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theme/theme2.xml" ContentType="application/vnd.openxmlformats-officedocument.theme+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theme/theme3.xml" ContentType="application/vnd.openxmlformats-officedocument.theme+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theme/theme4.xml" ContentType="application/vnd.openxmlformats-officedocument.theme+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theme/theme5.xml" ContentType="application/vnd.openxmlformats-officedocument.theme+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theme/theme6.xml" ContentType="application/vnd.openxmlformats-officedocument.theme+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theme/theme7.xml" ContentType="application/vnd.openxmlformats-officedocument.theme+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theme/theme8.xml" ContentType="application/vnd.openxmlformats-officedocument.theme+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theme/theme9.xml" ContentType="application/vnd.openxmlformats-officedocument.theme+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theme/theme10.xml" ContentType="application/vnd.openxmlformats-officedocument.theme+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theme/theme11.xml" ContentType="application/vnd.openxmlformats-officedocument.theme+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theme/theme12.xml" ContentType="application/vnd.openxmlformats-officedocument.theme+xml"/>
  <Override PartName="/ppt/theme/theme13.xml" ContentType="application/vnd.openxmlformats-officedocument.theme+xml"/>
  <Override PartName="/ppt/theme/theme1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899" r:id="rId4"/>
    <p:sldMasterId id="2147483939" r:id="rId5"/>
    <p:sldMasterId id="2147483660" r:id="rId6"/>
    <p:sldMasterId id="2147483764" r:id="rId7"/>
    <p:sldMasterId id="2147483829" r:id="rId8"/>
    <p:sldMasterId id="2147483978" r:id="rId9"/>
    <p:sldMasterId id="2147484027" r:id="rId10"/>
    <p:sldMasterId id="2147484046" r:id="rId11"/>
    <p:sldMasterId id="2147484079" r:id="rId12"/>
    <p:sldMasterId id="2147484166" r:id="rId13"/>
    <p:sldMasterId id="2147484263" r:id="rId14"/>
    <p:sldMasterId id="2147484313" r:id="rId15"/>
  </p:sldMasterIdLst>
  <p:notesMasterIdLst>
    <p:notesMasterId r:id="rId107"/>
  </p:notesMasterIdLst>
  <p:handoutMasterIdLst>
    <p:handoutMasterId r:id="rId108"/>
  </p:handoutMasterIdLst>
  <p:sldIdLst>
    <p:sldId id="2147481092" r:id="rId16"/>
    <p:sldId id="2147482258" r:id="rId17"/>
    <p:sldId id="2147481298" r:id="rId18"/>
    <p:sldId id="2147481292" r:id="rId19"/>
    <p:sldId id="2147480714" r:id="rId20"/>
    <p:sldId id="2147480715" r:id="rId21"/>
    <p:sldId id="2147480119" r:id="rId22"/>
    <p:sldId id="2147481003" r:id="rId23"/>
    <p:sldId id="2147481522" r:id="rId24"/>
    <p:sldId id="2147480311" r:id="rId25"/>
    <p:sldId id="2147481299" r:id="rId26"/>
    <p:sldId id="2147482256" r:id="rId27"/>
    <p:sldId id="2147481001" r:id="rId28"/>
    <p:sldId id="5957" r:id="rId29"/>
    <p:sldId id="2147479544" r:id="rId30"/>
    <p:sldId id="2147481353" r:id="rId31"/>
    <p:sldId id="2147481360" r:id="rId32"/>
    <p:sldId id="5742" r:id="rId33"/>
    <p:sldId id="2147481356" r:id="rId34"/>
    <p:sldId id="2147481159" r:id="rId35"/>
    <p:sldId id="2147481300" r:id="rId36"/>
    <p:sldId id="2147481539" r:id="rId37"/>
    <p:sldId id="2147482257" r:id="rId38"/>
    <p:sldId id="2147481533" r:id="rId39"/>
    <p:sldId id="2147481007" r:id="rId40"/>
    <p:sldId id="2147481526" r:id="rId41"/>
    <p:sldId id="2147480163" r:id="rId42"/>
    <p:sldId id="2147480173" r:id="rId43"/>
    <p:sldId id="2147480175" r:id="rId44"/>
    <p:sldId id="2147480190" r:id="rId45"/>
    <p:sldId id="2147481064" r:id="rId46"/>
    <p:sldId id="2147481530" r:id="rId47"/>
    <p:sldId id="2147481531" r:id="rId48"/>
    <p:sldId id="2147481534" r:id="rId49"/>
    <p:sldId id="2147481525" r:id="rId50"/>
    <p:sldId id="2147482255" r:id="rId51"/>
    <p:sldId id="2147481532" r:id="rId52"/>
    <p:sldId id="2147481524" r:id="rId53"/>
    <p:sldId id="2147481004" r:id="rId54"/>
    <p:sldId id="5933" r:id="rId55"/>
    <p:sldId id="5859" r:id="rId56"/>
    <p:sldId id="5858" r:id="rId57"/>
    <p:sldId id="2142532744" r:id="rId58"/>
    <p:sldId id="2147481541" r:id="rId59"/>
    <p:sldId id="2076137560" r:id="rId60"/>
    <p:sldId id="2147480196" r:id="rId61"/>
    <p:sldId id="2147481024" r:id="rId62"/>
    <p:sldId id="2147481016" r:id="rId63"/>
    <p:sldId id="2147481161" r:id="rId64"/>
    <p:sldId id="2147481537" r:id="rId65"/>
    <p:sldId id="2147481026" r:id="rId66"/>
    <p:sldId id="2076138336" r:id="rId67"/>
    <p:sldId id="5938" r:id="rId68"/>
    <p:sldId id="2147482214" r:id="rId69"/>
    <p:sldId id="2147482254" r:id="rId70"/>
    <p:sldId id="5966" r:id="rId71"/>
    <p:sldId id="2362" r:id="rId72"/>
    <p:sldId id="1745" r:id="rId73"/>
    <p:sldId id="2147482253" r:id="rId74"/>
    <p:sldId id="1746" r:id="rId75"/>
    <p:sldId id="1747" r:id="rId76"/>
    <p:sldId id="5879" r:id="rId77"/>
    <p:sldId id="5882" r:id="rId78"/>
    <p:sldId id="5883" r:id="rId79"/>
    <p:sldId id="5720" r:id="rId80"/>
    <p:sldId id="5722" r:id="rId81"/>
    <p:sldId id="5885" r:id="rId82"/>
    <p:sldId id="5959" r:id="rId83"/>
    <p:sldId id="5954" r:id="rId84"/>
    <p:sldId id="1511" r:id="rId85"/>
    <p:sldId id="2147481010" r:id="rId86"/>
    <p:sldId id="2147481006" r:id="rId87"/>
    <p:sldId id="2147481022" r:id="rId88"/>
    <p:sldId id="2147481023" r:id="rId89"/>
    <p:sldId id="2142532748" r:id="rId90"/>
    <p:sldId id="2142532752" r:id="rId91"/>
    <p:sldId id="2142532747" r:id="rId92"/>
    <p:sldId id="2147481076" r:id="rId93"/>
    <p:sldId id="2147481077" r:id="rId94"/>
    <p:sldId id="2147481091" r:id="rId95"/>
    <p:sldId id="2147481078" r:id="rId96"/>
    <p:sldId id="2147481079" r:id="rId97"/>
    <p:sldId id="2142532756" r:id="rId98"/>
    <p:sldId id="2147481080" r:id="rId99"/>
    <p:sldId id="2142532757" r:id="rId100"/>
    <p:sldId id="2142532758" r:id="rId101"/>
    <p:sldId id="2147480011" r:id="rId102"/>
    <p:sldId id="2147479989" r:id="rId103"/>
    <p:sldId id="2147481082" r:id="rId104"/>
    <p:sldId id="2147479990" r:id="rId105"/>
    <p:sldId id="5967" r:id="rId106"/>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Speaker notes" id="{88D01F82-2FC8-42BB-89EE-33996D73679E}">
          <p14:sldIdLst>
            <p14:sldId id="2147481092"/>
            <p14:sldId id="2147482258"/>
          </p14:sldIdLst>
        </p14:section>
        <p14:section name="Adoption Strategy Summary" id="{C7BFF218-DC71-47DD-9C14-81BF18690AFE}">
          <p14:sldIdLst>
            <p14:sldId id="2147481298"/>
            <p14:sldId id="2147481292"/>
            <p14:sldId id="2147480714"/>
            <p14:sldId id="2147480715"/>
            <p14:sldId id="2147480119"/>
            <p14:sldId id="2147481003"/>
            <p14:sldId id="2147481522"/>
            <p14:sldId id="2147480311"/>
            <p14:sldId id="2147481299"/>
            <p14:sldId id="2147482256"/>
            <p14:sldId id="2147481001"/>
            <p14:sldId id="5957"/>
            <p14:sldId id="2147479544"/>
            <p14:sldId id="2147481353"/>
            <p14:sldId id="2147481360"/>
            <p14:sldId id="5742"/>
            <p14:sldId id="2147481356"/>
            <p14:sldId id="2147481159"/>
            <p14:sldId id="2147481300"/>
            <p14:sldId id="2147481539"/>
            <p14:sldId id="2147482257"/>
          </p14:sldIdLst>
        </p14:section>
        <p14:section name="Rapid Adoption Content" id="{1F357CE1-3410-4606-8DAD-7EABF5BD3C2B}">
          <p14:sldIdLst>
            <p14:sldId id="2147481533"/>
            <p14:sldId id="2147481007"/>
            <p14:sldId id="2147481526"/>
            <p14:sldId id="2147480163"/>
            <p14:sldId id="2147480173"/>
            <p14:sldId id="2147480175"/>
            <p14:sldId id="2147480190"/>
            <p14:sldId id="2147481064"/>
            <p14:sldId id="2147481530"/>
            <p14:sldId id="2147481531"/>
            <p14:sldId id="2147481534"/>
            <p14:sldId id="2147481525"/>
            <p14:sldId id="2147482255"/>
            <p14:sldId id="2147481532"/>
          </p14:sldIdLst>
        </p14:section>
        <p14:section name="Adoption Manager worksheets" id="{D10E1407-7A12-4B6F-B8E3-38830FCCD449}">
          <p14:sldIdLst>
            <p14:sldId id="2147481524"/>
          </p14:sldIdLst>
        </p14:section>
        <p14:section name="Assemble your team" id="{31E9569F-A40A-4FDD-AA8B-BB396482C12F}">
          <p14:sldIdLst>
            <p14:sldId id="2147481004"/>
            <p14:sldId id="5933"/>
            <p14:sldId id="5859"/>
          </p14:sldIdLst>
        </p14:section>
        <p14:section name="Identify scenarios" id="{D72C0555-9217-4A0D-A865-D731592EF954}">
          <p14:sldIdLst>
            <p14:sldId id="5858"/>
            <p14:sldId id="2142532744"/>
            <p14:sldId id="2147481541"/>
            <p14:sldId id="2076137560"/>
            <p14:sldId id="2147480196"/>
            <p14:sldId id="2147481024"/>
            <p14:sldId id="2147481016"/>
            <p14:sldId id="2147481161"/>
            <p14:sldId id="2147481537"/>
            <p14:sldId id="2147481026"/>
            <p14:sldId id="2076138336"/>
          </p14:sldIdLst>
        </p14:section>
        <p14:section name="Measure success" id="{051D6AF7-2B29-4957-AE8A-14B89F094AEA}">
          <p14:sldIdLst>
            <p14:sldId id="5938"/>
            <p14:sldId id="2147482214"/>
            <p14:sldId id="2147482254"/>
            <p14:sldId id="5966"/>
          </p14:sldIdLst>
        </p14:section>
        <p14:section name="Engagement strategy" id="{85987952-41EB-4333-9910-0F005A8E560E}">
          <p14:sldIdLst>
            <p14:sldId id="2362"/>
            <p14:sldId id="1745"/>
            <p14:sldId id="2147482253"/>
            <p14:sldId id="1746"/>
            <p14:sldId id="1747"/>
            <p14:sldId id="5879"/>
          </p14:sldIdLst>
        </p14:section>
        <p14:section name="Training strategy" id="{A061E399-DD94-412F-A7AC-34056D0AE03D}">
          <p14:sldIdLst>
            <p14:sldId id="5882"/>
            <p14:sldId id="5883"/>
            <p14:sldId id="5720"/>
            <p14:sldId id="5722"/>
            <p14:sldId id="5885"/>
          </p14:sldIdLst>
        </p14:section>
        <p14:section name="Champions program" id="{5861947D-2DD1-4C7C-8724-3BBE6D9E22A9}">
          <p14:sldIdLst>
            <p14:sldId id="5959"/>
            <p14:sldId id="5954"/>
            <p14:sldId id="1511"/>
            <p14:sldId id="2147481010"/>
          </p14:sldIdLst>
        </p14:section>
        <p14:section name="Appendix" id="{F60C50E6-01FF-4B9A-83C5-593132D57076}">
          <p14:sldIdLst>
            <p14:sldId id="2147481006"/>
            <p14:sldId id="2147481022"/>
            <p14:sldId id="2147481023"/>
            <p14:sldId id="2142532748"/>
            <p14:sldId id="2142532752"/>
            <p14:sldId id="2142532747"/>
            <p14:sldId id="2147481076"/>
            <p14:sldId id="2147481077"/>
            <p14:sldId id="2147481091"/>
            <p14:sldId id="2147481078"/>
            <p14:sldId id="2147481079"/>
            <p14:sldId id="2142532756"/>
            <p14:sldId id="2147481080"/>
            <p14:sldId id="2142532757"/>
            <p14:sldId id="2142532758"/>
            <p14:sldId id="2147480011"/>
            <p14:sldId id="2147479989"/>
            <p14:sldId id="2147481082"/>
            <p14:sldId id="2147479990"/>
            <p14:sldId id="5967"/>
          </p14:sldIdLst>
        </p14:section>
      </p14:sectionLst>
    </p:ext>
    <p:ext uri="{EFAFB233-063F-42B5-8137-9DF3F51BA10A}">
      <p15:sldGuideLst xmlns:p15="http://schemas.microsoft.com/office/powerpoint/2012/main"/>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2C654108-4D02-9081-B43C-7A9B130DBD1E}" name="Jacky Magee" initials="" userId="S::jamag@microsoft.com::590d94c5-18f4-49c0-a47f-496fe772b6b1" providerId="AD"/>
  <p188:author id="{1F2FB147-BFED-65AA-E7E0-8A886AC8D59B}" name="Rishi Nicolai (CHANGE &amp; BEHAVIOUR SPECIALIST)" initials="RN(&amp;BS" userId="S::rinicola@microsoft.com::02fec64b-7fd1-49ec-b6ab-057bf8d8fb54" providerId="AD"/>
  <p188:author id="{9001A551-4733-091D-53E3-D2994A5251C0}" name="Karuana Gatimu" initials="" userId="S::karuanag@microsoft.com::c835d73b-5b64-4378-9cc4-37e921133843" providerId="AD"/>
  <p188:author id="{25603C7F-40F4-31AD-9CDF-58CA4F140E6A}" name="Nydia Cavazos" initials="NC" userId="S::nycavazo@microsoft.com::4f8ab957-8904-40fc-a20a-5e281671e7ca" providerId="AD"/>
  <p188:author id="{CB7B68A1-4208-96B1-9DF4-C573EB67B07D}" name="Jessie Hwang" initials="JH" userId="S::jhwang@microsoft.com::85f2306c-fd56-49d2-8dff-e96751c6f345" providerId="AD"/>
  <p188:author id="{B478B7DB-3BCD-3270-C81A-711446A094EC}" name="Chris DePalma" initials="CD" userId="S::chridep@microsoft.com::fe23ebef-fd52-4b66-bbe4-8532ab693a8c" providerId="AD"/>
  <p188:author id="{69BEC3DF-4BCF-1C02-A4E1-2FCE865F505C}" name="Cynthia Johnson" initials="CJ" userId="S::cyjohnso@microsoft.com::bc2f0021-774b-4fb2-9d55-c3348f4105f5" providerId="AD"/>
  <p188:author id="{C4E76AE7-B1EA-7E45-08DF-405491BDFF1A}" name="Jojo Wright (SHE/HER)" initials="J(" userId="S::jowrig@microsoft.com::1adc0f8a-2bb3-4325-8852-161fb46abe3c" providerId="AD"/>
  <p188:author id="{14AEDFEF-6A06-0DC1-8A57-78390AB4E4FD}" name="Sital Champaneria" initials="SC" userId="S::schampaneria@microsoft.com::53c4c11a-c60d-4071-bc5b-3b6d0cc821a0"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7" name="Sara Finkelstein (YOJ Inc.)" initials="SF(I" lastIdx="4" clrIdx="6">
    <p:extLst>
      <p:ext uri="{19B8F6BF-5375-455C-9EA6-DF929625EA0E}">
        <p15:presenceInfo xmlns:p15="http://schemas.microsoft.com/office/powerpoint/2012/main" userId="S::v-safink@microsoft.com::b8f10acf-096f-40c6-8dce-58b192ac1d8e" providerId="AD"/>
      </p:ext>
    </p:extLst>
  </p:cmAuthor>
  <p:cmAuthor id="1" name="Jenaya Benson (Unify Consulting LLC)" initials="JB(CL" lastIdx="24" clrIdx="0">
    <p:extLst>
      <p:ext uri="{19B8F6BF-5375-455C-9EA6-DF929625EA0E}">
        <p15:presenceInfo xmlns:p15="http://schemas.microsoft.com/office/powerpoint/2012/main" userId="S::v-jebens@microsoft.com::a98765ab-a746-44d8-8d53-42b36f9772ba" providerId="AD"/>
      </p:ext>
    </p:extLst>
  </p:cmAuthor>
  <p:cmAuthor id="2" name="Olivia Becker" initials="OB" lastIdx="44" clrIdx="1">
    <p:extLst>
      <p:ext uri="{19B8F6BF-5375-455C-9EA6-DF929625EA0E}">
        <p15:presenceInfo xmlns:p15="http://schemas.microsoft.com/office/powerpoint/2012/main" userId="S::v-olbe@microsoft.com::a83ee7fa-5667-46a7-8163-8f518a2ef61a" providerId="AD"/>
      </p:ext>
    </p:extLst>
  </p:cmAuthor>
  <p:cmAuthor id="3" name="Kenneth Haynes (Provoke Solutions Inc)" initials="KI" lastIdx="2" clrIdx="2">
    <p:extLst>
      <p:ext uri="{19B8F6BF-5375-455C-9EA6-DF929625EA0E}">
        <p15:presenceInfo xmlns:p15="http://schemas.microsoft.com/office/powerpoint/2012/main" userId="S::v-kehayn@microsoft.com::8a44f6c3-129b-4b62-a6fc-9f5650240335" providerId="AD"/>
      </p:ext>
    </p:extLst>
  </p:cmAuthor>
  <p:cmAuthor id="4" name="Marsha Engelsberg" initials="ME" lastIdx="11" clrIdx="3">
    <p:extLst>
      <p:ext uri="{19B8F6BF-5375-455C-9EA6-DF929625EA0E}">
        <p15:presenceInfo xmlns:p15="http://schemas.microsoft.com/office/powerpoint/2012/main" userId="S::maengels@microsoft.com::0c8cfbda-e7ee-40ea-93e4-1377be039675" providerId="AD"/>
      </p:ext>
    </p:extLst>
  </p:cmAuthor>
  <p:cmAuthor id="5" name="Kenneth Haynes" initials="KH" lastIdx="29" clrIdx="4">
    <p:extLst>
      <p:ext uri="{19B8F6BF-5375-455C-9EA6-DF929625EA0E}">
        <p15:presenceInfo xmlns:p15="http://schemas.microsoft.com/office/powerpoint/2012/main" userId="Kenneth Haynes" providerId="None"/>
      </p:ext>
    </p:extLst>
  </p:cmAuthor>
  <p:cmAuthor id="6" name="sara" initials="sa" lastIdx="41" clrIdx="5">
    <p:extLst>
      <p:ext uri="{19B8F6BF-5375-455C-9EA6-DF929625EA0E}">
        <p15:presenceInfo xmlns:p15="http://schemas.microsoft.com/office/powerpoint/2012/main" userId="S::sara_saracreatescontent.com#ext#@microsoft.onmicrosoft.com::1340a9e9-c137-4860-8208-99a87fa2a784"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C03BC4"/>
    <a:srgbClr val="F4F3F5"/>
    <a:srgbClr val="463668"/>
    <a:srgbClr val="D795FF"/>
    <a:srgbClr val="6F87E0"/>
    <a:srgbClr val="B475F6"/>
    <a:srgbClr val="08A1BF"/>
    <a:srgbClr val="B195FF"/>
    <a:srgbClr val="9598FF"/>
    <a:srgbClr val="6599F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567A92D8-2E2D-4633-9000-EC4CFC19728F}" v="5" dt="2024-02-02T15:20:19.601"/>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1" autoAdjust="0"/>
    <p:restoredTop sz="94676" autoAdjust="0"/>
  </p:normalViewPr>
  <p:slideViewPr>
    <p:cSldViewPr snapToGrid="0">
      <p:cViewPr varScale="1">
        <p:scale>
          <a:sx n="132" d="100"/>
          <a:sy n="132" d="100"/>
        </p:scale>
        <p:origin x="104" y="352"/>
      </p:cViewPr>
      <p:guideLst/>
    </p:cSldViewPr>
  </p:slideViewPr>
  <p:outlineViewPr>
    <p:cViewPr>
      <p:scale>
        <a:sx n="33" d="100"/>
        <a:sy n="33" d="100"/>
      </p:scale>
      <p:origin x="0" y="-11904"/>
    </p:cViewPr>
  </p:outlineViewPr>
  <p:notesTextViewPr>
    <p:cViewPr>
      <p:scale>
        <a:sx n="1" d="1"/>
        <a:sy n="1" d="1"/>
      </p:scale>
      <p:origin x="0" y="0"/>
    </p:cViewPr>
  </p:notesTextViewPr>
  <p:notesViewPr>
    <p:cSldViewPr snapToGrid="0">
      <p:cViewPr>
        <p:scale>
          <a:sx n="1" d="2"/>
          <a:sy n="1" d="2"/>
        </p:scale>
        <p:origin x="0" y="0"/>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1.xml"/><Relationship Id="rId21" Type="http://schemas.openxmlformats.org/officeDocument/2006/relationships/slide" Target="slides/slide6.xml"/><Relationship Id="rId42" Type="http://schemas.openxmlformats.org/officeDocument/2006/relationships/slide" Target="slides/slide27.xml"/><Relationship Id="rId47" Type="http://schemas.openxmlformats.org/officeDocument/2006/relationships/slide" Target="slides/slide32.xml"/><Relationship Id="rId63" Type="http://schemas.openxmlformats.org/officeDocument/2006/relationships/slide" Target="slides/slide48.xml"/><Relationship Id="rId68" Type="http://schemas.openxmlformats.org/officeDocument/2006/relationships/slide" Target="slides/slide53.xml"/><Relationship Id="rId84" Type="http://schemas.openxmlformats.org/officeDocument/2006/relationships/slide" Target="slides/slide69.xml"/><Relationship Id="rId89" Type="http://schemas.openxmlformats.org/officeDocument/2006/relationships/slide" Target="slides/slide74.xml"/><Relationship Id="rId112" Type="http://schemas.openxmlformats.org/officeDocument/2006/relationships/theme" Target="theme/theme1.xml"/><Relationship Id="rId16" Type="http://schemas.openxmlformats.org/officeDocument/2006/relationships/slide" Target="slides/slide1.xml"/><Relationship Id="rId107" Type="http://schemas.openxmlformats.org/officeDocument/2006/relationships/notesMaster" Target="notesMasters/notesMaster1.xml"/><Relationship Id="rId11" Type="http://schemas.openxmlformats.org/officeDocument/2006/relationships/slideMaster" Target="slideMasters/slideMaster8.xml"/><Relationship Id="rId32" Type="http://schemas.openxmlformats.org/officeDocument/2006/relationships/slide" Target="slides/slide17.xml"/><Relationship Id="rId37" Type="http://schemas.openxmlformats.org/officeDocument/2006/relationships/slide" Target="slides/slide22.xml"/><Relationship Id="rId53" Type="http://schemas.openxmlformats.org/officeDocument/2006/relationships/slide" Target="slides/slide38.xml"/><Relationship Id="rId58" Type="http://schemas.openxmlformats.org/officeDocument/2006/relationships/slide" Target="slides/slide43.xml"/><Relationship Id="rId74" Type="http://schemas.openxmlformats.org/officeDocument/2006/relationships/slide" Target="slides/slide59.xml"/><Relationship Id="rId79" Type="http://schemas.openxmlformats.org/officeDocument/2006/relationships/slide" Target="slides/slide64.xml"/><Relationship Id="rId102" Type="http://schemas.openxmlformats.org/officeDocument/2006/relationships/slide" Target="slides/slide87.xml"/><Relationship Id="rId5" Type="http://schemas.openxmlformats.org/officeDocument/2006/relationships/slideMaster" Target="slideMasters/slideMaster2.xml"/><Relationship Id="rId90" Type="http://schemas.openxmlformats.org/officeDocument/2006/relationships/slide" Target="slides/slide75.xml"/><Relationship Id="rId95" Type="http://schemas.openxmlformats.org/officeDocument/2006/relationships/slide" Target="slides/slide80.xml"/><Relationship Id="rId22" Type="http://schemas.openxmlformats.org/officeDocument/2006/relationships/slide" Target="slides/slide7.xml"/><Relationship Id="rId27" Type="http://schemas.openxmlformats.org/officeDocument/2006/relationships/slide" Target="slides/slide12.xml"/><Relationship Id="rId43" Type="http://schemas.openxmlformats.org/officeDocument/2006/relationships/slide" Target="slides/slide28.xml"/><Relationship Id="rId48" Type="http://schemas.openxmlformats.org/officeDocument/2006/relationships/slide" Target="slides/slide33.xml"/><Relationship Id="rId64" Type="http://schemas.openxmlformats.org/officeDocument/2006/relationships/slide" Target="slides/slide49.xml"/><Relationship Id="rId69" Type="http://schemas.openxmlformats.org/officeDocument/2006/relationships/slide" Target="slides/slide54.xml"/><Relationship Id="rId113" Type="http://schemas.openxmlformats.org/officeDocument/2006/relationships/tableStyles" Target="tableStyles.xml"/><Relationship Id="rId80" Type="http://schemas.openxmlformats.org/officeDocument/2006/relationships/slide" Target="slides/slide65.xml"/><Relationship Id="rId85" Type="http://schemas.openxmlformats.org/officeDocument/2006/relationships/slide" Target="slides/slide70.xml"/><Relationship Id="rId12" Type="http://schemas.openxmlformats.org/officeDocument/2006/relationships/slideMaster" Target="slideMasters/slideMaster9.xml"/><Relationship Id="rId17" Type="http://schemas.openxmlformats.org/officeDocument/2006/relationships/slide" Target="slides/slide2.xml"/><Relationship Id="rId33" Type="http://schemas.openxmlformats.org/officeDocument/2006/relationships/slide" Target="slides/slide18.xml"/><Relationship Id="rId38" Type="http://schemas.openxmlformats.org/officeDocument/2006/relationships/slide" Target="slides/slide23.xml"/><Relationship Id="rId59" Type="http://schemas.openxmlformats.org/officeDocument/2006/relationships/slide" Target="slides/slide44.xml"/><Relationship Id="rId103" Type="http://schemas.openxmlformats.org/officeDocument/2006/relationships/slide" Target="slides/slide88.xml"/><Relationship Id="rId108" Type="http://schemas.openxmlformats.org/officeDocument/2006/relationships/handoutMaster" Target="handoutMasters/handoutMaster1.xml"/><Relationship Id="rId54" Type="http://schemas.openxmlformats.org/officeDocument/2006/relationships/slide" Target="slides/slide39.xml"/><Relationship Id="rId70" Type="http://schemas.openxmlformats.org/officeDocument/2006/relationships/slide" Target="slides/slide55.xml"/><Relationship Id="rId75" Type="http://schemas.openxmlformats.org/officeDocument/2006/relationships/slide" Target="slides/slide60.xml"/><Relationship Id="rId91" Type="http://schemas.openxmlformats.org/officeDocument/2006/relationships/slide" Target="slides/slide76.xml"/><Relationship Id="rId96" Type="http://schemas.openxmlformats.org/officeDocument/2006/relationships/slide" Target="slides/slide81.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Master" Target="slideMasters/slideMaster12.xml"/><Relationship Id="rId23" Type="http://schemas.openxmlformats.org/officeDocument/2006/relationships/slide" Target="slides/slide8.xml"/><Relationship Id="rId28" Type="http://schemas.openxmlformats.org/officeDocument/2006/relationships/slide" Target="slides/slide13.xml"/><Relationship Id="rId36" Type="http://schemas.openxmlformats.org/officeDocument/2006/relationships/slide" Target="slides/slide21.xml"/><Relationship Id="rId49" Type="http://schemas.openxmlformats.org/officeDocument/2006/relationships/slide" Target="slides/slide34.xml"/><Relationship Id="rId57" Type="http://schemas.openxmlformats.org/officeDocument/2006/relationships/slide" Target="slides/slide42.xml"/><Relationship Id="rId106" Type="http://schemas.openxmlformats.org/officeDocument/2006/relationships/slide" Target="slides/slide91.xml"/><Relationship Id="rId114" Type="http://schemas.microsoft.com/office/2015/10/relationships/revisionInfo" Target="revisionInfo.xml"/><Relationship Id="rId10" Type="http://schemas.openxmlformats.org/officeDocument/2006/relationships/slideMaster" Target="slideMasters/slideMaster7.xml"/><Relationship Id="rId31" Type="http://schemas.openxmlformats.org/officeDocument/2006/relationships/slide" Target="slides/slide16.xml"/><Relationship Id="rId44" Type="http://schemas.openxmlformats.org/officeDocument/2006/relationships/slide" Target="slides/slide29.xml"/><Relationship Id="rId52" Type="http://schemas.openxmlformats.org/officeDocument/2006/relationships/slide" Target="slides/slide37.xml"/><Relationship Id="rId60" Type="http://schemas.openxmlformats.org/officeDocument/2006/relationships/slide" Target="slides/slide45.xml"/><Relationship Id="rId65" Type="http://schemas.openxmlformats.org/officeDocument/2006/relationships/slide" Target="slides/slide50.xml"/><Relationship Id="rId73" Type="http://schemas.openxmlformats.org/officeDocument/2006/relationships/slide" Target="slides/slide58.xml"/><Relationship Id="rId78" Type="http://schemas.openxmlformats.org/officeDocument/2006/relationships/slide" Target="slides/slide63.xml"/><Relationship Id="rId81" Type="http://schemas.openxmlformats.org/officeDocument/2006/relationships/slide" Target="slides/slide66.xml"/><Relationship Id="rId86" Type="http://schemas.openxmlformats.org/officeDocument/2006/relationships/slide" Target="slides/slide71.xml"/><Relationship Id="rId94" Type="http://schemas.openxmlformats.org/officeDocument/2006/relationships/slide" Target="slides/slide79.xml"/><Relationship Id="rId99" Type="http://schemas.openxmlformats.org/officeDocument/2006/relationships/slide" Target="slides/slide84.xml"/><Relationship Id="rId101" Type="http://schemas.openxmlformats.org/officeDocument/2006/relationships/slide" Target="slides/slide86.xml"/><Relationship Id="rId4" Type="http://schemas.openxmlformats.org/officeDocument/2006/relationships/slideMaster" Target="slideMasters/slideMaster1.xml"/><Relationship Id="rId9" Type="http://schemas.openxmlformats.org/officeDocument/2006/relationships/slideMaster" Target="slideMasters/slideMaster6.xml"/><Relationship Id="rId13" Type="http://schemas.openxmlformats.org/officeDocument/2006/relationships/slideMaster" Target="slideMasters/slideMaster10.xml"/><Relationship Id="rId18" Type="http://schemas.openxmlformats.org/officeDocument/2006/relationships/slide" Target="slides/slide3.xml"/><Relationship Id="rId39" Type="http://schemas.openxmlformats.org/officeDocument/2006/relationships/slide" Target="slides/slide24.xml"/><Relationship Id="rId109" Type="http://schemas.openxmlformats.org/officeDocument/2006/relationships/commentAuthors" Target="commentAuthors.xml"/><Relationship Id="rId34" Type="http://schemas.openxmlformats.org/officeDocument/2006/relationships/slide" Target="slides/slide19.xml"/><Relationship Id="rId50" Type="http://schemas.openxmlformats.org/officeDocument/2006/relationships/slide" Target="slides/slide35.xml"/><Relationship Id="rId55" Type="http://schemas.openxmlformats.org/officeDocument/2006/relationships/slide" Target="slides/slide40.xml"/><Relationship Id="rId76" Type="http://schemas.openxmlformats.org/officeDocument/2006/relationships/slide" Target="slides/slide61.xml"/><Relationship Id="rId97" Type="http://schemas.openxmlformats.org/officeDocument/2006/relationships/slide" Target="slides/slide82.xml"/><Relationship Id="rId104" Type="http://schemas.openxmlformats.org/officeDocument/2006/relationships/slide" Target="slides/slide89.xml"/><Relationship Id="rId7" Type="http://schemas.openxmlformats.org/officeDocument/2006/relationships/slideMaster" Target="slideMasters/slideMaster4.xml"/><Relationship Id="rId71" Type="http://schemas.openxmlformats.org/officeDocument/2006/relationships/slide" Target="slides/slide56.xml"/><Relationship Id="rId92" Type="http://schemas.openxmlformats.org/officeDocument/2006/relationships/slide" Target="slides/slide77.xml"/><Relationship Id="rId2" Type="http://schemas.openxmlformats.org/officeDocument/2006/relationships/customXml" Target="../customXml/item2.xml"/><Relationship Id="rId29" Type="http://schemas.openxmlformats.org/officeDocument/2006/relationships/slide" Target="slides/slide14.xml"/><Relationship Id="rId24" Type="http://schemas.openxmlformats.org/officeDocument/2006/relationships/slide" Target="slides/slide9.xml"/><Relationship Id="rId40" Type="http://schemas.openxmlformats.org/officeDocument/2006/relationships/slide" Target="slides/slide25.xml"/><Relationship Id="rId45" Type="http://schemas.openxmlformats.org/officeDocument/2006/relationships/slide" Target="slides/slide30.xml"/><Relationship Id="rId66" Type="http://schemas.openxmlformats.org/officeDocument/2006/relationships/slide" Target="slides/slide51.xml"/><Relationship Id="rId87" Type="http://schemas.openxmlformats.org/officeDocument/2006/relationships/slide" Target="slides/slide72.xml"/><Relationship Id="rId110" Type="http://schemas.openxmlformats.org/officeDocument/2006/relationships/presProps" Target="presProps.xml"/><Relationship Id="rId115" Type="http://schemas.microsoft.com/office/2018/10/relationships/authors" Target="authors.xml"/><Relationship Id="rId61" Type="http://schemas.openxmlformats.org/officeDocument/2006/relationships/slide" Target="slides/slide46.xml"/><Relationship Id="rId82" Type="http://schemas.openxmlformats.org/officeDocument/2006/relationships/slide" Target="slides/slide67.xml"/><Relationship Id="rId19" Type="http://schemas.openxmlformats.org/officeDocument/2006/relationships/slide" Target="slides/slide4.xml"/><Relationship Id="rId14" Type="http://schemas.openxmlformats.org/officeDocument/2006/relationships/slideMaster" Target="slideMasters/slideMaster11.xml"/><Relationship Id="rId30" Type="http://schemas.openxmlformats.org/officeDocument/2006/relationships/slide" Target="slides/slide15.xml"/><Relationship Id="rId35" Type="http://schemas.openxmlformats.org/officeDocument/2006/relationships/slide" Target="slides/slide20.xml"/><Relationship Id="rId56" Type="http://schemas.openxmlformats.org/officeDocument/2006/relationships/slide" Target="slides/slide41.xml"/><Relationship Id="rId77" Type="http://schemas.openxmlformats.org/officeDocument/2006/relationships/slide" Target="slides/slide62.xml"/><Relationship Id="rId100" Type="http://schemas.openxmlformats.org/officeDocument/2006/relationships/slide" Target="slides/slide85.xml"/><Relationship Id="rId105" Type="http://schemas.openxmlformats.org/officeDocument/2006/relationships/slide" Target="slides/slide90.xml"/><Relationship Id="rId8" Type="http://schemas.openxmlformats.org/officeDocument/2006/relationships/slideMaster" Target="slideMasters/slideMaster5.xml"/><Relationship Id="rId51" Type="http://schemas.openxmlformats.org/officeDocument/2006/relationships/slide" Target="slides/slide36.xml"/><Relationship Id="rId72" Type="http://schemas.openxmlformats.org/officeDocument/2006/relationships/slide" Target="slides/slide57.xml"/><Relationship Id="rId93" Type="http://schemas.openxmlformats.org/officeDocument/2006/relationships/slide" Target="slides/slide78.xml"/><Relationship Id="rId98" Type="http://schemas.openxmlformats.org/officeDocument/2006/relationships/slide" Target="slides/slide83.xml"/><Relationship Id="rId3" Type="http://schemas.openxmlformats.org/officeDocument/2006/relationships/customXml" Target="../customXml/item3.xml"/><Relationship Id="rId25" Type="http://schemas.openxmlformats.org/officeDocument/2006/relationships/slide" Target="slides/slide10.xml"/><Relationship Id="rId46" Type="http://schemas.openxmlformats.org/officeDocument/2006/relationships/slide" Target="slides/slide31.xml"/><Relationship Id="rId67" Type="http://schemas.openxmlformats.org/officeDocument/2006/relationships/slide" Target="slides/slide52.xml"/><Relationship Id="rId20" Type="http://schemas.openxmlformats.org/officeDocument/2006/relationships/slide" Target="slides/slide5.xml"/><Relationship Id="rId41" Type="http://schemas.openxmlformats.org/officeDocument/2006/relationships/slide" Target="slides/slide26.xml"/><Relationship Id="rId62" Type="http://schemas.openxmlformats.org/officeDocument/2006/relationships/slide" Target="slides/slide47.xml"/><Relationship Id="rId83" Type="http://schemas.openxmlformats.org/officeDocument/2006/relationships/slide" Target="slides/slide68.xml"/><Relationship Id="rId88" Type="http://schemas.openxmlformats.org/officeDocument/2006/relationships/slide" Target="slides/slide73.xml"/><Relationship Id="rId111" Type="http://schemas.openxmlformats.org/officeDocument/2006/relationships/viewProps" Target="viewProps.xml"/></Relationships>
</file>

<file path=ppt/charts/_rels/chart1.xml.rels><?xml version="1.0" encoding="UTF-8" standalone="yes"?>
<Relationships xmlns="http://schemas.openxmlformats.org/package/2006/relationships"><Relationship Id="rId2" Type="http://schemas.microsoft.com/office/2011/relationships/chartColorStyle" Target="colors1.xml"/><Relationship Id="rId1" Type="http://schemas.microsoft.com/office/2011/relationships/chartStyle" Target="style1.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4953304832029323E-2"/>
          <c:y val="0.24761393279454313"/>
          <c:w val="0.60305081200787403"/>
          <c:h val="0.60386657757994489"/>
        </c:manualLayout>
      </c:layout>
      <c:barChart>
        <c:barDir val="bar"/>
        <c:grouping val="clustered"/>
        <c:varyColors val="0"/>
        <c:ser>
          <c:idx val="0"/>
          <c:order val="0"/>
          <c:spPr>
            <a:solidFill>
              <a:srgbClr val="C03BC4"/>
            </a:solidFill>
            <a:ln>
              <a:noFill/>
            </a:ln>
            <a:effectLst/>
          </c:spPr>
          <c:invertIfNegative val="0"/>
          <c:dLbls>
            <c:spPr>
              <a:noFill/>
              <a:ln>
                <a:noFill/>
              </a:ln>
              <a:effectLst/>
            </c:spPr>
            <c:txPr>
              <a:bodyPr rot="0" spcFirstLastPara="1" vertOverflow="ellipsis" vert="horz" wrap="square" anchor="ctr" anchorCtr="1"/>
              <a:lstStyle/>
              <a:p>
                <a:pPr>
                  <a:defRPr sz="1800" b="0" i="0" u="none" strike="noStrike" kern="1200" baseline="0">
                    <a:solidFill>
                      <a:schemeClr val="bg1"/>
                    </a:solidFill>
                    <a:latin typeface="+mj-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Sheet1!$B$2:$B$5</c:f>
              <c:numCache>
                <c:formatCode>0%</c:formatCode>
                <c:ptCount val="4"/>
                <c:pt idx="0">
                  <c:v>0.31</c:v>
                </c:pt>
                <c:pt idx="1">
                  <c:v>0.32</c:v>
                </c:pt>
                <c:pt idx="2">
                  <c:v>0.75</c:v>
                </c:pt>
                <c:pt idx="3">
                  <c:v>0.75</c:v>
                </c:pt>
              </c:numCache>
            </c:numRef>
          </c:val>
          <c:extLst>
            <c:ext xmlns:c15="http://schemas.microsoft.com/office/drawing/2012/chart" uri="{02D57815-91ED-43cb-92C2-25804820EDAC}">
              <c15:filteredSeriesTitle>
                <c15:tx>
                  <c:strRef>
                    <c:extLst>
                      <c:ext uri="{02D57815-91ED-43cb-92C2-25804820EDAC}">
                        <c15:formulaRef>
                          <c15:sqref>Sheet1!$B$1</c15:sqref>
                        </c15:formulaRef>
                      </c:ext>
                    </c:extLst>
                    <c:strCache>
                      <c:ptCount val="1"/>
                      <c:pt idx="0">
                        <c:v>Series 1</c:v>
                      </c:pt>
                    </c:strCache>
                  </c:strRef>
                </c15:tx>
              </c15:filteredSeriesTitle>
            </c:ext>
            <c:ext xmlns:c15="http://schemas.microsoft.com/office/drawing/2012/chart" uri="{02D57815-91ED-43cb-92C2-25804820EDAC}">
              <c15:filteredCategoryTitle>
                <c15:cat>
                  <c:numRef>
                    <c:extLst>
                      <c:ext uri="{02D57815-91ED-43cb-92C2-25804820EDAC}">
                        <c15:formulaRef>
                          <c15:sqref>Sheet1!$A$2:$A$5</c15:sqref>
                        </c15:formulaRef>
                      </c:ext>
                    </c:extLst>
                    <c:numCache>
                      <c:formatCode>General</c:formatCode>
                      <c:ptCount val="4"/>
                    </c:numCache>
                  </c:numRef>
                </c15:cat>
              </c15:filteredCategoryTitle>
            </c:ext>
            <c:ext xmlns:c16="http://schemas.microsoft.com/office/drawing/2014/chart" uri="{C3380CC4-5D6E-409C-BE32-E72D297353CC}">
              <c16:uniqueId val="{00000000-EA4E-4E0E-8108-2E4F6AA7DBDD}"/>
            </c:ext>
          </c:extLst>
        </c:ser>
        <c:ser>
          <c:idx val="1"/>
          <c:order val="1"/>
          <c:spPr>
            <a:solidFill>
              <a:schemeClr val="accent2"/>
            </a:solidFill>
            <a:ln>
              <a:noFill/>
            </a:ln>
            <a:effectLst/>
          </c:spPr>
          <c:invertIfNegative val="0"/>
          <c:val>
            <c:numRef>
              <c:f>Sheet1!$C$2:$C$5</c:f>
              <c:numCache>
                <c:formatCode>General</c:formatCode>
                <c:ptCount val="4"/>
              </c:numCache>
            </c:numRef>
          </c:val>
          <c:extLst>
            <c:ext xmlns:c15="http://schemas.microsoft.com/office/drawing/2012/chart" uri="{02D57815-91ED-43cb-92C2-25804820EDAC}">
              <c15:filteredSeriesTitle>
                <c15:tx>
                  <c:strRef>
                    <c:extLst>
                      <c:ext uri="{02D57815-91ED-43cb-92C2-25804820EDAC}">
                        <c15:formulaRef>
                          <c15:sqref>Sheet1!$C$1</c15:sqref>
                        </c15:formulaRef>
                      </c:ext>
                    </c:extLst>
                    <c:strCache>
                      <c:ptCount val="1"/>
                      <c:pt idx="0">
                        <c:v>Column1</c:v>
                      </c:pt>
                    </c:strCache>
                  </c:strRef>
                </c15:tx>
              </c15:filteredSeriesTitle>
            </c:ext>
            <c:ext xmlns:c15="http://schemas.microsoft.com/office/drawing/2012/chart" uri="{02D57815-91ED-43cb-92C2-25804820EDAC}">
              <c15:filteredCategoryTitle>
                <c15:cat>
                  <c:numRef>
                    <c:extLst>
                      <c:ext uri="{02D57815-91ED-43cb-92C2-25804820EDAC}">
                        <c15:formulaRef>
                          <c15:sqref>Sheet1!$A$2:$A$5</c15:sqref>
                        </c15:formulaRef>
                      </c:ext>
                    </c:extLst>
                    <c:numCache>
                      <c:formatCode>General</c:formatCode>
                      <c:ptCount val="4"/>
                    </c:numCache>
                  </c:numRef>
                </c15:cat>
              </c15:filteredCategoryTitle>
            </c:ext>
            <c:ext xmlns:c16="http://schemas.microsoft.com/office/drawing/2014/chart" uri="{C3380CC4-5D6E-409C-BE32-E72D297353CC}">
              <c16:uniqueId val="{00000001-EA4E-4E0E-8108-2E4F6AA7DBDD}"/>
            </c:ext>
          </c:extLst>
        </c:ser>
        <c:ser>
          <c:idx val="2"/>
          <c:order val="2"/>
          <c:spPr>
            <a:solidFill>
              <a:schemeClr val="accent3"/>
            </a:solidFill>
            <a:ln>
              <a:noFill/>
            </a:ln>
            <a:effectLst/>
          </c:spPr>
          <c:invertIfNegative val="0"/>
          <c:val>
            <c:numRef>
              <c:f>Sheet1!$D$2:$D$5</c:f>
              <c:numCache>
                <c:formatCode>General</c:formatCode>
                <c:ptCount val="4"/>
              </c:numCache>
            </c:numRef>
          </c:val>
          <c:extLst>
            <c:ext xmlns:c15="http://schemas.microsoft.com/office/drawing/2012/chart" uri="{02D57815-91ED-43cb-92C2-25804820EDAC}">
              <c15:filteredSeriesTitle>
                <c15:tx>
                  <c:strRef>
                    <c:extLst>
                      <c:ext uri="{02D57815-91ED-43cb-92C2-25804820EDAC}">
                        <c15:formulaRef>
                          <c15:sqref>Sheet1!$D$1</c15:sqref>
                        </c15:formulaRef>
                      </c:ext>
                    </c:extLst>
                    <c:strCache>
                      <c:ptCount val="1"/>
                      <c:pt idx="0">
                        <c:v>Column2</c:v>
                      </c:pt>
                    </c:strCache>
                  </c:strRef>
                </c15:tx>
              </c15:filteredSeriesTitle>
            </c:ext>
            <c:ext xmlns:c15="http://schemas.microsoft.com/office/drawing/2012/chart" uri="{02D57815-91ED-43cb-92C2-25804820EDAC}">
              <c15:filteredCategoryTitle>
                <c15:cat>
                  <c:numRef>
                    <c:extLst>
                      <c:ext uri="{02D57815-91ED-43cb-92C2-25804820EDAC}">
                        <c15:formulaRef>
                          <c15:sqref>Sheet1!$A$2:$A$5</c15:sqref>
                        </c15:formulaRef>
                      </c:ext>
                    </c:extLst>
                    <c:numCache>
                      <c:formatCode>General</c:formatCode>
                      <c:ptCount val="4"/>
                    </c:numCache>
                  </c:numRef>
                </c15:cat>
              </c15:filteredCategoryTitle>
            </c:ext>
            <c:ext xmlns:c16="http://schemas.microsoft.com/office/drawing/2014/chart" uri="{C3380CC4-5D6E-409C-BE32-E72D297353CC}">
              <c16:uniqueId val="{00000002-EA4E-4E0E-8108-2E4F6AA7DBDD}"/>
            </c:ext>
          </c:extLst>
        </c:ser>
        <c:dLbls>
          <c:showLegendKey val="0"/>
          <c:showVal val="0"/>
          <c:showCatName val="0"/>
          <c:showSerName val="0"/>
          <c:showPercent val="0"/>
          <c:showBubbleSize val="0"/>
        </c:dLbls>
        <c:gapWidth val="5"/>
        <c:axId val="-175805232"/>
        <c:axId val="-175801424"/>
      </c:barChart>
      <c:catAx>
        <c:axId val="-175805232"/>
        <c:scaling>
          <c:orientation val="minMax"/>
        </c:scaling>
        <c:delete val="1"/>
        <c:axPos val="l"/>
        <c:numFmt formatCode="General" sourceLinked="1"/>
        <c:majorTickMark val="none"/>
        <c:minorTickMark val="none"/>
        <c:tickLblPos val="nextTo"/>
        <c:crossAx val="-175801424"/>
        <c:crosses val="autoZero"/>
        <c:auto val="1"/>
        <c:lblAlgn val="ctr"/>
        <c:lblOffset val="100"/>
        <c:noMultiLvlLbl val="0"/>
      </c:catAx>
      <c:valAx>
        <c:axId val="-175801424"/>
        <c:scaling>
          <c:orientation val="minMax"/>
          <c:max val="1"/>
        </c:scaling>
        <c:delete val="1"/>
        <c:axPos val="b"/>
        <c:numFmt formatCode="0%" sourceLinked="1"/>
        <c:majorTickMark val="none"/>
        <c:minorTickMark val="none"/>
        <c:tickLblPos val="nextTo"/>
        <c:crossAx val="-175805232"/>
        <c:crosses val="autoZero"/>
        <c:crossBetween val="between"/>
      </c:valAx>
      <c:spPr>
        <a:noFill/>
        <a:ln w="25400">
          <a:noFill/>
        </a:ln>
        <a:effectLst/>
      </c:spPr>
    </c:plotArea>
    <c:plotVisOnly val="1"/>
    <c:dispBlanksAs val="gap"/>
    <c:showDLblsOverMax val="0"/>
  </c:chart>
  <c:spPr>
    <a:noFill/>
    <a:ln>
      <a:noFill/>
    </a:ln>
    <a:effectLst/>
  </c:spPr>
  <c:txPr>
    <a:bodyPr/>
    <a:lstStyle/>
    <a:p>
      <a:pPr>
        <a:defRPr sz="1600">
          <a:gradFill>
            <a:gsLst>
              <a:gs pos="5844">
                <a:schemeClr val="tx1"/>
              </a:gs>
              <a:gs pos="15000">
                <a:schemeClr val="tx1"/>
              </a:gs>
            </a:gsLst>
            <a:lin ang="5400000" scaled="0"/>
          </a:gradFill>
        </a:defRPr>
      </a:pPr>
      <a:endParaRPr lang="en-US"/>
    </a:p>
  </c:txPr>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1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4338152F-7930-E7C2-52AD-F6A05C9D8A8D}"/>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a:extLst>
              <a:ext uri="{FF2B5EF4-FFF2-40B4-BE49-F238E27FC236}">
                <a16:creationId xmlns:a16="http://schemas.microsoft.com/office/drawing/2014/main" id="{2C50371A-0D18-680A-0C08-ABE130D01855}"/>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B04D8240-2ECF-4468-9BEA-231A5A376669}" type="datetimeFigureOut">
              <a:rPr lang="en-US" smtClean="0"/>
              <a:t>2/2/2024</a:t>
            </a:fld>
            <a:endParaRPr lang="en-US"/>
          </a:p>
        </p:txBody>
      </p:sp>
      <p:sp>
        <p:nvSpPr>
          <p:cNvPr id="4" name="Footer Placeholder 3">
            <a:extLst>
              <a:ext uri="{FF2B5EF4-FFF2-40B4-BE49-F238E27FC236}">
                <a16:creationId xmlns:a16="http://schemas.microsoft.com/office/drawing/2014/main" id="{877D4D47-3819-7047-F59D-34DF617F0D8B}"/>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7D46CCF2-E652-E55B-614E-854DCF52108A}"/>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6760E463-2B31-4BCB-9649-37EB94C5C769}" type="slidenum">
              <a:rPr lang="en-US" smtClean="0"/>
              <a:t>‹#›</a:t>
            </a:fld>
            <a:endParaRPr lang="en-US"/>
          </a:p>
        </p:txBody>
      </p:sp>
    </p:spTree>
    <p:extLst>
      <p:ext uri="{BB962C8B-B14F-4D97-AF65-F5344CB8AC3E}">
        <p14:creationId xmlns:p14="http://schemas.microsoft.com/office/powerpoint/2010/main" val="465896415"/>
      </p:ext>
    </p:extLst>
  </p:cSld>
  <p:clrMap bg1="lt1" tx1="dk1" bg2="lt2" tx2="dk2" accent1="accent1" accent2="accent2" accent3="accent3" accent4="accent4" accent5="accent5" accent6="accent6" hlink="hlink" folHlink="folHlink"/>
  <p:extLst>
    <p:ext uri="{56416CCD-93CA-4268-BC5B-53C4BB910035}">
      <p15:sldGuideLst xmlns:p15="http://schemas.microsoft.com/office/powerpoint/2012/main">
        <p15:guide id="1" orient="horz" pos="2880" userDrawn="1">
          <p15:clr>
            <a:srgbClr val="F26B43"/>
          </p15:clr>
        </p15:guide>
        <p15:guide id="2" pos="2160" userDrawn="1">
          <p15:clr>
            <a:srgbClr val="F26B43"/>
          </p15:clr>
        </p15:guide>
      </p15:sldGuideLst>
    </p:ext>
  </p:extLst>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289B4E73-17E7-406A-A347-A74717F43AD8}" type="datetimeFigureOut">
              <a:rPr lang="en-US" smtClean="0"/>
              <a:t>2/2/2024</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A2F43AC-C579-4519-988E-910819434F4E}" type="slidenum">
              <a:rPr lang="en-US" smtClean="0"/>
              <a:t>‹#›</a:t>
            </a:fld>
            <a:endParaRPr lang="en-US"/>
          </a:p>
        </p:txBody>
      </p:sp>
    </p:spTree>
    <p:extLst>
      <p:ext uri="{BB962C8B-B14F-4D97-AF65-F5344CB8AC3E}">
        <p14:creationId xmlns:p14="http://schemas.microsoft.com/office/powerpoint/2010/main" val="426447649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3" Type="http://schemas.openxmlformats.org/officeDocument/2006/relationships/hyperlink" Target="https://www.microsoft.com/ai/our-approach" TargetMode="External"/><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3" Type="http://schemas.openxmlformats.org/officeDocument/2006/relationships/hyperlink" Target="https://aka.ms/RAIbuildblockblog" TargetMode="External"/><Relationship Id="rId2" Type="http://schemas.openxmlformats.org/officeDocument/2006/relationships/slide" Target="../slides/slide75.xml"/><Relationship Id="rId1" Type="http://schemas.openxmlformats.org/officeDocument/2006/relationships/notesMaster" Target="../notesMasters/notesMaster1.xml"/><Relationship Id="rId5" Type="http://schemas.openxmlformats.org/officeDocument/2006/relationships/hyperlink" Target="https://aka.ms/meetingAImomentblog" TargetMode="External"/><Relationship Id="rId4" Type="http://schemas.openxmlformats.org/officeDocument/2006/relationships/hyperlink" Target="https://aka.ms/RAIFrameworkblog" TargetMode="External"/></Relationships>
</file>

<file path=ppt/notesSlides/_rels/notesSlide51.xml.rels><?xml version="1.0" encoding="UTF-8" standalone="yes"?>
<Relationships xmlns="http://schemas.openxmlformats.org/package/2006/relationships"><Relationship Id="rId3" Type="http://schemas.openxmlformats.org/officeDocument/2006/relationships/hyperlink" Target="https://nam06.safelinks.protection.outlook.com/?url=https%3A%2F%2Fblogs.microsoft.com%2Feupolicy%2F2023%2F03%2F15%2Fresponsible-ai-future-principles-techtalk%2F&amp;data=05%7C01%7Cmaharr%40microsoft.com%7C35c94026990e4c9df0fb08db25843b79%7C72f988bf86f141af91ab2d7cd011db47%7C1%7C0%7C638145022114351495%7CUnknown%7CTWFpbGZsb3d8eyJWIjoiMC4wLjAwMDAiLCJQIjoiV2luMzIiLCJBTiI6Ik1haWwiLCJXVCI6Mn0%3D%7C3000%7C%7C%7C&amp;sdata=M%2FP7jvxVqc9stGUSFY5wjaau1FMrlYVgHoVUJCxc6rU%3D&amp;reserved=0" TargetMode="External"/><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3" Type="http://schemas.openxmlformats.org/officeDocument/2006/relationships/hyperlink" Target="http://aka.ms/rai-mitigationstracker-blog" TargetMode="External"/><Relationship Id="rId2" Type="http://schemas.openxmlformats.org/officeDocument/2006/relationships/slide" Target="../slides/slide86.xml"/><Relationship Id="rId1" Type="http://schemas.openxmlformats.org/officeDocument/2006/relationships/notesMaster" Target="../notesMasters/notesMaster1.xml"/><Relationship Id="rId5" Type="http://schemas.openxmlformats.org/officeDocument/2006/relationships/hyperlink" Target="https://github.com/microsoft/responsible-ai-toolbox-tracker" TargetMode="External"/><Relationship Id="rId4" Type="http://schemas.openxmlformats.org/officeDocument/2006/relationships/hyperlink" Target="https://github.com/microsoft/responsible-ai-toolbox-mitigations" TargetMode="Externa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3" Type="http://schemas.openxmlformats.org/officeDocument/2006/relationships/hyperlink" Target="https://partnershiponai.org/" TargetMode="External"/><Relationship Id="rId7" Type="http://schemas.openxmlformats.org/officeDocument/2006/relationships/hyperlink" Target="https://www.nist.gov/itl/ai-risk-management-framework" TargetMode="External"/><Relationship Id="rId2" Type="http://schemas.openxmlformats.org/officeDocument/2006/relationships/slide" Target="../slides/slide89.xml"/><Relationship Id="rId1" Type="http://schemas.openxmlformats.org/officeDocument/2006/relationships/notesMaster" Target="../notesMasters/notesMaster1.xml"/><Relationship Id="rId6" Type="http://schemas.openxmlformats.org/officeDocument/2006/relationships/hyperlink" Target="https://oecd.ai/en/ai-principles/#:~:text=OECD%20AI%20Principles%20overview%20The%20OECD%20AI%20Principles,flexible%20enough%20to%20stand%20the%20test%20of%20time." TargetMode="External"/><Relationship Id="rId5" Type="http://schemas.openxmlformats.org/officeDocument/2006/relationships/hyperlink" Target="https://fairlac.iadb.org/en" TargetMode="External"/><Relationship Id="rId4" Type="http://schemas.openxmlformats.org/officeDocument/2006/relationships/hyperlink" Target="https://www.romecall.org/" TargetMode="External"/></Relationships>
</file>

<file path=ppt/notesSlides/_rels/notesSlide65.xml.rels><?xml version="1.0" encoding="UTF-8" standalone="yes"?>
<Relationships xmlns="http://schemas.openxmlformats.org/package/2006/relationships"><Relationship Id="rId3" Type="http://schemas.openxmlformats.org/officeDocument/2006/relationships/hyperlink" Target="https://www.microsoft.com/en-us/ai/responsible-ai-resources?activetab=pivot1%3aprimaryr4" TargetMode="External"/><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544CA52-9A94-4370-BED9-0CC93B5CC4D8}"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7122926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7A2F43AC-C579-4519-988E-910819434F4E}" type="slidenum">
              <a:rPr lang="en-US" smtClean="0"/>
              <a:t>14</a:t>
            </a:fld>
            <a:endParaRPr lang="en-US"/>
          </a:p>
        </p:txBody>
      </p:sp>
    </p:spTree>
    <p:extLst>
      <p:ext uri="{BB962C8B-B14F-4D97-AF65-F5344CB8AC3E}">
        <p14:creationId xmlns:p14="http://schemas.microsoft.com/office/powerpoint/2010/main" val="15433922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80037" indent="-180037">
              <a:buFont typeface="Arial" panose="020B0604020202020204" pitchFamily="34" charset="0"/>
              <a:buChar char="•"/>
            </a:pPr>
            <a:endParaRPr lang="en-US" sz="1200" b="1"/>
          </a:p>
        </p:txBody>
      </p:sp>
      <p:sp>
        <p:nvSpPr>
          <p:cNvPr id="4" name="Slide Number Placeholder 3"/>
          <p:cNvSpPr>
            <a:spLocks noGrp="1"/>
          </p:cNvSpPr>
          <p:nvPr>
            <p:ph type="sldNum" sz="quarter" idx="10"/>
          </p:nvPr>
        </p:nvSpPr>
        <p:spPr/>
        <p:txBody>
          <a:bodyPr/>
          <a:lstStyle/>
          <a:p>
            <a:pPr marL="0" marR="0" lvl="0" indent="0" algn="r" defTabSz="942289" rtl="0" eaLnBrk="1" fontAlgn="auto" latinLnBrk="0" hangingPunct="1">
              <a:lnSpc>
                <a:spcPct val="100000"/>
              </a:lnSpc>
              <a:spcBef>
                <a:spcPts val="0"/>
              </a:spcBef>
              <a:spcAft>
                <a:spcPts val="0"/>
              </a:spcAft>
              <a:buClrTx/>
              <a:buSzTx/>
              <a:buFontTx/>
              <a:buNone/>
              <a:tabLst/>
              <a:defRPr/>
            </a:pPr>
            <a:fld id="{8B263312-38AA-4E1E-B2B5-0F8F122B24FE}" type="slidenum">
              <a:rPr kumimoji="0" lang="en-US" sz="1900" b="0" i="0" u="none" strike="noStrike" kern="0" cap="none" spc="0" normalizeH="0" baseline="0" noProof="0">
                <a:ln>
                  <a:noFill/>
                </a:ln>
                <a:solidFill>
                  <a:prstClr val="black"/>
                </a:solidFill>
                <a:effectLst/>
                <a:uLnTx/>
                <a:uFillTx/>
                <a:latin typeface="Calibri" panose="020F0502020204030204"/>
                <a:ea typeface="+mn-ea"/>
                <a:cs typeface="+mn-cs"/>
              </a:rPr>
              <a:pPr marL="0" marR="0" lvl="0" indent="0" algn="r" defTabSz="942289" rtl="0" eaLnBrk="1" fontAlgn="auto" latinLnBrk="0" hangingPunct="1">
                <a:lnSpc>
                  <a:spcPct val="100000"/>
                </a:lnSpc>
                <a:spcBef>
                  <a:spcPts val="0"/>
                </a:spcBef>
                <a:spcAft>
                  <a:spcPts val="0"/>
                </a:spcAft>
                <a:buClrTx/>
                <a:buSzTx/>
                <a:buFontTx/>
                <a:buNone/>
                <a:tabLst/>
                <a:defRPr/>
              </a:pPr>
              <a:t>18</a:t>
            </a:fld>
            <a:endParaRPr kumimoji="0" lang="en-US" sz="1900" b="0" i="0" u="none" strike="noStrike" kern="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6449891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Header Placeholder 3"/>
          <p:cNvSpPr>
            <a:spLocks noGrp="1"/>
          </p:cNvSpPr>
          <p:nvPr>
            <p:ph type="hdr" sz="quarter"/>
          </p:nvPr>
        </p:nvSpPr>
        <p:spPr/>
        <p:txBody>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5" name="Footer Placeholder 4"/>
          <p:cNvSpPr>
            <a:spLocks noGrp="1"/>
          </p:cNvSpPr>
          <p:nvPr>
            <p:ph type="ftr" sz="quarter" idx="4"/>
          </p:nvPr>
        </p:nvSpPr>
        <p:spPr/>
        <p:txBody>
          <a:bodyPr/>
          <a:lstStyle/>
          <a:p>
            <a:pPr marL="57150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6" name="Date Placeholder 5"/>
          <p:cNvSpPr>
            <a:spLocks noGrp="1"/>
          </p:cNvSpPr>
          <p:nvPr>
            <p:ph type="dt" idx="1"/>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386CE63F-9E7F-4C04-9D0D-FCA25A8E9E86}" type="datetime8">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2/2/2024 4:15 PM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169572314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solidFill>
                  <a:srgbClr val="FF0000"/>
                </a:solidFill>
              </a:rPr>
              <a:t>Facilitator: </a:t>
            </a:r>
            <a:r>
              <a:rPr lang="en-US" dirty="0"/>
              <a:t>Leverage the AI Scenarios by Personal when necessary to kickstart conversations: https://aka.ms/Copilot/PersonaKit </a:t>
            </a:r>
          </a:p>
        </p:txBody>
      </p:sp>
      <p:sp>
        <p:nvSpPr>
          <p:cNvPr id="4" name="Slide Number Placeholder 3"/>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53501081-E19D-419D-B0AB-F3E631795016}"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154437539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The Copilot Readiness Hub is a one stop shop for content, organized by role for your Copilot for Microsoft 365 journey. Prepare and plan for your deployment, create a user experience strategy and adoption plan and keep coming back for new content that is published regularly. Join the Copilot for Microsoft 365 community to get your questions answered and meet others who are leveraging Copilot for Microsoft 365 to become and AI-powered organization.</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A2F43AC-C579-4519-988E-910819434F4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6490477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483A08-AFB3-488D-BD72-411115212A4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793360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indent="-342900">
              <a:lnSpc>
                <a:spcPct val="107000"/>
              </a:lnSpc>
              <a:spcAft>
                <a:spcPts val="800"/>
              </a:spcAft>
              <a:buFont typeface="Symbol" panose="05050102010706020507" pitchFamily="18" charset="2"/>
              <a:buChar char=""/>
            </a:pPr>
            <a:r>
              <a:rPr lang="en-US" sz="1800" dirty="0">
                <a:latin typeface="Calibri"/>
                <a:ea typeface="Aptos" panose="020B0004020202020204" pitchFamily="34" charset="0"/>
                <a:cs typeface="Calibri"/>
              </a:rPr>
              <a:t>I often get asked – Did you just hook ChatGPT into the apps? No, Copilot</a:t>
            </a:r>
            <a:r>
              <a:rPr lang="en-US" sz="1800" dirty="0">
                <a:effectLst/>
                <a:latin typeface="Calibri"/>
                <a:ea typeface="Aptos" panose="020B0004020202020204" pitchFamily="34" charset="0"/>
                <a:cs typeface="Calibri"/>
              </a:rPr>
              <a:t> is not just Chat GPT</a:t>
            </a:r>
            <a:r>
              <a:rPr lang="en-US" sz="1800" dirty="0">
                <a:latin typeface="Calibri"/>
                <a:ea typeface="Aptos" panose="020B0004020202020204" pitchFamily="34" charset="0"/>
                <a:cs typeface="Calibri"/>
              </a:rPr>
              <a:t> hooked to our Microsoft 365 apps</a:t>
            </a:r>
            <a:endParaRPr lang="en-US" sz="1800" dirty="0">
              <a:effectLst/>
              <a:latin typeface="Aptos"/>
              <a:ea typeface="Aptos" panose="020B0004020202020204" pitchFamily="34" charset="0"/>
              <a:cs typeface="Times New Roman" panose="02020603050405020304" pitchFamily="18" charset="0"/>
            </a:endParaRPr>
          </a:p>
          <a:p>
            <a:pPr marL="342900" indent="-342900">
              <a:lnSpc>
                <a:spcPct val="107000"/>
              </a:lnSpc>
              <a:spcAft>
                <a:spcPts val="800"/>
              </a:spcAft>
              <a:buFont typeface="Symbol" panose="05050102010706020507" pitchFamily="18" charset="2"/>
              <a:buChar char=""/>
            </a:pPr>
            <a:r>
              <a:rPr lang="en-US" sz="1800" dirty="0">
                <a:latin typeface="Calibri"/>
                <a:ea typeface="Aptos" panose="020B0004020202020204" pitchFamily="34" charset="0"/>
                <a:cs typeface="Calibri"/>
              </a:rPr>
              <a:t>Working for years to get to this point</a:t>
            </a:r>
          </a:p>
          <a:p>
            <a:pPr marL="0" marR="0">
              <a:spcBef>
                <a:spcPts val="0"/>
              </a:spcBef>
              <a:spcAft>
                <a:spcPts val="0"/>
              </a:spcAft>
            </a:pPr>
            <a:r>
              <a:rPr lang="en-US" sz="1800" dirty="0">
                <a:effectLst/>
                <a:latin typeface="Arial" panose="020B0604020202020204" pitchFamily="34" charset="0"/>
                <a:ea typeface="Times New Roman" panose="02020603050405020304" pitchFamily="18" charset="0"/>
                <a:cs typeface="Times New Roman" panose="02020603050405020304" pitchFamily="18" charset="0"/>
              </a:rPr>
              <a:t>                                     </a:t>
            </a:r>
          </a:p>
          <a:p>
            <a:pPr marL="0" marR="0">
              <a:spcBef>
                <a:spcPts val="0"/>
              </a:spcBef>
              <a:spcAft>
                <a:spcPts val="0"/>
              </a:spcAft>
            </a:pPr>
            <a:r>
              <a:rPr lang="en-US" sz="1800" dirty="0">
                <a:effectLst/>
                <a:latin typeface="Arial" panose="020B0604020202020204" pitchFamily="34" charset="0"/>
                <a:ea typeface="Times New Roman" panose="02020603050405020304" pitchFamily="18" charset="0"/>
                <a:cs typeface="Times New Roman" panose="02020603050405020304" pitchFamily="18" charset="0"/>
              </a:rPr>
              <a:t>Copilot combines the power of large language models</a:t>
            </a:r>
            <a:r>
              <a:rPr lang="en-US" sz="1800" dirty="0">
                <a:effectLst/>
                <a:latin typeface="Calibri" panose="020F0502020204030204" pitchFamily="34" charset="0"/>
                <a:ea typeface="Times New Roman" panose="02020603050405020304" pitchFamily="18" charset="0"/>
                <a:cs typeface="Times New Roman" panose="02020603050405020304" pitchFamily="18" charset="0"/>
              </a:rPr>
              <a:t> </a:t>
            </a:r>
            <a:r>
              <a:rPr lang="en-US" sz="1800" dirty="0">
                <a:effectLst/>
                <a:latin typeface="Arial" panose="020B0604020202020204" pitchFamily="34" charset="0"/>
                <a:ea typeface="Times New Roman" panose="02020603050405020304" pitchFamily="18" charset="0"/>
                <a:cs typeface="Times New Roman" panose="02020603050405020304" pitchFamily="18" charset="0"/>
              </a:rPr>
              <a:t>with your data in the Microsoft Graph and the Microsoft 365 apps, accessed through natural language - to turn your words into the most powerful productivity tool on the planet. </a:t>
            </a:r>
          </a:p>
        </p:txBody>
      </p:sp>
      <p:sp>
        <p:nvSpPr>
          <p:cNvPr id="4" name="Slide Number Placeholder 3"/>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53501081-E19D-419D-B0AB-F3E631795016}"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358899618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spcBef>
                <a:spcPts val="0"/>
              </a:spcBef>
              <a:spcAft>
                <a:spcPts val="0"/>
              </a:spcAft>
            </a:pPr>
            <a:r>
              <a:rPr lang="en-US" sz="1800" b="0" i="0" dirty="0">
                <a:solidFill>
                  <a:srgbClr val="000000"/>
                </a:solidFill>
                <a:effectLst/>
                <a:latin typeface="Segoe UI" panose="020B0502040204020203" pitchFamily="34" charset="0"/>
              </a:rPr>
              <a:t>It accesses your calendar, emails, chats, documents, meetings, and contacts—to do things you’ve never been able to do before. </a:t>
            </a:r>
          </a:p>
          <a:p>
            <a:pPr marL="0" marR="0">
              <a:spcBef>
                <a:spcPts val="0"/>
              </a:spcBef>
              <a:spcAft>
                <a:spcPts val="0"/>
              </a:spcAft>
            </a:pPr>
            <a:endParaRPr lang="en-US" sz="1800" b="0" i="0" dirty="0">
              <a:solidFill>
                <a:srgbClr val="000000"/>
              </a:solidFill>
              <a:effectLst/>
              <a:latin typeface="Segoe UI" panose="020B0502040204020203" pitchFamily="34" charset="0"/>
            </a:endParaRPr>
          </a:p>
          <a:p>
            <a:pPr marL="0" marR="0">
              <a:spcBef>
                <a:spcPts val="0"/>
              </a:spcBef>
              <a:spcAft>
                <a:spcPts val="0"/>
              </a:spcAft>
            </a:pPr>
            <a:r>
              <a:rPr lang="en-US" sz="1800" b="0" i="0" dirty="0">
                <a:solidFill>
                  <a:srgbClr val="000000"/>
                </a:solidFill>
                <a:effectLst/>
                <a:latin typeface="Segoe UI" panose="020B0502040204020203" pitchFamily="34" charset="0"/>
              </a:rPr>
              <a:t>You can give it natural language prompts like “</a:t>
            </a:r>
            <a:r>
              <a:rPr lang="en-US" sz="1800" b="0" i="1" dirty="0">
                <a:solidFill>
                  <a:srgbClr val="000000"/>
                </a:solidFill>
                <a:effectLst/>
                <a:latin typeface="Segoe UI" panose="020B0502040204020203" pitchFamily="34" charset="0"/>
              </a:rPr>
              <a:t>tell my team how we updated the product strategy</a:t>
            </a:r>
            <a:r>
              <a:rPr lang="en-US" sz="1800" b="0" i="0" dirty="0">
                <a:solidFill>
                  <a:srgbClr val="000000"/>
                </a:solidFill>
                <a:effectLst/>
                <a:latin typeface="Segoe UI" panose="020B0502040204020203" pitchFamily="34" charset="0"/>
              </a:rPr>
              <a:t>” and it will generate a status update based on the morning’s meetings, emails, and chat threads.</a:t>
            </a:r>
            <a:endParaRPr lang="en-US" sz="1200" dirty="0">
              <a:effectLst/>
              <a:latin typeface="Arial" panose="020B0604020202020204" pitchFamily="34" charset="0"/>
              <a:ea typeface="Times New Roman" panose="02020603050405020304" pitchFamily="18"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53501081-E19D-419D-B0AB-F3E631795016}"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109487497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spcBef>
                <a:spcPts val="0"/>
              </a:spcBef>
              <a:spcAft>
                <a:spcPts val="0"/>
              </a:spcAft>
            </a:pPr>
            <a:r>
              <a:rPr lang="en-US" sz="1800" dirty="0">
                <a:effectLst/>
                <a:latin typeface="Arial" panose="020B0604020202020204" pitchFamily="34" charset="0"/>
                <a:ea typeface="Times New Roman" panose="02020603050405020304" pitchFamily="18" charset="0"/>
                <a:cs typeface="Times New Roman" panose="02020603050405020304" pitchFamily="18" charset="0"/>
              </a:rPr>
              <a:t>And </a:t>
            </a:r>
            <a:r>
              <a:rPr lang="en-US" sz="1800" dirty="0">
                <a:effectLst/>
                <a:latin typeface="Bierstadt" panose="020B0004020202020204" pitchFamily="34" charset="0"/>
                <a:ea typeface="Calibri" panose="020F0502020204030204" pitchFamily="34" charset="0"/>
                <a:cs typeface="Times New Roman" panose="02020603050405020304" pitchFamily="18" charset="0"/>
              </a:rPr>
              <a:t>Copilot for Microsoft 365 will continue to evolve over time with new capabilities. As it does, we will continue to provide you with information your organization needs to be successful with and get the most benefit out of Copilot for Microsoft 365. From the outset, these Copilot for Microsoft 365 principles are foundational to our commitment to our customers:</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0" marR="0">
              <a:spcBef>
                <a:spcPts val="0"/>
              </a:spcBef>
              <a:spcAft>
                <a:spcPts val="0"/>
              </a:spcAft>
            </a:pPr>
            <a:r>
              <a:rPr lang="en-US" sz="1800" b="1" dirty="0">
                <a:effectLst/>
                <a:latin typeface="Bierstadt" panose="020B0004020202020204" pitchFamily="34" charset="0"/>
                <a:ea typeface="Calibri" panose="020F0502020204030204" pitchFamily="34" charset="0"/>
                <a:cs typeface="Times New Roman" panose="02020603050405020304" pitchFamily="18" charset="0"/>
              </a:rPr>
              <a:t>Built on Microsoft’s comprehensive approach to security, compliance, and privacy.</a:t>
            </a:r>
            <a:r>
              <a:rPr lang="en-US" sz="1800" dirty="0">
                <a:effectLst/>
                <a:latin typeface="Bierstadt" panose="020B0004020202020204" pitchFamily="34" charset="0"/>
                <a:ea typeface="Calibri" panose="020F0502020204030204" pitchFamily="34" charset="0"/>
                <a:cs typeface="Times New Roman" panose="02020603050405020304" pitchFamily="18" charset="0"/>
              </a:rPr>
              <a:t> Copilot is built on top of and integrated </a:t>
            </a:r>
            <a:r>
              <a:rPr lang="en-US" sz="1800" dirty="0">
                <a:effectLst/>
                <a:latin typeface="Calibri" panose="020F0502020204030204" pitchFamily="34" charset="0"/>
                <a:ea typeface="Calibri" panose="020F0502020204030204" pitchFamily="34" charset="0"/>
                <a:cs typeface="Times New Roman" panose="02020603050405020304" pitchFamily="18" charset="0"/>
              </a:rPr>
              <a:t> </a:t>
            </a:r>
            <a:r>
              <a:rPr lang="en-US" sz="1800" dirty="0">
                <a:effectLst/>
                <a:latin typeface="Bierstadt" panose="020B0004020202020204" pitchFamily="34" charset="0"/>
                <a:ea typeface="Calibri" panose="020F0502020204030204" pitchFamily="34" charset="0"/>
                <a:cs typeface="Times New Roman" panose="02020603050405020304" pitchFamily="18" charset="0"/>
              </a:rPr>
              <a:t>with Microsoft 365, enabling you to take advantage of </a:t>
            </a:r>
            <a:r>
              <a:rPr lang="en-US" sz="1800" dirty="0">
                <a:effectLst/>
                <a:latin typeface="Calibri" panose="020F0502020204030204" pitchFamily="34" charset="0"/>
                <a:ea typeface="Calibri" panose="020F0502020204030204" pitchFamily="34" charset="0"/>
                <a:cs typeface="Times New Roman" panose="02020603050405020304" pitchFamily="18" charset="0"/>
              </a:rPr>
              <a:t> </a:t>
            </a:r>
            <a:r>
              <a:rPr lang="en-US" sz="1800" dirty="0">
                <a:effectLst/>
                <a:latin typeface="Bierstadt" panose="020B0004020202020204" pitchFamily="34" charset="0"/>
                <a:ea typeface="Calibri" panose="020F0502020204030204" pitchFamily="34" charset="0"/>
                <a:cs typeface="Times New Roman" panose="02020603050405020304" pitchFamily="18" charset="0"/>
              </a:rPr>
              <a:t>the existing Microsoft security, compliance, </a:t>
            </a:r>
            <a:r>
              <a:rPr lang="en-US" sz="1800" u="sng" dirty="0">
                <a:solidFill>
                  <a:srgbClr val="0563C1"/>
                </a:solidFill>
                <a:effectLst/>
                <a:latin typeface="Bierstadt" panose="020B0004020202020204" pitchFamily="34" charset="0"/>
                <a:ea typeface="Calibri" panose="020F0502020204030204" pitchFamily="34" charset="0"/>
                <a:cs typeface="Times New Roman" panose="02020603050405020304" pitchFamily="18" charset="0"/>
              </a:rPr>
              <a:t>and privacy solutions</a:t>
            </a:r>
            <a:r>
              <a:rPr lang="en-US" sz="1800" dirty="0">
                <a:effectLst/>
                <a:latin typeface="Calibri" panose="020F0502020204030204" pitchFamily="34" charset="0"/>
                <a:ea typeface="Calibri" panose="020F0502020204030204" pitchFamily="34" charset="0"/>
                <a:cs typeface="Times New Roman" panose="02020603050405020304" pitchFamily="18" charset="0"/>
              </a:rPr>
              <a:t>   </a:t>
            </a:r>
            <a:r>
              <a:rPr lang="en-US" sz="1800" dirty="0">
                <a:effectLst/>
                <a:latin typeface="Bierstadt" panose="020B0004020202020204" pitchFamily="34" charset="0"/>
                <a:ea typeface="Calibri" panose="020F0502020204030204" pitchFamily="34" charset="0"/>
                <a:cs typeface="Times New Roman" panose="02020603050405020304" pitchFamily="18" charset="0"/>
              </a:rPr>
              <a:t> that you’ve already deployed in your organization.  </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0" marR="0">
              <a:spcBef>
                <a:spcPts val="0"/>
              </a:spcBef>
              <a:spcAft>
                <a:spcPts val="0"/>
              </a:spcAft>
            </a:pPr>
            <a:r>
              <a:rPr lang="en-US" sz="1800" dirty="0">
                <a:effectLst/>
                <a:latin typeface="Bierstadt" panose="020B0004020202020204" pitchFamily="34" charset="0"/>
                <a:ea typeface="Calibri" panose="020F0502020204030204" pitchFamily="34" charset="0"/>
                <a:cs typeface="Times New Roman" panose="02020603050405020304" pitchFamily="18" charset="0"/>
              </a:rPr>
              <a:t> </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0" marR="0">
              <a:spcBef>
                <a:spcPts val="0"/>
              </a:spcBef>
              <a:spcAft>
                <a:spcPts val="0"/>
              </a:spcAft>
            </a:pPr>
            <a:r>
              <a:rPr lang="en-US" sz="1800" b="1" dirty="0">
                <a:effectLst/>
                <a:latin typeface="Bierstadt" panose="020B0004020202020204" pitchFamily="34" charset="0"/>
                <a:ea typeface="Calibri" panose="020F0502020204030204" pitchFamily="34" charset="0"/>
                <a:cs typeface="Times New Roman" panose="02020603050405020304" pitchFamily="18" charset="0"/>
              </a:rPr>
              <a:t>Architected to protect tenant, group, and individual data.</a:t>
            </a:r>
            <a:r>
              <a:rPr lang="en-US" sz="1800" dirty="0">
                <a:effectLst/>
                <a:latin typeface="Bierstadt" panose="020B0004020202020204" pitchFamily="34" charset="0"/>
                <a:ea typeface="Calibri" panose="020F0502020204030204" pitchFamily="34" charset="0"/>
                <a:cs typeface="Times New Roman" panose="02020603050405020304" pitchFamily="18" charset="0"/>
              </a:rPr>
              <a:t> We know a major concern for customers is staying in control of access to business data within the organization. Within your tenant, we provide a </a:t>
            </a:r>
            <a:r>
              <a:rPr lang="en-US" sz="1800" u="sng" dirty="0">
                <a:solidFill>
                  <a:srgbClr val="0563C1"/>
                </a:solidFill>
                <a:effectLst/>
                <a:latin typeface="Bierstadt" panose="020B0004020202020204" pitchFamily="34" charset="0"/>
                <a:ea typeface="Calibri" panose="020F0502020204030204" pitchFamily="34" charset="0"/>
                <a:cs typeface="Times New Roman" panose="02020603050405020304" pitchFamily="18" charset="0"/>
              </a:rPr>
              <a:t>permissions model</a:t>
            </a:r>
            <a:r>
              <a:rPr lang="en-US" sz="1800" dirty="0">
                <a:effectLst/>
                <a:latin typeface="Calibri" panose="020F0502020204030204" pitchFamily="34" charset="0"/>
                <a:ea typeface="Calibri" panose="020F0502020204030204" pitchFamily="34" charset="0"/>
                <a:cs typeface="Times New Roman" panose="02020603050405020304" pitchFamily="18" charset="0"/>
              </a:rPr>
              <a:t>  </a:t>
            </a:r>
            <a:r>
              <a:rPr lang="en-US" sz="1800" dirty="0">
                <a:effectLst/>
                <a:latin typeface="Bierstadt" panose="020B0004020202020204" pitchFamily="34" charset="0"/>
                <a:ea typeface="Calibri" panose="020F0502020204030204" pitchFamily="34" charset="0"/>
                <a:cs typeface="Times New Roman" panose="02020603050405020304" pitchFamily="18" charset="0"/>
              </a:rPr>
              <a:t> </a:t>
            </a:r>
            <a:r>
              <a:rPr lang="en-US" sz="1800" dirty="0">
                <a:effectLst/>
                <a:latin typeface="Calibri" panose="020F0502020204030204" pitchFamily="34" charset="0"/>
                <a:ea typeface="Calibri" panose="020F0502020204030204" pitchFamily="34" charset="0"/>
                <a:cs typeface="Times New Roman" panose="02020603050405020304" pitchFamily="18" charset="0"/>
              </a:rPr>
              <a:t>  </a:t>
            </a:r>
            <a:r>
              <a:rPr lang="en-US" sz="1800" dirty="0">
                <a:effectLst/>
                <a:latin typeface="Bierstadt" panose="020B0004020202020204" pitchFamily="34" charset="0"/>
                <a:ea typeface="Calibri" panose="020F0502020204030204" pitchFamily="34" charset="0"/>
                <a:cs typeface="Times New Roman" panose="02020603050405020304" pitchFamily="18" charset="0"/>
              </a:rPr>
              <a:t>that helps ensure that the right groups and users only have access to the data they’re supposed to have access to. For more information, see </a:t>
            </a:r>
            <a:r>
              <a:rPr lang="en-US" sz="1800" dirty="0">
                <a:solidFill>
                  <a:srgbClr val="FF0000"/>
                </a:solidFill>
                <a:effectLst/>
                <a:latin typeface="Bierstadt" panose="020B0004020202020204" pitchFamily="34" charset="0"/>
                <a:ea typeface="Calibri" panose="020F0502020204030204" pitchFamily="34" charset="0"/>
                <a:cs typeface="Times New Roman" panose="02020603050405020304" pitchFamily="18" charset="0"/>
              </a:rPr>
              <a:t>{link to later section}.&lt;&lt;&lt;&lt;&lt;</a:t>
            </a:r>
            <a:endParaRPr lang="en-US" sz="1800" dirty="0">
              <a:solidFill>
                <a:srgbClr val="FF0000"/>
              </a:solidFill>
              <a:effectLst/>
              <a:latin typeface="Calibri" panose="020F0502020204030204" pitchFamily="34" charset="0"/>
              <a:ea typeface="Calibri" panose="020F0502020204030204" pitchFamily="34" charset="0"/>
              <a:cs typeface="Times New Roman" panose="02020603050405020304" pitchFamily="18" charset="0"/>
            </a:endParaRPr>
          </a:p>
          <a:p>
            <a:pPr marL="0" marR="0">
              <a:spcBef>
                <a:spcPts val="0"/>
              </a:spcBef>
              <a:spcAft>
                <a:spcPts val="0"/>
              </a:spcAft>
            </a:pPr>
            <a:r>
              <a:rPr lang="en-US" sz="1800" dirty="0">
                <a:effectLst/>
                <a:latin typeface="Bierstadt" panose="020B0004020202020204" pitchFamily="34" charset="0"/>
                <a:ea typeface="Calibri" panose="020F0502020204030204" pitchFamily="34" charset="0"/>
                <a:cs typeface="Times New Roman" panose="02020603050405020304" pitchFamily="18" charset="0"/>
              </a:rPr>
              <a:t> </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0" marR="0">
              <a:spcBef>
                <a:spcPts val="0"/>
              </a:spcBef>
              <a:spcAft>
                <a:spcPts val="0"/>
              </a:spcAft>
            </a:pPr>
            <a:r>
              <a:rPr lang="en-US" sz="1800" b="1" dirty="0">
                <a:solidFill>
                  <a:srgbClr val="2F2F2F"/>
                </a:solidFill>
                <a:effectLst/>
                <a:latin typeface="Bierstadt" panose="020B0004020202020204" pitchFamily="34" charset="0"/>
                <a:ea typeface="Calibri" panose="020F0502020204030204" pitchFamily="34" charset="0"/>
                <a:cs typeface="Times New Roman" panose="02020603050405020304" pitchFamily="18" charset="0"/>
              </a:rPr>
              <a:t>Committed to responsible AI.</a:t>
            </a:r>
            <a:r>
              <a:rPr lang="en-US" sz="1800" dirty="0">
                <a:solidFill>
                  <a:srgbClr val="2F2F2F"/>
                </a:solidFill>
                <a:effectLst/>
                <a:latin typeface="Bierstadt" panose="020B0004020202020204" pitchFamily="34" charset="0"/>
                <a:ea typeface="Calibri" panose="020F0502020204030204" pitchFamily="34" charset="0"/>
                <a:cs typeface="Times New Roman" panose="02020603050405020304" pitchFamily="18" charset="0"/>
              </a:rPr>
              <a:t> </a:t>
            </a:r>
            <a:r>
              <a:rPr lang="en-US" sz="1800" dirty="0">
                <a:solidFill>
                  <a:srgbClr val="000000"/>
                </a:solidFill>
                <a:effectLst/>
                <a:latin typeface="Bierstadt" panose="020B0004020202020204" pitchFamily="34" charset="0"/>
                <a:ea typeface="Calibri" panose="020F0502020204030204" pitchFamily="34" charset="0"/>
                <a:cs typeface="Segoe UI" panose="020B0502040204020203" pitchFamily="34" charset="0"/>
              </a:rPr>
              <a:t> Microsoft is committed to making sure AI systems are developed responsibly and in ways that warrant people’s trust. This work is guided by a </a:t>
            </a:r>
            <a:r>
              <a:rPr lang="en-US" sz="1800" u="sng" dirty="0">
                <a:solidFill>
                  <a:srgbClr val="000000"/>
                </a:solidFill>
                <a:effectLst/>
                <a:latin typeface="Bierstadt" panose="020B0004020202020204" pitchFamily="34" charset="0"/>
                <a:ea typeface="Calibri" panose="020F0502020204030204" pitchFamily="34" charset="0"/>
                <a:cs typeface="Segoe UI" panose="020B0502040204020203" pitchFamily="34" charset="0"/>
                <a:hlinkClick r:id="rId3"/>
              </a:rPr>
              <a:t>core set of principles</a:t>
            </a:r>
            <a:r>
              <a:rPr lang="en-US" sz="1800" dirty="0">
                <a:solidFill>
                  <a:srgbClr val="000000"/>
                </a:solidFill>
                <a:effectLst/>
                <a:latin typeface="Bierstadt" panose="020B0004020202020204" pitchFamily="34" charset="0"/>
                <a:ea typeface="Calibri" panose="020F0502020204030204" pitchFamily="34" charset="0"/>
                <a:cs typeface="Segoe UI" panose="020B0502040204020203" pitchFamily="34" charset="0"/>
              </a:rPr>
              <a:t>: fairness, reliability and safety, privacy and security, inclusiveness, transparency, and accountability. </a:t>
            </a:r>
          </a:p>
          <a:p>
            <a:pPr marL="0" marR="0">
              <a:spcBef>
                <a:spcPts val="0"/>
              </a:spcBef>
              <a:spcAft>
                <a:spcPts val="0"/>
              </a:spcAft>
            </a:pPr>
            <a:endParaRPr lang="en-US" sz="1800" dirty="0">
              <a:solidFill>
                <a:srgbClr val="000000"/>
              </a:solidFill>
              <a:effectLst/>
              <a:latin typeface="Bierstadt" panose="020B0004020202020204" pitchFamily="34" charset="0"/>
              <a:ea typeface="Calibri" panose="020F0502020204030204" pitchFamily="34" charset="0"/>
              <a:cs typeface="Segoe UI" panose="020B0502040204020203" pitchFamily="34" charset="0"/>
            </a:endParaRPr>
          </a:p>
          <a:p>
            <a:pPr marL="0" marR="0">
              <a:spcBef>
                <a:spcPts val="0"/>
              </a:spcBef>
              <a:spcAft>
                <a:spcPts val="0"/>
              </a:spcAft>
            </a:pPr>
            <a:r>
              <a:rPr lang="en-US" sz="4400" b="0" dirty="0"/>
              <a:t>AI systems should treat everyone fairly and avoid affecting similarly situated groups of people in different ways. For example, when AI systems provide guidance on medical treatment, loan applications, or employment, they should make the same recommendations to everyone who has similar symptoms, financial circumstances, or professional qualifications.</a:t>
            </a:r>
            <a:endParaRPr lang="en-US" sz="1800" b="0" dirty="0">
              <a:solidFill>
                <a:srgbClr val="000000"/>
              </a:solidFill>
              <a:effectLst/>
              <a:latin typeface="Bierstadt" panose="020B0004020202020204" pitchFamily="34" charset="0"/>
              <a:ea typeface="Calibri" panose="020F0502020204030204" pitchFamily="34" charset="0"/>
              <a:cs typeface="Segoe UI" panose="020B0502040204020203" pitchFamily="34" charset="0"/>
            </a:endParaRPr>
          </a:p>
          <a:p>
            <a:pPr marL="0" marR="0">
              <a:spcBef>
                <a:spcPts val="0"/>
              </a:spcBef>
              <a:spcAft>
                <a:spcPts val="0"/>
              </a:spcAft>
            </a:pPr>
            <a:r>
              <a:rPr lang="en-US" sz="1800" dirty="0">
                <a:effectLst/>
                <a:latin typeface="Calibri" panose="020F0502020204030204" pitchFamily="34" charset="0"/>
                <a:ea typeface="Times New Roman" panose="02020603050405020304" pitchFamily="18" charset="0"/>
                <a:cs typeface="Times New Roman" panose="02020603050405020304" pitchFamily="18" charset="0"/>
              </a:rPr>
              <a:t> </a:t>
            </a:r>
            <a:r>
              <a:rPr lang="en-US" sz="1800" dirty="0">
                <a:effectLst/>
                <a:latin typeface="Arial" panose="020B0604020202020204" pitchFamily="34" charset="0"/>
                <a:ea typeface="Times New Roman" panose="02020603050405020304" pitchFamily="18" charset="0"/>
                <a:cs typeface="Times New Roman" panose="02020603050405020304" pitchFamily="18" charset="0"/>
              </a:rPr>
              <a:t>Copilot for Microsoft 365 is built</a:t>
            </a:r>
            <a:r>
              <a:rPr lang="en-US" sz="1800" dirty="0">
                <a:effectLst/>
                <a:latin typeface="Calibri" panose="020F0502020204030204" pitchFamily="34" charset="0"/>
                <a:ea typeface="Times New Roman" panose="02020603050405020304" pitchFamily="18" charset="0"/>
                <a:cs typeface="Times New Roman" panose="02020603050405020304" pitchFamily="18" charset="0"/>
              </a:rPr>
              <a:t> </a:t>
            </a:r>
            <a:r>
              <a:rPr lang="en-US" sz="1800" dirty="0">
                <a:effectLst/>
                <a:latin typeface="Arial" panose="020B0604020202020204" pitchFamily="34" charset="0"/>
                <a:ea typeface="Times New Roman" panose="02020603050405020304" pitchFamily="18" charset="0"/>
                <a:cs typeface="Times New Roman" panose="02020603050405020304" pitchFamily="18" charset="0"/>
              </a:rPr>
              <a:t>on Microsoft’s comprehensive approach</a:t>
            </a:r>
            <a:r>
              <a:rPr lang="en-US" sz="1800" dirty="0">
                <a:effectLst/>
                <a:latin typeface="Calibri" panose="020F0502020204030204" pitchFamily="34" charset="0"/>
                <a:ea typeface="Times New Roman" panose="02020603050405020304" pitchFamily="18" charset="0"/>
                <a:cs typeface="Times New Roman" panose="02020603050405020304" pitchFamily="18" charset="0"/>
              </a:rPr>
              <a:t> </a:t>
            </a:r>
            <a:r>
              <a:rPr lang="en-US" sz="1800" dirty="0">
                <a:effectLst/>
                <a:latin typeface="Arial" panose="020B0604020202020204" pitchFamily="34" charset="0"/>
                <a:ea typeface="Times New Roman" panose="02020603050405020304" pitchFamily="18" charset="0"/>
                <a:cs typeface="Times New Roman" panose="02020603050405020304" pitchFamily="18" charset="0"/>
              </a:rPr>
              <a:t>to security, compliance, privacy,</a:t>
            </a:r>
            <a:r>
              <a:rPr lang="en-US" sz="1800" dirty="0">
                <a:effectLst/>
                <a:latin typeface="Calibri" panose="020F0502020204030204" pitchFamily="34" charset="0"/>
                <a:ea typeface="Times New Roman" panose="02020603050405020304" pitchFamily="18" charset="0"/>
                <a:cs typeface="Times New Roman" panose="02020603050405020304" pitchFamily="18" charset="0"/>
              </a:rPr>
              <a:t> </a:t>
            </a:r>
            <a:r>
              <a:rPr lang="en-US" sz="1800" dirty="0">
                <a:effectLst/>
                <a:latin typeface="Arial" panose="020B0604020202020204" pitchFamily="34" charset="0"/>
                <a:ea typeface="Times New Roman" panose="02020603050405020304" pitchFamily="18" charset="0"/>
                <a:cs typeface="Times New Roman" panose="02020603050405020304" pitchFamily="18" charset="0"/>
              </a:rPr>
              <a:t>and responsible AI –</a:t>
            </a:r>
            <a:r>
              <a:rPr lang="en-US" sz="1800" dirty="0">
                <a:effectLst/>
                <a:latin typeface="Calibri" panose="020F0502020204030204" pitchFamily="34" charset="0"/>
                <a:ea typeface="Times New Roman" panose="02020603050405020304" pitchFamily="18" charset="0"/>
                <a:cs typeface="Times New Roman" panose="02020603050405020304" pitchFamily="18" charset="0"/>
              </a:rPr>
              <a:t> </a:t>
            </a:r>
            <a:r>
              <a:rPr lang="en-US" sz="1800" dirty="0">
                <a:effectLst/>
                <a:latin typeface="Arial" panose="020B0604020202020204" pitchFamily="34" charset="0"/>
                <a:ea typeface="Times New Roman" panose="02020603050405020304" pitchFamily="18" charset="0"/>
                <a:cs typeface="Times New Roman" panose="02020603050405020304" pitchFamily="18" charset="0"/>
              </a:rPr>
              <a:t>so you know it’s</a:t>
            </a:r>
            <a:r>
              <a:rPr lang="en-US" sz="1800" dirty="0">
                <a:effectLst/>
                <a:latin typeface="Calibri" panose="020F0502020204030204" pitchFamily="34" charset="0"/>
                <a:ea typeface="Times New Roman" panose="02020603050405020304" pitchFamily="18" charset="0"/>
                <a:cs typeface="Times New Roman" panose="02020603050405020304" pitchFamily="18" charset="0"/>
              </a:rPr>
              <a:t> </a:t>
            </a:r>
            <a:r>
              <a:rPr lang="en-US" sz="1800" dirty="0">
                <a:effectLst/>
                <a:latin typeface="Arial" panose="020B0604020202020204" pitchFamily="34" charset="0"/>
                <a:ea typeface="Times New Roman" panose="02020603050405020304" pitchFamily="18" charset="0"/>
                <a:cs typeface="Times New Roman" panose="02020603050405020304" pitchFamily="18" charset="0"/>
              </a:rPr>
              <a:t>enterprise ready.</a:t>
            </a:r>
            <a:endParaRPr lang="en-US" sz="1800" dirty="0">
              <a:effectLst/>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53501081-E19D-419D-B0AB-F3E631795016}"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29</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394916965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spcBef>
                <a:spcPts val="0"/>
              </a:spcBef>
              <a:spcAft>
                <a:spcPts val="0"/>
              </a:spcAft>
            </a:pPr>
            <a:r>
              <a:rPr lang="en-US" sz="1800" dirty="0">
                <a:effectLst/>
                <a:latin typeface="Arial" panose="020B0604020202020204" pitchFamily="34" charset="0"/>
                <a:ea typeface="Times New Roman" panose="02020603050405020304" pitchFamily="18" charset="0"/>
                <a:cs typeface="Times New Roman" panose="02020603050405020304" pitchFamily="18" charset="0"/>
              </a:rPr>
              <a:t>Copilot is integrated into</a:t>
            </a:r>
            <a:r>
              <a:rPr lang="en-US" sz="1800" dirty="0">
                <a:effectLst/>
                <a:latin typeface="Calibri" panose="020F0502020204030204" pitchFamily="34" charset="0"/>
                <a:ea typeface="Times New Roman" panose="02020603050405020304" pitchFamily="18" charset="0"/>
                <a:cs typeface="Times New Roman" panose="02020603050405020304" pitchFamily="18" charset="0"/>
              </a:rPr>
              <a:t> </a:t>
            </a:r>
            <a:r>
              <a:rPr lang="en-US" sz="1800" dirty="0">
                <a:effectLst/>
                <a:latin typeface="Arial" panose="020B0604020202020204" pitchFamily="34" charset="0"/>
                <a:ea typeface="Times New Roman" panose="02020603050405020304" pitchFamily="18" charset="0"/>
                <a:cs typeface="Times New Roman" panose="02020603050405020304" pitchFamily="18" charset="0"/>
              </a:rPr>
              <a:t>Microsoft 365. </a:t>
            </a:r>
            <a:endParaRPr lang="en-US" sz="1800" dirty="0">
              <a:effectLst/>
              <a:latin typeface="Calibri" panose="020F0502020204030204" pitchFamily="34" charset="0"/>
              <a:ea typeface="Times New Roman" panose="02020603050405020304" pitchFamily="18" charset="0"/>
              <a:cs typeface="Times New Roman" panose="02020603050405020304" pitchFamily="18" charset="0"/>
            </a:endParaRPr>
          </a:p>
          <a:p>
            <a:pPr marL="0" marR="0">
              <a:spcBef>
                <a:spcPts val="0"/>
              </a:spcBef>
              <a:spcAft>
                <a:spcPts val="0"/>
              </a:spcAft>
            </a:pPr>
            <a:r>
              <a:rPr lang="en-US" sz="1800" dirty="0">
                <a:effectLst/>
                <a:latin typeface="Arial" panose="020B0604020202020204" pitchFamily="34" charset="0"/>
                <a:ea typeface="Times New Roman" panose="02020603050405020304" pitchFamily="18" charset="0"/>
                <a:cs typeface="Times New Roman" panose="02020603050405020304" pitchFamily="18" charset="0"/>
              </a:rPr>
              <a:t> </a:t>
            </a:r>
            <a:endParaRPr lang="en-US" sz="1800" dirty="0">
              <a:effectLst/>
              <a:latin typeface="Calibri" panose="020F0502020204030204" pitchFamily="34" charset="0"/>
              <a:ea typeface="Times New Roman" panose="02020603050405020304" pitchFamily="18" charset="0"/>
              <a:cs typeface="Times New Roman" panose="02020603050405020304" pitchFamily="18" charset="0"/>
            </a:endParaRPr>
          </a:p>
          <a:p>
            <a:pPr marL="0" marR="0">
              <a:spcBef>
                <a:spcPts val="0"/>
              </a:spcBef>
              <a:spcAft>
                <a:spcPts val="0"/>
              </a:spcAft>
            </a:pPr>
            <a:r>
              <a:rPr lang="en-US" sz="1800" dirty="0">
                <a:effectLst/>
                <a:latin typeface="Arial" panose="020B0604020202020204" pitchFamily="34" charset="0"/>
                <a:ea typeface="Times New Roman" panose="02020603050405020304" pitchFamily="18" charset="0"/>
                <a:cs typeface="Times New Roman" panose="02020603050405020304" pitchFamily="18" charset="0"/>
              </a:rPr>
              <a:t>First, it works alongside you, embedded in the apps millions of people use every day.</a:t>
            </a:r>
            <a:endParaRPr lang="en-US" sz="1800" dirty="0">
              <a:effectLst/>
              <a:latin typeface="Calibri" panose="020F0502020204030204" pitchFamily="34" charset="0"/>
              <a:ea typeface="Times New Roman" panose="02020603050405020304" pitchFamily="18" charset="0"/>
              <a:cs typeface="Times New Roman" panose="02020603050405020304" pitchFamily="18" charset="0"/>
            </a:endParaRPr>
          </a:p>
          <a:p>
            <a:pPr marL="0" marR="0">
              <a:spcBef>
                <a:spcPts val="0"/>
              </a:spcBef>
              <a:buFont typeface="Arial" panose="020B0604020202020204" pitchFamily="34" charset="0"/>
            </a:pPr>
            <a:endParaRPr lang="en-US" sz="1800" dirty="0">
              <a:effectLst/>
              <a:latin typeface="Calibri" panose="020F0502020204030204"/>
              <a:ea typeface="Calibri" panose="020F0502020204030204" pitchFamily="34" charset="0"/>
              <a:cs typeface="Calibri" panose="020F0502020204030204"/>
            </a:endParaRPr>
          </a:p>
          <a:p>
            <a:r>
              <a:rPr lang="en-US" sz="1800" dirty="0">
                <a:effectLst/>
                <a:latin typeface="Arial"/>
                <a:ea typeface="Times New Roman" panose="02020603050405020304" pitchFamily="18" charset="0"/>
                <a:cs typeface="Arial"/>
              </a:rPr>
              <a:t>Now, you can be </a:t>
            </a:r>
          </a:p>
          <a:p>
            <a:pPr marL="285750" indent="-285750">
              <a:buFont typeface="Arial" panose="020B0604020202020204" pitchFamily="34" charset="0"/>
              <a:buChar char="•"/>
            </a:pPr>
            <a:r>
              <a:rPr lang="en-US" sz="1800" dirty="0">
                <a:effectLst/>
                <a:latin typeface="Arial"/>
                <a:ea typeface="Times New Roman" panose="02020603050405020304" pitchFamily="18" charset="0"/>
                <a:cs typeface="Arial"/>
              </a:rPr>
              <a:t>More creative</a:t>
            </a:r>
            <a:r>
              <a:rPr lang="en-US" sz="1800" dirty="0">
                <a:latin typeface="Arial"/>
                <a:ea typeface="Times New Roman" panose="02020603050405020304" pitchFamily="18" charset="0"/>
                <a:cs typeface="Arial"/>
              </a:rPr>
              <a:t> </a:t>
            </a:r>
            <a:r>
              <a:rPr lang="en-US" sz="1800" dirty="0">
                <a:effectLst/>
                <a:latin typeface="Arial"/>
                <a:ea typeface="Times New Roman" panose="02020603050405020304" pitchFamily="18" charset="0"/>
                <a:cs typeface="Arial"/>
              </a:rPr>
              <a:t>in Word,</a:t>
            </a:r>
            <a:r>
              <a:rPr lang="en-US" sz="1800" dirty="0">
                <a:latin typeface="Arial"/>
                <a:ea typeface="Times New Roman" panose="02020603050405020304" pitchFamily="18" charset="0"/>
                <a:cs typeface="Arial"/>
              </a:rPr>
              <a:t> </a:t>
            </a:r>
            <a:endParaRPr lang="en-US" sz="1800" dirty="0">
              <a:effectLst/>
              <a:latin typeface="Calibri" panose="020F0502020204030204" pitchFamily="34" charset="0"/>
              <a:ea typeface="Times New Roman" panose="02020603050405020304" pitchFamily="18" charset="0"/>
              <a:cs typeface="Times New Roman" panose="02020603050405020304" pitchFamily="18" charset="0"/>
            </a:endParaRPr>
          </a:p>
          <a:p>
            <a:pPr marL="285750" indent="-285750">
              <a:buFont typeface="Arial" panose="020B0604020202020204" pitchFamily="34" charset="0"/>
              <a:buChar char="•"/>
            </a:pPr>
            <a:r>
              <a:rPr lang="en-US" sz="1800" dirty="0">
                <a:effectLst/>
                <a:latin typeface="Arial"/>
                <a:ea typeface="Times New Roman" panose="02020603050405020304" pitchFamily="18" charset="0"/>
                <a:cs typeface="Arial"/>
              </a:rPr>
              <a:t>More analytical in Excel,</a:t>
            </a:r>
            <a:r>
              <a:rPr lang="en-US" sz="1800" dirty="0">
                <a:latin typeface="Arial"/>
                <a:ea typeface="Times New Roman" panose="02020603050405020304" pitchFamily="18" charset="0"/>
                <a:cs typeface="Arial"/>
              </a:rPr>
              <a:t> </a:t>
            </a:r>
            <a:endParaRPr lang="en-US" sz="1800" dirty="0">
              <a:effectLst/>
              <a:latin typeface="Calibri" panose="020F0502020204030204" pitchFamily="34" charset="0"/>
              <a:ea typeface="Times New Roman" panose="02020603050405020304" pitchFamily="18" charset="0"/>
              <a:cs typeface="Times New Roman" panose="02020603050405020304" pitchFamily="18" charset="0"/>
            </a:endParaRPr>
          </a:p>
          <a:p>
            <a:pPr marL="285750" indent="-285750">
              <a:buFont typeface="Arial" panose="020B0604020202020204" pitchFamily="34" charset="0"/>
              <a:buChar char="•"/>
            </a:pPr>
            <a:r>
              <a:rPr lang="en-US" sz="1800" dirty="0">
                <a:effectLst/>
                <a:latin typeface="Arial"/>
                <a:ea typeface="Times New Roman" panose="02020603050405020304" pitchFamily="18" charset="0"/>
                <a:cs typeface="Arial"/>
              </a:rPr>
              <a:t>More expressive in PowerPoint,</a:t>
            </a:r>
            <a:r>
              <a:rPr lang="en-US" sz="1800" dirty="0">
                <a:latin typeface="Arial"/>
                <a:ea typeface="Times New Roman" panose="02020603050405020304" pitchFamily="18" charset="0"/>
                <a:cs typeface="Arial"/>
              </a:rPr>
              <a:t> </a:t>
            </a:r>
            <a:endParaRPr lang="en-US" sz="1800" dirty="0">
              <a:effectLst/>
              <a:latin typeface="Calibri" panose="020F0502020204030204" pitchFamily="34" charset="0"/>
              <a:ea typeface="Times New Roman" panose="02020603050405020304" pitchFamily="18" charset="0"/>
              <a:cs typeface="Times New Roman" panose="02020603050405020304" pitchFamily="18" charset="0"/>
            </a:endParaRPr>
          </a:p>
          <a:p>
            <a:pPr marL="285750" indent="-285750">
              <a:buFont typeface="Arial" panose="020B0604020202020204" pitchFamily="34" charset="0"/>
              <a:buChar char="•"/>
            </a:pPr>
            <a:r>
              <a:rPr lang="en-US" sz="1800" dirty="0">
                <a:effectLst/>
                <a:latin typeface="Arial"/>
                <a:ea typeface="Times New Roman" panose="02020603050405020304" pitchFamily="18" charset="0"/>
                <a:cs typeface="Arial"/>
              </a:rPr>
              <a:t>More productive in Outlook, and</a:t>
            </a:r>
            <a:r>
              <a:rPr lang="en-US" sz="1800" dirty="0">
                <a:latin typeface="Arial"/>
                <a:ea typeface="Times New Roman" panose="02020603050405020304" pitchFamily="18" charset="0"/>
                <a:cs typeface="Arial"/>
              </a:rPr>
              <a:t> </a:t>
            </a:r>
            <a:endParaRPr lang="en-US" sz="1800" dirty="0">
              <a:effectLst/>
              <a:latin typeface="Calibri" panose="020F0502020204030204" pitchFamily="34" charset="0"/>
              <a:ea typeface="Times New Roman" panose="02020603050405020304" pitchFamily="18" charset="0"/>
              <a:cs typeface="Times New Roman" panose="02020603050405020304" pitchFamily="18" charset="0"/>
            </a:endParaRPr>
          </a:p>
          <a:p>
            <a:pPr marL="285750" indent="-285750">
              <a:buFont typeface="Arial" panose="020B0604020202020204" pitchFamily="34" charset="0"/>
              <a:buChar char="•"/>
            </a:pPr>
            <a:r>
              <a:rPr lang="en-US" sz="1800" dirty="0">
                <a:effectLst/>
                <a:latin typeface="Arial"/>
                <a:ea typeface="Times New Roman" panose="02020603050405020304" pitchFamily="18" charset="0"/>
                <a:cs typeface="Arial"/>
              </a:rPr>
              <a:t>More collaborative in Teams.</a:t>
            </a:r>
            <a:r>
              <a:rPr lang="en-US" sz="1800" dirty="0">
                <a:latin typeface="Arial"/>
                <a:ea typeface="Times New Roman" panose="02020603050405020304" pitchFamily="18" charset="0"/>
                <a:cs typeface="Arial"/>
              </a:rPr>
              <a:t> </a:t>
            </a:r>
            <a:endParaRPr lang="en-US" sz="1800" dirty="0">
              <a:effectLst/>
              <a:latin typeface="Calibri" panose="020F0502020204030204" pitchFamily="34" charset="0"/>
              <a:ea typeface="Times New Roman" panose="02020603050405020304" pitchFamily="18" charset="0"/>
              <a:cs typeface="Times New Roman" panose="02020603050405020304" pitchFamily="18" charset="0"/>
            </a:endParaRPr>
          </a:p>
          <a:p>
            <a:pPr marL="285750" marR="0" indent="-285750">
              <a:spcBef>
                <a:spcPts val="0"/>
              </a:spcBef>
              <a:spcAft>
                <a:spcPts val="0"/>
              </a:spcAft>
              <a:buFont typeface="Arial" panose="020B0604020202020204" pitchFamily="34" charset="0"/>
              <a:buChar char="•"/>
            </a:pPr>
            <a:endParaRPr lang="en-US" sz="1800" dirty="0">
              <a:effectLst/>
              <a:latin typeface="Calibri" panose="020F0502020204030204" pitchFamily="34" charset="0"/>
              <a:ea typeface="Times New Roman" panose="02020603050405020304" pitchFamily="18"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53501081-E19D-419D-B0AB-F3E631795016}"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112784552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0" i="0">
                <a:solidFill>
                  <a:srgbClr val="000000"/>
                </a:solidFill>
                <a:effectLst/>
                <a:latin typeface="Segoe UI" panose="020B0502040204020203" pitchFamily="34" charset="0"/>
              </a:rPr>
              <a:t> </a:t>
            </a:r>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BEF674-687C-4523-AB9A-39F3E48DCA2D}"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1492559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spcAft>
                <a:spcPts val="0"/>
              </a:spcAft>
            </a:pPr>
            <a:r>
              <a:rPr lang="en-US" sz="1800" dirty="0">
                <a:effectLst/>
                <a:latin typeface="Arial"/>
                <a:ea typeface="Times New Roman" panose="02020603050405020304" pitchFamily="18" charset="0"/>
                <a:cs typeface="Arial"/>
              </a:rPr>
              <a:t>Using just your own words, you can put Copilot to work – gathering information in real time</a:t>
            </a:r>
            <a:r>
              <a:rPr lang="en-US" sz="1800" dirty="0">
                <a:effectLst/>
                <a:latin typeface="Calibri"/>
                <a:ea typeface="Times New Roman" panose="02020603050405020304" pitchFamily="18" charset="0"/>
                <a:cs typeface="Calibri"/>
              </a:rPr>
              <a:t> </a:t>
            </a:r>
            <a:r>
              <a:rPr lang="en-US" sz="1800" dirty="0">
                <a:effectLst/>
                <a:latin typeface="Arial"/>
                <a:ea typeface="Times New Roman" panose="02020603050405020304" pitchFamily="18" charset="0"/>
                <a:cs typeface="Arial"/>
              </a:rPr>
              <a:t>from across your data and apps to</a:t>
            </a:r>
            <a:r>
              <a:rPr lang="en-US" sz="1800" dirty="0">
                <a:effectLst/>
                <a:latin typeface="Calibri"/>
                <a:ea typeface="Times New Roman" panose="02020603050405020304" pitchFamily="18" charset="0"/>
                <a:cs typeface="Calibri"/>
              </a:rPr>
              <a:t> </a:t>
            </a:r>
            <a:r>
              <a:rPr lang="en-US" sz="1800" dirty="0">
                <a:effectLst/>
                <a:latin typeface="Arial"/>
                <a:ea typeface="Times New Roman" panose="02020603050405020304" pitchFamily="18" charset="0"/>
                <a:cs typeface="Arial"/>
              </a:rPr>
              <a:t>unleash creativity,</a:t>
            </a:r>
            <a:r>
              <a:rPr lang="en-US" sz="1800" dirty="0">
                <a:effectLst/>
                <a:latin typeface="Calibri"/>
                <a:ea typeface="Times New Roman" panose="02020603050405020304" pitchFamily="18" charset="0"/>
                <a:cs typeface="Calibri"/>
              </a:rPr>
              <a:t> </a:t>
            </a:r>
            <a:r>
              <a:rPr lang="en-US" sz="1800" dirty="0">
                <a:effectLst/>
                <a:latin typeface="Arial"/>
                <a:ea typeface="Times New Roman" panose="02020603050405020304" pitchFamily="18" charset="0"/>
                <a:cs typeface="Arial"/>
              </a:rPr>
              <a:t>unlock productivity,</a:t>
            </a:r>
            <a:r>
              <a:rPr lang="en-US" sz="1800" dirty="0">
                <a:effectLst/>
                <a:latin typeface="Calibri"/>
                <a:ea typeface="Times New Roman" panose="02020603050405020304" pitchFamily="18" charset="0"/>
                <a:cs typeface="Calibri"/>
              </a:rPr>
              <a:t> </a:t>
            </a:r>
            <a:r>
              <a:rPr lang="en-US" sz="1800" dirty="0">
                <a:effectLst/>
                <a:latin typeface="Arial"/>
                <a:ea typeface="Times New Roman" panose="02020603050405020304" pitchFamily="18" charset="0"/>
                <a:cs typeface="Arial"/>
              </a:rPr>
              <a:t>and uplevel skills.</a:t>
            </a:r>
            <a:r>
              <a:rPr lang="en-US" sz="1800" dirty="0">
                <a:latin typeface="Arial"/>
                <a:ea typeface="Times New Roman" panose="02020603050405020304" pitchFamily="18" charset="0"/>
                <a:cs typeface="Arial"/>
              </a:rPr>
              <a:t> </a:t>
            </a:r>
            <a:endParaRPr lang="en-US" sz="1800" dirty="0">
              <a:effectLst/>
              <a:latin typeface="Calibri" panose="020F0502020204030204" pitchFamily="34" charset="0"/>
              <a:ea typeface="Times New Roman" panose="02020603050405020304" pitchFamily="18" charset="0"/>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800" dirty="0">
              <a:effectLst/>
              <a:latin typeface="Arial" panose="020B0604020202020204" pitchFamily="34" charset="0"/>
              <a:cs typeface="Times New Roman" panose="02020603050405020304" pitchFamily="18" charset="0"/>
            </a:endParaRPr>
          </a:p>
          <a:p>
            <a:pPr defTabSz="914400">
              <a:lnSpc>
                <a:spcPct val="100000"/>
              </a:lnSpc>
              <a:spcAft>
                <a:spcPts val="0"/>
              </a:spcAft>
              <a:defRPr/>
            </a:pPr>
            <a:r>
              <a:rPr lang="en-US" sz="1800" dirty="0">
                <a:latin typeface="Arial"/>
                <a:cs typeface="Arial"/>
              </a:rPr>
              <a:t>Let me show you how. </a:t>
            </a:r>
            <a:endParaRPr lang="en-US" sz="1800" dirty="0">
              <a:effectLst/>
              <a:latin typeface="Arial" panose="020B0604020202020204" pitchFamily="34" charset="0"/>
              <a:cs typeface="Arial"/>
            </a:endParaRPr>
          </a:p>
          <a:p>
            <a:pPr marL="0" marR="0">
              <a:spcBef>
                <a:spcPts val="0"/>
              </a:spcBef>
              <a:spcAft>
                <a:spcPts val="0"/>
              </a:spcAft>
            </a:pPr>
            <a:endParaRPr lang="en-US" sz="1800" dirty="0">
              <a:latin typeface="+mn-lt"/>
            </a:endParaRPr>
          </a:p>
          <a:p>
            <a:pPr marL="0" marR="0">
              <a:spcBef>
                <a:spcPts val="0"/>
              </a:spcBef>
              <a:spcAft>
                <a:spcPts val="0"/>
              </a:spcAft>
            </a:pPr>
            <a:endParaRPr lang="en-US" sz="1800" dirty="0">
              <a:effectLst/>
              <a:latin typeface="Arial" panose="020B0604020202020204" pitchFamily="34" charset="0"/>
              <a:ea typeface="Times New Roman" panose="02020603050405020304" pitchFamily="18" charset="0"/>
              <a:cs typeface="Times New Roman" panose="02020603050405020304" pitchFamily="18" charset="0"/>
            </a:endParaRPr>
          </a:p>
          <a:p>
            <a:pPr marL="0" marR="0">
              <a:spcBef>
                <a:spcPts val="0"/>
              </a:spcBef>
              <a:spcAft>
                <a:spcPts val="0"/>
              </a:spcAft>
            </a:pPr>
            <a:r>
              <a:rPr lang="en-US" sz="1800" dirty="0">
                <a:effectLst/>
                <a:latin typeface="Arial"/>
                <a:ea typeface="Times New Roman" panose="02020603050405020304" pitchFamily="18" charset="0"/>
                <a:cs typeface="Arial"/>
              </a:rPr>
              <a:t> </a:t>
            </a:r>
            <a:endParaRPr lang="en-US" sz="900" dirty="0">
              <a:latin typeface="Arial"/>
              <a:cs typeface="Arial"/>
            </a:endParaRPr>
          </a:p>
          <a:p>
            <a:endParaRPr lang="en-US" sz="900" dirty="0"/>
          </a:p>
          <a:p>
            <a:endParaRPr lang="en-US" sz="900" dirty="0"/>
          </a:p>
          <a:p>
            <a:pPr marL="0" marR="0">
              <a:spcBef>
                <a:spcPts val="0"/>
              </a:spcBef>
              <a:spcAft>
                <a:spcPts val="0"/>
              </a:spcAft>
            </a:pPr>
            <a:endParaRPr lang="en-US" sz="1800" dirty="0">
              <a:effectLst/>
              <a:latin typeface="Arial" panose="020B0604020202020204" pitchFamily="34" charset="0"/>
              <a:ea typeface="Times New Roman" panose="02020603050405020304" pitchFamily="18" charset="0"/>
              <a:cs typeface="Times New Roman" panose="02020603050405020304" pitchFamily="18" charset="0"/>
            </a:endParaRPr>
          </a:p>
        </p:txBody>
      </p:sp>
      <p:sp>
        <p:nvSpPr>
          <p:cNvPr id="4" name="Slide Number Placeholder 3"/>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53501081-E19D-419D-B0AB-F3E631795016}"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31</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419093750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solidFill>
                  <a:srgbClr val="FF0000"/>
                </a:solidFill>
              </a:rPr>
              <a:t>Facilitator: </a:t>
            </a:r>
            <a:r>
              <a:rPr lang="en-US" dirty="0"/>
              <a:t>Leverage the Copilot Persona deck and persona infographic when necessary to kickstart conversations (https://aka.ms/Copilot/PersonaKit).</a:t>
            </a:r>
          </a:p>
        </p:txBody>
      </p:sp>
      <p:sp>
        <p:nvSpPr>
          <p:cNvPr id="4" name="Slide Number Placeholder 3"/>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53501081-E19D-419D-B0AB-F3E631795016}"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37</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154437539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D483A08-AFB3-488D-BD72-411115212A4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9430478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10"/>
          </p:nvPr>
        </p:nvSpPr>
        <p:spPr/>
        <p:txBody>
          <a:bodyPr/>
          <a:lstStyle/>
          <a:p>
            <a:pPr marL="576129" marR="0" lvl="0" indent="0" algn="l" defTabSz="939012"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2014 Microsoft Corporation. All rights reserved. Microsoft, Windows, and other product names are or may be registered trademarks and/or trademarks in the U.S. and/or other countries. The information herein is for informational purposes only and represents the current view of Microsoft Corporation as of the date of this presentation.  Because Microsoft must respond to changing market conditions, it should not be interpreted to be a commitment on the part of Microsoft, and Microsoft cannot guarantee the accuracy of any information provided after the date of this presentation.  MICROSOFT MAKES NO WARRANTIES, EXPRESS, IMPLIED OR STATUTORY, AS TO THE INFORMATION IN THIS PRESENTATION.</a:t>
            </a:r>
          </a:p>
        </p:txBody>
      </p:sp>
      <p:sp>
        <p:nvSpPr>
          <p:cNvPr id="5" name="Date Placeholder 4"/>
          <p:cNvSpPr>
            <a:spLocks noGrp="1"/>
          </p:cNvSpPr>
          <p:nvPr>
            <p:ph type="dt" idx="11"/>
          </p:nvPr>
        </p:nvSpPr>
        <p:spPr/>
        <p:txBody>
          <a:bodyPr/>
          <a:lstStyle/>
          <a:p>
            <a:pPr marL="0" marR="0" lvl="0" indent="0" algn="r" defTabSz="921773" rtl="0" eaLnBrk="1" fontAlgn="auto" latinLnBrk="0" hangingPunct="1">
              <a:lnSpc>
                <a:spcPct val="100000"/>
              </a:lnSpc>
              <a:spcBef>
                <a:spcPts val="0"/>
              </a:spcBef>
              <a:spcAft>
                <a:spcPts val="0"/>
              </a:spcAft>
              <a:buClrTx/>
              <a:buSzTx/>
              <a:buFontTx/>
              <a:buNone/>
              <a:tabLst/>
              <a:defRPr/>
            </a:pPr>
            <a:fld id="{970B817D-25B1-4516-B158-32C98C13C316}" type="datetime8">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pPr marL="0" marR="0" lvl="0" indent="0" algn="r" defTabSz="921773" rtl="0" eaLnBrk="1" fontAlgn="auto" latinLnBrk="0" hangingPunct="1">
                <a:lnSpc>
                  <a:spcPct val="100000"/>
                </a:lnSpc>
                <a:spcBef>
                  <a:spcPts val="0"/>
                </a:spcBef>
                <a:spcAft>
                  <a:spcPts val="0"/>
                </a:spcAft>
                <a:buClrTx/>
                <a:buSzTx/>
                <a:buFontTx/>
                <a:buNone/>
                <a:tabLst/>
                <a:defRPr/>
              </a:pPr>
              <a:t>2/2/2024 4:15 PM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21773"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pPr marL="0" marR="0" lvl="0" indent="0" algn="r" defTabSz="921773"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24660349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40297">
              <a:lnSpc>
                <a:spcPct val="90000"/>
              </a:lnSpc>
              <a:spcAft>
                <a:spcPts val="343"/>
              </a:spcAft>
              <a:defRPr/>
            </a:pPr>
            <a:endParaRPr lang="en-US"/>
          </a:p>
        </p:txBody>
      </p:sp>
      <p:sp>
        <p:nvSpPr>
          <p:cNvPr id="4" name="Footer Placeholder 3"/>
          <p:cNvSpPr>
            <a:spLocks noGrp="1"/>
          </p:cNvSpPr>
          <p:nvPr>
            <p:ph type="ftr" sz="quarter" idx="10"/>
          </p:nvPr>
        </p:nvSpPr>
        <p:spPr/>
        <p:txBody>
          <a:bodyPr/>
          <a:lstStyle/>
          <a:p>
            <a:pPr marL="576129" marR="0" lvl="0" indent="0" algn="l" defTabSz="939012"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2014 Microsoft Corporation. All rights reserved. Microsoft, Windows, and other product names are or may be registered trademarks and/or trademarks in the U.S. and/or other countries. The information herein is for informational purposes only and represents the current view of Microsoft Corporation as of the date of this presentation.  Because Microsoft must respond to changing market conditions, it should not be interpreted to be a commitment on the part of Microsoft, and Microsoft cannot guarantee the accuracy of any information provided after the date of this presentation.  MICROSOFT MAKES NO WARRANTIES, EXPRESS, IMPLIED OR STATUTORY, AS TO THE INFORMATION IN THIS PRESENTATION.</a:t>
            </a:r>
          </a:p>
        </p:txBody>
      </p:sp>
      <p:sp>
        <p:nvSpPr>
          <p:cNvPr id="5" name="Date Placeholder 4"/>
          <p:cNvSpPr>
            <a:spLocks noGrp="1"/>
          </p:cNvSpPr>
          <p:nvPr>
            <p:ph type="dt" idx="11"/>
          </p:nvPr>
        </p:nvSpPr>
        <p:spPr/>
        <p:txBody>
          <a:bodyPr/>
          <a:lstStyle/>
          <a:p>
            <a:pPr marL="0" marR="0" lvl="0" indent="0" algn="r" defTabSz="940297" rtl="0" eaLnBrk="1" fontAlgn="auto" latinLnBrk="0" hangingPunct="1">
              <a:lnSpc>
                <a:spcPct val="100000"/>
              </a:lnSpc>
              <a:spcBef>
                <a:spcPts val="0"/>
              </a:spcBef>
              <a:spcAft>
                <a:spcPts val="0"/>
              </a:spcAft>
              <a:buClrTx/>
              <a:buSzTx/>
              <a:buFontTx/>
              <a:buNone/>
              <a:tabLst/>
              <a:defRPr/>
            </a:pPr>
            <a:fld id="{6EBACF41-5728-42CD-87BC-FEFD3BDA440E}" type="datetime8">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pPr marL="0" marR="0" lvl="0" indent="0" algn="r" defTabSz="940297" rtl="0" eaLnBrk="1" fontAlgn="auto" latinLnBrk="0" hangingPunct="1">
                <a:lnSpc>
                  <a:spcPct val="100000"/>
                </a:lnSpc>
                <a:spcBef>
                  <a:spcPts val="0"/>
                </a:spcBef>
                <a:spcAft>
                  <a:spcPts val="0"/>
                </a:spcAft>
                <a:buClrTx/>
                <a:buSzTx/>
                <a:buFontTx/>
                <a:buNone/>
                <a:tabLst/>
                <a:defRPr/>
              </a:pPr>
              <a:t>2/2/2024 4:15 PM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6" name="Slide Number Placeholder 5"/>
          <p:cNvSpPr>
            <a:spLocks noGrp="1"/>
          </p:cNvSpPr>
          <p:nvPr>
            <p:ph type="sldNum" sz="quarter" idx="12"/>
          </p:nvPr>
        </p:nvSpPr>
        <p:spPr/>
        <p:txBody>
          <a:bodyPr/>
          <a:lstStyle/>
          <a:p>
            <a:pPr marL="0" marR="0" lvl="0" indent="0" algn="r" defTabSz="94029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pPr marL="0" marR="0" lvl="0" indent="0" algn="r" defTabSz="940297"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201780458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Overview of generative AI capabilities for inspiration.</a:t>
            </a:r>
          </a:p>
        </p:txBody>
      </p:sp>
      <p:sp>
        <p:nvSpPr>
          <p:cNvPr id="4" name="Header Placeholder 3"/>
          <p:cNvSpPr>
            <a:spLocks noGrp="1"/>
          </p:cNvSpPr>
          <p:nvPr>
            <p:ph type="hdr" sz="quarter"/>
          </p:nvPr>
        </p:nvSpPr>
        <p:spPr/>
        <p:txBody>
          <a:bodyPr/>
          <a:lstStyle/>
          <a:p>
            <a:endParaRPr lang="en-US"/>
          </a:p>
        </p:txBody>
      </p:sp>
      <p:sp>
        <p:nvSpPr>
          <p:cNvPr id="5" name="Footer Placeholder 4"/>
          <p:cNvSpPr>
            <a:spLocks noGrp="1"/>
          </p:cNvSpPr>
          <p:nvPr>
            <p:ph type="ftr" sz="quarter" idx="4"/>
          </p:nvPr>
        </p:nvSpPr>
        <p:spPr/>
        <p:txBody>
          <a:bodyPr/>
          <a:lstStyle/>
          <a:p>
            <a:pPr defTabSz="932831"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6" name="Date Placeholder 5"/>
          <p:cNvSpPr>
            <a:spLocks noGrp="1"/>
          </p:cNvSpPr>
          <p:nvPr>
            <p:ph type="dt" idx="1"/>
          </p:nvPr>
        </p:nvSpPr>
        <p:spPr/>
        <p:txBody>
          <a:bodyPr/>
          <a:lstStyle/>
          <a:p>
            <a:fld id="{98000082-733C-7745-B6B2-DEBD02307451}" type="datetime8">
              <a:rPr lang="en-CA" smtClean="0"/>
              <a:t>2024-02-02 4:15 PM</a:t>
            </a:fld>
            <a:endParaRPr lang="en-US"/>
          </a:p>
        </p:txBody>
      </p:sp>
      <p:sp>
        <p:nvSpPr>
          <p:cNvPr id="7" name="Slide Number Placeholder 6"/>
          <p:cNvSpPr>
            <a:spLocks noGrp="1"/>
          </p:cNvSpPr>
          <p:nvPr>
            <p:ph type="sldNum" sz="quarter" idx="5"/>
          </p:nvPr>
        </p:nvSpPr>
        <p:spPr/>
        <p:txBody>
          <a:bodyPr/>
          <a:lstStyle/>
          <a:p>
            <a:fld id="{B4008EB6-D09E-4580-8CD6-DDB14511944F}" type="slidenum">
              <a:rPr lang="en-US" smtClean="0"/>
              <a:pPr/>
              <a:t>43</a:t>
            </a:fld>
            <a:endParaRPr lang="en-US"/>
          </a:p>
        </p:txBody>
      </p:sp>
    </p:spTree>
    <p:extLst>
      <p:ext uri="{BB962C8B-B14F-4D97-AF65-F5344CB8AC3E}">
        <p14:creationId xmlns:p14="http://schemas.microsoft.com/office/powerpoint/2010/main" val="131306030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lnSpc>
                <a:spcPct val="107000"/>
              </a:lnSpc>
              <a:spcBef>
                <a:spcPts val="0"/>
              </a:spcBef>
              <a:spcAft>
                <a:spcPts val="800"/>
              </a:spcAft>
            </a:pPr>
            <a:endParaRPr lang="en-US" b="1"/>
          </a:p>
        </p:txBody>
      </p:sp>
      <p:sp>
        <p:nvSpPr>
          <p:cNvPr id="4" name="Slide Number Placeholder 3"/>
          <p:cNvSpPr>
            <a:spLocks noGrp="1"/>
          </p:cNvSpPr>
          <p:nvPr>
            <p:ph type="sldNum" sz="quarter" idx="5"/>
          </p:nvPr>
        </p:nvSpPr>
        <p:spPr/>
        <p:txBody>
          <a:bodyPr/>
          <a:lstStyle/>
          <a:p>
            <a:pPr marL="0" marR="0" lvl="0" indent="0" algn="r" defTabSz="939321" rtl="0" eaLnBrk="1" fontAlgn="auto" latinLnBrk="0" hangingPunct="1">
              <a:lnSpc>
                <a:spcPct val="100000"/>
              </a:lnSpc>
              <a:spcBef>
                <a:spcPts val="0"/>
              </a:spcBef>
              <a:spcAft>
                <a:spcPts val="0"/>
              </a:spcAft>
              <a:buClrTx/>
              <a:buSzTx/>
              <a:buFontTx/>
              <a:buNone/>
              <a:tabLst/>
              <a:defRPr/>
            </a:pPr>
            <a:fld id="{34117FEF-AA70-49CA-BDEE-E7D1CFDC0906}"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39321"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876743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lnSpc>
                <a:spcPct val="107000"/>
              </a:lnSpc>
              <a:spcBef>
                <a:spcPts val="0"/>
              </a:spcBef>
              <a:spcAft>
                <a:spcPts val="800"/>
              </a:spcAft>
            </a:pPr>
            <a:endParaRPr lang="en-US" b="1"/>
          </a:p>
        </p:txBody>
      </p:sp>
      <p:sp>
        <p:nvSpPr>
          <p:cNvPr id="4" name="Slide Number Placeholder 3"/>
          <p:cNvSpPr>
            <a:spLocks noGrp="1"/>
          </p:cNvSpPr>
          <p:nvPr>
            <p:ph type="sldNum" sz="quarter" idx="5"/>
          </p:nvPr>
        </p:nvSpPr>
        <p:spPr/>
        <p:txBody>
          <a:bodyPr/>
          <a:lstStyle/>
          <a:p>
            <a:pPr marL="0" marR="0" lvl="0" indent="0" algn="r" defTabSz="939321" rtl="0" eaLnBrk="1" fontAlgn="auto" latinLnBrk="0" hangingPunct="1">
              <a:lnSpc>
                <a:spcPct val="100000"/>
              </a:lnSpc>
              <a:spcBef>
                <a:spcPts val="0"/>
              </a:spcBef>
              <a:spcAft>
                <a:spcPts val="0"/>
              </a:spcAft>
              <a:buClrTx/>
              <a:buSzTx/>
              <a:buFontTx/>
              <a:buNone/>
              <a:tabLst/>
              <a:defRPr/>
            </a:pPr>
            <a:fld id="{34117FEF-AA70-49CA-BDEE-E7D1CFDC0906}"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39321"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0052117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lnSpc>
                <a:spcPct val="107000"/>
              </a:lnSpc>
              <a:spcBef>
                <a:spcPts val="0"/>
              </a:spcBef>
              <a:spcAft>
                <a:spcPts val="800"/>
              </a:spcAft>
            </a:pPr>
            <a:endParaRPr lang="en-US" b="1"/>
          </a:p>
        </p:txBody>
      </p:sp>
      <p:sp>
        <p:nvSpPr>
          <p:cNvPr id="4" name="Slide Number Placeholder 3"/>
          <p:cNvSpPr>
            <a:spLocks noGrp="1"/>
          </p:cNvSpPr>
          <p:nvPr>
            <p:ph type="sldNum" sz="quarter" idx="5"/>
          </p:nvPr>
        </p:nvSpPr>
        <p:spPr/>
        <p:txBody>
          <a:bodyPr/>
          <a:lstStyle/>
          <a:p>
            <a:pPr marL="0" marR="0" lvl="0" indent="0" algn="r" defTabSz="939321" rtl="0" eaLnBrk="1" fontAlgn="auto" latinLnBrk="0" hangingPunct="1">
              <a:lnSpc>
                <a:spcPct val="100000"/>
              </a:lnSpc>
              <a:spcBef>
                <a:spcPts val="0"/>
              </a:spcBef>
              <a:spcAft>
                <a:spcPts val="0"/>
              </a:spcAft>
              <a:buClrTx/>
              <a:buSzTx/>
              <a:buFontTx/>
              <a:buNone/>
              <a:tabLst/>
              <a:defRPr/>
            </a:pPr>
            <a:fld id="{34117FEF-AA70-49CA-BDEE-E7D1CFDC0906}"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39321"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044926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lvl="0"/>
            <a:r>
              <a:rPr lang="en-US" sz="1200" kern="1200">
                <a:solidFill>
                  <a:schemeClr val="tx1"/>
                </a:solidFill>
                <a:effectLst/>
                <a:latin typeface="+mn-lt"/>
                <a:ea typeface="+mn-ea"/>
                <a:cs typeface="+mn-cs"/>
              </a:rPr>
              <a:t>Choose a Scenario!</a:t>
            </a:r>
          </a:p>
          <a:p>
            <a:pPr lvl="0"/>
            <a:endParaRPr lang="en-US" sz="1200" kern="1200">
              <a:solidFill>
                <a:schemeClr val="tx1"/>
              </a:solidFill>
              <a:effectLst/>
              <a:latin typeface="+mn-lt"/>
              <a:ea typeface="+mn-ea"/>
              <a:cs typeface="+mn-cs"/>
            </a:endParaRPr>
          </a:p>
          <a:p>
            <a:pPr lvl="0"/>
            <a:r>
              <a:rPr lang="en-US" sz="1200" kern="1200">
                <a:solidFill>
                  <a:schemeClr val="tx1"/>
                </a:solidFill>
                <a:effectLst/>
                <a:latin typeface="+mn-lt"/>
                <a:ea typeface="+mn-ea"/>
                <a:cs typeface="+mn-cs"/>
              </a:rPr>
              <a:t>Identify and agree upon which scenario you are going to focus on for the remainder of the workshop.</a:t>
            </a:r>
          </a:p>
          <a:p>
            <a:pPr marL="628650" lvl="1" indent="-171450">
              <a:buFont typeface="Arial" panose="020B0604020202020204" pitchFamily="34" charset="0"/>
              <a:buChar char="•"/>
            </a:pPr>
            <a:r>
              <a:rPr lang="en-US" sz="1200" kern="1200">
                <a:solidFill>
                  <a:schemeClr val="tx1"/>
                </a:solidFill>
                <a:effectLst/>
                <a:latin typeface="+mn-lt"/>
                <a:ea typeface="+mn-ea"/>
                <a:cs typeface="+mn-cs"/>
              </a:rPr>
              <a:t>Encourage everyone to voice their opinions (try not to let one “decision maker” taker over)</a:t>
            </a:r>
          </a:p>
          <a:p>
            <a:pPr marL="628650" lvl="1" indent="-171450">
              <a:buFont typeface="Arial" panose="020B0604020202020204" pitchFamily="34" charset="0"/>
              <a:buChar char="•"/>
            </a:pPr>
            <a:r>
              <a:rPr lang="en-US" sz="1200" kern="1200">
                <a:solidFill>
                  <a:schemeClr val="tx1"/>
                </a:solidFill>
                <a:effectLst/>
                <a:latin typeface="+mn-lt"/>
                <a:ea typeface="+mn-ea"/>
                <a:cs typeface="+mn-cs"/>
              </a:rPr>
              <a:t>Steer them towards choosing a scenario that:</a:t>
            </a:r>
          </a:p>
          <a:p>
            <a:pPr marL="1085850" lvl="2" indent="-171450">
              <a:buFont typeface="Arial" panose="020B0604020202020204" pitchFamily="34" charset="0"/>
              <a:buChar char="•"/>
            </a:pPr>
            <a:r>
              <a:rPr lang="en-US" sz="1200" kern="1200">
                <a:solidFill>
                  <a:schemeClr val="tx1"/>
                </a:solidFill>
                <a:effectLst/>
                <a:latin typeface="+mn-lt"/>
                <a:ea typeface="+mn-ea"/>
                <a:cs typeface="+mn-cs"/>
              </a:rPr>
              <a:t>Is obtainable (doesn’t have to be easy, but it has to at least be possible to create in a short amount of time)</a:t>
            </a:r>
          </a:p>
          <a:p>
            <a:pPr marL="1085850" lvl="2" indent="-171450">
              <a:buFont typeface="Arial" panose="020B0604020202020204" pitchFamily="34" charset="0"/>
              <a:buChar char="•"/>
            </a:pPr>
            <a:r>
              <a:rPr lang="en-US" sz="1200" kern="1200">
                <a:solidFill>
                  <a:schemeClr val="tx1"/>
                </a:solidFill>
                <a:effectLst/>
                <a:latin typeface="+mn-lt"/>
                <a:ea typeface="+mn-ea"/>
                <a:cs typeface="+mn-cs"/>
              </a:rPr>
              <a:t>Will be used by at least 90% of their employees (or better yet, 100%!) – don’t pick ones that will only be used by the C-level, or managers and up, because ROI will be minimal. Pick something that lifts the entire population up.</a:t>
            </a:r>
          </a:p>
          <a:p>
            <a:pPr marL="1085850" lvl="2" indent="-171450">
              <a:buFont typeface="Arial" panose="020B0604020202020204" pitchFamily="34" charset="0"/>
              <a:buChar char="•"/>
            </a:pPr>
            <a:r>
              <a:rPr lang="en-US" sz="1200" kern="1200">
                <a:solidFill>
                  <a:schemeClr val="tx1"/>
                </a:solidFill>
                <a:effectLst/>
                <a:latin typeface="+mn-lt"/>
                <a:ea typeface="+mn-ea"/>
                <a:cs typeface="+mn-cs"/>
              </a:rPr>
              <a:t>Is collaborative. Scenarios that allow employees to interact and collaborate demonstrate the real value of Teams. </a:t>
            </a:r>
          </a:p>
          <a:p>
            <a:pPr marL="628650" lvl="1" indent="-171450">
              <a:buFont typeface="Arial" panose="020B0604020202020204" pitchFamily="34" charset="0"/>
              <a:buChar char="•"/>
            </a:pPr>
            <a:r>
              <a:rPr lang="en-US" sz="1200" kern="1200">
                <a:solidFill>
                  <a:schemeClr val="tx1"/>
                </a:solidFill>
                <a:effectLst/>
                <a:latin typeface="+mn-lt"/>
                <a:ea typeface="+mn-ea"/>
                <a:cs typeface="+mn-cs"/>
              </a:rPr>
              <a:t>Agree on which scenario you will be focusing on. Get everyone’s buy-off!</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26B63BA-0484-43CF-AB9B-444FF94543A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754331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fontAlgn="base">
              <a:lnSpc>
                <a:spcPct val="107000"/>
              </a:lnSpc>
              <a:spcAft>
                <a:spcPts val="0"/>
              </a:spcAft>
              <a:tabLst>
                <a:tab pos="232234" algn="l"/>
                <a:tab pos="353051" algn="l"/>
              </a:tabLst>
            </a:pPr>
            <a:r>
              <a:rPr lang="en-US">
                <a:solidFill>
                  <a:srgbClr val="000000"/>
                </a:solidFill>
                <a:latin typeface="Segoe UI" panose="020B0502040204020203" pitchFamily="34" charset="0"/>
                <a:cs typeface="Segoe UI" panose="020B0502040204020203" pitchFamily="34" charset="0"/>
              </a:rPr>
              <a:t>We have invested in fueling AI innovation for years. </a:t>
            </a:r>
          </a:p>
          <a:p>
            <a:pPr fontAlgn="base">
              <a:lnSpc>
                <a:spcPct val="107000"/>
              </a:lnSpc>
              <a:spcAft>
                <a:spcPts val="0"/>
              </a:spcAft>
              <a:tabLst>
                <a:tab pos="232234" algn="l"/>
                <a:tab pos="353051" algn="l"/>
              </a:tabLst>
            </a:pPr>
            <a:endParaRPr lang="en-US">
              <a:solidFill>
                <a:srgbClr val="000000"/>
              </a:solidFill>
              <a:latin typeface="Segoe UI" panose="020B0502040204020203" pitchFamily="34" charset="0"/>
              <a:cs typeface="Segoe UI" panose="020B0502040204020203" pitchFamily="34" charset="0"/>
            </a:endParaRPr>
          </a:p>
          <a:p>
            <a:pPr marL="0" marR="0" lvl="0" indent="0" algn="l" defTabSz="914400" rtl="0" eaLnBrk="1" fontAlgn="base" latinLnBrk="0" hangingPunct="1">
              <a:lnSpc>
                <a:spcPct val="107000"/>
              </a:lnSpc>
              <a:spcBef>
                <a:spcPts val="0"/>
              </a:spcBef>
              <a:spcAft>
                <a:spcPts val="0"/>
              </a:spcAft>
              <a:buClrTx/>
              <a:buSzTx/>
              <a:buFontTx/>
              <a:buNone/>
              <a:tabLst>
                <a:tab pos="232234" algn="l"/>
                <a:tab pos="353051" algn="l"/>
              </a:tabLst>
              <a:defRPr/>
            </a:pPr>
            <a:r>
              <a:rPr lang="en-US">
                <a:solidFill>
                  <a:srgbClr val="000000"/>
                </a:solidFill>
                <a:latin typeface="Segoe UI" panose="020B0502040204020203" pitchFamily="34" charset="0"/>
                <a:cs typeface="Segoe UI" panose="020B0502040204020203" pitchFamily="34" charset="0"/>
              </a:rPr>
              <a:t>We’ve spent decades in research and development</a:t>
            </a:r>
            <a:r>
              <a:rPr lang="en-US" sz="1200">
                <a:gradFill>
                  <a:gsLst>
                    <a:gs pos="2917">
                      <a:schemeClr val="tx1"/>
                    </a:gs>
                    <a:gs pos="30000">
                      <a:schemeClr val="tx1"/>
                    </a:gs>
                  </a:gsLst>
                  <a:lin ang="5400000" scaled="0"/>
                </a:gradFill>
              </a:rPr>
              <a:t>.</a:t>
            </a:r>
          </a:p>
          <a:p>
            <a:pPr fontAlgn="base">
              <a:lnSpc>
                <a:spcPct val="107000"/>
              </a:lnSpc>
              <a:spcAft>
                <a:spcPts val="0"/>
              </a:spcAft>
              <a:tabLst>
                <a:tab pos="232234" algn="l"/>
                <a:tab pos="353051" algn="l"/>
              </a:tabLst>
            </a:pPr>
            <a:endParaRPr lang="en-US">
              <a:solidFill>
                <a:srgbClr val="000000"/>
              </a:solidFill>
              <a:latin typeface="Segoe UI" panose="020B0502040204020203" pitchFamily="34" charset="0"/>
              <a:cs typeface="Segoe UI" panose="020B0502040204020203" pitchFamily="34" charset="0"/>
            </a:endParaRPr>
          </a:p>
          <a:p>
            <a:pPr fontAlgn="base">
              <a:lnSpc>
                <a:spcPct val="107000"/>
              </a:lnSpc>
              <a:spcAft>
                <a:spcPts val="0"/>
              </a:spcAft>
              <a:tabLst>
                <a:tab pos="232234" algn="l"/>
                <a:tab pos="353051" algn="l"/>
              </a:tabLst>
            </a:pPr>
            <a:r>
              <a:rPr lang="en-US">
                <a:solidFill>
                  <a:srgbClr val="000000"/>
                </a:solidFill>
                <a:latin typeface="Segoe UI" panose="020B0502040204020203" pitchFamily="34" charset="0"/>
                <a:cs typeface="Segoe UI" panose="020B0502040204020203" pitchFamily="34" charset="0"/>
              </a:rPr>
              <a:t>We’re committed to advancing the principles and practice of Responsible AI. </a:t>
            </a:r>
          </a:p>
          <a:p>
            <a:pPr fontAlgn="base">
              <a:lnSpc>
                <a:spcPct val="107000"/>
              </a:lnSpc>
              <a:spcAft>
                <a:spcPts val="0"/>
              </a:spcAft>
              <a:tabLst>
                <a:tab pos="232234" algn="l"/>
                <a:tab pos="353051" algn="l"/>
              </a:tabLst>
            </a:pPr>
            <a:endParaRPr lang="en-US">
              <a:solidFill>
                <a:srgbClr val="000000"/>
              </a:solidFill>
              <a:latin typeface="Segoe UI" panose="020B0502040204020203" pitchFamily="34" charset="0"/>
              <a:cs typeface="Segoe UI" panose="020B0502040204020203" pitchFamily="34" charset="0"/>
            </a:endParaRPr>
          </a:p>
          <a:p>
            <a:pPr fontAlgn="base">
              <a:lnSpc>
                <a:spcPct val="107000"/>
              </a:lnSpc>
              <a:spcAft>
                <a:spcPts val="0"/>
              </a:spcAft>
              <a:tabLst>
                <a:tab pos="232234" algn="l"/>
                <a:tab pos="353051" algn="l"/>
              </a:tabLst>
            </a:pPr>
            <a:r>
              <a:rPr lang="en-US">
                <a:solidFill>
                  <a:srgbClr val="000000"/>
                </a:solidFill>
                <a:latin typeface="Segoe UI" panose="020B0502040204020203" pitchFamily="34" charset="0"/>
                <a:cs typeface="Segoe UI" panose="020B0502040204020203" pitchFamily="34" charset="0"/>
              </a:rPr>
              <a:t>We’ve built security and trust into our platform and all our solutions right from the start. </a:t>
            </a:r>
          </a:p>
          <a:p>
            <a:pPr fontAlgn="base">
              <a:lnSpc>
                <a:spcPct val="107000"/>
              </a:lnSpc>
              <a:spcAft>
                <a:spcPts val="0"/>
              </a:spcAft>
              <a:tabLst>
                <a:tab pos="232234" algn="l"/>
                <a:tab pos="353051" algn="l"/>
              </a:tabLst>
            </a:pPr>
            <a:endParaRPr lang="en-US">
              <a:solidFill>
                <a:srgbClr val="000000"/>
              </a:solidFill>
              <a:latin typeface="Segoe UI" panose="020B0502040204020203" pitchFamily="34" charset="0"/>
              <a:cs typeface="Segoe UI" panose="020B0502040204020203" pitchFamily="34" charset="0"/>
            </a:endParaRPr>
          </a:p>
          <a:p>
            <a:pPr marL="0" marR="0">
              <a:spcBef>
                <a:spcPts val="0"/>
              </a:spcBef>
              <a:spcAft>
                <a:spcPts val="0"/>
              </a:spcAft>
            </a:pPr>
            <a:r>
              <a:rPr lang="en-US">
                <a:solidFill>
                  <a:srgbClr val="000000"/>
                </a:solidFill>
                <a:latin typeface="Segoe UI" panose="020B0502040204020203" pitchFamily="34" charset="0"/>
                <a:cs typeface="Segoe UI" panose="020B0502040204020203" pitchFamily="34" charset="0"/>
              </a:rPr>
              <a:t>We’ve created purpose-built AI infrastructure to deliver reliability and performance at scale</a:t>
            </a:r>
            <a:r>
              <a:rPr lang="en-US" sz="1800">
                <a:effectLst/>
                <a:latin typeface="Segoe UI" panose="020B0502040204020203" pitchFamily="34" charset="0"/>
                <a:ea typeface="Calibri" panose="020F0502020204030204" pitchFamily="34" charset="0"/>
              </a:rPr>
              <a:t>, based on thousands of interconnected GPUs and </a:t>
            </a:r>
            <a:r>
              <a:rPr lang="en-US" sz="1800" err="1">
                <a:effectLst/>
                <a:latin typeface="Segoe UI" panose="020B0502040204020203" pitchFamily="34" charset="0"/>
                <a:ea typeface="Calibri" panose="020F0502020204030204" pitchFamily="34" charset="0"/>
              </a:rPr>
              <a:t>Infiniband</a:t>
            </a:r>
            <a:r>
              <a:rPr lang="en-US" sz="1800">
                <a:effectLst/>
                <a:latin typeface="Segoe UI" panose="020B0502040204020203" pitchFamily="34" charset="0"/>
                <a:ea typeface="Calibri" panose="020F0502020204030204" pitchFamily="34" charset="0"/>
              </a:rPr>
              <a:t> networking. </a:t>
            </a:r>
          </a:p>
          <a:p>
            <a:pPr marL="0" marR="0">
              <a:spcBef>
                <a:spcPts val="0"/>
              </a:spcBef>
              <a:spcAft>
                <a:spcPts val="0"/>
              </a:spcAft>
            </a:pPr>
            <a:endParaRPr lang="en-US">
              <a:solidFill>
                <a:srgbClr val="000000"/>
              </a:solidFill>
              <a:latin typeface="Segoe UI" panose="020B0502040204020203" pitchFamily="34" charset="0"/>
              <a:cs typeface="Segoe UI" panose="020B0502040204020203" pitchFamily="34" charset="0"/>
            </a:endParaRPr>
          </a:p>
          <a:p>
            <a:pPr marL="0" marR="0" lvl="0" indent="0" algn="l" defTabSz="914400" rtl="0" eaLnBrk="1" fontAlgn="base" latinLnBrk="0" hangingPunct="1">
              <a:lnSpc>
                <a:spcPct val="107000"/>
              </a:lnSpc>
              <a:spcBef>
                <a:spcPts val="0"/>
              </a:spcBef>
              <a:spcAft>
                <a:spcPts val="0"/>
              </a:spcAft>
              <a:buClrTx/>
              <a:buSzTx/>
              <a:buFontTx/>
              <a:buNone/>
              <a:tabLst>
                <a:tab pos="232234" algn="l"/>
                <a:tab pos="353051" algn="l"/>
              </a:tabLst>
              <a:defRPr/>
            </a:pPr>
            <a:r>
              <a:rPr lang="en-US">
                <a:solidFill>
                  <a:srgbClr val="000000"/>
                </a:solidFill>
                <a:latin typeface="Segoe UI" panose="020B0502040204020203" pitchFamily="34" charset="0"/>
                <a:cs typeface="Segoe UI" panose="020B0502040204020203" pitchFamily="34" charset="0"/>
              </a:rPr>
              <a:t>And as a result, we are trusted by AI leaders like OpenAI and many others. In fact, </a:t>
            </a:r>
            <a:r>
              <a:rPr lang="en-US" sz="1800">
                <a:effectLst/>
                <a:latin typeface="Segoe UI" panose="020B0502040204020203" pitchFamily="34" charset="0"/>
                <a:ea typeface="Calibri" panose="020F0502020204030204" pitchFamily="34" charset="0"/>
                <a:cs typeface="Times New Roman" panose="02020603050405020304" pitchFamily="18" charset="0"/>
              </a:rPr>
              <a:t>OpenAI builds and trains </a:t>
            </a:r>
            <a:r>
              <a:rPr lang="en-US" sz="1800" u="sng">
                <a:effectLst/>
                <a:latin typeface="Segoe UI" panose="020B0502040204020203" pitchFamily="34" charset="0"/>
                <a:ea typeface="Calibri" panose="020F0502020204030204" pitchFamily="34" charset="0"/>
                <a:cs typeface="Times New Roman" panose="02020603050405020304" pitchFamily="18" charset="0"/>
              </a:rPr>
              <a:t>all of their AI models and experiences</a:t>
            </a:r>
            <a:r>
              <a:rPr lang="en-US" sz="1800">
                <a:effectLst/>
                <a:latin typeface="Segoe UI" panose="020B0502040204020203" pitchFamily="34" charset="0"/>
                <a:ea typeface="Calibri" panose="020F0502020204030204" pitchFamily="34" charset="0"/>
                <a:cs typeface="Times New Roman" panose="02020603050405020304" pitchFamily="18" charset="0"/>
              </a:rPr>
              <a:t> using the unique AI infrastructure of Microsoft Azure.</a:t>
            </a:r>
          </a:p>
          <a:p>
            <a:pPr marL="0" marR="0" lvl="0" indent="0" algn="l" defTabSz="914400" rtl="0" eaLnBrk="1" fontAlgn="base" latinLnBrk="0" hangingPunct="1">
              <a:lnSpc>
                <a:spcPct val="107000"/>
              </a:lnSpc>
              <a:spcBef>
                <a:spcPts val="0"/>
              </a:spcBef>
              <a:spcAft>
                <a:spcPts val="0"/>
              </a:spcAft>
              <a:buClrTx/>
              <a:buSzTx/>
              <a:buFontTx/>
              <a:buNone/>
              <a:tabLst>
                <a:tab pos="232234" algn="l"/>
                <a:tab pos="353051" algn="l"/>
              </a:tabLst>
              <a:defRPr/>
            </a:pPr>
            <a:endParaRPr lang="en-US" sz="1800">
              <a:effectLst/>
              <a:latin typeface="Segoe UI" panose="020B0502040204020203" pitchFamily="34" charset="0"/>
              <a:ea typeface="Calibri" panose="020F0502020204030204" pitchFamily="34" charset="0"/>
              <a:cs typeface="Times New Roman" panose="02020603050405020304" pitchFamily="18" charset="0"/>
            </a:endParaRPr>
          </a:p>
          <a:p>
            <a:pPr marL="0" marR="0" lvl="0" indent="0" algn="l" defTabSz="914400" rtl="0" eaLnBrk="1" fontAlgn="base" latinLnBrk="0" hangingPunct="1">
              <a:lnSpc>
                <a:spcPct val="107000"/>
              </a:lnSpc>
              <a:spcBef>
                <a:spcPts val="0"/>
              </a:spcBef>
              <a:spcAft>
                <a:spcPts val="0"/>
              </a:spcAft>
              <a:buClrTx/>
              <a:buSzTx/>
              <a:buFontTx/>
              <a:buNone/>
              <a:tabLst>
                <a:tab pos="232234" algn="l"/>
                <a:tab pos="353051" algn="l"/>
              </a:tabLst>
              <a:defRPr/>
            </a:pPr>
            <a:r>
              <a:rPr lang="en-US" sz="1800">
                <a:effectLst/>
                <a:latin typeface="Segoe UI" panose="020B0502040204020203" pitchFamily="34" charset="0"/>
                <a:ea typeface="Calibri" panose="020F0502020204030204" pitchFamily="34" charset="0"/>
                <a:cs typeface="Times New Roman" panose="02020603050405020304" pitchFamily="18" charset="0"/>
              </a:rPr>
              <a:t>This innovation is exciting, and I am thrilled to share more with you over the course of this talk. </a:t>
            </a:r>
          </a:p>
          <a:p>
            <a:pPr marL="0" marR="0" lvl="0" indent="0" algn="l" defTabSz="914400" rtl="0" eaLnBrk="1" fontAlgn="base" latinLnBrk="0" hangingPunct="1">
              <a:lnSpc>
                <a:spcPct val="107000"/>
              </a:lnSpc>
              <a:spcBef>
                <a:spcPts val="0"/>
              </a:spcBef>
              <a:spcAft>
                <a:spcPts val="0"/>
              </a:spcAft>
              <a:buClrTx/>
              <a:buSzTx/>
              <a:buFontTx/>
              <a:buNone/>
              <a:tabLst>
                <a:tab pos="232234" algn="l"/>
                <a:tab pos="353051" algn="l"/>
              </a:tabLst>
              <a:defRPr/>
            </a:pPr>
            <a:endParaRPr lang="en-US" sz="1800">
              <a:effectLst/>
              <a:latin typeface="Segoe UI" panose="020B0502040204020203" pitchFamily="34" charset="0"/>
              <a:ea typeface="Calibri" panose="020F0502020204030204" pitchFamily="34" charset="0"/>
              <a:cs typeface="Times New Roman" panose="02020603050405020304" pitchFamily="18" charset="0"/>
            </a:endParaRPr>
          </a:p>
          <a:p>
            <a:pPr marL="0" marR="0" lvl="0" indent="0" algn="l" defTabSz="914400" rtl="0" eaLnBrk="1" fontAlgn="base" latinLnBrk="0" hangingPunct="1">
              <a:lnSpc>
                <a:spcPct val="107000"/>
              </a:lnSpc>
              <a:spcBef>
                <a:spcPts val="0"/>
              </a:spcBef>
              <a:spcAft>
                <a:spcPts val="0"/>
              </a:spcAft>
              <a:buClrTx/>
              <a:buSzTx/>
              <a:buFontTx/>
              <a:buNone/>
              <a:tabLst>
                <a:tab pos="232234" algn="l"/>
                <a:tab pos="353051" algn="l"/>
              </a:tabLst>
              <a:defRPr/>
            </a:pPr>
            <a:endParaRPr lang="en-US" sz="1800">
              <a:effectLst/>
              <a:latin typeface="Calibri" panose="020F0502020204030204" pitchFamily="34" charset="0"/>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383057728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a:t>Facilitator: </a:t>
            </a:r>
            <a:r>
              <a:rPr lang="en-US" b="0"/>
              <a:t>The scenario template to walk through and document the customer through the represented personas and use case scenarios. </a:t>
            </a:r>
            <a:endParaRPr lang="en-US" b="1"/>
          </a:p>
        </p:txBody>
      </p:sp>
      <p:sp>
        <p:nvSpPr>
          <p:cNvPr id="4" name="Header Placeholder 3"/>
          <p:cNvSpPr>
            <a:spLocks noGrp="1"/>
          </p:cNvSpPr>
          <p:nvPr>
            <p:ph type="hdr" sz="quarter"/>
          </p:nvPr>
        </p:nvSpPr>
        <p:spPr/>
        <p:txBody>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5" name="Footer Placeholder 4"/>
          <p:cNvSpPr>
            <a:spLocks noGrp="1"/>
          </p:cNvSpPr>
          <p:nvPr>
            <p:ph type="ftr" sz="quarter" idx="4"/>
          </p:nvPr>
        </p:nvSpPr>
        <p:spPr/>
        <p:txBody>
          <a:bodyPr/>
          <a:lstStyle/>
          <a:p>
            <a:pPr marL="583211" marR="0" lvl="0" indent="0" algn="l" defTabSz="932831"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6" name="Date Placeholder 5"/>
          <p:cNvSpPr>
            <a:spLocks noGrp="1"/>
          </p:cNvSpPr>
          <p:nvPr>
            <p:ph type="dt" idx="1"/>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98000082-733C-7745-B6B2-DEBD02307451}" type="datetime8">
              <a:rPr kumimoji="0" lang="en-CA"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2024-02-02 4:15 PM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86937717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a:solidFill>
                  <a:srgbClr val="FF0000"/>
                </a:solidFill>
              </a:rPr>
              <a:t>Facilitator: </a:t>
            </a:r>
            <a:r>
              <a:rPr lang="en-US"/>
              <a:t>Leverage the Modern Collaboration Architecture (MOCA) Framework to design </a:t>
            </a:r>
            <a:r>
              <a:rPr lang="en-US" b="0" i="1"/>
              <a:t>Attention Harnessing </a:t>
            </a:r>
            <a:r>
              <a:rPr lang="en-US" b="0" i="0"/>
              <a:t>behaviors. For more information, visit http://aka.ms/MOCA </a:t>
            </a:r>
            <a:endParaRPr lang="en-US"/>
          </a:p>
        </p:txBody>
      </p:sp>
      <p:sp>
        <p:nvSpPr>
          <p:cNvPr id="4" name="Slide Number Placeholder 3"/>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53501081-E19D-419D-B0AB-F3E631795016}"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68542114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t>Update the check boxes to reflect the copilots presented.</a:t>
            </a:r>
          </a:p>
          <a:p>
            <a:r>
              <a:rPr lang="en-US"/>
              <a:t>List a scenario or scenarios to implement.</a:t>
            </a:r>
          </a:p>
        </p:txBody>
      </p:sp>
      <p:sp>
        <p:nvSpPr>
          <p:cNvPr id="4" name="Slide Number Placeholder 3"/>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CBD1E01B-B435-456D-833F-85DFF28AA22F}"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341943209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Roadmap… steps necessary to implement the scenario(s) chosen so the end user has the best experience with copilot.</a:t>
            </a:r>
          </a:p>
        </p:txBody>
      </p:sp>
      <p:sp>
        <p:nvSpPr>
          <p:cNvPr id="4" name="Slide Number Placeholder 3"/>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11BD46E6-71BD-4C7E-B8B8-C16EC865A442}"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8580846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Z"/>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3EE6AC2-384C-4CF5-B01D-233D2C761588}"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08006662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Header Placeholder 3"/>
          <p:cNvSpPr>
            <a:spLocks noGrp="1"/>
          </p:cNvSpPr>
          <p:nvPr>
            <p:ph type="hdr" sz="quarter" idx="10"/>
          </p:nvPr>
        </p:nvSpPr>
        <p:spPr/>
        <p:txBody>
          <a:bodyPr/>
          <a:lstStyle/>
          <a:p>
            <a:pPr marL="0" marR="0" lvl="0" indent="0" algn="l" defTabSz="940297"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t>MGX FY16</a:t>
            </a:r>
          </a:p>
        </p:txBody>
      </p:sp>
      <p:sp>
        <p:nvSpPr>
          <p:cNvPr id="5" name="Footer Placeholder 4"/>
          <p:cNvSpPr>
            <a:spLocks noGrp="1"/>
          </p:cNvSpPr>
          <p:nvPr>
            <p:ph type="ftr" sz="quarter" idx="11"/>
          </p:nvPr>
        </p:nvSpPr>
        <p:spPr/>
        <p:txBody>
          <a:bodyPr/>
          <a:lstStyle/>
          <a:p>
            <a:pPr marL="576129" marR="0" lvl="0" indent="0" algn="l" defTabSz="921503"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2015 Microsoft Corporation. All rights reserved.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algn="r" defTabSz="940297" rtl="0" eaLnBrk="1" fontAlgn="auto" latinLnBrk="0" hangingPunct="1">
              <a:lnSpc>
                <a:spcPct val="100000"/>
              </a:lnSpc>
              <a:spcBef>
                <a:spcPts val="0"/>
              </a:spcBef>
              <a:spcAft>
                <a:spcPts val="0"/>
              </a:spcAft>
              <a:buClrTx/>
              <a:buSzTx/>
              <a:buFontTx/>
              <a:buNone/>
              <a:tabLst/>
              <a:defRPr/>
            </a:pPr>
            <a:fld id="{38EEC551-8CDA-4EB6-89BB-2A86C9F091C8}" type="datetime8">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pPr marL="0" marR="0" lvl="0" indent="0" algn="r" defTabSz="940297" rtl="0" eaLnBrk="1" fontAlgn="auto" latinLnBrk="0" hangingPunct="1">
                <a:lnSpc>
                  <a:spcPct val="100000"/>
                </a:lnSpc>
                <a:spcBef>
                  <a:spcPts val="0"/>
                </a:spcBef>
                <a:spcAft>
                  <a:spcPts val="0"/>
                </a:spcAft>
                <a:buClrTx/>
                <a:buSzTx/>
                <a:buFontTx/>
                <a:buNone/>
                <a:tabLst/>
                <a:defRPr/>
              </a:pPr>
              <a:t>2/2/2024 4:15 PM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94029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pPr marL="0" marR="0" lvl="0" indent="0" algn="r" defTabSz="940297"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171493441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nvPr>
        </p:nvSpPr>
        <p:spPr/>
        <p:txBody>
          <a:bodyPr/>
          <a:lstStyle/>
          <a:p>
            <a:pPr marL="0" marR="0" lvl="0" indent="0" algn="l" defTabSz="940297"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t>MGX FY16</a:t>
            </a:r>
          </a:p>
        </p:txBody>
      </p:sp>
      <p:sp>
        <p:nvSpPr>
          <p:cNvPr id="5" name="Footer Placeholder 4"/>
          <p:cNvSpPr>
            <a:spLocks noGrp="1"/>
          </p:cNvSpPr>
          <p:nvPr>
            <p:ph type="ftr" sz="quarter" idx="11"/>
          </p:nvPr>
        </p:nvSpPr>
        <p:spPr/>
        <p:txBody>
          <a:bodyPr/>
          <a:lstStyle/>
          <a:p>
            <a:pPr marL="576129" marR="0" lvl="0" indent="0" algn="l" defTabSz="921503"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2015 Microsoft Corporation. All rights reserved.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algn="r" defTabSz="940297" rtl="0" eaLnBrk="1" fontAlgn="auto" latinLnBrk="0" hangingPunct="1">
              <a:lnSpc>
                <a:spcPct val="100000"/>
              </a:lnSpc>
              <a:spcBef>
                <a:spcPts val="0"/>
              </a:spcBef>
              <a:spcAft>
                <a:spcPts val="0"/>
              </a:spcAft>
              <a:buClrTx/>
              <a:buSzTx/>
              <a:buFontTx/>
              <a:buNone/>
              <a:tabLst/>
              <a:defRPr/>
            </a:pPr>
            <a:fld id="{38EEC551-8CDA-4EB6-89BB-2A86C9F091C8}" type="datetime8">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pPr marL="0" marR="0" lvl="0" indent="0" algn="r" defTabSz="940297" rtl="0" eaLnBrk="1" fontAlgn="auto" latinLnBrk="0" hangingPunct="1">
                <a:lnSpc>
                  <a:spcPct val="100000"/>
                </a:lnSpc>
                <a:spcBef>
                  <a:spcPts val="0"/>
                </a:spcBef>
                <a:spcAft>
                  <a:spcPts val="0"/>
                </a:spcAft>
                <a:buClrTx/>
                <a:buSzTx/>
                <a:buFontTx/>
                <a:buNone/>
                <a:tabLst/>
                <a:defRPr/>
              </a:pPr>
              <a:t>2/2/2024 4:15 PM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94029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pPr marL="0" marR="0" lvl="0" indent="0" algn="r" defTabSz="940297"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1986259130"/>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How is the adoption rate right now? Any plans or blockers for rolling out? </a:t>
            </a:r>
          </a:p>
          <a:p>
            <a:pPr marL="0" marR="0" lvl="0" indent="0" algn="l" defTabSz="914400" rtl="0" eaLnBrk="1" fontAlgn="auto" latinLnBrk="0" hangingPunct="1">
              <a:lnSpc>
                <a:spcPct val="100000"/>
              </a:lnSpc>
              <a:spcBef>
                <a:spcPts val="0"/>
              </a:spcBef>
              <a:spcAft>
                <a:spcPts val="0"/>
              </a:spcAft>
              <a:buClrTx/>
              <a:buSzTx/>
              <a:buFontTx/>
              <a:buNone/>
              <a:tabLst/>
              <a:defRPr/>
            </a:pPr>
            <a:r>
              <a:rPr lang="en-GB" sz="1800" dirty="0">
                <a:effectLst/>
                <a:latin typeface="Aptos" panose="020B0004020202020204" pitchFamily="34" charset="0"/>
                <a:ea typeface="Aptos" panose="020B0004020202020204" pitchFamily="34" charset="0"/>
                <a:cs typeface="Aptos" panose="020B0004020202020204" pitchFamily="34" charset="0"/>
              </a:rPr>
              <a:t>What’s current experience to onboard your employees and nudge them to use the feature.</a:t>
            </a:r>
            <a:endParaRPr lang="en-US" sz="1800" dirty="0">
              <a:effectLst/>
              <a:latin typeface="Aptos" panose="020B0004020202020204" pitchFamily="34" charset="0"/>
              <a:ea typeface="Aptos" panose="020B0004020202020204" pitchFamily="34" charset="0"/>
              <a:cs typeface="Arial" panose="020B0604020202020204" pitchFamily="34" charset="0"/>
            </a:endParaRP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Explain the feature - </a:t>
            </a:r>
            <a:r>
              <a:rPr lang="en-US" sz="1200" b="1" dirty="0"/>
              <a:t>Organizational Message Writer Role or Global Admin </a:t>
            </a:r>
            <a:r>
              <a:rPr lang="en-US" sz="1200" dirty="0"/>
              <a:t>can schedule messages on Copilot Usage Report via Windows 11 Notification Center for Microsoft 365 licensed users who haven't engaged with Copilot features in the past month, such as newcomers or inactive users.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dirty="0"/>
          </a:p>
          <a:p>
            <a:pPr marL="228600" marR="0" lvl="0" indent="-228600" algn="l" defTabSz="914400" rtl="0" eaLnBrk="1" fontAlgn="auto" latinLnBrk="0" hangingPunct="1">
              <a:lnSpc>
                <a:spcPct val="100000"/>
              </a:lnSpc>
              <a:spcBef>
                <a:spcPts val="0"/>
              </a:spcBef>
              <a:spcAft>
                <a:spcPts val="0"/>
              </a:spcAft>
              <a:buClrTx/>
              <a:buSzTx/>
              <a:buFontTx/>
              <a:buAutoNum type="arabicPeriod"/>
              <a:tabLst/>
              <a:defRPr/>
            </a:pPr>
            <a:r>
              <a:rPr lang="en-GB" sz="1800" b="1" dirty="0">
                <a:effectLst/>
                <a:latin typeface="Aptos" panose="020B0004020202020204" pitchFamily="34" charset="0"/>
                <a:ea typeface="Aptos" panose="020B0004020202020204" pitchFamily="34" charset="0"/>
                <a:cs typeface="Aptos" panose="020B0004020202020204" pitchFamily="34" charset="0"/>
              </a:rPr>
              <a:t>How many users in your company are using Win11?</a:t>
            </a:r>
            <a:r>
              <a:rPr lang="en-GB" sz="1800" dirty="0">
                <a:effectLst/>
                <a:latin typeface="Aptos" panose="020B0004020202020204" pitchFamily="34" charset="0"/>
                <a:ea typeface="Aptos" panose="020B0004020202020204" pitchFamily="34" charset="0"/>
                <a:cs typeface="Aptos" panose="020B0004020202020204" pitchFamily="34" charset="0"/>
              </a:rPr>
              <a:t> The message will only show up on Win11 action </a:t>
            </a:r>
            <a:r>
              <a:rPr lang="en-GB" sz="1800" dirty="0" err="1">
                <a:effectLst/>
                <a:latin typeface="Aptos" panose="020B0004020202020204" pitchFamily="34" charset="0"/>
                <a:ea typeface="Aptos" panose="020B0004020202020204" pitchFamily="34" charset="0"/>
                <a:cs typeface="Aptos" panose="020B0004020202020204" pitchFamily="34" charset="0"/>
              </a:rPr>
              <a:t>center</a:t>
            </a:r>
            <a:r>
              <a:rPr lang="en-GB" sz="1800" dirty="0">
                <a:effectLst/>
                <a:latin typeface="Aptos" panose="020B0004020202020204" pitchFamily="34" charset="0"/>
                <a:ea typeface="Aptos" panose="020B0004020202020204" pitchFamily="34" charset="0"/>
                <a:cs typeface="Aptos" panose="020B0004020202020204" pitchFamily="34" charset="0"/>
              </a:rPr>
              <a:t>.</a:t>
            </a:r>
            <a:endParaRPr lang="en-US" sz="1200" dirty="0"/>
          </a:p>
          <a:p>
            <a:pPr marL="228600" marR="0" lvl="0" indent="-228600" algn="l" defTabSz="914400" rtl="0" eaLnBrk="1" fontAlgn="auto" latinLnBrk="0" hangingPunct="1">
              <a:lnSpc>
                <a:spcPct val="100000"/>
              </a:lnSpc>
              <a:spcBef>
                <a:spcPts val="0"/>
              </a:spcBef>
              <a:spcAft>
                <a:spcPts val="0"/>
              </a:spcAft>
              <a:buClrTx/>
              <a:buSzTx/>
              <a:buFontTx/>
              <a:buAutoNum type="arabicPeriod"/>
              <a:tabLst/>
              <a:defRPr/>
            </a:pPr>
            <a:r>
              <a:rPr lang="en-US" sz="1200" dirty="0"/>
              <a:t>Recipients could be filtered by AAD groups for them to do specific targeting and is updated on the daily basis</a:t>
            </a:r>
          </a:p>
          <a:p>
            <a:pPr marL="228600" marR="0" lvl="0" indent="-228600" algn="l" defTabSz="914400" rtl="0" eaLnBrk="1" fontAlgn="auto" latinLnBrk="0" hangingPunct="1">
              <a:lnSpc>
                <a:spcPct val="100000"/>
              </a:lnSpc>
              <a:spcBef>
                <a:spcPts val="0"/>
              </a:spcBef>
              <a:spcAft>
                <a:spcPts val="0"/>
              </a:spcAft>
              <a:buClrTx/>
              <a:buSzTx/>
              <a:buFontTx/>
              <a:buAutoNum type="arabicPeriod"/>
              <a:tabLst/>
              <a:defRPr/>
            </a:pPr>
            <a:r>
              <a:rPr lang="en-US" sz="1200" dirty="0"/>
              <a:t>Organizational Message Writer Role is a new role designed for this purpose, won’t have access to other settings and could be assigned by Global admin. Does it work for them?</a:t>
            </a:r>
          </a:p>
          <a:p>
            <a:pPr marL="228600" marR="0" lvl="0" indent="-228600" algn="l" defTabSz="914400" rtl="0" eaLnBrk="1" fontAlgn="auto" latinLnBrk="0" hangingPunct="1">
              <a:lnSpc>
                <a:spcPct val="100000"/>
              </a:lnSpc>
              <a:spcBef>
                <a:spcPts val="0"/>
              </a:spcBef>
              <a:spcAft>
                <a:spcPts val="0"/>
              </a:spcAft>
              <a:buClrTx/>
              <a:buSzTx/>
              <a:buFontTx/>
              <a:buAutoNum type="arabicPeriod"/>
              <a:tabLst/>
              <a:defRPr/>
            </a:pPr>
            <a:r>
              <a:rPr lang="en-US" sz="1200" dirty="0"/>
              <a:t>This feature is available to EAP tenants on 10/18. Are they down to try it out?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3EE6AC2-384C-4CF5-B01D-233D2C761588}" type="slidenum">
              <a:rPr kumimoji="0" lang="en-US" sz="1200" b="0" i="0" u="none" strike="noStrike" kern="1200" cap="none" spc="0" normalizeH="0" baseline="0" noProof="0" smtClean="0">
                <a:ln>
                  <a:noFill/>
                </a:ln>
                <a:solidFill>
                  <a:prstClr val="black"/>
                </a:solidFill>
                <a:effectLst/>
                <a:uLnTx/>
                <a:uFillTx/>
                <a:latin typeface="Aptos" panose="0211000402020202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320914106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nvPr>
        </p:nvSpPr>
        <p:spPr/>
        <p:txBody>
          <a:bodyPr/>
          <a:lstStyle/>
          <a:p>
            <a:pPr marL="0" marR="0" lvl="0" indent="0" algn="l" defTabSz="940297"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t>MGX FY16</a:t>
            </a:r>
          </a:p>
        </p:txBody>
      </p:sp>
      <p:sp>
        <p:nvSpPr>
          <p:cNvPr id="5" name="Footer Placeholder 4"/>
          <p:cNvSpPr>
            <a:spLocks noGrp="1"/>
          </p:cNvSpPr>
          <p:nvPr>
            <p:ph type="ftr" sz="quarter" idx="11"/>
          </p:nvPr>
        </p:nvSpPr>
        <p:spPr/>
        <p:txBody>
          <a:bodyPr/>
          <a:lstStyle/>
          <a:p>
            <a:pPr marL="576129" marR="0" lvl="0" indent="0" algn="l" defTabSz="921503"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2015 Microsoft Corporation. All rights reserved.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algn="r" defTabSz="940297" rtl="0" eaLnBrk="1" fontAlgn="auto" latinLnBrk="0" hangingPunct="1">
              <a:lnSpc>
                <a:spcPct val="100000"/>
              </a:lnSpc>
              <a:spcBef>
                <a:spcPts val="0"/>
              </a:spcBef>
              <a:spcAft>
                <a:spcPts val="0"/>
              </a:spcAft>
              <a:buClrTx/>
              <a:buSzTx/>
              <a:buFontTx/>
              <a:buNone/>
              <a:tabLst/>
              <a:defRPr/>
            </a:pPr>
            <a:fld id="{38EEC551-8CDA-4EB6-89BB-2A86C9F091C8}" type="datetime8">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pPr marL="0" marR="0" lvl="0" indent="0" algn="r" defTabSz="940297" rtl="0" eaLnBrk="1" fontAlgn="auto" latinLnBrk="0" hangingPunct="1">
                <a:lnSpc>
                  <a:spcPct val="100000"/>
                </a:lnSpc>
                <a:spcBef>
                  <a:spcPts val="0"/>
                </a:spcBef>
                <a:spcAft>
                  <a:spcPts val="0"/>
                </a:spcAft>
                <a:buClrTx/>
                <a:buSzTx/>
                <a:buFontTx/>
                <a:buNone/>
                <a:tabLst/>
                <a:defRPr/>
              </a:pPr>
              <a:t>2/2/2024 4:15 PM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94029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pPr marL="0" marR="0" lvl="0" indent="0" algn="r" defTabSz="940297"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357594111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nvPr>
        </p:nvSpPr>
        <p:spPr/>
        <p:txBody>
          <a:bodyPr/>
          <a:lstStyle/>
          <a:p>
            <a:pPr marL="0" marR="0" lvl="0" indent="0" algn="l" defTabSz="940297"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t>MGX FY16</a:t>
            </a:r>
          </a:p>
        </p:txBody>
      </p:sp>
      <p:sp>
        <p:nvSpPr>
          <p:cNvPr id="5" name="Footer Placeholder 4"/>
          <p:cNvSpPr>
            <a:spLocks noGrp="1"/>
          </p:cNvSpPr>
          <p:nvPr>
            <p:ph type="ftr" sz="quarter" idx="11"/>
          </p:nvPr>
        </p:nvSpPr>
        <p:spPr/>
        <p:txBody>
          <a:bodyPr/>
          <a:lstStyle/>
          <a:p>
            <a:pPr marL="576129" marR="0" lvl="0" indent="0" algn="l" defTabSz="921503"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2015 Microsoft Corporation. All rights reserved.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algn="r" defTabSz="940297" rtl="0" eaLnBrk="1" fontAlgn="auto" latinLnBrk="0" hangingPunct="1">
              <a:lnSpc>
                <a:spcPct val="100000"/>
              </a:lnSpc>
              <a:spcBef>
                <a:spcPts val="0"/>
              </a:spcBef>
              <a:spcAft>
                <a:spcPts val="0"/>
              </a:spcAft>
              <a:buClrTx/>
              <a:buSzTx/>
              <a:buFontTx/>
              <a:buNone/>
              <a:tabLst/>
              <a:defRPr/>
            </a:pPr>
            <a:fld id="{38EEC551-8CDA-4EB6-89BB-2A86C9F091C8}" type="datetime8">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pPr marL="0" marR="0" lvl="0" indent="0" algn="r" defTabSz="940297" rtl="0" eaLnBrk="1" fontAlgn="auto" latinLnBrk="0" hangingPunct="1">
                <a:lnSpc>
                  <a:spcPct val="100000"/>
                </a:lnSpc>
                <a:spcBef>
                  <a:spcPts val="0"/>
                </a:spcBef>
                <a:spcAft>
                  <a:spcPts val="0"/>
                </a:spcAft>
                <a:buClrTx/>
                <a:buSzTx/>
                <a:buFontTx/>
                <a:buNone/>
                <a:tabLst/>
                <a:defRPr/>
              </a:pPr>
              <a:t>2/2/2024 4:15 PM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94029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pPr marL="0" marR="0" lvl="0" indent="0" algn="r" defTabSz="940297"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384633969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 we begin to think about adoption for Copilot for Microsoft 365 it's important to recognize that there is a growing ecosystem of Microsoft Copilot experiences. Our job is to teach people maximize the benefits of generative AI no matter what surface they access the tools across their business and personal experiences.  </a:t>
            </a:r>
          </a:p>
        </p:txBody>
      </p:sp>
      <p:sp>
        <p:nvSpPr>
          <p:cNvPr id="4" name="Slide Number Placeholder 3"/>
          <p:cNvSpPr>
            <a:spLocks noGrp="1"/>
          </p:cNvSpPr>
          <p:nvPr>
            <p:ph type="sldNum" sz="quarter" idx="5"/>
          </p:nvPr>
        </p:nvSpPr>
        <p:spPr/>
        <p:txBody>
          <a:bodyPr/>
          <a:lstStyle/>
          <a:p>
            <a:fld id="{7A2F43AC-C579-4519-988E-910819434F4E}" type="slidenum">
              <a:rPr lang="en-US" smtClean="0"/>
              <a:t>7</a:t>
            </a:fld>
            <a:endParaRPr lang="en-US"/>
          </a:p>
        </p:txBody>
      </p:sp>
    </p:spTree>
    <p:extLst>
      <p:ext uri="{BB962C8B-B14F-4D97-AF65-F5344CB8AC3E}">
        <p14:creationId xmlns:p14="http://schemas.microsoft.com/office/powerpoint/2010/main" val="265794361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nvPr>
        </p:nvSpPr>
        <p:spPr/>
        <p:txBody>
          <a:bodyPr/>
          <a:lstStyle/>
          <a:p>
            <a:pPr marL="0" marR="0" lvl="0" indent="0" algn="l" defTabSz="940297"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t>MGX FY16</a:t>
            </a:r>
          </a:p>
        </p:txBody>
      </p:sp>
      <p:sp>
        <p:nvSpPr>
          <p:cNvPr id="5" name="Footer Placeholder 4"/>
          <p:cNvSpPr>
            <a:spLocks noGrp="1"/>
          </p:cNvSpPr>
          <p:nvPr>
            <p:ph type="ftr" sz="quarter" idx="11"/>
          </p:nvPr>
        </p:nvSpPr>
        <p:spPr/>
        <p:txBody>
          <a:bodyPr/>
          <a:lstStyle/>
          <a:p>
            <a:pPr marL="576129" marR="0" lvl="0" indent="0" algn="l" defTabSz="921503"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2015 Microsoft Corporation. All rights reserved.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algn="r" defTabSz="940297" rtl="0" eaLnBrk="1" fontAlgn="auto" latinLnBrk="0" hangingPunct="1">
              <a:lnSpc>
                <a:spcPct val="100000"/>
              </a:lnSpc>
              <a:spcBef>
                <a:spcPts val="0"/>
              </a:spcBef>
              <a:spcAft>
                <a:spcPts val="0"/>
              </a:spcAft>
              <a:buClrTx/>
              <a:buSzTx/>
              <a:buFontTx/>
              <a:buNone/>
              <a:tabLst/>
              <a:defRPr/>
            </a:pPr>
            <a:fld id="{38EEC551-8CDA-4EB6-89BB-2A86C9F091C8}" type="datetime8">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pPr marL="0" marR="0" lvl="0" indent="0" algn="r" defTabSz="940297" rtl="0" eaLnBrk="1" fontAlgn="auto" latinLnBrk="0" hangingPunct="1">
                <a:lnSpc>
                  <a:spcPct val="100000"/>
                </a:lnSpc>
                <a:spcBef>
                  <a:spcPts val="0"/>
                </a:spcBef>
                <a:spcAft>
                  <a:spcPts val="0"/>
                </a:spcAft>
                <a:buClrTx/>
                <a:buSzTx/>
                <a:buFontTx/>
                <a:buNone/>
                <a:tabLst/>
                <a:defRPr/>
              </a:pPr>
              <a:t>2/2/2024 4:15 PM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94029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pPr marL="0" marR="0" lvl="0" indent="0" algn="r" defTabSz="940297"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130130350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Header Placeholder 3"/>
          <p:cNvSpPr>
            <a:spLocks noGrp="1"/>
          </p:cNvSpPr>
          <p:nvPr>
            <p:ph type="hdr" sz="quarter" idx="10"/>
          </p:nvPr>
        </p:nvSpPr>
        <p:spPr/>
        <p:txBody>
          <a:bodyPr/>
          <a:lstStyle/>
          <a:p>
            <a:pPr marL="0" marR="0" lvl="0" indent="0" algn="l" defTabSz="940297"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t>MGX FY16</a:t>
            </a:r>
          </a:p>
        </p:txBody>
      </p:sp>
      <p:sp>
        <p:nvSpPr>
          <p:cNvPr id="5" name="Footer Placeholder 4"/>
          <p:cNvSpPr>
            <a:spLocks noGrp="1"/>
          </p:cNvSpPr>
          <p:nvPr>
            <p:ph type="ftr" sz="quarter" idx="11"/>
          </p:nvPr>
        </p:nvSpPr>
        <p:spPr/>
        <p:txBody>
          <a:bodyPr/>
          <a:lstStyle/>
          <a:p>
            <a:pPr marL="576129" marR="0" lvl="0" indent="0" algn="l" defTabSz="921503"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2015 Microsoft Corporation. All rights reserved.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algn="r" defTabSz="940297" rtl="0" eaLnBrk="1" fontAlgn="auto" latinLnBrk="0" hangingPunct="1">
              <a:lnSpc>
                <a:spcPct val="100000"/>
              </a:lnSpc>
              <a:spcBef>
                <a:spcPts val="0"/>
              </a:spcBef>
              <a:spcAft>
                <a:spcPts val="0"/>
              </a:spcAft>
              <a:buClrTx/>
              <a:buSzTx/>
              <a:buFontTx/>
              <a:buNone/>
              <a:tabLst/>
              <a:defRPr/>
            </a:pPr>
            <a:fld id="{38EEC551-8CDA-4EB6-89BB-2A86C9F091C8}" type="datetime8">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pPr marL="0" marR="0" lvl="0" indent="0" algn="r" defTabSz="940297" rtl="0" eaLnBrk="1" fontAlgn="auto" latinLnBrk="0" hangingPunct="1">
                <a:lnSpc>
                  <a:spcPct val="100000"/>
                </a:lnSpc>
                <a:spcBef>
                  <a:spcPts val="0"/>
                </a:spcBef>
                <a:spcAft>
                  <a:spcPts val="0"/>
                </a:spcAft>
                <a:buClrTx/>
                <a:buSzTx/>
                <a:buFontTx/>
                <a:buNone/>
                <a:tabLst/>
                <a:defRPr/>
              </a:pPr>
              <a:t>2/2/2024 4:15 PM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94029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pPr marL="0" marR="0" lvl="0" indent="0" algn="r" defTabSz="940297"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339139285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MGX FY16</a:t>
            </a:r>
          </a:p>
        </p:txBody>
      </p:sp>
      <p:sp>
        <p:nvSpPr>
          <p:cNvPr id="5" name="Footer Placeholder 4"/>
          <p:cNvSpPr>
            <a:spLocks noGrp="1"/>
          </p:cNvSpPr>
          <p:nvPr>
            <p:ph type="ftr" sz="quarter" idx="11"/>
          </p:nvPr>
        </p:nvSpPr>
        <p:spPr/>
        <p:txBody>
          <a:bodyPr/>
          <a:lstStyle/>
          <a:p>
            <a:pPr marL="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2015 Microsoft Corporation. All rights reserved.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8EEC551-8CDA-4EB6-89BB-2A86C9F091C8}" type="datetime8">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2/2/2024 4:15 PM</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4578939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Header Placeholder 3"/>
          <p:cNvSpPr>
            <a:spLocks noGrp="1"/>
          </p:cNvSpPr>
          <p:nvPr>
            <p:ph type="hd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t>MGX FY16</a:t>
            </a:r>
          </a:p>
        </p:txBody>
      </p:sp>
      <p:sp>
        <p:nvSpPr>
          <p:cNvPr id="5" name="Footer Placeholder 4"/>
          <p:cNvSpPr>
            <a:spLocks noGrp="1"/>
          </p:cNvSpPr>
          <p:nvPr>
            <p:ph type="ftr" sz="quarter" idx="11"/>
          </p:nvPr>
        </p:nvSpPr>
        <p:spPr/>
        <p:txBody>
          <a:bodyPr/>
          <a:lstStyle/>
          <a:p>
            <a:pPr marL="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2015 Microsoft Corporation. All rights reserved.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8EEC551-8CDA-4EB6-89BB-2A86C9F091C8}" type="datetime8">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2/2/2024 4:15 PM</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0426938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Header Placeholder 3"/>
          <p:cNvSpPr>
            <a:spLocks noGrp="1"/>
          </p:cNvSpPr>
          <p:nvPr>
            <p:ph type="hdr" sz="quarter" idx="10"/>
          </p:nvPr>
        </p:nvSpPr>
        <p:spPr/>
        <p:txBody>
          <a:bodyPr/>
          <a:lstStyle/>
          <a:p>
            <a:pPr marL="0" marR="0" lvl="0" indent="0" algn="l" defTabSz="940297"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t>MGX FY16</a:t>
            </a:r>
          </a:p>
        </p:txBody>
      </p:sp>
      <p:sp>
        <p:nvSpPr>
          <p:cNvPr id="5" name="Footer Placeholder 4"/>
          <p:cNvSpPr>
            <a:spLocks noGrp="1"/>
          </p:cNvSpPr>
          <p:nvPr>
            <p:ph type="ftr" sz="quarter" idx="11"/>
          </p:nvPr>
        </p:nvSpPr>
        <p:spPr/>
        <p:txBody>
          <a:bodyPr/>
          <a:lstStyle/>
          <a:p>
            <a:pPr marL="576129" marR="0" lvl="0" indent="0" algn="l" defTabSz="921503"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2015 Microsoft Corporation. All rights reserved. MICROSOFT MAKES NO WARRANTIES, EXPRESS, IMPLIED OR STATUTORY, AS TO THE INFORMATION IN THIS PRESENTATION.</a:t>
            </a:r>
          </a:p>
        </p:txBody>
      </p:sp>
      <p:sp>
        <p:nvSpPr>
          <p:cNvPr id="6" name="Date Placeholder 5"/>
          <p:cNvSpPr>
            <a:spLocks noGrp="1"/>
          </p:cNvSpPr>
          <p:nvPr>
            <p:ph type="dt" idx="12"/>
          </p:nvPr>
        </p:nvSpPr>
        <p:spPr/>
        <p:txBody>
          <a:bodyPr/>
          <a:lstStyle/>
          <a:p>
            <a:pPr marL="0" marR="0" lvl="0" indent="0" algn="r" defTabSz="940297" rtl="0" eaLnBrk="1" fontAlgn="auto" latinLnBrk="0" hangingPunct="1">
              <a:lnSpc>
                <a:spcPct val="100000"/>
              </a:lnSpc>
              <a:spcBef>
                <a:spcPts val="0"/>
              </a:spcBef>
              <a:spcAft>
                <a:spcPts val="0"/>
              </a:spcAft>
              <a:buClrTx/>
              <a:buSzTx/>
              <a:buFontTx/>
              <a:buNone/>
              <a:tabLst/>
              <a:defRPr/>
            </a:pPr>
            <a:fld id="{38EEC551-8CDA-4EB6-89BB-2A86C9F091C8}" type="datetime8">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pPr marL="0" marR="0" lvl="0" indent="0" algn="r" defTabSz="940297" rtl="0" eaLnBrk="1" fontAlgn="auto" latinLnBrk="0" hangingPunct="1">
                <a:lnSpc>
                  <a:spcPct val="100000"/>
                </a:lnSpc>
                <a:spcBef>
                  <a:spcPts val="0"/>
                </a:spcBef>
                <a:spcAft>
                  <a:spcPts val="0"/>
                </a:spcAft>
                <a:buClrTx/>
                <a:buSzTx/>
                <a:buFontTx/>
                <a:buNone/>
                <a:tabLst/>
                <a:defRPr/>
              </a:pPr>
              <a:t>2/2/2024 4:15 PM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13"/>
          </p:nvPr>
        </p:nvSpPr>
        <p:spPr/>
        <p:txBody>
          <a:bodyPr/>
          <a:lstStyle/>
          <a:p>
            <a:pPr marL="0" marR="0" lvl="0" indent="0" algn="r" defTabSz="94029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pPr marL="0" marR="0" lvl="0" indent="0" algn="r" defTabSz="940297"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361378901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932742" rtl="0" eaLnBrk="1" fontAlgn="auto" latinLnBrk="0" hangingPunct="1">
              <a:lnSpc>
                <a:spcPct val="100000"/>
              </a:lnSpc>
              <a:spcBef>
                <a:spcPts val="0"/>
              </a:spcBef>
              <a:spcAft>
                <a:spcPts val="0"/>
              </a:spcAft>
              <a:buClrTx/>
              <a:buSzTx/>
              <a:buFontTx/>
              <a:buNone/>
              <a:tabLst/>
              <a:defRPr/>
            </a:pPr>
            <a:fld id="{7736D6CF-A8BB-440B-B713-A5A9855DEB28}"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32742"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378384567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0EE6224-0F82-40BB-9959-08860EEA5364}"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4427580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5F2D3714-B553-A044-BA72-366907BA36B5}" type="slidenum">
              <a:rPr lang="en-US" smtClean="0"/>
              <a:t>72</a:t>
            </a:fld>
            <a:endParaRPr lang="en-US"/>
          </a:p>
        </p:txBody>
      </p:sp>
    </p:spTree>
    <p:extLst>
      <p:ext uri="{BB962C8B-B14F-4D97-AF65-F5344CB8AC3E}">
        <p14:creationId xmlns:p14="http://schemas.microsoft.com/office/powerpoint/2010/main" val="3626735522"/>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i="1"/>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F0FD0A0-7EA3-4AB5-8580-2CDFA9D58B55}"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78935217"/>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i="1"/>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F0FD0A0-7EA3-4AB5-8580-2CDFA9D58B55}"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7044559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We know from past research that there are the clear markers of successful adoption campaign ensuring a clear vision having proactive executive support pulling together the right technology enablement team and enabling A peer learning community of practice proven techniques to accelerate realizing the benefits of a selected change. Remembering that adoption is a process and not a moment in time need to prioritize the right work at the right time</a:t>
            </a:r>
          </a:p>
        </p:txBody>
      </p:sp>
      <p:sp>
        <p:nvSpPr>
          <p:cNvPr id="4" name="Slide Number Placeholder 3"/>
          <p:cNvSpPr>
            <a:spLocks noGrp="1"/>
          </p:cNvSpPr>
          <p:nvPr>
            <p:ph type="sldNum" sz="quarter" idx="10"/>
          </p:nvPr>
        </p:nvSpPr>
        <p:spPr/>
        <p:txBody>
          <a:bodyPr/>
          <a:lstStyle/>
          <a:p>
            <a:pPr marL="0" marR="0" lvl="0" indent="0" algn="r" defTabSz="931740" rtl="0" eaLnBrk="1" fontAlgn="auto" latinLnBrk="0" hangingPunct="1">
              <a:lnSpc>
                <a:spcPct val="100000"/>
              </a:lnSpc>
              <a:spcBef>
                <a:spcPts val="0"/>
              </a:spcBef>
              <a:spcAft>
                <a:spcPts val="0"/>
              </a:spcAft>
              <a:buClrTx/>
              <a:buSzTx/>
              <a:buFontTx/>
              <a:buNone/>
              <a:tabLst/>
              <a:defRPr/>
            </a:pPr>
            <a:fld id="{26A7E66E-6275-4B13-85C6-23CD82CD7821}" type="slidenum">
              <a:rPr kumimoji="0" lang="en-US" sz="1200" b="0" i="0" u="none" strike="noStrike" kern="1200" cap="none" spc="0" normalizeH="0" baseline="0" noProof="0">
                <a:ln>
                  <a:noFill/>
                </a:ln>
                <a:solidFill>
                  <a:prstClr val="black"/>
                </a:solidFill>
                <a:effectLst/>
                <a:uLnTx/>
                <a:uFillTx/>
                <a:latin typeface="Segoe UI" pitchFamily="34" charset="0"/>
                <a:ea typeface="+mn-ea"/>
                <a:cs typeface="+mn-cs"/>
              </a:rPr>
              <a:pPr marL="0" marR="0" lvl="0" indent="0" algn="r" defTabSz="93174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152455283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800" b="1" kern="1200">
              <a:solidFill>
                <a:schemeClr val="tx1"/>
              </a:solidFill>
              <a:effectLst/>
              <a:latin typeface="Segoe UI" panose="020B0502040204020203" pitchFamily="34" charset="0"/>
              <a:ea typeface="+mn-ea"/>
              <a:cs typeface="+mn-cs"/>
            </a:endParaRPr>
          </a:p>
          <a:p>
            <a:r>
              <a:rPr lang="en-US" sz="800" b="1" kern="1200">
                <a:solidFill>
                  <a:schemeClr val="tx1"/>
                </a:solidFill>
                <a:effectLst/>
                <a:latin typeface="Segoe UI" panose="020B0502040204020203" pitchFamily="34" charset="0"/>
                <a:ea typeface="+mn-ea"/>
                <a:cs typeface="+mn-cs"/>
              </a:rPr>
              <a:t>Our Responsible AI Journey</a:t>
            </a:r>
            <a:endParaRPr lang="en-US" sz="800" kern="1200">
              <a:solidFill>
                <a:schemeClr val="tx1"/>
              </a:solidFill>
              <a:effectLst/>
              <a:latin typeface="Segoe UI" panose="020B0502040204020203"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900">
                <a:effectLst/>
                <a:latin typeface="Segoe UI" panose="020B0502040204020203" pitchFamily="34" charset="0"/>
                <a:ea typeface="Times New Roman" panose="02020603050405020304" pitchFamily="18" charset="0"/>
              </a:rPr>
              <a:t>Eight years ago, Satya Nadella’s article in Slate magazine started our journey. We are very proud of our milestones and anticipate many more in the future as we learn from each other on our responsible AI journey. </a:t>
            </a:r>
            <a:endParaRPr lang="en-US" sz="900">
              <a:effectLst/>
              <a:latin typeface="Times New Roman" panose="02020603050405020304" pitchFamily="18" charset="0"/>
              <a:ea typeface="Times New Roman" panose="02020603050405020304" pitchFamily="18" charset="0"/>
            </a:endParaRPr>
          </a:p>
          <a:p>
            <a:pPr marL="171450" lvl="0" indent="-171450">
              <a:buFont typeface="Arial" panose="020B0604020202020204" pitchFamily="34" charset="0"/>
              <a:buChar char="•"/>
            </a:pPr>
            <a:endParaRPr lang="en-US" sz="800" kern="1200">
              <a:solidFill>
                <a:schemeClr val="tx1"/>
              </a:solidFill>
              <a:effectLst/>
              <a:latin typeface="Segoe UI" panose="020B0502040204020203" pitchFamily="34" charset="0"/>
              <a:ea typeface="+mn-ea"/>
              <a:cs typeface="+mn-cs"/>
            </a:endParaRPr>
          </a:p>
          <a:p>
            <a:pPr defTabSz="966518">
              <a:spcAft>
                <a:spcPts val="352"/>
              </a:spcAft>
              <a:defRPr/>
            </a:pPr>
            <a:endParaRPr lang="en-US" sz="800">
              <a:latin typeface="Segoe UI" panose="020B0502040204020203" pitchFamily="34" charset="0"/>
            </a:endParaRPr>
          </a:p>
          <a:p>
            <a:pPr marL="0" lvl="0" indent="0">
              <a:buFont typeface="Arial" panose="020B0604020202020204" pitchFamily="34" charset="0"/>
              <a:buNone/>
            </a:pPr>
            <a:r>
              <a:rPr lang="en-US" sz="500" kern="1200">
                <a:solidFill>
                  <a:schemeClr val="tx1"/>
                </a:solidFill>
                <a:effectLst/>
                <a:latin typeface="Segoe UI" panose="020B0502040204020203" pitchFamily="34" charset="0"/>
                <a:ea typeface="+mn-ea"/>
                <a:cs typeface="+mn-cs"/>
              </a:rPr>
              <a:t>[To link in chat….]</a:t>
            </a:r>
          </a:p>
          <a:p>
            <a:pPr marL="0" lvl="0" indent="0">
              <a:buFont typeface="Arial" panose="020B0604020202020204" pitchFamily="34" charset="0"/>
              <a:buNone/>
            </a:pPr>
            <a:endParaRPr lang="en-US" sz="500" kern="1200">
              <a:solidFill>
                <a:schemeClr val="tx1"/>
              </a:solidFill>
              <a:effectLst/>
              <a:latin typeface="Segoe UI" panose="020B0502040204020203" pitchFamily="34" charset="0"/>
              <a:ea typeface="+mn-ea"/>
              <a:cs typeface="+mn-cs"/>
            </a:endParaRPr>
          </a:p>
          <a:p>
            <a:pPr marL="0" lvl="0" indent="0">
              <a:buFont typeface="Arial" panose="020B0604020202020204" pitchFamily="34" charset="0"/>
              <a:buNone/>
            </a:pPr>
            <a:r>
              <a:rPr lang="en-US" sz="500" kern="1200">
                <a:solidFill>
                  <a:schemeClr val="tx1"/>
                </a:solidFill>
                <a:effectLst/>
                <a:latin typeface="Segoe UI" panose="020B0502040204020203" pitchFamily="34" charset="0"/>
                <a:ea typeface="+mn-ea"/>
                <a:cs typeface="+mn-cs"/>
              </a:rPr>
              <a:t>Here are a few examples of those milestones:</a:t>
            </a:r>
          </a:p>
          <a:p>
            <a:pPr rtl="0" fontAlgn="ctr">
              <a:spcBef>
                <a:spcPts val="0"/>
              </a:spcBef>
              <a:spcAft>
                <a:spcPts val="0"/>
              </a:spcAft>
              <a:buFont typeface="Arial" panose="020B0604020202020204" pitchFamily="34" charset="0"/>
              <a:buChar char="•"/>
            </a:pPr>
            <a:r>
              <a:rPr lang="en-US" sz="1200">
                <a:effectLst/>
                <a:latin typeface="Segoe UI" panose="020B0502040204020203" pitchFamily="34" charset="0"/>
              </a:rPr>
              <a:t>The building blocks of Microsoft's responsible AI program </a:t>
            </a:r>
            <a:r>
              <a:rPr lang="en-US" sz="1200">
                <a:effectLst/>
                <a:latin typeface="Segoe UI" panose="020B0502040204020203" pitchFamily="34" charset="0"/>
                <a:hlinkClick r:id="rId3"/>
              </a:rPr>
              <a:t>https://aka.ms/RAIbuildblockblog</a:t>
            </a:r>
            <a:r>
              <a:rPr lang="en-US" sz="1200">
                <a:effectLst/>
                <a:latin typeface="Segoe UI" panose="020B0502040204020203" pitchFamily="34" charset="0"/>
              </a:rPr>
              <a:t> </a:t>
            </a:r>
          </a:p>
          <a:p>
            <a:pPr rtl="0" fontAlgn="ctr">
              <a:spcBef>
                <a:spcPts val="0"/>
              </a:spcBef>
              <a:spcAft>
                <a:spcPts val="0"/>
              </a:spcAft>
              <a:buFont typeface="Arial" panose="020B0604020202020204" pitchFamily="34" charset="0"/>
              <a:buChar char="•"/>
            </a:pPr>
            <a:r>
              <a:rPr lang="en-US" sz="1200">
                <a:effectLst/>
                <a:latin typeface="Segoe UI" panose="020B0502040204020203" pitchFamily="34" charset="0"/>
              </a:rPr>
              <a:t>Microsoft’s framework for building AI systems responsibly </a:t>
            </a:r>
            <a:r>
              <a:rPr lang="en-US" sz="1200">
                <a:effectLst/>
                <a:latin typeface="Segoe UI" panose="020B0502040204020203" pitchFamily="34" charset="0"/>
                <a:hlinkClick r:id="rId4"/>
              </a:rPr>
              <a:t>https://aka.ms/RAIFrameworkblog</a:t>
            </a:r>
            <a:r>
              <a:rPr lang="en-US" sz="1200">
                <a:effectLst/>
                <a:latin typeface="Segoe UI" panose="020B0502040204020203" pitchFamily="34" charset="0"/>
              </a:rPr>
              <a:t> </a:t>
            </a:r>
          </a:p>
          <a:p>
            <a:pPr rtl="0" fontAlgn="ctr">
              <a:spcBef>
                <a:spcPts val="0"/>
              </a:spcBef>
              <a:spcAft>
                <a:spcPts val="0"/>
              </a:spcAft>
              <a:buFont typeface="Arial" panose="020B0604020202020204" pitchFamily="34" charset="0"/>
              <a:buChar char="•"/>
            </a:pPr>
            <a:r>
              <a:rPr lang="en-US" sz="1200">
                <a:effectLst/>
                <a:latin typeface="Segoe UI" panose="020B0502040204020203" pitchFamily="34" charset="0"/>
              </a:rPr>
              <a:t>Meeting the AI Moment </a:t>
            </a:r>
            <a:r>
              <a:rPr lang="en-US" sz="1200">
                <a:effectLst/>
                <a:latin typeface="Segoe UI" panose="020B0502040204020203" pitchFamily="34" charset="0"/>
                <a:hlinkClick r:id="rId5"/>
              </a:rPr>
              <a:t>https://aka.ms/meetingAImomentblog</a:t>
            </a:r>
            <a:r>
              <a:rPr lang="en-US" sz="1200">
                <a:effectLst/>
                <a:latin typeface="Segoe UI" panose="020B0502040204020203" pitchFamily="34" charset="0"/>
              </a:rPr>
              <a:t> </a:t>
            </a:r>
          </a:p>
          <a:p>
            <a:endParaRPr lang="en-US"/>
          </a:p>
        </p:txBody>
      </p:sp>
      <p:sp>
        <p:nvSpPr>
          <p:cNvPr id="4" name="Header Placeholder 3"/>
          <p:cNvSpPr>
            <a:spLocks noGrp="1"/>
          </p:cNvSpPr>
          <p:nvPr>
            <p:ph type="hdr" sz="quarter"/>
          </p:nvPr>
        </p:nvSpPr>
        <p:spPr/>
        <p:txBody>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5" name="Footer Placeholder 4"/>
          <p:cNvSpPr>
            <a:spLocks noGrp="1"/>
          </p:cNvSpPr>
          <p:nvPr>
            <p:ph type="ftr" sz="quarter" idx="4"/>
          </p:nvPr>
        </p:nvSpPr>
        <p:spPr/>
        <p:txBody>
          <a:bodyPr/>
          <a:lstStyle/>
          <a:p>
            <a:pPr marL="57150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6" name="Date Placeholder 5"/>
          <p:cNvSpPr>
            <a:spLocks noGrp="1"/>
          </p:cNvSpPr>
          <p:nvPr>
            <p:ph type="dt" idx="1"/>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386CE63F-9E7F-4C04-9D0D-FCA25A8E9E86}" type="datetime8">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2/2/2024 4:15 PM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293927873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lnSpc>
                <a:spcPct val="107000"/>
              </a:lnSpc>
              <a:spcBef>
                <a:spcPts val="1200"/>
              </a:spcBef>
              <a:spcAft>
                <a:spcPts val="1680"/>
              </a:spcAft>
            </a:pPr>
            <a:r>
              <a:rPr lang="en-US" sz="1800">
                <a:solidFill>
                  <a:srgbClr val="242424"/>
                </a:solidFill>
                <a:effectLst/>
                <a:latin typeface="Calibri" panose="020F0502020204030204" pitchFamily="34" charset="0"/>
                <a:ea typeface="Times New Roman" panose="02020603050405020304" pitchFamily="18" charset="0"/>
                <a:cs typeface="Arial" panose="020B0604020202020204" pitchFamily="34" charset="0"/>
              </a:rPr>
              <a:t>At Microsoft, we are committed to creating responsible AI by design. We believe that when you create technologies that can change the world, you must also ensure that the technology is used responsibly.  Our goal is to develop and deploy AI that will have a beneficial impact and earn trust from society, and our work is guided by a core set of principles: fairness, reliability and safety, privacy and security, inclusiveness, transparency, and accountability.  </a:t>
            </a:r>
          </a:p>
          <a:p>
            <a:pPr marL="0" marR="0">
              <a:lnSpc>
                <a:spcPct val="107000"/>
              </a:lnSpc>
              <a:spcBef>
                <a:spcPts val="1200"/>
              </a:spcBef>
              <a:spcAft>
                <a:spcPts val="1680"/>
              </a:spcAft>
            </a:pPr>
            <a:endParaRPr lang="en-US" sz="1800">
              <a:solidFill>
                <a:srgbClr val="242424"/>
              </a:solidFill>
              <a:effectLst/>
              <a:latin typeface="Calibri" panose="020F0502020204030204" pitchFamily="34" charset="0"/>
              <a:ea typeface="Calibri" panose="020F0502020204030204" pitchFamily="34" charset="0"/>
              <a:cs typeface="Arial" panose="020B0604020202020204" pitchFamily="34" charset="0"/>
            </a:endParaRPr>
          </a:p>
          <a:p>
            <a:r>
              <a:rPr lang="en-US" sz="1800"/>
              <a:t>[Link to share in chat]</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a:t>Here is a recent podcast on EU regulation with Microsoft’s Chief Responsible AI Officer, Natasha Crampton.</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2800">
                <a:effectLst/>
                <a:latin typeface="Segoe UI" panose="020B0502040204020203" pitchFamily="34" charset="0"/>
              </a:rPr>
              <a:t>TechTalk podcast on EU regulation </a:t>
            </a:r>
            <a:r>
              <a:rPr lang="en-US" sz="2800">
                <a:effectLst/>
                <a:latin typeface="Segoe UI" panose="020B0502040204020203" pitchFamily="34" charset="0"/>
                <a:hlinkClick r:id="rId3"/>
              </a:rPr>
              <a:t>https://blogs.microsoft.com/eupolicy/2023/03/15/responsible-ai-future-principles-techtalk/</a:t>
            </a:r>
            <a:r>
              <a:rPr lang="en-US" sz="2800">
                <a:effectLst/>
                <a:latin typeface="Segoe UI" panose="020B0502040204020203" pitchFamily="34" charset="0"/>
              </a:rPr>
              <a:t>  </a:t>
            </a:r>
          </a:p>
          <a:p>
            <a:pPr marL="0" marR="0">
              <a:lnSpc>
                <a:spcPct val="107000"/>
              </a:lnSpc>
              <a:spcBef>
                <a:spcPts val="1200"/>
              </a:spcBef>
              <a:spcAft>
                <a:spcPts val="1680"/>
              </a:spcAft>
            </a:pPr>
            <a:endParaRPr lang="en-US" sz="1800">
              <a:effectLst/>
              <a:latin typeface="Calibri" panose="020F0502020204030204" pitchFamily="34" charset="0"/>
              <a:ea typeface="Calibri" panose="020F0502020204030204" pitchFamily="34" charset="0"/>
              <a:cs typeface="Arial" panose="020B0604020202020204" pitchFamily="34" charset="0"/>
            </a:endParaRPr>
          </a:p>
          <a:p>
            <a:endParaRPr lang="en-US"/>
          </a:p>
        </p:txBody>
      </p:sp>
      <p:sp>
        <p:nvSpPr>
          <p:cNvPr id="4" name="Header Placeholder 3"/>
          <p:cNvSpPr>
            <a:spLocks noGrp="1"/>
          </p:cNvSpPr>
          <p:nvPr>
            <p:ph type="hdr" sz="quarter"/>
          </p:nvPr>
        </p:nvSpPr>
        <p:spPr/>
        <p:txBody>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5" name="Footer Placeholder 4"/>
          <p:cNvSpPr>
            <a:spLocks noGrp="1"/>
          </p:cNvSpPr>
          <p:nvPr>
            <p:ph type="ftr" sz="quarter" idx="4"/>
          </p:nvPr>
        </p:nvSpPr>
        <p:spPr/>
        <p:txBody>
          <a:bodyPr/>
          <a:lstStyle/>
          <a:p>
            <a:pPr marL="57150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6" name="Date Placeholder 5"/>
          <p:cNvSpPr>
            <a:spLocks noGrp="1"/>
          </p:cNvSpPr>
          <p:nvPr>
            <p:ph type="dt" idx="1"/>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386CE63F-9E7F-4C04-9D0D-FCA25A8E9E86}" type="datetime8">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2/2/2024 4:15 PM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2436697117"/>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a:effectLst/>
                <a:latin typeface="Calibri" panose="020F0502020204030204" pitchFamily="34" charset="0"/>
                <a:ea typeface="Calibri" panose="020F0502020204030204" pitchFamily="34" charset="0"/>
                <a:cs typeface="Arial" panose="020B0604020202020204" pitchFamily="34" charset="0"/>
              </a:rPr>
              <a:t>Microsoft’s six AI principles are the foundation of our RAI Governance framework. This foundation frames the RAI Standard and our internal policy which serve as guides for the development of AI technology. To support teams working to implement our RAIS, multiple facets of implementation including training, tools, and testing have been developed. We are continuing to work on building out the reporting, compliance, monitoring, and auditing components to provide the scaffold around these programs. The scaffold is modeled on our Enterprise Risk Management framework and will ensure the effective </a:t>
            </a:r>
            <a:r>
              <a:rPr lang="en-US" sz="1800">
                <a:solidFill>
                  <a:srgbClr val="242424"/>
                </a:solidFill>
                <a:effectLst/>
                <a:latin typeface="Calibri" panose="020F0502020204030204" pitchFamily="34" charset="0"/>
                <a:ea typeface="Times New Roman" panose="02020603050405020304" pitchFamily="18" charset="0"/>
                <a:cs typeface="Arial" panose="020B0604020202020204" pitchFamily="34" charset="0"/>
              </a:rPr>
              <a:t>operationalization of </a:t>
            </a:r>
            <a:r>
              <a:rPr lang="en-US" sz="1800">
                <a:effectLst/>
                <a:latin typeface="Calibri" panose="020F0502020204030204" pitchFamily="34" charset="0"/>
                <a:ea typeface="Calibri" panose="020F0502020204030204" pitchFamily="34" charset="0"/>
                <a:cs typeface="Arial" panose="020B0604020202020204" pitchFamily="34" charset="0"/>
              </a:rPr>
              <a:t>Responsible AI at Microsoft.</a:t>
            </a:r>
          </a:p>
          <a:p>
            <a:endParaRPr lang="en-US"/>
          </a:p>
        </p:txBody>
      </p:sp>
      <p:sp>
        <p:nvSpPr>
          <p:cNvPr id="4" name="Slide Number Placeholder 3"/>
          <p:cNvSpPr>
            <a:spLocks noGrp="1"/>
          </p:cNvSpPr>
          <p:nvPr>
            <p:ph type="sldNum" sz="quarter" idx="5"/>
          </p:nvPr>
        </p:nvSpPr>
        <p:spPr/>
        <p:txBody>
          <a:bodyPr/>
          <a:lstStyle/>
          <a:p>
            <a:fld id="{2B084B97-E326-4FE0-A414-4A4C8B7798F2}" type="slidenum">
              <a:rPr lang="en-US" smtClean="0"/>
              <a:t>77</a:t>
            </a:fld>
            <a:endParaRPr lang="en-US"/>
          </a:p>
        </p:txBody>
      </p:sp>
    </p:spTree>
    <p:extLst>
      <p:ext uri="{BB962C8B-B14F-4D97-AF65-F5344CB8AC3E}">
        <p14:creationId xmlns:p14="http://schemas.microsoft.com/office/powerpoint/2010/main" val="164713572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dirty="0">
                <a:solidFill>
                  <a:srgbClr val="242424"/>
                </a:solidFill>
                <a:effectLst/>
                <a:latin typeface="Calibri" panose="020F0502020204030204" pitchFamily="34" charset="0"/>
                <a:ea typeface="Times New Roman" panose="02020603050405020304" pitchFamily="18" charset="0"/>
                <a:cs typeface="Arial" panose="020B0604020202020204" pitchFamily="34" charset="0"/>
              </a:rPr>
              <a:t>Microsoft’s leadership on responsible development and fielding of AI technologies relies on an ecosystem of teams and functions across the company. Our ecosystem has several levels, including, the Microsoft Board, the Executive Leadership including sponsorship for this work by Brad Smith, the President and Vice Chair and Kevin Scott, Microsoft’s CTO.  The Office of Responsible AI, which coordinates and orchestrates the RAI initiative company wide and the groups that guide research, policy and engineering.</a:t>
            </a:r>
          </a:p>
          <a:p>
            <a:endParaRPr lang="en-US" sz="1800" dirty="0">
              <a:solidFill>
                <a:srgbClr val="242424"/>
              </a:solidFill>
              <a:effectLst/>
              <a:latin typeface="Calibri" panose="020F0502020204030204" pitchFamily="34" charset="0"/>
              <a:cs typeface="Arial" panose="020B0604020202020204" pitchFamily="34" charset="0"/>
            </a:endParaRPr>
          </a:p>
        </p:txBody>
      </p:sp>
      <p:sp>
        <p:nvSpPr>
          <p:cNvPr id="4" name="Header Placeholder 3"/>
          <p:cNvSpPr>
            <a:spLocks noGrp="1"/>
          </p:cNvSpPr>
          <p:nvPr>
            <p:ph type="hdr" sz="quarter"/>
          </p:nvPr>
        </p:nvSpPr>
        <p:spPr/>
        <p:txBody>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5" name="Footer Placeholder 4"/>
          <p:cNvSpPr>
            <a:spLocks noGrp="1"/>
          </p:cNvSpPr>
          <p:nvPr>
            <p:ph type="ftr" sz="quarter" idx="4"/>
          </p:nvPr>
        </p:nvSpPr>
        <p:spPr/>
        <p:txBody>
          <a:bodyPr/>
          <a:lstStyle/>
          <a:p>
            <a:pPr marL="57150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6" name="Date Placeholder 5"/>
          <p:cNvSpPr>
            <a:spLocks noGrp="1"/>
          </p:cNvSpPr>
          <p:nvPr>
            <p:ph type="dt" idx="1"/>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386CE63F-9E7F-4C04-9D0D-FCA25A8E9E86}" type="datetime8">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2/2/2024 4:15 PM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63977434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sz="900">
                <a:latin typeface="Segoe UI" panose="020B0502040204020203" pitchFamily="34" charset="0"/>
                <a:cs typeface="Segoe UI" panose="020B0502040204020203" pitchFamily="34" charset="0"/>
              </a:rPr>
              <a:t>On top of the foundation of governance are the rules we must use to uphold our principles. The Responsible AI Standard is our internal playbook for responsible AI. It shapes Responsible AI by Design, the way in which we create AI systems by guiding how we design, build, and test them.</a:t>
            </a:r>
          </a:p>
          <a:p>
            <a:endParaRPr lang="en-GB" sz="900">
              <a:latin typeface="Segoe UI" panose="020B0502040204020203" pitchFamily="34" charset="0"/>
              <a:cs typeface="Segoe UI" panose="020B0502040204020203" pitchFamily="34" charset="0"/>
            </a:endParaRPr>
          </a:p>
          <a:p>
            <a:r>
              <a:rPr lang="en-GB" sz="900">
                <a:latin typeface="Segoe UI" panose="020B0502040204020203" pitchFamily="34" charset="0"/>
                <a:cs typeface="Segoe UI" panose="020B0502040204020203" pitchFamily="34" charset="0"/>
              </a:rPr>
              <a:t>Drafting the Standard has been a multi-year, cross-company effort, and we developed it ahead of comprehensive new regulations on the topic and as norms in this space are still developing. We envision the Responsible AI Standard as a durable framework that will support a maturing practice as we learn more from within and outside the company, along with evolving regulatory requirements.</a:t>
            </a:r>
          </a:p>
          <a:p>
            <a:endParaRPr lang="en-GB" sz="900">
              <a:latin typeface="Segoe UI" panose="020B0502040204020203" pitchFamily="34" charset="0"/>
              <a:cs typeface="Segoe UI" panose="020B0502040204020203" pitchFamily="34" charset="0"/>
            </a:endParaRPr>
          </a:p>
          <a:p>
            <a:r>
              <a:rPr lang="en-GB" sz="900">
                <a:latin typeface="Segoe UI" panose="020B0502040204020203" pitchFamily="34" charset="0"/>
                <a:cs typeface="Segoe UI" panose="020B0502040204020203" pitchFamily="34" charset="0"/>
              </a:rPr>
              <a:t>The first version was released in the Fall of 2019 and marks the beginning of our effort to move systematically from principles to practices. In the Fall of 2021, we published the second version which was a fundamental rewrite and reflects our deeper exploration of our AI principles.</a:t>
            </a:r>
          </a:p>
          <a:p>
            <a:endParaRPr lang="en-GB" sz="900">
              <a:latin typeface="Segoe UI" panose="020B0502040204020203" pitchFamily="34" charset="0"/>
              <a:cs typeface="Segoe UI" panose="020B0502040204020203"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600" b="0" i="0">
                <a:solidFill>
                  <a:srgbClr val="2F2F2F"/>
                </a:solidFill>
                <a:effectLst/>
                <a:latin typeface="Segoe UI" panose="020B0502040204020203" pitchFamily="34" charset="0"/>
              </a:rPr>
              <a:t>Microsoft’s framework for building AI systems responsibly – Microsoft On The Issues</a:t>
            </a:r>
            <a:r>
              <a:rPr lang="en-US" sz="1100"/>
              <a:t>: https://blogs.microsoft.com/on-the-issues/2022/06/21/microsofts-framework-for-building-ai-systems-responsibly/</a:t>
            </a:r>
          </a:p>
          <a:p>
            <a:r>
              <a:rPr lang="en-US" sz="1100"/>
              <a:t>Microsoft Responsible AI Standard, v2: </a:t>
            </a:r>
            <a:r>
              <a:rPr lang="en-GB" sz="900">
                <a:latin typeface="Segoe UI" panose="020B0502040204020203" pitchFamily="34" charset="0"/>
                <a:cs typeface="Segoe UI" panose="020B0502040204020203" pitchFamily="34" charset="0"/>
              </a:rPr>
              <a:t>https://blogs.microsoft.com/wp-content/uploads/prod/sites/5/2022/06/Microsoft-Responsible-AI-Standard-v2-General-Requirements-3.pdf</a:t>
            </a:r>
          </a:p>
          <a:p>
            <a:endParaRPr lang="en-GB" sz="900">
              <a:latin typeface="Segoe UI" panose="020B0502040204020203" pitchFamily="34" charset="0"/>
              <a:cs typeface="Segoe UI" panose="020B0502040204020203" pitchFamily="34" charset="0"/>
            </a:endParaRPr>
          </a:p>
          <a:p>
            <a:endParaRPr lang="en-US"/>
          </a:p>
        </p:txBody>
      </p:sp>
      <p:sp>
        <p:nvSpPr>
          <p:cNvPr id="4" name="Header Placeholder 3"/>
          <p:cNvSpPr>
            <a:spLocks noGrp="1"/>
          </p:cNvSpPr>
          <p:nvPr>
            <p:ph type="hdr" sz="quarter"/>
          </p:nvPr>
        </p:nvSpPr>
        <p:spPr/>
        <p:txBody>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5" name="Footer Placeholder 4"/>
          <p:cNvSpPr>
            <a:spLocks noGrp="1"/>
          </p:cNvSpPr>
          <p:nvPr>
            <p:ph type="ftr" sz="quarter" idx="4"/>
          </p:nvPr>
        </p:nvSpPr>
        <p:spPr/>
        <p:txBody>
          <a:bodyPr/>
          <a:lstStyle/>
          <a:p>
            <a:pPr marL="57150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6" name="Date Placeholder 5"/>
          <p:cNvSpPr>
            <a:spLocks noGrp="1"/>
          </p:cNvSpPr>
          <p:nvPr>
            <p:ph type="dt" idx="1"/>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386CE63F-9E7F-4C04-9D0D-FCA25A8E9E86}" type="datetime8">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2/2/2024 4:15 PM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239707574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33237" rtl="0" eaLnBrk="1" fontAlgn="auto" latinLnBrk="0" hangingPunct="1">
              <a:lnSpc>
                <a:spcPct val="100000"/>
              </a:lnSpc>
              <a:spcBef>
                <a:spcPts val="0"/>
              </a:spcBef>
              <a:spcAft>
                <a:spcPts val="0"/>
              </a:spcAft>
              <a:buClrTx/>
              <a:buSzTx/>
              <a:buFontTx/>
              <a:buNone/>
              <a:tabLst/>
              <a:defRPr/>
            </a:pPr>
            <a:r>
              <a:rPr lang="en-GB" sz="900">
                <a:latin typeface="Segoe UI" panose="020B0502040204020203" pitchFamily="34" charset="0"/>
                <a:cs typeface="Segoe UI" panose="020B0502040204020203" pitchFamily="34" charset="0"/>
              </a:rPr>
              <a:t>Based on key learnings form the first version of the standard and feedback, such as the engineering teams asking for more concrete requirements along with closer integration engineering practices, we created the second version of the Standard. Let me take you through the different levels that exist in the Responsible AI Standard.</a:t>
            </a:r>
          </a:p>
          <a:p>
            <a:pPr defTabSz="933237">
              <a:defRPr/>
            </a:pPr>
            <a:endParaRPr lang="en-US" b="1"/>
          </a:p>
          <a:p>
            <a:pPr defTabSz="933237">
              <a:defRPr/>
            </a:pPr>
            <a:endParaRPr lang="en-US" b="1"/>
          </a:p>
          <a:p>
            <a:pPr defTabSz="933237">
              <a:defRPr/>
            </a:pPr>
            <a:r>
              <a:rPr lang="en-US"/>
              <a:t>Principles: </a:t>
            </a:r>
            <a:r>
              <a:rPr lang="en-US" b="1">
                <a:gradFill flip="none" rotWithShape="1">
                  <a:gsLst>
                    <a:gs pos="8000">
                      <a:schemeClr val="accent1"/>
                    </a:gs>
                    <a:gs pos="85000">
                      <a:schemeClr val="accent3"/>
                    </a:gs>
                  </a:gsLst>
                  <a:lin ang="2700000" scaled="1"/>
                  <a:tileRect/>
                </a:gradFill>
              </a:rPr>
              <a:t>State values </a:t>
            </a:r>
            <a:r>
              <a:rPr lang="en-US">
                <a:gradFill>
                  <a:gsLst>
                    <a:gs pos="13000">
                      <a:schemeClr val="tx1"/>
                    </a:gs>
                    <a:gs pos="100000">
                      <a:schemeClr val="tx1"/>
                    </a:gs>
                  </a:gsLst>
                  <a:lin ang="5400000" scaled="1"/>
                </a:gradFill>
              </a:rPr>
              <a:t>that we must uphold when developing or deploying AI systems – these are our enduring values that guide our responsible AI work.</a:t>
            </a:r>
          </a:p>
          <a:p>
            <a:pPr defTabSz="933237">
              <a:defRPr/>
            </a:pPr>
            <a:endParaRPr lang="en-US">
              <a:gradFill>
                <a:gsLst>
                  <a:gs pos="13000">
                    <a:schemeClr val="tx1"/>
                  </a:gs>
                  <a:gs pos="100000">
                    <a:schemeClr val="tx1"/>
                  </a:gs>
                </a:gsLst>
                <a:lin ang="5400000" scaled="1"/>
              </a:gradFill>
            </a:endParaRPr>
          </a:p>
          <a:p>
            <a:pPr defTabSz="933237">
              <a:defRPr/>
            </a:pPr>
            <a:r>
              <a:rPr lang="en-US">
                <a:gradFill>
                  <a:gsLst>
                    <a:gs pos="13000">
                      <a:schemeClr val="tx1"/>
                    </a:gs>
                    <a:gs pos="100000">
                      <a:schemeClr val="tx1"/>
                    </a:gs>
                  </a:gsLst>
                  <a:lin ang="5400000" scaled="1"/>
                </a:gradFill>
              </a:rPr>
              <a:t>Goals: Define</a:t>
            </a:r>
            <a:r>
              <a:rPr lang="en-US"/>
              <a:t> </a:t>
            </a:r>
            <a:r>
              <a:rPr lang="en-US" b="1">
                <a:gradFill flip="none" rotWithShape="1">
                  <a:gsLst>
                    <a:gs pos="8000">
                      <a:schemeClr val="accent1"/>
                    </a:gs>
                    <a:gs pos="85000">
                      <a:schemeClr val="accent3"/>
                    </a:gs>
                  </a:gsLst>
                  <a:lin ang="2700000" scaled="1"/>
                  <a:tileRect/>
                </a:gradFill>
              </a:rPr>
              <a:t>what it means </a:t>
            </a:r>
            <a:r>
              <a:rPr lang="en-US">
                <a:gradFill>
                  <a:gsLst>
                    <a:gs pos="13000">
                      <a:schemeClr val="tx1"/>
                    </a:gs>
                    <a:gs pos="100000">
                      <a:schemeClr val="tx1"/>
                    </a:gs>
                  </a:gsLst>
                  <a:lin ang="5400000" scaled="1"/>
                </a:gradFill>
              </a:rPr>
              <a:t>to uphold our AI Principles.  Adding goals was an innovation for us as this activated problem-solving instincts and helped to frame a better understanding of the requirements that were being asked.</a:t>
            </a:r>
          </a:p>
          <a:p>
            <a:pPr defTabSz="933237">
              <a:defRPr/>
            </a:pPr>
            <a:endParaRPr lang="en-US">
              <a:gradFill>
                <a:gsLst>
                  <a:gs pos="13000">
                    <a:schemeClr val="tx1"/>
                  </a:gs>
                  <a:gs pos="100000">
                    <a:schemeClr val="tx1"/>
                  </a:gs>
                </a:gsLst>
                <a:lin ang="5400000" scaled="1"/>
              </a:gradFill>
            </a:endParaRPr>
          </a:p>
          <a:p>
            <a:pPr defTabSz="933237">
              <a:defRPr/>
            </a:pPr>
            <a:r>
              <a:rPr lang="en-US">
                <a:gradFill>
                  <a:gsLst>
                    <a:gs pos="13000">
                      <a:schemeClr val="tx1"/>
                    </a:gs>
                    <a:gs pos="100000">
                      <a:schemeClr val="tx1"/>
                    </a:gs>
                  </a:gsLst>
                  <a:lin ang="5400000" scaled="1"/>
                </a:gradFill>
              </a:rPr>
              <a:t>Requirements: Set out </a:t>
            </a:r>
            <a:r>
              <a:rPr lang="en-US" b="1">
                <a:gradFill flip="none" rotWithShape="1">
                  <a:gsLst>
                    <a:gs pos="8000">
                      <a:schemeClr val="accent1"/>
                    </a:gs>
                    <a:gs pos="85000">
                      <a:schemeClr val="accent3"/>
                    </a:gs>
                  </a:gsLst>
                  <a:lin ang="2700000" scaled="1"/>
                  <a:tileRect/>
                </a:gradFill>
              </a:rPr>
              <a:t>how</a:t>
            </a:r>
            <a:r>
              <a:rPr lang="en-US"/>
              <a:t> </a:t>
            </a:r>
            <a:r>
              <a:rPr lang="en-US">
                <a:gradFill>
                  <a:gsLst>
                    <a:gs pos="13000">
                      <a:schemeClr val="tx1"/>
                    </a:gs>
                    <a:gs pos="100000">
                      <a:schemeClr val="tx1"/>
                    </a:gs>
                  </a:gsLst>
                  <a:lin ang="5400000" scaled="1"/>
                </a:gradFill>
              </a:rPr>
              <a:t>we must uphold our AI principles.  Requirements are the concrete steps that teams need to take in order to secure the goals.</a:t>
            </a:r>
          </a:p>
          <a:p>
            <a:pPr defTabSz="933237">
              <a:defRPr/>
            </a:pPr>
            <a:endParaRPr lang="en-US">
              <a:gradFill>
                <a:gsLst>
                  <a:gs pos="13000">
                    <a:schemeClr val="tx1"/>
                  </a:gs>
                  <a:gs pos="100000">
                    <a:schemeClr val="tx1"/>
                  </a:gs>
                </a:gsLst>
                <a:lin ang="5400000" scaled="1"/>
              </a:gradFill>
            </a:endParaRPr>
          </a:p>
          <a:p>
            <a:pPr defTabSz="933237">
              <a:defRPr/>
            </a:pPr>
            <a:r>
              <a:rPr lang="en-US">
                <a:gradFill>
                  <a:gsLst>
                    <a:gs pos="13000">
                      <a:schemeClr val="tx1"/>
                    </a:gs>
                    <a:gs pos="100000">
                      <a:schemeClr val="tx1"/>
                    </a:gs>
                  </a:gsLst>
                  <a:lin ang="5400000" scaled="1"/>
                </a:gradFill>
              </a:rPr>
              <a:t>Tools and Practices: Detail </a:t>
            </a:r>
            <a:r>
              <a:rPr lang="en-US" b="1">
                <a:gradFill flip="none" rotWithShape="1">
                  <a:gsLst>
                    <a:gs pos="8000">
                      <a:schemeClr val="accent1"/>
                    </a:gs>
                    <a:gs pos="85000">
                      <a:schemeClr val="accent3"/>
                    </a:gs>
                  </a:gsLst>
                  <a:lin ang="2700000" scaled="1"/>
                  <a:tileRect/>
                </a:gradFill>
              </a:rPr>
              <a:t>aids</a:t>
            </a:r>
            <a:r>
              <a:rPr lang="en-US"/>
              <a:t> </a:t>
            </a:r>
            <a:r>
              <a:rPr lang="en-US">
                <a:gradFill>
                  <a:gsLst>
                    <a:gs pos="13000">
                      <a:schemeClr val="tx1"/>
                    </a:gs>
                    <a:gs pos="100000">
                      <a:schemeClr val="tx1"/>
                    </a:gs>
                  </a:gsLst>
                  <a:lin ang="5400000" scaled="1"/>
                </a:gradFill>
              </a:rPr>
              <a:t>that help us satisfy the Requirements. In the Standard, we’ve mapped the tools and practices we have available to help our teams meet each of the requirements.</a:t>
            </a:r>
          </a:p>
          <a:p>
            <a:endParaRPr lang="en-US"/>
          </a:p>
          <a:p>
            <a:endParaRPr lang="en-US"/>
          </a:p>
        </p:txBody>
      </p:sp>
      <p:sp>
        <p:nvSpPr>
          <p:cNvPr id="4" name="Slide Number Placeholder 3"/>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6CE1CE99-4246-49B3-8A4D-FE4DC980C892}"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218537515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These are the six principles that we’ve adopted to guide our AI work at Microsoft.</a:t>
            </a:r>
          </a:p>
        </p:txBody>
      </p:sp>
      <p:sp>
        <p:nvSpPr>
          <p:cNvPr id="4" name="Header Placeholder 3"/>
          <p:cNvSpPr>
            <a:spLocks noGrp="1"/>
          </p:cNvSpPr>
          <p:nvPr>
            <p:ph type="hdr" sz="quarter"/>
          </p:nvPr>
        </p:nvSpPr>
        <p:spPr/>
        <p:txBody>
          <a:bodyPr/>
          <a:lstStyle/>
          <a:p>
            <a:endParaRPr lang="en-US"/>
          </a:p>
        </p:txBody>
      </p:sp>
      <p:sp>
        <p:nvSpPr>
          <p:cNvPr id="5" name="Footer Placeholder 4"/>
          <p:cNvSpPr>
            <a:spLocks noGrp="1"/>
          </p:cNvSpPr>
          <p:nvPr>
            <p:ph type="ftr" sz="quarter" idx="4"/>
          </p:nvPr>
        </p:nvSpPr>
        <p:spPr/>
        <p:txBody>
          <a:bodyPr/>
          <a:lstStyle/>
          <a:p>
            <a:pPr defTabSz="932831" eaLnBrk="0" hangingPunct="0"/>
            <a:r>
              <a:rPr lang="en-US" sz="400">
                <a:gradFill>
                  <a:gsLst>
                    <a:gs pos="0">
                      <a:prstClr val="black"/>
                    </a:gs>
                    <a:gs pos="100000">
                      <a:prstClr val="black"/>
                    </a:gs>
                  </a:gsLst>
                  <a:lin ang="5400000" scaled="0"/>
                </a:gradFill>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6" name="Date Placeholder 5"/>
          <p:cNvSpPr>
            <a:spLocks noGrp="1"/>
          </p:cNvSpPr>
          <p:nvPr>
            <p:ph type="dt" idx="1"/>
          </p:nvPr>
        </p:nvSpPr>
        <p:spPr/>
        <p:txBody>
          <a:bodyPr/>
          <a:lstStyle/>
          <a:p>
            <a:fld id="{98000082-733C-7745-B6B2-DEBD02307451}" type="datetime8">
              <a:rPr lang="en-CA" smtClean="0"/>
              <a:t>2024-02-02 4:15 PM</a:t>
            </a:fld>
            <a:endParaRPr lang="en-US"/>
          </a:p>
        </p:txBody>
      </p:sp>
      <p:sp>
        <p:nvSpPr>
          <p:cNvPr id="7" name="Slide Number Placeholder 6"/>
          <p:cNvSpPr>
            <a:spLocks noGrp="1"/>
          </p:cNvSpPr>
          <p:nvPr>
            <p:ph type="sldNum" sz="quarter" idx="5"/>
          </p:nvPr>
        </p:nvSpPr>
        <p:spPr/>
        <p:txBody>
          <a:bodyPr/>
          <a:lstStyle/>
          <a:p>
            <a:fld id="{B4008EB6-D09E-4580-8CD6-DDB14511944F}" type="slidenum">
              <a:rPr lang="en-US" smtClean="0"/>
              <a:pPr/>
              <a:t>81</a:t>
            </a:fld>
            <a:endParaRPr lang="en-US"/>
          </a:p>
        </p:txBody>
      </p:sp>
    </p:spTree>
    <p:extLst>
      <p:ext uri="{BB962C8B-B14F-4D97-AF65-F5344CB8AC3E}">
        <p14:creationId xmlns:p14="http://schemas.microsoft.com/office/powerpoint/2010/main" val="1047108850"/>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1200"/>
              </a:spcAft>
              <a:buClrTx/>
              <a:buSzTx/>
              <a:buFontTx/>
              <a:buNone/>
              <a:tabLst/>
              <a:defRPr/>
            </a:pPr>
            <a:r>
              <a:rPr lang="en-US" sz="800">
                <a:gradFill>
                  <a:gsLst>
                    <a:gs pos="0">
                      <a:srgbClr val="000000"/>
                    </a:gs>
                    <a:gs pos="100000">
                      <a:srgbClr val="000000"/>
                    </a:gs>
                  </a:gsLst>
                  <a:lin ang="5400000" scaled="1"/>
                </a:gradFill>
                <a:latin typeface="Segoe UI"/>
              </a:rPr>
              <a:t>The Impact Assessment is an important tool for surfacing Responsible AI challenges that need to be mitigated in the design of an AI system.</a:t>
            </a:r>
            <a:endParaRPr kumimoji="0" lang="en-US" sz="800" b="0" i="1" u="none" strike="noStrike" kern="1200" cap="none" spc="0" normalizeH="0" baseline="0" noProof="0">
              <a:ln>
                <a:noFill/>
              </a:ln>
              <a:gradFill>
                <a:gsLst>
                  <a:gs pos="0">
                    <a:srgbClr val="000000"/>
                  </a:gs>
                  <a:gs pos="100000">
                    <a:srgbClr val="000000"/>
                  </a:gs>
                </a:gsLst>
                <a:lin ang="5400000" scaled="1"/>
              </a:gradFill>
              <a:effectLst/>
              <a:uLnTx/>
              <a:uFillTx/>
              <a:latin typeface="Segoe UI"/>
              <a:ea typeface="+mn-ea"/>
              <a:cs typeface="+mn-cs"/>
            </a:endParaRPr>
          </a:p>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800" b="0" i="0" u="none" strike="noStrike" kern="1200" cap="none" spc="0" normalizeH="0" baseline="0" noProof="0">
                <a:ln>
                  <a:noFill/>
                </a:ln>
                <a:gradFill>
                  <a:gsLst>
                    <a:gs pos="0">
                      <a:srgbClr val="000000"/>
                    </a:gs>
                    <a:gs pos="100000">
                      <a:srgbClr val="000000"/>
                    </a:gs>
                  </a:gsLst>
                  <a:lin ang="5400000" scaled="1"/>
                </a:gradFill>
                <a:effectLst/>
                <a:uLnTx/>
                <a:uFillTx/>
                <a:latin typeface="Segoe UI"/>
                <a:ea typeface="+mn-ea"/>
                <a:cs typeface="+mn-cs"/>
              </a:rPr>
              <a:t>The stakeholder analysis surfaces stakeholders and allows teams to consider how the system may impact them. Prompts related to the Goals of the Standard provide support for the identification of potential harms.</a:t>
            </a:r>
          </a:p>
          <a:p>
            <a:pPr marL="0" marR="0" lvl="0" indent="0" algn="l" defTabSz="914400" rtl="0" eaLnBrk="1" fontAlgn="auto" latinLnBrk="0" hangingPunct="1">
              <a:lnSpc>
                <a:spcPct val="100000"/>
              </a:lnSpc>
              <a:spcBef>
                <a:spcPts val="0"/>
              </a:spcBef>
              <a:spcAft>
                <a:spcPts val="1200"/>
              </a:spcAft>
              <a:buClrTx/>
              <a:buSzTx/>
              <a:buFontTx/>
              <a:buNone/>
              <a:tabLst/>
              <a:defRPr/>
            </a:pPr>
            <a:r>
              <a:rPr kumimoji="0" lang="en-US" sz="800" b="0" i="0" u="none" strike="noStrike" kern="1200" cap="none" spc="0" normalizeH="0" baseline="0" noProof="0">
                <a:ln>
                  <a:noFill/>
                </a:ln>
                <a:gradFill>
                  <a:gsLst>
                    <a:gs pos="0">
                      <a:srgbClr val="000000"/>
                    </a:gs>
                    <a:gs pos="100000">
                      <a:srgbClr val="000000"/>
                    </a:gs>
                  </a:gsLst>
                  <a:lin ang="5400000" scaled="1"/>
                </a:gradFill>
                <a:effectLst/>
                <a:uLnTx/>
                <a:uFillTx/>
                <a:latin typeface="Segoe UI"/>
                <a:ea typeface="+mn-ea"/>
                <a:cs typeface="+mn-cs"/>
              </a:rPr>
              <a:t>In the final section of the Impact Assessment, teams explore mitigations to the potential harms that have been identified. </a:t>
            </a:r>
            <a:endParaRPr lang="en-US"/>
          </a:p>
          <a:p>
            <a:endParaRPr lang="en-US"/>
          </a:p>
          <a:p>
            <a:pPr marL="0" marR="0">
              <a:lnSpc>
                <a:spcPct val="107000"/>
              </a:lnSpc>
              <a:spcBef>
                <a:spcPts val="0"/>
              </a:spcBef>
              <a:spcAft>
                <a:spcPts val="800"/>
              </a:spcAft>
            </a:pPr>
            <a:endParaRPr lang="en-US" b="1"/>
          </a:p>
        </p:txBody>
      </p:sp>
      <p:sp>
        <p:nvSpPr>
          <p:cNvPr id="4" name="Slide Number Placeholder 3"/>
          <p:cNvSpPr>
            <a:spLocks noGrp="1"/>
          </p:cNvSpPr>
          <p:nvPr>
            <p:ph type="sldNum" sz="quarter" idx="5"/>
          </p:nvPr>
        </p:nvSpPr>
        <p:spPr/>
        <p:txBody>
          <a:bodyPr/>
          <a:lstStyle/>
          <a:p>
            <a:pPr marL="0" marR="0" lvl="0" indent="0" algn="r" defTabSz="939321" rtl="0" eaLnBrk="1" fontAlgn="auto" latinLnBrk="0" hangingPunct="1">
              <a:lnSpc>
                <a:spcPct val="100000"/>
              </a:lnSpc>
              <a:spcBef>
                <a:spcPts val="0"/>
              </a:spcBef>
              <a:spcAft>
                <a:spcPts val="0"/>
              </a:spcAft>
              <a:buClrTx/>
              <a:buSzTx/>
              <a:buFontTx/>
              <a:buNone/>
              <a:tabLst/>
              <a:defRPr/>
            </a:pPr>
            <a:fld id="{34117FEF-AA70-49CA-BDEE-E7D1CFDC0906}"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39321"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784496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In June 2022 when we publicly released the Responsible AI Standard, we also shared an Impact Assessment template and guide. </a:t>
            </a:r>
            <a:r>
              <a:rPr lang="en-US" b="0" i="0">
                <a:solidFill>
                  <a:srgbClr val="2F2F2F"/>
                </a:solidFill>
                <a:effectLst/>
                <a:latin typeface="Segoe UI" panose="020B0502040204020203" pitchFamily="34" charset="0"/>
              </a:rPr>
              <a:t>Impact Assessments have proven valuable at Microsoft to ensure teams explore the impact of their AI system – including its stakeholders, intended benefits, and potential harms – in depth at the earliest design stages. Here you can see the five key sections of the template we designed. Working through each section we can identify the potential impact of an AI system on people, organizations, and society and with this deep interrogation evaluate those potential harms and preliminary mitigations.</a:t>
            </a:r>
          </a:p>
          <a:p>
            <a:endParaRPr lang="en-US" b="0" i="0">
              <a:solidFill>
                <a:srgbClr val="2F2F2F"/>
              </a:solidFill>
              <a:effectLst/>
              <a:latin typeface="Segoe UI" panose="020B0502040204020203" pitchFamily="34" charset="0"/>
            </a:endParaRPr>
          </a:p>
          <a:p>
            <a:r>
              <a:rPr lang="en-US" b="0" i="0">
                <a:solidFill>
                  <a:srgbClr val="2F2F2F"/>
                </a:solidFill>
                <a:effectLst/>
                <a:latin typeface="Segoe UI" panose="020B0502040204020203" pitchFamily="34" charset="0"/>
              </a:rPr>
              <a:t>The template also serves as a sorting function to help determine which Goals &amp; Requirements of the Responsible AI Standard apply to a system.</a:t>
            </a:r>
            <a:endParaRPr lang="en-US"/>
          </a:p>
          <a:p>
            <a:endParaRPr lang="en-US"/>
          </a:p>
        </p:txBody>
      </p:sp>
      <p:sp>
        <p:nvSpPr>
          <p:cNvPr id="4" name="Header Placeholder 3"/>
          <p:cNvSpPr>
            <a:spLocks noGrp="1"/>
          </p:cNvSpPr>
          <p:nvPr>
            <p:ph type="hdr" sz="quarter"/>
          </p:nvPr>
        </p:nvSpPr>
        <p:spPr/>
        <p:txBody>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5" name="Footer Placeholder 4"/>
          <p:cNvSpPr>
            <a:spLocks noGrp="1"/>
          </p:cNvSpPr>
          <p:nvPr>
            <p:ph type="ftr" sz="quarter" idx="4"/>
          </p:nvPr>
        </p:nvSpPr>
        <p:spPr/>
        <p:txBody>
          <a:bodyPr/>
          <a:lstStyle/>
          <a:p>
            <a:pPr marL="57150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6" name="Date Placeholder 5"/>
          <p:cNvSpPr>
            <a:spLocks noGrp="1"/>
          </p:cNvSpPr>
          <p:nvPr>
            <p:ph type="dt" idx="1"/>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386CE63F-9E7F-4C04-9D0D-FCA25A8E9E86}" type="datetime8">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2/2/2024 4:15 PM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402037381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u="none"/>
              <a:t>In addition to our baseline commitments and goal-driven requirements in the Responsible AI Standard, we have a second internal policy-driven process that we call Sensitive Uses. Think of Sensitive Uses as a team that engages in hands-on product and project counseling to our most high-impact, sensitive applications of AI in order to provide an additional layer of oversight and case-specific requirements for use cases that meet our three-category bar for something that qualifies as a Sensitive Use.</a:t>
            </a:r>
          </a:p>
          <a:p>
            <a:endParaRPr lang="en-US" b="0" i="0" u="none"/>
          </a:p>
          <a:p>
            <a:r>
              <a:rPr lang="en-US" b="0" i="0" u="none"/>
              <a:t>If a use case that meets the criteria of one of these three categories, the team is required to report the project to the Office of Responsible AI.  From there, cases are reviewed by Sensitive Use experts, who will offer additional guidance and requirements to enable responsible deployment aligned to our RAI principles.</a:t>
            </a:r>
          </a:p>
          <a:p>
            <a:endParaRPr lang="en-US" b="0" i="0" u="none"/>
          </a:p>
          <a:p>
            <a:pPr rtl="0" fontAlgn="ctr">
              <a:spcBef>
                <a:spcPts val="0"/>
              </a:spcBef>
              <a:spcAft>
                <a:spcPts val="0"/>
              </a:spcAft>
              <a:buFont typeface="Arial" panose="020B0604020202020204" pitchFamily="34" charset="0"/>
              <a:buNone/>
            </a:pPr>
            <a:r>
              <a:rPr lang="en-US" b="1"/>
              <a:t>- </a:t>
            </a:r>
            <a:r>
              <a:rPr lang="en-US" sz="1200" b="1" i="1" u="sng">
                <a:solidFill>
                  <a:srgbClr val="000000"/>
                </a:solidFill>
                <a:effectLst/>
                <a:latin typeface="Calibri" panose="020F0502020204030204" pitchFamily="34" charset="0"/>
              </a:rPr>
              <a:t>Consequential impact on legal position or life opportunities</a:t>
            </a:r>
          </a:p>
          <a:p>
            <a:r>
              <a:rPr lang="en-US"/>
              <a:t>The scenario involves the reasonably foreseeable use or misuse of an AI system that could affect one’s:</a:t>
            </a:r>
          </a:p>
          <a:p>
            <a:pPr marL="628650" lvl="1" indent="-171450">
              <a:buFont typeface="Arial" panose="020B0604020202020204" pitchFamily="34" charset="0"/>
              <a:buChar char="•"/>
            </a:pPr>
            <a:r>
              <a:rPr lang="en-US"/>
              <a:t>legal status, such as whether an individual is recognized as a minor, adult, parent, guardian, or person with a disability, as well as their marital, immigration, and citizenship status.</a:t>
            </a:r>
          </a:p>
          <a:p>
            <a:pPr marL="628650" lvl="1" indent="-171450">
              <a:buFont typeface="Arial" panose="020B0604020202020204" pitchFamily="34" charset="0"/>
              <a:buChar char="•"/>
            </a:pPr>
            <a:r>
              <a:rPr lang="en-US"/>
              <a:t>legal rights, particularly in the context of the criminal justice system.</a:t>
            </a:r>
          </a:p>
          <a:p>
            <a:pPr marL="628650" lvl="1" indent="-171450">
              <a:buFont typeface="Arial" panose="020B0604020202020204" pitchFamily="34" charset="0"/>
              <a:buChar char="•"/>
            </a:pPr>
            <a:r>
              <a:rPr lang="en-US"/>
              <a:t>access to credit, education, employment, healthcare, housing, insurance, and social welfare benefits, services, or opportunities, or the terms on which they are provided. (e.g., financial, housing, insurance, education, recruiting, or healthcare services or support).</a:t>
            </a:r>
            <a:br>
              <a:rPr lang="en-US"/>
            </a:br>
            <a:endParaRPr lang="en-US">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1"/>
              <a:t>- </a:t>
            </a:r>
            <a:r>
              <a:rPr lang="en-US" sz="1200" b="1" i="1" u="sng">
                <a:solidFill>
                  <a:srgbClr val="000000"/>
                </a:solidFill>
                <a:effectLst/>
                <a:latin typeface="Calibri" panose="020F0502020204030204" pitchFamily="34" charset="0"/>
              </a:rPr>
              <a:t>Risk of physical or psychological injury</a:t>
            </a:r>
            <a:r>
              <a:rPr lang="en-US" sz="1100" b="1" i="1" u="sng">
                <a:solidFill>
                  <a:srgbClr val="000000"/>
                </a:solidFill>
                <a:effectLst/>
                <a:latin typeface="Calibri" panose="020F0502020204030204" pitchFamily="34" charset="0"/>
              </a:rPr>
              <a:t> </a:t>
            </a:r>
            <a:r>
              <a:rPr lang="en-US"/>
              <a:t>The reasonably foreseeable use or misuse of the AI system could result in significant physical or psychological injury to an individual. (e.g., life-or-death decisions in military contexts, safety-critical manufacturing environments, clinical decision making in healthcare, or almost any case involving children or other vulnerable populations).</a:t>
            </a:r>
            <a:br>
              <a:rPr lang="en-US"/>
            </a:br>
            <a:endParaRPr lang="en-US">
              <a:cs typeface="Calibri"/>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a:t>- </a:t>
            </a:r>
            <a:r>
              <a:rPr lang="en-US" sz="1200" b="1" i="1" u="sng">
                <a:solidFill>
                  <a:srgbClr val="000000"/>
                </a:solidFill>
                <a:effectLst/>
                <a:latin typeface="Calibri" panose="020F0502020204030204" pitchFamily="34" charset="0"/>
              </a:rPr>
              <a:t>Threat to human rights</a:t>
            </a:r>
            <a:r>
              <a:rPr lang="en-US"/>
              <a:t>: The reasonably foreseeable use or misuse of an AI system could restrict, infringe upon, or undermine the ability to realize an individual’s human rights. Because human rights are often interrelated, AI applications could affect many internationally recognized human rights. It’s best to think of examples to illustrate, such as … </a:t>
            </a:r>
          </a:p>
          <a:p>
            <a:pPr lvl="1" rtl="0" fontAlgn="ctr">
              <a:spcBef>
                <a:spcPts val="0"/>
              </a:spcBef>
              <a:spcAft>
                <a:spcPts val="0"/>
              </a:spcAft>
              <a:buFont typeface="Arial" panose="020B0604020202020204" pitchFamily="34" charset="0"/>
              <a:buChar char="•"/>
            </a:pPr>
            <a:r>
              <a:rPr lang="en-US" sz="1200" b="1">
                <a:solidFill>
                  <a:srgbClr val="000000"/>
                </a:solidFill>
                <a:effectLst/>
                <a:latin typeface="Calibri" panose="020F0502020204030204" pitchFamily="34" charset="0"/>
              </a:rPr>
              <a:t>Social credit-scoring system</a:t>
            </a:r>
            <a:endParaRPr lang="en-US" sz="1100" b="1">
              <a:solidFill>
                <a:srgbClr val="000000"/>
              </a:solidFill>
              <a:effectLst/>
              <a:latin typeface="Calibri" panose="020F0502020204030204" pitchFamily="34" charset="0"/>
            </a:endParaRPr>
          </a:p>
          <a:p>
            <a:pPr lvl="2" rtl="0" fontAlgn="ctr">
              <a:spcBef>
                <a:spcPts val="0"/>
              </a:spcBef>
              <a:spcAft>
                <a:spcPts val="0"/>
              </a:spcAft>
              <a:buFont typeface="Arial" panose="020B0604020202020204" pitchFamily="34" charset="0"/>
              <a:buChar char="•"/>
            </a:pPr>
            <a:r>
              <a:rPr lang="en-US" sz="1200">
                <a:solidFill>
                  <a:srgbClr val="000000"/>
                </a:solidFill>
                <a:effectLst/>
                <a:latin typeface="Calibri" panose="020F0502020204030204" pitchFamily="34" charset="0"/>
              </a:rPr>
              <a:t>AI systems used by governments to determine a “trustworthiness” or social credit score for citizens based on how they behave, with whom they associate, their religious or other beliefs and opinions, or what they read.</a:t>
            </a:r>
            <a:endParaRPr lang="en-US" sz="1100">
              <a:solidFill>
                <a:srgbClr val="000000"/>
              </a:solidFill>
              <a:effectLst/>
              <a:latin typeface="Calibri" panose="020F0502020204030204" pitchFamily="34" charset="0"/>
            </a:endParaRPr>
          </a:p>
          <a:p>
            <a:pPr lvl="1" rtl="0" fontAlgn="ctr">
              <a:spcBef>
                <a:spcPts val="0"/>
              </a:spcBef>
              <a:spcAft>
                <a:spcPts val="0"/>
              </a:spcAft>
              <a:buFont typeface="Arial" panose="020B0604020202020204" pitchFamily="34" charset="0"/>
              <a:buChar char="•"/>
            </a:pPr>
            <a:r>
              <a:rPr lang="en-US" sz="1200" b="1">
                <a:solidFill>
                  <a:srgbClr val="000000"/>
                </a:solidFill>
                <a:effectLst/>
                <a:latin typeface="Calibri" panose="020F0502020204030204" pitchFamily="34" charset="0"/>
              </a:rPr>
              <a:t>Predictive policing system</a:t>
            </a:r>
            <a:endParaRPr lang="en-US" sz="1100" b="1">
              <a:solidFill>
                <a:schemeClr val="tx1"/>
              </a:solidFill>
              <a:effectLst/>
              <a:latin typeface="Calibri" panose="020F0502020204030204" pitchFamily="34" charset="0"/>
            </a:endParaRPr>
          </a:p>
          <a:p>
            <a:pPr lvl="2" rtl="0" fontAlgn="ctr">
              <a:spcBef>
                <a:spcPts val="0"/>
              </a:spcBef>
              <a:spcAft>
                <a:spcPts val="0"/>
              </a:spcAft>
              <a:buFont typeface="Arial" panose="020B0604020202020204" pitchFamily="34" charset="0"/>
              <a:buChar char="•"/>
            </a:pPr>
            <a:r>
              <a:rPr lang="en-US" sz="1200">
                <a:solidFill>
                  <a:srgbClr val="000000"/>
                </a:solidFill>
                <a:effectLst/>
                <a:latin typeface="Calibri" panose="020F0502020204030204" pitchFamily="34" charset="0"/>
              </a:rPr>
              <a:t>AI systems that predict the location of crimes or certain types of crimes based on historically biased data, which can result in a disproportionate deployment of law enforcement resources to those areas, perpetuating historical over-policing and presenting a risk to equal protection of the law and the criminal justice system.</a:t>
            </a:r>
            <a:endParaRPr lang="en-US" sz="1100">
              <a:effectLst/>
              <a:latin typeface="Calibri" panose="020F0502020204030204" pitchFamily="34" charset="0"/>
            </a:endParaRPr>
          </a:p>
          <a:p>
            <a:pPr lvl="1" rtl="0" fontAlgn="ctr">
              <a:spcBef>
                <a:spcPts val="0"/>
              </a:spcBef>
              <a:spcAft>
                <a:spcPts val="0"/>
              </a:spcAft>
              <a:buFont typeface="Arial" panose="020B0604020202020204" pitchFamily="34" charset="0"/>
              <a:buChar char="•"/>
            </a:pPr>
            <a:r>
              <a:rPr lang="en-US" sz="1200" b="1">
                <a:solidFill>
                  <a:srgbClr val="000000"/>
                </a:solidFill>
                <a:effectLst/>
                <a:latin typeface="Calibri" panose="020F0502020204030204" pitchFamily="34" charset="0"/>
              </a:rPr>
              <a:t>Synthetic media systems that could generate misinformation or political propaganda</a:t>
            </a:r>
            <a:endParaRPr lang="en-US" sz="1100" b="1">
              <a:solidFill>
                <a:srgbClr val="000000"/>
              </a:solidFill>
              <a:effectLst/>
              <a:latin typeface="Calibri" panose="020F0502020204030204" pitchFamily="34" charset="0"/>
            </a:endParaRPr>
          </a:p>
          <a:p>
            <a:pPr lvl="2" rtl="0" fontAlgn="ctr">
              <a:spcBef>
                <a:spcPts val="0"/>
              </a:spcBef>
              <a:spcAft>
                <a:spcPts val="0"/>
              </a:spcAft>
              <a:buFont typeface="Arial" panose="020B0604020202020204" pitchFamily="34" charset="0"/>
              <a:buChar char="•"/>
            </a:pPr>
            <a:r>
              <a:rPr lang="en-US" sz="1200">
                <a:solidFill>
                  <a:srgbClr val="000000"/>
                </a:solidFill>
                <a:effectLst/>
                <a:latin typeface="Calibri" panose="020F0502020204030204" pitchFamily="34" charset="0"/>
              </a:rPr>
              <a:t>AI systems that generate synthetic video or speech (e.g., voice of a politician) could disseminate misinformation or political propaganda, threatening the right to be treated with human dignity, to enjoy freedom of thought, to engage in freedom of expression, and to access accurate information.</a:t>
            </a:r>
            <a:endParaRPr lang="en-US" sz="1100">
              <a:solidFill>
                <a:srgbClr val="000000"/>
              </a:solidFill>
              <a:effectLst/>
              <a:latin typeface="Calibri" panose="020F050202020403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26B63BA-0484-43CF-AB9B-444FF94543A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1841831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 we thought about our historical adoption lessons including those learned through the pandemic we realized two important points number one you've never taught anything like generative AI experiences before and #2 we need to empower our business users the ability for ongoing learning with AI experiences. </a:t>
            </a:r>
          </a:p>
          <a:p>
            <a:endParaRPr lang="en-US" dirty="0"/>
          </a:p>
          <a:p>
            <a:r>
              <a:rPr lang="en-US" dirty="0"/>
              <a:t>Rapid deployment methods utilized during the early phases of the pandemic taught us that business users will empower themselves when given the right frame of reference. </a:t>
            </a:r>
          </a:p>
          <a:p>
            <a:endParaRPr lang="en-US" dirty="0"/>
          </a:p>
          <a:p>
            <a:r>
              <a:rPr lang="en-US" dirty="0"/>
              <a:t>Strong in product tools and guidance will support them on their learning journey only when they have had what we refer to as </a:t>
            </a:r>
            <a:r>
              <a:rPr lang="en-US" b="1" i="1" dirty="0"/>
              <a:t>the aha moment.  </a:t>
            </a:r>
            <a:r>
              <a:rPr lang="en-US" b="0" i="0" dirty="0"/>
              <a:t>T</a:t>
            </a:r>
            <a:r>
              <a:rPr lang="en-US" dirty="0"/>
              <a:t>his is the moment when everything you've been telling them about the technology becomes real to them within the context of their actual lived experience. An aha moment is required to truly understand the benefits of Microsoft Copilot experiences.   </a:t>
            </a:r>
          </a:p>
          <a:p>
            <a:endParaRPr lang="en-US" dirty="0"/>
          </a:p>
          <a:p>
            <a:r>
              <a:rPr lang="en-US" dirty="0"/>
              <a:t>Interacting with your computer using a natural language interface is by definition a personal experience.  We can identify trends but people will still have a personalized approach based on their style of communication, role, education and natural tendency. This rapid adoption method allows the product to drive a good deal of the learning while we support our people with supplemental tried and true methods from the broader Microsoft 365 adoption framework.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486C20BA-B25A-46FB-B56D-3553F036A11A}"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68885224"/>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a:solidFill>
                  <a:srgbClr val="2F2F2F"/>
                </a:solidFill>
                <a:effectLst/>
                <a:latin typeface="Segoe UI" panose="020B0502040204020203" pitchFamily="34" charset="0"/>
              </a:rPr>
              <a:t>Transparency Notes are a new form of documentation in which we disclose to our customers the capabilities and limitations of our platform technologies, so they have the knowledge necessary to make responsible deployment choices. </a:t>
            </a:r>
          </a:p>
          <a:p>
            <a:endParaRPr lang="en-US" b="0" i="0">
              <a:solidFill>
                <a:srgbClr val="2F2F2F"/>
              </a:solidFill>
              <a:effectLst/>
              <a:latin typeface="Segoe UI" panose="020B0502040204020203" pitchFamily="34" charset="0"/>
            </a:endParaRPr>
          </a:p>
          <a:p>
            <a:r>
              <a:rPr lang="en-US" b="0" i="0">
                <a:solidFill>
                  <a:srgbClr val="242424"/>
                </a:solidFill>
                <a:effectLst/>
                <a:latin typeface="Segoe UI" panose="020B0502040204020203" pitchFamily="34" charset="0"/>
              </a:rPr>
              <a:t>A Transparency Note should guide the reader through how to make the best decisions when evaluating and using an AI system and to provide guardrails for when and how to best use our services.</a:t>
            </a:r>
            <a:endParaRPr lang="en-US"/>
          </a:p>
          <a:p>
            <a:endParaRPr lang="en-US"/>
          </a:p>
        </p:txBody>
      </p:sp>
      <p:sp>
        <p:nvSpPr>
          <p:cNvPr id="4" name="Header Placeholder 3"/>
          <p:cNvSpPr>
            <a:spLocks noGrp="1"/>
          </p:cNvSpPr>
          <p:nvPr>
            <p:ph type="hdr" sz="quarter"/>
          </p:nvPr>
        </p:nvSpPr>
        <p:spPr/>
        <p:txBody>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5" name="Footer Placeholder 4"/>
          <p:cNvSpPr>
            <a:spLocks noGrp="1"/>
          </p:cNvSpPr>
          <p:nvPr>
            <p:ph type="ftr" sz="quarter" idx="4"/>
          </p:nvPr>
        </p:nvSpPr>
        <p:spPr/>
        <p:txBody>
          <a:bodyPr/>
          <a:lstStyle/>
          <a:p>
            <a:pPr marL="571500" marR="0" lvl="0" indent="0" algn="l" defTabSz="914099" rtl="0" eaLnBrk="0" fontAlgn="auto" latinLnBrk="0" hangingPunct="0">
              <a:lnSpc>
                <a:spcPct val="100000"/>
              </a:lnSpc>
              <a:spcBef>
                <a:spcPts val="0"/>
              </a:spcBef>
              <a:spcAft>
                <a:spcPts val="0"/>
              </a:spcAft>
              <a:buClrTx/>
              <a:buSzTx/>
              <a:buFontTx/>
              <a:buNone/>
              <a:tabLst/>
              <a:defRPr/>
            </a:pPr>
            <a:r>
              <a:rPr kumimoji="0" lang="en-US" sz="4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6" name="Date Placeholder 5"/>
          <p:cNvSpPr>
            <a:spLocks noGrp="1"/>
          </p:cNvSpPr>
          <p:nvPr>
            <p:ph type="dt" idx="1"/>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386CE63F-9E7F-4C04-9D0D-FCA25A8E9E86}" type="datetime8">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2/2/2024 4:15 PM</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
        <p:nvSpPr>
          <p:cNvPr id="7" name="Slide Number Placeholder 6"/>
          <p:cNvSpPr>
            <a:spLocks noGrp="1"/>
          </p:cNvSpPr>
          <p:nvPr>
            <p:ph type="sldNum" sz="quarter" idx="5"/>
          </p:nvPr>
        </p:nvSpPr>
        <p:spPr/>
        <p:txBody>
          <a:bodyPr/>
          <a:lstStyle/>
          <a:p>
            <a:pPr marL="0" marR="0" lvl="0" indent="0" algn="r" defTabSz="914367"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Segoe UI" pitchFamily="34" charset="0"/>
                <a:ea typeface="+mn-ea"/>
                <a:cs typeface="+mn-cs"/>
              </a:rPr>
              <a:pPr marL="0" marR="0" lvl="0" indent="0" algn="r" defTabSz="914367"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a:ln>
                <a:noFill/>
              </a:ln>
              <a:solidFill>
                <a:prstClr val="black"/>
              </a:solidFill>
              <a:effectLst/>
              <a:uLnTx/>
              <a:uFillTx/>
              <a:latin typeface="Segoe UI" pitchFamily="34" charset="0"/>
              <a:ea typeface="+mn-ea"/>
              <a:cs typeface="+mn-cs"/>
            </a:endParaRPr>
          </a:p>
        </p:txBody>
      </p:sp>
    </p:spTree>
    <p:extLst>
      <p:ext uri="{BB962C8B-B14F-4D97-AF65-F5344CB8AC3E}">
        <p14:creationId xmlns:p14="http://schemas.microsoft.com/office/powerpoint/2010/main" val="2200271908"/>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b="0" i="0" u="none" strike="noStrike">
                <a:solidFill>
                  <a:srgbClr val="1A1A1A"/>
                </a:solidFill>
                <a:effectLst/>
                <a:latin typeface="Segoe UI" panose="020B0502040204020203" pitchFamily="34" charset="0"/>
              </a:rPr>
              <a:t>Microsoft is helping organizations take a more holistic approach to responsible AI across the development lifecycle by making available leading research, practical guidance and tooling innovation – early in development for others to build upon and broadly through Azure for organizations to use at scale.  </a:t>
            </a:r>
          </a:p>
          <a:p>
            <a:pPr marL="0" marR="0" fontAlgn="base">
              <a:spcBef>
                <a:spcPts val="0"/>
              </a:spcBef>
              <a:spcAft>
                <a:spcPts val="0"/>
              </a:spcAft>
            </a:pPr>
            <a:endParaRPr lang="en-US" sz="1200">
              <a:effectLst/>
              <a:latin typeface="Times New Roman" panose="02020603050405020304" pitchFamily="18" charset="0"/>
              <a:ea typeface="Times New Roman" panose="02020603050405020304" pitchFamily="18" charset="0"/>
            </a:endParaRPr>
          </a:p>
          <a:p>
            <a:pPr marL="0" marR="0" fontAlgn="base">
              <a:spcBef>
                <a:spcPts val="0"/>
              </a:spcBef>
              <a:spcAft>
                <a:spcPts val="0"/>
              </a:spcAft>
            </a:pPr>
            <a:r>
              <a:rPr lang="en-US" sz="1200">
                <a:effectLst/>
                <a:latin typeface="Segoe UI" panose="020B0502040204020203" pitchFamily="34" charset="0"/>
                <a:ea typeface="Segoe UI" panose="020B0502040204020203" pitchFamily="34" charset="0"/>
              </a:rPr>
              <a:t>As we have been rolling out our responsible AI program across the company, teams have often asked about the existence of engineering systems and tools to help deliver on our commitments.</a:t>
            </a:r>
            <a:endParaRPr lang="en-US" sz="1200">
              <a:effectLst/>
              <a:latin typeface="Times New Roman" panose="02020603050405020304" pitchFamily="18" charset="0"/>
              <a:ea typeface="Times New Roman" panose="02020603050405020304" pitchFamily="18" charset="0"/>
            </a:endParaRPr>
          </a:p>
          <a:p>
            <a:pPr marL="0" marR="0" fontAlgn="base">
              <a:spcBef>
                <a:spcPts val="0"/>
              </a:spcBef>
              <a:spcAft>
                <a:spcPts val="0"/>
              </a:spcAft>
            </a:pPr>
            <a:r>
              <a:rPr lang="en-US" sz="1200">
                <a:effectLst/>
                <a:latin typeface="Segoe UI" panose="020B0502040204020203" pitchFamily="34" charset="0"/>
                <a:ea typeface="Segoe UI" panose="020B0502040204020203" pitchFamily="34" charset="0"/>
              </a:rPr>
              <a:t> </a:t>
            </a:r>
            <a:endParaRPr lang="en-US" sz="1200">
              <a:effectLst/>
              <a:latin typeface="Times New Roman" panose="02020603050405020304" pitchFamily="18" charset="0"/>
              <a:ea typeface="Times New Roman" panose="02020603050405020304" pitchFamily="18" charset="0"/>
            </a:endParaRPr>
          </a:p>
          <a:p>
            <a:pPr marL="0" marR="0" fontAlgn="base">
              <a:spcBef>
                <a:spcPts val="0"/>
              </a:spcBef>
              <a:spcAft>
                <a:spcPts val="0"/>
              </a:spcAft>
            </a:pPr>
            <a:r>
              <a:rPr lang="en-US" sz="1200">
                <a:effectLst/>
                <a:latin typeface="Segoe UI" panose="020B0502040204020203" pitchFamily="34" charset="0"/>
                <a:ea typeface="Segoe UI" panose="020B0502040204020203" pitchFamily="34" charset="0"/>
              </a:rPr>
              <a:t>Of course, tooling – particularly in its most technical sense – is not capable of the deep, human-centered thinking work that needs to be done in conceiving of AI systems.</a:t>
            </a:r>
            <a:endParaRPr lang="en-US" sz="1200">
              <a:effectLst/>
              <a:latin typeface="Times New Roman" panose="02020603050405020304" pitchFamily="18" charset="0"/>
              <a:ea typeface="Times New Roman" panose="02020603050405020304" pitchFamily="18" charset="0"/>
            </a:endParaRPr>
          </a:p>
          <a:p>
            <a:pPr marL="0" marR="0" fontAlgn="base">
              <a:spcBef>
                <a:spcPts val="0"/>
              </a:spcBef>
              <a:spcAft>
                <a:spcPts val="0"/>
              </a:spcAft>
            </a:pPr>
            <a:r>
              <a:rPr lang="en-US" sz="1200">
                <a:effectLst/>
                <a:latin typeface="Segoe UI" panose="020B0502040204020203" pitchFamily="34" charset="0"/>
                <a:ea typeface="Segoe UI" panose="020B0502040204020203" pitchFamily="34" charset="0"/>
              </a:rPr>
              <a:t> </a:t>
            </a:r>
            <a:endParaRPr lang="en-US" sz="1200">
              <a:effectLst/>
              <a:latin typeface="Times New Roman" panose="02020603050405020304" pitchFamily="18" charset="0"/>
              <a:ea typeface="Times New Roman" panose="02020603050405020304" pitchFamily="18" charset="0"/>
            </a:endParaRPr>
          </a:p>
          <a:p>
            <a:pPr marL="0" marR="0" fontAlgn="base">
              <a:spcBef>
                <a:spcPts val="0"/>
              </a:spcBef>
              <a:spcAft>
                <a:spcPts val="0"/>
              </a:spcAft>
            </a:pPr>
            <a:r>
              <a:rPr lang="en-US" sz="1200">
                <a:effectLst/>
                <a:latin typeface="Segoe UI" panose="020B0502040204020203" pitchFamily="34" charset="0"/>
                <a:ea typeface="Segoe UI" panose="020B0502040204020203" pitchFamily="34" charset="0"/>
              </a:rPr>
              <a:t>But we do think it is important to develop repeatable tools, patterns, and practices where possible, so that the creative thought of our engineering teams can be directed toward the most novel and unique challenges, not reinventing the wheel.  </a:t>
            </a:r>
            <a:endParaRPr lang="en-US" sz="1200">
              <a:effectLst/>
              <a:latin typeface="Times New Roman" panose="02020603050405020304" pitchFamily="18" charset="0"/>
              <a:ea typeface="Times New Roman" panose="02020603050405020304" pitchFamily="18" charset="0"/>
            </a:endParaRPr>
          </a:p>
          <a:p>
            <a:pPr marL="0" marR="0" fontAlgn="base">
              <a:spcBef>
                <a:spcPts val="0"/>
              </a:spcBef>
              <a:spcAft>
                <a:spcPts val="0"/>
              </a:spcAft>
            </a:pPr>
            <a:r>
              <a:rPr lang="en-US" sz="1200">
                <a:effectLst/>
                <a:latin typeface="Segoe UI" panose="020B0502040204020203" pitchFamily="34" charset="0"/>
                <a:ea typeface="Segoe UI" panose="020B0502040204020203" pitchFamily="34" charset="0"/>
              </a:rPr>
              <a:t> </a:t>
            </a:r>
            <a:endParaRPr lang="en-US" sz="1200">
              <a:effectLst/>
              <a:latin typeface="Times New Roman" panose="02020603050405020304" pitchFamily="18" charset="0"/>
              <a:ea typeface="Times New Roman" panose="02020603050405020304" pitchFamily="18" charset="0"/>
            </a:endParaRPr>
          </a:p>
          <a:p>
            <a:pPr marL="0" marR="0" fontAlgn="base">
              <a:spcBef>
                <a:spcPts val="0"/>
              </a:spcBef>
              <a:spcAft>
                <a:spcPts val="0"/>
              </a:spcAft>
            </a:pPr>
            <a:r>
              <a:rPr lang="en-US" sz="1200">
                <a:effectLst/>
                <a:latin typeface="Segoe UI" panose="020B0502040204020203" pitchFamily="34" charset="0"/>
                <a:ea typeface="Segoe UI" panose="020B0502040204020203" pitchFamily="34" charset="0"/>
              </a:rPr>
              <a:t>Also, integrated systems and tools also help drive consistency and ensure that responsible AI is in the ‘coding path’ – it is part of the everyday way in which our engineering teams work.</a:t>
            </a:r>
            <a:endParaRPr lang="en-US" sz="1200">
              <a:effectLst/>
              <a:latin typeface="Times New Roman" panose="02020603050405020304" pitchFamily="18" charset="0"/>
              <a:ea typeface="Times New Roman" panose="02020603050405020304" pitchFamily="18" charset="0"/>
            </a:endParaRPr>
          </a:p>
          <a:p>
            <a:pPr marL="0" marR="0" fontAlgn="base">
              <a:spcBef>
                <a:spcPts val="0"/>
              </a:spcBef>
              <a:spcAft>
                <a:spcPts val="0"/>
              </a:spcAft>
            </a:pPr>
            <a:r>
              <a:rPr lang="en-US" sz="1200">
                <a:effectLst/>
                <a:latin typeface="Segoe UI" panose="020B0502040204020203" pitchFamily="34" charset="0"/>
                <a:ea typeface="Segoe UI" panose="020B0502040204020203" pitchFamily="34" charset="0"/>
              </a:rPr>
              <a:t> </a:t>
            </a:r>
            <a:endParaRPr lang="en-US" sz="1200">
              <a:effectLst/>
              <a:latin typeface="Times New Roman" panose="02020603050405020304" pitchFamily="18" charset="0"/>
              <a:ea typeface="Times New Roman" panose="02020603050405020304" pitchFamily="18" charset="0"/>
            </a:endParaRPr>
          </a:p>
          <a:p>
            <a:pPr marL="0" marR="0" fontAlgn="base">
              <a:spcBef>
                <a:spcPts val="0"/>
              </a:spcBef>
              <a:spcAft>
                <a:spcPts val="0"/>
              </a:spcAft>
            </a:pPr>
            <a:r>
              <a:rPr lang="en-US" sz="1200">
                <a:effectLst/>
                <a:latin typeface="Segoe UI" panose="020B0502040204020203" pitchFamily="34" charset="0"/>
                <a:ea typeface="Segoe UI" panose="020B0502040204020203" pitchFamily="34" charset="0"/>
              </a:rPr>
              <a:t>To help with this need, we are embarking on an initiative to build out the ‘paved road’ for responsible AI at Microsoft. </a:t>
            </a:r>
            <a:endParaRPr lang="en-US" sz="1200">
              <a:effectLst/>
              <a:latin typeface="Times New Roman" panose="02020603050405020304" pitchFamily="18" charset="0"/>
              <a:ea typeface="Times New Roman" panose="02020603050405020304" pitchFamily="18" charset="0"/>
            </a:endParaRPr>
          </a:p>
          <a:p>
            <a:pPr marL="0" marR="0" fontAlgn="base">
              <a:spcBef>
                <a:spcPts val="0"/>
              </a:spcBef>
              <a:spcAft>
                <a:spcPts val="0"/>
              </a:spcAft>
            </a:pPr>
            <a:r>
              <a:rPr lang="en-US" sz="1200">
                <a:effectLst/>
                <a:latin typeface="Segoe UI" panose="020B0502040204020203" pitchFamily="34" charset="0"/>
                <a:ea typeface="Segoe UI" panose="020B0502040204020203" pitchFamily="34" charset="0"/>
              </a:rPr>
              <a:t> </a:t>
            </a:r>
            <a:endParaRPr lang="en-US" sz="1200">
              <a:effectLst/>
              <a:latin typeface="Times New Roman" panose="02020603050405020304" pitchFamily="18" charset="0"/>
              <a:ea typeface="Times New Roman" panose="02020603050405020304" pitchFamily="18" charset="0"/>
            </a:endParaRPr>
          </a:p>
          <a:p>
            <a:pPr marL="0" marR="0" fontAlgn="base">
              <a:spcBef>
                <a:spcPts val="0"/>
              </a:spcBef>
              <a:spcAft>
                <a:spcPts val="0"/>
              </a:spcAft>
            </a:pPr>
            <a:r>
              <a:rPr lang="en-US" sz="1200">
                <a:effectLst/>
                <a:latin typeface="Segoe UI" panose="020B0502040204020203" pitchFamily="34" charset="0"/>
                <a:ea typeface="Segoe UI" panose="020B0502040204020203" pitchFamily="34" charset="0"/>
              </a:rPr>
              <a:t>We’re building the set of tools, patterns, and practices that help teams easily integrate responsible AI requirements into their everyday development practices.  </a:t>
            </a:r>
            <a:endParaRPr lang="en-US" sz="1200">
              <a:effectLst/>
              <a:latin typeface="Times New Roman" panose="02020603050405020304" pitchFamily="18" charset="0"/>
              <a:ea typeface="Times New Roman" panose="02020603050405020304" pitchFamily="18" charset="0"/>
            </a:endParaRPr>
          </a:p>
          <a:p>
            <a:pPr marL="0" marR="0" fontAlgn="base">
              <a:spcBef>
                <a:spcPts val="0"/>
              </a:spcBef>
              <a:spcAft>
                <a:spcPts val="0"/>
              </a:spcAft>
            </a:pPr>
            <a:r>
              <a:rPr lang="en-US" sz="1200">
                <a:effectLst/>
                <a:latin typeface="Segoe UI" panose="020B0502040204020203" pitchFamily="34" charset="0"/>
                <a:ea typeface="Segoe UI" panose="020B0502040204020203" pitchFamily="34" charset="0"/>
              </a:rPr>
              <a:t>  </a:t>
            </a:r>
            <a:endParaRPr lang="en-US" sz="1200">
              <a:effectLst/>
              <a:latin typeface="Times New Roman" panose="02020603050405020304" pitchFamily="18" charset="0"/>
              <a:ea typeface="Times New Roman" panose="02020603050405020304" pitchFamily="18" charset="0"/>
            </a:endParaRPr>
          </a:p>
          <a:p>
            <a:pPr marL="0" marR="0" fontAlgn="base">
              <a:spcBef>
                <a:spcPts val="0"/>
              </a:spcBef>
              <a:spcAft>
                <a:spcPts val="0"/>
              </a:spcAft>
            </a:pPr>
            <a:r>
              <a:rPr lang="en-US" sz="1200">
                <a:effectLst/>
                <a:latin typeface="Segoe UI" panose="020B0502040204020203" pitchFamily="34" charset="0"/>
                <a:ea typeface="Segoe UI" panose="020B0502040204020203" pitchFamily="34" charset="0"/>
              </a:rPr>
              <a:t>We’ve already made available some of our early work available as open source toolkits – I’ve noted here </a:t>
            </a:r>
            <a:r>
              <a:rPr lang="en-US" sz="1200" err="1">
                <a:effectLst/>
                <a:latin typeface="Segoe UI" panose="020B0502040204020203" pitchFamily="34" charset="0"/>
                <a:ea typeface="Segoe UI" panose="020B0502040204020203" pitchFamily="34" charset="0"/>
              </a:rPr>
              <a:t>Counterfit</a:t>
            </a:r>
            <a:r>
              <a:rPr lang="en-US" sz="1200">
                <a:effectLst/>
                <a:latin typeface="Segoe UI" panose="020B0502040204020203" pitchFamily="34" charset="0"/>
                <a:ea typeface="Segoe UI" panose="020B0502040204020203" pitchFamily="34" charset="0"/>
              </a:rPr>
              <a:t>, </a:t>
            </a:r>
            <a:r>
              <a:rPr lang="en-US" sz="1200" err="1">
                <a:effectLst/>
                <a:latin typeface="Segoe UI" panose="020B0502040204020203" pitchFamily="34" charset="0"/>
                <a:ea typeface="Segoe UI" panose="020B0502040204020203" pitchFamily="34" charset="0"/>
              </a:rPr>
              <a:t>EconML</a:t>
            </a:r>
            <a:r>
              <a:rPr lang="en-US" sz="1200">
                <a:effectLst/>
                <a:latin typeface="Segoe UI" panose="020B0502040204020203" pitchFamily="34" charset="0"/>
                <a:ea typeface="Segoe UI" panose="020B0502040204020203" pitchFamily="34" charset="0"/>
              </a:rPr>
              <a:t>, and HAX Toolkit. And the </a:t>
            </a:r>
            <a:r>
              <a:rPr lang="en-US" b="0" i="0" u="sng">
                <a:solidFill>
                  <a:srgbClr val="005BA3"/>
                </a:solidFill>
                <a:effectLst/>
                <a:latin typeface="Segoe UI" panose="020B0502040204020203" pitchFamily="34" charset="0"/>
                <a:hlinkClick r:id="rId3"/>
              </a:rPr>
              <a:t>toolbox’s newest additions</a:t>
            </a:r>
            <a:r>
              <a:rPr lang="en-US" b="0" i="0">
                <a:solidFill>
                  <a:srgbClr val="000000"/>
                </a:solidFill>
                <a:effectLst/>
                <a:latin typeface="Segoe UI" panose="020B0502040204020203" pitchFamily="34" charset="0"/>
              </a:rPr>
              <a:t>: the </a:t>
            </a:r>
            <a:r>
              <a:rPr lang="en-US" b="0" i="0" u="sng">
                <a:solidFill>
                  <a:srgbClr val="005BA3"/>
                </a:solidFill>
                <a:effectLst/>
                <a:latin typeface="Segoe UI" panose="020B0502040204020203" pitchFamily="34" charset="0"/>
                <a:hlinkClick r:id="rId4"/>
              </a:rPr>
              <a:t>Responsible AI Mitigations Library</a:t>
            </a:r>
            <a:r>
              <a:rPr lang="en-US" b="0" i="0">
                <a:solidFill>
                  <a:srgbClr val="000000"/>
                </a:solidFill>
                <a:effectLst/>
                <a:latin typeface="Segoe UI" panose="020B0502040204020203" pitchFamily="34" charset="0"/>
              </a:rPr>
              <a:t>, which enables practitioners to more easily experiment with different techniques for addressing failures, and the </a:t>
            </a:r>
            <a:r>
              <a:rPr lang="en-US" b="0" i="0" u="sng">
                <a:solidFill>
                  <a:srgbClr val="005BA3"/>
                </a:solidFill>
                <a:effectLst/>
                <a:latin typeface="Segoe UI" panose="020B0502040204020203" pitchFamily="34" charset="0"/>
                <a:hlinkClick r:id="rId5"/>
              </a:rPr>
              <a:t>Responsible AI Tracker</a:t>
            </a:r>
            <a:r>
              <a:rPr lang="en-US" b="0" i="0">
                <a:solidFill>
                  <a:srgbClr val="000000"/>
                </a:solidFill>
                <a:effectLst/>
                <a:latin typeface="Segoe UI" panose="020B0502040204020203" pitchFamily="34" charset="0"/>
              </a:rPr>
              <a:t>, which uses visualizations to show the effectiveness of the different techniques for more informed decision-making.</a:t>
            </a:r>
            <a:endParaRPr lang="en-US" sz="1200">
              <a:effectLst/>
              <a:latin typeface="Times New Roman" panose="02020603050405020304" pitchFamily="18" charset="0"/>
              <a:ea typeface="Times New Roman" panose="02020603050405020304" pitchFamily="18" charset="0"/>
            </a:endParaRPr>
          </a:p>
          <a:p>
            <a:pPr marL="0" marR="0" fontAlgn="base">
              <a:spcBef>
                <a:spcPts val="0"/>
              </a:spcBef>
              <a:spcAft>
                <a:spcPts val="0"/>
              </a:spcAft>
            </a:pPr>
            <a:r>
              <a:rPr lang="en-US" sz="1200">
                <a:effectLst/>
                <a:latin typeface="Segoe UI" panose="020B0502040204020203" pitchFamily="34" charset="0"/>
                <a:ea typeface="Segoe UI" panose="020B0502040204020203" pitchFamily="34" charset="0"/>
              </a:rPr>
              <a:t> </a:t>
            </a:r>
            <a:endParaRPr lang="en-US" sz="1200">
              <a:effectLst/>
              <a:latin typeface="Times New Roman" panose="02020603050405020304" pitchFamily="18" charset="0"/>
              <a:ea typeface="Times New Roman" panose="02020603050405020304" pitchFamily="18" charset="0"/>
            </a:endParaRPr>
          </a:p>
          <a:p>
            <a:pPr marL="0" marR="0" fontAlgn="base">
              <a:spcBef>
                <a:spcPts val="0"/>
              </a:spcBef>
              <a:spcAft>
                <a:spcPts val="0"/>
              </a:spcAft>
            </a:pPr>
            <a:r>
              <a:rPr lang="en-US" sz="1200" err="1">
                <a:effectLst/>
                <a:latin typeface="Segoe UI" panose="020B0502040204020203" pitchFamily="34" charset="0"/>
                <a:ea typeface="Segoe UI" panose="020B0502040204020203" pitchFamily="34" charset="0"/>
              </a:rPr>
              <a:t>AzureML</a:t>
            </a:r>
            <a:r>
              <a:rPr lang="en-US" sz="1200">
                <a:effectLst/>
                <a:latin typeface="Segoe UI" panose="020B0502040204020203" pitchFamily="34" charset="0"/>
                <a:ea typeface="Segoe UI" panose="020B0502040204020203" pitchFamily="34" charset="0"/>
              </a:rPr>
              <a:t>, which is our AI development platform, will serve as the foundation for this ‘paved road’, so that our customers will benefit from our development of engineering systems and tools too.</a:t>
            </a:r>
            <a:endParaRPr lang="en-US" sz="1200">
              <a:effectLst/>
              <a:latin typeface="Times New Roman" panose="02020603050405020304" pitchFamily="18" charset="0"/>
              <a:ea typeface="Times New Roman" panose="02020603050405020304" pitchFamily="18" charset="0"/>
            </a:endParaRPr>
          </a:p>
          <a:p>
            <a:endParaRPr lang="en-US"/>
          </a:p>
        </p:txBody>
      </p:sp>
      <p:sp>
        <p:nvSpPr>
          <p:cNvPr id="4" name="Slide Number Placeholder 3"/>
          <p:cNvSpPr>
            <a:spLocks noGrp="1"/>
          </p:cNvSpPr>
          <p:nvPr>
            <p:ph type="sldNum" sz="quarter" idx="5"/>
          </p:nvPr>
        </p:nvSpPr>
        <p:spPr/>
        <p:txBody>
          <a:bodyPr/>
          <a:lstStyle/>
          <a:p>
            <a:fld id="{2B084B97-E326-4FE0-A414-4A4C8B7798F2}" type="slidenum">
              <a:rPr lang="en-US" smtClean="0"/>
              <a:t>86</a:t>
            </a:fld>
            <a:endParaRPr lang="en-US"/>
          </a:p>
        </p:txBody>
      </p:sp>
    </p:spTree>
    <p:extLst>
      <p:ext uri="{BB962C8B-B14F-4D97-AF65-F5344CB8AC3E}">
        <p14:creationId xmlns:p14="http://schemas.microsoft.com/office/powerpoint/2010/main" val="332358446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lnSpc>
                <a:spcPct val="105000"/>
              </a:lnSpc>
              <a:spcBef>
                <a:spcPts val="0"/>
              </a:spcBef>
              <a:spcAft>
                <a:spcPts val="800"/>
              </a:spcAft>
            </a:pPr>
            <a:r>
              <a:rPr lang="en-US" sz="1800">
                <a:effectLst/>
                <a:latin typeface="Segoe UI" panose="020B0502040204020203" pitchFamily="34" charset="0"/>
                <a:ea typeface="Calibri" panose="020F0502020204030204" pitchFamily="34" charset="0"/>
                <a:cs typeface="Times New Roman" panose="02020603050405020304" pitchFamily="18" charset="0"/>
              </a:rPr>
              <a:t>This is a core value for us at Microsoft. </a:t>
            </a:r>
            <a:endParaRPr lang="en-US" sz="1800">
              <a:effectLst/>
              <a:latin typeface="Calibri" panose="020F0502020204030204" pitchFamily="34" charset="0"/>
              <a:ea typeface="Calibri" panose="020F0502020204030204" pitchFamily="34" charset="0"/>
              <a:cs typeface="Times New Roman" panose="02020603050405020304" pitchFamily="18" charset="0"/>
            </a:endParaRPr>
          </a:p>
          <a:p>
            <a:pPr marL="0" marR="0">
              <a:lnSpc>
                <a:spcPct val="105000"/>
              </a:lnSpc>
              <a:spcBef>
                <a:spcPts val="0"/>
              </a:spcBef>
              <a:spcAft>
                <a:spcPts val="800"/>
              </a:spcAft>
            </a:pPr>
            <a:r>
              <a:rPr lang="en-US" sz="1800">
                <a:effectLst/>
                <a:latin typeface="Segoe UI" panose="020B0502040204020203" pitchFamily="34" charset="0"/>
                <a:ea typeface="Calibri" panose="020F0502020204030204" pitchFamily="34" charset="0"/>
                <a:cs typeface="Times New Roman" panose="02020603050405020304" pitchFamily="18" charset="0"/>
              </a:rPr>
              <a:t> </a:t>
            </a:r>
            <a:endParaRPr lang="en-US" sz="1800">
              <a:effectLst/>
              <a:latin typeface="Calibri" panose="020F0502020204030204" pitchFamily="34" charset="0"/>
              <a:ea typeface="Calibri" panose="020F0502020204030204" pitchFamily="34" charset="0"/>
              <a:cs typeface="Times New Roman" panose="02020603050405020304" pitchFamily="18" charset="0"/>
            </a:endParaRPr>
          </a:p>
          <a:p>
            <a:pPr marL="0" marR="0">
              <a:lnSpc>
                <a:spcPct val="105000"/>
              </a:lnSpc>
              <a:spcBef>
                <a:spcPts val="0"/>
              </a:spcBef>
              <a:spcAft>
                <a:spcPts val="800"/>
              </a:spcAft>
            </a:pPr>
            <a:r>
              <a:rPr lang="en-US" sz="1800">
                <a:effectLst/>
                <a:latin typeface="Segoe UI" panose="020B0502040204020203" pitchFamily="34" charset="0"/>
                <a:ea typeface="Calibri" panose="020F0502020204030204" pitchFamily="34" charset="0"/>
                <a:cs typeface="Times New Roman" panose="02020603050405020304" pitchFamily="18" charset="0"/>
              </a:rPr>
              <a:t>We’re not just setting a standard for the industry, but we’re also providing the tooling and capabilities for you to build responsible AI solutions right from the start – the same principles and tools we’re using to build our AI experiences. </a:t>
            </a:r>
            <a:endParaRPr lang="en-US" sz="1800">
              <a:effectLst/>
              <a:latin typeface="Calibri" panose="020F0502020204030204" pitchFamily="34" charset="0"/>
              <a:ea typeface="Calibri" panose="020F0502020204030204" pitchFamily="34" charset="0"/>
              <a:cs typeface="Times New Roman" panose="02020603050405020304" pitchFamily="18" charset="0"/>
            </a:endParaRPr>
          </a:p>
          <a:p>
            <a:pPr marL="0" marR="0">
              <a:lnSpc>
                <a:spcPct val="105000"/>
              </a:lnSpc>
              <a:spcBef>
                <a:spcPts val="0"/>
              </a:spcBef>
              <a:spcAft>
                <a:spcPts val="800"/>
              </a:spcAft>
            </a:pPr>
            <a:r>
              <a:rPr lang="en-US" sz="1800">
                <a:effectLst/>
                <a:latin typeface="Segoe UI" panose="020B0502040204020203" pitchFamily="34" charset="0"/>
                <a:ea typeface="Calibri" panose="020F0502020204030204" pitchFamily="34" charset="0"/>
                <a:cs typeface="Times New Roman" panose="02020603050405020304" pitchFamily="18" charset="0"/>
              </a:rPr>
              <a:t> </a:t>
            </a:r>
            <a:endParaRPr lang="en-US" sz="1800">
              <a:effectLst/>
              <a:latin typeface="Calibri" panose="020F0502020204030204" pitchFamily="34" charset="0"/>
              <a:ea typeface="Calibri" panose="020F0502020204030204" pitchFamily="34" charset="0"/>
              <a:cs typeface="Times New Roman" panose="02020603050405020304" pitchFamily="18" charset="0"/>
            </a:endParaRPr>
          </a:p>
          <a:p>
            <a:pPr marL="0" marR="0">
              <a:lnSpc>
                <a:spcPct val="105000"/>
              </a:lnSpc>
              <a:spcBef>
                <a:spcPts val="0"/>
              </a:spcBef>
              <a:spcAft>
                <a:spcPts val="800"/>
              </a:spcAft>
            </a:pPr>
            <a:r>
              <a:rPr lang="en-US" sz="1800">
                <a:effectLst/>
                <a:latin typeface="Segoe UI" panose="020B0502040204020203" pitchFamily="34" charset="0"/>
                <a:ea typeface="Calibri" panose="020F0502020204030204" pitchFamily="34" charset="0"/>
                <a:cs typeface="Times New Roman" panose="02020603050405020304" pitchFamily="18" charset="0"/>
              </a:rPr>
              <a:t>Our work on Privacy and GDPR taught us the importance of engineered systems and tools. It’s not just good enough to have a standard. You really need the tools and the engineering systems to help make it easy for your teams to adopt it.</a:t>
            </a:r>
            <a:endParaRPr lang="en-US" sz="1800">
              <a:effectLst/>
              <a:latin typeface="Calibri" panose="020F0502020204030204" pitchFamily="34" charset="0"/>
              <a:ea typeface="Calibri" panose="020F0502020204030204" pitchFamily="34" charset="0"/>
              <a:cs typeface="Times New Roman" panose="02020603050405020304" pitchFamily="18" charset="0"/>
            </a:endParaRPr>
          </a:p>
          <a:p>
            <a:pPr marL="0" marR="0">
              <a:lnSpc>
                <a:spcPct val="105000"/>
              </a:lnSpc>
              <a:spcBef>
                <a:spcPts val="0"/>
              </a:spcBef>
              <a:spcAft>
                <a:spcPts val="800"/>
              </a:spcAft>
            </a:pPr>
            <a:r>
              <a:rPr lang="en-US" sz="1800">
                <a:effectLst/>
                <a:latin typeface="Segoe UI" panose="020B0502040204020203" pitchFamily="34" charset="0"/>
                <a:ea typeface="Calibri" panose="020F0502020204030204" pitchFamily="34" charset="0"/>
                <a:cs typeface="Times New Roman" panose="02020603050405020304" pitchFamily="18" charset="0"/>
              </a:rPr>
              <a:t> </a:t>
            </a:r>
            <a:endParaRPr lang="en-US" sz="1800">
              <a:effectLst/>
              <a:latin typeface="Calibri" panose="020F0502020204030204" pitchFamily="34" charset="0"/>
              <a:ea typeface="Calibri" panose="020F0502020204030204" pitchFamily="34" charset="0"/>
              <a:cs typeface="Times New Roman" panose="02020603050405020304" pitchFamily="18" charset="0"/>
            </a:endParaRPr>
          </a:p>
          <a:p>
            <a:pPr marL="0" marR="0">
              <a:lnSpc>
                <a:spcPct val="105000"/>
              </a:lnSpc>
              <a:spcBef>
                <a:spcPts val="0"/>
              </a:spcBef>
              <a:spcAft>
                <a:spcPts val="800"/>
              </a:spcAft>
            </a:pPr>
            <a:r>
              <a:rPr lang="en-US" sz="1800">
                <a:effectLst/>
                <a:latin typeface="Segoe UI" panose="020B0502040204020203" pitchFamily="34" charset="0"/>
                <a:ea typeface="Calibri" panose="020F0502020204030204" pitchFamily="34" charset="0"/>
                <a:cs typeface="Times New Roman" panose="02020603050405020304" pitchFamily="18" charset="0"/>
              </a:rPr>
              <a:t>Built into our Azure AI services are templates, dashboards, reports and tools that you can use to debug AI models and understand AI decision-making and outcomes.</a:t>
            </a:r>
            <a:endParaRPr lang="en-US" sz="1800">
              <a:effectLst/>
              <a:latin typeface="Calibri" panose="020F0502020204030204" pitchFamily="34" charset="0"/>
              <a:ea typeface="Calibri" panose="020F0502020204030204" pitchFamily="34" charset="0"/>
              <a:cs typeface="Times New Roman" panose="02020603050405020304" pitchFamily="18" charset="0"/>
            </a:endParaRPr>
          </a:p>
          <a:p>
            <a:pPr marL="0" marR="0">
              <a:lnSpc>
                <a:spcPct val="105000"/>
              </a:lnSpc>
              <a:spcBef>
                <a:spcPts val="0"/>
              </a:spcBef>
              <a:spcAft>
                <a:spcPts val="800"/>
              </a:spcAft>
            </a:pPr>
            <a:r>
              <a:rPr lang="en-US" sz="1800">
                <a:effectLst/>
                <a:latin typeface="Segoe UI" panose="020B0502040204020203" pitchFamily="34" charset="0"/>
                <a:ea typeface="Calibri" panose="020F0502020204030204" pitchFamily="34" charset="0"/>
                <a:cs typeface="Times New Roman" panose="02020603050405020304" pitchFamily="18" charset="0"/>
              </a:rPr>
              <a:t> </a:t>
            </a:r>
            <a:endParaRPr lang="en-US" sz="1800">
              <a:effectLst/>
              <a:latin typeface="Calibri" panose="020F0502020204030204" pitchFamily="34" charset="0"/>
              <a:ea typeface="Calibri" panose="020F0502020204030204" pitchFamily="34" charset="0"/>
              <a:cs typeface="Times New Roman" panose="02020603050405020304" pitchFamily="18" charset="0"/>
            </a:endParaRPr>
          </a:p>
          <a:p>
            <a:pPr marL="0" marR="0">
              <a:lnSpc>
                <a:spcPct val="105000"/>
              </a:lnSpc>
              <a:spcBef>
                <a:spcPts val="0"/>
              </a:spcBef>
              <a:spcAft>
                <a:spcPts val="800"/>
              </a:spcAft>
            </a:pPr>
            <a:r>
              <a:rPr lang="en-US" sz="1800">
                <a:effectLst/>
                <a:latin typeface="Segoe UI" panose="020B0502040204020203" pitchFamily="34" charset="0"/>
                <a:ea typeface="Calibri" panose="020F0502020204030204" pitchFamily="34" charset="0"/>
                <a:cs typeface="Times New Roman" panose="02020603050405020304" pitchFamily="18" charset="0"/>
              </a:rPr>
              <a:t>This gives you the AI engineering system you need to build responsible AI into all of your own apps and services and make responsible AI part of the everyday way your data scientists and engineering teams work.</a:t>
            </a:r>
            <a:endParaRPr lang="en-US" sz="180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4" name="Header Placeholder 3"/>
          <p:cNvSpPr>
            <a:spLocks noGrp="1"/>
          </p:cNvSpPr>
          <p:nvPr>
            <p:ph type="hdr" sz="quarter"/>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Footer Placeholder 4"/>
          <p:cNvSpPr>
            <a:spLocks noGrp="1"/>
          </p:cNvSpPr>
          <p:nvPr>
            <p:ph type="ftr" sz="quarter" idx="4"/>
          </p:nvPr>
        </p:nvSpPr>
        <p:spPr/>
        <p:txBody>
          <a:bodyPr/>
          <a:lstStyle/>
          <a:p>
            <a:pPr marL="0" marR="0" lvl="0" indent="0" algn="l" defTabSz="1607406" rtl="0" eaLnBrk="0" fontAlgn="auto" latinLnBrk="0" hangingPunct="0">
              <a:lnSpc>
                <a:spcPct val="100000"/>
              </a:lnSpc>
              <a:spcBef>
                <a:spcPts val="0"/>
              </a:spcBef>
              <a:spcAft>
                <a:spcPts val="0"/>
              </a:spcAft>
              <a:buClrTx/>
              <a:buSzTx/>
              <a:buFontTx/>
              <a:buNone/>
              <a:tabLst/>
              <a:defRPr/>
            </a:pPr>
            <a:r>
              <a:rPr kumimoji="0" lang="en-US" sz="700" b="0" i="0" u="none" strike="noStrike" kern="1200" cap="none" spc="0" normalizeH="0" baseline="0" noProof="0">
                <a:ln>
                  <a:noFill/>
                </a:ln>
                <a:gradFill>
                  <a:gsLst>
                    <a:gs pos="0">
                      <a:prstClr val="black"/>
                    </a:gs>
                    <a:gs pos="100000">
                      <a:prstClr val="black"/>
                    </a:gs>
                  </a:gsLst>
                  <a:lin ang="5400000" scaled="0"/>
                </a:gradFill>
                <a:effectLst/>
                <a:uLnTx/>
                <a:uFillTx/>
                <a:latin typeface="Segoe UI" pitchFamily="34" charset="0"/>
                <a:ea typeface="Segoe UI" pitchFamily="34" charset="0"/>
                <a:cs typeface="Segoe UI" pitchFamily="34" charset="0"/>
              </a:rPr>
              <a:t>© Microsoft Corporation. All rights reserved. MICROSOFT MAKES NO WARRANTIES, EXPRESS, IMPLIED OR STATUTORY, AS TO THE INFORMATION IN THIS PRESENTATION.</a:t>
            </a:r>
          </a:p>
        </p:txBody>
      </p:sp>
      <p:sp>
        <p:nvSpPr>
          <p:cNvPr id="6" name="Date Placeholder 5"/>
          <p:cNvSpPr>
            <a:spLocks noGrp="1"/>
          </p:cNvSpPr>
          <p:nvPr>
            <p:ph type="dt" idx="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86CE63F-9E7F-4C04-9D0D-FCA25A8E9E86}" type="datetime8">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2/2/2024 4:15 PM</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Slide Number Placeholder 6"/>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B4008EB6-D09E-4580-8CD6-DDB14511944F}"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645805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Organizations have recognized that AI is poised to transform business and society, the advancements in AI, along with the accelerated adoption are being met with evolving societal expectations and growing regulation.  </a:t>
            </a:r>
          </a:p>
          <a:p>
            <a:endParaRPr lang="en-US"/>
          </a:p>
          <a:p>
            <a:r>
              <a:rPr lang="en-US"/>
              <a:t>AI is complex because it is not a single thing, but a </a:t>
            </a:r>
            <a:r>
              <a:rPr lang="en-US" b="1"/>
              <a:t>constellation of technologies</a:t>
            </a:r>
            <a:r>
              <a:rPr lang="en-US"/>
              <a:t> that can be put to many different uses, with vastly different consequences.</a:t>
            </a:r>
          </a:p>
          <a:p>
            <a:endParaRPr lang="en-US"/>
          </a:p>
          <a:p>
            <a:r>
              <a:rPr lang="en-US"/>
              <a:t>AI has unique challenges that we need to respond to and to take steps toward a better future, we need to define new rules, norms, and practices.</a:t>
            </a:r>
          </a:p>
          <a:p>
            <a:endParaRPr lang="en-US"/>
          </a:p>
        </p:txBody>
      </p:sp>
      <p:sp>
        <p:nvSpPr>
          <p:cNvPr id="4" name="Slide Number Placeholder 3"/>
          <p:cNvSpPr>
            <a:spLocks noGrp="1"/>
          </p:cNvSpPr>
          <p:nvPr>
            <p:ph type="sldNum" sz="quarter" idx="5"/>
          </p:nvPr>
        </p:nvSpPr>
        <p:spPr/>
        <p:txBody>
          <a:bodyPr/>
          <a:lstStyle/>
          <a:p>
            <a:fld id="{2B084B97-E326-4FE0-A414-4A4C8B7798F2}" type="slidenum">
              <a:rPr lang="en-US" smtClean="0"/>
              <a:t>88</a:t>
            </a:fld>
            <a:endParaRPr lang="en-US"/>
          </a:p>
        </p:txBody>
      </p:sp>
    </p:spTree>
    <p:extLst>
      <p:ext uri="{BB962C8B-B14F-4D97-AF65-F5344CB8AC3E}">
        <p14:creationId xmlns:p14="http://schemas.microsoft.com/office/powerpoint/2010/main" val="296193335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900" marR="0" lvl="0" indent="-342900">
              <a:lnSpc>
                <a:spcPct val="107000"/>
              </a:lnSpc>
              <a:spcBef>
                <a:spcPts val="0"/>
              </a:spcBef>
              <a:spcAft>
                <a:spcPts val="0"/>
              </a:spcAft>
              <a:buFont typeface="Symbol" panose="05050102010706020507" pitchFamily="18" charset="2"/>
              <a:buChar char=""/>
            </a:pPr>
            <a:r>
              <a:rPr lang="en-US" sz="1000">
                <a:effectLst/>
                <a:latin typeface="Segoe UI" panose="020B0502040204020203" pitchFamily="34" charset="0"/>
                <a:ea typeface="Yu Mincho" panose="02020400000000000000" pitchFamily="18" charset="-128"/>
                <a:cs typeface="Arial" panose="020B0604020202020204" pitchFamily="34" charset="0"/>
              </a:rPr>
              <a:t>More broadly, government, civil society and industry must come together to ensure that, as AI becomes a bigger part of our lives that laws, norms and standards are in place to guide responsible use. </a:t>
            </a:r>
            <a:endParaRPr lang="en-US" sz="1100">
              <a:effectLst/>
              <a:latin typeface="Calibri" panose="020F0502020204030204" pitchFamily="34" charset="0"/>
              <a:ea typeface="Yu Mincho" panose="02020400000000000000" pitchFamily="18" charset="-128"/>
              <a:cs typeface="Arial" panose="020B0604020202020204" pitchFamily="34" charset="0"/>
            </a:endParaRPr>
          </a:p>
          <a:p>
            <a:pPr marL="342900" marR="0" lvl="0" indent="-342900">
              <a:lnSpc>
                <a:spcPct val="107000"/>
              </a:lnSpc>
              <a:spcBef>
                <a:spcPts val="0"/>
              </a:spcBef>
              <a:spcAft>
                <a:spcPts val="0"/>
              </a:spcAft>
              <a:buFont typeface="Symbol" panose="05050102010706020507" pitchFamily="18" charset="2"/>
              <a:buChar char=""/>
            </a:pPr>
            <a:r>
              <a:rPr lang="en-US" sz="1000">
                <a:effectLst/>
                <a:latin typeface="Segoe UI" panose="020B0502040204020203" pitchFamily="34" charset="0"/>
                <a:ea typeface="Yu Mincho" panose="02020400000000000000" pitchFamily="18" charset="-128"/>
                <a:cs typeface="Arial" panose="020B0604020202020204" pitchFamily="34" charset="0"/>
              </a:rPr>
              <a:t>This multistakeholder approach is essential. Microsoft is a founding member of the </a:t>
            </a:r>
            <a:r>
              <a:rPr lang="en-US" sz="1000" u="sng">
                <a:solidFill>
                  <a:srgbClr val="005DA6"/>
                </a:solidFill>
                <a:effectLst/>
                <a:latin typeface="Segoe UI" panose="020B0502040204020203" pitchFamily="34" charset="0"/>
                <a:ea typeface="Yu Mincho" panose="02020400000000000000" pitchFamily="18" charset="-128"/>
                <a:cs typeface="Arial" panose="020B0604020202020204" pitchFamily="34" charset="0"/>
                <a:hlinkClick r:id="rId3"/>
              </a:rPr>
              <a:t>Partnership on AI</a:t>
            </a:r>
            <a:r>
              <a:rPr lang="en-US" sz="1100">
                <a:effectLst/>
                <a:latin typeface="Calibri" panose="020F0502020204030204" pitchFamily="34" charset="0"/>
                <a:ea typeface="Yu Mincho" panose="02020400000000000000" pitchFamily="18" charset="-128"/>
                <a:cs typeface="Arial" panose="020B0604020202020204" pitchFamily="34" charset="0"/>
              </a:rPr>
              <a:t>, the</a:t>
            </a:r>
            <a:r>
              <a:rPr lang="en-US" sz="1000">
                <a:effectLst/>
                <a:latin typeface="Segoe UI" panose="020B0502040204020203" pitchFamily="34" charset="0"/>
                <a:ea typeface="Yu Mincho" panose="02020400000000000000" pitchFamily="18" charset="-128"/>
                <a:cs typeface="Arial" panose="020B0604020202020204" pitchFamily="34" charset="0"/>
              </a:rPr>
              <a:t> </a:t>
            </a:r>
            <a:r>
              <a:rPr lang="en-US" sz="1000" u="sng">
                <a:solidFill>
                  <a:srgbClr val="005DA6"/>
                </a:solidFill>
                <a:effectLst/>
                <a:latin typeface="Segoe UI" panose="020B0502040204020203" pitchFamily="34" charset="0"/>
                <a:ea typeface="Yu Mincho" panose="02020400000000000000" pitchFamily="18" charset="-128"/>
                <a:cs typeface="Arial" panose="020B0604020202020204" pitchFamily="34" charset="0"/>
                <a:hlinkClick r:id="rId4"/>
              </a:rPr>
              <a:t>Rome Call on AI Ethics</a:t>
            </a:r>
            <a:r>
              <a:rPr lang="en-US" sz="1100">
                <a:effectLst/>
                <a:latin typeface="Calibri" panose="020F0502020204030204" pitchFamily="34" charset="0"/>
                <a:ea typeface="Yu Mincho" panose="02020400000000000000" pitchFamily="18" charset="-128"/>
                <a:cs typeface="Arial" panose="020B0604020202020204" pitchFamily="34" charset="0"/>
              </a:rPr>
              <a:t> and the IDB’s </a:t>
            </a:r>
            <a:r>
              <a:rPr lang="en-US" sz="1000" u="sng" err="1">
                <a:solidFill>
                  <a:srgbClr val="005DA6"/>
                </a:solidFill>
                <a:effectLst/>
                <a:latin typeface="Segoe UI" panose="020B0502040204020203" pitchFamily="34" charset="0"/>
                <a:ea typeface="Yu Mincho" panose="02020400000000000000" pitchFamily="18" charset="-128"/>
                <a:cs typeface="Arial" panose="020B0604020202020204" pitchFamily="34" charset="0"/>
                <a:hlinkClick r:id="rId5"/>
              </a:rPr>
              <a:t>fAIrLAC</a:t>
            </a:r>
            <a:r>
              <a:rPr lang="en-US" sz="1000" u="sng">
                <a:solidFill>
                  <a:srgbClr val="005DA6"/>
                </a:solidFill>
                <a:effectLst/>
                <a:latin typeface="Segoe UI" panose="020B0502040204020203" pitchFamily="34" charset="0"/>
                <a:ea typeface="Yu Mincho" panose="02020400000000000000" pitchFamily="18" charset="-128"/>
                <a:cs typeface="Arial" panose="020B0604020202020204" pitchFamily="34" charset="0"/>
              </a:rPr>
              <a:t> </a:t>
            </a:r>
            <a:r>
              <a:rPr lang="en-US" sz="1100">
                <a:effectLst/>
                <a:latin typeface="Calibri" panose="020F0502020204030204" pitchFamily="34" charset="0"/>
                <a:ea typeface="Yu Mincho" panose="02020400000000000000" pitchFamily="18" charset="-128"/>
                <a:cs typeface="Arial" panose="020B0604020202020204" pitchFamily="34" charset="0"/>
              </a:rPr>
              <a:t>initiative and has engaged deeply with the AI work of international organizations like OECD and UNESCO.</a:t>
            </a:r>
          </a:p>
          <a:p>
            <a:pPr marL="342900" marR="0" lvl="0" indent="-342900">
              <a:lnSpc>
                <a:spcPct val="107000"/>
              </a:lnSpc>
              <a:spcBef>
                <a:spcPts val="0"/>
              </a:spcBef>
              <a:spcAft>
                <a:spcPts val="0"/>
              </a:spcAft>
              <a:buFont typeface="Symbol" panose="05050102010706020507" pitchFamily="18" charset="2"/>
              <a:buChar char=""/>
            </a:pPr>
            <a:r>
              <a:rPr lang="en-US" sz="1000">
                <a:effectLst/>
                <a:latin typeface="Segoe UI" panose="020B0502040204020203" pitchFamily="34" charset="0"/>
                <a:ea typeface="Yu Mincho" panose="02020400000000000000" pitchFamily="18" charset="-128"/>
                <a:cs typeface="Arial" panose="020B0604020202020204" pitchFamily="34" charset="0"/>
              </a:rPr>
              <a:t>Informed by our internal work to identify and address AI risk, we believe regulation should be:</a:t>
            </a:r>
            <a:endParaRPr lang="en-US" sz="1100">
              <a:effectLst/>
              <a:latin typeface="Calibri" panose="020F0502020204030204" pitchFamily="34" charset="0"/>
              <a:ea typeface="Yu Mincho" panose="02020400000000000000" pitchFamily="18" charset="-128"/>
              <a:cs typeface="Arial" panose="020B0604020202020204" pitchFamily="34" charset="0"/>
            </a:endParaRPr>
          </a:p>
          <a:p>
            <a:pPr marL="742950" marR="0" lvl="1" indent="-285750">
              <a:lnSpc>
                <a:spcPct val="107000"/>
              </a:lnSpc>
              <a:spcBef>
                <a:spcPts val="0"/>
              </a:spcBef>
              <a:spcAft>
                <a:spcPts val="0"/>
              </a:spcAft>
              <a:buFont typeface="Courier New" panose="02070309020205020404" pitchFamily="49" charset="0"/>
              <a:buChar char="o"/>
            </a:pPr>
            <a:r>
              <a:rPr lang="en-US" sz="1000" b="1">
                <a:effectLst/>
                <a:latin typeface="Segoe UI" panose="020B0502040204020203" pitchFamily="34" charset="0"/>
                <a:ea typeface="Yu Mincho" panose="02020400000000000000" pitchFamily="18" charset="-128"/>
                <a:cs typeface="Arial" panose="020B0604020202020204" pitchFamily="34" charset="0"/>
              </a:rPr>
              <a:t>Risk based:</a:t>
            </a:r>
            <a:r>
              <a:rPr lang="en-US" sz="1000">
                <a:effectLst/>
                <a:latin typeface="Segoe UI" panose="020B0502040204020203" pitchFamily="34" charset="0"/>
                <a:ea typeface="Yu Mincho" panose="02020400000000000000" pitchFamily="18" charset="-128"/>
                <a:cs typeface="Arial" panose="020B0604020202020204" pitchFamily="34" charset="0"/>
              </a:rPr>
              <a:t> focusing resources and safeguards on the highest risk applications.</a:t>
            </a:r>
            <a:endParaRPr lang="en-US" sz="1100">
              <a:effectLst/>
              <a:latin typeface="Calibri" panose="020F0502020204030204" pitchFamily="34" charset="0"/>
              <a:ea typeface="Yu Mincho" panose="02020400000000000000" pitchFamily="18" charset="-128"/>
              <a:cs typeface="Arial" panose="020B0604020202020204" pitchFamily="34" charset="0"/>
            </a:endParaRPr>
          </a:p>
          <a:p>
            <a:pPr marL="742950" marR="0" lvl="1" indent="-285750">
              <a:lnSpc>
                <a:spcPct val="107000"/>
              </a:lnSpc>
              <a:spcBef>
                <a:spcPts val="0"/>
              </a:spcBef>
              <a:spcAft>
                <a:spcPts val="0"/>
              </a:spcAft>
              <a:buFont typeface="Courier New" panose="02070309020205020404" pitchFamily="49" charset="0"/>
              <a:buChar char="o"/>
            </a:pPr>
            <a:r>
              <a:rPr lang="en-US" sz="1000" b="1">
                <a:effectLst/>
                <a:latin typeface="Segoe UI" panose="020B0502040204020203" pitchFamily="34" charset="0"/>
                <a:ea typeface="Yu Mincho" panose="02020400000000000000" pitchFamily="18" charset="-128"/>
                <a:cs typeface="Arial" panose="020B0604020202020204" pitchFamily="34" charset="0"/>
              </a:rPr>
              <a:t>Outcomes focused</a:t>
            </a:r>
            <a:r>
              <a:rPr lang="en-US" sz="1000">
                <a:effectLst/>
                <a:latin typeface="Segoe UI" panose="020B0502040204020203" pitchFamily="34" charset="0"/>
                <a:ea typeface="Yu Mincho" panose="02020400000000000000" pitchFamily="18" charset="-128"/>
                <a:cs typeface="Arial" panose="020B0604020202020204" pitchFamily="34" charset="0"/>
              </a:rPr>
              <a:t>: setting out </a:t>
            </a:r>
            <a:r>
              <a:rPr lang="en-US" sz="1000" i="1">
                <a:effectLst/>
                <a:latin typeface="Segoe UI" panose="020B0502040204020203" pitchFamily="34" charset="0"/>
                <a:ea typeface="Yu Mincho" panose="02020400000000000000" pitchFamily="18" charset="-128"/>
                <a:cs typeface="Arial" panose="020B0604020202020204" pitchFamily="34" charset="0"/>
              </a:rPr>
              <a:t>what </a:t>
            </a:r>
            <a:r>
              <a:rPr lang="en-US" sz="1000">
                <a:effectLst/>
                <a:latin typeface="Segoe UI" panose="020B0502040204020203" pitchFamily="34" charset="0"/>
                <a:ea typeface="Yu Mincho" panose="02020400000000000000" pitchFamily="18" charset="-128"/>
                <a:cs typeface="Arial" panose="020B0604020202020204" pitchFamily="34" charset="0"/>
              </a:rPr>
              <a:t>regulated actors must achieve rather than </a:t>
            </a:r>
            <a:r>
              <a:rPr lang="en-US" sz="1000" i="1">
                <a:effectLst/>
                <a:latin typeface="Segoe UI" panose="020B0502040204020203" pitchFamily="34" charset="0"/>
                <a:ea typeface="Yu Mincho" panose="02020400000000000000" pitchFamily="18" charset="-128"/>
                <a:cs typeface="Arial" panose="020B0604020202020204" pitchFamily="34" charset="0"/>
              </a:rPr>
              <a:t>how</a:t>
            </a:r>
            <a:r>
              <a:rPr lang="en-US" sz="1000">
                <a:effectLst/>
                <a:latin typeface="Segoe UI" panose="020B0502040204020203" pitchFamily="34" charset="0"/>
                <a:ea typeface="Yu Mincho" panose="02020400000000000000" pitchFamily="18" charset="-128"/>
                <a:cs typeface="Arial" panose="020B0604020202020204" pitchFamily="34" charset="0"/>
              </a:rPr>
              <a:t> they achieve it. Requirements for an application to deliver a similar quality of service to different demographic groups will be more effective and durable than highly prescriptive requirements that datasets be “error free”. </a:t>
            </a:r>
            <a:endParaRPr lang="en-US" sz="1100">
              <a:effectLst/>
              <a:latin typeface="Calibri" panose="020F0502020204030204" pitchFamily="34" charset="0"/>
              <a:ea typeface="Yu Mincho" panose="02020400000000000000" pitchFamily="18" charset="-128"/>
              <a:cs typeface="Arial" panose="020B0604020202020204" pitchFamily="34" charset="0"/>
            </a:endParaRPr>
          </a:p>
          <a:p>
            <a:pPr marL="742950" marR="0" lvl="1" indent="-285750">
              <a:lnSpc>
                <a:spcPct val="107000"/>
              </a:lnSpc>
              <a:spcBef>
                <a:spcPts val="0"/>
              </a:spcBef>
              <a:spcAft>
                <a:spcPts val="800"/>
              </a:spcAft>
              <a:buFont typeface="Courier New" panose="02070309020205020404" pitchFamily="49" charset="0"/>
              <a:buChar char="o"/>
            </a:pPr>
            <a:r>
              <a:rPr lang="en-US" sz="1000" b="1">
                <a:effectLst/>
                <a:latin typeface="Segoe UI" panose="020B0502040204020203" pitchFamily="34" charset="0"/>
                <a:ea typeface="Yu Mincho" panose="02020400000000000000" pitchFamily="18" charset="-128"/>
                <a:cs typeface="Arial" panose="020B0604020202020204" pitchFamily="34" charset="0"/>
              </a:rPr>
              <a:t>Adaptable and aligned to international norms and standards</a:t>
            </a:r>
            <a:r>
              <a:rPr lang="en-US" sz="1000">
                <a:effectLst/>
                <a:latin typeface="Segoe UI" panose="020B0502040204020203" pitchFamily="34" charset="0"/>
                <a:ea typeface="Yu Mincho" panose="02020400000000000000" pitchFamily="18" charset="-128"/>
                <a:cs typeface="Arial" panose="020B0604020202020204" pitchFamily="34" charset="0"/>
              </a:rPr>
              <a:t>: Process related requirements, e.g., requiring teams building a high-risk application to identify and mitigate its potential risks will help frameworks remain relevant and effective in the face of rapid developments in AI technology and responsible AI practice. Empowering and upskilling existing regulators to identify how to use AI and where to update regulation in response to AI’s impact on their sector will likely further advance adaptability. Alignment to international norms and standards, including the important work of the </a:t>
            </a:r>
            <a:r>
              <a:rPr lang="en-US" sz="1000" u="sng">
                <a:solidFill>
                  <a:srgbClr val="005DA6"/>
                </a:solidFill>
                <a:effectLst/>
                <a:latin typeface="Segoe UI" panose="020B0502040204020203" pitchFamily="34" charset="0"/>
                <a:ea typeface="Yu Mincho" panose="02020400000000000000" pitchFamily="18" charset="-128"/>
                <a:cs typeface="Arial" panose="020B0604020202020204" pitchFamily="34" charset="0"/>
                <a:hlinkClick r:id="rId6"/>
              </a:rPr>
              <a:t>OECD</a:t>
            </a:r>
            <a:r>
              <a:rPr lang="en-US" sz="1000">
                <a:effectLst/>
                <a:latin typeface="Segoe UI" panose="020B0502040204020203" pitchFamily="34" charset="0"/>
                <a:ea typeface="Yu Mincho" panose="02020400000000000000" pitchFamily="18" charset="-128"/>
                <a:cs typeface="Arial" panose="020B0604020202020204" pitchFamily="34" charset="0"/>
              </a:rPr>
              <a:t> and best practices like the new </a:t>
            </a:r>
            <a:r>
              <a:rPr lang="en-US" sz="1000" u="sng">
                <a:solidFill>
                  <a:srgbClr val="005DA6"/>
                </a:solidFill>
                <a:effectLst/>
                <a:latin typeface="Segoe UI" panose="020B0502040204020203" pitchFamily="34" charset="0"/>
                <a:ea typeface="Yu Mincho" panose="02020400000000000000" pitchFamily="18" charset="-128"/>
                <a:cs typeface="Arial" panose="020B0604020202020204" pitchFamily="34" charset="0"/>
                <a:hlinkClick r:id="rId7"/>
              </a:rPr>
              <a:t>NIST AI Risk Management Framework</a:t>
            </a:r>
            <a:r>
              <a:rPr lang="en-US" sz="1100">
                <a:effectLst/>
                <a:latin typeface="Calibri" panose="020F0502020204030204" pitchFamily="34" charset="0"/>
                <a:ea typeface="Yu Mincho" panose="02020400000000000000" pitchFamily="18" charset="-128"/>
                <a:cs typeface="Arial" panose="020B0604020202020204" pitchFamily="34" charset="0"/>
              </a:rPr>
              <a:t>,</a:t>
            </a:r>
            <a:r>
              <a:rPr lang="en-US" sz="1000">
                <a:effectLst/>
                <a:latin typeface="Segoe UI" panose="020B0502040204020203" pitchFamily="34" charset="0"/>
                <a:ea typeface="Yu Mincho" panose="02020400000000000000" pitchFamily="18" charset="-128"/>
                <a:cs typeface="Arial" panose="020B0604020202020204" pitchFamily="34" charset="0"/>
              </a:rPr>
              <a:t> will be important so that organizations can collaborate across borders and access state of the art technology. </a:t>
            </a:r>
            <a:endParaRPr lang="en-US" sz="1100">
              <a:effectLst/>
              <a:latin typeface="Calibri" panose="020F0502020204030204" pitchFamily="34" charset="0"/>
              <a:ea typeface="Yu Mincho" panose="02020400000000000000" pitchFamily="18" charset="-128"/>
              <a:cs typeface="Arial" panose="020B0604020202020204" pitchFamily="34" charset="0"/>
            </a:endParaRPr>
          </a:p>
          <a:p>
            <a:endParaRPr lang="en-US"/>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226B63BA-0484-43CF-AB9B-444FF94543AB}"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4017427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a:latin typeface="Segoe UI" panose="020B0502040204020203" pitchFamily="34" charset="0"/>
              </a:rPr>
              <a:t>Going forward</a:t>
            </a:r>
            <a:endParaRPr lang="en-US">
              <a:latin typeface="Segoe UI" panose="020B0502040204020203" pitchFamily="34" charset="0"/>
            </a:endParaRPr>
          </a:p>
          <a:p>
            <a:pPr marL="174982" indent="-174982">
              <a:buFont typeface="Arial" panose="020B0604020202020204" pitchFamily="34" charset="0"/>
              <a:buChar char="•"/>
            </a:pPr>
            <a:r>
              <a:rPr lang="en-US">
                <a:latin typeface="Segoe UI" panose="020B0502040204020203" pitchFamily="34" charset="0"/>
              </a:rPr>
              <a:t>Putting our principles to work means operationalizing them, the same way we’ve done with cybersecurity and privacy, which are now systemically integrated into our product development and deployment practices</a:t>
            </a:r>
          </a:p>
          <a:p>
            <a:pPr marL="174982" indent="-174982">
              <a:buFont typeface="Arial" panose="020B0604020202020204" pitchFamily="34" charset="0"/>
              <a:buChar char="•"/>
            </a:pPr>
            <a:r>
              <a:rPr lang="en-US">
                <a:latin typeface="Segoe UI" panose="020B0502040204020203" pitchFamily="34" charset="0"/>
              </a:rPr>
              <a:t>We endeavor to implement that approach with our RAI principles, in the form of governance systems that shape the design, dev, deployment, monitoring and the cornerstone of that is the Responsible AI Standard</a:t>
            </a:r>
          </a:p>
          <a:p>
            <a:pPr marL="174982" indent="-174982">
              <a:buFont typeface="Arial" panose="020B0604020202020204" pitchFamily="34" charset="0"/>
              <a:buChar char="•"/>
            </a:pPr>
            <a:r>
              <a:rPr lang="en-US">
                <a:latin typeface="Segoe UI" panose="020B0502040204020203" pitchFamily="34" charset="0"/>
              </a:rPr>
              <a:t>We acknowledge there is still more to learn, and new research, policies, and engineering practices – in addition to evolving regulatory requirements that will inform and shape technology to ensure we are responsible</a:t>
            </a:r>
          </a:p>
          <a:p>
            <a:pPr marL="174982" indent="-174982">
              <a:buFont typeface="Arial" panose="020B0604020202020204" pitchFamily="34" charset="0"/>
              <a:buChar char="•"/>
            </a:pPr>
            <a:r>
              <a:rPr lang="en-US">
                <a:latin typeface="Segoe UI" panose="020B0502040204020203" pitchFamily="34" charset="0"/>
              </a:rPr>
              <a:t>Ultimately there will be increasingly mature toolsets for AI practitioners and data scientists, along with compliance and business leaders who oversee and mange AI systems, to use to help mitigate these risks, and these tools will be made available to customers, building on the progress we’ve made with the Responsible AI Dashboard</a:t>
            </a:r>
          </a:p>
          <a:p>
            <a:pPr marL="174982" indent="-174982">
              <a:buFont typeface="Arial" panose="020B0604020202020204" pitchFamily="34" charset="0"/>
              <a:buChar char="•"/>
            </a:pPr>
            <a:endParaRPr lang="en-US">
              <a:latin typeface="Segoe UI" panose="020B0502040204020203" pitchFamily="34" charset="0"/>
            </a:endParaRPr>
          </a:p>
          <a:p>
            <a:pPr marL="0" indent="0">
              <a:buFont typeface="Arial" panose="020B0604020202020204" pitchFamily="34" charset="0"/>
              <a:buNone/>
            </a:pPr>
            <a:r>
              <a:rPr lang="en-US">
                <a:latin typeface="Segoe UI" panose="020B0502040204020203" pitchFamily="34" charset="0"/>
              </a:rPr>
              <a:t>Our focus will continue to be </a:t>
            </a:r>
          </a:p>
          <a:p>
            <a:pPr marL="342900" indent="-342900">
              <a:lnSpc>
                <a:spcPts val="2400"/>
              </a:lnSpc>
              <a:spcAft>
                <a:spcPts val="1800"/>
              </a:spcAft>
              <a:buSzPct val="150000"/>
              <a:buFont typeface="Arial" panose="020B0604020202020204" pitchFamily="34" charset="0"/>
              <a:buChar char="•"/>
            </a:pPr>
            <a:r>
              <a:rPr lang="en-US" sz="1200">
                <a:effectLst/>
                <a:latin typeface="Segoe UI" panose="020B0502040204020203" pitchFamily="34" charset="0"/>
                <a:ea typeface="Segoe UI" panose="020B0502040204020203" pitchFamily="34" charset="0"/>
              </a:rPr>
              <a:t>Enacting our principles through the rollout of our </a:t>
            </a:r>
            <a:r>
              <a:rPr lang="en-US" sz="1200" b="1">
                <a:effectLst/>
                <a:latin typeface="Segoe UI" panose="020B0502040204020203" pitchFamily="34" charset="0"/>
                <a:ea typeface="Segoe UI" panose="020B0502040204020203" pitchFamily="34" charset="0"/>
              </a:rPr>
              <a:t>Responsible AI Standard</a:t>
            </a:r>
          </a:p>
          <a:p>
            <a:pPr marL="342900" indent="-342900">
              <a:lnSpc>
                <a:spcPts val="2400"/>
              </a:lnSpc>
              <a:spcAft>
                <a:spcPts val="1800"/>
              </a:spcAft>
              <a:buSzPct val="150000"/>
              <a:buFont typeface="Arial" panose="020B0604020202020204" pitchFamily="34" charset="0"/>
              <a:buChar char="•"/>
            </a:pPr>
            <a:r>
              <a:rPr lang="en-US" sz="1200">
                <a:effectLst/>
                <a:latin typeface="Segoe UI" panose="020B0502040204020203" pitchFamily="34" charset="0"/>
                <a:ea typeface="Segoe UI" panose="020B0502040204020203" pitchFamily="34" charset="0"/>
              </a:rPr>
              <a:t>Research-to-product incubations and new </a:t>
            </a:r>
            <a:r>
              <a:rPr lang="en-US" sz="1200" b="1">
                <a:effectLst/>
                <a:latin typeface="Segoe UI" panose="020B0502040204020203" pitchFamily="34" charset="0"/>
                <a:ea typeface="Segoe UI" panose="020B0502040204020203" pitchFamily="34" charset="0"/>
              </a:rPr>
              <a:t>engineering systems and tools</a:t>
            </a:r>
          </a:p>
          <a:p>
            <a:pPr marL="342900" indent="-342900">
              <a:lnSpc>
                <a:spcPts val="2400"/>
              </a:lnSpc>
              <a:spcAft>
                <a:spcPts val="1800"/>
              </a:spcAft>
              <a:buSzPct val="150000"/>
              <a:buFont typeface="Arial" panose="020B0604020202020204" pitchFamily="34" charset="0"/>
              <a:buChar char="•"/>
            </a:pPr>
            <a:r>
              <a:rPr lang="en-US" sz="1200">
                <a:effectLst/>
                <a:latin typeface="Segoe UI" panose="020B0502040204020203" pitchFamily="34" charset="0"/>
                <a:ea typeface="Segoe UI" panose="020B0502040204020203" pitchFamily="34" charset="0"/>
              </a:rPr>
              <a:t>Building a </a:t>
            </a:r>
            <a:r>
              <a:rPr lang="en-US" sz="1200" b="1">
                <a:effectLst/>
                <a:latin typeface="Segoe UI" panose="020B0502040204020203" pitchFamily="34" charset="0"/>
                <a:ea typeface="Segoe UI" panose="020B0502040204020203" pitchFamily="34" charset="0"/>
              </a:rPr>
              <a:t>culture of responsible AI </a:t>
            </a:r>
            <a:r>
              <a:rPr lang="en-US" sz="1200">
                <a:effectLst/>
                <a:latin typeface="Segoe UI" panose="020B0502040204020203" pitchFamily="34" charset="0"/>
                <a:ea typeface="Segoe UI" panose="020B0502040204020203" pitchFamily="34" charset="0"/>
              </a:rPr>
              <a:t>across the company </a:t>
            </a:r>
          </a:p>
          <a:p>
            <a:pPr marL="342900" indent="-342900">
              <a:lnSpc>
                <a:spcPts val="2400"/>
              </a:lnSpc>
              <a:spcAft>
                <a:spcPts val="1800"/>
              </a:spcAft>
              <a:buSzPct val="150000"/>
              <a:buFont typeface="Arial" panose="020B0604020202020204" pitchFamily="34" charset="0"/>
              <a:buChar char="•"/>
            </a:pPr>
            <a:r>
              <a:rPr lang="en-US" b="1"/>
              <a:t>Sharing what we learn</a:t>
            </a:r>
            <a:r>
              <a:rPr lang="en-US"/>
              <a:t>, and engaging in global conversations and policy advocacy</a:t>
            </a:r>
          </a:p>
          <a:p>
            <a:pPr marL="342900" indent="-342900">
              <a:lnSpc>
                <a:spcPts val="2400"/>
              </a:lnSpc>
              <a:spcAft>
                <a:spcPts val="1800"/>
              </a:spcAft>
              <a:buSzPct val="150000"/>
              <a:buFont typeface="Arial" panose="020B0604020202020204" pitchFamily="34" charset="0"/>
              <a:buChar char="•"/>
            </a:pPr>
            <a:endParaRPr lang="en-US"/>
          </a:p>
          <a:p>
            <a:pPr marL="342900" indent="-342900">
              <a:lnSpc>
                <a:spcPts val="2400"/>
              </a:lnSpc>
              <a:spcAft>
                <a:spcPts val="1800"/>
              </a:spcAft>
              <a:buSzPct val="150000"/>
              <a:buFont typeface="Arial" panose="020B0604020202020204" pitchFamily="34" charset="0"/>
              <a:buChar char="•"/>
            </a:pPr>
            <a:endParaRPr lang="en-US"/>
          </a:p>
          <a:p>
            <a:pPr>
              <a:lnSpc>
                <a:spcPts val="2400"/>
              </a:lnSpc>
              <a:spcAft>
                <a:spcPts val="1800"/>
              </a:spcAft>
              <a:buSzPct val="150000"/>
            </a:pPr>
            <a:r>
              <a:rPr lang="en-US" sz="1200" spc="0">
                <a:solidFill>
                  <a:schemeClr val="accent1"/>
                </a:solidFill>
                <a:hlinkClick r:id="rId3"/>
              </a:rPr>
              <a:t>Microsoft Responsible AI Resource Center</a:t>
            </a:r>
            <a:r>
              <a:rPr lang="en-US" sz="1200" spc="0">
                <a:solidFill>
                  <a:schemeClr val="accent1"/>
                </a:solidFill>
              </a:rPr>
              <a:t> </a:t>
            </a:r>
          </a:p>
          <a:p>
            <a:endParaRPr lang="en-US"/>
          </a:p>
        </p:txBody>
      </p:sp>
      <p:sp>
        <p:nvSpPr>
          <p:cNvPr id="4" name="Slide Number Placeholder 3"/>
          <p:cNvSpPr>
            <a:spLocks noGrp="1"/>
          </p:cNvSpPr>
          <p:nvPr>
            <p:ph type="sldNum" sz="quarter" idx="5"/>
          </p:nvPr>
        </p:nvSpPr>
        <p:spPr/>
        <p:txBody>
          <a:bodyPr/>
          <a:lstStyle/>
          <a:p>
            <a:fld id="{2B084B97-E326-4FE0-A414-4A4C8B7798F2}" type="slidenum">
              <a:rPr lang="en-US" smtClean="0"/>
              <a:t>90</a:t>
            </a:fld>
            <a:endParaRPr lang="en-US"/>
          </a:p>
        </p:txBody>
      </p:sp>
    </p:spTree>
    <p:extLst>
      <p:ext uri="{BB962C8B-B14F-4D97-AF65-F5344CB8AC3E}">
        <p14:creationId xmlns:p14="http://schemas.microsoft.com/office/powerpoint/2010/main" val="110537309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 mentioned, there are the foundational elements of driving adoption every organization should embrace shown on the left of this slide. It's essential to build the right enablement team with representation from business, IT and various stakeholder groups. You must understand your scenarios and make sure people can help each other. Technical readiness which is a parallel workstream of adoption planning is critical along with building the community of practice or center of excellence experience, analyzing feedback and measuring success.</a:t>
            </a:r>
          </a:p>
          <a:p>
            <a:endParaRPr lang="en-US" dirty="0"/>
          </a:p>
          <a:p>
            <a:r>
              <a:rPr lang="en-US" dirty="0"/>
              <a:t>There are additional specific tactics that should be embraced as mentioned before rapid hands-on learning is preferred follow provide an entry level handsome learning session and enable them to empower themselves with the copilot labs and people will identify their own scenario once they understand of how the natural language interface by giving them as they March towards having their aha moment with Copilot for Microsoft 365. Having early adopters in segments allows for rapid feedback and to adjust timing, method and style of learning materials to best fit the roles you are onboarding.  </a:t>
            </a:r>
          </a:p>
          <a:p>
            <a:endParaRPr lang="en-US" dirty="0"/>
          </a:p>
          <a:p>
            <a:r>
              <a:rPr lang="en-US" dirty="0"/>
              <a:t>In a standard rollout program, you will have period feedback from your early adopters with only the very most engaged giving you daily insights to their experience. We’ve observed that feedback cycles with Copilot experiences are much more rapid as people learn together at scale, share prompt ideas and how they go to their aha moment. To support this, ensuring you have a healthy, monitored community of practice or Center of Excellence (</a:t>
            </a:r>
            <a:r>
              <a:rPr lang="en-US" dirty="0" err="1"/>
              <a:t>CoE</a:t>
            </a:r>
            <a:r>
              <a:rPr lang="en-US" dirty="0"/>
              <a:t>) is essential to success. </a:t>
            </a:r>
          </a:p>
        </p:txBody>
      </p:sp>
      <p:sp>
        <p:nvSpPr>
          <p:cNvPr id="4" name="Slide Number Placeholder 3"/>
          <p:cNvSpPr>
            <a:spLocks noGrp="1"/>
          </p:cNvSpPr>
          <p:nvPr>
            <p:ph type="sldNum" sz="quarter" idx="5"/>
          </p:nvPr>
        </p:nvSpPr>
        <p:spPr/>
        <p:txBody>
          <a:bodyPr/>
          <a:lstStyle/>
          <a:p>
            <a:fld id="{7A2F43AC-C579-4519-988E-910819434F4E}" type="slidenum">
              <a:rPr lang="en-US" smtClean="0"/>
              <a:t>10</a:t>
            </a:fld>
            <a:endParaRPr lang="en-US"/>
          </a:p>
        </p:txBody>
      </p:sp>
    </p:spTree>
    <p:extLst>
      <p:ext uri="{BB962C8B-B14F-4D97-AF65-F5344CB8AC3E}">
        <p14:creationId xmlns:p14="http://schemas.microsoft.com/office/powerpoint/2010/main" val="23805095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Adoption planning has three key pillars: enabling identifying the members of the enablement team, ensuring your technical readiness is completed, and implementing your adoption program rapid or classic or both. </a:t>
            </a:r>
          </a:p>
        </p:txBody>
      </p:sp>
      <p:sp>
        <p:nvSpPr>
          <p:cNvPr id="4" name="Slide Number Placeholder 3"/>
          <p:cNvSpPr>
            <a:spLocks noGrp="1"/>
          </p:cNvSpPr>
          <p:nvPr>
            <p:ph type="sldNum" sz="quarter" idx="5"/>
          </p:nvPr>
        </p:nvSpPr>
        <p:spPr/>
        <p:txBody>
          <a:bodyPr/>
          <a:lstStyle/>
          <a:p>
            <a:fld id="{7A2F43AC-C579-4519-988E-910819434F4E}" type="slidenum">
              <a:rPr lang="en-US" smtClean="0"/>
              <a:t>11</a:t>
            </a:fld>
            <a:endParaRPr lang="en-US"/>
          </a:p>
        </p:txBody>
      </p:sp>
    </p:spTree>
    <p:extLst>
      <p:ext uri="{BB962C8B-B14F-4D97-AF65-F5344CB8AC3E}">
        <p14:creationId xmlns:p14="http://schemas.microsoft.com/office/powerpoint/2010/main" val="12367055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*NOTE: You may already have a location that your user community goes to engage with each other or submit IT Helpdesk requests. The Copilot Center of Excellence (</a:t>
            </a:r>
            <a:r>
              <a:rPr lang="en-US" err="1"/>
              <a:t>CoE</a:t>
            </a:r>
            <a:r>
              <a:rPr lang="en-US"/>
              <a:t>) can augment this existing location with best practice guidance, easy access to peer and training schedules and ongoing inspiration for new Copilot use cases. It is essential to provide a community of practice for this AI transformation, however, its location (Teams, Viva Engage, other) can be selected based on existing practices within your organization.   </a:t>
            </a:r>
          </a:p>
          <a:p>
            <a:endParaRPr lang="en-US"/>
          </a:p>
          <a:p>
            <a:r>
              <a:rPr lang="en-US"/>
              <a:t>Download our guide entitled “Supporting Change: Building a Community of Practice” at our Copilot Hub on https://adoption.microsoft.com/copilot.</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A2F43AC-C579-4519-988E-910819434F4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6846592"/>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jpeg"/><Relationship Id="rId1" Type="http://schemas.openxmlformats.org/officeDocument/2006/relationships/slideMaster" Target="../slideMasters/slideMaster1.xml"/><Relationship Id="rId6" Type="http://schemas.openxmlformats.org/officeDocument/2006/relationships/image" Target="../media/image6.png"/><Relationship Id="rId5" Type="http://schemas.openxmlformats.org/officeDocument/2006/relationships/image" Target="../media/image5.emf"/><Relationship Id="rId4" Type="http://schemas.microsoft.com/office/2007/relationships/hdphoto" Target="../media/hdphoto1.wdp"/></Relationships>
</file>

<file path=ppt/slideLayouts/_rels/slideLayout10.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16.png"/><Relationship Id="rId1" Type="http://schemas.openxmlformats.org/officeDocument/2006/relationships/slideMaster" Target="../slideMasters/slideMaster1.xml"/><Relationship Id="rId5" Type="http://schemas.openxmlformats.org/officeDocument/2006/relationships/image" Target="../media/image18.png"/><Relationship Id="rId4" Type="http://schemas.openxmlformats.org/officeDocument/2006/relationships/image" Target="../media/image17.png"/></Relationships>
</file>

<file path=ppt/slideLayouts/_rels/slideLayout100.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63.jpeg"/><Relationship Id="rId1" Type="http://schemas.openxmlformats.org/officeDocument/2006/relationships/slideMaster" Target="../slideMasters/slideMaster3.xml"/></Relationships>
</file>

<file path=ppt/slideLayouts/_rels/slideLayout101.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image" Target="../media/image64.png"/><Relationship Id="rId1" Type="http://schemas.openxmlformats.org/officeDocument/2006/relationships/slideMaster" Target="../slideMasters/slideMaster3.xml"/><Relationship Id="rId4" Type="http://schemas.openxmlformats.org/officeDocument/2006/relationships/image" Target="../media/image45.png"/></Relationships>
</file>

<file path=ppt/slideLayouts/_rels/slideLayout102.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image" Target="../media/image45.png"/><Relationship Id="rId1" Type="http://schemas.openxmlformats.org/officeDocument/2006/relationships/slideMaster" Target="../slideMasters/slideMaster3.xml"/></Relationships>
</file>

<file path=ppt/slideLayouts/_rels/slideLayout103.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66.jpeg"/><Relationship Id="rId1" Type="http://schemas.openxmlformats.org/officeDocument/2006/relationships/slideMaster" Target="../slideMasters/slideMaster3.xml"/></Relationships>
</file>

<file path=ppt/slideLayouts/_rels/slideLayout104.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67.jpeg"/><Relationship Id="rId1" Type="http://schemas.openxmlformats.org/officeDocument/2006/relationships/slideMaster" Target="../slideMasters/slideMaster3.xml"/></Relationships>
</file>

<file path=ppt/slideLayouts/_rels/slideLayout105.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68.jpeg"/><Relationship Id="rId1" Type="http://schemas.openxmlformats.org/officeDocument/2006/relationships/slideMaster" Target="../slideMasters/slideMaster3.xml"/></Relationships>
</file>

<file path=ppt/slideLayouts/_rels/slideLayout106.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69.jpeg"/><Relationship Id="rId1" Type="http://schemas.openxmlformats.org/officeDocument/2006/relationships/slideMaster" Target="../slideMasters/slideMaster3.xml"/></Relationships>
</file>

<file path=ppt/slideLayouts/_rels/slideLayout107.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70.jpeg"/><Relationship Id="rId1" Type="http://schemas.openxmlformats.org/officeDocument/2006/relationships/slideMaster" Target="../slideMasters/slideMaster3.xml"/></Relationships>
</file>

<file path=ppt/slideLayouts/_rels/slideLayout108.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71.jpeg"/><Relationship Id="rId1" Type="http://schemas.openxmlformats.org/officeDocument/2006/relationships/slideMaster" Target="../slideMasters/slideMaster3.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3.xml"/></Relationships>
</file>

<file path=ppt/slideLayouts/_rels/slideLayout11.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16.png"/><Relationship Id="rId1" Type="http://schemas.openxmlformats.org/officeDocument/2006/relationships/slideMaster" Target="../slideMasters/slideMaster1.xml"/><Relationship Id="rId6" Type="http://schemas.openxmlformats.org/officeDocument/2006/relationships/image" Target="../media/image18.png"/><Relationship Id="rId5" Type="http://schemas.openxmlformats.org/officeDocument/2006/relationships/image" Target="../media/image19.png"/><Relationship Id="rId4" Type="http://schemas.openxmlformats.org/officeDocument/2006/relationships/image" Target="../media/image17.png"/></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1.xml.rels><?xml version="1.0" encoding="UTF-8" standalone="yes"?>
<Relationships xmlns="http://schemas.openxmlformats.org/package/2006/relationships"><Relationship Id="rId3" Type="http://schemas.openxmlformats.org/officeDocument/2006/relationships/image" Target="../media/image73.svg"/><Relationship Id="rId2" Type="http://schemas.openxmlformats.org/officeDocument/2006/relationships/image" Target="../media/image72.png"/><Relationship Id="rId1" Type="http://schemas.openxmlformats.org/officeDocument/2006/relationships/slideMaster" Target="../slideMasters/slideMaster3.xml"/></Relationships>
</file>

<file path=ppt/slideLayouts/_rels/slideLayout112.xml.rels><?xml version="1.0" encoding="UTF-8" standalone="yes"?>
<Relationships xmlns="http://schemas.openxmlformats.org/package/2006/relationships"><Relationship Id="rId3" Type="http://schemas.openxmlformats.org/officeDocument/2006/relationships/image" Target="../media/image74.jpeg"/><Relationship Id="rId2" Type="http://schemas.openxmlformats.org/officeDocument/2006/relationships/image" Target="../media/image45.png"/><Relationship Id="rId1" Type="http://schemas.openxmlformats.org/officeDocument/2006/relationships/slideMaster" Target="../slideMasters/slideMaster3.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3.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3.xml"/></Relationships>
</file>

<file path=ppt/slideLayouts/_rels/slideLayout115.xml.rels><?xml version="1.0" encoding="UTF-8" standalone="yes"?>
<Relationships xmlns="http://schemas.openxmlformats.org/package/2006/relationships"><Relationship Id="rId3" Type="http://schemas.openxmlformats.org/officeDocument/2006/relationships/image" Target="../media/image41.emf"/><Relationship Id="rId2" Type="http://schemas.openxmlformats.org/officeDocument/2006/relationships/image" Target="../media/image75.jpeg"/><Relationship Id="rId1" Type="http://schemas.openxmlformats.org/officeDocument/2006/relationships/slideMaster" Target="../slideMasters/slideMaster3.xml"/></Relationships>
</file>

<file path=ppt/slideLayouts/_rels/slideLayout116.xml.rels><?xml version="1.0" encoding="UTF-8" standalone="yes"?>
<Relationships xmlns="http://schemas.openxmlformats.org/package/2006/relationships"><Relationship Id="rId3" Type="http://schemas.openxmlformats.org/officeDocument/2006/relationships/image" Target="../media/image41.emf"/><Relationship Id="rId2" Type="http://schemas.openxmlformats.org/officeDocument/2006/relationships/image" Target="../media/image76.jpeg"/><Relationship Id="rId1" Type="http://schemas.openxmlformats.org/officeDocument/2006/relationships/slideMaster" Target="../slideMasters/slideMaster3.xml"/></Relationships>
</file>

<file path=ppt/slideLayouts/_rels/slideLayout117.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3.xml"/></Relationships>
</file>

<file path=ppt/slideLayouts/_rels/slideLayout118.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3.xml"/></Relationships>
</file>

<file path=ppt/slideLayouts/_rels/slideLayout119.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3.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3.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39.emf"/><Relationship Id="rId1" Type="http://schemas.openxmlformats.org/officeDocument/2006/relationships/slideMaster" Target="../slideMasters/slideMaster3.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9.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77.jpeg"/><Relationship Id="rId1" Type="http://schemas.openxmlformats.org/officeDocument/2006/relationships/slideMaster" Target="../slideMasters/slideMaster3.xml"/><Relationship Id="rId4" Type="http://schemas.openxmlformats.org/officeDocument/2006/relationships/image" Target="../media/image5.emf"/></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3" Type="http://schemas.microsoft.com/office/2007/relationships/hdphoto" Target="../media/hdphoto6.wdp"/><Relationship Id="rId2" Type="http://schemas.openxmlformats.org/officeDocument/2006/relationships/image" Target="../media/image79.png"/><Relationship Id="rId1" Type="http://schemas.openxmlformats.org/officeDocument/2006/relationships/slideMaster" Target="../slideMasters/slideMaster3.xml"/></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80.jpeg"/><Relationship Id="rId1" Type="http://schemas.openxmlformats.org/officeDocument/2006/relationships/slideMaster" Target="../slideMasters/slideMaster3.xml"/></Relationships>
</file>

<file path=ppt/slideLayouts/_rels/slideLayout132.xml.rels><?xml version="1.0" encoding="UTF-8" standalone="yes"?>
<Relationships xmlns="http://schemas.openxmlformats.org/package/2006/relationships"><Relationship Id="rId2" Type="http://schemas.openxmlformats.org/officeDocument/2006/relationships/image" Target="../media/image80.jpeg"/><Relationship Id="rId1" Type="http://schemas.openxmlformats.org/officeDocument/2006/relationships/slideMaster" Target="../slideMasters/slideMaster3.xml"/></Relationships>
</file>

<file path=ppt/slideLayouts/_rels/slideLayout133.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image" Target="../media/image80.jpeg"/><Relationship Id="rId1" Type="http://schemas.openxmlformats.org/officeDocument/2006/relationships/slideMaster" Target="../slideMasters/slideMaster3.xml"/><Relationship Id="rId6" Type="http://schemas.microsoft.com/office/2007/relationships/hdphoto" Target="../media/hdphoto7.wdp"/><Relationship Id="rId5" Type="http://schemas.openxmlformats.org/officeDocument/2006/relationships/image" Target="../media/image81.png"/><Relationship Id="rId4" Type="http://schemas.microsoft.com/office/2007/relationships/hdphoto" Target="../media/hdphoto6.wdp"/></Relationships>
</file>

<file path=ppt/slideLayouts/_rels/slideLayout134.xml.rels><?xml version="1.0" encoding="UTF-8" standalone="yes"?>
<Relationships xmlns="http://schemas.openxmlformats.org/package/2006/relationships"><Relationship Id="rId2" Type="http://schemas.openxmlformats.org/officeDocument/2006/relationships/image" Target="../media/image80.jpeg"/><Relationship Id="rId1" Type="http://schemas.openxmlformats.org/officeDocument/2006/relationships/slideMaster" Target="../slideMasters/slideMaster3.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80.jpeg"/><Relationship Id="rId1" Type="http://schemas.openxmlformats.org/officeDocument/2006/relationships/slideMaster" Target="../slideMasters/slideMaster3.xml"/></Relationships>
</file>

<file path=ppt/slideLayouts/_rels/slideLayout136.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7.jpeg"/><Relationship Id="rId1" Type="http://schemas.openxmlformats.org/officeDocument/2006/relationships/slideMaster" Target="../slideMasters/slideMaster3.xml"/><Relationship Id="rId4" Type="http://schemas.openxmlformats.org/officeDocument/2006/relationships/image" Target="../media/image8.png"/></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3.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82.png"/><Relationship Id="rId1" Type="http://schemas.openxmlformats.org/officeDocument/2006/relationships/slideMaster" Target="../slideMasters/slideMaster3.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41.emf"/><Relationship Id="rId1" Type="http://schemas.openxmlformats.org/officeDocument/2006/relationships/slideMaster" Target="../slideMasters/slideMaster4.xml"/></Relationships>
</file>

<file path=ppt/slideLayouts/_rels/slideLayout142.xml.rels><?xml version="1.0" encoding="UTF-8" standalone="yes"?>
<Relationships xmlns="http://schemas.openxmlformats.org/package/2006/relationships"><Relationship Id="rId2" Type="http://schemas.openxmlformats.org/officeDocument/2006/relationships/image" Target="../media/image41.emf"/><Relationship Id="rId1" Type="http://schemas.openxmlformats.org/officeDocument/2006/relationships/slideMaster" Target="../slideMasters/slideMaster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21.png"/><Relationship Id="rId1" Type="http://schemas.openxmlformats.org/officeDocument/2006/relationships/slideMaster" Target="../slideMasters/slideMaster1.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5.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Master" Target="../slideMasters/slideMaster4.xml"/></Relationships>
</file>

<file path=ppt/slideLayouts/_rels/slideLayout156.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Master" Target="../slideMasters/slideMaster4.xml"/></Relationships>
</file>

<file path=ppt/slideLayouts/_rels/slideLayout157.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Master" Target="../slideMasters/slideMaster4.xml"/></Relationships>
</file>

<file path=ppt/slideLayouts/_rels/slideLayout158.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4.xml"/></Relationships>
</file>

<file path=ppt/slideLayouts/_rels/slideLayout159.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4.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xml"/></Relationships>
</file>

<file path=ppt/slideLayouts/_rels/slideLayout160.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4.xml"/></Relationships>
</file>

<file path=ppt/slideLayouts/_rels/slideLayout161.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Master" Target="../slideMasters/slideMaster4.xml"/></Relationships>
</file>

<file path=ppt/slideLayouts/_rels/slideLayout162.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Master" Target="../slideMasters/slideMaster4.xml"/></Relationships>
</file>

<file path=ppt/slideLayouts/_rels/slideLayout163.xml.rels><?xml version="1.0" encoding="UTF-8" standalone="yes"?>
<Relationships xmlns="http://schemas.openxmlformats.org/package/2006/relationships"><Relationship Id="rId3" Type="http://schemas.openxmlformats.org/officeDocument/2006/relationships/image" Target="../media/image87.jpeg"/><Relationship Id="rId2" Type="http://schemas.openxmlformats.org/officeDocument/2006/relationships/image" Target="../media/image86.jpeg"/><Relationship Id="rId1" Type="http://schemas.openxmlformats.org/officeDocument/2006/relationships/slideMaster" Target="../slideMasters/slideMaster4.xml"/></Relationships>
</file>

<file path=ppt/slideLayouts/_rels/slideLayout164.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4.xml"/><Relationship Id="rId4" Type="http://schemas.openxmlformats.org/officeDocument/2006/relationships/image" Target="../media/image89.jpeg"/></Relationships>
</file>

<file path=ppt/slideLayouts/_rels/slideLayout165.xml.rels><?xml version="1.0" encoding="UTF-8" standalone="yes"?>
<Relationships xmlns="http://schemas.openxmlformats.org/package/2006/relationships"><Relationship Id="rId3" Type="http://schemas.openxmlformats.org/officeDocument/2006/relationships/image" Target="../media/image91.jpeg"/><Relationship Id="rId2" Type="http://schemas.openxmlformats.org/officeDocument/2006/relationships/image" Target="../media/image90.jpeg"/><Relationship Id="rId1" Type="http://schemas.openxmlformats.org/officeDocument/2006/relationships/slideMaster" Target="../slideMasters/slideMaster4.xml"/><Relationship Id="rId5" Type="http://schemas.openxmlformats.org/officeDocument/2006/relationships/image" Target="../media/image93.jpeg"/><Relationship Id="rId4" Type="http://schemas.openxmlformats.org/officeDocument/2006/relationships/image" Target="../media/image92.jpeg"/></Relationships>
</file>

<file path=ppt/slideLayouts/_rels/slideLayout166.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image" Target="../media/image94.jpeg"/><Relationship Id="rId1" Type="http://schemas.openxmlformats.org/officeDocument/2006/relationships/slideMaster" Target="../slideMasters/slideMaster4.xml"/></Relationships>
</file>

<file path=ppt/slideLayouts/_rels/slideLayout167.xml.rels><?xml version="1.0" encoding="UTF-8" standalone="yes"?>
<Relationships xmlns="http://schemas.openxmlformats.org/package/2006/relationships"><Relationship Id="rId3" Type="http://schemas.openxmlformats.org/officeDocument/2006/relationships/image" Target="../media/image97.jpeg"/><Relationship Id="rId2" Type="http://schemas.openxmlformats.org/officeDocument/2006/relationships/image" Target="../media/image96.jpeg"/><Relationship Id="rId1" Type="http://schemas.openxmlformats.org/officeDocument/2006/relationships/slideMaster" Target="../slideMasters/slideMaster4.xml"/><Relationship Id="rId4" Type="http://schemas.openxmlformats.org/officeDocument/2006/relationships/image" Target="../media/image98.jpeg"/></Relationships>
</file>

<file path=ppt/slideLayouts/_rels/slideLayout168.xml.rels><?xml version="1.0" encoding="UTF-8" standalone="yes"?>
<Relationships xmlns="http://schemas.openxmlformats.org/package/2006/relationships"><Relationship Id="rId3" Type="http://schemas.openxmlformats.org/officeDocument/2006/relationships/image" Target="../media/image100.jpeg"/><Relationship Id="rId2" Type="http://schemas.openxmlformats.org/officeDocument/2006/relationships/image" Target="../media/image99.jpeg"/><Relationship Id="rId1" Type="http://schemas.openxmlformats.org/officeDocument/2006/relationships/slideMaster" Target="../slideMasters/slideMaster4.xml"/><Relationship Id="rId5" Type="http://schemas.openxmlformats.org/officeDocument/2006/relationships/image" Target="../media/image102.jpeg"/><Relationship Id="rId4" Type="http://schemas.openxmlformats.org/officeDocument/2006/relationships/image" Target="../media/image101.jpeg"/></Relationships>
</file>

<file path=ppt/slideLayouts/_rels/slideLayout169.xml.rels><?xml version="1.0" encoding="UTF-8" standalone="yes"?>
<Relationships xmlns="http://schemas.openxmlformats.org/package/2006/relationships"><Relationship Id="rId3" Type="http://schemas.openxmlformats.org/officeDocument/2006/relationships/image" Target="../media/image104.jpeg"/><Relationship Id="rId2" Type="http://schemas.openxmlformats.org/officeDocument/2006/relationships/image" Target="../media/image103.jpeg"/><Relationship Id="rId1" Type="http://schemas.openxmlformats.org/officeDocument/2006/relationships/slideMaster" Target="../slideMasters/slideMaster4.xml"/><Relationship Id="rId6" Type="http://schemas.openxmlformats.org/officeDocument/2006/relationships/image" Target="../media/image107.jpeg"/><Relationship Id="rId5" Type="http://schemas.openxmlformats.org/officeDocument/2006/relationships/image" Target="../media/image106.jpeg"/><Relationship Id="rId4" Type="http://schemas.openxmlformats.org/officeDocument/2006/relationships/image" Target="../media/image105.jpeg"/></Relationships>
</file>

<file path=ppt/slideLayouts/_rels/slideLayout17.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21.png"/><Relationship Id="rId1" Type="http://schemas.openxmlformats.org/officeDocument/2006/relationships/slideMaster" Target="../slideMasters/slideMaster1.xml"/></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image" Target="../media/image108.jpeg"/><Relationship Id="rId1" Type="http://schemas.openxmlformats.org/officeDocument/2006/relationships/slideMaster" Target="../slideMasters/slideMaster4.xml"/><Relationship Id="rId4" Type="http://schemas.openxmlformats.org/officeDocument/2006/relationships/image" Target="../media/image110.jpeg"/></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image" Target="../media/image108.jpeg"/><Relationship Id="rId1" Type="http://schemas.openxmlformats.org/officeDocument/2006/relationships/slideMaster" Target="../slideMasters/slideMaster4.xml"/><Relationship Id="rId5" Type="http://schemas.openxmlformats.org/officeDocument/2006/relationships/image" Target="../media/image111.jpeg"/><Relationship Id="rId4" Type="http://schemas.openxmlformats.org/officeDocument/2006/relationships/image" Target="../media/image110.jpeg"/></Relationships>
</file>

<file path=ppt/slideLayouts/_rels/slideLayout172.xml.rels><?xml version="1.0" encoding="UTF-8" standalone="yes"?>
<Relationships xmlns="http://schemas.openxmlformats.org/package/2006/relationships"><Relationship Id="rId3" Type="http://schemas.openxmlformats.org/officeDocument/2006/relationships/image" Target="../media/image113.jpeg"/><Relationship Id="rId2" Type="http://schemas.openxmlformats.org/officeDocument/2006/relationships/image" Target="../media/image112.jpeg"/><Relationship Id="rId1" Type="http://schemas.openxmlformats.org/officeDocument/2006/relationships/slideMaster" Target="../slideMasters/slideMaster4.xml"/><Relationship Id="rId6" Type="http://schemas.openxmlformats.org/officeDocument/2006/relationships/image" Target="../media/image116.jpeg"/><Relationship Id="rId5" Type="http://schemas.openxmlformats.org/officeDocument/2006/relationships/image" Target="../media/image115.jpeg"/><Relationship Id="rId4" Type="http://schemas.openxmlformats.org/officeDocument/2006/relationships/image" Target="../media/image114.jpeg"/></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1.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7.xml.rels><?xml version="1.0" encoding="UTF-8" standalone="yes"?>
<Relationships xmlns="http://schemas.openxmlformats.org/package/2006/relationships"><Relationship Id="rId2" Type="http://schemas.openxmlformats.org/officeDocument/2006/relationships/image" Target="../media/image41.emf"/><Relationship Id="rId1" Type="http://schemas.openxmlformats.org/officeDocument/2006/relationships/slideMaster" Target="../slideMasters/slideMaster4.xml"/></Relationships>
</file>

<file path=ppt/slideLayouts/_rels/slideLayout188.xml.rels><?xml version="1.0" encoding="UTF-8" standalone="yes"?>
<Relationships xmlns="http://schemas.openxmlformats.org/package/2006/relationships"><Relationship Id="rId2" Type="http://schemas.openxmlformats.org/officeDocument/2006/relationships/image" Target="../media/image41.emf"/><Relationship Id="rId1" Type="http://schemas.openxmlformats.org/officeDocument/2006/relationships/slideMaster" Target="../slideMasters/slideMaster5.xml"/></Relationships>
</file>

<file path=ppt/slideLayouts/_rels/slideLayout189.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16.png"/><Relationship Id="rId1" Type="http://schemas.openxmlformats.org/officeDocument/2006/relationships/slideMaster" Target="../slideMasters/slideMaster5.xml"/><Relationship Id="rId5" Type="http://schemas.openxmlformats.org/officeDocument/2006/relationships/image" Target="../media/image18.png"/><Relationship Id="rId4" Type="http://schemas.openxmlformats.org/officeDocument/2006/relationships/image" Target="../media/image17.png"/></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1.xml"/></Relationships>
</file>

<file path=ppt/slideLayouts/_rels/slideLayout190.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16.png"/><Relationship Id="rId1" Type="http://schemas.openxmlformats.org/officeDocument/2006/relationships/slideMaster" Target="../slideMasters/slideMaster5.xml"/><Relationship Id="rId6" Type="http://schemas.openxmlformats.org/officeDocument/2006/relationships/image" Target="../media/image18.png"/><Relationship Id="rId5" Type="http://schemas.openxmlformats.org/officeDocument/2006/relationships/image" Target="../media/image19.png"/><Relationship Id="rId4" Type="http://schemas.openxmlformats.org/officeDocument/2006/relationships/image" Target="../media/image17.png"/></Relationships>
</file>

<file path=ppt/slideLayouts/_rels/slideLayout191.xml.rels><?xml version="1.0" encoding="UTF-8" standalone="yes"?>
<Relationships xmlns="http://schemas.openxmlformats.org/package/2006/relationships"><Relationship Id="rId3" Type="http://schemas.microsoft.com/office/2007/relationships/hdphoto" Target="../media/hdphoto8.wdp"/><Relationship Id="rId2" Type="http://schemas.openxmlformats.org/officeDocument/2006/relationships/image" Target="../media/image79.png"/><Relationship Id="rId1" Type="http://schemas.openxmlformats.org/officeDocument/2006/relationships/slideMaster" Target="../slideMasters/slideMaster5.xml"/></Relationships>
</file>

<file path=ppt/slideLayouts/_rels/slideLayout192.xml.rels><?xml version="1.0" encoding="UTF-8" standalone="yes"?>
<Relationships xmlns="http://schemas.openxmlformats.org/package/2006/relationships"><Relationship Id="rId3" Type="http://schemas.microsoft.com/office/2007/relationships/hdphoto" Target="../media/hdphoto8.wdp"/><Relationship Id="rId2" Type="http://schemas.openxmlformats.org/officeDocument/2006/relationships/image" Target="../media/image79.png"/><Relationship Id="rId1" Type="http://schemas.openxmlformats.org/officeDocument/2006/relationships/slideMaster" Target="../slideMasters/slideMaster5.xml"/></Relationships>
</file>

<file path=ppt/slideLayouts/_rels/slideLayout193.xml.rels><?xml version="1.0" encoding="UTF-8" standalone="yes"?>
<Relationships xmlns="http://schemas.openxmlformats.org/package/2006/relationships"><Relationship Id="rId2" Type="http://schemas.openxmlformats.org/officeDocument/2006/relationships/image" Target="../media/image118.png"/><Relationship Id="rId1" Type="http://schemas.openxmlformats.org/officeDocument/2006/relationships/slideMaster" Target="../slideMasters/slideMaster5.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7.xml.rels><?xml version="1.0" encoding="UTF-8" standalone="yes"?>
<Relationships xmlns="http://schemas.openxmlformats.org/package/2006/relationships"><Relationship Id="rId2" Type="http://schemas.openxmlformats.org/officeDocument/2006/relationships/image" Target="../media/image41.emf"/><Relationship Id="rId1" Type="http://schemas.openxmlformats.org/officeDocument/2006/relationships/slideMaster" Target="../slideMasters/slideMaster5.xml"/></Relationships>
</file>

<file path=ppt/slideLayouts/_rels/slideLayout198.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5.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7.jpeg"/><Relationship Id="rId1" Type="http://schemas.openxmlformats.org/officeDocument/2006/relationships/slideMaster" Target="../slideMasters/slideMaster1.xml"/><Relationship Id="rId4" Type="http://schemas.openxmlformats.org/officeDocument/2006/relationships/image" Target="../media/image8.png"/></Relationships>
</file>

<file path=ppt/slideLayouts/_rels/slideLayout20.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21.png"/><Relationship Id="rId1" Type="http://schemas.openxmlformats.org/officeDocument/2006/relationships/slideMaster" Target="../slideMasters/slideMaster1.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4.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119.png"/><Relationship Id="rId1" Type="http://schemas.openxmlformats.org/officeDocument/2006/relationships/slideMaster" Target="../slideMasters/slideMaster5.xml"/><Relationship Id="rId4" Type="http://schemas.openxmlformats.org/officeDocument/2006/relationships/image" Target="../media/image17.png"/></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1.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11.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image" Target="../media/image120.png"/><Relationship Id="rId1" Type="http://schemas.openxmlformats.org/officeDocument/2006/relationships/slideMaster" Target="../slideMasters/slideMaster5.xml"/><Relationship Id="rId4" Type="http://schemas.microsoft.com/office/2007/relationships/hdphoto" Target="../media/hdphoto9.wdp"/></Relationships>
</file>

<file path=ppt/slideLayouts/_rels/slideLayout212.xml.rels><?xml version="1.0" encoding="UTF-8" standalone="yes"?>
<Relationships xmlns="http://schemas.openxmlformats.org/package/2006/relationships"><Relationship Id="rId3" Type="http://schemas.openxmlformats.org/officeDocument/2006/relationships/image" Target="../media/image41.emf"/><Relationship Id="rId2" Type="http://schemas.openxmlformats.org/officeDocument/2006/relationships/image" Target="../media/image121.jpeg"/><Relationship Id="rId1" Type="http://schemas.openxmlformats.org/officeDocument/2006/relationships/slideMaster" Target="../slideMasters/slideMaster6.xml"/><Relationship Id="rId4" Type="http://schemas.openxmlformats.org/officeDocument/2006/relationships/image" Target="../media/image122.png"/></Relationships>
</file>

<file path=ppt/slideLayouts/_rels/slideLayout213.xml.rels><?xml version="1.0" encoding="UTF-8" standalone="yes"?>
<Relationships xmlns="http://schemas.openxmlformats.org/package/2006/relationships"><Relationship Id="rId3" Type="http://schemas.openxmlformats.org/officeDocument/2006/relationships/image" Target="../media/image41.emf"/><Relationship Id="rId2" Type="http://schemas.openxmlformats.org/officeDocument/2006/relationships/image" Target="../media/image121.jpeg"/><Relationship Id="rId1" Type="http://schemas.openxmlformats.org/officeDocument/2006/relationships/slideMaster" Target="../slideMasters/slideMaster6.xml"/></Relationships>
</file>

<file path=ppt/slideLayouts/_rels/slideLayout214.xml.rels><?xml version="1.0" encoding="UTF-8" standalone="yes"?>
<Relationships xmlns="http://schemas.openxmlformats.org/package/2006/relationships"><Relationship Id="rId2" Type="http://schemas.openxmlformats.org/officeDocument/2006/relationships/image" Target="../media/image41.emf"/><Relationship Id="rId1" Type="http://schemas.openxmlformats.org/officeDocument/2006/relationships/slideMaster" Target="../slideMasters/slideMaster6.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7.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Master" Target="../slideMasters/slideMaster6.xml"/></Relationships>
</file>

<file path=ppt/slideLayouts/_rels/slideLayout228.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Master" Target="../slideMasters/slideMaster6.xml"/></Relationships>
</file>

<file path=ppt/slideLayouts/_rels/slideLayout229.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Master" Target="../slideMasters/slideMaster6.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7.png"/><Relationship Id="rId1" Type="http://schemas.openxmlformats.org/officeDocument/2006/relationships/slideMaster" Target="../slideMasters/slideMaster1.xml"/><Relationship Id="rId4" Type="http://schemas.microsoft.com/office/2007/relationships/hdphoto" Target="../media/hdphoto4.wdp"/></Relationships>
</file>

<file path=ppt/slideLayouts/_rels/slideLayout230.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6.xml"/></Relationships>
</file>

<file path=ppt/slideLayouts/_rels/slideLayout231.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6.xml"/></Relationships>
</file>

<file path=ppt/slideLayouts/_rels/slideLayout232.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6.xml"/></Relationships>
</file>

<file path=ppt/slideLayouts/_rels/slideLayout233.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Master" Target="../slideMasters/slideMaster6.xml"/></Relationships>
</file>

<file path=ppt/slideLayouts/_rels/slideLayout234.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Master" Target="../slideMasters/slideMaster6.xml"/></Relationships>
</file>

<file path=ppt/slideLayouts/_rels/slideLayout235.xml.rels><?xml version="1.0" encoding="UTF-8" standalone="yes"?>
<Relationships xmlns="http://schemas.openxmlformats.org/package/2006/relationships"><Relationship Id="rId3" Type="http://schemas.openxmlformats.org/officeDocument/2006/relationships/image" Target="../media/image87.jpeg"/><Relationship Id="rId2" Type="http://schemas.openxmlformats.org/officeDocument/2006/relationships/image" Target="../media/image86.jpeg"/><Relationship Id="rId1" Type="http://schemas.openxmlformats.org/officeDocument/2006/relationships/slideMaster" Target="../slideMasters/slideMaster6.xml"/></Relationships>
</file>

<file path=ppt/slideLayouts/_rels/slideLayout236.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6.xml"/><Relationship Id="rId4" Type="http://schemas.openxmlformats.org/officeDocument/2006/relationships/image" Target="../media/image89.jpeg"/></Relationships>
</file>

<file path=ppt/slideLayouts/_rels/slideLayout237.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6.xml"/><Relationship Id="rId5" Type="http://schemas.openxmlformats.org/officeDocument/2006/relationships/image" Target="../media/image123.jpeg"/><Relationship Id="rId4" Type="http://schemas.openxmlformats.org/officeDocument/2006/relationships/image" Target="../media/image89.jpeg"/></Relationships>
</file>

<file path=ppt/slideLayouts/_rels/slideLayout238.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image" Target="../media/image94.jpeg"/><Relationship Id="rId1" Type="http://schemas.openxmlformats.org/officeDocument/2006/relationships/slideMaster" Target="../slideMasters/slideMaster6.xml"/></Relationships>
</file>

<file path=ppt/slideLayouts/_rels/slideLayout239.xml.rels><?xml version="1.0" encoding="UTF-8" standalone="yes"?>
<Relationships xmlns="http://schemas.openxmlformats.org/package/2006/relationships"><Relationship Id="rId3" Type="http://schemas.openxmlformats.org/officeDocument/2006/relationships/image" Target="../media/image97.jpeg"/><Relationship Id="rId2" Type="http://schemas.openxmlformats.org/officeDocument/2006/relationships/image" Target="../media/image96.jpeg"/><Relationship Id="rId1" Type="http://schemas.openxmlformats.org/officeDocument/2006/relationships/slideMaster" Target="../slideMasters/slideMaster6.xml"/><Relationship Id="rId4" Type="http://schemas.openxmlformats.org/officeDocument/2006/relationships/image" Target="../media/image98.jpe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0.xml.rels><?xml version="1.0" encoding="UTF-8" standalone="yes"?>
<Relationships xmlns="http://schemas.openxmlformats.org/package/2006/relationships"><Relationship Id="rId3" Type="http://schemas.openxmlformats.org/officeDocument/2006/relationships/image" Target="../media/image125.jpeg"/><Relationship Id="rId2" Type="http://schemas.openxmlformats.org/officeDocument/2006/relationships/image" Target="../media/image124.jpeg"/><Relationship Id="rId1" Type="http://schemas.openxmlformats.org/officeDocument/2006/relationships/slideMaster" Target="../slideMasters/slideMaster6.xml"/><Relationship Id="rId5" Type="http://schemas.openxmlformats.org/officeDocument/2006/relationships/image" Target="../media/image127.jpeg"/><Relationship Id="rId4" Type="http://schemas.openxmlformats.org/officeDocument/2006/relationships/image" Target="../media/image126.jpeg"/></Relationships>
</file>

<file path=ppt/slideLayouts/_rels/slideLayout241.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6.xml"/><Relationship Id="rId6" Type="http://schemas.openxmlformats.org/officeDocument/2006/relationships/image" Target="../media/image128.jpeg"/><Relationship Id="rId5" Type="http://schemas.openxmlformats.org/officeDocument/2006/relationships/image" Target="../media/image123.jpeg"/><Relationship Id="rId4" Type="http://schemas.openxmlformats.org/officeDocument/2006/relationships/image" Target="../media/image89.jpeg"/></Relationships>
</file>

<file path=ppt/slideLayouts/_rels/slideLayout242.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6.xml"/><Relationship Id="rId4" Type="http://schemas.openxmlformats.org/officeDocument/2006/relationships/image" Target="../media/image89.jpeg"/></Relationships>
</file>

<file path=ppt/slideLayouts/_rels/slideLayout243.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6.xml"/><Relationship Id="rId5" Type="http://schemas.openxmlformats.org/officeDocument/2006/relationships/image" Target="../media/image123.jpeg"/><Relationship Id="rId4" Type="http://schemas.openxmlformats.org/officeDocument/2006/relationships/image" Target="../media/image89.jpeg"/></Relationships>
</file>

<file path=ppt/slideLayouts/_rels/slideLayout244.xml.rels><?xml version="1.0" encoding="UTF-8" standalone="yes"?>
<Relationships xmlns="http://schemas.openxmlformats.org/package/2006/relationships"><Relationship Id="rId3" Type="http://schemas.openxmlformats.org/officeDocument/2006/relationships/image" Target="../media/image130.jpeg"/><Relationship Id="rId2" Type="http://schemas.openxmlformats.org/officeDocument/2006/relationships/image" Target="../media/image129.jpeg"/><Relationship Id="rId1" Type="http://schemas.openxmlformats.org/officeDocument/2006/relationships/slideMaster" Target="../slideMasters/slideMaster6.xml"/><Relationship Id="rId6" Type="http://schemas.openxmlformats.org/officeDocument/2006/relationships/image" Target="../media/image133.jpeg"/><Relationship Id="rId5" Type="http://schemas.openxmlformats.org/officeDocument/2006/relationships/image" Target="../media/image132.jpeg"/><Relationship Id="rId4" Type="http://schemas.openxmlformats.org/officeDocument/2006/relationships/image" Target="../media/image131.jpeg"/></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8.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6.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0.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16.png"/><Relationship Id="rId1" Type="http://schemas.openxmlformats.org/officeDocument/2006/relationships/slideMaster" Target="../slideMasters/slideMaster7.xml"/><Relationship Id="rId6" Type="http://schemas.openxmlformats.org/officeDocument/2006/relationships/image" Target="../media/image19.png"/><Relationship Id="rId5" Type="http://schemas.openxmlformats.org/officeDocument/2006/relationships/image" Target="../media/image135.png"/><Relationship Id="rId4" Type="http://schemas.openxmlformats.org/officeDocument/2006/relationships/image" Target="../media/image134.png"/></Relationships>
</file>

<file path=ppt/slideLayouts/_rels/slideLayout261.xml.rels><?xml version="1.0" encoding="UTF-8" standalone="yes"?>
<Relationships xmlns="http://schemas.openxmlformats.org/package/2006/relationships"><Relationship Id="rId2" Type="http://schemas.openxmlformats.org/officeDocument/2006/relationships/image" Target="../media/image41.emf"/><Relationship Id="rId1" Type="http://schemas.openxmlformats.org/officeDocument/2006/relationships/slideMaster" Target="../slideMasters/slideMaster7.xml"/></Relationships>
</file>

<file path=ppt/slideLayouts/_rels/slideLayout262.xml.rels><?xml version="1.0" encoding="UTF-8" standalone="yes"?>
<Relationships xmlns="http://schemas.openxmlformats.org/package/2006/relationships"><Relationship Id="rId3" Type="http://schemas.microsoft.com/office/2007/relationships/hdphoto" Target="../media/hdphoto8.wdp"/><Relationship Id="rId2" Type="http://schemas.openxmlformats.org/officeDocument/2006/relationships/image" Target="../media/image79.png"/><Relationship Id="rId1" Type="http://schemas.openxmlformats.org/officeDocument/2006/relationships/slideMaster" Target="../slideMasters/slideMaster7.xml"/><Relationship Id="rId4" Type="http://schemas.openxmlformats.org/officeDocument/2006/relationships/image" Target="../media/image136.png"/></Relationships>
</file>

<file path=ppt/slideLayouts/_rels/slideLayout263.xml.rels><?xml version="1.0" encoding="UTF-8" standalone="yes"?>
<Relationships xmlns="http://schemas.openxmlformats.org/package/2006/relationships"><Relationship Id="rId3" Type="http://schemas.microsoft.com/office/2007/relationships/hdphoto" Target="../media/hdphoto8.wdp"/><Relationship Id="rId2" Type="http://schemas.openxmlformats.org/officeDocument/2006/relationships/image" Target="../media/image79.png"/><Relationship Id="rId1" Type="http://schemas.openxmlformats.org/officeDocument/2006/relationships/slideMaster" Target="../slideMasters/slideMaster7.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67.xml.rels><?xml version="1.0" encoding="UTF-8" standalone="yes"?>
<Relationships xmlns="http://schemas.openxmlformats.org/package/2006/relationships"><Relationship Id="rId2" Type="http://schemas.openxmlformats.org/officeDocument/2006/relationships/image" Target="../media/image41.emf"/><Relationship Id="rId1" Type="http://schemas.openxmlformats.org/officeDocument/2006/relationships/slideMaster" Target="../slideMasters/slideMaster7.xml"/></Relationships>
</file>

<file path=ppt/slideLayouts/_rels/slideLayout268.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7.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4.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119.png"/><Relationship Id="rId1" Type="http://schemas.openxmlformats.org/officeDocument/2006/relationships/slideMaster" Target="../slideMasters/slideMaster7.xml"/></Relationships>
</file>

<file path=ppt/slideLayouts/_rels/slideLayout275.xml.rels><?xml version="1.0" encoding="UTF-8" standalone="yes"?>
<Relationships xmlns="http://schemas.openxmlformats.org/package/2006/relationships"><Relationship Id="rId2" Type="http://schemas.openxmlformats.org/officeDocument/2006/relationships/image" Target="../media/image136.png"/><Relationship Id="rId1" Type="http://schemas.openxmlformats.org/officeDocument/2006/relationships/slideMaster" Target="../slideMasters/slideMaster7.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8.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image" Target="../media/image137.png"/><Relationship Id="rId1" Type="http://schemas.openxmlformats.org/officeDocument/2006/relationships/slideMaster" Target="../slideMasters/slideMaster8.xml"/></Relationships>
</file>

<file path=ppt/slideLayouts/_rels/slideLayout279.xml.rels><?xml version="1.0" encoding="UTF-8" standalone="yes"?>
<Relationships xmlns="http://schemas.openxmlformats.org/package/2006/relationships"><Relationship Id="rId3" Type="http://schemas.openxmlformats.org/officeDocument/2006/relationships/image" Target="../media/image139.png"/><Relationship Id="rId2" Type="http://schemas.openxmlformats.org/officeDocument/2006/relationships/image" Target="../media/image137.png"/><Relationship Id="rId1" Type="http://schemas.openxmlformats.org/officeDocument/2006/relationships/slideMaster" Target="../slideMasters/slideMaster8.xml"/><Relationship Id="rId4" Type="http://schemas.openxmlformats.org/officeDocument/2006/relationships/image" Target="../media/image138.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0.xml.rels><?xml version="1.0" encoding="UTF-8" standalone="yes"?>
<Relationships xmlns="http://schemas.openxmlformats.org/package/2006/relationships"><Relationship Id="rId3" Type="http://schemas.openxmlformats.org/officeDocument/2006/relationships/image" Target="../media/image140.png"/><Relationship Id="rId2" Type="http://schemas.openxmlformats.org/officeDocument/2006/relationships/image" Target="../media/image139.png"/><Relationship Id="rId1" Type="http://schemas.openxmlformats.org/officeDocument/2006/relationships/slideMaster" Target="../slideMasters/slideMaster8.xml"/></Relationships>
</file>

<file path=ppt/slideLayouts/_rels/slideLayout281.xml.rels><?xml version="1.0" encoding="UTF-8" standalone="yes"?>
<Relationships xmlns="http://schemas.openxmlformats.org/package/2006/relationships"><Relationship Id="rId2" Type="http://schemas.openxmlformats.org/officeDocument/2006/relationships/image" Target="../media/image137.png"/><Relationship Id="rId1" Type="http://schemas.openxmlformats.org/officeDocument/2006/relationships/slideMaster" Target="../slideMasters/slideMaster8.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3.xml.rels><?xml version="1.0" encoding="UTF-8" standalone="yes"?>
<Relationships xmlns="http://schemas.openxmlformats.org/package/2006/relationships"><Relationship Id="rId2" Type="http://schemas.openxmlformats.org/officeDocument/2006/relationships/image" Target="../media/image137.png"/><Relationship Id="rId1" Type="http://schemas.openxmlformats.org/officeDocument/2006/relationships/slideMaster" Target="../slideMasters/slideMaster8.xml"/></Relationships>
</file>

<file path=ppt/slideLayouts/_rels/slideLayout284.xml.rels><?xml version="1.0" encoding="UTF-8" standalone="yes"?>
<Relationships xmlns="http://schemas.openxmlformats.org/package/2006/relationships"><Relationship Id="rId2" Type="http://schemas.openxmlformats.org/officeDocument/2006/relationships/image" Target="../media/image137.png"/><Relationship Id="rId1" Type="http://schemas.openxmlformats.org/officeDocument/2006/relationships/slideMaster" Target="../slideMasters/slideMaster8.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6.xml.rels><?xml version="1.0" encoding="UTF-8" standalone="yes"?>
<Relationships xmlns="http://schemas.openxmlformats.org/package/2006/relationships"><Relationship Id="rId2" Type="http://schemas.openxmlformats.org/officeDocument/2006/relationships/image" Target="../media/image137.png"/><Relationship Id="rId1" Type="http://schemas.openxmlformats.org/officeDocument/2006/relationships/slideMaster" Target="../slideMasters/slideMaster8.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88.xml.rels><?xml version="1.0" encoding="UTF-8" standalone="yes"?>
<Relationships xmlns="http://schemas.openxmlformats.org/package/2006/relationships"><Relationship Id="rId2" Type="http://schemas.openxmlformats.org/officeDocument/2006/relationships/image" Target="../media/image137.png"/><Relationship Id="rId1" Type="http://schemas.openxmlformats.org/officeDocument/2006/relationships/slideMaster" Target="../slideMasters/slideMaster8.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0.xml.rels><?xml version="1.0" encoding="UTF-8" standalone="yes"?>
<Relationships xmlns="http://schemas.openxmlformats.org/package/2006/relationships"><Relationship Id="rId2" Type="http://schemas.openxmlformats.org/officeDocument/2006/relationships/image" Target="../media/image137.png"/><Relationship Id="rId1" Type="http://schemas.openxmlformats.org/officeDocument/2006/relationships/slideMaster" Target="../slideMasters/slideMaster8.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2.xml.rels><?xml version="1.0" encoding="UTF-8" standalone="yes"?>
<Relationships xmlns="http://schemas.openxmlformats.org/package/2006/relationships"><Relationship Id="rId2" Type="http://schemas.openxmlformats.org/officeDocument/2006/relationships/image" Target="../media/image137.png"/><Relationship Id="rId1" Type="http://schemas.openxmlformats.org/officeDocument/2006/relationships/slideMaster" Target="../slideMasters/slideMaster8.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4.xml.rels><?xml version="1.0" encoding="UTF-8" standalone="yes"?>
<Relationships xmlns="http://schemas.openxmlformats.org/package/2006/relationships"><Relationship Id="rId2" Type="http://schemas.openxmlformats.org/officeDocument/2006/relationships/image" Target="../media/image137.png"/><Relationship Id="rId1" Type="http://schemas.openxmlformats.org/officeDocument/2006/relationships/slideMaster" Target="../slideMasters/slideMaster8.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6.xml.rels><?xml version="1.0" encoding="UTF-8" standalone="yes"?>
<Relationships xmlns="http://schemas.openxmlformats.org/package/2006/relationships"><Relationship Id="rId2" Type="http://schemas.openxmlformats.org/officeDocument/2006/relationships/image" Target="../media/image137.png"/><Relationship Id="rId1" Type="http://schemas.openxmlformats.org/officeDocument/2006/relationships/slideMaster" Target="../slideMasters/slideMaster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98.xml.rels><?xml version="1.0" encoding="UTF-8" standalone="yes"?>
<Relationships xmlns="http://schemas.openxmlformats.org/package/2006/relationships"><Relationship Id="rId2" Type="http://schemas.openxmlformats.org/officeDocument/2006/relationships/image" Target="../media/image137.png"/><Relationship Id="rId1" Type="http://schemas.openxmlformats.org/officeDocument/2006/relationships/slideMaster" Target="../slideMasters/slideMaster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02.xml.rels><?xml version="1.0" encoding="UTF-8" standalone="yes"?>
<Relationships xmlns="http://schemas.openxmlformats.org/package/2006/relationships"><Relationship Id="rId2" Type="http://schemas.openxmlformats.org/officeDocument/2006/relationships/image" Target="../media/image137.png"/><Relationship Id="rId1" Type="http://schemas.openxmlformats.org/officeDocument/2006/relationships/slideMaster" Target="../slideMasters/slideMaster8.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04.xml.rels><?xml version="1.0" encoding="UTF-8" standalone="yes"?>
<Relationships xmlns="http://schemas.openxmlformats.org/package/2006/relationships"><Relationship Id="rId2" Type="http://schemas.openxmlformats.org/officeDocument/2006/relationships/image" Target="../media/image137.png"/><Relationship Id="rId1" Type="http://schemas.openxmlformats.org/officeDocument/2006/relationships/slideMaster" Target="../slideMasters/slideMaster8.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06.xml.rels><?xml version="1.0" encoding="UTF-8" standalone="yes"?>
<Relationships xmlns="http://schemas.openxmlformats.org/package/2006/relationships"><Relationship Id="rId2" Type="http://schemas.openxmlformats.org/officeDocument/2006/relationships/image" Target="../media/image137.png"/><Relationship Id="rId1" Type="http://schemas.openxmlformats.org/officeDocument/2006/relationships/slideMaster" Target="../slideMasters/slideMaster8.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309.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141.jpeg"/><Relationship Id="rId1" Type="http://schemas.openxmlformats.org/officeDocument/2006/relationships/slideMaster" Target="../slideMasters/slideMaster9.xml"/><Relationship Id="rId4" Type="http://schemas.openxmlformats.org/officeDocument/2006/relationships/image" Target="../media/image5.emf"/></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0.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141.jpeg"/><Relationship Id="rId1" Type="http://schemas.openxmlformats.org/officeDocument/2006/relationships/slideMaster" Target="../slideMasters/slideMaster9.xml"/><Relationship Id="rId4" Type="http://schemas.openxmlformats.org/officeDocument/2006/relationships/image" Target="../media/image5.emf"/></Relationships>
</file>

<file path=ppt/slideLayouts/_rels/slideLayout311.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142.jpeg"/><Relationship Id="rId1" Type="http://schemas.openxmlformats.org/officeDocument/2006/relationships/slideMaster" Target="../slideMasters/slideMaster9.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3.xml.rels><?xml version="1.0" encoding="UTF-8" standalone="yes"?>
<Relationships xmlns="http://schemas.openxmlformats.org/package/2006/relationships"><Relationship Id="rId3" Type="http://schemas.microsoft.com/office/2007/relationships/hdphoto" Target="../media/hdphoto6.wdp"/><Relationship Id="rId2" Type="http://schemas.openxmlformats.org/officeDocument/2006/relationships/image" Target="../media/image79.png"/><Relationship Id="rId1" Type="http://schemas.openxmlformats.org/officeDocument/2006/relationships/slideMaster" Target="../slideMasters/slideMaster9.xml"/></Relationships>
</file>

<file path=ppt/slideLayouts/_rels/slideLayout314.xml.rels><?xml version="1.0" encoding="UTF-8" standalone="yes"?>
<Relationships xmlns="http://schemas.openxmlformats.org/package/2006/relationships"><Relationship Id="rId3" Type="http://schemas.microsoft.com/office/2007/relationships/hdphoto" Target="../media/hdphoto6.wdp"/><Relationship Id="rId2" Type="http://schemas.openxmlformats.org/officeDocument/2006/relationships/image" Target="../media/image79.png"/><Relationship Id="rId1" Type="http://schemas.openxmlformats.org/officeDocument/2006/relationships/slideMaster" Target="../slideMasters/slideMaster9.xml"/></Relationships>
</file>

<file path=ppt/slideLayouts/_rels/slideLayout315.xml.rels><?xml version="1.0" encoding="UTF-8" standalone="yes"?>
<Relationships xmlns="http://schemas.openxmlformats.org/package/2006/relationships"><Relationship Id="rId3" Type="http://schemas.microsoft.com/office/2007/relationships/hdphoto" Target="../media/hdphoto6.wdp"/><Relationship Id="rId2" Type="http://schemas.openxmlformats.org/officeDocument/2006/relationships/image" Target="../media/image79.png"/><Relationship Id="rId1" Type="http://schemas.openxmlformats.org/officeDocument/2006/relationships/slideMaster" Target="../slideMasters/slideMaster9.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17.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9.xml"/></Relationships>
</file>

<file path=ppt/slideLayouts/_rels/slideLayout318.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9.xml"/></Relationships>
</file>

<file path=ppt/slideLayouts/_rels/slideLayout319.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9.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0.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9.xml"/></Relationships>
</file>

<file path=ppt/slideLayouts/_rels/slideLayout321.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9.xml"/></Relationships>
</file>

<file path=ppt/slideLayouts/_rels/slideLayout322.xml.rels><?xml version="1.0" encoding="UTF-8" standalone="yes"?>
<Relationships xmlns="http://schemas.openxmlformats.org/package/2006/relationships"><Relationship Id="rId3" Type="http://schemas.microsoft.com/office/2007/relationships/hdphoto" Target="../media/hdphoto6.wdp"/><Relationship Id="rId2" Type="http://schemas.openxmlformats.org/officeDocument/2006/relationships/image" Target="../media/image79.png"/><Relationship Id="rId1" Type="http://schemas.openxmlformats.org/officeDocument/2006/relationships/slideMaster" Target="../slideMasters/slideMaster9.xml"/><Relationship Id="rId4" Type="http://schemas.openxmlformats.org/officeDocument/2006/relationships/image" Target="../media/image142.jpeg"/></Relationships>
</file>

<file path=ppt/slideLayouts/_rels/slideLayout323.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9.xml"/></Relationships>
</file>

<file path=ppt/slideLayouts/_rels/slideLayout324.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9.xml"/></Relationships>
</file>

<file path=ppt/slideLayouts/_rels/slideLayout325.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9.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37.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9.xml"/></Relationships>
</file>

<file path=ppt/slideLayouts/_rels/slideLayout338.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9.xml"/></Relationships>
</file>

<file path=ppt/slideLayouts/_rels/slideLayout339.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9.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0.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142.jpeg"/><Relationship Id="rId1" Type="http://schemas.openxmlformats.org/officeDocument/2006/relationships/slideMaster" Target="../slideMasters/slideMaster9.xml"/></Relationships>
</file>

<file path=ppt/slideLayouts/_rels/slideLayout341.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Master" Target="../slideMasters/slideMaster9.xml"/></Relationships>
</file>

<file path=ppt/slideLayouts/_rels/slideLayout342.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Master" Target="../slideMasters/slideMaster9.xml"/></Relationships>
</file>

<file path=ppt/slideLayouts/_rels/slideLayout343.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Master" Target="../slideMasters/slideMaster9.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46.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9.xml"/></Relationships>
</file>

<file path=ppt/slideLayouts/_rels/slideLayout347.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9.xml"/></Relationships>
</file>

<file path=ppt/slideLayouts/_rels/slideLayout348.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9.xml"/></Relationships>
</file>

<file path=ppt/slideLayouts/_rels/slideLayout349.xml.rels><?xml version="1.0" encoding="UTF-8" standalone="yes"?>
<Relationships xmlns="http://schemas.openxmlformats.org/package/2006/relationships"><Relationship Id="rId3" Type="http://schemas.openxmlformats.org/officeDocument/2006/relationships/image" Target="../media/image41.emf"/><Relationship Id="rId2" Type="http://schemas.openxmlformats.org/officeDocument/2006/relationships/image" Target="../media/image84.jpeg"/><Relationship Id="rId1" Type="http://schemas.openxmlformats.org/officeDocument/2006/relationships/slideMaster" Target="../slideMasters/slideMaster9.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1.xml"/></Relationships>
</file>

<file path=ppt/slideLayouts/_rels/slideLayout350.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9.xml"/></Relationships>
</file>

<file path=ppt/slideLayouts/_rels/slideLayout351.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Master" Target="../slideMasters/slideMaster9.xml"/></Relationships>
</file>

<file path=ppt/slideLayouts/_rels/slideLayout352.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Master" Target="../slideMasters/slideMaster9.xml"/></Relationships>
</file>

<file path=ppt/slideLayouts/_rels/slideLayout353.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Master" Target="../slideMasters/slideMaster9.xml"/></Relationships>
</file>

<file path=ppt/slideLayouts/_rels/slideLayout354.xml.rels><?xml version="1.0" encoding="UTF-8" standalone="yes"?>
<Relationships xmlns="http://schemas.openxmlformats.org/package/2006/relationships"><Relationship Id="rId3" Type="http://schemas.openxmlformats.org/officeDocument/2006/relationships/image" Target="../media/image87.jpeg"/><Relationship Id="rId2" Type="http://schemas.openxmlformats.org/officeDocument/2006/relationships/image" Target="../media/image86.jpeg"/><Relationship Id="rId1" Type="http://schemas.openxmlformats.org/officeDocument/2006/relationships/slideMaster" Target="../slideMasters/slideMaster9.xml"/></Relationships>
</file>

<file path=ppt/slideLayouts/_rels/slideLayout355.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9.xml"/><Relationship Id="rId4" Type="http://schemas.openxmlformats.org/officeDocument/2006/relationships/image" Target="../media/image89.jpeg"/></Relationships>
</file>

<file path=ppt/slideLayouts/_rels/slideLayout356.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9.xml"/><Relationship Id="rId5" Type="http://schemas.openxmlformats.org/officeDocument/2006/relationships/image" Target="../media/image123.jpeg"/><Relationship Id="rId4" Type="http://schemas.openxmlformats.org/officeDocument/2006/relationships/image" Target="../media/image89.jpeg"/></Relationships>
</file>

<file path=ppt/slideLayouts/_rels/slideLayout357.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image" Target="../media/image94.jpeg"/><Relationship Id="rId1" Type="http://schemas.openxmlformats.org/officeDocument/2006/relationships/slideMaster" Target="../slideMasters/slideMaster9.xml"/></Relationships>
</file>

<file path=ppt/slideLayouts/_rels/slideLayout358.xml.rels><?xml version="1.0" encoding="UTF-8" standalone="yes"?>
<Relationships xmlns="http://schemas.openxmlformats.org/package/2006/relationships"><Relationship Id="rId3" Type="http://schemas.openxmlformats.org/officeDocument/2006/relationships/image" Target="../media/image97.jpeg"/><Relationship Id="rId2" Type="http://schemas.openxmlformats.org/officeDocument/2006/relationships/image" Target="../media/image96.jpeg"/><Relationship Id="rId1" Type="http://schemas.openxmlformats.org/officeDocument/2006/relationships/slideMaster" Target="../slideMasters/slideMaster9.xml"/><Relationship Id="rId4" Type="http://schemas.openxmlformats.org/officeDocument/2006/relationships/image" Target="../media/image98.jpeg"/></Relationships>
</file>

<file path=ppt/slideLayouts/_rels/slideLayout359.xml.rels><?xml version="1.0" encoding="UTF-8" standalone="yes"?>
<Relationships xmlns="http://schemas.openxmlformats.org/package/2006/relationships"><Relationship Id="rId3" Type="http://schemas.openxmlformats.org/officeDocument/2006/relationships/image" Target="../media/image125.jpeg"/><Relationship Id="rId2" Type="http://schemas.openxmlformats.org/officeDocument/2006/relationships/image" Target="../media/image124.jpeg"/><Relationship Id="rId1" Type="http://schemas.openxmlformats.org/officeDocument/2006/relationships/slideMaster" Target="../slideMasters/slideMaster9.xml"/><Relationship Id="rId5" Type="http://schemas.openxmlformats.org/officeDocument/2006/relationships/image" Target="../media/image127.jpeg"/><Relationship Id="rId4" Type="http://schemas.openxmlformats.org/officeDocument/2006/relationships/image" Target="../media/image126.jpe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0.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9.xml"/><Relationship Id="rId6" Type="http://schemas.openxmlformats.org/officeDocument/2006/relationships/image" Target="../media/image128.jpeg"/><Relationship Id="rId5" Type="http://schemas.openxmlformats.org/officeDocument/2006/relationships/image" Target="../media/image123.jpeg"/><Relationship Id="rId4" Type="http://schemas.openxmlformats.org/officeDocument/2006/relationships/image" Target="../media/image89.jpeg"/></Relationships>
</file>

<file path=ppt/slideLayouts/_rels/slideLayout361.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9.xml"/><Relationship Id="rId4" Type="http://schemas.openxmlformats.org/officeDocument/2006/relationships/image" Target="../media/image89.jpeg"/></Relationships>
</file>

<file path=ppt/slideLayouts/_rels/slideLayout362.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9.xml"/><Relationship Id="rId5" Type="http://schemas.openxmlformats.org/officeDocument/2006/relationships/image" Target="../media/image123.jpeg"/><Relationship Id="rId4" Type="http://schemas.openxmlformats.org/officeDocument/2006/relationships/image" Target="../media/image89.jpeg"/></Relationships>
</file>

<file path=ppt/slideLayouts/_rels/slideLayout363.xml.rels><?xml version="1.0" encoding="UTF-8" standalone="yes"?>
<Relationships xmlns="http://schemas.openxmlformats.org/package/2006/relationships"><Relationship Id="rId3" Type="http://schemas.openxmlformats.org/officeDocument/2006/relationships/image" Target="../media/image130.jpeg"/><Relationship Id="rId2" Type="http://schemas.openxmlformats.org/officeDocument/2006/relationships/image" Target="../media/image129.jpeg"/><Relationship Id="rId1" Type="http://schemas.openxmlformats.org/officeDocument/2006/relationships/slideMaster" Target="../slideMasters/slideMaster9.xml"/><Relationship Id="rId6" Type="http://schemas.openxmlformats.org/officeDocument/2006/relationships/image" Target="../media/image133.jpeg"/><Relationship Id="rId5" Type="http://schemas.openxmlformats.org/officeDocument/2006/relationships/image" Target="../media/image132.jpeg"/><Relationship Id="rId4" Type="http://schemas.openxmlformats.org/officeDocument/2006/relationships/image" Target="../media/image131.jpeg"/></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69.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9.xml"/></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29.jpeg"/><Relationship Id="rId1" Type="http://schemas.openxmlformats.org/officeDocument/2006/relationships/slideMaster" Target="../slideMasters/slideMaster1.xml"/></Relationships>
</file>

<file path=ppt/slideLayouts/_rels/slideLayout370.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9.xml"/></Relationships>
</file>

<file path=ppt/slideLayouts/_rels/slideLayout371.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9.xml"/></Relationships>
</file>

<file path=ppt/slideLayouts/_rels/slideLayout372.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9.xml"/></Relationships>
</file>

<file path=ppt/slideLayouts/_rels/slideLayout373.xml.rels><?xml version="1.0" encoding="UTF-8" standalone="yes"?>
<Relationships xmlns="http://schemas.openxmlformats.org/package/2006/relationships"><Relationship Id="rId2" Type="http://schemas.openxmlformats.org/officeDocument/2006/relationships/image" Target="../media/image143.jpeg"/><Relationship Id="rId1" Type="http://schemas.openxmlformats.org/officeDocument/2006/relationships/slideMaster" Target="../slideMasters/slideMaster9.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30.jpeg"/><Relationship Id="rId1" Type="http://schemas.openxmlformats.org/officeDocument/2006/relationships/slideMaster" Target="../slideMasters/slideMaster2.xml"/><Relationship Id="rId4" Type="http://schemas.openxmlformats.org/officeDocument/2006/relationships/image" Target="../media/image31.png"/></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83.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9.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86.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9.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388.xml.rels><?xml version="1.0" encoding="UTF-8" standalone="yes"?>
<Relationships xmlns="http://schemas.openxmlformats.org/package/2006/relationships"><Relationship Id="rId2" Type="http://schemas.openxmlformats.org/officeDocument/2006/relationships/image" Target="../media/image144.jpeg"/><Relationship Id="rId1" Type="http://schemas.openxmlformats.org/officeDocument/2006/relationships/slideMaster" Target="../slideMasters/slideMaster9.xml"/></Relationships>
</file>

<file path=ppt/slideLayouts/_rels/slideLayout389.xml.rels><?xml version="1.0" encoding="UTF-8" standalone="yes"?>
<Relationships xmlns="http://schemas.openxmlformats.org/package/2006/relationships"><Relationship Id="rId2" Type="http://schemas.openxmlformats.org/officeDocument/2006/relationships/image" Target="../media/image144.jpeg"/><Relationship Id="rId1" Type="http://schemas.openxmlformats.org/officeDocument/2006/relationships/slideMaster" Target="../slideMasters/slideMaster9.xml"/></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29.jpeg"/><Relationship Id="rId1" Type="http://schemas.openxmlformats.org/officeDocument/2006/relationships/slideMaster" Target="../slideMasters/slideMaster2.xml"/><Relationship Id="rId4" Type="http://schemas.openxmlformats.org/officeDocument/2006/relationships/image" Target="../media/image31.png"/></Relationships>
</file>

<file path=ppt/slideLayouts/_rels/slideLayout390.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141.jpeg"/><Relationship Id="rId1" Type="http://schemas.openxmlformats.org/officeDocument/2006/relationships/slideMaster" Target="../slideMasters/slideMaster9.xml"/><Relationship Id="rId4" Type="http://schemas.openxmlformats.org/officeDocument/2006/relationships/image" Target="../media/image5.emf"/></Relationships>
</file>

<file path=ppt/slideLayouts/_rels/slideLayout391.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141.jpeg"/><Relationship Id="rId1" Type="http://schemas.openxmlformats.org/officeDocument/2006/relationships/slideMaster" Target="../slideMasters/slideMaster9.xml"/></Relationships>
</file>

<file path=ppt/slideLayouts/_rels/slideLayout392.xml.rels><?xml version="1.0" encoding="UTF-8" standalone="yes"?>
<Relationships xmlns="http://schemas.openxmlformats.org/package/2006/relationships"><Relationship Id="rId3" Type="http://schemas.openxmlformats.org/officeDocument/2006/relationships/image" Target="../media/image41.emf"/><Relationship Id="rId2" Type="http://schemas.openxmlformats.org/officeDocument/2006/relationships/image" Target="../media/image145.jpeg"/><Relationship Id="rId1" Type="http://schemas.openxmlformats.org/officeDocument/2006/relationships/slideMaster" Target="../slideMasters/slideMaster9.xml"/></Relationships>
</file>

<file path=ppt/slideLayouts/_rels/slideLayout393.xml.rels><?xml version="1.0" encoding="UTF-8" standalone="yes"?>
<Relationships xmlns="http://schemas.openxmlformats.org/package/2006/relationships"><Relationship Id="rId2" Type="http://schemas.openxmlformats.org/officeDocument/2006/relationships/image" Target="../media/image120.png"/><Relationship Id="rId1" Type="http://schemas.openxmlformats.org/officeDocument/2006/relationships/slideMaster" Target="../slideMasters/slideMaster9.xml"/></Relationships>
</file>

<file path=ppt/slideLayouts/_rels/slideLayout394.xml.rels><?xml version="1.0" encoding="UTF-8" standalone="yes"?>
<Relationships xmlns="http://schemas.openxmlformats.org/package/2006/relationships"><Relationship Id="rId2" Type="http://schemas.openxmlformats.org/officeDocument/2006/relationships/image" Target="../media/image120.png"/><Relationship Id="rId1" Type="http://schemas.openxmlformats.org/officeDocument/2006/relationships/slideMaster" Target="../slideMasters/slideMaster9.xml"/></Relationships>
</file>

<file path=ppt/slideLayouts/_rels/slideLayout395.xml.rels><?xml version="1.0" encoding="UTF-8" standalone="yes"?>
<Relationships xmlns="http://schemas.openxmlformats.org/package/2006/relationships"><Relationship Id="rId3" Type="http://schemas.microsoft.com/office/2007/relationships/hdphoto" Target="../media/hdphoto6.wdp"/><Relationship Id="rId2" Type="http://schemas.openxmlformats.org/officeDocument/2006/relationships/image" Target="../media/image79.png"/><Relationship Id="rId1" Type="http://schemas.openxmlformats.org/officeDocument/2006/relationships/slideMaster" Target="../slideMasters/slideMaster9.xml"/><Relationship Id="rId5" Type="http://schemas.microsoft.com/office/2007/relationships/hdphoto" Target="../media/hdphoto10.wdp"/><Relationship Id="rId4" Type="http://schemas.openxmlformats.org/officeDocument/2006/relationships/image" Target="../media/image146.png"/></Relationships>
</file>

<file path=ppt/slideLayouts/_rels/slideLayout396.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141.jpeg"/><Relationship Id="rId1" Type="http://schemas.openxmlformats.org/officeDocument/2006/relationships/slideMaster" Target="../slideMasters/slideMaster10.xml"/><Relationship Id="rId4" Type="http://schemas.openxmlformats.org/officeDocument/2006/relationships/image" Target="../media/image5.emf"/></Relationships>
</file>

<file path=ppt/slideLayouts/_rels/slideLayout397.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142.jpeg"/><Relationship Id="rId1" Type="http://schemas.openxmlformats.org/officeDocument/2006/relationships/slideMaster" Target="../slideMasters/slideMaster10.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399.xml.rels><?xml version="1.0" encoding="UTF-8" standalone="yes"?>
<Relationships xmlns="http://schemas.openxmlformats.org/package/2006/relationships"><Relationship Id="rId3" Type="http://schemas.microsoft.com/office/2007/relationships/hdphoto" Target="../media/hdphoto6.wdp"/><Relationship Id="rId2" Type="http://schemas.openxmlformats.org/officeDocument/2006/relationships/image" Target="../media/image79.png"/><Relationship Id="rId1" Type="http://schemas.openxmlformats.org/officeDocument/2006/relationships/slideMaster" Target="../slideMasters/slideMaster10.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jpeg"/><Relationship Id="rId1" Type="http://schemas.openxmlformats.org/officeDocument/2006/relationships/slideMaster" Target="../slideMasters/slideMaster2.xml"/><Relationship Id="rId6" Type="http://schemas.openxmlformats.org/officeDocument/2006/relationships/image" Target="../media/image31.png"/><Relationship Id="rId5" Type="http://schemas.openxmlformats.org/officeDocument/2006/relationships/image" Target="../media/image5.emf"/><Relationship Id="rId4" Type="http://schemas.microsoft.com/office/2007/relationships/hdphoto" Target="../media/hdphoto1.wdp"/></Relationships>
</file>

<file path=ppt/slideLayouts/_rels/slideLayout400.xml.rels><?xml version="1.0" encoding="UTF-8" standalone="yes"?>
<Relationships xmlns="http://schemas.openxmlformats.org/package/2006/relationships"><Relationship Id="rId3" Type="http://schemas.microsoft.com/office/2007/relationships/hdphoto" Target="../media/hdphoto6.wdp"/><Relationship Id="rId2" Type="http://schemas.openxmlformats.org/officeDocument/2006/relationships/image" Target="../media/image79.png"/><Relationship Id="rId1" Type="http://schemas.openxmlformats.org/officeDocument/2006/relationships/slideMaster" Target="../slideMasters/slideMaster10.xml"/></Relationships>
</file>

<file path=ppt/slideLayouts/_rels/slideLayout401.xml.rels><?xml version="1.0" encoding="UTF-8" standalone="yes"?>
<Relationships xmlns="http://schemas.openxmlformats.org/package/2006/relationships"><Relationship Id="rId3" Type="http://schemas.microsoft.com/office/2007/relationships/hdphoto" Target="../media/hdphoto6.wdp"/><Relationship Id="rId2" Type="http://schemas.openxmlformats.org/officeDocument/2006/relationships/image" Target="../media/image79.png"/><Relationship Id="rId1" Type="http://schemas.openxmlformats.org/officeDocument/2006/relationships/slideMaster" Target="../slideMasters/slideMaster10.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03.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10.xml"/></Relationships>
</file>

<file path=ppt/slideLayouts/_rels/slideLayout404.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10.xml"/></Relationships>
</file>

<file path=ppt/slideLayouts/_rels/slideLayout405.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10.xml"/></Relationships>
</file>

<file path=ppt/slideLayouts/_rels/slideLayout406.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10.xml"/></Relationships>
</file>

<file path=ppt/slideLayouts/_rels/slideLayout407.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image" Target="../media/image142.jpeg"/><Relationship Id="rId1" Type="http://schemas.openxmlformats.org/officeDocument/2006/relationships/slideMaster" Target="../slideMasters/slideMaster10.xml"/><Relationship Id="rId6" Type="http://schemas.microsoft.com/office/2007/relationships/hdphoto" Target="../media/hdphoto10.wdp"/><Relationship Id="rId5" Type="http://schemas.openxmlformats.org/officeDocument/2006/relationships/image" Target="../media/image146.png"/><Relationship Id="rId4" Type="http://schemas.microsoft.com/office/2007/relationships/hdphoto" Target="../media/hdphoto6.wdp"/></Relationships>
</file>

<file path=ppt/slideLayouts/_rels/slideLayout408.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10.xml"/></Relationships>
</file>

<file path=ppt/slideLayouts/_rels/slideLayout409.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10.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7.jpeg"/><Relationship Id="rId1" Type="http://schemas.openxmlformats.org/officeDocument/2006/relationships/slideMaster" Target="../slideMasters/slideMaster2.xml"/><Relationship Id="rId4" Type="http://schemas.openxmlformats.org/officeDocument/2006/relationships/image" Target="../media/image32.png"/></Relationships>
</file>

<file path=ppt/slideLayouts/_rels/slideLayout410.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10.xml"/></Relationships>
</file>

<file path=ppt/slideLayouts/_rels/slideLayout411.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10.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2.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9.png"/><Relationship Id="rId1" Type="http://schemas.openxmlformats.org/officeDocument/2006/relationships/slideMaster" Target="../slideMasters/slideMaster2.xml"/><Relationship Id="rId4" Type="http://schemas.openxmlformats.org/officeDocument/2006/relationships/image" Target="../media/image32.png"/></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23.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10.xml"/></Relationships>
</file>

<file path=ppt/slideLayouts/_rels/slideLayout424.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10.xml"/></Relationships>
</file>

<file path=ppt/slideLayouts/_rels/slideLayout425.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10.xml"/></Relationships>
</file>

<file path=ppt/slideLayouts/_rels/slideLayout426.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142.jpeg"/><Relationship Id="rId1" Type="http://schemas.openxmlformats.org/officeDocument/2006/relationships/slideMaster" Target="../slideMasters/slideMaster10.xml"/></Relationships>
</file>

<file path=ppt/slideLayouts/_rels/slideLayout427.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Master" Target="../slideMasters/slideMaster10.xml"/></Relationships>
</file>

<file path=ppt/slideLayouts/_rels/slideLayout428.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Master" Target="../slideMasters/slideMaster10.xml"/></Relationships>
</file>

<file path=ppt/slideLayouts/_rels/slideLayout429.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Master" Target="../slideMasters/slideMaster10.xml"/></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32.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10.xml"/></Relationships>
</file>

<file path=ppt/slideLayouts/_rels/slideLayout433.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10.xml"/></Relationships>
</file>

<file path=ppt/slideLayouts/_rels/slideLayout434.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10.xml"/></Relationships>
</file>

<file path=ppt/slideLayouts/_rels/slideLayout435.xml.rels><?xml version="1.0" encoding="UTF-8" standalone="yes"?>
<Relationships xmlns="http://schemas.openxmlformats.org/package/2006/relationships"><Relationship Id="rId3" Type="http://schemas.openxmlformats.org/officeDocument/2006/relationships/image" Target="../media/image41.emf"/><Relationship Id="rId2" Type="http://schemas.openxmlformats.org/officeDocument/2006/relationships/image" Target="../media/image84.jpeg"/><Relationship Id="rId1" Type="http://schemas.openxmlformats.org/officeDocument/2006/relationships/slideMaster" Target="../slideMasters/slideMaster10.xml"/></Relationships>
</file>

<file path=ppt/slideLayouts/_rels/slideLayout436.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10.xml"/></Relationships>
</file>

<file path=ppt/slideLayouts/_rels/slideLayout437.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Master" Target="../slideMasters/slideMaster10.xml"/></Relationships>
</file>

<file path=ppt/slideLayouts/_rels/slideLayout438.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Master" Target="../slideMasters/slideMaster10.xml"/></Relationships>
</file>

<file path=ppt/slideLayouts/_rels/slideLayout439.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Master" Target="../slideMasters/slideMaster10.xml"/></Relationships>
</file>

<file path=ppt/slideLayouts/_rels/slideLayout4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2.png"/><Relationship Id="rId1" Type="http://schemas.openxmlformats.org/officeDocument/2006/relationships/slideMaster" Target="../slideMasters/slideMaster2.xml"/><Relationship Id="rId4" Type="http://schemas.microsoft.com/office/2007/relationships/hdphoto" Target="../media/hdphoto2.wdp"/></Relationships>
</file>

<file path=ppt/slideLayouts/_rels/slideLayout440.xml.rels><?xml version="1.0" encoding="UTF-8" standalone="yes"?>
<Relationships xmlns="http://schemas.openxmlformats.org/package/2006/relationships"><Relationship Id="rId3" Type="http://schemas.openxmlformats.org/officeDocument/2006/relationships/image" Target="../media/image87.jpeg"/><Relationship Id="rId2" Type="http://schemas.openxmlformats.org/officeDocument/2006/relationships/image" Target="../media/image86.jpeg"/><Relationship Id="rId1" Type="http://schemas.openxmlformats.org/officeDocument/2006/relationships/slideMaster" Target="../slideMasters/slideMaster10.xml"/></Relationships>
</file>

<file path=ppt/slideLayouts/_rels/slideLayout441.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10.xml"/><Relationship Id="rId4" Type="http://schemas.openxmlformats.org/officeDocument/2006/relationships/image" Target="../media/image89.jpeg"/></Relationships>
</file>

<file path=ppt/slideLayouts/_rels/slideLayout442.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10.xml"/><Relationship Id="rId5" Type="http://schemas.openxmlformats.org/officeDocument/2006/relationships/image" Target="../media/image123.jpeg"/><Relationship Id="rId4" Type="http://schemas.openxmlformats.org/officeDocument/2006/relationships/image" Target="../media/image89.jpeg"/></Relationships>
</file>

<file path=ppt/slideLayouts/_rels/slideLayout443.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image" Target="../media/image94.jpeg"/><Relationship Id="rId1" Type="http://schemas.openxmlformats.org/officeDocument/2006/relationships/slideMaster" Target="../slideMasters/slideMaster10.xml"/></Relationships>
</file>

<file path=ppt/slideLayouts/_rels/slideLayout444.xml.rels><?xml version="1.0" encoding="UTF-8" standalone="yes"?>
<Relationships xmlns="http://schemas.openxmlformats.org/package/2006/relationships"><Relationship Id="rId3" Type="http://schemas.openxmlformats.org/officeDocument/2006/relationships/image" Target="../media/image97.jpeg"/><Relationship Id="rId2" Type="http://schemas.openxmlformats.org/officeDocument/2006/relationships/image" Target="../media/image96.jpeg"/><Relationship Id="rId1" Type="http://schemas.openxmlformats.org/officeDocument/2006/relationships/slideMaster" Target="../slideMasters/slideMaster10.xml"/><Relationship Id="rId4" Type="http://schemas.openxmlformats.org/officeDocument/2006/relationships/image" Target="../media/image98.jpeg"/></Relationships>
</file>

<file path=ppt/slideLayouts/_rels/slideLayout445.xml.rels><?xml version="1.0" encoding="UTF-8" standalone="yes"?>
<Relationships xmlns="http://schemas.openxmlformats.org/package/2006/relationships"><Relationship Id="rId3" Type="http://schemas.openxmlformats.org/officeDocument/2006/relationships/image" Target="../media/image125.jpeg"/><Relationship Id="rId2" Type="http://schemas.openxmlformats.org/officeDocument/2006/relationships/image" Target="../media/image124.jpeg"/><Relationship Id="rId1" Type="http://schemas.openxmlformats.org/officeDocument/2006/relationships/slideMaster" Target="../slideMasters/slideMaster10.xml"/><Relationship Id="rId5" Type="http://schemas.openxmlformats.org/officeDocument/2006/relationships/image" Target="../media/image127.jpeg"/><Relationship Id="rId4" Type="http://schemas.openxmlformats.org/officeDocument/2006/relationships/image" Target="../media/image126.jpeg"/></Relationships>
</file>

<file path=ppt/slideLayouts/_rels/slideLayout446.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10.xml"/><Relationship Id="rId6" Type="http://schemas.openxmlformats.org/officeDocument/2006/relationships/image" Target="../media/image128.jpeg"/><Relationship Id="rId5" Type="http://schemas.openxmlformats.org/officeDocument/2006/relationships/image" Target="../media/image123.jpeg"/><Relationship Id="rId4" Type="http://schemas.openxmlformats.org/officeDocument/2006/relationships/image" Target="../media/image89.jpeg"/></Relationships>
</file>

<file path=ppt/slideLayouts/_rels/slideLayout447.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10.xml"/><Relationship Id="rId4" Type="http://schemas.openxmlformats.org/officeDocument/2006/relationships/image" Target="../media/image89.jpeg"/></Relationships>
</file>

<file path=ppt/slideLayouts/_rels/slideLayout448.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10.xml"/><Relationship Id="rId5" Type="http://schemas.openxmlformats.org/officeDocument/2006/relationships/image" Target="../media/image123.jpeg"/><Relationship Id="rId4" Type="http://schemas.openxmlformats.org/officeDocument/2006/relationships/image" Target="../media/image89.jpeg"/></Relationships>
</file>

<file path=ppt/slideLayouts/_rels/slideLayout449.xml.rels><?xml version="1.0" encoding="UTF-8" standalone="yes"?>
<Relationships xmlns="http://schemas.openxmlformats.org/package/2006/relationships"><Relationship Id="rId3" Type="http://schemas.openxmlformats.org/officeDocument/2006/relationships/image" Target="../media/image130.jpeg"/><Relationship Id="rId2" Type="http://schemas.openxmlformats.org/officeDocument/2006/relationships/image" Target="../media/image129.jpeg"/><Relationship Id="rId1" Type="http://schemas.openxmlformats.org/officeDocument/2006/relationships/slideMaster" Target="../slideMasters/slideMaster10.xml"/><Relationship Id="rId6" Type="http://schemas.openxmlformats.org/officeDocument/2006/relationships/image" Target="../media/image133.jpeg"/><Relationship Id="rId5" Type="http://schemas.openxmlformats.org/officeDocument/2006/relationships/image" Target="../media/image132.jpeg"/><Relationship Id="rId4" Type="http://schemas.openxmlformats.org/officeDocument/2006/relationships/image" Target="../media/image131.jpeg"/></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Master" Target="../slideMasters/slideMaster2.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55.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10.xml"/></Relationships>
</file>

<file path=ppt/slideLayouts/_rels/slideLayout456.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10.xml"/></Relationships>
</file>

<file path=ppt/slideLayouts/_rels/slideLayout457.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10.xml"/></Relationships>
</file>

<file path=ppt/slideLayouts/_rels/slideLayout458.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10.xml"/></Relationships>
</file>

<file path=ppt/slideLayouts/_rels/slideLayout459.xml.rels><?xml version="1.0" encoding="UTF-8" standalone="yes"?>
<Relationships xmlns="http://schemas.openxmlformats.org/package/2006/relationships"><Relationship Id="rId2" Type="http://schemas.openxmlformats.org/officeDocument/2006/relationships/image" Target="../media/image143.jpeg"/><Relationship Id="rId1" Type="http://schemas.openxmlformats.org/officeDocument/2006/relationships/slideMaster" Target="../slideMasters/slideMaster10.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Master" Target="../slideMasters/slideMaster2.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69.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Master" Target="../slideMasters/slideMaster10.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34.jpeg"/><Relationship Id="rId1" Type="http://schemas.openxmlformats.org/officeDocument/2006/relationships/slideMaster" Target="../slideMasters/slideMaster2.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72.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10.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74.xml.rels><?xml version="1.0" encoding="UTF-8" standalone="yes"?>
<Relationships xmlns="http://schemas.openxmlformats.org/package/2006/relationships"><Relationship Id="rId2" Type="http://schemas.openxmlformats.org/officeDocument/2006/relationships/image" Target="../media/image144.jpeg"/><Relationship Id="rId1" Type="http://schemas.openxmlformats.org/officeDocument/2006/relationships/slideMaster" Target="../slideMasters/slideMaster10.xml"/></Relationships>
</file>

<file path=ppt/slideLayouts/_rels/slideLayout475.xml.rels><?xml version="1.0" encoding="UTF-8" standalone="yes"?>
<Relationships xmlns="http://schemas.openxmlformats.org/package/2006/relationships"><Relationship Id="rId2" Type="http://schemas.openxmlformats.org/officeDocument/2006/relationships/image" Target="../media/image144.jpeg"/><Relationship Id="rId1" Type="http://schemas.openxmlformats.org/officeDocument/2006/relationships/slideMaster" Target="../slideMasters/slideMaster10.xml"/></Relationships>
</file>

<file path=ppt/slideLayouts/_rels/slideLayout476.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141.jpeg"/><Relationship Id="rId1" Type="http://schemas.openxmlformats.org/officeDocument/2006/relationships/slideMaster" Target="../slideMasters/slideMaster10.xml"/><Relationship Id="rId4" Type="http://schemas.openxmlformats.org/officeDocument/2006/relationships/image" Target="../media/image5.emf"/></Relationships>
</file>

<file path=ppt/slideLayouts/_rels/slideLayout477.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141.jpeg"/><Relationship Id="rId1" Type="http://schemas.openxmlformats.org/officeDocument/2006/relationships/slideMaster" Target="../slideMasters/slideMaster10.xml"/></Relationships>
</file>

<file path=ppt/slideLayouts/_rels/slideLayout478.xml.rels><?xml version="1.0" encoding="UTF-8" standalone="yes"?>
<Relationships xmlns="http://schemas.openxmlformats.org/package/2006/relationships"><Relationship Id="rId2" Type="http://schemas.openxmlformats.org/officeDocument/2006/relationships/image" Target="../media/image147.jpeg"/><Relationship Id="rId1" Type="http://schemas.openxmlformats.org/officeDocument/2006/relationships/slideMaster" Target="../slideMasters/slideMaster10.xml"/></Relationships>
</file>

<file path=ppt/slideLayouts/_rels/slideLayout479.xml.rels><?xml version="1.0" encoding="UTF-8" standalone="yes"?>
<Relationships xmlns="http://schemas.openxmlformats.org/package/2006/relationships"><Relationship Id="rId2" Type="http://schemas.openxmlformats.org/officeDocument/2006/relationships/image" Target="../media/image147.jpeg"/><Relationship Id="rId1" Type="http://schemas.openxmlformats.org/officeDocument/2006/relationships/slideMaster" Target="../slideMasters/slideMaster10.xml"/></Relationships>
</file>

<file path=ppt/slideLayouts/_rels/slideLayout48.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84.xml.rels><?xml version="1.0" encoding="UTF-8" standalone="yes"?>
<Relationships xmlns="http://schemas.openxmlformats.org/package/2006/relationships"><Relationship Id="rId2" Type="http://schemas.openxmlformats.org/officeDocument/2006/relationships/image" Target="../media/image143.jpeg"/><Relationship Id="rId1" Type="http://schemas.openxmlformats.org/officeDocument/2006/relationships/slideMaster" Target="../slideMasters/slideMaster10.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487.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16.png"/><Relationship Id="rId1" Type="http://schemas.openxmlformats.org/officeDocument/2006/relationships/slideMaster" Target="../slideMasters/slideMaster10.xml"/></Relationships>
</file>

<file path=ppt/slideLayouts/_rels/slideLayout488.xml.rels><?xml version="1.0" encoding="UTF-8" standalone="yes"?>
<Relationships xmlns="http://schemas.openxmlformats.org/package/2006/relationships"><Relationship Id="rId2" Type="http://schemas.openxmlformats.org/officeDocument/2006/relationships/image" Target="../media/image120.png"/><Relationship Id="rId1" Type="http://schemas.openxmlformats.org/officeDocument/2006/relationships/slideMaster" Target="../slideMasters/slideMaster10.xml"/></Relationships>
</file>

<file path=ppt/slideLayouts/_rels/slideLayout489.xml.rels><?xml version="1.0" encoding="UTF-8" standalone="yes"?>
<Relationships xmlns="http://schemas.openxmlformats.org/package/2006/relationships"><Relationship Id="rId3" Type="http://schemas.openxmlformats.org/officeDocument/2006/relationships/image" Target="../media/image148.jpeg"/><Relationship Id="rId2" Type="http://schemas.openxmlformats.org/officeDocument/2006/relationships/image" Target="../media/image41.emf"/><Relationship Id="rId1" Type="http://schemas.openxmlformats.org/officeDocument/2006/relationships/slideMaster" Target="../slideMasters/slideMaster11.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Master" Target="../slideMasters/slideMaster2.xml"/></Relationships>
</file>

<file path=ppt/slideLayouts/_rels/slideLayout490.xml.rels><?xml version="1.0" encoding="UTF-8" standalone="yes"?>
<Relationships xmlns="http://schemas.openxmlformats.org/package/2006/relationships"><Relationship Id="rId3" Type="http://schemas.openxmlformats.org/officeDocument/2006/relationships/image" Target="../media/image148.jpeg"/><Relationship Id="rId2" Type="http://schemas.openxmlformats.org/officeDocument/2006/relationships/image" Target="../media/image41.emf"/><Relationship Id="rId1" Type="http://schemas.openxmlformats.org/officeDocument/2006/relationships/slideMaster" Target="../slideMasters/slideMaster11.xml"/></Relationships>
</file>

<file path=ppt/slideLayouts/_rels/slideLayout491.xml.rels><?xml version="1.0" encoding="UTF-8" standalone="yes"?>
<Relationships xmlns="http://schemas.openxmlformats.org/package/2006/relationships"><Relationship Id="rId3" Type="http://schemas.microsoft.com/office/2007/relationships/hdphoto" Target="../media/hdphoto11.wdp"/><Relationship Id="rId2" Type="http://schemas.openxmlformats.org/officeDocument/2006/relationships/image" Target="../media/image149.png"/><Relationship Id="rId1" Type="http://schemas.openxmlformats.org/officeDocument/2006/relationships/slideMaster" Target="../slideMasters/slideMaster11.xml"/><Relationship Id="rId4" Type="http://schemas.openxmlformats.org/officeDocument/2006/relationships/image" Target="../media/image41.emf"/></Relationships>
</file>

<file path=ppt/slideLayouts/_rels/slideLayout492.xml.rels><?xml version="1.0" encoding="UTF-8" standalone="yes"?>
<Relationships xmlns="http://schemas.openxmlformats.org/package/2006/relationships"><Relationship Id="rId2" Type="http://schemas.openxmlformats.org/officeDocument/2006/relationships/image" Target="../media/image41.emf"/><Relationship Id="rId1" Type="http://schemas.openxmlformats.org/officeDocument/2006/relationships/slideMaster" Target="../slideMasters/slideMaster11.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36.jpeg"/><Relationship Id="rId1" Type="http://schemas.openxmlformats.org/officeDocument/2006/relationships/slideMaster" Target="../slideMasters/slideMaster2.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05.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Master" Target="../slideMasters/slideMaster11.xml"/></Relationships>
</file>

<file path=ppt/slideLayouts/_rels/slideLayout506.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Master" Target="../slideMasters/slideMaster11.xml"/></Relationships>
</file>

<file path=ppt/slideLayouts/_rels/slideLayout507.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Master" Target="../slideMasters/slideMaster11.xml"/></Relationships>
</file>

<file path=ppt/slideLayouts/_rels/slideLayout508.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11.xml"/></Relationships>
</file>

<file path=ppt/slideLayouts/_rels/slideLayout509.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11.xml"/></Relationships>
</file>

<file path=ppt/slideLayouts/_rels/slideLayout51.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510.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11.xml"/></Relationships>
</file>

<file path=ppt/slideLayouts/_rels/slideLayout511.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Master" Target="../slideMasters/slideMaster11.xml"/></Relationships>
</file>

<file path=ppt/slideLayouts/_rels/slideLayout512.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Master" Target="../slideMasters/slideMaster11.xml"/></Relationships>
</file>

<file path=ppt/slideLayouts/_rels/slideLayout513.xml.rels><?xml version="1.0" encoding="UTF-8" standalone="yes"?>
<Relationships xmlns="http://schemas.openxmlformats.org/package/2006/relationships"><Relationship Id="rId3" Type="http://schemas.openxmlformats.org/officeDocument/2006/relationships/image" Target="../media/image87.jpeg"/><Relationship Id="rId2" Type="http://schemas.openxmlformats.org/officeDocument/2006/relationships/image" Target="../media/image86.jpeg"/><Relationship Id="rId1" Type="http://schemas.openxmlformats.org/officeDocument/2006/relationships/slideMaster" Target="../slideMasters/slideMaster11.xml"/></Relationships>
</file>

<file path=ppt/slideLayouts/_rels/slideLayout514.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11.xml"/><Relationship Id="rId4" Type="http://schemas.openxmlformats.org/officeDocument/2006/relationships/image" Target="../media/image89.jpeg"/></Relationships>
</file>

<file path=ppt/slideLayouts/_rels/slideLayout515.xml.rels><?xml version="1.0" encoding="UTF-8" standalone="yes"?>
<Relationships xmlns="http://schemas.openxmlformats.org/package/2006/relationships"><Relationship Id="rId3" Type="http://schemas.openxmlformats.org/officeDocument/2006/relationships/image" Target="../media/image91.jpeg"/><Relationship Id="rId2" Type="http://schemas.openxmlformats.org/officeDocument/2006/relationships/image" Target="../media/image90.jpeg"/><Relationship Id="rId1" Type="http://schemas.openxmlformats.org/officeDocument/2006/relationships/slideMaster" Target="../slideMasters/slideMaster11.xml"/><Relationship Id="rId5" Type="http://schemas.openxmlformats.org/officeDocument/2006/relationships/image" Target="../media/image93.jpeg"/><Relationship Id="rId4" Type="http://schemas.openxmlformats.org/officeDocument/2006/relationships/image" Target="../media/image92.jpeg"/></Relationships>
</file>

<file path=ppt/slideLayouts/_rels/slideLayout516.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image" Target="../media/image94.jpeg"/><Relationship Id="rId1" Type="http://schemas.openxmlformats.org/officeDocument/2006/relationships/slideMaster" Target="../slideMasters/slideMaster11.xml"/></Relationships>
</file>

<file path=ppt/slideLayouts/_rels/slideLayout517.xml.rels><?xml version="1.0" encoding="UTF-8" standalone="yes"?>
<Relationships xmlns="http://schemas.openxmlformats.org/package/2006/relationships"><Relationship Id="rId3" Type="http://schemas.openxmlformats.org/officeDocument/2006/relationships/image" Target="../media/image97.jpeg"/><Relationship Id="rId2" Type="http://schemas.openxmlformats.org/officeDocument/2006/relationships/image" Target="../media/image96.jpeg"/><Relationship Id="rId1" Type="http://schemas.openxmlformats.org/officeDocument/2006/relationships/slideMaster" Target="../slideMasters/slideMaster11.xml"/><Relationship Id="rId4" Type="http://schemas.openxmlformats.org/officeDocument/2006/relationships/image" Target="../media/image98.jpeg"/></Relationships>
</file>

<file path=ppt/slideLayouts/_rels/slideLayout518.xml.rels><?xml version="1.0" encoding="UTF-8" standalone="yes"?>
<Relationships xmlns="http://schemas.openxmlformats.org/package/2006/relationships"><Relationship Id="rId3" Type="http://schemas.openxmlformats.org/officeDocument/2006/relationships/image" Target="../media/image100.jpeg"/><Relationship Id="rId2" Type="http://schemas.openxmlformats.org/officeDocument/2006/relationships/image" Target="../media/image99.jpeg"/><Relationship Id="rId1" Type="http://schemas.openxmlformats.org/officeDocument/2006/relationships/slideMaster" Target="../slideMasters/slideMaster11.xml"/><Relationship Id="rId5" Type="http://schemas.openxmlformats.org/officeDocument/2006/relationships/image" Target="../media/image102.jpeg"/><Relationship Id="rId4" Type="http://schemas.openxmlformats.org/officeDocument/2006/relationships/image" Target="../media/image101.jpeg"/></Relationships>
</file>

<file path=ppt/slideLayouts/_rels/slideLayout519.xml.rels><?xml version="1.0" encoding="UTF-8" standalone="yes"?>
<Relationships xmlns="http://schemas.openxmlformats.org/package/2006/relationships"><Relationship Id="rId3" Type="http://schemas.openxmlformats.org/officeDocument/2006/relationships/image" Target="../media/image104.jpeg"/><Relationship Id="rId2" Type="http://schemas.openxmlformats.org/officeDocument/2006/relationships/image" Target="../media/image103.jpeg"/><Relationship Id="rId1" Type="http://schemas.openxmlformats.org/officeDocument/2006/relationships/slideMaster" Target="../slideMasters/slideMaster11.xml"/><Relationship Id="rId6" Type="http://schemas.openxmlformats.org/officeDocument/2006/relationships/image" Target="../media/image107.jpeg"/><Relationship Id="rId5" Type="http://schemas.openxmlformats.org/officeDocument/2006/relationships/image" Target="../media/image106.jpeg"/><Relationship Id="rId4" Type="http://schemas.openxmlformats.org/officeDocument/2006/relationships/image" Target="../media/image105.jpeg"/></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37.jpeg"/><Relationship Id="rId1" Type="http://schemas.openxmlformats.org/officeDocument/2006/relationships/slideMaster" Target="../slideMasters/slideMaster2.xml"/></Relationships>
</file>

<file path=ppt/slideLayouts/_rels/slideLayout520.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image" Target="../media/image108.jpeg"/><Relationship Id="rId1" Type="http://schemas.openxmlformats.org/officeDocument/2006/relationships/slideMaster" Target="../slideMasters/slideMaster11.xml"/><Relationship Id="rId4" Type="http://schemas.openxmlformats.org/officeDocument/2006/relationships/image" Target="../media/image110.jpeg"/></Relationships>
</file>

<file path=ppt/slideLayouts/_rels/slideLayout521.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image" Target="../media/image108.jpeg"/><Relationship Id="rId1" Type="http://schemas.openxmlformats.org/officeDocument/2006/relationships/slideMaster" Target="../slideMasters/slideMaster11.xml"/><Relationship Id="rId5" Type="http://schemas.openxmlformats.org/officeDocument/2006/relationships/image" Target="../media/image111.jpeg"/><Relationship Id="rId4" Type="http://schemas.openxmlformats.org/officeDocument/2006/relationships/image" Target="../media/image110.jpeg"/></Relationships>
</file>

<file path=ppt/slideLayouts/_rels/slideLayout522.xml.rels><?xml version="1.0" encoding="UTF-8" standalone="yes"?>
<Relationships xmlns="http://schemas.openxmlformats.org/package/2006/relationships"><Relationship Id="rId3" Type="http://schemas.openxmlformats.org/officeDocument/2006/relationships/image" Target="../media/image151.jpeg"/><Relationship Id="rId2" Type="http://schemas.openxmlformats.org/officeDocument/2006/relationships/image" Target="../media/image150.jpeg"/><Relationship Id="rId1" Type="http://schemas.openxmlformats.org/officeDocument/2006/relationships/slideMaster" Target="../slideMasters/slideMaster11.xml"/><Relationship Id="rId6" Type="http://schemas.openxmlformats.org/officeDocument/2006/relationships/image" Target="../media/image154.jpeg"/><Relationship Id="rId5" Type="http://schemas.openxmlformats.org/officeDocument/2006/relationships/image" Target="../media/image153.jpeg"/><Relationship Id="rId4" Type="http://schemas.openxmlformats.org/officeDocument/2006/relationships/image" Target="../media/image152.jpeg"/></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2.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36.xml.rels><?xml version="1.0" encoding="UTF-8" standalone="yes"?>
<Relationships xmlns="http://schemas.openxmlformats.org/package/2006/relationships"><Relationship Id="rId2" Type="http://schemas.openxmlformats.org/officeDocument/2006/relationships/image" Target="../media/image41.emf"/><Relationship Id="rId1" Type="http://schemas.openxmlformats.org/officeDocument/2006/relationships/slideMaster" Target="../slideMasters/slideMaster11.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538.xml.rels><?xml version="1.0" encoding="UTF-8" standalone="yes"?>
<Relationships xmlns="http://schemas.openxmlformats.org/package/2006/relationships"><Relationship Id="rId3" Type="http://schemas.openxmlformats.org/officeDocument/2006/relationships/image" Target="../media/image83.jpeg"/><Relationship Id="rId2" Type="http://schemas.openxmlformats.org/officeDocument/2006/relationships/image" Target="../media/image41.emf"/><Relationship Id="rId1" Type="http://schemas.openxmlformats.org/officeDocument/2006/relationships/slideMaster" Target="../slideMasters/slideMaster12.xml"/></Relationships>
</file>

<file path=ppt/slideLayouts/_rels/slideLayout539.xml.rels><?xml version="1.0" encoding="UTF-8" standalone="yes"?>
<Relationships xmlns="http://schemas.openxmlformats.org/package/2006/relationships"><Relationship Id="rId3" Type="http://schemas.openxmlformats.org/officeDocument/2006/relationships/image" Target="../media/image83.jpeg"/><Relationship Id="rId2" Type="http://schemas.openxmlformats.org/officeDocument/2006/relationships/image" Target="../media/image5.emf"/><Relationship Id="rId1" Type="http://schemas.openxmlformats.org/officeDocument/2006/relationships/slideMaster" Target="../slideMasters/slideMaster12.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2.xml"/></Relationships>
</file>

<file path=ppt/slideLayouts/_rels/slideLayout540.xml.rels><?xml version="1.0" encoding="UTF-8" standalone="yes"?>
<Relationships xmlns="http://schemas.openxmlformats.org/package/2006/relationships"><Relationship Id="rId3" Type="http://schemas.openxmlformats.org/officeDocument/2006/relationships/image" Target="../media/image155.jpeg"/><Relationship Id="rId2" Type="http://schemas.openxmlformats.org/officeDocument/2006/relationships/image" Target="../media/image41.emf"/><Relationship Id="rId1" Type="http://schemas.openxmlformats.org/officeDocument/2006/relationships/slideMaster" Target="../slideMasters/slideMaster12.xml"/></Relationships>
</file>

<file path=ppt/slideLayouts/_rels/slideLayout541.xml.rels><?xml version="1.0" encoding="UTF-8" standalone="yes"?>
<Relationships xmlns="http://schemas.openxmlformats.org/package/2006/relationships"><Relationship Id="rId3" Type="http://schemas.openxmlformats.org/officeDocument/2006/relationships/image" Target="../media/image155.jpeg"/><Relationship Id="rId2" Type="http://schemas.openxmlformats.org/officeDocument/2006/relationships/image" Target="../media/image5.emf"/><Relationship Id="rId1" Type="http://schemas.openxmlformats.org/officeDocument/2006/relationships/slideMaster" Target="../slideMasters/slideMaster12.xml"/></Relationships>
</file>

<file path=ppt/slideLayouts/_rels/slideLayout542.xml.rels><?xml version="1.0" encoding="UTF-8" standalone="yes"?>
<Relationships xmlns="http://schemas.openxmlformats.org/package/2006/relationships"><Relationship Id="rId3" Type="http://schemas.openxmlformats.org/officeDocument/2006/relationships/image" Target="../media/image156.jpeg"/><Relationship Id="rId2" Type="http://schemas.openxmlformats.org/officeDocument/2006/relationships/image" Target="../media/image41.emf"/><Relationship Id="rId1" Type="http://schemas.openxmlformats.org/officeDocument/2006/relationships/slideMaster" Target="../slideMasters/slideMaster12.xml"/></Relationships>
</file>

<file path=ppt/slideLayouts/_rels/slideLayout543.xml.rels><?xml version="1.0" encoding="UTF-8" standalone="yes"?>
<Relationships xmlns="http://schemas.openxmlformats.org/package/2006/relationships"><Relationship Id="rId3" Type="http://schemas.openxmlformats.org/officeDocument/2006/relationships/image" Target="../media/image156.jpeg"/><Relationship Id="rId2" Type="http://schemas.openxmlformats.org/officeDocument/2006/relationships/image" Target="../media/image5.emf"/><Relationship Id="rId1" Type="http://schemas.openxmlformats.org/officeDocument/2006/relationships/slideMaster" Target="../slideMasters/slideMaster12.xml"/></Relationships>
</file>

<file path=ppt/slideLayouts/_rels/slideLayout544.xml.rels><?xml version="1.0" encoding="UTF-8" standalone="yes"?>
<Relationships xmlns="http://schemas.openxmlformats.org/package/2006/relationships"><Relationship Id="rId3" Type="http://schemas.openxmlformats.org/officeDocument/2006/relationships/image" Target="../media/image157.jpeg"/><Relationship Id="rId2" Type="http://schemas.openxmlformats.org/officeDocument/2006/relationships/image" Target="../media/image41.emf"/><Relationship Id="rId1" Type="http://schemas.openxmlformats.org/officeDocument/2006/relationships/slideMaster" Target="../slideMasters/slideMaster12.xml"/></Relationships>
</file>

<file path=ppt/slideLayouts/_rels/slideLayout545.xml.rels><?xml version="1.0" encoding="UTF-8" standalone="yes"?>
<Relationships xmlns="http://schemas.openxmlformats.org/package/2006/relationships"><Relationship Id="rId3" Type="http://schemas.openxmlformats.org/officeDocument/2006/relationships/image" Target="../media/image157.jpeg"/><Relationship Id="rId2" Type="http://schemas.openxmlformats.org/officeDocument/2006/relationships/image" Target="../media/image5.emf"/><Relationship Id="rId1" Type="http://schemas.openxmlformats.org/officeDocument/2006/relationships/slideMaster" Target="../slideMasters/slideMaster12.xml"/></Relationships>
</file>

<file path=ppt/slideLayouts/_rels/slideLayout546.xml.rels><?xml version="1.0" encoding="UTF-8" standalone="yes"?>
<Relationships xmlns="http://schemas.openxmlformats.org/package/2006/relationships"><Relationship Id="rId3" Type="http://schemas.openxmlformats.org/officeDocument/2006/relationships/image" Target="../media/image158.jpeg"/><Relationship Id="rId2" Type="http://schemas.openxmlformats.org/officeDocument/2006/relationships/image" Target="../media/image41.emf"/><Relationship Id="rId1" Type="http://schemas.openxmlformats.org/officeDocument/2006/relationships/slideMaster" Target="../slideMasters/slideMaster12.xml"/></Relationships>
</file>

<file path=ppt/slideLayouts/_rels/slideLayout547.xml.rels><?xml version="1.0" encoding="UTF-8" standalone="yes"?>
<Relationships xmlns="http://schemas.openxmlformats.org/package/2006/relationships"><Relationship Id="rId3" Type="http://schemas.openxmlformats.org/officeDocument/2006/relationships/image" Target="../media/image158.jpeg"/><Relationship Id="rId2" Type="http://schemas.openxmlformats.org/officeDocument/2006/relationships/image" Target="../media/image5.emf"/><Relationship Id="rId1" Type="http://schemas.openxmlformats.org/officeDocument/2006/relationships/slideMaster" Target="../slideMasters/slideMaster12.xml"/></Relationships>
</file>

<file path=ppt/slideLayouts/_rels/slideLayout548.xml.rels><?xml version="1.0" encoding="UTF-8" standalone="yes"?>
<Relationships xmlns="http://schemas.openxmlformats.org/package/2006/relationships"><Relationship Id="rId3" Type="http://schemas.openxmlformats.org/officeDocument/2006/relationships/image" Target="../media/image159.jpeg"/><Relationship Id="rId2" Type="http://schemas.openxmlformats.org/officeDocument/2006/relationships/image" Target="../media/image41.emf"/><Relationship Id="rId1" Type="http://schemas.openxmlformats.org/officeDocument/2006/relationships/slideMaster" Target="../slideMasters/slideMaster12.xml"/></Relationships>
</file>

<file path=ppt/slideLayouts/_rels/slideLayout549.xml.rels><?xml version="1.0" encoding="UTF-8" standalone="yes"?>
<Relationships xmlns="http://schemas.openxmlformats.org/package/2006/relationships"><Relationship Id="rId3" Type="http://schemas.openxmlformats.org/officeDocument/2006/relationships/image" Target="../media/image159.jpeg"/><Relationship Id="rId2" Type="http://schemas.openxmlformats.org/officeDocument/2006/relationships/image" Target="../media/image5.emf"/><Relationship Id="rId1" Type="http://schemas.openxmlformats.org/officeDocument/2006/relationships/slideMaster" Target="../slideMasters/slideMaster12.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Master" Target="../slideMasters/slideMaster2.xml"/></Relationships>
</file>

<file path=ppt/slideLayouts/_rels/slideLayout550.xml.rels><?xml version="1.0" encoding="UTF-8" standalone="yes"?>
<Relationships xmlns="http://schemas.openxmlformats.org/package/2006/relationships"><Relationship Id="rId3" Type="http://schemas.openxmlformats.org/officeDocument/2006/relationships/image" Target="../media/image160.jpeg"/><Relationship Id="rId2" Type="http://schemas.openxmlformats.org/officeDocument/2006/relationships/image" Target="../media/image41.emf"/><Relationship Id="rId1" Type="http://schemas.openxmlformats.org/officeDocument/2006/relationships/slideMaster" Target="../slideMasters/slideMaster12.xml"/></Relationships>
</file>

<file path=ppt/slideLayouts/_rels/slideLayout551.xml.rels><?xml version="1.0" encoding="UTF-8" standalone="yes"?>
<Relationships xmlns="http://schemas.openxmlformats.org/package/2006/relationships"><Relationship Id="rId3" Type="http://schemas.openxmlformats.org/officeDocument/2006/relationships/image" Target="../media/image160.jpeg"/><Relationship Id="rId2" Type="http://schemas.openxmlformats.org/officeDocument/2006/relationships/image" Target="../media/image5.emf"/><Relationship Id="rId1" Type="http://schemas.openxmlformats.org/officeDocument/2006/relationships/slideMaster" Target="../slideMasters/slideMaster12.xml"/></Relationships>
</file>

<file path=ppt/slideLayouts/_rels/slideLayout552.xml.rels><?xml version="1.0" encoding="UTF-8" standalone="yes"?>
<Relationships xmlns="http://schemas.openxmlformats.org/package/2006/relationships"><Relationship Id="rId3" Type="http://schemas.openxmlformats.org/officeDocument/2006/relationships/image" Target="../media/image161.jpeg"/><Relationship Id="rId2" Type="http://schemas.openxmlformats.org/officeDocument/2006/relationships/image" Target="../media/image41.emf"/><Relationship Id="rId1" Type="http://schemas.openxmlformats.org/officeDocument/2006/relationships/slideMaster" Target="../slideMasters/slideMaster12.xml"/></Relationships>
</file>

<file path=ppt/slideLayouts/_rels/slideLayout553.xml.rels><?xml version="1.0" encoding="UTF-8" standalone="yes"?>
<Relationships xmlns="http://schemas.openxmlformats.org/package/2006/relationships"><Relationship Id="rId3" Type="http://schemas.openxmlformats.org/officeDocument/2006/relationships/image" Target="../media/image161.jpeg"/><Relationship Id="rId2" Type="http://schemas.openxmlformats.org/officeDocument/2006/relationships/image" Target="../media/image5.emf"/><Relationship Id="rId1" Type="http://schemas.openxmlformats.org/officeDocument/2006/relationships/slideMaster" Target="../slideMasters/slideMaster12.xml"/></Relationships>
</file>

<file path=ppt/slideLayouts/_rels/slideLayout554.xml.rels><?xml version="1.0" encoding="UTF-8" standalone="yes"?>
<Relationships xmlns="http://schemas.openxmlformats.org/package/2006/relationships"><Relationship Id="rId3" Type="http://schemas.openxmlformats.org/officeDocument/2006/relationships/image" Target="../media/image162.jpeg"/><Relationship Id="rId2" Type="http://schemas.openxmlformats.org/officeDocument/2006/relationships/image" Target="../media/image41.emf"/><Relationship Id="rId1" Type="http://schemas.openxmlformats.org/officeDocument/2006/relationships/slideMaster" Target="../slideMasters/slideMaster12.xml"/></Relationships>
</file>

<file path=ppt/slideLayouts/_rels/slideLayout555.xml.rels><?xml version="1.0" encoding="UTF-8" standalone="yes"?>
<Relationships xmlns="http://schemas.openxmlformats.org/package/2006/relationships"><Relationship Id="rId3" Type="http://schemas.openxmlformats.org/officeDocument/2006/relationships/image" Target="../media/image162.jpeg"/><Relationship Id="rId2" Type="http://schemas.openxmlformats.org/officeDocument/2006/relationships/image" Target="../media/image5.emf"/><Relationship Id="rId1" Type="http://schemas.openxmlformats.org/officeDocument/2006/relationships/slideMaster" Target="../slideMasters/slideMaster12.xml"/></Relationships>
</file>

<file path=ppt/slideLayouts/_rels/slideLayout556.xml.rels><?xml version="1.0" encoding="UTF-8" standalone="yes"?>
<Relationships xmlns="http://schemas.openxmlformats.org/package/2006/relationships"><Relationship Id="rId3" Type="http://schemas.openxmlformats.org/officeDocument/2006/relationships/image" Target="../media/image163.jpeg"/><Relationship Id="rId2" Type="http://schemas.openxmlformats.org/officeDocument/2006/relationships/image" Target="../media/image41.emf"/><Relationship Id="rId1" Type="http://schemas.openxmlformats.org/officeDocument/2006/relationships/slideMaster" Target="../slideMasters/slideMaster12.xml"/></Relationships>
</file>

<file path=ppt/slideLayouts/_rels/slideLayout557.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12.xml"/></Relationships>
</file>

<file path=ppt/slideLayouts/_rels/slideLayout558.xml.rels><?xml version="1.0" encoding="UTF-8" standalone="yes"?>
<Relationships xmlns="http://schemas.openxmlformats.org/package/2006/relationships"><Relationship Id="rId3" Type="http://schemas.openxmlformats.org/officeDocument/2006/relationships/image" Target="../media/image164.jpeg"/><Relationship Id="rId2" Type="http://schemas.openxmlformats.org/officeDocument/2006/relationships/image" Target="../media/image41.emf"/><Relationship Id="rId1" Type="http://schemas.openxmlformats.org/officeDocument/2006/relationships/slideMaster" Target="../slideMasters/slideMaster12.xml"/></Relationships>
</file>

<file path=ppt/slideLayouts/_rels/slideLayout559.xml.rels><?xml version="1.0" encoding="UTF-8" standalone="yes"?>
<Relationships xmlns="http://schemas.openxmlformats.org/package/2006/relationships"><Relationship Id="rId3" Type="http://schemas.openxmlformats.org/officeDocument/2006/relationships/image" Target="../media/image164.jpeg"/><Relationship Id="rId2" Type="http://schemas.openxmlformats.org/officeDocument/2006/relationships/image" Target="../media/image5.emf"/><Relationship Id="rId1" Type="http://schemas.openxmlformats.org/officeDocument/2006/relationships/slideMaster" Target="../slideMasters/slideMaster12.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Master" Target="../slideMasters/slideMaster2.xml"/></Relationships>
</file>

<file path=ppt/slideLayouts/_rels/slideLayout560.xml.rels><?xml version="1.0" encoding="UTF-8" standalone="yes"?>
<Relationships xmlns="http://schemas.openxmlformats.org/package/2006/relationships"><Relationship Id="rId3" Type="http://schemas.openxmlformats.org/officeDocument/2006/relationships/image" Target="../media/image165.jpeg"/><Relationship Id="rId2" Type="http://schemas.openxmlformats.org/officeDocument/2006/relationships/image" Target="../media/image41.emf"/><Relationship Id="rId1" Type="http://schemas.openxmlformats.org/officeDocument/2006/relationships/slideMaster" Target="../slideMasters/slideMaster12.xml"/></Relationships>
</file>

<file path=ppt/slideLayouts/_rels/slideLayout561.xml.rels><?xml version="1.0" encoding="UTF-8" standalone="yes"?>
<Relationships xmlns="http://schemas.openxmlformats.org/package/2006/relationships"><Relationship Id="rId3" Type="http://schemas.openxmlformats.org/officeDocument/2006/relationships/image" Target="../media/image165.jpeg"/><Relationship Id="rId2" Type="http://schemas.openxmlformats.org/officeDocument/2006/relationships/image" Target="../media/image5.emf"/><Relationship Id="rId1" Type="http://schemas.openxmlformats.org/officeDocument/2006/relationships/slideMaster" Target="../slideMasters/slideMaster12.xml"/></Relationships>
</file>

<file path=ppt/slideLayouts/_rels/slideLayout562.xml.rels><?xml version="1.0" encoding="UTF-8" standalone="yes"?>
<Relationships xmlns="http://schemas.openxmlformats.org/package/2006/relationships"><Relationship Id="rId3" Type="http://schemas.openxmlformats.org/officeDocument/2006/relationships/image" Target="../media/image166.jpeg"/><Relationship Id="rId2" Type="http://schemas.openxmlformats.org/officeDocument/2006/relationships/image" Target="../media/image41.emf"/><Relationship Id="rId1" Type="http://schemas.openxmlformats.org/officeDocument/2006/relationships/slideMaster" Target="../slideMasters/slideMaster12.xml"/></Relationships>
</file>

<file path=ppt/slideLayouts/_rels/slideLayout563.xml.rels><?xml version="1.0" encoding="UTF-8" standalone="yes"?>
<Relationships xmlns="http://schemas.openxmlformats.org/package/2006/relationships"><Relationship Id="rId3" Type="http://schemas.openxmlformats.org/officeDocument/2006/relationships/image" Target="../media/image166.jpeg"/><Relationship Id="rId2" Type="http://schemas.openxmlformats.org/officeDocument/2006/relationships/image" Target="../media/image5.emf"/><Relationship Id="rId1" Type="http://schemas.openxmlformats.org/officeDocument/2006/relationships/slideMaster" Target="../slideMasters/slideMaster12.xml"/></Relationships>
</file>

<file path=ppt/slideLayouts/_rels/slideLayout564.xml.rels><?xml version="1.0" encoding="UTF-8" standalone="yes"?>
<Relationships xmlns="http://schemas.openxmlformats.org/package/2006/relationships"><Relationship Id="rId3" Type="http://schemas.openxmlformats.org/officeDocument/2006/relationships/image" Target="../media/image167.jpeg"/><Relationship Id="rId2" Type="http://schemas.openxmlformats.org/officeDocument/2006/relationships/image" Target="../media/image41.emf"/><Relationship Id="rId1" Type="http://schemas.openxmlformats.org/officeDocument/2006/relationships/slideMaster" Target="../slideMasters/slideMaster12.xml"/></Relationships>
</file>

<file path=ppt/slideLayouts/_rels/slideLayout565.xml.rels><?xml version="1.0" encoding="UTF-8" standalone="yes"?>
<Relationships xmlns="http://schemas.openxmlformats.org/package/2006/relationships"><Relationship Id="rId3" Type="http://schemas.openxmlformats.org/officeDocument/2006/relationships/image" Target="../media/image167.jpeg"/><Relationship Id="rId2" Type="http://schemas.openxmlformats.org/officeDocument/2006/relationships/image" Target="../media/image5.emf"/><Relationship Id="rId1" Type="http://schemas.openxmlformats.org/officeDocument/2006/relationships/slideMaster" Target="../slideMasters/slideMaster12.xml"/></Relationships>
</file>

<file path=ppt/slideLayouts/_rels/slideLayout566.xml.rels><?xml version="1.0" encoding="UTF-8" standalone="yes"?>
<Relationships xmlns="http://schemas.openxmlformats.org/package/2006/relationships"><Relationship Id="rId3" Type="http://schemas.openxmlformats.org/officeDocument/2006/relationships/image" Target="../media/image168.jpeg"/><Relationship Id="rId2" Type="http://schemas.openxmlformats.org/officeDocument/2006/relationships/image" Target="../media/image41.emf"/><Relationship Id="rId1" Type="http://schemas.openxmlformats.org/officeDocument/2006/relationships/slideMaster" Target="../slideMasters/slideMaster12.xml"/></Relationships>
</file>

<file path=ppt/slideLayouts/_rels/slideLayout567.xml.rels><?xml version="1.0" encoding="UTF-8" standalone="yes"?>
<Relationships xmlns="http://schemas.openxmlformats.org/package/2006/relationships"><Relationship Id="rId3" Type="http://schemas.openxmlformats.org/officeDocument/2006/relationships/image" Target="../media/image168.jpeg"/><Relationship Id="rId2" Type="http://schemas.openxmlformats.org/officeDocument/2006/relationships/image" Target="../media/image5.emf"/><Relationship Id="rId1" Type="http://schemas.openxmlformats.org/officeDocument/2006/relationships/slideMaster" Target="../slideMasters/slideMaster12.xml"/></Relationships>
</file>

<file path=ppt/slideLayouts/_rels/slideLayout568.xml.rels><?xml version="1.0" encoding="UTF-8" standalone="yes"?>
<Relationships xmlns="http://schemas.openxmlformats.org/package/2006/relationships"><Relationship Id="rId2" Type="http://schemas.openxmlformats.org/officeDocument/2006/relationships/image" Target="../media/image41.emf"/><Relationship Id="rId1" Type="http://schemas.openxmlformats.org/officeDocument/2006/relationships/slideMaster" Target="../slideMasters/slideMaster12.xml"/></Relationships>
</file>

<file path=ppt/slideLayouts/_rels/slideLayout569.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12.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Master" Target="../slideMasters/slideMaster2.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Master" Target="../slideMasters/slideMaster2.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582.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Master" Target="../slideMasters/slideMaster12.xml"/></Relationships>
</file>

<file path=ppt/slideLayouts/_rels/slideLayout583.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Master" Target="../slideMasters/slideMaster12.xml"/></Relationships>
</file>

<file path=ppt/slideLayouts/_rels/slideLayout584.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Master" Target="../slideMasters/slideMaster12.xml"/></Relationships>
</file>

<file path=ppt/slideLayouts/_rels/slideLayout585.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Master" Target="../slideMasters/slideMaster12.xml"/></Relationships>
</file>

<file path=ppt/slideLayouts/_rels/slideLayout586.xml.rels><?xml version="1.0" encoding="UTF-8" standalone="yes"?>
<Relationships xmlns="http://schemas.openxmlformats.org/package/2006/relationships"><Relationship Id="rId2" Type="http://schemas.openxmlformats.org/officeDocument/2006/relationships/image" Target="../media/image83.jpeg"/><Relationship Id="rId1" Type="http://schemas.openxmlformats.org/officeDocument/2006/relationships/slideMaster" Target="../slideMasters/slideMaster12.xml"/></Relationships>
</file>

<file path=ppt/slideLayouts/_rels/slideLayout587.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12.xml"/></Relationships>
</file>

<file path=ppt/slideLayouts/_rels/slideLayout588.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12.xml"/></Relationships>
</file>

<file path=ppt/slideLayouts/_rels/slideLayout589.xml.rels><?xml version="1.0" encoding="UTF-8" standalone="yes"?>
<Relationships xmlns="http://schemas.openxmlformats.org/package/2006/relationships"><Relationship Id="rId2" Type="http://schemas.openxmlformats.org/officeDocument/2006/relationships/image" Target="../media/image84.jpeg"/><Relationship Id="rId1" Type="http://schemas.openxmlformats.org/officeDocument/2006/relationships/slideMaster" Target="../slideMasters/slideMaster12.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Master" Target="../slideMasters/slideMaster2.xml"/></Relationships>
</file>

<file path=ppt/slideLayouts/_rels/slideLayout590.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Master" Target="../slideMasters/slideMaster12.xml"/></Relationships>
</file>

<file path=ppt/slideLayouts/_rels/slideLayout591.xml.rels><?xml version="1.0" encoding="UTF-8" standalone="yes"?>
<Relationships xmlns="http://schemas.openxmlformats.org/package/2006/relationships"><Relationship Id="rId2" Type="http://schemas.openxmlformats.org/officeDocument/2006/relationships/image" Target="../media/image85.jpeg"/><Relationship Id="rId1" Type="http://schemas.openxmlformats.org/officeDocument/2006/relationships/slideMaster" Target="../slideMasters/slideMaster12.xml"/></Relationships>
</file>

<file path=ppt/slideLayouts/_rels/slideLayout592.xml.rels><?xml version="1.0" encoding="UTF-8" standalone="yes"?>
<Relationships xmlns="http://schemas.openxmlformats.org/package/2006/relationships"><Relationship Id="rId3" Type="http://schemas.openxmlformats.org/officeDocument/2006/relationships/image" Target="../media/image87.jpeg"/><Relationship Id="rId2" Type="http://schemas.openxmlformats.org/officeDocument/2006/relationships/image" Target="../media/image86.jpeg"/><Relationship Id="rId1" Type="http://schemas.openxmlformats.org/officeDocument/2006/relationships/slideMaster" Target="../slideMasters/slideMaster12.xml"/></Relationships>
</file>

<file path=ppt/slideLayouts/_rels/slideLayout593.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12.xml"/><Relationship Id="rId4" Type="http://schemas.openxmlformats.org/officeDocument/2006/relationships/image" Target="../media/image89.jpeg"/></Relationships>
</file>

<file path=ppt/slideLayouts/_rels/slideLayout594.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12.xml"/><Relationship Id="rId5" Type="http://schemas.openxmlformats.org/officeDocument/2006/relationships/image" Target="../media/image123.jpeg"/><Relationship Id="rId4" Type="http://schemas.openxmlformats.org/officeDocument/2006/relationships/image" Target="../media/image89.jpeg"/></Relationships>
</file>

<file path=ppt/slideLayouts/_rels/slideLayout595.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image" Target="../media/image94.jpeg"/><Relationship Id="rId1" Type="http://schemas.openxmlformats.org/officeDocument/2006/relationships/slideMaster" Target="../slideMasters/slideMaster12.xml"/></Relationships>
</file>

<file path=ppt/slideLayouts/_rels/slideLayout596.xml.rels><?xml version="1.0" encoding="UTF-8" standalone="yes"?>
<Relationships xmlns="http://schemas.openxmlformats.org/package/2006/relationships"><Relationship Id="rId3" Type="http://schemas.openxmlformats.org/officeDocument/2006/relationships/image" Target="../media/image97.jpeg"/><Relationship Id="rId2" Type="http://schemas.openxmlformats.org/officeDocument/2006/relationships/image" Target="../media/image96.jpeg"/><Relationship Id="rId1" Type="http://schemas.openxmlformats.org/officeDocument/2006/relationships/slideMaster" Target="../slideMasters/slideMaster12.xml"/><Relationship Id="rId4" Type="http://schemas.openxmlformats.org/officeDocument/2006/relationships/image" Target="../media/image98.jpeg"/></Relationships>
</file>

<file path=ppt/slideLayouts/_rels/slideLayout597.xml.rels><?xml version="1.0" encoding="UTF-8" standalone="yes"?>
<Relationships xmlns="http://schemas.openxmlformats.org/package/2006/relationships"><Relationship Id="rId3" Type="http://schemas.openxmlformats.org/officeDocument/2006/relationships/image" Target="../media/image125.jpeg"/><Relationship Id="rId2" Type="http://schemas.openxmlformats.org/officeDocument/2006/relationships/image" Target="../media/image124.jpeg"/><Relationship Id="rId1" Type="http://schemas.openxmlformats.org/officeDocument/2006/relationships/slideMaster" Target="../slideMasters/slideMaster12.xml"/><Relationship Id="rId5" Type="http://schemas.openxmlformats.org/officeDocument/2006/relationships/image" Target="../media/image127.jpeg"/><Relationship Id="rId4" Type="http://schemas.openxmlformats.org/officeDocument/2006/relationships/image" Target="../media/image126.jpeg"/></Relationships>
</file>

<file path=ppt/slideLayouts/_rels/slideLayout598.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12.xml"/><Relationship Id="rId6" Type="http://schemas.openxmlformats.org/officeDocument/2006/relationships/image" Target="../media/image128.jpeg"/><Relationship Id="rId5" Type="http://schemas.openxmlformats.org/officeDocument/2006/relationships/image" Target="../media/image123.jpeg"/><Relationship Id="rId4" Type="http://schemas.openxmlformats.org/officeDocument/2006/relationships/image" Target="../media/image89.jpeg"/></Relationships>
</file>

<file path=ppt/slideLayouts/_rels/slideLayout599.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12.xml"/><Relationship Id="rId4" Type="http://schemas.openxmlformats.org/officeDocument/2006/relationships/image" Target="../media/image89.jpeg"/></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600.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12.xml"/><Relationship Id="rId5" Type="http://schemas.openxmlformats.org/officeDocument/2006/relationships/image" Target="../media/image123.jpeg"/><Relationship Id="rId4" Type="http://schemas.openxmlformats.org/officeDocument/2006/relationships/image" Target="../media/image89.jpeg"/></Relationships>
</file>

<file path=ppt/slideLayouts/_rels/slideLayout601.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image" Target="../media/image83.jpeg"/><Relationship Id="rId1" Type="http://schemas.openxmlformats.org/officeDocument/2006/relationships/slideMaster" Target="../slideMasters/slideMaster12.xml"/><Relationship Id="rId6" Type="http://schemas.openxmlformats.org/officeDocument/2006/relationships/image" Target="../media/image128.jpeg"/><Relationship Id="rId5" Type="http://schemas.openxmlformats.org/officeDocument/2006/relationships/image" Target="../media/image123.jpeg"/><Relationship Id="rId4" Type="http://schemas.openxmlformats.org/officeDocument/2006/relationships/image" Target="../media/image89.jpeg"/></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1.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16.xml.rels><?xml version="1.0" encoding="UTF-8" standalone="yes"?>
<Relationships xmlns="http://schemas.openxmlformats.org/package/2006/relationships"><Relationship Id="rId2" Type="http://schemas.openxmlformats.org/officeDocument/2006/relationships/image" Target="../media/image41.emf"/><Relationship Id="rId1" Type="http://schemas.openxmlformats.org/officeDocument/2006/relationships/slideMaster" Target="../slideMasters/slideMaster12.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7.png"/><Relationship Id="rId1" Type="http://schemas.openxmlformats.org/officeDocument/2006/relationships/slideMaster" Target="../slideMasters/slideMaster2.xml"/><Relationship Id="rId4" Type="http://schemas.microsoft.com/office/2007/relationships/hdphoto" Target="../media/hdphoto4.wdp"/></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2.png"/><Relationship Id="rId1" Type="http://schemas.openxmlformats.org/officeDocument/2006/relationships/slideMaster" Target="../slideMasters/slideMaster1.xml"/><Relationship Id="rId4" Type="http://schemas.microsoft.com/office/2007/relationships/hdphoto" Target="../media/hdphoto2.wdp"/></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3" Type="http://schemas.openxmlformats.org/officeDocument/2006/relationships/image" Target="../media/image5.emf"/><Relationship Id="rId2" Type="http://schemas.openxmlformats.org/officeDocument/2006/relationships/image" Target="../media/image39.emf"/><Relationship Id="rId1" Type="http://schemas.openxmlformats.org/officeDocument/2006/relationships/slideMaster" Target="../slideMasters/slideMaster3.xml"/></Relationships>
</file>

<file path=ppt/slideLayouts/_rels/slideLayout79.xml.rels><?xml version="1.0" encoding="UTF-8" standalone="yes"?>
<Relationships xmlns="http://schemas.openxmlformats.org/package/2006/relationships"><Relationship Id="rId3" Type="http://schemas.openxmlformats.org/officeDocument/2006/relationships/image" Target="../media/image41.emf"/><Relationship Id="rId2" Type="http://schemas.openxmlformats.org/officeDocument/2006/relationships/image" Target="../media/image40.jpeg"/><Relationship Id="rId1" Type="http://schemas.openxmlformats.org/officeDocument/2006/relationships/slideMaster" Target="../slideMasters/slideMaster3.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3" Type="http://schemas.openxmlformats.org/officeDocument/2006/relationships/image" Target="../media/image39.emf"/><Relationship Id="rId2" Type="http://schemas.openxmlformats.org/officeDocument/2006/relationships/image" Target="../media/image42.jpeg"/><Relationship Id="rId1" Type="http://schemas.openxmlformats.org/officeDocument/2006/relationships/slideMaster" Target="../slideMasters/slideMaster3.xml"/><Relationship Id="rId4" Type="http://schemas.openxmlformats.org/officeDocument/2006/relationships/image" Target="../media/image5.emf"/></Relationships>
</file>

<file path=ppt/slideLayouts/_rels/slideLayout81.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3.xml"/></Relationships>
</file>

<file path=ppt/slideLayouts/_rels/slideLayout82.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44.jpeg"/><Relationship Id="rId1" Type="http://schemas.openxmlformats.org/officeDocument/2006/relationships/slideMaster" Target="../slideMasters/slideMaster3.xml"/></Relationships>
</file>

<file path=ppt/slideLayouts/_rels/slideLayout83.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image" Target="../media/image45.png"/><Relationship Id="rId1" Type="http://schemas.openxmlformats.org/officeDocument/2006/relationships/slideMaster" Target="../slideMasters/slideMaster3.xml"/></Relationships>
</file>

<file path=ppt/slideLayouts/_rels/slideLayout84.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image" Target="../media/image45.png"/><Relationship Id="rId1" Type="http://schemas.openxmlformats.org/officeDocument/2006/relationships/slideMaster" Target="../slideMasters/slideMaster3.xml"/><Relationship Id="rId4" Type="http://schemas.microsoft.com/office/2007/relationships/hdphoto" Target="../media/hdphoto5.wdp"/></Relationships>
</file>

<file path=ppt/slideLayouts/_rels/slideLayout85.xml.rels><?xml version="1.0" encoding="UTF-8" standalone="yes"?>
<Relationships xmlns="http://schemas.openxmlformats.org/package/2006/relationships"><Relationship Id="rId3" Type="http://schemas.openxmlformats.org/officeDocument/2006/relationships/image" Target="../media/image48.jpeg"/><Relationship Id="rId2" Type="http://schemas.openxmlformats.org/officeDocument/2006/relationships/image" Target="../media/image45.png"/><Relationship Id="rId1" Type="http://schemas.openxmlformats.org/officeDocument/2006/relationships/slideMaster" Target="../slideMasters/slideMaster3.xml"/></Relationships>
</file>

<file path=ppt/slideLayouts/_rels/slideLayout86.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image" Target="../media/image45.png"/><Relationship Id="rId1" Type="http://schemas.openxmlformats.org/officeDocument/2006/relationships/slideMaster" Target="../slideMasters/slideMaster3.xml"/></Relationships>
</file>

<file path=ppt/slideLayouts/_rels/slideLayout87.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image" Target="../media/image45.png"/><Relationship Id="rId1" Type="http://schemas.openxmlformats.org/officeDocument/2006/relationships/slideMaster" Target="../slideMasters/slideMaster3.xml"/></Relationships>
</file>

<file path=ppt/slideLayouts/_rels/slideLayout88.xml.rels><?xml version="1.0" encoding="UTF-8" standalone="yes"?>
<Relationships xmlns="http://schemas.openxmlformats.org/package/2006/relationships"><Relationship Id="rId3" Type="http://schemas.openxmlformats.org/officeDocument/2006/relationships/image" Target="../media/image51.jpeg"/><Relationship Id="rId2" Type="http://schemas.openxmlformats.org/officeDocument/2006/relationships/image" Target="../media/image45.png"/><Relationship Id="rId1" Type="http://schemas.openxmlformats.org/officeDocument/2006/relationships/slideMaster" Target="../slideMasters/slideMaster3.xml"/></Relationships>
</file>

<file path=ppt/slideLayouts/_rels/slideLayout89.xml.rels><?xml version="1.0" encoding="UTF-8" standalone="yes"?>
<Relationships xmlns="http://schemas.openxmlformats.org/package/2006/relationships"><Relationship Id="rId3" Type="http://schemas.openxmlformats.org/officeDocument/2006/relationships/image" Target="../media/image52.jpeg"/><Relationship Id="rId2" Type="http://schemas.openxmlformats.org/officeDocument/2006/relationships/image" Target="../media/image45.png"/><Relationship Id="rId1" Type="http://schemas.openxmlformats.org/officeDocument/2006/relationships/slideMaster" Target="../slideMasters/slideMaster3.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image" Target="../media/image45.png"/><Relationship Id="rId1" Type="http://schemas.openxmlformats.org/officeDocument/2006/relationships/slideMaster" Target="../slideMasters/slideMaster3.xml"/></Relationships>
</file>

<file path=ppt/slideLayouts/_rels/slideLayout91.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image" Target="../media/image45.png"/><Relationship Id="rId1" Type="http://schemas.openxmlformats.org/officeDocument/2006/relationships/slideMaster" Target="../slideMasters/slideMaster3.xml"/></Relationships>
</file>

<file path=ppt/slideLayouts/_rels/slideLayout92.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55.jpeg"/><Relationship Id="rId1" Type="http://schemas.openxmlformats.org/officeDocument/2006/relationships/slideMaster" Target="../slideMasters/slideMaster3.xml"/></Relationships>
</file>

<file path=ppt/slideLayouts/_rels/slideLayout93.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56.jpeg"/><Relationship Id="rId1" Type="http://schemas.openxmlformats.org/officeDocument/2006/relationships/slideMaster" Target="../slideMasters/slideMaster3.xml"/></Relationships>
</file>

<file path=ppt/slideLayouts/_rels/slideLayout94.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57.jpeg"/><Relationship Id="rId1" Type="http://schemas.openxmlformats.org/officeDocument/2006/relationships/slideMaster" Target="../slideMasters/slideMaster3.xml"/></Relationships>
</file>

<file path=ppt/slideLayouts/_rels/slideLayout95.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58.jpeg"/><Relationship Id="rId1" Type="http://schemas.openxmlformats.org/officeDocument/2006/relationships/slideMaster" Target="../slideMasters/slideMaster3.xml"/></Relationships>
</file>

<file path=ppt/slideLayouts/_rels/slideLayout96.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59.jpeg"/><Relationship Id="rId1" Type="http://schemas.openxmlformats.org/officeDocument/2006/relationships/slideMaster" Target="../slideMasters/slideMaster3.xml"/></Relationships>
</file>

<file path=ppt/slideLayouts/_rels/slideLayout97.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60.jpeg"/><Relationship Id="rId1" Type="http://schemas.openxmlformats.org/officeDocument/2006/relationships/slideMaster" Target="../slideMasters/slideMaster3.xml"/></Relationships>
</file>

<file path=ppt/slideLayouts/_rels/slideLayout98.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61.jpeg"/><Relationship Id="rId1" Type="http://schemas.openxmlformats.org/officeDocument/2006/relationships/slideMaster" Target="../slideMasters/slideMaster3.xml"/></Relationships>
</file>

<file path=ppt/slideLayouts/_rels/slideLayout99.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62.jpeg"/><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pic>
        <p:nvPicPr>
          <p:cNvPr id="7" name="Picture 6" descr="A close-up of a colorful spiral&#10;&#10;Description automatically generated">
            <a:extLst>
              <a:ext uri="{FF2B5EF4-FFF2-40B4-BE49-F238E27FC236}">
                <a16:creationId xmlns:a16="http://schemas.microsoft.com/office/drawing/2014/main" id="{05AD6BD6-B499-AF84-E9A5-BE7C78BBE3E7}"/>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11765" r="11765"/>
          <a:stretch/>
        </p:blipFill>
        <p:spPr>
          <a:xfrm>
            <a:off x="0" y="0"/>
            <a:ext cx="12192000" cy="6858000"/>
          </a:xfrm>
          <a:prstGeom prst="rect">
            <a:avLst/>
          </a:prstGeom>
        </p:spPr>
      </p:pic>
      <p:sp>
        <p:nvSpPr>
          <p:cNvPr id="8" name="Rectangle 7">
            <a:extLst>
              <a:ext uri="{FF2B5EF4-FFF2-40B4-BE49-F238E27FC236}">
                <a16:creationId xmlns:a16="http://schemas.microsoft.com/office/drawing/2014/main" id="{108F13F4-2AA0-2751-9C54-183410D351E2}"/>
              </a:ext>
            </a:extLst>
          </p:cNvPr>
          <p:cNvSpPr/>
          <p:nvPr userDrawn="1"/>
        </p:nvSpPr>
        <p:spPr>
          <a:xfrm>
            <a:off x="0" y="0"/>
            <a:ext cx="6616700" cy="6858000"/>
          </a:xfrm>
          <a:prstGeom prst="rect">
            <a:avLst/>
          </a:prstGeom>
          <a:gradFill flip="none" rotWithShape="1">
            <a:gsLst>
              <a:gs pos="26000">
                <a:schemeClr val="bg1">
                  <a:alpha val="58000"/>
                </a:schemeClr>
              </a:gs>
              <a:gs pos="70000">
                <a:schemeClr val="bg1">
                  <a:alpha val="0"/>
                </a:schemeClr>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1ADF4F93-13B7-9E90-F2C3-66C182809D12}"/>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2" descr="A close-up of a colorful spiral&#10;&#10;Description automatically generated">
            <a:extLst>
              <a:ext uri="{FF2B5EF4-FFF2-40B4-BE49-F238E27FC236}">
                <a16:creationId xmlns:a16="http://schemas.microsoft.com/office/drawing/2014/main" id="{799145B4-A11C-C3DF-BA47-3700F47BF4ED}"/>
              </a:ext>
            </a:extLst>
          </p:cNvPr>
          <p:cNvPicPr>
            <a:picLocks noChangeAspect="1"/>
          </p:cNvPicPr>
          <p:nvPr userDrawn="1"/>
        </p:nvPicPr>
        <p:blipFill rotWithShape="1">
          <a:blip r:embed="rId3" cstate="screen">
            <a:extLst>
              <a:ext uri="{BEBA8EAE-BF5A-486C-A8C5-ECC9F3942E4B}">
                <a14:imgProps xmlns:a14="http://schemas.microsoft.com/office/drawing/2010/main">
                  <a14:imgLayer r:embed="rId4">
                    <a14:imgEffect>
                      <a14:artisticBlur radius="56"/>
                    </a14:imgEffect>
                  </a14:imgLayer>
                </a14:imgProps>
              </a:ext>
              <a:ext uri="{28A0092B-C50C-407E-A947-70E740481C1C}">
                <a14:useLocalDpi xmlns:a14="http://schemas.microsoft.com/office/drawing/2010/main"/>
              </a:ext>
            </a:extLst>
          </a:blip>
          <a:srcRect l="3677" t="41133" r="34559" b="20191"/>
          <a:stretch/>
        </p:blipFill>
        <p:spPr>
          <a:xfrm>
            <a:off x="508000" y="2282624"/>
            <a:ext cx="8534400" cy="3006050"/>
          </a:xfrm>
          <a:prstGeom prst="roundRect">
            <a:avLst>
              <a:gd name="adj" fmla="val 16667"/>
            </a:avLst>
          </a:prstGeom>
          <a:ln>
            <a:noFill/>
          </a:ln>
          <a:effectLst>
            <a:softEdge rad="0"/>
          </a:effectLst>
          <a:scene3d>
            <a:camera prst="orthographicFront"/>
            <a:lightRig rig="contrasting" dir="t">
              <a:rot lat="0" lon="0" rev="4200000"/>
            </a:lightRig>
          </a:scene3d>
          <a:sp3d prstMaterial="plastic">
            <a:bevelT w="0" h="0" prst="relaxedInset"/>
            <a:contourClr>
              <a:srgbClr val="969696"/>
            </a:contourClr>
          </a:sp3d>
        </p:spPr>
      </p:pic>
      <p:sp>
        <p:nvSpPr>
          <p:cNvPr id="4" name="Rectangle: Rounded Corners 3">
            <a:extLst>
              <a:ext uri="{FF2B5EF4-FFF2-40B4-BE49-F238E27FC236}">
                <a16:creationId xmlns:a16="http://schemas.microsoft.com/office/drawing/2014/main" id="{6CFC3848-31B0-12FC-5D3C-1FC94FD228E5}"/>
              </a:ext>
            </a:extLst>
          </p:cNvPr>
          <p:cNvSpPr/>
          <p:nvPr userDrawn="1"/>
        </p:nvSpPr>
        <p:spPr>
          <a:xfrm>
            <a:off x="508000" y="2282623"/>
            <a:ext cx="8534400" cy="3006050"/>
          </a:xfrm>
          <a:prstGeom prst="roundRect">
            <a:avLst/>
          </a:prstGeom>
          <a:gradFill flip="none" rotWithShape="1">
            <a:gsLst>
              <a:gs pos="89000">
                <a:schemeClr val="bg1">
                  <a:alpha val="21000"/>
                </a:schemeClr>
              </a:gs>
              <a:gs pos="100000">
                <a:schemeClr val="bg1">
                  <a:alpha val="58000"/>
                </a:schemeClr>
              </a:gs>
            </a:gsLst>
            <a:path path="rect">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Rounded Corners 12">
            <a:extLst>
              <a:ext uri="{FF2B5EF4-FFF2-40B4-BE49-F238E27FC236}">
                <a16:creationId xmlns:a16="http://schemas.microsoft.com/office/drawing/2014/main" id="{57DF3D89-1F38-68AF-6810-97AA81AC8C89}"/>
              </a:ext>
            </a:extLst>
          </p:cNvPr>
          <p:cNvSpPr/>
          <p:nvPr userDrawn="1"/>
        </p:nvSpPr>
        <p:spPr>
          <a:xfrm>
            <a:off x="968887" y="4124123"/>
            <a:ext cx="7552813" cy="707886"/>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magnify" title="Icon of a magnifying glass">
            <a:extLst>
              <a:ext uri="{FF2B5EF4-FFF2-40B4-BE49-F238E27FC236}">
                <a16:creationId xmlns:a16="http://schemas.microsoft.com/office/drawing/2014/main" id="{B5E74FB4-99CE-B56C-F3BE-9224CCF064E1}"/>
              </a:ext>
            </a:extLst>
          </p:cNvPr>
          <p:cNvSpPr>
            <a:spLocks noChangeAspect="1" noEditPoints="1"/>
          </p:cNvSpPr>
          <p:nvPr userDrawn="1"/>
        </p:nvSpPr>
        <p:spPr bwMode="auto">
          <a:xfrm flipH="1">
            <a:off x="7929465" y="4314225"/>
            <a:ext cx="308170" cy="302281"/>
          </a:xfrm>
          <a:custGeom>
            <a:avLst/>
            <a:gdLst>
              <a:gd name="T0" fmla="*/ 112 w 343"/>
              <a:gd name="T1" fmla="*/ 223 h 338"/>
              <a:gd name="T2" fmla="*/ 0 w 343"/>
              <a:gd name="T3" fmla="*/ 111 h 338"/>
              <a:gd name="T4" fmla="*/ 112 w 343"/>
              <a:gd name="T5" fmla="*/ 0 h 338"/>
              <a:gd name="T6" fmla="*/ 223 w 343"/>
              <a:gd name="T7" fmla="*/ 111 h 338"/>
              <a:gd name="T8" fmla="*/ 112 w 343"/>
              <a:gd name="T9" fmla="*/ 223 h 338"/>
              <a:gd name="T10" fmla="*/ 343 w 343"/>
              <a:gd name="T11" fmla="*/ 338 h 338"/>
              <a:gd name="T12" fmla="*/ 191 w 343"/>
              <a:gd name="T13" fmla="*/ 189 h 338"/>
            </a:gdLst>
            <a:ahLst/>
            <a:cxnLst>
              <a:cxn ang="0">
                <a:pos x="T0" y="T1"/>
              </a:cxn>
              <a:cxn ang="0">
                <a:pos x="T2" y="T3"/>
              </a:cxn>
              <a:cxn ang="0">
                <a:pos x="T4" y="T5"/>
              </a:cxn>
              <a:cxn ang="0">
                <a:pos x="T6" y="T7"/>
              </a:cxn>
              <a:cxn ang="0">
                <a:pos x="T8" y="T9"/>
              </a:cxn>
              <a:cxn ang="0">
                <a:pos x="T10" y="T11"/>
              </a:cxn>
              <a:cxn ang="0">
                <a:pos x="T12" y="T13"/>
              </a:cxn>
            </a:cxnLst>
            <a:rect l="0" t="0" r="r" b="b"/>
            <a:pathLst>
              <a:path w="343" h="338">
                <a:moveTo>
                  <a:pt x="112" y="223"/>
                </a:moveTo>
                <a:cubicBezTo>
                  <a:pt x="50" y="223"/>
                  <a:pt x="0" y="173"/>
                  <a:pt x="0" y="111"/>
                </a:cubicBezTo>
                <a:cubicBezTo>
                  <a:pt x="0" y="50"/>
                  <a:pt x="50" y="0"/>
                  <a:pt x="112" y="0"/>
                </a:cubicBezTo>
                <a:cubicBezTo>
                  <a:pt x="173" y="0"/>
                  <a:pt x="223" y="50"/>
                  <a:pt x="223" y="111"/>
                </a:cubicBezTo>
                <a:cubicBezTo>
                  <a:pt x="223" y="173"/>
                  <a:pt x="173" y="223"/>
                  <a:pt x="112" y="223"/>
                </a:cubicBezTo>
                <a:close/>
                <a:moveTo>
                  <a:pt x="343" y="338"/>
                </a:moveTo>
                <a:cubicBezTo>
                  <a:pt x="191" y="189"/>
                  <a:pt x="191" y="189"/>
                  <a:pt x="191" y="189"/>
                </a:cubicBezTo>
              </a:path>
            </a:pathLst>
          </a:cu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Title 15">
            <a:extLst>
              <a:ext uri="{FF2B5EF4-FFF2-40B4-BE49-F238E27FC236}">
                <a16:creationId xmlns:a16="http://schemas.microsoft.com/office/drawing/2014/main" id="{1AB79229-7EF8-8D54-ED6D-2A2E11C74F94}"/>
              </a:ext>
            </a:extLst>
          </p:cNvPr>
          <p:cNvSpPr>
            <a:spLocks noGrp="1"/>
          </p:cNvSpPr>
          <p:nvPr>
            <p:ph type="title"/>
          </p:nvPr>
        </p:nvSpPr>
        <p:spPr>
          <a:xfrm>
            <a:off x="912421" y="3202170"/>
            <a:ext cx="7683500" cy="895065"/>
          </a:xfrm>
        </p:spPr>
        <p:txBody>
          <a:bodyPr/>
          <a:lstStyle>
            <a:lvl1pPr>
              <a:defRPr>
                <a:solidFill>
                  <a:srgbClr val="463668"/>
                </a:solidFill>
                <a:latin typeface="Segoe UI Semibold" panose="020B0702040204020203" pitchFamily="34" charset="0"/>
                <a:cs typeface="Segoe UI Semibold" panose="020B0702040204020203" pitchFamily="34" charset="0"/>
              </a:defRPr>
            </a:lvl1pPr>
          </a:lstStyle>
          <a:p>
            <a:r>
              <a:rPr lang="en-US"/>
              <a:t>Click to edit Master title style</a:t>
            </a:r>
          </a:p>
        </p:txBody>
      </p:sp>
      <p:sp>
        <p:nvSpPr>
          <p:cNvPr id="24" name="Text Placeholder 23">
            <a:extLst>
              <a:ext uri="{FF2B5EF4-FFF2-40B4-BE49-F238E27FC236}">
                <a16:creationId xmlns:a16="http://schemas.microsoft.com/office/drawing/2014/main" id="{44FD65AF-CF48-C43D-0B1B-B1AD516E4D77}"/>
              </a:ext>
            </a:extLst>
          </p:cNvPr>
          <p:cNvSpPr>
            <a:spLocks noGrp="1"/>
          </p:cNvSpPr>
          <p:nvPr>
            <p:ph type="body" sz="quarter" idx="10"/>
          </p:nvPr>
        </p:nvSpPr>
        <p:spPr>
          <a:xfrm>
            <a:off x="980803" y="4236857"/>
            <a:ext cx="6823075" cy="454517"/>
          </a:xfrm>
        </p:spPr>
        <p:txBody>
          <a:bodyPr/>
          <a:lstStyle>
            <a:lvl1pPr marL="0" indent="0">
              <a:buNone/>
              <a:defRPr/>
            </a:lvl1pPr>
          </a:lstStyle>
          <a:p>
            <a:pPr lvl="0"/>
            <a:r>
              <a:rPr lang="en-US"/>
              <a:t>Click to edit Master text styles</a:t>
            </a:r>
          </a:p>
        </p:txBody>
      </p:sp>
      <p:grpSp>
        <p:nvGrpSpPr>
          <p:cNvPr id="31" name="Group 30">
            <a:extLst>
              <a:ext uri="{FF2B5EF4-FFF2-40B4-BE49-F238E27FC236}">
                <a16:creationId xmlns:a16="http://schemas.microsoft.com/office/drawing/2014/main" id="{F9844A26-1988-5CF0-0512-FD5DB0A10493}"/>
              </a:ext>
            </a:extLst>
          </p:cNvPr>
          <p:cNvGrpSpPr/>
          <p:nvPr userDrawn="1"/>
        </p:nvGrpSpPr>
        <p:grpSpPr>
          <a:xfrm>
            <a:off x="500380" y="692322"/>
            <a:ext cx="1549400" cy="331285"/>
            <a:chOff x="508000" y="692322"/>
            <a:chExt cx="1742534" cy="372580"/>
          </a:xfrm>
        </p:grpSpPr>
        <p:pic>
          <p:nvPicPr>
            <p:cNvPr id="9" name="MS logo gray - EMF" descr="Microsoft logo, gray text version">
              <a:extLst>
                <a:ext uri="{FF2B5EF4-FFF2-40B4-BE49-F238E27FC236}">
                  <a16:creationId xmlns:a16="http://schemas.microsoft.com/office/drawing/2014/main" id="{9F910978-B2E2-A761-DB69-562574461700}"/>
                </a:ext>
              </a:extLst>
            </p:cNvPr>
            <p:cNvPicPr>
              <a:picLocks noChangeAspect="1"/>
            </p:cNvPicPr>
            <p:nvPr userDrawn="1"/>
          </p:nvPicPr>
          <p:blipFill rotWithShape="1">
            <a:blip r:embed="rId5" cstate="screen">
              <a:extLst>
                <a:ext uri="{28A0092B-C50C-407E-A947-70E740481C1C}">
                  <a14:useLocalDpi xmlns:a14="http://schemas.microsoft.com/office/drawing/2010/main"/>
                </a:ext>
              </a:extLst>
            </a:blip>
            <a:srcRect r="76756"/>
            <a:stretch/>
          </p:blipFill>
          <p:spPr bwMode="black">
            <a:xfrm>
              <a:off x="508000" y="692322"/>
              <a:ext cx="404421" cy="372580"/>
            </a:xfrm>
            <a:prstGeom prst="rect">
              <a:avLst/>
            </a:prstGeom>
          </p:spPr>
        </p:pic>
        <p:sp>
          <p:nvSpPr>
            <p:cNvPr id="30" name="Freeform: Shape 29">
              <a:extLst>
                <a:ext uri="{FF2B5EF4-FFF2-40B4-BE49-F238E27FC236}">
                  <a16:creationId xmlns:a16="http://schemas.microsoft.com/office/drawing/2014/main" id="{71A4613D-97FC-C7D4-40A9-576E9C03D440}"/>
                </a:ext>
              </a:extLst>
            </p:cNvPr>
            <p:cNvSpPr/>
            <p:nvPr userDrawn="1"/>
          </p:nvSpPr>
          <p:spPr>
            <a:xfrm>
              <a:off x="990546" y="749975"/>
              <a:ext cx="1259988" cy="239888"/>
            </a:xfrm>
            <a:custGeom>
              <a:avLst/>
              <a:gdLst/>
              <a:ahLst/>
              <a:cxnLst/>
              <a:rect l="l" t="t" r="r" b="b"/>
              <a:pathLst>
                <a:path w="1259988" h="239888">
                  <a:moveTo>
                    <a:pt x="981777" y="103752"/>
                  </a:moveTo>
                  <a:cubicBezTo>
                    <a:pt x="967862" y="103752"/>
                    <a:pt x="956862" y="108612"/>
                    <a:pt x="948779" y="118332"/>
                  </a:cubicBezTo>
                  <a:cubicBezTo>
                    <a:pt x="940696" y="128052"/>
                    <a:pt x="936654" y="141456"/>
                    <a:pt x="936654" y="158544"/>
                  </a:cubicBezTo>
                  <a:cubicBezTo>
                    <a:pt x="936654" y="175017"/>
                    <a:pt x="940747" y="187986"/>
                    <a:pt x="948933" y="197451"/>
                  </a:cubicBezTo>
                  <a:cubicBezTo>
                    <a:pt x="957118" y="206915"/>
                    <a:pt x="968066" y="211647"/>
                    <a:pt x="981777" y="211647"/>
                  </a:cubicBezTo>
                  <a:cubicBezTo>
                    <a:pt x="995795" y="211647"/>
                    <a:pt x="1006564" y="206992"/>
                    <a:pt x="1014084" y="197681"/>
                  </a:cubicBezTo>
                  <a:cubicBezTo>
                    <a:pt x="1021605" y="188370"/>
                    <a:pt x="1025365" y="175119"/>
                    <a:pt x="1025365" y="157930"/>
                  </a:cubicBezTo>
                  <a:cubicBezTo>
                    <a:pt x="1025365" y="140638"/>
                    <a:pt x="1021605" y="127285"/>
                    <a:pt x="1014084" y="117872"/>
                  </a:cubicBezTo>
                  <a:cubicBezTo>
                    <a:pt x="1006564" y="108458"/>
                    <a:pt x="995795" y="103752"/>
                    <a:pt x="981777" y="103752"/>
                  </a:cubicBezTo>
                  <a:close/>
                  <a:moveTo>
                    <a:pt x="676977" y="103752"/>
                  </a:moveTo>
                  <a:cubicBezTo>
                    <a:pt x="663062" y="103752"/>
                    <a:pt x="652062" y="108612"/>
                    <a:pt x="643979" y="118332"/>
                  </a:cubicBezTo>
                  <a:cubicBezTo>
                    <a:pt x="635896" y="128052"/>
                    <a:pt x="631854" y="141456"/>
                    <a:pt x="631854" y="158544"/>
                  </a:cubicBezTo>
                  <a:cubicBezTo>
                    <a:pt x="631854" y="175017"/>
                    <a:pt x="635947" y="187986"/>
                    <a:pt x="644133" y="197451"/>
                  </a:cubicBezTo>
                  <a:cubicBezTo>
                    <a:pt x="652318" y="206915"/>
                    <a:pt x="663266" y="211647"/>
                    <a:pt x="676977" y="211647"/>
                  </a:cubicBezTo>
                  <a:cubicBezTo>
                    <a:pt x="690995" y="211647"/>
                    <a:pt x="701764" y="206992"/>
                    <a:pt x="709284" y="197681"/>
                  </a:cubicBezTo>
                  <a:cubicBezTo>
                    <a:pt x="716805" y="188370"/>
                    <a:pt x="720565" y="175119"/>
                    <a:pt x="720565" y="157930"/>
                  </a:cubicBezTo>
                  <a:cubicBezTo>
                    <a:pt x="720565" y="140638"/>
                    <a:pt x="716805" y="127285"/>
                    <a:pt x="709284" y="117872"/>
                  </a:cubicBezTo>
                  <a:cubicBezTo>
                    <a:pt x="701764" y="108458"/>
                    <a:pt x="690995" y="103752"/>
                    <a:pt x="676977" y="103752"/>
                  </a:cubicBezTo>
                  <a:close/>
                  <a:moveTo>
                    <a:pt x="281759" y="79042"/>
                  </a:moveTo>
                  <a:lnTo>
                    <a:pt x="317367" y="79042"/>
                  </a:lnTo>
                  <a:lnTo>
                    <a:pt x="317367" y="236204"/>
                  </a:lnTo>
                  <a:lnTo>
                    <a:pt x="281759" y="236204"/>
                  </a:lnTo>
                  <a:close/>
                  <a:moveTo>
                    <a:pt x="577267" y="76279"/>
                  </a:moveTo>
                  <a:cubicBezTo>
                    <a:pt x="583713" y="76279"/>
                    <a:pt x="588624" y="77251"/>
                    <a:pt x="592001" y="79195"/>
                  </a:cubicBezTo>
                  <a:lnTo>
                    <a:pt x="592001" y="112960"/>
                  </a:lnTo>
                  <a:cubicBezTo>
                    <a:pt x="587704" y="109584"/>
                    <a:pt x="581513" y="107896"/>
                    <a:pt x="573430" y="107896"/>
                  </a:cubicBezTo>
                  <a:cubicBezTo>
                    <a:pt x="562891" y="107896"/>
                    <a:pt x="554092" y="112653"/>
                    <a:pt x="547032" y="122169"/>
                  </a:cubicBezTo>
                  <a:cubicBezTo>
                    <a:pt x="539972" y="131685"/>
                    <a:pt x="536442" y="144628"/>
                    <a:pt x="536442" y="160999"/>
                  </a:cubicBezTo>
                  <a:lnTo>
                    <a:pt x="536442" y="236204"/>
                  </a:lnTo>
                  <a:lnTo>
                    <a:pt x="500834" y="236204"/>
                  </a:lnTo>
                  <a:lnTo>
                    <a:pt x="500834" y="79042"/>
                  </a:lnTo>
                  <a:lnTo>
                    <a:pt x="536442" y="79042"/>
                  </a:lnTo>
                  <a:lnTo>
                    <a:pt x="536442" y="111426"/>
                  </a:lnTo>
                  <a:lnTo>
                    <a:pt x="537055" y="111426"/>
                  </a:lnTo>
                  <a:cubicBezTo>
                    <a:pt x="540534" y="100375"/>
                    <a:pt x="545880" y="91755"/>
                    <a:pt x="553094" y="85564"/>
                  </a:cubicBezTo>
                  <a:cubicBezTo>
                    <a:pt x="560308" y="79374"/>
                    <a:pt x="568365" y="76279"/>
                    <a:pt x="577267" y="76279"/>
                  </a:cubicBezTo>
                  <a:close/>
                  <a:moveTo>
                    <a:pt x="983926" y="75358"/>
                  </a:moveTo>
                  <a:cubicBezTo>
                    <a:pt x="1008482" y="75358"/>
                    <a:pt x="1027616" y="82572"/>
                    <a:pt x="1041327" y="96999"/>
                  </a:cubicBezTo>
                  <a:cubicBezTo>
                    <a:pt x="1055038" y="111426"/>
                    <a:pt x="1061893" y="131429"/>
                    <a:pt x="1061893" y="157009"/>
                  </a:cubicBezTo>
                  <a:cubicBezTo>
                    <a:pt x="1061893" y="182077"/>
                    <a:pt x="1054501" y="202157"/>
                    <a:pt x="1039715" y="217249"/>
                  </a:cubicBezTo>
                  <a:cubicBezTo>
                    <a:pt x="1024930" y="232341"/>
                    <a:pt x="1005055" y="239888"/>
                    <a:pt x="980089" y="239888"/>
                  </a:cubicBezTo>
                  <a:cubicBezTo>
                    <a:pt x="955839" y="239888"/>
                    <a:pt x="936475" y="232546"/>
                    <a:pt x="921997" y="217863"/>
                  </a:cubicBezTo>
                  <a:cubicBezTo>
                    <a:pt x="907519" y="203180"/>
                    <a:pt x="900280" y="183714"/>
                    <a:pt x="900280" y="159465"/>
                  </a:cubicBezTo>
                  <a:cubicBezTo>
                    <a:pt x="900280" y="133066"/>
                    <a:pt x="907826" y="112449"/>
                    <a:pt x="922918" y="97613"/>
                  </a:cubicBezTo>
                  <a:cubicBezTo>
                    <a:pt x="938010" y="82776"/>
                    <a:pt x="958346" y="75358"/>
                    <a:pt x="983926" y="75358"/>
                  </a:cubicBezTo>
                  <a:close/>
                  <a:moveTo>
                    <a:pt x="841069" y="75358"/>
                  </a:moveTo>
                  <a:cubicBezTo>
                    <a:pt x="855599" y="75358"/>
                    <a:pt x="868593" y="77558"/>
                    <a:pt x="880053" y="81958"/>
                  </a:cubicBezTo>
                  <a:lnTo>
                    <a:pt x="880053" y="113114"/>
                  </a:lnTo>
                  <a:cubicBezTo>
                    <a:pt x="869003" y="105542"/>
                    <a:pt x="856315" y="101756"/>
                    <a:pt x="841990" y="101756"/>
                  </a:cubicBezTo>
                  <a:cubicBezTo>
                    <a:pt x="837488" y="101756"/>
                    <a:pt x="833421" y="102217"/>
                    <a:pt x="829789" y="103138"/>
                  </a:cubicBezTo>
                  <a:cubicBezTo>
                    <a:pt x="826156" y="104059"/>
                    <a:pt x="823061" y="105338"/>
                    <a:pt x="820503" y="106975"/>
                  </a:cubicBezTo>
                  <a:cubicBezTo>
                    <a:pt x="817945" y="108612"/>
                    <a:pt x="815950" y="110581"/>
                    <a:pt x="814518" y="112884"/>
                  </a:cubicBezTo>
                  <a:cubicBezTo>
                    <a:pt x="813085" y="115186"/>
                    <a:pt x="812369" y="117718"/>
                    <a:pt x="812369" y="120481"/>
                  </a:cubicBezTo>
                  <a:cubicBezTo>
                    <a:pt x="812369" y="123857"/>
                    <a:pt x="813085" y="126722"/>
                    <a:pt x="814518" y="129076"/>
                  </a:cubicBezTo>
                  <a:cubicBezTo>
                    <a:pt x="815950" y="131429"/>
                    <a:pt x="818073" y="133501"/>
                    <a:pt x="820887" y="135292"/>
                  </a:cubicBezTo>
                  <a:cubicBezTo>
                    <a:pt x="823701" y="137082"/>
                    <a:pt x="827077" y="138719"/>
                    <a:pt x="831017" y="140203"/>
                  </a:cubicBezTo>
                  <a:cubicBezTo>
                    <a:pt x="834956" y="141687"/>
                    <a:pt x="839484" y="143298"/>
                    <a:pt x="844599" y="145038"/>
                  </a:cubicBezTo>
                  <a:cubicBezTo>
                    <a:pt x="851353" y="147800"/>
                    <a:pt x="857415" y="150614"/>
                    <a:pt x="862787" y="153479"/>
                  </a:cubicBezTo>
                  <a:cubicBezTo>
                    <a:pt x="868158" y="156344"/>
                    <a:pt x="872737" y="159592"/>
                    <a:pt x="876523" y="163225"/>
                  </a:cubicBezTo>
                  <a:cubicBezTo>
                    <a:pt x="880309" y="166857"/>
                    <a:pt x="883225" y="171052"/>
                    <a:pt x="885271" y="175810"/>
                  </a:cubicBezTo>
                  <a:cubicBezTo>
                    <a:pt x="887318" y="180568"/>
                    <a:pt x="888341" y="186221"/>
                    <a:pt x="888341" y="192769"/>
                  </a:cubicBezTo>
                  <a:cubicBezTo>
                    <a:pt x="888341" y="200750"/>
                    <a:pt x="886499" y="207708"/>
                    <a:pt x="882816" y="213643"/>
                  </a:cubicBezTo>
                  <a:cubicBezTo>
                    <a:pt x="879132" y="219577"/>
                    <a:pt x="874221" y="224488"/>
                    <a:pt x="868082" y="228377"/>
                  </a:cubicBezTo>
                  <a:cubicBezTo>
                    <a:pt x="861943" y="232265"/>
                    <a:pt x="854857" y="235155"/>
                    <a:pt x="846825" y="237048"/>
                  </a:cubicBezTo>
                  <a:cubicBezTo>
                    <a:pt x="838793" y="238941"/>
                    <a:pt x="830326" y="239888"/>
                    <a:pt x="821424" y="239888"/>
                  </a:cubicBezTo>
                  <a:cubicBezTo>
                    <a:pt x="804234" y="239888"/>
                    <a:pt x="789347" y="237023"/>
                    <a:pt x="776762" y="231293"/>
                  </a:cubicBezTo>
                  <a:lnTo>
                    <a:pt x="776762" y="198295"/>
                  </a:lnTo>
                  <a:cubicBezTo>
                    <a:pt x="790063" y="208424"/>
                    <a:pt x="804746" y="213489"/>
                    <a:pt x="820810" y="213489"/>
                  </a:cubicBezTo>
                  <a:cubicBezTo>
                    <a:pt x="842297" y="213489"/>
                    <a:pt x="853041" y="207145"/>
                    <a:pt x="853041" y="194458"/>
                  </a:cubicBezTo>
                  <a:cubicBezTo>
                    <a:pt x="853041" y="190877"/>
                    <a:pt x="852120" y="187833"/>
                    <a:pt x="850278" y="185326"/>
                  </a:cubicBezTo>
                  <a:cubicBezTo>
                    <a:pt x="848436" y="182819"/>
                    <a:pt x="845955" y="180593"/>
                    <a:pt x="842834" y="178649"/>
                  </a:cubicBezTo>
                  <a:cubicBezTo>
                    <a:pt x="839714" y="176705"/>
                    <a:pt x="836030" y="174966"/>
                    <a:pt x="831784" y="173431"/>
                  </a:cubicBezTo>
                  <a:cubicBezTo>
                    <a:pt x="827538" y="171896"/>
                    <a:pt x="822805" y="170157"/>
                    <a:pt x="817587" y="168213"/>
                  </a:cubicBezTo>
                  <a:cubicBezTo>
                    <a:pt x="811141" y="165655"/>
                    <a:pt x="805334" y="162943"/>
                    <a:pt x="800167" y="160078"/>
                  </a:cubicBezTo>
                  <a:cubicBezTo>
                    <a:pt x="795000" y="157214"/>
                    <a:pt x="790703" y="153965"/>
                    <a:pt x="787275" y="150333"/>
                  </a:cubicBezTo>
                  <a:cubicBezTo>
                    <a:pt x="783847" y="146700"/>
                    <a:pt x="781264" y="142582"/>
                    <a:pt x="779524" y="137977"/>
                  </a:cubicBezTo>
                  <a:cubicBezTo>
                    <a:pt x="777785" y="133373"/>
                    <a:pt x="776915" y="128001"/>
                    <a:pt x="776915" y="121862"/>
                  </a:cubicBezTo>
                  <a:cubicBezTo>
                    <a:pt x="776915" y="114291"/>
                    <a:pt x="778706" y="107614"/>
                    <a:pt x="782287" y="101833"/>
                  </a:cubicBezTo>
                  <a:cubicBezTo>
                    <a:pt x="785868" y="96052"/>
                    <a:pt x="790677" y="91192"/>
                    <a:pt x="796714" y="87253"/>
                  </a:cubicBezTo>
                  <a:cubicBezTo>
                    <a:pt x="802751" y="83313"/>
                    <a:pt x="809606" y="80346"/>
                    <a:pt x="817280" y="78351"/>
                  </a:cubicBezTo>
                  <a:cubicBezTo>
                    <a:pt x="824954" y="76356"/>
                    <a:pt x="832884" y="75358"/>
                    <a:pt x="841069" y="75358"/>
                  </a:cubicBezTo>
                  <a:close/>
                  <a:moveTo>
                    <a:pt x="679126" y="75358"/>
                  </a:moveTo>
                  <a:cubicBezTo>
                    <a:pt x="703682" y="75358"/>
                    <a:pt x="722816" y="82572"/>
                    <a:pt x="736527" y="96999"/>
                  </a:cubicBezTo>
                  <a:cubicBezTo>
                    <a:pt x="750238" y="111426"/>
                    <a:pt x="757093" y="131429"/>
                    <a:pt x="757093" y="157009"/>
                  </a:cubicBezTo>
                  <a:cubicBezTo>
                    <a:pt x="757093" y="182077"/>
                    <a:pt x="749701" y="202157"/>
                    <a:pt x="734915" y="217249"/>
                  </a:cubicBezTo>
                  <a:cubicBezTo>
                    <a:pt x="720130" y="232341"/>
                    <a:pt x="700255" y="239888"/>
                    <a:pt x="675289" y="239888"/>
                  </a:cubicBezTo>
                  <a:cubicBezTo>
                    <a:pt x="651039" y="239888"/>
                    <a:pt x="631675" y="232546"/>
                    <a:pt x="617197" y="217863"/>
                  </a:cubicBezTo>
                  <a:cubicBezTo>
                    <a:pt x="602719" y="203180"/>
                    <a:pt x="595480" y="183714"/>
                    <a:pt x="595480" y="159465"/>
                  </a:cubicBezTo>
                  <a:cubicBezTo>
                    <a:pt x="595480" y="133066"/>
                    <a:pt x="603026" y="112449"/>
                    <a:pt x="618118" y="97613"/>
                  </a:cubicBezTo>
                  <a:cubicBezTo>
                    <a:pt x="633210" y="82776"/>
                    <a:pt x="653546" y="75358"/>
                    <a:pt x="679126" y="75358"/>
                  </a:cubicBezTo>
                  <a:close/>
                  <a:moveTo>
                    <a:pt x="432704" y="75358"/>
                  </a:moveTo>
                  <a:cubicBezTo>
                    <a:pt x="447028" y="75358"/>
                    <a:pt x="459665" y="77865"/>
                    <a:pt x="470613" y="82879"/>
                  </a:cubicBezTo>
                  <a:lnTo>
                    <a:pt x="470613" y="116030"/>
                  </a:lnTo>
                  <a:cubicBezTo>
                    <a:pt x="459665" y="107844"/>
                    <a:pt x="448000" y="103752"/>
                    <a:pt x="435620" y="103752"/>
                  </a:cubicBezTo>
                  <a:cubicBezTo>
                    <a:pt x="420579" y="103752"/>
                    <a:pt x="408249" y="108842"/>
                    <a:pt x="398631" y="119023"/>
                  </a:cubicBezTo>
                  <a:cubicBezTo>
                    <a:pt x="389013" y="129204"/>
                    <a:pt x="384204" y="142531"/>
                    <a:pt x="384204" y="159004"/>
                  </a:cubicBezTo>
                  <a:cubicBezTo>
                    <a:pt x="384204" y="175273"/>
                    <a:pt x="388732" y="188114"/>
                    <a:pt x="397787" y="197527"/>
                  </a:cubicBezTo>
                  <a:cubicBezTo>
                    <a:pt x="406842" y="206941"/>
                    <a:pt x="418993" y="211647"/>
                    <a:pt x="434239" y="211647"/>
                  </a:cubicBezTo>
                  <a:cubicBezTo>
                    <a:pt x="447028" y="211647"/>
                    <a:pt x="459102" y="207094"/>
                    <a:pt x="470460" y="197988"/>
                  </a:cubicBezTo>
                  <a:lnTo>
                    <a:pt x="470460" y="228991"/>
                  </a:lnTo>
                  <a:cubicBezTo>
                    <a:pt x="457874" y="236255"/>
                    <a:pt x="442987" y="239888"/>
                    <a:pt x="425797" y="239888"/>
                  </a:cubicBezTo>
                  <a:cubicBezTo>
                    <a:pt x="402468" y="239888"/>
                    <a:pt x="383642" y="232597"/>
                    <a:pt x="369317" y="218017"/>
                  </a:cubicBezTo>
                  <a:cubicBezTo>
                    <a:pt x="354992" y="203436"/>
                    <a:pt x="347830" y="184533"/>
                    <a:pt x="347830" y="161306"/>
                  </a:cubicBezTo>
                  <a:cubicBezTo>
                    <a:pt x="347830" y="135419"/>
                    <a:pt x="355529" y="114623"/>
                    <a:pt x="370928" y="98917"/>
                  </a:cubicBezTo>
                  <a:cubicBezTo>
                    <a:pt x="386327" y="83211"/>
                    <a:pt x="406919" y="75358"/>
                    <a:pt x="432704" y="75358"/>
                  </a:cubicBezTo>
                  <a:close/>
                  <a:moveTo>
                    <a:pt x="0" y="16115"/>
                  </a:moveTo>
                  <a:lnTo>
                    <a:pt x="51415" y="16115"/>
                  </a:lnTo>
                  <a:lnTo>
                    <a:pt x="109277" y="162688"/>
                  </a:lnTo>
                  <a:cubicBezTo>
                    <a:pt x="113677" y="173943"/>
                    <a:pt x="116542" y="182333"/>
                    <a:pt x="117872" y="187858"/>
                  </a:cubicBezTo>
                  <a:lnTo>
                    <a:pt x="118639" y="187858"/>
                  </a:lnTo>
                  <a:cubicBezTo>
                    <a:pt x="122425" y="176296"/>
                    <a:pt x="125495" y="167701"/>
                    <a:pt x="127848" y="162074"/>
                  </a:cubicBezTo>
                  <a:lnTo>
                    <a:pt x="186784" y="16115"/>
                  </a:lnTo>
                  <a:lnTo>
                    <a:pt x="236358" y="16115"/>
                  </a:lnTo>
                  <a:lnTo>
                    <a:pt x="236358" y="236204"/>
                  </a:lnTo>
                  <a:lnTo>
                    <a:pt x="200137" y="236204"/>
                  </a:lnTo>
                  <a:lnTo>
                    <a:pt x="200137" y="93776"/>
                  </a:lnTo>
                  <a:cubicBezTo>
                    <a:pt x="200137" y="82111"/>
                    <a:pt x="200853" y="67838"/>
                    <a:pt x="202285" y="50955"/>
                  </a:cubicBezTo>
                  <a:lnTo>
                    <a:pt x="201671" y="50955"/>
                  </a:lnTo>
                  <a:cubicBezTo>
                    <a:pt x="199420" y="60573"/>
                    <a:pt x="197425" y="67479"/>
                    <a:pt x="195686" y="71675"/>
                  </a:cubicBezTo>
                  <a:lnTo>
                    <a:pt x="129997" y="236204"/>
                  </a:lnTo>
                  <a:lnTo>
                    <a:pt x="104826" y="236204"/>
                  </a:lnTo>
                  <a:lnTo>
                    <a:pt x="38984" y="72902"/>
                  </a:lnTo>
                  <a:cubicBezTo>
                    <a:pt x="37142" y="68093"/>
                    <a:pt x="35198" y="60778"/>
                    <a:pt x="33151" y="50955"/>
                  </a:cubicBezTo>
                  <a:lnTo>
                    <a:pt x="32537" y="50955"/>
                  </a:lnTo>
                  <a:cubicBezTo>
                    <a:pt x="33356" y="59754"/>
                    <a:pt x="33765" y="74130"/>
                    <a:pt x="33765" y="94082"/>
                  </a:cubicBezTo>
                  <a:lnTo>
                    <a:pt x="33765" y="236204"/>
                  </a:lnTo>
                  <a:lnTo>
                    <a:pt x="0" y="236204"/>
                  </a:lnTo>
                  <a:close/>
                  <a:moveTo>
                    <a:pt x="299716" y="5525"/>
                  </a:moveTo>
                  <a:cubicBezTo>
                    <a:pt x="305753" y="5525"/>
                    <a:pt x="310869" y="7469"/>
                    <a:pt x="315064" y="11357"/>
                  </a:cubicBezTo>
                  <a:cubicBezTo>
                    <a:pt x="319259" y="15245"/>
                    <a:pt x="321357" y="20106"/>
                    <a:pt x="321357" y="25938"/>
                  </a:cubicBezTo>
                  <a:cubicBezTo>
                    <a:pt x="321357" y="31463"/>
                    <a:pt x="319259" y="36195"/>
                    <a:pt x="315064" y="40135"/>
                  </a:cubicBezTo>
                  <a:cubicBezTo>
                    <a:pt x="310869" y="44074"/>
                    <a:pt x="305753" y="46044"/>
                    <a:pt x="299716" y="46044"/>
                  </a:cubicBezTo>
                  <a:cubicBezTo>
                    <a:pt x="293884" y="46044"/>
                    <a:pt x="288896" y="44151"/>
                    <a:pt x="284752" y="40365"/>
                  </a:cubicBezTo>
                  <a:cubicBezTo>
                    <a:pt x="280608" y="36579"/>
                    <a:pt x="278536" y="31770"/>
                    <a:pt x="278536" y="25938"/>
                  </a:cubicBezTo>
                  <a:cubicBezTo>
                    <a:pt x="278536" y="20106"/>
                    <a:pt x="280608" y="15245"/>
                    <a:pt x="284752" y="11357"/>
                  </a:cubicBezTo>
                  <a:cubicBezTo>
                    <a:pt x="288896" y="7469"/>
                    <a:pt x="293884" y="5525"/>
                    <a:pt x="299716" y="5525"/>
                  </a:cubicBezTo>
                  <a:close/>
                  <a:moveTo>
                    <a:pt x="1149851" y="0"/>
                  </a:moveTo>
                  <a:cubicBezTo>
                    <a:pt x="1158650" y="0"/>
                    <a:pt x="1165608" y="972"/>
                    <a:pt x="1170724" y="2916"/>
                  </a:cubicBezTo>
                  <a:lnTo>
                    <a:pt x="1170724" y="32537"/>
                  </a:lnTo>
                  <a:cubicBezTo>
                    <a:pt x="1165915" y="29775"/>
                    <a:pt x="1160441" y="28393"/>
                    <a:pt x="1154302" y="28393"/>
                  </a:cubicBezTo>
                  <a:cubicBezTo>
                    <a:pt x="1137010" y="28393"/>
                    <a:pt x="1128364" y="38165"/>
                    <a:pt x="1128364" y="57708"/>
                  </a:cubicBezTo>
                  <a:lnTo>
                    <a:pt x="1128364" y="79042"/>
                  </a:lnTo>
                  <a:lnTo>
                    <a:pt x="1160534" y="79042"/>
                  </a:lnTo>
                  <a:lnTo>
                    <a:pt x="1164892" y="79042"/>
                  </a:lnTo>
                  <a:lnTo>
                    <a:pt x="1186779" y="79042"/>
                  </a:lnTo>
                  <a:lnTo>
                    <a:pt x="1186779" y="42667"/>
                  </a:lnTo>
                  <a:lnTo>
                    <a:pt x="1222386" y="32537"/>
                  </a:lnTo>
                  <a:lnTo>
                    <a:pt x="1222386" y="79042"/>
                  </a:lnTo>
                  <a:lnTo>
                    <a:pt x="1259988" y="79042"/>
                  </a:lnTo>
                  <a:lnTo>
                    <a:pt x="1259988" y="106975"/>
                  </a:lnTo>
                  <a:lnTo>
                    <a:pt x="1222386" y="106975"/>
                  </a:lnTo>
                  <a:lnTo>
                    <a:pt x="1222386" y="185556"/>
                  </a:lnTo>
                  <a:cubicBezTo>
                    <a:pt x="1222386" y="194867"/>
                    <a:pt x="1224074" y="201518"/>
                    <a:pt x="1227451" y="205508"/>
                  </a:cubicBezTo>
                  <a:cubicBezTo>
                    <a:pt x="1230827" y="209499"/>
                    <a:pt x="1236455" y="211494"/>
                    <a:pt x="1244333" y="211494"/>
                  </a:cubicBezTo>
                  <a:cubicBezTo>
                    <a:pt x="1250370" y="211494"/>
                    <a:pt x="1255589" y="209754"/>
                    <a:pt x="1259988" y="206276"/>
                  </a:cubicBezTo>
                  <a:lnTo>
                    <a:pt x="1259988" y="234516"/>
                  </a:lnTo>
                  <a:cubicBezTo>
                    <a:pt x="1253031" y="237995"/>
                    <a:pt x="1243873" y="239734"/>
                    <a:pt x="1232515" y="239734"/>
                  </a:cubicBezTo>
                  <a:cubicBezTo>
                    <a:pt x="1202024" y="239734"/>
                    <a:pt x="1186779" y="225102"/>
                    <a:pt x="1186779" y="195839"/>
                  </a:cubicBezTo>
                  <a:lnTo>
                    <a:pt x="1186779" y="106975"/>
                  </a:lnTo>
                  <a:lnTo>
                    <a:pt x="1164892" y="106975"/>
                  </a:lnTo>
                  <a:lnTo>
                    <a:pt x="1160534" y="106975"/>
                  </a:lnTo>
                  <a:lnTo>
                    <a:pt x="1128517" y="106975"/>
                  </a:lnTo>
                  <a:lnTo>
                    <a:pt x="1128517" y="236204"/>
                  </a:lnTo>
                  <a:lnTo>
                    <a:pt x="1092910" y="236204"/>
                  </a:lnTo>
                  <a:lnTo>
                    <a:pt x="1092910" y="106975"/>
                  </a:lnTo>
                  <a:lnTo>
                    <a:pt x="1066051" y="106975"/>
                  </a:lnTo>
                  <a:lnTo>
                    <a:pt x="1066051" y="79042"/>
                  </a:lnTo>
                  <a:lnTo>
                    <a:pt x="1092910" y="79042"/>
                  </a:lnTo>
                  <a:lnTo>
                    <a:pt x="1092910" y="53564"/>
                  </a:lnTo>
                  <a:cubicBezTo>
                    <a:pt x="1092910" y="36988"/>
                    <a:pt x="1098333" y="23917"/>
                    <a:pt x="1109179" y="14350"/>
                  </a:cubicBezTo>
                  <a:cubicBezTo>
                    <a:pt x="1120025" y="4783"/>
                    <a:pt x="1133582" y="0"/>
                    <a:pt x="1149851" y="0"/>
                  </a:cubicBezTo>
                  <a:close/>
                </a:path>
              </a:pathLst>
            </a:custGeom>
            <a:solidFill>
              <a:srgbClr val="2F2F2F"/>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34" name="Freeform: Shape 33">
            <a:extLst>
              <a:ext uri="{FF2B5EF4-FFF2-40B4-BE49-F238E27FC236}">
                <a16:creationId xmlns:a16="http://schemas.microsoft.com/office/drawing/2014/main" id="{F93F6363-616A-CDD2-CAE0-DBC4E69EE419}"/>
              </a:ext>
            </a:extLst>
          </p:cNvPr>
          <p:cNvSpPr/>
          <p:nvPr userDrawn="1"/>
        </p:nvSpPr>
        <p:spPr>
          <a:xfrm>
            <a:off x="1645690" y="2768269"/>
            <a:ext cx="3145938" cy="308493"/>
          </a:xfrm>
          <a:custGeom>
            <a:avLst/>
            <a:gdLst/>
            <a:ahLst/>
            <a:cxnLst/>
            <a:rect l="l" t="t" r="r" b="b"/>
            <a:pathLst>
              <a:path w="3145938" h="308493">
                <a:moveTo>
                  <a:pt x="1730876" y="125853"/>
                </a:moveTo>
                <a:cubicBezTo>
                  <a:pt x="1724737" y="125853"/>
                  <a:pt x="1719339" y="126953"/>
                  <a:pt x="1714684" y="129153"/>
                </a:cubicBezTo>
                <a:cubicBezTo>
                  <a:pt x="1710028" y="131352"/>
                  <a:pt x="1706114" y="134243"/>
                  <a:pt x="1702943" y="137824"/>
                </a:cubicBezTo>
                <a:cubicBezTo>
                  <a:pt x="1699771" y="141405"/>
                  <a:pt x="1697392" y="145498"/>
                  <a:pt x="1695806" y="150102"/>
                </a:cubicBezTo>
                <a:cubicBezTo>
                  <a:pt x="1694220" y="154707"/>
                  <a:pt x="1693427" y="159413"/>
                  <a:pt x="1693427" y="164222"/>
                </a:cubicBezTo>
                <a:cubicBezTo>
                  <a:pt x="1693427" y="169441"/>
                  <a:pt x="1694169" y="174787"/>
                  <a:pt x="1695652" y="180261"/>
                </a:cubicBezTo>
                <a:cubicBezTo>
                  <a:pt x="1697136" y="185735"/>
                  <a:pt x="1699413" y="190723"/>
                  <a:pt x="1702482" y="195225"/>
                </a:cubicBezTo>
                <a:cubicBezTo>
                  <a:pt x="1705552" y="199727"/>
                  <a:pt x="1709465" y="203436"/>
                  <a:pt x="1714223" y="206352"/>
                </a:cubicBezTo>
                <a:cubicBezTo>
                  <a:pt x="1718981" y="209269"/>
                  <a:pt x="1724634" y="210727"/>
                  <a:pt x="1731183" y="210727"/>
                </a:cubicBezTo>
                <a:cubicBezTo>
                  <a:pt x="1737015" y="210727"/>
                  <a:pt x="1742182" y="209652"/>
                  <a:pt x="1746684" y="207504"/>
                </a:cubicBezTo>
                <a:cubicBezTo>
                  <a:pt x="1751186" y="205355"/>
                  <a:pt x="1754946" y="202388"/>
                  <a:pt x="1757965" y="198602"/>
                </a:cubicBezTo>
                <a:cubicBezTo>
                  <a:pt x="1760983" y="194816"/>
                  <a:pt x="1763285" y="190339"/>
                  <a:pt x="1764871" y="185172"/>
                </a:cubicBezTo>
                <a:cubicBezTo>
                  <a:pt x="1766457" y="180005"/>
                  <a:pt x="1767250" y="174403"/>
                  <a:pt x="1767250" y="168366"/>
                </a:cubicBezTo>
                <a:cubicBezTo>
                  <a:pt x="1767250" y="162023"/>
                  <a:pt x="1766508" y="156242"/>
                  <a:pt x="1765025" y="151023"/>
                </a:cubicBezTo>
                <a:cubicBezTo>
                  <a:pt x="1763541" y="145805"/>
                  <a:pt x="1761290" y="141329"/>
                  <a:pt x="1758272" y="137594"/>
                </a:cubicBezTo>
                <a:cubicBezTo>
                  <a:pt x="1755253" y="133859"/>
                  <a:pt x="1751468" y="130969"/>
                  <a:pt x="1746914" y="128922"/>
                </a:cubicBezTo>
                <a:cubicBezTo>
                  <a:pt x="1742361" y="126876"/>
                  <a:pt x="1737015" y="125853"/>
                  <a:pt x="1730876" y="125853"/>
                </a:cubicBezTo>
                <a:close/>
                <a:moveTo>
                  <a:pt x="2943927" y="103752"/>
                </a:moveTo>
                <a:cubicBezTo>
                  <a:pt x="2930012" y="103752"/>
                  <a:pt x="2919012" y="108612"/>
                  <a:pt x="2910929" y="118332"/>
                </a:cubicBezTo>
                <a:cubicBezTo>
                  <a:pt x="2902846" y="128053"/>
                  <a:pt x="2898804" y="141456"/>
                  <a:pt x="2898804" y="158544"/>
                </a:cubicBezTo>
                <a:cubicBezTo>
                  <a:pt x="2898804" y="175017"/>
                  <a:pt x="2902897" y="187986"/>
                  <a:pt x="2911083" y="197451"/>
                </a:cubicBezTo>
                <a:cubicBezTo>
                  <a:pt x="2919268" y="206915"/>
                  <a:pt x="2930216" y="211647"/>
                  <a:pt x="2943927" y="211647"/>
                </a:cubicBezTo>
                <a:cubicBezTo>
                  <a:pt x="2957945" y="211647"/>
                  <a:pt x="2968714" y="206992"/>
                  <a:pt x="2976235" y="197681"/>
                </a:cubicBezTo>
                <a:cubicBezTo>
                  <a:pt x="2983755" y="188370"/>
                  <a:pt x="2987515" y="175119"/>
                  <a:pt x="2987515" y="157930"/>
                </a:cubicBezTo>
                <a:cubicBezTo>
                  <a:pt x="2987515" y="140638"/>
                  <a:pt x="2983755" y="127285"/>
                  <a:pt x="2976235" y="117872"/>
                </a:cubicBezTo>
                <a:cubicBezTo>
                  <a:pt x="2968714" y="108458"/>
                  <a:pt x="2957945" y="103752"/>
                  <a:pt x="2943927" y="103752"/>
                </a:cubicBezTo>
                <a:close/>
                <a:moveTo>
                  <a:pt x="2588116" y="103752"/>
                </a:moveTo>
                <a:cubicBezTo>
                  <a:pt x="2575429" y="103752"/>
                  <a:pt x="2565222" y="108254"/>
                  <a:pt x="2557497" y="117258"/>
                </a:cubicBezTo>
                <a:cubicBezTo>
                  <a:pt x="2549772" y="126262"/>
                  <a:pt x="2545910" y="137517"/>
                  <a:pt x="2545910" y="151023"/>
                </a:cubicBezTo>
                <a:lnTo>
                  <a:pt x="2545910" y="170515"/>
                </a:lnTo>
                <a:cubicBezTo>
                  <a:pt x="2545910" y="181975"/>
                  <a:pt x="2549568" y="191695"/>
                  <a:pt x="2556883" y="199676"/>
                </a:cubicBezTo>
                <a:cubicBezTo>
                  <a:pt x="2564199" y="207657"/>
                  <a:pt x="2573485" y="211647"/>
                  <a:pt x="2584740" y="211647"/>
                </a:cubicBezTo>
                <a:cubicBezTo>
                  <a:pt x="2597939" y="211647"/>
                  <a:pt x="2608299" y="206506"/>
                  <a:pt x="2615819" y="196223"/>
                </a:cubicBezTo>
                <a:cubicBezTo>
                  <a:pt x="2623340" y="185940"/>
                  <a:pt x="2627100" y="171589"/>
                  <a:pt x="2627100" y="153172"/>
                </a:cubicBezTo>
                <a:cubicBezTo>
                  <a:pt x="2627100" y="137722"/>
                  <a:pt x="2623596" y="125623"/>
                  <a:pt x="2616587" y="116874"/>
                </a:cubicBezTo>
                <a:cubicBezTo>
                  <a:pt x="2609578" y="108126"/>
                  <a:pt x="2600088" y="103752"/>
                  <a:pt x="2588116" y="103752"/>
                </a:cubicBezTo>
                <a:close/>
                <a:moveTo>
                  <a:pt x="2391477" y="103752"/>
                </a:moveTo>
                <a:cubicBezTo>
                  <a:pt x="2377562" y="103752"/>
                  <a:pt x="2366562" y="108612"/>
                  <a:pt x="2358479" y="118332"/>
                </a:cubicBezTo>
                <a:cubicBezTo>
                  <a:pt x="2350396" y="128053"/>
                  <a:pt x="2346354" y="141456"/>
                  <a:pt x="2346354" y="158544"/>
                </a:cubicBezTo>
                <a:cubicBezTo>
                  <a:pt x="2346354" y="175017"/>
                  <a:pt x="2350447" y="187986"/>
                  <a:pt x="2358633" y="197451"/>
                </a:cubicBezTo>
                <a:cubicBezTo>
                  <a:pt x="2366818" y="206915"/>
                  <a:pt x="2377766" y="211647"/>
                  <a:pt x="2391477" y="211647"/>
                </a:cubicBezTo>
                <a:cubicBezTo>
                  <a:pt x="2405495" y="211647"/>
                  <a:pt x="2416264" y="206992"/>
                  <a:pt x="2423785" y="197681"/>
                </a:cubicBezTo>
                <a:cubicBezTo>
                  <a:pt x="2431305" y="188370"/>
                  <a:pt x="2435065" y="175119"/>
                  <a:pt x="2435065" y="157930"/>
                </a:cubicBezTo>
                <a:cubicBezTo>
                  <a:pt x="2435065" y="140638"/>
                  <a:pt x="2431305" y="127285"/>
                  <a:pt x="2423785" y="117872"/>
                </a:cubicBezTo>
                <a:cubicBezTo>
                  <a:pt x="2416264" y="108458"/>
                  <a:pt x="2405495" y="103752"/>
                  <a:pt x="2391477" y="103752"/>
                </a:cubicBezTo>
                <a:close/>
                <a:moveTo>
                  <a:pt x="1038927" y="103752"/>
                </a:moveTo>
                <a:cubicBezTo>
                  <a:pt x="1025012" y="103752"/>
                  <a:pt x="1014013" y="108612"/>
                  <a:pt x="1005929" y="118332"/>
                </a:cubicBezTo>
                <a:cubicBezTo>
                  <a:pt x="997846" y="128053"/>
                  <a:pt x="993804" y="141456"/>
                  <a:pt x="993804" y="158544"/>
                </a:cubicBezTo>
                <a:cubicBezTo>
                  <a:pt x="993804" y="175017"/>
                  <a:pt x="997897" y="187986"/>
                  <a:pt x="1006083" y="197451"/>
                </a:cubicBezTo>
                <a:cubicBezTo>
                  <a:pt x="1014268" y="206915"/>
                  <a:pt x="1025217" y="211647"/>
                  <a:pt x="1038927" y="211647"/>
                </a:cubicBezTo>
                <a:cubicBezTo>
                  <a:pt x="1052945" y="211647"/>
                  <a:pt x="1063714" y="206992"/>
                  <a:pt x="1071235" y="197681"/>
                </a:cubicBezTo>
                <a:cubicBezTo>
                  <a:pt x="1078755" y="188370"/>
                  <a:pt x="1082515" y="175119"/>
                  <a:pt x="1082515" y="157930"/>
                </a:cubicBezTo>
                <a:cubicBezTo>
                  <a:pt x="1082515" y="140638"/>
                  <a:pt x="1078755" y="127285"/>
                  <a:pt x="1071235" y="117872"/>
                </a:cubicBezTo>
                <a:cubicBezTo>
                  <a:pt x="1063714" y="108458"/>
                  <a:pt x="1052945" y="103752"/>
                  <a:pt x="1038927" y="103752"/>
                </a:cubicBezTo>
                <a:close/>
                <a:moveTo>
                  <a:pt x="715077" y="103752"/>
                </a:moveTo>
                <a:cubicBezTo>
                  <a:pt x="701162" y="103752"/>
                  <a:pt x="690162" y="108612"/>
                  <a:pt x="682079" y="118332"/>
                </a:cubicBezTo>
                <a:cubicBezTo>
                  <a:pt x="673996" y="128053"/>
                  <a:pt x="669954" y="141456"/>
                  <a:pt x="669954" y="158544"/>
                </a:cubicBezTo>
                <a:cubicBezTo>
                  <a:pt x="669954" y="175017"/>
                  <a:pt x="674047" y="187986"/>
                  <a:pt x="682233" y="197451"/>
                </a:cubicBezTo>
                <a:cubicBezTo>
                  <a:pt x="690418" y="206915"/>
                  <a:pt x="701366" y="211647"/>
                  <a:pt x="715077" y="211647"/>
                </a:cubicBezTo>
                <a:cubicBezTo>
                  <a:pt x="729095" y="211647"/>
                  <a:pt x="739864" y="206992"/>
                  <a:pt x="747385" y="197681"/>
                </a:cubicBezTo>
                <a:cubicBezTo>
                  <a:pt x="754905" y="188370"/>
                  <a:pt x="758665" y="175119"/>
                  <a:pt x="758665" y="157930"/>
                </a:cubicBezTo>
                <a:cubicBezTo>
                  <a:pt x="758665" y="140638"/>
                  <a:pt x="754905" y="127285"/>
                  <a:pt x="747385" y="117872"/>
                </a:cubicBezTo>
                <a:cubicBezTo>
                  <a:pt x="739864" y="108458"/>
                  <a:pt x="729095" y="103752"/>
                  <a:pt x="715077" y="103752"/>
                </a:cubicBezTo>
                <a:close/>
                <a:moveTo>
                  <a:pt x="2701110" y="79042"/>
                </a:moveTo>
                <a:lnTo>
                  <a:pt x="2736717" y="79042"/>
                </a:lnTo>
                <a:lnTo>
                  <a:pt x="2736717" y="236204"/>
                </a:lnTo>
                <a:lnTo>
                  <a:pt x="2701110" y="236204"/>
                </a:lnTo>
                <a:close/>
                <a:moveTo>
                  <a:pt x="291284" y="79042"/>
                </a:moveTo>
                <a:lnTo>
                  <a:pt x="326892" y="79042"/>
                </a:lnTo>
                <a:lnTo>
                  <a:pt x="326892" y="236204"/>
                </a:lnTo>
                <a:lnTo>
                  <a:pt x="291284" y="236204"/>
                </a:lnTo>
                <a:close/>
                <a:moveTo>
                  <a:pt x="605842" y="76279"/>
                </a:moveTo>
                <a:cubicBezTo>
                  <a:pt x="612288" y="76279"/>
                  <a:pt x="617200" y="77251"/>
                  <a:pt x="620576" y="79195"/>
                </a:cubicBezTo>
                <a:lnTo>
                  <a:pt x="620576" y="112961"/>
                </a:lnTo>
                <a:cubicBezTo>
                  <a:pt x="616279" y="109584"/>
                  <a:pt x="610088" y="107896"/>
                  <a:pt x="602005" y="107896"/>
                </a:cubicBezTo>
                <a:cubicBezTo>
                  <a:pt x="591466" y="107896"/>
                  <a:pt x="582667" y="112654"/>
                  <a:pt x="575607" y="122169"/>
                </a:cubicBezTo>
                <a:cubicBezTo>
                  <a:pt x="568547" y="131685"/>
                  <a:pt x="565017" y="144628"/>
                  <a:pt x="565017" y="160999"/>
                </a:cubicBezTo>
                <a:lnTo>
                  <a:pt x="565017" y="236204"/>
                </a:lnTo>
                <a:lnTo>
                  <a:pt x="529410" y="236204"/>
                </a:lnTo>
                <a:lnTo>
                  <a:pt x="529410" y="79042"/>
                </a:lnTo>
                <a:lnTo>
                  <a:pt x="565017" y="79042"/>
                </a:lnTo>
                <a:lnTo>
                  <a:pt x="565017" y="111426"/>
                </a:lnTo>
                <a:lnTo>
                  <a:pt x="565631" y="111426"/>
                </a:lnTo>
                <a:cubicBezTo>
                  <a:pt x="569109" y="100375"/>
                  <a:pt x="574456" y="91755"/>
                  <a:pt x="581669" y="85564"/>
                </a:cubicBezTo>
                <a:cubicBezTo>
                  <a:pt x="588883" y="79374"/>
                  <a:pt x="596940" y="76279"/>
                  <a:pt x="605842" y="76279"/>
                </a:cubicBezTo>
                <a:close/>
                <a:moveTo>
                  <a:pt x="2946076" y="75358"/>
                </a:moveTo>
                <a:cubicBezTo>
                  <a:pt x="2970633" y="75358"/>
                  <a:pt x="2989766" y="82572"/>
                  <a:pt x="3003477" y="96999"/>
                </a:cubicBezTo>
                <a:cubicBezTo>
                  <a:pt x="3017188" y="111426"/>
                  <a:pt x="3024043" y="131429"/>
                  <a:pt x="3024043" y="157009"/>
                </a:cubicBezTo>
                <a:cubicBezTo>
                  <a:pt x="3024043" y="182077"/>
                  <a:pt x="3016651" y="202157"/>
                  <a:pt x="3001866" y="217249"/>
                </a:cubicBezTo>
                <a:cubicBezTo>
                  <a:pt x="2987080" y="232342"/>
                  <a:pt x="2967205" y="239888"/>
                  <a:pt x="2942239" y="239888"/>
                </a:cubicBezTo>
                <a:cubicBezTo>
                  <a:pt x="2917989" y="239888"/>
                  <a:pt x="2898625" y="232546"/>
                  <a:pt x="2884147" y="217863"/>
                </a:cubicBezTo>
                <a:cubicBezTo>
                  <a:pt x="2869669" y="203181"/>
                  <a:pt x="2862430" y="183714"/>
                  <a:pt x="2862430" y="159465"/>
                </a:cubicBezTo>
                <a:cubicBezTo>
                  <a:pt x="2862430" y="133066"/>
                  <a:pt x="2869976" y="112449"/>
                  <a:pt x="2885068" y="97613"/>
                </a:cubicBezTo>
                <a:cubicBezTo>
                  <a:pt x="2900160" y="82776"/>
                  <a:pt x="2920496" y="75358"/>
                  <a:pt x="2946076" y="75358"/>
                </a:cubicBezTo>
                <a:close/>
                <a:moveTo>
                  <a:pt x="2600241" y="75358"/>
                </a:moveTo>
                <a:cubicBezTo>
                  <a:pt x="2620194" y="75358"/>
                  <a:pt x="2635746" y="82367"/>
                  <a:pt x="2646899" y="96385"/>
                </a:cubicBezTo>
                <a:cubicBezTo>
                  <a:pt x="2658052" y="110403"/>
                  <a:pt x="2663628" y="129229"/>
                  <a:pt x="2663628" y="152865"/>
                </a:cubicBezTo>
                <a:cubicBezTo>
                  <a:pt x="2663628" y="179059"/>
                  <a:pt x="2657335" y="200034"/>
                  <a:pt x="2644750" y="215791"/>
                </a:cubicBezTo>
                <a:cubicBezTo>
                  <a:pt x="2632165" y="231549"/>
                  <a:pt x="2614975" y="239427"/>
                  <a:pt x="2593181" y="239427"/>
                </a:cubicBezTo>
                <a:cubicBezTo>
                  <a:pt x="2573127" y="239427"/>
                  <a:pt x="2557676" y="230628"/>
                  <a:pt x="2546831" y="213029"/>
                </a:cubicBezTo>
                <a:lnTo>
                  <a:pt x="2546217" y="213029"/>
                </a:lnTo>
                <a:lnTo>
                  <a:pt x="2546217" y="308493"/>
                </a:lnTo>
                <a:lnTo>
                  <a:pt x="2510610" y="308493"/>
                </a:lnTo>
                <a:lnTo>
                  <a:pt x="2510610" y="79042"/>
                </a:lnTo>
                <a:lnTo>
                  <a:pt x="2546217" y="79042"/>
                </a:lnTo>
                <a:lnTo>
                  <a:pt x="2546217" y="106668"/>
                </a:lnTo>
                <a:lnTo>
                  <a:pt x="2546831" y="106668"/>
                </a:lnTo>
                <a:cubicBezTo>
                  <a:pt x="2559007" y="85795"/>
                  <a:pt x="2576810" y="75358"/>
                  <a:pt x="2600241" y="75358"/>
                </a:cubicBezTo>
                <a:close/>
                <a:moveTo>
                  <a:pt x="2393626" y="75358"/>
                </a:moveTo>
                <a:cubicBezTo>
                  <a:pt x="2418183" y="75358"/>
                  <a:pt x="2437316" y="82572"/>
                  <a:pt x="2451027" y="96999"/>
                </a:cubicBezTo>
                <a:cubicBezTo>
                  <a:pt x="2464738" y="111426"/>
                  <a:pt x="2471593" y="131429"/>
                  <a:pt x="2471593" y="157009"/>
                </a:cubicBezTo>
                <a:cubicBezTo>
                  <a:pt x="2471593" y="182077"/>
                  <a:pt x="2464201" y="202157"/>
                  <a:pt x="2449416" y="217249"/>
                </a:cubicBezTo>
                <a:cubicBezTo>
                  <a:pt x="2434630" y="232342"/>
                  <a:pt x="2414755" y="239888"/>
                  <a:pt x="2389789" y="239888"/>
                </a:cubicBezTo>
                <a:cubicBezTo>
                  <a:pt x="2365539" y="239888"/>
                  <a:pt x="2346175" y="232546"/>
                  <a:pt x="2331697" y="217863"/>
                </a:cubicBezTo>
                <a:cubicBezTo>
                  <a:pt x="2317219" y="203181"/>
                  <a:pt x="2309980" y="183714"/>
                  <a:pt x="2309980" y="159465"/>
                </a:cubicBezTo>
                <a:cubicBezTo>
                  <a:pt x="2309980" y="133066"/>
                  <a:pt x="2317526" y="112449"/>
                  <a:pt x="2332618" y="97613"/>
                </a:cubicBezTo>
                <a:cubicBezTo>
                  <a:pt x="2347710" y="82776"/>
                  <a:pt x="2368046" y="75358"/>
                  <a:pt x="2393626" y="75358"/>
                </a:cubicBezTo>
                <a:close/>
                <a:moveTo>
                  <a:pt x="1041076" y="75358"/>
                </a:moveTo>
                <a:cubicBezTo>
                  <a:pt x="1065633" y="75358"/>
                  <a:pt x="1084766" y="82572"/>
                  <a:pt x="1098477" y="96999"/>
                </a:cubicBezTo>
                <a:cubicBezTo>
                  <a:pt x="1112188" y="111426"/>
                  <a:pt x="1119043" y="131429"/>
                  <a:pt x="1119043" y="157009"/>
                </a:cubicBezTo>
                <a:cubicBezTo>
                  <a:pt x="1119043" y="182077"/>
                  <a:pt x="1111651" y="202157"/>
                  <a:pt x="1096866" y="217249"/>
                </a:cubicBezTo>
                <a:cubicBezTo>
                  <a:pt x="1082080" y="232342"/>
                  <a:pt x="1062205" y="239888"/>
                  <a:pt x="1037239" y="239888"/>
                </a:cubicBezTo>
                <a:cubicBezTo>
                  <a:pt x="1012989" y="239888"/>
                  <a:pt x="993625" y="232546"/>
                  <a:pt x="979147" y="217863"/>
                </a:cubicBezTo>
                <a:cubicBezTo>
                  <a:pt x="964669" y="203181"/>
                  <a:pt x="957430" y="183714"/>
                  <a:pt x="957430" y="159465"/>
                </a:cubicBezTo>
                <a:cubicBezTo>
                  <a:pt x="957430" y="133066"/>
                  <a:pt x="964976" y="112449"/>
                  <a:pt x="980068" y="97613"/>
                </a:cubicBezTo>
                <a:cubicBezTo>
                  <a:pt x="995160" y="82776"/>
                  <a:pt x="1015496" y="75358"/>
                  <a:pt x="1041076" y="75358"/>
                </a:cubicBezTo>
                <a:close/>
                <a:moveTo>
                  <a:pt x="888695" y="75358"/>
                </a:moveTo>
                <a:cubicBezTo>
                  <a:pt x="903224" y="75358"/>
                  <a:pt x="916218" y="77558"/>
                  <a:pt x="927678" y="81958"/>
                </a:cubicBezTo>
                <a:lnTo>
                  <a:pt x="927678" y="113114"/>
                </a:lnTo>
                <a:cubicBezTo>
                  <a:pt x="916628" y="105542"/>
                  <a:pt x="903940" y="101757"/>
                  <a:pt x="889615" y="101757"/>
                </a:cubicBezTo>
                <a:cubicBezTo>
                  <a:pt x="885113" y="101757"/>
                  <a:pt x="881046" y="102217"/>
                  <a:pt x="877414" y="103138"/>
                </a:cubicBezTo>
                <a:cubicBezTo>
                  <a:pt x="873781" y="104059"/>
                  <a:pt x="870686" y="105338"/>
                  <a:pt x="868128" y="106975"/>
                </a:cubicBezTo>
                <a:cubicBezTo>
                  <a:pt x="865570" y="108612"/>
                  <a:pt x="863575" y="110582"/>
                  <a:pt x="862143" y="112884"/>
                </a:cubicBezTo>
                <a:cubicBezTo>
                  <a:pt x="860710" y="115186"/>
                  <a:pt x="859994" y="117718"/>
                  <a:pt x="859994" y="120481"/>
                </a:cubicBezTo>
                <a:cubicBezTo>
                  <a:pt x="859994" y="123858"/>
                  <a:pt x="860710" y="126722"/>
                  <a:pt x="862143" y="129076"/>
                </a:cubicBezTo>
                <a:cubicBezTo>
                  <a:pt x="863575" y="131429"/>
                  <a:pt x="865698" y="133501"/>
                  <a:pt x="868512" y="135292"/>
                </a:cubicBezTo>
                <a:cubicBezTo>
                  <a:pt x="871326" y="137082"/>
                  <a:pt x="874702" y="138719"/>
                  <a:pt x="878642" y="140203"/>
                </a:cubicBezTo>
                <a:cubicBezTo>
                  <a:pt x="882581" y="141687"/>
                  <a:pt x="887109" y="143298"/>
                  <a:pt x="892225" y="145038"/>
                </a:cubicBezTo>
                <a:cubicBezTo>
                  <a:pt x="898978" y="147800"/>
                  <a:pt x="905040" y="150614"/>
                  <a:pt x="910412" y="153479"/>
                </a:cubicBezTo>
                <a:cubicBezTo>
                  <a:pt x="915784" y="156344"/>
                  <a:pt x="920362" y="159593"/>
                  <a:pt x="924148" y="163225"/>
                </a:cubicBezTo>
                <a:cubicBezTo>
                  <a:pt x="927934" y="166857"/>
                  <a:pt x="930850" y="171052"/>
                  <a:pt x="932897" y="175810"/>
                </a:cubicBezTo>
                <a:cubicBezTo>
                  <a:pt x="934943" y="180568"/>
                  <a:pt x="935966" y="186221"/>
                  <a:pt x="935966" y="192770"/>
                </a:cubicBezTo>
                <a:cubicBezTo>
                  <a:pt x="935966" y="200750"/>
                  <a:pt x="934124" y="207708"/>
                  <a:pt x="930441" y="213643"/>
                </a:cubicBezTo>
                <a:cubicBezTo>
                  <a:pt x="926757" y="219577"/>
                  <a:pt x="921846" y="224489"/>
                  <a:pt x="915707" y="228377"/>
                </a:cubicBezTo>
                <a:cubicBezTo>
                  <a:pt x="909568" y="232265"/>
                  <a:pt x="902482" y="235155"/>
                  <a:pt x="894450" y="237048"/>
                </a:cubicBezTo>
                <a:cubicBezTo>
                  <a:pt x="886418" y="238941"/>
                  <a:pt x="877951" y="239888"/>
                  <a:pt x="869049" y="239888"/>
                </a:cubicBezTo>
                <a:cubicBezTo>
                  <a:pt x="851860" y="239888"/>
                  <a:pt x="836972" y="237023"/>
                  <a:pt x="824387" y="231293"/>
                </a:cubicBezTo>
                <a:lnTo>
                  <a:pt x="824387" y="198295"/>
                </a:lnTo>
                <a:cubicBezTo>
                  <a:pt x="837688" y="208424"/>
                  <a:pt x="852371" y="213489"/>
                  <a:pt x="868435" y="213489"/>
                </a:cubicBezTo>
                <a:cubicBezTo>
                  <a:pt x="889922" y="213489"/>
                  <a:pt x="900666" y="207145"/>
                  <a:pt x="900666" y="194458"/>
                </a:cubicBezTo>
                <a:cubicBezTo>
                  <a:pt x="900666" y="190877"/>
                  <a:pt x="899745" y="187833"/>
                  <a:pt x="897903" y="185326"/>
                </a:cubicBezTo>
                <a:cubicBezTo>
                  <a:pt x="896062" y="182819"/>
                  <a:pt x="893580" y="180594"/>
                  <a:pt x="890460" y="178650"/>
                </a:cubicBezTo>
                <a:cubicBezTo>
                  <a:pt x="887339" y="176705"/>
                  <a:pt x="883655" y="174966"/>
                  <a:pt x="879409" y="173431"/>
                </a:cubicBezTo>
                <a:cubicBezTo>
                  <a:pt x="875163" y="171896"/>
                  <a:pt x="870431" y="170157"/>
                  <a:pt x="865212" y="168213"/>
                </a:cubicBezTo>
                <a:cubicBezTo>
                  <a:pt x="858766" y="165655"/>
                  <a:pt x="852960" y="162943"/>
                  <a:pt x="847792" y="160079"/>
                </a:cubicBezTo>
                <a:cubicBezTo>
                  <a:pt x="842625" y="157214"/>
                  <a:pt x="838328" y="153965"/>
                  <a:pt x="834900" y="150333"/>
                </a:cubicBezTo>
                <a:cubicBezTo>
                  <a:pt x="831473" y="146700"/>
                  <a:pt x="828889" y="142582"/>
                  <a:pt x="827150" y="137978"/>
                </a:cubicBezTo>
                <a:cubicBezTo>
                  <a:pt x="825410" y="133373"/>
                  <a:pt x="824540" y="128001"/>
                  <a:pt x="824540" y="121862"/>
                </a:cubicBezTo>
                <a:cubicBezTo>
                  <a:pt x="824540" y="114291"/>
                  <a:pt x="826331" y="107614"/>
                  <a:pt x="829912" y="101833"/>
                </a:cubicBezTo>
                <a:cubicBezTo>
                  <a:pt x="833493" y="96052"/>
                  <a:pt x="838302" y="91192"/>
                  <a:pt x="844339" y="87253"/>
                </a:cubicBezTo>
                <a:cubicBezTo>
                  <a:pt x="850376" y="83313"/>
                  <a:pt x="857231" y="80346"/>
                  <a:pt x="864905" y="78351"/>
                </a:cubicBezTo>
                <a:cubicBezTo>
                  <a:pt x="872579" y="76356"/>
                  <a:pt x="880509" y="75358"/>
                  <a:pt x="888695" y="75358"/>
                </a:cubicBezTo>
                <a:close/>
                <a:moveTo>
                  <a:pt x="717226" y="75358"/>
                </a:moveTo>
                <a:cubicBezTo>
                  <a:pt x="741783" y="75358"/>
                  <a:pt x="760916" y="82572"/>
                  <a:pt x="774627" y="96999"/>
                </a:cubicBezTo>
                <a:cubicBezTo>
                  <a:pt x="788338" y="111426"/>
                  <a:pt x="795193" y="131429"/>
                  <a:pt x="795193" y="157009"/>
                </a:cubicBezTo>
                <a:cubicBezTo>
                  <a:pt x="795193" y="182077"/>
                  <a:pt x="787801" y="202157"/>
                  <a:pt x="773016" y="217249"/>
                </a:cubicBezTo>
                <a:cubicBezTo>
                  <a:pt x="758230" y="232342"/>
                  <a:pt x="738355" y="239888"/>
                  <a:pt x="713389" y="239888"/>
                </a:cubicBezTo>
                <a:cubicBezTo>
                  <a:pt x="689139" y="239888"/>
                  <a:pt x="669775" y="232546"/>
                  <a:pt x="655297" y="217863"/>
                </a:cubicBezTo>
                <a:cubicBezTo>
                  <a:pt x="640819" y="203181"/>
                  <a:pt x="633580" y="183714"/>
                  <a:pt x="633580" y="159465"/>
                </a:cubicBezTo>
                <a:cubicBezTo>
                  <a:pt x="633580" y="133066"/>
                  <a:pt x="641126" y="112449"/>
                  <a:pt x="656218" y="97613"/>
                </a:cubicBezTo>
                <a:cubicBezTo>
                  <a:pt x="671310" y="82776"/>
                  <a:pt x="691646" y="75358"/>
                  <a:pt x="717226" y="75358"/>
                </a:cubicBezTo>
                <a:close/>
                <a:moveTo>
                  <a:pt x="451754" y="75358"/>
                </a:moveTo>
                <a:cubicBezTo>
                  <a:pt x="466078" y="75358"/>
                  <a:pt x="478715" y="77865"/>
                  <a:pt x="489663" y="82879"/>
                </a:cubicBezTo>
                <a:lnTo>
                  <a:pt x="489663" y="116030"/>
                </a:lnTo>
                <a:cubicBezTo>
                  <a:pt x="478715" y="107845"/>
                  <a:pt x="467051" y="103752"/>
                  <a:pt x="454670" y="103752"/>
                </a:cubicBezTo>
                <a:cubicBezTo>
                  <a:pt x="439629" y="103752"/>
                  <a:pt x="427299" y="108842"/>
                  <a:pt x="417681" y="119023"/>
                </a:cubicBezTo>
                <a:cubicBezTo>
                  <a:pt x="408063" y="129204"/>
                  <a:pt x="403254" y="142531"/>
                  <a:pt x="403254" y="159004"/>
                </a:cubicBezTo>
                <a:cubicBezTo>
                  <a:pt x="403254" y="175273"/>
                  <a:pt x="407782" y="188114"/>
                  <a:pt x="416837" y="197527"/>
                </a:cubicBezTo>
                <a:cubicBezTo>
                  <a:pt x="425893" y="206941"/>
                  <a:pt x="438043" y="211647"/>
                  <a:pt x="453289" y="211647"/>
                </a:cubicBezTo>
                <a:cubicBezTo>
                  <a:pt x="466078" y="211647"/>
                  <a:pt x="478152" y="207094"/>
                  <a:pt x="489510" y="197988"/>
                </a:cubicBezTo>
                <a:lnTo>
                  <a:pt x="489510" y="228991"/>
                </a:lnTo>
                <a:cubicBezTo>
                  <a:pt x="476924" y="236255"/>
                  <a:pt x="462037" y="239888"/>
                  <a:pt x="444847" y="239888"/>
                </a:cubicBezTo>
                <a:cubicBezTo>
                  <a:pt x="421518" y="239888"/>
                  <a:pt x="402692" y="232597"/>
                  <a:pt x="388367" y="218017"/>
                </a:cubicBezTo>
                <a:cubicBezTo>
                  <a:pt x="374042" y="203436"/>
                  <a:pt x="366880" y="184533"/>
                  <a:pt x="366880" y="161306"/>
                </a:cubicBezTo>
                <a:cubicBezTo>
                  <a:pt x="366880" y="135420"/>
                  <a:pt x="374579" y="114623"/>
                  <a:pt x="389978" y="98917"/>
                </a:cubicBezTo>
                <a:cubicBezTo>
                  <a:pt x="405377" y="83211"/>
                  <a:pt x="425969" y="75358"/>
                  <a:pt x="451754" y="75358"/>
                </a:cubicBezTo>
                <a:close/>
                <a:moveTo>
                  <a:pt x="3108336" y="32537"/>
                </a:moveTo>
                <a:lnTo>
                  <a:pt x="3108336" y="79042"/>
                </a:lnTo>
                <a:lnTo>
                  <a:pt x="3145938" y="79042"/>
                </a:lnTo>
                <a:lnTo>
                  <a:pt x="3145938" y="106975"/>
                </a:lnTo>
                <a:lnTo>
                  <a:pt x="3108336" y="106975"/>
                </a:lnTo>
                <a:lnTo>
                  <a:pt x="3108336" y="185556"/>
                </a:lnTo>
                <a:cubicBezTo>
                  <a:pt x="3108336" y="194867"/>
                  <a:pt x="3110024" y="201518"/>
                  <a:pt x="3113401" y="205508"/>
                </a:cubicBezTo>
                <a:cubicBezTo>
                  <a:pt x="3116777" y="209499"/>
                  <a:pt x="3122405" y="211494"/>
                  <a:pt x="3130283" y="211494"/>
                </a:cubicBezTo>
                <a:cubicBezTo>
                  <a:pt x="3136320" y="211494"/>
                  <a:pt x="3141538" y="209755"/>
                  <a:pt x="3145938" y="206276"/>
                </a:cubicBezTo>
                <a:lnTo>
                  <a:pt x="3145938" y="234516"/>
                </a:lnTo>
                <a:cubicBezTo>
                  <a:pt x="3138980" y="237995"/>
                  <a:pt x="3129823" y="239734"/>
                  <a:pt x="3118465" y="239734"/>
                </a:cubicBezTo>
                <a:cubicBezTo>
                  <a:pt x="3087975" y="239734"/>
                  <a:pt x="3072729" y="225102"/>
                  <a:pt x="3072729" y="195839"/>
                </a:cubicBezTo>
                <a:lnTo>
                  <a:pt x="3072729" y="106975"/>
                </a:lnTo>
                <a:lnTo>
                  <a:pt x="3046484" y="106975"/>
                </a:lnTo>
                <a:lnTo>
                  <a:pt x="3046484" y="79042"/>
                </a:lnTo>
                <a:lnTo>
                  <a:pt x="3072729" y="79042"/>
                </a:lnTo>
                <a:lnTo>
                  <a:pt x="3072729" y="42667"/>
                </a:lnTo>
                <a:close/>
                <a:moveTo>
                  <a:pt x="1308111" y="32537"/>
                </a:moveTo>
                <a:lnTo>
                  <a:pt x="1308111" y="79042"/>
                </a:lnTo>
                <a:lnTo>
                  <a:pt x="1345713" y="79042"/>
                </a:lnTo>
                <a:lnTo>
                  <a:pt x="1345713" y="106975"/>
                </a:lnTo>
                <a:lnTo>
                  <a:pt x="1308111" y="106975"/>
                </a:lnTo>
                <a:lnTo>
                  <a:pt x="1308111" y="185556"/>
                </a:lnTo>
                <a:cubicBezTo>
                  <a:pt x="1308111" y="194867"/>
                  <a:pt x="1309799" y="201518"/>
                  <a:pt x="1313176" y="205508"/>
                </a:cubicBezTo>
                <a:cubicBezTo>
                  <a:pt x="1316552" y="209499"/>
                  <a:pt x="1322180" y="211494"/>
                  <a:pt x="1330058" y="211494"/>
                </a:cubicBezTo>
                <a:cubicBezTo>
                  <a:pt x="1336095" y="211494"/>
                  <a:pt x="1341314" y="209755"/>
                  <a:pt x="1345713" y="206276"/>
                </a:cubicBezTo>
                <a:lnTo>
                  <a:pt x="1345713" y="234516"/>
                </a:lnTo>
                <a:cubicBezTo>
                  <a:pt x="1338756" y="237995"/>
                  <a:pt x="1329598" y="239734"/>
                  <a:pt x="1318240" y="239734"/>
                </a:cubicBezTo>
                <a:cubicBezTo>
                  <a:pt x="1287749" y="239734"/>
                  <a:pt x="1272504" y="225102"/>
                  <a:pt x="1272504" y="195839"/>
                </a:cubicBezTo>
                <a:lnTo>
                  <a:pt x="1272504" y="106975"/>
                </a:lnTo>
                <a:lnTo>
                  <a:pt x="1246259" y="106975"/>
                </a:lnTo>
                <a:lnTo>
                  <a:pt x="1246259" y="79042"/>
                </a:lnTo>
                <a:lnTo>
                  <a:pt x="1272504" y="79042"/>
                </a:lnTo>
                <a:lnTo>
                  <a:pt x="1272504" y="42667"/>
                </a:lnTo>
                <a:close/>
                <a:moveTo>
                  <a:pt x="1846613" y="16115"/>
                </a:moveTo>
                <a:lnTo>
                  <a:pt x="1954969" y="16115"/>
                </a:lnTo>
                <a:lnTo>
                  <a:pt x="1954969" y="46504"/>
                </a:lnTo>
                <a:lnTo>
                  <a:pt x="1876234" y="46504"/>
                </a:lnTo>
                <a:lnTo>
                  <a:pt x="1872551" y="101603"/>
                </a:lnTo>
                <a:cubicBezTo>
                  <a:pt x="1879611" y="101194"/>
                  <a:pt x="1886006" y="100989"/>
                  <a:pt x="1891736" y="100989"/>
                </a:cubicBezTo>
                <a:cubicBezTo>
                  <a:pt x="1915065" y="100989"/>
                  <a:pt x="1933098" y="106975"/>
                  <a:pt x="1945837" y="118946"/>
                </a:cubicBezTo>
                <a:cubicBezTo>
                  <a:pt x="1958576" y="130918"/>
                  <a:pt x="1964945" y="147289"/>
                  <a:pt x="1964945" y="168059"/>
                </a:cubicBezTo>
                <a:cubicBezTo>
                  <a:pt x="1964945" y="189853"/>
                  <a:pt x="1957655" y="207325"/>
                  <a:pt x="1943074" y="220473"/>
                </a:cubicBezTo>
                <a:cubicBezTo>
                  <a:pt x="1928494" y="233621"/>
                  <a:pt x="1908465" y="240195"/>
                  <a:pt x="1882987" y="240195"/>
                </a:cubicBezTo>
                <a:cubicBezTo>
                  <a:pt x="1861500" y="240195"/>
                  <a:pt x="1845487" y="237176"/>
                  <a:pt x="1834948" y="231139"/>
                </a:cubicBezTo>
                <a:lnTo>
                  <a:pt x="1834948" y="196914"/>
                </a:lnTo>
                <a:cubicBezTo>
                  <a:pt x="1849376" y="206634"/>
                  <a:pt x="1864007" y="211494"/>
                  <a:pt x="1878843" y="211494"/>
                </a:cubicBezTo>
                <a:cubicBezTo>
                  <a:pt x="1893782" y="211494"/>
                  <a:pt x="1905805" y="207683"/>
                  <a:pt x="1914911" y="200060"/>
                </a:cubicBezTo>
                <a:cubicBezTo>
                  <a:pt x="1924017" y="192437"/>
                  <a:pt x="1928571" y="182282"/>
                  <a:pt x="1928571" y="169594"/>
                </a:cubicBezTo>
                <a:cubicBezTo>
                  <a:pt x="1928571" y="157111"/>
                  <a:pt x="1923941" y="147391"/>
                  <a:pt x="1914681" y="140433"/>
                </a:cubicBezTo>
                <a:cubicBezTo>
                  <a:pt x="1905421" y="133476"/>
                  <a:pt x="1892145" y="129997"/>
                  <a:pt x="1874853" y="129997"/>
                </a:cubicBezTo>
                <a:cubicBezTo>
                  <a:pt x="1868919" y="129997"/>
                  <a:pt x="1856896" y="130611"/>
                  <a:pt x="1838785" y="131838"/>
                </a:cubicBezTo>
                <a:close/>
                <a:moveTo>
                  <a:pt x="0" y="16115"/>
                </a:moveTo>
                <a:lnTo>
                  <a:pt x="51415" y="16115"/>
                </a:lnTo>
                <a:lnTo>
                  <a:pt x="109277" y="162688"/>
                </a:lnTo>
                <a:cubicBezTo>
                  <a:pt x="113677" y="173943"/>
                  <a:pt x="116542" y="182333"/>
                  <a:pt x="117872" y="187858"/>
                </a:cubicBezTo>
                <a:lnTo>
                  <a:pt x="118639" y="187858"/>
                </a:lnTo>
                <a:cubicBezTo>
                  <a:pt x="122425" y="176296"/>
                  <a:pt x="125495" y="167701"/>
                  <a:pt x="127848" y="162074"/>
                </a:cubicBezTo>
                <a:lnTo>
                  <a:pt x="186784" y="16115"/>
                </a:lnTo>
                <a:lnTo>
                  <a:pt x="236358" y="16115"/>
                </a:lnTo>
                <a:lnTo>
                  <a:pt x="236358" y="236204"/>
                </a:lnTo>
                <a:lnTo>
                  <a:pt x="200137" y="236204"/>
                </a:lnTo>
                <a:lnTo>
                  <a:pt x="200137" y="93776"/>
                </a:lnTo>
                <a:cubicBezTo>
                  <a:pt x="200137" y="82111"/>
                  <a:pt x="200853" y="67838"/>
                  <a:pt x="202285" y="50955"/>
                </a:cubicBezTo>
                <a:lnTo>
                  <a:pt x="201671" y="50955"/>
                </a:lnTo>
                <a:cubicBezTo>
                  <a:pt x="199420" y="60573"/>
                  <a:pt x="197425" y="67480"/>
                  <a:pt x="195686" y="71675"/>
                </a:cubicBezTo>
                <a:lnTo>
                  <a:pt x="129997" y="236204"/>
                </a:lnTo>
                <a:lnTo>
                  <a:pt x="104826" y="236204"/>
                </a:lnTo>
                <a:lnTo>
                  <a:pt x="38984" y="72902"/>
                </a:lnTo>
                <a:cubicBezTo>
                  <a:pt x="37142" y="68093"/>
                  <a:pt x="35198" y="60778"/>
                  <a:pt x="33151" y="50955"/>
                </a:cubicBezTo>
                <a:lnTo>
                  <a:pt x="32537" y="50955"/>
                </a:lnTo>
                <a:cubicBezTo>
                  <a:pt x="33356" y="59754"/>
                  <a:pt x="33765" y="74130"/>
                  <a:pt x="33765" y="94083"/>
                </a:cubicBezTo>
                <a:lnTo>
                  <a:pt x="33765" y="236204"/>
                </a:lnTo>
                <a:lnTo>
                  <a:pt x="0" y="236204"/>
                </a:lnTo>
                <a:close/>
                <a:moveTo>
                  <a:pt x="2224604" y="12432"/>
                </a:moveTo>
                <a:cubicBezTo>
                  <a:pt x="2245886" y="12432"/>
                  <a:pt x="2263536" y="15450"/>
                  <a:pt x="2277554" y="21487"/>
                </a:cubicBezTo>
                <a:lnTo>
                  <a:pt x="2277554" y="57708"/>
                </a:lnTo>
                <a:cubicBezTo>
                  <a:pt x="2262718" y="48909"/>
                  <a:pt x="2246347" y="44509"/>
                  <a:pt x="2228441" y="44509"/>
                </a:cubicBezTo>
                <a:cubicBezTo>
                  <a:pt x="2204600" y="44509"/>
                  <a:pt x="2185288" y="52132"/>
                  <a:pt x="2170502" y="67377"/>
                </a:cubicBezTo>
                <a:cubicBezTo>
                  <a:pt x="2155717" y="82623"/>
                  <a:pt x="2148325" y="102984"/>
                  <a:pt x="2148325" y="128462"/>
                </a:cubicBezTo>
                <a:cubicBezTo>
                  <a:pt x="2148325" y="152712"/>
                  <a:pt x="2155231" y="172024"/>
                  <a:pt x="2169044" y="186400"/>
                </a:cubicBezTo>
                <a:cubicBezTo>
                  <a:pt x="2182857" y="200776"/>
                  <a:pt x="2201019" y="207964"/>
                  <a:pt x="2223529" y="207964"/>
                </a:cubicBezTo>
                <a:cubicBezTo>
                  <a:pt x="2244300" y="207964"/>
                  <a:pt x="2262308" y="203053"/>
                  <a:pt x="2277554" y="193230"/>
                </a:cubicBezTo>
                <a:lnTo>
                  <a:pt x="2277554" y="226995"/>
                </a:lnTo>
                <a:cubicBezTo>
                  <a:pt x="2260978" y="235590"/>
                  <a:pt x="2240361" y="239888"/>
                  <a:pt x="2215702" y="239888"/>
                </a:cubicBezTo>
                <a:cubicBezTo>
                  <a:pt x="2183778" y="239888"/>
                  <a:pt x="2158198" y="229809"/>
                  <a:pt x="2138962" y="209652"/>
                </a:cubicBezTo>
                <a:cubicBezTo>
                  <a:pt x="2119726" y="189495"/>
                  <a:pt x="2110108" y="163046"/>
                  <a:pt x="2110108" y="130304"/>
                </a:cubicBezTo>
                <a:cubicBezTo>
                  <a:pt x="2110108" y="95106"/>
                  <a:pt x="2120929" y="66661"/>
                  <a:pt x="2142569" y="44969"/>
                </a:cubicBezTo>
                <a:cubicBezTo>
                  <a:pt x="2164210" y="23278"/>
                  <a:pt x="2191555" y="12432"/>
                  <a:pt x="2224604" y="12432"/>
                </a:cubicBezTo>
                <a:close/>
                <a:moveTo>
                  <a:pt x="1749754" y="12432"/>
                </a:moveTo>
                <a:cubicBezTo>
                  <a:pt x="1758042" y="12432"/>
                  <a:pt x="1765588" y="12994"/>
                  <a:pt x="1772392" y="14120"/>
                </a:cubicBezTo>
                <a:cubicBezTo>
                  <a:pt x="1779196" y="15246"/>
                  <a:pt x="1784645" y="16780"/>
                  <a:pt x="1788737" y="18724"/>
                </a:cubicBezTo>
                <a:lnTo>
                  <a:pt x="1788737" y="50801"/>
                </a:lnTo>
                <a:cubicBezTo>
                  <a:pt x="1783519" y="48141"/>
                  <a:pt x="1777943" y="45890"/>
                  <a:pt x="1772008" y="44048"/>
                </a:cubicBezTo>
                <a:cubicBezTo>
                  <a:pt x="1766074" y="42207"/>
                  <a:pt x="1759269" y="41286"/>
                  <a:pt x="1751595" y="41286"/>
                </a:cubicBezTo>
                <a:cubicBezTo>
                  <a:pt x="1743001" y="41286"/>
                  <a:pt x="1735071" y="43025"/>
                  <a:pt x="1727806" y="46504"/>
                </a:cubicBezTo>
                <a:cubicBezTo>
                  <a:pt x="1720542" y="49983"/>
                  <a:pt x="1714274" y="55073"/>
                  <a:pt x="1709005" y="61775"/>
                </a:cubicBezTo>
                <a:cubicBezTo>
                  <a:pt x="1703736" y="68477"/>
                  <a:pt x="1699592" y="76765"/>
                  <a:pt x="1696573" y="86639"/>
                </a:cubicBezTo>
                <a:cubicBezTo>
                  <a:pt x="1693555" y="96513"/>
                  <a:pt x="1691994" y="107896"/>
                  <a:pt x="1691892" y="120788"/>
                </a:cubicBezTo>
                <a:lnTo>
                  <a:pt x="1692813" y="120788"/>
                </a:lnTo>
                <a:cubicBezTo>
                  <a:pt x="1697520" y="113523"/>
                  <a:pt x="1703889" y="107793"/>
                  <a:pt x="1711921" y="103598"/>
                </a:cubicBezTo>
                <a:cubicBezTo>
                  <a:pt x="1719953" y="99403"/>
                  <a:pt x="1729392" y="97306"/>
                  <a:pt x="1740238" y="97306"/>
                </a:cubicBezTo>
                <a:cubicBezTo>
                  <a:pt x="1749856" y="97306"/>
                  <a:pt x="1758528" y="98866"/>
                  <a:pt x="1766253" y="101987"/>
                </a:cubicBezTo>
                <a:cubicBezTo>
                  <a:pt x="1773978" y="105107"/>
                  <a:pt x="1780577" y="109610"/>
                  <a:pt x="1786051" y="115493"/>
                </a:cubicBezTo>
                <a:cubicBezTo>
                  <a:pt x="1791526" y="121376"/>
                  <a:pt x="1795746" y="128539"/>
                  <a:pt x="1798713" y="136980"/>
                </a:cubicBezTo>
                <a:cubicBezTo>
                  <a:pt x="1801681" y="145421"/>
                  <a:pt x="1803164" y="154911"/>
                  <a:pt x="1803164" y="165450"/>
                </a:cubicBezTo>
                <a:cubicBezTo>
                  <a:pt x="1803164" y="176501"/>
                  <a:pt x="1801348" y="186579"/>
                  <a:pt x="1797716" y="195686"/>
                </a:cubicBezTo>
                <a:cubicBezTo>
                  <a:pt x="1794084" y="204792"/>
                  <a:pt x="1789044" y="212645"/>
                  <a:pt x="1782598" y="219245"/>
                </a:cubicBezTo>
                <a:cubicBezTo>
                  <a:pt x="1776152" y="225844"/>
                  <a:pt x="1768504" y="230960"/>
                  <a:pt x="1759653" y="234593"/>
                </a:cubicBezTo>
                <a:cubicBezTo>
                  <a:pt x="1750802" y="238225"/>
                  <a:pt x="1741210" y="240041"/>
                  <a:pt x="1730876" y="240041"/>
                </a:cubicBezTo>
                <a:cubicBezTo>
                  <a:pt x="1719825" y="240041"/>
                  <a:pt x="1709670" y="237892"/>
                  <a:pt x="1700410" y="233595"/>
                </a:cubicBezTo>
                <a:cubicBezTo>
                  <a:pt x="1691150" y="229298"/>
                  <a:pt x="1683169" y="222903"/>
                  <a:pt x="1676467" y="214410"/>
                </a:cubicBezTo>
                <a:cubicBezTo>
                  <a:pt x="1669766" y="205918"/>
                  <a:pt x="1664573" y="195353"/>
                  <a:pt x="1660889" y="182717"/>
                </a:cubicBezTo>
                <a:cubicBezTo>
                  <a:pt x="1657206" y="170080"/>
                  <a:pt x="1655364" y="155423"/>
                  <a:pt x="1655364" y="138745"/>
                </a:cubicBezTo>
                <a:cubicBezTo>
                  <a:pt x="1655364" y="118383"/>
                  <a:pt x="1657794" y="100324"/>
                  <a:pt x="1662654" y="84567"/>
                </a:cubicBezTo>
                <a:cubicBezTo>
                  <a:pt x="1667515" y="68810"/>
                  <a:pt x="1674191" y="55610"/>
                  <a:pt x="1682683" y="44969"/>
                </a:cubicBezTo>
                <a:cubicBezTo>
                  <a:pt x="1691176" y="34328"/>
                  <a:pt x="1701152" y="26245"/>
                  <a:pt x="1712612" y="20720"/>
                </a:cubicBezTo>
                <a:cubicBezTo>
                  <a:pt x="1724072" y="15194"/>
                  <a:pt x="1736452" y="12432"/>
                  <a:pt x="1749754" y="12432"/>
                </a:cubicBezTo>
                <a:close/>
                <a:moveTo>
                  <a:pt x="1548375" y="12432"/>
                </a:moveTo>
                <a:cubicBezTo>
                  <a:pt x="1567918" y="12432"/>
                  <a:pt x="1583573" y="17343"/>
                  <a:pt x="1595340" y="27166"/>
                </a:cubicBezTo>
                <a:cubicBezTo>
                  <a:pt x="1607107" y="36988"/>
                  <a:pt x="1612990" y="49574"/>
                  <a:pt x="1612990" y="64922"/>
                </a:cubicBezTo>
                <a:cubicBezTo>
                  <a:pt x="1612990" y="93878"/>
                  <a:pt x="1598256" y="112500"/>
                  <a:pt x="1568788" y="120788"/>
                </a:cubicBezTo>
                <a:lnTo>
                  <a:pt x="1568788" y="121402"/>
                </a:lnTo>
                <a:cubicBezTo>
                  <a:pt x="1584647" y="122937"/>
                  <a:pt x="1597182" y="128487"/>
                  <a:pt x="1606390" y="138054"/>
                </a:cubicBezTo>
                <a:cubicBezTo>
                  <a:pt x="1615599" y="147621"/>
                  <a:pt x="1620203" y="159567"/>
                  <a:pt x="1620203" y="173892"/>
                </a:cubicBezTo>
                <a:cubicBezTo>
                  <a:pt x="1620203" y="193639"/>
                  <a:pt x="1612785" y="209576"/>
                  <a:pt x="1597949" y="221700"/>
                </a:cubicBezTo>
                <a:cubicBezTo>
                  <a:pt x="1583113" y="233825"/>
                  <a:pt x="1563570" y="239888"/>
                  <a:pt x="1539320" y="239888"/>
                </a:cubicBezTo>
                <a:cubicBezTo>
                  <a:pt x="1517526" y="239888"/>
                  <a:pt x="1500132" y="235948"/>
                  <a:pt x="1487137" y="228070"/>
                </a:cubicBezTo>
                <a:lnTo>
                  <a:pt x="1487137" y="194611"/>
                </a:lnTo>
                <a:cubicBezTo>
                  <a:pt x="1501462" y="205969"/>
                  <a:pt x="1517628" y="211647"/>
                  <a:pt x="1535637" y="211647"/>
                </a:cubicBezTo>
                <a:cubicBezTo>
                  <a:pt x="1550268" y="211647"/>
                  <a:pt x="1561958" y="208322"/>
                  <a:pt x="1570706" y="201671"/>
                </a:cubicBezTo>
                <a:cubicBezTo>
                  <a:pt x="1579455" y="195021"/>
                  <a:pt x="1583829" y="186016"/>
                  <a:pt x="1583829" y="174659"/>
                </a:cubicBezTo>
                <a:cubicBezTo>
                  <a:pt x="1583829" y="149693"/>
                  <a:pt x="1564746" y="137210"/>
                  <a:pt x="1526581" y="137210"/>
                </a:cubicBezTo>
                <a:lnTo>
                  <a:pt x="1509545" y="137210"/>
                </a:lnTo>
                <a:lnTo>
                  <a:pt x="1509545" y="108663"/>
                </a:lnTo>
                <a:lnTo>
                  <a:pt x="1525814" y="108663"/>
                </a:lnTo>
                <a:cubicBezTo>
                  <a:pt x="1559682" y="108663"/>
                  <a:pt x="1576615" y="96896"/>
                  <a:pt x="1576615" y="73363"/>
                </a:cubicBezTo>
                <a:cubicBezTo>
                  <a:pt x="1576615" y="51671"/>
                  <a:pt x="1563416" y="40825"/>
                  <a:pt x="1537018" y="40825"/>
                </a:cubicBezTo>
                <a:cubicBezTo>
                  <a:pt x="1522284" y="40825"/>
                  <a:pt x="1508420" y="46095"/>
                  <a:pt x="1495425" y="56634"/>
                </a:cubicBezTo>
                <a:lnTo>
                  <a:pt x="1495425" y="25017"/>
                </a:lnTo>
                <a:cubicBezTo>
                  <a:pt x="1510364" y="16627"/>
                  <a:pt x="1528014" y="12432"/>
                  <a:pt x="1548375" y="12432"/>
                </a:cubicBezTo>
                <a:close/>
                <a:moveTo>
                  <a:pt x="2719067" y="5525"/>
                </a:moveTo>
                <a:cubicBezTo>
                  <a:pt x="2725103" y="5525"/>
                  <a:pt x="2730219" y="7469"/>
                  <a:pt x="2734414" y="11357"/>
                </a:cubicBezTo>
                <a:cubicBezTo>
                  <a:pt x="2738610" y="15246"/>
                  <a:pt x="2740707" y="20106"/>
                  <a:pt x="2740707" y="25938"/>
                </a:cubicBezTo>
                <a:cubicBezTo>
                  <a:pt x="2740707" y="31463"/>
                  <a:pt x="2738610" y="36195"/>
                  <a:pt x="2734414" y="40135"/>
                </a:cubicBezTo>
                <a:cubicBezTo>
                  <a:pt x="2730219" y="44074"/>
                  <a:pt x="2725103" y="46044"/>
                  <a:pt x="2719067" y="46044"/>
                </a:cubicBezTo>
                <a:cubicBezTo>
                  <a:pt x="2713234" y="46044"/>
                  <a:pt x="2708246" y="44151"/>
                  <a:pt x="2704102" y="40365"/>
                </a:cubicBezTo>
                <a:cubicBezTo>
                  <a:pt x="2699958" y="36579"/>
                  <a:pt x="2697886" y="31770"/>
                  <a:pt x="2697886" y="25938"/>
                </a:cubicBezTo>
                <a:cubicBezTo>
                  <a:pt x="2697886" y="20106"/>
                  <a:pt x="2699958" y="15246"/>
                  <a:pt x="2704102" y="11357"/>
                </a:cubicBezTo>
                <a:cubicBezTo>
                  <a:pt x="2708246" y="7469"/>
                  <a:pt x="2713234" y="5525"/>
                  <a:pt x="2719067" y="5525"/>
                </a:cubicBezTo>
                <a:close/>
                <a:moveTo>
                  <a:pt x="309241" y="5525"/>
                </a:moveTo>
                <a:cubicBezTo>
                  <a:pt x="315278" y="5525"/>
                  <a:pt x="320394" y="7469"/>
                  <a:pt x="324589" y="11357"/>
                </a:cubicBezTo>
                <a:cubicBezTo>
                  <a:pt x="328784" y="15246"/>
                  <a:pt x="330882" y="20106"/>
                  <a:pt x="330882" y="25938"/>
                </a:cubicBezTo>
                <a:cubicBezTo>
                  <a:pt x="330882" y="31463"/>
                  <a:pt x="328784" y="36195"/>
                  <a:pt x="324589" y="40135"/>
                </a:cubicBezTo>
                <a:cubicBezTo>
                  <a:pt x="320394" y="44074"/>
                  <a:pt x="315278" y="46044"/>
                  <a:pt x="309241" y="46044"/>
                </a:cubicBezTo>
                <a:cubicBezTo>
                  <a:pt x="303409" y="46044"/>
                  <a:pt x="298421" y="44151"/>
                  <a:pt x="294277" y="40365"/>
                </a:cubicBezTo>
                <a:cubicBezTo>
                  <a:pt x="290133" y="36579"/>
                  <a:pt x="288061" y="31770"/>
                  <a:pt x="288061" y="25938"/>
                </a:cubicBezTo>
                <a:cubicBezTo>
                  <a:pt x="288061" y="20106"/>
                  <a:pt x="290133" y="15246"/>
                  <a:pt x="294277" y="11357"/>
                </a:cubicBezTo>
                <a:cubicBezTo>
                  <a:pt x="298421" y="7469"/>
                  <a:pt x="303409" y="5525"/>
                  <a:pt x="309241" y="5525"/>
                </a:cubicBezTo>
                <a:close/>
                <a:moveTo>
                  <a:pt x="2786835" y="3530"/>
                </a:moveTo>
                <a:lnTo>
                  <a:pt x="2822595" y="3530"/>
                </a:lnTo>
                <a:lnTo>
                  <a:pt x="2822595" y="236204"/>
                </a:lnTo>
                <a:lnTo>
                  <a:pt x="2786835" y="236204"/>
                </a:lnTo>
                <a:close/>
                <a:moveTo>
                  <a:pt x="1216526" y="0"/>
                </a:moveTo>
                <a:cubicBezTo>
                  <a:pt x="1225325" y="0"/>
                  <a:pt x="1232283" y="972"/>
                  <a:pt x="1237399" y="2916"/>
                </a:cubicBezTo>
                <a:lnTo>
                  <a:pt x="1237399" y="32537"/>
                </a:lnTo>
                <a:cubicBezTo>
                  <a:pt x="1232590" y="29775"/>
                  <a:pt x="1227116" y="28394"/>
                  <a:pt x="1220977" y="28394"/>
                </a:cubicBezTo>
                <a:cubicBezTo>
                  <a:pt x="1203685" y="28394"/>
                  <a:pt x="1195039" y="38165"/>
                  <a:pt x="1195039" y="57708"/>
                </a:cubicBezTo>
                <a:lnTo>
                  <a:pt x="1195039" y="79042"/>
                </a:lnTo>
                <a:lnTo>
                  <a:pt x="1231567" y="79042"/>
                </a:lnTo>
                <a:lnTo>
                  <a:pt x="1231567" y="106975"/>
                </a:lnTo>
                <a:lnTo>
                  <a:pt x="1195192" y="106975"/>
                </a:lnTo>
                <a:lnTo>
                  <a:pt x="1195192" y="236204"/>
                </a:lnTo>
                <a:lnTo>
                  <a:pt x="1159585" y="236204"/>
                </a:lnTo>
                <a:lnTo>
                  <a:pt x="1159585" y="106975"/>
                </a:lnTo>
                <a:lnTo>
                  <a:pt x="1132726" y="106975"/>
                </a:lnTo>
                <a:lnTo>
                  <a:pt x="1132726" y="79042"/>
                </a:lnTo>
                <a:lnTo>
                  <a:pt x="1159585" y="79042"/>
                </a:lnTo>
                <a:lnTo>
                  <a:pt x="1159585" y="53564"/>
                </a:lnTo>
                <a:cubicBezTo>
                  <a:pt x="1159585" y="36988"/>
                  <a:pt x="1165008" y="23917"/>
                  <a:pt x="1175854" y="14350"/>
                </a:cubicBezTo>
                <a:cubicBezTo>
                  <a:pt x="1186700" y="4783"/>
                  <a:pt x="1200257" y="0"/>
                  <a:pt x="1216526" y="0"/>
                </a:cubicBezTo>
                <a:close/>
              </a:path>
            </a:pathLst>
          </a:custGeom>
          <a:solidFill>
            <a:srgbClr val="2F2F2F"/>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12" name="Picture 11" descr="A rainbow colored logo on a black background&#10;&#10;Description automatically generated">
            <a:extLst>
              <a:ext uri="{FF2B5EF4-FFF2-40B4-BE49-F238E27FC236}">
                <a16:creationId xmlns:a16="http://schemas.microsoft.com/office/drawing/2014/main" id="{05BE0791-80D1-1E71-0D66-E138D9AA311D}"/>
              </a:ext>
            </a:extLst>
          </p:cNvPr>
          <p:cNvPicPr>
            <a:picLocks noChangeAspect="1"/>
          </p:cNvPicPr>
          <p:nvPr userDrawn="1"/>
        </p:nvPicPr>
        <p:blipFill>
          <a:blip r:embed="rId6" cstate="screen">
            <a:extLst>
              <a:ext uri="{28A0092B-C50C-407E-A947-70E740481C1C}">
                <a14:useLocalDpi xmlns:a14="http://schemas.microsoft.com/office/drawing/2010/main"/>
              </a:ext>
            </a:extLst>
          </a:blip>
          <a:stretch>
            <a:fillRect/>
          </a:stretch>
        </p:blipFill>
        <p:spPr>
          <a:xfrm>
            <a:off x="968887" y="2562822"/>
            <a:ext cx="539617" cy="539617"/>
          </a:xfrm>
          <a:prstGeom prst="rect">
            <a:avLst/>
          </a:prstGeom>
        </p:spPr>
      </p:pic>
    </p:spTree>
    <p:extLst>
      <p:ext uri="{BB962C8B-B14F-4D97-AF65-F5344CB8AC3E}">
        <p14:creationId xmlns:p14="http://schemas.microsoft.com/office/powerpoint/2010/main" val="392705894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preserve="1" userDrawn="1">
  <p:cSld name="Title Slide 5">
    <p:bg>
      <p:bgRef idx="1001">
        <a:schemeClr val="bg1"/>
      </p:bgRef>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A056D41C-2693-DF84-B52B-AAFE49E0D9AD}"/>
              </a:ext>
              <a:ext uri="{C183D7F6-B498-43B3-948B-1728B52AA6E4}">
                <adec:decorative xmlns:adec="http://schemas.microsoft.com/office/drawing/2017/decorative" val="1"/>
              </a:ext>
            </a:extLst>
          </p:cNvPr>
          <p:cNvPicPr>
            <a:picLocks noChangeAspect="1"/>
          </p:cNvPicPr>
          <p:nvPr userDrawn="1"/>
        </p:nvPicPr>
        <p:blipFill rotWithShape="1">
          <a:blip r:embed="rId2" cstate="screen">
            <a:extLst>
              <a:ext uri="{BEBA8EAE-BF5A-486C-A8C5-ECC9F3942E4B}">
                <a14:imgProps xmlns:a14="http://schemas.microsoft.com/office/drawing/2010/main">
                  <a14:imgLayer r:embed="rId3">
                    <a14:imgEffect>
                      <a14:sharpenSoften amount="100000"/>
                    </a14:imgEffect>
                  </a14:imgLayer>
                </a14:imgProps>
              </a:ext>
              <a:ext uri="{28A0092B-C50C-407E-A947-70E740481C1C}">
                <a14:useLocalDpi xmlns:a14="http://schemas.microsoft.com/office/drawing/2010/main"/>
              </a:ext>
            </a:extLst>
          </a:blip>
          <a:srcRect l="3678" r="19088" b="1398"/>
          <a:stretch/>
        </p:blipFill>
        <p:spPr>
          <a:xfrm>
            <a:off x="0" y="0"/>
            <a:ext cx="12191999" cy="6858000"/>
          </a:xfrm>
          <a:prstGeom prst="rect">
            <a:avLst/>
          </a:prstGeom>
        </p:spPr>
      </p:pic>
      <p:sp>
        <p:nvSpPr>
          <p:cNvPr id="3" name="Rectangle 2">
            <a:extLst>
              <a:ext uri="{FF2B5EF4-FFF2-40B4-BE49-F238E27FC236}">
                <a16:creationId xmlns:a16="http://schemas.microsoft.com/office/drawing/2014/main" id="{523EF143-CE0B-763F-31DC-5E3FD677E5F8}"/>
              </a:ext>
              <a:ext uri="{C183D7F6-B498-43B3-948B-1728B52AA6E4}">
                <adec:decorative xmlns:adec="http://schemas.microsoft.com/office/drawing/2017/decorative" val="1"/>
              </a:ext>
            </a:extLst>
          </p:cNvPr>
          <p:cNvSpPr/>
          <p:nvPr userDrawn="1"/>
        </p:nvSpPr>
        <p:spPr bwMode="auto">
          <a:xfrm>
            <a:off x="-1" y="0"/>
            <a:ext cx="6505303" cy="6858000"/>
          </a:xfrm>
          <a:prstGeom prst="rect">
            <a:avLst/>
          </a:prstGeom>
          <a:gradFill flip="none" rotWithShape="1">
            <a:gsLst>
              <a:gs pos="19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sp>
        <p:nvSpPr>
          <p:cNvPr id="9" name="Title 1"/>
          <p:cNvSpPr>
            <a:spLocks noGrp="1"/>
          </p:cNvSpPr>
          <p:nvPr>
            <p:ph type="title" hasCustomPrompt="1"/>
          </p:nvPr>
        </p:nvSpPr>
        <p:spPr>
          <a:xfrm>
            <a:off x="584200" y="3266242"/>
            <a:ext cx="9144000" cy="677108"/>
          </a:xfrm>
          <a:noFill/>
        </p:spPr>
        <p:txBody>
          <a:bodyPr lIns="0" tIns="0" rIns="0" bIns="0" anchor="b" anchorCtr="0">
            <a:spAutoFit/>
          </a:bodyPr>
          <a:lstStyle>
            <a:lvl1pPr>
              <a:defRPr sz="4400" spc="-50" baseline="0">
                <a:gradFill>
                  <a:gsLst>
                    <a:gs pos="50000">
                      <a:srgbClr val="8661C5"/>
                    </a:gs>
                    <a:gs pos="0">
                      <a:srgbClr val="3E76D4"/>
                    </a:gs>
                    <a:gs pos="100000">
                      <a:srgbClr val="C73ECC"/>
                    </a:gs>
                  </a:gsLst>
                  <a:lin ang="2700000" scaled="1"/>
                </a:gradFill>
                <a:latin typeface="+mj-lt"/>
                <a:cs typeface="Segoe UI" panose="020B0502040204020203" pitchFamily="34" charset="0"/>
              </a:defRPr>
            </a:lvl1pPr>
          </a:lstStyle>
          <a:p>
            <a:r>
              <a:rPr lang="en-US"/>
              <a:t>Event name or presentation title </a:t>
            </a:r>
          </a:p>
        </p:txBody>
      </p:sp>
      <p:pic>
        <p:nvPicPr>
          <p:cNvPr id="10" name="Picture 9" descr="A close-up of a logo&#10;&#10;Description automatically generated with medium confidence">
            <a:extLst>
              <a:ext uri="{FF2B5EF4-FFF2-40B4-BE49-F238E27FC236}">
                <a16:creationId xmlns:a16="http://schemas.microsoft.com/office/drawing/2014/main" id="{97B1F2AE-6C5C-018D-7632-164C4B217057}"/>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296863" y="298450"/>
            <a:ext cx="2361272" cy="867859"/>
          </a:xfrm>
          <a:prstGeom prst="rect">
            <a:avLst/>
          </a:prstGeom>
        </p:spPr>
      </p:pic>
      <p:pic>
        <p:nvPicPr>
          <p:cNvPr id="5" name="Picture 4" descr="A rainbow colored logo on a black background&#10;&#10;Description automatically generated">
            <a:extLst>
              <a:ext uri="{FF2B5EF4-FFF2-40B4-BE49-F238E27FC236}">
                <a16:creationId xmlns:a16="http://schemas.microsoft.com/office/drawing/2014/main" id="{8F5D48D4-68C8-E7DD-5132-34A2E6434375}"/>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10949859" y="325979"/>
            <a:ext cx="812800" cy="812800"/>
          </a:xfrm>
          <a:prstGeom prst="rect">
            <a:avLst/>
          </a:prstGeom>
        </p:spPr>
      </p:pic>
    </p:spTree>
    <p:extLst>
      <p:ext uri="{BB962C8B-B14F-4D97-AF65-F5344CB8AC3E}">
        <p14:creationId xmlns:p14="http://schemas.microsoft.com/office/powerpoint/2010/main" val="120219995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100.xml><?xml version="1.0" encoding="utf-8"?>
<p:sldLayout xmlns:a="http://schemas.openxmlformats.org/drawingml/2006/main" xmlns:r="http://schemas.openxmlformats.org/officeDocument/2006/relationships" xmlns:p="http://schemas.openxmlformats.org/presentationml/2006/main" showMasterSp="0" preserve="1" userDrawn="1">
  <p:cSld name="18_Custom Layout">
    <p:spTree>
      <p:nvGrpSpPr>
        <p:cNvPr id="1" name=""/>
        <p:cNvGrpSpPr/>
        <p:nvPr/>
      </p:nvGrpSpPr>
      <p:grpSpPr>
        <a:xfrm>
          <a:off x="0" y="0"/>
          <a:ext cx="0" cy="0"/>
          <a:chOff x="0" y="0"/>
          <a:chExt cx="0" cy="0"/>
        </a:xfrm>
      </p:grpSpPr>
      <p:cxnSp>
        <p:nvCxnSpPr>
          <p:cNvPr id="4" name="Straight Connector 3">
            <a:extLst>
              <a:ext uri="{FF2B5EF4-FFF2-40B4-BE49-F238E27FC236}">
                <a16:creationId xmlns:a16="http://schemas.microsoft.com/office/drawing/2014/main" id="{B89590CE-2B79-584B-AC09-9699A1E5D40D}"/>
              </a:ext>
            </a:extLst>
          </p:cNvPr>
          <p:cNvCxnSpPr>
            <a:cxnSpLocks/>
          </p:cNvCxnSpPr>
          <p:nvPr userDrawn="1"/>
        </p:nvCxnSpPr>
        <p:spPr>
          <a:xfrm>
            <a:off x="652520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5" name="Picture 4">
            <a:extLst>
              <a:ext uri="{FF2B5EF4-FFF2-40B4-BE49-F238E27FC236}">
                <a16:creationId xmlns:a16="http://schemas.microsoft.com/office/drawing/2014/main" id="{E9EB158C-7D6F-154D-870E-85E663FDC26E}"/>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l="43694" r="6350"/>
          <a:stretch/>
        </p:blipFill>
        <p:spPr>
          <a:xfrm>
            <a:off x="0" y="0"/>
            <a:ext cx="6090554" cy="6858000"/>
          </a:xfrm>
          <a:prstGeom prst="rect">
            <a:avLst/>
          </a:prstGeom>
        </p:spPr>
      </p:pic>
      <p:pic>
        <p:nvPicPr>
          <p:cNvPr id="6" name="Picture 5">
            <a:extLst>
              <a:ext uri="{FF2B5EF4-FFF2-40B4-BE49-F238E27FC236}">
                <a16:creationId xmlns:a16="http://schemas.microsoft.com/office/drawing/2014/main" id="{FBC12385-4526-604D-AAF5-20E1A204CF4A}"/>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6525209" y="316920"/>
            <a:ext cx="914400" cy="194005"/>
          </a:xfrm>
          <a:prstGeom prst="rect">
            <a:avLst/>
          </a:prstGeom>
        </p:spPr>
      </p:pic>
    </p:spTree>
    <p:extLst>
      <p:ext uri="{BB962C8B-B14F-4D97-AF65-F5344CB8AC3E}">
        <p14:creationId xmlns:p14="http://schemas.microsoft.com/office/powerpoint/2010/main" val="3257406517"/>
      </p:ext>
    </p:extLst>
  </p:cSld>
  <p:clrMapOvr>
    <a:masterClrMapping/>
  </p:clrMapOvr>
  <p:transition>
    <p:fade/>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showMasterSp="0" preserve="1" userDrawn="1">
  <p:cSld name="Device layout 1">
    <p:spTree>
      <p:nvGrpSpPr>
        <p:cNvPr id="1" name=""/>
        <p:cNvGrpSpPr/>
        <p:nvPr/>
      </p:nvGrpSpPr>
      <p:grpSpPr>
        <a:xfrm>
          <a:off x="0" y="0"/>
          <a:ext cx="0" cy="0"/>
          <a:chOff x="0" y="0"/>
          <a:chExt cx="0" cy="0"/>
        </a:xfrm>
      </p:grpSpPr>
      <p:cxnSp>
        <p:nvCxnSpPr>
          <p:cNvPr id="3" name="Straight Connector 2"/>
          <p:cNvCxnSpPr>
            <a:cxnSpLocks/>
          </p:cNvCxnSpPr>
          <p:nvPr userDrawn="1"/>
        </p:nvCxnSpPr>
        <p:spPr>
          <a:xfrm>
            <a:off x="282371" y="6262581"/>
            <a:ext cx="11806847" cy="0"/>
          </a:xfrm>
          <a:prstGeom prst="line">
            <a:avLst/>
          </a:prstGeom>
          <a:ln>
            <a:solidFill>
              <a:schemeClr val="bg2"/>
            </a:solidFill>
            <a:headEnd type="none"/>
            <a:tailEnd type="none"/>
          </a:ln>
        </p:spPr>
        <p:style>
          <a:lnRef idx="1">
            <a:schemeClr val="accent1"/>
          </a:lnRef>
          <a:fillRef idx="0">
            <a:schemeClr val="accent1"/>
          </a:fillRef>
          <a:effectRef idx="0">
            <a:schemeClr val="accent1"/>
          </a:effectRef>
          <a:fontRef idx="minor">
            <a:schemeClr val="tx1"/>
          </a:fontRef>
        </p:style>
      </p:cxnSp>
      <p:pic>
        <p:nvPicPr>
          <p:cNvPr id="10" name="Picture 9"/>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186678" y="6337874"/>
            <a:ext cx="1231052" cy="450979"/>
          </a:xfrm>
          <a:prstGeom prst="rect">
            <a:avLst/>
          </a:prstGeom>
        </p:spPr>
      </p:pic>
      <p:cxnSp>
        <p:nvCxnSpPr>
          <p:cNvPr id="11" name="Straight Connector 10"/>
          <p:cNvCxnSpPr>
            <a:cxnSpLocks/>
          </p:cNvCxnSpPr>
          <p:nvPr userDrawn="1"/>
        </p:nvCxnSpPr>
        <p:spPr>
          <a:xfrm>
            <a:off x="282371" y="6262581"/>
            <a:ext cx="11806847" cy="0"/>
          </a:xfrm>
          <a:prstGeom prst="line">
            <a:avLst/>
          </a:prstGeom>
          <a:ln>
            <a:solidFill>
              <a:schemeClr val="bg2"/>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D06B3D63-4F2E-AF47-A5A8-F23CEB17C4A0}"/>
              </a:ext>
            </a:extLst>
          </p:cNvPr>
          <p:cNvCxnSpPr>
            <a:cxnSpLocks/>
          </p:cNvCxnSpPr>
          <p:nvPr userDrawn="1"/>
        </p:nvCxnSpPr>
        <p:spPr>
          <a:xfrm>
            <a:off x="652520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7" name="Picture 6">
            <a:extLst>
              <a:ext uri="{FF2B5EF4-FFF2-40B4-BE49-F238E27FC236}">
                <a16:creationId xmlns:a16="http://schemas.microsoft.com/office/drawing/2014/main" id="{4CC9870E-7B1C-CB40-8460-1B9635B973A5}"/>
              </a:ext>
            </a:extLst>
          </p:cNvPr>
          <p:cNvPicPr>
            <a:picLocks/>
          </p:cNvPicPr>
          <p:nvPr userDrawn="1"/>
        </p:nvPicPr>
        <p:blipFill rotWithShape="1">
          <a:blip r:embed="rId3">
            <a:extLst>
              <a:ext uri="{28A0092B-C50C-407E-A947-70E740481C1C}">
                <a14:useLocalDpi xmlns:a14="http://schemas.microsoft.com/office/drawing/2010/main"/>
              </a:ext>
            </a:extLst>
          </a:blip>
          <a:srcRect l="38096" r="11948"/>
          <a:stretch/>
        </p:blipFill>
        <p:spPr>
          <a:xfrm>
            <a:off x="0" y="0"/>
            <a:ext cx="6090554" cy="6858000"/>
          </a:xfrm>
          <a:prstGeom prst="rect">
            <a:avLst/>
          </a:prstGeom>
        </p:spPr>
      </p:pic>
      <p:pic>
        <p:nvPicPr>
          <p:cNvPr id="8" name="Picture 7">
            <a:extLst>
              <a:ext uri="{FF2B5EF4-FFF2-40B4-BE49-F238E27FC236}">
                <a16:creationId xmlns:a16="http://schemas.microsoft.com/office/drawing/2014/main" id="{02F82FED-0F13-0245-B1C4-F1816C8C2709}"/>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a:stretch/>
        </p:blipFill>
        <p:spPr>
          <a:xfrm>
            <a:off x="6525209" y="316920"/>
            <a:ext cx="914400" cy="194005"/>
          </a:xfrm>
          <a:prstGeom prst="rect">
            <a:avLst/>
          </a:prstGeom>
        </p:spPr>
      </p:pic>
    </p:spTree>
    <p:extLst>
      <p:ext uri="{BB962C8B-B14F-4D97-AF65-F5344CB8AC3E}">
        <p14:creationId xmlns:p14="http://schemas.microsoft.com/office/powerpoint/2010/main" val="1932744275"/>
      </p:ext>
    </p:extLst>
  </p:cSld>
  <p:clrMapOvr>
    <a:masterClrMapping/>
  </p:clrMapOvr>
  <p:transition>
    <p:fade/>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preserve="1" userDrawn="1">
  <p:cSld name="14_Custom Layout">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13D7FE3C-AC6E-6F43-B5EF-7D63D6AEC3E5}"/>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6525209" y="316920"/>
            <a:ext cx="914400" cy="194005"/>
          </a:xfrm>
          <a:prstGeom prst="rect">
            <a:avLst/>
          </a:prstGeom>
        </p:spPr>
      </p:pic>
      <p:cxnSp>
        <p:nvCxnSpPr>
          <p:cNvPr id="4" name="Straight Connector 3">
            <a:extLst>
              <a:ext uri="{FF2B5EF4-FFF2-40B4-BE49-F238E27FC236}">
                <a16:creationId xmlns:a16="http://schemas.microsoft.com/office/drawing/2014/main" id="{B9FABA90-5251-7D40-8935-ABCFF12EDE1F}"/>
              </a:ext>
            </a:extLst>
          </p:cNvPr>
          <p:cNvCxnSpPr>
            <a:cxnSpLocks/>
          </p:cNvCxnSpPr>
          <p:nvPr userDrawn="1"/>
        </p:nvCxnSpPr>
        <p:spPr>
          <a:xfrm>
            <a:off x="652520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5" name="Picture 3" descr="C:\Users\Sarah\Documents\_SSD_Business\Clients\BridgePartners\1517_BP_BCS_Ppts_Jessica\_BCS Photos\MSC17_ILSI_006.jpg">
            <a:extLst>
              <a:ext uri="{FF2B5EF4-FFF2-40B4-BE49-F238E27FC236}">
                <a16:creationId xmlns:a16="http://schemas.microsoft.com/office/drawing/2014/main" id="{B12F34B4-56BF-F142-8E47-A62B34D5292C}"/>
              </a:ext>
            </a:extLst>
          </p:cNvPr>
          <p:cNvPicPr>
            <a:picLocks noChangeAspect="1" noChangeArrowheads="1"/>
          </p:cNvPicPr>
          <p:nvPr userDrawn="1"/>
        </p:nvPicPr>
        <p:blipFill rotWithShape="1">
          <a:blip r:embed="rId3">
            <a:extLst>
              <a:ext uri="{28A0092B-C50C-407E-A947-70E740481C1C}">
                <a14:useLocalDpi xmlns:a14="http://schemas.microsoft.com/office/drawing/2010/main"/>
              </a:ext>
            </a:extLst>
          </a:blip>
          <a:srcRect l="50000"/>
          <a:stretch/>
        </p:blipFill>
        <p:spPr bwMode="auto">
          <a:xfrm>
            <a:off x="0" y="0"/>
            <a:ext cx="6096000" cy="688922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04336036"/>
      </p:ext>
    </p:extLst>
  </p:cSld>
  <p:clrMapOvr>
    <a:masterClrMapping/>
  </p:clrMapOvr>
  <p:transition>
    <p:fade/>
  </p:transition>
</p:sldLayout>
</file>

<file path=ppt/slideLayouts/slideLayout103.xml><?xml version="1.0" encoding="utf-8"?>
<p:sldLayout xmlns:a="http://schemas.openxmlformats.org/drawingml/2006/main" xmlns:r="http://schemas.openxmlformats.org/officeDocument/2006/relationships" xmlns:p="http://schemas.openxmlformats.org/presentationml/2006/main" showMasterSp="0" preserve="1" userDrawn="1">
  <p:cSld name="19_Custom Layout">
    <p:spTree>
      <p:nvGrpSpPr>
        <p:cNvPr id="1" name=""/>
        <p:cNvGrpSpPr/>
        <p:nvPr/>
      </p:nvGrpSpPr>
      <p:grpSpPr>
        <a:xfrm>
          <a:off x="0" y="0"/>
          <a:ext cx="0" cy="0"/>
          <a:chOff x="0" y="0"/>
          <a:chExt cx="0" cy="0"/>
        </a:xfrm>
      </p:grpSpPr>
      <p:cxnSp>
        <p:nvCxnSpPr>
          <p:cNvPr id="3" name="Straight Connector 2">
            <a:extLst>
              <a:ext uri="{FF2B5EF4-FFF2-40B4-BE49-F238E27FC236}">
                <a16:creationId xmlns:a16="http://schemas.microsoft.com/office/drawing/2014/main" id="{E1A16A7D-857D-E044-B806-6C9F00A5259F}"/>
              </a:ext>
            </a:extLst>
          </p:cNvPr>
          <p:cNvCxnSpPr>
            <a:cxnSpLocks/>
          </p:cNvCxnSpPr>
          <p:nvPr userDrawn="1"/>
        </p:nvCxnSpPr>
        <p:spPr>
          <a:xfrm>
            <a:off x="652520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4" name="Picture 3" descr="Woman using a Surface Studio" title="Microsoft brand photo">
            <a:extLst>
              <a:ext uri="{FF2B5EF4-FFF2-40B4-BE49-F238E27FC236}">
                <a16:creationId xmlns:a16="http://schemas.microsoft.com/office/drawing/2014/main" id="{B444BAAE-1744-FB43-ADB0-CF8D9E92C294}"/>
              </a:ext>
            </a:extLst>
          </p:cNvPr>
          <p:cNvPicPr>
            <a:picLocks noChangeAspect="1"/>
          </p:cNvPicPr>
          <p:nvPr userDrawn="1"/>
        </p:nvPicPr>
        <p:blipFill rotWithShape="1">
          <a:blip r:embed="rId2"/>
          <a:srcRect l="52679" t="251" r="2252" b="529"/>
          <a:stretch/>
        </p:blipFill>
        <p:spPr>
          <a:xfrm>
            <a:off x="0" y="0"/>
            <a:ext cx="6096000" cy="6858000"/>
          </a:xfrm>
          <a:prstGeom prst="rect">
            <a:avLst/>
          </a:prstGeom>
        </p:spPr>
      </p:pic>
      <p:pic>
        <p:nvPicPr>
          <p:cNvPr id="5" name="Picture 4">
            <a:extLst>
              <a:ext uri="{FF2B5EF4-FFF2-40B4-BE49-F238E27FC236}">
                <a16:creationId xmlns:a16="http://schemas.microsoft.com/office/drawing/2014/main" id="{B5D3CCFF-8E63-9546-9708-F302EBA2FBCC}"/>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6525209" y="316920"/>
            <a:ext cx="914400" cy="194005"/>
          </a:xfrm>
          <a:prstGeom prst="rect">
            <a:avLst/>
          </a:prstGeom>
        </p:spPr>
      </p:pic>
    </p:spTree>
    <p:extLst>
      <p:ext uri="{BB962C8B-B14F-4D97-AF65-F5344CB8AC3E}">
        <p14:creationId xmlns:p14="http://schemas.microsoft.com/office/powerpoint/2010/main" val="4232586852"/>
      </p:ext>
    </p:extLst>
  </p:cSld>
  <p:clrMapOvr>
    <a:masterClrMapping/>
  </p:clrMapOvr>
  <p:transition>
    <p:fade/>
  </p:transition>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preserve="1" userDrawn="1">
  <p:cSld name="20_Custom Layout">
    <p:spTree>
      <p:nvGrpSpPr>
        <p:cNvPr id="1" name=""/>
        <p:cNvGrpSpPr/>
        <p:nvPr/>
      </p:nvGrpSpPr>
      <p:grpSpPr>
        <a:xfrm>
          <a:off x="0" y="0"/>
          <a:ext cx="0" cy="0"/>
          <a:chOff x="0" y="0"/>
          <a:chExt cx="0" cy="0"/>
        </a:xfrm>
      </p:grpSpPr>
      <p:cxnSp>
        <p:nvCxnSpPr>
          <p:cNvPr id="3" name="Straight Connector 2">
            <a:extLst>
              <a:ext uri="{FF2B5EF4-FFF2-40B4-BE49-F238E27FC236}">
                <a16:creationId xmlns:a16="http://schemas.microsoft.com/office/drawing/2014/main" id="{4D826978-0C66-534F-BC25-EAFEF2BD55E3}"/>
              </a:ext>
            </a:extLst>
          </p:cNvPr>
          <p:cNvCxnSpPr>
            <a:cxnSpLocks/>
          </p:cNvCxnSpPr>
          <p:nvPr userDrawn="1"/>
        </p:nvCxnSpPr>
        <p:spPr>
          <a:xfrm>
            <a:off x="652520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4" name="Picture 3" descr="Woman on computer with pen" title="Microsoft brand photo">
            <a:extLst>
              <a:ext uri="{FF2B5EF4-FFF2-40B4-BE49-F238E27FC236}">
                <a16:creationId xmlns:a16="http://schemas.microsoft.com/office/drawing/2014/main" id="{2896F424-517F-8042-8F9F-7B63FDA8FBED}"/>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41137" r="8864"/>
          <a:stretch/>
        </p:blipFill>
        <p:spPr>
          <a:xfrm>
            <a:off x="0" y="0"/>
            <a:ext cx="6096000" cy="6858000"/>
          </a:xfrm>
          <a:prstGeom prst="rect">
            <a:avLst/>
          </a:prstGeom>
        </p:spPr>
      </p:pic>
      <p:pic>
        <p:nvPicPr>
          <p:cNvPr id="5" name="Picture 4">
            <a:extLst>
              <a:ext uri="{FF2B5EF4-FFF2-40B4-BE49-F238E27FC236}">
                <a16:creationId xmlns:a16="http://schemas.microsoft.com/office/drawing/2014/main" id="{0C9BD7EC-A649-6B4C-9C4B-E2F812F0DF9F}"/>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6525209" y="316920"/>
            <a:ext cx="914400" cy="194005"/>
          </a:xfrm>
          <a:prstGeom prst="rect">
            <a:avLst/>
          </a:prstGeom>
        </p:spPr>
      </p:pic>
    </p:spTree>
    <p:extLst>
      <p:ext uri="{BB962C8B-B14F-4D97-AF65-F5344CB8AC3E}">
        <p14:creationId xmlns:p14="http://schemas.microsoft.com/office/powerpoint/2010/main" val="3182531814"/>
      </p:ext>
    </p:extLst>
  </p:cSld>
  <p:clrMapOvr>
    <a:masterClrMapping/>
  </p:clrMapOvr>
  <p:transition>
    <p:fade/>
  </p:transition>
</p:sldLayout>
</file>

<file path=ppt/slideLayouts/slideLayout105.xml><?xml version="1.0" encoding="utf-8"?>
<p:sldLayout xmlns:a="http://schemas.openxmlformats.org/drawingml/2006/main" xmlns:r="http://schemas.openxmlformats.org/officeDocument/2006/relationships" xmlns:p="http://schemas.openxmlformats.org/presentationml/2006/main" showMasterSp="0" preserve="1" userDrawn="1">
  <p:cSld name="21_Custom Layout">
    <p:spTree>
      <p:nvGrpSpPr>
        <p:cNvPr id="1" name=""/>
        <p:cNvGrpSpPr/>
        <p:nvPr/>
      </p:nvGrpSpPr>
      <p:grpSpPr>
        <a:xfrm>
          <a:off x="0" y="0"/>
          <a:ext cx="0" cy="0"/>
          <a:chOff x="0" y="0"/>
          <a:chExt cx="0" cy="0"/>
        </a:xfrm>
      </p:grpSpPr>
      <p:cxnSp>
        <p:nvCxnSpPr>
          <p:cNvPr id="4" name="Straight Connector 3">
            <a:extLst>
              <a:ext uri="{FF2B5EF4-FFF2-40B4-BE49-F238E27FC236}">
                <a16:creationId xmlns:a16="http://schemas.microsoft.com/office/drawing/2014/main" id="{E6E2CB82-CFA1-5049-B5BF-1D5051AA7F4C}"/>
              </a:ext>
            </a:extLst>
          </p:cNvPr>
          <p:cNvCxnSpPr>
            <a:cxnSpLocks/>
          </p:cNvCxnSpPr>
          <p:nvPr userDrawn="1"/>
        </p:nvCxnSpPr>
        <p:spPr>
          <a:xfrm>
            <a:off x="652520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5" name="Picture 4" descr="2 people wearing HoloLens headsets" title="Microsoft brand photo">
            <a:extLst>
              <a:ext uri="{FF2B5EF4-FFF2-40B4-BE49-F238E27FC236}">
                <a16:creationId xmlns:a16="http://schemas.microsoft.com/office/drawing/2014/main" id="{4ED5176E-F0C5-B14F-B540-FFEF23E854D2}"/>
              </a:ext>
            </a:extLst>
          </p:cNvPr>
          <p:cNvPicPr>
            <a:picLocks noChangeAspect="1"/>
          </p:cNvPicPr>
          <p:nvPr userDrawn="1"/>
        </p:nvPicPr>
        <p:blipFill rotWithShape="1">
          <a:blip r:embed="rId2"/>
          <a:srcRect l="4852" r="6259"/>
          <a:stretch/>
        </p:blipFill>
        <p:spPr>
          <a:xfrm>
            <a:off x="0" y="0"/>
            <a:ext cx="6096000" cy="6858000"/>
          </a:xfrm>
          <a:prstGeom prst="rect">
            <a:avLst/>
          </a:prstGeom>
        </p:spPr>
      </p:pic>
      <p:pic>
        <p:nvPicPr>
          <p:cNvPr id="6" name="Picture 5">
            <a:extLst>
              <a:ext uri="{FF2B5EF4-FFF2-40B4-BE49-F238E27FC236}">
                <a16:creationId xmlns:a16="http://schemas.microsoft.com/office/drawing/2014/main" id="{B501CF88-9203-6A4D-A026-001D9B5CCCF5}"/>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6525209" y="316920"/>
            <a:ext cx="914400" cy="194005"/>
          </a:xfrm>
          <a:prstGeom prst="rect">
            <a:avLst/>
          </a:prstGeom>
        </p:spPr>
      </p:pic>
    </p:spTree>
    <p:extLst>
      <p:ext uri="{BB962C8B-B14F-4D97-AF65-F5344CB8AC3E}">
        <p14:creationId xmlns:p14="http://schemas.microsoft.com/office/powerpoint/2010/main" val="2986082240"/>
      </p:ext>
    </p:extLst>
  </p:cSld>
  <p:clrMapOvr>
    <a:masterClrMapping/>
  </p:clrMapOvr>
  <p:transition>
    <p:fade/>
  </p:transition>
</p:sldLayout>
</file>

<file path=ppt/slideLayouts/slideLayout106.xml><?xml version="1.0" encoding="utf-8"?>
<p:sldLayout xmlns:a="http://schemas.openxmlformats.org/drawingml/2006/main" xmlns:r="http://schemas.openxmlformats.org/officeDocument/2006/relationships" xmlns:p="http://schemas.openxmlformats.org/presentationml/2006/main" showMasterSp="0" preserve="1" userDrawn="1">
  <p:cSld name="22_Custom Layout">
    <p:spTree>
      <p:nvGrpSpPr>
        <p:cNvPr id="1" name=""/>
        <p:cNvGrpSpPr/>
        <p:nvPr/>
      </p:nvGrpSpPr>
      <p:grpSpPr>
        <a:xfrm>
          <a:off x="0" y="0"/>
          <a:ext cx="0" cy="0"/>
          <a:chOff x="0" y="0"/>
          <a:chExt cx="0" cy="0"/>
        </a:xfrm>
      </p:grpSpPr>
      <p:cxnSp>
        <p:nvCxnSpPr>
          <p:cNvPr id="3" name="Straight Connector 2">
            <a:extLst>
              <a:ext uri="{FF2B5EF4-FFF2-40B4-BE49-F238E27FC236}">
                <a16:creationId xmlns:a16="http://schemas.microsoft.com/office/drawing/2014/main" id="{FDC3F9C5-F227-0E47-86D3-2E2D4459410D}"/>
              </a:ext>
            </a:extLst>
          </p:cNvPr>
          <p:cNvCxnSpPr>
            <a:cxnSpLocks/>
          </p:cNvCxnSpPr>
          <p:nvPr userDrawn="1"/>
        </p:nvCxnSpPr>
        <p:spPr>
          <a:xfrm>
            <a:off x="652520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4" name="Picture 3">
            <a:extLst>
              <a:ext uri="{FF2B5EF4-FFF2-40B4-BE49-F238E27FC236}">
                <a16:creationId xmlns:a16="http://schemas.microsoft.com/office/drawing/2014/main" id="{63B14EC6-6CAD-104D-A3E7-7D4A97B385DB}"/>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0" y="0"/>
            <a:ext cx="6096000" cy="6858000"/>
          </a:xfrm>
          <a:prstGeom prst="rect">
            <a:avLst/>
          </a:prstGeom>
        </p:spPr>
      </p:pic>
      <p:pic>
        <p:nvPicPr>
          <p:cNvPr id="5" name="Picture 4">
            <a:extLst>
              <a:ext uri="{FF2B5EF4-FFF2-40B4-BE49-F238E27FC236}">
                <a16:creationId xmlns:a16="http://schemas.microsoft.com/office/drawing/2014/main" id="{8C6AAF04-376E-1942-83F1-4A0CFB3A6599}"/>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6525209" y="316920"/>
            <a:ext cx="914400" cy="194005"/>
          </a:xfrm>
          <a:prstGeom prst="rect">
            <a:avLst/>
          </a:prstGeom>
        </p:spPr>
      </p:pic>
    </p:spTree>
    <p:extLst>
      <p:ext uri="{BB962C8B-B14F-4D97-AF65-F5344CB8AC3E}">
        <p14:creationId xmlns:p14="http://schemas.microsoft.com/office/powerpoint/2010/main" val="3289759018"/>
      </p:ext>
    </p:extLst>
  </p:cSld>
  <p:clrMapOvr>
    <a:masterClrMapping/>
  </p:clrMapOvr>
  <p:transition>
    <p:fade/>
  </p:transition>
</p:sldLayout>
</file>

<file path=ppt/slideLayouts/slideLayout107.xml><?xml version="1.0" encoding="utf-8"?>
<p:sldLayout xmlns:a="http://schemas.openxmlformats.org/drawingml/2006/main" xmlns:r="http://schemas.openxmlformats.org/officeDocument/2006/relationships" xmlns:p="http://schemas.openxmlformats.org/presentationml/2006/main" showMasterSp="0" preserve="1" userDrawn="1">
  <p:cSld name="23_Custom Layout">
    <p:spTree>
      <p:nvGrpSpPr>
        <p:cNvPr id="1" name=""/>
        <p:cNvGrpSpPr/>
        <p:nvPr/>
      </p:nvGrpSpPr>
      <p:grpSpPr>
        <a:xfrm>
          <a:off x="0" y="0"/>
          <a:ext cx="0" cy="0"/>
          <a:chOff x="0" y="0"/>
          <a:chExt cx="0" cy="0"/>
        </a:xfrm>
      </p:grpSpPr>
      <p:cxnSp>
        <p:nvCxnSpPr>
          <p:cNvPr id="3" name="Straight Connector 2">
            <a:extLst>
              <a:ext uri="{FF2B5EF4-FFF2-40B4-BE49-F238E27FC236}">
                <a16:creationId xmlns:a16="http://schemas.microsoft.com/office/drawing/2014/main" id="{FA56719F-6508-B447-8F89-DDCCE0CC905F}"/>
              </a:ext>
            </a:extLst>
          </p:cNvPr>
          <p:cNvCxnSpPr>
            <a:cxnSpLocks/>
          </p:cNvCxnSpPr>
          <p:nvPr userDrawn="1"/>
        </p:nvCxnSpPr>
        <p:spPr>
          <a:xfrm>
            <a:off x="652520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4" name="Picture 3">
            <a:extLst>
              <a:ext uri="{FF2B5EF4-FFF2-40B4-BE49-F238E27FC236}">
                <a16:creationId xmlns:a16="http://schemas.microsoft.com/office/drawing/2014/main" id="{7F7EFAD0-7EB8-214A-8FF0-8D0ACEA8A796}"/>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0" y="0"/>
            <a:ext cx="6096000" cy="6858000"/>
          </a:xfrm>
          <a:prstGeom prst="rect">
            <a:avLst/>
          </a:prstGeom>
        </p:spPr>
      </p:pic>
      <p:pic>
        <p:nvPicPr>
          <p:cNvPr id="5" name="Picture 4">
            <a:extLst>
              <a:ext uri="{FF2B5EF4-FFF2-40B4-BE49-F238E27FC236}">
                <a16:creationId xmlns:a16="http://schemas.microsoft.com/office/drawing/2014/main" id="{6A97EF99-0012-E94D-862D-9D7A3B5B4149}"/>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6525209" y="316920"/>
            <a:ext cx="914400" cy="194005"/>
          </a:xfrm>
          <a:prstGeom prst="rect">
            <a:avLst/>
          </a:prstGeom>
        </p:spPr>
      </p:pic>
    </p:spTree>
    <p:extLst>
      <p:ext uri="{BB962C8B-B14F-4D97-AF65-F5344CB8AC3E}">
        <p14:creationId xmlns:p14="http://schemas.microsoft.com/office/powerpoint/2010/main" val="1931290887"/>
      </p:ext>
    </p:extLst>
  </p:cSld>
  <p:clrMapOvr>
    <a:masterClrMapping/>
  </p:clrMapOvr>
  <p:transition>
    <p:fade/>
  </p:transition>
</p:sldLayout>
</file>

<file path=ppt/slideLayouts/slideLayout108.xml><?xml version="1.0" encoding="utf-8"?>
<p:sldLayout xmlns:a="http://schemas.openxmlformats.org/drawingml/2006/main" xmlns:r="http://schemas.openxmlformats.org/officeDocument/2006/relationships" xmlns:p="http://schemas.openxmlformats.org/presentationml/2006/main" showMasterSp="0" preserve="1" userDrawn="1">
  <p:cSld name="36_Custom Layout">
    <p:spTree>
      <p:nvGrpSpPr>
        <p:cNvPr id="1" name=""/>
        <p:cNvGrpSpPr/>
        <p:nvPr/>
      </p:nvGrpSpPr>
      <p:grpSpPr>
        <a:xfrm>
          <a:off x="0" y="0"/>
          <a:ext cx="0" cy="0"/>
          <a:chOff x="0" y="0"/>
          <a:chExt cx="0" cy="0"/>
        </a:xfrm>
      </p:grpSpPr>
      <p:cxnSp>
        <p:nvCxnSpPr>
          <p:cNvPr id="3" name="Straight Connector 2">
            <a:extLst>
              <a:ext uri="{FF2B5EF4-FFF2-40B4-BE49-F238E27FC236}">
                <a16:creationId xmlns:a16="http://schemas.microsoft.com/office/drawing/2014/main" id="{FA56719F-6508-B447-8F89-DDCCE0CC905F}"/>
              </a:ext>
            </a:extLst>
          </p:cNvPr>
          <p:cNvCxnSpPr>
            <a:cxnSpLocks/>
          </p:cNvCxnSpPr>
          <p:nvPr userDrawn="1"/>
        </p:nvCxnSpPr>
        <p:spPr>
          <a:xfrm>
            <a:off x="652520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5" name="Picture 4">
            <a:extLst>
              <a:ext uri="{FF2B5EF4-FFF2-40B4-BE49-F238E27FC236}">
                <a16:creationId xmlns:a16="http://schemas.microsoft.com/office/drawing/2014/main" id="{7F58C9C5-678C-F144-88DB-CF6C28C49FFE}"/>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0" y="0"/>
            <a:ext cx="6096000" cy="6858000"/>
          </a:xfrm>
          <a:prstGeom prst="rect">
            <a:avLst/>
          </a:prstGeom>
        </p:spPr>
      </p:pic>
      <p:pic>
        <p:nvPicPr>
          <p:cNvPr id="6" name="Picture 5">
            <a:extLst>
              <a:ext uri="{FF2B5EF4-FFF2-40B4-BE49-F238E27FC236}">
                <a16:creationId xmlns:a16="http://schemas.microsoft.com/office/drawing/2014/main" id="{9423345F-9516-E04B-BD9A-4DA1B7E7C8BA}"/>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6525209" y="316920"/>
            <a:ext cx="914400" cy="194005"/>
          </a:xfrm>
          <a:prstGeom prst="rect">
            <a:avLst/>
          </a:prstGeom>
        </p:spPr>
      </p:pic>
    </p:spTree>
    <p:extLst>
      <p:ext uri="{BB962C8B-B14F-4D97-AF65-F5344CB8AC3E}">
        <p14:creationId xmlns:p14="http://schemas.microsoft.com/office/powerpoint/2010/main" val="603492967"/>
      </p:ext>
    </p:extLst>
  </p:cSld>
  <p:clrMapOvr>
    <a:masterClrMapping/>
  </p:clrMapOvr>
  <p:transition>
    <p:fade/>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showMasterSp="0" preserve="1" userDrawn="1">
  <p:cSld name="33_Custom Layout">
    <p:bg>
      <p:bgRef idx="1001">
        <a:schemeClr val="bg2"/>
      </p:bgRef>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D4FF22E6-0BFC-7F4A-AFB9-5935943E0CB8}"/>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1944" y="316920"/>
            <a:ext cx="914400" cy="194005"/>
          </a:xfrm>
          <a:prstGeom prst="rect">
            <a:avLst/>
          </a:prstGeom>
        </p:spPr>
      </p:pic>
      <p:cxnSp>
        <p:nvCxnSpPr>
          <p:cNvPr id="4" name="Straight Connector 3">
            <a:extLst>
              <a:ext uri="{FF2B5EF4-FFF2-40B4-BE49-F238E27FC236}">
                <a16:creationId xmlns:a16="http://schemas.microsoft.com/office/drawing/2014/main" id="{C9B3471C-3583-E243-8CF1-015437110401}"/>
              </a:ext>
            </a:extLst>
          </p:cNvPr>
          <p:cNvCxnSpPr>
            <a:cxnSpLocks/>
          </p:cNvCxnSpPr>
          <p:nvPr userDrawn="1"/>
        </p:nvCxnSpPr>
        <p:spPr>
          <a:xfrm>
            <a:off x="438539" y="746450"/>
            <a:ext cx="11402008"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80044013"/>
      </p:ext>
    </p:extLst>
  </p:cSld>
  <p:clrMapOvr>
    <a:overrideClrMapping bg1="lt1" tx1="dk1" bg2="lt2" tx2="dk2" accent1="accent1" accent2="accent2" accent3="accent3" accent4="accent4" accent5="accent5" accent6="accent6" hlink="hlink" folHlink="folHlink"/>
  </p:clrMapOvr>
  <p:transition>
    <p:fade/>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userDrawn="1">
  <p:cSld name="1_Title Slide 5">
    <p:bg>
      <p:bgRef idx="1001">
        <a:schemeClr val="bg1"/>
      </p:bgRef>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A056D41C-2693-DF84-B52B-AAFE49E0D9AD}"/>
              </a:ext>
              <a:ext uri="{C183D7F6-B498-43B3-948B-1728B52AA6E4}">
                <adec:decorative xmlns:adec="http://schemas.microsoft.com/office/drawing/2017/decorative" val="1"/>
              </a:ext>
            </a:extLst>
          </p:cNvPr>
          <p:cNvPicPr>
            <a:picLocks noChangeAspect="1"/>
          </p:cNvPicPr>
          <p:nvPr userDrawn="1"/>
        </p:nvPicPr>
        <p:blipFill rotWithShape="1">
          <a:blip r:embed="rId2">
            <a:extLst>
              <a:ext uri="{BEBA8EAE-BF5A-486C-A8C5-ECC9F3942E4B}">
                <a14:imgProps xmlns:a14="http://schemas.microsoft.com/office/drawing/2010/main">
                  <a14:imgLayer r:embed="rId3">
                    <a14:imgEffect>
                      <a14:sharpenSoften amount="100000"/>
                    </a14:imgEffect>
                  </a14:imgLayer>
                </a14:imgProps>
              </a:ext>
            </a:extLst>
          </a:blip>
          <a:srcRect l="41350" t="6371" r="22947" b="48048"/>
          <a:stretch/>
        </p:blipFill>
        <p:spPr>
          <a:xfrm>
            <a:off x="0" y="0"/>
            <a:ext cx="12191999" cy="6858000"/>
          </a:xfrm>
          <a:prstGeom prst="rect">
            <a:avLst/>
          </a:prstGeom>
        </p:spPr>
      </p:pic>
      <p:sp>
        <p:nvSpPr>
          <p:cNvPr id="3" name="Rectangle 2">
            <a:extLst>
              <a:ext uri="{FF2B5EF4-FFF2-40B4-BE49-F238E27FC236}">
                <a16:creationId xmlns:a16="http://schemas.microsoft.com/office/drawing/2014/main" id="{523EF143-CE0B-763F-31DC-5E3FD677E5F8}"/>
              </a:ext>
              <a:ext uri="{C183D7F6-B498-43B3-948B-1728B52AA6E4}">
                <adec:decorative xmlns:adec="http://schemas.microsoft.com/office/drawing/2017/decorative" val="1"/>
              </a:ext>
            </a:extLst>
          </p:cNvPr>
          <p:cNvSpPr/>
          <p:nvPr userDrawn="1"/>
        </p:nvSpPr>
        <p:spPr bwMode="auto">
          <a:xfrm>
            <a:off x="-1" y="0"/>
            <a:ext cx="6505303" cy="6858000"/>
          </a:xfrm>
          <a:prstGeom prst="rect">
            <a:avLst/>
          </a:prstGeom>
          <a:gradFill flip="none" rotWithShape="1">
            <a:gsLst>
              <a:gs pos="19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sp>
        <p:nvSpPr>
          <p:cNvPr id="9" name="Title 1"/>
          <p:cNvSpPr>
            <a:spLocks noGrp="1"/>
          </p:cNvSpPr>
          <p:nvPr>
            <p:ph type="title" hasCustomPrompt="1"/>
          </p:nvPr>
        </p:nvSpPr>
        <p:spPr>
          <a:xfrm>
            <a:off x="584200" y="2589133"/>
            <a:ext cx="5511800" cy="1354217"/>
          </a:xfrm>
          <a:noFill/>
        </p:spPr>
        <p:txBody>
          <a:bodyPr wrap="square" lIns="0" tIns="0" rIns="0" bIns="0" anchor="b" anchorCtr="0">
            <a:spAutoFit/>
          </a:bodyPr>
          <a:lstStyle>
            <a:lvl1pPr>
              <a:defRPr sz="4400" spc="-50" baseline="0">
                <a:gradFill>
                  <a:gsLst>
                    <a:gs pos="50000">
                      <a:srgbClr val="8661C5"/>
                    </a:gs>
                    <a:gs pos="0">
                      <a:srgbClr val="3E76D4"/>
                    </a:gs>
                    <a:gs pos="100000">
                      <a:srgbClr val="C73ECC"/>
                    </a:gs>
                  </a:gsLst>
                  <a:lin ang="2700000" scaled="1"/>
                </a:gradFill>
                <a:latin typeface="+mj-lt"/>
                <a:cs typeface="Segoe UI" panose="020B0502040204020203" pitchFamily="34" charset="0"/>
              </a:defRPr>
            </a:lvl1pPr>
          </a:lstStyle>
          <a:p>
            <a:r>
              <a:rPr lang="en-US"/>
              <a:t>Event name or presentation title </a:t>
            </a:r>
          </a:p>
        </p:txBody>
      </p:sp>
      <p:pic>
        <p:nvPicPr>
          <p:cNvPr id="5" name="Picture 4" descr="A close-up of a logo&#10;&#10;Description automatically generated with medium confidence">
            <a:extLst>
              <a:ext uri="{FF2B5EF4-FFF2-40B4-BE49-F238E27FC236}">
                <a16:creationId xmlns:a16="http://schemas.microsoft.com/office/drawing/2014/main" id="{B7CCD9CC-6226-0424-5409-124F7DF60F61}"/>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296863" y="298450"/>
            <a:ext cx="2361272" cy="867859"/>
          </a:xfrm>
          <a:prstGeom prst="rect">
            <a:avLst/>
          </a:prstGeom>
        </p:spPr>
      </p:pic>
      <p:pic>
        <p:nvPicPr>
          <p:cNvPr id="6" name="Picture 2" descr="Map, photo with location pin, mobile device with likes icon in magenta, purple, and yellow color">
            <a:extLst>
              <a:ext uri="{FF2B5EF4-FFF2-40B4-BE49-F238E27FC236}">
                <a16:creationId xmlns:a16="http://schemas.microsoft.com/office/drawing/2014/main" id="{0A983905-67D2-5C33-136D-E6F40D6AC0D2}"/>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7038244" y="1060538"/>
            <a:ext cx="4736924" cy="4736924"/>
          </a:xfrm>
          <a:prstGeom prst="rect">
            <a:avLst/>
          </a:prstGeom>
        </p:spPr>
      </p:pic>
      <p:pic>
        <p:nvPicPr>
          <p:cNvPr id="4" name="Picture 3" descr="A rainbow colored logo on a black background&#10;&#10;Description automatically generated">
            <a:extLst>
              <a:ext uri="{FF2B5EF4-FFF2-40B4-BE49-F238E27FC236}">
                <a16:creationId xmlns:a16="http://schemas.microsoft.com/office/drawing/2014/main" id="{FC1991CB-5F9D-1CCE-D823-76489CAAA087}"/>
              </a:ext>
            </a:extLst>
          </p:cNvPr>
          <p:cNvPicPr>
            <a:picLocks noChangeAspect="1"/>
          </p:cNvPicPr>
          <p:nvPr userDrawn="1"/>
        </p:nvPicPr>
        <p:blipFill>
          <a:blip r:embed="rId6" cstate="screen">
            <a:extLst>
              <a:ext uri="{28A0092B-C50C-407E-A947-70E740481C1C}">
                <a14:useLocalDpi xmlns:a14="http://schemas.microsoft.com/office/drawing/2010/main"/>
              </a:ext>
            </a:extLst>
          </a:blip>
          <a:stretch>
            <a:fillRect/>
          </a:stretch>
        </p:blipFill>
        <p:spPr>
          <a:xfrm>
            <a:off x="10949859" y="325979"/>
            <a:ext cx="812800" cy="812800"/>
          </a:xfrm>
          <a:prstGeom prst="rect">
            <a:avLst/>
          </a:prstGeom>
        </p:spPr>
      </p:pic>
    </p:spTree>
    <p:extLst>
      <p:ext uri="{BB962C8B-B14F-4D97-AF65-F5344CB8AC3E}">
        <p14:creationId xmlns:p14="http://schemas.microsoft.com/office/powerpoint/2010/main" val="285596846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3840">
          <p15:clr>
            <a:srgbClr val="5ACBF0"/>
          </p15:clr>
        </p15:guide>
        <p15:guide id="4" orient="horz" pos="2160">
          <p15:clr>
            <a:srgbClr val="FBAE40"/>
          </p15:clr>
        </p15:guide>
      </p15:sldGuideLst>
    </p:ext>
  </p:extLst>
</p:sldLayout>
</file>

<file path=ppt/slideLayouts/slideLayout110.xml><?xml version="1.0" encoding="utf-8"?>
<p:sldLayout xmlns:a="http://schemas.openxmlformats.org/drawingml/2006/main" xmlns:r="http://schemas.openxmlformats.org/officeDocument/2006/relationships" xmlns:p="http://schemas.openxmlformats.org/presentationml/2006/main" showMasterSp="0" preserve="1" userDrawn="1">
  <p:cSld name="WORKSHEET TITLE">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6530CE1E-4089-434E-AAF5-DA9D1BB44473}"/>
              </a:ext>
            </a:extLst>
          </p:cNvPr>
          <p:cNvSpPr/>
          <p:nvPr userDrawn="1"/>
        </p:nvSpPr>
        <p:spPr>
          <a:xfrm>
            <a:off x="6718042" y="-78115"/>
            <a:ext cx="5473958" cy="68580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a:latin typeface="Segoe UI Semilight" panose="020B0402040204020203" pitchFamily="34" charset="0"/>
            </a:endParaRPr>
          </a:p>
        </p:txBody>
      </p:sp>
    </p:spTree>
    <p:extLst>
      <p:ext uri="{BB962C8B-B14F-4D97-AF65-F5344CB8AC3E}">
        <p14:creationId xmlns:p14="http://schemas.microsoft.com/office/powerpoint/2010/main" val="2147574420"/>
      </p:ext>
    </p:extLst>
  </p:cSld>
  <p:clrMapOvr>
    <a:masterClrMapping/>
  </p:clrMapOvr>
  <p:transition>
    <p:fade/>
  </p:transition>
</p:sldLayout>
</file>

<file path=ppt/slideLayouts/slideLayout111.xml><?xml version="1.0" encoding="utf-8"?>
<p:sldLayout xmlns:a="http://schemas.openxmlformats.org/drawingml/2006/main" xmlns:r="http://schemas.openxmlformats.org/officeDocument/2006/relationships" xmlns:p="http://schemas.openxmlformats.org/presentationml/2006/main" showMasterSp="0" preserve="1" userDrawn="1">
  <p:cSld name="WORKSHEET">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BCDF6CB0-C62C-45DB-B284-D2D373F9C3BB}"/>
              </a:ext>
            </a:extLst>
          </p:cNvPr>
          <p:cNvSpPr/>
          <p:nvPr userDrawn="1"/>
        </p:nvSpPr>
        <p:spPr bwMode="auto">
          <a:xfrm>
            <a:off x="-95251" y="-81249"/>
            <a:ext cx="12372975" cy="452717"/>
          </a:xfrm>
          <a:prstGeom prst="rect">
            <a:avLst/>
          </a:prstGeom>
          <a:solidFill>
            <a:schemeClr val="accent1">
              <a:lumMod val="75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2353" err="1">
              <a:solidFill>
                <a:srgbClr val="FF8C00"/>
              </a:solidFill>
              <a:ea typeface="Segoe UI" pitchFamily="34" charset="0"/>
              <a:cs typeface="Segoe UI" pitchFamily="34" charset="0"/>
            </a:endParaRPr>
          </a:p>
        </p:txBody>
      </p:sp>
      <p:grpSp>
        <p:nvGrpSpPr>
          <p:cNvPr id="2" name="Group 1">
            <a:extLst>
              <a:ext uri="{FF2B5EF4-FFF2-40B4-BE49-F238E27FC236}">
                <a16:creationId xmlns:a16="http://schemas.microsoft.com/office/drawing/2014/main" id="{7F40D8D6-F646-4377-870E-099E840F7C47}"/>
              </a:ext>
            </a:extLst>
          </p:cNvPr>
          <p:cNvGrpSpPr/>
          <p:nvPr userDrawn="1"/>
        </p:nvGrpSpPr>
        <p:grpSpPr>
          <a:xfrm>
            <a:off x="5043158" y="29835"/>
            <a:ext cx="2291992" cy="317941"/>
            <a:chOff x="4839860" y="29835"/>
            <a:chExt cx="2291992" cy="317941"/>
          </a:xfrm>
        </p:grpSpPr>
        <p:pic>
          <p:nvPicPr>
            <p:cNvPr id="7" name="Picture 6" descr="Pencil">
              <a:extLst>
                <a:ext uri="{FF2B5EF4-FFF2-40B4-BE49-F238E27FC236}">
                  <a16:creationId xmlns:a16="http://schemas.microsoft.com/office/drawing/2014/main" id="{3AFCB530-43DA-4C21-AC79-116D40739D2A}"/>
                </a:ext>
              </a:extLst>
            </p:cNvPr>
            <p:cNvPicPr>
              <a:picLocks noChangeAspect="1"/>
            </p:cNvPicPr>
            <p:nvPr userDrawn="1"/>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4839860" y="69748"/>
              <a:ext cx="225528" cy="225528"/>
            </a:xfrm>
            <a:prstGeom prst="rect">
              <a:avLst/>
            </a:prstGeom>
          </p:spPr>
        </p:pic>
        <p:sp>
          <p:nvSpPr>
            <p:cNvPr id="8" name="Rectangle 7">
              <a:extLst>
                <a:ext uri="{FF2B5EF4-FFF2-40B4-BE49-F238E27FC236}">
                  <a16:creationId xmlns:a16="http://schemas.microsoft.com/office/drawing/2014/main" id="{560AA1FB-C7D0-44A4-93F6-A2371A077E9F}"/>
                </a:ext>
              </a:extLst>
            </p:cNvPr>
            <p:cNvSpPr/>
            <p:nvPr userDrawn="1"/>
          </p:nvSpPr>
          <p:spPr>
            <a:xfrm>
              <a:off x="5101967" y="29835"/>
              <a:ext cx="2029885" cy="317941"/>
            </a:xfrm>
            <a:prstGeom prst="rect">
              <a:avLst/>
            </a:prstGeom>
          </p:spPr>
          <p:txBody>
            <a:bodyPr wrap="square">
              <a:spAutoFit/>
            </a:bodyPr>
            <a:lstStyle/>
            <a:p>
              <a:pPr marL="0" marR="0" lvl="1" indent="0" algn="l" defTabSz="914102" rtl="0" eaLnBrk="1" fontAlgn="base" latinLnBrk="0" hangingPunct="1">
                <a:lnSpc>
                  <a:spcPct val="90000"/>
                </a:lnSpc>
                <a:spcBef>
                  <a:spcPct val="0"/>
                </a:spcBef>
                <a:spcAft>
                  <a:spcPts val="300"/>
                </a:spcAft>
                <a:buClr>
                  <a:srgbClr val="DC3C00"/>
                </a:buClr>
                <a:buSzTx/>
                <a:buFontTx/>
                <a:buNone/>
                <a:tabLst/>
                <a:defRPr/>
              </a:pPr>
              <a:r>
                <a:rPr kumimoji="0" lang="en-US"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rPr>
                <a:t>Fill this section out</a:t>
              </a:r>
              <a:endParaRPr kumimoji="0" lang="en-NZ"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endParaRPr>
            </a:p>
          </p:txBody>
        </p:sp>
      </p:grpSp>
    </p:spTree>
    <p:extLst>
      <p:ext uri="{BB962C8B-B14F-4D97-AF65-F5344CB8AC3E}">
        <p14:creationId xmlns:p14="http://schemas.microsoft.com/office/powerpoint/2010/main" val="3155815665"/>
      </p:ext>
    </p:extLst>
  </p:cSld>
  <p:clrMapOvr>
    <a:masterClrMapping/>
  </p:clrMapOvr>
  <p:transition>
    <p:fade/>
  </p:transition>
  <p:hf hdr="0" ftr="0" dt="0"/>
</p:sldLayout>
</file>

<file path=ppt/slideLayouts/slideLayout112.xml><?xml version="1.0" encoding="utf-8"?>
<p:sldLayout xmlns:a="http://schemas.openxmlformats.org/drawingml/2006/main" xmlns:r="http://schemas.openxmlformats.org/officeDocument/2006/relationships" xmlns:p="http://schemas.openxmlformats.org/presentationml/2006/main" showMasterSp="0" preserve="1" userDrawn="1">
  <p:cSld name="24_Custom Layout">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C53A5C2-0FC9-6147-B119-BB9506BCC4AE}"/>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1944" y="316920"/>
            <a:ext cx="914400" cy="194005"/>
          </a:xfrm>
          <a:prstGeom prst="rect">
            <a:avLst/>
          </a:prstGeom>
        </p:spPr>
      </p:pic>
      <p:cxnSp>
        <p:nvCxnSpPr>
          <p:cNvPr id="3" name="Straight Connector 2">
            <a:extLst>
              <a:ext uri="{FF2B5EF4-FFF2-40B4-BE49-F238E27FC236}">
                <a16:creationId xmlns:a16="http://schemas.microsoft.com/office/drawing/2014/main" id="{6995AD80-C9D9-1B49-A57F-FA4246FA62BE}"/>
              </a:ext>
            </a:extLst>
          </p:cNvPr>
          <p:cNvCxnSpPr>
            <a:cxnSpLocks/>
          </p:cNvCxnSpPr>
          <p:nvPr userDrawn="1"/>
        </p:nvCxnSpPr>
        <p:spPr>
          <a:xfrm>
            <a:off x="438539" y="746450"/>
            <a:ext cx="11402008"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6" name="Picture 5" descr="A person sitting in a chair using a computer&#10;&#10;Description generated with very high confidence">
            <a:extLst>
              <a:ext uri="{FF2B5EF4-FFF2-40B4-BE49-F238E27FC236}">
                <a16:creationId xmlns:a16="http://schemas.microsoft.com/office/drawing/2014/main" id="{292E431C-244B-FD47-80A6-2EC6EBBD16AB}"/>
              </a:ext>
            </a:extLst>
          </p:cNvPr>
          <p:cNvPicPr>
            <a:picLocks noChangeAspect="1"/>
          </p:cNvPicPr>
          <p:nvPr userDrawn="1"/>
        </p:nvPicPr>
        <p:blipFill rotWithShape="1">
          <a:blip r:embed="rId3">
            <a:extLst>
              <a:ext uri="{28A0092B-C50C-407E-A947-70E740481C1C}">
                <a14:useLocalDpi xmlns:a14="http://schemas.microsoft.com/office/drawing/2010/main"/>
              </a:ext>
            </a:extLst>
          </a:blip>
          <a:srcRect l="41759" r="8297" b="38272"/>
          <a:stretch/>
        </p:blipFill>
        <p:spPr>
          <a:xfrm>
            <a:off x="6095999" y="2625214"/>
            <a:ext cx="6096001" cy="4232786"/>
          </a:xfrm>
          <a:prstGeom prst="rect">
            <a:avLst/>
          </a:prstGeom>
        </p:spPr>
      </p:pic>
      <p:sp>
        <p:nvSpPr>
          <p:cNvPr id="7" name="Rectangle 6">
            <a:extLst>
              <a:ext uri="{FF2B5EF4-FFF2-40B4-BE49-F238E27FC236}">
                <a16:creationId xmlns:a16="http://schemas.microsoft.com/office/drawing/2014/main" id="{48115947-47E6-284F-ABF7-1CAC954379BE}"/>
              </a:ext>
            </a:extLst>
          </p:cNvPr>
          <p:cNvSpPr/>
          <p:nvPr userDrawn="1"/>
        </p:nvSpPr>
        <p:spPr>
          <a:xfrm>
            <a:off x="-13780" y="2625214"/>
            <a:ext cx="6109779" cy="4336026"/>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a:latin typeface="Segoe UI Semilight" panose="020B0402040204020203" pitchFamily="34" charset="0"/>
            </a:endParaRPr>
          </a:p>
        </p:txBody>
      </p:sp>
    </p:spTree>
    <p:extLst>
      <p:ext uri="{BB962C8B-B14F-4D97-AF65-F5344CB8AC3E}">
        <p14:creationId xmlns:p14="http://schemas.microsoft.com/office/powerpoint/2010/main" val="3786911007"/>
      </p:ext>
    </p:extLst>
  </p:cSld>
  <p:clrMapOvr>
    <a:masterClrMapping/>
  </p:clrMapOvr>
  <p:transition>
    <p:fade/>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preserve="1" userDrawn="1">
  <p:cSld name="26_Custom Layout">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C84308DB-B8D6-3044-961C-73D9EEEEC4F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1944" y="316920"/>
            <a:ext cx="914400" cy="194005"/>
          </a:xfrm>
          <a:prstGeom prst="rect">
            <a:avLst/>
          </a:prstGeom>
        </p:spPr>
      </p:pic>
      <p:cxnSp>
        <p:nvCxnSpPr>
          <p:cNvPr id="3" name="Straight Connector 2">
            <a:extLst>
              <a:ext uri="{FF2B5EF4-FFF2-40B4-BE49-F238E27FC236}">
                <a16:creationId xmlns:a16="http://schemas.microsoft.com/office/drawing/2014/main" id="{1FEEC926-748F-6244-BFA7-679625A95265}"/>
              </a:ext>
            </a:extLst>
          </p:cNvPr>
          <p:cNvCxnSpPr>
            <a:cxnSpLocks/>
          </p:cNvCxnSpPr>
          <p:nvPr userDrawn="1"/>
        </p:nvCxnSpPr>
        <p:spPr>
          <a:xfrm>
            <a:off x="438539" y="746450"/>
            <a:ext cx="11402008"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588357DA-F1EB-E945-9874-405EF84C77EF}"/>
              </a:ext>
            </a:extLst>
          </p:cNvPr>
          <p:cNvSpPr/>
          <p:nvPr userDrawn="1"/>
        </p:nvSpPr>
        <p:spPr>
          <a:xfrm>
            <a:off x="-13780" y="2625214"/>
            <a:ext cx="6109779" cy="4336026"/>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a:latin typeface="Segoe UI Semilight" panose="020B0402040204020203" pitchFamily="34" charset="0"/>
            </a:endParaRPr>
          </a:p>
        </p:txBody>
      </p:sp>
    </p:spTree>
    <p:extLst>
      <p:ext uri="{BB962C8B-B14F-4D97-AF65-F5344CB8AC3E}">
        <p14:creationId xmlns:p14="http://schemas.microsoft.com/office/powerpoint/2010/main" val="4294747289"/>
      </p:ext>
    </p:extLst>
  </p:cSld>
  <p:clrMapOvr>
    <a:masterClrMapping/>
  </p:clrMapOvr>
  <p:transition>
    <p:fade/>
  </p:transition>
</p:sldLayout>
</file>

<file path=ppt/slideLayouts/slideLayout114.xml><?xml version="1.0" encoding="utf-8"?>
<p:sldLayout xmlns:a="http://schemas.openxmlformats.org/drawingml/2006/main" xmlns:r="http://schemas.openxmlformats.org/officeDocument/2006/relationships" xmlns:p="http://schemas.openxmlformats.org/presentationml/2006/main" showMasterSp="0" preserve="1" userDrawn="1">
  <p:cSld name="27_Custom Layout">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31CB28EA-5A8A-9646-A76A-D84950F0A8A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1944" y="316920"/>
            <a:ext cx="914400" cy="194005"/>
          </a:xfrm>
          <a:prstGeom prst="rect">
            <a:avLst/>
          </a:prstGeom>
        </p:spPr>
      </p:pic>
      <p:cxnSp>
        <p:nvCxnSpPr>
          <p:cNvPr id="3" name="Straight Connector 2">
            <a:extLst>
              <a:ext uri="{FF2B5EF4-FFF2-40B4-BE49-F238E27FC236}">
                <a16:creationId xmlns:a16="http://schemas.microsoft.com/office/drawing/2014/main" id="{1EA02719-2D5C-0146-9938-1C3AC9EDCB4E}"/>
              </a:ext>
            </a:extLst>
          </p:cNvPr>
          <p:cNvCxnSpPr>
            <a:cxnSpLocks/>
          </p:cNvCxnSpPr>
          <p:nvPr userDrawn="1"/>
        </p:nvCxnSpPr>
        <p:spPr>
          <a:xfrm>
            <a:off x="438539" y="746450"/>
            <a:ext cx="4341691"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96D7255A-464F-6C4E-9400-9593D2D3D943}"/>
              </a:ext>
            </a:extLst>
          </p:cNvPr>
          <p:cNvSpPr/>
          <p:nvPr userDrawn="1"/>
        </p:nvSpPr>
        <p:spPr>
          <a:xfrm>
            <a:off x="5251010" y="0"/>
            <a:ext cx="6940990" cy="68580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a:latin typeface="Segoe UI Semilight" panose="020B0402040204020203" pitchFamily="34" charset="0"/>
            </a:endParaRPr>
          </a:p>
        </p:txBody>
      </p:sp>
    </p:spTree>
    <p:extLst>
      <p:ext uri="{BB962C8B-B14F-4D97-AF65-F5344CB8AC3E}">
        <p14:creationId xmlns:p14="http://schemas.microsoft.com/office/powerpoint/2010/main" val="2352821216"/>
      </p:ext>
    </p:extLst>
  </p:cSld>
  <p:clrMapOvr>
    <a:masterClrMapping/>
  </p:clrMapOvr>
  <p:transition>
    <p:fade/>
  </p:transition>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preserve="1" userDrawn="1">
  <p:cSld name="2_Closing logo slide">
    <p:bg>
      <p:bgPr>
        <a:solidFill>
          <a:schemeClr val="tx2"/>
        </a:solidFill>
        <a:effectLst/>
      </p:bgPr>
    </p:bg>
    <p:spTree>
      <p:nvGrpSpPr>
        <p:cNvPr id="1" name=""/>
        <p:cNvGrpSpPr/>
        <p:nvPr/>
      </p:nvGrpSpPr>
      <p:grpSpPr>
        <a:xfrm>
          <a:off x="0" y="0"/>
          <a:ext cx="0" cy="0"/>
          <a:chOff x="0" y="0"/>
          <a:chExt cx="0" cy="0"/>
        </a:xfrm>
      </p:grpSpPr>
      <p:pic>
        <p:nvPicPr>
          <p:cNvPr id="9" name="Picture 8" descr="A person sitting at a table using a computer&#10;&#10;Description generated with very high confidence">
            <a:extLst>
              <a:ext uri="{FF2B5EF4-FFF2-40B4-BE49-F238E27FC236}">
                <a16:creationId xmlns:a16="http://schemas.microsoft.com/office/drawing/2014/main" id="{CF5EA212-DBD5-0347-9AA0-513738F1C782}"/>
              </a:ext>
            </a:extLst>
          </p:cNvPr>
          <p:cNvPicPr>
            <a:picLocks noChangeAspect="1"/>
          </p:cNvPicPr>
          <p:nvPr userDrawn="1"/>
        </p:nvPicPr>
        <p:blipFill rotWithShape="1">
          <a:blip r:embed="rId2"/>
          <a:srcRect l="1966"/>
          <a:stretch/>
        </p:blipFill>
        <p:spPr>
          <a:xfrm>
            <a:off x="1" y="0"/>
            <a:ext cx="12192000" cy="6995516"/>
          </a:xfrm>
          <a:prstGeom prst="rect">
            <a:avLst/>
          </a:prstGeom>
        </p:spPr>
      </p:pic>
      <p:sp>
        <p:nvSpPr>
          <p:cNvPr id="3" name="Rectangle 2">
            <a:extLst>
              <a:ext uri="{FF2B5EF4-FFF2-40B4-BE49-F238E27FC236}">
                <a16:creationId xmlns:a16="http://schemas.microsoft.com/office/drawing/2014/main" id="{A96C0FC7-1A9D-DB4D-A0A9-07ACEE31134B}"/>
              </a:ext>
            </a:extLst>
          </p:cNvPr>
          <p:cNvSpPr/>
          <p:nvPr userDrawn="1"/>
        </p:nvSpPr>
        <p:spPr bwMode="auto">
          <a:xfrm>
            <a:off x="-1" y="0"/>
            <a:ext cx="12192000" cy="6858000"/>
          </a:xfrm>
          <a:prstGeom prst="rect">
            <a:avLst/>
          </a:prstGeom>
          <a:solidFill>
            <a:schemeClr val="bg2">
              <a:alpha val="86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cxnSp>
        <p:nvCxnSpPr>
          <p:cNvPr id="5" name="Straight Connector 4">
            <a:extLst>
              <a:ext uri="{FF2B5EF4-FFF2-40B4-BE49-F238E27FC236}">
                <a16:creationId xmlns:a16="http://schemas.microsoft.com/office/drawing/2014/main" id="{08B53479-7C58-8243-A54F-7B170A5B0705}"/>
              </a:ext>
            </a:extLst>
          </p:cNvPr>
          <p:cNvCxnSpPr>
            <a:cxnSpLocks/>
          </p:cNvCxnSpPr>
          <p:nvPr userDrawn="1"/>
        </p:nvCxnSpPr>
        <p:spPr>
          <a:xfrm>
            <a:off x="438539" y="746450"/>
            <a:ext cx="1140200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pic>
        <p:nvPicPr>
          <p:cNvPr id="6" name="MS logo white - EMF" descr="Microsoft logo white text version">
            <a:extLst>
              <a:ext uri="{FF2B5EF4-FFF2-40B4-BE49-F238E27FC236}">
                <a16:creationId xmlns:a16="http://schemas.microsoft.com/office/drawing/2014/main" id="{539104B7-A77E-D244-AE78-B3059C7F2AE3}"/>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black">
          <a:xfrm>
            <a:off x="441944" y="316920"/>
            <a:ext cx="914400" cy="195837"/>
          </a:xfrm>
          <a:prstGeom prst="rect">
            <a:avLst/>
          </a:prstGeom>
        </p:spPr>
      </p:pic>
    </p:spTree>
    <p:extLst>
      <p:ext uri="{BB962C8B-B14F-4D97-AF65-F5344CB8AC3E}">
        <p14:creationId xmlns:p14="http://schemas.microsoft.com/office/powerpoint/2010/main" val="2826257032"/>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16.xml><?xml version="1.0" encoding="utf-8"?>
<p:sldLayout xmlns:a="http://schemas.openxmlformats.org/drawingml/2006/main" xmlns:r="http://schemas.openxmlformats.org/officeDocument/2006/relationships" xmlns:p="http://schemas.openxmlformats.org/presentationml/2006/main" showMasterSp="0" preserve="1" userDrawn="1">
  <p:cSld name="3_Closing logo slide">
    <p:bg>
      <p:bgPr>
        <a:solidFill>
          <a:schemeClr val="tx2"/>
        </a:solidFill>
        <a:effectLst/>
      </p:bgPr>
    </p:bg>
    <p:spTree>
      <p:nvGrpSpPr>
        <p:cNvPr id="1" name=""/>
        <p:cNvGrpSpPr/>
        <p:nvPr/>
      </p:nvGrpSpPr>
      <p:grpSpPr>
        <a:xfrm>
          <a:off x="0" y="0"/>
          <a:ext cx="0" cy="0"/>
          <a:chOff x="0" y="0"/>
          <a:chExt cx="0" cy="0"/>
        </a:xfrm>
      </p:grpSpPr>
      <p:pic>
        <p:nvPicPr>
          <p:cNvPr id="7" name="Picture 6" descr="A person in a blue shirt&#10;&#10;Description generated with high confidence">
            <a:extLst>
              <a:ext uri="{FF2B5EF4-FFF2-40B4-BE49-F238E27FC236}">
                <a16:creationId xmlns:a16="http://schemas.microsoft.com/office/drawing/2014/main" id="{E86D3C08-C203-0845-B827-5B21CBD7FC51}"/>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1953"/>
          <a:stretch/>
        </p:blipFill>
        <p:spPr>
          <a:xfrm>
            <a:off x="0" y="0"/>
            <a:ext cx="12192000" cy="6994521"/>
          </a:xfrm>
          <a:prstGeom prst="rect">
            <a:avLst/>
          </a:prstGeom>
        </p:spPr>
      </p:pic>
      <p:sp>
        <p:nvSpPr>
          <p:cNvPr id="3" name="Rectangle 2">
            <a:extLst>
              <a:ext uri="{FF2B5EF4-FFF2-40B4-BE49-F238E27FC236}">
                <a16:creationId xmlns:a16="http://schemas.microsoft.com/office/drawing/2014/main" id="{A96C0FC7-1A9D-DB4D-A0A9-07ACEE31134B}"/>
              </a:ext>
            </a:extLst>
          </p:cNvPr>
          <p:cNvSpPr/>
          <p:nvPr userDrawn="1"/>
        </p:nvSpPr>
        <p:spPr bwMode="auto">
          <a:xfrm>
            <a:off x="0" y="0"/>
            <a:ext cx="12192000" cy="6858000"/>
          </a:xfrm>
          <a:prstGeom prst="rect">
            <a:avLst/>
          </a:prstGeom>
          <a:solidFill>
            <a:schemeClr val="bg2">
              <a:alpha val="86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cxnSp>
        <p:nvCxnSpPr>
          <p:cNvPr id="5" name="Straight Connector 4">
            <a:extLst>
              <a:ext uri="{FF2B5EF4-FFF2-40B4-BE49-F238E27FC236}">
                <a16:creationId xmlns:a16="http://schemas.microsoft.com/office/drawing/2014/main" id="{08B53479-7C58-8243-A54F-7B170A5B0705}"/>
              </a:ext>
            </a:extLst>
          </p:cNvPr>
          <p:cNvCxnSpPr>
            <a:cxnSpLocks/>
          </p:cNvCxnSpPr>
          <p:nvPr userDrawn="1"/>
        </p:nvCxnSpPr>
        <p:spPr>
          <a:xfrm>
            <a:off x="438539" y="746450"/>
            <a:ext cx="1140200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pic>
        <p:nvPicPr>
          <p:cNvPr id="6" name="MS logo white - EMF" descr="Microsoft logo white text version">
            <a:extLst>
              <a:ext uri="{FF2B5EF4-FFF2-40B4-BE49-F238E27FC236}">
                <a16:creationId xmlns:a16="http://schemas.microsoft.com/office/drawing/2014/main" id="{539104B7-A77E-D244-AE78-B3059C7F2AE3}"/>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black">
          <a:xfrm>
            <a:off x="441944" y="316920"/>
            <a:ext cx="914400" cy="195837"/>
          </a:xfrm>
          <a:prstGeom prst="rect">
            <a:avLst/>
          </a:prstGeom>
        </p:spPr>
      </p:pic>
    </p:spTree>
    <p:extLst>
      <p:ext uri="{BB962C8B-B14F-4D97-AF65-F5344CB8AC3E}">
        <p14:creationId xmlns:p14="http://schemas.microsoft.com/office/powerpoint/2010/main" val="1355001631"/>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17.xml><?xml version="1.0" encoding="utf-8"?>
<p:sldLayout xmlns:a="http://schemas.openxmlformats.org/drawingml/2006/main" xmlns:r="http://schemas.openxmlformats.org/officeDocument/2006/relationships" xmlns:p="http://schemas.openxmlformats.org/presentationml/2006/main" showMasterSp="0" preserve="1" userDrawn="1">
  <p:cSld name="28_Custom Layout">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F10C1A04-27D3-7544-847A-720670681479}"/>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1944" y="316920"/>
            <a:ext cx="914400" cy="194005"/>
          </a:xfrm>
          <a:prstGeom prst="rect">
            <a:avLst/>
          </a:prstGeom>
        </p:spPr>
      </p:pic>
      <p:cxnSp>
        <p:nvCxnSpPr>
          <p:cNvPr id="3" name="Straight Connector 2">
            <a:extLst>
              <a:ext uri="{FF2B5EF4-FFF2-40B4-BE49-F238E27FC236}">
                <a16:creationId xmlns:a16="http://schemas.microsoft.com/office/drawing/2014/main" id="{5DD6E4B9-F56D-6347-8C7B-EC383DE04620}"/>
              </a:ext>
            </a:extLst>
          </p:cNvPr>
          <p:cNvCxnSpPr>
            <a:cxnSpLocks/>
          </p:cNvCxnSpPr>
          <p:nvPr userDrawn="1"/>
        </p:nvCxnSpPr>
        <p:spPr>
          <a:xfrm>
            <a:off x="438539" y="746450"/>
            <a:ext cx="4341691"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12DFCE28-A863-BC41-B7CB-9BFD0D6FA65C}"/>
              </a:ext>
            </a:extLst>
          </p:cNvPr>
          <p:cNvSpPr/>
          <p:nvPr userDrawn="1"/>
        </p:nvSpPr>
        <p:spPr>
          <a:xfrm>
            <a:off x="5251010" y="0"/>
            <a:ext cx="6940990" cy="6858000"/>
          </a:xfrm>
          <a:prstGeom prst="rect">
            <a:avLst/>
          </a:prstGeom>
          <a:solidFill>
            <a:srgbClr val="0278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a:latin typeface="Segoe UI Semilight" panose="020B0402040204020203" pitchFamily="34" charset="0"/>
            </a:endParaRPr>
          </a:p>
        </p:txBody>
      </p:sp>
    </p:spTree>
    <p:extLst>
      <p:ext uri="{BB962C8B-B14F-4D97-AF65-F5344CB8AC3E}">
        <p14:creationId xmlns:p14="http://schemas.microsoft.com/office/powerpoint/2010/main" val="3680478537"/>
      </p:ext>
    </p:extLst>
  </p:cSld>
  <p:clrMapOvr>
    <a:masterClrMapping/>
  </p:clrMapOvr>
  <p:transition>
    <p:fade/>
  </p:transition>
</p:sldLayout>
</file>

<file path=ppt/slideLayouts/slideLayout118.xml><?xml version="1.0" encoding="utf-8"?>
<p:sldLayout xmlns:a="http://schemas.openxmlformats.org/drawingml/2006/main" xmlns:r="http://schemas.openxmlformats.org/officeDocument/2006/relationships" xmlns:p="http://schemas.openxmlformats.org/presentationml/2006/main" showMasterSp="0" preserve="1" userDrawn="1">
  <p:cSld name="29_Custom Layout">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ECF58E8C-D7ED-E347-A13B-53BDAF47D770}"/>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1944" y="316920"/>
            <a:ext cx="914400" cy="194005"/>
          </a:xfrm>
          <a:prstGeom prst="rect">
            <a:avLst/>
          </a:prstGeom>
        </p:spPr>
      </p:pic>
      <p:cxnSp>
        <p:nvCxnSpPr>
          <p:cNvPr id="3" name="Straight Connector 2">
            <a:extLst>
              <a:ext uri="{FF2B5EF4-FFF2-40B4-BE49-F238E27FC236}">
                <a16:creationId xmlns:a16="http://schemas.microsoft.com/office/drawing/2014/main" id="{B927DF4D-F5AB-4E4F-8FC8-B237470C80E7}"/>
              </a:ext>
            </a:extLst>
          </p:cNvPr>
          <p:cNvCxnSpPr>
            <a:cxnSpLocks/>
          </p:cNvCxnSpPr>
          <p:nvPr userDrawn="1"/>
        </p:nvCxnSpPr>
        <p:spPr>
          <a:xfrm>
            <a:off x="438539" y="746450"/>
            <a:ext cx="5915608"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0C1E8542-63CF-2E46-AF19-656C494FA060}"/>
              </a:ext>
            </a:extLst>
          </p:cNvPr>
          <p:cNvSpPr/>
          <p:nvPr userDrawn="1"/>
        </p:nvSpPr>
        <p:spPr>
          <a:xfrm>
            <a:off x="6718042" y="0"/>
            <a:ext cx="5473958" cy="68580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a:latin typeface="Segoe UI Semilight" panose="020B0402040204020203" pitchFamily="34" charset="0"/>
            </a:endParaRPr>
          </a:p>
        </p:txBody>
      </p:sp>
    </p:spTree>
    <p:extLst>
      <p:ext uri="{BB962C8B-B14F-4D97-AF65-F5344CB8AC3E}">
        <p14:creationId xmlns:p14="http://schemas.microsoft.com/office/powerpoint/2010/main" val="2310982605"/>
      </p:ext>
    </p:extLst>
  </p:cSld>
  <p:clrMapOvr>
    <a:masterClrMapping/>
  </p:clrMapOvr>
  <p:transition>
    <p:fade/>
  </p:transition>
</p:sldLayout>
</file>

<file path=ppt/slideLayouts/slideLayout119.xml><?xml version="1.0" encoding="utf-8"?>
<p:sldLayout xmlns:a="http://schemas.openxmlformats.org/drawingml/2006/main" xmlns:r="http://schemas.openxmlformats.org/officeDocument/2006/relationships" xmlns:p="http://schemas.openxmlformats.org/presentationml/2006/main" showMasterSp="0" preserve="1" userDrawn="1">
  <p:cSld name="30_Custom Layout">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B30873FE-8B4B-C54B-90D8-A92121D41956}"/>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1944" y="316920"/>
            <a:ext cx="914400" cy="194005"/>
          </a:xfrm>
          <a:prstGeom prst="rect">
            <a:avLst/>
          </a:prstGeom>
        </p:spPr>
      </p:pic>
      <p:cxnSp>
        <p:nvCxnSpPr>
          <p:cNvPr id="3" name="Straight Connector 2">
            <a:extLst>
              <a:ext uri="{FF2B5EF4-FFF2-40B4-BE49-F238E27FC236}">
                <a16:creationId xmlns:a16="http://schemas.microsoft.com/office/drawing/2014/main" id="{26BAF40A-8523-F441-940A-D0439DD7168A}"/>
              </a:ext>
            </a:extLst>
          </p:cNvPr>
          <p:cNvCxnSpPr>
            <a:cxnSpLocks/>
          </p:cNvCxnSpPr>
          <p:nvPr userDrawn="1"/>
        </p:nvCxnSpPr>
        <p:spPr>
          <a:xfrm>
            <a:off x="438539" y="746450"/>
            <a:ext cx="5915608"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6530CE1E-4089-434E-AAF5-DA9D1BB44473}"/>
              </a:ext>
            </a:extLst>
          </p:cNvPr>
          <p:cNvSpPr/>
          <p:nvPr userDrawn="1"/>
        </p:nvSpPr>
        <p:spPr>
          <a:xfrm>
            <a:off x="6718042" y="0"/>
            <a:ext cx="5473958" cy="6858000"/>
          </a:xfrm>
          <a:prstGeom prst="rect">
            <a:avLst/>
          </a:prstGeom>
          <a:solidFill>
            <a:srgbClr val="0278D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a:latin typeface="Segoe UI Semilight" panose="020B0402040204020203" pitchFamily="34" charset="0"/>
            </a:endParaRPr>
          </a:p>
        </p:txBody>
      </p:sp>
    </p:spTree>
    <p:extLst>
      <p:ext uri="{BB962C8B-B14F-4D97-AF65-F5344CB8AC3E}">
        <p14:creationId xmlns:p14="http://schemas.microsoft.com/office/powerpoint/2010/main" val="1760752017"/>
      </p:ext>
    </p:extLst>
  </p:cSld>
  <p:clrMapOvr>
    <a:masterClrMapping/>
  </p:clrMapOvr>
  <p:transition>
    <p:fade/>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userDrawn="1">
  <p:cSld name="Blank - Light Gradient">
    <p:bg>
      <p:bgPr>
        <a:gradFill>
          <a:gsLst>
            <a:gs pos="0">
              <a:srgbClr val="50E6FF"/>
            </a:gs>
            <a:gs pos="100000">
              <a:srgbClr val="D59DFF"/>
            </a:gs>
          </a:gsLst>
          <a:lin ang="2400000" scaled="0"/>
        </a:gradFill>
        <a:effectLst/>
      </p:bgPr>
    </p:bg>
    <p:spTree>
      <p:nvGrpSpPr>
        <p:cNvPr id="1" name=""/>
        <p:cNvGrpSpPr/>
        <p:nvPr/>
      </p:nvGrpSpPr>
      <p:grpSpPr>
        <a:xfrm>
          <a:off x="0" y="0"/>
          <a:ext cx="0" cy="0"/>
          <a:chOff x="0" y="0"/>
          <a:chExt cx="0" cy="0"/>
        </a:xfrm>
      </p:grpSpPr>
      <p:pic>
        <p:nvPicPr>
          <p:cNvPr id="3" name="Picture 2" descr="Background pattern&#10;&#10;Description automatically generated">
            <a:extLst>
              <a:ext uri="{FF2B5EF4-FFF2-40B4-BE49-F238E27FC236}">
                <a16:creationId xmlns:a16="http://schemas.microsoft.com/office/drawing/2014/main" id="{BC35D8F7-37B3-8A61-0D77-6182149CE4DC}"/>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Tree>
    <p:extLst>
      <p:ext uri="{BB962C8B-B14F-4D97-AF65-F5344CB8AC3E}">
        <p14:creationId xmlns:p14="http://schemas.microsoft.com/office/powerpoint/2010/main" val="4037051080"/>
      </p:ext>
    </p:extLst>
  </p:cSld>
  <p:clrMapOvr>
    <a:masterClrMapping/>
  </p:clrMapOvr>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20.xml><?xml version="1.0" encoding="utf-8"?>
<p:sldLayout xmlns:a="http://schemas.openxmlformats.org/drawingml/2006/main" xmlns:r="http://schemas.openxmlformats.org/officeDocument/2006/relationships" xmlns:p="http://schemas.openxmlformats.org/presentationml/2006/main" showMasterSp="0" preserve="1" userDrawn="1">
  <p:cSld name="31_Custom Layout">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565C0C09-FCD4-0C49-BEF6-20148C2EE69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1944" y="316920"/>
            <a:ext cx="914400" cy="194005"/>
          </a:xfrm>
          <a:prstGeom prst="rect">
            <a:avLst/>
          </a:prstGeom>
        </p:spPr>
      </p:pic>
      <p:cxnSp>
        <p:nvCxnSpPr>
          <p:cNvPr id="3" name="Straight Connector 2">
            <a:extLst>
              <a:ext uri="{FF2B5EF4-FFF2-40B4-BE49-F238E27FC236}">
                <a16:creationId xmlns:a16="http://schemas.microsoft.com/office/drawing/2014/main" id="{C4840213-C0D4-5B41-80BC-45EF63C137BA}"/>
              </a:ext>
            </a:extLst>
          </p:cNvPr>
          <p:cNvCxnSpPr>
            <a:cxnSpLocks/>
          </p:cNvCxnSpPr>
          <p:nvPr userDrawn="1"/>
        </p:nvCxnSpPr>
        <p:spPr>
          <a:xfrm>
            <a:off x="438539" y="746450"/>
            <a:ext cx="6355551"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D7D7F229-98BB-5B40-AB5F-ACBEFA0ACA6E}"/>
              </a:ext>
            </a:extLst>
          </p:cNvPr>
          <p:cNvSpPr/>
          <p:nvPr userDrawn="1"/>
        </p:nvSpPr>
        <p:spPr>
          <a:xfrm>
            <a:off x="7141326" y="0"/>
            <a:ext cx="5050673" cy="6858000"/>
          </a:xfrm>
          <a:prstGeom prst="rect">
            <a:avLst/>
          </a:prstGeom>
          <a:solidFill>
            <a:srgbClr val="F2F2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a:latin typeface="Segoe UI Semilight" panose="020B0402040204020203" pitchFamily="34" charset="0"/>
            </a:endParaRPr>
          </a:p>
        </p:txBody>
      </p:sp>
    </p:spTree>
    <p:extLst>
      <p:ext uri="{BB962C8B-B14F-4D97-AF65-F5344CB8AC3E}">
        <p14:creationId xmlns:p14="http://schemas.microsoft.com/office/powerpoint/2010/main" val="1372237523"/>
      </p:ext>
    </p:extLst>
  </p:cSld>
  <p:clrMapOvr>
    <a:masterClrMapping/>
  </p:clrMapOvr>
  <p:transition>
    <p:fade/>
  </p:transition>
</p:sldLayout>
</file>

<file path=ppt/slideLayouts/slideLayout121.xml><?xml version="1.0" encoding="utf-8"?>
<p:sldLayout xmlns:a="http://schemas.openxmlformats.org/drawingml/2006/main" xmlns:r="http://schemas.openxmlformats.org/officeDocument/2006/relationships" xmlns:p="http://schemas.openxmlformats.org/presentationml/2006/main" showMasterSp="0" preserve="1" userDrawn="1">
  <p:cSld name="32_Custom Layout">
    <p:bg>
      <p:bgPr>
        <a:solidFill>
          <a:schemeClr val="bg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160916598"/>
      </p:ext>
    </p:extLst>
  </p:cSld>
  <p:clrMapOvr>
    <a:masterClrMapping/>
  </p:clrMapOvr>
  <p:transition>
    <p:fade/>
  </p:transition>
</p:sldLayout>
</file>

<file path=ppt/slideLayouts/slideLayout122.xml><?xml version="1.0" encoding="utf-8"?>
<p:sldLayout xmlns:a="http://schemas.openxmlformats.org/drawingml/2006/main" xmlns:r="http://schemas.openxmlformats.org/officeDocument/2006/relationships" xmlns:p="http://schemas.openxmlformats.org/presentationml/2006/main" showMasterSp="0" preserve="1" userDrawn="1">
  <p:cSld name="Closing logo slide">
    <p:spTree>
      <p:nvGrpSpPr>
        <p:cNvPr id="1" name=""/>
        <p:cNvGrpSpPr/>
        <p:nvPr/>
      </p:nvGrpSpPr>
      <p:grpSpPr>
        <a:xfrm>
          <a:off x="0" y="0"/>
          <a:ext cx="0" cy="0"/>
          <a:chOff x="0" y="0"/>
          <a:chExt cx="0" cy="0"/>
        </a:xfrm>
      </p:grpSpPr>
      <p:sp>
        <p:nvSpPr>
          <p:cNvPr id="2" name="Text Box 3"/>
          <p:cNvSpPr txBox="1">
            <a:spLocks noChangeArrowheads="1"/>
          </p:cNvSpPr>
          <p:nvPr userDrawn="1"/>
        </p:nvSpPr>
        <p:spPr bwMode="blackWhite">
          <a:xfrm>
            <a:off x="269240" y="6099190"/>
            <a:ext cx="4482124" cy="467742"/>
          </a:xfrm>
          <a:prstGeom prst="rect">
            <a:avLst/>
          </a:prstGeom>
          <a:noFill/>
          <a:ln w="12700">
            <a:noFill/>
            <a:miter lim="800000"/>
            <a:headEnd type="none" w="sm" len="sm"/>
            <a:tailEnd type="none" w="sm" len="sm"/>
          </a:ln>
          <a:effectLst/>
        </p:spPr>
        <p:txBody>
          <a:bodyPr vert="horz" wrap="square" lIns="179285" tIns="179285" rIns="179285" bIns="179285" numCol="1" anchor="t" anchorCtr="0" compatLnSpc="1">
            <a:prstTxWarp prst="textNoShape">
              <a:avLst/>
            </a:prstTxWarp>
            <a:spAutoFit/>
          </a:bodyPr>
          <a:lstStyle/>
          <a:p>
            <a:pPr defTabSz="913924" eaLnBrk="0" hangingPunct="0"/>
            <a:r>
              <a:rPr lang="en-US" sz="686">
                <a:gradFill>
                  <a:gsLst>
                    <a:gs pos="0">
                      <a:schemeClr val="tx1"/>
                    </a:gs>
                    <a:gs pos="100000">
                      <a:schemeClr val="tx1"/>
                    </a:gs>
                  </a:gsLst>
                  <a:lin ang="5400000" scaled="0"/>
                </a:gradFill>
                <a:cs typeface="Segoe UI" pitchFamily="34" charset="0"/>
              </a:rPr>
              <a:t>© Copyright Microsoft Corporation. All rights reserved. </a:t>
            </a:r>
          </a:p>
        </p:txBody>
      </p:sp>
      <p:pic>
        <p:nvPicPr>
          <p:cNvPr id="8" name="Picture 7"/>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bwMode="black">
          <a:xfrm>
            <a:off x="448212" y="470067"/>
            <a:ext cx="1454257" cy="304828"/>
          </a:xfrm>
          <a:prstGeom prst="rect">
            <a:avLst/>
          </a:prstGeom>
        </p:spPr>
      </p:pic>
    </p:spTree>
    <p:extLst>
      <p:ext uri="{BB962C8B-B14F-4D97-AF65-F5344CB8AC3E}">
        <p14:creationId xmlns:p14="http://schemas.microsoft.com/office/powerpoint/2010/main" val="2721613720"/>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23.xml><?xml version="1.0" encoding="utf-8"?>
<p:sldLayout xmlns:a="http://schemas.openxmlformats.org/drawingml/2006/main" xmlns:r="http://schemas.openxmlformats.org/officeDocument/2006/relationships" xmlns:p="http://schemas.openxmlformats.org/presentationml/2006/main" showMasterSp="0" preserve="1" userDrawn="1">
  <p:cSld name="1_Title Only">
    <p:spTree>
      <p:nvGrpSpPr>
        <p:cNvPr id="1" name=""/>
        <p:cNvGrpSpPr/>
        <p:nvPr/>
      </p:nvGrpSpPr>
      <p:grpSpPr>
        <a:xfrm>
          <a:off x="0" y="0"/>
          <a:ext cx="0" cy="0"/>
          <a:chOff x="0" y="0"/>
          <a:chExt cx="0" cy="0"/>
        </a:xfrm>
      </p:grpSpPr>
    </p:spTree>
    <p:extLst>
      <p:ext uri="{BB962C8B-B14F-4D97-AF65-F5344CB8AC3E}">
        <p14:creationId xmlns:p14="http://schemas.microsoft.com/office/powerpoint/2010/main" val="1373817961"/>
      </p:ext>
    </p:extLst>
  </p:cSld>
  <p:clrMapOvr>
    <a:masterClrMapping/>
  </p:clrMapOvr>
  <p:transition>
    <p:fade/>
  </p:transition>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userDrawn="1">
  <p:cSld name="BLANK BLANK 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903278359"/>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showMasterSp="0" userDrawn="1">
  <p:cSld name="Use Case with Text">
    <p:spTree>
      <p:nvGrpSpPr>
        <p:cNvPr id="1" name=""/>
        <p:cNvGrpSpPr/>
        <p:nvPr/>
      </p:nvGrpSpPr>
      <p:grpSpPr>
        <a:xfrm>
          <a:off x="0" y="0"/>
          <a:ext cx="0" cy="0"/>
          <a:chOff x="0" y="0"/>
          <a:chExt cx="0" cy="0"/>
        </a:xfrm>
      </p:grpSpPr>
      <p:sp>
        <p:nvSpPr>
          <p:cNvPr id="2" name="Title 1"/>
          <p:cNvSpPr>
            <a:spLocks noGrp="1"/>
          </p:cNvSpPr>
          <p:nvPr>
            <p:ph type="title"/>
          </p:nvPr>
        </p:nvSpPr>
        <p:spPr>
          <a:xfrm>
            <a:off x="269302" y="291102"/>
            <a:ext cx="8516036" cy="899665"/>
          </a:xfrm>
        </p:spPr>
        <p:txBody>
          <a:bodyPr/>
          <a:lstStyle/>
          <a:p>
            <a:r>
              <a:rPr lang="en-US"/>
              <a:t>Click to edit Master title style</a:t>
            </a:r>
          </a:p>
        </p:txBody>
      </p:sp>
      <p:sp>
        <p:nvSpPr>
          <p:cNvPr id="6" name="Text Placeholder 5"/>
          <p:cNvSpPr>
            <a:spLocks noGrp="1"/>
          </p:cNvSpPr>
          <p:nvPr>
            <p:ph type="body" sz="quarter" idx="10"/>
          </p:nvPr>
        </p:nvSpPr>
        <p:spPr>
          <a:xfrm>
            <a:off x="269239" y="1189176"/>
            <a:ext cx="8516036" cy="1753279"/>
          </a:xfrm>
        </p:spPr>
        <p:txBody>
          <a:bodyPr lIns="182880" tIns="146304" rIns="182880" bIns="146304"/>
          <a:lstStyle>
            <a:lvl1pPr marL="0" indent="0">
              <a:buNone/>
              <a:defRPr sz="2745">
                <a:gradFill>
                  <a:gsLst>
                    <a:gs pos="100000">
                      <a:schemeClr val="accent1"/>
                    </a:gs>
                    <a:gs pos="0">
                      <a:schemeClr val="accent1"/>
                    </a:gs>
                  </a:gsLst>
                  <a:lin ang="5400000" scaled="0"/>
                </a:gradFill>
              </a:defRPr>
            </a:lvl1pPr>
            <a:lvl2pPr marL="0" indent="0">
              <a:buFontTx/>
              <a:buNone/>
              <a:defRPr sz="1765">
                <a:latin typeface="+mj-lt"/>
              </a:defRPr>
            </a:lvl2pPr>
            <a:lvl3pPr marL="166517" indent="-166517">
              <a:buFont typeface="Arial" panose="020B0604020202020204" pitchFamily="34" charset="0"/>
              <a:buChar char="•"/>
              <a:defRPr sz="1568"/>
            </a:lvl3pPr>
            <a:lvl4pPr marL="340814" indent="-174297">
              <a:buFont typeface="Arial" panose="020B0604020202020204" pitchFamily="34" charset="0"/>
              <a:buChar char="•"/>
              <a:defRPr sz="1372"/>
            </a:lvl4pPr>
            <a:lvl5pPr marL="504217" indent="-166517">
              <a:buFont typeface="Arial" panose="020B0604020202020204" pitchFamily="34" charset="0"/>
              <a:buChar char="•"/>
              <a:defRPr sz="1372"/>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2"/>
          <p:cNvSpPr/>
          <p:nvPr userDrawn="1"/>
        </p:nvSpPr>
        <p:spPr bwMode="auto">
          <a:xfrm>
            <a:off x="9054168" y="0"/>
            <a:ext cx="3137487" cy="6858000"/>
          </a:xfrm>
          <a:prstGeom prst="rect">
            <a:avLst/>
          </a:prstGeom>
          <a:solidFill>
            <a:srgbClr val="E6E6E6"/>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2353" err="1">
              <a:gradFill>
                <a:gsLst>
                  <a:gs pos="0">
                    <a:srgbClr val="FFFFFF"/>
                  </a:gs>
                  <a:gs pos="100000">
                    <a:srgbClr val="FFFFFF"/>
                  </a:gs>
                </a:gsLst>
                <a:lin ang="5400000" scaled="0"/>
              </a:gradFill>
              <a:ea typeface="Segoe UI" pitchFamily="34" charset="0"/>
              <a:cs typeface="Segoe UI" pitchFamily="34" charset="0"/>
            </a:endParaRPr>
          </a:p>
        </p:txBody>
      </p:sp>
      <p:sp>
        <p:nvSpPr>
          <p:cNvPr id="4" name="Rectangle 3"/>
          <p:cNvSpPr/>
          <p:nvPr userDrawn="1"/>
        </p:nvSpPr>
        <p:spPr bwMode="auto">
          <a:xfrm>
            <a:off x="9054168" y="3877276"/>
            <a:ext cx="3137487" cy="2980724"/>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2353" err="1">
              <a:gradFill>
                <a:gsLst>
                  <a:gs pos="0">
                    <a:srgbClr val="FFFFFF"/>
                  </a:gs>
                  <a:gs pos="100000">
                    <a:srgbClr val="FFFFFF"/>
                  </a:gs>
                </a:gsLst>
                <a:lin ang="5400000" scaled="0"/>
              </a:gradFill>
              <a:ea typeface="Segoe UI" pitchFamily="34" charset="0"/>
              <a:cs typeface="Segoe UI" pitchFamily="34" charset="0"/>
            </a:endParaRPr>
          </a:p>
        </p:txBody>
      </p:sp>
      <p:sp>
        <p:nvSpPr>
          <p:cNvPr id="8" name="Text Placeholder 7"/>
          <p:cNvSpPr>
            <a:spLocks noGrp="1"/>
          </p:cNvSpPr>
          <p:nvPr>
            <p:ph type="body" sz="quarter" idx="11"/>
          </p:nvPr>
        </p:nvSpPr>
        <p:spPr>
          <a:xfrm>
            <a:off x="9233488" y="4056275"/>
            <a:ext cx="2689274" cy="1430386"/>
          </a:xfrm>
        </p:spPr>
        <p:txBody>
          <a:bodyPr lIns="182880" tIns="146304" rIns="182880" bIns="146304"/>
          <a:lstStyle>
            <a:lvl1pPr marL="0" indent="0">
              <a:buNone/>
              <a:defRPr sz="1765">
                <a:gradFill>
                  <a:gsLst>
                    <a:gs pos="0">
                      <a:srgbClr val="FFFFFF"/>
                    </a:gs>
                    <a:gs pos="100000">
                      <a:srgbClr val="FFFFFF"/>
                    </a:gs>
                  </a:gsLst>
                  <a:lin ang="5400000" scaled="0"/>
                </a:gradFill>
              </a:defRPr>
            </a:lvl1pPr>
            <a:lvl2pPr marL="171185" indent="-171185">
              <a:defRPr sz="1568">
                <a:gradFill>
                  <a:gsLst>
                    <a:gs pos="0">
                      <a:srgbClr val="FFFFFF"/>
                    </a:gs>
                    <a:gs pos="100000">
                      <a:srgbClr val="FFFFFF"/>
                    </a:gs>
                  </a:gsLst>
                  <a:lin ang="5400000" scaled="0"/>
                </a:gradFill>
              </a:defRPr>
            </a:lvl2pPr>
            <a:lvl3pPr marL="336145" indent="-164960">
              <a:defRPr sz="1372">
                <a:gradFill>
                  <a:gsLst>
                    <a:gs pos="0">
                      <a:srgbClr val="FFFFFF"/>
                    </a:gs>
                    <a:gs pos="100000">
                      <a:srgbClr val="FFFFFF"/>
                    </a:gs>
                  </a:gsLst>
                  <a:lin ang="5400000" scaled="0"/>
                </a:gradFill>
              </a:defRPr>
            </a:lvl3pPr>
            <a:lvl4pPr marL="507330" indent="-171185">
              <a:tabLst/>
              <a:defRPr sz="1176">
                <a:gradFill>
                  <a:gsLst>
                    <a:gs pos="0">
                      <a:srgbClr val="FFFFFF"/>
                    </a:gs>
                    <a:gs pos="100000">
                      <a:srgbClr val="FFFFFF"/>
                    </a:gs>
                  </a:gsLst>
                  <a:lin ang="5400000" scaled="0"/>
                </a:gradFill>
              </a:defRPr>
            </a:lvl4pPr>
            <a:lvl5pPr marL="672290" indent="-164960">
              <a:defRPr sz="1176">
                <a:gradFill>
                  <a:gsLst>
                    <a:gs pos="0">
                      <a:srgbClr val="FFFFFF"/>
                    </a:gs>
                    <a:gs pos="100000">
                      <a:srgbClr val="FFFFFF"/>
                    </a:gs>
                  </a:gsLst>
                  <a:lin ang="5400000" scaled="0"/>
                </a:gra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162392780"/>
      </p:ext>
    </p:extLst>
  </p:cSld>
  <p:clrMapOvr>
    <a:masterClrMapping/>
  </p:clrMapOvr>
  <p:transition>
    <p:fade/>
  </p:transition>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userDrawn="1">
  <p:cSld name="Use Case Title Only">
    <p:spTree>
      <p:nvGrpSpPr>
        <p:cNvPr id="1" name=""/>
        <p:cNvGrpSpPr/>
        <p:nvPr/>
      </p:nvGrpSpPr>
      <p:grpSpPr>
        <a:xfrm>
          <a:off x="0" y="0"/>
          <a:ext cx="0" cy="0"/>
          <a:chOff x="0" y="0"/>
          <a:chExt cx="0" cy="0"/>
        </a:xfrm>
      </p:grpSpPr>
      <p:sp>
        <p:nvSpPr>
          <p:cNvPr id="2" name="Title 1"/>
          <p:cNvSpPr>
            <a:spLocks noGrp="1"/>
          </p:cNvSpPr>
          <p:nvPr>
            <p:ph type="title"/>
          </p:nvPr>
        </p:nvSpPr>
        <p:spPr>
          <a:xfrm>
            <a:off x="269302" y="291102"/>
            <a:ext cx="8516036" cy="899665"/>
          </a:xfrm>
        </p:spPr>
        <p:txBody>
          <a:bodyPr/>
          <a:lstStyle/>
          <a:p>
            <a:r>
              <a:rPr lang="en-US"/>
              <a:t>Click to edit Master title style</a:t>
            </a:r>
          </a:p>
        </p:txBody>
      </p:sp>
      <p:sp>
        <p:nvSpPr>
          <p:cNvPr id="3" name="Rectangle 2"/>
          <p:cNvSpPr/>
          <p:nvPr userDrawn="1"/>
        </p:nvSpPr>
        <p:spPr bwMode="auto">
          <a:xfrm>
            <a:off x="9054168" y="0"/>
            <a:ext cx="3137487" cy="6858000"/>
          </a:xfrm>
          <a:prstGeom prst="rect">
            <a:avLst/>
          </a:prstGeom>
          <a:solidFill>
            <a:srgbClr val="E6E6E6"/>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lvl="0" algn="ctr" defTabSz="914102" fontAlgn="base">
              <a:lnSpc>
                <a:spcPct val="90000"/>
              </a:lnSpc>
              <a:spcBef>
                <a:spcPct val="0"/>
              </a:spcBef>
              <a:spcAft>
                <a:spcPct val="0"/>
              </a:spcAft>
            </a:pPr>
            <a:endParaRPr lang="en-US" sz="2353" err="1">
              <a:gradFill>
                <a:gsLst>
                  <a:gs pos="0">
                    <a:srgbClr val="FFFFFF"/>
                  </a:gs>
                  <a:gs pos="100000">
                    <a:srgbClr val="FFFFFF"/>
                  </a:gs>
                </a:gsLst>
                <a:lin ang="5400000" scaled="0"/>
              </a:gradFill>
              <a:ea typeface="Segoe UI" pitchFamily="34" charset="0"/>
              <a:cs typeface="Segoe UI" pitchFamily="34" charset="0"/>
            </a:endParaRPr>
          </a:p>
        </p:txBody>
      </p:sp>
      <p:sp>
        <p:nvSpPr>
          <p:cNvPr id="4" name="Rectangle 3"/>
          <p:cNvSpPr/>
          <p:nvPr userDrawn="1"/>
        </p:nvSpPr>
        <p:spPr bwMode="auto">
          <a:xfrm>
            <a:off x="9054168" y="3877276"/>
            <a:ext cx="3137487" cy="2980724"/>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lvl="0" algn="ctr" defTabSz="914102" fontAlgn="base">
              <a:lnSpc>
                <a:spcPct val="90000"/>
              </a:lnSpc>
              <a:spcBef>
                <a:spcPct val="0"/>
              </a:spcBef>
              <a:spcAft>
                <a:spcPct val="0"/>
              </a:spcAft>
            </a:pPr>
            <a:endParaRPr lang="en-US" sz="2353" err="1">
              <a:gradFill>
                <a:gsLst>
                  <a:gs pos="0">
                    <a:srgbClr val="FFFFFF"/>
                  </a:gs>
                  <a:gs pos="100000">
                    <a:srgbClr val="FFFFFF"/>
                  </a:gs>
                </a:gsLst>
                <a:lin ang="5400000" scaled="0"/>
              </a:gradFill>
              <a:ea typeface="Segoe UI" pitchFamily="34" charset="0"/>
              <a:cs typeface="Segoe UI" pitchFamily="34" charset="0"/>
            </a:endParaRPr>
          </a:p>
        </p:txBody>
      </p:sp>
      <p:sp>
        <p:nvSpPr>
          <p:cNvPr id="8" name="Text Placeholder 7"/>
          <p:cNvSpPr>
            <a:spLocks noGrp="1"/>
          </p:cNvSpPr>
          <p:nvPr>
            <p:ph type="body" sz="quarter" idx="11"/>
          </p:nvPr>
        </p:nvSpPr>
        <p:spPr>
          <a:xfrm>
            <a:off x="9233488" y="4056275"/>
            <a:ext cx="2689274" cy="1430386"/>
          </a:xfrm>
        </p:spPr>
        <p:txBody>
          <a:bodyPr lIns="182880" tIns="146304" rIns="182880" bIns="146304"/>
          <a:lstStyle>
            <a:lvl1pPr marL="0" indent="0">
              <a:buNone/>
              <a:defRPr sz="1765">
                <a:gradFill>
                  <a:gsLst>
                    <a:gs pos="0">
                      <a:srgbClr val="FFFFFF"/>
                    </a:gs>
                    <a:gs pos="100000">
                      <a:srgbClr val="FFFFFF"/>
                    </a:gs>
                  </a:gsLst>
                  <a:lin ang="5400000" scaled="0"/>
                </a:gradFill>
              </a:defRPr>
            </a:lvl1pPr>
            <a:lvl2pPr marL="171185" indent="-171185">
              <a:defRPr sz="1568">
                <a:gradFill>
                  <a:gsLst>
                    <a:gs pos="0">
                      <a:srgbClr val="FFFFFF"/>
                    </a:gs>
                    <a:gs pos="100000">
                      <a:srgbClr val="FFFFFF"/>
                    </a:gs>
                  </a:gsLst>
                  <a:lin ang="5400000" scaled="0"/>
                </a:gradFill>
              </a:defRPr>
            </a:lvl2pPr>
            <a:lvl3pPr marL="336145" indent="-164960">
              <a:defRPr sz="1372">
                <a:gradFill>
                  <a:gsLst>
                    <a:gs pos="0">
                      <a:srgbClr val="FFFFFF"/>
                    </a:gs>
                    <a:gs pos="100000">
                      <a:srgbClr val="FFFFFF"/>
                    </a:gs>
                  </a:gsLst>
                  <a:lin ang="5400000" scaled="0"/>
                </a:gradFill>
              </a:defRPr>
            </a:lvl3pPr>
            <a:lvl4pPr marL="507330" indent="-171185">
              <a:tabLst/>
              <a:defRPr sz="1176">
                <a:gradFill>
                  <a:gsLst>
                    <a:gs pos="0">
                      <a:srgbClr val="FFFFFF"/>
                    </a:gs>
                    <a:gs pos="100000">
                      <a:srgbClr val="FFFFFF"/>
                    </a:gs>
                  </a:gsLst>
                  <a:lin ang="5400000" scaled="0"/>
                </a:gradFill>
              </a:defRPr>
            </a:lvl4pPr>
            <a:lvl5pPr marL="672290" indent="-164960">
              <a:defRPr sz="1176">
                <a:gradFill>
                  <a:gsLst>
                    <a:gs pos="0">
                      <a:srgbClr val="FFFFFF"/>
                    </a:gs>
                    <a:gs pos="100000">
                      <a:srgbClr val="FFFFFF"/>
                    </a:gs>
                  </a:gsLst>
                  <a:lin ang="5400000" scaled="0"/>
                </a:gra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747659185"/>
      </p:ext>
    </p:extLst>
  </p:cSld>
  <p:clrMapOvr>
    <a:masterClrMapping/>
  </p:clrMapOvr>
  <p:transition>
    <p:fade/>
  </p:transition>
</p:sldLayout>
</file>

<file path=ppt/slideLayouts/slideLayout127.xml><?xml version="1.0" encoding="utf-8"?>
<p:sldLayout xmlns:a="http://schemas.openxmlformats.org/drawingml/2006/main" xmlns:r="http://schemas.openxmlformats.org/officeDocument/2006/relationships" xmlns:p="http://schemas.openxmlformats.org/presentationml/2006/main" showMasterSp="0" userDrawn="1">
  <p:cSld name="Picture with Caption">
    <p:spTree>
      <p:nvGrpSpPr>
        <p:cNvPr id="1" name=""/>
        <p:cNvGrpSpPr/>
        <p:nvPr/>
      </p:nvGrpSpPr>
      <p:grpSpPr>
        <a:xfrm>
          <a:off x="0" y="0"/>
          <a:ext cx="0" cy="0"/>
          <a:chOff x="0" y="0"/>
          <a:chExt cx="0" cy="0"/>
        </a:xfrm>
      </p:grpSpPr>
      <p:sp>
        <p:nvSpPr>
          <p:cNvPr id="2" name="Rectangle 1"/>
          <p:cNvSpPr/>
          <p:nvPr userDrawn="1"/>
        </p:nvSpPr>
        <p:spPr>
          <a:xfrm>
            <a:off x="0" y="0"/>
            <a:ext cx="12192000" cy="6858000"/>
          </a:xfrm>
          <a:prstGeom prst="rect">
            <a:avLst/>
          </a:prstGeom>
          <a:solidFill>
            <a:srgbClr val="22232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NZ"/>
          </a:p>
        </p:txBody>
      </p:sp>
    </p:spTree>
    <p:extLst>
      <p:ext uri="{BB962C8B-B14F-4D97-AF65-F5344CB8AC3E}">
        <p14:creationId xmlns:p14="http://schemas.microsoft.com/office/powerpoint/2010/main" val="408413832"/>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showMasterSp="0" userDrawn="1">
  <p:cSld name="Title and Content">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269241" y="1189178"/>
            <a:ext cx="11653523" cy="1672061"/>
          </a:xfrm>
        </p:spPr>
        <p:txBody>
          <a:bodyPr/>
          <a:lstStyle>
            <a:lvl1pPr>
              <a:defRPr>
                <a:latin typeface="+mn-lt"/>
              </a:defRPr>
            </a:lvl1pPr>
            <a:lvl2pPr>
              <a:defRPr>
                <a:latin typeface="+mn-lt"/>
              </a:defRPr>
            </a:lvl2pPr>
            <a:lvl3pPr>
              <a:defRPr>
                <a:latin typeface="+mn-lt"/>
              </a:defRPr>
            </a:lvl3pPr>
            <a:lvl4pPr>
              <a:defRPr>
                <a:latin typeface="+mn-lt"/>
              </a:defRPr>
            </a:lvl4pPr>
            <a:lvl5pPr>
              <a:defRPr>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itle 5"/>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865662852"/>
      </p:ext>
    </p:extLst>
  </p:cSld>
  <p:clrMapOvr>
    <a:masterClrMapping/>
  </p:clrMapOvr>
  <p:transition>
    <p:fade/>
  </p:transition>
</p:sldLayout>
</file>

<file path=ppt/slideLayouts/slideLayout129.xml><?xml version="1.0" encoding="utf-8"?>
<p:sldLayout xmlns:a="http://schemas.openxmlformats.org/drawingml/2006/main" xmlns:r="http://schemas.openxmlformats.org/officeDocument/2006/relationships" xmlns:p="http://schemas.openxmlformats.org/presentationml/2006/main" showMasterSp="0" userDrawn="1">
  <p:cSld name="3_Title - Main Hero">
    <p:spTree>
      <p:nvGrpSpPr>
        <p:cNvPr id="1" name=""/>
        <p:cNvGrpSpPr/>
        <p:nvPr/>
      </p:nvGrpSpPr>
      <p:grpSpPr>
        <a:xfrm>
          <a:off x="0" y="0"/>
          <a:ext cx="0" cy="0"/>
          <a:chOff x="0" y="0"/>
          <a:chExt cx="0" cy="0"/>
        </a:xfrm>
      </p:grpSpPr>
      <p:pic>
        <p:nvPicPr>
          <p:cNvPr id="8" name="Picture 7" descr="Background pattern&#10;&#10;Description automatically generated">
            <a:extLst>
              <a:ext uri="{FF2B5EF4-FFF2-40B4-BE49-F238E27FC236}">
                <a16:creationId xmlns:a16="http://schemas.microsoft.com/office/drawing/2014/main" id="{F35526B3-1B77-DA7E-39AC-F0F77964EC48}"/>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rot="10800000">
            <a:off x="-1" y="0"/>
            <a:ext cx="12379569" cy="6858000"/>
          </a:xfrm>
          <a:prstGeom prst="rect">
            <a:avLst/>
          </a:prstGeom>
        </p:spPr>
      </p:pic>
      <p:pic>
        <p:nvPicPr>
          <p:cNvPr id="2" name="Picture 1">
            <a:extLst>
              <a:ext uri="{FF2B5EF4-FFF2-40B4-BE49-F238E27FC236}">
                <a16:creationId xmlns:a16="http://schemas.microsoft.com/office/drawing/2014/main" id="{F4A12633-3910-C1C9-2412-C41C7406415D}"/>
              </a:ext>
              <a:ext uri="{C183D7F6-B498-43B3-948B-1728B52AA6E4}">
                <adec:decorative xmlns:adec="http://schemas.microsoft.com/office/drawing/2017/decorative" val="1"/>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l="30860"/>
          <a:stretch/>
        </p:blipFill>
        <p:spPr>
          <a:xfrm>
            <a:off x="0" y="2849737"/>
            <a:ext cx="12379569" cy="4008263"/>
          </a:xfrm>
          <a:prstGeom prst="rect">
            <a:avLst/>
          </a:prstGeom>
        </p:spPr>
      </p:pic>
      <p:sp>
        <p:nvSpPr>
          <p:cNvPr id="3" name="Rectangle 2">
            <a:extLst>
              <a:ext uri="{FF2B5EF4-FFF2-40B4-BE49-F238E27FC236}">
                <a16:creationId xmlns:a16="http://schemas.microsoft.com/office/drawing/2014/main" id="{BF43EC56-D14B-6EAD-DA40-597D7C1F8990}"/>
              </a:ext>
            </a:extLst>
          </p:cNvPr>
          <p:cNvSpPr/>
          <p:nvPr userDrawn="1"/>
        </p:nvSpPr>
        <p:spPr bwMode="auto">
          <a:xfrm>
            <a:off x="-2" y="844368"/>
            <a:ext cx="12379568" cy="3302698"/>
          </a:xfrm>
          <a:prstGeom prst="rect">
            <a:avLst/>
          </a:prstGeom>
          <a:gradFill flip="none" rotWithShape="1">
            <a:gsLst>
              <a:gs pos="52000">
                <a:srgbClr val="FFFFFF"/>
              </a:gs>
              <a:gs pos="42000">
                <a:srgbClr val="FFFFFF">
                  <a:lumMod val="100000"/>
                </a:srgbClr>
              </a:gs>
              <a:gs pos="0">
                <a:schemeClr val="bg1">
                  <a:alpha val="0"/>
                </a:schemeClr>
              </a:gs>
              <a:gs pos="64000">
                <a:srgbClr val="FFFFFF"/>
              </a:gs>
              <a:gs pos="100000">
                <a:schemeClr val="bg1">
                  <a:alpha val="0"/>
                </a:schemeClr>
              </a:gs>
            </a:gsLst>
            <a:lin ang="5400000" scaled="0"/>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6" name="MS logo gray - EMF" descr="Microsoft logo, gray text version">
            <a:extLst>
              <a:ext uri="{FF2B5EF4-FFF2-40B4-BE49-F238E27FC236}">
                <a16:creationId xmlns:a16="http://schemas.microsoft.com/office/drawing/2014/main" id="{3CEAEC18-8489-693F-78F7-AC580E316627}"/>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7" name="Text Placeholder 5">
            <a:extLst>
              <a:ext uri="{FF2B5EF4-FFF2-40B4-BE49-F238E27FC236}">
                <a16:creationId xmlns:a16="http://schemas.microsoft.com/office/drawing/2014/main" id="{0CE6E8CE-8F11-3F60-9DA8-1FD661975170}"/>
              </a:ext>
            </a:extLst>
          </p:cNvPr>
          <p:cNvSpPr>
            <a:spLocks noGrp="1"/>
          </p:cNvSpPr>
          <p:nvPr>
            <p:ph type="body" sz="quarter" idx="10"/>
          </p:nvPr>
        </p:nvSpPr>
        <p:spPr>
          <a:xfrm>
            <a:off x="594949" y="3033223"/>
            <a:ext cx="11025188" cy="498598"/>
          </a:xfrm>
          <a:noFill/>
        </p:spPr>
        <p:txBody>
          <a:bodyPr vert="horz" wrap="square" lIns="0" tIns="0" rIns="0" bIns="0" rtlCol="0" anchor="b" anchorCtr="0">
            <a:spAutoFit/>
          </a:bodyPr>
          <a:lstStyle>
            <a:lvl1pPr>
              <a:defRPr lang="en-US" sz="3600" b="0" cap="none" spc="-50" dirty="0">
                <a:ln w="3175">
                  <a:noFill/>
                </a:ln>
                <a:gradFill>
                  <a:gsLst>
                    <a:gs pos="22000">
                      <a:schemeClr val="accent2"/>
                    </a:gs>
                    <a:gs pos="100000">
                      <a:schemeClr val="accent3"/>
                    </a:gs>
                  </a:gsLst>
                  <a:lin ang="2400000" scaled="0"/>
                </a:gradFill>
                <a:effectLst/>
                <a:latin typeface="+mj-lt"/>
              </a:defRPr>
            </a:lvl1pPr>
          </a:lstStyle>
          <a:p>
            <a:pPr lvl="0">
              <a:lnSpc>
                <a:spcPct val="90000"/>
              </a:lnSpc>
              <a:spcBef>
                <a:spcPct val="0"/>
              </a:spcBef>
              <a:buNone/>
            </a:pPr>
            <a:r>
              <a:rPr lang="en-US"/>
              <a:t>Click to edit Master text styles</a:t>
            </a:r>
          </a:p>
        </p:txBody>
      </p:sp>
    </p:spTree>
    <p:extLst>
      <p:ext uri="{BB962C8B-B14F-4D97-AF65-F5344CB8AC3E}">
        <p14:creationId xmlns:p14="http://schemas.microsoft.com/office/powerpoint/2010/main" val="28242039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userDrawn="1">
  <p:cSld name="WORKSHEET TITLE">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6530CE1E-4089-434E-AAF5-DA9D1BB44473}"/>
              </a:ext>
            </a:extLst>
          </p:cNvPr>
          <p:cNvSpPr/>
          <p:nvPr userDrawn="1"/>
        </p:nvSpPr>
        <p:spPr>
          <a:xfrm>
            <a:off x="6718042" y="-78115"/>
            <a:ext cx="5473958" cy="685800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0" i="0">
              <a:latin typeface="Segoe UI Semilight" panose="020B0402040204020203" pitchFamily="34" charset="0"/>
            </a:endParaRPr>
          </a:p>
        </p:txBody>
      </p:sp>
    </p:spTree>
    <p:extLst>
      <p:ext uri="{BB962C8B-B14F-4D97-AF65-F5344CB8AC3E}">
        <p14:creationId xmlns:p14="http://schemas.microsoft.com/office/powerpoint/2010/main" val="2969642716"/>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showMasterSp="0" userDrawn="1">
  <p:cSld name="2_Title Only">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C389A34C-16BA-6C93-03E6-5CD4F485849C}"/>
              </a:ext>
            </a:extLst>
          </p:cNvPr>
          <p:cNvGrpSpPr/>
          <p:nvPr userDrawn="1"/>
        </p:nvGrpSpPr>
        <p:grpSpPr>
          <a:xfrm>
            <a:off x="6892376" y="0"/>
            <a:ext cx="5299623" cy="6858000"/>
            <a:chOff x="6892376" y="0"/>
            <a:chExt cx="5299623" cy="6858000"/>
          </a:xfrm>
        </p:grpSpPr>
        <p:pic>
          <p:nvPicPr>
            <p:cNvPr id="4" name="Picture 3">
              <a:extLst>
                <a:ext uri="{FF2B5EF4-FFF2-40B4-BE49-F238E27FC236}">
                  <a16:creationId xmlns:a16="http://schemas.microsoft.com/office/drawing/2014/main" id="{C501A791-6B35-799C-BF1D-3492F80D26D7}"/>
                </a:ext>
                <a:ext uri="{C183D7F6-B498-43B3-948B-1728B52AA6E4}">
                  <adec:decorative xmlns:adec="http://schemas.microsoft.com/office/drawing/2017/decorative" val="1"/>
                </a:ext>
              </a:extLst>
            </p:cNvPr>
            <p:cNvPicPr>
              <a:picLocks noChangeAspect="1"/>
            </p:cNvPicPr>
            <p:nvPr/>
          </p:nvPicPr>
          <p:blipFill rotWithShape="1">
            <a:blip r:embed="rId2" cstate="email">
              <a:extLst>
                <a:ext uri="{BEBA8EAE-BF5A-486C-A8C5-ECC9F3942E4B}">
                  <a14:imgProps xmlns:a14="http://schemas.microsoft.com/office/drawing/2010/main">
                    <a14:imgLayer r:embed="rId3">
                      <a14:imgEffect>
                        <a14:sharpenSoften amount="-100000"/>
                      </a14:imgEffect>
                    </a14:imgLayer>
                  </a14:imgProps>
                </a:ext>
                <a:ext uri="{28A0092B-C50C-407E-A947-70E740481C1C}">
                  <a14:useLocalDpi xmlns:a14="http://schemas.microsoft.com/office/drawing/2010/main"/>
                </a:ext>
              </a:extLst>
            </a:blip>
            <a:srcRect l="16919" t="4793" r="55136" b="5416"/>
            <a:stretch/>
          </p:blipFill>
          <p:spPr>
            <a:xfrm>
              <a:off x="7347856" y="0"/>
              <a:ext cx="4844143" cy="6858000"/>
            </a:xfrm>
            <a:prstGeom prst="rect">
              <a:avLst/>
            </a:prstGeom>
          </p:spPr>
        </p:pic>
        <p:sp>
          <p:nvSpPr>
            <p:cNvPr id="5" name="Rectangle 4">
              <a:extLst>
                <a:ext uri="{FF2B5EF4-FFF2-40B4-BE49-F238E27FC236}">
                  <a16:creationId xmlns:a16="http://schemas.microsoft.com/office/drawing/2014/main" id="{FD0BA37F-491D-6733-8313-62FE4479946A}"/>
                </a:ext>
                <a:ext uri="{C183D7F6-B498-43B3-948B-1728B52AA6E4}">
                  <adec:decorative xmlns:adec="http://schemas.microsoft.com/office/drawing/2017/decorative" val="1"/>
                </a:ext>
              </a:extLst>
            </p:cNvPr>
            <p:cNvSpPr/>
            <p:nvPr/>
          </p:nvSpPr>
          <p:spPr bwMode="auto">
            <a:xfrm>
              <a:off x="6892376" y="0"/>
              <a:ext cx="3173184" cy="6858000"/>
            </a:xfrm>
            <a:prstGeom prst="rect">
              <a:avLst/>
            </a:prstGeom>
            <a:gradFill flip="none" rotWithShape="1">
              <a:gsLst>
                <a:gs pos="19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grpSp>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nchor="t" anchorCtr="0"/>
          <a:lstStyle/>
          <a:p>
            <a:r>
              <a:rPr lang="en-US"/>
              <a:t>Click to edit Master title style</a:t>
            </a:r>
          </a:p>
        </p:txBody>
      </p:sp>
    </p:spTree>
    <p:extLst>
      <p:ext uri="{BB962C8B-B14F-4D97-AF65-F5344CB8AC3E}">
        <p14:creationId xmlns:p14="http://schemas.microsoft.com/office/powerpoint/2010/main" val="17265720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31.xml><?xml version="1.0" encoding="utf-8"?>
<p:sldLayout xmlns:a="http://schemas.openxmlformats.org/drawingml/2006/main" xmlns:r="http://schemas.openxmlformats.org/officeDocument/2006/relationships" xmlns:p="http://schemas.openxmlformats.org/presentationml/2006/main" showMasterSp="0" userDrawn="1">
  <p:cSld name="16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4" name="Title 3">
            <a:extLst>
              <a:ext uri="{FF2B5EF4-FFF2-40B4-BE49-F238E27FC236}">
                <a16:creationId xmlns:a16="http://schemas.microsoft.com/office/drawing/2014/main" id="{CE989252-C734-F337-C4C4-968C00B84337}"/>
              </a:ext>
            </a:extLst>
          </p:cNvPr>
          <p:cNvSpPr>
            <a:spLocks noGrp="1"/>
          </p:cNvSpPr>
          <p:nvPr>
            <p:ph type="title"/>
          </p:nvPr>
        </p:nvSpPr>
        <p:spPr/>
        <p:txBody>
          <a:bodyPr anchor="t" anchorCtr="0"/>
          <a:lstStyle/>
          <a:p>
            <a:r>
              <a:rPr lang="en-US"/>
              <a:t>Click to edit Master title style</a:t>
            </a:r>
          </a:p>
        </p:txBody>
      </p:sp>
    </p:spTree>
    <p:extLst>
      <p:ext uri="{BB962C8B-B14F-4D97-AF65-F5344CB8AC3E}">
        <p14:creationId xmlns:p14="http://schemas.microsoft.com/office/powerpoint/2010/main" val="347292403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32.xml><?xml version="1.0" encoding="utf-8"?>
<p:sldLayout xmlns:a="http://schemas.openxmlformats.org/drawingml/2006/main" xmlns:r="http://schemas.openxmlformats.org/officeDocument/2006/relationships" xmlns:p="http://schemas.openxmlformats.org/presentationml/2006/main" showMasterSp="0" userDrawn="1">
  <p:cSld name="9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7" name="Title 6">
            <a:extLst>
              <a:ext uri="{FF2B5EF4-FFF2-40B4-BE49-F238E27FC236}">
                <a16:creationId xmlns:a16="http://schemas.microsoft.com/office/drawing/2014/main" id="{4E399E1B-A281-406B-2B38-EEFD19875D89}"/>
              </a:ext>
            </a:extLst>
          </p:cNvPr>
          <p:cNvSpPr>
            <a:spLocks noGrp="1"/>
          </p:cNvSpPr>
          <p:nvPr>
            <p:ph type="title"/>
          </p:nvPr>
        </p:nvSpPr>
        <p:spPr>
          <a:xfrm>
            <a:off x="584200" y="3033223"/>
            <a:ext cx="11018520" cy="498598"/>
          </a:xfrm>
          <a:noFill/>
        </p:spPr>
        <p:txBody>
          <a:bodyPr vert="horz" wrap="square" lIns="0" tIns="0" rIns="0" bIns="0" rtlCol="0" anchor="b" anchorCtr="0">
            <a:spAutoFit/>
          </a:bodyPr>
          <a:lstStyle>
            <a:lvl1pPr>
              <a:defRPr lang="en-US" sz="3600" dirty="0">
                <a:gradFill>
                  <a:gsLst>
                    <a:gs pos="22000">
                      <a:schemeClr val="accent2"/>
                    </a:gs>
                    <a:gs pos="100000">
                      <a:schemeClr val="accent3"/>
                    </a:gs>
                  </a:gsLst>
                  <a:lin ang="2400000" scaled="0"/>
                </a:gradFill>
                <a:latin typeface="+mj-lt"/>
                <a:cs typeface="Segoe UI" pitchFamily="34" charset="0"/>
              </a:defRPr>
            </a:lvl1pPr>
          </a:lstStyle>
          <a:p>
            <a:pPr lvl="0">
              <a:lnSpc>
                <a:spcPct val="90000"/>
              </a:lnSpc>
            </a:pPr>
            <a:r>
              <a:rPr lang="en-US"/>
              <a:t>Click to edit Master title style</a:t>
            </a:r>
          </a:p>
        </p:txBody>
      </p:sp>
    </p:spTree>
    <p:extLst>
      <p:ext uri="{BB962C8B-B14F-4D97-AF65-F5344CB8AC3E}">
        <p14:creationId xmlns:p14="http://schemas.microsoft.com/office/powerpoint/2010/main" val="1236579955"/>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33.xml><?xml version="1.0" encoding="utf-8"?>
<p:sldLayout xmlns:a="http://schemas.openxmlformats.org/drawingml/2006/main" xmlns:r="http://schemas.openxmlformats.org/officeDocument/2006/relationships" xmlns:p="http://schemas.openxmlformats.org/presentationml/2006/main" showMasterSp="0" userDrawn="1">
  <p:cSld name="8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grpSp>
        <p:nvGrpSpPr>
          <p:cNvPr id="4" name="Group 3">
            <a:extLst>
              <a:ext uri="{FF2B5EF4-FFF2-40B4-BE49-F238E27FC236}">
                <a16:creationId xmlns:a16="http://schemas.microsoft.com/office/drawing/2014/main" id="{20D79F10-64F6-C21C-7C71-7161445C1F68}"/>
              </a:ext>
              <a:ext uri="{C183D7F6-B498-43B3-948B-1728B52AA6E4}">
                <adec:decorative xmlns:adec="http://schemas.microsoft.com/office/drawing/2017/decorative" val="1"/>
              </a:ext>
            </a:extLst>
          </p:cNvPr>
          <p:cNvGrpSpPr>
            <a:grpSpLocks/>
          </p:cNvGrpSpPr>
          <p:nvPr userDrawn="1"/>
        </p:nvGrpSpPr>
        <p:grpSpPr>
          <a:xfrm>
            <a:off x="0" y="59417"/>
            <a:ext cx="12296446" cy="6858000"/>
            <a:chOff x="0" y="0"/>
            <a:chExt cx="12296446" cy="6858000"/>
          </a:xfrm>
        </p:grpSpPr>
        <p:grpSp>
          <p:nvGrpSpPr>
            <p:cNvPr id="7" name="Group 6">
              <a:extLst>
                <a:ext uri="{FF2B5EF4-FFF2-40B4-BE49-F238E27FC236}">
                  <a16:creationId xmlns:a16="http://schemas.microsoft.com/office/drawing/2014/main" id="{F813550D-1430-1AAF-27FC-36AF498C3783}"/>
                </a:ext>
              </a:extLst>
            </p:cNvPr>
            <p:cNvGrpSpPr>
              <a:grpSpLocks/>
            </p:cNvGrpSpPr>
            <p:nvPr userDrawn="1"/>
          </p:nvGrpSpPr>
          <p:grpSpPr>
            <a:xfrm>
              <a:off x="0" y="0"/>
              <a:ext cx="12192000" cy="6858000"/>
              <a:chOff x="0" y="0"/>
              <a:chExt cx="12192000" cy="6858000"/>
            </a:xfrm>
          </p:grpSpPr>
          <p:grpSp>
            <p:nvGrpSpPr>
              <p:cNvPr id="10" name="Group 9">
                <a:extLst>
                  <a:ext uri="{FF2B5EF4-FFF2-40B4-BE49-F238E27FC236}">
                    <a16:creationId xmlns:a16="http://schemas.microsoft.com/office/drawing/2014/main" id="{DFA71A38-21C5-D650-0783-A7CF52862719}"/>
                  </a:ext>
                </a:extLst>
              </p:cNvPr>
              <p:cNvGrpSpPr>
                <a:grpSpLocks/>
              </p:cNvGrpSpPr>
              <p:nvPr userDrawn="1"/>
            </p:nvGrpSpPr>
            <p:grpSpPr>
              <a:xfrm>
                <a:off x="3689874" y="0"/>
                <a:ext cx="8502126" cy="6858000"/>
                <a:chOff x="6892376" y="0"/>
                <a:chExt cx="5299623" cy="6858000"/>
              </a:xfrm>
            </p:grpSpPr>
            <p:pic>
              <p:nvPicPr>
                <p:cNvPr id="12" name="Picture 11">
                  <a:extLst>
                    <a:ext uri="{FF2B5EF4-FFF2-40B4-BE49-F238E27FC236}">
                      <a16:creationId xmlns:a16="http://schemas.microsoft.com/office/drawing/2014/main" id="{0DD24FF4-5EAD-0ADD-A846-C1BCE8D135D0}"/>
                    </a:ext>
                    <a:ext uri="{C183D7F6-B498-43B3-948B-1728B52AA6E4}">
                      <adec:decorative xmlns:adec="http://schemas.microsoft.com/office/drawing/2017/decorative" val="1"/>
                    </a:ext>
                  </a:extLst>
                </p:cNvPr>
                <p:cNvPicPr>
                  <a:picLocks noChangeAspect="1"/>
                </p:cNvPicPr>
                <p:nvPr/>
              </p:nvPicPr>
              <p:blipFill rotWithShape="1">
                <a:blip r:embed="rId3" cstate="email">
                  <a:extLst>
                    <a:ext uri="{BEBA8EAE-BF5A-486C-A8C5-ECC9F3942E4B}">
                      <a14:imgProps xmlns:a14="http://schemas.microsoft.com/office/drawing/2010/main">
                        <a14:imgLayer r:embed="rId4">
                          <a14:imgEffect>
                            <a14:sharpenSoften amount="-100000"/>
                          </a14:imgEffect>
                        </a14:imgLayer>
                      </a14:imgProps>
                    </a:ext>
                    <a:ext uri="{28A0092B-C50C-407E-A947-70E740481C1C}">
                      <a14:useLocalDpi xmlns:a14="http://schemas.microsoft.com/office/drawing/2010/main"/>
                    </a:ext>
                  </a:extLst>
                </a:blip>
                <a:srcRect l="16919" t="4793" r="55136" b="5416"/>
                <a:stretch/>
              </p:blipFill>
              <p:spPr>
                <a:xfrm>
                  <a:off x="7347856" y="0"/>
                  <a:ext cx="4844143" cy="6858000"/>
                </a:xfrm>
                <a:prstGeom prst="rect">
                  <a:avLst/>
                </a:prstGeom>
              </p:spPr>
            </p:pic>
            <p:sp>
              <p:nvSpPr>
                <p:cNvPr id="13" name="Rectangle 12">
                  <a:extLst>
                    <a:ext uri="{FF2B5EF4-FFF2-40B4-BE49-F238E27FC236}">
                      <a16:creationId xmlns:a16="http://schemas.microsoft.com/office/drawing/2014/main" id="{5873A11F-C1A1-34D9-F602-ED13399C11E5}"/>
                    </a:ext>
                    <a:ext uri="{C183D7F6-B498-43B3-948B-1728B52AA6E4}">
                      <adec:decorative xmlns:adec="http://schemas.microsoft.com/office/drawing/2017/decorative" val="1"/>
                    </a:ext>
                  </a:extLst>
                </p:cNvPr>
                <p:cNvSpPr>
                  <a:spLocks/>
                </p:cNvSpPr>
                <p:nvPr/>
              </p:nvSpPr>
              <p:spPr bwMode="auto">
                <a:xfrm>
                  <a:off x="6892376" y="0"/>
                  <a:ext cx="3173184" cy="6858000"/>
                </a:xfrm>
                <a:prstGeom prst="rect">
                  <a:avLst/>
                </a:prstGeom>
                <a:gradFill flip="none" rotWithShape="1">
                  <a:gsLst>
                    <a:gs pos="19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grpSp>
          <p:sp>
            <p:nvSpPr>
              <p:cNvPr id="11" name="Rectangle 10">
                <a:extLst>
                  <a:ext uri="{FF2B5EF4-FFF2-40B4-BE49-F238E27FC236}">
                    <a16:creationId xmlns:a16="http://schemas.microsoft.com/office/drawing/2014/main" id="{BABC1A0E-0E15-08A9-B981-FC99391A5289}"/>
                  </a:ext>
                </a:extLst>
              </p:cNvPr>
              <p:cNvSpPr>
                <a:spLocks/>
              </p:cNvSpPr>
              <p:nvPr userDrawn="1"/>
            </p:nvSpPr>
            <p:spPr bwMode="auto">
              <a:xfrm>
                <a:off x="0" y="0"/>
                <a:ext cx="6508376" cy="6858000"/>
              </a:xfrm>
              <a:prstGeom prst="rect">
                <a:avLst/>
              </a:prstGeom>
              <a:gradFill flip="none" rotWithShape="1">
                <a:gsLst>
                  <a:gs pos="66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grpSp>
        <p:pic>
          <p:nvPicPr>
            <p:cNvPr id="8" name="Picture 7" descr="Background pattern&#10;&#10;Description automatically generated">
              <a:extLst>
                <a:ext uri="{FF2B5EF4-FFF2-40B4-BE49-F238E27FC236}">
                  <a16:creationId xmlns:a16="http://schemas.microsoft.com/office/drawing/2014/main" id="{FDE99B06-440F-1577-A1AA-195994924DBB}"/>
                </a:ext>
              </a:extLst>
            </p:cNvPr>
            <p:cNvPicPr>
              <a:picLocks noChangeAspect="1"/>
            </p:cNvPicPr>
            <p:nvPr userDrawn="1"/>
          </p:nvPicPr>
          <p:blipFill>
            <a:blip r:embed="rId5" cstate="screen">
              <a:alphaModFix amt="50000"/>
              <a:extLst>
                <a:ext uri="{BEBA8EAE-BF5A-486C-A8C5-ECC9F3942E4B}">
                  <a14:imgProps xmlns:a14="http://schemas.microsoft.com/office/drawing/2010/main">
                    <a14:imgLayer r:embed="rId6">
                      <a14:imgEffect>
                        <a14:brightnessContrast bright="-5000"/>
                      </a14:imgEffect>
                    </a14:imgLayer>
                  </a14:imgProps>
                </a:ex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9" name="Rectangle 8">
              <a:extLst>
                <a:ext uri="{FF2B5EF4-FFF2-40B4-BE49-F238E27FC236}">
                  <a16:creationId xmlns:a16="http://schemas.microsoft.com/office/drawing/2014/main" id="{D6729A08-7E3D-D87D-AE08-A39A67CFD219}"/>
                </a:ext>
              </a:extLst>
            </p:cNvPr>
            <p:cNvSpPr>
              <a:spLocks/>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grpSp>
      <p:sp>
        <p:nvSpPr>
          <p:cNvPr id="5" name="Title 6">
            <a:extLst>
              <a:ext uri="{FF2B5EF4-FFF2-40B4-BE49-F238E27FC236}">
                <a16:creationId xmlns:a16="http://schemas.microsoft.com/office/drawing/2014/main" id="{51C9B6F3-E735-840E-3BE2-D2B3CC818C47}"/>
              </a:ext>
            </a:extLst>
          </p:cNvPr>
          <p:cNvSpPr>
            <a:spLocks noGrp="1"/>
          </p:cNvSpPr>
          <p:nvPr>
            <p:ph type="title"/>
          </p:nvPr>
        </p:nvSpPr>
        <p:spPr>
          <a:xfrm>
            <a:off x="588263" y="580311"/>
            <a:ext cx="11018520" cy="430887"/>
          </a:xfrm>
        </p:spPr>
        <p:txBody>
          <a:bodyPr anchor="t" anchorCtr="0"/>
          <a:lstStyle/>
          <a:p>
            <a:r>
              <a:rPr lang="en-US"/>
              <a:t>Click to edit Master title style</a:t>
            </a:r>
          </a:p>
        </p:txBody>
      </p:sp>
      <p:sp>
        <p:nvSpPr>
          <p:cNvPr id="6" name="Text Placeholder 2">
            <a:extLst>
              <a:ext uri="{FF2B5EF4-FFF2-40B4-BE49-F238E27FC236}">
                <a16:creationId xmlns:a16="http://schemas.microsoft.com/office/drawing/2014/main" id="{DC5275CD-9BC7-D5C8-CFA6-C95A6628B7BE}"/>
              </a:ext>
            </a:extLst>
          </p:cNvPr>
          <p:cNvSpPr>
            <a:spLocks noGrp="1"/>
          </p:cNvSpPr>
          <p:nvPr>
            <p:ph type="body" sz="quarter" idx="11"/>
          </p:nvPr>
        </p:nvSpPr>
        <p:spPr>
          <a:xfrm>
            <a:off x="584518" y="1039270"/>
            <a:ext cx="11018520" cy="276999"/>
          </a:xfrm>
        </p:spPr>
        <p:txBody>
          <a:bodyPr/>
          <a:lstStyle>
            <a:lvl1pPr marL="0" indent="0">
              <a:buNone/>
              <a:defRPr sz="1800"/>
            </a:lvl1pPr>
          </a:lstStyle>
          <a:p>
            <a:pPr lvl="0"/>
            <a:r>
              <a:rPr lang="en-US"/>
              <a:t>Click to edit Master text styles</a:t>
            </a:r>
          </a:p>
        </p:txBody>
      </p:sp>
    </p:spTree>
    <p:extLst>
      <p:ext uri="{BB962C8B-B14F-4D97-AF65-F5344CB8AC3E}">
        <p14:creationId xmlns:p14="http://schemas.microsoft.com/office/powerpoint/2010/main" val="114247826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showMasterSp="0" userDrawn="1">
  <p:cSld name="10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5" name="Rectangle 4">
            <a:extLst>
              <a:ext uri="{FF2B5EF4-FFF2-40B4-BE49-F238E27FC236}">
                <a16:creationId xmlns:a16="http://schemas.microsoft.com/office/drawing/2014/main" id="{216DF29D-E584-4571-C8F2-D99A5BC88C4A}"/>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4" name="Title 3">
            <a:extLst>
              <a:ext uri="{FF2B5EF4-FFF2-40B4-BE49-F238E27FC236}">
                <a16:creationId xmlns:a16="http://schemas.microsoft.com/office/drawing/2014/main" id="{CE989252-C734-F337-C4C4-968C00B84337}"/>
              </a:ext>
            </a:extLst>
          </p:cNvPr>
          <p:cNvSpPr>
            <a:spLocks noGrp="1"/>
          </p:cNvSpPr>
          <p:nvPr>
            <p:ph type="title"/>
          </p:nvPr>
        </p:nvSpPr>
        <p:spPr/>
        <p:txBody>
          <a:bodyPr anchor="t" anchorCtr="0"/>
          <a:lstStyle/>
          <a:p>
            <a:r>
              <a:rPr lang="en-US"/>
              <a:t>Click to edit Master title style</a:t>
            </a:r>
          </a:p>
        </p:txBody>
      </p:sp>
    </p:spTree>
    <p:extLst>
      <p:ext uri="{BB962C8B-B14F-4D97-AF65-F5344CB8AC3E}">
        <p14:creationId xmlns:p14="http://schemas.microsoft.com/office/powerpoint/2010/main" val="272176197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showMasterSp="0" userDrawn="1">
  <p:cSld name="15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14" name="Title 1">
            <a:extLst>
              <a:ext uri="{FF2B5EF4-FFF2-40B4-BE49-F238E27FC236}">
                <a16:creationId xmlns:a16="http://schemas.microsoft.com/office/drawing/2014/main" id="{C41936ED-24D1-ED6C-8985-7ABF14606E26}"/>
              </a:ext>
            </a:extLst>
          </p:cNvPr>
          <p:cNvSpPr>
            <a:spLocks noGrp="1"/>
          </p:cNvSpPr>
          <p:nvPr>
            <p:ph type="title"/>
          </p:nvPr>
        </p:nvSpPr>
        <p:spPr>
          <a:xfrm>
            <a:off x="588263" y="580311"/>
            <a:ext cx="11018520" cy="430887"/>
          </a:xfrm>
        </p:spPr>
        <p:txBody>
          <a:bodyPr anchor="t" anchorCtr="0"/>
          <a:lstStyle/>
          <a:p>
            <a:r>
              <a:rPr lang="en-US"/>
              <a:t>Click to edit Master title style</a:t>
            </a:r>
          </a:p>
        </p:txBody>
      </p:sp>
      <p:sp>
        <p:nvSpPr>
          <p:cNvPr id="15" name="Text Placeholder 11">
            <a:extLst>
              <a:ext uri="{FF2B5EF4-FFF2-40B4-BE49-F238E27FC236}">
                <a16:creationId xmlns:a16="http://schemas.microsoft.com/office/drawing/2014/main" id="{1F347600-F06A-D560-A15B-6AE37ABC2DA0}"/>
              </a:ext>
            </a:extLst>
          </p:cNvPr>
          <p:cNvSpPr>
            <a:spLocks noGrp="1"/>
          </p:cNvSpPr>
          <p:nvPr>
            <p:ph type="body" sz="quarter" idx="16" hasCustomPrompt="1"/>
          </p:nvPr>
        </p:nvSpPr>
        <p:spPr>
          <a:xfrm>
            <a:off x="585217" y="316933"/>
            <a:ext cx="3536997" cy="338554"/>
          </a:xfrm>
        </p:spPr>
        <p:txBody>
          <a:bodyPr anchor="t"/>
          <a:lstStyle>
            <a:lvl1pPr marL="0" indent="0" algn="l" defTabSz="914367" rtl="0" eaLnBrk="1" latinLnBrk="0" hangingPunct="1">
              <a:spcBef>
                <a:spcPts val="0"/>
              </a:spcBef>
              <a:buNone/>
              <a:defRPr lang="en-US" sz="1600" kern="1200" dirty="0">
                <a:solidFill>
                  <a:schemeClr val="tx1"/>
                </a:solidFill>
                <a:latin typeface="+mj-lt"/>
                <a:ea typeface="+mn-ea"/>
                <a:cs typeface="+mn-cs"/>
              </a:defRPr>
            </a:lvl1pPr>
          </a:lstStyle>
          <a:p>
            <a:pPr lvl="0"/>
            <a:r>
              <a:rPr lang="en-US"/>
              <a:t>Click to edit text styles</a:t>
            </a:r>
          </a:p>
        </p:txBody>
      </p:sp>
    </p:spTree>
    <p:extLst>
      <p:ext uri="{BB962C8B-B14F-4D97-AF65-F5344CB8AC3E}">
        <p14:creationId xmlns:p14="http://schemas.microsoft.com/office/powerpoint/2010/main" val="3747248429"/>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showMasterSp="0" userDrawn="1">
  <p:cSld name="2_Title Slide">
    <p:spTree>
      <p:nvGrpSpPr>
        <p:cNvPr id="1" name=""/>
        <p:cNvGrpSpPr/>
        <p:nvPr/>
      </p:nvGrpSpPr>
      <p:grpSpPr>
        <a:xfrm>
          <a:off x="0" y="0"/>
          <a:ext cx="0" cy="0"/>
          <a:chOff x="0" y="0"/>
          <a:chExt cx="0" cy="0"/>
        </a:xfrm>
      </p:grpSpPr>
      <p:pic>
        <p:nvPicPr>
          <p:cNvPr id="2" name="Picture 1" descr="A field of pink flowers&#10;&#10;Description automatically generated">
            <a:extLst>
              <a:ext uri="{FF2B5EF4-FFF2-40B4-BE49-F238E27FC236}">
                <a16:creationId xmlns:a16="http://schemas.microsoft.com/office/drawing/2014/main" id="{E214436C-D4A0-F3A5-8A2C-F0899EA45D2B}"/>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6" t="9553" r="-5" b="21753"/>
          <a:stretch/>
        </p:blipFill>
        <p:spPr>
          <a:xfrm>
            <a:off x="0" y="0"/>
            <a:ext cx="12191999" cy="6858000"/>
          </a:xfrm>
          <a:prstGeom prst="rect">
            <a:avLst/>
          </a:prstGeom>
        </p:spPr>
      </p:pic>
      <p:sp>
        <p:nvSpPr>
          <p:cNvPr id="3" name="Rectangle 2">
            <a:extLst>
              <a:ext uri="{FF2B5EF4-FFF2-40B4-BE49-F238E27FC236}">
                <a16:creationId xmlns:a16="http://schemas.microsoft.com/office/drawing/2014/main" id="{29C5B611-9E79-BB05-EC82-68BE6DA6C09B}"/>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050D373B-7E3C-5172-898A-E68815F86C99}"/>
              </a:ext>
            </a:extLst>
          </p:cNvPr>
          <p:cNvSpPr/>
          <p:nvPr userDrawn="1"/>
        </p:nvSpPr>
        <p:spPr>
          <a:xfrm>
            <a:off x="-1" y="0"/>
            <a:ext cx="12191999" cy="4660900"/>
          </a:xfrm>
          <a:prstGeom prst="rect">
            <a:avLst/>
          </a:prstGeom>
          <a:gradFill flip="none" rotWithShape="1">
            <a:gsLst>
              <a:gs pos="66000">
                <a:srgbClr val="DAE4F6"/>
              </a:gs>
              <a:gs pos="100000">
                <a:srgbClr val="D2DEF4">
                  <a:alpha val="0"/>
                </a:srgbClr>
              </a:gs>
            </a:gsLst>
            <a:lin ang="54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a:extLst>
              <a:ext uri="{FF2B5EF4-FFF2-40B4-BE49-F238E27FC236}">
                <a16:creationId xmlns:a16="http://schemas.microsoft.com/office/drawing/2014/main" id="{F34A422B-193F-0122-2EBB-9AA5518DC152}"/>
              </a:ext>
            </a:extLst>
          </p:cNvPr>
          <p:cNvGrpSpPr/>
          <p:nvPr userDrawn="1"/>
        </p:nvGrpSpPr>
        <p:grpSpPr>
          <a:xfrm>
            <a:off x="500380" y="692322"/>
            <a:ext cx="1549400" cy="331285"/>
            <a:chOff x="508000" y="692322"/>
            <a:chExt cx="1742534" cy="372580"/>
          </a:xfrm>
        </p:grpSpPr>
        <p:pic>
          <p:nvPicPr>
            <p:cNvPr id="6" name="MS logo gray - EMF" descr="Microsoft logo, gray text version">
              <a:extLst>
                <a:ext uri="{FF2B5EF4-FFF2-40B4-BE49-F238E27FC236}">
                  <a16:creationId xmlns:a16="http://schemas.microsoft.com/office/drawing/2014/main" id="{57CA07E5-8E9D-00BD-7408-F3245E8E0D0F}"/>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r="76756"/>
            <a:stretch/>
          </p:blipFill>
          <p:spPr bwMode="black">
            <a:xfrm>
              <a:off x="508000" y="692322"/>
              <a:ext cx="404421" cy="372580"/>
            </a:xfrm>
            <a:prstGeom prst="rect">
              <a:avLst/>
            </a:prstGeom>
          </p:spPr>
        </p:pic>
        <p:sp>
          <p:nvSpPr>
            <p:cNvPr id="7" name="Freeform: Shape 6">
              <a:extLst>
                <a:ext uri="{FF2B5EF4-FFF2-40B4-BE49-F238E27FC236}">
                  <a16:creationId xmlns:a16="http://schemas.microsoft.com/office/drawing/2014/main" id="{5D95FC42-106B-19E0-E35B-3803B328B943}"/>
                </a:ext>
              </a:extLst>
            </p:cNvPr>
            <p:cNvSpPr/>
            <p:nvPr userDrawn="1"/>
          </p:nvSpPr>
          <p:spPr>
            <a:xfrm>
              <a:off x="990546" y="749975"/>
              <a:ext cx="1259988" cy="239888"/>
            </a:xfrm>
            <a:custGeom>
              <a:avLst/>
              <a:gdLst/>
              <a:ahLst/>
              <a:cxnLst/>
              <a:rect l="l" t="t" r="r" b="b"/>
              <a:pathLst>
                <a:path w="1259988" h="239888">
                  <a:moveTo>
                    <a:pt x="981777" y="103752"/>
                  </a:moveTo>
                  <a:cubicBezTo>
                    <a:pt x="967862" y="103752"/>
                    <a:pt x="956862" y="108612"/>
                    <a:pt x="948779" y="118332"/>
                  </a:cubicBezTo>
                  <a:cubicBezTo>
                    <a:pt x="940696" y="128052"/>
                    <a:pt x="936654" y="141456"/>
                    <a:pt x="936654" y="158544"/>
                  </a:cubicBezTo>
                  <a:cubicBezTo>
                    <a:pt x="936654" y="175017"/>
                    <a:pt x="940747" y="187986"/>
                    <a:pt x="948933" y="197451"/>
                  </a:cubicBezTo>
                  <a:cubicBezTo>
                    <a:pt x="957118" y="206915"/>
                    <a:pt x="968066" y="211647"/>
                    <a:pt x="981777" y="211647"/>
                  </a:cubicBezTo>
                  <a:cubicBezTo>
                    <a:pt x="995795" y="211647"/>
                    <a:pt x="1006564" y="206992"/>
                    <a:pt x="1014084" y="197681"/>
                  </a:cubicBezTo>
                  <a:cubicBezTo>
                    <a:pt x="1021605" y="188370"/>
                    <a:pt x="1025365" y="175119"/>
                    <a:pt x="1025365" y="157930"/>
                  </a:cubicBezTo>
                  <a:cubicBezTo>
                    <a:pt x="1025365" y="140638"/>
                    <a:pt x="1021605" y="127285"/>
                    <a:pt x="1014084" y="117872"/>
                  </a:cubicBezTo>
                  <a:cubicBezTo>
                    <a:pt x="1006564" y="108458"/>
                    <a:pt x="995795" y="103752"/>
                    <a:pt x="981777" y="103752"/>
                  </a:cubicBezTo>
                  <a:close/>
                  <a:moveTo>
                    <a:pt x="676977" y="103752"/>
                  </a:moveTo>
                  <a:cubicBezTo>
                    <a:pt x="663062" y="103752"/>
                    <a:pt x="652062" y="108612"/>
                    <a:pt x="643979" y="118332"/>
                  </a:cubicBezTo>
                  <a:cubicBezTo>
                    <a:pt x="635896" y="128052"/>
                    <a:pt x="631854" y="141456"/>
                    <a:pt x="631854" y="158544"/>
                  </a:cubicBezTo>
                  <a:cubicBezTo>
                    <a:pt x="631854" y="175017"/>
                    <a:pt x="635947" y="187986"/>
                    <a:pt x="644133" y="197451"/>
                  </a:cubicBezTo>
                  <a:cubicBezTo>
                    <a:pt x="652318" y="206915"/>
                    <a:pt x="663266" y="211647"/>
                    <a:pt x="676977" y="211647"/>
                  </a:cubicBezTo>
                  <a:cubicBezTo>
                    <a:pt x="690995" y="211647"/>
                    <a:pt x="701764" y="206992"/>
                    <a:pt x="709284" y="197681"/>
                  </a:cubicBezTo>
                  <a:cubicBezTo>
                    <a:pt x="716805" y="188370"/>
                    <a:pt x="720565" y="175119"/>
                    <a:pt x="720565" y="157930"/>
                  </a:cubicBezTo>
                  <a:cubicBezTo>
                    <a:pt x="720565" y="140638"/>
                    <a:pt x="716805" y="127285"/>
                    <a:pt x="709284" y="117872"/>
                  </a:cubicBezTo>
                  <a:cubicBezTo>
                    <a:pt x="701764" y="108458"/>
                    <a:pt x="690995" y="103752"/>
                    <a:pt x="676977" y="103752"/>
                  </a:cubicBezTo>
                  <a:close/>
                  <a:moveTo>
                    <a:pt x="281759" y="79042"/>
                  </a:moveTo>
                  <a:lnTo>
                    <a:pt x="317367" y="79042"/>
                  </a:lnTo>
                  <a:lnTo>
                    <a:pt x="317367" y="236204"/>
                  </a:lnTo>
                  <a:lnTo>
                    <a:pt x="281759" y="236204"/>
                  </a:lnTo>
                  <a:close/>
                  <a:moveTo>
                    <a:pt x="577267" y="76279"/>
                  </a:moveTo>
                  <a:cubicBezTo>
                    <a:pt x="583713" y="76279"/>
                    <a:pt x="588624" y="77251"/>
                    <a:pt x="592001" y="79195"/>
                  </a:cubicBezTo>
                  <a:lnTo>
                    <a:pt x="592001" y="112960"/>
                  </a:lnTo>
                  <a:cubicBezTo>
                    <a:pt x="587704" y="109584"/>
                    <a:pt x="581513" y="107896"/>
                    <a:pt x="573430" y="107896"/>
                  </a:cubicBezTo>
                  <a:cubicBezTo>
                    <a:pt x="562891" y="107896"/>
                    <a:pt x="554092" y="112653"/>
                    <a:pt x="547032" y="122169"/>
                  </a:cubicBezTo>
                  <a:cubicBezTo>
                    <a:pt x="539972" y="131685"/>
                    <a:pt x="536442" y="144628"/>
                    <a:pt x="536442" y="160999"/>
                  </a:cubicBezTo>
                  <a:lnTo>
                    <a:pt x="536442" y="236204"/>
                  </a:lnTo>
                  <a:lnTo>
                    <a:pt x="500834" y="236204"/>
                  </a:lnTo>
                  <a:lnTo>
                    <a:pt x="500834" y="79042"/>
                  </a:lnTo>
                  <a:lnTo>
                    <a:pt x="536442" y="79042"/>
                  </a:lnTo>
                  <a:lnTo>
                    <a:pt x="536442" y="111426"/>
                  </a:lnTo>
                  <a:lnTo>
                    <a:pt x="537055" y="111426"/>
                  </a:lnTo>
                  <a:cubicBezTo>
                    <a:pt x="540534" y="100375"/>
                    <a:pt x="545880" y="91755"/>
                    <a:pt x="553094" y="85564"/>
                  </a:cubicBezTo>
                  <a:cubicBezTo>
                    <a:pt x="560308" y="79374"/>
                    <a:pt x="568365" y="76279"/>
                    <a:pt x="577267" y="76279"/>
                  </a:cubicBezTo>
                  <a:close/>
                  <a:moveTo>
                    <a:pt x="983926" y="75358"/>
                  </a:moveTo>
                  <a:cubicBezTo>
                    <a:pt x="1008482" y="75358"/>
                    <a:pt x="1027616" y="82572"/>
                    <a:pt x="1041327" y="96999"/>
                  </a:cubicBezTo>
                  <a:cubicBezTo>
                    <a:pt x="1055038" y="111426"/>
                    <a:pt x="1061893" y="131429"/>
                    <a:pt x="1061893" y="157009"/>
                  </a:cubicBezTo>
                  <a:cubicBezTo>
                    <a:pt x="1061893" y="182077"/>
                    <a:pt x="1054501" y="202157"/>
                    <a:pt x="1039715" y="217249"/>
                  </a:cubicBezTo>
                  <a:cubicBezTo>
                    <a:pt x="1024930" y="232341"/>
                    <a:pt x="1005055" y="239888"/>
                    <a:pt x="980089" y="239888"/>
                  </a:cubicBezTo>
                  <a:cubicBezTo>
                    <a:pt x="955839" y="239888"/>
                    <a:pt x="936475" y="232546"/>
                    <a:pt x="921997" y="217863"/>
                  </a:cubicBezTo>
                  <a:cubicBezTo>
                    <a:pt x="907519" y="203180"/>
                    <a:pt x="900280" y="183714"/>
                    <a:pt x="900280" y="159465"/>
                  </a:cubicBezTo>
                  <a:cubicBezTo>
                    <a:pt x="900280" y="133066"/>
                    <a:pt x="907826" y="112449"/>
                    <a:pt x="922918" y="97613"/>
                  </a:cubicBezTo>
                  <a:cubicBezTo>
                    <a:pt x="938010" y="82776"/>
                    <a:pt x="958346" y="75358"/>
                    <a:pt x="983926" y="75358"/>
                  </a:cubicBezTo>
                  <a:close/>
                  <a:moveTo>
                    <a:pt x="841069" y="75358"/>
                  </a:moveTo>
                  <a:cubicBezTo>
                    <a:pt x="855599" y="75358"/>
                    <a:pt x="868593" y="77558"/>
                    <a:pt x="880053" y="81958"/>
                  </a:cubicBezTo>
                  <a:lnTo>
                    <a:pt x="880053" y="113114"/>
                  </a:lnTo>
                  <a:cubicBezTo>
                    <a:pt x="869003" y="105542"/>
                    <a:pt x="856315" y="101756"/>
                    <a:pt x="841990" y="101756"/>
                  </a:cubicBezTo>
                  <a:cubicBezTo>
                    <a:pt x="837488" y="101756"/>
                    <a:pt x="833421" y="102217"/>
                    <a:pt x="829789" y="103138"/>
                  </a:cubicBezTo>
                  <a:cubicBezTo>
                    <a:pt x="826156" y="104059"/>
                    <a:pt x="823061" y="105338"/>
                    <a:pt x="820503" y="106975"/>
                  </a:cubicBezTo>
                  <a:cubicBezTo>
                    <a:pt x="817945" y="108612"/>
                    <a:pt x="815950" y="110581"/>
                    <a:pt x="814518" y="112884"/>
                  </a:cubicBezTo>
                  <a:cubicBezTo>
                    <a:pt x="813085" y="115186"/>
                    <a:pt x="812369" y="117718"/>
                    <a:pt x="812369" y="120481"/>
                  </a:cubicBezTo>
                  <a:cubicBezTo>
                    <a:pt x="812369" y="123857"/>
                    <a:pt x="813085" y="126722"/>
                    <a:pt x="814518" y="129076"/>
                  </a:cubicBezTo>
                  <a:cubicBezTo>
                    <a:pt x="815950" y="131429"/>
                    <a:pt x="818073" y="133501"/>
                    <a:pt x="820887" y="135292"/>
                  </a:cubicBezTo>
                  <a:cubicBezTo>
                    <a:pt x="823701" y="137082"/>
                    <a:pt x="827077" y="138719"/>
                    <a:pt x="831017" y="140203"/>
                  </a:cubicBezTo>
                  <a:cubicBezTo>
                    <a:pt x="834956" y="141687"/>
                    <a:pt x="839484" y="143298"/>
                    <a:pt x="844599" y="145038"/>
                  </a:cubicBezTo>
                  <a:cubicBezTo>
                    <a:pt x="851353" y="147800"/>
                    <a:pt x="857415" y="150614"/>
                    <a:pt x="862787" y="153479"/>
                  </a:cubicBezTo>
                  <a:cubicBezTo>
                    <a:pt x="868158" y="156344"/>
                    <a:pt x="872737" y="159592"/>
                    <a:pt x="876523" y="163225"/>
                  </a:cubicBezTo>
                  <a:cubicBezTo>
                    <a:pt x="880309" y="166857"/>
                    <a:pt x="883225" y="171052"/>
                    <a:pt x="885271" y="175810"/>
                  </a:cubicBezTo>
                  <a:cubicBezTo>
                    <a:pt x="887318" y="180568"/>
                    <a:pt x="888341" y="186221"/>
                    <a:pt x="888341" y="192769"/>
                  </a:cubicBezTo>
                  <a:cubicBezTo>
                    <a:pt x="888341" y="200750"/>
                    <a:pt x="886499" y="207708"/>
                    <a:pt x="882816" y="213643"/>
                  </a:cubicBezTo>
                  <a:cubicBezTo>
                    <a:pt x="879132" y="219577"/>
                    <a:pt x="874221" y="224488"/>
                    <a:pt x="868082" y="228377"/>
                  </a:cubicBezTo>
                  <a:cubicBezTo>
                    <a:pt x="861943" y="232265"/>
                    <a:pt x="854857" y="235155"/>
                    <a:pt x="846825" y="237048"/>
                  </a:cubicBezTo>
                  <a:cubicBezTo>
                    <a:pt x="838793" y="238941"/>
                    <a:pt x="830326" y="239888"/>
                    <a:pt x="821424" y="239888"/>
                  </a:cubicBezTo>
                  <a:cubicBezTo>
                    <a:pt x="804234" y="239888"/>
                    <a:pt x="789347" y="237023"/>
                    <a:pt x="776762" y="231293"/>
                  </a:cubicBezTo>
                  <a:lnTo>
                    <a:pt x="776762" y="198295"/>
                  </a:lnTo>
                  <a:cubicBezTo>
                    <a:pt x="790063" y="208424"/>
                    <a:pt x="804746" y="213489"/>
                    <a:pt x="820810" y="213489"/>
                  </a:cubicBezTo>
                  <a:cubicBezTo>
                    <a:pt x="842297" y="213489"/>
                    <a:pt x="853041" y="207145"/>
                    <a:pt x="853041" y="194458"/>
                  </a:cubicBezTo>
                  <a:cubicBezTo>
                    <a:pt x="853041" y="190877"/>
                    <a:pt x="852120" y="187833"/>
                    <a:pt x="850278" y="185326"/>
                  </a:cubicBezTo>
                  <a:cubicBezTo>
                    <a:pt x="848436" y="182819"/>
                    <a:pt x="845955" y="180593"/>
                    <a:pt x="842834" y="178649"/>
                  </a:cubicBezTo>
                  <a:cubicBezTo>
                    <a:pt x="839714" y="176705"/>
                    <a:pt x="836030" y="174966"/>
                    <a:pt x="831784" y="173431"/>
                  </a:cubicBezTo>
                  <a:cubicBezTo>
                    <a:pt x="827538" y="171896"/>
                    <a:pt x="822805" y="170157"/>
                    <a:pt x="817587" y="168213"/>
                  </a:cubicBezTo>
                  <a:cubicBezTo>
                    <a:pt x="811141" y="165655"/>
                    <a:pt x="805334" y="162943"/>
                    <a:pt x="800167" y="160078"/>
                  </a:cubicBezTo>
                  <a:cubicBezTo>
                    <a:pt x="795000" y="157214"/>
                    <a:pt x="790703" y="153965"/>
                    <a:pt x="787275" y="150333"/>
                  </a:cubicBezTo>
                  <a:cubicBezTo>
                    <a:pt x="783847" y="146700"/>
                    <a:pt x="781264" y="142582"/>
                    <a:pt x="779524" y="137977"/>
                  </a:cubicBezTo>
                  <a:cubicBezTo>
                    <a:pt x="777785" y="133373"/>
                    <a:pt x="776915" y="128001"/>
                    <a:pt x="776915" y="121862"/>
                  </a:cubicBezTo>
                  <a:cubicBezTo>
                    <a:pt x="776915" y="114291"/>
                    <a:pt x="778706" y="107614"/>
                    <a:pt x="782287" y="101833"/>
                  </a:cubicBezTo>
                  <a:cubicBezTo>
                    <a:pt x="785868" y="96052"/>
                    <a:pt x="790677" y="91192"/>
                    <a:pt x="796714" y="87253"/>
                  </a:cubicBezTo>
                  <a:cubicBezTo>
                    <a:pt x="802751" y="83313"/>
                    <a:pt x="809606" y="80346"/>
                    <a:pt x="817280" y="78351"/>
                  </a:cubicBezTo>
                  <a:cubicBezTo>
                    <a:pt x="824954" y="76356"/>
                    <a:pt x="832884" y="75358"/>
                    <a:pt x="841069" y="75358"/>
                  </a:cubicBezTo>
                  <a:close/>
                  <a:moveTo>
                    <a:pt x="679126" y="75358"/>
                  </a:moveTo>
                  <a:cubicBezTo>
                    <a:pt x="703682" y="75358"/>
                    <a:pt x="722816" y="82572"/>
                    <a:pt x="736527" y="96999"/>
                  </a:cubicBezTo>
                  <a:cubicBezTo>
                    <a:pt x="750238" y="111426"/>
                    <a:pt x="757093" y="131429"/>
                    <a:pt x="757093" y="157009"/>
                  </a:cubicBezTo>
                  <a:cubicBezTo>
                    <a:pt x="757093" y="182077"/>
                    <a:pt x="749701" y="202157"/>
                    <a:pt x="734915" y="217249"/>
                  </a:cubicBezTo>
                  <a:cubicBezTo>
                    <a:pt x="720130" y="232341"/>
                    <a:pt x="700255" y="239888"/>
                    <a:pt x="675289" y="239888"/>
                  </a:cubicBezTo>
                  <a:cubicBezTo>
                    <a:pt x="651039" y="239888"/>
                    <a:pt x="631675" y="232546"/>
                    <a:pt x="617197" y="217863"/>
                  </a:cubicBezTo>
                  <a:cubicBezTo>
                    <a:pt x="602719" y="203180"/>
                    <a:pt x="595480" y="183714"/>
                    <a:pt x="595480" y="159465"/>
                  </a:cubicBezTo>
                  <a:cubicBezTo>
                    <a:pt x="595480" y="133066"/>
                    <a:pt x="603026" y="112449"/>
                    <a:pt x="618118" y="97613"/>
                  </a:cubicBezTo>
                  <a:cubicBezTo>
                    <a:pt x="633210" y="82776"/>
                    <a:pt x="653546" y="75358"/>
                    <a:pt x="679126" y="75358"/>
                  </a:cubicBezTo>
                  <a:close/>
                  <a:moveTo>
                    <a:pt x="432704" y="75358"/>
                  </a:moveTo>
                  <a:cubicBezTo>
                    <a:pt x="447028" y="75358"/>
                    <a:pt x="459665" y="77865"/>
                    <a:pt x="470613" y="82879"/>
                  </a:cubicBezTo>
                  <a:lnTo>
                    <a:pt x="470613" y="116030"/>
                  </a:lnTo>
                  <a:cubicBezTo>
                    <a:pt x="459665" y="107844"/>
                    <a:pt x="448000" y="103752"/>
                    <a:pt x="435620" y="103752"/>
                  </a:cubicBezTo>
                  <a:cubicBezTo>
                    <a:pt x="420579" y="103752"/>
                    <a:pt x="408249" y="108842"/>
                    <a:pt x="398631" y="119023"/>
                  </a:cubicBezTo>
                  <a:cubicBezTo>
                    <a:pt x="389013" y="129204"/>
                    <a:pt x="384204" y="142531"/>
                    <a:pt x="384204" y="159004"/>
                  </a:cubicBezTo>
                  <a:cubicBezTo>
                    <a:pt x="384204" y="175273"/>
                    <a:pt x="388732" y="188114"/>
                    <a:pt x="397787" y="197527"/>
                  </a:cubicBezTo>
                  <a:cubicBezTo>
                    <a:pt x="406842" y="206941"/>
                    <a:pt x="418993" y="211647"/>
                    <a:pt x="434239" y="211647"/>
                  </a:cubicBezTo>
                  <a:cubicBezTo>
                    <a:pt x="447028" y="211647"/>
                    <a:pt x="459102" y="207094"/>
                    <a:pt x="470460" y="197988"/>
                  </a:cubicBezTo>
                  <a:lnTo>
                    <a:pt x="470460" y="228991"/>
                  </a:lnTo>
                  <a:cubicBezTo>
                    <a:pt x="457874" y="236255"/>
                    <a:pt x="442987" y="239888"/>
                    <a:pt x="425797" y="239888"/>
                  </a:cubicBezTo>
                  <a:cubicBezTo>
                    <a:pt x="402468" y="239888"/>
                    <a:pt x="383642" y="232597"/>
                    <a:pt x="369317" y="218017"/>
                  </a:cubicBezTo>
                  <a:cubicBezTo>
                    <a:pt x="354992" y="203436"/>
                    <a:pt x="347830" y="184533"/>
                    <a:pt x="347830" y="161306"/>
                  </a:cubicBezTo>
                  <a:cubicBezTo>
                    <a:pt x="347830" y="135419"/>
                    <a:pt x="355529" y="114623"/>
                    <a:pt x="370928" y="98917"/>
                  </a:cubicBezTo>
                  <a:cubicBezTo>
                    <a:pt x="386327" y="83211"/>
                    <a:pt x="406919" y="75358"/>
                    <a:pt x="432704" y="75358"/>
                  </a:cubicBezTo>
                  <a:close/>
                  <a:moveTo>
                    <a:pt x="0" y="16115"/>
                  </a:moveTo>
                  <a:lnTo>
                    <a:pt x="51415" y="16115"/>
                  </a:lnTo>
                  <a:lnTo>
                    <a:pt x="109277" y="162688"/>
                  </a:lnTo>
                  <a:cubicBezTo>
                    <a:pt x="113677" y="173943"/>
                    <a:pt x="116542" y="182333"/>
                    <a:pt x="117872" y="187858"/>
                  </a:cubicBezTo>
                  <a:lnTo>
                    <a:pt x="118639" y="187858"/>
                  </a:lnTo>
                  <a:cubicBezTo>
                    <a:pt x="122425" y="176296"/>
                    <a:pt x="125495" y="167701"/>
                    <a:pt x="127848" y="162074"/>
                  </a:cubicBezTo>
                  <a:lnTo>
                    <a:pt x="186784" y="16115"/>
                  </a:lnTo>
                  <a:lnTo>
                    <a:pt x="236358" y="16115"/>
                  </a:lnTo>
                  <a:lnTo>
                    <a:pt x="236358" y="236204"/>
                  </a:lnTo>
                  <a:lnTo>
                    <a:pt x="200137" y="236204"/>
                  </a:lnTo>
                  <a:lnTo>
                    <a:pt x="200137" y="93776"/>
                  </a:lnTo>
                  <a:cubicBezTo>
                    <a:pt x="200137" y="82111"/>
                    <a:pt x="200853" y="67838"/>
                    <a:pt x="202285" y="50955"/>
                  </a:cubicBezTo>
                  <a:lnTo>
                    <a:pt x="201671" y="50955"/>
                  </a:lnTo>
                  <a:cubicBezTo>
                    <a:pt x="199420" y="60573"/>
                    <a:pt x="197425" y="67479"/>
                    <a:pt x="195686" y="71675"/>
                  </a:cubicBezTo>
                  <a:lnTo>
                    <a:pt x="129997" y="236204"/>
                  </a:lnTo>
                  <a:lnTo>
                    <a:pt x="104826" y="236204"/>
                  </a:lnTo>
                  <a:lnTo>
                    <a:pt x="38984" y="72902"/>
                  </a:lnTo>
                  <a:cubicBezTo>
                    <a:pt x="37142" y="68093"/>
                    <a:pt x="35198" y="60778"/>
                    <a:pt x="33151" y="50955"/>
                  </a:cubicBezTo>
                  <a:lnTo>
                    <a:pt x="32537" y="50955"/>
                  </a:lnTo>
                  <a:cubicBezTo>
                    <a:pt x="33356" y="59754"/>
                    <a:pt x="33765" y="74130"/>
                    <a:pt x="33765" y="94082"/>
                  </a:cubicBezTo>
                  <a:lnTo>
                    <a:pt x="33765" y="236204"/>
                  </a:lnTo>
                  <a:lnTo>
                    <a:pt x="0" y="236204"/>
                  </a:lnTo>
                  <a:close/>
                  <a:moveTo>
                    <a:pt x="299716" y="5525"/>
                  </a:moveTo>
                  <a:cubicBezTo>
                    <a:pt x="305753" y="5525"/>
                    <a:pt x="310869" y="7469"/>
                    <a:pt x="315064" y="11357"/>
                  </a:cubicBezTo>
                  <a:cubicBezTo>
                    <a:pt x="319259" y="15245"/>
                    <a:pt x="321357" y="20106"/>
                    <a:pt x="321357" y="25938"/>
                  </a:cubicBezTo>
                  <a:cubicBezTo>
                    <a:pt x="321357" y="31463"/>
                    <a:pt x="319259" y="36195"/>
                    <a:pt x="315064" y="40135"/>
                  </a:cubicBezTo>
                  <a:cubicBezTo>
                    <a:pt x="310869" y="44074"/>
                    <a:pt x="305753" y="46044"/>
                    <a:pt x="299716" y="46044"/>
                  </a:cubicBezTo>
                  <a:cubicBezTo>
                    <a:pt x="293884" y="46044"/>
                    <a:pt x="288896" y="44151"/>
                    <a:pt x="284752" y="40365"/>
                  </a:cubicBezTo>
                  <a:cubicBezTo>
                    <a:pt x="280608" y="36579"/>
                    <a:pt x="278536" y="31770"/>
                    <a:pt x="278536" y="25938"/>
                  </a:cubicBezTo>
                  <a:cubicBezTo>
                    <a:pt x="278536" y="20106"/>
                    <a:pt x="280608" y="15245"/>
                    <a:pt x="284752" y="11357"/>
                  </a:cubicBezTo>
                  <a:cubicBezTo>
                    <a:pt x="288896" y="7469"/>
                    <a:pt x="293884" y="5525"/>
                    <a:pt x="299716" y="5525"/>
                  </a:cubicBezTo>
                  <a:close/>
                  <a:moveTo>
                    <a:pt x="1149851" y="0"/>
                  </a:moveTo>
                  <a:cubicBezTo>
                    <a:pt x="1158650" y="0"/>
                    <a:pt x="1165608" y="972"/>
                    <a:pt x="1170724" y="2916"/>
                  </a:cubicBezTo>
                  <a:lnTo>
                    <a:pt x="1170724" y="32537"/>
                  </a:lnTo>
                  <a:cubicBezTo>
                    <a:pt x="1165915" y="29775"/>
                    <a:pt x="1160441" y="28393"/>
                    <a:pt x="1154302" y="28393"/>
                  </a:cubicBezTo>
                  <a:cubicBezTo>
                    <a:pt x="1137010" y="28393"/>
                    <a:pt x="1128364" y="38165"/>
                    <a:pt x="1128364" y="57708"/>
                  </a:cubicBezTo>
                  <a:lnTo>
                    <a:pt x="1128364" y="79042"/>
                  </a:lnTo>
                  <a:lnTo>
                    <a:pt x="1160534" y="79042"/>
                  </a:lnTo>
                  <a:lnTo>
                    <a:pt x="1164892" y="79042"/>
                  </a:lnTo>
                  <a:lnTo>
                    <a:pt x="1186779" y="79042"/>
                  </a:lnTo>
                  <a:lnTo>
                    <a:pt x="1186779" y="42667"/>
                  </a:lnTo>
                  <a:lnTo>
                    <a:pt x="1222386" y="32537"/>
                  </a:lnTo>
                  <a:lnTo>
                    <a:pt x="1222386" y="79042"/>
                  </a:lnTo>
                  <a:lnTo>
                    <a:pt x="1259988" y="79042"/>
                  </a:lnTo>
                  <a:lnTo>
                    <a:pt x="1259988" y="106975"/>
                  </a:lnTo>
                  <a:lnTo>
                    <a:pt x="1222386" y="106975"/>
                  </a:lnTo>
                  <a:lnTo>
                    <a:pt x="1222386" y="185556"/>
                  </a:lnTo>
                  <a:cubicBezTo>
                    <a:pt x="1222386" y="194867"/>
                    <a:pt x="1224074" y="201518"/>
                    <a:pt x="1227451" y="205508"/>
                  </a:cubicBezTo>
                  <a:cubicBezTo>
                    <a:pt x="1230827" y="209499"/>
                    <a:pt x="1236455" y="211494"/>
                    <a:pt x="1244333" y="211494"/>
                  </a:cubicBezTo>
                  <a:cubicBezTo>
                    <a:pt x="1250370" y="211494"/>
                    <a:pt x="1255589" y="209754"/>
                    <a:pt x="1259988" y="206276"/>
                  </a:cubicBezTo>
                  <a:lnTo>
                    <a:pt x="1259988" y="234516"/>
                  </a:lnTo>
                  <a:cubicBezTo>
                    <a:pt x="1253031" y="237995"/>
                    <a:pt x="1243873" y="239734"/>
                    <a:pt x="1232515" y="239734"/>
                  </a:cubicBezTo>
                  <a:cubicBezTo>
                    <a:pt x="1202024" y="239734"/>
                    <a:pt x="1186779" y="225102"/>
                    <a:pt x="1186779" y="195839"/>
                  </a:cubicBezTo>
                  <a:lnTo>
                    <a:pt x="1186779" y="106975"/>
                  </a:lnTo>
                  <a:lnTo>
                    <a:pt x="1164892" y="106975"/>
                  </a:lnTo>
                  <a:lnTo>
                    <a:pt x="1160534" y="106975"/>
                  </a:lnTo>
                  <a:lnTo>
                    <a:pt x="1128517" y="106975"/>
                  </a:lnTo>
                  <a:lnTo>
                    <a:pt x="1128517" y="236204"/>
                  </a:lnTo>
                  <a:lnTo>
                    <a:pt x="1092910" y="236204"/>
                  </a:lnTo>
                  <a:lnTo>
                    <a:pt x="1092910" y="106975"/>
                  </a:lnTo>
                  <a:lnTo>
                    <a:pt x="1066051" y="106975"/>
                  </a:lnTo>
                  <a:lnTo>
                    <a:pt x="1066051" y="79042"/>
                  </a:lnTo>
                  <a:lnTo>
                    <a:pt x="1092910" y="79042"/>
                  </a:lnTo>
                  <a:lnTo>
                    <a:pt x="1092910" y="53564"/>
                  </a:lnTo>
                  <a:cubicBezTo>
                    <a:pt x="1092910" y="36988"/>
                    <a:pt x="1098333" y="23917"/>
                    <a:pt x="1109179" y="14350"/>
                  </a:cubicBezTo>
                  <a:cubicBezTo>
                    <a:pt x="1120025" y="4783"/>
                    <a:pt x="1133582" y="0"/>
                    <a:pt x="1149851" y="0"/>
                  </a:cubicBezTo>
                  <a:close/>
                </a:path>
              </a:pathLst>
            </a:custGeom>
            <a:solidFill>
              <a:srgbClr val="2F2F2F"/>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8" name="Title 15">
            <a:extLst>
              <a:ext uri="{FF2B5EF4-FFF2-40B4-BE49-F238E27FC236}">
                <a16:creationId xmlns:a16="http://schemas.microsoft.com/office/drawing/2014/main" id="{75D6AF87-1434-C2B6-0E65-E273393E9249}"/>
              </a:ext>
            </a:extLst>
          </p:cNvPr>
          <p:cNvSpPr>
            <a:spLocks noGrp="1"/>
          </p:cNvSpPr>
          <p:nvPr>
            <p:ph type="title"/>
          </p:nvPr>
        </p:nvSpPr>
        <p:spPr>
          <a:xfrm>
            <a:off x="379021" y="2811645"/>
            <a:ext cx="7683500" cy="895065"/>
          </a:xfrm>
        </p:spPr>
        <p:txBody>
          <a:bodyPr/>
          <a:lstStyle>
            <a:lvl1pPr>
              <a:defRPr>
                <a:solidFill>
                  <a:srgbClr val="463668"/>
                </a:solidFill>
                <a:latin typeface="Segoe UI Semibold" panose="020B0702040204020203" pitchFamily="34" charset="0"/>
                <a:cs typeface="Segoe UI Semibold" panose="020B0702040204020203" pitchFamily="34" charset="0"/>
              </a:defRPr>
            </a:lvl1pPr>
          </a:lstStyle>
          <a:p>
            <a:r>
              <a:rPr lang="en-US"/>
              <a:t>Click to edit Master title style</a:t>
            </a:r>
          </a:p>
        </p:txBody>
      </p:sp>
      <p:sp>
        <p:nvSpPr>
          <p:cNvPr id="10" name="Text Placeholder 23">
            <a:extLst>
              <a:ext uri="{FF2B5EF4-FFF2-40B4-BE49-F238E27FC236}">
                <a16:creationId xmlns:a16="http://schemas.microsoft.com/office/drawing/2014/main" id="{370DEDA7-8EE8-1112-20E5-FA2CDB772C12}"/>
              </a:ext>
            </a:extLst>
          </p:cNvPr>
          <p:cNvSpPr>
            <a:spLocks noGrp="1"/>
          </p:cNvSpPr>
          <p:nvPr>
            <p:ph type="body" sz="quarter" idx="10"/>
          </p:nvPr>
        </p:nvSpPr>
        <p:spPr>
          <a:xfrm>
            <a:off x="399778" y="3846332"/>
            <a:ext cx="6823075" cy="454517"/>
          </a:xfrm>
        </p:spPr>
        <p:txBody>
          <a:bodyPr/>
          <a:lstStyle>
            <a:lvl1pPr marL="0" indent="0">
              <a:buNone/>
              <a:defRPr/>
            </a:lvl1pPr>
          </a:lstStyle>
          <a:p>
            <a:pPr lvl="0"/>
            <a:r>
              <a:rPr lang="en-US"/>
              <a:t>Click to edit Master text styles</a:t>
            </a:r>
          </a:p>
        </p:txBody>
      </p:sp>
      <p:grpSp>
        <p:nvGrpSpPr>
          <p:cNvPr id="11" name="Group 10">
            <a:extLst>
              <a:ext uri="{FF2B5EF4-FFF2-40B4-BE49-F238E27FC236}">
                <a16:creationId xmlns:a16="http://schemas.microsoft.com/office/drawing/2014/main" id="{EA727BF0-05C5-E783-1FA3-E34ADE78C90E}"/>
              </a:ext>
            </a:extLst>
          </p:cNvPr>
          <p:cNvGrpSpPr/>
          <p:nvPr userDrawn="1"/>
        </p:nvGrpSpPr>
        <p:grpSpPr>
          <a:xfrm>
            <a:off x="8694674" y="636943"/>
            <a:ext cx="2996945" cy="427721"/>
            <a:chOff x="8694674" y="636943"/>
            <a:chExt cx="2996945" cy="427721"/>
          </a:xfrm>
        </p:grpSpPr>
        <p:sp>
          <p:nvSpPr>
            <p:cNvPr id="16" name="Freeform: Shape 15">
              <a:extLst>
                <a:ext uri="{FF2B5EF4-FFF2-40B4-BE49-F238E27FC236}">
                  <a16:creationId xmlns:a16="http://schemas.microsoft.com/office/drawing/2014/main" id="{390B6F5F-B474-F6D1-DB87-339220473810}"/>
                </a:ext>
              </a:extLst>
            </p:cNvPr>
            <p:cNvSpPr/>
            <p:nvPr userDrawn="1"/>
          </p:nvSpPr>
          <p:spPr>
            <a:xfrm>
              <a:off x="9225722" y="759293"/>
              <a:ext cx="2465897" cy="241807"/>
            </a:xfrm>
            <a:custGeom>
              <a:avLst/>
              <a:gdLst/>
              <a:ahLst/>
              <a:cxnLst/>
              <a:rect l="l" t="t" r="r" b="b"/>
              <a:pathLst>
                <a:path w="3145938" h="308493">
                  <a:moveTo>
                    <a:pt x="1730876" y="125853"/>
                  </a:moveTo>
                  <a:cubicBezTo>
                    <a:pt x="1724737" y="125853"/>
                    <a:pt x="1719339" y="126953"/>
                    <a:pt x="1714684" y="129153"/>
                  </a:cubicBezTo>
                  <a:cubicBezTo>
                    <a:pt x="1710028" y="131352"/>
                    <a:pt x="1706114" y="134243"/>
                    <a:pt x="1702943" y="137824"/>
                  </a:cubicBezTo>
                  <a:cubicBezTo>
                    <a:pt x="1699771" y="141405"/>
                    <a:pt x="1697392" y="145498"/>
                    <a:pt x="1695806" y="150102"/>
                  </a:cubicBezTo>
                  <a:cubicBezTo>
                    <a:pt x="1694220" y="154707"/>
                    <a:pt x="1693427" y="159413"/>
                    <a:pt x="1693427" y="164222"/>
                  </a:cubicBezTo>
                  <a:cubicBezTo>
                    <a:pt x="1693427" y="169441"/>
                    <a:pt x="1694169" y="174787"/>
                    <a:pt x="1695652" y="180261"/>
                  </a:cubicBezTo>
                  <a:cubicBezTo>
                    <a:pt x="1697136" y="185735"/>
                    <a:pt x="1699413" y="190723"/>
                    <a:pt x="1702482" y="195225"/>
                  </a:cubicBezTo>
                  <a:cubicBezTo>
                    <a:pt x="1705552" y="199727"/>
                    <a:pt x="1709465" y="203436"/>
                    <a:pt x="1714223" y="206352"/>
                  </a:cubicBezTo>
                  <a:cubicBezTo>
                    <a:pt x="1718981" y="209269"/>
                    <a:pt x="1724634" y="210727"/>
                    <a:pt x="1731183" y="210727"/>
                  </a:cubicBezTo>
                  <a:cubicBezTo>
                    <a:pt x="1737015" y="210727"/>
                    <a:pt x="1742182" y="209652"/>
                    <a:pt x="1746684" y="207504"/>
                  </a:cubicBezTo>
                  <a:cubicBezTo>
                    <a:pt x="1751186" y="205355"/>
                    <a:pt x="1754946" y="202388"/>
                    <a:pt x="1757965" y="198602"/>
                  </a:cubicBezTo>
                  <a:cubicBezTo>
                    <a:pt x="1760983" y="194816"/>
                    <a:pt x="1763285" y="190339"/>
                    <a:pt x="1764871" y="185172"/>
                  </a:cubicBezTo>
                  <a:cubicBezTo>
                    <a:pt x="1766457" y="180005"/>
                    <a:pt x="1767250" y="174403"/>
                    <a:pt x="1767250" y="168366"/>
                  </a:cubicBezTo>
                  <a:cubicBezTo>
                    <a:pt x="1767250" y="162023"/>
                    <a:pt x="1766508" y="156242"/>
                    <a:pt x="1765025" y="151023"/>
                  </a:cubicBezTo>
                  <a:cubicBezTo>
                    <a:pt x="1763541" y="145805"/>
                    <a:pt x="1761290" y="141329"/>
                    <a:pt x="1758272" y="137594"/>
                  </a:cubicBezTo>
                  <a:cubicBezTo>
                    <a:pt x="1755253" y="133859"/>
                    <a:pt x="1751468" y="130969"/>
                    <a:pt x="1746914" y="128922"/>
                  </a:cubicBezTo>
                  <a:cubicBezTo>
                    <a:pt x="1742361" y="126876"/>
                    <a:pt x="1737015" y="125853"/>
                    <a:pt x="1730876" y="125853"/>
                  </a:cubicBezTo>
                  <a:close/>
                  <a:moveTo>
                    <a:pt x="2943927" y="103752"/>
                  </a:moveTo>
                  <a:cubicBezTo>
                    <a:pt x="2930012" y="103752"/>
                    <a:pt x="2919012" y="108612"/>
                    <a:pt x="2910929" y="118332"/>
                  </a:cubicBezTo>
                  <a:cubicBezTo>
                    <a:pt x="2902846" y="128053"/>
                    <a:pt x="2898804" y="141456"/>
                    <a:pt x="2898804" y="158544"/>
                  </a:cubicBezTo>
                  <a:cubicBezTo>
                    <a:pt x="2898804" y="175017"/>
                    <a:pt x="2902897" y="187986"/>
                    <a:pt x="2911083" y="197451"/>
                  </a:cubicBezTo>
                  <a:cubicBezTo>
                    <a:pt x="2919268" y="206915"/>
                    <a:pt x="2930216" y="211647"/>
                    <a:pt x="2943927" y="211647"/>
                  </a:cubicBezTo>
                  <a:cubicBezTo>
                    <a:pt x="2957945" y="211647"/>
                    <a:pt x="2968714" y="206992"/>
                    <a:pt x="2976235" y="197681"/>
                  </a:cubicBezTo>
                  <a:cubicBezTo>
                    <a:pt x="2983755" y="188370"/>
                    <a:pt x="2987515" y="175119"/>
                    <a:pt x="2987515" y="157930"/>
                  </a:cubicBezTo>
                  <a:cubicBezTo>
                    <a:pt x="2987515" y="140638"/>
                    <a:pt x="2983755" y="127285"/>
                    <a:pt x="2976235" y="117872"/>
                  </a:cubicBezTo>
                  <a:cubicBezTo>
                    <a:pt x="2968714" y="108458"/>
                    <a:pt x="2957945" y="103752"/>
                    <a:pt x="2943927" y="103752"/>
                  </a:cubicBezTo>
                  <a:close/>
                  <a:moveTo>
                    <a:pt x="2588116" y="103752"/>
                  </a:moveTo>
                  <a:cubicBezTo>
                    <a:pt x="2575429" y="103752"/>
                    <a:pt x="2565222" y="108254"/>
                    <a:pt x="2557497" y="117258"/>
                  </a:cubicBezTo>
                  <a:cubicBezTo>
                    <a:pt x="2549772" y="126262"/>
                    <a:pt x="2545910" y="137517"/>
                    <a:pt x="2545910" y="151023"/>
                  </a:cubicBezTo>
                  <a:lnTo>
                    <a:pt x="2545910" y="170515"/>
                  </a:lnTo>
                  <a:cubicBezTo>
                    <a:pt x="2545910" y="181975"/>
                    <a:pt x="2549568" y="191695"/>
                    <a:pt x="2556883" y="199676"/>
                  </a:cubicBezTo>
                  <a:cubicBezTo>
                    <a:pt x="2564199" y="207657"/>
                    <a:pt x="2573485" y="211647"/>
                    <a:pt x="2584740" y="211647"/>
                  </a:cubicBezTo>
                  <a:cubicBezTo>
                    <a:pt x="2597939" y="211647"/>
                    <a:pt x="2608299" y="206506"/>
                    <a:pt x="2615819" y="196223"/>
                  </a:cubicBezTo>
                  <a:cubicBezTo>
                    <a:pt x="2623340" y="185940"/>
                    <a:pt x="2627100" y="171589"/>
                    <a:pt x="2627100" y="153172"/>
                  </a:cubicBezTo>
                  <a:cubicBezTo>
                    <a:pt x="2627100" y="137722"/>
                    <a:pt x="2623596" y="125623"/>
                    <a:pt x="2616587" y="116874"/>
                  </a:cubicBezTo>
                  <a:cubicBezTo>
                    <a:pt x="2609578" y="108126"/>
                    <a:pt x="2600088" y="103752"/>
                    <a:pt x="2588116" y="103752"/>
                  </a:cubicBezTo>
                  <a:close/>
                  <a:moveTo>
                    <a:pt x="2391477" y="103752"/>
                  </a:moveTo>
                  <a:cubicBezTo>
                    <a:pt x="2377562" y="103752"/>
                    <a:pt x="2366562" y="108612"/>
                    <a:pt x="2358479" y="118332"/>
                  </a:cubicBezTo>
                  <a:cubicBezTo>
                    <a:pt x="2350396" y="128053"/>
                    <a:pt x="2346354" y="141456"/>
                    <a:pt x="2346354" y="158544"/>
                  </a:cubicBezTo>
                  <a:cubicBezTo>
                    <a:pt x="2346354" y="175017"/>
                    <a:pt x="2350447" y="187986"/>
                    <a:pt x="2358633" y="197451"/>
                  </a:cubicBezTo>
                  <a:cubicBezTo>
                    <a:pt x="2366818" y="206915"/>
                    <a:pt x="2377766" y="211647"/>
                    <a:pt x="2391477" y="211647"/>
                  </a:cubicBezTo>
                  <a:cubicBezTo>
                    <a:pt x="2405495" y="211647"/>
                    <a:pt x="2416264" y="206992"/>
                    <a:pt x="2423785" y="197681"/>
                  </a:cubicBezTo>
                  <a:cubicBezTo>
                    <a:pt x="2431305" y="188370"/>
                    <a:pt x="2435065" y="175119"/>
                    <a:pt x="2435065" y="157930"/>
                  </a:cubicBezTo>
                  <a:cubicBezTo>
                    <a:pt x="2435065" y="140638"/>
                    <a:pt x="2431305" y="127285"/>
                    <a:pt x="2423785" y="117872"/>
                  </a:cubicBezTo>
                  <a:cubicBezTo>
                    <a:pt x="2416264" y="108458"/>
                    <a:pt x="2405495" y="103752"/>
                    <a:pt x="2391477" y="103752"/>
                  </a:cubicBezTo>
                  <a:close/>
                  <a:moveTo>
                    <a:pt x="1038927" y="103752"/>
                  </a:moveTo>
                  <a:cubicBezTo>
                    <a:pt x="1025012" y="103752"/>
                    <a:pt x="1014013" y="108612"/>
                    <a:pt x="1005929" y="118332"/>
                  </a:cubicBezTo>
                  <a:cubicBezTo>
                    <a:pt x="997846" y="128053"/>
                    <a:pt x="993804" y="141456"/>
                    <a:pt x="993804" y="158544"/>
                  </a:cubicBezTo>
                  <a:cubicBezTo>
                    <a:pt x="993804" y="175017"/>
                    <a:pt x="997897" y="187986"/>
                    <a:pt x="1006083" y="197451"/>
                  </a:cubicBezTo>
                  <a:cubicBezTo>
                    <a:pt x="1014268" y="206915"/>
                    <a:pt x="1025217" y="211647"/>
                    <a:pt x="1038927" y="211647"/>
                  </a:cubicBezTo>
                  <a:cubicBezTo>
                    <a:pt x="1052945" y="211647"/>
                    <a:pt x="1063714" y="206992"/>
                    <a:pt x="1071235" y="197681"/>
                  </a:cubicBezTo>
                  <a:cubicBezTo>
                    <a:pt x="1078755" y="188370"/>
                    <a:pt x="1082515" y="175119"/>
                    <a:pt x="1082515" y="157930"/>
                  </a:cubicBezTo>
                  <a:cubicBezTo>
                    <a:pt x="1082515" y="140638"/>
                    <a:pt x="1078755" y="127285"/>
                    <a:pt x="1071235" y="117872"/>
                  </a:cubicBezTo>
                  <a:cubicBezTo>
                    <a:pt x="1063714" y="108458"/>
                    <a:pt x="1052945" y="103752"/>
                    <a:pt x="1038927" y="103752"/>
                  </a:cubicBezTo>
                  <a:close/>
                  <a:moveTo>
                    <a:pt x="715077" y="103752"/>
                  </a:moveTo>
                  <a:cubicBezTo>
                    <a:pt x="701162" y="103752"/>
                    <a:pt x="690162" y="108612"/>
                    <a:pt x="682079" y="118332"/>
                  </a:cubicBezTo>
                  <a:cubicBezTo>
                    <a:pt x="673996" y="128053"/>
                    <a:pt x="669954" y="141456"/>
                    <a:pt x="669954" y="158544"/>
                  </a:cubicBezTo>
                  <a:cubicBezTo>
                    <a:pt x="669954" y="175017"/>
                    <a:pt x="674047" y="187986"/>
                    <a:pt x="682233" y="197451"/>
                  </a:cubicBezTo>
                  <a:cubicBezTo>
                    <a:pt x="690418" y="206915"/>
                    <a:pt x="701366" y="211647"/>
                    <a:pt x="715077" y="211647"/>
                  </a:cubicBezTo>
                  <a:cubicBezTo>
                    <a:pt x="729095" y="211647"/>
                    <a:pt x="739864" y="206992"/>
                    <a:pt x="747385" y="197681"/>
                  </a:cubicBezTo>
                  <a:cubicBezTo>
                    <a:pt x="754905" y="188370"/>
                    <a:pt x="758665" y="175119"/>
                    <a:pt x="758665" y="157930"/>
                  </a:cubicBezTo>
                  <a:cubicBezTo>
                    <a:pt x="758665" y="140638"/>
                    <a:pt x="754905" y="127285"/>
                    <a:pt x="747385" y="117872"/>
                  </a:cubicBezTo>
                  <a:cubicBezTo>
                    <a:pt x="739864" y="108458"/>
                    <a:pt x="729095" y="103752"/>
                    <a:pt x="715077" y="103752"/>
                  </a:cubicBezTo>
                  <a:close/>
                  <a:moveTo>
                    <a:pt x="2701110" y="79042"/>
                  </a:moveTo>
                  <a:lnTo>
                    <a:pt x="2736717" y="79042"/>
                  </a:lnTo>
                  <a:lnTo>
                    <a:pt x="2736717" y="236204"/>
                  </a:lnTo>
                  <a:lnTo>
                    <a:pt x="2701110" y="236204"/>
                  </a:lnTo>
                  <a:close/>
                  <a:moveTo>
                    <a:pt x="291284" y="79042"/>
                  </a:moveTo>
                  <a:lnTo>
                    <a:pt x="326892" y="79042"/>
                  </a:lnTo>
                  <a:lnTo>
                    <a:pt x="326892" y="236204"/>
                  </a:lnTo>
                  <a:lnTo>
                    <a:pt x="291284" y="236204"/>
                  </a:lnTo>
                  <a:close/>
                  <a:moveTo>
                    <a:pt x="605842" y="76279"/>
                  </a:moveTo>
                  <a:cubicBezTo>
                    <a:pt x="612288" y="76279"/>
                    <a:pt x="617200" y="77251"/>
                    <a:pt x="620576" y="79195"/>
                  </a:cubicBezTo>
                  <a:lnTo>
                    <a:pt x="620576" y="112961"/>
                  </a:lnTo>
                  <a:cubicBezTo>
                    <a:pt x="616279" y="109584"/>
                    <a:pt x="610088" y="107896"/>
                    <a:pt x="602005" y="107896"/>
                  </a:cubicBezTo>
                  <a:cubicBezTo>
                    <a:pt x="591466" y="107896"/>
                    <a:pt x="582667" y="112654"/>
                    <a:pt x="575607" y="122169"/>
                  </a:cubicBezTo>
                  <a:cubicBezTo>
                    <a:pt x="568547" y="131685"/>
                    <a:pt x="565017" y="144628"/>
                    <a:pt x="565017" y="160999"/>
                  </a:cubicBezTo>
                  <a:lnTo>
                    <a:pt x="565017" y="236204"/>
                  </a:lnTo>
                  <a:lnTo>
                    <a:pt x="529410" y="236204"/>
                  </a:lnTo>
                  <a:lnTo>
                    <a:pt x="529410" y="79042"/>
                  </a:lnTo>
                  <a:lnTo>
                    <a:pt x="565017" y="79042"/>
                  </a:lnTo>
                  <a:lnTo>
                    <a:pt x="565017" y="111426"/>
                  </a:lnTo>
                  <a:lnTo>
                    <a:pt x="565631" y="111426"/>
                  </a:lnTo>
                  <a:cubicBezTo>
                    <a:pt x="569109" y="100375"/>
                    <a:pt x="574456" y="91755"/>
                    <a:pt x="581669" y="85564"/>
                  </a:cubicBezTo>
                  <a:cubicBezTo>
                    <a:pt x="588883" y="79374"/>
                    <a:pt x="596940" y="76279"/>
                    <a:pt x="605842" y="76279"/>
                  </a:cubicBezTo>
                  <a:close/>
                  <a:moveTo>
                    <a:pt x="2946076" y="75358"/>
                  </a:moveTo>
                  <a:cubicBezTo>
                    <a:pt x="2970633" y="75358"/>
                    <a:pt x="2989766" y="82572"/>
                    <a:pt x="3003477" y="96999"/>
                  </a:cubicBezTo>
                  <a:cubicBezTo>
                    <a:pt x="3017188" y="111426"/>
                    <a:pt x="3024043" y="131429"/>
                    <a:pt x="3024043" y="157009"/>
                  </a:cubicBezTo>
                  <a:cubicBezTo>
                    <a:pt x="3024043" y="182077"/>
                    <a:pt x="3016651" y="202157"/>
                    <a:pt x="3001866" y="217249"/>
                  </a:cubicBezTo>
                  <a:cubicBezTo>
                    <a:pt x="2987080" y="232342"/>
                    <a:pt x="2967205" y="239888"/>
                    <a:pt x="2942239" y="239888"/>
                  </a:cubicBezTo>
                  <a:cubicBezTo>
                    <a:pt x="2917989" y="239888"/>
                    <a:pt x="2898625" y="232546"/>
                    <a:pt x="2884147" y="217863"/>
                  </a:cubicBezTo>
                  <a:cubicBezTo>
                    <a:pt x="2869669" y="203181"/>
                    <a:pt x="2862430" y="183714"/>
                    <a:pt x="2862430" y="159465"/>
                  </a:cubicBezTo>
                  <a:cubicBezTo>
                    <a:pt x="2862430" y="133066"/>
                    <a:pt x="2869976" y="112449"/>
                    <a:pt x="2885068" y="97613"/>
                  </a:cubicBezTo>
                  <a:cubicBezTo>
                    <a:pt x="2900160" y="82776"/>
                    <a:pt x="2920496" y="75358"/>
                    <a:pt x="2946076" y="75358"/>
                  </a:cubicBezTo>
                  <a:close/>
                  <a:moveTo>
                    <a:pt x="2600241" y="75358"/>
                  </a:moveTo>
                  <a:cubicBezTo>
                    <a:pt x="2620194" y="75358"/>
                    <a:pt x="2635746" y="82367"/>
                    <a:pt x="2646899" y="96385"/>
                  </a:cubicBezTo>
                  <a:cubicBezTo>
                    <a:pt x="2658052" y="110403"/>
                    <a:pt x="2663628" y="129229"/>
                    <a:pt x="2663628" y="152865"/>
                  </a:cubicBezTo>
                  <a:cubicBezTo>
                    <a:pt x="2663628" y="179059"/>
                    <a:pt x="2657335" y="200034"/>
                    <a:pt x="2644750" y="215791"/>
                  </a:cubicBezTo>
                  <a:cubicBezTo>
                    <a:pt x="2632165" y="231549"/>
                    <a:pt x="2614975" y="239427"/>
                    <a:pt x="2593181" y="239427"/>
                  </a:cubicBezTo>
                  <a:cubicBezTo>
                    <a:pt x="2573127" y="239427"/>
                    <a:pt x="2557676" y="230628"/>
                    <a:pt x="2546831" y="213029"/>
                  </a:cubicBezTo>
                  <a:lnTo>
                    <a:pt x="2546217" y="213029"/>
                  </a:lnTo>
                  <a:lnTo>
                    <a:pt x="2546217" y="308493"/>
                  </a:lnTo>
                  <a:lnTo>
                    <a:pt x="2510610" y="308493"/>
                  </a:lnTo>
                  <a:lnTo>
                    <a:pt x="2510610" y="79042"/>
                  </a:lnTo>
                  <a:lnTo>
                    <a:pt x="2546217" y="79042"/>
                  </a:lnTo>
                  <a:lnTo>
                    <a:pt x="2546217" y="106668"/>
                  </a:lnTo>
                  <a:lnTo>
                    <a:pt x="2546831" y="106668"/>
                  </a:lnTo>
                  <a:cubicBezTo>
                    <a:pt x="2559007" y="85795"/>
                    <a:pt x="2576810" y="75358"/>
                    <a:pt x="2600241" y="75358"/>
                  </a:cubicBezTo>
                  <a:close/>
                  <a:moveTo>
                    <a:pt x="2393626" y="75358"/>
                  </a:moveTo>
                  <a:cubicBezTo>
                    <a:pt x="2418183" y="75358"/>
                    <a:pt x="2437316" y="82572"/>
                    <a:pt x="2451027" y="96999"/>
                  </a:cubicBezTo>
                  <a:cubicBezTo>
                    <a:pt x="2464738" y="111426"/>
                    <a:pt x="2471593" y="131429"/>
                    <a:pt x="2471593" y="157009"/>
                  </a:cubicBezTo>
                  <a:cubicBezTo>
                    <a:pt x="2471593" y="182077"/>
                    <a:pt x="2464201" y="202157"/>
                    <a:pt x="2449416" y="217249"/>
                  </a:cubicBezTo>
                  <a:cubicBezTo>
                    <a:pt x="2434630" y="232342"/>
                    <a:pt x="2414755" y="239888"/>
                    <a:pt x="2389789" y="239888"/>
                  </a:cubicBezTo>
                  <a:cubicBezTo>
                    <a:pt x="2365539" y="239888"/>
                    <a:pt x="2346175" y="232546"/>
                    <a:pt x="2331697" y="217863"/>
                  </a:cubicBezTo>
                  <a:cubicBezTo>
                    <a:pt x="2317219" y="203181"/>
                    <a:pt x="2309980" y="183714"/>
                    <a:pt x="2309980" y="159465"/>
                  </a:cubicBezTo>
                  <a:cubicBezTo>
                    <a:pt x="2309980" y="133066"/>
                    <a:pt x="2317526" y="112449"/>
                    <a:pt x="2332618" y="97613"/>
                  </a:cubicBezTo>
                  <a:cubicBezTo>
                    <a:pt x="2347710" y="82776"/>
                    <a:pt x="2368046" y="75358"/>
                    <a:pt x="2393626" y="75358"/>
                  </a:cubicBezTo>
                  <a:close/>
                  <a:moveTo>
                    <a:pt x="1041076" y="75358"/>
                  </a:moveTo>
                  <a:cubicBezTo>
                    <a:pt x="1065633" y="75358"/>
                    <a:pt x="1084766" y="82572"/>
                    <a:pt x="1098477" y="96999"/>
                  </a:cubicBezTo>
                  <a:cubicBezTo>
                    <a:pt x="1112188" y="111426"/>
                    <a:pt x="1119043" y="131429"/>
                    <a:pt x="1119043" y="157009"/>
                  </a:cubicBezTo>
                  <a:cubicBezTo>
                    <a:pt x="1119043" y="182077"/>
                    <a:pt x="1111651" y="202157"/>
                    <a:pt x="1096866" y="217249"/>
                  </a:cubicBezTo>
                  <a:cubicBezTo>
                    <a:pt x="1082080" y="232342"/>
                    <a:pt x="1062205" y="239888"/>
                    <a:pt x="1037239" y="239888"/>
                  </a:cubicBezTo>
                  <a:cubicBezTo>
                    <a:pt x="1012989" y="239888"/>
                    <a:pt x="993625" y="232546"/>
                    <a:pt x="979147" y="217863"/>
                  </a:cubicBezTo>
                  <a:cubicBezTo>
                    <a:pt x="964669" y="203181"/>
                    <a:pt x="957430" y="183714"/>
                    <a:pt x="957430" y="159465"/>
                  </a:cubicBezTo>
                  <a:cubicBezTo>
                    <a:pt x="957430" y="133066"/>
                    <a:pt x="964976" y="112449"/>
                    <a:pt x="980068" y="97613"/>
                  </a:cubicBezTo>
                  <a:cubicBezTo>
                    <a:pt x="995160" y="82776"/>
                    <a:pt x="1015496" y="75358"/>
                    <a:pt x="1041076" y="75358"/>
                  </a:cubicBezTo>
                  <a:close/>
                  <a:moveTo>
                    <a:pt x="888695" y="75358"/>
                  </a:moveTo>
                  <a:cubicBezTo>
                    <a:pt x="903224" y="75358"/>
                    <a:pt x="916218" y="77558"/>
                    <a:pt x="927678" y="81958"/>
                  </a:cubicBezTo>
                  <a:lnTo>
                    <a:pt x="927678" y="113114"/>
                  </a:lnTo>
                  <a:cubicBezTo>
                    <a:pt x="916628" y="105542"/>
                    <a:pt x="903940" y="101757"/>
                    <a:pt x="889615" y="101757"/>
                  </a:cubicBezTo>
                  <a:cubicBezTo>
                    <a:pt x="885113" y="101757"/>
                    <a:pt x="881046" y="102217"/>
                    <a:pt x="877414" y="103138"/>
                  </a:cubicBezTo>
                  <a:cubicBezTo>
                    <a:pt x="873781" y="104059"/>
                    <a:pt x="870686" y="105338"/>
                    <a:pt x="868128" y="106975"/>
                  </a:cubicBezTo>
                  <a:cubicBezTo>
                    <a:pt x="865570" y="108612"/>
                    <a:pt x="863575" y="110582"/>
                    <a:pt x="862143" y="112884"/>
                  </a:cubicBezTo>
                  <a:cubicBezTo>
                    <a:pt x="860710" y="115186"/>
                    <a:pt x="859994" y="117718"/>
                    <a:pt x="859994" y="120481"/>
                  </a:cubicBezTo>
                  <a:cubicBezTo>
                    <a:pt x="859994" y="123858"/>
                    <a:pt x="860710" y="126722"/>
                    <a:pt x="862143" y="129076"/>
                  </a:cubicBezTo>
                  <a:cubicBezTo>
                    <a:pt x="863575" y="131429"/>
                    <a:pt x="865698" y="133501"/>
                    <a:pt x="868512" y="135292"/>
                  </a:cubicBezTo>
                  <a:cubicBezTo>
                    <a:pt x="871326" y="137082"/>
                    <a:pt x="874702" y="138719"/>
                    <a:pt x="878642" y="140203"/>
                  </a:cubicBezTo>
                  <a:cubicBezTo>
                    <a:pt x="882581" y="141687"/>
                    <a:pt x="887109" y="143298"/>
                    <a:pt x="892225" y="145038"/>
                  </a:cubicBezTo>
                  <a:cubicBezTo>
                    <a:pt x="898978" y="147800"/>
                    <a:pt x="905040" y="150614"/>
                    <a:pt x="910412" y="153479"/>
                  </a:cubicBezTo>
                  <a:cubicBezTo>
                    <a:pt x="915784" y="156344"/>
                    <a:pt x="920362" y="159593"/>
                    <a:pt x="924148" y="163225"/>
                  </a:cubicBezTo>
                  <a:cubicBezTo>
                    <a:pt x="927934" y="166857"/>
                    <a:pt x="930850" y="171052"/>
                    <a:pt x="932897" y="175810"/>
                  </a:cubicBezTo>
                  <a:cubicBezTo>
                    <a:pt x="934943" y="180568"/>
                    <a:pt x="935966" y="186221"/>
                    <a:pt x="935966" y="192770"/>
                  </a:cubicBezTo>
                  <a:cubicBezTo>
                    <a:pt x="935966" y="200750"/>
                    <a:pt x="934124" y="207708"/>
                    <a:pt x="930441" y="213643"/>
                  </a:cubicBezTo>
                  <a:cubicBezTo>
                    <a:pt x="926757" y="219577"/>
                    <a:pt x="921846" y="224489"/>
                    <a:pt x="915707" y="228377"/>
                  </a:cubicBezTo>
                  <a:cubicBezTo>
                    <a:pt x="909568" y="232265"/>
                    <a:pt x="902482" y="235155"/>
                    <a:pt x="894450" y="237048"/>
                  </a:cubicBezTo>
                  <a:cubicBezTo>
                    <a:pt x="886418" y="238941"/>
                    <a:pt x="877951" y="239888"/>
                    <a:pt x="869049" y="239888"/>
                  </a:cubicBezTo>
                  <a:cubicBezTo>
                    <a:pt x="851860" y="239888"/>
                    <a:pt x="836972" y="237023"/>
                    <a:pt x="824387" y="231293"/>
                  </a:cubicBezTo>
                  <a:lnTo>
                    <a:pt x="824387" y="198295"/>
                  </a:lnTo>
                  <a:cubicBezTo>
                    <a:pt x="837688" y="208424"/>
                    <a:pt x="852371" y="213489"/>
                    <a:pt x="868435" y="213489"/>
                  </a:cubicBezTo>
                  <a:cubicBezTo>
                    <a:pt x="889922" y="213489"/>
                    <a:pt x="900666" y="207145"/>
                    <a:pt x="900666" y="194458"/>
                  </a:cubicBezTo>
                  <a:cubicBezTo>
                    <a:pt x="900666" y="190877"/>
                    <a:pt x="899745" y="187833"/>
                    <a:pt x="897903" y="185326"/>
                  </a:cubicBezTo>
                  <a:cubicBezTo>
                    <a:pt x="896062" y="182819"/>
                    <a:pt x="893580" y="180594"/>
                    <a:pt x="890460" y="178650"/>
                  </a:cubicBezTo>
                  <a:cubicBezTo>
                    <a:pt x="887339" y="176705"/>
                    <a:pt x="883655" y="174966"/>
                    <a:pt x="879409" y="173431"/>
                  </a:cubicBezTo>
                  <a:cubicBezTo>
                    <a:pt x="875163" y="171896"/>
                    <a:pt x="870431" y="170157"/>
                    <a:pt x="865212" y="168213"/>
                  </a:cubicBezTo>
                  <a:cubicBezTo>
                    <a:pt x="858766" y="165655"/>
                    <a:pt x="852960" y="162943"/>
                    <a:pt x="847792" y="160079"/>
                  </a:cubicBezTo>
                  <a:cubicBezTo>
                    <a:pt x="842625" y="157214"/>
                    <a:pt x="838328" y="153965"/>
                    <a:pt x="834900" y="150333"/>
                  </a:cubicBezTo>
                  <a:cubicBezTo>
                    <a:pt x="831473" y="146700"/>
                    <a:pt x="828889" y="142582"/>
                    <a:pt x="827150" y="137978"/>
                  </a:cubicBezTo>
                  <a:cubicBezTo>
                    <a:pt x="825410" y="133373"/>
                    <a:pt x="824540" y="128001"/>
                    <a:pt x="824540" y="121862"/>
                  </a:cubicBezTo>
                  <a:cubicBezTo>
                    <a:pt x="824540" y="114291"/>
                    <a:pt x="826331" y="107614"/>
                    <a:pt x="829912" y="101833"/>
                  </a:cubicBezTo>
                  <a:cubicBezTo>
                    <a:pt x="833493" y="96052"/>
                    <a:pt x="838302" y="91192"/>
                    <a:pt x="844339" y="87253"/>
                  </a:cubicBezTo>
                  <a:cubicBezTo>
                    <a:pt x="850376" y="83313"/>
                    <a:pt x="857231" y="80346"/>
                    <a:pt x="864905" y="78351"/>
                  </a:cubicBezTo>
                  <a:cubicBezTo>
                    <a:pt x="872579" y="76356"/>
                    <a:pt x="880509" y="75358"/>
                    <a:pt x="888695" y="75358"/>
                  </a:cubicBezTo>
                  <a:close/>
                  <a:moveTo>
                    <a:pt x="717226" y="75358"/>
                  </a:moveTo>
                  <a:cubicBezTo>
                    <a:pt x="741783" y="75358"/>
                    <a:pt x="760916" y="82572"/>
                    <a:pt x="774627" y="96999"/>
                  </a:cubicBezTo>
                  <a:cubicBezTo>
                    <a:pt x="788338" y="111426"/>
                    <a:pt x="795193" y="131429"/>
                    <a:pt x="795193" y="157009"/>
                  </a:cubicBezTo>
                  <a:cubicBezTo>
                    <a:pt x="795193" y="182077"/>
                    <a:pt x="787801" y="202157"/>
                    <a:pt x="773016" y="217249"/>
                  </a:cubicBezTo>
                  <a:cubicBezTo>
                    <a:pt x="758230" y="232342"/>
                    <a:pt x="738355" y="239888"/>
                    <a:pt x="713389" y="239888"/>
                  </a:cubicBezTo>
                  <a:cubicBezTo>
                    <a:pt x="689139" y="239888"/>
                    <a:pt x="669775" y="232546"/>
                    <a:pt x="655297" y="217863"/>
                  </a:cubicBezTo>
                  <a:cubicBezTo>
                    <a:pt x="640819" y="203181"/>
                    <a:pt x="633580" y="183714"/>
                    <a:pt x="633580" y="159465"/>
                  </a:cubicBezTo>
                  <a:cubicBezTo>
                    <a:pt x="633580" y="133066"/>
                    <a:pt x="641126" y="112449"/>
                    <a:pt x="656218" y="97613"/>
                  </a:cubicBezTo>
                  <a:cubicBezTo>
                    <a:pt x="671310" y="82776"/>
                    <a:pt x="691646" y="75358"/>
                    <a:pt x="717226" y="75358"/>
                  </a:cubicBezTo>
                  <a:close/>
                  <a:moveTo>
                    <a:pt x="451754" y="75358"/>
                  </a:moveTo>
                  <a:cubicBezTo>
                    <a:pt x="466078" y="75358"/>
                    <a:pt x="478715" y="77865"/>
                    <a:pt x="489663" y="82879"/>
                  </a:cubicBezTo>
                  <a:lnTo>
                    <a:pt x="489663" y="116030"/>
                  </a:lnTo>
                  <a:cubicBezTo>
                    <a:pt x="478715" y="107845"/>
                    <a:pt x="467051" y="103752"/>
                    <a:pt x="454670" y="103752"/>
                  </a:cubicBezTo>
                  <a:cubicBezTo>
                    <a:pt x="439629" y="103752"/>
                    <a:pt x="427299" y="108842"/>
                    <a:pt x="417681" y="119023"/>
                  </a:cubicBezTo>
                  <a:cubicBezTo>
                    <a:pt x="408063" y="129204"/>
                    <a:pt x="403254" y="142531"/>
                    <a:pt x="403254" y="159004"/>
                  </a:cubicBezTo>
                  <a:cubicBezTo>
                    <a:pt x="403254" y="175273"/>
                    <a:pt x="407782" y="188114"/>
                    <a:pt x="416837" y="197527"/>
                  </a:cubicBezTo>
                  <a:cubicBezTo>
                    <a:pt x="425893" y="206941"/>
                    <a:pt x="438043" y="211647"/>
                    <a:pt x="453289" y="211647"/>
                  </a:cubicBezTo>
                  <a:cubicBezTo>
                    <a:pt x="466078" y="211647"/>
                    <a:pt x="478152" y="207094"/>
                    <a:pt x="489510" y="197988"/>
                  </a:cubicBezTo>
                  <a:lnTo>
                    <a:pt x="489510" y="228991"/>
                  </a:lnTo>
                  <a:cubicBezTo>
                    <a:pt x="476924" y="236255"/>
                    <a:pt x="462037" y="239888"/>
                    <a:pt x="444847" y="239888"/>
                  </a:cubicBezTo>
                  <a:cubicBezTo>
                    <a:pt x="421518" y="239888"/>
                    <a:pt x="402692" y="232597"/>
                    <a:pt x="388367" y="218017"/>
                  </a:cubicBezTo>
                  <a:cubicBezTo>
                    <a:pt x="374042" y="203436"/>
                    <a:pt x="366880" y="184533"/>
                    <a:pt x="366880" y="161306"/>
                  </a:cubicBezTo>
                  <a:cubicBezTo>
                    <a:pt x="366880" y="135420"/>
                    <a:pt x="374579" y="114623"/>
                    <a:pt x="389978" y="98917"/>
                  </a:cubicBezTo>
                  <a:cubicBezTo>
                    <a:pt x="405377" y="83211"/>
                    <a:pt x="425969" y="75358"/>
                    <a:pt x="451754" y="75358"/>
                  </a:cubicBezTo>
                  <a:close/>
                  <a:moveTo>
                    <a:pt x="3108336" y="32537"/>
                  </a:moveTo>
                  <a:lnTo>
                    <a:pt x="3108336" y="79042"/>
                  </a:lnTo>
                  <a:lnTo>
                    <a:pt x="3145938" y="79042"/>
                  </a:lnTo>
                  <a:lnTo>
                    <a:pt x="3145938" y="106975"/>
                  </a:lnTo>
                  <a:lnTo>
                    <a:pt x="3108336" y="106975"/>
                  </a:lnTo>
                  <a:lnTo>
                    <a:pt x="3108336" y="185556"/>
                  </a:lnTo>
                  <a:cubicBezTo>
                    <a:pt x="3108336" y="194867"/>
                    <a:pt x="3110024" y="201518"/>
                    <a:pt x="3113401" y="205508"/>
                  </a:cubicBezTo>
                  <a:cubicBezTo>
                    <a:pt x="3116777" y="209499"/>
                    <a:pt x="3122405" y="211494"/>
                    <a:pt x="3130283" y="211494"/>
                  </a:cubicBezTo>
                  <a:cubicBezTo>
                    <a:pt x="3136320" y="211494"/>
                    <a:pt x="3141538" y="209755"/>
                    <a:pt x="3145938" y="206276"/>
                  </a:cubicBezTo>
                  <a:lnTo>
                    <a:pt x="3145938" y="234516"/>
                  </a:lnTo>
                  <a:cubicBezTo>
                    <a:pt x="3138980" y="237995"/>
                    <a:pt x="3129823" y="239734"/>
                    <a:pt x="3118465" y="239734"/>
                  </a:cubicBezTo>
                  <a:cubicBezTo>
                    <a:pt x="3087975" y="239734"/>
                    <a:pt x="3072729" y="225102"/>
                    <a:pt x="3072729" y="195839"/>
                  </a:cubicBezTo>
                  <a:lnTo>
                    <a:pt x="3072729" y="106975"/>
                  </a:lnTo>
                  <a:lnTo>
                    <a:pt x="3046484" y="106975"/>
                  </a:lnTo>
                  <a:lnTo>
                    <a:pt x="3046484" y="79042"/>
                  </a:lnTo>
                  <a:lnTo>
                    <a:pt x="3072729" y="79042"/>
                  </a:lnTo>
                  <a:lnTo>
                    <a:pt x="3072729" y="42667"/>
                  </a:lnTo>
                  <a:close/>
                  <a:moveTo>
                    <a:pt x="1308111" y="32537"/>
                  </a:moveTo>
                  <a:lnTo>
                    <a:pt x="1308111" y="79042"/>
                  </a:lnTo>
                  <a:lnTo>
                    <a:pt x="1345713" y="79042"/>
                  </a:lnTo>
                  <a:lnTo>
                    <a:pt x="1345713" y="106975"/>
                  </a:lnTo>
                  <a:lnTo>
                    <a:pt x="1308111" y="106975"/>
                  </a:lnTo>
                  <a:lnTo>
                    <a:pt x="1308111" y="185556"/>
                  </a:lnTo>
                  <a:cubicBezTo>
                    <a:pt x="1308111" y="194867"/>
                    <a:pt x="1309799" y="201518"/>
                    <a:pt x="1313176" y="205508"/>
                  </a:cubicBezTo>
                  <a:cubicBezTo>
                    <a:pt x="1316552" y="209499"/>
                    <a:pt x="1322180" y="211494"/>
                    <a:pt x="1330058" y="211494"/>
                  </a:cubicBezTo>
                  <a:cubicBezTo>
                    <a:pt x="1336095" y="211494"/>
                    <a:pt x="1341314" y="209755"/>
                    <a:pt x="1345713" y="206276"/>
                  </a:cubicBezTo>
                  <a:lnTo>
                    <a:pt x="1345713" y="234516"/>
                  </a:lnTo>
                  <a:cubicBezTo>
                    <a:pt x="1338756" y="237995"/>
                    <a:pt x="1329598" y="239734"/>
                    <a:pt x="1318240" y="239734"/>
                  </a:cubicBezTo>
                  <a:cubicBezTo>
                    <a:pt x="1287749" y="239734"/>
                    <a:pt x="1272504" y="225102"/>
                    <a:pt x="1272504" y="195839"/>
                  </a:cubicBezTo>
                  <a:lnTo>
                    <a:pt x="1272504" y="106975"/>
                  </a:lnTo>
                  <a:lnTo>
                    <a:pt x="1246259" y="106975"/>
                  </a:lnTo>
                  <a:lnTo>
                    <a:pt x="1246259" y="79042"/>
                  </a:lnTo>
                  <a:lnTo>
                    <a:pt x="1272504" y="79042"/>
                  </a:lnTo>
                  <a:lnTo>
                    <a:pt x="1272504" y="42667"/>
                  </a:lnTo>
                  <a:close/>
                  <a:moveTo>
                    <a:pt x="1846613" y="16115"/>
                  </a:moveTo>
                  <a:lnTo>
                    <a:pt x="1954969" y="16115"/>
                  </a:lnTo>
                  <a:lnTo>
                    <a:pt x="1954969" y="46504"/>
                  </a:lnTo>
                  <a:lnTo>
                    <a:pt x="1876234" y="46504"/>
                  </a:lnTo>
                  <a:lnTo>
                    <a:pt x="1872551" y="101603"/>
                  </a:lnTo>
                  <a:cubicBezTo>
                    <a:pt x="1879611" y="101194"/>
                    <a:pt x="1886006" y="100989"/>
                    <a:pt x="1891736" y="100989"/>
                  </a:cubicBezTo>
                  <a:cubicBezTo>
                    <a:pt x="1915065" y="100989"/>
                    <a:pt x="1933098" y="106975"/>
                    <a:pt x="1945837" y="118946"/>
                  </a:cubicBezTo>
                  <a:cubicBezTo>
                    <a:pt x="1958576" y="130918"/>
                    <a:pt x="1964945" y="147289"/>
                    <a:pt x="1964945" y="168059"/>
                  </a:cubicBezTo>
                  <a:cubicBezTo>
                    <a:pt x="1964945" y="189853"/>
                    <a:pt x="1957655" y="207325"/>
                    <a:pt x="1943074" y="220473"/>
                  </a:cubicBezTo>
                  <a:cubicBezTo>
                    <a:pt x="1928494" y="233621"/>
                    <a:pt x="1908465" y="240195"/>
                    <a:pt x="1882987" y="240195"/>
                  </a:cubicBezTo>
                  <a:cubicBezTo>
                    <a:pt x="1861500" y="240195"/>
                    <a:pt x="1845487" y="237176"/>
                    <a:pt x="1834948" y="231139"/>
                  </a:cubicBezTo>
                  <a:lnTo>
                    <a:pt x="1834948" y="196914"/>
                  </a:lnTo>
                  <a:cubicBezTo>
                    <a:pt x="1849376" y="206634"/>
                    <a:pt x="1864007" y="211494"/>
                    <a:pt x="1878843" y="211494"/>
                  </a:cubicBezTo>
                  <a:cubicBezTo>
                    <a:pt x="1893782" y="211494"/>
                    <a:pt x="1905805" y="207683"/>
                    <a:pt x="1914911" y="200060"/>
                  </a:cubicBezTo>
                  <a:cubicBezTo>
                    <a:pt x="1924017" y="192437"/>
                    <a:pt x="1928571" y="182282"/>
                    <a:pt x="1928571" y="169594"/>
                  </a:cubicBezTo>
                  <a:cubicBezTo>
                    <a:pt x="1928571" y="157111"/>
                    <a:pt x="1923941" y="147391"/>
                    <a:pt x="1914681" y="140433"/>
                  </a:cubicBezTo>
                  <a:cubicBezTo>
                    <a:pt x="1905421" y="133476"/>
                    <a:pt x="1892145" y="129997"/>
                    <a:pt x="1874853" y="129997"/>
                  </a:cubicBezTo>
                  <a:cubicBezTo>
                    <a:pt x="1868919" y="129997"/>
                    <a:pt x="1856896" y="130611"/>
                    <a:pt x="1838785" y="131838"/>
                  </a:cubicBezTo>
                  <a:close/>
                  <a:moveTo>
                    <a:pt x="0" y="16115"/>
                  </a:moveTo>
                  <a:lnTo>
                    <a:pt x="51415" y="16115"/>
                  </a:lnTo>
                  <a:lnTo>
                    <a:pt x="109277" y="162688"/>
                  </a:lnTo>
                  <a:cubicBezTo>
                    <a:pt x="113677" y="173943"/>
                    <a:pt x="116542" y="182333"/>
                    <a:pt x="117872" y="187858"/>
                  </a:cubicBezTo>
                  <a:lnTo>
                    <a:pt x="118639" y="187858"/>
                  </a:lnTo>
                  <a:cubicBezTo>
                    <a:pt x="122425" y="176296"/>
                    <a:pt x="125495" y="167701"/>
                    <a:pt x="127848" y="162074"/>
                  </a:cubicBezTo>
                  <a:lnTo>
                    <a:pt x="186784" y="16115"/>
                  </a:lnTo>
                  <a:lnTo>
                    <a:pt x="236358" y="16115"/>
                  </a:lnTo>
                  <a:lnTo>
                    <a:pt x="236358" y="236204"/>
                  </a:lnTo>
                  <a:lnTo>
                    <a:pt x="200137" y="236204"/>
                  </a:lnTo>
                  <a:lnTo>
                    <a:pt x="200137" y="93776"/>
                  </a:lnTo>
                  <a:cubicBezTo>
                    <a:pt x="200137" y="82111"/>
                    <a:pt x="200853" y="67838"/>
                    <a:pt x="202285" y="50955"/>
                  </a:cubicBezTo>
                  <a:lnTo>
                    <a:pt x="201671" y="50955"/>
                  </a:lnTo>
                  <a:cubicBezTo>
                    <a:pt x="199420" y="60573"/>
                    <a:pt x="197425" y="67480"/>
                    <a:pt x="195686" y="71675"/>
                  </a:cubicBezTo>
                  <a:lnTo>
                    <a:pt x="129997" y="236204"/>
                  </a:lnTo>
                  <a:lnTo>
                    <a:pt x="104826" y="236204"/>
                  </a:lnTo>
                  <a:lnTo>
                    <a:pt x="38984" y="72902"/>
                  </a:lnTo>
                  <a:cubicBezTo>
                    <a:pt x="37142" y="68093"/>
                    <a:pt x="35198" y="60778"/>
                    <a:pt x="33151" y="50955"/>
                  </a:cubicBezTo>
                  <a:lnTo>
                    <a:pt x="32537" y="50955"/>
                  </a:lnTo>
                  <a:cubicBezTo>
                    <a:pt x="33356" y="59754"/>
                    <a:pt x="33765" y="74130"/>
                    <a:pt x="33765" y="94083"/>
                  </a:cubicBezTo>
                  <a:lnTo>
                    <a:pt x="33765" y="236204"/>
                  </a:lnTo>
                  <a:lnTo>
                    <a:pt x="0" y="236204"/>
                  </a:lnTo>
                  <a:close/>
                  <a:moveTo>
                    <a:pt x="2224604" y="12432"/>
                  </a:moveTo>
                  <a:cubicBezTo>
                    <a:pt x="2245886" y="12432"/>
                    <a:pt x="2263536" y="15450"/>
                    <a:pt x="2277554" y="21487"/>
                  </a:cubicBezTo>
                  <a:lnTo>
                    <a:pt x="2277554" y="57708"/>
                  </a:lnTo>
                  <a:cubicBezTo>
                    <a:pt x="2262718" y="48909"/>
                    <a:pt x="2246347" y="44509"/>
                    <a:pt x="2228441" y="44509"/>
                  </a:cubicBezTo>
                  <a:cubicBezTo>
                    <a:pt x="2204600" y="44509"/>
                    <a:pt x="2185288" y="52132"/>
                    <a:pt x="2170502" y="67377"/>
                  </a:cubicBezTo>
                  <a:cubicBezTo>
                    <a:pt x="2155717" y="82623"/>
                    <a:pt x="2148325" y="102984"/>
                    <a:pt x="2148325" y="128462"/>
                  </a:cubicBezTo>
                  <a:cubicBezTo>
                    <a:pt x="2148325" y="152712"/>
                    <a:pt x="2155231" y="172024"/>
                    <a:pt x="2169044" y="186400"/>
                  </a:cubicBezTo>
                  <a:cubicBezTo>
                    <a:pt x="2182857" y="200776"/>
                    <a:pt x="2201019" y="207964"/>
                    <a:pt x="2223529" y="207964"/>
                  </a:cubicBezTo>
                  <a:cubicBezTo>
                    <a:pt x="2244300" y="207964"/>
                    <a:pt x="2262308" y="203053"/>
                    <a:pt x="2277554" y="193230"/>
                  </a:cubicBezTo>
                  <a:lnTo>
                    <a:pt x="2277554" y="226995"/>
                  </a:lnTo>
                  <a:cubicBezTo>
                    <a:pt x="2260978" y="235590"/>
                    <a:pt x="2240361" y="239888"/>
                    <a:pt x="2215702" y="239888"/>
                  </a:cubicBezTo>
                  <a:cubicBezTo>
                    <a:pt x="2183778" y="239888"/>
                    <a:pt x="2158198" y="229809"/>
                    <a:pt x="2138962" y="209652"/>
                  </a:cubicBezTo>
                  <a:cubicBezTo>
                    <a:pt x="2119726" y="189495"/>
                    <a:pt x="2110108" y="163046"/>
                    <a:pt x="2110108" y="130304"/>
                  </a:cubicBezTo>
                  <a:cubicBezTo>
                    <a:pt x="2110108" y="95106"/>
                    <a:pt x="2120929" y="66661"/>
                    <a:pt x="2142569" y="44969"/>
                  </a:cubicBezTo>
                  <a:cubicBezTo>
                    <a:pt x="2164210" y="23278"/>
                    <a:pt x="2191555" y="12432"/>
                    <a:pt x="2224604" y="12432"/>
                  </a:cubicBezTo>
                  <a:close/>
                  <a:moveTo>
                    <a:pt x="1749754" y="12432"/>
                  </a:moveTo>
                  <a:cubicBezTo>
                    <a:pt x="1758042" y="12432"/>
                    <a:pt x="1765588" y="12994"/>
                    <a:pt x="1772392" y="14120"/>
                  </a:cubicBezTo>
                  <a:cubicBezTo>
                    <a:pt x="1779196" y="15246"/>
                    <a:pt x="1784645" y="16780"/>
                    <a:pt x="1788737" y="18724"/>
                  </a:cubicBezTo>
                  <a:lnTo>
                    <a:pt x="1788737" y="50801"/>
                  </a:lnTo>
                  <a:cubicBezTo>
                    <a:pt x="1783519" y="48141"/>
                    <a:pt x="1777943" y="45890"/>
                    <a:pt x="1772008" y="44048"/>
                  </a:cubicBezTo>
                  <a:cubicBezTo>
                    <a:pt x="1766074" y="42207"/>
                    <a:pt x="1759269" y="41286"/>
                    <a:pt x="1751595" y="41286"/>
                  </a:cubicBezTo>
                  <a:cubicBezTo>
                    <a:pt x="1743001" y="41286"/>
                    <a:pt x="1735071" y="43025"/>
                    <a:pt x="1727806" y="46504"/>
                  </a:cubicBezTo>
                  <a:cubicBezTo>
                    <a:pt x="1720542" y="49983"/>
                    <a:pt x="1714274" y="55073"/>
                    <a:pt x="1709005" y="61775"/>
                  </a:cubicBezTo>
                  <a:cubicBezTo>
                    <a:pt x="1703736" y="68477"/>
                    <a:pt x="1699592" y="76765"/>
                    <a:pt x="1696573" y="86639"/>
                  </a:cubicBezTo>
                  <a:cubicBezTo>
                    <a:pt x="1693555" y="96513"/>
                    <a:pt x="1691994" y="107896"/>
                    <a:pt x="1691892" y="120788"/>
                  </a:cubicBezTo>
                  <a:lnTo>
                    <a:pt x="1692813" y="120788"/>
                  </a:lnTo>
                  <a:cubicBezTo>
                    <a:pt x="1697520" y="113523"/>
                    <a:pt x="1703889" y="107793"/>
                    <a:pt x="1711921" y="103598"/>
                  </a:cubicBezTo>
                  <a:cubicBezTo>
                    <a:pt x="1719953" y="99403"/>
                    <a:pt x="1729392" y="97306"/>
                    <a:pt x="1740238" y="97306"/>
                  </a:cubicBezTo>
                  <a:cubicBezTo>
                    <a:pt x="1749856" y="97306"/>
                    <a:pt x="1758528" y="98866"/>
                    <a:pt x="1766253" y="101987"/>
                  </a:cubicBezTo>
                  <a:cubicBezTo>
                    <a:pt x="1773978" y="105107"/>
                    <a:pt x="1780577" y="109610"/>
                    <a:pt x="1786051" y="115493"/>
                  </a:cubicBezTo>
                  <a:cubicBezTo>
                    <a:pt x="1791526" y="121376"/>
                    <a:pt x="1795746" y="128539"/>
                    <a:pt x="1798713" y="136980"/>
                  </a:cubicBezTo>
                  <a:cubicBezTo>
                    <a:pt x="1801681" y="145421"/>
                    <a:pt x="1803164" y="154911"/>
                    <a:pt x="1803164" y="165450"/>
                  </a:cubicBezTo>
                  <a:cubicBezTo>
                    <a:pt x="1803164" y="176501"/>
                    <a:pt x="1801348" y="186579"/>
                    <a:pt x="1797716" y="195686"/>
                  </a:cubicBezTo>
                  <a:cubicBezTo>
                    <a:pt x="1794084" y="204792"/>
                    <a:pt x="1789044" y="212645"/>
                    <a:pt x="1782598" y="219245"/>
                  </a:cubicBezTo>
                  <a:cubicBezTo>
                    <a:pt x="1776152" y="225844"/>
                    <a:pt x="1768504" y="230960"/>
                    <a:pt x="1759653" y="234593"/>
                  </a:cubicBezTo>
                  <a:cubicBezTo>
                    <a:pt x="1750802" y="238225"/>
                    <a:pt x="1741210" y="240041"/>
                    <a:pt x="1730876" y="240041"/>
                  </a:cubicBezTo>
                  <a:cubicBezTo>
                    <a:pt x="1719825" y="240041"/>
                    <a:pt x="1709670" y="237892"/>
                    <a:pt x="1700410" y="233595"/>
                  </a:cubicBezTo>
                  <a:cubicBezTo>
                    <a:pt x="1691150" y="229298"/>
                    <a:pt x="1683169" y="222903"/>
                    <a:pt x="1676467" y="214410"/>
                  </a:cubicBezTo>
                  <a:cubicBezTo>
                    <a:pt x="1669766" y="205918"/>
                    <a:pt x="1664573" y="195353"/>
                    <a:pt x="1660889" y="182717"/>
                  </a:cubicBezTo>
                  <a:cubicBezTo>
                    <a:pt x="1657206" y="170080"/>
                    <a:pt x="1655364" y="155423"/>
                    <a:pt x="1655364" y="138745"/>
                  </a:cubicBezTo>
                  <a:cubicBezTo>
                    <a:pt x="1655364" y="118383"/>
                    <a:pt x="1657794" y="100324"/>
                    <a:pt x="1662654" y="84567"/>
                  </a:cubicBezTo>
                  <a:cubicBezTo>
                    <a:pt x="1667515" y="68810"/>
                    <a:pt x="1674191" y="55610"/>
                    <a:pt x="1682683" y="44969"/>
                  </a:cubicBezTo>
                  <a:cubicBezTo>
                    <a:pt x="1691176" y="34328"/>
                    <a:pt x="1701152" y="26245"/>
                    <a:pt x="1712612" y="20720"/>
                  </a:cubicBezTo>
                  <a:cubicBezTo>
                    <a:pt x="1724072" y="15194"/>
                    <a:pt x="1736452" y="12432"/>
                    <a:pt x="1749754" y="12432"/>
                  </a:cubicBezTo>
                  <a:close/>
                  <a:moveTo>
                    <a:pt x="1548375" y="12432"/>
                  </a:moveTo>
                  <a:cubicBezTo>
                    <a:pt x="1567918" y="12432"/>
                    <a:pt x="1583573" y="17343"/>
                    <a:pt x="1595340" y="27166"/>
                  </a:cubicBezTo>
                  <a:cubicBezTo>
                    <a:pt x="1607107" y="36988"/>
                    <a:pt x="1612990" y="49574"/>
                    <a:pt x="1612990" y="64922"/>
                  </a:cubicBezTo>
                  <a:cubicBezTo>
                    <a:pt x="1612990" y="93878"/>
                    <a:pt x="1598256" y="112500"/>
                    <a:pt x="1568788" y="120788"/>
                  </a:cubicBezTo>
                  <a:lnTo>
                    <a:pt x="1568788" y="121402"/>
                  </a:lnTo>
                  <a:cubicBezTo>
                    <a:pt x="1584647" y="122937"/>
                    <a:pt x="1597182" y="128487"/>
                    <a:pt x="1606390" y="138054"/>
                  </a:cubicBezTo>
                  <a:cubicBezTo>
                    <a:pt x="1615599" y="147621"/>
                    <a:pt x="1620203" y="159567"/>
                    <a:pt x="1620203" y="173892"/>
                  </a:cubicBezTo>
                  <a:cubicBezTo>
                    <a:pt x="1620203" y="193639"/>
                    <a:pt x="1612785" y="209576"/>
                    <a:pt x="1597949" y="221700"/>
                  </a:cubicBezTo>
                  <a:cubicBezTo>
                    <a:pt x="1583113" y="233825"/>
                    <a:pt x="1563570" y="239888"/>
                    <a:pt x="1539320" y="239888"/>
                  </a:cubicBezTo>
                  <a:cubicBezTo>
                    <a:pt x="1517526" y="239888"/>
                    <a:pt x="1500132" y="235948"/>
                    <a:pt x="1487137" y="228070"/>
                  </a:cubicBezTo>
                  <a:lnTo>
                    <a:pt x="1487137" y="194611"/>
                  </a:lnTo>
                  <a:cubicBezTo>
                    <a:pt x="1501462" y="205969"/>
                    <a:pt x="1517628" y="211647"/>
                    <a:pt x="1535637" y="211647"/>
                  </a:cubicBezTo>
                  <a:cubicBezTo>
                    <a:pt x="1550268" y="211647"/>
                    <a:pt x="1561958" y="208322"/>
                    <a:pt x="1570706" y="201671"/>
                  </a:cubicBezTo>
                  <a:cubicBezTo>
                    <a:pt x="1579455" y="195021"/>
                    <a:pt x="1583829" y="186016"/>
                    <a:pt x="1583829" y="174659"/>
                  </a:cubicBezTo>
                  <a:cubicBezTo>
                    <a:pt x="1583829" y="149693"/>
                    <a:pt x="1564746" y="137210"/>
                    <a:pt x="1526581" y="137210"/>
                  </a:cubicBezTo>
                  <a:lnTo>
                    <a:pt x="1509545" y="137210"/>
                  </a:lnTo>
                  <a:lnTo>
                    <a:pt x="1509545" y="108663"/>
                  </a:lnTo>
                  <a:lnTo>
                    <a:pt x="1525814" y="108663"/>
                  </a:lnTo>
                  <a:cubicBezTo>
                    <a:pt x="1559682" y="108663"/>
                    <a:pt x="1576615" y="96896"/>
                    <a:pt x="1576615" y="73363"/>
                  </a:cubicBezTo>
                  <a:cubicBezTo>
                    <a:pt x="1576615" y="51671"/>
                    <a:pt x="1563416" y="40825"/>
                    <a:pt x="1537018" y="40825"/>
                  </a:cubicBezTo>
                  <a:cubicBezTo>
                    <a:pt x="1522284" y="40825"/>
                    <a:pt x="1508420" y="46095"/>
                    <a:pt x="1495425" y="56634"/>
                  </a:cubicBezTo>
                  <a:lnTo>
                    <a:pt x="1495425" y="25017"/>
                  </a:lnTo>
                  <a:cubicBezTo>
                    <a:pt x="1510364" y="16627"/>
                    <a:pt x="1528014" y="12432"/>
                    <a:pt x="1548375" y="12432"/>
                  </a:cubicBezTo>
                  <a:close/>
                  <a:moveTo>
                    <a:pt x="2719067" y="5525"/>
                  </a:moveTo>
                  <a:cubicBezTo>
                    <a:pt x="2725103" y="5525"/>
                    <a:pt x="2730219" y="7469"/>
                    <a:pt x="2734414" y="11357"/>
                  </a:cubicBezTo>
                  <a:cubicBezTo>
                    <a:pt x="2738610" y="15246"/>
                    <a:pt x="2740707" y="20106"/>
                    <a:pt x="2740707" y="25938"/>
                  </a:cubicBezTo>
                  <a:cubicBezTo>
                    <a:pt x="2740707" y="31463"/>
                    <a:pt x="2738610" y="36195"/>
                    <a:pt x="2734414" y="40135"/>
                  </a:cubicBezTo>
                  <a:cubicBezTo>
                    <a:pt x="2730219" y="44074"/>
                    <a:pt x="2725103" y="46044"/>
                    <a:pt x="2719067" y="46044"/>
                  </a:cubicBezTo>
                  <a:cubicBezTo>
                    <a:pt x="2713234" y="46044"/>
                    <a:pt x="2708246" y="44151"/>
                    <a:pt x="2704102" y="40365"/>
                  </a:cubicBezTo>
                  <a:cubicBezTo>
                    <a:pt x="2699958" y="36579"/>
                    <a:pt x="2697886" y="31770"/>
                    <a:pt x="2697886" y="25938"/>
                  </a:cubicBezTo>
                  <a:cubicBezTo>
                    <a:pt x="2697886" y="20106"/>
                    <a:pt x="2699958" y="15246"/>
                    <a:pt x="2704102" y="11357"/>
                  </a:cubicBezTo>
                  <a:cubicBezTo>
                    <a:pt x="2708246" y="7469"/>
                    <a:pt x="2713234" y="5525"/>
                    <a:pt x="2719067" y="5525"/>
                  </a:cubicBezTo>
                  <a:close/>
                  <a:moveTo>
                    <a:pt x="309241" y="5525"/>
                  </a:moveTo>
                  <a:cubicBezTo>
                    <a:pt x="315278" y="5525"/>
                    <a:pt x="320394" y="7469"/>
                    <a:pt x="324589" y="11357"/>
                  </a:cubicBezTo>
                  <a:cubicBezTo>
                    <a:pt x="328784" y="15246"/>
                    <a:pt x="330882" y="20106"/>
                    <a:pt x="330882" y="25938"/>
                  </a:cubicBezTo>
                  <a:cubicBezTo>
                    <a:pt x="330882" y="31463"/>
                    <a:pt x="328784" y="36195"/>
                    <a:pt x="324589" y="40135"/>
                  </a:cubicBezTo>
                  <a:cubicBezTo>
                    <a:pt x="320394" y="44074"/>
                    <a:pt x="315278" y="46044"/>
                    <a:pt x="309241" y="46044"/>
                  </a:cubicBezTo>
                  <a:cubicBezTo>
                    <a:pt x="303409" y="46044"/>
                    <a:pt x="298421" y="44151"/>
                    <a:pt x="294277" y="40365"/>
                  </a:cubicBezTo>
                  <a:cubicBezTo>
                    <a:pt x="290133" y="36579"/>
                    <a:pt x="288061" y="31770"/>
                    <a:pt x="288061" y="25938"/>
                  </a:cubicBezTo>
                  <a:cubicBezTo>
                    <a:pt x="288061" y="20106"/>
                    <a:pt x="290133" y="15246"/>
                    <a:pt x="294277" y="11357"/>
                  </a:cubicBezTo>
                  <a:cubicBezTo>
                    <a:pt x="298421" y="7469"/>
                    <a:pt x="303409" y="5525"/>
                    <a:pt x="309241" y="5525"/>
                  </a:cubicBezTo>
                  <a:close/>
                  <a:moveTo>
                    <a:pt x="2786835" y="3530"/>
                  </a:moveTo>
                  <a:lnTo>
                    <a:pt x="2822595" y="3530"/>
                  </a:lnTo>
                  <a:lnTo>
                    <a:pt x="2822595" y="236204"/>
                  </a:lnTo>
                  <a:lnTo>
                    <a:pt x="2786835" y="236204"/>
                  </a:lnTo>
                  <a:close/>
                  <a:moveTo>
                    <a:pt x="1216526" y="0"/>
                  </a:moveTo>
                  <a:cubicBezTo>
                    <a:pt x="1225325" y="0"/>
                    <a:pt x="1232283" y="972"/>
                    <a:pt x="1237399" y="2916"/>
                  </a:cubicBezTo>
                  <a:lnTo>
                    <a:pt x="1237399" y="32537"/>
                  </a:lnTo>
                  <a:cubicBezTo>
                    <a:pt x="1232590" y="29775"/>
                    <a:pt x="1227116" y="28394"/>
                    <a:pt x="1220977" y="28394"/>
                  </a:cubicBezTo>
                  <a:cubicBezTo>
                    <a:pt x="1203685" y="28394"/>
                    <a:pt x="1195039" y="38165"/>
                    <a:pt x="1195039" y="57708"/>
                  </a:cubicBezTo>
                  <a:lnTo>
                    <a:pt x="1195039" y="79042"/>
                  </a:lnTo>
                  <a:lnTo>
                    <a:pt x="1231567" y="79042"/>
                  </a:lnTo>
                  <a:lnTo>
                    <a:pt x="1231567" y="106975"/>
                  </a:lnTo>
                  <a:lnTo>
                    <a:pt x="1195192" y="106975"/>
                  </a:lnTo>
                  <a:lnTo>
                    <a:pt x="1195192" y="236204"/>
                  </a:lnTo>
                  <a:lnTo>
                    <a:pt x="1159585" y="236204"/>
                  </a:lnTo>
                  <a:lnTo>
                    <a:pt x="1159585" y="106975"/>
                  </a:lnTo>
                  <a:lnTo>
                    <a:pt x="1132726" y="106975"/>
                  </a:lnTo>
                  <a:lnTo>
                    <a:pt x="1132726" y="79042"/>
                  </a:lnTo>
                  <a:lnTo>
                    <a:pt x="1159585" y="79042"/>
                  </a:lnTo>
                  <a:lnTo>
                    <a:pt x="1159585" y="53564"/>
                  </a:lnTo>
                  <a:cubicBezTo>
                    <a:pt x="1159585" y="36988"/>
                    <a:pt x="1165008" y="23917"/>
                    <a:pt x="1175854" y="14350"/>
                  </a:cubicBezTo>
                  <a:cubicBezTo>
                    <a:pt x="1186700" y="4783"/>
                    <a:pt x="1200257" y="0"/>
                    <a:pt x="1216526" y="0"/>
                  </a:cubicBezTo>
                  <a:close/>
                </a:path>
              </a:pathLst>
            </a:custGeom>
            <a:solidFill>
              <a:srgbClr val="2F2F2F"/>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9" name="Picture 8" descr="A rainbow colored logo on a black background&#10;&#10;Description automatically generated">
              <a:extLst>
                <a:ext uri="{FF2B5EF4-FFF2-40B4-BE49-F238E27FC236}">
                  <a16:creationId xmlns:a16="http://schemas.microsoft.com/office/drawing/2014/main" id="{D012DBBA-2919-315E-CDE6-61539CD3D335}"/>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8694674" y="636943"/>
              <a:ext cx="427721" cy="427721"/>
            </a:xfrm>
            <a:prstGeom prst="rect">
              <a:avLst/>
            </a:prstGeom>
          </p:spPr>
        </p:pic>
      </p:grpSp>
    </p:spTree>
    <p:extLst>
      <p:ext uri="{BB962C8B-B14F-4D97-AF65-F5344CB8AC3E}">
        <p14:creationId xmlns:p14="http://schemas.microsoft.com/office/powerpoint/2010/main" val="4094029028"/>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userDrawn="1">
  <p:cSld name="Quote Layout">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4B1D1352-916D-5784-975F-25AA83C4A909}"/>
              </a:ext>
            </a:extLst>
          </p:cNvPr>
          <p:cNvPicPr>
            <a:picLocks noChangeAspect="1"/>
          </p:cNvPicPr>
          <p:nvPr userDrawn="1"/>
        </p:nvPicPr>
        <p:blipFill>
          <a:blip r:embed="rId2" cstate="screen">
            <a:alphaModFix amt="70000"/>
            <a:extLst>
              <a:ext uri="{28A0092B-C50C-407E-A947-70E740481C1C}">
                <a14:useLocalDpi xmlns:a14="http://schemas.microsoft.com/office/drawing/2010/main"/>
              </a:ext>
            </a:extLst>
          </a:blip>
          <a:stretch>
            <a:fillRect/>
          </a:stretch>
        </p:blipFill>
        <p:spPr>
          <a:xfrm flipH="1">
            <a:off x="0" y="0"/>
            <a:ext cx="12192000" cy="6858000"/>
          </a:xfrm>
          <a:prstGeom prst="rect">
            <a:avLst/>
          </a:prstGeom>
        </p:spPr>
      </p:pic>
      <p:sp>
        <p:nvSpPr>
          <p:cNvPr id="3" name="Rectangle 2">
            <a:extLst>
              <a:ext uri="{FF2B5EF4-FFF2-40B4-BE49-F238E27FC236}">
                <a16:creationId xmlns:a16="http://schemas.microsoft.com/office/drawing/2014/main" id="{0A44AB69-D232-0177-C182-97B4D214B919}"/>
              </a:ext>
            </a:extLst>
          </p:cNvPr>
          <p:cNvSpPr/>
          <p:nvPr userDrawn="1"/>
        </p:nvSpPr>
        <p:spPr bwMode="auto">
          <a:xfrm>
            <a:off x="8128000" y="0"/>
            <a:ext cx="4064000"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4" name="Text Placeholder 3">
            <a:extLst>
              <a:ext uri="{FF2B5EF4-FFF2-40B4-BE49-F238E27FC236}">
                <a16:creationId xmlns:a16="http://schemas.microsoft.com/office/drawing/2014/main" id="{265D7782-1AB8-FCFB-8409-2204D2ADFE33}"/>
              </a:ext>
            </a:extLst>
          </p:cNvPr>
          <p:cNvSpPr>
            <a:spLocks noGrp="1"/>
          </p:cNvSpPr>
          <p:nvPr>
            <p:ph type="body" sz="quarter" idx="18" hasCustomPrompt="1"/>
          </p:nvPr>
        </p:nvSpPr>
        <p:spPr>
          <a:xfrm>
            <a:off x="8420100" y="2044961"/>
            <a:ext cx="3478213" cy="276999"/>
          </a:xfrm>
        </p:spPr>
        <p:txBody>
          <a:bodyPr/>
          <a:lstStyle>
            <a:lvl1pPr marL="0" indent="0" algn="l">
              <a:spcBef>
                <a:spcPts val="0"/>
              </a:spcBef>
              <a:buNone/>
              <a:defRPr sz="1800">
                <a:solidFill>
                  <a:schemeClr val="tx2"/>
                </a:solidFill>
                <a:latin typeface="+mj-lt"/>
              </a:defRPr>
            </a:lvl1pPr>
          </a:lstStyle>
          <a:p>
            <a:pPr lvl="0"/>
            <a:r>
              <a:rPr lang="en-US"/>
              <a:t>Name attribute</a:t>
            </a:r>
          </a:p>
        </p:txBody>
      </p:sp>
      <p:sp>
        <p:nvSpPr>
          <p:cNvPr id="5" name="Text Placeholder 3">
            <a:extLst>
              <a:ext uri="{FF2B5EF4-FFF2-40B4-BE49-F238E27FC236}">
                <a16:creationId xmlns:a16="http://schemas.microsoft.com/office/drawing/2014/main" id="{6A5A4F5D-665D-D02C-D0B7-ACC619F9BAB6}"/>
              </a:ext>
            </a:extLst>
          </p:cNvPr>
          <p:cNvSpPr>
            <a:spLocks noGrp="1"/>
          </p:cNvSpPr>
          <p:nvPr>
            <p:ph type="body" sz="quarter" idx="20" hasCustomPrompt="1"/>
          </p:nvPr>
        </p:nvSpPr>
        <p:spPr>
          <a:xfrm>
            <a:off x="8420100" y="2342540"/>
            <a:ext cx="3478213" cy="215444"/>
          </a:xfrm>
        </p:spPr>
        <p:txBody>
          <a:bodyPr/>
          <a:lstStyle>
            <a:lvl1pPr marL="0" indent="0" algn="l">
              <a:spcBef>
                <a:spcPts val="0"/>
              </a:spcBef>
              <a:buNone/>
              <a:defRPr sz="1400">
                <a:solidFill>
                  <a:schemeClr val="accent6"/>
                </a:solidFill>
                <a:latin typeface="+mn-lt"/>
              </a:defRPr>
            </a:lvl1pPr>
          </a:lstStyle>
          <a:p>
            <a:pPr lvl="0"/>
            <a:r>
              <a:rPr lang="en-US"/>
              <a:t>Job title or another attribute</a:t>
            </a:r>
          </a:p>
        </p:txBody>
      </p:sp>
      <p:sp>
        <p:nvSpPr>
          <p:cNvPr id="2" name="Title 1">
            <a:extLst>
              <a:ext uri="{FF2B5EF4-FFF2-40B4-BE49-F238E27FC236}">
                <a16:creationId xmlns:a16="http://schemas.microsoft.com/office/drawing/2014/main" id="{15B1EE5A-ECEF-FE95-A51D-71C6FBC4FAB3}"/>
              </a:ext>
            </a:extLst>
          </p:cNvPr>
          <p:cNvSpPr>
            <a:spLocks noGrp="1"/>
          </p:cNvSpPr>
          <p:nvPr>
            <p:ph type="title"/>
          </p:nvPr>
        </p:nvSpPr>
        <p:spPr>
          <a:xfrm>
            <a:off x="579437" y="587375"/>
            <a:ext cx="7253287" cy="5689599"/>
          </a:xfrm>
        </p:spPr>
        <p:txBody>
          <a:bodyPr/>
          <a:lstStyle>
            <a:lvl1pPr>
              <a:defRPr>
                <a:solidFill>
                  <a:schemeClr val="tx2"/>
                </a:solidFill>
              </a:defRPr>
            </a:lvl1pPr>
          </a:lstStyle>
          <a:p>
            <a:r>
              <a:rPr lang="en-US"/>
              <a:t>Click to edit Master title style</a:t>
            </a:r>
          </a:p>
        </p:txBody>
      </p:sp>
    </p:spTree>
    <p:extLst>
      <p:ext uri="{BB962C8B-B14F-4D97-AF65-F5344CB8AC3E}">
        <p14:creationId xmlns:p14="http://schemas.microsoft.com/office/powerpoint/2010/main" val="1259043031"/>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showMasterSp="0" userDrawn="1">
  <p:cSld name="6_Title Only">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F157B7F1-B4C1-F85D-95DF-FD63202298FA}"/>
              </a:ext>
              <a:ext uri="{C183D7F6-B498-43B3-948B-1728B52AA6E4}">
                <adec:decorative xmlns:adec="http://schemas.microsoft.com/office/drawing/2017/decorative" val="1"/>
              </a:ext>
            </a:extLst>
          </p:cNvPr>
          <p:cNvSpPr/>
          <p:nvPr userDrawn="1"/>
        </p:nvSpPr>
        <p:spPr bwMode="auto">
          <a:xfrm>
            <a:off x="-1" y="0"/>
            <a:ext cx="4800600"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a:xfrm>
            <a:off x="586739" y="1229820"/>
            <a:ext cx="3931920" cy="430887"/>
          </a:xfrm>
        </p:spPr>
        <p:txBody>
          <a:bodyPr/>
          <a:lstStyle/>
          <a:p>
            <a:r>
              <a:rPr lang="en-US"/>
              <a:t>Click to edit Master title style</a:t>
            </a:r>
          </a:p>
        </p:txBody>
      </p:sp>
    </p:spTree>
    <p:extLst>
      <p:ext uri="{BB962C8B-B14F-4D97-AF65-F5344CB8AC3E}">
        <p14:creationId xmlns:p14="http://schemas.microsoft.com/office/powerpoint/2010/main" val="794093335"/>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39.xml><?xml version="1.0" encoding="utf-8"?>
<p:sldLayout xmlns:a="http://schemas.openxmlformats.org/drawingml/2006/main" xmlns:r="http://schemas.openxmlformats.org/officeDocument/2006/relationships" xmlns:p="http://schemas.openxmlformats.org/presentationml/2006/main" showMasterSp="0"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0A2915E2-BD4A-A9BE-58DE-B91397C6D561}"/>
              </a:ext>
            </a:extLst>
          </p:cNvPr>
          <p:cNvSpPr>
            <a:spLocks noGrp="1"/>
          </p:cNvSpPr>
          <p:nvPr>
            <p:ph type="dt" sz="half" idx="10"/>
          </p:nvPr>
        </p:nvSpPr>
        <p:spPr/>
        <p:txBody>
          <a:bodyPr/>
          <a:lstStyle/>
          <a:p>
            <a:fld id="{652D6626-A184-4B8F-BB7B-33667600A261}" type="datetimeFigureOut">
              <a:rPr lang="en-US" smtClean="0"/>
              <a:t>2/2/2024</a:t>
            </a:fld>
            <a:endParaRPr lang="en-US"/>
          </a:p>
        </p:txBody>
      </p:sp>
      <p:sp>
        <p:nvSpPr>
          <p:cNvPr id="3" name="Footer Placeholder 2">
            <a:extLst>
              <a:ext uri="{FF2B5EF4-FFF2-40B4-BE49-F238E27FC236}">
                <a16:creationId xmlns:a16="http://schemas.microsoft.com/office/drawing/2014/main" id="{07D58592-6E2F-2C7F-3355-75FBB5067A10}"/>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A3C6C3B2-CE2C-25F5-B45C-7F57BDE1A134}"/>
              </a:ext>
            </a:extLst>
          </p:cNvPr>
          <p:cNvSpPr>
            <a:spLocks noGrp="1"/>
          </p:cNvSpPr>
          <p:nvPr>
            <p:ph type="sldNum" sz="quarter" idx="12"/>
          </p:nvPr>
        </p:nvSpPr>
        <p:spPr/>
        <p:txBody>
          <a:bodyPr/>
          <a:lstStyle/>
          <a:p>
            <a:fld id="{DC6A3512-4790-45FD-A6A9-D158F8A7534D}" type="slidenum">
              <a:rPr lang="en-US" smtClean="0"/>
              <a:t>‹#›</a:t>
            </a:fld>
            <a:endParaRPr lang="en-US"/>
          </a:p>
        </p:txBody>
      </p:sp>
    </p:spTree>
    <p:extLst>
      <p:ext uri="{BB962C8B-B14F-4D97-AF65-F5344CB8AC3E}">
        <p14:creationId xmlns:p14="http://schemas.microsoft.com/office/powerpoint/2010/main" val="17827294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userDrawn="1">
  <p:cSld name="Use Case with Text">
    <p:spTree>
      <p:nvGrpSpPr>
        <p:cNvPr id="1" name=""/>
        <p:cNvGrpSpPr/>
        <p:nvPr/>
      </p:nvGrpSpPr>
      <p:grpSpPr>
        <a:xfrm>
          <a:off x="0" y="0"/>
          <a:ext cx="0" cy="0"/>
          <a:chOff x="0" y="0"/>
          <a:chExt cx="0" cy="0"/>
        </a:xfrm>
      </p:grpSpPr>
      <p:sp>
        <p:nvSpPr>
          <p:cNvPr id="2" name="Title 1"/>
          <p:cNvSpPr>
            <a:spLocks noGrp="1"/>
          </p:cNvSpPr>
          <p:nvPr>
            <p:ph type="title"/>
          </p:nvPr>
        </p:nvSpPr>
        <p:spPr>
          <a:xfrm>
            <a:off x="269302" y="291102"/>
            <a:ext cx="8516036" cy="899665"/>
          </a:xfrm>
        </p:spPr>
        <p:txBody>
          <a:bodyPr/>
          <a:lstStyle/>
          <a:p>
            <a:r>
              <a:rPr lang="en-US"/>
              <a:t>Click to edit Master title style</a:t>
            </a:r>
          </a:p>
        </p:txBody>
      </p:sp>
      <p:sp>
        <p:nvSpPr>
          <p:cNvPr id="6" name="Text Placeholder 5"/>
          <p:cNvSpPr>
            <a:spLocks noGrp="1"/>
          </p:cNvSpPr>
          <p:nvPr>
            <p:ph type="body" sz="quarter" idx="10"/>
          </p:nvPr>
        </p:nvSpPr>
        <p:spPr>
          <a:xfrm>
            <a:off x="269239" y="1189176"/>
            <a:ext cx="8516036" cy="1753279"/>
          </a:xfrm>
        </p:spPr>
        <p:txBody>
          <a:bodyPr lIns="182880" tIns="146304" rIns="182880" bIns="146304"/>
          <a:lstStyle>
            <a:lvl1pPr marL="0" indent="0">
              <a:buNone/>
              <a:defRPr sz="2745">
                <a:gradFill>
                  <a:gsLst>
                    <a:gs pos="100000">
                      <a:schemeClr val="accent1"/>
                    </a:gs>
                    <a:gs pos="0">
                      <a:schemeClr val="accent1"/>
                    </a:gs>
                  </a:gsLst>
                  <a:lin ang="5400000" scaled="0"/>
                </a:gradFill>
              </a:defRPr>
            </a:lvl1pPr>
            <a:lvl2pPr marL="0" indent="0">
              <a:buFontTx/>
              <a:buNone/>
              <a:defRPr sz="1765">
                <a:latin typeface="+mj-lt"/>
              </a:defRPr>
            </a:lvl2pPr>
            <a:lvl3pPr marL="166517" indent="-166517">
              <a:buFont typeface="Arial" panose="020B0604020202020204" pitchFamily="34" charset="0"/>
              <a:buChar char="•"/>
              <a:defRPr sz="1568"/>
            </a:lvl3pPr>
            <a:lvl4pPr marL="340814" indent="-174297">
              <a:buFont typeface="Arial" panose="020B0604020202020204" pitchFamily="34" charset="0"/>
              <a:buChar char="•"/>
              <a:defRPr sz="1372"/>
            </a:lvl4pPr>
            <a:lvl5pPr marL="504217" indent="-166517">
              <a:buFont typeface="Arial" panose="020B0604020202020204" pitchFamily="34" charset="0"/>
              <a:buChar char="•"/>
              <a:defRPr sz="1372"/>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2"/>
          <p:cNvSpPr/>
          <p:nvPr userDrawn="1"/>
        </p:nvSpPr>
        <p:spPr bwMode="auto">
          <a:xfrm>
            <a:off x="9054168" y="0"/>
            <a:ext cx="3137487" cy="6858000"/>
          </a:xfrm>
          <a:prstGeom prst="rect">
            <a:avLst/>
          </a:prstGeom>
          <a:solidFill>
            <a:srgbClr val="E6E6E6"/>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2353" err="1">
              <a:gradFill>
                <a:gsLst>
                  <a:gs pos="0">
                    <a:srgbClr val="FFFFFF"/>
                  </a:gs>
                  <a:gs pos="100000">
                    <a:srgbClr val="FFFFFF"/>
                  </a:gs>
                </a:gsLst>
                <a:lin ang="5400000" scaled="0"/>
              </a:gradFill>
              <a:ea typeface="Segoe UI" pitchFamily="34" charset="0"/>
              <a:cs typeface="Segoe UI" pitchFamily="34" charset="0"/>
            </a:endParaRPr>
          </a:p>
        </p:txBody>
      </p:sp>
      <p:sp>
        <p:nvSpPr>
          <p:cNvPr id="4" name="Rectangle 3"/>
          <p:cNvSpPr/>
          <p:nvPr userDrawn="1"/>
        </p:nvSpPr>
        <p:spPr bwMode="auto">
          <a:xfrm>
            <a:off x="9054168" y="3877276"/>
            <a:ext cx="3137487" cy="2980724"/>
          </a:xfrm>
          <a:prstGeom prst="rect">
            <a:avLst/>
          </a:prstGeom>
          <a:solidFill>
            <a:schemeClr val="accent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2353" err="1">
              <a:gradFill>
                <a:gsLst>
                  <a:gs pos="0">
                    <a:srgbClr val="FFFFFF"/>
                  </a:gs>
                  <a:gs pos="100000">
                    <a:srgbClr val="FFFFFF"/>
                  </a:gs>
                </a:gsLst>
                <a:lin ang="5400000" scaled="0"/>
              </a:gradFill>
              <a:ea typeface="Segoe UI" pitchFamily="34" charset="0"/>
              <a:cs typeface="Segoe UI" pitchFamily="34" charset="0"/>
            </a:endParaRPr>
          </a:p>
        </p:txBody>
      </p:sp>
      <p:sp>
        <p:nvSpPr>
          <p:cNvPr id="8" name="Text Placeholder 7"/>
          <p:cNvSpPr>
            <a:spLocks noGrp="1"/>
          </p:cNvSpPr>
          <p:nvPr>
            <p:ph type="body" sz="quarter" idx="11"/>
          </p:nvPr>
        </p:nvSpPr>
        <p:spPr>
          <a:xfrm>
            <a:off x="9233488" y="4056275"/>
            <a:ext cx="2689274" cy="1430386"/>
          </a:xfrm>
        </p:spPr>
        <p:txBody>
          <a:bodyPr lIns="182880" tIns="146304" rIns="182880" bIns="146304"/>
          <a:lstStyle>
            <a:lvl1pPr marL="0" indent="0">
              <a:buNone/>
              <a:defRPr sz="1765">
                <a:gradFill>
                  <a:gsLst>
                    <a:gs pos="0">
                      <a:srgbClr val="FFFFFF"/>
                    </a:gs>
                    <a:gs pos="100000">
                      <a:srgbClr val="FFFFFF"/>
                    </a:gs>
                  </a:gsLst>
                  <a:lin ang="5400000" scaled="0"/>
                </a:gradFill>
              </a:defRPr>
            </a:lvl1pPr>
            <a:lvl2pPr marL="171185" indent="-171185">
              <a:defRPr sz="1568">
                <a:gradFill>
                  <a:gsLst>
                    <a:gs pos="0">
                      <a:srgbClr val="FFFFFF"/>
                    </a:gs>
                    <a:gs pos="100000">
                      <a:srgbClr val="FFFFFF"/>
                    </a:gs>
                  </a:gsLst>
                  <a:lin ang="5400000" scaled="0"/>
                </a:gradFill>
              </a:defRPr>
            </a:lvl2pPr>
            <a:lvl3pPr marL="336145" indent="-164960">
              <a:defRPr sz="1372">
                <a:gradFill>
                  <a:gsLst>
                    <a:gs pos="0">
                      <a:srgbClr val="FFFFFF"/>
                    </a:gs>
                    <a:gs pos="100000">
                      <a:srgbClr val="FFFFFF"/>
                    </a:gs>
                  </a:gsLst>
                  <a:lin ang="5400000" scaled="0"/>
                </a:gradFill>
              </a:defRPr>
            </a:lvl3pPr>
            <a:lvl4pPr marL="507330" indent="-171185">
              <a:tabLst/>
              <a:defRPr sz="1176">
                <a:gradFill>
                  <a:gsLst>
                    <a:gs pos="0">
                      <a:srgbClr val="FFFFFF"/>
                    </a:gs>
                    <a:gs pos="100000">
                      <a:srgbClr val="FFFFFF"/>
                    </a:gs>
                  </a:gsLst>
                  <a:lin ang="5400000" scaled="0"/>
                </a:gradFill>
              </a:defRPr>
            </a:lvl4pPr>
            <a:lvl5pPr marL="672290" indent="-164960">
              <a:defRPr sz="1176">
                <a:gradFill>
                  <a:gsLst>
                    <a:gs pos="0">
                      <a:srgbClr val="FFFFFF"/>
                    </a:gs>
                    <a:gs pos="100000">
                      <a:srgbClr val="FFFFFF"/>
                    </a:gs>
                  </a:gsLst>
                  <a:lin ang="5400000" scaled="0"/>
                </a:gra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969566521"/>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showMasterSp="0" userDrawn="1">
  <p:cSld name="Title Slide">
    <p:bg>
      <p:bgPr>
        <a:solidFill>
          <a:schemeClr val="accent2"/>
        </a:solidFill>
        <a:effectLst/>
      </p:bgPr>
    </p:bg>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0" y="2979778"/>
            <a:ext cx="9144000" cy="553998"/>
          </a:xfrm>
          <a:noFill/>
        </p:spPr>
        <p:txBody>
          <a:bodyPr lIns="0" tIns="0" rIns="0" bIns="0" anchor="b" anchorCtr="0">
            <a:spAutoFit/>
          </a:bodyPr>
          <a:lstStyle>
            <a:lvl1pPr>
              <a:defRPr sz="3600" spc="-50" baseline="0">
                <a:gradFill>
                  <a:gsLst>
                    <a:gs pos="62564">
                      <a:schemeClr val="tx1"/>
                    </a:gs>
                    <a:gs pos="55000">
                      <a:schemeClr val="tx1"/>
                    </a:gs>
                  </a:gsLst>
                  <a:lin ang="5400000" scaled="0"/>
                </a:gra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9144000" cy="246221"/>
          </a:xfrm>
          <a:noFill/>
        </p:spPr>
        <p:txBody>
          <a:bodyPr wrap="square" lIns="0" tIns="0" rIns="0" bIns="0">
            <a:spAutoFit/>
          </a:bodyPr>
          <a:lstStyle>
            <a:lvl1pPr marL="0" indent="0">
              <a:spcBef>
                <a:spcPts val="0"/>
              </a:spcBef>
              <a:buNone/>
              <a:defRPr sz="1600" spc="0" baseline="0">
                <a:solidFill>
                  <a:schemeClr val="accent3"/>
                </a:solidFill>
                <a:latin typeface="+mn-lt"/>
                <a:cs typeface="Segoe UI" panose="020B0502040204020203" pitchFamily="34" charset="0"/>
              </a:defRPr>
            </a:lvl1pPr>
          </a:lstStyle>
          <a:p>
            <a:pPr lvl="0"/>
            <a:r>
              <a:rPr lang="en-US"/>
              <a:t>Speaker name or subtitle text</a:t>
            </a:r>
          </a:p>
        </p:txBody>
      </p:sp>
      <p:pic>
        <p:nvPicPr>
          <p:cNvPr id="6" name="MS logo gray - EMF">
            <a:extLst>
              <a:ext uri="{FF2B5EF4-FFF2-40B4-BE49-F238E27FC236}">
                <a16:creationId xmlns:a16="http://schemas.microsoft.com/office/drawing/2014/main" id="{D41543F4-CE18-594C-A501-0968DD537C55}"/>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283297" y="281709"/>
            <a:ext cx="2440148" cy="902854"/>
          </a:xfrm>
          <a:prstGeom prst="rect">
            <a:avLst/>
          </a:prstGeom>
        </p:spPr>
      </p:pic>
    </p:spTree>
    <p:extLst>
      <p:ext uri="{BB962C8B-B14F-4D97-AF65-F5344CB8AC3E}">
        <p14:creationId xmlns:p14="http://schemas.microsoft.com/office/powerpoint/2010/main" val="192729603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141.xml><?xml version="1.0" encoding="utf-8"?>
<p:sldLayout xmlns:a="http://schemas.openxmlformats.org/drawingml/2006/main" xmlns:r="http://schemas.openxmlformats.org/officeDocument/2006/relationships" xmlns:p="http://schemas.openxmlformats.org/presentationml/2006/main" showMasterSp="0" preserve="1" userDrawn="1">
  <p:cSld name="Title Slide">
    <p:bg>
      <p:bgRef idx="1001">
        <a:schemeClr val="bg2"/>
      </p:bgRef>
    </p:bg>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0" y="2979778"/>
            <a:ext cx="9144000" cy="553998"/>
          </a:xfrm>
          <a:noFill/>
        </p:spPr>
        <p:txBody>
          <a:bodyPr lIns="0" tIns="0" rIns="0" bIns="0" anchor="b" anchorCtr="0">
            <a:spAutoFit/>
          </a:bodyPr>
          <a:lstStyle>
            <a:lvl1pPr>
              <a:defRPr sz="3600" spc="-50" baseline="0">
                <a:solidFill>
                  <a:srgbClr val="8DC8E8"/>
                </a:soli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9144000"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 text</a:t>
            </a:r>
          </a:p>
        </p:txBody>
      </p:sp>
      <p:pic>
        <p:nvPicPr>
          <p:cNvPr id="7" name="MS logo white - EMF" descr="Microsoft logo white text version">
            <a:extLst>
              <a:ext uri="{FF2B5EF4-FFF2-40B4-BE49-F238E27FC236}">
                <a16:creationId xmlns:a16="http://schemas.microsoft.com/office/drawing/2014/main" id="{0FD32619-3819-428A-8565-629596C91418}"/>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spTree>
    <p:extLst>
      <p:ext uri="{BB962C8B-B14F-4D97-AF65-F5344CB8AC3E}">
        <p14:creationId xmlns:p14="http://schemas.microsoft.com/office/powerpoint/2010/main" val="139535123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showMasterSp="0" preserve="1" userDrawn="1">
  <p:cSld name="Title Slide 2">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0" y="2979778"/>
            <a:ext cx="9144000" cy="553998"/>
          </a:xfrm>
          <a:noFill/>
        </p:spPr>
        <p:txBody>
          <a:bodyPr lIns="0" tIns="0" rIns="0" bIns="0" anchor="b" anchorCtr="0">
            <a:spAutoFit/>
          </a:bodyPr>
          <a:lstStyle>
            <a:lvl1pPr>
              <a:defRPr sz="3600" spc="-50" baseline="0">
                <a:solidFill>
                  <a:schemeClr val="tx1"/>
                </a:solidFill>
                <a:latin typeface="+mj-lt"/>
                <a:cs typeface="Segoe UI" panose="020B0502040204020203" pitchFamily="34" charset="0"/>
              </a:defRPr>
            </a:lvl1pPr>
          </a:lstStyle>
          <a:p>
            <a:r>
              <a:rPr lang="en-US"/>
              <a:t>Event name or presentation title </a:t>
            </a:r>
          </a:p>
        </p:txBody>
      </p:sp>
      <p:pic>
        <p:nvPicPr>
          <p:cNvPr id="2" name="MS logo white - EMF" descr="Microsoft logo white text version">
            <a:extLst>
              <a:ext uri="{FF2B5EF4-FFF2-40B4-BE49-F238E27FC236}">
                <a16:creationId xmlns:a16="http://schemas.microsoft.com/office/drawing/2014/main" id="{962D3685-4435-423E-AC9A-86C3F6305A3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sp>
        <p:nvSpPr>
          <p:cNvPr id="5" name="Text Placeholder 4"/>
          <p:cNvSpPr>
            <a:spLocks noGrp="1"/>
          </p:cNvSpPr>
          <p:nvPr>
            <p:ph type="body" sz="quarter" idx="12" hasCustomPrompt="1"/>
          </p:nvPr>
        </p:nvSpPr>
        <p:spPr>
          <a:xfrm>
            <a:off x="584200" y="3962400"/>
            <a:ext cx="9144000"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 text</a:t>
            </a:r>
          </a:p>
        </p:txBody>
      </p:sp>
    </p:spTree>
    <p:extLst>
      <p:ext uri="{BB962C8B-B14F-4D97-AF65-F5344CB8AC3E}">
        <p14:creationId xmlns:p14="http://schemas.microsoft.com/office/powerpoint/2010/main" val="28857272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143.xml><?xml version="1.0" encoding="utf-8"?>
<p:sldLayout xmlns:a="http://schemas.openxmlformats.org/drawingml/2006/main" xmlns:r="http://schemas.openxmlformats.org/officeDocument/2006/relationships" xmlns:p="http://schemas.openxmlformats.org/presentationml/2006/main" showMasterSp="0" preserve="1" userDrawn="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p:nvPr>
        </p:nvSpPr>
        <p:spPr>
          <a:xfrm>
            <a:off x="584200" y="1435100"/>
            <a:ext cx="11018838" cy="4833938"/>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699357462"/>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44.xml><?xml version="1.0" encoding="utf-8"?>
<p:sldLayout xmlns:a="http://schemas.openxmlformats.org/drawingml/2006/main" xmlns:r="http://schemas.openxmlformats.org/officeDocument/2006/relationships" xmlns:p="http://schemas.openxmlformats.org/presentationml/2006/main" showMasterSp="0" preserve="1" userDrawn="1">
  <p:cSld name="Title &amp; Non-bulleted text">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34B655BA-10A4-4A57-89DB-CFFBE1CA1E33}"/>
              </a:ext>
            </a:extLst>
          </p:cNvPr>
          <p:cNvSpPr>
            <a:spLocks noGrp="1"/>
          </p:cNvSpPr>
          <p:nvPr>
            <p:ph type="title"/>
          </p:nvPr>
        </p:nvSpPr>
        <p:spPr/>
        <p:txBody>
          <a:bodyPr/>
          <a:lstStyle/>
          <a:p>
            <a:r>
              <a:rPr lang="en-US"/>
              <a:t>Click to edit Master title style</a:t>
            </a:r>
          </a:p>
        </p:txBody>
      </p:sp>
      <p:sp>
        <p:nvSpPr>
          <p:cNvPr id="4" name="Text Placeholder 3"/>
          <p:cNvSpPr>
            <a:spLocks noGrp="1"/>
          </p:cNvSpPr>
          <p:nvPr>
            <p:ph type="body" sz="quarter" idx="10"/>
          </p:nvPr>
        </p:nvSpPr>
        <p:spPr>
          <a:xfrm>
            <a:off x="586390" y="1434370"/>
            <a:ext cx="11018520" cy="2308324"/>
          </a:xfrm>
        </p:spPr>
        <p:txBody>
          <a:bodyPr wrap="square">
            <a:spAutoFit/>
          </a:bodyPr>
          <a:lstStyle>
            <a:lvl1pPr marL="0" indent="0">
              <a:buNone/>
              <a:defRPr/>
            </a:lvl1pPr>
            <a:lvl2pPr marL="228600" indent="0">
              <a:buNone/>
              <a:defRPr/>
            </a:lvl2pPr>
            <a:lvl3pPr marL="457200" indent="0">
              <a:buNone/>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4047183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145.xml><?xml version="1.0" encoding="utf-8"?>
<p:sldLayout xmlns:a="http://schemas.openxmlformats.org/drawingml/2006/main" xmlns:r="http://schemas.openxmlformats.org/officeDocument/2006/relationships" xmlns:p="http://schemas.openxmlformats.org/presentationml/2006/main" showMasterSp="0"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p:nvPr>
        </p:nvSpPr>
        <p:spPr/>
        <p:txBody>
          <a:bodyPr/>
          <a:lstStyle/>
          <a:p>
            <a:r>
              <a:rPr lang="en-US"/>
              <a:t>Click to edit Master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p:nvPr>
        </p:nvSpPr>
        <p:spPr>
          <a:xfrm>
            <a:off x="584200" y="1435100"/>
            <a:ext cx="5211763"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p:nvPr>
        </p:nvSpPr>
        <p:spPr>
          <a:xfrm>
            <a:off x="6389688" y="1435100"/>
            <a:ext cx="5219700"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93211831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lstStyle/>
          <a:p>
            <a:r>
              <a:rPr lang="en-US"/>
              <a:t>Click to edit Master title style</a:t>
            </a:r>
          </a:p>
        </p:txBody>
      </p:sp>
      <p:sp>
        <p:nvSpPr>
          <p:cNvPr id="4" name="Text Placeholder 3"/>
          <p:cNvSpPr>
            <a:spLocks noGrp="1"/>
          </p:cNvSpPr>
          <p:nvPr>
            <p:ph type="body" sz="quarter" idx="10"/>
          </p:nvPr>
        </p:nvSpPr>
        <p:spPr>
          <a:xfrm>
            <a:off x="584200" y="1435100"/>
            <a:ext cx="5212080" cy="1649682"/>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2000" b="0"/>
            </a:lvl2pPr>
            <a:lvl3pPr marL="450850" indent="0">
              <a:buFont typeface="Wingdings" panose="05000000000000000000" pitchFamily="2" charset="2"/>
              <a:buNone/>
              <a:tabLst/>
              <a:defRPr sz="1600" b="0"/>
            </a:lvl3pPr>
            <a:lvl4pPr marL="652462" indent="0">
              <a:buFont typeface="Wingdings" panose="05000000000000000000" pitchFamily="2" charset="2"/>
              <a:buNone/>
              <a:defRPr sz="1400" b="0"/>
            </a:lvl4pPr>
            <a:lvl5pPr marL="854075"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p:nvPr>
        </p:nvSpPr>
        <p:spPr>
          <a:xfrm>
            <a:off x="6397171" y="1435100"/>
            <a:ext cx="5212080" cy="1649682"/>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2000" b="0"/>
            </a:lvl2pPr>
            <a:lvl3pPr marL="450850" indent="0">
              <a:buFont typeface="Wingdings" panose="05000000000000000000" pitchFamily="2" charset="2"/>
              <a:buNone/>
              <a:tabLst/>
              <a:defRPr sz="1600" b="0"/>
            </a:lvl3pPr>
            <a:lvl4pPr marL="652462" indent="0">
              <a:buFont typeface="Wingdings" panose="05000000000000000000" pitchFamily="2" charset="2"/>
              <a:buNone/>
              <a:defRPr sz="1400" b="0"/>
            </a:lvl4pPr>
            <a:lvl5pPr marL="854075"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673542806"/>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147.xml><?xml version="1.0" encoding="utf-8"?>
<p:sldLayout xmlns:a="http://schemas.openxmlformats.org/drawingml/2006/main" xmlns:r="http://schemas.openxmlformats.org/officeDocument/2006/relationships" xmlns:p="http://schemas.openxmlformats.org/presentationml/2006/main" showMasterSp="0"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spAutoFit/>
          </a:bodyPr>
          <a:lstStyle>
            <a:lvl1pPr>
              <a:defRPr/>
            </a:lvl1pPr>
          </a:lstStyle>
          <a:p>
            <a:r>
              <a:rPr lang="en-US"/>
              <a:t>Click to edit Master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p:nvPr>
        </p:nvSpPr>
        <p:spPr>
          <a:xfrm>
            <a:off x="584200" y="1436688"/>
            <a:ext cx="5219700" cy="430887"/>
          </a:xfrm>
        </p:spPr>
        <p:txBody>
          <a:bodyPr anchor="t"/>
          <a:lstStyle>
            <a:lvl1pPr marL="0" indent="0">
              <a:spcBef>
                <a:spcPts val="0"/>
              </a:spcBef>
              <a:buNone/>
              <a:defRPr sz="2800">
                <a:solidFill>
                  <a:schemeClr val="tx1"/>
                </a:solidFill>
                <a:latin typeface="+mj-lt"/>
              </a:defRPr>
            </a:lvl1pPr>
          </a:lstStyle>
          <a:p>
            <a:pPr lvl="0"/>
            <a:r>
              <a:rPr lang="en-US"/>
              <a:t>Click to edit Master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p:nvPr>
        </p:nvSpPr>
        <p:spPr>
          <a:xfrm>
            <a:off x="584200" y="2084388"/>
            <a:ext cx="5219700" cy="1612749"/>
          </a:xfrm>
        </p:spPr>
        <p:txBody>
          <a:bodyPr>
            <a:spAutoFit/>
          </a:bodyPr>
          <a:lstStyle>
            <a:lvl1pPr marL="171450" indent="-171450">
              <a:defRPr lang="en-US" sz="2400" dirty="0"/>
            </a:lvl1pPr>
            <a:lvl2pPr marL="342900" indent="-171450">
              <a:defRPr lang="en-US" dirty="0"/>
            </a:lvl2pPr>
            <a:lvl3pPr marL="514350" indent="-171450">
              <a:defRPr lang="en-US" dirty="0"/>
            </a:lvl3pPr>
            <a:lvl4pPr marL="666750" indent="-152400">
              <a:defRPr lang="en-US" dirty="0"/>
            </a:lvl4pPr>
            <a:lvl5pPr marL="793750" indent="-120650">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p:nvPr>
        </p:nvSpPr>
        <p:spPr>
          <a:xfrm>
            <a:off x="6397625" y="1436688"/>
            <a:ext cx="5219700" cy="430887"/>
          </a:xfrm>
        </p:spPr>
        <p:txBody>
          <a:bodyPr anchor="t"/>
          <a:lstStyle>
            <a:lvl1pPr marL="0" indent="0">
              <a:spcBef>
                <a:spcPts val="0"/>
              </a:spcBef>
              <a:buNone/>
              <a:defRPr sz="2800">
                <a:solidFill>
                  <a:schemeClr val="tx1"/>
                </a:solidFill>
                <a:latin typeface="+mj-lt"/>
              </a:defRPr>
            </a:lvl1pPr>
          </a:lstStyle>
          <a:p>
            <a:pPr lvl="0"/>
            <a:r>
              <a:rPr lang="en-US"/>
              <a:t>Click to edit Master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p:nvPr>
        </p:nvSpPr>
        <p:spPr>
          <a:xfrm>
            <a:off x="6397625" y="2084388"/>
            <a:ext cx="5219700" cy="1612749"/>
          </a:xfrm>
        </p:spPr>
        <p:txBody>
          <a:bodyPr>
            <a:spAutoFit/>
          </a:bodyPr>
          <a:lstStyle>
            <a:lvl1pPr marL="171450" indent="-171450">
              <a:defRPr lang="en-US" sz="2400" dirty="0"/>
            </a:lvl1pPr>
            <a:lvl2pPr marL="342900" indent="-171450">
              <a:defRPr lang="en-US" dirty="0"/>
            </a:lvl2pPr>
            <a:lvl3pPr marL="514350" indent="-171450">
              <a:defRPr lang="en-US" dirty="0"/>
            </a:lvl3pPr>
            <a:lvl4pPr marL="685800" indent="-136525">
              <a:defRPr lang="en-US" dirty="0"/>
            </a:lvl4pPr>
            <a:lvl5pPr marL="793750" indent="-120650">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243662414"/>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spAutoFit/>
          </a:bodyPr>
          <a:lstStyle>
            <a:lvl1pPr>
              <a:defRPr/>
            </a:lvl1pPr>
          </a:lstStyle>
          <a:p>
            <a:r>
              <a:rPr lang="en-US"/>
              <a:t>Click to edit Master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p:nvPr>
        </p:nvSpPr>
        <p:spPr>
          <a:xfrm>
            <a:off x="584200" y="1436688"/>
            <a:ext cx="5219700" cy="430887"/>
          </a:xfrm>
        </p:spPr>
        <p:txBody>
          <a:bodyPr anchor="t"/>
          <a:lstStyle>
            <a:lvl1pPr marL="0" indent="0">
              <a:spcBef>
                <a:spcPts val="0"/>
              </a:spcBef>
              <a:buNone/>
              <a:defRPr sz="2800">
                <a:solidFill>
                  <a:schemeClr val="tx1"/>
                </a:solidFill>
                <a:latin typeface="+mj-lt"/>
              </a:defRPr>
            </a:lvl1pPr>
          </a:lstStyle>
          <a:p>
            <a:pPr lvl="0"/>
            <a:r>
              <a:rPr lang="en-US"/>
              <a:t>Click to edit Master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p:nvPr>
        </p:nvSpPr>
        <p:spPr>
          <a:xfrm>
            <a:off x="588963" y="2081212"/>
            <a:ext cx="5214937" cy="4187825"/>
          </a:xfrm>
        </p:spPr>
        <p:txBody>
          <a:bodyPr/>
          <a:lstStyle>
            <a:lvl1pPr>
              <a:defRPr sz="2400"/>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p:nvPr>
        </p:nvSpPr>
        <p:spPr>
          <a:xfrm>
            <a:off x="6397625" y="1436688"/>
            <a:ext cx="5219700" cy="430887"/>
          </a:xfrm>
        </p:spPr>
        <p:txBody>
          <a:bodyPr anchor="t"/>
          <a:lstStyle>
            <a:lvl1pPr marL="0" indent="0">
              <a:spcBef>
                <a:spcPts val="0"/>
              </a:spcBef>
              <a:buNone/>
              <a:defRPr sz="2800">
                <a:solidFill>
                  <a:schemeClr val="tx1"/>
                </a:solidFill>
                <a:latin typeface="+mj-lt"/>
              </a:defRPr>
            </a:lvl1pPr>
          </a:lstStyle>
          <a:p>
            <a:pPr lvl="0"/>
            <a:r>
              <a:rPr lang="en-US"/>
              <a:t>Click to edit Master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p:nvPr>
        </p:nvSpPr>
        <p:spPr>
          <a:xfrm>
            <a:off x="6394451" y="2081212"/>
            <a:ext cx="5214937" cy="4187825"/>
          </a:xfrm>
        </p:spPr>
        <p:txBody>
          <a:bodyPr/>
          <a:lstStyle>
            <a:lvl1pPr>
              <a:defRPr sz="2400"/>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5638307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p:nvPr>
        </p:nvSpPr>
        <p:spPr>
          <a:xfrm>
            <a:off x="588263" y="457200"/>
            <a:ext cx="11018520" cy="553998"/>
          </a:xfrm>
        </p:spPr>
        <p:txBody>
          <a:bodyPr>
            <a:spAutoFit/>
          </a:bodyPr>
          <a:lstStyle/>
          <a:p>
            <a:r>
              <a:rPr lang="en-US"/>
              <a:t>Click to edit Master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p:nvPr>
        </p:nvSpPr>
        <p:spPr>
          <a:xfrm>
            <a:off x="585217" y="1438275"/>
            <a:ext cx="3264408" cy="677108"/>
          </a:xfrm>
        </p:spPr>
        <p:txBody>
          <a:bodyPr anchor="t"/>
          <a:lstStyle>
            <a:lvl1pPr marL="0" indent="0">
              <a:spcBef>
                <a:spcPts val="0"/>
              </a:spcBef>
              <a:buNone/>
              <a:defRPr sz="2200">
                <a:solidFill>
                  <a:schemeClr val="tx1"/>
                </a:solidFill>
                <a:latin typeface="+mj-lt"/>
              </a:defRPr>
            </a:lvl1pPr>
          </a:lstStyle>
          <a:p>
            <a:pPr lvl="0"/>
            <a:r>
              <a:rPr lang="en-US"/>
              <a:t>Click to edit Master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760482"/>
          </a:xfrm>
        </p:spPr>
        <p:txBody>
          <a:bodyPr wrap="square">
            <a:spAutoFit/>
          </a:bodyPr>
          <a:lstStyle>
            <a:lvl1pPr marL="176213" indent="-176213">
              <a:defRPr lang="en-US" sz="2000" dirty="0"/>
            </a:lvl1pPr>
            <a:lvl2pPr marL="322263" indent="-150813">
              <a:defRPr lang="en-US" sz="1800" dirty="0"/>
            </a:lvl2pPr>
            <a:lvl3pPr marL="466725" indent="-138113">
              <a:defRPr lang="en-US" dirty="0"/>
            </a:lvl3pPr>
            <a:lvl4pPr marL="595313" indent="-128588">
              <a:defRPr lang="en-US" dirty="0"/>
            </a:lvl4pPr>
            <a:lvl5pPr marL="731838" indent="-1222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p:nvPr>
        </p:nvSpPr>
        <p:spPr>
          <a:xfrm>
            <a:off x="4463796" y="1438275"/>
            <a:ext cx="3264408" cy="677108"/>
          </a:xfrm>
        </p:spPr>
        <p:txBody>
          <a:bodyPr anchor="t"/>
          <a:lstStyle>
            <a:lvl1pPr marL="0" indent="0">
              <a:spcBef>
                <a:spcPts val="0"/>
              </a:spcBef>
              <a:buNone/>
              <a:defRPr sz="2200">
                <a:solidFill>
                  <a:schemeClr val="tx1"/>
                </a:solidFill>
                <a:latin typeface="+mj-lt"/>
              </a:defRPr>
            </a:lvl1pPr>
          </a:lstStyle>
          <a:p>
            <a:pPr lvl="0"/>
            <a:r>
              <a:rPr lang="en-US"/>
              <a:t>Click to edit Master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760482"/>
          </a:xfrm>
        </p:spPr>
        <p:txBody>
          <a:bodyPr wrap="square">
            <a:spAutoFit/>
          </a:bodyPr>
          <a:lstStyle>
            <a:lvl1pPr marL="176213" indent="-176213">
              <a:defRPr lang="en-US" sz="2000" dirty="0"/>
            </a:lvl1pPr>
            <a:lvl2pPr marL="398463" indent="-169863">
              <a:defRPr lang="en-US" sz="1800" dirty="0"/>
            </a:lvl2pPr>
            <a:lvl3pPr marL="555625" indent="-157163">
              <a:defRPr lang="en-US" dirty="0"/>
            </a:lvl3pPr>
            <a:lvl4pPr marL="685800" indent="-136525">
              <a:defRPr lang="en-US" dirty="0"/>
            </a:lvl4pPr>
            <a:lvl5pPr marL="800100" indent="-111125">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p:nvPr>
        </p:nvSpPr>
        <p:spPr>
          <a:xfrm>
            <a:off x="8342375" y="1438275"/>
            <a:ext cx="3264408" cy="677108"/>
          </a:xfrm>
        </p:spPr>
        <p:txBody>
          <a:bodyPr anchor="t"/>
          <a:lstStyle>
            <a:lvl1pPr marL="0" indent="0">
              <a:spcBef>
                <a:spcPts val="0"/>
              </a:spcBef>
              <a:buNone/>
              <a:defRPr sz="2200">
                <a:solidFill>
                  <a:schemeClr val="tx1"/>
                </a:solidFill>
                <a:latin typeface="+mj-lt"/>
              </a:defRPr>
            </a:lvl1pPr>
          </a:lstStyle>
          <a:p>
            <a:pPr lvl="0"/>
            <a:r>
              <a:rPr lang="en-US"/>
              <a:t>Click to edit Master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760482"/>
          </a:xfrm>
        </p:spPr>
        <p:txBody>
          <a:bodyPr wrap="square">
            <a:spAutoFit/>
          </a:bodyPr>
          <a:lstStyle>
            <a:lvl1pPr marL="176213" indent="-176213">
              <a:defRPr lang="en-US" sz="2000" dirty="0"/>
            </a:lvl1pPr>
            <a:lvl2pPr marL="398463" indent="-169863">
              <a:defRPr lang="en-US" sz="1800" dirty="0"/>
            </a:lvl2pPr>
            <a:lvl3pPr marL="555625" indent="-157163">
              <a:defRPr lang="en-US" dirty="0"/>
            </a:lvl3pPr>
            <a:lvl4pPr marL="685800" indent="-136525">
              <a:defRPr lang="en-US" dirty="0"/>
            </a:lvl4pPr>
            <a:lvl5pPr marL="800100" indent="-111125">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58916326"/>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30">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type="title" preserve="1">
  <p:cSld name="8_Title Slide">
    <p:spTree>
      <p:nvGrpSpPr>
        <p:cNvPr id="1" name=""/>
        <p:cNvGrpSpPr/>
        <p:nvPr/>
      </p:nvGrpSpPr>
      <p:grpSpPr>
        <a:xfrm>
          <a:off x="0" y="0"/>
          <a:ext cx="0" cy="0"/>
          <a:chOff x="0" y="0"/>
          <a:chExt cx="0" cy="0"/>
        </a:xfrm>
      </p:grpSpPr>
      <p:pic>
        <p:nvPicPr>
          <p:cNvPr id="8" name="Picture 7" descr="A blurry image of a person's hand&#10;&#10;Description automatically generated">
            <a:extLst>
              <a:ext uri="{FF2B5EF4-FFF2-40B4-BE49-F238E27FC236}">
                <a16:creationId xmlns:a16="http://schemas.microsoft.com/office/drawing/2014/main" id="{2B76918B-C17A-3C2A-52E2-C558E0B41D48}"/>
              </a:ext>
            </a:extLst>
          </p:cNvPr>
          <p:cNvPicPr>
            <a:picLocks noChangeAspect="1"/>
          </p:cNvPicPr>
          <p:nvPr userDrawn="1"/>
        </p:nvPicPr>
        <p:blipFill rotWithShape="1">
          <a:blip r:embed="rId2" cstate="screen">
            <a:extLst>
              <a:ext uri="{BEBA8EAE-BF5A-486C-A8C5-ECC9F3942E4B}">
                <a14:imgProps xmlns:a14="http://schemas.microsoft.com/office/drawing/2010/main">
                  <a14:imgLayer r:embed="rId3">
                    <a14:imgEffect>
                      <a14:artisticBlur radius="75"/>
                    </a14:imgEffect>
                  </a14:imgLayer>
                </a14:imgProps>
              </a:ext>
              <a:ext uri="{28A0092B-C50C-407E-A947-70E740481C1C}">
                <a14:useLocalDpi xmlns:a14="http://schemas.microsoft.com/office/drawing/2010/main"/>
              </a:ext>
            </a:extLst>
          </a:blip>
          <a:srcRect t="2407"/>
          <a:stretch/>
        </p:blipFill>
        <p:spPr>
          <a:xfrm>
            <a:off x="0" y="0"/>
            <a:ext cx="12192000" cy="6692900"/>
          </a:xfrm>
          <a:prstGeom prst="rect">
            <a:avLst/>
          </a:prstGeom>
        </p:spPr>
      </p:pic>
      <p:sp>
        <p:nvSpPr>
          <p:cNvPr id="2" name="Title 1">
            <a:extLst>
              <a:ext uri="{FF2B5EF4-FFF2-40B4-BE49-F238E27FC236}">
                <a16:creationId xmlns:a16="http://schemas.microsoft.com/office/drawing/2014/main" id="{B7483A31-8631-8F3A-6AA4-991FDEB0E520}"/>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BEA73B15-1A7B-5BD0-E012-FC649CE4CCDF}"/>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0A33D26F-F828-8EAC-AB33-60297955D154}"/>
              </a:ext>
            </a:extLst>
          </p:cNvPr>
          <p:cNvSpPr>
            <a:spLocks noGrp="1"/>
          </p:cNvSpPr>
          <p:nvPr>
            <p:ph type="dt" sz="half" idx="10"/>
          </p:nvPr>
        </p:nvSpPr>
        <p:spPr/>
        <p:txBody>
          <a:bodyPr/>
          <a:lstStyle/>
          <a:p>
            <a:fld id="{DC2E2A91-B98C-49DE-8553-119ECA58152C}" type="datetimeFigureOut">
              <a:rPr lang="en-US" smtClean="0"/>
              <a:t>2/2/2024</a:t>
            </a:fld>
            <a:endParaRPr lang="en-US"/>
          </a:p>
        </p:txBody>
      </p:sp>
      <p:sp>
        <p:nvSpPr>
          <p:cNvPr id="5" name="Footer Placeholder 4">
            <a:extLst>
              <a:ext uri="{FF2B5EF4-FFF2-40B4-BE49-F238E27FC236}">
                <a16:creationId xmlns:a16="http://schemas.microsoft.com/office/drawing/2014/main" id="{A06D9D78-AFF0-7146-E4A2-78B69E5922A3}"/>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6459E22-287A-53E7-460F-1C2B313DC9D3}"/>
              </a:ext>
            </a:extLst>
          </p:cNvPr>
          <p:cNvSpPr>
            <a:spLocks noGrp="1"/>
          </p:cNvSpPr>
          <p:nvPr>
            <p:ph type="sldNum" sz="quarter" idx="12"/>
          </p:nvPr>
        </p:nvSpPr>
        <p:spPr/>
        <p:txBody>
          <a:bodyPr/>
          <a:lstStyle/>
          <a:p>
            <a:fld id="{C67CA0B0-04EF-433A-8113-67BC344D39D3}" type="slidenum">
              <a:rPr lang="en-US" smtClean="0"/>
              <a:t>‹#›</a:t>
            </a:fld>
            <a:endParaRPr lang="en-US"/>
          </a:p>
        </p:txBody>
      </p:sp>
      <p:sp>
        <p:nvSpPr>
          <p:cNvPr id="7" name="Rectangle 6">
            <a:extLst>
              <a:ext uri="{FF2B5EF4-FFF2-40B4-BE49-F238E27FC236}">
                <a16:creationId xmlns:a16="http://schemas.microsoft.com/office/drawing/2014/main" id="{4FBBCE01-CD37-A49C-BF8B-26B1541AD262}"/>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081248431"/>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showMasterSp="0" preserve="1" userDrawn="1">
  <p:cSld name="Four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553998"/>
          </a:xfrm>
        </p:spPr>
        <p:txBody>
          <a:bodyPr>
            <a:spAutoFit/>
          </a:bodyPr>
          <a:lstStyle/>
          <a:p>
            <a:r>
              <a:rPr lang="en-US"/>
              <a:t>Click to edit Master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p:nvPr>
        </p:nvSpPr>
        <p:spPr>
          <a:xfrm>
            <a:off x="584200" y="1438275"/>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p:nvPr>
        </p:nvSpPr>
        <p:spPr>
          <a:xfrm>
            <a:off x="584200" y="228311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p:nvPr>
        </p:nvSpPr>
        <p:spPr>
          <a:xfrm>
            <a:off x="3413125" y="1438275"/>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p:nvPr>
        </p:nvSpPr>
        <p:spPr>
          <a:xfrm>
            <a:off x="3413125" y="227647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p:nvPr>
        </p:nvSpPr>
        <p:spPr>
          <a:xfrm>
            <a:off x="6244208" y="1438275"/>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p:nvPr>
        </p:nvSpPr>
        <p:spPr>
          <a:xfrm>
            <a:off x="6244208" y="228311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p:nvPr>
        </p:nvSpPr>
        <p:spPr>
          <a:xfrm>
            <a:off x="9073133" y="1438275"/>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p:nvPr>
        </p:nvSpPr>
        <p:spPr>
          <a:xfrm>
            <a:off x="9073133" y="227647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966973327"/>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151.xml><?xml version="1.0" encoding="utf-8"?>
<p:sldLayout xmlns:a="http://schemas.openxmlformats.org/drawingml/2006/main" xmlns:r="http://schemas.openxmlformats.org/officeDocument/2006/relationships" xmlns:p="http://schemas.openxmlformats.org/presentationml/2006/main" showMasterSp="0" preserve="1" userDrawn="1">
  <p:cSld name="Fiv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553998"/>
          </a:xfrm>
        </p:spPr>
        <p:txBody>
          <a:bodyPr>
            <a:spAutoFit/>
          </a:bodyPr>
          <a:lstStyle/>
          <a:p>
            <a:r>
              <a:rPr lang="en-US"/>
              <a:t>Click to edit Master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p:nvPr>
        </p:nvSpPr>
        <p:spPr>
          <a:xfrm>
            <a:off x="584200" y="228311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p:nvPr>
        </p:nvSpPr>
        <p:spPr>
          <a:xfrm>
            <a:off x="2849007" y="227647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p:nvPr>
        </p:nvSpPr>
        <p:spPr>
          <a:xfrm>
            <a:off x="5113814" y="228311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p:nvPr>
        </p:nvSpPr>
        <p:spPr>
          <a:xfrm>
            <a:off x="7378621" y="227647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p:nvPr>
        </p:nvSpPr>
        <p:spPr>
          <a:xfrm>
            <a:off x="9643428" y="227647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53843071"/>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152.xml><?xml version="1.0" encoding="utf-8"?>
<p:sldLayout xmlns:a="http://schemas.openxmlformats.org/drawingml/2006/main" xmlns:r="http://schemas.openxmlformats.org/officeDocument/2006/relationships" xmlns:p="http://schemas.openxmlformats.org/presentationml/2006/main" showMasterSp="0"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22380530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53.xml><?xml version="1.0" encoding="utf-8"?>
<p:sldLayout xmlns:a="http://schemas.openxmlformats.org/drawingml/2006/main" xmlns:r="http://schemas.openxmlformats.org/officeDocument/2006/relationships" xmlns:p="http://schemas.openxmlformats.org/presentationml/2006/main" showMasterSp="0"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a:xfrm>
            <a:off x="588264" y="2875002"/>
            <a:ext cx="4127692" cy="1107996"/>
          </a:xfrm>
        </p:spPr>
        <p:txBody>
          <a:bodyPr wrap="square" anchor="ctr">
            <a:spAutoFit/>
          </a:bodyPr>
          <a:lstStyle/>
          <a:p>
            <a:r>
              <a:rPr lang="en-US"/>
              <a:t>Click to edit Master title style</a:t>
            </a:r>
          </a:p>
        </p:txBody>
      </p:sp>
    </p:spTree>
    <p:extLst>
      <p:ext uri="{BB962C8B-B14F-4D97-AF65-F5344CB8AC3E}">
        <p14:creationId xmlns:p14="http://schemas.microsoft.com/office/powerpoint/2010/main" val="3760195625"/>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154.xml><?xml version="1.0" encoding="utf-8"?>
<p:sldLayout xmlns:a="http://schemas.openxmlformats.org/drawingml/2006/main" xmlns:r="http://schemas.openxmlformats.org/officeDocument/2006/relationships" xmlns:p="http://schemas.openxmlformats.org/presentationml/2006/main" showMasterSp="0"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4967714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155.xml><?xml version="1.0" encoding="utf-8"?>
<p:sldLayout xmlns:a="http://schemas.openxmlformats.org/drawingml/2006/main" xmlns:r="http://schemas.openxmlformats.org/officeDocument/2006/relationships" xmlns:p="http://schemas.openxmlformats.org/presentationml/2006/main" showMasterSp="0" preserve="1" userDrawn="1">
  <p:cSld name="Title - Square Photo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p:nvPr>
        </p:nvSpPr>
        <p:spPr>
          <a:xfrm>
            <a:off x="584200" y="3535540"/>
            <a:ext cx="4162425" cy="2733497"/>
          </a:xfrm>
        </p:spPr>
        <p:txBody>
          <a:bodyPr/>
          <a:lstStyle>
            <a:lvl1pPr marL="0" indent="0">
              <a:buNone/>
              <a:defRPr sz="22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Master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16BDF4B0-32EF-4DA8-9A83-B73DD831057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753659321"/>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156.xml><?xml version="1.0" encoding="utf-8"?>
<p:sldLayout xmlns:a="http://schemas.openxmlformats.org/drawingml/2006/main" xmlns:r="http://schemas.openxmlformats.org/officeDocument/2006/relationships" xmlns:p="http://schemas.openxmlformats.org/presentationml/2006/main" showMasterSp="0" preserve="1" userDrawn="1">
  <p:cSld name="Square Photo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p:nvPr>
        </p:nvSpPr>
        <p:spPr>
          <a:xfrm>
            <a:off x="588263" y="585788"/>
            <a:ext cx="4159950" cy="5683249"/>
          </a:xfrm>
        </p:spPr>
        <p:txBody>
          <a:bodyPr anchor="ct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115472859"/>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157.xml><?xml version="1.0" encoding="utf-8"?>
<p:sldLayout xmlns:a="http://schemas.openxmlformats.org/drawingml/2006/main" xmlns:r="http://schemas.openxmlformats.org/officeDocument/2006/relationships" xmlns:p="http://schemas.openxmlformats.org/presentationml/2006/main" showMasterSp="0" preserve="1" userDrawn="1">
  <p:cSld name="Square Photo 2">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3289300"/>
          </a:xfrm>
        </p:spPr>
        <p:txBody>
          <a:bodyPr anchor="t"/>
          <a:lstStyle>
            <a:lvl1pPr>
              <a:defRPr sz="28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4227887560"/>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158.xml><?xml version="1.0" encoding="utf-8"?>
<p:sldLayout xmlns:a="http://schemas.openxmlformats.org/drawingml/2006/main" xmlns:r="http://schemas.openxmlformats.org/officeDocument/2006/relationships" xmlns:p="http://schemas.openxmlformats.org/presentationml/2006/main" showMasterSp="0"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600" spc="0">
                <a:solidFill>
                  <a:srgbClr val="FFFFFF"/>
                </a:solidFill>
              </a:defRPr>
            </a:lvl1pPr>
          </a:lstStyle>
          <a:p>
            <a:r>
              <a:rPr lang="en-US"/>
              <a:t>Click to edit Master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10060810"/>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159.xml><?xml version="1.0" encoding="utf-8"?>
<p:sldLayout xmlns:a="http://schemas.openxmlformats.org/drawingml/2006/main" xmlns:r="http://schemas.openxmlformats.org/officeDocument/2006/relationships" xmlns:p="http://schemas.openxmlformats.org/presentationml/2006/main" showMasterSp="0"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600" spc="0">
                <a:solidFill>
                  <a:srgbClr val="FFFFFF"/>
                </a:solidFill>
              </a:defRPr>
            </a:lvl1pPr>
          </a:lstStyle>
          <a:p>
            <a:r>
              <a:rPr lang="en-US"/>
              <a:t>Click to edit </a:t>
            </a:r>
            <a:br>
              <a:rPr lang="en-US"/>
            </a:br>
            <a:r>
              <a:rPr lang="en-US"/>
              <a:t>Master 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78680705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type="blank" preserve="1">
  <p:cSld name="2_Blank">
    <p:spTree>
      <p:nvGrpSpPr>
        <p:cNvPr id="1" name=""/>
        <p:cNvGrpSpPr/>
        <p:nvPr/>
      </p:nvGrpSpPr>
      <p:grpSpPr>
        <a:xfrm>
          <a:off x="0" y="0"/>
          <a:ext cx="0" cy="0"/>
          <a:chOff x="0" y="0"/>
          <a:chExt cx="0" cy="0"/>
        </a:xfrm>
      </p:grpSpPr>
      <p:pic>
        <p:nvPicPr>
          <p:cNvPr id="7" name="Picture 6" descr="A computer screen with a couple of screens&#10;&#10;Description automatically generated">
            <a:extLst>
              <a:ext uri="{FF2B5EF4-FFF2-40B4-BE49-F238E27FC236}">
                <a16:creationId xmlns:a16="http://schemas.microsoft.com/office/drawing/2014/main" id="{F13A281E-B91B-B33F-8CAC-511DFDC79FB1}"/>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769" r="769" b="988"/>
          <a:stretch/>
        </p:blipFill>
        <p:spPr>
          <a:xfrm>
            <a:off x="0" y="0"/>
            <a:ext cx="12192000" cy="3429000"/>
          </a:xfrm>
          <a:prstGeom prst="rect">
            <a:avLst/>
          </a:prstGeom>
        </p:spPr>
      </p:pic>
      <p:sp>
        <p:nvSpPr>
          <p:cNvPr id="2" name="Date Placeholder 1">
            <a:extLst>
              <a:ext uri="{FF2B5EF4-FFF2-40B4-BE49-F238E27FC236}">
                <a16:creationId xmlns:a16="http://schemas.microsoft.com/office/drawing/2014/main" id="{CED8EDC1-17CE-7C51-EB8E-731438A34538}"/>
              </a:ext>
            </a:extLst>
          </p:cNvPr>
          <p:cNvSpPr>
            <a:spLocks noGrp="1"/>
          </p:cNvSpPr>
          <p:nvPr>
            <p:ph type="dt" sz="half" idx="10"/>
          </p:nvPr>
        </p:nvSpPr>
        <p:spPr/>
        <p:txBody>
          <a:bodyPr/>
          <a:lstStyle/>
          <a:p>
            <a:fld id="{DC2E2A91-B98C-49DE-8553-119ECA58152C}" type="datetimeFigureOut">
              <a:rPr lang="en-US" smtClean="0"/>
              <a:t>2/2/2024</a:t>
            </a:fld>
            <a:endParaRPr lang="en-US"/>
          </a:p>
        </p:txBody>
      </p:sp>
      <p:sp>
        <p:nvSpPr>
          <p:cNvPr id="3" name="Footer Placeholder 2">
            <a:extLst>
              <a:ext uri="{FF2B5EF4-FFF2-40B4-BE49-F238E27FC236}">
                <a16:creationId xmlns:a16="http://schemas.microsoft.com/office/drawing/2014/main" id="{AA801612-83F1-5F55-DB84-9F356A19DC91}"/>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D144F165-C793-BB13-9A88-973B296B2F9E}"/>
              </a:ext>
            </a:extLst>
          </p:cNvPr>
          <p:cNvSpPr>
            <a:spLocks noGrp="1"/>
          </p:cNvSpPr>
          <p:nvPr>
            <p:ph type="sldNum" sz="quarter" idx="12"/>
          </p:nvPr>
        </p:nvSpPr>
        <p:spPr/>
        <p:txBody>
          <a:bodyPr/>
          <a:lstStyle/>
          <a:p>
            <a:fld id="{C67CA0B0-04EF-433A-8113-67BC344D39D3}" type="slidenum">
              <a:rPr lang="en-US" smtClean="0"/>
              <a:t>‹#›</a:t>
            </a:fld>
            <a:endParaRPr lang="en-US"/>
          </a:p>
        </p:txBody>
      </p:sp>
      <p:sp>
        <p:nvSpPr>
          <p:cNvPr id="5" name="Rectangle 4">
            <a:extLst>
              <a:ext uri="{FF2B5EF4-FFF2-40B4-BE49-F238E27FC236}">
                <a16:creationId xmlns:a16="http://schemas.microsoft.com/office/drawing/2014/main" id="{7082C014-F650-9275-8F12-7C83CB804BA2}"/>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103186916"/>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showMasterSp="0"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600" spc="0">
                <a:solidFill>
                  <a:srgbClr val="FFFFFF"/>
                </a:solidFill>
              </a:defRPr>
            </a:lvl1pPr>
          </a:lstStyle>
          <a:p>
            <a:r>
              <a:rPr lang="en-US"/>
              <a:t>Click to edit </a:t>
            </a:r>
            <a:br>
              <a:rPr lang="en-US"/>
            </a:br>
            <a:r>
              <a:rPr lang="en-US"/>
              <a:t>Master 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733137700"/>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161.xml><?xml version="1.0" encoding="utf-8"?>
<p:sldLayout xmlns:a="http://schemas.openxmlformats.org/drawingml/2006/main" xmlns:r="http://schemas.openxmlformats.org/officeDocument/2006/relationships" xmlns:p="http://schemas.openxmlformats.org/presentationml/2006/main" showMasterSp="0" preserve="1" userDrawn="1">
  <p:cSld name="Top horizontal photo and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p:nvPr>
        </p:nvSpPr>
        <p:spPr>
          <a:xfrm>
            <a:off x="588263" y="5157216"/>
            <a:ext cx="11018520" cy="1111822"/>
          </a:xfrm>
        </p:spPr>
        <p:txBody>
          <a:bodyPr anchor="ctr"/>
          <a:lstStyle>
            <a:lvl1pPr algn="ctr">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8555312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162.xml><?xml version="1.0" encoding="utf-8"?>
<p:sldLayout xmlns:a="http://schemas.openxmlformats.org/drawingml/2006/main" xmlns:r="http://schemas.openxmlformats.org/officeDocument/2006/relationships" xmlns:p="http://schemas.openxmlformats.org/presentationml/2006/main" showMasterSp="0" preserve="1" userDrawn="1">
  <p:cSld name="Bottom horizontal photo and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p:nvPr>
        </p:nvSpPr>
        <p:spPr>
          <a:xfrm>
            <a:off x="588263" y="585788"/>
            <a:ext cx="11018520" cy="1114996"/>
          </a:xfrm>
        </p:spPr>
        <p:txBody>
          <a:bodyPr anchor="ctr"/>
          <a:lstStyle>
            <a:lvl1pPr algn="ctr">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54266"/>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163.xml><?xml version="1.0" encoding="utf-8"?>
<p:sldLayout xmlns:a="http://schemas.openxmlformats.org/drawingml/2006/main" xmlns:r="http://schemas.openxmlformats.org/officeDocument/2006/relationships" xmlns:p="http://schemas.openxmlformats.org/presentationml/2006/main" showMasterSp="0" preserve="1" userDrawn="1">
  <p:cSld name="Two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4199" y="5689600"/>
            <a:ext cx="5367528"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6241860" y="5689600"/>
            <a:ext cx="5367528"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0" name="TextBox 9">
            <a:extLst>
              <a:ext uri="{FF2B5EF4-FFF2-40B4-BE49-F238E27FC236}">
                <a16:creationId xmlns:a16="http://schemas.microsoft.com/office/drawing/2014/main" id="{CAF59E09-7602-42B9-AB0C-9D1365A9EBB2}"/>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33454337"/>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164.xml><?xml version="1.0" encoding="utf-8"?>
<p:sldLayout xmlns:a="http://schemas.openxmlformats.org/drawingml/2006/main" xmlns:r="http://schemas.openxmlformats.org/officeDocument/2006/relationships" xmlns:p="http://schemas.openxmlformats.org/presentationml/2006/main" showMasterSp="0" preserve="1" userDrawn="1">
  <p:cSld name="Three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2613" y="5689600"/>
            <a:ext cx="3475037"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p:nvPr>
        </p:nvSpPr>
        <p:spPr>
          <a:xfrm>
            <a:off x="4358640" y="5689600"/>
            <a:ext cx="3475037"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8134351" y="5689600"/>
            <a:ext cx="3475037"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Box 13">
            <a:extLst>
              <a:ext uri="{FF2B5EF4-FFF2-40B4-BE49-F238E27FC236}">
                <a16:creationId xmlns:a16="http://schemas.microsoft.com/office/drawing/2014/main" id="{52B36921-D927-4BA6-8891-8AEE978492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14425163"/>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165.xml><?xml version="1.0" encoding="utf-8"?>
<p:sldLayout xmlns:a="http://schemas.openxmlformats.org/drawingml/2006/main" xmlns:r="http://schemas.openxmlformats.org/officeDocument/2006/relationships" xmlns:p="http://schemas.openxmlformats.org/presentationml/2006/main" showMasterSp="0" preserve="1" userDrawn="1">
  <p:cSld name="Four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2613"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blipFill>
            <a:blip r:embed="rId2"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p:nvPr>
        </p:nvSpPr>
        <p:spPr>
          <a:xfrm>
            <a:off x="3413908"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blipFill>
            <a:blip r:embed="rId3"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6245204"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blipFill>
            <a:blip r:embed="rId4"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p:nvPr>
        </p:nvSpPr>
        <p:spPr>
          <a:xfrm>
            <a:off x="9076500"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blipFill>
            <a:blip r:embed="rId5"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6" name="TextBox 15">
            <a:extLst>
              <a:ext uri="{FF2B5EF4-FFF2-40B4-BE49-F238E27FC236}">
                <a16:creationId xmlns:a16="http://schemas.microsoft.com/office/drawing/2014/main" id="{5CF56B00-AAD4-4F4F-8228-B6CF8367DE0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01629412"/>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166.xml><?xml version="1.0" encoding="utf-8"?>
<p:sldLayout xmlns:a="http://schemas.openxmlformats.org/drawingml/2006/main" xmlns:r="http://schemas.openxmlformats.org/officeDocument/2006/relationships" xmlns:p="http://schemas.openxmlformats.org/presentationml/2006/main" showMasterSp="0" preserve="1" userDrawn="1">
  <p:cSld name="Two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8"/>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585216" y="5334000"/>
            <a:ext cx="4892040" cy="9350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6714744" y="5334000"/>
            <a:ext cx="4892040" cy="938212"/>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8284958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167.xml><?xml version="1.0" encoding="utf-8"?>
<p:sldLayout xmlns:a="http://schemas.openxmlformats.org/drawingml/2006/main" xmlns:r="http://schemas.openxmlformats.org/officeDocument/2006/relationships" xmlns:p="http://schemas.openxmlformats.org/presentationml/2006/main" showMasterSp="0" preserve="1" userDrawn="1">
  <p:cSld name="Three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7"/>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585216" y="4800600"/>
            <a:ext cx="2852928" cy="14684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4669536" y="4799409"/>
            <a:ext cx="2852928" cy="1472803"/>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p:nvPr>
        </p:nvSpPr>
        <p:spPr>
          <a:xfrm>
            <a:off x="8753856" y="4799410"/>
            <a:ext cx="2852928" cy="146962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659790364"/>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168.xml><?xml version="1.0" encoding="utf-8"?>
<p:sldLayout xmlns:a="http://schemas.openxmlformats.org/drawingml/2006/main" xmlns:r="http://schemas.openxmlformats.org/officeDocument/2006/relationships" xmlns:p="http://schemas.openxmlformats.org/presentationml/2006/main" showMasterSp="0" preserve="1" userDrawn="1">
  <p:cSld name="Four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8"/>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585216" y="4800600"/>
            <a:ext cx="1828800" cy="14684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3649472" y="4799409"/>
            <a:ext cx="1828800" cy="1472803"/>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p:nvPr>
        </p:nvSpPr>
        <p:spPr>
          <a:xfrm>
            <a:off x="6713728" y="4799410"/>
            <a:ext cx="1828800" cy="146962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p:nvPr>
        </p:nvSpPr>
        <p:spPr>
          <a:xfrm>
            <a:off x="9777984" y="4799409"/>
            <a:ext cx="1828800" cy="1469629"/>
          </a:xfrm>
        </p:spPr>
        <p:txBody>
          <a:bodyPr/>
          <a:lstStyle>
            <a:lvl1pPr marL="0" indent="0" algn="ctr">
              <a:spcBef>
                <a:spcPts val="0"/>
              </a:spcBef>
              <a:buNone/>
              <a:defRPr sz="1800">
                <a:latin typeface="+mj-lt"/>
              </a:defRPr>
            </a:lvl1pPr>
          </a:lstStyle>
          <a:p>
            <a:pPr lvl="0"/>
            <a:r>
              <a:rPr lang="en-US"/>
              <a:t>Click to edit Master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46425621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169.xml><?xml version="1.0" encoding="utf-8"?>
<p:sldLayout xmlns:a="http://schemas.openxmlformats.org/drawingml/2006/main" xmlns:r="http://schemas.openxmlformats.org/officeDocument/2006/relationships" xmlns:p="http://schemas.openxmlformats.org/presentationml/2006/main" showMasterSp="0" preserve="1" userDrawn="1">
  <p:cSld name="Five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8"/>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292608" y="4800600"/>
            <a:ext cx="1801368" cy="14684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2743962" y="4799409"/>
            <a:ext cx="1801368" cy="1472803"/>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p:nvPr>
        </p:nvSpPr>
        <p:spPr>
          <a:xfrm>
            <a:off x="5195316" y="4799410"/>
            <a:ext cx="1801368" cy="146962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p:nvPr>
        </p:nvSpPr>
        <p:spPr>
          <a:xfrm>
            <a:off x="7646670" y="4799409"/>
            <a:ext cx="1801368" cy="1469629"/>
          </a:xfrm>
        </p:spPr>
        <p:txBody>
          <a:bodyPr/>
          <a:lstStyle>
            <a:lvl1pPr marL="0" indent="0" algn="ctr">
              <a:spcBef>
                <a:spcPts val="0"/>
              </a:spcBef>
              <a:buNone/>
              <a:defRPr sz="1800">
                <a:latin typeface="+mj-lt"/>
              </a:defRPr>
            </a:lvl1pPr>
          </a:lstStyle>
          <a:p>
            <a:pPr lvl="0"/>
            <a:r>
              <a:rPr lang="en-US"/>
              <a:t>Click to edit Master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p:nvPr>
        </p:nvSpPr>
        <p:spPr>
          <a:xfrm>
            <a:off x="10098024" y="4799409"/>
            <a:ext cx="1801368" cy="1469629"/>
          </a:xfrm>
        </p:spPr>
        <p:txBody>
          <a:bodyPr/>
          <a:lstStyle>
            <a:lvl1pPr marL="0" indent="0" algn="ctr">
              <a:spcBef>
                <a:spcPts val="0"/>
              </a:spcBef>
              <a:buNone/>
              <a:defRPr sz="1800">
                <a:latin typeface="+mj-lt"/>
              </a:defRPr>
            </a:lvl1pPr>
          </a:lstStyle>
          <a:p>
            <a:pPr lvl="0"/>
            <a:r>
              <a:rPr lang="en-US"/>
              <a:t>Click to edit Master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035087371"/>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userDrawn="1">
  <p:cSld name="4_Title and Content">
    <p:spTree>
      <p:nvGrpSpPr>
        <p:cNvPr id="1" name=""/>
        <p:cNvGrpSpPr/>
        <p:nvPr/>
      </p:nvGrpSpPr>
      <p:grpSpPr>
        <a:xfrm>
          <a:off x="0" y="0"/>
          <a:ext cx="0" cy="0"/>
          <a:chOff x="0" y="0"/>
          <a:chExt cx="0" cy="0"/>
        </a:xfrm>
      </p:grpSpPr>
      <p:pic>
        <p:nvPicPr>
          <p:cNvPr id="7" name="Picture 6" descr="A blurry image of a person's hand&#10;&#10;Description automatically generated">
            <a:extLst>
              <a:ext uri="{FF2B5EF4-FFF2-40B4-BE49-F238E27FC236}">
                <a16:creationId xmlns:a16="http://schemas.microsoft.com/office/drawing/2014/main" id="{093B630B-98F0-A558-44D6-C08F95FB3C1E}"/>
              </a:ext>
            </a:extLst>
          </p:cNvPr>
          <p:cNvPicPr>
            <a:picLocks noChangeAspect="1"/>
          </p:cNvPicPr>
          <p:nvPr userDrawn="1"/>
        </p:nvPicPr>
        <p:blipFill rotWithShape="1">
          <a:blip r:embed="rId2" cstate="screen">
            <a:extLst>
              <a:ext uri="{BEBA8EAE-BF5A-486C-A8C5-ECC9F3942E4B}">
                <a14:imgProps xmlns:a14="http://schemas.microsoft.com/office/drawing/2010/main">
                  <a14:imgLayer r:embed="rId3">
                    <a14:imgEffect>
                      <a14:artisticBlur radius="75"/>
                    </a14:imgEffect>
                  </a14:imgLayer>
                </a14:imgProps>
              </a:ext>
              <a:ext uri="{28A0092B-C50C-407E-A947-70E740481C1C}">
                <a14:useLocalDpi xmlns:a14="http://schemas.microsoft.com/office/drawing/2010/main"/>
              </a:ext>
            </a:extLst>
          </a:blip>
          <a:srcRect t="2407"/>
          <a:stretch/>
        </p:blipFill>
        <p:spPr>
          <a:xfrm>
            <a:off x="0" y="0"/>
            <a:ext cx="12192000" cy="6692900"/>
          </a:xfrm>
          <a:prstGeom prst="rect">
            <a:avLst/>
          </a:prstGeom>
        </p:spPr>
      </p:pic>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a:xfrm>
            <a:off x="588263" y="509156"/>
            <a:ext cx="11018521" cy="430887"/>
          </a:xfrm>
        </p:spPr>
        <p:txBody>
          <a:bodyPr/>
          <a:lstStyle>
            <a:lvl1pPr>
              <a:defRPr sz="2800">
                <a:solidFill>
                  <a:srgbClr val="000000"/>
                </a:solidFill>
              </a:defRPr>
            </a:lvl1pPr>
          </a:lstStyle>
          <a:p>
            <a:r>
              <a:rPr lang="en-US"/>
              <a:t>Click to edit Master title style</a:t>
            </a:r>
          </a:p>
        </p:txBody>
      </p:sp>
      <p:sp>
        <p:nvSpPr>
          <p:cNvPr id="3" name="Text Placeholder 2"/>
          <p:cNvSpPr>
            <a:spLocks noGrp="1"/>
          </p:cNvSpPr>
          <p:nvPr>
            <p:ph type="body" sz="quarter" idx="10"/>
          </p:nvPr>
        </p:nvSpPr>
        <p:spPr>
          <a:xfrm>
            <a:off x="584199" y="1435497"/>
            <a:ext cx="11018521" cy="1268296"/>
          </a:xfrm>
        </p:spPr>
        <p:txBody>
          <a:bodyPr/>
          <a:lstStyle>
            <a:lvl1pPr>
              <a:defRPr sz="2000">
                <a:solidFill>
                  <a:srgbClr val="000000"/>
                </a:solidFill>
                <a:latin typeface="+mn-lt"/>
              </a:defRPr>
            </a:lvl1pPr>
            <a:lvl2pPr>
              <a:defRPr sz="1600">
                <a:solidFill>
                  <a:srgbClr val="000000"/>
                </a:solidFill>
              </a:defRPr>
            </a:lvl2pPr>
            <a:lvl3pPr>
              <a:defRPr sz="1401">
                <a:solidFill>
                  <a:srgbClr val="000000"/>
                </a:solidFill>
              </a:defRPr>
            </a:lvl3pPr>
            <a:lvl4pPr>
              <a:defRPr sz="1200">
                <a:solidFill>
                  <a:srgbClr val="000000"/>
                </a:solidFill>
              </a:defRPr>
            </a:lvl4pPr>
            <a:lvl5pPr>
              <a:defRPr sz="1001">
                <a:solidFill>
                  <a:srgbClr val="0000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a:extLst>
              <a:ext uri="{FF2B5EF4-FFF2-40B4-BE49-F238E27FC236}">
                <a16:creationId xmlns:a16="http://schemas.microsoft.com/office/drawing/2014/main" id="{4321A61E-DF9E-F052-06B1-83ADA07FFD3F}"/>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354487315"/>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70.xml><?xml version="1.0" encoding="utf-8"?>
<p:sldLayout xmlns:a="http://schemas.openxmlformats.org/drawingml/2006/main" xmlns:r="http://schemas.openxmlformats.org/officeDocument/2006/relationships" xmlns:p="http://schemas.openxmlformats.org/presentationml/2006/main" showMasterSp="0" preserve="1" userDrawn="1">
  <p:cSld name="Three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263" y="588962"/>
            <a:ext cx="11018520" cy="1115568"/>
          </a:xfrm>
        </p:spPr>
        <p:txBody>
          <a:bodyPr anchor="ctr"/>
          <a:lstStyle>
            <a:lvl1pPr algn="ctr">
              <a:defRPr/>
            </a:lvl1pPr>
          </a:lstStyle>
          <a:p>
            <a:r>
              <a:rPr lang="en-US"/>
              <a:t>Click to edit Master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2037906"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4939284"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p:nvPr>
        </p:nvSpPr>
        <p:spPr>
          <a:xfrm>
            <a:off x="7840663"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096058468"/>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preserve="1" userDrawn="1">
  <p:cSld name="Four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263" y="583007"/>
            <a:ext cx="11018520" cy="1115568"/>
          </a:xfrm>
        </p:spPr>
        <p:txBody>
          <a:bodyPr anchor="ctr"/>
          <a:lstStyle>
            <a:lvl1pPr algn="ctr">
              <a:defRPr/>
            </a:lvl1pPr>
          </a:lstStyle>
          <a:p>
            <a:r>
              <a:rPr lang="en-US"/>
              <a:t>Click to edit Master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584200"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inserts</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3487250"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p:nvPr>
        </p:nvSpPr>
        <p:spPr>
          <a:xfrm>
            <a:off x="6390300"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p:nvPr>
        </p:nvSpPr>
        <p:spPr>
          <a:xfrm>
            <a:off x="9293351"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43850615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172.xml><?xml version="1.0" encoding="utf-8"?>
<p:sldLayout xmlns:a="http://schemas.openxmlformats.org/drawingml/2006/main" xmlns:r="http://schemas.openxmlformats.org/officeDocument/2006/relationships" xmlns:p="http://schemas.openxmlformats.org/presentationml/2006/main" showMasterSp="0" preserve="1" userDrawn="1">
  <p:cSld name="Five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263" y="583007"/>
            <a:ext cx="11018520" cy="1115568"/>
          </a:xfrm>
        </p:spPr>
        <p:txBody>
          <a:bodyPr anchor="ctr"/>
          <a:lstStyle>
            <a:lvl1pPr algn="ctr">
              <a:defRPr/>
            </a:lvl1pPr>
          </a:lstStyle>
          <a:p>
            <a:r>
              <a:rPr lang="en-US"/>
              <a:t>Click to edit Master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584200"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inserts</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2905506"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p:nvPr>
        </p:nvSpPr>
        <p:spPr>
          <a:xfrm>
            <a:off x="5227320" y="4235451"/>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p:nvPr>
        </p:nvSpPr>
        <p:spPr>
          <a:xfrm>
            <a:off x="7548118"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p:nvPr>
        </p:nvSpPr>
        <p:spPr>
          <a:xfrm>
            <a:off x="9869423"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76999127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173.xml><?xml version="1.0" encoding="utf-8"?>
<p:sldLayout xmlns:a="http://schemas.openxmlformats.org/drawingml/2006/main" xmlns:r="http://schemas.openxmlformats.org/officeDocument/2006/relationships" xmlns:p="http://schemas.openxmlformats.org/presentationml/2006/main" showMasterSp="0" preserve="1" userDrawn="1">
  <p:cSld name="Title and text side by s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p:nvPr>
        </p:nvSpPr>
        <p:spPr>
          <a:xfrm>
            <a:off x="4356100" y="2309812"/>
            <a:ext cx="7253288" cy="3959223"/>
          </a:xfrm>
        </p:spPr>
        <p:txBody>
          <a:bodyPr anchor="t"/>
          <a:lstStyle>
            <a:lvl1pPr marL="231775" indent="-231775">
              <a:spcAft>
                <a:spcPts val="600"/>
              </a:spcAft>
              <a:buFont typeface="Wingdings" panose="05000000000000000000" pitchFamily="2" charset="2"/>
              <a:buChar char=""/>
              <a:defRPr/>
            </a:lvl1pPr>
          </a:lstStyle>
          <a:p>
            <a:pPr lvl="0"/>
            <a:r>
              <a:rPr lang="en-US"/>
              <a:t>Click to edit Master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28575">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49D8AF80-CAD5-4055-80AD-0B31EBCB52A9}"/>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cxnSp>
        <p:nvCxnSpPr>
          <p:cNvPr id="8" name="Straight Connector 7">
            <a:extLst>
              <a:ext uri="{FF2B5EF4-FFF2-40B4-BE49-F238E27FC236}">
                <a16:creationId xmlns:a16="http://schemas.microsoft.com/office/drawing/2014/main" id="{DF1A9F7D-F14E-4BCE-9EB4-D9EF47B6780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9253519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174.xml><?xml version="1.0" encoding="utf-8"?>
<p:sldLayout xmlns:a="http://schemas.openxmlformats.org/drawingml/2006/main" xmlns:r="http://schemas.openxmlformats.org/officeDocument/2006/relationships" xmlns:p="http://schemas.openxmlformats.org/presentationml/2006/main" showMasterSp="0" preserve="1" userDrawn="1">
  <p:cSld name="Title and text side by side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p:nvPr>
        </p:nvSpPr>
        <p:spPr>
          <a:xfrm>
            <a:off x="4941888" y="585788"/>
            <a:ext cx="6667500" cy="5683249"/>
          </a:xfrm>
        </p:spPr>
        <p:txBody>
          <a:bodyPr anchor="ctr"/>
          <a:lstStyle>
            <a:lvl1pPr marL="231775" indent="-231775">
              <a:spcAft>
                <a:spcPts val="600"/>
              </a:spcAft>
              <a:buFont typeface="Wingdings" panose="05000000000000000000" pitchFamily="2" charset="2"/>
              <a:buChar char=""/>
              <a:defRPr/>
            </a:lvl1pPr>
          </a:lstStyle>
          <a:p>
            <a:pPr lvl="0"/>
            <a:r>
              <a:rPr lang="en-US"/>
              <a:t>Click to edit Master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28575">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484746698"/>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175.xml><?xml version="1.0" encoding="utf-8"?>
<p:sldLayout xmlns:a="http://schemas.openxmlformats.org/drawingml/2006/main" xmlns:r="http://schemas.openxmlformats.org/officeDocument/2006/relationships" xmlns:p="http://schemas.openxmlformats.org/presentationml/2006/main" showMasterSp="0" preserve="1" userDrawn="1">
  <p:cSld name="Developer Code Layout full page">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0"/>
            <a:ext cx="12192000"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0"/>
            <a:ext cx="3788358" cy="493776"/>
          </a:xfrm>
          <a:gradFill flip="none" rotWithShape="1">
            <a:gsLst>
              <a:gs pos="0">
                <a:srgbClr val="000000"/>
              </a:gs>
              <a:gs pos="99000">
                <a:srgbClr val="000000"/>
              </a:gs>
              <a:gs pos="99000">
                <a:schemeClr val="accent1"/>
              </a:gs>
            </a:gsLst>
            <a:lin ang="10800000" scaled="1"/>
            <a:tileRect/>
          </a:gradFill>
        </p:spPr>
        <p:txBody>
          <a:bodyPr vert="horz" wrap="square" lIns="585216" tIns="91440" rIns="0" bIns="91440" rtlCol="0">
            <a:spAutoFit/>
          </a:bodyPr>
          <a:lstStyle>
            <a:lvl1pPr marL="0" indent="0">
              <a:buNone/>
              <a:defRPr lang="en-US" sz="1999" dirty="0">
                <a:solidFill>
                  <a:srgbClr val="FFFFFF"/>
                </a:solidFill>
                <a:latin typeface="+mj-lt"/>
              </a:defRPr>
            </a:lvl1pPr>
          </a:lstStyle>
          <a:p>
            <a:pPr marL="0" lvl="0" indent="0">
              <a:buNone/>
            </a:pPr>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Master text styles</a:t>
            </a:r>
          </a:p>
        </p:txBody>
      </p:sp>
    </p:spTree>
    <p:extLst>
      <p:ext uri="{BB962C8B-B14F-4D97-AF65-F5344CB8AC3E}">
        <p14:creationId xmlns:p14="http://schemas.microsoft.com/office/powerpoint/2010/main" val="2844792235"/>
      </p:ext>
    </p:extLst>
  </p:cSld>
  <p:clrMapOvr>
    <a:masterClrMapping/>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176.xml><?xml version="1.0" encoding="utf-8"?>
<p:sldLayout xmlns:a="http://schemas.openxmlformats.org/drawingml/2006/main" xmlns:r="http://schemas.openxmlformats.org/officeDocument/2006/relationships" xmlns:p="http://schemas.openxmlformats.org/presentationml/2006/main" showMasterSp="0" preserve="1" userDrawn="1">
  <p:cSld name="Developer Code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p:nvPr>
        </p:nvSpPr>
        <p:spPr/>
        <p:txBody>
          <a:bodyPr anchor="ctr"/>
          <a:lstStyle/>
          <a:p>
            <a:r>
              <a:rPr lang="en-US"/>
              <a:t>Click to edit Master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p:nvPr>
        </p:nvSpPr>
        <p:spPr>
          <a:xfrm>
            <a:off x="588263" y="2099310"/>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Master text styles</a:t>
            </a:r>
          </a:p>
        </p:txBody>
      </p:sp>
    </p:spTree>
    <p:extLst>
      <p:ext uri="{BB962C8B-B14F-4D97-AF65-F5344CB8AC3E}">
        <p14:creationId xmlns:p14="http://schemas.microsoft.com/office/powerpoint/2010/main" val="3163782998"/>
      </p:ext>
    </p:extLst>
  </p:cSld>
  <p:clrMapOvr>
    <a:masterClrMapping/>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177.xml><?xml version="1.0" encoding="utf-8"?>
<p:sldLayout xmlns:a="http://schemas.openxmlformats.org/drawingml/2006/main" xmlns:r="http://schemas.openxmlformats.org/officeDocument/2006/relationships" xmlns:p="http://schemas.openxmlformats.org/presentationml/2006/main" showMasterSp="0" preserve="1" userDrawn="1">
  <p:cSld name="Code Bottom">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69332"/>
          </a:xfrm>
        </p:spPr>
        <p:txBody>
          <a:bodyPr wrap="square">
            <a:spAutoFit/>
          </a:bodyPr>
          <a:lstStyle>
            <a:lvl1pPr marL="0" indent="0">
              <a:spcBef>
                <a:spcPts val="600"/>
              </a:spcBef>
              <a:spcAft>
                <a:spcPts val="0"/>
              </a:spcAft>
              <a:buNone/>
              <a:defRPr sz="24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88490385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178.xml><?xml version="1.0" encoding="utf-8"?>
<p:sldLayout xmlns:a="http://schemas.openxmlformats.org/drawingml/2006/main" xmlns:r="http://schemas.openxmlformats.org/officeDocument/2006/relationships" xmlns:p="http://schemas.openxmlformats.org/presentationml/2006/main" showMasterSp="0" preserve="1" userDrawn="1">
  <p:cSld name="Code Top">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p:nvPr>
        </p:nvSpPr>
        <p:spPr>
          <a:xfrm>
            <a:off x="588263" y="4224580"/>
            <a:ext cx="11018520" cy="492443"/>
          </a:xfrm>
        </p:spPr>
        <p:txBody>
          <a:bodyPr/>
          <a:lstStyle>
            <a:lvl1pPr>
              <a:defRPr sz="3200">
                <a:solidFill>
                  <a:schemeClr val="tx1"/>
                </a:solidFill>
              </a:defRPr>
            </a:lvl1pPr>
          </a:lstStyle>
          <a:p>
            <a:r>
              <a:rPr lang="en-US"/>
              <a:t>Click to edit Master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69332"/>
          </a:xfrm>
        </p:spPr>
        <p:txBody>
          <a:bodyPr wrap="square">
            <a:spAutoFit/>
          </a:bodyPr>
          <a:lstStyle>
            <a:lvl1pPr marL="0" indent="0">
              <a:spcBef>
                <a:spcPts val="600"/>
              </a:spcBef>
              <a:spcAft>
                <a:spcPts val="0"/>
              </a:spcAft>
              <a:buNone/>
              <a:defRPr sz="24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18768851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179.xml><?xml version="1.0" encoding="utf-8"?>
<p:sldLayout xmlns:a="http://schemas.openxmlformats.org/drawingml/2006/main" xmlns:r="http://schemas.openxmlformats.org/officeDocument/2006/relationships" xmlns:p="http://schemas.openxmlformats.org/presentationml/2006/main" showMasterSp="0" preserve="1" userDrawn="1">
  <p:cSld name="Code Right s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69332"/>
          </a:xfrm>
        </p:spPr>
        <p:txBody>
          <a:bodyPr wrap="square">
            <a:spAutoFit/>
          </a:bodyPr>
          <a:lstStyle>
            <a:lvl1pPr marL="0" indent="0">
              <a:lnSpc>
                <a:spcPct val="100000"/>
              </a:lnSpc>
              <a:spcBef>
                <a:spcPts val="600"/>
              </a:spcBef>
              <a:spcAft>
                <a:spcPts val="0"/>
              </a:spcAft>
              <a:buNone/>
              <a:defRPr sz="24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69332"/>
          </a:xfrm>
        </p:spPr>
        <p:txBody>
          <a:bodyPr/>
          <a:lstStyle>
            <a:lvl1pPr marL="0" indent="0">
              <a:buNone/>
              <a:tabLst/>
              <a:defRPr sz="2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17019076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userDrawn="1">
  <p:cSld name="5_Title and Content">
    <p:spTree>
      <p:nvGrpSpPr>
        <p:cNvPr id="1" name=""/>
        <p:cNvGrpSpPr/>
        <p:nvPr/>
      </p:nvGrpSpPr>
      <p:grpSpPr>
        <a:xfrm>
          <a:off x="0" y="0"/>
          <a:ext cx="0" cy="0"/>
          <a:chOff x="0" y="0"/>
          <a:chExt cx="0" cy="0"/>
        </a:xfrm>
      </p:grpSpPr>
      <p:pic>
        <p:nvPicPr>
          <p:cNvPr id="5" name="Picture 4" descr="A close-up of a ribbon&#10;&#10;Description automatically generated">
            <a:extLst>
              <a:ext uri="{FF2B5EF4-FFF2-40B4-BE49-F238E27FC236}">
                <a16:creationId xmlns:a16="http://schemas.microsoft.com/office/drawing/2014/main" id="{0C8AED29-A2C9-D869-28FB-33C34244EB25}"/>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8284" r="37862"/>
          <a:stretch/>
        </p:blipFill>
        <p:spPr>
          <a:xfrm>
            <a:off x="0" y="0"/>
            <a:ext cx="5540029" cy="6858000"/>
          </a:xfrm>
          <a:prstGeom prst="rect">
            <a:avLst/>
          </a:prstGeom>
        </p:spPr>
      </p:pic>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a:xfrm>
            <a:off x="5960363" y="509156"/>
            <a:ext cx="5803901" cy="430887"/>
          </a:xfrm>
        </p:spPr>
        <p:txBody>
          <a:bodyPr/>
          <a:lstStyle>
            <a:lvl1pPr>
              <a:defRPr sz="2800">
                <a:solidFill>
                  <a:srgbClr val="000000"/>
                </a:solidFill>
              </a:defRPr>
            </a:lvl1pPr>
          </a:lstStyle>
          <a:p>
            <a:r>
              <a:rPr lang="en-US"/>
              <a:t>Click to edit Master title style</a:t>
            </a:r>
          </a:p>
        </p:txBody>
      </p:sp>
      <p:sp>
        <p:nvSpPr>
          <p:cNvPr id="3" name="Text Placeholder 2"/>
          <p:cNvSpPr>
            <a:spLocks noGrp="1"/>
          </p:cNvSpPr>
          <p:nvPr>
            <p:ph type="body" sz="quarter" idx="10"/>
          </p:nvPr>
        </p:nvSpPr>
        <p:spPr>
          <a:xfrm>
            <a:off x="5956299" y="1435497"/>
            <a:ext cx="5803901" cy="1268296"/>
          </a:xfrm>
        </p:spPr>
        <p:txBody>
          <a:bodyPr/>
          <a:lstStyle>
            <a:lvl1pPr>
              <a:defRPr sz="2000">
                <a:solidFill>
                  <a:srgbClr val="000000"/>
                </a:solidFill>
                <a:latin typeface="+mn-lt"/>
              </a:defRPr>
            </a:lvl1pPr>
            <a:lvl2pPr>
              <a:defRPr sz="1600">
                <a:solidFill>
                  <a:srgbClr val="000000"/>
                </a:solidFill>
              </a:defRPr>
            </a:lvl2pPr>
            <a:lvl3pPr>
              <a:defRPr sz="1401">
                <a:solidFill>
                  <a:srgbClr val="000000"/>
                </a:solidFill>
              </a:defRPr>
            </a:lvl3pPr>
            <a:lvl4pPr>
              <a:defRPr sz="1200">
                <a:solidFill>
                  <a:srgbClr val="000000"/>
                </a:solidFill>
              </a:defRPr>
            </a:lvl4pPr>
            <a:lvl5pPr>
              <a:defRPr sz="1001">
                <a:solidFill>
                  <a:srgbClr val="0000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a:extLst>
              <a:ext uri="{FF2B5EF4-FFF2-40B4-BE49-F238E27FC236}">
                <a16:creationId xmlns:a16="http://schemas.microsoft.com/office/drawing/2014/main" id="{4321A61E-DF9E-F052-06B1-83ADA07FFD3F}"/>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245078985"/>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80.xml><?xml version="1.0" encoding="utf-8"?>
<p:sldLayout xmlns:a="http://schemas.openxmlformats.org/drawingml/2006/main" xmlns:r="http://schemas.openxmlformats.org/officeDocument/2006/relationships" xmlns:p="http://schemas.openxmlformats.org/presentationml/2006/main" showMasterSp="0" preserve="1" userDrawn="1">
  <p:cSld name="Code Left s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69332"/>
          </a:xfrm>
        </p:spPr>
        <p:txBody>
          <a:bodyPr/>
          <a:lstStyle>
            <a:lvl1pPr marL="0" indent="0">
              <a:buNone/>
              <a:defRPr sz="2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69332"/>
          </a:xfrm>
        </p:spPr>
        <p:txBody>
          <a:bodyPr wrap="square">
            <a:spAutoFit/>
          </a:bodyPr>
          <a:lstStyle>
            <a:lvl1pPr marL="0" indent="0">
              <a:lnSpc>
                <a:spcPct val="100000"/>
              </a:lnSpc>
              <a:spcBef>
                <a:spcPts val="600"/>
              </a:spcBef>
              <a:spcAft>
                <a:spcPts val="0"/>
              </a:spcAft>
              <a:buNone/>
              <a:defRPr sz="24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8004211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181.xml><?xml version="1.0" encoding="utf-8"?>
<p:sldLayout xmlns:a="http://schemas.openxmlformats.org/drawingml/2006/main" xmlns:r="http://schemas.openxmlformats.org/officeDocument/2006/relationships" xmlns:p="http://schemas.openxmlformats.org/presentationml/2006/main" showMasterSp="0" preserve="1" userDrawn="1">
  <p:cSld name="Demo slide">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3223"/>
            <a:ext cx="9144000" cy="498598"/>
          </a:xfrm>
          <a:noFill/>
        </p:spPr>
        <p:txBody>
          <a:bodyPr lIns="0" tIns="0" rIns="0" bIns="0" anchor="b" anchorCtr="0">
            <a:spAutoFit/>
          </a:bodyPr>
          <a:lstStyle>
            <a:lvl1pPr algn="l" defTabSz="932742" rtl="0" eaLnBrk="1" latinLnBrk="0" hangingPunct="1">
              <a:lnSpc>
                <a:spcPct val="90000"/>
              </a:lnSpc>
              <a:spcBef>
                <a:spcPct val="0"/>
              </a:spcBef>
              <a:buNone/>
              <a:defRPr lang="en-US" sz="3600" b="0" kern="1200" cap="none" spc="-50" baseline="0" dirty="0">
                <a:ln w="3175">
                  <a:noFill/>
                </a:ln>
                <a:solidFill>
                  <a:srgbClr val="8DC8E8"/>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38554"/>
          </a:xfrm>
          <a:noFill/>
        </p:spPr>
        <p:txBody>
          <a:bodyPr lIns="0" tIns="0" rIns="0" bIns="0">
            <a:spAutoFit/>
          </a:bodyPr>
          <a:lstStyle>
            <a:lvl1pPr marL="0" indent="0">
              <a:spcBef>
                <a:spcPts val="0"/>
              </a:spcBef>
              <a:spcAft>
                <a:spcPts val="0"/>
              </a:spcAft>
              <a:buFont typeface="Arial" panose="020B0604020202020204" pitchFamily="34" charset="0"/>
              <a:buNone/>
              <a:defRPr sz="22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21767104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82.xml><?xml version="1.0" encoding="utf-8"?>
<p:sldLayout xmlns:a="http://schemas.openxmlformats.org/drawingml/2006/main" xmlns:r="http://schemas.openxmlformats.org/officeDocument/2006/relationships" xmlns:p="http://schemas.openxmlformats.org/presentationml/2006/main" showMasterSp="0" preserve="1" userDrawn="1">
  <p:cSld name="Demo slide 2">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3223"/>
            <a:ext cx="9144000" cy="498598"/>
          </a:xfrm>
          <a:noFill/>
        </p:spPr>
        <p:txBody>
          <a:bodyPr lIns="0" tIns="0" rIns="0" bIns="0" anchor="b" anchorCtr="0">
            <a:spAutoFit/>
          </a:bodyPr>
          <a:lstStyle>
            <a:lvl1pPr algn="l" defTabSz="932742" rtl="0" eaLnBrk="1" latinLnBrk="0" hangingPunct="1">
              <a:lnSpc>
                <a:spcPct val="9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38554"/>
          </a:xfrm>
          <a:noFill/>
        </p:spPr>
        <p:txBody>
          <a:bodyPr lIns="0" tIns="0" rIns="0" bIns="0">
            <a:spAutoFit/>
          </a:bodyPr>
          <a:lstStyle>
            <a:lvl1pPr marL="0" indent="0">
              <a:spcBef>
                <a:spcPts val="0"/>
              </a:spcBef>
              <a:spcAft>
                <a:spcPts val="0"/>
              </a:spcAft>
              <a:buFont typeface="Arial" panose="020B0604020202020204" pitchFamily="34" charset="0"/>
              <a:buNone/>
              <a:defRPr sz="22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2957056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183.xml><?xml version="1.0" encoding="utf-8"?>
<p:sldLayout xmlns:a="http://schemas.openxmlformats.org/drawingml/2006/main" xmlns:r="http://schemas.openxmlformats.org/officeDocument/2006/relationships" xmlns:p="http://schemas.openxmlformats.org/presentationml/2006/main" showMasterSp="0" preserve="1" userDrawn="1">
  <p:cSld name="Section Title">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5808"/>
            <a:ext cx="9144000" cy="498598"/>
          </a:xfrm>
          <a:noFill/>
        </p:spPr>
        <p:txBody>
          <a:bodyPr lIns="0" tIns="0" rIns="0" bIns="0" anchor="b" anchorCtr="0">
            <a:spAutoFit/>
          </a:bodyPr>
          <a:lstStyle>
            <a:lvl1pPr algn="l" defTabSz="932742" rtl="0" eaLnBrk="1" latinLnBrk="0" hangingPunct="1">
              <a:lnSpc>
                <a:spcPct val="90000"/>
              </a:lnSpc>
              <a:spcBef>
                <a:spcPct val="0"/>
              </a:spcBef>
              <a:buNone/>
              <a:defRPr lang="en-US" sz="3600" b="0" kern="1200" cap="none" spc="-50" baseline="0" dirty="0">
                <a:ln w="3175">
                  <a:noFill/>
                </a:ln>
                <a:solidFill>
                  <a:srgbClr val="8DC8E8"/>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23101908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184.xml><?xml version="1.0" encoding="utf-8"?>
<p:sldLayout xmlns:a="http://schemas.openxmlformats.org/drawingml/2006/main" xmlns:r="http://schemas.openxmlformats.org/officeDocument/2006/relationships" xmlns:p="http://schemas.openxmlformats.org/presentationml/2006/main" showMasterSp="0" preserve="1" userDrawn="1">
  <p:cSld name="Section Title 2">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5808"/>
            <a:ext cx="9144000" cy="498598"/>
          </a:xfrm>
          <a:noFill/>
        </p:spPr>
        <p:txBody>
          <a:bodyPr lIns="0" tIns="0" rIns="0" bIns="0" anchor="b" anchorCtr="0">
            <a:spAutoFit/>
          </a:bodyPr>
          <a:lstStyle>
            <a:lvl1pPr algn="l" defTabSz="932742" rtl="0" eaLnBrk="1" latinLnBrk="0" hangingPunct="1">
              <a:lnSpc>
                <a:spcPct val="9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2664126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185.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15941782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86.xml><?xml version="1.0" encoding="utf-8"?>
<p:sldLayout xmlns:a="http://schemas.openxmlformats.org/drawingml/2006/main" xmlns:r="http://schemas.openxmlformats.org/officeDocument/2006/relationships" xmlns:p="http://schemas.openxmlformats.org/presentationml/2006/main" showMasterSp="0" preserve="1" userDrawn="1">
  <p:cSld name="Blank 2">
    <p:bg>
      <p:bgRef idx="1001">
        <a:schemeClr val="bg2"/>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210527194"/>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87.xml><?xml version="1.0" encoding="utf-8"?>
<p:sldLayout xmlns:a="http://schemas.openxmlformats.org/drawingml/2006/main" xmlns:r="http://schemas.openxmlformats.org/officeDocument/2006/relationships" xmlns:p="http://schemas.openxmlformats.org/presentationml/2006/main" showMasterSp="0" preserve="1" userDrawn="1">
  <p:cSld name="Closing logo slide">
    <p:bg>
      <p:bgRef idx="1001">
        <a:schemeClr val="bg2"/>
      </p:bgRef>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tx1"/>
                </a:solidFill>
                <a:cs typeface="Segoe UI" pitchFamily="34" charset="0"/>
              </a:rPr>
              <a:t>© Copyright Microsoft Corporation. All rights reserved. </a:t>
            </a:r>
          </a:p>
        </p:txBody>
      </p:sp>
      <p:pic>
        <p:nvPicPr>
          <p:cNvPr id="5" name="MS logo white - EMF" descr="Microsoft logo white text version">
            <a:extLst>
              <a:ext uri="{FF2B5EF4-FFF2-40B4-BE49-F238E27FC236}">
                <a16:creationId xmlns:a16="http://schemas.microsoft.com/office/drawing/2014/main" id="{70D3778F-A717-44C8-9013-FF206B15DD6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spTree>
    <p:extLst>
      <p:ext uri="{BB962C8B-B14F-4D97-AF65-F5344CB8AC3E}">
        <p14:creationId xmlns:p14="http://schemas.microsoft.com/office/powerpoint/2010/main" val="972161615"/>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showMasterSp="0" preserve="1" userDrawn="1">
  <p:cSld name="Title Slide">
    <p:bg>
      <p:bgRef idx="1001">
        <a:schemeClr val="bg2"/>
      </p:bgRef>
    </p:bg>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0" y="2979778"/>
            <a:ext cx="9144000" cy="553998"/>
          </a:xfrm>
          <a:noFill/>
        </p:spPr>
        <p:txBody>
          <a:bodyPr lIns="0" tIns="0" rIns="0" bIns="0" anchor="b" anchorCtr="0">
            <a:spAutoFit/>
          </a:bodyPr>
          <a:lstStyle>
            <a:lvl1pPr>
              <a:defRPr sz="3600" spc="-50" baseline="0">
                <a:solidFill>
                  <a:schemeClr val="accent3"/>
                </a:soli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9144000"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 text</a:t>
            </a:r>
          </a:p>
        </p:txBody>
      </p:sp>
      <p:pic>
        <p:nvPicPr>
          <p:cNvPr id="7" name="MS logo white - EMF" descr="Microsoft logo white text version">
            <a:extLst>
              <a:ext uri="{FF2B5EF4-FFF2-40B4-BE49-F238E27FC236}">
                <a16:creationId xmlns:a16="http://schemas.microsoft.com/office/drawing/2014/main" id="{0FD32619-3819-428A-8565-629596C91418}"/>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1" y="585788"/>
            <a:ext cx="1366245" cy="292608"/>
          </a:xfrm>
          <a:prstGeom prst="rect">
            <a:avLst/>
          </a:prstGeom>
        </p:spPr>
      </p:pic>
    </p:spTree>
    <p:extLst>
      <p:ext uri="{BB962C8B-B14F-4D97-AF65-F5344CB8AC3E}">
        <p14:creationId xmlns:p14="http://schemas.microsoft.com/office/powerpoint/2010/main" val="6039924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189.xml><?xml version="1.0" encoding="utf-8"?>
<p:sldLayout xmlns:a="http://schemas.openxmlformats.org/drawingml/2006/main" xmlns:r="http://schemas.openxmlformats.org/officeDocument/2006/relationships" xmlns:p="http://schemas.openxmlformats.org/presentationml/2006/main" showMasterSp="0" preserve="1" userDrawn="1">
  <p:cSld name="Title Slide 5">
    <p:bg>
      <p:bgRef idx="1001">
        <a:schemeClr val="bg1"/>
      </p:bgRef>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A056D41C-2693-DF84-B52B-AAFE49E0D9AD}"/>
              </a:ext>
              <a:ext uri="{C183D7F6-B498-43B3-948B-1728B52AA6E4}">
                <adec:decorative xmlns:adec="http://schemas.microsoft.com/office/drawing/2017/decorative" val="1"/>
              </a:ext>
            </a:extLst>
          </p:cNvPr>
          <p:cNvPicPr>
            <a:picLocks noChangeAspect="1"/>
          </p:cNvPicPr>
          <p:nvPr userDrawn="1"/>
        </p:nvPicPr>
        <p:blipFill rotWithShape="1">
          <a:blip r:embed="rId2" cstate="screen">
            <a:extLst>
              <a:ext uri="{BEBA8EAE-BF5A-486C-A8C5-ECC9F3942E4B}">
                <a14:imgProps xmlns:a14="http://schemas.microsoft.com/office/drawing/2010/main">
                  <a14:imgLayer r:embed="rId3">
                    <a14:imgEffect>
                      <a14:sharpenSoften amount="100000"/>
                    </a14:imgEffect>
                  </a14:imgLayer>
                </a14:imgProps>
              </a:ext>
              <a:ext uri="{28A0092B-C50C-407E-A947-70E740481C1C}">
                <a14:useLocalDpi xmlns:a14="http://schemas.microsoft.com/office/drawing/2010/main"/>
              </a:ext>
            </a:extLst>
          </a:blip>
          <a:srcRect l="3678" r="19088" b="1398"/>
          <a:stretch/>
        </p:blipFill>
        <p:spPr>
          <a:xfrm>
            <a:off x="0" y="0"/>
            <a:ext cx="12191999" cy="6858000"/>
          </a:xfrm>
          <a:prstGeom prst="rect">
            <a:avLst/>
          </a:prstGeom>
        </p:spPr>
      </p:pic>
      <p:sp>
        <p:nvSpPr>
          <p:cNvPr id="3" name="Rectangle 2">
            <a:extLst>
              <a:ext uri="{FF2B5EF4-FFF2-40B4-BE49-F238E27FC236}">
                <a16:creationId xmlns:a16="http://schemas.microsoft.com/office/drawing/2014/main" id="{523EF143-CE0B-763F-31DC-5E3FD677E5F8}"/>
              </a:ext>
              <a:ext uri="{C183D7F6-B498-43B3-948B-1728B52AA6E4}">
                <adec:decorative xmlns:adec="http://schemas.microsoft.com/office/drawing/2017/decorative" val="1"/>
              </a:ext>
            </a:extLst>
          </p:cNvPr>
          <p:cNvSpPr/>
          <p:nvPr userDrawn="1"/>
        </p:nvSpPr>
        <p:spPr bwMode="auto">
          <a:xfrm>
            <a:off x="-1" y="0"/>
            <a:ext cx="6505303" cy="6858000"/>
          </a:xfrm>
          <a:prstGeom prst="rect">
            <a:avLst/>
          </a:prstGeom>
          <a:gradFill flip="none" rotWithShape="1">
            <a:gsLst>
              <a:gs pos="19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sp>
        <p:nvSpPr>
          <p:cNvPr id="9" name="Title 1"/>
          <p:cNvSpPr>
            <a:spLocks noGrp="1"/>
          </p:cNvSpPr>
          <p:nvPr>
            <p:ph type="title" hasCustomPrompt="1"/>
          </p:nvPr>
        </p:nvSpPr>
        <p:spPr>
          <a:xfrm>
            <a:off x="584200" y="3266242"/>
            <a:ext cx="9144000" cy="677108"/>
          </a:xfrm>
          <a:noFill/>
        </p:spPr>
        <p:txBody>
          <a:bodyPr lIns="0" tIns="0" rIns="0" bIns="0" anchor="b" anchorCtr="0">
            <a:spAutoFit/>
          </a:bodyPr>
          <a:lstStyle>
            <a:lvl1pPr>
              <a:defRPr sz="4400" spc="-50" baseline="0">
                <a:gradFill>
                  <a:gsLst>
                    <a:gs pos="50000">
                      <a:srgbClr val="8661C5"/>
                    </a:gs>
                    <a:gs pos="0">
                      <a:srgbClr val="3E76D4"/>
                    </a:gs>
                    <a:gs pos="100000">
                      <a:srgbClr val="C73ECC"/>
                    </a:gs>
                  </a:gsLst>
                  <a:lin ang="2700000" scaled="1"/>
                </a:gradFill>
                <a:latin typeface="+mj-lt"/>
                <a:cs typeface="Segoe UI" panose="020B0502040204020203" pitchFamily="34" charset="0"/>
              </a:defRPr>
            </a:lvl1pPr>
          </a:lstStyle>
          <a:p>
            <a:r>
              <a:rPr lang="en-US"/>
              <a:t>Event name or presentation title </a:t>
            </a:r>
          </a:p>
        </p:txBody>
      </p:sp>
      <p:pic>
        <p:nvPicPr>
          <p:cNvPr id="10" name="Picture 9" descr="A close-up of a logo&#10;&#10;Description automatically generated with medium confidence">
            <a:extLst>
              <a:ext uri="{FF2B5EF4-FFF2-40B4-BE49-F238E27FC236}">
                <a16:creationId xmlns:a16="http://schemas.microsoft.com/office/drawing/2014/main" id="{97B1F2AE-6C5C-018D-7632-164C4B217057}"/>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296863" y="298450"/>
            <a:ext cx="2361272" cy="867859"/>
          </a:xfrm>
          <a:prstGeom prst="rect">
            <a:avLst/>
          </a:prstGeom>
        </p:spPr>
      </p:pic>
      <p:pic>
        <p:nvPicPr>
          <p:cNvPr id="5" name="Picture 4" descr="A rainbow colored logo on a black background&#10;&#10;Description automatically generated">
            <a:extLst>
              <a:ext uri="{FF2B5EF4-FFF2-40B4-BE49-F238E27FC236}">
                <a16:creationId xmlns:a16="http://schemas.microsoft.com/office/drawing/2014/main" id="{8F5D48D4-68C8-E7DD-5132-34A2E6434375}"/>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10949859" y="325979"/>
            <a:ext cx="812800" cy="812800"/>
          </a:xfrm>
          <a:prstGeom prst="rect">
            <a:avLst/>
          </a:prstGeom>
        </p:spPr>
      </p:pic>
    </p:spTree>
    <p:extLst>
      <p:ext uri="{BB962C8B-B14F-4D97-AF65-F5344CB8AC3E}">
        <p14:creationId xmlns:p14="http://schemas.microsoft.com/office/powerpoint/2010/main" val="285392227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6_Title and Content">
    <p:spTree>
      <p:nvGrpSpPr>
        <p:cNvPr id="1" name=""/>
        <p:cNvGrpSpPr/>
        <p:nvPr/>
      </p:nvGrpSpPr>
      <p:grpSpPr>
        <a:xfrm>
          <a:off x="0" y="0"/>
          <a:ext cx="0" cy="0"/>
          <a:chOff x="0" y="0"/>
          <a:chExt cx="0" cy="0"/>
        </a:xfrm>
      </p:grpSpPr>
      <p:pic>
        <p:nvPicPr>
          <p:cNvPr id="8" name="Picture 7" descr="A close up of a colorful object&#10;&#10;Description automatically generated">
            <a:extLst>
              <a:ext uri="{FF2B5EF4-FFF2-40B4-BE49-F238E27FC236}">
                <a16:creationId xmlns:a16="http://schemas.microsoft.com/office/drawing/2014/main" id="{8FA3090A-C743-6442-6B26-85597FDE3AA7}"/>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36021" r="10124"/>
          <a:stretch/>
        </p:blipFill>
        <p:spPr>
          <a:xfrm>
            <a:off x="6651970" y="0"/>
            <a:ext cx="5540030" cy="6858000"/>
          </a:xfrm>
          <a:prstGeom prst="rect">
            <a:avLst/>
          </a:prstGeom>
        </p:spPr>
      </p:pic>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a:xfrm>
            <a:off x="385063" y="610756"/>
            <a:ext cx="11018521" cy="430887"/>
          </a:xfrm>
        </p:spPr>
        <p:txBody>
          <a:bodyPr/>
          <a:lstStyle>
            <a:lvl1pPr>
              <a:defRPr sz="2800">
                <a:solidFill>
                  <a:srgbClr val="000000"/>
                </a:solidFill>
              </a:defRPr>
            </a:lvl1pPr>
          </a:lstStyle>
          <a:p>
            <a:r>
              <a:rPr lang="en-US"/>
              <a:t>Click to edit Master title style</a:t>
            </a:r>
          </a:p>
        </p:txBody>
      </p:sp>
      <p:sp>
        <p:nvSpPr>
          <p:cNvPr id="3" name="Text Placeholder 2"/>
          <p:cNvSpPr>
            <a:spLocks noGrp="1"/>
          </p:cNvSpPr>
          <p:nvPr>
            <p:ph type="body" sz="quarter" idx="10"/>
          </p:nvPr>
        </p:nvSpPr>
        <p:spPr>
          <a:xfrm>
            <a:off x="380999" y="1537097"/>
            <a:ext cx="11018521" cy="1268296"/>
          </a:xfrm>
        </p:spPr>
        <p:txBody>
          <a:bodyPr/>
          <a:lstStyle>
            <a:lvl1pPr>
              <a:defRPr sz="2000">
                <a:solidFill>
                  <a:srgbClr val="000000"/>
                </a:solidFill>
                <a:latin typeface="+mn-lt"/>
              </a:defRPr>
            </a:lvl1pPr>
            <a:lvl2pPr>
              <a:defRPr sz="1600">
                <a:solidFill>
                  <a:srgbClr val="000000"/>
                </a:solidFill>
              </a:defRPr>
            </a:lvl2pPr>
            <a:lvl3pPr>
              <a:defRPr sz="1401">
                <a:solidFill>
                  <a:srgbClr val="000000"/>
                </a:solidFill>
              </a:defRPr>
            </a:lvl3pPr>
            <a:lvl4pPr>
              <a:defRPr sz="1200">
                <a:solidFill>
                  <a:srgbClr val="000000"/>
                </a:solidFill>
              </a:defRPr>
            </a:lvl4pPr>
            <a:lvl5pPr>
              <a:defRPr sz="1001">
                <a:solidFill>
                  <a:srgbClr val="0000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a:extLst>
              <a:ext uri="{FF2B5EF4-FFF2-40B4-BE49-F238E27FC236}">
                <a16:creationId xmlns:a16="http://schemas.microsoft.com/office/drawing/2014/main" id="{4321A61E-DF9E-F052-06B1-83ADA07FFD3F}"/>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43331333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190.xml><?xml version="1.0" encoding="utf-8"?>
<p:sldLayout xmlns:a="http://schemas.openxmlformats.org/drawingml/2006/main" xmlns:r="http://schemas.openxmlformats.org/officeDocument/2006/relationships" xmlns:p="http://schemas.openxmlformats.org/presentationml/2006/main" showMasterSp="0" preserve="1" userDrawn="1">
  <p:cSld name="1_Title Slide 5">
    <p:bg>
      <p:bgRef idx="1001">
        <a:schemeClr val="bg1"/>
      </p:bgRef>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A056D41C-2693-DF84-B52B-AAFE49E0D9AD}"/>
              </a:ext>
              <a:ext uri="{C183D7F6-B498-43B3-948B-1728B52AA6E4}">
                <adec:decorative xmlns:adec="http://schemas.microsoft.com/office/drawing/2017/decorative" val="1"/>
              </a:ext>
            </a:extLst>
          </p:cNvPr>
          <p:cNvPicPr>
            <a:picLocks noChangeAspect="1"/>
          </p:cNvPicPr>
          <p:nvPr userDrawn="1"/>
        </p:nvPicPr>
        <p:blipFill rotWithShape="1">
          <a:blip r:embed="rId2">
            <a:extLst>
              <a:ext uri="{BEBA8EAE-BF5A-486C-A8C5-ECC9F3942E4B}">
                <a14:imgProps xmlns:a14="http://schemas.microsoft.com/office/drawing/2010/main">
                  <a14:imgLayer r:embed="rId3">
                    <a14:imgEffect>
                      <a14:sharpenSoften amount="100000"/>
                    </a14:imgEffect>
                  </a14:imgLayer>
                </a14:imgProps>
              </a:ext>
            </a:extLst>
          </a:blip>
          <a:srcRect l="41350" t="6371" r="22947" b="48048"/>
          <a:stretch/>
        </p:blipFill>
        <p:spPr>
          <a:xfrm>
            <a:off x="0" y="0"/>
            <a:ext cx="12191999" cy="6858000"/>
          </a:xfrm>
          <a:prstGeom prst="rect">
            <a:avLst/>
          </a:prstGeom>
        </p:spPr>
      </p:pic>
      <p:sp>
        <p:nvSpPr>
          <p:cNvPr id="3" name="Rectangle 2">
            <a:extLst>
              <a:ext uri="{FF2B5EF4-FFF2-40B4-BE49-F238E27FC236}">
                <a16:creationId xmlns:a16="http://schemas.microsoft.com/office/drawing/2014/main" id="{523EF143-CE0B-763F-31DC-5E3FD677E5F8}"/>
              </a:ext>
              <a:ext uri="{C183D7F6-B498-43B3-948B-1728B52AA6E4}">
                <adec:decorative xmlns:adec="http://schemas.microsoft.com/office/drawing/2017/decorative" val="1"/>
              </a:ext>
            </a:extLst>
          </p:cNvPr>
          <p:cNvSpPr/>
          <p:nvPr userDrawn="1"/>
        </p:nvSpPr>
        <p:spPr bwMode="auto">
          <a:xfrm>
            <a:off x="-1" y="0"/>
            <a:ext cx="6505303" cy="6858000"/>
          </a:xfrm>
          <a:prstGeom prst="rect">
            <a:avLst/>
          </a:prstGeom>
          <a:gradFill flip="none" rotWithShape="1">
            <a:gsLst>
              <a:gs pos="19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sp>
        <p:nvSpPr>
          <p:cNvPr id="9" name="Title 1"/>
          <p:cNvSpPr>
            <a:spLocks noGrp="1"/>
          </p:cNvSpPr>
          <p:nvPr>
            <p:ph type="title" hasCustomPrompt="1"/>
          </p:nvPr>
        </p:nvSpPr>
        <p:spPr>
          <a:xfrm>
            <a:off x="584200" y="2589133"/>
            <a:ext cx="5511800" cy="1354217"/>
          </a:xfrm>
          <a:noFill/>
        </p:spPr>
        <p:txBody>
          <a:bodyPr wrap="square" lIns="0" tIns="0" rIns="0" bIns="0" anchor="b" anchorCtr="0">
            <a:spAutoFit/>
          </a:bodyPr>
          <a:lstStyle>
            <a:lvl1pPr>
              <a:defRPr sz="4400" spc="-50" baseline="0">
                <a:gradFill>
                  <a:gsLst>
                    <a:gs pos="50000">
                      <a:srgbClr val="8661C5"/>
                    </a:gs>
                    <a:gs pos="0">
                      <a:srgbClr val="3E76D4"/>
                    </a:gs>
                    <a:gs pos="100000">
                      <a:srgbClr val="C73ECC"/>
                    </a:gs>
                  </a:gsLst>
                  <a:lin ang="2700000" scaled="1"/>
                </a:gradFill>
                <a:latin typeface="+mj-lt"/>
                <a:cs typeface="Segoe UI" panose="020B0502040204020203" pitchFamily="34" charset="0"/>
              </a:defRPr>
            </a:lvl1pPr>
          </a:lstStyle>
          <a:p>
            <a:r>
              <a:rPr lang="en-US"/>
              <a:t>Event name or presentation title </a:t>
            </a:r>
          </a:p>
        </p:txBody>
      </p:sp>
      <p:pic>
        <p:nvPicPr>
          <p:cNvPr id="5" name="Picture 4" descr="A close-up of a logo&#10;&#10;Description automatically generated with medium confidence">
            <a:extLst>
              <a:ext uri="{FF2B5EF4-FFF2-40B4-BE49-F238E27FC236}">
                <a16:creationId xmlns:a16="http://schemas.microsoft.com/office/drawing/2014/main" id="{B7CCD9CC-6226-0424-5409-124F7DF60F61}"/>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296863" y="298450"/>
            <a:ext cx="2361272" cy="867859"/>
          </a:xfrm>
          <a:prstGeom prst="rect">
            <a:avLst/>
          </a:prstGeom>
        </p:spPr>
      </p:pic>
      <p:pic>
        <p:nvPicPr>
          <p:cNvPr id="6" name="Picture 2" descr="Map, photo with location pin, mobile device with likes icon in magenta, purple, and yellow color">
            <a:extLst>
              <a:ext uri="{FF2B5EF4-FFF2-40B4-BE49-F238E27FC236}">
                <a16:creationId xmlns:a16="http://schemas.microsoft.com/office/drawing/2014/main" id="{0A983905-67D2-5C33-136D-E6F40D6AC0D2}"/>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7038244" y="1060538"/>
            <a:ext cx="4736924" cy="4736924"/>
          </a:xfrm>
          <a:prstGeom prst="rect">
            <a:avLst/>
          </a:prstGeom>
        </p:spPr>
      </p:pic>
      <p:pic>
        <p:nvPicPr>
          <p:cNvPr id="4" name="Picture 3" descr="A rainbow colored logo on a black background&#10;&#10;Description automatically generated">
            <a:extLst>
              <a:ext uri="{FF2B5EF4-FFF2-40B4-BE49-F238E27FC236}">
                <a16:creationId xmlns:a16="http://schemas.microsoft.com/office/drawing/2014/main" id="{FC1991CB-5F9D-1CCE-D823-76489CAAA087}"/>
              </a:ext>
            </a:extLst>
          </p:cNvPr>
          <p:cNvPicPr>
            <a:picLocks noChangeAspect="1"/>
          </p:cNvPicPr>
          <p:nvPr userDrawn="1"/>
        </p:nvPicPr>
        <p:blipFill>
          <a:blip r:embed="rId6" cstate="screen">
            <a:extLst>
              <a:ext uri="{28A0092B-C50C-407E-A947-70E740481C1C}">
                <a14:useLocalDpi xmlns:a14="http://schemas.microsoft.com/office/drawing/2010/main"/>
              </a:ext>
            </a:extLst>
          </a:blip>
          <a:stretch>
            <a:fillRect/>
          </a:stretch>
        </p:blipFill>
        <p:spPr>
          <a:xfrm>
            <a:off x="10949859" y="325979"/>
            <a:ext cx="812800" cy="812800"/>
          </a:xfrm>
          <a:prstGeom prst="rect">
            <a:avLst/>
          </a:prstGeom>
        </p:spPr>
      </p:pic>
    </p:spTree>
    <p:extLst>
      <p:ext uri="{BB962C8B-B14F-4D97-AF65-F5344CB8AC3E}">
        <p14:creationId xmlns:p14="http://schemas.microsoft.com/office/powerpoint/2010/main" val="27982252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3840">
          <p15:clr>
            <a:srgbClr val="5ACBF0"/>
          </p15:clr>
        </p15:guide>
        <p15:guide id="4" orient="horz" pos="2160">
          <p15:clr>
            <a:srgbClr val="FBAE40"/>
          </p15:clr>
        </p15:guide>
      </p15:sldGuideLst>
    </p:ext>
  </p:extLst>
</p:sldLayout>
</file>

<file path=ppt/slideLayouts/slideLayout191.xml><?xml version="1.0" encoding="utf-8"?>
<p:sldLayout xmlns:a="http://schemas.openxmlformats.org/drawingml/2006/main" xmlns:r="http://schemas.openxmlformats.org/officeDocument/2006/relationships" xmlns:p="http://schemas.openxmlformats.org/presentationml/2006/main" showMasterSp="0" preserve="1" userDrawn="1">
  <p:cSld name="Title Only">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DAB52086-A920-5E6A-2682-32FAB0FE93A0}"/>
              </a:ext>
            </a:extLst>
          </p:cNvPr>
          <p:cNvPicPr>
            <a:picLocks noChangeAspect="1"/>
          </p:cNvPicPr>
          <p:nvPr userDrawn="1"/>
        </p:nvPicPr>
        <p:blipFill rotWithShape="1">
          <a:blip r:embed="rId2">
            <a:alphaModFix amt="50000"/>
            <a:extLst>
              <a:ext uri="{BEBA8EAE-BF5A-486C-A8C5-ECC9F3942E4B}">
                <a14:imgProps xmlns:a14="http://schemas.microsoft.com/office/drawing/2010/main">
                  <a14:imgLayer r:embed="rId3">
                    <a14:imgEffect>
                      <a14:sharpenSoften amount="-100000"/>
                    </a14:imgEffect>
                  </a14:imgLayer>
                </a14:imgProps>
              </a:ext>
            </a:extLst>
          </a:blip>
          <a:srcRect l="22427" t="9069" r="20063" b="28065"/>
          <a:stretch/>
        </p:blipFill>
        <p:spPr>
          <a:xfrm>
            <a:off x="0" y="0"/>
            <a:ext cx="12192000" cy="6858000"/>
          </a:xfrm>
          <a:prstGeom prst="roundRect">
            <a:avLst>
              <a:gd name="adj" fmla="val 0"/>
            </a:avLst>
          </a:prstGeom>
          <a:solidFill>
            <a:schemeClr val="bg1"/>
          </a:solidFill>
          <a:ln>
            <a:noFill/>
          </a:ln>
          <a:effectLst>
            <a:outerShdw blurRad="223661" dist="140295" dir="2700000" algn="tl" rotWithShape="0">
              <a:srgbClr val="6B2929">
                <a:alpha val="15000"/>
              </a:srgbClr>
            </a:outerShdw>
          </a:effectLst>
        </p:spPr>
      </p:pic>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77101175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92.xml><?xml version="1.0" encoding="utf-8"?>
<p:sldLayout xmlns:a="http://schemas.openxmlformats.org/drawingml/2006/main" xmlns:r="http://schemas.openxmlformats.org/officeDocument/2006/relationships" xmlns:p="http://schemas.openxmlformats.org/presentationml/2006/main" showMasterSp="0" preserve="1" userDrawn="1">
  <p:cSld name="Title and subtitle">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DAB52086-A920-5E6A-2682-32FAB0FE93A0}"/>
              </a:ext>
            </a:extLst>
          </p:cNvPr>
          <p:cNvPicPr>
            <a:picLocks noChangeAspect="1"/>
          </p:cNvPicPr>
          <p:nvPr userDrawn="1"/>
        </p:nvPicPr>
        <p:blipFill rotWithShape="1">
          <a:blip r:embed="rId2">
            <a:alphaModFix amt="50000"/>
            <a:extLst>
              <a:ext uri="{BEBA8EAE-BF5A-486C-A8C5-ECC9F3942E4B}">
                <a14:imgProps xmlns:a14="http://schemas.microsoft.com/office/drawing/2010/main">
                  <a14:imgLayer r:embed="rId3">
                    <a14:imgEffect>
                      <a14:sharpenSoften amount="-100000"/>
                    </a14:imgEffect>
                  </a14:imgLayer>
                </a14:imgProps>
              </a:ext>
            </a:extLst>
          </a:blip>
          <a:srcRect l="22427" t="9069" r="20063" b="28065"/>
          <a:stretch/>
        </p:blipFill>
        <p:spPr>
          <a:xfrm>
            <a:off x="0" y="0"/>
            <a:ext cx="12192000" cy="6858000"/>
          </a:xfrm>
          <a:prstGeom prst="roundRect">
            <a:avLst>
              <a:gd name="adj" fmla="val 0"/>
            </a:avLst>
          </a:prstGeom>
          <a:solidFill>
            <a:schemeClr val="bg1"/>
          </a:solidFill>
          <a:ln>
            <a:noFill/>
          </a:ln>
          <a:effectLst>
            <a:outerShdw blurRad="223661" dist="140295" dir="2700000" algn="tl" rotWithShape="0">
              <a:srgbClr val="6B2929">
                <a:alpha val="15000"/>
              </a:srgbClr>
            </a:outerShdw>
          </a:effectLst>
        </p:spPr>
      </p:pic>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1660538A-9F93-E25A-6FB2-7609FB154490}"/>
              </a:ext>
            </a:extLst>
          </p:cNvPr>
          <p:cNvSpPr>
            <a:spLocks noGrp="1"/>
          </p:cNvSpPr>
          <p:nvPr>
            <p:ph type="body" sz="quarter" idx="10"/>
          </p:nvPr>
        </p:nvSpPr>
        <p:spPr>
          <a:xfrm>
            <a:off x="585788" y="1062911"/>
            <a:ext cx="11020426" cy="307777"/>
          </a:xfrm>
        </p:spPr>
        <p:txBody>
          <a:bodyPr/>
          <a:lstStyle>
            <a:lvl1pPr marL="0" indent="0" algn="l" defTabSz="932742" rtl="0" eaLnBrk="1" latinLnBrk="0" hangingPunct="1">
              <a:lnSpc>
                <a:spcPct val="100000"/>
              </a:lnSpc>
              <a:spcBef>
                <a:spcPct val="0"/>
              </a:spcBef>
              <a:buNone/>
              <a:defRPr lang="en-US" sz="2000" b="0" kern="1200" cap="none" spc="0" baseline="0" dirty="0" smtClean="0">
                <a:ln w="3175">
                  <a:noFill/>
                </a:ln>
                <a:gradFill>
                  <a:gsLst>
                    <a:gs pos="50000">
                      <a:srgbClr val="8661C5"/>
                    </a:gs>
                    <a:gs pos="0">
                      <a:srgbClr val="3E76D4"/>
                    </a:gs>
                    <a:gs pos="100000">
                      <a:srgbClr val="C73ECC"/>
                    </a:gs>
                  </a:gsLst>
                  <a:lin ang="2700000" scaled="1"/>
                </a:gradFill>
                <a:effectLst/>
                <a:latin typeface="+mj-lt"/>
                <a:ea typeface="+mn-ea"/>
                <a:cs typeface="Segoe UI" panose="020B0502040204020203" pitchFamily="34" charset="0"/>
              </a:defRPr>
            </a:lvl1pPr>
            <a:lvl2pPr marL="228600" indent="0">
              <a:buNone/>
              <a:defRPr/>
            </a:lvl2pPr>
          </a:lstStyle>
          <a:p>
            <a:pPr lvl="0"/>
            <a:r>
              <a:rPr lang="en-US"/>
              <a:t>Click to edit Master text styles</a:t>
            </a:r>
          </a:p>
        </p:txBody>
      </p:sp>
    </p:spTree>
    <p:extLst>
      <p:ext uri="{BB962C8B-B14F-4D97-AF65-F5344CB8AC3E}">
        <p14:creationId xmlns:p14="http://schemas.microsoft.com/office/powerpoint/2010/main" val="1297778269"/>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93.xml><?xml version="1.0" encoding="utf-8"?>
<p:sldLayout xmlns:a="http://schemas.openxmlformats.org/drawingml/2006/main" xmlns:r="http://schemas.openxmlformats.org/officeDocument/2006/relationships" xmlns:p="http://schemas.openxmlformats.org/presentationml/2006/main" showMasterSp="0" preserve="1" userDrawn="1">
  <p:cSld name="2_Custom Layout">
    <p:spTree>
      <p:nvGrpSpPr>
        <p:cNvPr id="1" name=""/>
        <p:cNvGrpSpPr/>
        <p:nvPr/>
      </p:nvGrpSpPr>
      <p:grpSpPr>
        <a:xfrm>
          <a:off x="0" y="0"/>
          <a:ext cx="0" cy="0"/>
          <a:chOff x="0" y="0"/>
          <a:chExt cx="0" cy="0"/>
        </a:xfrm>
      </p:grpSpPr>
      <p:pic>
        <p:nvPicPr>
          <p:cNvPr id="4" name="Picture 3" descr="A picture containing blur, colorfulness&#10;&#10;Description automatically generated">
            <a:extLst>
              <a:ext uri="{FF2B5EF4-FFF2-40B4-BE49-F238E27FC236}">
                <a16:creationId xmlns:a16="http://schemas.microsoft.com/office/drawing/2014/main" id="{F6187E10-A926-626B-4493-0B31CE93EBF9}"/>
              </a:ext>
            </a:extLst>
          </p:cNvPr>
          <p:cNvPicPr>
            <a:picLocks noChangeAspect="1"/>
          </p:cNvPicPr>
          <p:nvPr userDrawn="1"/>
        </p:nvPicPr>
        <p:blipFill>
          <a:blip r:embed="rId2" cstate="screen">
            <a:alphaModFix amt="75000"/>
            <a:extLst>
              <a:ext uri="{28A0092B-C50C-407E-A947-70E740481C1C}">
                <a14:useLocalDpi xmlns:a14="http://schemas.microsoft.com/office/drawing/2010/main"/>
              </a:ext>
            </a:extLst>
          </a:blip>
          <a:stretch>
            <a:fillRect/>
          </a:stretch>
        </p:blipFill>
        <p:spPr>
          <a:xfrm>
            <a:off x="3175" y="-1787"/>
            <a:ext cx="12185650" cy="6861574"/>
          </a:xfrm>
          <a:prstGeom prst="rect">
            <a:avLst/>
          </a:prstGeom>
          <a:ln>
            <a:noFill/>
          </a:ln>
        </p:spPr>
      </p:pic>
    </p:spTree>
    <p:extLst>
      <p:ext uri="{BB962C8B-B14F-4D97-AF65-F5344CB8AC3E}">
        <p14:creationId xmlns:p14="http://schemas.microsoft.com/office/powerpoint/2010/main" val="93677186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20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6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94.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CC65E9-4A52-3EE6-E842-26805730EBBB}"/>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59438A7F-9147-5021-CF64-D06E046A316C}"/>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058091916"/>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showMasterSp="0" preserve="1" userDrawn="1">
  <p:cSld name="1_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922548159"/>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96.xml><?xml version="1.0" encoding="utf-8"?>
<p:sldLayout xmlns:a="http://schemas.openxmlformats.org/drawingml/2006/main" xmlns:r="http://schemas.openxmlformats.org/officeDocument/2006/relationships" xmlns:p="http://schemas.openxmlformats.org/presentationml/2006/main" showMasterSp="0" preserve="1" userDrawn="1">
  <p:cSld name="Blank 12 Column">
    <p:spTree>
      <p:nvGrpSpPr>
        <p:cNvPr id="1" name=""/>
        <p:cNvGrpSpPr/>
        <p:nvPr/>
      </p:nvGrpSpPr>
      <p:grpSpPr>
        <a:xfrm>
          <a:off x="0" y="0"/>
          <a:ext cx="0" cy="0"/>
          <a:chOff x="0" y="0"/>
          <a:chExt cx="0" cy="0"/>
        </a:xfrm>
      </p:grpSpPr>
      <p:sp>
        <p:nvSpPr>
          <p:cNvPr id="2" name="Text Placeholder 3">
            <a:extLst>
              <a:ext uri="{FF2B5EF4-FFF2-40B4-BE49-F238E27FC236}">
                <a16:creationId xmlns:a16="http://schemas.microsoft.com/office/drawing/2014/main" id="{6D036D35-5EFE-4F9A-9DEA-C56B81F64EC4}"/>
              </a:ext>
            </a:extLst>
          </p:cNvPr>
          <p:cNvSpPr>
            <a:spLocks noGrp="1"/>
          </p:cNvSpPr>
          <p:nvPr>
            <p:ph type="body" sz="quarter" idx="10" hasCustomPrompt="1"/>
          </p:nvPr>
        </p:nvSpPr>
        <p:spPr>
          <a:xfrm>
            <a:off x="10490200" y="-423204"/>
            <a:ext cx="1701800" cy="307777"/>
          </a:xfrm>
        </p:spPr>
        <p:txBody>
          <a:bodyPr anchor="b" anchorCtr="0"/>
          <a:lstStyle>
            <a:lvl1pPr algn="r">
              <a:buNone/>
              <a:defRPr sz="2000">
                <a:gradFill>
                  <a:gsLst>
                    <a:gs pos="85263">
                      <a:srgbClr val="D83B01"/>
                    </a:gs>
                    <a:gs pos="58000">
                      <a:srgbClr val="D83B01"/>
                    </a:gs>
                  </a:gsLst>
                  <a:lin ang="18600000" scaled="0"/>
                </a:gradFill>
                <a:latin typeface="+mj-lt"/>
              </a:defRPr>
            </a:lvl1pPr>
          </a:lstStyle>
          <a:p>
            <a:pPr lvl="0"/>
            <a:r>
              <a:rPr lang="en-US"/>
              <a:t>XX-XXX</a:t>
            </a:r>
          </a:p>
        </p:txBody>
      </p:sp>
    </p:spTree>
    <p:extLst>
      <p:ext uri="{BB962C8B-B14F-4D97-AF65-F5344CB8AC3E}">
        <p14:creationId xmlns:p14="http://schemas.microsoft.com/office/powerpoint/2010/main" val="92248401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197.xml><?xml version="1.0" encoding="utf-8"?>
<p:sldLayout xmlns:a="http://schemas.openxmlformats.org/drawingml/2006/main" xmlns:r="http://schemas.openxmlformats.org/officeDocument/2006/relationships" xmlns:p="http://schemas.openxmlformats.org/presentationml/2006/main" showMasterSp="0" preserve="1" userDrawn="1">
  <p:cSld name="Closing logo slide">
    <p:bg>
      <p:bgRef idx="1001">
        <a:schemeClr val="bg2"/>
      </p:bgRef>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marL="0" marR="0" lvl="0" indent="0" algn="l" defTabSz="932290" rtl="0" eaLnBrk="0" fontAlgn="auto" latinLnBrk="0" hangingPunct="0">
              <a:lnSpc>
                <a:spcPct val="100000"/>
              </a:lnSpc>
              <a:spcBef>
                <a:spcPts val="0"/>
              </a:spcBef>
              <a:spcAft>
                <a:spcPts val="0"/>
              </a:spcAft>
              <a:buClrTx/>
              <a:buSzTx/>
              <a:buFontTx/>
              <a:buNone/>
              <a:tabLst/>
              <a:defRPr/>
            </a:pPr>
            <a:r>
              <a:rPr kumimoji="0" lang="en-US" sz="700" b="0" i="0" u="none" strike="noStrike" kern="1200" cap="none" spc="0" normalizeH="0" baseline="0" noProof="0">
                <a:ln>
                  <a:noFill/>
                </a:ln>
                <a:solidFill>
                  <a:srgbClr val="FFFFFF"/>
                </a:solidFill>
                <a:effectLst/>
                <a:uLnTx/>
                <a:uFillTx/>
                <a:latin typeface="Segoe UI"/>
                <a:ea typeface="+mn-ea"/>
                <a:cs typeface="Segoe UI" pitchFamily="34" charset="0"/>
              </a:rPr>
              <a:t>© Copyright Microsoft Corporation. All rights reserved. </a:t>
            </a:r>
          </a:p>
        </p:txBody>
      </p:sp>
      <p:pic>
        <p:nvPicPr>
          <p:cNvPr id="5" name="MS logo white - EMF" descr="Microsoft logo white text version">
            <a:extLst>
              <a:ext uri="{FF2B5EF4-FFF2-40B4-BE49-F238E27FC236}">
                <a16:creationId xmlns:a16="http://schemas.microsoft.com/office/drawing/2014/main" id="{70D3778F-A717-44C8-9013-FF206B15DD6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1" y="585788"/>
            <a:ext cx="1366245" cy="292608"/>
          </a:xfrm>
          <a:prstGeom prst="rect">
            <a:avLst/>
          </a:prstGeom>
        </p:spPr>
      </p:pic>
    </p:spTree>
    <p:extLst>
      <p:ext uri="{BB962C8B-B14F-4D97-AF65-F5344CB8AC3E}">
        <p14:creationId xmlns:p14="http://schemas.microsoft.com/office/powerpoint/2010/main" val="1316501738"/>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198.xml><?xml version="1.0" encoding="utf-8"?>
<p:sldLayout xmlns:a="http://schemas.openxmlformats.org/drawingml/2006/main" xmlns:r="http://schemas.openxmlformats.org/officeDocument/2006/relationships" xmlns:p="http://schemas.openxmlformats.org/presentationml/2006/main" showMasterSp="0" preserve="1" userDrawn="1">
  <p:cSld name="2_Title Slide 5">
    <p:bg>
      <p:bgRef idx="1001">
        <a:schemeClr val="bg1"/>
      </p:bgRef>
    </p:bg>
    <p:spTree>
      <p:nvGrpSpPr>
        <p:cNvPr id="1" name=""/>
        <p:cNvGrpSpPr/>
        <p:nvPr/>
      </p:nvGrpSpPr>
      <p:grpSpPr>
        <a:xfrm>
          <a:off x="0" y="0"/>
          <a:ext cx="0" cy="0"/>
          <a:chOff x="0" y="0"/>
          <a:chExt cx="0" cy="0"/>
        </a:xfrm>
      </p:grpSpPr>
      <p:pic>
        <p:nvPicPr>
          <p:cNvPr id="6" name="MS logo gray - EMF" descr="Microsoft logo, gray text version">
            <a:extLst>
              <a:ext uri="{FF2B5EF4-FFF2-40B4-BE49-F238E27FC236}">
                <a16:creationId xmlns:a16="http://schemas.microsoft.com/office/drawing/2014/main" id="{D3453B0B-33DE-4ED0-A610-D76D0E610F6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9" name="Title 1"/>
          <p:cNvSpPr>
            <a:spLocks noGrp="1"/>
          </p:cNvSpPr>
          <p:nvPr>
            <p:ph type="title" hasCustomPrompt="1"/>
          </p:nvPr>
        </p:nvSpPr>
        <p:spPr>
          <a:xfrm>
            <a:off x="584200" y="2979778"/>
            <a:ext cx="9144000" cy="553998"/>
          </a:xfrm>
          <a:noFill/>
        </p:spPr>
        <p:txBody>
          <a:bodyPr lIns="0" tIns="0" rIns="0" bIns="0" anchor="b" anchorCtr="0">
            <a:spAutoFit/>
          </a:bodyPr>
          <a:lstStyle>
            <a:lvl1pPr>
              <a:defRPr sz="3600" spc="-50" baseline="0">
                <a:gradFill>
                  <a:gsLst>
                    <a:gs pos="62564">
                      <a:schemeClr val="tx1"/>
                    </a:gs>
                    <a:gs pos="55000">
                      <a:schemeClr val="tx1"/>
                    </a:gs>
                  </a:gsLst>
                  <a:lin ang="5400000" scaled="0"/>
                </a:gra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9144000" cy="338554"/>
          </a:xfrm>
          <a:noFill/>
        </p:spPr>
        <p:txBody>
          <a:bodyPr wrap="square" lIns="0" tIns="0" rIns="0" bIns="0">
            <a:spAutoFit/>
          </a:bodyPr>
          <a:lstStyle>
            <a:lvl1pPr marL="0" indent="0">
              <a:spcBef>
                <a:spcPts val="0"/>
              </a:spcBef>
              <a:buNone/>
              <a:defRPr sz="2200" spc="0" baseline="0">
                <a:gradFill>
                  <a:gsLst>
                    <a:gs pos="91000">
                      <a:schemeClr val="tx1"/>
                    </a:gs>
                    <a:gs pos="0">
                      <a:schemeClr val="tx1"/>
                    </a:gs>
                  </a:gsLst>
                  <a:lin ang="5400000" scaled="0"/>
                </a:gradFill>
                <a:latin typeface="+mn-lt"/>
                <a:cs typeface="Segoe UI" panose="020B0502040204020203" pitchFamily="34" charset="0"/>
              </a:defRPr>
            </a:lvl1pPr>
          </a:lstStyle>
          <a:p>
            <a:pPr lvl="0"/>
            <a:r>
              <a:rPr lang="en-US"/>
              <a:t>Speaker name or subtitle text</a:t>
            </a:r>
          </a:p>
        </p:txBody>
      </p:sp>
    </p:spTree>
    <p:extLst>
      <p:ext uri="{BB962C8B-B14F-4D97-AF65-F5344CB8AC3E}">
        <p14:creationId xmlns:p14="http://schemas.microsoft.com/office/powerpoint/2010/main" val="137104341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199.xml><?xml version="1.0" encoding="utf-8"?>
<p:sldLayout xmlns:a="http://schemas.openxmlformats.org/drawingml/2006/main" xmlns:r="http://schemas.openxmlformats.org/officeDocument/2006/relationships" xmlns:p="http://schemas.openxmlformats.org/presentationml/2006/main" showMasterSp="0"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p:nvPr>
        </p:nvSpPr>
        <p:spPr>
          <a:xfrm>
            <a:off x="588263" y="457200"/>
            <a:ext cx="11018520" cy="553998"/>
          </a:xfrm>
        </p:spPr>
        <p:txBody>
          <a:bodyPr>
            <a:spAutoFit/>
          </a:bodyPr>
          <a:lstStyle/>
          <a:p>
            <a:r>
              <a:rPr lang="en-US"/>
              <a:t>Click to edit Master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p:nvPr>
        </p:nvSpPr>
        <p:spPr>
          <a:xfrm>
            <a:off x="585217" y="1438275"/>
            <a:ext cx="3264408" cy="677108"/>
          </a:xfrm>
        </p:spPr>
        <p:txBody>
          <a:bodyPr anchor="t"/>
          <a:lstStyle>
            <a:lvl1pPr marL="0" indent="0">
              <a:spcBef>
                <a:spcPts val="0"/>
              </a:spcBef>
              <a:buNone/>
              <a:defRPr sz="2200">
                <a:solidFill>
                  <a:schemeClr val="tx1"/>
                </a:solidFill>
                <a:latin typeface="+mj-lt"/>
              </a:defRPr>
            </a:lvl1pPr>
          </a:lstStyle>
          <a:p>
            <a:pPr lvl="0"/>
            <a:r>
              <a:rPr lang="en-US"/>
              <a:t>Click to edit Master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760482"/>
          </a:xfrm>
        </p:spPr>
        <p:txBody>
          <a:bodyPr wrap="square">
            <a:spAutoFit/>
          </a:bodyPr>
          <a:lstStyle>
            <a:lvl1pPr marL="176213" indent="-176213">
              <a:defRPr lang="en-US" sz="2000" dirty="0"/>
            </a:lvl1pPr>
            <a:lvl2pPr marL="322263" indent="-150813">
              <a:defRPr lang="en-US" sz="1800" dirty="0"/>
            </a:lvl2pPr>
            <a:lvl3pPr marL="466725" indent="-138113">
              <a:defRPr lang="en-US" dirty="0"/>
            </a:lvl3pPr>
            <a:lvl4pPr marL="595313" indent="-128588">
              <a:defRPr lang="en-US" dirty="0"/>
            </a:lvl4pPr>
            <a:lvl5pPr marL="731838" indent="-1222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p:nvPr>
        </p:nvSpPr>
        <p:spPr>
          <a:xfrm>
            <a:off x="4463796" y="1438275"/>
            <a:ext cx="3264408" cy="677108"/>
          </a:xfrm>
        </p:spPr>
        <p:txBody>
          <a:bodyPr anchor="t"/>
          <a:lstStyle>
            <a:lvl1pPr marL="0" indent="0">
              <a:spcBef>
                <a:spcPts val="0"/>
              </a:spcBef>
              <a:buNone/>
              <a:defRPr sz="2200">
                <a:solidFill>
                  <a:schemeClr val="tx1"/>
                </a:solidFill>
                <a:latin typeface="+mj-lt"/>
              </a:defRPr>
            </a:lvl1pPr>
          </a:lstStyle>
          <a:p>
            <a:pPr lvl="0"/>
            <a:r>
              <a:rPr lang="en-US"/>
              <a:t>Click to edit Master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760482"/>
          </a:xfrm>
        </p:spPr>
        <p:txBody>
          <a:bodyPr wrap="square">
            <a:spAutoFit/>
          </a:bodyPr>
          <a:lstStyle>
            <a:lvl1pPr marL="176213" indent="-176213">
              <a:defRPr lang="en-US" sz="2000" dirty="0"/>
            </a:lvl1pPr>
            <a:lvl2pPr marL="398463" indent="-169863">
              <a:defRPr lang="en-US" sz="1800" dirty="0"/>
            </a:lvl2pPr>
            <a:lvl3pPr marL="555625" indent="-157163">
              <a:defRPr lang="en-US" dirty="0"/>
            </a:lvl3pPr>
            <a:lvl4pPr marL="685800" indent="-136525">
              <a:defRPr lang="en-US" dirty="0"/>
            </a:lvl4pPr>
            <a:lvl5pPr marL="800100" indent="-111125">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p:nvPr>
        </p:nvSpPr>
        <p:spPr>
          <a:xfrm>
            <a:off x="8342375" y="1438275"/>
            <a:ext cx="3264408" cy="677108"/>
          </a:xfrm>
        </p:spPr>
        <p:txBody>
          <a:bodyPr anchor="t"/>
          <a:lstStyle>
            <a:lvl1pPr marL="0" indent="0">
              <a:spcBef>
                <a:spcPts val="0"/>
              </a:spcBef>
              <a:buNone/>
              <a:defRPr sz="2200">
                <a:solidFill>
                  <a:schemeClr val="tx1"/>
                </a:solidFill>
                <a:latin typeface="+mj-lt"/>
              </a:defRPr>
            </a:lvl1pPr>
          </a:lstStyle>
          <a:p>
            <a:pPr lvl="0"/>
            <a:r>
              <a:rPr lang="en-US"/>
              <a:t>Click to edit Master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760482"/>
          </a:xfrm>
        </p:spPr>
        <p:txBody>
          <a:bodyPr wrap="square">
            <a:spAutoFit/>
          </a:bodyPr>
          <a:lstStyle>
            <a:lvl1pPr marL="176213" indent="-176213">
              <a:defRPr lang="en-US" sz="2000" dirty="0"/>
            </a:lvl1pPr>
            <a:lvl2pPr marL="398463" indent="-169863">
              <a:defRPr lang="en-US" sz="1800" dirty="0"/>
            </a:lvl2pPr>
            <a:lvl3pPr marL="555625" indent="-157163">
              <a:defRPr lang="en-US" dirty="0"/>
            </a:lvl3pPr>
            <a:lvl4pPr marL="685800" indent="-136525">
              <a:defRPr lang="en-US" dirty="0"/>
            </a:lvl4pPr>
            <a:lvl5pPr marL="800100" indent="-111125">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4003011"/>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30">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2_Title Slide">
    <p:spTree>
      <p:nvGrpSpPr>
        <p:cNvPr id="1" name=""/>
        <p:cNvGrpSpPr/>
        <p:nvPr/>
      </p:nvGrpSpPr>
      <p:grpSpPr>
        <a:xfrm>
          <a:off x="0" y="0"/>
          <a:ext cx="0" cy="0"/>
          <a:chOff x="0" y="0"/>
          <a:chExt cx="0" cy="0"/>
        </a:xfrm>
      </p:grpSpPr>
      <p:pic>
        <p:nvPicPr>
          <p:cNvPr id="2" name="Picture 1" descr="A field of pink flowers&#10;&#10;Description automatically generated">
            <a:extLst>
              <a:ext uri="{FF2B5EF4-FFF2-40B4-BE49-F238E27FC236}">
                <a16:creationId xmlns:a16="http://schemas.microsoft.com/office/drawing/2014/main" id="{E214436C-D4A0-F3A5-8A2C-F0899EA45D2B}"/>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6" t="9553" r="-5" b="21753"/>
          <a:stretch/>
        </p:blipFill>
        <p:spPr>
          <a:xfrm>
            <a:off x="0" y="0"/>
            <a:ext cx="12191999" cy="6858000"/>
          </a:xfrm>
          <a:prstGeom prst="rect">
            <a:avLst/>
          </a:prstGeom>
        </p:spPr>
      </p:pic>
      <p:sp>
        <p:nvSpPr>
          <p:cNvPr id="3" name="Rectangle 2">
            <a:extLst>
              <a:ext uri="{FF2B5EF4-FFF2-40B4-BE49-F238E27FC236}">
                <a16:creationId xmlns:a16="http://schemas.microsoft.com/office/drawing/2014/main" id="{29C5B611-9E79-BB05-EC82-68BE6DA6C09B}"/>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050D373B-7E3C-5172-898A-E68815F86C99}"/>
              </a:ext>
            </a:extLst>
          </p:cNvPr>
          <p:cNvSpPr/>
          <p:nvPr userDrawn="1"/>
        </p:nvSpPr>
        <p:spPr>
          <a:xfrm>
            <a:off x="-1" y="0"/>
            <a:ext cx="12191999" cy="4660900"/>
          </a:xfrm>
          <a:prstGeom prst="rect">
            <a:avLst/>
          </a:prstGeom>
          <a:gradFill flip="none" rotWithShape="1">
            <a:gsLst>
              <a:gs pos="66000">
                <a:srgbClr val="DAE4F6"/>
              </a:gs>
              <a:gs pos="100000">
                <a:srgbClr val="D2DEF4">
                  <a:alpha val="0"/>
                </a:srgbClr>
              </a:gs>
            </a:gsLst>
            <a:lin ang="54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a:extLst>
              <a:ext uri="{FF2B5EF4-FFF2-40B4-BE49-F238E27FC236}">
                <a16:creationId xmlns:a16="http://schemas.microsoft.com/office/drawing/2014/main" id="{F34A422B-193F-0122-2EBB-9AA5518DC152}"/>
              </a:ext>
            </a:extLst>
          </p:cNvPr>
          <p:cNvGrpSpPr/>
          <p:nvPr userDrawn="1"/>
        </p:nvGrpSpPr>
        <p:grpSpPr>
          <a:xfrm>
            <a:off x="500380" y="692322"/>
            <a:ext cx="1549400" cy="331285"/>
            <a:chOff x="508000" y="692322"/>
            <a:chExt cx="1742534" cy="372580"/>
          </a:xfrm>
        </p:grpSpPr>
        <p:pic>
          <p:nvPicPr>
            <p:cNvPr id="6" name="MS logo gray - EMF" descr="Microsoft logo, gray text version">
              <a:extLst>
                <a:ext uri="{FF2B5EF4-FFF2-40B4-BE49-F238E27FC236}">
                  <a16:creationId xmlns:a16="http://schemas.microsoft.com/office/drawing/2014/main" id="{57CA07E5-8E9D-00BD-7408-F3245E8E0D0F}"/>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r="76756"/>
            <a:stretch/>
          </p:blipFill>
          <p:spPr bwMode="black">
            <a:xfrm>
              <a:off x="508000" y="692322"/>
              <a:ext cx="404421" cy="372580"/>
            </a:xfrm>
            <a:prstGeom prst="rect">
              <a:avLst/>
            </a:prstGeom>
          </p:spPr>
        </p:pic>
        <p:sp>
          <p:nvSpPr>
            <p:cNvPr id="7" name="Freeform: Shape 6">
              <a:extLst>
                <a:ext uri="{FF2B5EF4-FFF2-40B4-BE49-F238E27FC236}">
                  <a16:creationId xmlns:a16="http://schemas.microsoft.com/office/drawing/2014/main" id="{5D95FC42-106B-19E0-E35B-3803B328B943}"/>
                </a:ext>
              </a:extLst>
            </p:cNvPr>
            <p:cNvSpPr/>
            <p:nvPr userDrawn="1"/>
          </p:nvSpPr>
          <p:spPr>
            <a:xfrm>
              <a:off x="990546" y="749975"/>
              <a:ext cx="1259988" cy="239888"/>
            </a:xfrm>
            <a:custGeom>
              <a:avLst/>
              <a:gdLst/>
              <a:ahLst/>
              <a:cxnLst/>
              <a:rect l="l" t="t" r="r" b="b"/>
              <a:pathLst>
                <a:path w="1259988" h="239888">
                  <a:moveTo>
                    <a:pt x="981777" y="103752"/>
                  </a:moveTo>
                  <a:cubicBezTo>
                    <a:pt x="967862" y="103752"/>
                    <a:pt x="956862" y="108612"/>
                    <a:pt x="948779" y="118332"/>
                  </a:cubicBezTo>
                  <a:cubicBezTo>
                    <a:pt x="940696" y="128052"/>
                    <a:pt x="936654" y="141456"/>
                    <a:pt x="936654" y="158544"/>
                  </a:cubicBezTo>
                  <a:cubicBezTo>
                    <a:pt x="936654" y="175017"/>
                    <a:pt x="940747" y="187986"/>
                    <a:pt x="948933" y="197451"/>
                  </a:cubicBezTo>
                  <a:cubicBezTo>
                    <a:pt x="957118" y="206915"/>
                    <a:pt x="968066" y="211647"/>
                    <a:pt x="981777" y="211647"/>
                  </a:cubicBezTo>
                  <a:cubicBezTo>
                    <a:pt x="995795" y="211647"/>
                    <a:pt x="1006564" y="206992"/>
                    <a:pt x="1014084" y="197681"/>
                  </a:cubicBezTo>
                  <a:cubicBezTo>
                    <a:pt x="1021605" y="188370"/>
                    <a:pt x="1025365" y="175119"/>
                    <a:pt x="1025365" y="157930"/>
                  </a:cubicBezTo>
                  <a:cubicBezTo>
                    <a:pt x="1025365" y="140638"/>
                    <a:pt x="1021605" y="127285"/>
                    <a:pt x="1014084" y="117872"/>
                  </a:cubicBezTo>
                  <a:cubicBezTo>
                    <a:pt x="1006564" y="108458"/>
                    <a:pt x="995795" y="103752"/>
                    <a:pt x="981777" y="103752"/>
                  </a:cubicBezTo>
                  <a:close/>
                  <a:moveTo>
                    <a:pt x="676977" y="103752"/>
                  </a:moveTo>
                  <a:cubicBezTo>
                    <a:pt x="663062" y="103752"/>
                    <a:pt x="652062" y="108612"/>
                    <a:pt x="643979" y="118332"/>
                  </a:cubicBezTo>
                  <a:cubicBezTo>
                    <a:pt x="635896" y="128052"/>
                    <a:pt x="631854" y="141456"/>
                    <a:pt x="631854" y="158544"/>
                  </a:cubicBezTo>
                  <a:cubicBezTo>
                    <a:pt x="631854" y="175017"/>
                    <a:pt x="635947" y="187986"/>
                    <a:pt x="644133" y="197451"/>
                  </a:cubicBezTo>
                  <a:cubicBezTo>
                    <a:pt x="652318" y="206915"/>
                    <a:pt x="663266" y="211647"/>
                    <a:pt x="676977" y="211647"/>
                  </a:cubicBezTo>
                  <a:cubicBezTo>
                    <a:pt x="690995" y="211647"/>
                    <a:pt x="701764" y="206992"/>
                    <a:pt x="709284" y="197681"/>
                  </a:cubicBezTo>
                  <a:cubicBezTo>
                    <a:pt x="716805" y="188370"/>
                    <a:pt x="720565" y="175119"/>
                    <a:pt x="720565" y="157930"/>
                  </a:cubicBezTo>
                  <a:cubicBezTo>
                    <a:pt x="720565" y="140638"/>
                    <a:pt x="716805" y="127285"/>
                    <a:pt x="709284" y="117872"/>
                  </a:cubicBezTo>
                  <a:cubicBezTo>
                    <a:pt x="701764" y="108458"/>
                    <a:pt x="690995" y="103752"/>
                    <a:pt x="676977" y="103752"/>
                  </a:cubicBezTo>
                  <a:close/>
                  <a:moveTo>
                    <a:pt x="281759" y="79042"/>
                  </a:moveTo>
                  <a:lnTo>
                    <a:pt x="317367" y="79042"/>
                  </a:lnTo>
                  <a:lnTo>
                    <a:pt x="317367" y="236204"/>
                  </a:lnTo>
                  <a:lnTo>
                    <a:pt x="281759" y="236204"/>
                  </a:lnTo>
                  <a:close/>
                  <a:moveTo>
                    <a:pt x="577267" y="76279"/>
                  </a:moveTo>
                  <a:cubicBezTo>
                    <a:pt x="583713" y="76279"/>
                    <a:pt x="588624" y="77251"/>
                    <a:pt x="592001" y="79195"/>
                  </a:cubicBezTo>
                  <a:lnTo>
                    <a:pt x="592001" y="112960"/>
                  </a:lnTo>
                  <a:cubicBezTo>
                    <a:pt x="587704" y="109584"/>
                    <a:pt x="581513" y="107896"/>
                    <a:pt x="573430" y="107896"/>
                  </a:cubicBezTo>
                  <a:cubicBezTo>
                    <a:pt x="562891" y="107896"/>
                    <a:pt x="554092" y="112653"/>
                    <a:pt x="547032" y="122169"/>
                  </a:cubicBezTo>
                  <a:cubicBezTo>
                    <a:pt x="539972" y="131685"/>
                    <a:pt x="536442" y="144628"/>
                    <a:pt x="536442" y="160999"/>
                  </a:cubicBezTo>
                  <a:lnTo>
                    <a:pt x="536442" y="236204"/>
                  </a:lnTo>
                  <a:lnTo>
                    <a:pt x="500834" y="236204"/>
                  </a:lnTo>
                  <a:lnTo>
                    <a:pt x="500834" y="79042"/>
                  </a:lnTo>
                  <a:lnTo>
                    <a:pt x="536442" y="79042"/>
                  </a:lnTo>
                  <a:lnTo>
                    <a:pt x="536442" y="111426"/>
                  </a:lnTo>
                  <a:lnTo>
                    <a:pt x="537055" y="111426"/>
                  </a:lnTo>
                  <a:cubicBezTo>
                    <a:pt x="540534" y="100375"/>
                    <a:pt x="545880" y="91755"/>
                    <a:pt x="553094" y="85564"/>
                  </a:cubicBezTo>
                  <a:cubicBezTo>
                    <a:pt x="560308" y="79374"/>
                    <a:pt x="568365" y="76279"/>
                    <a:pt x="577267" y="76279"/>
                  </a:cubicBezTo>
                  <a:close/>
                  <a:moveTo>
                    <a:pt x="983926" y="75358"/>
                  </a:moveTo>
                  <a:cubicBezTo>
                    <a:pt x="1008482" y="75358"/>
                    <a:pt x="1027616" y="82572"/>
                    <a:pt x="1041327" y="96999"/>
                  </a:cubicBezTo>
                  <a:cubicBezTo>
                    <a:pt x="1055038" y="111426"/>
                    <a:pt x="1061893" y="131429"/>
                    <a:pt x="1061893" y="157009"/>
                  </a:cubicBezTo>
                  <a:cubicBezTo>
                    <a:pt x="1061893" y="182077"/>
                    <a:pt x="1054501" y="202157"/>
                    <a:pt x="1039715" y="217249"/>
                  </a:cubicBezTo>
                  <a:cubicBezTo>
                    <a:pt x="1024930" y="232341"/>
                    <a:pt x="1005055" y="239888"/>
                    <a:pt x="980089" y="239888"/>
                  </a:cubicBezTo>
                  <a:cubicBezTo>
                    <a:pt x="955839" y="239888"/>
                    <a:pt x="936475" y="232546"/>
                    <a:pt x="921997" y="217863"/>
                  </a:cubicBezTo>
                  <a:cubicBezTo>
                    <a:pt x="907519" y="203180"/>
                    <a:pt x="900280" y="183714"/>
                    <a:pt x="900280" y="159465"/>
                  </a:cubicBezTo>
                  <a:cubicBezTo>
                    <a:pt x="900280" y="133066"/>
                    <a:pt x="907826" y="112449"/>
                    <a:pt x="922918" y="97613"/>
                  </a:cubicBezTo>
                  <a:cubicBezTo>
                    <a:pt x="938010" y="82776"/>
                    <a:pt x="958346" y="75358"/>
                    <a:pt x="983926" y="75358"/>
                  </a:cubicBezTo>
                  <a:close/>
                  <a:moveTo>
                    <a:pt x="841069" y="75358"/>
                  </a:moveTo>
                  <a:cubicBezTo>
                    <a:pt x="855599" y="75358"/>
                    <a:pt x="868593" y="77558"/>
                    <a:pt x="880053" y="81958"/>
                  </a:cubicBezTo>
                  <a:lnTo>
                    <a:pt x="880053" y="113114"/>
                  </a:lnTo>
                  <a:cubicBezTo>
                    <a:pt x="869003" y="105542"/>
                    <a:pt x="856315" y="101756"/>
                    <a:pt x="841990" y="101756"/>
                  </a:cubicBezTo>
                  <a:cubicBezTo>
                    <a:pt x="837488" y="101756"/>
                    <a:pt x="833421" y="102217"/>
                    <a:pt x="829789" y="103138"/>
                  </a:cubicBezTo>
                  <a:cubicBezTo>
                    <a:pt x="826156" y="104059"/>
                    <a:pt x="823061" y="105338"/>
                    <a:pt x="820503" y="106975"/>
                  </a:cubicBezTo>
                  <a:cubicBezTo>
                    <a:pt x="817945" y="108612"/>
                    <a:pt x="815950" y="110581"/>
                    <a:pt x="814518" y="112884"/>
                  </a:cubicBezTo>
                  <a:cubicBezTo>
                    <a:pt x="813085" y="115186"/>
                    <a:pt x="812369" y="117718"/>
                    <a:pt x="812369" y="120481"/>
                  </a:cubicBezTo>
                  <a:cubicBezTo>
                    <a:pt x="812369" y="123857"/>
                    <a:pt x="813085" y="126722"/>
                    <a:pt x="814518" y="129076"/>
                  </a:cubicBezTo>
                  <a:cubicBezTo>
                    <a:pt x="815950" y="131429"/>
                    <a:pt x="818073" y="133501"/>
                    <a:pt x="820887" y="135292"/>
                  </a:cubicBezTo>
                  <a:cubicBezTo>
                    <a:pt x="823701" y="137082"/>
                    <a:pt x="827077" y="138719"/>
                    <a:pt x="831017" y="140203"/>
                  </a:cubicBezTo>
                  <a:cubicBezTo>
                    <a:pt x="834956" y="141687"/>
                    <a:pt x="839484" y="143298"/>
                    <a:pt x="844599" y="145038"/>
                  </a:cubicBezTo>
                  <a:cubicBezTo>
                    <a:pt x="851353" y="147800"/>
                    <a:pt x="857415" y="150614"/>
                    <a:pt x="862787" y="153479"/>
                  </a:cubicBezTo>
                  <a:cubicBezTo>
                    <a:pt x="868158" y="156344"/>
                    <a:pt x="872737" y="159592"/>
                    <a:pt x="876523" y="163225"/>
                  </a:cubicBezTo>
                  <a:cubicBezTo>
                    <a:pt x="880309" y="166857"/>
                    <a:pt x="883225" y="171052"/>
                    <a:pt x="885271" y="175810"/>
                  </a:cubicBezTo>
                  <a:cubicBezTo>
                    <a:pt x="887318" y="180568"/>
                    <a:pt x="888341" y="186221"/>
                    <a:pt x="888341" y="192769"/>
                  </a:cubicBezTo>
                  <a:cubicBezTo>
                    <a:pt x="888341" y="200750"/>
                    <a:pt x="886499" y="207708"/>
                    <a:pt x="882816" y="213643"/>
                  </a:cubicBezTo>
                  <a:cubicBezTo>
                    <a:pt x="879132" y="219577"/>
                    <a:pt x="874221" y="224488"/>
                    <a:pt x="868082" y="228377"/>
                  </a:cubicBezTo>
                  <a:cubicBezTo>
                    <a:pt x="861943" y="232265"/>
                    <a:pt x="854857" y="235155"/>
                    <a:pt x="846825" y="237048"/>
                  </a:cubicBezTo>
                  <a:cubicBezTo>
                    <a:pt x="838793" y="238941"/>
                    <a:pt x="830326" y="239888"/>
                    <a:pt x="821424" y="239888"/>
                  </a:cubicBezTo>
                  <a:cubicBezTo>
                    <a:pt x="804234" y="239888"/>
                    <a:pt x="789347" y="237023"/>
                    <a:pt x="776762" y="231293"/>
                  </a:cubicBezTo>
                  <a:lnTo>
                    <a:pt x="776762" y="198295"/>
                  </a:lnTo>
                  <a:cubicBezTo>
                    <a:pt x="790063" y="208424"/>
                    <a:pt x="804746" y="213489"/>
                    <a:pt x="820810" y="213489"/>
                  </a:cubicBezTo>
                  <a:cubicBezTo>
                    <a:pt x="842297" y="213489"/>
                    <a:pt x="853041" y="207145"/>
                    <a:pt x="853041" y="194458"/>
                  </a:cubicBezTo>
                  <a:cubicBezTo>
                    <a:pt x="853041" y="190877"/>
                    <a:pt x="852120" y="187833"/>
                    <a:pt x="850278" y="185326"/>
                  </a:cubicBezTo>
                  <a:cubicBezTo>
                    <a:pt x="848436" y="182819"/>
                    <a:pt x="845955" y="180593"/>
                    <a:pt x="842834" y="178649"/>
                  </a:cubicBezTo>
                  <a:cubicBezTo>
                    <a:pt x="839714" y="176705"/>
                    <a:pt x="836030" y="174966"/>
                    <a:pt x="831784" y="173431"/>
                  </a:cubicBezTo>
                  <a:cubicBezTo>
                    <a:pt x="827538" y="171896"/>
                    <a:pt x="822805" y="170157"/>
                    <a:pt x="817587" y="168213"/>
                  </a:cubicBezTo>
                  <a:cubicBezTo>
                    <a:pt x="811141" y="165655"/>
                    <a:pt x="805334" y="162943"/>
                    <a:pt x="800167" y="160078"/>
                  </a:cubicBezTo>
                  <a:cubicBezTo>
                    <a:pt x="795000" y="157214"/>
                    <a:pt x="790703" y="153965"/>
                    <a:pt x="787275" y="150333"/>
                  </a:cubicBezTo>
                  <a:cubicBezTo>
                    <a:pt x="783847" y="146700"/>
                    <a:pt x="781264" y="142582"/>
                    <a:pt x="779524" y="137977"/>
                  </a:cubicBezTo>
                  <a:cubicBezTo>
                    <a:pt x="777785" y="133373"/>
                    <a:pt x="776915" y="128001"/>
                    <a:pt x="776915" y="121862"/>
                  </a:cubicBezTo>
                  <a:cubicBezTo>
                    <a:pt x="776915" y="114291"/>
                    <a:pt x="778706" y="107614"/>
                    <a:pt x="782287" y="101833"/>
                  </a:cubicBezTo>
                  <a:cubicBezTo>
                    <a:pt x="785868" y="96052"/>
                    <a:pt x="790677" y="91192"/>
                    <a:pt x="796714" y="87253"/>
                  </a:cubicBezTo>
                  <a:cubicBezTo>
                    <a:pt x="802751" y="83313"/>
                    <a:pt x="809606" y="80346"/>
                    <a:pt x="817280" y="78351"/>
                  </a:cubicBezTo>
                  <a:cubicBezTo>
                    <a:pt x="824954" y="76356"/>
                    <a:pt x="832884" y="75358"/>
                    <a:pt x="841069" y="75358"/>
                  </a:cubicBezTo>
                  <a:close/>
                  <a:moveTo>
                    <a:pt x="679126" y="75358"/>
                  </a:moveTo>
                  <a:cubicBezTo>
                    <a:pt x="703682" y="75358"/>
                    <a:pt x="722816" y="82572"/>
                    <a:pt x="736527" y="96999"/>
                  </a:cubicBezTo>
                  <a:cubicBezTo>
                    <a:pt x="750238" y="111426"/>
                    <a:pt x="757093" y="131429"/>
                    <a:pt x="757093" y="157009"/>
                  </a:cubicBezTo>
                  <a:cubicBezTo>
                    <a:pt x="757093" y="182077"/>
                    <a:pt x="749701" y="202157"/>
                    <a:pt x="734915" y="217249"/>
                  </a:cubicBezTo>
                  <a:cubicBezTo>
                    <a:pt x="720130" y="232341"/>
                    <a:pt x="700255" y="239888"/>
                    <a:pt x="675289" y="239888"/>
                  </a:cubicBezTo>
                  <a:cubicBezTo>
                    <a:pt x="651039" y="239888"/>
                    <a:pt x="631675" y="232546"/>
                    <a:pt x="617197" y="217863"/>
                  </a:cubicBezTo>
                  <a:cubicBezTo>
                    <a:pt x="602719" y="203180"/>
                    <a:pt x="595480" y="183714"/>
                    <a:pt x="595480" y="159465"/>
                  </a:cubicBezTo>
                  <a:cubicBezTo>
                    <a:pt x="595480" y="133066"/>
                    <a:pt x="603026" y="112449"/>
                    <a:pt x="618118" y="97613"/>
                  </a:cubicBezTo>
                  <a:cubicBezTo>
                    <a:pt x="633210" y="82776"/>
                    <a:pt x="653546" y="75358"/>
                    <a:pt x="679126" y="75358"/>
                  </a:cubicBezTo>
                  <a:close/>
                  <a:moveTo>
                    <a:pt x="432704" y="75358"/>
                  </a:moveTo>
                  <a:cubicBezTo>
                    <a:pt x="447028" y="75358"/>
                    <a:pt x="459665" y="77865"/>
                    <a:pt x="470613" y="82879"/>
                  </a:cubicBezTo>
                  <a:lnTo>
                    <a:pt x="470613" y="116030"/>
                  </a:lnTo>
                  <a:cubicBezTo>
                    <a:pt x="459665" y="107844"/>
                    <a:pt x="448000" y="103752"/>
                    <a:pt x="435620" y="103752"/>
                  </a:cubicBezTo>
                  <a:cubicBezTo>
                    <a:pt x="420579" y="103752"/>
                    <a:pt x="408249" y="108842"/>
                    <a:pt x="398631" y="119023"/>
                  </a:cubicBezTo>
                  <a:cubicBezTo>
                    <a:pt x="389013" y="129204"/>
                    <a:pt x="384204" y="142531"/>
                    <a:pt x="384204" y="159004"/>
                  </a:cubicBezTo>
                  <a:cubicBezTo>
                    <a:pt x="384204" y="175273"/>
                    <a:pt x="388732" y="188114"/>
                    <a:pt x="397787" y="197527"/>
                  </a:cubicBezTo>
                  <a:cubicBezTo>
                    <a:pt x="406842" y="206941"/>
                    <a:pt x="418993" y="211647"/>
                    <a:pt x="434239" y="211647"/>
                  </a:cubicBezTo>
                  <a:cubicBezTo>
                    <a:pt x="447028" y="211647"/>
                    <a:pt x="459102" y="207094"/>
                    <a:pt x="470460" y="197988"/>
                  </a:cubicBezTo>
                  <a:lnTo>
                    <a:pt x="470460" y="228991"/>
                  </a:lnTo>
                  <a:cubicBezTo>
                    <a:pt x="457874" y="236255"/>
                    <a:pt x="442987" y="239888"/>
                    <a:pt x="425797" y="239888"/>
                  </a:cubicBezTo>
                  <a:cubicBezTo>
                    <a:pt x="402468" y="239888"/>
                    <a:pt x="383642" y="232597"/>
                    <a:pt x="369317" y="218017"/>
                  </a:cubicBezTo>
                  <a:cubicBezTo>
                    <a:pt x="354992" y="203436"/>
                    <a:pt x="347830" y="184533"/>
                    <a:pt x="347830" y="161306"/>
                  </a:cubicBezTo>
                  <a:cubicBezTo>
                    <a:pt x="347830" y="135419"/>
                    <a:pt x="355529" y="114623"/>
                    <a:pt x="370928" y="98917"/>
                  </a:cubicBezTo>
                  <a:cubicBezTo>
                    <a:pt x="386327" y="83211"/>
                    <a:pt x="406919" y="75358"/>
                    <a:pt x="432704" y="75358"/>
                  </a:cubicBezTo>
                  <a:close/>
                  <a:moveTo>
                    <a:pt x="0" y="16115"/>
                  </a:moveTo>
                  <a:lnTo>
                    <a:pt x="51415" y="16115"/>
                  </a:lnTo>
                  <a:lnTo>
                    <a:pt x="109277" y="162688"/>
                  </a:lnTo>
                  <a:cubicBezTo>
                    <a:pt x="113677" y="173943"/>
                    <a:pt x="116542" y="182333"/>
                    <a:pt x="117872" y="187858"/>
                  </a:cubicBezTo>
                  <a:lnTo>
                    <a:pt x="118639" y="187858"/>
                  </a:lnTo>
                  <a:cubicBezTo>
                    <a:pt x="122425" y="176296"/>
                    <a:pt x="125495" y="167701"/>
                    <a:pt x="127848" y="162074"/>
                  </a:cubicBezTo>
                  <a:lnTo>
                    <a:pt x="186784" y="16115"/>
                  </a:lnTo>
                  <a:lnTo>
                    <a:pt x="236358" y="16115"/>
                  </a:lnTo>
                  <a:lnTo>
                    <a:pt x="236358" y="236204"/>
                  </a:lnTo>
                  <a:lnTo>
                    <a:pt x="200137" y="236204"/>
                  </a:lnTo>
                  <a:lnTo>
                    <a:pt x="200137" y="93776"/>
                  </a:lnTo>
                  <a:cubicBezTo>
                    <a:pt x="200137" y="82111"/>
                    <a:pt x="200853" y="67838"/>
                    <a:pt x="202285" y="50955"/>
                  </a:cubicBezTo>
                  <a:lnTo>
                    <a:pt x="201671" y="50955"/>
                  </a:lnTo>
                  <a:cubicBezTo>
                    <a:pt x="199420" y="60573"/>
                    <a:pt x="197425" y="67479"/>
                    <a:pt x="195686" y="71675"/>
                  </a:cubicBezTo>
                  <a:lnTo>
                    <a:pt x="129997" y="236204"/>
                  </a:lnTo>
                  <a:lnTo>
                    <a:pt x="104826" y="236204"/>
                  </a:lnTo>
                  <a:lnTo>
                    <a:pt x="38984" y="72902"/>
                  </a:lnTo>
                  <a:cubicBezTo>
                    <a:pt x="37142" y="68093"/>
                    <a:pt x="35198" y="60778"/>
                    <a:pt x="33151" y="50955"/>
                  </a:cubicBezTo>
                  <a:lnTo>
                    <a:pt x="32537" y="50955"/>
                  </a:lnTo>
                  <a:cubicBezTo>
                    <a:pt x="33356" y="59754"/>
                    <a:pt x="33765" y="74130"/>
                    <a:pt x="33765" y="94082"/>
                  </a:cubicBezTo>
                  <a:lnTo>
                    <a:pt x="33765" y="236204"/>
                  </a:lnTo>
                  <a:lnTo>
                    <a:pt x="0" y="236204"/>
                  </a:lnTo>
                  <a:close/>
                  <a:moveTo>
                    <a:pt x="299716" y="5525"/>
                  </a:moveTo>
                  <a:cubicBezTo>
                    <a:pt x="305753" y="5525"/>
                    <a:pt x="310869" y="7469"/>
                    <a:pt x="315064" y="11357"/>
                  </a:cubicBezTo>
                  <a:cubicBezTo>
                    <a:pt x="319259" y="15245"/>
                    <a:pt x="321357" y="20106"/>
                    <a:pt x="321357" y="25938"/>
                  </a:cubicBezTo>
                  <a:cubicBezTo>
                    <a:pt x="321357" y="31463"/>
                    <a:pt x="319259" y="36195"/>
                    <a:pt x="315064" y="40135"/>
                  </a:cubicBezTo>
                  <a:cubicBezTo>
                    <a:pt x="310869" y="44074"/>
                    <a:pt x="305753" y="46044"/>
                    <a:pt x="299716" y="46044"/>
                  </a:cubicBezTo>
                  <a:cubicBezTo>
                    <a:pt x="293884" y="46044"/>
                    <a:pt x="288896" y="44151"/>
                    <a:pt x="284752" y="40365"/>
                  </a:cubicBezTo>
                  <a:cubicBezTo>
                    <a:pt x="280608" y="36579"/>
                    <a:pt x="278536" y="31770"/>
                    <a:pt x="278536" y="25938"/>
                  </a:cubicBezTo>
                  <a:cubicBezTo>
                    <a:pt x="278536" y="20106"/>
                    <a:pt x="280608" y="15245"/>
                    <a:pt x="284752" y="11357"/>
                  </a:cubicBezTo>
                  <a:cubicBezTo>
                    <a:pt x="288896" y="7469"/>
                    <a:pt x="293884" y="5525"/>
                    <a:pt x="299716" y="5525"/>
                  </a:cubicBezTo>
                  <a:close/>
                  <a:moveTo>
                    <a:pt x="1149851" y="0"/>
                  </a:moveTo>
                  <a:cubicBezTo>
                    <a:pt x="1158650" y="0"/>
                    <a:pt x="1165608" y="972"/>
                    <a:pt x="1170724" y="2916"/>
                  </a:cubicBezTo>
                  <a:lnTo>
                    <a:pt x="1170724" y="32537"/>
                  </a:lnTo>
                  <a:cubicBezTo>
                    <a:pt x="1165915" y="29775"/>
                    <a:pt x="1160441" y="28393"/>
                    <a:pt x="1154302" y="28393"/>
                  </a:cubicBezTo>
                  <a:cubicBezTo>
                    <a:pt x="1137010" y="28393"/>
                    <a:pt x="1128364" y="38165"/>
                    <a:pt x="1128364" y="57708"/>
                  </a:cubicBezTo>
                  <a:lnTo>
                    <a:pt x="1128364" y="79042"/>
                  </a:lnTo>
                  <a:lnTo>
                    <a:pt x="1160534" y="79042"/>
                  </a:lnTo>
                  <a:lnTo>
                    <a:pt x="1164892" y="79042"/>
                  </a:lnTo>
                  <a:lnTo>
                    <a:pt x="1186779" y="79042"/>
                  </a:lnTo>
                  <a:lnTo>
                    <a:pt x="1186779" y="42667"/>
                  </a:lnTo>
                  <a:lnTo>
                    <a:pt x="1222386" y="32537"/>
                  </a:lnTo>
                  <a:lnTo>
                    <a:pt x="1222386" y="79042"/>
                  </a:lnTo>
                  <a:lnTo>
                    <a:pt x="1259988" y="79042"/>
                  </a:lnTo>
                  <a:lnTo>
                    <a:pt x="1259988" y="106975"/>
                  </a:lnTo>
                  <a:lnTo>
                    <a:pt x="1222386" y="106975"/>
                  </a:lnTo>
                  <a:lnTo>
                    <a:pt x="1222386" y="185556"/>
                  </a:lnTo>
                  <a:cubicBezTo>
                    <a:pt x="1222386" y="194867"/>
                    <a:pt x="1224074" y="201518"/>
                    <a:pt x="1227451" y="205508"/>
                  </a:cubicBezTo>
                  <a:cubicBezTo>
                    <a:pt x="1230827" y="209499"/>
                    <a:pt x="1236455" y="211494"/>
                    <a:pt x="1244333" y="211494"/>
                  </a:cubicBezTo>
                  <a:cubicBezTo>
                    <a:pt x="1250370" y="211494"/>
                    <a:pt x="1255589" y="209754"/>
                    <a:pt x="1259988" y="206276"/>
                  </a:cubicBezTo>
                  <a:lnTo>
                    <a:pt x="1259988" y="234516"/>
                  </a:lnTo>
                  <a:cubicBezTo>
                    <a:pt x="1253031" y="237995"/>
                    <a:pt x="1243873" y="239734"/>
                    <a:pt x="1232515" y="239734"/>
                  </a:cubicBezTo>
                  <a:cubicBezTo>
                    <a:pt x="1202024" y="239734"/>
                    <a:pt x="1186779" y="225102"/>
                    <a:pt x="1186779" y="195839"/>
                  </a:cubicBezTo>
                  <a:lnTo>
                    <a:pt x="1186779" y="106975"/>
                  </a:lnTo>
                  <a:lnTo>
                    <a:pt x="1164892" y="106975"/>
                  </a:lnTo>
                  <a:lnTo>
                    <a:pt x="1160534" y="106975"/>
                  </a:lnTo>
                  <a:lnTo>
                    <a:pt x="1128517" y="106975"/>
                  </a:lnTo>
                  <a:lnTo>
                    <a:pt x="1128517" y="236204"/>
                  </a:lnTo>
                  <a:lnTo>
                    <a:pt x="1092910" y="236204"/>
                  </a:lnTo>
                  <a:lnTo>
                    <a:pt x="1092910" y="106975"/>
                  </a:lnTo>
                  <a:lnTo>
                    <a:pt x="1066051" y="106975"/>
                  </a:lnTo>
                  <a:lnTo>
                    <a:pt x="1066051" y="79042"/>
                  </a:lnTo>
                  <a:lnTo>
                    <a:pt x="1092910" y="79042"/>
                  </a:lnTo>
                  <a:lnTo>
                    <a:pt x="1092910" y="53564"/>
                  </a:lnTo>
                  <a:cubicBezTo>
                    <a:pt x="1092910" y="36988"/>
                    <a:pt x="1098333" y="23917"/>
                    <a:pt x="1109179" y="14350"/>
                  </a:cubicBezTo>
                  <a:cubicBezTo>
                    <a:pt x="1120025" y="4783"/>
                    <a:pt x="1133582" y="0"/>
                    <a:pt x="1149851" y="0"/>
                  </a:cubicBezTo>
                  <a:close/>
                </a:path>
              </a:pathLst>
            </a:custGeom>
            <a:solidFill>
              <a:srgbClr val="2F2F2F"/>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8" name="Title 15">
            <a:extLst>
              <a:ext uri="{FF2B5EF4-FFF2-40B4-BE49-F238E27FC236}">
                <a16:creationId xmlns:a16="http://schemas.microsoft.com/office/drawing/2014/main" id="{75D6AF87-1434-C2B6-0E65-E273393E9249}"/>
              </a:ext>
            </a:extLst>
          </p:cNvPr>
          <p:cNvSpPr>
            <a:spLocks noGrp="1"/>
          </p:cNvSpPr>
          <p:nvPr>
            <p:ph type="title"/>
          </p:nvPr>
        </p:nvSpPr>
        <p:spPr>
          <a:xfrm>
            <a:off x="379021" y="2811645"/>
            <a:ext cx="7683500" cy="895065"/>
          </a:xfrm>
        </p:spPr>
        <p:txBody>
          <a:bodyPr/>
          <a:lstStyle>
            <a:lvl1pPr>
              <a:defRPr>
                <a:solidFill>
                  <a:srgbClr val="463668"/>
                </a:solidFill>
                <a:latin typeface="Segoe UI Semibold" panose="020B0702040204020203" pitchFamily="34" charset="0"/>
                <a:cs typeface="Segoe UI Semibold" panose="020B0702040204020203" pitchFamily="34" charset="0"/>
              </a:defRPr>
            </a:lvl1pPr>
          </a:lstStyle>
          <a:p>
            <a:r>
              <a:rPr lang="en-US"/>
              <a:t>Click to edit Master title style</a:t>
            </a:r>
          </a:p>
        </p:txBody>
      </p:sp>
      <p:sp>
        <p:nvSpPr>
          <p:cNvPr id="10" name="Text Placeholder 23">
            <a:extLst>
              <a:ext uri="{FF2B5EF4-FFF2-40B4-BE49-F238E27FC236}">
                <a16:creationId xmlns:a16="http://schemas.microsoft.com/office/drawing/2014/main" id="{370DEDA7-8EE8-1112-20E5-FA2CDB772C12}"/>
              </a:ext>
            </a:extLst>
          </p:cNvPr>
          <p:cNvSpPr>
            <a:spLocks noGrp="1"/>
          </p:cNvSpPr>
          <p:nvPr>
            <p:ph type="body" sz="quarter" idx="10"/>
          </p:nvPr>
        </p:nvSpPr>
        <p:spPr>
          <a:xfrm>
            <a:off x="399778" y="3846332"/>
            <a:ext cx="6823075" cy="454517"/>
          </a:xfrm>
        </p:spPr>
        <p:txBody>
          <a:bodyPr/>
          <a:lstStyle>
            <a:lvl1pPr marL="0" indent="0">
              <a:buNone/>
              <a:defRPr/>
            </a:lvl1pPr>
          </a:lstStyle>
          <a:p>
            <a:pPr lvl="0"/>
            <a:r>
              <a:rPr lang="en-US"/>
              <a:t>Click to edit Master text styles</a:t>
            </a:r>
          </a:p>
        </p:txBody>
      </p:sp>
      <p:grpSp>
        <p:nvGrpSpPr>
          <p:cNvPr id="11" name="Group 10">
            <a:extLst>
              <a:ext uri="{FF2B5EF4-FFF2-40B4-BE49-F238E27FC236}">
                <a16:creationId xmlns:a16="http://schemas.microsoft.com/office/drawing/2014/main" id="{EA727BF0-05C5-E783-1FA3-E34ADE78C90E}"/>
              </a:ext>
            </a:extLst>
          </p:cNvPr>
          <p:cNvGrpSpPr/>
          <p:nvPr userDrawn="1"/>
        </p:nvGrpSpPr>
        <p:grpSpPr>
          <a:xfrm>
            <a:off x="8694674" y="636943"/>
            <a:ext cx="2996945" cy="427721"/>
            <a:chOff x="8694674" y="636943"/>
            <a:chExt cx="2996945" cy="427721"/>
          </a:xfrm>
        </p:grpSpPr>
        <p:sp>
          <p:nvSpPr>
            <p:cNvPr id="16" name="Freeform: Shape 15">
              <a:extLst>
                <a:ext uri="{FF2B5EF4-FFF2-40B4-BE49-F238E27FC236}">
                  <a16:creationId xmlns:a16="http://schemas.microsoft.com/office/drawing/2014/main" id="{390B6F5F-B474-F6D1-DB87-339220473810}"/>
                </a:ext>
              </a:extLst>
            </p:cNvPr>
            <p:cNvSpPr/>
            <p:nvPr userDrawn="1"/>
          </p:nvSpPr>
          <p:spPr>
            <a:xfrm>
              <a:off x="9225722" y="759293"/>
              <a:ext cx="2465897" cy="241807"/>
            </a:xfrm>
            <a:custGeom>
              <a:avLst/>
              <a:gdLst/>
              <a:ahLst/>
              <a:cxnLst/>
              <a:rect l="l" t="t" r="r" b="b"/>
              <a:pathLst>
                <a:path w="3145938" h="308493">
                  <a:moveTo>
                    <a:pt x="1730876" y="125853"/>
                  </a:moveTo>
                  <a:cubicBezTo>
                    <a:pt x="1724737" y="125853"/>
                    <a:pt x="1719339" y="126953"/>
                    <a:pt x="1714684" y="129153"/>
                  </a:cubicBezTo>
                  <a:cubicBezTo>
                    <a:pt x="1710028" y="131352"/>
                    <a:pt x="1706114" y="134243"/>
                    <a:pt x="1702943" y="137824"/>
                  </a:cubicBezTo>
                  <a:cubicBezTo>
                    <a:pt x="1699771" y="141405"/>
                    <a:pt x="1697392" y="145498"/>
                    <a:pt x="1695806" y="150102"/>
                  </a:cubicBezTo>
                  <a:cubicBezTo>
                    <a:pt x="1694220" y="154707"/>
                    <a:pt x="1693427" y="159413"/>
                    <a:pt x="1693427" y="164222"/>
                  </a:cubicBezTo>
                  <a:cubicBezTo>
                    <a:pt x="1693427" y="169441"/>
                    <a:pt x="1694169" y="174787"/>
                    <a:pt x="1695652" y="180261"/>
                  </a:cubicBezTo>
                  <a:cubicBezTo>
                    <a:pt x="1697136" y="185735"/>
                    <a:pt x="1699413" y="190723"/>
                    <a:pt x="1702482" y="195225"/>
                  </a:cubicBezTo>
                  <a:cubicBezTo>
                    <a:pt x="1705552" y="199727"/>
                    <a:pt x="1709465" y="203436"/>
                    <a:pt x="1714223" y="206352"/>
                  </a:cubicBezTo>
                  <a:cubicBezTo>
                    <a:pt x="1718981" y="209269"/>
                    <a:pt x="1724634" y="210727"/>
                    <a:pt x="1731183" y="210727"/>
                  </a:cubicBezTo>
                  <a:cubicBezTo>
                    <a:pt x="1737015" y="210727"/>
                    <a:pt x="1742182" y="209652"/>
                    <a:pt x="1746684" y="207504"/>
                  </a:cubicBezTo>
                  <a:cubicBezTo>
                    <a:pt x="1751186" y="205355"/>
                    <a:pt x="1754946" y="202388"/>
                    <a:pt x="1757965" y="198602"/>
                  </a:cubicBezTo>
                  <a:cubicBezTo>
                    <a:pt x="1760983" y="194816"/>
                    <a:pt x="1763285" y="190339"/>
                    <a:pt x="1764871" y="185172"/>
                  </a:cubicBezTo>
                  <a:cubicBezTo>
                    <a:pt x="1766457" y="180005"/>
                    <a:pt x="1767250" y="174403"/>
                    <a:pt x="1767250" y="168366"/>
                  </a:cubicBezTo>
                  <a:cubicBezTo>
                    <a:pt x="1767250" y="162023"/>
                    <a:pt x="1766508" y="156242"/>
                    <a:pt x="1765025" y="151023"/>
                  </a:cubicBezTo>
                  <a:cubicBezTo>
                    <a:pt x="1763541" y="145805"/>
                    <a:pt x="1761290" y="141329"/>
                    <a:pt x="1758272" y="137594"/>
                  </a:cubicBezTo>
                  <a:cubicBezTo>
                    <a:pt x="1755253" y="133859"/>
                    <a:pt x="1751468" y="130969"/>
                    <a:pt x="1746914" y="128922"/>
                  </a:cubicBezTo>
                  <a:cubicBezTo>
                    <a:pt x="1742361" y="126876"/>
                    <a:pt x="1737015" y="125853"/>
                    <a:pt x="1730876" y="125853"/>
                  </a:cubicBezTo>
                  <a:close/>
                  <a:moveTo>
                    <a:pt x="2943927" y="103752"/>
                  </a:moveTo>
                  <a:cubicBezTo>
                    <a:pt x="2930012" y="103752"/>
                    <a:pt x="2919012" y="108612"/>
                    <a:pt x="2910929" y="118332"/>
                  </a:cubicBezTo>
                  <a:cubicBezTo>
                    <a:pt x="2902846" y="128053"/>
                    <a:pt x="2898804" y="141456"/>
                    <a:pt x="2898804" y="158544"/>
                  </a:cubicBezTo>
                  <a:cubicBezTo>
                    <a:pt x="2898804" y="175017"/>
                    <a:pt x="2902897" y="187986"/>
                    <a:pt x="2911083" y="197451"/>
                  </a:cubicBezTo>
                  <a:cubicBezTo>
                    <a:pt x="2919268" y="206915"/>
                    <a:pt x="2930216" y="211647"/>
                    <a:pt x="2943927" y="211647"/>
                  </a:cubicBezTo>
                  <a:cubicBezTo>
                    <a:pt x="2957945" y="211647"/>
                    <a:pt x="2968714" y="206992"/>
                    <a:pt x="2976235" y="197681"/>
                  </a:cubicBezTo>
                  <a:cubicBezTo>
                    <a:pt x="2983755" y="188370"/>
                    <a:pt x="2987515" y="175119"/>
                    <a:pt x="2987515" y="157930"/>
                  </a:cubicBezTo>
                  <a:cubicBezTo>
                    <a:pt x="2987515" y="140638"/>
                    <a:pt x="2983755" y="127285"/>
                    <a:pt x="2976235" y="117872"/>
                  </a:cubicBezTo>
                  <a:cubicBezTo>
                    <a:pt x="2968714" y="108458"/>
                    <a:pt x="2957945" y="103752"/>
                    <a:pt x="2943927" y="103752"/>
                  </a:cubicBezTo>
                  <a:close/>
                  <a:moveTo>
                    <a:pt x="2588116" y="103752"/>
                  </a:moveTo>
                  <a:cubicBezTo>
                    <a:pt x="2575429" y="103752"/>
                    <a:pt x="2565222" y="108254"/>
                    <a:pt x="2557497" y="117258"/>
                  </a:cubicBezTo>
                  <a:cubicBezTo>
                    <a:pt x="2549772" y="126262"/>
                    <a:pt x="2545910" y="137517"/>
                    <a:pt x="2545910" y="151023"/>
                  </a:cubicBezTo>
                  <a:lnTo>
                    <a:pt x="2545910" y="170515"/>
                  </a:lnTo>
                  <a:cubicBezTo>
                    <a:pt x="2545910" y="181975"/>
                    <a:pt x="2549568" y="191695"/>
                    <a:pt x="2556883" y="199676"/>
                  </a:cubicBezTo>
                  <a:cubicBezTo>
                    <a:pt x="2564199" y="207657"/>
                    <a:pt x="2573485" y="211647"/>
                    <a:pt x="2584740" y="211647"/>
                  </a:cubicBezTo>
                  <a:cubicBezTo>
                    <a:pt x="2597939" y="211647"/>
                    <a:pt x="2608299" y="206506"/>
                    <a:pt x="2615819" y="196223"/>
                  </a:cubicBezTo>
                  <a:cubicBezTo>
                    <a:pt x="2623340" y="185940"/>
                    <a:pt x="2627100" y="171589"/>
                    <a:pt x="2627100" y="153172"/>
                  </a:cubicBezTo>
                  <a:cubicBezTo>
                    <a:pt x="2627100" y="137722"/>
                    <a:pt x="2623596" y="125623"/>
                    <a:pt x="2616587" y="116874"/>
                  </a:cubicBezTo>
                  <a:cubicBezTo>
                    <a:pt x="2609578" y="108126"/>
                    <a:pt x="2600088" y="103752"/>
                    <a:pt x="2588116" y="103752"/>
                  </a:cubicBezTo>
                  <a:close/>
                  <a:moveTo>
                    <a:pt x="2391477" y="103752"/>
                  </a:moveTo>
                  <a:cubicBezTo>
                    <a:pt x="2377562" y="103752"/>
                    <a:pt x="2366562" y="108612"/>
                    <a:pt x="2358479" y="118332"/>
                  </a:cubicBezTo>
                  <a:cubicBezTo>
                    <a:pt x="2350396" y="128053"/>
                    <a:pt x="2346354" y="141456"/>
                    <a:pt x="2346354" y="158544"/>
                  </a:cubicBezTo>
                  <a:cubicBezTo>
                    <a:pt x="2346354" y="175017"/>
                    <a:pt x="2350447" y="187986"/>
                    <a:pt x="2358633" y="197451"/>
                  </a:cubicBezTo>
                  <a:cubicBezTo>
                    <a:pt x="2366818" y="206915"/>
                    <a:pt x="2377766" y="211647"/>
                    <a:pt x="2391477" y="211647"/>
                  </a:cubicBezTo>
                  <a:cubicBezTo>
                    <a:pt x="2405495" y="211647"/>
                    <a:pt x="2416264" y="206992"/>
                    <a:pt x="2423785" y="197681"/>
                  </a:cubicBezTo>
                  <a:cubicBezTo>
                    <a:pt x="2431305" y="188370"/>
                    <a:pt x="2435065" y="175119"/>
                    <a:pt x="2435065" y="157930"/>
                  </a:cubicBezTo>
                  <a:cubicBezTo>
                    <a:pt x="2435065" y="140638"/>
                    <a:pt x="2431305" y="127285"/>
                    <a:pt x="2423785" y="117872"/>
                  </a:cubicBezTo>
                  <a:cubicBezTo>
                    <a:pt x="2416264" y="108458"/>
                    <a:pt x="2405495" y="103752"/>
                    <a:pt x="2391477" y="103752"/>
                  </a:cubicBezTo>
                  <a:close/>
                  <a:moveTo>
                    <a:pt x="1038927" y="103752"/>
                  </a:moveTo>
                  <a:cubicBezTo>
                    <a:pt x="1025012" y="103752"/>
                    <a:pt x="1014013" y="108612"/>
                    <a:pt x="1005929" y="118332"/>
                  </a:cubicBezTo>
                  <a:cubicBezTo>
                    <a:pt x="997846" y="128053"/>
                    <a:pt x="993804" y="141456"/>
                    <a:pt x="993804" y="158544"/>
                  </a:cubicBezTo>
                  <a:cubicBezTo>
                    <a:pt x="993804" y="175017"/>
                    <a:pt x="997897" y="187986"/>
                    <a:pt x="1006083" y="197451"/>
                  </a:cubicBezTo>
                  <a:cubicBezTo>
                    <a:pt x="1014268" y="206915"/>
                    <a:pt x="1025217" y="211647"/>
                    <a:pt x="1038927" y="211647"/>
                  </a:cubicBezTo>
                  <a:cubicBezTo>
                    <a:pt x="1052945" y="211647"/>
                    <a:pt x="1063714" y="206992"/>
                    <a:pt x="1071235" y="197681"/>
                  </a:cubicBezTo>
                  <a:cubicBezTo>
                    <a:pt x="1078755" y="188370"/>
                    <a:pt x="1082515" y="175119"/>
                    <a:pt x="1082515" y="157930"/>
                  </a:cubicBezTo>
                  <a:cubicBezTo>
                    <a:pt x="1082515" y="140638"/>
                    <a:pt x="1078755" y="127285"/>
                    <a:pt x="1071235" y="117872"/>
                  </a:cubicBezTo>
                  <a:cubicBezTo>
                    <a:pt x="1063714" y="108458"/>
                    <a:pt x="1052945" y="103752"/>
                    <a:pt x="1038927" y="103752"/>
                  </a:cubicBezTo>
                  <a:close/>
                  <a:moveTo>
                    <a:pt x="715077" y="103752"/>
                  </a:moveTo>
                  <a:cubicBezTo>
                    <a:pt x="701162" y="103752"/>
                    <a:pt x="690162" y="108612"/>
                    <a:pt x="682079" y="118332"/>
                  </a:cubicBezTo>
                  <a:cubicBezTo>
                    <a:pt x="673996" y="128053"/>
                    <a:pt x="669954" y="141456"/>
                    <a:pt x="669954" y="158544"/>
                  </a:cubicBezTo>
                  <a:cubicBezTo>
                    <a:pt x="669954" y="175017"/>
                    <a:pt x="674047" y="187986"/>
                    <a:pt x="682233" y="197451"/>
                  </a:cubicBezTo>
                  <a:cubicBezTo>
                    <a:pt x="690418" y="206915"/>
                    <a:pt x="701366" y="211647"/>
                    <a:pt x="715077" y="211647"/>
                  </a:cubicBezTo>
                  <a:cubicBezTo>
                    <a:pt x="729095" y="211647"/>
                    <a:pt x="739864" y="206992"/>
                    <a:pt x="747385" y="197681"/>
                  </a:cubicBezTo>
                  <a:cubicBezTo>
                    <a:pt x="754905" y="188370"/>
                    <a:pt x="758665" y="175119"/>
                    <a:pt x="758665" y="157930"/>
                  </a:cubicBezTo>
                  <a:cubicBezTo>
                    <a:pt x="758665" y="140638"/>
                    <a:pt x="754905" y="127285"/>
                    <a:pt x="747385" y="117872"/>
                  </a:cubicBezTo>
                  <a:cubicBezTo>
                    <a:pt x="739864" y="108458"/>
                    <a:pt x="729095" y="103752"/>
                    <a:pt x="715077" y="103752"/>
                  </a:cubicBezTo>
                  <a:close/>
                  <a:moveTo>
                    <a:pt x="2701110" y="79042"/>
                  </a:moveTo>
                  <a:lnTo>
                    <a:pt x="2736717" y="79042"/>
                  </a:lnTo>
                  <a:lnTo>
                    <a:pt x="2736717" y="236204"/>
                  </a:lnTo>
                  <a:lnTo>
                    <a:pt x="2701110" y="236204"/>
                  </a:lnTo>
                  <a:close/>
                  <a:moveTo>
                    <a:pt x="291284" y="79042"/>
                  </a:moveTo>
                  <a:lnTo>
                    <a:pt x="326892" y="79042"/>
                  </a:lnTo>
                  <a:lnTo>
                    <a:pt x="326892" y="236204"/>
                  </a:lnTo>
                  <a:lnTo>
                    <a:pt x="291284" y="236204"/>
                  </a:lnTo>
                  <a:close/>
                  <a:moveTo>
                    <a:pt x="605842" y="76279"/>
                  </a:moveTo>
                  <a:cubicBezTo>
                    <a:pt x="612288" y="76279"/>
                    <a:pt x="617200" y="77251"/>
                    <a:pt x="620576" y="79195"/>
                  </a:cubicBezTo>
                  <a:lnTo>
                    <a:pt x="620576" y="112961"/>
                  </a:lnTo>
                  <a:cubicBezTo>
                    <a:pt x="616279" y="109584"/>
                    <a:pt x="610088" y="107896"/>
                    <a:pt x="602005" y="107896"/>
                  </a:cubicBezTo>
                  <a:cubicBezTo>
                    <a:pt x="591466" y="107896"/>
                    <a:pt x="582667" y="112654"/>
                    <a:pt x="575607" y="122169"/>
                  </a:cubicBezTo>
                  <a:cubicBezTo>
                    <a:pt x="568547" y="131685"/>
                    <a:pt x="565017" y="144628"/>
                    <a:pt x="565017" y="160999"/>
                  </a:cubicBezTo>
                  <a:lnTo>
                    <a:pt x="565017" y="236204"/>
                  </a:lnTo>
                  <a:lnTo>
                    <a:pt x="529410" y="236204"/>
                  </a:lnTo>
                  <a:lnTo>
                    <a:pt x="529410" y="79042"/>
                  </a:lnTo>
                  <a:lnTo>
                    <a:pt x="565017" y="79042"/>
                  </a:lnTo>
                  <a:lnTo>
                    <a:pt x="565017" y="111426"/>
                  </a:lnTo>
                  <a:lnTo>
                    <a:pt x="565631" y="111426"/>
                  </a:lnTo>
                  <a:cubicBezTo>
                    <a:pt x="569109" y="100375"/>
                    <a:pt x="574456" y="91755"/>
                    <a:pt x="581669" y="85564"/>
                  </a:cubicBezTo>
                  <a:cubicBezTo>
                    <a:pt x="588883" y="79374"/>
                    <a:pt x="596940" y="76279"/>
                    <a:pt x="605842" y="76279"/>
                  </a:cubicBezTo>
                  <a:close/>
                  <a:moveTo>
                    <a:pt x="2946076" y="75358"/>
                  </a:moveTo>
                  <a:cubicBezTo>
                    <a:pt x="2970633" y="75358"/>
                    <a:pt x="2989766" y="82572"/>
                    <a:pt x="3003477" y="96999"/>
                  </a:cubicBezTo>
                  <a:cubicBezTo>
                    <a:pt x="3017188" y="111426"/>
                    <a:pt x="3024043" y="131429"/>
                    <a:pt x="3024043" y="157009"/>
                  </a:cubicBezTo>
                  <a:cubicBezTo>
                    <a:pt x="3024043" y="182077"/>
                    <a:pt x="3016651" y="202157"/>
                    <a:pt x="3001866" y="217249"/>
                  </a:cubicBezTo>
                  <a:cubicBezTo>
                    <a:pt x="2987080" y="232342"/>
                    <a:pt x="2967205" y="239888"/>
                    <a:pt x="2942239" y="239888"/>
                  </a:cubicBezTo>
                  <a:cubicBezTo>
                    <a:pt x="2917989" y="239888"/>
                    <a:pt x="2898625" y="232546"/>
                    <a:pt x="2884147" y="217863"/>
                  </a:cubicBezTo>
                  <a:cubicBezTo>
                    <a:pt x="2869669" y="203181"/>
                    <a:pt x="2862430" y="183714"/>
                    <a:pt x="2862430" y="159465"/>
                  </a:cubicBezTo>
                  <a:cubicBezTo>
                    <a:pt x="2862430" y="133066"/>
                    <a:pt x="2869976" y="112449"/>
                    <a:pt x="2885068" y="97613"/>
                  </a:cubicBezTo>
                  <a:cubicBezTo>
                    <a:pt x="2900160" y="82776"/>
                    <a:pt x="2920496" y="75358"/>
                    <a:pt x="2946076" y="75358"/>
                  </a:cubicBezTo>
                  <a:close/>
                  <a:moveTo>
                    <a:pt x="2600241" y="75358"/>
                  </a:moveTo>
                  <a:cubicBezTo>
                    <a:pt x="2620194" y="75358"/>
                    <a:pt x="2635746" y="82367"/>
                    <a:pt x="2646899" y="96385"/>
                  </a:cubicBezTo>
                  <a:cubicBezTo>
                    <a:pt x="2658052" y="110403"/>
                    <a:pt x="2663628" y="129229"/>
                    <a:pt x="2663628" y="152865"/>
                  </a:cubicBezTo>
                  <a:cubicBezTo>
                    <a:pt x="2663628" y="179059"/>
                    <a:pt x="2657335" y="200034"/>
                    <a:pt x="2644750" y="215791"/>
                  </a:cubicBezTo>
                  <a:cubicBezTo>
                    <a:pt x="2632165" y="231549"/>
                    <a:pt x="2614975" y="239427"/>
                    <a:pt x="2593181" y="239427"/>
                  </a:cubicBezTo>
                  <a:cubicBezTo>
                    <a:pt x="2573127" y="239427"/>
                    <a:pt x="2557676" y="230628"/>
                    <a:pt x="2546831" y="213029"/>
                  </a:cubicBezTo>
                  <a:lnTo>
                    <a:pt x="2546217" y="213029"/>
                  </a:lnTo>
                  <a:lnTo>
                    <a:pt x="2546217" y="308493"/>
                  </a:lnTo>
                  <a:lnTo>
                    <a:pt x="2510610" y="308493"/>
                  </a:lnTo>
                  <a:lnTo>
                    <a:pt x="2510610" y="79042"/>
                  </a:lnTo>
                  <a:lnTo>
                    <a:pt x="2546217" y="79042"/>
                  </a:lnTo>
                  <a:lnTo>
                    <a:pt x="2546217" y="106668"/>
                  </a:lnTo>
                  <a:lnTo>
                    <a:pt x="2546831" y="106668"/>
                  </a:lnTo>
                  <a:cubicBezTo>
                    <a:pt x="2559007" y="85795"/>
                    <a:pt x="2576810" y="75358"/>
                    <a:pt x="2600241" y="75358"/>
                  </a:cubicBezTo>
                  <a:close/>
                  <a:moveTo>
                    <a:pt x="2393626" y="75358"/>
                  </a:moveTo>
                  <a:cubicBezTo>
                    <a:pt x="2418183" y="75358"/>
                    <a:pt x="2437316" y="82572"/>
                    <a:pt x="2451027" y="96999"/>
                  </a:cubicBezTo>
                  <a:cubicBezTo>
                    <a:pt x="2464738" y="111426"/>
                    <a:pt x="2471593" y="131429"/>
                    <a:pt x="2471593" y="157009"/>
                  </a:cubicBezTo>
                  <a:cubicBezTo>
                    <a:pt x="2471593" y="182077"/>
                    <a:pt x="2464201" y="202157"/>
                    <a:pt x="2449416" y="217249"/>
                  </a:cubicBezTo>
                  <a:cubicBezTo>
                    <a:pt x="2434630" y="232342"/>
                    <a:pt x="2414755" y="239888"/>
                    <a:pt x="2389789" y="239888"/>
                  </a:cubicBezTo>
                  <a:cubicBezTo>
                    <a:pt x="2365539" y="239888"/>
                    <a:pt x="2346175" y="232546"/>
                    <a:pt x="2331697" y="217863"/>
                  </a:cubicBezTo>
                  <a:cubicBezTo>
                    <a:pt x="2317219" y="203181"/>
                    <a:pt x="2309980" y="183714"/>
                    <a:pt x="2309980" y="159465"/>
                  </a:cubicBezTo>
                  <a:cubicBezTo>
                    <a:pt x="2309980" y="133066"/>
                    <a:pt x="2317526" y="112449"/>
                    <a:pt x="2332618" y="97613"/>
                  </a:cubicBezTo>
                  <a:cubicBezTo>
                    <a:pt x="2347710" y="82776"/>
                    <a:pt x="2368046" y="75358"/>
                    <a:pt x="2393626" y="75358"/>
                  </a:cubicBezTo>
                  <a:close/>
                  <a:moveTo>
                    <a:pt x="1041076" y="75358"/>
                  </a:moveTo>
                  <a:cubicBezTo>
                    <a:pt x="1065633" y="75358"/>
                    <a:pt x="1084766" y="82572"/>
                    <a:pt x="1098477" y="96999"/>
                  </a:cubicBezTo>
                  <a:cubicBezTo>
                    <a:pt x="1112188" y="111426"/>
                    <a:pt x="1119043" y="131429"/>
                    <a:pt x="1119043" y="157009"/>
                  </a:cubicBezTo>
                  <a:cubicBezTo>
                    <a:pt x="1119043" y="182077"/>
                    <a:pt x="1111651" y="202157"/>
                    <a:pt x="1096866" y="217249"/>
                  </a:cubicBezTo>
                  <a:cubicBezTo>
                    <a:pt x="1082080" y="232342"/>
                    <a:pt x="1062205" y="239888"/>
                    <a:pt x="1037239" y="239888"/>
                  </a:cubicBezTo>
                  <a:cubicBezTo>
                    <a:pt x="1012989" y="239888"/>
                    <a:pt x="993625" y="232546"/>
                    <a:pt x="979147" y="217863"/>
                  </a:cubicBezTo>
                  <a:cubicBezTo>
                    <a:pt x="964669" y="203181"/>
                    <a:pt x="957430" y="183714"/>
                    <a:pt x="957430" y="159465"/>
                  </a:cubicBezTo>
                  <a:cubicBezTo>
                    <a:pt x="957430" y="133066"/>
                    <a:pt x="964976" y="112449"/>
                    <a:pt x="980068" y="97613"/>
                  </a:cubicBezTo>
                  <a:cubicBezTo>
                    <a:pt x="995160" y="82776"/>
                    <a:pt x="1015496" y="75358"/>
                    <a:pt x="1041076" y="75358"/>
                  </a:cubicBezTo>
                  <a:close/>
                  <a:moveTo>
                    <a:pt x="888695" y="75358"/>
                  </a:moveTo>
                  <a:cubicBezTo>
                    <a:pt x="903224" y="75358"/>
                    <a:pt x="916218" y="77558"/>
                    <a:pt x="927678" y="81958"/>
                  </a:cubicBezTo>
                  <a:lnTo>
                    <a:pt x="927678" y="113114"/>
                  </a:lnTo>
                  <a:cubicBezTo>
                    <a:pt x="916628" y="105542"/>
                    <a:pt x="903940" y="101757"/>
                    <a:pt x="889615" y="101757"/>
                  </a:cubicBezTo>
                  <a:cubicBezTo>
                    <a:pt x="885113" y="101757"/>
                    <a:pt x="881046" y="102217"/>
                    <a:pt x="877414" y="103138"/>
                  </a:cubicBezTo>
                  <a:cubicBezTo>
                    <a:pt x="873781" y="104059"/>
                    <a:pt x="870686" y="105338"/>
                    <a:pt x="868128" y="106975"/>
                  </a:cubicBezTo>
                  <a:cubicBezTo>
                    <a:pt x="865570" y="108612"/>
                    <a:pt x="863575" y="110582"/>
                    <a:pt x="862143" y="112884"/>
                  </a:cubicBezTo>
                  <a:cubicBezTo>
                    <a:pt x="860710" y="115186"/>
                    <a:pt x="859994" y="117718"/>
                    <a:pt x="859994" y="120481"/>
                  </a:cubicBezTo>
                  <a:cubicBezTo>
                    <a:pt x="859994" y="123858"/>
                    <a:pt x="860710" y="126722"/>
                    <a:pt x="862143" y="129076"/>
                  </a:cubicBezTo>
                  <a:cubicBezTo>
                    <a:pt x="863575" y="131429"/>
                    <a:pt x="865698" y="133501"/>
                    <a:pt x="868512" y="135292"/>
                  </a:cubicBezTo>
                  <a:cubicBezTo>
                    <a:pt x="871326" y="137082"/>
                    <a:pt x="874702" y="138719"/>
                    <a:pt x="878642" y="140203"/>
                  </a:cubicBezTo>
                  <a:cubicBezTo>
                    <a:pt x="882581" y="141687"/>
                    <a:pt x="887109" y="143298"/>
                    <a:pt x="892225" y="145038"/>
                  </a:cubicBezTo>
                  <a:cubicBezTo>
                    <a:pt x="898978" y="147800"/>
                    <a:pt x="905040" y="150614"/>
                    <a:pt x="910412" y="153479"/>
                  </a:cubicBezTo>
                  <a:cubicBezTo>
                    <a:pt x="915784" y="156344"/>
                    <a:pt x="920362" y="159593"/>
                    <a:pt x="924148" y="163225"/>
                  </a:cubicBezTo>
                  <a:cubicBezTo>
                    <a:pt x="927934" y="166857"/>
                    <a:pt x="930850" y="171052"/>
                    <a:pt x="932897" y="175810"/>
                  </a:cubicBezTo>
                  <a:cubicBezTo>
                    <a:pt x="934943" y="180568"/>
                    <a:pt x="935966" y="186221"/>
                    <a:pt x="935966" y="192770"/>
                  </a:cubicBezTo>
                  <a:cubicBezTo>
                    <a:pt x="935966" y="200750"/>
                    <a:pt x="934124" y="207708"/>
                    <a:pt x="930441" y="213643"/>
                  </a:cubicBezTo>
                  <a:cubicBezTo>
                    <a:pt x="926757" y="219577"/>
                    <a:pt x="921846" y="224489"/>
                    <a:pt x="915707" y="228377"/>
                  </a:cubicBezTo>
                  <a:cubicBezTo>
                    <a:pt x="909568" y="232265"/>
                    <a:pt x="902482" y="235155"/>
                    <a:pt x="894450" y="237048"/>
                  </a:cubicBezTo>
                  <a:cubicBezTo>
                    <a:pt x="886418" y="238941"/>
                    <a:pt x="877951" y="239888"/>
                    <a:pt x="869049" y="239888"/>
                  </a:cubicBezTo>
                  <a:cubicBezTo>
                    <a:pt x="851860" y="239888"/>
                    <a:pt x="836972" y="237023"/>
                    <a:pt x="824387" y="231293"/>
                  </a:cubicBezTo>
                  <a:lnTo>
                    <a:pt x="824387" y="198295"/>
                  </a:lnTo>
                  <a:cubicBezTo>
                    <a:pt x="837688" y="208424"/>
                    <a:pt x="852371" y="213489"/>
                    <a:pt x="868435" y="213489"/>
                  </a:cubicBezTo>
                  <a:cubicBezTo>
                    <a:pt x="889922" y="213489"/>
                    <a:pt x="900666" y="207145"/>
                    <a:pt x="900666" y="194458"/>
                  </a:cubicBezTo>
                  <a:cubicBezTo>
                    <a:pt x="900666" y="190877"/>
                    <a:pt x="899745" y="187833"/>
                    <a:pt x="897903" y="185326"/>
                  </a:cubicBezTo>
                  <a:cubicBezTo>
                    <a:pt x="896062" y="182819"/>
                    <a:pt x="893580" y="180594"/>
                    <a:pt x="890460" y="178650"/>
                  </a:cubicBezTo>
                  <a:cubicBezTo>
                    <a:pt x="887339" y="176705"/>
                    <a:pt x="883655" y="174966"/>
                    <a:pt x="879409" y="173431"/>
                  </a:cubicBezTo>
                  <a:cubicBezTo>
                    <a:pt x="875163" y="171896"/>
                    <a:pt x="870431" y="170157"/>
                    <a:pt x="865212" y="168213"/>
                  </a:cubicBezTo>
                  <a:cubicBezTo>
                    <a:pt x="858766" y="165655"/>
                    <a:pt x="852960" y="162943"/>
                    <a:pt x="847792" y="160079"/>
                  </a:cubicBezTo>
                  <a:cubicBezTo>
                    <a:pt x="842625" y="157214"/>
                    <a:pt x="838328" y="153965"/>
                    <a:pt x="834900" y="150333"/>
                  </a:cubicBezTo>
                  <a:cubicBezTo>
                    <a:pt x="831473" y="146700"/>
                    <a:pt x="828889" y="142582"/>
                    <a:pt x="827150" y="137978"/>
                  </a:cubicBezTo>
                  <a:cubicBezTo>
                    <a:pt x="825410" y="133373"/>
                    <a:pt x="824540" y="128001"/>
                    <a:pt x="824540" y="121862"/>
                  </a:cubicBezTo>
                  <a:cubicBezTo>
                    <a:pt x="824540" y="114291"/>
                    <a:pt x="826331" y="107614"/>
                    <a:pt x="829912" y="101833"/>
                  </a:cubicBezTo>
                  <a:cubicBezTo>
                    <a:pt x="833493" y="96052"/>
                    <a:pt x="838302" y="91192"/>
                    <a:pt x="844339" y="87253"/>
                  </a:cubicBezTo>
                  <a:cubicBezTo>
                    <a:pt x="850376" y="83313"/>
                    <a:pt x="857231" y="80346"/>
                    <a:pt x="864905" y="78351"/>
                  </a:cubicBezTo>
                  <a:cubicBezTo>
                    <a:pt x="872579" y="76356"/>
                    <a:pt x="880509" y="75358"/>
                    <a:pt x="888695" y="75358"/>
                  </a:cubicBezTo>
                  <a:close/>
                  <a:moveTo>
                    <a:pt x="717226" y="75358"/>
                  </a:moveTo>
                  <a:cubicBezTo>
                    <a:pt x="741783" y="75358"/>
                    <a:pt x="760916" y="82572"/>
                    <a:pt x="774627" y="96999"/>
                  </a:cubicBezTo>
                  <a:cubicBezTo>
                    <a:pt x="788338" y="111426"/>
                    <a:pt x="795193" y="131429"/>
                    <a:pt x="795193" y="157009"/>
                  </a:cubicBezTo>
                  <a:cubicBezTo>
                    <a:pt x="795193" y="182077"/>
                    <a:pt x="787801" y="202157"/>
                    <a:pt x="773016" y="217249"/>
                  </a:cubicBezTo>
                  <a:cubicBezTo>
                    <a:pt x="758230" y="232342"/>
                    <a:pt x="738355" y="239888"/>
                    <a:pt x="713389" y="239888"/>
                  </a:cubicBezTo>
                  <a:cubicBezTo>
                    <a:pt x="689139" y="239888"/>
                    <a:pt x="669775" y="232546"/>
                    <a:pt x="655297" y="217863"/>
                  </a:cubicBezTo>
                  <a:cubicBezTo>
                    <a:pt x="640819" y="203181"/>
                    <a:pt x="633580" y="183714"/>
                    <a:pt x="633580" y="159465"/>
                  </a:cubicBezTo>
                  <a:cubicBezTo>
                    <a:pt x="633580" y="133066"/>
                    <a:pt x="641126" y="112449"/>
                    <a:pt x="656218" y="97613"/>
                  </a:cubicBezTo>
                  <a:cubicBezTo>
                    <a:pt x="671310" y="82776"/>
                    <a:pt x="691646" y="75358"/>
                    <a:pt x="717226" y="75358"/>
                  </a:cubicBezTo>
                  <a:close/>
                  <a:moveTo>
                    <a:pt x="451754" y="75358"/>
                  </a:moveTo>
                  <a:cubicBezTo>
                    <a:pt x="466078" y="75358"/>
                    <a:pt x="478715" y="77865"/>
                    <a:pt x="489663" y="82879"/>
                  </a:cubicBezTo>
                  <a:lnTo>
                    <a:pt x="489663" y="116030"/>
                  </a:lnTo>
                  <a:cubicBezTo>
                    <a:pt x="478715" y="107845"/>
                    <a:pt x="467051" y="103752"/>
                    <a:pt x="454670" y="103752"/>
                  </a:cubicBezTo>
                  <a:cubicBezTo>
                    <a:pt x="439629" y="103752"/>
                    <a:pt x="427299" y="108842"/>
                    <a:pt x="417681" y="119023"/>
                  </a:cubicBezTo>
                  <a:cubicBezTo>
                    <a:pt x="408063" y="129204"/>
                    <a:pt x="403254" y="142531"/>
                    <a:pt x="403254" y="159004"/>
                  </a:cubicBezTo>
                  <a:cubicBezTo>
                    <a:pt x="403254" y="175273"/>
                    <a:pt x="407782" y="188114"/>
                    <a:pt x="416837" y="197527"/>
                  </a:cubicBezTo>
                  <a:cubicBezTo>
                    <a:pt x="425893" y="206941"/>
                    <a:pt x="438043" y="211647"/>
                    <a:pt x="453289" y="211647"/>
                  </a:cubicBezTo>
                  <a:cubicBezTo>
                    <a:pt x="466078" y="211647"/>
                    <a:pt x="478152" y="207094"/>
                    <a:pt x="489510" y="197988"/>
                  </a:cubicBezTo>
                  <a:lnTo>
                    <a:pt x="489510" y="228991"/>
                  </a:lnTo>
                  <a:cubicBezTo>
                    <a:pt x="476924" y="236255"/>
                    <a:pt x="462037" y="239888"/>
                    <a:pt x="444847" y="239888"/>
                  </a:cubicBezTo>
                  <a:cubicBezTo>
                    <a:pt x="421518" y="239888"/>
                    <a:pt x="402692" y="232597"/>
                    <a:pt x="388367" y="218017"/>
                  </a:cubicBezTo>
                  <a:cubicBezTo>
                    <a:pt x="374042" y="203436"/>
                    <a:pt x="366880" y="184533"/>
                    <a:pt x="366880" y="161306"/>
                  </a:cubicBezTo>
                  <a:cubicBezTo>
                    <a:pt x="366880" y="135420"/>
                    <a:pt x="374579" y="114623"/>
                    <a:pt x="389978" y="98917"/>
                  </a:cubicBezTo>
                  <a:cubicBezTo>
                    <a:pt x="405377" y="83211"/>
                    <a:pt x="425969" y="75358"/>
                    <a:pt x="451754" y="75358"/>
                  </a:cubicBezTo>
                  <a:close/>
                  <a:moveTo>
                    <a:pt x="3108336" y="32537"/>
                  </a:moveTo>
                  <a:lnTo>
                    <a:pt x="3108336" y="79042"/>
                  </a:lnTo>
                  <a:lnTo>
                    <a:pt x="3145938" y="79042"/>
                  </a:lnTo>
                  <a:lnTo>
                    <a:pt x="3145938" y="106975"/>
                  </a:lnTo>
                  <a:lnTo>
                    <a:pt x="3108336" y="106975"/>
                  </a:lnTo>
                  <a:lnTo>
                    <a:pt x="3108336" y="185556"/>
                  </a:lnTo>
                  <a:cubicBezTo>
                    <a:pt x="3108336" y="194867"/>
                    <a:pt x="3110024" y="201518"/>
                    <a:pt x="3113401" y="205508"/>
                  </a:cubicBezTo>
                  <a:cubicBezTo>
                    <a:pt x="3116777" y="209499"/>
                    <a:pt x="3122405" y="211494"/>
                    <a:pt x="3130283" y="211494"/>
                  </a:cubicBezTo>
                  <a:cubicBezTo>
                    <a:pt x="3136320" y="211494"/>
                    <a:pt x="3141538" y="209755"/>
                    <a:pt x="3145938" y="206276"/>
                  </a:cubicBezTo>
                  <a:lnTo>
                    <a:pt x="3145938" y="234516"/>
                  </a:lnTo>
                  <a:cubicBezTo>
                    <a:pt x="3138980" y="237995"/>
                    <a:pt x="3129823" y="239734"/>
                    <a:pt x="3118465" y="239734"/>
                  </a:cubicBezTo>
                  <a:cubicBezTo>
                    <a:pt x="3087975" y="239734"/>
                    <a:pt x="3072729" y="225102"/>
                    <a:pt x="3072729" y="195839"/>
                  </a:cubicBezTo>
                  <a:lnTo>
                    <a:pt x="3072729" y="106975"/>
                  </a:lnTo>
                  <a:lnTo>
                    <a:pt x="3046484" y="106975"/>
                  </a:lnTo>
                  <a:lnTo>
                    <a:pt x="3046484" y="79042"/>
                  </a:lnTo>
                  <a:lnTo>
                    <a:pt x="3072729" y="79042"/>
                  </a:lnTo>
                  <a:lnTo>
                    <a:pt x="3072729" y="42667"/>
                  </a:lnTo>
                  <a:close/>
                  <a:moveTo>
                    <a:pt x="1308111" y="32537"/>
                  </a:moveTo>
                  <a:lnTo>
                    <a:pt x="1308111" y="79042"/>
                  </a:lnTo>
                  <a:lnTo>
                    <a:pt x="1345713" y="79042"/>
                  </a:lnTo>
                  <a:lnTo>
                    <a:pt x="1345713" y="106975"/>
                  </a:lnTo>
                  <a:lnTo>
                    <a:pt x="1308111" y="106975"/>
                  </a:lnTo>
                  <a:lnTo>
                    <a:pt x="1308111" y="185556"/>
                  </a:lnTo>
                  <a:cubicBezTo>
                    <a:pt x="1308111" y="194867"/>
                    <a:pt x="1309799" y="201518"/>
                    <a:pt x="1313176" y="205508"/>
                  </a:cubicBezTo>
                  <a:cubicBezTo>
                    <a:pt x="1316552" y="209499"/>
                    <a:pt x="1322180" y="211494"/>
                    <a:pt x="1330058" y="211494"/>
                  </a:cubicBezTo>
                  <a:cubicBezTo>
                    <a:pt x="1336095" y="211494"/>
                    <a:pt x="1341314" y="209755"/>
                    <a:pt x="1345713" y="206276"/>
                  </a:cubicBezTo>
                  <a:lnTo>
                    <a:pt x="1345713" y="234516"/>
                  </a:lnTo>
                  <a:cubicBezTo>
                    <a:pt x="1338756" y="237995"/>
                    <a:pt x="1329598" y="239734"/>
                    <a:pt x="1318240" y="239734"/>
                  </a:cubicBezTo>
                  <a:cubicBezTo>
                    <a:pt x="1287749" y="239734"/>
                    <a:pt x="1272504" y="225102"/>
                    <a:pt x="1272504" y="195839"/>
                  </a:cubicBezTo>
                  <a:lnTo>
                    <a:pt x="1272504" y="106975"/>
                  </a:lnTo>
                  <a:lnTo>
                    <a:pt x="1246259" y="106975"/>
                  </a:lnTo>
                  <a:lnTo>
                    <a:pt x="1246259" y="79042"/>
                  </a:lnTo>
                  <a:lnTo>
                    <a:pt x="1272504" y="79042"/>
                  </a:lnTo>
                  <a:lnTo>
                    <a:pt x="1272504" y="42667"/>
                  </a:lnTo>
                  <a:close/>
                  <a:moveTo>
                    <a:pt x="1846613" y="16115"/>
                  </a:moveTo>
                  <a:lnTo>
                    <a:pt x="1954969" y="16115"/>
                  </a:lnTo>
                  <a:lnTo>
                    <a:pt x="1954969" y="46504"/>
                  </a:lnTo>
                  <a:lnTo>
                    <a:pt x="1876234" y="46504"/>
                  </a:lnTo>
                  <a:lnTo>
                    <a:pt x="1872551" y="101603"/>
                  </a:lnTo>
                  <a:cubicBezTo>
                    <a:pt x="1879611" y="101194"/>
                    <a:pt x="1886006" y="100989"/>
                    <a:pt x="1891736" y="100989"/>
                  </a:cubicBezTo>
                  <a:cubicBezTo>
                    <a:pt x="1915065" y="100989"/>
                    <a:pt x="1933098" y="106975"/>
                    <a:pt x="1945837" y="118946"/>
                  </a:cubicBezTo>
                  <a:cubicBezTo>
                    <a:pt x="1958576" y="130918"/>
                    <a:pt x="1964945" y="147289"/>
                    <a:pt x="1964945" y="168059"/>
                  </a:cubicBezTo>
                  <a:cubicBezTo>
                    <a:pt x="1964945" y="189853"/>
                    <a:pt x="1957655" y="207325"/>
                    <a:pt x="1943074" y="220473"/>
                  </a:cubicBezTo>
                  <a:cubicBezTo>
                    <a:pt x="1928494" y="233621"/>
                    <a:pt x="1908465" y="240195"/>
                    <a:pt x="1882987" y="240195"/>
                  </a:cubicBezTo>
                  <a:cubicBezTo>
                    <a:pt x="1861500" y="240195"/>
                    <a:pt x="1845487" y="237176"/>
                    <a:pt x="1834948" y="231139"/>
                  </a:cubicBezTo>
                  <a:lnTo>
                    <a:pt x="1834948" y="196914"/>
                  </a:lnTo>
                  <a:cubicBezTo>
                    <a:pt x="1849376" y="206634"/>
                    <a:pt x="1864007" y="211494"/>
                    <a:pt x="1878843" y="211494"/>
                  </a:cubicBezTo>
                  <a:cubicBezTo>
                    <a:pt x="1893782" y="211494"/>
                    <a:pt x="1905805" y="207683"/>
                    <a:pt x="1914911" y="200060"/>
                  </a:cubicBezTo>
                  <a:cubicBezTo>
                    <a:pt x="1924017" y="192437"/>
                    <a:pt x="1928571" y="182282"/>
                    <a:pt x="1928571" y="169594"/>
                  </a:cubicBezTo>
                  <a:cubicBezTo>
                    <a:pt x="1928571" y="157111"/>
                    <a:pt x="1923941" y="147391"/>
                    <a:pt x="1914681" y="140433"/>
                  </a:cubicBezTo>
                  <a:cubicBezTo>
                    <a:pt x="1905421" y="133476"/>
                    <a:pt x="1892145" y="129997"/>
                    <a:pt x="1874853" y="129997"/>
                  </a:cubicBezTo>
                  <a:cubicBezTo>
                    <a:pt x="1868919" y="129997"/>
                    <a:pt x="1856896" y="130611"/>
                    <a:pt x="1838785" y="131838"/>
                  </a:cubicBezTo>
                  <a:close/>
                  <a:moveTo>
                    <a:pt x="0" y="16115"/>
                  </a:moveTo>
                  <a:lnTo>
                    <a:pt x="51415" y="16115"/>
                  </a:lnTo>
                  <a:lnTo>
                    <a:pt x="109277" y="162688"/>
                  </a:lnTo>
                  <a:cubicBezTo>
                    <a:pt x="113677" y="173943"/>
                    <a:pt x="116542" y="182333"/>
                    <a:pt x="117872" y="187858"/>
                  </a:cubicBezTo>
                  <a:lnTo>
                    <a:pt x="118639" y="187858"/>
                  </a:lnTo>
                  <a:cubicBezTo>
                    <a:pt x="122425" y="176296"/>
                    <a:pt x="125495" y="167701"/>
                    <a:pt x="127848" y="162074"/>
                  </a:cubicBezTo>
                  <a:lnTo>
                    <a:pt x="186784" y="16115"/>
                  </a:lnTo>
                  <a:lnTo>
                    <a:pt x="236358" y="16115"/>
                  </a:lnTo>
                  <a:lnTo>
                    <a:pt x="236358" y="236204"/>
                  </a:lnTo>
                  <a:lnTo>
                    <a:pt x="200137" y="236204"/>
                  </a:lnTo>
                  <a:lnTo>
                    <a:pt x="200137" y="93776"/>
                  </a:lnTo>
                  <a:cubicBezTo>
                    <a:pt x="200137" y="82111"/>
                    <a:pt x="200853" y="67838"/>
                    <a:pt x="202285" y="50955"/>
                  </a:cubicBezTo>
                  <a:lnTo>
                    <a:pt x="201671" y="50955"/>
                  </a:lnTo>
                  <a:cubicBezTo>
                    <a:pt x="199420" y="60573"/>
                    <a:pt x="197425" y="67480"/>
                    <a:pt x="195686" y="71675"/>
                  </a:cubicBezTo>
                  <a:lnTo>
                    <a:pt x="129997" y="236204"/>
                  </a:lnTo>
                  <a:lnTo>
                    <a:pt x="104826" y="236204"/>
                  </a:lnTo>
                  <a:lnTo>
                    <a:pt x="38984" y="72902"/>
                  </a:lnTo>
                  <a:cubicBezTo>
                    <a:pt x="37142" y="68093"/>
                    <a:pt x="35198" y="60778"/>
                    <a:pt x="33151" y="50955"/>
                  </a:cubicBezTo>
                  <a:lnTo>
                    <a:pt x="32537" y="50955"/>
                  </a:lnTo>
                  <a:cubicBezTo>
                    <a:pt x="33356" y="59754"/>
                    <a:pt x="33765" y="74130"/>
                    <a:pt x="33765" y="94083"/>
                  </a:cubicBezTo>
                  <a:lnTo>
                    <a:pt x="33765" y="236204"/>
                  </a:lnTo>
                  <a:lnTo>
                    <a:pt x="0" y="236204"/>
                  </a:lnTo>
                  <a:close/>
                  <a:moveTo>
                    <a:pt x="2224604" y="12432"/>
                  </a:moveTo>
                  <a:cubicBezTo>
                    <a:pt x="2245886" y="12432"/>
                    <a:pt x="2263536" y="15450"/>
                    <a:pt x="2277554" y="21487"/>
                  </a:cubicBezTo>
                  <a:lnTo>
                    <a:pt x="2277554" y="57708"/>
                  </a:lnTo>
                  <a:cubicBezTo>
                    <a:pt x="2262718" y="48909"/>
                    <a:pt x="2246347" y="44509"/>
                    <a:pt x="2228441" y="44509"/>
                  </a:cubicBezTo>
                  <a:cubicBezTo>
                    <a:pt x="2204600" y="44509"/>
                    <a:pt x="2185288" y="52132"/>
                    <a:pt x="2170502" y="67377"/>
                  </a:cubicBezTo>
                  <a:cubicBezTo>
                    <a:pt x="2155717" y="82623"/>
                    <a:pt x="2148325" y="102984"/>
                    <a:pt x="2148325" y="128462"/>
                  </a:cubicBezTo>
                  <a:cubicBezTo>
                    <a:pt x="2148325" y="152712"/>
                    <a:pt x="2155231" y="172024"/>
                    <a:pt x="2169044" y="186400"/>
                  </a:cubicBezTo>
                  <a:cubicBezTo>
                    <a:pt x="2182857" y="200776"/>
                    <a:pt x="2201019" y="207964"/>
                    <a:pt x="2223529" y="207964"/>
                  </a:cubicBezTo>
                  <a:cubicBezTo>
                    <a:pt x="2244300" y="207964"/>
                    <a:pt x="2262308" y="203053"/>
                    <a:pt x="2277554" y="193230"/>
                  </a:cubicBezTo>
                  <a:lnTo>
                    <a:pt x="2277554" y="226995"/>
                  </a:lnTo>
                  <a:cubicBezTo>
                    <a:pt x="2260978" y="235590"/>
                    <a:pt x="2240361" y="239888"/>
                    <a:pt x="2215702" y="239888"/>
                  </a:cubicBezTo>
                  <a:cubicBezTo>
                    <a:pt x="2183778" y="239888"/>
                    <a:pt x="2158198" y="229809"/>
                    <a:pt x="2138962" y="209652"/>
                  </a:cubicBezTo>
                  <a:cubicBezTo>
                    <a:pt x="2119726" y="189495"/>
                    <a:pt x="2110108" y="163046"/>
                    <a:pt x="2110108" y="130304"/>
                  </a:cubicBezTo>
                  <a:cubicBezTo>
                    <a:pt x="2110108" y="95106"/>
                    <a:pt x="2120929" y="66661"/>
                    <a:pt x="2142569" y="44969"/>
                  </a:cubicBezTo>
                  <a:cubicBezTo>
                    <a:pt x="2164210" y="23278"/>
                    <a:pt x="2191555" y="12432"/>
                    <a:pt x="2224604" y="12432"/>
                  </a:cubicBezTo>
                  <a:close/>
                  <a:moveTo>
                    <a:pt x="1749754" y="12432"/>
                  </a:moveTo>
                  <a:cubicBezTo>
                    <a:pt x="1758042" y="12432"/>
                    <a:pt x="1765588" y="12994"/>
                    <a:pt x="1772392" y="14120"/>
                  </a:cubicBezTo>
                  <a:cubicBezTo>
                    <a:pt x="1779196" y="15246"/>
                    <a:pt x="1784645" y="16780"/>
                    <a:pt x="1788737" y="18724"/>
                  </a:cubicBezTo>
                  <a:lnTo>
                    <a:pt x="1788737" y="50801"/>
                  </a:lnTo>
                  <a:cubicBezTo>
                    <a:pt x="1783519" y="48141"/>
                    <a:pt x="1777943" y="45890"/>
                    <a:pt x="1772008" y="44048"/>
                  </a:cubicBezTo>
                  <a:cubicBezTo>
                    <a:pt x="1766074" y="42207"/>
                    <a:pt x="1759269" y="41286"/>
                    <a:pt x="1751595" y="41286"/>
                  </a:cubicBezTo>
                  <a:cubicBezTo>
                    <a:pt x="1743001" y="41286"/>
                    <a:pt x="1735071" y="43025"/>
                    <a:pt x="1727806" y="46504"/>
                  </a:cubicBezTo>
                  <a:cubicBezTo>
                    <a:pt x="1720542" y="49983"/>
                    <a:pt x="1714274" y="55073"/>
                    <a:pt x="1709005" y="61775"/>
                  </a:cubicBezTo>
                  <a:cubicBezTo>
                    <a:pt x="1703736" y="68477"/>
                    <a:pt x="1699592" y="76765"/>
                    <a:pt x="1696573" y="86639"/>
                  </a:cubicBezTo>
                  <a:cubicBezTo>
                    <a:pt x="1693555" y="96513"/>
                    <a:pt x="1691994" y="107896"/>
                    <a:pt x="1691892" y="120788"/>
                  </a:cubicBezTo>
                  <a:lnTo>
                    <a:pt x="1692813" y="120788"/>
                  </a:lnTo>
                  <a:cubicBezTo>
                    <a:pt x="1697520" y="113523"/>
                    <a:pt x="1703889" y="107793"/>
                    <a:pt x="1711921" y="103598"/>
                  </a:cubicBezTo>
                  <a:cubicBezTo>
                    <a:pt x="1719953" y="99403"/>
                    <a:pt x="1729392" y="97306"/>
                    <a:pt x="1740238" y="97306"/>
                  </a:cubicBezTo>
                  <a:cubicBezTo>
                    <a:pt x="1749856" y="97306"/>
                    <a:pt x="1758528" y="98866"/>
                    <a:pt x="1766253" y="101987"/>
                  </a:cubicBezTo>
                  <a:cubicBezTo>
                    <a:pt x="1773978" y="105107"/>
                    <a:pt x="1780577" y="109610"/>
                    <a:pt x="1786051" y="115493"/>
                  </a:cubicBezTo>
                  <a:cubicBezTo>
                    <a:pt x="1791526" y="121376"/>
                    <a:pt x="1795746" y="128539"/>
                    <a:pt x="1798713" y="136980"/>
                  </a:cubicBezTo>
                  <a:cubicBezTo>
                    <a:pt x="1801681" y="145421"/>
                    <a:pt x="1803164" y="154911"/>
                    <a:pt x="1803164" y="165450"/>
                  </a:cubicBezTo>
                  <a:cubicBezTo>
                    <a:pt x="1803164" y="176501"/>
                    <a:pt x="1801348" y="186579"/>
                    <a:pt x="1797716" y="195686"/>
                  </a:cubicBezTo>
                  <a:cubicBezTo>
                    <a:pt x="1794084" y="204792"/>
                    <a:pt x="1789044" y="212645"/>
                    <a:pt x="1782598" y="219245"/>
                  </a:cubicBezTo>
                  <a:cubicBezTo>
                    <a:pt x="1776152" y="225844"/>
                    <a:pt x="1768504" y="230960"/>
                    <a:pt x="1759653" y="234593"/>
                  </a:cubicBezTo>
                  <a:cubicBezTo>
                    <a:pt x="1750802" y="238225"/>
                    <a:pt x="1741210" y="240041"/>
                    <a:pt x="1730876" y="240041"/>
                  </a:cubicBezTo>
                  <a:cubicBezTo>
                    <a:pt x="1719825" y="240041"/>
                    <a:pt x="1709670" y="237892"/>
                    <a:pt x="1700410" y="233595"/>
                  </a:cubicBezTo>
                  <a:cubicBezTo>
                    <a:pt x="1691150" y="229298"/>
                    <a:pt x="1683169" y="222903"/>
                    <a:pt x="1676467" y="214410"/>
                  </a:cubicBezTo>
                  <a:cubicBezTo>
                    <a:pt x="1669766" y="205918"/>
                    <a:pt x="1664573" y="195353"/>
                    <a:pt x="1660889" y="182717"/>
                  </a:cubicBezTo>
                  <a:cubicBezTo>
                    <a:pt x="1657206" y="170080"/>
                    <a:pt x="1655364" y="155423"/>
                    <a:pt x="1655364" y="138745"/>
                  </a:cubicBezTo>
                  <a:cubicBezTo>
                    <a:pt x="1655364" y="118383"/>
                    <a:pt x="1657794" y="100324"/>
                    <a:pt x="1662654" y="84567"/>
                  </a:cubicBezTo>
                  <a:cubicBezTo>
                    <a:pt x="1667515" y="68810"/>
                    <a:pt x="1674191" y="55610"/>
                    <a:pt x="1682683" y="44969"/>
                  </a:cubicBezTo>
                  <a:cubicBezTo>
                    <a:pt x="1691176" y="34328"/>
                    <a:pt x="1701152" y="26245"/>
                    <a:pt x="1712612" y="20720"/>
                  </a:cubicBezTo>
                  <a:cubicBezTo>
                    <a:pt x="1724072" y="15194"/>
                    <a:pt x="1736452" y="12432"/>
                    <a:pt x="1749754" y="12432"/>
                  </a:cubicBezTo>
                  <a:close/>
                  <a:moveTo>
                    <a:pt x="1548375" y="12432"/>
                  </a:moveTo>
                  <a:cubicBezTo>
                    <a:pt x="1567918" y="12432"/>
                    <a:pt x="1583573" y="17343"/>
                    <a:pt x="1595340" y="27166"/>
                  </a:cubicBezTo>
                  <a:cubicBezTo>
                    <a:pt x="1607107" y="36988"/>
                    <a:pt x="1612990" y="49574"/>
                    <a:pt x="1612990" y="64922"/>
                  </a:cubicBezTo>
                  <a:cubicBezTo>
                    <a:pt x="1612990" y="93878"/>
                    <a:pt x="1598256" y="112500"/>
                    <a:pt x="1568788" y="120788"/>
                  </a:cubicBezTo>
                  <a:lnTo>
                    <a:pt x="1568788" y="121402"/>
                  </a:lnTo>
                  <a:cubicBezTo>
                    <a:pt x="1584647" y="122937"/>
                    <a:pt x="1597182" y="128487"/>
                    <a:pt x="1606390" y="138054"/>
                  </a:cubicBezTo>
                  <a:cubicBezTo>
                    <a:pt x="1615599" y="147621"/>
                    <a:pt x="1620203" y="159567"/>
                    <a:pt x="1620203" y="173892"/>
                  </a:cubicBezTo>
                  <a:cubicBezTo>
                    <a:pt x="1620203" y="193639"/>
                    <a:pt x="1612785" y="209576"/>
                    <a:pt x="1597949" y="221700"/>
                  </a:cubicBezTo>
                  <a:cubicBezTo>
                    <a:pt x="1583113" y="233825"/>
                    <a:pt x="1563570" y="239888"/>
                    <a:pt x="1539320" y="239888"/>
                  </a:cubicBezTo>
                  <a:cubicBezTo>
                    <a:pt x="1517526" y="239888"/>
                    <a:pt x="1500132" y="235948"/>
                    <a:pt x="1487137" y="228070"/>
                  </a:cubicBezTo>
                  <a:lnTo>
                    <a:pt x="1487137" y="194611"/>
                  </a:lnTo>
                  <a:cubicBezTo>
                    <a:pt x="1501462" y="205969"/>
                    <a:pt x="1517628" y="211647"/>
                    <a:pt x="1535637" y="211647"/>
                  </a:cubicBezTo>
                  <a:cubicBezTo>
                    <a:pt x="1550268" y="211647"/>
                    <a:pt x="1561958" y="208322"/>
                    <a:pt x="1570706" y="201671"/>
                  </a:cubicBezTo>
                  <a:cubicBezTo>
                    <a:pt x="1579455" y="195021"/>
                    <a:pt x="1583829" y="186016"/>
                    <a:pt x="1583829" y="174659"/>
                  </a:cubicBezTo>
                  <a:cubicBezTo>
                    <a:pt x="1583829" y="149693"/>
                    <a:pt x="1564746" y="137210"/>
                    <a:pt x="1526581" y="137210"/>
                  </a:cubicBezTo>
                  <a:lnTo>
                    <a:pt x="1509545" y="137210"/>
                  </a:lnTo>
                  <a:lnTo>
                    <a:pt x="1509545" y="108663"/>
                  </a:lnTo>
                  <a:lnTo>
                    <a:pt x="1525814" y="108663"/>
                  </a:lnTo>
                  <a:cubicBezTo>
                    <a:pt x="1559682" y="108663"/>
                    <a:pt x="1576615" y="96896"/>
                    <a:pt x="1576615" y="73363"/>
                  </a:cubicBezTo>
                  <a:cubicBezTo>
                    <a:pt x="1576615" y="51671"/>
                    <a:pt x="1563416" y="40825"/>
                    <a:pt x="1537018" y="40825"/>
                  </a:cubicBezTo>
                  <a:cubicBezTo>
                    <a:pt x="1522284" y="40825"/>
                    <a:pt x="1508420" y="46095"/>
                    <a:pt x="1495425" y="56634"/>
                  </a:cubicBezTo>
                  <a:lnTo>
                    <a:pt x="1495425" y="25017"/>
                  </a:lnTo>
                  <a:cubicBezTo>
                    <a:pt x="1510364" y="16627"/>
                    <a:pt x="1528014" y="12432"/>
                    <a:pt x="1548375" y="12432"/>
                  </a:cubicBezTo>
                  <a:close/>
                  <a:moveTo>
                    <a:pt x="2719067" y="5525"/>
                  </a:moveTo>
                  <a:cubicBezTo>
                    <a:pt x="2725103" y="5525"/>
                    <a:pt x="2730219" y="7469"/>
                    <a:pt x="2734414" y="11357"/>
                  </a:cubicBezTo>
                  <a:cubicBezTo>
                    <a:pt x="2738610" y="15246"/>
                    <a:pt x="2740707" y="20106"/>
                    <a:pt x="2740707" y="25938"/>
                  </a:cubicBezTo>
                  <a:cubicBezTo>
                    <a:pt x="2740707" y="31463"/>
                    <a:pt x="2738610" y="36195"/>
                    <a:pt x="2734414" y="40135"/>
                  </a:cubicBezTo>
                  <a:cubicBezTo>
                    <a:pt x="2730219" y="44074"/>
                    <a:pt x="2725103" y="46044"/>
                    <a:pt x="2719067" y="46044"/>
                  </a:cubicBezTo>
                  <a:cubicBezTo>
                    <a:pt x="2713234" y="46044"/>
                    <a:pt x="2708246" y="44151"/>
                    <a:pt x="2704102" y="40365"/>
                  </a:cubicBezTo>
                  <a:cubicBezTo>
                    <a:pt x="2699958" y="36579"/>
                    <a:pt x="2697886" y="31770"/>
                    <a:pt x="2697886" y="25938"/>
                  </a:cubicBezTo>
                  <a:cubicBezTo>
                    <a:pt x="2697886" y="20106"/>
                    <a:pt x="2699958" y="15246"/>
                    <a:pt x="2704102" y="11357"/>
                  </a:cubicBezTo>
                  <a:cubicBezTo>
                    <a:pt x="2708246" y="7469"/>
                    <a:pt x="2713234" y="5525"/>
                    <a:pt x="2719067" y="5525"/>
                  </a:cubicBezTo>
                  <a:close/>
                  <a:moveTo>
                    <a:pt x="309241" y="5525"/>
                  </a:moveTo>
                  <a:cubicBezTo>
                    <a:pt x="315278" y="5525"/>
                    <a:pt x="320394" y="7469"/>
                    <a:pt x="324589" y="11357"/>
                  </a:cubicBezTo>
                  <a:cubicBezTo>
                    <a:pt x="328784" y="15246"/>
                    <a:pt x="330882" y="20106"/>
                    <a:pt x="330882" y="25938"/>
                  </a:cubicBezTo>
                  <a:cubicBezTo>
                    <a:pt x="330882" y="31463"/>
                    <a:pt x="328784" y="36195"/>
                    <a:pt x="324589" y="40135"/>
                  </a:cubicBezTo>
                  <a:cubicBezTo>
                    <a:pt x="320394" y="44074"/>
                    <a:pt x="315278" y="46044"/>
                    <a:pt x="309241" y="46044"/>
                  </a:cubicBezTo>
                  <a:cubicBezTo>
                    <a:pt x="303409" y="46044"/>
                    <a:pt x="298421" y="44151"/>
                    <a:pt x="294277" y="40365"/>
                  </a:cubicBezTo>
                  <a:cubicBezTo>
                    <a:pt x="290133" y="36579"/>
                    <a:pt x="288061" y="31770"/>
                    <a:pt x="288061" y="25938"/>
                  </a:cubicBezTo>
                  <a:cubicBezTo>
                    <a:pt x="288061" y="20106"/>
                    <a:pt x="290133" y="15246"/>
                    <a:pt x="294277" y="11357"/>
                  </a:cubicBezTo>
                  <a:cubicBezTo>
                    <a:pt x="298421" y="7469"/>
                    <a:pt x="303409" y="5525"/>
                    <a:pt x="309241" y="5525"/>
                  </a:cubicBezTo>
                  <a:close/>
                  <a:moveTo>
                    <a:pt x="2786835" y="3530"/>
                  </a:moveTo>
                  <a:lnTo>
                    <a:pt x="2822595" y="3530"/>
                  </a:lnTo>
                  <a:lnTo>
                    <a:pt x="2822595" y="236204"/>
                  </a:lnTo>
                  <a:lnTo>
                    <a:pt x="2786835" y="236204"/>
                  </a:lnTo>
                  <a:close/>
                  <a:moveTo>
                    <a:pt x="1216526" y="0"/>
                  </a:moveTo>
                  <a:cubicBezTo>
                    <a:pt x="1225325" y="0"/>
                    <a:pt x="1232283" y="972"/>
                    <a:pt x="1237399" y="2916"/>
                  </a:cubicBezTo>
                  <a:lnTo>
                    <a:pt x="1237399" y="32537"/>
                  </a:lnTo>
                  <a:cubicBezTo>
                    <a:pt x="1232590" y="29775"/>
                    <a:pt x="1227116" y="28394"/>
                    <a:pt x="1220977" y="28394"/>
                  </a:cubicBezTo>
                  <a:cubicBezTo>
                    <a:pt x="1203685" y="28394"/>
                    <a:pt x="1195039" y="38165"/>
                    <a:pt x="1195039" y="57708"/>
                  </a:cubicBezTo>
                  <a:lnTo>
                    <a:pt x="1195039" y="79042"/>
                  </a:lnTo>
                  <a:lnTo>
                    <a:pt x="1231567" y="79042"/>
                  </a:lnTo>
                  <a:lnTo>
                    <a:pt x="1231567" y="106975"/>
                  </a:lnTo>
                  <a:lnTo>
                    <a:pt x="1195192" y="106975"/>
                  </a:lnTo>
                  <a:lnTo>
                    <a:pt x="1195192" y="236204"/>
                  </a:lnTo>
                  <a:lnTo>
                    <a:pt x="1159585" y="236204"/>
                  </a:lnTo>
                  <a:lnTo>
                    <a:pt x="1159585" y="106975"/>
                  </a:lnTo>
                  <a:lnTo>
                    <a:pt x="1132726" y="106975"/>
                  </a:lnTo>
                  <a:lnTo>
                    <a:pt x="1132726" y="79042"/>
                  </a:lnTo>
                  <a:lnTo>
                    <a:pt x="1159585" y="79042"/>
                  </a:lnTo>
                  <a:lnTo>
                    <a:pt x="1159585" y="53564"/>
                  </a:lnTo>
                  <a:cubicBezTo>
                    <a:pt x="1159585" y="36988"/>
                    <a:pt x="1165008" y="23917"/>
                    <a:pt x="1175854" y="14350"/>
                  </a:cubicBezTo>
                  <a:cubicBezTo>
                    <a:pt x="1186700" y="4783"/>
                    <a:pt x="1200257" y="0"/>
                    <a:pt x="1216526" y="0"/>
                  </a:cubicBezTo>
                  <a:close/>
                </a:path>
              </a:pathLst>
            </a:custGeom>
            <a:solidFill>
              <a:srgbClr val="2F2F2F"/>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9" name="Picture 8" descr="A rainbow colored logo on a black background&#10;&#10;Description automatically generated">
              <a:extLst>
                <a:ext uri="{FF2B5EF4-FFF2-40B4-BE49-F238E27FC236}">
                  <a16:creationId xmlns:a16="http://schemas.microsoft.com/office/drawing/2014/main" id="{D012DBBA-2919-315E-CDE6-61539CD3D335}"/>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8694674" y="636943"/>
              <a:ext cx="427721" cy="427721"/>
            </a:xfrm>
            <a:prstGeom prst="rect">
              <a:avLst/>
            </a:prstGeom>
          </p:spPr>
        </p:pic>
      </p:grpSp>
    </p:spTree>
    <p:extLst>
      <p:ext uri="{BB962C8B-B14F-4D97-AF65-F5344CB8AC3E}">
        <p14:creationId xmlns:p14="http://schemas.microsoft.com/office/powerpoint/2010/main" val="1628337868"/>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type="obj" preserve="1">
  <p:cSld name="2_Title and Content">
    <p:spTree>
      <p:nvGrpSpPr>
        <p:cNvPr id="1" name=""/>
        <p:cNvGrpSpPr/>
        <p:nvPr/>
      </p:nvGrpSpPr>
      <p:grpSpPr>
        <a:xfrm>
          <a:off x="0" y="0"/>
          <a:ext cx="0" cy="0"/>
          <a:chOff x="0" y="0"/>
          <a:chExt cx="0" cy="0"/>
        </a:xfrm>
      </p:grpSpPr>
      <p:pic>
        <p:nvPicPr>
          <p:cNvPr id="8" name="Picture 7" descr="A blurry image of a person's hand&#10;&#10;Description automatically generated">
            <a:extLst>
              <a:ext uri="{FF2B5EF4-FFF2-40B4-BE49-F238E27FC236}">
                <a16:creationId xmlns:a16="http://schemas.microsoft.com/office/drawing/2014/main" id="{29C3C374-A664-D7F0-45D0-045009139052}"/>
              </a:ext>
            </a:extLst>
          </p:cNvPr>
          <p:cNvPicPr>
            <a:picLocks noChangeAspect="1"/>
          </p:cNvPicPr>
          <p:nvPr userDrawn="1"/>
        </p:nvPicPr>
        <p:blipFill rotWithShape="1">
          <a:blip r:embed="rId2" cstate="screen">
            <a:extLst>
              <a:ext uri="{BEBA8EAE-BF5A-486C-A8C5-ECC9F3942E4B}">
                <a14:imgProps xmlns:a14="http://schemas.microsoft.com/office/drawing/2010/main">
                  <a14:imgLayer r:embed="rId3">
                    <a14:imgEffect>
                      <a14:artisticBlur radius="75"/>
                    </a14:imgEffect>
                  </a14:imgLayer>
                </a14:imgProps>
              </a:ext>
              <a:ext uri="{28A0092B-C50C-407E-A947-70E740481C1C}">
                <a14:useLocalDpi xmlns:a14="http://schemas.microsoft.com/office/drawing/2010/main"/>
              </a:ext>
            </a:extLst>
          </a:blip>
          <a:srcRect t="2407"/>
          <a:stretch/>
        </p:blipFill>
        <p:spPr>
          <a:xfrm>
            <a:off x="0" y="0"/>
            <a:ext cx="12192000" cy="6692900"/>
          </a:xfrm>
          <a:prstGeom prst="rect">
            <a:avLst/>
          </a:prstGeom>
        </p:spPr>
      </p:pic>
      <p:sp>
        <p:nvSpPr>
          <p:cNvPr id="2" name="Title 1">
            <a:extLst>
              <a:ext uri="{FF2B5EF4-FFF2-40B4-BE49-F238E27FC236}">
                <a16:creationId xmlns:a16="http://schemas.microsoft.com/office/drawing/2014/main" id="{B34784F0-D959-7D20-3CA8-6E0D5AAE22B1}"/>
              </a:ext>
            </a:extLst>
          </p:cNvPr>
          <p:cNvSpPr>
            <a:spLocks noGrp="1"/>
          </p:cNvSpPr>
          <p:nvPr>
            <p:ph type="title"/>
          </p:nvPr>
        </p:nvSpPr>
        <p:spPr>
          <a:xfrm>
            <a:off x="381000" y="250825"/>
            <a:ext cx="10515600" cy="1325563"/>
          </a:xfrm>
        </p:spPr>
        <p:txBody>
          <a:bodyPr/>
          <a:lstStyle/>
          <a:p>
            <a:r>
              <a:rPr lang="en-US"/>
              <a:t>Click to edit Master title style</a:t>
            </a:r>
          </a:p>
        </p:txBody>
      </p:sp>
      <p:sp>
        <p:nvSpPr>
          <p:cNvPr id="3" name="Content Placeholder 2">
            <a:extLst>
              <a:ext uri="{FF2B5EF4-FFF2-40B4-BE49-F238E27FC236}">
                <a16:creationId xmlns:a16="http://schemas.microsoft.com/office/drawing/2014/main" id="{F8EFE1D8-1E7C-8A86-A01A-514505B427DD}"/>
              </a:ext>
            </a:extLst>
          </p:cNvPr>
          <p:cNvSpPr>
            <a:spLocks noGrp="1"/>
          </p:cNvSpPr>
          <p:nvPr>
            <p:ph idx="1"/>
          </p:nvPr>
        </p:nvSpPr>
        <p:spPr>
          <a:xfrm>
            <a:off x="381000" y="1711325"/>
            <a:ext cx="10515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03734CD-7B05-0092-D5B9-837ACCA63BCE}"/>
              </a:ext>
            </a:extLst>
          </p:cNvPr>
          <p:cNvSpPr>
            <a:spLocks noGrp="1"/>
          </p:cNvSpPr>
          <p:nvPr>
            <p:ph type="dt" sz="half" idx="10"/>
          </p:nvPr>
        </p:nvSpPr>
        <p:spPr>
          <a:xfrm>
            <a:off x="381000" y="6242050"/>
            <a:ext cx="2743200" cy="365125"/>
          </a:xfrm>
        </p:spPr>
        <p:txBody>
          <a:bodyPr/>
          <a:lstStyle/>
          <a:p>
            <a:fld id="{DC2E2A91-B98C-49DE-8553-119ECA58152C}" type="datetimeFigureOut">
              <a:rPr lang="en-US" smtClean="0"/>
              <a:t>2/2/2024</a:t>
            </a:fld>
            <a:endParaRPr lang="en-US"/>
          </a:p>
        </p:txBody>
      </p:sp>
      <p:sp>
        <p:nvSpPr>
          <p:cNvPr id="5" name="Footer Placeholder 4">
            <a:extLst>
              <a:ext uri="{FF2B5EF4-FFF2-40B4-BE49-F238E27FC236}">
                <a16:creationId xmlns:a16="http://schemas.microsoft.com/office/drawing/2014/main" id="{4B58CC31-DAE6-D4D7-A480-A8D61B236742}"/>
              </a:ext>
            </a:extLst>
          </p:cNvPr>
          <p:cNvSpPr>
            <a:spLocks noGrp="1"/>
          </p:cNvSpPr>
          <p:nvPr>
            <p:ph type="ftr" sz="quarter" idx="11"/>
          </p:nvPr>
        </p:nvSpPr>
        <p:spPr>
          <a:xfrm>
            <a:off x="3581400" y="6242050"/>
            <a:ext cx="4114800" cy="365125"/>
          </a:xfrm>
        </p:spPr>
        <p:txBody>
          <a:bodyPr/>
          <a:lstStyle/>
          <a:p>
            <a:endParaRPr lang="en-US"/>
          </a:p>
        </p:txBody>
      </p:sp>
      <p:sp>
        <p:nvSpPr>
          <p:cNvPr id="6" name="Slide Number Placeholder 5">
            <a:extLst>
              <a:ext uri="{FF2B5EF4-FFF2-40B4-BE49-F238E27FC236}">
                <a16:creationId xmlns:a16="http://schemas.microsoft.com/office/drawing/2014/main" id="{B3A909B1-270B-7393-59C8-6EE9EFCA0D99}"/>
              </a:ext>
            </a:extLst>
          </p:cNvPr>
          <p:cNvSpPr>
            <a:spLocks noGrp="1"/>
          </p:cNvSpPr>
          <p:nvPr>
            <p:ph type="sldNum" sz="quarter" idx="12"/>
          </p:nvPr>
        </p:nvSpPr>
        <p:spPr>
          <a:xfrm>
            <a:off x="8153400" y="6242050"/>
            <a:ext cx="2743200" cy="365125"/>
          </a:xfrm>
        </p:spPr>
        <p:txBody>
          <a:bodyPr/>
          <a:lstStyle/>
          <a:p>
            <a:fld id="{C67CA0B0-04EF-433A-8113-67BC344D39D3}" type="slidenum">
              <a:rPr lang="en-US" smtClean="0"/>
              <a:t>‹#›</a:t>
            </a:fld>
            <a:endParaRPr lang="en-US"/>
          </a:p>
        </p:txBody>
      </p:sp>
      <p:sp>
        <p:nvSpPr>
          <p:cNvPr id="7" name="Rectangle 6">
            <a:extLst>
              <a:ext uri="{FF2B5EF4-FFF2-40B4-BE49-F238E27FC236}">
                <a16:creationId xmlns:a16="http://schemas.microsoft.com/office/drawing/2014/main" id="{12118B41-A307-0DD1-5000-30B9B4FBE2D6}"/>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036327940"/>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showMasterSp="0" preserve="1" userDrawn="1">
  <p:cSld name="Title and Content with bulle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p:nvPr>
        </p:nvSpPr>
        <p:spPr>
          <a:xfrm>
            <a:off x="584200" y="1435100"/>
            <a:ext cx="11018838" cy="4833938"/>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011356599"/>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201.xml><?xml version="1.0" encoding="utf-8"?>
<p:sldLayout xmlns:a="http://schemas.openxmlformats.org/drawingml/2006/main" xmlns:r="http://schemas.openxmlformats.org/officeDocument/2006/relationships" xmlns:p="http://schemas.openxmlformats.org/presentationml/2006/main" showMasterSp="0"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98764"/>
            <a:ext cx="11018520" cy="430887"/>
          </a:xfrm>
        </p:spPr>
        <p:txBody>
          <a:bodyPr/>
          <a:lstStyle>
            <a:lvl1pPr>
              <a:defRPr sz="2800">
                <a:solidFill>
                  <a:srgbClr val="000000"/>
                </a:solidFill>
              </a:defRPr>
            </a:lvl1pPr>
          </a:lstStyle>
          <a:p>
            <a:r>
              <a:rPr lang="en-US"/>
              <a:t>Click to edit Master title style</a:t>
            </a:r>
          </a:p>
        </p:txBody>
      </p:sp>
      <p:sp>
        <p:nvSpPr>
          <p:cNvPr id="4" name="Text Placeholder 3"/>
          <p:cNvSpPr>
            <a:spLocks noGrp="1"/>
          </p:cNvSpPr>
          <p:nvPr>
            <p:ph type="body" sz="quarter" idx="10"/>
          </p:nvPr>
        </p:nvSpPr>
        <p:spPr>
          <a:xfrm>
            <a:off x="584200" y="1435100"/>
            <a:ext cx="5212080" cy="1268039"/>
          </a:xfrm>
        </p:spPr>
        <p:txBody>
          <a:bodyPr wrap="square">
            <a:spAutoFit/>
          </a:bodyPr>
          <a:lstStyle>
            <a:lvl1pPr marL="0" indent="0">
              <a:spcBef>
                <a:spcPts val="1224"/>
              </a:spcBef>
              <a:buClr>
                <a:schemeClr val="tx1"/>
              </a:buClr>
              <a:buFont typeface="Wingdings" panose="05000000000000000000" pitchFamily="2" charset="2"/>
              <a:buNone/>
              <a:defRPr sz="2000" b="0">
                <a:solidFill>
                  <a:srgbClr val="000000"/>
                </a:solidFill>
                <a:latin typeface="+mn-lt"/>
                <a:cs typeface="Segoe UI Semilight" panose="020B0402040204020203" pitchFamily="34" charset="0"/>
              </a:defRPr>
            </a:lvl1pPr>
            <a:lvl2pPr marL="255588" indent="0">
              <a:buFont typeface="Wingdings" panose="05000000000000000000" pitchFamily="2" charset="2"/>
              <a:buNone/>
              <a:defRPr sz="1600" b="0">
                <a:solidFill>
                  <a:srgbClr val="000000"/>
                </a:solidFill>
              </a:defRPr>
            </a:lvl2pPr>
            <a:lvl3pPr marL="450850" indent="0">
              <a:buFont typeface="Wingdings" panose="05000000000000000000" pitchFamily="2" charset="2"/>
              <a:buNone/>
              <a:tabLst/>
              <a:defRPr sz="1400" b="0">
                <a:solidFill>
                  <a:srgbClr val="000000"/>
                </a:solidFill>
              </a:defRPr>
            </a:lvl3pPr>
            <a:lvl4pPr marL="652462" indent="0">
              <a:buFont typeface="Wingdings" panose="05000000000000000000" pitchFamily="2" charset="2"/>
              <a:buNone/>
              <a:defRPr sz="1200" b="0">
                <a:solidFill>
                  <a:srgbClr val="000000"/>
                </a:solidFill>
              </a:defRPr>
            </a:lvl4pPr>
            <a:lvl5pPr marL="854075" indent="0">
              <a:buFont typeface="Wingdings" panose="05000000000000000000" pitchFamily="2" charset="2"/>
              <a:buNone/>
              <a:tabLst/>
              <a:defRPr sz="1000" b="0">
                <a:solidFill>
                  <a:srgbClr val="000000"/>
                </a:soli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p:nvPr>
        </p:nvSpPr>
        <p:spPr>
          <a:xfrm>
            <a:off x="6397171" y="1435100"/>
            <a:ext cx="5212080" cy="1268039"/>
          </a:xfrm>
        </p:spPr>
        <p:txBody>
          <a:bodyPr wrap="square">
            <a:spAutoFit/>
          </a:bodyPr>
          <a:lstStyle>
            <a:lvl1pPr marL="0" indent="0">
              <a:spcBef>
                <a:spcPts val="1224"/>
              </a:spcBef>
              <a:buClr>
                <a:schemeClr val="tx1"/>
              </a:buClr>
              <a:buFont typeface="Wingdings" panose="05000000000000000000" pitchFamily="2" charset="2"/>
              <a:buNone/>
              <a:defRPr sz="2000" b="0">
                <a:solidFill>
                  <a:srgbClr val="000000"/>
                </a:solidFill>
                <a:latin typeface="+mn-lt"/>
                <a:cs typeface="Segoe UI Semilight" panose="020B0402040204020203" pitchFamily="34" charset="0"/>
              </a:defRPr>
            </a:lvl1pPr>
            <a:lvl2pPr marL="255588" indent="0">
              <a:buFont typeface="Wingdings" panose="05000000000000000000" pitchFamily="2" charset="2"/>
              <a:buNone/>
              <a:defRPr sz="1600" b="0">
                <a:solidFill>
                  <a:srgbClr val="000000"/>
                </a:solidFill>
              </a:defRPr>
            </a:lvl2pPr>
            <a:lvl3pPr marL="450850" indent="0">
              <a:buFont typeface="Wingdings" panose="05000000000000000000" pitchFamily="2" charset="2"/>
              <a:buNone/>
              <a:tabLst/>
              <a:defRPr sz="1400" b="0">
                <a:solidFill>
                  <a:srgbClr val="000000"/>
                </a:solidFill>
              </a:defRPr>
            </a:lvl3pPr>
            <a:lvl4pPr marL="652462" indent="0">
              <a:buFont typeface="Wingdings" panose="05000000000000000000" pitchFamily="2" charset="2"/>
              <a:buNone/>
              <a:defRPr sz="1200" b="0">
                <a:solidFill>
                  <a:srgbClr val="000000"/>
                </a:solidFill>
              </a:defRPr>
            </a:lvl4pPr>
            <a:lvl5pPr marL="854075" indent="0">
              <a:buFont typeface="Wingdings" panose="05000000000000000000" pitchFamily="2" charset="2"/>
              <a:buNone/>
              <a:tabLst/>
              <a:defRPr sz="1000" b="0">
                <a:solidFill>
                  <a:srgbClr val="000000"/>
                </a:soli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Footer Placeholder 10">
            <a:extLst>
              <a:ext uri="{FF2B5EF4-FFF2-40B4-BE49-F238E27FC236}">
                <a16:creationId xmlns:a16="http://schemas.microsoft.com/office/drawing/2014/main" id="{22BDE9B7-BF0F-DF45-BCD0-D6165D547D13}"/>
              </a:ext>
            </a:extLst>
          </p:cNvPr>
          <p:cNvSpPr>
            <a:spLocks noGrp="1"/>
          </p:cNvSpPr>
          <p:nvPr>
            <p:ph type="ftr" sz="quarter" idx="3"/>
          </p:nvPr>
        </p:nvSpPr>
        <p:spPr>
          <a:xfrm>
            <a:off x="584201" y="6456459"/>
            <a:ext cx="11025188" cy="107854"/>
          </a:xfrm>
          <a:prstGeom prst="rect">
            <a:avLst/>
          </a:prstGeom>
        </p:spPr>
        <p:txBody>
          <a:bodyPr/>
          <a:lstStyle>
            <a:lvl1pPr>
              <a:defRPr sz="800">
                <a:solidFill>
                  <a:srgbClr val="000000"/>
                </a:solidFill>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a:ln>
                  <a:noFill/>
                </a:ln>
                <a:solidFill>
                  <a:srgbClr val="000000"/>
                </a:solidFill>
                <a:effectLst/>
                <a:uLnTx/>
                <a:uFillTx/>
                <a:latin typeface="Segoe UI"/>
                <a:ea typeface="+mn-ea"/>
                <a:cs typeface="+mn-cs"/>
              </a:rPr>
              <a:t>© Microsoft Corporation                                                                                  					   	    	                                     Microsoft 365 </a:t>
            </a:r>
          </a:p>
        </p:txBody>
      </p:sp>
    </p:spTree>
    <p:extLst>
      <p:ext uri="{BB962C8B-B14F-4D97-AF65-F5344CB8AC3E}">
        <p14:creationId xmlns:p14="http://schemas.microsoft.com/office/powerpoint/2010/main" val="7663760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sldGuideLst>
    </p:ext>
  </p:extLst>
</p:sldLayout>
</file>

<file path=ppt/slideLayouts/slideLayout202.xml><?xml version="1.0" encoding="utf-8"?>
<p:sldLayout xmlns:a="http://schemas.openxmlformats.org/drawingml/2006/main" xmlns:r="http://schemas.openxmlformats.org/officeDocument/2006/relationships" xmlns:p="http://schemas.openxmlformats.org/presentationml/2006/main" showMasterSp="0" preserve="1" userDrawn="1">
  <p:cSld name="2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p:txBody>
          <a:bodyPr/>
          <a:lstStyle/>
          <a:p>
            <a:r>
              <a:rPr lang="en-US"/>
              <a:t>Click to edit Master title style</a:t>
            </a:r>
          </a:p>
        </p:txBody>
      </p:sp>
      <p:sp>
        <p:nvSpPr>
          <p:cNvPr id="3" name="Text Placeholder 2"/>
          <p:cNvSpPr>
            <a:spLocks noGrp="1"/>
          </p:cNvSpPr>
          <p:nvPr>
            <p:ph type="body" sz="quarter" idx="10"/>
          </p:nvPr>
        </p:nvSpPr>
        <p:spPr>
          <a:xfrm>
            <a:off x="584200" y="1435497"/>
            <a:ext cx="11018520" cy="2308324"/>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814373679"/>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203.xml><?xml version="1.0" encoding="utf-8"?>
<p:sldLayout xmlns:a="http://schemas.openxmlformats.org/drawingml/2006/main" xmlns:r="http://schemas.openxmlformats.org/officeDocument/2006/relationships" xmlns:p="http://schemas.openxmlformats.org/presentationml/2006/main" showMasterSp="0"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p:nvPr>
        </p:nvSpPr>
        <p:spPr/>
        <p:txBody>
          <a:bodyPr/>
          <a:lstStyle/>
          <a:p>
            <a:r>
              <a:rPr lang="en-US"/>
              <a:t>Click to edit Master title style</a:t>
            </a:r>
          </a:p>
        </p:txBody>
      </p:sp>
      <p:sp>
        <p:nvSpPr>
          <p:cNvPr id="4" name="Text Placeholder 3"/>
          <p:cNvSpPr>
            <a:spLocks noGrp="1"/>
          </p:cNvSpPr>
          <p:nvPr>
            <p:ph type="body" sz="quarter" idx="10"/>
          </p:nvPr>
        </p:nvSpPr>
        <p:spPr>
          <a:xfrm>
            <a:off x="584200" y="1437481"/>
            <a:ext cx="5212080" cy="1649682"/>
          </a:xfrm>
        </p:spPr>
        <p:txBody>
          <a:bodyPr wrap="square">
            <a:spAutoFit/>
          </a:bodyPr>
          <a:lstStyle>
            <a:lvl1pPr marL="231775" indent="-231775">
              <a:spcBef>
                <a:spcPts val="1224"/>
              </a:spcBef>
              <a:buClr>
                <a:schemeClr val="tx1"/>
              </a:buClr>
              <a:buFont typeface="Wingdings" panose="05000000000000000000" pitchFamily="2" charset="2"/>
              <a:buChar char=""/>
              <a:defRPr sz="2800" b="0">
                <a:latin typeface="Segoe UI Semilight" panose="020B0402040204020203" pitchFamily="34" charset="0"/>
                <a:cs typeface="Segoe UI Semilight" panose="020B0402040204020203" pitchFamily="34" charset="0"/>
              </a:defRPr>
            </a:lvl1pPr>
            <a:lvl2pPr marL="427038" indent="-171450">
              <a:buFont typeface="Wingdings" panose="05000000000000000000" pitchFamily="2" charset="2"/>
              <a:buChar char=""/>
              <a:defRPr sz="2000" b="0"/>
            </a:lvl2pPr>
            <a:lvl3pPr marL="639763" indent="-188913">
              <a:buFont typeface="Wingdings" panose="05000000000000000000" pitchFamily="2" charset="2"/>
              <a:buChar char=""/>
              <a:tabLst/>
              <a:defRPr sz="1600" b="0"/>
            </a:lvl3pPr>
            <a:lvl4pPr marL="828675" indent="-176213">
              <a:buFont typeface="Wingdings" panose="05000000000000000000" pitchFamily="2" charset="2"/>
              <a:buChar char=""/>
              <a:defRPr sz="1400" b="0"/>
            </a:lvl4pPr>
            <a:lvl5pPr marL="1023938" indent="-169863">
              <a:buFont typeface="Wingdings" panose="05000000000000000000" pitchFamily="2" charset="2"/>
              <a:buChar char=""/>
              <a:tabLst/>
              <a:defRPr sz="1400" b="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5278796-7B84-4D67-88CD-BF78BB06D214}"/>
              </a:ext>
            </a:extLst>
          </p:cNvPr>
          <p:cNvSpPr>
            <a:spLocks noGrp="1"/>
          </p:cNvSpPr>
          <p:nvPr>
            <p:ph type="body" sz="quarter" idx="11"/>
          </p:nvPr>
        </p:nvSpPr>
        <p:spPr>
          <a:xfrm>
            <a:off x="6389914" y="1437481"/>
            <a:ext cx="5212080" cy="1649682"/>
          </a:xfrm>
        </p:spPr>
        <p:txBody>
          <a:bodyPr wrap="square">
            <a:spAutoFit/>
          </a:bodyPr>
          <a:lstStyle>
            <a:lvl1pPr marL="231775" indent="-231775">
              <a:spcBef>
                <a:spcPts val="1224"/>
              </a:spcBef>
              <a:buClr>
                <a:schemeClr val="tx1"/>
              </a:buClr>
              <a:buFont typeface="Wingdings" panose="05000000000000000000" pitchFamily="2" charset="2"/>
              <a:buChar char=""/>
              <a:defRPr sz="2800" b="0">
                <a:latin typeface="Segoe UI Semilight" panose="020B0402040204020203" pitchFamily="34" charset="0"/>
                <a:cs typeface="Segoe UI Semilight" panose="020B0402040204020203" pitchFamily="34" charset="0"/>
              </a:defRPr>
            </a:lvl1pPr>
            <a:lvl2pPr marL="427038" indent="-171450">
              <a:buFont typeface="Wingdings" panose="05000000000000000000" pitchFamily="2" charset="2"/>
              <a:buChar char=""/>
              <a:defRPr sz="2000" b="0"/>
            </a:lvl2pPr>
            <a:lvl3pPr marL="639763" indent="-188913">
              <a:buFont typeface="Wingdings" panose="05000000000000000000" pitchFamily="2" charset="2"/>
              <a:buChar char=""/>
              <a:tabLst/>
              <a:defRPr sz="1600" b="0"/>
            </a:lvl3pPr>
            <a:lvl4pPr marL="828675" indent="-176213">
              <a:buFont typeface="Wingdings" panose="05000000000000000000" pitchFamily="2" charset="2"/>
              <a:buChar char=""/>
              <a:defRPr sz="1400" b="0"/>
            </a:lvl4pPr>
            <a:lvl5pPr marL="1023938" indent="-169863">
              <a:buFont typeface="Wingdings" panose="05000000000000000000" pitchFamily="2" charset="2"/>
              <a:buChar char=""/>
              <a:tabLst/>
              <a:defRPr sz="1400" b="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4172855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sldGuideLst>
    </p:ext>
  </p:extLst>
</p:sldLayout>
</file>

<file path=ppt/slideLayouts/slideLayout204.xml><?xml version="1.0" encoding="utf-8"?>
<p:sldLayout xmlns:a="http://schemas.openxmlformats.org/drawingml/2006/main" xmlns:r="http://schemas.openxmlformats.org/officeDocument/2006/relationships" xmlns:p="http://schemas.openxmlformats.org/presentationml/2006/main" showMasterSp="0" preserve="1" userDrawn="1">
  <p:cSld name="Section divider">
    <p:bg>
      <p:bgRef idx="1001">
        <a:schemeClr val="bg1"/>
      </p:bgRef>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A056D41C-2693-DF84-B52B-AAFE49E0D9AD}"/>
              </a:ext>
              <a:ext uri="{C183D7F6-B498-43B3-948B-1728B52AA6E4}">
                <adec:decorative xmlns:adec="http://schemas.microsoft.com/office/drawing/2017/decorative" val="1"/>
              </a:ext>
            </a:extLst>
          </p:cNvPr>
          <p:cNvPicPr>
            <a:picLocks noChangeAspect="1"/>
          </p:cNvPicPr>
          <p:nvPr userDrawn="1"/>
        </p:nvPicPr>
        <p:blipFill rotWithShape="1">
          <a:blip r:embed="rId2" cstate="screen">
            <a:extLst>
              <a:ext uri="{BEBA8EAE-BF5A-486C-A8C5-ECC9F3942E4B}">
                <a14:imgProps xmlns:a14="http://schemas.microsoft.com/office/drawing/2010/main">
                  <a14:imgLayer r:embed="rId3">
                    <a14:imgEffect>
                      <a14:sharpenSoften amount="-100000"/>
                    </a14:imgEffect>
                  </a14:imgLayer>
                </a14:imgProps>
              </a:ext>
              <a:ext uri="{28A0092B-C50C-407E-A947-70E740481C1C}">
                <a14:useLocalDpi xmlns:a14="http://schemas.microsoft.com/office/drawing/2010/main"/>
              </a:ext>
            </a:extLst>
          </a:blip>
          <a:srcRect l="3678" r="19088" b="1398"/>
          <a:stretch/>
        </p:blipFill>
        <p:spPr>
          <a:xfrm>
            <a:off x="0" y="-1"/>
            <a:ext cx="12192000" cy="6858001"/>
          </a:xfrm>
          <a:prstGeom prst="rect">
            <a:avLst/>
          </a:prstGeom>
        </p:spPr>
      </p:pic>
      <p:sp>
        <p:nvSpPr>
          <p:cNvPr id="3" name="Rectangle: Rounded Corners 2">
            <a:extLst>
              <a:ext uri="{FF2B5EF4-FFF2-40B4-BE49-F238E27FC236}">
                <a16:creationId xmlns:a16="http://schemas.microsoft.com/office/drawing/2014/main" id="{523EF143-CE0B-763F-31DC-5E3FD677E5F8}"/>
              </a:ext>
              <a:ext uri="{C183D7F6-B498-43B3-948B-1728B52AA6E4}">
                <adec:decorative xmlns:adec="http://schemas.microsoft.com/office/drawing/2017/decorative" val="1"/>
              </a:ext>
            </a:extLst>
          </p:cNvPr>
          <p:cNvSpPr/>
          <p:nvPr userDrawn="1"/>
        </p:nvSpPr>
        <p:spPr bwMode="auto">
          <a:xfrm>
            <a:off x="293689" y="1358900"/>
            <a:ext cx="11604624" cy="4140200"/>
          </a:xfrm>
          <a:prstGeom prst="roundRect">
            <a:avLst>
              <a:gd name="adj" fmla="val 5011"/>
            </a:avLst>
          </a:prstGeom>
          <a:solidFill>
            <a:schemeClr val="bg1">
              <a:alpha val="70000"/>
            </a:schemeClr>
          </a:solidFill>
          <a:ln>
            <a:noFill/>
            <a:headEnd type="none" w="med" len="med"/>
            <a:tailEnd type="none" w="med" len="med"/>
          </a:ln>
          <a:effectLst>
            <a:outerShdw blurRad="190500" algn="ctr"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marL="0" marR="0" lvl="0" indent="0" algn="l" defTabSz="914400" rtl="0" eaLnBrk="1" fontAlgn="auto" latinLnBrk="0" hangingPunct="1">
              <a:lnSpc>
                <a:spcPct val="107000"/>
              </a:lnSpc>
              <a:spcBef>
                <a:spcPts val="0"/>
              </a:spcBef>
              <a:spcAft>
                <a:spcPts val="800"/>
              </a:spcAft>
              <a:buClrTx/>
              <a:buSzTx/>
              <a:buFont typeface="Arial" panose="020B0604020202020204" pitchFamily="34" charset="0"/>
              <a:buNone/>
              <a:tabLst/>
              <a:defRPr/>
            </a:pPr>
            <a:endParaRPr kumimoji="0" lang="en-US" sz="1600" b="0" i="0" u="none" strike="noStrike" kern="1200" cap="none" spc="0" normalizeH="0" baseline="0" noProof="0" err="1">
              <a:ln w="3175">
                <a:noFill/>
              </a:ln>
              <a:gradFill>
                <a:gsLst>
                  <a:gs pos="50000">
                    <a:srgbClr val="8661C5"/>
                  </a:gs>
                  <a:gs pos="0">
                    <a:srgbClr val="3E76D4"/>
                  </a:gs>
                  <a:gs pos="100000">
                    <a:srgbClr val="C73ECC"/>
                  </a:gs>
                </a:gsLst>
                <a:lin ang="2700000" scaled="1"/>
              </a:gradFill>
              <a:effectLst/>
              <a:uLnTx/>
              <a:uFillTx/>
              <a:latin typeface="Segoe UI Semibold"/>
              <a:ea typeface="+mn-ea"/>
              <a:cs typeface="Segoe UI" panose="020B0502040204020203" pitchFamily="34" charset="0"/>
            </a:endParaRPr>
          </a:p>
        </p:txBody>
      </p:sp>
      <p:sp>
        <p:nvSpPr>
          <p:cNvPr id="9" name="Title 1"/>
          <p:cNvSpPr>
            <a:spLocks noGrp="1"/>
          </p:cNvSpPr>
          <p:nvPr>
            <p:ph type="title" hasCustomPrompt="1"/>
          </p:nvPr>
        </p:nvSpPr>
        <p:spPr>
          <a:xfrm>
            <a:off x="584200" y="3152000"/>
            <a:ext cx="9144000" cy="553998"/>
          </a:xfrm>
          <a:noFill/>
        </p:spPr>
        <p:txBody>
          <a:bodyPr wrap="square" lIns="0" tIns="0" rIns="0" bIns="0" anchor="ctr" anchorCtr="0">
            <a:spAutoFit/>
          </a:bodyPr>
          <a:lstStyle>
            <a:lvl1pPr>
              <a:defRPr sz="3600" spc="-50" baseline="0">
                <a:gradFill>
                  <a:gsLst>
                    <a:gs pos="50000">
                      <a:srgbClr val="8661C5"/>
                    </a:gs>
                    <a:gs pos="0">
                      <a:srgbClr val="3E76D4"/>
                    </a:gs>
                    <a:gs pos="100000">
                      <a:srgbClr val="C73ECC"/>
                    </a:gs>
                  </a:gsLst>
                  <a:lin ang="2700000" scaled="1"/>
                </a:gradFill>
                <a:latin typeface="+mj-lt"/>
                <a:cs typeface="Segoe UI" panose="020B0502040204020203" pitchFamily="34" charset="0"/>
              </a:defRPr>
            </a:lvl1pPr>
          </a:lstStyle>
          <a:p>
            <a:r>
              <a:rPr lang="en-US"/>
              <a:t>Event name or presentation title </a:t>
            </a:r>
          </a:p>
        </p:txBody>
      </p:sp>
      <p:pic>
        <p:nvPicPr>
          <p:cNvPr id="4" name="Picture 3" descr="A close-up of a logo&#10;&#10;Description automatically generated with medium confidence">
            <a:extLst>
              <a:ext uri="{FF2B5EF4-FFF2-40B4-BE49-F238E27FC236}">
                <a16:creationId xmlns:a16="http://schemas.microsoft.com/office/drawing/2014/main" id="{FD797F22-8CEB-326B-F6B9-1BD3386F36DB}"/>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296863" y="298450"/>
            <a:ext cx="2361272" cy="867859"/>
          </a:xfrm>
          <a:prstGeom prst="rect">
            <a:avLst/>
          </a:prstGeom>
        </p:spPr>
      </p:pic>
      <p:sp>
        <p:nvSpPr>
          <p:cNvPr id="5" name="Text Placeholder 4">
            <a:extLst>
              <a:ext uri="{FF2B5EF4-FFF2-40B4-BE49-F238E27FC236}">
                <a16:creationId xmlns:a16="http://schemas.microsoft.com/office/drawing/2014/main" id="{039703E5-9373-0D0E-9EF0-0EA0F281ED47}"/>
              </a:ext>
            </a:extLst>
          </p:cNvPr>
          <p:cNvSpPr>
            <a:spLocks noGrp="1"/>
          </p:cNvSpPr>
          <p:nvPr>
            <p:ph type="body" sz="quarter" idx="12" hasCustomPrompt="1"/>
          </p:nvPr>
        </p:nvSpPr>
        <p:spPr>
          <a:xfrm>
            <a:off x="584200" y="3962400"/>
            <a:ext cx="9144000" cy="338554"/>
          </a:xfrm>
          <a:noFill/>
        </p:spPr>
        <p:txBody>
          <a:bodyPr wrap="square" lIns="0" tIns="0" rIns="0" bIns="0">
            <a:spAutoFit/>
          </a:bodyPr>
          <a:lstStyle>
            <a:lvl1pPr marL="0" indent="0">
              <a:spcBef>
                <a:spcPts val="0"/>
              </a:spcBef>
              <a:buNone/>
              <a:defRPr sz="2200" spc="0" baseline="0">
                <a:solidFill>
                  <a:srgbClr val="0070C0"/>
                </a:solidFill>
                <a:latin typeface="+mn-lt"/>
                <a:cs typeface="Segoe UI" panose="020B0502040204020203" pitchFamily="34" charset="0"/>
              </a:defRPr>
            </a:lvl1pPr>
          </a:lstStyle>
          <a:p>
            <a:pPr lvl="0"/>
            <a:r>
              <a:rPr lang="en-US"/>
              <a:t>Speaker name or subtitle text</a:t>
            </a:r>
          </a:p>
        </p:txBody>
      </p:sp>
    </p:spTree>
    <p:extLst>
      <p:ext uri="{BB962C8B-B14F-4D97-AF65-F5344CB8AC3E}">
        <p14:creationId xmlns:p14="http://schemas.microsoft.com/office/powerpoint/2010/main" val="332331559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3" pos="6132">
          <p15:clr>
            <a:srgbClr val="5ACBF0"/>
          </p15:clr>
        </p15:guide>
      </p15:sldGuideLst>
    </p:ext>
  </p:extLst>
</p:sldLayout>
</file>

<file path=ppt/slideLayouts/slideLayout205.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504411329"/>
      </p:ext>
    </p:extLst>
  </p:cSld>
  <p:clrMapOvr>
    <a:masterClrMapping/>
  </p:clrMapOvr>
  <p:transition>
    <p:fade/>
  </p:transition>
</p:sldLayout>
</file>

<file path=ppt/slideLayouts/slideLayout206.xml><?xml version="1.0" encoding="utf-8"?>
<p:sldLayout xmlns:a="http://schemas.openxmlformats.org/drawingml/2006/main" xmlns:r="http://schemas.openxmlformats.org/officeDocument/2006/relationships" xmlns:p="http://schemas.openxmlformats.org/presentationml/2006/main" showMasterSp="0" preserve="1" userDrawn="1">
  <p:cSld name="1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p:nvPr>
        </p:nvSpPr>
        <p:spPr>
          <a:xfrm>
            <a:off x="584200" y="1435100"/>
            <a:ext cx="11018838" cy="4833938"/>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81692009"/>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207.xml><?xml version="1.0" encoding="utf-8"?>
<p:sldLayout xmlns:a="http://schemas.openxmlformats.org/drawingml/2006/main" xmlns:r="http://schemas.openxmlformats.org/officeDocument/2006/relationships" xmlns:p="http://schemas.openxmlformats.org/presentationml/2006/main" showMasterSp="0" preserve="1" userDrawn="1">
  <p:cSld name="1">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5353516" y="1546680"/>
            <a:ext cx="6228884" cy="4631869"/>
          </a:xfrm>
          <a:prstGeom prst="rect">
            <a:avLst/>
          </a:prstGeom>
        </p:spPr>
        <p:txBody>
          <a:bodyPr/>
          <a:lstStyle>
            <a:lvl1pPr>
              <a:spcBef>
                <a:spcPts val="600"/>
              </a:spcBef>
              <a:spcAft>
                <a:spcPts val="1200"/>
              </a:spcAft>
              <a:defRPr/>
            </a:lvl1pPr>
          </a:lstStyle>
          <a:p>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6" name="Straight Connector 5">
            <a:extLst>
              <a:ext uri="{FF2B5EF4-FFF2-40B4-BE49-F238E27FC236}">
                <a16:creationId xmlns:a16="http://schemas.microsoft.com/office/drawing/2014/main" id="{B567261E-FC84-A807-B3AA-24D7B53CDFB3}"/>
              </a:ext>
            </a:extLst>
          </p:cNvPr>
          <p:cNvCxnSpPr>
            <a:cxnSpLocks/>
          </p:cNvCxnSpPr>
          <p:nvPr userDrawn="1"/>
        </p:nvCxnSpPr>
        <p:spPr>
          <a:xfrm>
            <a:off x="609600" y="551116"/>
            <a:ext cx="4014136"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E91178E-3254-FFD9-C472-E90F2815297E}"/>
              </a:ext>
            </a:extLst>
          </p:cNvPr>
          <p:cNvCxnSpPr>
            <a:cxnSpLocks/>
          </p:cNvCxnSpPr>
          <p:nvPr userDrawn="1"/>
        </p:nvCxnSpPr>
        <p:spPr>
          <a:xfrm>
            <a:off x="5354325" y="551116"/>
            <a:ext cx="6228075"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0036269"/>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showMasterSp="0" preserve="1" userDrawn="1">
  <p:cSld name="Blank 4">
    <p:spTree>
      <p:nvGrpSpPr>
        <p:cNvPr id="1" name=""/>
        <p:cNvGrpSpPr/>
        <p:nvPr/>
      </p:nvGrpSpPr>
      <p:grpSpPr>
        <a:xfrm>
          <a:off x="0" y="0"/>
          <a:ext cx="0" cy="0"/>
          <a:chOff x="0" y="0"/>
          <a:chExt cx="0" cy="0"/>
        </a:xfrm>
      </p:grpSpPr>
    </p:spTree>
    <p:extLst>
      <p:ext uri="{BB962C8B-B14F-4D97-AF65-F5344CB8AC3E}">
        <p14:creationId xmlns:p14="http://schemas.microsoft.com/office/powerpoint/2010/main" val="4278520381"/>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09.xml><?xml version="1.0" encoding="utf-8"?>
<p:sldLayout xmlns:a="http://schemas.openxmlformats.org/drawingml/2006/main" xmlns:r="http://schemas.openxmlformats.org/officeDocument/2006/relationships" xmlns:p="http://schemas.openxmlformats.org/presentationml/2006/main" showMasterSp="0" type="title" preserve="1">
  <p:cSld name="2_Title Slide">
    <p:spTree>
      <p:nvGrpSpPr>
        <p:cNvPr id="1" name=""/>
        <p:cNvGrpSpPr/>
        <p:nvPr/>
      </p:nvGrpSpPr>
      <p:grpSpPr>
        <a:xfrm>
          <a:off x="0" y="0"/>
          <a:ext cx="0" cy="0"/>
          <a:chOff x="0" y="0"/>
          <a:chExt cx="0" cy="0"/>
        </a:xfrm>
      </p:grpSpPr>
      <p:sp>
        <p:nvSpPr>
          <p:cNvPr id="7" name="Rectangle 6"/>
          <p:cNvSpPr/>
          <p:nvPr/>
        </p:nvSpPr>
        <p:spPr>
          <a:xfrm>
            <a:off x="446534" y="3085764"/>
            <a:ext cx="11298932" cy="3338149"/>
          </a:xfrm>
          <a:prstGeom prst="rect">
            <a:avLst/>
          </a:prstGeom>
          <a:solidFill>
            <a:srgbClr val="465359"/>
          </a:solidFill>
          <a:ln>
            <a:noFill/>
          </a:ln>
          <a:effectLst/>
        </p:spPr>
        <p:style>
          <a:lnRef idx="1">
            <a:schemeClr val="accent1"/>
          </a:lnRef>
          <a:fillRef idx="3">
            <a:schemeClr val="accent1"/>
          </a:fillRef>
          <a:effectRef idx="2">
            <a:schemeClr val="accent1"/>
          </a:effectRef>
          <a:fontRef idx="minor">
            <a:schemeClr val="lt1"/>
          </a:fontRef>
        </p:style>
      </p:sp>
      <p:sp>
        <p:nvSpPr>
          <p:cNvPr id="2" name="Title 1"/>
          <p:cNvSpPr>
            <a:spLocks noGrp="1"/>
          </p:cNvSpPr>
          <p:nvPr>
            <p:ph type="ctrTitle"/>
          </p:nvPr>
        </p:nvSpPr>
        <p:spPr>
          <a:xfrm>
            <a:off x="581191" y="1020431"/>
            <a:ext cx="10993549" cy="1475013"/>
          </a:xfrm>
          <a:effectLst/>
        </p:spPr>
        <p:txBody>
          <a:bodyPr anchor="b">
            <a:normAutofit/>
          </a:bodyPr>
          <a:lstStyle>
            <a:lvl1pPr>
              <a:defRPr sz="3600">
                <a:solidFill>
                  <a:schemeClr val="tx1">
                    <a:lumMod val="75000"/>
                    <a:lumOff val="25000"/>
                  </a:schemeClr>
                </a:solidFill>
              </a:defRPr>
            </a:lvl1pPr>
          </a:lstStyle>
          <a:p>
            <a:r>
              <a:rPr lang="en-US"/>
              <a:t>Click to edit Master title style</a:t>
            </a:r>
          </a:p>
        </p:txBody>
      </p:sp>
      <p:sp>
        <p:nvSpPr>
          <p:cNvPr id="3" name="Subtitle 2"/>
          <p:cNvSpPr>
            <a:spLocks noGrp="1"/>
          </p:cNvSpPr>
          <p:nvPr>
            <p:ph type="subTitle" idx="1"/>
          </p:nvPr>
        </p:nvSpPr>
        <p:spPr>
          <a:xfrm>
            <a:off x="581194" y="2495445"/>
            <a:ext cx="10993546" cy="590321"/>
          </a:xfrm>
        </p:spPr>
        <p:txBody>
          <a:bodyPr anchor="t">
            <a:normAutofit/>
          </a:bodyPr>
          <a:lstStyle>
            <a:lvl1pPr marL="0" indent="0" algn="l">
              <a:buNone/>
              <a:defRPr sz="1600" cap="all">
                <a:solidFill>
                  <a:schemeClr val="accent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8" name="Date Placeholder 7">
            <a:extLst>
              <a:ext uri="{FF2B5EF4-FFF2-40B4-BE49-F238E27FC236}">
                <a16:creationId xmlns:a16="http://schemas.microsoft.com/office/drawing/2014/main" id="{7FA0ACE7-29A8-47D3-A7D9-257B711D8023}"/>
              </a:ext>
            </a:extLst>
          </p:cNvPr>
          <p:cNvSpPr>
            <a:spLocks noGrp="1"/>
          </p:cNvSpPr>
          <p:nvPr>
            <p:ph type="dt" sz="half"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ED291B17-9318-49DB-B28B-6E5994AE9581}" type="datetime1">
              <a:rPr kumimoji="0" lang="en-US" sz="1800" b="0" i="0" u="none" strike="noStrike" kern="1200" cap="none" spc="0" normalizeH="0" baseline="0" noProof="0" smtClean="0">
                <a:ln>
                  <a:noFill/>
                </a:ln>
                <a:solidFill>
                  <a:srgbClr val="000000"/>
                </a:solidFill>
                <a:effectLst/>
                <a:uLnTx/>
                <a:uFillTx/>
                <a:latin typeface="Segoe U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2/2/2024</a:t>
            </a:fld>
            <a:endParaRPr kumimoji="0" lang="en-US" sz="1800" b="0" i="0" u="none" strike="noStrike" kern="1200" cap="none" spc="0" normalizeH="0" baseline="0" noProof="0">
              <a:ln>
                <a:noFill/>
              </a:ln>
              <a:solidFill>
                <a:srgbClr val="000000"/>
              </a:solidFill>
              <a:effectLst/>
              <a:uLnTx/>
              <a:uFillTx/>
              <a:latin typeface="Segoe UI"/>
              <a:ea typeface="+mn-ea"/>
              <a:cs typeface="+mn-cs"/>
            </a:endParaRPr>
          </a:p>
        </p:txBody>
      </p:sp>
      <p:sp>
        <p:nvSpPr>
          <p:cNvPr id="9" name="Footer Placeholder 8">
            <a:extLst>
              <a:ext uri="{FF2B5EF4-FFF2-40B4-BE49-F238E27FC236}">
                <a16:creationId xmlns:a16="http://schemas.microsoft.com/office/drawing/2014/main" id="{DEC604B9-52E9-4810-8359-47206518D038}"/>
              </a:ext>
            </a:extLst>
          </p:cNvPr>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mn-cs"/>
            </a:endParaRPr>
          </a:p>
        </p:txBody>
      </p:sp>
      <p:sp>
        <p:nvSpPr>
          <p:cNvPr id="10" name="Slide Number Placeholder 9">
            <a:extLst>
              <a:ext uri="{FF2B5EF4-FFF2-40B4-BE49-F238E27FC236}">
                <a16:creationId xmlns:a16="http://schemas.microsoft.com/office/drawing/2014/main" id="{5898A89F-CA25-400F-B05A-AECBF2517E4F}"/>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A98EE3D-8CD1-4C3F-BD1C-C98C9596463C}" type="slidenum">
              <a:rPr kumimoji="0" lang="en-US" sz="1050" b="0" i="0" u="none" strike="noStrike" kern="1200" cap="none" spc="0" normalizeH="0" baseline="0" noProof="0" smtClean="0">
                <a:ln>
                  <a:noFill/>
                </a:ln>
                <a:solidFill>
                  <a:srgbClr val="000000">
                    <a:tint val="75000"/>
                  </a:srgbClr>
                </a:solidFill>
                <a:effectLst/>
                <a:uLnTx/>
                <a:uFillTx/>
                <a:latin typeface="Segoe U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050" b="0" i="0" u="none" strike="noStrike" kern="1200" cap="none" spc="0" normalizeH="0" baseline="0" noProof="0">
              <a:ln>
                <a:noFill/>
              </a:ln>
              <a:solidFill>
                <a:srgbClr val="000000">
                  <a:tint val="75000"/>
                </a:srgbClr>
              </a:solidFill>
              <a:effectLst/>
              <a:uLnTx/>
              <a:uFillTx/>
              <a:latin typeface="Segoe UI"/>
              <a:ea typeface="+mn-ea"/>
              <a:cs typeface="+mn-cs"/>
            </a:endParaRPr>
          </a:p>
        </p:txBody>
      </p:sp>
    </p:spTree>
    <p:extLst>
      <p:ext uri="{BB962C8B-B14F-4D97-AF65-F5344CB8AC3E}">
        <p14:creationId xmlns:p14="http://schemas.microsoft.com/office/powerpoint/2010/main" val="394373737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preserve="1" userDrawn="1">
  <p:cSld name="1_Section Title photo">
    <p:spTree>
      <p:nvGrpSpPr>
        <p:cNvPr id="1" name=""/>
        <p:cNvGrpSpPr/>
        <p:nvPr/>
      </p:nvGrpSpPr>
      <p:grpSpPr>
        <a:xfrm>
          <a:off x="0" y="0"/>
          <a:ext cx="0" cy="0"/>
          <a:chOff x="0" y="0"/>
          <a:chExt cx="0" cy="0"/>
        </a:xfrm>
      </p:grpSpPr>
      <p:pic>
        <p:nvPicPr>
          <p:cNvPr id="4" name="Picture 3" descr="A close-up of a ribbon&#10;&#10;Description automatically generated">
            <a:extLst>
              <a:ext uri="{FF2B5EF4-FFF2-40B4-BE49-F238E27FC236}">
                <a16:creationId xmlns:a16="http://schemas.microsoft.com/office/drawing/2014/main" id="{8D106E32-AE8C-D4ED-B83A-9ECE4F6522F3}"/>
              </a:ext>
            </a:extLst>
          </p:cNvPr>
          <p:cNvPicPr>
            <a:picLocks noChangeAspect="1"/>
          </p:cNvPicPr>
          <p:nvPr userDrawn="1"/>
        </p:nvPicPr>
        <p:blipFill rotWithShape="1">
          <a:blip r:embed="rId2">
            <a:extLst>
              <a:ext uri="{28A0092B-C50C-407E-A947-70E740481C1C}">
                <a14:useLocalDpi xmlns:a14="http://schemas.microsoft.com/office/drawing/2010/main"/>
              </a:ext>
            </a:extLst>
          </a:blip>
          <a:srcRect t="1555" r="23455" b="21900"/>
          <a:stretch/>
        </p:blipFill>
        <p:spPr>
          <a:xfrm>
            <a:off x="0" y="0"/>
            <a:ext cx="12192000" cy="6858000"/>
          </a:xfrm>
          <a:prstGeom prst="rect">
            <a:avLst/>
          </a:prstGeom>
        </p:spPr>
      </p:pic>
      <p:sp>
        <p:nvSpPr>
          <p:cNvPr id="3" name="Rectangle 2">
            <a:extLst>
              <a:ext uri="{FF2B5EF4-FFF2-40B4-BE49-F238E27FC236}">
                <a16:creationId xmlns:a16="http://schemas.microsoft.com/office/drawing/2014/main" id="{320A2AEC-2128-127A-9EBE-97F194038AB7}"/>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0665644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210.xml><?xml version="1.0" encoding="utf-8"?>
<p:sldLayout xmlns:a="http://schemas.openxmlformats.org/drawingml/2006/main" xmlns:r="http://schemas.openxmlformats.org/officeDocument/2006/relationships" xmlns:p="http://schemas.openxmlformats.org/presentationml/2006/main" showMasterSp="0">
  <p:cSld name="Title Only - gradient">
    <p:bg>
      <p:bgPr>
        <a:gradFill>
          <a:gsLst>
            <a:gs pos="0">
              <a:schemeClr val="bg1"/>
            </a:gs>
            <a:gs pos="100000">
              <a:schemeClr val="bg1">
                <a:lumMod val="85000"/>
                <a:alpha val="50000"/>
              </a:schemeClr>
            </a:gs>
          </a:gsLst>
          <a:lin ang="18900000" scaled="1"/>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98106028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11.xml><?xml version="1.0" encoding="utf-8"?>
<p:sldLayout xmlns:a="http://schemas.openxmlformats.org/drawingml/2006/main" xmlns:r="http://schemas.openxmlformats.org/officeDocument/2006/relationships" xmlns:p="http://schemas.openxmlformats.org/presentationml/2006/main" showMasterSp="0" userDrawn="1">
  <p:cSld name="Custom Layou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4BBAA791-ED13-7FE5-1BB2-19100F5C1DCC}"/>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10595" t="987" r="10595"/>
          <a:stretch/>
        </p:blipFill>
        <p:spPr>
          <a:xfrm>
            <a:off x="0" y="0"/>
            <a:ext cx="12192000" cy="6858000"/>
          </a:xfrm>
          <a:prstGeom prst="rect">
            <a:avLst/>
          </a:prstGeom>
        </p:spPr>
      </p:pic>
      <p:pic>
        <p:nvPicPr>
          <p:cNvPr id="5" name="Picture 4">
            <a:extLst>
              <a:ext uri="{FF2B5EF4-FFF2-40B4-BE49-F238E27FC236}">
                <a16:creationId xmlns:a16="http://schemas.microsoft.com/office/drawing/2014/main" id="{18933034-B30C-70E7-17B6-0E3FFF53C439}"/>
              </a:ext>
            </a:extLst>
          </p:cNvPr>
          <p:cNvPicPr>
            <a:picLocks noChangeAspect="1"/>
          </p:cNvPicPr>
          <p:nvPr userDrawn="1"/>
        </p:nvPicPr>
        <p:blipFill rotWithShape="1">
          <a:blip r:embed="rId3" cstate="screen">
            <a:alphaModFix amt="39000"/>
            <a:extLst>
              <a:ext uri="{BEBA8EAE-BF5A-486C-A8C5-ECC9F3942E4B}">
                <a14:imgProps xmlns:a14="http://schemas.microsoft.com/office/drawing/2010/main">
                  <a14:imgLayer r:embed="rId4">
                    <a14:imgEffect>
                      <a14:sharpenSoften amount="-100000"/>
                    </a14:imgEffect>
                  </a14:imgLayer>
                </a14:imgProps>
              </a:ext>
              <a:ext uri="{28A0092B-C50C-407E-A947-70E740481C1C}">
                <a14:useLocalDpi xmlns:a14="http://schemas.microsoft.com/office/drawing/2010/main"/>
              </a:ext>
            </a:extLst>
          </a:blip>
          <a:srcRect l="18476" t="10888" r="18476" b="9901"/>
          <a:stretch/>
        </p:blipFill>
        <p:spPr>
          <a:xfrm>
            <a:off x="1219200" y="685800"/>
            <a:ext cx="9753600" cy="5486400"/>
          </a:xfrm>
          <a:prstGeom prst="roundRect">
            <a:avLst>
              <a:gd name="adj" fmla="val 1721"/>
            </a:avLst>
          </a:prstGeom>
          <a:solidFill>
            <a:schemeClr val="bg1"/>
          </a:solidFill>
          <a:ln>
            <a:solidFill>
              <a:schemeClr val="bg1"/>
            </a:solidFill>
          </a:ln>
          <a:effectLst>
            <a:outerShdw blurRad="343645" dist="295501" dir="2700000" algn="tl" rotWithShape="0">
              <a:srgbClr val="F3484C">
                <a:alpha val="15816"/>
              </a:srgbClr>
            </a:outerShdw>
          </a:effectLst>
        </p:spPr>
      </p:pic>
      <p:sp>
        <p:nvSpPr>
          <p:cNvPr id="2" name="Title 1">
            <a:extLst>
              <a:ext uri="{FF2B5EF4-FFF2-40B4-BE49-F238E27FC236}">
                <a16:creationId xmlns:a16="http://schemas.microsoft.com/office/drawing/2014/main" id="{1D68B2D0-6768-258E-FF13-532F41DA5AD2}"/>
              </a:ext>
            </a:extLst>
          </p:cNvPr>
          <p:cNvSpPr>
            <a:spLocks noGrp="1"/>
          </p:cNvSpPr>
          <p:nvPr>
            <p:ph type="title"/>
          </p:nvPr>
        </p:nvSpPr>
        <p:spPr>
          <a:xfrm>
            <a:off x="2438400" y="1104856"/>
            <a:ext cx="7315200" cy="553998"/>
          </a:xfrm>
        </p:spPr>
        <p:txBody>
          <a:bodyPr/>
          <a:lstStyle/>
          <a:p>
            <a:r>
              <a:rPr lang="en-US"/>
              <a:t>Click to edit Master title style</a:t>
            </a:r>
          </a:p>
        </p:txBody>
      </p:sp>
      <p:sp>
        <p:nvSpPr>
          <p:cNvPr id="3" name="Slide Number Placeholder 2">
            <a:extLst>
              <a:ext uri="{FF2B5EF4-FFF2-40B4-BE49-F238E27FC236}">
                <a16:creationId xmlns:a16="http://schemas.microsoft.com/office/drawing/2014/main" id="{2D46D253-F339-5FFB-2B47-0B44F462F508}"/>
              </a:ext>
            </a:extLst>
          </p:cNvPr>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649A1B1-5A8E-4E46-95DF-CCAC78182983}" type="slidenum">
              <a:rPr kumimoji="0" lang="en-US" sz="1050" b="0" i="0" u="none" strike="noStrike" kern="1200" cap="none" spc="0" normalizeH="0" baseline="0" noProof="0" smtClean="0">
                <a:ln>
                  <a:noFill/>
                </a:ln>
                <a:solidFill>
                  <a:srgbClr val="000000">
                    <a:tint val="75000"/>
                  </a:srgbClr>
                </a:solidFill>
                <a:effectLst/>
                <a:uLnTx/>
                <a:uFillTx/>
                <a:latin typeface="Segoe U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050" b="0" i="0" u="none" strike="noStrike" kern="1200" cap="none" spc="0" normalizeH="0" baseline="0" noProof="0">
              <a:ln>
                <a:noFill/>
              </a:ln>
              <a:solidFill>
                <a:srgbClr val="000000">
                  <a:tint val="75000"/>
                </a:srgbClr>
              </a:solidFill>
              <a:effectLst/>
              <a:uLnTx/>
              <a:uFillTx/>
              <a:latin typeface="Segoe UI"/>
              <a:ea typeface="+mn-ea"/>
              <a:cs typeface="+mn-cs"/>
            </a:endParaRPr>
          </a:p>
        </p:txBody>
      </p:sp>
    </p:spTree>
    <p:extLst>
      <p:ext uri="{BB962C8B-B14F-4D97-AF65-F5344CB8AC3E}">
        <p14:creationId xmlns:p14="http://schemas.microsoft.com/office/powerpoint/2010/main" val="1717026165"/>
      </p:ext>
    </p:extLst>
  </p:cSld>
  <p:clrMapOvr>
    <a:masterClrMapping/>
  </p:clrMapOvr>
  <p:transition>
    <p:fade/>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showMasterSp="0" preserve="1" userDrawn="1">
  <p:cSld name="Walkin">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DABC63DD-1BBB-451D-347F-AF49850B21D2}"/>
              </a:ext>
            </a:extLst>
          </p:cNvPr>
          <p:cNvPicPr>
            <a:picLocks noChangeAspect="1"/>
          </p:cNvPicPr>
          <p:nvPr userDrawn="1"/>
        </p:nvPicPr>
        <p:blipFill>
          <a:blip r:embed="rId2"/>
          <a:srcRect/>
          <a:stretch/>
        </p:blipFill>
        <p:spPr>
          <a:xfrm>
            <a:off x="2187" y="428"/>
            <a:ext cx="12187625" cy="6857143"/>
          </a:xfrm>
          <a:prstGeom prst="rect">
            <a:avLst/>
          </a:prstGeom>
        </p:spPr>
      </p:pic>
      <p:pic>
        <p:nvPicPr>
          <p:cNvPr id="4" name="MS logo white - EMF" descr="Microsoft logo white text version">
            <a:extLst>
              <a:ext uri="{FF2B5EF4-FFF2-40B4-BE49-F238E27FC236}">
                <a16:creationId xmlns:a16="http://schemas.microsoft.com/office/drawing/2014/main" id="{42A1B01F-5F0E-75AB-7240-724BF48CEC3C}"/>
              </a:ext>
            </a:extLst>
          </p:cNvPr>
          <p:cNvPicPr>
            <a:picLocks noChangeAspect="1"/>
          </p:cNvPicPr>
          <p:nvPr userDrawn="1"/>
        </p:nvPicPr>
        <p:blipFill>
          <a:blip r:embed="rId3" cstate="print">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pic>
        <p:nvPicPr>
          <p:cNvPr id="10" name="Picture 9">
            <a:extLst>
              <a:ext uri="{FF2B5EF4-FFF2-40B4-BE49-F238E27FC236}">
                <a16:creationId xmlns:a16="http://schemas.microsoft.com/office/drawing/2014/main" id="{BEA9BA16-37A9-1CBF-8379-809F720128C4}"/>
              </a:ext>
            </a:extLst>
          </p:cNvPr>
          <p:cNvPicPr>
            <a:picLocks noChangeAspect="1"/>
          </p:cNvPicPr>
          <p:nvPr userDrawn="1"/>
        </p:nvPicPr>
        <p:blipFill>
          <a:blip r:embed="rId4"/>
          <a:stretch>
            <a:fillRect/>
          </a:stretch>
        </p:blipFill>
        <p:spPr>
          <a:xfrm>
            <a:off x="582903" y="2747989"/>
            <a:ext cx="5785605" cy="1322947"/>
          </a:xfrm>
          <a:prstGeom prst="rect">
            <a:avLst/>
          </a:prstGeom>
        </p:spPr>
      </p:pic>
    </p:spTree>
    <p:extLst>
      <p:ext uri="{BB962C8B-B14F-4D97-AF65-F5344CB8AC3E}">
        <p14:creationId xmlns:p14="http://schemas.microsoft.com/office/powerpoint/2010/main" val="7761642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44">
          <p15:clr>
            <a:srgbClr val="5ACBF0"/>
          </p15:clr>
        </p15:guide>
        <p15:guide id="4" orient="horz" pos="2160">
          <p15:clr>
            <a:srgbClr val="FBAE40"/>
          </p15:clr>
        </p15:guide>
      </p15:sldGuideLst>
    </p:ext>
  </p:extLst>
</p:sldLayout>
</file>

<file path=ppt/slideLayouts/slideLayout213.xml><?xml version="1.0" encoding="utf-8"?>
<p:sldLayout xmlns:a="http://schemas.openxmlformats.org/drawingml/2006/main" xmlns:r="http://schemas.openxmlformats.org/officeDocument/2006/relationships" xmlns:p="http://schemas.openxmlformats.org/presentationml/2006/main" showMasterSp="0" preserve="1">
  <p:cSld name="Title Slide">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F3F9527E-FE32-654E-593A-443B3D8ED40E}"/>
              </a:ext>
            </a:extLst>
          </p:cNvPr>
          <p:cNvPicPr>
            <a:picLocks noChangeAspect="1"/>
          </p:cNvPicPr>
          <p:nvPr userDrawn="1"/>
        </p:nvPicPr>
        <p:blipFill>
          <a:blip r:embed="rId2"/>
          <a:srcRect/>
          <a:stretch/>
        </p:blipFill>
        <p:spPr>
          <a:xfrm>
            <a:off x="2187" y="428"/>
            <a:ext cx="12187625" cy="6857143"/>
          </a:xfrm>
          <a:prstGeom prst="rect">
            <a:avLst/>
          </a:prstGeom>
        </p:spPr>
      </p:pic>
      <p:pic>
        <p:nvPicPr>
          <p:cNvPr id="3" name="MS logo white - EMF" descr="Microsoft logo white text version">
            <a:extLst>
              <a:ext uri="{FF2B5EF4-FFF2-40B4-BE49-F238E27FC236}">
                <a16:creationId xmlns:a16="http://schemas.microsoft.com/office/drawing/2014/main" id="{A48BDB8A-591D-3975-EA6B-553BDBC82A43}"/>
              </a:ext>
            </a:extLst>
          </p:cNvPr>
          <p:cNvPicPr>
            <a:picLocks noChangeAspect="1"/>
          </p:cNvPicPr>
          <p:nvPr userDrawn="1"/>
        </p:nvPicPr>
        <p:blipFill>
          <a:blip r:embed="rId3" cstate="print">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sp>
        <p:nvSpPr>
          <p:cNvPr id="9" name="Title 1"/>
          <p:cNvSpPr>
            <a:spLocks noGrp="1"/>
          </p:cNvSpPr>
          <p:nvPr>
            <p:ph type="title" hasCustomPrompt="1"/>
          </p:nvPr>
        </p:nvSpPr>
        <p:spPr>
          <a:xfrm>
            <a:off x="584200" y="2918223"/>
            <a:ext cx="9144000" cy="615553"/>
          </a:xfrm>
          <a:noFill/>
        </p:spPr>
        <p:txBody>
          <a:bodyPr lIns="0" tIns="0" rIns="0" bIns="0" anchor="b" anchorCtr="0">
            <a:spAutoFit/>
          </a:bodyPr>
          <a:lstStyle>
            <a:lvl1pPr algn="l" defTabSz="932742" rtl="0" eaLnBrk="1" latinLnBrk="0" hangingPunct="1">
              <a:lnSpc>
                <a:spcPct val="100000"/>
              </a:lnSpc>
              <a:spcBef>
                <a:spcPct val="0"/>
              </a:spcBef>
              <a:buNone/>
              <a:defRPr lang="en-US" sz="4000" b="0" kern="1200" cap="none" spc="-50" baseline="0" dirty="0">
                <a:ln w="3175">
                  <a:noFill/>
                </a:ln>
                <a:solidFill>
                  <a:srgbClr val="D4EC8E"/>
                </a:solidFill>
                <a:effectLst/>
                <a:latin typeface="+mj-lt"/>
                <a:ea typeface="+mn-ea"/>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9144000" cy="307777"/>
          </a:xfrm>
          <a:noFill/>
        </p:spPr>
        <p:txBody>
          <a:bodyPr wrap="square" lIns="0" tIns="0" rIns="0" bIns="0">
            <a:spAutoFit/>
          </a:bodyPr>
          <a:lstStyle>
            <a:lvl1pPr marL="0" indent="0">
              <a:spcBef>
                <a:spcPts val="0"/>
              </a:spcBef>
              <a:buNone/>
              <a:defRPr lang="en-US" sz="2000" kern="1200" spc="0" baseline="0" dirty="0">
                <a:solidFill>
                  <a:schemeClr val="tx1"/>
                </a:solidFill>
                <a:latin typeface="+mn-lt"/>
                <a:ea typeface="+mn-ea"/>
                <a:cs typeface="Segoe UI" panose="020B0502040204020203" pitchFamily="34" charset="0"/>
              </a:defRPr>
            </a:lvl1pPr>
          </a:lstStyle>
          <a:p>
            <a:pPr marL="0" marR="0" lvl="0" indent="0" algn="l" defTabSz="932742" rtl="0" eaLnBrk="1" fontAlgn="auto" latinLnBrk="0" hangingPunct="1">
              <a:lnSpc>
                <a:spcPct val="100000"/>
              </a:lnSpc>
              <a:spcBef>
                <a:spcPts val="0"/>
              </a:spcBef>
              <a:spcAft>
                <a:spcPts val="0"/>
              </a:spcAft>
              <a:buClrTx/>
              <a:buSzPct val="90000"/>
              <a:buFont typeface="Wingdings" panose="05000000000000000000" pitchFamily="2" charset="2"/>
              <a:buNone/>
              <a:tabLst/>
            </a:pPr>
            <a:r>
              <a:rPr lang="en-US"/>
              <a:t>Speaker name or subtitle text</a:t>
            </a:r>
          </a:p>
        </p:txBody>
      </p:sp>
    </p:spTree>
    <p:extLst>
      <p:ext uri="{BB962C8B-B14F-4D97-AF65-F5344CB8AC3E}">
        <p14:creationId xmlns:p14="http://schemas.microsoft.com/office/powerpoint/2010/main" val="37225398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44">
          <p15:clr>
            <a:srgbClr val="5ACBF0"/>
          </p15:clr>
        </p15:guide>
        <p15:guide id="4" orient="horz" pos="2160">
          <p15:clr>
            <a:srgbClr val="FBAE40"/>
          </p15:clr>
        </p15:guide>
      </p15:sldGuideLst>
    </p:ext>
  </p:extLst>
</p:sldLayout>
</file>

<file path=ppt/slideLayouts/slideLayout214.xml><?xml version="1.0" encoding="utf-8"?>
<p:sldLayout xmlns:a="http://schemas.openxmlformats.org/drawingml/2006/main" xmlns:r="http://schemas.openxmlformats.org/officeDocument/2006/relationships" xmlns:p="http://schemas.openxmlformats.org/presentationml/2006/main" showMasterSp="0" preserve="1">
  <p:cSld name="Title Slide 2">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0" y="2918223"/>
            <a:ext cx="9144000" cy="615553"/>
          </a:xfrm>
          <a:noFill/>
        </p:spPr>
        <p:txBody>
          <a:bodyPr lIns="0" tIns="0" rIns="0" bIns="0" anchor="b" anchorCtr="0">
            <a:spAutoFit/>
          </a:bodyPr>
          <a:lstStyle>
            <a:lvl1pPr>
              <a:defRPr sz="4000" spc="-50" baseline="0">
                <a:solidFill>
                  <a:schemeClr val="tx1"/>
                </a:soli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9144000" cy="246221"/>
          </a:xfrm>
          <a:noFill/>
        </p:spPr>
        <p:txBody>
          <a:bodyPr wrap="square" lIns="0" tIns="0" rIns="0" bIns="0">
            <a:spAutoFit/>
          </a:bodyPr>
          <a:lstStyle>
            <a:lvl1pPr marL="0" indent="0">
              <a:spcBef>
                <a:spcPts val="0"/>
              </a:spcBef>
              <a:buNone/>
              <a:defRPr sz="1600" spc="0" baseline="0">
                <a:solidFill>
                  <a:schemeClr val="tx1"/>
                </a:solidFill>
                <a:latin typeface="+mn-lt"/>
                <a:cs typeface="Segoe UI" panose="020B0502040204020203" pitchFamily="34" charset="0"/>
              </a:defRPr>
            </a:lvl1pPr>
          </a:lstStyle>
          <a:p>
            <a:pPr lvl="0"/>
            <a:r>
              <a:rPr lang="en-US"/>
              <a:t>Speaker name or subtitle text</a:t>
            </a:r>
          </a:p>
        </p:txBody>
      </p:sp>
      <p:pic>
        <p:nvPicPr>
          <p:cNvPr id="2" name="MS logo white - EMF" descr="Microsoft logo white text version">
            <a:extLst>
              <a:ext uri="{FF2B5EF4-FFF2-40B4-BE49-F238E27FC236}">
                <a16:creationId xmlns:a16="http://schemas.microsoft.com/office/drawing/2014/main" id="{74FE235F-02A3-CF25-8716-2552AE84423F}"/>
              </a:ext>
            </a:extLst>
          </p:cNvPr>
          <p:cNvPicPr>
            <a:picLocks noChangeAspect="1"/>
          </p:cNvPicPr>
          <p:nvPr userDrawn="1"/>
        </p:nvPicPr>
        <p:blipFill>
          <a:blip r:embed="rId2" cstate="print">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spTree>
    <p:extLst>
      <p:ext uri="{BB962C8B-B14F-4D97-AF65-F5344CB8AC3E}">
        <p14:creationId xmlns:p14="http://schemas.microsoft.com/office/powerpoint/2010/main" val="692481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215.xml><?xml version="1.0" encoding="utf-8"?>
<p:sldLayout xmlns:a="http://schemas.openxmlformats.org/drawingml/2006/main" xmlns:r="http://schemas.openxmlformats.org/officeDocument/2006/relationships" xmlns:p="http://schemas.openxmlformats.org/presentationml/2006/main" showMasterSp="0"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p:nvPr>
        </p:nvSpPr>
        <p:spPr>
          <a:xfrm>
            <a:off x="584200" y="1435100"/>
            <a:ext cx="11018838" cy="4833938"/>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73494181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216.xml><?xml version="1.0" encoding="utf-8"?>
<p:sldLayout xmlns:a="http://schemas.openxmlformats.org/drawingml/2006/main" xmlns:r="http://schemas.openxmlformats.org/officeDocument/2006/relationships" xmlns:p="http://schemas.openxmlformats.org/presentationml/2006/main" showMasterSp="0" preserve="1">
  <p:cSld name="Title &amp; Non-bulleted text">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34B655BA-10A4-4A57-89DB-CFFBE1CA1E33}"/>
              </a:ext>
            </a:extLst>
          </p:cNvPr>
          <p:cNvSpPr>
            <a:spLocks noGrp="1"/>
          </p:cNvSpPr>
          <p:nvPr>
            <p:ph type="title"/>
          </p:nvPr>
        </p:nvSpPr>
        <p:spPr/>
        <p:txBody>
          <a:bodyPr/>
          <a:lstStyle/>
          <a:p>
            <a:r>
              <a:rPr lang="en-US"/>
              <a:t>Click to edit Master title style</a:t>
            </a:r>
          </a:p>
        </p:txBody>
      </p:sp>
      <p:sp>
        <p:nvSpPr>
          <p:cNvPr id="4" name="Text Placeholder 3"/>
          <p:cNvSpPr>
            <a:spLocks noGrp="1"/>
          </p:cNvSpPr>
          <p:nvPr>
            <p:ph type="body" sz="quarter" idx="10"/>
          </p:nvPr>
        </p:nvSpPr>
        <p:spPr>
          <a:xfrm>
            <a:off x="586390" y="1434370"/>
            <a:ext cx="11018520" cy="2308324"/>
          </a:xfrm>
        </p:spPr>
        <p:txBody>
          <a:bodyPr wrap="square">
            <a:spAutoFit/>
          </a:bodyPr>
          <a:lstStyle>
            <a:lvl1pPr marL="0" indent="0">
              <a:buNone/>
              <a:defRPr/>
            </a:lvl1pPr>
            <a:lvl2pPr marL="228600" indent="0">
              <a:buNone/>
              <a:defRPr/>
            </a:lvl2pPr>
            <a:lvl3pPr marL="457200" indent="0">
              <a:buNone/>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8376652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217.xml><?xml version="1.0" encoding="utf-8"?>
<p:sldLayout xmlns:a="http://schemas.openxmlformats.org/drawingml/2006/main" xmlns:r="http://schemas.openxmlformats.org/officeDocument/2006/relationships" xmlns:p="http://schemas.openxmlformats.org/presentationml/2006/main" showMasterSp="0" preserve="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p:nvPr>
        </p:nvSpPr>
        <p:spPr/>
        <p:txBody>
          <a:bodyPr/>
          <a:lstStyle/>
          <a:p>
            <a:r>
              <a:rPr lang="en-US"/>
              <a:t>Click to edit Master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p:nvPr>
        </p:nvSpPr>
        <p:spPr>
          <a:xfrm>
            <a:off x="584200" y="1435100"/>
            <a:ext cx="5211763"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p:nvPr>
        </p:nvSpPr>
        <p:spPr>
          <a:xfrm>
            <a:off x="6389688" y="1435100"/>
            <a:ext cx="5219700"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393371116"/>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218.xml><?xml version="1.0" encoding="utf-8"?>
<p:sldLayout xmlns:a="http://schemas.openxmlformats.org/drawingml/2006/main" xmlns:r="http://schemas.openxmlformats.org/officeDocument/2006/relationships" xmlns:p="http://schemas.openxmlformats.org/presentationml/2006/main" showMasterSp="0" preserve="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lstStyle/>
          <a:p>
            <a:r>
              <a:rPr lang="en-US"/>
              <a:t>Click to edit Master title style</a:t>
            </a:r>
          </a:p>
        </p:txBody>
      </p:sp>
      <p:sp>
        <p:nvSpPr>
          <p:cNvPr id="4" name="Text Placeholder 3"/>
          <p:cNvSpPr>
            <a:spLocks noGrp="1"/>
          </p:cNvSpPr>
          <p:nvPr>
            <p:ph type="body" sz="quarter" idx="10"/>
          </p:nvPr>
        </p:nvSpPr>
        <p:spPr>
          <a:xfrm>
            <a:off x="584200" y="1435100"/>
            <a:ext cx="5212080" cy="1649682"/>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2000" b="0"/>
            </a:lvl2pPr>
            <a:lvl3pPr marL="450850" indent="0">
              <a:buFont typeface="Wingdings" panose="05000000000000000000" pitchFamily="2" charset="2"/>
              <a:buNone/>
              <a:tabLst/>
              <a:defRPr sz="1600" b="0"/>
            </a:lvl3pPr>
            <a:lvl4pPr marL="652462" indent="0">
              <a:buFont typeface="Wingdings" panose="05000000000000000000" pitchFamily="2" charset="2"/>
              <a:buNone/>
              <a:defRPr sz="1400" b="0"/>
            </a:lvl4pPr>
            <a:lvl5pPr marL="854075"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p:nvPr>
        </p:nvSpPr>
        <p:spPr>
          <a:xfrm>
            <a:off x="6397171" y="1435100"/>
            <a:ext cx="5212080" cy="1649682"/>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2000" b="0"/>
            </a:lvl2pPr>
            <a:lvl3pPr marL="450850" indent="0">
              <a:buFont typeface="Wingdings" panose="05000000000000000000" pitchFamily="2" charset="2"/>
              <a:buNone/>
              <a:tabLst/>
              <a:defRPr sz="1600" b="0"/>
            </a:lvl3pPr>
            <a:lvl4pPr marL="652462" indent="0">
              <a:buFont typeface="Wingdings" panose="05000000000000000000" pitchFamily="2" charset="2"/>
              <a:buNone/>
              <a:defRPr sz="1400" b="0"/>
            </a:lvl4pPr>
            <a:lvl5pPr marL="854075"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70474264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219.xml><?xml version="1.0" encoding="utf-8"?>
<p:sldLayout xmlns:a="http://schemas.openxmlformats.org/drawingml/2006/main" xmlns:r="http://schemas.openxmlformats.org/officeDocument/2006/relationships" xmlns:p="http://schemas.openxmlformats.org/presentationml/2006/main" showMasterSp="0" preserve="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spAutoFit/>
          </a:bodyPr>
          <a:lstStyle>
            <a:lvl1pPr>
              <a:defRPr/>
            </a:lvl1pPr>
          </a:lstStyle>
          <a:p>
            <a:r>
              <a:rPr lang="en-US"/>
              <a:t>Click to edit Master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p:nvPr>
        </p:nvSpPr>
        <p:spPr>
          <a:xfrm>
            <a:off x="584200" y="1436688"/>
            <a:ext cx="5219700" cy="430887"/>
          </a:xfrm>
        </p:spPr>
        <p:txBody>
          <a:bodyPr anchor="t"/>
          <a:lstStyle>
            <a:lvl1pPr marL="0" indent="0">
              <a:spcBef>
                <a:spcPts val="0"/>
              </a:spcBef>
              <a:buNone/>
              <a:defRPr sz="2800">
                <a:solidFill>
                  <a:schemeClr val="tx1"/>
                </a:solidFill>
                <a:latin typeface="+mj-lt"/>
              </a:defRPr>
            </a:lvl1pPr>
          </a:lstStyle>
          <a:p>
            <a:pPr lvl="0"/>
            <a:r>
              <a:rPr lang="en-US"/>
              <a:t>Click to edit Master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p:nvPr>
        </p:nvSpPr>
        <p:spPr>
          <a:xfrm>
            <a:off x="584200" y="2084388"/>
            <a:ext cx="5219700" cy="1612749"/>
          </a:xfrm>
        </p:spPr>
        <p:txBody>
          <a:bodyPr>
            <a:spAutoFit/>
          </a:bodyPr>
          <a:lstStyle>
            <a:lvl1pPr marL="171450" indent="-171450">
              <a:defRPr lang="en-US" sz="2400" dirty="0"/>
            </a:lvl1pPr>
            <a:lvl2pPr marL="342900" indent="-171450">
              <a:defRPr lang="en-US" dirty="0"/>
            </a:lvl2pPr>
            <a:lvl3pPr marL="514350" indent="-171450">
              <a:defRPr lang="en-US" dirty="0"/>
            </a:lvl3pPr>
            <a:lvl4pPr marL="666750" indent="-152400">
              <a:defRPr lang="en-US" dirty="0"/>
            </a:lvl4pPr>
            <a:lvl5pPr marL="793750" indent="-120650">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p:nvPr>
        </p:nvSpPr>
        <p:spPr>
          <a:xfrm>
            <a:off x="6397625" y="1436688"/>
            <a:ext cx="5219700" cy="430887"/>
          </a:xfrm>
        </p:spPr>
        <p:txBody>
          <a:bodyPr anchor="t"/>
          <a:lstStyle>
            <a:lvl1pPr marL="0" indent="0">
              <a:spcBef>
                <a:spcPts val="0"/>
              </a:spcBef>
              <a:buNone/>
              <a:defRPr sz="2800">
                <a:solidFill>
                  <a:schemeClr val="tx1"/>
                </a:solidFill>
                <a:latin typeface="+mj-lt"/>
              </a:defRPr>
            </a:lvl1pPr>
          </a:lstStyle>
          <a:p>
            <a:pPr lvl="0"/>
            <a:r>
              <a:rPr lang="en-US"/>
              <a:t>Click to edit Master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p:nvPr>
        </p:nvSpPr>
        <p:spPr>
          <a:xfrm>
            <a:off x="6397625" y="2084388"/>
            <a:ext cx="5219700" cy="1612749"/>
          </a:xfrm>
        </p:spPr>
        <p:txBody>
          <a:bodyPr>
            <a:spAutoFit/>
          </a:bodyPr>
          <a:lstStyle>
            <a:lvl1pPr marL="171450" indent="-171450">
              <a:defRPr lang="en-US" sz="2400" dirty="0"/>
            </a:lvl1pPr>
            <a:lvl2pPr marL="342900" indent="-171450">
              <a:defRPr lang="en-US" dirty="0"/>
            </a:lvl2pPr>
            <a:lvl3pPr marL="514350" indent="-171450">
              <a:defRPr lang="en-US" dirty="0"/>
            </a:lvl3pPr>
            <a:lvl4pPr marL="685800" indent="-136525">
              <a:defRPr lang="en-US" dirty="0"/>
            </a:lvl4pPr>
            <a:lvl5pPr marL="793750" indent="-120650">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52939581"/>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userDrawn="1">
  <p:cSld name="2_Section Title photo">
    <p:spTree>
      <p:nvGrpSpPr>
        <p:cNvPr id="1" name=""/>
        <p:cNvGrpSpPr/>
        <p:nvPr/>
      </p:nvGrpSpPr>
      <p:grpSpPr>
        <a:xfrm>
          <a:off x="0" y="0"/>
          <a:ext cx="0" cy="0"/>
          <a:chOff x="0" y="0"/>
          <a:chExt cx="0" cy="0"/>
        </a:xfrm>
      </p:grpSpPr>
      <p:pic>
        <p:nvPicPr>
          <p:cNvPr id="5" name="Picture 4" descr="A close-up of a ribbon&#10;&#10;Description automatically generated">
            <a:extLst>
              <a:ext uri="{FF2B5EF4-FFF2-40B4-BE49-F238E27FC236}">
                <a16:creationId xmlns:a16="http://schemas.microsoft.com/office/drawing/2014/main" id="{AC871D7A-C89B-F090-4E20-507E04C5B408}"/>
              </a:ext>
            </a:extLst>
          </p:cNvPr>
          <p:cNvPicPr>
            <a:picLocks noChangeAspect="1"/>
          </p:cNvPicPr>
          <p:nvPr userDrawn="1"/>
        </p:nvPicPr>
        <p:blipFill rotWithShape="1">
          <a:blip r:embed="rId2">
            <a:extLst>
              <a:ext uri="{28A0092B-C50C-407E-A947-70E740481C1C}">
                <a14:useLocalDpi xmlns:a14="http://schemas.microsoft.com/office/drawing/2010/main"/>
              </a:ext>
            </a:extLst>
          </a:blip>
          <a:srcRect t="15625"/>
          <a:stretch/>
        </p:blipFill>
        <p:spPr>
          <a:xfrm>
            <a:off x="0" y="0"/>
            <a:ext cx="12192000" cy="6858000"/>
          </a:xfrm>
          <a:prstGeom prst="rect">
            <a:avLst/>
          </a:prstGeom>
        </p:spPr>
      </p:pic>
    </p:spTree>
    <p:extLst>
      <p:ext uri="{BB962C8B-B14F-4D97-AF65-F5344CB8AC3E}">
        <p14:creationId xmlns:p14="http://schemas.microsoft.com/office/powerpoint/2010/main" val="42670236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220.xml><?xml version="1.0" encoding="utf-8"?>
<p:sldLayout xmlns:a="http://schemas.openxmlformats.org/drawingml/2006/main" xmlns:r="http://schemas.openxmlformats.org/officeDocument/2006/relationships" xmlns:p="http://schemas.openxmlformats.org/presentationml/2006/main" showMasterSp="0" preserve="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spAutoFit/>
          </a:bodyPr>
          <a:lstStyle>
            <a:lvl1pPr>
              <a:defRPr/>
            </a:lvl1pPr>
          </a:lstStyle>
          <a:p>
            <a:r>
              <a:rPr lang="en-US"/>
              <a:t>Click to edit Master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p:nvPr>
        </p:nvSpPr>
        <p:spPr>
          <a:xfrm>
            <a:off x="584200" y="1436688"/>
            <a:ext cx="5219700" cy="430887"/>
          </a:xfrm>
        </p:spPr>
        <p:txBody>
          <a:bodyPr anchor="t"/>
          <a:lstStyle>
            <a:lvl1pPr marL="0" indent="0">
              <a:spcBef>
                <a:spcPts val="0"/>
              </a:spcBef>
              <a:buNone/>
              <a:defRPr sz="2800">
                <a:solidFill>
                  <a:schemeClr val="tx1"/>
                </a:solidFill>
                <a:latin typeface="+mj-lt"/>
              </a:defRPr>
            </a:lvl1pPr>
          </a:lstStyle>
          <a:p>
            <a:pPr lvl="0"/>
            <a:r>
              <a:rPr lang="en-US"/>
              <a:t>Click to edit Master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p:nvPr>
        </p:nvSpPr>
        <p:spPr>
          <a:xfrm>
            <a:off x="588963" y="2081212"/>
            <a:ext cx="5214937" cy="4187825"/>
          </a:xfrm>
        </p:spPr>
        <p:txBody>
          <a:bodyPr/>
          <a:lstStyle>
            <a:lvl1pPr>
              <a:defRPr sz="2400"/>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p:nvPr>
        </p:nvSpPr>
        <p:spPr>
          <a:xfrm>
            <a:off x="6397625" y="1436688"/>
            <a:ext cx="5219700" cy="430887"/>
          </a:xfrm>
        </p:spPr>
        <p:txBody>
          <a:bodyPr anchor="t"/>
          <a:lstStyle>
            <a:lvl1pPr marL="0" indent="0">
              <a:spcBef>
                <a:spcPts val="0"/>
              </a:spcBef>
              <a:buNone/>
              <a:defRPr sz="2800">
                <a:solidFill>
                  <a:schemeClr val="tx1"/>
                </a:solidFill>
                <a:latin typeface="+mj-lt"/>
              </a:defRPr>
            </a:lvl1pPr>
          </a:lstStyle>
          <a:p>
            <a:pPr lvl="0"/>
            <a:r>
              <a:rPr lang="en-US"/>
              <a:t>Click to edit Master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p:nvPr>
        </p:nvSpPr>
        <p:spPr>
          <a:xfrm>
            <a:off x="6394451" y="2081212"/>
            <a:ext cx="5214937" cy="4187825"/>
          </a:xfrm>
        </p:spPr>
        <p:txBody>
          <a:bodyPr/>
          <a:lstStyle>
            <a:lvl1pPr>
              <a:defRPr sz="2400"/>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TextBox 2">
            <a:extLst>
              <a:ext uri="{FF2B5EF4-FFF2-40B4-BE49-F238E27FC236}">
                <a16:creationId xmlns:a16="http://schemas.microsoft.com/office/drawing/2014/main" id="{807CBEB8-AFEF-362F-CB36-DC00FA4C6C8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88718122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221.xml><?xml version="1.0" encoding="utf-8"?>
<p:sldLayout xmlns:a="http://schemas.openxmlformats.org/drawingml/2006/main" xmlns:r="http://schemas.openxmlformats.org/officeDocument/2006/relationships" xmlns:p="http://schemas.openxmlformats.org/presentationml/2006/main" showMasterSp="0" preserve="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p:nvPr>
        </p:nvSpPr>
        <p:spPr>
          <a:xfrm>
            <a:off x="588263" y="457200"/>
            <a:ext cx="11018520" cy="553998"/>
          </a:xfrm>
        </p:spPr>
        <p:txBody>
          <a:bodyPr>
            <a:spAutoFit/>
          </a:bodyPr>
          <a:lstStyle/>
          <a:p>
            <a:r>
              <a:rPr lang="en-US"/>
              <a:t>Click to edit Master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p:nvPr>
        </p:nvSpPr>
        <p:spPr>
          <a:xfrm>
            <a:off x="585217" y="1438275"/>
            <a:ext cx="3264408" cy="677108"/>
          </a:xfrm>
        </p:spPr>
        <p:txBody>
          <a:bodyPr anchor="t"/>
          <a:lstStyle>
            <a:lvl1pPr marL="0" indent="0">
              <a:spcBef>
                <a:spcPts val="0"/>
              </a:spcBef>
              <a:buNone/>
              <a:defRPr sz="2200">
                <a:solidFill>
                  <a:schemeClr val="tx1"/>
                </a:solidFill>
                <a:latin typeface="+mj-lt"/>
              </a:defRPr>
            </a:lvl1pPr>
          </a:lstStyle>
          <a:p>
            <a:pPr lvl="0"/>
            <a:r>
              <a:rPr lang="en-US"/>
              <a:t>Click to edit Master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760482"/>
          </a:xfrm>
        </p:spPr>
        <p:txBody>
          <a:bodyPr wrap="square">
            <a:spAutoFit/>
          </a:bodyPr>
          <a:lstStyle>
            <a:lvl1pPr marL="176213" indent="-176213">
              <a:defRPr lang="en-US" sz="2000" dirty="0"/>
            </a:lvl1pPr>
            <a:lvl2pPr marL="322263" indent="-150813">
              <a:defRPr lang="en-US" sz="1800" dirty="0"/>
            </a:lvl2pPr>
            <a:lvl3pPr marL="466725" indent="-138113">
              <a:defRPr lang="en-US" dirty="0"/>
            </a:lvl3pPr>
            <a:lvl4pPr marL="595313" indent="-128588">
              <a:defRPr lang="en-US" dirty="0"/>
            </a:lvl4pPr>
            <a:lvl5pPr marL="731838" indent="-1222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p:nvPr>
        </p:nvSpPr>
        <p:spPr>
          <a:xfrm>
            <a:off x="4463796" y="1438275"/>
            <a:ext cx="3264408" cy="677108"/>
          </a:xfrm>
        </p:spPr>
        <p:txBody>
          <a:bodyPr anchor="t"/>
          <a:lstStyle>
            <a:lvl1pPr marL="0" indent="0">
              <a:spcBef>
                <a:spcPts val="0"/>
              </a:spcBef>
              <a:buNone/>
              <a:defRPr sz="2200">
                <a:solidFill>
                  <a:schemeClr val="tx1"/>
                </a:solidFill>
                <a:latin typeface="+mj-lt"/>
              </a:defRPr>
            </a:lvl1pPr>
          </a:lstStyle>
          <a:p>
            <a:pPr lvl="0"/>
            <a:r>
              <a:rPr lang="en-US"/>
              <a:t>Click to edit Master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760482"/>
          </a:xfrm>
        </p:spPr>
        <p:txBody>
          <a:bodyPr wrap="square">
            <a:spAutoFit/>
          </a:bodyPr>
          <a:lstStyle>
            <a:lvl1pPr marL="176213" indent="-176213">
              <a:defRPr lang="en-US" sz="2000" dirty="0"/>
            </a:lvl1pPr>
            <a:lvl2pPr marL="398463" indent="-169863">
              <a:defRPr lang="en-US" sz="1800" dirty="0"/>
            </a:lvl2pPr>
            <a:lvl3pPr marL="555625" indent="-157163">
              <a:defRPr lang="en-US" dirty="0"/>
            </a:lvl3pPr>
            <a:lvl4pPr marL="685800" indent="-136525">
              <a:defRPr lang="en-US" dirty="0"/>
            </a:lvl4pPr>
            <a:lvl5pPr marL="800100" indent="-111125">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p:nvPr>
        </p:nvSpPr>
        <p:spPr>
          <a:xfrm>
            <a:off x="8342375" y="1438275"/>
            <a:ext cx="3264408" cy="677108"/>
          </a:xfrm>
        </p:spPr>
        <p:txBody>
          <a:bodyPr anchor="t"/>
          <a:lstStyle>
            <a:lvl1pPr marL="0" indent="0">
              <a:spcBef>
                <a:spcPts val="0"/>
              </a:spcBef>
              <a:buNone/>
              <a:defRPr sz="2200">
                <a:solidFill>
                  <a:schemeClr val="tx1"/>
                </a:solidFill>
                <a:latin typeface="+mj-lt"/>
              </a:defRPr>
            </a:lvl1pPr>
          </a:lstStyle>
          <a:p>
            <a:pPr lvl="0"/>
            <a:r>
              <a:rPr lang="en-US"/>
              <a:t>Click to edit Master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760482"/>
          </a:xfrm>
        </p:spPr>
        <p:txBody>
          <a:bodyPr wrap="square">
            <a:spAutoFit/>
          </a:bodyPr>
          <a:lstStyle>
            <a:lvl1pPr marL="176213" indent="-176213">
              <a:defRPr lang="en-US" sz="2000" dirty="0"/>
            </a:lvl1pPr>
            <a:lvl2pPr marL="398463" indent="-169863">
              <a:defRPr lang="en-US" sz="1800" dirty="0"/>
            </a:lvl2pPr>
            <a:lvl3pPr marL="555625" indent="-157163">
              <a:defRPr lang="en-US" dirty="0"/>
            </a:lvl3pPr>
            <a:lvl4pPr marL="685800" indent="-136525">
              <a:defRPr lang="en-US" dirty="0"/>
            </a:lvl4pPr>
            <a:lvl5pPr marL="800100" indent="-111125">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530118009"/>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30">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222.xml><?xml version="1.0" encoding="utf-8"?>
<p:sldLayout xmlns:a="http://schemas.openxmlformats.org/drawingml/2006/main" xmlns:r="http://schemas.openxmlformats.org/officeDocument/2006/relationships" xmlns:p="http://schemas.openxmlformats.org/presentationml/2006/main" showMasterSp="0" preserve="1">
  <p:cSld name="Four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553998"/>
          </a:xfrm>
        </p:spPr>
        <p:txBody>
          <a:bodyPr>
            <a:spAutoFit/>
          </a:bodyPr>
          <a:lstStyle/>
          <a:p>
            <a:r>
              <a:rPr lang="en-US"/>
              <a:t>Click to edit Master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p:nvPr>
        </p:nvSpPr>
        <p:spPr>
          <a:xfrm>
            <a:off x="584200" y="1438275"/>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p:nvPr>
        </p:nvSpPr>
        <p:spPr>
          <a:xfrm>
            <a:off x="584200" y="228311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p:nvPr>
        </p:nvSpPr>
        <p:spPr>
          <a:xfrm>
            <a:off x="3413125" y="1438275"/>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p:nvPr>
        </p:nvSpPr>
        <p:spPr>
          <a:xfrm>
            <a:off x="3413125" y="227647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p:nvPr>
        </p:nvSpPr>
        <p:spPr>
          <a:xfrm>
            <a:off x="6244208" y="1438275"/>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p:nvPr>
        </p:nvSpPr>
        <p:spPr>
          <a:xfrm>
            <a:off x="6244208" y="228311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p:nvPr>
        </p:nvSpPr>
        <p:spPr>
          <a:xfrm>
            <a:off x="9073133" y="1438275"/>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p:nvPr>
        </p:nvSpPr>
        <p:spPr>
          <a:xfrm>
            <a:off x="9073133" y="227647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367867506"/>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223.xml><?xml version="1.0" encoding="utf-8"?>
<p:sldLayout xmlns:a="http://schemas.openxmlformats.org/drawingml/2006/main" xmlns:r="http://schemas.openxmlformats.org/officeDocument/2006/relationships" xmlns:p="http://schemas.openxmlformats.org/presentationml/2006/main" showMasterSp="0" preserve="1">
  <p:cSld name="Fiv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553998"/>
          </a:xfrm>
        </p:spPr>
        <p:txBody>
          <a:bodyPr>
            <a:spAutoFit/>
          </a:bodyPr>
          <a:lstStyle/>
          <a:p>
            <a:r>
              <a:rPr lang="en-US"/>
              <a:t>Click to edit Master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p:nvPr>
        </p:nvSpPr>
        <p:spPr>
          <a:xfrm>
            <a:off x="584200" y="228311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p:nvPr>
        </p:nvSpPr>
        <p:spPr>
          <a:xfrm>
            <a:off x="2849007" y="227647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p:nvPr>
        </p:nvSpPr>
        <p:spPr>
          <a:xfrm>
            <a:off x="5113814" y="228311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p:nvPr>
        </p:nvSpPr>
        <p:spPr>
          <a:xfrm>
            <a:off x="7378621" y="227647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p:nvPr>
        </p:nvSpPr>
        <p:spPr>
          <a:xfrm>
            <a:off x="9643428" y="227647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617458087"/>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224.xml><?xml version="1.0" encoding="utf-8"?>
<p:sldLayout xmlns:a="http://schemas.openxmlformats.org/drawingml/2006/main" xmlns:r="http://schemas.openxmlformats.org/officeDocument/2006/relationships" xmlns:p="http://schemas.openxmlformats.org/presentationml/2006/main" showMasterSp="0"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39606523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25.xml><?xml version="1.0" encoding="utf-8"?>
<p:sldLayout xmlns:a="http://schemas.openxmlformats.org/drawingml/2006/main" xmlns:r="http://schemas.openxmlformats.org/officeDocument/2006/relationships" xmlns:p="http://schemas.openxmlformats.org/presentationml/2006/main" showMasterSp="0" preserve="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a:xfrm>
            <a:off x="588264" y="2875002"/>
            <a:ext cx="4127692" cy="1107996"/>
          </a:xfrm>
        </p:spPr>
        <p:txBody>
          <a:bodyPr wrap="square" anchor="ctr">
            <a:spAutoFit/>
          </a:bodyPr>
          <a:lstStyle/>
          <a:p>
            <a:r>
              <a:rPr lang="en-US"/>
              <a:t>Click to edit Master title style</a:t>
            </a:r>
          </a:p>
        </p:txBody>
      </p:sp>
    </p:spTree>
    <p:extLst>
      <p:ext uri="{BB962C8B-B14F-4D97-AF65-F5344CB8AC3E}">
        <p14:creationId xmlns:p14="http://schemas.microsoft.com/office/powerpoint/2010/main" val="68744582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226.xml><?xml version="1.0" encoding="utf-8"?>
<p:sldLayout xmlns:a="http://schemas.openxmlformats.org/drawingml/2006/main" xmlns:r="http://schemas.openxmlformats.org/officeDocument/2006/relationships" xmlns:p="http://schemas.openxmlformats.org/presentationml/2006/main" showMasterSp="0" preserve="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150095289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227.xml><?xml version="1.0" encoding="utf-8"?>
<p:sldLayout xmlns:a="http://schemas.openxmlformats.org/drawingml/2006/main" xmlns:r="http://schemas.openxmlformats.org/officeDocument/2006/relationships" xmlns:p="http://schemas.openxmlformats.org/presentationml/2006/main" showMasterSp="0" preserve="1">
  <p:cSld name="Title - Square Photo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p:nvPr>
        </p:nvSpPr>
        <p:spPr>
          <a:xfrm>
            <a:off x="584200" y="3535540"/>
            <a:ext cx="4162425" cy="2733497"/>
          </a:xfrm>
        </p:spPr>
        <p:txBody>
          <a:bodyPr/>
          <a:lstStyle>
            <a:lvl1pPr marL="0" indent="0">
              <a:buNone/>
              <a:defRPr sz="22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Master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16BDF4B0-32EF-4DA8-9A83-B73DD831057C}"/>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065476639"/>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228.xml><?xml version="1.0" encoding="utf-8"?>
<p:sldLayout xmlns:a="http://schemas.openxmlformats.org/drawingml/2006/main" xmlns:r="http://schemas.openxmlformats.org/officeDocument/2006/relationships" xmlns:p="http://schemas.openxmlformats.org/presentationml/2006/main" showMasterSp="0" preserve="1">
  <p:cSld name="Square Photo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p:nvPr>
        </p:nvSpPr>
        <p:spPr>
          <a:xfrm>
            <a:off x="588263" y="585788"/>
            <a:ext cx="4159950" cy="5683249"/>
          </a:xfrm>
        </p:spPr>
        <p:txBody>
          <a:bodyPr anchor="ct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54014949"/>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229.xml><?xml version="1.0" encoding="utf-8"?>
<p:sldLayout xmlns:a="http://schemas.openxmlformats.org/drawingml/2006/main" xmlns:r="http://schemas.openxmlformats.org/officeDocument/2006/relationships" xmlns:p="http://schemas.openxmlformats.org/presentationml/2006/main" showMasterSp="0" preserve="1">
  <p:cSld name="Square Photo 2">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3289300"/>
          </a:xfrm>
        </p:spPr>
        <p:txBody>
          <a:bodyPr anchor="t"/>
          <a:lstStyle>
            <a:lvl1pPr>
              <a:defRPr sz="28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484712340"/>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Summary page_Big headline">
    <p:bg>
      <p:bgPr>
        <a:solidFill>
          <a:schemeClr val="bg2"/>
        </a:solidFill>
        <a:effectLst/>
      </p:bgPr>
    </p:bg>
    <p:spTree>
      <p:nvGrpSpPr>
        <p:cNvPr id="1" name=""/>
        <p:cNvGrpSpPr/>
        <p:nvPr/>
      </p:nvGrpSpPr>
      <p:grpSpPr>
        <a:xfrm>
          <a:off x="0" y="0"/>
          <a:ext cx="0" cy="0"/>
          <a:chOff x="0" y="0"/>
          <a:chExt cx="0" cy="0"/>
        </a:xfrm>
      </p:grpSpPr>
      <p:pic>
        <p:nvPicPr>
          <p:cNvPr id="6" name="Picture 5" descr="A group of chat boxes&#10;&#10;Description automatically generated">
            <a:extLst>
              <a:ext uri="{FF2B5EF4-FFF2-40B4-BE49-F238E27FC236}">
                <a16:creationId xmlns:a16="http://schemas.microsoft.com/office/drawing/2014/main" id="{7EC4F649-6224-35AC-63DA-ED13663C2B8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9879" r="50000" b="1010"/>
          <a:stretch/>
        </p:blipFill>
        <p:spPr>
          <a:xfrm>
            <a:off x="7661204" y="685800"/>
            <a:ext cx="4035496" cy="5600700"/>
          </a:xfrm>
          <a:prstGeom prst="rect">
            <a:avLst/>
          </a:prstGeom>
        </p:spPr>
      </p:pic>
      <p:pic>
        <p:nvPicPr>
          <p:cNvPr id="3" name="Picture 2" descr="A blurry image of a person's hand&#10;&#10;Description automatically generated">
            <a:extLst>
              <a:ext uri="{FF2B5EF4-FFF2-40B4-BE49-F238E27FC236}">
                <a16:creationId xmlns:a16="http://schemas.microsoft.com/office/drawing/2014/main" id="{1886A6EB-DC3A-AC64-803E-AEC23C354B34}"/>
              </a:ext>
            </a:extLst>
          </p:cNvPr>
          <p:cNvPicPr>
            <a:picLocks noChangeAspect="1"/>
          </p:cNvPicPr>
          <p:nvPr userDrawn="1"/>
        </p:nvPicPr>
        <p:blipFill rotWithShape="1">
          <a:blip r:embed="rId3" cstate="screen">
            <a:extLst>
              <a:ext uri="{BEBA8EAE-BF5A-486C-A8C5-ECC9F3942E4B}">
                <a14:imgProps xmlns:a14="http://schemas.microsoft.com/office/drawing/2010/main">
                  <a14:imgLayer r:embed="rId4">
                    <a14:imgEffect>
                      <a14:artisticBlur radius="75"/>
                    </a14:imgEffect>
                  </a14:imgLayer>
                </a14:imgProps>
              </a:ext>
              <a:ext uri="{28A0092B-C50C-407E-A947-70E740481C1C}">
                <a14:useLocalDpi xmlns:a14="http://schemas.microsoft.com/office/drawing/2010/main"/>
              </a:ext>
            </a:extLst>
          </a:blip>
          <a:srcRect t="2407"/>
          <a:stretch/>
        </p:blipFill>
        <p:spPr>
          <a:xfrm>
            <a:off x="0" y="0"/>
            <a:ext cx="12192000" cy="6692900"/>
          </a:xfrm>
          <a:prstGeom prst="rect">
            <a:avLst/>
          </a:prstGeom>
        </p:spPr>
      </p:pic>
      <p:sp>
        <p:nvSpPr>
          <p:cNvPr id="4" name="Rectangle 3">
            <a:extLst>
              <a:ext uri="{FF2B5EF4-FFF2-40B4-BE49-F238E27FC236}">
                <a16:creationId xmlns:a16="http://schemas.microsoft.com/office/drawing/2014/main" id="{F0F8B4D4-45FE-8A6B-0940-2613A4013FC0}"/>
              </a:ext>
            </a:extLst>
          </p:cNvPr>
          <p:cNvSpPr/>
          <p:nvPr userDrawn="1"/>
        </p:nvSpPr>
        <p:spPr>
          <a:xfrm>
            <a:off x="0" y="0"/>
            <a:ext cx="12192000" cy="6692900"/>
          </a:xfrm>
          <a:prstGeom prst="rect">
            <a:avLst/>
          </a:prstGeom>
          <a:gradFill flip="none" rotWithShape="1">
            <a:gsLst>
              <a:gs pos="36000">
                <a:schemeClr val="bg1">
                  <a:alpha val="68000"/>
                </a:schemeClr>
              </a:gs>
              <a:gs pos="100000">
                <a:schemeClr val="bg1">
                  <a:alpha val="20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387350" y="1619611"/>
            <a:ext cx="5055459"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Rectangle 1">
            <a:extLst>
              <a:ext uri="{FF2B5EF4-FFF2-40B4-BE49-F238E27FC236}">
                <a16:creationId xmlns:a16="http://schemas.microsoft.com/office/drawing/2014/main" id="{CD367F4E-8C73-E0F8-F13E-FE82EB5E8890}"/>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Picture 6" descr="A group of chat boxes&#10;&#10;Description automatically generated">
            <a:extLst>
              <a:ext uri="{FF2B5EF4-FFF2-40B4-BE49-F238E27FC236}">
                <a16:creationId xmlns:a16="http://schemas.microsoft.com/office/drawing/2014/main" id="{C9DC74CC-1FDA-D2C2-CA47-399C0C900E93}"/>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9879" r="50000" b="1010"/>
          <a:stretch/>
        </p:blipFill>
        <p:spPr>
          <a:xfrm>
            <a:off x="7688192" y="685800"/>
            <a:ext cx="4035496" cy="5600700"/>
          </a:xfrm>
          <a:prstGeom prst="rect">
            <a:avLst/>
          </a:prstGeom>
        </p:spPr>
      </p:pic>
      <p:sp>
        <p:nvSpPr>
          <p:cNvPr id="8" name="Title 1">
            <a:extLst>
              <a:ext uri="{FF2B5EF4-FFF2-40B4-BE49-F238E27FC236}">
                <a16:creationId xmlns:a16="http://schemas.microsoft.com/office/drawing/2014/main" id="{E1AC44E4-6E8B-3264-6C80-836DA134E7E9}"/>
              </a:ext>
            </a:extLst>
          </p:cNvPr>
          <p:cNvSpPr>
            <a:spLocks noGrp="1"/>
          </p:cNvSpPr>
          <p:nvPr>
            <p:ph type="title"/>
          </p:nvPr>
        </p:nvSpPr>
        <p:spPr>
          <a:xfrm>
            <a:off x="393700" y="250825"/>
            <a:ext cx="6924604" cy="1325563"/>
          </a:xfrm>
        </p:spPr>
        <p:txBody>
          <a:bodyPr>
            <a:normAutofit/>
          </a:bodyPr>
          <a:lstStyle>
            <a:lvl1pPr>
              <a:defRPr sz="3200"/>
            </a:lvl1pPr>
          </a:lstStyle>
          <a:p>
            <a:r>
              <a:rPr lang="en-US"/>
              <a:t>Click to edit Master title style</a:t>
            </a:r>
          </a:p>
        </p:txBody>
      </p:sp>
    </p:spTree>
    <p:extLst>
      <p:ext uri="{BB962C8B-B14F-4D97-AF65-F5344CB8AC3E}">
        <p14:creationId xmlns:p14="http://schemas.microsoft.com/office/powerpoint/2010/main" val="304363016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904">
          <p15:clr>
            <a:srgbClr val="954F72"/>
          </p15:clr>
        </p15:guide>
        <p15:guide id="38" orient="horz" pos="3323">
          <p15:clr>
            <a:srgbClr val="954F72"/>
          </p15:clr>
        </p15:guide>
        <p15:guide id="39" orient="horz" pos="3507">
          <p15:clr>
            <a:srgbClr val="954F72"/>
          </p15:clr>
        </p15:guide>
      </p15:sldGuideLst>
    </p:ext>
  </p:extLst>
</p:sldLayout>
</file>

<file path=ppt/slideLayouts/slideLayout230.xml><?xml version="1.0" encoding="utf-8"?>
<p:sldLayout xmlns:a="http://schemas.openxmlformats.org/drawingml/2006/main" xmlns:r="http://schemas.openxmlformats.org/officeDocument/2006/relationships" xmlns:p="http://schemas.openxmlformats.org/presentationml/2006/main" showMasterSp="0" preserve="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600" spc="0">
                <a:solidFill>
                  <a:srgbClr val="FFFFFF"/>
                </a:solidFill>
              </a:defRPr>
            </a:lvl1pPr>
          </a:lstStyle>
          <a:p>
            <a:r>
              <a:rPr lang="en-US"/>
              <a:t>Click to edit Master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4971985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231.xml><?xml version="1.0" encoding="utf-8"?>
<p:sldLayout xmlns:a="http://schemas.openxmlformats.org/drawingml/2006/main" xmlns:r="http://schemas.openxmlformats.org/officeDocument/2006/relationships" xmlns:p="http://schemas.openxmlformats.org/presentationml/2006/main" showMasterSp="0" preserve="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600" spc="0">
                <a:solidFill>
                  <a:srgbClr val="FFFFFF"/>
                </a:solidFill>
              </a:defRPr>
            </a:lvl1pPr>
          </a:lstStyle>
          <a:p>
            <a:r>
              <a:rPr lang="en-US"/>
              <a:t>Click to edit </a:t>
            </a:r>
            <a:br>
              <a:rPr lang="en-US"/>
            </a:br>
            <a:r>
              <a:rPr lang="en-US"/>
              <a:t>Master 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48588582"/>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232.xml><?xml version="1.0" encoding="utf-8"?>
<p:sldLayout xmlns:a="http://schemas.openxmlformats.org/drawingml/2006/main" xmlns:r="http://schemas.openxmlformats.org/officeDocument/2006/relationships" xmlns:p="http://schemas.openxmlformats.org/presentationml/2006/main" showMasterSp="0" preserve="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600" spc="0">
                <a:solidFill>
                  <a:srgbClr val="FFFFFF"/>
                </a:solidFill>
              </a:defRPr>
            </a:lvl1pPr>
          </a:lstStyle>
          <a:p>
            <a:r>
              <a:rPr lang="en-US"/>
              <a:t>Click to edit </a:t>
            </a:r>
            <a:br>
              <a:rPr lang="en-US"/>
            </a:br>
            <a:r>
              <a:rPr lang="en-US"/>
              <a:t>Master 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26532975"/>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233.xml><?xml version="1.0" encoding="utf-8"?>
<p:sldLayout xmlns:a="http://schemas.openxmlformats.org/drawingml/2006/main" xmlns:r="http://schemas.openxmlformats.org/officeDocument/2006/relationships" xmlns:p="http://schemas.openxmlformats.org/presentationml/2006/main" showMasterSp="0" preserve="1">
  <p:cSld name="Top horizontal photo and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p:nvPr>
        </p:nvSpPr>
        <p:spPr>
          <a:xfrm>
            <a:off x="588263" y="5157216"/>
            <a:ext cx="11018520" cy="1111822"/>
          </a:xfrm>
        </p:spPr>
        <p:txBody>
          <a:bodyPr anchor="ctr"/>
          <a:lstStyle>
            <a:lvl1pPr algn="ctr">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243935443"/>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234.xml><?xml version="1.0" encoding="utf-8"?>
<p:sldLayout xmlns:a="http://schemas.openxmlformats.org/drawingml/2006/main" xmlns:r="http://schemas.openxmlformats.org/officeDocument/2006/relationships" xmlns:p="http://schemas.openxmlformats.org/presentationml/2006/main" showMasterSp="0" preserve="1">
  <p:cSld name="Bottom horizontal photo and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p:nvPr>
        </p:nvSpPr>
        <p:spPr>
          <a:xfrm>
            <a:off x="588263" y="585788"/>
            <a:ext cx="11018520" cy="1114996"/>
          </a:xfrm>
        </p:spPr>
        <p:txBody>
          <a:bodyPr anchor="ctr"/>
          <a:lstStyle>
            <a:lvl1pPr algn="ctr">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795538358"/>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235.xml><?xml version="1.0" encoding="utf-8"?>
<p:sldLayout xmlns:a="http://schemas.openxmlformats.org/drawingml/2006/main" xmlns:r="http://schemas.openxmlformats.org/officeDocument/2006/relationships" xmlns:p="http://schemas.openxmlformats.org/presentationml/2006/main" showMasterSp="0" preserve="1">
  <p:cSld name="Two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4199" y="5689600"/>
            <a:ext cx="5367528"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6241860" y="5689600"/>
            <a:ext cx="5367528"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0" name="TextBox 9">
            <a:extLst>
              <a:ext uri="{FF2B5EF4-FFF2-40B4-BE49-F238E27FC236}">
                <a16:creationId xmlns:a16="http://schemas.microsoft.com/office/drawing/2014/main" id="{CAF59E09-7602-42B9-AB0C-9D1365A9EBB2}"/>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98067910"/>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236.xml><?xml version="1.0" encoding="utf-8"?>
<p:sldLayout xmlns:a="http://schemas.openxmlformats.org/drawingml/2006/main" xmlns:r="http://schemas.openxmlformats.org/officeDocument/2006/relationships" xmlns:p="http://schemas.openxmlformats.org/presentationml/2006/main" showMasterSp="0" preserve="1">
  <p:cSld name="Three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2613" y="5689600"/>
            <a:ext cx="3475037"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p:nvPr>
        </p:nvSpPr>
        <p:spPr>
          <a:xfrm>
            <a:off x="4358640" y="5689600"/>
            <a:ext cx="3475037"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8134351" y="5689600"/>
            <a:ext cx="3475037"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Box 13">
            <a:extLst>
              <a:ext uri="{FF2B5EF4-FFF2-40B4-BE49-F238E27FC236}">
                <a16:creationId xmlns:a16="http://schemas.microsoft.com/office/drawing/2014/main" id="{52B36921-D927-4BA6-8891-8AEE9784923C}"/>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865064998"/>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237.xml><?xml version="1.0" encoding="utf-8"?>
<p:sldLayout xmlns:a="http://schemas.openxmlformats.org/drawingml/2006/main" xmlns:r="http://schemas.openxmlformats.org/officeDocument/2006/relationships" xmlns:p="http://schemas.openxmlformats.org/presentationml/2006/main" showMasterSp="0" preserve="1">
  <p:cSld name="Four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2613"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p:nvPr>
        </p:nvSpPr>
        <p:spPr>
          <a:xfrm>
            <a:off x="3413908"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6245204"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p:nvPr>
        </p:nvSpPr>
        <p:spPr>
          <a:xfrm>
            <a:off x="9076500"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6" name="TextBox 15">
            <a:extLst>
              <a:ext uri="{FF2B5EF4-FFF2-40B4-BE49-F238E27FC236}">
                <a16:creationId xmlns:a16="http://schemas.microsoft.com/office/drawing/2014/main" id="{5CF56B00-AAD4-4F4F-8228-B6CF8367DE0D}"/>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994092889"/>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238.xml><?xml version="1.0" encoding="utf-8"?>
<p:sldLayout xmlns:a="http://schemas.openxmlformats.org/drawingml/2006/main" xmlns:r="http://schemas.openxmlformats.org/officeDocument/2006/relationships" xmlns:p="http://schemas.openxmlformats.org/presentationml/2006/main" showMasterSp="0" preserve="1">
  <p:cSld name="Two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8"/>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585216" y="5334000"/>
            <a:ext cx="4892040" cy="9350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6714744" y="5334000"/>
            <a:ext cx="4892040" cy="938212"/>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4" name="TextBox 3">
            <a:extLst>
              <a:ext uri="{FF2B5EF4-FFF2-40B4-BE49-F238E27FC236}">
                <a16:creationId xmlns:a16="http://schemas.microsoft.com/office/drawing/2014/main" id="{6AAE597A-BE1E-6B1F-960D-A90DC95443AC}"/>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18263590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239.xml><?xml version="1.0" encoding="utf-8"?>
<p:sldLayout xmlns:a="http://schemas.openxmlformats.org/drawingml/2006/main" xmlns:r="http://schemas.openxmlformats.org/officeDocument/2006/relationships" xmlns:p="http://schemas.openxmlformats.org/presentationml/2006/main" showMasterSp="0" preserve="1">
  <p:cSld name="Three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7"/>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585216" y="4800600"/>
            <a:ext cx="2852928" cy="14684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4669536" y="4799409"/>
            <a:ext cx="2852928" cy="1472803"/>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p:nvPr>
        </p:nvSpPr>
        <p:spPr>
          <a:xfrm>
            <a:off x="8753856" y="4799410"/>
            <a:ext cx="2852928" cy="146962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15327002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type="title" preserve="1">
  <p:cSld name="1_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7483A31-8631-8F3A-6AA4-991FDEB0E520}"/>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BEA73B15-1A7B-5BD0-E012-FC649CE4CCDF}"/>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0A33D26F-F828-8EAC-AB33-60297955D154}"/>
              </a:ext>
            </a:extLst>
          </p:cNvPr>
          <p:cNvSpPr>
            <a:spLocks noGrp="1"/>
          </p:cNvSpPr>
          <p:nvPr>
            <p:ph type="dt" sz="half" idx="10"/>
          </p:nvPr>
        </p:nvSpPr>
        <p:spPr/>
        <p:txBody>
          <a:bodyPr/>
          <a:lstStyle/>
          <a:p>
            <a:fld id="{DC2E2A91-B98C-49DE-8553-119ECA58152C}" type="datetimeFigureOut">
              <a:rPr lang="en-US" smtClean="0"/>
              <a:t>2/2/2024</a:t>
            </a:fld>
            <a:endParaRPr lang="en-US"/>
          </a:p>
        </p:txBody>
      </p:sp>
      <p:sp>
        <p:nvSpPr>
          <p:cNvPr id="5" name="Footer Placeholder 4">
            <a:extLst>
              <a:ext uri="{FF2B5EF4-FFF2-40B4-BE49-F238E27FC236}">
                <a16:creationId xmlns:a16="http://schemas.microsoft.com/office/drawing/2014/main" id="{A06D9D78-AFF0-7146-E4A2-78B69E5922A3}"/>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6459E22-287A-53E7-460F-1C2B313DC9D3}"/>
              </a:ext>
            </a:extLst>
          </p:cNvPr>
          <p:cNvSpPr>
            <a:spLocks noGrp="1"/>
          </p:cNvSpPr>
          <p:nvPr>
            <p:ph type="sldNum" sz="quarter" idx="12"/>
          </p:nvPr>
        </p:nvSpPr>
        <p:spPr/>
        <p:txBody>
          <a:bodyPr/>
          <a:lstStyle/>
          <a:p>
            <a:fld id="{C67CA0B0-04EF-433A-8113-67BC344D39D3}" type="slidenum">
              <a:rPr lang="en-US" smtClean="0"/>
              <a:t>‹#›</a:t>
            </a:fld>
            <a:endParaRPr lang="en-US"/>
          </a:p>
        </p:txBody>
      </p:sp>
      <p:sp>
        <p:nvSpPr>
          <p:cNvPr id="7" name="Rectangle 6">
            <a:extLst>
              <a:ext uri="{FF2B5EF4-FFF2-40B4-BE49-F238E27FC236}">
                <a16:creationId xmlns:a16="http://schemas.microsoft.com/office/drawing/2014/main" id="{4FBBCE01-CD37-A49C-BF8B-26B1541AD262}"/>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445434680"/>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showMasterSp="0" preserve="1">
  <p:cSld name="Four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8"/>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585216" y="4800600"/>
            <a:ext cx="1828800" cy="14684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3649472" y="4799409"/>
            <a:ext cx="1828800" cy="1472803"/>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p:nvPr>
        </p:nvSpPr>
        <p:spPr>
          <a:xfrm>
            <a:off x="6713728" y="4799410"/>
            <a:ext cx="1828800" cy="146962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p:nvPr>
        </p:nvSpPr>
        <p:spPr>
          <a:xfrm>
            <a:off x="9777984" y="4799409"/>
            <a:ext cx="1828800" cy="1469629"/>
          </a:xfrm>
        </p:spPr>
        <p:txBody>
          <a:bodyPr/>
          <a:lstStyle>
            <a:lvl1pPr marL="0" indent="0" algn="ctr">
              <a:spcBef>
                <a:spcPts val="0"/>
              </a:spcBef>
              <a:buNone/>
              <a:defRPr sz="1800">
                <a:latin typeface="+mj-lt"/>
              </a:defRPr>
            </a:lvl1pPr>
          </a:lstStyle>
          <a:p>
            <a:pPr lvl="0"/>
            <a:r>
              <a:rPr lang="en-US"/>
              <a:t>Click to edit Master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74052493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241.xml><?xml version="1.0" encoding="utf-8"?>
<p:sldLayout xmlns:a="http://schemas.openxmlformats.org/drawingml/2006/main" xmlns:r="http://schemas.openxmlformats.org/officeDocument/2006/relationships" xmlns:p="http://schemas.openxmlformats.org/presentationml/2006/main" showMasterSp="0" preserve="1">
  <p:cSld name="Five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8"/>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292608" y="4800600"/>
            <a:ext cx="1801368" cy="14684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2743962" y="4799409"/>
            <a:ext cx="1801368" cy="1472803"/>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p:nvPr>
        </p:nvSpPr>
        <p:spPr>
          <a:xfrm>
            <a:off x="5195316" y="4799410"/>
            <a:ext cx="1801368" cy="146962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p:nvPr>
        </p:nvSpPr>
        <p:spPr>
          <a:xfrm>
            <a:off x="7646670" y="4799409"/>
            <a:ext cx="1801368" cy="1469629"/>
          </a:xfrm>
        </p:spPr>
        <p:txBody>
          <a:bodyPr/>
          <a:lstStyle>
            <a:lvl1pPr marL="0" indent="0" algn="ctr">
              <a:spcBef>
                <a:spcPts val="0"/>
              </a:spcBef>
              <a:buNone/>
              <a:defRPr sz="1800">
                <a:latin typeface="+mj-lt"/>
              </a:defRPr>
            </a:lvl1pPr>
          </a:lstStyle>
          <a:p>
            <a:pPr lvl="0"/>
            <a:r>
              <a:rPr lang="en-US"/>
              <a:t>Click to edit Master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p:nvPr>
        </p:nvSpPr>
        <p:spPr>
          <a:xfrm>
            <a:off x="10098024" y="4799409"/>
            <a:ext cx="1801368" cy="1469629"/>
          </a:xfrm>
        </p:spPr>
        <p:txBody>
          <a:bodyPr/>
          <a:lstStyle>
            <a:lvl1pPr marL="0" indent="0" algn="ctr">
              <a:spcBef>
                <a:spcPts val="0"/>
              </a:spcBef>
              <a:buNone/>
              <a:defRPr sz="1800">
                <a:latin typeface="+mj-lt"/>
              </a:defRPr>
            </a:lvl1pPr>
          </a:lstStyle>
          <a:p>
            <a:pPr lvl="0"/>
            <a:r>
              <a:rPr lang="en-US"/>
              <a:t>Click to edit Master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96208671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242.xml><?xml version="1.0" encoding="utf-8"?>
<p:sldLayout xmlns:a="http://schemas.openxmlformats.org/drawingml/2006/main" xmlns:r="http://schemas.openxmlformats.org/officeDocument/2006/relationships" xmlns:p="http://schemas.openxmlformats.org/presentationml/2006/main" showMasterSp="0" preserve="1">
  <p:cSld name="Three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263" y="588962"/>
            <a:ext cx="11018520" cy="1115568"/>
          </a:xfrm>
        </p:spPr>
        <p:txBody>
          <a:bodyPr anchor="ctr"/>
          <a:lstStyle>
            <a:lvl1pPr algn="ctr">
              <a:defRPr/>
            </a:lvl1pPr>
          </a:lstStyle>
          <a:p>
            <a:r>
              <a:rPr lang="en-US"/>
              <a:t>Click to edit Master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2037906"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4939284"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p:nvPr>
        </p:nvSpPr>
        <p:spPr>
          <a:xfrm>
            <a:off x="7840663"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407815197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243.xml><?xml version="1.0" encoding="utf-8"?>
<p:sldLayout xmlns:a="http://schemas.openxmlformats.org/drawingml/2006/main" xmlns:r="http://schemas.openxmlformats.org/officeDocument/2006/relationships" xmlns:p="http://schemas.openxmlformats.org/presentationml/2006/main" showMasterSp="0" preserve="1">
  <p:cSld name="Four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263" y="583007"/>
            <a:ext cx="11018520" cy="1115568"/>
          </a:xfrm>
        </p:spPr>
        <p:txBody>
          <a:bodyPr anchor="ctr"/>
          <a:lstStyle>
            <a:lvl1pPr algn="ctr">
              <a:defRPr/>
            </a:lvl1pPr>
          </a:lstStyle>
          <a:p>
            <a:r>
              <a:rPr lang="en-US"/>
              <a:t>Click to edit Master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584200"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3487250"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p:nvPr>
        </p:nvSpPr>
        <p:spPr>
          <a:xfrm>
            <a:off x="6390300"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p:nvPr>
        </p:nvSpPr>
        <p:spPr>
          <a:xfrm>
            <a:off x="9293351"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77022803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244.xml><?xml version="1.0" encoding="utf-8"?>
<p:sldLayout xmlns:a="http://schemas.openxmlformats.org/drawingml/2006/main" xmlns:r="http://schemas.openxmlformats.org/officeDocument/2006/relationships" xmlns:p="http://schemas.openxmlformats.org/presentationml/2006/main" showMasterSp="0" preserve="1">
  <p:cSld name="Five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263" y="583007"/>
            <a:ext cx="11018520" cy="1115568"/>
          </a:xfrm>
        </p:spPr>
        <p:txBody>
          <a:bodyPr anchor="ctr"/>
          <a:lstStyle>
            <a:lvl1pPr algn="ctr">
              <a:defRPr/>
            </a:lvl1pPr>
          </a:lstStyle>
          <a:p>
            <a:r>
              <a:rPr lang="en-US"/>
              <a:t>Click to edit Master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cstate="print">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584200"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cstate="print">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2905506"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cstate="print">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p:nvPr>
        </p:nvSpPr>
        <p:spPr>
          <a:xfrm>
            <a:off x="5227320" y="4235451"/>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cstate="print">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p:nvPr>
        </p:nvSpPr>
        <p:spPr>
          <a:xfrm>
            <a:off x="7548118"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cstate="print">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p:nvPr>
        </p:nvSpPr>
        <p:spPr>
          <a:xfrm>
            <a:off x="9869423"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89758198"/>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245.xml><?xml version="1.0" encoding="utf-8"?>
<p:sldLayout xmlns:a="http://schemas.openxmlformats.org/drawingml/2006/main" xmlns:r="http://schemas.openxmlformats.org/officeDocument/2006/relationships" xmlns:p="http://schemas.openxmlformats.org/presentationml/2006/main" showMasterSp="0" preserve="1">
  <p:cSld name="Title and text side by s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p:nvPr>
        </p:nvSpPr>
        <p:spPr>
          <a:xfrm>
            <a:off x="4356100" y="2309812"/>
            <a:ext cx="7253288" cy="3959223"/>
          </a:xfrm>
        </p:spPr>
        <p:txBody>
          <a:bodyPr anchor="t"/>
          <a:lstStyle>
            <a:lvl1pPr marL="231775" indent="-231775">
              <a:spcAft>
                <a:spcPts val="600"/>
              </a:spcAft>
              <a:buFont typeface="Wingdings" panose="05000000000000000000" pitchFamily="2" charset="2"/>
              <a:buChar char=""/>
              <a:defRPr/>
            </a:lvl1pPr>
          </a:lstStyle>
          <a:p>
            <a:pPr lvl="0"/>
            <a:r>
              <a:rPr lang="en-US"/>
              <a:t>Click to edit Master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p:nvCxnSpPr>
        <p:spPr>
          <a:xfrm>
            <a:off x="585216" y="2019300"/>
            <a:ext cx="3182112" cy="0"/>
          </a:xfrm>
          <a:prstGeom prst="line">
            <a:avLst/>
          </a:prstGeom>
          <a:ln w="28575">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49D8AF80-CAD5-4055-80AD-0B31EBCB52A9}"/>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cxnSp>
        <p:nvCxnSpPr>
          <p:cNvPr id="8" name="Straight Connector 7">
            <a:extLst>
              <a:ext uri="{FF2B5EF4-FFF2-40B4-BE49-F238E27FC236}">
                <a16:creationId xmlns:a16="http://schemas.microsoft.com/office/drawing/2014/main" id="{DF1A9F7D-F14E-4BCE-9EB4-D9EF47B67809}"/>
              </a:ext>
              <a:ext uri="{C183D7F6-B498-43B3-948B-1728B52AA6E4}">
                <adec:decorative xmlns:adec="http://schemas.microsoft.com/office/drawing/2017/decorative" val="1"/>
              </a:ext>
            </a:extLst>
          </p:cNvPr>
          <p:cNvCxnSpPr>
            <a:cxnSpLocks/>
          </p:cNvCxnSpPr>
          <p:nvPr/>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9770928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246.xml><?xml version="1.0" encoding="utf-8"?>
<p:sldLayout xmlns:a="http://schemas.openxmlformats.org/drawingml/2006/main" xmlns:r="http://schemas.openxmlformats.org/officeDocument/2006/relationships" xmlns:p="http://schemas.openxmlformats.org/presentationml/2006/main" showMasterSp="0" preserve="1">
  <p:cSld name="Title and text side by side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p:nvPr>
        </p:nvSpPr>
        <p:spPr>
          <a:xfrm>
            <a:off x="4941888" y="585788"/>
            <a:ext cx="6667500" cy="5683249"/>
          </a:xfrm>
        </p:spPr>
        <p:txBody>
          <a:bodyPr anchor="ctr"/>
          <a:lstStyle>
            <a:lvl1pPr marL="231775" indent="-231775">
              <a:spcAft>
                <a:spcPts val="600"/>
              </a:spcAft>
              <a:buFont typeface="Wingdings" panose="05000000000000000000" pitchFamily="2" charset="2"/>
              <a:buChar char=""/>
              <a:defRPr/>
            </a:lvl1pPr>
          </a:lstStyle>
          <a:p>
            <a:pPr lvl="0"/>
            <a:r>
              <a:rPr lang="en-US"/>
              <a:t>Click to edit Master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p:nvCxnSpPr>
        <p:spPr>
          <a:xfrm>
            <a:off x="4356100" y="2578100"/>
            <a:ext cx="0" cy="1701800"/>
          </a:xfrm>
          <a:prstGeom prst="line">
            <a:avLst/>
          </a:prstGeom>
          <a:ln w="28575">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A1DC2181-37AB-40A3-B61C-1DE7DBB57D63}"/>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4227653094"/>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247.xml><?xml version="1.0" encoding="utf-8"?>
<p:sldLayout xmlns:a="http://schemas.openxmlformats.org/drawingml/2006/main" xmlns:r="http://schemas.openxmlformats.org/officeDocument/2006/relationships" xmlns:p="http://schemas.openxmlformats.org/presentationml/2006/main" showMasterSp="0" preserve="1">
  <p:cSld name="Developer Code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p:nvPr>
        </p:nvSpPr>
        <p:spPr/>
        <p:txBody>
          <a:bodyPr anchor="ctr"/>
          <a:lstStyle/>
          <a:p>
            <a:r>
              <a:rPr lang="en-US"/>
              <a:t>Click to edit Master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p:nvPr>
        </p:nvSpPr>
        <p:spPr>
          <a:xfrm>
            <a:off x="588263" y="2099310"/>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Master text styles</a:t>
            </a:r>
          </a:p>
        </p:txBody>
      </p:sp>
    </p:spTree>
    <p:extLst>
      <p:ext uri="{BB962C8B-B14F-4D97-AF65-F5344CB8AC3E}">
        <p14:creationId xmlns:p14="http://schemas.microsoft.com/office/powerpoint/2010/main" val="2672549757"/>
      </p:ext>
    </p:extLst>
  </p:cSld>
  <p:clrMapOvr>
    <a:masterClrMapping/>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248.xml><?xml version="1.0" encoding="utf-8"?>
<p:sldLayout xmlns:a="http://schemas.openxmlformats.org/drawingml/2006/main" xmlns:r="http://schemas.openxmlformats.org/officeDocument/2006/relationships" xmlns:p="http://schemas.openxmlformats.org/presentationml/2006/main" showMasterSp="0" preserve="1">
  <p:cSld name="Code Bottom">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69332"/>
          </a:xfrm>
        </p:spPr>
        <p:txBody>
          <a:bodyPr wrap="square">
            <a:spAutoFit/>
          </a:bodyPr>
          <a:lstStyle>
            <a:lvl1pPr marL="0" indent="0">
              <a:spcBef>
                <a:spcPts val="600"/>
              </a:spcBef>
              <a:spcAft>
                <a:spcPts val="0"/>
              </a:spcAft>
              <a:buNone/>
              <a:defRPr sz="24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402767044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249.xml><?xml version="1.0" encoding="utf-8"?>
<p:sldLayout xmlns:a="http://schemas.openxmlformats.org/drawingml/2006/main" xmlns:r="http://schemas.openxmlformats.org/officeDocument/2006/relationships" xmlns:p="http://schemas.openxmlformats.org/presentationml/2006/main" showMasterSp="0" preserve="1">
  <p:cSld name="Code Top">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p:nvPr>
        </p:nvSpPr>
        <p:spPr>
          <a:xfrm>
            <a:off x="588263" y="4224580"/>
            <a:ext cx="11018520" cy="492443"/>
          </a:xfrm>
        </p:spPr>
        <p:txBody>
          <a:bodyPr/>
          <a:lstStyle>
            <a:lvl1pPr>
              <a:defRPr sz="3200">
                <a:solidFill>
                  <a:schemeClr val="tx1"/>
                </a:solidFill>
              </a:defRPr>
            </a:lvl1pPr>
          </a:lstStyle>
          <a:p>
            <a:r>
              <a:rPr lang="en-US"/>
              <a:t>Click to edit Master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69332"/>
          </a:xfrm>
        </p:spPr>
        <p:txBody>
          <a:bodyPr wrap="square">
            <a:spAutoFit/>
          </a:bodyPr>
          <a:lstStyle>
            <a:lvl1pPr marL="0" indent="0">
              <a:spcBef>
                <a:spcPts val="600"/>
              </a:spcBef>
              <a:spcAft>
                <a:spcPts val="0"/>
              </a:spcAft>
              <a:buNone/>
              <a:defRPr sz="24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847401556"/>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9B7594-1484-81D3-4108-E794D8FF04F0}"/>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AEF8D616-E238-5793-BE31-A700A0074192}"/>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2A3CBE81-3130-0687-E0B2-92C08370BD3B}"/>
              </a:ext>
            </a:extLst>
          </p:cNvPr>
          <p:cNvSpPr>
            <a:spLocks noGrp="1"/>
          </p:cNvSpPr>
          <p:nvPr>
            <p:ph type="dt" sz="half" idx="10"/>
          </p:nvPr>
        </p:nvSpPr>
        <p:spPr/>
        <p:txBody>
          <a:bodyPr/>
          <a:lstStyle/>
          <a:p>
            <a:fld id="{DC2E2A91-B98C-49DE-8553-119ECA58152C}" type="datetimeFigureOut">
              <a:rPr lang="en-US" smtClean="0"/>
              <a:t>2/2/2024</a:t>
            </a:fld>
            <a:endParaRPr lang="en-US"/>
          </a:p>
        </p:txBody>
      </p:sp>
      <p:sp>
        <p:nvSpPr>
          <p:cNvPr id="5" name="Footer Placeholder 4">
            <a:extLst>
              <a:ext uri="{FF2B5EF4-FFF2-40B4-BE49-F238E27FC236}">
                <a16:creationId xmlns:a16="http://schemas.microsoft.com/office/drawing/2014/main" id="{26A8B7A8-B160-5E2E-51FE-267793E88B83}"/>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1505FA0-A6C9-0997-B1E4-29C0A6141B7E}"/>
              </a:ext>
            </a:extLst>
          </p:cNvPr>
          <p:cNvSpPr>
            <a:spLocks noGrp="1"/>
          </p:cNvSpPr>
          <p:nvPr>
            <p:ph type="sldNum" sz="quarter" idx="12"/>
          </p:nvPr>
        </p:nvSpPr>
        <p:spPr/>
        <p:txBody>
          <a:bodyPr/>
          <a:lstStyle/>
          <a:p>
            <a:fld id="{C67CA0B0-04EF-433A-8113-67BC344D39D3}" type="slidenum">
              <a:rPr lang="en-US" smtClean="0"/>
              <a:t>‹#›</a:t>
            </a:fld>
            <a:endParaRPr lang="en-US"/>
          </a:p>
        </p:txBody>
      </p:sp>
      <p:sp>
        <p:nvSpPr>
          <p:cNvPr id="7" name="Rectangle 6">
            <a:extLst>
              <a:ext uri="{FF2B5EF4-FFF2-40B4-BE49-F238E27FC236}">
                <a16:creationId xmlns:a16="http://schemas.microsoft.com/office/drawing/2014/main" id="{DF75326B-5925-1E0B-801E-AF7E354EC63D}"/>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564054658"/>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showMasterSp="0" preserve="1">
  <p:cSld name="Code Right s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69332"/>
          </a:xfrm>
        </p:spPr>
        <p:txBody>
          <a:bodyPr wrap="square">
            <a:spAutoFit/>
          </a:bodyPr>
          <a:lstStyle>
            <a:lvl1pPr marL="0" indent="0">
              <a:lnSpc>
                <a:spcPct val="100000"/>
              </a:lnSpc>
              <a:spcBef>
                <a:spcPts val="600"/>
              </a:spcBef>
              <a:spcAft>
                <a:spcPts val="0"/>
              </a:spcAft>
              <a:buNone/>
              <a:defRPr sz="24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69332"/>
          </a:xfrm>
        </p:spPr>
        <p:txBody>
          <a:bodyPr/>
          <a:lstStyle>
            <a:lvl1pPr marL="0" indent="0">
              <a:buNone/>
              <a:tabLst/>
              <a:defRPr sz="2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51100469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251.xml><?xml version="1.0" encoding="utf-8"?>
<p:sldLayout xmlns:a="http://schemas.openxmlformats.org/drawingml/2006/main" xmlns:r="http://schemas.openxmlformats.org/officeDocument/2006/relationships" xmlns:p="http://schemas.openxmlformats.org/presentationml/2006/main" showMasterSp="0" preserve="1">
  <p:cSld name="Code Left s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69332"/>
          </a:xfrm>
        </p:spPr>
        <p:txBody>
          <a:bodyPr/>
          <a:lstStyle>
            <a:lvl1pPr marL="0" indent="0">
              <a:buNone/>
              <a:defRPr sz="2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69332"/>
          </a:xfrm>
        </p:spPr>
        <p:txBody>
          <a:bodyPr wrap="square">
            <a:spAutoFit/>
          </a:bodyPr>
          <a:lstStyle>
            <a:lvl1pPr marL="0" indent="0">
              <a:lnSpc>
                <a:spcPct val="100000"/>
              </a:lnSpc>
              <a:spcBef>
                <a:spcPts val="600"/>
              </a:spcBef>
              <a:spcAft>
                <a:spcPts val="0"/>
              </a:spcAft>
              <a:buNone/>
              <a:defRPr sz="24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4820435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252.xml><?xml version="1.0" encoding="utf-8"?>
<p:sldLayout xmlns:a="http://schemas.openxmlformats.org/drawingml/2006/main" xmlns:r="http://schemas.openxmlformats.org/officeDocument/2006/relationships" xmlns:p="http://schemas.openxmlformats.org/presentationml/2006/main" showMasterSp="0" preserve="1">
  <p:cSld name="Demo slide">
    <p:bg>
      <p:bgPr>
        <a:solidFill>
          <a:srgbClr val="B9DCD2"/>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2977823"/>
            <a:ext cx="9144000" cy="553998"/>
          </a:xfrm>
          <a:noFill/>
        </p:spPr>
        <p:txBody>
          <a:bodyPr lIns="0" tIns="0" rIns="0" bIns="0" anchor="b" anchorCtr="0">
            <a:spAutoFit/>
          </a:bodyPr>
          <a:lstStyle>
            <a:lvl1pPr algn="l" defTabSz="932742" rtl="0" eaLnBrk="1" latinLnBrk="0" hangingPunct="1">
              <a:lnSpc>
                <a:spcPct val="90000"/>
              </a:lnSpc>
              <a:spcBef>
                <a:spcPct val="0"/>
              </a:spcBef>
              <a:buNone/>
              <a:defRPr lang="en-US" sz="4000" b="0" kern="1200" cap="none" spc="-50" baseline="0" dirty="0">
                <a:ln w="3175">
                  <a:noFill/>
                </a:ln>
                <a:solidFill>
                  <a:srgbClr val="225B62"/>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246221"/>
          </a:xfrm>
          <a:noFill/>
        </p:spPr>
        <p:txBody>
          <a:bodyPr lIns="0" tIns="0" rIns="0" bIns="0">
            <a:spAutoFit/>
          </a:bodyPr>
          <a:lstStyle>
            <a:lvl1pPr marL="0" indent="0">
              <a:spcBef>
                <a:spcPts val="0"/>
              </a:spcBef>
              <a:spcAft>
                <a:spcPts val="0"/>
              </a:spcAft>
              <a:buFont typeface="Arial" panose="020B0604020202020204" pitchFamily="34" charset="0"/>
              <a:buNone/>
              <a:defRPr sz="1600" spc="0" baseline="0">
                <a:solidFill>
                  <a:srgbClr val="000000"/>
                </a:solidFill>
                <a:latin typeface="+mn-lt"/>
              </a:defRPr>
            </a:lvl1pPr>
          </a:lstStyle>
          <a:p>
            <a:pPr lvl="0"/>
            <a:r>
              <a:rPr lang="en-US"/>
              <a:t>Speaker name</a:t>
            </a:r>
          </a:p>
        </p:txBody>
      </p:sp>
    </p:spTree>
    <p:extLst>
      <p:ext uri="{BB962C8B-B14F-4D97-AF65-F5344CB8AC3E}">
        <p14:creationId xmlns:p14="http://schemas.microsoft.com/office/powerpoint/2010/main" val="1215806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253.xml><?xml version="1.0" encoding="utf-8"?>
<p:sldLayout xmlns:a="http://schemas.openxmlformats.org/drawingml/2006/main" xmlns:r="http://schemas.openxmlformats.org/officeDocument/2006/relationships" xmlns:p="http://schemas.openxmlformats.org/presentationml/2006/main" showMasterSp="0" preserve="1">
  <p:cSld name="Demo slide 2">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2977823"/>
            <a:ext cx="9144000" cy="553998"/>
          </a:xfrm>
          <a:noFill/>
        </p:spPr>
        <p:txBody>
          <a:bodyPr lIns="0" tIns="0" rIns="0" bIns="0" anchor="b" anchorCtr="0">
            <a:spAutoFit/>
          </a:bodyPr>
          <a:lstStyle>
            <a:lvl1pPr algn="l" defTabSz="932742" rtl="0" eaLnBrk="1" latinLnBrk="0" hangingPunct="1">
              <a:lnSpc>
                <a:spcPct val="90000"/>
              </a:lnSpc>
              <a:spcBef>
                <a:spcPct val="0"/>
              </a:spcBef>
              <a:buNone/>
              <a:defRPr lang="en-US" sz="4000" b="0" kern="1200" cap="none" spc="-50" baseline="0" dirty="0">
                <a:ln w="3175">
                  <a:noFill/>
                </a:ln>
                <a:solidFill>
                  <a:schemeClr val="tx1"/>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246221"/>
          </a:xfrm>
          <a:noFill/>
        </p:spPr>
        <p:txBody>
          <a:bodyPr lIns="0" tIns="0" rIns="0" bIns="0">
            <a:spAutoFit/>
          </a:bodyPr>
          <a:lstStyle>
            <a:lvl1pPr marL="0" indent="0">
              <a:spcBef>
                <a:spcPts val="0"/>
              </a:spcBef>
              <a:spcAft>
                <a:spcPts val="0"/>
              </a:spcAft>
              <a:buFont typeface="Arial" panose="020B0604020202020204" pitchFamily="34" charset="0"/>
              <a:buNone/>
              <a:defRPr sz="16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30416748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254.xml><?xml version="1.0" encoding="utf-8"?>
<p:sldLayout xmlns:a="http://schemas.openxmlformats.org/drawingml/2006/main" xmlns:r="http://schemas.openxmlformats.org/officeDocument/2006/relationships" xmlns:p="http://schemas.openxmlformats.org/presentationml/2006/main" showMasterSp="0" preserve="1">
  <p:cSld name="Section Title">
    <p:bg>
      <p:bgPr>
        <a:solidFill>
          <a:srgbClr val="B9DCD2"/>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2980408"/>
            <a:ext cx="9144000" cy="553998"/>
          </a:xfrm>
          <a:noFill/>
        </p:spPr>
        <p:txBody>
          <a:bodyPr lIns="0" tIns="0" rIns="0" bIns="0" anchor="b" anchorCtr="0">
            <a:spAutoFit/>
          </a:bodyPr>
          <a:lstStyle>
            <a:lvl1pPr algn="l" defTabSz="932742" rtl="0" eaLnBrk="1" latinLnBrk="0" hangingPunct="1">
              <a:lnSpc>
                <a:spcPct val="90000"/>
              </a:lnSpc>
              <a:spcBef>
                <a:spcPct val="0"/>
              </a:spcBef>
              <a:buNone/>
              <a:defRPr lang="en-US" sz="4000" b="0" kern="1200" cap="none" spc="-50" baseline="0" dirty="0">
                <a:ln w="3175">
                  <a:noFill/>
                </a:ln>
                <a:solidFill>
                  <a:srgbClr val="225B62"/>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35279496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255.xml><?xml version="1.0" encoding="utf-8"?>
<p:sldLayout xmlns:a="http://schemas.openxmlformats.org/drawingml/2006/main" xmlns:r="http://schemas.openxmlformats.org/officeDocument/2006/relationships" xmlns:p="http://schemas.openxmlformats.org/presentationml/2006/main" showMasterSp="0" preserve="1">
  <p:cSld name="Section Title 2">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2980408"/>
            <a:ext cx="9144000" cy="553998"/>
          </a:xfrm>
          <a:noFill/>
        </p:spPr>
        <p:txBody>
          <a:bodyPr lIns="0" tIns="0" rIns="0" bIns="0" anchor="b" anchorCtr="0">
            <a:spAutoFit/>
          </a:bodyPr>
          <a:lstStyle>
            <a:lvl1pPr algn="l" defTabSz="932742" rtl="0" eaLnBrk="1" latinLnBrk="0" hangingPunct="1">
              <a:lnSpc>
                <a:spcPct val="90000"/>
              </a:lnSpc>
              <a:spcBef>
                <a:spcPct val="0"/>
              </a:spcBef>
              <a:buNone/>
              <a:defRPr lang="en-US" sz="4000" b="0" kern="1200" cap="none" spc="-50" baseline="0" dirty="0">
                <a:ln w="3175">
                  <a:noFill/>
                </a:ln>
                <a:solidFill>
                  <a:schemeClr val="tx1"/>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8541988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256.xml><?xml version="1.0" encoding="utf-8"?>
<p:sldLayout xmlns:a="http://schemas.openxmlformats.org/drawingml/2006/main" xmlns:r="http://schemas.openxmlformats.org/officeDocument/2006/relationships" xmlns:p="http://schemas.openxmlformats.org/presentationml/2006/main" showMasterSp="0"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35109182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57.xml><?xml version="1.0" encoding="utf-8"?>
<p:sldLayout xmlns:a="http://schemas.openxmlformats.org/drawingml/2006/main" xmlns:r="http://schemas.openxmlformats.org/officeDocument/2006/relationships" xmlns:p="http://schemas.openxmlformats.org/presentationml/2006/main" showMasterSp="0" preserve="1">
  <p:cSld name="Blank 2">
    <p:bg>
      <p:bgPr>
        <a:solidFill>
          <a:srgbClr val="8DC8E8"/>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05850000"/>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58.xml><?xml version="1.0" encoding="utf-8"?>
<p:sldLayout xmlns:a="http://schemas.openxmlformats.org/drawingml/2006/main" xmlns:r="http://schemas.openxmlformats.org/officeDocument/2006/relationships" xmlns:p="http://schemas.openxmlformats.org/presentationml/2006/main" showMasterSp="0" preserve="1">
  <p:cSld name="Closing logo slide">
    <p:bg>
      <p:bgPr>
        <a:solidFill>
          <a:srgbClr val="8DC8E8"/>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rgbClr val="000000"/>
                </a:solidFill>
                <a:cs typeface="Segoe UI" pitchFamily="34" charset="0"/>
              </a:rPr>
              <a:t>© Copyright Microsoft Corporation. All rights reserved. </a:t>
            </a:r>
          </a:p>
        </p:txBody>
      </p:sp>
      <p:pic>
        <p:nvPicPr>
          <p:cNvPr id="3" name="MS logo gray - EMF" descr="Microsoft logo, gray text version">
            <a:extLst>
              <a:ext uri="{FF2B5EF4-FFF2-40B4-BE49-F238E27FC236}">
                <a16:creationId xmlns:a16="http://schemas.microsoft.com/office/drawing/2014/main" id="{084F82DE-4BC1-CD7E-11BA-5CD56F84C04E}"/>
              </a:ext>
            </a:extLst>
          </p:cNvPr>
          <p:cNvPicPr>
            <a:picLocks noChangeAspect="1"/>
          </p:cNvPicPr>
          <p:nvPr userDrawn="1"/>
        </p:nvPicPr>
        <p:blipFill>
          <a:blip r:embed="rId2" cstate="print">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119079497"/>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59.xml><?xml version="1.0" encoding="utf-8"?>
<p:sldLayout xmlns:a="http://schemas.openxmlformats.org/drawingml/2006/main" xmlns:r="http://schemas.openxmlformats.org/officeDocument/2006/relationships" xmlns:p="http://schemas.openxmlformats.org/presentationml/2006/main" showMasterSp="0" preserve="1">
  <p:cSld name="Black Notes slide Layout">
    <p:bg bwMode="black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2215991"/>
          </a:xfrm>
        </p:spPr>
        <p:txBody>
          <a:bodyPr>
            <a:spAutoFit/>
          </a:bodyPr>
          <a:lstStyle>
            <a:lvl1pPr>
              <a:defRPr sz="3600">
                <a:latin typeface="+mn-lt"/>
              </a:defRPr>
            </a:lvl1pPr>
            <a:lvl2pPr>
              <a:defRPr sz="2800">
                <a:latin typeface="+mn-lt"/>
              </a:defRPr>
            </a:lvl2pPr>
            <a:lvl3pPr>
              <a:defRPr sz="2400">
                <a:latin typeface="+mn-lt"/>
              </a:defRPr>
            </a:lvl3pPr>
            <a:lvl4pPr>
              <a:defRPr sz="2000">
                <a:latin typeface="+mn-lt"/>
              </a:defRPr>
            </a:lvl4pPr>
            <a:lvl5pPr>
              <a:defRPr sz="18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636633339"/>
      </p:ext>
    </p:extLst>
  </p:cSld>
  <p:clrMapOvr>
    <a:masterClrMapping/>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5DFB7-70A0-1665-D6E3-4A8CAF915DD2}"/>
              </a:ext>
            </a:extLst>
          </p:cNvPr>
          <p:cNvSpPr>
            <a:spLocks noGrp="1"/>
          </p:cNvSpPr>
          <p:nvPr>
            <p:ph type="title"/>
          </p:nvPr>
        </p:nvSpPr>
        <p:spPr>
          <a:xfrm>
            <a:off x="381000" y="250825"/>
            <a:ext cx="10515600" cy="1325563"/>
          </a:xfrm>
        </p:spPr>
        <p:txBody>
          <a:bodyPr/>
          <a:lstStyle/>
          <a:p>
            <a:r>
              <a:rPr lang="en-US"/>
              <a:t>Click to edit Master title style</a:t>
            </a:r>
          </a:p>
        </p:txBody>
      </p:sp>
      <p:sp>
        <p:nvSpPr>
          <p:cNvPr id="3" name="Content Placeholder 2">
            <a:extLst>
              <a:ext uri="{FF2B5EF4-FFF2-40B4-BE49-F238E27FC236}">
                <a16:creationId xmlns:a16="http://schemas.microsoft.com/office/drawing/2014/main" id="{0B76B0EF-C30F-FDAC-0650-753D06E042BA}"/>
              </a:ext>
            </a:extLst>
          </p:cNvPr>
          <p:cNvSpPr>
            <a:spLocks noGrp="1"/>
          </p:cNvSpPr>
          <p:nvPr>
            <p:ph sz="half" idx="1"/>
          </p:nvPr>
        </p:nvSpPr>
        <p:spPr>
          <a:xfrm>
            <a:off x="381000" y="17113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D7D0EDF9-509E-B7B5-406B-7749F5FC06ED}"/>
              </a:ext>
            </a:extLst>
          </p:cNvPr>
          <p:cNvSpPr>
            <a:spLocks noGrp="1"/>
          </p:cNvSpPr>
          <p:nvPr>
            <p:ph sz="half" idx="2"/>
          </p:nvPr>
        </p:nvSpPr>
        <p:spPr>
          <a:xfrm>
            <a:off x="5715000" y="17113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4783EC1C-D01B-4AFA-E5CB-CB9EA45004B2}"/>
              </a:ext>
            </a:extLst>
          </p:cNvPr>
          <p:cNvSpPr>
            <a:spLocks noGrp="1"/>
          </p:cNvSpPr>
          <p:nvPr>
            <p:ph type="dt" sz="half" idx="10"/>
          </p:nvPr>
        </p:nvSpPr>
        <p:spPr>
          <a:xfrm>
            <a:off x="381000" y="6242050"/>
            <a:ext cx="2743200" cy="365125"/>
          </a:xfrm>
        </p:spPr>
        <p:txBody>
          <a:bodyPr/>
          <a:lstStyle/>
          <a:p>
            <a:fld id="{DC2E2A91-B98C-49DE-8553-119ECA58152C}" type="datetimeFigureOut">
              <a:rPr lang="en-US" smtClean="0"/>
              <a:t>2/2/2024</a:t>
            </a:fld>
            <a:endParaRPr lang="en-US"/>
          </a:p>
        </p:txBody>
      </p:sp>
      <p:sp>
        <p:nvSpPr>
          <p:cNvPr id="6" name="Footer Placeholder 5">
            <a:extLst>
              <a:ext uri="{FF2B5EF4-FFF2-40B4-BE49-F238E27FC236}">
                <a16:creationId xmlns:a16="http://schemas.microsoft.com/office/drawing/2014/main" id="{80760E75-3DB5-88DA-8C51-62D26037C423}"/>
              </a:ext>
            </a:extLst>
          </p:cNvPr>
          <p:cNvSpPr>
            <a:spLocks noGrp="1"/>
          </p:cNvSpPr>
          <p:nvPr>
            <p:ph type="ftr" sz="quarter" idx="11"/>
          </p:nvPr>
        </p:nvSpPr>
        <p:spPr>
          <a:xfrm>
            <a:off x="3581400" y="6242050"/>
            <a:ext cx="4114800" cy="365125"/>
          </a:xfrm>
        </p:spPr>
        <p:txBody>
          <a:bodyPr/>
          <a:lstStyle/>
          <a:p>
            <a:endParaRPr lang="en-US"/>
          </a:p>
        </p:txBody>
      </p:sp>
      <p:sp>
        <p:nvSpPr>
          <p:cNvPr id="7" name="Slide Number Placeholder 6">
            <a:extLst>
              <a:ext uri="{FF2B5EF4-FFF2-40B4-BE49-F238E27FC236}">
                <a16:creationId xmlns:a16="http://schemas.microsoft.com/office/drawing/2014/main" id="{F58E7EC2-179C-311E-A9E8-D465C5F736FD}"/>
              </a:ext>
            </a:extLst>
          </p:cNvPr>
          <p:cNvSpPr>
            <a:spLocks noGrp="1"/>
          </p:cNvSpPr>
          <p:nvPr>
            <p:ph type="sldNum" sz="quarter" idx="12"/>
          </p:nvPr>
        </p:nvSpPr>
        <p:spPr>
          <a:xfrm>
            <a:off x="8153400" y="6242050"/>
            <a:ext cx="2743200" cy="365125"/>
          </a:xfrm>
        </p:spPr>
        <p:txBody>
          <a:bodyPr/>
          <a:lstStyle/>
          <a:p>
            <a:fld id="{C67CA0B0-04EF-433A-8113-67BC344D39D3}" type="slidenum">
              <a:rPr lang="en-US" smtClean="0"/>
              <a:t>‹#›</a:t>
            </a:fld>
            <a:endParaRPr lang="en-US"/>
          </a:p>
        </p:txBody>
      </p:sp>
      <p:sp>
        <p:nvSpPr>
          <p:cNvPr id="8" name="Rectangle 7">
            <a:extLst>
              <a:ext uri="{FF2B5EF4-FFF2-40B4-BE49-F238E27FC236}">
                <a16:creationId xmlns:a16="http://schemas.microsoft.com/office/drawing/2014/main" id="{ECACDD53-1F86-E418-E788-467AF6D1530F}"/>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730162581"/>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showMasterSp="0" preserve="1" userDrawn="1">
  <p:cSld name="1_Title Slide 5">
    <p:bg>
      <p:bgRef idx="1001">
        <a:schemeClr val="bg1"/>
      </p:bgRef>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A056D41C-2693-DF84-B52B-AAFE49E0D9AD}"/>
              </a:ext>
              <a:ext uri="{C183D7F6-B498-43B3-948B-1728B52AA6E4}">
                <adec:decorative xmlns:adec="http://schemas.microsoft.com/office/drawing/2017/decorative" val="1"/>
              </a:ext>
            </a:extLst>
          </p:cNvPr>
          <p:cNvPicPr>
            <a:picLocks noChangeAspect="1"/>
          </p:cNvPicPr>
          <p:nvPr userDrawn="1"/>
        </p:nvPicPr>
        <p:blipFill rotWithShape="1">
          <a:blip r:embed="rId2">
            <a:extLst>
              <a:ext uri="{BEBA8EAE-BF5A-486C-A8C5-ECC9F3942E4B}">
                <a14:imgProps xmlns:a14="http://schemas.microsoft.com/office/drawing/2010/main">
                  <a14:imgLayer r:embed="rId3">
                    <a14:imgEffect>
                      <a14:sharpenSoften amount="100000"/>
                    </a14:imgEffect>
                  </a14:imgLayer>
                </a14:imgProps>
              </a:ext>
            </a:extLst>
          </a:blip>
          <a:srcRect l="41350" t="6371" r="22947" b="48048"/>
          <a:stretch/>
        </p:blipFill>
        <p:spPr>
          <a:xfrm>
            <a:off x="0" y="0"/>
            <a:ext cx="12191999" cy="6858000"/>
          </a:xfrm>
          <a:prstGeom prst="rect">
            <a:avLst/>
          </a:prstGeom>
        </p:spPr>
      </p:pic>
      <p:sp>
        <p:nvSpPr>
          <p:cNvPr id="3" name="Rectangle 2">
            <a:extLst>
              <a:ext uri="{FF2B5EF4-FFF2-40B4-BE49-F238E27FC236}">
                <a16:creationId xmlns:a16="http://schemas.microsoft.com/office/drawing/2014/main" id="{523EF143-CE0B-763F-31DC-5E3FD677E5F8}"/>
              </a:ext>
              <a:ext uri="{C183D7F6-B498-43B3-948B-1728B52AA6E4}">
                <adec:decorative xmlns:adec="http://schemas.microsoft.com/office/drawing/2017/decorative" val="1"/>
              </a:ext>
            </a:extLst>
          </p:cNvPr>
          <p:cNvSpPr/>
          <p:nvPr userDrawn="1"/>
        </p:nvSpPr>
        <p:spPr bwMode="auto">
          <a:xfrm>
            <a:off x="-1" y="0"/>
            <a:ext cx="6505303" cy="6858000"/>
          </a:xfrm>
          <a:prstGeom prst="rect">
            <a:avLst/>
          </a:prstGeom>
          <a:gradFill flip="none" rotWithShape="1">
            <a:gsLst>
              <a:gs pos="19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sp>
        <p:nvSpPr>
          <p:cNvPr id="9" name="Title 1"/>
          <p:cNvSpPr>
            <a:spLocks noGrp="1"/>
          </p:cNvSpPr>
          <p:nvPr>
            <p:ph type="title" hasCustomPrompt="1"/>
          </p:nvPr>
        </p:nvSpPr>
        <p:spPr>
          <a:xfrm>
            <a:off x="584200" y="2589133"/>
            <a:ext cx="5511800" cy="1354217"/>
          </a:xfrm>
          <a:noFill/>
        </p:spPr>
        <p:txBody>
          <a:bodyPr wrap="square" lIns="0" tIns="0" rIns="0" bIns="0" anchor="b" anchorCtr="0">
            <a:spAutoFit/>
          </a:bodyPr>
          <a:lstStyle>
            <a:lvl1pPr>
              <a:defRPr sz="4400" spc="-50" baseline="0">
                <a:gradFill>
                  <a:gsLst>
                    <a:gs pos="50000">
                      <a:srgbClr val="8661C5"/>
                    </a:gs>
                    <a:gs pos="0">
                      <a:srgbClr val="3E76D4"/>
                    </a:gs>
                    <a:gs pos="100000">
                      <a:srgbClr val="C73ECC"/>
                    </a:gs>
                  </a:gsLst>
                  <a:lin ang="2700000" scaled="1"/>
                </a:gradFill>
                <a:latin typeface="+mj-lt"/>
                <a:cs typeface="Segoe UI" panose="020B0502040204020203" pitchFamily="34" charset="0"/>
              </a:defRPr>
            </a:lvl1pPr>
          </a:lstStyle>
          <a:p>
            <a:r>
              <a:rPr lang="en-US"/>
              <a:t>Event name or presentation title </a:t>
            </a:r>
          </a:p>
        </p:txBody>
      </p:sp>
      <p:pic>
        <p:nvPicPr>
          <p:cNvPr id="8" name="Picture 7" descr="Copilot icon">
            <a:extLst>
              <a:ext uri="{FF2B5EF4-FFF2-40B4-BE49-F238E27FC236}">
                <a16:creationId xmlns:a16="http://schemas.microsoft.com/office/drawing/2014/main" id="{ABC7415E-C27A-A723-C530-D04A2A920663}"/>
              </a:ext>
            </a:extLst>
          </p:cNvPr>
          <p:cNvPicPr>
            <a:picLocks noChangeAspect="1"/>
          </p:cNvPicPr>
          <p:nvPr userDrawn="1"/>
        </p:nvPicPr>
        <p:blipFill>
          <a:blip r:embed="rId4"/>
          <a:stretch>
            <a:fillRect/>
          </a:stretch>
        </p:blipFill>
        <p:spPr>
          <a:xfrm>
            <a:off x="10936164" y="421652"/>
            <a:ext cx="677637" cy="744657"/>
          </a:xfrm>
          <a:prstGeom prst="rect">
            <a:avLst/>
          </a:prstGeom>
        </p:spPr>
      </p:pic>
      <p:pic>
        <p:nvPicPr>
          <p:cNvPr id="5" name="Picture 4" descr="A close-up of a logo&#10;&#10;Description automatically generated with medium confidence">
            <a:extLst>
              <a:ext uri="{FF2B5EF4-FFF2-40B4-BE49-F238E27FC236}">
                <a16:creationId xmlns:a16="http://schemas.microsoft.com/office/drawing/2014/main" id="{B7CCD9CC-6226-0424-5409-124F7DF60F61}"/>
              </a:ext>
            </a:extLst>
          </p:cNvPr>
          <p:cNvPicPr>
            <a:picLocks noChangeAspect="1"/>
          </p:cNvPicPr>
          <p:nvPr userDrawn="1"/>
        </p:nvPicPr>
        <p:blipFill>
          <a:blip r:embed="rId5"/>
          <a:stretch>
            <a:fillRect/>
          </a:stretch>
        </p:blipFill>
        <p:spPr>
          <a:xfrm>
            <a:off x="296863" y="298450"/>
            <a:ext cx="2361272" cy="867859"/>
          </a:xfrm>
          <a:prstGeom prst="rect">
            <a:avLst/>
          </a:prstGeom>
        </p:spPr>
      </p:pic>
      <p:pic>
        <p:nvPicPr>
          <p:cNvPr id="6" name="Picture 2" descr="Map, photo with location pin, mobile device with likes icon in magenta, purple, and yellow color">
            <a:extLst>
              <a:ext uri="{FF2B5EF4-FFF2-40B4-BE49-F238E27FC236}">
                <a16:creationId xmlns:a16="http://schemas.microsoft.com/office/drawing/2014/main" id="{0A983905-67D2-5C33-136D-E6F40D6AC0D2}"/>
              </a:ext>
            </a:extLst>
          </p:cNvPr>
          <p:cNvPicPr>
            <a:picLocks noChangeAspect="1"/>
          </p:cNvPicPr>
          <p:nvPr userDrawn="1"/>
        </p:nvPicPr>
        <p:blipFill>
          <a:blip r:embed="rId6"/>
          <a:stretch>
            <a:fillRect/>
          </a:stretch>
        </p:blipFill>
        <p:spPr>
          <a:xfrm>
            <a:off x="7038244" y="1060538"/>
            <a:ext cx="4736924" cy="4736924"/>
          </a:xfrm>
          <a:prstGeom prst="rect">
            <a:avLst/>
          </a:prstGeom>
        </p:spPr>
      </p:pic>
    </p:spTree>
    <p:extLst>
      <p:ext uri="{BB962C8B-B14F-4D97-AF65-F5344CB8AC3E}">
        <p14:creationId xmlns:p14="http://schemas.microsoft.com/office/powerpoint/2010/main" val="114308061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3840">
          <p15:clr>
            <a:srgbClr val="5ACBF0"/>
          </p15:clr>
        </p15:guide>
        <p15:guide id="4" orient="horz" pos="2160">
          <p15:clr>
            <a:srgbClr val="FBAE40"/>
          </p15:clr>
        </p15:guide>
      </p15:sldGuideLst>
    </p:ext>
  </p:extLst>
</p:sldLayout>
</file>

<file path=ppt/slideLayouts/slideLayout261.xml><?xml version="1.0" encoding="utf-8"?>
<p:sldLayout xmlns:a="http://schemas.openxmlformats.org/drawingml/2006/main" xmlns:r="http://schemas.openxmlformats.org/officeDocument/2006/relationships" xmlns:p="http://schemas.openxmlformats.org/presentationml/2006/main" showMasterSp="0" preserve="1" userDrawn="1">
  <p:cSld name="Title Slide">
    <p:bg>
      <p:bgRef idx="1001">
        <a:schemeClr val="bg2"/>
      </p:bgRef>
    </p:bg>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0" y="2979778"/>
            <a:ext cx="9144000" cy="553998"/>
          </a:xfrm>
          <a:noFill/>
        </p:spPr>
        <p:txBody>
          <a:bodyPr lIns="0" tIns="0" rIns="0" bIns="0" anchor="b" anchorCtr="0">
            <a:spAutoFit/>
          </a:bodyPr>
          <a:lstStyle>
            <a:lvl1pPr>
              <a:defRPr sz="3600" spc="-50" baseline="0">
                <a:solidFill>
                  <a:schemeClr val="accent3"/>
                </a:soli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9144000"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 text</a:t>
            </a:r>
          </a:p>
        </p:txBody>
      </p:sp>
      <p:pic>
        <p:nvPicPr>
          <p:cNvPr id="7" name="MS logo white - EMF" descr="Microsoft logo white text version">
            <a:extLst>
              <a:ext uri="{FF2B5EF4-FFF2-40B4-BE49-F238E27FC236}">
                <a16:creationId xmlns:a16="http://schemas.microsoft.com/office/drawing/2014/main" id="{0FD32619-3819-428A-8565-629596C91418}"/>
              </a:ext>
            </a:extLst>
          </p:cNvPr>
          <p:cNvPicPr>
            <a:picLocks noChangeAspect="1"/>
          </p:cNvPicPr>
          <p:nvPr userDrawn="1"/>
        </p:nvPicPr>
        <p:blipFill>
          <a:blip r:embed="rId2"/>
          <a:stretch>
            <a:fillRect/>
          </a:stretch>
        </p:blipFill>
        <p:spPr bwMode="black">
          <a:xfrm>
            <a:off x="584201" y="585788"/>
            <a:ext cx="1366245" cy="292608"/>
          </a:xfrm>
          <a:prstGeom prst="rect">
            <a:avLst/>
          </a:prstGeom>
        </p:spPr>
      </p:pic>
    </p:spTree>
    <p:extLst>
      <p:ext uri="{BB962C8B-B14F-4D97-AF65-F5344CB8AC3E}">
        <p14:creationId xmlns:p14="http://schemas.microsoft.com/office/powerpoint/2010/main" val="2218007042"/>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262.xml><?xml version="1.0" encoding="utf-8"?>
<p:sldLayout xmlns:a="http://schemas.openxmlformats.org/drawingml/2006/main" xmlns:r="http://schemas.openxmlformats.org/officeDocument/2006/relationships" xmlns:p="http://schemas.openxmlformats.org/presentationml/2006/main" showMasterSp="0" preserve="1" userDrawn="1">
  <p:cSld name="Title Only">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DAB52086-A920-5E6A-2682-32FAB0FE93A0}"/>
              </a:ext>
            </a:extLst>
          </p:cNvPr>
          <p:cNvPicPr>
            <a:picLocks noChangeAspect="1"/>
          </p:cNvPicPr>
          <p:nvPr userDrawn="1"/>
        </p:nvPicPr>
        <p:blipFill rotWithShape="1">
          <a:blip r:embed="rId2">
            <a:alphaModFix amt="50000"/>
            <a:extLst>
              <a:ext uri="{BEBA8EAE-BF5A-486C-A8C5-ECC9F3942E4B}">
                <a14:imgProps xmlns:a14="http://schemas.microsoft.com/office/drawing/2010/main">
                  <a14:imgLayer r:embed="rId3">
                    <a14:imgEffect>
                      <a14:sharpenSoften amount="-100000"/>
                    </a14:imgEffect>
                  </a14:imgLayer>
                </a14:imgProps>
              </a:ext>
            </a:extLst>
          </a:blip>
          <a:srcRect l="22427" t="9069" r="20063" b="28065"/>
          <a:stretch/>
        </p:blipFill>
        <p:spPr>
          <a:xfrm>
            <a:off x="0" y="0"/>
            <a:ext cx="12192000" cy="6858000"/>
          </a:xfrm>
          <a:prstGeom prst="roundRect">
            <a:avLst>
              <a:gd name="adj" fmla="val 0"/>
            </a:avLst>
          </a:prstGeom>
          <a:solidFill>
            <a:schemeClr val="bg1"/>
          </a:solidFill>
          <a:ln>
            <a:noFill/>
          </a:ln>
          <a:effectLst>
            <a:outerShdw blurRad="223661" dist="140295" dir="2700000" algn="tl" rotWithShape="0">
              <a:srgbClr val="6B2929">
                <a:alpha val="15000"/>
              </a:srgbClr>
            </a:outerShdw>
          </a:effectLst>
        </p:spPr>
      </p:pic>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lstStyle/>
          <a:p>
            <a:r>
              <a:rPr lang="en-US"/>
              <a:t>Click to edit Master title style</a:t>
            </a:r>
          </a:p>
        </p:txBody>
      </p:sp>
      <p:pic>
        <p:nvPicPr>
          <p:cNvPr id="4" name="Picture 3">
            <a:extLst>
              <a:ext uri="{FF2B5EF4-FFF2-40B4-BE49-F238E27FC236}">
                <a16:creationId xmlns:a16="http://schemas.microsoft.com/office/drawing/2014/main" id="{16541801-1E9E-45C8-1600-F5919266F36D}"/>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10994213" y="401674"/>
            <a:ext cx="609524" cy="609524"/>
          </a:xfrm>
          <a:prstGeom prst="rect">
            <a:avLst/>
          </a:prstGeom>
        </p:spPr>
      </p:pic>
    </p:spTree>
    <p:extLst>
      <p:ext uri="{BB962C8B-B14F-4D97-AF65-F5344CB8AC3E}">
        <p14:creationId xmlns:p14="http://schemas.microsoft.com/office/powerpoint/2010/main" val="359662249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63.xml><?xml version="1.0" encoding="utf-8"?>
<p:sldLayout xmlns:a="http://schemas.openxmlformats.org/drawingml/2006/main" xmlns:r="http://schemas.openxmlformats.org/officeDocument/2006/relationships" xmlns:p="http://schemas.openxmlformats.org/presentationml/2006/main" showMasterSp="0" preserve="1" userDrawn="1">
  <p:cSld name="Title and subtitle">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DAB52086-A920-5E6A-2682-32FAB0FE93A0}"/>
              </a:ext>
            </a:extLst>
          </p:cNvPr>
          <p:cNvPicPr>
            <a:picLocks noChangeAspect="1"/>
          </p:cNvPicPr>
          <p:nvPr userDrawn="1"/>
        </p:nvPicPr>
        <p:blipFill rotWithShape="1">
          <a:blip r:embed="rId2">
            <a:alphaModFix amt="50000"/>
            <a:extLst>
              <a:ext uri="{BEBA8EAE-BF5A-486C-A8C5-ECC9F3942E4B}">
                <a14:imgProps xmlns:a14="http://schemas.microsoft.com/office/drawing/2010/main">
                  <a14:imgLayer r:embed="rId3">
                    <a14:imgEffect>
                      <a14:sharpenSoften amount="-100000"/>
                    </a14:imgEffect>
                  </a14:imgLayer>
                </a14:imgProps>
              </a:ext>
            </a:extLst>
          </a:blip>
          <a:srcRect l="22427" t="9069" r="20063" b="28065"/>
          <a:stretch/>
        </p:blipFill>
        <p:spPr>
          <a:xfrm>
            <a:off x="0" y="0"/>
            <a:ext cx="12192000" cy="6858000"/>
          </a:xfrm>
          <a:prstGeom prst="roundRect">
            <a:avLst>
              <a:gd name="adj" fmla="val 0"/>
            </a:avLst>
          </a:prstGeom>
          <a:solidFill>
            <a:schemeClr val="bg1"/>
          </a:solidFill>
          <a:ln>
            <a:noFill/>
          </a:ln>
          <a:effectLst>
            <a:outerShdw blurRad="223661" dist="140295" dir="2700000" algn="tl" rotWithShape="0">
              <a:srgbClr val="6B2929">
                <a:alpha val="15000"/>
              </a:srgbClr>
            </a:outerShdw>
          </a:effectLst>
        </p:spPr>
      </p:pic>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lstStyle/>
          <a:p>
            <a:r>
              <a:rPr lang="en-US"/>
              <a:t>Click to edit Master title style</a:t>
            </a:r>
          </a:p>
        </p:txBody>
      </p:sp>
      <p:sp>
        <p:nvSpPr>
          <p:cNvPr id="5" name="Text Placeholder 4">
            <a:extLst>
              <a:ext uri="{FF2B5EF4-FFF2-40B4-BE49-F238E27FC236}">
                <a16:creationId xmlns:a16="http://schemas.microsoft.com/office/drawing/2014/main" id="{1660538A-9F93-E25A-6FB2-7609FB154490}"/>
              </a:ext>
            </a:extLst>
          </p:cNvPr>
          <p:cNvSpPr>
            <a:spLocks noGrp="1"/>
          </p:cNvSpPr>
          <p:nvPr>
            <p:ph type="body" sz="quarter" idx="10"/>
          </p:nvPr>
        </p:nvSpPr>
        <p:spPr>
          <a:xfrm>
            <a:off x="585788" y="1062911"/>
            <a:ext cx="11020426" cy="307777"/>
          </a:xfrm>
        </p:spPr>
        <p:txBody>
          <a:bodyPr/>
          <a:lstStyle>
            <a:lvl1pPr marL="0" indent="0" algn="l" defTabSz="932742" rtl="0" eaLnBrk="1" latinLnBrk="0" hangingPunct="1">
              <a:lnSpc>
                <a:spcPct val="100000"/>
              </a:lnSpc>
              <a:spcBef>
                <a:spcPct val="0"/>
              </a:spcBef>
              <a:buNone/>
              <a:defRPr lang="en-US" sz="2000" b="0" kern="1200" cap="none" spc="0" baseline="0" dirty="0" smtClean="0">
                <a:ln w="3175">
                  <a:noFill/>
                </a:ln>
                <a:gradFill>
                  <a:gsLst>
                    <a:gs pos="50000">
                      <a:srgbClr val="8661C5"/>
                    </a:gs>
                    <a:gs pos="0">
                      <a:srgbClr val="3E76D4"/>
                    </a:gs>
                    <a:gs pos="100000">
                      <a:srgbClr val="C73ECC"/>
                    </a:gs>
                  </a:gsLst>
                  <a:lin ang="2700000" scaled="1"/>
                </a:gradFill>
                <a:effectLst/>
                <a:latin typeface="+mj-lt"/>
                <a:ea typeface="+mn-ea"/>
                <a:cs typeface="Segoe UI" panose="020B0502040204020203" pitchFamily="34" charset="0"/>
              </a:defRPr>
            </a:lvl1pPr>
            <a:lvl2pPr marL="228600" indent="0">
              <a:buNone/>
              <a:defRPr/>
            </a:lvl2pPr>
          </a:lstStyle>
          <a:p>
            <a:pPr lvl="0"/>
            <a:r>
              <a:rPr lang="en-US"/>
              <a:t>Click to edit Master text styles</a:t>
            </a:r>
          </a:p>
        </p:txBody>
      </p:sp>
    </p:spTree>
    <p:extLst>
      <p:ext uri="{BB962C8B-B14F-4D97-AF65-F5344CB8AC3E}">
        <p14:creationId xmlns:p14="http://schemas.microsoft.com/office/powerpoint/2010/main" val="3775548561"/>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64.xml><?xml version="1.0" encoding="utf-8"?>
<p:sldLayout xmlns:a="http://schemas.openxmlformats.org/drawingml/2006/main" xmlns:r="http://schemas.openxmlformats.org/officeDocument/2006/relationships" xmlns:p="http://schemas.openxmlformats.org/presentationml/2006/main" showMasterSp="0" type="obj">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CC65E9-4A52-3EE6-E842-26805730EBBB}"/>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59438A7F-9147-5021-CF64-D06E046A316C}"/>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307090392"/>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showMasterSp="0" preserve="1" userDrawn="1">
  <p:cSld name="1_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81473251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66.xml><?xml version="1.0" encoding="utf-8"?>
<p:sldLayout xmlns:a="http://schemas.openxmlformats.org/drawingml/2006/main" xmlns:r="http://schemas.openxmlformats.org/officeDocument/2006/relationships" xmlns:p="http://schemas.openxmlformats.org/presentationml/2006/main" showMasterSp="0" preserve="1" userDrawn="1">
  <p:cSld name="Blank 12 Column">
    <p:spTree>
      <p:nvGrpSpPr>
        <p:cNvPr id="1" name=""/>
        <p:cNvGrpSpPr/>
        <p:nvPr/>
      </p:nvGrpSpPr>
      <p:grpSpPr>
        <a:xfrm>
          <a:off x="0" y="0"/>
          <a:ext cx="0" cy="0"/>
          <a:chOff x="0" y="0"/>
          <a:chExt cx="0" cy="0"/>
        </a:xfrm>
      </p:grpSpPr>
      <p:sp>
        <p:nvSpPr>
          <p:cNvPr id="2" name="Text Placeholder 3">
            <a:extLst>
              <a:ext uri="{FF2B5EF4-FFF2-40B4-BE49-F238E27FC236}">
                <a16:creationId xmlns:a16="http://schemas.microsoft.com/office/drawing/2014/main" id="{6D036D35-5EFE-4F9A-9DEA-C56B81F64EC4}"/>
              </a:ext>
            </a:extLst>
          </p:cNvPr>
          <p:cNvSpPr>
            <a:spLocks noGrp="1"/>
          </p:cNvSpPr>
          <p:nvPr>
            <p:ph type="body" sz="quarter" idx="10" hasCustomPrompt="1"/>
          </p:nvPr>
        </p:nvSpPr>
        <p:spPr>
          <a:xfrm>
            <a:off x="10490200" y="-423204"/>
            <a:ext cx="1701800" cy="307777"/>
          </a:xfrm>
        </p:spPr>
        <p:txBody>
          <a:bodyPr anchor="b" anchorCtr="0"/>
          <a:lstStyle>
            <a:lvl1pPr algn="r">
              <a:buNone/>
              <a:defRPr sz="2000">
                <a:gradFill>
                  <a:gsLst>
                    <a:gs pos="85263">
                      <a:srgbClr val="D83B01"/>
                    </a:gs>
                    <a:gs pos="58000">
                      <a:srgbClr val="D83B01"/>
                    </a:gs>
                  </a:gsLst>
                  <a:lin ang="18600000" scaled="0"/>
                </a:gradFill>
                <a:latin typeface="+mj-lt"/>
              </a:defRPr>
            </a:lvl1pPr>
          </a:lstStyle>
          <a:p>
            <a:pPr lvl="0"/>
            <a:r>
              <a:rPr lang="en-US"/>
              <a:t>XX-XXX</a:t>
            </a:r>
          </a:p>
        </p:txBody>
      </p:sp>
    </p:spTree>
    <p:extLst>
      <p:ext uri="{BB962C8B-B14F-4D97-AF65-F5344CB8AC3E}">
        <p14:creationId xmlns:p14="http://schemas.microsoft.com/office/powerpoint/2010/main" val="394390507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67.xml><?xml version="1.0" encoding="utf-8"?>
<p:sldLayout xmlns:a="http://schemas.openxmlformats.org/drawingml/2006/main" xmlns:r="http://schemas.openxmlformats.org/officeDocument/2006/relationships" xmlns:p="http://schemas.openxmlformats.org/presentationml/2006/main" showMasterSp="0" preserve="1" userDrawn="1">
  <p:cSld name="Closing logo slide">
    <p:bg>
      <p:bgRef idx="1001">
        <a:schemeClr val="bg2"/>
      </p:bgRef>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tx1"/>
                </a:solidFill>
                <a:cs typeface="Segoe UI" pitchFamily="34" charset="0"/>
              </a:rPr>
              <a:t>© Copyright Microsoft Corporation. All rights reserved. </a:t>
            </a:r>
          </a:p>
        </p:txBody>
      </p:sp>
      <p:pic>
        <p:nvPicPr>
          <p:cNvPr id="5" name="MS logo white - EMF" descr="Microsoft logo white text version">
            <a:extLst>
              <a:ext uri="{FF2B5EF4-FFF2-40B4-BE49-F238E27FC236}">
                <a16:creationId xmlns:a16="http://schemas.microsoft.com/office/drawing/2014/main" id="{70D3778F-A717-44C8-9013-FF206B15DD6D}"/>
              </a:ext>
            </a:extLst>
          </p:cNvPr>
          <p:cNvPicPr>
            <a:picLocks noChangeAspect="1"/>
          </p:cNvPicPr>
          <p:nvPr userDrawn="1"/>
        </p:nvPicPr>
        <p:blipFill>
          <a:blip r:embed="rId2"/>
          <a:stretch>
            <a:fillRect/>
          </a:stretch>
        </p:blipFill>
        <p:spPr bwMode="black">
          <a:xfrm>
            <a:off x="584201" y="585788"/>
            <a:ext cx="1366245" cy="292608"/>
          </a:xfrm>
          <a:prstGeom prst="rect">
            <a:avLst/>
          </a:prstGeom>
        </p:spPr>
      </p:pic>
    </p:spTree>
    <p:extLst>
      <p:ext uri="{BB962C8B-B14F-4D97-AF65-F5344CB8AC3E}">
        <p14:creationId xmlns:p14="http://schemas.microsoft.com/office/powerpoint/2010/main" val="1748377125"/>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268.xml><?xml version="1.0" encoding="utf-8"?>
<p:sldLayout xmlns:a="http://schemas.openxmlformats.org/drawingml/2006/main" xmlns:r="http://schemas.openxmlformats.org/officeDocument/2006/relationships" xmlns:p="http://schemas.openxmlformats.org/presentationml/2006/main" showMasterSp="0" userDrawn="1">
  <p:cSld name="Title Slide 5">
    <p:bg>
      <p:bgRef idx="1001">
        <a:schemeClr val="bg1"/>
      </p:bgRef>
    </p:bg>
    <p:spTree>
      <p:nvGrpSpPr>
        <p:cNvPr id="1" name=""/>
        <p:cNvGrpSpPr/>
        <p:nvPr/>
      </p:nvGrpSpPr>
      <p:grpSpPr>
        <a:xfrm>
          <a:off x="0" y="0"/>
          <a:ext cx="0" cy="0"/>
          <a:chOff x="0" y="0"/>
          <a:chExt cx="0" cy="0"/>
        </a:xfrm>
      </p:grpSpPr>
      <p:pic>
        <p:nvPicPr>
          <p:cNvPr id="6" name="MS logo gray - EMF" descr="Microsoft logo, gray text version">
            <a:extLst>
              <a:ext uri="{FF2B5EF4-FFF2-40B4-BE49-F238E27FC236}">
                <a16:creationId xmlns:a16="http://schemas.microsoft.com/office/drawing/2014/main" id="{D3453B0B-33DE-4ED0-A610-D76D0E610F6F}"/>
              </a:ext>
            </a:extLst>
          </p:cNvPr>
          <p:cNvPicPr>
            <a:picLocks noChangeAspect="1"/>
          </p:cNvPicPr>
          <p:nvPr userDrawn="1"/>
        </p:nvPicPr>
        <p:blipFill>
          <a:blip r:embed="rId2" cstate="print">
            <a:extLst>
              <a:ext uri="{28A0092B-C50C-407E-A947-70E740481C1C}">
                <a14:useLocalDpi xmlns:a14="http://schemas.microsoft.com/office/drawing/2010/main"/>
              </a:ext>
            </a:extLst>
          </a:blip>
          <a:stretch>
            <a:fillRect/>
          </a:stretch>
        </p:blipFill>
        <p:spPr bwMode="black">
          <a:xfrm>
            <a:off x="584200" y="585788"/>
            <a:ext cx="1366440" cy="292608"/>
          </a:xfrm>
          <a:prstGeom prst="rect">
            <a:avLst/>
          </a:prstGeom>
        </p:spPr>
      </p:pic>
      <p:sp>
        <p:nvSpPr>
          <p:cNvPr id="9" name="Title 1"/>
          <p:cNvSpPr>
            <a:spLocks noGrp="1"/>
          </p:cNvSpPr>
          <p:nvPr>
            <p:ph type="title" hasCustomPrompt="1"/>
          </p:nvPr>
        </p:nvSpPr>
        <p:spPr>
          <a:xfrm>
            <a:off x="584200" y="2979778"/>
            <a:ext cx="9144000" cy="553998"/>
          </a:xfrm>
          <a:noFill/>
        </p:spPr>
        <p:txBody>
          <a:bodyPr lIns="0" tIns="0" rIns="0" bIns="0" anchor="b" anchorCtr="0">
            <a:spAutoFit/>
          </a:bodyPr>
          <a:lstStyle>
            <a:lvl1pPr>
              <a:defRPr sz="3600" spc="-50" baseline="0">
                <a:gradFill>
                  <a:gsLst>
                    <a:gs pos="62564">
                      <a:schemeClr val="tx1"/>
                    </a:gs>
                    <a:gs pos="55000">
                      <a:schemeClr val="tx1"/>
                    </a:gs>
                  </a:gsLst>
                  <a:lin ang="5400000" scaled="0"/>
                </a:gra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9144000" cy="338554"/>
          </a:xfrm>
          <a:noFill/>
        </p:spPr>
        <p:txBody>
          <a:bodyPr wrap="square" lIns="0" tIns="0" rIns="0" bIns="0">
            <a:spAutoFit/>
          </a:bodyPr>
          <a:lstStyle>
            <a:lvl1pPr marL="0" indent="0">
              <a:spcBef>
                <a:spcPts val="0"/>
              </a:spcBef>
              <a:buNone/>
              <a:defRPr sz="2200" spc="0" baseline="0">
                <a:gradFill>
                  <a:gsLst>
                    <a:gs pos="91000">
                      <a:schemeClr val="tx1"/>
                    </a:gs>
                    <a:gs pos="0">
                      <a:schemeClr val="tx1"/>
                    </a:gs>
                  </a:gsLst>
                  <a:lin ang="5400000" scaled="0"/>
                </a:gradFill>
                <a:latin typeface="+mn-lt"/>
                <a:cs typeface="Segoe UI" panose="020B0502040204020203" pitchFamily="34" charset="0"/>
              </a:defRPr>
            </a:lvl1pPr>
          </a:lstStyle>
          <a:p>
            <a:pPr lvl="0"/>
            <a:r>
              <a:rPr lang="en-US"/>
              <a:t>Speaker name or subtitle text</a:t>
            </a:r>
          </a:p>
        </p:txBody>
      </p:sp>
    </p:spTree>
    <p:extLst>
      <p:ext uri="{BB962C8B-B14F-4D97-AF65-F5344CB8AC3E}">
        <p14:creationId xmlns:p14="http://schemas.microsoft.com/office/powerpoint/2010/main" val="74876294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269.xml><?xml version="1.0" encoding="utf-8"?>
<p:sldLayout xmlns:a="http://schemas.openxmlformats.org/drawingml/2006/main" xmlns:r="http://schemas.openxmlformats.org/officeDocument/2006/relationships" xmlns:p="http://schemas.openxmlformats.org/presentationml/2006/main" showMasterSp="0"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p:nvPr>
        </p:nvSpPr>
        <p:spPr>
          <a:xfrm>
            <a:off x="588263" y="457200"/>
            <a:ext cx="11018520" cy="553998"/>
          </a:xfrm>
        </p:spPr>
        <p:txBody>
          <a:bodyPr>
            <a:spAutoFit/>
          </a:bodyPr>
          <a:lstStyle/>
          <a:p>
            <a:r>
              <a:rPr lang="en-US"/>
              <a:t>Click to edit Master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p:nvPr>
        </p:nvSpPr>
        <p:spPr>
          <a:xfrm>
            <a:off x="585217" y="1438275"/>
            <a:ext cx="3264408" cy="677108"/>
          </a:xfrm>
        </p:spPr>
        <p:txBody>
          <a:bodyPr anchor="t"/>
          <a:lstStyle>
            <a:lvl1pPr marL="0" indent="0">
              <a:spcBef>
                <a:spcPts val="0"/>
              </a:spcBef>
              <a:buNone/>
              <a:defRPr sz="2200">
                <a:solidFill>
                  <a:schemeClr val="tx1"/>
                </a:solidFill>
                <a:latin typeface="+mj-lt"/>
              </a:defRPr>
            </a:lvl1pPr>
          </a:lstStyle>
          <a:p>
            <a:pPr lvl="0"/>
            <a:r>
              <a:rPr lang="en-US"/>
              <a:t>Click to edit Master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760482"/>
          </a:xfrm>
        </p:spPr>
        <p:txBody>
          <a:bodyPr wrap="square">
            <a:spAutoFit/>
          </a:bodyPr>
          <a:lstStyle>
            <a:lvl1pPr marL="176213" indent="-176213">
              <a:defRPr lang="en-US" sz="2000" dirty="0"/>
            </a:lvl1pPr>
            <a:lvl2pPr marL="322263" indent="-150813">
              <a:defRPr lang="en-US" sz="1800" dirty="0"/>
            </a:lvl2pPr>
            <a:lvl3pPr marL="466725" indent="-138113">
              <a:defRPr lang="en-US" dirty="0"/>
            </a:lvl3pPr>
            <a:lvl4pPr marL="595313" indent="-128588">
              <a:defRPr lang="en-US" dirty="0"/>
            </a:lvl4pPr>
            <a:lvl5pPr marL="731838" indent="-1222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p:nvPr>
        </p:nvSpPr>
        <p:spPr>
          <a:xfrm>
            <a:off x="4463796" y="1438275"/>
            <a:ext cx="3264408" cy="677108"/>
          </a:xfrm>
        </p:spPr>
        <p:txBody>
          <a:bodyPr anchor="t"/>
          <a:lstStyle>
            <a:lvl1pPr marL="0" indent="0">
              <a:spcBef>
                <a:spcPts val="0"/>
              </a:spcBef>
              <a:buNone/>
              <a:defRPr sz="2200">
                <a:solidFill>
                  <a:schemeClr val="tx1"/>
                </a:solidFill>
                <a:latin typeface="+mj-lt"/>
              </a:defRPr>
            </a:lvl1pPr>
          </a:lstStyle>
          <a:p>
            <a:pPr lvl="0"/>
            <a:r>
              <a:rPr lang="en-US"/>
              <a:t>Click to edit Master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760482"/>
          </a:xfrm>
        </p:spPr>
        <p:txBody>
          <a:bodyPr wrap="square">
            <a:spAutoFit/>
          </a:bodyPr>
          <a:lstStyle>
            <a:lvl1pPr marL="176213" indent="-176213">
              <a:defRPr lang="en-US" sz="2000" dirty="0"/>
            </a:lvl1pPr>
            <a:lvl2pPr marL="398463" indent="-169863">
              <a:defRPr lang="en-US" sz="1800" dirty="0"/>
            </a:lvl2pPr>
            <a:lvl3pPr marL="555625" indent="-157163">
              <a:defRPr lang="en-US" dirty="0"/>
            </a:lvl3pPr>
            <a:lvl4pPr marL="685800" indent="-136525">
              <a:defRPr lang="en-US" dirty="0"/>
            </a:lvl4pPr>
            <a:lvl5pPr marL="800100" indent="-111125">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p:nvPr>
        </p:nvSpPr>
        <p:spPr>
          <a:xfrm>
            <a:off x="8342375" y="1438275"/>
            <a:ext cx="3264408" cy="677108"/>
          </a:xfrm>
        </p:spPr>
        <p:txBody>
          <a:bodyPr anchor="t"/>
          <a:lstStyle>
            <a:lvl1pPr marL="0" indent="0">
              <a:spcBef>
                <a:spcPts val="0"/>
              </a:spcBef>
              <a:buNone/>
              <a:defRPr sz="2200">
                <a:solidFill>
                  <a:schemeClr val="tx1"/>
                </a:solidFill>
                <a:latin typeface="+mj-lt"/>
              </a:defRPr>
            </a:lvl1pPr>
          </a:lstStyle>
          <a:p>
            <a:pPr lvl="0"/>
            <a:r>
              <a:rPr lang="en-US"/>
              <a:t>Click to edit Master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760482"/>
          </a:xfrm>
        </p:spPr>
        <p:txBody>
          <a:bodyPr wrap="square">
            <a:spAutoFit/>
          </a:bodyPr>
          <a:lstStyle>
            <a:lvl1pPr marL="176213" indent="-176213">
              <a:defRPr lang="en-US" sz="2000" dirty="0"/>
            </a:lvl1pPr>
            <a:lvl2pPr marL="398463" indent="-169863">
              <a:defRPr lang="en-US" sz="1800" dirty="0"/>
            </a:lvl2pPr>
            <a:lvl3pPr marL="555625" indent="-157163">
              <a:defRPr lang="en-US" dirty="0"/>
            </a:lvl3pPr>
            <a:lvl4pPr marL="685800" indent="-136525">
              <a:defRPr lang="en-US" dirty="0"/>
            </a:lvl4pPr>
            <a:lvl5pPr marL="800100" indent="-111125">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965249470"/>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30">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CA78B8E-7848-30AF-3D59-8AF1A4C608FE}"/>
              </a:ext>
            </a:extLst>
          </p:cNvPr>
          <p:cNvSpPr>
            <a:spLocks noGrp="1"/>
          </p:cNvSpPr>
          <p:nvPr>
            <p:ph type="title"/>
          </p:nvPr>
        </p:nvSpPr>
        <p:spPr>
          <a:xfrm>
            <a:off x="382588" y="2508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A7992D2E-5DBF-88B7-5F5C-652CFE965F95}"/>
              </a:ext>
            </a:extLst>
          </p:cNvPr>
          <p:cNvSpPr>
            <a:spLocks noGrp="1"/>
          </p:cNvSpPr>
          <p:nvPr>
            <p:ph type="body" idx="1"/>
          </p:nvPr>
        </p:nvSpPr>
        <p:spPr>
          <a:xfrm>
            <a:off x="382588" y="15668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100B60D5-5D33-75D9-93C0-377F2BC4602D}"/>
              </a:ext>
            </a:extLst>
          </p:cNvPr>
          <p:cNvSpPr>
            <a:spLocks noGrp="1"/>
          </p:cNvSpPr>
          <p:nvPr>
            <p:ph sz="half" idx="2"/>
          </p:nvPr>
        </p:nvSpPr>
        <p:spPr>
          <a:xfrm>
            <a:off x="382588" y="23907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C5125DA9-5EB4-C98D-5B05-C4523B8821C8}"/>
              </a:ext>
            </a:extLst>
          </p:cNvPr>
          <p:cNvSpPr>
            <a:spLocks noGrp="1"/>
          </p:cNvSpPr>
          <p:nvPr>
            <p:ph type="body" sz="quarter" idx="3"/>
          </p:nvPr>
        </p:nvSpPr>
        <p:spPr>
          <a:xfrm>
            <a:off x="5715000" y="15668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33FB6702-3DE9-928A-A39D-8180D4597F96}"/>
              </a:ext>
            </a:extLst>
          </p:cNvPr>
          <p:cNvSpPr>
            <a:spLocks noGrp="1"/>
          </p:cNvSpPr>
          <p:nvPr>
            <p:ph sz="quarter" idx="4"/>
          </p:nvPr>
        </p:nvSpPr>
        <p:spPr>
          <a:xfrm>
            <a:off x="5715000" y="23907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B2E29ECA-2675-6459-76F2-D75FA569EF77}"/>
              </a:ext>
            </a:extLst>
          </p:cNvPr>
          <p:cNvSpPr>
            <a:spLocks noGrp="1"/>
          </p:cNvSpPr>
          <p:nvPr>
            <p:ph type="dt" sz="half" idx="10"/>
          </p:nvPr>
        </p:nvSpPr>
        <p:spPr>
          <a:xfrm>
            <a:off x="381000" y="6242050"/>
            <a:ext cx="2743200" cy="365125"/>
          </a:xfrm>
        </p:spPr>
        <p:txBody>
          <a:bodyPr/>
          <a:lstStyle/>
          <a:p>
            <a:fld id="{DC2E2A91-B98C-49DE-8553-119ECA58152C}" type="datetimeFigureOut">
              <a:rPr lang="en-US" smtClean="0"/>
              <a:t>2/2/2024</a:t>
            </a:fld>
            <a:endParaRPr lang="en-US"/>
          </a:p>
        </p:txBody>
      </p:sp>
      <p:sp>
        <p:nvSpPr>
          <p:cNvPr id="8" name="Footer Placeholder 7">
            <a:extLst>
              <a:ext uri="{FF2B5EF4-FFF2-40B4-BE49-F238E27FC236}">
                <a16:creationId xmlns:a16="http://schemas.microsoft.com/office/drawing/2014/main" id="{8E748ED8-DACD-0038-D6D6-DE4AC207E2D3}"/>
              </a:ext>
            </a:extLst>
          </p:cNvPr>
          <p:cNvSpPr>
            <a:spLocks noGrp="1"/>
          </p:cNvSpPr>
          <p:nvPr>
            <p:ph type="ftr" sz="quarter" idx="11"/>
          </p:nvPr>
        </p:nvSpPr>
        <p:spPr>
          <a:xfrm>
            <a:off x="3581400" y="6242050"/>
            <a:ext cx="4114800" cy="365125"/>
          </a:xfrm>
        </p:spPr>
        <p:txBody>
          <a:bodyPr/>
          <a:lstStyle/>
          <a:p>
            <a:endParaRPr lang="en-US"/>
          </a:p>
        </p:txBody>
      </p:sp>
      <p:sp>
        <p:nvSpPr>
          <p:cNvPr id="9" name="Slide Number Placeholder 8">
            <a:extLst>
              <a:ext uri="{FF2B5EF4-FFF2-40B4-BE49-F238E27FC236}">
                <a16:creationId xmlns:a16="http://schemas.microsoft.com/office/drawing/2014/main" id="{9DAECBAA-A556-42DF-4612-1F8A33B69A33}"/>
              </a:ext>
            </a:extLst>
          </p:cNvPr>
          <p:cNvSpPr>
            <a:spLocks noGrp="1"/>
          </p:cNvSpPr>
          <p:nvPr>
            <p:ph type="sldNum" sz="quarter" idx="12"/>
          </p:nvPr>
        </p:nvSpPr>
        <p:spPr>
          <a:xfrm>
            <a:off x="8153400" y="6242050"/>
            <a:ext cx="2743200" cy="365125"/>
          </a:xfrm>
        </p:spPr>
        <p:txBody>
          <a:bodyPr/>
          <a:lstStyle/>
          <a:p>
            <a:fld id="{C67CA0B0-04EF-433A-8113-67BC344D39D3}" type="slidenum">
              <a:rPr lang="en-US" smtClean="0"/>
              <a:t>‹#›</a:t>
            </a:fld>
            <a:endParaRPr lang="en-US"/>
          </a:p>
        </p:txBody>
      </p:sp>
      <p:sp>
        <p:nvSpPr>
          <p:cNvPr id="10" name="Rectangle 9">
            <a:extLst>
              <a:ext uri="{FF2B5EF4-FFF2-40B4-BE49-F238E27FC236}">
                <a16:creationId xmlns:a16="http://schemas.microsoft.com/office/drawing/2014/main" id="{5032FE57-96C7-114F-2AF4-DD1802AB550E}"/>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050922652"/>
      </p:ext>
    </p:extLst>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showMasterSp="0" userDrawn="1">
  <p:cSld name="Title and Content with bulle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p:nvPr>
        </p:nvSpPr>
        <p:spPr>
          <a:xfrm>
            <a:off x="584200" y="1435100"/>
            <a:ext cx="11018838" cy="4833938"/>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066140065"/>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271.xml><?xml version="1.0" encoding="utf-8"?>
<p:sldLayout xmlns:a="http://schemas.openxmlformats.org/drawingml/2006/main" xmlns:r="http://schemas.openxmlformats.org/officeDocument/2006/relationships" xmlns:p="http://schemas.openxmlformats.org/presentationml/2006/main" showMasterSp="0"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98764"/>
            <a:ext cx="11018520" cy="430887"/>
          </a:xfrm>
        </p:spPr>
        <p:txBody>
          <a:bodyPr/>
          <a:lstStyle>
            <a:lvl1pPr>
              <a:defRPr sz="2800">
                <a:solidFill>
                  <a:srgbClr val="000000"/>
                </a:solidFill>
              </a:defRPr>
            </a:lvl1pPr>
          </a:lstStyle>
          <a:p>
            <a:r>
              <a:rPr lang="en-US"/>
              <a:t>Click to edit Master title style</a:t>
            </a:r>
          </a:p>
        </p:txBody>
      </p:sp>
      <p:sp>
        <p:nvSpPr>
          <p:cNvPr id="4" name="Text Placeholder 3"/>
          <p:cNvSpPr>
            <a:spLocks noGrp="1"/>
          </p:cNvSpPr>
          <p:nvPr>
            <p:ph type="body" sz="quarter" idx="10"/>
          </p:nvPr>
        </p:nvSpPr>
        <p:spPr>
          <a:xfrm>
            <a:off x="584200" y="1435100"/>
            <a:ext cx="5212080" cy="1268039"/>
          </a:xfrm>
        </p:spPr>
        <p:txBody>
          <a:bodyPr wrap="square">
            <a:spAutoFit/>
          </a:bodyPr>
          <a:lstStyle>
            <a:lvl1pPr marL="0" indent="0">
              <a:spcBef>
                <a:spcPts val="1224"/>
              </a:spcBef>
              <a:buClr>
                <a:schemeClr val="tx1"/>
              </a:buClr>
              <a:buFont typeface="Wingdings" panose="05000000000000000000" pitchFamily="2" charset="2"/>
              <a:buNone/>
              <a:defRPr sz="2000" b="0">
                <a:solidFill>
                  <a:srgbClr val="000000"/>
                </a:solidFill>
                <a:latin typeface="+mn-lt"/>
                <a:cs typeface="Segoe UI Semilight" panose="020B0402040204020203" pitchFamily="34" charset="0"/>
              </a:defRPr>
            </a:lvl1pPr>
            <a:lvl2pPr marL="255588" indent="0">
              <a:buFont typeface="Wingdings" panose="05000000000000000000" pitchFamily="2" charset="2"/>
              <a:buNone/>
              <a:defRPr sz="1600" b="0">
                <a:solidFill>
                  <a:srgbClr val="000000"/>
                </a:solidFill>
              </a:defRPr>
            </a:lvl2pPr>
            <a:lvl3pPr marL="450850" indent="0">
              <a:buFont typeface="Wingdings" panose="05000000000000000000" pitchFamily="2" charset="2"/>
              <a:buNone/>
              <a:tabLst/>
              <a:defRPr sz="1400" b="0">
                <a:solidFill>
                  <a:srgbClr val="000000"/>
                </a:solidFill>
              </a:defRPr>
            </a:lvl3pPr>
            <a:lvl4pPr marL="652462" indent="0">
              <a:buFont typeface="Wingdings" panose="05000000000000000000" pitchFamily="2" charset="2"/>
              <a:buNone/>
              <a:defRPr sz="1200" b="0">
                <a:solidFill>
                  <a:srgbClr val="000000"/>
                </a:solidFill>
              </a:defRPr>
            </a:lvl4pPr>
            <a:lvl5pPr marL="854075" indent="0">
              <a:buFont typeface="Wingdings" panose="05000000000000000000" pitchFamily="2" charset="2"/>
              <a:buNone/>
              <a:tabLst/>
              <a:defRPr sz="1000" b="0">
                <a:solidFill>
                  <a:srgbClr val="000000"/>
                </a:soli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p:nvPr>
        </p:nvSpPr>
        <p:spPr>
          <a:xfrm>
            <a:off x="6397171" y="1435100"/>
            <a:ext cx="5212080" cy="1268039"/>
          </a:xfrm>
        </p:spPr>
        <p:txBody>
          <a:bodyPr wrap="square">
            <a:spAutoFit/>
          </a:bodyPr>
          <a:lstStyle>
            <a:lvl1pPr marL="0" indent="0">
              <a:spcBef>
                <a:spcPts val="1224"/>
              </a:spcBef>
              <a:buClr>
                <a:schemeClr val="tx1"/>
              </a:buClr>
              <a:buFont typeface="Wingdings" panose="05000000000000000000" pitchFamily="2" charset="2"/>
              <a:buNone/>
              <a:defRPr sz="2000" b="0">
                <a:solidFill>
                  <a:srgbClr val="000000"/>
                </a:solidFill>
                <a:latin typeface="+mn-lt"/>
                <a:cs typeface="Segoe UI Semilight" panose="020B0402040204020203" pitchFamily="34" charset="0"/>
              </a:defRPr>
            </a:lvl1pPr>
            <a:lvl2pPr marL="255588" indent="0">
              <a:buFont typeface="Wingdings" panose="05000000000000000000" pitchFamily="2" charset="2"/>
              <a:buNone/>
              <a:defRPr sz="1600" b="0">
                <a:solidFill>
                  <a:srgbClr val="000000"/>
                </a:solidFill>
              </a:defRPr>
            </a:lvl2pPr>
            <a:lvl3pPr marL="450850" indent="0">
              <a:buFont typeface="Wingdings" panose="05000000000000000000" pitchFamily="2" charset="2"/>
              <a:buNone/>
              <a:tabLst/>
              <a:defRPr sz="1400" b="0">
                <a:solidFill>
                  <a:srgbClr val="000000"/>
                </a:solidFill>
              </a:defRPr>
            </a:lvl3pPr>
            <a:lvl4pPr marL="652462" indent="0">
              <a:buFont typeface="Wingdings" panose="05000000000000000000" pitchFamily="2" charset="2"/>
              <a:buNone/>
              <a:defRPr sz="1200" b="0">
                <a:solidFill>
                  <a:srgbClr val="000000"/>
                </a:solidFill>
              </a:defRPr>
            </a:lvl4pPr>
            <a:lvl5pPr marL="854075" indent="0">
              <a:buFont typeface="Wingdings" panose="05000000000000000000" pitchFamily="2" charset="2"/>
              <a:buNone/>
              <a:tabLst/>
              <a:defRPr sz="1000" b="0">
                <a:solidFill>
                  <a:srgbClr val="000000"/>
                </a:solidFill>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Footer Placeholder 10">
            <a:extLst>
              <a:ext uri="{FF2B5EF4-FFF2-40B4-BE49-F238E27FC236}">
                <a16:creationId xmlns:a16="http://schemas.microsoft.com/office/drawing/2014/main" id="{22BDE9B7-BF0F-DF45-BCD0-D6165D547D13}"/>
              </a:ext>
            </a:extLst>
          </p:cNvPr>
          <p:cNvSpPr>
            <a:spLocks noGrp="1"/>
          </p:cNvSpPr>
          <p:nvPr>
            <p:ph type="ftr" sz="quarter" idx="3"/>
          </p:nvPr>
        </p:nvSpPr>
        <p:spPr>
          <a:xfrm>
            <a:off x="584201" y="6456459"/>
            <a:ext cx="11025188" cy="107854"/>
          </a:xfrm>
          <a:prstGeom prst="rect">
            <a:avLst/>
          </a:prstGeom>
        </p:spPr>
        <p:txBody>
          <a:bodyPr/>
          <a:lstStyle>
            <a:lvl1pPr>
              <a:defRPr sz="800">
                <a:solidFill>
                  <a:srgbClr val="000000"/>
                </a:solidFill>
              </a:defRPr>
            </a:lvl1pPr>
          </a:lstStyle>
          <a:p>
            <a:r>
              <a:rPr lang="en-US"/>
              <a:t>© Microsoft Corporation                                                                                  					   	    	                                     Microsoft 365 </a:t>
            </a:r>
          </a:p>
        </p:txBody>
      </p:sp>
    </p:spTree>
    <p:extLst>
      <p:ext uri="{BB962C8B-B14F-4D97-AF65-F5344CB8AC3E}">
        <p14:creationId xmlns:p14="http://schemas.microsoft.com/office/powerpoint/2010/main" val="3281538951"/>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sldGuideLst>
    </p:ext>
  </p:extLst>
</p:sldLayout>
</file>

<file path=ppt/slideLayouts/slideLayout272.xml><?xml version="1.0" encoding="utf-8"?>
<p:sldLayout xmlns:a="http://schemas.openxmlformats.org/drawingml/2006/main" xmlns:r="http://schemas.openxmlformats.org/officeDocument/2006/relationships" xmlns:p="http://schemas.openxmlformats.org/presentationml/2006/main" showMasterSp="0" userDrawn="1">
  <p:cSld name="2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p:txBody>
          <a:bodyPr/>
          <a:lstStyle/>
          <a:p>
            <a:r>
              <a:rPr lang="en-US"/>
              <a:t>Click to edit Master title style</a:t>
            </a:r>
          </a:p>
        </p:txBody>
      </p:sp>
      <p:sp>
        <p:nvSpPr>
          <p:cNvPr id="3" name="Text Placeholder 2"/>
          <p:cNvSpPr>
            <a:spLocks noGrp="1"/>
          </p:cNvSpPr>
          <p:nvPr>
            <p:ph type="body" sz="quarter" idx="10"/>
          </p:nvPr>
        </p:nvSpPr>
        <p:spPr>
          <a:xfrm>
            <a:off x="584200" y="1435497"/>
            <a:ext cx="11018520" cy="2308324"/>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300962999"/>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273.xml><?xml version="1.0" encoding="utf-8"?>
<p:sldLayout xmlns:a="http://schemas.openxmlformats.org/drawingml/2006/main" xmlns:r="http://schemas.openxmlformats.org/officeDocument/2006/relationships" xmlns:p="http://schemas.openxmlformats.org/presentationml/2006/main" showMasterSp="0"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p:nvPr>
        </p:nvSpPr>
        <p:spPr/>
        <p:txBody>
          <a:bodyPr/>
          <a:lstStyle/>
          <a:p>
            <a:r>
              <a:rPr lang="en-US"/>
              <a:t>Click to edit Master title style</a:t>
            </a:r>
          </a:p>
        </p:txBody>
      </p:sp>
      <p:sp>
        <p:nvSpPr>
          <p:cNvPr id="4" name="Text Placeholder 3"/>
          <p:cNvSpPr>
            <a:spLocks noGrp="1"/>
          </p:cNvSpPr>
          <p:nvPr>
            <p:ph type="body" sz="quarter" idx="10"/>
          </p:nvPr>
        </p:nvSpPr>
        <p:spPr>
          <a:xfrm>
            <a:off x="584200" y="1437481"/>
            <a:ext cx="5212080" cy="1649682"/>
          </a:xfrm>
        </p:spPr>
        <p:txBody>
          <a:bodyPr wrap="square">
            <a:spAutoFit/>
          </a:bodyPr>
          <a:lstStyle>
            <a:lvl1pPr marL="231775" indent="-231775">
              <a:spcBef>
                <a:spcPts val="1224"/>
              </a:spcBef>
              <a:buClr>
                <a:schemeClr val="tx1"/>
              </a:buClr>
              <a:buFont typeface="Wingdings" panose="05000000000000000000" pitchFamily="2" charset="2"/>
              <a:buChar char=""/>
              <a:defRPr sz="2800" b="0">
                <a:latin typeface="Segoe UI Semilight" panose="020B0402040204020203" pitchFamily="34" charset="0"/>
                <a:cs typeface="Segoe UI Semilight" panose="020B0402040204020203" pitchFamily="34" charset="0"/>
              </a:defRPr>
            </a:lvl1pPr>
            <a:lvl2pPr marL="427038" indent="-171450">
              <a:buFont typeface="Wingdings" panose="05000000000000000000" pitchFamily="2" charset="2"/>
              <a:buChar char=""/>
              <a:defRPr sz="2000" b="0"/>
            </a:lvl2pPr>
            <a:lvl3pPr marL="639763" indent="-188913">
              <a:buFont typeface="Wingdings" panose="05000000000000000000" pitchFamily="2" charset="2"/>
              <a:buChar char=""/>
              <a:tabLst/>
              <a:defRPr sz="1600" b="0"/>
            </a:lvl3pPr>
            <a:lvl4pPr marL="828675" indent="-176213">
              <a:buFont typeface="Wingdings" panose="05000000000000000000" pitchFamily="2" charset="2"/>
              <a:buChar char=""/>
              <a:defRPr sz="1400" b="0"/>
            </a:lvl4pPr>
            <a:lvl5pPr marL="1023938" indent="-169863">
              <a:buFont typeface="Wingdings" panose="05000000000000000000" pitchFamily="2" charset="2"/>
              <a:buChar char=""/>
              <a:tabLst/>
              <a:defRPr sz="1400" b="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5278796-7B84-4D67-88CD-BF78BB06D214}"/>
              </a:ext>
            </a:extLst>
          </p:cNvPr>
          <p:cNvSpPr>
            <a:spLocks noGrp="1"/>
          </p:cNvSpPr>
          <p:nvPr>
            <p:ph type="body" sz="quarter" idx="11"/>
          </p:nvPr>
        </p:nvSpPr>
        <p:spPr>
          <a:xfrm>
            <a:off x="6389914" y="1437481"/>
            <a:ext cx="5212080" cy="1649682"/>
          </a:xfrm>
        </p:spPr>
        <p:txBody>
          <a:bodyPr wrap="square">
            <a:spAutoFit/>
          </a:bodyPr>
          <a:lstStyle>
            <a:lvl1pPr marL="231775" indent="-231775">
              <a:spcBef>
                <a:spcPts val="1224"/>
              </a:spcBef>
              <a:buClr>
                <a:schemeClr val="tx1"/>
              </a:buClr>
              <a:buFont typeface="Wingdings" panose="05000000000000000000" pitchFamily="2" charset="2"/>
              <a:buChar char=""/>
              <a:defRPr sz="2800" b="0">
                <a:latin typeface="Segoe UI Semilight" panose="020B0402040204020203" pitchFamily="34" charset="0"/>
                <a:cs typeface="Segoe UI Semilight" panose="020B0402040204020203" pitchFamily="34" charset="0"/>
              </a:defRPr>
            </a:lvl1pPr>
            <a:lvl2pPr marL="427038" indent="-171450">
              <a:buFont typeface="Wingdings" panose="05000000000000000000" pitchFamily="2" charset="2"/>
              <a:buChar char=""/>
              <a:defRPr sz="2000" b="0"/>
            </a:lvl2pPr>
            <a:lvl3pPr marL="639763" indent="-188913">
              <a:buFont typeface="Wingdings" panose="05000000000000000000" pitchFamily="2" charset="2"/>
              <a:buChar char=""/>
              <a:tabLst/>
              <a:defRPr sz="1600" b="0"/>
            </a:lvl3pPr>
            <a:lvl4pPr marL="828675" indent="-176213">
              <a:buFont typeface="Wingdings" panose="05000000000000000000" pitchFamily="2" charset="2"/>
              <a:buChar char=""/>
              <a:defRPr sz="1400" b="0"/>
            </a:lvl4pPr>
            <a:lvl5pPr marL="1023938" indent="-169863">
              <a:buFont typeface="Wingdings" panose="05000000000000000000" pitchFamily="2" charset="2"/>
              <a:buChar char=""/>
              <a:tabLst/>
              <a:defRPr sz="1400" b="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4202975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sldGuideLst>
    </p:ext>
  </p:extLst>
</p:sldLayout>
</file>

<file path=ppt/slideLayouts/slideLayout274.xml><?xml version="1.0" encoding="utf-8"?>
<p:sldLayout xmlns:a="http://schemas.openxmlformats.org/drawingml/2006/main" xmlns:r="http://schemas.openxmlformats.org/officeDocument/2006/relationships" xmlns:p="http://schemas.openxmlformats.org/presentationml/2006/main" showMasterSp="0" preserve="1" userDrawn="1">
  <p:cSld name="Section divider">
    <p:bg>
      <p:bgRef idx="1001">
        <a:schemeClr val="bg1"/>
      </p:bgRef>
    </p:bg>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A056D41C-2693-DF84-B52B-AAFE49E0D9AD}"/>
              </a:ext>
              <a:ext uri="{C183D7F6-B498-43B3-948B-1728B52AA6E4}">
                <adec:decorative xmlns:adec="http://schemas.microsoft.com/office/drawing/2017/decorative" val="1"/>
              </a:ext>
            </a:extLst>
          </p:cNvPr>
          <p:cNvPicPr>
            <a:picLocks noChangeAspect="1"/>
          </p:cNvPicPr>
          <p:nvPr userDrawn="1"/>
        </p:nvPicPr>
        <p:blipFill rotWithShape="1">
          <a:blip r:embed="rId2">
            <a:extLst>
              <a:ext uri="{BEBA8EAE-BF5A-486C-A8C5-ECC9F3942E4B}">
                <a14:imgProps xmlns:a14="http://schemas.microsoft.com/office/drawing/2010/main">
                  <a14:imgLayer r:embed="rId3">
                    <a14:imgEffect>
                      <a14:sharpenSoften amount="-100000"/>
                    </a14:imgEffect>
                  </a14:imgLayer>
                </a14:imgProps>
              </a:ext>
            </a:extLst>
          </a:blip>
          <a:srcRect l="3678" r="19088" b="1398"/>
          <a:stretch/>
        </p:blipFill>
        <p:spPr>
          <a:xfrm>
            <a:off x="0" y="-1"/>
            <a:ext cx="12192000" cy="6858001"/>
          </a:xfrm>
          <a:prstGeom prst="rect">
            <a:avLst/>
          </a:prstGeom>
        </p:spPr>
      </p:pic>
      <p:sp>
        <p:nvSpPr>
          <p:cNvPr id="3" name="Rectangle: Rounded Corners 2">
            <a:extLst>
              <a:ext uri="{FF2B5EF4-FFF2-40B4-BE49-F238E27FC236}">
                <a16:creationId xmlns:a16="http://schemas.microsoft.com/office/drawing/2014/main" id="{523EF143-CE0B-763F-31DC-5E3FD677E5F8}"/>
              </a:ext>
              <a:ext uri="{C183D7F6-B498-43B3-948B-1728B52AA6E4}">
                <adec:decorative xmlns:adec="http://schemas.microsoft.com/office/drawing/2017/decorative" val="1"/>
              </a:ext>
            </a:extLst>
          </p:cNvPr>
          <p:cNvSpPr/>
          <p:nvPr userDrawn="1"/>
        </p:nvSpPr>
        <p:spPr bwMode="auto">
          <a:xfrm>
            <a:off x="293689" y="1358900"/>
            <a:ext cx="11604624" cy="4140200"/>
          </a:xfrm>
          <a:prstGeom prst="roundRect">
            <a:avLst>
              <a:gd name="adj" fmla="val 5011"/>
            </a:avLst>
          </a:prstGeom>
          <a:solidFill>
            <a:schemeClr val="bg1">
              <a:alpha val="70000"/>
            </a:schemeClr>
          </a:solidFill>
          <a:ln>
            <a:noFill/>
            <a:headEnd type="none" w="med" len="med"/>
            <a:tailEnd type="none" w="med" len="med"/>
          </a:ln>
          <a:effectLst>
            <a:outerShdw blurRad="190500" algn="ctr"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91440" bIns="91440" numCol="1" spcCol="0" rtlCol="0" fromWordArt="0" anchor="ctr" anchorCtr="0" forceAA="0" compatLnSpc="1">
            <a:prstTxWarp prst="textNoShape">
              <a:avLst/>
            </a:prstTxWarp>
            <a:noAutofit/>
          </a:bodyPr>
          <a:lstStyle/>
          <a:p>
            <a:pPr lvl="0" indent="0">
              <a:lnSpc>
                <a:spcPct val="107000"/>
              </a:lnSpc>
              <a:spcAft>
                <a:spcPts val="800"/>
              </a:spcAft>
              <a:buFont typeface="Arial" panose="020B0604020202020204" pitchFamily="34" charset="0"/>
              <a:buNone/>
            </a:pPr>
            <a:endParaRPr lang="en-US" sz="1600" noProof="0" err="1">
              <a:ln w="3175">
                <a:noFill/>
              </a:ln>
              <a:gradFill>
                <a:gsLst>
                  <a:gs pos="50000">
                    <a:srgbClr val="8661C5"/>
                  </a:gs>
                  <a:gs pos="0">
                    <a:srgbClr val="3E76D4"/>
                  </a:gs>
                  <a:gs pos="100000">
                    <a:srgbClr val="C73ECC"/>
                  </a:gs>
                </a:gsLst>
                <a:lin ang="2700000" scaled="1"/>
              </a:gradFill>
              <a:latin typeface="+mj-lt"/>
              <a:cs typeface="Segoe UI" panose="020B0502040204020203" pitchFamily="34" charset="0"/>
            </a:endParaRPr>
          </a:p>
        </p:txBody>
      </p:sp>
      <p:sp>
        <p:nvSpPr>
          <p:cNvPr id="9" name="Title 1"/>
          <p:cNvSpPr>
            <a:spLocks noGrp="1"/>
          </p:cNvSpPr>
          <p:nvPr>
            <p:ph type="title" hasCustomPrompt="1"/>
          </p:nvPr>
        </p:nvSpPr>
        <p:spPr>
          <a:xfrm>
            <a:off x="584200" y="3152000"/>
            <a:ext cx="9144000" cy="553998"/>
          </a:xfrm>
          <a:noFill/>
        </p:spPr>
        <p:txBody>
          <a:bodyPr wrap="square" lIns="0" tIns="0" rIns="0" bIns="0" anchor="ctr" anchorCtr="0">
            <a:spAutoFit/>
          </a:bodyPr>
          <a:lstStyle>
            <a:lvl1pPr>
              <a:defRPr sz="3600" spc="-50" baseline="0">
                <a:gradFill>
                  <a:gsLst>
                    <a:gs pos="50000">
                      <a:srgbClr val="8661C5"/>
                    </a:gs>
                    <a:gs pos="0">
                      <a:srgbClr val="3E76D4"/>
                    </a:gs>
                    <a:gs pos="100000">
                      <a:srgbClr val="C73ECC"/>
                    </a:gs>
                  </a:gsLst>
                  <a:lin ang="2700000" scaled="1"/>
                </a:gradFill>
                <a:latin typeface="+mj-lt"/>
                <a:cs typeface="Segoe UI" panose="020B0502040204020203" pitchFamily="34" charset="0"/>
              </a:defRPr>
            </a:lvl1pPr>
          </a:lstStyle>
          <a:p>
            <a:r>
              <a:rPr lang="en-US"/>
              <a:t>Event name or presentation title </a:t>
            </a:r>
          </a:p>
        </p:txBody>
      </p:sp>
    </p:spTree>
    <p:extLst>
      <p:ext uri="{BB962C8B-B14F-4D97-AF65-F5344CB8AC3E}">
        <p14:creationId xmlns:p14="http://schemas.microsoft.com/office/powerpoint/2010/main" val="210614953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3" pos="6132">
          <p15:clr>
            <a:srgbClr val="5ACBF0"/>
          </p15:clr>
        </p15:guide>
      </p15:sldGuideLst>
    </p:ext>
  </p:extLst>
</p:sldLayout>
</file>

<file path=ppt/slideLayouts/slideLayout275.xml><?xml version="1.0" encoding="utf-8"?>
<p:sldLayout xmlns:a="http://schemas.openxmlformats.org/drawingml/2006/main" xmlns:r="http://schemas.openxmlformats.org/officeDocument/2006/relationships" xmlns:p="http://schemas.openxmlformats.org/presentationml/2006/main" showMasterSp="0" userDrawn="1">
  <p:cSld name="Blank">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431A9261-F233-3743-BB5E-B518A0325FE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1011825" y="359773"/>
            <a:ext cx="609524" cy="609524"/>
          </a:xfrm>
          <a:prstGeom prst="rect">
            <a:avLst/>
          </a:prstGeom>
        </p:spPr>
      </p:pic>
    </p:spTree>
    <p:extLst>
      <p:ext uri="{BB962C8B-B14F-4D97-AF65-F5344CB8AC3E}">
        <p14:creationId xmlns:p14="http://schemas.microsoft.com/office/powerpoint/2010/main" val="1593789990"/>
      </p:ext>
    </p:extLst>
  </p:cSld>
  <p:clrMapOvr>
    <a:masterClrMapping/>
  </p:clrMapOvr>
  <p:transition>
    <p:fade/>
  </p:transition>
</p:sldLayout>
</file>

<file path=ppt/slideLayouts/slideLayout276.xml><?xml version="1.0" encoding="utf-8"?>
<p:sldLayout xmlns:a="http://schemas.openxmlformats.org/drawingml/2006/main" xmlns:r="http://schemas.openxmlformats.org/officeDocument/2006/relationships" xmlns:p="http://schemas.openxmlformats.org/presentationml/2006/main" showMasterSp="0" userDrawn="1">
  <p:cSld name="1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p:nvPr>
        </p:nvSpPr>
        <p:spPr>
          <a:xfrm>
            <a:off x="584200" y="1435100"/>
            <a:ext cx="11018838" cy="4833938"/>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54632519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277.xml><?xml version="1.0" encoding="utf-8"?>
<p:sldLayout xmlns:a="http://schemas.openxmlformats.org/drawingml/2006/main" xmlns:r="http://schemas.openxmlformats.org/officeDocument/2006/relationships" xmlns:p="http://schemas.openxmlformats.org/presentationml/2006/main" showMasterSp="0" userDrawn="1">
  <p:cSld name="1">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5353516" y="1546680"/>
            <a:ext cx="6228884" cy="4631869"/>
          </a:xfrm>
          <a:prstGeom prst="rect">
            <a:avLst/>
          </a:prstGeom>
        </p:spPr>
        <p:txBody>
          <a:bodyPr/>
          <a:lstStyle>
            <a:lvl1pPr>
              <a:spcBef>
                <a:spcPts val="600"/>
              </a:spcBef>
              <a:spcAft>
                <a:spcPts val="1200"/>
              </a:spcAft>
              <a:defRPr/>
            </a:lvl1pPr>
          </a:lstStyle>
          <a:p>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6" name="Straight Connector 5">
            <a:extLst>
              <a:ext uri="{FF2B5EF4-FFF2-40B4-BE49-F238E27FC236}">
                <a16:creationId xmlns:a16="http://schemas.microsoft.com/office/drawing/2014/main" id="{B567261E-FC84-A807-B3AA-24D7B53CDFB3}"/>
              </a:ext>
            </a:extLst>
          </p:cNvPr>
          <p:cNvCxnSpPr>
            <a:cxnSpLocks/>
          </p:cNvCxnSpPr>
          <p:nvPr userDrawn="1"/>
        </p:nvCxnSpPr>
        <p:spPr>
          <a:xfrm>
            <a:off x="609600" y="551116"/>
            <a:ext cx="4014136"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E91178E-3254-FFD9-C472-E90F2815297E}"/>
              </a:ext>
            </a:extLst>
          </p:cNvPr>
          <p:cNvCxnSpPr>
            <a:cxnSpLocks/>
          </p:cNvCxnSpPr>
          <p:nvPr userDrawn="1"/>
        </p:nvCxnSpPr>
        <p:spPr>
          <a:xfrm>
            <a:off x="5354325" y="551116"/>
            <a:ext cx="6228075" cy="0"/>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4769221"/>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showMasterSp="0" preserve="1" userDrawn="1">
  <p:cSld name="Cover_Image_NoBreak">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4F90FAEF-3F91-45BA-96BC-458498D05C83}"/>
              </a:ext>
            </a:extLst>
          </p:cNvPr>
          <p:cNvPicPr>
            <a:picLocks noChangeAspect="1"/>
          </p:cNvPicPr>
          <p:nvPr userDrawn="1"/>
        </p:nvPicPr>
        <p:blipFill>
          <a:blip r:embed="rId2"/>
          <a:srcRect/>
          <a:stretch/>
        </p:blipFill>
        <p:spPr>
          <a:xfrm>
            <a:off x="0" y="0"/>
            <a:ext cx="12192000" cy="6858000"/>
          </a:xfrm>
          <a:prstGeom prst="rect">
            <a:avLst/>
          </a:prstGeom>
        </p:spPr>
      </p:pic>
      <p:sp>
        <p:nvSpPr>
          <p:cNvPr id="14" name="Footer Placeholder 1">
            <a:extLst>
              <a:ext uri="{FF2B5EF4-FFF2-40B4-BE49-F238E27FC236}">
                <a16:creationId xmlns:a16="http://schemas.microsoft.com/office/drawing/2014/main" id="{6FC1B95A-02F5-B25E-708C-15CDD0752201}"/>
              </a:ext>
            </a:extLst>
          </p:cNvPr>
          <p:cNvSpPr>
            <a:spLocks noGrp="1"/>
          </p:cNvSpPr>
          <p:nvPr>
            <p:ph type="ftr" sz="quarter" idx="12"/>
          </p:nvPr>
        </p:nvSpPr>
        <p:spPr>
          <a:xfrm>
            <a:off x="584200" y="6477356"/>
            <a:ext cx="4114800" cy="123111"/>
          </a:xfrm>
        </p:spPr>
        <p:txBody>
          <a:bodyPr/>
          <a:lstStyle>
            <a:lvl1pPr>
              <a:defRPr b="0" i="0">
                <a:solidFill>
                  <a:schemeClr val="bg1"/>
                </a:solidFill>
                <a:latin typeface="Segoe UI Variable Small Light" pitchFamily="2" charset="0"/>
              </a:defRPr>
            </a:lvl1pPr>
          </a:lstStyle>
          <a:p>
            <a:r>
              <a:rPr lang="en-US"/>
              <a:t>Microsoft Confidential</a:t>
            </a:r>
          </a:p>
        </p:txBody>
      </p:sp>
      <p:pic>
        <p:nvPicPr>
          <p:cNvPr id="5" name="Picture 4" descr="A close-up of a logo&#10;&#10;Description automatically generated">
            <a:extLst>
              <a:ext uri="{FF2B5EF4-FFF2-40B4-BE49-F238E27FC236}">
                <a16:creationId xmlns:a16="http://schemas.microsoft.com/office/drawing/2014/main" id="{A12D2280-CCB6-DDB2-FEFC-213F2DD93EE7}"/>
              </a:ext>
            </a:extLst>
          </p:cNvPr>
          <p:cNvPicPr>
            <a:picLocks noChangeAspect="1"/>
          </p:cNvPicPr>
          <p:nvPr userDrawn="1"/>
        </p:nvPicPr>
        <p:blipFill>
          <a:blip r:embed="rId3"/>
          <a:stretch>
            <a:fillRect/>
          </a:stretch>
        </p:blipFill>
        <p:spPr>
          <a:xfrm>
            <a:off x="655983" y="509179"/>
            <a:ext cx="2371422" cy="470196"/>
          </a:xfrm>
          <a:prstGeom prst="rect">
            <a:avLst/>
          </a:prstGeom>
        </p:spPr>
      </p:pic>
    </p:spTree>
    <p:extLst>
      <p:ext uri="{BB962C8B-B14F-4D97-AF65-F5344CB8AC3E}">
        <p14:creationId xmlns:p14="http://schemas.microsoft.com/office/powerpoint/2010/main" val="3364593605"/>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79.xml><?xml version="1.0" encoding="utf-8"?>
<p:sldLayout xmlns:a="http://schemas.openxmlformats.org/drawingml/2006/main" xmlns:r="http://schemas.openxmlformats.org/officeDocument/2006/relationships" xmlns:p="http://schemas.openxmlformats.org/presentationml/2006/main" showMasterSp="0" preserve="1" userDrawn="1">
  <p:cSld name="1_Cover_Image_NoBreak">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4F90FAEF-3F91-45BA-96BC-458498D05C83}"/>
              </a:ext>
            </a:extLst>
          </p:cNvPr>
          <p:cNvPicPr>
            <a:picLocks noChangeAspect="1"/>
          </p:cNvPicPr>
          <p:nvPr userDrawn="1"/>
        </p:nvPicPr>
        <p:blipFill>
          <a:blip r:embed="rId2"/>
          <a:srcRect/>
          <a:stretch/>
        </p:blipFill>
        <p:spPr>
          <a:xfrm>
            <a:off x="0" y="0"/>
            <a:ext cx="12192000" cy="6858000"/>
          </a:xfrm>
          <a:prstGeom prst="rect">
            <a:avLst/>
          </a:prstGeom>
        </p:spPr>
      </p:pic>
      <p:pic>
        <p:nvPicPr>
          <p:cNvPr id="3" name="Picture 2" descr="A white circle with a black background&#10;&#10;Description automatically generated">
            <a:extLst>
              <a:ext uri="{FF2B5EF4-FFF2-40B4-BE49-F238E27FC236}">
                <a16:creationId xmlns:a16="http://schemas.microsoft.com/office/drawing/2014/main" id="{8F475750-2CEB-04EE-8BDC-CD9929D738B5}"/>
              </a:ext>
            </a:extLst>
          </p:cNvPr>
          <p:cNvPicPr>
            <a:picLocks noChangeAspect="1"/>
          </p:cNvPicPr>
          <p:nvPr userDrawn="1"/>
        </p:nvPicPr>
        <p:blipFill>
          <a:blip r:embed="rId3"/>
          <a:stretch>
            <a:fillRect/>
          </a:stretch>
        </p:blipFill>
        <p:spPr>
          <a:xfrm>
            <a:off x="8180440" y="2905428"/>
            <a:ext cx="3840876" cy="3847385"/>
          </a:xfrm>
          <a:prstGeom prst="rect">
            <a:avLst/>
          </a:prstGeom>
        </p:spPr>
      </p:pic>
      <p:sp>
        <p:nvSpPr>
          <p:cNvPr id="14" name="Footer Placeholder 1">
            <a:extLst>
              <a:ext uri="{FF2B5EF4-FFF2-40B4-BE49-F238E27FC236}">
                <a16:creationId xmlns:a16="http://schemas.microsoft.com/office/drawing/2014/main" id="{6FC1B95A-02F5-B25E-708C-15CDD0752201}"/>
              </a:ext>
            </a:extLst>
          </p:cNvPr>
          <p:cNvSpPr>
            <a:spLocks noGrp="1"/>
          </p:cNvSpPr>
          <p:nvPr>
            <p:ph type="ftr" sz="quarter" idx="12"/>
          </p:nvPr>
        </p:nvSpPr>
        <p:spPr>
          <a:xfrm>
            <a:off x="584200" y="6477356"/>
            <a:ext cx="4114800" cy="123111"/>
          </a:xfrm>
        </p:spPr>
        <p:txBody>
          <a:bodyPr/>
          <a:lstStyle>
            <a:lvl1pPr>
              <a:defRPr b="0" i="0">
                <a:solidFill>
                  <a:schemeClr val="bg1"/>
                </a:solidFill>
                <a:latin typeface="Segoe UI Variable Small Light" pitchFamily="2" charset="0"/>
              </a:defRPr>
            </a:lvl1pPr>
          </a:lstStyle>
          <a:p>
            <a:r>
              <a:rPr lang="en-US"/>
              <a:t>Microsoft Confidential</a:t>
            </a:r>
          </a:p>
        </p:txBody>
      </p:sp>
      <p:sp>
        <p:nvSpPr>
          <p:cNvPr id="7" name="Text Placeholder 6">
            <a:extLst>
              <a:ext uri="{FF2B5EF4-FFF2-40B4-BE49-F238E27FC236}">
                <a16:creationId xmlns:a16="http://schemas.microsoft.com/office/drawing/2014/main" id="{8C00C22E-652B-E2BD-C88C-53CC6D8F4E15}"/>
              </a:ext>
            </a:extLst>
          </p:cNvPr>
          <p:cNvSpPr>
            <a:spLocks noGrp="1"/>
          </p:cNvSpPr>
          <p:nvPr>
            <p:ph type="body" sz="quarter" idx="15" hasCustomPrompt="1"/>
          </p:nvPr>
        </p:nvSpPr>
        <p:spPr>
          <a:xfrm>
            <a:off x="563499" y="4963630"/>
            <a:ext cx="6960422" cy="276999"/>
          </a:xfrm>
          <a:prstGeom prst="rect">
            <a:avLst/>
          </a:prstGeom>
        </p:spPr>
        <p:txBody>
          <a:bodyPr/>
          <a:lstStyle>
            <a:lvl1pPr marL="0" indent="0">
              <a:buNone/>
              <a:defRPr sz="1800" b="0" i="0">
                <a:solidFill>
                  <a:schemeClr val="bg1"/>
                </a:solidFill>
                <a:latin typeface="Segoe Sans Text" pitchFamily="2" charset="0"/>
              </a:defRPr>
            </a:lvl1pPr>
          </a:lstStyle>
          <a:p>
            <a:pPr lvl="0"/>
            <a:r>
              <a:rPr lang="en-US"/>
              <a:t>Title / Position</a:t>
            </a:r>
          </a:p>
        </p:txBody>
      </p:sp>
      <p:sp>
        <p:nvSpPr>
          <p:cNvPr id="13" name="Text Placeholder 12">
            <a:extLst>
              <a:ext uri="{FF2B5EF4-FFF2-40B4-BE49-F238E27FC236}">
                <a16:creationId xmlns:a16="http://schemas.microsoft.com/office/drawing/2014/main" id="{368F868D-5515-3E9C-B5F0-7D1E3E3A0E2C}"/>
              </a:ext>
            </a:extLst>
          </p:cNvPr>
          <p:cNvSpPr>
            <a:spLocks noGrp="1"/>
          </p:cNvSpPr>
          <p:nvPr>
            <p:ph type="body" sz="quarter" idx="16" hasCustomPrompt="1"/>
          </p:nvPr>
        </p:nvSpPr>
        <p:spPr>
          <a:xfrm>
            <a:off x="563499" y="4383339"/>
            <a:ext cx="6960422" cy="492443"/>
          </a:xfrm>
          <a:prstGeom prst="rect">
            <a:avLst/>
          </a:prstGeom>
        </p:spPr>
        <p:txBody>
          <a:bodyPr/>
          <a:lstStyle>
            <a:lvl1pPr marL="0" indent="0">
              <a:buNone/>
              <a:defRPr sz="3200" b="0" i="0">
                <a:solidFill>
                  <a:schemeClr val="bg1"/>
                </a:solidFill>
                <a:latin typeface="Segoe Sans Text" pitchFamily="2" charset="0"/>
              </a:defRPr>
            </a:lvl1pPr>
          </a:lstStyle>
          <a:p>
            <a:pPr lvl="0"/>
            <a:r>
              <a:rPr lang="en-US"/>
              <a:t>Speaker name or subtitle</a:t>
            </a:r>
          </a:p>
        </p:txBody>
      </p:sp>
      <p:sp>
        <p:nvSpPr>
          <p:cNvPr id="19" name="Picture Placeholder 3">
            <a:extLst>
              <a:ext uri="{FF2B5EF4-FFF2-40B4-BE49-F238E27FC236}">
                <a16:creationId xmlns:a16="http://schemas.microsoft.com/office/drawing/2014/main" id="{BE90EEB3-71A2-E843-89CF-31EEBACDCFFA}"/>
              </a:ext>
            </a:extLst>
          </p:cNvPr>
          <p:cNvSpPr>
            <a:spLocks noGrp="1"/>
          </p:cNvSpPr>
          <p:nvPr>
            <p:ph type="pic" sz="quarter" idx="18" hasCustomPrompt="1"/>
          </p:nvPr>
        </p:nvSpPr>
        <p:spPr>
          <a:xfrm>
            <a:off x="8847439" y="3560164"/>
            <a:ext cx="2520778" cy="2544074"/>
          </a:xfrm>
          <a:prstGeom prst="ellipse">
            <a:avLst/>
          </a:prstGeom>
          <a:solidFill>
            <a:srgbClr val="FEF000"/>
          </a:solidFill>
        </p:spPr>
        <p:txBody>
          <a:bodyPr/>
          <a:lstStyle>
            <a:lvl1pPr marL="0" indent="0" algn="ctr">
              <a:lnSpc>
                <a:spcPct val="150000"/>
              </a:lnSpc>
              <a:buNone/>
              <a:defRPr sz="1400" b="0" i="0">
                <a:latin typeface="Segoe Sans Text" pitchFamily="2" charset="0"/>
                <a:cs typeface="Segoe Sans Text" pitchFamily="2" charset="0"/>
              </a:defRPr>
            </a:lvl1pPr>
          </a:lstStyle>
          <a:p>
            <a:r>
              <a:rPr lang="en-US"/>
              <a:t>Place Image Here</a:t>
            </a:r>
          </a:p>
        </p:txBody>
      </p:sp>
      <p:sp>
        <p:nvSpPr>
          <p:cNvPr id="6" name="Text Placeholder 4">
            <a:extLst>
              <a:ext uri="{FF2B5EF4-FFF2-40B4-BE49-F238E27FC236}">
                <a16:creationId xmlns:a16="http://schemas.microsoft.com/office/drawing/2014/main" id="{2649B875-6383-D7F6-9C80-69243201F6DB}"/>
              </a:ext>
            </a:extLst>
          </p:cNvPr>
          <p:cNvSpPr>
            <a:spLocks noGrp="1"/>
          </p:cNvSpPr>
          <p:nvPr>
            <p:ph type="body" sz="quarter" idx="19" hasCustomPrompt="1"/>
          </p:nvPr>
        </p:nvSpPr>
        <p:spPr>
          <a:xfrm>
            <a:off x="563499" y="1617371"/>
            <a:ext cx="6960422" cy="2678120"/>
          </a:xfrm>
        </p:spPr>
        <p:txBody>
          <a:bodyPr/>
          <a:lstStyle>
            <a:lvl1pPr marL="0" indent="0" algn="l">
              <a:buNone/>
              <a:defRPr sz="4400" b="1" i="0">
                <a:solidFill>
                  <a:schemeClr val="bg1"/>
                </a:solidFill>
                <a:latin typeface="Segoe Sans Text" pitchFamily="2" charset="0"/>
                <a:cs typeface="Segoe Sans Text" pitchFamily="2" charset="0"/>
              </a:defRPr>
            </a:lvl1pPr>
            <a:lvl2pPr algn="l">
              <a:defRPr/>
            </a:lvl2pPr>
            <a:lvl3pPr algn="l">
              <a:defRPr/>
            </a:lvl3pPr>
            <a:lvl4pPr algn="l">
              <a:defRPr/>
            </a:lvl4pPr>
            <a:lvl5pPr algn="l">
              <a:defRPr/>
            </a:lvl5pPr>
          </a:lstStyle>
          <a:p>
            <a:pPr lvl="0"/>
            <a:r>
              <a:rPr lang="en-US"/>
              <a:t>Event name or presentation title</a:t>
            </a:r>
          </a:p>
        </p:txBody>
      </p:sp>
      <p:sp>
        <p:nvSpPr>
          <p:cNvPr id="9" name="Text Placeholder 6">
            <a:extLst>
              <a:ext uri="{FF2B5EF4-FFF2-40B4-BE49-F238E27FC236}">
                <a16:creationId xmlns:a16="http://schemas.microsoft.com/office/drawing/2014/main" id="{E1BF2A10-CFB0-DBCB-28A4-C701BB1D1C38}"/>
              </a:ext>
            </a:extLst>
          </p:cNvPr>
          <p:cNvSpPr>
            <a:spLocks noGrp="1"/>
          </p:cNvSpPr>
          <p:nvPr>
            <p:ph type="body" sz="quarter" idx="20" hasCustomPrompt="1"/>
          </p:nvPr>
        </p:nvSpPr>
        <p:spPr>
          <a:xfrm>
            <a:off x="563499" y="5334333"/>
            <a:ext cx="6960422" cy="215444"/>
          </a:xfrm>
          <a:prstGeom prst="rect">
            <a:avLst/>
          </a:prstGeom>
        </p:spPr>
        <p:txBody>
          <a:bodyPr/>
          <a:lstStyle>
            <a:lvl1pPr marL="0" indent="0">
              <a:buNone/>
              <a:defRPr sz="1400" b="0" i="0">
                <a:solidFill>
                  <a:schemeClr val="bg1"/>
                </a:solidFill>
                <a:latin typeface="Segoe Sans Text Semilight" pitchFamily="2" charset="0"/>
                <a:cs typeface="Segoe Sans Text Semilight" pitchFamily="2" charset="0"/>
              </a:defRPr>
            </a:lvl1pPr>
          </a:lstStyle>
          <a:p>
            <a:pPr lvl="0"/>
            <a:r>
              <a:rPr lang="en-US"/>
              <a:t>Department title / position held</a:t>
            </a:r>
          </a:p>
        </p:txBody>
      </p:sp>
      <p:pic>
        <p:nvPicPr>
          <p:cNvPr id="2" name="Picture 1" descr="A close-up of a logo&#10;&#10;Description automatically generated">
            <a:extLst>
              <a:ext uri="{FF2B5EF4-FFF2-40B4-BE49-F238E27FC236}">
                <a16:creationId xmlns:a16="http://schemas.microsoft.com/office/drawing/2014/main" id="{4C397CD5-EB6F-E800-F0A0-E4EEE69FCB9F}"/>
              </a:ext>
            </a:extLst>
          </p:cNvPr>
          <p:cNvPicPr>
            <a:picLocks noChangeAspect="1"/>
          </p:cNvPicPr>
          <p:nvPr userDrawn="1"/>
        </p:nvPicPr>
        <p:blipFill>
          <a:blip r:embed="rId4"/>
          <a:stretch>
            <a:fillRect/>
          </a:stretch>
        </p:blipFill>
        <p:spPr>
          <a:xfrm>
            <a:off x="655983" y="509179"/>
            <a:ext cx="2371422" cy="470196"/>
          </a:xfrm>
          <a:prstGeom prst="rect">
            <a:avLst/>
          </a:prstGeom>
        </p:spPr>
      </p:pic>
    </p:spTree>
    <p:extLst>
      <p:ext uri="{BB962C8B-B14F-4D97-AF65-F5344CB8AC3E}">
        <p14:creationId xmlns:p14="http://schemas.microsoft.com/office/powerpoint/2010/main" val="102832115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90C2C4-9465-E7E0-7BE9-86A26DFC42F2}"/>
              </a:ext>
            </a:extLst>
          </p:cNvPr>
          <p:cNvSpPr>
            <a:spLocks noGrp="1"/>
          </p:cNvSpPr>
          <p:nvPr>
            <p:ph type="title"/>
          </p:nvPr>
        </p:nvSpPr>
        <p:spPr>
          <a:xfrm>
            <a:off x="393700" y="250825"/>
            <a:ext cx="10515600" cy="1325563"/>
          </a:xfrm>
        </p:spPr>
        <p:txBody>
          <a:bodyPr/>
          <a:lstStyle/>
          <a:p>
            <a:r>
              <a:rPr lang="en-US"/>
              <a:t>Click to edit Master title style</a:t>
            </a:r>
          </a:p>
        </p:txBody>
      </p:sp>
      <p:sp>
        <p:nvSpPr>
          <p:cNvPr id="3" name="Date Placeholder 2">
            <a:extLst>
              <a:ext uri="{FF2B5EF4-FFF2-40B4-BE49-F238E27FC236}">
                <a16:creationId xmlns:a16="http://schemas.microsoft.com/office/drawing/2014/main" id="{A9798272-3D7A-0B34-A766-3948028AFE24}"/>
              </a:ext>
            </a:extLst>
          </p:cNvPr>
          <p:cNvSpPr>
            <a:spLocks noGrp="1"/>
          </p:cNvSpPr>
          <p:nvPr>
            <p:ph type="dt" sz="half" idx="10"/>
          </p:nvPr>
        </p:nvSpPr>
        <p:spPr/>
        <p:txBody>
          <a:bodyPr/>
          <a:lstStyle/>
          <a:p>
            <a:fld id="{DC2E2A91-B98C-49DE-8553-119ECA58152C}" type="datetimeFigureOut">
              <a:rPr lang="en-US" smtClean="0"/>
              <a:t>2/2/2024</a:t>
            </a:fld>
            <a:endParaRPr lang="en-US"/>
          </a:p>
        </p:txBody>
      </p:sp>
      <p:sp>
        <p:nvSpPr>
          <p:cNvPr id="4" name="Footer Placeholder 3">
            <a:extLst>
              <a:ext uri="{FF2B5EF4-FFF2-40B4-BE49-F238E27FC236}">
                <a16:creationId xmlns:a16="http://schemas.microsoft.com/office/drawing/2014/main" id="{72DAE55C-2163-9917-99E9-F4D899E802B7}"/>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BD20A7F5-44CE-4932-EF35-6D73ABD6674D}"/>
              </a:ext>
            </a:extLst>
          </p:cNvPr>
          <p:cNvSpPr>
            <a:spLocks noGrp="1"/>
          </p:cNvSpPr>
          <p:nvPr>
            <p:ph type="sldNum" sz="quarter" idx="12"/>
          </p:nvPr>
        </p:nvSpPr>
        <p:spPr/>
        <p:txBody>
          <a:bodyPr/>
          <a:lstStyle/>
          <a:p>
            <a:fld id="{C67CA0B0-04EF-433A-8113-67BC344D39D3}" type="slidenum">
              <a:rPr lang="en-US" smtClean="0"/>
              <a:t>‹#›</a:t>
            </a:fld>
            <a:endParaRPr lang="en-US"/>
          </a:p>
        </p:txBody>
      </p:sp>
      <p:sp>
        <p:nvSpPr>
          <p:cNvPr id="6" name="Rectangle 5">
            <a:extLst>
              <a:ext uri="{FF2B5EF4-FFF2-40B4-BE49-F238E27FC236}">
                <a16:creationId xmlns:a16="http://schemas.microsoft.com/office/drawing/2014/main" id="{13B6268A-8C5A-79C7-F256-9D7F5556F6C1}"/>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08517967"/>
      </p:ext>
    </p:extLst>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showMasterSp="0" preserve="1" userDrawn="1">
  <p:cSld name="Cover_White_NoBreak">
    <p:spTree>
      <p:nvGrpSpPr>
        <p:cNvPr id="1" name=""/>
        <p:cNvGrpSpPr/>
        <p:nvPr/>
      </p:nvGrpSpPr>
      <p:grpSpPr>
        <a:xfrm>
          <a:off x="0" y="0"/>
          <a:ext cx="0" cy="0"/>
          <a:chOff x="0" y="0"/>
          <a:chExt cx="0" cy="0"/>
        </a:xfrm>
      </p:grpSpPr>
      <p:sp>
        <p:nvSpPr>
          <p:cNvPr id="6" name="Footer Placeholder 1">
            <a:extLst>
              <a:ext uri="{FF2B5EF4-FFF2-40B4-BE49-F238E27FC236}">
                <a16:creationId xmlns:a16="http://schemas.microsoft.com/office/drawing/2014/main" id="{2D3AB81A-4A9C-FBD2-03F5-F1938C9B740F}"/>
              </a:ext>
            </a:extLst>
          </p:cNvPr>
          <p:cNvSpPr>
            <a:spLocks noGrp="1"/>
          </p:cNvSpPr>
          <p:nvPr>
            <p:ph type="ftr" sz="quarter" idx="12"/>
          </p:nvPr>
        </p:nvSpPr>
        <p:spPr>
          <a:xfrm>
            <a:off x="584200" y="6477356"/>
            <a:ext cx="4114800" cy="123111"/>
          </a:xfrm>
        </p:spPr>
        <p:txBody>
          <a:bodyPr/>
          <a:lstStyle>
            <a:lvl1pPr>
              <a:defRPr b="0" i="0">
                <a:solidFill>
                  <a:schemeClr val="tx1"/>
                </a:solidFill>
                <a:latin typeface="Segoe UI Variable Small Light" pitchFamily="2" charset="0"/>
              </a:defRPr>
            </a:lvl1pPr>
          </a:lstStyle>
          <a:p>
            <a:r>
              <a:rPr lang="en-US"/>
              <a:t>Microsoft Confidential</a:t>
            </a:r>
          </a:p>
        </p:txBody>
      </p:sp>
      <p:pic>
        <p:nvPicPr>
          <p:cNvPr id="2" name="Picture 1" descr="A white circle with a black background&#10;&#10;Description automatically generated">
            <a:extLst>
              <a:ext uri="{FF2B5EF4-FFF2-40B4-BE49-F238E27FC236}">
                <a16:creationId xmlns:a16="http://schemas.microsoft.com/office/drawing/2014/main" id="{8D92CE6F-F1C4-8BA7-2D98-B1B6920E3BF6}"/>
              </a:ext>
            </a:extLst>
          </p:cNvPr>
          <p:cNvPicPr>
            <a:picLocks noChangeAspect="1"/>
          </p:cNvPicPr>
          <p:nvPr userDrawn="1"/>
        </p:nvPicPr>
        <p:blipFill>
          <a:blip r:embed="rId2"/>
          <a:stretch>
            <a:fillRect/>
          </a:stretch>
        </p:blipFill>
        <p:spPr>
          <a:xfrm>
            <a:off x="8199588" y="2924609"/>
            <a:ext cx="3821727" cy="3828204"/>
          </a:xfrm>
          <a:prstGeom prst="rect">
            <a:avLst/>
          </a:prstGeom>
        </p:spPr>
      </p:pic>
      <p:sp>
        <p:nvSpPr>
          <p:cNvPr id="4" name="Text Placeholder 6">
            <a:extLst>
              <a:ext uri="{FF2B5EF4-FFF2-40B4-BE49-F238E27FC236}">
                <a16:creationId xmlns:a16="http://schemas.microsoft.com/office/drawing/2014/main" id="{941F6D9D-8C1C-7A21-8AA2-D27AFAA74D84}"/>
              </a:ext>
            </a:extLst>
          </p:cNvPr>
          <p:cNvSpPr>
            <a:spLocks noGrp="1"/>
          </p:cNvSpPr>
          <p:nvPr>
            <p:ph type="body" sz="quarter" idx="15" hasCustomPrompt="1"/>
          </p:nvPr>
        </p:nvSpPr>
        <p:spPr>
          <a:xfrm>
            <a:off x="655984" y="4963630"/>
            <a:ext cx="6960422" cy="276999"/>
          </a:xfrm>
          <a:prstGeom prst="rect">
            <a:avLst/>
          </a:prstGeom>
        </p:spPr>
        <p:txBody>
          <a:bodyPr/>
          <a:lstStyle>
            <a:lvl1pPr marL="0" indent="0">
              <a:buNone/>
              <a:defRPr sz="1800" b="0" i="0">
                <a:solidFill>
                  <a:schemeClr val="tx1"/>
                </a:solidFill>
                <a:latin typeface="Segoe Sans Text" pitchFamily="2" charset="0"/>
              </a:defRPr>
            </a:lvl1pPr>
          </a:lstStyle>
          <a:p>
            <a:pPr lvl="0"/>
            <a:r>
              <a:rPr lang="en-US"/>
              <a:t>Title / Position</a:t>
            </a:r>
          </a:p>
        </p:txBody>
      </p:sp>
      <p:sp>
        <p:nvSpPr>
          <p:cNvPr id="9" name="Text Placeholder 12">
            <a:extLst>
              <a:ext uri="{FF2B5EF4-FFF2-40B4-BE49-F238E27FC236}">
                <a16:creationId xmlns:a16="http://schemas.microsoft.com/office/drawing/2014/main" id="{248806EB-856F-2BE8-7F28-878FA34242B6}"/>
              </a:ext>
            </a:extLst>
          </p:cNvPr>
          <p:cNvSpPr>
            <a:spLocks noGrp="1"/>
          </p:cNvSpPr>
          <p:nvPr>
            <p:ph type="body" sz="quarter" idx="16" hasCustomPrompt="1"/>
          </p:nvPr>
        </p:nvSpPr>
        <p:spPr>
          <a:xfrm>
            <a:off x="655984" y="4383339"/>
            <a:ext cx="6960422" cy="492443"/>
          </a:xfrm>
          <a:prstGeom prst="rect">
            <a:avLst/>
          </a:prstGeom>
        </p:spPr>
        <p:txBody>
          <a:bodyPr/>
          <a:lstStyle>
            <a:lvl1pPr marL="0" indent="0">
              <a:buNone/>
              <a:defRPr sz="3200" b="1" i="0">
                <a:solidFill>
                  <a:schemeClr val="tx1"/>
                </a:solidFill>
                <a:latin typeface="Segoe Sans Text Semibold" pitchFamily="2" charset="0"/>
                <a:cs typeface="Segoe Sans Text Semibold" pitchFamily="2" charset="0"/>
              </a:defRPr>
            </a:lvl1pPr>
          </a:lstStyle>
          <a:p>
            <a:pPr lvl="0"/>
            <a:r>
              <a:rPr lang="en-US"/>
              <a:t>Speaker name or subtitle</a:t>
            </a:r>
          </a:p>
        </p:txBody>
      </p:sp>
      <p:sp>
        <p:nvSpPr>
          <p:cNvPr id="12" name="Text Placeholder 4">
            <a:extLst>
              <a:ext uri="{FF2B5EF4-FFF2-40B4-BE49-F238E27FC236}">
                <a16:creationId xmlns:a16="http://schemas.microsoft.com/office/drawing/2014/main" id="{13115AE1-B9D6-6381-2C05-8F50C5FC01C4}"/>
              </a:ext>
            </a:extLst>
          </p:cNvPr>
          <p:cNvSpPr>
            <a:spLocks noGrp="1"/>
          </p:cNvSpPr>
          <p:nvPr>
            <p:ph type="body" sz="quarter" idx="19" hasCustomPrompt="1"/>
          </p:nvPr>
        </p:nvSpPr>
        <p:spPr>
          <a:xfrm>
            <a:off x="655984" y="1617371"/>
            <a:ext cx="6960422" cy="2672264"/>
          </a:xfrm>
        </p:spPr>
        <p:txBody>
          <a:bodyPr/>
          <a:lstStyle>
            <a:lvl1pPr marL="0" indent="0" algn="l">
              <a:buNone/>
              <a:defRPr sz="4400" b="1" i="0">
                <a:solidFill>
                  <a:schemeClr val="tx1"/>
                </a:solidFill>
                <a:latin typeface="Segoe Sans Text" pitchFamily="2" charset="0"/>
                <a:cs typeface="Segoe Sans Text" pitchFamily="2" charset="0"/>
              </a:defRPr>
            </a:lvl1pPr>
            <a:lvl2pPr algn="l">
              <a:defRPr/>
            </a:lvl2pPr>
            <a:lvl3pPr algn="l">
              <a:defRPr/>
            </a:lvl3pPr>
            <a:lvl4pPr algn="l">
              <a:defRPr/>
            </a:lvl4pPr>
            <a:lvl5pPr algn="l">
              <a:defRPr/>
            </a:lvl5pPr>
          </a:lstStyle>
          <a:p>
            <a:pPr lvl="0"/>
            <a:r>
              <a:rPr lang="en-US"/>
              <a:t>Event name or presentation title</a:t>
            </a:r>
          </a:p>
        </p:txBody>
      </p:sp>
      <p:sp>
        <p:nvSpPr>
          <p:cNvPr id="13" name="Text Placeholder 6">
            <a:extLst>
              <a:ext uri="{FF2B5EF4-FFF2-40B4-BE49-F238E27FC236}">
                <a16:creationId xmlns:a16="http://schemas.microsoft.com/office/drawing/2014/main" id="{3143C5EF-C02F-F959-DF84-6752B0245E4E}"/>
              </a:ext>
            </a:extLst>
          </p:cNvPr>
          <p:cNvSpPr>
            <a:spLocks noGrp="1"/>
          </p:cNvSpPr>
          <p:nvPr>
            <p:ph type="body" sz="quarter" idx="20" hasCustomPrompt="1"/>
          </p:nvPr>
        </p:nvSpPr>
        <p:spPr>
          <a:xfrm>
            <a:off x="655984" y="5334333"/>
            <a:ext cx="6960422" cy="215444"/>
          </a:xfrm>
          <a:prstGeom prst="rect">
            <a:avLst/>
          </a:prstGeom>
        </p:spPr>
        <p:txBody>
          <a:bodyPr/>
          <a:lstStyle>
            <a:lvl1pPr marL="0" indent="0">
              <a:buNone/>
              <a:defRPr sz="1400" b="0" i="0">
                <a:solidFill>
                  <a:schemeClr val="tx1"/>
                </a:solidFill>
                <a:latin typeface="Segoe Sans Text Semilight" pitchFamily="2" charset="0"/>
                <a:cs typeface="Segoe Sans Text Semilight" pitchFamily="2" charset="0"/>
              </a:defRPr>
            </a:lvl1pPr>
          </a:lstStyle>
          <a:p>
            <a:pPr lvl="0"/>
            <a:r>
              <a:rPr lang="en-US"/>
              <a:t>Department title / position held</a:t>
            </a:r>
          </a:p>
        </p:txBody>
      </p:sp>
      <p:pic>
        <p:nvPicPr>
          <p:cNvPr id="3" name="Picture 2">
            <a:extLst>
              <a:ext uri="{FF2B5EF4-FFF2-40B4-BE49-F238E27FC236}">
                <a16:creationId xmlns:a16="http://schemas.microsoft.com/office/drawing/2014/main" id="{2878F6C8-DFA7-5957-38F4-E285ABBE76BB}"/>
              </a:ext>
            </a:extLst>
          </p:cNvPr>
          <p:cNvPicPr>
            <a:picLocks noChangeAspect="1"/>
          </p:cNvPicPr>
          <p:nvPr userDrawn="1"/>
        </p:nvPicPr>
        <p:blipFill>
          <a:blip r:embed="rId3" cstate="screen">
            <a:extLst>
              <a:ext uri="{28A0092B-C50C-407E-A947-70E740481C1C}">
                <a14:useLocalDpi xmlns:a14="http://schemas.microsoft.com/office/drawing/2010/main"/>
              </a:ext>
            </a:extLst>
          </a:blip>
          <a:srcRect/>
          <a:stretch/>
        </p:blipFill>
        <p:spPr>
          <a:xfrm>
            <a:off x="655984" y="509179"/>
            <a:ext cx="2371422" cy="470196"/>
          </a:xfrm>
          <a:prstGeom prst="rect">
            <a:avLst/>
          </a:prstGeom>
        </p:spPr>
      </p:pic>
      <p:sp>
        <p:nvSpPr>
          <p:cNvPr id="7" name="Picture Placeholder 3">
            <a:extLst>
              <a:ext uri="{FF2B5EF4-FFF2-40B4-BE49-F238E27FC236}">
                <a16:creationId xmlns:a16="http://schemas.microsoft.com/office/drawing/2014/main" id="{36CFEEA5-1199-3944-ED37-881D97A909CF}"/>
              </a:ext>
            </a:extLst>
          </p:cNvPr>
          <p:cNvSpPr>
            <a:spLocks noGrp="1"/>
          </p:cNvSpPr>
          <p:nvPr>
            <p:ph type="pic" sz="quarter" idx="18" hasCustomPrompt="1"/>
          </p:nvPr>
        </p:nvSpPr>
        <p:spPr>
          <a:xfrm>
            <a:off x="8847439" y="3560164"/>
            <a:ext cx="2520778" cy="2544074"/>
          </a:xfrm>
          <a:prstGeom prst="ellipse">
            <a:avLst/>
          </a:prstGeom>
          <a:solidFill>
            <a:srgbClr val="FEF000"/>
          </a:solidFill>
        </p:spPr>
        <p:txBody>
          <a:bodyPr/>
          <a:lstStyle>
            <a:lvl1pPr marL="0" indent="0" algn="ctr">
              <a:lnSpc>
                <a:spcPct val="150000"/>
              </a:lnSpc>
              <a:buNone/>
              <a:defRPr sz="1400" b="0" i="0">
                <a:latin typeface="Segoe Sans Text" pitchFamily="2" charset="0"/>
                <a:cs typeface="Segoe Sans Text" pitchFamily="2" charset="0"/>
              </a:defRPr>
            </a:lvl1pPr>
          </a:lstStyle>
          <a:p>
            <a:r>
              <a:rPr lang="en-US"/>
              <a:t>Place Image Here</a:t>
            </a:r>
          </a:p>
        </p:txBody>
      </p:sp>
    </p:spTree>
    <p:extLst>
      <p:ext uri="{BB962C8B-B14F-4D97-AF65-F5344CB8AC3E}">
        <p14:creationId xmlns:p14="http://schemas.microsoft.com/office/powerpoint/2010/main" val="391254181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81.xml><?xml version="1.0" encoding="utf-8"?>
<p:sldLayout xmlns:a="http://schemas.openxmlformats.org/drawingml/2006/main" xmlns:r="http://schemas.openxmlformats.org/officeDocument/2006/relationships" xmlns:p="http://schemas.openxmlformats.org/presentationml/2006/main" showMasterSp="0" preserve="1" userDrawn="1">
  <p:cSld name="Section_Divider_Imag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96CBDFE-DBA2-D5FE-AD91-F3A467ED5D19}"/>
              </a:ext>
            </a:extLst>
          </p:cNvPr>
          <p:cNvPicPr>
            <a:picLocks noChangeAspect="1"/>
          </p:cNvPicPr>
          <p:nvPr userDrawn="1"/>
        </p:nvPicPr>
        <p:blipFill>
          <a:blip r:embed="rId2"/>
          <a:srcRect/>
          <a:stretch/>
        </p:blipFill>
        <p:spPr>
          <a:xfrm>
            <a:off x="0" y="0"/>
            <a:ext cx="12192000" cy="6858000"/>
          </a:xfrm>
          <a:prstGeom prst="rect">
            <a:avLst/>
          </a:prstGeom>
        </p:spPr>
      </p:pic>
      <p:sp>
        <p:nvSpPr>
          <p:cNvPr id="3" name="Footer Placeholder 1">
            <a:extLst>
              <a:ext uri="{FF2B5EF4-FFF2-40B4-BE49-F238E27FC236}">
                <a16:creationId xmlns:a16="http://schemas.microsoft.com/office/drawing/2014/main" id="{9941B265-3099-9A0A-FEFD-C067D0F991E3}"/>
              </a:ext>
            </a:extLst>
          </p:cNvPr>
          <p:cNvSpPr>
            <a:spLocks noGrp="1"/>
          </p:cNvSpPr>
          <p:nvPr>
            <p:ph type="ftr" sz="quarter" idx="13"/>
          </p:nvPr>
        </p:nvSpPr>
        <p:spPr>
          <a:xfrm>
            <a:off x="584200" y="6477356"/>
            <a:ext cx="4114800" cy="123111"/>
          </a:xfrm>
        </p:spPr>
        <p:txBody>
          <a:bodyPr/>
          <a:lstStyle>
            <a:lvl1pPr>
              <a:defRPr b="0" i="0">
                <a:solidFill>
                  <a:schemeClr val="bg1"/>
                </a:solidFill>
                <a:latin typeface="Segoe UI Variable Small Light" pitchFamily="2" charset="0"/>
              </a:defRPr>
            </a:lvl1pPr>
          </a:lstStyle>
          <a:p>
            <a:r>
              <a:rPr lang="en-US"/>
              <a:t>Microsoft Confidential</a:t>
            </a:r>
          </a:p>
        </p:txBody>
      </p:sp>
      <p:sp>
        <p:nvSpPr>
          <p:cNvPr id="9" name="Text Placeholder 8">
            <a:extLst>
              <a:ext uri="{FF2B5EF4-FFF2-40B4-BE49-F238E27FC236}">
                <a16:creationId xmlns:a16="http://schemas.microsoft.com/office/drawing/2014/main" id="{CFAE50BF-AA36-5127-9CE0-18DD8D64D014}"/>
              </a:ext>
            </a:extLst>
          </p:cNvPr>
          <p:cNvSpPr>
            <a:spLocks noGrp="1"/>
          </p:cNvSpPr>
          <p:nvPr>
            <p:ph type="body" sz="quarter" idx="16" hasCustomPrompt="1"/>
          </p:nvPr>
        </p:nvSpPr>
        <p:spPr>
          <a:xfrm>
            <a:off x="584200" y="5198936"/>
            <a:ext cx="10480675" cy="401264"/>
          </a:xfrm>
        </p:spPr>
        <p:txBody>
          <a:bodyPr/>
          <a:lstStyle>
            <a:lvl1pPr marL="0" indent="0">
              <a:buNone/>
              <a:defRPr sz="2400" b="0" i="0">
                <a:solidFill>
                  <a:schemeClr val="bg1"/>
                </a:solidFill>
                <a:latin typeface="Segoe Sans Text" pitchFamily="2" charset="0"/>
                <a:cs typeface="Segoe Sans Text" pitchFamily="2" charset="0"/>
              </a:defRPr>
            </a:lvl1pPr>
          </a:lstStyle>
          <a:p>
            <a:pPr lvl="0"/>
            <a:r>
              <a:rPr lang="en-US"/>
              <a:t>Subtitle</a:t>
            </a:r>
          </a:p>
        </p:txBody>
      </p:sp>
      <p:sp>
        <p:nvSpPr>
          <p:cNvPr id="10" name="Text Placeholder 5">
            <a:extLst>
              <a:ext uri="{FF2B5EF4-FFF2-40B4-BE49-F238E27FC236}">
                <a16:creationId xmlns:a16="http://schemas.microsoft.com/office/drawing/2014/main" id="{80652BC1-A34B-1DDE-A7F7-AD7FAF465085}"/>
              </a:ext>
            </a:extLst>
          </p:cNvPr>
          <p:cNvSpPr>
            <a:spLocks noGrp="1"/>
          </p:cNvSpPr>
          <p:nvPr>
            <p:ph type="body" sz="quarter" idx="15" hasCustomPrompt="1"/>
          </p:nvPr>
        </p:nvSpPr>
        <p:spPr>
          <a:xfrm>
            <a:off x="584200" y="3654304"/>
            <a:ext cx="10480675" cy="1470004"/>
          </a:xfrm>
        </p:spPr>
        <p:txBody>
          <a:bodyPr/>
          <a:lstStyle>
            <a:lvl1pPr marL="0" indent="0">
              <a:buNone/>
              <a:defRPr sz="4800" b="1" i="0">
                <a:solidFill>
                  <a:schemeClr val="bg1"/>
                </a:solidFill>
                <a:latin typeface="Segoe Sans Text" pitchFamily="2" charset="0"/>
                <a:cs typeface="Segoe Sans Text" pitchFamily="2" charset="0"/>
              </a:defRPr>
            </a:lvl1pPr>
          </a:lstStyle>
          <a:p>
            <a:pPr lvl="0"/>
            <a:r>
              <a:rPr lang="en-US"/>
              <a:t>Section Divider Title</a:t>
            </a:r>
          </a:p>
        </p:txBody>
      </p:sp>
    </p:spTree>
    <p:extLst>
      <p:ext uri="{BB962C8B-B14F-4D97-AF65-F5344CB8AC3E}">
        <p14:creationId xmlns:p14="http://schemas.microsoft.com/office/powerpoint/2010/main" val="210388640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82.xml><?xml version="1.0" encoding="utf-8"?>
<p:sldLayout xmlns:a="http://schemas.openxmlformats.org/drawingml/2006/main" xmlns:r="http://schemas.openxmlformats.org/officeDocument/2006/relationships" xmlns:p="http://schemas.openxmlformats.org/presentationml/2006/main" showMasterSp="0" preserve="1" userDrawn="1">
  <p:cSld name="Section_Divider_Gradient_Light">
    <p:spTree>
      <p:nvGrpSpPr>
        <p:cNvPr id="1" name=""/>
        <p:cNvGrpSpPr/>
        <p:nvPr/>
      </p:nvGrpSpPr>
      <p:grpSpPr>
        <a:xfrm>
          <a:off x="0" y="0"/>
          <a:ext cx="0" cy="0"/>
          <a:chOff x="0" y="0"/>
          <a:chExt cx="0" cy="0"/>
        </a:xfrm>
      </p:grpSpPr>
      <p:sp>
        <p:nvSpPr>
          <p:cNvPr id="5" name="Footer Placeholder 1">
            <a:extLst>
              <a:ext uri="{FF2B5EF4-FFF2-40B4-BE49-F238E27FC236}">
                <a16:creationId xmlns:a16="http://schemas.microsoft.com/office/drawing/2014/main" id="{092EB425-F759-0B2D-7845-B13BEEDDDF81}"/>
              </a:ext>
            </a:extLst>
          </p:cNvPr>
          <p:cNvSpPr>
            <a:spLocks noGrp="1"/>
          </p:cNvSpPr>
          <p:nvPr>
            <p:ph type="ftr" sz="quarter" idx="13"/>
          </p:nvPr>
        </p:nvSpPr>
        <p:spPr>
          <a:xfrm>
            <a:off x="584200" y="6477356"/>
            <a:ext cx="4114800" cy="123111"/>
          </a:xfrm>
        </p:spPr>
        <p:txBody>
          <a:bodyPr/>
          <a:lstStyle>
            <a:lvl1pPr>
              <a:defRPr b="0" i="0">
                <a:solidFill>
                  <a:schemeClr val="tx1"/>
                </a:solidFill>
                <a:latin typeface="Segoe UI Variable Small Light" pitchFamily="2" charset="0"/>
              </a:defRPr>
            </a:lvl1pPr>
          </a:lstStyle>
          <a:p>
            <a:r>
              <a:rPr lang="en-US"/>
              <a:t>Microsoft Confidential</a:t>
            </a:r>
          </a:p>
        </p:txBody>
      </p:sp>
      <p:sp>
        <p:nvSpPr>
          <p:cNvPr id="3" name="Text Placeholder 8">
            <a:extLst>
              <a:ext uri="{FF2B5EF4-FFF2-40B4-BE49-F238E27FC236}">
                <a16:creationId xmlns:a16="http://schemas.microsoft.com/office/drawing/2014/main" id="{CE7FF39E-B4D3-9C7C-4BF1-E0BE333DABDF}"/>
              </a:ext>
            </a:extLst>
          </p:cNvPr>
          <p:cNvSpPr>
            <a:spLocks noGrp="1"/>
          </p:cNvSpPr>
          <p:nvPr>
            <p:ph type="body" sz="quarter" idx="16" hasCustomPrompt="1"/>
          </p:nvPr>
        </p:nvSpPr>
        <p:spPr>
          <a:xfrm>
            <a:off x="584200" y="5198936"/>
            <a:ext cx="10480675" cy="369332"/>
          </a:xfrm>
        </p:spPr>
        <p:txBody>
          <a:bodyPr/>
          <a:lstStyle>
            <a:lvl1pPr marL="0" indent="0">
              <a:buNone/>
              <a:defRPr sz="2400" b="0" i="0">
                <a:solidFill>
                  <a:schemeClr val="tx1"/>
                </a:solidFill>
                <a:latin typeface="Segoe Sans Text" pitchFamily="2" charset="0"/>
                <a:cs typeface="Segoe Sans Text" pitchFamily="2" charset="0"/>
              </a:defRPr>
            </a:lvl1pPr>
          </a:lstStyle>
          <a:p>
            <a:pPr lvl="0"/>
            <a:r>
              <a:rPr lang="en-US"/>
              <a:t>Subtitle</a:t>
            </a:r>
          </a:p>
        </p:txBody>
      </p:sp>
      <p:sp>
        <p:nvSpPr>
          <p:cNvPr id="4" name="Text Placeholder 5">
            <a:extLst>
              <a:ext uri="{FF2B5EF4-FFF2-40B4-BE49-F238E27FC236}">
                <a16:creationId xmlns:a16="http://schemas.microsoft.com/office/drawing/2014/main" id="{093CDAC1-142B-C4F3-99E2-62DE7BDE97D2}"/>
              </a:ext>
            </a:extLst>
          </p:cNvPr>
          <p:cNvSpPr>
            <a:spLocks noGrp="1"/>
          </p:cNvSpPr>
          <p:nvPr>
            <p:ph type="body" sz="quarter" idx="15" hasCustomPrompt="1"/>
          </p:nvPr>
        </p:nvSpPr>
        <p:spPr>
          <a:xfrm>
            <a:off x="584200" y="3654304"/>
            <a:ext cx="10480675" cy="1461706"/>
          </a:xfrm>
        </p:spPr>
        <p:txBody>
          <a:bodyPr/>
          <a:lstStyle>
            <a:lvl1pPr marL="0" indent="0">
              <a:buNone/>
              <a:defRPr sz="4800" b="1" i="0">
                <a:solidFill>
                  <a:schemeClr val="tx1"/>
                </a:solidFill>
                <a:latin typeface="Segoe Sans Text" pitchFamily="2" charset="0"/>
                <a:cs typeface="Segoe Sans Text" pitchFamily="2" charset="0"/>
              </a:defRPr>
            </a:lvl1pPr>
          </a:lstStyle>
          <a:p>
            <a:pPr lvl="0"/>
            <a:r>
              <a:rPr lang="en-US"/>
              <a:t>Section Divider Title</a:t>
            </a:r>
          </a:p>
        </p:txBody>
      </p:sp>
    </p:spTree>
    <p:extLst>
      <p:ext uri="{BB962C8B-B14F-4D97-AF65-F5344CB8AC3E}">
        <p14:creationId xmlns:p14="http://schemas.microsoft.com/office/powerpoint/2010/main" val="185868909"/>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83.xml><?xml version="1.0" encoding="utf-8"?>
<p:sldLayout xmlns:a="http://schemas.openxmlformats.org/drawingml/2006/main" xmlns:r="http://schemas.openxmlformats.org/officeDocument/2006/relationships" xmlns:p="http://schemas.openxmlformats.org/presentationml/2006/main" showMasterSp="0" preserve="1" userDrawn="1">
  <p:cSld name="Blank_Imag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8CD90F2B-C625-D74D-0F83-8C5092EAA7D6}"/>
              </a:ext>
            </a:extLst>
          </p:cNvPr>
          <p:cNvPicPr>
            <a:picLocks noChangeAspect="1"/>
          </p:cNvPicPr>
          <p:nvPr userDrawn="1"/>
        </p:nvPicPr>
        <p:blipFill>
          <a:blip r:embed="rId2"/>
          <a:srcRect/>
          <a:stretch/>
        </p:blipFill>
        <p:spPr>
          <a:xfrm>
            <a:off x="0" y="0"/>
            <a:ext cx="12192000" cy="6858000"/>
          </a:xfrm>
          <a:prstGeom prst="rect">
            <a:avLst/>
          </a:prstGeom>
        </p:spPr>
      </p:pic>
      <p:sp>
        <p:nvSpPr>
          <p:cNvPr id="7" name="Footer Placeholder 1">
            <a:extLst>
              <a:ext uri="{FF2B5EF4-FFF2-40B4-BE49-F238E27FC236}">
                <a16:creationId xmlns:a16="http://schemas.microsoft.com/office/drawing/2014/main" id="{7A38BE22-6AA2-521B-285D-5426E1F4F4A9}"/>
              </a:ext>
            </a:extLst>
          </p:cNvPr>
          <p:cNvSpPr>
            <a:spLocks noGrp="1"/>
          </p:cNvSpPr>
          <p:nvPr>
            <p:ph type="ftr" sz="quarter" idx="13"/>
          </p:nvPr>
        </p:nvSpPr>
        <p:spPr>
          <a:xfrm>
            <a:off x="584200" y="6477356"/>
            <a:ext cx="4114800" cy="123111"/>
          </a:xfrm>
        </p:spPr>
        <p:txBody>
          <a:bodyPr/>
          <a:lstStyle>
            <a:lvl1pPr>
              <a:defRPr b="0" i="0">
                <a:solidFill>
                  <a:schemeClr val="bg1"/>
                </a:solidFill>
                <a:latin typeface="Segoe UI Variable Small Light" pitchFamily="2" charset="0"/>
              </a:defRPr>
            </a:lvl1pPr>
          </a:lstStyle>
          <a:p>
            <a:r>
              <a:rPr lang="en-US"/>
              <a:t>Microsoft Confidential</a:t>
            </a:r>
          </a:p>
        </p:txBody>
      </p:sp>
      <p:sp>
        <p:nvSpPr>
          <p:cNvPr id="5" name="Text Placeholder 5">
            <a:extLst>
              <a:ext uri="{FF2B5EF4-FFF2-40B4-BE49-F238E27FC236}">
                <a16:creationId xmlns:a16="http://schemas.microsoft.com/office/drawing/2014/main" id="{E370E6F8-128B-0546-291D-BAC50B5F45B5}"/>
              </a:ext>
            </a:extLst>
          </p:cNvPr>
          <p:cNvSpPr>
            <a:spLocks noGrp="1"/>
          </p:cNvSpPr>
          <p:nvPr>
            <p:ph type="body" sz="quarter" idx="15" hasCustomPrompt="1"/>
          </p:nvPr>
        </p:nvSpPr>
        <p:spPr>
          <a:xfrm>
            <a:off x="584200" y="5381594"/>
            <a:ext cx="11128187" cy="738664"/>
          </a:xfrm>
        </p:spPr>
        <p:txBody>
          <a:bodyPr/>
          <a:lstStyle>
            <a:lvl1pPr marL="0" indent="0">
              <a:buNone/>
              <a:defRPr sz="4800" b="1" i="0">
                <a:solidFill>
                  <a:schemeClr val="bg1"/>
                </a:solidFill>
                <a:latin typeface="Segoe Sans Text" pitchFamily="2" charset="0"/>
                <a:cs typeface="Segoe Sans Text" pitchFamily="2" charset="0"/>
              </a:defRPr>
            </a:lvl1pPr>
          </a:lstStyle>
          <a:p>
            <a:pPr lvl="0"/>
            <a:r>
              <a:rPr lang="en-US"/>
              <a:t>Click to edit title</a:t>
            </a:r>
          </a:p>
        </p:txBody>
      </p:sp>
    </p:spTree>
    <p:extLst>
      <p:ext uri="{BB962C8B-B14F-4D97-AF65-F5344CB8AC3E}">
        <p14:creationId xmlns:p14="http://schemas.microsoft.com/office/powerpoint/2010/main" val="272977097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84.xml><?xml version="1.0" encoding="utf-8"?>
<p:sldLayout xmlns:a="http://schemas.openxmlformats.org/drawingml/2006/main" xmlns:r="http://schemas.openxmlformats.org/officeDocument/2006/relationships" xmlns:p="http://schemas.openxmlformats.org/presentationml/2006/main" showMasterSp="0" preserve="1" userDrawn="1">
  <p:cSld name="1_Blank_Imag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8CD90F2B-C625-D74D-0F83-8C5092EAA7D6}"/>
              </a:ext>
            </a:extLst>
          </p:cNvPr>
          <p:cNvPicPr>
            <a:picLocks noChangeAspect="1"/>
          </p:cNvPicPr>
          <p:nvPr userDrawn="1"/>
        </p:nvPicPr>
        <p:blipFill>
          <a:blip r:embed="rId2"/>
          <a:srcRect/>
          <a:stretch/>
        </p:blipFill>
        <p:spPr>
          <a:xfrm>
            <a:off x="0" y="0"/>
            <a:ext cx="12192000" cy="6858000"/>
          </a:xfrm>
          <a:prstGeom prst="rect">
            <a:avLst/>
          </a:prstGeom>
        </p:spPr>
      </p:pic>
      <p:sp>
        <p:nvSpPr>
          <p:cNvPr id="7" name="Footer Placeholder 1">
            <a:extLst>
              <a:ext uri="{FF2B5EF4-FFF2-40B4-BE49-F238E27FC236}">
                <a16:creationId xmlns:a16="http://schemas.microsoft.com/office/drawing/2014/main" id="{7A38BE22-6AA2-521B-285D-5426E1F4F4A9}"/>
              </a:ext>
            </a:extLst>
          </p:cNvPr>
          <p:cNvSpPr>
            <a:spLocks noGrp="1"/>
          </p:cNvSpPr>
          <p:nvPr>
            <p:ph type="ftr" sz="quarter" idx="13"/>
          </p:nvPr>
        </p:nvSpPr>
        <p:spPr>
          <a:xfrm>
            <a:off x="584200" y="6477356"/>
            <a:ext cx="4114800" cy="123111"/>
          </a:xfrm>
        </p:spPr>
        <p:txBody>
          <a:bodyPr/>
          <a:lstStyle>
            <a:lvl1pPr>
              <a:defRPr b="0" i="0">
                <a:solidFill>
                  <a:schemeClr val="bg1"/>
                </a:solidFill>
                <a:latin typeface="Segoe UI Variable Small Light" pitchFamily="2" charset="0"/>
              </a:defRPr>
            </a:lvl1pPr>
          </a:lstStyle>
          <a:p>
            <a:r>
              <a:rPr lang="en-US"/>
              <a:t>Microsoft Confidential</a:t>
            </a:r>
          </a:p>
        </p:txBody>
      </p:sp>
      <p:sp>
        <p:nvSpPr>
          <p:cNvPr id="5" name="Text Placeholder 5">
            <a:extLst>
              <a:ext uri="{FF2B5EF4-FFF2-40B4-BE49-F238E27FC236}">
                <a16:creationId xmlns:a16="http://schemas.microsoft.com/office/drawing/2014/main" id="{E370E6F8-128B-0546-291D-BAC50B5F45B5}"/>
              </a:ext>
            </a:extLst>
          </p:cNvPr>
          <p:cNvSpPr>
            <a:spLocks noGrp="1"/>
          </p:cNvSpPr>
          <p:nvPr>
            <p:ph type="body" sz="quarter" idx="15" hasCustomPrompt="1"/>
          </p:nvPr>
        </p:nvSpPr>
        <p:spPr>
          <a:xfrm>
            <a:off x="531906" y="299552"/>
            <a:ext cx="11128187" cy="738664"/>
          </a:xfrm>
        </p:spPr>
        <p:txBody>
          <a:bodyPr/>
          <a:lstStyle>
            <a:lvl1pPr marL="0" indent="0">
              <a:buNone/>
              <a:defRPr sz="4800" b="1" i="0">
                <a:solidFill>
                  <a:schemeClr val="bg1"/>
                </a:solidFill>
                <a:latin typeface="Segoe Sans Text" pitchFamily="2" charset="0"/>
                <a:cs typeface="Segoe Sans Text" pitchFamily="2" charset="0"/>
              </a:defRPr>
            </a:lvl1pPr>
          </a:lstStyle>
          <a:p>
            <a:pPr lvl="0"/>
            <a:r>
              <a:rPr lang="en-US"/>
              <a:t>Click to edit title</a:t>
            </a:r>
          </a:p>
        </p:txBody>
      </p:sp>
    </p:spTree>
    <p:extLst>
      <p:ext uri="{BB962C8B-B14F-4D97-AF65-F5344CB8AC3E}">
        <p14:creationId xmlns:p14="http://schemas.microsoft.com/office/powerpoint/2010/main" val="160424690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85.xml><?xml version="1.0" encoding="utf-8"?>
<p:sldLayout xmlns:a="http://schemas.openxmlformats.org/drawingml/2006/main" xmlns:r="http://schemas.openxmlformats.org/officeDocument/2006/relationships" xmlns:p="http://schemas.openxmlformats.org/presentationml/2006/main" showMasterSp="0" preserve="1" userDrawn="1">
  <p:cSld name="Blank_White">
    <p:spTree>
      <p:nvGrpSpPr>
        <p:cNvPr id="1" name=""/>
        <p:cNvGrpSpPr/>
        <p:nvPr/>
      </p:nvGrpSpPr>
      <p:grpSpPr>
        <a:xfrm>
          <a:off x="0" y="0"/>
          <a:ext cx="0" cy="0"/>
          <a:chOff x="0" y="0"/>
          <a:chExt cx="0" cy="0"/>
        </a:xfrm>
      </p:grpSpPr>
      <p:sp>
        <p:nvSpPr>
          <p:cNvPr id="6" name="Footer Placeholder 1">
            <a:extLst>
              <a:ext uri="{FF2B5EF4-FFF2-40B4-BE49-F238E27FC236}">
                <a16:creationId xmlns:a16="http://schemas.microsoft.com/office/drawing/2014/main" id="{51F3B1FA-F5A4-87CA-1BFC-2EDE23CFBBD1}"/>
              </a:ext>
            </a:extLst>
          </p:cNvPr>
          <p:cNvSpPr>
            <a:spLocks noGrp="1"/>
          </p:cNvSpPr>
          <p:nvPr>
            <p:ph type="ftr" sz="quarter" idx="16"/>
          </p:nvPr>
        </p:nvSpPr>
        <p:spPr>
          <a:xfrm>
            <a:off x="584200" y="6477356"/>
            <a:ext cx="4114800" cy="123111"/>
          </a:xfrm>
        </p:spPr>
        <p:txBody>
          <a:bodyPr/>
          <a:lstStyle>
            <a:lvl1pPr>
              <a:defRPr b="0" i="0">
                <a:solidFill>
                  <a:schemeClr val="tx1"/>
                </a:solidFill>
                <a:latin typeface="Segoe UI Variable Small Light" pitchFamily="2" charset="0"/>
              </a:defRPr>
            </a:lvl1pPr>
          </a:lstStyle>
          <a:p>
            <a:r>
              <a:rPr lang="en-US"/>
              <a:t>Microsoft Confidential</a:t>
            </a:r>
          </a:p>
        </p:txBody>
      </p:sp>
      <p:sp>
        <p:nvSpPr>
          <p:cNvPr id="2" name="Text Placeholder 5">
            <a:extLst>
              <a:ext uri="{FF2B5EF4-FFF2-40B4-BE49-F238E27FC236}">
                <a16:creationId xmlns:a16="http://schemas.microsoft.com/office/drawing/2014/main" id="{DFEF793F-254D-90FD-1124-F209AA9C337D}"/>
              </a:ext>
            </a:extLst>
          </p:cNvPr>
          <p:cNvSpPr>
            <a:spLocks noGrp="1"/>
          </p:cNvSpPr>
          <p:nvPr>
            <p:ph type="body" sz="quarter" idx="15" hasCustomPrompt="1"/>
          </p:nvPr>
        </p:nvSpPr>
        <p:spPr>
          <a:xfrm>
            <a:off x="584200" y="5381594"/>
            <a:ext cx="11128187" cy="738664"/>
          </a:xfrm>
        </p:spPr>
        <p:txBody>
          <a:bodyPr/>
          <a:lstStyle>
            <a:lvl1pPr marL="0" indent="0">
              <a:buNone/>
              <a:defRPr sz="4800" b="1" i="0">
                <a:solidFill>
                  <a:schemeClr val="tx1"/>
                </a:solidFill>
                <a:latin typeface="Segoe Sans Text" pitchFamily="2" charset="0"/>
                <a:cs typeface="Segoe Sans Text" pitchFamily="2" charset="0"/>
              </a:defRPr>
            </a:lvl1pPr>
          </a:lstStyle>
          <a:p>
            <a:pPr lvl="0"/>
            <a:r>
              <a:rPr lang="en-US"/>
              <a:t>Click to edit title</a:t>
            </a:r>
          </a:p>
        </p:txBody>
      </p:sp>
    </p:spTree>
    <p:extLst>
      <p:ext uri="{BB962C8B-B14F-4D97-AF65-F5344CB8AC3E}">
        <p14:creationId xmlns:p14="http://schemas.microsoft.com/office/powerpoint/2010/main" val="90799210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86.xml><?xml version="1.0" encoding="utf-8"?>
<p:sldLayout xmlns:a="http://schemas.openxmlformats.org/drawingml/2006/main" xmlns:r="http://schemas.openxmlformats.org/officeDocument/2006/relationships" xmlns:p="http://schemas.openxmlformats.org/presentationml/2006/main" showMasterSp="0" preserve="1" userDrawn="1">
  <p:cSld name="Full_Bleed_Top_Image">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942F0238-66BE-083C-C773-629AD18C76EA}"/>
              </a:ext>
            </a:extLst>
          </p:cNvPr>
          <p:cNvPicPr>
            <a:picLocks noChangeAspect="1"/>
          </p:cNvPicPr>
          <p:nvPr userDrawn="1"/>
        </p:nvPicPr>
        <p:blipFill>
          <a:blip r:embed="rId2"/>
          <a:srcRect t="42934" b="42934"/>
          <a:stretch/>
        </p:blipFill>
        <p:spPr>
          <a:xfrm>
            <a:off x="0" y="0"/>
            <a:ext cx="12192000" cy="969206"/>
          </a:xfrm>
          <a:custGeom>
            <a:avLst/>
            <a:gdLst>
              <a:gd name="connsiteX0" fmla="*/ 0 w 12192000"/>
              <a:gd name="connsiteY0" fmla="*/ 0 h 969206"/>
              <a:gd name="connsiteX1" fmla="*/ 12192000 w 12192000"/>
              <a:gd name="connsiteY1" fmla="*/ 0 h 969206"/>
              <a:gd name="connsiteX2" fmla="*/ 12192000 w 12192000"/>
              <a:gd name="connsiteY2" fmla="*/ 969206 h 969206"/>
              <a:gd name="connsiteX3" fmla="*/ 0 w 12192000"/>
              <a:gd name="connsiteY3" fmla="*/ 969206 h 969206"/>
            </a:gdLst>
            <a:ahLst/>
            <a:cxnLst>
              <a:cxn ang="0">
                <a:pos x="connsiteX0" y="connsiteY0"/>
              </a:cxn>
              <a:cxn ang="0">
                <a:pos x="connsiteX1" y="connsiteY1"/>
              </a:cxn>
              <a:cxn ang="0">
                <a:pos x="connsiteX2" y="connsiteY2"/>
              </a:cxn>
              <a:cxn ang="0">
                <a:pos x="connsiteX3" y="connsiteY3"/>
              </a:cxn>
            </a:cxnLst>
            <a:rect l="l" t="t" r="r" b="b"/>
            <a:pathLst>
              <a:path w="12192000" h="969206">
                <a:moveTo>
                  <a:pt x="0" y="0"/>
                </a:moveTo>
                <a:lnTo>
                  <a:pt x="12192000" y="0"/>
                </a:lnTo>
                <a:lnTo>
                  <a:pt x="12192000" y="969206"/>
                </a:lnTo>
                <a:lnTo>
                  <a:pt x="0" y="969206"/>
                </a:lnTo>
                <a:close/>
              </a:path>
            </a:pathLst>
          </a:custGeom>
        </p:spPr>
      </p:pic>
      <p:sp>
        <p:nvSpPr>
          <p:cNvPr id="5" name="Slide Number Placeholder 4">
            <a:extLst>
              <a:ext uri="{FF2B5EF4-FFF2-40B4-BE49-F238E27FC236}">
                <a16:creationId xmlns:a16="http://schemas.microsoft.com/office/drawing/2014/main" id="{B426A676-6846-EA65-EDE5-824567022740}"/>
              </a:ext>
            </a:extLst>
          </p:cNvPr>
          <p:cNvSpPr>
            <a:spLocks noGrp="1"/>
          </p:cNvSpPr>
          <p:nvPr>
            <p:ph type="sldNum" sz="quarter" idx="14"/>
          </p:nvPr>
        </p:nvSpPr>
        <p:spPr/>
        <p:txBody>
          <a:bodyPr/>
          <a:lstStyle>
            <a:lvl1pPr>
              <a:defRPr b="0" i="0">
                <a:latin typeface="Segoe Sans Text" pitchFamily="2" charset="0"/>
              </a:defRPr>
            </a:lvl1pPr>
          </a:lstStyle>
          <a:p>
            <a:fld id="{F126207E-29C7-4F9F-8309-C6BAAD6BC8C8}" type="slidenum">
              <a:rPr lang="en-US" smtClean="0"/>
              <a:pPr/>
              <a:t>‹#›</a:t>
            </a:fld>
            <a:endParaRPr lang="en-US"/>
          </a:p>
        </p:txBody>
      </p:sp>
      <p:sp>
        <p:nvSpPr>
          <p:cNvPr id="3" name="Footer Placeholder 1">
            <a:extLst>
              <a:ext uri="{FF2B5EF4-FFF2-40B4-BE49-F238E27FC236}">
                <a16:creationId xmlns:a16="http://schemas.microsoft.com/office/drawing/2014/main" id="{A4118093-7D3C-9764-D242-3FF6E0731EF9}"/>
              </a:ext>
            </a:extLst>
          </p:cNvPr>
          <p:cNvSpPr>
            <a:spLocks noGrp="1"/>
          </p:cNvSpPr>
          <p:nvPr>
            <p:ph type="ftr" sz="quarter" idx="12"/>
          </p:nvPr>
        </p:nvSpPr>
        <p:spPr>
          <a:xfrm>
            <a:off x="584200" y="6477356"/>
            <a:ext cx="4114800" cy="123111"/>
          </a:xfrm>
        </p:spPr>
        <p:txBody>
          <a:bodyPr/>
          <a:lstStyle>
            <a:lvl1pPr>
              <a:defRPr b="0" i="0">
                <a:solidFill>
                  <a:schemeClr val="tx1"/>
                </a:solidFill>
                <a:latin typeface="Segoe UI Variable Small Light" pitchFamily="2" charset="0"/>
              </a:defRPr>
            </a:lvl1pPr>
          </a:lstStyle>
          <a:p>
            <a:r>
              <a:rPr lang="en-US"/>
              <a:t>Microsoft Confidential</a:t>
            </a:r>
          </a:p>
        </p:txBody>
      </p:sp>
      <p:sp>
        <p:nvSpPr>
          <p:cNvPr id="7" name="Text Placeholder 5">
            <a:extLst>
              <a:ext uri="{FF2B5EF4-FFF2-40B4-BE49-F238E27FC236}">
                <a16:creationId xmlns:a16="http://schemas.microsoft.com/office/drawing/2014/main" id="{1BF31E78-AE5B-8A68-9924-540AC5A8867E}"/>
              </a:ext>
            </a:extLst>
          </p:cNvPr>
          <p:cNvSpPr>
            <a:spLocks noGrp="1"/>
          </p:cNvSpPr>
          <p:nvPr>
            <p:ph type="body" sz="quarter" idx="15" hasCustomPrompt="1"/>
          </p:nvPr>
        </p:nvSpPr>
        <p:spPr>
          <a:xfrm>
            <a:off x="584200" y="207604"/>
            <a:ext cx="11025187" cy="553998"/>
          </a:xfrm>
        </p:spPr>
        <p:txBody>
          <a:bodyPr/>
          <a:lstStyle>
            <a:lvl1pPr marL="0" indent="0">
              <a:buNone/>
              <a:defRPr sz="3600" b="1" i="0">
                <a:solidFill>
                  <a:schemeClr val="bg1"/>
                </a:solidFill>
                <a:latin typeface="Segoe Sans Text" pitchFamily="2" charset="0"/>
                <a:cs typeface="Segoe Sans Text" pitchFamily="2" charset="0"/>
              </a:defRPr>
            </a:lvl1pPr>
          </a:lstStyle>
          <a:p>
            <a:pPr lvl="0"/>
            <a:r>
              <a:rPr lang="en-US"/>
              <a:t>Click to edit title</a:t>
            </a:r>
          </a:p>
        </p:txBody>
      </p:sp>
    </p:spTree>
    <p:extLst>
      <p:ext uri="{BB962C8B-B14F-4D97-AF65-F5344CB8AC3E}">
        <p14:creationId xmlns:p14="http://schemas.microsoft.com/office/powerpoint/2010/main" val="357251559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87.xml><?xml version="1.0" encoding="utf-8"?>
<p:sldLayout xmlns:a="http://schemas.openxmlformats.org/drawingml/2006/main" xmlns:r="http://schemas.openxmlformats.org/officeDocument/2006/relationships" xmlns:p="http://schemas.openxmlformats.org/presentationml/2006/main" showMasterSp="0" preserve="1" userDrawn="1">
  <p:cSld name="Full_Bleed_Top_Image_White">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B426A676-6846-EA65-EDE5-824567022740}"/>
              </a:ext>
            </a:extLst>
          </p:cNvPr>
          <p:cNvSpPr>
            <a:spLocks noGrp="1"/>
          </p:cNvSpPr>
          <p:nvPr>
            <p:ph type="sldNum" sz="quarter" idx="14"/>
          </p:nvPr>
        </p:nvSpPr>
        <p:spPr/>
        <p:txBody>
          <a:bodyPr/>
          <a:lstStyle>
            <a:lvl1pPr>
              <a:defRPr b="0" i="0">
                <a:latin typeface="Segoe Sans Text" pitchFamily="2" charset="0"/>
              </a:defRPr>
            </a:lvl1pPr>
          </a:lstStyle>
          <a:p>
            <a:fld id="{F126207E-29C7-4F9F-8309-C6BAAD6BC8C8}" type="slidenum">
              <a:rPr lang="en-US" smtClean="0"/>
              <a:pPr/>
              <a:t>‹#›</a:t>
            </a:fld>
            <a:endParaRPr lang="en-US"/>
          </a:p>
        </p:txBody>
      </p:sp>
      <p:sp>
        <p:nvSpPr>
          <p:cNvPr id="3" name="Footer Placeholder 1">
            <a:extLst>
              <a:ext uri="{FF2B5EF4-FFF2-40B4-BE49-F238E27FC236}">
                <a16:creationId xmlns:a16="http://schemas.microsoft.com/office/drawing/2014/main" id="{A4118093-7D3C-9764-D242-3FF6E0731EF9}"/>
              </a:ext>
            </a:extLst>
          </p:cNvPr>
          <p:cNvSpPr>
            <a:spLocks noGrp="1"/>
          </p:cNvSpPr>
          <p:nvPr>
            <p:ph type="ftr" sz="quarter" idx="12"/>
          </p:nvPr>
        </p:nvSpPr>
        <p:spPr>
          <a:xfrm>
            <a:off x="584200" y="6477356"/>
            <a:ext cx="4114800" cy="123111"/>
          </a:xfrm>
        </p:spPr>
        <p:txBody>
          <a:bodyPr/>
          <a:lstStyle>
            <a:lvl1pPr>
              <a:defRPr b="0" i="0">
                <a:solidFill>
                  <a:schemeClr val="tx1"/>
                </a:solidFill>
                <a:latin typeface="Segoe UI Variable Small Light" pitchFamily="2" charset="0"/>
              </a:defRPr>
            </a:lvl1pPr>
          </a:lstStyle>
          <a:p>
            <a:r>
              <a:rPr lang="en-US"/>
              <a:t>Microsoft Confidential</a:t>
            </a:r>
          </a:p>
        </p:txBody>
      </p:sp>
      <p:sp>
        <p:nvSpPr>
          <p:cNvPr id="7" name="Text Placeholder 5">
            <a:extLst>
              <a:ext uri="{FF2B5EF4-FFF2-40B4-BE49-F238E27FC236}">
                <a16:creationId xmlns:a16="http://schemas.microsoft.com/office/drawing/2014/main" id="{1BF31E78-AE5B-8A68-9924-540AC5A8867E}"/>
              </a:ext>
            </a:extLst>
          </p:cNvPr>
          <p:cNvSpPr>
            <a:spLocks noGrp="1"/>
          </p:cNvSpPr>
          <p:nvPr>
            <p:ph type="body" sz="quarter" idx="15" hasCustomPrompt="1"/>
          </p:nvPr>
        </p:nvSpPr>
        <p:spPr>
          <a:xfrm>
            <a:off x="584200" y="207604"/>
            <a:ext cx="11025187" cy="553998"/>
          </a:xfrm>
        </p:spPr>
        <p:txBody>
          <a:bodyPr/>
          <a:lstStyle>
            <a:lvl1pPr marL="0" indent="0">
              <a:buNone/>
              <a:defRPr sz="3600" b="1" i="0">
                <a:solidFill>
                  <a:schemeClr val="tx1"/>
                </a:solidFill>
                <a:latin typeface="Segoe Sans Text" pitchFamily="2" charset="0"/>
                <a:cs typeface="Segoe Sans Text" pitchFamily="2" charset="0"/>
              </a:defRPr>
            </a:lvl1pPr>
          </a:lstStyle>
          <a:p>
            <a:pPr lvl="0"/>
            <a:r>
              <a:rPr lang="en-US"/>
              <a:t>Click to edit title</a:t>
            </a:r>
          </a:p>
        </p:txBody>
      </p:sp>
    </p:spTree>
    <p:extLst>
      <p:ext uri="{BB962C8B-B14F-4D97-AF65-F5344CB8AC3E}">
        <p14:creationId xmlns:p14="http://schemas.microsoft.com/office/powerpoint/2010/main" val="228126908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88.xml><?xml version="1.0" encoding="utf-8"?>
<p:sldLayout xmlns:a="http://schemas.openxmlformats.org/drawingml/2006/main" xmlns:r="http://schemas.openxmlformats.org/officeDocument/2006/relationships" xmlns:p="http://schemas.openxmlformats.org/presentationml/2006/main" showMasterSp="0" preserve="1" userDrawn="1">
  <p:cSld name="Top_Banner_Image">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A013FEF3-9D00-09CB-83F7-C9D5B17669C5}"/>
              </a:ext>
            </a:extLst>
          </p:cNvPr>
          <p:cNvPicPr>
            <a:picLocks noChangeAspect="1"/>
          </p:cNvPicPr>
          <p:nvPr userDrawn="1"/>
        </p:nvPicPr>
        <p:blipFill>
          <a:blip r:embed="rId2"/>
          <a:srcRect t="42934" b="42934"/>
          <a:stretch/>
        </p:blipFill>
        <p:spPr>
          <a:xfrm>
            <a:off x="0" y="0"/>
            <a:ext cx="12192000" cy="969206"/>
          </a:xfrm>
          <a:custGeom>
            <a:avLst/>
            <a:gdLst>
              <a:gd name="connsiteX0" fmla="*/ 0 w 12192000"/>
              <a:gd name="connsiteY0" fmla="*/ 0 h 969206"/>
              <a:gd name="connsiteX1" fmla="*/ 12192000 w 12192000"/>
              <a:gd name="connsiteY1" fmla="*/ 0 h 969206"/>
              <a:gd name="connsiteX2" fmla="*/ 12192000 w 12192000"/>
              <a:gd name="connsiteY2" fmla="*/ 969206 h 969206"/>
              <a:gd name="connsiteX3" fmla="*/ 0 w 12192000"/>
              <a:gd name="connsiteY3" fmla="*/ 969206 h 969206"/>
            </a:gdLst>
            <a:ahLst/>
            <a:cxnLst>
              <a:cxn ang="0">
                <a:pos x="connsiteX0" y="connsiteY0"/>
              </a:cxn>
              <a:cxn ang="0">
                <a:pos x="connsiteX1" y="connsiteY1"/>
              </a:cxn>
              <a:cxn ang="0">
                <a:pos x="connsiteX2" y="connsiteY2"/>
              </a:cxn>
              <a:cxn ang="0">
                <a:pos x="connsiteX3" y="connsiteY3"/>
              </a:cxn>
            </a:cxnLst>
            <a:rect l="l" t="t" r="r" b="b"/>
            <a:pathLst>
              <a:path w="12192000" h="969206">
                <a:moveTo>
                  <a:pt x="0" y="0"/>
                </a:moveTo>
                <a:lnTo>
                  <a:pt x="12192000" y="0"/>
                </a:lnTo>
                <a:lnTo>
                  <a:pt x="12192000" y="969206"/>
                </a:lnTo>
                <a:lnTo>
                  <a:pt x="0" y="969206"/>
                </a:lnTo>
                <a:close/>
              </a:path>
            </a:pathLst>
          </a:custGeom>
        </p:spPr>
      </p:pic>
      <p:sp>
        <p:nvSpPr>
          <p:cNvPr id="3" name="Slide Number Placeholder 2">
            <a:extLst>
              <a:ext uri="{FF2B5EF4-FFF2-40B4-BE49-F238E27FC236}">
                <a16:creationId xmlns:a16="http://schemas.microsoft.com/office/drawing/2014/main" id="{F025B98F-75D1-1C12-C38F-3ABA1B9F3F9A}"/>
              </a:ext>
            </a:extLst>
          </p:cNvPr>
          <p:cNvSpPr>
            <a:spLocks noGrp="1"/>
          </p:cNvSpPr>
          <p:nvPr>
            <p:ph type="sldNum" sz="quarter" idx="18"/>
          </p:nvPr>
        </p:nvSpPr>
        <p:spPr/>
        <p:txBody>
          <a:bodyPr/>
          <a:lstStyle>
            <a:lvl1pPr>
              <a:defRPr b="0" i="0">
                <a:latin typeface="Segoe Sans Text" pitchFamily="2" charset="0"/>
              </a:defRPr>
            </a:lvl1pPr>
          </a:lstStyle>
          <a:p>
            <a:fld id="{F126207E-29C7-4F9F-8309-C6BAAD6BC8C8}" type="slidenum">
              <a:rPr lang="en-US" smtClean="0"/>
              <a:pPr/>
              <a:t>‹#›</a:t>
            </a:fld>
            <a:endParaRPr lang="en-US"/>
          </a:p>
        </p:txBody>
      </p:sp>
      <p:sp>
        <p:nvSpPr>
          <p:cNvPr id="5" name="Footer Placeholder 1">
            <a:extLst>
              <a:ext uri="{FF2B5EF4-FFF2-40B4-BE49-F238E27FC236}">
                <a16:creationId xmlns:a16="http://schemas.microsoft.com/office/drawing/2014/main" id="{F5BFD52B-9607-56D9-DA0D-CB98F20BCE7E}"/>
              </a:ext>
            </a:extLst>
          </p:cNvPr>
          <p:cNvSpPr>
            <a:spLocks noGrp="1"/>
          </p:cNvSpPr>
          <p:nvPr>
            <p:ph type="ftr" sz="quarter" idx="12"/>
          </p:nvPr>
        </p:nvSpPr>
        <p:spPr>
          <a:xfrm>
            <a:off x="584200" y="6477356"/>
            <a:ext cx="4114800" cy="123111"/>
          </a:xfrm>
        </p:spPr>
        <p:txBody>
          <a:bodyPr/>
          <a:lstStyle>
            <a:lvl1pPr>
              <a:defRPr b="0" i="0">
                <a:solidFill>
                  <a:schemeClr val="tx1"/>
                </a:solidFill>
                <a:latin typeface="Segoe UI Variable Small Light" pitchFamily="2" charset="0"/>
              </a:defRPr>
            </a:lvl1pPr>
          </a:lstStyle>
          <a:p>
            <a:r>
              <a:rPr lang="en-US"/>
              <a:t>Microsoft Confidential</a:t>
            </a:r>
          </a:p>
        </p:txBody>
      </p:sp>
      <p:sp>
        <p:nvSpPr>
          <p:cNvPr id="4" name="Text Placeholder 5">
            <a:extLst>
              <a:ext uri="{FF2B5EF4-FFF2-40B4-BE49-F238E27FC236}">
                <a16:creationId xmlns:a16="http://schemas.microsoft.com/office/drawing/2014/main" id="{03FB5D28-73A3-A4CB-FFDA-292F74CA5592}"/>
              </a:ext>
            </a:extLst>
          </p:cNvPr>
          <p:cNvSpPr>
            <a:spLocks noGrp="1"/>
          </p:cNvSpPr>
          <p:nvPr>
            <p:ph type="body" sz="quarter" idx="15" hasCustomPrompt="1"/>
          </p:nvPr>
        </p:nvSpPr>
        <p:spPr>
          <a:xfrm>
            <a:off x="584200" y="207604"/>
            <a:ext cx="11025187" cy="553998"/>
          </a:xfrm>
        </p:spPr>
        <p:txBody>
          <a:bodyPr/>
          <a:lstStyle>
            <a:lvl1pPr marL="0" indent="0">
              <a:buNone/>
              <a:defRPr sz="3600" b="1" i="0">
                <a:solidFill>
                  <a:schemeClr val="bg1"/>
                </a:solidFill>
                <a:latin typeface="Segoe Sans Text" pitchFamily="2" charset="0"/>
                <a:cs typeface="Segoe Sans Text" pitchFamily="2" charset="0"/>
              </a:defRPr>
            </a:lvl1pPr>
          </a:lstStyle>
          <a:p>
            <a:pPr lvl="0"/>
            <a:r>
              <a:rPr lang="en-US"/>
              <a:t>Click to edit title</a:t>
            </a:r>
          </a:p>
        </p:txBody>
      </p:sp>
      <p:sp>
        <p:nvSpPr>
          <p:cNvPr id="6" name="Text Placeholder 5">
            <a:extLst>
              <a:ext uri="{FF2B5EF4-FFF2-40B4-BE49-F238E27FC236}">
                <a16:creationId xmlns:a16="http://schemas.microsoft.com/office/drawing/2014/main" id="{A7FA188C-F10F-4C83-174D-EFBD25844B6B}"/>
              </a:ext>
            </a:extLst>
          </p:cNvPr>
          <p:cNvSpPr>
            <a:spLocks noGrp="1"/>
          </p:cNvSpPr>
          <p:nvPr>
            <p:ph type="body" sz="quarter" idx="19" hasCustomPrompt="1"/>
          </p:nvPr>
        </p:nvSpPr>
        <p:spPr>
          <a:xfrm>
            <a:off x="563497" y="1202079"/>
            <a:ext cx="11045889" cy="1480820"/>
          </a:xfrm>
        </p:spPr>
        <p:txBody>
          <a:bodyPr/>
          <a:lstStyle>
            <a:lvl1pPr marL="0" indent="0">
              <a:buNone/>
              <a:defRPr sz="2000" b="1" i="0">
                <a:solidFill>
                  <a:schemeClr val="tx1"/>
                </a:solidFill>
                <a:latin typeface="Segoe Sans Text Semibold" pitchFamily="2" charset="0"/>
                <a:cs typeface="Segoe Sans Text Semibold" pitchFamily="2" charset="0"/>
              </a:defRPr>
            </a:lvl1pPr>
          </a:lstStyle>
          <a:p>
            <a:pPr lvl="0"/>
            <a:r>
              <a:rPr lang="en-US"/>
              <a:t>Click to edit text</a:t>
            </a:r>
          </a:p>
        </p:txBody>
      </p:sp>
      <p:sp>
        <p:nvSpPr>
          <p:cNvPr id="9" name="Text Placeholder 5">
            <a:extLst>
              <a:ext uri="{FF2B5EF4-FFF2-40B4-BE49-F238E27FC236}">
                <a16:creationId xmlns:a16="http://schemas.microsoft.com/office/drawing/2014/main" id="{C0887865-9E87-9DBF-7F44-ACF8DE43B490}"/>
              </a:ext>
            </a:extLst>
          </p:cNvPr>
          <p:cNvSpPr>
            <a:spLocks noGrp="1"/>
          </p:cNvSpPr>
          <p:nvPr>
            <p:ph type="body" sz="quarter" idx="20" hasCustomPrompt="1"/>
          </p:nvPr>
        </p:nvSpPr>
        <p:spPr>
          <a:xfrm>
            <a:off x="563496" y="2802002"/>
            <a:ext cx="11045889" cy="3467749"/>
          </a:xfrm>
        </p:spPr>
        <p:txBody>
          <a:bodyPr/>
          <a:lstStyle>
            <a:lvl1pPr marL="0" indent="0">
              <a:buNone/>
              <a:defRPr sz="1400" b="0" i="0">
                <a:solidFill>
                  <a:schemeClr val="tx1"/>
                </a:solidFill>
                <a:latin typeface="Segoe Sans Text" pitchFamily="2" charset="0"/>
                <a:cs typeface="Segoe Sans Text" pitchFamily="2" charset="0"/>
              </a:defRPr>
            </a:lvl1pPr>
          </a:lstStyle>
          <a:p>
            <a:pPr lvl="0"/>
            <a:r>
              <a:rPr lang="en-US"/>
              <a:t>Click to edit text</a:t>
            </a:r>
          </a:p>
        </p:txBody>
      </p:sp>
    </p:spTree>
    <p:extLst>
      <p:ext uri="{BB962C8B-B14F-4D97-AF65-F5344CB8AC3E}">
        <p14:creationId xmlns:p14="http://schemas.microsoft.com/office/powerpoint/2010/main" val="2139681552"/>
      </p:ext>
    </p:extLst>
  </p:cSld>
  <p:clrMapOvr>
    <a:masterClrMapping/>
  </p:clrMapOvr>
  <p:transition>
    <p:fade/>
  </p:transition>
</p:sldLayout>
</file>

<file path=ppt/slideLayouts/slideLayout289.xml><?xml version="1.0" encoding="utf-8"?>
<p:sldLayout xmlns:a="http://schemas.openxmlformats.org/drawingml/2006/main" xmlns:r="http://schemas.openxmlformats.org/officeDocument/2006/relationships" xmlns:p="http://schemas.openxmlformats.org/presentationml/2006/main" showMasterSp="0" preserve="1" userDrawn="1">
  <p:cSld name="Top_Banner_Gradient_White">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F025B98F-75D1-1C12-C38F-3ABA1B9F3F9A}"/>
              </a:ext>
            </a:extLst>
          </p:cNvPr>
          <p:cNvSpPr>
            <a:spLocks noGrp="1"/>
          </p:cNvSpPr>
          <p:nvPr>
            <p:ph type="sldNum" sz="quarter" idx="18"/>
          </p:nvPr>
        </p:nvSpPr>
        <p:spPr/>
        <p:txBody>
          <a:bodyPr/>
          <a:lstStyle>
            <a:lvl1pPr>
              <a:defRPr b="0" i="0">
                <a:latin typeface="Segoe Sans Text" pitchFamily="2" charset="0"/>
              </a:defRPr>
            </a:lvl1pPr>
          </a:lstStyle>
          <a:p>
            <a:fld id="{F126207E-29C7-4F9F-8309-C6BAAD6BC8C8}" type="slidenum">
              <a:rPr lang="en-US" smtClean="0"/>
              <a:pPr/>
              <a:t>‹#›</a:t>
            </a:fld>
            <a:endParaRPr lang="en-US"/>
          </a:p>
        </p:txBody>
      </p:sp>
      <p:sp>
        <p:nvSpPr>
          <p:cNvPr id="5" name="Footer Placeholder 1">
            <a:extLst>
              <a:ext uri="{FF2B5EF4-FFF2-40B4-BE49-F238E27FC236}">
                <a16:creationId xmlns:a16="http://schemas.microsoft.com/office/drawing/2014/main" id="{7A193465-ADC4-F3FA-006A-4DFCD348545F}"/>
              </a:ext>
            </a:extLst>
          </p:cNvPr>
          <p:cNvSpPr>
            <a:spLocks noGrp="1"/>
          </p:cNvSpPr>
          <p:nvPr>
            <p:ph type="ftr" sz="quarter" idx="12"/>
          </p:nvPr>
        </p:nvSpPr>
        <p:spPr>
          <a:xfrm>
            <a:off x="584200" y="6477356"/>
            <a:ext cx="4114800" cy="123111"/>
          </a:xfrm>
        </p:spPr>
        <p:txBody>
          <a:bodyPr/>
          <a:lstStyle>
            <a:lvl1pPr>
              <a:defRPr b="0" i="0">
                <a:solidFill>
                  <a:schemeClr val="tx1"/>
                </a:solidFill>
                <a:latin typeface="Segoe UI Variable Small Light" pitchFamily="2" charset="0"/>
              </a:defRPr>
            </a:lvl1pPr>
          </a:lstStyle>
          <a:p>
            <a:r>
              <a:rPr lang="en-US"/>
              <a:t>Microsoft Confidential</a:t>
            </a:r>
          </a:p>
        </p:txBody>
      </p:sp>
      <p:sp>
        <p:nvSpPr>
          <p:cNvPr id="4" name="Text Placeholder 5">
            <a:extLst>
              <a:ext uri="{FF2B5EF4-FFF2-40B4-BE49-F238E27FC236}">
                <a16:creationId xmlns:a16="http://schemas.microsoft.com/office/drawing/2014/main" id="{A9B71FFD-7E11-83F2-880C-8D703C7C1FEA}"/>
              </a:ext>
            </a:extLst>
          </p:cNvPr>
          <p:cNvSpPr>
            <a:spLocks noGrp="1"/>
          </p:cNvSpPr>
          <p:nvPr>
            <p:ph type="body" sz="quarter" idx="15" hasCustomPrompt="1"/>
          </p:nvPr>
        </p:nvSpPr>
        <p:spPr>
          <a:xfrm>
            <a:off x="584200" y="207604"/>
            <a:ext cx="11025187" cy="553998"/>
          </a:xfrm>
        </p:spPr>
        <p:txBody>
          <a:bodyPr/>
          <a:lstStyle>
            <a:lvl1pPr marL="0" indent="0">
              <a:buNone/>
              <a:defRPr sz="3600" b="1" i="0">
                <a:solidFill>
                  <a:schemeClr val="tx1"/>
                </a:solidFill>
                <a:latin typeface="Segoe Sans Text" pitchFamily="2" charset="0"/>
                <a:cs typeface="Segoe Sans Text" pitchFamily="2" charset="0"/>
              </a:defRPr>
            </a:lvl1pPr>
          </a:lstStyle>
          <a:p>
            <a:pPr lvl="0"/>
            <a:r>
              <a:rPr lang="en-US"/>
              <a:t>Click to edit title</a:t>
            </a:r>
          </a:p>
        </p:txBody>
      </p:sp>
      <p:sp>
        <p:nvSpPr>
          <p:cNvPr id="7" name="Text Placeholder 5">
            <a:extLst>
              <a:ext uri="{FF2B5EF4-FFF2-40B4-BE49-F238E27FC236}">
                <a16:creationId xmlns:a16="http://schemas.microsoft.com/office/drawing/2014/main" id="{B2C63DBF-7857-E2D4-17D8-21F62B2028C8}"/>
              </a:ext>
            </a:extLst>
          </p:cNvPr>
          <p:cNvSpPr>
            <a:spLocks noGrp="1"/>
          </p:cNvSpPr>
          <p:nvPr>
            <p:ph type="body" sz="quarter" idx="19" hasCustomPrompt="1"/>
          </p:nvPr>
        </p:nvSpPr>
        <p:spPr>
          <a:xfrm>
            <a:off x="563497" y="1202079"/>
            <a:ext cx="11045889" cy="1480820"/>
          </a:xfrm>
        </p:spPr>
        <p:txBody>
          <a:bodyPr/>
          <a:lstStyle>
            <a:lvl1pPr marL="0" indent="0">
              <a:buNone/>
              <a:defRPr sz="2000" b="1" i="0">
                <a:solidFill>
                  <a:schemeClr val="tx1"/>
                </a:solidFill>
                <a:latin typeface="Segoe Sans Text Semibold" pitchFamily="2" charset="0"/>
                <a:cs typeface="Segoe Sans Text Semibold" pitchFamily="2" charset="0"/>
              </a:defRPr>
            </a:lvl1pPr>
          </a:lstStyle>
          <a:p>
            <a:pPr lvl="0"/>
            <a:r>
              <a:rPr lang="en-US"/>
              <a:t>Click to edit text</a:t>
            </a:r>
          </a:p>
        </p:txBody>
      </p:sp>
      <p:sp>
        <p:nvSpPr>
          <p:cNvPr id="8" name="Text Placeholder 5">
            <a:extLst>
              <a:ext uri="{FF2B5EF4-FFF2-40B4-BE49-F238E27FC236}">
                <a16:creationId xmlns:a16="http://schemas.microsoft.com/office/drawing/2014/main" id="{EBFCD737-ACB4-D384-3B92-4134DED1383A}"/>
              </a:ext>
            </a:extLst>
          </p:cNvPr>
          <p:cNvSpPr>
            <a:spLocks noGrp="1"/>
          </p:cNvSpPr>
          <p:nvPr>
            <p:ph type="body" sz="quarter" idx="20" hasCustomPrompt="1"/>
          </p:nvPr>
        </p:nvSpPr>
        <p:spPr>
          <a:xfrm>
            <a:off x="563496" y="2802002"/>
            <a:ext cx="11045889" cy="3467749"/>
          </a:xfrm>
        </p:spPr>
        <p:txBody>
          <a:bodyPr/>
          <a:lstStyle>
            <a:lvl1pPr marL="0" indent="0">
              <a:buNone/>
              <a:defRPr sz="1400" b="0" i="0">
                <a:solidFill>
                  <a:schemeClr val="tx1"/>
                </a:solidFill>
                <a:latin typeface="Segoe Sans Text" pitchFamily="2" charset="0"/>
                <a:cs typeface="Segoe Sans Text" pitchFamily="2" charset="0"/>
              </a:defRPr>
            </a:lvl1pPr>
          </a:lstStyle>
          <a:p>
            <a:pPr lvl="0"/>
            <a:r>
              <a:rPr lang="en-US"/>
              <a:t>Click to edit text</a:t>
            </a:r>
          </a:p>
        </p:txBody>
      </p:sp>
    </p:spTree>
    <p:extLst>
      <p:ext uri="{BB962C8B-B14F-4D97-AF65-F5344CB8AC3E}">
        <p14:creationId xmlns:p14="http://schemas.microsoft.com/office/powerpoint/2010/main" val="432298019"/>
      </p:ext>
    </p:extLst>
  </p:cSld>
  <p:clrMapOvr>
    <a:masterClrMapping/>
  </p:clrMapOvr>
  <p:transition>
    <p:fade/>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CED8EDC1-17CE-7C51-EB8E-731438A34538}"/>
              </a:ext>
            </a:extLst>
          </p:cNvPr>
          <p:cNvSpPr>
            <a:spLocks noGrp="1"/>
          </p:cNvSpPr>
          <p:nvPr>
            <p:ph type="dt" sz="half" idx="10"/>
          </p:nvPr>
        </p:nvSpPr>
        <p:spPr/>
        <p:txBody>
          <a:bodyPr/>
          <a:lstStyle/>
          <a:p>
            <a:fld id="{DC2E2A91-B98C-49DE-8553-119ECA58152C}" type="datetimeFigureOut">
              <a:rPr lang="en-US" smtClean="0"/>
              <a:t>2/2/2024</a:t>
            </a:fld>
            <a:endParaRPr lang="en-US"/>
          </a:p>
        </p:txBody>
      </p:sp>
      <p:sp>
        <p:nvSpPr>
          <p:cNvPr id="3" name="Footer Placeholder 2">
            <a:extLst>
              <a:ext uri="{FF2B5EF4-FFF2-40B4-BE49-F238E27FC236}">
                <a16:creationId xmlns:a16="http://schemas.microsoft.com/office/drawing/2014/main" id="{AA801612-83F1-5F55-DB84-9F356A19DC91}"/>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D144F165-C793-BB13-9A88-973B296B2F9E}"/>
              </a:ext>
            </a:extLst>
          </p:cNvPr>
          <p:cNvSpPr>
            <a:spLocks noGrp="1"/>
          </p:cNvSpPr>
          <p:nvPr>
            <p:ph type="sldNum" sz="quarter" idx="12"/>
          </p:nvPr>
        </p:nvSpPr>
        <p:spPr/>
        <p:txBody>
          <a:bodyPr/>
          <a:lstStyle/>
          <a:p>
            <a:fld id="{C67CA0B0-04EF-433A-8113-67BC344D39D3}" type="slidenum">
              <a:rPr lang="en-US" smtClean="0"/>
              <a:t>‹#›</a:t>
            </a:fld>
            <a:endParaRPr lang="en-US"/>
          </a:p>
        </p:txBody>
      </p:sp>
      <p:sp>
        <p:nvSpPr>
          <p:cNvPr id="5" name="Rectangle 4">
            <a:extLst>
              <a:ext uri="{FF2B5EF4-FFF2-40B4-BE49-F238E27FC236}">
                <a16:creationId xmlns:a16="http://schemas.microsoft.com/office/drawing/2014/main" id="{7082C014-F650-9275-8F12-7C83CB804BA2}"/>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852916831"/>
      </p:ext>
    </p:extLst>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showMasterSp="0" preserve="1" userDrawn="1">
  <p:cSld name="Banner_NoTert_Imag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D2083433-DB48-D7DE-FE41-4E10F3FFD5B4}"/>
              </a:ext>
            </a:extLst>
          </p:cNvPr>
          <p:cNvPicPr>
            <a:picLocks noChangeAspect="1"/>
          </p:cNvPicPr>
          <p:nvPr userDrawn="1"/>
        </p:nvPicPr>
        <p:blipFill>
          <a:blip r:embed="rId2"/>
          <a:srcRect t="42934" b="42934"/>
          <a:stretch/>
        </p:blipFill>
        <p:spPr>
          <a:xfrm>
            <a:off x="0" y="0"/>
            <a:ext cx="12192000" cy="969206"/>
          </a:xfrm>
          <a:custGeom>
            <a:avLst/>
            <a:gdLst>
              <a:gd name="connsiteX0" fmla="*/ 0 w 12192000"/>
              <a:gd name="connsiteY0" fmla="*/ 0 h 969206"/>
              <a:gd name="connsiteX1" fmla="*/ 12192000 w 12192000"/>
              <a:gd name="connsiteY1" fmla="*/ 0 h 969206"/>
              <a:gd name="connsiteX2" fmla="*/ 12192000 w 12192000"/>
              <a:gd name="connsiteY2" fmla="*/ 969206 h 969206"/>
              <a:gd name="connsiteX3" fmla="*/ 0 w 12192000"/>
              <a:gd name="connsiteY3" fmla="*/ 969206 h 969206"/>
            </a:gdLst>
            <a:ahLst/>
            <a:cxnLst>
              <a:cxn ang="0">
                <a:pos x="connsiteX0" y="connsiteY0"/>
              </a:cxn>
              <a:cxn ang="0">
                <a:pos x="connsiteX1" y="connsiteY1"/>
              </a:cxn>
              <a:cxn ang="0">
                <a:pos x="connsiteX2" y="connsiteY2"/>
              </a:cxn>
              <a:cxn ang="0">
                <a:pos x="connsiteX3" y="connsiteY3"/>
              </a:cxn>
            </a:cxnLst>
            <a:rect l="l" t="t" r="r" b="b"/>
            <a:pathLst>
              <a:path w="12192000" h="969206">
                <a:moveTo>
                  <a:pt x="0" y="0"/>
                </a:moveTo>
                <a:lnTo>
                  <a:pt x="12192000" y="0"/>
                </a:lnTo>
                <a:lnTo>
                  <a:pt x="12192000" y="969206"/>
                </a:lnTo>
                <a:lnTo>
                  <a:pt x="0" y="969206"/>
                </a:lnTo>
                <a:close/>
              </a:path>
            </a:pathLst>
          </a:custGeom>
        </p:spPr>
      </p:pic>
      <p:sp>
        <p:nvSpPr>
          <p:cNvPr id="3" name="Slide Number Placeholder 2">
            <a:extLst>
              <a:ext uri="{FF2B5EF4-FFF2-40B4-BE49-F238E27FC236}">
                <a16:creationId xmlns:a16="http://schemas.microsoft.com/office/drawing/2014/main" id="{F025B98F-75D1-1C12-C38F-3ABA1B9F3F9A}"/>
              </a:ext>
            </a:extLst>
          </p:cNvPr>
          <p:cNvSpPr>
            <a:spLocks noGrp="1"/>
          </p:cNvSpPr>
          <p:nvPr>
            <p:ph type="sldNum" sz="quarter" idx="18"/>
          </p:nvPr>
        </p:nvSpPr>
        <p:spPr/>
        <p:txBody>
          <a:bodyPr/>
          <a:lstStyle>
            <a:lvl1pPr>
              <a:defRPr b="0" i="0">
                <a:latin typeface="Segoe Sans Text" pitchFamily="2" charset="0"/>
              </a:defRPr>
            </a:lvl1pPr>
          </a:lstStyle>
          <a:p>
            <a:fld id="{F126207E-29C7-4F9F-8309-C6BAAD6BC8C8}" type="slidenum">
              <a:rPr lang="en-US" smtClean="0"/>
              <a:pPr/>
              <a:t>‹#›</a:t>
            </a:fld>
            <a:endParaRPr lang="en-US"/>
          </a:p>
        </p:txBody>
      </p:sp>
      <p:sp>
        <p:nvSpPr>
          <p:cNvPr id="5" name="Footer Placeholder 1">
            <a:extLst>
              <a:ext uri="{FF2B5EF4-FFF2-40B4-BE49-F238E27FC236}">
                <a16:creationId xmlns:a16="http://schemas.microsoft.com/office/drawing/2014/main" id="{4A3220C7-FAAE-6B2B-D410-9A2035A93902}"/>
              </a:ext>
            </a:extLst>
          </p:cNvPr>
          <p:cNvSpPr>
            <a:spLocks noGrp="1"/>
          </p:cNvSpPr>
          <p:nvPr>
            <p:ph type="ftr" sz="quarter" idx="12"/>
          </p:nvPr>
        </p:nvSpPr>
        <p:spPr>
          <a:xfrm>
            <a:off x="584200" y="6477356"/>
            <a:ext cx="4114800" cy="123111"/>
          </a:xfrm>
        </p:spPr>
        <p:txBody>
          <a:bodyPr/>
          <a:lstStyle>
            <a:lvl1pPr>
              <a:defRPr b="0" i="0">
                <a:solidFill>
                  <a:schemeClr val="tx1"/>
                </a:solidFill>
                <a:latin typeface="Segoe UI Variable Small Light" pitchFamily="2" charset="0"/>
              </a:defRPr>
            </a:lvl1pPr>
          </a:lstStyle>
          <a:p>
            <a:r>
              <a:rPr lang="en-US"/>
              <a:t>Microsoft Confidential</a:t>
            </a:r>
          </a:p>
        </p:txBody>
      </p:sp>
      <p:sp>
        <p:nvSpPr>
          <p:cNvPr id="6" name="Text Placeholder 5">
            <a:extLst>
              <a:ext uri="{FF2B5EF4-FFF2-40B4-BE49-F238E27FC236}">
                <a16:creationId xmlns:a16="http://schemas.microsoft.com/office/drawing/2014/main" id="{D3E30384-F885-D8EF-7DE5-83232529D4C2}"/>
              </a:ext>
            </a:extLst>
          </p:cNvPr>
          <p:cNvSpPr>
            <a:spLocks noGrp="1"/>
          </p:cNvSpPr>
          <p:nvPr>
            <p:ph type="body" sz="quarter" idx="15" hasCustomPrompt="1"/>
          </p:nvPr>
        </p:nvSpPr>
        <p:spPr>
          <a:xfrm>
            <a:off x="584200" y="207604"/>
            <a:ext cx="11025187" cy="553998"/>
          </a:xfrm>
        </p:spPr>
        <p:txBody>
          <a:bodyPr/>
          <a:lstStyle>
            <a:lvl1pPr marL="0" indent="0">
              <a:buNone/>
              <a:defRPr sz="3600" b="1" i="0">
                <a:solidFill>
                  <a:schemeClr val="bg1"/>
                </a:solidFill>
                <a:latin typeface="Segoe Sans Text" pitchFamily="2" charset="0"/>
                <a:cs typeface="Segoe Sans Text" pitchFamily="2" charset="0"/>
              </a:defRPr>
            </a:lvl1pPr>
          </a:lstStyle>
          <a:p>
            <a:pPr lvl="0"/>
            <a:r>
              <a:rPr lang="en-US"/>
              <a:t>Click to edit title</a:t>
            </a:r>
          </a:p>
        </p:txBody>
      </p:sp>
      <p:sp>
        <p:nvSpPr>
          <p:cNvPr id="7" name="Text Placeholder 5">
            <a:extLst>
              <a:ext uri="{FF2B5EF4-FFF2-40B4-BE49-F238E27FC236}">
                <a16:creationId xmlns:a16="http://schemas.microsoft.com/office/drawing/2014/main" id="{FCDC949A-52F6-E28B-998F-E86F0A83F0F2}"/>
              </a:ext>
            </a:extLst>
          </p:cNvPr>
          <p:cNvSpPr>
            <a:spLocks noGrp="1"/>
          </p:cNvSpPr>
          <p:nvPr>
            <p:ph type="body" sz="quarter" idx="19" hasCustomPrompt="1"/>
          </p:nvPr>
        </p:nvSpPr>
        <p:spPr>
          <a:xfrm>
            <a:off x="563497" y="1202078"/>
            <a:ext cx="11045889" cy="5067673"/>
          </a:xfrm>
        </p:spPr>
        <p:txBody>
          <a:bodyPr/>
          <a:lstStyle>
            <a:lvl1pPr marL="0" indent="0">
              <a:buNone/>
              <a:defRPr sz="2000" b="1" i="0">
                <a:solidFill>
                  <a:schemeClr val="tx1"/>
                </a:solidFill>
                <a:latin typeface="Segoe Sans Text Semibold" pitchFamily="2" charset="0"/>
                <a:cs typeface="Segoe Sans Text Semibold" pitchFamily="2" charset="0"/>
              </a:defRPr>
            </a:lvl1pPr>
          </a:lstStyle>
          <a:p>
            <a:pPr lvl="0"/>
            <a:r>
              <a:rPr lang="en-US"/>
              <a:t>Click to edit text</a:t>
            </a:r>
          </a:p>
        </p:txBody>
      </p:sp>
    </p:spTree>
    <p:extLst>
      <p:ext uri="{BB962C8B-B14F-4D97-AF65-F5344CB8AC3E}">
        <p14:creationId xmlns:p14="http://schemas.microsoft.com/office/powerpoint/2010/main" val="1040849004"/>
      </p:ext>
    </p:extLst>
  </p:cSld>
  <p:clrMapOvr>
    <a:masterClrMapping/>
  </p:clrMapOvr>
  <p:transition>
    <p:fade/>
  </p:transition>
</p:sldLayout>
</file>

<file path=ppt/slideLayouts/slideLayout291.xml><?xml version="1.0" encoding="utf-8"?>
<p:sldLayout xmlns:a="http://schemas.openxmlformats.org/drawingml/2006/main" xmlns:r="http://schemas.openxmlformats.org/officeDocument/2006/relationships" xmlns:p="http://schemas.openxmlformats.org/presentationml/2006/main" showMasterSp="0" preserve="1" userDrawn="1">
  <p:cSld name="Top_Banner_NoTert_White">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F025B98F-75D1-1C12-C38F-3ABA1B9F3F9A}"/>
              </a:ext>
            </a:extLst>
          </p:cNvPr>
          <p:cNvSpPr>
            <a:spLocks noGrp="1"/>
          </p:cNvSpPr>
          <p:nvPr>
            <p:ph type="sldNum" sz="quarter" idx="18"/>
          </p:nvPr>
        </p:nvSpPr>
        <p:spPr/>
        <p:txBody>
          <a:bodyPr/>
          <a:lstStyle>
            <a:lvl1pPr>
              <a:defRPr b="0" i="0">
                <a:latin typeface="Segoe Sans Text" pitchFamily="2" charset="0"/>
              </a:defRPr>
            </a:lvl1pPr>
          </a:lstStyle>
          <a:p>
            <a:fld id="{F126207E-29C7-4F9F-8309-C6BAAD6BC8C8}" type="slidenum">
              <a:rPr lang="en-US" smtClean="0"/>
              <a:pPr/>
              <a:t>‹#›</a:t>
            </a:fld>
            <a:endParaRPr lang="en-US"/>
          </a:p>
        </p:txBody>
      </p:sp>
      <p:sp>
        <p:nvSpPr>
          <p:cNvPr id="4" name="Footer Placeholder 1">
            <a:extLst>
              <a:ext uri="{FF2B5EF4-FFF2-40B4-BE49-F238E27FC236}">
                <a16:creationId xmlns:a16="http://schemas.microsoft.com/office/drawing/2014/main" id="{1755EFB9-9C51-91C0-FEAF-31297B8B2C68}"/>
              </a:ext>
            </a:extLst>
          </p:cNvPr>
          <p:cNvSpPr>
            <a:spLocks noGrp="1"/>
          </p:cNvSpPr>
          <p:nvPr>
            <p:ph type="ftr" sz="quarter" idx="12"/>
          </p:nvPr>
        </p:nvSpPr>
        <p:spPr>
          <a:xfrm>
            <a:off x="584200" y="6477356"/>
            <a:ext cx="4114800" cy="123111"/>
          </a:xfrm>
        </p:spPr>
        <p:txBody>
          <a:bodyPr/>
          <a:lstStyle>
            <a:lvl1pPr>
              <a:defRPr b="0" i="0">
                <a:solidFill>
                  <a:schemeClr val="tx1"/>
                </a:solidFill>
                <a:latin typeface="Segoe UI Variable Small Light" pitchFamily="2" charset="0"/>
              </a:defRPr>
            </a:lvl1pPr>
          </a:lstStyle>
          <a:p>
            <a:r>
              <a:rPr lang="en-US"/>
              <a:t>Microsoft Confidential</a:t>
            </a:r>
          </a:p>
        </p:txBody>
      </p:sp>
      <p:sp>
        <p:nvSpPr>
          <p:cNvPr id="2" name="Text Placeholder 5">
            <a:extLst>
              <a:ext uri="{FF2B5EF4-FFF2-40B4-BE49-F238E27FC236}">
                <a16:creationId xmlns:a16="http://schemas.microsoft.com/office/drawing/2014/main" id="{1F89D54B-A001-3C9B-53E1-04316B3BEEE3}"/>
              </a:ext>
            </a:extLst>
          </p:cNvPr>
          <p:cNvSpPr>
            <a:spLocks noGrp="1"/>
          </p:cNvSpPr>
          <p:nvPr>
            <p:ph type="body" sz="quarter" idx="15" hasCustomPrompt="1"/>
          </p:nvPr>
        </p:nvSpPr>
        <p:spPr>
          <a:xfrm>
            <a:off x="584200" y="207604"/>
            <a:ext cx="11025187" cy="553998"/>
          </a:xfrm>
        </p:spPr>
        <p:txBody>
          <a:bodyPr/>
          <a:lstStyle>
            <a:lvl1pPr marL="0" indent="0">
              <a:buNone/>
              <a:defRPr sz="3600" b="1" i="0">
                <a:solidFill>
                  <a:schemeClr val="tx1"/>
                </a:solidFill>
                <a:latin typeface="Segoe Sans Text" pitchFamily="2" charset="0"/>
                <a:cs typeface="Segoe Sans Text" pitchFamily="2" charset="0"/>
              </a:defRPr>
            </a:lvl1pPr>
          </a:lstStyle>
          <a:p>
            <a:pPr lvl="0"/>
            <a:r>
              <a:rPr lang="en-US"/>
              <a:t>Click to edit title</a:t>
            </a:r>
          </a:p>
        </p:txBody>
      </p:sp>
      <p:sp>
        <p:nvSpPr>
          <p:cNvPr id="8" name="Text Placeholder 5">
            <a:extLst>
              <a:ext uri="{FF2B5EF4-FFF2-40B4-BE49-F238E27FC236}">
                <a16:creationId xmlns:a16="http://schemas.microsoft.com/office/drawing/2014/main" id="{3222C640-394F-EE5B-0FA9-E5491939EF08}"/>
              </a:ext>
            </a:extLst>
          </p:cNvPr>
          <p:cNvSpPr>
            <a:spLocks noGrp="1"/>
          </p:cNvSpPr>
          <p:nvPr>
            <p:ph type="body" sz="quarter" idx="19" hasCustomPrompt="1"/>
          </p:nvPr>
        </p:nvSpPr>
        <p:spPr>
          <a:xfrm>
            <a:off x="563497" y="1202078"/>
            <a:ext cx="11045889" cy="5067673"/>
          </a:xfrm>
        </p:spPr>
        <p:txBody>
          <a:bodyPr/>
          <a:lstStyle>
            <a:lvl1pPr marL="0" indent="0">
              <a:buNone/>
              <a:defRPr sz="2000" b="1" i="0">
                <a:solidFill>
                  <a:schemeClr val="tx1"/>
                </a:solidFill>
                <a:latin typeface="Segoe Sans Text Semibold" pitchFamily="2" charset="0"/>
                <a:cs typeface="Segoe Sans Text Semibold" pitchFamily="2" charset="0"/>
              </a:defRPr>
            </a:lvl1pPr>
          </a:lstStyle>
          <a:p>
            <a:pPr lvl="0"/>
            <a:r>
              <a:rPr lang="en-US"/>
              <a:t>Click to edit text</a:t>
            </a:r>
          </a:p>
        </p:txBody>
      </p:sp>
    </p:spTree>
    <p:extLst>
      <p:ext uri="{BB962C8B-B14F-4D97-AF65-F5344CB8AC3E}">
        <p14:creationId xmlns:p14="http://schemas.microsoft.com/office/powerpoint/2010/main" val="3213829567"/>
      </p:ext>
    </p:extLst>
  </p:cSld>
  <p:clrMapOvr>
    <a:masterClrMapping/>
  </p:clrMapOvr>
  <p:transition>
    <p:fade/>
  </p:transition>
</p:sldLayout>
</file>

<file path=ppt/slideLayouts/slideLayout292.xml><?xml version="1.0" encoding="utf-8"?>
<p:sldLayout xmlns:a="http://schemas.openxmlformats.org/drawingml/2006/main" xmlns:r="http://schemas.openxmlformats.org/officeDocument/2006/relationships" xmlns:p="http://schemas.openxmlformats.org/presentationml/2006/main" showMasterSp="0" preserve="1" userDrawn="1">
  <p:cSld name="Top_Banner_Duo_Image">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D0549516-F004-2727-EC34-C35A66E0BF53}"/>
              </a:ext>
            </a:extLst>
          </p:cNvPr>
          <p:cNvPicPr>
            <a:picLocks noChangeAspect="1"/>
          </p:cNvPicPr>
          <p:nvPr userDrawn="1"/>
        </p:nvPicPr>
        <p:blipFill>
          <a:blip r:embed="rId2"/>
          <a:srcRect t="42934" b="42934"/>
          <a:stretch/>
        </p:blipFill>
        <p:spPr>
          <a:xfrm>
            <a:off x="0" y="0"/>
            <a:ext cx="12192000" cy="969206"/>
          </a:xfrm>
          <a:custGeom>
            <a:avLst/>
            <a:gdLst>
              <a:gd name="connsiteX0" fmla="*/ 0 w 12192000"/>
              <a:gd name="connsiteY0" fmla="*/ 0 h 969206"/>
              <a:gd name="connsiteX1" fmla="*/ 12192000 w 12192000"/>
              <a:gd name="connsiteY1" fmla="*/ 0 h 969206"/>
              <a:gd name="connsiteX2" fmla="*/ 12192000 w 12192000"/>
              <a:gd name="connsiteY2" fmla="*/ 969206 h 969206"/>
              <a:gd name="connsiteX3" fmla="*/ 0 w 12192000"/>
              <a:gd name="connsiteY3" fmla="*/ 969206 h 969206"/>
            </a:gdLst>
            <a:ahLst/>
            <a:cxnLst>
              <a:cxn ang="0">
                <a:pos x="connsiteX0" y="connsiteY0"/>
              </a:cxn>
              <a:cxn ang="0">
                <a:pos x="connsiteX1" y="connsiteY1"/>
              </a:cxn>
              <a:cxn ang="0">
                <a:pos x="connsiteX2" y="connsiteY2"/>
              </a:cxn>
              <a:cxn ang="0">
                <a:pos x="connsiteX3" y="connsiteY3"/>
              </a:cxn>
            </a:cxnLst>
            <a:rect l="l" t="t" r="r" b="b"/>
            <a:pathLst>
              <a:path w="12192000" h="969206">
                <a:moveTo>
                  <a:pt x="0" y="0"/>
                </a:moveTo>
                <a:lnTo>
                  <a:pt x="12192000" y="0"/>
                </a:lnTo>
                <a:lnTo>
                  <a:pt x="12192000" y="969206"/>
                </a:lnTo>
                <a:lnTo>
                  <a:pt x="0" y="969206"/>
                </a:lnTo>
                <a:close/>
              </a:path>
            </a:pathLst>
          </a:custGeom>
        </p:spPr>
      </p:pic>
      <p:sp>
        <p:nvSpPr>
          <p:cNvPr id="3" name="Slide Number Placeholder 2">
            <a:extLst>
              <a:ext uri="{FF2B5EF4-FFF2-40B4-BE49-F238E27FC236}">
                <a16:creationId xmlns:a16="http://schemas.microsoft.com/office/drawing/2014/main" id="{F025B98F-75D1-1C12-C38F-3ABA1B9F3F9A}"/>
              </a:ext>
            </a:extLst>
          </p:cNvPr>
          <p:cNvSpPr>
            <a:spLocks noGrp="1"/>
          </p:cNvSpPr>
          <p:nvPr>
            <p:ph type="sldNum" sz="quarter" idx="18"/>
          </p:nvPr>
        </p:nvSpPr>
        <p:spPr/>
        <p:txBody>
          <a:bodyPr/>
          <a:lstStyle>
            <a:lvl1pPr>
              <a:defRPr b="0" i="0">
                <a:latin typeface="Segoe Sans Text" pitchFamily="2" charset="0"/>
              </a:defRPr>
            </a:lvl1pPr>
          </a:lstStyle>
          <a:p>
            <a:fld id="{F126207E-29C7-4F9F-8309-C6BAAD6BC8C8}" type="slidenum">
              <a:rPr lang="en-US" smtClean="0"/>
              <a:pPr/>
              <a:t>‹#›</a:t>
            </a:fld>
            <a:endParaRPr lang="en-US"/>
          </a:p>
        </p:txBody>
      </p:sp>
      <p:sp>
        <p:nvSpPr>
          <p:cNvPr id="5" name="Footer Placeholder 1">
            <a:extLst>
              <a:ext uri="{FF2B5EF4-FFF2-40B4-BE49-F238E27FC236}">
                <a16:creationId xmlns:a16="http://schemas.microsoft.com/office/drawing/2014/main" id="{B33B71F4-3755-658C-6CEC-DC7462957F30}"/>
              </a:ext>
            </a:extLst>
          </p:cNvPr>
          <p:cNvSpPr>
            <a:spLocks noGrp="1"/>
          </p:cNvSpPr>
          <p:nvPr>
            <p:ph type="ftr" sz="quarter" idx="12"/>
          </p:nvPr>
        </p:nvSpPr>
        <p:spPr>
          <a:xfrm>
            <a:off x="584200" y="6477356"/>
            <a:ext cx="4114800" cy="123111"/>
          </a:xfrm>
        </p:spPr>
        <p:txBody>
          <a:bodyPr/>
          <a:lstStyle>
            <a:lvl1pPr>
              <a:defRPr b="0" i="0">
                <a:solidFill>
                  <a:schemeClr val="tx1"/>
                </a:solidFill>
                <a:latin typeface="Segoe UI Variable Small Light" pitchFamily="2" charset="0"/>
              </a:defRPr>
            </a:lvl1pPr>
          </a:lstStyle>
          <a:p>
            <a:r>
              <a:rPr lang="en-US"/>
              <a:t>Microsoft Confidential</a:t>
            </a:r>
          </a:p>
        </p:txBody>
      </p:sp>
      <p:sp>
        <p:nvSpPr>
          <p:cNvPr id="6" name="Text Placeholder 5">
            <a:extLst>
              <a:ext uri="{FF2B5EF4-FFF2-40B4-BE49-F238E27FC236}">
                <a16:creationId xmlns:a16="http://schemas.microsoft.com/office/drawing/2014/main" id="{7E5BBEE3-6B30-13C9-575E-7B770FB841CA}"/>
              </a:ext>
            </a:extLst>
          </p:cNvPr>
          <p:cNvSpPr>
            <a:spLocks noGrp="1"/>
          </p:cNvSpPr>
          <p:nvPr>
            <p:ph type="body" sz="quarter" idx="15" hasCustomPrompt="1"/>
          </p:nvPr>
        </p:nvSpPr>
        <p:spPr>
          <a:xfrm>
            <a:off x="584200" y="207604"/>
            <a:ext cx="11025187" cy="553998"/>
          </a:xfrm>
        </p:spPr>
        <p:txBody>
          <a:bodyPr/>
          <a:lstStyle>
            <a:lvl1pPr marL="0" indent="0">
              <a:buNone/>
              <a:defRPr sz="3600" b="1" i="0">
                <a:solidFill>
                  <a:schemeClr val="bg1"/>
                </a:solidFill>
                <a:latin typeface="Segoe Sans Text" pitchFamily="2" charset="0"/>
                <a:cs typeface="Segoe Sans Text" pitchFamily="2" charset="0"/>
              </a:defRPr>
            </a:lvl1pPr>
          </a:lstStyle>
          <a:p>
            <a:pPr lvl="0"/>
            <a:r>
              <a:rPr lang="en-US"/>
              <a:t>Click to edit title</a:t>
            </a:r>
          </a:p>
        </p:txBody>
      </p:sp>
      <p:sp>
        <p:nvSpPr>
          <p:cNvPr id="9" name="Text Placeholder 5">
            <a:extLst>
              <a:ext uri="{FF2B5EF4-FFF2-40B4-BE49-F238E27FC236}">
                <a16:creationId xmlns:a16="http://schemas.microsoft.com/office/drawing/2014/main" id="{7E846141-30BB-6349-5A75-A40F1CF3784B}"/>
              </a:ext>
            </a:extLst>
          </p:cNvPr>
          <p:cNvSpPr>
            <a:spLocks noGrp="1"/>
          </p:cNvSpPr>
          <p:nvPr>
            <p:ph type="body" sz="quarter" idx="22" hasCustomPrompt="1"/>
          </p:nvPr>
        </p:nvSpPr>
        <p:spPr>
          <a:xfrm>
            <a:off x="563496" y="2802002"/>
            <a:ext cx="5409041" cy="3467749"/>
          </a:xfrm>
        </p:spPr>
        <p:txBody>
          <a:bodyPr/>
          <a:lstStyle>
            <a:lvl1pPr marL="0" indent="0">
              <a:buNone/>
              <a:defRPr sz="1400" b="0" i="0">
                <a:solidFill>
                  <a:schemeClr val="tx1"/>
                </a:solidFill>
                <a:latin typeface="Segoe Sans Text" pitchFamily="2" charset="0"/>
                <a:cs typeface="Segoe Sans Text" pitchFamily="2" charset="0"/>
              </a:defRPr>
            </a:lvl1pPr>
          </a:lstStyle>
          <a:p>
            <a:pPr lvl="0"/>
            <a:r>
              <a:rPr lang="en-US"/>
              <a:t>Click to edit text</a:t>
            </a:r>
          </a:p>
        </p:txBody>
      </p:sp>
      <p:sp>
        <p:nvSpPr>
          <p:cNvPr id="11" name="Text Placeholder 5">
            <a:extLst>
              <a:ext uri="{FF2B5EF4-FFF2-40B4-BE49-F238E27FC236}">
                <a16:creationId xmlns:a16="http://schemas.microsoft.com/office/drawing/2014/main" id="{DCD6F48B-8B04-FC6C-17D2-83AB12D8FB0A}"/>
              </a:ext>
            </a:extLst>
          </p:cNvPr>
          <p:cNvSpPr>
            <a:spLocks noGrp="1"/>
          </p:cNvSpPr>
          <p:nvPr>
            <p:ph type="body" sz="quarter" idx="24" hasCustomPrompt="1"/>
          </p:nvPr>
        </p:nvSpPr>
        <p:spPr>
          <a:xfrm>
            <a:off x="6200345" y="2802002"/>
            <a:ext cx="5409041" cy="3467749"/>
          </a:xfrm>
        </p:spPr>
        <p:txBody>
          <a:bodyPr/>
          <a:lstStyle>
            <a:lvl1pPr marL="0" indent="0">
              <a:buNone/>
              <a:defRPr sz="1400" b="0" i="0">
                <a:solidFill>
                  <a:schemeClr val="tx1"/>
                </a:solidFill>
                <a:latin typeface="Segoe Sans Text" pitchFamily="2" charset="0"/>
                <a:cs typeface="Segoe Sans Text" pitchFamily="2" charset="0"/>
              </a:defRPr>
            </a:lvl1pPr>
          </a:lstStyle>
          <a:p>
            <a:pPr lvl="0"/>
            <a:r>
              <a:rPr lang="en-US"/>
              <a:t>Click to edit text</a:t>
            </a:r>
          </a:p>
        </p:txBody>
      </p:sp>
      <p:sp>
        <p:nvSpPr>
          <p:cNvPr id="17" name="Text Placeholder 5">
            <a:extLst>
              <a:ext uri="{FF2B5EF4-FFF2-40B4-BE49-F238E27FC236}">
                <a16:creationId xmlns:a16="http://schemas.microsoft.com/office/drawing/2014/main" id="{E73D55EC-7397-9898-8902-190FE45B80D3}"/>
              </a:ext>
            </a:extLst>
          </p:cNvPr>
          <p:cNvSpPr>
            <a:spLocks noGrp="1"/>
          </p:cNvSpPr>
          <p:nvPr>
            <p:ph type="body" sz="quarter" idx="25" hasCustomPrompt="1"/>
          </p:nvPr>
        </p:nvSpPr>
        <p:spPr>
          <a:xfrm>
            <a:off x="563497" y="1202079"/>
            <a:ext cx="5409041" cy="1480820"/>
          </a:xfrm>
        </p:spPr>
        <p:txBody>
          <a:bodyPr/>
          <a:lstStyle>
            <a:lvl1pPr marL="0" indent="0">
              <a:buNone/>
              <a:defRPr sz="2000" b="1" i="0">
                <a:solidFill>
                  <a:schemeClr val="tx1"/>
                </a:solidFill>
                <a:latin typeface="Segoe Sans Text Semibold" pitchFamily="2" charset="0"/>
                <a:cs typeface="Segoe Sans Text Semibold" pitchFamily="2" charset="0"/>
              </a:defRPr>
            </a:lvl1pPr>
          </a:lstStyle>
          <a:p>
            <a:pPr lvl="0"/>
            <a:r>
              <a:rPr lang="en-US"/>
              <a:t>Click to edit text</a:t>
            </a:r>
          </a:p>
        </p:txBody>
      </p:sp>
      <p:sp>
        <p:nvSpPr>
          <p:cNvPr id="18" name="Text Placeholder 5">
            <a:extLst>
              <a:ext uri="{FF2B5EF4-FFF2-40B4-BE49-F238E27FC236}">
                <a16:creationId xmlns:a16="http://schemas.microsoft.com/office/drawing/2014/main" id="{D69110B9-2855-AB2E-202A-3E44521C9AF2}"/>
              </a:ext>
            </a:extLst>
          </p:cNvPr>
          <p:cNvSpPr>
            <a:spLocks noGrp="1"/>
          </p:cNvSpPr>
          <p:nvPr>
            <p:ph type="body" sz="quarter" idx="26" hasCustomPrompt="1"/>
          </p:nvPr>
        </p:nvSpPr>
        <p:spPr>
          <a:xfrm>
            <a:off x="6200346" y="1202079"/>
            <a:ext cx="5409041" cy="1480820"/>
          </a:xfrm>
        </p:spPr>
        <p:txBody>
          <a:bodyPr/>
          <a:lstStyle>
            <a:lvl1pPr marL="0" indent="0">
              <a:buNone/>
              <a:defRPr sz="2000" b="1" i="0">
                <a:solidFill>
                  <a:schemeClr val="tx1"/>
                </a:solidFill>
                <a:latin typeface="Segoe Sans Text Semibold" pitchFamily="2" charset="0"/>
                <a:cs typeface="Segoe Sans Text Semibold" pitchFamily="2" charset="0"/>
              </a:defRPr>
            </a:lvl1pPr>
          </a:lstStyle>
          <a:p>
            <a:pPr lvl="0"/>
            <a:r>
              <a:rPr lang="en-US"/>
              <a:t>Click to edit text</a:t>
            </a:r>
          </a:p>
        </p:txBody>
      </p:sp>
    </p:spTree>
    <p:extLst>
      <p:ext uri="{BB962C8B-B14F-4D97-AF65-F5344CB8AC3E}">
        <p14:creationId xmlns:p14="http://schemas.microsoft.com/office/powerpoint/2010/main" val="489853847"/>
      </p:ext>
    </p:extLst>
  </p:cSld>
  <p:clrMapOvr>
    <a:masterClrMapping/>
  </p:clrMapOvr>
  <p:transition>
    <p:fade/>
  </p:transition>
</p:sldLayout>
</file>

<file path=ppt/slideLayouts/slideLayout293.xml><?xml version="1.0" encoding="utf-8"?>
<p:sldLayout xmlns:a="http://schemas.openxmlformats.org/drawingml/2006/main" xmlns:r="http://schemas.openxmlformats.org/officeDocument/2006/relationships" xmlns:p="http://schemas.openxmlformats.org/presentationml/2006/main" showMasterSp="0" preserve="1" userDrawn="1">
  <p:cSld name="Top_Banner_Duo_White">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F025B98F-75D1-1C12-C38F-3ABA1B9F3F9A}"/>
              </a:ext>
            </a:extLst>
          </p:cNvPr>
          <p:cNvSpPr>
            <a:spLocks noGrp="1"/>
          </p:cNvSpPr>
          <p:nvPr>
            <p:ph type="sldNum" sz="quarter" idx="18"/>
          </p:nvPr>
        </p:nvSpPr>
        <p:spPr/>
        <p:txBody>
          <a:bodyPr/>
          <a:lstStyle>
            <a:lvl1pPr>
              <a:defRPr b="0" i="0">
                <a:latin typeface="Segoe Sans Text" pitchFamily="2" charset="0"/>
              </a:defRPr>
            </a:lvl1pPr>
          </a:lstStyle>
          <a:p>
            <a:fld id="{F126207E-29C7-4F9F-8309-C6BAAD6BC8C8}" type="slidenum">
              <a:rPr lang="en-US" smtClean="0"/>
              <a:pPr/>
              <a:t>‹#›</a:t>
            </a:fld>
            <a:endParaRPr lang="en-US"/>
          </a:p>
        </p:txBody>
      </p:sp>
      <p:sp>
        <p:nvSpPr>
          <p:cNvPr id="5" name="Footer Placeholder 1">
            <a:extLst>
              <a:ext uri="{FF2B5EF4-FFF2-40B4-BE49-F238E27FC236}">
                <a16:creationId xmlns:a16="http://schemas.microsoft.com/office/drawing/2014/main" id="{239791FC-9174-3E4E-7EE6-1E573BD5946F}"/>
              </a:ext>
            </a:extLst>
          </p:cNvPr>
          <p:cNvSpPr>
            <a:spLocks noGrp="1"/>
          </p:cNvSpPr>
          <p:nvPr>
            <p:ph type="ftr" sz="quarter" idx="12"/>
          </p:nvPr>
        </p:nvSpPr>
        <p:spPr>
          <a:xfrm>
            <a:off x="584200" y="6477356"/>
            <a:ext cx="4114800" cy="123111"/>
          </a:xfrm>
        </p:spPr>
        <p:txBody>
          <a:bodyPr/>
          <a:lstStyle>
            <a:lvl1pPr>
              <a:defRPr b="0" i="0">
                <a:solidFill>
                  <a:schemeClr val="tx1"/>
                </a:solidFill>
                <a:latin typeface="Segoe UI Variable Small Light" pitchFamily="2" charset="0"/>
              </a:defRPr>
            </a:lvl1pPr>
          </a:lstStyle>
          <a:p>
            <a:r>
              <a:rPr lang="en-US"/>
              <a:t>Microsoft Confidential</a:t>
            </a:r>
          </a:p>
        </p:txBody>
      </p:sp>
      <p:sp>
        <p:nvSpPr>
          <p:cNvPr id="6" name="Text Placeholder 5">
            <a:extLst>
              <a:ext uri="{FF2B5EF4-FFF2-40B4-BE49-F238E27FC236}">
                <a16:creationId xmlns:a16="http://schemas.microsoft.com/office/drawing/2014/main" id="{2B7081A4-2B91-1C8C-161C-708A80E7D9F5}"/>
              </a:ext>
            </a:extLst>
          </p:cNvPr>
          <p:cNvSpPr>
            <a:spLocks noGrp="1"/>
          </p:cNvSpPr>
          <p:nvPr>
            <p:ph type="body" sz="quarter" idx="15" hasCustomPrompt="1"/>
          </p:nvPr>
        </p:nvSpPr>
        <p:spPr>
          <a:xfrm>
            <a:off x="584200" y="207604"/>
            <a:ext cx="11025187" cy="553998"/>
          </a:xfrm>
        </p:spPr>
        <p:txBody>
          <a:bodyPr/>
          <a:lstStyle>
            <a:lvl1pPr marL="0" indent="0">
              <a:buNone/>
              <a:defRPr sz="3600" b="1" i="0">
                <a:solidFill>
                  <a:schemeClr val="tx1"/>
                </a:solidFill>
                <a:latin typeface="Segoe Sans Text" pitchFamily="2" charset="0"/>
                <a:cs typeface="Segoe Sans Text" pitchFamily="2" charset="0"/>
              </a:defRPr>
            </a:lvl1pPr>
          </a:lstStyle>
          <a:p>
            <a:pPr lvl="0"/>
            <a:r>
              <a:rPr lang="en-US"/>
              <a:t>Click to edit title</a:t>
            </a:r>
          </a:p>
        </p:txBody>
      </p:sp>
      <p:sp>
        <p:nvSpPr>
          <p:cNvPr id="12" name="Text Placeholder 5">
            <a:extLst>
              <a:ext uri="{FF2B5EF4-FFF2-40B4-BE49-F238E27FC236}">
                <a16:creationId xmlns:a16="http://schemas.microsoft.com/office/drawing/2014/main" id="{2B104C7A-D63E-A066-E8D7-B98043CB3AB5}"/>
              </a:ext>
            </a:extLst>
          </p:cNvPr>
          <p:cNvSpPr>
            <a:spLocks noGrp="1"/>
          </p:cNvSpPr>
          <p:nvPr>
            <p:ph type="body" sz="quarter" idx="22" hasCustomPrompt="1"/>
          </p:nvPr>
        </p:nvSpPr>
        <p:spPr>
          <a:xfrm>
            <a:off x="563496" y="2802002"/>
            <a:ext cx="5409041" cy="3467749"/>
          </a:xfrm>
        </p:spPr>
        <p:txBody>
          <a:bodyPr/>
          <a:lstStyle>
            <a:lvl1pPr marL="0" indent="0">
              <a:buNone/>
              <a:defRPr sz="1400" b="0" i="0">
                <a:solidFill>
                  <a:schemeClr val="tx1"/>
                </a:solidFill>
                <a:latin typeface="Segoe Sans Text" pitchFamily="2" charset="0"/>
                <a:cs typeface="Segoe Sans Text" pitchFamily="2" charset="0"/>
              </a:defRPr>
            </a:lvl1pPr>
          </a:lstStyle>
          <a:p>
            <a:pPr lvl="0"/>
            <a:r>
              <a:rPr lang="en-US"/>
              <a:t>Click to edit text</a:t>
            </a:r>
          </a:p>
        </p:txBody>
      </p:sp>
      <p:sp>
        <p:nvSpPr>
          <p:cNvPr id="13" name="Text Placeholder 5">
            <a:extLst>
              <a:ext uri="{FF2B5EF4-FFF2-40B4-BE49-F238E27FC236}">
                <a16:creationId xmlns:a16="http://schemas.microsoft.com/office/drawing/2014/main" id="{9B254613-B18D-247D-66A7-B2CC1590169A}"/>
              </a:ext>
            </a:extLst>
          </p:cNvPr>
          <p:cNvSpPr>
            <a:spLocks noGrp="1"/>
          </p:cNvSpPr>
          <p:nvPr>
            <p:ph type="body" sz="quarter" idx="24" hasCustomPrompt="1"/>
          </p:nvPr>
        </p:nvSpPr>
        <p:spPr>
          <a:xfrm>
            <a:off x="6200345" y="2802002"/>
            <a:ext cx="5409041" cy="3467749"/>
          </a:xfrm>
        </p:spPr>
        <p:txBody>
          <a:bodyPr/>
          <a:lstStyle>
            <a:lvl1pPr marL="0" indent="0">
              <a:buNone/>
              <a:defRPr sz="1400" b="0" i="0">
                <a:solidFill>
                  <a:schemeClr val="tx1"/>
                </a:solidFill>
                <a:latin typeface="Segoe Sans Text" pitchFamily="2" charset="0"/>
                <a:cs typeface="Segoe Sans Text" pitchFamily="2" charset="0"/>
              </a:defRPr>
            </a:lvl1pPr>
          </a:lstStyle>
          <a:p>
            <a:pPr lvl="0"/>
            <a:r>
              <a:rPr lang="en-US"/>
              <a:t>Click to edit text</a:t>
            </a:r>
          </a:p>
        </p:txBody>
      </p:sp>
      <p:sp>
        <p:nvSpPr>
          <p:cNvPr id="15" name="Text Placeholder 5">
            <a:extLst>
              <a:ext uri="{FF2B5EF4-FFF2-40B4-BE49-F238E27FC236}">
                <a16:creationId xmlns:a16="http://schemas.microsoft.com/office/drawing/2014/main" id="{4596A90C-554B-3D53-6DAC-6F8069D085FF}"/>
              </a:ext>
            </a:extLst>
          </p:cNvPr>
          <p:cNvSpPr>
            <a:spLocks noGrp="1"/>
          </p:cNvSpPr>
          <p:nvPr>
            <p:ph type="body" sz="quarter" idx="25" hasCustomPrompt="1"/>
          </p:nvPr>
        </p:nvSpPr>
        <p:spPr>
          <a:xfrm>
            <a:off x="563497" y="1202079"/>
            <a:ext cx="5409041" cy="1480820"/>
          </a:xfrm>
        </p:spPr>
        <p:txBody>
          <a:bodyPr/>
          <a:lstStyle>
            <a:lvl1pPr marL="0" indent="0">
              <a:buNone/>
              <a:defRPr sz="2000" b="1" i="0">
                <a:solidFill>
                  <a:schemeClr val="tx1"/>
                </a:solidFill>
                <a:latin typeface="Segoe Sans Text Semibold" pitchFamily="2" charset="0"/>
                <a:cs typeface="Segoe Sans Text Semibold" pitchFamily="2" charset="0"/>
              </a:defRPr>
            </a:lvl1pPr>
          </a:lstStyle>
          <a:p>
            <a:pPr lvl="0"/>
            <a:r>
              <a:rPr lang="en-US"/>
              <a:t>Click to edit text</a:t>
            </a:r>
          </a:p>
        </p:txBody>
      </p:sp>
      <p:sp>
        <p:nvSpPr>
          <p:cNvPr id="17" name="Text Placeholder 5">
            <a:extLst>
              <a:ext uri="{FF2B5EF4-FFF2-40B4-BE49-F238E27FC236}">
                <a16:creationId xmlns:a16="http://schemas.microsoft.com/office/drawing/2014/main" id="{092F9F06-FF63-5182-671B-1702E6150056}"/>
              </a:ext>
            </a:extLst>
          </p:cNvPr>
          <p:cNvSpPr>
            <a:spLocks noGrp="1"/>
          </p:cNvSpPr>
          <p:nvPr>
            <p:ph type="body" sz="quarter" idx="26" hasCustomPrompt="1"/>
          </p:nvPr>
        </p:nvSpPr>
        <p:spPr>
          <a:xfrm>
            <a:off x="6200346" y="1202079"/>
            <a:ext cx="5409041" cy="1480820"/>
          </a:xfrm>
        </p:spPr>
        <p:txBody>
          <a:bodyPr/>
          <a:lstStyle>
            <a:lvl1pPr marL="0" indent="0">
              <a:buNone/>
              <a:defRPr sz="2000" b="1" i="0">
                <a:solidFill>
                  <a:schemeClr val="tx1"/>
                </a:solidFill>
                <a:latin typeface="Segoe Sans Text Semibold" pitchFamily="2" charset="0"/>
                <a:cs typeface="Segoe Sans Text Semibold" pitchFamily="2" charset="0"/>
              </a:defRPr>
            </a:lvl1pPr>
          </a:lstStyle>
          <a:p>
            <a:pPr lvl="0"/>
            <a:r>
              <a:rPr lang="en-US"/>
              <a:t>Click to edit text</a:t>
            </a:r>
          </a:p>
        </p:txBody>
      </p:sp>
    </p:spTree>
    <p:extLst>
      <p:ext uri="{BB962C8B-B14F-4D97-AF65-F5344CB8AC3E}">
        <p14:creationId xmlns:p14="http://schemas.microsoft.com/office/powerpoint/2010/main" val="1127768602"/>
      </p:ext>
    </p:extLst>
  </p:cSld>
  <p:clrMapOvr>
    <a:masterClrMapping/>
  </p:clrMapOvr>
  <p:transition>
    <p:fade/>
  </p:transition>
</p:sldLayout>
</file>

<file path=ppt/slideLayouts/slideLayout294.xml><?xml version="1.0" encoding="utf-8"?>
<p:sldLayout xmlns:a="http://schemas.openxmlformats.org/drawingml/2006/main" xmlns:r="http://schemas.openxmlformats.org/officeDocument/2006/relationships" xmlns:p="http://schemas.openxmlformats.org/presentationml/2006/main" showMasterSp="0" preserve="1" userDrawn="1">
  <p:cSld name="Top_Banner_Trio_Image">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958A1650-4DF4-CC38-D6DD-5BC26906D251}"/>
              </a:ext>
            </a:extLst>
          </p:cNvPr>
          <p:cNvPicPr>
            <a:picLocks noChangeAspect="1"/>
          </p:cNvPicPr>
          <p:nvPr userDrawn="1"/>
        </p:nvPicPr>
        <p:blipFill>
          <a:blip r:embed="rId2"/>
          <a:srcRect t="42934" b="42934"/>
          <a:stretch/>
        </p:blipFill>
        <p:spPr>
          <a:xfrm>
            <a:off x="0" y="0"/>
            <a:ext cx="12192000" cy="969206"/>
          </a:xfrm>
          <a:custGeom>
            <a:avLst/>
            <a:gdLst>
              <a:gd name="connsiteX0" fmla="*/ 0 w 12192000"/>
              <a:gd name="connsiteY0" fmla="*/ 0 h 969206"/>
              <a:gd name="connsiteX1" fmla="*/ 12192000 w 12192000"/>
              <a:gd name="connsiteY1" fmla="*/ 0 h 969206"/>
              <a:gd name="connsiteX2" fmla="*/ 12192000 w 12192000"/>
              <a:gd name="connsiteY2" fmla="*/ 969206 h 969206"/>
              <a:gd name="connsiteX3" fmla="*/ 0 w 12192000"/>
              <a:gd name="connsiteY3" fmla="*/ 969206 h 969206"/>
            </a:gdLst>
            <a:ahLst/>
            <a:cxnLst>
              <a:cxn ang="0">
                <a:pos x="connsiteX0" y="connsiteY0"/>
              </a:cxn>
              <a:cxn ang="0">
                <a:pos x="connsiteX1" y="connsiteY1"/>
              </a:cxn>
              <a:cxn ang="0">
                <a:pos x="connsiteX2" y="connsiteY2"/>
              </a:cxn>
              <a:cxn ang="0">
                <a:pos x="connsiteX3" y="connsiteY3"/>
              </a:cxn>
            </a:cxnLst>
            <a:rect l="l" t="t" r="r" b="b"/>
            <a:pathLst>
              <a:path w="12192000" h="969206">
                <a:moveTo>
                  <a:pt x="0" y="0"/>
                </a:moveTo>
                <a:lnTo>
                  <a:pt x="12192000" y="0"/>
                </a:lnTo>
                <a:lnTo>
                  <a:pt x="12192000" y="969206"/>
                </a:lnTo>
                <a:lnTo>
                  <a:pt x="0" y="969206"/>
                </a:lnTo>
                <a:close/>
              </a:path>
            </a:pathLst>
          </a:custGeom>
        </p:spPr>
      </p:pic>
      <p:sp>
        <p:nvSpPr>
          <p:cNvPr id="3" name="Slide Number Placeholder 2">
            <a:extLst>
              <a:ext uri="{FF2B5EF4-FFF2-40B4-BE49-F238E27FC236}">
                <a16:creationId xmlns:a16="http://schemas.microsoft.com/office/drawing/2014/main" id="{F025B98F-75D1-1C12-C38F-3ABA1B9F3F9A}"/>
              </a:ext>
            </a:extLst>
          </p:cNvPr>
          <p:cNvSpPr>
            <a:spLocks noGrp="1"/>
          </p:cNvSpPr>
          <p:nvPr>
            <p:ph type="sldNum" sz="quarter" idx="18"/>
          </p:nvPr>
        </p:nvSpPr>
        <p:spPr/>
        <p:txBody>
          <a:bodyPr/>
          <a:lstStyle>
            <a:lvl1pPr>
              <a:defRPr b="0" i="0">
                <a:latin typeface="Segoe Sans Text" pitchFamily="2" charset="0"/>
              </a:defRPr>
            </a:lvl1pPr>
          </a:lstStyle>
          <a:p>
            <a:fld id="{F126207E-29C7-4F9F-8309-C6BAAD6BC8C8}" type="slidenum">
              <a:rPr lang="en-US" smtClean="0"/>
              <a:pPr/>
              <a:t>‹#›</a:t>
            </a:fld>
            <a:endParaRPr lang="en-US"/>
          </a:p>
        </p:txBody>
      </p:sp>
      <p:sp>
        <p:nvSpPr>
          <p:cNvPr id="5" name="Footer Placeholder 1">
            <a:extLst>
              <a:ext uri="{FF2B5EF4-FFF2-40B4-BE49-F238E27FC236}">
                <a16:creationId xmlns:a16="http://schemas.microsoft.com/office/drawing/2014/main" id="{6E95DBA8-54D3-2FE1-5C2E-248FA385633F}"/>
              </a:ext>
            </a:extLst>
          </p:cNvPr>
          <p:cNvSpPr>
            <a:spLocks noGrp="1"/>
          </p:cNvSpPr>
          <p:nvPr>
            <p:ph type="ftr" sz="quarter" idx="12"/>
          </p:nvPr>
        </p:nvSpPr>
        <p:spPr>
          <a:xfrm>
            <a:off x="584200" y="6477356"/>
            <a:ext cx="4114800" cy="123111"/>
          </a:xfrm>
        </p:spPr>
        <p:txBody>
          <a:bodyPr/>
          <a:lstStyle>
            <a:lvl1pPr>
              <a:defRPr b="0" i="0">
                <a:solidFill>
                  <a:schemeClr val="tx1"/>
                </a:solidFill>
                <a:latin typeface="Segoe UI Variable Small Light" pitchFamily="2" charset="0"/>
              </a:defRPr>
            </a:lvl1pPr>
          </a:lstStyle>
          <a:p>
            <a:r>
              <a:rPr lang="en-US"/>
              <a:t>Microsoft Confidential</a:t>
            </a:r>
          </a:p>
        </p:txBody>
      </p:sp>
      <p:sp>
        <p:nvSpPr>
          <p:cNvPr id="6" name="Text Placeholder 5">
            <a:extLst>
              <a:ext uri="{FF2B5EF4-FFF2-40B4-BE49-F238E27FC236}">
                <a16:creationId xmlns:a16="http://schemas.microsoft.com/office/drawing/2014/main" id="{FDE486D5-5977-19EE-0B14-1ADCA56650E5}"/>
              </a:ext>
            </a:extLst>
          </p:cNvPr>
          <p:cNvSpPr>
            <a:spLocks noGrp="1"/>
          </p:cNvSpPr>
          <p:nvPr>
            <p:ph type="body" sz="quarter" idx="15" hasCustomPrompt="1"/>
          </p:nvPr>
        </p:nvSpPr>
        <p:spPr>
          <a:xfrm>
            <a:off x="584200" y="207604"/>
            <a:ext cx="11025187" cy="553998"/>
          </a:xfrm>
        </p:spPr>
        <p:txBody>
          <a:bodyPr/>
          <a:lstStyle>
            <a:lvl1pPr marL="0" indent="0">
              <a:buNone/>
              <a:defRPr sz="3600" b="1" i="0">
                <a:solidFill>
                  <a:schemeClr val="bg1"/>
                </a:solidFill>
                <a:latin typeface="Segoe Sans Text" pitchFamily="2" charset="0"/>
                <a:cs typeface="Segoe Sans Text" pitchFamily="2" charset="0"/>
              </a:defRPr>
            </a:lvl1pPr>
          </a:lstStyle>
          <a:p>
            <a:pPr lvl="0"/>
            <a:r>
              <a:rPr lang="en-US"/>
              <a:t>Click to edit title</a:t>
            </a:r>
          </a:p>
        </p:txBody>
      </p:sp>
      <p:sp>
        <p:nvSpPr>
          <p:cNvPr id="7" name="Text Placeholder 5">
            <a:extLst>
              <a:ext uri="{FF2B5EF4-FFF2-40B4-BE49-F238E27FC236}">
                <a16:creationId xmlns:a16="http://schemas.microsoft.com/office/drawing/2014/main" id="{D0206487-12A7-82BB-3C16-C6DCE28E835A}"/>
              </a:ext>
            </a:extLst>
          </p:cNvPr>
          <p:cNvSpPr>
            <a:spLocks noGrp="1"/>
          </p:cNvSpPr>
          <p:nvPr>
            <p:ph type="body" sz="quarter" idx="21" hasCustomPrompt="1"/>
          </p:nvPr>
        </p:nvSpPr>
        <p:spPr>
          <a:xfrm>
            <a:off x="563497" y="1202078"/>
            <a:ext cx="5409041" cy="5067673"/>
          </a:xfrm>
        </p:spPr>
        <p:txBody>
          <a:bodyPr/>
          <a:lstStyle>
            <a:lvl1pPr marL="0" indent="0">
              <a:buNone/>
              <a:defRPr sz="2000" b="1" i="0">
                <a:solidFill>
                  <a:schemeClr val="tx1"/>
                </a:solidFill>
                <a:latin typeface="Segoe Sans Text Semibold" pitchFamily="2" charset="0"/>
                <a:cs typeface="Segoe Sans Text Semibold" pitchFamily="2" charset="0"/>
              </a:defRPr>
            </a:lvl1pPr>
          </a:lstStyle>
          <a:p>
            <a:pPr lvl="0"/>
            <a:r>
              <a:rPr lang="en-US"/>
              <a:t>Click to edit text</a:t>
            </a:r>
          </a:p>
        </p:txBody>
      </p:sp>
      <p:sp>
        <p:nvSpPr>
          <p:cNvPr id="10" name="Text Placeholder 5">
            <a:extLst>
              <a:ext uri="{FF2B5EF4-FFF2-40B4-BE49-F238E27FC236}">
                <a16:creationId xmlns:a16="http://schemas.microsoft.com/office/drawing/2014/main" id="{38322964-D51A-9A14-53A7-D714876ADFA4}"/>
              </a:ext>
            </a:extLst>
          </p:cNvPr>
          <p:cNvSpPr>
            <a:spLocks noGrp="1"/>
          </p:cNvSpPr>
          <p:nvPr>
            <p:ph type="body" sz="quarter" idx="23" hasCustomPrompt="1"/>
          </p:nvPr>
        </p:nvSpPr>
        <p:spPr>
          <a:xfrm>
            <a:off x="6200346" y="1202078"/>
            <a:ext cx="5409041" cy="5067673"/>
          </a:xfrm>
        </p:spPr>
        <p:txBody>
          <a:bodyPr/>
          <a:lstStyle>
            <a:lvl1pPr marL="0" indent="0">
              <a:buNone/>
              <a:defRPr sz="2000" b="1" i="0">
                <a:solidFill>
                  <a:schemeClr val="tx1"/>
                </a:solidFill>
                <a:latin typeface="Segoe Sans Text Semibold" pitchFamily="2" charset="0"/>
                <a:cs typeface="Segoe Sans Text Semibold" pitchFamily="2" charset="0"/>
              </a:defRPr>
            </a:lvl1pPr>
          </a:lstStyle>
          <a:p>
            <a:pPr lvl="0"/>
            <a:r>
              <a:rPr lang="en-US"/>
              <a:t>Click to edit text</a:t>
            </a:r>
          </a:p>
        </p:txBody>
      </p:sp>
    </p:spTree>
    <p:extLst>
      <p:ext uri="{BB962C8B-B14F-4D97-AF65-F5344CB8AC3E}">
        <p14:creationId xmlns:p14="http://schemas.microsoft.com/office/powerpoint/2010/main" val="1151133526"/>
      </p:ext>
    </p:extLst>
  </p:cSld>
  <p:clrMapOvr>
    <a:masterClrMapping/>
  </p:clrMapOvr>
  <p:transition>
    <p:fade/>
  </p:transition>
</p:sldLayout>
</file>

<file path=ppt/slideLayouts/slideLayout295.xml><?xml version="1.0" encoding="utf-8"?>
<p:sldLayout xmlns:a="http://schemas.openxmlformats.org/drawingml/2006/main" xmlns:r="http://schemas.openxmlformats.org/officeDocument/2006/relationships" xmlns:p="http://schemas.openxmlformats.org/presentationml/2006/main" showMasterSp="0" preserve="1" userDrawn="1">
  <p:cSld name="Top_Banner_Trio_White">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F025B98F-75D1-1C12-C38F-3ABA1B9F3F9A}"/>
              </a:ext>
            </a:extLst>
          </p:cNvPr>
          <p:cNvSpPr>
            <a:spLocks noGrp="1"/>
          </p:cNvSpPr>
          <p:nvPr>
            <p:ph type="sldNum" sz="quarter" idx="18"/>
          </p:nvPr>
        </p:nvSpPr>
        <p:spPr/>
        <p:txBody>
          <a:bodyPr/>
          <a:lstStyle>
            <a:lvl1pPr>
              <a:defRPr b="0" i="0">
                <a:latin typeface="Segoe Sans Text" pitchFamily="2" charset="0"/>
              </a:defRPr>
            </a:lvl1pPr>
          </a:lstStyle>
          <a:p>
            <a:fld id="{F126207E-29C7-4F9F-8309-C6BAAD6BC8C8}" type="slidenum">
              <a:rPr lang="en-US" smtClean="0"/>
              <a:pPr/>
              <a:t>‹#›</a:t>
            </a:fld>
            <a:endParaRPr lang="en-US"/>
          </a:p>
        </p:txBody>
      </p:sp>
      <p:sp>
        <p:nvSpPr>
          <p:cNvPr id="4" name="Footer Placeholder 1">
            <a:extLst>
              <a:ext uri="{FF2B5EF4-FFF2-40B4-BE49-F238E27FC236}">
                <a16:creationId xmlns:a16="http://schemas.microsoft.com/office/drawing/2014/main" id="{CE4A9C1D-FD8A-BCDD-042A-AB36EE68F116}"/>
              </a:ext>
            </a:extLst>
          </p:cNvPr>
          <p:cNvSpPr>
            <a:spLocks noGrp="1"/>
          </p:cNvSpPr>
          <p:nvPr>
            <p:ph type="ftr" sz="quarter" idx="12"/>
          </p:nvPr>
        </p:nvSpPr>
        <p:spPr>
          <a:xfrm>
            <a:off x="584200" y="6477356"/>
            <a:ext cx="4114800" cy="123111"/>
          </a:xfrm>
        </p:spPr>
        <p:txBody>
          <a:bodyPr/>
          <a:lstStyle>
            <a:lvl1pPr>
              <a:defRPr b="0" i="0">
                <a:solidFill>
                  <a:schemeClr val="tx1"/>
                </a:solidFill>
                <a:latin typeface="Segoe UI Variable Small Light" pitchFamily="2" charset="0"/>
              </a:defRPr>
            </a:lvl1pPr>
          </a:lstStyle>
          <a:p>
            <a:r>
              <a:rPr lang="en-US"/>
              <a:t>Microsoft Confidential</a:t>
            </a:r>
          </a:p>
        </p:txBody>
      </p:sp>
      <p:sp>
        <p:nvSpPr>
          <p:cNvPr id="2" name="Text Placeholder 5">
            <a:extLst>
              <a:ext uri="{FF2B5EF4-FFF2-40B4-BE49-F238E27FC236}">
                <a16:creationId xmlns:a16="http://schemas.microsoft.com/office/drawing/2014/main" id="{9E17D8BD-AB4A-2F02-50CA-D618AF823D98}"/>
              </a:ext>
            </a:extLst>
          </p:cNvPr>
          <p:cNvSpPr>
            <a:spLocks noGrp="1"/>
          </p:cNvSpPr>
          <p:nvPr>
            <p:ph type="body" sz="quarter" idx="15" hasCustomPrompt="1"/>
          </p:nvPr>
        </p:nvSpPr>
        <p:spPr>
          <a:xfrm>
            <a:off x="584200" y="207604"/>
            <a:ext cx="11025187" cy="553998"/>
          </a:xfrm>
        </p:spPr>
        <p:txBody>
          <a:bodyPr/>
          <a:lstStyle>
            <a:lvl1pPr marL="0" indent="0">
              <a:buNone/>
              <a:defRPr sz="3600" b="1" i="0">
                <a:solidFill>
                  <a:schemeClr val="tx1"/>
                </a:solidFill>
                <a:latin typeface="Segoe Sans Text" pitchFamily="2" charset="0"/>
                <a:cs typeface="Segoe Sans Text" pitchFamily="2" charset="0"/>
              </a:defRPr>
            </a:lvl1pPr>
          </a:lstStyle>
          <a:p>
            <a:pPr lvl="0"/>
            <a:r>
              <a:rPr lang="en-US"/>
              <a:t>Click to edit title</a:t>
            </a:r>
          </a:p>
        </p:txBody>
      </p:sp>
      <p:sp>
        <p:nvSpPr>
          <p:cNvPr id="5" name="Text Placeholder 5">
            <a:extLst>
              <a:ext uri="{FF2B5EF4-FFF2-40B4-BE49-F238E27FC236}">
                <a16:creationId xmlns:a16="http://schemas.microsoft.com/office/drawing/2014/main" id="{615418E0-BE06-0F1A-5459-CC073A4BE696}"/>
              </a:ext>
            </a:extLst>
          </p:cNvPr>
          <p:cNvSpPr>
            <a:spLocks noGrp="1"/>
          </p:cNvSpPr>
          <p:nvPr>
            <p:ph type="body" sz="quarter" idx="21" hasCustomPrompt="1"/>
          </p:nvPr>
        </p:nvSpPr>
        <p:spPr>
          <a:xfrm>
            <a:off x="563497" y="1202078"/>
            <a:ext cx="5409041" cy="5067673"/>
          </a:xfrm>
        </p:spPr>
        <p:txBody>
          <a:bodyPr/>
          <a:lstStyle>
            <a:lvl1pPr marL="0" indent="0">
              <a:buNone/>
              <a:defRPr sz="2000" b="1" i="0">
                <a:solidFill>
                  <a:schemeClr val="tx1"/>
                </a:solidFill>
                <a:latin typeface="Segoe Sans Text Semibold" pitchFamily="2" charset="0"/>
                <a:cs typeface="Segoe Sans Text Semibold" pitchFamily="2" charset="0"/>
              </a:defRPr>
            </a:lvl1pPr>
          </a:lstStyle>
          <a:p>
            <a:pPr lvl="0"/>
            <a:r>
              <a:rPr lang="en-US"/>
              <a:t>Click to edit text</a:t>
            </a:r>
          </a:p>
        </p:txBody>
      </p:sp>
      <p:sp>
        <p:nvSpPr>
          <p:cNvPr id="6" name="Text Placeholder 5">
            <a:extLst>
              <a:ext uri="{FF2B5EF4-FFF2-40B4-BE49-F238E27FC236}">
                <a16:creationId xmlns:a16="http://schemas.microsoft.com/office/drawing/2014/main" id="{1AA0A36E-207E-75A5-CB29-662B1EFCC4FC}"/>
              </a:ext>
            </a:extLst>
          </p:cNvPr>
          <p:cNvSpPr>
            <a:spLocks noGrp="1"/>
          </p:cNvSpPr>
          <p:nvPr>
            <p:ph type="body" sz="quarter" idx="23" hasCustomPrompt="1"/>
          </p:nvPr>
        </p:nvSpPr>
        <p:spPr>
          <a:xfrm>
            <a:off x="6200346" y="1202078"/>
            <a:ext cx="5409041" cy="5067673"/>
          </a:xfrm>
        </p:spPr>
        <p:txBody>
          <a:bodyPr/>
          <a:lstStyle>
            <a:lvl1pPr marL="0" indent="0">
              <a:buNone/>
              <a:defRPr sz="2000" b="1" i="0">
                <a:solidFill>
                  <a:schemeClr val="tx1"/>
                </a:solidFill>
                <a:latin typeface="Segoe Sans Text Semibold" pitchFamily="2" charset="0"/>
                <a:cs typeface="Segoe Sans Text Semibold" pitchFamily="2" charset="0"/>
              </a:defRPr>
            </a:lvl1pPr>
          </a:lstStyle>
          <a:p>
            <a:pPr lvl="0"/>
            <a:r>
              <a:rPr lang="en-US"/>
              <a:t>Click to edit text</a:t>
            </a:r>
          </a:p>
        </p:txBody>
      </p:sp>
    </p:spTree>
    <p:extLst>
      <p:ext uri="{BB962C8B-B14F-4D97-AF65-F5344CB8AC3E}">
        <p14:creationId xmlns:p14="http://schemas.microsoft.com/office/powerpoint/2010/main" val="3517260510"/>
      </p:ext>
    </p:extLst>
  </p:cSld>
  <p:clrMapOvr>
    <a:masterClrMapping/>
  </p:clrMapOvr>
  <p:transition>
    <p:fade/>
  </p:transition>
</p:sldLayout>
</file>

<file path=ppt/slideLayouts/slideLayout296.xml><?xml version="1.0" encoding="utf-8"?>
<p:sldLayout xmlns:a="http://schemas.openxmlformats.org/drawingml/2006/main" xmlns:r="http://schemas.openxmlformats.org/officeDocument/2006/relationships" xmlns:p="http://schemas.openxmlformats.org/presentationml/2006/main" showMasterSp="0" preserve="1" userDrawn="1">
  <p:cSld name="Quote_Image">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EE4E6899-69D9-8DF8-3562-A9BD34681588}"/>
              </a:ext>
            </a:extLst>
          </p:cNvPr>
          <p:cNvPicPr>
            <a:picLocks noChangeAspect="1"/>
          </p:cNvPicPr>
          <p:nvPr userDrawn="1"/>
        </p:nvPicPr>
        <p:blipFill>
          <a:blip r:embed="rId2"/>
          <a:srcRect/>
          <a:stretch/>
        </p:blipFill>
        <p:spPr>
          <a:xfrm>
            <a:off x="0" y="0"/>
            <a:ext cx="12192000" cy="6858000"/>
          </a:xfrm>
          <a:prstGeom prst="rect">
            <a:avLst/>
          </a:prstGeom>
        </p:spPr>
      </p:pic>
      <p:sp>
        <p:nvSpPr>
          <p:cNvPr id="8" name="Slide Number Placeholder 7">
            <a:extLst>
              <a:ext uri="{FF2B5EF4-FFF2-40B4-BE49-F238E27FC236}">
                <a16:creationId xmlns:a16="http://schemas.microsoft.com/office/drawing/2014/main" id="{EDDFDE15-7818-1751-D702-DB58A162D3BE}"/>
              </a:ext>
            </a:extLst>
          </p:cNvPr>
          <p:cNvSpPr>
            <a:spLocks noGrp="1"/>
          </p:cNvSpPr>
          <p:nvPr>
            <p:ph type="sldNum" sz="quarter" idx="15"/>
          </p:nvPr>
        </p:nvSpPr>
        <p:spPr/>
        <p:txBody>
          <a:bodyPr/>
          <a:lstStyle>
            <a:lvl1pPr>
              <a:defRPr b="0" i="0">
                <a:solidFill>
                  <a:schemeClr val="bg1"/>
                </a:solidFill>
                <a:latin typeface="Segoe Sans Text" pitchFamily="2" charset="0"/>
              </a:defRPr>
            </a:lvl1pPr>
          </a:lstStyle>
          <a:p>
            <a:fld id="{F126207E-29C7-4F9F-8309-C6BAAD6BC8C8}" type="slidenum">
              <a:rPr lang="en-US" smtClean="0"/>
              <a:pPr/>
              <a:t>‹#›</a:t>
            </a:fld>
            <a:endParaRPr lang="en-US"/>
          </a:p>
        </p:txBody>
      </p:sp>
      <p:sp>
        <p:nvSpPr>
          <p:cNvPr id="2" name="TextBox 1">
            <a:extLst>
              <a:ext uri="{FF2B5EF4-FFF2-40B4-BE49-F238E27FC236}">
                <a16:creationId xmlns:a16="http://schemas.microsoft.com/office/drawing/2014/main" id="{C0C1198E-A442-CDDE-C721-94C16341032F}"/>
              </a:ext>
            </a:extLst>
          </p:cNvPr>
          <p:cNvSpPr txBox="1"/>
          <p:nvPr userDrawn="1"/>
        </p:nvSpPr>
        <p:spPr>
          <a:xfrm>
            <a:off x="721361" y="2014739"/>
            <a:ext cx="3210560" cy="2385268"/>
          </a:xfrm>
          <a:prstGeom prst="rect">
            <a:avLst/>
          </a:prstGeom>
          <a:noFill/>
        </p:spPr>
        <p:txBody>
          <a:bodyPr wrap="square" lIns="0" tIns="0" rIns="0" bIns="0" rtlCol="0">
            <a:spAutoFit/>
          </a:bodyPr>
          <a:lstStyle/>
          <a:p>
            <a:pPr algn="l"/>
            <a:r>
              <a:rPr lang="en-US" sz="15500" b="0" i="0">
                <a:solidFill>
                  <a:schemeClr val="accent1">
                    <a:lumMod val="40000"/>
                    <a:lumOff val="60000"/>
                  </a:schemeClr>
                </a:solidFill>
                <a:latin typeface="Segoe Sans Text" pitchFamily="2" charset="0"/>
                <a:cs typeface="Segoe UI Black" panose="020B0502040204020203" pitchFamily="34" charset="0"/>
              </a:rPr>
              <a:t>“</a:t>
            </a:r>
          </a:p>
        </p:txBody>
      </p:sp>
      <p:sp>
        <p:nvSpPr>
          <p:cNvPr id="6" name="Footer Placeholder 1">
            <a:extLst>
              <a:ext uri="{FF2B5EF4-FFF2-40B4-BE49-F238E27FC236}">
                <a16:creationId xmlns:a16="http://schemas.microsoft.com/office/drawing/2014/main" id="{47DEEA79-BC89-68A6-0D17-69C3C2D1B84C}"/>
              </a:ext>
            </a:extLst>
          </p:cNvPr>
          <p:cNvSpPr>
            <a:spLocks noGrp="1"/>
          </p:cNvSpPr>
          <p:nvPr>
            <p:ph type="ftr" sz="quarter" idx="16"/>
          </p:nvPr>
        </p:nvSpPr>
        <p:spPr>
          <a:xfrm>
            <a:off x="584200" y="6477356"/>
            <a:ext cx="4114800" cy="123111"/>
          </a:xfrm>
        </p:spPr>
        <p:txBody>
          <a:bodyPr/>
          <a:lstStyle>
            <a:lvl1pPr>
              <a:defRPr b="0" i="0">
                <a:solidFill>
                  <a:schemeClr val="bg1"/>
                </a:solidFill>
                <a:latin typeface="Segoe UI Variable Small Light" pitchFamily="2" charset="0"/>
              </a:defRPr>
            </a:lvl1pPr>
          </a:lstStyle>
          <a:p>
            <a:r>
              <a:rPr lang="en-US"/>
              <a:t>Microsoft Confidential</a:t>
            </a:r>
          </a:p>
        </p:txBody>
      </p:sp>
      <p:sp>
        <p:nvSpPr>
          <p:cNvPr id="7" name="Text Placeholder 5">
            <a:extLst>
              <a:ext uri="{FF2B5EF4-FFF2-40B4-BE49-F238E27FC236}">
                <a16:creationId xmlns:a16="http://schemas.microsoft.com/office/drawing/2014/main" id="{9EAA3C13-9DA3-1B75-9547-E167393A6FAF}"/>
              </a:ext>
            </a:extLst>
          </p:cNvPr>
          <p:cNvSpPr>
            <a:spLocks noGrp="1"/>
          </p:cNvSpPr>
          <p:nvPr>
            <p:ph type="body" sz="quarter" idx="17" hasCustomPrompt="1"/>
          </p:nvPr>
        </p:nvSpPr>
        <p:spPr>
          <a:xfrm>
            <a:off x="1119188" y="3009975"/>
            <a:ext cx="9952101" cy="2230775"/>
          </a:xfrm>
        </p:spPr>
        <p:txBody>
          <a:bodyPr/>
          <a:lstStyle>
            <a:lvl1pPr marL="0" indent="0">
              <a:buNone/>
              <a:defRPr sz="4000" b="1" i="0">
                <a:solidFill>
                  <a:schemeClr val="bg1"/>
                </a:solidFill>
                <a:latin typeface="Segoe Sans Text" pitchFamily="2" charset="0"/>
                <a:cs typeface="Segoe Sans Text" pitchFamily="2" charset="0"/>
              </a:defRPr>
            </a:lvl1pPr>
          </a:lstStyle>
          <a:p>
            <a:pPr marL="0" marR="0" lvl="0" indent="0" algn="l" defTabSz="932742"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lang="en-US"/>
              <a:t>Add quote text here Add quote text here</a:t>
            </a:r>
          </a:p>
          <a:p>
            <a:pPr marL="0" marR="0" lvl="0" indent="0" algn="l" defTabSz="932742"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lang="en-US"/>
              <a:t>Add quote text here Add quote text here</a:t>
            </a:r>
          </a:p>
          <a:p>
            <a:pPr marL="0" marR="0" lvl="0" indent="0" algn="l" defTabSz="932742"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lang="en-US"/>
              <a:t>Add quote text here Add quote text here</a:t>
            </a:r>
          </a:p>
        </p:txBody>
      </p:sp>
      <p:sp>
        <p:nvSpPr>
          <p:cNvPr id="9" name="Text Placeholder 6">
            <a:extLst>
              <a:ext uri="{FF2B5EF4-FFF2-40B4-BE49-F238E27FC236}">
                <a16:creationId xmlns:a16="http://schemas.microsoft.com/office/drawing/2014/main" id="{891CF6D0-0C2D-6889-BAF5-6CDCB19E7ECC}"/>
              </a:ext>
            </a:extLst>
          </p:cNvPr>
          <p:cNvSpPr>
            <a:spLocks noGrp="1"/>
          </p:cNvSpPr>
          <p:nvPr>
            <p:ph type="body" sz="quarter" idx="18" hasCustomPrompt="1"/>
          </p:nvPr>
        </p:nvSpPr>
        <p:spPr>
          <a:xfrm>
            <a:off x="1119187" y="5344320"/>
            <a:ext cx="9952101" cy="276999"/>
          </a:xfrm>
          <a:prstGeom prst="rect">
            <a:avLst/>
          </a:prstGeom>
        </p:spPr>
        <p:txBody>
          <a:bodyPr/>
          <a:lstStyle>
            <a:lvl1pPr marL="0" indent="0">
              <a:buNone/>
              <a:defRPr sz="1800" b="0" i="0">
                <a:solidFill>
                  <a:schemeClr val="bg1"/>
                </a:solidFill>
                <a:latin typeface="Segoe Sans Text" pitchFamily="2" charset="0"/>
              </a:defRPr>
            </a:lvl1pPr>
          </a:lstStyle>
          <a:p>
            <a:pPr lvl="0"/>
            <a:r>
              <a:rPr lang="en-US"/>
              <a:t>Person’s Name – Title - Source</a:t>
            </a:r>
          </a:p>
        </p:txBody>
      </p:sp>
      <p:sp>
        <p:nvSpPr>
          <p:cNvPr id="11" name="Text Placeholder 6">
            <a:extLst>
              <a:ext uri="{FF2B5EF4-FFF2-40B4-BE49-F238E27FC236}">
                <a16:creationId xmlns:a16="http://schemas.microsoft.com/office/drawing/2014/main" id="{DF2303A6-EF8A-60CA-951F-523DD59E1988}"/>
              </a:ext>
            </a:extLst>
          </p:cNvPr>
          <p:cNvSpPr>
            <a:spLocks noGrp="1"/>
          </p:cNvSpPr>
          <p:nvPr>
            <p:ph type="body" sz="quarter" idx="20" hasCustomPrompt="1"/>
          </p:nvPr>
        </p:nvSpPr>
        <p:spPr>
          <a:xfrm>
            <a:off x="1119187" y="5702725"/>
            <a:ext cx="9952101" cy="215444"/>
          </a:xfrm>
          <a:prstGeom prst="rect">
            <a:avLst/>
          </a:prstGeom>
        </p:spPr>
        <p:txBody>
          <a:bodyPr/>
          <a:lstStyle>
            <a:lvl1pPr marL="0" indent="0">
              <a:buNone/>
              <a:defRPr sz="1400" b="0" i="0">
                <a:solidFill>
                  <a:schemeClr val="bg1"/>
                </a:solidFill>
                <a:latin typeface="Segoe Sans Text Semilight" pitchFamily="2" charset="0"/>
                <a:cs typeface="Segoe Sans Text Semilight" pitchFamily="2" charset="0"/>
              </a:defRPr>
            </a:lvl1pPr>
          </a:lstStyle>
          <a:p>
            <a:pPr lvl="0"/>
            <a:r>
              <a:rPr lang="en-US"/>
              <a:t>Tertiary information goes here</a:t>
            </a:r>
          </a:p>
        </p:txBody>
      </p:sp>
    </p:spTree>
    <p:extLst>
      <p:ext uri="{BB962C8B-B14F-4D97-AF65-F5344CB8AC3E}">
        <p14:creationId xmlns:p14="http://schemas.microsoft.com/office/powerpoint/2010/main" val="1762973245"/>
      </p:ext>
    </p:extLst>
  </p:cSld>
  <p:clrMapOvr>
    <a:masterClrMapping/>
  </p:clrMapOvr>
  <p:transition>
    <p:fade/>
  </p:transition>
</p:sldLayout>
</file>

<file path=ppt/slideLayouts/slideLayout297.xml><?xml version="1.0" encoding="utf-8"?>
<p:sldLayout xmlns:a="http://schemas.openxmlformats.org/drawingml/2006/main" xmlns:r="http://schemas.openxmlformats.org/officeDocument/2006/relationships" xmlns:p="http://schemas.openxmlformats.org/presentationml/2006/main" showMasterSp="0" preserve="1" userDrawn="1">
  <p:cSld name="Quote_White">
    <p:spTree>
      <p:nvGrpSpPr>
        <p:cNvPr id="1" name=""/>
        <p:cNvGrpSpPr/>
        <p:nvPr/>
      </p:nvGrpSpPr>
      <p:grpSpPr>
        <a:xfrm>
          <a:off x="0" y="0"/>
          <a:ext cx="0" cy="0"/>
          <a:chOff x="0" y="0"/>
          <a:chExt cx="0" cy="0"/>
        </a:xfrm>
      </p:grpSpPr>
      <p:sp>
        <p:nvSpPr>
          <p:cNvPr id="8" name="Slide Number Placeholder 7">
            <a:extLst>
              <a:ext uri="{FF2B5EF4-FFF2-40B4-BE49-F238E27FC236}">
                <a16:creationId xmlns:a16="http://schemas.microsoft.com/office/drawing/2014/main" id="{EDDFDE15-7818-1751-D702-DB58A162D3BE}"/>
              </a:ext>
            </a:extLst>
          </p:cNvPr>
          <p:cNvSpPr>
            <a:spLocks noGrp="1"/>
          </p:cNvSpPr>
          <p:nvPr>
            <p:ph type="sldNum" sz="quarter" idx="15"/>
          </p:nvPr>
        </p:nvSpPr>
        <p:spPr/>
        <p:txBody>
          <a:bodyPr/>
          <a:lstStyle>
            <a:lvl1pPr>
              <a:defRPr b="0" i="0">
                <a:latin typeface="Segoe Sans Text" pitchFamily="2" charset="0"/>
              </a:defRPr>
            </a:lvl1pPr>
          </a:lstStyle>
          <a:p>
            <a:fld id="{F126207E-29C7-4F9F-8309-C6BAAD6BC8C8}" type="slidenum">
              <a:rPr lang="en-US" smtClean="0"/>
              <a:pPr/>
              <a:t>‹#›</a:t>
            </a:fld>
            <a:endParaRPr lang="en-US"/>
          </a:p>
        </p:txBody>
      </p:sp>
      <p:sp>
        <p:nvSpPr>
          <p:cNvPr id="2" name="Footer Placeholder 1">
            <a:extLst>
              <a:ext uri="{FF2B5EF4-FFF2-40B4-BE49-F238E27FC236}">
                <a16:creationId xmlns:a16="http://schemas.microsoft.com/office/drawing/2014/main" id="{EC56F4E8-F6DB-0F4D-EFF1-56B18856A03A}"/>
              </a:ext>
            </a:extLst>
          </p:cNvPr>
          <p:cNvSpPr>
            <a:spLocks noGrp="1"/>
          </p:cNvSpPr>
          <p:nvPr>
            <p:ph type="ftr" sz="quarter" idx="16"/>
          </p:nvPr>
        </p:nvSpPr>
        <p:spPr>
          <a:xfrm>
            <a:off x="584200" y="6477356"/>
            <a:ext cx="4114800" cy="123111"/>
          </a:xfrm>
        </p:spPr>
        <p:txBody>
          <a:bodyPr/>
          <a:lstStyle>
            <a:lvl1pPr>
              <a:defRPr b="0" i="0">
                <a:solidFill>
                  <a:schemeClr val="tx1"/>
                </a:solidFill>
                <a:latin typeface="Segoe UI Variable Small Light" pitchFamily="2" charset="0"/>
              </a:defRPr>
            </a:lvl1pPr>
          </a:lstStyle>
          <a:p>
            <a:r>
              <a:rPr lang="en-US"/>
              <a:t>Microsoft Confidential</a:t>
            </a:r>
          </a:p>
        </p:txBody>
      </p:sp>
      <p:sp>
        <p:nvSpPr>
          <p:cNvPr id="3" name="TextBox 2">
            <a:extLst>
              <a:ext uri="{FF2B5EF4-FFF2-40B4-BE49-F238E27FC236}">
                <a16:creationId xmlns:a16="http://schemas.microsoft.com/office/drawing/2014/main" id="{ABE80B65-7D1E-323A-D336-539F076BDE29}"/>
              </a:ext>
            </a:extLst>
          </p:cNvPr>
          <p:cNvSpPr txBox="1"/>
          <p:nvPr userDrawn="1"/>
        </p:nvSpPr>
        <p:spPr>
          <a:xfrm>
            <a:off x="721361" y="2014739"/>
            <a:ext cx="3210560" cy="2385268"/>
          </a:xfrm>
          <a:prstGeom prst="rect">
            <a:avLst/>
          </a:prstGeom>
          <a:noFill/>
        </p:spPr>
        <p:txBody>
          <a:bodyPr wrap="square" lIns="0" tIns="0" rIns="0" bIns="0" rtlCol="0">
            <a:spAutoFit/>
          </a:bodyPr>
          <a:lstStyle/>
          <a:p>
            <a:pPr algn="l"/>
            <a:r>
              <a:rPr lang="en-US" sz="15500" b="0" i="0">
                <a:solidFill>
                  <a:schemeClr val="accent1">
                    <a:lumMod val="50000"/>
                  </a:schemeClr>
                </a:solidFill>
                <a:latin typeface="Segoe Sans Text" pitchFamily="2" charset="0"/>
                <a:cs typeface="Segoe UI Black" panose="020B0502040204020203" pitchFamily="34" charset="0"/>
              </a:rPr>
              <a:t>“</a:t>
            </a:r>
          </a:p>
        </p:txBody>
      </p:sp>
      <p:sp>
        <p:nvSpPr>
          <p:cNvPr id="4" name="Text Placeholder 5">
            <a:extLst>
              <a:ext uri="{FF2B5EF4-FFF2-40B4-BE49-F238E27FC236}">
                <a16:creationId xmlns:a16="http://schemas.microsoft.com/office/drawing/2014/main" id="{5733D71E-A22E-C680-7334-A6C3A5EB506D}"/>
              </a:ext>
            </a:extLst>
          </p:cNvPr>
          <p:cNvSpPr>
            <a:spLocks noGrp="1"/>
          </p:cNvSpPr>
          <p:nvPr>
            <p:ph type="body" sz="quarter" idx="17" hasCustomPrompt="1"/>
          </p:nvPr>
        </p:nvSpPr>
        <p:spPr>
          <a:xfrm>
            <a:off x="1119188" y="3009975"/>
            <a:ext cx="9952101" cy="2092881"/>
          </a:xfrm>
        </p:spPr>
        <p:txBody>
          <a:bodyPr/>
          <a:lstStyle>
            <a:lvl1pPr marL="0" indent="0">
              <a:buNone/>
              <a:defRPr sz="4000" b="1" i="0">
                <a:solidFill>
                  <a:schemeClr val="tx1"/>
                </a:solidFill>
                <a:latin typeface="Segoe Sans Text" pitchFamily="2" charset="0"/>
                <a:cs typeface="Segoe Sans Text" pitchFamily="2" charset="0"/>
              </a:defRPr>
            </a:lvl1pPr>
          </a:lstStyle>
          <a:p>
            <a:pPr marL="0" marR="0" lvl="0" indent="0" algn="l" defTabSz="932742"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lang="en-US"/>
              <a:t>Add quote text here Add quote text here</a:t>
            </a:r>
          </a:p>
          <a:p>
            <a:pPr marL="0" marR="0" lvl="0" indent="0" algn="l" defTabSz="932742"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lang="en-US"/>
              <a:t>Add quote text here Add quote text here</a:t>
            </a:r>
          </a:p>
          <a:p>
            <a:pPr marL="0" marR="0" lvl="0" indent="0" algn="l" defTabSz="932742"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lang="en-US"/>
              <a:t>Add quote text here Add quote text here</a:t>
            </a:r>
          </a:p>
        </p:txBody>
      </p:sp>
      <p:sp>
        <p:nvSpPr>
          <p:cNvPr id="5" name="Text Placeholder 6">
            <a:extLst>
              <a:ext uri="{FF2B5EF4-FFF2-40B4-BE49-F238E27FC236}">
                <a16:creationId xmlns:a16="http://schemas.microsoft.com/office/drawing/2014/main" id="{35DF7046-C647-E93D-A32E-0F6F878E1287}"/>
              </a:ext>
            </a:extLst>
          </p:cNvPr>
          <p:cNvSpPr>
            <a:spLocks noGrp="1"/>
          </p:cNvSpPr>
          <p:nvPr>
            <p:ph type="body" sz="quarter" idx="18" hasCustomPrompt="1"/>
          </p:nvPr>
        </p:nvSpPr>
        <p:spPr>
          <a:xfrm>
            <a:off x="1119187" y="5344320"/>
            <a:ext cx="9952101" cy="276999"/>
          </a:xfrm>
          <a:prstGeom prst="rect">
            <a:avLst/>
          </a:prstGeom>
        </p:spPr>
        <p:txBody>
          <a:bodyPr/>
          <a:lstStyle>
            <a:lvl1pPr marL="0" indent="0">
              <a:buNone/>
              <a:defRPr sz="1800" b="0" i="0">
                <a:solidFill>
                  <a:schemeClr val="tx1"/>
                </a:solidFill>
                <a:latin typeface="Segoe Sans Text" pitchFamily="2" charset="0"/>
              </a:defRPr>
            </a:lvl1pPr>
          </a:lstStyle>
          <a:p>
            <a:pPr lvl="0"/>
            <a:r>
              <a:rPr lang="en-US"/>
              <a:t>Person’s Name – Title - Source</a:t>
            </a:r>
          </a:p>
        </p:txBody>
      </p:sp>
      <p:sp>
        <p:nvSpPr>
          <p:cNvPr id="7" name="Text Placeholder 6">
            <a:extLst>
              <a:ext uri="{FF2B5EF4-FFF2-40B4-BE49-F238E27FC236}">
                <a16:creationId xmlns:a16="http://schemas.microsoft.com/office/drawing/2014/main" id="{8A21C1FE-53A8-FD0A-D89E-9319B8A6CF3B}"/>
              </a:ext>
            </a:extLst>
          </p:cNvPr>
          <p:cNvSpPr>
            <a:spLocks noGrp="1"/>
          </p:cNvSpPr>
          <p:nvPr>
            <p:ph type="body" sz="quarter" idx="20" hasCustomPrompt="1"/>
          </p:nvPr>
        </p:nvSpPr>
        <p:spPr>
          <a:xfrm>
            <a:off x="1119187" y="5702725"/>
            <a:ext cx="9952101" cy="215444"/>
          </a:xfrm>
          <a:prstGeom prst="rect">
            <a:avLst/>
          </a:prstGeom>
        </p:spPr>
        <p:txBody>
          <a:bodyPr/>
          <a:lstStyle>
            <a:lvl1pPr marL="0" indent="0">
              <a:buNone/>
              <a:defRPr sz="1400" b="0" i="0">
                <a:solidFill>
                  <a:schemeClr val="tx1"/>
                </a:solidFill>
                <a:latin typeface="Segoe Sans Text Semilight" pitchFamily="2" charset="0"/>
                <a:cs typeface="Segoe Sans Text Semilight" pitchFamily="2" charset="0"/>
              </a:defRPr>
            </a:lvl1pPr>
          </a:lstStyle>
          <a:p>
            <a:pPr lvl="0"/>
            <a:r>
              <a:rPr lang="en-US"/>
              <a:t>Tertiary information goes here</a:t>
            </a:r>
          </a:p>
        </p:txBody>
      </p:sp>
    </p:spTree>
    <p:extLst>
      <p:ext uri="{BB962C8B-B14F-4D97-AF65-F5344CB8AC3E}">
        <p14:creationId xmlns:p14="http://schemas.microsoft.com/office/powerpoint/2010/main" val="2659062607"/>
      </p:ext>
    </p:extLst>
  </p:cSld>
  <p:clrMapOvr>
    <a:masterClrMapping/>
  </p:clrMapOvr>
  <p:transition>
    <p:fade/>
  </p:transition>
</p:sldLayout>
</file>

<file path=ppt/slideLayouts/slideLayout298.xml><?xml version="1.0" encoding="utf-8"?>
<p:sldLayout xmlns:a="http://schemas.openxmlformats.org/drawingml/2006/main" xmlns:r="http://schemas.openxmlformats.org/officeDocument/2006/relationships" xmlns:p="http://schemas.openxmlformats.org/presentationml/2006/main" showMasterSp="0" preserve="1" userDrawn="1">
  <p:cSld name="Section_Half_Image">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7797E515-D420-0274-4191-E5F7CB926E74}"/>
              </a:ext>
            </a:extLst>
          </p:cNvPr>
          <p:cNvPicPr>
            <a:picLocks noChangeAspect="1"/>
          </p:cNvPicPr>
          <p:nvPr userDrawn="1"/>
        </p:nvPicPr>
        <p:blipFill rotWithShape="1">
          <a:blip r:embed="rId2"/>
          <a:srcRect r="50000"/>
          <a:stretch/>
        </p:blipFill>
        <p:spPr>
          <a:xfrm>
            <a:off x="0" y="-4686"/>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096000" h="6858000">
                <a:moveTo>
                  <a:pt x="0" y="0"/>
                </a:moveTo>
                <a:lnTo>
                  <a:pt x="6096000" y="0"/>
                </a:lnTo>
                <a:lnTo>
                  <a:pt x="6096000" y="6858000"/>
                </a:lnTo>
                <a:lnTo>
                  <a:pt x="0" y="6858000"/>
                </a:lnTo>
                <a:close/>
              </a:path>
            </a:pathLst>
          </a:custGeom>
        </p:spPr>
      </p:pic>
      <p:sp>
        <p:nvSpPr>
          <p:cNvPr id="3" name="Slide Number Placeholder 2">
            <a:extLst>
              <a:ext uri="{FF2B5EF4-FFF2-40B4-BE49-F238E27FC236}">
                <a16:creationId xmlns:a16="http://schemas.microsoft.com/office/drawing/2014/main" id="{C77E599C-CC5B-4B98-F426-05A786AB0616}"/>
              </a:ext>
            </a:extLst>
          </p:cNvPr>
          <p:cNvSpPr>
            <a:spLocks noGrp="1"/>
          </p:cNvSpPr>
          <p:nvPr>
            <p:ph type="sldNum" sz="quarter" idx="24"/>
          </p:nvPr>
        </p:nvSpPr>
        <p:spPr/>
        <p:txBody>
          <a:bodyPr/>
          <a:lstStyle>
            <a:lvl1pPr>
              <a:defRPr b="0" i="0">
                <a:latin typeface="Segoe Sans Text" pitchFamily="2" charset="0"/>
              </a:defRPr>
            </a:lvl1pPr>
          </a:lstStyle>
          <a:p>
            <a:fld id="{F126207E-29C7-4F9F-8309-C6BAAD6BC8C8}" type="slidenum">
              <a:rPr lang="en-US" smtClean="0"/>
              <a:pPr/>
              <a:t>‹#›</a:t>
            </a:fld>
            <a:endParaRPr lang="en-US"/>
          </a:p>
        </p:txBody>
      </p:sp>
      <p:sp>
        <p:nvSpPr>
          <p:cNvPr id="4" name="Footer Placeholder 1">
            <a:extLst>
              <a:ext uri="{FF2B5EF4-FFF2-40B4-BE49-F238E27FC236}">
                <a16:creationId xmlns:a16="http://schemas.microsoft.com/office/drawing/2014/main" id="{3C8A360D-EDB2-5F75-F845-AD7395FB3ABA}"/>
              </a:ext>
            </a:extLst>
          </p:cNvPr>
          <p:cNvSpPr>
            <a:spLocks noGrp="1"/>
          </p:cNvSpPr>
          <p:nvPr>
            <p:ph type="ftr" sz="quarter" idx="25"/>
          </p:nvPr>
        </p:nvSpPr>
        <p:spPr>
          <a:xfrm>
            <a:off x="584200" y="6477356"/>
            <a:ext cx="4114800" cy="123111"/>
          </a:xfrm>
        </p:spPr>
        <p:txBody>
          <a:bodyPr/>
          <a:lstStyle>
            <a:lvl1pPr>
              <a:defRPr b="0" i="0">
                <a:solidFill>
                  <a:schemeClr val="bg1"/>
                </a:solidFill>
                <a:latin typeface="Segoe UI Variable Small Light" pitchFamily="2" charset="0"/>
              </a:defRPr>
            </a:lvl1pPr>
          </a:lstStyle>
          <a:p>
            <a:r>
              <a:rPr lang="en-US"/>
              <a:t>Microsoft Confidential</a:t>
            </a:r>
          </a:p>
        </p:txBody>
      </p:sp>
      <p:sp>
        <p:nvSpPr>
          <p:cNvPr id="2" name="Text Placeholder 8">
            <a:extLst>
              <a:ext uri="{FF2B5EF4-FFF2-40B4-BE49-F238E27FC236}">
                <a16:creationId xmlns:a16="http://schemas.microsoft.com/office/drawing/2014/main" id="{F4924EF6-B646-5D66-F89E-A673663529F5}"/>
              </a:ext>
            </a:extLst>
          </p:cNvPr>
          <p:cNvSpPr>
            <a:spLocks noGrp="1"/>
          </p:cNvSpPr>
          <p:nvPr>
            <p:ph type="body" sz="quarter" idx="32" hasCustomPrompt="1"/>
          </p:nvPr>
        </p:nvSpPr>
        <p:spPr>
          <a:xfrm>
            <a:off x="584201" y="5341836"/>
            <a:ext cx="4973320" cy="369332"/>
          </a:xfrm>
        </p:spPr>
        <p:txBody>
          <a:bodyPr/>
          <a:lstStyle>
            <a:lvl1pPr marL="0" indent="0">
              <a:buNone/>
              <a:defRPr sz="2400" b="1" i="0">
                <a:solidFill>
                  <a:schemeClr val="bg1"/>
                </a:solidFill>
                <a:latin typeface="Segoe Sans Text Semibold" pitchFamily="2" charset="0"/>
                <a:cs typeface="Segoe Sans Text Semibold" pitchFamily="2" charset="0"/>
              </a:defRPr>
            </a:lvl1pPr>
          </a:lstStyle>
          <a:p>
            <a:pPr lvl="0"/>
            <a:r>
              <a:rPr lang="en-US"/>
              <a:t>Click to edit text</a:t>
            </a:r>
          </a:p>
        </p:txBody>
      </p:sp>
      <p:sp>
        <p:nvSpPr>
          <p:cNvPr id="7" name="Text Placeholder 5">
            <a:extLst>
              <a:ext uri="{FF2B5EF4-FFF2-40B4-BE49-F238E27FC236}">
                <a16:creationId xmlns:a16="http://schemas.microsoft.com/office/drawing/2014/main" id="{F49EE9D8-1B24-EFB2-5C01-81990F3D9B0C}"/>
              </a:ext>
            </a:extLst>
          </p:cNvPr>
          <p:cNvSpPr>
            <a:spLocks noGrp="1"/>
          </p:cNvSpPr>
          <p:nvPr>
            <p:ph type="body" sz="quarter" idx="15" hasCustomPrompt="1"/>
          </p:nvPr>
        </p:nvSpPr>
        <p:spPr>
          <a:xfrm>
            <a:off x="584201" y="4688133"/>
            <a:ext cx="4973320" cy="553998"/>
          </a:xfrm>
        </p:spPr>
        <p:txBody>
          <a:bodyPr/>
          <a:lstStyle>
            <a:lvl1pPr marL="0" indent="0">
              <a:buNone/>
              <a:defRPr sz="3600" b="1" i="0">
                <a:solidFill>
                  <a:schemeClr val="bg1"/>
                </a:solidFill>
                <a:latin typeface="Segoe Sans Text" pitchFamily="2" charset="0"/>
                <a:cs typeface="Segoe Sans Text" pitchFamily="2" charset="0"/>
              </a:defRPr>
            </a:lvl1pPr>
          </a:lstStyle>
          <a:p>
            <a:pPr lvl="0"/>
            <a:r>
              <a:rPr lang="en-US"/>
              <a:t>Click to edit title</a:t>
            </a:r>
          </a:p>
        </p:txBody>
      </p:sp>
      <p:sp>
        <p:nvSpPr>
          <p:cNvPr id="11" name="Text Placeholder 8">
            <a:extLst>
              <a:ext uri="{FF2B5EF4-FFF2-40B4-BE49-F238E27FC236}">
                <a16:creationId xmlns:a16="http://schemas.microsoft.com/office/drawing/2014/main" id="{38B00A5F-B7B3-F636-DB43-E85461F85C17}"/>
              </a:ext>
            </a:extLst>
          </p:cNvPr>
          <p:cNvSpPr>
            <a:spLocks noGrp="1"/>
          </p:cNvSpPr>
          <p:nvPr>
            <p:ph type="body" sz="quarter" idx="33" hasCustomPrompt="1"/>
          </p:nvPr>
        </p:nvSpPr>
        <p:spPr>
          <a:xfrm>
            <a:off x="6892671" y="977081"/>
            <a:ext cx="4705349" cy="290353"/>
          </a:xfrm>
        </p:spPr>
        <p:txBody>
          <a:bodyPr/>
          <a:lstStyle>
            <a:lvl1pPr marL="0" indent="0">
              <a:buNone/>
              <a:defRPr sz="2000" b="1" i="0">
                <a:solidFill>
                  <a:schemeClr val="tx1"/>
                </a:solidFill>
                <a:latin typeface="Segoe Sans Text" pitchFamily="2" charset="0"/>
                <a:cs typeface="Segoe Sans Text" pitchFamily="2" charset="0"/>
              </a:defRPr>
            </a:lvl1pPr>
          </a:lstStyle>
          <a:p>
            <a:pPr lvl="0"/>
            <a:r>
              <a:rPr lang="en-US"/>
              <a:t>Click to edit text</a:t>
            </a:r>
          </a:p>
        </p:txBody>
      </p:sp>
      <p:sp>
        <p:nvSpPr>
          <p:cNvPr id="12" name="Text Placeholder 8">
            <a:extLst>
              <a:ext uri="{FF2B5EF4-FFF2-40B4-BE49-F238E27FC236}">
                <a16:creationId xmlns:a16="http://schemas.microsoft.com/office/drawing/2014/main" id="{19E523D7-7416-1A89-014E-77EB02A662CE}"/>
              </a:ext>
            </a:extLst>
          </p:cNvPr>
          <p:cNvSpPr>
            <a:spLocks noGrp="1"/>
          </p:cNvSpPr>
          <p:nvPr>
            <p:ph type="body" sz="quarter" idx="34" hasCustomPrompt="1"/>
          </p:nvPr>
        </p:nvSpPr>
        <p:spPr>
          <a:xfrm>
            <a:off x="6892671" y="1332411"/>
            <a:ext cx="4705349" cy="232282"/>
          </a:xfrm>
        </p:spPr>
        <p:txBody>
          <a:bodyPr/>
          <a:lstStyle>
            <a:lvl1pPr marL="0" indent="0">
              <a:buNone/>
              <a:defRPr sz="1600" b="0" i="0">
                <a:solidFill>
                  <a:schemeClr val="tx1"/>
                </a:solidFill>
                <a:latin typeface="Segoe Sans Text" pitchFamily="2" charset="0"/>
                <a:cs typeface="Segoe Sans Text" pitchFamily="2" charset="0"/>
              </a:defRPr>
            </a:lvl1pPr>
          </a:lstStyle>
          <a:p>
            <a:pPr lvl="0"/>
            <a:r>
              <a:rPr lang="en-US"/>
              <a:t>Click to edit text</a:t>
            </a:r>
          </a:p>
        </p:txBody>
      </p:sp>
      <p:sp>
        <p:nvSpPr>
          <p:cNvPr id="13" name="Text Placeholder 8">
            <a:extLst>
              <a:ext uri="{FF2B5EF4-FFF2-40B4-BE49-F238E27FC236}">
                <a16:creationId xmlns:a16="http://schemas.microsoft.com/office/drawing/2014/main" id="{B9E4459C-0282-018D-401C-6ABE904345C9}"/>
              </a:ext>
            </a:extLst>
          </p:cNvPr>
          <p:cNvSpPr>
            <a:spLocks noGrp="1"/>
          </p:cNvSpPr>
          <p:nvPr>
            <p:ph type="body" sz="quarter" idx="35" hasCustomPrompt="1"/>
          </p:nvPr>
        </p:nvSpPr>
        <p:spPr>
          <a:xfrm>
            <a:off x="6892671" y="1621978"/>
            <a:ext cx="4705349" cy="174212"/>
          </a:xfrm>
        </p:spPr>
        <p:txBody>
          <a:bodyPr/>
          <a:lstStyle>
            <a:lvl1pPr marL="0" indent="0">
              <a:buNone/>
              <a:defRPr sz="1200" b="0" i="0">
                <a:solidFill>
                  <a:schemeClr val="tx1"/>
                </a:solidFill>
                <a:latin typeface="Segoe Sans Text Semilight" pitchFamily="2" charset="0"/>
                <a:cs typeface="Segoe Sans Text Semilight" pitchFamily="2" charset="0"/>
              </a:defRPr>
            </a:lvl1pPr>
          </a:lstStyle>
          <a:p>
            <a:pPr lvl="0"/>
            <a:r>
              <a:rPr lang="en-US"/>
              <a:t>Click to edit text</a:t>
            </a:r>
          </a:p>
        </p:txBody>
      </p:sp>
      <p:sp>
        <p:nvSpPr>
          <p:cNvPr id="15" name="Text Placeholder 8">
            <a:extLst>
              <a:ext uri="{FF2B5EF4-FFF2-40B4-BE49-F238E27FC236}">
                <a16:creationId xmlns:a16="http://schemas.microsoft.com/office/drawing/2014/main" id="{11C1413E-054F-E967-E5D9-F9E8D53B0BF5}"/>
              </a:ext>
            </a:extLst>
          </p:cNvPr>
          <p:cNvSpPr>
            <a:spLocks noGrp="1"/>
          </p:cNvSpPr>
          <p:nvPr>
            <p:ph type="body" sz="quarter" idx="36" hasCustomPrompt="1"/>
          </p:nvPr>
        </p:nvSpPr>
        <p:spPr>
          <a:xfrm>
            <a:off x="6892671" y="2884278"/>
            <a:ext cx="4705349" cy="290353"/>
          </a:xfrm>
        </p:spPr>
        <p:txBody>
          <a:bodyPr/>
          <a:lstStyle>
            <a:lvl1pPr marL="0" indent="0">
              <a:buNone/>
              <a:defRPr sz="2000" b="1" i="0">
                <a:solidFill>
                  <a:schemeClr val="tx1"/>
                </a:solidFill>
                <a:latin typeface="Segoe Sans Text" pitchFamily="2" charset="0"/>
                <a:cs typeface="Segoe Sans Text" pitchFamily="2" charset="0"/>
              </a:defRPr>
            </a:lvl1pPr>
          </a:lstStyle>
          <a:p>
            <a:pPr lvl="0"/>
            <a:r>
              <a:rPr lang="en-US"/>
              <a:t>Click to edit text</a:t>
            </a:r>
          </a:p>
        </p:txBody>
      </p:sp>
      <p:sp>
        <p:nvSpPr>
          <p:cNvPr id="16" name="Text Placeholder 8">
            <a:extLst>
              <a:ext uri="{FF2B5EF4-FFF2-40B4-BE49-F238E27FC236}">
                <a16:creationId xmlns:a16="http://schemas.microsoft.com/office/drawing/2014/main" id="{33B4CF72-EC4D-6F5F-869E-E6945EBE9B31}"/>
              </a:ext>
            </a:extLst>
          </p:cNvPr>
          <p:cNvSpPr>
            <a:spLocks noGrp="1"/>
          </p:cNvSpPr>
          <p:nvPr>
            <p:ph type="body" sz="quarter" idx="37" hasCustomPrompt="1"/>
          </p:nvPr>
        </p:nvSpPr>
        <p:spPr>
          <a:xfrm>
            <a:off x="6892671" y="3239608"/>
            <a:ext cx="4705349" cy="232282"/>
          </a:xfrm>
        </p:spPr>
        <p:txBody>
          <a:bodyPr/>
          <a:lstStyle>
            <a:lvl1pPr marL="0" indent="0">
              <a:buNone/>
              <a:defRPr sz="1600" b="0" i="0">
                <a:solidFill>
                  <a:schemeClr val="tx1"/>
                </a:solidFill>
                <a:latin typeface="Segoe Sans Text" pitchFamily="2" charset="0"/>
                <a:cs typeface="Segoe Sans Text" pitchFamily="2" charset="0"/>
              </a:defRPr>
            </a:lvl1pPr>
          </a:lstStyle>
          <a:p>
            <a:pPr lvl="0"/>
            <a:r>
              <a:rPr lang="en-US"/>
              <a:t>Click to edit text</a:t>
            </a:r>
          </a:p>
        </p:txBody>
      </p:sp>
      <p:sp>
        <p:nvSpPr>
          <p:cNvPr id="17" name="Text Placeholder 8">
            <a:extLst>
              <a:ext uri="{FF2B5EF4-FFF2-40B4-BE49-F238E27FC236}">
                <a16:creationId xmlns:a16="http://schemas.microsoft.com/office/drawing/2014/main" id="{226AEFC7-F985-B021-1350-AB9387D87F23}"/>
              </a:ext>
            </a:extLst>
          </p:cNvPr>
          <p:cNvSpPr>
            <a:spLocks noGrp="1"/>
          </p:cNvSpPr>
          <p:nvPr>
            <p:ph type="body" sz="quarter" idx="38" hasCustomPrompt="1"/>
          </p:nvPr>
        </p:nvSpPr>
        <p:spPr>
          <a:xfrm>
            <a:off x="6892671" y="3529175"/>
            <a:ext cx="4705349" cy="174212"/>
          </a:xfrm>
        </p:spPr>
        <p:txBody>
          <a:bodyPr/>
          <a:lstStyle>
            <a:lvl1pPr marL="0" indent="0">
              <a:buNone/>
              <a:defRPr sz="1200" b="0" i="0">
                <a:solidFill>
                  <a:schemeClr val="tx1"/>
                </a:solidFill>
                <a:latin typeface="Segoe Sans Text Semilight" pitchFamily="2" charset="0"/>
                <a:cs typeface="Segoe Sans Text Semilight" pitchFamily="2" charset="0"/>
              </a:defRPr>
            </a:lvl1pPr>
          </a:lstStyle>
          <a:p>
            <a:pPr lvl="0"/>
            <a:r>
              <a:rPr lang="en-US"/>
              <a:t>Click to edit text</a:t>
            </a:r>
          </a:p>
        </p:txBody>
      </p:sp>
      <p:sp>
        <p:nvSpPr>
          <p:cNvPr id="18" name="Text Placeholder 8">
            <a:extLst>
              <a:ext uri="{FF2B5EF4-FFF2-40B4-BE49-F238E27FC236}">
                <a16:creationId xmlns:a16="http://schemas.microsoft.com/office/drawing/2014/main" id="{2ABD76F7-93F6-147B-9D63-DBE2240953D2}"/>
              </a:ext>
            </a:extLst>
          </p:cNvPr>
          <p:cNvSpPr>
            <a:spLocks noGrp="1"/>
          </p:cNvSpPr>
          <p:nvPr>
            <p:ph type="body" sz="quarter" idx="39" hasCustomPrompt="1"/>
          </p:nvPr>
        </p:nvSpPr>
        <p:spPr>
          <a:xfrm>
            <a:off x="6923152" y="4749399"/>
            <a:ext cx="4705349" cy="290353"/>
          </a:xfrm>
        </p:spPr>
        <p:txBody>
          <a:bodyPr/>
          <a:lstStyle>
            <a:lvl1pPr marL="0" indent="0">
              <a:buNone/>
              <a:defRPr sz="2000" b="1" i="0">
                <a:solidFill>
                  <a:schemeClr val="tx1"/>
                </a:solidFill>
                <a:latin typeface="Segoe Sans Text" pitchFamily="2" charset="0"/>
                <a:cs typeface="Segoe Sans Text" pitchFamily="2" charset="0"/>
              </a:defRPr>
            </a:lvl1pPr>
          </a:lstStyle>
          <a:p>
            <a:pPr lvl="0"/>
            <a:r>
              <a:rPr lang="en-US"/>
              <a:t>Click to edit text</a:t>
            </a:r>
          </a:p>
        </p:txBody>
      </p:sp>
      <p:sp>
        <p:nvSpPr>
          <p:cNvPr id="19" name="Text Placeholder 8">
            <a:extLst>
              <a:ext uri="{FF2B5EF4-FFF2-40B4-BE49-F238E27FC236}">
                <a16:creationId xmlns:a16="http://schemas.microsoft.com/office/drawing/2014/main" id="{5A8BE3D2-324E-998B-F77F-5649BE38F622}"/>
              </a:ext>
            </a:extLst>
          </p:cNvPr>
          <p:cNvSpPr>
            <a:spLocks noGrp="1"/>
          </p:cNvSpPr>
          <p:nvPr>
            <p:ph type="body" sz="quarter" idx="40" hasCustomPrompt="1"/>
          </p:nvPr>
        </p:nvSpPr>
        <p:spPr>
          <a:xfrm>
            <a:off x="6923152" y="5104729"/>
            <a:ext cx="4705349" cy="232282"/>
          </a:xfrm>
        </p:spPr>
        <p:txBody>
          <a:bodyPr/>
          <a:lstStyle>
            <a:lvl1pPr marL="0" indent="0">
              <a:buNone/>
              <a:defRPr sz="1600" b="0" i="0">
                <a:solidFill>
                  <a:schemeClr val="tx1"/>
                </a:solidFill>
                <a:latin typeface="Segoe Sans Text" pitchFamily="2" charset="0"/>
                <a:cs typeface="Segoe Sans Text" pitchFamily="2" charset="0"/>
              </a:defRPr>
            </a:lvl1pPr>
          </a:lstStyle>
          <a:p>
            <a:pPr lvl="0"/>
            <a:r>
              <a:rPr lang="en-US"/>
              <a:t>Click to edit text</a:t>
            </a:r>
          </a:p>
        </p:txBody>
      </p:sp>
      <p:sp>
        <p:nvSpPr>
          <p:cNvPr id="20" name="Text Placeholder 8">
            <a:extLst>
              <a:ext uri="{FF2B5EF4-FFF2-40B4-BE49-F238E27FC236}">
                <a16:creationId xmlns:a16="http://schemas.microsoft.com/office/drawing/2014/main" id="{ECEEEF4A-C601-1805-0994-E2FC0AE8351F}"/>
              </a:ext>
            </a:extLst>
          </p:cNvPr>
          <p:cNvSpPr>
            <a:spLocks noGrp="1"/>
          </p:cNvSpPr>
          <p:nvPr>
            <p:ph type="body" sz="quarter" idx="41" hasCustomPrompt="1"/>
          </p:nvPr>
        </p:nvSpPr>
        <p:spPr>
          <a:xfrm>
            <a:off x="6923152" y="5394296"/>
            <a:ext cx="4705349" cy="174212"/>
          </a:xfrm>
        </p:spPr>
        <p:txBody>
          <a:bodyPr/>
          <a:lstStyle>
            <a:lvl1pPr marL="0" indent="0">
              <a:buNone/>
              <a:defRPr sz="1200" b="0" i="0">
                <a:solidFill>
                  <a:schemeClr val="tx1"/>
                </a:solidFill>
                <a:latin typeface="Segoe Sans Text Semilight" pitchFamily="2" charset="0"/>
                <a:cs typeface="Segoe Sans Text Semilight" pitchFamily="2" charset="0"/>
              </a:defRPr>
            </a:lvl1pPr>
          </a:lstStyle>
          <a:p>
            <a:pPr lvl="0"/>
            <a:r>
              <a:rPr lang="en-US"/>
              <a:t>Click to edit text</a:t>
            </a:r>
          </a:p>
        </p:txBody>
      </p:sp>
    </p:spTree>
    <p:extLst>
      <p:ext uri="{BB962C8B-B14F-4D97-AF65-F5344CB8AC3E}">
        <p14:creationId xmlns:p14="http://schemas.microsoft.com/office/powerpoint/2010/main" val="74318739"/>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299.xml><?xml version="1.0" encoding="utf-8"?>
<p:sldLayout xmlns:a="http://schemas.openxmlformats.org/drawingml/2006/main" xmlns:r="http://schemas.openxmlformats.org/officeDocument/2006/relationships" xmlns:p="http://schemas.openxmlformats.org/presentationml/2006/main" showMasterSp="0" preserve="1" userDrawn="1">
  <p:cSld name="Section_Half_White">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751DC71E-905C-13BA-8BEE-155F4B01A2C6}"/>
              </a:ext>
            </a:extLst>
          </p:cNvPr>
          <p:cNvSpPr>
            <a:spLocks noGrp="1"/>
          </p:cNvSpPr>
          <p:nvPr>
            <p:ph type="sldNum" sz="quarter" idx="24"/>
          </p:nvPr>
        </p:nvSpPr>
        <p:spPr/>
        <p:txBody>
          <a:bodyPr/>
          <a:lstStyle>
            <a:lvl1pPr>
              <a:defRPr b="0" i="0">
                <a:latin typeface="Segoe Sans Text" pitchFamily="2" charset="0"/>
              </a:defRPr>
            </a:lvl1pPr>
          </a:lstStyle>
          <a:p>
            <a:fld id="{F126207E-29C7-4F9F-8309-C6BAAD6BC8C8}" type="slidenum">
              <a:rPr lang="en-US" smtClean="0"/>
              <a:pPr/>
              <a:t>‹#›</a:t>
            </a:fld>
            <a:endParaRPr lang="en-US"/>
          </a:p>
        </p:txBody>
      </p:sp>
      <p:cxnSp>
        <p:nvCxnSpPr>
          <p:cNvPr id="21" name="Straight Connector 20">
            <a:extLst>
              <a:ext uri="{FF2B5EF4-FFF2-40B4-BE49-F238E27FC236}">
                <a16:creationId xmlns:a16="http://schemas.microsoft.com/office/drawing/2014/main" id="{E2AF11C5-E7BE-76FB-76BD-F5BCFAD8287B}"/>
              </a:ext>
            </a:extLst>
          </p:cNvPr>
          <p:cNvCxnSpPr>
            <a:cxnSpLocks/>
          </p:cNvCxnSpPr>
          <p:nvPr userDrawn="1"/>
        </p:nvCxnSpPr>
        <p:spPr>
          <a:xfrm>
            <a:off x="6096000" y="577850"/>
            <a:ext cx="0" cy="5702300"/>
          </a:xfrm>
          <a:prstGeom prst="line">
            <a:avLst/>
          </a:prstGeom>
          <a:ln>
            <a:solidFill>
              <a:schemeClr val="bg1">
                <a:lumMod val="85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3" name="Footer Placeholder 1">
            <a:extLst>
              <a:ext uri="{FF2B5EF4-FFF2-40B4-BE49-F238E27FC236}">
                <a16:creationId xmlns:a16="http://schemas.microsoft.com/office/drawing/2014/main" id="{0EC1AEB3-203A-A99D-2704-85C106947BB6}"/>
              </a:ext>
            </a:extLst>
          </p:cNvPr>
          <p:cNvSpPr>
            <a:spLocks noGrp="1"/>
          </p:cNvSpPr>
          <p:nvPr>
            <p:ph type="ftr" sz="quarter" idx="25"/>
          </p:nvPr>
        </p:nvSpPr>
        <p:spPr>
          <a:xfrm>
            <a:off x="584200" y="6477356"/>
            <a:ext cx="4114800" cy="123111"/>
          </a:xfrm>
        </p:spPr>
        <p:txBody>
          <a:bodyPr/>
          <a:lstStyle>
            <a:lvl1pPr>
              <a:defRPr b="0" i="0">
                <a:solidFill>
                  <a:schemeClr val="tx1"/>
                </a:solidFill>
                <a:latin typeface="Segoe UI Variable Small Light" pitchFamily="2" charset="0"/>
              </a:defRPr>
            </a:lvl1pPr>
          </a:lstStyle>
          <a:p>
            <a:r>
              <a:rPr lang="en-US"/>
              <a:t>Microsoft Confidential</a:t>
            </a:r>
          </a:p>
        </p:txBody>
      </p:sp>
      <p:sp>
        <p:nvSpPr>
          <p:cNvPr id="2" name="Text Placeholder 8">
            <a:extLst>
              <a:ext uri="{FF2B5EF4-FFF2-40B4-BE49-F238E27FC236}">
                <a16:creationId xmlns:a16="http://schemas.microsoft.com/office/drawing/2014/main" id="{A090350A-7F88-4C24-435D-927074A628AA}"/>
              </a:ext>
            </a:extLst>
          </p:cNvPr>
          <p:cNvSpPr>
            <a:spLocks noGrp="1"/>
          </p:cNvSpPr>
          <p:nvPr>
            <p:ph type="body" sz="quarter" idx="32" hasCustomPrompt="1"/>
          </p:nvPr>
        </p:nvSpPr>
        <p:spPr>
          <a:xfrm>
            <a:off x="584201" y="5341836"/>
            <a:ext cx="4973320" cy="369332"/>
          </a:xfrm>
        </p:spPr>
        <p:txBody>
          <a:bodyPr/>
          <a:lstStyle>
            <a:lvl1pPr marL="0" indent="0">
              <a:buNone/>
              <a:defRPr sz="2400" b="1" i="0">
                <a:solidFill>
                  <a:schemeClr val="tx1"/>
                </a:solidFill>
                <a:latin typeface="Segoe Sans Text Semibold" pitchFamily="2" charset="0"/>
                <a:cs typeface="Segoe Sans Text Semibold" pitchFamily="2" charset="0"/>
              </a:defRPr>
            </a:lvl1pPr>
          </a:lstStyle>
          <a:p>
            <a:pPr lvl="0"/>
            <a:r>
              <a:rPr lang="en-US"/>
              <a:t>Click to edit text</a:t>
            </a:r>
          </a:p>
        </p:txBody>
      </p:sp>
      <p:sp>
        <p:nvSpPr>
          <p:cNvPr id="5" name="Text Placeholder 5">
            <a:extLst>
              <a:ext uri="{FF2B5EF4-FFF2-40B4-BE49-F238E27FC236}">
                <a16:creationId xmlns:a16="http://schemas.microsoft.com/office/drawing/2014/main" id="{693A9580-786F-AD95-B3A3-12CAB8EAD3BD}"/>
              </a:ext>
            </a:extLst>
          </p:cNvPr>
          <p:cNvSpPr>
            <a:spLocks noGrp="1"/>
          </p:cNvSpPr>
          <p:nvPr>
            <p:ph type="body" sz="quarter" idx="15" hasCustomPrompt="1"/>
          </p:nvPr>
        </p:nvSpPr>
        <p:spPr>
          <a:xfrm>
            <a:off x="584201" y="4688133"/>
            <a:ext cx="4973320" cy="553998"/>
          </a:xfrm>
        </p:spPr>
        <p:txBody>
          <a:bodyPr/>
          <a:lstStyle>
            <a:lvl1pPr marL="0" indent="0">
              <a:buNone/>
              <a:defRPr sz="3600" b="1" i="0">
                <a:solidFill>
                  <a:schemeClr val="tx1"/>
                </a:solidFill>
                <a:latin typeface="Segoe Sans Text" pitchFamily="2" charset="0"/>
                <a:cs typeface="Segoe Sans Text" pitchFamily="2" charset="0"/>
              </a:defRPr>
            </a:lvl1pPr>
          </a:lstStyle>
          <a:p>
            <a:pPr lvl="0"/>
            <a:r>
              <a:rPr lang="en-US"/>
              <a:t>Click to edit title</a:t>
            </a:r>
          </a:p>
        </p:txBody>
      </p:sp>
      <p:sp>
        <p:nvSpPr>
          <p:cNvPr id="14" name="Text Placeholder 8">
            <a:extLst>
              <a:ext uri="{FF2B5EF4-FFF2-40B4-BE49-F238E27FC236}">
                <a16:creationId xmlns:a16="http://schemas.microsoft.com/office/drawing/2014/main" id="{64567E80-3577-F478-52A1-B1558680DD1F}"/>
              </a:ext>
            </a:extLst>
          </p:cNvPr>
          <p:cNvSpPr>
            <a:spLocks noGrp="1"/>
          </p:cNvSpPr>
          <p:nvPr>
            <p:ph type="body" sz="quarter" idx="33" hasCustomPrompt="1"/>
          </p:nvPr>
        </p:nvSpPr>
        <p:spPr>
          <a:xfrm>
            <a:off x="6892671" y="977081"/>
            <a:ext cx="4705349" cy="290353"/>
          </a:xfrm>
        </p:spPr>
        <p:txBody>
          <a:bodyPr/>
          <a:lstStyle>
            <a:lvl1pPr marL="0" indent="0">
              <a:buNone/>
              <a:defRPr sz="2000" b="1" i="0">
                <a:solidFill>
                  <a:schemeClr val="tx1"/>
                </a:solidFill>
                <a:latin typeface="Segoe Sans Text" pitchFamily="2" charset="0"/>
                <a:cs typeface="Segoe Sans Text" pitchFamily="2" charset="0"/>
              </a:defRPr>
            </a:lvl1pPr>
          </a:lstStyle>
          <a:p>
            <a:pPr lvl="0"/>
            <a:r>
              <a:rPr lang="en-US"/>
              <a:t>Click to edit text</a:t>
            </a:r>
          </a:p>
        </p:txBody>
      </p:sp>
      <p:sp>
        <p:nvSpPr>
          <p:cNvPr id="15" name="Text Placeholder 8">
            <a:extLst>
              <a:ext uri="{FF2B5EF4-FFF2-40B4-BE49-F238E27FC236}">
                <a16:creationId xmlns:a16="http://schemas.microsoft.com/office/drawing/2014/main" id="{6F2DD471-620A-D374-872A-A9D8B71CE049}"/>
              </a:ext>
            </a:extLst>
          </p:cNvPr>
          <p:cNvSpPr>
            <a:spLocks noGrp="1"/>
          </p:cNvSpPr>
          <p:nvPr>
            <p:ph type="body" sz="quarter" idx="34" hasCustomPrompt="1"/>
          </p:nvPr>
        </p:nvSpPr>
        <p:spPr>
          <a:xfrm>
            <a:off x="6892671" y="1332411"/>
            <a:ext cx="4705349" cy="232282"/>
          </a:xfrm>
        </p:spPr>
        <p:txBody>
          <a:bodyPr/>
          <a:lstStyle>
            <a:lvl1pPr marL="0" indent="0">
              <a:buNone/>
              <a:defRPr sz="1600" b="0" i="0">
                <a:solidFill>
                  <a:schemeClr val="tx1"/>
                </a:solidFill>
                <a:latin typeface="Segoe Sans Text" pitchFamily="2" charset="0"/>
                <a:cs typeface="Segoe Sans Text" pitchFamily="2" charset="0"/>
              </a:defRPr>
            </a:lvl1pPr>
          </a:lstStyle>
          <a:p>
            <a:pPr lvl="0"/>
            <a:r>
              <a:rPr lang="en-US"/>
              <a:t>Click to edit text</a:t>
            </a:r>
          </a:p>
        </p:txBody>
      </p:sp>
      <p:sp>
        <p:nvSpPr>
          <p:cNvPr id="16" name="Text Placeholder 8">
            <a:extLst>
              <a:ext uri="{FF2B5EF4-FFF2-40B4-BE49-F238E27FC236}">
                <a16:creationId xmlns:a16="http://schemas.microsoft.com/office/drawing/2014/main" id="{D4177218-1026-BB0E-AD96-7553F1B881F6}"/>
              </a:ext>
            </a:extLst>
          </p:cNvPr>
          <p:cNvSpPr>
            <a:spLocks noGrp="1"/>
          </p:cNvSpPr>
          <p:nvPr>
            <p:ph type="body" sz="quarter" idx="35" hasCustomPrompt="1"/>
          </p:nvPr>
        </p:nvSpPr>
        <p:spPr>
          <a:xfrm>
            <a:off x="6892671" y="1621978"/>
            <a:ext cx="4705349" cy="174212"/>
          </a:xfrm>
        </p:spPr>
        <p:txBody>
          <a:bodyPr/>
          <a:lstStyle>
            <a:lvl1pPr marL="0" indent="0">
              <a:buNone/>
              <a:defRPr sz="1200" b="0" i="0">
                <a:solidFill>
                  <a:schemeClr val="tx1"/>
                </a:solidFill>
                <a:latin typeface="Segoe Sans Text Semilight" pitchFamily="2" charset="0"/>
                <a:cs typeface="Segoe Sans Text Semilight" pitchFamily="2" charset="0"/>
              </a:defRPr>
            </a:lvl1pPr>
          </a:lstStyle>
          <a:p>
            <a:pPr lvl="0"/>
            <a:r>
              <a:rPr lang="en-US"/>
              <a:t>Click to edit text</a:t>
            </a:r>
          </a:p>
        </p:txBody>
      </p:sp>
      <p:sp>
        <p:nvSpPr>
          <p:cNvPr id="20" name="Text Placeholder 8">
            <a:extLst>
              <a:ext uri="{FF2B5EF4-FFF2-40B4-BE49-F238E27FC236}">
                <a16:creationId xmlns:a16="http://schemas.microsoft.com/office/drawing/2014/main" id="{C94462CF-1E49-DE4F-51A2-EC551D765747}"/>
              </a:ext>
            </a:extLst>
          </p:cNvPr>
          <p:cNvSpPr>
            <a:spLocks noGrp="1"/>
          </p:cNvSpPr>
          <p:nvPr>
            <p:ph type="body" sz="quarter" idx="36" hasCustomPrompt="1"/>
          </p:nvPr>
        </p:nvSpPr>
        <p:spPr>
          <a:xfrm>
            <a:off x="6892671" y="2884278"/>
            <a:ext cx="4705349" cy="290353"/>
          </a:xfrm>
        </p:spPr>
        <p:txBody>
          <a:bodyPr/>
          <a:lstStyle>
            <a:lvl1pPr marL="0" indent="0">
              <a:buNone/>
              <a:defRPr sz="2000" b="1" i="0">
                <a:solidFill>
                  <a:schemeClr val="tx1"/>
                </a:solidFill>
                <a:latin typeface="Segoe Sans Text" pitchFamily="2" charset="0"/>
                <a:cs typeface="Segoe Sans Text" pitchFamily="2" charset="0"/>
              </a:defRPr>
            </a:lvl1pPr>
          </a:lstStyle>
          <a:p>
            <a:pPr lvl="0"/>
            <a:r>
              <a:rPr lang="en-US"/>
              <a:t>Click to edit text</a:t>
            </a:r>
          </a:p>
        </p:txBody>
      </p:sp>
      <p:sp>
        <p:nvSpPr>
          <p:cNvPr id="28" name="Text Placeholder 8">
            <a:extLst>
              <a:ext uri="{FF2B5EF4-FFF2-40B4-BE49-F238E27FC236}">
                <a16:creationId xmlns:a16="http://schemas.microsoft.com/office/drawing/2014/main" id="{29670600-24D1-55E3-159D-35DCC66C4502}"/>
              </a:ext>
            </a:extLst>
          </p:cNvPr>
          <p:cNvSpPr>
            <a:spLocks noGrp="1"/>
          </p:cNvSpPr>
          <p:nvPr>
            <p:ph type="body" sz="quarter" idx="37" hasCustomPrompt="1"/>
          </p:nvPr>
        </p:nvSpPr>
        <p:spPr>
          <a:xfrm>
            <a:off x="6892671" y="3239608"/>
            <a:ext cx="4705349" cy="232282"/>
          </a:xfrm>
        </p:spPr>
        <p:txBody>
          <a:bodyPr/>
          <a:lstStyle>
            <a:lvl1pPr marL="0" indent="0">
              <a:buNone/>
              <a:defRPr sz="1600" b="0" i="0">
                <a:solidFill>
                  <a:schemeClr val="tx1"/>
                </a:solidFill>
                <a:latin typeface="Segoe Sans Text" pitchFamily="2" charset="0"/>
                <a:cs typeface="Segoe Sans Text" pitchFamily="2" charset="0"/>
              </a:defRPr>
            </a:lvl1pPr>
          </a:lstStyle>
          <a:p>
            <a:pPr lvl="0"/>
            <a:r>
              <a:rPr lang="en-US"/>
              <a:t>Click to edit text</a:t>
            </a:r>
          </a:p>
        </p:txBody>
      </p:sp>
      <p:sp>
        <p:nvSpPr>
          <p:cNvPr id="29" name="Text Placeholder 8">
            <a:extLst>
              <a:ext uri="{FF2B5EF4-FFF2-40B4-BE49-F238E27FC236}">
                <a16:creationId xmlns:a16="http://schemas.microsoft.com/office/drawing/2014/main" id="{44B259DC-ED39-D22F-7CDF-EB8D69A2CCC4}"/>
              </a:ext>
            </a:extLst>
          </p:cNvPr>
          <p:cNvSpPr>
            <a:spLocks noGrp="1"/>
          </p:cNvSpPr>
          <p:nvPr>
            <p:ph type="body" sz="quarter" idx="38" hasCustomPrompt="1"/>
          </p:nvPr>
        </p:nvSpPr>
        <p:spPr>
          <a:xfrm>
            <a:off x="6892671" y="3529175"/>
            <a:ext cx="4705349" cy="174212"/>
          </a:xfrm>
        </p:spPr>
        <p:txBody>
          <a:bodyPr/>
          <a:lstStyle>
            <a:lvl1pPr marL="0" indent="0">
              <a:buNone/>
              <a:defRPr sz="1200" b="0" i="0">
                <a:solidFill>
                  <a:schemeClr val="tx1"/>
                </a:solidFill>
                <a:latin typeface="Segoe Sans Text Semilight" pitchFamily="2" charset="0"/>
                <a:cs typeface="Segoe Sans Text Semilight" pitchFamily="2" charset="0"/>
              </a:defRPr>
            </a:lvl1pPr>
          </a:lstStyle>
          <a:p>
            <a:pPr lvl="0"/>
            <a:r>
              <a:rPr lang="en-US"/>
              <a:t>Click to edit text</a:t>
            </a:r>
          </a:p>
        </p:txBody>
      </p:sp>
      <p:sp>
        <p:nvSpPr>
          <p:cNvPr id="33" name="Text Placeholder 8">
            <a:extLst>
              <a:ext uri="{FF2B5EF4-FFF2-40B4-BE49-F238E27FC236}">
                <a16:creationId xmlns:a16="http://schemas.microsoft.com/office/drawing/2014/main" id="{2F7EA14B-1E96-413A-4A44-A31A639B733A}"/>
              </a:ext>
            </a:extLst>
          </p:cNvPr>
          <p:cNvSpPr>
            <a:spLocks noGrp="1"/>
          </p:cNvSpPr>
          <p:nvPr>
            <p:ph type="body" sz="quarter" idx="39" hasCustomPrompt="1"/>
          </p:nvPr>
        </p:nvSpPr>
        <p:spPr>
          <a:xfrm>
            <a:off x="6923152" y="4749399"/>
            <a:ext cx="4705349" cy="290353"/>
          </a:xfrm>
        </p:spPr>
        <p:txBody>
          <a:bodyPr/>
          <a:lstStyle>
            <a:lvl1pPr marL="0" indent="0">
              <a:buNone/>
              <a:defRPr sz="2000" b="1" i="0">
                <a:solidFill>
                  <a:schemeClr val="tx1"/>
                </a:solidFill>
                <a:latin typeface="Segoe Sans Text" pitchFamily="2" charset="0"/>
                <a:cs typeface="Segoe Sans Text" pitchFamily="2" charset="0"/>
              </a:defRPr>
            </a:lvl1pPr>
          </a:lstStyle>
          <a:p>
            <a:pPr lvl="0"/>
            <a:r>
              <a:rPr lang="en-US"/>
              <a:t>Click to edit text</a:t>
            </a:r>
          </a:p>
        </p:txBody>
      </p:sp>
      <p:sp>
        <p:nvSpPr>
          <p:cNvPr id="34" name="Text Placeholder 8">
            <a:extLst>
              <a:ext uri="{FF2B5EF4-FFF2-40B4-BE49-F238E27FC236}">
                <a16:creationId xmlns:a16="http://schemas.microsoft.com/office/drawing/2014/main" id="{B96E268C-C430-4515-C925-150DF6279C1F}"/>
              </a:ext>
            </a:extLst>
          </p:cNvPr>
          <p:cNvSpPr>
            <a:spLocks noGrp="1"/>
          </p:cNvSpPr>
          <p:nvPr>
            <p:ph type="body" sz="quarter" idx="40" hasCustomPrompt="1"/>
          </p:nvPr>
        </p:nvSpPr>
        <p:spPr>
          <a:xfrm>
            <a:off x="6923152" y="5104729"/>
            <a:ext cx="4705349" cy="232282"/>
          </a:xfrm>
        </p:spPr>
        <p:txBody>
          <a:bodyPr/>
          <a:lstStyle>
            <a:lvl1pPr marL="0" indent="0">
              <a:buNone/>
              <a:defRPr sz="1600" b="0" i="0">
                <a:solidFill>
                  <a:schemeClr val="tx1"/>
                </a:solidFill>
                <a:latin typeface="Segoe Sans Text" pitchFamily="2" charset="0"/>
                <a:cs typeface="Segoe Sans Text" pitchFamily="2" charset="0"/>
              </a:defRPr>
            </a:lvl1pPr>
          </a:lstStyle>
          <a:p>
            <a:pPr lvl="0"/>
            <a:r>
              <a:rPr lang="en-US"/>
              <a:t>Click to edit text</a:t>
            </a:r>
          </a:p>
        </p:txBody>
      </p:sp>
      <p:sp>
        <p:nvSpPr>
          <p:cNvPr id="35" name="Text Placeholder 8">
            <a:extLst>
              <a:ext uri="{FF2B5EF4-FFF2-40B4-BE49-F238E27FC236}">
                <a16:creationId xmlns:a16="http://schemas.microsoft.com/office/drawing/2014/main" id="{179482B7-0D6F-A06E-CD58-B8419428F3B2}"/>
              </a:ext>
            </a:extLst>
          </p:cNvPr>
          <p:cNvSpPr>
            <a:spLocks noGrp="1"/>
          </p:cNvSpPr>
          <p:nvPr>
            <p:ph type="body" sz="quarter" idx="41" hasCustomPrompt="1"/>
          </p:nvPr>
        </p:nvSpPr>
        <p:spPr>
          <a:xfrm>
            <a:off x="6923152" y="5394296"/>
            <a:ext cx="4705349" cy="174212"/>
          </a:xfrm>
        </p:spPr>
        <p:txBody>
          <a:bodyPr/>
          <a:lstStyle>
            <a:lvl1pPr marL="0" indent="0">
              <a:buNone/>
              <a:defRPr sz="1200" b="0" i="0">
                <a:solidFill>
                  <a:schemeClr val="tx1"/>
                </a:solidFill>
                <a:latin typeface="Segoe Sans Text Semilight" pitchFamily="2" charset="0"/>
                <a:cs typeface="Segoe Sans Text Semilight" pitchFamily="2" charset="0"/>
              </a:defRPr>
            </a:lvl1pPr>
          </a:lstStyle>
          <a:p>
            <a:pPr lvl="0"/>
            <a:r>
              <a:rPr lang="en-US"/>
              <a:t>Click to edit text</a:t>
            </a:r>
          </a:p>
        </p:txBody>
      </p:sp>
    </p:spTree>
    <p:extLst>
      <p:ext uri="{BB962C8B-B14F-4D97-AF65-F5344CB8AC3E}">
        <p14:creationId xmlns:p14="http://schemas.microsoft.com/office/powerpoint/2010/main" val="3588882619"/>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5_Title Slide">
    <p:spTree>
      <p:nvGrpSpPr>
        <p:cNvPr id="1" name=""/>
        <p:cNvGrpSpPr/>
        <p:nvPr/>
      </p:nvGrpSpPr>
      <p:grpSpPr>
        <a:xfrm>
          <a:off x="0" y="0"/>
          <a:ext cx="0" cy="0"/>
          <a:chOff x="0" y="0"/>
          <a:chExt cx="0" cy="0"/>
        </a:xfrm>
      </p:grpSpPr>
      <p:pic>
        <p:nvPicPr>
          <p:cNvPr id="5" name="Picture 4" descr="A close up of a glass&#10;&#10;Description automatically generated">
            <a:extLst>
              <a:ext uri="{FF2B5EF4-FFF2-40B4-BE49-F238E27FC236}">
                <a16:creationId xmlns:a16="http://schemas.microsoft.com/office/drawing/2014/main" id="{E4A7D264-6542-222D-A85C-1DDE77B08463}"/>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1715" t="2691" r="10494" b="9519"/>
          <a:stretch/>
        </p:blipFill>
        <p:spPr>
          <a:xfrm>
            <a:off x="0" y="0"/>
            <a:ext cx="12192000" cy="6858000"/>
          </a:xfrm>
          <a:prstGeom prst="rect">
            <a:avLst/>
          </a:prstGeom>
        </p:spPr>
      </p:pic>
      <p:sp>
        <p:nvSpPr>
          <p:cNvPr id="2" name="Title 15">
            <a:extLst>
              <a:ext uri="{FF2B5EF4-FFF2-40B4-BE49-F238E27FC236}">
                <a16:creationId xmlns:a16="http://schemas.microsoft.com/office/drawing/2014/main" id="{1F4A8530-B89C-88B2-9BF1-34CC2A9750C7}"/>
              </a:ext>
            </a:extLst>
          </p:cNvPr>
          <p:cNvSpPr>
            <a:spLocks noGrp="1"/>
          </p:cNvSpPr>
          <p:nvPr>
            <p:ph type="title"/>
          </p:nvPr>
        </p:nvSpPr>
        <p:spPr>
          <a:xfrm>
            <a:off x="379021" y="2811645"/>
            <a:ext cx="7683500" cy="895065"/>
          </a:xfrm>
        </p:spPr>
        <p:txBody>
          <a:bodyPr/>
          <a:lstStyle>
            <a:lvl1pPr>
              <a:defRPr>
                <a:gradFill flip="none" rotWithShape="1">
                  <a:gsLst>
                    <a:gs pos="0">
                      <a:schemeClr val="accent3"/>
                    </a:gs>
                    <a:gs pos="100000">
                      <a:schemeClr val="accent6"/>
                    </a:gs>
                  </a:gsLst>
                  <a:lin ang="16200000" scaled="1"/>
                  <a:tileRect/>
                </a:gradFill>
                <a:latin typeface="Segoe UI Semibold" panose="020B0702040204020203" pitchFamily="34" charset="0"/>
                <a:cs typeface="Segoe UI Semibold" panose="020B0702040204020203" pitchFamily="34" charset="0"/>
              </a:defRPr>
            </a:lvl1pPr>
          </a:lstStyle>
          <a:p>
            <a:r>
              <a:rPr lang="en-US"/>
              <a:t>Click to edit Master title style</a:t>
            </a:r>
          </a:p>
        </p:txBody>
      </p:sp>
      <p:sp>
        <p:nvSpPr>
          <p:cNvPr id="3" name="Text Placeholder 23">
            <a:extLst>
              <a:ext uri="{FF2B5EF4-FFF2-40B4-BE49-F238E27FC236}">
                <a16:creationId xmlns:a16="http://schemas.microsoft.com/office/drawing/2014/main" id="{3E76921E-13E1-55F5-E255-F9D4FDA2F1F4}"/>
              </a:ext>
            </a:extLst>
          </p:cNvPr>
          <p:cNvSpPr>
            <a:spLocks noGrp="1"/>
          </p:cNvSpPr>
          <p:nvPr>
            <p:ph type="body" sz="quarter" idx="10"/>
          </p:nvPr>
        </p:nvSpPr>
        <p:spPr>
          <a:xfrm>
            <a:off x="399778" y="3846332"/>
            <a:ext cx="6823075" cy="454517"/>
          </a:xfrm>
        </p:spPr>
        <p:txBody>
          <a:bodyPr/>
          <a:lstStyle>
            <a:lvl1pPr marL="0" indent="0">
              <a:buNone/>
              <a:defRPr/>
            </a:lvl1pPr>
          </a:lstStyle>
          <a:p>
            <a:pPr lvl="0"/>
            <a:r>
              <a:rPr lang="en-US"/>
              <a:t>Click to edit Master text styles</a:t>
            </a:r>
          </a:p>
        </p:txBody>
      </p:sp>
      <p:grpSp>
        <p:nvGrpSpPr>
          <p:cNvPr id="4" name="Group 3">
            <a:extLst>
              <a:ext uri="{FF2B5EF4-FFF2-40B4-BE49-F238E27FC236}">
                <a16:creationId xmlns:a16="http://schemas.microsoft.com/office/drawing/2014/main" id="{8A28A465-870A-6602-9C7B-97DF435D1128}"/>
              </a:ext>
            </a:extLst>
          </p:cNvPr>
          <p:cNvGrpSpPr/>
          <p:nvPr userDrawn="1"/>
        </p:nvGrpSpPr>
        <p:grpSpPr>
          <a:xfrm>
            <a:off x="500380" y="692322"/>
            <a:ext cx="1549400" cy="331285"/>
            <a:chOff x="508000" y="692322"/>
            <a:chExt cx="1742534" cy="372580"/>
          </a:xfrm>
        </p:grpSpPr>
        <p:pic>
          <p:nvPicPr>
            <p:cNvPr id="6" name="MS logo gray - EMF" descr="Microsoft logo, gray text version">
              <a:extLst>
                <a:ext uri="{FF2B5EF4-FFF2-40B4-BE49-F238E27FC236}">
                  <a16:creationId xmlns:a16="http://schemas.microsoft.com/office/drawing/2014/main" id="{3F274DE3-02DC-2E23-F53C-D843786042CF}"/>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r="76756"/>
            <a:stretch/>
          </p:blipFill>
          <p:spPr bwMode="black">
            <a:xfrm>
              <a:off x="508000" y="692322"/>
              <a:ext cx="404421" cy="372580"/>
            </a:xfrm>
            <a:prstGeom prst="rect">
              <a:avLst/>
            </a:prstGeom>
          </p:spPr>
        </p:pic>
        <p:sp>
          <p:nvSpPr>
            <p:cNvPr id="7" name="Freeform: Shape 6">
              <a:extLst>
                <a:ext uri="{FF2B5EF4-FFF2-40B4-BE49-F238E27FC236}">
                  <a16:creationId xmlns:a16="http://schemas.microsoft.com/office/drawing/2014/main" id="{21C72947-95BA-A8C0-EE2A-CEA933019FF9}"/>
                </a:ext>
              </a:extLst>
            </p:cNvPr>
            <p:cNvSpPr/>
            <p:nvPr userDrawn="1"/>
          </p:nvSpPr>
          <p:spPr>
            <a:xfrm>
              <a:off x="990546" y="749975"/>
              <a:ext cx="1259988" cy="239888"/>
            </a:xfrm>
            <a:custGeom>
              <a:avLst/>
              <a:gdLst/>
              <a:ahLst/>
              <a:cxnLst/>
              <a:rect l="l" t="t" r="r" b="b"/>
              <a:pathLst>
                <a:path w="1259988" h="239888">
                  <a:moveTo>
                    <a:pt x="981777" y="103752"/>
                  </a:moveTo>
                  <a:cubicBezTo>
                    <a:pt x="967862" y="103752"/>
                    <a:pt x="956862" y="108612"/>
                    <a:pt x="948779" y="118332"/>
                  </a:cubicBezTo>
                  <a:cubicBezTo>
                    <a:pt x="940696" y="128052"/>
                    <a:pt x="936654" y="141456"/>
                    <a:pt x="936654" y="158544"/>
                  </a:cubicBezTo>
                  <a:cubicBezTo>
                    <a:pt x="936654" y="175017"/>
                    <a:pt x="940747" y="187986"/>
                    <a:pt x="948933" y="197451"/>
                  </a:cubicBezTo>
                  <a:cubicBezTo>
                    <a:pt x="957118" y="206915"/>
                    <a:pt x="968066" y="211647"/>
                    <a:pt x="981777" y="211647"/>
                  </a:cubicBezTo>
                  <a:cubicBezTo>
                    <a:pt x="995795" y="211647"/>
                    <a:pt x="1006564" y="206992"/>
                    <a:pt x="1014084" y="197681"/>
                  </a:cubicBezTo>
                  <a:cubicBezTo>
                    <a:pt x="1021605" y="188370"/>
                    <a:pt x="1025365" y="175119"/>
                    <a:pt x="1025365" y="157930"/>
                  </a:cubicBezTo>
                  <a:cubicBezTo>
                    <a:pt x="1025365" y="140638"/>
                    <a:pt x="1021605" y="127285"/>
                    <a:pt x="1014084" y="117872"/>
                  </a:cubicBezTo>
                  <a:cubicBezTo>
                    <a:pt x="1006564" y="108458"/>
                    <a:pt x="995795" y="103752"/>
                    <a:pt x="981777" y="103752"/>
                  </a:cubicBezTo>
                  <a:close/>
                  <a:moveTo>
                    <a:pt x="676977" y="103752"/>
                  </a:moveTo>
                  <a:cubicBezTo>
                    <a:pt x="663062" y="103752"/>
                    <a:pt x="652062" y="108612"/>
                    <a:pt x="643979" y="118332"/>
                  </a:cubicBezTo>
                  <a:cubicBezTo>
                    <a:pt x="635896" y="128052"/>
                    <a:pt x="631854" y="141456"/>
                    <a:pt x="631854" y="158544"/>
                  </a:cubicBezTo>
                  <a:cubicBezTo>
                    <a:pt x="631854" y="175017"/>
                    <a:pt x="635947" y="187986"/>
                    <a:pt x="644133" y="197451"/>
                  </a:cubicBezTo>
                  <a:cubicBezTo>
                    <a:pt x="652318" y="206915"/>
                    <a:pt x="663266" y="211647"/>
                    <a:pt x="676977" y="211647"/>
                  </a:cubicBezTo>
                  <a:cubicBezTo>
                    <a:pt x="690995" y="211647"/>
                    <a:pt x="701764" y="206992"/>
                    <a:pt x="709284" y="197681"/>
                  </a:cubicBezTo>
                  <a:cubicBezTo>
                    <a:pt x="716805" y="188370"/>
                    <a:pt x="720565" y="175119"/>
                    <a:pt x="720565" y="157930"/>
                  </a:cubicBezTo>
                  <a:cubicBezTo>
                    <a:pt x="720565" y="140638"/>
                    <a:pt x="716805" y="127285"/>
                    <a:pt x="709284" y="117872"/>
                  </a:cubicBezTo>
                  <a:cubicBezTo>
                    <a:pt x="701764" y="108458"/>
                    <a:pt x="690995" y="103752"/>
                    <a:pt x="676977" y="103752"/>
                  </a:cubicBezTo>
                  <a:close/>
                  <a:moveTo>
                    <a:pt x="281759" y="79042"/>
                  </a:moveTo>
                  <a:lnTo>
                    <a:pt x="317367" y="79042"/>
                  </a:lnTo>
                  <a:lnTo>
                    <a:pt x="317367" y="236204"/>
                  </a:lnTo>
                  <a:lnTo>
                    <a:pt x="281759" y="236204"/>
                  </a:lnTo>
                  <a:close/>
                  <a:moveTo>
                    <a:pt x="577267" y="76279"/>
                  </a:moveTo>
                  <a:cubicBezTo>
                    <a:pt x="583713" y="76279"/>
                    <a:pt x="588624" y="77251"/>
                    <a:pt x="592001" y="79195"/>
                  </a:cubicBezTo>
                  <a:lnTo>
                    <a:pt x="592001" y="112960"/>
                  </a:lnTo>
                  <a:cubicBezTo>
                    <a:pt x="587704" y="109584"/>
                    <a:pt x="581513" y="107896"/>
                    <a:pt x="573430" y="107896"/>
                  </a:cubicBezTo>
                  <a:cubicBezTo>
                    <a:pt x="562891" y="107896"/>
                    <a:pt x="554092" y="112653"/>
                    <a:pt x="547032" y="122169"/>
                  </a:cubicBezTo>
                  <a:cubicBezTo>
                    <a:pt x="539972" y="131685"/>
                    <a:pt x="536442" y="144628"/>
                    <a:pt x="536442" y="160999"/>
                  </a:cubicBezTo>
                  <a:lnTo>
                    <a:pt x="536442" y="236204"/>
                  </a:lnTo>
                  <a:lnTo>
                    <a:pt x="500834" y="236204"/>
                  </a:lnTo>
                  <a:lnTo>
                    <a:pt x="500834" y="79042"/>
                  </a:lnTo>
                  <a:lnTo>
                    <a:pt x="536442" y="79042"/>
                  </a:lnTo>
                  <a:lnTo>
                    <a:pt x="536442" y="111426"/>
                  </a:lnTo>
                  <a:lnTo>
                    <a:pt x="537055" y="111426"/>
                  </a:lnTo>
                  <a:cubicBezTo>
                    <a:pt x="540534" y="100375"/>
                    <a:pt x="545880" y="91755"/>
                    <a:pt x="553094" y="85564"/>
                  </a:cubicBezTo>
                  <a:cubicBezTo>
                    <a:pt x="560308" y="79374"/>
                    <a:pt x="568365" y="76279"/>
                    <a:pt x="577267" y="76279"/>
                  </a:cubicBezTo>
                  <a:close/>
                  <a:moveTo>
                    <a:pt x="983926" y="75358"/>
                  </a:moveTo>
                  <a:cubicBezTo>
                    <a:pt x="1008482" y="75358"/>
                    <a:pt x="1027616" y="82572"/>
                    <a:pt x="1041327" y="96999"/>
                  </a:cubicBezTo>
                  <a:cubicBezTo>
                    <a:pt x="1055038" y="111426"/>
                    <a:pt x="1061893" y="131429"/>
                    <a:pt x="1061893" y="157009"/>
                  </a:cubicBezTo>
                  <a:cubicBezTo>
                    <a:pt x="1061893" y="182077"/>
                    <a:pt x="1054501" y="202157"/>
                    <a:pt x="1039715" y="217249"/>
                  </a:cubicBezTo>
                  <a:cubicBezTo>
                    <a:pt x="1024930" y="232341"/>
                    <a:pt x="1005055" y="239888"/>
                    <a:pt x="980089" y="239888"/>
                  </a:cubicBezTo>
                  <a:cubicBezTo>
                    <a:pt x="955839" y="239888"/>
                    <a:pt x="936475" y="232546"/>
                    <a:pt x="921997" y="217863"/>
                  </a:cubicBezTo>
                  <a:cubicBezTo>
                    <a:pt x="907519" y="203180"/>
                    <a:pt x="900280" y="183714"/>
                    <a:pt x="900280" y="159465"/>
                  </a:cubicBezTo>
                  <a:cubicBezTo>
                    <a:pt x="900280" y="133066"/>
                    <a:pt x="907826" y="112449"/>
                    <a:pt x="922918" y="97613"/>
                  </a:cubicBezTo>
                  <a:cubicBezTo>
                    <a:pt x="938010" y="82776"/>
                    <a:pt x="958346" y="75358"/>
                    <a:pt x="983926" y="75358"/>
                  </a:cubicBezTo>
                  <a:close/>
                  <a:moveTo>
                    <a:pt x="841069" y="75358"/>
                  </a:moveTo>
                  <a:cubicBezTo>
                    <a:pt x="855599" y="75358"/>
                    <a:pt x="868593" y="77558"/>
                    <a:pt x="880053" y="81958"/>
                  </a:cubicBezTo>
                  <a:lnTo>
                    <a:pt x="880053" y="113114"/>
                  </a:lnTo>
                  <a:cubicBezTo>
                    <a:pt x="869003" y="105542"/>
                    <a:pt x="856315" y="101756"/>
                    <a:pt x="841990" y="101756"/>
                  </a:cubicBezTo>
                  <a:cubicBezTo>
                    <a:pt x="837488" y="101756"/>
                    <a:pt x="833421" y="102217"/>
                    <a:pt x="829789" y="103138"/>
                  </a:cubicBezTo>
                  <a:cubicBezTo>
                    <a:pt x="826156" y="104059"/>
                    <a:pt x="823061" y="105338"/>
                    <a:pt x="820503" y="106975"/>
                  </a:cubicBezTo>
                  <a:cubicBezTo>
                    <a:pt x="817945" y="108612"/>
                    <a:pt x="815950" y="110581"/>
                    <a:pt x="814518" y="112884"/>
                  </a:cubicBezTo>
                  <a:cubicBezTo>
                    <a:pt x="813085" y="115186"/>
                    <a:pt x="812369" y="117718"/>
                    <a:pt x="812369" y="120481"/>
                  </a:cubicBezTo>
                  <a:cubicBezTo>
                    <a:pt x="812369" y="123857"/>
                    <a:pt x="813085" y="126722"/>
                    <a:pt x="814518" y="129076"/>
                  </a:cubicBezTo>
                  <a:cubicBezTo>
                    <a:pt x="815950" y="131429"/>
                    <a:pt x="818073" y="133501"/>
                    <a:pt x="820887" y="135292"/>
                  </a:cubicBezTo>
                  <a:cubicBezTo>
                    <a:pt x="823701" y="137082"/>
                    <a:pt x="827077" y="138719"/>
                    <a:pt x="831017" y="140203"/>
                  </a:cubicBezTo>
                  <a:cubicBezTo>
                    <a:pt x="834956" y="141687"/>
                    <a:pt x="839484" y="143298"/>
                    <a:pt x="844599" y="145038"/>
                  </a:cubicBezTo>
                  <a:cubicBezTo>
                    <a:pt x="851353" y="147800"/>
                    <a:pt x="857415" y="150614"/>
                    <a:pt x="862787" y="153479"/>
                  </a:cubicBezTo>
                  <a:cubicBezTo>
                    <a:pt x="868158" y="156344"/>
                    <a:pt x="872737" y="159592"/>
                    <a:pt x="876523" y="163225"/>
                  </a:cubicBezTo>
                  <a:cubicBezTo>
                    <a:pt x="880309" y="166857"/>
                    <a:pt x="883225" y="171052"/>
                    <a:pt x="885271" y="175810"/>
                  </a:cubicBezTo>
                  <a:cubicBezTo>
                    <a:pt x="887318" y="180568"/>
                    <a:pt x="888341" y="186221"/>
                    <a:pt x="888341" y="192769"/>
                  </a:cubicBezTo>
                  <a:cubicBezTo>
                    <a:pt x="888341" y="200750"/>
                    <a:pt x="886499" y="207708"/>
                    <a:pt x="882816" y="213643"/>
                  </a:cubicBezTo>
                  <a:cubicBezTo>
                    <a:pt x="879132" y="219577"/>
                    <a:pt x="874221" y="224488"/>
                    <a:pt x="868082" y="228377"/>
                  </a:cubicBezTo>
                  <a:cubicBezTo>
                    <a:pt x="861943" y="232265"/>
                    <a:pt x="854857" y="235155"/>
                    <a:pt x="846825" y="237048"/>
                  </a:cubicBezTo>
                  <a:cubicBezTo>
                    <a:pt x="838793" y="238941"/>
                    <a:pt x="830326" y="239888"/>
                    <a:pt x="821424" y="239888"/>
                  </a:cubicBezTo>
                  <a:cubicBezTo>
                    <a:pt x="804234" y="239888"/>
                    <a:pt x="789347" y="237023"/>
                    <a:pt x="776762" y="231293"/>
                  </a:cubicBezTo>
                  <a:lnTo>
                    <a:pt x="776762" y="198295"/>
                  </a:lnTo>
                  <a:cubicBezTo>
                    <a:pt x="790063" y="208424"/>
                    <a:pt x="804746" y="213489"/>
                    <a:pt x="820810" y="213489"/>
                  </a:cubicBezTo>
                  <a:cubicBezTo>
                    <a:pt x="842297" y="213489"/>
                    <a:pt x="853041" y="207145"/>
                    <a:pt x="853041" y="194458"/>
                  </a:cubicBezTo>
                  <a:cubicBezTo>
                    <a:pt x="853041" y="190877"/>
                    <a:pt x="852120" y="187833"/>
                    <a:pt x="850278" y="185326"/>
                  </a:cubicBezTo>
                  <a:cubicBezTo>
                    <a:pt x="848436" y="182819"/>
                    <a:pt x="845955" y="180593"/>
                    <a:pt x="842834" y="178649"/>
                  </a:cubicBezTo>
                  <a:cubicBezTo>
                    <a:pt x="839714" y="176705"/>
                    <a:pt x="836030" y="174966"/>
                    <a:pt x="831784" y="173431"/>
                  </a:cubicBezTo>
                  <a:cubicBezTo>
                    <a:pt x="827538" y="171896"/>
                    <a:pt x="822805" y="170157"/>
                    <a:pt x="817587" y="168213"/>
                  </a:cubicBezTo>
                  <a:cubicBezTo>
                    <a:pt x="811141" y="165655"/>
                    <a:pt x="805334" y="162943"/>
                    <a:pt x="800167" y="160078"/>
                  </a:cubicBezTo>
                  <a:cubicBezTo>
                    <a:pt x="795000" y="157214"/>
                    <a:pt x="790703" y="153965"/>
                    <a:pt x="787275" y="150333"/>
                  </a:cubicBezTo>
                  <a:cubicBezTo>
                    <a:pt x="783847" y="146700"/>
                    <a:pt x="781264" y="142582"/>
                    <a:pt x="779524" y="137977"/>
                  </a:cubicBezTo>
                  <a:cubicBezTo>
                    <a:pt x="777785" y="133373"/>
                    <a:pt x="776915" y="128001"/>
                    <a:pt x="776915" y="121862"/>
                  </a:cubicBezTo>
                  <a:cubicBezTo>
                    <a:pt x="776915" y="114291"/>
                    <a:pt x="778706" y="107614"/>
                    <a:pt x="782287" y="101833"/>
                  </a:cubicBezTo>
                  <a:cubicBezTo>
                    <a:pt x="785868" y="96052"/>
                    <a:pt x="790677" y="91192"/>
                    <a:pt x="796714" y="87253"/>
                  </a:cubicBezTo>
                  <a:cubicBezTo>
                    <a:pt x="802751" y="83313"/>
                    <a:pt x="809606" y="80346"/>
                    <a:pt x="817280" y="78351"/>
                  </a:cubicBezTo>
                  <a:cubicBezTo>
                    <a:pt x="824954" y="76356"/>
                    <a:pt x="832884" y="75358"/>
                    <a:pt x="841069" y="75358"/>
                  </a:cubicBezTo>
                  <a:close/>
                  <a:moveTo>
                    <a:pt x="679126" y="75358"/>
                  </a:moveTo>
                  <a:cubicBezTo>
                    <a:pt x="703682" y="75358"/>
                    <a:pt x="722816" y="82572"/>
                    <a:pt x="736527" y="96999"/>
                  </a:cubicBezTo>
                  <a:cubicBezTo>
                    <a:pt x="750238" y="111426"/>
                    <a:pt x="757093" y="131429"/>
                    <a:pt x="757093" y="157009"/>
                  </a:cubicBezTo>
                  <a:cubicBezTo>
                    <a:pt x="757093" y="182077"/>
                    <a:pt x="749701" y="202157"/>
                    <a:pt x="734915" y="217249"/>
                  </a:cubicBezTo>
                  <a:cubicBezTo>
                    <a:pt x="720130" y="232341"/>
                    <a:pt x="700255" y="239888"/>
                    <a:pt x="675289" y="239888"/>
                  </a:cubicBezTo>
                  <a:cubicBezTo>
                    <a:pt x="651039" y="239888"/>
                    <a:pt x="631675" y="232546"/>
                    <a:pt x="617197" y="217863"/>
                  </a:cubicBezTo>
                  <a:cubicBezTo>
                    <a:pt x="602719" y="203180"/>
                    <a:pt x="595480" y="183714"/>
                    <a:pt x="595480" y="159465"/>
                  </a:cubicBezTo>
                  <a:cubicBezTo>
                    <a:pt x="595480" y="133066"/>
                    <a:pt x="603026" y="112449"/>
                    <a:pt x="618118" y="97613"/>
                  </a:cubicBezTo>
                  <a:cubicBezTo>
                    <a:pt x="633210" y="82776"/>
                    <a:pt x="653546" y="75358"/>
                    <a:pt x="679126" y="75358"/>
                  </a:cubicBezTo>
                  <a:close/>
                  <a:moveTo>
                    <a:pt x="432704" y="75358"/>
                  </a:moveTo>
                  <a:cubicBezTo>
                    <a:pt x="447028" y="75358"/>
                    <a:pt x="459665" y="77865"/>
                    <a:pt x="470613" y="82879"/>
                  </a:cubicBezTo>
                  <a:lnTo>
                    <a:pt x="470613" y="116030"/>
                  </a:lnTo>
                  <a:cubicBezTo>
                    <a:pt x="459665" y="107844"/>
                    <a:pt x="448000" y="103752"/>
                    <a:pt x="435620" y="103752"/>
                  </a:cubicBezTo>
                  <a:cubicBezTo>
                    <a:pt x="420579" y="103752"/>
                    <a:pt x="408249" y="108842"/>
                    <a:pt x="398631" y="119023"/>
                  </a:cubicBezTo>
                  <a:cubicBezTo>
                    <a:pt x="389013" y="129204"/>
                    <a:pt x="384204" y="142531"/>
                    <a:pt x="384204" y="159004"/>
                  </a:cubicBezTo>
                  <a:cubicBezTo>
                    <a:pt x="384204" y="175273"/>
                    <a:pt x="388732" y="188114"/>
                    <a:pt x="397787" y="197527"/>
                  </a:cubicBezTo>
                  <a:cubicBezTo>
                    <a:pt x="406842" y="206941"/>
                    <a:pt x="418993" y="211647"/>
                    <a:pt x="434239" y="211647"/>
                  </a:cubicBezTo>
                  <a:cubicBezTo>
                    <a:pt x="447028" y="211647"/>
                    <a:pt x="459102" y="207094"/>
                    <a:pt x="470460" y="197988"/>
                  </a:cubicBezTo>
                  <a:lnTo>
                    <a:pt x="470460" y="228991"/>
                  </a:lnTo>
                  <a:cubicBezTo>
                    <a:pt x="457874" y="236255"/>
                    <a:pt x="442987" y="239888"/>
                    <a:pt x="425797" y="239888"/>
                  </a:cubicBezTo>
                  <a:cubicBezTo>
                    <a:pt x="402468" y="239888"/>
                    <a:pt x="383642" y="232597"/>
                    <a:pt x="369317" y="218017"/>
                  </a:cubicBezTo>
                  <a:cubicBezTo>
                    <a:pt x="354992" y="203436"/>
                    <a:pt x="347830" y="184533"/>
                    <a:pt x="347830" y="161306"/>
                  </a:cubicBezTo>
                  <a:cubicBezTo>
                    <a:pt x="347830" y="135419"/>
                    <a:pt x="355529" y="114623"/>
                    <a:pt x="370928" y="98917"/>
                  </a:cubicBezTo>
                  <a:cubicBezTo>
                    <a:pt x="386327" y="83211"/>
                    <a:pt x="406919" y="75358"/>
                    <a:pt x="432704" y="75358"/>
                  </a:cubicBezTo>
                  <a:close/>
                  <a:moveTo>
                    <a:pt x="0" y="16115"/>
                  </a:moveTo>
                  <a:lnTo>
                    <a:pt x="51415" y="16115"/>
                  </a:lnTo>
                  <a:lnTo>
                    <a:pt x="109277" y="162688"/>
                  </a:lnTo>
                  <a:cubicBezTo>
                    <a:pt x="113677" y="173943"/>
                    <a:pt x="116542" y="182333"/>
                    <a:pt x="117872" y="187858"/>
                  </a:cubicBezTo>
                  <a:lnTo>
                    <a:pt x="118639" y="187858"/>
                  </a:lnTo>
                  <a:cubicBezTo>
                    <a:pt x="122425" y="176296"/>
                    <a:pt x="125495" y="167701"/>
                    <a:pt x="127848" y="162074"/>
                  </a:cubicBezTo>
                  <a:lnTo>
                    <a:pt x="186784" y="16115"/>
                  </a:lnTo>
                  <a:lnTo>
                    <a:pt x="236358" y="16115"/>
                  </a:lnTo>
                  <a:lnTo>
                    <a:pt x="236358" y="236204"/>
                  </a:lnTo>
                  <a:lnTo>
                    <a:pt x="200137" y="236204"/>
                  </a:lnTo>
                  <a:lnTo>
                    <a:pt x="200137" y="93776"/>
                  </a:lnTo>
                  <a:cubicBezTo>
                    <a:pt x="200137" y="82111"/>
                    <a:pt x="200853" y="67838"/>
                    <a:pt x="202285" y="50955"/>
                  </a:cubicBezTo>
                  <a:lnTo>
                    <a:pt x="201671" y="50955"/>
                  </a:lnTo>
                  <a:cubicBezTo>
                    <a:pt x="199420" y="60573"/>
                    <a:pt x="197425" y="67479"/>
                    <a:pt x="195686" y="71675"/>
                  </a:cubicBezTo>
                  <a:lnTo>
                    <a:pt x="129997" y="236204"/>
                  </a:lnTo>
                  <a:lnTo>
                    <a:pt x="104826" y="236204"/>
                  </a:lnTo>
                  <a:lnTo>
                    <a:pt x="38984" y="72902"/>
                  </a:lnTo>
                  <a:cubicBezTo>
                    <a:pt x="37142" y="68093"/>
                    <a:pt x="35198" y="60778"/>
                    <a:pt x="33151" y="50955"/>
                  </a:cubicBezTo>
                  <a:lnTo>
                    <a:pt x="32537" y="50955"/>
                  </a:lnTo>
                  <a:cubicBezTo>
                    <a:pt x="33356" y="59754"/>
                    <a:pt x="33765" y="74130"/>
                    <a:pt x="33765" y="94082"/>
                  </a:cubicBezTo>
                  <a:lnTo>
                    <a:pt x="33765" y="236204"/>
                  </a:lnTo>
                  <a:lnTo>
                    <a:pt x="0" y="236204"/>
                  </a:lnTo>
                  <a:close/>
                  <a:moveTo>
                    <a:pt x="299716" y="5525"/>
                  </a:moveTo>
                  <a:cubicBezTo>
                    <a:pt x="305753" y="5525"/>
                    <a:pt x="310869" y="7469"/>
                    <a:pt x="315064" y="11357"/>
                  </a:cubicBezTo>
                  <a:cubicBezTo>
                    <a:pt x="319259" y="15245"/>
                    <a:pt x="321357" y="20106"/>
                    <a:pt x="321357" y="25938"/>
                  </a:cubicBezTo>
                  <a:cubicBezTo>
                    <a:pt x="321357" y="31463"/>
                    <a:pt x="319259" y="36195"/>
                    <a:pt x="315064" y="40135"/>
                  </a:cubicBezTo>
                  <a:cubicBezTo>
                    <a:pt x="310869" y="44074"/>
                    <a:pt x="305753" y="46044"/>
                    <a:pt x="299716" y="46044"/>
                  </a:cubicBezTo>
                  <a:cubicBezTo>
                    <a:pt x="293884" y="46044"/>
                    <a:pt x="288896" y="44151"/>
                    <a:pt x="284752" y="40365"/>
                  </a:cubicBezTo>
                  <a:cubicBezTo>
                    <a:pt x="280608" y="36579"/>
                    <a:pt x="278536" y="31770"/>
                    <a:pt x="278536" y="25938"/>
                  </a:cubicBezTo>
                  <a:cubicBezTo>
                    <a:pt x="278536" y="20106"/>
                    <a:pt x="280608" y="15245"/>
                    <a:pt x="284752" y="11357"/>
                  </a:cubicBezTo>
                  <a:cubicBezTo>
                    <a:pt x="288896" y="7469"/>
                    <a:pt x="293884" y="5525"/>
                    <a:pt x="299716" y="5525"/>
                  </a:cubicBezTo>
                  <a:close/>
                  <a:moveTo>
                    <a:pt x="1149851" y="0"/>
                  </a:moveTo>
                  <a:cubicBezTo>
                    <a:pt x="1158650" y="0"/>
                    <a:pt x="1165608" y="972"/>
                    <a:pt x="1170724" y="2916"/>
                  </a:cubicBezTo>
                  <a:lnTo>
                    <a:pt x="1170724" y="32537"/>
                  </a:lnTo>
                  <a:cubicBezTo>
                    <a:pt x="1165915" y="29775"/>
                    <a:pt x="1160441" y="28393"/>
                    <a:pt x="1154302" y="28393"/>
                  </a:cubicBezTo>
                  <a:cubicBezTo>
                    <a:pt x="1137010" y="28393"/>
                    <a:pt x="1128364" y="38165"/>
                    <a:pt x="1128364" y="57708"/>
                  </a:cubicBezTo>
                  <a:lnTo>
                    <a:pt x="1128364" y="79042"/>
                  </a:lnTo>
                  <a:lnTo>
                    <a:pt x="1160534" y="79042"/>
                  </a:lnTo>
                  <a:lnTo>
                    <a:pt x="1164892" y="79042"/>
                  </a:lnTo>
                  <a:lnTo>
                    <a:pt x="1186779" y="79042"/>
                  </a:lnTo>
                  <a:lnTo>
                    <a:pt x="1186779" y="42667"/>
                  </a:lnTo>
                  <a:lnTo>
                    <a:pt x="1222386" y="32537"/>
                  </a:lnTo>
                  <a:lnTo>
                    <a:pt x="1222386" y="79042"/>
                  </a:lnTo>
                  <a:lnTo>
                    <a:pt x="1259988" y="79042"/>
                  </a:lnTo>
                  <a:lnTo>
                    <a:pt x="1259988" y="106975"/>
                  </a:lnTo>
                  <a:lnTo>
                    <a:pt x="1222386" y="106975"/>
                  </a:lnTo>
                  <a:lnTo>
                    <a:pt x="1222386" y="185556"/>
                  </a:lnTo>
                  <a:cubicBezTo>
                    <a:pt x="1222386" y="194867"/>
                    <a:pt x="1224074" y="201518"/>
                    <a:pt x="1227451" y="205508"/>
                  </a:cubicBezTo>
                  <a:cubicBezTo>
                    <a:pt x="1230827" y="209499"/>
                    <a:pt x="1236455" y="211494"/>
                    <a:pt x="1244333" y="211494"/>
                  </a:cubicBezTo>
                  <a:cubicBezTo>
                    <a:pt x="1250370" y="211494"/>
                    <a:pt x="1255589" y="209754"/>
                    <a:pt x="1259988" y="206276"/>
                  </a:cubicBezTo>
                  <a:lnTo>
                    <a:pt x="1259988" y="234516"/>
                  </a:lnTo>
                  <a:cubicBezTo>
                    <a:pt x="1253031" y="237995"/>
                    <a:pt x="1243873" y="239734"/>
                    <a:pt x="1232515" y="239734"/>
                  </a:cubicBezTo>
                  <a:cubicBezTo>
                    <a:pt x="1202024" y="239734"/>
                    <a:pt x="1186779" y="225102"/>
                    <a:pt x="1186779" y="195839"/>
                  </a:cubicBezTo>
                  <a:lnTo>
                    <a:pt x="1186779" y="106975"/>
                  </a:lnTo>
                  <a:lnTo>
                    <a:pt x="1164892" y="106975"/>
                  </a:lnTo>
                  <a:lnTo>
                    <a:pt x="1160534" y="106975"/>
                  </a:lnTo>
                  <a:lnTo>
                    <a:pt x="1128517" y="106975"/>
                  </a:lnTo>
                  <a:lnTo>
                    <a:pt x="1128517" y="236204"/>
                  </a:lnTo>
                  <a:lnTo>
                    <a:pt x="1092910" y="236204"/>
                  </a:lnTo>
                  <a:lnTo>
                    <a:pt x="1092910" y="106975"/>
                  </a:lnTo>
                  <a:lnTo>
                    <a:pt x="1066051" y="106975"/>
                  </a:lnTo>
                  <a:lnTo>
                    <a:pt x="1066051" y="79042"/>
                  </a:lnTo>
                  <a:lnTo>
                    <a:pt x="1092910" y="79042"/>
                  </a:lnTo>
                  <a:lnTo>
                    <a:pt x="1092910" y="53564"/>
                  </a:lnTo>
                  <a:cubicBezTo>
                    <a:pt x="1092910" y="36988"/>
                    <a:pt x="1098333" y="23917"/>
                    <a:pt x="1109179" y="14350"/>
                  </a:cubicBezTo>
                  <a:cubicBezTo>
                    <a:pt x="1120025" y="4783"/>
                    <a:pt x="1133582" y="0"/>
                    <a:pt x="1149851" y="0"/>
                  </a:cubicBezTo>
                  <a:close/>
                </a:path>
              </a:pathLst>
            </a:custGeom>
            <a:solidFill>
              <a:srgbClr val="2F2F2F"/>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Tree>
    <p:extLst>
      <p:ext uri="{BB962C8B-B14F-4D97-AF65-F5344CB8AC3E}">
        <p14:creationId xmlns:p14="http://schemas.microsoft.com/office/powerpoint/2010/main" val="832300327"/>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71AFB2-43A1-88C3-1F8F-4E793BBF5992}"/>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7888F029-DB7D-90D3-34C5-72395F36A173}"/>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06C03BEC-19F7-DF5D-6484-EBDCC59C423D}"/>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5918D6DC-4B4B-2883-E0B9-C1D347ABE62F}"/>
              </a:ext>
            </a:extLst>
          </p:cNvPr>
          <p:cNvSpPr>
            <a:spLocks noGrp="1"/>
          </p:cNvSpPr>
          <p:nvPr>
            <p:ph type="dt" sz="half" idx="10"/>
          </p:nvPr>
        </p:nvSpPr>
        <p:spPr/>
        <p:txBody>
          <a:bodyPr/>
          <a:lstStyle/>
          <a:p>
            <a:fld id="{DC2E2A91-B98C-49DE-8553-119ECA58152C}" type="datetimeFigureOut">
              <a:rPr lang="en-US" smtClean="0"/>
              <a:t>2/2/2024</a:t>
            </a:fld>
            <a:endParaRPr lang="en-US"/>
          </a:p>
        </p:txBody>
      </p:sp>
      <p:sp>
        <p:nvSpPr>
          <p:cNvPr id="6" name="Footer Placeholder 5">
            <a:extLst>
              <a:ext uri="{FF2B5EF4-FFF2-40B4-BE49-F238E27FC236}">
                <a16:creationId xmlns:a16="http://schemas.microsoft.com/office/drawing/2014/main" id="{6D68B2B4-DC82-79DA-3A49-1017ECCA0797}"/>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AB612CEA-0134-A61E-4A42-DD2C47D897A0}"/>
              </a:ext>
            </a:extLst>
          </p:cNvPr>
          <p:cNvSpPr>
            <a:spLocks noGrp="1"/>
          </p:cNvSpPr>
          <p:nvPr>
            <p:ph type="sldNum" sz="quarter" idx="12"/>
          </p:nvPr>
        </p:nvSpPr>
        <p:spPr/>
        <p:txBody>
          <a:bodyPr/>
          <a:lstStyle/>
          <a:p>
            <a:fld id="{C67CA0B0-04EF-433A-8113-67BC344D39D3}" type="slidenum">
              <a:rPr lang="en-US" smtClean="0"/>
              <a:t>‹#›</a:t>
            </a:fld>
            <a:endParaRPr lang="en-US"/>
          </a:p>
        </p:txBody>
      </p:sp>
      <p:sp>
        <p:nvSpPr>
          <p:cNvPr id="8" name="Rectangle 7">
            <a:extLst>
              <a:ext uri="{FF2B5EF4-FFF2-40B4-BE49-F238E27FC236}">
                <a16:creationId xmlns:a16="http://schemas.microsoft.com/office/drawing/2014/main" id="{2E1D4765-3562-FC6A-81E5-70ABCCC1704D}"/>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989543334"/>
      </p:ext>
    </p:extLst>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showMasterSp="0" preserve="1" userDrawn="1">
  <p:cSld name="Full_Bleed_Image">
    <p:spTree>
      <p:nvGrpSpPr>
        <p:cNvPr id="1" name=""/>
        <p:cNvGrpSpPr/>
        <p:nvPr/>
      </p:nvGrpSpPr>
      <p:grpSpPr>
        <a:xfrm>
          <a:off x="0" y="0"/>
          <a:ext cx="0" cy="0"/>
          <a:chOff x="0" y="0"/>
          <a:chExt cx="0" cy="0"/>
        </a:xfrm>
      </p:grpSpPr>
      <p:sp>
        <p:nvSpPr>
          <p:cNvPr id="7" name="Picture Placeholder 3">
            <a:extLst>
              <a:ext uri="{FF2B5EF4-FFF2-40B4-BE49-F238E27FC236}">
                <a16:creationId xmlns:a16="http://schemas.microsoft.com/office/drawing/2014/main" id="{3AEDEC4F-FC56-B05A-52AD-159156BC0DC8}"/>
              </a:ext>
            </a:extLst>
          </p:cNvPr>
          <p:cNvSpPr>
            <a:spLocks noGrp="1"/>
          </p:cNvSpPr>
          <p:nvPr>
            <p:ph type="pic" sz="quarter" idx="10" hasCustomPrompt="1"/>
          </p:nvPr>
        </p:nvSpPr>
        <p:spPr>
          <a:xfrm>
            <a:off x="0" y="0"/>
            <a:ext cx="12192000" cy="6858000"/>
          </a:xfrm>
          <a:prstGeom prst="rect">
            <a:avLst/>
          </a:prstGeom>
          <a:solidFill>
            <a:schemeClr val="bg2"/>
          </a:solidFill>
        </p:spPr>
        <p:txBody>
          <a:bodyPr/>
          <a:lstStyle>
            <a:lvl1pPr marL="0" indent="0" algn="ctr">
              <a:lnSpc>
                <a:spcPct val="150000"/>
              </a:lnSpc>
              <a:buNone/>
              <a:defRPr b="0" i="0">
                <a:latin typeface="Segoe Sans Text" pitchFamily="2" charset="0"/>
                <a:cs typeface="Segoe Sans Text" pitchFamily="2" charset="0"/>
              </a:defRPr>
            </a:lvl1pPr>
          </a:lstStyle>
          <a:p>
            <a:r>
              <a:rPr lang="en-US"/>
              <a:t>Place Image Here</a:t>
            </a:r>
          </a:p>
        </p:txBody>
      </p:sp>
      <p:sp>
        <p:nvSpPr>
          <p:cNvPr id="5" name="Slide Number Placeholder 4">
            <a:extLst>
              <a:ext uri="{FF2B5EF4-FFF2-40B4-BE49-F238E27FC236}">
                <a16:creationId xmlns:a16="http://schemas.microsoft.com/office/drawing/2014/main" id="{B426A676-6846-EA65-EDE5-824567022740}"/>
              </a:ext>
            </a:extLst>
          </p:cNvPr>
          <p:cNvSpPr>
            <a:spLocks noGrp="1"/>
          </p:cNvSpPr>
          <p:nvPr>
            <p:ph type="sldNum" sz="quarter" idx="14"/>
          </p:nvPr>
        </p:nvSpPr>
        <p:spPr/>
        <p:txBody>
          <a:bodyPr/>
          <a:lstStyle>
            <a:lvl1pPr>
              <a:defRPr b="0" i="0">
                <a:latin typeface="Segoe Sans Text" pitchFamily="2" charset="0"/>
              </a:defRPr>
            </a:lvl1pPr>
          </a:lstStyle>
          <a:p>
            <a:fld id="{F126207E-29C7-4F9F-8309-C6BAAD6BC8C8}" type="slidenum">
              <a:rPr lang="en-US" smtClean="0"/>
              <a:pPr/>
              <a:t>‹#›</a:t>
            </a:fld>
            <a:endParaRPr lang="en-US"/>
          </a:p>
        </p:txBody>
      </p:sp>
      <p:sp>
        <p:nvSpPr>
          <p:cNvPr id="3" name="Footer Placeholder 1">
            <a:extLst>
              <a:ext uri="{FF2B5EF4-FFF2-40B4-BE49-F238E27FC236}">
                <a16:creationId xmlns:a16="http://schemas.microsoft.com/office/drawing/2014/main" id="{EAC0C3FF-ADA5-FFDB-57E4-002AFDA187C4}"/>
              </a:ext>
            </a:extLst>
          </p:cNvPr>
          <p:cNvSpPr>
            <a:spLocks noGrp="1"/>
          </p:cNvSpPr>
          <p:nvPr>
            <p:ph type="ftr" sz="quarter" idx="12"/>
          </p:nvPr>
        </p:nvSpPr>
        <p:spPr>
          <a:xfrm>
            <a:off x="584200" y="6477356"/>
            <a:ext cx="4114800" cy="123111"/>
          </a:xfrm>
        </p:spPr>
        <p:txBody>
          <a:bodyPr/>
          <a:lstStyle>
            <a:lvl1pPr>
              <a:defRPr b="0" i="0">
                <a:solidFill>
                  <a:schemeClr val="tx1"/>
                </a:solidFill>
                <a:latin typeface="Segoe UI Variable Small Light" pitchFamily="2" charset="0"/>
              </a:defRPr>
            </a:lvl1pPr>
          </a:lstStyle>
          <a:p>
            <a:r>
              <a:rPr lang="en-US"/>
              <a:t>Microsoft Confidential</a:t>
            </a:r>
          </a:p>
        </p:txBody>
      </p:sp>
      <p:sp>
        <p:nvSpPr>
          <p:cNvPr id="2" name="Text Placeholder 8">
            <a:extLst>
              <a:ext uri="{FF2B5EF4-FFF2-40B4-BE49-F238E27FC236}">
                <a16:creationId xmlns:a16="http://schemas.microsoft.com/office/drawing/2014/main" id="{C76A9AE8-63CA-BCDA-61B4-590AD62A1C84}"/>
              </a:ext>
            </a:extLst>
          </p:cNvPr>
          <p:cNvSpPr>
            <a:spLocks noGrp="1"/>
          </p:cNvSpPr>
          <p:nvPr>
            <p:ph type="body" sz="quarter" idx="32" hasCustomPrompt="1"/>
          </p:nvPr>
        </p:nvSpPr>
        <p:spPr>
          <a:xfrm>
            <a:off x="584200" y="5341835"/>
            <a:ext cx="11430321" cy="447297"/>
          </a:xfrm>
        </p:spPr>
        <p:txBody>
          <a:bodyPr/>
          <a:lstStyle>
            <a:lvl1pPr marL="0" indent="0">
              <a:buNone/>
              <a:defRPr sz="2400" b="1" i="0">
                <a:solidFill>
                  <a:schemeClr val="tx1"/>
                </a:solidFill>
                <a:latin typeface="Segoe Sans Text Semibold" pitchFamily="2" charset="0"/>
                <a:cs typeface="Segoe Sans Text Semibold" pitchFamily="2" charset="0"/>
              </a:defRPr>
            </a:lvl1pPr>
          </a:lstStyle>
          <a:p>
            <a:pPr lvl="0"/>
            <a:r>
              <a:rPr lang="en-US"/>
              <a:t>Click to edit text</a:t>
            </a:r>
          </a:p>
        </p:txBody>
      </p:sp>
      <p:sp>
        <p:nvSpPr>
          <p:cNvPr id="4" name="Text Placeholder 5">
            <a:extLst>
              <a:ext uri="{FF2B5EF4-FFF2-40B4-BE49-F238E27FC236}">
                <a16:creationId xmlns:a16="http://schemas.microsoft.com/office/drawing/2014/main" id="{5BE7B117-76E1-366C-88DC-3869405E2D46}"/>
              </a:ext>
            </a:extLst>
          </p:cNvPr>
          <p:cNvSpPr>
            <a:spLocks noGrp="1"/>
          </p:cNvSpPr>
          <p:nvPr>
            <p:ph type="body" sz="quarter" idx="15" hasCustomPrompt="1"/>
          </p:nvPr>
        </p:nvSpPr>
        <p:spPr>
          <a:xfrm>
            <a:off x="584200" y="4688132"/>
            <a:ext cx="11430321" cy="670945"/>
          </a:xfrm>
        </p:spPr>
        <p:txBody>
          <a:bodyPr/>
          <a:lstStyle>
            <a:lvl1pPr marL="0" indent="0">
              <a:buNone/>
              <a:defRPr sz="3600" b="1" i="0">
                <a:solidFill>
                  <a:schemeClr val="tx1"/>
                </a:solidFill>
                <a:latin typeface="Segoe Sans Text" pitchFamily="2" charset="0"/>
                <a:cs typeface="Segoe Sans Text" pitchFamily="2" charset="0"/>
              </a:defRPr>
            </a:lvl1pPr>
          </a:lstStyle>
          <a:p>
            <a:pPr lvl="0"/>
            <a:r>
              <a:rPr lang="en-US"/>
              <a:t>Click to edit title</a:t>
            </a:r>
          </a:p>
        </p:txBody>
      </p:sp>
    </p:spTree>
    <p:extLst>
      <p:ext uri="{BB962C8B-B14F-4D97-AF65-F5344CB8AC3E}">
        <p14:creationId xmlns:p14="http://schemas.microsoft.com/office/powerpoint/2010/main" val="183047559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01.xml><?xml version="1.0" encoding="utf-8"?>
<p:sldLayout xmlns:a="http://schemas.openxmlformats.org/drawingml/2006/main" xmlns:r="http://schemas.openxmlformats.org/officeDocument/2006/relationships" xmlns:p="http://schemas.openxmlformats.org/presentationml/2006/main" showMasterSp="0" preserve="1" userDrawn="1">
  <p:cSld name="Full_Bleed_Top_White">
    <p:spTree>
      <p:nvGrpSpPr>
        <p:cNvPr id="1" name=""/>
        <p:cNvGrpSpPr/>
        <p:nvPr/>
      </p:nvGrpSpPr>
      <p:grpSpPr>
        <a:xfrm>
          <a:off x="0" y="0"/>
          <a:ext cx="0" cy="0"/>
          <a:chOff x="0" y="0"/>
          <a:chExt cx="0" cy="0"/>
        </a:xfrm>
      </p:grpSpPr>
      <p:sp>
        <p:nvSpPr>
          <p:cNvPr id="6" name="Picture Placeholder 3">
            <a:extLst>
              <a:ext uri="{FF2B5EF4-FFF2-40B4-BE49-F238E27FC236}">
                <a16:creationId xmlns:a16="http://schemas.microsoft.com/office/drawing/2014/main" id="{F8F8BBAC-8DA3-09F6-A450-B668FFC46A4F}"/>
              </a:ext>
            </a:extLst>
          </p:cNvPr>
          <p:cNvSpPr>
            <a:spLocks noGrp="1"/>
          </p:cNvSpPr>
          <p:nvPr>
            <p:ph type="pic" sz="quarter" idx="10" hasCustomPrompt="1"/>
          </p:nvPr>
        </p:nvSpPr>
        <p:spPr>
          <a:xfrm>
            <a:off x="0" y="969206"/>
            <a:ext cx="12192000" cy="5888794"/>
          </a:xfrm>
          <a:prstGeom prst="rect">
            <a:avLst/>
          </a:prstGeom>
          <a:solidFill>
            <a:schemeClr val="bg2"/>
          </a:solidFill>
        </p:spPr>
        <p:txBody>
          <a:bodyPr/>
          <a:lstStyle>
            <a:lvl1pPr marL="0" indent="0" algn="ctr">
              <a:lnSpc>
                <a:spcPct val="150000"/>
              </a:lnSpc>
              <a:buNone/>
              <a:defRPr b="0" i="0">
                <a:latin typeface="Segoe Sans Text" pitchFamily="2" charset="0"/>
                <a:cs typeface="Segoe Sans Text" pitchFamily="2" charset="0"/>
              </a:defRPr>
            </a:lvl1pPr>
          </a:lstStyle>
          <a:p>
            <a:r>
              <a:rPr lang="en-US"/>
              <a:t>Place Image Here</a:t>
            </a:r>
          </a:p>
        </p:txBody>
      </p:sp>
      <p:sp>
        <p:nvSpPr>
          <p:cNvPr id="5" name="Slide Number Placeholder 4">
            <a:extLst>
              <a:ext uri="{FF2B5EF4-FFF2-40B4-BE49-F238E27FC236}">
                <a16:creationId xmlns:a16="http://schemas.microsoft.com/office/drawing/2014/main" id="{B426A676-6846-EA65-EDE5-824567022740}"/>
              </a:ext>
            </a:extLst>
          </p:cNvPr>
          <p:cNvSpPr>
            <a:spLocks noGrp="1"/>
          </p:cNvSpPr>
          <p:nvPr>
            <p:ph type="sldNum" sz="quarter" idx="14"/>
          </p:nvPr>
        </p:nvSpPr>
        <p:spPr/>
        <p:txBody>
          <a:bodyPr/>
          <a:lstStyle>
            <a:lvl1pPr>
              <a:defRPr b="0" i="0">
                <a:latin typeface="Segoe Sans Text" pitchFamily="2" charset="0"/>
              </a:defRPr>
            </a:lvl1pPr>
          </a:lstStyle>
          <a:p>
            <a:fld id="{F126207E-29C7-4F9F-8309-C6BAAD6BC8C8}" type="slidenum">
              <a:rPr lang="en-US" smtClean="0"/>
              <a:pPr/>
              <a:t>‹#›</a:t>
            </a:fld>
            <a:endParaRPr lang="en-US"/>
          </a:p>
        </p:txBody>
      </p:sp>
      <p:sp>
        <p:nvSpPr>
          <p:cNvPr id="3" name="Footer Placeholder 1">
            <a:extLst>
              <a:ext uri="{FF2B5EF4-FFF2-40B4-BE49-F238E27FC236}">
                <a16:creationId xmlns:a16="http://schemas.microsoft.com/office/drawing/2014/main" id="{595F97B7-EA88-4DD0-A6FD-34D74E9D3FE4}"/>
              </a:ext>
            </a:extLst>
          </p:cNvPr>
          <p:cNvSpPr>
            <a:spLocks noGrp="1"/>
          </p:cNvSpPr>
          <p:nvPr>
            <p:ph type="ftr" sz="quarter" idx="12"/>
          </p:nvPr>
        </p:nvSpPr>
        <p:spPr>
          <a:xfrm>
            <a:off x="584200" y="6477356"/>
            <a:ext cx="4114800" cy="123111"/>
          </a:xfrm>
        </p:spPr>
        <p:txBody>
          <a:bodyPr/>
          <a:lstStyle>
            <a:lvl1pPr>
              <a:defRPr b="0" i="0">
                <a:solidFill>
                  <a:schemeClr val="tx1"/>
                </a:solidFill>
                <a:latin typeface="Segoe UI Variable Small Light" pitchFamily="2" charset="0"/>
              </a:defRPr>
            </a:lvl1pPr>
          </a:lstStyle>
          <a:p>
            <a:r>
              <a:rPr lang="en-US"/>
              <a:t>Microsoft Confidential</a:t>
            </a:r>
          </a:p>
        </p:txBody>
      </p:sp>
      <p:sp>
        <p:nvSpPr>
          <p:cNvPr id="2" name="Text Placeholder 5">
            <a:extLst>
              <a:ext uri="{FF2B5EF4-FFF2-40B4-BE49-F238E27FC236}">
                <a16:creationId xmlns:a16="http://schemas.microsoft.com/office/drawing/2014/main" id="{7F439B36-6527-A769-607B-6411A881205A}"/>
              </a:ext>
            </a:extLst>
          </p:cNvPr>
          <p:cNvSpPr>
            <a:spLocks noGrp="1"/>
          </p:cNvSpPr>
          <p:nvPr>
            <p:ph type="body" sz="quarter" idx="15" hasCustomPrompt="1"/>
          </p:nvPr>
        </p:nvSpPr>
        <p:spPr>
          <a:xfrm>
            <a:off x="584200" y="207604"/>
            <a:ext cx="11025187" cy="553998"/>
          </a:xfrm>
        </p:spPr>
        <p:txBody>
          <a:bodyPr/>
          <a:lstStyle>
            <a:lvl1pPr marL="0" indent="0">
              <a:buNone/>
              <a:defRPr sz="3600" b="1" i="0">
                <a:solidFill>
                  <a:schemeClr val="tx1"/>
                </a:solidFill>
                <a:latin typeface="Segoe Sans Text" pitchFamily="2" charset="0"/>
                <a:cs typeface="Segoe Sans Text" pitchFamily="2" charset="0"/>
              </a:defRPr>
            </a:lvl1pPr>
          </a:lstStyle>
          <a:p>
            <a:pPr lvl="0"/>
            <a:r>
              <a:rPr lang="en-US"/>
              <a:t>Click to edit title</a:t>
            </a:r>
          </a:p>
        </p:txBody>
      </p:sp>
    </p:spTree>
    <p:extLst>
      <p:ext uri="{BB962C8B-B14F-4D97-AF65-F5344CB8AC3E}">
        <p14:creationId xmlns:p14="http://schemas.microsoft.com/office/powerpoint/2010/main" val="188394981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02.xml><?xml version="1.0" encoding="utf-8"?>
<p:sldLayout xmlns:a="http://schemas.openxmlformats.org/drawingml/2006/main" xmlns:r="http://schemas.openxmlformats.org/officeDocument/2006/relationships" xmlns:p="http://schemas.openxmlformats.org/presentationml/2006/main" showMasterSp="0" preserve="1" userDrawn="1">
  <p:cSld name="Full_Bleed_Bottom_Image">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70C2A66E-C3D9-FE0F-7C48-C1F7BB13BEE4}"/>
              </a:ext>
            </a:extLst>
          </p:cNvPr>
          <p:cNvPicPr>
            <a:picLocks noChangeAspect="1"/>
          </p:cNvPicPr>
          <p:nvPr userDrawn="1"/>
        </p:nvPicPr>
        <p:blipFill>
          <a:blip r:embed="rId2"/>
          <a:srcRect t="37870" b="37870"/>
          <a:stretch/>
        </p:blipFill>
        <p:spPr>
          <a:xfrm>
            <a:off x="0" y="5194297"/>
            <a:ext cx="12192000" cy="1663703"/>
          </a:xfrm>
          <a:custGeom>
            <a:avLst/>
            <a:gdLst>
              <a:gd name="connsiteX0" fmla="*/ 0 w 12192000"/>
              <a:gd name="connsiteY0" fmla="*/ 0 h 1663703"/>
              <a:gd name="connsiteX1" fmla="*/ 12192000 w 12192000"/>
              <a:gd name="connsiteY1" fmla="*/ 0 h 1663703"/>
              <a:gd name="connsiteX2" fmla="*/ 12192000 w 12192000"/>
              <a:gd name="connsiteY2" fmla="*/ 1663703 h 1663703"/>
              <a:gd name="connsiteX3" fmla="*/ 0 w 12192000"/>
              <a:gd name="connsiteY3" fmla="*/ 1663703 h 1663703"/>
            </a:gdLst>
            <a:ahLst/>
            <a:cxnLst>
              <a:cxn ang="0">
                <a:pos x="connsiteX0" y="connsiteY0"/>
              </a:cxn>
              <a:cxn ang="0">
                <a:pos x="connsiteX1" y="connsiteY1"/>
              </a:cxn>
              <a:cxn ang="0">
                <a:pos x="connsiteX2" y="connsiteY2"/>
              </a:cxn>
              <a:cxn ang="0">
                <a:pos x="connsiteX3" y="connsiteY3"/>
              </a:cxn>
            </a:cxnLst>
            <a:rect l="l" t="t" r="r" b="b"/>
            <a:pathLst>
              <a:path w="12192000" h="1663703">
                <a:moveTo>
                  <a:pt x="0" y="0"/>
                </a:moveTo>
                <a:lnTo>
                  <a:pt x="12192000" y="0"/>
                </a:lnTo>
                <a:lnTo>
                  <a:pt x="12192000" y="1663703"/>
                </a:lnTo>
                <a:lnTo>
                  <a:pt x="0" y="1663703"/>
                </a:lnTo>
                <a:close/>
              </a:path>
            </a:pathLst>
          </a:custGeom>
        </p:spPr>
      </p:pic>
      <p:sp>
        <p:nvSpPr>
          <p:cNvPr id="5" name="Slide Number Placeholder 4">
            <a:extLst>
              <a:ext uri="{FF2B5EF4-FFF2-40B4-BE49-F238E27FC236}">
                <a16:creationId xmlns:a16="http://schemas.microsoft.com/office/drawing/2014/main" id="{B426A676-6846-EA65-EDE5-824567022740}"/>
              </a:ext>
            </a:extLst>
          </p:cNvPr>
          <p:cNvSpPr>
            <a:spLocks noGrp="1"/>
          </p:cNvSpPr>
          <p:nvPr>
            <p:ph type="sldNum" sz="quarter" idx="14"/>
          </p:nvPr>
        </p:nvSpPr>
        <p:spPr/>
        <p:txBody>
          <a:bodyPr/>
          <a:lstStyle>
            <a:lvl1pPr>
              <a:defRPr b="0" i="0">
                <a:solidFill>
                  <a:schemeClr val="bg1"/>
                </a:solidFill>
                <a:latin typeface="Segoe Sans Text" pitchFamily="2" charset="0"/>
              </a:defRPr>
            </a:lvl1pPr>
          </a:lstStyle>
          <a:p>
            <a:fld id="{F126207E-29C7-4F9F-8309-C6BAAD6BC8C8}" type="slidenum">
              <a:rPr lang="en-US" smtClean="0"/>
              <a:pPr/>
              <a:t>‹#›</a:t>
            </a:fld>
            <a:endParaRPr lang="en-US"/>
          </a:p>
        </p:txBody>
      </p:sp>
      <p:sp>
        <p:nvSpPr>
          <p:cNvPr id="3" name="Footer Placeholder 1">
            <a:extLst>
              <a:ext uri="{FF2B5EF4-FFF2-40B4-BE49-F238E27FC236}">
                <a16:creationId xmlns:a16="http://schemas.microsoft.com/office/drawing/2014/main" id="{F527D418-DEB4-E6BE-632F-E81F936C2219}"/>
              </a:ext>
            </a:extLst>
          </p:cNvPr>
          <p:cNvSpPr>
            <a:spLocks noGrp="1"/>
          </p:cNvSpPr>
          <p:nvPr>
            <p:ph type="ftr" sz="quarter" idx="12"/>
          </p:nvPr>
        </p:nvSpPr>
        <p:spPr>
          <a:xfrm>
            <a:off x="584200" y="6477356"/>
            <a:ext cx="4114800" cy="123111"/>
          </a:xfrm>
        </p:spPr>
        <p:txBody>
          <a:bodyPr/>
          <a:lstStyle>
            <a:lvl1pPr>
              <a:defRPr b="0" i="0">
                <a:solidFill>
                  <a:schemeClr val="bg1"/>
                </a:solidFill>
                <a:latin typeface="Segoe UI Variable Small Light" pitchFamily="2" charset="0"/>
              </a:defRPr>
            </a:lvl1pPr>
          </a:lstStyle>
          <a:p>
            <a:r>
              <a:rPr lang="en-US"/>
              <a:t>Microsoft Confidential</a:t>
            </a:r>
          </a:p>
        </p:txBody>
      </p:sp>
      <p:sp>
        <p:nvSpPr>
          <p:cNvPr id="4" name="Picture Placeholder 3">
            <a:extLst>
              <a:ext uri="{FF2B5EF4-FFF2-40B4-BE49-F238E27FC236}">
                <a16:creationId xmlns:a16="http://schemas.microsoft.com/office/drawing/2014/main" id="{AC6B327B-BAC8-C162-6486-423D58BD11B9}"/>
              </a:ext>
            </a:extLst>
          </p:cNvPr>
          <p:cNvSpPr>
            <a:spLocks noGrp="1"/>
          </p:cNvSpPr>
          <p:nvPr>
            <p:ph type="pic" sz="quarter" idx="10" hasCustomPrompt="1"/>
          </p:nvPr>
        </p:nvSpPr>
        <p:spPr>
          <a:xfrm>
            <a:off x="0" y="-1"/>
            <a:ext cx="12192000" cy="5194297"/>
          </a:xfrm>
          <a:prstGeom prst="rect">
            <a:avLst/>
          </a:prstGeom>
          <a:solidFill>
            <a:schemeClr val="bg2"/>
          </a:solidFill>
        </p:spPr>
        <p:txBody>
          <a:bodyPr/>
          <a:lstStyle>
            <a:lvl1pPr marL="0" indent="0" algn="ctr">
              <a:lnSpc>
                <a:spcPct val="150000"/>
              </a:lnSpc>
              <a:buNone/>
              <a:defRPr b="0" i="0">
                <a:latin typeface="Segoe Sans Text" pitchFamily="2" charset="0"/>
                <a:cs typeface="Segoe Sans Text" pitchFamily="2" charset="0"/>
              </a:defRPr>
            </a:lvl1pPr>
          </a:lstStyle>
          <a:p>
            <a:r>
              <a:rPr lang="en-US"/>
              <a:t>Place Image Here</a:t>
            </a:r>
          </a:p>
        </p:txBody>
      </p:sp>
      <p:sp>
        <p:nvSpPr>
          <p:cNvPr id="7" name="Text Placeholder 5">
            <a:extLst>
              <a:ext uri="{FF2B5EF4-FFF2-40B4-BE49-F238E27FC236}">
                <a16:creationId xmlns:a16="http://schemas.microsoft.com/office/drawing/2014/main" id="{088E04E0-F079-E9F0-EE97-0470892D2778}"/>
              </a:ext>
            </a:extLst>
          </p:cNvPr>
          <p:cNvSpPr>
            <a:spLocks noGrp="1"/>
          </p:cNvSpPr>
          <p:nvPr>
            <p:ph type="body" sz="quarter" idx="15" hasCustomPrompt="1"/>
          </p:nvPr>
        </p:nvSpPr>
        <p:spPr>
          <a:xfrm>
            <a:off x="584200" y="5558828"/>
            <a:ext cx="11025187" cy="553998"/>
          </a:xfrm>
        </p:spPr>
        <p:txBody>
          <a:bodyPr/>
          <a:lstStyle>
            <a:lvl1pPr marL="0" indent="0">
              <a:buNone/>
              <a:defRPr sz="3600" b="1" i="0">
                <a:solidFill>
                  <a:schemeClr val="bg1"/>
                </a:solidFill>
                <a:latin typeface="Segoe Sans Text" pitchFamily="2" charset="0"/>
                <a:cs typeface="Segoe Sans Text" pitchFamily="2" charset="0"/>
              </a:defRPr>
            </a:lvl1pPr>
          </a:lstStyle>
          <a:p>
            <a:pPr lvl="0"/>
            <a:r>
              <a:rPr lang="en-US"/>
              <a:t>Click to edit title</a:t>
            </a:r>
          </a:p>
        </p:txBody>
      </p:sp>
    </p:spTree>
    <p:extLst>
      <p:ext uri="{BB962C8B-B14F-4D97-AF65-F5344CB8AC3E}">
        <p14:creationId xmlns:p14="http://schemas.microsoft.com/office/powerpoint/2010/main" val="4217779011"/>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03.xml><?xml version="1.0" encoding="utf-8"?>
<p:sldLayout xmlns:a="http://schemas.openxmlformats.org/drawingml/2006/main" xmlns:r="http://schemas.openxmlformats.org/officeDocument/2006/relationships" xmlns:p="http://schemas.openxmlformats.org/presentationml/2006/main" showMasterSp="0" preserve="1" userDrawn="1">
  <p:cSld name="Full_Bleed_Bottom_White">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B426A676-6846-EA65-EDE5-824567022740}"/>
              </a:ext>
            </a:extLst>
          </p:cNvPr>
          <p:cNvSpPr>
            <a:spLocks noGrp="1"/>
          </p:cNvSpPr>
          <p:nvPr>
            <p:ph type="sldNum" sz="quarter" idx="14"/>
          </p:nvPr>
        </p:nvSpPr>
        <p:spPr/>
        <p:txBody>
          <a:bodyPr/>
          <a:lstStyle>
            <a:lvl1pPr>
              <a:defRPr b="0" i="0">
                <a:solidFill>
                  <a:schemeClr val="tx1"/>
                </a:solidFill>
                <a:latin typeface="Segoe Sans Text" pitchFamily="2" charset="0"/>
              </a:defRPr>
            </a:lvl1pPr>
          </a:lstStyle>
          <a:p>
            <a:fld id="{F126207E-29C7-4F9F-8309-C6BAAD6BC8C8}" type="slidenum">
              <a:rPr lang="en-US" smtClean="0"/>
              <a:pPr/>
              <a:t>‹#›</a:t>
            </a:fld>
            <a:endParaRPr lang="en-US"/>
          </a:p>
        </p:txBody>
      </p:sp>
      <p:sp>
        <p:nvSpPr>
          <p:cNvPr id="3" name="Footer Placeholder 1">
            <a:extLst>
              <a:ext uri="{FF2B5EF4-FFF2-40B4-BE49-F238E27FC236}">
                <a16:creationId xmlns:a16="http://schemas.microsoft.com/office/drawing/2014/main" id="{4C3C472A-9880-67E2-C6C7-3134163D5A3B}"/>
              </a:ext>
            </a:extLst>
          </p:cNvPr>
          <p:cNvSpPr>
            <a:spLocks noGrp="1"/>
          </p:cNvSpPr>
          <p:nvPr>
            <p:ph type="ftr" sz="quarter" idx="12"/>
          </p:nvPr>
        </p:nvSpPr>
        <p:spPr>
          <a:xfrm>
            <a:off x="584200" y="6477356"/>
            <a:ext cx="4114800" cy="123111"/>
          </a:xfrm>
        </p:spPr>
        <p:txBody>
          <a:bodyPr/>
          <a:lstStyle>
            <a:lvl1pPr>
              <a:defRPr b="0" i="0">
                <a:solidFill>
                  <a:schemeClr val="tx1"/>
                </a:solidFill>
                <a:latin typeface="Segoe UI Variable Small Light" pitchFamily="2" charset="0"/>
              </a:defRPr>
            </a:lvl1pPr>
          </a:lstStyle>
          <a:p>
            <a:r>
              <a:rPr lang="en-US"/>
              <a:t>Microsoft Confidential</a:t>
            </a:r>
          </a:p>
        </p:txBody>
      </p:sp>
      <p:sp>
        <p:nvSpPr>
          <p:cNvPr id="4" name="Picture Placeholder 3">
            <a:extLst>
              <a:ext uri="{FF2B5EF4-FFF2-40B4-BE49-F238E27FC236}">
                <a16:creationId xmlns:a16="http://schemas.microsoft.com/office/drawing/2014/main" id="{859D7922-CA29-DA79-7E84-A874DC6BAF9A}"/>
              </a:ext>
            </a:extLst>
          </p:cNvPr>
          <p:cNvSpPr>
            <a:spLocks noGrp="1"/>
          </p:cNvSpPr>
          <p:nvPr>
            <p:ph type="pic" sz="quarter" idx="10" hasCustomPrompt="1"/>
          </p:nvPr>
        </p:nvSpPr>
        <p:spPr>
          <a:xfrm>
            <a:off x="0" y="11571"/>
            <a:ext cx="12192000" cy="5182727"/>
          </a:xfrm>
          <a:prstGeom prst="rect">
            <a:avLst/>
          </a:prstGeom>
          <a:solidFill>
            <a:schemeClr val="bg2"/>
          </a:solidFill>
        </p:spPr>
        <p:txBody>
          <a:bodyPr/>
          <a:lstStyle>
            <a:lvl1pPr marL="0" indent="0" algn="ctr">
              <a:lnSpc>
                <a:spcPct val="150000"/>
              </a:lnSpc>
              <a:buNone/>
              <a:defRPr b="0" i="0">
                <a:latin typeface="Segoe Sans Text" pitchFamily="2" charset="0"/>
                <a:cs typeface="Segoe Sans Text" pitchFamily="2" charset="0"/>
              </a:defRPr>
            </a:lvl1pPr>
          </a:lstStyle>
          <a:p>
            <a:r>
              <a:rPr lang="en-US"/>
              <a:t>Place Image Here</a:t>
            </a:r>
          </a:p>
        </p:txBody>
      </p:sp>
      <p:sp>
        <p:nvSpPr>
          <p:cNvPr id="2" name="Text Placeholder 5">
            <a:extLst>
              <a:ext uri="{FF2B5EF4-FFF2-40B4-BE49-F238E27FC236}">
                <a16:creationId xmlns:a16="http://schemas.microsoft.com/office/drawing/2014/main" id="{26B6F74F-BCB4-722B-FB98-2803DEADACAD}"/>
              </a:ext>
            </a:extLst>
          </p:cNvPr>
          <p:cNvSpPr>
            <a:spLocks noGrp="1"/>
          </p:cNvSpPr>
          <p:nvPr>
            <p:ph type="body" sz="quarter" idx="15" hasCustomPrompt="1"/>
          </p:nvPr>
        </p:nvSpPr>
        <p:spPr>
          <a:xfrm>
            <a:off x="584200" y="5558828"/>
            <a:ext cx="11025187" cy="553998"/>
          </a:xfrm>
        </p:spPr>
        <p:txBody>
          <a:bodyPr/>
          <a:lstStyle>
            <a:lvl1pPr marL="0" indent="0">
              <a:buNone/>
              <a:defRPr sz="3600" b="1" i="0">
                <a:solidFill>
                  <a:schemeClr val="tx1"/>
                </a:solidFill>
                <a:latin typeface="Segoe Sans Text" pitchFamily="2" charset="0"/>
                <a:cs typeface="Segoe Sans Text" pitchFamily="2" charset="0"/>
              </a:defRPr>
            </a:lvl1pPr>
          </a:lstStyle>
          <a:p>
            <a:pPr lvl="0"/>
            <a:r>
              <a:rPr lang="en-US"/>
              <a:t>Click to edit title</a:t>
            </a:r>
          </a:p>
        </p:txBody>
      </p:sp>
    </p:spTree>
    <p:extLst>
      <p:ext uri="{BB962C8B-B14F-4D97-AF65-F5344CB8AC3E}">
        <p14:creationId xmlns:p14="http://schemas.microsoft.com/office/powerpoint/2010/main" val="52406547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04.xml><?xml version="1.0" encoding="utf-8"?>
<p:sldLayout xmlns:a="http://schemas.openxmlformats.org/drawingml/2006/main" xmlns:r="http://schemas.openxmlformats.org/officeDocument/2006/relationships" xmlns:p="http://schemas.openxmlformats.org/presentationml/2006/main" showMasterSp="0" preserve="1" userDrawn="1">
  <p:cSld name="HalfHalf_Image">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7D202C6F-1BD9-E778-0CDB-5D22989F0B11}"/>
              </a:ext>
            </a:extLst>
          </p:cNvPr>
          <p:cNvPicPr>
            <a:picLocks noChangeAspect="1"/>
          </p:cNvPicPr>
          <p:nvPr userDrawn="1"/>
        </p:nvPicPr>
        <p:blipFill rotWithShape="1">
          <a:blip r:embed="rId2"/>
          <a:srcRect r="50000"/>
          <a:stretch/>
        </p:blipFill>
        <p:spPr>
          <a:xfrm>
            <a:off x="-2" y="0"/>
            <a:ext cx="6096000" cy="6858000"/>
          </a:xfrm>
          <a:custGeom>
            <a:avLst/>
            <a:gdLst>
              <a:gd name="connsiteX0" fmla="*/ 0 w 6096000"/>
              <a:gd name="connsiteY0" fmla="*/ 0 h 6858000"/>
              <a:gd name="connsiteX1" fmla="*/ 6096000 w 6096000"/>
              <a:gd name="connsiteY1" fmla="*/ 0 h 6858000"/>
              <a:gd name="connsiteX2" fmla="*/ 6096000 w 6096000"/>
              <a:gd name="connsiteY2" fmla="*/ 6858000 h 6858000"/>
              <a:gd name="connsiteX3" fmla="*/ 0 w 60960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096000" h="6858000">
                <a:moveTo>
                  <a:pt x="0" y="0"/>
                </a:moveTo>
                <a:lnTo>
                  <a:pt x="6096000" y="0"/>
                </a:lnTo>
                <a:lnTo>
                  <a:pt x="6096000" y="6858000"/>
                </a:lnTo>
                <a:lnTo>
                  <a:pt x="0" y="6858000"/>
                </a:lnTo>
                <a:close/>
              </a:path>
            </a:pathLst>
          </a:custGeom>
        </p:spPr>
      </p:pic>
      <p:sp>
        <p:nvSpPr>
          <p:cNvPr id="12" name="Picture Placeholder 3">
            <a:extLst>
              <a:ext uri="{FF2B5EF4-FFF2-40B4-BE49-F238E27FC236}">
                <a16:creationId xmlns:a16="http://schemas.microsoft.com/office/drawing/2014/main" id="{0A8E3695-D58B-CEE4-8D30-AA6C47648C6B}"/>
              </a:ext>
            </a:extLst>
          </p:cNvPr>
          <p:cNvSpPr>
            <a:spLocks noGrp="1"/>
          </p:cNvSpPr>
          <p:nvPr>
            <p:ph type="pic" sz="quarter" idx="10" hasCustomPrompt="1"/>
          </p:nvPr>
        </p:nvSpPr>
        <p:spPr>
          <a:xfrm>
            <a:off x="6095998" y="0"/>
            <a:ext cx="6096001" cy="6858000"/>
          </a:xfrm>
          <a:prstGeom prst="rect">
            <a:avLst/>
          </a:prstGeom>
          <a:solidFill>
            <a:schemeClr val="bg2"/>
          </a:solidFill>
        </p:spPr>
        <p:txBody>
          <a:bodyPr/>
          <a:lstStyle>
            <a:lvl1pPr marL="0" indent="0" algn="ctr">
              <a:lnSpc>
                <a:spcPct val="150000"/>
              </a:lnSpc>
              <a:buNone/>
              <a:defRPr b="0" i="0">
                <a:latin typeface="Segoe Sans Text" pitchFamily="2" charset="0"/>
                <a:cs typeface="Segoe Sans Text" pitchFamily="2" charset="0"/>
              </a:defRPr>
            </a:lvl1pPr>
          </a:lstStyle>
          <a:p>
            <a:r>
              <a:rPr lang="en-US"/>
              <a:t>Place Image Here</a:t>
            </a:r>
          </a:p>
        </p:txBody>
      </p:sp>
      <p:sp>
        <p:nvSpPr>
          <p:cNvPr id="3" name="Slide Number Placeholder 2">
            <a:extLst>
              <a:ext uri="{FF2B5EF4-FFF2-40B4-BE49-F238E27FC236}">
                <a16:creationId xmlns:a16="http://schemas.microsoft.com/office/drawing/2014/main" id="{CFD5AF84-2053-9C47-0F10-14DA1507923E}"/>
              </a:ext>
            </a:extLst>
          </p:cNvPr>
          <p:cNvSpPr>
            <a:spLocks noGrp="1"/>
          </p:cNvSpPr>
          <p:nvPr>
            <p:ph type="sldNum" sz="quarter" idx="14"/>
          </p:nvPr>
        </p:nvSpPr>
        <p:spPr/>
        <p:txBody>
          <a:bodyPr/>
          <a:lstStyle>
            <a:lvl1pPr>
              <a:defRPr b="0" i="0">
                <a:latin typeface="Segoe Sans Text" pitchFamily="2" charset="0"/>
              </a:defRPr>
            </a:lvl1pPr>
          </a:lstStyle>
          <a:p>
            <a:fld id="{F126207E-29C7-4F9F-8309-C6BAAD6BC8C8}" type="slidenum">
              <a:rPr lang="en-US" smtClean="0"/>
              <a:pPr/>
              <a:t>‹#›</a:t>
            </a:fld>
            <a:endParaRPr lang="en-US"/>
          </a:p>
        </p:txBody>
      </p:sp>
      <p:sp>
        <p:nvSpPr>
          <p:cNvPr id="4" name="Footer Placeholder 1">
            <a:extLst>
              <a:ext uri="{FF2B5EF4-FFF2-40B4-BE49-F238E27FC236}">
                <a16:creationId xmlns:a16="http://schemas.microsoft.com/office/drawing/2014/main" id="{2EDA3B3A-6C0B-15C1-7D74-FF397B603129}"/>
              </a:ext>
            </a:extLst>
          </p:cNvPr>
          <p:cNvSpPr>
            <a:spLocks noGrp="1"/>
          </p:cNvSpPr>
          <p:nvPr>
            <p:ph type="ftr" sz="quarter" idx="15"/>
          </p:nvPr>
        </p:nvSpPr>
        <p:spPr>
          <a:xfrm>
            <a:off x="584200" y="6477356"/>
            <a:ext cx="4114800" cy="123111"/>
          </a:xfrm>
        </p:spPr>
        <p:txBody>
          <a:bodyPr/>
          <a:lstStyle>
            <a:lvl1pPr>
              <a:defRPr b="0" i="0">
                <a:solidFill>
                  <a:schemeClr val="bg1"/>
                </a:solidFill>
                <a:latin typeface="Segoe UI Variable Small Light" pitchFamily="2" charset="0"/>
              </a:defRPr>
            </a:lvl1pPr>
          </a:lstStyle>
          <a:p>
            <a:r>
              <a:rPr lang="en-US"/>
              <a:t>Microsoft Confidential</a:t>
            </a:r>
          </a:p>
        </p:txBody>
      </p:sp>
      <p:sp>
        <p:nvSpPr>
          <p:cNvPr id="6" name="Text Placeholder 8">
            <a:extLst>
              <a:ext uri="{FF2B5EF4-FFF2-40B4-BE49-F238E27FC236}">
                <a16:creationId xmlns:a16="http://schemas.microsoft.com/office/drawing/2014/main" id="{02ED2144-3CA3-E662-E3A4-35E5F5DDACE8}"/>
              </a:ext>
            </a:extLst>
          </p:cNvPr>
          <p:cNvSpPr>
            <a:spLocks noGrp="1"/>
          </p:cNvSpPr>
          <p:nvPr>
            <p:ph type="body" sz="quarter" idx="32" hasCustomPrompt="1"/>
          </p:nvPr>
        </p:nvSpPr>
        <p:spPr>
          <a:xfrm>
            <a:off x="584201" y="5341836"/>
            <a:ext cx="4973320" cy="369332"/>
          </a:xfrm>
        </p:spPr>
        <p:txBody>
          <a:bodyPr/>
          <a:lstStyle>
            <a:lvl1pPr marL="0" indent="0">
              <a:buNone/>
              <a:defRPr sz="2400" b="1" i="0">
                <a:solidFill>
                  <a:schemeClr val="bg1"/>
                </a:solidFill>
                <a:latin typeface="Segoe Sans Text Semibold" pitchFamily="2" charset="0"/>
                <a:cs typeface="Segoe Sans Text Semibold" pitchFamily="2" charset="0"/>
              </a:defRPr>
            </a:lvl1pPr>
          </a:lstStyle>
          <a:p>
            <a:pPr lvl="0"/>
            <a:r>
              <a:rPr lang="en-US"/>
              <a:t>Click to edit text</a:t>
            </a:r>
          </a:p>
        </p:txBody>
      </p:sp>
      <p:sp>
        <p:nvSpPr>
          <p:cNvPr id="7" name="Text Placeholder 5">
            <a:extLst>
              <a:ext uri="{FF2B5EF4-FFF2-40B4-BE49-F238E27FC236}">
                <a16:creationId xmlns:a16="http://schemas.microsoft.com/office/drawing/2014/main" id="{F2C9AD58-AFDC-8591-A260-EFD07F1E158E}"/>
              </a:ext>
            </a:extLst>
          </p:cNvPr>
          <p:cNvSpPr>
            <a:spLocks noGrp="1"/>
          </p:cNvSpPr>
          <p:nvPr>
            <p:ph type="body" sz="quarter" idx="33" hasCustomPrompt="1"/>
          </p:nvPr>
        </p:nvSpPr>
        <p:spPr>
          <a:xfrm>
            <a:off x="584201" y="4688133"/>
            <a:ext cx="4973320" cy="553998"/>
          </a:xfrm>
        </p:spPr>
        <p:txBody>
          <a:bodyPr/>
          <a:lstStyle>
            <a:lvl1pPr marL="0" indent="0">
              <a:buNone/>
              <a:defRPr sz="3600" b="1" i="0">
                <a:solidFill>
                  <a:schemeClr val="bg1"/>
                </a:solidFill>
                <a:latin typeface="Segoe Sans Text" pitchFamily="2" charset="0"/>
                <a:cs typeface="Segoe Sans Text" pitchFamily="2" charset="0"/>
              </a:defRPr>
            </a:lvl1pPr>
          </a:lstStyle>
          <a:p>
            <a:pPr lvl="0"/>
            <a:r>
              <a:rPr lang="en-US"/>
              <a:t>Click to edit title</a:t>
            </a:r>
          </a:p>
        </p:txBody>
      </p:sp>
    </p:spTree>
    <p:extLst>
      <p:ext uri="{BB962C8B-B14F-4D97-AF65-F5344CB8AC3E}">
        <p14:creationId xmlns:p14="http://schemas.microsoft.com/office/powerpoint/2010/main" val="362309602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05.xml><?xml version="1.0" encoding="utf-8"?>
<p:sldLayout xmlns:a="http://schemas.openxmlformats.org/drawingml/2006/main" xmlns:r="http://schemas.openxmlformats.org/officeDocument/2006/relationships" xmlns:p="http://schemas.openxmlformats.org/presentationml/2006/main" showMasterSp="0" preserve="1" userDrawn="1">
  <p:cSld name="HalfHalf_Image_White">
    <p:spTree>
      <p:nvGrpSpPr>
        <p:cNvPr id="1" name=""/>
        <p:cNvGrpSpPr/>
        <p:nvPr/>
      </p:nvGrpSpPr>
      <p:grpSpPr>
        <a:xfrm>
          <a:off x="0" y="0"/>
          <a:ext cx="0" cy="0"/>
          <a:chOff x="0" y="0"/>
          <a:chExt cx="0" cy="0"/>
        </a:xfrm>
      </p:grpSpPr>
      <p:sp>
        <p:nvSpPr>
          <p:cNvPr id="6" name="Picture Placeholder 3">
            <a:extLst>
              <a:ext uri="{FF2B5EF4-FFF2-40B4-BE49-F238E27FC236}">
                <a16:creationId xmlns:a16="http://schemas.microsoft.com/office/drawing/2014/main" id="{5374165A-58C8-61CD-EBB8-4759B0CE5DBA}"/>
              </a:ext>
            </a:extLst>
          </p:cNvPr>
          <p:cNvSpPr>
            <a:spLocks noGrp="1"/>
          </p:cNvSpPr>
          <p:nvPr>
            <p:ph type="pic" sz="quarter" idx="10" hasCustomPrompt="1"/>
          </p:nvPr>
        </p:nvSpPr>
        <p:spPr>
          <a:xfrm>
            <a:off x="6095998" y="0"/>
            <a:ext cx="6096001" cy="6858000"/>
          </a:xfrm>
          <a:prstGeom prst="rect">
            <a:avLst/>
          </a:prstGeom>
          <a:solidFill>
            <a:schemeClr val="bg2"/>
          </a:solidFill>
        </p:spPr>
        <p:txBody>
          <a:bodyPr/>
          <a:lstStyle>
            <a:lvl1pPr marL="0" indent="0" algn="ctr">
              <a:lnSpc>
                <a:spcPct val="150000"/>
              </a:lnSpc>
              <a:buNone/>
              <a:defRPr b="0" i="0">
                <a:latin typeface="Segoe Sans Text" pitchFamily="2" charset="0"/>
                <a:cs typeface="Segoe Sans Text" pitchFamily="2" charset="0"/>
              </a:defRPr>
            </a:lvl1pPr>
          </a:lstStyle>
          <a:p>
            <a:r>
              <a:rPr lang="en-US"/>
              <a:t>Place Image Here</a:t>
            </a:r>
          </a:p>
        </p:txBody>
      </p:sp>
      <p:sp>
        <p:nvSpPr>
          <p:cNvPr id="5" name="Slide Number Placeholder 4">
            <a:extLst>
              <a:ext uri="{FF2B5EF4-FFF2-40B4-BE49-F238E27FC236}">
                <a16:creationId xmlns:a16="http://schemas.microsoft.com/office/drawing/2014/main" id="{B426A676-6846-EA65-EDE5-824567022740}"/>
              </a:ext>
            </a:extLst>
          </p:cNvPr>
          <p:cNvSpPr>
            <a:spLocks noGrp="1"/>
          </p:cNvSpPr>
          <p:nvPr>
            <p:ph type="sldNum" sz="quarter" idx="14"/>
          </p:nvPr>
        </p:nvSpPr>
        <p:spPr/>
        <p:txBody>
          <a:bodyPr/>
          <a:lstStyle>
            <a:lvl1pPr>
              <a:defRPr b="0" i="0">
                <a:latin typeface="Segoe Sans Text" pitchFamily="2" charset="0"/>
              </a:defRPr>
            </a:lvl1pPr>
          </a:lstStyle>
          <a:p>
            <a:fld id="{F126207E-29C7-4F9F-8309-C6BAAD6BC8C8}" type="slidenum">
              <a:rPr lang="en-US" smtClean="0"/>
              <a:pPr/>
              <a:t>‹#›</a:t>
            </a:fld>
            <a:endParaRPr lang="en-US"/>
          </a:p>
        </p:txBody>
      </p:sp>
      <p:sp>
        <p:nvSpPr>
          <p:cNvPr id="3" name="Footer Placeholder 1">
            <a:extLst>
              <a:ext uri="{FF2B5EF4-FFF2-40B4-BE49-F238E27FC236}">
                <a16:creationId xmlns:a16="http://schemas.microsoft.com/office/drawing/2014/main" id="{06B4669D-57D3-3D89-6D13-EDDCEC473643}"/>
              </a:ext>
            </a:extLst>
          </p:cNvPr>
          <p:cNvSpPr>
            <a:spLocks noGrp="1"/>
          </p:cNvSpPr>
          <p:nvPr>
            <p:ph type="ftr" sz="quarter" idx="15"/>
          </p:nvPr>
        </p:nvSpPr>
        <p:spPr>
          <a:xfrm>
            <a:off x="584200" y="6477356"/>
            <a:ext cx="4114800" cy="123111"/>
          </a:xfrm>
        </p:spPr>
        <p:txBody>
          <a:bodyPr/>
          <a:lstStyle>
            <a:lvl1pPr>
              <a:defRPr b="0" i="0">
                <a:solidFill>
                  <a:schemeClr val="tx1"/>
                </a:solidFill>
                <a:latin typeface="Segoe UI Variable Small Light" pitchFamily="2" charset="0"/>
              </a:defRPr>
            </a:lvl1pPr>
          </a:lstStyle>
          <a:p>
            <a:r>
              <a:rPr lang="en-US"/>
              <a:t>Microsoft Confidential</a:t>
            </a:r>
          </a:p>
        </p:txBody>
      </p:sp>
      <p:sp>
        <p:nvSpPr>
          <p:cNvPr id="2" name="Text Placeholder 8">
            <a:extLst>
              <a:ext uri="{FF2B5EF4-FFF2-40B4-BE49-F238E27FC236}">
                <a16:creationId xmlns:a16="http://schemas.microsoft.com/office/drawing/2014/main" id="{6CA19ACB-AC4A-BC91-8241-6D67F61FBF3B}"/>
              </a:ext>
            </a:extLst>
          </p:cNvPr>
          <p:cNvSpPr>
            <a:spLocks noGrp="1"/>
          </p:cNvSpPr>
          <p:nvPr>
            <p:ph type="body" sz="quarter" idx="32" hasCustomPrompt="1"/>
          </p:nvPr>
        </p:nvSpPr>
        <p:spPr>
          <a:xfrm>
            <a:off x="584201" y="5341836"/>
            <a:ext cx="4973320" cy="369332"/>
          </a:xfrm>
        </p:spPr>
        <p:txBody>
          <a:bodyPr/>
          <a:lstStyle>
            <a:lvl1pPr marL="0" indent="0">
              <a:buNone/>
              <a:defRPr sz="2400" b="1" i="0">
                <a:solidFill>
                  <a:schemeClr val="tx1"/>
                </a:solidFill>
                <a:latin typeface="Segoe Sans Text Semibold" pitchFamily="2" charset="0"/>
                <a:cs typeface="Segoe Sans Text Semibold" pitchFamily="2" charset="0"/>
              </a:defRPr>
            </a:lvl1pPr>
          </a:lstStyle>
          <a:p>
            <a:pPr lvl="0"/>
            <a:r>
              <a:rPr lang="en-US"/>
              <a:t>Click to edit text</a:t>
            </a:r>
          </a:p>
        </p:txBody>
      </p:sp>
      <p:sp>
        <p:nvSpPr>
          <p:cNvPr id="4" name="Text Placeholder 5">
            <a:extLst>
              <a:ext uri="{FF2B5EF4-FFF2-40B4-BE49-F238E27FC236}">
                <a16:creationId xmlns:a16="http://schemas.microsoft.com/office/drawing/2014/main" id="{01336FF6-3A95-9FE8-0813-63B515374072}"/>
              </a:ext>
            </a:extLst>
          </p:cNvPr>
          <p:cNvSpPr>
            <a:spLocks noGrp="1"/>
          </p:cNvSpPr>
          <p:nvPr>
            <p:ph type="body" sz="quarter" idx="33" hasCustomPrompt="1"/>
          </p:nvPr>
        </p:nvSpPr>
        <p:spPr>
          <a:xfrm>
            <a:off x="584201" y="4688133"/>
            <a:ext cx="4973320" cy="553998"/>
          </a:xfrm>
        </p:spPr>
        <p:txBody>
          <a:bodyPr/>
          <a:lstStyle>
            <a:lvl1pPr marL="0" indent="0">
              <a:buNone/>
              <a:defRPr sz="3600" b="1" i="0">
                <a:solidFill>
                  <a:schemeClr val="tx1"/>
                </a:solidFill>
                <a:latin typeface="Segoe Sans Text" pitchFamily="2" charset="0"/>
                <a:cs typeface="Segoe Sans Text" pitchFamily="2" charset="0"/>
              </a:defRPr>
            </a:lvl1pPr>
          </a:lstStyle>
          <a:p>
            <a:pPr lvl="0"/>
            <a:r>
              <a:rPr lang="en-US"/>
              <a:t>Click to edit title</a:t>
            </a:r>
          </a:p>
        </p:txBody>
      </p:sp>
    </p:spTree>
    <p:extLst>
      <p:ext uri="{BB962C8B-B14F-4D97-AF65-F5344CB8AC3E}">
        <p14:creationId xmlns:p14="http://schemas.microsoft.com/office/powerpoint/2010/main" val="708515421"/>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06.xml><?xml version="1.0" encoding="utf-8"?>
<p:sldLayout xmlns:a="http://schemas.openxmlformats.org/drawingml/2006/main" xmlns:r="http://schemas.openxmlformats.org/officeDocument/2006/relationships" xmlns:p="http://schemas.openxmlformats.org/presentationml/2006/main" showMasterSp="0" preserve="1" userDrawn="1">
  <p:cSld name="Thank_You_Image">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86EE5EDC-231B-9E08-7B8D-B15DB1DEBFD3}"/>
              </a:ext>
            </a:extLst>
          </p:cNvPr>
          <p:cNvPicPr>
            <a:picLocks noChangeAspect="1"/>
          </p:cNvPicPr>
          <p:nvPr userDrawn="1"/>
        </p:nvPicPr>
        <p:blipFill>
          <a:blip r:embed="rId2"/>
          <a:srcRect/>
          <a:stretch/>
        </p:blipFill>
        <p:spPr>
          <a:xfrm>
            <a:off x="0" y="0"/>
            <a:ext cx="12192000" cy="6858000"/>
          </a:xfrm>
          <a:prstGeom prst="rect">
            <a:avLst/>
          </a:prstGeom>
        </p:spPr>
      </p:pic>
      <p:sp>
        <p:nvSpPr>
          <p:cNvPr id="4" name="Footer Placeholder 1">
            <a:extLst>
              <a:ext uri="{FF2B5EF4-FFF2-40B4-BE49-F238E27FC236}">
                <a16:creationId xmlns:a16="http://schemas.microsoft.com/office/drawing/2014/main" id="{C137BB25-FAE7-4594-DE3A-28FB1247ADBA}"/>
              </a:ext>
            </a:extLst>
          </p:cNvPr>
          <p:cNvSpPr>
            <a:spLocks noGrp="1"/>
          </p:cNvSpPr>
          <p:nvPr>
            <p:ph type="ftr" sz="quarter" idx="12"/>
          </p:nvPr>
        </p:nvSpPr>
        <p:spPr>
          <a:xfrm>
            <a:off x="584200" y="6477356"/>
            <a:ext cx="4114800" cy="123111"/>
          </a:xfrm>
        </p:spPr>
        <p:txBody>
          <a:bodyPr/>
          <a:lstStyle>
            <a:lvl1pPr>
              <a:defRPr b="0" i="0">
                <a:solidFill>
                  <a:schemeClr val="bg1"/>
                </a:solidFill>
                <a:latin typeface="Segoe UI Variable Small Light" pitchFamily="2" charset="0"/>
              </a:defRPr>
            </a:lvl1pPr>
          </a:lstStyle>
          <a:p>
            <a:r>
              <a:rPr lang="en-US"/>
              <a:t>Microsoft Confidential</a:t>
            </a:r>
          </a:p>
        </p:txBody>
      </p:sp>
      <p:sp>
        <p:nvSpPr>
          <p:cNvPr id="7" name="Text Placeholder 6">
            <a:extLst>
              <a:ext uri="{FF2B5EF4-FFF2-40B4-BE49-F238E27FC236}">
                <a16:creationId xmlns:a16="http://schemas.microsoft.com/office/drawing/2014/main" id="{74A6712B-AE58-A954-20DB-A07FB2E5D3F9}"/>
              </a:ext>
            </a:extLst>
          </p:cNvPr>
          <p:cNvSpPr>
            <a:spLocks noGrp="1"/>
          </p:cNvSpPr>
          <p:nvPr>
            <p:ph type="body" sz="quarter" idx="13" hasCustomPrompt="1"/>
          </p:nvPr>
        </p:nvSpPr>
        <p:spPr>
          <a:xfrm>
            <a:off x="584200" y="4885140"/>
            <a:ext cx="10480421" cy="923330"/>
          </a:xfrm>
        </p:spPr>
        <p:txBody>
          <a:bodyPr/>
          <a:lstStyle>
            <a:lvl1pPr marL="0" indent="0">
              <a:buNone/>
              <a:defRPr sz="6000" b="1" i="0">
                <a:solidFill>
                  <a:schemeClr val="bg1"/>
                </a:solidFill>
                <a:latin typeface="Segoe Sans Text" pitchFamily="2" charset="0"/>
                <a:cs typeface="Segoe Sans Text" pitchFamily="2" charset="0"/>
              </a:defRPr>
            </a:lvl1pPr>
          </a:lstStyle>
          <a:p>
            <a:pPr lvl="0"/>
            <a:r>
              <a:rPr lang="en-US"/>
              <a:t>Thank you.</a:t>
            </a:r>
          </a:p>
        </p:txBody>
      </p:sp>
    </p:spTree>
    <p:extLst>
      <p:ext uri="{BB962C8B-B14F-4D97-AF65-F5344CB8AC3E}">
        <p14:creationId xmlns:p14="http://schemas.microsoft.com/office/powerpoint/2010/main" val="3304283219"/>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07.xml><?xml version="1.0" encoding="utf-8"?>
<p:sldLayout xmlns:a="http://schemas.openxmlformats.org/drawingml/2006/main" xmlns:r="http://schemas.openxmlformats.org/officeDocument/2006/relationships" xmlns:p="http://schemas.openxmlformats.org/presentationml/2006/main" showMasterSp="0"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2754DF-CB0E-46F9-AA3C-00BC673EBDF3}"/>
              </a:ext>
            </a:extLst>
          </p:cNvPr>
          <p:cNvSpPr>
            <a:spLocks noGrp="1"/>
          </p:cNvSpPr>
          <p:nvPr>
            <p:ph type="title"/>
          </p:nvPr>
        </p:nvSpPr>
        <p:spPr>
          <a:xfrm>
            <a:off x="588263" y="497541"/>
            <a:ext cx="11018520" cy="430887"/>
          </a:xfrm>
        </p:spPr>
        <p:txBody>
          <a:bodyPr/>
          <a:lstStyle>
            <a:lvl1pPr>
              <a:defRPr sz="2800">
                <a:solidFill>
                  <a:srgbClr val="000000"/>
                </a:solidFill>
              </a:defRPr>
            </a:lvl1pPr>
          </a:lstStyle>
          <a:p>
            <a:r>
              <a:rPr lang="en-US"/>
              <a:t>Click to edit Master title style</a:t>
            </a:r>
          </a:p>
        </p:txBody>
      </p:sp>
      <p:sp>
        <p:nvSpPr>
          <p:cNvPr id="3" name="Footer Placeholder 10">
            <a:extLst>
              <a:ext uri="{FF2B5EF4-FFF2-40B4-BE49-F238E27FC236}">
                <a16:creationId xmlns:a16="http://schemas.microsoft.com/office/drawing/2014/main" id="{9438946C-117E-D444-B499-2F521D38BF54}"/>
              </a:ext>
            </a:extLst>
          </p:cNvPr>
          <p:cNvSpPr>
            <a:spLocks noGrp="1"/>
          </p:cNvSpPr>
          <p:nvPr>
            <p:ph type="ftr" sz="quarter" idx="3"/>
          </p:nvPr>
        </p:nvSpPr>
        <p:spPr>
          <a:xfrm>
            <a:off x="584201" y="6456459"/>
            <a:ext cx="11025188" cy="107854"/>
          </a:xfrm>
          <a:prstGeom prst="rect">
            <a:avLst/>
          </a:prstGeom>
        </p:spPr>
        <p:txBody>
          <a:bodyPr/>
          <a:lstStyle>
            <a:lvl1pPr>
              <a:defRPr sz="800">
                <a:solidFill>
                  <a:srgbClr val="000000"/>
                </a:solidFill>
              </a:defRPr>
            </a:lvl1pPr>
          </a:lstStyle>
          <a:p>
            <a:r>
              <a:rPr lang="en-US"/>
              <a:t>© Microsoft Corporation                                                                                  					   	    	                                     Microsoft 365 </a:t>
            </a:r>
          </a:p>
        </p:txBody>
      </p:sp>
    </p:spTree>
    <p:extLst>
      <p:ext uri="{BB962C8B-B14F-4D97-AF65-F5344CB8AC3E}">
        <p14:creationId xmlns:p14="http://schemas.microsoft.com/office/powerpoint/2010/main" val="2301478694"/>
      </p:ext>
    </p:extLst>
  </p:cSld>
  <p:clrMapOvr>
    <a:masterClrMapping/>
  </p:clrMapOvr>
  <p:transition>
    <p:fade/>
  </p:transition>
  <p:extLst>
    <p:ext uri="{DCECCB84-F9BA-43D5-87BE-67443E8EF086}">
      <p15:sldGuideLst xmlns:p15="http://schemas.microsoft.com/office/powerpoint/2012/main">
        <p15:guide id="3" orient="horz" pos="900">
          <p15:clr>
            <a:srgbClr val="5ACBF0"/>
          </p15:clr>
        </p15:guide>
        <p15:guide id="4" orient="horz" pos="1276">
          <p15:clr>
            <a:srgbClr val="5ACBF0"/>
          </p15:clr>
        </p15:guide>
        <p15:guide id="5" orient="horz" pos="288">
          <p15:clr>
            <a:srgbClr val="5ACBF0"/>
          </p15:clr>
        </p15:guide>
      </p15:sldGuideLst>
    </p:ext>
  </p:extLst>
</p:sldLayout>
</file>

<file path=ppt/slideLayouts/slideLayout308.xml><?xml version="1.0" encoding="utf-8"?>
<p:sldLayout xmlns:a="http://schemas.openxmlformats.org/drawingml/2006/main" xmlns:r="http://schemas.openxmlformats.org/officeDocument/2006/relationships" xmlns:p="http://schemas.openxmlformats.org/presentationml/2006/main" showMasterSp="0" userDrawn="1">
  <p:cSld name="Blank 2">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30593540"/>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09.xml><?xml version="1.0" encoding="utf-8"?>
<p:sldLayout xmlns:a="http://schemas.openxmlformats.org/drawingml/2006/main" xmlns:r="http://schemas.openxmlformats.org/officeDocument/2006/relationships" xmlns:p="http://schemas.openxmlformats.org/presentationml/2006/main" showMasterSp="0" preserve="1" userDrawn="1">
  <p:cSld name="1_Title - Main Hero">
    <p:spTree>
      <p:nvGrpSpPr>
        <p:cNvPr id="1" name=""/>
        <p:cNvGrpSpPr/>
        <p:nvPr/>
      </p:nvGrpSpPr>
      <p:grpSpPr>
        <a:xfrm>
          <a:off x="0" y="0"/>
          <a:ext cx="0" cy="0"/>
          <a:chOff x="0" y="0"/>
          <a:chExt cx="0" cy="0"/>
        </a:xfrm>
      </p:grpSpPr>
      <p:pic>
        <p:nvPicPr>
          <p:cNvPr id="8" name="Picture 7" descr="Background pattern&#10;&#10;Description automatically generated">
            <a:extLst>
              <a:ext uri="{FF2B5EF4-FFF2-40B4-BE49-F238E27FC236}">
                <a16:creationId xmlns:a16="http://schemas.microsoft.com/office/drawing/2014/main" id="{F35526B3-1B77-DA7E-39AC-F0F77964EC48}"/>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10800000">
            <a:off x="-1" y="0"/>
            <a:ext cx="12379569" cy="6858000"/>
          </a:xfrm>
          <a:prstGeom prst="rect">
            <a:avLst/>
          </a:prstGeom>
        </p:spPr>
      </p:pic>
      <p:pic>
        <p:nvPicPr>
          <p:cNvPr id="2" name="Picture 1">
            <a:extLst>
              <a:ext uri="{FF2B5EF4-FFF2-40B4-BE49-F238E27FC236}">
                <a16:creationId xmlns:a16="http://schemas.microsoft.com/office/drawing/2014/main" id="{F4A12633-3910-C1C9-2412-C41C7406415D}"/>
              </a:ext>
              <a:ext uri="{C183D7F6-B498-43B3-948B-1728B52AA6E4}">
                <adec:decorative xmlns:adec="http://schemas.microsoft.com/office/drawing/2017/decorative" val="1"/>
              </a:ext>
            </a:extLst>
          </p:cNvPr>
          <p:cNvPicPr>
            <a:picLocks noChangeAspect="1"/>
          </p:cNvPicPr>
          <p:nvPr userDrawn="1"/>
        </p:nvPicPr>
        <p:blipFill rotWithShape="1">
          <a:blip r:embed="rId3" cstate="email">
            <a:extLst>
              <a:ext uri="{28A0092B-C50C-407E-A947-70E740481C1C}">
                <a14:useLocalDpi xmlns:a14="http://schemas.microsoft.com/office/drawing/2010/main" val="0"/>
              </a:ext>
            </a:extLst>
          </a:blip>
          <a:srcRect l="30860"/>
          <a:stretch/>
        </p:blipFill>
        <p:spPr>
          <a:xfrm>
            <a:off x="0" y="2849737"/>
            <a:ext cx="12379569" cy="4008263"/>
          </a:xfrm>
          <a:prstGeom prst="rect">
            <a:avLst/>
          </a:prstGeom>
        </p:spPr>
      </p:pic>
      <p:sp>
        <p:nvSpPr>
          <p:cNvPr id="3" name="Rectangle 2">
            <a:extLst>
              <a:ext uri="{FF2B5EF4-FFF2-40B4-BE49-F238E27FC236}">
                <a16:creationId xmlns:a16="http://schemas.microsoft.com/office/drawing/2014/main" id="{BF43EC56-D14B-6EAD-DA40-597D7C1F8990}"/>
              </a:ext>
            </a:extLst>
          </p:cNvPr>
          <p:cNvSpPr/>
          <p:nvPr userDrawn="1"/>
        </p:nvSpPr>
        <p:spPr bwMode="auto">
          <a:xfrm>
            <a:off x="-2" y="0"/>
            <a:ext cx="12379568" cy="4331731"/>
          </a:xfrm>
          <a:prstGeom prst="rect">
            <a:avLst/>
          </a:prstGeom>
          <a:gradFill flip="none" rotWithShape="1">
            <a:gsLst>
              <a:gs pos="52000">
                <a:srgbClr val="FFFFFF"/>
              </a:gs>
              <a:gs pos="42000">
                <a:srgbClr val="FFFFFF">
                  <a:lumMod val="100000"/>
                </a:srgbClr>
              </a:gs>
              <a:gs pos="0">
                <a:schemeClr val="bg1">
                  <a:alpha val="0"/>
                </a:schemeClr>
              </a:gs>
              <a:gs pos="64000">
                <a:srgbClr val="FFFFFF"/>
              </a:gs>
              <a:gs pos="100000">
                <a:schemeClr val="bg1">
                  <a:alpha val="0"/>
                </a:schemeClr>
              </a:gs>
            </a:gsLst>
            <a:lin ang="5400000" scaled="0"/>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 name="Title 1"/>
          <p:cNvSpPr>
            <a:spLocks noGrp="1"/>
          </p:cNvSpPr>
          <p:nvPr>
            <p:ph type="title" hasCustomPrompt="1"/>
          </p:nvPr>
        </p:nvSpPr>
        <p:spPr>
          <a:xfrm>
            <a:off x="584200" y="2207695"/>
            <a:ext cx="4412673" cy="1354217"/>
          </a:xfrm>
          <a:noFill/>
        </p:spPr>
        <p:txBody>
          <a:bodyPr wrap="square" lIns="0" tIns="0" rIns="0" bIns="0" anchor="b" anchorCtr="0">
            <a:spAutoFit/>
          </a:bodyPr>
          <a:lstStyle>
            <a:lvl1pPr>
              <a:defRPr lang="en-US" sz="4400" b="0" kern="1200" cap="none" spc="-50" baseline="0" dirty="0">
                <a:ln w="3175">
                  <a:noFill/>
                </a:ln>
                <a:gradFill>
                  <a:gsLst>
                    <a:gs pos="21000">
                      <a:schemeClr val="accent1"/>
                    </a:gs>
                    <a:gs pos="100000">
                      <a:schemeClr val="accent3"/>
                    </a:gs>
                  </a:gsLst>
                  <a:lin ang="2400000" scaled="0"/>
                </a:gradFill>
                <a:effectLst/>
                <a:latin typeface="Segoe UI Semibold" panose="020B0702040204020203" pitchFamily="34" charset="0"/>
                <a:ea typeface="+mn-ea"/>
                <a:cs typeface="Segoe UI Semibold" panose="020B07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4412673" cy="369332"/>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sz="2400"/>
              <a:t>Subtitle</a:t>
            </a:r>
            <a:endParaRPr lang="en-US"/>
          </a:p>
        </p:txBody>
      </p:sp>
      <p:pic>
        <p:nvPicPr>
          <p:cNvPr id="6" name="MS logo gray - EMF" descr="Microsoft logo, gray text version">
            <a:extLst>
              <a:ext uri="{FF2B5EF4-FFF2-40B4-BE49-F238E27FC236}">
                <a16:creationId xmlns:a16="http://schemas.microsoft.com/office/drawing/2014/main" id="{3CEAEC18-8489-693F-78F7-AC580E316627}"/>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9591546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7ABBCA-D1AB-FC0B-F9D6-70105EF132E8}"/>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9C03B6F6-D60A-5E0F-6CCA-3B90405FB6E5}"/>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ED9BC509-FE80-1ADA-BF94-5145CE876D6D}"/>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76CEE832-BB9D-4599-20D5-EE066E58FAA9}"/>
              </a:ext>
            </a:extLst>
          </p:cNvPr>
          <p:cNvSpPr>
            <a:spLocks noGrp="1"/>
          </p:cNvSpPr>
          <p:nvPr>
            <p:ph type="dt" sz="half" idx="10"/>
          </p:nvPr>
        </p:nvSpPr>
        <p:spPr/>
        <p:txBody>
          <a:bodyPr/>
          <a:lstStyle/>
          <a:p>
            <a:fld id="{DC2E2A91-B98C-49DE-8553-119ECA58152C}" type="datetimeFigureOut">
              <a:rPr lang="en-US" smtClean="0"/>
              <a:t>2/2/2024</a:t>
            </a:fld>
            <a:endParaRPr lang="en-US"/>
          </a:p>
        </p:txBody>
      </p:sp>
      <p:sp>
        <p:nvSpPr>
          <p:cNvPr id="6" name="Footer Placeholder 5">
            <a:extLst>
              <a:ext uri="{FF2B5EF4-FFF2-40B4-BE49-F238E27FC236}">
                <a16:creationId xmlns:a16="http://schemas.microsoft.com/office/drawing/2014/main" id="{44E6D2E4-24F2-B1E2-9575-AF271B6DEC3A}"/>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1A74F10C-357B-6AE5-E864-92C7095E9184}"/>
              </a:ext>
            </a:extLst>
          </p:cNvPr>
          <p:cNvSpPr>
            <a:spLocks noGrp="1"/>
          </p:cNvSpPr>
          <p:nvPr>
            <p:ph type="sldNum" sz="quarter" idx="12"/>
          </p:nvPr>
        </p:nvSpPr>
        <p:spPr/>
        <p:txBody>
          <a:bodyPr/>
          <a:lstStyle/>
          <a:p>
            <a:fld id="{C67CA0B0-04EF-433A-8113-67BC344D39D3}" type="slidenum">
              <a:rPr lang="en-US" smtClean="0"/>
              <a:t>‹#›</a:t>
            </a:fld>
            <a:endParaRPr lang="en-US"/>
          </a:p>
        </p:txBody>
      </p:sp>
      <p:sp>
        <p:nvSpPr>
          <p:cNvPr id="8" name="Rectangle 7">
            <a:extLst>
              <a:ext uri="{FF2B5EF4-FFF2-40B4-BE49-F238E27FC236}">
                <a16:creationId xmlns:a16="http://schemas.microsoft.com/office/drawing/2014/main" id="{0830FE84-2A0A-77C8-BDA1-1218015F2A27}"/>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15820958"/>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showMasterSp="0" preserve="1" userDrawn="1">
  <p:cSld name="2_Title - Main Hero">
    <p:spTree>
      <p:nvGrpSpPr>
        <p:cNvPr id="1" name=""/>
        <p:cNvGrpSpPr/>
        <p:nvPr/>
      </p:nvGrpSpPr>
      <p:grpSpPr>
        <a:xfrm>
          <a:off x="0" y="0"/>
          <a:ext cx="0" cy="0"/>
          <a:chOff x="0" y="0"/>
          <a:chExt cx="0" cy="0"/>
        </a:xfrm>
      </p:grpSpPr>
      <p:pic>
        <p:nvPicPr>
          <p:cNvPr id="8" name="Picture 7" descr="Background pattern&#10;&#10;Description automatically generated">
            <a:extLst>
              <a:ext uri="{FF2B5EF4-FFF2-40B4-BE49-F238E27FC236}">
                <a16:creationId xmlns:a16="http://schemas.microsoft.com/office/drawing/2014/main" id="{F35526B3-1B77-DA7E-39AC-F0F77964EC48}"/>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10800000">
            <a:off x="-1" y="0"/>
            <a:ext cx="12379569" cy="6858000"/>
          </a:xfrm>
          <a:prstGeom prst="rect">
            <a:avLst/>
          </a:prstGeom>
        </p:spPr>
      </p:pic>
      <p:pic>
        <p:nvPicPr>
          <p:cNvPr id="2" name="Picture 1">
            <a:extLst>
              <a:ext uri="{FF2B5EF4-FFF2-40B4-BE49-F238E27FC236}">
                <a16:creationId xmlns:a16="http://schemas.microsoft.com/office/drawing/2014/main" id="{F4A12633-3910-C1C9-2412-C41C7406415D}"/>
              </a:ext>
              <a:ext uri="{C183D7F6-B498-43B3-948B-1728B52AA6E4}">
                <adec:decorative xmlns:adec="http://schemas.microsoft.com/office/drawing/2017/decorative" val="1"/>
              </a:ext>
            </a:extLst>
          </p:cNvPr>
          <p:cNvPicPr>
            <a:picLocks noChangeAspect="1"/>
          </p:cNvPicPr>
          <p:nvPr userDrawn="1"/>
        </p:nvPicPr>
        <p:blipFill rotWithShape="1">
          <a:blip r:embed="rId3" cstate="email">
            <a:extLst>
              <a:ext uri="{28A0092B-C50C-407E-A947-70E740481C1C}">
                <a14:useLocalDpi xmlns:a14="http://schemas.microsoft.com/office/drawing/2010/main" val="0"/>
              </a:ext>
            </a:extLst>
          </a:blip>
          <a:srcRect l="30860"/>
          <a:stretch/>
        </p:blipFill>
        <p:spPr>
          <a:xfrm>
            <a:off x="0" y="2849737"/>
            <a:ext cx="12379569" cy="4008263"/>
          </a:xfrm>
          <a:prstGeom prst="rect">
            <a:avLst/>
          </a:prstGeom>
        </p:spPr>
      </p:pic>
      <p:sp>
        <p:nvSpPr>
          <p:cNvPr id="3" name="Rectangle 2">
            <a:extLst>
              <a:ext uri="{FF2B5EF4-FFF2-40B4-BE49-F238E27FC236}">
                <a16:creationId xmlns:a16="http://schemas.microsoft.com/office/drawing/2014/main" id="{BF43EC56-D14B-6EAD-DA40-597D7C1F8990}"/>
              </a:ext>
            </a:extLst>
          </p:cNvPr>
          <p:cNvSpPr/>
          <p:nvPr userDrawn="1"/>
        </p:nvSpPr>
        <p:spPr bwMode="auto">
          <a:xfrm>
            <a:off x="-2" y="0"/>
            <a:ext cx="12379568" cy="4331731"/>
          </a:xfrm>
          <a:prstGeom prst="rect">
            <a:avLst/>
          </a:prstGeom>
          <a:gradFill flip="none" rotWithShape="1">
            <a:gsLst>
              <a:gs pos="52000">
                <a:srgbClr val="FFFFFF"/>
              </a:gs>
              <a:gs pos="42000">
                <a:srgbClr val="FFFFFF">
                  <a:lumMod val="100000"/>
                </a:srgbClr>
              </a:gs>
              <a:gs pos="0">
                <a:schemeClr val="bg1">
                  <a:alpha val="0"/>
                </a:schemeClr>
              </a:gs>
              <a:gs pos="64000">
                <a:srgbClr val="FFFFFF"/>
              </a:gs>
              <a:gs pos="100000">
                <a:schemeClr val="bg1">
                  <a:alpha val="0"/>
                </a:schemeClr>
              </a:gs>
            </a:gsLst>
            <a:lin ang="5400000" scaled="0"/>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 name="Title 1"/>
          <p:cNvSpPr>
            <a:spLocks noGrp="1"/>
          </p:cNvSpPr>
          <p:nvPr>
            <p:ph type="title" hasCustomPrompt="1"/>
          </p:nvPr>
        </p:nvSpPr>
        <p:spPr>
          <a:xfrm>
            <a:off x="584200" y="2207695"/>
            <a:ext cx="4412673" cy="1354217"/>
          </a:xfrm>
          <a:noFill/>
        </p:spPr>
        <p:txBody>
          <a:bodyPr wrap="square" lIns="0" tIns="0" rIns="0" bIns="0" anchor="b" anchorCtr="0">
            <a:spAutoFit/>
          </a:bodyPr>
          <a:lstStyle>
            <a:lvl1pPr>
              <a:defRPr lang="en-US" sz="4400" b="0" kern="1200" cap="none" spc="-50" baseline="0" dirty="0">
                <a:ln w="3175">
                  <a:noFill/>
                </a:ln>
                <a:gradFill>
                  <a:gsLst>
                    <a:gs pos="21000">
                      <a:schemeClr val="accent1"/>
                    </a:gs>
                    <a:gs pos="100000">
                      <a:schemeClr val="accent3"/>
                    </a:gs>
                  </a:gsLst>
                  <a:lin ang="2400000" scaled="0"/>
                </a:gradFill>
                <a:effectLst/>
                <a:latin typeface="Segoe UI Semibold" panose="020B0702040204020203" pitchFamily="34" charset="0"/>
                <a:ea typeface="+mn-ea"/>
                <a:cs typeface="Segoe UI Semibold" panose="020B07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4412673" cy="369332"/>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sz="2400"/>
              <a:t>Art of the Possible Kick-Off</a:t>
            </a:r>
            <a:endParaRPr lang="en-US"/>
          </a:p>
        </p:txBody>
      </p:sp>
      <p:pic>
        <p:nvPicPr>
          <p:cNvPr id="6" name="MS logo gray - EMF" descr="Microsoft logo, gray text version">
            <a:extLst>
              <a:ext uri="{FF2B5EF4-FFF2-40B4-BE49-F238E27FC236}">
                <a16:creationId xmlns:a16="http://schemas.microsoft.com/office/drawing/2014/main" id="{3CEAEC18-8489-693F-78F7-AC580E316627}"/>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24355841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311.xml><?xml version="1.0" encoding="utf-8"?>
<p:sldLayout xmlns:a="http://schemas.openxmlformats.org/drawingml/2006/main" xmlns:r="http://schemas.openxmlformats.org/officeDocument/2006/relationships" xmlns:p="http://schemas.openxmlformats.org/presentationml/2006/main" showMasterSp="0" preserve="1" userDrawn="1">
  <p:cSld name="5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5D5AA619-22C5-E624-FD06-098868F01DBA}"/>
              </a:ext>
            </a:extLst>
          </p:cNvPr>
          <p:cNvSpPr>
            <a:spLocks noGrp="1"/>
          </p:cNvSpPr>
          <p:nvPr>
            <p:ph type="title" hasCustomPrompt="1"/>
          </p:nvPr>
        </p:nvSpPr>
        <p:spPr>
          <a:xfrm>
            <a:off x="584200" y="3035178"/>
            <a:ext cx="9144000" cy="498598"/>
          </a:xfrm>
          <a:noFill/>
        </p:spPr>
        <p:txBody>
          <a:bodyPr vert="horz" wrap="square" lIns="0" tIns="0" rIns="0" bIns="0" rtlCol="0" anchor="b" anchorCtr="0">
            <a:spAutoFit/>
          </a:bodyPr>
          <a:lstStyle>
            <a:lvl1pPr algn="l" defTabSz="932742" rtl="0" eaLnBrk="1" latinLnBrk="0" hangingPunct="1">
              <a:lnSpc>
                <a:spcPct val="90000"/>
              </a:lnSpc>
              <a:spcBef>
                <a:spcPct val="0"/>
              </a:spcBef>
              <a:buNone/>
              <a:defRPr lang="en-US" sz="3600" b="0" kern="1200" cap="none" spc="-50" baseline="0" dirty="0">
                <a:ln w="3175">
                  <a:noFill/>
                </a:ln>
                <a:gradFill>
                  <a:gsLst>
                    <a:gs pos="22000">
                      <a:schemeClr val="accent2"/>
                    </a:gs>
                    <a:gs pos="100000">
                      <a:schemeClr val="accent3"/>
                    </a:gs>
                  </a:gsLst>
                  <a:lin ang="2400000" scaled="0"/>
                </a:gradFill>
                <a:effectLst/>
                <a:latin typeface="+mj-lt"/>
                <a:ea typeface="+mn-ea"/>
                <a:cs typeface="Segoe UI" pitchFamily="34" charset="0"/>
              </a:defRPr>
            </a:lvl1pPr>
          </a:lstStyle>
          <a:p>
            <a:pPr lvl="0"/>
            <a:r>
              <a:rPr lang="en-US"/>
              <a:t>Session or demo title</a:t>
            </a:r>
          </a:p>
        </p:txBody>
      </p:sp>
      <p:sp>
        <p:nvSpPr>
          <p:cNvPr id="7" name="Text Placeholder 4">
            <a:extLst>
              <a:ext uri="{FF2B5EF4-FFF2-40B4-BE49-F238E27FC236}">
                <a16:creationId xmlns:a16="http://schemas.microsoft.com/office/drawing/2014/main" id="{F66251B6-6669-3E5F-CBBE-363F82903A09}"/>
              </a:ext>
            </a:extLst>
          </p:cNvPr>
          <p:cNvSpPr>
            <a:spLocks noGrp="1"/>
          </p:cNvSpPr>
          <p:nvPr>
            <p:ph type="body" sz="quarter" idx="12" hasCustomPrompt="1"/>
          </p:nvPr>
        </p:nvSpPr>
        <p:spPr>
          <a:xfrm>
            <a:off x="584200" y="3962400"/>
            <a:ext cx="9144000"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 text</a:t>
            </a:r>
          </a:p>
        </p:txBody>
      </p:sp>
      <p:pic>
        <p:nvPicPr>
          <p:cNvPr id="8" name="MS logo gray - EMF" descr="Microsoft logo, gray text version">
            <a:extLst>
              <a:ext uri="{FF2B5EF4-FFF2-40B4-BE49-F238E27FC236}">
                <a16:creationId xmlns:a16="http://schemas.microsoft.com/office/drawing/2014/main" id="{E9310532-FEFD-7A18-695E-D9F2CC968DC2}"/>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58825066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12.xml><?xml version="1.0" encoding="utf-8"?>
<p:sldLayout xmlns:a="http://schemas.openxmlformats.org/drawingml/2006/main" xmlns:r="http://schemas.openxmlformats.org/officeDocument/2006/relationships" xmlns:p="http://schemas.openxmlformats.org/presentationml/2006/main" showMasterSp="0"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nchor="t" anchorCtr="0"/>
          <a:lstStyle/>
          <a:p>
            <a:r>
              <a:rPr lang="en-US"/>
              <a:t>Click to edit Master title style</a:t>
            </a:r>
          </a:p>
        </p:txBody>
      </p:sp>
    </p:spTree>
    <p:extLst>
      <p:ext uri="{BB962C8B-B14F-4D97-AF65-F5344CB8AC3E}">
        <p14:creationId xmlns:p14="http://schemas.microsoft.com/office/powerpoint/2010/main" val="1582392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13.xml><?xml version="1.0" encoding="utf-8"?>
<p:sldLayout xmlns:a="http://schemas.openxmlformats.org/drawingml/2006/main" xmlns:r="http://schemas.openxmlformats.org/officeDocument/2006/relationships" xmlns:p="http://schemas.openxmlformats.org/presentationml/2006/main" showMasterSp="0" preserve="1" userDrawn="1">
  <p:cSld name="1_Title Only">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C389A34C-16BA-6C93-03E6-5CD4F485849C}"/>
              </a:ext>
            </a:extLst>
          </p:cNvPr>
          <p:cNvGrpSpPr/>
          <p:nvPr userDrawn="1"/>
        </p:nvGrpSpPr>
        <p:grpSpPr>
          <a:xfrm>
            <a:off x="6892376" y="0"/>
            <a:ext cx="5299623" cy="6858000"/>
            <a:chOff x="6892376" y="0"/>
            <a:chExt cx="5299623" cy="6858000"/>
          </a:xfrm>
        </p:grpSpPr>
        <p:pic>
          <p:nvPicPr>
            <p:cNvPr id="4" name="Picture 3">
              <a:extLst>
                <a:ext uri="{FF2B5EF4-FFF2-40B4-BE49-F238E27FC236}">
                  <a16:creationId xmlns:a16="http://schemas.microsoft.com/office/drawing/2014/main" id="{C501A791-6B35-799C-BF1D-3492F80D26D7}"/>
                </a:ext>
                <a:ext uri="{C183D7F6-B498-43B3-948B-1728B52AA6E4}">
                  <adec:decorative xmlns:adec="http://schemas.microsoft.com/office/drawing/2017/decorative" val="1"/>
                </a:ext>
              </a:extLst>
            </p:cNvPr>
            <p:cNvPicPr>
              <a:picLocks noChangeAspect="1"/>
            </p:cNvPicPr>
            <p:nvPr/>
          </p:nvPicPr>
          <p:blipFill rotWithShape="1">
            <a:blip r:embed="rId2" cstate="email">
              <a:extLst>
                <a:ext uri="{BEBA8EAE-BF5A-486C-A8C5-ECC9F3942E4B}">
                  <a14:imgProps xmlns:a14="http://schemas.microsoft.com/office/drawing/2010/main">
                    <a14:imgLayer r:embed="rId3">
                      <a14:imgEffect>
                        <a14:sharpenSoften amount="-100000"/>
                      </a14:imgEffect>
                    </a14:imgLayer>
                  </a14:imgProps>
                </a:ext>
                <a:ext uri="{28A0092B-C50C-407E-A947-70E740481C1C}">
                  <a14:useLocalDpi xmlns:a14="http://schemas.microsoft.com/office/drawing/2010/main" val="0"/>
                </a:ext>
              </a:extLst>
            </a:blip>
            <a:srcRect l="16919" t="4793" r="55136" b="5416"/>
            <a:stretch/>
          </p:blipFill>
          <p:spPr>
            <a:xfrm>
              <a:off x="7347856" y="0"/>
              <a:ext cx="4844143" cy="6858000"/>
            </a:xfrm>
            <a:prstGeom prst="rect">
              <a:avLst/>
            </a:prstGeom>
          </p:spPr>
        </p:pic>
        <p:sp>
          <p:nvSpPr>
            <p:cNvPr id="5" name="Rectangle 4">
              <a:extLst>
                <a:ext uri="{FF2B5EF4-FFF2-40B4-BE49-F238E27FC236}">
                  <a16:creationId xmlns:a16="http://schemas.microsoft.com/office/drawing/2014/main" id="{FD0BA37F-491D-6733-8313-62FE4479946A}"/>
                </a:ext>
                <a:ext uri="{C183D7F6-B498-43B3-948B-1728B52AA6E4}">
                  <adec:decorative xmlns:adec="http://schemas.microsoft.com/office/drawing/2017/decorative" val="1"/>
                </a:ext>
              </a:extLst>
            </p:cNvPr>
            <p:cNvSpPr/>
            <p:nvPr/>
          </p:nvSpPr>
          <p:spPr bwMode="auto">
            <a:xfrm>
              <a:off x="6892376" y="0"/>
              <a:ext cx="3173184" cy="6858000"/>
            </a:xfrm>
            <a:prstGeom prst="rect">
              <a:avLst/>
            </a:prstGeom>
            <a:gradFill flip="none" rotWithShape="1">
              <a:gsLst>
                <a:gs pos="19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grpSp>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nchor="t" anchorCtr="0"/>
          <a:lstStyle/>
          <a:p>
            <a:r>
              <a:rPr lang="en-US"/>
              <a:t>Click to edit Master title style</a:t>
            </a:r>
          </a:p>
        </p:txBody>
      </p:sp>
    </p:spTree>
    <p:extLst>
      <p:ext uri="{BB962C8B-B14F-4D97-AF65-F5344CB8AC3E}">
        <p14:creationId xmlns:p14="http://schemas.microsoft.com/office/powerpoint/2010/main" val="411565405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14.xml><?xml version="1.0" encoding="utf-8"?>
<p:sldLayout xmlns:a="http://schemas.openxmlformats.org/drawingml/2006/main" xmlns:r="http://schemas.openxmlformats.org/officeDocument/2006/relationships" xmlns:p="http://schemas.openxmlformats.org/presentationml/2006/main" showMasterSp="0" preserve="1" userDrawn="1">
  <p:cSld name="11_Title Only">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C389A34C-16BA-6C93-03E6-5CD4F485849C}"/>
              </a:ext>
            </a:extLst>
          </p:cNvPr>
          <p:cNvGrpSpPr/>
          <p:nvPr userDrawn="1"/>
        </p:nvGrpSpPr>
        <p:grpSpPr>
          <a:xfrm>
            <a:off x="6892376" y="0"/>
            <a:ext cx="5299623" cy="6858000"/>
            <a:chOff x="6892376" y="0"/>
            <a:chExt cx="5299623" cy="6858000"/>
          </a:xfrm>
        </p:grpSpPr>
        <p:pic>
          <p:nvPicPr>
            <p:cNvPr id="4" name="Picture 3">
              <a:extLst>
                <a:ext uri="{FF2B5EF4-FFF2-40B4-BE49-F238E27FC236}">
                  <a16:creationId xmlns:a16="http://schemas.microsoft.com/office/drawing/2014/main" id="{C501A791-6B35-799C-BF1D-3492F80D26D7}"/>
                </a:ext>
                <a:ext uri="{C183D7F6-B498-43B3-948B-1728B52AA6E4}">
                  <adec:decorative xmlns:adec="http://schemas.microsoft.com/office/drawing/2017/decorative" val="1"/>
                </a:ext>
              </a:extLst>
            </p:cNvPr>
            <p:cNvPicPr>
              <a:picLocks noChangeAspect="1"/>
            </p:cNvPicPr>
            <p:nvPr/>
          </p:nvPicPr>
          <p:blipFill rotWithShape="1">
            <a:blip r:embed="rId2" cstate="email">
              <a:extLst>
                <a:ext uri="{BEBA8EAE-BF5A-486C-A8C5-ECC9F3942E4B}">
                  <a14:imgProps xmlns:a14="http://schemas.microsoft.com/office/drawing/2010/main">
                    <a14:imgLayer r:embed="rId3">
                      <a14:imgEffect>
                        <a14:sharpenSoften amount="-100000"/>
                      </a14:imgEffect>
                    </a14:imgLayer>
                  </a14:imgProps>
                </a:ext>
                <a:ext uri="{28A0092B-C50C-407E-A947-70E740481C1C}">
                  <a14:useLocalDpi xmlns:a14="http://schemas.microsoft.com/office/drawing/2010/main" val="0"/>
                </a:ext>
              </a:extLst>
            </a:blip>
            <a:srcRect l="16919" t="4793" r="55136" b="5416"/>
            <a:stretch/>
          </p:blipFill>
          <p:spPr>
            <a:xfrm>
              <a:off x="7347856" y="0"/>
              <a:ext cx="4844143" cy="6858000"/>
            </a:xfrm>
            <a:prstGeom prst="rect">
              <a:avLst/>
            </a:prstGeom>
          </p:spPr>
        </p:pic>
        <p:sp>
          <p:nvSpPr>
            <p:cNvPr id="5" name="Rectangle 4">
              <a:extLst>
                <a:ext uri="{FF2B5EF4-FFF2-40B4-BE49-F238E27FC236}">
                  <a16:creationId xmlns:a16="http://schemas.microsoft.com/office/drawing/2014/main" id="{FD0BA37F-491D-6733-8313-62FE4479946A}"/>
                </a:ext>
                <a:ext uri="{C183D7F6-B498-43B3-948B-1728B52AA6E4}">
                  <adec:decorative xmlns:adec="http://schemas.microsoft.com/office/drawing/2017/decorative" val="1"/>
                </a:ext>
              </a:extLst>
            </p:cNvPr>
            <p:cNvSpPr/>
            <p:nvPr/>
          </p:nvSpPr>
          <p:spPr bwMode="auto">
            <a:xfrm>
              <a:off x="6892376" y="0"/>
              <a:ext cx="3173184" cy="6858000"/>
            </a:xfrm>
            <a:prstGeom prst="rect">
              <a:avLst/>
            </a:prstGeom>
            <a:gradFill flip="none" rotWithShape="1">
              <a:gsLst>
                <a:gs pos="19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grpSp>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nchor="t" anchorCtr="0"/>
          <a:lstStyle/>
          <a:p>
            <a:r>
              <a:rPr lang="en-US"/>
              <a:t>Click to edit Master title style</a:t>
            </a:r>
          </a:p>
        </p:txBody>
      </p:sp>
      <p:sp>
        <p:nvSpPr>
          <p:cNvPr id="7" name="Picture Placeholder 6">
            <a:extLst>
              <a:ext uri="{FF2B5EF4-FFF2-40B4-BE49-F238E27FC236}">
                <a16:creationId xmlns:a16="http://schemas.microsoft.com/office/drawing/2014/main" id="{3B01AA23-E126-1E9B-2812-E55E91413EDB}"/>
              </a:ext>
            </a:extLst>
          </p:cNvPr>
          <p:cNvSpPr>
            <a:spLocks noGrp="1"/>
          </p:cNvSpPr>
          <p:nvPr>
            <p:ph type="pic" sz="quarter" idx="10"/>
          </p:nvPr>
        </p:nvSpPr>
        <p:spPr>
          <a:xfrm>
            <a:off x="6242050" y="0"/>
            <a:ext cx="5949950" cy="6857999"/>
          </a:xfrm>
          <a:solidFill>
            <a:schemeClr val="bg1">
              <a:lumMod val="95000"/>
            </a:schemeClr>
          </a:solidFill>
        </p:spPr>
        <p:txBody>
          <a:bodyPr/>
          <a:lstStyle>
            <a:lvl1pPr marL="0" indent="0">
              <a:buNone/>
              <a:defRPr sz="1800"/>
            </a:lvl1pPr>
          </a:lstStyle>
          <a:p>
            <a:endParaRPr lang="en-US"/>
          </a:p>
        </p:txBody>
      </p:sp>
    </p:spTree>
    <p:extLst>
      <p:ext uri="{BB962C8B-B14F-4D97-AF65-F5344CB8AC3E}">
        <p14:creationId xmlns:p14="http://schemas.microsoft.com/office/powerpoint/2010/main" val="16411045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15.xml><?xml version="1.0" encoding="utf-8"?>
<p:sldLayout xmlns:a="http://schemas.openxmlformats.org/drawingml/2006/main" xmlns:r="http://schemas.openxmlformats.org/officeDocument/2006/relationships" xmlns:p="http://schemas.openxmlformats.org/presentationml/2006/main" showMasterSp="0" preserve="1" userDrawn="1">
  <p:cSld name="3_Title Only">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C389A34C-16BA-6C93-03E6-5CD4F485849C}"/>
              </a:ext>
            </a:extLst>
          </p:cNvPr>
          <p:cNvGrpSpPr/>
          <p:nvPr userDrawn="1"/>
        </p:nvGrpSpPr>
        <p:grpSpPr>
          <a:xfrm>
            <a:off x="6892376" y="0"/>
            <a:ext cx="5299623" cy="6858000"/>
            <a:chOff x="6892376" y="0"/>
            <a:chExt cx="5299623" cy="6858000"/>
          </a:xfrm>
        </p:grpSpPr>
        <p:pic>
          <p:nvPicPr>
            <p:cNvPr id="4" name="Picture 3">
              <a:extLst>
                <a:ext uri="{FF2B5EF4-FFF2-40B4-BE49-F238E27FC236}">
                  <a16:creationId xmlns:a16="http://schemas.microsoft.com/office/drawing/2014/main" id="{C501A791-6B35-799C-BF1D-3492F80D26D7}"/>
                </a:ext>
                <a:ext uri="{C183D7F6-B498-43B3-948B-1728B52AA6E4}">
                  <adec:decorative xmlns:adec="http://schemas.microsoft.com/office/drawing/2017/decorative" val="1"/>
                </a:ext>
              </a:extLst>
            </p:cNvPr>
            <p:cNvPicPr>
              <a:picLocks noChangeAspect="1"/>
            </p:cNvPicPr>
            <p:nvPr/>
          </p:nvPicPr>
          <p:blipFill rotWithShape="1">
            <a:blip r:embed="rId2" cstate="email">
              <a:extLst>
                <a:ext uri="{BEBA8EAE-BF5A-486C-A8C5-ECC9F3942E4B}">
                  <a14:imgProps xmlns:a14="http://schemas.microsoft.com/office/drawing/2010/main">
                    <a14:imgLayer r:embed="rId3">
                      <a14:imgEffect>
                        <a14:sharpenSoften amount="-100000"/>
                      </a14:imgEffect>
                    </a14:imgLayer>
                  </a14:imgProps>
                </a:ext>
                <a:ext uri="{28A0092B-C50C-407E-A947-70E740481C1C}">
                  <a14:useLocalDpi xmlns:a14="http://schemas.microsoft.com/office/drawing/2010/main" val="0"/>
                </a:ext>
              </a:extLst>
            </a:blip>
            <a:srcRect l="16919" t="4793" r="55136" b="5416"/>
            <a:stretch/>
          </p:blipFill>
          <p:spPr>
            <a:xfrm>
              <a:off x="7347856" y="0"/>
              <a:ext cx="4844143" cy="6858000"/>
            </a:xfrm>
            <a:prstGeom prst="rect">
              <a:avLst/>
            </a:prstGeom>
          </p:spPr>
        </p:pic>
        <p:sp>
          <p:nvSpPr>
            <p:cNvPr id="5" name="Rectangle 4">
              <a:extLst>
                <a:ext uri="{FF2B5EF4-FFF2-40B4-BE49-F238E27FC236}">
                  <a16:creationId xmlns:a16="http://schemas.microsoft.com/office/drawing/2014/main" id="{FD0BA37F-491D-6733-8313-62FE4479946A}"/>
                </a:ext>
                <a:ext uri="{C183D7F6-B498-43B3-948B-1728B52AA6E4}">
                  <adec:decorative xmlns:adec="http://schemas.microsoft.com/office/drawing/2017/decorative" val="1"/>
                </a:ext>
              </a:extLst>
            </p:cNvPr>
            <p:cNvSpPr/>
            <p:nvPr/>
          </p:nvSpPr>
          <p:spPr bwMode="auto">
            <a:xfrm>
              <a:off x="6892376" y="0"/>
              <a:ext cx="3173184" cy="6858000"/>
            </a:xfrm>
            <a:prstGeom prst="rect">
              <a:avLst/>
            </a:prstGeom>
            <a:gradFill flip="none" rotWithShape="1">
              <a:gsLst>
                <a:gs pos="19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grpSp>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nchor="t" anchorCtr="0"/>
          <a:lstStyle/>
          <a:p>
            <a:r>
              <a:rPr lang="en-US"/>
              <a:t>Click to edit Master title style</a:t>
            </a:r>
          </a:p>
        </p:txBody>
      </p:sp>
      <p:sp>
        <p:nvSpPr>
          <p:cNvPr id="10" name="Text Placeholder 11">
            <a:extLst>
              <a:ext uri="{FF2B5EF4-FFF2-40B4-BE49-F238E27FC236}">
                <a16:creationId xmlns:a16="http://schemas.microsoft.com/office/drawing/2014/main" id="{86E03C92-DE23-2C43-07EE-49514B3D2740}"/>
              </a:ext>
            </a:extLst>
          </p:cNvPr>
          <p:cNvSpPr>
            <a:spLocks noGrp="1"/>
          </p:cNvSpPr>
          <p:nvPr>
            <p:ph type="body" sz="quarter" idx="16" hasCustomPrompt="1"/>
          </p:nvPr>
        </p:nvSpPr>
        <p:spPr>
          <a:xfrm>
            <a:off x="585217" y="316933"/>
            <a:ext cx="3536997" cy="338554"/>
          </a:xfrm>
        </p:spPr>
        <p:txBody>
          <a:bodyPr anchor="t"/>
          <a:lstStyle>
            <a:lvl1pPr marL="0" indent="0" algn="l" defTabSz="914367" rtl="0" eaLnBrk="1" latinLnBrk="0" hangingPunct="1">
              <a:spcBef>
                <a:spcPts val="0"/>
              </a:spcBef>
              <a:buNone/>
              <a:defRPr lang="en-US" sz="1600" kern="1200" dirty="0">
                <a:solidFill>
                  <a:schemeClr val="tx1"/>
                </a:solidFill>
                <a:latin typeface="+mj-lt"/>
                <a:ea typeface="+mn-ea"/>
                <a:cs typeface="+mn-cs"/>
              </a:defRPr>
            </a:lvl1pPr>
          </a:lstStyle>
          <a:p>
            <a:pPr lvl="0"/>
            <a:r>
              <a:rPr lang="en-US"/>
              <a:t>Click to edit text styles</a:t>
            </a:r>
          </a:p>
        </p:txBody>
      </p:sp>
    </p:spTree>
    <p:extLst>
      <p:ext uri="{BB962C8B-B14F-4D97-AF65-F5344CB8AC3E}">
        <p14:creationId xmlns:p14="http://schemas.microsoft.com/office/powerpoint/2010/main" val="27183825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16.xml><?xml version="1.0" encoding="utf-8"?>
<p:sldLayout xmlns:a="http://schemas.openxmlformats.org/drawingml/2006/main" xmlns:r="http://schemas.openxmlformats.org/officeDocument/2006/relationships" xmlns:p="http://schemas.openxmlformats.org/presentationml/2006/main" showMasterSp="0" preserve="1" userDrawn="1">
  <p:cSld name="2_Title Only">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8955445-9897-4F4A-1AC6-E3E7C73BEB1F}"/>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658631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17.xml><?xml version="1.0" encoding="utf-8"?>
<p:sldLayout xmlns:a="http://schemas.openxmlformats.org/drawingml/2006/main" xmlns:r="http://schemas.openxmlformats.org/officeDocument/2006/relationships" xmlns:p="http://schemas.openxmlformats.org/presentationml/2006/main" showMasterSp="0" preserve="1" userDrawn="1">
  <p:cSld name="10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4" name="Title 3">
            <a:extLst>
              <a:ext uri="{FF2B5EF4-FFF2-40B4-BE49-F238E27FC236}">
                <a16:creationId xmlns:a16="http://schemas.microsoft.com/office/drawing/2014/main" id="{CE989252-C734-F337-C4C4-968C00B84337}"/>
              </a:ext>
            </a:extLst>
          </p:cNvPr>
          <p:cNvSpPr>
            <a:spLocks noGrp="1"/>
          </p:cNvSpPr>
          <p:nvPr>
            <p:ph type="title"/>
          </p:nvPr>
        </p:nvSpPr>
        <p:spPr/>
        <p:txBody>
          <a:bodyPr anchor="t" anchorCtr="0"/>
          <a:lstStyle/>
          <a:p>
            <a:r>
              <a:rPr lang="en-US"/>
              <a:t>Click to edit Master title style</a:t>
            </a:r>
          </a:p>
        </p:txBody>
      </p:sp>
    </p:spTree>
    <p:extLst>
      <p:ext uri="{BB962C8B-B14F-4D97-AF65-F5344CB8AC3E}">
        <p14:creationId xmlns:p14="http://schemas.microsoft.com/office/powerpoint/2010/main" val="42054365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18.xml><?xml version="1.0" encoding="utf-8"?>
<p:sldLayout xmlns:a="http://schemas.openxmlformats.org/drawingml/2006/main" xmlns:r="http://schemas.openxmlformats.org/officeDocument/2006/relationships" xmlns:p="http://schemas.openxmlformats.org/presentationml/2006/main" showMasterSp="0" preserve="1" userDrawn="1">
  <p:cSld name="13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4" name="Title 3">
            <a:extLst>
              <a:ext uri="{FF2B5EF4-FFF2-40B4-BE49-F238E27FC236}">
                <a16:creationId xmlns:a16="http://schemas.microsoft.com/office/drawing/2014/main" id="{CE989252-C734-F337-C4C4-968C00B84337}"/>
              </a:ext>
            </a:extLst>
          </p:cNvPr>
          <p:cNvSpPr>
            <a:spLocks noGrp="1"/>
          </p:cNvSpPr>
          <p:nvPr>
            <p:ph type="title" hasCustomPrompt="1"/>
          </p:nvPr>
        </p:nvSpPr>
        <p:spPr>
          <a:xfrm>
            <a:off x="588263" y="2309812"/>
            <a:ext cx="3178980" cy="3959222"/>
          </a:xfrm>
        </p:spPr>
        <p:txBody>
          <a:bodyPr anchor="t" anchorCtr="0"/>
          <a:lstStyle>
            <a:lvl1pPr>
              <a:defRPr lang="en-US" sz="2800" b="0" kern="1200" cap="none" spc="-50" baseline="0" dirty="0">
                <a:ln w="3175">
                  <a:noFill/>
                </a:ln>
                <a:gradFill>
                  <a:gsLst>
                    <a:gs pos="22000">
                      <a:schemeClr val="accent2"/>
                    </a:gs>
                    <a:gs pos="100000">
                      <a:schemeClr val="accent3"/>
                    </a:gs>
                  </a:gsLst>
                  <a:lin ang="2400000" scaled="0"/>
                </a:gradFill>
                <a:effectLst/>
                <a:latin typeface="+mj-lt"/>
                <a:ea typeface="+mn-ea"/>
                <a:cs typeface="Segoe UI" pitchFamily="34" charset="0"/>
              </a:defRPr>
            </a:lvl1pPr>
          </a:lstStyle>
          <a:p>
            <a:r>
              <a:rPr lang="en-US"/>
              <a:t>Title</a:t>
            </a:r>
          </a:p>
        </p:txBody>
      </p:sp>
      <p:sp>
        <p:nvSpPr>
          <p:cNvPr id="6" name="Text Placeholder 2">
            <a:extLst>
              <a:ext uri="{FF2B5EF4-FFF2-40B4-BE49-F238E27FC236}">
                <a16:creationId xmlns:a16="http://schemas.microsoft.com/office/drawing/2014/main" id="{FD55DC90-96BB-0B22-12A0-75FE75C2C244}"/>
              </a:ext>
            </a:extLst>
          </p:cNvPr>
          <p:cNvSpPr>
            <a:spLocks noGrp="1"/>
          </p:cNvSpPr>
          <p:nvPr>
            <p:ph type="body" sz="quarter" idx="11"/>
          </p:nvPr>
        </p:nvSpPr>
        <p:spPr>
          <a:xfrm>
            <a:off x="4356100" y="2309812"/>
            <a:ext cx="7253288" cy="3959223"/>
          </a:xfrm>
        </p:spPr>
        <p:txBody>
          <a:bodyPr anchor="t"/>
          <a:lstStyle>
            <a:lvl1pPr marL="231775" indent="-231775">
              <a:spcBef>
                <a:spcPts val="1800"/>
              </a:spcBef>
              <a:spcAft>
                <a:spcPts val="600"/>
              </a:spcAft>
              <a:buFont typeface="Arial" panose="020B0604020202020204" pitchFamily="34" charset="0"/>
              <a:buChar char="•"/>
              <a:defRPr sz="1800"/>
            </a:lvl1pPr>
          </a:lstStyle>
          <a:p>
            <a:pPr lvl="0"/>
            <a:r>
              <a:rPr lang="en-US"/>
              <a:t>Click to edit Master text styles</a:t>
            </a:r>
          </a:p>
        </p:txBody>
      </p:sp>
      <p:cxnSp>
        <p:nvCxnSpPr>
          <p:cNvPr id="8" name="Straight Connector 7">
            <a:extLst>
              <a:ext uri="{FF2B5EF4-FFF2-40B4-BE49-F238E27FC236}">
                <a16:creationId xmlns:a16="http://schemas.microsoft.com/office/drawing/2014/main" id="{D301ED40-B32E-3F97-86BC-7F717EDF07C4}"/>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noFill/>
          <a:ln w="12700">
            <a:gradFill flip="none" rotWithShape="1">
              <a:gsLst>
                <a:gs pos="0">
                  <a:schemeClr val="accent3"/>
                </a:gs>
                <a:gs pos="100000">
                  <a:schemeClr val="accent1">
                    <a:alpha val="0"/>
                  </a:schemeClr>
                </a:gs>
                <a:gs pos="65000">
                  <a:schemeClr val="accent1">
                    <a:alpha val="40000"/>
                  </a:schemeClr>
                </a:gs>
              </a:gsLst>
              <a:lin ang="0" scaled="1"/>
              <a:tileRect/>
            </a:gra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cxnSp>
        <p:nvCxnSpPr>
          <p:cNvPr id="11" name="Straight Connector 10">
            <a:extLst>
              <a:ext uri="{FF2B5EF4-FFF2-40B4-BE49-F238E27FC236}">
                <a16:creationId xmlns:a16="http://schemas.microsoft.com/office/drawing/2014/main" id="{A75B93E4-2B6A-C51B-F70E-802AF87CB943}"/>
              </a:ext>
            </a:extLst>
          </p:cNvPr>
          <p:cNvCxnSpPr/>
          <p:nvPr userDrawn="1"/>
        </p:nvCxnSpPr>
        <p:spPr>
          <a:xfrm>
            <a:off x="585216" y="2013814"/>
            <a:ext cx="3291840" cy="0"/>
          </a:xfrm>
          <a:prstGeom prst="line">
            <a:avLst/>
          </a:prstGeom>
          <a:noFill/>
          <a:ln w="12700">
            <a:gradFill flip="none" rotWithShape="1">
              <a:gsLst>
                <a:gs pos="0">
                  <a:schemeClr val="accent3"/>
                </a:gs>
                <a:gs pos="100000">
                  <a:schemeClr val="accent1">
                    <a:alpha val="0"/>
                  </a:schemeClr>
                </a:gs>
                <a:gs pos="65000">
                  <a:schemeClr val="accent1">
                    <a:alpha val="40000"/>
                  </a:schemeClr>
                </a:gs>
              </a:gsLst>
              <a:lin ang="0" scaled="1"/>
              <a:tileRect/>
            </a:gra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spTree>
    <p:extLst>
      <p:ext uri="{BB962C8B-B14F-4D97-AF65-F5344CB8AC3E}">
        <p14:creationId xmlns:p14="http://schemas.microsoft.com/office/powerpoint/2010/main" val="2428531801"/>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19.xml><?xml version="1.0" encoding="utf-8"?>
<p:sldLayout xmlns:a="http://schemas.openxmlformats.org/drawingml/2006/main" xmlns:r="http://schemas.openxmlformats.org/officeDocument/2006/relationships" xmlns:p="http://schemas.openxmlformats.org/presentationml/2006/main" showMasterSp="0" preserve="1" userDrawn="1">
  <p:cSld name="4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5" name="Title 6">
            <a:extLst>
              <a:ext uri="{FF2B5EF4-FFF2-40B4-BE49-F238E27FC236}">
                <a16:creationId xmlns:a16="http://schemas.microsoft.com/office/drawing/2014/main" id="{51C9B6F3-E735-840E-3BE2-D2B3CC818C47}"/>
              </a:ext>
            </a:extLst>
          </p:cNvPr>
          <p:cNvSpPr>
            <a:spLocks noGrp="1"/>
          </p:cNvSpPr>
          <p:nvPr>
            <p:ph type="title"/>
          </p:nvPr>
        </p:nvSpPr>
        <p:spPr>
          <a:xfrm>
            <a:off x="588263" y="580311"/>
            <a:ext cx="11018520" cy="430887"/>
          </a:xfrm>
        </p:spPr>
        <p:txBody>
          <a:bodyPr anchor="t" anchorCtr="0"/>
          <a:lstStyle/>
          <a:p>
            <a:r>
              <a:rPr lang="en-US"/>
              <a:t>Click to edit Master title style</a:t>
            </a:r>
          </a:p>
        </p:txBody>
      </p:sp>
      <p:sp>
        <p:nvSpPr>
          <p:cNvPr id="6" name="Text Placeholder 2">
            <a:extLst>
              <a:ext uri="{FF2B5EF4-FFF2-40B4-BE49-F238E27FC236}">
                <a16:creationId xmlns:a16="http://schemas.microsoft.com/office/drawing/2014/main" id="{DC5275CD-9BC7-D5C8-CFA6-C95A6628B7BE}"/>
              </a:ext>
            </a:extLst>
          </p:cNvPr>
          <p:cNvSpPr>
            <a:spLocks noGrp="1"/>
          </p:cNvSpPr>
          <p:nvPr>
            <p:ph type="body" sz="quarter" idx="11"/>
          </p:nvPr>
        </p:nvSpPr>
        <p:spPr>
          <a:xfrm>
            <a:off x="584518" y="1039270"/>
            <a:ext cx="11018520" cy="276999"/>
          </a:xfrm>
        </p:spPr>
        <p:txBody>
          <a:bodyPr/>
          <a:lstStyle>
            <a:lvl1pPr marL="0" indent="0">
              <a:buNone/>
              <a:defRPr sz="1800"/>
            </a:lvl1pPr>
          </a:lstStyle>
          <a:p>
            <a:pPr lvl="0"/>
            <a:r>
              <a:rPr lang="en-US"/>
              <a:t>Click to edit Master text styles</a:t>
            </a:r>
          </a:p>
        </p:txBody>
      </p:sp>
    </p:spTree>
    <p:extLst>
      <p:ext uri="{BB962C8B-B14F-4D97-AF65-F5344CB8AC3E}">
        <p14:creationId xmlns:p14="http://schemas.microsoft.com/office/powerpoint/2010/main" val="2758153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C042B3-DC9D-EF20-6073-3CE5596B3749}"/>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B85CC056-07C5-BF99-D343-02D23C76F420}"/>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CCCA41F-D976-8361-F048-396E3071AE18}"/>
              </a:ext>
            </a:extLst>
          </p:cNvPr>
          <p:cNvSpPr>
            <a:spLocks noGrp="1"/>
          </p:cNvSpPr>
          <p:nvPr>
            <p:ph type="dt" sz="half" idx="10"/>
          </p:nvPr>
        </p:nvSpPr>
        <p:spPr/>
        <p:txBody>
          <a:bodyPr/>
          <a:lstStyle/>
          <a:p>
            <a:fld id="{DC2E2A91-B98C-49DE-8553-119ECA58152C}" type="datetimeFigureOut">
              <a:rPr lang="en-US" smtClean="0"/>
              <a:t>2/2/2024</a:t>
            </a:fld>
            <a:endParaRPr lang="en-US"/>
          </a:p>
        </p:txBody>
      </p:sp>
      <p:sp>
        <p:nvSpPr>
          <p:cNvPr id="5" name="Footer Placeholder 4">
            <a:extLst>
              <a:ext uri="{FF2B5EF4-FFF2-40B4-BE49-F238E27FC236}">
                <a16:creationId xmlns:a16="http://schemas.microsoft.com/office/drawing/2014/main" id="{E156E965-15BB-CA18-A54B-315A1BBD926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D37FFA27-CB9D-227A-3426-655AFEEC83C3}"/>
              </a:ext>
            </a:extLst>
          </p:cNvPr>
          <p:cNvSpPr>
            <a:spLocks noGrp="1"/>
          </p:cNvSpPr>
          <p:nvPr>
            <p:ph type="sldNum" sz="quarter" idx="12"/>
          </p:nvPr>
        </p:nvSpPr>
        <p:spPr/>
        <p:txBody>
          <a:bodyPr/>
          <a:lstStyle/>
          <a:p>
            <a:fld id="{C67CA0B0-04EF-433A-8113-67BC344D39D3}" type="slidenum">
              <a:rPr lang="en-US" smtClean="0"/>
              <a:t>‹#›</a:t>
            </a:fld>
            <a:endParaRPr lang="en-US"/>
          </a:p>
        </p:txBody>
      </p:sp>
      <p:sp>
        <p:nvSpPr>
          <p:cNvPr id="7" name="Rectangle 6">
            <a:extLst>
              <a:ext uri="{FF2B5EF4-FFF2-40B4-BE49-F238E27FC236}">
                <a16:creationId xmlns:a16="http://schemas.microsoft.com/office/drawing/2014/main" id="{C535F9B6-6F4D-7883-3F81-44025E2B35B7}"/>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31640951"/>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showMasterSp="0" preserve="1" userDrawn="1">
  <p:cSld name="8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8E18B7EF-51F4-0AF3-B6B2-14F3663B476B}"/>
              </a:ext>
            </a:extLst>
          </p:cNvPr>
          <p:cNvSpPr>
            <a:spLocks noGrp="1"/>
          </p:cNvSpPr>
          <p:nvPr>
            <p:ph type="title"/>
          </p:nvPr>
        </p:nvSpPr>
        <p:spPr>
          <a:xfrm>
            <a:off x="588263" y="580311"/>
            <a:ext cx="11018520" cy="430887"/>
          </a:xfrm>
        </p:spPr>
        <p:txBody>
          <a:bodyPr anchor="t" anchorCtr="0"/>
          <a:lstStyle/>
          <a:p>
            <a:r>
              <a:rPr lang="en-US"/>
              <a:t>Click to edit Master title style</a:t>
            </a:r>
          </a:p>
        </p:txBody>
      </p:sp>
      <p:sp>
        <p:nvSpPr>
          <p:cNvPr id="7" name="Text Placeholder 11">
            <a:extLst>
              <a:ext uri="{FF2B5EF4-FFF2-40B4-BE49-F238E27FC236}">
                <a16:creationId xmlns:a16="http://schemas.microsoft.com/office/drawing/2014/main" id="{9AC98D00-037E-AA9F-9072-F66D12F7D7B2}"/>
              </a:ext>
            </a:extLst>
          </p:cNvPr>
          <p:cNvSpPr>
            <a:spLocks noGrp="1"/>
          </p:cNvSpPr>
          <p:nvPr>
            <p:ph type="body" sz="quarter" idx="16" hasCustomPrompt="1"/>
          </p:nvPr>
        </p:nvSpPr>
        <p:spPr>
          <a:xfrm>
            <a:off x="585217" y="316933"/>
            <a:ext cx="3536997" cy="338554"/>
          </a:xfrm>
        </p:spPr>
        <p:txBody>
          <a:bodyPr anchor="t"/>
          <a:lstStyle>
            <a:lvl1pPr marL="0" indent="0" algn="l" defTabSz="914367" rtl="0" eaLnBrk="1" latinLnBrk="0" hangingPunct="1">
              <a:spcBef>
                <a:spcPts val="0"/>
              </a:spcBef>
              <a:buNone/>
              <a:defRPr lang="en-US" sz="1600" kern="1200" dirty="0">
                <a:solidFill>
                  <a:schemeClr val="tx1"/>
                </a:solidFill>
                <a:latin typeface="+mj-lt"/>
                <a:ea typeface="+mn-ea"/>
                <a:cs typeface="+mn-cs"/>
              </a:defRPr>
            </a:lvl1pPr>
          </a:lstStyle>
          <a:p>
            <a:pPr lvl="0"/>
            <a:r>
              <a:rPr lang="en-US"/>
              <a:t>Click to edit text styles</a:t>
            </a:r>
          </a:p>
        </p:txBody>
      </p:sp>
      <p:sp>
        <p:nvSpPr>
          <p:cNvPr id="8" name="Text Placeholder 2">
            <a:extLst>
              <a:ext uri="{FF2B5EF4-FFF2-40B4-BE49-F238E27FC236}">
                <a16:creationId xmlns:a16="http://schemas.microsoft.com/office/drawing/2014/main" id="{7F58507D-BE25-A676-EF32-EE4249E5B1E0}"/>
              </a:ext>
            </a:extLst>
          </p:cNvPr>
          <p:cNvSpPr>
            <a:spLocks noGrp="1"/>
          </p:cNvSpPr>
          <p:nvPr>
            <p:ph type="body" sz="quarter" idx="11"/>
          </p:nvPr>
        </p:nvSpPr>
        <p:spPr>
          <a:xfrm>
            <a:off x="584518" y="1039270"/>
            <a:ext cx="11018520" cy="276999"/>
          </a:xfrm>
        </p:spPr>
        <p:txBody>
          <a:bodyPr/>
          <a:lstStyle>
            <a:lvl1pPr marL="0" indent="0">
              <a:buNone/>
              <a:defRPr sz="1800"/>
            </a:lvl1pPr>
          </a:lstStyle>
          <a:p>
            <a:pPr lvl="0"/>
            <a:r>
              <a:rPr lang="en-US"/>
              <a:t>Click to edit Master text styles</a:t>
            </a:r>
          </a:p>
        </p:txBody>
      </p:sp>
    </p:spTree>
    <p:extLst>
      <p:ext uri="{BB962C8B-B14F-4D97-AF65-F5344CB8AC3E}">
        <p14:creationId xmlns:p14="http://schemas.microsoft.com/office/powerpoint/2010/main" val="1818180511"/>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21.xml><?xml version="1.0" encoding="utf-8"?>
<p:sldLayout xmlns:a="http://schemas.openxmlformats.org/drawingml/2006/main" xmlns:r="http://schemas.openxmlformats.org/officeDocument/2006/relationships" xmlns:p="http://schemas.openxmlformats.org/presentationml/2006/main" showMasterSp="0" preserve="1" userDrawn="1">
  <p:cSld name="14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4" name="Title 3">
            <a:extLst>
              <a:ext uri="{FF2B5EF4-FFF2-40B4-BE49-F238E27FC236}">
                <a16:creationId xmlns:a16="http://schemas.microsoft.com/office/drawing/2014/main" id="{CE989252-C734-F337-C4C4-968C00B84337}"/>
              </a:ext>
            </a:extLst>
          </p:cNvPr>
          <p:cNvSpPr>
            <a:spLocks noGrp="1"/>
          </p:cNvSpPr>
          <p:nvPr>
            <p:ph type="title"/>
          </p:nvPr>
        </p:nvSpPr>
        <p:spPr>
          <a:xfrm>
            <a:off x="588263" y="580311"/>
            <a:ext cx="4710812" cy="430887"/>
          </a:xfrm>
        </p:spPr>
        <p:txBody>
          <a:bodyPr anchor="t" anchorCtr="0"/>
          <a:lstStyle/>
          <a:p>
            <a:r>
              <a:rPr lang="en-US"/>
              <a:t>Click to edit Master title style</a:t>
            </a:r>
          </a:p>
        </p:txBody>
      </p:sp>
      <p:sp>
        <p:nvSpPr>
          <p:cNvPr id="5" name="Picture Placeholder 3">
            <a:extLst>
              <a:ext uri="{FF2B5EF4-FFF2-40B4-BE49-F238E27FC236}">
                <a16:creationId xmlns:a16="http://schemas.microsoft.com/office/drawing/2014/main" id="{B3B58AC5-4798-0617-0437-E66831EDE2C3}"/>
              </a:ext>
            </a:extLst>
          </p:cNvPr>
          <p:cNvSpPr>
            <a:spLocks noGrp="1"/>
          </p:cNvSpPr>
          <p:nvPr>
            <p:ph type="pic" sz="quarter" idx="13"/>
          </p:nvPr>
        </p:nvSpPr>
        <p:spPr>
          <a:xfrm>
            <a:off x="6242050" y="0"/>
            <a:ext cx="5949950" cy="6858000"/>
          </a:xfrm>
          <a:solidFill>
            <a:schemeClr val="bg1"/>
          </a:solidFill>
        </p:spPr>
        <p:txBody>
          <a:bodyPr/>
          <a:lstStyle>
            <a:lvl1pPr marL="0" indent="0">
              <a:buNone/>
              <a:defRPr sz="2000"/>
            </a:lvl1pPr>
          </a:lstStyle>
          <a:p>
            <a:r>
              <a:rPr lang="en-US"/>
              <a:t>Click icon to add picture</a:t>
            </a:r>
          </a:p>
        </p:txBody>
      </p:sp>
    </p:spTree>
    <p:extLst>
      <p:ext uri="{BB962C8B-B14F-4D97-AF65-F5344CB8AC3E}">
        <p14:creationId xmlns:p14="http://schemas.microsoft.com/office/powerpoint/2010/main" val="19978642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22.xml><?xml version="1.0" encoding="utf-8"?>
<p:sldLayout xmlns:a="http://schemas.openxmlformats.org/drawingml/2006/main" xmlns:r="http://schemas.openxmlformats.org/officeDocument/2006/relationships" xmlns:p="http://schemas.openxmlformats.org/presentationml/2006/main" showMasterSp="0" preserve="1" userDrawn="1">
  <p:cSld name="Custom Layout">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1A01FF2C-F269-F9D4-58FE-5327AC58EA85}"/>
              </a:ext>
            </a:extLst>
          </p:cNvPr>
          <p:cNvGrpSpPr/>
          <p:nvPr userDrawn="1"/>
        </p:nvGrpSpPr>
        <p:grpSpPr>
          <a:xfrm>
            <a:off x="0" y="0"/>
            <a:ext cx="12296446" cy="6858000"/>
            <a:chOff x="0" y="0"/>
            <a:chExt cx="12296446" cy="6858000"/>
          </a:xfrm>
        </p:grpSpPr>
        <p:grpSp>
          <p:nvGrpSpPr>
            <p:cNvPr id="10" name="Group 9">
              <a:extLst>
                <a:ext uri="{FF2B5EF4-FFF2-40B4-BE49-F238E27FC236}">
                  <a16:creationId xmlns:a16="http://schemas.microsoft.com/office/drawing/2014/main" id="{D682CD50-AEA4-6980-963E-93BE9699F3C5}"/>
                </a:ext>
              </a:extLst>
            </p:cNvPr>
            <p:cNvGrpSpPr/>
            <p:nvPr userDrawn="1"/>
          </p:nvGrpSpPr>
          <p:grpSpPr>
            <a:xfrm>
              <a:off x="0" y="0"/>
              <a:ext cx="12192000" cy="6858000"/>
              <a:chOff x="0" y="0"/>
              <a:chExt cx="12192000" cy="6858000"/>
            </a:xfrm>
          </p:grpSpPr>
          <p:grpSp>
            <p:nvGrpSpPr>
              <p:cNvPr id="3" name="Group 2">
                <a:extLst>
                  <a:ext uri="{FF2B5EF4-FFF2-40B4-BE49-F238E27FC236}">
                    <a16:creationId xmlns:a16="http://schemas.microsoft.com/office/drawing/2014/main" id="{9740519F-E268-7CB3-7FAC-A0AAD0D3EB64}"/>
                  </a:ext>
                </a:extLst>
              </p:cNvPr>
              <p:cNvGrpSpPr/>
              <p:nvPr userDrawn="1"/>
            </p:nvGrpSpPr>
            <p:grpSpPr>
              <a:xfrm>
                <a:off x="3689874" y="0"/>
                <a:ext cx="8502126" cy="6858000"/>
                <a:chOff x="6892376" y="0"/>
                <a:chExt cx="5299623" cy="6858000"/>
              </a:xfrm>
            </p:grpSpPr>
            <p:pic>
              <p:nvPicPr>
                <p:cNvPr id="4" name="Picture 3">
                  <a:extLst>
                    <a:ext uri="{FF2B5EF4-FFF2-40B4-BE49-F238E27FC236}">
                      <a16:creationId xmlns:a16="http://schemas.microsoft.com/office/drawing/2014/main" id="{D2E78BF7-B153-FE60-3465-D3DDF8223B01}"/>
                    </a:ext>
                    <a:ext uri="{C183D7F6-B498-43B3-948B-1728B52AA6E4}">
                      <adec:decorative xmlns:adec="http://schemas.microsoft.com/office/drawing/2017/decorative" val="1"/>
                    </a:ext>
                  </a:extLst>
                </p:cNvPr>
                <p:cNvPicPr>
                  <a:picLocks noChangeAspect="1"/>
                </p:cNvPicPr>
                <p:nvPr/>
              </p:nvPicPr>
              <p:blipFill rotWithShape="1">
                <a:blip r:embed="rId2" cstate="email">
                  <a:extLst>
                    <a:ext uri="{BEBA8EAE-BF5A-486C-A8C5-ECC9F3942E4B}">
                      <a14:imgProps xmlns:a14="http://schemas.microsoft.com/office/drawing/2010/main">
                        <a14:imgLayer r:embed="rId3">
                          <a14:imgEffect>
                            <a14:sharpenSoften amount="-100000"/>
                          </a14:imgEffect>
                        </a14:imgLayer>
                      </a14:imgProps>
                    </a:ext>
                    <a:ext uri="{28A0092B-C50C-407E-A947-70E740481C1C}">
                      <a14:useLocalDpi xmlns:a14="http://schemas.microsoft.com/office/drawing/2010/main" val="0"/>
                    </a:ext>
                  </a:extLst>
                </a:blip>
                <a:srcRect l="16919" t="4793" r="55136" b="5416"/>
                <a:stretch/>
              </p:blipFill>
              <p:spPr>
                <a:xfrm>
                  <a:off x="7347856" y="0"/>
                  <a:ext cx="4844143" cy="6858000"/>
                </a:xfrm>
                <a:prstGeom prst="rect">
                  <a:avLst/>
                </a:prstGeom>
              </p:spPr>
            </p:pic>
            <p:sp>
              <p:nvSpPr>
                <p:cNvPr id="5" name="Rectangle 4">
                  <a:extLst>
                    <a:ext uri="{FF2B5EF4-FFF2-40B4-BE49-F238E27FC236}">
                      <a16:creationId xmlns:a16="http://schemas.microsoft.com/office/drawing/2014/main" id="{F8471465-94B2-66BF-1358-52C0D344BE59}"/>
                    </a:ext>
                    <a:ext uri="{C183D7F6-B498-43B3-948B-1728B52AA6E4}">
                      <adec:decorative xmlns:adec="http://schemas.microsoft.com/office/drawing/2017/decorative" val="1"/>
                    </a:ext>
                  </a:extLst>
                </p:cNvPr>
                <p:cNvSpPr/>
                <p:nvPr/>
              </p:nvSpPr>
              <p:spPr bwMode="auto">
                <a:xfrm>
                  <a:off x="6892376" y="0"/>
                  <a:ext cx="3173184" cy="6858000"/>
                </a:xfrm>
                <a:prstGeom prst="rect">
                  <a:avLst/>
                </a:prstGeom>
                <a:gradFill flip="none" rotWithShape="1">
                  <a:gsLst>
                    <a:gs pos="19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grpSp>
          <p:sp>
            <p:nvSpPr>
              <p:cNvPr id="9" name="Rectangle 8">
                <a:extLst>
                  <a:ext uri="{FF2B5EF4-FFF2-40B4-BE49-F238E27FC236}">
                    <a16:creationId xmlns:a16="http://schemas.microsoft.com/office/drawing/2014/main" id="{80106421-65CE-0084-9DCD-211DB78EAFB6}"/>
                  </a:ext>
                </a:extLst>
              </p:cNvPr>
              <p:cNvSpPr/>
              <p:nvPr userDrawn="1"/>
            </p:nvSpPr>
            <p:spPr bwMode="auto">
              <a:xfrm>
                <a:off x="0" y="0"/>
                <a:ext cx="6508376" cy="6858000"/>
              </a:xfrm>
              <a:prstGeom prst="rect">
                <a:avLst/>
              </a:prstGeom>
              <a:gradFill flip="none" rotWithShape="1">
                <a:gsLst>
                  <a:gs pos="66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grpSp>
        <p:pic>
          <p:nvPicPr>
            <p:cNvPr id="8" name="Picture 7" descr="Background pattern&#10;&#10;Description automatically generated">
              <a:extLst>
                <a:ext uri="{FF2B5EF4-FFF2-40B4-BE49-F238E27FC236}">
                  <a16:creationId xmlns:a16="http://schemas.microsoft.com/office/drawing/2014/main" id="{1DD810FF-B216-4654-9371-0E4D8D802B15}"/>
                </a:ext>
              </a:extLst>
            </p:cNvPr>
            <p:cNvPicPr>
              <a:picLocks noChangeAspect="1"/>
            </p:cNvPicPr>
            <p:nvPr userDrawn="1"/>
          </p:nvPicPr>
          <p:blipFill>
            <a:blip r:embed="rId4" cstate="print">
              <a:alphaModFix amt="50000"/>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7" name="Rectangle 6">
              <a:extLst>
                <a:ext uri="{FF2B5EF4-FFF2-40B4-BE49-F238E27FC236}">
                  <a16:creationId xmlns:a16="http://schemas.microsoft.com/office/drawing/2014/main" id="{7C0ED9E3-69CA-604E-F59C-C22F44EAA35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grpSp>
      <p:sp>
        <p:nvSpPr>
          <p:cNvPr id="2" name="Title 1">
            <a:extLst>
              <a:ext uri="{FF2B5EF4-FFF2-40B4-BE49-F238E27FC236}">
                <a16:creationId xmlns:a16="http://schemas.microsoft.com/office/drawing/2014/main" id="{D075AB46-03F6-AC39-00E9-2B3ABDA710CB}"/>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655915411"/>
      </p:ext>
    </p:extLst>
  </p:cSld>
  <p:clrMapOvr>
    <a:masterClrMapping/>
  </p:clrMapOvr>
  <p:transition>
    <p:fade/>
  </p:transition>
</p:sldLayout>
</file>

<file path=ppt/slideLayouts/slideLayout323.xml><?xml version="1.0" encoding="utf-8"?>
<p:sldLayout xmlns:a="http://schemas.openxmlformats.org/drawingml/2006/main" xmlns:r="http://schemas.openxmlformats.org/officeDocument/2006/relationships" xmlns:p="http://schemas.openxmlformats.org/presentationml/2006/main" showMasterSp="0" preserve="1" userDrawn="1">
  <p:cSld name="Session Title w/ Photo">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a:noFill/>
        </p:spPr>
        <p:txBody>
          <a:bodyPr vert="horz" wrap="square" lIns="0" tIns="0" rIns="0" bIns="0" rtlCol="0" anchor="b" anchorCtr="0">
            <a:spAutoFit/>
          </a:bodyPr>
          <a:lstStyle>
            <a:lvl1pPr>
              <a:defRPr lang="en-US" dirty="0">
                <a:gradFill>
                  <a:gsLst>
                    <a:gs pos="26000">
                      <a:schemeClr val="accent1"/>
                    </a:gs>
                    <a:gs pos="100000">
                      <a:schemeClr val="accent3"/>
                    </a:gs>
                  </a:gsLst>
                  <a:lin ang="2400000" scaled="0"/>
                </a:gradFill>
                <a:latin typeface="Segoe UI Semibold" panose="020B0702040204020203" pitchFamily="34" charset="0"/>
                <a:cs typeface="Segoe UI Semibold" panose="020B0702040204020203" pitchFamily="34" charset="0"/>
              </a:defRPr>
            </a:lvl1pPr>
          </a:lstStyle>
          <a:p>
            <a:pPr lvl="0"/>
            <a:r>
              <a:rPr lang="en-US"/>
              <a:t>Session or demo title</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bg1"/>
                </a:solidFill>
                <a:latin typeface="+mn-lt"/>
                <a:cs typeface="Segoe UI" panose="020B0502040204020203" pitchFamily="34" charset="0"/>
              </a:defRPr>
            </a:lvl1pPr>
          </a:lstStyle>
          <a:p>
            <a:pPr lvl="0"/>
            <a:r>
              <a:rPr lang="en-US"/>
              <a:t>Speaker name or subtitle</a:t>
            </a:r>
          </a:p>
        </p:txBody>
      </p:sp>
      <p:sp>
        <p:nvSpPr>
          <p:cNvPr id="4" name="Picture Placeholder 3">
            <a:extLst>
              <a:ext uri="{FF2B5EF4-FFF2-40B4-BE49-F238E27FC236}">
                <a16:creationId xmlns:a16="http://schemas.microsoft.com/office/drawing/2014/main" id="{40BC5B99-509C-464A-99BC-BB61027E6D1A}"/>
              </a:ext>
            </a:extLst>
          </p:cNvPr>
          <p:cNvSpPr>
            <a:spLocks noGrp="1"/>
          </p:cNvSpPr>
          <p:nvPr>
            <p:ph type="pic" sz="quarter" idx="13"/>
          </p:nvPr>
        </p:nvSpPr>
        <p:spPr>
          <a:xfrm>
            <a:off x="5326063" y="0"/>
            <a:ext cx="6865937" cy="6858000"/>
          </a:xfrm>
        </p:spPr>
        <p:txBody>
          <a:bodyPr/>
          <a:lstStyle/>
          <a:p>
            <a:r>
              <a:rPr lang="en-US"/>
              <a:t>Click icon to add picture</a:t>
            </a:r>
          </a:p>
        </p:txBody>
      </p:sp>
      <p:pic>
        <p:nvPicPr>
          <p:cNvPr id="3" name="MS logo gray - EMF" descr="Microsoft logo, gray text version">
            <a:extLst>
              <a:ext uri="{FF2B5EF4-FFF2-40B4-BE49-F238E27FC236}">
                <a16:creationId xmlns:a16="http://schemas.microsoft.com/office/drawing/2014/main" id="{B1E4D60A-74D4-CACF-489D-0AF2C448AF16}"/>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400456008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55">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324.xml><?xml version="1.0" encoding="utf-8"?>
<p:sldLayout xmlns:a="http://schemas.openxmlformats.org/drawingml/2006/main" xmlns:r="http://schemas.openxmlformats.org/officeDocument/2006/relationships" xmlns:p="http://schemas.openxmlformats.org/presentationml/2006/main" showMasterSp="0" preserve="1" userDrawn="1">
  <p:cSld name="6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E5F6D8AE-12E3-3B11-B34F-E2C5860AB9EB}"/>
              </a:ext>
            </a:extLst>
          </p:cNvPr>
          <p:cNvSpPr>
            <a:spLocks noGrp="1"/>
          </p:cNvSpPr>
          <p:nvPr>
            <p:ph type="title" hasCustomPrompt="1"/>
          </p:nvPr>
        </p:nvSpPr>
        <p:spPr>
          <a:xfrm>
            <a:off x="585216" y="3033223"/>
            <a:ext cx="9144000" cy="498598"/>
          </a:xfrm>
          <a:noFill/>
        </p:spPr>
        <p:txBody>
          <a:bodyPr vert="horz" wrap="square" lIns="0" tIns="0" rIns="0" bIns="0" rtlCol="0" anchor="b" anchorCtr="0">
            <a:spAutoFit/>
          </a:bodyPr>
          <a:lstStyle>
            <a:lvl1pPr>
              <a:defRPr lang="en-US" sz="3600" dirty="0">
                <a:gradFill>
                  <a:gsLst>
                    <a:gs pos="22000">
                      <a:schemeClr val="accent2"/>
                    </a:gs>
                    <a:gs pos="100000">
                      <a:schemeClr val="accent3"/>
                    </a:gs>
                  </a:gsLst>
                  <a:lin ang="2400000" scaled="0"/>
                </a:gradFill>
                <a:latin typeface="+mj-lt"/>
                <a:cs typeface="Segoe UI" pitchFamily="34" charset="0"/>
              </a:defRPr>
            </a:lvl1pPr>
          </a:lstStyle>
          <a:p>
            <a:pPr lvl="0">
              <a:lnSpc>
                <a:spcPct val="90000"/>
              </a:lnSpc>
            </a:pPr>
            <a:r>
              <a:rPr lang="en-US"/>
              <a:t>Section divider</a:t>
            </a:r>
          </a:p>
        </p:txBody>
      </p:sp>
      <p:sp>
        <p:nvSpPr>
          <p:cNvPr id="7" name="Text Placeholder 4">
            <a:extLst>
              <a:ext uri="{FF2B5EF4-FFF2-40B4-BE49-F238E27FC236}">
                <a16:creationId xmlns:a16="http://schemas.microsoft.com/office/drawing/2014/main" id="{E745F133-79AD-2D10-2A29-D251C1E6B085}"/>
              </a:ext>
            </a:extLst>
          </p:cNvPr>
          <p:cNvSpPr>
            <a:spLocks noGrp="1"/>
          </p:cNvSpPr>
          <p:nvPr>
            <p:ph type="body" sz="quarter" idx="12" hasCustomPrompt="1"/>
          </p:nvPr>
        </p:nvSpPr>
        <p:spPr>
          <a:xfrm>
            <a:off x="585216" y="3977319"/>
            <a:ext cx="9144000" cy="338554"/>
          </a:xfrm>
          <a:noFill/>
        </p:spPr>
        <p:txBody>
          <a:bodyPr lIns="0" tIns="0" rIns="0" bIns="0">
            <a:spAutoFit/>
          </a:bodyPr>
          <a:lstStyle>
            <a:lvl1pPr marL="0" indent="0">
              <a:spcBef>
                <a:spcPts val="0"/>
              </a:spcBef>
              <a:spcAft>
                <a:spcPts val="0"/>
              </a:spcAft>
              <a:buFont typeface="Arial" panose="020B0604020202020204" pitchFamily="34" charset="0"/>
              <a:buNone/>
              <a:defRPr sz="2200" spc="0" baseline="0">
                <a:solidFill>
                  <a:schemeClr val="tx1"/>
                </a:solidFill>
                <a:latin typeface="+mn-lt"/>
              </a:defRPr>
            </a:lvl1pPr>
          </a:lstStyle>
          <a:p>
            <a:pPr lvl="0"/>
            <a:r>
              <a:rPr lang="en-US"/>
              <a:t>Subtitle or speaker name</a:t>
            </a:r>
          </a:p>
        </p:txBody>
      </p:sp>
    </p:spTree>
    <p:extLst>
      <p:ext uri="{BB962C8B-B14F-4D97-AF65-F5344CB8AC3E}">
        <p14:creationId xmlns:p14="http://schemas.microsoft.com/office/powerpoint/2010/main" val="2319160351"/>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25.xml><?xml version="1.0" encoding="utf-8"?>
<p:sldLayout xmlns:a="http://schemas.openxmlformats.org/drawingml/2006/main" xmlns:r="http://schemas.openxmlformats.org/officeDocument/2006/relationships" xmlns:p="http://schemas.openxmlformats.org/presentationml/2006/main" showMasterSp="0" preserve="1" userDrawn="1">
  <p:cSld name="9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7" name="Title 6">
            <a:extLst>
              <a:ext uri="{FF2B5EF4-FFF2-40B4-BE49-F238E27FC236}">
                <a16:creationId xmlns:a16="http://schemas.microsoft.com/office/drawing/2014/main" id="{4E399E1B-A281-406B-2B38-EEFD19875D89}"/>
              </a:ext>
            </a:extLst>
          </p:cNvPr>
          <p:cNvSpPr>
            <a:spLocks noGrp="1"/>
          </p:cNvSpPr>
          <p:nvPr>
            <p:ph type="title"/>
          </p:nvPr>
        </p:nvSpPr>
        <p:spPr>
          <a:xfrm>
            <a:off x="584200" y="3033223"/>
            <a:ext cx="11018520" cy="498598"/>
          </a:xfrm>
          <a:noFill/>
        </p:spPr>
        <p:txBody>
          <a:bodyPr vert="horz" wrap="square" lIns="0" tIns="0" rIns="0" bIns="0" rtlCol="0" anchor="b" anchorCtr="0">
            <a:spAutoFit/>
          </a:bodyPr>
          <a:lstStyle>
            <a:lvl1pPr>
              <a:defRPr lang="en-US" sz="3600" dirty="0">
                <a:gradFill>
                  <a:gsLst>
                    <a:gs pos="22000">
                      <a:schemeClr val="accent2"/>
                    </a:gs>
                    <a:gs pos="100000">
                      <a:schemeClr val="accent3"/>
                    </a:gs>
                  </a:gsLst>
                  <a:lin ang="2400000" scaled="0"/>
                </a:gradFill>
                <a:latin typeface="+mj-lt"/>
                <a:cs typeface="Segoe UI" pitchFamily="34" charset="0"/>
              </a:defRPr>
            </a:lvl1pPr>
          </a:lstStyle>
          <a:p>
            <a:pPr lvl="0">
              <a:lnSpc>
                <a:spcPct val="90000"/>
              </a:lnSpc>
            </a:pPr>
            <a:r>
              <a:rPr lang="en-US"/>
              <a:t>Click to edit Master title style</a:t>
            </a:r>
          </a:p>
        </p:txBody>
      </p:sp>
    </p:spTree>
    <p:extLst>
      <p:ext uri="{BB962C8B-B14F-4D97-AF65-F5344CB8AC3E}">
        <p14:creationId xmlns:p14="http://schemas.microsoft.com/office/powerpoint/2010/main" val="2822752911"/>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26.xml><?xml version="1.0" encoding="utf-8"?>
<p:sldLayout xmlns:a="http://schemas.openxmlformats.org/drawingml/2006/main" xmlns:r="http://schemas.openxmlformats.org/officeDocument/2006/relationships" xmlns:p="http://schemas.openxmlformats.org/presentationml/2006/main" showMasterSp="0" preserve="1" userDrawn="1">
  <p:cSld name="Title &amp; Text">
    <p:bg>
      <p:bgPr>
        <a:solidFill>
          <a:schemeClr val="bg1"/>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90" y="1434370"/>
            <a:ext cx="11018520" cy="1612749"/>
          </a:xfrm>
        </p:spPr>
        <p:txBody>
          <a:bodyPr wrap="square">
            <a:spAutoFit/>
          </a:bodyPr>
          <a:lstStyle>
            <a:lvl1pPr marL="0" indent="0">
              <a:buNone/>
              <a:defRPr>
                <a:solidFill>
                  <a:schemeClr val="tx1"/>
                </a:solidFill>
              </a:defRPr>
            </a:lvl1pPr>
            <a:lvl2pPr marL="228600" indent="0">
              <a:buNone/>
              <a:defRPr>
                <a:solidFill>
                  <a:schemeClr val="tx1"/>
                </a:solidFill>
              </a:defRPr>
            </a:lvl2pPr>
            <a:lvl3pPr marL="457200" indent="0">
              <a:buNone/>
              <a:defRPr>
                <a:solidFill>
                  <a:schemeClr val="tx1"/>
                </a:solidFill>
              </a:defRPr>
            </a:lvl3pPr>
            <a:lvl4pPr marL="685800" indent="0">
              <a:buNone/>
              <a:defRPr>
                <a:solidFill>
                  <a:schemeClr val="tx1"/>
                </a:solidFill>
              </a:defRPr>
            </a:lvl4pPr>
            <a:lvl5pPr marL="914400" indent="0">
              <a:buNone/>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Title 2">
            <a:extLst>
              <a:ext uri="{FF2B5EF4-FFF2-40B4-BE49-F238E27FC236}">
                <a16:creationId xmlns:a16="http://schemas.microsoft.com/office/drawing/2014/main" id="{7A7F81D6-D960-882D-2677-0F5176A5B33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71395505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327.xml><?xml version="1.0" encoding="utf-8"?>
<p:sldLayout xmlns:a="http://schemas.openxmlformats.org/drawingml/2006/main" xmlns:r="http://schemas.openxmlformats.org/officeDocument/2006/relationships" xmlns:p="http://schemas.openxmlformats.org/presentationml/2006/main" showMasterSp="0" preserve="1" userDrawn="1">
  <p:cSld name="Two Column Bullet text">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p:nvPr>
        </p:nvSpPr>
        <p:spPr/>
        <p:txBody>
          <a:bodyPr/>
          <a:lstStyle/>
          <a:p>
            <a:r>
              <a:rPr lang="en-US"/>
              <a:t>Click to edit Master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p:nvPr>
        </p:nvSpPr>
        <p:spPr>
          <a:xfrm>
            <a:off x="584200" y="1435100"/>
            <a:ext cx="5211763"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p:nvPr>
        </p:nvSpPr>
        <p:spPr>
          <a:xfrm>
            <a:off x="6389688" y="1435100"/>
            <a:ext cx="5219700"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46748564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328.xml><?xml version="1.0" encoding="utf-8"?>
<p:sldLayout xmlns:a="http://schemas.openxmlformats.org/drawingml/2006/main" xmlns:r="http://schemas.openxmlformats.org/officeDocument/2006/relationships" xmlns:p="http://schemas.openxmlformats.org/presentationml/2006/main" showMasterSp="0" preserve="1" userDrawn="1">
  <p:cSld name="Two Column Non-bulleted text">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lstStyle/>
          <a:p>
            <a:r>
              <a:rPr lang="en-US"/>
              <a:t>Click to edit Master title style</a:t>
            </a:r>
          </a:p>
        </p:txBody>
      </p:sp>
      <p:sp>
        <p:nvSpPr>
          <p:cNvPr id="4" name="Text Placeholder 3"/>
          <p:cNvSpPr>
            <a:spLocks noGrp="1"/>
          </p:cNvSpPr>
          <p:nvPr>
            <p:ph type="body" sz="quarter" idx="10"/>
          </p:nvPr>
        </p:nvSpPr>
        <p:spPr>
          <a:xfrm>
            <a:off x="584200" y="1435100"/>
            <a:ext cx="5212080" cy="1649682"/>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2000" b="0"/>
            </a:lvl2pPr>
            <a:lvl3pPr marL="450850" indent="0">
              <a:buFont typeface="Wingdings" panose="05000000000000000000" pitchFamily="2" charset="2"/>
              <a:buNone/>
              <a:tabLst/>
              <a:defRPr sz="1600" b="0"/>
            </a:lvl3pPr>
            <a:lvl4pPr marL="652462" indent="0">
              <a:buFont typeface="Wingdings" panose="05000000000000000000" pitchFamily="2" charset="2"/>
              <a:buNone/>
              <a:defRPr sz="1400" b="0"/>
            </a:lvl4pPr>
            <a:lvl5pPr marL="854075"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p:nvPr>
        </p:nvSpPr>
        <p:spPr>
          <a:xfrm>
            <a:off x="6397171" y="1435100"/>
            <a:ext cx="5212080" cy="1649682"/>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2000" b="0"/>
            </a:lvl2pPr>
            <a:lvl3pPr marL="450850" indent="0">
              <a:buFont typeface="Wingdings" panose="05000000000000000000" pitchFamily="2" charset="2"/>
              <a:buNone/>
              <a:tabLst/>
              <a:defRPr sz="1600" b="0"/>
            </a:lvl3pPr>
            <a:lvl4pPr marL="652462" indent="0">
              <a:buFont typeface="Wingdings" panose="05000000000000000000" pitchFamily="2" charset="2"/>
              <a:buNone/>
              <a:defRPr sz="1400" b="0"/>
            </a:lvl4pPr>
            <a:lvl5pPr marL="854075"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5778204"/>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329.xml><?xml version="1.0" encoding="utf-8"?>
<p:sldLayout xmlns:a="http://schemas.openxmlformats.org/drawingml/2006/main" xmlns:r="http://schemas.openxmlformats.org/officeDocument/2006/relationships" xmlns:p="http://schemas.openxmlformats.org/presentationml/2006/main" showMasterSp="0" preserve="1" userDrawn="1">
  <p:cSld name="Two Column Bullet with Subheads">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spAutoFit/>
          </a:bodyPr>
          <a:lstStyle>
            <a:lvl1pPr>
              <a:defRPr/>
            </a:lvl1pPr>
          </a:lstStyle>
          <a:p>
            <a:r>
              <a:rPr lang="en-US"/>
              <a:t>Click to edit Master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p:nvPr>
        </p:nvSpPr>
        <p:spPr>
          <a:xfrm>
            <a:off x="584200" y="1436688"/>
            <a:ext cx="5219700" cy="430887"/>
          </a:xfrm>
        </p:spPr>
        <p:txBody>
          <a:bodyPr anchor="t"/>
          <a:lstStyle>
            <a:lvl1pPr marL="0" indent="0">
              <a:spcBef>
                <a:spcPts val="0"/>
              </a:spcBef>
              <a:buNone/>
              <a:defRPr sz="2800">
                <a:solidFill>
                  <a:schemeClr val="accent2"/>
                </a:solidFill>
                <a:latin typeface="+mj-lt"/>
              </a:defRPr>
            </a:lvl1pPr>
          </a:lstStyle>
          <a:p>
            <a:pPr lvl="0"/>
            <a:r>
              <a:rPr lang="en-US"/>
              <a:t>Click to edit Master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p:nvPr>
        </p:nvSpPr>
        <p:spPr>
          <a:xfrm>
            <a:off x="584200" y="2084388"/>
            <a:ext cx="5219700" cy="1612749"/>
          </a:xfrm>
        </p:spPr>
        <p:txBody>
          <a:bodyPr>
            <a:spAutoFit/>
          </a:bodyPr>
          <a:lstStyle>
            <a:lvl1pPr marL="171450" indent="-171450">
              <a:defRPr lang="en-US" sz="2400" dirty="0"/>
            </a:lvl1pPr>
            <a:lvl2pPr marL="342900" indent="-171450">
              <a:defRPr lang="en-US" dirty="0"/>
            </a:lvl2pPr>
            <a:lvl3pPr marL="514350" indent="-171450">
              <a:defRPr lang="en-US" dirty="0"/>
            </a:lvl3pPr>
            <a:lvl4pPr marL="666750" indent="-152400">
              <a:defRPr lang="en-US" dirty="0"/>
            </a:lvl4pPr>
            <a:lvl5pPr marL="793750" indent="-120650">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p:nvPr>
        </p:nvSpPr>
        <p:spPr>
          <a:xfrm>
            <a:off x="6397625" y="1436688"/>
            <a:ext cx="5219700" cy="430887"/>
          </a:xfrm>
        </p:spPr>
        <p:txBody>
          <a:bodyPr anchor="t"/>
          <a:lstStyle>
            <a:lvl1pPr marL="0" indent="0">
              <a:spcBef>
                <a:spcPts val="0"/>
              </a:spcBef>
              <a:buNone/>
              <a:defRPr sz="2800">
                <a:solidFill>
                  <a:schemeClr val="accent2"/>
                </a:solidFill>
                <a:latin typeface="+mj-lt"/>
              </a:defRPr>
            </a:lvl1pPr>
          </a:lstStyle>
          <a:p>
            <a:pPr lvl="0"/>
            <a:r>
              <a:rPr lang="en-US"/>
              <a:t>Click to edit Master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p:nvPr>
        </p:nvSpPr>
        <p:spPr>
          <a:xfrm>
            <a:off x="6397625" y="2084388"/>
            <a:ext cx="5219700" cy="1612749"/>
          </a:xfrm>
        </p:spPr>
        <p:txBody>
          <a:bodyPr>
            <a:spAutoFit/>
          </a:bodyPr>
          <a:lstStyle>
            <a:lvl1pPr marL="171450" indent="-171450">
              <a:defRPr lang="en-US" sz="2400" dirty="0"/>
            </a:lvl1pPr>
            <a:lvl2pPr marL="342900" indent="-171450">
              <a:defRPr lang="en-US" dirty="0"/>
            </a:lvl2pPr>
            <a:lvl3pPr marL="514350" indent="-171450">
              <a:defRPr lang="en-US" dirty="0"/>
            </a:lvl3pPr>
            <a:lvl4pPr marL="685800" indent="-136525">
              <a:defRPr lang="en-US" dirty="0"/>
            </a:lvl4pPr>
            <a:lvl5pPr marL="793750" indent="-120650">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49420364"/>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C52FD0F7-36C0-34C0-A0CA-3B25AC085227}"/>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E6BD3995-9906-F7B4-545A-B0564350B3D7}"/>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6B8BAEC-B4F8-A04A-4BC2-E8ED1DD12A31}"/>
              </a:ext>
            </a:extLst>
          </p:cNvPr>
          <p:cNvSpPr>
            <a:spLocks noGrp="1"/>
          </p:cNvSpPr>
          <p:nvPr>
            <p:ph type="dt" sz="half" idx="10"/>
          </p:nvPr>
        </p:nvSpPr>
        <p:spPr/>
        <p:txBody>
          <a:bodyPr/>
          <a:lstStyle/>
          <a:p>
            <a:fld id="{DC2E2A91-B98C-49DE-8553-119ECA58152C}" type="datetimeFigureOut">
              <a:rPr lang="en-US" smtClean="0"/>
              <a:t>2/2/2024</a:t>
            </a:fld>
            <a:endParaRPr lang="en-US"/>
          </a:p>
        </p:txBody>
      </p:sp>
      <p:sp>
        <p:nvSpPr>
          <p:cNvPr id="5" name="Footer Placeholder 4">
            <a:extLst>
              <a:ext uri="{FF2B5EF4-FFF2-40B4-BE49-F238E27FC236}">
                <a16:creationId xmlns:a16="http://schemas.microsoft.com/office/drawing/2014/main" id="{149CD486-A0AB-A65F-EC26-0ED5CC38ADEA}"/>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AC569D57-84EB-8C3C-AD27-C0BF59384551}"/>
              </a:ext>
            </a:extLst>
          </p:cNvPr>
          <p:cNvSpPr>
            <a:spLocks noGrp="1"/>
          </p:cNvSpPr>
          <p:nvPr>
            <p:ph type="sldNum" sz="quarter" idx="12"/>
          </p:nvPr>
        </p:nvSpPr>
        <p:spPr/>
        <p:txBody>
          <a:bodyPr/>
          <a:lstStyle/>
          <a:p>
            <a:fld id="{C67CA0B0-04EF-433A-8113-67BC344D39D3}" type="slidenum">
              <a:rPr lang="en-US" smtClean="0"/>
              <a:t>‹#›</a:t>
            </a:fld>
            <a:endParaRPr lang="en-US"/>
          </a:p>
        </p:txBody>
      </p:sp>
      <p:sp>
        <p:nvSpPr>
          <p:cNvPr id="7" name="Rectangle 6">
            <a:extLst>
              <a:ext uri="{FF2B5EF4-FFF2-40B4-BE49-F238E27FC236}">
                <a16:creationId xmlns:a16="http://schemas.microsoft.com/office/drawing/2014/main" id="{4EA6A7E9-5A48-0B62-918D-4BE91AF83E1C}"/>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904964999"/>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showMasterSp="0" preserve="1" userDrawn="1">
  <p:cSld name="Two Column Content with Subheads">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spAutoFit/>
          </a:bodyPr>
          <a:lstStyle>
            <a:lvl1pPr>
              <a:defRPr/>
            </a:lvl1pPr>
          </a:lstStyle>
          <a:p>
            <a:r>
              <a:rPr lang="en-US"/>
              <a:t>Click to edit Master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p:nvPr>
        </p:nvSpPr>
        <p:spPr>
          <a:xfrm>
            <a:off x="584200" y="1436688"/>
            <a:ext cx="5219700" cy="430887"/>
          </a:xfrm>
        </p:spPr>
        <p:txBody>
          <a:bodyPr anchor="t"/>
          <a:lstStyle>
            <a:lvl1pPr marL="0" indent="0">
              <a:spcBef>
                <a:spcPts val="0"/>
              </a:spcBef>
              <a:buNone/>
              <a:defRPr sz="2800">
                <a:solidFill>
                  <a:schemeClr val="accent2"/>
                </a:solidFill>
                <a:latin typeface="+mj-lt"/>
              </a:defRPr>
            </a:lvl1pPr>
          </a:lstStyle>
          <a:p>
            <a:pPr lvl="0"/>
            <a:r>
              <a:rPr lang="en-US"/>
              <a:t>Click to edit Master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p:nvPr>
        </p:nvSpPr>
        <p:spPr>
          <a:xfrm>
            <a:off x="588963" y="2081212"/>
            <a:ext cx="5214937" cy="4187825"/>
          </a:xfrm>
        </p:spPr>
        <p:txBody>
          <a:bodyPr/>
          <a:lstStyle>
            <a:lvl1pPr>
              <a:defRPr sz="2400"/>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p:nvPr>
        </p:nvSpPr>
        <p:spPr>
          <a:xfrm>
            <a:off x="6397625" y="1436688"/>
            <a:ext cx="5219700" cy="430887"/>
          </a:xfrm>
        </p:spPr>
        <p:txBody>
          <a:bodyPr anchor="t"/>
          <a:lstStyle>
            <a:lvl1pPr marL="0" indent="0">
              <a:spcBef>
                <a:spcPts val="0"/>
              </a:spcBef>
              <a:buNone/>
              <a:defRPr sz="2800">
                <a:solidFill>
                  <a:schemeClr val="accent2"/>
                </a:solidFill>
                <a:latin typeface="+mj-lt"/>
              </a:defRPr>
            </a:lvl1pPr>
          </a:lstStyle>
          <a:p>
            <a:pPr lvl="0"/>
            <a:r>
              <a:rPr lang="en-US"/>
              <a:t>Click to edit Master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p:nvPr>
        </p:nvSpPr>
        <p:spPr>
          <a:xfrm>
            <a:off x="6394451" y="2081212"/>
            <a:ext cx="5214937" cy="4187825"/>
          </a:xfrm>
        </p:spPr>
        <p:txBody>
          <a:bodyPr/>
          <a:lstStyle>
            <a:lvl1pPr>
              <a:defRPr sz="2400"/>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1165955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331.xml><?xml version="1.0" encoding="utf-8"?>
<p:sldLayout xmlns:a="http://schemas.openxmlformats.org/drawingml/2006/main" xmlns:r="http://schemas.openxmlformats.org/officeDocument/2006/relationships" xmlns:p="http://schemas.openxmlformats.org/presentationml/2006/main" showMasterSp="0"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p:nvPr>
        </p:nvSpPr>
        <p:spPr>
          <a:xfrm>
            <a:off x="588263" y="457200"/>
            <a:ext cx="11018520" cy="553998"/>
          </a:xfrm>
        </p:spPr>
        <p:txBody>
          <a:bodyPr>
            <a:spAutoFit/>
          </a:bodyPr>
          <a:lstStyle/>
          <a:p>
            <a:r>
              <a:rPr lang="en-US"/>
              <a:t>Click to edit Master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p:nvPr>
        </p:nvSpPr>
        <p:spPr>
          <a:xfrm>
            <a:off x="585217" y="1438275"/>
            <a:ext cx="3264408" cy="677108"/>
          </a:xfrm>
        </p:spPr>
        <p:txBody>
          <a:bodyPr anchor="t"/>
          <a:lstStyle>
            <a:lvl1pPr marL="0" indent="0">
              <a:spcBef>
                <a:spcPts val="0"/>
              </a:spcBef>
              <a:buNone/>
              <a:defRPr sz="2200">
                <a:solidFill>
                  <a:schemeClr val="tx2"/>
                </a:solidFill>
                <a:latin typeface="+mj-lt"/>
              </a:defRPr>
            </a:lvl1pPr>
          </a:lstStyle>
          <a:p>
            <a:pPr lvl="0"/>
            <a:r>
              <a:rPr lang="en-US"/>
              <a:t>Click to edit Master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760482"/>
          </a:xfrm>
        </p:spPr>
        <p:txBody>
          <a:bodyPr wrap="square">
            <a:spAutoFit/>
          </a:bodyPr>
          <a:lstStyle>
            <a:lvl1pPr marL="176213" indent="-176213">
              <a:defRPr lang="en-US" sz="2000" dirty="0"/>
            </a:lvl1pPr>
            <a:lvl2pPr marL="322263" indent="-150813">
              <a:defRPr lang="en-US" sz="1800" dirty="0"/>
            </a:lvl2pPr>
            <a:lvl3pPr marL="466725" indent="-138113">
              <a:defRPr lang="en-US" dirty="0"/>
            </a:lvl3pPr>
            <a:lvl4pPr marL="595313" indent="-128588">
              <a:defRPr lang="en-US" dirty="0"/>
            </a:lvl4pPr>
            <a:lvl5pPr marL="731838" indent="-1222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p:nvPr>
        </p:nvSpPr>
        <p:spPr>
          <a:xfrm>
            <a:off x="4463796" y="1438275"/>
            <a:ext cx="3264408" cy="677108"/>
          </a:xfrm>
        </p:spPr>
        <p:txBody>
          <a:bodyPr anchor="t"/>
          <a:lstStyle>
            <a:lvl1pPr marL="0" indent="0">
              <a:spcBef>
                <a:spcPts val="0"/>
              </a:spcBef>
              <a:buNone/>
              <a:defRPr sz="2200">
                <a:solidFill>
                  <a:schemeClr val="tx2"/>
                </a:solidFill>
                <a:latin typeface="+mj-lt"/>
              </a:defRPr>
            </a:lvl1pPr>
          </a:lstStyle>
          <a:p>
            <a:pPr lvl="0"/>
            <a:r>
              <a:rPr lang="en-US"/>
              <a:t>Click to edit Master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760482"/>
          </a:xfrm>
        </p:spPr>
        <p:txBody>
          <a:bodyPr wrap="square">
            <a:spAutoFit/>
          </a:bodyPr>
          <a:lstStyle>
            <a:lvl1pPr marL="176213" indent="-176213">
              <a:defRPr lang="en-US" sz="2000" dirty="0"/>
            </a:lvl1pPr>
            <a:lvl2pPr marL="398463" indent="-169863">
              <a:defRPr lang="en-US" sz="1800" dirty="0"/>
            </a:lvl2pPr>
            <a:lvl3pPr marL="555625" indent="-157163">
              <a:defRPr lang="en-US" dirty="0"/>
            </a:lvl3pPr>
            <a:lvl4pPr marL="685800" indent="-136525">
              <a:defRPr lang="en-US" dirty="0"/>
            </a:lvl4pPr>
            <a:lvl5pPr marL="800100" indent="-111125">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p:nvPr>
        </p:nvSpPr>
        <p:spPr>
          <a:xfrm>
            <a:off x="8342375" y="1438275"/>
            <a:ext cx="3264408" cy="677108"/>
          </a:xfrm>
        </p:spPr>
        <p:txBody>
          <a:bodyPr anchor="t"/>
          <a:lstStyle>
            <a:lvl1pPr marL="0" indent="0">
              <a:spcBef>
                <a:spcPts val="0"/>
              </a:spcBef>
              <a:buNone/>
              <a:defRPr sz="2200">
                <a:solidFill>
                  <a:schemeClr val="tx2"/>
                </a:solidFill>
                <a:latin typeface="+mj-lt"/>
              </a:defRPr>
            </a:lvl1pPr>
          </a:lstStyle>
          <a:p>
            <a:pPr lvl="0"/>
            <a:r>
              <a:rPr lang="en-US"/>
              <a:t>Click to edit Master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760482"/>
          </a:xfrm>
        </p:spPr>
        <p:txBody>
          <a:bodyPr wrap="square">
            <a:spAutoFit/>
          </a:bodyPr>
          <a:lstStyle>
            <a:lvl1pPr marL="176213" indent="-176213">
              <a:defRPr lang="en-US" sz="2000" dirty="0"/>
            </a:lvl1pPr>
            <a:lvl2pPr marL="398463" indent="-169863">
              <a:defRPr lang="en-US" sz="1800" dirty="0"/>
            </a:lvl2pPr>
            <a:lvl3pPr marL="555625" indent="-157163">
              <a:defRPr lang="en-US" dirty="0"/>
            </a:lvl3pPr>
            <a:lvl4pPr marL="685800" indent="-136525">
              <a:defRPr lang="en-US" dirty="0"/>
            </a:lvl4pPr>
            <a:lvl5pPr marL="800100" indent="-111125">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283272212"/>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30">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332.xml><?xml version="1.0" encoding="utf-8"?>
<p:sldLayout xmlns:a="http://schemas.openxmlformats.org/drawingml/2006/main" xmlns:r="http://schemas.openxmlformats.org/officeDocument/2006/relationships" xmlns:p="http://schemas.openxmlformats.org/presentationml/2006/main" showMasterSp="0" preserve="1" userDrawn="1">
  <p:cSld name="Four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553998"/>
          </a:xfrm>
        </p:spPr>
        <p:txBody>
          <a:bodyPr>
            <a:spAutoFit/>
          </a:bodyPr>
          <a:lstStyle/>
          <a:p>
            <a:r>
              <a:rPr lang="en-US"/>
              <a:t>Click to edit Master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p:nvPr>
        </p:nvSpPr>
        <p:spPr>
          <a:xfrm>
            <a:off x="584200" y="1438275"/>
            <a:ext cx="2532063" cy="615553"/>
          </a:xfrm>
        </p:spPr>
        <p:txBody>
          <a:bodyPr anchor="t"/>
          <a:lstStyle>
            <a:lvl1pPr marL="0" indent="0">
              <a:spcBef>
                <a:spcPts val="0"/>
              </a:spcBef>
              <a:buNone/>
              <a:defRPr sz="2000">
                <a:solidFill>
                  <a:schemeClr val="tx2"/>
                </a:solidFill>
                <a:latin typeface="+mj-lt"/>
              </a:defRPr>
            </a:lvl1pPr>
          </a:lstStyle>
          <a:p>
            <a:pPr lvl="0"/>
            <a:r>
              <a:rPr lang="en-US"/>
              <a:t>Click to edit Master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p:nvPr>
        </p:nvSpPr>
        <p:spPr>
          <a:xfrm>
            <a:off x="584200" y="228311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p:nvPr>
        </p:nvSpPr>
        <p:spPr>
          <a:xfrm>
            <a:off x="3413125" y="1438275"/>
            <a:ext cx="2533650" cy="615553"/>
          </a:xfrm>
        </p:spPr>
        <p:txBody>
          <a:bodyPr anchor="t"/>
          <a:lstStyle>
            <a:lvl1pPr marL="0" indent="0">
              <a:spcBef>
                <a:spcPts val="0"/>
              </a:spcBef>
              <a:buNone/>
              <a:defRPr sz="2000">
                <a:solidFill>
                  <a:schemeClr val="tx2"/>
                </a:solidFill>
                <a:latin typeface="+mj-lt"/>
              </a:defRPr>
            </a:lvl1pPr>
          </a:lstStyle>
          <a:p>
            <a:pPr lvl="0"/>
            <a:r>
              <a:rPr lang="en-US"/>
              <a:t>Click to edit Master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p:nvPr>
        </p:nvSpPr>
        <p:spPr>
          <a:xfrm>
            <a:off x="3413125" y="227647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p:nvPr>
        </p:nvSpPr>
        <p:spPr>
          <a:xfrm>
            <a:off x="6244208" y="1438275"/>
            <a:ext cx="2532063" cy="615553"/>
          </a:xfrm>
        </p:spPr>
        <p:txBody>
          <a:bodyPr anchor="t"/>
          <a:lstStyle>
            <a:lvl1pPr marL="0" indent="0">
              <a:spcBef>
                <a:spcPts val="0"/>
              </a:spcBef>
              <a:buNone/>
              <a:defRPr sz="2000">
                <a:solidFill>
                  <a:schemeClr val="tx2"/>
                </a:solidFill>
                <a:latin typeface="+mj-lt"/>
              </a:defRPr>
            </a:lvl1pPr>
          </a:lstStyle>
          <a:p>
            <a:pPr lvl="0"/>
            <a:r>
              <a:rPr lang="en-US"/>
              <a:t>Click to edit Master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p:nvPr>
        </p:nvSpPr>
        <p:spPr>
          <a:xfrm>
            <a:off x="6244208" y="228311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p:nvPr>
        </p:nvSpPr>
        <p:spPr>
          <a:xfrm>
            <a:off x="9073133" y="1438275"/>
            <a:ext cx="2533650" cy="615553"/>
          </a:xfrm>
        </p:spPr>
        <p:txBody>
          <a:bodyPr anchor="t"/>
          <a:lstStyle>
            <a:lvl1pPr marL="0" indent="0">
              <a:spcBef>
                <a:spcPts val="0"/>
              </a:spcBef>
              <a:buNone/>
              <a:defRPr sz="2000">
                <a:solidFill>
                  <a:schemeClr val="tx2"/>
                </a:solidFill>
                <a:latin typeface="+mj-lt"/>
              </a:defRPr>
            </a:lvl1pPr>
          </a:lstStyle>
          <a:p>
            <a:pPr lvl="0"/>
            <a:r>
              <a:rPr lang="en-US"/>
              <a:t>Click to edit Master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p:nvPr>
        </p:nvSpPr>
        <p:spPr>
          <a:xfrm>
            <a:off x="9073133" y="227647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171488413"/>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333.xml><?xml version="1.0" encoding="utf-8"?>
<p:sldLayout xmlns:a="http://schemas.openxmlformats.org/drawingml/2006/main" xmlns:r="http://schemas.openxmlformats.org/officeDocument/2006/relationships" xmlns:p="http://schemas.openxmlformats.org/presentationml/2006/main" showMasterSp="0" preserve="1" userDrawn="1">
  <p:cSld name="Fiv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553998"/>
          </a:xfrm>
        </p:spPr>
        <p:txBody>
          <a:bodyPr>
            <a:spAutoFit/>
          </a:bodyPr>
          <a:lstStyle/>
          <a:p>
            <a:r>
              <a:rPr lang="en-US"/>
              <a:t>Click to edit Master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492443"/>
          </a:xfrm>
        </p:spPr>
        <p:txBody>
          <a:bodyPr anchor="t"/>
          <a:lstStyle>
            <a:lvl1pPr marL="0" indent="0">
              <a:spcBef>
                <a:spcPts val="0"/>
              </a:spcBef>
              <a:buNone/>
              <a:defRPr sz="1600">
                <a:solidFill>
                  <a:schemeClr val="tx2"/>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p:nvPr>
        </p:nvSpPr>
        <p:spPr>
          <a:xfrm>
            <a:off x="584200" y="228311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492443"/>
          </a:xfrm>
        </p:spPr>
        <p:txBody>
          <a:bodyPr anchor="t"/>
          <a:lstStyle>
            <a:lvl1pPr marL="0" indent="0">
              <a:spcBef>
                <a:spcPts val="0"/>
              </a:spcBef>
              <a:buNone/>
              <a:defRPr sz="1600">
                <a:solidFill>
                  <a:schemeClr val="tx2"/>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p:nvPr>
        </p:nvSpPr>
        <p:spPr>
          <a:xfrm>
            <a:off x="2849007" y="227647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492443"/>
          </a:xfrm>
        </p:spPr>
        <p:txBody>
          <a:bodyPr anchor="t"/>
          <a:lstStyle>
            <a:lvl1pPr marL="0" indent="0">
              <a:spcBef>
                <a:spcPts val="0"/>
              </a:spcBef>
              <a:buNone/>
              <a:defRPr sz="1600">
                <a:solidFill>
                  <a:schemeClr val="tx2"/>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p:nvPr>
        </p:nvSpPr>
        <p:spPr>
          <a:xfrm>
            <a:off x="5113814" y="228311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492443"/>
          </a:xfrm>
        </p:spPr>
        <p:txBody>
          <a:bodyPr anchor="t"/>
          <a:lstStyle>
            <a:lvl1pPr marL="0" indent="0">
              <a:spcBef>
                <a:spcPts val="0"/>
              </a:spcBef>
              <a:buNone/>
              <a:defRPr sz="1600">
                <a:solidFill>
                  <a:schemeClr val="tx2"/>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p:nvPr>
        </p:nvSpPr>
        <p:spPr>
          <a:xfrm>
            <a:off x="7378621" y="227647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492443"/>
          </a:xfrm>
        </p:spPr>
        <p:txBody>
          <a:bodyPr anchor="t"/>
          <a:lstStyle>
            <a:lvl1pPr marL="0" indent="0">
              <a:spcBef>
                <a:spcPts val="0"/>
              </a:spcBef>
              <a:buNone/>
              <a:defRPr sz="1600">
                <a:solidFill>
                  <a:schemeClr val="tx2"/>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p:nvPr>
        </p:nvSpPr>
        <p:spPr>
          <a:xfrm>
            <a:off x="9643428" y="227647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75475750"/>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334.xml><?xml version="1.0" encoding="utf-8"?>
<p:sldLayout xmlns:a="http://schemas.openxmlformats.org/drawingml/2006/main" xmlns:r="http://schemas.openxmlformats.org/officeDocument/2006/relationships" xmlns:p="http://schemas.openxmlformats.org/presentationml/2006/main" showMasterSp="0"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a:xfrm>
            <a:off x="588264" y="2875002"/>
            <a:ext cx="4127692" cy="1107996"/>
          </a:xfrm>
        </p:spPr>
        <p:txBody>
          <a:bodyPr wrap="square" anchor="ctr">
            <a:spAutoFit/>
          </a:bodyPr>
          <a:lstStyle/>
          <a:p>
            <a:r>
              <a:rPr lang="en-US"/>
              <a:t>Click to edit Master title style</a:t>
            </a:r>
          </a:p>
        </p:txBody>
      </p:sp>
    </p:spTree>
    <p:extLst>
      <p:ext uri="{BB962C8B-B14F-4D97-AF65-F5344CB8AC3E}">
        <p14:creationId xmlns:p14="http://schemas.microsoft.com/office/powerpoint/2010/main" val="162083596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335.xml><?xml version="1.0" encoding="utf-8"?>
<p:sldLayout xmlns:a="http://schemas.openxmlformats.org/drawingml/2006/main" xmlns:r="http://schemas.openxmlformats.org/officeDocument/2006/relationships" xmlns:p="http://schemas.openxmlformats.org/presentationml/2006/main" showMasterSp="0"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972629419"/>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336.xml><?xml version="1.0" encoding="utf-8"?>
<p:sldLayout xmlns:a="http://schemas.openxmlformats.org/drawingml/2006/main" xmlns:r="http://schemas.openxmlformats.org/officeDocument/2006/relationships" xmlns:p="http://schemas.openxmlformats.org/presentationml/2006/main" showMasterSp="0" preserve="1" userDrawn="1">
  <p:cSld name="Header Background Title and Conten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01109616-29F5-2A48-AD26-C036688E660A}"/>
              </a:ext>
            </a:extLst>
          </p:cNvPr>
          <p:cNvSpPr/>
          <p:nvPr userDrawn="1"/>
        </p:nvSpPr>
        <p:spPr bwMode="auto">
          <a:xfrm>
            <a:off x="1" y="0"/>
            <a:ext cx="12192000" cy="1439693"/>
          </a:xfrm>
          <a:prstGeom prst="rect">
            <a:avLst/>
          </a:prstGeom>
          <a:gradFill>
            <a:gsLst>
              <a:gs pos="0">
                <a:schemeClr val="accent1"/>
              </a:gs>
              <a:gs pos="100000">
                <a:schemeClr val="accent3"/>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a:xfrm>
            <a:off x="588263" y="457200"/>
            <a:ext cx="11018520" cy="553998"/>
          </a:xfrm>
        </p:spPr>
        <p:txBody>
          <a:bodyPr anchor="ctr"/>
          <a:lstStyle>
            <a:lvl1pPr>
              <a:defRPr>
                <a:solidFill>
                  <a:schemeClr val="bg1"/>
                </a:solidFill>
              </a:defRPr>
            </a:lvl1pPr>
          </a:lstStyle>
          <a:p>
            <a:r>
              <a:rPr lang="en-US"/>
              <a:t>Click to edit Master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p:nvPr>
        </p:nvSpPr>
        <p:spPr>
          <a:xfrm>
            <a:off x="584200" y="1844675"/>
            <a:ext cx="11018838" cy="4424363"/>
          </a:xfrm>
        </p:spPr>
        <p:txBody>
          <a:bodyPr/>
          <a:lstStyle>
            <a:lvl1pPr marL="0" indent="0">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41881758"/>
      </p:ext>
    </p:extLst>
  </p:cSld>
  <p:clrMapOvr>
    <a:masterClrMapping/>
  </p:clrMapOvr>
  <p:transition>
    <p:fade/>
  </p:transition>
  <p:extLst>
    <p:ext uri="{DCECCB84-F9BA-43D5-87BE-67443E8EF086}">
      <p15:sldGuideLst xmlns:p15="http://schemas.microsoft.com/office/powerpoint/2012/main">
        <p15:guide id="2" orient="horz" pos="1162">
          <p15:clr>
            <a:srgbClr val="5ACBF0"/>
          </p15:clr>
        </p15:guide>
        <p15:guide id="3" orient="horz" pos="288">
          <p15:clr>
            <a:srgbClr val="5ACBF0"/>
          </p15:clr>
        </p15:guide>
        <p15:guide id="5" orient="horz" pos="904">
          <p15:clr>
            <a:srgbClr val="5ACBF0"/>
          </p15:clr>
        </p15:guide>
      </p15:sldGuideLst>
    </p:ext>
  </p:extLst>
</p:sldLayout>
</file>

<file path=ppt/slideLayouts/slideLayout337.xml><?xml version="1.0" encoding="utf-8"?>
<p:sldLayout xmlns:a="http://schemas.openxmlformats.org/drawingml/2006/main" xmlns:r="http://schemas.openxmlformats.org/officeDocument/2006/relationships" xmlns:p="http://schemas.openxmlformats.org/presentationml/2006/main" showMasterSp="0" preserve="1" userDrawn="1">
  <p:cSld name="Timeline Header Line 01">
    <p:bg>
      <p:bgPr>
        <a:gradFill>
          <a:gsLst>
            <a:gs pos="0">
              <a:srgbClr val="120D24"/>
            </a:gs>
            <a:gs pos="100000">
              <a:srgbClr val="290A46"/>
            </a:gs>
          </a:gsLst>
          <a:lin ang="2400000" scaled="0"/>
        </a:gradFill>
        <a:effectLst/>
      </p:bgPr>
    </p:bg>
    <p:spTree>
      <p:nvGrpSpPr>
        <p:cNvPr id="1" name=""/>
        <p:cNvGrpSpPr/>
        <p:nvPr/>
      </p:nvGrpSpPr>
      <p:grpSpPr>
        <a:xfrm>
          <a:off x="0" y="0"/>
          <a:ext cx="0" cy="0"/>
          <a:chOff x="0" y="0"/>
          <a:chExt cx="0" cy="0"/>
        </a:xfrm>
      </p:grpSpPr>
      <p:pic>
        <p:nvPicPr>
          <p:cNvPr id="3" name="Picture 2" descr="Background pattern&#10;&#10;Description automatically generated">
            <a:extLst>
              <a:ext uri="{FF2B5EF4-FFF2-40B4-BE49-F238E27FC236}">
                <a16:creationId xmlns:a16="http://schemas.microsoft.com/office/drawing/2014/main" id="{B95D43A3-1599-79ED-3554-60413F5698BC}"/>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itle 2">
            <a:extLst>
              <a:ext uri="{FF2B5EF4-FFF2-40B4-BE49-F238E27FC236}">
                <a16:creationId xmlns:a16="http://schemas.microsoft.com/office/drawing/2014/main" id="{BB973DD2-1476-E74C-99DF-240F2E508778}"/>
              </a:ext>
            </a:extLst>
          </p:cNvPr>
          <p:cNvSpPr>
            <a:spLocks noGrp="1"/>
          </p:cNvSpPr>
          <p:nvPr>
            <p:ph type="title"/>
          </p:nvPr>
        </p:nvSpPr>
        <p:spPr>
          <a:xfrm>
            <a:off x="588263" y="457200"/>
            <a:ext cx="11018520" cy="553998"/>
          </a:xfrm>
        </p:spPr>
        <p:txBody>
          <a:bodyPr>
            <a:spAutoFit/>
          </a:bodyPr>
          <a:lstStyle>
            <a:lvl1pPr>
              <a:defRPr>
                <a:solidFill>
                  <a:schemeClr val="tx1"/>
                </a:solidFill>
              </a:defRPr>
            </a:lvl1pPr>
          </a:lstStyle>
          <a:p>
            <a:r>
              <a:rPr lang="en-US"/>
              <a:t>Click to edit Master title style</a:t>
            </a:r>
          </a:p>
        </p:txBody>
      </p:sp>
      <p:sp>
        <p:nvSpPr>
          <p:cNvPr id="17" name="Text Placeholder 16">
            <a:extLst>
              <a:ext uri="{FF2B5EF4-FFF2-40B4-BE49-F238E27FC236}">
                <a16:creationId xmlns:a16="http://schemas.microsoft.com/office/drawing/2014/main" id="{3B0B9755-980E-B04E-95D6-C276F382D087}"/>
              </a:ext>
            </a:extLst>
          </p:cNvPr>
          <p:cNvSpPr>
            <a:spLocks noGrp="1"/>
          </p:cNvSpPr>
          <p:nvPr>
            <p:ph type="body" sz="quarter" idx="10"/>
          </p:nvPr>
        </p:nvSpPr>
        <p:spPr>
          <a:xfrm>
            <a:off x="584200" y="2137143"/>
            <a:ext cx="1595438"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18" name="Text Placeholder 16">
            <a:extLst>
              <a:ext uri="{FF2B5EF4-FFF2-40B4-BE49-F238E27FC236}">
                <a16:creationId xmlns:a16="http://schemas.microsoft.com/office/drawing/2014/main" id="{E14B2888-1E67-E04C-894E-926FC1FD801D}"/>
              </a:ext>
            </a:extLst>
          </p:cNvPr>
          <p:cNvSpPr>
            <a:spLocks noGrp="1"/>
          </p:cNvSpPr>
          <p:nvPr>
            <p:ph type="body" sz="quarter" idx="11"/>
          </p:nvPr>
        </p:nvSpPr>
        <p:spPr>
          <a:xfrm>
            <a:off x="2470150" y="2137143"/>
            <a:ext cx="1595438"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19" name="Text Placeholder 16">
            <a:extLst>
              <a:ext uri="{FF2B5EF4-FFF2-40B4-BE49-F238E27FC236}">
                <a16:creationId xmlns:a16="http://schemas.microsoft.com/office/drawing/2014/main" id="{333BC1A1-9771-5646-BEE1-9E5EEAED2699}"/>
              </a:ext>
            </a:extLst>
          </p:cNvPr>
          <p:cNvSpPr>
            <a:spLocks noGrp="1"/>
          </p:cNvSpPr>
          <p:nvPr>
            <p:ph type="body" sz="quarter" idx="12"/>
          </p:nvPr>
        </p:nvSpPr>
        <p:spPr>
          <a:xfrm>
            <a:off x="4356100" y="2137143"/>
            <a:ext cx="1603375"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0" name="Text Placeholder 16">
            <a:extLst>
              <a:ext uri="{FF2B5EF4-FFF2-40B4-BE49-F238E27FC236}">
                <a16:creationId xmlns:a16="http://schemas.microsoft.com/office/drawing/2014/main" id="{6B558C13-2A32-8A4B-856B-2AB00C47770F}"/>
              </a:ext>
            </a:extLst>
          </p:cNvPr>
          <p:cNvSpPr>
            <a:spLocks noGrp="1"/>
          </p:cNvSpPr>
          <p:nvPr>
            <p:ph type="body" sz="quarter" idx="13"/>
          </p:nvPr>
        </p:nvSpPr>
        <p:spPr>
          <a:xfrm>
            <a:off x="6240463" y="2137143"/>
            <a:ext cx="1597025"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1" name="Text Placeholder 16">
            <a:extLst>
              <a:ext uri="{FF2B5EF4-FFF2-40B4-BE49-F238E27FC236}">
                <a16:creationId xmlns:a16="http://schemas.microsoft.com/office/drawing/2014/main" id="{DFF8B5E8-017D-9448-B30F-CD659C221073}"/>
              </a:ext>
            </a:extLst>
          </p:cNvPr>
          <p:cNvSpPr>
            <a:spLocks noGrp="1"/>
          </p:cNvSpPr>
          <p:nvPr>
            <p:ph type="body" sz="quarter" idx="14"/>
          </p:nvPr>
        </p:nvSpPr>
        <p:spPr>
          <a:xfrm>
            <a:off x="8128000" y="2137143"/>
            <a:ext cx="1592263"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2" name="Text Placeholder 16">
            <a:extLst>
              <a:ext uri="{FF2B5EF4-FFF2-40B4-BE49-F238E27FC236}">
                <a16:creationId xmlns:a16="http://schemas.microsoft.com/office/drawing/2014/main" id="{23243079-7E64-8247-A7DE-8C677FA6F54F}"/>
              </a:ext>
            </a:extLst>
          </p:cNvPr>
          <p:cNvSpPr>
            <a:spLocks noGrp="1"/>
          </p:cNvSpPr>
          <p:nvPr>
            <p:ph type="body" sz="quarter" idx="15"/>
          </p:nvPr>
        </p:nvSpPr>
        <p:spPr>
          <a:xfrm>
            <a:off x="10013950" y="2137143"/>
            <a:ext cx="1595438"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3" name="Text Placeholder 16">
            <a:extLst>
              <a:ext uri="{FF2B5EF4-FFF2-40B4-BE49-F238E27FC236}">
                <a16:creationId xmlns:a16="http://schemas.microsoft.com/office/drawing/2014/main" id="{15EF34EC-5A49-5E44-8FF1-785ECE15E3B9}"/>
              </a:ext>
            </a:extLst>
          </p:cNvPr>
          <p:cNvSpPr>
            <a:spLocks noGrp="1"/>
          </p:cNvSpPr>
          <p:nvPr>
            <p:ph type="body" sz="quarter" idx="16"/>
          </p:nvPr>
        </p:nvSpPr>
        <p:spPr>
          <a:xfrm>
            <a:off x="584200" y="4509120"/>
            <a:ext cx="1595438"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4" name="Text Placeholder 16">
            <a:extLst>
              <a:ext uri="{FF2B5EF4-FFF2-40B4-BE49-F238E27FC236}">
                <a16:creationId xmlns:a16="http://schemas.microsoft.com/office/drawing/2014/main" id="{1815091A-D110-584B-AB6E-643B6462EE03}"/>
              </a:ext>
            </a:extLst>
          </p:cNvPr>
          <p:cNvSpPr>
            <a:spLocks noGrp="1"/>
          </p:cNvSpPr>
          <p:nvPr>
            <p:ph type="body" sz="quarter" idx="17"/>
          </p:nvPr>
        </p:nvSpPr>
        <p:spPr>
          <a:xfrm>
            <a:off x="2470150" y="4509120"/>
            <a:ext cx="1595438"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5" name="Text Placeholder 16">
            <a:extLst>
              <a:ext uri="{FF2B5EF4-FFF2-40B4-BE49-F238E27FC236}">
                <a16:creationId xmlns:a16="http://schemas.microsoft.com/office/drawing/2014/main" id="{DBBF8BC8-BC7B-004B-A427-B1F9D8D9199A}"/>
              </a:ext>
            </a:extLst>
          </p:cNvPr>
          <p:cNvSpPr>
            <a:spLocks noGrp="1"/>
          </p:cNvSpPr>
          <p:nvPr>
            <p:ph type="body" sz="quarter" idx="18"/>
          </p:nvPr>
        </p:nvSpPr>
        <p:spPr>
          <a:xfrm>
            <a:off x="4356100" y="4509120"/>
            <a:ext cx="1603375"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6" name="Text Placeholder 16">
            <a:extLst>
              <a:ext uri="{FF2B5EF4-FFF2-40B4-BE49-F238E27FC236}">
                <a16:creationId xmlns:a16="http://schemas.microsoft.com/office/drawing/2014/main" id="{844592AA-1A9A-8E46-B40A-8739500A22C9}"/>
              </a:ext>
            </a:extLst>
          </p:cNvPr>
          <p:cNvSpPr>
            <a:spLocks noGrp="1"/>
          </p:cNvSpPr>
          <p:nvPr>
            <p:ph type="body" sz="quarter" idx="19"/>
          </p:nvPr>
        </p:nvSpPr>
        <p:spPr>
          <a:xfrm>
            <a:off x="6240463" y="4509120"/>
            <a:ext cx="1597025"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7" name="Text Placeholder 16">
            <a:extLst>
              <a:ext uri="{FF2B5EF4-FFF2-40B4-BE49-F238E27FC236}">
                <a16:creationId xmlns:a16="http://schemas.microsoft.com/office/drawing/2014/main" id="{6E747F9F-4D5A-1E4C-92B5-549F887E8726}"/>
              </a:ext>
            </a:extLst>
          </p:cNvPr>
          <p:cNvSpPr>
            <a:spLocks noGrp="1"/>
          </p:cNvSpPr>
          <p:nvPr>
            <p:ph type="body" sz="quarter" idx="20"/>
          </p:nvPr>
        </p:nvSpPr>
        <p:spPr>
          <a:xfrm>
            <a:off x="8128000" y="4509120"/>
            <a:ext cx="1592263"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8" name="Text Placeholder 16">
            <a:extLst>
              <a:ext uri="{FF2B5EF4-FFF2-40B4-BE49-F238E27FC236}">
                <a16:creationId xmlns:a16="http://schemas.microsoft.com/office/drawing/2014/main" id="{F878EC20-6567-6B45-AE19-F3465093EEC8}"/>
              </a:ext>
            </a:extLst>
          </p:cNvPr>
          <p:cNvSpPr>
            <a:spLocks noGrp="1"/>
          </p:cNvSpPr>
          <p:nvPr>
            <p:ph type="body" sz="quarter" idx="21"/>
          </p:nvPr>
        </p:nvSpPr>
        <p:spPr>
          <a:xfrm>
            <a:off x="10013950" y="4509120"/>
            <a:ext cx="1595438"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cxnSp>
        <p:nvCxnSpPr>
          <p:cNvPr id="16" name="Straight Connector 15">
            <a:extLst>
              <a:ext uri="{FF2B5EF4-FFF2-40B4-BE49-F238E27FC236}">
                <a16:creationId xmlns:a16="http://schemas.microsoft.com/office/drawing/2014/main" id="{1EA3253A-CBC3-A644-9057-A616EFD62183}"/>
              </a:ext>
            </a:extLst>
          </p:cNvPr>
          <p:cNvCxnSpPr>
            <a:cxnSpLocks/>
          </p:cNvCxnSpPr>
          <p:nvPr userDrawn="1"/>
        </p:nvCxnSpPr>
        <p:spPr>
          <a:xfrm>
            <a:off x="584200" y="2017713"/>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53FA9607-273B-BF42-A068-8D930E44C050}"/>
              </a:ext>
            </a:extLst>
          </p:cNvPr>
          <p:cNvCxnSpPr>
            <a:cxnSpLocks/>
          </p:cNvCxnSpPr>
          <p:nvPr userDrawn="1"/>
        </p:nvCxnSpPr>
        <p:spPr>
          <a:xfrm>
            <a:off x="2470150" y="2017713"/>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85FB5306-5527-0B40-80C7-DB5C8423B952}"/>
              </a:ext>
            </a:extLst>
          </p:cNvPr>
          <p:cNvCxnSpPr>
            <a:cxnSpLocks/>
          </p:cNvCxnSpPr>
          <p:nvPr userDrawn="1"/>
        </p:nvCxnSpPr>
        <p:spPr>
          <a:xfrm>
            <a:off x="4364037" y="2015240"/>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93971A8C-E65D-6B49-ADA2-293469DDD7BC}"/>
              </a:ext>
            </a:extLst>
          </p:cNvPr>
          <p:cNvCxnSpPr>
            <a:cxnSpLocks/>
          </p:cNvCxnSpPr>
          <p:nvPr userDrawn="1"/>
        </p:nvCxnSpPr>
        <p:spPr>
          <a:xfrm>
            <a:off x="6240463" y="2017713"/>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91A700F-7F45-F94C-A435-F7EE30C70A7E}"/>
              </a:ext>
            </a:extLst>
          </p:cNvPr>
          <p:cNvCxnSpPr>
            <a:cxnSpLocks/>
          </p:cNvCxnSpPr>
          <p:nvPr userDrawn="1"/>
        </p:nvCxnSpPr>
        <p:spPr>
          <a:xfrm>
            <a:off x="8124825" y="2017713"/>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18EA0204-C4C9-6644-861D-6EB50FE04062}"/>
              </a:ext>
            </a:extLst>
          </p:cNvPr>
          <p:cNvCxnSpPr>
            <a:cxnSpLocks/>
          </p:cNvCxnSpPr>
          <p:nvPr userDrawn="1"/>
        </p:nvCxnSpPr>
        <p:spPr>
          <a:xfrm>
            <a:off x="10013950" y="2017713"/>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C21346A5-A33F-5946-9543-99C299D786AC}"/>
              </a:ext>
            </a:extLst>
          </p:cNvPr>
          <p:cNvCxnSpPr>
            <a:cxnSpLocks/>
          </p:cNvCxnSpPr>
          <p:nvPr userDrawn="1"/>
        </p:nvCxnSpPr>
        <p:spPr>
          <a:xfrm>
            <a:off x="584200" y="4365104"/>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524EA3CD-0BD7-E747-A4EB-45424A3C1987}"/>
              </a:ext>
            </a:extLst>
          </p:cNvPr>
          <p:cNvCxnSpPr>
            <a:cxnSpLocks/>
          </p:cNvCxnSpPr>
          <p:nvPr userDrawn="1"/>
        </p:nvCxnSpPr>
        <p:spPr>
          <a:xfrm>
            <a:off x="2495600" y="4365104"/>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DB66C269-8DE0-714D-AB7A-BA133A81E3C7}"/>
              </a:ext>
            </a:extLst>
          </p:cNvPr>
          <p:cNvCxnSpPr>
            <a:cxnSpLocks/>
          </p:cNvCxnSpPr>
          <p:nvPr userDrawn="1"/>
        </p:nvCxnSpPr>
        <p:spPr>
          <a:xfrm>
            <a:off x="4364037" y="4362631"/>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C3539B16-CE2C-3A4D-B528-4C530EFD148D}"/>
              </a:ext>
            </a:extLst>
          </p:cNvPr>
          <p:cNvCxnSpPr>
            <a:cxnSpLocks/>
          </p:cNvCxnSpPr>
          <p:nvPr userDrawn="1"/>
        </p:nvCxnSpPr>
        <p:spPr>
          <a:xfrm>
            <a:off x="6240463" y="4365104"/>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CA683FC3-D470-6642-8CD2-833A816B7C06}"/>
              </a:ext>
            </a:extLst>
          </p:cNvPr>
          <p:cNvCxnSpPr>
            <a:cxnSpLocks/>
          </p:cNvCxnSpPr>
          <p:nvPr userDrawn="1"/>
        </p:nvCxnSpPr>
        <p:spPr>
          <a:xfrm>
            <a:off x="8124825" y="4365104"/>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F13A02AF-593E-A740-8AA5-3E98EC7712B3}"/>
              </a:ext>
            </a:extLst>
          </p:cNvPr>
          <p:cNvCxnSpPr>
            <a:cxnSpLocks/>
          </p:cNvCxnSpPr>
          <p:nvPr userDrawn="1"/>
        </p:nvCxnSpPr>
        <p:spPr>
          <a:xfrm>
            <a:off x="10013950" y="4365104"/>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9" name="Text Placeholder 28">
            <a:extLst>
              <a:ext uri="{FF2B5EF4-FFF2-40B4-BE49-F238E27FC236}">
                <a16:creationId xmlns:a16="http://schemas.microsoft.com/office/drawing/2014/main" id="{2B32F430-ED23-B440-BB46-25EFAA521E1A}"/>
              </a:ext>
            </a:extLst>
          </p:cNvPr>
          <p:cNvSpPr>
            <a:spLocks noGrp="1"/>
          </p:cNvSpPr>
          <p:nvPr>
            <p:ph type="body" sz="quarter" idx="22" hasCustomPrompt="1"/>
          </p:nvPr>
        </p:nvSpPr>
        <p:spPr>
          <a:xfrm>
            <a:off x="584200" y="1436688"/>
            <a:ext cx="1595439"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41" name="Text Placeholder 28">
            <a:extLst>
              <a:ext uri="{FF2B5EF4-FFF2-40B4-BE49-F238E27FC236}">
                <a16:creationId xmlns:a16="http://schemas.microsoft.com/office/drawing/2014/main" id="{7BE96FEE-E6DA-2941-AEAC-A1C8FC164091}"/>
              </a:ext>
            </a:extLst>
          </p:cNvPr>
          <p:cNvSpPr>
            <a:spLocks noGrp="1"/>
          </p:cNvSpPr>
          <p:nvPr>
            <p:ph type="body" sz="quarter" idx="23" hasCustomPrompt="1"/>
          </p:nvPr>
        </p:nvSpPr>
        <p:spPr>
          <a:xfrm>
            <a:off x="2470150" y="1436688"/>
            <a:ext cx="1595438"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42" name="Text Placeholder 28">
            <a:extLst>
              <a:ext uri="{FF2B5EF4-FFF2-40B4-BE49-F238E27FC236}">
                <a16:creationId xmlns:a16="http://schemas.microsoft.com/office/drawing/2014/main" id="{8732B004-72E3-4E45-A749-459DEFBC1733}"/>
              </a:ext>
            </a:extLst>
          </p:cNvPr>
          <p:cNvSpPr>
            <a:spLocks noGrp="1"/>
          </p:cNvSpPr>
          <p:nvPr>
            <p:ph type="body" sz="quarter" idx="24" hasCustomPrompt="1"/>
          </p:nvPr>
        </p:nvSpPr>
        <p:spPr>
          <a:xfrm>
            <a:off x="4367808" y="1436688"/>
            <a:ext cx="1595438"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43" name="Text Placeholder 28">
            <a:extLst>
              <a:ext uri="{FF2B5EF4-FFF2-40B4-BE49-F238E27FC236}">
                <a16:creationId xmlns:a16="http://schemas.microsoft.com/office/drawing/2014/main" id="{E66FAAC7-8AEC-104A-A5DD-4AEB7AA585A9}"/>
              </a:ext>
            </a:extLst>
          </p:cNvPr>
          <p:cNvSpPr>
            <a:spLocks noGrp="1"/>
          </p:cNvSpPr>
          <p:nvPr>
            <p:ph type="body" sz="quarter" idx="25" hasCustomPrompt="1"/>
          </p:nvPr>
        </p:nvSpPr>
        <p:spPr>
          <a:xfrm>
            <a:off x="6240016" y="1436688"/>
            <a:ext cx="1595438"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44" name="Text Placeholder 28">
            <a:extLst>
              <a:ext uri="{FF2B5EF4-FFF2-40B4-BE49-F238E27FC236}">
                <a16:creationId xmlns:a16="http://schemas.microsoft.com/office/drawing/2014/main" id="{5E1D2D98-23BB-FF4A-95AC-2A429CDF840F}"/>
              </a:ext>
            </a:extLst>
          </p:cNvPr>
          <p:cNvSpPr>
            <a:spLocks noGrp="1"/>
          </p:cNvSpPr>
          <p:nvPr>
            <p:ph type="body" sz="quarter" idx="26" hasCustomPrompt="1"/>
          </p:nvPr>
        </p:nvSpPr>
        <p:spPr>
          <a:xfrm>
            <a:off x="8128000" y="1436688"/>
            <a:ext cx="1595438"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45" name="Text Placeholder 28">
            <a:extLst>
              <a:ext uri="{FF2B5EF4-FFF2-40B4-BE49-F238E27FC236}">
                <a16:creationId xmlns:a16="http://schemas.microsoft.com/office/drawing/2014/main" id="{527C7347-F791-F945-A658-6E2EC13C6393}"/>
              </a:ext>
            </a:extLst>
          </p:cNvPr>
          <p:cNvSpPr>
            <a:spLocks noGrp="1"/>
          </p:cNvSpPr>
          <p:nvPr>
            <p:ph type="body" sz="quarter" idx="27" hasCustomPrompt="1"/>
          </p:nvPr>
        </p:nvSpPr>
        <p:spPr>
          <a:xfrm>
            <a:off x="10013950" y="1436688"/>
            <a:ext cx="1595438"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46" name="Text Placeholder 28">
            <a:extLst>
              <a:ext uri="{FF2B5EF4-FFF2-40B4-BE49-F238E27FC236}">
                <a16:creationId xmlns:a16="http://schemas.microsoft.com/office/drawing/2014/main" id="{8172C080-65E1-3C46-99C0-978870D28AF8}"/>
              </a:ext>
            </a:extLst>
          </p:cNvPr>
          <p:cNvSpPr>
            <a:spLocks noGrp="1"/>
          </p:cNvSpPr>
          <p:nvPr>
            <p:ph type="body" sz="quarter" idx="28" hasCustomPrompt="1"/>
          </p:nvPr>
        </p:nvSpPr>
        <p:spPr>
          <a:xfrm>
            <a:off x="584200" y="3789040"/>
            <a:ext cx="1595439"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47" name="Text Placeholder 28">
            <a:extLst>
              <a:ext uri="{FF2B5EF4-FFF2-40B4-BE49-F238E27FC236}">
                <a16:creationId xmlns:a16="http://schemas.microsoft.com/office/drawing/2014/main" id="{4928442B-3D98-0B48-9333-273D8587E0E3}"/>
              </a:ext>
            </a:extLst>
          </p:cNvPr>
          <p:cNvSpPr>
            <a:spLocks noGrp="1"/>
          </p:cNvSpPr>
          <p:nvPr>
            <p:ph type="body" sz="quarter" idx="29" hasCustomPrompt="1"/>
          </p:nvPr>
        </p:nvSpPr>
        <p:spPr>
          <a:xfrm>
            <a:off x="2470150" y="3789040"/>
            <a:ext cx="1595438"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48" name="Text Placeholder 28">
            <a:extLst>
              <a:ext uri="{FF2B5EF4-FFF2-40B4-BE49-F238E27FC236}">
                <a16:creationId xmlns:a16="http://schemas.microsoft.com/office/drawing/2014/main" id="{2961F7B7-1EDB-2C43-951E-B36532A1E791}"/>
              </a:ext>
            </a:extLst>
          </p:cNvPr>
          <p:cNvSpPr>
            <a:spLocks noGrp="1"/>
          </p:cNvSpPr>
          <p:nvPr>
            <p:ph type="body" sz="quarter" idx="30" hasCustomPrompt="1"/>
          </p:nvPr>
        </p:nvSpPr>
        <p:spPr>
          <a:xfrm>
            <a:off x="4367808" y="3789040"/>
            <a:ext cx="1595438"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49" name="Text Placeholder 28">
            <a:extLst>
              <a:ext uri="{FF2B5EF4-FFF2-40B4-BE49-F238E27FC236}">
                <a16:creationId xmlns:a16="http://schemas.microsoft.com/office/drawing/2014/main" id="{6345ABD8-4C05-A749-91A9-2D1F286CB735}"/>
              </a:ext>
            </a:extLst>
          </p:cNvPr>
          <p:cNvSpPr>
            <a:spLocks noGrp="1"/>
          </p:cNvSpPr>
          <p:nvPr>
            <p:ph type="body" sz="quarter" idx="31" hasCustomPrompt="1"/>
          </p:nvPr>
        </p:nvSpPr>
        <p:spPr>
          <a:xfrm>
            <a:off x="6240016" y="3789040"/>
            <a:ext cx="1595438"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50" name="Text Placeholder 28">
            <a:extLst>
              <a:ext uri="{FF2B5EF4-FFF2-40B4-BE49-F238E27FC236}">
                <a16:creationId xmlns:a16="http://schemas.microsoft.com/office/drawing/2014/main" id="{40D75468-C5B7-204E-BE74-7892BA35FF75}"/>
              </a:ext>
            </a:extLst>
          </p:cNvPr>
          <p:cNvSpPr>
            <a:spLocks noGrp="1"/>
          </p:cNvSpPr>
          <p:nvPr>
            <p:ph type="body" sz="quarter" idx="32" hasCustomPrompt="1"/>
          </p:nvPr>
        </p:nvSpPr>
        <p:spPr>
          <a:xfrm>
            <a:off x="8128000" y="3789040"/>
            <a:ext cx="1595438"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51" name="Text Placeholder 28">
            <a:extLst>
              <a:ext uri="{FF2B5EF4-FFF2-40B4-BE49-F238E27FC236}">
                <a16:creationId xmlns:a16="http://schemas.microsoft.com/office/drawing/2014/main" id="{C0D28E3D-12EC-FE42-A86A-CE63CE12A178}"/>
              </a:ext>
            </a:extLst>
          </p:cNvPr>
          <p:cNvSpPr>
            <a:spLocks noGrp="1"/>
          </p:cNvSpPr>
          <p:nvPr>
            <p:ph type="body" sz="quarter" idx="33" hasCustomPrompt="1"/>
          </p:nvPr>
        </p:nvSpPr>
        <p:spPr>
          <a:xfrm>
            <a:off x="10013950" y="3789040"/>
            <a:ext cx="1595438"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Tree>
    <p:extLst>
      <p:ext uri="{BB962C8B-B14F-4D97-AF65-F5344CB8AC3E}">
        <p14:creationId xmlns:p14="http://schemas.microsoft.com/office/powerpoint/2010/main" val="2346324646"/>
      </p:ext>
    </p:extLst>
  </p:cSld>
  <p:clrMapOvr>
    <a:masterClrMapping/>
  </p:clrMapOvr>
  <p:transition>
    <p:fade/>
  </p:transition>
  <p:extLst>
    <p:ext uri="{DCECCB84-F9BA-43D5-87BE-67443E8EF086}">
      <p15:sldGuideLst xmlns:p15="http://schemas.microsoft.com/office/powerpoint/2012/main">
        <p15:guide id="8" pos="1373">
          <p15:clr>
            <a:srgbClr val="A4A3A4"/>
          </p15:clr>
        </p15:guide>
        <p15:guide id="9" pos="1556">
          <p15:clr>
            <a:srgbClr val="A4A3A4"/>
          </p15:clr>
        </p15:guide>
        <p15:guide id="12" pos="2561">
          <p15:clr>
            <a:srgbClr val="A4A3A4"/>
          </p15:clr>
        </p15:guide>
        <p15:guide id="13" pos="2744">
          <p15:clr>
            <a:srgbClr val="A4A3A4"/>
          </p15:clr>
        </p15:guide>
        <p15:guide id="16" pos="3754">
          <p15:clr>
            <a:srgbClr val="A4A3A4"/>
          </p15:clr>
        </p15:guide>
        <p15:guide id="17" pos="3931">
          <p15:clr>
            <a:srgbClr val="A4A3A4"/>
          </p15:clr>
        </p15:guide>
        <p15:guide id="20" pos="4937">
          <p15:clr>
            <a:srgbClr val="A4A3A4"/>
          </p15:clr>
        </p15:guide>
        <p15:guide id="21" pos="5120">
          <p15:clr>
            <a:srgbClr val="A4A3A4"/>
          </p15:clr>
        </p15:guide>
        <p15:guide id="24" pos="6123">
          <p15:clr>
            <a:srgbClr val="A4A3A4"/>
          </p15:clr>
        </p15:guide>
        <p15:guide id="25" pos="6308">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orient="horz" pos="2387">
          <p15:clr>
            <a:srgbClr val="FBAE40"/>
          </p15:clr>
        </p15:guide>
        <p15:guide id="32" orient="horz" pos="2750">
          <p15:clr>
            <a:srgbClr val="FBAE40"/>
          </p15:clr>
        </p15:guide>
      </p15:sldGuideLst>
    </p:ext>
  </p:extLst>
</p:sldLayout>
</file>

<file path=ppt/slideLayouts/slideLayout338.xml><?xml version="1.0" encoding="utf-8"?>
<p:sldLayout xmlns:a="http://schemas.openxmlformats.org/drawingml/2006/main" xmlns:r="http://schemas.openxmlformats.org/officeDocument/2006/relationships" xmlns:p="http://schemas.openxmlformats.org/presentationml/2006/main" showMasterSp="0" preserve="1" userDrawn="1">
  <p:cSld name="Quote 01">
    <p:bg>
      <p:bgPr>
        <a:solidFill>
          <a:schemeClr val="tx1"/>
        </a:solidFill>
        <a:effectLst/>
      </p:bgPr>
    </p:bg>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FA81D9D0-A8F0-5981-61F1-95B0C9D3D75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5" name="Title 1">
            <a:extLst>
              <a:ext uri="{FF2B5EF4-FFF2-40B4-BE49-F238E27FC236}">
                <a16:creationId xmlns:a16="http://schemas.microsoft.com/office/drawing/2014/main" id="{5772E02E-9408-3A16-2204-9A9ECDD48808}"/>
              </a:ext>
            </a:extLst>
          </p:cNvPr>
          <p:cNvSpPr txBox="1">
            <a:spLocks/>
          </p:cNvSpPr>
          <p:nvPr userDrawn="1"/>
        </p:nvSpPr>
        <p:spPr>
          <a:xfrm>
            <a:off x="666811" y="370312"/>
            <a:ext cx="9866313" cy="2908489"/>
          </a:xfrm>
          <a:prstGeom prst="rect">
            <a:avLst/>
          </a:prstGeom>
          <a:noFill/>
        </p:spPr>
        <p:txBody>
          <a:bodyPr vert="horz" wrap="square" lIns="0" tIns="0" rIns="0" bIns="0" rtlCol="0" anchor="b" anchorCtr="0">
            <a:spAutoFit/>
          </a:bodyPr>
          <a:lstStyle>
            <a:lvl1pPr algn="l" defTabSz="932742" rtl="0" eaLnBrk="1" latinLnBrk="0" hangingPunct="1">
              <a:lnSpc>
                <a:spcPct val="100000"/>
              </a:lnSpc>
              <a:spcBef>
                <a:spcPct val="0"/>
              </a:spcBef>
              <a:buNone/>
              <a:defRPr lang="en-US" sz="3600" b="0" kern="1200" cap="none" spc="-50" baseline="0">
                <a:ln w="3175">
                  <a:noFill/>
                </a:ln>
                <a:solidFill>
                  <a:schemeClr val="accent2"/>
                </a:solidFill>
                <a:effectLst/>
                <a:latin typeface="Segoe UI Semibold" panose="020B0702040204020203" pitchFamily="34" charset="0"/>
                <a:ea typeface="+mn-ea"/>
                <a:cs typeface="Segoe UI Semibold" panose="020B0702040204020203" pitchFamily="34" charset="0"/>
              </a:defRPr>
            </a:lvl1pPr>
          </a:lstStyle>
          <a:p>
            <a:r>
              <a:rPr lang="en-US" sz="18900">
                <a:gradFill>
                  <a:gsLst>
                    <a:gs pos="0">
                      <a:schemeClr val="accent1"/>
                    </a:gs>
                    <a:gs pos="100000">
                      <a:schemeClr val="accent3"/>
                    </a:gs>
                  </a:gsLst>
                  <a:lin ang="2400000" scaled="0"/>
                </a:gradFill>
                <a:latin typeface="Arial Black" panose="020B0A04020102020204" pitchFamily="34" charset="0"/>
              </a:rPr>
              <a:t>”</a:t>
            </a:r>
          </a:p>
        </p:txBody>
      </p:sp>
      <p:sp>
        <p:nvSpPr>
          <p:cNvPr id="8" name="Text Placeholder 3">
            <a:extLst>
              <a:ext uri="{FF2B5EF4-FFF2-40B4-BE49-F238E27FC236}">
                <a16:creationId xmlns:a16="http://schemas.microsoft.com/office/drawing/2014/main" id="{DD89A49A-58E0-6646-8574-0B0729961CFB}"/>
              </a:ext>
            </a:extLst>
          </p:cNvPr>
          <p:cNvSpPr>
            <a:spLocks noGrp="1"/>
          </p:cNvSpPr>
          <p:nvPr>
            <p:ph type="body" sz="quarter" idx="18" hasCustomPrompt="1"/>
          </p:nvPr>
        </p:nvSpPr>
        <p:spPr>
          <a:xfrm>
            <a:off x="2325380" y="4974300"/>
            <a:ext cx="3855502" cy="276999"/>
          </a:xfrm>
        </p:spPr>
        <p:txBody>
          <a:bodyPr/>
          <a:lstStyle>
            <a:lvl1pPr marL="0" indent="0" algn="l">
              <a:spcBef>
                <a:spcPts val="0"/>
              </a:spcBef>
              <a:buNone/>
              <a:defRPr sz="1800">
                <a:solidFill>
                  <a:schemeClr val="accent2"/>
                </a:solidFill>
                <a:latin typeface="+mj-lt"/>
              </a:defRPr>
            </a:lvl1pPr>
          </a:lstStyle>
          <a:p>
            <a:pPr lvl="0"/>
            <a:r>
              <a:rPr lang="en-US"/>
              <a:t>Name attribute</a:t>
            </a:r>
          </a:p>
        </p:txBody>
      </p:sp>
      <p:sp>
        <p:nvSpPr>
          <p:cNvPr id="9" name="Text Placeholder 3">
            <a:extLst>
              <a:ext uri="{FF2B5EF4-FFF2-40B4-BE49-F238E27FC236}">
                <a16:creationId xmlns:a16="http://schemas.microsoft.com/office/drawing/2014/main" id="{53C890AF-C449-E34D-86FC-4BE82A41ED0D}"/>
              </a:ext>
            </a:extLst>
          </p:cNvPr>
          <p:cNvSpPr>
            <a:spLocks noGrp="1"/>
          </p:cNvSpPr>
          <p:nvPr>
            <p:ph type="body" sz="quarter" idx="20" hasCustomPrompt="1"/>
          </p:nvPr>
        </p:nvSpPr>
        <p:spPr>
          <a:xfrm>
            <a:off x="2325380" y="5271879"/>
            <a:ext cx="3855502" cy="430887"/>
          </a:xfrm>
        </p:spPr>
        <p:txBody>
          <a:bodyPr/>
          <a:lstStyle>
            <a:lvl1pPr marL="0" indent="0" algn="l">
              <a:spcBef>
                <a:spcPts val="0"/>
              </a:spcBef>
              <a:buNone/>
              <a:defRPr sz="1400">
                <a:solidFill>
                  <a:schemeClr val="bg1"/>
                </a:solidFill>
                <a:latin typeface="+mn-lt"/>
              </a:defRPr>
            </a:lvl1pPr>
          </a:lstStyle>
          <a:p>
            <a:pPr lvl="0"/>
            <a:r>
              <a:rPr lang="en-US"/>
              <a:t>Job title or another attribute</a:t>
            </a:r>
            <a:br>
              <a:rPr lang="en-US"/>
            </a:br>
            <a:r>
              <a:rPr lang="en-US"/>
              <a:t>Company if applicable</a:t>
            </a:r>
          </a:p>
        </p:txBody>
      </p:sp>
      <p:sp>
        <p:nvSpPr>
          <p:cNvPr id="10" name="Title 1">
            <a:extLst>
              <a:ext uri="{FF2B5EF4-FFF2-40B4-BE49-F238E27FC236}">
                <a16:creationId xmlns:a16="http://schemas.microsoft.com/office/drawing/2014/main" id="{4B9A47D2-7C06-3E47-802E-BD98760204B1}"/>
              </a:ext>
            </a:extLst>
          </p:cNvPr>
          <p:cNvSpPr>
            <a:spLocks noGrp="1"/>
          </p:cNvSpPr>
          <p:nvPr>
            <p:ph type="title" hasCustomPrompt="1"/>
          </p:nvPr>
        </p:nvSpPr>
        <p:spPr>
          <a:xfrm>
            <a:off x="749550" y="2194074"/>
            <a:ext cx="6160536" cy="1661993"/>
          </a:xfrm>
        </p:spPr>
        <p:txBody>
          <a:bodyPr anchor="b"/>
          <a:lstStyle>
            <a:lvl1pPr>
              <a:defRPr>
                <a:solidFill>
                  <a:schemeClr val="accent2"/>
                </a:solidFill>
              </a:defRPr>
            </a:lvl1pPr>
          </a:lstStyle>
          <a:p>
            <a:r>
              <a:rPr lang="en-US"/>
              <a:t>“Add quote text here Add quote text here Add quote text here Add quote text here”</a:t>
            </a:r>
          </a:p>
        </p:txBody>
      </p:sp>
    </p:spTree>
    <p:extLst>
      <p:ext uri="{BB962C8B-B14F-4D97-AF65-F5344CB8AC3E}">
        <p14:creationId xmlns:p14="http://schemas.microsoft.com/office/powerpoint/2010/main" val="278390092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pos="369">
          <p15:clr>
            <a:srgbClr val="F26B43"/>
          </p15:clr>
        </p15:guide>
        <p15:guide id="3" orient="horz" pos="366">
          <p15:clr>
            <a:srgbClr val="F26B43"/>
          </p15:clr>
        </p15:guide>
        <p15:guide id="4" pos="7311">
          <p15:clr>
            <a:srgbClr val="F26B43"/>
          </p15:clr>
        </p15:guide>
        <p15:guide id="5" orient="horz" pos="3951">
          <p15:clr>
            <a:srgbClr val="F26B43"/>
          </p15:clr>
        </p15:guide>
        <p15:guide id="12" pos="2561">
          <p15:clr>
            <a:srgbClr val="A4A3A4"/>
          </p15:clr>
        </p15:guide>
        <p15:guide id="13" pos="2744">
          <p15:clr>
            <a:srgbClr val="A4A3A4"/>
          </p15:clr>
        </p15:guide>
        <p15:guide id="20" pos="4937">
          <p15:clr>
            <a:srgbClr val="A4A3A4"/>
          </p15:clr>
        </p15:guide>
        <p15:guide id="21" pos="5120">
          <p15:clr>
            <a:srgbClr val="A4A3A4"/>
          </p15:clr>
        </p15:guide>
        <p15:guide id="22" pos="2682">
          <p15:clr>
            <a:srgbClr val="F26B43"/>
          </p15:clr>
        </p15:guide>
        <p15:guide id="23" pos="4998">
          <p15:clr>
            <a:srgbClr val="F26B43"/>
          </p15:clr>
        </p15:guide>
      </p15:sldGuideLst>
    </p:ext>
  </p:extLst>
</p:sldLayout>
</file>

<file path=ppt/slideLayouts/slideLayout339.xml><?xml version="1.0" encoding="utf-8"?>
<p:sldLayout xmlns:a="http://schemas.openxmlformats.org/drawingml/2006/main" xmlns:r="http://schemas.openxmlformats.org/officeDocument/2006/relationships" xmlns:p="http://schemas.openxmlformats.org/presentationml/2006/main" showMasterSp="0" preserve="1" userDrawn="1">
  <p:cSld name="Quote 06 w/ photo">
    <p:spTree>
      <p:nvGrpSpPr>
        <p:cNvPr id="1" name=""/>
        <p:cNvGrpSpPr/>
        <p:nvPr/>
      </p:nvGrpSpPr>
      <p:grpSpPr>
        <a:xfrm>
          <a:off x="0" y="0"/>
          <a:ext cx="0" cy="0"/>
          <a:chOff x="0" y="0"/>
          <a:chExt cx="0" cy="0"/>
        </a:xfrm>
      </p:grpSpPr>
      <p:pic>
        <p:nvPicPr>
          <p:cNvPr id="4" name="Picture 3" descr="Background pattern&#10;&#10;Description automatically generated">
            <a:extLst>
              <a:ext uri="{FF2B5EF4-FFF2-40B4-BE49-F238E27FC236}">
                <a16:creationId xmlns:a16="http://schemas.microsoft.com/office/drawing/2014/main" id="{C4256E61-BAE0-966F-33FB-4875F4CFF83E}"/>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6A76F132-B9CF-86BB-C18A-7AD8C024046B}"/>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1163639" y="3779493"/>
            <a:ext cx="5908494" cy="276999"/>
          </a:xfrm>
        </p:spPr>
        <p:txBody>
          <a:bodyPr/>
          <a:lstStyle>
            <a:lvl1pPr marL="0" indent="0" algn="l">
              <a:spcBef>
                <a:spcPts val="0"/>
              </a:spcBef>
              <a:buNone/>
              <a:defRPr sz="1800">
                <a:solidFill>
                  <a:schemeClr val="tx1"/>
                </a:solidFill>
                <a:latin typeface="+mj-lt"/>
              </a:defRPr>
            </a:lvl1pPr>
          </a:lstStyle>
          <a:p>
            <a:pPr lvl="0"/>
            <a:r>
              <a:rPr lang="en-US"/>
              <a:t>Name attribute</a:t>
            </a:r>
          </a:p>
        </p:txBody>
      </p:sp>
      <p:sp>
        <p:nvSpPr>
          <p:cNvPr id="14" name="TextBox 13">
            <a:extLst>
              <a:ext uri="{FF2B5EF4-FFF2-40B4-BE49-F238E27FC236}">
                <a16:creationId xmlns:a16="http://schemas.microsoft.com/office/drawing/2014/main" id="{52B36921-D927-4BA6-8891-8AEE978492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25" name="Picture Placeholder 24">
            <a:extLst>
              <a:ext uri="{FF2B5EF4-FFF2-40B4-BE49-F238E27FC236}">
                <a16:creationId xmlns:a16="http://schemas.microsoft.com/office/drawing/2014/main" id="{DB4C8BDC-6825-414F-89F2-3D7A2187253C}"/>
              </a:ext>
            </a:extLst>
          </p:cNvPr>
          <p:cNvSpPr>
            <a:spLocks noGrp="1"/>
          </p:cNvSpPr>
          <p:nvPr>
            <p:ph type="pic" sz="quarter" idx="19"/>
          </p:nvPr>
        </p:nvSpPr>
        <p:spPr>
          <a:xfrm>
            <a:off x="7835900" y="0"/>
            <a:ext cx="4356100" cy="6858000"/>
          </a:xfrm>
        </p:spPr>
        <p:txBody>
          <a:bodyPr/>
          <a:lstStyle/>
          <a:p>
            <a:r>
              <a:rPr lang="en-US"/>
              <a:t>Click icon to add picture</a:t>
            </a:r>
          </a:p>
        </p:txBody>
      </p:sp>
      <p:sp>
        <p:nvSpPr>
          <p:cNvPr id="26" name="Text Placeholder 3">
            <a:extLst>
              <a:ext uri="{FF2B5EF4-FFF2-40B4-BE49-F238E27FC236}">
                <a16:creationId xmlns:a16="http://schemas.microsoft.com/office/drawing/2014/main" id="{90DE3A0D-12BA-BE4F-85C2-FCD13F863574}"/>
              </a:ext>
            </a:extLst>
          </p:cNvPr>
          <p:cNvSpPr>
            <a:spLocks noGrp="1"/>
          </p:cNvSpPr>
          <p:nvPr>
            <p:ph type="body" sz="quarter" idx="20" hasCustomPrompt="1"/>
          </p:nvPr>
        </p:nvSpPr>
        <p:spPr>
          <a:xfrm>
            <a:off x="1163639" y="4077072"/>
            <a:ext cx="5908494" cy="430887"/>
          </a:xfrm>
        </p:spPr>
        <p:txBody>
          <a:bodyPr/>
          <a:lstStyle>
            <a:lvl1pPr marL="0" indent="0" algn="l">
              <a:spcBef>
                <a:spcPts val="0"/>
              </a:spcBef>
              <a:buNone/>
              <a:defRPr sz="1400">
                <a:solidFill>
                  <a:schemeClr val="tx1"/>
                </a:solidFill>
                <a:latin typeface="+mn-lt"/>
              </a:defRPr>
            </a:lvl1pPr>
          </a:lstStyle>
          <a:p>
            <a:pPr lvl="0"/>
            <a:r>
              <a:rPr lang="en-US"/>
              <a:t>Job title or another attribute</a:t>
            </a:r>
            <a:br>
              <a:rPr lang="en-US"/>
            </a:br>
            <a:r>
              <a:rPr lang="en-US"/>
              <a:t>Company if applicable</a:t>
            </a:r>
          </a:p>
        </p:txBody>
      </p:sp>
      <p:sp>
        <p:nvSpPr>
          <p:cNvPr id="27" name="Title 1">
            <a:extLst>
              <a:ext uri="{FF2B5EF4-FFF2-40B4-BE49-F238E27FC236}">
                <a16:creationId xmlns:a16="http://schemas.microsoft.com/office/drawing/2014/main" id="{4AA6D598-4BC5-AF4E-B609-A7442E6DEBD3}"/>
              </a:ext>
            </a:extLst>
          </p:cNvPr>
          <p:cNvSpPr>
            <a:spLocks noGrp="1"/>
          </p:cNvSpPr>
          <p:nvPr>
            <p:ph type="title" hasCustomPrompt="1"/>
          </p:nvPr>
        </p:nvSpPr>
        <p:spPr>
          <a:xfrm>
            <a:off x="1163639" y="2025650"/>
            <a:ext cx="5908494" cy="553998"/>
          </a:xfrm>
        </p:spPr>
        <p:txBody>
          <a:bodyPr anchor="t"/>
          <a:lstStyle>
            <a:lvl1pPr>
              <a:defRPr>
                <a:solidFill>
                  <a:schemeClr val="tx1"/>
                </a:solidFill>
              </a:defRPr>
            </a:lvl1pPr>
          </a:lstStyle>
          <a:p>
            <a:r>
              <a:rPr lang="en-US"/>
              <a:t>“Add quote text here”</a:t>
            </a:r>
          </a:p>
        </p:txBody>
      </p:sp>
    </p:spTree>
    <p:extLst>
      <p:ext uri="{BB962C8B-B14F-4D97-AF65-F5344CB8AC3E}">
        <p14:creationId xmlns:p14="http://schemas.microsoft.com/office/powerpoint/2010/main" val="607913984"/>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733">
          <p15:clr>
            <a:srgbClr val="5ACBF0"/>
          </p15:clr>
        </p15:guide>
        <p15:guide id="7" pos="4747">
          <p15:clr>
            <a:srgbClr val="5ACBF0"/>
          </p15:clr>
        </p15:guide>
        <p15:guide id="8" pos="4936">
          <p15:clr>
            <a:srgbClr val="5ACBF0"/>
          </p15:clr>
        </p15:guide>
        <p15:guide id="9" pos="5123">
          <p15:clr>
            <a:srgbClr val="5ACBF0"/>
          </p15:clr>
        </p15:guide>
        <p15:guide id="10" orient="horz" pos="3465">
          <p15:clr>
            <a:srgbClr val="5ACBF0"/>
          </p15:clr>
        </p15:guide>
        <p15:guide id="11" orient="horz" pos="1956">
          <p15:clr>
            <a:srgbClr val="FBAE40"/>
          </p15:clr>
        </p15:guide>
        <p15:guide id="12" pos="1096">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preserve="1" userDrawn="1">
  <p:cSld name="1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p:nvPr>
        </p:nvSpPr>
        <p:spPr>
          <a:xfrm>
            <a:off x="584200" y="1435100"/>
            <a:ext cx="11018838" cy="4833938"/>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3" name="Rectangle 2">
            <a:extLst>
              <a:ext uri="{FF2B5EF4-FFF2-40B4-BE49-F238E27FC236}">
                <a16:creationId xmlns:a16="http://schemas.microsoft.com/office/drawing/2014/main" id="{0DFE0CCE-AF81-D964-81E3-986A81CA7CD6}"/>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349339857"/>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340.xml><?xml version="1.0" encoding="utf-8"?>
<p:sldLayout xmlns:a="http://schemas.openxmlformats.org/drawingml/2006/main" xmlns:r="http://schemas.openxmlformats.org/officeDocument/2006/relationships" xmlns:p="http://schemas.openxmlformats.org/presentationml/2006/main" showMasterSp="0" preserve="1" userDrawn="1">
  <p:cSld name="7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5" name="Title 1">
            <a:extLst>
              <a:ext uri="{FF2B5EF4-FFF2-40B4-BE49-F238E27FC236}">
                <a16:creationId xmlns:a16="http://schemas.microsoft.com/office/drawing/2014/main" id="{1BF1F936-2918-1FF2-729F-CC935DD14A7F}"/>
              </a:ext>
            </a:extLst>
          </p:cNvPr>
          <p:cNvSpPr>
            <a:spLocks noGrp="1"/>
          </p:cNvSpPr>
          <p:nvPr>
            <p:ph type="title" hasCustomPrompt="1"/>
          </p:nvPr>
        </p:nvSpPr>
        <p:spPr>
          <a:xfrm>
            <a:off x="584200" y="2930402"/>
            <a:ext cx="9144000" cy="498598"/>
          </a:xfrm>
          <a:noFill/>
        </p:spPr>
        <p:txBody>
          <a:bodyPr vert="horz" wrap="square" lIns="0" tIns="0" rIns="0" bIns="0" rtlCol="0" anchor="b" anchorCtr="0">
            <a:spAutoFit/>
          </a:bodyPr>
          <a:lstStyle>
            <a:lvl1pPr>
              <a:defRPr lang="en-US" sz="3600" dirty="0">
                <a:gradFill>
                  <a:gsLst>
                    <a:gs pos="22000">
                      <a:schemeClr val="accent2"/>
                    </a:gs>
                    <a:gs pos="100000">
                      <a:schemeClr val="accent3"/>
                    </a:gs>
                  </a:gsLst>
                  <a:lin ang="2400000" scaled="0"/>
                </a:gradFill>
                <a:latin typeface="+mj-lt"/>
                <a:cs typeface="Segoe UI" pitchFamily="34" charset="0"/>
              </a:defRPr>
            </a:lvl1pPr>
          </a:lstStyle>
          <a:p>
            <a:pPr lvl="0">
              <a:lnSpc>
                <a:spcPct val="90000"/>
              </a:lnSpc>
            </a:pPr>
            <a:r>
              <a:rPr lang="en-US"/>
              <a:t>Thank you.</a:t>
            </a:r>
          </a:p>
        </p:txBody>
      </p:sp>
      <p:pic>
        <p:nvPicPr>
          <p:cNvPr id="6" name="MS logo gray - EMF" descr="Microsoft logo, gray text version">
            <a:extLst>
              <a:ext uri="{FF2B5EF4-FFF2-40B4-BE49-F238E27FC236}">
                <a16:creationId xmlns:a16="http://schemas.microsoft.com/office/drawing/2014/main" id="{BF0865EE-605D-2EAB-43E0-A054281062A3}"/>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365155863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41.xml><?xml version="1.0" encoding="utf-8"?>
<p:sldLayout xmlns:a="http://schemas.openxmlformats.org/drawingml/2006/main" xmlns:r="http://schemas.openxmlformats.org/officeDocument/2006/relationships" xmlns:p="http://schemas.openxmlformats.org/presentationml/2006/main" showMasterSp="0" preserve="1" userDrawn="1">
  <p:cSld name="Title - Square Photo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p:nvPr>
        </p:nvSpPr>
        <p:spPr>
          <a:xfrm>
            <a:off x="584200" y="3535540"/>
            <a:ext cx="4162425" cy="2733497"/>
          </a:xfrm>
        </p:spPr>
        <p:txBody>
          <a:bodyPr>
            <a:noAutofit/>
          </a:bodyPr>
          <a:lstStyle>
            <a:lvl1pPr marL="0" indent="0">
              <a:spcAft>
                <a:spcPts val="600"/>
              </a:spcAft>
              <a:buNone/>
              <a:defRPr sz="22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Master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extLst>
                <a:ext uri="{28A0092B-C50C-407E-A947-70E740481C1C}">
                  <a14:useLocalDpi xmlns:a14="http://schemas.microsoft.com/office/drawing/2010/main" val="0"/>
                </a:ext>
              </a:extLst>
            </a:blip>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16BDF4B0-32EF-4DA8-9A83-B73DD831057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281030130"/>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342.xml><?xml version="1.0" encoding="utf-8"?>
<p:sldLayout xmlns:a="http://schemas.openxmlformats.org/drawingml/2006/main" xmlns:r="http://schemas.openxmlformats.org/officeDocument/2006/relationships" xmlns:p="http://schemas.openxmlformats.org/presentationml/2006/main" showMasterSp="0" preserve="1" userDrawn="1">
  <p:cSld name="Square Photo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p:nvPr>
        </p:nvSpPr>
        <p:spPr>
          <a:xfrm>
            <a:off x="588263" y="585788"/>
            <a:ext cx="4159950" cy="5683249"/>
          </a:xfrm>
        </p:spPr>
        <p:txBody>
          <a:bodyPr anchor="ct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extLst>
                <a:ext uri="{28A0092B-C50C-407E-A947-70E740481C1C}">
                  <a14:useLocalDpi xmlns:a14="http://schemas.microsoft.com/office/drawing/2010/main" val="0"/>
                </a:ext>
              </a:extLst>
            </a:blip>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67064408"/>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343.xml><?xml version="1.0" encoding="utf-8"?>
<p:sldLayout xmlns:a="http://schemas.openxmlformats.org/drawingml/2006/main" xmlns:r="http://schemas.openxmlformats.org/officeDocument/2006/relationships" xmlns:p="http://schemas.openxmlformats.org/presentationml/2006/main" showMasterSp="0" preserve="1" userDrawn="1">
  <p:cSld name="Square Photo 2">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3289300"/>
          </a:xfrm>
        </p:spPr>
        <p:txBody>
          <a:bodyPr anchor="t"/>
          <a:lstStyle>
            <a:lvl1pPr>
              <a:defRPr sz="28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extLst>
                <a:ext uri="{28A0092B-C50C-407E-A947-70E740481C1C}">
                  <a14:useLocalDpi xmlns:a14="http://schemas.microsoft.com/office/drawing/2010/main" val="0"/>
                </a:ext>
              </a:extLst>
            </a:blip>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128247856"/>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344.xml><?xml version="1.0" encoding="utf-8"?>
<p:sldLayout xmlns:a="http://schemas.openxmlformats.org/drawingml/2006/main" xmlns:r="http://schemas.openxmlformats.org/officeDocument/2006/relationships" xmlns:p="http://schemas.openxmlformats.org/presentationml/2006/main" showMasterSp="0" preserve="1" userDrawn="1">
  <p:cSld name="Title - Square Photo Left">
    <p:bg>
      <p:bgPr>
        <a:solidFill>
          <a:schemeClr val="bg1"/>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350285C0-813F-A744-BFD3-CF358EAC839C}"/>
              </a:ext>
            </a:extLst>
          </p:cNvPr>
          <p:cNvSpPr>
            <a:spLocks noGrp="1"/>
          </p:cNvSpPr>
          <p:nvPr>
            <p:ph type="pic" sz="quarter" idx="10"/>
          </p:nvPr>
        </p:nvSpPr>
        <p:spPr>
          <a:xfrm>
            <a:off x="0" y="0"/>
            <a:ext cx="6892925" cy="6858000"/>
          </a:xfrm>
        </p:spPr>
        <p:txBody>
          <a:bodyPr/>
          <a:lstStyle/>
          <a:p>
            <a:r>
              <a:rPr lang="en-US"/>
              <a:t>Click icon to add picture</a:t>
            </a:r>
          </a:p>
        </p:txBody>
      </p:sp>
      <p:sp>
        <p:nvSpPr>
          <p:cNvPr id="6" name="Title 1">
            <a:extLst>
              <a:ext uri="{FF2B5EF4-FFF2-40B4-BE49-F238E27FC236}">
                <a16:creationId xmlns:a16="http://schemas.microsoft.com/office/drawing/2014/main" id="{44B1F25D-69F5-D649-BBA0-613396C764AC}"/>
              </a:ext>
            </a:extLst>
          </p:cNvPr>
          <p:cNvSpPr>
            <a:spLocks noGrp="1"/>
          </p:cNvSpPr>
          <p:nvPr>
            <p:ph type="title" idx="4294967295"/>
          </p:nvPr>
        </p:nvSpPr>
        <p:spPr>
          <a:xfrm>
            <a:off x="7192963" y="1093807"/>
            <a:ext cx="4416425" cy="553998"/>
          </a:xfrm>
        </p:spPr>
        <p:txBody>
          <a:bodyPr/>
          <a:lstStyle/>
          <a:p>
            <a:r>
              <a:rPr lang="en-US"/>
              <a:t>Click to edit Master title style</a:t>
            </a:r>
          </a:p>
        </p:txBody>
      </p:sp>
      <p:sp>
        <p:nvSpPr>
          <p:cNvPr id="10" name="Text Placeholder 9">
            <a:extLst>
              <a:ext uri="{FF2B5EF4-FFF2-40B4-BE49-F238E27FC236}">
                <a16:creationId xmlns:a16="http://schemas.microsoft.com/office/drawing/2014/main" id="{A8E421BE-E139-D243-8336-8A8C46F7F743}"/>
              </a:ext>
            </a:extLst>
          </p:cNvPr>
          <p:cNvSpPr>
            <a:spLocks noGrp="1"/>
          </p:cNvSpPr>
          <p:nvPr>
            <p:ph type="body" sz="quarter" idx="11"/>
          </p:nvPr>
        </p:nvSpPr>
        <p:spPr>
          <a:xfrm>
            <a:off x="7192963" y="2073295"/>
            <a:ext cx="3470275" cy="2043636"/>
          </a:xfrm>
        </p:spPr>
        <p:txBody>
          <a:bodyPr/>
          <a:lstStyle>
            <a:lvl1pPr marL="0" indent="0">
              <a:buFontTx/>
              <a:buNone/>
              <a:defRPr/>
            </a:lvl1pPr>
            <a:lvl2pPr marL="228600" indent="0">
              <a:buFontTx/>
              <a:buNone/>
              <a:defRPr/>
            </a:lvl2pPr>
            <a:lvl3pPr marL="457200" indent="0">
              <a:buFontTx/>
              <a:buNone/>
              <a:defRPr/>
            </a:lvl3pPr>
            <a:lvl4pPr marL="661988" indent="0">
              <a:buFontTx/>
              <a:buNone/>
              <a:defRPr/>
            </a:lvl4pPr>
            <a:lvl5pPr marL="855663" indent="0">
              <a:buFontTx/>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53807516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8" pos="4342">
          <p15:clr>
            <a:srgbClr val="A4A3A4"/>
          </p15:clr>
        </p15:guide>
        <p15:guide id="19" pos="4531">
          <p15:clr>
            <a:srgbClr val="A4A3A4"/>
          </p15:clr>
        </p15:guide>
        <p15:guide id="28" orient="horz" pos="905">
          <p15:clr>
            <a:srgbClr val="5ACBF0"/>
          </p15:clr>
        </p15:guide>
        <p15:guide id="30" orient="horz" pos="288">
          <p15:clr>
            <a:srgbClr val="5ACBF0"/>
          </p15:clr>
        </p15:guide>
      </p15:sldGuideLst>
    </p:ext>
  </p:extLst>
</p:sldLayout>
</file>

<file path=ppt/slideLayouts/slideLayout345.xml><?xml version="1.0" encoding="utf-8"?>
<p:sldLayout xmlns:a="http://schemas.openxmlformats.org/drawingml/2006/main" xmlns:r="http://schemas.openxmlformats.org/officeDocument/2006/relationships" xmlns:p="http://schemas.openxmlformats.org/presentationml/2006/main" showMasterSp="0" preserve="1" userDrawn="1">
  <p:cSld name="Title - Square Photo Right">
    <p:bg>
      <p:bgPr>
        <a:solidFill>
          <a:schemeClr val="bg1"/>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350285C0-813F-A744-BFD3-CF358EAC839C}"/>
              </a:ext>
            </a:extLst>
          </p:cNvPr>
          <p:cNvSpPr>
            <a:spLocks noGrp="1"/>
          </p:cNvSpPr>
          <p:nvPr>
            <p:ph type="pic" sz="quarter" idx="10"/>
          </p:nvPr>
        </p:nvSpPr>
        <p:spPr>
          <a:xfrm>
            <a:off x="5299075" y="0"/>
            <a:ext cx="6892925" cy="6858000"/>
          </a:xfrm>
        </p:spPr>
        <p:txBody>
          <a:bodyPr/>
          <a:lstStyle/>
          <a:p>
            <a:r>
              <a:rPr lang="en-US"/>
              <a:t>Click icon to add picture</a:t>
            </a:r>
          </a:p>
        </p:txBody>
      </p:sp>
      <p:sp>
        <p:nvSpPr>
          <p:cNvPr id="6" name="Title 1">
            <a:extLst>
              <a:ext uri="{FF2B5EF4-FFF2-40B4-BE49-F238E27FC236}">
                <a16:creationId xmlns:a16="http://schemas.microsoft.com/office/drawing/2014/main" id="{44B1F25D-69F5-D649-BBA0-613396C764AC}"/>
              </a:ext>
            </a:extLst>
          </p:cNvPr>
          <p:cNvSpPr>
            <a:spLocks noGrp="1"/>
          </p:cNvSpPr>
          <p:nvPr>
            <p:ph type="title" idx="4294967295"/>
          </p:nvPr>
        </p:nvSpPr>
        <p:spPr>
          <a:xfrm>
            <a:off x="584200" y="931762"/>
            <a:ext cx="4416425" cy="553998"/>
          </a:xfrm>
        </p:spPr>
        <p:txBody>
          <a:bodyPr/>
          <a:lstStyle/>
          <a:p>
            <a:r>
              <a:rPr lang="en-US"/>
              <a:t>Click to edit Master title style</a:t>
            </a:r>
          </a:p>
        </p:txBody>
      </p:sp>
      <p:sp>
        <p:nvSpPr>
          <p:cNvPr id="10" name="Text Placeholder 9">
            <a:extLst>
              <a:ext uri="{FF2B5EF4-FFF2-40B4-BE49-F238E27FC236}">
                <a16:creationId xmlns:a16="http://schemas.microsoft.com/office/drawing/2014/main" id="{A8E421BE-E139-D243-8336-8A8C46F7F743}"/>
              </a:ext>
            </a:extLst>
          </p:cNvPr>
          <p:cNvSpPr>
            <a:spLocks noGrp="1"/>
          </p:cNvSpPr>
          <p:nvPr>
            <p:ph type="body" sz="quarter" idx="11"/>
          </p:nvPr>
        </p:nvSpPr>
        <p:spPr>
          <a:xfrm>
            <a:off x="584200" y="1911250"/>
            <a:ext cx="3470275" cy="2302169"/>
          </a:xfrm>
        </p:spPr>
        <p:txBody>
          <a:bodyPr/>
          <a:lstStyle>
            <a:lvl1pPr marL="0" indent="0">
              <a:buFontTx/>
              <a:buNone/>
              <a:defRPr sz="2200"/>
            </a:lvl1pPr>
            <a:lvl2pPr marL="228600" indent="0">
              <a:buFontTx/>
              <a:buNone/>
              <a:defRPr sz="2200"/>
            </a:lvl2pPr>
            <a:lvl3pPr marL="457200" indent="0">
              <a:buFontTx/>
              <a:buNone/>
              <a:defRPr sz="2200"/>
            </a:lvl3pPr>
            <a:lvl4pPr marL="661988" indent="0">
              <a:buFontTx/>
              <a:buNone/>
              <a:defRPr sz="2200"/>
            </a:lvl4pPr>
            <a:lvl5pPr marL="855663" indent="0">
              <a:buFontTx/>
              <a:buNone/>
              <a:defRPr sz="2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403181580"/>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8" pos="3160">
          <p15:clr>
            <a:srgbClr val="A4A3A4"/>
          </p15:clr>
        </p15:guide>
        <p15:guide id="19" pos="3341">
          <p15:clr>
            <a:srgbClr val="A4A3A4"/>
          </p15:clr>
        </p15:guide>
        <p15:guide id="28" orient="horz" pos="905">
          <p15:clr>
            <a:srgbClr val="5ACBF0"/>
          </p15:clr>
        </p15:guide>
        <p15:guide id="30" orient="horz" pos="288">
          <p15:clr>
            <a:srgbClr val="5ACBF0"/>
          </p15:clr>
        </p15:guide>
      </p15:sldGuideLst>
    </p:ext>
  </p:extLst>
</p:sldLayout>
</file>

<file path=ppt/slideLayouts/slideLayout346.xml><?xml version="1.0" encoding="utf-8"?>
<p:sldLayout xmlns:a="http://schemas.openxmlformats.org/drawingml/2006/main" xmlns:r="http://schemas.openxmlformats.org/officeDocument/2006/relationships" xmlns:p="http://schemas.openxmlformats.org/presentationml/2006/main" showMasterSp="0" preserve="1" userDrawn="1">
  <p:cSld name="Photo full bleed upp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extLst>
                <a:ext uri="{28A0092B-C50C-407E-A947-70E740481C1C}">
                  <a14:useLocalDpi xmlns:a14="http://schemas.microsoft.com/office/drawing/2010/main" val="0"/>
                </a:ext>
              </a:extLst>
            </a:blip>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p:nvPr>
        </p:nvSpPr>
        <p:spPr bwMode="ltGray">
          <a:xfrm>
            <a:off x="0" y="585789"/>
            <a:ext cx="12192000" cy="1362282"/>
          </a:xfrm>
          <a:noFill/>
        </p:spPr>
        <p:txBody>
          <a:bodyPr lIns="585216" tIns="0" rIns="585216" bIns="586800" anchor="t" anchorCtr="0">
            <a:noAutofit/>
          </a:bodyPr>
          <a:lstStyle>
            <a:lvl1pPr>
              <a:defRPr sz="3600" spc="0">
                <a:solidFill>
                  <a:srgbClr val="FFFFFF"/>
                </a:solidFill>
              </a:defRPr>
            </a:lvl1pPr>
          </a:lstStyle>
          <a:p>
            <a:r>
              <a:rPr lang="en-US"/>
              <a:t>Click to edit Master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6996495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347.xml><?xml version="1.0" encoding="utf-8"?>
<p:sldLayout xmlns:a="http://schemas.openxmlformats.org/drawingml/2006/main" xmlns:r="http://schemas.openxmlformats.org/officeDocument/2006/relationships" xmlns:p="http://schemas.openxmlformats.org/presentationml/2006/main" showMasterSp="0"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extLst>
                <a:ext uri="{28A0092B-C50C-407E-A947-70E740481C1C}">
                  <a14:useLocalDpi xmlns:a14="http://schemas.microsoft.com/office/drawing/2010/main" val="0"/>
                </a:ext>
              </a:extLst>
            </a:blip>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600" spc="0">
                <a:solidFill>
                  <a:srgbClr val="FFFFFF"/>
                </a:solidFill>
              </a:defRPr>
            </a:lvl1pPr>
          </a:lstStyle>
          <a:p>
            <a:r>
              <a:rPr lang="en-US"/>
              <a:t>Click to edit Master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48027394"/>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348.xml><?xml version="1.0" encoding="utf-8"?>
<p:sldLayout xmlns:a="http://schemas.openxmlformats.org/drawingml/2006/main" xmlns:r="http://schemas.openxmlformats.org/officeDocument/2006/relationships" xmlns:p="http://schemas.openxmlformats.org/presentationml/2006/main" showMasterSp="0"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extLst>
                <a:ext uri="{28A0092B-C50C-407E-A947-70E740481C1C}">
                  <a14:useLocalDpi xmlns:a14="http://schemas.microsoft.com/office/drawing/2010/main" val="0"/>
                </a:ext>
              </a:extLst>
            </a:blip>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600" spc="0">
                <a:solidFill>
                  <a:srgbClr val="FFFFFF"/>
                </a:solidFill>
              </a:defRPr>
            </a:lvl1pPr>
          </a:lstStyle>
          <a:p>
            <a:r>
              <a:rPr lang="en-US"/>
              <a:t>Click to edit </a:t>
            </a:r>
            <a:br>
              <a:rPr lang="en-US"/>
            </a:br>
            <a:r>
              <a:rPr lang="en-US"/>
              <a:t>Master 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5312769"/>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349.xml><?xml version="1.0" encoding="utf-8"?>
<p:sldLayout xmlns:a="http://schemas.openxmlformats.org/drawingml/2006/main" xmlns:r="http://schemas.openxmlformats.org/officeDocument/2006/relationships" xmlns:p="http://schemas.openxmlformats.org/presentationml/2006/main" showMasterSp="0" preserve="1" userDrawn="1">
  <p:cSld name="1_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extLst>
                <a:ext uri="{28A0092B-C50C-407E-A947-70E740481C1C}">
                  <a14:useLocalDpi xmlns:a14="http://schemas.microsoft.com/office/drawing/2010/main" val="0"/>
                </a:ext>
              </a:extLst>
            </a:blip>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600" spc="0">
                <a:solidFill>
                  <a:srgbClr val="FFFFFF"/>
                </a:solidFill>
              </a:defRPr>
            </a:lvl1pPr>
          </a:lstStyle>
          <a:p>
            <a:r>
              <a:rPr lang="en-US"/>
              <a:t>Click to edit Master 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9" name="MS logo white - EMF" descr="Microsoft logo white text version">
            <a:extLst>
              <a:ext uri="{FF2B5EF4-FFF2-40B4-BE49-F238E27FC236}">
                <a16:creationId xmlns:a16="http://schemas.microsoft.com/office/drawing/2014/main" id="{EDE56B65-3E69-6146-8830-D107DE1E3AE7}"/>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bwMode="black">
          <a:xfrm>
            <a:off x="584200" y="585788"/>
            <a:ext cx="1366245" cy="292608"/>
          </a:xfrm>
          <a:prstGeom prst="rect">
            <a:avLst/>
          </a:prstGeom>
        </p:spPr>
      </p:pic>
    </p:spTree>
    <p:extLst>
      <p:ext uri="{BB962C8B-B14F-4D97-AF65-F5344CB8AC3E}">
        <p14:creationId xmlns:p14="http://schemas.microsoft.com/office/powerpoint/2010/main" val="1845307991"/>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preserve="1" userDrawn="1">
  <p:cSld name="Section Title photo">
    <p:spTree>
      <p:nvGrpSpPr>
        <p:cNvPr id="1" name=""/>
        <p:cNvGrpSpPr/>
        <p:nvPr/>
      </p:nvGrpSpPr>
      <p:grpSpPr>
        <a:xfrm>
          <a:off x="0" y="0"/>
          <a:ext cx="0" cy="0"/>
          <a:chOff x="0" y="0"/>
          <a:chExt cx="0" cy="0"/>
        </a:xfrm>
      </p:grpSpPr>
      <p:sp>
        <p:nvSpPr>
          <p:cNvPr id="5" name="Picture Placeholder 5">
            <a:extLst>
              <a:ext uri="{FF2B5EF4-FFF2-40B4-BE49-F238E27FC236}">
                <a16:creationId xmlns:a16="http://schemas.microsoft.com/office/drawing/2014/main" id="{0F739808-4725-B142-9FAB-65DB691EBEFA}"/>
              </a:ext>
            </a:extLst>
          </p:cNvPr>
          <p:cNvSpPr>
            <a:spLocks noGrp="1"/>
          </p:cNvSpPr>
          <p:nvPr>
            <p:ph type="pic" sz="quarter" idx="11" hasCustomPrompt="1"/>
          </p:nvPr>
        </p:nvSpPr>
        <p:spPr>
          <a:xfrm>
            <a:off x="6395720" y="0"/>
            <a:ext cx="5796279" cy="6858000"/>
          </a:xfrm>
          <a:blipFill>
            <a:blip r:embed="rId2"/>
            <a:stretch>
              <a:fillRect/>
            </a:stretch>
          </a:blipFill>
        </p:spPr>
        <p:txBody>
          <a:bodyPr lIns="0" bIns="1280160" anchor="ctr" anchorCtr="1">
            <a:noAutofit/>
          </a:bodyPr>
          <a:lstStyle>
            <a:lvl1pPr marL="0" indent="0" algn="ctr">
              <a:lnSpc>
                <a:spcPct val="150000"/>
              </a:lnSpc>
              <a:buFontTx/>
              <a:buNone/>
              <a:defRPr sz="1200" b="1" i="0">
                <a:solidFill>
                  <a:srgbClr val="000000"/>
                </a:solidFill>
                <a:latin typeface="Segoe UI Semibold" panose="020B0502040204020203" pitchFamily="34" charset="0"/>
                <a:cs typeface="Segoe UI Semibold" panose="020B0502040204020203" pitchFamily="34" charset="0"/>
              </a:defRPr>
            </a:lvl1pPr>
          </a:lstStyle>
          <a:p>
            <a:r>
              <a:rPr lang="en-US"/>
              <a:t>Drag &amp; drop your photo here</a:t>
            </a:r>
            <a:br>
              <a:rPr lang="en-US"/>
            </a:br>
            <a:r>
              <a:rPr lang="en-US"/>
              <a:t>or click or tap icon below to insert</a:t>
            </a:r>
          </a:p>
        </p:txBody>
      </p:sp>
      <p:sp>
        <p:nvSpPr>
          <p:cNvPr id="2" name="Title 1"/>
          <p:cNvSpPr>
            <a:spLocks noGrp="1"/>
          </p:cNvSpPr>
          <p:nvPr>
            <p:ph type="title" hasCustomPrompt="1"/>
          </p:nvPr>
        </p:nvSpPr>
        <p:spPr>
          <a:xfrm>
            <a:off x="495300" y="3035808"/>
            <a:ext cx="5163831" cy="4985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Section title</a:t>
            </a:r>
          </a:p>
        </p:txBody>
      </p:sp>
      <p:sp>
        <p:nvSpPr>
          <p:cNvPr id="3" name="Rectangle 2">
            <a:extLst>
              <a:ext uri="{FF2B5EF4-FFF2-40B4-BE49-F238E27FC236}">
                <a16:creationId xmlns:a16="http://schemas.microsoft.com/office/drawing/2014/main" id="{320A2AEC-2128-127A-9EBE-97F194038AB7}"/>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8827330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350.xml><?xml version="1.0" encoding="utf-8"?>
<p:sldLayout xmlns:a="http://schemas.openxmlformats.org/drawingml/2006/main" xmlns:r="http://schemas.openxmlformats.org/officeDocument/2006/relationships" xmlns:p="http://schemas.openxmlformats.org/presentationml/2006/main" showMasterSp="0"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extLst>
                <a:ext uri="{28A0092B-C50C-407E-A947-70E740481C1C}">
                  <a14:useLocalDpi xmlns:a14="http://schemas.microsoft.com/office/drawing/2010/main" val="0"/>
                </a:ext>
              </a:extLst>
            </a:blip>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600" spc="0">
                <a:solidFill>
                  <a:srgbClr val="FFFFFF"/>
                </a:solidFill>
              </a:defRPr>
            </a:lvl1pPr>
          </a:lstStyle>
          <a:p>
            <a:r>
              <a:rPr lang="en-US"/>
              <a:t>Click to edit </a:t>
            </a:r>
            <a:br>
              <a:rPr lang="en-US"/>
            </a:br>
            <a:r>
              <a:rPr lang="en-US"/>
              <a:t>Master 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176360301"/>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351.xml><?xml version="1.0" encoding="utf-8"?>
<p:sldLayout xmlns:a="http://schemas.openxmlformats.org/drawingml/2006/main" xmlns:r="http://schemas.openxmlformats.org/officeDocument/2006/relationships" xmlns:p="http://schemas.openxmlformats.org/presentationml/2006/main" showMasterSp="0" preserve="1" userDrawn="1">
  <p:cSld name="Top horizontal photo and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p:nvPr>
        </p:nvSpPr>
        <p:spPr>
          <a:xfrm>
            <a:off x="588263" y="5157216"/>
            <a:ext cx="11018520" cy="1111822"/>
          </a:xfrm>
        </p:spPr>
        <p:txBody>
          <a:bodyPr anchor="ctr"/>
          <a:lstStyle>
            <a:lvl1pPr algn="ctr">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extLst>
                <a:ext uri="{28A0092B-C50C-407E-A947-70E740481C1C}">
                  <a14:useLocalDpi xmlns:a14="http://schemas.microsoft.com/office/drawing/2010/main" val="0"/>
                </a:ext>
              </a:extLst>
            </a:blip>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113914377"/>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352.xml><?xml version="1.0" encoding="utf-8"?>
<p:sldLayout xmlns:a="http://schemas.openxmlformats.org/drawingml/2006/main" xmlns:r="http://schemas.openxmlformats.org/officeDocument/2006/relationships" xmlns:p="http://schemas.openxmlformats.org/presentationml/2006/main" showMasterSp="0" preserve="1" userDrawn="1">
  <p:cSld name="Bottom horizontal photo and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p:nvPr>
        </p:nvSpPr>
        <p:spPr>
          <a:xfrm>
            <a:off x="588263" y="585788"/>
            <a:ext cx="11018520" cy="1114996"/>
          </a:xfrm>
        </p:spPr>
        <p:txBody>
          <a:bodyPr anchor="ctr"/>
          <a:lstStyle>
            <a:lvl1pPr algn="ctr">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extLst>
                <a:ext uri="{28A0092B-C50C-407E-A947-70E740481C1C}">
                  <a14:useLocalDpi xmlns:a14="http://schemas.microsoft.com/office/drawing/2010/main" val="0"/>
                </a:ext>
              </a:extLst>
            </a:blip>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194389853"/>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353.xml><?xml version="1.0" encoding="utf-8"?>
<p:sldLayout xmlns:a="http://schemas.openxmlformats.org/drawingml/2006/main" xmlns:r="http://schemas.openxmlformats.org/officeDocument/2006/relationships" xmlns:p="http://schemas.openxmlformats.org/presentationml/2006/main" showMasterSp="0" preserve="1" userDrawn="1">
  <p:cSld name="Bottom horizontal photo and title le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p:nvPr>
        </p:nvSpPr>
        <p:spPr>
          <a:xfrm>
            <a:off x="588263" y="866287"/>
            <a:ext cx="11018520" cy="553998"/>
          </a:xfrm>
        </p:spPr>
        <p:txBody>
          <a:bodyPr anchor="ctr"/>
          <a:lstStyle>
            <a:lvl1pPr algn="l">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extLst>
                <a:ext uri="{28A0092B-C50C-407E-A947-70E740481C1C}">
                  <a14:useLocalDpi xmlns:a14="http://schemas.microsoft.com/office/drawing/2010/main" val="0"/>
                </a:ext>
              </a:extLst>
            </a:blip>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988485743"/>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354.xml><?xml version="1.0" encoding="utf-8"?>
<p:sldLayout xmlns:a="http://schemas.openxmlformats.org/drawingml/2006/main" xmlns:r="http://schemas.openxmlformats.org/officeDocument/2006/relationships" xmlns:p="http://schemas.openxmlformats.org/presentationml/2006/main" showMasterSp="0" preserve="1" userDrawn="1">
  <p:cSld name="Two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4199" y="5689600"/>
            <a:ext cx="5367528"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blipFill>
            <a:blip r:embed="rId2">
              <a:extLst>
                <a:ext uri="{28A0092B-C50C-407E-A947-70E740481C1C}">
                  <a14:useLocalDpi xmlns:a14="http://schemas.microsoft.com/office/drawing/2010/main" val="0"/>
                </a:ext>
              </a:extLst>
            </a:blip>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6241860" y="5689600"/>
            <a:ext cx="5367528"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blipFill>
            <a:blip r:embed="rId3">
              <a:extLst>
                <a:ext uri="{28A0092B-C50C-407E-A947-70E740481C1C}">
                  <a14:useLocalDpi xmlns:a14="http://schemas.microsoft.com/office/drawing/2010/main" val="0"/>
                </a:ext>
              </a:extLst>
            </a:blip>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0" name="TextBox 9">
            <a:extLst>
              <a:ext uri="{FF2B5EF4-FFF2-40B4-BE49-F238E27FC236}">
                <a16:creationId xmlns:a16="http://schemas.microsoft.com/office/drawing/2014/main" id="{CAF59E09-7602-42B9-AB0C-9D1365A9EBB2}"/>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355157270"/>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355.xml><?xml version="1.0" encoding="utf-8"?>
<p:sldLayout xmlns:a="http://schemas.openxmlformats.org/drawingml/2006/main" xmlns:r="http://schemas.openxmlformats.org/officeDocument/2006/relationships" xmlns:p="http://schemas.openxmlformats.org/presentationml/2006/main" showMasterSp="0" preserve="1" userDrawn="1">
  <p:cSld name="Three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2613" y="5689600"/>
            <a:ext cx="3475037"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blipFill>
            <a:blip r:embed="rId2">
              <a:extLst>
                <a:ext uri="{28A0092B-C50C-407E-A947-70E740481C1C}">
                  <a14:useLocalDpi xmlns:a14="http://schemas.microsoft.com/office/drawing/2010/main" val="0"/>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p:nvPr>
        </p:nvSpPr>
        <p:spPr>
          <a:xfrm>
            <a:off x="4358640" y="5689600"/>
            <a:ext cx="3475037"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blipFill>
            <a:blip r:embed="rId3">
              <a:extLst>
                <a:ext uri="{28A0092B-C50C-407E-A947-70E740481C1C}">
                  <a14:useLocalDpi xmlns:a14="http://schemas.microsoft.com/office/drawing/2010/main" val="0"/>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8134351" y="5689600"/>
            <a:ext cx="3475037"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blipFill>
            <a:blip r:embed="rId4">
              <a:extLst>
                <a:ext uri="{28A0092B-C50C-407E-A947-70E740481C1C}">
                  <a14:useLocalDpi xmlns:a14="http://schemas.microsoft.com/office/drawing/2010/main" val="0"/>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Box 13">
            <a:extLst>
              <a:ext uri="{FF2B5EF4-FFF2-40B4-BE49-F238E27FC236}">
                <a16:creationId xmlns:a16="http://schemas.microsoft.com/office/drawing/2014/main" id="{52B36921-D927-4BA6-8891-8AEE978492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4286743297"/>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356.xml><?xml version="1.0" encoding="utf-8"?>
<p:sldLayout xmlns:a="http://schemas.openxmlformats.org/drawingml/2006/main" xmlns:r="http://schemas.openxmlformats.org/officeDocument/2006/relationships" xmlns:p="http://schemas.openxmlformats.org/presentationml/2006/main" showMasterSp="0" preserve="1" userDrawn="1">
  <p:cSld name="Four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2613"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blipFill>
            <a:blip r:embed="rId2">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p:nvPr>
        </p:nvSpPr>
        <p:spPr>
          <a:xfrm>
            <a:off x="3413908"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blipFill>
            <a:blip r:embed="rId3">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6245204"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blipFill>
            <a:blip r:embed="rId4">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p:nvPr>
        </p:nvSpPr>
        <p:spPr>
          <a:xfrm>
            <a:off x="9076500"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blipFill>
            <a:blip r:embed="rId5">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6" name="TextBox 15">
            <a:extLst>
              <a:ext uri="{FF2B5EF4-FFF2-40B4-BE49-F238E27FC236}">
                <a16:creationId xmlns:a16="http://schemas.microsoft.com/office/drawing/2014/main" id="{5CF56B00-AAD4-4F4F-8228-B6CF8367DE0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137882436"/>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357.xml><?xml version="1.0" encoding="utf-8"?>
<p:sldLayout xmlns:a="http://schemas.openxmlformats.org/drawingml/2006/main" xmlns:r="http://schemas.openxmlformats.org/officeDocument/2006/relationships" xmlns:p="http://schemas.openxmlformats.org/presentationml/2006/main" showMasterSp="0" preserve="1" userDrawn="1">
  <p:cSld name="Two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8"/>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585216" y="5334000"/>
            <a:ext cx="4892040" cy="9350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6714744" y="5334000"/>
            <a:ext cx="4892040" cy="938212"/>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4125131153"/>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358.xml><?xml version="1.0" encoding="utf-8"?>
<p:sldLayout xmlns:a="http://schemas.openxmlformats.org/drawingml/2006/main" xmlns:r="http://schemas.openxmlformats.org/officeDocument/2006/relationships" xmlns:p="http://schemas.openxmlformats.org/presentationml/2006/main" showMasterSp="0" preserve="1" userDrawn="1">
  <p:cSld name="Three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7"/>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585216" y="4800600"/>
            <a:ext cx="2852928" cy="14684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4669536" y="4799409"/>
            <a:ext cx="2852928" cy="1472803"/>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p:nvPr>
        </p:nvSpPr>
        <p:spPr>
          <a:xfrm>
            <a:off x="8753856" y="4799410"/>
            <a:ext cx="2852928" cy="146962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590204121"/>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359.xml><?xml version="1.0" encoding="utf-8"?>
<p:sldLayout xmlns:a="http://schemas.openxmlformats.org/drawingml/2006/main" xmlns:r="http://schemas.openxmlformats.org/officeDocument/2006/relationships" xmlns:p="http://schemas.openxmlformats.org/presentationml/2006/main" showMasterSp="0" preserve="1" userDrawn="1">
  <p:cSld name="Four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8"/>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585216" y="4800600"/>
            <a:ext cx="1828800" cy="14684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3649472" y="4799409"/>
            <a:ext cx="1828800" cy="1472803"/>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p:nvPr>
        </p:nvSpPr>
        <p:spPr>
          <a:xfrm>
            <a:off x="6713728" y="4799410"/>
            <a:ext cx="1828800" cy="146962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p:nvPr>
        </p:nvSpPr>
        <p:spPr>
          <a:xfrm>
            <a:off x="9777984" y="4799409"/>
            <a:ext cx="1828800" cy="1469629"/>
          </a:xfrm>
        </p:spPr>
        <p:txBody>
          <a:bodyPr/>
          <a:lstStyle>
            <a:lvl1pPr marL="0" indent="0" algn="ctr">
              <a:spcBef>
                <a:spcPts val="0"/>
              </a:spcBef>
              <a:buNone/>
              <a:defRPr sz="1800">
                <a:latin typeface="+mj-lt"/>
              </a:defRPr>
            </a:lvl1pPr>
          </a:lstStyle>
          <a:p>
            <a:pPr lvl="0"/>
            <a:r>
              <a:rPr lang="en-US"/>
              <a:t>Click to edit Master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44184874"/>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userDrawn="1">
  <p:cSld name="9_Title Slide">
    <p:spTree>
      <p:nvGrpSpPr>
        <p:cNvPr id="1" name=""/>
        <p:cNvGrpSpPr/>
        <p:nvPr/>
      </p:nvGrpSpPr>
      <p:grpSpPr>
        <a:xfrm>
          <a:off x="0" y="0"/>
          <a:ext cx="0" cy="0"/>
          <a:chOff x="0" y="0"/>
          <a:chExt cx="0" cy="0"/>
        </a:xfrm>
      </p:grpSpPr>
      <p:sp>
        <p:nvSpPr>
          <p:cNvPr id="3" name="Title Placeholder 1">
            <a:extLst>
              <a:ext uri="{FF2B5EF4-FFF2-40B4-BE49-F238E27FC236}">
                <a16:creationId xmlns:a16="http://schemas.microsoft.com/office/drawing/2014/main" id="{BDBC305C-A9C3-4278-AFC0-C99DFD80A68A}"/>
              </a:ext>
            </a:extLst>
          </p:cNvPr>
          <p:cNvSpPr>
            <a:spLocks noGrp="1"/>
          </p:cNvSpPr>
          <p:nvPr>
            <p:ph type="title" hasCustomPrompt="1"/>
          </p:nvPr>
        </p:nvSpPr>
        <p:spPr>
          <a:xfrm>
            <a:off x="426424" y="440495"/>
            <a:ext cx="11336039" cy="758022"/>
          </a:xfrm>
          <a:prstGeom prst="rect">
            <a:avLst/>
          </a:prstGeom>
        </p:spPr>
        <p:txBody>
          <a:bodyPr vert="horz" wrap="square" lIns="0" tIns="164592" rIns="0" bIns="0" rtlCol="0" anchor="t">
            <a:noAutofit/>
          </a:bodyPr>
          <a:lstStyle>
            <a:lvl1pPr>
              <a:defRPr>
                <a:solidFill>
                  <a:srgbClr val="000000"/>
                </a:solidFill>
              </a:defRPr>
            </a:lvl1pPr>
          </a:lstStyle>
          <a:p>
            <a:r>
              <a:rPr lang="en-US"/>
              <a:t>Title</a:t>
            </a:r>
          </a:p>
        </p:txBody>
      </p:sp>
    </p:spTree>
    <p:extLst>
      <p:ext uri="{BB962C8B-B14F-4D97-AF65-F5344CB8AC3E}">
        <p14:creationId xmlns:p14="http://schemas.microsoft.com/office/powerpoint/2010/main" val="874182747"/>
      </p:ext>
    </p:extLst>
  </p:cSld>
  <p:clrMapOvr>
    <a:masterClrMapping/>
  </p:clrMapOvr>
  <p:transition>
    <p:fade/>
  </p:transition>
</p:sldLayout>
</file>

<file path=ppt/slideLayouts/slideLayout360.xml><?xml version="1.0" encoding="utf-8"?>
<p:sldLayout xmlns:a="http://schemas.openxmlformats.org/drawingml/2006/main" xmlns:r="http://schemas.openxmlformats.org/officeDocument/2006/relationships" xmlns:p="http://schemas.openxmlformats.org/presentationml/2006/main" showMasterSp="0" preserve="1" userDrawn="1">
  <p:cSld name="Five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8"/>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292608" y="4800600"/>
            <a:ext cx="1801368" cy="14684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2743962" y="4799409"/>
            <a:ext cx="1801368" cy="1472803"/>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p:nvPr>
        </p:nvSpPr>
        <p:spPr>
          <a:xfrm>
            <a:off x="5195316" y="4799410"/>
            <a:ext cx="1801368" cy="146962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p:nvPr>
        </p:nvSpPr>
        <p:spPr>
          <a:xfrm>
            <a:off x="7646670" y="4799409"/>
            <a:ext cx="1801368" cy="1469629"/>
          </a:xfrm>
        </p:spPr>
        <p:txBody>
          <a:bodyPr/>
          <a:lstStyle>
            <a:lvl1pPr marL="0" indent="0" algn="ctr">
              <a:spcBef>
                <a:spcPts val="0"/>
              </a:spcBef>
              <a:buNone/>
              <a:defRPr sz="1800">
                <a:latin typeface="+mj-lt"/>
              </a:defRPr>
            </a:lvl1pPr>
          </a:lstStyle>
          <a:p>
            <a:pPr lvl="0"/>
            <a:r>
              <a:rPr lang="en-US"/>
              <a:t>Click to edit Master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p:nvPr>
        </p:nvSpPr>
        <p:spPr>
          <a:xfrm>
            <a:off x="10098024" y="4799409"/>
            <a:ext cx="1801368" cy="1469629"/>
          </a:xfrm>
        </p:spPr>
        <p:txBody>
          <a:bodyPr/>
          <a:lstStyle>
            <a:lvl1pPr marL="0" indent="0" algn="ctr">
              <a:spcBef>
                <a:spcPts val="0"/>
              </a:spcBef>
              <a:buNone/>
              <a:defRPr sz="1800">
                <a:latin typeface="+mj-lt"/>
              </a:defRPr>
            </a:lvl1pPr>
          </a:lstStyle>
          <a:p>
            <a:pPr lvl="0"/>
            <a:r>
              <a:rPr lang="en-US"/>
              <a:t>Click to edit Master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791032124"/>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361.xml><?xml version="1.0" encoding="utf-8"?>
<p:sldLayout xmlns:a="http://schemas.openxmlformats.org/drawingml/2006/main" xmlns:r="http://schemas.openxmlformats.org/officeDocument/2006/relationships" xmlns:p="http://schemas.openxmlformats.org/presentationml/2006/main" showMasterSp="0" preserve="1" userDrawn="1">
  <p:cSld name="Three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263" y="588962"/>
            <a:ext cx="11018520" cy="1115568"/>
          </a:xfrm>
        </p:spPr>
        <p:txBody>
          <a:bodyPr anchor="ctr"/>
          <a:lstStyle>
            <a:lvl1pPr algn="ctr">
              <a:defRPr/>
            </a:lvl1pPr>
          </a:lstStyle>
          <a:p>
            <a:r>
              <a:rPr lang="en-US"/>
              <a:t>Click to edit Master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2037906"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4939284"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p:nvPr>
        </p:nvSpPr>
        <p:spPr>
          <a:xfrm>
            <a:off x="7840663"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11001352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362.xml><?xml version="1.0" encoding="utf-8"?>
<p:sldLayout xmlns:a="http://schemas.openxmlformats.org/drawingml/2006/main" xmlns:r="http://schemas.openxmlformats.org/officeDocument/2006/relationships" xmlns:p="http://schemas.openxmlformats.org/presentationml/2006/main" showMasterSp="0" preserve="1" userDrawn="1">
  <p:cSld name="Four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263" y="583007"/>
            <a:ext cx="11018520" cy="1115568"/>
          </a:xfrm>
        </p:spPr>
        <p:txBody>
          <a:bodyPr anchor="ctr"/>
          <a:lstStyle>
            <a:lvl1pPr algn="ctr">
              <a:defRPr/>
            </a:lvl1pPr>
          </a:lstStyle>
          <a:p>
            <a:r>
              <a:rPr lang="en-US"/>
              <a:t>Click to edit Master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584200"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3487250"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p:nvPr>
        </p:nvSpPr>
        <p:spPr>
          <a:xfrm>
            <a:off x="6390300"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p:nvPr>
        </p:nvSpPr>
        <p:spPr>
          <a:xfrm>
            <a:off x="9293351"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57468489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363.xml><?xml version="1.0" encoding="utf-8"?>
<p:sldLayout xmlns:a="http://schemas.openxmlformats.org/drawingml/2006/main" xmlns:r="http://schemas.openxmlformats.org/officeDocument/2006/relationships" xmlns:p="http://schemas.openxmlformats.org/presentationml/2006/main" showMasterSp="0" preserve="1" userDrawn="1">
  <p:cSld name="Five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263" y="583007"/>
            <a:ext cx="11018520" cy="1115568"/>
          </a:xfrm>
        </p:spPr>
        <p:txBody>
          <a:bodyPr anchor="ctr"/>
          <a:lstStyle>
            <a:lvl1pPr algn="ctr">
              <a:defRPr/>
            </a:lvl1pPr>
          </a:lstStyle>
          <a:p>
            <a:r>
              <a:rPr lang="en-US"/>
              <a:t>Click to edit Master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cstate="print">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584200"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cstate="print">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2905506"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cstate="print">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p:nvPr>
        </p:nvSpPr>
        <p:spPr>
          <a:xfrm>
            <a:off x="5227320" y="4235451"/>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cstate="print">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p:nvPr>
        </p:nvSpPr>
        <p:spPr>
          <a:xfrm>
            <a:off x="7548118"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cstate="print">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p:nvPr>
        </p:nvSpPr>
        <p:spPr>
          <a:xfrm>
            <a:off x="9869423"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4263721303"/>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364.xml><?xml version="1.0" encoding="utf-8"?>
<p:sldLayout xmlns:a="http://schemas.openxmlformats.org/drawingml/2006/main" xmlns:r="http://schemas.openxmlformats.org/officeDocument/2006/relationships" xmlns:p="http://schemas.openxmlformats.org/presentationml/2006/main" showMasterSp="0" preserve="1" userDrawn="1">
  <p:cSld name="Title and text side by side">
    <p:spTree>
      <p:nvGrpSpPr>
        <p:cNvPr id="1" name=""/>
        <p:cNvGrpSpPr/>
        <p:nvPr/>
      </p:nvGrpSpPr>
      <p:grpSpPr>
        <a:xfrm>
          <a:off x="0" y="0"/>
          <a:ext cx="0" cy="0"/>
          <a:chOff x="0" y="0"/>
          <a:chExt cx="0" cy="0"/>
        </a:xfrm>
      </p:grpSpPr>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p:nvPr>
        </p:nvSpPr>
        <p:spPr>
          <a:xfrm>
            <a:off x="4356100" y="2309812"/>
            <a:ext cx="7253288" cy="3959223"/>
          </a:xfrm>
        </p:spPr>
        <p:txBody>
          <a:bodyPr anchor="t"/>
          <a:lstStyle>
            <a:lvl1pPr marL="231775" indent="-231775">
              <a:spcAft>
                <a:spcPts val="600"/>
              </a:spcAft>
              <a:buFont typeface="Wingdings" panose="05000000000000000000" pitchFamily="2" charset="2"/>
              <a:buChar char=""/>
              <a:defRPr/>
            </a:lvl1pPr>
          </a:lstStyle>
          <a:p>
            <a:pPr lvl="0"/>
            <a:r>
              <a:rPr lang="en-US"/>
              <a:t>Click to edit Master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28575">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49D8AF80-CAD5-4055-80AD-0B31EBCB52A9}"/>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cxnSp>
        <p:nvCxnSpPr>
          <p:cNvPr id="8" name="Straight Connector 7">
            <a:extLst>
              <a:ext uri="{FF2B5EF4-FFF2-40B4-BE49-F238E27FC236}">
                <a16:creationId xmlns:a16="http://schemas.microsoft.com/office/drawing/2014/main" id="{DF1A9F7D-F14E-4BCE-9EB4-D9EF47B6780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569652A2-E29C-BE8D-BDD3-DE79D7CD36E2}"/>
              </a:ext>
            </a:extLst>
          </p:cNvPr>
          <p:cNvSpPr>
            <a:spLocks noGrp="1"/>
          </p:cNvSpPr>
          <p:nvPr>
            <p:ph type="title" hasCustomPrompt="1"/>
          </p:nvPr>
        </p:nvSpPr>
        <p:spPr>
          <a:xfrm>
            <a:off x="588263" y="2309811"/>
            <a:ext cx="3179065" cy="553998"/>
          </a:xfrm>
        </p:spPr>
        <p:txBody>
          <a:bodyPr anchor="t" anchorCtr="0"/>
          <a:lstStyle>
            <a:lvl1pPr>
              <a:defRPr/>
            </a:lvl1pPr>
          </a:lstStyle>
          <a:p>
            <a:r>
              <a:rPr lang="en-US"/>
              <a:t>Title</a:t>
            </a:r>
            <a:endParaRPr lang="en-CA"/>
          </a:p>
        </p:txBody>
      </p:sp>
    </p:spTree>
    <p:extLst>
      <p:ext uri="{BB962C8B-B14F-4D97-AF65-F5344CB8AC3E}">
        <p14:creationId xmlns:p14="http://schemas.microsoft.com/office/powerpoint/2010/main" val="26669494"/>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365.xml><?xml version="1.0" encoding="utf-8"?>
<p:sldLayout xmlns:a="http://schemas.openxmlformats.org/drawingml/2006/main" xmlns:r="http://schemas.openxmlformats.org/officeDocument/2006/relationships" xmlns:p="http://schemas.openxmlformats.org/presentationml/2006/main" showMasterSp="0" preserve="1" userDrawn="1">
  <p:cSld name="Title and text side by side 2">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p:nvPr>
        </p:nvSpPr>
        <p:spPr>
          <a:xfrm>
            <a:off x="4941888" y="585788"/>
            <a:ext cx="6667500" cy="5683249"/>
          </a:xfrm>
        </p:spPr>
        <p:txBody>
          <a:bodyPr anchor="ctr"/>
          <a:lstStyle>
            <a:lvl1pPr marL="231775" indent="-231775">
              <a:spcAft>
                <a:spcPts val="600"/>
              </a:spcAft>
              <a:buFont typeface="Wingdings" panose="05000000000000000000" pitchFamily="2" charset="2"/>
              <a:buChar char=""/>
              <a:defRPr/>
            </a:lvl1pPr>
          </a:lstStyle>
          <a:p>
            <a:pPr lvl="0"/>
            <a:r>
              <a:rPr lang="en-US"/>
              <a:t>Click to edit Master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28575">
            <a:gradFill flip="none" rotWithShape="1">
              <a:gsLst>
                <a:gs pos="0">
                  <a:schemeClr val="accent2"/>
                </a:gs>
                <a:gs pos="100000">
                  <a:schemeClr val="accent3"/>
                </a:gs>
              </a:gsLst>
              <a:lin ang="540000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4" name="Title 3">
            <a:extLst>
              <a:ext uri="{FF2B5EF4-FFF2-40B4-BE49-F238E27FC236}">
                <a16:creationId xmlns:a16="http://schemas.microsoft.com/office/drawing/2014/main" id="{AE92A3BC-F5A8-2DAA-DD0D-D13234BCD462}"/>
              </a:ext>
            </a:extLst>
          </p:cNvPr>
          <p:cNvSpPr>
            <a:spLocks noGrp="1"/>
          </p:cNvSpPr>
          <p:nvPr>
            <p:ph type="title" hasCustomPrompt="1"/>
          </p:nvPr>
        </p:nvSpPr>
        <p:spPr>
          <a:xfrm>
            <a:off x="588263" y="3150413"/>
            <a:ext cx="3080909" cy="553998"/>
          </a:xfrm>
        </p:spPr>
        <p:txBody>
          <a:bodyPr/>
          <a:lstStyle>
            <a:lvl1pPr>
              <a:defRPr/>
            </a:lvl1pPr>
          </a:lstStyle>
          <a:p>
            <a:r>
              <a:rPr lang="en-US"/>
              <a:t>Title</a:t>
            </a:r>
            <a:endParaRPr lang="en-CA"/>
          </a:p>
        </p:txBody>
      </p:sp>
    </p:spTree>
    <p:extLst>
      <p:ext uri="{BB962C8B-B14F-4D97-AF65-F5344CB8AC3E}">
        <p14:creationId xmlns:p14="http://schemas.microsoft.com/office/powerpoint/2010/main" val="3477796088"/>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366.xml><?xml version="1.0" encoding="utf-8"?>
<p:sldLayout xmlns:a="http://schemas.openxmlformats.org/drawingml/2006/main" xmlns:r="http://schemas.openxmlformats.org/officeDocument/2006/relationships" xmlns:p="http://schemas.openxmlformats.org/presentationml/2006/main" showMasterSp="0" preserve="1" userDrawn="1">
  <p:cSld name="3_Title and text side by side 3">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p:nvPr>
        </p:nvSpPr>
        <p:spPr>
          <a:xfrm>
            <a:off x="4941888" y="585789"/>
            <a:ext cx="1873779" cy="2843212"/>
          </a:xfrm>
        </p:spPr>
        <p:txBody>
          <a:bodyPr anchor="t">
            <a:noAutofit/>
          </a:bodyPr>
          <a:lstStyle>
            <a:lvl1pPr marL="231775" indent="-231775">
              <a:spcAft>
                <a:spcPts val="600"/>
              </a:spcAft>
              <a:buFont typeface="Wingdings" panose="05000000000000000000" pitchFamily="2" charset="2"/>
              <a:buChar char=""/>
              <a:defRPr/>
            </a:lvl1pPr>
          </a:lstStyle>
          <a:p>
            <a:pPr lvl="0"/>
            <a:r>
              <a:rPr lang="en-US"/>
              <a:t>Click to edit Master text styles</a:t>
            </a:r>
          </a:p>
        </p:txBody>
      </p:sp>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4" name="Title 3">
            <a:extLst>
              <a:ext uri="{FF2B5EF4-FFF2-40B4-BE49-F238E27FC236}">
                <a16:creationId xmlns:a16="http://schemas.microsoft.com/office/drawing/2014/main" id="{58663207-1A18-AE82-9D0F-35CDCAABAD66}"/>
              </a:ext>
            </a:extLst>
          </p:cNvPr>
          <p:cNvSpPr>
            <a:spLocks noGrp="1"/>
          </p:cNvSpPr>
          <p:nvPr>
            <p:ph type="title" hasCustomPrompt="1"/>
          </p:nvPr>
        </p:nvSpPr>
        <p:spPr>
          <a:xfrm>
            <a:off x="588263" y="457200"/>
            <a:ext cx="2999889" cy="553998"/>
          </a:xfrm>
        </p:spPr>
        <p:txBody>
          <a:bodyPr/>
          <a:lstStyle>
            <a:lvl1pPr>
              <a:defRPr/>
            </a:lvl1pPr>
          </a:lstStyle>
          <a:p>
            <a:r>
              <a:rPr lang="en-US"/>
              <a:t>Title</a:t>
            </a:r>
            <a:endParaRPr lang="en-CA"/>
          </a:p>
        </p:txBody>
      </p:sp>
    </p:spTree>
    <p:extLst>
      <p:ext uri="{BB962C8B-B14F-4D97-AF65-F5344CB8AC3E}">
        <p14:creationId xmlns:p14="http://schemas.microsoft.com/office/powerpoint/2010/main" val="2324509019"/>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367.xml><?xml version="1.0" encoding="utf-8"?>
<p:sldLayout xmlns:a="http://schemas.openxmlformats.org/drawingml/2006/main" xmlns:r="http://schemas.openxmlformats.org/officeDocument/2006/relationships" xmlns:p="http://schemas.openxmlformats.org/presentationml/2006/main" showMasterSp="0" preserve="1" userDrawn="1">
  <p:cSld name="2_Blank">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D826C194-5DF2-7441-B8B3-5C47E35F2F7D}"/>
              </a:ext>
            </a:extLst>
          </p:cNvPr>
          <p:cNvSpPr>
            <a:spLocks noGrp="1"/>
          </p:cNvSpPr>
          <p:nvPr>
            <p:ph type="body" sz="quarter" idx="11"/>
          </p:nvPr>
        </p:nvSpPr>
        <p:spPr>
          <a:xfrm>
            <a:off x="4370387" y="585789"/>
            <a:ext cx="1589088" cy="2843212"/>
          </a:xfrm>
        </p:spPr>
        <p:txBody>
          <a:bodyPr anchor="t">
            <a:noAutofit/>
          </a:bodyPr>
          <a:lstStyle>
            <a:lvl1pPr marL="231775" indent="-231775">
              <a:spcAft>
                <a:spcPts val="600"/>
              </a:spcAft>
              <a:buFont typeface="Wingdings" panose="05000000000000000000" pitchFamily="2" charset="2"/>
              <a:buChar char=""/>
              <a:defRPr/>
            </a:lvl1pPr>
          </a:lstStyle>
          <a:p>
            <a:pPr lvl="0"/>
            <a:r>
              <a:rPr lang="en-US"/>
              <a:t>Click to edit Master text styles</a:t>
            </a:r>
          </a:p>
        </p:txBody>
      </p:sp>
      <p:sp>
        <p:nvSpPr>
          <p:cNvPr id="4" name="Text Placeholder 2">
            <a:extLst>
              <a:ext uri="{FF2B5EF4-FFF2-40B4-BE49-F238E27FC236}">
                <a16:creationId xmlns:a16="http://schemas.microsoft.com/office/drawing/2014/main" id="{2A8C8003-FE11-344B-91A7-BA3F99AD5E4D}"/>
              </a:ext>
            </a:extLst>
          </p:cNvPr>
          <p:cNvSpPr>
            <a:spLocks noGrp="1"/>
          </p:cNvSpPr>
          <p:nvPr>
            <p:ph type="body" sz="quarter" idx="12"/>
          </p:nvPr>
        </p:nvSpPr>
        <p:spPr>
          <a:xfrm>
            <a:off x="7192963" y="585789"/>
            <a:ext cx="1584325" cy="2843212"/>
          </a:xfrm>
        </p:spPr>
        <p:txBody>
          <a:bodyPr anchor="t">
            <a:noAutofit/>
          </a:bodyPr>
          <a:lstStyle>
            <a:lvl1pPr marL="231775" indent="-231775">
              <a:spcAft>
                <a:spcPts val="600"/>
              </a:spcAft>
              <a:buFont typeface="Wingdings" panose="05000000000000000000" pitchFamily="2" charset="2"/>
              <a:buChar char=""/>
              <a:defRPr/>
            </a:lvl1pPr>
          </a:lstStyle>
          <a:p>
            <a:pPr lvl="0"/>
            <a:r>
              <a:rPr lang="en-US"/>
              <a:t>Click to edit Master text styles</a:t>
            </a:r>
          </a:p>
        </p:txBody>
      </p:sp>
      <p:sp>
        <p:nvSpPr>
          <p:cNvPr id="5" name="Text Placeholder 2">
            <a:extLst>
              <a:ext uri="{FF2B5EF4-FFF2-40B4-BE49-F238E27FC236}">
                <a16:creationId xmlns:a16="http://schemas.microsoft.com/office/drawing/2014/main" id="{BBB0E468-375A-A74A-AD5E-EDC93E485E78}"/>
              </a:ext>
            </a:extLst>
          </p:cNvPr>
          <p:cNvSpPr>
            <a:spLocks noGrp="1"/>
          </p:cNvSpPr>
          <p:nvPr>
            <p:ph type="body" sz="quarter" idx="13"/>
          </p:nvPr>
        </p:nvSpPr>
        <p:spPr>
          <a:xfrm>
            <a:off x="4370387" y="3429000"/>
            <a:ext cx="1589088" cy="2843212"/>
          </a:xfrm>
        </p:spPr>
        <p:txBody>
          <a:bodyPr anchor="t">
            <a:noAutofit/>
          </a:bodyPr>
          <a:lstStyle>
            <a:lvl1pPr marL="231775" indent="-231775">
              <a:spcAft>
                <a:spcPts val="600"/>
              </a:spcAft>
              <a:buFont typeface="Wingdings" panose="05000000000000000000" pitchFamily="2" charset="2"/>
              <a:buChar char=""/>
              <a:defRPr/>
            </a:lvl1pPr>
          </a:lstStyle>
          <a:p>
            <a:pPr lvl="0"/>
            <a:r>
              <a:rPr lang="en-US"/>
              <a:t>Click to edit Master text styles</a:t>
            </a:r>
          </a:p>
        </p:txBody>
      </p:sp>
      <p:sp>
        <p:nvSpPr>
          <p:cNvPr id="6" name="Text Placeholder 2">
            <a:extLst>
              <a:ext uri="{FF2B5EF4-FFF2-40B4-BE49-F238E27FC236}">
                <a16:creationId xmlns:a16="http://schemas.microsoft.com/office/drawing/2014/main" id="{23306775-7E51-4F44-B99E-7E1D443B99E3}"/>
              </a:ext>
            </a:extLst>
          </p:cNvPr>
          <p:cNvSpPr>
            <a:spLocks noGrp="1"/>
          </p:cNvSpPr>
          <p:nvPr>
            <p:ph type="body" sz="quarter" idx="14"/>
          </p:nvPr>
        </p:nvSpPr>
        <p:spPr>
          <a:xfrm>
            <a:off x="7192963" y="3429000"/>
            <a:ext cx="1584325" cy="2843212"/>
          </a:xfrm>
        </p:spPr>
        <p:txBody>
          <a:bodyPr anchor="t">
            <a:noAutofit/>
          </a:bodyPr>
          <a:lstStyle>
            <a:lvl1pPr marL="231775" indent="-231775">
              <a:spcAft>
                <a:spcPts val="600"/>
              </a:spcAft>
              <a:buFont typeface="Wingdings" panose="05000000000000000000" pitchFamily="2" charset="2"/>
              <a:buChar char=""/>
              <a:defRPr/>
            </a:lvl1pPr>
          </a:lstStyle>
          <a:p>
            <a:pPr lvl="0"/>
            <a:r>
              <a:rPr lang="en-US"/>
              <a:t>Click to edit Master text styles</a:t>
            </a:r>
          </a:p>
        </p:txBody>
      </p:sp>
      <p:sp>
        <p:nvSpPr>
          <p:cNvPr id="7" name="Text Placeholder 2">
            <a:extLst>
              <a:ext uri="{FF2B5EF4-FFF2-40B4-BE49-F238E27FC236}">
                <a16:creationId xmlns:a16="http://schemas.microsoft.com/office/drawing/2014/main" id="{F1E6FE8E-4450-8545-9451-92092591B45E}"/>
              </a:ext>
            </a:extLst>
          </p:cNvPr>
          <p:cNvSpPr>
            <a:spLocks noGrp="1"/>
          </p:cNvSpPr>
          <p:nvPr>
            <p:ph type="body" sz="quarter" idx="15"/>
          </p:nvPr>
        </p:nvSpPr>
        <p:spPr>
          <a:xfrm>
            <a:off x="10013950" y="585789"/>
            <a:ext cx="1595438" cy="2843212"/>
          </a:xfrm>
        </p:spPr>
        <p:txBody>
          <a:bodyPr anchor="t">
            <a:noAutofit/>
          </a:bodyPr>
          <a:lstStyle>
            <a:lvl1pPr marL="231775" indent="-231775">
              <a:spcAft>
                <a:spcPts val="600"/>
              </a:spcAft>
              <a:buFont typeface="Wingdings" panose="05000000000000000000" pitchFamily="2" charset="2"/>
              <a:buChar char=""/>
              <a:defRPr/>
            </a:lvl1pPr>
          </a:lstStyle>
          <a:p>
            <a:pPr lvl="0"/>
            <a:r>
              <a:rPr lang="en-US"/>
              <a:t>Click to edit Master text styles</a:t>
            </a:r>
          </a:p>
        </p:txBody>
      </p:sp>
      <p:sp>
        <p:nvSpPr>
          <p:cNvPr id="8" name="Text Placeholder 2">
            <a:extLst>
              <a:ext uri="{FF2B5EF4-FFF2-40B4-BE49-F238E27FC236}">
                <a16:creationId xmlns:a16="http://schemas.microsoft.com/office/drawing/2014/main" id="{B006F60D-85D6-E049-BDFC-888F7E8E95E3}"/>
              </a:ext>
            </a:extLst>
          </p:cNvPr>
          <p:cNvSpPr>
            <a:spLocks noGrp="1"/>
          </p:cNvSpPr>
          <p:nvPr>
            <p:ph type="body" sz="quarter" idx="16"/>
          </p:nvPr>
        </p:nvSpPr>
        <p:spPr>
          <a:xfrm>
            <a:off x="10013950" y="3429000"/>
            <a:ext cx="1595438" cy="2843212"/>
          </a:xfrm>
        </p:spPr>
        <p:txBody>
          <a:bodyPr anchor="t">
            <a:noAutofit/>
          </a:bodyPr>
          <a:lstStyle>
            <a:lvl1pPr marL="231775" indent="-231775">
              <a:spcAft>
                <a:spcPts val="600"/>
              </a:spcAft>
              <a:buFont typeface="Wingdings" panose="05000000000000000000" pitchFamily="2" charset="2"/>
              <a:buChar char=""/>
              <a:defRPr/>
            </a:lvl1pPr>
          </a:lstStyle>
          <a:p>
            <a:pPr lvl="0"/>
            <a:r>
              <a:rPr lang="en-US"/>
              <a:t>Click to edit Master text styles</a:t>
            </a:r>
          </a:p>
        </p:txBody>
      </p:sp>
      <p:sp>
        <p:nvSpPr>
          <p:cNvPr id="9" name="Title 8">
            <a:extLst>
              <a:ext uri="{FF2B5EF4-FFF2-40B4-BE49-F238E27FC236}">
                <a16:creationId xmlns:a16="http://schemas.microsoft.com/office/drawing/2014/main" id="{699DD0A3-990A-8748-1537-7378C601906F}"/>
              </a:ext>
            </a:extLst>
          </p:cNvPr>
          <p:cNvSpPr>
            <a:spLocks noGrp="1"/>
          </p:cNvSpPr>
          <p:nvPr>
            <p:ph type="title" hasCustomPrompt="1"/>
          </p:nvPr>
        </p:nvSpPr>
        <p:spPr>
          <a:xfrm>
            <a:off x="588263" y="457200"/>
            <a:ext cx="2884142" cy="553998"/>
          </a:xfrm>
        </p:spPr>
        <p:txBody>
          <a:bodyPr/>
          <a:lstStyle>
            <a:lvl1pPr>
              <a:defRPr/>
            </a:lvl1pPr>
          </a:lstStyle>
          <a:p>
            <a:r>
              <a:rPr lang="en-US"/>
              <a:t>Title</a:t>
            </a:r>
            <a:endParaRPr lang="en-CA"/>
          </a:p>
        </p:txBody>
      </p:sp>
    </p:spTree>
    <p:extLst>
      <p:ext uri="{BB962C8B-B14F-4D97-AF65-F5344CB8AC3E}">
        <p14:creationId xmlns:p14="http://schemas.microsoft.com/office/powerpoint/2010/main" val="418201854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68.xml><?xml version="1.0" encoding="utf-8"?>
<p:sldLayout xmlns:a="http://schemas.openxmlformats.org/drawingml/2006/main" xmlns:r="http://schemas.openxmlformats.org/officeDocument/2006/relationships" xmlns:p="http://schemas.openxmlformats.org/presentationml/2006/main" showMasterSp="0" preserve="1" userDrawn="1">
  <p:cSld name="Left Title 3 Column Right">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468E03-1EA0-214F-BDD2-BA223F1D4550}"/>
              </a:ext>
            </a:extLst>
          </p:cNvPr>
          <p:cNvSpPr>
            <a:spLocks noGrp="1"/>
          </p:cNvSpPr>
          <p:nvPr>
            <p:ph type="title" hasCustomPrompt="1"/>
          </p:nvPr>
        </p:nvSpPr>
        <p:spPr>
          <a:xfrm>
            <a:off x="588264" y="585788"/>
            <a:ext cx="2534350" cy="548745"/>
          </a:xfrm>
        </p:spPr>
        <p:txBody>
          <a:bodyPr anchor="t">
            <a:noAutofit/>
          </a:bodyPr>
          <a:lstStyle>
            <a:lvl1pPr>
              <a:defRPr sz="2800">
                <a:gradFill>
                  <a:gsLst>
                    <a:gs pos="0">
                      <a:schemeClr val="accent1"/>
                    </a:gs>
                    <a:gs pos="100000">
                      <a:schemeClr val="accent3"/>
                    </a:gs>
                  </a:gsLst>
                  <a:lin ang="2400000" scaled="0"/>
                </a:gradFill>
              </a:defRPr>
            </a:lvl1pPr>
          </a:lstStyle>
          <a:p>
            <a:r>
              <a:rPr lang="en-US"/>
              <a:t>Title</a:t>
            </a:r>
          </a:p>
        </p:txBody>
      </p:sp>
      <p:sp>
        <p:nvSpPr>
          <p:cNvPr id="3" name="Text Placeholder 2">
            <a:extLst>
              <a:ext uri="{FF2B5EF4-FFF2-40B4-BE49-F238E27FC236}">
                <a16:creationId xmlns:a16="http://schemas.microsoft.com/office/drawing/2014/main" id="{D826C194-5DF2-7441-B8B3-5C47E35F2F7D}"/>
              </a:ext>
            </a:extLst>
          </p:cNvPr>
          <p:cNvSpPr>
            <a:spLocks noGrp="1"/>
          </p:cNvSpPr>
          <p:nvPr>
            <p:ph type="body" sz="quarter" idx="11"/>
          </p:nvPr>
        </p:nvSpPr>
        <p:spPr>
          <a:xfrm>
            <a:off x="4370387" y="961465"/>
            <a:ext cx="1589088" cy="2413747"/>
          </a:xfrm>
        </p:spPr>
        <p:txBody>
          <a:bodyPr anchor="t">
            <a:noAutofit/>
          </a:bodyPr>
          <a:lstStyle>
            <a:lvl1pPr marL="0" indent="0">
              <a:spcAft>
                <a:spcPts val="600"/>
              </a:spcAft>
              <a:buFont typeface="Wingdings" panose="05000000000000000000" pitchFamily="2" charset="2"/>
              <a:buNone/>
              <a:defRPr sz="1400">
                <a:solidFill>
                  <a:schemeClr val="bg1"/>
                </a:solidFill>
              </a:defRPr>
            </a:lvl1pPr>
          </a:lstStyle>
          <a:p>
            <a:pPr lvl="0"/>
            <a:r>
              <a:rPr lang="en-US"/>
              <a:t>Click to edit Master text styles</a:t>
            </a:r>
          </a:p>
        </p:txBody>
      </p:sp>
      <p:sp>
        <p:nvSpPr>
          <p:cNvPr id="4" name="Text Placeholder 2">
            <a:extLst>
              <a:ext uri="{FF2B5EF4-FFF2-40B4-BE49-F238E27FC236}">
                <a16:creationId xmlns:a16="http://schemas.microsoft.com/office/drawing/2014/main" id="{2A8C8003-FE11-344B-91A7-BA3F99AD5E4D}"/>
              </a:ext>
            </a:extLst>
          </p:cNvPr>
          <p:cNvSpPr>
            <a:spLocks noGrp="1"/>
          </p:cNvSpPr>
          <p:nvPr>
            <p:ph type="body" sz="quarter" idx="12"/>
          </p:nvPr>
        </p:nvSpPr>
        <p:spPr>
          <a:xfrm>
            <a:off x="7192963" y="961465"/>
            <a:ext cx="1584325" cy="2413747"/>
          </a:xfrm>
        </p:spPr>
        <p:txBody>
          <a:bodyPr anchor="t">
            <a:noAutofit/>
          </a:bodyPr>
          <a:lstStyle>
            <a:lvl1pPr marL="0" indent="0">
              <a:spcAft>
                <a:spcPts val="600"/>
              </a:spcAft>
              <a:buFont typeface="Wingdings" panose="05000000000000000000" pitchFamily="2" charset="2"/>
              <a:buNone/>
              <a:defRPr sz="1400">
                <a:solidFill>
                  <a:schemeClr val="bg1"/>
                </a:solidFill>
              </a:defRPr>
            </a:lvl1pPr>
          </a:lstStyle>
          <a:p>
            <a:pPr lvl="0"/>
            <a:r>
              <a:rPr lang="en-US"/>
              <a:t>Click to edit Master text styles</a:t>
            </a:r>
          </a:p>
        </p:txBody>
      </p:sp>
      <p:sp>
        <p:nvSpPr>
          <p:cNvPr id="5" name="Text Placeholder 2">
            <a:extLst>
              <a:ext uri="{FF2B5EF4-FFF2-40B4-BE49-F238E27FC236}">
                <a16:creationId xmlns:a16="http://schemas.microsoft.com/office/drawing/2014/main" id="{BBB0E468-375A-A74A-AD5E-EDC93E485E78}"/>
              </a:ext>
            </a:extLst>
          </p:cNvPr>
          <p:cNvSpPr>
            <a:spLocks noGrp="1"/>
          </p:cNvSpPr>
          <p:nvPr>
            <p:ph type="body" sz="quarter" idx="13"/>
          </p:nvPr>
        </p:nvSpPr>
        <p:spPr>
          <a:xfrm>
            <a:off x="4370387" y="3818966"/>
            <a:ext cx="1589088" cy="2453246"/>
          </a:xfrm>
        </p:spPr>
        <p:txBody>
          <a:bodyPr anchor="t">
            <a:noAutofit/>
          </a:bodyPr>
          <a:lstStyle>
            <a:lvl1pPr marL="0" indent="0">
              <a:spcAft>
                <a:spcPts val="600"/>
              </a:spcAft>
              <a:buFont typeface="Wingdings" panose="05000000000000000000" pitchFamily="2" charset="2"/>
              <a:buNone/>
              <a:defRPr sz="1400">
                <a:solidFill>
                  <a:schemeClr val="bg1"/>
                </a:solidFill>
              </a:defRPr>
            </a:lvl1pPr>
          </a:lstStyle>
          <a:p>
            <a:pPr lvl="0"/>
            <a:r>
              <a:rPr lang="en-US"/>
              <a:t>Click to edit Master text styles</a:t>
            </a:r>
          </a:p>
        </p:txBody>
      </p:sp>
      <p:sp>
        <p:nvSpPr>
          <p:cNvPr id="6" name="Text Placeholder 2">
            <a:extLst>
              <a:ext uri="{FF2B5EF4-FFF2-40B4-BE49-F238E27FC236}">
                <a16:creationId xmlns:a16="http://schemas.microsoft.com/office/drawing/2014/main" id="{23306775-7E51-4F44-B99E-7E1D443B99E3}"/>
              </a:ext>
            </a:extLst>
          </p:cNvPr>
          <p:cNvSpPr>
            <a:spLocks noGrp="1"/>
          </p:cNvSpPr>
          <p:nvPr>
            <p:ph type="body" sz="quarter" idx="14"/>
          </p:nvPr>
        </p:nvSpPr>
        <p:spPr>
          <a:xfrm>
            <a:off x="7192963" y="3818965"/>
            <a:ext cx="1584325" cy="2453247"/>
          </a:xfrm>
        </p:spPr>
        <p:txBody>
          <a:bodyPr anchor="t">
            <a:noAutofit/>
          </a:bodyPr>
          <a:lstStyle>
            <a:lvl1pPr marL="0" indent="0">
              <a:spcAft>
                <a:spcPts val="600"/>
              </a:spcAft>
              <a:buFont typeface="Wingdings" panose="05000000000000000000" pitchFamily="2" charset="2"/>
              <a:buNone/>
              <a:defRPr sz="1400">
                <a:solidFill>
                  <a:schemeClr val="bg1"/>
                </a:solidFill>
              </a:defRPr>
            </a:lvl1pPr>
          </a:lstStyle>
          <a:p>
            <a:pPr lvl="0"/>
            <a:r>
              <a:rPr lang="en-US"/>
              <a:t>Click to edit Master text styles</a:t>
            </a:r>
          </a:p>
        </p:txBody>
      </p:sp>
      <p:sp>
        <p:nvSpPr>
          <p:cNvPr id="7" name="Text Placeholder 2">
            <a:extLst>
              <a:ext uri="{FF2B5EF4-FFF2-40B4-BE49-F238E27FC236}">
                <a16:creationId xmlns:a16="http://schemas.microsoft.com/office/drawing/2014/main" id="{F1E6FE8E-4450-8545-9451-92092591B45E}"/>
              </a:ext>
            </a:extLst>
          </p:cNvPr>
          <p:cNvSpPr>
            <a:spLocks noGrp="1"/>
          </p:cNvSpPr>
          <p:nvPr>
            <p:ph type="body" sz="quarter" idx="15"/>
          </p:nvPr>
        </p:nvSpPr>
        <p:spPr>
          <a:xfrm>
            <a:off x="10013950" y="968188"/>
            <a:ext cx="1595438" cy="2413747"/>
          </a:xfrm>
        </p:spPr>
        <p:txBody>
          <a:bodyPr anchor="t">
            <a:noAutofit/>
          </a:bodyPr>
          <a:lstStyle>
            <a:lvl1pPr marL="0" indent="0">
              <a:spcAft>
                <a:spcPts val="600"/>
              </a:spcAft>
              <a:buFont typeface="Wingdings" panose="05000000000000000000" pitchFamily="2" charset="2"/>
              <a:buNone/>
              <a:defRPr sz="1400">
                <a:solidFill>
                  <a:schemeClr val="bg1"/>
                </a:solidFill>
              </a:defRPr>
            </a:lvl1pPr>
          </a:lstStyle>
          <a:p>
            <a:pPr lvl="0"/>
            <a:r>
              <a:rPr lang="en-US"/>
              <a:t>Click to edit Master text styles</a:t>
            </a:r>
          </a:p>
        </p:txBody>
      </p:sp>
      <p:sp>
        <p:nvSpPr>
          <p:cNvPr id="8" name="Text Placeholder 2">
            <a:extLst>
              <a:ext uri="{FF2B5EF4-FFF2-40B4-BE49-F238E27FC236}">
                <a16:creationId xmlns:a16="http://schemas.microsoft.com/office/drawing/2014/main" id="{B006F60D-85D6-E049-BDFC-888F7E8E95E3}"/>
              </a:ext>
            </a:extLst>
          </p:cNvPr>
          <p:cNvSpPr>
            <a:spLocks noGrp="1"/>
          </p:cNvSpPr>
          <p:nvPr>
            <p:ph type="body" sz="quarter" idx="16"/>
          </p:nvPr>
        </p:nvSpPr>
        <p:spPr>
          <a:xfrm>
            <a:off x="10013950" y="3832412"/>
            <a:ext cx="1595438" cy="2439800"/>
          </a:xfrm>
        </p:spPr>
        <p:txBody>
          <a:bodyPr anchor="t">
            <a:noAutofit/>
          </a:bodyPr>
          <a:lstStyle>
            <a:lvl1pPr marL="0" indent="0">
              <a:spcAft>
                <a:spcPts val="600"/>
              </a:spcAft>
              <a:buFont typeface="Wingdings" panose="05000000000000000000" pitchFamily="2" charset="2"/>
              <a:buNone/>
              <a:defRPr sz="1400">
                <a:solidFill>
                  <a:schemeClr val="bg1"/>
                </a:solidFill>
              </a:defRPr>
            </a:lvl1pPr>
          </a:lstStyle>
          <a:p>
            <a:pPr lvl="0"/>
            <a:r>
              <a:rPr lang="en-US"/>
              <a:t>Click to edit Master text styles</a:t>
            </a:r>
          </a:p>
        </p:txBody>
      </p:sp>
      <p:sp>
        <p:nvSpPr>
          <p:cNvPr id="9" name="Text Placeholder 2">
            <a:extLst>
              <a:ext uri="{FF2B5EF4-FFF2-40B4-BE49-F238E27FC236}">
                <a16:creationId xmlns:a16="http://schemas.microsoft.com/office/drawing/2014/main" id="{CC8AF00F-83DA-104D-A2BF-D2C439FE9BB3}"/>
              </a:ext>
            </a:extLst>
          </p:cNvPr>
          <p:cNvSpPr>
            <a:spLocks noGrp="1"/>
          </p:cNvSpPr>
          <p:nvPr>
            <p:ph type="body" sz="quarter" idx="17" hasCustomPrompt="1"/>
          </p:nvPr>
        </p:nvSpPr>
        <p:spPr>
          <a:xfrm>
            <a:off x="4370387" y="585789"/>
            <a:ext cx="1587600" cy="360000"/>
          </a:xfrm>
        </p:spPr>
        <p:txBody>
          <a:bodyPr anchor="b">
            <a:noAutofit/>
          </a:bodyPr>
          <a:lstStyle>
            <a:lvl1pPr marL="0" indent="0">
              <a:spcAft>
                <a:spcPts val="600"/>
              </a:spcAft>
              <a:buFont typeface="Wingdings" panose="05000000000000000000" pitchFamily="2" charset="2"/>
              <a:buNone/>
              <a:defRPr sz="2000">
                <a:solidFill>
                  <a:schemeClr val="accent1"/>
                </a:solidFill>
                <a:latin typeface="+mj-lt"/>
              </a:defRPr>
            </a:lvl1pPr>
          </a:lstStyle>
          <a:p>
            <a:pPr lvl="0"/>
            <a:r>
              <a:rPr lang="en-US"/>
              <a:t>1</a:t>
            </a:r>
          </a:p>
        </p:txBody>
      </p:sp>
      <p:sp>
        <p:nvSpPr>
          <p:cNvPr id="10" name="Text Placeholder 2">
            <a:extLst>
              <a:ext uri="{FF2B5EF4-FFF2-40B4-BE49-F238E27FC236}">
                <a16:creationId xmlns:a16="http://schemas.microsoft.com/office/drawing/2014/main" id="{24A44678-F325-7746-8C84-E6F44D505769}"/>
              </a:ext>
            </a:extLst>
          </p:cNvPr>
          <p:cNvSpPr>
            <a:spLocks noGrp="1"/>
          </p:cNvSpPr>
          <p:nvPr>
            <p:ph type="body" sz="quarter" idx="18" hasCustomPrompt="1"/>
          </p:nvPr>
        </p:nvSpPr>
        <p:spPr>
          <a:xfrm>
            <a:off x="7192962" y="585789"/>
            <a:ext cx="1584326" cy="360000"/>
          </a:xfrm>
        </p:spPr>
        <p:txBody>
          <a:bodyPr anchor="b">
            <a:noAutofit/>
          </a:bodyPr>
          <a:lstStyle>
            <a:lvl1pPr marL="0" indent="0">
              <a:spcAft>
                <a:spcPts val="600"/>
              </a:spcAft>
              <a:buFont typeface="Wingdings" panose="05000000000000000000" pitchFamily="2" charset="2"/>
              <a:buNone/>
              <a:defRPr sz="2000">
                <a:solidFill>
                  <a:schemeClr val="accent1"/>
                </a:solidFill>
                <a:latin typeface="+mj-lt"/>
              </a:defRPr>
            </a:lvl1pPr>
          </a:lstStyle>
          <a:p>
            <a:pPr lvl="0"/>
            <a:r>
              <a:rPr lang="en-US"/>
              <a:t>2</a:t>
            </a:r>
          </a:p>
        </p:txBody>
      </p:sp>
      <p:sp>
        <p:nvSpPr>
          <p:cNvPr id="12" name="Text Placeholder 2">
            <a:extLst>
              <a:ext uri="{FF2B5EF4-FFF2-40B4-BE49-F238E27FC236}">
                <a16:creationId xmlns:a16="http://schemas.microsoft.com/office/drawing/2014/main" id="{0EF3CCAA-003D-324C-9FAA-5B5DC19336A2}"/>
              </a:ext>
            </a:extLst>
          </p:cNvPr>
          <p:cNvSpPr>
            <a:spLocks noGrp="1"/>
          </p:cNvSpPr>
          <p:nvPr>
            <p:ph type="body" sz="quarter" idx="19" hasCustomPrompt="1"/>
          </p:nvPr>
        </p:nvSpPr>
        <p:spPr>
          <a:xfrm>
            <a:off x="10013950" y="585789"/>
            <a:ext cx="1595438" cy="360000"/>
          </a:xfrm>
        </p:spPr>
        <p:txBody>
          <a:bodyPr anchor="b">
            <a:noAutofit/>
          </a:bodyPr>
          <a:lstStyle>
            <a:lvl1pPr marL="0" indent="0">
              <a:spcAft>
                <a:spcPts val="600"/>
              </a:spcAft>
              <a:buFont typeface="Wingdings" panose="05000000000000000000" pitchFamily="2" charset="2"/>
              <a:buNone/>
              <a:defRPr sz="2000">
                <a:solidFill>
                  <a:schemeClr val="accent1"/>
                </a:solidFill>
                <a:latin typeface="+mj-lt"/>
              </a:defRPr>
            </a:lvl1pPr>
          </a:lstStyle>
          <a:p>
            <a:pPr lvl="0"/>
            <a:r>
              <a:rPr lang="en-US"/>
              <a:t>3</a:t>
            </a:r>
          </a:p>
        </p:txBody>
      </p:sp>
      <p:sp>
        <p:nvSpPr>
          <p:cNvPr id="13" name="Text Placeholder 2">
            <a:extLst>
              <a:ext uri="{FF2B5EF4-FFF2-40B4-BE49-F238E27FC236}">
                <a16:creationId xmlns:a16="http://schemas.microsoft.com/office/drawing/2014/main" id="{C2BCACD0-0017-9A49-9325-DCBC40CB2C2D}"/>
              </a:ext>
            </a:extLst>
          </p:cNvPr>
          <p:cNvSpPr>
            <a:spLocks noGrp="1"/>
          </p:cNvSpPr>
          <p:nvPr>
            <p:ph type="body" sz="quarter" idx="20" hasCustomPrompt="1"/>
          </p:nvPr>
        </p:nvSpPr>
        <p:spPr>
          <a:xfrm>
            <a:off x="4371875" y="3442448"/>
            <a:ext cx="1587600" cy="360000"/>
          </a:xfrm>
        </p:spPr>
        <p:txBody>
          <a:bodyPr anchor="b">
            <a:noAutofit/>
          </a:bodyPr>
          <a:lstStyle>
            <a:lvl1pPr marL="0" indent="0">
              <a:spcAft>
                <a:spcPts val="600"/>
              </a:spcAft>
              <a:buFont typeface="Wingdings" panose="05000000000000000000" pitchFamily="2" charset="2"/>
              <a:buNone/>
              <a:defRPr sz="2000">
                <a:solidFill>
                  <a:schemeClr val="accent1"/>
                </a:solidFill>
                <a:latin typeface="+mj-lt"/>
              </a:defRPr>
            </a:lvl1pPr>
          </a:lstStyle>
          <a:p>
            <a:pPr lvl="0"/>
            <a:r>
              <a:rPr lang="en-US"/>
              <a:t>4</a:t>
            </a:r>
          </a:p>
        </p:txBody>
      </p:sp>
      <p:sp>
        <p:nvSpPr>
          <p:cNvPr id="14" name="Text Placeholder 2">
            <a:extLst>
              <a:ext uri="{FF2B5EF4-FFF2-40B4-BE49-F238E27FC236}">
                <a16:creationId xmlns:a16="http://schemas.microsoft.com/office/drawing/2014/main" id="{E251C719-BC21-8C4B-9DBC-6E80CFA162A9}"/>
              </a:ext>
            </a:extLst>
          </p:cNvPr>
          <p:cNvSpPr>
            <a:spLocks noGrp="1"/>
          </p:cNvSpPr>
          <p:nvPr>
            <p:ph type="body" sz="quarter" idx="21" hasCustomPrompt="1"/>
          </p:nvPr>
        </p:nvSpPr>
        <p:spPr>
          <a:xfrm>
            <a:off x="7198939" y="3442447"/>
            <a:ext cx="1584326" cy="360000"/>
          </a:xfrm>
        </p:spPr>
        <p:txBody>
          <a:bodyPr anchor="b">
            <a:noAutofit/>
          </a:bodyPr>
          <a:lstStyle>
            <a:lvl1pPr marL="0" indent="0">
              <a:spcAft>
                <a:spcPts val="600"/>
              </a:spcAft>
              <a:buFont typeface="Wingdings" panose="05000000000000000000" pitchFamily="2" charset="2"/>
              <a:buNone/>
              <a:defRPr sz="2000">
                <a:solidFill>
                  <a:schemeClr val="accent1"/>
                </a:solidFill>
                <a:latin typeface="+mj-lt"/>
              </a:defRPr>
            </a:lvl1pPr>
          </a:lstStyle>
          <a:p>
            <a:pPr lvl="0"/>
            <a:r>
              <a:rPr lang="en-US"/>
              <a:t>5</a:t>
            </a:r>
          </a:p>
        </p:txBody>
      </p:sp>
      <p:sp>
        <p:nvSpPr>
          <p:cNvPr id="15" name="Text Placeholder 2">
            <a:extLst>
              <a:ext uri="{FF2B5EF4-FFF2-40B4-BE49-F238E27FC236}">
                <a16:creationId xmlns:a16="http://schemas.microsoft.com/office/drawing/2014/main" id="{F4273179-F1BC-0844-A024-D6A32BBE630E}"/>
              </a:ext>
            </a:extLst>
          </p:cNvPr>
          <p:cNvSpPr>
            <a:spLocks noGrp="1"/>
          </p:cNvSpPr>
          <p:nvPr>
            <p:ph type="body" sz="quarter" idx="22" hasCustomPrompt="1"/>
          </p:nvPr>
        </p:nvSpPr>
        <p:spPr>
          <a:xfrm>
            <a:off x="10013950" y="3453944"/>
            <a:ext cx="1595438" cy="360000"/>
          </a:xfrm>
        </p:spPr>
        <p:txBody>
          <a:bodyPr anchor="b">
            <a:noAutofit/>
          </a:bodyPr>
          <a:lstStyle>
            <a:lvl1pPr marL="0" indent="0">
              <a:spcAft>
                <a:spcPts val="600"/>
              </a:spcAft>
              <a:buFont typeface="Wingdings" panose="05000000000000000000" pitchFamily="2" charset="2"/>
              <a:buNone/>
              <a:defRPr sz="2000">
                <a:solidFill>
                  <a:schemeClr val="accent1"/>
                </a:solidFill>
                <a:latin typeface="+mj-lt"/>
              </a:defRPr>
            </a:lvl1pPr>
          </a:lstStyle>
          <a:p>
            <a:pPr lvl="0"/>
            <a:r>
              <a:rPr lang="en-US"/>
              <a:t>6</a:t>
            </a:r>
          </a:p>
        </p:txBody>
      </p:sp>
      <p:sp>
        <p:nvSpPr>
          <p:cNvPr id="17" name="Text Placeholder 16">
            <a:extLst>
              <a:ext uri="{FF2B5EF4-FFF2-40B4-BE49-F238E27FC236}">
                <a16:creationId xmlns:a16="http://schemas.microsoft.com/office/drawing/2014/main" id="{A6C6A35A-94DF-F144-AECD-CDD578CC4A7D}"/>
              </a:ext>
            </a:extLst>
          </p:cNvPr>
          <p:cNvSpPr>
            <a:spLocks noGrp="1"/>
          </p:cNvSpPr>
          <p:nvPr>
            <p:ph type="body" sz="quarter" idx="23"/>
          </p:nvPr>
        </p:nvSpPr>
        <p:spPr>
          <a:xfrm>
            <a:off x="584200" y="1436688"/>
            <a:ext cx="2538413" cy="1249573"/>
          </a:xfrm>
        </p:spPr>
        <p:txBody>
          <a:bodyPr/>
          <a:lstStyle>
            <a:lvl1pPr marL="0" indent="0">
              <a:buNone/>
              <a:defRPr sz="1400">
                <a:solidFill>
                  <a:schemeClr val="bg1"/>
                </a:solidFill>
              </a:defRPr>
            </a:lvl1pPr>
            <a:lvl2pPr marL="228600" indent="0">
              <a:buNone/>
              <a:defRPr sz="1400">
                <a:solidFill>
                  <a:schemeClr val="bg1"/>
                </a:solidFill>
              </a:defRPr>
            </a:lvl2pPr>
            <a:lvl3pPr marL="457200" indent="0">
              <a:buNone/>
              <a:defRPr sz="1400">
                <a:solidFill>
                  <a:schemeClr val="bg1"/>
                </a:solidFill>
              </a:defRPr>
            </a:lvl3pPr>
            <a:lvl4pPr marL="661988" indent="0">
              <a:buNone/>
              <a:defRPr sz="1400">
                <a:solidFill>
                  <a:schemeClr val="bg1"/>
                </a:solidFill>
              </a:defRPr>
            </a:lvl4pPr>
            <a:lvl5pPr marL="855663" indent="0">
              <a:buNone/>
              <a:defRPr sz="140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351991843"/>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0" pos="1967">
          <p15:clr>
            <a:srgbClr val="A4A3A4"/>
          </p15:clr>
        </p15:guide>
        <p15:guide id="11" pos="2150">
          <p15:clr>
            <a:srgbClr val="A4A3A4"/>
          </p15:clr>
        </p15:guide>
        <p15:guide id="12" pos="2561">
          <p15:clr>
            <a:srgbClr val="A4A3A4"/>
          </p15:clr>
        </p15:guide>
        <p15:guide id="13" pos="2744">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8" orient="horz" pos="905">
          <p15:clr>
            <a:srgbClr val="5ACBF0"/>
          </p15:clr>
        </p15:guide>
        <p15:guide id="30" orient="horz" pos="288">
          <p15:clr>
            <a:srgbClr val="5ACBF0"/>
          </p15:clr>
        </p15:guide>
      </p15:sldGuideLst>
    </p:ext>
  </p:extLst>
</p:sldLayout>
</file>

<file path=ppt/slideLayouts/slideLayout369.xml><?xml version="1.0" encoding="utf-8"?>
<p:sldLayout xmlns:a="http://schemas.openxmlformats.org/drawingml/2006/main" xmlns:r="http://schemas.openxmlformats.org/officeDocument/2006/relationships" xmlns:p="http://schemas.openxmlformats.org/presentationml/2006/main" showMasterSp="0" preserve="1" userDrawn="1">
  <p:cSld name="Title and text side by side 3">
    <p:bg>
      <p:bgPr>
        <a:solidFill>
          <a:schemeClr val="bg1"/>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8C5A4B86-3999-CC4D-1925-487D3FA19BBC}"/>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r="64271"/>
          <a:stretch/>
        </p:blipFill>
        <p:spPr>
          <a:xfrm>
            <a:off x="0" y="0"/>
            <a:ext cx="4356100" cy="6858000"/>
          </a:xfrm>
          <a:prstGeom prst="rect">
            <a:avLst/>
          </a:prstGeom>
        </p:spPr>
      </p:pic>
      <p:sp>
        <p:nvSpPr>
          <p:cNvPr id="4" name="Rectangle 3">
            <a:extLst>
              <a:ext uri="{FF2B5EF4-FFF2-40B4-BE49-F238E27FC236}">
                <a16:creationId xmlns:a16="http://schemas.microsoft.com/office/drawing/2014/main" id="{822A3B09-F7BC-3C2B-081B-BD1E3B3A5FF6}"/>
              </a:ext>
            </a:extLst>
          </p:cNvPr>
          <p:cNvSpPr/>
          <p:nvPr userDrawn="1"/>
        </p:nvSpPr>
        <p:spPr bwMode="auto">
          <a:xfrm>
            <a:off x="0" y="0"/>
            <a:ext cx="4356100"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3118624"/>
          </a:xfrm>
        </p:spPr>
        <p:txBody>
          <a:bodyPr anchor="t">
            <a:noAutofit/>
          </a:bodyPr>
          <a:lstStyle>
            <a:lvl1pPr>
              <a:defRPr>
                <a:solidFill>
                  <a:schemeClr val="tx1"/>
                </a:solidFill>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p:nvPr>
        </p:nvSpPr>
        <p:spPr>
          <a:xfrm>
            <a:off x="4941888" y="585788"/>
            <a:ext cx="6667500" cy="5683249"/>
          </a:xfrm>
        </p:spPr>
        <p:txBody>
          <a:bodyPr anchor="t">
            <a:noAutofit/>
          </a:bodyPr>
          <a:lstStyle>
            <a:lvl1pPr marL="231775" indent="-231775">
              <a:spcAft>
                <a:spcPts val="600"/>
              </a:spcAft>
              <a:buFont typeface="Wingdings" panose="05000000000000000000" pitchFamily="2" charset="2"/>
              <a:buChar char=""/>
              <a:defRPr/>
            </a:lvl1pPr>
          </a:lstStyle>
          <a:p>
            <a:pPr lvl="0"/>
            <a:r>
              <a:rPr lang="en-US"/>
              <a:t>Click to edit Master text styles</a:t>
            </a:r>
          </a:p>
        </p:txBody>
      </p:sp>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00914442"/>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userDrawn="1">
  <p:cSld name="10_Title Slide">
    <p:spTree>
      <p:nvGrpSpPr>
        <p:cNvPr id="1" name=""/>
        <p:cNvGrpSpPr/>
        <p:nvPr/>
      </p:nvGrpSpPr>
      <p:grpSpPr>
        <a:xfrm>
          <a:off x="0" y="0"/>
          <a:ext cx="0" cy="0"/>
          <a:chOff x="0" y="0"/>
          <a:chExt cx="0" cy="0"/>
        </a:xfrm>
      </p:grpSpPr>
      <p:pic>
        <p:nvPicPr>
          <p:cNvPr id="6" name="Picture 5" descr="A close-up of a white board&#10;&#10;Description automatically generated">
            <a:extLst>
              <a:ext uri="{FF2B5EF4-FFF2-40B4-BE49-F238E27FC236}">
                <a16:creationId xmlns:a16="http://schemas.microsoft.com/office/drawing/2014/main" id="{6E646153-32F9-AB0C-1204-90B32B4BF305}"/>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1773" r="473" b="1774"/>
          <a:stretch/>
        </p:blipFill>
        <p:spPr>
          <a:xfrm>
            <a:off x="0" y="0"/>
            <a:ext cx="12192000" cy="6858000"/>
          </a:xfrm>
          <a:prstGeom prst="rect">
            <a:avLst/>
          </a:prstGeom>
        </p:spPr>
      </p:pic>
      <p:sp>
        <p:nvSpPr>
          <p:cNvPr id="16" name="Title 15">
            <a:extLst>
              <a:ext uri="{FF2B5EF4-FFF2-40B4-BE49-F238E27FC236}">
                <a16:creationId xmlns:a16="http://schemas.microsoft.com/office/drawing/2014/main" id="{1AB79229-7EF8-8D54-ED6D-2A2E11C74F94}"/>
              </a:ext>
            </a:extLst>
          </p:cNvPr>
          <p:cNvSpPr>
            <a:spLocks noGrp="1"/>
          </p:cNvSpPr>
          <p:nvPr>
            <p:ph type="title"/>
          </p:nvPr>
        </p:nvSpPr>
        <p:spPr>
          <a:xfrm>
            <a:off x="389121" y="3202170"/>
            <a:ext cx="7683500" cy="895065"/>
          </a:xfrm>
        </p:spPr>
        <p:txBody>
          <a:bodyPr/>
          <a:lstStyle>
            <a:lvl1pPr>
              <a:defRPr>
                <a:solidFill>
                  <a:srgbClr val="463668"/>
                </a:solidFill>
                <a:latin typeface="Segoe UI Semibold" panose="020B0702040204020203" pitchFamily="34" charset="0"/>
                <a:cs typeface="Segoe UI Semibold" panose="020B0702040204020203" pitchFamily="34" charset="0"/>
              </a:defRPr>
            </a:lvl1pPr>
          </a:lstStyle>
          <a:p>
            <a:r>
              <a:rPr lang="en-US"/>
              <a:t>Click to edit Master title style</a:t>
            </a:r>
          </a:p>
        </p:txBody>
      </p:sp>
      <p:sp>
        <p:nvSpPr>
          <p:cNvPr id="24" name="Text Placeholder 23">
            <a:extLst>
              <a:ext uri="{FF2B5EF4-FFF2-40B4-BE49-F238E27FC236}">
                <a16:creationId xmlns:a16="http://schemas.microsoft.com/office/drawing/2014/main" id="{44FD65AF-CF48-C43D-0B1B-B1AD516E4D77}"/>
              </a:ext>
            </a:extLst>
          </p:cNvPr>
          <p:cNvSpPr>
            <a:spLocks noGrp="1"/>
          </p:cNvSpPr>
          <p:nvPr>
            <p:ph type="body" sz="quarter" idx="10"/>
          </p:nvPr>
        </p:nvSpPr>
        <p:spPr>
          <a:xfrm>
            <a:off x="404235" y="4236857"/>
            <a:ext cx="6823075" cy="454517"/>
          </a:xfrm>
        </p:spPr>
        <p:txBody>
          <a:bodyPr/>
          <a:lstStyle>
            <a:lvl1pPr marL="0" indent="0">
              <a:buNone/>
              <a:defRPr/>
            </a:lvl1pPr>
          </a:lstStyle>
          <a:p>
            <a:pPr lvl="0"/>
            <a:r>
              <a:rPr lang="en-US"/>
              <a:t>Click to edit Master text styles</a:t>
            </a:r>
          </a:p>
        </p:txBody>
      </p:sp>
      <p:grpSp>
        <p:nvGrpSpPr>
          <p:cNvPr id="31" name="Group 30">
            <a:extLst>
              <a:ext uri="{FF2B5EF4-FFF2-40B4-BE49-F238E27FC236}">
                <a16:creationId xmlns:a16="http://schemas.microsoft.com/office/drawing/2014/main" id="{F9844A26-1988-5CF0-0512-FD5DB0A10493}"/>
              </a:ext>
            </a:extLst>
          </p:cNvPr>
          <p:cNvGrpSpPr/>
          <p:nvPr userDrawn="1"/>
        </p:nvGrpSpPr>
        <p:grpSpPr>
          <a:xfrm>
            <a:off x="500380" y="692322"/>
            <a:ext cx="1549400" cy="331285"/>
            <a:chOff x="508000" y="692322"/>
            <a:chExt cx="1742534" cy="372580"/>
          </a:xfrm>
        </p:grpSpPr>
        <p:pic>
          <p:nvPicPr>
            <p:cNvPr id="9" name="MS logo gray - EMF" descr="Microsoft logo, gray text version">
              <a:extLst>
                <a:ext uri="{FF2B5EF4-FFF2-40B4-BE49-F238E27FC236}">
                  <a16:creationId xmlns:a16="http://schemas.microsoft.com/office/drawing/2014/main" id="{9F910978-B2E2-A761-DB69-562574461700}"/>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r="76756"/>
            <a:stretch/>
          </p:blipFill>
          <p:spPr bwMode="black">
            <a:xfrm>
              <a:off x="508000" y="692322"/>
              <a:ext cx="404421" cy="372580"/>
            </a:xfrm>
            <a:prstGeom prst="rect">
              <a:avLst/>
            </a:prstGeom>
          </p:spPr>
        </p:pic>
        <p:sp>
          <p:nvSpPr>
            <p:cNvPr id="30" name="Freeform: Shape 29">
              <a:extLst>
                <a:ext uri="{FF2B5EF4-FFF2-40B4-BE49-F238E27FC236}">
                  <a16:creationId xmlns:a16="http://schemas.microsoft.com/office/drawing/2014/main" id="{71A4613D-97FC-C7D4-40A9-576E9C03D440}"/>
                </a:ext>
              </a:extLst>
            </p:cNvPr>
            <p:cNvSpPr/>
            <p:nvPr userDrawn="1"/>
          </p:nvSpPr>
          <p:spPr>
            <a:xfrm>
              <a:off x="990546" y="749975"/>
              <a:ext cx="1259988" cy="239888"/>
            </a:xfrm>
            <a:custGeom>
              <a:avLst/>
              <a:gdLst/>
              <a:ahLst/>
              <a:cxnLst/>
              <a:rect l="l" t="t" r="r" b="b"/>
              <a:pathLst>
                <a:path w="1259988" h="239888">
                  <a:moveTo>
                    <a:pt x="981777" y="103752"/>
                  </a:moveTo>
                  <a:cubicBezTo>
                    <a:pt x="967862" y="103752"/>
                    <a:pt x="956862" y="108612"/>
                    <a:pt x="948779" y="118332"/>
                  </a:cubicBezTo>
                  <a:cubicBezTo>
                    <a:pt x="940696" y="128052"/>
                    <a:pt x="936654" y="141456"/>
                    <a:pt x="936654" y="158544"/>
                  </a:cubicBezTo>
                  <a:cubicBezTo>
                    <a:pt x="936654" y="175017"/>
                    <a:pt x="940747" y="187986"/>
                    <a:pt x="948933" y="197451"/>
                  </a:cubicBezTo>
                  <a:cubicBezTo>
                    <a:pt x="957118" y="206915"/>
                    <a:pt x="968066" y="211647"/>
                    <a:pt x="981777" y="211647"/>
                  </a:cubicBezTo>
                  <a:cubicBezTo>
                    <a:pt x="995795" y="211647"/>
                    <a:pt x="1006564" y="206992"/>
                    <a:pt x="1014084" y="197681"/>
                  </a:cubicBezTo>
                  <a:cubicBezTo>
                    <a:pt x="1021605" y="188370"/>
                    <a:pt x="1025365" y="175119"/>
                    <a:pt x="1025365" y="157930"/>
                  </a:cubicBezTo>
                  <a:cubicBezTo>
                    <a:pt x="1025365" y="140638"/>
                    <a:pt x="1021605" y="127285"/>
                    <a:pt x="1014084" y="117872"/>
                  </a:cubicBezTo>
                  <a:cubicBezTo>
                    <a:pt x="1006564" y="108458"/>
                    <a:pt x="995795" y="103752"/>
                    <a:pt x="981777" y="103752"/>
                  </a:cubicBezTo>
                  <a:close/>
                  <a:moveTo>
                    <a:pt x="676977" y="103752"/>
                  </a:moveTo>
                  <a:cubicBezTo>
                    <a:pt x="663062" y="103752"/>
                    <a:pt x="652062" y="108612"/>
                    <a:pt x="643979" y="118332"/>
                  </a:cubicBezTo>
                  <a:cubicBezTo>
                    <a:pt x="635896" y="128052"/>
                    <a:pt x="631854" y="141456"/>
                    <a:pt x="631854" y="158544"/>
                  </a:cubicBezTo>
                  <a:cubicBezTo>
                    <a:pt x="631854" y="175017"/>
                    <a:pt x="635947" y="187986"/>
                    <a:pt x="644133" y="197451"/>
                  </a:cubicBezTo>
                  <a:cubicBezTo>
                    <a:pt x="652318" y="206915"/>
                    <a:pt x="663266" y="211647"/>
                    <a:pt x="676977" y="211647"/>
                  </a:cubicBezTo>
                  <a:cubicBezTo>
                    <a:pt x="690995" y="211647"/>
                    <a:pt x="701764" y="206992"/>
                    <a:pt x="709284" y="197681"/>
                  </a:cubicBezTo>
                  <a:cubicBezTo>
                    <a:pt x="716805" y="188370"/>
                    <a:pt x="720565" y="175119"/>
                    <a:pt x="720565" y="157930"/>
                  </a:cubicBezTo>
                  <a:cubicBezTo>
                    <a:pt x="720565" y="140638"/>
                    <a:pt x="716805" y="127285"/>
                    <a:pt x="709284" y="117872"/>
                  </a:cubicBezTo>
                  <a:cubicBezTo>
                    <a:pt x="701764" y="108458"/>
                    <a:pt x="690995" y="103752"/>
                    <a:pt x="676977" y="103752"/>
                  </a:cubicBezTo>
                  <a:close/>
                  <a:moveTo>
                    <a:pt x="281759" y="79042"/>
                  </a:moveTo>
                  <a:lnTo>
                    <a:pt x="317367" y="79042"/>
                  </a:lnTo>
                  <a:lnTo>
                    <a:pt x="317367" y="236204"/>
                  </a:lnTo>
                  <a:lnTo>
                    <a:pt x="281759" y="236204"/>
                  </a:lnTo>
                  <a:close/>
                  <a:moveTo>
                    <a:pt x="577267" y="76279"/>
                  </a:moveTo>
                  <a:cubicBezTo>
                    <a:pt x="583713" y="76279"/>
                    <a:pt x="588624" y="77251"/>
                    <a:pt x="592001" y="79195"/>
                  </a:cubicBezTo>
                  <a:lnTo>
                    <a:pt x="592001" y="112960"/>
                  </a:lnTo>
                  <a:cubicBezTo>
                    <a:pt x="587704" y="109584"/>
                    <a:pt x="581513" y="107896"/>
                    <a:pt x="573430" y="107896"/>
                  </a:cubicBezTo>
                  <a:cubicBezTo>
                    <a:pt x="562891" y="107896"/>
                    <a:pt x="554092" y="112653"/>
                    <a:pt x="547032" y="122169"/>
                  </a:cubicBezTo>
                  <a:cubicBezTo>
                    <a:pt x="539972" y="131685"/>
                    <a:pt x="536442" y="144628"/>
                    <a:pt x="536442" y="160999"/>
                  </a:cubicBezTo>
                  <a:lnTo>
                    <a:pt x="536442" y="236204"/>
                  </a:lnTo>
                  <a:lnTo>
                    <a:pt x="500834" y="236204"/>
                  </a:lnTo>
                  <a:lnTo>
                    <a:pt x="500834" y="79042"/>
                  </a:lnTo>
                  <a:lnTo>
                    <a:pt x="536442" y="79042"/>
                  </a:lnTo>
                  <a:lnTo>
                    <a:pt x="536442" y="111426"/>
                  </a:lnTo>
                  <a:lnTo>
                    <a:pt x="537055" y="111426"/>
                  </a:lnTo>
                  <a:cubicBezTo>
                    <a:pt x="540534" y="100375"/>
                    <a:pt x="545880" y="91755"/>
                    <a:pt x="553094" y="85564"/>
                  </a:cubicBezTo>
                  <a:cubicBezTo>
                    <a:pt x="560308" y="79374"/>
                    <a:pt x="568365" y="76279"/>
                    <a:pt x="577267" y="76279"/>
                  </a:cubicBezTo>
                  <a:close/>
                  <a:moveTo>
                    <a:pt x="983926" y="75358"/>
                  </a:moveTo>
                  <a:cubicBezTo>
                    <a:pt x="1008482" y="75358"/>
                    <a:pt x="1027616" y="82572"/>
                    <a:pt x="1041327" y="96999"/>
                  </a:cubicBezTo>
                  <a:cubicBezTo>
                    <a:pt x="1055038" y="111426"/>
                    <a:pt x="1061893" y="131429"/>
                    <a:pt x="1061893" y="157009"/>
                  </a:cubicBezTo>
                  <a:cubicBezTo>
                    <a:pt x="1061893" y="182077"/>
                    <a:pt x="1054501" y="202157"/>
                    <a:pt x="1039715" y="217249"/>
                  </a:cubicBezTo>
                  <a:cubicBezTo>
                    <a:pt x="1024930" y="232341"/>
                    <a:pt x="1005055" y="239888"/>
                    <a:pt x="980089" y="239888"/>
                  </a:cubicBezTo>
                  <a:cubicBezTo>
                    <a:pt x="955839" y="239888"/>
                    <a:pt x="936475" y="232546"/>
                    <a:pt x="921997" y="217863"/>
                  </a:cubicBezTo>
                  <a:cubicBezTo>
                    <a:pt x="907519" y="203180"/>
                    <a:pt x="900280" y="183714"/>
                    <a:pt x="900280" y="159465"/>
                  </a:cubicBezTo>
                  <a:cubicBezTo>
                    <a:pt x="900280" y="133066"/>
                    <a:pt x="907826" y="112449"/>
                    <a:pt x="922918" y="97613"/>
                  </a:cubicBezTo>
                  <a:cubicBezTo>
                    <a:pt x="938010" y="82776"/>
                    <a:pt x="958346" y="75358"/>
                    <a:pt x="983926" y="75358"/>
                  </a:cubicBezTo>
                  <a:close/>
                  <a:moveTo>
                    <a:pt x="841069" y="75358"/>
                  </a:moveTo>
                  <a:cubicBezTo>
                    <a:pt x="855599" y="75358"/>
                    <a:pt x="868593" y="77558"/>
                    <a:pt x="880053" y="81958"/>
                  </a:cubicBezTo>
                  <a:lnTo>
                    <a:pt x="880053" y="113114"/>
                  </a:lnTo>
                  <a:cubicBezTo>
                    <a:pt x="869003" y="105542"/>
                    <a:pt x="856315" y="101756"/>
                    <a:pt x="841990" y="101756"/>
                  </a:cubicBezTo>
                  <a:cubicBezTo>
                    <a:pt x="837488" y="101756"/>
                    <a:pt x="833421" y="102217"/>
                    <a:pt x="829789" y="103138"/>
                  </a:cubicBezTo>
                  <a:cubicBezTo>
                    <a:pt x="826156" y="104059"/>
                    <a:pt x="823061" y="105338"/>
                    <a:pt x="820503" y="106975"/>
                  </a:cubicBezTo>
                  <a:cubicBezTo>
                    <a:pt x="817945" y="108612"/>
                    <a:pt x="815950" y="110581"/>
                    <a:pt x="814518" y="112884"/>
                  </a:cubicBezTo>
                  <a:cubicBezTo>
                    <a:pt x="813085" y="115186"/>
                    <a:pt x="812369" y="117718"/>
                    <a:pt x="812369" y="120481"/>
                  </a:cubicBezTo>
                  <a:cubicBezTo>
                    <a:pt x="812369" y="123857"/>
                    <a:pt x="813085" y="126722"/>
                    <a:pt x="814518" y="129076"/>
                  </a:cubicBezTo>
                  <a:cubicBezTo>
                    <a:pt x="815950" y="131429"/>
                    <a:pt x="818073" y="133501"/>
                    <a:pt x="820887" y="135292"/>
                  </a:cubicBezTo>
                  <a:cubicBezTo>
                    <a:pt x="823701" y="137082"/>
                    <a:pt x="827077" y="138719"/>
                    <a:pt x="831017" y="140203"/>
                  </a:cubicBezTo>
                  <a:cubicBezTo>
                    <a:pt x="834956" y="141687"/>
                    <a:pt x="839484" y="143298"/>
                    <a:pt x="844599" y="145038"/>
                  </a:cubicBezTo>
                  <a:cubicBezTo>
                    <a:pt x="851353" y="147800"/>
                    <a:pt x="857415" y="150614"/>
                    <a:pt x="862787" y="153479"/>
                  </a:cubicBezTo>
                  <a:cubicBezTo>
                    <a:pt x="868158" y="156344"/>
                    <a:pt x="872737" y="159592"/>
                    <a:pt x="876523" y="163225"/>
                  </a:cubicBezTo>
                  <a:cubicBezTo>
                    <a:pt x="880309" y="166857"/>
                    <a:pt x="883225" y="171052"/>
                    <a:pt x="885271" y="175810"/>
                  </a:cubicBezTo>
                  <a:cubicBezTo>
                    <a:pt x="887318" y="180568"/>
                    <a:pt x="888341" y="186221"/>
                    <a:pt x="888341" y="192769"/>
                  </a:cubicBezTo>
                  <a:cubicBezTo>
                    <a:pt x="888341" y="200750"/>
                    <a:pt x="886499" y="207708"/>
                    <a:pt x="882816" y="213643"/>
                  </a:cubicBezTo>
                  <a:cubicBezTo>
                    <a:pt x="879132" y="219577"/>
                    <a:pt x="874221" y="224488"/>
                    <a:pt x="868082" y="228377"/>
                  </a:cubicBezTo>
                  <a:cubicBezTo>
                    <a:pt x="861943" y="232265"/>
                    <a:pt x="854857" y="235155"/>
                    <a:pt x="846825" y="237048"/>
                  </a:cubicBezTo>
                  <a:cubicBezTo>
                    <a:pt x="838793" y="238941"/>
                    <a:pt x="830326" y="239888"/>
                    <a:pt x="821424" y="239888"/>
                  </a:cubicBezTo>
                  <a:cubicBezTo>
                    <a:pt x="804234" y="239888"/>
                    <a:pt x="789347" y="237023"/>
                    <a:pt x="776762" y="231293"/>
                  </a:cubicBezTo>
                  <a:lnTo>
                    <a:pt x="776762" y="198295"/>
                  </a:lnTo>
                  <a:cubicBezTo>
                    <a:pt x="790063" y="208424"/>
                    <a:pt x="804746" y="213489"/>
                    <a:pt x="820810" y="213489"/>
                  </a:cubicBezTo>
                  <a:cubicBezTo>
                    <a:pt x="842297" y="213489"/>
                    <a:pt x="853041" y="207145"/>
                    <a:pt x="853041" y="194458"/>
                  </a:cubicBezTo>
                  <a:cubicBezTo>
                    <a:pt x="853041" y="190877"/>
                    <a:pt x="852120" y="187833"/>
                    <a:pt x="850278" y="185326"/>
                  </a:cubicBezTo>
                  <a:cubicBezTo>
                    <a:pt x="848436" y="182819"/>
                    <a:pt x="845955" y="180593"/>
                    <a:pt x="842834" y="178649"/>
                  </a:cubicBezTo>
                  <a:cubicBezTo>
                    <a:pt x="839714" y="176705"/>
                    <a:pt x="836030" y="174966"/>
                    <a:pt x="831784" y="173431"/>
                  </a:cubicBezTo>
                  <a:cubicBezTo>
                    <a:pt x="827538" y="171896"/>
                    <a:pt x="822805" y="170157"/>
                    <a:pt x="817587" y="168213"/>
                  </a:cubicBezTo>
                  <a:cubicBezTo>
                    <a:pt x="811141" y="165655"/>
                    <a:pt x="805334" y="162943"/>
                    <a:pt x="800167" y="160078"/>
                  </a:cubicBezTo>
                  <a:cubicBezTo>
                    <a:pt x="795000" y="157214"/>
                    <a:pt x="790703" y="153965"/>
                    <a:pt x="787275" y="150333"/>
                  </a:cubicBezTo>
                  <a:cubicBezTo>
                    <a:pt x="783847" y="146700"/>
                    <a:pt x="781264" y="142582"/>
                    <a:pt x="779524" y="137977"/>
                  </a:cubicBezTo>
                  <a:cubicBezTo>
                    <a:pt x="777785" y="133373"/>
                    <a:pt x="776915" y="128001"/>
                    <a:pt x="776915" y="121862"/>
                  </a:cubicBezTo>
                  <a:cubicBezTo>
                    <a:pt x="776915" y="114291"/>
                    <a:pt x="778706" y="107614"/>
                    <a:pt x="782287" y="101833"/>
                  </a:cubicBezTo>
                  <a:cubicBezTo>
                    <a:pt x="785868" y="96052"/>
                    <a:pt x="790677" y="91192"/>
                    <a:pt x="796714" y="87253"/>
                  </a:cubicBezTo>
                  <a:cubicBezTo>
                    <a:pt x="802751" y="83313"/>
                    <a:pt x="809606" y="80346"/>
                    <a:pt x="817280" y="78351"/>
                  </a:cubicBezTo>
                  <a:cubicBezTo>
                    <a:pt x="824954" y="76356"/>
                    <a:pt x="832884" y="75358"/>
                    <a:pt x="841069" y="75358"/>
                  </a:cubicBezTo>
                  <a:close/>
                  <a:moveTo>
                    <a:pt x="679126" y="75358"/>
                  </a:moveTo>
                  <a:cubicBezTo>
                    <a:pt x="703682" y="75358"/>
                    <a:pt x="722816" y="82572"/>
                    <a:pt x="736527" y="96999"/>
                  </a:cubicBezTo>
                  <a:cubicBezTo>
                    <a:pt x="750238" y="111426"/>
                    <a:pt x="757093" y="131429"/>
                    <a:pt x="757093" y="157009"/>
                  </a:cubicBezTo>
                  <a:cubicBezTo>
                    <a:pt x="757093" y="182077"/>
                    <a:pt x="749701" y="202157"/>
                    <a:pt x="734915" y="217249"/>
                  </a:cubicBezTo>
                  <a:cubicBezTo>
                    <a:pt x="720130" y="232341"/>
                    <a:pt x="700255" y="239888"/>
                    <a:pt x="675289" y="239888"/>
                  </a:cubicBezTo>
                  <a:cubicBezTo>
                    <a:pt x="651039" y="239888"/>
                    <a:pt x="631675" y="232546"/>
                    <a:pt x="617197" y="217863"/>
                  </a:cubicBezTo>
                  <a:cubicBezTo>
                    <a:pt x="602719" y="203180"/>
                    <a:pt x="595480" y="183714"/>
                    <a:pt x="595480" y="159465"/>
                  </a:cubicBezTo>
                  <a:cubicBezTo>
                    <a:pt x="595480" y="133066"/>
                    <a:pt x="603026" y="112449"/>
                    <a:pt x="618118" y="97613"/>
                  </a:cubicBezTo>
                  <a:cubicBezTo>
                    <a:pt x="633210" y="82776"/>
                    <a:pt x="653546" y="75358"/>
                    <a:pt x="679126" y="75358"/>
                  </a:cubicBezTo>
                  <a:close/>
                  <a:moveTo>
                    <a:pt x="432704" y="75358"/>
                  </a:moveTo>
                  <a:cubicBezTo>
                    <a:pt x="447028" y="75358"/>
                    <a:pt x="459665" y="77865"/>
                    <a:pt x="470613" y="82879"/>
                  </a:cubicBezTo>
                  <a:lnTo>
                    <a:pt x="470613" y="116030"/>
                  </a:lnTo>
                  <a:cubicBezTo>
                    <a:pt x="459665" y="107844"/>
                    <a:pt x="448000" y="103752"/>
                    <a:pt x="435620" y="103752"/>
                  </a:cubicBezTo>
                  <a:cubicBezTo>
                    <a:pt x="420579" y="103752"/>
                    <a:pt x="408249" y="108842"/>
                    <a:pt x="398631" y="119023"/>
                  </a:cubicBezTo>
                  <a:cubicBezTo>
                    <a:pt x="389013" y="129204"/>
                    <a:pt x="384204" y="142531"/>
                    <a:pt x="384204" y="159004"/>
                  </a:cubicBezTo>
                  <a:cubicBezTo>
                    <a:pt x="384204" y="175273"/>
                    <a:pt x="388732" y="188114"/>
                    <a:pt x="397787" y="197527"/>
                  </a:cubicBezTo>
                  <a:cubicBezTo>
                    <a:pt x="406842" y="206941"/>
                    <a:pt x="418993" y="211647"/>
                    <a:pt x="434239" y="211647"/>
                  </a:cubicBezTo>
                  <a:cubicBezTo>
                    <a:pt x="447028" y="211647"/>
                    <a:pt x="459102" y="207094"/>
                    <a:pt x="470460" y="197988"/>
                  </a:cubicBezTo>
                  <a:lnTo>
                    <a:pt x="470460" y="228991"/>
                  </a:lnTo>
                  <a:cubicBezTo>
                    <a:pt x="457874" y="236255"/>
                    <a:pt x="442987" y="239888"/>
                    <a:pt x="425797" y="239888"/>
                  </a:cubicBezTo>
                  <a:cubicBezTo>
                    <a:pt x="402468" y="239888"/>
                    <a:pt x="383642" y="232597"/>
                    <a:pt x="369317" y="218017"/>
                  </a:cubicBezTo>
                  <a:cubicBezTo>
                    <a:pt x="354992" y="203436"/>
                    <a:pt x="347830" y="184533"/>
                    <a:pt x="347830" y="161306"/>
                  </a:cubicBezTo>
                  <a:cubicBezTo>
                    <a:pt x="347830" y="135419"/>
                    <a:pt x="355529" y="114623"/>
                    <a:pt x="370928" y="98917"/>
                  </a:cubicBezTo>
                  <a:cubicBezTo>
                    <a:pt x="386327" y="83211"/>
                    <a:pt x="406919" y="75358"/>
                    <a:pt x="432704" y="75358"/>
                  </a:cubicBezTo>
                  <a:close/>
                  <a:moveTo>
                    <a:pt x="0" y="16115"/>
                  </a:moveTo>
                  <a:lnTo>
                    <a:pt x="51415" y="16115"/>
                  </a:lnTo>
                  <a:lnTo>
                    <a:pt x="109277" y="162688"/>
                  </a:lnTo>
                  <a:cubicBezTo>
                    <a:pt x="113677" y="173943"/>
                    <a:pt x="116542" y="182333"/>
                    <a:pt x="117872" y="187858"/>
                  </a:cubicBezTo>
                  <a:lnTo>
                    <a:pt x="118639" y="187858"/>
                  </a:lnTo>
                  <a:cubicBezTo>
                    <a:pt x="122425" y="176296"/>
                    <a:pt x="125495" y="167701"/>
                    <a:pt x="127848" y="162074"/>
                  </a:cubicBezTo>
                  <a:lnTo>
                    <a:pt x="186784" y="16115"/>
                  </a:lnTo>
                  <a:lnTo>
                    <a:pt x="236358" y="16115"/>
                  </a:lnTo>
                  <a:lnTo>
                    <a:pt x="236358" y="236204"/>
                  </a:lnTo>
                  <a:lnTo>
                    <a:pt x="200137" y="236204"/>
                  </a:lnTo>
                  <a:lnTo>
                    <a:pt x="200137" y="93776"/>
                  </a:lnTo>
                  <a:cubicBezTo>
                    <a:pt x="200137" y="82111"/>
                    <a:pt x="200853" y="67838"/>
                    <a:pt x="202285" y="50955"/>
                  </a:cubicBezTo>
                  <a:lnTo>
                    <a:pt x="201671" y="50955"/>
                  </a:lnTo>
                  <a:cubicBezTo>
                    <a:pt x="199420" y="60573"/>
                    <a:pt x="197425" y="67479"/>
                    <a:pt x="195686" y="71675"/>
                  </a:cubicBezTo>
                  <a:lnTo>
                    <a:pt x="129997" y="236204"/>
                  </a:lnTo>
                  <a:lnTo>
                    <a:pt x="104826" y="236204"/>
                  </a:lnTo>
                  <a:lnTo>
                    <a:pt x="38984" y="72902"/>
                  </a:lnTo>
                  <a:cubicBezTo>
                    <a:pt x="37142" y="68093"/>
                    <a:pt x="35198" y="60778"/>
                    <a:pt x="33151" y="50955"/>
                  </a:cubicBezTo>
                  <a:lnTo>
                    <a:pt x="32537" y="50955"/>
                  </a:lnTo>
                  <a:cubicBezTo>
                    <a:pt x="33356" y="59754"/>
                    <a:pt x="33765" y="74130"/>
                    <a:pt x="33765" y="94082"/>
                  </a:cubicBezTo>
                  <a:lnTo>
                    <a:pt x="33765" y="236204"/>
                  </a:lnTo>
                  <a:lnTo>
                    <a:pt x="0" y="236204"/>
                  </a:lnTo>
                  <a:close/>
                  <a:moveTo>
                    <a:pt x="299716" y="5525"/>
                  </a:moveTo>
                  <a:cubicBezTo>
                    <a:pt x="305753" y="5525"/>
                    <a:pt x="310869" y="7469"/>
                    <a:pt x="315064" y="11357"/>
                  </a:cubicBezTo>
                  <a:cubicBezTo>
                    <a:pt x="319259" y="15245"/>
                    <a:pt x="321357" y="20106"/>
                    <a:pt x="321357" y="25938"/>
                  </a:cubicBezTo>
                  <a:cubicBezTo>
                    <a:pt x="321357" y="31463"/>
                    <a:pt x="319259" y="36195"/>
                    <a:pt x="315064" y="40135"/>
                  </a:cubicBezTo>
                  <a:cubicBezTo>
                    <a:pt x="310869" y="44074"/>
                    <a:pt x="305753" y="46044"/>
                    <a:pt x="299716" y="46044"/>
                  </a:cubicBezTo>
                  <a:cubicBezTo>
                    <a:pt x="293884" y="46044"/>
                    <a:pt x="288896" y="44151"/>
                    <a:pt x="284752" y="40365"/>
                  </a:cubicBezTo>
                  <a:cubicBezTo>
                    <a:pt x="280608" y="36579"/>
                    <a:pt x="278536" y="31770"/>
                    <a:pt x="278536" y="25938"/>
                  </a:cubicBezTo>
                  <a:cubicBezTo>
                    <a:pt x="278536" y="20106"/>
                    <a:pt x="280608" y="15245"/>
                    <a:pt x="284752" y="11357"/>
                  </a:cubicBezTo>
                  <a:cubicBezTo>
                    <a:pt x="288896" y="7469"/>
                    <a:pt x="293884" y="5525"/>
                    <a:pt x="299716" y="5525"/>
                  </a:cubicBezTo>
                  <a:close/>
                  <a:moveTo>
                    <a:pt x="1149851" y="0"/>
                  </a:moveTo>
                  <a:cubicBezTo>
                    <a:pt x="1158650" y="0"/>
                    <a:pt x="1165608" y="972"/>
                    <a:pt x="1170724" y="2916"/>
                  </a:cubicBezTo>
                  <a:lnTo>
                    <a:pt x="1170724" y="32537"/>
                  </a:lnTo>
                  <a:cubicBezTo>
                    <a:pt x="1165915" y="29775"/>
                    <a:pt x="1160441" y="28393"/>
                    <a:pt x="1154302" y="28393"/>
                  </a:cubicBezTo>
                  <a:cubicBezTo>
                    <a:pt x="1137010" y="28393"/>
                    <a:pt x="1128364" y="38165"/>
                    <a:pt x="1128364" y="57708"/>
                  </a:cubicBezTo>
                  <a:lnTo>
                    <a:pt x="1128364" y="79042"/>
                  </a:lnTo>
                  <a:lnTo>
                    <a:pt x="1160534" y="79042"/>
                  </a:lnTo>
                  <a:lnTo>
                    <a:pt x="1164892" y="79042"/>
                  </a:lnTo>
                  <a:lnTo>
                    <a:pt x="1186779" y="79042"/>
                  </a:lnTo>
                  <a:lnTo>
                    <a:pt x="1186779" y="42667"/>
                  </a:lnTo>
                  <a:lnTo>
                    <a:pt x="1222386" y="32537"/>
                  </a:lnTo>
                  <a:lnTo>
                    <a:pt x="1222386" y="79042"/>
                  </a:lnTo>
                  <a:lnTo>
                    <a:pt x="1259988" y="79042"/>
                  </a:lnTo>
                  <a:lnTo>
                    <a:pt x="1259988" y="106975"/>
                  </a:lnTo>
                  <a:lnTo>
                    <a:pt x="1222386" y="106975"/>
                  </a:lnTo>
                  <a:lnTo>
                    <a:pt x="1222386" y="185556"/>
                  </a:lnTo>
                  <a:cubicBezTo>
                    <a:pt x="1222386" y="194867"/>
                    <a:pt x="1224074" y="201518"/>
                    <a:pt x="1227451" y="205508"/>
                  </a:cubicBezTo>
                  <a:cubicBezTo>
                    <a:pt x="1230827" y="209499"/>
                    <a:pt x="1236455" y="211494"/>
                    <a:pt x="1244333" y="211494"/>
                  </a:cubicBezTo>
                  <a:cubicBezTo>
                    <a:pt x="1250370" y="211494"/>
                    <a:pt x="1255589" y="209754"/>
                    <a:pt x="1259988" y="206276"/>
                  </a:cubicBezTo>
                  <a:lnTo>
                    <a:pt x="1259988" y="234516"/>
                  </a:lnTo>
                  <a:cubicBezTo>
                    <a:pt x="1253031" y="237995"/>
                    <a:pt x="1243873" y="239734"/>
                    <a:pt x="1232515" y="239734"/>
                  </a:cubicBezTo>
                  <a:cubicBezTo>
                    <a:pt x="1202024" y="239734"/>
                    <a:pt x="1186779" y="225102"/>
                    <a:pt x="1186779" y="195839"/>
                  </a:cubicBezTo>
                  <a:lnTo>
                    <a:pt x="1186779" y="106975"/>
                  </a:lnTo>
                  <a:lnTo>
                    <a:pt x="1164892" y="106975"/>
                  </a:lnTo>
                  <a:lnTo>
                    <a:pt x="1160534" y="106975"/>
                  </a:lnTo>
                  <a:lnTo>
                    <a:pt x="1128517" y="106975"/>
                  </a:lnTo>
                  <a:lnTo>
                    <a:pt x="1128517" y="236204"/>
                  </a:lnTo>
                  <a:lnTo>
                    <a:pt x="1092910" y="236204"/>
                  </a:lnTo>
                  <a:lnTo>
                    <a:pt x="1092910" y="106975"/>
                  </a:lnTo>
                  <a:lnTo>
                    <a:pt x="1066051" y="106975"/>
                  </a:lnTo>
                  <a:lnTo>
                    <a:pt x="1066051" y="79042"/>
                  </a:lnTo>
                  <a:lnTo>
                    <a:pt x="1092910" y="79042"/>
                  </a:lnTo>
                  <a:lnTo>
                    <a:pt x="1092910" y="53564"/>
                  </a:lnTo>
                  <a:cubicBezTo>
                    <a:pt x="1092910" y="36988"/>
                    <a:pt x="1098333" y="23917"/>
                    <a:pt x="1109179" y="14350"/>
                  </a:cubicBezTo>
                  <a:cubicBezTo>
                    <a:pt x="1120025" y="4783"/>
                    <a:pt x="1133582" y="0"/>
                    <a:pt x="1149851" y="0"/>
                  </a:cubicBezTo>
                  <a:close/>
                </a:path>
              </a:pathLst>
            </a:custGeom>
            <a:solidFill>
              <a:srgbClr val="2F2F2F"/>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Tree>
    <p:extLst>
      <p:ext uri="{BB962C8B-B14F-4D97-AF65-F5344CB8AC3E}">
        <p14:creationId xmlns:p14="http://schemas.microsoft.com/office/powerpoint/2010/main" val="950096957"/>
      </p:ext>
    </p:extLst>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showMasterSp="0" preserve="1" userDrawn="1">
  <p:cSld name="Title and text side by side multi column">
    <p:spTree>
      <p:nvGrpSpPr>
        <p:cNvPr id="1" name=""/>
        <p:cNvGrpSpPr/>
        <p:nvPr/>
      </p:nvGrpSpPr>
      <p:grpSpPr>
        <a:xfrm>
          <a:off x="0" y="0"/>
          <a:ext cx="0" cy="0"/>
          <a:chOff x="0" y="0"/>
          <a:chExt cx="0" cy="0"/>
        </a:xfrm>
      </p:grpSpPr>
      <p:pic>
        <p:nvPicPr>
          <p:cNvPr id="3" name="Picture 2" descr="Background pattern&#10;&#10;Description automatically generated">
            <a:extLst>
              <a:ext uri="{FF2B5EF4-FFF2-40B4-BE49-F238E27FC236}">
                <a16:creationId xmlns:a16="http://schemas.microsoft.com/office/drawing/2014/main" id="{B488C947-40F3-D142-3309-D0AE6BEAD3AD}"/>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r="64271"/>
          <a:stretch/>
        </p:blipFill>
        <p:spPr>
          <a:xfrm>
            <a:off x="-11956" y="0"/>
            <a:ext cx="4356100" cy="6858000"/>
          </a:xfrm>
          <a:prstGeom prst="rect">
            <a:avLst/>
          </a:prstGeom>
        </p:spPr>
      </p:pic>
      <p:sp>
        <p:nvSpPr>
          <p:cNvPr id="4" name="Rectangle 3">
            <a:extLst>
              <a:ext uri="{FF2B5EF4-FFF2-40B4-BE49-F238E27FC236}">
                <a16:creationId xmlns:a16="http://schemas.microsoft.com/office/drawing/2014/main" id="{D5BB20F6-3BF0-1EF8-34BB-53E93F577668}"/>
              </a:ext>
            </a:extLst>
          </p:cNvPr>
          <p:cNvSpPr/>
          <p:nvPr userDrawn="1"/>
        </p:nvSpPr>
        <p:spPr bwMode="auto">
          <a:xfrm>
            <a:off x="0" y="0"/>
            <a:ext cx="4356100"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3118624"/>
          </a:xfrm>
        </p:spPr>
        <p:txBody>
          <a:bodyPr anchor="t">
            <a:noAutofit/>
          </a:bodyPr>
          <a:lstStyle>
            <a:lvl1pPr>
              <a:defRPr>
                <a:solidFill>
                  <a:schemeClr val="tx1"/>
                </a:solidFill>
              </a:defRPr>
            </a:lvl1pPr>
          </a:lstStyle>
          <a:p>
            <a:r>
              <a:rPr lang="en-US"/>
              <a:t>Title</a:t>
            </a:r>
          </a:p>
        </p:txBody>
      </p:sp>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13" name="Text Placeholder 12">
            <a:extLst>
              <a:ext uri="{FF2B5EF4-FFF2-40B4-BE49-F238E27FC236}">
                <a16:creationId xmlns:a16="http://schemas.microsoft.com/office/drawing/2014/main" id="{5A7F7DDB-BF21-0B40-8DBB-D5BC0B4C25FC}"/>
              </a:ext>
            </a:extLst>
          </p:cNvPr>
          <p:cNvSpPr>
            <a:spLocks noGrp="1"/>
          </p:cNvSpPr>
          <p:nvPr>
            <p:ph type="body" sz="quarter" idx="12" hasCustomPrompt="1"/>
          </p:nvPr>
        </p:nvSpPr>
        <p:spPr>
          <a:xfrm>
            <a:off x="4941888" y="1258018"/>
            <a:ext cx="2605087" cy="1323439"/>
          </a:xfrm>
        </p:spPr>
        <p:txBody>
          <a:bodyPr/>
          <a:lstStyle>
            <a:lvl1pPr marL="0" indent="0">
              <a:buNone/>
              <a:defRPr sz="1400">
                <a:latin typeface="+mj-lt"/>
              </a:defRPr>
            </a:lvl1pPr>
            <a:lvl2pPr marL="9525" indent="0">
              <a:buNone/>
              <a:tabLst/>
              <a:defRPr sz="1200">
                <a:solidFill>
                  <a:schemeClr val="accent6"/>
                </a:solidFill>
                <a:latin typeface="+mn-lt"/>
              </a:defRPr>
            </a:lvl2pPr>
            <a:lvl3pPr marL="457200" indent="0">
              <a:buNone/>
              <a:defRPr sz="1200">
                <a:latin typeface="+mn-lt"/>
              </a:defRPr>
            </a:lvl3pPr>
            <a:lvl4pPr marL="661988" indent="0">
              <a:buNone/>
              <a:defRPr sz="1200">
                <a:latin typeface="+mn-lt"/>
              </a:defRPr>
            </a:lvl4pPr>
            <a:lvl5pPr marL="855663" indent="0">
              <a:buNone/>
              <a:defRPr sz="1200">
                <a:latin typeface="+mn-lt"/>
              </a:defRPr>
            </a:lvl5pPr>
          </a:lstStyle>
          <a:p>
            <a:pPr lvl="0"/>
            <a:r>
              <a:rPr lang="en-US" err="1"/>
              <a:t>Firstname</a:t>
            </a:r>
            <a:r>
              <a:rPr lang="en-US"/>
              <a:t> </a:t>
            </a:r>
            <a:r>
              <a:rPr lang="en-US" err="1"/>
              <a:t>Lastname</a:t>
            </a:r>
            <a:endParaRPr lang="en-US"/>
          </a:p>
          <a:p>
            <a:pPr lvl="1"/>
            <a:r>
              <a:rPr lang="en-US"/>
              <a:t>Title</a:t>
            </a:r>
          </a:p>
          <a:p>
            <a:pPr lvl="1"/>
            <a:endParaRPr lang="en-US"/>
          </a:p>
          <a:p>
            <a:pPr lvl="1"/>
            <a:r>
              <a:rPr lang="en-US"/>
              <a:t>m: xxx-xxx-</a:t>
            </a:r>
            <a:r>
              <a:rPr lang="en-US" err="1"/>
              <a:t>xxxx</a:t>
            </a:r>
            <a:endParaRPr lang="en-US"/>
          </a:p>
          <a:p>
            <a:pPr lvl="1"/>
            <a:r>
              <a:rPr lang="en-US"/>
              <a:t>t: xxx-xxx-</a:t>
            </a:r>
            <a:r>
              <a:rPr lang="en-US" err="1"/>
              <a:t>xxxx</a:t>
            </a:r>
            <a:endParaRPr lang="en-US"/>
          </a:p>
          <a:p>
            <a:pPr lvl="1"/>
            <a:r>
              <a:rPr lang="en-US"/>
              <a:t>e: </a:t>
            </a:r>
            <a:r>
              <a:rPr lang="en-US" err="1"/>
              <a:t>xxxxxxxxxxxxxxxxx@microsoft.com</a:t>
            </a:r>
            <a:endParaRPr lang="en-US"/>
          </a:p>
        </p:txBody>
      </p:sp>
      <p:sp>
        <p:nvSpPr>
          <p:cNvPr id="14" name="Text Placeholder 12">
            <a:extLst>
              <a:ext uri="{FF2B5EF4-FFF2-40B4-BE49-F238E27FC236}">
                <a16:creationId xmlns:a16="http://schemas.microsoft.com/office/drawing/2014/main" id="{4BDDDD90-9BFD-D94C-A026-A013126F234B}"/>
              </a:ext>
            </a:extLst>
          </p:cNvPr>
          <p:cNvSpPr>
            <a:spLocks noGrp="1"/>
          </p:cNvSpPr>
          <p:nvPr>
            <p:ph type="body" sz="quarter" idx="13" hasCustomPrompt="1"/>
          </p:nvPr>
        </p:nvSpPr>
        <p:spPr>
          <a:xfrm>
            <a:off x="8688288" y="1258018"/>
            <a:ext cx="2605087" cy="1323439"/>
          </a:xfrm>
        </p:spPr>
        <p:txBody>
          <a:bodyPr/>
          <a:lstStyle>
            <a:lvl1pPr marL="0" indent="0">
              <a:buNone/>
              <a:defRPr sz="1400">
                <a:latin typeface="+mj-lt"/>
              </a:defRPr>
            </a:lvl1pPr>
            <a:lvl2pPr marL="9525" indent="0">
              <a:buNone/>
              <a:tabLst/>
              <a:defRPr sz="1200">
                <a:solidFill>
                  <a:schemeClr val="accent6"/>
                </a:solidFill>
                <a:latin typeface="+mn-lt"/>
              </a:defRPr>
            </a:lvl2pPr>
            <a:lvl3pPr marL="457200" indent="0">
              <a:buNone/>
              <a:defRPr sz="1200">
                <a:latin typeface="+mn-lt"/>
              </a:defRPr>
            </a:lvl3pPr>
            <a:lvl4pPr marL="661988" indent="0">
              <a:buNone/>
              <a:defRPr sz="1200">
                <a:latin typeface="+mn-lt"/>
              </a:defRPr>
            </a:lvl4pPr>
            <a:lvl5pPr marL="855663" indent="0">
              <a:buNone/>
              <a:defRPr sz="1200">
                <a:latin typeface="+mn-lt"/>
              </a:defRPr>
            </a:lvl5pPr>
          </a:lstStyle>
          <a:p>
            <a:pPr lvl="0"/>
            <a:r>
              <a:rPr lang="en-US" err="1"/>
              <a:t>Firstname</a:t>
            </a:r>
            <a:r>
              <a:rPr lang="en-US"/>
              <a:t> </a:t>
            </a:r>
            <a:r>
              <a:rPr lang="en-US" err="1"/>
              <a:t>Lastname</a:t>
            </a:r>
            <a:endParaRPr lang="en-US"/>
          </a:p>
          <a:p>
            <a:pPr lvl="1"/>
            <a:r>
              <a:rPr lang="en-US"/>
              <a:t>Title</a:t>
            </a:r>
          </a:p>
          <a:p>
            <a:pPr lvl="1"/>
            <a:endParaRPr lang="en-US"/>
          </a:p>
          <a:p>
            <a:pPr lvl="1"/>
            <a:r>
              <a:rPr lang="en-US"/>
              <a:t>m: xxx-xxx-</a:t>
            </a:r>
            <a:r>
              <a:rPr lang="en-US" err="1"/>
              <a:t>xxxx</a:t>
            </a:r>
            <a:endParaRPr lang="en-US"/>
          </a:p>
          <a:p>
            <a:pPr lvl="1"/>
            <a:r>
              <a:rPr lang="en-US"/>
              <a:t>t: xxx-xxx-</a:t>
            </a:r>
            <a:r>
              <a:rPr lang="en-US" err="1"/>
              <a:t>xxxx</a:t>
            </a:r>
            <a:endParaRPr lang="en-US"/>
          </a:p>
          <a:p>
            <a:pPr lvl="1"/>
            <a:r>
              <a:rPr lang="en-US"/>
              <a:t>e: </a:t>
            </a:r>
            <a:r>
              <a:rPr lang="en-US" err="1"/>
              <a:t>xxxxxxxxxxxxxxxxx@microsoft.com</a:t>
            </a:r>
            <a:endParaRPr lang="en-US"/>
          </a:p>
        </p:txBody>
      </p:sp>
      <p:sp>
        <p:nvSpPr>
          <p:cNvPr id="15" name="Text Placeholder 12">
            <a:extLst>
              <a:ext uri="{FF2B5EF4-FFF2-40B4-BE49-F238E27FC236}">
                <a16:creationId xmlns:a16="http://schemas.microsoft.com/office/drawing/2014/main" id="{232B6EB5-03C8-914E-9180-000AE9B40A6D}"/>
              </a:ext>
            </a:extLst>
          </p:cNvPr>
          <p:cNvSpPr>
            <a:spLocks noGrp="1"/>
          </p:cNvSpPr>
          <p:nvPr>
            <p:ph type="body" sz="quarter" idx="14" hasCustomPrompt="1"/>
          </p:nvPr>
        </p:nvSpPr>
        <p:spPr>
          <a:xfrm>
            <a:off x="4941988" y="2960688"/>
            <a:ext cx="2605087" cy="1323439"/>
          </a:xfrm>
        </p:spPr>
        <p:txBody>
          <a:bodyPr/>
          <a:lstStyle>
            <a:lvl1pPr marL="0" indent="0">
              <a:buNone/>
              <a:defRPr sz="1400">
                <a:latin typeface="+mj-lt"/>
              </a:defRPr>
            </a:lvl1pPr>
            <a:lvl2pPr marL="9525" indent="0">
              <a:buNone/>
              <a:tabLst/>
              <a:defRPr sz="1200">
                <a:solidFill>
                  <a:schemeClr val="accent6"/>
                </a:solidFill>
                <a:latin typeface="+mn-lt"/>
              </a:defRPr>
            </a:lvl2pPr>
            <a:lvl3pPr marL="457200" indent="0">
              <a:buNone/>
              <a:defRPr sz="1200">
                <a:latin typeface="+mn-lt"/>
              </a:defRPr>
            </a:lvl3pPr>
            <a:lvl4pPr marL="661988" indent="0">
              <a:buNone/>
              <a:defRPr sz="1200">
                <a:latin typeface="+mn-lt"/>
              </a:defRPr>
            </a:lvl4pPr>
            <a:lvl5pPr marL="855663" indent="0">
              <a:buNone/>
              <a:defRPr sz="1200">
                <a:latin typeface="+mn-lt"/>
              </a:defRPr>
            </a:lvl5pPr>
          </a:lstStyle>
          <a:p>
            <a:pPr lvl="0"/>
            <a:r>
              <a:rPr lang="en-US" err="1"/>
              <a:t>Firstname</a:t>
            </a:r>
            <a:r>
              <a:rPr lang="en-US"/>
              <a:t> </a:t>
            </a:r>
            <a:r>
              <a:rPr lang="en-US" err="1"/>
              <a:t>Lastname</a:t>
            </a:r>
            <a:endParaRPr lang="en-US"/>
          </a:p>
          <a:p>
            <a:pPr lvl="1"/>
            <a:r>
              <a:rPr lang="en-US"/>
              <a:t>Title</a:t>
            </a:r>
          </a:p>
          <a:p>
            <a:pPr lvl="1"/>
            <a:endParaRPr lang="en-US"/>
          </a:p>
          <a:p>
            <a:pPr lvl="1"/>
            <a:r>
              <a:rPr lang="en-US"/>
              <a:t>m: xxx-xxx-</a:t>
            </a:r>
            <a:r>
              <a:rPr lang="en-US" err="1"/>
              <a:t>xxxx</a:t>
            </a:r>
            <a:endParaRPr lang="en-US"/>
          </a:p>
          <a:p>
            <a:pPr lvl="1"/>
            <a:r>
              <a:rPr lang="en-US"/>
              <a:t>t: xxx-xxx-</a:t>
            </a:r>
            <a:r>
              <a:rPr lang="en-US" err="1"/>
              <a:t>xxxx</a:t>
            </a:r>
            <a:endParaRPr lang="en-US"/>
          </a:p>
          <a:p>
            <a:pPr lvl="1"/>
            <a:r>
              <a:rPr lang="en-US"/>
              <a:t>e: </a:t>
            </a:r>
            <a:r>
              <a:rPr lang="en-US" err="1"/>
              <a:t>xxxxxxxxxxxxxxxxx@microsoft.com</a:t>
            </a:r>
            <a:endParaRPr lang="en-US"/>
          </a:p>
        </p:txBody>
      </p:sp>
      <p:sp>
        <p:nvSpPr>
          <p:cNvPr id="16" name="Text Placeholder 12">
            <a:extLst>
              <a:ext uri="{FF2B5EF4-FFF2-40B4-BE49-F238E27FC236}">
                <a16:creationId xmlns:a16="http://schemas.microsoft.com/office/drawing/2014/main" id="{E05CAB66-4649-1E49-8948-4B95A4DA20C6}"/>
              </a:ext>
            </a:extLst>
          </p:cNvPr>
          <p:cNvSpPr>
            <a:spLocks noGrp="1"/>
          </p:cNvSpPr>
          <p:nvPr>
            <p:ph type="body" sz="quarter" idx="15" hasCustomPrompt="1"/>
          </p:nvPr>
        </p:nvSpPr>
        <p:spPr>
          <a:xfrm>
            <a:off x="8688388" y="2960688"/>
            <a:ext cx="2605087" cy="1323439"/>
          </a:xfrm>
        </p:spPr>
        <p:txBody>
          <a:bodyPr/>
          <a:lstStyle>
            <a:lvl1pPr marL="0" indent="0">
              <a:buNone/>
              <a:defRPr sz="1400">
                <a:latin typeface="+mj-lt"/>
              </a:defRPr>
            </a:lvl1pPr>
            <a:lvl2pPr marL="9525" indent="0">
              <a:buNone/>
              <a:tabLst/>
              <a:defRPr sz="1200">
                <a:solidFill>
                  <a:schemeClr val="accent6"/>
                </a:solidFill>
                <a:latin typeface="+mn-lt"/>
              </a:defRPr>
            </a:lvl2pPr>
            <a:lvl3pPr marL="457200" indent="0">
              <a:buNone/>
              <a:defRPr sz="1200">
                <a:latin typeface="+mn-lt"/>
              </a:defRPr>
            </a:lvl3pPr>
            <a:lvl4pPr marL="661988" indent="0">
              <a:buNone/>
              <a:defRPr sz="1200">
                <a:latin typeface="+mn-lt"/>
              </a:defRPr>
            </a:lvl4pPr>
            <a:lvl5pPr marL="855663" indent="0">
              <a:buNone/>
              <a:defRPr sz="1200">
                <a:latin typeface="+mn-lt"/>
              </a:defRPr>
            </a:lvl5pPr>
          </a:lstStyle>
          <a:p>
            <a:pPr lvl="0"/>
            <a:r>
              <a:rPr lang="en-US" err="1"/>
              <a:t>Firstname</a:t>
            </a:r>
            <a:r>
              <a:rPr lang="en-US"/>
              <a:t> </a:t>
            </a:r>
            <a:r>
              <a:rPr lang="en-US" err="1"/>
              <a:t>Lastname</a:t>
            </a:r>
            <a:endParaRPr lang="en-US"/>
          </a:p>
          <a:p>
            <a:pPr lvl="1"/>
            <a:r>
              <a:rPr lang="en-US"/>
              <a:t>Title</a:t>
            </a:r>
          </a:p>
          <a:p>
            <a:pPr lvl="1"/>
            <a:endParaRPr lang="en-US"/>
          </a:p>
          <a:p>
            <a:pPr lvl="1"/>
            <a:r>
              <a:rPr lang="en-US"/>
              <a:t>m: xxx-xxx-</a:t>
            </a:r>
            <a:r>
              <a:rPr lang="en-US" err="1"/>
              <a:t>xxxx</a:t>
            </a:r>
            <a:endParaRPr lang="en-US"/>
          </a:p>
          <a:p>
            <a:pPr lvl="1"/>
            <a:r>
              <a:rPr lang="en-US"/>
              <a:t>t: xxx-xxx-</a:t>
            </a:r>
            <a:r>
              <a:rPr lang="en-US" err="1"/>
              <a:t>xxxx</a:t>
            </a:r>
            <a:endParaRPr lang="en-US"/>
          </a:p>
          <a:p>
            <a:pPr lvl="1"/>
            <a:r>
              <a:rPr lang="en-US"/>
              <a:t>e: </a:t>
            </a:r>
            <a:r>
              <a:rPr lang="en-US" err="1"/>
              <a:t>xxxxxxxxxxxxxxxxx@microsoft.com</a:t>
            </a:r>
            <a:endParaRPr lang="en-US"/>
          </a:p>
        </p:txBody>
      </p:sp>
      <p:sp>
        <p:nvSpPr>
          <p:cNvPr id="17" name="Text Placeholder 12">
            <a:extLst>
              <a:ext uri="{FF2B5EF4-FFF2-40B4-BE49-F238E27FC236}">
                <a16:creationId xmlns:a16="http://schemas.microsoft.com/office/drawing/2014/main" id="{42F89A67-E82E-F843-9DEB-23D191BCA6DA}"/>
              </a:ext>
            </a:extLst>
          </p:cNvPr>
          <p:cNvSpPr>
            <a:spLocks noGrp="1"/>
          </p:cNvSpPr>
          <p:nvPr>
            <p:ph type="body" sz="quarter" idx="16" hasCustomPrompt="1"/>
          </p:nvPr>
        </p:nvSpPr>
        <p:spPr>
          <a:xfrm>
            <a:off x="4941988" y="4545013"/>
            <a:ext cx="2605087" cy="1323439"/>
          </a:xfrm>
        </p:spPr>
        <p:txBody>
          <a:bodyPr/>
          <a:lstStyle>
            <a:lvl1pPr marL="0" indent="0">
              <a:buNone/>
              <a:defRPr sz="1400">
                <a:latin typeface="+mj-lt"/>
              </a:defRPr>
            </a:lvl1pPr>
            <a:lvl2pPr marL="9525" indent="0">
              <a:buNone/>
              <a:tabLst/>
              <a:defRPr sz="1200">
                <a:solidFill>
                  <a:schemeClr val="accent6"/>
                </a:solidFill>
                <a:latin typeface="+mn-lt"/>
              </a:defRPr>
            </a:lvl2pPr>
            <a:lvl3pPr marL="457200" indent="0">
              <a:buNone/>
              <a:defRPr sz="1200">
                <a:latin typeface="+mn-lt"/>
              </a:defRPr>
            </a:lvl3pPr>
            <a:lvl4pPr marL="661988" indent="0">
              <a:buNone/>
              <a:defRPr sz="1200">
                <a:latin typeface="+mn-lt"/>
              </a:defRPr>
            </a:lvl4pPr>
            <a:lvl5pPr marL="855663" indent="0">
              <a:buNone/>
              <a:defRPr sz="1200">
                <a:latin typeface="+mn-lt"/>
              </a:defRPr>
            </a:lvl5pPr>
          </a:lstStyle>
          <a:p>
            <a:pPr lvl="0"/>
            <a:r>
              <a:rPr lang="en-US" err="1"/>
              <a:t>Firstname</a:t>
            </a:r>
            <a:r>
              <a:rPr lang="en-US"/>
              <a:t> </a:t>
            </a:r>
            <a:r>
              <a:rPr lang="en-US" err="1"/>
              <a:t>Lastname</a:t>
            </a:r>
            <a:endParaRPr lang="en-US"/>
          </a:p>
          <a:p>
            <a:pPr lvl="1"/>
            <a:r>
              <a:rPr lang="en-US"/>
              <a:t>Title</a:t>
            </a:r>
          </a:p>
          <a:p>
            <a:pPr lvl="1"/>
            <a:endParaRPr lang="en-US"/>
          </a:p>
          <a:p>
            <a:pPr lvl="1"/>
            <a:r>
              <a:rPr lang="en-US"/>
              <a:t>m: xxx-xxx-</a:t>
            </a:r>
            <a:r>
              <a:rPr lang="en-US" err="1"/>
              <a:t>xxxx</a:t>
            </a:r>
            <a:endParaRPr lang="en-US"/>
          </a:p>
          <a:p>
            <a:pPr lvl="1"/>
            <a:r>
              <a:rPr lang="en-US"/>
              <a:t>t: xxx-xxx-</a:t>
            </a:r>
            <a:r>
              <a:rPr lang="en-US" err="1"/>
              <a:t>xxxx</a:t>
            </a:r>
            <a:endParaRPr lang="en-US"/>
          </a:p>
          <a:p>
            <a:pPr lvl="1"/>
            <a:r>
              <a:rPr lang="en-US"/>
              <a:t>e: </a:t>
            </a:r>
            <a:r>
              <a:rPr lang="en-US" err="1"/>
              <a:t>xxxxxxxxxxxxxxxxx@microsoft.com</a:t>
            </a:r>
            <a:endParaRPr lang="en-US"/>
          </a:p>
        </p:txBody>
      </p:sp>
      <p:sp>
        <p:nvSpPr>
          <p:cNvPr id="18" name="Text Placeholder 12">
            <a:extLst>
              <a:ext uri="{FF2B5EF4-FFF2-40B4-BE49-F238E27FC236}">
                <a16:creationId xmlns:a16="http://schemas.microsoft.com/office/drawing/2014/main" id="{0B8598BC-5AC5-AD4D-A8E2-20CD9CD176BF}"/>
              </a:ext>
            </a:extLst>
          </p:cNvPr>
          <p:cNvSpPr>
            <a:spLocks noGrp="1"/>
          </p:cNvSpPr>
          <p:nvPr>
            <p:ph type="body" sz="quarter" idx="17" hasCustomPrompt="1"/>
          </p:nvPr>
        </p:nvSpPr>
        <p:spPr>
          <a:xfrm>
            <a:off x="8688388" y="4545013"/>
            <a:ext cx="2605087" cy="1323439"/>
          </a:xfrm>
        </p:spPr>
        <p:txBody>
          <a:bodyPr/>
          <a:lstStyle>
            <a:lvl1pPr marL="0" indent="0">
              <a:buNone/>
              <a:defRPr sz="1400">
                <a:latin typeface="+mj-lt"/>
              </a:defRPr>
            </a:lvl1pPr>
            <a:lvl2pPr marL="9525" indent="0">
              <a:buNone/>
              <a:tabLst/>
              <a:defRPr sz="1200">
                <a:solidFill>
                  <a:schemeClr val="accent6"/>
                </a:solidFill>
                <a:latin typeface="+mn-lt"/>
              </a:defRPr>
            </a:lvl2pPr>
            <a:lvl3pPr marL="457200" indent="0">
              <a:buNone/>
              <a:defRPr sz="1200">
                <a:latin typeface="+mn-lt"/>
              </a:defRPr>
            </a:lvl3pPr>
            <a:lvl4pPr marL="661988" indent="0">
              <a:buNone/>
              <a:defRPr sz="1200">
                <a:latin typeface="+mn-lt"/>
              </a:defRPr>
            </a:lvl4pPr>
            <a:lvl5pPr marL="855663" indent="0">
              <a:buNone/>
              <a:defRPr sz="1200">
                <a:latin typeface="+mn-lt"/>
              </a:defRPr>
            </a:lvl5pPr>
          </a:lstStyle>
          <a:p>
            <a:pPr lvl="0"/>
            <a:r>
              <a:rPr lang="en-US" err="1"/>
              <a:t>Firstname</a:t>
            </a:r>
            <a:r>
              <a:rPr lang="en-US"/>
              <a:t> </a:t>
            </a:r>
            <a:r>
              <a:rPr lang="en-US" err="1"/>
              <a:t>Lastname</a:t>
            </a:r>
            <a:endParaRPr lang="en-US"/>
          </a:p>
          <a:p>
            <a:pPr lvl="1"/>
            <a:r>
              <a:rPr lang="en-US"/>
              <a:t>Title</a:t>
            </a:r>
          </a:p>
          <a:p>
            <a:pPr lvl="1"/>
            <a:endParaRPr lang="en-US"/>
          </a:p>
          <a:p>
            <a:pPr lvl="1"/>
            <a:r>
              <a:rPr lang="en-US"/>
              <a:t>m: xxx-xxx-</a:t>
            </a:r>
            <a:r>
              <a:rPr lang="en-US" err="1"/>
              <a:t>xxxx</a:t>
            </a:r>
            <a:endParaRPr lang="en-US"/>
          </a:p>
          <a:p>
            <a:pPr lvl="1"/>
            <a:r>
              <a:rPr lang="en-US"/>
              <a:t>t: xxx-xxx-</a:t>
            </a:r>
            <a:r>
              <a:rPr lang="en-US" err="1"/>
              <a:t>xxxx</a:t>
            </a:r>
            <a:endParaRPr lang="en-US"/>
          </a:p>
          <a:p>
            <a:pPr lvl="1"/>
            <a:r>
              <a:rPr lang="en-US"/>
              <a:t>e: </a:t>
            </a:r>
            <a:r>
              <a:rPr lang="en-US" err="1"/>
              <a:t>xxxxxxxxxxxxxxxxx@microsoft.com</a:t>
            </a:r>
            <a:endParaRPr lang="en-US"/>
          </a:p>
        </p:txBody>
      </p:sp>
    </p:spTree>
    <p:extLst>
      <p:ext uri="{BB962C8B-B14F-4D97-AF65-F5344CB8AC3E}">
        <p14:creationId xmlns:p14="http://schemas.microsoft.com/office/powerpoint/2010/main" val="678996632"/>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30" pos="2376">
          <p15:clr>
            <a:srgbClr val="5ACBF0"/>
          </p15:clr>
        </p15:guide>
        <p15:guide id="31" pos="3113">
          <p15:clr>
            <a:srgbClr val="5ACBF0"/>
          </p15:clr>
        </p15:guide>
        <p15:guide id="32" pos="5473">
          <p15:clr>
            <a:srgbClr val="FBAE40"/>
          </p15:clr>
        </p15:guide>
      </p15:sldGuideLst>
    </p:ext>
  </p:extLst>
</p:sldLayout>
</file>

<file path=ppt/slideLayouts/slideLayout371.xml><?xml version="1.0" encoding="utf-8"?>
<p:sldLayout xmlns:a="http://schemas.openxmlformats.org/drawingml/2006/main" xmlns:r="http://schemas.openxmlformats.org/officeDocument/2006/relationships" xmlns:p="http://schemas.openxmlformats.org/presentationml/2006/main" showMasterSp="0" preserve="1" userDrawn="1">
  <p:cSld name="Title and text side by side multi column 2">
    <p:spTree>
      <p:nvGrpSpPr>
        <p:cNvPr id="1" name=""/>
        <p:cNvGrpSpPr/>
        <p:nvPr/>
      </p:nvGrpSpPr>
      <p:grpSpPr>
        <a:xfrm>
          <a:off x="0" y="0"/>
          <a:ext cx="0" cy="0"/>
          <a:chOff x="0" y="0"/>
          <a:chExt cx="0" cy="0"/>
        </a:xfrm>
      </p:grpSpPr>
      <p:pic>
        <p:nvPicPr>
          <p:cNvPr id="3" name="Picture 2" descr="Background pattern&#10;&#10;Description automatically generated">
            <a:extLst>
              <a:ext uri="{FF2B5EF4-FFF2-40B4-BE49-F238E27FC236}">
                <a16:creationId xmlns:a16="http://schemas.microsoft.com/office/drawing/2014/main" id="{FBA90455-9809-B6D8-2D41-0929AEE07C17}"/>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r="64271"/>
          <a:stretch/>
        </p:blipFill>
        <p:spPr>
          <a:xfrm>
            <a:off x="0" y="0"/>
            <a:ext cx="4356100" cy="6858000"/>
          </a:xfrm>
          <a:prstGeom prst="rect">
            <a:avLst/>
          </a:prstGeom>
        </p:spPr>
      </p:pic>
      <p:sp>
        <p:nvSpPr>
          <p:cNvPr id="4" name="Rectangle 3">
            <a:extLst>
              <a:ext uri="{FF2B5EF4-FFF2-40B4-BE49-F238E27FC236}">
                <a16:creationId xmlns:a16="http://schemas.microsoft.com/office/drawing/2014/main" id="{A5F2023B-7AE5-69C3-01A0-9B1BB63BF268}"/>
              </a:ext>
            </a:extLst>
          </p:cNvPr>
          <p:cNvSpPr/>
          <p:nvPr userDrawn="1"/>
        </p:nvSpPr>
        <p:spPr bwMode="auto">
          <a:xfrm>
            <a:off x="0" y="0"/>
            <a:ext cx="4356100"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3118624"/>
          </a:xfrm>
        </p:spPr>
        <p:txBody>
          <a:bodyPr anchor="t">
            <a:noAutofit/>
          </a:bodyPr>
          <a:lstStyle>
            <a:lvl1pPr>
              <a:defRPr>
                <a:solidFill>
                  <a:schemeClr val="tx1"/>
                </a:solidFill>
              </a:defRPr>
            </a:lvl1pPr>
          </a:lstStyle>
          <a:p>
            <a:r>
              <a:rPr lang="en-US"/>
              <a:t>Resources</a:t>
            </a:r>
          </a:p>
        </p:txBody>
      </p:sp>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29" name="Text Placeholder 4">
            <a:extLst>
              <a:ext uri="{FF2B5EF4-FFF2-40B4-BE49-F238E27FC236}">
                <a16:creationId xmlns:a16="http://schemas.microsoft.com/office/drawing/2014/main" id="{8F144F22-0BD6-9648-A319-DDB697CF396B}"/>
              </a:ext>
            </a:extLst>
          </p:cNvPr>
          <p:cNvSpPr>
            <a:spLocks noGrp="1"/>
          </p:cNvSpPr>
          <p:nvPr>
            <p:ph type="body" sz="quarter" idx="12" hasCustomPrompt="1"/>
          </p:nvPr>
        </p:nvSpPr>
        <p:spPr>
          <a:xfrm>
            <a:off x="8688289" y="718472"/>
            <a:ext cx="2921100" cy="549890"/>
          </a:xfrm>
        </p:spPr>
        <p:txBody>
          <a:bodyPr/>
          <a:lstStyle>
            <a:lvl1pPr marL="0" indent="0">
              <a:buNone/>
              <a:defRPr sz="2400">
                <a:latin typeface="+mj-lt"/>
              </a:defRPr>
            </a:lvl1pPr>
            <a:lvl2pPr marL="228600" indent="0">
              <a:buNone/>
              <a:defRPr/>
            </a:lvl2pPr>
            <a:lvl3pPr marL="457200" indent="0">
              <a:buNone/>
              <a:defRPr/>
            </a:lvl3pPr>
            <a:lvl4pPr marL="661988" indent="0">
              <a:buNone/>
              <a:defRPr/>
            </a:lvl4pPr>
            <a:lvl5pPr marL="855663" indent="0">
              <a:buNone/>
              <a:defRPr/>
            </a:lvl5pPr>
          </a:lstStyle>
          <a:p>
            <a:pPr lvl="0"/>
            <a:r>
              <a:rPr lang="en-US"/>
              <a:t>Resource type</a:t>
            </a:r>
          </a:p>
        </p:txBody>
      </p:sp>
      <p:sp>
        <p:nvSpPr>
          <p:cNvPr id="30" name="Text Placeholder 7">
            <a:extLst>
              <a:ext uri="{FF2B5EF4-FFF2-40B4-BE49-F238E27FC236}">
                <a16:creationId xmlns:a16="http://schemas.microsoft.com/office/drawing/2014/main" id="{5CF58F7B-2211-6646-985A-CAD949B1B5E7}"/>
              </a:ext>
            </a:extLst>
          </p:cNvPr>
          <p:cNvSpPr>
            <a:spLocks noGrp="1"/>
          </p:cNvSpPr>
          <p:nvPr>
            <p:ph type="body" sz="quarter" idx="13" hasCustomPrompt="1"/>
          </p:nvPr>
        </p:nvSpPr>
        <p:spPr>
          <a:xfrm>
            <a:off x="8688288" y="1346405"/>
            <a:ext cx="2921101" cy="473976"/>
          </a:xfrm>
        </p:spPr>
        <p:txBody>
          <a:bodyPr/>
          <a:lstStyle>
            <a:lvl1pPr>
              <a:defRPr sz="1400">
                <a:solidFill>
                  <a:schemeClr val="bg1"/>
                </a:solidFill>
              </a:defRPr>
            </a:lvl1pPr>
            <a:lvl2pPr marL="228600" indent="0">
              <a:buNone/>
              <a:defRPr sz="1400">
                <a:solidFill>
                  <a:schemeClr val="accent6"/>
                </a:solidFill>
              </a:defRPr>
            </a:lvl2pPr>
            <a:lvl3pPr>
              <a:defRPr sz="1400">
                <a:solidFill>
                  <a:schemeClr val="accent6"/>
                </a:solidFill>
              </a:defRPr>
            </a:lvl3pPr>
            <a:lvl4pPr>
              <a:defRPr sz="1400">
                <a:solidFill>
                  <a:schemeClr val="accent6"/>
                </a:solidFill>
              </a:defRPr>
            </a:lvl4pPr>
            <a:lvl5pPr>
              <a:defRPr sz="1400">
                <a:solidFill>
                  <a:schemeClr val="accent6"/>
                </a:solidFill>
              </a:defRPr>
            </a:lvl5pPr>
          </a:lstStyle>
          <a:p>
            <a:pPr lvl="0"/>
            <a:r>
              <a:rPr lang="en-US"/>
              <a:t>Resource name</a:t>
            </a:r>
          </a:p>
          <a:p>
            <a:pPr lvl="0"/>
            <a:r>
              <a:rPr lang="en-US"/>
              <a:t>Resource name</a:t>
            </a:r>
          </a:p>
        </p:txBody>
      </p:sp>
      <p:sp>
        <p:nvSpPr>
          <p:cNvPr id="31" name="Text Placeholder 4">
            <a:extLst>
              <a:ext uri="{FF2B5EF4-FFF2-40B4-BE49-F238E27FC236}">
                <a16:creationId xmlns:a16="http://schemas.microsoft.com/office/drawing/2014/main" id="{405EE505-078A-9D4D-AB44-E74DDB284FDF}"/>
              </a:ext>
            </a:extLst>
          </p:cNvPr>
          <p:cNvSpPr>
            <a:spLocks noGrp="1"/>
          </p:cNvSpPr>
          <p:nvPr>
            <p:ph type="body" sz="quarter" idx="14" hasCustomPrompt="1"/>
          </p:nvPr>
        </p:nvSpPr>
        <p:spPr>
          <a:xfrm>
            <a:off x="4943872" y="718472"/>
            <a:ext cx="2921100" cy="549890"/>
          </a:xfrm>
        </p:spPr>
        <p:txBody>
          <a:bodyPr/>
          <a:lstStyle>
            <a:lvl1pPr marL="0" indent="0">
              <a:buNone/>
              <a:defRPr sz="2400">
                <a:latin typeface="+mj-lt"/>
              </a:defRPr>
            </a:lvl1pPr>
            <a:lvl2pPr marL="228600" indent="0">
              <a:buNone/>
              <a:defRPr/>
            </a:lvl2pPr>
            <a:lvl3pPr marL="457200" indent="0">
              <a:buNone/>
              <a:defRPr/>
            </a:lvl3pPr>
            <a:lvl4pPr marL="661988" indent="0">
              <a:buNone/>
              <a:defRPr/>
            </a:lvl4pPr>
            <a:lvl5pPr marL="855663" indent="0">
              <a:buNone/>
              <a:defRPr/>
            </a:lvl5pPr>
          </a:lstStyle>
          <a:p>
            <a:pPr lvl="0"/>
            <a:r>
              <a:rPr lang="en-US"/>
              <a:t>Resource type</a:t>
            </a:r>
          </a:p>
        </p:txBody>
      </p:sp>
      <p:sp>
        <p:nvSpPr>
          <p:cNvPr id="32" name="Text Placeholder 7">
            <a:extLst>
              <a:ext uri="{FF2B5EF4-FFF2-40B4-BE49-F238E27FC236}">
                <a16:creationId xmlns:a16="http://schemas.microsoft.com/office/drawing/2014/main" id="{C8C6E084-6AAE-1F47-A359-962769636923}"/>
              </a:ext>
            </a:extLst>
          </p:cNvPr>
          <p:cNvSpPr>
            <a:spLocks noGrp="1"/>
          </p:cNvSpPr>
          <p:nvPr>
            <p:ph type="body" sz="quarter" idx="15" hasCustomPrompt="1"/>
          </p:nvPr>
        </p:nvSpPr>
        <p:spPr>
          <a:xfrm>
            <a:off x="4943871" y="1346405"/>
            <a:ext cx="2921101" cy="473976"/>
          </a:xfrm>
        </p:spPr>
        <p:txBody>
          <a:bodyPr/>
          <a:lstStyle>
            <a:lvl1pPr>
              <a:defRPr sz="1400">
                <a:solidFill>
                  <a:schemeClr val="bg1"/>
                </a:solidFill>
              </a:defRPr>
            </a:lvl1pPr>
            <a:lvl2pPr marL="228600" indent="0">
              <a:buNone/>
              <a:defRPr sz="1400">
                <a:solidFill>
                  <a:schemeClr val="accent6"/>
                </a:solidFill>
              </a:defRPr>
            </a:lvl2pPr>
            <a:lvl3pPr>
              <a:defRPr sz="1400">
                <a:solidFill>
                  <a:schemeClr val="accent6"/>
                </a:solidFill>
              </a:defRPr>
            </a:lvl3pPr>
            <a:lvl4pPr>
              <a:defRPr sz="1400">
                <a:solidFill>
                  <a:schemeClr val="accent6"/>
                </a:solidFill>
              </a:defRPr>
            </a:lvl4pPr>
            <a:lvl5pPr>
              <a:defRPr sz="1400">
                <a:solidFill>
                  <a:schemeClr val="accent6"/>
                </a:solidFill>
              </a:defRPr>
            </a:lvl5pPr>
          </a:lstStyle>
          <a:p>
            <a:pPr lvl="0"/>
            <a:r>
              <a:rPr lang="en-US"/>
              <a:t>Resource name</a:t>
            </a:r>
          </a:p>
          <a:p>
            <a:pPr lvl="0"/>
            <a:r>
              <a:rPr lang="en-US"/>
              <a:t>Resource name</a:t>
            </a:r>
          </a:p>
        </p:txBody>
      </p:sp>
      <p:sp>
        <p:nvSpPr>
          <p:cNvPr id="33" name="Text Placeholder 4">
            <a:extLst>
              <a:ext uri="{FF2B5EF4-FFF2-40B4-BE49-F238E27FC236}">
                <a16:creationId xmlns:a16="http://schemas.microsoft.com/office/drawing/2014/main" id="{1028C337-4BBC-0847-9E7B-072AA5006B67}"/>
              </a:ext>
            </a:extLst>
          </p:cNvPr>
          <p:cNvSpPr>
            <a:spLocks noGrp="1"/>
          </p:cNvSpPr>
          <p:nvPr>
            <p:ph type="body" sz="quarter" idx="16" hasCustomPrompt="1"/>
          </p:nvPr>
        </p:nvSpPr>
        <p:spPr>
          <a:xfrm>
            <a:off x="8688388" y="2528888"/>
            <a:ext cx="2921100" cy="549890"/>
          </a:xfrm>
        </p:spPr>
        <p:txBody>
          <a:bodyPr/>
          <a:lstStyle>
            <a:lvl1pPr marL="0" indent="0">
              <a:buNone/>
              <a:defRPr sz="2400">
                <a:latin typeface="+mj-lt"/>
              </a:defRPr>
            </a:lvl1pPr>
            <a:lvl2pPr marL="228600" indent="0">
              <a:buNone/>
              <a:defRPr/>
            </a:lvl2pPr>
            <a:lvl3pPr marL="457200" indent="0">
              <a:buNone/>
              <a:defRPr/>
            </a:lvl3pPr>
            <a:lvl4pPr marL="661988" indent="0">
              <a:buNone/>
              <a:defRPr/>
            </a:lvl4pPr>
            <a:lvl5pPr marL="855663" indent="0">
              <a:buNone/>
              <a:defRPr/>
            </a:lvl5pPr>
          </a:lstStyle>
          <a:p>
            <a:pPr lvl="0"/>
            <a:r>
              <a:rPr lang="en-US"/>
              <a:t>Resource type</a:t>
            </a:r>
          </a:p>
        </p:txBody>
      </p:sp>
      <p:sp>
        <p:nvSpPr>
          <p:cNvPr id="34" name="Text Placeholder 7">
            <a:extLst>
              <a:ext uri="{FF2B5EF4-FFF2-40B4-BE49-F238E27FC236}">
                <a16:creationId xmlns:a16="http://schemas.microsoft.com/office/drawing/2014/main" id="{3CA908C0-CC26-994C-BCBB-16677F403D53}"/>
              </a:ext>
            </a:extLst>
          </p:cNvPr>
          <p:cNvSpPr>
            <a:spLocks noGrp="1"/>
          </p:cNvSpPr>
          <p:nvPr>
            <p:ph type="body" sz="quarter" idx="17" hasCustomPrompt="1"/>
          </p:nvPr>
        </p:nvSpPr>
        <p:spPr>
          <a:xfrm>
            <a:off x="8688387" y="3156821"/>
            <a:ext cx="2921101" cy="473976"/>
          </a:xfrm>
        </p:spPr>
        <p:txBody>
          <a:bodyPr/>
          <a:lstStyle>
            <a:lvl1pPr>
              <a:defRPr sz="1400">
                <a:solidFill>
                  <a:schemeClr val="bg1"/>
                </a:solidFill>
              </a:defRPr>
            </a:lvl1pPr>
            <a:lvl2pPr marL="228600" indent="0">
              <a:buNone/>
              <a:defRPr sz="1400">
                <a:solidFill>
                  <a:schemeClr val="accent6"/>
                </a:solidFill>
              </a:defRPr>
            </a:lvl2pPr>
            <a:lvl3pPr>
              <a:defRPr sz="1400">
                <a:solidFill>
                  <a:schemeClr val="accent6"/>
                </a:solidFill>
              </a:defRPr>
            </a:lvl3pPr>
            <a:lvl4pPr>
              <a:defRPr sz="1400">
                <a:solidFill>
                  <a:schemeClr val="accent6"/>
                </a:solidFill>
              </a:defRPr>
            </a:lvl4pPr>
            <a:lvl5pPr>
              <a:defRPr sz="1400">
                <a:solidFill>
                  <a:schemeClr val="accent6"/>
                </a:solidFill>
              </a:defRPr>
            </a:lvl5pPr>
          </a:lstStyle>
          <a:p>
            <a:pPr lvl="0"/>
            <a:r>
              <a:rPr lang="en-US"/>
              <a:t>Resource name</a:t>
            </a:r>
          </a:p>
          <a:p>
            <a:pPr lvl="0"/>
            <a:r>
              <a:rPr lang="en-US"/>
              <a:t>Resource name</a:t>
            </a:r>
          </a:p>
        </p:txBody>
      </p:sp>
      <p:sp>
        <p:nvSpPr>
          <p:cNvPr id="35" name="Text Placeholder 4">
            <a:extLst>
              <a:ext uri="{FF2B5EF4-FFF2-40B4-BE49-F238E27FC236}">
                <a16:creationId xmlns:a16="http://schemas.microsoft.com/office/drawing/2014/main" id="{2DF3FE50-082A-0948-BD94-1E474F8B6650}"/>
              </a:ext>
            </a:extLst>
          </p:cNvPr>
          <p:cNvSpPr>
            <a:spLocks noGrp="1"/>
          </p:cNvSpPr>
          <p:nvPr>
            <p:ph type="body" sz="quarter" idx="18" hasCustomPrompt="1"/>
          </p:nvPr>
        </p:nvSpPr>
        <p:spPr>
          <a:xfrm>
            <a:off x="4943971" y="2528888"/>
            <a:ext cx="2921100" cy="549890"/>
          </a:xfrm>
        </p:spPr>
        <p:txBody>
          <a:bodyPr/>
          <a:lstStyle>
            <a:lvl1pPr marL="0" indent="0">
              <a:buNone/>
              <a:defRPr sz="2400">
                <a:latin typeface="+mj-lt"/>
              </a:defRPr>
            </a:lvl1pPr>
            <a:lvl2pPr marL="228600" indent="0">
              <a:buNone/>
              <a:defRPr/>
            </a:lvl2pPr>
            <a:lvl3pPr marL="457200" indent="0">
              <a:buNone/>
              <a:defRPr/>
            </a:lvl3pPr>
            <a:lvl4pPr marL="661988" indent="0">
              <a:buNone/>
              <a:defRPr/>
            </a:lvl4pPr>
            <a:lvl5pPr marL="855663" indent="0">
              <a:buNone/>
              <a:defRPr/>
            </a:lvl5pPr>
          </a:lstStyle>
          <a:p>
            <a:pPr lvl="0"/>
            <a:r>
              <a:rPr lang="en-US"/>
              <a:t>Resource type</a:t>
            </a:r>
          </a:p>
        </p:txBody>
      </p:sp>
      <p:sp>
        <p:nvSpPr>
          <p:cNvPr id="36" name="Text Placeholder 7">
            <a:extLst>
              <a:ext uri="{FF2B5EF4-FFF2-40B4-BE49-F238E27FC236}">
                <a16:creationId xmlns:a16="http://schemas.microsoft.com/office/drawing/2014/main" id="{51B46850-7DCD-C045-8688-B3173EA7128A}"/>
              </a:ext>
            </a:extLst>
          </p:cNvPr>
          <p:cNvSpPr>
            <a:spLocks noGrp="1"/>
          </p:cNvSpPr>
          <p:nvPr>
            <p:ph type="body" sz="quarter" idx="19" hasCustomPrompt="1"/>
          </p:nvPr>
        </p:nvSpPr>
        <p:spPr>
          <a:xfrm>
            <a:off x="4943970" y="3156821"/>
            <a:ext cx="2921101" cy="473976"/>
          </a:xfrm>
        </p:spPr>
        <p:txBody>
          <a:bodyPr/>
          <a:lstStyle>
            <a:lvl1pPr>
              <a:defRPr sz="1400">
                <a:solidFill>
                  <a:schemeClr val="bg1"/>
                </a:solidFill>
              </a:defRPr>
            </a:lvl1pPr>
            <a:lvl2pPr marL="228600" indent="0">
              <a:buNone/>
              <a:defRPr sz="1400">
                <a:solidFill>
                  <a:schemeClr val="accent6"/>
                </a:solidFill>
              </a:defRPr>
            </a:lvl2pPr>
            <a:lvl3pPr>
              <a:defRPr sz="1400">
                <a:solidFill>
                  <a:schemeClr val="accent6"/>
                </a:solidFill>
              </a:defRPr>
            </a:lvl3pPr>
            <a:lvl4pPr>
              <a:defRPr sz="1400">
                <a:solidFill>
                  <a:schemeClr val="accent6"/>
                </a:solidFill>
              </a:defRPr>
            </a:lvl4pPr>
            <a:lvl5pPr>
              <a:defRPr sz="1400">
                <a:solidFill>
                  <a:schemeClr val="accent6"/>
                </a:solidFill>
              </a:defRPr>
            </a:lvl5pPr>
          </a:lstStyle>
          <a:p>
            <a:pPr lvl="0"/>
            <a:r>
              <a:rPr lang="en-US"/>
              <a:t>Resource name</a:t>
            </a:r>
          </a:p>
          <a:p>
            <a:pPr lvl="0"/>
            <a:r>
              <a:rPr lang="en-US"/>
              <a:t>Resource name</a:t>
            </a:r>
          </a:p>
        </p:txBody>
      </p:sp>
      <p:sp>
        <p:nvSpPr>
          <p:cNvPr id="37" name="Text Placeholder 4">
            <a:extLst>
              <a:ext uri="{FF2B5EF4-FFF2-40B4-BE49-F238E27FC236}">
                <a16:creationId xmlns:a16="http://schemas.microsoft.com/office/drawing/2014/main" id="{2281B86D-86C4-EF4D-8E51-FA06DC5C129C}"/>
              </a:ext>
            </a:extLst>
          </p:cNvPr>
          <p:cNvSpPr>
            <a:spLocks noGrp="1"/>
          </p:cNvSpPr>
          <p:nvPr>
            <p:ph type="body" sz="quarter" idx="20" hasCustomPrompt="1"/>
          </p:nvPr>
        </p:nvSpPr>
        <p:spPr>
          <a:xfrm>
            <a:off x="8688388" y="4508500"/>
            <a:ext cx="2921100" cy="549890"/>
          </a:xfrm>
        </p:spPr>
        <p:txBody>
          <a:bodyPr/>
          <a:lstStyle>
            <a:lvl1pPr marL="0" indent="0">
              <a:buNone/>
              <a:defRPr sz="2400">
                <a:latin typeface="+mj-lt"/>
              </a:defRPr>
            </a:lvl1pPr>
            <a:lvl2pPr marL="228600" indent="0">
              <a:buNone/>
              <a:defRPr/>
            </a:lvl2pPr>
            <a:lvl3pPr marL="457200" indent="0">
              <a:buNone/>
              <a:defRPr/>
            </a:lvl3pPr>
            <a:lvl4pPr marL="661988" indent="0">
              <a:buNone/>
              <a:defRPr/>
            </a:lvl4pPr>
            <a:lvl5pPr marL="855663" indent="0">
              <a:buNone/>
              <a:defRPr/>
            </a:lvl5pPr>
          </a:lstStyle>
          <a:p>
            <a:pPr lvl="0"/>
            <a:r>
              <a:rPr lang="en-US"/>
              <a:t>Resource type</a:t>
            </a:r>
          </a:p>
        </p:txBody>
      </p:sp>
      <p:sp>
        <p:nvSpPr>
          <p:cNvPr id="38" name="Text Placeholder 7">
            <a:extLst>
              <a:ext uri="{FF2B5EF4-FFF2-40B4-BE49-F238E27FC236}">
                <a16:creationId xmlns:a16="http://schemas.microsoft.com/office/drawing/2014/main" id="{CD7C6A60-8B27-F941-BE59-3393319E04A8}"/>
              </a:ext>
            </a:extLst>
          </p:cNvPr>
          <p:cNvSpPr>
            <a:spLocks noGrp="1"/>
          </p:cNvSpPr>
          <p:nvPr>
            <p:ph type="body" sz="quarter" idx="21" hasCustomPrompt="1"/>
          </p:nvPr>
        </p:nvSpPr>
        <p:spPr>
          <a:xfrm>
            <a:off x="8688387" y="5136433"/>
            <a:ext cx="2921101" cy="473976"/>
          </a:xfrm>
        </p:spPr>
        <p:txBody>
          <a:bodyPr/>
          <a:lstStyle>
            <a:lvl1pPr>
              <a:defRPr sz="1400">
                <a:solidFill>
                  <a:schemeClr val="bg1"/>
                </a:solidFill>
              </a:defRPr>
            </a:lvl1pPr>
            <a:lvl2pPr marL="228600" indent="0">
              <a:buNone/>
              <a:defRPr sz="1400">
                <a:solidFill>
                  <a:schemeClr val="accent6"/>
                </a:solidFill>
              </a:defRPr>
            </a:lvl2pPr>
            <a:lvl3pPr>
              <a:defRPr sz="1400">
                <a:solidFill>
                  <a:schemeClr val="accent6"/>
                </a:solidFill>
              </a:defRPr>
            </a:lvl3pPr>
            <a:lvl4pPr>
              <a:defRPr sz="1400">
                <a:solidFill>
                  <a:schemeClr val="accent6"/>
                </a:solidFill>
              </a:defRPr>
            </a:lvl4pPr>
            <a:lvl5pPr>
              <a:defRPr sz="1400">
                <a:solidFill>
                  <a:schemeClr val="accent6"/>
                </a:solidFill>
              </a:defRPr>
            </a:lvl5pPr>
          </a:lstStyle>
          <a:p>
            <a:pPr lvl="0"/>
            <a:r>
              <a:rPr lang="en-US"/>
              <a:t>Resource name</a:t>
            </a:r>
          </a:p>
          <a:p>
            <a:pPr lvl="0"/>
            <a:r>
              <a:rPr lang="en-US"/>
              <a:t>Resource name</a:t>
            </a:r>
          </a:p>
        </p:txBody>
      </p:sp>
      <p:sp>
        <p:nvSpPr>
          <p:cNvPr id="39" name="Text Placeholder 4">
            <a:extLst>
              <a:ext uri="{FF2B5EF4-FFF2-40B4-BE49-F238E27FC236}">
                <a16:creationId xmlns:a16="http://schemas.microsoft.com/office/drawing/2014/main" id="{65525191-F6B4-544C-B681-5D4D7614A715}"/>
              </a:ext>
            </a:extLst>
          </p:cNvPr>
          <p:cNvSpPr>
            <a:spLocks noGrp="1"/>
          </p:cNvSpPr>
          <p:nvPr>
            <p:ph type="body" sz="quarter" idx="22" hasCustomPrompt="1"/>
          </p:nvPr>
        </p:nvSpPr>
        <p:spPr>
          <a:xfrm>
            <a:off x="4943971" y="4508500"/>
            <a:ext cx="2921100" cy="549890"/>
          </a:xfrm>
        </p:spPr>
        <p:txBody>
          <a:bodyPr/>
          <a:lstStyle>
            <a:lvl1pPr marL="0" indent="0">
              <a:buNone/>
              <a:defRPr sz="2400">
                <a:latin typeface="+mj-lt"/>
              </a:defRPr>
            </a:lvl1pPr>
            <a:lvl2pPr marL="228600" indent="0">
              <a:buNone/>
              <a:defRPr/>
            </a:lvl2pPr>
            <a:lvl3pPr marL="457200" indent="0">
              <a:buNone/>
              <a:defRPr/>
            </a:lvl3pPr>
            <a:lvl4pPr marL="661988" indent="0">
              <a:buNone/>
              <a:defRPr/>
            </a:lvl4pPr>
            <a:lvl5pPr marL="855663" indent="0">
              <a:buNone/>
              <a:defRPr/>
            </a:lvl5pPr>
          </a:lstStyle>
          <a:p>
            <a:pPr lvl="0"/>
            <a:r>
              <a:rPr lang="en-US"/>
              <a:t>Resource type</a:t>
            </a:r>
          </a:p>
        </p:txBody>
      </p:sp>
      <p:sp>
        <p:nvSpPr>
          <p:cNvPr id="40" name="Text Placeholder 7">
            <a:extLst>
              <a:ext uri="{FF2B5EF4-FFF2-40B4-BE49-F238E27FC236}">
                <a16:creationId xmlns:a16="http://schemas.microsoft.com/office/drawing/2014/main" id="{382BF458-E658-2448-A63F-544B4E757619}"/>
              </a:ext>
            </a:extLst>
          </p:cNvPr>
          <p:cNvSpPr>
            <a:spLocks noGrp="1"/>
          </p:cNvSpPr>
          <p:nvPr>
            <p:ph type="body" sz="quarter" idx="23" hasCustomPrompt="1"/>
          </p:nvPr>
        </p:nvSpPr>
        <p:spPr>
          <a:xfrm>
            <a:off x="4943970" y="5136433"/>
            <a:ext cx="2921101" cy="473976"/>
          </a:xfrm>
        </p:spPr>
        <p:txBody>
          <a:bodyPr/>
          <a:lstStyle>
            <a:lvl1pPr>
              <a:defRPr sz="1400">
                <a:solidFill>
                  <a:schemeClr val="bg1"/>
                </a:solidFill>
              </a:defRPr>
            </a:lvl1pPr>
            <a:lvl2pPr marL="228600" indent="0">
              <a:buNone/>
              <a:defRPr sz="1400">
                <a:solidFill>
                  <a:schemeClr val="accent6"/>
                </a:solidFill>
              </a:defRPr>
            </a:lvl2pPr>
            <a:lvl3pPr>
              <a:defRPr sz="1400">
                <a:solidFill>
                  <a:schemeClr val="accent6"/>
                </a:solidFill>
              </a:defRPr>
            </a:lvl3pPr>
            <a:lvl4pPr>
              <a:defRPr sz="1400">
                <a:solidFill>
                  <a:schemeClr val="accent6"/>
                </a:solidFill>
              </a:defRPr>
            </a:lvl4pPr>
            <a:lvl5pPr>
              <a:defRPr sz="1400">
                <a:solidFill>
                  <a:schemeClr val="accent6"/>
                </a:solidFill>
              </a:defRPr>
            </a:lvl5pPr>
          </a:lstStyle>
          <a:p>
            <a:pPr lvl="0"/>
            <a:r>
              <a:rPr lang="en-US"/>
              <a:t>Resource name</a:t>
            </a:r>
          </a:p>
          <a:p>
            <a:pPr lvl="0"/>
            <a:r>
              <a:rPr lang="en-US"/>
              <a:t>Resource name</a:t>
            </a:r>
          </a:p>
        </p:txBody>
      </p:sp>
    </p:spTree>
    <p:extLst>
      <p:ext uri="{BB962C8B-B14F-4D97-AF65-F5344CB8AC3E}">
        <p14:creationId xmlns:p14="http://schemas.microsoft.com/office/powerpoint/2010/main" val="3411499074"/>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30" pos="2376">
          <p15:clr>
            <a:srgbClr val="5ACBF0"/>
          </p15:clr>
        </p15:guide>
        <p15:guide id="31" pos="3113">
          <p15:clr>
            <a:srgbClr val="5ACBF0"/>
          </p15:clr>
        </p15:guide>
        <p15:guide id="32" pos="5473">
          <p15:clr>
            <a:srgbClr val="FBAE40"/>
          </p15:clr>
        </p15:guide>
      </p15:sldGuideLst>
    </p:ext>
  </p:extLst>
</p:sldLayout>
</file>

<file path=ppt/slideLayouts/slideLayout372.xml><?xml version="1.0" encoding="utf-8"?>
<p:sldLayout xmlns:a="http://schemas.openxmlformats.org/drawingml/2006/main" xmlns:r="http://schemas.openxmlformats.org/officeDocument/2006/relationships" xmlns:p="http://schemas.openxmlformats.org/presentationml/2006/main" showMasterSp="0" preserve="1" userDrawn="1">
  <p:cSld name="Title and text side by side 03">
    <p:bg>
      <p:bgPr>
        <a:solidFill>
          <a:schemeClr val="bg1"/>
        </a:solidFill>
        <a:effectLst/>
      </p:bgPr>
    </p:bg>
    <p:spTree>
      <p:nvGrpSpPr>
        <p:cNvPr id="1" name=""/>
        <p:cNvGrpSpPr/>
        <p:nvPr/>
      </p:nvGrpSpPr>
      <p:grpSpPr>
        <a:xfrm>
          <a:off x="0" y="0"/>
          <a:ext cx="0" cy="0"/>
          <a:chOff x="0" y="0"/>
          <a:chExt cx="0" cy="0"/>
        </a:xfrm>
      </p:grpSpPr>
      <p:pic>
        <p:nvPicPr>
          <p:cNvPr id="8" name="Picture 7" descr="Background pattern&#10;&#10;Description automatically generated">
            <a:extLst>
              <a:ext uri="{FF2B5EF4-FFF2-40B4-BE49-F238E27FC236}">
                <a16:creationId xmlns:a16="http://schemas.microsoft.com/office/drawing/2014/main" id="{82217560-9E17-DBA8-D5FA-9ED06F30B031}"/>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r="35751"/>
          <a:stretch/>
        </p:blipFill>
        <p:spPr>
          <a:xfrm>
            <a:off x="0" y="0"/>
            <a:ext cx="7833296" cy="6858000"/>
          </a:xfrm>
          <a:prstGeom prst="rect">
            <a:avLst/>
          </a:prstGeom>
        </p:spPr>
      </p:pic>
      <p:sp>
        <p:nvSpPr>
          <p:cNvPr id="2" name="Rectangle 1">
            <a:extLst>
              <a:ext uri="{FF2B5EF4-FFF2-40B4-BE49-F238E27FC236}">
                <a16:creationId xmlns:a16="http://schemas.microsoft.com/office/drawing/2014/main" id="{37207726-2370-6483-1AFF-42CB361BBAEA}"/>
              </a:ext>
            </a:extLst>
          </p:cNvPr>
          <p:cNvSpPr/>
          <p:nvPr userDrawn="1"/>
        </p:nvSpPr>
        <p:spPr bwMode="auto">
          <a:xfrm>
            <a:off x="-1" y="0"/>
            <a:ext cx="7833295"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4" name="Rectangle 3">
            <a:extLst>
              <a:ext uri="{FF2B5EF4-FFF2-40B4-BE49-F238E27FC236}">
                <a16:creationId xmlns:a16="http://schemas.microsoft.com/office/drawing/2014/main" id="{33145D81-1C8C-4946-BE5C-32EF3FAA542B}"/>
              </a:ext>
            </a:extLst>
          </p:cNvPr>
          <p:cNvSpPr/>
          <p:nvPr userDrawn="1"/>
        </p:nvSpPr>
        <p:spPr bwMode="auto">
          <a:xfrm>
            <a:off x="7835900" y="0"/>
            <a:ext cx="4356100"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p:nvPr>
        </p:nvSpPr>
        <p:spPr>
          <a:xfrm>
            <a:off x="8361404" y="585788"/>
            <a:ext cx="3247983" cy="5683249"/>
          </a:xfrm>
        </p:spPr>
        <p:txBody>
          <a:bodyPr anchor="t">
            <a:noAutofit/>
          </a:bodyPr>
          <a:lstStyle>
            <a:lvl1pPr marL="0" indent="0">
              <a:spcAft>
                <a:spcPts val="600"/>
              </a:spcAft>
              <a:buFont typeface="Wingdings" panose="05000000000000000000" pitchFamily="2" charset="2"/>
              <a:buNone/>
              <a:defRPr sz="2000">
                <a:solidFill>
                  <a:schemeClr val="tx1"/>
                </a:solidFill>
              </a:defRPr>
            </a:lvl1pPr>
          </a:lstStyle>
          <a:p>
            <a:pPr lvl="0"/>
            <a:r>
              <a:rPr lang="en-US"/>
              <a:t>Click to edit Master text styles</a:t>
            </a:r>
          </a:p>
        </p:txBody>
      </p:sp>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7" name="Text Placeholder 2">
            <a:extLst>
              <a:ext uri="{FF2B5EF4-FFF2-40B4-BE49-F238E27FC236}">
                <a16:creationId xmlns:a16="http://schemas.microsoft.com/office/drawing/2014/main" id="{731C9FF9-0EE9-A946-8C26-107C9EB0E78C}"/>
              </a:ext>
            </a:extLst>
          </p:cNvPr>
          <p:cNvSpPr>
            <a:spLocks noGrp="1"/>
          </p:cNvSpPr>
          <p:nvPr>
            <p:ph type="body" sz="quarter" idx="12"/>
          </p:nvPr>
        </p:nvSpPr>
        <p:spPr>
          <a:xfrm>
            <a:off x="584200" y="1196752"/>
            <a:ext cx="6088063" cy="2232247"/>
          </a:xfrm>
        </p:spPr>
        <p:txBody>
          <a:bodyPr anchor="t">
            <a:noAutofit/>
          </a:bodyPr>
          <a:lstStyle>
            <a:lvl1pPr marL="0" indent="0">
              <a:spcAft>
                <a:spcPts val="600"/>
              </a:spcAft>
              <a:buFont typeface="Wingdings" panose="05000000000000000000" pitchFamily="2" charset="2"/>
              <a:buNone/>
              <a:defRPr sz="2000">
                <a:solidFill>
                  <a:schemeClr val="tx1"/>
                </a:solidFill>
              </a:defRPr>
            </a:lvl1pPr>
          </a:lstStyle>
          <a:p>
            <a:pPr lvl="0"/>
            <a:r>
              <a:rPr lang="en-US"/>
              <a:t>Click to edit Master text styles</a:t>
            </a:r>
          </a:p>
        </p:txBody>
      </p:sp>
      <p:sp>
        <p:nvSpPr>
          <p:cNvPr id="5" name="Title 4">
            <a:extLst>
              <a:ext uri="{FF2B5EF4-FFF2-40B4-BE49-F238E27FC236}">
                <a16:creationId xmlns:a16="http://schemas.microsoft.com/office/drawing/2014/main" id="{F45EB2DC-BE70-8B81-B0B7-6D73ADBFBE0A}"/>
              </a:ext>
            </a:extLst>
          </p:cNvPr>
          <p:cNvSpPr>
            <a:spLocks noGrp="1"/>
          </p:cNvSpPr>
          <p:nvPr>
            <p:ph type="title" hasCustomPrompt="1"/>
          </p:nvPr>
        </p:nvSpPr>
        <p:spPr>
          <a:xfrm>
            <a:off x="588263" y="457200"/>
            <a:ext cx="6084000" cy="553998"/>
          </a:xfrm>
        </p:spPr>
        <p:txBody>
          <a:bodyPr/>
          <a:lstStyle>
            <a:lvl1pPr>
              <a:defRPr>
                <a:solidFill>
                  <a:schemeClr val="tx1"/>
                </a:solidFill>
              </a:defRPr>
            </a:lvl1pPr>
          </a:lstStyle>
          <a:p>
            <a:r>
              <a:rPr lang="en-US"/>
              <a:t>Title</a:t>
            </a:r>
            <a:endParaRPr lang="en-CA"/>
          </a:p>
        </p:txBody>
      </p:sp>
    </p:spTree>
    <p:extLst>
      <p:ext uri="{BB962C8B-B14F-4D97-AF65-F5344CB8AC3E}">
        <p14:creationId xmlns:p14="http://schemas.microsoft.com/office/powerpoint/2010/main" val="4188183562"/>
      </p:ext>
    </p:extLst>
  </p:cSld>
  <p:clrMapOvr>
    <a:masterClrMapping/>
  </p:clrMapOvr>
  <p:transition>
    <p:fade/>
  </p:transition>
  <p:extLst>
    <p:ext uri="{DCECCB84-F9BA-43D5-87BE-67443E8EF086}">
      <p15:sldGuideLst xmlns:p15="http://schemas.microsoft.com/office/powerpoint/2012/main">
        <p15:guide id="13" pos="4929">
          <p15:clr>
            <a:srgbClr val="5ACBF0"/>
          </p15:clr>
        </p15:guide>
        <p15:guide id="29" orient="horz" pos="2160">
          <p15:clr>
            <a:srgbClr val="5ACBF0"/>
          </p15:clr>
        </p15:guide>
        <p15:guide id="30" pos="4566">
          <p15:clr>
            <a:srgbClr val="5ACBF0"/>
          </p15:clr>
        </p15:guide>
        <p15:guide id="31" pos="4203">
          <p15:clr>
            <a:srgbClr val="5ACBF0"/>
          </p15:clr>
        </p15:guide>
      </p15:sldGuideLst>
    </p:ext>
  </p:extLst>
</p:sldLayout>
</file>

<file path=ppt/slideLayouts/slideLayout373.xml><?xml version="1.0" encoding="utf-8"?>
<p:sldLayout xmlns:a="http://schemas.openxmlformats.org/drawingml/2006/main" xmlns:r="http://schemas.openxmlformats.org/officeDocument/2006/relationships" xmlns:p="http://schemas.openxmlformats.org/presentationml/2006/main" showMasterSp="0" preserve="1" userDrawn="1">
  <p:cSld name="Topic List">
    <p:bg>
      <p:bgPr>
        <a:gradFill>
          <a:gsLst>
            <a:gs pos="0">
              <a:srgbClr val="120D24"/>
            </a:gs>
            <a:gs pos="100000">
              <a:srgbClr val="290A46"/>
            </a:gs>
          </a:gsLst>
          <a:lin ang="2400000" scaled="0"/>
        </a:gradFill>
        <a:effectLst/>
      </p:bgPr>
    </p:bg>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E8E3F90-45CE-A83F-3C0D-8D5FC1BBE78C}"/>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8" name="Rectangle: Rounded Corners 7">
            <a:extLst>
              <a:ext uri="{FF2B5EF4-FFF2-40B4-BE49-F238E27FC236}">
                <a16:creationId xmlns:a16="http://schemas.microsoft.com/office/drawing/2014/main" id="{372437A2-AE69-71ED-390F-3AD72B170687}"/>
              </a:ext>
            </a:extLst>
          </p:cNvPr>
          <p:cNvSpPr/>
          <p:nvPr userDrawn="1"/>
        </p:nvSpPr>
        <p:spPr bwMode="auto">
          <a:xfrm>
            <a:off x="3770290" y="585787"/>
            <a:ext cx="7746520" cy="5683249"/>
          </a:xfrm>
          <a:prstGeom prst="roundRect">
            <a:avLst>
              <a:gd name="adj" fmla="val 3567"/>
            </a:avLst>
          </a:prstGeom>
          <a:gradFill>
            <a:gsLst>
              <a:gs pos="0">
                <a:schemeClr val="tx1"/>
              </a:gs>
              <a:gs pos="100000">
                <a:schemeClr val="accent1">
                  <a:lumMod val="20000"/>
                  <a:lumOff val="80000"/>
                </a:schemeClr>
              </a:gs>
            </a:gsLst>
            <a:lin ang="2400000" scaled="0"/>
          </a:gradFill>
          <a:ln>
            <a:noFill/>
          </a:ln>
          <a:effectLst>
            <a:outerShdw blurRad="279400" dist="38100" dir="2700000" algn="tl" rotWithShape="0">
              <a:prstClr val="black">
                <a:alpha val="3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CA"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2629499" cy="5683250"/>
          </a:xfrm>
        </p:spPr>
        <p:txBody>
          <a:bodyPr anchor="ctr">
            <a:noAutofit/>
          </a:bodyPr>
          <a:lstStyle>
            <a:lvl1pPr algn="l">
              <a:defRPr sz="3600">
                <a:solidFill>
                  <a:schemeClr val="bg1"/>
                </a:solidFill>
              </a:defRPr>
            </a:lvl1pPr>
          </a:lstStyle>
          <a:p>
            <a:r>
              <a:rPr lang="en-US"/>
              <a:t>Subheading</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p:nvPr>
        </p:nvSpPr>
        <p:spPr>
          <a:xfrm>
            <a:off x="5282311" y="1299377"/>
            <a:ext cx="5651006" cy="645171"/>
          </a:xfrm>
        </p:spPr>
        <p:txBody>
          <a:bodyPr anchor="ctr">
            <a:noAutofit/>
          </a:bodyPr>
          <a:lstStyle>
            <a:lvl1pPr marL="0" indent="0">
              <a:spcAft>
                <a:spcPts val="600"/>
              </a:spcAft>
              <a:buFont typeface="Wingdings" panose="05000000000000000000" pitchFamily="2" charset="2"/>
              <a:buNone/>
              <a:defRPr sz="2400">
                <a:solidFill>
                  <a:schemeClr val="bg1"/>
                </a:solidFill>
              </a:defRPr>
            </a:lvl1pPr>
          </a:lstStyle>
          <a:p>
            <a:pPr lvl="0"/>
            <a:r>
              <a:rPr lang="en-US"/>
              <a:t>Click to edit Master text styles</a:t>
            </a:r>
          </a:p>
        </p:txBody>
      </p:sp>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4" name="Text Placeholder 2">
            <a:extLst>
              <a:ext uri="{FF2B5EF4-FFF2-40B4-BE49-F238E27FC236}">
                <a16:creationId xmlns:a16="http://schemas.microsoft.com/office/drawing/2014/main" id="{3EF51500-7F31-99F7-4E08-706B57C7B9B5}"/>
              </a:ext>
            </a:extLst>
          </p:cNvPr>
          <p:cNvSpPr>
            <a:spLocks noGrp="1"/>
          </p:cNvSpPr>
          <p:nvPr>
            <p:ph type="body" sz="quarter" idx="12"/>
          </p:nvPr>
        </p:nvSpPr>
        <p:spPr>
          <a:xfrm>
            <a:off x="5282311" y="2504069"/>
            <a:ext cx="5651006" cy="645171"/>
          </a:xfrm>
        </p:spPr>
        <p:txBody>
          <a:bodyPr anchor="ctr">
            <a:noAutofit/>
          </a:bodyPr>
          <a:lstStyle>
            <a:lvl1pPr marL="0" indent="0">
              <a:spcAft>
                <a:spcPts val="600"/>
              </a:spcAft>
              <a:buFont typeface="Wingdings" panose="05000000000000000000" pitchFamily="2" charset="2"/>
              <a:buNone/>
              <a:defRPr sz="2400">
                <a:solidFill>
                  <a:schemeClr val="bg1"/>
                </a:solidFill>
              </a:defRPr>
            </a:lvl1pPr>
          </a:lstStyle>
          <a:p>
            <a:pPr lvl="0"/>
            <a:r>
              <a:rPr lang="en-US"/>
              <a:t>Click to edit Master text styles</a:t>
            </a:r>
          </a:p>
        </p:txBody>
      </p:sp>
      <p:sp>
        <p:nvSpPr>
          <p:cNvPr id="5" name="Text Placeholder 2">
            <a:extLst>
              <a:ext uri="{FF2B5EF4-FFF2-40B4-BE49-F238E27FC236}">
                <a16:creationId xmlns:a16="http://schemas.microsoft.com/office/drawing/2014/main" id="{7EB930E5-4B0E-6780-ADDA-04A29A46287E}"/>
              </a:ext>
            </a:extLst>
          </p:cNvPr>
          <p:cNvSpPr>
            <a:spLocks noGrp="1"/>
          </p:cNvSpPr>
          <p:nvPr>
            <p:ph type="body" sz="quarter" idx="13"/>
          </p:nvPr>
        </p:nvSpPr>
        <p:spPr>
          <a:xfrm>
            <a:off x="5282311" y="3708761"/>
            <a:ext cx="5651006" cy="645171"/>
          </a:xfrm>
        </p:spPr>
        <p:txBody>
          <a:bodyPr anchor="ctr">
            <a:noAutofit/>
          </a:bodyPr>
          <a:lstStyle>
            <a:lvl1pPr marL="0" indent="0">
              <a:spcAft>
                <a:spcPts val="600"/>
              </a:spcAft>
              <a:buFont typeface="Wingdings" panose="05000000000000000000" pitchFamily="2" charset="2"/>
              <a:buNone/>
              <a:defRPr sz="2400">
                <a:solidFill>
                  <a:schemeClr val="bg1"/>
                </a:solidFill>
              </a:defRPr>
            </a:lvl1pPr>
          </a:lstStyle>
          <a:p>
            <a:pPr lvl="0"/>
            <a:r>
              <a:rPr lang="en-US"/>
              <a:t>Click to edit Master text styles</a:t>
            </a:r>
          </a:p>
        </p:txBody>
      </p:sp>
      <p:sp>
        <p:nvSpPr>
          <p:cNvPr id="7" name="Text Placeholder 2">
            <a:extLst>
              <a:ext uri="{FF2B5EF4-FFF2-40B4-BE49-F238E27FC236}">
                <a16:creationId xmlns:a16="http://schemas.microsoft.com/office/drawing/2014/main" id="{1C192156-0C90-14D8-779B-222D86A9A401}"/>
              </a:ext>
            </a:extLst>
          </p:cNvPr>
          <p:cNvSpPr>
            <a:spLocks noGrp="1"/>
          </p:cNvSpPr>
          <p:nvPr>
            <p:ph type="body" sz="quarter" idx="14"/>
          </p:nvPr>
        </p:nvSpPr>
        <p:spPr>
          <a:xfrm>
            <a:off x="5282311" y="4913452"/>
            <a:ext cx="5651006" cy="645171"/>
          </a:xfrm>
        </p:spPr>
        <p:txBody>
          <a:bodyPr anchor="ctr">
            <a:noAutofit/>
          </a:bodyPr>
          <a:lstStyle>
            <a:lvl1pPr marL="0" indent="0">
              <a:spcAft>
                <a:spcPts val="600"/>
              </a:spcAft>
              <a:buFont typeface="Wingdings" panose="05000000000000000000" pitchFamily="2" charset="2"/>
              <a:buNone/>
              <a:defRPr sz="2400">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2577159779"/>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374.xml><?xml version="1.0" encoding="utf-8"?>
<p:sldLayout xmlns:a="http://schemas.openxmlformats.org/drawingml/2006/main" xmlns:r="http://schemas.openxmlformats.org/officeDocument/2006/relationships" xmlns:p="http://schemas.openxmlformats.org/presentationml/2006/main" showMasterSp="0" preserve="1" userDrawn="1">
  <p:cSld name="1_Title and text side by side 4">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noAutofit/>
          </a:bodyPr>
          <a:lstStyle>
            <a:lvl1pPr>
              <a:defRPr>
                <a:solidFill>
                  <a:schemeClr val="bg1"/>
                </a:solidFill>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p:nvPr>
        </p:nvSpPr>
        <p:spPr>
          <a:xfrm>
            <a:off x="4941888" y="585788"/>
            <a:ext cx="6667500" cy="5683249"/>
          </a:xfrm>
        </p:spPr>
        <p:txBody>
          <a:bodyPr anchor="ctr">
            <a:noAutofit/>
          </a:bodyPr>
          <a:lstStyle>
            <a:lvl1pPr marL="0" indent="0">
              <a:spcAft>
                <a:spcPts val="600"/>
              </a:spcAft>
              <a:buFont typeface="Wingdings" panose="05000000000000000000" pitchFamily="2" charset="2"/>
              <a:buNone/>
              <a:defRPr>
                <a:solidFill>
                  <a:schemeClr val="bg1"/>
                </a:solidFill>
              </a:defRPr>
            </a:lvl1pPr>
          </a:lstStyle>
          <a:p>
            <a:pPr lvl="0"/>
            <a:r>
              <a:rPr lang="en-US"/>
              <a:t>Click to edit Master text styles</a:t>
            </a:r>
          </a:p>
        </p:txBody>
      </p:sp>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cxnSp>
        <p:nvCxnSpPr>
          <p:cNvPr id="4" name="Straight Connector 3">
            <a:extLst>
              <a:ext uri="{FF2B5EF4-FFF2-40B4-BE49-F238E27FC236}">
                <a16:creationId xmlns:a16="http://schemas.microsoft.com/office/drawing/2014/main" id="{DCE60B72-F858-4063-747A-49FFC2B61214}"/>
              </a:ext>
              <a:ext uri="{C183D7F6-B498-43B3-948B-1728B52AA6E4}">
                <adec:decorative xmlns:adec="http://schemas.microsoft.com/office/drawing/2017/decorative" val="1"/>
              </a:ext>
            </a:extLst>
          </p:cNvPr>
          <p:cNvCxnSpPr>
            <a:cxnSpLocks/>
          </p:cNvCxnSpPr>
          <p:nvPr userDrawn="1"/>
        </p:nvCxnSpPr>
        <p:spPr>
          <a:xfrm>
            <a:off x="4356100" y="2578100"/>
            <a:ext cx="0" cy="1701800"/>
          </a:xfrm>
          <a:prstGeom prst="line">
            <a:avLst/>
          </a:prstGeom>
          <a:ln w="57150">
            <a:gradFill flip="none" rotWithShape="1">
              <a:gsLst>
                <a:gs pos="0">
                  <a:schemeClr val="accent2"/>
                </a:gs>
                <a:gs pos="100000">
                  <a:schemeClr val="accent3"/>
                </a:gs>
              </a:gsLst>
              <a:lin ang="540000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62828133"/>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375.xml><?xml version="1.0" encoding="utf-8"?>
<p:sldLayout xmlns:a="http://schemas.openxmlformats.org/drawingml/2006/main" xmlns:r="http://schemas.openxmlformats.org/officeDocument/2006/relationships" xmlns:p="http://schemas.openxmlformats.org/presentationml/2006/main" showMasterSp="0" preserve="1" userDrawn="1">
  <p:cSld name="Title and text side by side 5">
    <p:bg>
      <p:bgPr>
        <a:solidFill>
          <a:schemeClr val="tx2"/>
        </a:solidFill>
        <a:effectLst/>
      </p:bgPr>
    </p:bg>
    <p:spTree>
      <p:nvGrpSpPr>
        <p:cNvPr id="1" name=""/>
        <p:cNvGrpSpPr/>
        <p:nvPr/>
      </p:nvGrpSpPr>
      <p:grpSpPr>
        <a:xfrm>
          <a:off x="0" y="0"/>
          <a:ext cx="0" cy="0"/>
          <a:chOff x="0" y="0"/>
          <a:chExt cx="0" cy="0"/>
        </a:xfrm>
      </p:grpSpPr>
      <p:cxnSp>
        <p:nvCxnSpPr>
          <p:cNvPr id="4" name="Straight Connector 3">
            <a:extLst>
              <a:ext uri="{FF2B5EF4-FFF2-40B4-BE49-F238E27FC236}">
                <a16:creationId xmlns:a16="http://schemas.microsoft.com/office/drawing/2014/main" id="{28DDDE60-CF92-3E47-B933-9AD563CFC823}"/>
              </a:ext>
              <a:ext uri="{C183D7F6-B498-43B3-948B-1728B52AA6E4}">
                <adec:decorative xmlns:adec="http://schemas.microsoft.com/office/drawing/2017/decorative" val="1"/>
              </a:ext>
            </a:extLst>
          </p:cNvPr>
          <p:cNvCxnSpPr>
            <a:cxnSpLocks/>
          </p:cNvCxnSpPr>
          <p:nvPr userDrawn="1"/>
        </p:nvCxnSpPr>
        <p:spPr>
          <a:xfrm>
            <a:off x="6096000" y="1989442"/>
            <a:ext cx="0" cy="2879117"/>
          </a:xfrm>
          <a:prstGeom prst="line">
            <a:avLst/>
          </a:prstGeom>
          <a:ln w="38100">
            <a:gradFill flip="none" rotWithShape="1">
              <a:gsLst>
                <a:gs pos="0">
                  <a:schemeClr val="accent1"/>
                </a:gs>
                <a:gs pos="100000">
                  <a:schemeClr val="accent3"/>
                </a:gs>
              </a:gsLst>
              <a:lin ang="540000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Title 1">
            <a:extLst>
              <a:ext uri="{FF2B5EF4-FFF2-40B4-BE49-F238E27FC236}">
                <a16:creationId xmlns:a16="http://schemas.microsoft.com/office/drawing/2014/main" id="{A9E8FB02-E25B-E14D-8924-32CC3949ADD1}"/>
              </a:ext>
            </a:extLst>
          </p:cNvPr>
          <p:cNvSpPr>
            <a:spLocks noGrp="1"/>
          </p:cNvSpPr>
          <p:nvPr>
            <p:ph type="title" hasCustomPrompt="1"/>
          </p:nvPr>
        </p:nvSpPr>
        <p:spPr>
          <a:xfrm>
            <a:off x="588263" y="585788"/>
            <a:ext cx="4894962" cy="5683250"/>
          </a:xfrm>
        </p:spPr>
        <p:txBody>
          <a:bodyPr anchor="ctr">
            <a:noAutofit/>
          </a:bodyPr>
          <a:lstStyle>
            <a:lvl1pPr>
              <a:defRPr>
                <a:solidFill>
                  <a:schemeClr val="bg1"/>
                </a:solidFill>
              </a:defRPr>
            </a:lvl1pPr>
          </a:lstStyle>
          <a:p>
            <a:r>
              <a:rPr lang="en-US"/>
              <a:t>Title</a:t>
            </a:r>
          </a:p>
        </p:txBody>
      </p:sp>
      <p:sp>
        <p:nvSpPr>
          <p:cNvPr id="6" name="Text Placeholder 2">
            <a:extLst>
              <a:ext uri="{FF2B5EF4-FFF2-40B4-BE49-F238E27FC236}">
                <a16:creationId xmlns:a16="http://schemas.microsoft.com/office/drawing/2014/main" id="{C74FD3CD-1AFC-E14A-A565-37F4D59C5377}"/>
              </a:ext>
            </a:extLst>
          </p:cNvPr>
          <p:cNvSpPr>
            <a:spLocks noGrp="1"/>
          </p:cNvSpPr>
          <p:nvPr>
            <p:ph type="body" sz="quarter" idx="11"/>
          </p:nvPr>
        </p:nvSpPr>
        <p:spPr>
          <a:xfrm>
            <a:off x="6672262" y="585788"/>
            <a:ext cx="4937125" cy="5683249"/>
          </a:xfrm>
        </p:spPr>
        <p:txBody>
          <a:bodyPr anchor="ctr">
            <a:noAutofit/>
          </a:bodyPr>
          <a:lstStyle>
            <a:lvl1pPr marL="0" indent="0">
              <a:spcAft>
                <a:spcPts val="600"/>
              </a:spcAft>
              <a:buFont typeface="Wingdings" panose="05000000000000000000" pitchFamily="2" charset="2"/>
              <a:buNone/>
              <a:defRPr>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2438008590"/>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pos="369">
          <p15:clr>
            <a:srgbClr val="F26B43"/>
          </p15:clr>
        </p15:guide>
        <p15:guide id="3" orient="horz" pos="366">
          <p15:clr>
            <a:srgbClr val="F26B43"/>
          </p15:clr>
        </p15:guide>
        <p15:guide id="4" pos="7311">
          <p15:clr>
            <a:srgbClr val="F26B43"/>
          </p15:clr>
        </p15:guide>
        <p15:guide id="5" orient="horz" pos="3951">
          <p15:clr>
            <a:srgbClr val="F26B43"/>
          </p15:clr>
        </p15:guide>
        <p15:guide id="16" pos="3749">
          <p15:clr>
            <a:srgbClr val="A4A3A4"/>
          </p15:clr>
        </p15:guide>
        <p15:guide id="17" pos="3931">
          <p15:clr>
            <a:srgbClr val="A4A3A4"/>
          </p15:clr>
        </p15:guide>
        <p15:guide id="28" pos="3840">
          <p15:clr>
            <a:srgbClr val="F26B43"/>
          </p15:clr>
        </p15:guide>
        <p15:guide id="29" pos="3454">
          <p15:clr>
            <a:srgbClr val="FBAE40"/>
          </p15:clr>
        </p15:guide>
        <p15:guide id="30" pos="4203">
          <p15:clr>
            <a:srgbClr val="FBAE40"/>
          </p15:clr>
        </p15:guide>
      </p15:sldGuideLst>
    </p:ext>
  </p:extLst>
</p:sldLayout>
</file>

<file path=ppt/slideLayouts/slideLayout376.xml><?xml version="1.0" encoding="utf-8"?>
<p:sldLayout xmlns:a="http://schemas.openxmlformats.org/drawingml/2006/main" xmlns:r="http://schemas.openxmlformats.org/officeDocument/2006/relationships" xmlns:p="http://schemas.openxmlformats.org/presentationml/2006/main" showMasterSp="0" preserve="1" userDrawn="1">
  <p:cSld name="5_Large Number Divider 1">
    <p:bg>
      <p:bgPr>
        <a:solidFill>
          <a:schemeClr val="tx1"/>
        </a:solidFill>
        <a:effectLst/>
      </p:bgPr>
    </p:bg>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3D287FF5-DA2B-6549-A430-2AB0462370E7}"/>
              </a:ext>
            </a:extLst>
          </p:cNvPr>
          <p:cNvSpPr txBox="1"/>
          <p:nvPr userDrawn="1"/>
        </p:nvSpPr>
        <p:spPr>
          <a:xfrm>
            <a:off x="0" y="680485"/>
            <a:ext cx="4356100" cy="6177516"/>
          </a:xfrm>
          <a:prstGeom prst="rect">
            <a:avLst/>
          </a:prstGeom>
          <a:noFill/>
          <a:effectLst>
            <a:outerShdw blurRad="76200" dist="76200" dir="2700000" algn="tl" rotWithShape="0">
              <a:prstClr val="black">
                <a:alpha val="20000"/>
              </a:prstClr>
            </a:outerShdw>
          </a:effectLst>
        </p:spPr>
        <p:txBody>
          <a:bodyPr wrap="square" lIns="0" tIns="0" rIns="0" bIns="0" rtlCol="0" anchor="t">
            <a:noAutofit/>
          </a:bodyPr>
          <a:lstStyle/>
          <a:p>
            <a:pPr algn="l"/>
            <a:r>
              <a:rPr lang="en-US" sz="50000" b="1" i="0">
                <a:gradFill>
                  <a:gsLst>
                    <a:gs pos="0">
                      <a:schemeClr val="accent1"/>
                    </a:gs>
                    <a:gs pos="100000">
                      <a:schemeClr val="accent3"/>
                    </a:gs>
                  </a:gsLst>
                  <a:lin ang="2400000" scaled="0"/>
                </a:gradFill>
                <a:latin typeface="Segoe UI" panose="020B0502040204020203" pitchFamily="34" charset="0"/>
                <a:cs typeface="Segoe UI" panose="020B0502040204020203" pitchFamily="34" charset="0"/>
              </a:rPr>
              <a:t>1</a:t>
            </a:r>
          </a:p>
        </p:txBody>
      </p:sp>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chemeClr val="bg1"/>
                </a:solidFill>
              </a:rPr>
              <a:t>ELT layout</a:t>
            </a:r>
          </a:p>
        </p:txBody>
      </p:sp>
      <p:sp>
        <p:nvSpPr>
          <p:cNvPr id="7" name="Text Placeholder 2">
            <a:extLst>
              <a:ext uri="{FF2B5EF4-FFF2-40B4-BE49-F238E27FC236}">
                <a16:creationId xmlns:a16="http://schemas.microsoft.com/office/drawing/2014/main" id="{160E18D5-0E84-C64E-9599-465CAF60302E}"/>
              </a:ext>
            </a:extLst>
          </p:cNvPr>
          <p:cNvSpPr>
            <a:spLocks noGrp="1"/>
          </p:cNvSpPr>
          <p:nvPr>
            <p:ph type="body" sz="quarter" idx="12" hasCustomPrompt="1"/>
          </p:nvPr>
        </p:nvSpPr>
        <p:spPr>
          <a:xfrm>
            <a:off x="4941888" y="1307806"/>
            <a:ext cx="6667500" cy="2121194"/>
          </a:xfrm>
        </p:spPr>
        <p:txBody>
          <a:bodyPr anchor="t">
            <a:noAutofit/>
          </a:bodyPr>
          <a:lstStyle>
            <a:lvl1pPr marL="0" indent="0">
              <a:spcAft>
                <a:spcPts val="600"/>
              </a:spcAft>
              <a:buFont typeface="Wingdings" panose="05000000000000000000" pitchFamily="2" charset="2"/>
              <a:buNone/>
              <a:defRPr sz="2400">
                <a:solidFill>
                  <a:schemeClr val="bg1"/>
                </a:solidFill>
              </a:defRPr>
            </a:lvl1pPr>
          </a:lstStyle>
          <a:p>
            <a:pPr lvl="0"/>
            <a:r>
              <a:rPr lang="en-US"/>
              <a:t>Section Details</a:t>
            </a:r>
          </a:p>
        </p:txBody>
      </p:sp>
      <p:sp>
        <p:nvSpPr>
          <p:cNvPr id="9" name="Title 1">
            <a:extLst>
              <a:ext uri="{FF2B5EF4-FFF2-40B4-BE49-F238E27FC236}">
                <a16:creationId xmlns:a16="http://schemas.microsoft.com/office/drawing/2014/main" id="{939C9626-6AB7-9442-8C32-698E08BC85A7}"/>
              </a:ext>
            </a:extLst>
          </p:cNvPr>
          <p:cNvSpPr>
            <a:spLocks noGrp="1"/>
          </p:cNvSpPr>
          <p:nvPr>
            <p:ph type="title" hasCustomPrompt="1"/>
          </p:nvPr>
        </p:nvSpPr>
        <p:spPr>
          <a:xfrm>
            <a:off x="4941888" y="585788"/>
            <a:ext cx="6667230" cy="714094"/>
          </a:xfrm>
          <a:noFill/>
        </p:spPr>
        <p:txBody>
          <a:bodyPr wrap="square" lIns="0" tIns="0" rIns="0" bIns="0" anchor="t" anchorCtr="0">
            <a:noAutofit/>
          </a:bodyPr>
          <a:lstStyle>
            <a:lvl1pPr algn="l" defTabSz="932742" rtl="0" eaLnBrk="1" latinLnBrk="0" hangingPunct="1">
              <a:lnSpc>
                <a:spcPct val="90000"/>
              </a:lnSpc>
              <a:spcBef>
                <a:spcPct val="0"/>
              </a:spcBef>
              <a:buNone/>
              <a:defRPr lang="en-US" sz="3600" b="0" kern="1200" cap="none" spc="-50" baseline="0" dirty="0">
                <a:ln w="3175">
                  <a:noFill/>
                </a:ln>
                <a:solidFill>
                  <a:schemeClr val="bg1"/>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895623113"/>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377.xml><?xml version="1.0" encoding="utf-8"?>
<p:sldLayout xmlns:a="http://schemas.openxmlformats.org/drawingml/2006/main" xmlns:r="http://schemas.openxmlformats.org/officeDocument/2006/relationships" xmlns:p="http://schemas.openxmlformats.org/presentationml/2006/main" showMasterSp="0" preserve="1" userDrawn="1">
  <p:cSld name="6_Large Number Divider 1">
    <p:bg>
      <p:bgPr>
        <a:solidFill>
          <a:schemeClr val="tx1"/>
        </a:solidFill>
        <a:effectLst/>
      </p:bgPr>
    </p:bg>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chemeClr val="bg1"/>
                </a:solidFill>
              </a:rPr>
              <a:t>ELT layout</a:t>
            </a:r>
          </a:p>
        </p:txBody>
      </p:sp>
      <p:sp>
        <p:nvSpPr>
          <p:cNvPr id="4" name="TextBox 3">
            <a:extLst>
              <a:ext uri="{FF2B5EF4-FFF2-40B4-BE49-F238E27FC236}">
                <a16:creationId xmlns:a16="http://schemas.microsoft.com/office/drawing/2014/main" id="{3D287FF5-DA2B-6549-A430-2AB0462370E7}"/>
              </a:ext>
            </a:extLst>
          </p:cNvPr>
          <p:cNvSpPr txBox="1"/>
          <p:nvPr userDrawn="1"/>
        </p:nvSpPr>
        <p:spPr>
          <a:xfrm>
            <a:off x="0" y="680483"/>
            <a:ext cx="4356100" cy="6177517"/>
          </a:xfrm>
          <a:prstGeom prst="rect">
            <a:avLst/>
          </a:prstGeom>
          <a:noFill/>
          <a:effectLst>
            <a:outerShdw blurRad="76200" dist="76200" dir="2700000" algn="tl" rotWithShape="0">
              <a:prstClr val="black">
                <a:alpha val="20000"/>
              </a:prstClr>
            </a:outerShdw>
          </a:effectLst>
        </p:spPr>
        <p:txBody>
          <a:bodyPr wrap="square" lIns="0" tIns="0" rIns="0" bIns="0" rtlCol="0" anchor="t">
            <a:noAutofit/>
          </a:bodyPr>
          <a:lstStyle>
            <a:defPPr>
              <a:defRPr lang="en-US"/>
            </a:defPPr>
            <a:lvl1pPr>
              <a:defRPr sz="50000" b="1" i="0">
                <a:gradFill>
                  <a:gsLst>
                    <a:gs pos="0">
                      <a:schemeClr val="accent1"/>
                    </a:gs>
                    <a:gs pos="100000">
                      <a:schemeClr val="accent3"/>
                    </a:gs>
                  </a:gsLst>
                  <a:lin ang="2400000" scaled="0"/>
                </a:gradFill>
                <a:latin typeface="Segoe UI" panose="020B0502040204020203" pitchFamily="34" charset="0"/>
                <a:cs typeface="Segoe UI" panose="020B0502040204020203" pitchFamily="34" charset="0"/>
              </a:defRPr>
            </a:lvl1pPr>
          </a:lstStyle>
          <a:p>
            <a:pPr lvl="0"/>
            <a:r>
              <a:rPr lang="en-US"/>
              <a:t>2</a:t>
            </a:r>
          </a:p>
        </p:txBody>
      </p:sp>
      <p:sp>
        <p:nvSpPr>
          <p:cNvPr id="7" name="Text Placeholder 2">
            <a:extLst>
              <a:ext uri="{FF2B5EF4-FFF2-40B4-BE49-F238E27FC236}">
                <a16:creationId xmlns:a16="http://schemas.microsoft.com/office/drawing/2014/main" id="{160E18D5-0E84-C64E-9599-465CAF60302E}"/>
              </a:ext>
            </a:extLst>
          </p:cNvPr>
          <p:cNvSpPr>
            <a:spLocks noGrp="1"/>
          </p:cNvSpPr>
          <p:nvPr>
            <p:ph type="body" sz="quarter" idx="12" hasCustomPrompt="1"/>
          </p:nvPr>
        </p:nvSpPr>
        <p:spPr>
          <a:xfrm>
            <a:off x="4941888" y="1307806"/>
            <a:ext cx="6667500" cy="2121194"/>
          </a:xfrm>
        </p:spPr>
        <p:txBody>
          <a:bodyPr anchor="t">
            <a:noAutofit/>
          </a:bodyPr>
          <a:lstStyle>
            <a:lvl1pPr marL="0" indent="0">
              <a:spcAft>
                <a:spcPts val="600"/>
              </a:spcAft>
              <a:buFont typeface="Wingdings" panose="05000000000000000000" pitchFamily="2" charset="2"/>
              <a:buNone/>
              <a:defRPr sz="2400">
                <a:solidFill>
                  <a:schemeClr val="bg1"/>
                </a:solidFill>
              </a:defRPr>
            </a:lvl1pPr>
          </a:lstStyle>
          <a:p>
            <a:pPr lvl="0"/>
            <a:r>
              <a:rPr lang="en-US"/>
              <a:t>Section Details</a:t>
            </a:r>
          </a:p>
        </p:txBody>
      </p:sp>
      <p:sp>
        <p:nvSpPr>
          <p:cNvPr id="8" name="Title 1">
            <a:extLst>
              <a:ext uri="{FF2B5EF4-FFF2-40B4-BE49-F238E27FC236}">
                <a16:creationId xmlns:a16="http://schemas.microsoft.com/office/drawing/2014/main" id="{649666AF-1BFD-C547-B312-5E30EBC9B839}"/>
              </a:ext>
            </a:extLst>
          </p:cNvPr>
          <p:cNvSpPr>
            <a:spLocks noGrp="1"/>
          </p:cNvSpPr>
          <p:nvPr>
            <p:ph type="title" hasCustomPrompt="1"/>
          </p:nvPr>
        </p:nvSpPr>
        <p:spPr>
          <a:xfrm>
            <a:off x="4941888" y="585788"/>
            <a:ext cx="6667230" cy="714094"/>
          </a:xfrm>
          <a:noFill/>
        </p:spPr>
        <p:txBody>
          <a:bodyPr wrap="square" lIns="0" tIns="0" rIns="0" bIns="0" anchor="t" anchorCtr="0">
            <a:noAutofit/>
          </a:bodyPr>
          <a:lstStyle>
            <a:lvl1pPr algn="l" defTabSz="932742" rtl="0" eaLnBrk="1" latinLnBrk="0" hangingPunct="1">
              <a:lnSpc>
                <a:spcPct val="90000"/>
              </a:lnSpc>
              <a:spcBef>
                <a:spcPct val="0"/>
              </a:spcBef>
              <a:buNone/>
              <a:defRPr lang="en-US" sz="3600" b="0" kern="1200" cap="none" spc="-50" baseline="0" dirty="0">
                <a:ln w="3175">
                  <a:noFill/>
                </a:ln>
                <a:solidFill>
                  <a:schemeClr val="bg1"/>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68305894"/>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378.xml><?xml version="1.0" encoding="utf-8"?>
<p:sldLayout xmlns:a="http://schemas.openxmlformats.org/drawingml/2006/main" xmlns:r="http://schemas.openxmlformats.org/officeDocument/2006/relationships" xmlns:p="http://schemas.openxmlformats.org/presentationml/2006/main" showMasterSp="0" preserve="1" userDrawn="1">
  <p:cSld name="7_Large Number Divider 1">
    <p:bg>
      <p:bgPr>
        <a:solidFill>
          <a:schemeClr val="tx1"/>
        </a:solidFill>
        <a:effectLst/>
      </p:bgPr>
    </p:bg>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chemeClr val="bg1"/>
                </a:solidFill>
              </a:rPr>
              <a:t>ELT layout</a:t>
            </a:r>
          </a:p>
        </p:txBody>
      </p:sp>
      <p:sp>
        <p:nvSpPr>
          <p:cNvPr id="4" name="TextBox 3">
            <a:extLst>
              <a:ext uri="{FF2B5EF4-FFF2-40B4-BE49-F238E27FC236}">
                <a16:creationId xmlns:a16="http://schemas.microsoft.com/office/drawing/2014/main" id="{3D287FF5-DA2B-6549-A430-2AB0462370E7}"/>
              </a:ext>
            </a:extLst>
          </p:cNvPr>
          <p:cNvSpPr txBox="1"/>
          <p:nvPr userDrawn="1"/>
        </p:nvSpPr>
        <p:spPr>
          <a:xfrm>
            <a:off x="0" y="680484"/>
            <a:ext cx="4356100" cy="6177516"/>
          </a:xfrm>
          <a:prstGeom prst="rect">
            <a:avLst/>
          </a:prstGeom>
          <a:noFill/>
          <a:effectLst>
            <a:outerShdw blurRad="76200" dist="76200" dir="2700000" algn="tl" rotWithShape="0">
              <a:prstClr val="black">
                <a:alpha val="20000"/>
              </a:prstClr>
            </a:outerShdw>
          </a:effectLst>
        </p:spPr>
        <p:txBody>
          <a:bodyPr wrap="square" lIns="0" tIns="0" rIns="0" bIns="0" rtlCol="0" anchor="t">
            <a:noAutofit/>
          </a:bodyPr>
          <a:lstStyle>
            <a:defPPr>
              <a:defRPr lang="en-US"/>
            </a:defPPr>
            <a:lvl1pPr>
              <a:defRPr sz="50000" b="1" i="0">
                <a:gradFill>
                  <a:gsLst>
                    <a:gs pos="0">
                      <a:schemeClr val="accent1"/>
                    </a:gs>
                    <a:gs pos="100000">
                      <a:schemeClr val="accent3"/>
                    </a:gs>
                  </a:gsLst>
                  <a:lin ang="2400000" scaled="0"/>
                </a:gradFill>
                <a:latin typeface="Segoe UI" panose="020B0502040204020203" pitchFamily="34" charset="0"/>
                <a:cs typeface="Segoe UI" panose="020B0502040204020203" pitchFamily="34" charset="0"/>
              </a:defRPr>
            </a:lvl1pPr>
          </a:lstStyle>
          <a:p>
            <a:pPr lvl="0"/>
            <a:r>
              <a:rPr lang="en-US"/>
              <a:t>3</a:t>
            </a:r>
          </a:p>
        </p:txBody>
      </p:sp>
      <p:sp>
        <p:nvSpPr>
          <p:cNvPr id="7" name="Text Placeholder 2">
            <a:extLst>
              <a:ext uri="{FF2B5EF4-FFF2-40B4-BE49-F238E27FC236}">
                <a16:creationId xmlns:a16="http://schemas.microsoft.com/office/drawing/2014/main" id="{160E18D5-0E84-C64E-9599-465CAF60302E}"/>
              </a:ext>
            </a:extLst>
          </p:cNvPr>
          <p:cNvSpPr>
            <a:spLocks noGrp="1"/>
          </p:cNvSpPr>
          <p:nvPr>
            <p:ph type="body" sz="quarter" idx="12" hasCustomPrompt="1"/>
          </p:nvPr>
        </p:nvSpPr>
        <p:spPr>
          <a:xfrm>
            <a:off x="4941888" y="1307806"/>
            <a:ext cx="6667500" cy="2121194"/>
          </a:xfrm>
        </p:spPr>
        <p:txBody>
          <a:bodyPr anchor="t">
            <a:noAutofit/>
          </a:bodyPr>
          <a:lstStyle>
            <a:lvl1pPr marL="0" indent="0">
              <a:spcAft>
                <a:spcPts val="600"/>
              </a:spcAft>
              <a:buFont typeface="Wingdings" panose="05000000000000000000" pitchFamily="2" charset="2"/>
              <a:buNone/>
              <a:defRPr sz="2400">
                <a:solidFill>
                  <a:schemeClr val="bg1"/>
                </a:solidFill>
              </a:defRPr>
            </a:lvl1pPr>
          </a:lstStyle>
          <a:p>
            <a:pPr lvl="0"/>
            <a:r>
              <a:rPr lang="en-US"/>
              <a:t>Section Details</a:t>
            </a:r>
          </a:p>
        </p:txBody>
      </p:sp>
      <p:sp>
        <p:nvSpPr>
          <p:cNvPr id="8" name="Title 1">
            <a:extLst>
              <a:ext uri="{FF2B5EF4-FFF2-40B4-BE49-F238E27FC236}">
                <a16:creationId xmlns:a16="http://schemas.microsoft.com/office/drawing/2014/main" id="{443D24FC-F71D-C245-A2DA-55D32F6AA872}"/>
              </a:ext>
            </a:extLst>
          </p:cNvPr>
          <p:cNvSpPr>
            <a:spLocks noGrp="1"/>
          </p:cNvSpPr>
          <p:nvPr>
            <p:ph type="title" hasCustomPrompt="1"/>
          </p:nvPr>
        </p:nvSpPr>
        <p:spPr>
          <a:xfrm>
            <a:off x="4941888" y="585788"/>
            <a:ext cx="6667230" cy="714094"/>
          </a:xfrm>
          <a:noFill/>
        </p:spPr>
        <p:txBody>
          <a:bodyPr wrap="square" lIns="0" tIns="0" rIns="0" bIns="0" anchor="t" anchorCtr="0">
            <a:noAutofit/>
          </a:bodyPr>
          <a:lstStyle>
            <a:lvl1pPr algn="l" defTabSz="932742" rtl="0" eaLnBrk="1" latinLnBrk="0" hangingPunct="1">
              <a:lnSpc>
                <a:spcPct val="90000"/>
              </a:lnSpc>
              <a:spcBef>
                <a:spcPct val="0"/>
              </a:spcBef>
              <a:buNone/>
              <a:defRPr lang="en-US" sz="3600" b="0" kern="1200" cap="none" spc="-50" baseline="0" dirty="0">
                <a:ln w="3175">
                  <a:noFill/>
                </a:ln>
                <a:solidFill>
                  <a:schemeClr val="bg1"/>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568621234"/>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379.xml><?xml version="1.0" encoding="utf-8"?>
<p:sldLayout xmlns:a="http://schemas.openxmlformats.org/drawingml/2006/main" xmlns:r="http://schemas.openxmlformats.org/officeDocument/2006/relationships" xmlns:p="http://schemas.openxmlformats.org/presentationml/2006/main" showMasterSp="0" preserve="1" userDrawn="1">
  <p:cSld name="8_Large Number Divider 1">
    <p:bg>
      <p:bgPr>
        <a:solidFill>
          <a:schemeClr val="tx1"/>
        </a:solidFill>
        <a:effectLst/>
      </p:bgPr>
    </p:bg>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4" name="TextBox 3">
            <a:extLst>
              <a:ext uri="{FF2B5EF4-FFF2-40B4-BE49-F238E27FC236}">
                <a16:creationId xmlns:a16="http://schemas.microsoft.com/office/drawing/2014/main" id="{3D287FF5-DA2B-6549-A430-2AB0462370E7}"/>
              </a:ext>
            </a:extLst>
          </p:cNvPr>
          <p:cNvSpPr txBox="1"/>
          <p:nvPr userDrawn="1"/>
        </p:nvSpPr>
        <p:spPr>
          <a:xfrm>
            <a:off x="0" y="680484"/>
            <a:ext cx="4356100" cy="6177516"/>
          </a:xfrm>
          <a:prstGeom prst="rect">
            <a:avLst/>
          </a:prstGeom>
          <a:noFill/>
          <a:effectLst>
            <a:outerShdw blurRad="76200" dist="76200" dir="2700000" algn="tl" rotWithShape="0">
              <a:prstClr val="black">
                <a:alpha val="20000"/>
              </a:prstClr>
            </a:outerShdw>
          </a:effectLst>
        </p:spPr>
        <p:txBody>
          <a:bodyPr wrap="square" lIns="0" tIns="0" rIns="0" bIns="0" rtlCol="0" anchor="t">
            <a:noAutofit/>
          </a:bodyPr>
          <a:lstStyle>
            <a:defPPr>
              <a:defRPr lang="en-US"/>
            </a:defPPr>
            <a:lvl1pPr>
              <a:defRPr sz="50000" b="1" i="0">
                <a:gradFill>
                  <a:gsLst>
                    <a:gs pos="0">
                      <a:schemeClr val="accent1"/>
                    </a:gs>
                    <a:gs pos="100000">
                      <a:schemeClr val="accent3"/>
                    </a:gs>
                  </a:gsLst>
                  <a:lin ang="2400000" scaled="0"/>
                </a:gradFill>
                <a:latin typeface="Segoe UI" panose="020B0502040204020203" pitchFamily="34" charset="0"/>
                <a:cs typeface="Segoe UI" panose="020B0502040204020203" pitchFamily="34" charset="0"/>
              </a:defRPr>
            </a:lvl1pPr>
          </a:lstStyle>
          <a:p>
            <a:pPr lvl="0"/>
            <a:r>
              <a:rPr lang="en-US"/>
              <a:t>4</a:t>
            </a:r>
          </a:p>
        </p:txBody>
      </p:sp>
      <p:sp>
        <p:nvSpPr>
          <p:cNvPr id="7" name="Text Placeholder 2">
            <a:extLst>
              <a:ext uri="{FF2B5EF4-FFF2-40B4-BE49-F238E27FC236}">
                <a16:creationId xmlns:a16="http://schemas.microsoft.com/office/drawing/2014/main" id="{160E18D5-0E84-C64E-9599-465CAF60302E}"/>
              </a:ext>
            </a:extLst>
          </p:cNvPr>
          <p:cNvSpPr>
            <a:spLocks noGrp="1"/>
          </p:cNvSpPr>
          <p:nvPr>
            <p:ph type="body" sz="quarter" idx="12" hasCustomPrompt="1"/>
          </p:nvPr>
        </p:nvSpPr>
        <p:spPr>
          <a:xfrm>
            <a:off x="4941888" y="1307806"/>
            <a:ext cx="6667500" cy="2121194"/>
          </a:xfrm>
        </p:spPr>
        <p:txBody>
          <a:bodyPr anchor="t">
            <a:noAutofit/>
          </a:bodyPr>
          <a:lstStyle>
            <a:lvl1pPr marL="0" indent="0">
              <a:spcAft>
                <a:spcPts val="600"/>
              </a:spcAft>
              <a:buFont typeface="Wingdings" panose="05000000000000000000" pitchFamily="2" charset="2"/>
              <a:buNone/>
              <a:defRPr sz="2400">
                <a:solidFill>
                  <a:schemeClr val="bg1"/>
                </a:solidFill>
              </a:defRPr>
            </a:lvl1pPr>
          </a:lstStyle>
          <a:p>
            <a:pPr lvl="0"/>
            <a:r>
              <a:rPr lang="en-US"/>
              <a:t>Section Details</a:t>
            </a:r>
          </a:p>
        </p:txBody>
      </p:sp>
      <p:sp>
        <p:nvSpPr>
          <p:cNvPr id="8" name="Title 1">
            <a:extLst>
              <a:ext uri="{FF2B5EF4-FFF2-40B4-BE49-F238E27FC236}">
                <a16:creationId xmlns:a16="http://schemas.microsoft.com/office/drawing/2014/main" id="{DA3A573E-5425-E24C-AC5B-D2C67E89FC53}"/>
              </a:ext>
            </a:extLst>
          </p:cNvPr>
          <p:cNvSpPr>
            <a:spLocks noGrp="1"/>
          </p:cNvSpPr>
          <p:nvPr>
            <p:ph type="title" hasCustomPrompt="1"/>
          </p:nvPr>
        </p:nvSpPr>
        <p:spPr>
          <a:xfrm>
            <a:off x="4941888" y="585788"/>
            <a:ext cx="6667230" cy="714094"/>
          </a:xfrm>
          <a:noFill/>
        </p:spPr>
        <p:txBody>
          <a:bodyPr wrap="square" lIns="0" tIns="0" rIns="0" bIns="0" anchor="t" anchorCtr="0">
            <a:noAutofit/>
          </a:bodyPr>
          <a:lstStyle>
            <a:lvl1pPr algn="l" defTabSz="932742" rtl="0" eaLnBrk="1" latinLnBrk="0" hangingPunct="1">
              <a:lnSpc>
                <a:spcPct val="90000"/>
              </a:lnSpc>
              <a:spcBef>
                <a:spcPct val="0"/>
              </a:spcBef>
              <a:buNone/>
              <a:defRPr lang="en-US" sz="3600" b="0" kern="1200" cap="none" spc="-50" baseline="0" dirty="0">
                <a:ln w="3175">
                  <a:noFill/>
                </a:ln>
                <a:solidFill>
                  <a:schemeClr val="bg1"/>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6108446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preserve="1" userDrawn="1">
  <p:cSld name="9_Title Slide">
    <p:spTree>
      <p:nvGrpSpPr>
        <p:cNvPr id="1" name=""/>
        <p:cNvGrpSpPr/>
        <p:nvPr/>
      </p:nvGrpSpPr>
      <p:grpSpPr>
        <a:xfrm>
          <a:off x="0" y="0"/>
          <a:ext cx="0" cy="0"/>
          <a:chOff x="0" y="0"/>
          <a:chExt cx="0" cy="0"/>
        </a:xfrm>
      </p:grpSpPr>
      <p:pic>
        <p:nvPicPr>
          <p:cNvPr id="11" name="Picture 10" descr="A blue sky with white clouds&#10;&#10;Description automatically generated">
            <a:extLst>
              <a:ext uri="{FF2B5EF4-FFF2-40B4-BE49-F238E27FC236}">
                <a16:creationId xmlns:a16="http://schemas.microsoft.com/office/drawing/2014/main" id="{79BAFC8C-EB9A-06B0-36D4-AEB224BFA26E}"/>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527" t="1035"/>
          <a:stretch/>
        </p:blipFill>
        <p:spPr>
          <a:xfrm>
            <a:off x="0" y="-11529"/>
            <a:ext cx="12192000" cy="6869529"/>
          </a:xfrm>
          <a:prstGeom prst="rect">
            <a:avLst/>
          </a:prstGeom>
        </p:spPr>
      </p:pic>
      <p:sp>
        <p:nvSpPr>
          <p:cNvPr id="8" name="Rectangle 7">
            <a:extLst>
              <a:ext uri="{FF2B5EF4-FFF2-40B4-BE49-F238E27FC236}">
                <a16:creationId xmlns:a16="http://schemas.microsoft.com/office/drawing/2014/main" id="{108F13F4-2AA0-2751-9C54-183410D351E2}"/>
              </a:ext>
            </a:extLst>
          </p:cNvPr>
          <p:cNvSpPr/>
          <p:nvPr userDrawn="1"/>
        </p:nvSpPr>
        <p:spPr>
          <a:xfrm>
            <a:off x="0" y="0"/>
            <a:ext cx="6616700" cy="6858000"/>
          </a:xfrm>
          <a:prstGeom prst="rect">
            <a:avLst/>
          </a:prstGeom>
          <a:gradFill flip="none" rotWithShape="1">
            <a:gsLst>
              <a:gs pos="26000">
                <a:schemeClr val="bg1">
                  <a:alpha val="58000"/>
                </a:schemeClr>
              </a:gs>
              <a:gs pos="70000">
                <a:schemeClr val="bg1">
                  <a:alpha val="0"/>
                </a:schemeClr>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itle 15">
            <a:extLst>
              <a:ext uri="{FF2B5EF4-FFF2-40B4-BE49-F238E27FC236}">
                <a16:creationId xmlns:a16="http://schemas.microsoft.com/office/drawing/2014/main" id="{1AB79229-7EF8-8D54-ED6D-2A2E11C74F94}"/>
              </a:ext>
            </a:extLst>
          </p:cNvPr>
          <p:cNvSpPr>
            <a:spLocks noGrp="1"/>
          </p:cNvSpPr>
          <p:nvPr>
            <p:ph type="title"/>
          </p:nvPr>
        </p:nvSpPr>
        <p:spPr>
          <a:xfrm>
            <a:off x="389121" y="3202170"/>
            <a:ext cx="7683500" cy="895065"/>
          </a:xfrm>
        </p:spPr>
        <p:txBody>
          <a:bodyPr/>
          <a:lstStyle>
            <a:lvl1pPr>
              <a:defRPr>
                <a:solidFill>
                  <a:srgbClr val="463668"/>
                </a:solidFill>
                <a:latin typeface="Segoe UI Semibold" panose="020B0702040204020203" pitchFamily="34" charset="0"/>
                <a:cs typeface="Segoe UI Semibold" panose="020B0702040204020203" pitchFamily="34" charset="0"/>
              </a:defRPr>
            </a:lvl1pPr>
          </a:lstStyle>
          <a:p>
            <a:r>
              <a:rPr lang="en-US"/>
              <a:t>Click to edit Master title style</a:t>
            </a:r>
          </a:p>
        </p:txBody>
      </p:sp>
      <p:sp>
        <p:nvSpPr>
          <p:cNvPr id="24" name="Text Placeholder 23">
            <a:extLst>
              <a:ext uri="{FF2B5EF4-FFF2-40B4-BE49-F238E27FC236}">
                <a16:creationId xmlns:a16="http://schemas.microsoft.com/office/drawing/2014/main" id="{44FD65AF-CF48-C43D-0B1B-B1AD516E4D77}"/>
              </a:ext>
            </a:extLst>
          </p:cNvPr>
          <p:cNvSpPr>
            <a:spLocks noGrp="1"/>
          </p:cNvSpPr>
          <p:nvPr>
            <p:ph type="body" sz="quarter" idx="10"/>
          </p:nvPr>
        </p:nvSpPr>
        <p:spPr>
          <a:xfrm>
            <a:off x="404235" y="4236857"/>
            <a:ext cx="6823075" cy="454517"/>
          </a:xfrm>
        </p:spPr>
        <p:txBody>
          <a:bodyPr/>
          <a:lstStyle>
            <a:lvl1pPr marL="0" indent="0">
              <a:buNone/>
              <a:defRPr/>
            </a:lvl1pPr>
          </a:lstStyle>
          <a:p>
            <a:pPr lvl="0"/>
            <a:r>
              <a:rPr lang="en-US"/>
              <a:t>Click to edit Master text styles</a:t>
            </a:r>
          </a:p>
        </p:txBody>
      </p:sp>
      <p:grpSp>
        <p:nvGrpSpPr>
          <p:cNvPr id="31" name="Group 30">
            <a:extLst>
              <a:ext uri="{FF2B5EF4-FFF2-40B4-BE49-F238E27FC236}">
                <a16:creationId xmlns:a16="http://schemas.microsoft.com/office/drawing/2014/main" id="{F9844A26-1988-5CF0-0512-FD5DB0A10493}"/>
              </a:ext>
            </a:extLst>
          </p:cNvPr>
          <p:cNvGrpSpPr/>
          <p:nvPr userDrawn="1"/>
        </p:nvGrpSpPr>
        <p:grpSpPr>
          <a:xfrm>
            <a:off x="500380" y="692322"/>
            <a:ext cx="1549400" cy="331285"/>
            <a:chOff x="508000" y="692322"/>
            <a:chExt cx="1742534" cy="372580"/>
          </a:xfrm>
        </p:grpSpPr>
        <p:pic>
          <p:nvPicPr>
            <p:cNvPr id="9" name="MS logo gray - EMF" descr="Microsoft logo, gray text version">
              <a:extLst>
                <a:ext uri="{FF2B5EF4-FFF2-40B4-BE49-F238E27FC236}">
                  <a16:creationId xmlns:a16="http://schemas.microsoft.com/office/drawing/2014/main" id="{9F910978-B2E2-A761-DB69-562574461700}"/>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r="76756"/>
            <a:stretch/>
          </p:blipFill>
          <p:spPr bwMode="black">
            <a:xfrm>
              <a:off x="508000" y="692322"/>
              <a:ext cx="404421" cy="372580"/>
            </a:xfrm>
            <a:prstGeom prst="rect">
              <a:avLst/>
            </a:prstGeom>
          </p:spPr>
        </p:pic>
        <p:sp>
          <p:nvSpPr>
            <p:cNvPr id="30" name="Freeform: Shape 29">
              <a:extLst>
                <a:ext uri="{FF2B5EF4-FFF2-40B4-BE49-F238E27FC236}">
                  <a16:creationId xmlns:a16="http://schemas.microsoft.com/office/drawing/2014/main" id="{71A4613D-97FC-C7D4-40A9-576E9C03D440}"/>
                </a:ext>
              </a:extLst>
            </p:cNvPr>
            <p:cNvSpPr/>
            <p:nvPr userDrawn="1"/>
          </p:nvSpPr>
          <p:spPr>
            <a:xfrm>
              <a:off x="990546" y="749975"/>
              <a:ext cx="1259988" cy="239888"/>
            </a:xfrm>
            <a:custGeom>
              <a:avLst/>
              <a:gdLst/>
              <a:ahLst/>
              <a:cxnLst/>
              <a:rect l="l" t="t" r="r" b="b"/>
              <a:pathLst>
                <a:path w="1259988" h="239888">
                  <a:moveTo>
                    <a:pt x="981777" y="103752"/>
                  </a:moveTo>
                  <a:cubicBezTo>
                    <a:pt x="967862" y="103752"/>
                    <a:pt x="956862" y="108612"/>
                    <a:pt x="948779" y="118332"/>
                  </a:cubicBezTo>
                  <a:cubicBezTo>
                    <a:pt x="940696" y="128052"/>
                    <a:pt x="936654" y="141456"/>
                    <a:pt x="936654" y="158544"/>
                  </a:cubicBezTo>
                  <a:cubicBezTo>
                    <a:pt x="936654" y="175017"/>
                    <a:pt x="940747" y="187986"/>
                    <a:pt x="948933" y="197451"/>
                  </a:cubicBezTo>
                  <a:cubicBezTo>
                    <a:pt x="957118" y="206915"/>
                    <a:pt x="968066" y="211647"/>
                    <a:pt x="981777" y="211647"/>
                  </a:cubicBezTo>
                  <a:cubicBezTo>
                    <a:pt x="995795" y="211647"/>
                    <a:pt x="1006564" y="206992"/>
                    <a:pt x="1014084" y="197681"/>
                  </a:cubicBezTo>
                  <a:cubicBezTo>
                    <a:pt x="1021605" y="188370"/>
                    <a:pt x="1025365" y="175119"/>
                    <a:pt x="1025365" y="157930"/>
                  </a:cubicBezTo>
                  <a:cubicBezTo>
                    <a:pt x="1025365" y="140638"/>
                    <a:pt x="1021605" y="127285"/>
                    <a:pt x="1014084" y="117872"/>
                  </a:cubicBezTo>
                  <a:cubicBezTo>
                    <a:pt x="1006564" y="108458"/>
                    <a:pt x="995795" y="103752"/>
                    <a:pt x="981777" y="103752"/>
                  </a:cubicBezTo>
                  <a:close/>
                  <a:moveTo>
                    <a:pt x="676977" y="103752"/>
                  </a:moveTo>
                  <a:cubicBezTo>
                    <a:pt x="663062" y="103752"/>
                    <a:pt x="652062" y="108612"/>
                    <a:pt x="643979" y="118332"/>
                  </a:cubicBezTo>
                  <a:cubicBezTo>
                    <a:pt x="635896" y="128052"/>
                    <a:pt x="631854" y="141456"/>
                    <a:pt x="631854" y="158544"/>
                  </a:cubicBezTo>
                  <a:cubicBezTo>
                    <a:pt x="631854" y="175017"/>
                    <a:pt x="635947" y="187986"/>
                    <a:pt x="644133" y="197451"/>
                  </a:cubicBezTo>
                  <a:cubicBezTo>
                    <a:pt x="652318" y="206915"/>
                    <a:pt x="663266" y="211647"/>
                    <a:pt x="676977" y="211647"/>
                  </a:cubicBezTo>
                  <a:cubicBezTo>
                    <a:pt x="690995" y="211647"/>
                    <a:pt x="701764" y="206992"/>
                    <a:pt x="709284" y="197681"/>
                  </a:cubicBezTo>
                  <a:cubicBezTo>
                    <a:pt x="716805" y="188370"/>
                    <a:pt x="720565" y="175119"/>
                    <a:pt x="720565" y="157930"/>
                  </a:cubicBezTo>
                  <a:cubicBezTo>
                    <a:pt x="720565" y="140638"/>
                    <a:pt x="716805" y="127285"/>
                    <a:pt x="709284" y="117872"/>
                  </a:cubicBezTo>
                  <a:cubicBezTo>
                    <a:pt x="701764" y="108458"/>
                    <a:pt x="690995" y="103752"/>
                    <a:pt x="676977" y="103752"/>
                  </a:cubicBezTo>
                  <a:close/>
                  <a:moveTo>
                    <a:pt x="281759" y="79042"/>
                  </a:moveTo>
                  <a:lnTo>
                    <a:pt x="317367" y="79042"/>
                  </a:lnTo>
                  <a:lnTo>
                    <a:pt x="317367" y="236204"/>
                  </a:lnTo>
                  <a:lnTo>
                    <a:pt x="281759" y="236204"/>
                  </a:lnTo>
                  <a:close/>
                  <a:moveTo>
                    <a:pt x="577267" y="76279"/>
                  </a:moveTo>
                  <a:cubicBezTo>
                    <a:pt x="583713" y="76279"/>
                    <a:pt x="588624" y="77251"/>
                    <a:pt x="592001" y="79195"/>
                  </a:cubicBezTo>
                  <a:lnTo>
                    <a:pt x="592001" y="112960"/>
                  </a:lnTo>
                  <a:cubicBezTo>
                    <a:pt x="587704" y="109584"/>
                    <a:pt x="581513" y="107896"/>
                    <a:pt x="573430" y="107896"/>
                  </a:cubicBezTo>
                  <a:cubicBezTo>
                    <a:pt x="562891" y="107896"/>
                    <a:pt x="554092" y="112653"/>
                    <a:pt x="547032" y="122169"/>
                  </a:cubicBezTo>
                  <a:cubicBezTo>
                    <a:pt x="539972" y="131685"/>
                    <a:pt x="536442" y="144628"/>
                    <a:pt x="536442" y="160999"/>
                  </a:cubicBezTo>
                  <a:lnTo>
                    <a:pt x="536442" y="236204"/>
                  </a:lnTo>
                  <a:lnTo>
                    <a:pt x="500834" y="236204"/>
                  </a:lnTo>
                  <a:lnTo>
                    <a:pt x="500834" y="79042"/>
                  </a:lnTo>
                  <a:lnTo>
                    <a:pt x="536442" y="79042"/>
                  </a:lnTo>
                  <a:lnTo>
                    <a:pt x="536442" y="111426"/>
                  </a:lnTo>
                  <a:lnTo>
                    <a:pt x="537055" y="111426"/>
                  </a:lnTo>
                  <a:cubicBezTo>
                    <a:pt x="540534" y="100375"/>
                    <a:pt x="545880" y="91755"/>
                    <a:pt x="553094" y="85564"/>
                  </a:cubicBezTo>
                  <a:cubicBezTo>
                    <a:pt x="560308" y="79374"/>
                    <a:pt x="568365" y="76279"/>
                    <a:pt x="577267" y="76279"/>
                  </a:cubicBezTo>
                  <a:close/>
                  <a:moveTo>
                    <a:pt x="983926" y="75358"/>
                  </a:moveTo>
                  <a:cubicBezTo>
                    <a:pt x="1008482" y="75358"/>
                    <a:pt x="1027616" y="82572"/>
                    <a:pt x="1041327" y="96999"/>
                  </a:cubicBezTo>
                  <a:cubicBezTo>
                    <a:pt x="1055038" y="111426"/>
                    <a:pt x="1061893" y="131429"/>
                    <a:pt x="1061893" y="157009"/>
                  </a:cubicBezTo>
                  <a:cubicBezTo>
                    <a:pt x="1061893" y="182077"/>
                    <a:pt x="1054501" y="202157"/>
                    <a:pt x="1039715" y="217249"/>
                  </a:cubicBezTo>
                  <a:cubicBezTo>
                    <a:pt x="1024930" y="232341"/>
                    <a:pt x="1005055" y="239888"/>
                    <a:pt x="980089" y="239888"/>
                  </a:cubicBezTo>
                  <a:cubicBezTo>
                    <a:pt x="955839" y="239888"/>
                    <a:pt x="936475" y="232546"/>
                    <a:pt x="921997" y="217863"/>
                  </a:cubicBezTo>
                  <a:cubicBezTo>
                    <a:pt x="907519" y="203180"/>
                    <a:pt x="900280" y="183714"/>
                    <a:pt x="900280" y="159465"/>
                  </a:cubicBezTo>
                  <a:cubicBezTo>
                    <a:pt x="900280" y="133066"/>
                    <a:pt x="907826" y="112449"/>
                    <a:pt x="922918" y="97613"/>
                  </a:cubicBezTo>
                  <a:cubicBezTo>
                    <a:pt x="938010" y="82776"/>
                    <a:pt x="958346" y="75358"/>
                    <a:pt x="983926" y="75358"/>
                  </a:cubicBezTo>
                  <a:close/>
                  <a:moveTo>
                    <a:pt x="841069" y="75358"/>
                  </a:moveTo>
                  <a:cubicBezTo>
                    <a:pt x="855599" y="75358"/>
                    <a:pt x="868593" y="77558"/>
                    <a:pt x="880053" y="81958"/>
                  </a:cubicBezTo>
                  <a:lnTo>
                    <a:pt x="880053" y="113114"/>
                  </a:lnTo>
                  <a:cubicBezTo>
                    <a:pt x="869003" y="105542"/>
                    <a:pt x="856315" y="101756"/>
                    <a:pt x="841990" y="101756"/>
                  </a:cubicBezTo>
                  <a:cubicBezTo>
                    <a:pt x="837488" y="101756"/>
                    <a:pt x="833421" y="102217"/>
                    <a:pt x="829789" y="103138"/>
                  </a:cubicBezTo>
                  <a:cubicBezTo>
                    <a:pt x="826156" y="104059"/>
                    <a:pt x="823061" y="105338"/>
                    <a:pt x="820503" y="106975"/>
                  </a:cubicBezTo>
                  <a:cubicBezTo>
                    <a:pt x="817945" y="108612"/>
                    <a:pt x="815950" y="110581"/>
                    <a:pt x="814518" y="112884"/>
                  </a:cubicBezTo>
                  <a:cubicBezTo>
                    <a:pt x="813085" y="115186"/>
                    <a:pt x="812369" y="117718"/>
                    <a:pt x="812369" y="120481"/>
                  </a:cubicBezTo>
                  <a:cubicBezTo>
                    <a:pt x="812369" y="123857"/>
                    <a:pt x="813085" y="126722"/>
                    <a:pt x="814518" y="129076"/>
                  </a:cubicBezTo>
                  <a:cubicBezTo>
                    <a:pt x="815950" y="131429"/>
                    <a:pt x="818073" y="133501"/>
                    <a:pt x="820887" y="135292"/>
                  </a:cubicBezTo>
                  <a:cubicBezTo>
                    <a:pt x="823701" y="137082"/>
                    <a:pt x="827077" y="138719"/>
                    <a:pt x="831017" y="140203"/>
                  </a:cubicBezTo>
                  <a:cubicBezTo>
                    <a:pt x="834956" y="141687"/>
                    <a:pt x="839484" y="143298"/>
                    <a:pt x="844599" y="145038"/>
                  </a:cubicBezTo>
                  <a:cubicBezTo>
                    <a:pt x="851353" y="147800"/>
                    <a:pt x="857415" y="150614"/>
                    <a:pt x="862787" y="153479"/>
                  </a:cubicBezTo>
                  <a:cubicBezTo>
                    <a:pt x="868158" y="156344"/>
                    <a:pt x="872737" y="159592"/>
                    <a:pt x="876523" y="163225"/>
                  </a:cubicBezTo>
                  <a:cubicBezTo>
                    <a:pt x="880309" y="166857"/>
                    <a:pt x="883225" y="171052"/>
                    <a:pt x="885271" y="175810"/>
                  </a:cubicBezTo>
                  <a:cubicBezTo>
                    <a:pt x="887318" y="180568"/>
                    <a:pt x="888341" y="186221"/>
                    <a:pt x="888341" y="192769"/>
                  </a:cubicBezTo>
                  <a:cubicBezTo>
                    <a:pt x="888341" y="200750"/>
                    <a:pt x="886499" y="207708"/>
                    <a:pt x="882816" y="213643"/>
                  </a:cubicBezTo>
                  <a:cubicBezTo>
                    <a:pt x="879132" y="219577"/>
                    <a:pt x="874221" y="224488"/>
                    <a:pt x="868082" y="228377"/>
                  </a:cubicBezTo>
                  <a:cubicBezTo>
                    <a:pt x="861943" y="232265"/>
                    <a:pt x="854857" y="235155"/>
                    <a:pt x="846825" y="237048"/>
                  </a:cubicBezTo>
                  <a:cubicBezTo>
                    <a:pt x="838793" y="238941"/>
                    <a:pt x="830326" y="239888"/>
                    <a:pt x="821424" y="239888"/>
                  </a:cubicBezTo>
                  <a:cubicBezTo>
                    <a:pt x="804234" y="239888"/>
                    <a:pt x="789347" y="237023"/>
                    <a:pt x="776762" y="231293"/>
                  </a:cubicBezTo>
                  <a:lnTo>
                    <a:pt x="776762" y="198295"/>
                  </a:lnTo>
                  <a:cubicBezTo>
                    <a:pt x="790063" y="208424"/>
                    <a:pt x="804746" y="213489"/>
                    <a:pt x="820810" y="213489"/>
                  </a:cubicBezTo>
                  <a:cubicBezTo>
                    <a:pt x="842297" y="213489"/>
                    <a:pt x="853041" y="207145"/>
                    <a:pt x="853041" y="194458"/>
                  </a:cubicBezTo>
                  <a:cubicBezTo>
                    <a:pt x="853041" y="190877"/>
                    <a:pt x="852120" y="187833"/>
                    <a:pt x="850278" y="185326"/>
                  </a:cubicBezTo>
                  <a:cubicBezTo>
                    <a:pt x="848436" y="182819"/>
                    <a:pt x="845955" y="180593"/>
                    <a:pt x="842834" y="178649"/>
                  </a:cubicBezTo>
                  <a:cubicBezTo>
                    <a:pt x="839714" y="176705"/>
                    <a:pt x="836030" y="174966"/>
                    <a:pt x="831784" y="173431"/>
                  </a:cubicBezTo>
                  <a:cubicBezTo>
                    <a:pt x="827538" y="171896"/>
                    <a:pt x="822805" y="170157"/>
                    <a:pt x="817587" y="168213"/>
                  </a:cubicBezTo>
                  <a:cubicBezTo>
                    <a:pt x="811141" y="165655"/>
                    <a:pt x="805334" y="162943"/>
                    <a:pt x="800167" y="160078"/>
                  </a:cubicBezTo>
                  <a:cubicBezTo>
                    <a:pt x="795000" y="157214"/>
                    <a:pt x="790703" y="153965"/>
                    <a:pt x="787275" y="150333"/>
                  </a:cubicBezTo>
                  <a:cubicBezTo>
                    <a:pt x="783847" y="146700"/>
                    <a:pt x="781264" y="142582"/>
                    <a:pt x="779524" y="137977"/>
                  </a:cubicBezTo>
                  <a:cubicBezTo>
                    <a:pt x="777785" y="133373"/>
                    <a:pt x="776915" y="128001"/>
                    <a:pt x="776915" y="121862"/>
                  </a:cubicBezTo>
                  <a:cubicBezTo>
                    <a:pt x="776915" y="114291"/>
                    <a:pt x="778706" y="107614"/>
                    <a:pt x="782287" y="101833"/>
                  </a:cubicBezTo>
                  <a:cubicBezTo>
                    <a:pt x="785868" y="96052"/>
                    <a:pt x="790677" y="91192"/>
                    <a:pt x="796714" y="87253"/>
                  </a:cubicBezTo>
                  <a:cubicBezTo>
                    <a:pt x="802751" y="83313"/>
                    <a:pt x="809606" y="80346"/>
                    <a:pt x="817280" y="78351"/>
                  </a:cubicBezTo>
                  <a:cubicBezTo>
                    <a:pt x="824954" y="76356"/>
                    <a:pt x="832884" y="75358"/>
                    <a:pt x="841069" y="75358"/>
                  </a:cubicBezTo>
                  <a:close/>
                  <a:moveTo>
                    <a:pt x="679126" y="75358"/>
                  </a:moveTo>
                  <a:cubicBezTo>
                    <a:pt x="703682" y="75358"/>
                    <a:pt x="722816" y="82572"/>
                    <a:pt x="736527" y="96999"/>
                  </a:cubicBezTo>
                  <a:cubicBezTo>
                    <a:pt x="750238" y="111426"/>
                    <a:pt x="757093" y="131429"/>
                    <a:pt x="757093" y="157009"/>
                  </a:cubicBezTo>
                  <a:cubicBezTo>
                    <a:pt x="757093" y="182077"/>
                    <a:pt x="749701" y="202157"/>
                    <a:pt x="734915" y="217249"/>
                  </a:cubicBezTo>
                  <a:cubicBezTo>
                    <a:pt x="720130" y="232341"/>
                    <a:pt x="700255" y="239888"/>
                    <a:pt x="675289" y="239888"/>
                  </a:cubicBezTo>
                  <a:cubicBezTo>
                    <a:pt x="651039" y="239888"/>
                    <a:pt x="631675" y="232546"/>
                    <a:pt x="617197" y="217863"/>
                  </a:cubicBezTo>
                  <a:cubicBezTo>
                    <a:pt x="602719" y="203180"/>
                    <a:pt x="595480" y="183714"/>
                    <a:pt x="595480" y="159465"/>
                  </a:cubicBezTo>
                  <a:cubicBezTo>
                    <a:pt x="595480" y="133066"/>
                    <a:pt x="603026" y="112449"/>
                    <a:pt x="618118" y="97613"/>
                  </a:cubicBezTo>
                  <a:cubicBezTo>
                    <a:pt x="633210" y="82776"/>
                    <a:pt x="653546" y="75358"/>
                    <a:pt x="679126" y="75358"/>
                  </a:cubicBezTo>
                  <a:close/>
                  <a:moveTo>
                    <a:pt x="432704" y="75358"/>
                  </a:moveTo>
                  <a:cubicBezTo>
                    <a:pt x="447028" y="75358"/>
                    <a:pt x="459665" y="77865"/>
                    <a:pt x="470613" y="82879"/>
                  </a:cubicBezTo>
                  <a:lnTo>
                    <a:pt x="470613" y="116030"/>
                  </a:lnTo>
                  <a:cubicBezTo>
                    <a:pt x="459665" y="107844"/>
                    <a:pt x="448000" y="103752"/>
                    <a:pt x="435620" y="103752"/>
                  </a:cubicBezTo>
                  <a:cubicBezTo>
                    <a:pt x="420579" y="103752"/>
                    <a:pt x="408249" y="108842"/>
                    <a:pt x="398631" y="119023"/>
                  </a:cubicBezTo>
                  <a:cubicBezTo>
                    <a:pt x="389013" y="129204"/>
                    <a:pt x="384204" y="142531"/>
                    <a:pt x="384204" y="159004"/>
                  </a:cubicBezTo>
                  <a:cubicBezTo>
                    <a:pt x="384204" y="175273"/>
                    <a:pt x="388732" y="188114"/>
                    <a:pt x="397787" y="197527"/>
                  </a:cubicBezTo>
                  <a:cubicBezTo>
                    <a:pt x="406842" y="206941"/>
                    <a:pt x="418993" y="211647"/>
                    <a:pt x="434239" y="211647"/>
                  </a:cubicBezTo>
                  <a:cubicBezTo>
                    <a:pt x="447028" y="211647"/>
                    <a:pt x="459102" y="207094"/>
                    <a:pt x="470460" y="197988"/>
                  </a:cubicBezTo>
                  <a:lnTo>
                    <a:pt x="470460" y="228991"/>
                  </a:lnTo>
                  <a:cubicBezTo>
                    <a:pt x="457874" y="236255"/>
                    <a:pt x="442987" y="239888"/>
                    <a:pt x="425797" y="239888"/>
                  </a:cubicBezTo>
                  <a:cubicBezTo>
                    <a:pt x="402468" y="239888"/>
                    <a:pt x="383642" y="232597"/>
                    <a:pt x="369317" y="218017"/>
                  </a:cubicBezTo>
                  <a:cubicBezTo>
                    <a:pt x="354992" y="203436"/>
                    <a:pt x="347830" y="184533"/>
                    <a:pt x="347830" y="161306"/>
                  </a:cubicBezTo>
                  <a:cubicBezTo>
                    <a:pt x="347830" y="135419"/>
                    <a:pt x="355529" y="114623"/>
                    <a:pt x="370928" y="98917"/>
                  </a:cubicBezTo>
                  <a:cubicBezTo>
                    <a:pt x="386327" y="83211"/>
                    <a:pt x="406919" y="75358"/>
                    <a:pt x="432704" y="75358"/>
                  </a:cubicBezTo>
                  <a:close/>
                  <a:moveTo>
                    <a:pt x="0" y="16115"/>
                  </a:moveTo>
                  <a:lnTo>
                    <a:pt x="51415" y="16115"/>
                  </a:lnTo>
                  <a:lnTo>
                    <a:pt x="109277" y="162688"/>
                  </a:lnTo>
                  <a:cubicBezTo>
                    <a:pt x="113677" y="173943"/>
                    <a:pt x="116542" y="182333"/>
                    <a:pt x="117872" y="187858"/>
                  </a:cubicBezTo>
                  <a:lnTo>
                    <a:pt x="118639" y="187858"/>
                  </a:lnTo>
                  <a:cubicBezTo>
                    <a:pt x="122425" y="176296"/>
                    <a:pt x="125495" y="167701"/>
                    <a:pt x="127848" y="162074"/>
                  </a:cubicBezTo>
                  <a:lnTo>
                    <a:pt x="186784" y="16115"/>
                  </a:lnTo>
                  <a:lnTo>
                    <a:pt x="236358" y="16115"/>
                  </a:lnTo>
                  <a:lnTo>
                    <a:pt x="236358" y="236204"/>
                  </a:lnTo>
                  <a:lnTo>
                    <a:pt x="200137" y="236204"/>
                  </a:lnTo>
                  <a:lnTo>
                    <a:pt x="200137" y="93776"/>
                  </a:lnTo>
                  <a:cubicBezTo>
                    <a:pt x="200137" y="82111"/>
                    <a:pt x="200853" y="67838"/>
                    <a:pt x="202285" y="50955"/>
                  </a:cubicBezTo>
                  <a:lnTo>
                    <a:pt x="201671" y="50955"/>
                  </a:lnTo>
                  <a:cubicBezTo>
                    <a:pt x="199420" y="60573"/>
                    <a:pt x="197425" y="67479"/>
                    <a:pt x="195686" y="71675"/>
                  </a:cubicBezTo>
                  <a:lnTo>
                    <a:pt x="129997" y="236204"/>
                  </a:lnTo>
                  <a:lnTo>
                    <a:pt x="104826" y="236204"/>
                  </a:lnTo>
                  <a:lnTo>
                    <a:pt x="38984" y="72902"/>
                  </a:lnTo>
                  <a:cubicBezTo>
                    <a:pt x="37142" y="68093"/>
                    <a:pt x="35198" y="60778"/>
                    <a:pt x="33151" y="50955"/>
                  </a:cubicBezTo>
                  <a:lnTo>
                    <a:pt x="32537" y="50955"/>
                  </a:lnTo>
                  <a:cubicBezTo>
                    <a:pt x="33356" y="59754"/>
                    <a:pt x="33765" y="74130"/>
                    <a:pt x="33765" y="94082"/>
                  </a:cubicBezTo>
                  <a:lnTo>
                    <a:pt x="33765" y="236204"/>
                  </a:lnTo>
                  <a:lnTo>
                    <a:pt x="0" y="236204"/>
                  </a:lnTo>
                  <a:close/>
                  <a:moveTo>
                    <a:pt x="299716" y="5525"/>
                  </a:moveTo>
                  <a:cubicBezTo>
                    <a:pt x="305753" y="5525"/>
                    <a:pt x="310869" y="7469"/>
                    <a:pt x="315064" y="11357"/>
                  </a:cubicBezTo>
                  <a:cubicBezTo>
                    <a:pt x="319259" y="15245"/>
                    <a:pt x="321357" y="20106"/>
                    <a:pt x="321357" y="25938"/>
                  </a:cubicBezTo>
                  <a:cubicBezTo>
                    <a:pt x="321357" y="31463"/>
                    <a:pt x="319259" y="36195"/>
                    <a:pt x="315064" y="40135"/>
                  </a:cubicBezTo>
                  <a:cubicBezTo>
                    <a:pt x="310869" y="44074"/>
                    <a:pt x="305753" y="46044"/>
                    <a:pt x="299716" y="46044"/>
                  </a:cubicBezTo>
                  <a:cubicBezTo>
                    <a:pt x="293884" y="46044"/>
                    <a:pt x="288896" y="44151"/>
                    <a:pt x="284752" y="40365"/>
                  </a:cubicBezTo>
                  <a:cubicBezTo>
                    <a:pt x="280608" y="36579"/>
                    <a:pt x="278536" y="31770"/>
                    <a:pt x="278536" y="25938"/>
                  </a:cubicBezTo>
                  <a:cubicBezTo>
                    <a:pt x="278536" y="20106"/>
                    <a:pt x="280608" y="15245"/>
                    <a:pt x="284752" y="11357"/>
                  </a:cubicBezTo>
                  <a:cubicBezTo>
                    <a:pt x="288896" y="7469"/>
                    <a:pt x="293884" y="5525"/>
                    <a:pt x="299716" y="5525"/>
                  </a:cubicBezTo>
                  <a:close/>
                  <a:moveTo>
                    <a:pt x="1149851" y="0"/>
                  </a:moveTo>
                  <a:cubicBezTo>
                    <a:pt x="1158650" y="0"/>
                    <a:pt x="1165608" y="972"/>
                    <a:pt x="1170724" y="2916"/>
                  </a:cubicBezTo>
                  <a:lnTo>
                    <a:pt x="1170724" y="32537"/>
                  </a:lnTo>
                  <a:cubicBezTo>
                    <a:pt x="1165915" y="29775"/>
                    <a:pt x="1160441" y="28393"/>
                    <a:pt x="1154302" y="28393"/>
                  </a:cubicBezTo>
                  <a:cubicBezTo>
                    <a:pt x="1137010" y="28393"/>
                    <a:pt x="1128364" y="38165"/>
                    <a:pt x="1128364" y="57708"/>
                  </a:cubicBezTo>
                  <a:lnTo>
                    <a:pt x="1128364" y="79042"/>
                  </a:lnTo>
                  <a:lnTo>
                    <a:pt x="1160534" y="79042"/>
                  </a:lnTo>
                  <a:lnTo>
                    <a:pt x="1164892" y="79042"/>
                  </a:lnTo>
                  <a:lnTo>
                    <a:pt x="1186779" y="79042"/>
                  </a:lnTo>
                  <a:lnTo>
                    <a:pt x="1186779" y="42667"/>
                  </a:lnTo>
                  <a:lnTo>
                    <a:pt x="1222386" y="32537"/>
                  </a:lnTo>
                  <a:lnTo>
                    <a:pt x="1222386" y="79042"/>
                  </a:lnTo>
                  <a:lnTo>
                    <a:pt x="1259988" y="79042"/>
                  </a:lnTo>
                  <a:lnTo>
                    <a:pt x="1259988" y="106975"/>
                  </a:lnTo>
                  <a:lnTo>
                    <a:pt x="1222386" y="106975"/>
                  </a:lnTo>
                  <a:lnTo>
                    <a:pt x="1222386" y="185556"/>
                  </a:lnTo>
                  <a:cubicBezTo>
                    <a:pt x="1222386" y="194867"/>
                    <a:pt x="1224074" y="201518"/>
                    <a:pt x="1227451" y="205508"/>
                  </a:cubicBezTo>
                  <a:cubicBezTo>
                    <a:pt x="1230827" y="209499"/>
                    <a:pt x="1236455" y="211494"/>
                    <a:pt x="1244333" y="211494"/>
                  </a:cubicBezTo>
                  <a:cubicBezTo>
                    <a:pt x="1250370" y="211494"/>
                    <a:pt x="1255589" y="209754"/>
                    <a:pt x="1259988" y="206276"/>
                  </a:cubicBezTo>
                  <a:lnTo>
                    <a:pt x="1259988" y="234516"/>
                  </a:lnTo>
                  <a:cubicBezTo>
                    <a:pt x="1253031" y="237995"/>
                    <a:pt x="1243873" y="239734"/>
                    <a:pt x="1232515" y="239734"/>
                  </a:cubicBezTo>
                  <a:cubicBezTo>
                    <a:pt x="1202024" y="239734"/>
                    <a:pt x="1186779" y="225102"/>
                    <a:pt x="1186779" y="195839"/>
                  </a:cubicBezTo>
                  <a:lnTo>
                    <a:pt x="1186779" y="106975"/>
                  </a:lnTo>
                  <a:lnTo>
                    <a:pt x="1164892" y="106975"/>
                  </a:lnTo>
                  <a:lnTo>
                    <a:pt x="1160534" y="106975"/>
                  </a:lnTo>
                  <a:lnTo>
                    <a:pt x="1128517" y="106975"/>
                  </a:lnTo>
                  <a:lnTo>
                    <a:pt x="1128517" y="236204"/>
                  </a:lnTo>
                  <a:lnTo>
                    <a:pt x="1092910" y="236204"/>
                  </a:lnTo>
                  <a:lnTo>
                    <a:pt x="1092910" y="106975"/>
                  </a:lnTo>
                  <a:lnTo>
                    <a:pt x="1066051" y="106975"/>
                  </a:lnTo>
                  <a:lnTo>
                    <a:pt x="1066051" y="79042"/>
                  </a:lnTo>
                  <a:lnTo>
                    <a:pt x="1092910" y="79042"/>
                  </a:lnTo>
                  <a:lnTo>
                    <a:pt x="1092910" y="53564"/>
                  </a:lnTo>
                  <a:cubicBezTo>
                    <a:pt x="1092910" y="36988"/>
                    <a:pt x="1098333" y="23917"/>
                    <a:pt x="1109179" y="14350"/>
                  </a:cubicBezTo>
                  <a:cubicBezTo>
                    <a:pt x="1120025" y="4783"/>
                    <a:pt x="1133582" y="0"/>
                    <a:pt x="1149851" y="0"/>
                  </a:cubicBezTo>
                  <a:close/>
                </a:path>
              </a:pathLst>
            </a:custGeom>
            <a:solidFill>
              <a:srgbClr val="2F2F2F"/>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34" name="Freeform: Shape 33">
            <a:extLst>
              <a:ext uri="{FF2B5EF4-FFF2-40B4-BE49-F238E27FC236}">
                <a16:creationId xmlns:a16="http://schemas.microsoft.com/office/drawing/2014/main" id="{F93F6363-616A-CDD2-CAE0-DBC4E69EE419}"/>
              </a:ext>
            </a:extLst>
          </p:cNvPr>
          <p:cNvSpPr/>
          <p:nvPr userDrawn="1"/>
        </p:nvSpPr>
        <p:spPr>
          <a:xfrm>
            <a:off x="1264438" y="2768269"/>
            <a:ext cx="3145938" cy="308493"/>
          </a:xfrm>
          <a:custGeom>
            <a:avLst/>
            <a:gdLst/>
            <a:ahLst/>
            <a:cxnLst/>
            <a:rect l="l" t="t" r="r" b="b"/>
            <a:pathLst>
              <a:path w="3145938" h="308493">
                <a:moveTo>
                  <a:pt x="1730876" y="125853"/>
                </a:moveTo>
                <a:cubicBezTo>
                  <a:pt x="1724737" y="125853"/>
                  <a:pt x="1719339" y="126953"/>
                  <a:pt x="1714684" y="129153"/>
                </a:cubicBezTo>
                <a:cubicBezTo>
                  <a:pt x="1710028" y="131352"/>
                  <a:pt x="1706114" y="134243"/>
                  <a:pt x="1702943" y="137824"/>
                </a:cubicBezTo>
                <a:cubicBezTo>
                  <a:pt x="1699771" y="141405"/>
                  <a:pt x="1697392" y="145498"/>
                  <a:pt x="1695806" y="150102"/>
                </a:cubicBezTo>
                <a:cubicBezTo>
                  <a:pt x="1694220" y="154707"/>
                  <a:pt x="1693427" y="159413"/>
                  <a:pt x="1693427" y="164222"/>
                </a:cubicBezTo>
                <a:cubicBezTo>
                  <a:pt x="1693427" y="169441"/>
                  <a:pt x="1694169" y="174787"/>
                  <a:pt x="1695652" y="180261"/>
                </a:cubicBezTo>
                <a:cubicBezTo>
                  <a:pt x="1697136" y="185735"/>
                  <a:pt x="1699413" y="190723"/>
                  <a:pt x="1702482" y="195225"/>
                </a:cubicBezTo>
                <a:cubicBezTo>
                  <a:pt x="1705552" y="199727"/>
                  <a:pt x="1709465" y="203436"/>
                  <a:pt x="1714223" y="206352"/>
                </a:cubicBezTo>
                <a:cubicBezTo>
                  <a:pt x="1718981" y="209269"/>
                  <a:pt x="1724634" y="210727"/>
                  <a:pt x="1731183" y="210727"/>
                </a:cubicBezTo>
                <a:cubicBezTo>
                  <a:pt x="1737015" y="210727"/>
                  <a:pt x="1742182" y="209652"/>
                  <a:pt x="1746684" y="207504"/>
                </a:cubicBezTo>
                <a:cubicBezTo>
                  <a:pt x="1751186" y="205355"/>
                  <a:pt x="1754946" y="202388"/>
                  <a:pt x="1757965" y="198602"/>
                </a:cubicBezTo>
                <a:cubicBezTo>
                  <a:pt x="1760983" y="194816"/>
                  <a:pt x="1763285" y="190339"/>
                  <a:pt x="1764871" y="185172"/>
                </a:cubicBezTo>
                <a:cubicBezTo>
                  <a:pt x="1766457" y="180005"/>
                  <a:pt x="1767250" y="174403"/>
                  <a:pt x="1767250" y="168366"/>
                </a:cubicBezTo>
                <a:cubicBezTo>
                  <a:pt x="1767250" y="162023"/>
                  <a:pt x="1766508" y="156242"/>
                  <a:pt x="1765025" y="151023"/>
                </a:cubicBezTo>
                <a:cubicBezTo>
                  <a:pt x="1763541" y="145805"/>
                  <a:pt x="1761290" y="141329"/>
                  <a:pt x="1758272" y="137594"/>
                </a:cubicBezTo>
                <a:cubicBezTo>
                  <a:pt x="1755253" y="133859"/>
                  <a:pt x="1751468" y="130969"/>
                  <a:pt x="1746914" y="128922"/>
                </a:cubicBezTo>
                <a:cubicBezTo>
                  <a:pt x="1742361" y="126876"/>
                  <a:pt x="1737015" y="125853"/>
                  <a:pt x="1730876" y="125853"/>
                </a:cubicBezTo>
                <a:close/>
                <a:moveTo>
                  <a:pt x="2943927" y="103752"/>
                </a:moveTo>
                <a:cubicBezTo>
                  <a:pt x="2930012" y="103752"/>
                  <a:pt x="2919012" y="108612"/>
                  <a:pt x="2910929" y="118332"/>
                </a:cubicBezTo>
                <a:cubicBezTo>
                  <a:pt x="2902846" y="128053"/>
                  <a:pt x="2898804" y="141456"/>
                  <a:pt x="2898804" y="158544"/>
                </a:cubicBezTo>
                <a:cubicBezTo>
                  <a:pt x="2898804" y="175017"/>
                  <a:pt x="2902897" y="187986"/>
                  <a:pt x="2911083" y="197451"/>
                </a:cubicBezTo>
                <a:cubicBezTo>
                  <a:pt x="2919268" y="206915"/>
                  <a:pt x="2930216" y="211647"/>
                  <a:pt x="2943927" y="211647"/>
                </a:cubicBezTo>
                <a:cubicBezTo>
                  <a:pt x="2957945" y="211647"/>
                  <a:pt x="2968714" y="206992"/>
                  <a:pt x="2976235" y="197681"/>
                </a:cubicBezTo>
                <a:cubicBezTo>
                  <a:pt x="2983755" y="188370"/>
                  <a:pt x="2987515" y="175119"/>
                  <a:pt x="2987515" y="157930"/>
                </a:cubicBezTo>
                <a:cubicBezTo>
                  <a:pt x="2987515" y="140638"/>
                  <a:pt x="2983755" y="127285"/>
                  <a:pt x="2976235" y="117872"/>
                </a:cubicBezTo>
                <a:cubicBezTo>
                  <a:pt x="2968714" y="108458"/>
                  <a:pt x="2957945" y="103752"/>
                  <a:pt x="2943927" y="103752"/>
                </a:cubicBezTo>
                <a:close/>
                <a:moveTo>
                  <a:pt x="2588116" y="103752"/>
                </a:moveTo>
                <a:cubicBezTo>
                  <a:pt x="2575429" y="103752"/>
                  <a:pt x="2565222" y="108254"/>
                  <a:pt x="2557497" y="117258"/>
                </a:cubicBezTo>
                <a:cubicBezTo>
                  <a:pt x="2549772" y="126262"/>
                  <a:pt x="2545910" y="137517"/>
                  <a:pt x="2545910" y="151023"/>
                </a:cubicBezTo>
                <a:lnTo>
                  <a:pt x="2545910" y="170515"/>
                </a:lnTo>
                <a:cubicBezTo>
                  <a:pt x="2545910" y="181975"/>
                  <a:pt x="2549568" y="191695"/>
                  <a:pt x="2556883" y="199676"/>
                </a:cubicBezTo>
                <a:cubicBezTo>
                  <a:pt x="2564199" y="207657"/>
                  <a:pt x="2573485" y="211647"/>
                  <a:pt x="2584740" y="211647"/>
                </a:cubicBezTo>
                <a:cubicBezTo>
                  <a:pt x="2597939" y="211647"/>
                  <a:pt x="2608299" y="206506"/>
                  <a:pt x="2615819" y="196223"/>
                </a:cubicBezTo>
                <a:cubicBezTo>
                  <a:pt x="2623340" y="185940"/>
                  <a:pt x="2627100" y="171589"/>
                  <a:pt x="2627100" y="153172"/>
                </a:cubicBezTo>
                <a:cubicBezTo>
                  <a:pt x="2627100" y="137722"/>
                  <a:pt x="2623596" y="125623"/>
                  <a:pt x="2616587" y="116874"/>
                </a:cubicBezTo>
                <a:cubicBezTo>
                  <a:pt x="2609578" y="108126"/>
                  <a:pt x="2600088" y="103752"/>
                  <a:pt x="2588116" y="103752"/>
                </a:cubicBezTo>
                <a:close/>
                <a:moveTo>
                  <a:pt x="2391477" y="103752"/>
                </a:moveTo>
                <a:cubicBezTo>
                  <a:pt x="2377562" y="103752"/>
                  <a:pt x="2366562" y="108612"/>
                  <a:pt x="2358479" y="118332"/>
                </a:cubicBezTo>
                <a:cubicBezTo>
                  <a:pt x="2350396" y="128053"/>
                  <a:pt x="2346354" y="141456"/>
                  <a:pt x="2346354" y="158544"/>
                </a:cubicBezTo>
                <a:cubicBezTo>
                  <a:pt x="2346354" y="175017"/>
                  <a:pt x="2350447" y="187986"/>
                  <a:pt x="2358633" y="197451"/>
                </a:cubicBezTo>
                <a:cubicBezTo>
                  <a:pt x="2366818" y="206915"/>
                  <a:pt x="2377766" y="211647"/>
                  <a:pt x="2391477" y="211647"/>
                </a:cubicBezTo>
                <a:cubicBezTo>
                  <a:pt x="2405495" y="211647"/>
                  <a:pt x="2416264" y="206992"/>
                  <a:pt x="2423785" y="197681"/>
                </a:cubicBezTo>
                <a:cubicBezTo>
                  <a:pt x="2431305" y="188370"/>
                  <a:pt x="2435065" y="175119"/>
                  <a:pt x="2435065" y="157930"/>
                </a:cubicBezTo>
                <a:cubicBezTo>
                  <a:pt x="2435065" y="140638"/>
                  <a:pt x="2431305" y="127285"/>
                  <a:pt x="2423785" y="117872"/>
                </a:cubicBezTo>
                <a:cubicBezTo>
                  <a:pt x="2416264" y="108458"/>
                  <a:pt x="2405495" y="103752"/>
                  <a:pt x="2391477" y="103752"/>
                </a:cubicBezTo>
                <a:close/>
                <a:moveTo>
                  <a:pt x="1038927" y="103752"/>
                </a:moveTo>
                <a:cubicBezTo>
                  <a:pt x="1025012" y="103752"/>
                  <a:pt x="1014013" y="108612"/>
                  <a:pt x="1005929" y="118332"/>
                </a:cubicBezTo>
                <a:cubicBezTo>
                  <a:pt x="997846" y="128053"/>
                  <a:pt x="993804" y="141456"/>
                  <a:pt x="993804" y="158544"/>
                </a:cubicBezTo>
                <a:cubicBezTo>
                  <a:pt x="993804" y="175017"/>
                  <a:pt x="997897" y="187986"/>
                  <a:pt x="1006083" y="197451"/>
                </a:cubicBezTo>
                <a:cubicBezTo>
                  <a:pt x="1014268" y="206915"/>
                  <a:pt x="1025217" y="211647"/>
                  <a:pt x="1038927" y="211647"/>
                </a:cubicBezTo>
                <a:cubicBezTo>
                  <a:pt x="1052945" y="211647"/>
                  <a:pt x="1063714" y="206992"/>
                  <a:pt x="1071235" y="197681"/>
                </a:cubicBezTo>
                <a:cubicBezTo>
                  <a:pt x="1078755" y="188370"/>
                  <a:pt x="1082515" y="175119"/>
                  <a:pt x="1082515" y="157930"/>
                </a:cubicBezTo>
                <a:cubicBezTo>
                  <a:pt x="1082515" y="140638"/>
                  <a:pt x="1078755" y="127285"/>
                  <a:pt x="1071235" y="117872"/>
                </a:cubicBezTo>
                <a:cubicBezTo>
                  <a:pt x="1063714" y="108458"/>
                  <a:pt x="1052945" y="103752"/>
                  <a:pt x="1038927" y="103752"/>
                </a:cubicBezTo>
                <a:close/>
                <a:moveTo>
                  <a:pt x="715077" y="103752"/>
                </a:moveTo>
                <a:cubicBezTo>
                  <a:pt x="701162" y="103752"/>
                  <a:pt x="690162" y="108612"/>
                  <a:pt x="682079" y="118332"/>
                </a:cubicBezTo>
                <a:cubicBezTo>
                  <a:pt x="673996" y="128053"/>
                  <a:pt x="669954" y="141456"/>
                  <a:pt x="669954" y="158544"/>
                </a:cubicBezTo>
                <a:cubicBezTo>
                  <a:pt x="669954" y="175017"/>
                  <a:pt x="674047" y="187986"/>
                  <a:pt x="682233" y="197451"/>
                </a:cubicBezTo>
                <a:cubicBezTo>
                  <a:pt x="690418" y="206915"/>
                  <a:pt x="701366" y="211647"/>
                  <a:pt x="715077" y="211647"/>
                </a:cubicBezTo>
                <a:cubicBezTo>
                  <a:pt x="729095" y="211647"/>
                  <a:pt x="739864" y="206992"/>
                  <a:pt x="747385" y="197681"/>
                </a:cubicBezTo>
                <a:cubicBezTo>
                  <a:pt x="754905" y="188370"/>
                  <a:pt x="758665" y="175119"/>
                  <a:pt x="758665" y="157930"/>
                </a:cubicBezTo>
                <a:cubicBezTo>
                  <a:pt x="758665" y="140638"/>
                  <a:pt x="754905" y="127285"/>
                  <a:pt x="747385" y="117872"/>
                </a:cubicBezTo>
                <a:cubicBezTo>
                  <a:pt x="739864" y="108458"/>
                  <a:pt x="729095" y="103752"/>
                  <a:pt x="715077" y="103752"/>
                </a:cubicBezTo>
                <a:close/>
                <a:moveTo>
                  <a:pt x="2701110" y="79042"/>
                </a:moveTo>
                <a:lnTo>
                  <a:pt x="2736717" y="79042"/>
                </a:lnTo>
                <a:lnTo>
                  <a:pt x="2736717" y="236204"/>
                </a:lnTo>
                <a:lnTo>
                  <a:pt x="2701110" y="236204"/>
                </a:lnTo>
                <a:close/>
                <a:moveTo>
                  <a:pt x="291284" y="79042"/>
                </a:moveTo>
                <a:lnTo>
                  <a:pt x="326892" y="79042"/>
                </a:lnTo>
                <a:lnTo>
                  <a:pt x="326892" y="236204"/>
                </a:lnTo>
                <a:lnTo>
                  <a:pt x="291284" y="236204"/>
                </a:lnTo>
                <a:close/>
                <a:moveTo>
                  <a:pt x="605842" y="76279"/>
                </a:moveTo>
                <a:cubicBezTo>
                  <a:pt x="612288" y="76279"/>
                  <a:pt x="617200" y="77251"/>
                  <a:pt x="620576" y="79195"/>
                </a:cubicBezTo>
                <a:lnTo>
                  <a:pt x="620576" y="112961"/>
                </a:lnTo>
                <a:cubicBezTo>
                  <a:pt x="616279" y="109584"/>
                  <a:pt x="610088" y="107896"/>
                  <a:pt x="602005" y="107896"/>
                </a:cubicBezTo>
                <a:cubicBezTo>
                  <a:pt x="591466" y="107896"/>
                  <a:pt x="582667" y="112654"/>
                  <a:pt x="575607" y="122169"/>
                </a:cubicBezTo>
                <a:cubicBezTo>
                  <a:pt x="568547" y="131685"/>
                  <a:pt x="565017" y="144628"/>
                  <a:pt x="565017" y="160999"/>
                </a:cubicBezTo>
                <a:lnTo>
                  <a:pt x="565017" y="236204"/>
                </a:lnTo>
                <a:lnTo>
                  <a:pt x="529410" y="236204"/>
                </a:lnTo>
                <a:lnTo>
                  <a:pt x="529410" y="79042"/>
                </a:lnTo>
                <a:lnTo>
                  <a:pt x="565017" y="79042"/>
                </a:lnTo>
                <a:lnTo>
                  <a:pt x="565017" y="111426"/>
                </a:lnTo>
                <a:lnTo>
                  <a:pt x="565631" y="111426"/>
                </a:lnTo>
                <a:cubicBezTo>
                  <a:pt x="569109" y="100375"/>
                  <a:pt x="574456" y="91755"/>
                  <a:pt x="581669" y="85564"/>
                </a:cubicBezTo>
                <a:cubicBezTo>
                  <a:pt x="588883" y="79374"/>
                  <a:pt x="596940" y="76279"/>
                  <a:pt x="605842" y="76279"/>
                </a:cubicBezTo>
                <a:close/>
                <a:moveTo>
                  <a:pt x="2946076" y="75358"/>
                </a:moveTo>
                <a:cubicBezTo>
                  <a:pt x="2970633" y="75358"/>
                  <a:pt x="2989766" y="82572"/>
                  <a:pt x="3003477" y="96999"/>
                </a:cubicBezTo>
                <a:cubicBezTo>
                  <a:pt x="3017188" y="111426"/>
                  <a:pt x="3024043" y="131429"/>
                  <a:pt x="3024043" y="157009"/>
                </a:cubicBezTo>
                <a:cubicBezTo>
                  <a:pt x="3024043" y="182077"/>
                  <a:pt x="3016651" y="202157"/>
                  <a:pt x="3001866" y="217249"/>
                </a:cubicBezTo>
                <a:cubicBezTo>
                  <a:pt x="2987080" y="232342"/>
                  <a:pt x="2967205" y="239888"/>
                  <a:pt x="2942239" y="239888"/>
                </a:cubicBezTo>
                <a:cubicBezTo>
                  <a:pt x="2917989" y="239888"/>
                  <a:pt x="2898625" y="232546"/>
                  <a:pt x="2884147" y="217863"/>
                </a:cubicBezTo>
                <a:cubicBezTo>
                  <a:pt x="2869669" y="203181"/>
                  <a:pt x="2862430" y="183714"/>
                  <a:pt x="2862430" y="159465"/>
                </a:cubicBezTo>
                <a:cubicBezTo>
                  <a:pt x="2862430" y="133066"/>
                  <a:pt x="2869976" y="112449"/>
                  <a:pt x="2885068" y="97613"/>
                </a:cubicBezTo>
                <a:cubicBezTo>
                  <a:pt x="2900160" y="82776"/>
                  <a:pt x="2920496" y="75358"/>
                  <a:pt x="2946076" y="75358"/>
                </a:cubicBezTo>
                <a:close/>
                <a:moveTo>
                  <a:pt x="2600241" y="75358"/>
                </a:moveTo>
                <a:cubicBezTo>
                  <a:pt x="2620194" y="75358"/>
                  <a:pt x="2635746" y="82367"/>
                  <a:pt x="2646899" y="96385"/>
                </a:cubicBezTo>
                <a:cubicBezTo>
                  <a:pt x="2658052" y="110403"/>
                  <a:pt x="2663628" y="129229"/>
                  <a:pt x="2663628" y="152865"/>
                </a:cubicBezTo>
                <a:cubicBezTo>
                  <a:pt x="2663628" y="179059"/>
                  <a:pt x="2657335" y="200034"/>
                  <a:pt x="2644750" y="215791"/>
                </a:cubicBezTo>
                <a:cubicBezTo>
                  <a:pt x="2632165" y="231549"/>
                  <a:pt x="2614975" y="239427"/>
                  <a:pt x="2593181" y="239427"/>
                </a:cubicBezTo>
                <a:cubicBezTo>
                  <a:pt x="2573127" y="239427"/>
                  <a:pt x="2557676" y="230628"/>
                  <a:pt x="2546831" y="213029"/>
                </a:cubicBezTo>
                <a:lnTo>
                  <a:pt x="2546217" y="213029"/>
                </a:lnTo>
                <a:lnTo>
                  <a:pt x="2546217" y="308493"/>
                </a:lnTo>
                <a:lnTo>
                  <a:pt x="2510610" y="308493"/>
                </a:lnTo>
                <a:lnTo>
                  <a:pt x="2510610" y="79042"/>
                </a:lnTo>
                <a:lnTo>
                  <a:pt x="2546217" y="79042"/>
                </a:lnTo>
                <a:lnTo>
                  <a:pt x="2546217" y="106668"/>
                </a:lnTo>
                <a:lnTo>
                  <a:pt x="2546831" y="106668"/>
                </a:lnTo>
                <a:cubicBezTo>
                  <a:pt x="2559007" y="85795"/>
                  <a:pt x="2576810" y="75358"/>
                  <a:pt x="2600241" y="75358"/>
                </a:cubicBezTo>
                <a:close/>
                <a:moveTo>
                  <a:pt x="2393626" y="75358"/>
                </a:moveTo>
                <a:cubicBezTo>
                  <a:pt x="2418183" y="75358"/>
                  <a:pt x="2437316" y="82572"/>
                  <a:pt x="2451027" y="96999"/>
                </a:cubicBezTo>
                <a:cubicBezTo>
                  <a:pt x="2464738" y="111426"/>
                  <a:pt x="2471593" y="131429"/>
                  <a:pt x="2471593" y="157009"/>
                </a:cubicBezTo>
                <a:cubicBezTo>
                  <a:pt x="2471593" y="182077"/>
                  <a:pt x="2464201" y="202157"/>
                  <a:pt x="2449416" y="217249"/>
                </a:cubicBezTo>
                <a:cubicBezTo>
                  <a:pt x="2434630" y="232342"/>
                  <a:pt x="2414755" y="239888"/>
                  <a:pt x="2389789" y="239888"/>
                </a:cubicBezTo>
                <a:cubicBezTo>
                  <a:pt x="2365539" y="239888"/>
                  <a:pt x="2346175" y="232546"/>
                  <a:pt x="2331697" y="217863"/>
                </a:cubicBezTo>
                <a:cubicBezTo>
                  <a:pt x="2317219" y="203181"/>
                  <a:pt x="2309980" y="183714"/>
                  <a:pt x="2309980" y="159465"/>
                </a:cubicBezTo>
                <a:cubicBezTo>
                  <a:pt x="2309980" y="133066"/>
                  <a:pt x="2317526" y="112449"/>
                  <a:pt x="2332618" y="97613"/>
                </a:cubicBezTo>
                <a:cubicBezTo>
                  <a:pt x="2347710" y="82776"/>
                  <a:pt x="2368046" y="75358"/>
                  <a:pt x="2393626" y="75358"/>
                </a:cubicBezTo>
                <a:close/>
                <a:moveTo>
                  <a:pt x="1041076" y="75358"/>
                </a:moveTo>
                <a:cubicBezTo>
                  <a:pt x="1065633" y="75358"/>
                  <a:pt x="1084766" y="82572"/>
                  <a:pt x="1098477" y="96999"/>
                </a:cubicBezTo>
                <a:cubicBezTo>
                  <a:pt x="1112188" y="111426"/>
                  <a:pt x="1119043" y="131429"/>
                  <a:pt x="1119043" y="157009"/>
                </a:cubicBezTo>
                <a:cubicBezTo>
                  <a:pt x="1119043" y="182077"/>
                  <a:pt x="1111651" y="202157"/>
                  <a:pt x="1096866" y="217249"/>
                </a:cubicBezTo>
                <a:cubicBezTo>
                  <a:pt x="1082080" y="232342"/>
                  <a:pt x="1062205" y="239888"/>
                  <a:pt x="1037239" y="239888"/>
                </a:cubicBezTo>
                <a:cubicBezTo>
                  <a:pt x="1012989" y="239888"/>
                  <a:pt x="993625" y="232546"/>
                  <a:pt x="979147" y="217863"/>
                </a:cubicBezTo>
                <a:cubicBezTo>
                  <a:pt x="964669" y="203181"/>
                  <a:pt x="957430" y="183714"/>
                  <a:pt x="957430" y="159465"/>
                </a:cubicBezTo>
                <a:cubicBezTo>
                  <a:pt x="957430" y="133066"/>
                  <a:pt x="964976" y="112449"/>
                  <a:pt x="980068" y="97613"/>
                </a:cubicBezTo>
                <a:cubicBezTo>
                  <a:pt x="995160" y="82776"/>
                  <a:pt x="1015496" y="75358"/>
                  <a:pt x="1041076" y="75358"/>
                </a:cubicBezTo>
                <a:close/>
                <a:moveTo>
                  <a:pt x="888695" y="75358"/>
                </a:moveTo>
                <a:cubicBezTo>
                  <a:pt x="903224" y="75358"/>
                  <a:pt x="916218" y="77558"/>
                  <a:pt x="927678" y="81958"/>
                </a:cubicBezTo>
                <a:lnTo>
                  <a:pt x="927678" y="113114"/>
                </a:lnTo>
                <a:cubicBezTo>
                  <a:pt x="916628" y="105542"/>
                  <a:pt x="903940" y="101757"/>
                  <a:pt x="889615" y="101757"/>
                </a:cubicBezTo>
                <a:cubicBezTo>
                  <a:pt x="885113" y="101757"/>
                  <a:pt x="881046" y="102217"/>
                  <a:pt x="877414" y="103138"/>
                </a:cubicBezTo>
                <a:cubicBezTo>
                  <a:pt x="873781" y="104059"/>
                  <a:pt x="870686" y="105338"/>
                  <a:pt x="868128" y="106975"/>
                </a:cubicBezTo>
                <a:cubicBezTo>
                  <a:pt x="865570" y="108612"/>
                  <a:pt x="863575" y="110582"/>
                  <a:pt x="862143" y="112884"/>
                </a:cubicBezTo>
                <a:cubicBezTo>
                  <a:pt x="860710" y="115186"/>
                  <a:pt x="859994" y="117718"/>
                  <a:pt x="859994" y="120481"/>
                </a:cubicBezTo>
                <a:cubicBezTo>
                  <a:pt x="859994" y="123858"/>
                  <a:pt x="860710" y="126722"/>
                  <a:pt x="862143" y="129076"/>
                </a:cubicBezTo>
                <a:cubicBezTo>
                  <a:pt x="863575" y="131429"/>
                  <a:pt x="865698" y="133501"/>
                  <a:pt x="868512" y="135292"/>
                </a:cubicBezTo>
                <a:cubicBezTo>
                  <a:pt x="871326" y="137082"/>
                  <a:pt x="874702" y="138719"/>
                  <a:pt x="878642" y="140203"/>
                </a:cubicBezTo>
                <a:cubicBezTo>
                  <a:pt x="882581" y="141687"/>
                  <a:pt x="887109" y="143298"/>
                  <a:pt x="892225" y="145038"/>
                </a:cubicBezTo>
                <a:cubicBezTo>
                  <a:pt x="898978" y="147800"/>
                  <a:pt x="905040" y="150614"/>
                  <a:pt x="910412" y="153479"/>
                </a:cubicBezTo>
                <a:cubicBezTo>
                  <a:pt x="915784" y="156344"/>
                  <a:pt x="920362" y="159593"/>
                  <a:pt x="924148" y="163225"/>
                </a:cubicBezTo>
                <a:cubicBezTo>
                  <a:pt x="927934" y="166857"/>
                  <a:pt x="930850" y="171052"/>
                  <a:pt x="932897" y="175810"/>
                </a:cubicBezTo>
                <a:cubicBezTo>
                  <a:pt x="934943" y="180568"/>
                  <a:pt x="935966" y="186221"/>
                  <a:pt x="935966" y="192770"/>
                </a:cubicBezTo>
                <a:cubicBezTo>
                  <a:pt x="935966" y="200750"/>
                  <a:pt x="934124" y="207708"/>
                  <a:pt x="930441" y="213643"/>
                </a:cubicBezTo>
                <a:cubicBezTo>
                  <a:pt x="926757" y="219577"/>
                  <a:pt x="921846" y="224489"/>
                  <a:pt x="915707" y="228377"/>
                </a:cubicBezTo>
                <a:cubicBezTo>
                  <a:pt x="909568" y="232265"/>
                  <a:pt x="902482" y="235155"/>
                  <a:pt x="894450" y="237048"/>
                </a:cubicBezTo>
                <a:cubicBezTo>
                  <a:pt x="886418" y="238941"/>
                  <a:pt x="877951" y="239888"/>
                  <a:pt x="869049" y="239888"/>
                </a:cubicBezTo>
                <a:cubicBezTo>
                  <a:pt x="851860" y="239888"/>
                  <a:pt x="836972" y="237023"/>
                  <a:pt x="824387" y="231293"/>
                </a:cubicBezTo>
                <a:lnTo>
                  <a:pt x="824387" y="198295"/>
                </a:lnTo>
                <a:cubicBezTo>
                  <a:pt x="837688" y="208424"/>
                  <a:pt x="852371" y="213489"/>
                  <a:pt x="868435" y="213489"/>
                </a:cubicBezTo>
                <a:cubicBezTo>
                  <a:pt x="889922" y="213489"/>
                  <a:pt x="900666" y="207145"/>
                  <a:pt x="900666" y="194458"/>
                </a:cubicBezTo>
                <a:cubicBezTo>
                  <a:pt x="900666" y="190877"/>
                  <a:pt x="899745" y="187833"/>
                  <a:pt x="897903" y="185326"/>
                </a:cubicBezTo>
                <a:cubicBezTo>
                  <a:pt x="896062" y="182819"/>
                  <a:pt x="893580" y="180594"/>
                  <a:pt x="890460" y="178650"/>
                </a:cubicBezTo>
                <a:cubicBezTo>
                  <a:pt x="887339" y="176705"/>
                  <a:pt x="883655" y="174966"/>
                  <a:pt x="879409" y="173431"/>
                </a:cubicBezTo>
                <a:cubicBezTo>
                  <a:pt x="875163" y="171896"/>
                  <a:pt x="870431" y="170157"/>
                  <a:pt x="865212" y="168213"/>
                </a:cubicBezTo>
                <a:cubicBezTo>
                  <a:pt x="858766" y="165655"/>
                  <a:pt x="852960" y="162943"/>
                  <a:pt x="847792" y="160079"/>
                </a:cubicBezTo>
                <a:cubicBezTo>
                  <a:pt x="842625" y="157214"/>
                  <a:pt x="838328" y="153965"/>
                  <a:pt x="834900" y="150333"/>
                </a:cubicBezTo>
                <a:cubicBezTo>
                  <a:pt x="831473" y="146700"/>
                  <a:pt x="828889" y="142582"/>
                  <a:pt x="827150" y="137978"/>
                </a:cubicBezTo>
                <a:cubicBezTo>
                  <a:pt x="825410" y="133373"/>
                  <a:pt x="824540" y="128001"/>
                  <a:pt x="824540" y="121862"/>
                </a:cubicBezTo>
                <a:cubicBezTo>
                  <a:pt x="824540" y="114291"/>
                  <a:pt x="826331" y="107614"/>
                  <a:pt x="829912" y="101833"/>
                </a:cubicBezTo>
                <a:cubicBezTo>
                  <a:pt x="833493" y="96052"/>
                  <a:pt x="838302" y="91192"/>
                  <a:pt x="844339" y="87253"/>
                </a:cubicBezTo>
                <a:cubicBezTo>
                  <a:pt x="850376" y="83313"/>
                  <a:pt x="857231" y="80346"/>
                  <a:pt x="864905" y="78351"/>
                </a:cubicBezTo>
                <a:cubicBezTo>
                  <a:pt x="872579" y="76356"/>
                  <a:pt x="880509" y="75358"/>
                  <a:pt x="888695" y="75358"/>
                </a:cubicBezTo>
                <a:close/>
                <a:moveTo>
                  <a:pt x="717226" y="75358"/>
                </a:moveTo>
                <a:cubicBezTo>
                  <a:pt x="741783" y="75358"/>
                  <a:pt x="760916" y="82572"/>
                  <a:pt x="774627" y="96999"/>
                </a:cubicBezTo>
                <a:cubicBezTo>
                  <a:pt x="788338" y="111426"/>
                  <a:pt x="795193" y="131429"/>
                  <a:pt x="795193" y="157009"/>
                </a:cubicBezTo>
                <a:cubicBezTo>
                  <a:pt x="795193" y="182077"/>
                  <a:pt x="787801" y="202157"/>
                  <a:pt x="773016" y="217249"/>
                </a:cubicBezTo>
                <a:cubicBezTo>
                  <a:pt x="758230" y="232342"/>
                  <a:pt x="738355" y="239888"/>
                  <a:pt x="713389" y="239888"/>
                </a:cubicBezTo>
                <a:cubicBezTo>
                  <a:pt x="689139" y="239888"/>
                  <a:pt x="669775" y="232546"/>
                  <a:pt x="655297" y="217863"/>
                </a:cubicBezTo>
                <a:cubicBezTo>
                  <a:pt x="640819" y="203181"/>
                  <a:pt x="633580" y="183714"/>
                  <a:pt x="633580" y="159465"/>
                </a:cubicBezTo>
                <a:cubicBezTo>
                  <a:pt x="633580" y="133066"/>
                  <a:pt x="641126" y="112449"/>
                  <a:pt x="656218" y="97613"/>
                </a:cubicBezTo>
                <a:cubicBezTo>
                  <a:pt x="671310" y="82776"/>
                  <a:pt x="691646" y="75358"/>
                  <a:pt x="717226" y="75358"/>
                </a:cubicBezTo>
                <a:close/>
                <a:moveTo>
                  <a:pt x="451754" y="75358"/>
                </a:moveTo>
                <a:cubicBezTo>
                  <a:pt x="466078" y="75358"/>
                  <a:pt x="478715" y="77865"/>
                  <a:pt x="489663" y="82879"/>
                </a:cubicBezTo>
                <a:lnTo>
                  <a:pt x="489663" y="116030"/>
                </a:lnTo>
                <a:cubicBezTo>
                  <a:pt x="478715" y="107845"/>
                  <a:pt x="467051" y="103752"/>
                  <a:pt x="454670" y="103752"/>
                </a:cubicBezTo>
                <a:cubicBezTo>
                  <a:pt x="439629" y="103752"/>
                  <a:pt x="427299" y="108842"/>
                  <a:pt x="417681" y="119023"/>
                </a:cubicBezTo>
                <a:cubicBezTo>
                  <a:pt x="408063" y="129204"/>
                  <a:pt x="403254" y="142531"/>
                  <a:pt x="403254" y="159004"/>
                </a:cubicBezTo>
                <a:cubicBezTo>
                  <a:pt x="403254" y="175273"/>
                  <a:pt x="407782" y="188114"/>
                  <a:pt x="416837" y="197527"/>
                </a:cubicBezTo>
                <a:cubicBezTo>
                  <a:pt x="425893" y="206941"/>
                  <a:pt x="438043" y="211647"/>
                  <a:pt x="453289" y="211647"/>
                </a:cubicBezTo>
                <a:cubicBezTo>
                  <a:pt x="466078" y="211647"/>
                  <a:pt x="478152" y="207094"/>
                  <a:pt x="489510" y="197988"/>
                </a:cubicBezTo>
                <a:lnTo>
                  <a:pt x="489510" y="228991"/>
                </a:lnTo>
                <a:cubicBezTo>
                  <a:pt x="476924" y="236255"/>
                  <a:pt x="462037" y="239888"/>
                  <a:pt x="444847" y="239888"/>
                </a:cubicBezTo>
                <a:cubicBezTo>
                  <a:pt x="421518" y="239888"/>
                  <a:pt x="402692" y="232597"/>
                  <a:pt x="388367" y="218017"/>
                </a:cubicBezTo>
                <a:cubicBezTo>
                  <a:pt x="374042" y="203436"/>
                  <a:pt x="366880" y="184533"/>
                  <a:pt x="366880" y="161306"/>
                </a:cubicBezTo>
                <a:cubicBezTo>
                  <a:pt x="366880" y="135420"/>
                  <a:pt x="374579" y="114623"/>
                  <a:pt x="389978" y="98917"/>
                </a:cubicBezTo>
                <a:cubicBezTo>
                  <a:pt x="405377" y="83211"/>
                  <a:pt x="425969" y="75358"/>
                  <a:pt x="451754" y="75358"/>
                </a:cubicBezTo>
                <a:close/>
                <a:moveTo>
                  <a:pt x="3108336" y="32537"/>
                </a:moveTo>
                <a:lnTo>
                  <a:pt x="3108336" y="79042"/>
                </a:lnTo>
                <a:lnTo>
                  <a:pt x="3145938" y="79042"/>
                </a:lnTo>
                <a:lnTo>
                  <a:pt x="3145938" y="106975"/>
                </a:lnTo>
                <a:lnTo>
                  <a:pt x="3108336" y="106975"/>
                </a:lnTo>
                <a:lnTo>
                  <a:pt x="3108336" y="185556"/>
                </a:lnTo>
                <a:cubicBezTo>
                  <a:pt x="3108336" y="194867"/>
                  <a:pt x="3110024" y="201518"/>
                  <a:pt x="3113401" y="205508"/>
                </a:cubicBezTo>
                <a:cubicBezTo>
                  <a:pt x="3116777" y="209499"/>
                  <a:pt x="3122405" y="211494"/>
                  <a:pt x="3130283" y="211494"/>
                </a:cubicBezTo>
                <a:cubicBezTo>
                  <a:pt x="3136320" y="211494"/>
                  <a:pt x="3141538" y="209755"/>
                  <a:pt x="3145938" y="206276"/>
                </a:cubicBezTo>
                <a:lnTo>
                  <a:pt x="3145938" y="234516"/>
                </a:lnTo>
                <a:cubicBezTo>
                  <a:pt x="3138980" y="237995"/>
                  <a:pt x="3129823" y="239734"/>
                  <a:pt x="3118465" y="239734"/>
                </a:cubicBezTo>
                <a:cubicBezTo>
                  <a:pt x="3087975" y="239734"/>
                  <a:pt x="3072729" y="225102"/>
                  <a:pt x="3072729" y="195839"/>
                </a:cubicBezTo>
                <a:lnTo>
                  <a:pt x="3072729" y="106975"/>
                </a:lnTo>
                <a:lnTo>
                  <a:pt x="3046484" y="106975"/>
                </a:lnTo>
                <a:lnTo>
                  <a:pt x="3046484" y="79042"/>
                </a:lnTo>
                <a:lnTo>
                  <a:pt x="3072729" y="79042"/>
                </a:lnTo>
                <a:lnTo>
                  <a:pt x="3072729" y="42667"/>
                </a:lnTo>
                <a:close/>
                <a:moveTo>
                  <a:pt x="1308111" y="32537"/>
                </a:moveTo>
                <a:lnTo>
                  <a:pt x="1308111" y="79042"/>
                </a:lnTo>
                <a:lnTo>
                  <a:pt x="1345713" y="79042"/>
                </a:lnTo>
                <a:lnTo>
                  <a:pt x="1345713" y="106975"/>
                </a:lnTo>
                <a:lnTo>
                  <a:pt x="1308111" y="106975"/>
                </a:lnTo>
                <a:lnTo>
                  <a:pt x="1308111" y="185556"/>
                </a:lnTo>
                <a:cubicBezTo>
                  <a:pt x="1308111" y="194867"/>
                  <a:pt x="1309799" y="201518"/>
                  <a:pt x="1313176" y="205508"/>
                </a:cubicBezTo>
                <a:cubicBezTo>
                  <a:pt x="1316552" y="209499"/>
                  <a:pt x="1322180" y="211494"/>
                  <a:pt x="1330058" y="211494"/>
                </a:cubicBezTo>
                <a:cubicBezTo>
                  <a:pt x="1336095" y="211494"/>
                  <a:pt x="1341314" y="209755"/>
                  <a:pt x="1345713" y="206276"/>
                </a:cubicBezTo>
                <a:lnTo>
                  <a:pt x="1345713" y="234516"/>
                </a:lnTo>
                <a:cubicBezTo>
                  <a:pt x="1338756" y="237995"/>
                  <a:pt x="1329598" y="239734"/>
                  <a:pt x="1318240" y="239734"/>
                </a:cubicBezTo>
                <a:cubicBezTo>
                  <a:pt x="1287749" y="239734"/>
                  <a:pt x="1272504" y="225102"/>
                  <a:pt x="1272504" y="195839"/>
                </a:cubicBezTo>
                <a:lnTo>
                  <a:pt x="1272504" y="106975"/>
                </a:lnTo>
                <a:lnTo>
                  <a:pt x="1246259" y="106975"/>
                </a:lnTo>
                <a:lnTo>
                  <a:pt x="1246259" y="79042"/>
                </a:lnTo>
                <a:lnTo>
                  <a:pt x="1272504" y="79042"/>
                </a:lnTo>
                <a:lnTo>
                  <a:pt x="1272504" y="42667"/>
                </a:lnTo>
                <a:close/>
                <a:moveTo>
                  <a:pt x="1846613" y="16115"/>
                </a:moveTo>
                <a:lnTo>
                  <a:pt x="1954969" y="16115"/>
                </a:lnTo>
                <a:lnTo>
                  <a:pt x="1954969" y="46504"/>
                </a:lnTo>
                <a:lnTo>
                  <a:pt x="1876234" y="46504"/>
                </a:lnTo>
                <a:lnTo>
                  <a:pt x="1872551" y="101603"/>
                </a:lnTo>
                <a:cubicBezTo>
                  <a:pt x="1879611" y="101194"/>
                  <a:pt x="1886006" y="100989"/>
                  <a:pt x="1891736" y="100989"/>
                </a:cubicBezTo>
                <a:cubicBezTo>
                  <a:pt x="1915065" y="100989"/>
                  <a:pt x="1933098" y="106975"/>
                  <a:pt x="1945837" y="118946"/>
                </a:cubicBezTo>
                <a:cubicBezTo>
                  <a:pt x="1958576" y="130918"/>
                  <a:pt x="1964945" y="147289"/>
                  <a:pt x="1964945" y="168059"/>
                </a:cubicBezTo>
                <a:cubicBezTo>
                  <a:pt x="1964945" y="189853"/>
                  <a:pt x="1957655" y="207325"/>
                  <a:pt x="1943074" y="220473"/>
                </a:cubicBezTo>
                <a:cubicBezTo>
                  <a:pt x="1928494" y="233621"/>
                  <a:pt x="1908465" y="240195"/>
                  <a:pt x="1882987" y="240195"/>
                </a:cubicBezTo>
                <a:cubicBezTo>
                  <a:pt x="1861500" y="240195"/>
                  <a:pt x="1845487" y="237176"/>
                  <a:pt x="1834948" y="231139"/>
                </a:cubicBezTo>
                <a:lnTo>
                  <a:pt x="1834948" y="196914"/>
                </a:lnTo>
                <a:cubicBezTo>
                  <a:pt x="1849376" y="206634"/>
                  <a:pt x="1864007" y="211494"/>
                  <a:pt x="1878843" y="211494"/>
                </a:cubicBezTo>
                <a:cubicBezTo>
                  <a:pt x="1893782" y="211494"/>
                  <a:pt x="1905805" y="207683"/>
                  <a:pt x="1914911" y="200060"/>
                </a:cubicBezTo>
                <a:cubicBezTo>
                  <a:pt x="1924017" y="192437"/>
                  <a:pt x="1928571" y="182282"/>
                  <a:pt x="1928571" y="169594"/>
                </a:cubicBezTo>
                <a:cubicBezTo>
                  <a:pt x="1928571" y="157111"/>
                  <a:pt x="1923941" y="147391"/>
                  <a:pt x="1914681" y="140433"/>
                </a:cubicBezTo>
                <a:cubicBezTo>
                  <a:pt x="1905421" y="133476"/>
                  <a:pt x="1892145" y="129997"/>
                  <a:pt x="1874853" y="129997"/>
                </a:cubicBezTo>
                <a:cubicBezTo>
                  <a:pt x="1868919" y="129997"/>
                  <a:pt x="1856896" y="130611"/>
                  <a:pt x="1838785" y="131838"/>
                </a:cubicBezTo>
                <a:close/>
                <a:moveTo>
                  <a:pt x="0" y="16115"/>
                </a:moveTo>
                <a:lnTo>
                  <a:pt x="51415" y="16115"/>
                </a:lnTo>
                <a:lnTo>
                  <a:pt x="109277" y="162688"/>
                </a:lnTo>
                <a:cubicBezTo>
                  <a:pt x="113677" y="173943"/>
                  <a:pt x="116542" y="182333"/>
                  <a:pt x="117872" y="187858"/>
                </a:cubicBezTo>
                <a:lnTo>
                  <a:pt x="118639" y="187858"/>
                </a:lnTo>
                <a:cubicBezTo>
                  <a:pt x="122425" y="176296"/>
                  <a:pt x="125495" y="167701"/>
                  <a:pt x="127848" y="162074"/>
                </a:cubicBezTo>
                <a:lnTo>
                  <a:pt x="186784" y="16115"/>
                </a:lnTo>
                <a:lnTo>
                  <a:pt x="236358" y="16115"/>
                </a:lnTo>
                <a:lnTo>
                  <a:pt x="236358" y="236204"/>
                </a:lnTo>
                <a:lnTo>
                  <a:pt x="200137" y="236204"/>
                </a:lnTo>
                <a:lnTo>
                  <a:pt x="200137" y="93776"/>
                </a:lnTo>
                <a:cubicBezTo>
                  <a:pt x="200137" y="82111"/>
                  <a:pt x="200853" y="67838"/>
                  <a:pt x="202285" y="50955"/>
                </a:cubicBezTo>
                <a:lnTo>
                  <a:pt x="201671" y="50955"/>
                </a:lnTo>
                <a:cubicBezTo>
                  <a:pt x="199420" y="60573"/>
                  <a:pt x="197425" y="67480"/>
                  <a:pt x="195686" y="71675"/>
                </a:cubicBezTo>
                <a:lnTo>
                  <a:pt x="129997" y="236204"/>
                </a:lnTo>
                <a:lnTo>
                  <a:pt x="104826" y="236204"/>
                </a:lnTo>
                <a:lnTo>
                  <a:pt x="38984" y="72902"/>
                </a:lnTo>
                <a:cubicBezTo>
                  <a:pt x="37142" y="68093"/>
                  <a:pt x="35198" y="60778"/>
                  <a:pt x="33151" y="50955"/>
                </a:cubicBezTo>
                <a:lnTo>
                  <a:pt x="32537" y="50955"/>
                </a:lnTo>
                <a:cubicBezTo>
                  <a:pt x="33356" y="59754"/>
                  <a:pt x="33765" y="74130"/>
                  <a:pt x="33765" y="94083"/>
                </a:cubicBezTo>
                <a:lnTo>
                  <a:pt x="33765" y="236204"/>
                </a:lnTo>
                <a:lnTo>
                  <a:pt x="0" y="236204"/>
                </a:lnTo>
                <a:close/>
                <a:moveTo>
                  <a:pt x="2224604" y="12432"/>
                </a:moveTo>
                <a:cubicBezTo>
                  <a:pt x="2245886" y="12432"/>
                  <a:pt x="2263536" y="15450"/>
                  <a:pt x="2277554" y="21487"/>
                </a:cubicBezTo>
                <a:lnTo>
                  <a:pt x="2277554" y="57708"/>
                </a:lnTo>
                <a:cubicBezTo>
                  <a:pt x="2262718" y="48909"/>
                  <a:pt x="2246347" y="44509"/>
                  <a:pt x="2228441" y="44509"/>
                </a:cubicBezTo>
                <a:cubicBezTo>
                  <a:pt x="2204600" y="44509"/>
                  <a:pt x="2185288" y="52132"/>
                  <a:pt x="2170502" y="67377"/>
                </a:cubicBezTo>
                <a:cubicBezTo>
                  <a:pt x="2155717" y="82623"/>
                  <a:pt x="2148325" y="102984"/>
                  <a:pt x="2148325" y="128462"/>
                </a:cubicBezTo>
                <a:cubicBezTo>
                  <a:pt x="2148325" y="152712"/>
                  <a:pt x="2155231" y="172024"/>
                  <a:pt x="2169044" y="186400"/>
                </a:cubicBezTo>
                <a:cubicBezTo>
                  <a:pt x="2182857" y="200776"/>
                  <a:pt x="2201019" y="207964"/>
                  <a:pt x="2223529" y="207964"/>
                </a:cubicBezTo>
                <a:cubicBezTo>
                  <a:pt x="2244300" y="207964"/>
                  <a:pt x="2262308" y="203053"/>
                  <a:pt x="2277554" y="193230"/>
                </a:cubicBezTo>
                <a:lnTo>
                  <a:pt x="2277554" y="226995"/>
                </a:lnTo>
                <a:cubicBezTo>
                  <a:pt x="2260978" y="235590"/>
                  <a:pt x="2240361" y="239888"/>
                  <a:pt x="2215702" y="239888"/>
                </a:cubicBezTo>
                <a:cubicBezTo>
                  <a:pt x="2183778" y="239888"/>
                  <a:pt x="2158198" y="229809"/>
                  <a:pt x="2138962" y="209652"/>
                </a:cubicBezTo>
                <a:cubicBezTo>
                  <a:pt x="2119726" y="189495"/>
                  <a:pt x="2110108" y="163046"/>
                  <a:pt x="2110108" y="130304"/>
                </a:cubicBezTo>
                <a:cubicBezTo>
                  <a:pt x="2110108" y="95106"/>
                  <a:pt x="2120929" y="66661"/>
                  <a:pt x="2142569" y="44969"/>
                </a:cubicBezTo>
                <a:cubicBezTo>
                  <a:pt x="2164210" y="23278"/>
                  <a:pt x="2191555" y="12432"/>
                  <a:pt x="2224604" y="12432"/>
                </a:cubicBezTo>
                <a:close/>
                <a:moveTo>
                  <a:pt x="1749754" y="12432"/>
                </a:moveTo>
                <a:cubicBezTo>
                  <a:pt x="1758042" y="12432"/>
                  <a:pt x="1765588" y="12994"/>
                  <a:pt x="1772392" y="14120"/>
                </a:cubicBezTo>
                <a:cubicBezTo>
                  <a:pt x="1779196" y="15246"/>
                  <a:pt x="1784645" y="16780"/>
                  <a:pt x="1788737" y="18724"/>
                </a:cubicBezTo>
                <a:lnTo>
                  <a:pt x="1788737" y="50801"/>
                </a:lnTo>
                <a:cubicBezTo>
                  <a:pt x="1783519" y="48141"/>
                  <a:pt x="1777943" y="45890"/>
                  <a:pt x="1772008" y="44048"/>
                </a:cubicBezTo>
                <a:cubicBezTo>
                  <a:pt x="1766074" y="42207"/>
                  <a:pt x="1759269" y="41286"/>
                  <a:pt x="1751595" y="41286"/>
                </a:cubicBezTo>
                <a:cubicBezTo>
                  <a:pt x="1743001" y="41286"/>
                  <a:pt x="1735071" y="43025"/>
                  <a:pt x="1727806" y="46504"/>
                </a:cubicBezTo>
                <a:cubicBezTo>
                  <a:pt x="1720542" y="49983"/>
                  <a:pt x="1714274" y="55073"/>
                  <a:pt x="1709005" y="61775"/>
                </a:cubicBezTo>
                <a:cubicBezTo>
                  <a:pt x="1703736" y="68477"/>
                  <a:pt x="1699592" y="76765"/>
                  <a:pt x="1696573" y="86639"/>
                </a:cubicBezTo>
                <a:cubicBezTo>
                  <a:pt x="1693555" y="96513"/>
                  <a:pt x="1691994" y="107896"/>
                  <a:pt x="1691892" y="120788"/>
                </a:cubicBezTo>
                <a:lnTo>
                  <a:pt x="1692813" y="120788"/>
                </a:lnTo>
                <a:cubicBezTo>
                  <a:pt x="1697520" y="113523"/>
                  <a:pt x="1703889" y="107793"/>
                  <a:pt x="1711921" y="103598"/>
                </a:cubicBezTo>
                <a:cubicBezTo>
                  <a:pt x="1719953" y="99403"/>
                  <a:pt x="1729392" y="97306"/>
                  <a:pt x="1740238" y="97306"/>
                </a:cubicBezTo>
                <a:cubicBezTo>
                  <a:pt x="1749856" y="97306"/>
                  <a:pt x="1758528" y="98866"/>
                  <a:pt x="1766253" y="101987"/>
                </a:cubicBezTo>
                <a:cubicBezTo>
                  <a:pt x="1773978" y="105107"/>
                  <a:pt x="1780577" y="109610"/>
                  <a:pt x="1786051" y="115493"/>
                </a:cubicBezTo>
                <a:cubicBezTo>
                  <a:pt x="1791526" y="121376"/>
                  <a:pt x="1795746" y="128539"/>
                  <a:pt x="1798713" y="136980"/>
                </a:cubicBezTo>
                <a:cubicBezTo>
                  <a:pt x="1801681" y="145421"/>
                  <a:pt x="1803164" y="154911"/>
                  <a:pt x="1803164" y="165450"/>
                </a:cubicBezTo>
                <a:cubicBezTo>
                  <a:pt x="1803164" y="176501"/>
                  <a:pt x="1801348" y="186579"/>
                  <a:pt x="1797716" y="195686"/>
                </a:cubicBezTo>
                <a:cubicBezTo>
                  <a:pt x="1794084" y="204792"/>
                  <a:pt x="1789044" y="212645"/>
                  <a:pt x="1782598" y="219245"/>
                </a:cubicBezTo>
                <a:cubicBezTo>
                  <a:pt x="1776152" y="225844"/>
                  <a:pt x="1768504" y="230960"/>
                  <a:pt x="1759653" y="234593"/>
                </a:cubicBezTo>
                <a:cubicBezTo>
                  <a:pt x="1750802" y="238225"/>
                  <a:pt x="1741210" y="240041"/>
                  <a:pt x="1730876" y="240041"/>
                </a:cubicBezTo>
                <a:cubicBezTo>
                  <a:pt x="1719825" y="240041"/>
                  <a:pt x="1709670" y="237892"/>
                  <a:pt x="1700410" y="233595"/>
                </a:cubicBezTo>
                <a:cubicBezTo>
                  <a:pt x="1691150" y="229298"/>
                  <a:pt x="1683169" y="222903"/>
                  <a:pt x="1676467" y="214410"/>
                </a:cubicBezTo>
                <a:cubicBezTo>
                  <a:pt x="1669766" y="205918"/>
                  <a:pt x="1664573" y="195353"/>
                  <a:pt x="1660889" y="182717"/>
                </a:cubicBezTo>
                <a:cubicBezTo>
                  <a:pt x="1657206" y="170080"/>
                  <a:pt x="1655364" y="155423"/>
                  <a:pt x="1655364" y="138745"/>
                </a:cubicBezTo>
                <a:cubicBezTo>
                  <a:pt x="1655364" y="118383"/>
                  <a:pt x="1657794" y="100324"/>
                  <a:pt x="1662654" y="84567"/>
                </a:cubicBezTo>
                <a:cubicBezTo>
                  <a:pt x="1667515" y="68810"/>
                  <a:pt x="1674191" y="55610"/>
                  <a:pt x="1682683" y="44969"/>
                </a:cubicBezTo>
                <a:cubicBezTo>
                  <a:pt x="1691176" y="34328"/>
                  <a:pt x="1701152" y="26245"/>
                  <a:pt x="1712612" y="20720"/>
                </a:cubicBezTo>
                <a:cubicBezTo>
                  <a:pt x="1724072" y="15194"/>
                  <a:pt x="1736452" y="12432"/>
                  <a:pt x="1749754" y="12432"/>
                </a:cubicBezTo>
                <a:close/>
                <a:moveTo>
                  <a:pt x="1548375" y="12432"/>
                </a:moveTo>
                <a:cubicBezTo>
                  <a:pt x="1567918" y="12432"/>
                  <a:pt x="1583573" y="17343"/>
                  <a:pt x="1595340" y="27166"/>
                </a:cubicBezTo>
                <a:cubicBezTo>
                  <a:pt x="1607107" y="36988"/>
                  <a:pt x="1612990" y="49574"/>
                  <a:pt x="1612990" y="64922"/>
                </a:cubicBezTo>
                <a:cubicBezTo>
                  <a:pt x="1612990" y="93878"/>
                  <a:pt x="1598256" y="112500"/>
                  <a:pt x="1568788" y="120788"/>
                </a:cubicBezTo>
                <a:lnTo>
                  <a:pt x="1568788" y="121402"/>
                </a:lnTo>
                <a:cubicBezTo>
                  <a:pt x="1584647" y="122937"/>
                  <a:pt x="1597182" y="128487"/>
                  <a:pt x="1606390" y="138054"/>
                </a:cubicBezTo>
                <a:cubicBezTo>
                  <a:pt x="1615599" y="147621"/>
                  <a:pt x="1620203" y="159567"/>
                  <a:pt x="1620203" y="173892"/>
                </a:cubicBezTo>
                <a:cubicBezTo>
                  <a:pt x="1620203" y="193639"/>
                  <a:pt x="1612785" y="209576"/>
                  <a:pt x="1597949" y="221700"/>
                </a:cubicBezTo>
                <a:cubicBezTo>
                  <a:pt x="1583113" y="233825"/>
                  <a:pt x="1563570" y="239888"/>
                  <a:pt x="1539320" y="239888"/>
                </a:cubicBezTo>
                <a:cubicBezTo>
                  <a:pt x="1517526" y="239888"/>
                  <a:pt x="1500132" y="235948"/>
                  <a:pt x="1487137" y="228070"/>
                </a:cubicBezTo>
                <a:lnTo>
                  <a:pt x="1487137" y="194611"/>
                </a:lnTo>
                <a:cubicBezTo>
                  <a:pt x="1501462" y="205969"/>
                  <a:pt x="1517628" y="211647"/>
                  <a:pt x="1535637" y="211647"/>
                </a:cubicBezTo>
                <a:cubicBezTo>
                  <a:pt x="1550268" y="211647"/>
                  <a:pt x="1561958" y="208322"/>
                  <a:pt x="1570706" y="201671"/>
                </a:cubicBezTo>
                <a:cubicBezTo>
                  <a:pt x="1579455" y="195021"/>
                  <a:pt x="1583829" y="186016"/>
                  <a:pt x="1583829" y="174659"/>
                </a:cubicBezTo>
                <a:cubicBezTo>
                  <a:pt x="1583829" y="149693"/>
                  <a:pt x="1564746" y="137210"/>
                  <a:pt x="1526581" y="137210"/>
                </a:cubicBezTo>
                <a:lnTo>
                  <a:pt x="1509545" y="137210"/>
                </a:lnTo>
                <a:lnTo>
                  <a:pt x="1509545" y="108663"/>
                </a:lnTo>
                <a:lnTo>
                  <a:pt x="1525814" y="108663"/>
                </a:lnTo>
                <a:cubicBezTo>
                  <a:pt x="1559682" y="108663"/>
                  <a:pt x="1576615" y="96896"/>
                  <a:pt x="1576615" y="73363"/>
                </a:cubicBezTo>
                <a:cubicBezTo>
                  <a:pt x="1576615" y="51671"/>
                  <a:pt x="1563416" y="40825"/>
                  <a:pt x="1537018" y="40825"/>
                </a:cubicBezTo>
                <a:cubicBezTo>
                  <a:pt x="1522284" y="40825"/>
                  <a:pt x="1508420" y="46095"/>
                  <a:pt x="1495425" y="56634"/>
                </a:cubicBezTo>
                <a:lnTo>
                  <a:pt x="1495425" y="25017"/>
                </a:lnTo>
                <a:cubicBezTo>
                  <a:pt x="1510364" y="16627"/>
                  <a:pt x="1528014" y="12432"/>
                  <a:pt x="1548375" y="12432"/>
                </a:cubicBezTo>
                <a:close/>
                <a:moveTo>
                  <a:pt x="2719067" y="5525"/>
                </a:moveTo>
                <a:cubicBezTo>
                  <a:pt x="2725103" y="5525"/>
                  <a:pt x="2730219" y="7469"/>
                  <a:pt x="2734414" y="11357"/>
                </a:cubicBezTo>
                <a:cubicBezTo>
                  <a:pt x="2738610" y="15246"/>
                  <a:pt x="2740707" y="20106"/>
                  <a:pt x="2740707" y="25938"/>
                </a:cubicBezTo>
                <a:cubicBezTo>
                  <a:pt x="2740707" y="31463"/>
                  <a:pt x="2738610" y="36195"/>
                  <a:pt x="2734414" y="40135"/>
                </a:cubicBezTo>
                <a:cubicBezTo>
                  <a:pt x="2730219" y="44074"/>
                  <a:pt x="2725103" y="46044"/>
                  <a:pt x="2719067" y="46044"/>
                </a:cubicBezTo>
                <a:cubicBezTo>
                  <a:pt x="2713234" y="46044"/>
                  <a:pt x="2708246" y="44151"/>
                  <a:pt x="2704102" y="40365"/>
                </a:cubicBezTo>
                <a:cubicBezTo>
                  <a:pt x="2699958" y="36579"/>
                  <a:pt x="2697886" y="31770"/>
                  <a:pt x="2697886" y="25938"/>
                </a:cubicBezTo>
                <a:cubicBezTo>
                  <a:pt x="2697886" y="20106"/>
                  <a:pt x="2699958" y="15246"/>
                  <a:pt x="2704102" y="11357"/>
                </a:cubicBezTo>
                <a:cubicBezTo>
                  <a:pt x="2708246" y="7469"/>
                  <a:pt x="2713234" y="5525"/>
                  <a:pt x="2719067" y="5525"/>
                </a:cubicBezTo>
                <a:close/>
                <a:moveTo>
                  <a:pt x="309241" y="5525"/>
                </a:moveTo>
                <a:cubicBezTo>
                  <a:pt x="315278" y="5525"/>
                  <a:pt x="320394" y="7469"/>
                  <a:pt x="324589" y="11357"/>
                </a:cubicBezTo>
                <a:cubicBezTo>
                  <a:pt x="328784" y="15246"/>
                  <a:pt x="330882" y="20106"/>
                  <a:pt x="330882" y="25938"/>
                </a:cubicBezTo>
                <a:cubicBezTo>
                  <a:pt x="330882" y="31463"/>
                  <a:pt x="328784" y="36195"/>
                  <a:pt x="324589" y="40135"/>
                </a:cubicBezTo>
                <a:cubicBezTo>
                  <a:pt x="320394" y="44074"/>
                  <a:pt x="315278" y="46044"/>
                  <a:pt x="309241" y="46044"/>
                </a:cubicBezTo>
                <a:cubicBezTo>
                  <a:pt x="303409" y="46044"/>
                  <a:pt x="298421" y="44151"/>
                  <a:pt x="294277" y="40365"/>
                </a:cubicBezTo>
                <a:cubicBezTo>
                  <a:pt x="290133" y="36579"/>
                  <a:pt x="288061" y="31770"/>
                  <a:pt x="288061" y="25938"/>
                </a:cubicBezTo>
                <a:cubicBezTo>
                  <a:pt x="288061" y="20106"/>
                  <a:pt x="290133" y="15246"/>
                  <a:pt x="294277" y="11357"/>
                </a:cubicBezTo>
                <a:cubicBezTo>
                  <a:pt x="298421" y="7469"/>
                  <a:pt x="303409" y="5525"/>
                  <a:pt x="309241" y="5525"/>
                </a:cubicBezTo>
                <a:close/>
                <a:moveTo>
                  <a:pt x="2786835" y="3530"/>
                </a:moveTo>
                <a:lnTo>
                  <a:pt x="2822595" y="3530"/>
                </a:lnTo>
                <a:lnTo>
                  <a:pt x="2822595" y="236204"/>
                </a:lnTo>
                <a:lnTo>
                  <a:pt x="2786835" y="236204"/>
                </a:lnTo>
                <a:close/>
                <a:moveTo>
                  <a:pt x="1216526" y="0"/>
                </a:moveTo>
                <a:cubicBezTo>
                  <a:pt x="1225325" y="0"/>
                  <a:pt x="1232283" y="972"/>
                  <a:pt x="1237399" y="2916"/>
                </a:cubicBezTo>
                <a:lnTo>
                  <a:pt x="1237399" y="32537"/>
                </a:lnTo>
                <a:cubicBezTo>
                  <a:pt x="1232590" y="29775"/>
                  <a:pt x="1227116" y="28394"/>
                  <a:pt x="1220977" y="28394"/>
                </a:cubicBezTo>
                <a:cubicBezTo>
                  <a:pt x="1203685" y="28394"/>
                  <a:pt x="1195039" y="38165"/>
                  <a:pt x="1195039" y="57708"/>
                </a:cubicBezTo>
                <a:lnTo>
                  <a:pt x="1195039" y="79042"/>
                </a:lnTo>
                <a:lnTo>
                  <a:pt x="1231567" y="79042"/>
                </a:lnTo>
                <a:lnTo>
                  <a:pt x="1231567" y="106975"/>
                </a:lnTo>
                <a:lnTo>
                  <a:pt x="1195192" y="106975"/>
                </a:lnTo>
                <a:lnTo>
                  <a:pt x="1195192" y="236204"/>
                </a:lnTo>
                <a:lnTo>
                  <a:pt x="1159585" y="236204"/>
                </a:lnTo>
                <a:lnTo>
                  <a:pt x="1159585" y="106975"/>
                </a:lnTo>
                <a:lnTo>
                  <a:pt x="1132726" y="106975"/>
                </a:lnTo>
                <a:lnTo>
                  <a:pt x="1132726" y="79042"/>
                </a:lnTo>
                <a:lnTo>
                  <a:pt x="1159585" y="79042"/>
                </a:lnTo>
                <a:lnTo>
                  <a:pt x="1159585" y="53564"/>
                </a:lnTo>
                <a:cubicBezTo>
                  <a:pt x="1159585" y="36988"/>
                  <a:pt x="1165008" y="23917"/>
                  <a:pt x="1175854" y="14350"/>
                </a:cubicBezTo>
                <a:cubicBezTo>
                  <a:pt x="1186700" y="4783"/>
                  <a:pt x="1200257" y="0"/>
                  <a:pt x="1216526" y="0"/>
                </a:cubicBezTo>
                <a:close/>
              </a:path>
            </a:pathLst>
          </a:custGeom>
          <a:solidFill>
            <a:srgbClr val="2F2F2F"/>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 name="Picture 1" descr="A rainbow colored logo on a black background&#10;&#10;Description automatically generated">
            <a:extLst>
              <a:ext uri="{FF2B5EF4-FFF2-40B4-BE49-F238E27FC236}">
                <a16:creationId xmlns:a16="http://schemas.microsoft.com/office/drawing/2014/main" id="{0A9E859A-6CB5-EE60-AC13-7F06009F35B2}"/>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500380" y="2565274"/>
            <a:ext cx="610674" cy="610674"/>
          </a:xfrm>
          <a:prstGeom prst="rect">
            <a:avLst/>
          </a:prstGeom>
        </p:spPr>
      </p:pic>
    </p:spTree>
    <p:extLst>
      <p:ext uri="{BB962C8B-B14F-4D97-AF65-F5344CB8AC3E}">
        <p14:creationId xmlns:p14="http://schemas.microsoft.com/office/powerpoint/2010/main" val="3742654103"/>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showMasterSp="0" preserve="1" userDrawn="1">
  <p:cSld name="9_Large Number Divider 1">
    <p:bg>
      <p:bgPr>
        <a:solidFill>
          <a:schemeClr val="tx1"/>
        </a:solidFill>
        <a:effectLst/>
      </p:bgPr>
    </p:bg>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4" name="TextBox 3">
            <a:extLst>
              <a:ext uri="{FF2B5EF4-FFF2-40B4-BE49-F238E27FC236}">
                <a16:creationId xmlns:a16="http://schemas.microsoft.com/office/drawing/2014/main" id="{3D287FF5-DA2B-6549-A430-2AB0462370E7}"/>
              </a:ext>
            </a:extLst>
          </p:cNvPr>
          <p:cNvSpPr txBox="1"/>
          <p:nvPr userDrawn="1"/>
        </p:nvSpPr>
        <p:spPr>
          <a:xfrm>
            <a:off x="0" y="680484"/>
            <a:ext cx="4356100" cy="6177516"/>
          </a:xfrm>
          <a:prstGeom prst="rect">
            <a:avLst/>
          </a:prstGeom>
          <a:noFill/>
          <a:effectLst>
            <a:outerShdw blurRad="76200" dist="76200" dir="2700000" algn="tl" rotWithShape="0">
              <a:prstClr val="black">
                <a:alpha val="20000"/>
              </a:prstClr>
            </a:outerShdw>
          </a:effectLst>
        </p:spPr>
        <p:txBody>
          <a:bodyPr wrap="square" lIns="0" tIns="0" rIns="0" bIns="0" rtlCol="0" anchor="t">
            <a:noAutofit/>
          </a:bodyPr>
          <a:lstStyle>
            <a:defPPr>
              <a:defRPr lang="en-US"/>
            </a:defPPr>
            <a:lvl1pPr>
              <a:defRPr sz="50000" b="1" i="0">
                <a:gradFill>
                  <a:gsLst>
                    <a:gs pos="0">
                      <a:schemeClr val="accent1"/>
                    </a:gs>
                    <a:gs pos="100000">
                      <a:schemeClr val="accent3"/>
                    </a:gs>
                  </a:gsLst>
                  <a:lin ang="2400000" scaled="0"/>
                </a:gradFill>
                <a:latin typeface="Segoe UI" panose="020B0502040204020203" pitchFamily="34" charset="0"/>
                <a:cs typeface="Segoe UI" panose="020B0502040204020203" pitchFamily="34" charset="0"/>
              </a:defRPr>
            </a:lvl1pPr>
          </a:lstStyle>
          <a:p>
            <a:pPr lvl="0"/>
            <a:r>
              <a:rPr lang="en-US"/>
              <a:t>5</a:t>
            </a:r>
          </a:p>
        </p:txBody>
      </p:sp>
      <p:sp>
        <p:nvSpPr>
          <p:cNvPr id="7" name="Text Placeholder 2">
            <a:extLst>
              <a:ext uri="{FF2B5EF4-FFF2-40B4-BE49-F238E27FC236}">
                <a16:creationId xmlns:a16="http://schemas.microsoft.com/office/drawing/2014/main" id="{160E18D5-0E84-C64E-9599-465CAF60302E}"/>
              </a:ext>
            </a:extLst>
          </p:cNvPr>
          <p:cNvSpPr>
            <a:spLocks noGrp="1"/>
          </p:cNvSpPr>
          <p:nvPr>
            <p:ph type="body" sz="quarter" idx="12" hasCustomPrompt="1"/>
          </p:nvPr>
        </p:nvSpPr>
        <p:spPr>
          <a:xfrm>
            <a:off x="4941888" y="1307806"/>
            <a:ext cx="6667500" cy="2121194"/>
          </a:xfrm>
        </p:spPr>
        <p:txBody>
          <a:bodyPr anchor="t">
            <a:noAutofit/>
          </a:bodyPr>
          <a:lstStyle>
            <a:lvl1pPr marL="0" indent="0">
              <a:spcAft>
                <a:spcPts val="600"/>
              </a:spcAft>
              <a:buFont typeface="Wingdings" panose="05000000000000000000" pitchFamily="2" charset="2"/>
              <a:buNone/>
              <a:defRPr sz="2400">
                <a:solidFill>
                  <a:schemeClr val="bg1"/>
                </a:solidFill>
              </a:defRPr>
            </a:lvl1pPr>
          </a:lstStyle>
          <a:p>
            <a:pPr lvl="0"/>
            <a:r>
              <a:rPr lang="en-US"/>
              <a:t>Section Details</a:t>
            </a:r>
          </a:p>
        </p:txBody>
      </p:sp>
      <p:sp>
        <p:nvSpPr>
          <p:cNvPr id="8" name="Title 1">
            <a:extLst>
              <a:ext uri="{FF2B5EF4-FFF2-40B4-BE49-F238E27FC236}">
                <a16:creationId xmlns:a16="http://schemas.microsoft.com/office/drawing/2014/main" id="{AD9EEC05-DC95-844E-868F-EEEB231AD961}"/>
              </a:ext>
            </a:extLst>
          </p:cNvPr>
          <p:cNvSpPr>
            <a:spLocks noGrp="1"/>
          </p:cNvSpPr>
          <p:nvPr>
            <p:ph type="title" hasCustomPrompt="1"/>
          </p:nvPr>
        </p:nvSpPr>
        <p:spPr>
          <a:xfrm>
            <a:off x="4941888" y="585788"/>
            <a:ext cx="6667230" cy="714094"/>
          </a:xfrm>
          <a:noFill/>
        </p:spPr>
        <p:txBody>
          <a:bodyPr wrap="square" lIns="0" tIns="0" rIns="0" bIns="0" anchor="t" anchorCtr="0">
            <a:noAutofit/>
          </a:bodyPr>
          <a:lstStyle>
            <a:lvl1pPr algn="l" defTabSz="932742" rtl="0" eaLnBrk="1" latinLnBrk="0" hangingPunct="1">
              <a:lnSpc>
                <a:spcPct val="90000"/>
              </a:lnSpc>
              <a:spcBef>
                <a:spcPct val="0"/>
              </a:spcBef>
              <a:buNone/>
              <a:defRPr lang="en-US" sz="3600" b="0" kern="1200" cap="none" spc="-50" baseline="0" dirty="0">
                <a:ln w="3175">
                  <a:noFill/>
                </a:ln>
                <a:solidFill>
                  <a:schemeClr val="bg1"/>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9217836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381.xml><?xml version="1.0" encoding="utf-8"?>
<p:sldLayout xmlns:a="http://schemas.openxmlformats.org/drawingml/2006/main" xmlns:r="http://schemas.openxmlformats.org/officeDocument/2006/relationships" xmlns:p="http://schemas.openxmlformats.org/presentationml/2006/main" showMasterSp="0" preserve="1" userDrawn="1">
  <p:cSld name="Blank - Black">
    <p:spTree>
      <p:nvGrpSpPr>
        <p:cNvPr id="1" name=""/>
        <p:cNvGrpSpPr/>
        <p:nvPr/>
      </p:nvGrpSpPr>
      <p:grpSpPr>
        <a:xfrm>
          <a:off x="0" y="0"/>
          <a:ext cx="0" cy="0"/>
          <a:chOff x="0" y="0"/>
          <a:chExt cx="0" cy="0"/>
        </a:xfrm>
      </p:grpSpPr>
    </p:spTree>
    <p:extLst>
      <p:ext uri="{BB962C8B-B14F-4D97-AF65-F5344CB8AC3E}">
        <p14:creationId xmlns:p14="http://schemas.microsoft.com/office/powerpoint/2010/main" val="276647996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82.xml><?xml version="1.0" encoding="utf-8"?>
<p:sldLayout xmlns:a="http://schemas.openxmlformats.org/drawingml/2006/main" xmlns:r="http://schemas.openxmlformats.org/officeDocument/2006/relationships" xmlns:p="http://schemas.openxmlformats.org/presentationml/2006/main" showMasterSp="0" preserve="1" userDrawn="1">
  <p:cSld name="Blank - Textured">
    <p:bg>
      <p:bgPr>
        <a:solidFill>
          <a:schemeClr val="bg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83960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83.xml><?xml version="1.0" encoding="utf-8"?>
<p:sldLayout xmlns:a="http://schemas.openxmlformats.org/drawingml/2006/main" xmlns:r="http://schemas.openxmlformats.org/officeDocument/2006/relationships" xmlns:p="http://schemas.openxmlformats.org/presentationml/2006/main" showMasterSp="0" preserve="1" userDrawn="1">
  <p:cSld name="12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Tree>
    <p:extLst>
      <p:ext uri="{BB962C8B-B14F-4D97-AF65-F5344CB8AC3E}">
        <p14:creationId xmlns:p14="http://schemas.microsoft.com/office/powerpoint/2010/main" val="258121050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84.xml><?xml version="1.0" encoding="utf-8"?>
<p:sldLayout xmlns:a="http://schemas.openxmlformats.org/drawingml/2006/main" xmlns:r="http://schemas.openxmlformats.org/officeDocument/2006/relationships" xmlns:p="http://schemas.openxmlformats.org/presentationml/2006/main" showMasterSp="0" preserve="1" userDrawn="1">
  <p:cSld name="Blank - White">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77930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85.xml><?xml version="1.0" encoding="utf-8"?>
<p:sldLayout xmlns:a="http://schemas.openxmlformats.org/drawingml/2006/main" xmlns:r="http://schemas.openxmlformats.org/officeDocument/2006/relationships" xmlns:p="http://schemas.openxmlformats.org/presentationml/2006/main" showMasterSp="0" preserve="1" userDrawn="1">
  <p:cSld name="Apendix Blue Bkg">
    <p:bg>
      <p:bgPr>
        <a:solidFill>
          <a:schemeClr val="tx1"/>
        </a:solidFill>
        <a:effectLst/>
      </p:bgPr>
    </p:bg>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8F377B63-6619-6B40-8D85-1D972ED609B9}"/>
              </a:ext>
            </a:extLst>
          </p:cNvPr>
          <p:cNvSpPr>
            <a:spLocks noGrp="1"/>
          </p:cNvSpPr>
          <p:nvPr>
            <p:ph type="body" sz="quarter" idx="10" hasCustomPrompt="1"/>
          </p:nvPr>
        </p:nvSpPr>
        <p:spPr>
          <a:xfrm>
            <a:off x="584200" y="3152001"/>
            <a:ext cx="5367338" cy="553998"/>
          </a:xfrm>
        </p:spPr>
        <p:txBody>
          <a:bodyPr anchor="b"/>
          <a:lstStyle>
            <a:lvl1pPr marL="0" indent="0">
              <a:buNone/>
              <a:defRPr sz="3600">
                <a:gradFill>
                  <a:gsLst>
                    <a:gs pos="0">
                      <a:schemeClr val="bg2"/>
                    </a:gs>
                    <a:gs pos="100000">
                      <a:schemeClr val="accent3"/>
                    </a:gs>
                  </a:gsLst>
                  <a:lin ang="2400000" scaled="0"/>
                </a:gradFill>
                <a:latin typeface="+mj-lt"/>
              </a:defRPr>
            </a:lvl1pPr>
          </a:lstStyle>
          <a:p>
            <a:pPr lvl="0"/>
            <a:r>
              <a:rPr lang="en-US"/>
              <a:t>Appendix</a:t>
            </a:r>
          </a:p>
        </p:txBody>
      </p:sp>
    </p:spTree>
    <p:extLst>
      <p:ext uri="{BB962C8B-B14F-4D97-AF65-F5344CB8AC3E}">
        <p14:creationId xmlns:p14="http://schemas.microsoft.com/office/powerpoint/2010/main" val="3487565503"/>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6" pos="3749">
          <p15:clr>
            <a:srgbClr val="A4A3A4"/>
          </p15:clr>
        </p15:guide>
        <p15:guide id="17" pos="3932">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86.xml><?xml version="1.0" encoding="utf-8"?>
<p:sldLayout xmlns:a="http://schemas.openxmlformats.org/drawingml/2006/main" xmlns:r="http://schemas.openxmlformats.org/officeDocument/2006/relationships" xmlns:p="http://schemas.openxmlformats.org/presentationml/2006/main" showMasterSp="0" preserve="1" userDrawn="1">
  <p:cSld name="Closing logo slide">
    <p:bg>
      <p:bgPr>
        <a:solidFill>
          <a:schemeClr val="tx1"/>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4" name="MS logo gray - EMF" descr="Microsoft logo, gray text version">
            <a:extLst>
              <a:ext uri="{FF2B5EF4-FFF2-40B4-BE49-F238E27FC236}">
                <a16:creationId xmlns:a16="http://schemas.microsoft.com/office/drawing/2014/main" id="{B75252BC-2A15-9D3D-49E1-459E5722BAC5}"/>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360035109"/>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387.xml><?xml version="1.0" encoding="utf-8"?>
<p:sldLayout xmlns:a="http://schemas.openxmlformats.org/drawingml/2006/main" xmlns:r="http://schemas.openxmlformats.org/officeDocument/2006/relationships" xmlns:p="http://schemas.openxmlformats.org/presentationml/2006/main" showMasterSp="0" userDrawn="1">
  <p:cSld name="Title &amp; Subtitle">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34B655BA-10A4-4A57-89DB-CFFBE1CA1E33}"/>
              </a:ext>
            </a:extLst>
          </p:cNvPr>
          <p:cNvSpPr>
            <a:spLocks noGrp="1"/>
          </p:cNvSpPr>
          <p:nvPr>
            <p:ph type="title"/>
          </p:nvPr>
        </p:nvSpPr>
        <p:spPr/>
        <p:txBody>
          <a:bodyPr/>
          <a:lstStyle/>
          <a:p>
            <a:r>
              <a:rPr lang="en-US"/>
              <a:t>Click to edit Master title style</a:t>
            </a:r>
          </a:p>
        </p:txBody>
      </p:sp>
      <p:sp>
        <p:nvSpPr>
          <p:cNvPr id="3" name="Text Placeholder 2">
            <a:extLst>
              <a:ext uri="{FF2B5EF4-FFF2-40B4-BE49-F238E27FC236}">
                <a16:creationId xmlns:a16="http://schemas.microsoft.com/office/drawing/2014/main" id="{8B5C33E8-E107-AC85-0D68-58D82E07DFB8}"/>
              </a:ext>
            </a:extLst>
          </p:cNvPr>
          <p:cNvSpPr>
            <a:spLocks noGrp="1"/>
          </p:cNvSpPr>
          <p:nvPr>
            <p:ph type="body" sz="quarter" idx="11"/>
          </p:nvPr>
        </p:nvSpPr>
        <p:spPr>
          <a:xfrm>
            <a:off x="585788" y="959260"/>
            <a:ext cx="11017250" cy="276999"/>
          </a:xfrm>
        </p:spPr>
        <p:txBody>
          <a:bodyPr/>
          <a:lstStyle>
            <a:lvl1pPr marL="0" indent="0">
              <a:buNone/>
              <a:defRPr sz="1800"/>
            </a:lvl1pPr>
          </a:lstStyle>
          <a:p>
            <a:pPr lvl="0"/>
            <a:r>
              <a:rPr lang="en-US"/>
              <a:t>Click to edit Master text styles</a:t>
            </a:r>
          </a:p>
        </p:txBody>
      </p:sp>
    </p:spTree>
    <p:extLst>
      <p:ext uri="{BB962C8B-B14F-4D97-AF65-F5344CB8AC3E}">
        <p14:creationId xmlns:p14="http://schemas.microsoft.com/office/powerpoint/2010/main" val="545353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388.xml><?xml version="1.0" encoding="utf-8"?>
<p:sldLayout xmlns:a="http://schemas.openxmlformats.org/drawingml/2006/main" xmlns:r="http://schemas.openxmlformats.org/officeDocument/2006/relationships" xmlns:p="http://schemas.openxmlformats.org/presentationml/2006/main" showMasterSp="0" preserve="1" userDrawn="1">
  <p:cSld name="5_Two Column Bullet text">
    <p:spTree>
      <p:nvGrpSpPr>
        <p:cNvPr id="1" name=""/>
        <p:cNvGrpSpPr/>
        <p:nvPr/>
      </p:nvGrpSpPr>
      <p:grpSpPr>
        <a:xfrm>
          <a:off x="0" y="0"/>
          <a:ext cx="0" cy="0"/>
          <a:chOff x="0" y="0"/>
          <a:chExt cx="0" cy="0"/>
        </a:xfrm>
      </p:grpSpPr>
      <p:pic>
        <p:nvPicPr>
          <p:cNvPr id="12" name="Picture 11" descr="Background pattern&#10;&#10;Description automatically generated">
            <a:extLst>
              <a:ext uri="{FF2B5EF4-FFF2-40B4-BE49-F238E27FC236}">
                <a16:creationId xmlns:a16="http://schemas.microsoft.com/office/drawing/2014/main" id="{FB1129D1-6431-564C-8572-607F580F1A6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250725" y="0"/>
            <a:ext cx="7941275" cy="6858000"/>
          </a:xfrm>
          <a:prstGeom prst="rect">
            <a:avLst/>
          </a:prstGeom>
        </p:spPr>
      </p:pic>
      <p:sp>
        <p:nvSpPr>
          <p:cNvPr id="15" name="Rectangle 14">
            <a:extLst>
              <a:ext uri="{FF2B5EF4-FFF2-40B4-BE49-F238E27FC236}">
                <a16:creationId xmlns:a16="http://schemas.microsoft.com/office/drawing/2014/main" id="{7870CCD2-DC01-EA68-D65D-9ACFB35746D8}"/>
              </a:ext>
            </a:extLst>
          </p:cNvPr>
          <p:cNvSpPr/>
          <p:nvPr userDrawn="1"/>
        </p:nvSpPr>
        <p:spPr bwMode="auto">
          <a:xfrm>
            <a:off x="4250725" y="0"/>
            <a:ext cx="7941275"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4" name="Text Placeholder 3"/>
          <p:cNvSpPr>
            <a:spLocks noGrp="1"/>
          </p:cNvSpPr>
          <p:nvPr>
            <p:ph type="body" sz="quarter" idx="10"/>
          </p:nvPr>
        </p:nvSpPr>
        <p:spPr>
          <a:xfrm>
            <a:off x="584199" y="2827164"/>
            <a:ext cx="3172989" cy="184666"/>
          </a:xfrm>
        </p:spPr>
        <p:txBody>
          <a:bodyPr wrap="square">
            <a:spAutoFit/>
          </a:bodyPr>
          <a:lstStyle>
            <a:lvl1pPr marL="0" indent="0">
              <a:lnSpc>
                <a:spcPct val="100000"/>
              </a:lnSpc>
              <a:spcBef>
                <a:spcPts val="600"/>
              </a:spcBef>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7" name="TextBox 6">
            <a:extLst>
              <a:ext uri="{FF2B5EF4-FFF2-40B4-BE49-F238E27FC236}">
                <a16:creationId xmlns:a16="http://schemas.microsoft.com/office/drawing/2014/main" id="{9ED63FA2-4790-49C1-9B78-C6EC890A16DD}"/>
              </a:ext>
            </a:extLst>
          </p:cNvPr>
          <p:cNvSpPr txBox="1"/>
          <p:nvPr userDrawn="1"/>
        </p:nvSpPr>
        <p:spPr>
          <a:xfrm>
            <a:off x="585231" y="5455510"/>
            <a:ext cx="1560877" cy="276999"/>
          </a:xfrm>
          <a:prstGeom prst="rect">
            <a:avLst/>
          </a:prstGeom>
          <a:noFill/>
        </p:spPr>
        <p:txBody>
          <a:bodyPr wrap="square" lIns="0">
            <a:spAutoFit/>
          </a:bodyPr>
          <a:lstStyle/>
          <a:p>
            <a:r>
              <a:rPr lang="en-GB" sz="1200" b="0">
                <a:solidFill>
                  <a:schemeClr val="accent3"/>
                </a:solidFill>
                <a:latin typeface="+mj-lt"/>
              </a:rPr>
              <a:t>Customer resources</a:t>
            </a:r>
          </a:p>
        </p:txBody>
      </p:sp>
      <p:sp>
        <p:nvSpPr>
          <p:cNvPr id="8" name="TextBox 7">
            <a:extLst>
              <a:ext uri="{FF2B5EF4-FFF2-40B4-BE49-F238E27FC236}">
                <a16:creationId xmlns:a16="http://schemas.microsoft.com/office/drawing/2014/main" id="{E2B81701-DDCA-43B6-9C68-636E43E7EBF6}"/>
              </a:ext>
            </a:extLst>
          </p:cNvPr>
          <p:cNvSpPr txBox="1"/>
          <p:nvPr userDrawn="1"/>
        </p:nvSpPr>
        <p:spPr>
          <a:xfrm>
            <a:off x="2331002" y="5455510"/>
            <a:ext cx="1560877" cy="276999"/>
          </a:xfrm>
          <a:prstGeom prst="rect">
            <a:avLst/>
          </a:prstGeom>
          <a:noFill/>
        </p:spPr>
        <p:txBody>
          <a:bodyPr wrap="square" lIns="0">
            <a:spAutoFit/>
          </a:bodyPr>
          <a:lstStyle/>
          <a:p>
            <a:r>
              <a:rPr lang="en-GB" sz="1200" b="0">
                <a:solidFill>
                  <a:schemeClr val="accent3"/>
                </a:solidFill>
                <a:latin typeface="+mj-lt"/>
              </a:rPr>
              <a:t>Microsoft resources</a:t>
            </a:r>
          </a:p>
        </p:txBody>
      </p:sp>
      <p:sp>
        <p:nvSpPr>
          <p:cNvPr id="10" name="Text Placeholder 9">
            <a:extLst>
              <a:ext uri="{FF2B5EF4-FFF2-40B4-BE49-F238E27FC236}">
                <a16:creationId xmlns:a16="http://schemas.microsoft.com/office/drawing/2014/main" id="{C996942E-E982-4695-91C8-296676E06061}"/>
              </a:ext>
            </a:extLst>
          </p:cNvPr>
          <p:cNvSpPr>
            <a:spLocks noGrp="1"/>
          </p:cNvSpPr>
          <p:nvPr>
            <p:ph type="body" sz="quarter" idx="13"/>
          </p:nvPr>
        </p:nvSpPr>
        <p:spPr>
          <a:xfrm>
            <a:off x="584200" y="5725731"/>
            <a:ext cx="1499917" cy="332399"/>
          </a:xfrm>
        </p:spPr>
        <p:txBody>
          <a:bodyPr/>
          <a:lstStyle>
            <a:lvl1pPr marL="0" indent="0">
              <a:lnSpc>
                <a:spcPct val="100000"/>
              </a:lnSpc>
              <a:spcBef>
                <a:spcPts val="0"/>
              </a:spcBef>
              <a:buNone/>
              <a:defRPr sz="1200">
                <a:solidFill>
                  <a:schemeClr val="tx1"/>
                </a:solidFill>
              </a:defRPr>
            </a:lvl1pPr>
            <a:lvl2pPr marL="228600" indent="0">
              <a:lnSpc>
                <a:spcPct val="90000"/>
              </a:lnSpc>
              <a:spcBef>
                <a:spcPts val="600"/>
              </a:spcBef>
              <a:buNone/>
              <a:defRPr sz="1400">
                <a:solidFill>
                  <a:schemeClr val="bg1"/>
                </a:solidFill>
              </a:defRPr>
            </a:lvl2pPr>
            <a:lvl3pPr marL="457200" indent="0">
              <a:lnSpc>
                <a:spcPct val="90000"/>
              </a:lnSpc>
              <a:spcBef>
                <a:spcPts val="600"/>
              </a:spcBef>
              <a:buNone/>
              <a:defRPr sz="1400">
                <a:solidFill>
                  <a:schemeClr val="bg1"/>
                </a:solidFill>
              </a:defRPr>
            </a:lvl3pPr>
            <a:lvl4pPr marL="661988" indent="0">
              <a:lnSpc>
                <a:spcPct val="90000"/>
              </a:lnSpc>
              <a:spcBef>
                <a:spcPts val="600"/>
              </a:spcBef>
              <a:buNone/>
              <a:defRPr sz="1400">
                <a:solidFill>
                  <a:schemeClr val="bg1"/>
                </a:solidFill>
              </a:defRPr>
            </a:lvl4pPr>
            <a:lvl5pPr marL="855663" indent="0">
              <a:lnSpc>
                <a:spcPct val="90000"/>
              </a:lnSpc>
              <a:spcBef>
                <a:spcPts val="600"/>
              </a:spcBef>
              <a:buNone/>
              <a:defRPr sz="1400">
                <a:solidFill>
                  <a:schemeClr val="bg1"/>
                </a:solidFill>
              </a:defRPr>
            </a:lvl5pPr>
          </a:lstStyle>
          <a:p>
            <a:pPr lvl="0"/>
            <a:r>
              <a:rPr lang="en-US"/>
              <a:t>Click to edit Master text styles</a:t>
            </a:r>
          </a:p>
        </p:txBody>
      </p:sp>
      <p:sp>
        <p:nvSpPr>
          <p:cNvPr id="13" name="Text Placeholder 9">
            <a:extLst>
              <a:ext uri="{FF2B5EF4-FFF2-40B4-BE49-F238E27FC236}">
                <a16:creationId xmlns:a16="http://schemas.microsoft.com/office/drawing/2014/main" id="{D2F6B756-204A-4346-90B3-21CCEA788C54}"/>
              </a:ext>
            </a:extLst>
          </p:cNvPr>
          <p:cNvSpPr>
            <a:spLocks noGrp="1"/>
          </p:cNvSpPr>
          <p:nvPr>
            <p:ph type="body" sz="quarter" idx="14"/>
          </p:nvPr>
        </p:nvSpPr>
        <p:spPr>
          <a:xfrm>
            <a:off x="2331002" y="5725731"/>
            <a:ext cx="1499917" cy="332399"/>
          </a:xfrm>
        </p:spPr>
        <p:txBody>
          <a:bodyPr/>
          <a:lstStyle>
            <a:lvl1pPr marL="0" indent="0">
              <a:lnSpc>
                <a:spcPct val="100000"/>
              </a:lnSpc>
              <a:spcBef>
                <a:spcPts val="0"/>
              </a:spcBef>
              <a:buNone/>
              <a:defRPr sz="1200">
                <a:solidFill>
                  <a:schemeClr val="tx1"/>
                </a:solidFill>
              </a:defRPr>
            </a:lvl1pPr>
            <a:lvl2pPr marL="228600" indent="0">
              <a:lnSpc>
                <a:spcPct val="90000"/>
              </a:lnSpc>
              <a:spcBef>
                <a:spcPts val="600"/>
              </a:spcBef>
              <a:buNone/>
              <a:defRPr sz="1400">
                <a:solidFill>
                  <a:schemeClr val="bg1"/>
                </a:solidFill>
              </a:defRPr>
            </a:lvl2pPr>
            <a:lvl3pPr marL="457200" indent="0">
              <a:lnSpc>
                <a:spcPct val="90000"/>
              </a:lnSpc>
              <a:spcBef>
                <a:spcPts val="600"/>
              </a:spcBef>
              <a:buNone/>
              <a:defRPr sz="1400">
                <a:solidFill>
                  <a:schemeClr val="bg1"/>
                </a:solidFill>
              </a:defRPr>
            </a:lvl3pPr>
            <a:lvl4pPr marL="661988" indent="0">
              <a:lnSpc>
                <a:spcPct val="90000"/>
              </a:lnSpc>
              <a:spcBef>
                <a:spcPts val="600"/>
              </a:spcBef>
              <a:buNone/>
              <a:defRPr sz="1400">
                <a:solidFill>
                  <a:schemeClr val="bg1"/>
                </a:solidFill>
              </a:defRPr>
            </a:lvl4pPr>
            <a:lvl5pPr marL="855663" indent="0">
              <a:lnSpc>
                <a:spcPct val="90000"/>
              </a:lnSpc>
              <a:spcBef>
                <a:spcPts val="600"/>
              </a:spcBef>
              <a:buNone/>
              <a:defRPr sz="1400">
                <a:solidFill>
                  <a:schemeClr val="bg1"/>
                </a:solidFill>
              </a:defRPr>
            </a:lvl5pPr>
          </a:lstStyle>
          <a:p>
            <a:pPr lvl="0"/>
            <a:r>
              <a:rPr lang="en-US"/>
              <a:t>Click to edit Master text styles</a:t>
            </a:r>
          </a:p>
        </p:txBody>
      </p:sp>
      <p:sp>
        <p:nvSpPr>
          <p:cNvPr id="14" name="TextBox 13">
            <a:extLst>
              <a:ext uri="{FF2B5EF4-FFF2-40B4-BE49-F238E27FC236}">
                <a16:creationId xmlns:a16="http://schemas.microsoft.com/office/drawing/2014/main" id="{21DD2AD0-CCED-48C0-9FE6-DBA1904206B6}"/>
              </a:ext>
            </a:extLst>
          </p:cNvPr>
          <p:cNvSpPr txBox="1"/>
          <p:nvPr userDrawn="1"/>
        </p:nvSpPr>
        <p:spPr>
          <a:xfrm>
            <a:off x="585231" y="1967147"/>
            <a:ext cx="1560877" cy="276999"/>
          </a:xfrm>
          <a:prstGeom prst="rect">
            <a:avLst/>
          </a:prstGeom>
          <a:noFill/>
        </p:spPr>
        <p:txBody>
          <a:bodyPr wrap="square" lIns="0">
            <a:spAutoFit/>
          </a:bodyPr>
          <a:lstStyle/>
          <a:p>
            <a:r>
              <a:rPr lang="en-GB" sz="1200" b="0">
                <a:solidFill>
                  <a:schemeClr val="accent3"/>
                </a:solidFill>
                <a:latin typeface="+mj-lt"/>
              </a:rPr>
              <a:t>Preparation:</a:t>
            </a:r>
          </a:p>
        </p:txBody>
      </p:sp>
      <p:sp>
        <p:nvSpPr>
          <p:cNvPr id="18" name="TextBox 17">
            <a:extLst>
              <a:ext uri="{FF2B5EF4-FFF2-40B4-BE49-F238E27FC236}">
                <a16:creationId xmlns:a16="http://schemas.microsoft.com/office/drawing/2014/main" id="{ACA30D9B-ACBA-402A-944D-6980A078F33B}"/>
              </a:ext>
            </a:extLst>
          </p:cNvPr>
          <p:cNvSpPr txBox="1"/>
          <p:nvPr userDrawn="1"/>
        </p:nvSpPr>
        <p:spPr>
          <a:xfrm>
            <a:off x="585231" y="2254832"/>
            <a:ext cx="1560877" cy="276999"/>
          </a:xfrm>
          <a:prstGeom prst="rect">
            <a:avLst/>
          </a:prstGeom>
          <a:noFill/>
        </p:spPr>
        <p:txBody>
          <a:bodyPr wrap="square" lIns="0">
            <a:spAutoFit/>
          </a:bodyPr>
          <a:lstStyle/>
          <a:p>
            <a:r>
              <a:rPr lang="en-GB" sz="1200" b="0">
                <a:solidFill>
                  <a:schemeClr val="accent3"/>
                </a:solidFill>
                <a:latin typeface="+mj-lt"/>
              </a:rPr>
              <a:t>Delivery:</a:t>
            </a:r>
          </a:p>
        </p:txBody>
      </p:sp>
      <p:sp>
        <p:nvSpPr>
          <p:cNvPr id="19" name="TextBox 18">
            <a:extLst>
              <a:ext uri="{FF2B5EF4-FFF2-40B4-BE49-F238E27FC236}">
                <a16:creationId xmlns:a16="http://schemas.microsoft.com/office/drawing/2014/main" id="{F9F2C5F3-81CD-42CD-BCFD-7A3AA6404FD1}"/>
              </a:ext>
            </a:extLst>
          </p:cNvPr>
          <p:cNvSpPr txBox="1"/>
          <p:nvPr userDrawn="1"/>
        </p:nvSpPr>
        <p:spPr>
          <a:xfrm>
            <a:off x="585231" y="2542516"/>
            <a:ext cx="1560877" cy="276999"/>
          </a:xfrm>
          <a:prstGeom prst="rect">
            <a:avLst/>
          </a:prstGeom>
          <a:noFill/>
        </p:spPr>
        <p:txBody>
          <a:bodyPr wrap="square" lIns="0">
            <a:spAutoFit/>
          </a:bodyPr>
          <a:lstStyle/>
          <a:p>
            <a:r>
              <a:rPr lang="en-GB" sz="1200" b="0">
                <a:solidFill>
                  <a:schemeClr val="accent3"/>
                </a:solidFill>
                <a:latin typeface="+mj-lt"/>
              </a:rPr>
              <a:t>Summary:</a:t>
            </a:r>
          </a:p>
        </p:txBody>
      </p:sp>
      <p:sp>
        <p:nvSpPr>
          <p:cNvPr id="23" name="Text Placeholder 3">
            <a:extLst>
              <a:ext uri="{FF2B5EF4-FFF2-40B4-BE49-F238E27FC236}">
                <a16:creationId xmlns:a16="http://schemas.microsoft.com/office/drawing/2014/main" id="{D616DB0C-0C38-4410-9916-301FB5186663}"/>
              </a:ext>
            </a:extLst>
          </p:cNvPr>
          <p:cNvSpPr>
            <a:spLocks noGrp="1"/>
          </p:cNvSpPr>
          <p:nvPr>
            <p:ph type="body" sz="quarter" idx="15"/>
          </p:nvPr>
        </p:nvSpPr>
        <p:spPr>
          <a:xfrm>
            <a:off x="1555768" y="2013312"/>
            <a:ext cx="2275152" cy="184666"/>
          </a:xfrm>
        </p:spPr>
        <p:txBody>
          <a:bodyPr wrap="square">
            <a:spAutoFit/>
          </a:bodyPr>
          <a:lstStyle>
            <a:lvl1pPr marL="231775" indent="-231775">
              <a:lnSpc>
                <a:spcPct val="100000"/>
              </a:lnSpc>
              <a:spcBef>
                <a:spcPts val="1224"/>
              </a:spcBef>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24" name="Text Placeholder 3">
            <a:extLst>
              <a:ext uri="{FF2B5EF4-FFF2-40B4-BE49-F238E27FC236}">
                <a16:creationId xmlns:a16="http://schemas.microsoft.com/office/drawing/2014/main" id="{20A0455A-2312-4C93-BF92-338DE4C1D7A1}"/>
              </a:ext>
            </a:extLst>
          </p:cNvPr>
          <p:cNvSpPr>
            <a:spLocks noGrp="1"/>
          </p:cNvSpPr>
          <p:nvPr>
            <p:ph type="body" sz="quarter" idx="16"/>
          </p:nvPr>
        </p:nvSpPr>
        <p:spPr>
          <a:xfrm>
            <a:off x="1555768" y="2295101"/>
            <a:ext cx="2275152" cy="184666"/>
          </a:xfrm>
        </p:spPr>
        <p:txBody>
          <a:bodyPr wrap="square">
            <a:spAutoFit/>
          </a:bodyPr>
          <a:lstStyle>
            <a:lvl1pPr marL="231775" indent="-231775">
              <a:lnSpc>
                <a:spcPct val="100000"/>
              </a:lnSpc>
              <a:spcBef>
                <a:spcPts val="1224"/>
              </a:spcBef>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28" name="Text Placeholder 3">
            <a:extLst>
              <a:ext uri="{FF2B5EF4-FFF2-40B4-BE49-F238E27FC236}">
                <a16:creationId xmlns:a16="http://schemas.microsoft.com/office/drawing/2014/main" id="{C472BC81-0EF6-4309-A0E8-0C87F6786422}"/>
              </a:ext>
            </a:extLst>
          </p:cNvPr>
          <p:cNvSpPr>
            <a:spLocks noGrp="1"/>
          </p:cNvSpPr>
          <p:nvPr>
            <p:ph type="body" sz="quarter" idx="17"/>
          </p:nvPr>
        </p:nvSpPr>
        <p:spPr>
          <a:xfrm>
            <a:off x="4709426" y="713868"/>
            <a:ext cx="6522709" cy="184666"/>
          </a:xfrm>
        </p:spPr>
        <p:txBody>
          <a:bodyPr wrap="square">
            <a:spAutoFit/>
          </a:bodyPr>
          <a:lstStyle>
            <a:lvl1pPr marL="0" indent="0">
              <a:lnSpc>
                <a:spcPct val="100000"/>
              </a:lnSpc>
              <a:spcBef>
                <a:spcPts val="0"/>
              </a:spcBef>
              <a:spcAft>
                <a:spcPts val="300"/>
              </a:spcAft>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29" name="Text Placeholder 3">
            <a:extLst>
              <a:ext uri="{FF2B5EF4-FFF2-40B4-BE49-F238E27FC236}">
                <a16:creationId xmlns:a16="http://schemas.microsoft.com/office/drawing/2014/main" id="{568FF79F-E395-4ECE-97A4-BEF4293755C2}"/>
              </a:ext>
            </a:extLst>
          </p:cNvPr>
          <p:cNvSpPr>
            <a:spLocks noGrp="1"/>
          </p:cNvSpPr>
          <p:nvPr>
            <p:ph type="body" sz="quarter" idx="18"/>
          </p:nvPr>
        </p:nvSpPr>
        <p:spPr>
          <a:xfrm>
            <a:off x="4709426" y="3285893"/>
            <a:ext cx="6908789" cy="184666"/>
          </a:xfrm>
        </p:spPr>
        <p:txBody>
          <a:bodyPr wrap="square">
            <a:spAutoFit/>
          </a:bodyPr>
          <a:lstStyle>
            <a:lvl1pPr marL="0" indent="0">
              <a:lnSpc>
                <a:spcPct val="100000"/>
              </a:lnSpc>
              <a:spcBef>
                <a:spcPts val="0"/>
              </a:spcBef>
              <a:spcAft>
                <a:spcPts val="300"/>
              </a:spcAft>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30" name="Text Placeholder 3">
            <a:extLst>
              <a:ext uri="{FF2B5EF4-FFF2-40B4-BE49-F238E27FC236}">
                <a16:creationId xmlns:a16="http://schemas.microsoft.com/office/drawing/2014/main" id="{781E55C7-03B8-452B-9281-A2B837B5A86A}"/>
              </a:ext>
            </a:extLst>
          </p:cNvPr>
          <p:cNvSpPr>
            <a:spLocks noGrp="1"/>
          </p:cNvSpPr>
          <p:nvPr>
            <p:ph type="body" sz="quarter" idx="19"/>
          </p:nvPr>
        </p:nvSpPr>
        <p:spPr>
          <a:xfrm>
            <a:off x="4709426" y="5513892"/>
            <a:ext cx="6908789" cy="184666"/>
          </a:xfrm>
        </p:spPr>
        <p:txBody>
          <a:bodyPr wrap="square">
            <a:spAutoFit/>
          </a:bodyPr>
          <a:lstStyle>
            <a:lvl1pPr marL="0" indent="0">
              <a:lnSpc>
                <a:spcPct val="100000"/>
              </a:lnSpc>
              <a:spcBef>
                <a:spcPts val="0"/>
              </a:spcBef>
              <a:spcAft>
                <a:spcPts val="300"/>
              </a:spcAft>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32" name="Diagonal Stripe 10">
            <a:extLst>
              <a:ext uri="{FF2B5EF4-FFF2-40B4-BE49-F238E27FC236}">
                <a16:creationId xmlns:a16="http://schemas.microsoft.com/office/drawing/2014/main" id="{E00E7889-4B8A-46BC-8C6E-BC7F3A2CE0DE}"/>
              </a:ext>
            </a:extLst>
          </p:cNvPr>
          <p:cNvSpPr/>
          <p:nvPr/>
        </p:nvSpPr>
        <p:spPr bwMode="auto">
          <a:xfrm rot="5400000">
            <a:off x="10893594" y="-79215"/>
            <a:ext cx="1219186" cy="1377615"/>
          </a:xfrm>
          <a:prstGeom prst="diagStripe">
            <a:avLst/>
          </a:prstGeom>
          <a:solidFill>
            <a:schemeClr val="bg1"/>
          </a:solidFill>
          <a:ln w="10795" cap="flat" cmpd="sng" algn="ctr">
            <a:noFill/>
            <a:prstDash val="solid"/>
          </a:ln>
          <a:effectLst>
            <a:outerShdw blurRad="152400" sx="101000" sy="101000" algn="tl" rotWithShape="0">
              <a:prstClr val="black">
                <a:alpha val="29000"/>
              </a:prstClr>
            </a:outerShdw>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de-AT" sz="2000">
              <a:solidFill>
                <a:schemeClr val="accent1"/>
              </a:solidFill>
              <a:cs typeface="Segoe UI" pitchFamily="34" charset="0"/>
            </a:endParaRPr>
          </a:p>
        </p:txBody>
      </p:sp>
      <p:sp>
        <p:nvSpPr>
          <p:cNvPr id="33" name="TextBox 11">
            <a:extLst>
              <a:ext uri="{FF2B5EF4-FFF2-40B4-BE49-F238E27FC236}">
                <a16:creationId xmlns:a16="http://schemas.microsoft.com/office/drawing/2014/main" id="{2283F741-B0D6-4F96-8028-D69088C5FFAE}"/>
              </a:ext>
            </a:extLst>
          </p:cNvPr>
          <p:cNvSpPr txBox="1"/>
          <p:nvPr userDrawn="1"/>
        </p:nvSpPr>
        <p:spPr>
          <a:xfrm rot="2474928">
            <a:off x="11125817" y="344277"/>
            <a:ext cx="1097095" cy="246221"/>
          </a:xfrm>
          <a:prstGeom prst="rect">
            <a:avLst/>
          </a:prstGeom>
          <a:noFill/>
        </p:spPr>
        <p:txBody>
          <a:bodyPr wrap="none" lIns="0" tIns="0" rIns="0" bIns="0" rtlCol="0">
            <a:spAutoFit/>
          </a:bodyPr>
          <a:lstStyle/>
          <a:p>
            <a:pPr defTabSz="932509">
              <a:defRPr/>
            </a:pPr>
            <a:r>
              <a:rPr lang="en-US" sz="1600" spc="-71">
                <a:solidFill>
                  <a:schemeClr val="accent1"/>
                </a:solidFill>
                <a:latin typeface="+mj-lt"/>
              </a:rPr>
              <a:t>Core module</a:t>
            </a:r>
            <a:endParaRPr lang="de-AT" sz="2000" spc="-71">
              <a:solidFill>
                <a:schemeClr val="accent1"/>
              </a:solidFill>
              <a:latin typeface="+mj-lt"/>
            </a:endParaRPr>
          </a:p>
        </p:txBody>
      </p:sp>
      <p:cxnSp>
        <p:nvCxnSpPr>
          <p:cNvPr id="3" name="Straight Connector 2">
            <a:extLst>
              <a:ext uri="{FF2B5EF4-FFF2-40B4-BE49-F238E27FC236}">
                <a16:creationId xmlns:a16="http://schemas.microsoft.com/office/drawing/2014/main" id="{F67BF692-BD25-2DD9-A18C-7088370A79EA}"/>
              </a:ext>
            </a:extLst>
          </p:cNvPr>
          <p:cNvCxnSpPr/>
          <p:nvPr userDrawn="1"/>
        </p:nvCxnSpPr>
        <p:spPr>
          <a:xfrm>
            <a:off x="584200" y="5386333"/>
            <a:ext cx="3291840" cy="0"/>
          </a:xfrm>
          <a:prstGeom prst="line">
            <a:avLst/>
          </a:prstGeom>
          <a:noFill/>
          <a:ln>
            <a:gradFill flip="none" rotWithShape="1">
              <a:gsLst>
                <a:gs pos="0">
                  <a:schemeClr val="accent3"/>
                </a:gs>
                <a:gs pos="100000">
                  <a:schemeClr val="accent1">
                    <a:alpha val="0"/>
                  </a:schemeClr>
                </a:gs>
                <a:gs pos="65000">
                  <a:schemeClr val="accent1">
                    <a:alpha val="40000"/>
                  </a:schemeClr>
                </a:gs>
              </a:gsLst>
              <a:lin ang="0" scaled="1"/>
              <a:tileRect/>
            </a:gra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sp>
        <p:nvSpPr>
          <p:cNvPr id="9" name="Title 1">
            <a:extLst>
              <a:ext uri="{FF2B5EF4-FFF2-40B4-BE49-F238E27FC236}">
                <a16:creationId xmlns:a16="http://schemas.microsoft.com/office/drawing/2014/main" id="{82E2A7C5-0FD6-27A3-1FF9-2232EA69696B}"/>
              </a:ext>
            </a:extLst>
          </p:cNvPr>
          <p:cNvSpPr>
            <a:spLocks noGrp="1"/>
          </p:cNvSpPr>
          <p:nvPr>
            <p:ph type="title"/>
          </p:nvPr>
        </p:nvSpPr>
        <p:spPr>
          <a:xfrm>
            <a:off x="584200" y="585791"/>
            <a:ext cx="3307679" cy="845608"/>
          </a:xfrm>
        </p:spPr>
        <p:txBody>
          <a:bodyPr anchor="t" anchorCtr="0"/>
          <a:lstStyle>
            <a:lvl1pPr algn="l" defTabSz="932742" rtl="0" eaLnBrk="1" latinLnBrk="0" hangingPunct="1">
              <a:lnSpc>
                <a:spcPct val="100000"/>
              </a:lnSpc>
              <a:spcBef>
                <a:spcPct val="0"/>
              </a:spcBef>
              <a:buNone/>
              <a:defRPr lang="en-US" sz="2800" b="0" kern="1200" cap="none" spc="-50" baseline="0" dirty="0">
                <a:ln w="3175">
                  <a:noFill/>
                </a:ln>
                <a:gradFill>
                  <a:gsLst>
                    <a:gs pos="21000">
                      <a:schemeClr val="accent1"/>
                    </a:gs>
                    <a:gs pos="100000">
                      <a:schemeClr val="accent3"/>
                    </a:gs>
                  </a:gsLst>
                  <a:lin ang="2400000" scaled="0"/>
                </a:gradFill>
                <a:effectLst/>
                <a:latin typeface="Segoe UI Semibold" panose="020B0702040204020203" pitchFamily="34" charset="0"/>
                <a:ea typeface="+mn-ea"/>
                <a:cs typeface="Segoe UI Semibold" panose="020B0702040204020203" pitchFamily="34" charset="0"/>
              </a:defRPr>
            </a:lvl1pPr>
          </a:lstStyle>
          <a:p>
            <a:r>
              <a:rPr lang="en-US"/>
              <a:t>Click to edit Master title style</a:t>
            </a:r>
          </a:p>
        </p:txBody>
      </p:sp>
    </p:spTree>
    <p:extLst>
      <p:ext uri="{BB962C8B-B14F-4D97-AF65-F5344CB8AC3E}">
        <p14:creationId xmlns:p14="http://schemas.microsoft.com/office/powerpoint/2010/main" val="156881804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sldGuideLst>
    </p:ext>
  </p:extLst>
</p:sldLayout>
</file>

<file path=ppt/slideLayouts/slideLayout389.xml><?xml version="1.0" encoding="utf-8"?>
<p:sldLayout xmlns:a="http://schemas.openxmlformats.org/drawingml/2006/main" xmlns:r="http://schemas.openxmlformats.org/officeDocument/2006/relationships" xmlns:p="http://schemas.openxmlformats.org/presentationml/2006/main" showMasterSp="0" preserve="1" userDrawn="1">
  <p:cSld name="4_Two Column Bullet text">
    <p:spTree>
      <p:nvGrpSpPr>
        <p:cNvPr id="1" name=""/>
        <p:cNvGrpSpPr/>
        <p:nvPr/>
      </p:nvGrpSpPr>
      <p:grpSpPr>
        <a:xfrm>
          <a:off x="0" y="0"/>
          <a:ext cx="0" cy="0"/>
          <a:chOff x="0" y="0"/>
          <a:chExt cx="0" cy="0"/>
        </a:xfrm>
      </p:grpSpPr>
      <p:pic>
        <p:nvPicPr>
          <p:cNvPr id="5" name="Picture 4" descr="Background pattern&#10;&#10;Description automatically generated">
            <a:extLst>
              <a:ext uri="{FF2B5EF4-FFF2-40B4-BE49-F238E27FC236}">
                <a16:creationId xmlns:a16="http://schemas.microsoft.com/office/drawing/2014/main" id="{53264684-E94D-2ADC-5BC8-30E2407CD8E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250725" y="0"/>
            <a:ext cx="7941275" cy="6858000"/>
          </a:xfrm>
          <a:prstGeom prst="rect">
            <a:avLst/>
          </a:prstGeom>
        </p:spPr>
      </p:pic>
      <p:sp>
        <p:nvSpPr>
          <p:cNvPr id="6" name="Rectangle 5">
            <a:extLst>
              <a:ext uri="{FF2B5EF4-FFF2-40B4-BE49-F238E27FC236}">
                <a16:creationId xmlns:a16="http://schemas.microsoft.com/office/drawing/2014/main" id="{61E2496E-EAAA-5AF0-0616-C740A793A618}"/>
              </a:ext>
            </a:extLst>
          </p:cNvPr>
          <p:cNvSpPr/>
          <p:nvPr userDrawn="1"/>
        </p:nvSpPr>
        <p:spPr bwMode="auto">
          <a:xfrm>
            <a:off x="4250725" y="0"/>
            <a:ext cx="7941275"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4" name="Text Placeholder 3"/>
          <p:cNvSpPr>
            <a:spLocks noGrp="1"/>
          </p:cNvSpPr>
          <p:nvPr>
            <p:ph type="body" sz="quarter" idx="10"/>
          </p:nvPr>
        </p:nvSpPr>
        <p:spPr>
          <a:xfrm>
            <a:off x="584199" y="3429000"/>
            <a:ext cx="3172989" cy="184666"/>
          </a:xfrm>
        </p:spPr>
        <p:txBody>
          <a:bodyPr wrap="square">
            <a:spAutoFit/>
          </a:bodyPr>
          <a:lstStyle>
            <a:lvl1pPr marL="0" indent="0">
              <a:lnSpc>
                <a:spcPct val="100000"/>
              </a:lnSpc>
              <a:spcBef>
                <a:spcPts val="600"/>
              </a:spcBef>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7" name="TextBox 6">
            <a:extLst>
              <a:ext uri="{FF2B5EF4-FFF2-40B4-BE49-F238E27FC236}">
                <a16:creationId xmlns:a16="http://schemas.microsoft.com/office/drawing/2014/main" id="{9ED63FA2-4790-49C1-9B78-C6EC890A16DD}"/>
              </a:ext>
            </a:extLst>
          </p:cNvPr>
          <p:cNvSpPr txBox="1"/>
          <p:nvPr userDrawn="1"/>
        </p:nvSpPr>
        <p:spPr>
          <a:xfrm>
            <a:off x="585231" y="5455510"/>
            <a:ext cx="1560877" cy="276999"/>
          </a:xfrm>
          <a:prstGeom prst="rect">
            <a:avLst/>
          </a:prstGeom>
          <a:noFill/>
        </p:spPr>
        <p:txBody>
          <a:bodyPr wrap="square" lIns="0">
            <a:spAutoFit/>
          </a:bodyPr>
          <a:lstStyle/>
          <a:p>
            <a:r>
              <a:rPr lang="en-GB" sz="1200" b="0">
                <a:solidFill>
                  <a:schemeClr val="accent3"/>
                </a:solidFill>
                <a:latin typeface="+mj-lt"/>
              </a:rPr>
              <a:t>Customer resources</a:t>
            </a:r>
          </a:p>
        </p:txBody>
      </p:sp>
      <p:sp>
        <p:nvSpPr>
          <p:cNvPr id="8" name="TextBox 7">
            <a:extLst>
              <a:ext uri="{FF2B5EF4-FFF2-40B4-BE49-F238E27FC236}">
                <a16:creationId xmlns:a16="http://schemas.microsoft.com/office/drawing/2014/main" id="{E2B81701-DDCA-43B6-9C68-636E43E7EBF6}"/>
              </a:ext>
            </a:extLst>
          </p:cNvPr>
          <p:cNvSpPr txBox="1"/>
          <p:nvPr userDrawn="1"/>
        </p:nvSpPr>
        <p:spPr>
          <a:xfrm>
            <a:off x="2331002" y="5455510"/>
            <a:ext cx="1560877" cy="276999"/>
          </a:xfrm>
          <a:prstGeom prst="rect">
            <a:avLst/>
          </a:prstGeom>
          <a:noFill/>
        </p:spPr>
        <p:txBody>
          <a:bodyPr wrap="square" lIns="0">
            <a:spAutoFit/>
          </a:bodyPr>
          <a:lstStyle/>
          <a:p>
            <a:r>
              <a:rPr lang="en-GB" sz="1200" b="0">
                <a:solidFill>
                  <a:schemeClr val="accent3"/>
                </a:solidFill>
                <a:latin typeface="+mj-lt"/>
              </a:rPr>
              <a:t>Microsoft resources</a:t>
            </a:r>
          </a:p>
        </p:txBody>
      </p:sp>
      <p:sp>
        <p:nvSpPr>
          <p:cNvPr id="10" name="Text Placeholder 9">
            <a:extLst>
              <a:ext uri="{FF2B5EF4-FFF2-40B4-BE49-F238E27FC236}">
                <a16:creationId xmlns:a16="http://schemas.microsoft.com/office/drawing/2014/main" id="{C996942E-E982-4695-91C8-296676E06061}"/>
              </a:ext>
            </a:extLst>
          </p:cNvPr>
          <p:cNvSpPr>
            <a:spLocks noGrp="1"/>
          </p:cNvSpPr>
          <p:nvPr>
            <p:ph type="body" sz="quarter" idx="13"/>
          </p:nvPr>
        </p:nvSpPr>
        <p:spPr>
          <a:xfrm>
            <a:off x="584200" y="5725731"/>
            <a:ext cx="1499917" cy="332399"/>
          </a:xfrm>
        </p:spPr>
        <p:txBody>
          <a:bodyPr/>
          <a:lstStyle>
            <a:lvl1pPr marL="0" indent="0">
              <a:lnSpc>
                <a:spcPct val="100000"/>
              </a:lnSpc>
              <a:spcBef>
                <a:spcPts val="0"/>
              </a:spcBef>
              <a:buNone/>
              <a:defRPr sz="1200">
                <a:solidFill>
                  <a:schemeClr val="tx1"/>
                </a:solidFill>
              </a:defRPr>
            </a:lvl1pPr>
            <a:lvl2pPr marL="228600" indent="0">
              <a:lnSpc>
                <a:spcPct val="90000"/>
              </a:lnSpc>
              <a:spcBef>
                <a:spcPts val="600"/>
              </a:spcBef>
              <a:buNone/>
              <a:defRPr sz="1400">
                <a:solidFill>
                  <a:schemeClr val="bg1"/>
                </a:solidFill>
              </a:defRPr>
            </a:lvl2pPr>
            <a:lvl3pPr marL="457200" indent="0">
              <a:lnSpc>
                <a:spcPct val="90000"/>
              </a:lnSpc>
              <a:spcBef>
                <a:spcPts val="600"/>
              </a:spcBef>
              <a:buNone/>
              <a:defRPr sz="1400">
                <a:solidFill>
                  <a:schemeClr val="bg1"/>
                </a:solidFill>
              </a:defRPr>
            </a:lvl3pPr>
            <a:lvl4pPr marL="661988" indent="0">
              <a:lnSpc>
                <a:spcPct val="90000"/>
              </a:lnSpc>
              <a:spcBef>
                <a:spcPts val="600"/>
              </a:spcBef>
              <a:buNone/>
              <a:defRPr sz="1400">
                <a:solidFill>
                  <a:schemeClr val="bg1"/>
                </a:solidFill>
              </a:defRPr>
            </a:lvl4pPr>
            <a:lvl5pPr marL="855663" indent="0">
              <a:lnSpc>
                <a:spcPct val="90000"/>
              </a:lnSpc>
              <a:spcBef>
                <a:spcPts val="600"/>
              </a:spcBef>
              <a:buNone/>
              <a:defRPr sz="1400">
                <a:solidFill>
                  <a:schemeClr val="bg1"/>
                </a:solidFill>
              </a:defRPr>
            </a:lvl5pPr>
          </a:lstStyle>
          <a:p>
            <a:pPr lvl="0"/>
            <a:r>
              <a:rPr lang="en-US"/>
              <a:t>Click to edit Master text styles</a:t>
            </a:r>
          </a:p>
        </p:txBody>
      </p:sp>
      <p:sp>
        <p:nvSpPr>
          <p:cNvPr id="13" name="Text Placeholder 9">
            <a:extLst>
              <a:ext uri="{FF2B5EF4-FFF2-40B4-BE49-F238E27FC236}">
                <a16:creationId xmlns:a16="http://schemas.microsoft.com/office/drawing/2014/main" id="{D2F6B756-204A-4346-90B3-21CCEA788C54}"/>
              </a:ext>
            </a:extLst>
          </p:cNvPr>
          <p:cNvSpPr>
            <a:spLocks noGrp="1"/>
          </p:cNvSpPr>
          <p:nvPr>
            <p:ph type="body" sz="quarter" idx="14"/>
          </p:nvPr>
        </p:nvSpPr>
        <p:spPr>
          <a:xfrm>
            <a:off x="2331002" y="5725731"/>
            <a:ext cx="1499917" cy="332399"/>
          </a:xfrm>
        </p:spPr>
        <p:txBody>
          <a:bodyPr/>
          <a:lstStyle>
            <a:lvl1pPr marL="0" indent="0">
              <a:lnSpc>
                <a:spcPct val="100000"/>
              </a:lnSpc>
              <a:spcBef>
                <a:spcPts val="0"/>
              </a:spcBef>
              <a:buNone/>
              <a:defRPr sz="1200">
                <a:solidFill>
                  <a:schemeClr val="tx1"/>
                </a:solidFill>
              </a:defRPr>
            </a:lvl1pPr>
            <a:lvl2pPr marL="228600" indent="0">
              <a:lnSpc>
                <a:spcPct val="90000"/>
              </a:lnSpc>
              <a:spcBef>
                <a:spcPts val="600"/>
              </a:spcBef>
              <a:buNone/>
              <a:defRPr sz="1400">
                <a:solidFill>
                  <a:schemeClr val="bg1"/>
                </a:solidFill>
              </a:defRPr>
            </a:lvl2pPr>
            <a:lvl3pPr marL="457200" indent="0">
              <a:lnSpc>
                <a:spcPct val="90000"/>
              </a:lnSpc>
              <a:spcBef>
                <a:spcPts val="600"/>
              </a:spcBef>
              <a:buNone/>
              <a:defRPr sz="1400">
                <a:solidFill>
                  <a:schemeClr val="bg1"/>
                </a:solidFill>
              </a:defRPr>
            </a:lvl3pPr>
            <a:lvl4pPr marL="661988" indent="0">
              <a:lnSpc>
                <a:spcPct val="90000"/>
              </a:lnSpc>
              <a:spcBef>
                <a:spcPts val="600"/>
              </a:spcBef>
              <a:buNone/>
              <a:defRPr sz="1400">
                <a:solidFill>
                  <a:schemeClr val="bg1"/>
                </a:solidFill>
              </a:defRPr>
            </a:lvl4pPr>
            <a:lvl5pPr marL="855663" indent="0">
              <a:lnSpc>
                <a:spcPct val="90000"/>
              </a:lnSpc>
              <a:spcBef>
                <a:spcPts val="600"/>
              </a:spcBef>
              <a:buNone/>
              <a:defRPr sz="1400">
                <a:solidFill>
                  <a:schemeClr val="bg1"/>
                </a:solidFill>
              </a:defRPr>
            </a:lvl5pPr>
          </a:lstStyle>
          <a:p>
            <a:pPr lvl="0"/>
            <a:r>
              <a:rPr lang="en-US"/>
              <a:t>Click to edit Master text styles</a:t>
            </a:r>
          </a:p>
        </p:txBody>
      </p:sp>
      <p:sp>
        <p:nvSpPr>
          <p:cNvPr id="14" name="TextBox 13">
            <a:extLst>
              <a:ext uri="{FF2B5EF4-FFF2-40B4-BE49-F238E27FC236}">
                <a16:creationId xmlns:a16="http://schemas.microsoft.com/office/drawing/2014/main" id="{21DD2AD0-CCED-48C0-9FE6-DBA1904206B6}"/>
              </a:ext>
            </a:extLst>
          </p:cNvPr>
          <p:cNvSpPr txBox="1"/>
          <p:nvPr userDrawn="1"/>
        </p:nvSpPr>
        <p:spPr>
          <a:xfrm>
            <a:off x="585231" y="2568983"/>
            <a:ext cx="1560877" cy="276999"/>
          </a:xfrm>
          <a:prstGeom prst="rect">
            <a:avLst/>
          </a:prstGeom>
          <a:noFill/>
        </p:spPr>
        <p:txBody>
          <a:bodyPr wrap="square" lIns="0">
            <a:spAutoFit/>
          </a:bodyPr>
          <a:lstStyle/>
          <a:p>
            <a:r>
              <a:rPr lang="en-GB" sz="1200" b="0">
                <a:solidFill>
                  <a:schemeClr val="accent3"/>
                </a:solidFill>
                <a:latin typeface="+mj-lt"/>
              </a:rPr>
              <a:t>Preparation:</a:t>
            </a:r>
          </a:p>
        </p:txBody>
      </p:sp>
      <p:sp>
        <p:nvSpPr>
          <p:cNvPr id="18" name="TextBox 17">
            <a:extLst>
              <a:ext uri="{FF2B5EF4-FFF2-40B4-BE49-F238E27FC236}">
                <a16:creationId xmlns:a16="http://schemas.microsoft.com/office/drawing/2014/main" id="{ACA30D9B-ACBA-402A-944D-6980A078F33B}"/>
              </a:ext>
            </a:extLst>
          </p:cNvPr>
          <p:cNvSpPr txBox="1"/>
          <p:nvPr userDrawn="1"/>
        </p:nvSpPr>
        <p:spPr>
          <a:xfrm>
            <a:off x="585231" y="2856668"/>
            <a:ext cx="1560877" cy="276999"/>
          </a:xfrm>
          <a:prstGeom prst="rect">
            <a:avLst/>
          </a:prstGeom>
          <a:noFill/>
        </p:spPr>
        <p:txBody>
          <a:bodyPr wrap="square" lIns="0">
            <a:spAutoFit/>
          </a:bodyPr>
          <a:lstStyle/>
          <a:p>
            <a:r>
              <a:rPr lang="en-GB" sz="1200" b="0">
                <a:solidFill>
                  <a:schemeClr val="accent3"/>
                </a:solidFill>
                <a:latin typeface="+mj-lt"/>
              </a:rPr>
              <a:t>Delivery:</a:t>
            </a:r>
          </a:p>
        </p:txBody>
      </p:sp>
      <p:sp>
        <p:nvSpPr>
          <p:cNvPr id="19" name="TextBox 18">
            <a:extLst>
              <a:ext uri="{FF2B5EF4-FFF2-40B4-BE49-F238E27FC236}">
                <a16:creationId xmlns:a16="http://schemas.microsoft.com/office/drawing/2014/main" id="{F9F2C5F3-81CD-42CD-BCFD-7A3AA6404FD1}"/>
              </a:ext>
            </a:extLst>
          </p:cNvPr>
          <p:cNvSpPr txBox="1"/>
          <p:nvPr userDrawn="1"/>
        </p:nvSpPr>
        <p:spPr>
          <a:xfrm>
            <a:off x="585231" y="3144352"/>
            <a:ext cx="1560877" cy="276999"/>
          </a:xfrm>
          <a:prstGeom prst="rect">
            <a:avLst/>
          </a:prstGeom>
          <a:noFill/>
        </p:spPr>
        <p:txBody>
          <a:bodyPr wrap="square" lIns="0">
            <a:spAutoFit/>
          </a:bodyPr>
          <a:lstStyle/>
          <a:p>
            <a:r>
              <a:rPr lang="en-GB" sz="1200" b="0">
                <a:solidFill>
                  <a:schemeClr val="accent3"/>
                </a:solidFill>
                <a:latin typeface="+mj-lt"/>
              </a:rPr>
              <a:t>Summary:</a:t>
            </a:r>
          </a:p>
        </p:txBody>
      </p:sp>
      <p:sp>
        <p:nvSpPr>
          <p:cNvPr id="23" name="Text Placeholder 3">
            <a:extLst>
              <a:ext uri="{FF2B5EF4-FFF2-40B4-BE49-F238E27FC236}">
                <a16:creationId xmlns:a16="http://schemas.microsoft.com/office/drawing/2014/main" id="{D616DB0C-0C38-4410-9916-301FB5186663}"/>
              </a:ext>
            </a:extLst>
          </p:cNvPr>
          <p:cNvSpPr>
            <a:spLocks noGrp="1"/>
          </p:cNvSpPr>
          <p:nvPr>
            <p:ph type="body" sz="quarter" idx="15"/>
          </p:nvPr>
        </p:nvSpPr>
        <p:spPr>
          <a:xfrm>
            <a:off x="1555768" y="2615148"/>
            <a:ext cx="2275152" cy="184666"/>
          </a:xfrm>
        </p:spPr>
        <p:txBody>
          <a:bodyPr wrap="square">
            <a:spAutoFit/>
          </a:bodyPr>
          <a:lstStyle>
            <a:lvl1pPr marL="231775" indent="-231775">
              <a:lnSpc>
                <a:spcPct val="100000"/>
              </a:lnSpc>
              <a:spcBef>
                <a:spcPts val="1224"/>
              </a:spcBef>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24" name="Text Placeholder 3">
            <a:extLst>
              <a:ext uri="{FF2B5EF4-FFF2-40B4-BE49-F238E27FC236}">
                <a16:creationId xmlns:a16="http://schemas.microsoft.com/office/drawing/2014/main" id="{20A0455A-2312-4C93-BF92-338DE4C1D7A1}"/>
              </a:ext>
            </a:extLst>
          </p:cNvPr>
          <p:cNvSpPr>
            <a:spLocks noGrp="1"/>
          </p:cNvSpPr>
          <p:nvPr>
            <p:ph type="body" sz="quarter" idx="16"/>
          </p:nvPr>
        </p:nvSpPr>
        <p:spPr>
          <a:xfrm>
            <a:off x="1555768" y="2896937"/>
            <a:ext cx="2275152" cy="184666"/>
          </a:xfrm>
        </p:spPr>
        <p:txBody>
          <a:bodyPr wrap="square">
            <a:spAutoFit/>
          </a:bodyPr>
          <a:lstStyle>
            <a:lvl1pPr marL="231775" indent="-231775">
              <a:lnSpc>
                <a:spcPct val="100000"/>
              </a:lnSpc>
              <a:spcBef>
                <a:spcPts val="1224"/>
              </a:spcBef>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28" name="Text Placeholder 3">
            <a:extLst>
              <a:ext uri="{FF2B5EF4-FFF2-40B4-BE49-F238E27FC236}">
                <a16:creationId xmlns:a16="http://schemas.microsoft.com/office/drawing/2014/main" id="{C472BC81-0EF6-4309-A0E8-0C87F6786422}"/>
              </a:ext>
            </a:extLst>
          </p:cNvPr>
          <p:cNvSpPr>
            <a:spLocks noGrp="1"/>
          </p:cNvSpPr>
          <p:nvPr>
            <p:ph type="body" sz="quarter" idx="17"/>
          </p:nvPr>
        </p:nvSpPr>
        <p:spPr>
          <a:xfrm>
            <a:off x="4709426" y="713868"/>
            <a:ext cx="6522709" cy="184666"/>
          </a:xfrm>
        </p:spPr>
        <p:txBody>
          <a:bodyPr wrap="square">
            <a:spAutoFit/>
          </a:bodyPr>
          <a:lstStyle>
            <a:lvl1pPr marL="0" indent="0">
              <a:lnSpc>
                <a:spcPct val="100000"/>
              </a:lnSpc>
              <a:spcBef>
                <a:spcPts val="0"/>
              </a:spcBef>
              <a:spcAft>
                <a:spcPts val="300"/>
              </a:spcAft>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29" name="Text Placeholder 3">
            <a:extLst>
              <a:ext uri="{FF2B5EF4-FFF2-40B4-BE49-F238E27FC236}">
                <a16:creationId xmlns:a16="http://schemas.microsoft.com/office/drawing/2014/main" id="{568FF79F-E395-4ECE-97A4-BEF4293755C2}"/>
              </a:ext>
            </a:extLst>
          </p:cNvPr>
          <p:cNvSpPr>
            <a:spLocks noGrp="1"/>
          </p:cNvSpPr>
          <p:nvPr>
            <p:ph type="body" sz="quarter" idx="18"/>
          </p:nvPr>
        </p:nvSpPr>
        <p:spPr>
          <a:xfrm>
            <a:off x="4709426" y="3285893"/>
            <a:ext cx="6908789" cy="184666"/>
          </a:xfrm>
        </p:spPr>
        <p:txBody>
          <a:bodyPr wrap="square">
            <a:spAutoFit/>
          </a:bodyPr>
          <a:lstStyle>
            <a:lvl1pPr marL="0" indent="0">
              <a:lnSpc>
                <a:spcPct val="100000"/>
              </a:lnSpc>
              <a:spcBef>
                <a:spcPts val="0"/>
              </a:spcBef>
              <a:spcAft>
                <a:spcPts val="300"/>
              </a:spcAft>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30" name="Text Placeholder 3">
            <a:extLst>
              <a:ext uri="{FF2B5EF4-FFF2-40B4-BE49-F238E27FC236}">
                <a16:creationId xmlns:a16="http://schemas.microsoft.com/office/drawing/2014/main" id="{781E55C7-03B8-452B-9281-A2B837B5A86A}"/>
              </a:ext>
            </a:extLst>
          </p:cNvPr>
          <p:cNvSpPr>
            <a:spLocks noGrp="1"/>
          </p:cNvSpPr>
          <p:nvPr>
            <p:ph type="body" sz="quarter" idx="19"/>
          </p:nvPr>
        </p:nvSpPr>
        <p:spPr>
          <a:xfrm>
            <a:off x="4709426" y="5513892"/>
            <a:ext cx="6908789" cy="184666"/>
          </a:xfrm>
        </p:spPr>
        <p:txBody>
          <a:bodyPr wrap="square">
            <a:spAutoFit/>
          </a:bodyPr>
          <a:lstStyle>
            <a:lvl1pPr marL="0" indent="0">
              <a:lnSpc>
                <a:spcPct val="100000"/>
              </a:lnSpc>
              <a:spcBef>
                <a:spcPts val="0"/>
              </a:spcBef>
              <a:spcAft>
                <a:spcPts val="300"/>
              </a:spcAft>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32" name="Diagonal Stripe 10">
            <a:extLst>
              <a:ext uri="{FF2B5EF4-FFF2-40B4-BE49-F238E27FC236}">
                <a16:creationId xmlns:a16="http://schemas.microsoft.com/office/drawing/2014/main" id="{E00E7889-4B8A-46BC-8C6E-BC7F3A2CE0DE}"/>
              </a:ext>
            </a:extLst>
          </p:cNvPr>
          <p:cNvSpPr/>
          <p:nvPr/>
        </p:nvSpPr>
        <p:spPr bwMode="auto">
          <a:xfrm rot="5400000">
            <a:off x="10893594" y="-79215"/>
            <a:ext cx="1219186" cy="1377615"/>
          </a:xfrm>
          <a:prstGeom prst="diagStripe">
            <a:avLst/>
          </a:prstGeom>
          <a:solidFill>
            <a:schemeClr val="bg1"/>
          </a:solidFill>
          <a:ln w="10795" cap="flat" cmpd="sng" algn="ctr">
            <a:noFill/>
            <a:prstDash val="solid"/>
          </a:ln>
          <a:effectLst>
            <a:outerShdw blurRad="152400" sx="101000" sy="101000" algn="tl" rotWithShape="0">
              <a:prstClr val="black">
                <a:alpha val="29000"/>
              </a:prstClr>
            </a:outerShdw>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de-AT" sz="2000">
              <a:solidFill>
                <a:schemeClr val="accent1"/>
              </a:solidFill>
              <a:cs typeface="Segoe UI" pitchFamily="34" charset="0"/>
            </a:endParaRPr>
          </a:p>
        </p:txBody>
      </p:sp>
      <p:sp>
        <p:nvSpPr>
          <p:cNvPr id="33" name="TextBox 11">
            <a:extLst>
              <a:ext uri="{FF2B5EF4-FFF2-40B4-BE49-F238E27FC236}">
                <a16:creationId xmlns:a16="http://schemas.microsoft.com/office/drawing/2014/main" id="{2283F741-B0D6-4F96-8028-D69088C5FFAE}"/>
              </a:ext>
            </a:extLst>
          </p:cNvPr>
          <p:cNvSpPr txBox="1"/>
          <p:nvPr userDrawn="1"/>
        </p:nvSpPr>
        <p:spPr>
          <a:xfrm rot="2474928">
            <a:off x="11125817" y="344277"/>
            <a:ext cx="1097095" cy="246221"/>
          </a:xfrm>
          <a:prstGeom prst="rect">
            <a:avLst/>
          </a:prstGeom>
          <a:noFill/>
        </p:spPr>
        <p:txBody>
          <a:bodyPr wrap="none" lIns="0" tIns="0" rIns="0" bIns="0" rtlCol="0">
            <a:spAutoFit/>
          </a:bodyPr>
          <a:lstStyle/>
          <a:p>
            <a:pPr defTabSz="932509">
              <a:defRPr/>
            </a:pPr>
            <a:r>
              <a:rPr lang="en-US" sz="1600" spc="-71">
                <a:solidFill>
                  <a:schemeClr val="accent1"/>
                </a:solidFill>
                <a:latin typeface="+mj-lt"/>
              </a:rPr>
              <a:t>Core module</a:t>
            </a:r>
            <a:endParaRPr lang="de-AT" sz="2000" spc="-71">
              <a:solidFill>
                <a:schemeClr val="accent1"/>
              </a:solidFill>
              <a:latin typeface="+mj-lt"/>
            </a:endParaRPr>
          </a:p>
        </p:txBody>
      </p:sp>
      <p:cxnSp>
        <p:nvCxnSpPr>
          <p:cNvPr id="3" name="Straight Connector 2">
            <a:extLst>
              <a:ext uri="{FF2B5EF4-FFF2-40B4-BE49-F238E27FC236}">
                <a16:creationId xmlns:a16="http://schemas.microsoft.com/office/drawing/2014/main" id="{7855DF87-88F5-EAFB-CACB-7D167D1C8B45}"/>
              </a:ext>
            </a:extLst>
          </p:cNvPr>
          <p:cNvCxnSpPr/>
          <p:nvPr userDrawn="1"/>
        </p:nvCxnSpPr>
        <p:spPr>
          <a:xfrm>
            <a:off x="584200" y="5393828"/>
            <a:ext cx="3291840" cy="0"/>
          </a:xfrm>
          <a:prstGeom prst="line">
            <a:avLst/>
          </a:prstGeom>
          <a:noFill/>
          <a:ln>
            <a:gradFill flip="none" rotWithShape="1">
              <a:gsLst>
                <a:gs pos="0">
                  <a:schemeClr val="accent3"/>
                </a:gs>
                <a:gs pos="100000">
                  <a:schemeClr val="accent1">
                    <a:alpha val="0"/>
                  </a:schemeClr>
                </a:gs>
                <a:gs pos="65000">
                  <a:schemeClr val="accent1">
                    <a:alpha val="40000"/>
                  </a:schemeClr>
                </a:gs>
              </a:gsLst>
              <a:lin ang="0" scaled="1"/>
              <a:tileRect/>
            </a:gra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sp>
        <p:nvSpPr>
          <p:cNvPr id="11" name="Title 1">
            <a:extLst>
              <a:ext uri="{FF2B5EF4-FFF2-40B4-BE49-F238E27FC236}">
                <a16:creationId xmlns:a16="http://schemas.microsoft.com/office/drawing/2014/main" id="{D4E23952-CC05-53B7-6AE1-B541D8D062E3}"/>
              </a:ext>
            </a:extLst>
          </p:cNvPr>
          <p:cNvSpPr>
            <a:spLocks noGrp="1"/>
          </p:cNvSpPr>
          <p:nvPr>
            <p:ph type="title"/>
          </p:nvPr>
        </p:nvSpPr>
        <p:spPr>
          <a:xfrm>
            <a:off x="584200" y="585216"/>
            <a:ext cx="3307679" cy="861773"/>
          </a:xfrm>
        </p:spPr>
        <p:txBody>
          <a:bodyPr anchor="t" anchorCtr="0"/>
          <a:lstStyle>
            <a:lvl1pPr algn="l" defTabSz="932742" rtl="0" eaLnBrk="1" latinLnBrk="0" hangingPunct="1">
              <a:lnSpc>
                <a:spcPct val="100000"/>
              </a:lnSpc>
              <a:spcBef>
                <a:spcPct val="0"/>
              </a:spcBef>
              <a:buNone/>
              <a:defRPr lang="en-US" sz="2800" b="0" kern="1200" cap="none" spc="-50" baseline="0" dirty="0">
                <a:ln w="3175">
                  <a:noFill/>
                </a:ln>
                <a:gradFill>
                  <a:gsLst>
                    <a:gs pos="21000">
                      <a:schemeClr val="accent1"/>
                    </a:gs>
                    <a:gs pos="100000">
                      <a:schemeClr val="accent3"/>
                    </a:gs>
                  </a:gsLst>
                  <a:lin ang="2400000" scaled="0"/>
                </a:gradFill>
                <a:effectLst/>
                <a:latin typeface="Segoe UI Semibold" panose="020B0702040204020203" pitchFamily="34" charset="0"/>
                <a:ea typeface="+mn-ea"/>
                <a:cs typeface="Segoe UI Semibold" panose="020B0702040204020203" pitchFamily="34" charset="0"/>
              </a:defRPr>
            </a:lvl1pPr>
          </a:lstStyle>
          <a:p>
            <a:r>
              <a:rPr lang="en-US"/>
              <a:t>Click to edit Master title style</a:t>
            </a:r>
          </a:p>
        </p:txBody>
      </p:sp>
    </p:spTree>
    <p:extLst>
      <p:ext uri="{BB962C8B-B14F-4D97-AF65-F5344CB8AC3E}">
        <p14:creationId xmlns:p14="http://schemas.microsoft.com/office/powerpoint/2010/main" val="1530063146"/>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preserve="1" userDrawn="1">
  <p:cSld name="10_Title Slide">
    <p:spTree>
      <p:nvGrpSpPr>
        <p:cNvPr id="1" name=""/>
        <p:cNvGrpSpPr/>
        <p:nvPr/>
      </p:nvGrpSpPr>
      <p:grpSpPr>
        <a:xfrm>
          <a:off x="0" y="0"/>
          <a:ext cx="0" cy="0"/>
          <a:chOff x="0" y="0"/>
          <a:chExt cx="0" cy="0"/>
        </a:xfrm>
      </p:grpSpPr>
      <p:pic>
        <p:nvPicPr>
          <p:cNvPr id="6" name="Picture 5" descr="A close-up of a white board&#10;&#10;Description automatically generated">
            <a:extLst>
              <a:ext uri="{FF2B5EF4-FFF2-40B4-BE49-F238E27FC236}">
                <a16:creationId xmlns:a16="http://schemas.microsoft.com/office/drawing/2014/main" id="{6E646153-32F9-AB0C-1204-90B32B4BF305}"/>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1773" r="473" b="1774"/>
          <a:stretch/>
        </p:blipFill>
        <p:spPr>
          <a:xfrm>
            <a:off x="0" y="0"/>
            <a:ext cx="12192000" cy="6858000"/>
          </a:xfrm>
          <a:prstGeom prst="rect">
            <a:avLst/>
          </a:prstGeom>
        </p:spPr>
      </p:pic>
      <p:sp>
        <p:nvSpPr>
          <p:cNvPr id="16" name="Title 15">
            <a:extLst>
              <a:ext uri="{FF2B5EF4-FFF2-40B4-BE49-F238E27FC236}">
                <a16:creationId xmlns:a16="http://schemas.microsoft.com/office/drawing/2014/main" id="{1AB79229-7EF8-8D54-ED6D-2A2E11C74F94}"/>
              </a:ext>
            </a:extLst>
          </p:cNvPr>
          <p:cNvSpPr>
            <a:spLocks noGrp="1"/>
          </p:cNvSpPr>
          <p:nvPr>
            <p:ph type="title"/>
          </p:nvPr>
        </p:nvSpPr>
        <p:spPr>
          <a:xfrm>
            <a:off x="389121" y="3202170"/>
            <a:ext cx="7683500" cy="895065"/>
          </a:xfrm>
        </p:spPr>
        <p:txBody>
          <a:bodyPr/>
          <a:lstStyle>
            <a:lvl1pPr>
              <a:defRPr>
                <a:solidFill>
                  <a:srgbClr val="463668"/>
                </a:solidFill>
                <a:latin typeface="Segoe UI Semibold" panose="020B0702040204020203" pitchFamily="34" charset="0"/>
                <a:cs typeface="Segoe UI Semibold" panose="020B0702040204020203" pitchFamily="34" charset="0"/>
              </a:defRPr>
            </a:lvl1pPr>
          </a:lstStyle>
          <a:p>
            <a:r>
              <a:rPr lang="en-US"/>
              <a:t>Click to edit Master title style</a:t>
            </a:r>
          </a:p>
        </p:txBody>
      </p:sp>
      <p:sp>
        <p:nvSpPr>
          <p:cNvPr id="24" name="Text Placeholder 23">
            <a:extLst>
              <a:ext uri="{FF2B5EF4-FFF2-40B4-BE49-F238E27FC236}">
                <a16:creationId xmlns:a16="http://schemas.microsoft.com/office/drawing/2014/main" id="{44FD65AF-CF48-C43D-0B1B-B1AD516E4D77}"/>
              </a:ext>
            </a:extLst>
          </p:cNvPr>
          <p:cNvSpPr>
            <a:spLocks noGrp="1"/>
          </p:cNvSpPr>
          <p:nvPr>
            <p:ph type="body" sz="quarter" idx="10"/>
          </p:nvPr>
        </p:nvSpPr>
        <p:spPr>
          <a:xfrm>
            <a:off x="404235" y="4236857"/>
            <a:ext cx="6823075" cy="454517"/>
          </a:xfrm>
        </p:spPr>
        <p:txBody>
          <a:bodyPr/>
          <a:lstStyle>
            <a:lvl1pPr marL="0" indent="0">
              <a:buNone/>
              <a:defRPr/>
            </a:lvl1pPr>
          </a:lstStyle>
          <a:p>
            <a:pPr lvl="0"/>
            <a:r>
              <a:rPr lang="en-US"/>
              <a:t>Click to edit Master text styles</a:t>
            </a:r>
          </a:p>
        </p:txBody>
      </p:sp>
      <p:grpSp>
        <p:nvGrpSpPr>
          <p:cNvPr id="31" name="Group 30">
            <a:extLst>
              <a:ext uri="{FF2B5EF4-FFF2-40B4-BE49-F238E27FC236}">
                <a16:creationId xmlns:a16="http://schemas.microsoft.com/office/drawing/2014/main" id="{F9844A26-1988-5CF0-0512-FD5DB0A10493}"/>
              </a:ext>
            </a:extLst>
          </p:cNvPr>
          <p:cNvGrpSpPr/>
          <p:nvPr userDrawn="1"/>
        </p:nvGrpSpPr>
        <p:grpSpPr>
          <a:xfrm>
            <a:off x="500380" y="692322"/>
            <a:ext cx="1549400" cy="331285"/>
            <a:chOff x="508000" y="692322"/>
            <a:chExt cx="1742534" cy="372580"/>
          </a:xfrm>
        </p:grpSpPr>
        <p:pic>
          <p:nvPicPr>
            <p:cNvPr id="9" name="MS logo gray - EMF" descr="Microsoft logo, gray text version">
              <a:extLst>
                <a:ext uri="{FF2B5EF4-FFF2-40B4-BE49-F238E27FC236}">
                  <a16:creationId xmlns:a16="http://schemas.microsoft.com/office/drawing/2014/main" id="{9F910978-B2E2-A761-DB69-562574461700}"/>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r="76756"/>
            <a:stretch/>
          </p:blipFill>
          <p:spPr bwMode="black">
            <a:xfrm>
              <a:off x="508000" y="692322"/>
              <a:ext cx="404421" cy="372580"/>
            </a:xfrm>
            <a:prstGeom prst="rect">
              <a:avLst/>
            </a:prstGeom>
          </p:spPr>
        </p:pic>
        <p:sp>
          <p:nvSpPr>
            <p:cNvPr id="30" name="Freeform: Shape 29">
              <a:extLst>
                <a:ext uri="{FF2B5EF4-FFF2-40B4-BE49-F238E27FC236}">
                  <a16:creationId xmlns:a16="http://schemas.microsoft.com/office/drawing/2014/main" id="{71A4613D-97FC-C7D4-40A9-576E9C03D440}"/>
                </a:ext>
              </a:extLst>
            </p:cNvPr>
            <p:cNvSpPr/>
            <p:nvPr userDrawn="1"/>
          </p:nvSpPr>
          <p:spPr>
            <a:xfrm>
              <a:off x="990546" y="749975"/>
              <a:ext cx="1259988" cy="239888"/>
            </a:xfrm>
            <a:custGeom>
              <a:avLst/>
              <a:gdLst/>
              <a:ahLst/>
              <a:cxnLst/>
              <a:rect l="l" t="t" r="r" b="b"/>
              <a:pathLst>
                <a:path w="1259988" h="239888">
                  <a:moveTo>
                    <a:pt x="981777" y="103752"/>
                  </a:moveTo>
                  <a:cubicBezTo>
                    <a:pt x="967862" y="103752"/>
                    <a:pt x="956862" y="108612"/>
                    <a:pt x="948779" y="118332"/>
                  </a:cubicBezTo>
                  <a:cubicBezTo>
                    <a:pt x="940696" y="128052"/>
                    <a:pt x="936654" y="141456"/>
                    <a:pt x="936654" y="158544"/>
                  </a:cubicBezTo>
                  <a:cubicBezTo>
                    <a:pt x="936654" y="175017"/>
                    <a:pt x="940747" y="187986"/>
                    <a:pt x="948933" y="197451"/>
                  </a:cubicBezTo>
                  <a:cubicBezTo>
                    <a:pt x="957118" y="206915"/>
                    <a:pt x="968066" y="211647"/>
                    <a:pt x="981777" y="211647"/>
                  </a:cubicBezTo>
                  <a:cubicBezTo>
                    <a:pt x="995795" y="211647"/>
                    <a:pt x="1006564" y="206992"/>
                    <a:pt x="1014084" y="197681"/>
                  </a:cubicBezTo>
                  <a:cubicBezTo>
                    <a:pt x="1021605" y="188370"/>
                    <a:pt x="1025365" y="175119"/>
                    <a:pt x="1025365" y="157930"/>
                  </a:cubicBezTo>
                  <a:cubicBezTo>
                    <a:pt x="1025365" y="140638"/>
                    <a:pt x="1021605" y="127285"/>
                    <a:pt x="1014084" y="117872"/>
                  </a:cubicBezTo>
                  <a:cubicBezTo>
                    <a:pt x="1006564" y="108458"/>
                    <a:pt x="995795" y="103752"/>
                    <a:pt x="981777" y="103752"/>
                  </a:cubicBezTo>
                  <a:close/>
                  <a:moveTo>
                    <a:pt x="676977" y="103752"/>
                  </a:moveTo>
                  <a:cubicBezTo>
                    <a:pt x="663062" y="103752"/>
                    <a:pt x="652062" y="108612"/>
                    <a:pt x="643979" y="118332"/>
                  </a:cubicBezTo>
                  <a:cubicBezTo>
                    <a:pt x="635896" y="128052"/>
                    <a:pt x="631854" y="141456"/>
                    <a:pt x="631854" y="158544"/>
                  </a:cubicBezTo>
                  <a:cubicBezTo>
                    <a:pt x="631854" y="175017"/>
                    <a:pt x="635947" y="187986"/>
                    <a:pt x="644133" y="197451"/>
                  </a:cubicBezTo>
                  <a:cubicBezTo>
                    <a:pt x="652318" y="206915"/>
                    <a:pt x="663266" y="211647"/>
                    <a:pt x="676977" y="211647"/>
                  </a:cubicBezTo>
                  <a:cubicBezTo>
                    <a:pt x="690995" y="211647"/>
                    <a:pt x="701764" y="206992"/>
                    <a:pt x="709284" y="197681"/>
                  </a:cubicBezTo>
                  <a:cubicBezTo>
                    <a:pt x="716805" y="188370"/>
                    <a:pt x="720565" y="175119"/>
                    <a:pt x="720565" y="157930"/>
                  </a:cubicBezTo>
                  <a:cubicBezTo>
                    <a:pt x="720565" y="140638"/>
                    <a:pt x="716805" y="127285"/>
                    <a:pt x="709284" y="117872"/>
                  </a:cubicBezTo>
                  <a:cubicBezTo>
                    <a:pt x="701764" y="108458"/>
                    <a:pt x="690995" y="103752"/>
                    <a:pt x="676977" y="103752"/>
                  </a:cubicBezTo>
                  <a:close/>
                  <a:moveTo>
                    <a:pt x="281759" y="79042"/>
                  </a:moveTo>
                  <a:lnTo>
                    <a:pt x="317367" y="79042"/>
                  </a:lnTo>
                  <a:lnTo>
                    <a:pt x="317367" y="236204"/>
                  </a:lnTo>
                  <a:lnTo>
                    <a:pt x="281759" y="236204"/>
                  </a:lnTo>
                  <a:close/>
                  <a:moveTo>
                    <a:pt x="577267" y="76279"/>
                  </a:moveTo>
                  <a:cubicBezTo>
                    <a:pt x="583713" y="76279"/>
                    <a:pt x="588624" y="77251"/>
                    <a:pt x="592001" y="79195"/>
                  </a:cubicBezTo>
                  <a:lnTo>
                    <a:pt x="592001" y="112960"/>
                  </a:lnTo>
                  <a:cubicBezTo>
                    <a:pt x="587704" y="109584"/>
                    <a:pt x="581513" y="107896"/>
                    <a:pt x="573430" y="107896"/>
                  </a:cubicBezTo>
                  <a:cubicBezTo>
                    <a:pt x="562891" y="107896"/>
                    <a:pt x="554092" y="112653"/>
                    <a:pt x="547032" y="122169"/>
                  </a:cubicBezTo>
                  <a:cubicBezTo>
                    <a:pt x="539972" y="131685"/>
                    <a:pt x="536442" y="144628"/>
                    <a:pt x="536442" y="160999"/>
                  </a:cubicBezTo>
                  <a:lnTo>
                    <a:pt x="536442" y="236204"/>
                  </a:lnTo>
                  <a:lnTo>
                    <a:pt x="500834" y="236204"/>
                  </a:lnTo>
                  <a:lnTo>
                    <a:pt x="500834" y="79042"/>
                  </a:lnTo>
                  <a:lnTo>
                    <a:pt x="536442" y="79042"/>
                  </a:lnTo>
                  <a:lnTo>
                    <a:pt x="536442" y="111426"/>
                  </a:lnTo>
                  <a:lnTo>
                    <a:pt x="537055" y="111426"/>
                  </a:lnTo>
                  <a:cubicBezTo>
                    <a:pt x="540534" y="100375"/>
                    <a:pt x="545880" y="91755"/>
                    <a:pt x="553094" y="85564"/>
                  </a:cubicBezTo>
                  <a:cubicBezTo>
                    <a:pt x="560308" y="79374"/>
                    <a:pt x="568365" y="76279"/>
                    <a:pt x="577267" y="76279"/>
                  </a:cubicBezTo>
                  <a:close/>
                  <a:moveTo>
                    <a:pt x="983926" y="75358"/>
                  </a:moveTo>
                  <a:cubicBezTo>
                    <a:pt x="1008482" y="75358"/>
                    <a:pt x="1027616" y="82572"/>
                    <a:pt x="1041327" y="96999"/>
                  </a:cubicBezTo>
                  <a:cubicBezTo>
                    <a:pt x="1055038" y="111426"/>
                    <a:pt x="1061893" y="131429"/>
                    <a:pt x="1061893" y="157009"/>
                  </a:cubicBezTo>
                  <a:cubicBezTo>
                    <a:pt x="1061893" y="182077"/>
                    <a:pt x="1054501" y="202157"/>
                    <a:pt x="1039715" y="217249"/>
                  </a:cubicBezTo>
                  <a:cubicBezTo>
                    <a:pt x="1024930" y="232341"/>
                    <a:pt x="1005055" y="239888"/>
                    <a:pt x="980089" y="239888"/>
                  </a:cubicBezTo>
                  <a:cubicBezTo>
                    <a:pt x="955839" y="239888"/>
                    <a:pt x="936475" y="232546"/>
                    <a:pt x="921997" y="217863"/>
                  </a:cubicBezTo>
                  <a:cubicBezTo>
                    <a:pt x="907519" y="203180"/>
                    <a:pt x="900280" y="183714"/>
                    <a:pt x="900280" y="159465"/>
                  </a:cubicBezTo>
                  <a:cubicBezTo>
                    <a:pt x="900280" y="133066"/>
                    <a:pt x="907826" y="112449"/>
                    <a:pt x="922918" y="97613"/>
                  </a:cubicBezTo>
                  <a:cubicBezTo>
                    <a:pt x="938010" y="82776"/>
                    <a:pt x="958346" y="75358"/>
                    <a:pt x="983926" y="75358"/>
                  </a:cubicBezTo>
                  <a:close/>
                  <a:moveTo>
                    <a:pt x="841069" y="75358"/>
                  </a:moveTo>
                  <a:cubicBezTo>
                    <a:pt x="855599" y="75358"/>
                    <a:pt x="868593" y="77558"/>
                    <a:pt x="880053" y="81958"/>
                  </a:cubicBezTo>
                  <a:lnTo>
                    <a:pt x="880053" y="113114"/>
                  </a:lnTo>
                  <a:cubicBezTo>
                    <a:pt x="869003" y="105542"/>
                    <a:pt x="856315" y="101756"/>
                    <a:pt x="841990" y="101756"/>
                  </a:cubicBezTo>
                  <a:cubicBezTo>
                    <a:pt x="837488" y="101756"/>
                    <a:pt x="833421" y="102217"/>
                    <a:pt x="829789" y="103138"/>
                  </a:cubicBezTo>
                  <a:cubicBezTo>
                    <a:pt x="826156" y="104059"/>
                    <a:pt x="823061" y="105338"/>
                    <a:pt x="820503" y="106975"/>
                  </a:cubicBezTo>
                  <a:cubicBezTo>
                    <a:pt x="817945" y="108612"/>
                    <a:pt x="815950" y="110581"/>
                    <a:pt x="814518" y="112884"/>
                  </a:cubicBezTo>
                  <a:cubicBezTo>
                    <a:pt x="813085" y="115186"/>
                    <a:pt x="812369" y="117718"/>
                    <a:pt x="812369" y="120481"/>
                  </a:cubicBezTo>
                  <a:cubicBezTo>
                    <a:pt x="812369" y="123857"/>
                    <a:pt x="813085" y="126722"/>
                    <a:pt x="814518" y="129076"/>
                  </a:cubicBezTo>
                  <a:cubicBezTo>
                    <a:pt x="815950" y="131429"/>
                    <a:pt x="818073" y="133501"/>
                    <a:pt x="820887" y="135292"/>
                  </a:cubicBezTo>
                  <a:cubicBezTo>
                    <a:pt x="823701" y="137082"/>
                    <a:pt x="827077" y="138719"/>
                    <a:pt x="831017" y="140203"/>
                  </a:cubicBezTo>
                  <a:cubicBezTo>
                    <a:pt x="834956" y="141687"/>
                    <a:pt x="839484" y="143298"/>
                    <a:pt x="844599" y="145038"/>
                  </a:cubicBezTo>
                  <a:cubicBezTo>
                    <a:pt x="851353" y="147800"/>
                    <a:pt x="857415" y="150614"/>
                    <a:pt x="862787" y="153479"/>
                  </a:cubicBezTo>
                  <a:cubicBezTo>
                    <a:pt x="868158" y="156344"/>
                    <a:pt x="872737" y="159592"/>
                    <a:pt x="876523" y="163225"/>
                  </a:cubicBezTo>
                  <a:cubicBezTo>
                    <a:pt x="880309" y="166857"/>
                    <a:pt x="883225" y="171052"/>
                    <a:pt x="885271" y="175810"/>
                  </a:cubicBezTo>
                  <a:cubicBezTo>
                    <a:pt x="887318" y="180568"/>
                    <a:pt x="888341" y="186221"/>
                    <a:pt x="888341" y="192769"/>
                  </a:cubicBezTo>
                  <a:cubicBezTo>
                    <a:pt x="888341" y="200750"/>
                    <a:pt x="886499" y="207708"/>
                    <a:pt x="882816" y="213643"/>
                  </a:cubicBezTo>
                  <a:cubicBezTo>
                    <a:pt x="879132" y="219577"/>
                    <a:pt x="874221" y="224488"/>
                    <a:pt x="868082" y="228377"/>
                  </a:cubicBezTo>
                  <a:cubicBezTo>
                    <a:pt x="861943" y="232265"/>
                    <a:pt x="854857" y="235155"/>
                    <a:pt x="846825" y="237048"/>
                  </a:cubicBezTo>
                  <a:cubicBezTo>
                    <a:pt x="838793" y="238941"/>
                    <a:pt x="830326" y="239888"/>
                    <a:pt x="821424" y="239888"/>
                  </a:cubicBezTo>
                  <a:cubicBezTo>
                    <a:pt x="804234" y="239888"/>
                    <a:pt x="789347" y="237023"/>
                    <a:pt x="776762" y="231293"/>
                  </a:cubicBezTo>
                  <a:lnTo>
                    <a:pt x="776762" y="198295"/>
                  </a:lnTo>
                  <a:cubicBezTo>
                    <a:pt x="790063" y="208424"/>
                    <a:pt x="804746" y="213489"/>
                    <a:pt x="820810" y="213489"/>
                  </a:cubicBezTo>
                  <a:cubicBezTo>
                    <a:pt x="842297" y="213489"/>
                    <a:pt x="853041" y="207145"/>
                    <a:pt x="853041" y="194458"/>
                  </a:cubicBezTo>
                  <a:cubicBezTo>
                    <a:pt x="853041" y="190877"/>
                    <a:pt x="852120" y="187833"/>
                    <a:pt x="850278" y="185326"/>
                  </a:cubicBezTo>
                  <a:cubicBezTo>
                    <a:pt x="848436" y="182819"/>
                    <a:pt x="845955" y="180593"/>
                    <a:pt x="842834" y="178649"/>
                  </a:cubicBezTo>
                  <a:cubicBezTo>
                    <a:pt x="839714" y="176705"/>
                    <a:pt x="836030" y="174966"/>
                    <a:pt x="831784" y="173431"/>
                  </a:cubicBezTo>
                  <a:cubicBezTo>
                    <a:pt x="827538" y="171896"/>
                    <a:pt x="822805" y="170157"/>
                    <a:pt x="817587" y="168213"/>
                  </a:cubicBezTo>
                  <a:cubicBezTo>
                    <a:pt x="811141" y="165655"/>
                    <a:pt x="805334" y="162943"/>
                    <a:pt x="800167" y="160078"/>
                  </a:cubicBezTo>
                  <a:cubicBezTo>
                    <a:pt x="795000" y="157214"/>
                    <a:pt x="790703" y="153965"/>
                    <a:pt x="787275" y="150333"/>
                  </a:cubicBezTo>
                  <a:cubicBezTo>
                    <a:pt x="783847" y="146700"/>
                    <a:pt x="781264" y="142582"/>
                    <a:pt x="779524" y="137977"/>
                  </a:cubicBezTo>
                  <a:cubicBezTo>
                    <a:pt x="777785" y="133373"/>
                    <a:pt x="776915" y="128001"/>
                    <a:pt x="776915" y="121862"/>
                  </a:cubicBezTo>
                  <a:cubicBezTo>
                    <a:pt x="776915" y="114291"/>
                    <a:pt x="778706" y="107614"/>
                    <a:pt x="782287" y="101833"/>
                  </a:cubicBezTo>
                  <a:cubicBezTo>
                    <a:pt x="785868" y="96052"/>
                    <a:pt x="790677" y="91192"/>
                    <a:pt x="796714" y="87253"/>
                  </a:cubicBezTo>
                  <a:cubicBezTo>
                    <a:pt x="802751" y="83313"/>
                    <a:pt x="809606" y="80346"/>
                    <a:pt x="817280" y="78351"/>
                  </a:cubicBezTo>
                  <a:cubicBezTo>
                    <a:pt x="824954" y="76356"/>
                    <a:pt x="832884" y="75358"/>
                    <a:pt x="841069" y="75358"/>
                  </a:cubicBezTo>
                  <a:close/>
                  <a:moveTo>
                    <a:pt x="679126" y="75358"/>
                  </a:moveTo>
                  <a:cubicBezTo>
                    <a:pt x="703682" y="75358"/>
                    <a:pt x="722816" y="82572"/>
                    <a:pt x="736527" y="96999"/>
                  </a:cubicBezTo>
                  <a:cubicBezTo>
                    <a:pt x="750238" y="111426"/>
                    <a:pt x="757093" y="131429"/>
                    <a:pt x="757093" y="157009"/>
                  </a:cubicBezTo>
                  <a:cubicBezTo>
                    <a:pt x="757093" y="182077"/>
                    <a:pt x="749701" y="202157"/>
                    <a:pt x="734915" y="217249"/>
                  </a:cubicBezTo>
                  <a:cubicBezTo>
                    <a:pt x="720130" y="232341"/>
                    <a:pt x="700255" y="239888"/>
                    <a:pt x="675289" y="239888"/>
                  </a:cubicBezTo>
                  <a:cubicBezTo>
                    <a:pt x="651039" y="239888"/>
                    <a:pt x="631675" y="232546"/>
                    <a:pt x="617197" y="217863"/>
                  </a:cubicBezTo>
                  <a:cubicBezTo>
                    <a:pt x="602719" y="203180"/>
                    <a:pt x="595480" y="183714"/>
                    <a:pt x="595480" y="159465"/>
                  </a:cubicBezTo>
                  <a:cubicBezTo>
                    <a:pt x="595480" y="133066"/>
                    <a:pt x="603026" y="112449"/>
                    <a:pt x="618118" y="97613"/>
                  </a:cubicBezTo>
                  <a:cubicBezTo>
                    <a:pt x="633210" y="82776"/>
                    <a:pt x="653546" y="75358"/>
                    <a:pt x="679126" y="75358"/>
                  </a:cubicBezTo>
                  <a:close/>
                  <a:moveTo>
                    <a:pt x="432704" y="75358"/>
                  </a:moveTo>
                  <a:cubicBezTo>
                    <a:pt x="447028" y="75358"/>
                    <a:pt x="459665" y="77865"/>
                    <a:pt x="470613" y="82879"/>
                  </a:cubicBezTo>
                  <a:lnTo>
                    <a:pt x="470613" y="116030"/>
                  </a:lnTo>
                  <a:cubicBezTo>
                    <a:pt x="459665" y="107844"/>
                    <a:pt x="448000" y="103752"/>
                    <a:pt x="435620" y="103752"/>
                  </a:cubicBezTo>
                  <a:cubicBezTo>
                    <a:pt x="420579" y="103752"/>
                    <a:pt x="408249" y="108842"/>
                    <a:pt x="398631" y="119023"/>
                  </a:cubicBezTo>
                  <a:cubicBezTo>
                    <a:pt x="389013" y="129204"/>
                    <a:pt x="384204" y="142531"/>
                    <a:pt x="384204" y="159004"/>
                  </a:cubicBezTo>
                  <a:cubicBezTo>
                    <a:pt x="384204" y="175273"/>
                    <a:pt x="388732" y="188114"/>
                    <a:pt x="397787" y="197527"/>
                  </a:cubicBezTo>
                  <a:cubicBezTo>
                    <a:pt x="406842" y="206941"/>
                    <a:pt x="418993" y="211647"/>
                    <a:pt x="434239" y="211647"/>
                  </a:cubicBezTo>
                  <a:cubicBezTo>
                    <a:pt x="447028" y="211647"/>
                    <a:pt x="459102" y="207094"/>
                    <a:pt x="470460" y="197988"/>
                  </a:cubicBezTo>
                  <a:lnTo>
                    <a:pt x="470460" y="228991"/>
                  </a:lnTo>
                  <a:cubicBezTo>
                    <a:pt x="457874" y="236255"/>
                    <a:pt x="442987" y="239888"/>
                    <a:pt x="425797" y="239888"/>
                  </a:cubicBezTo>
                  <a:cubicBezTo>
                    <a:pt x="402468" y="239888"/>
                    <a:pt x="383642" y="232597"/>
                    <a:pt x="369317" y="218017"/>
                  </a:cubicBezTo>
                  <a:cubicBezTo>
                    <a:pt x="354992" y="203436"/>
                    <a:pt x="347830" y="184533"/>
                    <a:pt x="347830" y="161306"/>
                  </a:cubicBezTo>
                  <a:cubicBezTo>
                    <a:pt x="347830" y="135419"/>
                    <a:pt x="355529" y="114623"/>
                    <a:pt x="370928" y="98917"/>
                  </a:cubicBezTo>
                  <a:cubicBezTo>
                    <a:pt x="386327" y="83211"/>
                    <a:pt x="406919" y="75358"/>
                    <a:pt x="432704" y="75358"/>
                  </a:cubicBezTo>
                  <a:close/>
                  <a:moveTo>
                    <a:pt x="0" y="16115"/>
                  </a:moveTo>
                  <a:lnTo>
                    <a:pt x="51415" y="16115"/>
                  </a:lnTo>
                  <a:lnTo>
                    <a:pt x="109277" y="162688"/>
                  </a:lnTo>
                  <a:cubicBezTo>
                    <a:pt x="113677" y="173943"/>
                    <a:pt x="116542" y="182333"/>
                    <a:pt x="117872" y="187858"/>
                  </a:cubicBezTo>
                  <a:lnTo>
                    <a:pt x="118639" y="187858"/>
                  </a:lnTo>
                  <a:cubicBezTo>
                    <a:pt x="122425" y="176296"/>
                    <a:pt x="125495" y="167701"/>
                    <a:pt x="127848" y="162074"/>
                  </a:cubicBezTo>
                  <a:lnTo>
                    <a:pt x="186784" y="16115"/>
                  </a:lnTo>
                  <a:lnTo>
                    <a:pt x="236358" y="16115"/>
                  </a:lnTo>
                  <a:lnTo>
                    <a:pt x="236358" y="236204"/>
                  </a:lnTo>
                  <a:lnTo>
                    <a:pt x="200137" y="236204"/>
                  </a:lnTo>
                  <a:lnTo>
                    <a:pt x="200137" y="93776"/>
                  </a:lnTo>
                  <a:cubicBezTo>
                    <a:pt x="200137" y="82111"/>
                    <a:pt x="200853" y="67838"/>
                    <a:pt x="202285" y="50955"/>
                  </a:cubicBezTo>
                  <a:lnTo>
                    <a:pt x="201671" y="50955"/>
                  </a:lnTo>
                  <a:cubicBezTo>
                    <a:pt x="199420" y="60573"/>
                    <a:pt x="197425" y="67479"/>
                    <a:pt x="195686" y="71675"/>
                  </a:cubicBezTo>
                  <a:lnTo>
                    <a:pt x="129997" y="236204"/>
                  </a:lnTo>
                  <a:lnTo>
                    <a:pt x="104826" y="236204"/>
                  </a:lnTo>
                  <a:lnTo>
                    <a:pt x="38984" y="72902"/>
                  </a:lnTo>
                  <a:cubicBezTo>
                    <a:pt x="37142" y="68093"/>
                    <a:pt x="35198" y="60778"/>
                    <a:pt x="33151" y="50955"/>
                  </a:cubicBezTo>
                  <a:lnTo>
                    <a:pt x="32537" y="50955"/>
                  </a:lnTo>
                  <a:cubicBezTo>
                    <a:pt x="33356" y="59754"/>
                    <a:pt x="33765" y="74130"/>
                    <a:pt x="33765" y="94082"/>
                  </a:cubicBezTo>
                  <a:lnTo>
                    <a:pt x="33765" y="236204"/>
                  </a:lnTo>
                  <a:lnTo>
                    <a:pt x="0" y="236204"/>
                  </a:lnTo>
                  <a:close/>
                  <a:moveTo>
                    <a:pt x="299716" y="5525"/>
                  </a:moveTo>
                  <a:cubicBezTo>
                    <a:pt x="305753" y="5525"/>
                    <a:pt x="310869" y="7469"/>
                    <a:pt x="315064" y="11357"/>
                  </a:cubicBezTo>
                  <a:cubicBezTo>
                    <a:pt x="319259" y="15245"/>
                    <a:pt x="321357" y="20106"/>
                    <a:pt x="321357" y="25938"/>
                  </a:cubicBezTo>
                  <a:cubicBezTo>
                    <a:pt x="321357" y="31463"/>
                    <a:pt x="319259" y="36195"/>
                    <a:pt x="315064" y="40135"/>
                  </a:cubicBezTo>
                  <a:cubicBezTo>
                    <a:pt x="310869" y="44074"/>
                    <a:pt x="305753" y="46044"/>
                    <a:pt x="299716" y="46044"/>
                  </a:cubicBezTo>
                  <a:cubicBezTo>
                    <a:pt x="293884" y="46044"/>
                    <a:pt x="288896" y="44151"/>
                    <a:pt x="284752" y="40365"/>
                  </a:cubicBezTo>
                  <a:cubicBezTo>
                    <a:pt x="280608" y="36579"/>
                    <a:pt x="278536" y="31770"/>
                    <a:pt x="278536" y="25938"/>
                  </a:cubicBezTo>
                  <a:cubicBezTo>
                    <a:pt x="278536" y="20106"/>
                    <a:pt x="280608" y="15245"/>
                    <a:pt x="284752" y="11357"/>
                  </a:cubicBezTo>
                  <a:cubicBezTo>
                    <a:pt x="288896" y="7469"/>
                    <a:pt x="293884" y="5525"/>
                    <a:pt x="299716" y="5525"/>
                  </a:cubicBezTo>
                  <a:close/>
                  <a:moveTo>
                    <a:pt x="1149851" y="0"/>
                  </a:moveTo>
                  <a:cubicBezTo>
                    <a:pt x="1158650" y="0"/>
                    <a:pt x="1165608" y="972"/>
                    <a:pt x="1170724" y="2916"/>
                  </a:cubicBezTo>
                  <a:lnTo>
                    <a:pt x="1170724" y="32537"/>
                  </a:lnTo>
                  <a:cubicBezTo>
                    <a:pt x="1165915" y="29775"/>
                    <a:pt x="1160441" y="28393"/>
                    <a:pt x="1154302" y="28393"/>
                  </a:cubicBezTo>
                  <a:cubicBezTo>
                    <a:pt x="1137010" y="28393"/>
                    <a:pt x="1128364" y="38165"/>
                    <a:pt x="1128364" y="57708"/>
                  </a:cubicBezTo>
                  <a:lnTo>
                    <a:pt x="1128364" y="79042"/>
                  </a:lnTo>
                  <a:lnTo>
                    <a:pt x="1160534" y="79042"/>
                  </a:lnTo>
                  <a:lnTo>
                    <a:pt x="1164892" y="79042"/>
                  </a:lnTo>
                  <a:lnTo>
                    <a:pt x="1186779" y="79042"/>
                  </a:lnTo>
                  <a:lnTo>
                    <a:pt x="1186779" y="42667"/>
                  </a:lnTo>
                  <a:lnTo>
                    <a:pt x="1222386" y="32537"/>
                  </a:lnTo>
                  <a:lnTo>
                    <a:pt x="1222386" y="79042"/>
                  </a:lnTo>
                  <a:lnTo>
                    <a:pt x="1259988" y="79042"/>
                  </a:lnTo>
                  <a:lnTo>
                    <a:pt x="1259988" y="106975"/>
                  </a:lnTo>
                  <a:lnTo>
                    <a:pt x="1222386" y="106975"/>
                  </a:lnTo>
                  <a:lnTo>
                    <a:pt x="1222386" y="185556"/>
                  </a:lnTo>
                  <a:cubicBezTo>
                    <a:pt x="1222386" y="194867"/>
                    <a:pt x="1224074" y="201518"/>
                    <a:pt x="1227451" y="205508"/>
                  </a:cubicBezTo>
                  <a:cubicBezTo>
                    <a:pt x="1230827" y="209499"/>
                    <a:pt x="1236455" y="211494"/>
                    <a:pt x="1244333" y="211494"/>
                  </a:cubicBezTo>
                  <a:cubicBezTo>
                    <a:pt x="1250370" y="211494"/>
                    <a:pt x="1255589" y="209754"/>
                    <a:pt x="1259988" y="206276"/>
                  </a:cubicBezTo>
                  <a:lnTo>
                    <a:pt x="1259988" y="234516"/>
                  </a:lnTo>
                  <a:cubicBezTo>
                    <a:pt x="1253031" y="237995"/>
                    <a:pt x="1243873" y="239734"/>
                    <a:pt x="1232515" y="239734"/>
                  </a:cubicBezTo>
                  <a:cubicBezTo>
                    <a:pt x="1202024" y="239734"/>
                    <a:pt x="1186779" y="225102"/>
                    <a:pt x="1186779" y="195839"/>
                  </a:cubicBezTo>
                  <a:lnTo>
                    <a:pt x="1186779" y="106975"/>
                  </a:lnTo>
                  <a:lnTo>
                    <a:pt x="1164892" y="106975"/>
                  </a:lnTo>
                  <a:lnTo>
                    <a:pt x="1160534" y="106975"/>
                  </a:lnTo>
                  <a:lnTo>
                    <a:pt x="1128517" y="106975"/>
                  </a:lnTo>
                  <a:lnTo>
                    <a:pt x="1128517" y="236204"/>
                  </a:lnTo>
                  <a:lnTo>
                    <a:pt x="1092910" y="236204"/>
                  </a:lnTo>
                  <a:lnTo>
                    <a:pt x="1092910" y="106975"/>
                  </a:lnTo>
                  <a:lnTo>
                    <a:pt x="1066051" y="106975"/>
                  </a:lnTo>
                  <a:lnTo>
                    <a:pt x="1066051" y="79042"/>
                  </a:lnTo>
                  <a:lnTo>
                    <a:pt x="1092910" y="79042"/>
                  </a:lnTo>
                  <a:lnTo>
                    <a:pt x="1092910" y="53564"/>
                  </a:lnTo>
                  <a:cubicBezTo>
                    <a:pt x="1092910" y="36988"/>
                    <a:pt x="1098333" y="23917"/>
                    <a:pt x="1109179" y="14350"/>
                  </a:cubicBezTo>
                  <a:cubicBezTo>
                    <a:pt x="1120025" y="4783"/>
                    <a:pt x="1133582" y="0"/>
                    <a:pt x="1149851" y="0"/>
                  </a:cubicBezTo>
                  <a:close/>
                </a:path>
              </a:pathLst>
            </a:custGeom>
            <a:solidFill>
              <a:srgbClr val="2F2F2F"/>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34" name="Freeform: Shape 33">
            <a:extLst>
              <a:ext uri="{FF2B5EF4-FFF2-40B4-BE49-F238E27FC236}">
                <a16:creationId xmlns:a16="http://schemas.microsoft.com/office/drawing/2014/main" id="{F93F6363-616A-CDD2-CAE0-DBC4E69EE419}"/>
              </a:ext>
            </a:extLst>
          </p:cNvPr>
          <p:cNvSpPr/>
          <p:nvPr userDrawn="1"/>
        </p:nvSpPr>
        <p:spPr>
          <a:xfrm>
            <a:off x="1264438" y="2768269"/>
            <a:ext cx="3145938" cy="308493"/>
          </a:xfrm>
          <a:custGeom>
            <a:avLst/>
            <a:gdLst/>
            <a:ahLst/>
            <a:cxnLst/>
            <a:rect l="l" t="t" r="r" b="b"/>
            <a:pathLst>
              <a:path w="3145938" h="308493">
                <a:moveTo>
                  <a:pt x="1730876" y="125853"/>
                </a:moveTo>
                <a:cubicBezTo>
                  <a:pt x="1724737" y="125853"/>
                  <a:pt x="1719339" y="126953"/>
                  <a:pt x="1714684" y="129153"/>
                </a:cubicBezTo>
                <a:cubicBezTo>
                  <a:pt x="1710028" y="131352"/>
                  <a:pt x="1706114" y="134243"/>
                  <a:pt x="1702943" y="137824"/>
                </a:cubicBezTo>
                <a:cubicBezTo>
                  <a:pt x="1699771" y="141405"/>
                  <a:pt x="1697392" y="145498"/>
                  <a:pt x="1695806" y="150102"/>
                </a:cubicBezTo>
                <a:cubicBezTo>
                  <a:pt x="1694220" y="154707"/>
                  <a:pt x="1693427" y="159413"/>
                  <a:pt x="1693427" y="164222"/>
                </a:cubicBezTo>
                <a:cubicBezTo>
                  <a:pt x="1693427" y="169441"/>
                  <a:pt x="1694169" y="174787"/>
                  <a:pt x="1695652" y="180261"/>
                </a:cubicBezTo>
                <a:cubicBezTo>
                  <a:pt x="1697136" y="185735"/>
                  <a:pt x="1699413" y="190723"/>
                  <a:pt x="1702482" y="195225"/>
                </a:cubicBezTo>
                <a:cubicBezTo>
                  <a:pt x="1705552" y="199727"/>
                  <a:pt x="1709465" y="203436"/>
                  <a:pt x="1714223" y="206352"/>
                </a:cubicBezTo>
                <a:cubicBezTo>
                  <a:pt x="1718981" y="209269"/>
                  <a:pt x="1724634" y="210727"/>
                  <a:pt x="1731183" y="210727"/>
                </a:cubicBezTo>
                <a:cubicBezTo>
                  <a:pt x="1737015" y="210727"/>
                  <a:pt x="1742182" y="209652"/>
                  <a:pt x="1746684" y="207504"/>
                </a:cubicBezTo>
                <a:cubicBezTo>
                  <a:pt x="1751186" y="205355"/>
                  <a:pt x="1754946" y="202388"/>
                  <a:pt x="1757965" y="198602"/>
                </a:cubicBezTo>
                <a:cubicBezTo>
                  <a:pt x="1760983" y="194816"/>
                  <a:pt x="1763285" y="190339"/>
                  <a:pt x="1764871" y="185172"/>
                </a:cubicBezTo>
                <a:cubicBezTo>
                  <a:pt x="1766457" y="180005"/>
                  <a:pt x="1767250" y="174403"/>
                  <a:pt x="1767250" y="168366"/>
                </a:cubicBezTo>
                <a:cubicBezTo>
                  <a:pt x="1767250" y="162023"/>
                  <a:pt x="1766508" y="156242"/>
                  <a:pt x="1765025" y="151023"/>
                </a:cubicBezTo>
                <a:cubicBezTo>
                  <a:pt x="1763541" y="145805"/>
                  <a:pt x="1761290" y="141329"/>
                  <a:pt x="1758272" y="137594"/>
                </a:cubicBezTo>
                <a:cubicBezTo>
                  <a:pt x="1755253" y="133859"/>
                  <a:pt x="1751468" y="130969"/>
                  <a:pt x="1746914" y="128922"/>
                </a:cubicBezTo>
                <a:cubicBezTo>
                  <a:pt x="1742361" y="126876"/>
                  <a:pt x="1737015" y="125853"/>
                  <a:pt x="1730876" y="125853"/>
                </a:cubicBezTo>
                <a:close/>
                <a:moveTo>
                  <a:pt x="2943927" y="103752"/>
                </a:moveTo>
                <a:cubicBezTo>
                  <a:pt x="2930012" y="103752"/>
                  <a:pt x="2919012" y="108612"/>
                  <a:pt x="2910929" y="118332"/>
                </a:cubicBezTo>
                <a:cubicBezTo>
                  <a:pt x="2902846" y="128053"/>
                  <a:pt x="2898804" y="141456"/>
                  <a:pt x="2898804" y="158544"/>
                </a:cubicBezTo>
                <a:cubicBezTo>
                  <a:pt x="2898804" y="175017"/>
                  <a:pt x="2902897" y="187986"/>
                  <a:pt x="2911083" y="197451"/>
                </a:cubicBezTo>
                <a:cubicBezTo>
                  <a:pt x="2919268" y="206915"/>
                  <a:pt x="2930216" y="211647"/>
                  <a:pt x="2943927" y="211647"/>
                </a:cubicBezTo>
                <a:cubicBezTo>
                  <a:pt x="2957945" y="211647"/>
                  <a:pt x="2968714" y="206992"/>
                  <a:pt x="2976235" y="197681"/>
                </a:cubicBezTo>
                <a:cubicBezTo>
                  <a:pt x="2983755" y="188370"/>
                  <a:pt x="2987515" y="175119"/>
                  <a:pt x="2987515" y="157930"/>
                </a:cubicBezTo>
                <a:cubicBezTo>
                  <a:pt x="2987515" y="140638"/>
                  <a:pt x="2983755" y="127285"/>
                  <a:pt x="2976235" y="117872"/>
                </a:cubicBezTo>
                <a:cubicBezTo>
                  <a:pt x="2968714" y="108458"/>
                  <a:pt x="2957945" y="103752"/>
                  <a:pt x="2943927" y="103752"/>
                </a:cubicBezTo>
                <a:close/>
                <a:moveTo>
                  <a:pt x="2588116" y="103752"/>
                </a:moveTo>
                <a:cubicBezTo>
                  <a:pt x="2575429" y="103752"/>
                  <a:pt x="2565222" y="108254"/>
                  <a:pt x="2557497" y="117258"/>
                </a:cubicBezTo>
                <a:cubicBezTo>
                  <a:pt x="2549772" y="126262"/>
                  <a:pt x="2545910" y="137517"/>
                  <a:pt x="2545910" y="151023"/>
                </a:cubicBezTo>
                <a:lnTo>
                  <a:pt x="2545910" y="170515"/>
                </a:lnTo>
                <a:cubicBezTo>
                  <a:pt x="2545910" y="181975"/>
                  <a:pt x="2549568" y="191695"/>
                  <a:pt x="2556883" y="199676"/>
                </a:cubicBezTo>
                <a:cubicBezTo>
                  <a:pt x="2564199" y="207657"/>
                  <a:pt x="2573485" y="211647"/>
                  <a:pt x="2584740" y="211647"/>
                </a:cubicBezTo>
                <a:cubicBezTo>
                  <a:pt x="2597939" y="211647"/>
                  <a:pt x="2608299" y="206506"/>
                  <a:pt x="2615819" y="196223"/>
                </a:cubicBezTo>
                <a:cubicBezTo>
                  <a:pt x="2623340" y="185940"/>
                  <a:pt x="2627100" y="171589"/>
                  <a:pt x="2627100" y="153172"/>
                </a:cubicBezTo>
                <a:cubicBezTo>
                  <a:pt x="2627100" y="137722"/>
                  <a:pt x="2623596" y="125623"/>
                  <a:pt x="2616587" y="116874"/>
                </a:cubicBezTo>
                <a:cubicBezTo>
                  <a:pt x="2609578" y="108126"/>
                  <a:pt x="2600088" y="103752"/>
                  <a:pt x="2588116" y="103752"/>
                </a:cubicBezTo>
                <a:close/>
                <a:moveTo>
                  <a:pt x="2391477" y="103752"/>
                </a:moveTo>
                <a:cubicBezTo>
                  <a:pt x="2377562" y="103752"/>
                  <a:pt x="2366562" y="108612"/>
                  <a:pt x="2358479" y="118332"/>
                </a:cubicBezTo>
                <a:cubicBezTo>
                  <a:pt x="2350396" y="128053"/>
                  <a:pt x="2346354" y="141456"/>
                  <a:pt x="2346354" y="158544"/>
                </a:cubicBezTo>
                <a:cubicBezTo>
                  <a:pt x="2346354" y="175017"/>
                  <a:pt x="2350447" y="187986"/>
                  <a:pt x="2358633" y="197451"/>
                </a:cubicBezTo>
                <a:cubicBezTo>
                  <a:pt x="2366818" y="206915"/>
                  <a:pt x="2377766" y="211647"/>
                  <a:pt x="2391477" y="211647"/>
                </a:cubicBezTo>
                <a:cubicBezTo>
                  <a:pt x="2405495" y="211647"/>
                  <a:pt x="2416264" y="206992"/>
                  <a:pt x="2423785" y="197681"/>
                </a:cubicBezTo>
                <a:cubicBezTo>
                  <a:pt x="2431305" y="188370"/>
                  <a:pt x="2435065" y="175119"/>
                  <a:pt x="2435065" y="157930"/>
                </a:cubicBezTo>
                <a:cubicBezTo>
                  <a:pt x="2435065" y="140638"/>
                  <a:pt x="2431305" y="127285"/>
                  <a:pt x="2423785" y="117872"/>
                </a:cubicBezTo>
                <a:cubicBezTo>
                  <a:pt x="2416264" y="108458"/>
                  <a:pt x="2405495" y="103752"/>
                  <a:pt x="2391477" y="103752"/>
                </a:cubicBezTo>
                <a:close/>
                <a:moveTo>
                  <a:pt x="1038927" y="103752"/>
                </a:moveTo>
                <a:cubicBezTo>
                  <a:pt x="1025012" y="103752"/>
                  <a:pt x="1014013" y="108612"/>
                  <a:pt x="1005929" y="118332"/>
                </a:cubicBezTo>
                <a:cubicBezTo>
                  <a:pt x="997846" y="128053"/>
                  <a:pt x="993804" y="141456"/>
                  <a:pt x="993804" y="158544"/>
                </a:cubicBezTo>
                <a:cubicBezTo>
                  <a:pt x="993804" y="175017"/>
                  <a:pt x="997897" y="187986"/>
                  <a:pt x="1006083" y="197451"/>
                </a:cubicBezTo>
                <a:cubicBezTo>
                  <a:pt x="1014268" y="206915"/>
                  <a:pt x="1025217" y="211647"/>
                  <a:pt x="1038927" y="211647"/>
                </a:cubicBezTo>
                <a:cubicBezTo>
                  <a:pt x="1052945" y="211647"/>
                  <a:pt x="1063714" y="206992"/>
                  <a:pt x="1071235" y="197681"/>
                </a:cubicBezTo>
                <a:cubicBezTo>
                  <a:pt x="1078755" y="188370"/>
                  <a:pt x="1082515" y="175119"/>
                  <a:pt x="1082515" y="157930"/>
                </a:cubicBezTo>
                <a:cubicBezTo>
                  <a:pt x="1082515" y="140638"/>
                  <a:pt x="1078755" y="127285"/>
                  <a:pt x="1071235" y="117872"/>
                </a:cubicBezTo>
                <a:cubicBezTo>
                  <a:pt x="1063714" y="108458"/>
                  <a:pt x="1052945" y="103752"/>
                  <a:pt x="1038927" y="103752"/>
                </a:cubicBezTo>
                <a:close/>
                <a:moveTo>
                  <a:pt x="715077" y="103752"/>
                </a:moveTo>
                <a:cubicBezTo>
                  <a:pt x="701162" y="103752"/>
                  <a:pt x="690162" y="108612"/>
                  <a:pt x="682079" y="118332"/>
                </a:cubicBezTo>
                <a:cubicBezTo>
                  <a:pt x="673996" y="128053"/>
                  <a:pt x="669954" y="141456"/>
                  <a:pt x="669954" y="158544"/>
                </a:cubicBezTo>
                <a:cubicBezTo>
                  <a:pt x="669954" y="175017"/>
                  <a:pt x="674047" y="187986"/>
                  <a:pt x="682233" y="197451"/>
                </a:cubicBezTo>
                <a:cubicBezTo>
                  <a:pt x="690418" y="206915"/>
                  <a:pt x="701366" y="211647"/>
                  <a:pt x="715077" y="211647"/>
                </a:cubicBezTo>
                <a:cubicBezTo>
                  <a:pt x="729095" y="211647"/>
                  <a:pt x="739864" y="206992"/>
                  <a:pt x="747385" y="197681"/>
                </a:cubicBezTo>
                <a:cubicBezTo>
                  <a:pt x="754905" y="188370"/>
                  <a:pt x="758665" y="175119"/>
                  <a:pt x="758665" y="157930"/>
                </a:cubicBezTo>
                <a:cubicBezTo>
                  <a:pt x="758665" y="140638"/>
                  <a:pt x="754905" y="127285"/>
                  <a:pt x="747385" y="117872"/>
                </a:cubicBezTo>
                <a:cubicBezTo>
                  <a:pt x="739864" y="108458"/>
                  <a:pt x="729095" y="103752"/>
                  <a:pt x="715077" y="103752"/>
                </a:cubicBezTo>
                <a:close/>
                <a:moveTo>
                  <a:pt x="2701110" y="79042"/>
                </a:moveTo>
                <a:lnTo>
                  <a:pt x="2736717" y="79042"/>
                </a:lnTo>
                <a:lnTo>
                  <a:pt x="2736717" y="236204"/>
                </a:lnTo>
                <a:lnTo>
                  <a:pt x="2701110" y="236204"/>
                </a:lnTo>
                <a:close/>
                <a:moveTo>
                  <a:pt x="291284" y="79042"/>
                </a:moveTo>
                <a:lnTo>
                  <a:pt x="326892" y="79042"/>
                </a:lnTo>
                <a:lnTo>
                  <a:pt x="326892" y="236204"/>
                </a:lnTo>
                <a:lnTo>
                  <a:pt x="291284" y="236204"/>
                </a:lnTo>
                <a:close/>
                <a:moveTo>
                  <a:pt x="605842" y="76279"/>
                </a:moveTo>
                <a:cubicBezTo>
                  <a:pt x="612288" y="76279"/>
                  <a:pt x="617200" y="77251"/>
                  <a:pt x="620576" y="79195"/>
                </a:cubicBezTo>
                <a:lnTo>
                  <a:pt x="620576" y="112961"/>
                </a:lnTo>
                <a:cubicBezTo>
                  <a:pt x="616279" y="109584"/>
                  <a:pt x="610088" y="107896"/>
                  <a:pt x="602005" y="107896"/>
                </a:cubicBezTo>
                <a:cubicBezTo>
                  <a:pt x="591466" y="107896"/>
                  <a:pt x="582667" y="112654"/>
                  <a:pt x="575607" y="122169"/>
                </a:cubicBezTo>
                <a:cubicBezTo>
                  <a:pt x="568547" y="131685"/>
                  <a:pt x="565017" y="144628"/>
                  <a:pt x="565017" y="160999"/>
                </a:cubicBezTo>
                <a:lnTo>
                  <a:pt x="565017" y="236204"/>
                </a:lnTo>
                <a:lnTo>
                  <a:pt x="529410" y="236204"/>
                </a:lnTo>
                <a:lnTo>
                  <a:pt x="529410" y="79042"/>
                </a:lnTo>
                <a:lnTo>
                  <a:pt x="565017" y="79042"/>
                </a:lnTo>
                <a:lnTo>
                  <a:pt x="565017" y="111426"/>
                </a:lnTo>
                <a:lnTo>
                  <a:pt x="565631" y="111426"/>
                </a:lnTo>
                <a:cubicBezTo>
                  <a:pt x="569109" y="100375"/>
                  <a:pt x="574456" y="91755"/>
                  <a:pt x="581669" y="85564"/>
                </a:cubicBezTo>
                <a:cubicBezTo>
                  <a:pt x="588883" y="79374"/>
                  <a:pt x="596940" y="76279"/>
                  <a:pt x="605842" y="76279"/>
                </a:cubicBezTo>
                <a:close/>
                <a:moveTo>
                  <a:pt x="2946076" y="75358"/>
                </a:moveTo>
                <a:cubicBezTo>
                  <a:pt x="2970633" y="75358"/>
                  <a:pt x="2989766" y="82572"/>
                  <a:pt x="3003477" y="96999"/>
                </a:cubicBezTo>
                <a:cubicBezTo>
                  <a:pt x="3017188" y="111426"/>
                  <a:pt x="3024043" y="131429"/>
                  <a:pt x="3024043" y="157009"/>
                </a:cubicBezTo>
                <a:cubicBezTo>
                  <a:pt x="3024043" y="182077"/>
                  <a:pt x="3016651" y="202157"/>
                  <a:pt x="3001866" y="217249"/>
                </a:cubicBezTo>
                <a:cubicBezTo>
                  <a:pt x="2987080" y="232342"/>
                  <a:pt x="2967205" y="239888"/>
                  <a:pt x="2942239" y="239888"/>
                </a:cubicBezTo>
                <a:cubicBezTo>
                  <a:pt x="2917989" y="239888"/>
                  <a:pt x="2898625" y="232546"/>
                  <a:pt x="2884147" y="217863"/>
                </a:cubicBezTo>
                <a:cubicBezTo>
                  <a:pt x="2869669" y="203181"/>
                  <a:pt x="2862430" y="183714"/>
                  <a:pt x="2862430" y="159465"/>
                </a:cubicBezTo>
                <a:cubicBezTo>
                  <a:pt x="2862430" y="133066"/>
                  <a:pt x="2869976" y="112449"/>
                  <a:pt x="2885068" y="97613"/>
                </a:cubicBezTo>
                <a:cubicBezTo>
                  <a:pt x="2900160" y="82776"/>
                  <a:pt x="2920496" y="75358"/>
                  <a:pt x="2946076" y="75358"/>
                </a:cubicBezTo>
                <a:close/>
                <a:moveTo>
                  <a:pt x="2600241" y="75358"/>
                </a:moveTo>
                <a:cubicBezTo>
                  <a:pt x="2620194" y="75358"/>
                  <a:pt x="2635746" y="82367"/>
                  <a:pt x="2646899" y="96385"/>
                </a:cubicBezTo>
                <a:cubicBezTo>
                  <a:pt x="2658052" y="110403"/>
                  <a:pt x="2663628" y="129229"/>
                  <a:pt x="2663628" y="152865"/>
                </a:cubicBezTo>
                <a:cubicBezTo>
                  <a:pt x="2663628" y="179059"/>
                  <a:pt x="2657335" y="200034"/>
                  <a:pt x="2644750" y="215791"/>
                </a:cubicBezTo>
                <a:cubicBezTo>
                  <a:pt x="2632165" y="231549"/>
                  <a:pt x="2614975" y="239427"/>
                  <a:pt x="2593181" y="239427"/>
                </a:cubicBezTo>
                <a:cubicBezTo>
                  <a:pt x="2573127" y="239427"/>
                  <a:pt x="2557676" y="230628"/>
                  <a:pt x="2546831" y="213029"/>
                </a:cubicBezTo>
                <a:lnTo>
                  <a:pt x="2546217" y="213029"/>
                </a:lnTo>
                <a:lnTo>
                  <a:pt x="2546217" y="308493"/>
                </a:lnTo>
                <a:lnTo>
                  <a:pt x="2510610" y="308493"/>
                </a:lnTo>
                <a:lnTo>
                  <a:pt x="2510610" y="79042"/>
                </a:lnTo>
                <a:lnTo>
                  <a:pt x="2546217" y="79042"/>
                </a:lnTo>
                <a:lnTo>
                  <a:pt x="2546217" y="106668"/>
                </a:lnTo>
                <a:lnTo>
                  <a:pt x="2546831" y="106668"/>
                </a:lnTo>
                <a:cubicBezTo>
                  <a:pt x="2559007" y="85795"/>
                  <a:pt x="2576810" y="75358"/>
                  <a:pt x="2600241" y="75358"/>
                </a:cubicBezTo>
                <a:close/>
                <a:moveTo>
                  <a:pt x="2393626" y="75358"/>
                </a:moveTo>
                <a:cubicBezTo>
                  <a:pt x="2418183" y="75358"/>
                  <a:pt x="2437316" y="82572"/>
                  <a:pt x="2451027" y="96999"/>
                </a:cubicBezTo>
                <a:cubicBezTo>
                  <a:pt x="2464738" y="111426"/>
                  <a:pt x="2471593" y="131429"/>
                  <a:pt x="2471593" y="157009"/>
                </a:cubicBezTo>
                <a:cubicBezTo>
                  <a:pt x="2471593" y="182077"/>
                  <a:pt x="2464201" y="202157"/>
                  <a:pt x="2449416" y="217249"/>
                </a:cubicBezTo>
                <a:cubicBezTo>
                  <a:pt x="2434630" y="232342"/>
                  <a:pt x="2414755" y="239888"/>
                  <a:pt x="2389789" y="239888"/>
                </a:cubicBezTo>
                <a:cubicBezTo>
                  <a:pt x="2365539" y="239888"/>
                  <a:pt x="2346175" y="232546"/>
                  <a:pt x="2331697" y="217863"/>
                </a:cubicBezTo>
                <a:cubicBezTo>
                  <a:pt x="2317219" y="203181"/>
                  <a:pt x="2309980" y="183714"/>
                  <a:pt x="2309980" y="159465"/>
                </a:cubicBezTo>
                <a:cubicBezTo>
                  <a:pt x="2309980" y="133066"/>
                  <a:pt x="2317526" y="112449"/>
                  <a:pt x="2332618" y="97613"/>
                </a:cubicBezTo>
                <a:cubicBezTo>
                  <a:pt x="2347710" y="82776"/>
                  <a:pt x="2368046" y="75358"/>
                  <a:pt x="2393626" y="75358"/>
                </a:cubicBezTo>
                <a:close/>
                <a:moveTo>
                  <a:pt x="1041076" y="75358"/>
                </a:moveTo>
                <a:cubicBezTo>
                  <a:pt x="1065633" y="75358"/>
                  <a:pt x="1084766" y="82572"/>
                  <a:pt x="1098477" y="96999"/>
                </a:cubicBezTo>
                <a:cubicBezTo>
                  <a:pt x="1112188" y="111426"/>
                  <a:pt x="1119043" y="131429"/>
                  <a:pt x="1119043" y="157009"/>
                </a:cubicBezTo>
                <a:cubicBezTo>
                  <a:pt x="1119043" y="182077"/>
                  <a:pt x="1111651" y="202157"/>
                  <a:pt x="1096866" y="217249"/>
                </a:cubicBezTo>
                <a:cubicBezTo>
                  <a:pt x="1082080" y="232342"/>
                  <a:pt x="1062205" y="239888"/>
                  <a:pt x="1037239" y="239888"/>
                </a:cubicBezTo>
                <a:cubicBezTo>
                  <a:pt x="1012989" y="239888"/>
                  <a:pt x="993625" y="232546"/>
                  <a:pt x="979147" y="217863"/>
                </a:cubicBezTo>
                <a:cubicBezTo>
                  <a:pt x="964669" y="203181"/>
                  <a:pt x="957430" y="183714"/>
                  <a:pt x="957430" y="159465"/>
                </a:cubicBezTo>
                <a:cubicBezTo>
                  <a:pt x="957430" y="133066"/>
                  <a:pt x="964976" y="112449"/>
                  <a:pt x="980068" y="97613"/>
                </a:cubicBezTo>
                <a:cubicBezTo>
                  <a:pt x="995160" y="82776"/>
                  <a:pt x="1015496" y="75358"/>
                  <a:pt x="1041076" y="75358"/>
                </a:cubicBezTo>
                <a:close/>
                <a:moveTo>
                  <a:pt x="888695" y="75358"/>
                </a:moveTo>
                <a:cubicBezTo>
                  <a:pt x="903224" y="75358"/>
                  <a:pt x="916218" y="77558"/>
                  <a:pt x="927678" y="81958"/>
                </a:cubicBezTo>
                <a:lnTo>
                  <a:pt x="927678" y="113114"/>
                </a:lnTo>
                <a:cubicBezTo>
                  <a:pt x="916628" y="105542"/>
                  <a:pt x="903940" y="101757"/>
                  <a:pt x="889615" y="101757"/>
                </a:cubicBezTo>
                <a:cubicBezTo>
                  <a:pt x="885113" y="101757"/>
                  <a:pt x="881046" y="102217"/>
                  <a:pt x="877414" y="103138"/>
                </a:cubicBezTo>
                <a:cubicBezTo>
                  <a:pt x="873781" y="104059"/>
                  <a:pt x="870686" y="105338"/>
                  <a:pt x="868128" y="106975"/>
                </a:cubicBezTo>
                <a:cubicBezTo>
                  <a:pt x="865570" y="108612"/>
                  <a:pt x="863575" y="110582"/>
                  <a:pt x="862143" y="112884"/>
                </a:cubicBezTo>
                <a:cubicBezTo>
                  <a:pt x="860710" y="115186"/>
                  <a:pt x="859994" y="117718"/>
                  <a:pt x="859994" y="120481"/>
                </a:cubicBezTo>
                <a:cubicBezTo>
                  <a:pt x="859994" y="123858"/>
                  <a:pt x="860710" y="126722"/>
                  <a:pt x="862143" y="129076"/>
                </a:cubicBezTo>
                <a:cubicBezTo>
                  <a:pt x="863575" y="131429"/>
                  <a:pt x="865698" y="133501"/>
                  <a:pt x="868512" y="135292"/>
                </a:cubicBezTo>
                <a:cubicBezTo>
                  <a:pt x="871326" y="137082"/>
                  <a:pt x="874702" y="138719"/>
                  <a:pt x="878642" y="140203"/>
                </a:cubicBezTo>
                <a:cubicBezTo>
                  <a:pt x="882581" y="141687"/>
                  <a:pt x="887109" y="143298"/>
                  <a:pt x="892225" y="145038"/>
                </a:cubicBezTo>
                <a:cubicBezTo>
                  <a:pt x="898978" y="147800"/>
                  <a:pt x="905040" y="150614"/>
                  <a:pt x="910412" y="153479"/>
                </a:cubicBezTo>
                <a:cubicBezTo>
                  <a:pt x="915784" y="156344"/>
                  <a:pt x="920362" y="159593"/>
                  <a:pt x="924148" y="163225"/>
                </a:cubicBezTo>
                <a:cubicBezTo>
                  <a:pt x="927934" y="166857"/>
                  <a:pt x="930850" y="171052"/>
                  <a:pt x="932897" y="175810"/>
                </a:cubicBezTo>
                <a:cubicBezTo>
                  <a:pt x="934943" y="180568"/>
                  <a:pt x="935966" y="186221"/>
                  <a:pt x="935966" y="192770"/>
                </a:cubicBezTo>
                <a:cubicBezTo>
                  <a:pt x="935966" y="200750"/>
                  <a:pt x="934124" y="207708"/>
                  <a:pt x="930441" y="213643"/>
                </a:cubicBezTo>
                <a:cubicBezTo>
                  <a:pt x="926757" y="219577"/>
                  <a:pt x="921846" y="224489"/>
                  <a:pt x="915707" y="228377"/>
                </a:cubicBezTo>
                <a:cubicBezTo>
                  <a:pt x="909568" y="232265"/>
                  <a:pt x="902482" y="235155"/>
                  <a:pt x="894450" y="237048"/>
                </a:cubicBezTo>
                <a:cubicBezTo>
                  <a:pt x="886418" y="238941"/>
                  <a:pt x="877951" y="239888"/>
                  <a:pt x="869049" y="239888"/>
                </a:cubicBezTo>
                <a:cubicBezTo>
                  <a:pt x="851860" y="239888"/>
                  <a:pt x="836972" y="237023"/>
                  <a:pt x="824387" y="231293"/>
                </a:cubicBezTo>
                <a:lnTo>
                  <a:pt x="824387" y="198295"/>
                </a:lnTo>
                <a:cubicBezTo>
                  <a:pt x="837688" y="208424"/>
                  <a:pt x="852371" y="213489"/>
                  <a:pt x="868435" y="213489"/>
                </a:cubicBezTo>
                <a:cubicBezTo>
                  <a:pt x="889922" y="213489"/>
                  <a:pt x="900666" y="207145"/>
                  <a:pt x="900666" y="194458"/>
                </a:cubicBezTo>
                <a:cubicBezTo>
                  <a:pt x="900666" y="190877"/>
                  <a:pt x="899745" y="187833"/>
                  <a:pt x="897903" y="185326"/>
                </a:cubicBezTo>
                <a:cubicBezTo>
                  <a:pt x="896062" y="182819"/>
                  <a:pt x="893580" y="180594"/>
                  <a:pt x="890460" y="178650"/>
                </a:cubicBezTo>
                <a:cubicBezTo>
                  <a:pt x="887339" y="176705"/>
                  <a:pt x="883655" y="174966"/>
                  <a:pt x="879409" y="173431"/>
                </a:cubicBezTo>
                <a:cubicBezTo>
                  <a:pt x="875163" y="171896"/>
                  <a:pt x="870431" y="170157"/>
                  <a:pt x="865212" y="168213"/>
                </a:cubicBezTo>
                <a:cubicBezTo>
                  <a:pt x="858766" y="165655"/>
                  <a:pt x="852960" y="162943"/>
                  <a:pt x="847792" y="160079"/>
                </a:cubicBezTo>
                <a:cubicBezTo>
                  <a:pt x="842625" y="157214"/>
                  <a:pt x="838328" y="153965"/>
                  <a:pt x="834900" y="150333"/>
                </a:cubicBezTo>
                <a:cubicBezTo>
                  <a:pt x="831473" y="146700"/>
                  <a:pt x="828889" y="142582"/>
                  <a:pt x="827150" y="137978"/>
                </a:cubicBezTo>
                <a:cubicBezTo>
                  <a:pt x="825410" y="133373"/>
                  <a:pt x="824540" y="128001"/>
                  <a:pt x="824540" y="121862"/>
                </a:cubicBezTo>
                <a:cubicBezTo>
                  <a:pt x="824540" y="114291"/>
                  <a:pt x="826331" y="107614"/>
                  <a:pt x="829912" y="101833"/>
                </a:cubicBezTo>
                <a:cubicBezTo>
                  <a:pt x="833493" y="96052"/>
                  <a:pt x="838302" y="91192"/>
                  <a:pt x="844339" y="87253"/>
                </a:cubicBezTo>
                <a:cubicBezTo>
                  <a:pt x="850376" y="83313"/>
                  <a:pt x="857231" y="80346"/>
                  <a:pt x="864905" y="78351"/>
                </a:cubicBezTo>
                <a:cubicBezTo>
                  <a:pt x="872579" y="76356"/>
                  <a:pt x="880509" y="75358"/>
                  <a:pt x="888695" y="75358"/>
                </a:cubicBezTo>
                <a:close/>
                <a:moveTo>
                  <a:pt x="717226" y="75358"/>
                </a:moveTo>
                <a:cubicBezTo>
                  <a:pt x="741783" y="75358"/>
                  <a:pt x="760916" y="82572"/>
                  <a:pt x="774627" y="96999"/>
                </a:cubicBezTo>
                <a:cubicBezTo>
                  <a:pt x="788338" y="111426"/>
                  <a:pt x="795193" y="131429"/>
                  <a:pt x="795193" y="157009"/>
                </a:cubicBezTo>
                <a:cubicBezTo>
                  <a:pt x="795193" y="182077"/>
                  <a:pt x="787801" y="202157"/>
                  <a:pt x="773016" y="217249"/>
                </a:cubicBezTo>
                <a:cubicBezTo>
                  <a:pt x="758230" y="232342"/>
                  <a:pt x="738355" y="239888"/>
                  <a:pt x="713389" y="239888"/>
                </a:cubicBezTo>
                <a:cubicBezTo>
                  <a:pt x="689139" y="239888"/>
                  <a:pt x="669775" y="232546"/>
                  <a:pt x="655297" y="217863"/>
                </a:cubicBezTo>
                <a:cubicBezTo>
                  <a:pt x="640819" y="203181"/>
                  <a:pt x="633580" y="183714"/>
                  <a:pt x="633580" y="159465"/>
                </a:cubicBezTo>
                <a:cubicBezTo>
                  <a:pt x="633580" y="133066"/>
                  <a:pt x="641126" y="112449"/>
                  <a:pt x="656218" y="97613"/>
                </a:cubicBezTo>
                <a:cubicBezTo>
                  <a:pt x="671310" y="82776"/>
                  <a:pt x="691646" y="75358"/>
                  <a:pt x="717226" y="75358"/>
                </a:cubicBezTo>
                <a:close/>
                <a:moveTo>
                  <a:pt x="451754" y="75358"/>
                </a:moveTo>
                <a:cubicBezTo>
                  <a:pt x="466078" y="75358"/>
                  <a:pt x="478715" y="77865"/>
                  <a:pt x="489663" y="82879"/>
                </a:cubicBezTo>
                <a:lnTo>
                  <a:pt x="489663" y="116030"/>
                </a:lnTo>
                <a:cubicBezTo>
                  <a:pt x="478715" y="107845"/>
                  <a:pt x="467051" y="103752"/>
                  <a:pt x="454670" y="103752"/>
                </a:cubicBezTo>
                <a:cubicBezTo>
                  <a:pt x="439629" y="103752"/>
                  <a:pt x="427299" y="108842"/>
                  <a:pt x="417681" y="119023"/>
                </a:cubicBezTo>
                <a:cubicBezTo>
                  <a:pt x="408063" y="129204"/>
                  <a:pt x="403254" y="142531"/>
                  <a:pt x="403254" y="159004"/>
                </a:cubicBezTo>
                <a:cubicBezTo>
                  <a:pt x="403254" y="175273"/>
                  <a:pt x="407782" y="188114"/>
                  <a:pt x="416837" y="197527"/>
                </a:cubicBezTo>
                <a:cubicBezTo>
                  <a:pt x="425893" y="206941"/>
                  <a:pt x="438043" y="211647"/>
                  <a:pt x="453289" y="211647"/>
                </a:cubicBezTo>
                <a:cubicBezTo>
                  <a:pt x="466078" y="211647"/>
                  <a:pt x="478152" y="207094"/>
                  <a:pt x="489510" y="197988"/>
                </a:cubicBezTo>
                <a:lnTo>
                  <a:pt x="489510" y="228991"/>
                </a:lnTo>
                <a:cubicBezTo>
                  <a:pt x="476924" y="236255"/>
                  <a:pt x="462037" y="239888"/>
                  <a:pt x="444847" y="239888"/>
                </a:cubicBezTo>
                <a:cubicBezTo>
                  <a:pt x="421518" y="239888"/>
                  <a:pt x="402692" y="232597"/>
                  <a:pt x="388367" y="218017"/>
                </a:cubicBezTo>
                <a:cubicBezTo>
                  <a:pt x="374042" y="203436"/>
                  <a:pt x="366880" y="184533"/>
                  <a:pt x="366880" y="161306"/>
                </a:cubicBezTo>
                <a:cubicBezTo>
                  <a:pt x="366880" y="135420"/>
                  <a:pt x="374579" y="114623"/>
                  <a:pt x="389978" y="98917"/>
                </a:cubicBezTo>
                <a:cubicBezTo>
                  <a:pt x="405377" y="83211"/>
                  <a:pt x="425969" y="75358"/>
                  <a:pt x="451754" y="75358"/>
                </a:cubicBezTo>
                <a:close/>
                <a:moveTo>
                  <a:pt x="3108336" y="32537"/>
                </a:moveTo>
                <a:lnTo>
                  <a:pt x="3108336" y="79042"/>
                </a:lnTo>
                <a:lnTo>
                  <a:pt x="3145938" y="79042"/>
                </a:lnTo>
                <a:lnTo>
                  <a:pt x="3145938" y="106975"/>
                </a:lnTo>
                <a:lnTo>
                  <a:pt x="3108336" y="106975"/>
                </a:lnTo>
                <a:lnTo>
                  <a:pt x="3108336" y="185556"/>
                </a:lnTo>
                <a:cubicBezTo>
                  <a:pt x="3108336" y="194867"/>
                  <a:pt x="3110024" y="201518"/>
                  <a:pt x="3113401" y="205508"/>
                </a:cubicBezTo>
                <a:cubicBezTo>
                  <a:pt x="3116777" y="209499"/>
                  <a:pt x="3122405" y="211494"/>
                  <a:pt x="3130283" y="211494"/>
                </a:cubicBezTo>
                <a:cubicBezTo>
                  <a:pt x="3136320" y="211494"/>
                  <a:pt x="3141538" y="209755"/>
                  <a:pt x="3145938" y="206276"/>
                </a:cubicBezTo>
                <a:lnTo>
                  <a:pt x="3145938" y="234516"/>
                </a:lnTo>
                <a:cubicBezTo>
                  <a:pt x="3138980" y="237995"/>
                  <a:pt x="3129823" y="239734"/>
                  <a:pt x="3118465" y="239734"/>
                </a:cubicBezTo>
                <a:cubicBezTo>
                  <a:pt x="3087975" y="239734"/>
                  <a:pt x="3072729" y="225102"/>
                  <a:pt x="3072729" y="195839"/>
                </a:cubicBezTo>
                <a:lnTo>
                  <a:pt x="3072729" y="106975"/>
                </a:lnTo>
                <a:lnTo>
                  <a:pt x="3046484" y="106975"/>
                </a:lnTo>
                <a:lnTo>
                  <a:pt x="3046484" y="79042"/>
                </a:lnTo>
                <a:lnTo>
                  <a:pt x="3072729" y="79042"/>
                </a:lnTo>
                <a:lnTo>
                  <a:pt x="3072729" y="42667"/>
                </a:lnTo>
                <a:close/>
                <a:moveTo>
                  <a:pt x="1308111" y="32537"/>
                </a:moveTo>
                <a:lnTo>
                  <a:pt x="1308111" y="79042"/>
                </a:lnTo>
                <a:lnTo>
                  <a:pt x="1345713" y="79042"/>
                </a:lnTo>
                <a:lnTo>
                  <a:pt x="1345713" y="106975"/>
                </a:lnTo>
                <a:lnTo>
                  <a:pt x="1308111" y="106975"/>
                </a:lnTo>
                <a:lnTo>
                  <a:pt x="1308111" y="185556"/>
                </a:lnTo>
                <a:cubicBezTo>
                  <a:pt x="1308111" y="194867"/>
                  <a:pt x="1309799" y="201518"/>
                  <a:pt x="1313176" y="205508"/>
                </a:cubicBezTo>
                <a:cubicBezTo>
                  <a:pt x="1316552" y="209499"/>
                  <a:pt x="1322180" y="211494"/>
                  <a:pt x="1330058" y="211494"/>
                </a:cubicBezTo>
                <a:cubicBezTo>
                  <a:pt x="1336095" y="211494"/>
                  <a:pt x="1341314" y="209755"/>
                  <a:pt x="1345713" y="206276"/>
                </a:cubicBezTo>
                <a:lnTo>
                  <a:pt x="1345713" y="234516"/>
                </a:lnTo>
                <a:cubicBezTo>
                  <a:pt x="1338756" y="237995"/>
                  <a:pt x="1329598" y="239734"/>
                  <a:pt x="1318240" y="239734"/>
                </a:cubicBezTo>
                <a:cubicBezTo>
                  <a:pt x="1287749" y="239734"/>
                  <a:pt x="1272504" y="225102"/>
                  <a:pt x="1272504" y="195839"/>
                </a:cubicBezTo>
                <a:lnTo>
                  <a:pt x="1272504" y="106975"/>
                </a:lnTo>
                <a:lnTo>
                  <a:pt x="1246259" y="106975"/>
                </a:lnTo>
                <a:lnTo>
                  <a:pt x="1246259" y="79042"/>
                </a:lnTo>
                <a:lnTo>
                  <a:pt x="1272504" y="79042"/>
                </a:lnTo>
                <a:lnTo>
                  <a:pt x="1272504" y="42667"/>
                </a:lnTo>
                <a:close/>
                <a:moveTo>
                  <a:pt x="1846613" y="16115"/>
                </a:moveTo>
                <a:lnTo>
                  <a:pt x="1954969" y="16115"/>
                </a:lnTo>
                <a:lnTo>
                  <a:pt x="1954969" y="46504"/>
                </a:lnTo>
                <a:lnTo>
                  <a:pt x="1876234" y="46504"/>
                </a:lnTo>
                <a:lnTo>
                  <a:pt x="1872551" y="101603"/>
                </a:lnTo>
                <a:cubicBezTo>
                  <a:pt x="1879611" y="101194"/>
                  <a:pt x="1886006" y="100989"/>
                  <a:pt x="1891736" y="100989"/>
                </a:cubicBezTo>
                <a:cubicBezTo>
                  <a:pt x="1915065" y="100989"/>
                  <a:pt x="1933098" y="106975"/>
                  <a:pt x="1945837" y="118946"/>
                </a:cubicBezTo>
                <a:cubicBezTo>
                  <a:pt x="1958576" y="130918"/>
                  <a:pt x="1964945" y="147289"/>
                  <a:pt x="1964945" y="168059"/>
                </a:cubicBezTo>
                <a:cubicBezTo>
                  <a:pt x="1964945" y="189853"/>
                  <a:pt x="1957655" y="207325"/>
                  <a:pt x="1943074" y="220473"/>
                </a:cubicBezTo>
                <a:cubicBezTo>
                  <a:pt x="1928494" y="233621"/>
                  <a:pt x="1908465" y="240195"/>
                  <a:pt x="1882987" y="240195"/>
                </a:cubicBezTo>
                <a:cubicBezTo>
                  <a:pt x="1861500" y="240195"/>
                  <a:pt x="1845487" y="237176"/>
                  <a:pt x="1834948" y="231139"/>
                </a:cubicBezTo>
                <a:lnTo>
                  <a:pt x="1834948" y="196914"/>
                </a:lnTo>
                <a:cubicBezTo>
                  <a:pt x="1849376" y="206634"/>
                  <a:pt x="1864007" y="211494"/>
                  <a:pt x="1878843" y="211494"/>
                </a:cubicBezTo>
                <a:cubicBezTo>
                  <a:pt x="1893782" y="211494"/>
                  <a:pt x="1905805" y="207683"/>
                  <a:pt x="1914911" y="200060"/>
                </a:cubicBezTo>
                <a:cubicBezTo>
                  <a:pt x="1924017" y="192437"/>
                  <a:pt x="1928571" y="182282"/>
                  <a:pt x="1928571" y="169594"/>
                </a:cubicBezTo>
                <a:cubicBezTo>
                  <a:pt x="1928571" y="157111"/>
                  <a:pt x="1923941" y="147391"/>
                  <a:pt x="1914681" y="140433"/>
                </a:cubicBezTo>
                <a:cubicBezTo>
                  <a:pt x="1905421" y="133476"/>
                  <a:pt x="1892145" y="129997"/>
                  <a:pt x="1874853" y="129997"/>
                </a:cubicBezTo>
                <a:cubicBezTo>
                  <a:pt x="1868919" y="129997"/>
                  <a:pt x="1856896" y="130611"/>
                  <a:pt x="1838785" y="131838"/>
                </a:cubicBezTo>
                <a:close/>
                <a:moveTo>
                  <a:pt x="0" y="16115"/>
                </a:moveTo>
                <a:lnTo>
                  <a:pt x="51415" y="16115"/>
                </a:lnTo>
                <a:lnTo>
                  <a:pt x="109277" y="162688"/>
                </a:lnTo>
                <a:cubicBezTo>
                  <a:pt x="113677" y="173943"/>
                  <a:pt x="116542" y="182333"/>
                  <a:pt x="117872" y="187858"/>
                </a:cubicBezTo>
                <a:lnTo>
                  <a:pt x="118639" y="187858"/>
                </a:lnTo>
                <a:cubicBezTo>
                  <a:pt x="122425" y="176296"/>
                  <a:pt x="125495" y="167701"/>
                  <a:pt x="127848" y="162074"/>
                </a:cubicBezTo>
                <a:lnTo>
                  <a:pt x="186784" y="16115"/>
                </a:lnTo>
                <a:lnTo>
                  <a:pt x="236358" y="16115"/>
                </a:lnTo>
                <a:lnTo>
                  <a:pt x="236358" y="236204"/>
                </a:lnTo>
                <a:lnTo>
                  <a:pt x="200137" y="236204"/>
                </a:lnTo>
                <a:lnTo>
                  <a:pt x="200137" y="93776"/>
                </a:lnTo>
                <a:cubicBezTo>
                  <a:pt x="200137" y="82111"/>
                  <a:pt x="200853" y="67838"/>
                  <a:pt x="202285" y="50955"/>
                </a:cubicBezTo>
                <a:lnTo>
                  <a:pt x="201671" y="50955"/>
                </a:lnTo>
                <a:cubicBezTo>
                  <a:pt x="199420" y="60573"/>
                  <a:pt x="197425" y="67480"/>
                  <a:pt x="195686" y="71675"/>
                </a:cubicBezTo>
                <a:lnTo>
                  <a:pt x="129997" y="236204"/>
                </a:lnTo>
                <a:lnTo>
                  <a:pt x="104826" y="236204"/>
                </a:lnTo>
                <a:lnTo>
                  <a:pt x="38984" y="72902"/>
                </a:lnTo>
                <a:cubicBezTo>
                  <a:pt x="37142" y="68093"/>
                  <a:pt x="35198" y="60778"/>
                  <a:pt x="33151" y="50955"/>
                </a:cubicBezTo>
                <a:lnTo>
                  <a:pt x="32537" y="50955"/>
                </a:lnTo>
                <a:cubicBezTo>
                  <a:pt x="33356" y="59754"/>
                  <a:pt x="33765" y="74130"/>
                  <a:pt x="33765" y="94083"/>
                </a:cubicBezTo>
                <a:lnTo>
                  <a:pt x="33765" y="236204"/>
                </a:lnTo>
                <a:lnTo>
                  <a:pt x="0" y="236204"/>
                </a:lnTo>
                <a:close/>
                <a:moveTo>
                  <a:pt x="2224604" y="12432"/>
                </a:moveTo>
                <a:cubicBezTo>
                  <a:pt x="2245886" y="12432"/>
                  <a:pt x="2263536" y="15450"/>
                  <a:pt x="2277554" y="21487"/>
                </a:cubicBezTo>
                <a:lnTo>
                  <a:pt x="2277554" y="57708"/>
                </a:lnTo>
                <a:cubicBezTo>
                  <a:pt x="2262718" y="48909"/>
                  <a:pt x="2246347" y="44509"/>
                  <a:pt x="2228441" y="44509"/>
                </a:cubicBezTo>
                <a:cubicBezTo>
                  <a:pt x="2204600" y="44509"/>
                  <a:pt x="2185288" y="52132"/>
                  <a:pt x="2170502" y="67377"/>
                </a:cubicBezTo>
                <a:cubicBezTo>
                  <a:pt x="2155717" y="82623"/>
                  <a:pt x="2148325" y="102984"/>
                  <a:pt x="2148325" y="128462"/>
                </a:cubicBezTo>
                <a:cubicBezTo>
                  <a:pt x="2148325" y="152712"/>
                  <a:pt x="2155231" y="172024"/>
                  <a:pt x="2169044" y="186400"/>
                </a:cubicBezTo>
                <a:cubicBezTo>
                  <a:pt x="2182857" y="200776"/>
                  <a:pt x="2201019" y="207964"/>
                  <a:pt x="2223529" y="207964"/>
                </a:cubicBezTo>
                <a:cubicBezTo>
                  <a:pt x="2244300" y="207964"/>
                  <a:pt x="2262308" y="203053"/>
                  <a:pt x="2277554" y="193230"/>
                </a:cubicBezTo>
                <a:lnTo>
                  <a:pt x="2277554" y="226995"/>
                </a:lnTo>
                <a:cubicBezTo>
                  <a:pt x="2260978" y="235590"/>
                  <a:pt x="2240361" y="239888"/>
                  <a:pt x="2215702" y="239888"/>
                </a:cubicBezTo>
                <a:cubicBezTo>
                  <a:pt x="2183778" y="239888"/>
                  <a:pt x="2158198" y="229809"/>
                  <a:pt x="2138962" y="209652"/>
                </a:cubicBezTo>
                <a:cubicBezTo>
                  <a:pt x="2119726" y="189495"/>
                  <a:pt x="2110108" y="163046"/>
                  <a:pt x="2110108" y="130304"/>
                </a:cubicBezTo>
                <a:cubicBezTo>
                  <a:pt x="2110108" y="95106"/>
                  <a:pt x="2120929" y="66661"/>
                  <a:pt x="2142569" y="44969"/>
                </a:cubicBezTo>
                <a:cubicBezTo>
                  <a:pt x="2164210" y="23278"/>
                  <a:pt x="2191555" y="12432"/>
                  <a:pt x="2224604" y="12432"/>
                </a:cubicBezTo>
                <a:close/>
                <a:moveTo>
                  <a:pt x="1749754" y="12432"/>
                </a:moveTo>
                <a:cubicBezTo>
                  <a:pt x="1758042" y="12432"/>
                  <a:pt x="1765588" y="12994"/>
                  <a:pt x="1772392" y="14120"/>
                </a:cubicBezTo>
                <a:cubicBezTo>
                  <a:pt x="1779196" y="15246"/>
                  <a:pt x="1784645" y="16780"/>
                  <a:pt x="1788737" y="18724"/>
                </a:cubicBezTo>
                <a:lnTo>
                  <a:pt x="1788737" y="50801"/>
                </a:lnTo>
                <a:cubicBezTo>
                  <a:pt x="1783519" y="48141"/>
                  <a:pt x="1777943" y="45890"/>
                  <a:pt x="1772008" y="44048"/>
                </a:cubicBezTo>
                <a:cubicBezTo>
                  <a:pt x="1766074" y="42207"/>
                  <a:pt x="1759269" y="41286"/>
                  <a:pt x="1751595" y="41286"/>
                </a:cubicBezTo>
                <a:cubicBezTo>
                  <a:pt x="1743001" y="41286"/>
                  <a:pt x="1735071" y="43025"/>
                  <a:pt x="1727806" y="46504"/>
                </a:cubicBezTo>
                <a:cubicBezTo>
                  <a:pt x="1720542" y="49983"/>
                  <a:pt x="1714274" y="55073"/>
                  <a:pt x="1709005" y="61775"/>
                </a:cubicBezTo>
                <a:cubicBezTo>
                  <a:pt x="1703736" y="68477"/>
                  <a:pt x="1699592" y="76765"/>
                  <a:pt x="1696573" y="86639"/>
                </a:cubicBezTo>
                <a:cubicBezTo>
                  <a:pt x="1693555" y="96513"/>
                  <a:pt x="1691994" y="107896"/>
                  <a:pt x="1691892" y="120788"/>
                </a:cubicBezTo>
                <a:lnTo>
                  <a:pt x="1692813" y="120788"/>
                </a:lnTo>
                <a:cubicBezTo>
                  <a:pt x="1697520" y="113523"/>
                  <a:pt x="1703889" y="107793"/>
                  <a:pt x="1711921" y="103598"/>
                </a:cubicBezTo>
                <a:cubicBezTo>
                  <a:pt x="1719953" y="99403"/>
                  <a:pt x="1729392" y="97306"/>
                  <a:pt x="1740238" y="97306"/>
                </a:cubicBezTo>
                <a:cubicBezTo>
                  <a:pt x="1749856" y="97306"/>
                  <a:pt x="1758528" y="98866"/>
                  <a:pt x="1766253" y="101987"/>
                </a:cubicBezTo>
                <a:cubicBezTo>
                  <a:pt x="1773978" y="105107"/>
                  <a:pt x="1780577" y="109610"/>
                  <a:pt x="1786051" y="115493"/>
                </a:cubicBezTo>
                <a:cubicBezTo>
                  <a:pt x="1791526" y="121376"/>
                  <a:pt x="1795746" y="128539"/>
                  <a:pt x="1798713" y="136980"/>
                </a:cubicBezTo>
                <a:cubicBezTo>
                  <a:pt x="1801681" y="145421"/>
                  <a:pt x="1803164" y="154911"/>
                  <a:pt x="1803164" y="165450"/>
                </a:cubicBezTo>
                <a:cubicBezTo>
                  <a:pt x="1803164" y="176501"/>
                  <a:pt x="1801348" y="186579"/>
                  <a:pt x="1797716" y="195686"/>
                </a:cubicBezTo>
                <a:cubicBezTo>
                  <a:pt x="1794084" y="204792"/>
                  <a:pt x="1789044" y="212645"/>
                  <a:pt x="1782598" y="219245"/>
                </a:cubicBezTo>
                <a:cubicBezTo>
                  <a:pt x="1776152" y="225844"/>
                  <a:pt x="1768504" y="230960"/>
                  <a:pt x="1759653" y="234593"/>
                </a:cubicBezTo>
                <a:cubicBezTo>
                  <a:pt x="1750802" y="238225"/>
                  <a:pt x="1741210" y="240041"/>
                  <a:pt x="1730876" y="240041"/>
                </a:cubicBezTo>
                <a:cubicBezTo>
                  <a:pt x="1719825" y="240041"/>
                  <a:pt x="1709670" y="237892"/>
                  <a:pt x="1700410" y="233595"/>
                </a:cubicBezTo>
                <a:cubicBezTo>
                  <a:pt x="1691150" y="229298"/>
                  <a:pt x="1683169" y="222903"/>
                  <a:pt x="1676467" y="214410"/>
                </a:cubicBezTo>
                <a:cubicBezTo>
                  <a:pt x="1669766" y="205918"/>
                  <a:pt x="1664573" y="195353"/>
                  <a:pt x="1660889" y="182717"/>
                </a:cubicBezTo>
                <a:cubicBezTo>
                  <a:pt x="1657206" y="170080"/>
                  <a:pt x="1655364" y="155423"/>
                  <a:pt x="1655364" y="138745"/>
                </a:cubicBezTo>
                <a:cubicBezTo>
                  <a:pt x="1655364" y="118383"/>
                  <a:pt x="1657794" y="100324"/>
                  <a:pt x="1662654" y="84567"/>
                </a:cubicBezTo>
                <a:cubicBezTo>
                  <a:pt x="1667515" y="68810"/>
                  <a:pt x="1674191" y="55610"/>
                  <a:pt x="1682683" y="44969"/>
                </a:cubicBezTo>
                <a:cubicBezTo>
                  <a:pt x="1691176" y="34328"/>
                  <a:pt x="1701152" y="26245"/>
                  <a:pt x="1712612" y="20720"/>
                </a:cubicBezTo>
                <a:cubicBezTo>
                  <a:pt x="1724072" y="15194"/>
                  <a:pt x="1736452" y="12432"/>
                  <a:pt x="1749754" y="12432"/>
                </a:cubicBezTo>
                <a:close/>
                <a:moveTo>
                  <a:pt x="1548375" y="12432"/>
                </a:moveTo>
                <a:cubicBezTo>
                  <a:pt x="1567918" y="12432"/>
                  <a:pt x="1583573" y="17343"/>
                  <a:pt x="1595340" y="27166"/>
                </a:cubicBezTo>
                <a:cubicBezTo>
                  <a:pt x="1607107" y="36988"/>
                  <a:pt x="1612990" y="49574"/>
                  <a:pt x="1612990" y="64922"/>
                </a:cubicBezTo>
                <a:cubicBezTo>
                  <a:pt x="1612990" y="93878"/>
                  <a:pt x="1598256" y="112500"/>
                  <a:pt x="1568788" y="120788"/>
                </a:cubicBezTo>
                <a:lnTo>
                  <a:pt x="1568788" y="121402"/>
                </a:lnTo>
                <a:cubicBezTo>
                  <a:pt x="1584647" y="122937"/>
                  <a:pt x="1597182" y="128487"/>
                  <a:pt x="1606390" y="138054"/>
                </a:cubicBezTo>
                <a:cubicBezTo>
                  <a:pt x="1615599" y="147621"/>
                  <a:pt x="1620203" y="159567"/>
                  <a:pt x="1620203" y="173892"/>
                </a:cubicBezTo>
                <a:cubicBezTo>
                  <a:pt x="1620203" y="193639"/>
                  <a:pt x="1612785" y="209576"/>
                  <a:pt x="1597949" y="221700"/>
                </a:cubicBezTo>
                <a:cubicBezTo>
                  <a:pt x="1583113" y="233825"/>
                  <a:pt x="1563570" y="239888"/>
                  <a:pt x="1539320" y="239888"/>
                </a:cubicBezTo>
                <a:cubicBezTo>
                  <a:pt x="1517526" y="239888"/>
                  <a:pt x="1500132" y="235948"/>
                  <a:pt x="1487137" y="228070"/>
                </a:cubicBezTo>
                <a:lnTo>
                  <a:pt x="1487137" y="194611"/>
                </a:lnTo>
                <a:cubicBezTo>
                  <a:pt x="1501462" y="205969"/>
                  <a:pt x="1517628" y="211647"/>
                  <a:pt x="1535637" y="211647"/>
                </a:cubicBezTo>
                <a:cubicBezTo>
                  <a:pt x="1550268" y="211647"/>
                  <a:pt x="1561958" y="208322"/>
                  <a:pt x="1570706" y="201671"/>
                </a:cubicBezTo>
                <a:cubicBezTo>
                  <a:pt x="1579455" y="195021"/>
                  <a:pt x="1583829" y="186016"/>
                  <a:pt x="1583829" y="174659"/>
                </a:cubicBezTo>
                <a:cubicBezTo>
                  <a:pt x="1583829" y="149693"/>
                  <a:pt x="1564746" y="137210"/>
                  <a:pt x="1526581" y="137210"/>
                </a:cubicBezTo>
                <a:lnTo>
                  <a:pt x="1509545" y="137210"/>
                </a:lnTo>
                <a:lnTo>
                  <a:pt x="1509545" y="108663"/>
                </a:lnTo>
                <a:lnTo>
                  <a:pt x="1525814" y="108663"/>
                </a:lnTo>
                <a:cubicBezTo>
                  <a:pt x="1559682" y="108663"/>
                  <a:pt x="1576615" y="96896"/>
                  <a:pt x="1576615" y="73363"/>
                </a:cubicBezTo>
                <a:cubicBezTo>
                  <a:pt x="1576615" y="51671"/>
                  <a:pt x="1563416" y="40825"/>
                  <a:pt x="1537018" y="40825"/>
                </a:cubicBezTo>
                <a:cubicBezTo>
                  <a:pt x="1522284" y="40825"/>
                  <a:pt x="1508420" y="46095"/>
                  <a:pt x="1495425" y="56634"/>
                </a:cubicBezTo>
                <a:lnTo>
                  <a:pt x="1495425" y="25017"/>
                </a:lnTo>
                <a:cubicBezTo>
                  <a:pt x="1510364" y="16627"/>
                  <a:pt x="1528014" y="12432"/>
                  <a:pt x="1548375" y="12432"/>
                </a:cubicBezTo>
                <a:close/>
                <a:moveTo>
                  <a:pt x="2719067" y="5525"/>
                </a:moveTo>
                <a:cubicBezTo>
                  <a:pt x="2725103" y="5525"/>
                  <a:pt x="2730219" y="7469"/>
                  <a:pt x="2734414" y="11357"/>
                </a:cubicBezTo>
                <a:cubicBezTo>
                  <a:pt x="2738610" y="15246"/>
                  <a:pt x="2740707" y="20106"/>
                  <a:pt x="2740707" y="25938"/>
                </a:cubicBezTo>
                <a:cubicBezTo>
                  <a:pt x="2740707" y="31463"/>
                  <a:pt x="2738610" y="36195"/>
                  <a:pt x="2734414" y="40135"/>
                </a:cubicBezTo>
                <a:cubicBezTo>
                  <a:pt x="2730219" y="44074"/>
                  <a:pt x="2725103" y="46044"/>
                  <a:pt x="2719067" y="46044"/>
                </a:cubicBezTo>
                <a:cubicBezTo>
                  <a:pt x="2713234" y="46044"/>
                  <a:pt x="2708246" y="44151"/>
                  <a:pt x="2704102" y="40365"/>
                </a:cubicBezTo>
                <a:cubicBezTo>
                  <a:pt x="2699958" y="36579"/>
                  <a:pt x="2697886" y="31770"/>
                  <a:pt x="2697886" y="25938"/>
                </a:cubicBezTo>
                <a:cubicBezTo>
                  <a:pt x="2697886" y="20106"/>
                  <a:pt x="2699958" y="15246"/>
                  <a:pt x="2704102" y="11357"/>
                </a:cubicBezTo>
                <a:cubicBezTo>
                  <a:pt x="2708246" y="7469"/>
                  <a:pt x="2713234" y="5525"/>
                  <a:pt x="2719067" y="5525"/>
                </a:cubicBezTo>
                <a:close/>
                <a:moveTo>
                  <a:pt x="309241" y="5525"/>
                </a:moveTo>
                <a:cubicBezTo>
                  <a:pt x="315278" y="5525"/>
                  <a:pt x="320394" y="7469"/>
                  <a:pt x="324589" y="11357"/>
                </a:cubicBezTo>
                <a:cubicBezTo>
                  <a:pt x="328784" y="15246"/>
                  <a:pt x="330882" y="20106"/>
                  <a:pt x="330882" y="25938"/>
                </a:cubicBezTo>
                <a:cubicBezTo>
                  <a:pt x="330882" y="31463"/>
                  <a:pt x="328784" y="36195"/>
                  <a:pt x="324589" y="40135"/>
                </a:cubicBezTo>
                <a:cubicBezTo>
                  <a:pt x="320394" y="44074"/>
                  <a:pt x="315278" y="46044"/>
                  <a:pt x="309241" y="46044"/>
                </a:cubicBezTo>
                <a:cubicBezTo>
                  <a:pt x="303409" y="46044"/>
                  <a:pt x="298421" y="44151"/>
                  <a:pt x="294277" y="40365"/>
                </a:cubicBezTo>
                <a:cubicBezTo>
                  <a:pt x="290133" y="36579"/>
                  <a:pt x="288061" y="31770"/>
                  <a:pt x="288061" y="25938"/>
                </a:cubicBezTo>
                <a:cubicBezTo>
                  <a:pt x="288061" y="20106"/>
                  <a:pt x="290133" y="15246"/>
                  <a:pt x="294277" y="11357"/>
                </a:cubicBezTo>
                <a:cubicBezTo>
                  <a:pt x="298421" y="7469"/>
                  <a:pt x="303409" y="5525"/>
                  <a:pt x="309241" y="5525"/>
                </a:cubicBezTo>
                <a:close/>
                <a:moveTo>
                  <a:pt x="2786835" y="3530"/>
                </a:moveTo>
                <a:lnTo>
                  <a:pt x="2822595" y="3530"/>
                </a:lnTo>
                <a:lnTo>
                  <a:pt x="2822595" y="236204"/>
                </a:lnTo>
                <a:lnTo>
                  <a:pt x="2786835" y="236204"/>
                </a:lnTo>
                <a:close/>
                <a:moveTo>
                  <a:pt x="1216526" y="0"/>
                </a:moveTo>
                <a:cubicBezTo>
                  <a:pt x="1225325" y="0"/>
                  <a:pt x="1232283" y="972"/>
                  <a:pt x="1237399" y="2916"/>
                </a:cubicBezTo>
                <a:lnTo>
                  <a:pt x="1237399" y="32537"/>
                </a:lnTo>
                <a:cubicBezTo>
                  <a:pt x="1232590" y="29775"/>
                  <a:pt x="1227116" y="28394"/>
                  <a:pt x="1220977" y="28394"/>
                </a:cubicBezTo>
                <a:cubicBezTo>
                  <a:pt x="1203685" y="28394"/>
                  <a:pt x="1195039" y="38165"/>
                  <a:pt x="1195039" y="57708"/>
                </a:cubicBezTo>
                <a:lnTo>
                  <a:pt x="1195039" y="79042"/>
                </a:lnTo>
                <a:lnTo>
                  <a:pt x="1231567" y="79042"/>
                </a:lnTo>
                <a:lnTo>
                  <a:pt x="1231567" y="106975"/>
                </a:lnTo>
                <a:lnTo>
                  <a:pt x="1195192" y="106975"/>
                </a:lnTo>
                <a:lnTo>
                  <a:pt x="1195192" y="236204"/>
                </a:lnTo>
                <a:lnTo>
                  <a:pt x="1159585" y="236204"/>
                </a:lnTo>
                <a:lnTo>
                  <a:pt x="1159585" y="106975"/>
                </a:lnTo>
                <a:lnTo>
                  <a:pt x="1132726" y="106975"/>
                </a:lnTo>
                <a:lnTo>
                  <a:pt x="1132726" y="79042"/>
                </a:lnTo>
                <a:lnTo>
                  <a:pt x="1159585" y="79042"/>
                </a:lnTo>
                <a:lnTo>
                  <a:pt x="1159585" y="53564"/>
                </a:lnTo>
                <a:cubicBezTo>
                  <a:pt x="1159585" y="36988"/>
                  <a:pt x="1165008" y="23917"/>
                  <a:pt x="1175854" y="14350"/>
                </a:cubicBezTo>
                <a:cubicBezTo>
                  <a:pt x="1186700" y="4783"/>
                  <a:pt x="1200257" y="0"/>
                  <a:pt x="1216526" y="0"/>
                </a:cubicBezTo>
                <a:close/>
              </a:path>
            </a:pathLst>
          </a:custGeom>
          <a:solidFill>
            <a:srgbClr val="2F2F2F"/>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 name="Picture 1" descr="A rainbow colored logo on a black background&#10;&#10;Description automatically generated">
            <a:extLst>
              <a:ext uri="{FF2B5EF4-FFF2-40B4-BE49-F238E27FC236}">
                <a16:creationId xmlns:a16="http://schemas.microsoft.com/office/drawing/2014/main" id="{0A9E859A-6CB5-EE60-AC13-7F06009F35B2}"/>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500380" y="2565274"/>
            <a:ext cx="610674" cy="610674"/>
          </a:xfrm>
          <a:prstGeom prst="rect">
            <a:avLst/>
          </a:prstGeom>
        </p:spPr>
      </p:pic>
    </p:spTree>
    <p:extLst>
      <p:ext uri="{BB962C8B-B14F-4D97-AF65-F5344CB8AC3E}">
        <p14:creationId xmlns:p14="http://schemas.microsoft.com/office/powerpoint/2010/main" val="2971368714"/>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showMasterSp="0" preserve="1" userDrawn="1">
  <p:cSld name="3_Title - Main Hero">
    <p:spTree>
      <p:nvGrpSpPr>
        <p:cNvPr id="1" name=""/>
        <p:cNvGrpSpPr/>
        <p:nvPr/>
      </p:nvGrpSpPr>
      <p:grpSpPr>
        <a:xfrm>
          <a:off x="0" y="0"/>
          <a:ext cx="0" cy="0"/>
          <a:chOff x="0" y="0"/>
          <a:chExt cx="0" cy="0"/>
        </a:xfrm>
      </p:grpSpPr>
      <p:pic>
        <p:nvPicPr>
          <p:cNvPr id="8" name="Picture 7" descr="Background pattern&#10;&#10;Description automatically generated">
            <a:extLst>
              <a:ext uri="{FF2B5EF4-FFF2-40B4-BE49-F238E27FC236}">
                <a16:creationId xmlns:a16="http://schemas.microsoft.com/office/drawing/2014/main" id="{F35526B3-1B77-DA7E-39AC-F0F77964EC48}"/>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10800000">
            <a:off x="-1" y="0"/>
            <a:ext cx="12379569" cy="6858000"/>
          </a:xfrm>
          <a:prstGeom prst="rect">
            <a:avLst/>
          </a:prstGeom>
        </p:spPr>
      </p:pic>
      <p:pic>
        <p:nvPicPr>
          <p:cNvPr id="2" name="Picture 1">
            <a:extLst>
              <a:ext uri="{FF2B5EF4-FFF2-40B4-BE49-F238E27FC236}">
                <a16:creationId xmlns:a16="http://schemas.microsoft.com/office/drawing/2014/main" id="{F4A12633-3910-C1C9-2412-C41C7406415D}"/>
              </a:ext>
              <a:ext uri="{C183D7F6-B498-43B3-948B-1728B52AA6E4}">
                <adec:decorative xmlns:adec="http://schemas.microsoft.com/office/drawing/2017/decorative" val="1"/>
              </a:ext>
            </a:extLst>
          </p:cNvPr>
          <p:cNvPicPr>
            <a:picLocks noChangeAspect="1"/>
          </p:cNvPicPr>
          <p:nvPr userDrawn="1"/>
        </p:nvPicPr>
        <p:blipFill rotWithShape="1">
          <a:blip r:embed="rId3" cstate="email">
            <a:extLst>
              <a:ext uri="{28A0092B-C50C-407E-A947-70E740481C1C}">
                <a14:useLocalDpi xmlns:a14="http://schemas.microsoft.com/office/drawing/2010/main" val="0"/>
              </a:ext>
            </a:extLst>
          </a:blip>
          <a:srcRect l="30860"/>
          <a:stretch/>
        </p:blipFill>
        <p:spPr>
          <a:xfrm>
            <a:off x="0" y="2849737"/>
            <a:ext cx="12379569" cy="4008263"/>
          </a:xfrm>
          <a:prstGeom prst="rect">
            <a:avLst/>
          </a:prstGeom>
        </p:spPr>
      </p:pic>
      <p:sp>
        <p:nvSpPr>
          <p:cNvPr id="3" name="Rectangle 2">
            <a:extLst>
              <a:ext uri="{FF2B5EF4-FFF2-40B4-BE49-F238E27FC236}">
                <a16:creationId xmlns:a16="http://schemas.microsoft.com/office/drawing/2014/main" id="{BF43EC56-D14B-6EAD-DA40-597D7C1F8990}"/>
              </a:ext>
            </a:extLst>
          </p:cNvPr>
          <p:cNvSpPr/>
          <p:nvPr userDrawn="1"/>
        </p:nvSpPr>
        <p:spPr bwMode="auto">
          <a:xfrm>
            <a:off x="-2" y="844368"/>
            <a:ext cx="12379568" cy="3302698"/>
          </a:xfrm>
          <a:prstGeom prst="rect">
            <a:avLst/>
          </a:prstGeom>
          <a:gradFill flip="none" rotWithShape="1">
            <a:gsLst>
              <a:gs pos="52000">
                <a:srgbClr val="FFFFFF"/>
              </a:gs>
              <a:gs pos="42000">
                <a:srgbClr val="FFFFFF">
                  <a:lumMod val="100000"/>
                </a:srgbClr>
              </a:gs>
              <a:gs pos="0">
                <a:schemeClr val="bg1">
                  <a:alpha val="0"/>
                </a:schemeClr>
              </a:gs>
              <a:gs pos="64000">
                <a:srgbClr val="FFFFFF"/>
              </a:gs>
              <a:gs pos="100000">
                <a:schemeClr val="bg1">
                  <a:alpha val="0"/>
                </a:schemeClr>
              </a:gs>
            </a:gsLst>
            <a:lin ang="5400000" scaled="0"/>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6" name="MS logo gray - EMF" descr="Microsoft logo, gray text version">
            <a:extLst>
              <a:ext uri="{FF2B5EF4-FFF2-40B4-BE49-F238E27FC236}">
                <a16:creationId xmlns:a16="http://schemas.microsoft.com/office/drawing/2014/main" id="{3CEAEC18-8489-693F-78F7-AC580E316627}"/>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bwMode="black">
          <a:xfrm>
            <a:off x="584200" y="585788"/>
            <a:ext cx="1366440" cy="292608"/>
          </a:xfrm>
          <a:prstGeom prst="rect">
            <a:avLst/>
          </a:prstGeom>
        </p:spPr>
      </p:pic>
      <p:sp>
        <p:nvSpPr>
          <p:cNvPr id="7" name="Text Placeholder 5">
            <a:extLst>
              <a:ext uri="{FF2B5EF4-FFF2-40B4-BE49-F238E27FC236}">
                <a16:creationId xmlns:a16="http://schemas.microsoft.com/office/drawing/2014/main" id="{0CE6E8CE-8F11-3F60-9DA8-1FD661975170}"/>
              </a:ext>
            </a:extLst>
          </p:cNvPr>
          <p:cNvSpPr>
            <a:spLocks noGrp="1"/>
          </p:cNvSpPr>
          <p:nvPr>
            <p:ph type="body" sz="quarter" idx="10"/>
          </p:nvPr>
        </p:nvSpPr>
        <p:spPr>
          <a:xfrm>
            <a:off x="594949" y="3033223"/>
            <a:ext cx="11025188" cy="498598"/>
          </a:xfrm>
          <a:noFill/>
        </p:spPr>
        <p:txBody>
          <a:bodyPr vert="horz" wrap="square" lIns="0" tIns="0" rIns="0" bIns="0" rtlCol="0" anchor="b" anchorCtr="0">
            <a:spAutoFit/>
          </a:bodyPr>
          <a:lstStyle>
            <a:lvl1pPr>
              <a:defRPr lang="en-US" sz="3600" b="0" cap="none" spc="-50" dirty="0">
                <a:ln w="3175">
                  <a:noFill/>
                </a:ln>
                <a:gradFill>
                  <a:gsLst>
                    <a:gs pos="22000">
                      <a:schemeClr val="accent2"/>
                    </a:gs>
                    <a:gs pos="100000">
                      <a:schemeClr val="accent3"/>
                    </a:gs>
                  </a:gsLst>
                  <a:lin ang="2400000" scaled="0"/>
                </a:gradFill>
                <a:effectLst/>
                <a:latin typeface="+mj-lt"/>
              </a:defRPr>
            </a:lvl1pPr>
          </a:lstStyle>
          <a:p>
            <a:pPr lvl="0">
              <a:lnSpc>
                <a:spcPct val="90000"/>
              </a:lnSpc>
              <a:spcBef>
                <a:spcPct val="0"/>
              </a:spcBef>
              <a:buNone/>
            </a:pPr>
            <a:r>
              <a:rPr lang="en-US"/>
              <a:t>Click to edit Master text styles</a:t>
            </a:r>
          </a:p>
        </p:txBody>
      </p:sp>
    </p:spTree>
    <p:extLst>
      <p:ext uri="{BB962C8B-B14F-4D97-AF65-F5344CB8AC3E}">
        <p14:creationId xmlns:p14="http://schemas.microsoft.com/office/powerpoint/2010/main" val="23236941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391.xml><?xml version="1.0" encoding="utf-8"?>
<p:sldLayout xmlns:a="http://schemas.openxmlformats.org/drawingml/2006/main" xmlns:r="http://schemas.openxmlformats.org/officeDocument/2006/relationships" xmlns:p="http://schemas.openxmlformats.org/presentationml/2006/main" showMasterSp="0" preserve="1" userDrawn="1">
  <p:cSld name="4_Title - Main Hero">
    <p:spTree>
      <p:nvGrpSpPr>
        <p:cNvPr id="1" name=""/>
        <p:cNvGrpSpPr/>
        <p:nvPr/>
      </p:nvGrpSpPr>
      <p:grpSpPr>
        <a:xfrm>
          <a:off x="0" y="0"/>
          <a:ext cx="0" cy="0"/>
          <a:chOff x="0" y="0"/>
          <a:chExt cx="0" cy="0"/>
        </a:xfrm>
      </p:grpSpPr>
      <p:pic>
        <p:nvPicPr>
          <p:cNvPr id="8" name="Picture 7" descr="Background pattern&#10;&#10;Description automatically generated">
            <a:extLst>
              <a:ext uri="{FF2B5EF4-FFF2-40B4-BE49-F238E27FC236}">
                <a16:creationId xmlns:a16="http://schemas.microsoft.com/office/drawing/2014/main" id="{F35526B3-1B77-DA7E-39AC-F0F77964EC48}"/>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10800000">
            <a:off x="-1" y="0"/>
            <a:ext cx="12379569" cy="6858000"/>
          </a:xfrm>
          <a:prstGeom prst="rect">
            <a:avLst/>
          </a:prstGeom>
        </p:spPr>
      </p:pic>
      <p:pic>
        <p:nvPicPr>
          <p:cNvPr id="2" name="Picture 1">
            <a:extLst>
              <a:ext uri="{FF2B5EF4-FFF2-40B4-BE49-F238E27FC236}">
                <a16:creationId xmlns:a16="http://schemas.microsoft.com/office/drawing/2014/main" id="{F4A12633-3910-C1C9-2412-C41C7406415D}"/>
              </a:ext>
              <a:ext uri="{C183D7F6-B498-43B3-948B-1728B52AA6E4}">
                <adec:decorative xmlns:adec="http://schemas.microsoft.com/office/drawing/2017/decorative" val="1"/>
              </a:ext>
            </a:extLst>
          </p:cNvPr>
          <p:cNvPicPr>
            <a:picLocks noChangeAspect="1"/>
          </p:cNvPicPr>
          <p:nvPr userDrawn="1"/>
        </p:nvPicPr>
        <p:blipFill rotWithShape="1">
          <a:blip r:embed="rId3" cstate="email">
            <a:extLst>
              <a:ext uri="{28A0092B-C50C-407E-A947-70E740481C1C}">
                <a14:useLocalDpi xmlns:a14="http://schemas.microsoft.com/office/drawing/2010/main" val="0"/>
              </a:ext>
            </a:extLst>
          </a:blip>
          <a:srcRect l="30860"/>
          <a:stretch/>
        </p:blipFill>
        <p:spPr>
          <a:xfrm>
            <a:off x="0" y="2849737"/>
            <a:ext cx="12379569" cy="4008263"/>
          </a:xfrm>
          <a:prstGeom prst="rect">
            <a:avLst/>
          </a:prstGeom>
        </p:spPr>
      </p:pic>
      <p:sp>
        <p:nvSpPr>
          <p:cNvPr id="3" name="Rectangle 2">
            <a:extLst>
              <a:ext uri="{FF2B5EF4-FFF2-40B4-BE49-F238E27FC236}">
                <a16:creationId xmlns:a16="http://schemas.microsoft.com/office/drawing/2014/main" id="{BF43EC56-D14B-6EAD-DA40-597D7C1F8990}"/>
              </a:ext>
            </a:extLst>
          </p:cNvPr>
          <p:cNvSpPr/>
          <p:nvPr userDrawn="1"/>
        </p:nvSpPr>
        <p:spPr bwMode="auto">
          <a:xfrm>
            <a:off x="-2" y="844368"/>
            <a:ext cx="12379568" cy="3302698"/>
          </a:xfrm>
          <a:prstGeom prst="rect">
            <a:avLst/>
          </a:prstGeom>
          <a:gradFill flip="none" rotWithShape="1">
            <a:gsLst>
              <a:gs pos="52000">
                <a:srgbClr val="FFFFFF"/>
              </a:gs>
              <a:gs pos="42000">
                <a:srgbClr val="FFFFFF">
                  <a:lumMod val="100000"/>
                </a:srgbClr>
              </a:gs>
              <a:gs pos="0">
                <a:schemeClr val="bg1">
                  <a:alpha val="0"/>
                </a:schemeClr>
              </a:gs>
              <a:gs pos="64000">
                <a:srgbClr val="FFFFFF"/>
              </a:gs>
              <a:gs pos="100000">
                <a:schemeClr val="bg1">
                  <a:alpha val="0"/>
                </a:schemeClr>
              </a:gs>
            </a:gsLst>
            <a:lin ang="5400000" scaled="0"/>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 name="Text Placeholder 5">
            <a:extLst>
              <a:ext uri="{FF2B5EF4-FFF2-40B4-BE49-F238E27FC236}">
                <a16:creationId xmlns:a16="http://schemas.microsoft.com/office/drawing/2014/main" id="{0CE6E8CE-8F11-3F60-9DA8-1FD661975170}"/>
              </a:ext>
            </a:extLst>
          </p:cNvPr>
          <p:cNvSpPr>
            <a:spLocks noGrp="1"/>
          </p:cNvSpPr>
          <p:nvPr>
            <p:ph type="body" sz="quarter" idx="10"/>
          </p:nvPr>
        </p:nvSpPr>
        <p:spPr>
          <a:xfrm>
            <a:off x="594949" y="3033223"/>
            <a:ext cx="11025188" cy="498598"/>
          </a:xfrm>
          <a:noFill/>
        </p:spPr>
        <p:txBody>
          <a:bodyPr vert="horz" wrap="square" lIns="0" tIns="0" rIns="0" bIns="0" rtlCol="0" anchor="b" anchorCtr="0">
            <a:spAutoFit/>
          </a:bodyPr>
          <a:lstStyle>
            <a:lvl1pPr>
              <a:defRPr lang="en-US" sz="3600" b="0" cap="none" spc="-50" dirty="0">
                <a:ln w="3175">
                  <a:noFill/>
                </a:ln>
                <a:gradFill>
                  <a:gsLst>
                    <a:gs pos="22000">
                      <a:schemeClr val="accent2"/>
                    </a:gs>
                    <a:gs pos="100000">
                      <a:schemeClr val="accent3"/>
                    </a:gs>
                  </a:gsLst>
                  <a:lin ang="2400000" scaled="0"/>
                </a:gradFill>
                <a:effectLst/>
                <a:latin typeface="+mj-lt"/>
              </a:defRPr>
            </a:lvl1pPr>
          </a:lstStyle>
          <a:p>
            <a:pPr lvl="0">
              <a:lnSpc>
                <a:spcPct val="90000"/>
              </a:lnSpc>
              <a:spcBef>
                <a:spcPct val="0"/>
              </a:spcBef>
              <a:buNone/>
            </a:pPr>
            <a:r>
              <a:rPr lang="en-US"/>
              <a:t>Click to edit Master text styles</a:t>
            </a:r>
          </a:p>
        </p:txBody>
      </p:sp>
    </p:spTree>
    <p:extLst>
      <p:ext uri="{BB962C8B-B14F-4D97-AF65-F5344CB8AC3E}">
        <p14:creationId xmlns:p14="http://schemas.microsoft.com/office/powerpoint/2010/main" val="40761595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392.xml><?xml version="1.0" encoding="utf-8"?>
<p:sldLayout xmlns:a="http://schemas.openxmlformats.org/drawingml/2006/main" xmlns:r="http://schemas.openxmlformats.org/officeDocument/2006/relationships" xmlns:p="http://schemas.openxmlformats.org/presentationml/2006/main" showMasterSp="0" userDrawn="1">
  <p:cSld name="Title - Main Hero">
    <p:bg>
      <p:bgRef idx="1001">
        <a:schemeClr val="bg1"/>
      </p:bgRef>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8572B204-BCCE-7ECF-F80E-C2E2E2E2809D}"/>
              </a:ext>
            </a:extLst>
          </p:cNvPr>
          <p:cNvPicPr>
            <a:picLocks noChangeAspect="1"/>
          </p:cNvPicPr>
          <p:nvPr userDrawn="1"/>
        </p:nvPicPr>
        <p:blipFill>
          <a:blip r:embed="rId2" cstate="hqprint">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9" name="Title 1"/>
          <p:cNvSpPr>
            <a:spLocks noGrp="1"/>
          </p:cNvSpPr>
          <p:nvPr>
            <p:ph type="title" hasCustomPrompt="1"/>
          </p:nvPr>
        </p:nvSpPr>
        <p:spPr>
          <a:xfrm>
            <a:off x="584200" y="2179559"/>
            <a:ext cx="4412673" cy="1354217"/>
          </a:xfrm>
          <a:noFill/>
        </p:spPr>
        <p:txBody>
          <a:bodyPr wrap="square" lIns="0" tIns="0" rIns="0" bIns="0" anchor="b" anchorCtr="0">
            <a:spAutoFit/>
          </a:bodyPr>
          <a:lstStyle>
            <a:lvl1pPr>
              <a:defRPr lang="en-US" sz="4400" kern="1200" dirty="0">
                <a:solidFill>
                  <a:schemeClr val="tx1"/>
                </a:solidFill>
                <a:latin typeface="Segoe UI Semibold" panose="020B0702040204020203" pitchFamily="34" charset="0"/>
                <a:ea typeface="+mn-ea"/>
                <a:cs typeface="Segoe UI Semibold" panose="020B07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441267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 text</a:t>
            </a:r>
          </a:p>
        </p:txBody>
      </p:sp>
      <p:pic>
        <p:nvPicPr>
          <p:cNvPr id="7" name="MS logo white - EMF" descr="Microsoft logo white text version">
            <a:extLst>
              <a:ext uri="{FF2B5EF4-FFF2-40B4-BE49-F238E27FC236}">
                <a16:creationId xmlns:a16="http://schemas.microsoft.com/office/drawing/2014/main" id="{0FD32619-3819-428A-8565-629596C91418}"/>
              </a:ext>
            </a:extLst>
          </p:cNvPr>
          <p:cNvPicPr>
            <a:picLocks noChangeAspect="1"/>
          </p:cNvPicPr>
          <p:nvPr userDrawn="1"/>
        </p:nvPicPr>
        <p:blipFill>
          <a:blip r:embed="rId3" cstate="hqprint">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spTree>
    <p:extLst>
      <p:ext uri="{BB962C8B-B14F-4D97-AF65-F5344CB8AC3E}">
        <p14:creationId xmlns:p14="http://schemas.microsoft.com/office/powerpoint/2010/main" val="364088909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393.xml><?xml version="1.0" encoding="utf-8"?>
<p:sldLayout xmlns:a="http://schemas.openxmlformats.org/drawingml/2006/main" xmlns:r="http://schemas.openxmlformats.org/officeDocument/2006/relationships" xmlns:p="http://schemas.openxmlformats.org/presentationml/2006/main" showMasterSp="0" userDrawn="1">
  <p:cSld name="2_Title Slide">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821064D9-920A-AAC7-DE35-4B5BB13C8619}"/>
              </a:ext>
              <a:ext uri="{C183D7F6-B498-43B3-948B-1728B52AA6E4}">
                <adec:decorative xmlns:adec="http://schemas.microsoft.com/office/drawing/2017/decorative" val="1"/>
              </a:ext>
            </a:extLst>
          </p:cNvPr>
          <p:cNvPicPr>
            <a:picLocks noChangeAspect="1"/>
          </p:cNvPicPr>
          <p:nvPr userDrawn="1"/>
        </p:nvPicPr>
        <p:blipFill rotWithShape="1">
          <a:blip r:embed="rId2"/>
          <a:srcRect l="10595" t="987" r="10595"/>
          <a:stretch/>
        </p:blipFill>
        <p:spPr>
          <a:xfrm>
            <a:off x="0" y="0"/>
            <a:ext cx="12192000" cy="6858000"/>
          </a:xfrm>
          <a:prstGeom prst="rect">
            <a:avLst/>
          </a:prstGeom>
        </p:spPr>
      </p:pic>
      <p:sp>
        <p:nvSpPr>
          <p:cNvPr id="3" name="Title Placeholder 1">
            <a:extLst>
              <a:ext uri="{FF2B5EF4-FFF2-40B4-BE49-F238E27FC236}">
                <a16:creationId xmlns:a16="http://schemas.microsoft.com/office/drawing/2014/main" id="{BDBC305C-A9C3-4278-AFC0-C99DFD80A68A}"/>
              </a:ext>
            </a:extLst>
          </p:cNvPr>
          <p:cNvSpPr>
            <a:spLocks noGrp="1"/>
          </p:cNvSpPr>
          <p:nvPr>
            <p:ph type="title" hasCustomPrompt="1"/>
          </p:nvPr>
        </p:nvSpPr>
        <p:spPr>
          <a:xfrm>
            <a:off x="426424" y="440495"/>
            <a:ext cx="11336039" cy="758022"/>
          </a:xfrm>
          <a:prstGeom prst="rect">
            <a:avLst/>
          </a:prstGeom>
        </p:spPr>
        <p:txBody>
          <a:bodyPr vert="horz" wrap="square" lIns="0" tIns="164592" rIns="0" bIns="0" rtlCol="0" anchor="t">
            <a:noAutofit/>
          </a:bodyPr>
          <a:lstStyle>
            <a:lvl1pPr>
              <a:defRPr>
                <a:solidFill>
                  <a:srgbClr val="000000"/>
                </a:solidFill>
              </a:defRPr>
            </a:lvl1pPr>
          </a:lstStyle>
          <a:p>
            <a:r>
              <a:rPr lang="en-US"/>
              <a:t>Title</a:t>
            </a:r>
          </a:p>
        </p:txBody>
      </p:sp>
    </p:spTree>
    <p:extLst>
      <p:ext uri="{BB962C8B-B14F-4D97-AF65-F5344CB8AC3E}">
        <p14:creationId xmlns:p14="http://schemas.microsoft.com/office/powerpoint/2010/main" val="215996407"/>
      </p:ext>
    </p:extLst>
  </p:cSld>
  <p:clrMapOvr>
    <a:masterClrMapping/>
  </p:clrMapOvr>
  <p:transition>
    <p:fade/>
  </p:transition>
</p:sldLayout>
</file>

<file path=ppt/slideLayouts/slideLayout394.xml><?xml version="1.0" encoding="utf-8"?>
<p:sldLayout xmlns:a="http://schemas.openxmlformats.org/drawingml/2006/main" xmlns:r="http://schemas.openxmlformats.org/officeDocument/2006/relationships" xmlns:p="http://schemas.openxmlformats.org/presentationml/2006/main" showMasterSp="0" userDrawn="1">
  <p:cSld name="6_Blank">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510CED5C-09CE-086B-058F-E86642850C00}"/>
              </a:ext>
              <a:ext uri="{C183D7F6-B498-43B3-948B-1728B52AA6E4}">
                <adec:decorative xmlns:adec="http://schemas.microsoft.com/office/drawing/2017/decorative" val="1"/>
              </a:ext>
            </a:extLst>
          </p:cNvPr>
          <p:cNvPicPr>
            <a:picLocks noChangeAspect="1"/>
          </p:cNvPicPr>
          <p:nvPr userDrawn="1"/>
        </p:nvPicPr>
        <p:blipFill rotWithShape="1">
          <a:blip r:embed="rId2"/>
          <a:srcRect l="10595" t="987" r="10595"/>
          <a:stretch/>
        </p:blipFill>
        <p:spPr>
          <a:xfrm>
            <a:off x="0" y="0"/>
            <a:ext cx="12192000" cy="6858000"/>
          </a:xfrm>
          <a:prstGeom prst="rect">
            <a:avLst/>
          </a:prstGeom>
        </p:spPr>
      </p:pic>
      <p:sp>
        <p:nvSpPr>
          <p:cNvPr id="4" name="Rectangle 3">
            <a:extLst>
              <a:ext uri="{FF2B5EF4-FFF2-40B4-BE49-F238E27FC236}">
                <a16:creationId xmlns:a16="http://schemas.microsoft.com/office/drawing/2014/main" id="{7EADC449-E006-2BF9-CAC5-11C2B170B2D9}"/>
              </a:ext>
              <a:ext uri="{C183D7F6-B498-43B3-948B-1728B52AA6E4}">
                <adec:decorative xmlns:adec="http://schemas.microsoft.com/office/drawing/2017/decorative" val="1"/>
              </a:ext>
            </a:extLst>
          </p:cNvPr>
          <p:cNvSpPr/>
          <p:nvPr userDrawn="1"/>
        </p:nvSpPr>
        <p:spPr bwMode="auto">
          <a:xfrm rot="5400000">
            <a:off x="4897820" y="-4897821"/>
            <a:ext cx="2396359" cy="12192000"/>
          </a:xfrm>
          <a:prstGeom prst="rect">
            <a:avLst/>
          </a:prstGeom>
          <a:gradFill flip="none" rotWithShape="1">
            <a:gsLst>
              <a:gs pos="19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sp>
        <p:nvSpPr>
          <p:cNvPr id="3" name="Title 1">
            <a:extLst>
              <a:ext uri="{FF2B5EF4-FFF2-40B4-BE49-F238E27FC236}">
                <a16:creationId xmlns:a16="http://schemas.microsoft.com/office/drawing/2014/main" id="{4242D82A-9DB1-584C-2E16-3D8B4469A143}"/>
              </a:ext>
            </a:extLst>
          </p:cNvPr>
          <p:cNvSpPr>
            <a:spLocks noGrp="1"/>
          </p:cNvSpPr>
          <p:nvPr>
            <p:ph type="title"/>
          </p:nvPr>
        </p:nvSpPr>
        <p:spPr>
          <a:xfrm>
            <a:off x="588263" y="457200"/>
            <a:ext cx="11018520" cy="553998"/>
          </a:xfrm>
        </p:spPr>
        <p:txBody>
          <a:bodyPr/>
          <a:lstStyle/>
          <a:p>
            <a:r>
              <a:rPr lang="en-US"/>
              <a:t>Click to edit Master title style</a:t>
            </a:r>
          </a:p>
        </p:txBody>
      </p:sp>
      <p:sp>
        <p:nvSpPr>
          <p:cNvPr id="5" name="Content Placeholder 3">
            <a:extLst>
              <a:ext uri="{FF2B5EF4-FFF2-40B4-BE49-F238E27FC236}">
                <a16:creationId xmlns:a16="http://schemas.microsoft.com/office/drawing/2014/main" id="{E6965A68-D388-7DD3-A305-B934A332BC28}"/>
              </a:ext>
            </a:extLst>
          </p:cNvPr>
          <p:cNvSpPr>
            <a:spLocks noGrp="1"/>
          </p:cNvSpPr>
          <p:nvPr>
            <p:ph sz="quarter" idx="10"/>
          </p:nvPr>
        </p:nvSpPr>
        <p:spPr>
          <a:xfrm>
            <a:off x="584200" y="1435100"/>
            <a:ext cx="11018838" cy="4833938"/>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54898383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95.xml><?xml version="1.0" encoding="utf-8"?>
<p:sldLayout xmlns:a="http://schemas.openxmlformats.org/drawingml/2006/main" xmlns:r="http://schemas.openxmlformats.org/officeDocument/2006/relationships" xmlns:p="http://schemas.openxmlformats.org/presentationml/2006/main" showMasterSp="0">
  <p:cSld name="15_Title Only">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0DD24FF4-5EAD-0ADD-A846-C1BCE8D135D0}"/>
              </a:ext>
              <a:ext uri="{C183D7F6-B498-43B3-948B-1728B52AA6E4}">
                <adec:decorative xmlns:adec="http://schemas.microsoft.com/office/drawing/2017/decorative" val="1"/>
              </a:ext>
            </a:extLst>
          </p:cNvPr>
          <p:cNvPicPr>
            <a:picLocks noChangeAspect="1"/>
          </p:cNvPicPr>
          <p:nvPr/>
        </p:nvPicPr>
        <p:blipFill rotWithShape="1">
          <a:blip r:embed="rId2" cstate="email">
            <a:extLst>
              <a:ext uri="{BEBA8EAE-BF5A-486C-A8C5-ECC9F3942E4B}">
                <a14:imgProps xmlns:a14="http://schemas.microsoft.com/office/drawing/2010/main">
                  <a14:imgLayer r:embed="rId3">
                    <a14:imgEffect>
                      <a14:sharpenSoften amount="-100000"/>
                    </a14:imgEffect>
                  </a14:imgLayer>
                </a14:imgProps>
              </a:ext>
              <a:ext uri="{28A0092B-C50C-407E-A947-70E740481C1C}">
                <a14:useLocalDpi xmlns:a14="http://schemas.microsoft.com/office/drawing/2010/main" val="0"/>
              </a:ext>
            </a:extLst>
          </a:blip>
          <a:srcRect l="16919" t="4793" r="55136" b="5416"/>
          <a:stretch/>
        </p:blipFill>
        <p:spPr>
          <a:xfrm>
            <a:off x="4118921" y="1"/>
            <a:ext cx="8073079" cy="6858000"/>
          </a:xfrm>
          <a:prstGeom prst="rect">
            <a:avLst/>
          </a:prstGeom>
        </p:spPr>
      </p:pic>
      <p:sp>
        <p:nvSpPr>
          <p:cNvPr id="13" name="Rectangle 12">
            <a:extLst>
              <a:ext uri="{FF2B5EF4-FFF2-40B4-BE49-F238E27FC236}">
                <a16:creationId xmlns:a16="http://schemas.microsoft.com/office/drawing/2014/main" id="{5873A11F-C1A1-34D9-F602-ED13399C11E5}"/>
              </a:ext>
              <a:ext uri="{C183D7F6-B498-43B3-948B-1728B52AA6E4}">
                <adec:decorative xmlns:adec="http://schemas.microsoft.com/office/drawing/2017/decorative" val="1"/>
              </a:ext>
            </a:extLst>
          </p:cNvPr>
          <p:cNvSpPr>
            <a:spLocks/>
          </p:cNvSpPr>
          <p:nvPr/>
        </p:nvSpPr>
        <p:spPr bwMode="auto">
          <a:xfrm>
            <a:off x="3782205" y="1"/>
            <a:ext cx="5288317" cy="6858000"/>
          </a:xfrm>
          <a:prstGeom prst="rect">
            <a:avLst/>
          </a:prstGeom>
          <a:gradFill flip="none" rotWithShape="1">
            <a:gsLst>
              <a:gs pos="19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sp>
        <p:nvSpPr>
          <p:cNvPr id="11" name="Rectangle 10">
            <a:extLst>
              <a:ext uri="{FF2B5EF4-FFF2-40B4-BE49-F238E27FC236}">
                <a16:creationId xmlns:a16="http://schemas.microsoft.com/office/drawing/2014/main" id="{BABC1A0E-0E15-08A9-B981-FC99391A5289}"/>
              </a:ext>
            </a:extLst>
          </p:cNvPr>
          <p:cNvSpPr>
            <a:spLocks/>
          </p:cNvSpPr>
          <p:nvPr/>
        </p:nvSpPr>
        <p:spPr bwMode="auto">
          <a:xfrm>
            <a:off x="0" y="0"/>
            <a:ext cx="6761021" cy="6857999"/>
          </a:xfrm>
          <a:prstGeom prst="rect">
            <a:avLst/>
          </a:prstGeom>
          <a:gradFill flip="none" rotWithShape="1">
            <a:gsLst>
              <a:gs pos="66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pic>
        <p:nvPicPr>
          <p:cNvPr id="8" name="Picture 7" descr="Background pattern&#10;&#10;Description automatically generated">
            <a:extLst>
              <a:ext uri="{FF2B5EF4-FFF2-40B4-BE49-F238E27FC236}">
                <a16:creationId xmlns:a16="http://schemas.microsoft.com/office/drawing/2014/main" id="{FDE99B06-440F-1577-A1AA-195994924DBB}"/>
              </a:ext>
            </a:extLst>
          </p:cNvPr>
          <p:cNvPicPr>
            <a:picLocks noChangeAspect="1"/>
          </p:cNvPicPr>
          <p:nvPr/>
        </p:nvPicPr>
        <p:blipFill>
          <a:blip r:embed="rId4" cstate="print">
            <a:alphaModFix amt="50000"/>
            <a:extLst>
              <a:ext uri="{BEBA8EAE-BF5A-486C-A8C5-ECC9F3942E4B}">
                <a14:imgProps xmlns:a14="http://schemas.microsoft.com/office/drawing/2010/main">
                  <a14:imgLayer r:embed="rId5">
                    <a14:imgEffect>
                      <a14:brightnessContrast bright="-5000"/>
                    </a14:imgEffect>
                  </a14:imgLayer>
                </a14:imgProps>
              </a:ext>
              <a:ext uri="{28A0092B-C50C-407E-A947-70E740481C1C}">
                <a14:useLocalDpi xmlns:a14="http://schemas.microsoft.com/office/drawing/2010/main" val="0"/>
              </a:ext>
            </a:extLst>
          </a:blip>
          <a:stretch>
            <a:fillRect/>
          </a:stretch>
        </p:blipFill>
        <p:spPr>
          <a:xfrm>
            <a:off x="0" y="0"/>
            <a:ext cx="12192000" cy="6857999"/>
          </a:xfrm>
          <a:prstGeom prst="rect">
            <a:avLst/>
          </a:prstGeom>
        </p:spPr>
      </p:pic>
      <p:sp>
        <p:nvSpPr>
          <p:cNvPr id="9" name="Rectangle 8">
            <a:extLst>
              <a:ext uri="{FF2B5EF4-FFF2-40B4-BE49-F238E27FC236}">
                <a16:creationId xmlns:a16="http://schemas.microsoft.com/office/drawing/2014/main" id="{D6729A08-7E3D-D87D-AE08-A39A67CFD219}"/>
              </a:ext>
            </a:extLst>
          </p:cNvPr>
          <p:cNvSpPr>
            <a:spLocks/>
          </p:cNvSpPr>
          <p:nvPr/>
        </p:nvSpPr>
        <p:spPr bwMode="auto">
          <a:xfrm>
            <a:off x="1" y="1"/>
            <a:ext cx="12192000"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5" name="Title 6">
            <a:extLst>
              <a:ext uri="{FF2B5EF4-FFF2-40B4-BE49-F238E27FC236}">
                <a16:creationId xmlns:a16="http://schemas.microsoft.com/office/drawing/2014/main" id="{51C9B6F3-E735-840E-3BE2-D2B3CC818C47}"/>
              </a:ext>
            </a:extLst>
          </p:cNvPr>
          <p:cNvSpPr>
            <a:spLocks noGrp="1"/>
          </p:cNvSpPr>
          <p:nvPr>
            <p:ph type="title"/>
          </p:nvPr>
        </p:nvSpPr>
        <p:spPr>
          <a:xfrm>
            <a:off x="590868" y="429198"/>
            <a:ext cx="11018520" cy="430887"/>
          </a:xfrm>
        </p:spPr>
        <p:txBody>
          <a:bodyPr anchor="t" anchorCtr="0"/>
          <a:lstStyle/>
          <a:p>
            <a:r>
              <a:rPr lang="en-US"/>
              <a:t>Click to edit Master title style</a:t>
            </a:r>
          </a:p>
        </p:txBody>
      </p:sp>
      <p:sp>
        <p:nvSpPr>
          <p:cNvPr id="6" name="Text Placeholder 2">
            <a:extLst>
              <a:ext uri="{FF2B5EF4-FFF2-40B4-BE49-F238E27FC236}">
                <a16:creationId xmlns:a16="http://schemas.microsoft.com/office/drawing/2014/main" id="{DC5275CD-9BC7-D5C8-CFA6-C95A6628B7BE}"/>
              </a:ext>
            </a:extLst>
          </p:cNvPr>
          <p:cNvSpPr>
            <a:spLocks noGrp="1"/>
          </p:cNvSpPr>
          <p:nvPr>
            <p:ph type="body" sz="quarter" idx="11"/>
          </p:nvPr>
        </p:nvSpPr>
        <p:spPr>
          <a:xfrm>
            <a:off x="584518" y="946677"/>
            <a:ext cx="11018520" cy="276999"/>
          </a:xfrm>
        </p:spPr>
        <p:txBody>
          <a:bodyPr/>
          <a:lstStyle>
            <a:lvl1pPr marL="0" indent="0">
              <a:buNone/>
              <a:defRPr sz="1800">
                <a:solidFill>
                  <a:schemeClr val="tx1"/>
                </a:solidFill>
              </a:defRPr>
            </a:lvl1pPr>
          </a:lstStyle>
          <a:p>
            <a:pPr lvl="0"/>
            <a:r>
              <a:rPr lang="en-US"/>
              <a:t>Click to edit Master text styles</a:t>
            </a:r>
          </a:p>
        </p:txBody>
      </p:sp>
    </p:spTree>
    <p:extLst>
      <p:ext uri="{BB962C8B-B14F-4D97-AF65-F5344CB8AC3E}">
        <p14:creationId xmlns:p14="http://schemas.microsoft.com/office/powerpoint/2010/main" val="960133227"/>
      </p:ext>
    </p:extLst>
  </p:cSld>
  <p:clrMapOvr>
    <a:masterClrMapping/>
  </p:clrMapOvr>
  <p:transition>
    <p:fade/>
  </p:transition>
  <p:extLst>
    <p:ext uri="{DCECCB84-F9BA-43D5-87BE-67443E8EF086}">
      <p15:sldGuideLst xmlns:p15="http://schemas.microsoft.com/office/powerpoint/2012/main"/>
    </p:ext>
  </p:extLst>
</p:sldLayout>
</file>

<file path=ppt/slideLayouts/slideLayout396.xml><?xml version="1.0" encoding="utf-8"?>
<p:sldLayout xmlns:a="http://schemas.openxmlformats.org/drawingml/2006/main" xmlns:r="http://schemas.openxmlformats.org/officeDocument/2006/relationships" xmlns:p="http://schemas.openxmlformats.org/presentationml/2006/main" showMasterSp="0" preserve="1" userDrawn="1">
  <p:cSld name="1_Title - Main Hero">
    <p:spTree>
      <p:nvGrpSpPr>
        <p:cNvPr id="1" name=""/>
        <p:cNvGrpSpPr/>
        <p:nvPr/>
      </p:nvGrpSpPr>
      <p:grpSpPr>
        <a:xfrm>
          <a:off x="0" y="0"/>
          <a:ext cx="0" cy="0"/>
          <a:chOff x="0" y="0"/>
          <a:chExt cx="0" cy="0"/>
        </a:xfrm>
      </p:grpSpPr>
      <p:pic>
        <p:nvPicPr>
          <p:cNvPr id="8" name="Picture 7" descr="Background pattern&#10;&#10;Description automatically generated">
            <a:extLst>
              <a:ext uri="{FF2B5EF4-FFF2-40B4-BE49-F238E27FC236}">
                <a16:creationId xmlns:a16="http://schemas.microsoft.com/office/drawing/2014/main" id="{F35526B3-1B77-DA7E-39AC-F0F77964EC48}"/>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10800000">
            <a:off x="-1" y="0"/>
            <a:ext cx="12379569" cy="6858000"/>
          </a:xfrm>
          <a:prstGeom prst="rect">
            <a:avLst/>
          </a:prstGeom>
        </p:spPr>
      </p:pic>
      <p:pic>
        <p:nvPicPr>
          <p:cNvPr id="2" name="Picture 1">
            <a:extLst>
              <a:ext uri="{FF2B5EF4-FFF2-40B4-BE49-F238E27FC236}">
                <a16:creationId xmlns:a16="http://schemas.microsoft.com/office/drawing/2014/main" id="{F4A12633-3910-C1C9-2412-C41C7406415D}"/>
              </a:ext>
              <a:ext uri="{C183D7F6-B498-43B3-948B-1728B52AA6E4}">
                <adec:decorative xmlns:adec="http://schemas.microsoft.com/office/drawing/2017/decorative" val="1"/>
              </a:ext>
            </a:extLst>
          </p:cNvPr>
          <p:cNvPicPr>
            <a:picLocks noChangeAspect="1"/>
          </p:cNvPicPr>
          <p:nvPr userDrawn="1"/>
        </p:nvPicPr>
        <p:blipFill rotWithShape="1">
          <a:blip r:embed="rId3" cstate="email">
            <a:extLst>
              <a:ext uri="{28A0092B-C50C-407E-A947-70E740481C1C}">
                <a14:useLocalDpi xmlns:a14="http://schemas.microsoft.com/office/drawing/2010/main" val="0"/>
              </a:ext>
            </a:extLst>
          </a:blip>
          <a:srcRect l="30860"/>
          <a:stretch/>
        </p:blipFill>
        <p:spPr>
          <a:xfrm>
            <a:off x="0" y="2849737"/>
            <a:ext cx="12379569" cy="4008263"/>
          </a:xfrm>
          <a:prstGeom prst="rect">
            <a:avLst/>
          </a:prstGeom>
        </p:spPr>
      </p:pic>
      <p:sp>
        <p:nvSpPr>
          <p:cNvPr id="3" name="Rectangle 2">
            <a:extLst>
              <a:ext uri="{FF2B5EF4-FFF2-40B4-BE49-F238E27FC236}">
                <a16:creationId xmlns:a16="http://schemas.microsoft.com/office/drawing/2014/main" id="{BF43EC56-D14B-6EAD-DA40-597D7C1F8990}"/>
              </a:ext>
            </a:extLst>
          </p:cNvPr>
          <p:cNvSpPr/>
          <p:nvPr userDrawn="1"/>
        </p:nvSpPr>
        <p:spPr bwMode="auto">
          <a:xfrm>
            <a:off x="-2" y="0"/>
            <a:ext cx="12379568" cy="4331731"/>
          </a:xfrm>
          <a:prstGeom prst="rect">
            <a:avLst/>
          </a:prstGeom>
          <a:gradFill flip="none" rotWithShape="1">
            <a:gsLst>
              <a:gs pos="52000">
                <a:srgbClr val="FFFFFF"/>
              </a:gs>
              <a:gs pos="42000">
                <a:srgbClr val="FFFFFF">
                  <a:lumMod val="100000"/>
                </a:srgbClr>
              </a:gs>
              <a:gs pos="0">
                <a:schemeClr val="bg1">
                  <a:alpha val="0"/>
                </a:schemeClr>
              </a:gs>
              <a:gs pos="64000">
                <a:srgbClr val="FFFFFF"/>
              </a:gs>
              <a:gs pos="100000">
                <a:schemeClr val="bg1">
                  <a:alpha val="0"/>
                </a:schemeClr>
              </a:gs>
            </a:gsLst>
            <a:lin ang="5400000" scaled="0"/>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9" name="Title 1"/>
          <p:cNvSpPr>
            <a:spLocks noGrp="1"/>
          </p:cNvSpPr>
          <p:nvPr>
            <p:ph type="title" hasCustomPrompt="1"/>
          </p:nvPr>
        </p:nvSpPr>
        <p:spPr>
          <a:xfrm>
            <a:off x="584200" y="2207695"/>
            <a:ext cx="4412673" cy="1354217"/>
          </a:xfrm>
          <a:noFill/>
        </p:spPr>
        <p:txBody>
          <a:bodyPr wrap="square" lIns="0" tIns="0" rIns="0" bIns="0" anchor="b" anchorCtr="0">
            <a:spAutoFit/>
          </a:bodyPr>
          <a:lstStyle>
            <a:lvl1pPr>
              <a:defRPr lang="en-US" sz="4400" b="0" kern="1200" cap="none" spc="-50" baseline="0" dirty="0">
                <a:ln w="3175">
                  <a:noFill/>
                </a:ln>
                <a:gradFill>
                  <a:gsLst>
                    <a:gs pos="21000">
                      <a:schemeClr val="accent1"/>
                    </a:gs>
                    <a:gs pos="100000">
                      <a:schemeClr val="accent3"/>
                    </a:gs>
                  </a:gsLst>
                  <a:lin ang="2400000" scaled="0"/>
                </a:gradFill>
                <a:effectLst/>
                <a:latin typeface="Segoe UI Semibold" panose="020B0702040204020203" pitchFamily="34" charset="0"/>
                <a:ea typeface="+mn-ea"/>
                <a:cs typeface="Segoe UI Semibold" panose="020B07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4412673" cy="369332"/>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sz="2400"/>
              <a:t>Subtitle</a:t>
            </a:r>
            <a:endParaRPr lang="en-US"/>
          </a:p>
        </p:txBody>
      </p:sp>
      <p:pic>
        <p:nvPicPr>
          <p:cNvPr id="6" name="MS logo gray - EMF" descr="Microsoft logo, gray text version">
            <a:extLst>
              <a:ext uri="{FF2B5EF4-FFF2-40B4-BE49-F238E27FC236}">
                <a16:creationId xmlns:a16="http://schemas.microsoft.com/office/drawing/2014/main" id="{3CEAEC18-8489-693F-78F7-AC580E316627}"/>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35681676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397.xml><?xml version="1.0" encoding="utf-8"?>
<p:sldLayout xmlns:a="http://schemas.openxmlformats.org/drawingml/2006/main" xmlns:r="http://schemas.openxmlformats.org/officeDocument/2006/relationships" xmlns:p="http://schemas.openxmlformats.org/presentationml/2006/main" showMasterSp="0" preserve="1" userDrawn="1">
  <p:cSld name="5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5D5AA619-22C5-E624-FD06-098868F01DBA}"/>
              </a:ext>
            </a:extLst>
          </p:cNvPr>
          <p:cNvSpPr>
            <a:spLocks noGrp="1"/>
          </p:cNvSpPr>
          <p:nvPr>
            <p:ph type="title" hasCustomPrompt="1"/>
          </p:nvPr>
        </p:nvSpPr>
        <p:spPr>
          <a:xfrm>
            <a:off x="584200" y="3035178"/>
            <a:ext cx="9144000" cy="498598"/>
          </a:xfrm>
          <a:noFill/>
        </p:spPr>
        <p:txBody>
          <a:bodyPr vert="horz" wrap="square" lIns="0" tIns="0" rIns="0" bIns="0" rtlCol="0" anchor="b" anchorCtr="0">
            <a:spAutoFit/>
          </a:bodyPr>
          <a:lstStyle>
            <a:lvl1pPr algn="l" defTabSz="932742" rtl="0" eaLnBrk="1" latinLnBrk="0" hangingPunct="1">
              <a:lnSpc>
                <a:spcPct val="90000"/>
              </a:lnSpc>
              <a:spcBef>
                <a:spcPct val="0"/>
              </a:spcBef>
              <a:buNone/>
              <a:defRPr lang="en-US" sz="3600" b="0" kern="1200" cap="none" spc="-50" baseline="0" dirty="0">
                <a:ln w="3175">
                  <a:noFill/>
                </a:ln>
                <a:gradFill>
                  <a:gsLst>
                    <a:gs pos="22000">
                      <a:schemeClr val="accent2"/>
                    </a:gs>
                    <a:gs pos="100000">
                      <a:schemeClr val="accent3"/>
                    </a:gs>
                  </a:gsLst>
                  <a:lin ang="2400000" scaled="0"/>
                </a:gradFill>
                <a:effectLst/>
                <a:latin typeface="+mj-lt"/>
                <a:ea typeface="+mn-ea"/>
                <a:cs typeface="Segoe UI" pitchFamily="34" charset="0"/>
              </a:defRPr>
            </a:lvl1pPr>
          </a:lstStyle>
          <a:p>
            <a:pPr lvl="0"/>
            <a:r>
              <a:rPr lang="en-US"/>
              <a:t>Session or demo title</a:t>
            </a:r>
          </a:p>
        </p:txBody>
      </p:sp>
      <p:sp>
        <p:nvSpPr>
          <p:cNvPr id="7" name="Text Placeholder 4">
            <a:extLst>
              <a:ext uri="{FF2B5EF4-FFF2-40B4-BE49-F238E27FC236}">
                <a16:creationId xmlns:a16="http://schemas.microsoft.com/office/drawing/2014/main" id="{F66251B6-6669-3E5F-CBBE-363F82903A09}"/>
              </a:ext>
            </a:extLst>
          </p:cNvPr>
          <p:cNvSpPr>
            <a:spLocks noGrp="1"/>
          </p:cNvSpPr>
          <p:nvPr>
            <p:ph type="body" sz="quarter" idx="12" hasCustomPrompt="1"/>
          </p:nvPr>
        </p:nvSpPr>
        <p:spPr>
          <a:xfrm>
            <a:off x="584200" y="3962400"/>
            <a:ext cx="9144000"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 text</a:t>
            </a:r>
          </a:p>
        </p:txBody>
      </p:sp>
      <p:pic>
        <p:nvPicPr>
          <p:cNvPr id="8" name="MS logo gray - EMF" descr="Microsoft logo, gray text version">
            <a:extLst>
              <a:ext uri="{FF2B5EF4-FFF2-40B4-BE49-F238E27FC236}">
                <a16:creationId xmlns:a16="http://schemas.microsoft.com/office/drawing/2014/main" id="{E9310532-FEFD-7A18-695E-D9F2CC968DC2}"/>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322093895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98.xml><?xml version="1.0" encoding="utf-8"?>
<p:sldLayout xmlns:a="http://schemas.openxmlformats.org/drawingml/2006/main" xmlns:r="http://schemas.openxmlformats.org/officeDocument/2006/relationships" xmlns:p="http://schemas.openxmlformats.org/presentationml/2006/main" showMasterSp="0"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nchor="t" anchorCtr="0"/>
          <a:lstStyle/>
          <a:p>
            <a:r>
              <a:rPr lang="en-US"/>
              <a:t>Click to edit Master title style</a:t>
            </a:r>
          </a:p>
        </p:txBody>
      </p:sp>
    </p:spTree>
    <p:extLst>
      <p:ext uri="{BB962C8B-B14F-4D97-AF65-F5344CB8AC3E}">
        <p14:creationId xmlns:p14="http://schemas.microsoft.com/office/powerpoint/2010/main" val="343108606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399.xml><?xml version="1.0" encoding="utf-8"?>
<p:sldLayout xmlns:a="http://schemas.openxmlformats.org/drawingml/2006/main" xmlns:r="http://schemas.openxmlformats.org/officeDocument/2006/relationships" xmlns:p="http://schemas.openxmlformats.org/presentationml/2006/main" showMasterSp="0" preserve="1" userDrawn="1">
  <p:cSld name="1_Title Only">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C389A34C-16BA-6C93-03E6-5CD4F485849C}"/>
              </a:ext>
            </a:extLst>
          </p:cNvPr>
          <p:cNvGrpSpPr/>
          <p:nvPr userDrawn="1"/>
        </p:nvGrpSpPr>
        <p:grpSpPr>
          <a:xfrm>
            <a:off x="6892376" y="0"/>
            <a:ext cx="5299623" cy="6858000"/>
            <a:chOff x="6892376" y="0"/>
            <a:chExt cx="5299623" cy="6858000"/>
          </a:xfrm>
        </p:grpSpPr>
        <p:pic>
          <p:nvPicPr>
            <p:cNvPr id="4" name="Picture 3">
              <a:extLst>
                <a:ext uri="{FF2B5EF4-FFF2-40B4-BE49-F238E27FC236}">
                  <a16:creationId xmlns:a16="http://schemas.microsoft.com/office/drawing/2014/main" id="{C501A791-6B35-799C-BF1D-3492F80D26D7}"/>
                </a:ext>
                <a:ext uri="{C183D7F6-B498-43B3-948B-1728B52AA6E4}">
                  <adec:decorative xmlns:adec="http://schemas.microsoft.com/office/drawing/2017/decorative" val="1"/>
                </a:ext>
              </a:extLst>
            </p:cNvPr>
            <p:cNvPicPr>
              <a:picLocks noChangeAspect="1"/>
            </p:cNvPicPr>
            <p:nvPr/>
          </p:nvPicPr>
          <p:blipFill rotWithShape="1">
            <a:blip r:embed="rId2" cstate="email">
              <a:extLst>
                <a:ext uri="{BEBA8EAE-BF5A-486C-A8C5-ECC9F3942E4B}">
                  <a14:imgProps xmlns:a14="http://schemas.microsoft.com/office/drawing/2010/main">
                    <a14:imgLayer r:embed="rId3">
                      <a14:imgEffect>
                        <a14:sharpenSoften amount="-100000"/>
                      </a14:imgEffect>
                    </a14:imgLayer>
                  </a14:imgProps>
                </a:ext>
                <a:ext uri="{28A0092B-C50C-407E-A947-70E740481C1C}">
                  <a14:useLocalDpi xmlns:a14="http://schemas.microsoft.com/office/drawing/2010/main" val="0"/>
                </a:ext>
              </a:extLst>
            </a:blip>
            <a:srcRect l="16919" t="4793" r="55136" b="5416"/>
            <a:stretch/>
          </p:blipFill>
          <p:spPr>
            <a:xfrm>
              <a:off x="7347856" y="0"/>
              <a:ext cx="4844143" cy="6858000"/>
            </a:xfrm>
            <a:prstGeom prst="rect">
              <a:avLst/>
            </a:prstGeom>
          </p:spPr>
        </p:pic>
        <p:sp>
          <p:nvSpPr>
            <p:cNvPr id="5" name="Rectangle 4">
              <a:extLst>
                <a:ext uri="{FF2B5EF4-FFF2-40B4-BE49-F238E27FC236}">
                  <a16:creationId xmlns:a16="http://schemas.microsoft.com/office/drawing/2014/main" id="{FD0BA37F-491D-6733-8313-62FE4479946A}"/>
                </a:ext>
                <a:ext uri="{C183D7F6-B498-43B3-948B-1728B52AA6E4}">
                  <adec:decorative xmlns:adec="http://schemas.microsoft.com/office/drawing/2017/decorative" val="1"/>
                </a:ext>
              </a:extLst>
            </p:cNvPr>
            <p:cNvSpPr/>
            <p:nvPr/>
          </p:nvSpPr>
          <p:spPr bwMode="auto">
            <a:xfrm>
              <a:off x="6892376" y="0"/>
              <a:ext cx="3173184" cy="6858000"/>
            </a:xfrm>
            <a:prstGeom prst="rect">
              <a:avLst/>
            </a:prstGeom>
            <a:gradFill flip="none" rotWithShape="1">
              <a:gsLst>
                <a:gs pos="19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grpSp>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nchor="t" anchorCtr="0"/>
          <a:lstStyle/>
          <a:p>
            <a:r>
              <a:rPr lang="en-US"/>
              <a:t>Click to edit Master title style</a:t>
            </a:r>
          </a:p>
        </p:txBody>
      </p:sp>
    </p:spTree>
    <p:extLst>
      <p:ext uri="{BB962C8B-B14F-4D97-AF65-F5344CB8AC3E}">
        <p14:creationId xmlns:p14="http://schemas.microsoft.com/office/powerpoint/2010/main" val="4170931455"/>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11_Title Slide">
    <p:spTree>
      <p:nvGrpSpPr>
        <p:cNvPr id="1" name=""/>
        <p:cNvGrpSpPr/>
        <p:nvPr/>
      </p:nvGrpSpPr>
      <p:grpSpPr>
        <a:xfrm>
          <a:off x="0" y="0"/>
          <a:ext cx="0" cy="0"/>
          <a:chOff x="0" y="0"/>
          <a:chExt cx="0" cy="0"/>
        </a:xfrm>
      </p:grpSpPr>
      <p:pic>
        <p:nvPicPr>
          <p:cNvPr id="5" name="Picture 4" descr="A close up of a glass&#10;&#10;Description automatically generated">
            <a:extLst>
              <a:ext uri="{FF2B5EF4-FFF2-40B4-BE49-F238E27FC236}">
                <a16:creationId xmlns:a16="http://schemas.microsoft.com/office/drawing/2014/main" id="{E4A7D264-6542-222D-A85C-1DDE77B08463}"/>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1715" t="2691" r="10494" b="9519"/>
          <a:stretch/>
        </p:blipFill>
        <p:spPr>
          <a:xfrm>
            <a:off x="0" y="0"/>
            <a:ext cx="12192000" cy="6858000"/>
          </a:xfrm>
          <a:prstGeom prst="rect">
            <a:avLst/>
          </a:prstGeom>
        </p:spPr>
      </p:pic>
      <p:sp>
        <p:nvSpPr>
          <p:cNvPr id="2" name="Title 15">
            <a:extLst>
              <a:ext uri="{FF2B5EF4-FFF2-40B4-BE49-F238E27FC236}">
                <a16:creationId xmlns:a16="http://schemas.microsoft.com/office/drawing/2014/main" id="{1F4A8530-B89C-88B2-9BF1-34CC2A9750C7}"/>
              </a:ext>
            </a:extLst>
          </p:cNvPr>
          <p:cNvSpPr>
            <a:spLocks noGrp="1"/>
          </p:cNvSpPr>
          <p:nvPr>
            <p:ph type="title"/>
          </p:nvPr>
        </p:nvSpPr>
        <p:spPr>
          <a:xfrm>
            <a:off x="379021" y="2811645"/>
            <a:ext cx="7683500" cy="895065"/>
          </a:xfrm>
        </p:spPr>
        <p:txBody>
          <a:bodyPr/>
          <a:lstStyle>
            <a:lvl1pPr>
              <a:defRPr>
                <a:gradFill flip="none" rotWithShape="1">
                  <a:gsLst>
                    <a:gs pos="0">
                      <a:schemeClr val="accent3"/>
                    </a:gs>
                    <a:gs pos="100000">
                      <a:schemeClr val="accent6"/>
                    </a:gs>
                  </a:gsLst>
                  <a:lin ang="16200000" scaled="1"/>
                  <a:tileRect/>
                </a:gradFill>
                <a:latin typeface="Segoe UI Semibold" panose="020B0702040204020203" pitchFamily="34" charset="0"/>
                <a:cs typeface="Segoe UI Semibold" panose="020B0702040204020203" pitchFamily="34" charset="0"/>
              </a:defRPr>
            </a:lvl1pPr>
          </a:lstStyle>
          <a:p>
            <a:r>
              <a:rPr lang="en-US"/>
              <a:t>Click to edit Master title style</a:t>
            </a:r>
          </a:p>
        </p:txBody>
      </p:sp>
      <p:sp>
        <p:nvSpPr>
          <p:cNvPr id="3" name="Text Placeholder 23">
            <a:extLst>
              <a:ext uri="{FF2B5EF4-FFF2-40B4-BE49-F238E27FC236}">
                <a16:creationId xmlns:a16="http://schemas.microsoft.com/office/drawing/2014/main" id="{3E76921E-13E1-55F5-E255-F9D4FDA2F1F4}"/>
              </a:ext>
            </a:extLst>
          </p:cNvPr>
          <p:cNvSpPr>
            <a:spLocks noGrp="1"/>
          </p:cNvSpPr>
          <p:nvPr>
            <p:ph type="body" sz="quarter" idx="10"/>
          </p:nvPr>
        </p:nvSpPr>
        <p:spPr>
          <a:xfrm>
            <a:off x="399778" y="3846332"/>
            <a:ext cx="6823075" cy="454517"/>
          </a:xfrm>
        </p:spPr>
        <p:txBody>
          <a:bodyPr/>
          <a:lstStyle>
            <a:lvl1pPr marL="0" indent="0">
              <a:buNone/>
              <a:defRPr/>
            </a:lvl1pPr>
          </a:lstStyle>
          <a:p>
            <a:pPr lvl="0"/>
            <a:r>
              <a:rPr lang="en-US"/>
              <a:t>Click to edit Master text styles</a:t>
            </a:r>
          </a:p>
        </p:txBody>
      </p:sp>
    </p:spTree>
    <p:extLst>
      <p:ext uri="{BB962C8B-B14F-4D97-AF65-F5344CB8AC3E}">
        <p14:creationId xmlns:p14="http://schemas.microsoft.com/office/powerpoint/2010/main" val="634018590"/>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pic>
        <p:nvPicPr>
          <p:cNvPr id="7" name="Picture 6" descr="A close-up of a colorful spiral&#10;&#10;Description automatically generated">
            <a:extLst>
              <a:ext uri="{FF2B5EF4-FFF2-40B4-BE49-F238E27FC236}">
                <a16:creationId xmlns:a16="http://schemas.microsoft.com/office/drawing/2014/main" id="{05AD6BD6-B499-AF84-E9A5-BE7C78BBE3E7}"/>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11765" r="11765"/>
          <a:stretch/>
        </p:blipFill>
        <p:spPr>
          <a:xfrm>
            <a:off x="0" y="0"/>
            <a:ext cx="12192000" cy="6858000"/>
          </a:xfrm>
          <a:prstGeom prst="rect">
            <a:avLst/>
          </a:prstGeom>
        </p:spPr>
      </p:pic>
      <p:sp>
        <p:nvSpPr>
          <p:cNvPr id="8" name="Rectangle 7">
            <a:extLst>
              <a:ext uri="{FF2B5EF4-FFF2-40B4-BE49-F238E27FC236}">
                <a16:creationId xmlns:a16="http://schemas.microsoft.com/office/drawing/2014/main" id="{108F13F4-2AA0-2751-9C54-183410D351E2}"/>
              </a:ext>
            </a:extLst>
          </p:cNvPr>
          <p:cNvSpPr/>
          <p:nvPr userDrawn="1"/>
        </p:nvSpPr>
        <p:spPr>
          <a:xfrm>
            <a:off x="0" y="0"/>
            <a:ext cx="6616700" cy="6858000"/>
          </a:xfrm>
          <a:prstGeom prst="rect">
            <a:avLst/>
          </a:prstGeom>
          <a:gradFill flip="none" rotWithShape="1">
            <a:gsLst>
              <a:gs pos="26000">
                <a:schemeClr val="bg1">
                  <a:alpha val="58000"/>
                </a:schemeClr>
              </a:gs>
              <a:gs pos="70000">
                <a:schemeClr val="bg1">
                  <a:alpha val="0"/>
                </a:schemeClr>
              </a:gs>
            </a:gsLst>
            <a:path path="circle">
              <a:fillToRect r="100000" b="100000"/>
            </a:path>
            <a:tileRect l="-100000" t="-10000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1ADF4F93-13B7-9E90-F2C3-66C182809D12}"/>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 name="Picture 2" descr="A close-up of a colorful spiral&#10;&#10;Description automatically generated">
            <a:extLst>
              <a:ext uri="{FF2B5EF4-FFF2-40B4-BE49-F238E27FC236}">
                <a16:creationId xmlns:a16="http://schemas.microsoft.com/office/drawing/2014/main" id="{799145B4-A11C-C3DF-BA47-3700F47BF4ED}"/>
              </a:ext>
            </a:extLst>
          </p:cNvPr>
          <p:cNvPicPr>
            <a:picLocks noChangeAspect="1"/>
          </p:cNvPicPr>
          <p:nvPr userDrawn="1"/>
        </p:nvPicPr>
        <p:blipFill rotWithShape="1">
          <a:blip r:embed="rId3" cstate="screen">
            <a:extLst>
              <a:ext uri="{BEBA8EAE-BF5A-486C-A8C5-ECC9F3942E4B}">
                <a14:imgProps xmlns:a14="http://schemas.microsoft.com/office/drawing/2010/main">
                  <a14:imgLayer r:embed="rId4">
                    <a14:imgEffect>
                      <a14:artisticBlur radius="56"/>
                    </a14:imgEffect>
                  </a14:imgLayer>
                </a14:imgProps>
              </a:ext>
              <a:ext uri="{28A0092B-C50C-407E-A947-70E740481C1C}">
                <a14:useLocalDpi xmlns:a14="http://schemas.microsoft.com/office/drawing/2010/main"/>
              </a:ext>
            </a:extLst>
          </a:blip>
          <a:srcRect l="3677" t="41133" r="34559" b="20191"/>
          <a:stretch/>
        </p:blipFill>
        <p:spPr>
          <a:xfrm>
            <a:off x="508000" y="2282624"/>
            <a:ext cx="8534400" cy="3006050"/>
          </a:xfrm>
          <a:prstGeom prst="roundRect">
            <a:avLst>
              <a:gd name="adj" fmla="val 16667"/>
            </a:avLst>
          </a:prstGeom>
          <a:ln>
            <a:noFill/>
          </a:ln>
          <a:effectLst>
            <a:softEdge rad="0"/>
          </a:effectLst>
          <a:scene3d>
            <a:camera prst="orthographicFront"/>
            <a:lightRig rig="contrasting" dir="t">
              <a:rot lat="0" lon="0" rev="4200000"/>
            </a:lightRig>
          </a:scene3d>
          <a:sp3d prstMaterial="plastic">
            <a:bevelT w="0" h="0" prst="relaxedInset"/>
            <a:contourClr>
              <a:srgbClr val="969696"/>
            </a:contourClr>
          </a:sp3d>
        </p:spPr>
      </p:pic>
      <p:sp>
        <p:nvSpPr>
          <p:cNvPr id="4" name="Rectangle: Rounded Corners 3">
            <a:extLst>
              <a:ext uri="{FF2B5EF4-FFF2-40B4-BE49-F238E27FC236}">
                <a16:creationId xmlns:a16="http://schemas.microsoft.com/office/drawing/2014/main" id="{6CFC3848-31B0-12FC-5D3C-1FC94FD228E5}"/>
              </a:ext>
            </a:extLst>
          </p:cNvPr>
          <p:cNvSpPr/>
          <p:nvPr userDrawn="1"/>
        </p:nvSpPr>
        <p:spPr>
          <a:xfrm>
            <a:off x="508000" y="2282623"/>
            <a:ext cx="8534400" cy="3006050"/>
          </a:xfrm>
          <a:prstGeom prst="roundRect">
            <a:avLst/>
          </a:prstGeom>
          <a:gradFill flip="none" rotWithShape="1">
            <a:gsLst>
              <a:gs pos="89000">
                <a:schemeClr val="bg1">
                  <a:alpha val="21000"/>
                </a:schemeClr>
              </a:gs>
              <a:gs pos="100000">
                <a:schemeClr val="bg1">
                  <a:alpha val="58000"/>
                </a:schemeClr>
              </a:gs>
            </a:gsLst>
            <a:path path="rect">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Rounded Corners 12">
            <a:extLst>
              <a:ext uri="{FF2B5EF4-FFF2-40B4-BE49-F238E27FC236}">
                <a16:creationId xmlns:a16="http://schemas.microsoft.com/office/drawing/2014/main" id="{57DF3D89-1F38-68AF-6810-97AA81AC8C89}"/>
              </a:ext>
            </a:extLst>
          </p:cNvPr>
          <p:cNvSpPr/>
          <p:nvPr userDrawn="1"/>
        </p:nvSpPr>
        <p:spPr>
          <a:xfrm>
            <a:off x="968887" y="4124123"/>
            <a:ext cx="7552813" cy="707886"/>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magnify" title="Icon of a magnifying glass">
            <a:extLst>
              <a:ext uri="{FF2B5EF4-FFF2-40B4-BE49-F238E27FC236}">
                <a16:creationId xmlns:a16="http://schemas.microsoft.com/office/drawing/2014/main" id="{B5E74FB4-99CE-B56C-F3BE-9224CCF064E1}"/>
              </a:ext>
            </a:extLst>
          </p:cNvPr>
          <p:cNvSpPr>
            <a:spLocks noChangeAspect="1" noEditPoints="1"/>
          </p:cNvSpPr>
          <p:nvPr userDrawn="1"/>
        </p:nvSpPr>
        <p:spPr bwMode="auto">
          <a:xfrm flipH="1">
            <a:off x="7929465" y="4314225"/>
            <a:ext cx="308170" cy="302281"/>
          </a:xfrm>
          <a:custGeom>
            <a:avLst/>
            <a:gdLst>
              <a:gd name="T0" fmla="*/ 112 w 343"/>
              <a:gd name="T1" fmla="*/ 223 h 338"/>
              <a:gd name="T2" fmla="*/ 0 w 343"/>
              <a:gd name="T3" fmla="*/ 111 h 338"/>
              <a:gd name="T4" fmla="*/ 112 w 343"/>
              <a:gd name="T5" fmla="*/ 0 h 338"/>
              <a:gd name="T6" fmla="*/ 223 w 343"/>
              <a:gd name="T7" fmla="*/ 111 h 338"/>
              <a:gd name="T8" fmla="*/ 112 w 343"/>
              <a:gd name="T9" fmla="*/ 223 h 338"/>
              <a:gd name="T10" fmla="*/ 343 w 343"/>
              <a:gd name="T11" fmla="*/ 338 h 338"/>
              <a:gd name="T12" fmla="*/ 191 w 343"/>
              <a:gd name="T13" fmla="*/ 189 h 338"/>
            </a:gdLst>
            <a:ahLst/>
            <a:cxnLst>
              <a:cxn ang="0">
                <a:pos x="T0" y="T1"/>
              </a:cxn>
              <a:cxn ang="0">
                <a:pos x="T2" y="T3"/>
              </a:cxn>
              <a:cxn ang="0">
                <a:pos x="T4" y="T5"/>
              </a:cxn>
              <a:cxn ang="0">
                <a:pos x="T6" y="T7"/>
              </a:cxn>
              <a:cxn ang="0">
                <a:pos x="T8" y="T9"/>
              </a:cxn>
              <a:cxn ang="0">
                <a:pos x="T10" y="T11"/>
              </a:cxn>
              <a:cxn ang="0">
                <a:pos x="T12" y="T13"/>
              </a:cxn>
            </a:cxnLst>
            <a:rect l="0" t="0" r="r" b="b"/>
            <a:pathLst>
              <a:path w="343" h="338">
                <a:moveTo>
                  <a:pt x="112" y="223"/>
                </a:moveTo>
                <a:cubicBezTo>
                  <a:pt x="50" y="223"/>
                  <a:pt x="0" y="173"/>
                  <a:pt x="0" y="111"/>
                </a:cubicBezTo>
                <a:cubicBezTo>
                  <a:pt x="0" y="50"/>
                  <a:pt x="50" y="0"/>
                  <a:pt x="112" y="0"/>
                </a:cubicBezTo>
                <a:cubicBezTo>
                  <a:pt x="173" y="0"/>
                  <a:pt x="223" y="50"/>
                  <a:pt x="223" y="111"/>
                </a:cubicBezTo>
                <a:cubicBezTo>
                  <a:pt x="223" y="173"/>
                  <a:pt x="173" y="223"/>
                  <a:pt x="112" y="223"/>
                </a:cubicBezTo>
                <a:close/>
                <a:moveTo>
                  <a:pt x="343" y="338"/>
                </a:moveTo>
                <a:cubicBezTo>
                  <a:pt x="191" y="189"/>
                  <a:pt x="191" y="189"/>
                  <a:pt x="191" y="189"/>
                </a:cubicBezTo>
              </a:path>
            </a:pathLst>
          </a:cu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 name="Title 15">
            <a:extLst>
              <a:ext uri="{FF2B5EF4-FFF2-40B4-BE49-F238E27FC236}">
                <a16:creationId xmlns:a16="http://schemas.microsoft.com/office/drawing/2014/main" id="{1AB79229-7EF8-8D54-ED6D-2A2E11C74F94}"/>
              </a:ext>
            </a:extLst>
          </p:cNvPr>
          <p:cNvSpPr>
            <a:spLocks noGrp="1"/>
          </p:cNvSpPr>
          <p:nvPr>
            <p:ph type="title"/>
          </p:nvPr>
        </p:nvSpPr>
        <p:spPr>
          <a:xfrm>
            <a:off x="912421" y="3202170"/>
            <a:ext cx="7683500" cy="895065"/>
          </a:xfrm>
        </p:spPr>
        <p:txBody>
          <a:bodyPr/>
          <a:lstStyle>
            <a:lvl1pPr>
              <a:defRPr>
                <a:solidFill>
                  <a:srgbClr val="463668"/>
                </a:solidFill>
                <a:latin typeface="Segoe UI Semibold" panose="020B0702040204020203" pitchFamily="34" charset="0"/>
                <a:cs typeface="Segoe UI Semibold" panose="020B0702040204020203" pitchFamily="34" charset="0"/>
              </a:defRPr>
            </a:lvl1pPr>
          </a:lstStyle>
          <a:p>
            <a:r>
              <a:rPr lang="en-US"/>
              <a:t>Click to edit Master title style</a:t>
            </a:r>
          </a:p>
        </p:txBody>
      </p:sp>
      <p:sp>
        <p:nvSpPr>
          <p:cNvPr id="24" name="Text Placeholder 23">
            <a:extLst>
              <a:ext uri="{FF2B5EF4-FFF2-40B4-BE49-F238E27FC236}">
                <a16:creationId xmlns:a16="http://schemas.microsoft.com/office/drawing/2014/main" id="{44FD65AF-CF48-C43D-0B1B-B1AD516E4D77}"/>
              </a:ext>
            </a:extLst>
          </p:cNvPr>
          <p:cNvSpPr>
            <a:spLocks noGrp="1"/>
          </p:cNvSpPr>
          <p:nvPr>
            <p:ph type="body" sz="quarter" idx="10"/>
          </p:nvPr>
        </p:nvSpPr>
        <p:spPr>
          <a:xfrm>
            <a:off x="980803" y="4236857"/>
            <a:ext cx="6823075" cy="454517"/>
          </a:xfrm>
        </p:spPr>
        <p:txBody>
          <a:bodyPr/>
          <a:lstStyle>
            <a:lvl1pPr marL="0" indent="0">
              <a:buNone/>
              <a:defRPr/>
            </a:lvl1pPr>
          </a:lstStyle>
          <a:p>
            <a:pPr lvl="0"/>
            <a:r>
              <a:rPr lang="en-US"/>
              <a:t>Click to edit Master text styles</a:t>
            </a:r>
          </a:p>
        </p:txBody>
      </p:sp>
      <p:grpSp>
        <p:nvGrpSpPr>
          <p:cNvPr id="31" name="Group 30">
            <a:extLst>
              <a:ext uri="{FF2B5EF4-FFF2-40B4-BE49-F238E27FC236}">
                <a16:creationId xmlns:a16="http://schemas.microsoft.com/office/drawing/2014/main" id="{F9844A26-1988-5CF0-0512-FD5DB0A10493}"/>
              </a:ext>
            </a:extLst>
          </p:cNvPr>
          <p:cNvGrpSpPr/>
          <p:nvPr userDrawn="1"/>
        </p:nvGrpSpPr>
        <p:grpSpPr>
          <a:xfrm>
            <a:off x="500380" y="692322"/>
            <a:ext cx="1549400" cy="331285"/>
            <a:chOff x="508000" y="692322"/>
            <a:chExt cx="1742534" cy="372580"/>
          </a:xfrm>
        </p:grpSpPr>
        <p:pic>
          <p:nvPicPr>
            <p:cNvPr id="9" name="MS logo gray - EMF" descr="Microsoft logo, gray text version">
              <a:extLst>
                <a:ext uri="{FF2B5EF4-FFF2-40B4-BE49-F238E27FC236}">
                  <a16:creationId xmlns:a16="http://schemas.microsoft.com/office/drawing/2014/main" id="{9F910978-B2E2-A761-DB69-562574461700}"/>
                </a:ext>
              </a:extLst>
            </p:cNvPr>
            <p:cNvPicPr>
              <a:picLocks noChangeAspect="1"/>
            </p:cNvPicPr>
            <p:nvPr userDrawn="1"/>
          </p:nvPicPr>
          <p:blipFill rotWithShape="1">
            <a:blip r:embed="rId5" cstate="screen">
              <a:extLst>
                <a:ext uri="{28A0092B-C50C-407E-A947-70E740481C1C}">
                  <a14:useLocalDpi xmlns:a14="http://schemas.microsoft.com/office/drawing/2010/main"/>
                </a:ext>
              </a:extLst>
            </a:blip>
            <a:srcRect r="76756"/>
            <a:stretch/>
          </p:blipFill>
          <p:spPr bwMode="black">
            <a:xfrm>
              <a:off x="508000" y="692322"/>
              <a:ext cx="404421" cy="372580"/>
            </a:xfrm>
            <a:prstGeom prst="rect">
              <a:avLst/>
            </a:prstGeom>
          </p:spPr>
        </p:pic>
        <p:sp>
          <p:nvSpPr>
            <p:cNvPr id="30" name="Freeform: Shape 29">
              <a:extLst>
                <a:ext uri="{FF2B5EF4-FFF2-40B4-BE49-F238E27FC236}">
                  <a16:creationId xmlns:a16="http://schemas.microsoft.com/office/drawing/2014/main" id="{71A4613D-97FC-C7D4-40A9-576E9C03D440}"/>
                </a:ext>
              </a:extLst>
            </p:cNvPr>
            <p:cNvSpPr/>
            <p:nvPr userDrawn="1"/>
          </p:nvSpPr>
          <p:spPr>
            <a:xfrm>
              <a:off x="990546" y="749975"/>
              <a:ext cx="1259988" cy="239888"/>
            </a:xfrm>
            <a:custGeom>
              <a:avLst/>
              <a:gdLst/>
              <a:ahLst/>
              <a:cxnLst/>
              <a:rect l="l" t="t" r="r" b="b"/>
              <a:pathLst>
                <a:path w="1259988" h="239888">
                  <a:moveTo>
                    <a:pt x="981777" y="103752"/>
                  </a:moveTo>
                  <a:cubicBezTo>
                    <a:pt x="967862" y="103752"/>
                    <a:pt x="956862" y="108612"/>
                    <a:pt x="948779" y="118332"/>
                  </a:cubicBezTo>
                  <a:cubicBezTo>
                    <a:pt x="940696" y="128052"/>
                    <a:pt x="936654" y="141456"/>
                    <a:pt x="936654" y="158544"/>
                  </a:cubicBezTo>
                  <a:cubicBezTo>
                    <a:pt x="936654" y="175017"/>
                    <a:pt x="940747" y="187986"/>
                    <a:pt x="948933" y="197451"/>
                  </a:cubicBezTo>
                  <a:cubicBezTo>
                    <a:pt x="957118" y="206915"/>
                    <a:pt x="968066" y="211647"/>
                    <a:pt x="981777" y="211647"/>
                  </a:cubicBezTo>
                  <a:cubicBezTo>
                    <a:pt x="995795" y="211647"/>
                    <a:pt x="1006564" y="206992"/>
                    <a:pt x="1014084" y="197681"/>
                  </a:cubicBezTo>
                  <a:cubicBezTo>
                    <a:pt x="1021605" y="188370"/>
                    <a:pt x="1025365" y="175119"/>
                    <a:pt x="1025365" y="157930"/>
                  </a:cubicBezTo>
                  <a:cubicBezTo>
                    <a:pt x="1025365" y="140638"/>
                    <a:pt x="1021605" y="127285"/>
                    <a:pt x="1014084" y="117872"/>
                  </a:cubicBezTo>
                  <a:cubicBezTo>
                    <a:pt x="1006564" y="108458"/>
                    <a:pt x="995795" y="103752"/>
                    <a:pt x="981777" y="103752"/>
                  </a:cubicBezTo>
                  <a:close/>
                  <a:moveTo>
                    <a:pt x="676977" y="103752"/>
                  </a:moveTo>
                  <a:cubicBezTo>
                    <a:pt x="663062" y="103752"/>
                    <a:pt x="652062" y="108612"/>
                    <a:pt x="643979" y="118332"/>
                  </a:cubicBezTo>
                  <a:cubicBezTo>
                    <a:pt x="635896" y="128052"/>
                    <a:pt x="631854" y="141456"/>
                    <a:pt x="631854" y="158544"/>
                  </a:cubicBezTo>
                  <a:cubicBezTo>
                    <a:pt x="631854" y="175017"/>
                    <a:pt x="635947" y="187986"/>
                    <a:pt x="644133" y="197451"/>
                  </a:cubicBezTo>
                  <a:cubicBezTo>
                    <a:pt x="652318" y="206915"/>
                    <a:pt x="663266" y="211647"/>
                    <a:pt x="676977" y="211647"/>
                  </a:cubicBezTo>
                  <a:cubicBezTo>
                    <a:pt x="690995" y="211647"/>
                    <a:pt x="701764" y="206992"/>
                    <a:pt x="709284" y="197681"/>
                  </a:cubicBezTo>
                  <a:cubicBezTo>
                    <a:pt x="716805" y="188370"/>
                    <a:pt x="720565" y="175119"/>
                    <a:pt x="720565" y="157930"/>
                  </a:cubicBezTo>
                  <a:cubicBezTo>
                    <a:pt x="720565" y="140638"/>
                    <a:pt x="716805" y="127285"/>
                    <a:pt x="709284" y="117872"/>
                  </a:cubicBezTo>
                  <a:cubicBezTo>
                    <a:pt x="701764" y="108458"/>
                    <a:pt x="690995" y="103752"/>
                    <a:pt x="676977" y="103752"/>
                  </a:cubicBezTo>
                  <a:close/>
                  <a:moveTo>
                    <a:pt x="281759" y="79042"/>
                  </a:moveTo>
                  <a:lnTo>
                    <a:pt x="317367" y="79042"/>
                  </a:lnTo>
                  <a:lnTo>
                    <a:pt x="317367" y="236204"/>
                  </a:lnTo>
                  <a:lnTo>
                    <a:pt x="281759" y="236204"/>
                  </a:lnTo>
                  <a:close/>
                  <a:moveTo>
                    <a:pt x="577267" y="76279"/>
                  </a:moveTo>
                  <a:cubicBezTo>
                    <a:pt x="583713" y="76279"/>
                    <a:pt x="588624" y="77251"/>
                    <a:pt x="592001" y="79195"/>
                  </a:cubicBezTo>
                  <a:lnTo>
                    <a:pt x="592001" y="112960"/>
                  </a:lnTo>
                  <a:cubicBezTo>
                    <a:pt x="587704" y="109584"/>
                    <a:pt x="581513" y="107896"/>
                    <a:pt x="573430" y="107896"/>
                  </a:cubicBezTo>
                  <a:cubicBezTo>
                    <a:pt x="562891" y="107896"/>
                    <a:pt x="554092" y="112653"/>
                    <a:pt x="547032" y="122169"/>
                  </a:cubicBezTo>
                  <a:cubicBezTo>
                    <a:pt x="539972" y="131685"/>
                    <a:pt x="536442" y="144628"/>
                    <a:pt x="536442" y="160999"/>
                  </a:cubicBezTo>
                  <a:lnTo>
                    <a:pt x="536442" y="236204"/>
                  </a:lnTo>
                  <a:lnTo>
                    <a:pt x="500834" y="236204"/>
                  </a:lnTo>
                  <a:lnTo>
                    <a:pt x="500834" y="79042"/>
                  </a:lnTo>
                  <a:lnTo>
                    <a:pt x="536442" y="79042"/>
                  </a:lnTo>
                  <a:lnTo>
                    <a:pt x="536442" y="111426"/>
                  </a:lnTo>
                  <a:lnTo>
                    <a:pt x="537055" y="111426"/>
                  </a:lnTo>
                  <a:cubicBezTo>
                    <a:pt x="540534" y="100375"/>
                    <a:pt x="545880" y="91755"/>
                    <a:pt x="553094" y="85564"/>
                  </a:cubicBezTo>
                  <a:cubicBezTo>
                    <a:pt x="560308" y="79374"/>
                    <a:pt x="568365" y="76279"/>
                    <a:pt x="577267" y="76279"/>
                  </a:cubicBezTo>
                  <a:close/>
                  <a:moveTo>
                    <a:pt x="983926" y="75358"/>
                  </a:moveTo>
                  <a:cubicBezTo>
                    <a:pt x="1008482" y="75358"/>
                    <a:pt x="1027616" y="82572"/>
                    <a:pt x="1041327" y="96999"/>
                  </a:cubicBezTo>
                  <a:cubicBezTo>
                    <a:pt x="1055038" y="111426"/>
                    <a:pt x="1061893" y="131429"/>
                    <a:pt x="1061893" y="157009"/>
                  </a:cubicBezTo>
                  <a:cubicBezTo>
                    <a:pt x="1061893" y="182077"/>
                    <a:pt x="1054501" y="202157"/>
                    <a:pt x="1039715" y="217249"/>
                  </a:cubicBezTo>
                  <a:cubicBezTo>
                    <a:pt x="1024930" y="232341"/>
                    <a:pt x="1005055" y="239888"/>
                    <a:pt x="980089" y="239888"/>
                  </a:cubicBezTo>
                  <a:cubicBezTo>
                    <a:pt x="955839" y="239888"/>
                    <a:pt x="936475" y="232546"/>
                    <a:pt x="921997" y="217863"/>
                  </a:cubicBezTo>
                  <a:cubicBezTo>
                    <a:pt x="907519" y="203180"/>
                    <a:pt x="900280" y="183714"/>
                    <a:pt x="900280" y="159465"/>
                  </a:cubicBezTo>
                  <a:cubicBezTo>
                    <a:pt x="900280" y="133066"/>
                    <a:pt x="907826" y="112449"/>
                    <a:pt x="922918" y="97613"/>
                  </a:cubicBezTo>
                  <a:cubicBezTo>
                    <a:pt x="938010" y="82776"/>
                    <a:pt x="958346" y="75358"/>
                    <a:pt x="983926" y="75358"/>
                  </a:cubicBezTo>
                  <a:close/>
                  <a:moveTo>
                    <a:pt x="841069" y="75358"/>
                  </a:moveTo>
                  <a:cubicBezTo>
                    <a:pt x="855599" y="75358"/>
                    <a:pt x="868593" y="77558"/>
                    <a:pt x="880053" y="81958"/>
                  </a:cubicBezTo>
                  <a:lnTo>
                    <a:pt x="880053" y="113114"/>
                  </a:lnTo>
                  <a:cubicBezTo>
                    <a:pt x="869003" y="105542"/>
                    <a:pt x="856315" y="101756"/>
                    <a:pt x="841990" y="101756"/>
                  </a:cubicBezTo>
                  <a:cubicBezTo>
                    <a:pt x="837488" y="101756"/>
                    <a:pt x="833421" y="102217"/>
                    <a:pt x="829789" y="103138"/>
                  </a:cubicBezTo>
                  <a:cubicBezTo>
                    <a:pt x="826156" y="104059"/>
                    <a:pt x="823061" y="105338"/>
                    <a:pt x="820503" y="106975"/>
                  </a:cubicBezTo>
                  <a:cubicBezTo>
                    <a:pt x="817945" y="108612"/>
                    <a:pt x="815950" y="110581"/>
                    <a:pt x="814518" y="112884"/>
                  </a:cubicBezTo>
                  <a:cubicBezTo>
                    <a:pt x="813085" y="115186"/>
                    <a:pt x="812369" y="117718"/>
                    <a:pt x="812369" y="120481"/>
                  </a:cubicBezTo>
                  <a:cubicBezTo>
                    <a:pt x="812369" y="123857"/>
                    <a:pt x="813085" y="126722"/>
                    <a:pt x="814518" y="129076"/>
                  </a:cubicBezTo>
                  <a:cubicBezTo>
                    <a:pt x="815950" y="131429"/>
                    <a:pt x="818073" y="133501"/>
                    <a:pt x="820887" y="135292"/>
                  </a:cubicBezTo>
                  <a:cubicBezTo>
                    <a:pt x="823701" y="137082"/>
                    <a:pt x="827077" y="138719"/>
                    <a:pt x="831017" y="140203"/>
                  </a:cubicBezTo>
                  <a:cubicBezTo>
                    <a:pt x="834956" y="141687"/>
                    <a:pt x="839484" y="143298"/>
                    <a:pt x="844599" y="145038"/>
                  </a:cubicBezTo>
                  <a:cubicBezTo>
                    <a:pt x="851353" y="147800"/>
                    <a:pt x="857415" y="150614"/>
                    <a:pt x="862787" y="153479"/>
                  </a:cubicBezTo>
                  <a:cubicBezTo>
                    <a:pt x="868158" y="156344"/>
                    <a:pt x="872737" y="159592"/>
                    <a:pt x="876523" y="163225"/>
                  </a:cubicBezTo>
                  <a:cubicBezTo>
                    <a:pt x="880309" y="166857"/>
                    <a:pt x="883225" y="171052"/>
                    <a:pt x="885271" y="175810"/>
                  </a:cubicBezTo>
                  <a:cubicBezTo>
                    <a:pt x="887318" y="180568"/>
                    <a:pt x="888341" y="186221"/>
                    <a:pt x="888341" y="192769"/>
                  </a:cubicBezTo>
                  <a:cubicBezTo>
                    <a:pt x="888341" y="200750"/>
                    <a:pt x="886499" y="207708"/>
                    <a:pt x="882816" y="213643"/>
                  </a:cubicBezTo>
                  <a:cubicBezTo>
                    <a:pt x="879132" y="219577"/>
                    <a:pt x="874221" y="224488"/>
                    <a:pt x="868082" y="228377"/>
                  </a:cubicBezTo>
                  <a:cubicBezTo>
                    <a:pt x="861943" y="232265"/>
                    <a:pt x="854857" y="235155"/>
                    <a:pt x="846825" y="237048"/>
                  </a:cubicBezTo>
                  <a:cubicBezTo>
                    <a:pt x="838793" y="238941"/>
                    <a:pt x="830326" y="239888"/>
                    <a:pt x="821424" y="239888"/>
                  </a:cubicBezTo>
                  <a:cubicBezTo>
                    <a:pt x="804234" y="239888"/>
                    <a:pt x="789347" y="237023"/>
                    <a:pt x="776762" y="231293"/>
                  </a:cubicBezTo>
                  <a:lnTo>
                    <a:pt x="776762" y="198295"/>
                  </a:lnTo>
                  <a:cubicBezTo>
                    <a:pt x="790063" y="208424"/>
                    <a:pt x="804746" y="213489"/>
                    <a:pt x="820810" y="213489"/>
                  </a:cubicBezTo>
                  <a:cubicBezTo>
                    <a:pt x="842297" y="213489"/>
                    <a:pt x="853041" y="207145"/>
                    <a:pt x="853041" y="194458"/>
                  </a:cubicBezTo>
                  <a:cubicBezTo>
                    <a:pt x="853041" y="190877"/>
                    <a:pt x="852120" y="187833"/>
                    <a:pt x="850278" y="185326"/>
                  </a:cubicBezTo>
                  <a:cubicBezTo>
                    <a:pt x="848436" y="182819"/>
                    <a:pt x="845955" y="180593"/>
                    <a:pt x="842834" y="178649"/>
                  </a:cubicBezTo>
                  <a:cubicBezTo>
                    <a:pt x="839714" y="176705"/>
                    <a:pt x="836030" y="174966"/>
                    <a:pt x="831784" y="173431"/>
                  </a:cubicBezTo>
                  <a:cubicBezTo>
                    <a:pt x="827538" y="171896"/>
                    <a:pt x="822805" y="170157"/>
                    <a:pt x="817587" y="168213"/>
                  </a:cubicBezTo>
                  <a:cubicBezTo>
                    <a:pt x="811141" y="165655"/>
                    <a:pt x="805334" y="162943"/>
                    <a:pt x="800167" y="160078"/>
                  </a:cubicBezTo>
                  <a:cubicBezTo>
                    <a:pt x="795000" y="157214"/>
                    <a:pt x="790703" y="153965"/>
                    <a:pt x="787275" y="150333"/>
                  </a:cubicBezTo>
                  <a:cubicBezTo>
                    <a:pt x="783847" y="146700"/>
                    <a:pt x="781264" y="142582"/>
                    <a:pt x="779524" y="137977"/>
                  </a:cubicBezTo>
                  <a:cubicBezTo>
                    <a:pt x="777785" y="133373"/>
                    <a:pt x="776915" y="128001"/>
                    <a:pt x="776915" y="121862"/>
                  </a:cubicBezTo>
                  <a:cubicBezTo>
                    <a:pt x="776915" y="114291"/>
                    <a:pt x="778706" y="107614"/>
                    <a:pt x="782287" y="101833"/>
                  </a:cubicBezTo>
                  <a:cubicBezTo>
                    <a:pt x="785868" y="96052"/>
                    <a:pt x="790677" y="91192"/>
                    <a:pt x="796714" y="87253"/>
                  </a:cubicBezTo>
                  <a:cubicBezTo>
                    <a:pt x="802751" y="83313"/>
                    <a:pt x="809606" y="80346"/>
                    <a:pt x="817280" y="78351"/>
                  </a:cubicBezTo>
                  <a:cubicBezTo>
                    <a:pt x="824954" y="76356"/>
                    <a:pt x="832884" y="75358"/>
                    <a:pt x="841069" y="75358"/>
                  </a:cubicBezTo>
                  <a:close/>
                  <a:moveTo>
                    <a:pt x="679126" y="75358"/>
                  </a:moveTo>
                  <a:cubicBezTo>
                    <a:pt x="703682" y="75358"/>
                    <a:pt x="722816" y="82572"/>
                    <a:pt x="736527" y="96999"/>
                  </a:cubicBezTo>
                  <a:cubicBezTo>
                    <a:pt x="750238" y="111426"/>
                    <a:pt x="757093" y="131429"/>
                    <a:pt x="757093" y="157009"/>
                  </a:cubicBezTo>
                  <a:cubicBezTo>
                    <a:pt x="757093" y="182077"/>
                    <a:pt x="749701" y="202157"/>
                    <a:pt x="734915" y="217249"/>
                  </a:cubicBezTo>
                  <a:cubicBezTo>
                    <a:pt x="720130" y="232341"/>
                    <a:pt x="700255" y="239888"/>
                    <a:pt x="675289" y="239888"/>
                  </a:cubicBezTo>
                  <a:cubicBezTo>
                    <a:pt x="651039" y="239888"/>
                    <a:pt x="631675" y="232546"/>
                    <a:pt x="617197" y="217863"/>
                  </a:cubicBezTo>
                  <a:cubicBezTo>
                    <a:pt x="602719" y="203180"/>
                    <a:pt x="595480" y="183714"/>
                    <a:pt x="595480" y="159465"/>
                  </a:cubicBezTo>
                  <a:cubicBezTo>
                    <a:pt x="595480" y="133066"/>
                    <a:pt x="603026" y="112449"/>
                    <a:pt x="618118" y="97613"/>
                  </a:cubicBezTo>
                  <a:cubicBezTo>
                    <a:pt x="633210" y="82776"/>
                    <a:pt x="653546" y="75358"/>
                    <a:pt x="679126" y="75358"/>
                  </a:cubicBezTo>
                  <a:close/>
                  <a:moveTo>
                    <a:pt x="432704" y="75358"/>
                  </a:moveTo>
                  <a:cubicBezTo>
                    <a:pt x="447028" y="75358"/>
                    <a:pt x="459665" y="77865"/>
                    <a:pt x="470613" y="82879"/>
                  </a:cubicBezTo>
                  <a:lnTo>
                    <a:pt x="470613" y="116030"/>
                  </a:lnTo>
                  <a:cubicBezTo>
                    <a:pt x="459665" y="107844"/>
                    <a:pt x="448000" y="103752"/>
                    <a:pt x="435620" y="103752"/>
                  </a:cubicBezTo>
                  <a:cubicBezTo>
                    <a:pt x="420579" y="103752"/>
                    <a:pt x="408249" y="108842"/>
                    <a:pt x="398631" y="119023"/>
                  </a:cubicBezTo>
                  <a:cubicBezTo>
                    <a:pt x="389013" y="129204"/>
                    <a:pt x="384204" y="142531"/>
                    <a:pt x="384204" y="159004"/>
                  </a:cubicBezTo>
                  <a:cubicBezTo>
                    <a:pt x="384204" y="175273"/>
                    <a:pt x="388732" y="188114"/>
                    <a:pt x="397787" y="197527"/>
                  </a:cubicBezTo>
                  <a:cubicBezTo>
                    <a:pt x="406842" y="206941"/>
                    <a:pt x="418993" y="211647"/>
                    <a:pt x="434239" y="211647"/>
                  </a:cubicBezTo>
                  <a:cubicBezTo>
                    <a:pt x="447028" y="211647"/>
                    <a:pt x="459102" y="207094"/>
                    <a:pt x="470460" y="197988"/>
                  </a:cubicBezTo>
                  <a:lnTo>
                    <a:pt x="470460" y="228991"/>
                  </a:lnTo>
                  <a:cubicBezTo>
                    <a:pt x="457874" y="236255"/>
                    <a:pt x="442987" y="239888"/>
                    <a:pt x="425797" y="239888"/>
                  </a:cubicBezTo>
                  <a:cubicBezTo>
                    <a:pt x="402468" y="239888"/>
                    <a:pt x="383642" y="232597"/>
                    <a:pt x="369317" y="218017"/>
                  </a:cubicBezTo>
                  <a:cubicBezTo>
                    <a:pt x="354992" y="203436"/>
                    <a:pt x="347830" y="184533"/>
                    <a:pt x="347830" y="161306"/>
                  </a:cubicBezTo>
                  <a:cubicBezTo>
                    <a:pt x="347830" y="135419"/>
                    <a:pt x="355529" y="114623"/>
                    <a:pt x="370928" y="98917"/>
                  </a:cubicBezTo>
                  <a:cubicBezTo>
                    <a:pt x="386327" y="83211"/>
                    <a:pt x="406919" y="75358"/>
                    <a:pt x="432704" y="75358"/>
                  </a:cubicBezTo>
                  <a:close/>
                  <a:moveTo>
                    <a:pt x="0" y="16115"/>
                  </a:moveTo>
                  <a:lnTo>
                    <a:pt x="51415" y="16115"/>
                  </a:lnTo>
                  <a:lnTo>
                    <a:pt x="109277" y="162688"/>
                  </a:lnTo>
                  <a:cubicBezTo>
                    <a:pt x="113677" y="173943"/>
                    <a:pt x="116542" y="182333"/>
                    <a:pt x="117872" y="187858"/>
                  </a:cubicBezTo>
                  <a:lnTo>
                    <a:pt x="118639" y="187858"/>
                  </a:lnTo>
                  <a:cubicBezTo>
                    <a:pt x="122425" y="176296"/>
                    <a:pt x="125495" y="167701"/>
                    <a:pt x="127848" y="162074"/>
                  </a:cubicBezTo>
                  <a:lnTo>
                    <a:pt x="186784" y="16115"/>
                  </a:lnTo>
                  <a:lnTo>
                    <a:pt x="236358" y="16115"/>
                  </a:lnTo>
                  <a:lnTo>
                    <a:pt x="236358" y="236204"/>
                  </a:lnTo>
                  <a:lnTo>
                    <a:pt x="200137" y="236204"/>
                  </a:lnTo>
                  <a:lnTo>
                    <a:pt x="200137" y="93776"/>
                  </a:lnTo>
                  <a:cubicBezTo>
                    <a:pt x="200137" y="82111"/>
                    <a:pt x="200853" y="67838"/>
                    <a:pt x="202285" y="50955"/>
                  </a:cubicBezTo>
                  <a:lnTo>
                    <a:pt x="201671" y="50955"/>
                  </a:lnTo>
                  <a:cubicBezTo>
                    <a:pt x="199420" y="60573"/>
                    <a:pt x="197425" y="67479"/>
                    <a:pt x="195686" y="71675"/>
                  </a:cubicBezTo>
                  <a:lnTo>
                    <a:pt x="129997" y="236204"/>
                  </a:lnTo>
                  <a:lnTo>
                    <a:pt x="104826" y="236204"/>
                  </a:lnTo>
                  <a:lnTo>
                    <a:pt x="38984" y="72902"/>
                  </a:lnTo>
                  <a:cubicBezTo>
                    <a:pt x="37142" y="68093"/>
                    <a:pt x="35198" y="60778"/>
                    <a:pt x="33151" y="50955"/>
                  </a:cubicBezTo>
                  <a:lnTo>
                    <a:pt x="32537" y="50955"/>
                  </a:lnTo>
                  <a:cubicBezTo>
                    <a:pt x="33356" y="59754"/>
                    <a:pt x="33765" y="74130"/>
                    <a:pt x="33765" y="94082"/>
                  </a:cubicBezTo>
                  <a:lnTo>
                    <a:pt x="33765" y="236204"/>
                  </a:lnTo>
                  <a:lnTo>
                    <a:pt x="0" y="236204"/>
                  </a:lnTo>
                  <a:close/>
                  <a:moveTo>
                    <a:pt x="299716" y="5525"/>
                  </a:moveTo>
                  <a:cubicBezTo>
                    <a:pt x="305753" y="5525"/>
                    <a:pt x="310869" y="7469"/>
                    <a:pt x="315064" y="11357"/>
                  </a:cubicBezTo>
                  <a:cubicBezTo>
                    <a:pt x="319259" y="15245"/>
                    <a:pt x="321357" y="20106"/>
                    <a:pt x="321357" y="25938"/>
                  </a:cubicBezTo>
                  <a:cubicBezTo>
                    <a:pt x="321357" y="31463"/>
                    <a:pt x="319259" y="36195"/>
                    <a:pt x="315064" y="40135"/>
                  </a:cubicBezTo>
                  <a:cubicBezTo>
                    <a:pt x="310869" y="44074"/>
                    <a:pt x="305753" y="46044"/>
                    <a:pt x="299716" y="46044"/>
                  </a:cubicBezTo>
                  <a:cubicBezTo>
                    <a:pt x="293884" y="46044"/>
                    <a:pt x="288896" y="44151"/>
                    <a:pt x="284752" y="40365"/>
                  </a:cubicBezTo>
                  <a:cubicBezTo>
                    <a:pt x="280608" y="36579"/>
                    <a:pt x="278536" y="31770"/>
                    <a:pt x="278536" y="25938"/>
                  </a:cubicBezTo>
                  <a:cubicBezTo>
                    <a:pt x="278536" y="20106"/>
                    <a:pt x="280608" y="15245"/>
                    <a:pt x="284752" y="11357"/>
                  </a:cubicBezTo>
                  <a:cubicBezTo>
                    <a:pt x="288896" y="7469"/>
                    <a:pt x="293884" y="5525"/>
                    <a:pt x="299716" y="5525"/>
                  </a:cubicBezTo>
                  <a:close/>
                  <a:moveTo>
                    <a:pt x="1149851" y="0"/>
                  </a:moveTo>
                  <a:cubicBezTo>
                    <a:pt x="1158650" y="0"/>
                    <a:pt x="1165608" y="972"/>
                    <a:pt x="1170724" y="2916"/>
                  </a:cubicBezTo>
                  <a:lnTo>
                    <a:pt x="1170724" y="32537"/>
                  </a:lnTo>
                  <a:cubicBezTo>
                    <a:pt x="1165915" y="29775"/>
                    <a:pt x="1160441" y="28393"/>
                    <a:pt x="1154302" y="28393"/>
                  </a:cubicBezTo>
                  <a:cubicBezTo>
                    <a:pt x="1137010" y="28393"/>
                    <a:pt x="1128364" y="38165"/>
                    <a:pt x="1128364" y="57708"/>
                  </a:cubicBezTo>
                  <a:lnTo>
                    <a:pt x="1128364" y="79042"/>
                  </a:lnTo>
                  <a:lnTo>
                    <a:pt x="1160534" y="79042"/>
                  </a:lnTo>
                  <a:lnTo>
                    <a:pt x="1164892" y="79042"/>
                  </a:lnTo>
                  <a:lnTo>
                    <a:pt x="1186779" y="79042"/>
                  </a:lnTo>
                  <a:lnTo>
                    <a:pt x="1186779" y="42667"/>
                  </a:lnTo>
                  <a:lnTo>
                    <a:pt x="1222386" y="32537"/>
                  </a:lnTo>
                  <a:lnTo>
                    <a:pt x="1222386" y="79042"/>
                  </a:lnTo>
                  <a:lnTo>
                    <a:pt x="1259988" y="79042"/>
                  </a:lnTo>
                  <a:lnTo>
                    <a:pt x="1259988" y="106975"/>
                  </a:lnTo>
                  <a:lnTo>
                    <a:pt x="1222386" y="106975"/>
                  </a:lnTo>
                  <a:lnTo>
                    <a:pt x="1222386" y="185556"/>
                  </a:lnTo>
                  <a:cubicBezTo>
                    <a:pt x="1222386" y="194867"/>
                    <a:pt x="1224074" y="201518"/>
                    <a:pt x="1227451" y="205508"/>
                  </a:cubicBezTo>
                  <a:cubicBezTo>
                    <a:pt x="1230827" y="209499"/>
                    <a:pt x="1236455" y="211494"/>
                    <a:pt x="1244333" y="211494"/>
                  </a:cubicBezTo>
                  <a:cubicBezTo>
                    <a:pt x="1250370" y="211494"/>
                    <a:pt x="1255589" y="209754"/>
                    <a:pt x="1259988" y="206276"/>
                  </a:cubicBezTo>
                  <a:lnTo>
                    <a:pt x="1259988" y="234516"/>
                  </a:lnTo>
                  <a:cubicBezTo>
                    <a:pt x="1253031" y="237995"/>
                    <a:pt x="1243873" y="239734"/>
                    <a:pt x="1232515" y="239734"/>
                  </a:cubicBezTo>
                  <a:cubicBezTo>
                    <a:pt x="1202024" y="239734"/>
                    <a:pt x="1186779" y="225102"/>
                    <a:pt x="1186779" y="195839"/>
                  </a:cubicBezTo>
                  <a:lnTo>
                    <a:pt x="1186779" y="106975"/>
                  </a:lnTo>
                  <a:lnTo>
                    <a:pt x="1164892" y="106975"/>
                  </a:lnTo>
                  <a:lnTo>
                    <a:pt x="1160534" y="106975"/>
                  </a:lnTo>
                  <a:lnTo>
                    <a:pt x="1128517" y="106975"/>
                  </a:lnTo>
                  <a:lnTo>
                    <a:pt x="1128517" y="236204"/>
                  </a:lnTo>
                  <a:lnTo>
                    <a:pt x="1092910" y="236204"/>
                  </a:lnTo>
                  <a:lnTo>
                    <a:pt x="1092910" y="106975"/>
                  </a:lnTo>
                  <a:lnTo>
                    <a:pt x="1066051" y="106975"/>
                  </a:lnTo>
                  <a:lnTo>
                    <a:pt x="1066051" y="79042"/>
                  </a:lnTo>
                  <a:lnTo>
                    <a:pt x="1092910" y="79042"/>
                  </a:lnTo>
                  <a:lnTo>
                    <a:pt x="1092910" y="53564"/>
                  </a:lnTo>
                  <a:cubicBezTo>
                    <a:pt x="1092910" y="36988"/>
                    <a:pt x="1098333" y="23917"/>
                    <a:pt x="1109179" y="14350"/>
                  </a:cubicBezTo>
                  <a:cubicBezTo>
                    <a:pt x="1120025" y="4783"/>
                    <a:pt x="1133582" y="0"/>
                    <a:pt x="1149851" y="0"/>
                  </a:cubicBezTo>
                  <a:close/>
                </a:path>
              </a:pathLst>
            </a:custGeom>
            <a:solidFill>
              <a:srgbClr val="2F2F2F"/>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34" name="Freeform: Shape 33">
            <a:extLst>
              <a:ext uri="{FF2B5EF4-FFF2-40B4-BE49-F238E27FC236}">
                <a16:creationId xmlns:a16="http://schemas.microsoft.com/office/drawing/2014/main" id="{F93F6363-616A-CDD2-CAE0-DBC4E69EE419}"/>
              </a:ext>
            </a:extLst>
          </p:cNvPr>
          <p:cNvSpPr/>
          <p:nvPr userDrawn="1"/>
        </p:nvSpPr>
        <p:spPr>
          <a:xfrm>
            <a:off x="1645690" y="2768269"/>
            <a:ext cx="3145938" cy="308493"/>
          </a:xfrm>
          <a:custGeom>
            <a:avLst/>
            <a:gdLst/>
            <a:ahLst/>
            <a:cxnLst/>
            <a:rect l="l" t="t" r="r" b="b"/>
            <a:pathLst>
              <a:path w="3145938" h="308493">
                <a:moveTo>
                  <a:pt x="1730876" y="125853"/>
                </a:moveTo>
                <a:cubicBezTo>
                  <a:pt x="1724737" y="125853"/>
                  <a:pt x="1719339" y="126953"/>
                  <a:pt x="1714684" y="129153"/>
                </a:cubicBezTo>
                <a:cubicBezTo>
                  <a:pt x="1710028" y="131352"/>
                  <a:pt x="1706114" y="134243"/>
                  <a:pt x="1702943" y="137824"/>
                </a:cubicBezTo>
                <a:cubicBezTo>
                  <a:pt x="1699771" y="141405"/>
                  <a:pt x="1697392" y="145498"/>
                  <a:pt x="1695806" y="150102"/>
                </a:cubicBezTo>
                <a:cubicBezTo>
                  <a:pt x="1694220" y="154707"/>
                  <a:pt x="1693427" y="159413"/>
                  <a:pt x="1693427" y="164222"/>
                </a:cubicBezTo>
                <a:cubicBezTo>
                  <a:pt x="1693427" y="169441"/>
                  <a:pt x="1694169" y="174787"/>
                  <a:pt x="1695652" y="180261"/>
                </a:cubicBezTo>
                <a:cubicBezTo>
                  <a:pt x="1697136" y="185735"/>
                  <a:pt x="1699413" y="190723"/>
                  <a:pt x="1702482" y="195225"/>
                </a:cubicBezTo>
                <a:cubicBezTo>
                  <a:pt x="1705552" y="199727"/>
                  <a:pt x="1709465" y="203436"/>
                  <a:pt x="1714223" y="206352"/>
                </a:cubicBezTo>
                <a:cubicBezTo>
                  <a:pt x="1718981" y="209269"/>
                  <a:pt x="1724634" y="210727"/>
                  <a:pt x="1731183" y="210727"/>
                </a:cubicBezTo>
                <a:cubicBezTo>
                  <a:pt x="1737015" y="210727"/>
                  <a:pt x="1742182" y="209652"/>
                  <a:pt x="1746684" y="207504"/>
                </a:cubicBezTo>
                <a:cubicBezTo>
                  <a:pt x="1751186" y="205355"/>
                  <a:pt x="1754946" y="202388"/>
                  <a:pt x="1757965" y="198602"/>
                </a:cubicBezTo>
                <a:cubicBezTo>
                  <a:pt x="1760983" y="194816"/>
                  <a:pt x="1763285" y="190339"/>
                  <a:pt x="1764871" y="185172"/>
                </a:cubicBezTo>
                <a:cubicBezTo>
                  <a:pt x="1766457" y="180005"/>
                  <a:pt x="1767250" y="174403"/>
                  <a:pt x="1767250" y="168366"/>
                </a:cubicBezTo>
                <a:cubicBezTo>
                  <a:pt x="1767250" y="162023"/>
                  <a:pt x="1766508" y="156242"/>
                  <a:pt x="1765025" y="151023"/>
                </a:cubicBezTo>
                <a:cubicBezTo>
                  <a:pt x="1763541" y="145805"/>
                  <a:pt x="1761290" y="141329"/>
                  <a:pt x="1758272" y="137594"/>
                </a:cubicBezTo>
                <a:cubicBezTo>
                  <a:pt x="1755253" y="133859"/>
                  <a:pt x="1751468" y="130969"/>
                  <a:pt x="1746914" y="128922"/>
                </a:cubicBezTo>
                <a:cubicBezTo>
                  <a:pt x="1742361" y="126876"/>
                  <a:pt x="1737015" y="125853"/>
                  <a:pt x="1730876" y="125853"/>
                </a:cubicBezTo>
                <a:close/>
                <a:moveTo>
                  <a:pt x="2943927" y="103752"/>
                </a:moveTo>
                <a:cubicBezTo>
                  <a:pt x="2930012" y="103752"/>
                  <a:pt x="2919012" y="108612"/>
                  <a:pt x="2910929" y="118332"/>
                </a:cubicBezTo>
                <a:cubicBezTo>
                  <a:pt x="2902846" y="128053"/>
                  <a:pt x="2898804" y="141456"/>
                  <a:pt x="2898804" y="158544"/>
                </a:cubicBezTo>
                <a:cubicBezTo>
                  <a:pt x="2898804" y="175017"/>
                  <a:pt x="2902897" y="187986"/>
                  <a:pt x="2911083" y="197451"/>
                </a:cubicBezTo>
                <a:cubicBezTo>
                  <a:pt x="2919268" y="206915"/>
                  <a:pt x="2930216" y="211647"/>
                  <a:pt x="2943927" y="211647"/>
                </a:cubicBezTo>
                <a:cubicBezTo>
                  <a:pt x="2957945" y="211647"/>
                  <a:pt x="2968714" y="206992"/>
                  <a:pt x="2976235" y="197681"/>
                </a:cubicBezTo>
                <a:cubicBezTo>
                  <a:pt x="2983755" y="188370"/>
                  <a:pt x="2987515" y="175119"/>
                  <a:pt x="2987515" y="157930"/>
                </a:cubicBezTo>
                <a:cubicBezTo>
                  <a:pt x="2987515" y="140638"/>
                  <a:pt x="2983755" y="127285"/>
                  <a:pt x="2976235" y="117872"/>
                </a:cubicBezTo>
                <a:cubicBezTo>
                  <a:pt x="2968714" y="108458"/>
                  <a:pt x="2957945" y="103752"/>
                  <a:pt x="2943927" y="103752"/>
                </a:cubicBezTo>
                <a:close/>
                <a:moveTo>
                  <a:pt x="2588116" y="103752"/>
                </a:moveTo>
                <a:cubicBezTo>
                  <a:pt x="2575429" y="103752"/>
                  <a:pt x="2565222" y="108254"/>
                  <a:pt x="2557497" y="117258"/>
                </a:cubicBezTo>
                <a:cubicBezTo>
                  <a:pt x="2549772" y="126262"/>
                  <a:pt x="2545910" y="137517"/>
                  <a:pt x="2545910" y="151023"/>
                </a:cubicBezTo>
                <a:lnTo>
                  <a:pt x="2545910" y="170515"/>
                </a:lnTo>
                <a:cubicBezTo>
                  <a:pt x="2545910" y="181975"/>
                  <a:pt x="2549568" y="191695"/>
                  <a:pt x="2556883" y="199676"/>
                </a:cubicBezTo>
                <a:cubicBezTo>
                  <a:pt x="2564199" y="207657"/>
                  <a:pt x="2573485" y="211647"/>
                  <a:pt x="2584740" y="211647"/>
                </a:cubicBezTo>
                <a:cubicBezTo>
                  <a:pt x="2597939" y="211647"/>
                  <a:pt x="2608299" y="206506"/>
                  <a:pt x="2615819" y="196223"/>
                </a:cubicBezTo>
                <a:cubicBezTo>
                  <a:pt x="2623340" y="185940"/>
                  <a:pt x="2627100" y="171589"/>
                  <a:pt x="2627100" y="153172"/>
                </a:cubicBezTo>
                <a:cubicBezTo>
                  <a:pt x="2627100" y="137722"/>
                  <a:pt x="2623596" y="125623"/>
                  <a:pt x="2616587" y="116874"/>
                </a:cubicBezTo>
                <a:cubicBezTo>
                  <a:pt x="2609578" y="108126"/>
                  <a:pt x="2600088" y="103752"/>
                  <a:pt x="2588116" y="103752"/>
                </a:cubicBezTo>
                <a:close/>
                <a:moveTo>
                  <a:pt x="2391477" y="103752"/>
                </a:moveTo>
                <a:cubicBezTo>
                  <a:pt x="2377562" y="103752"/>
                  <a:pt x="2366562" y="108612"/>
                  <a:pt x="2358479" y="118332"/>
                </a:cubicBezTo>
                <a:cubicBezTo>
                  <a:pt x="2350396" y="128053"/>
                  <a:pt x="2346354" y="141456"/>
                  <a:pt x="2346354" y="158544"/>
                </a:cubicBezTo>
                <a:cubicBezTo>
                  <a:pt x="2346354" y="175017"/>
                  <a:pt x="2350447" y="187986"/>
                  <a:pt x="2358633" y="197451"/>
                </a:cubicBezTo>
                <a:cubicBezTo>
                  <a:pt x="2366818" y="206915"/>
                  <a:pt x="2377766" y="211647"/>
                  <a:pt x="2391477" y="211647"/>
                </a:cubicBezTo>
                <a:cubicBezTo>
                  <a:pt x="2405495" y="211647"/>
                  <a:pt x="2416264" y="206992"/>
                  <a:pt x="2423785" y="197681"/>
                </a:cubicBezTo>
                <a:cubicBezTo>
                  <a:pt x="2431305" y="188370"/>
                  <a:pt x="2435065" y="175119"/>
                  <a:pt x="2435065" y="157930"/>
                </a:cubicBezTo>
                <a:cubicBezTo>
                  <a:pt x="2435065" y="140638"/>
                  <a:pt x="2431305" y="127285"/>
                  <a:pt x="2423785" y="117872"/>
                </a:cubicBezTo>
                <a:cubicBezTo>
                  <a:pt x="2416264" y="108458"/>
                  <a:pt x="2405495" y="103752"/>
                  <a:pt x="2391477" y="103752"/>
                </a:cubicBezTo>
                <a:close/>
                <a:moveTo>
                  <a:pt x="1038927" y="103752"/>
                </a:moveTo>
                <a:cubicBezTo>
                  <a:pt x="1025012" y="103752"/>
                  <a:pt x="1014013" y="108612"/>
                  <a:pt x="1005929" y="118332"/>
                </a:cubicBezTo>
                <a:cubicBezTo>
                  <a:pt x="997846" y="128053"/>
                  <a:pt x="993804" y="141456"/>
                  <a:pt x="993804" y="158544"/>
                </a:cubicBezTo>
                <a:cubicBezTo>
                  <a:pt x="993804" y="175017"/>
                  <a:pt x="997897" y="187986"/>
                  <a:pt x="1006083" y="197451"/>
                </a:cubicBezTo>
                <a:cubicBezTo>
                  <a:pt x="1014268" y="206915"/>
                  <a:pt x="1025217" y="211647"/>
                  <a:pt x="1038927" y="211647"/>
                </a:cubicBezTo>
                <a:cubicBezTo>
                  <a:pt x="1052945" y="211647"/>
                  <a:pt x="1063714" y="206992"/>
                  <a:pt x="1071235" y="197681"/>
                </a:cubicBezTo>
                <a:cubicBezTo>
                  <a:pt x="1078755" y="188370"/>
                  <a:pt x="1082515" y="175119"/>
                  <a:pt x="1082515" y="157930"/>
                </a:cubicBezTo>
                <a:cubicBezTo>
                  <a:pt x="1082515" y="140638"/>
                  <a:pt x="1078755" y="127285"/>
                  <a:pt x="1071235" y="117872"/>
                </a:cubicBezTo>
                <a:cubicBezTo>
                  <a:pt x="1063714" y="108458"/>
                  <a:pt x="1052945" y="103752"/>
                  <a:pt x="1038927" y="103752"/>
                </a:cubicBezTo>
                <a:close/>
                <a:moveTo>
                  <a:pt x="715077" y="103752"/>
                </a:moveTo>
                <a:cubicBezTo>
                  <a:pt x="701162" y="103752"/>
                  <a:pt x="690162" y="108612"/>
                  <a:pt x="682079" y="118332"/>
                </a:cubicBezTo>
                <a:cubicBezTo>
                  <a:pt x="673996" y="128053"/>
                  <a:pt x="669954" y="141456"/>
                  <a:pt x="669954" y="158544"/>
                </a:cubicBezTo>
                <a:cubicBezTo>
                  <a:pt x="669954" y="175017"/>
                  <a:pt x="674047" y="187986"/>
                  <a:pt x="682233" y="197451"/>
                </a:cubicBezTo>
                <a:cubicBezTo>
                  <a:pt x="690418" y="206915"/>
                  <a:pt x="701366" y="211647"/>
                  <a:pt x="715077" y="211647"/>
                </a:cubicBezTo>
                <a:cubicBezTo>
                  <a:pt x="729095" y="211647"/>
                  <a:pt x="739864" y="206992"/>
                  <a:pt x="747385" y="197681"/>
                </a:cubicBezTo>
                <a:cubicBezTo>
                  <a:pt x="754905" y="188370"/>
                  <a:pt x="758665" y="175119"/>
                  <a:pt x="758665" y="157930"/>
                </a:cubicBezTo>
                <a:cubicBezTo>
                  <a:pt x="758665" y="140638"/>
                  <a:pt x="754905" y="127285"/>
                  <a:pt x="747385" y="117872"/>
                </a:cubicBezTo>
                <a:cubicBezTo>
                  <a:pt x="739864" y="108458"/>
                  <a:pt x="729095" y="103752"/>
                  <a:pt x="715077" y="103752"/>
                </a:cubicBezTo>
                <a:close/>
                <a:moveTo>
                  <a:pt x="2701110" y="79042"/>
                </a:moveTo>
                <a:lnTo>
                  <a:pt x="2736717" y="79042"/>
                </a:lnTo>
                <a:lnTo>
                  <a:pt x="2736717" y="236204"/>
                </a:lnTo>
                <a:lnTo>
                  <a:pt x="2701110" y="236204"/>
                </a:lnTo>
                <a:close/>
                <a:moveTo>
                  <a:pt x="291284" y="79042"/>
                </a:moveTo>
                <a:lnTo>
                  <a:pt x="326892" y="79042"/>
                </a:lnTo>
                <a:lnTo>
                  <a:pt x="326892" y="236204"/>
                </a:lnTo>
                <a:lnTo>
                  <a:pt x="291284" y="236204"/>
                </a:lnTo>
                <a:close/>
                <a:moveTo>
                  <a:pt x="605842" y="76279"/>
                </a:moveTo>
                <a:cubicBezTo>
                  <a:pt x="612288" y="76279"/>
                  <a:pt x="617200" y="77251"/>
                  <a:pt x="620576" y="79195"/>
                </a:cubicBezTo>
                <a:lnTo>
                  <a:pt x="620576" y="112961"/>
                </a:lnTo>
                <a:cubicBezTo>
                  <a:pt x="616279" y="109584"/>
                  <a:pt x="610088" y="107896"/>
                  <a:pt x="602005" y="107896"/>
                </a:cubicBezTo>
                <a:cubicBezTo>
                  <a:pt x="591466" y="107896"/>
                  <a:pt x="582667" y="112654"/>
                  <a:pt x="575607" y="122169"/>
                </a:cubicBezTo>
                <a:cubicBezTo>
                  <a:pt x="568547" y="131685"/>
                  <a:pt x="565017" y="144628"/>
                  <a:pt x="565017" y="160999"/>
                </a:cubicBezTo>
                <a:lnTo>
                  <a:pt x="565017" y="236204"/>
                </a:lnTo>
                <a:lnTo>
                  <a:pt x="529410" y="236204"/>
                </a:lnTo>
                <a:lnTo>
                  <a:pt x="529410" y="79042"/>
                </a:lnTo>
                <a:lnTo>
                  <a:pt x="565017" y="79042"/>
                </a:lnTo>
                <a:lnTo>
                  <a:pt x="565017" y="111426"/>
                </a:lnTo>
                <a:lnTo>
                  <a:pt x="565631" y="111426"/>
                </a:lnTo>
                <a:cubicBezTo>
                  <a:pt x="569109" y="100375"/>
                  <a:pt x="574456" y="91755"/>
                  <a:pt x="581669" y="85564"/>
                </a:cubicBezTo>
                <a:cubicBezTo>
                  <a:pt x="588883" y="79374"/>
                  <a:pt x="596940" y="76279"/>
                  <a:pt x="605842" y="76279"/>
                </a:cubicBezTo>
                <a:close/>
                <a:moveTo>
                  <a:pt x="2946076" y="75358"/>
                </a:moveTo>
                <a:cubicBezTo>
                  <a:pt x="2970633" y="75358"/>
                  <a:pt x="2989766" y="82572"/>
                  <a:pt x="3003477" y="96999"/>
                </a:cubicBezTo>
                <a:cubicBezTo>
                  <a:pt x="3017188" y="111426"/>
                  <a:pt x="3024043" y="131429"/>
                  <a:pt x="3024043" y="157009"/>
                </a:cubicBezTo>
                <a:cubicBezTo>
                  <a:pt x="3024043" y="182077"/>
                  <a:pt x="3016651" y="202157"/>
                  <a:pt x="3001866" y="217249"/>
                </a:cubicBezTo>
                <a:cubicBezTo>
                  <a:pt x="2987080" y="232342"/>
                  <a:pt x="2967205" y="239888"/>
                  <a:pt x="2942239" y="239888"/>
                </a:cubicBezTo>
                <a:cubicBezTo>
                  <a:pt x="2917989" y="239888"/>
                  <a:pt x="2898625" y="232546"/>
                  <a:pt x="2884147" y="217863"/>
                </a:cubicBezTo>
                <a:cubicBezTo>
                  <a:pt x="2869669" y="203181"/>
                  <a:pt x="2862430" y="183714"/>
                  <a:pt x="2862430" y="159465"/>
                </a:cubicBezTo>
                <a:cubicBezTo>
                  <a:pt x="2862430" y="133066"/>
                  <a:pt x="2869976" y="112449"/>
                  <a:pt x="2885068" y="97613"/>
                </a:cubicBezTo>
                <a:cubicBezTo>
                  <a:pt x="2900160" y="82776"/>
                  <a:pt x="2920496" y="75358"/>
                  <a:pt x="2946076" y="75358"/>
                </a:cubicBezTo>
                <a:close/>
                <a:moveTo>
                  <a:pt x="2600241" y="75358"/>
                </a:moveTo>
                <a:cubicBezTo>
                  <a:pt x="2620194" y="75358"/>
                  <a:pt x="2635746" y="82367"/>
                  <a:pt x="2646899" y="96385"/>
                </a:cubicBezTo>
                <a:cubicBezTo>
                  <a:pt x="2658052" y="110403"/>
                  <a:pt x="2663628" y="129229"/>
                  <a:pt x="2663628" y="152865"/>
                </a:cubicBezTo>
                <a:cubicBezTo>
                  <a:pt x="2663628" y="179059"/>
                  <a:pt x="2657335" y="200034"/>
                  <a:pt x="2644750" y="215791"/>
                </a:cubicBezTo>
                <a:cubicBezTo>
                  <a:pt x="2632165" y="231549"/>
                  <a:pt x="2614975" y="239427"/>
                  <a:pt x="2593181" y="239427"/>
                </a:cubicBezTo>
                <a:cubicBezTo>
                  <a:pt x="2573127" y="239427"/>
                  <a:pt x="2557676" y="230628"/>
                  <a:pt x="2546831" y="213029"/>
                </a:cubicBezTo>
                <a:lnTo>
                  <a:pt x="2546217" y="213029"/>
                </a:lnTo>
                <a:lnTo>
                  <a:pt x="2546217" y="308493"/>
                </a:lnTo>
                <a:lnTo>
                  <a:pt x="2510610" y="308493"/>
                </a:lnTo>
                <a:lnTo>
                  <a:pt x="2510610" y="79042"/>
                </a:lnTo>
                <a:lnTo>
                  <a:pt x="2546217" y="79042"/>
                </a:lnTo>
                <a:lnTo>
                  <a:pt x="2546217" y="106668"/>
                </a:lnTo>
                <a:lnTo>
                  <a:pt x="2546831" y="106668"/>
                </a:lnTo>
                <a:cubicBezTo>
                  <a:pt x="2559007" y="85795"/>
                  <a:pt x="2576810" y="75358"/>
                  <a:pt x="2600241" y="75358"/>
                </a:cubicBezTo>
                <a:close/>
                <a:moveTo>
                  <a:pt x="2393626" y="75358"/>
                </a:moveTo>
                <a:cubicBezTo>
                  <a:pt x="2418183" y="75358"/>
                  <a:pt x="2437316" y="82572"/>
                  <a:pt x="2451027" y="96999"/>
                </a:cubicBezTo>
                <a:cubicBezTo>
                  <a:pt x="2464738" y="111426"/>
                  <a:pt x="2471593" y="131429"/>
                  <a:pt x="2471593" y="157009"/>
                </a:cubicBezTo>
                <a:cubicBezTo>
                  <a:pt x="2471593" y="182077"/>
                  <a:pt x="2464201" y="202157"/>
                  <a:pt x="2449416" y="217249"/>
                </a:cubicBezTo>
                <a:cubicBezTo>
                  <a:pt x="2434630" y="232342"/>
                  <a:pt x="2414755" y="239888"/>
                  <a:pt x="2389789" y="239888"/>
                </a:cubicBezTo>
                <a:cubicBezTo>
                  <a:pt x="2365539" y="239888"/>
                  <a:pt x="2346175" y="232546"/>
                  <a:pt x="2331697" y="217863"/>
                </a:cubicBezTo>
                <a:cubicBezTo>
                  <a:pt x="2317219" y="203181"/>
                  <a:pt x="2309980" y="183714"/>
                  <a:pt x="2309980" y="159465"/>
                </a:cubicBezTo>
                <a:cubicBezTo>
                  <a:pt x="2309980" y="133066"/>
                  <a:pt x="2317526" y="112449"/>
                  <a:pt x="2332618" y="97613"/>
                </a:cubicBezTo>
                <a:cubicBezTo>
                  <a:pt x="2347710" y="82776"/>
                  <a:pt x="2368046" y="75358"/>
                  <a:pt x="2393626" y="75358"/>
                </a:cubicBezTo>
                <a:close/>
                <a:moveTo>
                  <a:pt x="1041076" y="75358"/>
                </a:moveTo>
                <a:cubicBezTo>
                  <a:pt x="1065633" y="75358"/>
                  <a:pt x="1084766" y="82572"/>
                  <a:pt x="1098477" y="96999"/>
                </a:cubicBezTo>
                <a:cubicBezTo>
                  <a:pt x="1112188" y="111426"/>
                  <a:pt x="1119043" y="131429"/>
                  <a:pt x="1119043" y="157009"/>
                </a:cubicBezTo>
                <a:cubicBezTo>
                  <a:pt x="1119043" y="182077"/>
                  <a:pt x="1111651" y="202157"/>
                  <a:pt x="1096866" y="217249"/>
                </a:cubicBezTo>
                <a:cubicBezTo>
                  <a:pt x="1082080" y="232342"/>
                  <a:pt x="1062205" y="239888"/>
                  <a:pt x="1037239" y="239888"/>
                </a:cubicBezTo>
                <a:cubicBezTo>
                  <a:pt x="1012989" y="239888"/>
                  <a:pt x="993625" y="232546"/>
                  <a:pt x="979147" y="217863"/>
                </a:cubicBezTo>
                <a:cubicBezTo>
                  <a:pt x="964669" y="203181"/>
                  <a:pt x="957430" y="183714"/>
                  <a:pt x="957430" y="159465"/>
                </a:cubicBezTo>
                <a:cubicBezTo>
                  <a:pt x="957430" y="133066"/>
                  <a:pt x="964976" y="112449"/>
                  <a:pt x="980068" y="97613"/>
                </a:cubicBezTo>
                <a:cubicBezTo>
                  <a:pt x="995160" y="82776"/>
                  <a:pt x="1015496" y="75358"/>
                  <a:pt x="1041076" y="75358"/>
                </a:cubicBezTo>
                <a:close/>
                <a:moveTo>
                  <a:pt x="888695" y="75358"/>
                </a:moveTo>
                <a:cubicBezTo>
                  <a:pt x="903224" y="75358"/>
                  <a:pt x="916218" y="77558"/>
                  <a:pt x="927678" y="81958"/>
                </a:cubicBezTo>
                <a:lnTo>
                  <a:pt x="927678" y="113114"/>
                </a:lnTo>
                <a:cubicBezTo>
                  <a:pt x="916628" y="105542"/>
                  <a:pt x="903940" y="101757"/>
                  <a:pt x="889615" y="101757"/>
                </a:cubicBezTo>
                <a:cubicBezTo>
                  <a:pt x="885113" y="101757"/>
                  <a:pt x="881046" y="102217"/>
                  <a:pt x="877414" y="103138"/>
                </a:cubicBezTo>
                <a:cubicBezTo>
                  <a:pt x="873781" y="104059"/>
                  <a:pt x="870686" y="105338"/>
                  <a:pt x="868128" y="106975"/>
                </a:cubicBezTo>
                <a:cubicBezTo>
                  <a:pt x="865570" y="108612"/>
                  <a:pt x="863575" y="110582"/>
                  <a:pt x="862143" y="112884"/>
                </a:cubicBezTo>
                <a:cubicBezTo>
                  <a:pt x="860710" y="115186"/>
                  <a:pt x="859994" y="117718"/>
                  <a:pt x="859994" y="120481"/>
                </a:cubicBezTo>
                <a:cubicBezTo>
                  <a:pt x="859994" y="123858"/>
                  <a:pt x="860710" y="126722"/>
                  <a:pt x="862143" y="129076"/>
                </a:cubicBezTo>
                <a:cubicBezTo>
                  <a:pt x="863575" y="131429"/>
                  <a:pt x="865698" y="133501"/>
                  <a:pt x="868512" y="135292"/>
                </a:cubicBezTo>
                <a:cubicBezTo>
                  <a:pt x="871326" y="137082"/>
                  <a:pt x="874702" y="138719"/>
                  <a:pt x="878642" y="140203"/>
                </a:cubicBezTo>
                <a:cubicBezTo>
                  <a:pt x="882581" y="141687"/>
                  <a:pt x="887109" y="143298"/>
                  <a:pt x="892225" y="145038"/>
                </a:cubicBezTo>
                <a:cubicBezTo>
                  <a:pt x="898978" y="147800"/>
                  <a:pt x="905040" y="150614"/>
                  <a:pt x="910412" y="153479"/>
                </a:cubicBezTo>
                <a:cubicBezTo>
                  <a:pt x="915784" y="156344"/>
                  <a:pt x="920362" y="159593"/>
                  <a:pt x="924148" y="163225"/>
                </a:cubicBezTo>
                <a:cubicBezTo>
                  <a:pt x="927934" y="166857"/>
                  <a:pt x="930850" y="171052"/>
                  <a:pt x="932897" y="175810"/>
                </a:cubicBezTo>
                <a:cubicBezTo>
                  <a:pt x="934943" y="180568"/>
                  <a:pt x="935966" y="186221"/>
                  <a:pt x="935966" y="192770"/>
                </a:cubicBezTo>
                <a:cubicBezTo>
                  <a:pt x="935966" y="200750"/>
                  <a:pt x="934124" y="207708"/>
                  <a:pt x="930441" y="213643"/>
                </a:cubicBezTo>
                <a:cubicBezTo>
                  <a:pt x="926757" y="219577"/>
                  <a:pt x="921846" y="224489"/>
                  <a:pt x="915707" y="228377"/>
                </a:cubicBezTo>
                <a:cubicBezTo>
                  <a:pt x="909568" y="232265"/>
                  <a:pt x="902482" y="235155"/>
                  <a:pt x="894450" y="237048"/>
                </a:cubicBezTo>
                <a:cubicBezTo>
                  <a:pt x="886418" y="238941"/>
                  <a:pt x="877951" y="239888"/>
                  <a:pt x="869049" y="239888"/>
                </a:cubicBezTo>
                <a:cubicBezTo>
                  <a:pt x="851860" y="239888"/>
                  <a:pt x="836972" y="237023"/>
                  <a:pt x="824387" y="231293"/>
                </a:cubicBezTo>
                <a:lnTo>
                  <a:pt x="824387" y="198295"/>
                </a:lnTo>
                <a:cubicBezTo>
                  <a:pt x="837688" y="208424"/>
                  <a:pt x="852371" y="213489"/>
                  <a:pt x="868435" y="213489"/>
                </a:cubicBezTo>
                <a:cubicBezTo>
                  <a:pt x="889922" y="213489"/>
                  <a:pt x="900666" y="207145"/>
                  <a:pt x="900666" y="194458"/>
                </a:cubicBezTo>
                <a:cubicBezTo>
                  <a:pt x="900666" y="190877"/>
                  <a:pt x="899745" y="187833"/>
                  <a:pt x="897903" y="185326"/>
                </a:cubicBezTo>
                <a:cubicBezTo>
                  <a:pt x="896062" y="182819"/>
                  <a:pt x="893580" y="180594"/>
                  <a:pt x="890460" y="178650"/>
                </a:cubicBezTo>
                <a:cubicBezTo>
                  <a:pt x="887339" y="176705"/>
                  <a:pt x="883655" y="174966"/>
                  <a:pt x="879409" y="173431"/>
                </a:cubicBezTo>
                <a:cubicBezTo>
                  <a:pt x="875163" y="171896"/>
                  <a:pt x="870431" y="170157"/>
                  <a:pt x="865212" y="168213"/>
                </a:cubicBezTo>
                <a:cubicBezTo>
                  <a:pt x="858766" y="165655"/>
                  <a:pt x="852960" y="162943"/>
                  <a:pt x="847792" y="160079"/>
                </a:cubicBezTo>
                <a:cubicBezTo>
                  <a:pt x="842625" y="157214"/>
                  <a:pt x="838328" y="153965"/>
                  <a:pt x="834900" y="150333"/>
                </a:cubicBezTo>
                <a:cubicBezTo>
                  <a:pt x="831473" y="146700"/>
                  <a:pt x="828889" y="142582"/>
                  <a:pt x="827150" y="137978"/>
                </a:cubicBezTo>
                <a:cubicBezTo>
                  <a:pt x="825410" y="133373"/>
                  <a:pt x="824540" y="128001"/>
                  <a:pt x="824540" y="121862"/>
                </a:cubicBezTo>
                <a:cubicBezTo>
                  <a:pt x="824540" y="114291"/>
                  <a:pt x="826331" y="107614"/>
                  <a:pt x="829912" y="101833"/>
                </a:cubicBezTo>
                <a:cubicBezTo>
                  <a:pt x="833493" y="96052"/>
                  <a:pt x="838302" y="91192"/>
                  <a:pt x="844339" y="87253"/>
                </a:cubicBezTo>
                <a:cubicBezTo>
                  <a:pt x="850376" y="83313"/>
                  <a:pt x="857231" y="80346"/>
                  <a:pt x="864905" y="78351"/>
                </a:cubicBezTo>
                <a:cubicBezTo>
                  <a:pt x="872579" y="76356"/>
                  <a:pt x="880509" y="75358"/>
                  <a:pt x="888695" y="75358"/>
                </a:cubicBezTo>
                <a:close/>
                <a:moveTo>
                  <a:pt x="717226" y="75358"/>
                </a:moveTo>
                <a:cubicBezTo>
                  <a:pt x="741783" y="75358"/>
                  <a:pt x="760916" y="82572"/>
                  <a:pt x="774627" y="96999"/>
                </a:cubicBezTo>
                <a:cubicBezTo>
                  <a:pt x="788338" y="111426"/>
                  <a:pt x="795193" y="131429"/>
                  <a:pt x="795193" y="157009"/>
                </a:cubicBezTo>
                <a:cubicBezTo>
                  <a:pt x="795193" y="182077"/>
                  <a:pt x="787801" y="202157"/>
                  <a:pt x="773016" y="217249"/>
                </a:cubicBezTo>
                <a:cubicBezTo>
                  <a:pt x="758230" y="232342"/>
                  <a:pt x="738355" y="239888"/>
                  <a:pt x="713389" y="239888"/>
                </a:cubicBezTo>
                <a:cubicBezTo>
                  <a:pt x="689139" y="239888"/>
                  <a:pt x="669775" y="232546"/>
                  <a:pt x="655297" y="217863"/>
                </a:cubicBezTo>
                <a:cubicBezTo>
                  <a:pt x="640819" y="203181"/>
                  <a:pt x="633580" y="183714"/>
                  <a:pt x="633580" y="159465"/>
                </a:cubicBezTo>
                <a:cubicBezTo>
                  <a:pt x="633580" y="133066"/>
                  <a:pt x="641126" y="112449"/>
                  <a:pt x="656218" y="97613"/>
                </a:cubicBezTo>
                <a:cubicBezTo>
                  <a:pt x="671310" y="82776"/>
                  <a:pt x="691646" y="75358"/>
                  <a:pt x="717226" y="75358"/>
                </a:cubicBezTo>
                <a:close/>
                <a:moveTo>
                  <a:pt x="451754" y="75358"/>
                </a:moveTo>
                <a:cubicBezTo>
                  <a:pt x="466078" y="75358"/>
                  <a:pt x="478715" y="77865"/>
                  <a:pt x="489663" y="82879"/>
                </a:cubicBezTo>
                <a:lnTo>
                  <a:pt x="489663" y="116030"/>
                </a:lnTo>
                <a:cubicBezTo>
                  <a:pt x="478715" y="107845"/>
                  <a:pt x="467051" y="103752"/>
                  <a:pt x="454670" y="103752"/>
                </a:cubicBezTo>
                <a:cubicBezTo>
                  <a:pt x="439629" y="103752"/>
                  <a:pt x="427299" y="108842"/>
                  <a:pt x="417681" y="119023"/>
                </a:cubicBezTo>
                <a:cubicBezTo>
                  <a:pt x="408063" y="129204"/>
                  <a:pt x="403254" y="142531"/>
                  <a:pt x="403254" y="159004"/>
                </a:cubicBezTo>
                <a:cubicBezTo>
                  <a:pt x="403254" y="175273"/>
                  <a:pt x="407782" y="188114"/>
                  <a:pt x="416837" y="197527"/>
                </a:cubicBezTo>
                <a:cubicBezTo>
                  <a:pt x="425893" y="206941"/>
                  <a:pt x="438043" y="211647"/>
                  <a:pt x="453289" y="211647"/>
                </a:cubicBezTo>
                <a:cubicBezTo>
                  <a:pt x="466078" y="211647"/>
                  <a:pt x="478152" y="207094"/>
                  <a:pt x="489510" y="197988"/>
                </a:cubicBezTo>
                <a:lnTo>
                  <a:pt x="489510" y="228991"/>
                </a:lnTo>
                <a:cubicBezTo>
                  <a:pt x="476924" y="236255"/>
                  <a:pt x="462037" y="239888"/>
                  <a:pt x="444847" y="239888"/>
                </a:cubicBezTo>
                <a:cubicBezTo>
                  <a:pt x="421518" y="239888"/>
                  <a:pt x="402692" y="232597"/>
                  <a:pt x="388367" y="218017"/>
                </a:cubicBezTo>
                <a:cubicBezTo>
                  <a:pt x="374042" y="203436"/>
                  <a:pt x="366880" y="184533"/>
                  <a:pt x="366880" y="161306"/>
                </a:cubicBezTo>
                <a:cubicBezTo>
                  <a:pt x="366880" y="135420"/>
                  <a:pt x="374579" y="114623"/>
                  <a:pt x="389978" y="98917"/>
                </a:cubicBezTo>
                <a:cubicBezTo>
                  <a:pt x="405377" y="83211"/>
                  <a:pt x="425969" y="75358"/>
                  <a:pt x="451754" y="75358"/>
                </a:cubicBezTo>
                <a:close/>
                <a:moveTo>
                  <a:pt x="3108336" y="32537"/>
                </a:moveTo>
                <a:lnTo>
                  <a:pt x="3108336" y="79042"/>
                </a:lnTo>
                <a:lnTo>
                  <a:pt x="3145938" y="79042"/>
                </a:lnTo>
                <a:lnTo>
                  <a:pt x="3145938" y="106975"/>
                </a:lnTo>
                <a:lnTo>
                  <a:pt x="3108336" y="106975"/>
                </a:lnTo>
                <a:lnTo>
                  <a:pt x="3108336" y="185556"/>
                </a:lnTo>
                <a:cubicBezTo>
                  <a:pt x="3108336" y="194867"/>
                  <a:pt x="3110024" y="201518"/>
                  <a:pt x="3113401" y="205508"/>
                </a:cubicBezTo>
                <a:cubicBezTo>
                  <a:pt x="3116777" y="209499"/>
                  <a:pt x="3122405" y="211494"/>
                  <a:pt x="3130283" y="211494"/>
                </a:cubicBezTo>
                <a:cubicBezTo>
                  <a:pt x="3136320" y="211494"/>
                  <a:pt x="3141538" y="209755"/>
                  <a:pt x="3145938" y="206276"/>
                </a:cubicBezTo>
                <a:lnTo>
                  <a:pt x="3145938" y="234516"/>
                </a:lnTo>
                <a:cubicBezTo>
                  <a:pt x="3138980" y="237995"/>
                  <a:pt x="3129823" y="239734"/>
                  <a:pt x="3118465" y="239734"/>
                </a:cubicBezTo>
                <a:cubicBezTo>
                  <a:pt x="3087975" y="239734"/>
                  <a:pt x="3072729" y="225102"/>
                  <a:pt x="3072729" y="195839"/>
                </a:cubicBezTo>
                <a:lnTo>
                  <a:pt x="3072729" y="106975"/>
                </a:lnTo>
                <a:lnTo>
                  <a:pt x="3046484" y="106975"/>
                </a:lnTo>
                <a:lnTo>
                  <a:pt x="3046484" y="79042"/>
                </a:lnTo>
                <a:lnTo>
                  <a:pt x="3072729" y="79042"/>
                </a:lnTo>
                <a:lnTo>
                  <a:pt x="3072729" y="42667"/>
                </a:lnTo>
                <a:close/>
                <a:moveTo>
                  <a:pt x="1308111" y="32537"/>
                </a:moveTo>
                <a:lnTo>
                  <a:pt x="1308111" y="79042"/>
                </a:lnTo>
                <a:lnTo>
                  <a:pt x="1345713" y="79042"/>
                </a:lnTo>
                <a:lnTo>
                  <a:pt x="1345713" y="106975"/>
                </a:lnTo>
                <a:lnTo>
                  <a:pt x="1308111" y="106975"/>
                </a:lnTo>
                <a:lnTo>
                  <a:pt x="1308111" y="185556"/>
                </a:lnTo>
                <a:cubicBezTo>
                  <a:pt x="1308111" y="194867"/>
                  <a:pt x="1309799" y="201518"/>
                  <a:pt x="1313176" y="205508"/>
                </a:cubicBezTo>
                <a:cubicBezTo>
                  <a:pt x="1316552" y="209499"/>
                  <a:pt x="1322180" y="211494"/>
                  <a:pt x="1330058" y="211494"/>
                </a:cubicBezTo>
                <a:cubicBezTo>
                  <a:pt x="1336095" y="211494"/>
                  <a:pt x="1341314" y="209755"/>
                  <a:pt x="1345713" y="206276"/>
                </a:cubicBezTo>
                <a:lnTo>
                  <a:pt x="1345713" y="234516"/>
                </a:lnTo>
                <a:cubicBezTo>
                  <a:pt x="1338756" y="237995"/>
                  <a:pt x="1329598" y="239734"/>
                  <a:pt x="1318240" y="239734"/>
                </a:cubicBezTo>
                <a:cubicBezTo>
                  <a:pt x="1287749" y="239734"/>
                  <a:pt x="1272504" y="225102"/>
                  <a:pt x="1272504" y="195839"/>
                </a:cubicBezTo>
                <a:lnTo>
                  <a:pt x="1272504" y="106975"/>
                </a:lnTo>
                <a:lnTo>
                  <a:pt x="1246259" y="106975"/>
                </a:lnTo>
                <a:lnTo>
                  <a:pt x="1246259" y="79042"/>
                </a:lnTo>
                <a:lnTo>
                  <a:pt x="1272504" y="79042"/>
                </a:lnTo>
                <a:lnTo>
                  <a:pt x="1272504" y="42667"/>
                </a:lnTo>
                <a:close/>
                <a:moveTo>
                  <a:pt x="1846613" y="16115"/>
                </a:moveTo>
                <a:lnTo>
                  <a:pt x="1954969" y="16115"/>
                </a:lnTo>
                <a:lnTo>
                  <a:pt x="1954969" y="46504"/>
                </a:lnTo>
                <a:lnTo>
                  <a:pt x="1876234" y="46504"/>
                </a:lnTo>
                <a:lnTo>
                  <a:pt x="1872551" y="101603"/>
                </a:lnTo>
                <a:cubicBezTo>
                  <a:pt x="1879611" y="101194"/>
                  <a:pt x="1886006" y="100989"/>
                  <a:pt x="1891736" y="100989"/>
                </a:cubicBezTo>
                <a:cubicBezTo>
                  <a:pt x="1915065" y="100989"/>
                  <a:pt x="1933098" y="106975"/>
                  <a:pt x="1945837" y="118946"/>
                </a:cubicBezTo>
                <a:cubicBezTo>
                  <a:pt x="1958576" y="130918"/>
                  <a:pt x="1964945" y="147289"/>
                  <a:pt x="1964945" y="168059"/>
                </a:cubicBezTo>
                <a:cubicBezTo>
                  <a:pt x="1964945" y="189853"/>
                  <a:pt x="1957655" y="207325"/>
                  <a:pt x="1943074" y="220473"/>
                </a:cubicBezTo>
                <a:cubicBezTo>
                  <a:pt x="1928494" y="233621"/>
                  <a:pt x="1908465" y="240195"/>
                  <a:pt x="1882987" y="240195"/>
                </a:cubicBezTo>
                <a:cubicBezTo>
                  <a:pt x="1861500" y="240195"/>
                  <a:pt x="1845487" y="237176"/>
                  <a:pt x="1834948" y="231139"/>
                </a:cubicBezTo>
                <a:lnTo>
                  <a:pt x="1834948" y="196914"/>
                </a:lnTo>
                <a:cubicBezTo>
                  <a:pt x="1849376" y="206634"/>
                  <a:pt x="1864007" y="211494"/>
                  <a:pt x="1878843" y="211494"/>
                </a:cubicBezTo>
                <a:cubicBezTo>
                  <a:pt x="1893782" y="211494"/>
                  <a:pt x="1905805" y="207683"/>
                  <a:pt x="1914911" y="200060"/>
                </a:cubicBezTo>
                <a:cubicBezTo>
                  <a:pt x="1924017" y="192437"/>
                  <a:pt x="1928571" y="182282"/>
                  <a:pt x="1928571" y="169594"/>
                </a:cubicBezTo>
                <a:cubicBezTo>
                  <a:pt x="1928571" y="157111"/>
                  <a:pt x="1923941" y="147391"/>
                  <a:pt x="1914681" y="140433"/>
                </a:cubicBezTo>
                <a:cubicBezTo>
                  <a:pt x="1905421" y="133476"/>
                  <a:pt x="1892145" y="129997"/>
                  <a:pt x="1874853" y="129997"/>
                </a:cubicBezTo>
                <a:cubicBezTo>
                  <a:pt x="1868919" y="129997"/>
                  <a:pt x="1856896" y="130611"/>
                  <a:pt x="1838785" y="131838"/>
                </a:cubicBezTo>
                <a:close/>
                <a:moveTo>
                  <a:pt x="0" y="16115"/>
                </a:moveTo>
                <a:lnTo>
                  <a:pt x="51415" y="16115"/>
                </a:lnTo>
                <a:lnTo>
                  <a:pt x="109277" y="162688"/>
                </a:lnTo>
                <a:cubicBezTo>
                  <a:pt x="113677" y="173943"/>
                  <a:pt x="116542" y="182333"/>
                  <a:pt x="117872" y="187858"/>
                </a:cubicBezTo>
                <a:lnTo>
                  <a:pt x="118639" y="187858"/>
                </a:lnTo>
                <a:cubicBezTo>
                  <a:pt x="122425" y="176296"/>
                  <a:pt x="125495" y="167701"/>
                  <a:pt x="127848" y="162074"/>
                </a:cubicBezTo>
                <a:lnTo>
                  <a:pt x="186784" y="16115"/>
                </a:lnTo>
                <a:lnTo>
                  <a:pt x="236358" y="16115"/>
                </a:lnTo>
                <a:lnTo>
                  <a:pt x="236358" y="236204"/>
                </a:lnTo>
                <a:lnTo>
                  <a:pt x="200137" y="236204"/>
                </a:lnTo>
                <a:lnTo>
                  <a:pt x="200137" y="93776"/>
                </a:lnTo>
                <a:cubicBezTo>
                  <a:pt x="200137" y="82111"/>
                  <a:pt x="200853" y="67838"/>
                  <a:pt x="202285" y="50955"/>
                </a:cubicBezTo>
                <a:lnTo>
                  <a:pt x="201671" y="50955"/>
                </a:lnTo>
                <a:cubicBezTo>
                  <a:pt x="199420" y="60573"/>
                  <a:pt x="197425" y="67480"/>
                  <a:pt x="195686" y="71675"/>
                </a:cubicBezTo>
                <a:lnTo>
                  <a:pt x="129997" y="236204"/>
                </a:lnTo>
                <a:lnTo>
                  <a:pt x="104826" y="236204"/>
                </a:lnTo>
                <a:lnTo>
                  <a:pt x="38984" y="72902"/>
                </a:lnTo>
                <a:cubicBezTo>
                  <a:pt x="37142" y="68093"/>
                  <a:pt x="35198" y="60778"/>
                  <a:pt x="33151" y="50955"/>
                </a:cubicBezTo>
                <a:lnTo>
                  <a:pt x="32537" y="50955"/>
                </a:lnTo>
                <a:cubicBezTo>
                  <a:pt x="33356" y="59754"/>
                  <a:pt x="33765" y="74130"/>
                  <a:pt x="33765" y="94083"/>
                </a:cubicBezTo>
                <a:lnTo>
                  <a:pt x="33765" y="236204"/>
                </a:lnTo>
                <a:lnTo>
                  <a:pt x="0" y="236204"/>
                </a:lnTo>
                <a:close/>
                <a:moveTo>
                  <a:pt x="2224604" y="12432"/>
                </a:moveTo>
                <a:cubicBezTo>
                  <a:pt x="2245886" y="12432"/>
                  <a:pt x="2263536" y="15450"/>
                  <a:pt x="2277554" y="21487"/>
                </a:cubicBezTo>
                <a:lnTo>
                  <a:pt x="2277554" y="57708"/>
                </a:lnTo>
                <a:cubicBezTo>
                  <a:pt x="2262718" y="48909"/>
                  <a:pt x="2246347" y="44509"/>
                  <a:pt x="2228441" y="44509"/>
                </a:cubicBezTo>
                <a:cubicBezTo>
                  <a:pt x="2204600" y="44509"/>
                  <a:pt x="2185288" y="52132"/>
                  <a:pt x="2170502" y="67377"/>
                </a:cubicBezTo>
                <a:cubicBezTo>
                  <a:pt x="2155717" y="82623"/>
                  <a:pt x="2148325" y="102984"/>
                  <a:pt x="2148325" y="128462"/>
                </a:cubicBezTo>
                <a:cubicBezTo>
                  <a:pt x="2148325" y="152712"/>
                  <a:pt x="2155231" y="172024"/>
                  <a:pt x="2169044" y="186400"/>
                </a:cubicBezTo>
                <a:cubicBezTo>
                  <a:pt x="2182857" y="200776"/>
                  <a:pt x="2201019" y="207964"/>
                  <a:pt x="2223529" y="207964"/>
                </a:cubicBezTo>
                <a:cubicBezTo>
                  <a:pt x="2244300" y="207964"/>
                  <a:pt x="2262308" y="203053"/>
                  <a:pt x="2277554" y="193230"/>
                </a:cubicBezTo>
                <a:lnTo>
                  <a:pt x="2277554" y="226995"/>
                </a:lnTo>
                <a:cubicBezTo>
                  <a:pt x="2260978" y="235590"/>
                  <a:pt x="2240361" y="239888"/>
                  <a:pt x="2215702" y="239888"/>
                </a:cubicBezTo>
                <a:cubicBezTo>
                  <a:pt x="2183778" y="239888"/>
                  <a:pt x="2158198" y="229809"/>
                  <a:pt x="2138962" y="209652"/>
                </a:cubicBezTo>
                <a:cubicBezTo>
                  <a:pt x="2119726" y="189495"/>
                  <a:pt x="2110108" y="163046"/>
                  <a:pt x="2110108" y="130304"/>
                </a:cubicBezTo>
                <a:cubicBezTo>
                  <a:pt x="2110108" y="95106"/>
                  <a:pt x="2120929" y="66661"/>
                  <a:pt x="2142569" y="44969"/>
                </a:cubicBezTo>
                <a:cubicBezTo>
                  <a:pt x="2164210" y="23278"/>
                  <a:pt x="2191555" y="12432"/>
                  <a:pt x="2224604" y="12432"/>
                </a:cubicBezTo>
                <a:close/>
                <a:moveTo>
                  <a:pt x="1749754" y="12432"/>
                </a:moveTo>
                <a:cubicBezTo>
                  <a:pt x="1758042" y="12432"/>
                  <a:pt x="1765588" y="12994"/>
                  <a:pt x="1772392" y="14120"/>
                </a:cubicBezTo>
                <a:cubicBezTo>
                  <a:pt x="1779196" y="15246"/>
                  <a:pt x="1784645" y="16780"/>
                  <a:pt x="1788737" y="18724"/>
                </a:cubicBezTo>
                <a:lnTo>
                  <a:pt x="1788737" y="50801"/>
                </a:lnTo>
                <a:cubicBezTo>
                  <a:pt x="1783519" y="48141"/>
                  <a:pt x="1777943" y="45890"/>
                  <a:pt x="1772008" y="44048"/>
                </a:cubicBezTo>
                <a:cubicBezTo>
                  <a:pt x="1766074" y="42207"/>
                  <a:pt x="1759269" y="41286"/>
                  <a:pt x="1751595" y="41286"/>
                </a:cubicBezTo>
                <a:cubicBezTo>
                  <a:pt x="1743001" y="41286"/>
                  <a:pt x="1735071" y="43025"/>
                  <a:pt x="1727806" y="46504"/>
                </a:cubicBezTo>
                <a:cubicBezTo>
                  <a:pt x="1720542" y="49983"/>
                  <a:pt x="1714274" y="55073"/>
                  <a:pt x="1709005" y="61775"/>
                </a:cubicBezTo>
                <a:cubicBezTo>
                  <a:pt x="1703736" y="68477"/>
                  <a:pt x="1699592" y="76765"/>
                  <a:pt x="1696573" y="86639"/>
                </a:cubicBezTo>
                <a:cubicBezTo>
                  <a:pt x="1693555" y="96513"/>
                  <a:pt x="1691994" y="107896"/>
                  <a:pt x="1691892" y="120788"/>
                </a:cubicBezTo>
                <a:lnTo>
                  <a:pt x="1692813" y="120788"/>
                </a:lnTo>
                <a:cubicBezTo>
                  <a:pt x="1697520" y="113523"/>
                  <a:pt x="1703889" y="107793"/>
                  <a:pt x="1711921" y="103598"/>
                </a:cubicBezTo>
                <a:cubicBezTo>
                  <a:pt x="1719953" y="99403"/>
                  <a:pt x="1729392" y="97306"/>
                  <a:pt x="1740238" y="97306"/>
                </a:cubicBezTo>
                <a:cubicBezTo>
                  <a:pt x="1749856" y="97306"/>
                  <a:pt x="1758528" y="98866"/>
                  <a:pt x="1766253" y="101987"/>
                </a:cubicBezTo>
                <a:cubicBezTo>
                  <a:pt x="1773978" y="105107"/>
                  <a:pt x="1780577" y="109610"/>
                  <a:pt x="1786051" y="115493"/>
                </a:cubicBezTo>
                <a:cubicBezTo>
                  <a:pt x="1791526" y="121376"/>
                  <a:pt x="1795746" y="128539"/>
                  <a:pt x="1798713" y="136980"/>
                </a:cubicBezTo>
                <a:cubicBezTo>
                  <a:pt x="1801681" y="145421"/>
                  <a:pt x="1803164" y="154911"/>
                  <a:pt x="1803164" y="165450"/>
                </a:cubicBezTo>
                <a:cubicBezTo>
                  <a:pt x="1803164" y="176501"/>
                  <a:pt x="1801348" y="186579"/>
                  <a:pt x="1797716" y="195686"/>
                </a:cubicBezTo>
                <a:cubicBezTo>
                  <a:pt x="1794084" y="204792"/>
                  <a:pt x="1789044" y="212645"/>
                  <a:pt x="1782598" y="219245"/>
                </a:cubicBezTo>
                <a:cubicBezTo>
                  <a:pt x="1776152" y="225844"/>
                  <a:pt x="1768504" y="230960"/>
                  <a:pt x="1759653" y="234593"/>
                </a:cubicBezTo>
                <a:cubicBezTo>
                  <a:pt x="1750802" y="238225"/>
                  <a:pt x="1741210" y="240041"/>
                  <a:pt x="1730876" y="240041"/>
                </a:cubicBezTo>
                <a:cubicBezTo>
                  <a:pt x="1719825" y="240041"/>
                  <a:pt x="1709670" y="237892"/>
                  <a:pt x="1700410" y="233595"/>
                </a:cubicBezTo>
                <a:cubicBezTo>
                  <a:pt x="1691150" y="229298"/>
                  <a:pt x="1683169" y="222903"/>
                  <a:pt x="1676467" y="214410"/>
                </a:cubicBezTo>
                <a:cubicBezTo>
                  <a:pt x="1669766" y="205918"/>
                  <a:pt x="1664573" y="195353"/>
                  <a:pt x="1660889" y="182717"/>
                </a:cubicBezTo>
                <a:cubicBezTo>
                  <a:pt x="1657206" y="170080"/>
                  <a:pt x="1655364" y="155423"/>
                  <a:pt x="1655364" y="138745"/>
                </a:cubicBezTo>
                <a:cubicBezTo>
                  <a:pt x="1655364" y="118383"/>
                  <a:pt x="1657794" y="100324"/>
                  <a:pt x="1662654" y="84567"/>
                </a:cubicBezTo>
                <a:cubicBezTo>
                  <a:pt x="1667515" y="68810"/>
                  <a:pt x="1674191" y="55610"/>
                  <a:pt x="1682683" y="44969"/>
                </a:cubicBezTo>
                <a:cubicBezTo>
                  <a:pt x="1691176" y="34328"/>
                  <a:pt x="1701152" y="26245"/>
                  <a:pt x="1712612" y="20720"/>
                </a:cubicBezTo>
                <a:cubicBezTo>
                  <a:pt x="1724072" y="15194"/>
                  <a:pt x="1736452" y="12432"/>
                  <a:pt x="1749754" y="12432"/>
                </a:cubicBezTo>
                <a:close/>
                <a:moveTo>
                  <a:pt x="1548375" y="12432"/>
                </a:moveTo>
                <a:cubicBezTo>
                  <a:pt x="1567918" y="12432"/>
                  <a:pt x="1583573" y="17343"/>
                  <a:pt x="1595340" y="27166"/>
                </a:cubicBezTo>
                <a:cubicBezTo>
                  <a:pt x="1607107" y="36988"/>
                  <a:pt x="1612990" y="49574"/>
                  <a:pt x="1612990" y="64922"/>
                </a:cubicBezTo>
                <a:cubicBezTo>
                  <a:pt x="1612990" y="93878"/>
                  <a:pt x="1598256" y="112500"/>
                  <a:pt x="1568788" y="120788"/>
                </a:cubicBezTo>
                <a:lnTo>
                  <a:pt x="1568788" y="121402"/>
                </a:lnTo>
                <a:cubicBezTo>
                  <a:pt x="1584647" y="122937"/>
                  <a:pt x="1597182" y="128487"/>
                  <a:pt x="1606390" y="138054"/>
                </a:cubicBezTo>
                <a:cubicBezTo>
                  <a:pt x="1615599" y="147621"/>
                  <a:pt x="1620203" y="159567"/>
                  <a:pt x="1620203" y="173892"/>
                </a:cubicBezTo>
                <a:cubicBezTo>
                  <a:pt x="1620203" y="193639"/>
                  <a:pt x="1612785" y="209576"/>
                  <a:pt x="1597949" y="221700"/>
                </a:cubicBezTo>
                <a:cubicBezTo>
                  <a:pt x="1583113" y="233825"/>
                  <a:pt x="1563570" y="239888"/>
                  <a:pt x="1539320" y="239888"/>
                </a:cubicBezTo>
                <a:cubicBezTo>
                  <a:pt x="1517526" y="239888"/>
                  <a:pt x="1500132" y="235948"/>
                  <a:pt x="1487137" y="228070"/>
                </a:cubicBezTo>
                <a:lnTo>
                  <a:pt x="1487137" y="194611"/>
                </a:lnTo>
                <a:cubicBezTo>
                  <a:pt x="1501462" y="205969"/>
                  <a:pt x="1517628" y="211647"/>
                  <a:pt x="1535637" y="211647"/>
                </a:cubicBezTo>
                <a:cubicBezTo>
                  <a:pt x="1550268" y="211647"/>
                  <a:pt x="1561958" y="208322"/>
                  <a:pt x="1570706" y="201671"/>
                </a:cubicBezTo>
                <a:cubicBezTo>
                  <a:pt x="1579455" y="195021"/>
                  <a:pt x="1583829" y="186016"/>
                  <a:pt x="1583829" y="174659"/>
                </a:cubicBezTo>
                <a:cubicBezTo>
                  <a:pt x="1583829" y="149693"/>
                  <a:pt x="1564746" y="137210"/>
                  <a:pt x="1526581" y="137210"/>
                </a:cubicBezTo>
                <a:lnTo>
                  <a:pt x="1509545" y="137210"/>
                </a:lnTo>
                <a:lnTo>
                  <a:pt x="1509545" y="108663"/>
                </a:lnTo>
                <a:lnTo>
                  <a:pt x="1525814" y="108663"/>
                </a:lnTo>
                <a:cubicBezTo>
                  <a:pt x="1559682" y="108663"/>
                  <a:pt x="1576615" y="96896"/>
                  <a:pt x="1576615" y="73363"/>
                </a:cubicBezTo>
                <a:cubicBezTo>
                  <a:pt x="1576615" y="51671"/>
                  <a:pt x="1563416" y="40825"/>
                  <a:pt x="1537018" y="40825"/>
                </a:cubicBezTo>
                <a:cubicBezTo>
                  <a:pt x="1522284" y="40825"/>
                  <a:pt x="1508420" y="46095"/>
                  <a:pt x="1495425" y="56634"/>
                </a:cubicBezTo>
                <a:lnTo>
                  <a:pt x="1495425" y="25017"/>
                </a:lnTo>
                <a:cubicBezTo>
                  <a:pt x="1510364" y="16627"/>
                  <a:pt x="1528014" y="12432"/>
                  <a:pt x="1548375" y="12432"/>
                </a:cubicBezTo>
                <a:close/>
                <a:moveTo>
                  <a:pt x="2719067" y="5525"/>
                </a:moveTo>
                <a:cubicBezTo>
                  <a:pt x="2725103" y="5525"/>
                  <a:pt x="2730219" y="7469"/>
                  <a:pt x="2734414" y="11357"/>
                </a:cubicBezTo>
                <a:cubicBezTo>
                  <a:pt x="2738610" y="15246"/>
                  <a:pt x="2740707" y="20106"/>
                  <a:pt x="2740707" y="25938"/>
                </a:cubicBezTo>
                <a:cubicBezTo>
                  <a:pt x="2740707" y="31463"/>
                  <a:pt x="2738610" y="36195"/>
                  <a:pt x="2734414" y="40135"/>
                </a:cubicBezTo>
                <a:cubicBezTo>
                  <a:pt x="2730219" y="44074"/>
                  <a:pt x="2725103" y="46044"/>
                  <a:pt x="2719067" y="46044"/>
                </a:cubicBezTo>
                <a:cubicBezTo>
                  <a:pt x="2713234" y="46044"/>
                  <a:pt x="2708246" y="44151"/>
                  <a:pt x="2704102" y="40365"/>
                </a:cubicBezTo>
                <a:cubicBezTo>
                  <a:pt x="2699958" y="36579"/>
                  <a:pt x="2697886" y="31770"/>
                  <a:pt x="2697886" y="25938"/>
                </a:cubicBezTo>
                <a:cubicBezTo>
                  <a:pt x="2697886" y="20106"/>
                  <a:pt x="2699958" y="15246"/>
                  <a:pt x="2704102" y="11357"/>
                </a:cubicBezTo>
                <a:cubicBezTo>
                  <a:pt x="2708246" y="7469"/>
                  <a:pt x="2713234" y="5525"/>
                  <a:pt x="2719067" y="5525"/>
                </a:cubicBezTo>
                <a:close/>
                <a:moveTo>
                  <a:pt x="309241" y="5525"/>
                </a:moveTo>
                <a:cubicBezTo>
                  <a:pt x="315278" y="5525"/>
                  <a:pt x="320394" y="7469"/>
                  <a:pt x="324589" y="11357"/>
                </a:cubicBezTo>
                <a:cubicBezTo>
                  <a:pt x="328784" y="15246"/>
                  <a:pt x="330882" y="20106"/>
                  <a:pt x="330882" y="25938"/>
                </a:cubicBezTo>
                <a:cubicBezTo>
                  <a:pt x="330882" y="31463"/>
                  <a:pt x="328784" y="36195"/>
                  <a:pt x="324589" y="40135"/>
                </a:cubicBezTo>
                <a:cubicBezTo>
                  <a:pt x="320394" y="44074"/>
                  <a:pt x="315278" y="46044"/>
                  <a:pt x="309241" y="46044"/>
                </a:cubicBezTo>
                <a:cubicBezTo>
                  <a:pt x="303409" y="46044"/>
                  <a:pt x="298421" y="44151"/>
                  <a:pt x="294277" y="40365"/>
                </a:cubicBezTo>
                <a:cubicBezTo>
                  <a:pt x="290133" y="36579"/>
                  <a:pt x="288061" y="31770"/>
                  <a:pt x="288061" y="25938"/>
                </a:cubicBezTo>
                <a:cubicBezTo>
                  <a:pt x="288061" y="20106"/>
                  <a:pt x="290133" y="15246"/>
                  <a:pt x="294277" y="11357"/>
                </a:cubicBezTo>
                <a:cubicBezTo>
                  <a:pt x="298421" y="7469"/>
                  <a:pt x="303409" y="5525"/>
                  <a:pt x="309241" y="5525"/>
                </a:cubicBezTo>
                <a:close/>
                <a:moveTo>
                  <a:pt x="2786835" y="3530"/>
                </a:moveTo>
                <a:lnTo>
                  <a:pt x="2822595" y="3530"/>
                </a:lnTo>
                <a:lnTo>
                  <a:pt x="2822595" y="236204"/>
                </a:lnTo>
                <a:lnTo>
                  <a:pt x="2786835" y="236204"/>
                </a:lnTo>
                <a:close/>
                <a:moveTo>
                  <a:pt x="1216526" y="0"/>
                </a:moveTo>
                <a:cubicBezTo>
                  <a:pt x="1225325" y="0"/>
                  <a:pt x="1232283" y="972"/>
                  <a:pt x="1237399" y="2916"/>
                </a:cubicBezTo>
                <a:lnTo>
                  <a:pt x="1237399" y="32537"/>
                </a:lnTo>
                <a:cubicBezTo>
                  <a:pt x="1232590" y="29775"/>
                  <a:pt x="1227116" y="28394"/>
                  <a:pt x="1220977" y="28394"/>
                </a:cubicBezTo>
                <a:cubicBezTo>
                  <a:pt x="1203685" y="28394"/>
                  <a:pt x="1195039" y="38165"/>
                  <a:pt x="1195039" y="57708"/>
                </a:cubicBezTo>
                <a:lnTo>
                  <a:pt x="1195039" y="79042"/>
                </a:lnTo>
                <a:lnTo>
                  <a:pt x="1231567" y="79042"/>
                </a:lnTo>
                <a:lnTo>
                  <a:pt x="1231567" y="106975"/>
                </a:lnTo>
                <a:lnTo>
                  <a:pt x="1195192" y="106975"/>
                </a:lnTo>
                <a:lnTo>
                  <a:pt x="1195192" y="236204"/>
                </a:lnTo>
                <a:lnTo>
                  <a:pt x="1159585" y="236204"/>
                </a:lnTo>
                <a:lnTo>
                  <a:pt x="1159585" y="106975"/>
                </a:lnTo>
                <a:lnTo>
                  <a:pt x="1132726" y="106975"/>
                </a:lnTo>
                <a:lnTo>
                  <a:pt x="1132726" y="79042"/>
                </a:lnTo>
                <a:lnTo>
                  <a:pt x="1159585" y="79042"/>
                </a:lnTo>
                <a:lnTo>
                  <a:pt x="1159585" y="53564"/>
                </a:lnTo>
                <a:cubicBezTo>
                  <a:pt x="1159585" y="36988"/>
                  <a:pt x="1165008" y="23917"/>
                  <a:pt x="1175854" y="14350"/>
                </a:cubicBezTo>
                <a:cubicBezTo>
                  <a:pt x="1186700" y="4783"/>
                  <a:pt x="1200257" y="0"/>
                  <a:pt x="1216526" y="0"/>
                </a:cubicBezTo>
                <a:close/>
              </a:path>
            </a:pathLst>
          </a:custGeom>
          <a:solidFill>
            <a:srgbClr val="2F2F2F"/>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 name="Picture 1" descr="A rainbow colored logo on a black background&#10;&#10;Description automatically generated">
            <a:extLst>
              <a:ext uri="{FF2B5EF4-FFF2-40B4-BE49-F238E27FC236}">
                <a16:creationId xmlns:a16="http://schemas.microsoft.com/office/drawing/2014/main" id="{0A9E859A-6CB5-EE60-AC13-7F06009F35B2}"/>
              </a:ext>
            </a:extLst>
          </p:cNvPr>
          <p:cNvPicPr>
            <a:picLocks noChangeAspect="1"/>
          </p:cNvPicPr>
          <p:nvPr userDrawn="1"/>
        </p:nvPicPr>
        <p:blipFill>
          <a:blip r:embed="rId6" cstate="screen">
            <a:extLst>
              <a:ext uri="{28A0092B-C50C-407E-A947-70E740481C1C}">
                <a14:useLocalDpi xmlns:a14="http://schemas.microsoft.com/office/drawing/2010/main"/>
              </a:ext>
            </a:extLst>
          </a:blip>
          <a:stretch>
            <a:fillRect/>
          </a:stretch>
        </p:blipFill>
        <p:spPr>
          <a:xfrm>
            <a:off x="881632" y="2565274"/>
            <a:ext cx="610674" cy="610674"/>
          </a:xfrm>
          <a:prstGeom prst="rect">
            <a:avLst/>
          </a:prstGeom>
        </p:spPr>
      </p:pic>
    </p:spTree>
    <p:extLst>
      <p:ext uri="{BB962C8B-B14F-4D97-AF65-F5344CB8AC3E}">
        <p14:creationId xmlns:p14="http://schemas.microsoft.com/office/powerpoint/2010/main" val="2712045322"/>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showMasterSp="0" preserve="1" userDrawn="1">
  <p:cSld name="11_Title Only">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C389A34C-16BA-6C93-03E6-5CD4F485849C}"/>
              </a:ext>
            </a:extLst>
          </p:cNvPr>
          <p:cNvGrpSpPr/>
          <p:nvPr userDrawn="1"/>
        </p:nvGrpSpPr>
        <p:grpSpPr>
          <a:xfrm>
            <a:off x="6892376" y="0"/>
            <a:ext cx="5299623" cy="6858000"/>
            <a:chOff x="6892376" y="0"/>
            <a:chExt cx="5299623" cy="6858000"/>
          </a:xfrm>
        </p:grpSpPr>
        <p:pic>
          <p:nvPicPr>
            <p:cNvPr id="4" name="Picture 3">
              <a:extLst>
                <a:ext uri="{FF2B5EF4-FFF2-40B4-BE49-F238E27FC236}">
                  <a16:creationId xmlns:a16="http://schemas.microsoft.com/office/drawing/2014/main" id="{C501A791-6B35-799C-BF1D-3492F80D26D7}"/>
                </a:ext>
                <a:ext uri="{C183D7F6-B498-43B3-948B-1728B52AA6E4}">
                  <adec:decorative xmlns:adec="http://schemas.microsoft.com/office/drawing/2017/decorative" val="1"/>
                </a:ext>
              </a:extLst>
            </p:cNvPr>
            <p:cNvPicPr>
              <a:picLocks noChangeAspect="1"/>
            </p:cNvPicPr>
            <p:nvPr/>
          </p:nvPicPr>
          <p:blipFill rotWithShape="1">
            <a:blip r:embed="rId2" cstate="email">
              <a:extLst>
                <a:ext uri="{BEBA8EAE-BF5A-486C-A8C5-ECC9F3942E4B}">
                  <a14:imgProps xmlns:a14="http://schemas.microsoft.com/office/drawing/2010/main">
                    <a14:imgLayer r:embed="rId3">
                      <a14:imgEffect>
                        <a14:sharpenSoften amount="-100000"/>
                      </a14:imgEffect>
                    </a14:imgLayer>
                  </a14:imgProps>
                </a:ext>
                <a:ext uri="{28A0092B-C50C-407E-A947-70E740481C1C}">
                  <a14:useLocalDpi xmlns:a14="http://schemas.microsoft.com/office/drawing/2010/main" val="0"/>
                </a:ext>
              </a:extLst>
            </a:blip>
            <a:srcRect l="16919" t="4793" r="55136" b="5416"/>
            <a:stretch/>
          </p:blipFill>
          <p:spPr>
            <a:xfrm>
              <a:off x="7347856" y="0"/>
              <a:ext cx="4844143" cy="6858000"/>
            </a:xfrm>
            <a:prstGeom prst="rect">
              <a:avLst/>
            </a:prstGeom>
          </p:spPr>
        </p:pic>
        <p:sp>
          <p:nvSpPr>
            <p:cNvPr id="5" name="Rectangle 4">
              <a:extLst>
                <a:ext uri="{FF2B5EF4-FFF2-40B4-BE49-F238E27FC236}">
                  <a16:creationId xmlns:a16="http://schemas.microsoft.com/office/drawing/2014/main" id="{FD0BA37F-491D-6733-8313-62FE4479946A}"/>
                </a:ext>
                <a:ext uri="{C183D7F6-B498-43B3-948B-1728B52AA6E4}">
                  <adec:decorative xmlns:adec="http://schemas.microsoft.com/office/drawing/2017/decorative" val="1"/>
                </a:ext>
              </a:extLst>
            </p:cNvPr>
            <p:cNvSpPr/>
            <p:nvPr/>
          </p:nvSpPr>
          <p:spPr bwMode="auto">
            <a:xfrm>
              <a:off x="6892376" y="0"/>
              <a:ext cx="3173184" cy="6858000"/>
            </a:xfrm>
            <a:prstGeom prst="rect">
              <a:avLst/>
            </a:prstGeom>
            <a:gradFill flip="none" rotWithShape="1">
              <a:gsLst>
                <a:gs pos="19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grpSp>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nchor="t" anchorCtr="0"/>
          <a:lstStyle/>
          <a:p>
            <a:r>
              <a:rPr lang="en-US"/>
              <a:t>Click to edit Master title style</a:t>
            </a:r>
          </a:p>
        </p:txBody>
      </p:sp>
      <p:sp>
        <p:nvSpPr>
          <p:cNvPr id="7" name="Picture Placeholder 6">
            <a:extLst>
              <a:ext uri="{FF2B5EF4-FFF2-40B4-BE49-F238E27FC236}">
                <a16:creationId xmlns:a16="http://schemas.microsoft.com/office/drawing/2014/main" id="{3B01AA23-E126-1E9B-2812-E55E91413EDB}"/>
              </a:ext>
            </a:extLst>
          </p:cNvPr>
          <p:cNvSpPr>
            <a:spLocks noGrp="1"/>
          </p:cNvSpPr>
          <p:nvPr>
            <p:ph type="pic" sz="quarter" idx="10"/>
          </p:nvPr>
        </p:nvSpPr>
        <p:spPr>
          <a:xfrm>
            <a:off x="6242050" y="0"/>
            <a:ext cx="5949950" cy="6857999"/>
          </a:xfrm>
          <a:solidFill>
            <a:schemeClr val="bg1">
              <a:lumMod val="95000"/>
            </a:schemeClr>
          </a:solidFill>
        </p:spPr>
        <p:txBody>
          <a:bodyPr/>
          <a:lstStyle>
            <a:lvl1pPr marL="0" indent="0">
              <a:buNone/>
              <a:defRPr sz="1800"/>
            </a:lvl1pPr>
          </a:lstStyle>
          <a:p>
            <a:endParaRPr lang="en-US"/>
          </a:p>
        </p:txBody>
      </p:sp>
    </p:spTree>
    <p:extLst>
      <p:ext uri="{BB962C8B-B14F-4D97-AF65-F5344CB8AC3E}">
        <p14:creationId xmlns:p14="http://schemas.microsoft.com/office/powerpoint/2010/main" val="279041573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01.xml><?xml version="1.0" encoding="utf-8"?>
<p:sldLayout xmlns:a="http://schemas.openxmlformats.org/drawingml/2006/main" xmlns:r="http://schemas.openxmlformats.org/officeDocument/2006/relationships" xmlns:p="http://schemas.openxmlformats.org/presentationml/2006/main" showMasterSp="0" preserve="1" userDrawn="1">
  <p:cSld name="3_Title Only">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C389A34C-16BA-6C93-03E6-5CD4F485849C}"/>
              </a:ext>
            </a:extLst>
          </p:cNvPr>
          <p:cNvGrpSpPr/>
          <p:nvPr userDrawn="1"/>
        </p:nvGrpSpPr>
        <p:grpSpPr>
          <a:xfrm>
            <a:off x="6892376" y="0"/>
            <a:ext cx="5299623" cy="6858000"/>
            <a:chOff x="6892376" y="0"/>
            <a:chExt cx="5299623" cy="6858000"/>
          </a:xfrm>
        </p:grpSpPr>
        <p:pic>
          <p:nvPicPr>
            <p:cNvPr id="4" name="Picture 3">
              <a:extLst>
                <a:ext uri="{FF2B5EF4-FFF2-40B4-BE49-F238E27FC236}">
                  <a16:creationId xmlns:a16="http://schemas.microsoft.com/office/drawing/2014/main" id="{C501A791-6B35-799C-BF1D-3492F80D26D7}"/>
                </a:ext>
                <a:ext uri="{C183D7F6-B498-43B3-948B-1728B52AA6E4}">
                  <adec:decorative xmlns:adec="http://schemas.microsoft.com/office/drawing/2017/decorative" val="1"/>
                </a:ext>
              </a:extLst>
            </p:cNvPr>
            <p:cNvPicPr>
              <a:picLocks noChangeAspect="1"/>
            </p:cNvPicPr>
            <p:nvPr/>
          </p:nvPicPr>
          <p:blipFill rotWithShape="1">
            <a:blip r:embed="rId2" cstate="email">
              <a:extLst>
                <a:ext uri="{BEBA8EAE-BF5A-486C-A8C5-ECC9F3942E4B}">
                  <a14:imgProps xmlns:a14="http://schemas.microsoft.com/office/drawing/2010/main">
                    <a14:imgLayer r:embed="rId3">
                      <a14:imgEffect>
                        <a14:sharpenSoften amount="-100000"/>
                      </a14:imgEffect>
                    </a14:imgLayer>
                  </a14:imgProps>
                </a:ext>
                <a:ext uri="{28A0092B-C50C-407E-A947-70E740481C1C}">
                  <a14:useLocalDpi xmlns:a14="http://schemas.microsoft.com/office/drawing/2010/main" val="0"/>
                </a:ext>
              </a:extLst>
            </a:blip>
            <a:srcRect l="16919" t="4793" r="55136" b="5416"/>
            <a:stretch/>
          </p:blipFill>
          <p:spPr>
            <a:xfrm>
              <a:off x="7347856" y="0"/>
              <a:ext cx="4844143" cy="6858000"/>
            </a:xfrm>
            <a:prstGeom prst="rect">
              <a:avLst/>
            </a:prstGeom>
          </p:spPr>
        </p:pic>
        <p:sp>
          <p:nvSpPr>
            <p:cNvPr id="5" name="Rectangle 4">
              <a:extLst>
                <a:ext uri="{FF2B5EF4-FFF2-40B4-BE49-F238E27FC236}">
                  <a16:creationId xmlns:a16="http://schemas.microsoft.com/office/drawing/2014/main" id="{FD0BA37F-491D-6733-8313-62FE4479946A}"/>
                </a:ext>
                <a:ext uri="{C183D7F6-B498-43B3-948B-1728B52AA6E4}">
                  <adec:decorative xmlns:adec="http://schemas.microsoft.com/office/drawing/2017/decorative" val="1"/>
                </a:ext>
              </a:extLst>
            </p:cNvPr>
            <p:cNvSpPr/>
            <p:nvPr/>
          </p:nvSpPr>
          <p:spPr bwMode="auto">
            <a:xfrm>
              <a:off x="6892376" y="0"/>
              <a:ext cx="3173184" cy="6858000"/>
            </a:xfrm>
            <a:prstGeom prst="rect">
              <a:avLst/>
            </a:prstGeom>
            <a:gradFill flip="none" rotWithShape="1">
              <a:gsLst>
                <a:gs pos="19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grpSp>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nchor="t" anchorCtr="0"/>
          <a:lstStyle/>
          <a:p>
            <a:r>
              <a:rPr lang="en-US"/>
              <a:t>Click to edit Master title style</a:t>
            </a:r>
          </a:p>
        </p:txBody>
      </p:sp>
      <p:sp>
        <p:nvSpPr>
          <p:cNvPr id="10" name="Text Placeholder 11">
            <a:extLst>
              <a:ext uri="{FF2B5EF4-FFF2-40B4-BE49-F238E27FC236}">
                <a16:creationId xmlns:a16="http://schemas.microsoft.com/office/drawing/2014/main" id="{86E03C92-DE23-2C43-07EE-49514B3D2740}"/>
              </a:ext>
            </a:extLst>
          </p:cNvPr>
          <p:cNvSpPr>
            <a:spLocks noGrp="1"/>
          </p:cNvSpPr>
          <p:nvPr>
            <p:ph type="body" sz="quarter" idx="16" hasCustomPrompt="1"/>
          </p:nvPr>
        </p:nvSpPr>
        <p:spPr>
          <a:xfrm>
            <a:off x="585217" y="316933"/>
            <a:ext cx="3536997" cy="338554"/>
          </a:xfrm>
        </p:spPr>
        <p:txBody>
          <a:bodyPr anchor="t"/>
          <a:lstStyle>
            <a:lvl1pPr marL="0" indent="0" algn="l" defTabSz="914367" rtl="0" eaLnBrk="1" latinLnBrk="0" hangingPunct="1">
              <a:spcBef>
                <a:spcPts val="0"/>
              </a:spcBef>
              <a:buNone/>
              <a:defRPr lang="en-US" sz="1600" kern="1200" dirty="0">
                <a:solidFill>
                  <a:schemeClr val="tx1"/>
                </a:solidFill>
                <a:latin typeface="+mj-lt"/>
                <a:ea typeface="+mn-ea"/>
                <a:cs typeface="+mn-cs"/>
              </a:defRPr>
            </a:lvl1pPr>
          </a:lstStyle>
          <a:p>
            <a:pPr lvl="0"/>
            <a:r>
              <a:rPr lang="en-US"/>
              <a:t>Click to edit text styles</a:t>
            </a:r>
          </a:p>
        </p:txBody>
      </p:sp>
    </p:spTree>
    <p:extLst>
      <p:ext uri="{BB962C8B-B14F-4D97-AF65-F5344CB8AC3E}">
        <p14:creationId xmlns:p14="http://schemas.microsoft.com/office/powerpoint/2010/main" val="381883081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02.xml><?xml version="1.0" encoding="utf-8"?>
<p:sldLayout xmlns:a="http://schemas.openxmlformats.org/drawingml/2006/main" xmlns:r="http://schemas.openxmlformats.org/officeDocument/2006/relationships" xmlns:p="http://schemas.openxmlformats.org/presentationml/2006/main" showMasterSp="0" preserve="1" userDrawn="1">
  <p:cSld name="2_Title Only">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8955445-9897-4F4A-1AC6-E3E7C73BEB1F}"/>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29287435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03.xml><?xml version="1.0" encoding="utf-8"?>
<p:sldLayout xmlns:a="http://schemas.openxmlformats.org/drawingml/2006/main" xmlns:r="http://schemas.openxmlformats.org/officeDocument/2006/relationships" xmlns:p="http://schemas.openxmlformats.org/presentationml/2006/main" showMasterSp="0" preserve="1" userDrawn="1">
  <p:cSld name="16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4" name="Title 3">
            <a:extLst>
              <a:ext uri="{FF2B5EF4-FFF2-40B4-BE49-F238E27FC236}">
                <a16:creationId xmlns:a16="http://schemas.microsoft.com/office/drawing/2014/main" id="{CE989252-C734-F337-C4C4-968C00B84337}"/>
              </a:ext>
            </a:extLst>
          </p:cNvPr>
          <p:cNvSpPr>
            <a:spLocks noGrp="1"/>
          </p:cNvSpPr>
          <p:nvPr>
            <p:ph type="title"/>
          </p:nvPr>
        </p:nvSpPr>
        <p:spPr/>
        <p:txBody>
          <a:bodyPr anchor="t" anchorCtr="0"/>
          <a:lstStyle/>
          <a:p>
            <a:r>
              <a:rPr lang="en-US"/>
              <a:t>Click to edit Master title style</a:t>
            </a:r>
          </a:p>
        </p:txBody>
      </p:sp>
    </p:spTree>
    <p:extLst>
      <p:ext uri="{BB962C8B-B14F-4D97-AF65-F5344CB8AC3E}">
        <p14:creationId xmlns:p14="http://schemas.microsoft.com/office/powerpoint/2010/main" val="1423265189"/>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04.xml><?xml version="1.0" encoding="utf-8"?>
<p:sldLayout xmlns:a="http://schemas.openxmlformats.org/drawingml/2006/main" xmlns:r="http://schemas.openxmlformats.org/officeDocument/2006/relationships" xmlns:p="http://schemas.openxmlformats.org/presentationml/2006/main" showMasterSp="0" preserve="1" userDrawn="1">
  <p:cSld name="4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16" name="Title 6">
            <a:extLst>
              <a:ext uri="{FF2B5EF4-FFF2-40B4-BE49-F238E27FC236}">
                <a16:creationId xmlns:a16="http://schemas.microsoft.com/office/drawing/2014/main" id="{0990486E-CB2B-FF34-8E7C-59E21B287A7D}"/>
              </a:ext>
            </a:extLst>
          </p:cNvPr>
          <p:cNvSpPr>
            <a:spLocks noGrp="1"/>
          </p:cNvSpPr>
          <p:nvPr>
            <p:ph type="title"/>
          </p:nvPr>
        </p:nvSpPr>
        <p:spPr>
          <a:xfrm>
            <a:off x="588263" y="580311"/>
            <a:ext cx="11018520" cy="430887"/>
          </a:xfrm>
        </p:spPr>
        <p:txBody>
          <a:bodyPr anchor="t" anchorCtr="0"/>
          <a:lstStyle/>
          <a:p>
            <a:r>
              <a:rPr lang="en-US"/>
              <a:t>Click to edit Master title style</a:t>
            </a:r>
          </a:p>
        </p:txBody>
      </p:sp>
      <p:sp>
        <p:nvSpPr>
          <p:cNvPr id="17" name="Text Placeholder 2">
            <a:extLst>
              <a:ext uri="{FF2B5EF4-FFF2-40B4-BE49-F238E27FC236}">
                <a16:creationId xmlns:a16="http://schemas.microsoft.com/office/drawing/2014/main" id="{5C64DD84-9924-77B4-808F-02B81603CB6B}"/>
              </a:ext>
            </a:extLst>
          </p:cNvPr>
          <p:cNvSpPr>
            <a:spLocks noGrp="1"/>
          </p:cNvSpPr>
          <p:nvPr>
            <p:ph type="body" sz="quarter" idx="11"/>
          </p:nvPr>
        </p:nvSpPr>
        <p:spPr>
          <a:xfrm>
            <a:off x="584518" y="1039270"/>
            <a:ext cx="11018520" cy="276999"/>
          </a:xfrm>
        </p:spPr>
        <p:txBody>
          <a:bodyPr/>
          <a:lstStyle>
            <a:lvl1pPr marL="0" indent="0">
              <a:buNone/>
              <a:defRPr sz="1800"/>
            </a:lvl1pPr>
          </a:lstStyle>
          <a:p>
            <a:pPr lvl="0"/>
            <a:r>
              <a:rPr lang="en-US"/>
              <a:t>Click to edit Master text styles</a:t>
            </a:r>
          </a:p>
        </p:txBody>
      </p:sp>
    </p:spTree>
    <p:extLst>
      <p:ext uri="{BB962C8B-B14F-4D97-AF65-F5344CB8AC3E}">
        <p14:creationId xmlns:p14="http://schemas.microsoft.com/office/powerpoint/2010/main" val="203057229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05.xml><?xml version="1.0" encoding="utf-8"?>
<p:sldLayout xmlns:a="http://schemas.openxmlformats.org/drawingml/2006/main" xmlns:r="http://schemas.openxmlformats.org/officeDocument/2006/relationships" xmlns:p="http://schemas.openxmlformats.org/presentationml/2006/main" showMasterSp="0" preserve="1" userDrawn="1">
  <p:cSld name="14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5" name="Title 6">
            <a:extLst>
              <a:ext uri="{FF2B5EF4-FFF2-40B4-BE49-F238E27FC236}">
                <a16:creationId xmlns:a16="http://schemas.microsoft.com/office/drawing/2014/main" id="{51C9B6F3-E735-840E-3BE2-D2B3CC818C47}"/>
              </a:ext>
            </a:extLst>
          </p:cNvPr>
          <p:cNvSpPr>
            <a:spLocks noGrp="1"/>
          </p:cNvSpPr>
          <p:nvPr>
            <p:ph type="title"/>
          </p:nvPr>
        </p:nvSpPr>
        <p:spPr>
          <a:xfrm>
            <a:off x="588263" y="580311"/>
            <a:ext cx="11018520" cy="430887"/>
          </a:xfrm>
        </p:spPr>
        <p:txBody>
          <a:bodyPr anchor="t" anchorCtr="0"/>
          <a:lstStyle/>
          <a:p>
            <a:r>
              <a:rPr lang="en-US"/>
              <a:t>Click to edit Master title style</a:t>
            </a:r>
          </a:p>
        </p:txBody>
      </p:sp>
      <p:sp>
        <p:nvSpPr>
          <p:cNvPr id="6" name="Text Placeholder 2">
            <a:extLst>
              <a:ext uri="{FF2B5EF4-FFF2-40B4-BE49-F238E27FC236}">
                <a16:creationId xmlns:a16="http://schemas.microsoft.com/office/drawing/2014/main" id="{DC5275CD-9BC7-D5C8-CFA6-C95A6628B7BE}"/>
              </a:ext>
            </a:extLst>
          </p:cNvPr>
          <p:cNvSpPr>
            <a:spLocks noGrp="1"/>
          </p:cNvSpPr>
          <p:nvPr>
            <p:ph type="body" sz="quarter" idx="11"/>
          </p:nvPr>
        </p:nvSpPr>
        <p:spPr>
          <a:xfrm>
            <a:off x="584518" y="1039270"/>
            <a:ext cx="11018520" cy="276999"/>
          </a:xfrm>
        </p:spPr>
        <p:txBody>
          <a:bodyPr/>
          <a:lstStyle>
            <a:lvl1pPr marL="0" indent="0">
              <a:buNone/>
              <a:defRPr sz="1800"/>
            </a:lvl1pPr>
          </a:lstStyle>
          <a:p>
            <a:pPr lvl="0"/>
            <a:r>
              <a:rPr lang="en-US"/>
              <a:t>Click to edit Master text styles</a:t>
            </a:r>
          </a:p>
        </p:txBody>
      </p:sp>
    </p:spTree>
    <p:extLst>
      <p:ext uri="{BB962C8B-B14F-4D97-AF65-F5344CB8AC3E}">
        <p14:creationId xmlns:p14="http://schemas.microsoft.com/office/powerpoint/2010/main" val="264379125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06.xml><?xml version="1.0" encoding="utf-8"?>
<p:sldLayout xmlns:a="http://schemas.openxmlformats.org/drawingml/2006/main" xmlns:r="http://schemas.openxmlformats.org/officeDocument/2006/relationships" xmlns:p="http://schemas.openxmlformats.org/presentationml/2006/main" showMasterSp="0" preserve="1" userDrawn="1">
  <p:cSld name="15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14" name="Title 1">
            <a:extLst>
              <a:ext uri="{FF2B5EF4-FFF2-40B4-BE49-F238E27FC236}">
                <a16:creationId xmlns:a16="http://schemas.microsoft.com/office/drawing/2014/main" id="{C41936ED-24D1-ED6C-8985-7ABF14606E26}"/>
              </a:ext>
            </a:extLst>
          </p:cNvPr>
          <p:cNvSpPr>
            <a:spLocks noGrp="1"/>
          </p:cNvSpPr>
          <p:nvPr>
            <p:ph type="title"/>
          </p:nvPr>
        </p:nvSpPr>
        <p:spPr>
          <a:xfrm>
            <a:off x="588263" y="580311"/>
            <a:ext cx="11018520" cy="430887"/>
          </a:xfrm>
        </p:spPr>
        <p:txBody>
          <a:bodyPr anchor="t" anchorCtr="0"/>
          <a:lstStyle/>
          <a:p>
            <a:r>
              <a:rPr lang="en-US"/>
              <a:t>Click to edit Master title style</a:t>
            </a:r>
          </a:p>
        </p:txBody>
      </p:sp>
      <p:sp>
        <p:nvSpPr>
          <p:cNvPr id="15" name="Text Placeholder 11">
            <a:extLst>
              <a:ext uri="{FF2B5EF4-FFF2-40B4-BE49-F238E27FC236}">
                <a16:creationId xmlns:a16="http://schemas.microsoft.com/office/drawing/2014/main" id="{1F347600-F06A-D560-A15B-6AE37ABC2DA0}"/>
              </a:ext>
            </a:extLst>
          </p:cNvPr>
          <p:cNvSpPr>
            <a:spLocks noGrp="1"/>
          </p:cNvSpPr>
          <p:nvPr>
            <p:ph type="body" sz="quarter" idx="16" hasCustomPrompt="1"/>
          </p:nvPr>
        </p:nvSpPr>
        <p:spPr>
          <a:xfrm>
            <a:off x="585217" y="316933"/>
            <a:ext cx="3536997" cy="338554"/>
          </a:xfrm>
        </p:spPr>
        <p:txBody>
          <a:bodyPr anchor="t"/>
          <a:lstStyle>
            <a:lvl1pPr marL="0" indent="0" algn="l" defTabSz="914367" rtl="0" eaLnBrk="1" latinLnBrk="0" hangingPunct="1">
              <a:spcBef>
                <a:spcPts val="0"/>
              </a:spcBef>
              <a:buNone/>
              <a:defRPr lang="en-US" sz="1600" kern="1200" dirty="0">
                <a:solidFill>
                  <a:schemeClr val="tx1"/>
                </a:solidFill>
                <a:latin typeface="+mj-lt"/>
                <a:ea typeface="+mn-ea"/>
                <a:cs typeface="+mn-cs"/>
              </a:defRPr>
            </a:lvl1pPr>
          </a:lstStyle>
          <a:p>
            <a:pPr lvl="0"/>
            <a:r>
              <a:rPr lang="en-US"/>
              <a:t>Click to edit text styles</a:t>
            </a:r>
          </a:p>
        </p:txBody>
      </p:sp>
    </p:spTree>
    <p:extLst>
      <p:ext uri="{BB962C8B-B14F-4D97-AF65-F5344CB8AC3E}">
        <p14:creationId xmlns:p14="http://schemas.microsoft.com/office/powerpoint/2010/main" val="572384565"/>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07.xml><?xml version="1.0" encoding="utf-8"?>
<p:sldLayout xmlns:a="http://schemas.openxmlformats.org/drawingml/2006/main" xmlns:r="http://schemas.openxmlformats.org/officeDocument/2006/relationships" xmlns:p="http://schemas.openxmlformats.org/presentationml/2006/main" showMasterSp="0" preserve="1" userDrawn="1">
  <p:cSld name="8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grpSp>
        <p:nvGrpSpPr>
          <p:cNvPr id="4" name="Group 3">
            <a:extLst>
              <a:ext uri="{FF2B5EF4-FFF2-40B4-BE49-F238E27FC236}">
                <a16:creationId xmlns:a16="http://schemas.microsoft.com/office/drawing/2014/main" id="{20D79F10-64F6-C21C-7C71-7161445C1F68}"/>
              </a:ext>
              <a:ext uri="{C183D7F6-B498-43B3-948B-1728B52AA6E4}">
                <adec:decorative xmlns:adec="http://schemas.microsoft.com/office/drawing/2017/decorative" val="1"/>
              </a:ext>
            </a:extLst>
          </p:cNvPr>
          <p:cNvGrpSpPr>
            <a:grpSpLocks/>
          </p:cNvGrpSpPr>
          <p:nvPr userDrawn="1"/>
        </p:nvGrpSpPr>
        <p:grpSpPr>
          <a:xfrm>
            <a:off x="0" y="59417"/>
            <a:ext cx="12296446" cy="6858000"/>
            <a:chOff x="0" y="0"/>
            <a:chExt cx="12296446" cy="6858000"/>
          </a:xfrm>
        </p:grpSpPr>
        <p:grpSp>
          <p:nvGrpSpPr>
            <p:cNvPr id="7" name="Group 6">
              <a:extLst>
                <a:ext uri="{FF2B5EF4-FFF2-40B4-BE49-F238E27FC236}">
                  <a16:creationId xmlns:a16="http://schemas.microsoft.com/office/drawing/2014/main" id="{F813550D-1430-1AAF-27FC-36AF498C3783}"/>
                </a:ext>
              </a:extLst>
            </p:cNvPr>
            <p:cNvGrpSpPr>
              <a:grpSpLocks/>
            </p:cNvGrpSpPr>
            <p:nvPr userDrawn="1"/>
          </p:nvGrpSpPr>
          <p:grpSpPr>
            <a:xfrm>
              <a:off x="0" y="0"/>
              <a:ext cx="12192000" cy="6858000"/>
              <a:chOff x="0" y="0"/>
              <a:chExt cx="12192000" cy="6858000"/>
            </a:xfrm>
          </p:grpSpPr>
          <p:grpSp>
            <p:nvGrpSpPr>
              <p:cNvPr id="10" name="Group 9">
                <a:extLst>
                  <a:ext uri="{FF2B5EF4-FFF2-40B4-BE49-F238E27FC236}">
                    <a16:creationId xmlns:a16="http://schemas.microsoft.com/office/drawing/2014/main" id="{DFA71A38-21C5-D650-0783-A7CF52862719}"/>
                  </a:ext>
                </a:extLst>
              </p:cNvPr>
              <p:cNvGrpSpPr>
                <a:grpSpLocks/>
              </p:cNvGrpSpPr>
              <p:nvPr userDrawn="1"/>
            </p:nvGrpSpPr>
            <p:grpSpPr>
              <a:xfrm>
                <a:off x="3689874" y="0"/>
                <a:ext cx="8502126" cy="6858000"/>
                <a:chOff x="6892376" y="0"/>
                <a:chExt cx="5299623" cy="6858000"/>
              </a:xfrm>
            </p:grpSpPr>
            <p:pic>
              <p:nvPicPr>
                <p:cNvPr id="12" name="Picture 11">
                  <a:extLst>
                    <a:ext uri="{FF2B5EF4-FFF2-40B4-BE49-F238E27FC236}">
                      <a16:creationId xmlns:a16="http://schemas.microsoft.com/office/drawing/2014/main" id="{0DD24FF4-5EAD-0ADD-A846-C1BCE8D135D0}"/>
                    </a:ext>
                    <a:ext uri="{C183D7F6-B498-43B3-948B-1728B52AA6E4}">
                      <adec:decorative xmlns:adec="http://schemas.microsoft.com/office/drawing/2017/decorative" val="1"/>
                    </a:ext>
                  </a:extLst>
                </p:cNvPr>
                <p:cNvPicPr>
                  <a:picLocks noChangeAspect="1"/>
                </p:cNvPicPr>
                <p:nvPr/>
              </p:nvPicPr>
              <p:blipFill rotWithShape="1">
                <a:blip r:embed="rId3" cstate="email">
                  <a:extLst>
                    <a:ext uri="{BEBA8EAE-BF5A-486C-A8C5-ECC9F3942E4B}">
                      <a14:imgProps xmlns:a14="http://schemas.microsoft.com/office/drawing/2010/main">
                        <a14:imgLayer r:embed="rId4">
                          <a14:imgEffect>
                            <a14:sharpenSoften amount="-100000"/>
                          </a14:imgEffect>
                        </a14:imgLayer>
                      </a14:imgProps>
                    </a:ext>
                    <a:ext uri="{28A0092B-C50C-407E-A947-70E740481C1C}">
                      <a14:useLocalDpi xmlns:a14="http://schemas.microsoft.com/office/drawing/2010/main" val="0"/>
                    </a:ext>
                  </a:extLst>
                </a:blip>
                <a:srcRect l="16919" t="4793" r="55136" b="5416"/>
                <a:stretch/>
              </p:blipFill>
              <p:spPr>
                <a:xfrm>
                  <a:off x="7347856" y="0"/>
                  <a:ext cx="4844143" cy="6858000"/>
                </a:xfrm>
                <a:prstGeom prst="rect">
                  <a:avLst/>
                </a:prstGeom>
              </p:spPr>
            </p:pic>
            <p:sp>
              <p:nvSpPr>
                <p:cNvPr id="13" name="Rectangle 12">
                  <a:extLst>
                    <a:ext uri="{FF2B5EF4-FFF2-40B4-BE49-F238E27FC236}">
                      <a16:creationId xmlns:a16="http://schemas.microsoft.com/office/drawing/2014/main" id="{5873A11F-C1A1-34D9-F602-ED13399C11E5}"/>
                    </a:ext>
                    <a:ext uri="{C183D7F6-B498-43B3-948B-1728B52AA6E4}">
                      <adec:decorative xmlns:adec="http://schemas.microsoft.com/office/drawing/2017/decorative" val="1"/>
                    </a:ext>
                  </a:extLst>
                </p:cNvPr>
                <p:cNvSpPr>
                  <a:spLocks/>
                </p:cNvSpPr>
                <p:nvPr/>
              </p:nvSpPr>
              <p:spPr bwMode="auto">
                <a:xfrm>
                  <a:off x="6892376" y="0"/>
                  <a:ext cx="3173184" cy="6858000"/>
                </a:xfrm>
                <a:prstGeom prst="rect">
                  <a:avLst/>
                </a:prstGeom>
                <a:gradFill flip="none" rotWithShape="1">
                  <a:gsLst>
                    <a:gs pos="19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grpSp>
          <p:sp>
            <p:nvSpPr>
              <p:cNvPr id="11" name="Rectangle 10">
                <a:extLst>
                  <a:ext uri="{FF2B5EF4-FFF2-40B4-BE49-F238E27FC236}">
                    <a16:creationId xmlns:a16="http://schemas.microsoft.com/office/drawing/2014/main" id="{BABC1A0E-0E15-08A9-B981-FC99391A5289}"/>
                  </a:ext>
                </a:extLst>
              </p:cNvPr>
              <p:cNvSpPr>
                <a:spLocks/>
              </p:cNvSpPr>
              <p:nvPr userDrawn="1"/>
            </p:nvSpPr>
            <p:spPr bwMode="auto">
              <a:xfrm>
                <a:off x="0" y="0"/>
                <a:ext cx="6508376" cy="6858000"/>
              </a:xfrm>
              <a:prstGeom prst="rect">
                <a:avLst/>
              </a:prstGeom>
              <a:gradFill flip="none" rotWithShape="1">
                <a:gsLst>
                  <a:gs pos="66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grpSp>
        <p:pic>
          <p:nvPicPr>
            <p:cNvPr id="8" name="Picture 7" descr="Background pattern&#10;&#10;Description automatically generated">
              <a:extLst>
                <a:ext uri="{FF2B5EF4-FFF2-40B4-BE49-F238E27FC236}">
                  <a16:creationId xmlns:a16="http://schemas.microsoft.com/office/drawing/2014/main" id="{FDE99B06-440F-1577-A1AA-195994924DBB}"/>
                </a:ext>
              </a:extLst>
            </p:cNvPr>
            <p:cNvPicPr>
              <a:picLocks noChangeAspect="1"/>
            </p:cNvPicPr>
            <p:nvPr userDrawn="1"/>
          </p:nvPicPr>
          <p:blipFill>
            <a:blip r:embed="rId5" cstate="print">
              <a:alphaModFix amt="50000"/>
              <a:extLst>
                <a:ext uri="{BEBA8EAE-BF5A-486C-A8C5-ECC9F3942E4B}">
                  <a14:imgProps xmlns:a14="http://schemas.microsoft.com/office/drawing/2010/main">
                    <a14:imgLayer r:embed="rId6">
                      <a14:imgEffect>
                        <a14:brightnessContrast bright="-5000"/>
                      </a14:imgEffect>
                    </a14:imgLayer>
                  </a14:imgProps>
                </a:ex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9" name="Rectangle 8">
              <a:extLst>
                <a:ext uri="{FF2B5EF4-FFF2-40B4-BE49-F238E27FC236}">
                  <a16:creationId xmlns:a16="http://schemas.microsoft.com/office/drawing/2014/main" id="{D6729A08-7E3D-D87D-AE08-A39A67CFD219}"/>
                </a:ext>
              </a:extLst>
            </p:cNvPr>
            <p:cNvSpPr>
              <a:spLocks/>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grpSp>
      <p:sp>
        <p:nvSpPr>
          <p:cNvPr id="5" name="Title 6">
            <a:extLst>
              <a:ext uri="{FF2B5EF4-FFF2-40B4-BE49-F238E27FC236}">
                <a16:creationId xmlns:a16="http://schemas.microsoft.com/office/drawing/2014/main" id="{51C9B6F3-E735-840E-3BE2-D2B3CC818C47}"/>
              </a:ext>
            </a:extLst>
          </p:cNvPr>
          <p:cNvSpPr>
            <a:spLocks noGrp="1"/>
          </p:cNvSpPr>
          <p:nvPr>
            <p:ph type="title"/>
          </p:nvPr>
        </p:nvSpPr>
        <p:spPr>
          <a:xfrm>
            <a:off x="588263" y="580311"/>
            <a:ext cx="11018520" cy="430887"/>
          </a:xfrm>
        </p:spPr>
        <p:txBody>
          <a:bodyPr anchor="t" anchorCtr="0"/>
          <a:lstStyle/>
          <a:p>
            <a:r>
              <a:rPr lang="en-US"/>
              <a:t>Click to edit Master title style</a:t>
            </a:r>
          </a:p>
        </p:txBody>
      </p:sp>
      <p:sp>
        <p:nvSpPr>
          <p:cNvPr id="6" name="Text Placeholder 2">
            <a:extLst>
              <a:ext uri="{FF2B5EF4-FFF2-40B4-BE49-F238E27FC236}">
                <a16:creationId xmlns:a16="http://schemas.microsoft.com/office/drawing/2014/main" id="{DC5275CD-9BC7-D5C8-CFA6-C95A6628B7BE}"/>
              </a:ext>
            </a:extLst>
          </p:cNvPr>
          <p:cNvSpPr>
            <a:spLocks noGrp="1"/>
          </p:cNvSpPr>
          <p:nvPr>
            <p:ph type="body" sz="quarter" idx="11"/>
          </p:nvPr>
        </p:nvSpPr>
        <p:spPr>
          <a:xfrm>
            <a:off x="584518" y="1039270"/>
            <a:ext cx="11018520" cy="276999"/>
          </a:xfrm>
        </p:spPr>
        <p:txBody>
          <a:bodyPr/>
          <a:lstStyle>
            <a:lvl1pPr marL="0" indent="0">
              <a:buNone/>
              <a:defRPr sz="1800"/>
            </a:lvl1pPr>
          </a:lstStyle>
          <a:p>
            <a:pPr lvl="0"/>
            <a:r>
              <a:rPr lang="en-US"/>
              <a:t>Click to edit Master text styles</a:t>
            </a:r>
          </a:p>
        </p:txBody>
      </p:sp>
    </p:spTree>
    <p:extLst>
      <p:ext uri="{BB962C8B-B14F-4D97-AF65-F5344CB8AC3E}">
        <p14:creationId xmlns:p14="http://schemas.microsoft.com/office/powerpoint/2010/main" val="302813814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08.xml><?xml version="1.0" encoding="utf-8"?>
<p:sldLayout xmlns:a="http://schemas.openxmlformats.org/drawingml/2006/main" xmlns:r="http://schemas.openxmlformats.org/officeDocument/2006/relationships" xmlns:p="http://schemas.openxmlformats.org/presentationml/2006/main" showMasterSp="0" preserve="1" userDrawn="1">
  <p:cSld name="10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5" name="Rectangle 4">
            <a:extLst>
              <a:ext uri="{FF2B5EF4-FFF2-40B4-BE49-F238E27FC236}">
                <a16:creationId xmlns:a16="http://schemas.microsoft.com/office/drawing/2014/main" id="{216DF29D-E584-4571-C8F2-D99A5BC88C4A}"/>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4" name="Title 3">
            <a:extLst>
              <a:ext uri="{FF2B5EF4-FFF2-40B4-BE49-F238E27FC236}">
                <a16:creationId xmlns:a16="http://schemas.microsoft.com/office/drawing/2014/main" id="{CE989252-C734-F337-C4C4-968C00B84337}"/>
              </a:ext>
            </a:extLst>
          </p:cNvPr>
          <p:cNvSpPr>
            <a:spLocks noGrp="1"/>
          </p:cNvSpPr>
          <p:nvPr>
            <p:ph type="title"/>
          </p:nvPr>
        </p:nvSpPr>
        <p:spPr/>
        <p:txBody>
          <a:bodyPr anchor="t" anchorCtr="0"/>
          <a:lstStyle/>
          <a:p>
            <a:r>
              <a:rPr lang="en-US"/>
              <a:t>Click to edit Master title style</a:t>
            </a:r>
          </a:p>
        </p:txBody>
      </p:sp>
    </p:spTree>
    <p:extLst>
      <p:ext uri="{BB962C8B-B14F-4D97-AF65-F5344CB8AC3E}">
        <p14:creationId xmlns:p14="http://schemas.microsoft.com/office/powerpoint/2010/main" val="96495518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09.xml><?xml version="1.0" encoding="utf-8"?>
<p:sldLayout xmlns:a="http://schemas.openxmlformats.org/drawingml/2006/main" xmlns:r="http://schemas.openxmlformats.org/officeDocument/2006/relationships" xmlns:p="http://schemas.openxmlformats.org/presentationml/2006/main" showMasterSp="0" preserve="1" userDrawn="1">
  <p:cSld name="Session Title w/ Photo">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a:noFill/>
        </p:spPr>
        <p:txBody>
          <a:bodyPr vert="horz" wrap="square" lIns="0" tIns="0" rIns="0" bIns="0" rtlCol="0" anchor="b" anchorCtr="0">
            <a:spAutoFit/>
          </a:bodyPr>
          <a:lstStyle>
            <a:lvl1pPr>
              <a:defRPr lang="en-US" dirty="0">
                <a:gradFill>
                  <a:gsLst>
                    <a:gs pos="26000">
                      <a:schemeClr val="accent1"/>
                    </a:gs>
                    <a:gs pos="100000">
                      <a:schemeClr val="accent3"/>
                    </a:gs>
                  </a:gsLst>
                  <a:lin ang="2400000" scaled="0"/>
                </a:gradFill>
                <a:latin typeface="Segoe UI Semibold" panose="020B0702040204020203" pitchFamily="34" charset="0"/>
                <a:cs typeface="Segoe UI Semibold" panose="020B0702040204020203" pitchFamily="34" charset="0"/>
              </a:defRPr>
            </a:lvl1pPr>
          </a:lstStyle>
          <a:p>
            <a:pPr lvl="0"/>
            <a:r>
              <a:rPr lang="en-US"/>
              <a:t>Session or demo title</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bg1"/>
                </a:solidFill>
                <a:latin typeface="+mn-lt"/>
                <a:cs typeface="Segoe UI" panose="020B0502040204020203" pitchFamily="34" charset="0"/>
              </a:defRPr>
            </a:lvl1pPr>
          </a:lstStyle>
          <a:p>
            <a:pPr lvl="0"/>
            <a:r>
              <a:rPr lang="en-US"/>
              <a:t>Speaker name or subtitle</a:t>
            </a:r>
          </a:p>
        </p:txBody>
      </p:sp>
      <p:sp>
        <p:nvSpPr>
          <p:cNvPr id="4" name="Picture Placeholder 3">
            <a:extLst>
              <a:ext uri="{FF2B5EF4-FFF2-40B4-BE49-F238E27FC236}">
                <a16:creationId xmlns:a16="http://schemas.microsoft.com/office/drawing/2014/main" id="{40BC5B99-509C-464A-99BC-BB61027E6D1A}"/>
              </a:ext>
            </a:extLst>
          </p:cNvPr>
          <p:cNvSpPr>
            <a:spLocks noGrp="1"/>
          </p:cNvSpPr>
          <p:nvPr>
            <p:ph type="pic" sz="quarter" idx="13"/>
          </p:nvPr>
        </p:nvSpPr>
        <p:spPr>
          <a:xfrm>
            <a:off x="5326063" y="0"/>
            <a:ext cx="6865937" cy="6858000"/>
          </a:xfrm>
        </p:spPr>
        <p:txBody>
          <a:bodyPr/>
          <a:lstStyle/>
          <a:p>
            <a:r>
              <a:rPr lang="en-US"/>
              <a:t>Click icon to add picture</a:t>
            </a:r>
          </a:p>
        </p:txBody>
      </p:sp>
      <p:pic>
        <p:nvPicPr>
          <p:cNvPr id="3" name="MS logo gray - EMF" descr="Microsoft logo, gray text version">
            <a:extLst>
              <a:ext uri="{FF2B5EF4-FFF2-40B4-BE49-F238E27FC236}">
                <a16:creationId xmlns:a16="http://schemas.microsoft.com/office/drawing/2014/main" id="{B1E4D60A-74D4-CACF-489D-0AF2C448AF16}"/>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87823922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55">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preserve="1" userDrawn="1">
  <p:cSld name="2_Title Slide">
    <p:spTree>
      <p:nvGrpSpPr>
        <p:cNvPr id="1" name=""/>
        <p:cNvGrpSpPr/>
        <p:nvPr/>
      </p:nvGrpSpPr>
      <p:grpSpPr>
        <a:xfrm>
          <a:off x="0" y="0"/>
          <a:ext cx="0" cy="0"/>
          <a:chOff x="0" y="0"/>
          <a:chExt cx="0" cy="0"/>
        </a:xfrm>
      </p:grpSpPr>
      <p:pic>
        <p:nvPicPr>
          <p:cNvPr id="2" name="Picture 1" descr="A field of pink flowers&#10;&#10;Description automatically generated">
            <a:extLst>
              <a:ext uri="{FF2B5EF4-FFF2-40B4-BE49-F238E27FC236}">
                <a16:creationId xmlns:a16="http://schemas.microsoft.com/office/drawing/2014/main" id="{E214436C-D4A0-F3A5-8A2C-F0899EA45D2B}"/>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6" t="9553" r="-5" b="21753"/>
          <a:stretch/>
        </p:blipFill>
        <p:spPr>
          <a:xfrm>
            <a:off x="0" y="0"/>
            <a:ext cx="12191999" cy="6858000"/>
          </a:xfrm>
          <a:prstGeom prst="rect">
            <a:avLst/>
          </a:prstGeom>
        </p:spPr>
      </p:pic>
      <p:sp>
        <p:nvSpPr>
          <p:cNvPr id="3" name="Rectangle 2">
            <a:extLst>
              <a:ext uri="{FF2B5EF4-FFF2-40B4-BE49-F238E27FC236}">
                <a16:creationId xmlns:a16="http://schemas.microsoft.com/office/drawing/2014/main" id="{29C5B611-9E79-BB05-EC82-68BE6DA6C09B}"/>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050D373B-7E3C-5172-898A-E68815F86C99}"/>
              </a:ext>
            </a:extLst>
          </p:cNvPr>
          <p:cNvSpPr/>
          <p:nvPr userDrawn="1"/>
        </p:nvSpPr>
        <p:spPr>
          <a:xfrm>
            <a:off x="-1" y="0"/>
            <a:ext cx="12191999" cy="4660900"/>
          </a:xfrm>
          <a:prstGeom prst="rect">
            <a:avLst/>
          </a:prstGeom>
          <a:gradFill flip="none" rotWithShape="1">
            <a:gsLst>
              <a:gs pos="66000">
                <a:srgbClr val="DAE4F6"/>
              </a:gs>
              <a:gs pos="100000">
                <a:srgbClr val="D2DEF4">
                  <a:alpha val="0"/>
                </a:srgbClr>
              </a:gs>
            </a:gsLst>
            <a:lin ang="54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a:extLst>
              <a:ext uri="{FF2B5EF4-FFF2-40B4-BE49-F238E27FC236}">
                <a16:creationId xmlns:a16="http://schemas.microsoft.com/office/drawing/2014/main" id="{F34A422B-193F-0122-2EBB-9AA5518DC152}"/>
              </a:ext>
            </a:extLst>
          </p:cNvPr>
          <p:cNvGrpSpPr/>
          <p:nvPr userDrawn="1"/>
        </p:nvGrpSpPr>
        <p:grpSpPr>
          <a:xfrm>
            <a:off x="500380" y="692322"/>
            <a:ext cx="1549400" cy="331285"/>
            <a:chOff x="508000" y="692322"/>
            <a:chExt cx="1742534" cy="372580"/>
          </a:xfrm>
        </p:grpSpPr>
        <p:pic>
          <p:nvPicPr>
            <p:cNvPr id="6" name="MS logo gray - EMF" descr="Microsoft logo, gray text version">
              <a:extLst>
                <a:ext uri="{FF2B5EF4-FFF2-40B4-BE49-F238E27FC236}">
                  <a16:creationId xmlns:a16="http://schemas.microsoft.com/office/drawing/2014/main" id="{57CA07E5-8E9D-00BD-7408-F3245E8E0D0F}"/>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r="76756"/>
            <a:stretch/>
          </p:blipFill>
          <p:spPr bwMode="black">
            <a:xfrm>
              <a:off x="508000" y="692322"/>
              <a:ext cx="404421" cy="372580"/>
            </a:xfrm>
            <a:prstGeom prst="rect">
              <a:avLst/>
            </a:prstGeom>
          </p:spPr>
        </p:pic>
        <p:sp>
          <p:nvSpPr>
            <p:cNvPr id="7" name="Freeform: Shape 6">
              <a:extLst>
                <a:ext uri="{FF2B5EF4-FFF2-40B4-BE49-F238E27FC236}">
                  <a16:creationId xmlns:a16="http://schemas.microsoft.com/office/drawing/2014/main" id="{5D95FC42-106B-19E0-E35B-3803B328B943}"/>
                </a:ext>
              </a:extLst>
            </p:cNvPr>
            <p:cNvSpPr/>
            <p:nvPr userDrawn="1"/>
          </p:nvSpPr>
          <p:spPr>
            <a:xfrm>
              <a:off x="990546" y="749975"/>
              <a:ext cx="1259988" cy="239888"/>
            </a:xfrm>
            <a:custGeom>
              <a:avLst/>
              <a:gdLst/>
              <a:ahLst/>
              <a:cxnLst/>
              <a:rect l="l" t="t" r="r" b="b"/>
              <a:pathLst>
                <a:path w="1259988" h="239888">
                  <a:moveTo>
                    <a:pt x="981777" y="103752"/>
                  </a:moveTo>
                  <a:cubicBezTo>
                    <a:pt x="967862" y="103752"/>
                    <a:pt x="956862" y="108612"/>
                    <a:pt x="948779" y="118332"/>
                  </a:cubicBezTo>
                  <a:cubicBezTo>
                    <a:pt x="940696" y="128052"/>
                    <a:pt x="936654" y="141456"/>
                    <a:pt x="936654" y="158544"/>
                  </a:cubicBezTo>
                  <a:cubicBezTo>
                    <a:pt x="936654" y="175017"/>
                    <a:pt x="940747" y="187986"/>
                    <a:pt x="948933" y="197451"/>
                  </a:cubicBezTo>
                  <a:cubicBezTo>
                    <a:pt x="957118" y="206915"/>
                    <a:pt x="968066" y="211647"/>
                    <a:pt x="981777" y="211647"/>
                  </a:cubicBezTo>
                  <a:cubicBezTo>
                    <a:pt x="995795" y="211647"/>
                    <a:pt x="1006564" y="206992"/>
                    <a:pt x="1014084" y="197681"/>
                  </a:cubicBezTo>
                  <a:cubicBezTo>
                    <a:pt x="1021605" y="188370"/>
                    <a:pt x="1025365" y="175119"/>
                    <a:pt x="1025365" y="157930"/>
                  </a:cubicBezTo>
                  <a:cubicBezTo>
                    <a:pt x="1025365" y="140638"/>
                    <a:pt x="1021605" y="127285"/>
                    <a:pt x="1014084" y="117872"/>
                  </a:cubicBezTo>
                  <a:cubicBezTo>
                    <a:pt x="1006564" y="108458"/>
                    <a:pt x="995795" y="103752"/>
                    <a:pt x="981777" y="103752"/>
                  </a:cubicBezTo>
                  <a:close/>
                  <a:moveTo>
                    <a:pt x="676977" y="103752"/>
                  </a:moveTo>
                  <a:cubicBezTo>
                    <a:pt x="663062" y="103752"/>
                    <a:pt x="652062" y="108612"/>
                    <a:pt x="643979" y="118332"/>
                  </a:cubicBezTo>
                  <a:cubicBezTo>
                    <a:pt x="635896" y="128052"/>
                    <a:pt x="631854" y="141456"/>
                    <a:pt x="631854" y="158544"/>
                  </a:cubicBezTo>
                  <a:cubicBezTo>
                    <a:pt x="631854" y="175017"/>
                    <a:pt x="635947" y="187986"/>
                    <a:pt x="644133" y="197451"/>
                  </a:cubicBezTo>
                  <a:cubicBezTo>
                    <a:pt x="652318" y="206915"/>
                    <a:pt x="663266" y="211647"/>
                    <a:pt x="676977" y="211647"/>
                  </a:cubicBezTo>
                  <a:cubicBezTo>
                    <a:pt x="690995" y="211647"/>
                    <a:pt x="701764" y="206992"/>
                    <a:pt x="709284" y="197681"/>
                  </a:cubicBezTo>
                  <a:cubicBezTo>
                    <a:pt x="716805" y="188370"/>
                    <a:pt x="720565" y="175119"/>
                    <a:pt x="720565" y="157930"/>
                  </a:cubicBezTo>
                  <a:cubicBezTo>
                    <a:pt x="720565" y="140638"/>
                    <a:pt x="716805" y="127285"/>
                    <a:pt x="709284" y="117872"/>
                  </a:cubicBezTo>
                  <a:cubicBezTo>
                    <a:pt x="701764" y="108458"/>
                    <a:pt x="690995" y="103752"/>
                    <a:pt x="676977" y="103752"/>
                  </a:cubicBezTo>
                  <a:close/>
                  <a:moveTo>
                    <a:pt x="281759" y="79042"/>
                  </a:moveTo>
                  <a:lnTo>
                    <a:pt x="317367" y="79042"/>
                  </a:lnTo>
                  <a:lnTo>
                    <a:pt x="317367" y="236204"/>
                  </a:lnTo>
                  <a:lnTo>
                    <a:pt x="281759" y="236204"/>
                  </a:lnTo>
                  <a:close/>
                  <a:moveTo>
                    <a:pt x="577267" y="76279"/>
                  </a:moveTo>
                  <a:cubicBezTo>
                    <a:pt x="583713" y="76279"/>
                    <a:pt x="588624" y="77251"/>
                    <a:pt x="592001" y="79195"/>
                  </a:cubicBezTo>
                  <a:lnTo>
                    <a:pt x="592001" y="112960"/>
                  </a:lnTo>
                  <a:cubicBezTo>
                    <a:pt x="587704" y="109584"/>
                    <a:pt x="581513" y="107896"/>
                    <a:pt x="573430" y="107896"/>
                  </a:cubicBezTo>
                  <a:cubicBezTo>
                    <a:pt x="562891" y="107896"/>
                    <a:pt x="554092" y="112653"/>
                    <a:pt x="547032" y="122169"/>
                  </a:cubicBezTo>
                  <a:cubicBezTo>
                    <a:pt x="539972" y="131685"/>
                    <a:pt x="536442" y="144628"/>
                    <a:pt x="536442" y="160999"/>
                  </a:cubicBezTo>
                  <a:lnTo>
                    <a:pt x="536442" y="236204"/>
                  </a:lnTo>
                  <a:lnTo>
                    <a:pt x="500834" y="236204"/>
                  </a:lnTo>
                  <a:lnTo>
                    <a:pt x="500834" y="79042"/>
                  </a:lnTo>
                  <a:lnTo>
                    <a:pt x="536442" y="79042"/>
                  </a:lnTo>
                  <a:lnTo>
                    <a:pt x="536442" y="111426"/>
                  </a:lnTo>
                  <a:lnTo>
                    <a:pt x="537055" y="111426"/>
                  </a:lnTo>
                  <a:cubicBezTo>
                    <a:pt x="540534" y="100375"/>
                    <a:pt x="545880" y="91755"/>
                    <a:pt x="553094" y="85564"/>
                  </a:cubicBezTo>
                  <a:cubicBezTo>
                    <a:pt x="560308" y="79374"/>
                    <a:pt x="568365" y="76279"/>
                    <a:pt x="577267" y="76279"/>
                  </a:cubicBezTo>
                  <a:close/>
                  <a:moveTo>
                    <a:pt x="983926" y="75358"/>
                  </a:moveTo>
                  <a:cubicBezTo>
                    <a:pt x="1008482" y="75358"/>
                    <a:pt x="1027616" y="82572"/>
                    <a:pt x="1041327" y="96999"/>
                  </a:cubicBezTo>
                  <a:cubicBezTo>
                    <a:pt x="1055038" y="111426"/>
                    <a:pt x="1061893" y="131429"/>
                    <a:pt x="1061893" y="157009"/>
                  </a:cubicBezTo>
                  <a:cubicBezTo>
                    <a:pt x="1061893" y="182077"/>
                    <a:pt x="1054501" y="202157"/>
                    <a:pt x="1039715" y="217249"/>
                  </a:cubicBezTo>
                  <a:cubicBezTo>
                    <a:pt x="1024930" y="232341"/>
                    <a:pt x="1005055" y="239888"/>
                    <a:pt x="980089" y="239888"/>
                  </a:cubicBezTo>
                  <a:cubicBezTo>
                    <a:pt x="955839" y="239888"/>
                    <a:pt x="936475" y="232546"/>
                    <a:pt x="921997" y="217863"/>
                  </a:cubicBezTo>
                  <a:cubicBezTo>
                    <a:pt x="907519" y="203180"/>
                    <a:pt x="900280" y="183714"/>
                    <a:pt x="900280" y="159465"/>
                  </a:cubicBezTo>
                  <a:cubicBezTo>
                    <a:pt x="900280" y="133066"/>
                    <a:pt x="907826" y="112449"/>
                    <a:pt x="922918" y="97613"/>
                  </a:cubicBezTo>
                  <a:cubicBezTo>
                    <a:pt x="938010" y="82776"/>
                    <a:pt x="958346" y="75358"/>
                    <a:pt x="983926" y="75358"/>
                  </a:cubicBezTo>
                  <a:close/>
                  <a:moveTo>
                    <a:pt x="841069" y="75358"/>
                  </a:moveTo>
                  <a:cubicBezTo>
                    <a:pt x="855599" y="75358"/>
                    <a:pt x="868593" y="77558"/>
                    <a:pt x="880053" y="81958"/>
                  </a:cubicBezTo>
                  <a:lnTo>
                    <a:pt x="880053" y="113114"/>
                  </a:lnTo>
                  <a:cubicBezTo>
                    <a:pt x="869003" y="105542"/>
                    <a:pt x="856315" y="101756"/>
                    <a:pt x="841990" y="101756"/>
                  </a:cubicBezTo>
                  <a:cubicBezTo>
                    <a:pt x="837488" y="101756"/>
                    <a:pt x="833421" y="102217"/>
                    <a:pt x="829789" y="103138"/>
                  </a:cubicBezTo>
                  <a:cubicBezTo>
                    <a:pt x="826156" y="104059"/>
                    <a:pt x="823061" y="105338"/>
                    <a:pt x="820503" y="106975"/>
                  </a:cubicBezTo>
                  <a:cubicBezTo>
                    <a:pt x="817945" y="108612"/>
                    <a:pt x="815950" y="110581"/>
                    <a:pt x="814518" y="112884"/>
                  </a:cubicBezTo>
                  <a:cubicBezTo>
                    <a:pt x="813085" y="115186"/>
                    <a:pt x="812369" y="117718"/>
                    <a:pt x="812369" y="120481"/>
                  </a:cubicBezTo>
                  <a:cubicBezTo>
                    <a:pt x="812369" y="123857"/>
                    <a:pt x="813085" y="126722"/>
                    <a:pt x="814518" y="129076"/>
                  </a:cubicBezTo>
                  <a:cubicBezTo>
                    <a:pt x="815950" y="131429"/>
                    <a:pt x="818073" y="133501"/>
                    <a:pt x="820887" y="135292"/>
                  </a:cubicBezTo>
                  <a:cubicBezTo>
                    <a:pt x="823701" y="137082"/>
                    <a:pt x="827077" y="138719"/>
                    <a:pt x="831017" y="140203"/>
                  </a:cubicBezTo>
                  <a:cubicBezTo>
                    <a:pt x="834956" y="141687"/>
                    <a:pt x="839484" y="143298"/>
                    <a:pt x="844599" y="145038"/>
                  </a:cubicBezTo>
                  <a:cubicBezTo>
                    <a:pt x="851353" y="147800"/>
                    <a:pt x="857415" y="150614"/>
                    <a:pt x="862787" y="153479"/>
                  </a:cubicBezTo>
                  <a:cubicBezTo>
                    <a:pt x="868158" y="156344"/>
                    <a:pt x="872737" y="159592"/>
                    <a:pt x="876523" y="163225"/>
                  </a:cubicBezTo>
                  <a:cubicBezTo>
                    <a:pt x="880309" y="166857"/>
                    <a:pt x="883225" y="171052"/>
                    <a:pt x="885271" y="175810"/>
                  </a:cubicBezTo>
                  <a:cubicBezTo>
                    <a:pt x="887318" y="180568"/>
                    <a:pt x="888341" y="186221"/>
                    <a:pt x="888341" y="192769"/>
                  </a:cubicBezTo>
                  <a:cubicBezTo>
                    <a:pt x="888341" y="200750"/>
                    <a:pt x="886499" y="207708"/>
                    <a:pt x="882816" y="213643"/>
                  </a:cubicBezTo>
                  <a:cubicBezTo>
                    <a:pt x="879132" y="219577"/>
                    <a:pt x="874221" y="224488"/>
                    <a:pt x="868082" y="228377"/>
                  </a:cubicBezTo>
                  <a:cubicBezTo>
                    <a:pt x="861943" y="232265"/>
                    <a:pt x="854857" y="235155"/>
                    <a:pt x="846825" y="237048"/>
                  </a:cubicBezTo>
                  <a:cubicBezTo>
                    <a:pt x="838793" y="238941"/>
                    <a:pt x="830326" y="239888"/>
                    <a:pt x="821424" y="239888"/>
                  </a:cubicBezTo>
                  <a:cubicBezTo>
                    <a:pt x="804234" y="239888"/>
                    <a:pt x="789347" y="237023"/>
                    <a:pt x="776762" y="231293"/>
                  </a:cubicBezTo>
                  <a:lnTo>
                    <a:pt x="776762" y="198295"/>
                  </a:lnTo>
                  <a:cubicBezTo>
                    <a:pt x="790063" y="208424"/>
                    <a:pt x="804746" y="213489"/>
                    <a:pt x="820810" y="213489"/>
                  </a:cubicBezTo>
                  <a:cubicBezTo>
                    <a:pt x="842297" y="213489"/>
                    <a:pt x="853041" y="207145"/>
                    <a:pt x="853041" y="194458"/>
                  </a:cubicBezTo>
                  <a:cubicBezTo>
                    <a:pt x="853041" y="190877"/>
                    <a:pt x="852120" y="187833"/>
                    <a:pt x="850278" y="185326"/>
                  </a:cubicBezTo>
                  <a:cubicBezTo>
                    <a:pt x="848436" y="182819"/>
                    <a:pt x="845955" y="180593"/>
                    <a:pt x="842834" y="178649"/>
                  </a:cubicBezTo>
                  <a:cubicBezTo>
                    <a:pt x="839714" y="176705"/>
                    <a:pt x="836030" y="174966"/>
                    <a:pt x="831784" y="173431"/>
                  </a:cubicBezTo>
                  <a:cubicBezTo>
                    <a:pt x="827538" y="171896"/>
                    <a:pt x="822805" y="170157"/>
                    <a:pt x="817587" y="168213"/>
                  </a:cubicBezTo>
                  <a:cubicBezTo>
                    <a:pt x="811141" y="165655"/>
                    <a:pt x="805334" y="162943"/>
                    <a:pt x="800167" y="160078"/>
                  </a:cubicBezTo>
                  <a:cubicBezTo>
                    <a:pt x="795000" y="157214"/>
                    <a:pt x="790703" y="153965"/>
                    <a:pt x="787275" y="150333"/>
                  </a:cubicBezTo>
                  <a:cubicBezTo>
                    <a:pt x="783847" y="146700"/>
                    <a:pt x="781264" y="142582"/>
                    <a:pt x="779524" y="137977"/>
                  </a:cubicBezTo>
                  <a:cubicBezTo>
                    <a:pt x="777785" y="133373"/>
                    <a:pt x="776915" y="128001"/>
                    <a:pt x="776915" y="121862"/>
                  </a:cubicBezTo>
                  <a:cubicBezTo>
                    <a:pt x="776915" y="114291"/>
                    <a:pt x="778706" y="107614"/>
                    <a:pt x="782287" y="101833"/>
                  </a:cubicBezTo>
                  <a:cubicBezTo>
                    <a:pt x="785868" y="96052"/>
                    <a:pt x="790677" y="91192"/>
                    <a:pt x="796714" y="87253"/>
                  </a:cubicBezTo>
                  <a:cubicBezTo>
                    <a:pt x="802751" y="83313"/>
                    <a:pt x="809606" y="80346"/>
                    <a:pt x="817280" y="78351"/>
                  </a:cubicBezTo>
                  <a:cubicBezTo>
                    <a:pt x="824954" y="76356"/>
                    <a:pt x="832884" y="75358"/>
                    <a:pt x="841069" y="75358"/>
                  </a:cubicBezTo>
                  <a:close/>
                  <a:moveTo>
                    <a:pt x="679126" y="75358"/>
                  </a:moveTo>
                  <a:cubicBezTo>
                    <a:pt x="703682" y="75358"/>
                    <a:pt x="722816" y="82572"/>
                    <a:pt x="736527" y="96999"/>
                  </a:cubicBezTo>
                  <a:cubicBezTo>
                    <a:pt x="750238" y="111426"/>
                    <a:pt x="757093" y="131429"/>
                    <a:pt x="757093" y="157009"/>
                  </a:cubicBezTo>
                  <a:cubicBezTo>
                    <a:pt x="757093" y="182077"/>
                    <a:pt x="749701" y="202157"/>
                    <a:pt x="734915" y="217249"/>
                  </a:cubicBezTo>
                  <a:cubicBezTo>
                    <a:pt x="720130" y="232341"/>
                    <a:pt x="700255" y="239888"/>
                    <a:pt x="675289" y="239888"/>
                  </a:cubicBezTo>
                  <a:cubicBezTo>
                    <a:pt x="651039" y="239888"/>
                    <a:pt x="631675" y="232546"/>
                    <a:pt x="617197" y="217863"/>
                  </a:cubicBezTo>
                  <a:cubicBezTo>
                    <a:pt x="602719" y="203180"/>
                    <a:pt x="595480" y="183714"/>
                    <a:pt x="595480" y="159465"/>
                  </a:cubicBezTo>
                  <a:cubicBezTo>
                    <a:pt x="595480" y="133066"/>
                    <a:pt x="603026" y="112449"/>
                    <a:pt x="618118" y="97613"/>
                  </a:cubicBezTo>
                  <a:cubicBezTo>
                    <a:pt x="633210" y="82776"/>
                    <a:pt x="653546" y="75358"/>
                    <a:pt x="679126" y="75358"/>
                  </a:cubicBezTo>
                  <a:close/>
                  <a:moveTo>
                    <a:pt x="432704" y="75358"/>
                  </a:moveTo>
                  <a:cubicBezTo>
                    <a:pt x="447028" y="75358"/>
                    <a:pt x="459665" y="77865"/>
                    <a:pt x="470613" y="82879"/>
                  </a:cubicBezTo>
                  <a:lnTo>
                    <a:pt x="470613" y="116030"/>
                  </a:lnTo>
                  <a:cubicBezTo>
                    <a:pt x="459665" y="107844"/>
                    <a:pt x="448000" y="103752"/>
                    <a:pt x="435620" y="103752"/>
                  </a:cubicBezTo>
                  <a:cubicBezTo>
                    <a:pt x="420579" y="103752"/>
                    <a:pt x="408249" y="108842"/>
                    <a:pt x="398631" y="119023"/>
                  </a:cubicBezTo>
                  <a:cubicBezTo>
                    <a:pt x="389013" y="129204"/>
                    <a:pt x="384204" y="142531"/>
                    <a:pt x="384204" y="159004"/>
                  </a:cubicBezTo>
                  <a:cubicBezTo>
                    <a:pt x="384204" y="175273"/>
                    <a:pt x="388732" y="188114"/>
                    <a:pt x="397787" y="197527"/>
                  </a:cubicBezTo>
                  <a:cubicBezTo>
                    <a:pt x="406842" y="206941"/>
                    <a:pt x="418993" y="211647"/>
                    <a:pt x="434239" y="211647"/>
                  </a:cubicBezTo>
                  <a:cubicBezTo>
                    <a:pt x="447028" y="211647"/>
                    <a:pt x="459102" y="207094"/>
                    <a:pt x="470460" y="197988"/>
                  </a:cubicBezTo>
                  <a:lnTo>
                    <a:pt x="470460" y="228991"/>
                  </a:lnTo>
                  <a:cubicBezTo>
                    <a:pt x="457874" y="236255"/>
                    <a:pt x="442987" y="239888"/>
                    <a:pt x="425797" y="239888"/>
                  </a:cubicBezTo>
                  <a:cubicBezTo>
                    <a:pt x="402468" y="239888"/>
                    <a:pt x="383642" y="232597"/>
                    <a:pt x="369317" y="218017"/>
                  </a:cubicBezTo>
                  <a:cubicBezTo>
                    <a:pt x="354992" y="203436"/>
                    <a:pt x="347830" y="184533"/>
                    <a:pt x="347830" y="161306"/>
                  </a:cubicBezTo>
                  <a:cubicBezTo>
                    <a:pt x="347830" y="135419"/>
                    <a:pt x="355529" y="114623"/>
                    <a:pt x="370928" y="98917"/>
                  </a:cubicBezTo>
                  <a:cubicBezTo>
                    <a:pt x="386327" y="83211"/>
                    <a:pt x="406919" y="75358"/>
                    <a:pt x="432704" y="75358"/>
                  </a:cubicBezTo>
                  <a:close/>
                  <a:moveTo>
                    <a:pt x="0" y="16115"/>
                  </a:moveTo>
                  <a:lnTo>
                    <a:pt x="51415" y="16115"/>
                  </a:lnTo>
                  <a:lnTo>
                    <a:pt x="109277" y="162688"/>
                  </a:lnTo>
                  <a:cubicBezTo>
                    <a:pt x="113677" y="173943"/>
                    <a:pt x="116542" y="182333"/>
                    <a:pt x="117872" y="187858"/>
                  </a:cubicBezTo>
                  <a:lnTo>
                    <a:pt x="118639" y="187858"/>
                  </a:lnTo>
                  <a:cubicBezTo>
                    <a:pt x="122425" y="176296"/>
                    <a:pt x="125495" y="167701"/>
                    <a:pt x="127848" y="162074"/>
                  </a:cubicBezTo>
                  <a:lnTo>
                    <a:pt x="186784" y="16115"/>
                  </a:lnTo>
                  <a:lnTo>
                    <a:pt x="236358" y="16115"/>
                  </a:lnTo>
                  <a:lnTo>
                    <a:pt x="236358" y="236204"/>
                  </a:lnTo>
                  <a:lnTo>
                    <a:pt x="200137" y="236204"/>
                  </a:lnTo>
                  <a:lnTo>
                    <a:pt x="200137" y="93776"/>
                  </a:lnTo>
                  <a:cubicBezTo>
                    <a:pt x="200137" y="82111"/>
                    <a:pt x="200853" y="67838"/>
                    <a:pt x="202285" y="50955"/>
                  </a:cubicBezTo>
                  <a:lnTo>
                    <a:pt x="201671" y="50955"/>
                  </a:lnTo>
                  <a:cubicBezTo>
                    <a:pt x="199420" y="60573"/>
                    <a:pt x="197425" y="67479"/>
                    <a:pt x="195686" y="71675"/>
                  </a:cubicBezTo>
                  <a:lnTo>
                    <a:pt x="129997" y="236204"/>
                  </a:lnTo>
                  <a:lnTo>
                    <a:pt x="104826" y="236204"/>
                  </a:lnTo>
                  <a:lnTo>
                    <a:pt x="38984" y="72902"/>
                  </a:lnTo>
                  <a:cubicBezTo>
                    <a:pt x="37142" y="68093"/>
                    <a:pt x="35198" y="60778"/>
                    <a:pt x="33151" y="50955"/>
                  </a:cubicBezTo>
                  <a:lnTo>
                    <a:pt x="32537" y="50955"/>
                  </a:lnTo>
                  <a:cubicBezTo>
                    <a:pt x="33356" y="59754"/>
                    <a:pt x="33765" y="74130"/>
                    <a:pt x="33765" y="94082"/>
                  </a:cubicBezTo>
                  <a:lnTo>
                    <a:pt x="33765" y="236204"/>
                  </a:lnTo>
                  <a:lnTo>
                    <a:pt x="0" y="236204"/>
                  </a:lnTo>
                  <a:close/>
                  <a:moveTo>
                    <a:pt x="299716" y="5525"/>
                  </a:moveTo>
                  <a:cubicBezTo>
                    <a:pt x="305753" y="5525"/>
                    <a:pt x="310869" y="7469"/>
                    <a:pt x="315064" y="11357"/>
                  </a:cubicBezTo>
                  <a:cubicBezTo>
                    <a:pt x="319259" y="15245"/>
                    <a:pt x="321357" y="20106"/>
                    <a:pt x="321357" y="25938"/>
                  </a:cubicBezTo>
                  <a:cubicBezTo>
                    <a:pt x="321357" y="31463"/>
                    <a:pt x="319259" y="36195"/>
                    <a:pt x="315064" y="40135"/>
                  </a:cubicBezTo>
                  <a:cubicBezTo>
                    <a:pt x="310869" y="44074"/>
                    <a:pt x="305753" y="46044"/>
                    <a:pt x="299716" y="46044"/>
                  </a:cubicBezTo>
                  <a:cubicBezTo>
                    <a:pt x="293884" y="46044"/>
                    <a:pt x="288896" y="44151"/>
                    <a:pt x="284752" y="40365"/>
                  </a:cubicBezTo>
                  <a:cubicBezTo>
                    <a:pt x="280608" y="36579"/>
                    <a:pt x="278536" y="31770"/>
                    <a:pt x="278536" y="25938"/>
                  </a:cubicBezTo>
                  <a:cubicBezTo>
                    <a:pt x="278536" y="20106"/>
                    <a:pt x="280608" y="15245"/>
                    <a:pt x="284752" y="11357"/>
                  </a:cubicBezTo>
                  <a:cubicBezTo>
                    <a:pt x="288896" y="7469"/>
                    <a:pt x="293884" y="5525"/>
                    <a:pt x="299716" y="5525"/>
                  </a:cubicBezTo>
                  <a:close/>
                  <a:moveTo>
                    <a:pt x="1149851" y="0"/>
                  </a:moveTo>
                  <a:cubicBezTo>
                    <a:pt x="1158650" y="0"/>
                    <a:pt x="1165608" y="972"/>
                    <a:pt x="1170724" y="2916"/>
                  </a:cubicBezTo>
                  <a:lnTo>
                    <a:pt x="1170724" y="32537"/>
                  </a:lnTo>
                  <a:cubicBezTo>
                    <a:pt x="1165915" y="29775"/>
                    <a:pt x="1160441" y="28393"/>
                    <a:pt x="1154302" y="28393"/>
                  </a:cubicBezTo>
                  <a:cubicBezTo>
                    <a:pt x="1137010" y="28393"/>
                    <a:pt x="1128364" y="38165"/>
                    <a:pt x="1128364" y="57708"/>
                  </a:cubicBezTo>
                  <a:lnTo>
                    <a:pt x="1128364" y="79042"/>
                  </a:lnTo>
                  <a:lnTo>
                    <a:pt x="1160534" y="79042"/>
                  </a:lnTo>
                  <a:lnTo>
                    <a:pt x="1164892" y="79042"/>
                  </a:lnTo>
                  <a:lnTo>
                    <a:pt x="1186779" y="79042"/>
                  </a:lnTo>
                  <a:lnTo>
                    <a:pt x="1186779" y="42667"/>
                  </a:lnTo>
                  <a:lnTo>
                    <a:pt x="1222386" y="32537"/>
                  </a:lnTo>
                  <a:lnTo>
                    <a:pt x="1222386" y="79042"/>
                  </a:lnTo>
                  <a:lnTo>
                    <a:pt x="1259988" y="79042"/>
                  </a:lnTo>
                  <a:lnTo>
                    <a:pt x="1259988" y="106975"/>
                  </a:lnTo>
                  <a:lnTo>
                    <a:pt x="1222386" y="106975"/>
                  </a:lnTo>
                  <a:lnTo>
                    <a:pt x="1222386" y="185556"/>
                  </a:lnTo>
                  <a:cubicBezTo>
                    <a:pt x="1222386" y="194867"/>
                    <a:pt x="1224074" y="201518"/>
                    <a:pt x="1227451" y="205508"/>
                  </a:cubicBezTo>
                  <a:cubicBezTo>
                    <a:pt x="1230827" y="209499"/>
                    <a:pt x="1236455" y="211494"/>
                    <a:pt x="1244333" y="211494"/>
                  </a:cubicBezTo>
                  <a:cubicBezTo>
                    <a:pt x="1250370" y="211494"/>
                    <a:pt x="1255589" y="209754"/>
                    <a:pt x="1259988" y="206276"/>
                  </a:cubicBezTo>
                  <a:lnTo>
                    <a:pt x="1259988" y="234516"/>
                  </a:lnTo>
                  <a:cubicBezTo>
                    <a:pt x="1253031" y="237995"/>
                    <a:pt x="1243873" y="239734"/>
                    <a:pt x="1232515" y="239734"/>
                  </a:cubicBezTo>
                  <a:cubicBezTo>
                    <a:pt x="1202024" y="239734"/>
                    <a:pt x="1186779" y="225102"/>
                    <a:pt x="1186779" y="195839"/>
                  </a:cubicBezTo>
                  <a:lnTo>
                    <a:pt x="1186779" y="106975"/>
                  </a:lnTo>
                  <a:lnTo>
                    <a:pt x="1164892" y="106975"/>
                  </a:lnTo>
                  <a:lnTo>
                    <a:pt x="1160534" y="106975"/>
                  </a:lnTo>
                  <a:lnTo>
                    <a:pt x="1128517" y="106975"/>
                  </a:lnTo>
                  <a:lnTo>
                    <a:pt x="1128517" y="236204"/>
                  </a:lnTo>
                  <a:lnTo>
                    <a:pt x="1092910" y="236204"/>
                  </a:lnTo>
                  <a:lnTo>
                    <a:pt x="1092910" y="106975"/>
                  </a:lnTo>
                  <a:lnTo>
                    <a:pt x="1066051" y="106975"/>
                  </a:lnTo>
                  <a:lnTo>
                    <a:pt x="1066051" y="79042"/>
                  </a:lnTo>
                  <a:lnTo>
                    <a:pt x="1092910" y="79042"/>
                  </a:lnTo>
                  <a:lnTo>
                    <a:pt x="1092910" y="53564"/>
                  </a:lnTo>
                  <a:cubicBezTo>
                    <a:pt x="1092910" y="36988"/>
                    <a:pt x="1098333" y="23917"/>
                    <a:pt x="1109179" y="14350"/>
                  </a:cubicBezTo>
                  <a:cubicBezTo>
                    <a:pt x="1120025" y="4783"/>
                    <a:pt x="1133582" y="0"/>
                    <a:pt x="1149851" y="0"/>
                  </a:cubicBezTo>
                  <a:close/>
                </a:path>
              </a:pathLst>
            </a:custGeom>
            <a:solidFill>
              <a:srgbClr val="2F2F2F"/>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8" name="Title 15">
            <a:extLst>
              <a:ext uri="{FF2B5EF4-FFF2-40B4-BE49-F238E27FC236}">
                <a16:creationId xmlns:a16="http://schemas.microsoft.com/office/drawing/2014/main" id="{75D6AF87-1434-C2B6-0E65-E273393E9249}"/>
              </a:ext>
            </a:extLst>
          </p:cNvPr>
          <p:cNvSpPr>
            <a:spLocks noGrp="1"/>
          </p:cNvSpPr>
          <p:nvPr>
            <p:ph type="title"/>
          </p:nvPr>
        </p:nvSpPr>
        <p:spPr>
          <a:xfrm>
            <a:off x="379021" y="2811645"/>
            <a:ext cx="7683500" cy="895065"/>
          </a:xfrm>
        </p:spPr>
        <p:txBody>
          <a:bodyPr/>
          <a:lstStyle>
            <a:lvl1pPr>
              <a:defRPr>
                <a:solidFill>
                  <a:srgbClr val="463668"/>
                </a:solidFill>
                <a:latin typeface="Segoe UI Semibold" panose="020B0702040204020203" pitchFamily="34" charset="0"/>
                <a:cs typeface="Segoe UI Semibold" panose="020B0702040204020203" pitchFamily="34" charset="0"/>
              </a:defRPr>
            </a:lvl1pPr>
          </a:lstStyle>
          <a:p>
            <a:r>
              <a:rPr lang="en-US"/>
              <a:t>Click to edit Master title style</a:t>
            </a:r>
          </a:p>
        </p:txBody>
      </p:sp>
      <p:sp>
        <p:nvSpPr>
          <p:cNvPr id="10" name="Text Placeholder 23">
            <a:extLst>
              <a:ext uri="{FF2B5EF4-FFF2-40B4-BE49-F238E27FC236}">
                <a16:creationId xmlns:a16="http://schemas.microsoft.com/office/drawing/2014/main" id="{370DEDA7-8EE8-1112-20E5-FA2CDB772C12}"/>
              </a:ext>
            </a:extLst>
          </p:cNvPr>
          <p:cNvSpPr>
            <a:spLocks noGrp="1"/>
          </p:cNvSpPr>
          <p:nvPr>
            <p:ph type="body" sz="quarter" idx="10"/>
          </p:nvPr>
        </p:nvSpPr>
        <p:spPr>
          <a:xfrm>
            <a:off x="399778" y="3846332"/>
            <a:ext cx="6823075" cy="454517"/>
          </a:xfrm>
        </p:spPr>
        <p:txBody>
          <a:bodyPr/>
          <a:lstStyle>
            <a:lvl1pPr marL="0" indent="0">
              <a:buNone/>
              <a:defRPr/>
            </a:lvl1pPr>
          </a:lstStyle>
          <a:p>
            <a:pPr lvl="0"/>
            <a:r>
              <a:rPr lang="en-US"/>
              <a:t>Click to edit Master text styles</a:t>
            </a:r>
          </a:p>
        </p:txBody>
      </p:sp>
      <p:sp>
        <p:nvSpPr>
          <p:cNvPr id="16" name="Freeform: Shape 15">
            <a:extLst>
              <a:ext uri="{FF2B5EF4-FFF2-40B4-BE49-F238E27FC236}">
                <a16:creationId xmlns:a16="http://schemas.microsoft.com/office/drawing/2014/main" id="{390B6F5F-B474-F6D1-DB87-339220473810}"/>
              </a:ext>
            </a:extLst>
          </p:cNvPr>
          <p:cNvSpPr/>
          <p:nvPr userDrawn="1"/>
        </p:nvSpPr>
        <p:spPr>
          <a:xfrm>
            <a:off x="9225722" y="759293"/>
            <a:ext cx="2465897" cy="241807"/>
          </a:xfrm>
          <a:custGeom>
            <a:avLst/>
            <a:gdLst/>
            <a:ahLst/>
            <a:cxnLst/>
            <a:rect l="l" t="t" r="r" b="b"/>
            <a:pathLst>
              <a:path w="3145938" h="308493">
                <a:moveTo>
                  <a:pt x="1730876" y="125853"/>
                </a:moveTo>
                <a:cubicBezTo>
                  <a:pt x="1724737" y="125853"/>
                  <a:pt x="1719339" y="126953"/>
                  <a:pt x="1714684" y="129153"/>
                </a:cubicBezTo>
                <a:cubicBezTo>
                  <a:pt x="1710028" y="131352"/>
                  <a:pt x="1706114" y="134243"/>
                  <a:pt x="1702943" y="137824"/>
                </a:cubicBezTo>
                <a:cubicBezTo>
                  <a:pt x="1699771" y="141405"/>
                  <a:pt x="1697392" y="145498"/>
                  <a:pt x="1695806" y="150102"/>
                </a:cubicBezTo>
                <a:cubicBezTo>
                  <a:pt x="1694220" y="154707"/>
                  <a:pt x="1693427" y="159413"/>
                  <a:pt x="1693427" y="164222"/>
                </a:cubicBezTo>
                <a:cubicBezTo>
                  <a:pt x="1693427" y="169441"/>
                  <a:pt x="1694169" y="174787"/>
                  <a:pt x="1695652" y="180261"/>
                </a:cubicBezTo>
                <a:cubicBezTo>
                  <a:pt x="1697136" y="185735"/>
                  <a:pt x="1699413" y="190723"/>
                  <a:pt x="1702482" y="195225"/>
                </a:cubicBezTo>
                <a:cubicBezTo>
                  <a:pt x="1705552" y="199727"/>
                  <a:pt x="1709465" y="203436"/>
                  <a:pt x="1714223" y="206352"/>
                </a:cubicBezTo>
                <a:cubicBezTo>
                  <a:pt x="1718981" y="209269"/>
                  <a:pt x="1724634" y="210727"/>
                  <a:pt x="1731183" y="210727"/>
                </a:cubicBezTo>
                <a:cubicBezTo>
                  <a:pt x="1737015" y="210727"/>
                  <a:pt x="1742182" y="209652"/>
                  <a:pt x="1746684" y="207504"/>
                </a:cubicBezTo>
                <a:cubicBezTo>
                  <a:pt x="1751186" y="205355"/>
                  <a:pt x="1754946" y="202388"/>
                  <a:pt x="1757965" y="198602"/>
                </a:cubicBezTo>
                <a:cubicBezTo>
                  <a:pt x="1760983" y="194816"/>
                  <a:pt x="1763285" y="190339"/>
                  <a:pt x="1764871" y="185172"/>
                </a:cubicBezTo>
                <a:cubicBezTo>
                  <a:pt x="1766457" y="180005"/>
                  <a:pt x="1767250" y="174403"/>
                  <a:pt x="1767250" y="168366"/>
                </a:cubicBezTo>
                <a:cubicBezTo>
                  <a:pt x="1767250" y="162023"/>
                  <a:pt x="1766508" y="156242"/>
                  <a:pt x="1765025" y="151023"/>
                </a:cubicBezTo>
                <a:cubicBezTo>
                  <a:pt x="1763541" y="145805"/>
                  <a:pt x="1761290" y="141329"/>
                  <a:pt x="1758272" y="137594"/>
                </a:cubicBezTo>
                <a:cubicBezTo>
                  <a:pt x="1755253" y="133859"/>
                  <a:pt x="1751468" y="130969"/>
                  <a:pt x="1746914" y="128922"/>
                </a:cubicBezTo>
                <a:cubicBezTo>
                  <a:pt x="1742361" y="126876"/>
                  <a:pt x="1737015" y="125853"/>
                  <a:pt x="1730876" y="125853"/>
                </a:cubicBezTo>
                <a:close/>
                <a:moveTo>
                  <a:pt x="2943927" y="103752"/>
                </a:moveTo>
                <a:cubicBezTo>
                  <a:pt x="2930012" y="103752"/>
                  <a:pt x="2919012" y="108612"/>
                  <a:pt x="2910929" y="118332"/>
                </a:cubicBezTo>
                <a:cubicBezTo>
                  <a:pt x="2902846" y="128053"/>
                  <a:pt x="2898804" y="141456"/>
                  <a:pt x="2898804" y="158544"/>
                </a:cubicBezTo>
                <a:cubicBezTo>
                  <a:pt x="2898804" y="175017"/>
                  <a:pt x="2902897" y="187986"/>
                  <a:pt x="2911083" y="197451"/>
                </a:cubicBezTo>
                <a:cubicBezTo>
                  <a:pt x="2919268" y="206915"/>
                  <a:pt x="2930216" y="211647"/>
                  <a:pt x="2943927" y="211647"/>
                </a:cubicBezTo>
                <a:cubicBezTo>
                  <a:pt x="2957945" y="211647"/>
                  <a:pt x="2968714" y="206992"/>
                  <a:pt x="2976235" y="197681"/>
                </a:cubicBezTo>
                <a:cubicBezTo>
                  <a:pt x="2983755" y="188370"/>
                  <a:pt x="2987515" y="175119"/>
                  <a:pt x="2987515" y="157930"/>
                </a:cubicBezTo>
                <a:cubicBezTo>
                  <a:pt x="2987515" y="140638"/>
                  <a:pt x="2983755" y="127285"/>
                  <a:pt x="2976235" y="117872"/>
                </a:cubicBezTo>
                <a:cubicBezTo>
                  <a:pt x="2968714" y="108458"/>
                  <a:pt x="2957945" y="103752"/>
                  <a:pt x="2943927" y="103752"/>
                </a:cubicBezTo>
                <a:close/>
                <a:moveTo>
                  <a:pt x="2588116" y="103752"/>
                </a:moveTo>
                <a:cubicBezTo>
                  <a:pt x="2575429" y="103752"/>
                  <a:pt x="2565222" y="108254"/>
                  <a:pt x="2557497" y="117258"/>
                </a:cubicBezTo>
                <a:cubicBezTo>
                  <a:pt x="2549772" y="126262"/>
                  <a:pt x="2545910" y="137517"/>
                  <a:pt x="2545910" y="151023"/>
                </a:cubicBezTo>
                <a:lnTo>
                  <a:pt x="2545910" y="170515"/>
                </a:lnTo>
                <a:cubicBezTo>
                  <a:pt x="2545910" y="181975"/>
                  <a:pt x="2549568" y="191695"/>
                  <a:pt x="2556883" y="199676"/>
                </a:cubicBezTo>
                <a:cubicBezTo>
                  <a:pt x="2564199" y="207657"/>
                  <a:pt x="2573485" y="211647"/>
                  <a:pt x="2584740" y="211647"/>
                </a:cubicBezTo>
                <a:cubicBezTo>
                  <a:pt x="2597939" y="211647"/>
                  <a:pt x="2608299" y="206506"/>
                  <a:pt x="2615819" y="196223"/>
                </a:cubicBezTo>
                <a:cubicBezTo>
                  <a:pt x="2623340" y="185940"/>
                  <a:pt x="2627100" y="171589"/>
                  <a:pt x="2627100" y="153172"/>
                </a:cubicBezTo>
                <a:cubicBezTo>
                  <a:pt x="2627100" y="137722"/>
                  <a:pt x="2623596" y="125623"/>
                  <a:pt x="2616587" y="116874"/>
                </a:cubicBezTo>
                <a:cubicBezTo>
                  <a:pt x="2609578" y="108126"/>
                  <a:pt x="2600088" y="103752"/>
                  <a:pt x="2588116" y="103752"/>
                </a:cubicBezTo>
                <a:close/>
                <a:moveTo>
                  <a:pt x="2391477" y="103752"/>
                </a:moveTo>
                <a:cubicBezTo>
                  <a:pt x="2377562" y="103752"/>
                  <a:pt x="2366562" y="108612"/>
                  <a:pt x="2358479" y="118332"/>
                </a:cubicBezTo>
                <a:cubicBezTo>
                  <a:pt x="2350396" y="128053"/>
                  <a:pt x="2346354" y="141456"/>
                  <a:pt x="2346354" y="158544"/>
                </a:cubicBezTo>
                <a:cubicBezTo>
                  <a:pt x="2346354" y="175017"/>
                  <a:pt x="2350447" y="187986"/>
                  <a:pt x="2358633" y="197451"/>
                </a:cubicBezTo>
                <a:cubicBezTo>
                  <a:pt x="2366818" y="206915"/>
                  <a:pt x="2377766" y="211647"/>
                  <a:pt x="2391477" y="211647"/>
                </a:cubicBezTo>
                <a:cubicBezTo>
                  <a:pt x="2405495" y="211647"/>
                  <a:pt x="2416264" y="206992"/>
                  <a:pt x="2423785" y="197681"/>
                </a:cubicBezTo>
                <a:cubicBezTo>
                  <a:pt x="2431305" y="188370"/>
                  <a:pt x="2435065" y="175119"/>
                  <a:pt x="2435065" y="157930"/>
                </a:cubicBezTo>
                <a:cubicBezTo>
                  <a:pt x="2435065" y="140638"/>
                  <a:pt x="2431305" y="127285"/>
                  <a:pt x="2423785" y="117872"/>
                </a:cubicBezTo>
                <a:cubicBezTo>
                  <a:pt x="2416264" y="108458"/>
                  <a:pt x="2405495" y="103752"/>
                  <a:pt x="2391477" y="103752"/>
                </a:cubicBezTo>
                <a:close/>
                <a:moveTo>
                  <a:pt x="1038927" y="103752"/>
                </a:moveTo>
                <a:cubicBezTo>
                  <a:pt x="1025012" y="103752"/>
                  <a:pt x="1014013" y="108612"/>
                  <a:pt x="1005929" y="118332"/>
                </a:cubicBezTo>
                <a:cubicBezTo>
                  <a:pt x="997846" y="128053"/>
                  <a:pt x="993804" y="141456"/>
                  <a:pt x="993804" y="158544"/>
                </a:cubicBezTo>
                <a:cubicBezTo>
                  <a:pt x="993804" y="175017"/>
                  <a:pt x="997897" y="187986"/>
                  <a:pt x="1006083" y="197451"/>
                </a:cubicBezTo>
                <a:cubicBezTo>
                  <a:pt x="1014268" y="206915"/>
                  <a:pt x="1025217" y="211647"/>
                  <a:pt x="1038927" y="211647"/>
                </a:cubicBezTo>
                <a:cubicBezTo>
                  <a:pt x="1052945" y="211647"/>
                  <a:pt x="1063714" y="206992"/>
                  <a:pt x="1071235" y="197681"/>
                </a:cubicBezTo>
                <a:cubicBezTo>
                  <a:pt x="1078755" y="188370"/>
                  <a:pt x="1082515" y="175119"/>
                  <a:pt x="1082515" y="157930"/>
                </a:cubicBezTo>
                <a:cubicBezTo>
                  <a:pt x="1082515" y="140638"/>
                  <a:pt x="1078755" y="127285"/>
                  <a:pt x="1071235" y="117872"/>
                </a:cubicBezTo>
                <a:cubicBezTo>
                  <a:pt x="1063714" y="108458"/>
                  <a:pt x="1052945" y="103752"/>
                  <a:pt x="1038927" y="103752"/>
                </a:cubicBezTo>
                <a:close/>
                <a:moveTo>
                  <a:pt x="715077" y="103752"/>
                </a:moveTo>
                <a:cubicBezTo>
                  <a:pt x="701162" y="103752"/>
                  <a:pt x="690162" y="108612"/>
                  <a:pt x="682079" y="118332"/>
                </a:cubicBezTo>
                <a:cubicBezTo>
                  <a:pt x="673996" y="128053"/>
                  <a:pt x="669954" y="141456"/>
                  <a:pt x="669954" y="158544"/>
                </a:cubicBezTo>
                <a:cubicBezTo>
                  <a:pt x="669954" y="175017"/>
                  <a:pt x="674047" y="187986"/>
                  <a:pt x="682233" y="197451"/>
                </a:cubicBezTo>
                <a:cubicBezTo>
                  <a:pt x="690418" y="206915"/>
                  <a:pt x="701366" y="211647"/>
                  <a:pt x="715077" y="211647"/>
                </a:cubicBezTo>
                <a:cubicBezTo>
                  <a:pt x="729095" y="211647"/>
                  <a:pt x="739864" y="206992"/>
                  <a:pt x="747385" y="197681"/>
                </a:cubicBezTo>
                <a:cubicBezTo>
                  <a:pt x="754905" y="188370"/>
                  <a:pt x="758665" y="175119"/>
                  <a:pt x="758665" y="157930"/>
                </a:cubicBezTo>
                <a:cubicBezTo>
                  <a:pt x="758665" y="140638"/>
                  <a:pt x="754905" y="127285"/>
                  <a:pt x="747385" y="117872"/>
                </a:cubicBezTo>
                <a:cubicBezTo>
                  <a:pt x="739864" y="108458"/>
                  <a:pt x="729095" y="103752"/>
                  <a:pt x="715077" y="103752"/>
                </a:cubicBezTo>
                <a:close/>
                <a:moveTo>
                  <a:pt x="2701110" y="79042"/>
                </a:moveTo>
                <a:lnTo>
                  <a:pt x="2736717" y="79042"/>
                </a:lnTo>
                <a:lnTo>
                  <a:pt x="2736717" y="236204"/>
                </a:lnTo>
                <a:lnTo>
                  <a:pt x="2701110" y="236204"/>
                </a:lnTo>
                <a:close/>
                <a:moveTo>
                  <a:pt x="291284" y="79042"/>
                </a:moveTo>
                <a:lnTo>
                  <a:pt x="326892" y="79042"/>
                </a:lnTo>
                <a:lnTo>
                  <a:pt x="326892" y="236204"/>
                </a:lnTo>
                <a:lnTo>
                  <a:pt x="291284" y="236204"/>
                </a:lnTo>
                <a:close/>
                <a:moveTo>
                  <a:pt x="605842" y="76279"/>
                </a:moveTo>
                <a:cubicBezTo>
                  <a:pt x="612288" y="76279"/>
                  <a:pt x="617200" y="77251"/>
                  <a:pt x="620576" y="79195"/>
                </a:cubicBezTo>
                <a:lnTo>
                  <a:pt x="620576" y="112961"/>
                </a:lnTo>
                <a:cubicBezTo>
                  <a:pt x="616279" y="109584"/>
                  <a:pt x="610088" y="107896"/>
                  <a:pt x="602005" y="107896"/>
                </a:cubicBezTo>
                <a:cubicBezTo>
                  <a:pt x="591466" y="107896"/>
                  <a:pt x="582667" y="112654"/>
                  <a:pt x="575607" y="122169"/>
                </a:cubicBezTo>
                <a:cubicBezTo>
                  <a:pt x="568547" y="131685"/>
                  <a:pt x="565017" y="144628"/>
                  <a:pt x="565017" y="160999"/>
                </a:cubicBezTo>
                <a:lnTo>
                  <a:pt x="565017" y="236204"/>
                </a:lnTo>
                <a:lnTo>
                  <a:pt x="529410" y="236204"/>
                </a:lnTo>
                <a:lnTo>
                  <a:pt x="529410" y="79042"/>
                </a:lnTo>
                <a:lnTo>
                  <a:pt x="565017" y="79042"/>
                </a:lnTo>
                <a:lnTo>
                  <a:pt x="565017" y="111426"/>
                </a:lnTo>
                <a:lnTo>
                  <a:pt x="565631" y="111426"/>
                </a:lnTo>
                <a:cubicBezTo>
                  <a:pt x="569109" y="100375"/>
                  <a:pt x="574456" y="91755"/>
                  <a:pt x="581669" y="85564"/>
                </a:cubicBezTo>
                <a:cubicBezTo>
                  <a:pt x="588883" y="79374"/>
                  <a:pt x="596940" y="76279"/>
                  <a:pt x="605842" y="76279"/>
                </a:cubicBezTo>
                <a:close/>
                <a:moveTo>
                  <a:pt x="2946076" y="75358"/>
                </a:moveTo>
                <a:cubicBezTo>
                  <a:pt x="2970633" y="75358"/>
                  <a:pt x="2989766" y="82572"/>
                  <a:pt x="3003477" y="96999"/>
                </a:cubicBezTo>
                <a:cubicBezTo>
                  <a:pt x="3017188" y="111426"/>
                  <a:pt x="3024043" y="131429"/>
                  <a:pt x="3024043" y="157009"/>
                </a:cubicBezTo>
                <a:cubicBezTo>
                  <a:pt x="3024043" y="182077"/>
                  <a:pt x="3016651" y="202157"/>
                  <a:pt x="3001866" y="217249"/>
                </a:cubicBezTo>
                <a:cubicBezTo>
                  <a:pt x="2987080" y="232342"/>
                  <a:pt x="2967205" y="239888"/>
                  <a:pt x="2942239" y="239888"/>
                </a:cubicBezTo>
                <a:cubicBezTo>
                  <a:pt x="2917989" y="239888"/>
                  <a:pt x="2898625" y="232546"/>
                  <a:pt x="2884147" y="217863"/>
                </a:cubicBezTo>
                <a:cubicBezTo>
                  <a:pt x="2869669" y="203181"/>
                  <a:pt x="2862430" y="183714"/>
                  <a:pt x="2862430" y="159465"/>
                </a:cubicBezTo>
                <a:cubicBezTo>
                  <a:pt x="2862430" y="133066"/>
                  <a:pt x="2869976" y="112449"/>
                  <a:pt x="2885068" y="97613"/>
                </a:cubicBezTo>
                <a:cubicBezTo>
                  <a:pt x="2900160" y="82776"/>
                  <a:pt x="2920496" y="75358"/>
                  <a:pt x="2946076" y="75358"/>
                </a:cubicBezTo>
                <a:close/>
                <a:moveTo>
                  <a:pt x="2600241" y="75358"/>
                </a:moveTo>
                <a:cubicBezTo>
                  <a:pt x="2620194" y="75358"/>
                  <a:pt x="2635746" y="82367"/>
                  <a:pt x="2646899" y="96385"/>
                </a:cubicBezTo>
                <a:cubicBezTo>
                  <a:pt x="2658052" y="110403"/>
                  <a:pt x="2663628" y="129229"/>
                  <a:pt x="2663628" y="152865"/>
                </a:cubicBezTo>
                <a:cubicBezTo>
                  <a:pt x="2663628" y="179059"/>
                  <a:pt x="2657335" y="200034"/>
                  <a:pt x="2644750" y="215791"/>
                </a:cubicBezTo>
                <a:cubicBezTo>
                  <a:pt x="2632165" y="231549"/>
                  <a:pt x="2614975" y="239427"/>
                  <a:pt x="2593181" y="239427"/>
                </a:cubicBezTo>
                <a:cubicBezTo>
                  <a:pt x="2573127" y="239427"/>
                  <a:pt x="2557676" y="230628"/>
                  <a:pt x="2546831" y="213029"/>
                </a:cubicBezTo>
                <a:lnTo>
                  <a:pt x="2546217" y="213029"/>
                </a:lnTo>
                <a:lnTo>
                  <a:pt x="2546217" y="308493"/>
                </a:lnTo>
                <a:lnTo>
                  <a:pt x="2510610" y="308493"/>
                </a:lnTo>
                <a:lnTo>
                  <a:pt x="2510610" y="79042"/>
                </a:lnTo>
                <a:lnTo>
                  <a:pt x="2546217" y="79042"/>
                </a:lnTo>
                <a:lnTo>
                  <a:pt x="2546217" y="106668"/>
                </a:lnTo>
                <a:lnTo>
                  <a:pt x="2546831" y="106668"/>
                </a:lnTo>
                <a:cubicBezTo>
                  <a:pt x="2559007" y="85795"/>
                  <a:pt x="2576810" y="75358"/>
                  <a:pt x="2600241" y="75358"/>
                </a:cubicBezTo>
                <a:close/>
                <a:moveTo>
                  <a:pt x="2393626" y="75358"/>
                </a:moveTo>
                <a:cubicBezTo>
                  <a:pt x="2418183" y="75358"/>
                  <a:pt x="2437316" y="82572"/>
                  <a:pt x="2451027" y="96999"/>
                </a:cubicBezTo>
                <a:cubicBezTo>
                  <a:pt x="2464738" y="111426"/>
                  <a:pt x="2471593" y="131429"/>
                  <a:pt x="2471593" y="157009"/>
                </a:cubicBezTo>
                <a:cubicBezTo>
                  <a:pt x="2471593" y="182077"/>
                  <a:pt x="2464201" y="202157"/>
                  <a:pt x="2449416" y="217249"/>
                </a:cubicBezTo>
                <a:cubicBezTo>
                  <a:pt x="2434630" y="232342"/>
                  <a:pt x="2414755" y="239888"/>
                  <a:pt x="2389789" y="239888"/>
                </a:cubicBezTo>
                <a:cubicBezTo>
                  <a:pt x="2365539" y="239888"/>
                  <a:pt x="2346175" y="232546"/>
                  <a:pt x="2331697" y="217863"/>
                </a:cubicBezTo>
                <a:cubicBezTo>
                  <a:pt x="2317219" y="203181"/>
                  <a:pt x="2309980" y="183714"/>
                  <a:pt x="2309980" y="159465"/>
                </a:cubicBezTo>
                <a:cubicBezTo>
                  <a:pt x="2309980" y="133066"/>
                  <a:pt x="2317526" y="112449"/>
                  <a:pt x="2332618" y="97613"/>
                </a:cubicBezTo>
                <a:cubicBezTo>
                  <a:pt x="2347710" y="82776"/>
                  <a:pt x="2368046" y="75358"/>
                  <a:pt x="2393626" y="75358"/>
                </a:cubicBezTo>
                <a:close/>
                <a:moveTo>
                  <a:pt x="1041076" y="75358"/>
                </a:moveTo>
                <a:cubicBezTo>
                  <a:pt x="1065633" y="75358"/>
                  <a:pt x="1084766" y="82572"/>
                  <a:pt x="1098477" y="96999"/>
                </a:cubicBezTo>
                <a:cubicBezTo>
                  <a:pt x="1112188" y="111426"/>
                  <a:pt x="1119043" y="131429"/>
                  <a:pt x="1119043" y="157009"/>
                </a:cubicBezTo>
                <a:cubicBezTo>
                  <a:pt x="1119043" y="182077"/>
                  <a:pt x="1111651" y="202157"/>
                  <a:pt x="1096866" y="217249"/>
                </a:cubicBezTo>
                <a:cubicBezTo>
                  <a:pt x="1082080" y="232342"/>
                  <a:pt x="1062205" y="239888"/>
                  <a:pt x="1037239" y="239888"/>
                </a:cubicBezTo>
                <a:cubicBezTo>
                  <a:pt x="1012989" y="239888"/>
                  <a:pt x="993625" y="232546"/>
                  <a:pt x="979147" y="217863"/>
                </a:cubicBezTo>
                <a:cubicBezTo>
                  <a:pt x="964669" y="203181"/>
                  <a:pt x="957430" y="183714"/>
                  <a:pt x="957430" y="159465"/>
                </a:cubicBezTo>
                <a:cubicBezTo>
                  <a:pt x="957430" y="133066"/>
                  <a:pt x="964976" y="112449"/>
                  <a:pt x="980068" y="97613"/>
                </a:cubicBezTo>
                <a:cubicBezTo>
                  <a:pt x="995160" y="82776"/>
                  <a:pt x="1015496" y="75358"/>
                  <a:pt x="1041076" y="75358"/>
                </a:cubicBezTo>
                <a:close/>
                <a:moveTo>
                  <a:pt x="888695" y="75358"/>
                </a:moveTo>
                <a:cubicBezTo>
                  <a:pt x="903224" y="75358"/>
                  <a:pt x="916218" y="77558"/>
                  <a:pt x="927678" y="81958"/>
                </a:cubicBezTo>
                <a:lnTo>
                  <a:pt x="927678" y="113114"/>
                </a:lnTo>
                <a:cubicBezTo>
                  <a:pt x="916628" y="105542"/>
                  <a:pt x="903940" y="101757"/>
                  <a:pt x="889615" y="101757"/>
                </a:cubicBezTo>
                <a:cubicBezTo>
                  <a:pt x="885113" y="101757"/>
                  <a:pt x="881046" y="102217"/>
                  <a:pt x="877414" y="103138"/>
                </a:cubicBezTo>
                <a:cubicBezTo>
                  <a:pt x="873781" y="104059"/>
                  <a:pt x="870686" y="105338"/>
                  <a:pt x="868128" y="106975"/>
                </a:cubicBezTo>
                <a:cubicBezTo>
                  <a:pt x="865570" y="108612"/>
                  <a:pt x="863575" y="110582"/>
                  <a:pt x="862143" y="112884"/>
                </a:cubicBezTo>
                <a:cubicBezTo>
                  <a:pt x="860710" y="115186"/>
                  <a:pt x="859994" y="117718"/>
                  <a:pt x="859994" y="120481"/>
                </a:cubicBezTo>
                <a:cubicBezTo>
                  <a:pt x="859994" y="123858"/>
                  <a:pt x="860710" y="126722"/>
                  <a:pt x="862143" y="129076"/>
                </a:cubicBezTo>
                <a:cubicBezTo>
                  <a:pt x="863575" y="131429"/>
                  <a:pt x="865698" y="133501"/>
                  <a:pt x="868512" y="135292"/>
                </a:cubicBezTo>
                <a:cubicBezTo>
                  <a:pt x="871326" y="137082"/>
                  <a:pt x="874702" y="138719"/>
                  <a:pt x="878642" y="140203"/>
                </a:cubicBezTo>
                <a:cubicBezTo>
                  <a:pt x="882581" y="141687"/>
                  <a:pt x="887109" y="143298"/>
                  <a:pt x="892225" y="145038"/>
                </a:cubicBezTo>
                <a:cubicBezTo>
                  <a:pt x="898978" y="147800"/>
                  <a:pt x="905040" y="150614"/>
                  <a:pt x="910412" y="153479"/>
                </a:cubicBezTo>
                <a:cubicBezTo>
                  <a:pt x="915784" y="156344"/>
                  <a:pt x="920362" y="159593"/>
                  <a:pt x="924148" y="163225"/>
                </a:cubicBezTo>
                <a:cubicBezTo>
                  <a:pt x="927934" y="166857"/>
                  <a:pt x="930850" y="171052"/>
                  <a:pt x="932897" y="175810"/>
                </a:cubicBezTo>
                <a:cubicBezTo>
                  <a:pt x="934943" y="180568"/>
                  <a:pt x="935966" y="186221"/>
                  <a:pt x="935966" y="192770"/>
                </a:cubicBezTo>
                <a:cubicBezTo>
                  <a:pt x="935966" y="200750"/>
                  <a:pt x="934124" y="207708"/>
                  <a:pt x="930441" y="213643"/>
                </a:cubicBezTo>
                <a:cubicBezTo>
                  <a:pt x="926757" y="219577"/>
                  <a:pt x="921846" y="224489"/>
                  <a:pt x="915707" y="228377"/>
                </a:cubicBezTo>
                <a:cubicBezTo>
                  <a:pt x="909568" y="232265"/>
                  <a:pt x="902482" y="235155"/>
                  <a:pt x="894450" y="237048"/>
                </a:cubicBezTo>
                <a:cubicBezTo>
                  <a:pt x="886418" y="238941"/>
                  <a:pt x="877951" y="239888"/>
                  <a:pt x="869049" y="239888"/>
                </a:cubicBezTo>
                <a:cubicBezTo>
                  <a:pt x="851860" y="239888"/>
                  <a:pt x="836972" y="237023"/>
                  <a:pt x="824387" y="231293"/>
                </a:cubicBezTo>
                <a:lnTo>
                  <a:pt x="824387" y="198295"/>
                </a:lnTo>
                <a:cubicBezTo>
                  <a:pt x="837688" y="208424"/>
                  <a:pt x="852371" y="213489"/>
                  <a:pt x="868435" y="213489"/>
                </a:cubicBezTo>
                <a:cubicBezTo>
                  <a:pt x="889922" y="213489"/>
                  <a:pt x="900666" y="207145"/>
                  <a:pt x="900666" y="194458"/>
                </a:cubicBezTo>
                <a:cubicBezTo>
                  <a:pt x="900666" y="190877"/>
                  <a:pt x="899745" y="187833"/>
                  <a:pt x="897903" y="185326"/>
                </a:cubicBezTo>
                <a:cubicBezTo>
                  <a:pt x="896062" y="182819"/>
                  <a:pt x="893580" y="180594"/>
                  <a:pt x="890460" y="178650"/>
                </a:cubicBezTo>
                <a:cubicBezTo>
                  <a:pt x="887339" y="176705"/>
                  <a:pt x="883655" y="174966"/>
                  <a:pt x="879409" y="173431"/>
                </a:cubicBezTo>
                <a:cubicBezTo>
                  <a:pt x="875163" y="171896"/>
                  <a:pt x="870431" y="170157"/>
                  <a:pt x="865212" y="168213"/>
                </a:cubicBezTo>
                <a:cubicBezTo>
                  <a:pt x="858766" y="165655"/>
                  <a:pt x="852960" y="162943"/>
                  <a:pt x="847792" y="160079"/>
                </a:cubicBezTo>
                <a:cubicBezTo>
                  <a:pt x="842625" y="157214"/>
                  <a:pt x="838328" y="153965"/>
                  <a:pt x="834900" y="150333"/>
                </a:cubicBezTo>
                <a:cubicBezTo>
                  <a:pt x="831473" y="146700"/>
                  <a:pt x="828889" y="142582"/>
                  <a:pt x="827150" y="137978"/>
                </a:cubicBezTo>
                <a:cubicBezTo>
                  <a:pt x="825410" y="133373"/>
                  <a:pt x="824540" y="128001"/>
                  <a:pt x="824540" y="121862"/>
                </a:cubicBezTo>
                <a:cubicBezTo>
                  <a:pt x="824540" y="114291"/>
                  <a:pt x="826331" y="107614"/>
                  <a:pt x="829912" y="101833"/>
                </a:cubicBezTo>
                <a:cubicBezTo>
                  <a:pt x="833493" y="96052"/>
                  <a:pt x="838302" y="91192"/>
                  <a:pt x="844339" y="87253"/>
                </a:cubicBezTo>
                <a:cubicBezTo>
                  <a:pt x="850376" y="83313"/>
                  <a:pt x="857231" y="80346"/>
                  <a:pt x="864905" y="78351"/>
                </a:cubicBezTo>
                <a:cubicBezTo>
                  <a:pt x="872579" y="76356"/>
                  <a:pt x="880509" y="75358"/>
                  <a:pt x="888695" y="75358"/>
                </a:cubicBezTo>
                <a:close/>
                <a:moveTo>
                  <a:pt x="717226" y="75358"/>
                </a:moveTo>
                <a:cubicBezTo>
                  <a:pt x="741783" y="75358"/>
                  <a:pt x="760916" y="82572"/>
                  <a:pt x="774627" y="96999"/>
                </a:cubicBezTo>
                <a:cubicBezTo>
                  <a:pt x="788338" y="111426"/>
                  <a:pt x="795193" y="131429"/>
                  <a:pt x="795193" y="157009"/>
                </a:cubicBezTo>
                <a:cubicBezTo>
                  <a:pt x="795193" y="182077"/>
                  <a:pt x="787801" y="202157"/>
                  <a:pt x="773016" y="217249"/>
                </a:cubicBezTo>
                <a:cubicBezTo>
                  <a:pt x="758230" y="232342"/>
                  <a:pt x="738355" y="239888"/>
                  <a:pt x="713389" y="239888"/>
                </a:cubicBezTo>
                <a:cubicBezTo>
                  <a:pt x="689139" y="239888"/>
                  <a:pt x="669775" y="232546"/>
                  <a:pt x="655297" y="217863"/>
                </a:cubicBezTo>
                <a:cubicBezTo>
                  <a:pt x="640819" y="203181"/>
                  <a:pt x="633580" y="183714"/>
                  <a:pt x="633580" y="159465"/>
                </a:cubicBezTo>
                <a:cubicBezTo>
                  <a:pt x="633580" y="133066"/>
                  <a:pt x="641126" y="112449"/>
                  <a:pt x="656218" y="97613"/>
                </a:cubicBezTo>
                <a:cubicBezTo>
                  <a:pt x="671310" y="82776"/>
                  <a:pt x="691646" y="75358"/>
                  <a:pt x="717226" y="75358"/>
                </a:cubicBezTo>
                <a:close/>
                <a:moveTo>
                  <a:pt x="451754" y="75358"/>
                </a:moveTo>
                <a:cubicBezTo>
                  <a:pt x="466078" y="75358"/>
                  <a:pt x="478715" y="77865"/>
                  <a:pt x="489663" y="82879"/>
                </a:cubicBezTo>
                <a:lnTo>
                  <a:pt x="489663" y="116030"/>
                </a:lnTo>
                <a:cubicBezTo>
                  <a:pt x="478715" y="107845"/>
                  <a:pt x="467051" y="103752"/>
                  <a:pt x="454670" y="103752"/>
                </a:cubicBezTo>
                <a:cubicBezTo>
                  <a:pt x="439629" y="103752"/>
                  <a:pt x="427299" y="108842"/>
                  <a:pt x="417681" y="119023"/>
                </a:cubicBezTo>
                <a:cubicBezTo>
                  <a:pt x="408063" y="129204"/>
                  <a:pt x="403254" y="142531"/>
                  <a:pt x="403254" y="159004"/>
                </a:cubicBezTo>
                <a:cubicBezTo>
                  <a:pt x="403254" y="175273"/>
                  <a:pt x="407782" y="188114"/>
                  <a:pt x="416837" y="197527"/>
                </a:cubicBezTo>
                <a:cubicBezTo>
                  <a:pt x="425893" y="206941"/>
                  <a:pt x="438043" y="211647"/>
                  <a:pt x="453289" y="211647"/>
                </a:cubicBezTo>
                <a:cubicBezTo>
                  <a:pt x="466078" y="211647"/>
                  <a:pt x="478152" y="207094"/>
                  <a:pt x="489510" y="197988"/>
                </a:cubicBezTo>
                <a:lnTo>
                  <a:pt x="489510" y="228991"/>
                </a:lnTo>
                <a:cubicBezTo>
                  <a:pt x="476924" y="236255"/>
                  <a:pt x="462037" y="239888"/>
                  <a:pt x="444847" y="239888"/>
                </a:cubicBezTo>
                <a:cubicBezTo>
                  <a:pt x="421518" y="239888"/>
                  <a:pt x="402692" y="232597"/>
                  <a:pt x="388367" y="218017"/>
                </a:cubicBezTo>
                <a:cubicBezTo>
                  <a:pt x="374042" y="203436"/>
                  <a:pt x="366880" y="184533"/>
                  <a:pt x="366880" y="161306"/>
                </a:cubicBezTo>
                <a:cubicBezTo>
                  <a:pt x="366880" y="135420"/>
                  <a:pt x="374579" y="114623"/>
                  <a:pt x="389978" y="98917"/>
                </a:cubicBezTo>
                <a:cubicBezTo>
                  <a:pt x="405377" y="83211"/>
                  <a:pt x="425969" y="75358"/>
                  <a:pt x="451754" y="75358"/>
                </a:cubicBezTo>
                <a:close/>
                <a:moveTo>
                  <a:pt x="3108336" y="32537"/>
                </a:moveTo>
                <a:lnTo>
                  <a:pt x="3108336" y="79042"/>
                </a:lnTo>
                <a:lnTo>
                  <a:pt x="3145938" y="79042"/>
                </a:lnTo>
                <a:lnTo>
                  <a:pt x="3145938" y="106975"/>
                </a:lnTo>
                <a:lnTo>
                  <a:pt x="3108336" y="106975"/>
                </a:lnTo>
                <a:lnTo>
                  <a:pt x="3108336" y="185556"/>
                </a:lnTo>
                <a:cubicBezTo>
                  <a:pt x="3108336" y="194867"/>
                  <a:pt x="3110024" y="201518"/>
                  <a:pt x="3113401" y="205508"/>
                </a:cubicBezTo>
                <a:cubicBezTo>
                  <a:pt x="3116777" y="209499"/>
                  <a:pt x="3122405" y="211494"/>
                  <a:pt x="3130283" y="211494"/>
                </a:cubicBezTo>
                <a:cubicBezTo>
                  <a:pt x="3136320" y="211494"/>
                  <a:pt x="3141538" y="209755"/>
                  <a:pt x="3145938" y="206276"/>
                </a:cubicBezTo>
                <a:lnTo>
                  <a:pt x="3145938" y="234516"/>
                </a:lnTo>
                <a:cubicBezTo>
                  <a:pt x="3138980" y="237995"/>
                  <a:pt x="3129823" y="239734"/>
                  <a:pt x="3118465" y="239734"/>
                </a:cubicBezTo>
                <a:cubicBezTo>
                  <a:pt x="3087975" y="239734"/>
                  <a:pt x="3072729" y="225102"/>
                  <a:pt x="3072729" y="195839"/>
                </a:cubicBezTo>
                <a:lnTo>
                  <a:pt x="3072729" y="106975"/>
                </a:lnTo>
                <a:lnTo>
                  <a:pt x="3046484" y="106975"/>
                </a:lnTo>
                <a:lnTo>
                  <a:pt x="3046484" y="79042"/>
                </a:lnTo>
                <a:lnTo>
                  <a:pt x="3072729" y="79042"/>
                </a:lnTo>
                <a:lnTo>
                  <a:pt x="3072729" y="42667"/>
                </a:lnTo>
                <a:close/>
                <a:moveTo>
                  <a:pt x="1308111" y="32537"/>
                </a:moveTo>
                <a:lnTo>
                  <a:pt x="1308111" y="79042"/>
                </a:lnTo>
                <a:lnTo>
                  <a:pt x="1345713" y="79042"/>
                </a:lnTo>
                <a:lnTo>
                  <a:pt x="1345713" y="106975"/>
                </a:lnTo>
                <a:lnTo>
                  <a:pt x="1308111" y="106975"/>
                </a:lnTo>
                <a:lnTo>
                  <a:pt x="1308111" y="185556"/>
                </a:lnTo>
                <a:cubicBezTo>
                  <a:pt x="1308111" y="194867"/>
                  <a:pt x="1309799" y="201518"/>
                  <a:pt x="1313176" y="205508"/>
                </a:cubicBezTo>
                <a:cubicBezTo>
                  <a:pt x="1316552" y="209499"/>
                  <a:pt x="1322180" y="211494"/>
                  <a:pt x="1330058" y="211494"/>
                </a:cubicBezTo>
                <a:cubicBezTo>
                  <a:pt x="1336095" y="211494"/>
                  <a:pt x="1341314" y="209755"/>
                  <a:pt x="1345713" y="206276"/>
                </a:cubicBezTo>
                <a:lnTo>
                  <a:pt x="1345713" y="234516"/>
                </a:lnTo>
                <a:cubicBezTo>
                  <a:pt x="1338756" y="237995"/>
                  <a:pt x="1329598" y="239734"/>
                  <a:pt x="1318240" y="239734"/>
                </a:cubicBezTo>
                <a:cubicBezTo>
                  <a:pt x="1287749" y="239734"/>
                  <a:pt x="1272504" y="225102"/>
                  <a:pt x="1272504" y="195839"/>
                </a:cubicBezTo>
                <a:lnTo>
                  <a:pt x="1272504" y="106975"/>
                </a:lnTo>
                <a:lnTo>
                  <a:pt x="1246259" y="106975"/>
                </a:lnTo>
                <a:lnTo>
                  <a:pt x="1246259" y="79042"/>
                </a:lnTo>
                <a:lnTo>
                  <a:pt x="1272504" y="79042"/>
                </a:lnTo>
                <a:lnTo>
                  <a:pt x="1272504" y="42667"/>
                </a:lnTo>
                <a:close/>
                <a:moveTo>
                  <a:pt x="1846613" y="16115"/>
                </a:moveTo>
                <a:lnTo>
                  <a:pt x="1954969" y="16115"/>
                </a:lnTo>
                <a:lnTo>
                  <a:pt x="1954969" y="46504"/>
                </a:lnTo>
                <a:lnTo>
                  <a:pt x="1876234" y="46504"/>
                </a:lnTo>
                <a:lnTo>
                  <a:pt x="1872551" y="101603"/>
                </a:lnTo>
                <a:cubicBezTo>
                  <a:pt x="1879611" y="101194"/>
                  <a:pt x="1886006" y="100989"/>
                  <a:pt x="1891736" y="100989"/>
                </a:cubicBezTo>
                <a:cubicBezTo>
                  <a:pt x="1915065" y="100989"/>
                  <a:pt x="1933098" y="106975"/>
                  <a:pt x="1945837" y="118946"/>
                </a:cubicBezTo>
                <a:cubicBezTo>
                  <a:pt x="1958576" y="130918"/>
                  <a:pt x="1964945" y="147289"/>
                  <a:pt x="1964945" y="168059"/>
                </a:cubicBezTo>
                <a:cubicBezTo>
                  <a:pt x="1964945" y="189853"/>
                  <a:pt x="1957655" y="207325"/>
                  <a:pt x="1943074" y="220473"/>
                </a:cubicBezTo>
                <a:cubicBezTo>
                  <a:pt x="1928494" y="233621"/>
                  <a:pt x="1908465" y="240195"/>
                  <a:pt x="1882987" y="240195"/>
                </a:cubicBezTo>
                <a:cubicBezTo>
                  <a:pt x="1861500" y="240195"/>
                  <a:pt x="1845487" y="237176"/>
                  <a:pt x="1834948" y="231139"/>
                </a:cubicBezTo>
                <a:lnTo>
                  <a:pt x="1834948" y="196914"/>
                </a:lnTo>
                <a:cubicBezTo>
                  <a:pt x="1849376" y="206634"/>
                  <a:pt x="1864007" y="211494"/>
                  <a:pt x="1878843" y="211494"/>
                </a:cubicBezTo>
                <a:cubicBezTo>
                  <a:pt x="1893782" y="211494"/>
                  <a:pt x="1905805" y="207683"/>
                  <a:pt x="1914911" y="200060"/>
                </a:cubicBezTo>
                <a:cubicBezTo>
                  <a:pt x="1924017" y="192437"/>
                  <a:pt x="1928571" y="182282"/>
                  <a:pt x="1928571" y="169594"/>
                </a:cubicBezTo>
                <a:cubicBezTo>
                  <a:pt x="1928571" y="157111"/>
                  <a:pt x="1923941" y="147391"/>
                  <a:pt x="1914681" y="140433"/>
                </a:cubicBezTo>
                <a:cubicBezTo>
                  <a:pt x="1905421" y="133476"/>
                  <a:pt x="1892145" y="129997"/>
                  <a:pt x="1874853" y="129997"/>
                </a:cubicBezTo>
                <a:cubicBezTo>
                  <a:pt x="1868919" y="129997"/>
                  <a:pt x="1856896" y="130611"/>
                  <a:pt x="1838785" y="131838"/>
                </a:cubicBezTo>
                <a:close/>
                <a:moveTo>
                  <a:pt x="0" y="16115"/>
                </a:moveTo>
                <a:lnTo>
                  <a:pt x="51415" y="16115"/>
                </a:lnTo>
                <a:lnTo>
                  <a:pt x="109277" y="162688"/>
                </a:lnTo>
                <a:cubicBezTo>
                  <a:pt x="113677" y="173943"/>
                  <a:pt x="116542" y="182333"/>
                  <a:pt x="117872" y="187858"/>
                </a:cubicBezTo>
                <a:lnTo>
                  <a:pt x="118639" y="187858"/>
                </a:lnTo>
                <a:cubicBezTo>
                  <a:pt x="122425" y="176296"/>
                  <a:pt x="125495" y="167701"/>
                  <a:pt x="127848" y="162074"/>
                </a:cubicBezTo>
                <a:lnTo>
                  <a:pt x="186784" y="16115"/>
                </a:lnTo>
                <a:lnTo>
                  <a:pt x="236358" y="16115"/>
                </a:lnTo>
                <a:lnTo>
                  <a:pt x="236358" y="236204"/>
                </a:lnTo>
                <a:lnTo>
                  <a:pt x="200137" y="236204"/>
                </a:lnTo>
                <a:lnTo>
                  <a:pt x="200137" y="93776"/>
                </a:lnTo>
                <a:cubicBezTo>
                  <a:pt x="200137" y="82111"/>
                  <a:pt x="200853" y="67838"/>
                  <a:pt x="202285" y="50955"/>
                </a:cubicBezTo>
                <a:lnTo>
                  <a:pt x="201671" y="50955"/>
                </a:lnTo>
                <a:cubicBezTo>
                  <a:pt x="199420" y="60573"/>
                  <a:pt x="197425" y="67480"/>
                  <a:pt x="195686" y="71675"/>
                </a:cubicBezTo>
                <a:lnTo>
                  <a:pt x="129997" y="236204"/>
                </a:lnTo>
                <a:lnTo>
                  <a:pt x="104826" y="236204"/>
                </a:lnTo>
                <a:lnTo>
                  <a:pt x="38984" y="72902"/>
                </a:lnTo>
                <a:cubicBezTo>
                  <a:pt x="37142" y="68093"/>
                  <a:pt x="35198" y="60778"/>
                  <a:pt x="33151" y="50955"/>
                </a:cubicBezTo>
                <a:lnTo>
                  <a:pt x="32537" y="50955"/>
                </a:lnTo>
                <a:cubicBezTo>
                  <a:pt x="33356" y="59754"/>
                  <a:pt x="33765" y="74130"/>
                  <a:pt x="33765" y="94083"/>
                </a:cubicBezTo>
                <a:lnTo>
                  <a:pt x="33765" y="236204"/>
                </a:lnTo>
                <a:lnTo>
                  <a:pt x="0" y="236204"/>
                </a:lnTo>
                <a:close/>
                <a:moveTo>
                  <a:pt x="2224604" y="12432"/>
                </a:moveTo>
                <a:cubicBezTo>
                  <a:pt x="2245886" y="12432"/>
                  <a:pt x="2263536" y="15450"/>
                  <a:pt x="2277554" y="21487"/>
                </a:cubicBezTo>
                <a:lnTo>
                  <a:pt x="2277554" y="57708"/>
                </a:lnTo>
                <a:cubicBezTo>
                  <a:pt x="2262718" y="48909"/>
                  <a:pt x="2246347" y="44509"/>
                  <a:pt x="2228441" y="44509"/>
                </a:cubicBezTo>
                <a:cubicBezTo>
                  <a:pt x="2204600" y="44509"/>
                  <a:pt x="2185288" y="52132"/>
                  <a:pt x="2170502" y="67377"/>
                </a:cubicBezTo>
                <a:cubicBezTo>
                  <a:pt x="2155717" y="82623"/>
                  <a:pt x="2148325" y="102984"/>
                  <a:pt x="2148325" y="128462"/>
                </a:cubicBezTo>
                <a:cubicBezTo>
                  <a:pt x="2148325" y="152712"/>
                  <a:pt x="2155231" y="172024"/>
                  <a:pt x="2169044" y="186400"/>
                </a:cubicBezTo>
                <a:cubicBezTo>
                  <a:pt x="2182857" y="200776"/>
                  <a:pt x="2201019" y="207964"/>
                  <a:pt x="2223529" y="207964"/>
                </a:cubicBezTo>
                <a:cubicBezTo>
                  <a:pt x="2244300" y="207964"/>
                  <a:pt x="2262308" y="203053"/>
                  <a:pt x="2277554" y="193230"/>
                </a:cubicBezTo>
                <a:lnTo>
                  <a:pt x="2277554" y="226995"/>
                </a:lnTo>
                <a:cubicBezTo>
                  <a:pt x="2260978" y="235590"/>
                  <a:pt x="2240361" y="239888"/>
                  <a:pt x="2215702" y="239888"/>
                </a:cubicBezTo>
                <a:cubicBezTo>
                  <a:pt x="2183778" y="239888"/>
                  <a:pt x="2158198" y="229809"/>
                  <a:pt x="2138962" y="209652"/>
                </a:cubicBezTo>
                <a:cubicBezTo>
                  <a:pt x="2119726" y="189495"/>
                  <a:pt x="2110108" y="163046"/>
                  <a:pt x="2110108" y="130304"/>
                </a:cubicBezTo>
                <a:cubicBezTo>
                  <a:pt x="2110108" y="95106"/>
                  <a:pt x="2120929" y="66661"/>
                  <a:pt x="2142569" y="44969"/>
                </a:cubicBezTo>
                <a:cubicBezTo>
                  <a:pt x="2164210" y="23278"/>
                  <a:pt x="2191555" y="12432"/>
                  <a:pt x="2224604" y="12432"/>
                </a:cubicBezTo>
                <a:close/>
                <a:moveTo>
                  <a:pt x="1749754" y="12432"/>
                </a:moveTo>
                <a:cubicBezTo>
                  <a:pt x="1758042" y="12432"/>
                  <a:pt x="1765588" y="12994"/>
                  <a:pt x="1772392" y="14120"/>
                </a:cubicBezTo>
                <a:cubicBezTo>
                  <a:pt x="1779196" y="15246"/>
                  <a:pt x="1784645" y="16780"/>
                  <a:pt x="1788737" y="18724"/>
                </a:cubicBezTo>
                <a:lnTo>
                  <a:pt x="1788737" y="50801"/>
                </a:lnTo>
                <a:cubicBezTo>
                  <a:pt x="1783519" y="48141"/>
                  <a:pt x="1777943" y="45890"/>
                  <a:pt x="1772008" y="44048"/>
                </a:cubicBezTo>
                <a:cubicBezTo>
                  <a:pt x="1766074" y="42207"/>
                  <a:pt x="1759269" y="41286"/>
                  <a:pt x="1751595" y="41286"/>
                </a:cubicBezTo>
                <a:cubicBezTo>
                  <a:pt x="1743001" y="41286"/>
                  <a:pt x="1735071" y="43025"/>
                  <a:pt x="1727806" y="46504"/>
                </a:cubicBezTo>
                <a:cubicBezTo>
                  <a:pt x="1720542" y="49983"/>
                  <a:pt x="1714274" y="55073"/>
                  <a:pt x="1709005" y="61775"/>
                </a:cubicBezTo>
                <a:cubicBezTo>
                  <a:pt x="1703736" y="68477"/>
                  <a:pt x="1699592" y="76765"/>
                  <a:pt x="1696573" y="86639"/>
                </a:cubicBezTo>
                <a:cubicBezTo>
                  <a:pt x="1693555" y="96513"/>
                  <a:pt x="1691994" y="107896"/>
                  <a:pt x="1691892" y="120788"/>
                </a:cubicBezTo>
                <a:lnTo>
                  <a:pt x="1692813" y="120788"/>
                </a:lnTo>
                <a:cubicBezTo>
                  <a:pt x="1697520" y="113523"/>
                  <a:pt x="1703889" y="107793"/>
                  <a:pt x="1711921" y="103598"/>
                </a:cubicBezTo>
                <a:cubicBezTo>
                  <a:pt x="1719953" y="99403"/>
                  <a:pt x="1729392" y="97306"/>
                  <a:pt x="1740238" y="97306"/>
                </a:cubicBezTo>
                <a:cubicBezTo>
                  <a:pt x="1749856" y="97306"/>
                  <a:pt x="1758528" y="98866"/>
                  <a:pt x="1766253" y="101987"/>
                </a:cubicBezTo>
                <a:cubicBezTo>
                  <a:pt x="1773978" y="105107"/>
                  <a:pt x="1780577" y="109610"/>
                  <a:pt x="1786051" y="115493"/>
                </a:cubicBezTo>
                <a:cubicBezTo>
                  <a:pt x="1791526" y="121376"/>
                  <a:pt x="1795746" y="128539"/>
                  <a:pt x="1798713" y="136980"/>
                </a:cubicBezTo>
                <a:cubicBezTo>
                  <a:pt x="1801681" y="145421"/>
                  <a:pt x="1803164" y="154911"/>
                  <a:pt x="1803164" y="165450"/>
                </a:cubicBezTo>
                <a:cubicBezTo>
                  <a:pt x="1803164" y="176501"/>
                  <a:pt x="1801348" y="186579"/>
                  <a:pt x="1797716" y="195686"/>
                </a:cubicBezTo>
                <a:cubicBezTo>
                  <a:pt x="1794084" y="204792"/>
                  <a:pt x="1789044" y="212645"/>
                  <a:pt x="1782598" y="219245"/>
                </a:cubicBezTo>
                <a:cubicBezTo>
                  <a:pt x="1776152" y="225844"/>
                  <a:pt x="1768504" y="230960"/>
                  <a:pt x="1759653" y="234593"/>
                </a:cubicBezTo>
                <a:cubicBezTo>
                  <a:pt x="1750802" y="238225"/>
                  <a:pt x="1741210" y="240041"/>
                  <a:pt x="1730876" y="240041"/>
                </a:cubicBezTo>
                <a:cubicBezTo>
                  <a:pt x="1719825" y="240041"/>
                  <a:pt x="1709670" y="237892"/>
                  <a:pt x="1700410" y="233595"/>
                </a:cubicBezTo>
                <a:cubicBezTo>
                  <a:pt x="1691150" y="229298"/>
                  <a:pt x="1683169" y="222903"/>
                  <a:pt x="1676467" y="214410"/>
                </a:cubicBezTo>
                <a:cubicBezTo>
                  <a:pt x="1669766" y="205918"/>
                  <a:pt x="1664573" y="195353"/>
                  <a:pt x="1660889" y="182717"/>
                </a:cubicBezTo>
                <a:cubicBezTo>
                  <a:pt x="1657206" y="170080"/>
                  <a:pt x="1655364" y="155423"/>
                  <a:pt x="1655364" y="138745"/>
                </a:cubicBezTo>
                <a:cubicBezTo>
                  <a:pt x="1655364" y="118383"/>
                  <a:pt x="1657794" y="100324"/>
                  <a:pt x="1662654" y="84567"/>
                </a:cubicBezTo>
                <a:cubicBezTo>
                  <a:pt x="1667515" y="68810"/>
                  <a:pt x="1674191" y="55610"/>
                  <a:pt x="1682683" y="44969"/>
                </a:cubicBezTo>
                <a:cubicBezTo>
                  <a:pt x="1691176" y="34328"/>
                  <a:pt x="1701152" y="26245"/>
                  <a:pt x="1712612" y="20720"/>
                </a:cubicBezTo>
                <a:cubicBezTo>
                  <a:pt x="1724072" y="15194"/>
                  <a:pt x="1736452" y="12432"/>
                  <a:pt x="1749754" y="12432"/>
                </a:cubicBezTo>
                <a:close/>
                <a:moveTo>
                  <a:pt x="1548375" y="12432"/>
                </a:moveTo>
                <a:cubicBezTo>
                  <a:pt x="1567918" y="12432"/>
                  <a:pt x="1583573" y="17343"/>
                  <a:pt x="1595340" y="27166"/>
                </a:cubicBezTo>
                <a:cubicBezTo>
                  <a:pt x="1607107" y="36988"/>
                  <a:pt x="1612990" y="49574"/>
                  <a:pt x="1612990" y="64922"/>
                </a:cubicBezTo>
                <a:cubicBezTo>
                  <a:pt x="1612990" y="93878"/>
                  <a:pt x="1598256" y="112500"/>
                  <a:pt x="1568788" y="120788"/>
                </a:cubicBezTo>
                <a:lnTo>
                  <a:pt x="1568788" y="121402"/>
                </a:lnTo>
                <a:cubicBezTo>
                  <a:pt x="1584647" y="122937"/>
                  <a:pt x="1597182" y="128487"/>
                  <a:pt x="1606390" y="138054"/>
                </a:cubicBezTo>
                <a:cubicBezTo>
                  <a:pt x="1615599" y="147621"/>
                  <a:pt x="1620203" y="159567"/>
                  <a:pt x="1620203" y="173892"/>
                </a:cubicBezTo>
                <a:cubicBezTo>
                  <a:pt x="1620203" y="193639"/>
                  <a:pt x="1612785" y="209576"/>
                  <a:pt x="1597949" y="221700"/>
                </a:cubicBezTo>
                <a:cubicBezTo>
                  <a:pt x="1583113" y="233825"/>
                  <a:pt x="1563570" y="239888"/>
                  <a:pt x="1539320" y="239888"/>
                </a:cubicBezTo>
                <a:cubicBezTo>
                  <a:pt x="1517526" y="239888"/>
                  <a:pt x="1500132" y="235948"/>
                  <a:pt x="1487137" y="228070"/>
                </a:cubicBezTo>
                <a:lnTo>
                  <a:pt x="1487137" y="194611"/>
                </a:lnTo>
                <a:cubicBezTo>
                  <a:pt x="1501462" y="205969"/>
                  <a:pt x="1517628" y="211647"/>
                  <a:pt x="1535637" y="211647"/>
                </a:cubicBezTo>
                <a:cubicBezTo>
                  <a:pt x="1550268" y="211647"/>
                  <a:pt x="1561958" y="208322"/>
                  <a:pt x="1570706" y="201671"/>
                </a:cubicBezTo>
                <a:cubicBezTo>
                  <a:pt x="1579455" y="195021"/>
                  <a:pt x="1583829" y="186016"/>
                  <a:pt x="1583829" y="174659"/>
                </a:cubicBezTo>
                <a:cubicBezTo>
                  <a:pt x="1583829" y="149693"/>
                  <a:pt x="1564746" y="137210"/>
                  <a:pt x="1526581" y="137210"/>
                </a:cubicBezTo>
                <a:lnTo>
                  <a:pt x="1509545" y="137210"/>
                </a:lnTo>
                <a:lnTo>
                  <a:pt x="1509545" y="108663"/>
                </a:lnTo>
                <a:lnTo>
                  <a:pt x="1525814" y="108663"/>
                </a:lnTo>
                <a:cubicBezTo>
                  <a:pt x="1559682" y="108663"/>
                  <a:pt x="1576615" y="96896"/>
                  <a:pt x="1576615" y="73363"/>
                </a:cubicBezTo>
                <a:cubicBezTo>
                  <a:pt x="1576615" y="51671"/>
                  <a:pt x="1563416" y="40825"/>
                  <a:pt x="1537018" y="40825"/>
                </a:cubicBezTo>
                <a:cubicBezTo>
                  <a:pt x="1522284" y="40825"/>
                  <a:pt x="1508420" y="46095"/>
                  <a:pt x="1495425" y="56634"/>
                </a:cubicBezTo>
                <a:lnTo>
                  <a:pt x="1495425" y="25017"/>
                </a:lnTo>
                <a:cubicBezTo>
                  <a:pt x="1510364" y="16627"/>
                  <a:pt x="1528014" y="12432"/>
                  <a:pt x="1548375" y="12432"/>
                </a:cubicBezTo>
                <a:close/>
                <a:moveTo>
                  <a:pt x="2719067" y="5525"/>
                </a:moveTo>
                <a:cubicBezTo>
                  <a:pt x="2725103" y="5525"/>
                  <a:pt x="2730219" y="7469"/>
                  <a:pt x="2734414" y="11357"/>
                </a:cubicBezTo>
                <a:cubicBezTo>
                  <a:pt x="2738610" y="15246"/>
                  <a:pt x="2740707" y="20106"/>
                  <a:pt x="2740707" y="25938"/>
                </a:cubicBezTo>
                <a:cubicBezTo>
                  <a:pt x="2740707" y="31463"/>
                  <a:pt x="2738610" y="36195"/>
                  <a:pt x="2734414" y="40135"/>
                </a:cubicBezTo>
                <a:cubicBezTo>
                  <a:pt x="2730219" y="44074"/>
                  <a:pt x="2725103" y="46044"/>
                  <a:pt x="2719067" y="46044"/>
                </a:cubicBezTo>
                <a:cubicBezTo>
                  <a:pt x="2713234" y="46044"/>
                  <a:pt x="2708246" y="44151"/>
                  <a:pt x="2704102" y="40365"/>
                </a:cubicBezTo>
                <a:cubicBezTo>
                  <a:pt x="2699958" y="36579"/>
                  <a:pt x="2697886" y="31770"/>
                  <a:pt x="2697886" y="25938"/>
                </a:cubicBezTo>
                <a:cubicBezTo>
                  <a:pt x="2697886" y="20106"/>
                  <a:pt x="2699958" y="15246"/>
                  <a:pt x="2704102" y="11357"/>
                </a:cubicBezTo>
                <a:cubicBezTo>
                  <a:pt x="2708246" y="7469"/>
                  <a:pt x="2713234" y="5525"/>
                  <a:pt x="2719067" y="5525"/>
                </a:cubicBezTo>
                <a:close/>
                <a:moveTo>
                  <a:pt x="309241" y="5525"/>
                </a:moveTo>
                <a:cubicBezTo>
                  <a:pt x="315278" y="5525"/>
                  <a:pt x="320394" y="7469"/>
                  <a:pt x="324589" y="11357"/>
                </a:cubicBezTo>
                <a:cubicBezTo>
                  <a:pt x="328784" y="15246"/>
                  <a:pt x="330882" y="20106"/>
                  <a:pt x="330882" y="25938"/>
                </a:cubicBezTo>
                <a:cubicBezTo>
                  <a:pt x="330882" y="31463"/>
                  <a:pt x="328784" y="36195"/>
                  <a:pt x="324589" y="40135"/>
                </a:cubicBezTo>
                <a:cubicBezTo>
                  <a:pt x="320394" y="44074"/>
                  <a:pt x="315278" y="46044"/>
                  <a:pt x="309241" y="46044"/>
                </a:cubicBezTo>
                <a:cubicBezTo>
                  <a:pt x="303409" y="46044"/>
                  <a:pt x="298421" y="44151"/>
                  <a:pt x="294277" y="40365"/>
                </a:cubicBezTo>
                <a:cubicBezTo>
                  <a:pt x="290133" y="36579"/>
                  <a:pt x="288061" y="31770"/>
                  <a:pt x="288061" y="25938"/>
                </a:cubicBezTo>
                <a:cubicBezTo>
                  <a:pt x="288061" y="20106"/>
                  <a:pt x="290133" y="15246"/>
                  <a:pt x="294277" y="11357"/>
                </a:cubicBezTo>
                <a:cubicBezTo>
                  <a:pt x="298421" y="7469"/>
                  <a:pt x="303409" y="5525"/>
                  <a:pt x="309241" y="5525"/>
                </a:cubicBezTo>
                <a:close/>
                <a:moveTo>
                  <a:pt x="2786835" y="3530"/>
                </a:moveTo>
                <a:lnTo>
                  <a:pt x="2822595" y="3530"/>
                </a:lnTo>
                <a:lnTo>
                  <a:pt x="2822595" y="236204"/>
                </a:lnTo>
                <a:lnTo>
                  <a:pt x="2786835" y="236204"/>
                </a:lnTo>
                <a:close/>
                <a:moveTo>
                  <a:pt x="1216526" y="0"/>
                </a:moveTo>
                <a:cubicBezTo>
                  <a:pt x="1225325" y="0"/>
                  <a:pt x="1232283" y="972"/>
                  <a:pt x="1237399" y="2916"/>
                </a:cubicBezTo>
                <a:lnTo>
                  <a:pt x="1237399" y="32537"/>
                </a:lnTo>
                <a:cubicBezTo>
                  <a:pt x="1232590" y="29775"/>
                  <a:pt x="1227116" y="28394"/>
                  <a:pt x="1220977" y="28394"/>
                </a:cubicBezTo>
                <a:cubicBezTo>
                  <a:pt x="1203685" y="28394"/>
                  <a:pt x="1195039" y="38165"/>
                  <a:pt x="1195039" y="57708"/>
                </a:cubicBezTo>
                <a:lnTo>
                  <a:pt x="1195039" y="79042"/>
                </a:lnTo>
                <a:lnTo>
                  <a:pt x="1231567" y="79042"/>
                </a:lnTo>
                <a:lnTo>
                  <a:pt x="1231567" y="106975"/>
                </a:lnTo>
                <a:lnTo>
                  <a:pt x="1195192" y="106975"/>
                </a:lnTo>
                <a:lnTo>
                  <a:pt x="1195192" y="236204"/>
                </a:lnTo>
                <a:lnTo>
                  <a:pt x="1159585" y="236204"/>
                </a:lnTo>
                <a:lnTo>
                  <a:pt x="1159585" y="106975"/>
                </a:lnTo>
                <a:lnTo>
                  <a:pt x="1132726" y="106975"/>
                </a:lnTo>
                <a:lnTo>
                  <a:pt x="1132726" y="79042"/>
                </a:lnTo>
                <a:lnTo>
                  <a:pt x="1159585" y="79042"/>
                </a:lnTo>
                <a:lnTo>
                  <a:pt x="1159585" y="53564"/>
                </a:lnTo>
                <a:cubicBezTo>
                  <a:pt x="1159585" y="36988"/>
                  <a:pt x="1165008" y="23917"/>
                  <a:pt x="1175854" y="14350"/>
                </a:cubicBezTo>
                <a:cubicBezTo>
                  <a:pt x="1186700" y="4783"/>
                  <a:pt x="1200257" y="0"/>
                  <a:pt x="1216526" y="0"/>
                </a:cubicBezTo>
                <a:close/>
              </a:path>
            </a:pathLst>
          </a:custGeom>
          <a:solidFill>
            <a:srgbClr val="2F2F2F"/>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9" name="Picture 8" descr="A rainbow colored logo on a black background&#10;&#10;Description automatically generated">
            <a:extLst>
              <a:ext uri="{FF2B5EF4-FFF2-40B4-BE49-F238E27FC236}">
                <a16:creationId xmlns:a16="http://schemas.microsoft.com/office/drawing/2014/main" id="{871BD0B5-29FC-0CAD-D327-6545A1AA9455}"/>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8629105" y="641914"/>
            <a:ext cx="458808" cy="458808"/>
          </a:xfrm>
          <a:prstGeom prst="rect">
            <a:avLst/>
          </a:prstGeom>
        </p:spPr>
      </p:pic>
    </p:spTree>
    <p:extLst>
      <p:ext uri="{BB962C8B-B14F-4D97-AF65-F5344CB8AC3E}">
        <p14:creationId xmlns:p14="http://schemas.microsoft.com/office/powerpoint/2010/main" val="381643996"/>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showMasterSp="0" preserve="1" userDrawn="1">
  <p:cSld name="6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4" name="Title 1">
            <a:extLst>
              <a:ext uri="{FF2B5EF4-FFF2-40B4-BE49-F238E27FC236}">
                <a16:creationId xmlns:a16="http://schemas.microsoft.com/office/drawing/2014/main" id="{E5F6D8AE-12E3-3B11-B34F-E2C5860AB9EB}"/>
              </a:ext>
            </a:extLst>
          </p:cNvPr>
          <p:cNvSpPr>
            <a:spLocks noGrp="1"/>
          </p:cNvSpPr>
          <p:nvPr>
            <p:ph type="title" hasCustomPrompt="1"/>
          </p:nvPr>
        </p:nvSpPr>
        <p:spPr>
          <a:xfrm>
            <a:off x="585216" y="3033223"/>
            <a:ext cx="9144000" cy="498598"/>
          </a:xfrm>
          <a:noFill/>
        </p:spPr>
        <p:txBody>
          <a:bodyPr vert="horz" wrap="square" lIns="0" tIns="0" rIns="0" bIns="0" rtlCol="0" anchor="b" anchorCtr="0">
            <a:spAutoFit/>
          </a:bodyPr>
          <a:lstStyle>
            <a:lvl1pPr>
              <a:defRPr lang="en-US" sz="3600" dirty="0">
                <a:gradFill>
                  <a:gsLst>
                    <a:gs pos="22000">
                      <a:schemeClr val="accent2"/>
                    </a:gs>
                    <a:gs pos="100000">
                      <a:schemeClr val="accent3"/>
                    </a:gs>
                  </a:gsLst>
                  <a:lin ang="2400000" scaled="0"/>
                </a:gradFill>
                <a:latin typeface="+mj-lt"/>
                <a:cs typeface="Segoe UI" pitchFamily="34" charset="0"/>
              </a:defRPr>
            </a:lvl1pPr>
          </a:lstStyle>
          <a:p>
            <a:pPr lvl="0">
              <a:lnSpc>
                <a:spcPct val="90000"/>
              </a:lnSpc>
            </a:pPr>
            <a:r>
              <a:rPr lang="en-US"/>
              <a:t>Section divider</a:t>
            </a:r>
          </a:p>
        </p:txBody>
      </p:sp>
      <p:sp>
        <p:nvSpPr>
          <p:cNvPr id="7" name="Text Placeholder 4">
            <a:extLst>
              <a:ext uri="{FF2B5EF4-FFF2-40B4-BE49-F238E27FC236}">
                <a16:creationId xmlns:a16="http://schemas.microsoft.com/office/drawing/2014/main" id="{E745F133-79AD-2D10-2A29-D251C1E6B085}"/>
              </a:ext>
            </a:extLst>
          </p:cNvPr>
          <p:cNvSpPr>
            <a:spLocks noGrp="1"/>
          </p:cNvSpPr>
          <p:nvPr>
            <p:ph type="body" sz="quarter" idx="12" hasCustomPrompt="1"/>
          </p:nvPr>
        </p:nvSpPr>
        <p:spPr>
          <a:xfrm>
            <a:off x="585216" y="3977319"/>
            <a:ext cx="9144000" cy="338554"/>
          </a:xfrm>
          <a:noFill/>
        </p:spPr>
        <p:txBody>
          <a:bodyPr lIns="0" tIns="0" rIns="0" bIns="0">
            <a:spAutoFit/>
          </a:bodyPr>
          <a:lstStyle>
            <a:lvl1pPr marL="0" indent="0">
              <a:spcBef>
                <a:spcPts val="0"/>
              </a:spcBef>
              <a:spcAft>
                <a:spcPts val="0"/>
              </a:spcAft>
              <a:buFont typeface="Arial" panose="020B0604020202020204" pitchFamily="34" charset="0"/>
              <a:buNone/>
              <a:defRPr sz="2200" spc="0" baseline="0">
                <a:solidFill>
                  <a:schemeClr val="tx1"/>
                </a:solidFill>
                <a:latin typeface="+mn-lt"/>
              </a:defRPr>
            </a:lvl1pPr>
          </a:lstStyle>
          <a:p>
            <a:pPr lvl="0"/>
            <a:r>
              <a:rPr lang="en-US"/>
              <a:t>Subtitle or speaker name</a:t>
            </a:r>
          </a:p>
        </p:txBody>
      </p:sp>
    </p:spTree>
    <p:extLst>
      <p:ext uri="{BB962C8B-B14F-4D97-AF65-F5344CB8AC3E}">
        <p14:creationId xmlns:p14="http://schemas.microsoft.com/office/powerpoint/2010/main" val="243618788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11.xml><?xml version="1.0" encoding="utf-8"?>
<p:sldLayout xmlns:a="http://schemas.openxmlformats.org/drawingml/2006/main" xmlns:r="http://schemas.openxmlformats.org/officeDocument/2006/relationships" xmlns:p="http://schemas.openxmlformats.org/presentationml/2006/main" showMasterSp="0" preserve="1" userDrawn="1">
  <p:cSld name="9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7" name="Title 6">
            <a:extLst>
              <a:ext uri="{FF2B5EF4-FFF2-40B4-BE49-F238E27FC236}">
                <a16:creationId xmlns:a16="http://schemas.microsoft.com/office/drawing/2014/main" id="{4E399E1B-A281-406B-2B38-EEFD19875D89}"/>
              </a:ext>
            </a:extLst>
          </p:cNvPr>
          <p:cNvSpPr>
            <a:spLocks noGrp="1"/>
          </p:cNvSpPr>
          <p:nvPr>
            <p:ph type="title"/>
          </p:nvPr>
        </p:nvSpPr>
        <p:spPr>
          <a:xfrm>
            <a:off x="584200" y="3033223"/>
            <a:ext cx="11018520" cy="498598"/>
          </a:xfrm>
          <a:noFill/>
        </p:spPr>
        <p:txBody>
          <a:bodyPr vert="horz" wrap="square" lIns="0" tIns="0" rIns="0" bIns="0" rtlCol="0" anchor="b" anchorCtr="0">
            <a:spAutoFit/>
          </a:bodyPr>
          <a:lstStyle>
            <a:lvl1pPr>
              <a:defRPr lang="en-US" sz="3600" dirty="0">
                <a:gradFill>
                  <a:gsLst>
                    <a:gs pos="22000">
                      <a:schemeClr val="accent2"/>
                    </a:gs>
                    <a:gs pos="100000">
                      <a:schemeClr val="accent3"/>
                    </a:gs>
                  </a:gsLst>
                  <a:lin ang="2400000" scaled="0"/>
                </a:gradFill>
                <a:latin typeface="+mj-lt"/>
                <a:cs typeface="Segoe UI" pitchFamily="34" charset="0"/>
              </a:defRPr>
            </a:lvl1pPr>
          </a:lstStyle>
          <a:p>
            <a:pPr lvl="0">
              <a:lnSpc>
                <a:spcPct val="90000"/>
              </a:lnSpc>
            </a:pPr>
            <a:r>
              <a:rPr lang="en-US"/>
              <a:t>Click to edit Master title style</a:t>
            </a:r>
          </a:p>
        </p:txBody>
      </p:sp>
    </p:spTree>
    <p:extLst>
      <p:ext uri="{BB962C8B-B14F-4D97-AF65-F5344CB8AC3E}">
        <p14:creationId xmlns:p14="http://schemas.microsoft.com/office/powerpoint/2010/main" val="360338761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12.xml><?xml version="1.0" encoding="utf-8"?>
<p:sldLayout xmlns:a="http://schemas.openxmlformats.org/drawingml/2006/main" xmlns:r="http://schemas.openxmlformats.org/officeDocument/2006/relationships" xmlns:p="http://schemas.openxmlformats.org/presentationml/2006/main" showMasterSp="0" preserve="1" userDrawn="1">
  <p:cSld name="Title &amp; Text">
    <p:bg>
      <p:bgPr>
        <a:solidFill>
          <a:schemeClr val="bg1"/>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0"/>
          </p:nvPr>
        </p:nvSpPr>
        <p:spPr>
          <a:xfrm>
            <a:off x="586390" y="1434370"/>
            <a:ext cx="11018520" cy="1612749"/>
          </a:xfrm>
        </p:spPr>
        <p:txBody>
          <a:bodyPr wrap="square">
            <a:spAutoFit/>
          </a:bodyPr>
          <a:lstStyle>
            <a:lvl1pPr marL="0" indent="0">
              <a:buNone/>
              <a:defRPr>
                <a:solidFill>
                  <a:schemeClr val="tx1"/>
                </a:solidFill>
              </a:defRPr>
            </a:lvl1pPr>
            <a:lvl2pPr marL="228600" indent="0">
              <a:buNone/>
              <a:defRPr>
                <a:solidFill>
                  <a:schemeClr val="tx1"/>
                </a:solidFill>
              </a:defRPr>
            </a:lvl2pPr>
            <a:lvl3pPr marL="457200" indent="0">
              <a:buNone/>
              <a:defRPr>
                <a:solidFill>
                  <a:schemeClr val="tx1"/>
                </a:solidFill>
              </a:defRPr>
            </a:lvl3pPr>
            <a:lvl4pPr marL="685800" indent="0">
              <a:buNone/>
              <a:defRPr>
                <a:solidFill>
                  <a:schemeClr val="tx1"/>
                </a:solidFill>
              </a:defRPr>
            </a:lvl4pPr>
            <a:lvl5pPr marL="914400" indent="0">
              <a:buNone/>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Title 2">
            <a:extLst>
              <a:ext uri="{FF2B5EF4-FFF2-40B4-BE49-F238E27FC236}">
                <a16:creationId xmlns:a16="http://schemas.microsoft.com/office/drawing/2014/main" id="{7A7F81D6-D960-882D-2677-0F5176A5B333}"/>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97400093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413.xml><?xml version="1.0" encoding="utf-8"?>
<p:sldLayout xmlns:a="http://schemas.openxmlformats.org/drawingml/2006/main" xmlns:r="http://schemas.openxmlformats.org/officeDocument/2006/relationships" xmlns:p="http://schemas.openxmlformats.org/presentationml/2006/main" showMasterSp="0" preserve="1" userDrawn="1">
  <p:cSld name="Two Column Bullet text">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p:nvPr>
        </p:nvSpPr>
        <p:spPr/>
        <p:txBody>
          <a:bodyPr/>
          <a:lstStyle/>
          <a:p>
            <a:r>
              <a:rPr lang="en-US"/>
              <a:t>Click to edit Master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p:nvPr>
        </p:nvSpPr>
        <p:spPr>
          <a:xfrm>
            <a:off x="584200" y="1435100"/>
            <a:ext cx="5211763"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p:nvPr>
        </p:nvSpPr>
        <p:spPr>
          <a:xfrm>
            <a:off x="6389688" y="1435100"/>
            <a:ext cx="5219700"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866828924"/>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414.xml><?xml version="1.0" encoding="utf-8"?>
<p:sldLayout xmlns:a="http://schemas.openxmlformats.org/drawingml/2006/main" xmlns:r="http://schemas.openxmlformats.org/officeDocument/2006/relationships" xmlns:p="http://schemas.openxmlformats.org/presentationml/2006/main" showMasterSp="0" preserve="1" userDrawn="1">
  <p:cSld name="Two Column Non-bulleted text">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lstStyle/>
          <a:p>
            <a:r>
              <a:rPr lang="en-US"/>
              <a:t>Click to edit Master title style</a:t>
            </a:r>
          </a:p>
        </p:txBody>
      </p:sp>
      <p:sp>
        <p:nvSpPr>
          <p:cNvPr id="4" name="Text Placeholder 3"/>
          <p:cNvSpPr>
            <a:spLocks noGrp="1"/>
          </p:cNvSpPr>
          <p:nvPr>
            <p:ph type="body" sz="quarter" idx="10"/>
          </p:nvPr>
        </p:nvSpPr>
        <p:spPr>
          <a:xfrm>
            <a:off x="584200" y="1435100"/>
            <a:ext cx="5212080" cy="1649682"/>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2000" b="0"/>
            </a:lvl2pPr>
            <a:lvl3pPr marL="450850" indent="0">
              <a:buFont typeface="Wingdings" panose="05000000000000000000" pitchFamily="2" charset="2"/>
              <a:buNone/>
              <a:tabLst/>
              <a:defRPr sz="1600" b="0"/>
            </a:lvl3pPr>
            <a:lvl4pPr marL="652462" indent="0">
              <a:buFont typeface="Wingdings" panose="05000000000000000000" pitchFamily="2" charset="2"/>
              <a:buNone/>
              <a:defRPr sz="1400" b="0"/>
            </a:lvl4pPr>
            <a:lvl5pPr marL="854075"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p:nvPr>
        </p:nvSpPr>
        <p:spPr>
          <a:xfrm>
            <a:off x="6397171" y="1435100"/>
            <a:ext cx="5212080" cy="1649682"/>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2000" b="0"/>
            </a:lvl2pPr>
            <a:lvl3pPr marL="450850" indent="0">
              <a:buFont typeface="Wingdings" panose="05000000000000000000" pitchFamily="2" charset="2"/>
              <a:buNone/>
              <a:tabLst/>
              <a:defRPr sz="1600" b="0"/>
            </a:lvl3pPr>
            <a:lvl4pPr marL="652462" indent="0">
              <a:buFont typeface="Wingdings" panose="05000000000000000000" pitchFamily="2" charset="2"/>
              <a:buNone/>
              <a:defRPr sz="1400" b="0"/>
            </a:lvl4pPr>
            <a:lvl5pPr marL="854075"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6110199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415.xml><?xml version="1.0" encoding="utf-8"?>
<p:sldLayout xmlns:a="http://schemas.openxmlformats.org/drawingml/2006/main" xmlns:r="http://schemas.openxmlformats.org/officeDocument/2006/relationships" xmlns:p="http://schemas.openxmlformats.org/presentationml/2006/main" showMasterSp="0" preserve="1" userDrawn="1">
  <p:cSld name="Two Column Bullet with Subheads">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spAutoFit/>
          </a:bodyPr>
          <a:lstStyle>
            <a:lvl1pPr>
              <a:defRPr/>
            </a:lvl1pPr>
          </a:lstStyle>
          <a:p>
            <a:r>
              <a:rPr lang="en-US"/>
              <a:t>Click to edit Master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p:nvPr>
        </p:nvSpPr>
        <p:spPr>
          <a:xfrm>
            <a:off x="584200" y="1436688"/>
            <a:ext cx="5219700" cy="430887"/>
          </a:xfrm>
        </p:spPr>
        <p:txBody>
          <a:bodyPr anchor="t"/>
          <a:lstStyle>
            <a:lvl1pPr marL="0" indent="0">
              <a:spcBef>
                <a:spcPts val="0"/>
              </a:spcBef>
              <a:buNone/>
              <a:defRPr sz="2800">
                <a:solidFill>
                  <a:schemeClr val="accent2"/>
                </a:solidFill>
                <a:latin typeface="+mj-lt"/>
              </a:defRPr>
            </a:lvl1pPr>
          </a:lstStyle>
          <a:p>
            <a:pPr lvl="0"/>
            <a:r>
              <a:rPr lang="en-US"/>
              <a:t>Click to edit Master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p:nvPr>
        </p:nvSpPr>
        <p:spPr>
          <a:xfrm>
            <a:off x="584200" y="2084388"/>
            <a:ext cx="5219700" cy="1612749"/>
          </a:xfrm>
        </p:spPr>
        <p:txBody>
          <a:bodyPr>
            <a:spAutoFit/>
          </a:bodyPr>
          <a:lstStyle>
            <a:lvl1pPr marL="171450" indent="-171450">
              <a:defRPr lang="en-US" sz="2400" dirty="0"/>
            </a:lvl1pPr>
            <a:lvl2pPr marL="342900" indent="-171450">
              <a:defRPr lang="en-US" dirty="0"/>
            </a:lvl2pPr>
            <a:lvl3pPr marL="514350" indent="-171450">
              <a:defRPr lang="en-US" dirty="0"/>
            </a:lvl3pPr>
            <a:lvl4pPr marL="666750" indent="-152400">
              <a:defRPr lang="en-US" dirty="0"/>
            </a:lvl4pPr>
            <a:lvl5pPr marL="793750" indent="-120650">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p:nvPr>
        </p:nvSpPr>
        <p:spPr>
          <a:xfrm>
            <a:off x="6397625" y="1436688"/>
            <a:ext cx="5219700" cy="430887"/>
          </a:xfrm>
        </p:spPr>
        <p:txBody>
          <a:bodyPr anchor="t"/>
          <a:lstStyle>
            <a:lvl1pPr marL="0" indent="0">
              <a:spcBef>
                <a:spcPts val="0"/>
              </a:spcBef>
              <a:buNone/>
              <a:defRPr sz="2800">
                <a:solidFill>
                  <a:schemeClr val="accent2"/>
                </a:solidFill>
                <a:latin typeface="+mj-lt"/>
              </a:defRPr>
            </a:lvl1pPr>
          </a:lstStyle>
          <a:p>
            <a:pPr lvl="0"/>
            <a:r>
              <a:rPr lang="en-US"/>
              <a:t>Click to edit Master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p:nvPr>
        </p:nvSpPr>
        <p:spPr>
          <a:xfrm>
            <a:off x="6397625" y="2084388"/>
            <a:ext cx="5219700" cy="1612749"/>
          </a:xfrm>
        </p:spPr>
        <p:txBody>
          <a:bodyPr>
            <a:spAutoFit/>
          </a:bodyPr>
          <a:lstStyle>
            <a:lvl1pPr marL="171450" indent="-171450">
              <a:defRPr lang="en-US" sz="2400" dirty="0"/>
            </a:lvl1pPr>
            <a:lvl2pPr marL="342900" indent="-171450">
              <a:defRPr lang="en-US" dirty="0"/>
            </a:lvl2pPr>
            <a:lvl3pPr marL="514350" indent="-171450">
              <a:defRPr lang="en-US" dirty="0"/>
            </a:lvl3pPr>
            <a:lvl4pPr marL="685800" indent="-136525">
              <a:defRPr lang="en-US" dirty="0"/>
            </a:lvl4pPr>
            <a:lvl5pPr marL="793750" indent="-120650">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76353547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416.xml><?xml version="1.0" encoding="utf-8"?>
<p:sldLayout xmlns:a="http://schemas.openxmlformats.org/drawingml/2006/main" xmlns:r="http://schemas.openxmlformats.org/officeDocument/2006/relationships" xmlns:p="http://schemas.openxmlformats.org/presentationml/2006/main" showMasterSp="0" preserve="1" userDrawn="1">
  <p:cSld name="Two Column Content with Subheads">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spAutoFit/>
          </a:bodyPr>
          <a:lstStyle>
            <a:lvl1pPr>
              <a:defRPr/>
            </a:lvl1pPr>
          </a:lstStyle>
          <a:p>
            <a:r>
              <a:rPr lang="en-US"/>
              <a:t>Click to edit Master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p:nvPr>
        </p:nvSpPr>
        <p:spPr>
          <a:xfrm>
            <a:off x="584200" y="1436688"/>
            <a:ext cx="5219700" cy="430887"/>
          </a:xfrm>
        </p:spPr>
        <p:txBody>
          <a:bodyPr anchor="t"/>
          <a:lstStyle>
            <a:lvl1pPr marL="0" indent="0">
              <a:spcBef>
                <a:spcPts val="0"/>
              </a:spcBef>
              <a:buNone/>
              <a:defRPr sz="2800">
                <a:solidFill>
                  <a:schemeClr val="accent2"/>
                </a:solidFill>
                <a:latin typeface="+mj-lt"/>
              </a:defRPr>
            </a:lvl1pPr>
          </a:lstStyle>
          <a:p>
            <a:pPr lvl="0"/>
            <a:r>
              <a:rPr lang="en-US"/>
              <a:t>Click to edit Master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p:nvPr>
        </p:nvSpPr>
        <p:spPr>
          <a:xfrm>
            <a:off x="588963" y="2081212"/>
            <a:ext cx="5214937" cy="4187825"/>
          </a:xfrm>
        </p:spPr>
        <p:txBody>
          <a:bodyPr/>
          <a:lstStyle>
            <a:lvl1pPr>
              <a:defRPr sz="2400"/>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p:nvPr>
        </p:nvSpPr>
        <p:spPr>
          <a:xfrm>
            <a:off x="6397625" y="1436688"/>
            <a:ext cx="5219700" cy="430887"/>
          </a:xfrm>
        </p:spPr>
        <p:txBody>
          <a:bodyPr anchor="t"/>
          <a:lstStyle>
            <a:lvl1pPr marL="0" indent="0">
              <a:spcBef>
                <a:spcPts val="0"/>
              </a:spcBef>
              <a:buNone/>
              <a:defRPr sz="2800">
                <a:solidFill>
                  <a:schemeClr val="accent2"/>
                </a:solidFill>
                <a:latin typeface="+mj-lt"/>
              </a:defRPr>
            </a:lvl1pPr>
          </a:lstStyle>
          <a:p>
            <a:pPr lvl="0"/>
            <a:r>
              <a:rPr lang="en-US"/>
              <a:t>Click to edit Master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p:nvPr>
        </p:nvSpPr>
        <p:spPr>
          <a:xfrm>
            <a:off x="6394451" y="2081212"/>
            <a:ext cx="5214937" cy="4187825"/>
          </a:xfrm>
        </p:spPr>
        <p:txBody>
          <a:bodyPr/>
          <a:lstStyle>
            <a:lvl1pPr>
              <a:defRPr sz="2400"/>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63400264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417.xml><?xml version="1.0" encoding="utf-8"?>
<p:sldLayout xmlns:a="http://schemas.openxmlformats.org/drawingml/2006/main" xmlns:r="http://schemas.openxmlformats.org/officeDocument/2006/relationships" xmlns:p="http://schemas.openxmlformats.org/presentationml/2006/main" showMasterSp="0"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p:nvPr>
        </p:nvSpPr>
        <p:spPr>
          <a:xfrm>
            <a:off x="588263" y="457200"/>
            <a:ext cx="11018520" cy="553998"/>
          </a:xfrm>
        </p:spPr>
        <p:txBody>
          <a:bodyPr>
            <a:spAutoFit/>
          </a:bodyPr>
          <a:lstStyle/>
          <a:p>
            <a:r>
              <a:rPr lang="en-US"/>
              <a:t>Click to edit Master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p:nvPr>
        </p:nvSpPr>
        <p:spPr>
          <a:xfrm>
            <a:off x="585217" y="1438275"/>
            <a:ext cx="3264408" cy="677108"/>
          </a:xfrm>
        </p:spPr>
        <p:txBody>
          <a:bodyPr anchor="t"/>
          <a:lstStyle>
            <a:lvl1pPr marL="0" indent="0">
              <a:spcBef>
                <a:spcPts val="0"/>
              </a:spcBef>
              <a:buNone/>
              <a:defRPr sz="2200">
                <a:solidFill>
                  <a:schemeClr val="tx2"/>
                </a:solidFill>
                <a:latin typeface="+mj-lt"/>
              </a:defRPr>
            </a:lvl1pPr>
          </a:lstStyle>
          <a:p>
            <a:pPr lvl="0"/>
            <a:r>
              <a:rPr lang="en-US"/>
              <a:t>Click to edit Master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760482"/>
          </a:xfrm>
        </p:spPr>
        <p:txBody>
          <a:bodyPr wrap="square">
            <a:spAutoFit/>
          </a:bodyPr>
          <a:lstStyle>
            <a:lvl1pPr marL="176213" indent="-176213">
              <a:defRPr lang="en-US" sz="2000" dirty="0"/>
            </a:lvl1pPr>
            <a:lvl2pPr marL="322263" indent="-150813">
              <a:defRPr lang="en-US" sz="1800" dirty="0"/>
            </a:lvl2pPr>
            <a:lvl3pPr marL="466725" indent="-138113">
              <a:defRPr lang="en-US" dirty="0"/>
            </a:lvl3pPr>
            <a:lvl4pPr marL="595313" indent="-128588">
              <a:defRPr lang="en-US" dirty="0"/>
            </a:lvl4pPr>
            <a:lvl5pPr marL="731838" indent="-1222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p:nvPr>
        </p:nvSpPr>
        <p:spPr>
          <a:xfrm>
            <a:off x="4463796" y="1438275"/>
            <a:ext cx="3264408" cy="677108"/>
          </a:xfrm>
        </p:spPr>
        <p:txBody>
          <a:bodyPr anchor="t"/>
          <a:lstStyle>
            <a:lvl1pPr marL="0" indent="0">
              <a:spcBef>
                <a:spcPts val="0"/>
              </a:spcBef>
              <a:buNone/>
              <a:defRPr sz="2200">
                <a:solidFill>
                  <a:schemeClr val="tx2"/>
                </a:solidFill>
                <a:latin typeface="+mj-lt"/>
              </a:defRPr>
            </a:lvl1pPr>
          </a:lstStyle>
          <a:p>
            <a:pPr lvl="0"/>
            <a:r>
              <a:rPr lang="en-US"/>
              <a:t>Click to edit Master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760482"/>
          </a:xfrm>
        </p:spPr>
        <p:txBody>
          <a:bodyPr wrap="square">
            <a:spAutoFit/>
          </a:bodyPr>
          <a:lstStyle>
            <a:lvl1pPr marL="176213" indent="-176213">
              <a:defRPr lang="en-US" sz="2000" dirty="0"/>
            </a:lvl1pPr>
            <a:lvl2pPr marL="398463" indent="-169863">
              <a:defRPr lang="en-US" sz="1800" dirty="0"/>
            </a:lvl2pPr>
            <a:lvl3pPr marL="555625" indent="-157163">
              <a:defRPr lang="en-US" dirty="0"/>
            </a:lvl3pPr>
            <a:lvl4pPr marL="685800" indent="-136525">
              <a:defRPr lang="en-US" dirty="0"/>
            </a:lvl4pPr>
            <a:lvl5pPr marL="800100" indent="-111125">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p:nvPr>
        </p:nvSpPr>
        <p:spPr>
          <a:xfrm>
            <a:off x="8342375" y="1438275"/>
            <a:ext cx="3264408" cy="677108"/>
          </a:xfrm>
        </p:spPr>
        <p:txBody>
          <a:bodyPr anchor="t"/>
          <a:lstStyle>
            <a:lvl1pPr marL="0" indent="0">
              <a:spcBef>
                <a:spcPts val="0"/>
              </a:spcBef>
              <a:buNone/>
              <a:defRPr sz="2200">
                <a:solidFill>
                  <a:schemeClr val="tx2"/>
                </a:solidFill>
                <a:latin typeface="+mj-lt"/>
              </a:defRPr>
            </a:lvl1pPr>
          </a:lstStyle>
          <a:p>
            <a:pPr lvl="0"/>
            <a:r>
              <a:rPr lang="en-US"/>
              <a:t>Click to edit Master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760482"/>
          </a:xfrm>
        </p:spPr>
        <p:txBody>
          <a:bodyPr wrap="square">
            <a:spAutoFit/>
          </a:bodyPr>
          <a:lstStyle>
            <a:lvl1pPr marL="176213" indent="-176213">
              <a:defRPr lang="en-US" sz="2000" dirty="0"/>
            </a:lvl1pPr>
            <a:lvl2pPr marL="398463" indent="-169863">
              <a:defRPr lang="en-US" sz="1800" dirty="0"/>
            </a:lvl2pPr>
            <a:lvl3pPr marL="555625" indent="-157163">
              <a:defRPr lang="en-US" dirty="0"/>
            </a:lvl3pPr>
            <a:lvl4pPr marL="685800" indent="-136525">
              <a:defRPr lang="en-US" dirty="0"/>
            </a:lvl4pPr>
            <a:lvl5pPr marL="800100" indent="-111125">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08793391"/>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30">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418.xml><?xml version="1.0" encoding="utf-8"?>
<p:sldLayout xmlns:a="http://schemas.openxmlformats.org/drawingml/2006/main" xmlns:r="http://schemas.openxmlformats.org/officeDocument/2006/relationships" xmlns:p="http://schemas.openxmlformats.org/presentationml/2006/main" showMasterSp="0" preserve="1" userDrawn="1">
  <p:cSld name="Four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553998"/>
          </a:xfrm>
        </p:spPr>
        <p:txBody>
          <a:bodyPr>
            <a:spAutoFit/>
          </a:bodyPr>
          <a:lstStyle/>
          <a:p>
            <a:r>
              <a:rPr lang="en-US"/>
              <a:t>Click to edit Master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p:nvPr>
        </p:nvSpPr>
        <p:spPr>
          <a:xfrm>
            <a:off x="584200" y="1438275"/>
            <a:ext cx="2532063" cy="615553"/>
          </a:xfrm>
        </p:spPr>
        <p:txBody>
          <a:bodyPr anchor="t"/>
          <a:lstStyle>
            <a:lvl1pPr marL="0" indent="0">
              <a:spcBef>
                <a:spcPts val="0"/>
              </a:spcBef>
              <a:buNone/>
              <a:defRPr sz="2000">
                <a:solidFill>
                  <a:schemeClr val="tx2"/>
                </a:solidFill>
                <a:latin typeface="+mj-lt"/>
              </a:defRPr>
            </a:lvl1pPr>
          </a:lstStyle>
          <a:p>
            <a:pPr lvl="0"/>
            <a:r>
              <a:rPr lang="en-US"/>
              <a:t>Click to edit Master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p:nvPr>
        </p:nvSpPr>
        <p:spPr>
          <a:xfrm>
            <a:off x="584200" y="228311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p:nvPr>
        </p:nvSpPr>
        <p:spPr>
          <a:xfrm>
            <a:off x="3413125" y="1438275"/>
            <a:ext cx="2533650" cy="615553"/>
          </a:xfrm>
        </p:spPr>
        <p:txBody>
          <a:bodyPr anchor="t"/>
          <a:lstStyle>
            <a:lvl1pPr marL="0" indent="0">
              <a:spcBef>
                <a:spcPts val="0"/>
              </a:spcBef>
              <a:buNone/>
              <a:defRPr sz="2000">
                <a:solidFill>
                  <a:schemeClr val="tx2"/>
                </a:solidFill>
                <a:latin typeface="+mj-lt"/>
              </a:defRPr>
            </a:lvl1pPr>
          </a:lstStyle>
          <a:p>
            <a:pPr lvl="0"/>
            <a:r>
              <a:rPr lang="en-US"/>
              <a:t>Click to edit Master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p:nvPr>
        </p:nvSpPr>
        <p:spPr>
          <a:xfrm>
            <a:off x="3413125" y="227647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p:nvPr>
        </p:nvSpPr>
        <p:spPr>
          <a:xfrm>
            <a:off x="6244208" y="1438275"/>
            <a:ext cx="2532063" cy="615553"/>
          </a:xfrm>
        </p:spPr>
        <p:txBody>
          <a:bodyPr anchor="t"/>
          <a:lstStyle>
            <a:lvl1pPr marL="0" indent="0">
              <a:spcBef>
                <a:spcPts val="0"/>
              </a:spcBef>
              <a:buNone/>
              <a:defRPr sz="2000">
                <a:solidFill>
                  <a:schemeClr val="tx2"/>
                </a:solidFill>
                <a:latin typeface="+mj-lt"/>
              </a:defRPr>
            </a:lvl1pPr>
          </a:lstStyle>
          <a:p>
            <a:pPr lvl="0"/>
            <a:r>
              <a:rPr lang="en-US"/>
              <a:t>Click to edit Master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p:nvPr>
        </p:nvSpPr>
        <p:spPr>
          <a:xfrm>
            <a:off x="6244208" y="228311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p:nvPr>
        </p:nvSpPr>
        <p:spPr>
          <a:xfrm>
            <a:off x="9073133" y="1438275"/>
            <a:ext cx="2533650" cy="615553"/>
          </a:xfrm>
        </p:spPr>
        <p:txBody>
          <a:bodyPr anchor="t"/>
          <a:lstStyle>
            <a:lvl1pPr marL="0" indent="0">
              <a:spcBef>
                <a:spcPts val="0"/>
              </a:spcBef>
              <a:buNone/>
              <a:defRPr sz="2000">
                <a:solidFill>
                  <a:schemeClr val="tx2"/>
                </a:solidFill>
                <a:latin typeface="+mj-lt"/>
              </a:defRPr>
            </a:lvl1pPr>
          </a:lstStyle>
          <a:p>
            <a:pPr lvl="0"/>
            <a:r>
              <a:rPr lang="en-US"/>
              <a:t>Click to edit Master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p:nvPr>
        </p:nvSpPr>
        <p:spPr>
          <a:xfrm>
            <a:off x="9073133" y="227647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074216094"/>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419.xml><?xml version="1.0" encoding="utf-8"?>
<p:sldLayout xmlns:a="http://schemas.openxmlformats.org/drawingml/2006/main" xmlns:r="http://schemas.openxmlformats.org/officeDocument/2006/relationships" xmlns:p="http://schemas.openxmlformats.org/presentationml/2006/main" showMasterSp="0" preserve="1" userDrawn="1">
  <p:cSld name="Fiv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553998"/>
          </a:xfrm>
        </p:spPr>
        <p:txBody>
          <a:bodyPr>
            <a:spAutoFit/>
          </a:bodyPr>
          <a:lstStyle/>
          <a:p>
            <a:r>
              <a:rPr lang="en-US"/>
              <a:t>Click to edit Master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492443"/>
          </a:xfrm>
        </p:spPr>
        <p:txBody>
          <a:bodyPr anchor="t"/>
          <a:lstStyle>
            <a:lvl1pPr marL="0" indent="0">
              <a:spcBef>
                <a:spcPts val="0"/>
              </a:spcBef>
              <a:buNone/>
              <a:defRPr sz="1600">
                <a:solidFill>
                  <a:schemeClr val="tx2"/>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p:nvPr>
        </p:nvSpPr>
        <p:spPr>
          <a:xfrm>
            <a:off x="584200" y="228311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492443"/>
          </a:xfrm>
        </p:spPr>
        <p:txBody>
          <a:bodyPr anchor="t"/>
          <a:lstStyle>
            <a:lvl1pPr marL="0" indent="0">
              <a:spcBef>
                <a:spcPts val="0"/>
              </a:spcBef>
              <a:buNone/>
              <a:defRPr sz="1600">
                <a:solidFill>
                  <a:schemeClr val="tx2"/>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p:nvPr>
        </p:nvSpPr>
        <p:spPr>
          <a:xfrm>
            <a:off x="2849007" y="227647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492443"/>
          </a:xfrm>
        </p:spPr>
        <p:txBody>
          <a:bodyPr anchor="t"/>
          <a:lstStyle>
            <a:lvl1pPr marL="0" indent="0">
              <a:spcBef>
                <a:spcPts val="0"/>
              </a:spcBef>
              <a:buNone/>
              <a:defRPr sz="1600">
                <a:solidFill>
                  <a:schemeClr val="tx2"/>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p:nvPr>
        </p:nvSpPr>
        <p:spPr>
          <a:xfrm>
            <a:off x="5113814" y="228311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492443"/>
          </a:xfrm>
        </p:spPr>
        <p:txBody>
          <a:bodyPr anchor="t"/>
          <a:lstStyle>
            <a:lvl1pPr marL="0" indent="0">
              <a:spcBef>
                <a:spcPts val="0"/>
              </a:spcBef>
              <a:buNone/>
              <a:defRPr sz="1600">
                <a:solidFill>
                  <a:schemeClr val="tx2"/>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p:nvPr>
        </p:nvSpPr>
        <p:spPr>
          <a:xfrm>
            <a:off x="7378621" y="227647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492443"/>
          </a:xfrm>
        </p:spPr>
        <p:txBody>
          <a:bodyPr anchor="t"/>
          <a:lstStyle>
            <a:lvl1pPr marL="0" indent="0">
              <a:spcBef>
                <a:spcPts val="0"/>
              </a:spcBef>
              <a:buNone/>
              <a:defRPr sz="1600">
                <a:solidFill>
                  <a:schemeClr val="tx2"/>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p:nvPr>
        </p:nvSpPr>
        <p:spPr>
          <a:xfrm>
            <a:off x="9643428" y="227647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129124527"/>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preserve="1" userDrawn="1">
  <p:cSld name="5_Title Slide">
    <p:spTree>
      <p:nvGrpSpPr>
        <p:cNvPr id="1" name=""/>
        <p:cNvGrpSpPr/>
        <p:nvPr/>
      </p:nvGrpSpPr>
      <p:grpSpPr>
        <a:xfrm>
          <a:off x="0" y="0"/>
          <a:ext cx="0" cy="0"/>
          <a:chOff x="0" y="0"/>
          <a:chExt cx="0" cy="0"/>
        </a:xfrm>
      </p:grpSpPr>
      <p:pic>
        <p:nvPicPr>
          <p:cNvPr id="5" name="Picture 4" descr="A close up of a glass&#10;&#10;Description automatically generated">
            <a:extLst>
              <a:ext uri="{FF2B5EF4-FFF2-40B4-BE49-F238E27FC236}">
                <a16:creationId xmlns:a16="http://schemas.microsoft.com/office/drawing/2014/main" id="{E4A7D264-6542-222D-A85C-1DDE77B08463}"/>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1715" t="2691" r="10494" b="9519"/>
          <a:stretch/>
        </p:blipFill>
        <p:spPr>
          <a:xfrm>
            <a:off x="0" y="0"/>
            <a:ext cx="12192000" cy="6858000"/>
          </a:xfrm>
          <a:prstGeom prst="rect">
            <a:avLst/>
          </a:prstGeom>
        </p:spPr>
      </p:pic>
      <p:sp>
        <p:nvSpPr>
          <p:cNvPr id="2" name="Title 15">
            <a:extLst>
              <a:ext uri="{FF2B5EF4-FFF2-40B4-BE49-F238E27FC236}">
                <a16:creationId xmlns:a16="http://schemas.microsoft.com/office/drawing/2014/main" id="{1F4A8530-B89C-88B2-9BF1-34CC2A9750C7}"/>
              </a:ext>
            </a:extLst>
          </p:cNvPr>
          <p:cNvSpPr>
            <a:spLocks noGrp="1"/>
          </p:cNvSpPr>
          <p:nvPr>
            <p:ph type="title"/>
          </p:nvPr>
        </p:nvSpPr>
        <p:spPr>
          <a:xfrm>
            <a:off x="379021" y="2811645"/>
            <a:ext cx="7683500" cy="895065"/>
          </a:xfrm>
        </p:spPr>
        <p:txBody>
          <a:bodyPr/>
          <a:lstStyle>
            <a:lvl1pPr>
              <a:defRPr>
                <a:gradFill flip="none" rotWithShape="1">
                  <a:gsLst>
                    <a:gs pos="0">
                      <a:schemeClr val="accent3"/>
                    </a:gs>
                    <a:gs pos="100000">
                      <a:schemeClr val="accent6"/>
                    </a:gs>
                  </a:gsLst>
                  <a:lin ang="16200000" scaled="1"/>
                  <a:tileRect/>
                </a:gradFill>
                <a:latin typeface="Segoe UI Semibold" panose="020B0702040204020203" pitchFamily="34" charset="0"/>
                <a:cs typeface="Segoe UI Semibold" panose="020B0702040204020203" pitchFamily="34" charset="0"/>
              </a:defRPr>
            </a:lvl1pPr>
          </a:lstStyle>
          <a:p>
            <a:r>
              <a:rPr lang="en-US"/>
              <a:t>Click to edit Master title style</a:t>
            </a:r>
          </a:p>
        </p:txBody>
      </p:sp>
      <p:sp>
        <p:nvSpPr>
          <p:cNvPr id="3" name="Text Placeholder 23">
            <a:extLst>
              <a:ext uri="{FF2B5EF4-FFF2-40B4-BE49-F238E27FC236}">
                <a16:creationId xmlns:a16="http://schemas.microsoft.com/office/drawing/2014/main" id="{3E76921E-13E1-55F5-E255-F9D4FDA2F1F4}"/>
              </a:ext>
            </a:extLst>
          </p:cNvPr>
          <p:cNvSpPr>
            <a:spLocks noGrp="1"/>
          </p:cNvSpPr>
          <p:nvPr>
            <p:ph type="body" sz="quarter" idx="10"/>
          </p:nvPr>
        </p:nvSpPr>
        <p:spPr>
          <a:xfrm>
            <a:off x="399778" y="3846332"/>
            <a:ext cx="6823075" cy="454517"/>
          </a:xfrm>
        </p:spPr>
        <p:txBody>
          <a:bodyPr/>
          <a:lstStyle>
            <a:lvl1pPr marL="0" indent="0">
              <a:buNone/>
              <a:defRPr/>
            </a:lvl1pPr>
          </a:lstStyle>
          <a:p>
            <a:pPr lvl="0"/>
            <a:r>
              <a:rPr lang="en-US"/>
              <a:t>Click to edit Master text styles</a:t>
            </a:r>
          </a:p>
        </p:txBody>
      </p:sp>
      <p:grpSp>
        <p:nvGrpSpPr>
          <p:cNvPr id="4" name="Group 3">
            <a:extLst>
              <a:ext uri="{FF2B5EF4-FFF2-40B4-BE49-F238E27FC236}">
                <a16:creationId xmlns:a16="http://schemas.microsoft.com/office/drawing/2014/main" id="{8A28A465-870A-6602-9C7B-97DF435D1128}"/>
              </a:ext>
            </a:extLst>
          </p:cNvPr>
          <p:cNvGrpSpPr/>
          <p:nvPr userDrawn="1"/>
        </p:nvGrpSpPr>
        <p:grpSpPr>
          <a:xfrm>
            <a:off x="500380" y="692322"/>
            <a:ext cx="1549400" cy="331285"/>
            <a:chOff x="508000" y="692322"/>
            <a:chExt cx="1742534" cy="372580"/>
          </a:xfrm>
        </p:grpSpPr>
        <p:pic>
          <p:nvPicPr>
            <p:cNvPr id="6" name="MS logo gray - EMF" descr="Microsoft logo, gray text version">
              <a:extLst>
                <a:ext uri="{FF2B5EF4-FFF2-40B4-BE49-F238E27FC236}">
                  <a16:creationId xmlns:a16="http://schemas.microsoft.com/office/drawing/2014/main" id="{3F274DE3-02DC-2E23-F53C-D843786042CF}"/>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r="76756"/>
            <a:stretch/>
          </p:blipFill>
          <p:spPr bwMode="black">
            <a:xfrm>
              <a:off x="508000" y="692322"/>
              <a:ext cx="404421" cy="372580"/>
            </a:xfrm>
            <a:prstGeom prst="rect">
              <a:avLst/>
            </a:prstGeom>
          </p:spPr>
        </p:pic>
        <p:sp>
          <p:nvSpPr>
            <p:cNvPr id="7" name="Freeform: Shape 6">
              <a:extLst>
                <a:ext uri="{FF2B5EF4-FFF2-40B4-BE49-F238E27FC236}">
                  <a16:creationId xmlns:a16="http://schemas.microsoft.com/office/drawing/2014/main" id="{21C72947-95BA-A8C0-EE2A-CEA933019FF9}"/>
                </a:ext>
              </a:extLst>
            </p:cNvPr>
            <p:cNvSpPr/>
            <p:nvPr userDrawn="1"/>
          </p:nvSpPr>
          <p:spPr>
            <a:xfrm>
              <a:off x="990546" y="749975"/>
              <a:ext cx="1259988" cy="239888"/>
            </a:xfrm>
            <a:custGeom>
              <a:avLst/>
              <a:gdLst/>
              <a:ahLst/>
              <a:cxnLst/>
              <a:rect l="l" t="t" r="r" b="b"/>
              <a:pathLst>
                <a:path w="1259988" h="239888">
                  <a:moveTo>
                    <a:pt x="981777" y="103752"/>
                  </a:moveTo>
                  <a:cubicBezTo>
                    <a:pt x="967862" y="103752"/>
                    <a:pt x="956862" y="108612"/>
                    <a:pt x="948779" y="118332"/>
                  </a:cubicBezTo>
                  <a:cubicBezTo>
                    <a:pt x="940696" y="128052"/>
                    <a:pt x="936654" y="141456"/>
                    <a:pt x="936654" y="158544"/>
                  </a:cubicBezTo>
                  <a:cubicBezTo>
                    <a:pt x="936654" y="175017"/>
                    <a:pt x="940747" y="187986"/>
                    <a:pt x="948933" y="197451"/>
                  </a:cubicBezTo>
                  <a:cubicBezTo>
                    <a:pt x="957118" y="206915"/>
                    <a:pt x="968066" y="211647"/>
                    <a:pt x="981777" y="211647"/>
                  </a:cubicBezTo>
                  <a:cubicBezTo>
                    <a:pt x="995795" y="211647"/>
                    <a:pt x="1006564" y="206992"/>
                    <a:pt x="1014084" y="197681"/>
                  </a:cubicBezTo>
                  <a:cubicBezTo>
                    <a:pt x="1021605" y="188370"/>
                    <a:pt x="1025365" y="175119"/>
                    <a:pt x="1025365" y="157930"/>
                  </a:cubicBezTo>
                  <a:cubicBezTo>
                    <a:pt x="1025365" y="140638"/>
                    <a:pt x="1021605" y="127285"/>
                    <a:pt x="1014084" y="117872"/>
                  </a:cubicBezTo>
                  <a:cubicBezTo>
                    <a:pt x="1006564" y="108458"/>
                    <a:pt x="995795" y="103752"/>
                    <a:pt x="981777" y="103752"/>
                  </a:cubicBezTo>
                  <a:close/>
                  <a:moveTo>
                    <a:pt x="676977" y="103752"/>
                  </a:moveTo>
                  <a:cubicBezTo>
                    <a:pt x="663062" y="103752"/>
                    <a:pt x="652062" y="108612"/>
                    <a:pt x="643979" y="118332"/>
                  </a:cubicBezTo>
                  <a:cubicBezTo>
                    <a:pt x="635896" y="128052"/>
                    <a:pt x="631854" y="141456"/>
                    <a:pt x="631854" y="158544"/>
                  </a:cubicBezTo>
                  <a:cubicBezTo>
                    <a:pt x="631854" y="175017"/>
                    <a:pt x="635947" y="187986"/>
                    <a:pt x="644133" y="197451"/>
                  </a:cubicBezTo>
                  <a:cubicBezTo>
                    <a:pt x="652318" y="206915"/>
                    <a:pt x="663266" y="211647"/>
                    <a:pt x="676977" y="211647"/>
                  </a:cubicBezTo>
                  <a:cubicBezTo>
                    <a:pt x="690995" y="211647"/>
                    <a:pt x="701764" y="206992"/>
                    <a:pt x="709284" y="197681"/>
                  </a:cubicBezTo>
                  <a:cubicBezTo>
                    <a:pt x="716805" y="188370"/>
                    <a:pt x="720565" y="175119"/>
                    <a:pt x="720565" y="157930"/>
                  </a:cubicBezTo>
                  <a:cubicBezTo>
                    <a:pt x="720565" y="140638"/>
                    <a:pt x="716805" y="127285"/>
                    <a:pt x="709284" y="117872"/>
                  </a:cubicBezTo>
                  <a:cubicBezTo>
                    <a:pt x="701764" y="108458"/>
                    <a:pt x="690995" y="103752"/>
                    <a:pt x="676977" y="103752"/>
                  </a:cubicBezTo>
                  <a:close/>
                  <a:moveTo>
                    <a:pt x="281759" y="79042"/>
                  </a:moveTo>
                  <a:lnTo>
                    <a:pt x="317367" y="79042"/>
                  </a:lnTo>
                  <a:lnTo>
                    <a:pt x="317367" y="236204"/>
                  </a:lnTo>
                  <a:lnTo>
                    <a:pt x="281759" y="236204"/>
                  </a:lnTo>
                  <a:close/>
                  <a:moveTo>
                    <a:pt x="577267" y="76279"/>
                  </a:moveTo>
                  <a:cubicBezTo>
                    <a:pt x="583713" y="76279"/>
                    <a:pt x="588624" y="77251"/>
                    <a:pt x="592001" y="79195"/>
                  </a:cubicBezTo>
                  <a:lnTo>
                    <a:pt x="592001" y="112960"/>
                  </a:lnTo>
                  <a:cubicBezTo>
                    <a:pt x="587704" y="109584"/>
                    <a:pt x="581513" y="107896"/>
                    <a:pt x="573430" y="107896"/>
                  </a:cubicBezTo>
                  <a:cubicBezTo>
                    <a:pt x="562891" y="107896"/>
                    <a:pt x="554092" y="112653"/>
                    <a:pt x="547032" y="122169"/>
                  </a:cubicBezTo>
                  <a:cubicBezTo>
                    <a:pt x="539972" y="131685"/>
                    <a:pt x="536442" y="144628"/>
                    <a:pt x="536442" y="160999"/>
                  </a:cubicBezTo>
                  <a:lnTo>
                    <a:pt x="536442" y="236204"/>
                  </a:lnTo>
                  <a:lnTo>
                    <a:pt x="500834" y="236204"/>
                  </a:lnTo>
                  <a:lnTo>
                    <a:pt x="500834" y="79042"/>
                  </a:lnTo>
                  <a:lnTo>
                    <a:pt x="536442" y="79042"/>
                  </a:lnTo>
                  <a:lnTo>
                    <a:pt x="536442" y="111426"/>
                  </a:lnTo>
                  <a:lnTo>
                    <a:pt x="537055" y="111426"/>
                  </a:lnTo>
                  <a:cubicBezTo>
                    <a:pt x="540534" y="100375"/>
                    <a:pt x="545880" y="91755"/>
                    <a:pt x="553094" y="85564"/>
                  </a:cubicBezTo>
                  <a:cubicBezTo>
                    <a:pt x="560308" y="79374"/>
                    <a:pt x="568365" y="76279"/>
                    <a:pt x="577267" y="76279"/>
                  </a:cubicBezTo>
                  <a:close/>
                  <a:moveTo>
                    <a:pt x="983926" y="75358"/>
                  </a:moveTo>
                  <a:cubicBezTo>
                    <a:pt x="1008482" y="75358"/>
                    <a:pt x="1027616" y="82572"/>
                    <a:pt x="1041327" y="96999"/>
                  </a:cubicBezTo>
                  <a:cubicBezTo>
                    <a:pt x="1055038" y="111426"/>
                    <a:pt x="1061893" y="131429"/>
                    <a:pt x="1061893" y="157009"/>
                  </a:cubicBezTo>
                  <a:cubicBezTo>
                    <a:pt x="1061893" y="182077"/>
                    <a:pt x="1054501" y="202157"/>
                    <a:pt x="1039715" y="217249"/>
                  </a:cubicBezTo>
                  <a:cubicBezTo>
                    <a:pt x="1024930" y="232341"/>
                    <a:pt x="1005055" y="239888"/>
                    <a:pt x="980089" y="239888"/>
                  </a:cubicBezTo>
                  <a:cubicBezTo>
                    <a:pt x="955839" y="239888"/>
                    <a:pt x="936475" y="232546"/>
                    <a:pt x="921997" y="217863"/>
                  </a:cubicBezTo>
                  <a:cubicBezTo>
                    <a:pt x="907519" y="203180"/>
                    <a:pt x="900280" y="183714"/>
                    <a:pt x="900280" y="159465"/>
                  </a:cubicBezTo>
                  <a:cubicBezTo>
                    <a:pt x="900280" y="133066"/>
                    <a:pt x="907826" y="112449"/>
                    <a:pt x="922918" y="97613"/>
                  </a:cubicBezTo>
                  <a:cubicBezTo>
                    <a:pt x="938010" y="82776"/>
                    <a:pt x="958346" y="75358"/>
                    <a:pt x="983926" y="75358"/>
                  </a:cubicBezTo>
                  <a:close/>
                  <a:moveTo>
                    <a:pt x="841069" y="75358"/>
                  </a:moveTo>
                  <a:cubicBezTo>
                    <a:pt x="855599" y="75358"/>
                    <a:pt x="868593" y="77558"/>
                    <a:pt x="880053" y="81958"/>
                  </a:cubicBezTo>
                  <a:lnTo>
                    <a:pt x="880053" y="113114"/>
                  </a:lnTo>
                  <a:cubicBezTo>
                    <a:pt x="869003" y="105542"/>
                    <a:pt x="856315" y="101756"/>
                    <a:pt x="841990" y="101756"/>
                  </a:cubicBezTo>
                  <a:cubicBezTo>
                    <a:pt x="837488" y="101756"/>
                    <a:pt x="833421" y="102217"/>
                    <a:pt x="829789" y="103138"/>
                  </a:cubicBezTo>
                  <a:cubicBezTo>
                    <a:pt x="826156" y="104059"/>
                    <a:pt x="823061" y="105338"/>
                    <a:pt x="820503" y="106975"/>
                  </a:cubicBezTo>
                  <a:cubicBezTo>
                    <a:pt x="817945" y="108612"/>
                    <a:pt x="815950" y="110581"/>
                    <a:pt x="814518" y="112884"/>
                  </a:cubicBezTo>
                  <a:cubicBezTo>
                    <a:pt x="813085" y="115186"/>
                    <a:pt x="812369" y="117718"/>
                    <a:pt x="812369" y="120481"/>
                  </a:cubicBezTo>
                  <a:cubicBezTo>
                    <a:pt x="812369" y="123857"/>
                    <a:pt x="813085" y="126722"/>
                    <a:pt x="814518" y="129076"/>
                  </a:cubicBezTo>
                  <a:cubicBezTo>
                    <a:pt x="815950" y="131429"/>
                    <a:pt x="818073" y="133501"/>
                    <a:pt x="820887" y="135292"/>
                  </a:cubicBezTo>
                  <a:cubicBezTo>
                    <a:pt x="823701" y="137082"/>
                    <a:pt x="827077" y="138719"/>
                    <a:pt x="831017" y="140203"/>
                  </a:cubicBezTo>
                  <a:cubicBezTo>
                    <a:pt x="834956" y="141687"/>
                    <a:pt x="839484" y="143298"/>
                    <a:pt x="844599" y="145038"/>
                  </a:cubicBezTo>
                  <a:cubicBezTo>
                    <a:pt x="851353" y="147800"/>
                    <a:pt x="857415" y="150614"/>
                    <a:pt x="862787" y="153479"/>
                  </a:cubicBezTo>
                  <a:cubicBezTo>
                    <a:pt x="868158" y="156344"/>
                    <a:pt x="872737" y="159592"/>
                    <a:pt x="876523" y="163225"/>
                  </a:cubicBezTo>
                  <a:cubicBezTo>
                    <a:pt x="880309" y="166857"/>
                    <a:pt x="883225" y="171052"/>
                    <a:pt x="885271" y="175810"/>
                  </a:cubicBezTo>
                  <a:cubicBezTo>
                    <a:pt x="887318" y="180568"/>
                    <a:pt x="888341" y="186221"/>
                    <a:pt x="888341" y="192769"/>
                  </a:cubicBezTo>
                  <a:cubicBezTo>
                    <a:pt x="888341" y="200750"/>
                    <a:pt x="886499" y="207708"/>
                    <a:pt x="882816" y="213643"/>
                  </a:cubicBezTo>
                  <a:cubicBezTo>
                    <a:pt x="879132" y="219577"/>
                    <a:pt x="874221" y="224488"/>
                    <a:pt x="868082" y="228377"/>
                  </a:cubicBezTo>
                  <a:cubicBezTo>
                    <a:pt x="861943" y="232265"/>
                    <a:pt x="854857" y="235155"/>
                    <a:pt x="846825" y="237048"/>
                  </a:cubicBezTo>
                  <a:cubicBezTo>
                    <a:pt x="838793" y="238941"/>
                    <a:pt x="830326" y="239888"/>
                    <a:pt x="821424" y="239888"/>
                  </a:cubicBezTo>
                  <a:cubicBezTo>
                    <a:pt x="804234" y="239888"/>
                    <a:pt x="789347" y="237023"/>
                    <a:pt x="776762" y="231293"/>
                  </a:cubicBezTo>
                  <a:lnTo>
                    <a:pt x="776762" y="198295"/>
                  </a:lnTo>
                  <a:cubicBezTo>
                    <a:pt x="790063" y="208424"/>
                    <a:pt x="804746" y="213489"/>
                    <a:pt x="820810" y="213489"/>
                  </a:cubicBezTo>
                  <a:cubicBezTo>
                    <a:pt x="842297" y="213489"/>
                    <a:pt x="853041" y="207145"/>
                    <a:pt x="853041" y="194458"/>
                  </a:cubicBezTo>
                  <a:cubicBezTo>
                    <a:pt x="853041" y="190877"/>
                    <a:pt x="852120" y="187833"/>
                    <a:pt x="850278" y="185326"/>
                  </a:cubicBezTo>
                  <a:cubicBezTo>
                    <a:pt x="848436" y="182819"/>
                    <a:pt x="845955" y="180593"/>
                    <a:pt x="842834" y="178649"/>
                  </a:cubicBezTo>
                  <a:cubicBezTo>
                    <a:pt x="839714" y="176705"/>
                    <a:pt x="836030" y="174966"/>
                    <a:pt x="831784" y="173431"/>
                  </a:cubicBezTo>
                  <a:cubicBezTo>
                    <a:pt x="827538" y="171896"/>
                    <a:pt x="822805" y="170157"/>
                    <a:pt x="817587" y="168213"/>
                  </a:cubicBezTo>
                  <a:cubicBezTo>
                    <a:pt x="811141" y="165655"/>
                    <a:pt x="805334" y="162943"/>
                    <a:pt x="800167" y="160078"/>
                  </a:cubicBezTo>
                  <a:cubicBezTo>
                    <a:pt x="795000" y="157214"/>
                    <a:pt x="790703" y="153965"/>
                    <a:pt x="787275" y="150333"/>
                  </a:cubicBezTo>
                  <a:cubicBezTo>
                    <a:pt x="783847" y="146700"/>
                    <a:pt x="781264" y="142582"/>
                    <a:pt x="779524" y="137977"/>
                  </a:cubicBezTo>
                  <a:cubicBezTo>
                    <a:pt x="777785" y="133373"/>
                    <a:pt x="776915" y="128001"/>
                    <a:pt x="776915" y="121862"/>
                  </a:cubicBezTo>
                  <a:cubicBezTo>
                    <a:pt x="776915" y="114291"/>
                    <a:pt x="778706" y="107614"/>
                    <a:pt x="782287" y="101833"/>
                  </a:cubicBezTo>
                  <a:cubicBezTo>
                    <a:pt x="785868" y="96052"/>
                    <a:pt x="790677" y="91192"/>
                    <a:pt x="796714" y="87253"/>
                  </a:cubicBezTo>
                  <a:cubicBezTo>
                    <a:pt x="802751" y="83313"/>
                    <a:pt x="809606" y="80346"/>
                    <a:pt x="817280" y="78351"/>
                  </a:cubicBezTo>
                  <a:cubicBezTo>
                    <a:pt x="824954" y="76356"/>
                    <a:pt x="832884" y="75358"/>
                    <a:pt x="841069" y="75358"/>
                  </a:cubicBezTo>
                  <a:close/>
                  <a:moveTo>
                    <a:pt x="679126" y="75358"/>
                  </a:moveTo>
                  <a:cubicBezTo>
                    <a:pt x="703682" y="75358"/>
                    <a:pt x="722816" y="82572"/>
                    <a:pt x="736527" y="96999"/>
                  </a:cubicBezTo>
                  <a:cubicBezTo>
                    <a:pt x="750238" y="111426"/>
                    <a:pt x="757093" y="131429"/>
                    <a:pt x="757093" y="157009"/>
                  </a:cubicBezTo>
                  <a:cubicBezTo>
                    <a:pt x="757093" y="182077"/>
                    <a:pt x="749701" y="202157"/>
                    <a:pt x="734915" y="217249"/>
                  </a:cubicBezTo>
                  <a:cubicBezTo>
                    <a:pt x="720130" y="232341"/>
                    <a:pt x="700255" y="239888"/>
                    <a:pt x="675289" y="239888"/>
                  </a:cubicBezTo>
                  <a:cubicBezTo>
                    <a:pt x="651039" y="239888"/>
                    <a:pt x="631675" y="232546"/>
                    <a:pt x="617197" y="217863"/>
                  </a:cubicBezTo>
                  <a:cubicBezTo>
                    <a:pt x="602719" y="203180"/>
                    <a:pt x="595480" y="183714"/>
                    <a:pt x="595480" y="159465"/>
                  </a:cubicBezTo>
                  <a:cubicBezTo>
                    <a:pt x="595480" y="133066"/>
                    <a:pt x="603026" y="112449"/>
                    <a:pt x="618118" y="97613"/>
                  </a:cubicBezTo>
                  <a:cubicBezTo>
                    <a:pt x="633210" y="82776"/>
                    <a:pt x="653546" y="75358"/>
                    <a:pt x="679126" y="75358"/>
                  </a:cubicBezTo>
                  <a:close/>
                  <a:moveTo>
                    <a:pt x="432704" y="75358"/>
                  </a:moveTo>
                  <a:cubicBezTo>
                    <a:pt x="447028" y="75358"/>
                    <a:pt x="459665" y="77865"/>
                    <a:pt x="470613" y="82879"/>
                  </a:cubicBezTo>
                  <a:lnTo>
                    <a:pt x="470613" y="116030"/>
                  </a:lnTo>
                  <a:cubicBezTo>
                    <a:pt x="459665" y="107844"/>
                    <a:pt x="448000" y="103752"/>
                    <a:pt x="435620" y="103752"/>
                  </a:cubicBezTo>
                  <a:cubicBezTo>
                    <a:pt x="420579" y="103752"/>
                    <a:pt x="408249" y="108842"/>
                    <a:pt x="398631" y="119023"/>
                  </a:cubicBezTo>
                  <a:cubicBezTo>
                    <a:pt x="389013" y="129204"/>
                    <a:pt x="384204" y="142531"/>
                    <a:pt x="384204" y="159004"/>
                  </a:cubicBezTo>
                  <a:cubicBezTo>
                    <a:pt x="384204" y="175273"/>
                    <a:pt x="388732" y="188114"/>
                    <a:pt x="397787" y="197527"/>
                  </a:cubicBezTo>
                  <a:cubicBezTo>
                    <a:pt x="406842" y="206941"/>
                    <a:pt x="418993" y="211647"/>
                    <a:pt x="434239" y="211647"/>
                  </a:cubicBezTo>
                  <a:cubicBezTo>
                    <a:pt x="447028" y="211647"/>
                    <a:pt x="459102" y="207094"/>
                    <a:pt x="470460" y="197988"/>
                  </a:cubicBezTo>
                  <a:lnTo>
                    <a:pt x="470460" y="228991"/>
                  </a:lnTo>
                  <a:cubicBezTo>
                    <a:pt x="457874" y="236255"/>
                    <a:pt x="442987" y="239888"/>
                    <a:pt x="425797" y="239888"/>
                  </a:cubicBezTo>
                  <a:cubicBezTo>
                    <a:pt x="402468" y="239888"/>
                    <a:pt x="383642" y="232597"/>
                    <a:pt x="369317" y="218017"/>
                  </a:cubicBezTo>
                  <a:cubicBezTo>
                    <a:pt x="354992" y="203436"/>
                    <a:pt x="347830" y="184533"/>
                    <a:pt x="347830" y="161306"/>
                  </a:cubicBezTo>
                  <a:cubicBezTo>
                    <a:pt x="347830" y="135419"/>
                    <a:pt x="355529" y="114623"/>
                    <a:pt x="370928" y="98917"/>
                  </a:cubicBezTo>
                  <a:cubicBezTo>
                    <a:pt x="386327" y="83211"/>
                    <a:pt x="406919" y="75358"/>
                    <a:pt x="432704" y="75358"/>
                  </a:cubicBezTo>
                  <a:close/>
                  <a:moveTo>
                    <a:pt x="0" y="16115"/>
                  </a:moveTo>
                  <a:lnTo>
                    <a:pt x="51415" y="16115"/>
                  </a:lnTo>
                  <a:lnTo>
                    <a:pt x="109277" y="162688"/>
                  </a:lnTo>
                  <a:cubicBezTo>
                    <a:pt x="113677" y="173943"/>
                    <a:pt x="116542" y="182333"/>
                    <a:pt x="117872" y="187858"/>
                  </a:cubicBezTo>
                  <a:lnTo>
                    <a:pt x="118639" y="187858"/>
                  </a:lnTo>
                  <a:cubicBezTo>
                    <a:pt x="122425" y="176296"/>
                    <a:pt x="125495" y="167701"/>
                    <a:pt x="127848" y="162074"/>
                  </a:cubicBezTo>
                  <a:lnTo>
                    <a:pt x="186784" y="16115"/>
                  </a:lnTo>
                  <a:lnTo>
                    <a:pt x="236358" y="16115"/>
                  </a:lnTo>
                  <a:lnTo>
                    <a:pt x="236358" y="236204"/>
                  </a:lnTo>
                  <a:lnTo>
                    <a:pt x="200137" y="236204"/>
                  </a:lnTo>
                  <a:lnTo>
                    <a:pt x="200137" y="93776"/>
                  </a:lnTo>
                  <a:cubicBezTo>
                    <a:pt x="200137" y="82111"/>
                    <a:pt x="200853" y="67838"/>
                    <a:pt x="202285" y="50955"/>
                  </a:cubicBezTo>
                  <a:lnTo>
                    <a:pt x="201671" y="50955"/>
                  </a:lnTo>
                  <a:cubicBezTo>
                    <a:pt x="199420" y="60573"/>
                    <a:pt x="197425" y="67479"/>
                    <a:pt x="195686" y="71675"/>
                  </a:cubicBezTo>
                  <a:lnTo>
                    <a:pt x="129997" y="236204"/>
                  </a:lnTo>
                  <a:lnTo>
                    <a:pt x="104826" y="236204"/>
                  </a:lnTo>
                  <a:lnTo>
                    <a:pt x="38984" y="72902"/>
                  </a:lnTo>
                  <a:cubicBezTo>
                    <a:pt x="37142" y="68093"/>
                    <a:pt x="35198" y="60778"/>
                    <a:pt x="33151" y="50955"/>
                  </a:cubicBezTo>
                  <a:lnTo>
                    <a:pt x="32537" y="50955"/>
                  </a:lnTo>
                  <a:cubicBezTo>
                    <a:pt x="33356" y="59754"/>
                    <a:pt x="33765" y="74130"/>
                    <a:pt x="33765" y="94082"/>
                  </a:cubicBezTo>
                  <a:lnTo>
                    <a:pt x="33765" y="236204"/>
                  </a:lnTo>
                  <a:lnTo>
                    <a:pt x="0" y="236204"/>
                  </a:lnTo>
                  <a:close/>
                  <a:moveTo>
                    <a:pt x="299716" y="5525"/>
                  </a:moveTo>
                  <a:cubicBezTo>
                    <a:pt x="305753" y="5525"/>
                    <a:pt x="310869" y="7469"/>
                    <a:pt x="315064" y="11357"/>
                  </a:cubicBezTo>
                  <a:cubicBezTo>
                    <a:pt x="319259" y="15245"/>
                    <a:pt x="321357" y="20106"/>
                    <a:pt x="321357" y="25938"/>
                  </a:cubicBezTo>
                  <a:cubicBezTo>
                    <a:pt x="321357" y="31463"/>
                    <a:pt x="319259" y="36195"/>
                    <a:pt x="315064" y="40135"/>
                  </a:cubicBezTo>
                  <a:cubicBezTo>
                    <a:pt x="310869" y="44074"/>
                    <a:pt x="305753" y="46044"/>
                    <a:pt x="299716" y="46044"/>
                  </a:cubicBezTo>
                  <a:cubicBezTo>
                    <a:pt x="293884" y="46044"/>
                    <a:pt x="288896" y="44151"/>
                    <a:pt x="284752" y="40365"/>
                  </a:cubicBezTo>
                  <a:cubicBezTo>
                    <a:pt x="280608" y="36579"/>
                    <a:pt x="278536" y="31770"/>
                    <a:pt x="278536" y="25938"/>
                  </a:cubicBezTo>
                  <a:cubicBezTo>
                    <a:pt x="278536" y="20106"/>
                    <a:pt x="280608" y="15245"/>
                    <a:pt x="284752" y="11357"/>
                  </a:cubicBezTo>
                  <a:cubicBezTo>
                    <a:pt x="288896" y="7469"/>
                    <a:pt x="293884" y="5525"/>
                    <a:pt x="299716" y="5525"/>
                  </a:cubicBezTo>
                  <a:close/>
                  <a:moveTo>
                    <a:pt x="1149851" y="0"/>
                  </a:moveTo>
                  <a:cubicBezTo>
                    <a:pt x="1158650" y="0"/>
                    <a:pt x="1165608" y="972"/>
                    <a:pt x="1170724" y="2916"/>
                  </a:cubicBezTo>
                  <a:lnTo>
                    <a:pt x="1170724" y="32537"/>
                  </a:lnTo>
                  <a:cubicBezTo>
                    <a:pt x="1165915" y="29775"/>
                    <a:pt x="1160441" y="28393"/>
                    <a:pt x="1154302" y="28393"/>
                  </a:cubicBezTo>
                  <a:cubicBezTo>
                    <a:pt x="1137010" y="28393"/>
                    <a:pt x="1128364" y="38165"/>
                    <a:pt x="1128364" y="57708"/>
                  </a:cubicBezTo>
                  <a:lnTo>
                    <a:pt x="1128364" y="79042"/>
                  </a:lnTo>
                  <a:lnTo>
                    <a:pt x="1160534" y="79042"/>
                  </a:lnTo>
                  <a:lnTo>
                    <a:pt x="1164892" y="79042"/>
                  </a:lnTo>
                  <a:lnTo>
                    <a:pt x="1186779" y="79042"/>
                  </a:lnTo>
                  <a:lnTo>
                    <a:pt x="1186779" y="42667"/>
                  </a:lnTo>
                  <a:lnTo>
                    <a:pt x="1222386" y="32537"/>
                  </a:lnTo>
                  <a:lnTo>
                    <a:pt x="1222386" y="79042"/>
                  </a:lnTo>
                  <a:lnTo>
                    <a:pt x="1259988" y="79042"/>
                  </a:lnTo>
                  <a:lnTo>
                    <a:pt x="1259988" y="106975"/>
                  </a:lnTo>
                  <a:lnTo>
                    <a:pt x="1222386" y="106975"/>
                  </a:lnTo>
                  <a:lnTo>
                    <a:pt x="1222386" y="185556"/>
                  </a:lnTo>
                  <a:cubicBezTo>
                    <a:pt x="1222386" y="194867"/>
                    <a:pt x="1224074" y="201518"/>
                    <a:pt x="1227451" y="205508"/>
                  </a:cubicBezTo>
                  <a:cubicBezTo>
                    <a:pt x="1230827" y="209499"/>
                    <a:pt x="1236455" y="211494"/>
                    <a:pt x="1244333" y="211494"/>
                  </a:cubicBezTo>
                  <a:cubicBezTo>
                    <a:pt x="1250370" y="211494"/>
                    <a:pt x="1255589" y="209754"/>
                    <a:pt x="1259988" y="206276"/>
                  </a:cubicBezTo>
                  <a:lnTo>
                    <a:pt x="1259988" y="234516"/>
                  </a:lnTo>
                  <a:cubicBezTo>
                    <a:pt x="1253031" y="237995"/>
                    <a:pt x="1243873" y="239734"/>
                    <a:pt x="1232515" y="239734"/>
                  </a:cubicBezTo>
                  <a:cubicBezTo>
                    <a:pt x="1202024" y="239734"/>
                    <a:pt x="1186779" y="225102"/>
                    <a:pt x="1186779" y="195839"/>
                  </a:cubicBezTo>
                  <a:lnTo>
                    <a:pt x="1186779" y="106975"/>
                  </a:lnTo>
                  <a:lnTo>
                    <a:pt x="1164892" y="106975"/>
                  </a:lnTo>
                  <a:lnTo>
                    <a:pt x="1160534" y="106975"/>
                  </a:lnTo>
                  <a:lnTo>
                    <a:pt x="1128517" y="106975"/>
                  </a:lnTo>
                  <a:lnTo>
                    <a:pt x="1128517" y="236204"/>
                  </a:lnTo>
                  <a:lnTo>
                    <a:pt x="1092910" y="236204"/>
                  </a:lnTo>
                  <a:lnTo>
                    <a:pt x="1092910" y="106975"/>
                  </a:lnTo>
                  <a:lnTo>
                    <a:pt x="1066051" y="106975"/>
                  </a:lnTo>
                  <a:lnTo>
                    <a:pt x="1066051" y="79042"/>
                  </a:lnTo>
                  <a:lnTo>
                    <a:pt x="1092910" y="79042"/>
                  </a:lnTo>
                  <a:lnTo>
                    <a:pt x="1092910" y="53564"/>
                  </a:lnTo>
                  <a:cubicBezTo>
                    <a:pt x="1092910" y="36988"/>
                    <a:pt x="1098333" y="23917"/>
                    <a:pt x="1109179" y="14350"/>
                  </a:cubicBezTo>
                  <a:cubicBezTo>
                    <a:pt x="1120025" y="4783"/>
                    <a:pt x="1133582" y="0"/>
                    <a:pt x="1149851" y="0"/>
                  </a:cubicBezTo>
                  <a:close/>
                </a:path>
              </a:pathLst>
            </a:custGeom>
            <a:solidFill>
              <a:srgbClr val="2F2F2F"/>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11" name="Freeform: Shape 10">
            <a:extLst>
              <a:ext uri="{FF2B5EF4-FFF2-40B4-BE49-F238E27FC236}">
                <a16:creationId xmlns:a16="http://schemas.microsoft.com/office/drawing/2014/main" id="{82668F8B-7B84-B482-1EC4-666C9FEC93D5}"/>
              </a:ext>
            </a:extLst>
          </p:cNvPr>
          <p:cNvSpPr/>
          <p:nvPr userDrawn="1"/>
        </p:nvSpPr>
        <p:spPr>
          <a:xfrm>
            <a:off x="9225722" y="759293"/>
            <a:ext cx="2465897" cy="241807"/>
          </a:xfrm>
          <a:custGeom>
            <a:avLst/>
            <a:gdLst/>
            <a:ahLst/>
            <a:cxnLst/>
            <a:rect l="l" t="t" r="r" b="b"/>
            <a:pathLst>
              <a:path w="3145938" h="308493">
                <a:moveTo>
                  <a:pt x="1730876" y="125853"/>
                </a:moveTo>
                <a:cubicBezTo>
                  <a:pt x="1724737" y="125853"/>
                  <a:pt x="1719339" y="126953"/>
                  <a:pt x="1714684" y="129153"/>
                </a:cubicBezTo>
                <a:cubicBezTo>
                  <a:pt x="1710028" y="131352"/>
                  <a:pt x="1706114" y="134243"/>
                  <a:pt x="1702943" y="137824"/>
                </a:cubicBezTo>
                <a:cubicBezTo>
                  <a:pt x="1699771" y="141405"/>
                  <a:pt x="1697392" y="145498"/>
                  <a:pt x="1695806" y="150102"/>
                </a:cubicBezTo>
                <a:cubicBezTo>
                  <a:pt x="1694220" y="154707"/>
                  <a:pt x="1693427" y="159413"/>
                  <a:pt x="1693427" y="164222"/>
                </a:cubicBezTo>
                <a:cubicBezTo>
                  <a:pt x="1693427" y="169441"/>
                  <a:pt x="1694169" y="174787"/>
                  <a:pt x="1695652" y="180261"/>
                </a:cubicBezTo>
                <a:cubicBezTo>
                  <a:pt x="1697136" y="185735"/>
                  <a:pt x="1699413" y="190723"/>
                  <a:pt x="1702482" y="195225"/>
                </a:cubicBezTo>
                <a:cubicBezTo>
                  <a:pt x="1705552" y="199727"/>
                  <a:pt x="1709465" y="203436"/>
                  <a:pt x="1714223" y="206352"/>
                </a:cubicBezTo>
                <a:cubicBezTo>
                  <a:pt x="1718981" y="209269"/>
                  <a:pt x="1724634" y="210727"/>
                  <a:pt x="1731183" y="210727"/>
                </a:cubicBezTo>
                <a:cubicBezTo>
                  <a:pt x="1737015" y="210727"/>
                  <a:pt x="1742182" y="209652"/>
                  <a:pt x="1746684" y="207504"/>
                </a:cubicBezTo>
                <a:cubicBezTo>
                  <a:pt x="1751186" y="205355"/>
                  <a:pt x="1754946" y="202388"/>
                  <a:pt x="1757965" y="198602"/>
                </a:cubicBezTo>
                <a:cubicBezTo>
                  <a:pt x="1760983" y="194816"/>
                  <a:pt x="1763285" y="190339"/>
                  <a:pt x="1764871" y="185172"/>
                </a:cubicBezTo>
                <a:cubicBezTo>
                  <a:pt x="1766457" y="180005"/>
                  <a:pt x="1767250" y="174403"/>
                  <a:pt x="1767250" y="168366"/>
                </a:cubicBezTo>
                <a:cubicBezTo>
                  <a:pt x="1767250" y="162023"/>
                  <a:pt x="1766508" y="156242"/>
                  <a:pt x="1765025" y="151023"/>
                </a:cubicBezTo>
                <a:cubicBezTo>
                  <a:pt x="1763541" y="145805"/>
                  <a:pt x="1761290" y="141329"/>
                  <a:pt x="1758272" y="137594"/>
                </a:cubicBezTo>
                <a:cubicBezTo>
                  <a:pt x="1755253" y="133859"/>
                  <a:pt x="1751468" y="130969"/>
                  <a:pt x="1746914" y="128922"/>
                </a:cubicBezTo>
                <a:cubicBezTo>
                  <a:pt x="1742361" y="126876"/>
                  <a:pt x="1737015" y="125853"/>
                  <a:pt x="1730876" y="125853"/>
                </a:cubicBezTo>
                <a:close/>
                <a:moveTo>
                  <a:pt x="2943927" y="103752"/>
                </a:moveTo>
                <a:cubicBezTo>
                  <a:pt x="2930012" y="103752"/>
                  <a:pt x="2919012" y="108612"/>
                  <a:pt x="2910929" y="118332"/>
                </a:cubicBezTo>
                <a:cubicBezTo>
                  <a:pt x="2902846" y="128053"/>
                  <a:pt x="2898804" y="141456"/>
                  <a:pt x="2898804" y="158544"/>
                </a:cubicBezTo>
                <a:cubicBezTo>
                  <a:pt x="2898804" y="175017"/>
                  <a:pt x="2902897" y="187986"/>
                  <a:pt x="2911083" y="197451"/>
                </a:cubicBezTo>
                <a:cubicBezTo>
                  <a:pt x="2919268" y="206915"/>
                  <a:pt x="2930216" y="211647"/>
                  <a:pt x="2943927" y="211647"/>
                </a:cubicBezTo>
                <a:cubicBezTo>
                  <a:pt x="2957945" y="211647"/>
                  <a:pt x="2968714" y="206992"/>
                  <a:pt x="2976235" y="197681"/>
                </a:cubicBezTo>
                <a:cubicBezTo>
                  <a:pt x="2983755" y="188370"/>
                  <a:pt x="2987515" y="175119"/>
                  <a:pt x="2987515" y="157930"/>
                </a:cubicBezTo>
                <a:cubicBezTo>
                  <a:pt x="2987515" y="140638"/>
                  <a:pt x="2983755" y="127285"/>
                  <a:pt x="2976235" y="117872"/>
                </a:cubicBezTo>
                <a:cubicBezTo>
                  <a:pt x="2968714" y="108458"/>
                  <a:pt x="2957945" y="103752"/>
                  <a:pt x="2943927" y="103752"/>
                </a:cubicBezTo>
                <a:close/>
                <a:moveTo>
                  <a:pt x="2588116" y="103752"/>
                </a:moveTo>
                <a:cubicBezTo>
                  <a:pt x="2575429" y="103752"/>
                  <a:pt x="2565222" y="108254"/>
                  <a:pt x="2557497" y="117258"/>
                </a:cubicBezTo>
                <a:cubicBezTo>
                  <a:pt x="2549772" y="126262"/>
                  <a:pt x="2545910" y="137517"/>
                  <a:pt x="2545910" y="151023"/>
                </a:cubicBezTo>
                <a:lnTo>
                  <a:pt x="2545910" y="170515"/>
                </a:lnTo>
                <a:cubicBezTo>
                  <a:pt x="2545910" y="181975"/>
                  <a:pt x="2549568" y="191695"/>
                  <a:pt x="2556883" y="199676"/>
                </a:cubicBezTo>
                <a:cubicBezTo>
                  <a:pt x="2564199" y="207657"/>
                  <a:pt x="2573485" y="211647"/>
                  <a:pt x="2584740" y="211647"/>
                </a:cubicBezTo>
                <a:cubicBezTo>
                  <a:pt x="2597939" y="211647"/>
                  <a:pt x="2608299" y="206506"/>
                  <a:pt x="2615819" y="196223"/>
                </a:cubicBezTo>
                <a:cubicBezTo>
                  <a:pt x="2623340" y="185940"/>
                  <a:pt x="2627100" y="171589"/>
                  <a:pt x="2627100" y="153172"/>
                </a:cubicBezTo>
                <a:cubicBezTo>
                  <a:pt x="2627100" y="137722"/>
                  <a:pt x="2623596" y="125623"/>
                  <a:pt x="2616587" y="116874"/>
                </a:cubicBezTo>
                <a:cubicBezTo>
                  <a:pt x="2609578" y="108126"/>
                  <a:pt x="2600088" y="103752"/>
                  <a:pt x="2588116" y="103752"/>
                </a:cubicBezTo>
                <a:close/>
                <a:moveTo>
                  <a:pt x="2391477" y="103752"/>
                </a:moveTo>
                <a:cubicBezTo>
                  <a:pt x="2377562" y="103752"/>
                  <a:pt x="2366562" y="108612"/>
                  <a:pt x="2358479" y="118332"/>
                </a:cubicBezTo>
                <a:cubicBezTo>
                  <a:pt x="2350396" y="128053"/>
                  <a:pt x="2346354" y="141456"/>
                  <a:pt x="2346354" y="158544"/>
                </a:cubicBezTo>
                <a:cubicBezTo>
                  <a:pt x="2346354" y="175017"/>
                  <a:pt x="2350447" y="187986"/>
                  <a:pt x="2358633" y="197451"/>
                </a:cubicBezTo>
                <a:cubicBezTo>
                  <a:pt x="2366818" y="206915"/>
                  <a:pt x="2377766" y="211647"/>
                  <a:pt x="2391477" y="211647"/>
                </a:cubicBezTo>
                <a:cubicBezTo>
                  <a:pt x="2405495" y="211647"/>
                  <a:pt x="2416264" y="206992"/>
                  <a:pt x="2423785" y="197681"/>
                </a:cubicBezTo>
                <a:cubicBezTo>
                  <a:pt x="2431305" y="188370"/>
                  <a:pt x="2435065" y="175119"/>
                  <a:pt x="2435065" y="157930"/>
                </a:cubicBezTo>
                <a:cubicBezTo>
                  <a:pt x="2435065" y="140638"/>
                  <a:pt x="2431305" y="127285"/>
                  <a:pt x="2423785" y="117872"/>
                </a:cubicBezTo>
                <a:cubicBezTo>
                  <a:pt x="2416264" y="108458"/>
                  <a:pt x="2405495" y="103752"/>
                  <a:pt x="2391477" y="103752"/>
                </a:cubicBezTo>
                <a:close/>
                <a:moveTo>
                  <a:pt x="1038927" y="103752"/>
                </a:moveTo>
                <a:cubicBezTo>
                  <a:pt x="1025012" y="103752"/>
                  <a:pt x="1014013" y="108612"/>
                  <a:pt x="1005929" y="118332"/>
                </a:cubicBezTo>
                <a:cubicBezTo>
                  <a:pt x="997846" y="128053"/>
                  <a:pt x="993804" y="141456"/>
                  <a:pt x="993804" y="158544"/>
                </a:cubicBezTo>
                <a:cubicBezTo>
                  <a:pt x="993804" y="175017"/>
                  <a:pt x="997897" y="187986"/>
                  <a:pt x="1006083" y="197451"/>
                </a:cubicBezTo>
                <a:cubicBezTo>
                  <a:pt x="1014268" y="206915"/>
                  <a:pt x="1025217" y="211647"/>
                  <a:pt x="1038927" y="211647"/>
                </a:cubicBezTo>
                <a:cubicBezTo>
                  <a:pt x="1052945" y="211647"/>
                  <a:pt x="1063714" y="206992"/>
                  <a:pt x="1071235" y="197681"/>
                </a:cubicBezTo>
                <a:cubicBezTo>
                  <a:pt x="1078755" y="188370"/>
                  <a:pt x="1082515" y="175119"/>
                  <a:pt x="1082515" y="157930"/>
                </a:cubicBezTo>
                <a:cubicBezTo>
                  <a:pt x="1082515" y="140638"/>
                  <a:pt x="1078755" y="127285"/>
                  <a:pt x="1071235" y="117872"/>
                </a:cubicBezTo>
                <a:cubicBezTo>
                  <a:pt x="1063714" y="108458"/>
                  <a:pt x="1052945" y="103752"/>
                  <a:pt x="1038927" y="103752"/>
                </a:cubicBezTo>
                <a:close/>
                <a:moveTo>
                  <a:pt x="715077" y="103752"/>
                </a:moveTo>
                <a:cubicBezTo>
                  <a:pt x="701162" y="103752"/>
                  <a:pt x="690162" y="108612"/>
                  <a:pt x="682079" y="118332"/>
                </a:cubicBezTo>
                <a:cubicBezTo>
                  <a:pt x="673996" y="128053"/>
                  <a:pt x="669954" y="141456"/>
                  <a:pt x="669954" y="158544"/>
                </a:cubicBezTo>
                <a:cubicBezTo>
                  <a:pt x="669954" y="175017"/>
                  <a:pt x="674047" y="187986"/>
                  <a:pt x="682233" y="197451"/>
                </a:cubicBezTo>
                <a:cubicBezTo>
                  <a:pt x="690418" y="206915"/>
                  <a:pt x="701366" y="211647"/>
                  <a:pt x="715077" y="211647"/>
                </a:cubicBezTo>
                <a:cubicBezTo>
                  <a:pt x="729095" y="211647"/>
                  <a:pt x="739864" y="206992"/>
                  <a:pt x="747385" y="197681"/>
                </a:cubicBezTo>
                <a:cubicBezTo>
                  <a:pt x="754905" y="188370"/>
                  <a:pt x="758665" y="175119"/>
                  <a:pt x="758665" y="157930"/>
                </a:cubicBezTo>
                <a:cubicBezTo>
                  <a:pt x="758665" y="140638"/>
                  <a:pt x="754905" y="127285"/>
                  <a:pt x="747385" y="117872"/>
                </a:cubicBezTo>
                <a:cubicBezTo>
                  <a:pt x="739864" y="108458"/>
                  <a:pt x="729095" y="103752"/>
                  <a:pt x="715077" y="103752"/>
                </a:cubicBezTo>
                <a:close/>
                <a:moveTo>
                  <a:pt x="2701110" y="79042"/>
                </a:moveTo>
                <a:lnTo>
                  <a:pt x="2736717" y="79042"/>
                </a:lnTo>
                <a:lnTo>
                  <a:pt x="2736717" y="236204"/>
                </a:lnTo>
                <a:lnTo>
                  <a:pt x="2701110" y="236204"/>
                </a:lnTo>
                <a:close/>
                <a:moveTo>
                  <a:pt x="291284" y="79042"/>
                </a:moveTo>
                <a:lnTo>
                  <a:pt x="326892" y="79042"/>
                </a:lnTo>
                <a:lnTo>
                  <a:pt x="326892" y="236204"/>
                </a:lnTo>
                <a:lnTo>
                  <a:pt x="291284" y="236204"/>
                </a:lnTo>
                <a:close/>
                <a:moveTo>
                  <a:pt x="605842" y="76279"/>
                </a:moveTo>
                <a:cubicBezTo>
                  <a:pt x="612288" y="76279"/>
                  <a:pt x="617200" y="77251"/>
                  <a:pt x="620576" y="79195"/>
                </a:cubicBezTo>
                <a:lnTo>
                  <a:pt x="620576" y="112961"/>
                </a:lnTo>
                <a:cubicBezTo>
                  <a:pt x="616279" y="109584"/>
                  <a:pt x="610088" y="107896"/>
                  <a:pt x="602005" y="107896"/>
                </a:cubicBezTo>
                <a:cubicBezTo>
                  <a:pt x="591466" y="107896"/>
                  <a:pt x="582667" y="112654"/>
                  <a:pt x="575607" y="122169"/>
                </a:cubicBezTo>
                <a:cubicBezTo>
                  <a:pt x="568547" y="131685"/>
                  <a:pt x="565017" y="144628"/>
                  <a:pt x="565017" y="160999"/>
                </a:cubicBezTo>
                <a:lnTo>
                  <a:pt x="565017" y="236204"/>
                </a:lnTo>
                <a:lnTo>
                  <a:pt x="529410" y="236204"/>
                </a:lnTo>
                <a:lnTo>
                  <a:pt x="529410" y="79042"/>
                </a:lnTo>
                <a:lnTo>
                  <a:pt x="565017" y="79042"/>
                </a:lnTo>
                <a:lnTo>
                  <a:pt x="565017" y="111426"/>
                </a:lnTo>
                <a:lnTo>
                  <a:pt x="565631" y="111426"/>
                </a:lnTo>
                <a:cubicBezTo>
                  <a:pt x="569109" y="100375"/>
                  <a:pt x="574456" y="91755"/>
                  <a:pt x="581669" y="85564"/>
                </a:cubicBezTo>
                <a:cubicBezTo>
                  <a:pt x="588883" y="79374"/>
                  <a:pt x="596940" y="76279"/>
                  <a:pt x="605842" y="76279"/>
                </a:cubicBezTo>
                <a:close/>
                <a:moveTo>
                  <a:pt x="2946076" y="75358"/>
                </a:moveTo>
                <a:cubicBezTo>
                  <a:pt x="2970633" y="75358"/>
                  <a:pt x="2989766" y="82572"/>
                  <a:pt x="3003477" y="96999"/>
                </a:cubicBezTo>
                <a:cubicBezTo>
                  <a:pt x="3017188" y="111426"/>
                  <a:pt x="3024043" y="131429"/>
                  <a:pt x="3024043" y="157009"/>
                </a:cubicBezTo>
                <a:cubicBezTo>
                  <a:pt x="3024043" y="182077"/>
                  <a:pt x="3016651" y="202157"/>
                  <a:pt x="3001866" y="217249"/>
                </a:cubicBezTo>
                <a:cubicBezTo>
                  <a:pt x="2987080" y="232342"/>
                  <a:pt x="2967205" y="239888"/>
                  <a:pt x="2942239" y="239888"/>
                </a:cubicBezTo>
                <a:cubicBezTo>
                  <a:pt x="2917989" y="239888"/>
                  <a:pt x="2898625" y="232546"/>
                  <a:pt x="2884147" y="217863"/>
                </a:cubicBezTo>
                <a:cubicBezTo>
                  <a:pt x="2869669" y="203181"/>
                  <a:pt x="2862430" y="183714"/>
                  <a:pt x="2862430" y="159465"/>
                </a:cubicBezTo>
                <a:cubicBezTo>
                  <a:pt x="2862430" y="133066"/>
                  <a:pt x="2869976" y="112449"/>
                  <a:pt x="2885068" y="97613"/>
                </a:cubicBezTo>
                <a:cubicBezTo>
                  <a:pt x="2900160" y="82776"/>
                  <a:pt x="2920496" y="75358"/>
                  <a:pt x="2946076" y="75358"/>
                </a:cubicBezTo>
                <a:close/>
                <a:moveTo>
                  <a:pt x="2600241" y="75358"/>
                </a:moveTo>
                <a:cubicBezTo>
                  <a:pt x="2620194" y="75358"/>
                  <a:pt x="2635746" y="82367"/>
                  <a:pt x="2646899" y="96385"/>
                </a:cubicBezTo>
                <a:cubicBezTo>
                  <a:pt x="2658052" y="110403"/>
                  <a:pt x="2663628" y="129229"/>
                  <a:pt x="2663628" y="152865"/>
                </a:cubicBezTo>
                <a:cubicBezTo>
                  <a:pt x="2663628" y="179059"/>
                  <a:pt x="2657335" y="200034"/>
                  <a:pt x="2644750" y="215791"/>
                </a:cubicBezTo>
                <a:cubicBezTo>
                  <a:pt x="2632165" y="231549"/>
                  <a:pt x="2614975" y="239427"/>
                  <a:pt x="2593181" y="239427"/>
                </a:cubicBezTo>
                <a:cubicBezTo>
                  <a:pt x="2573127" y="239427"/>
                  <a:pt x="2557676" y="230628"/>
                  <a:pt x="2546831" y="213029"/>
                </a:cubicBezTo>
                <a:lnTo>
                  <a:pt x="2546217" y="213029"/>
                </a:lnTo>
                <a:lnTo>
                  <a:pt x="2546217" y="308493"/>
                </a:lnTo>
                <a:lnTo>
                  <a:pt x="2510610" y="308493"/>
                </a:lnTo>
                <a:lnTo>
                  <a:pt x="2510610" y="79042"/>
                </a:lnTo>
                <a:lnTo>
                  <a:pt x="2546217" y="79042"/>
                </a:lnTo>
                <a:lnTo>
                  <a:pt x="2546217" y="106668"/>
                </a:lnTo>
                <a:lnTo>
                  <a:pt x="2546831" y="106668"/>
                </a:lnTo>
                <a:cubicBezTo>
                  <a:pt x="2559007" y="85795"/>
                  <a:pt x="2576810" y="75358"/>
                  <a:pt x="2600241" y="75358"/>
                </a:cubicBezTo>
                <a:close/>
                <a:moveTo>
                  <a:pt x="2393626" y="75358"/>
                </a:moveTo>
                <a:cubicBezTo>
                  <a:pt x="2418183" y="75358"/>
                  <a:pt x="2437316" y="82572"/>
                  <a:pt x="2451027" y="96999"/>
                </a:cubicBezTo>
                <a:cubicBezTo>
                  <a:pt x="2464738" y="111426"/>
                  <a:pt x="2471593" y="131429"/>
                  <a:pt x="2471593" y="157009"/>
                </a:cubicBezTo>
                <a:cubicBezTo>
                  <a:pt x="2471593" y="182077"/>
                  <a:pt x="2464201" y="202157"/>
                  <a:pt x="2449416" y="217249"/>
                </a:cubicBezTo>
                <a:cubicBezTo>
                  <a:pt x="2434630" y="232342"/>
                  <a:pt x="2414755" y="239888"/>
                  <a:pt x="2389789" y="239888"/>
                </a:cubicBezTo>
                <a:cubicBezTo>
                  <a:pt x="2365539" y="239888"/>
                  <a:pt x="2346175" y="232546"/>
                  <a:pt x="2331697" y="217863"/>
                </a:cubicBezTo>
                <a:cubicBezTo>
                  <a:pt x="2317219" y="203181"/>
                  <a:pt x="2309980" y="183714"/>
                  <a:pt x="2309980" y="159465"/>
                </a:cubicBezTo>
                <a:cubicBezTo>
                  <a:pt x="2309980" y="133066"/>
                  <a:pt x="2317526" y="112449"/>
                  <a:pt x="2332618" y="97613"/>
                </a:cubicBezTo>
                <a:cubicBezTo>
                  <a:pt x="2347710" y="82776"/>
                  <a:pt x="2368046" y="75358"/>
                  <a:pt x="2393626" y="75358"/>
                </a:cubicBezTo>
                <a:close/>
                <a:moveTo>
                  <a:pt x="1041076" y="75358"/>
                </a:moveTo>
                <a:cubicBezTo>
                  <a:pt x="1065633" y="75358"/>
                  <a:pt x="1084766" y="82572"/>
                  <a:pt x="1098477" y="96999"/>
                </a:cubicBezTo>
                <a:cubicBezTo>
                  <a:pt x="1112188" y="111426"/>
                  <a:pt x="1119043" y="131429"/>
                  <a:pt x="1119043" y="157009"/>
                </a:cubicBezTo>
                <a:cubicBezTo>
                  <a:pt x="1119043" y="182077"/>
                  <a:pt x="1111651" y="202157"/>
                  <a:pt x="1096866" y="217249"/>
                </a:cubicBezTo>
                <a:cubicBezTo>
                  <a:pt x="1082080" y="232342"/>
                  <a:pt x="1062205" y="239888"/>
                  <a:pt x="1037239" y="239888"/>
                </a:cubicBezTo>
                <a:cubicBezTo>
                  <a:pt x="1012989" y="239888"/>
                  <a:pt x="993625" y="232546"/>
                  <a:pt x="979147" y="217863"/>
                </a:cubicBezTo>
                <a:cubicBezTo>
                  <a:pt x="964669" y="203181"/>
                  <a:pt x="957430" y="183714"/>
                  <a:pt x="957430" y="159465"/>
                </a:cubicBezTo>
                <a:cubicBezTo>
                  <a:pt x="957430" y="133066"/>
                  <a:pt x="964976" y="112449"/>
                  <a:pt x="980068" y="97613"/>
                </a:cubicBezTo>
                <a:cubicBezTo>
                  <a:pt x="995160" y="82776"/>
                  <a:pt x="1015496" y="75358"/>
                  <a:pt x="1041076" y="75358"/>
                </a:cubicBezTo>
                <a:close/>
                <a:moveTo>
                  <a:pt x="888695" y="75358"/>
                </a:moveTo>
                <a:cubicBezTo>
                  <a:pt x="903224" y="75358"/>
                  <a:pt x="916218" y="77558"/>
                  <a:pt x="927678" y="81958"/>
                </a:cubicBezTo>
                <a:lnTo>
                  <a:pt x="927678" y="113114"/>
                </a:lnTo>
                <a:cubicBezTo>
                  <a:pt x="916628" y="105542"/>
                  <a:pt x="903940" y="101757"/>
                  <a:pt x="889615" y="101757"/>
                </a:cubicBezTo>
                <a:cubicBezTo>
                  <a:pt x="885113" y="101757"/>
                  <a:pt x="881046" y="102217"/>
                  <a:pt x="877414" y="103138"/>
                </a:cubicBezTo>
                <a:cubicBezTo>
                  <a:pt x="873781" y="104059"/>
                  <a:pt x="870686" y="105338"/>
                  <a:pt x="868128" y="106975"/>
                </a:cubicBezTo>
                <a:cubicBezTo>
                  <a:pt x="865570" y="108612"/>
                  <a:pt x="863575" y="110582"/>
                  <a:pt x="862143" y="112884"/>
                </a:cubicBezTo>
                <a:cubicBezTo>
                  <a:pt x="860710" y="115186"/>
                  <a:pt x="859994" y="117718"/>
                  <a:pt x="859994" y="120481"/>
                </a:cubicBezTo>
                <a:cubicBezTo>
                  <a:pt x="859994" y="123858"/>
                  <a:pt x="860710" y="126722"/>
                  <a:pt x="862143" y="129076"/>
                </a:cubicBezTo>
                <a:cubicBezTo>
                  <a:pt x="863575" y="131429"/>
                  <a:pt x="865698" y="133501"/>
                  <a:pt x="868512" y="135292"/>
                </a:cubicBezTo>
                <a:cubicBezTo>
                  <a:pt x="871326" y="137082"/>
                  <a:pt x="874702" y="138719"/>
                  <a:pt x="878642" y="140203"/>
                </a:cubicBezTo>
                <a:cubicBezTo>
                  <a:pt x="882581" y="141687"/>
                  <a:pt x="887109" y="143298"/>
                  <a:pt x="892225" y="145038"/>
                </a:cubicBezTo>
                <a:cubicBezTo>
                  <a:pt x="898978" y="147800"/>
                  <a:pt x="905040" y="150614"/>
                  <a:pt x="910412" y="153479"/>
                </a:cubicBezTo>
                <a:cubicBezTo>
                  <a:pt x="915784" y="156344"/>
                  <a:pt x="920362" y="159593"/>
                  <a:pt x="924148" y="163225"/>
                </a:cubicBezTo>
                <a:cubicBezTo>
                  <a:pt x="927934" y="166857"/>
                  <a:pt x="930850" y="171052"/>
                  <a:pt x="932897" y="175810"/>
                </a:cubicBezTo>
                <a:cubicBezTo>
                  <a:pt x="934943" y="180568"/>
                  <a:pt x="935966" y="186221"/>
                  <a:pt x="935966" y="192770"/>
                </a:cubicBezTo>
                <a:cubicBezTo>
                  <a:pt x="935966" y="200750"/>
                  <a:pt x="934124" y="207708"/>
                  <a:pt x="930441" y="213643"/>
                </a:cubicBezTo>
                <a:cubicBezTo>
                  <a:pt x="926757" y="219577"/>
                  <a:pt x="921846" y="224489"/>
                  <a:pt x="915707" y="228377"/>
                </a:cubicBezTo>
                <a:cubicBezTo>
                  <a:pt x="909568" y="232265"/>
                  <a:pt x="902482" y="235155"/>
                  <a:pt x="894450" y="237048"/>
                </a:cubicBezTo>
                <a:cubicBezTo>
                  <a:pt x="886418" y="238941"/>
                  <a:pt x="877951" y="239888"/>
                  <a:pt x="869049" y="239888"/>
                </a:cubicBezTo>
                <a:cubicBezTo>
                  <a:pt x="851860" y="239888"/>
                  <a:pt x="836972" y="237023"/>
                  <a:pt x="824387" y="231293"/>
                </a:cubicBezTo>
                <a:lnTo>
                  <a:pt x="824387" y="198295"/>
                </a:lnTo>
                <a:cubicBezTo>
                  <a:pt x="837688" y="208424"/>
                  <a:pt x="852371" y="213489"/>
                  <a:pt x="868435" y="213489"/>
                </a:cubicBezTo>
                <a:cubicBezTo>
                  <a:pt x="889922" y="213489"/>
                  <a:pt x="900666" y="207145"/>
                  <a:pt x="900666" y="194458"/>
                </a:cubicBezTo>
                <a:cubicBezTo>
                  <a:pt x="900666" y="190877"/>
                  <a:pt x="899745" y="187833"/>
                  <a:pt x="897903" y="185326"/>
                </a:cubicBezTo>
                <a:cubicBezTo>
                  <a:pt x="896062" y="182819"/>
                  <a:pt x="893580" y="180594"/>
                  <a:pt x="890460" y="178650"/>
                </a:cubicBezTo>
                <a:cubicBezTo>
                  <a:pt x="887339" y="176705"/>
                  <a:pt x="883655" y="174966"/>
                  <a:pt x="879409" y="173431"/>
                </a:cubicBezTo>
                <a:cubicBezTo>
                  <a:pt x="875163" y="171896"/>
                  <a:pt x="870431" y="170157"/>
                  <a:pt x="865212" y="168213"/>
                </a:cubicBezTo>
                <a:cubicBezTo>
                  <a:pt x="858766" y="165655"/>
                  <a:pt x="852960" y="162943"/>
                  <a:pt x="847792" y="160079"/>
                </a:cubicBezTo>
                <a:cubicBezTo>
                  <a:pt x="842625" y="157214"/>
                  <a:pt x="838328" y="153965"/>
                  <a:pt x="834900" y="150333"/>
                </a:cubicBezTo>
                <a:cubicBezTo>
                  <a:pt x="831473" y="146700"/>
                  <a:pt x="828889" y="142582"/>
                  <a:pt x="827150" y="137978"/>
                </a:cubicBezTo>
                <a:cubicBezTo>
                  <a:pt x="825410" y="133373"/>
                  <a:pt x="824540" y="128001"/>
                  <a:pt x="824540" y="121862"/>
                </a:cubicBezTo>
                <a:cubicBezTo>
                  <a:pt x="824540" y="114291"/>
                  <a:pt x="826331" y="107614"/>
                  <a:pt x="829912" y="101833"/>
                </a:cubicBezTo>
                <a:cubicBezTo>
                  <a:pt x="833493" y="96052"/>
                  <a:pt x="838302" y="91192"/>
                  <a:pt x="844339" y="87253"/>
                </a:cubicBezTo>
                <a:cubicBezTo>
                  <a:pt x="850376" y="83313"/>
                  <a:pt x="857231" y="80346"/>
                  <a:pt x="864905" y="78351"/>
                </a:cubicBezTo>
                <a:cubicBezTo>
                  <a:pt x="872579" y="76356"/>
                  <a:pt x="880509" y="75358"/>
                  <a:pt x="888695" y="75358"/>
                </a:cubicBezTo>
                <a:close/>
                <a:moveTo>
                  <a:pt x="717226" y="75358"/>
                </a:moveTo>
                <a:cubicBezTo>
                  <a:pt x="741783" y="75358"/>
                  <a:pt x="760916" y="82572"/>
                  <a:pt x="774627" y="96999"/>
                </a:cubicBezTo>
                <a:cubicBezTo>
                  <a:pt x="788338" y="111426"/>
                  <a:pt x="795193" y="131429"/>
                  <a:pt x="795193" y="157009"/>
                </a:cubicBezTo>
                <a:cubicBezTo>
                  <a:pt x="795193" y="182077"/>
                  <a:pt x="787801" y="202157"/>
                  <a:pt x="773016" y="217249"/>
                </a:cubicBezTo>
                <a:cubicBezTo>
                  <a:pt x="758230" y="232342"/>
                  <a:pt x="738355" y="239888"/>
                  <a:pt x="713389" y="239888"/>
                </a:cubicBezTo>
                <a:cubicBezTo>
                  <a:pt x="689139" y="239888"/>
                  <a:pt x="669775" y="232546"/>
                  <a:pt x="655297" y="217863"/>
                </a:cubicBezTo>
                <a:cubicBezTo>
                  <a:pt x="640819" y="203181"/>
                  <a:pt x="633580" y="183714"/>
                  <a:pt x="633580" y="159465"/>
                </a:cubicBezTo>
                <a:cubicBezTo>
                  <a:pt x="633580" y="133066"/>
                  <a:pt x="641126" y="112449"/>
                  <a:pt x="656218" y="97613"/>
                </a:cubicBezTo>
                <a:cubicBezTo>
                  <a:pt x="671310" y="82776"/>
                  <a:pt x="691646" y="75358"/>
                  <a:pt x="717226" y="75358"/>
                </a:cubicBezTo>
                <a:close/>
                <a:moveTo>
                  <a:pt x="451754" y="75358"/>
                </a:moveTo>
                <a:cubicBezTo>
                  <a:pt x="466078" y="75358"/>
                  <a:pt x="478715" y="77865"/>
                  <a:pt x="489663" y="82879"/>
                </a:cubicBezTo>
                <a:lnTo>
                  <a:pt x="489663" y="116030"/>
                </a:lnTo>
                <a:cubicBezTo>
                  <a:pt x="478715" y="107845"/>
                  <a:pt x="467051" y="103752"/>
                  <a:pt x="454670" y="103752"/>
                </a:cubicBezTo>
                <a:cubicBezTo>
                  <a:pt x="439629" y="103752"/>
                  <a:pt x="427299" y="108842"/>
                  <a:pt x="417681" y="119023"/>
                </a:cubicBezTo>
                <a:cubicBezTo>
                  <a:pt x="408063" y="129204"/>
                  <a:pt x="403254" y="142531"/>
                  <a:pt x="403254" y="159004"/>
                </a:cubicBezTo>
                <a:cubicBezTo>
                  <a:pt x="403254" y="175273"/>
                  <a:pt x="407782" y="188114"/>
                  <a:pt x="416837" y="197527"/>
                </a:cubicBezTo>
                <a:cubicBezTo>
                  <a:pt x="425893" y="206941"/>
                  <a:pt x="438043" y="211647"/>
                  <a:pt x="453289" y="211647"/>
                </a:cubicBezTo>
                <a:cubicBezTo>
                  <a:pt x="466078" y="211647"/>
                  <a:pt x="478152" y="207094"/>
                  <a:pt x="489510" y="197988"/>
                </a:cubicBezTo>
                <a:lnTo>
                  <a:pt x="489510" y="228991"/>
                </a:lnTo>
                <a:cubicBezTo>
                  <a:pt x="476924" y="236255"/>
                  <a:pt x="462037" y="239888"/>
                  <a:pt x="444847" y="239888"/>
                </a:cubicBezTo>
                <a:cubicBezTo>
                  <a:pt x="421518" y="239888"/>
                  <a:pt x="402692" y="232597"/>
                  <a:pt x="388367" y="218017"/>
                </a:cubicBezTo>
                <a:cubicBezTo>
                  <a:pt x="374042" y="203436"/>
                  <a:pt x="366880" y="184533"/>
                  <a:pt x="366880" y="161306"/>
                </a:cubicBezTo>
                <a:cubicBezTo>
                  <a:pt x="366880" y="135420"/>
                  <a:pt x="374579" y="114623"/>
                  <a:pt x="389978" y="98917"/>
                </a:cubicBezTo>
                <a:cubicBezTo>
                  <a:pt x="405377" y="83211"/>
                  <a:pt x="425969" y="75358"/>
                  <a:pt x="451754" y="75358"/>
                </a:cubicBezTo>
                <a:close/>
                <a:moveTo>
                  <a:pt x="3108336" y="32537"/>
                </a:moveTo>
                <a:lnTo>
                  <a:pt x="3108336" y="79042"/>
                </a:lnTo>
                <a:lnTo>
                  <a:pt x="3145938" y="79042"/>
                </a:lnTo>
                <a:lnTo>
                  <a:pt x="3145938" y="106975"/>
                </a:lnTo>
                <a:lnTo>
                  <a:pt x="3108336" y="106975"/>
                </a:lnTo>
                <a:lnTo>
                  <a:pt x="3108336" y="185556"/>
                </a:lnTo>
                <a:cubicBezTo>
                  <a:pt x="3108336" y="194867"/>
                  <a:pt x="3110024" y="201518"/>
                  <a:pt x="3113401" y="205508"/>
                </a:cubicBezTo>
                <a:cubicBezTo>
                  <a:pt x="3116777" y="209499"/>
                  <a:pt x="3122405" y="211494"/>
                  <a:pt x="3130283" y="211494"/>
                </a:cubicBezTo>
                <a:cubicBezTo>
                  <a:pt x="3136320" y="211494"/>
                  <a:pt x="3141538" y="209755"/>
                  <a:pt x="3145938" y="206276"/>
                </a:cubicBezTo>
                <a:lnTo>
                  <a:pt x="3145938" y="234516"/>
                </a:lnTo>
                <a:cubicBezTo>
                  <a:pt x="3138980" y="237995"/>
                  <a:pt x="3129823" y="239734"/>
                  <a:pt x="3118465" y="239734"/>
                </a:cubicBezTo>
                <a:cubicBezTo>
                  <a:pt x="3087975" y="239734"/>
                  <a:pt x="3072729" y="225102"/>
                  <a:pt x="3072729" y="195839"/>
                </a:cubicBezTo>
                <a:lnTo>
                  <a:pt x="3072729" y="106975"/>
                </a:lnTo>
                <a:lnTo>
                  <a:pt x="3046484" y="106975"/>
                </a:lnTo>
                <a:lnTo>
                  <a:pt x="3046484" y="79042"/>
                </a:lnTo>
                <a:lnTo>
                  <a:pt x="3072729" y="79042"/>
                </a:lnTo>
                <a:lnTo>
                  <a:pt x="3072729" y="42667"/>
                </a:lnTo>
                <a:close/>
                <a:moveTo>
                  <a:pt x="1308111" y="32537"/>
                </a:moveTo>
                <a:lnTo>
                  <a:pt x="1308111" y="79042"/>
                </a:lnTo>
                <a:lnTo>
                  <a:pt x="1345713" y="79042"/>
                </a:lnTo>
                <a:lnTo>
                  <a:pt x="1345713" y="106975"/>
                </a:lnTo>
                <a:lnTo>
                  <a:pt x="1308111" y="106975"/>
                </a:lnTo>
                <a:lnTo>
                  <a:pt x="1308111" y="185556"/>
                </a:lnTo>
                <a:cubicBezTo>
                  <a:pt x="1308111" y="194867"/>
                  <a:pt x="1309799" y="201518"/>
                  <a:pt x="1313176" y="205508"/>
                </a:cubicBezTo>
                <a:cubicBezTo>
                  <a:pt x="1316552" y="209499"/>
                  <a:pt x="1322180" y="211494"/>
                  <a:pt x="1330058" y="211494"/>
                </a:cubicBezTo>
                <a:cubicBezTo>
                  <a:pt x="1336095" y="211494"/>
                  <a:pt x="1341314" y="209755"/>
                  <a:pt x="1345713" y="206276"/>
                </a:cubicBezTo>
                <a:lnTo>
                  <a:pt x="1345713" y="234516"/>
                </a:lnTo>
                <a:cubicBezTo>
                  <a:pt x="1338756" y="237995"/>
                  <a:pt x="1329598" y="239734"/>
                  <a:pt x="1318240" y="239734"/>
                </a:cubicBezTo>
                <a:cubicBezTo>
                  <a:pt x="1287749" y="239734"/>
                  <a:pt x="1272504" y="225102"/>
                  <a:pt x="1272504" y="195839"/>
                </a:cubicBezTo>
                <a:lnTo>
                  <a:pt x="1272504" y="106975"/>
                </a:lnTo>
                <a:lnTo>
                  <a:pt x="1246259" y="106975"/>
                </a:lnTo>
                <a:lnTo>
                  <a:pt x="1246259" y="79042"/>
                </a:lnTo>
                <a:lnTo>
                  <a:pt x="1272504" y="79042"/>
                </a:lnTo>
                <a:lnTo>
                  <a:pt x="1272504" y="42667"/>
                </a:lnTo>
                <a:close/>
                <a:moveTo>
                  <a:pt x="1846613" y="16115"/>
                </a:moveTo>
                <a:lnTo>
                  <a:pt x="1954969" y="16115"/>
                </a:lnTo>
                <a:lnTo>
                  <a:pt x="1954969" y="46504"/>
                </a:lnTo>
                <a:lnTo>
                  <a:pt x="1876234" y="46504"/>
                </a:lnTo>
                <a:lnTo>
                  <a:pt x="1872551" y="101603"/>
                </a:lnTo>
                <a:cubicBezTo>
                  <a:pt x="1879611" y="101194"/>
                  <a:pt x="1886006" y="100989"/>
                  <a:pt x="1891736" y="100989"/>
                </a:cubicBezTo>
                <a:cubicBezTo>
                  <a:pt x="1915065" y="100989"/>
                  <a:pt x="1933098" y="106975"/>
                  <a:pt x="1945837" y="118946"/>
                </a:cubicBezTo>
                <a:cubicBezTo>
                  <a:pt x="1958576" y="130918"/>
                  <a:pt x="1964945" y="147289"/>
                  <a:pt x="1964945" y="168059"/>
                </a:cubicBezTo>
                <a:cubicBezTo>
                  <a:pt x="1964945" y="189853"/>
                  <a:pt x="1957655" y="207325"/>
                  <a:pt x="1943074" y="220473"/>
                </a:cubicBezTo>
                <a:cubicBezTo>
                  <a:pt x="1928494" y="233621"/>
                  <a:pt x="1908465" y="240195"/>
                  <a:pt x="1882987" y="240195"/>
                </a:cubicBezTo>
                <a:cubicBezTo>
                  <a:pt x="1861500" y="240195"/>
                  <a:pt x="1845487" y="237176"/>
                  <a:pt x="1834948" y="231139"/>
                </a:cubicBezTo>
                <a:lnTo>
                  <a:pt x="1834948" y="196914"/>
                </a:lnTo>
                <a:cubicBezTo>
                  <a:pt x="1849376" y="206634"/>
                  <a:pt x="1864007" y="211494"/>
                  <a:pt x="1878843" y="211494"/>
                </a:cubicBezTo>
                <a:cubicBezTo>
                  <a:pt x="1893782" y="211494"/>
                  <a:pt x="1905805" y="207683"/>
                  <a:pt x="1914911" y="200060"/>
                </a:cubicBezTo>
                <a:cubicBezTo>
                  <a:pt x="1924017" y="192437"/>
                  <a:pt x="1928571" y="182282"/>
                  <a:pt x="1928571" y="169594"/>
                </a:cubicBezTo>
                <a:cubicBezTo>
                  <a:pt x="1928571" y="157111"/>
                  <a:pt x="1923941" y="147391"/>
                  <a:pt x="1914681" y="140433"/>
                </a:cubicBezTo>
                <a:cubicBezTo>
                  <a:pt x="1905421" y="133476"/>
                  <a:pt x="1892145" y="129997"/>
                  <a:pt x="1874853" y="129997"/>
                </a:cubicBezTo>
                <a:cubicBezTo>
                  <a:pt x="1868919" y="129997"/>
                  <a:pt x="1856896" y="130611"/>
                  <a:pt x="1838785" y="131838"/>
                </a:cubicBezTo>
                <a:close/>
                <a:moveTo>
                  <a:pt x="0" y="16115"/>
                </a:moveTo>
                <a:lnTo>
                  <a:pt x="51415" y="16115"/>
                </a:lnTo>
                <a:lnTo>
                  <a:pt x="109277" y="162688"/>
                </a:lnTo>
                <a:cubicBezTo>
                  <a:pt x="113677" y="173943"/>
                  <a:pt x="116542" y="182333"/>
                  <a:pt x="117872" y="187858"/>
                </a:cubicBezTo>
                <a:lnTo>
                  <a:pt x="118639" y="187858"/>
                </a:lnTo>
                <a:cubicBezTo>
                  <a:pt x="122425" y="176296"/>
                  <a:pt x="125495" y="167701"/>
                  <a:pt x="127848" y="162074"/>
                </a:cubicBezTo>
                <a:lnTo>
                  <a:pt x="186784" y="16115"/>
                </a:lnTo>
                <a:lnTo>
                  <a:pt x="236358" y="16115"/>
                </a:lnTo>
                <a:lnTo>
                  <a:pt x="236358" y="236204"/>
                </a:lnTo>
                <a:lnTo>
                  <a:pt x="200137" y="236204"/>
                </a:lnTo>
                <a:lnTo>
                  <a:pt x="200137" y="93776"/>
                </a:lnTo>
                <a:cubicBezTo>
                  <a:pt x="200137" y="82111"/>
                  <a:pt x="200853" y="67838"/>
                  <a:pt x="202285" y="50955"/>
                </a:cubicBezTo>
                <a:lnTo>
                  <a:pt x="201671" y="50955"/>
                </a:lnTo>
                <a:cubicBezTo>
                  <a:pt x="199420" y="60573"/>
                  <a:pt x="197425" y="67480"/>
                  <a:pt x="195686" y="71675"/>
                </a:cubicBezTo>
                <a:lnTo>
                  <a:pt x="129997" y="236204"/>
                </a:lnTo>
                <a:lnTo>
                  <a:pt x="104826" y="236204"/>
                </a:lnTo>
                <a:lnTo>
                  <a:pt x="38984" y="72902"/>
                </a:lnTo>
                <a:cubicBezTo>
                  <a:pt x="37142" y="68093"/>
                  <a:pt x="35198" y="60778"/>
                  <a:pt x="33151" y="50955"/>
                </a:cubicBezTo>
                <a:lnTo>
                  <a:pt x="32537" y="50955"/>
                </a:lnTo>
                <a:cubicBezTo>
                  <a:pt x="33356" y="59754"/>
                  <a:pt x="33765" y="74130"/>
                  <a:pt x="33765" y="94083"/>
                </a:cubicBezTo>
                <a:lnTo>
                  <a:pt x="33765" y="236204"/>
                </a:lnTo>
                <a:lnTo>
                  <a:pt x="0" y="236204"/>
                </a:lnTo>
                <a:close/>
                <a:moveTo>
                  <a:pt x="2224604" y="12432"/>
                </a:moveTo>
                <a:cubicBezTo>
                  <a:pt x="2245886" y="12432"/>
                  <a:pt x="2263536" y="15450"/>
                  <a:pt x="2277554" y="21487"/>
                </a:cubicBezTo>
                <a:lnTo>
                  <a:pt x="2277554" y="57708"/>
                </a:lnTo>
                <a:cubicBezTo>
                  <a:pt x="2262718" y="48909"/>
                  <a:pt x="2246347" y="44509"/>
                  <a:pt x="2228441" y="44509"/>
                </a:cubicBezTo>
                <a:cubicBezTo>
                  <a:pt x="2204600" y="44509"/>
                  <a:pt x="2185288" y="52132"/>
                  <a:pt x="2170502" y="67377"/>
                </a:cubicBezTo>
                <a:cubicBezTo>
                  <a:pt x="2155717" y="82623"/>
                  <a:pt x="2148325" y="102984"/>
                  <a:pt x="2148325" y="128462"/>
                </a:cubicBezTo>
                <a:cubicBezTo>
                  <a:pt x="2148325" y="152712"/>
                  <a:pt x="2155231" y="172024"/>
                  <a:pt x="2169044" y="186400"/>
                </a:cubicBezTo>
                <a:cubicBezTo>
                  <a:pt x="2182857" y="200776"/>
                  <a:pt x="2201019" y="207964"/>
                  <a:pt x="2223529" y="207964"/>
                </a:cubicBezTo>
                <a:cubicBezTo>
                  <a:pt x="2244300" y="207964"/>
                  <a:pt x="2262308" y="203053"/>
                  <a:pt x="2277554" y="193230"/>
                </a:cubicBezTo>
                <a:lnTo>
                  <a:pt x="2277554" y="226995"/>
                </a:lnTo>
                <a:cubicBezTo>
                  <a:pt x="2260978" y="235590"/>
                  <a:pt x="2240361" y="239888"/>
                  <a:pt x="2215702" y="239888"/>
                </a:cubicBezTo>
                <a:cubicBezTo>
                  <a:pt x="2183778" y="239888"/>
                  <a:pt x="2158198" y="229809"/>
                  <a:pt x="2138962" y="209652"/>
                </a:cubicBezTo>
                <a:cubicBezTo>
                  <a:pt x="2119726" y="189495"/>
                  <a:pt x="2110108" y="163046"/>
                  <a:pt x="2110108" y="130304"/>
                </a:cubicBezTo>
                <a:cubicBezTo>
                  <a:pt x="2110108" y="95106"/>
                  <a:pt x="2120929" y="66661"/>
                  <a:pt x="2142569" y="44969"/>
                </a:cubicBezTo>
                <a:cubicBezTo>
                  <a:pt x="2164210" y="23278"/>
                  <a:pt x="2191555" y="12432"/>
                  <a:pt x="2224604" y="12432"/>
                </a:cubicBezTo>
                <a:close/>
                <a:moveTo>
                  <a:pt x="1749754" y="12432"/>
                </a:moveTo>
                <a:cubicBezTo>
                  <a:pt x="1758042" y="12432"/>
                  <a:pt x="1765588" y="12994"/>
                  <a:pt x="1772392" y="14120"/>
                </a:cubicBezTo>
                <a:cubicBezTo>
                  <a:pt x="1779196" y="15246"/>
                  <a:pt x="1784645" y="16780"/>
                  <a:pt x="1788737" y="18724"/>
                </a:cubicBezTo>
                <a:lnTo>
                  <a:pt x="1788737" y="50801"/>
                </a:lnTo>
                <a:cubicBezTo>
                  <a:pt x="1783519" y="48141"/>
                  <a:pt x="1777943" y="45890"/>
                  <a:pt x="1772008" y="44048"/>
                </a:cubicBezTo>
                <a:cubicBezTo>
                  <a:pt x="1766074" y="42207"/>
                  <a:pt x="1759269" y="41286"/>
                  <a:pt x="1751595" y="41286"/>
                </a:cubicBezTo>
                <a:cubicBezTo>
                  <a:pt x="1743001" y="41286"/>
                  <a:pt x="1735071" y="43025"/>
                  <a:pt x="1727806" y="46504"/>
                </a:cubicBezTo>
                <a:cubicBezTo>
                  <a:pt x="1720542" y="49983"/>
                  <a:pt x="1714274" y="55073"/>
                  <a:pt x="1709005" y="61775"/>
                </a:cubicBezTo>
                <a:cubicBezTo>
                  <a:pt x="1703736" y="68477"/>
                  <a:pt x="1699592" y="76765"/>
                  <a:pt x="1696573" y="86639"/>
                </a:cubicBezTo>
                <a:cubicBezTo>
                  <a:pt x="1693555" y="96513"/>
                  <a:pt x="1691994" y="107896"/>
                  <a:pt x="1691892" y="120788"/>
                </a:cubicBezTo>
                <a:lnTo>
                  <a:pt x="1692813" y="120788"/>
                </a:lnTo>
                <a:cubicBezTo>
                  <a:pt x="1697520" y="113523"/>
                  <a:pt x="1703889" y="107793"/>
                  <a:pt x="1711921" y="103598"/>
                </a:cubicBezTo>
                <a:cubicBezTo>
                  <a:pt x="1719953" y="99403"/>
                  <a:pt x="1729392" y="97306"/>
                  <a:pt x="1740238" y="97306"/>
                </a:cubicBezTo>
                <a:cubicBezTo>
                  <a:pt x="1749856" y="97306"/>
                  <a:pt x="1758528" y="98866"/>
                  <a:pt x="1766253" y="101987"/>
                </a:cubicBezTo>
                <a:cubicBezTo>
                  <a:pt x="1773978" y="105107"/>
                  <a:pt x="1780577" y="109610"/>
                  <a:pt x="1786051" y="115493"/>
                </a:cubicBezTo>
                <a:cubicBezTo>
                  <a:pt x="1791526" y="121376"/>
                  <a:pt x="1795746" y="128539"/>
                  <a:pt x="1798713" y="136980"/>
                </a:cubicBezTo>
                <a:cubicBezTo>
                  <a:pt x="1801681" y="145421"/>
                  <a:pt x="1803164" y="154911"/>
                  <a:pt x="1803164" y="165450"/>
                </a:cubicBezTo>
                <a:cubicBezTo>
                  <a:pt x="1803164" y="176501"/>
                  <a:pt x="1801348" y="186579"/>
                  <a:pt x="1797716" y="195686"/>
                </a:cubicBezTo>
                <a:cubicBezTo>
                  <a:pt x="1794084" y="204792"/>
                  <a:pt x="1789044" y="212645"/>
                  <a:pt x="1782598" y="219245"/>
                </a:cubicBezTo>
                <a:cubicBezTo>
                  <a:pt x="1776152" y="225844"/>
                  <a:pt x="1768504" y="230960"/>
                  <a:pt x="1759653" y="234593"/>
                </a:cubicBezTo>
                <a:cubicBezTo>
                  <a:pt x="1750802" y="238225"/>
                  <a:pt x="1741210" y="240041"/>
                  <a:pt x="1730876" y="240041"/>
                </a:cubicBezTo>
                <a:cubicBezTo>
                  <a:pt x="1719825" y="240041"/>
                  <a:pt x="1709670" y="237892"/>
                  <a:pt x="1700410" y="233595"/>
                </a:cubicBezTo>
                <a:cubicBezTo>
                  <a:pt x="1691150" y="229298"/>
                  <a:pt x="1683169" y="222903"/>
                  <a:pt x="1676467" y="214410"/>
                </a:cubicBezTo>
                <a:cubicBezTo>
                  <a:pt x="1669766" y="205918"/>
                  <a:pt x="1664573" y="195353"/>
                  <a:pt x="1660889" y="182717"/>
                </a:cubicBezTo>
                <a:cubicBezTo>
                  <a:pt x="1657206" y="170080"/>
                  <a:pt x="1655364" y="155423"/>
                  <a:pt x="1655364" y="138745"/>
                </a:cubicBezTo>
                <a:cubicBezTo>
                  <a:pt x="1655364" y="118383"/>
                  <a:pt x="1657794" y="100324"/>
                  <a:pt x="1662654" y="84567"/>
                </a:cubicBezTo>
                <a:cubicBezTo>
                  <a:pt x="1667515" y="68810"/>
                  <a:pt x="1674191" y="55610"/>
                  <a:pt x="1682683" y="44969"/>
                </a:cubicBezTo>
                <a:cubicBezTo>
                  <a:pt x="1691176" y="34328"/>
                  <a:pt x="1701152" y="26245"/>
                  <a:pt x="1712612" y="20720"/>
                </a:cubicBezTo>
                <a:cubicBezTo>
                  <a:pt x="1724072" y="15194"/>
                  <a:pt x="1736452" y="12432"/>
                  <a:pt x="1749754" y="12432"/>
                </a:cubicBezTo>
                <a:close/>
                <a:moveTo>
                  <a:pt x="1548375" y="12432"/>
                </a:moveTo>
                <a:cubicBezTo>
                  <a:pt x="1567918" y="12432"/>
                  <a:pt x="1583573" y="17343"/>
                  <a:pt x="1595340" y="27166"/>
                </a:cubicBezTo>
                <a:cubicBezTo>
                  <a:pt x="1607107" y="36988"/>
                  <a:pt x="1612990" y="49574"/>
                  <a:pt x="1612990" y="64922"/>
                </a:cubicBezTo>
                <a:cubicBezTo>
                  <a:pt x="1612990" y="93878"/>
                  <a:pt x="1598256" y="112500"/>
                  <a:pt x="1568788" y="120788"/>
                </a:cubicBezTo>
                <a:lnTo>
                  <a:pt x="1568788" y="121402"/>
                </a:lnTo>
                <a:cubicBezTo>
                  <a:pt x="1584647" y="122937"/>
                  <a:pt x="1597182" y="128487"/>
                  <a:pt x="1606390" y="138054"/>
                </a:cubicBezTo>
                <a:cubicBezTo>
                  <a:pt x="1615599" y="147621"/>
                  <a:pt x="1620203" y="159567"/>
                  <a:pt x="1620203" y="173892"/>
                </a:cubicBezTo>
                <a:cubicBezTo>
                  <a:pt x="1620203" y="193639"/>
                  <a:pt x="1612785" y="209576"/>
                  <a:pt x="1597949" y="221700"/>
                </a:cubicBezTo>
                <a:cubicBezTo>
                  <a:pt x="1583113" y="233825"/>
                  <a:pt x="1563570" y="239888"/>
                  <a:pt x="1539320" y="239888"/>
                </a:cubicBezTo>
                <a:cubicBezTo>
                  <a:pt x="1517526" y="239888"/>
                  <a:pt x="1500132" y="235948"/>
                  <a:pt x="1487137" y="228070"/>
                </a:cubicBezTo>
                <a:lnTo>
                  <a:pt x="1487137" y="194611"/>
                </a:lnTo>
                <a:cubicBezTo>
                  <a:pt x="1501462" y="205969"/>
                  <a:pt x="1517628" y="211647"/>
                  <a:pt x="1535637" y="211647"/>
                </a:cubicBezTo>
                <a:cubicBezTo>
                  <a:pt x="1550268" y="211647"/>
                  <a:pt x="1561958" y="208322"/>
                  <a:pt x="1570706" y="201671"/>
                </a:cubicBezTo>
                <a:cubicBezTo>
                  <a:pt x="1579455" y="195021"/>
                  <a:pt x="1583829" y="186016"/>
                  <a:pt x="1583829" y="174659"/>
                </a:cubicBezTo>
                <a:cubicBezTo>
                  <a:pt x="1583829" y="149693"/>
                  <a:pt x="1564746" y="137210"/>
                  <a:pt x="1526581" y="137210"/>
                </a:cubicBezTo>
                <a:lnTo>
                  <a:pt x="1509545" y="137210"/>
                </a:lnTo>
                <a:lnTo>
                  <a:pt x="1509545" y="108663"/>
                </a:lnTo>
                <a:lnTo>
                  <a:pt x="1525814" y="108663"/>
                </a:lnTo>
                <a:cubicBezTo>
                  <a:pt x="1559682" y="108663"/>
                  <a:pt x="1576615" y="96896"/>
                  <a:pt x="1576615" y="73363"/>
                </a:cubicBezTo>
                <a:cubicBezTo>
                  <a:pt x="1576615" y="51671"/>
                  <a:pt x="1563416" y="40825"/>
                  <a:pt x="1537018" y="40825"/>
                </a:cubicBezTo>
                <a:cubicBezTo>
                  <a:pt x="1522284" y="40825"/>
                  <a:pt x="1508420" y="46095"/>
                  <a:pt x="1495425" y="56634"/>
                </a:cubicBezTo>
                <a:lnTo>
                  <a:pt x="1495425" y="25017"/>
                </a:lnTo>
                <a:cubicBezTo>
                  <a:pt x="1510364" y="16627"/>
                  <a:pt x="1528014" y="12432"/>
                  <a:pt x="1548375" y="12432"/>
                </a:cubicBezTo>
                <a:close/>
                <a:moveTo>
                  <a:pt x="2719067" y="5525"/>
                </a:moveTo>
                <a:cubicBezTo>
                  <a:pt x="2725103" y="5525"/>
                  <a:pt x="2730219" y="7469"/>
                  <a:pt x="2734414" y="11357"/>
                </a:cubicBezTo>
                <a:cubicBezTo>
                  <a:pt x="2738610" y="15246"/>
                  <a:pt x="2740707" y="20106"/>
                  <a:pt x="2740707" y="25938"/>
                </a:cubicBezTo>
                <a:cubicBezTo>
                  <a:pt x="2740707" y="31463"/>
                  <a:pt x="2738610" y="36195"/>
                  <a:pt x="2734414" y="40135"/>
                </a:cubicBezTo>
                <a:cubicBezTo>
                  <a:pt x="2730219" y="44074"/>
                  <a:pt x="2725103" y="46044"/>
                  <a:pt x="2719067" y="46044"/>
                </a:cubicBezTo>
                <a:cubicBezTo>
                  <a:pt x="2713234" y="46044"/>
                  <a:pt x="2708246" y="44151"/>
                  <a:pt x="2704102" y="40365"/>
                </a:cubicBezTo>
                <a:cubicBezTo>
                  <a:pt x="2699958" y="36579"/>
                  <a:pt x="2697886" y="31770"/>
                  <a:pt x="2697886" y="25938"/>
                </a:cubicBezTo>
                <a:cubicBezTo>
                  <a:pt x="2697886" y="20106"/>
                  <a:pt x="2699958" y="15246"/>
                  <a:pt x="2704102" y="11357"/>
                </a:cubicBezTo>
                <a:cubicBezTo>
                  <a:pt x="2708246" y="7469"/>
                  <a:pt x="2713234" y="5525"/>
                  <a:pt x="2719067" y="5525"/>
                </a:cubicBezTo>
                <a:close/>
                <a:moveTo>
                  <a:pt x="309241" y="5525"/>
                </a:moveTo>
                <a:cubicBezTo>
                  <a:pt x="315278" y="5525"/>
                  <a:pt x="320394" y="7469"/>
                  <a:pt x="324589" y="11357"/>
                </a:cubicBezTo>
                <a:cubicBezTo>
                  <a:pt x="328784" y="15246"/>
                  <a:pt x="330882" y="20106"/>
                  <a:pt x="330882" y="25938"/>
                </a:cubicBezTo>
                <a:cubicBezTo>
                  <a:pt x="330882" y="31463"/>
                  <a:pt x="328784" y="36195"/>
                  <a:pt x="324589" y="40135"/>
                </a:cubicBezTo>
                <a:cubicBezTo>
                  <a:pt x="320394" y="44074"/>
                  <a:pt x="315278" y="46044"/>
                  <a:pt x="309241" y="46044"/>
                </a:cubicBezTo>
                <a:cubicBezTo>
                  <a:pt x="303409" y="46044"/>
                  <a:pt x="298421" y="44151"/>
                  <a:pt x="294277" y="40365"/>
                </a:cubicBezTo>
                <a:cubicBezTo>
                  <a:pt x="290133" y="36579"/>
                  <a:pt x="288061" y="31770"/>
                  <a:pt x="288061" y="25938"/>
                </a:cubicBezTo>
                <a:cubicBezTo>
                  <a:pt x="288061" y="20106"/>
                  <a:pt x="290133" y="15246"/>
                  <a:pt x="294277" y="11357"/>
                </a:cubicBezTo>
                <a:cubicBezTo>
                  <a:pt x="298421" y="7469"/>
                  <a:pt x="303409" y="5525"/>
                  <a:pt x="309241" y="5525"/>
                </a:cubicBezTo>
                <a:close/>
                <a:moveTo>
                  <a:pt x="2786835" y="3530"/>
                </a:moveTo>
                <a:lnTo>
                  <a:pt x="2822595" y="3530"/>
                </a:lnTo>
                <a:lnTo>
                  <a:pt x="2822595" y="236204"/>
                </a:lnTo>
                <a:lnTo>
                  <a:pt x="2786835" y="236204"/>
                </a:lnTo>
                <a:close/>
                <a:moveTo>
                  <a:pt x="1216526" y="0"/>
                </a:moveTo>
                <a:cubicBezTo>
                  <a:pt x="1225325" y="0"/>
                  <a:pt x="1232283" y="972"/>
                  <a:pt x="1237399" y="2916"/>
                </a:cubicBezTo>
                <a:lnTo>
                  <a:pt x="1237399" y="32537"/>
                </a:lnTo>
                <a:cubicBezTo>
                  <a:pt x="1232590" y="29775"/>
                  <a:pt x="1227116" y="28394"/>
                  <a:pt x="1220977" y="28394"/>
                </a:cubicBezTo>
                <a:cubicBezTo>
                  <a:pt x="1203685" y="28394"/>
                  <a:pt x="1195039" y="38165"/>
                  <a:pt x="1195039" y="57708"/>
                </a:cubicBezTo>
                <a:lnTo>
                  <a:pt x="1195039" y="79042"/>
                </a:lnTo>
                <a:lnTo>
                  <a:pt x="1231567" y="79042"/>
                </a:lnTo>
                <a:lnTo>
                  <a:pt x="1231567" y="106975"/>
                </a:lnTo>
                <a:lnTo>
                  <a:pt x="1195192" y="106975"/>
                </a:lnTo>
                <a:lnTo>
                  <a:pt x="1195192" y="236204"/>
                </a:lnTo>
                <a:lnTo>
                  <a:pt x="1159585" y="236204"/>
                </a:lnTo>
                <a:lnTo>
                  <a:pt x="1159585" y="106975"/>
                </a:lnTo>
                <a:lnTo>
                  <a:pt x="1132726" y="106975"/>
                </a:lnTo>
                <a:lnTo>
                  <a:pt x="1132726" y="79042"/>
                </a:lnTo>
                <a:lnTo>
                  <a:pt x="1159585" y="79042"/>
                </a:lnTo>
                <a:lnTo>
                  <a:pt x="1159585" y="53564"/>
                </a:lnTo>
                <a:cubicBezTo>
                  <a:pt x="1159585" y="36988"/>
                  <a:pt x="1165008" y="23917"/>
                  <a:pt x="1175854" y="14350"/>
                </a:cubicBezTo>
                <a:cubicBezTo>
                  <a:pt x="1186700" y="4783"/>
                  <a:pt x="1200257" y="0"/>
                  <a:pt x="1216526" y="0"/>
                </a:cubicBezTo>
                <a:close/>
              </a:path>
            </a:pathLst>
          </a:custGeom>
          <a:solidFill>
            <a:srgbClr val="2F2F2F"/>
          </a:solidFill>
          <a:ln>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9" name="Picture 8" descr="A rainbow colored logo on a black background&#10;&#10;Description automatically generated">
            <a:extLst>
              <a:ext uri="{FF2B5EF4-FFF2-40B4-BE49-F238E27FC236}">
                <a16:creationId xmlns:a16="http://schemas.microsoft.com/office/drawing/2014/main" id="{A647453E-03BF-8F7A-1AF7-8D760DC5FFE8}"/>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8629105" y="641914"/>
            <a:ext cx="458808" cy="458808"/>
          </a:xfrm>
          <a:prstGeom prst="rect">
            <a:avLst/>
          </a:prstGeom>
        </p:spPr>
      </p:pic>
    </p:spTree>
    <p:extLst>
      <p:ext uri="{BB962C8B-B14F-4D97-AF65-F5344CB8AC3E}">
        <p14:creationId xmlns:p14="http://schemas.microsoft.com/office/powerpoint/2010/main" val="2243077753"/>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showMasterSp="0"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a:xfrm>
            <a:off x="588264" y="2875002"/>
            <a:ext cx="4127692" cy="1107996"/>
          </a:xfrm>
        </p:spPr>
        <p:txBody>
          <a:bodyPr wrap="square" anchor="ctr">
            <a:spAutoFit/>
          </a:bodyPr>
          <a:lstStyle/>
          <a:p>
            <a:r>
              <a:rPr lang="en-US"/>
              <a:t>Click to edit Master title style</a:t>
            </a:r>
          </a:p>
        </p:txBody>
      </p:sp>
    </p:spTree>
    <p:extLst>
      <p:ext uri="{BB962C8B-B14F-4D97-AF65-F5344CB8AC3E}">
        <p14:creationId xmlns:p14="http://schemas.microsoft.com/office/powerpoint/2010/main" val="384802842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421.xml><?xml version="1.0" encoding="utf-8"?>
<p:sldLayout xmlns:a="http://schemas.openxmlformats.org/drawingml/2006/main" xmlns:r="http://schemas.openxmlformats.org/officeDocument/2006/relationships" xmlns:p="http://schemas.openxmlformats.org/presentationml/2006/main" showMasterSp="0"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205698910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422.xml><?xml version="1.0" encoding="utf-8"?>
<p:sldLayout xmlns:a="http://schemas.openxmlformats.org/drawingml/2006/main" xmlns:r="http://schemas.openxmlformats.org/officeDocument/2006/relationships" xmlns:p="http://schemas.openxmlformats.org/presentationml/2006/main" showMasterSp="0" preserve="1" userDrawn="1">
  <p:cSld name="Header Background Title and Content">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01109616-29F5-2A48-AD26-C036688E660A}"/>
              </a:ext>
            </a:extLst>
          </p:cNvPr>
          <p:cNvSpPr/>
          <p:nvPr userDrawn="1"/>
        </p:nvSpPr>
        <p:spPr bwMode="auto">
          <a:xfrm>
            <a:off x="1" y="0"/>
            <a:ext cx="12192000" cy="1439693"/>
          </a:xfrm>
          <a:prstGeom prst="rect">
            <a:avLst/>
          </a:prstGeom>
          <a:gradFill>
            <a:gsLst>
              <a:gs pos="0">
                <a:schemeClr val="accent1"/>
              </a:gs>
              <a:gs pos="100000">
                <a:schemeClr val="accent3"/>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a:xfrm>
            <a:off x="588263" y="457200"/>
            <a:ext cx="11018520" cy="553998"/>
          </a:xfrm>
        </p:spPr>
        <p:txBody>
          <a:bodyPr anchor="ctr"/>
          <a:lstStyle>
            <a:lvl1pPr>
              <a:defRPr>
                <a:solidFill>
                  <a:schemeClr val="bg1"/>
                </a:solidFill>
              </a:defRPr>
            </a:lvl1pPr>
          </a:lstStyle>
          <a:p>
            <a:r>
              <a:rPr lang="en-US"/>
              <a:t>Click to edit Master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p:nvPr>
        </p:nvSpPr>
        <p:spPr>
          <a:xfrm>
            <a:off x="584200" y="1844675"/>
            <a:ext cx="11018838" cy="4424363"/>
          </a:xfrm>
        </p:spPr>
        <p:txBody>
          <a:bodyPr/>
          <a:lstStyle>
            <a:lvl1pPr marL="0" indent="0">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155991094"/>
      </p:ext>
    </p:extLst>
  </p:cSld>
  <p:clrMapOvr>
    <a:masterClrMapping/>
  </p:clrMapOvr>
  <p:transition>
    <p:fade/>
  </p:transition>
  <p:extLst>
    <p:ext uri="{DCECCB84-F9BA-43D5-87BE-67443E8EF086}">
      <p15:sldGuideLst xmlns:p15="http://schemas.microsoft.com/office/powerpoint/2012/main">
        <p15:guide id="2" orient="horz" pos="1162">
          <p15:clr>
            <a:srgbClr val="5ACBF0"/>
          </p15:clr>
        </p15:guide>
        <p15:guide id="3" orient="horz" pos="288">
          <p15:clr>
            <a:srgbClr val="5ACBF0"/>
          </p15:clr>
        </p15:guide>
        <p15:guide id="5" orient="horz" pos="904">
          <p15:clr>
            <a:srgbClr val="5ACBF0"/>
          </p15:clr>
        </p15:guide>
      </p15:sldGuideLst>
    </p:ext>
  </p:extLst>
</p:sldLayout>
</file>

<file path=ppt/slideLayouts/slideLayout423.xml><?xml version="1.0" encoding="utf-8"?>
<p:sldLayout xmlns:a="http://schemas.openxmlformats.org/drawingml/2006/main" xmlns:r="http://schemas.openxmlformats.org/officeDocument/2006/relationships" xmlns:p="http://schemas.openxmlformats.org/presentationml/2006/main" showMasterSp="0" preserve="1" userDrawn="1">
  <p:cSld name="Timeline Header Line 01">
    <p:bg>
      <p:bgPr>
        <a:gradFill>
          <a:gsLst>
            <a:gs pos="0">
              <a:srgbClr val="120D24"/>
            </a:gs>
            <a:gs pos="100000">
              <a:srgbClr val="290A46"/>
            </a:gs>
          </a:gsLst>
          <a:lin ang="2400000" scaled="0"/>
        </a:gradFill>
        <a:effectLst/>
      </p:bgPr>
    </p:bg>
    <p:spTree>
      <p:nvGrpSpPr>
        <p:cNvPr id="1" name=""/>
        <p:cNvGrpSpPr/>
        <p:nvPr/>
      </p:nvGrpSpPr>
      <p:grpSpPr>
        <a:xfrm>
          <a:off x="0" y="0"/>
          <a:ext cx="0" cy="0"/>
          <a:chOff x="0" y="0"/>
          <a:chExt cx="0" cy="0"/>
        </a:xfrm>
      </p:grpSpPr>
      <p:pic>
        <p:nvPicPr>
          <p:cNvPr id="3" name="Picture 2" descr="Background pattern&#10;&#10;Description automatically generated">
            <a:extLst>
              <a:ext uri="{FF2B5EF4-FFF2-40B4-BE49-F238E27FC236}">
                <a16:creationId xmlns:a16="http://schemas.microsoft.com/office/drawing/2014/main" id="{B95D43A3-1599-79ED-3554-60413F5698BC}"/>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itle 2">
            <a:extLst>
              <a:ext uri="{FF2B5EF4-FFF2-40B4-BE49-F238E27FC236}">
                <a16:creationId xmlns:a16="http://schemas.microsoft.com/office/drawing/2014/main" id="{BB973DD2-1476-E74C-99DF-240F2E508778}"/>
              </a:ext>
            </a:extLst>
          </p:cNvPr>
          <p:cNvSpPr>
            <a:spLocks noGrp="1"/>
          </p:cNvSpPr>
          <p:nvPr>
            <p:ph type="title"/>
          </p:nvPr>
        </p:nvSpPr>
        <p:spPr>
          <a:xfrm>
            <a:off x="588263" y="457200"/>
            <a:ext cx="11018520" cy="553998"/>
          </a:xfrm>
        </p:spPr>
        <p:txBody>
          <a:bodyPr>
            <a:spAutoFit/>
          </a:bodyPr>
          <a:lstStyle>
            <a:lvl1pPr>
              <a:defRPr>
                <a:solidFill>
                  <a:schemeClr val="tx1"/>
                </a:solidFill>
              </a:defRPr>
            </a:lvl1pPr>
          </a:lstStyle>
          <a:p>
            <a:r>
              <a:rPr lang="en-US"/>
              <a:t>Click to edit Master title style</a:t>
            </a:r>
          </a:p>
        </p:txBody>
      </p:sp>
      <p:sp>
        <p:nvSpPr>
          <p:cNvPr id="17" name="Text Placeholder 16">
            <a:extLst>
              <a:ext uri="{FF2B5EF4-FFF2-40B4-BE49-F238E27FC236}">
                <a16:creationId xmlns:a16="http://schemas.microsoft.com/office/drawing/2014/main" id="{3B0B9755-980E-B04E-95D6-C276F382D087}"/>
              </a:ext>
            </a:extLst>
          </p:cNvPr>
          <p:cNvSpPr>
            <a:spLocks noGrp="1"/>
          </p:cNvSpPr>
          <p:nvPr>
            <p:ph type="body" sz="quarter" idx="10"/>
          </p:nvPr>
        </p:nvSpPr>
        <p:spPr>
          <a:xfrm>
            <a:off x="584200" y="2137143"/>
            <a:ext cx="1595438"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18" name="Text Placeholder 16">
            <a:extLst>
              <a:ext uri="{FF2B5EF4-FFF2-40B4-BE49-F238E27FC236}">
                <a16:creationId xmlns:a16="http://schemas.microsoft.com/office/drawing/2014/main" id="{E14B2888-1E67-E04C-894E-926FC1FD801D}"/>
              </a:ext>
            </a:extLst>
          </p:cNvPr>
          <p:cNvSpPr>
            <a:spLocks noGrp="1"/>
          </p:cNvSpPr>
          <p:nvPr>
            <p:ph type="body" sz="quarter" idx="11"/>
          </p:nvPr>
        </p:nvSpPr>
        <p:spPr>
          <a:xfrm>
            <a:off x="2470150" y="2137143"/>
            <a:ext cx="1595438"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19" name="Text Placeholder 16">
            <a:extLst>
              <a:ext uri="{FF2B5EF4-FFF2-40B4-BE49-F238E27FC236}">
                <a16:creationId xmlns:a16="http://schemas.microsoft.com/office/drawing/2014/main" id="{333BC1A1-9771-5646-BEE1-9E5EEAED2699}"/>
              </a:ext>
            </a:extLst>
          </p:cNvPr>
          <p:cNvSpPr>
            <a:spLocks noGrp="1"/>
          </p:cNvSpPr>
          <p:nvPr>
            <p:ph type="body" sz="quarter" idx="12"/>
          </p:nvPr>
        </p:nvSpPr>
        <p:spPr>
          <a:xfrm>
            <a:off x="4356100" y="2137143"/>
            <a:ext cx="1603375"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0" name="Text Placeholder 16">
            <a:extLst>
              <a:ext uri="{FF2B5EF4-FFF2-40B4-BE49-F238E27FC236}">
                <a16:creationId xmlns:a16="http://schemas.microsoft.com/office/drawing/2014/main" id="{6B558C13-2A32-8A4B-856B-2AB00C47770F}"/>
              </a:ext>
            </a:extLst>
          </p:cNvPr>
          <p:cNvSpPr>
            <a:spLocks noGrp="1"/>
          </p:cNvSpPr>
          <p:nvPr>
            <p:ph type="body" sz="quarter" idx="13"/>
          </p:nvPr>
        </p:nvSpPr>
        <p:spPr>
          <a:xfrm>
            <a:off x="6240463" y="2137143"/>
            <a:ext cx="1597025"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1" name="Text Placeholder 16">
            <a:extLst>
              <a:ext uri="{FF2B5EF4-FFF2-40B4-BE49-F238E27FC236}">
                <a16:creationId xmlns:a16="http://schemas.microsoft.com/office/drawing/2014/main" id="{DFF8B5E8-017D-9448-B30F-CD659C221073}"/>
              </a:ext>
            </a:extLst>
          </p:cNvPr>
          <p:cNvSpPr>
            <a:spLocks noGrp="1"/>
          </p:cNvSpPr>
          <p:nvPr>
            <p:ph type="body" sz="quarter" idx="14"/>
          </p:nvPr>
        </p:nvSpPr>
        <p:spPr>
          <a:xfrm>
            <a:off x="8128000" y="2137143"/>
            <a:ext cx="1592263"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2" name="Text Placeholder 16">
            <a:extLst>
              <a:ext uri="{FF2B5EF4-FFF2-40B4-BE49-F238E27FC236}">
                <a16:creationId xmlns:a16="http://schemas.microsoft.com/office/drawing/2014/main" id="{23243079-7E64-8247-A7DE-8C677FA6F54F}"/>
              </a:ext>
            </a:extLst>
          </p:cNvPr>
          <p:cNvSpPr>
            <a:spLocks noGrp="1"/>
          </p:cNvSpPr>
          <p:nvPr>
            <p:ph type="body" sz="quarter" idx="15"/>
          </p:nvPr>
        </p:nvSpPr>
        <p:spPr>
          <a:xfrm>
            <a:off x="10013950" y="2137143"/>
            <a:ext cx="1595438"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3" name="Text Placeholder 16">
            <a:extLst>
              <a:ext uri="{FF2B5EF4-FFF2-40B4-BE49-F238E27FC236}">
                <a16:creationId xmlns:a16="http://schemas.microsoft.com/office/drawing/2014/main" id="{15EF34EC-5A49-5E44-8FF1-785ECE15E3B9}"/>
              </a:ext>
            </a:extLst>
          </p:cNvPr>
          <p:cNvSpPr>
            <a:spLocks noGrp="1"/>
          </p:cNvSpPr>
          <p:nvPr>
            <p:ph type="body" sz="quarter" idx="16"/>
          </p:nvPr>
        </p:nvSpPr>
        <p:spPr>
          <a:xfrm>
            <a:off x="584200" y="4509120"/>
            <a:ext cx="1595438"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4" name="Text Placeholder 16">
            <a:extLst>
              <a:ext uri="{FF2B5EF4-FFF2-40B4-BE49-F238E27FC236}">
                <a16:creationId xmlns:a16="http://schemas.microsoft.com/office/drawing/2014/main" id="{1815091A-D110-584B-AB6E-643B6462EE03}"/>
              </a:ext>
            </a:extLst>
          </p:cNvPr>
          <p:cNvSpPr>
            <a:spLocks noGrp="1"/>
          </p:cNvSpPr>
          <p:nvPr>
            <p:ph type="body" sz="quarter" idx="17"/>
          </p:nvPr>
        </p:nvSpPr>
        <p:spPr>
          <a:xfrm>
            <a:off x="2470150" y="4509120"/>
            <a:ext cx="1595438"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5" name="Text Placeholder 16">
            <a:extLst>
              <a:ext uri="{FF2B5EF4-FFF2-40B4-BE49-F238E27FC236}">
                <a16:creationId xmlns:a16="http://schemas.microsoft.com/office/drawing/2014/main" id="{DBBF8BC8-BC7B-004B-A427-B1F9D8D9199A}"/>
              </a:ext>
            </a:extLst>
          </p:cNvPr>
          <p:cNvSpPr>
            <a:spLocks noGrp="1"/>
          </p:cNvSpPr>
          <p:nvPr>
            <p:ph type="body" sz="quarter" idx="18"/>
          </p:nvPr>
        </p:nvSpPr>
        <p:spPr>
          <a:xfrm>
            <a:off x="4356100" y="4509120"/>
            <a:ext cx="1603375"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6" name="Text Placeholder 16">
            <a:extLst>
              <a:ext uri="{FF2B5EF4-FFF2-40B4-BE49-F238E27FC236}">
                <a16:creationId xmlns:a16="http://schemas.microsoft.com/office/drawing/2014/main" id="{844592AA-1A9A-8E46-B40A-8739500A22C9}"/>
              </a:ext>
            </a:extLst>
          </p:cNvPr>
          <p:cNvSpPr>
            <a:spLocks noGrp="1"/>
          </p:cNvSpPr>
          <p:nvPr>
            <p:ph type="body" sz="quarter" idx="19"/>
          </p:nvPr>
        </p:nvSpPr>
        <p:spPr>
          <a:xfrm>
            <a:off x="6240463" y="4509120"/>
            <a:ext cx="1597025"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7" name="Text Placeholder 16">
            <a:extLst>
              <a:ext uri="{FF2B5EF4-FFF2-40B4-BE49-F238E27FC236}">
                <a16:creationId xmlns:a16="http://schemas.microsoft.com/office/drawing/2014/main" id="{6E747F9F-4D5A-1E4C-92B5-549F887E8726}"/>
              </a:ext>
            </a:extLst>
          </p:cNvPr>
          <p:cNvSpPr>
            <a:spLocks noGrp="1"/>
          </p:cNvSpPr>
          <p:nvPr>
            <p:ph type="body" sz="quarter" idx="20"/>
          </p:nvPr>
        </p:nvSpPr>
        <p:spPr>
          <a:xfrm>
            <a:off x="8128000" y="4509120"/>
            <a:ext cx="1592263"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sp>
        <p:nvSpPr>
          <p:cNvPr id="28" name="Text Placeholder 16">
            <a:extLst>
              <a:ext uri="{FF2B5EF4-FFF2-40B4-BE49-F238E27FC236}">
                <a16:creationId xmlns:a16="http://schemas.microsoft.com/office/drawing/2014/main" id="{F878EC20-6567-6B45-AE19-F3465093EEC8}"/>
              </a:ext>
            </a:extLst>
          </p:cNvPr>
          <p:cNvSpPr>
            <a:spLocks noGrp="1"/>
          </p:cNvSpPr>
          <p:nvPr>
            <p:ph type="body" sz="quarter" idx="21"/>
          </p:nvPr>
        </p:nvSpPr>
        <p:spPr>
          <a:xfrm>
            <a:off x="10013950" y="4509120"/>
            <a:ext cx="1595438" cy="646331"/>
          </a:xfrm>
        </p:spPr>
        <p:txBody>
          <a:bodyPr lIns="90000" anchor="t"/>
          <a:lstStyle>
            <a:lvl1pPr marL="179388" indent="-179388">
              <a:buSzPct val="90000"/>
              <a:buFont typeface="Wingdings" pitchFamily="2" charset="2"/>
              <a:buChar char=""/>
              <a:tabLst/>
              <a:defRPr sz="1400">
                <a:solidFill>
                  <a:schemeClr val="tx1"/>
                </a:solidFill>
              </a:defRPr>
            </a:lvl1pPr>
            <a:lvl2pPr>
              <a:defRPr sz="1800">
                <a:solidFill>
                  <a:schemeClr val="bg1"/>
                </a:solidFill>
              </a:defRPr>
            </a:lvl2pPr>
            <a:lvl3pPr>
              <a:defRPr sz="1800">
                <a:solidFill>
                  <a:schemeClr val="bg1"/>
                </a:solidFill>
              </a:defRPr>
            </a:lvl3pPr>
            <a:lvl4pPr>
              <a:defRPr sz="1800">
                <a:solidFill>
                  <a:schemeClr val="bg1"/>
                </a:solidFill>
              </a:defRPr>
            </a:lvl4pPr>
            <a:lvl5pPr>
              <a:defRPr sz="1800">
                <a:solidFill>
                  <a:schemeClr val="bg1"/>
                </a:solidFill>
              </a:defRPr>
            </a:lvl5pPr>
          </a:lstStyle>
          <a:p>
            <a:pPr lvl="0"/>
            <a:r>
              <a:rPr lang="en-US"/>
              <a:t>Click to edit Master text styles</a:t>
            </a:r>
          </a:p>
        </p:txBody>
      </p:sp>
      <p:cxnSp>
        <p:nvCxnSpPr>
          <p:cNvPr id="16" name="Straight Connector 15">
            <a:extLst>
              <a:ext uri="{FF2B5EF4-FFF2-40B4-BE49-F238E27FC236}">
                <a16:creationId xmlns:a16="http://schemas.microsoft.com/office/drawing/2014/main" id="{1EA3253A-CBC3-A644-9057-A616EFD62183}"/>
              </a:ext>
            </a:extLst>
          </p:cNvPr>
          <p:cNvCxnSpPr>
            <a:cxnSpLocks/>
          </p:cNvCxnSpPr>
          <p:nvPr userDrawn="1"/>
        </p:nvCxnSpPr>
        <p:spPr>
          <a:xfrm>
            <a:off x="584200" y="2017713"/>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53FA9607-273B-BF42-A068-8D930E44C050}"/>
              </a:ext>
            </a:extLst>
          </p:cNvPr>
          <p:cNvCxnSpPr>
            <a:cxnSpLocks/>
          </p:cNvCxnSpPr>
          <p:nvPr userDrawn="1"/>
        </p:nvCxnSpPr>
        <p:spPr>
          <a:xfrm>
            <a:off x="2470150" y="2017713"/>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85FB5306-5527-0B40-80C7-DB5C8423B952}"/>
              </a:ext>
            </a:extLst>
          </p:cNvPr>
          <p:cNvCxnSpPr>
            <a:cxnSpLocks/>
          </p:cNvCxnSpPr>
          <p:nvPr userDrawn="1"/>
        </p:nvCxnSpPr>
        <p:spPr>
          <a:xfrm>
            <a:off x="4364037" y="2015240"/>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93971A8C-E65D-6B49-ADA2-293469DDD7BC}"/>
              </a:ext>
            </a:extLst>
          </p:cNvPr>
          <p:cNvCxnSpPr>
            <a:cxnSpLocks/>
          </p:cNvCxnSpPr>
          <p:nvPr userDrawn="1"/>
        </p:nvCxnSpPr>
        <p:spPr>
          <a:xfrm>
            <a:off x="6240463" y="2017713"/>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91A700F-7F45-F94C-A435-F7EE30C70A7E}"/>
              </a:ext>
            </a:extLst>
          </p:cNvPr>
          <p:cNvCxnSpPr>
            <a:cxnSpLocks/>
          </p:cNvCxnSpPr>
          <p:nvPr userDrawn="1"/>
        </p:nvCxnSpPr>
        <p:spPr>
          <a:xfrm>
            <a:off x="8124825" y="2017713"/>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18EA0204-C4C9-6644-861D-6EB50FE04062}"/>
              </a:ext>
            </a:extLst>
          </p:cNvPr>
          <p:cNvCxnSpPr>
            <a:cxnSpLocks/>
          </p:cNvCxnSpPr>
          <p:nvPr userDrawn="1"/>
        </p:nvCxnSpPr>
        <p:spPr>
          <a:xfrm>
            <a:off x="10013950" y="2017713"/>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C21346A5-A33F-5946-9543-99C299D786AC}"/>
              </a:ext>
            </a:extLst>
          </p:cNvPr>
          <p:cNvCxnSpPr>
            <a:cxnSpLocks/>
          </p:cNvCxnSpPr>
          <p:nvPr userDrawn="1"/>
        </p:nvCxnSpPr>
        <p:spPr>
          <a:xfrm>
            <a:off x="584200" y="4365104"/>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524EA3CD-0BD7-E747-A4EB-45424A3C1987}"/>
              </a:ext>
            </a:extLst>
          </p:cNvPr>
          <p:cNvCxnSpPr>
            <a:cxnSpLocks/>
          </p:cNvCxnSpPr>
          <p:nvPr userDrawn="1"/>
        </p:nvCxnSpPr>
        <p:spPr>
          <a:xfrm>
            <a:off x="2495600" y="4365104"/>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DB66C269-8DE0-714D-AB7A-BA133A81E3C7}"/>
              </a:ext>
            </a:extLst>
          </p:cNvPr>
          <p:cNvCxnSpPr>
            <a:cxnSpLocks/>
          </p:cNvCxnSpPr>
          <p:nvPr userDrawn="1"/>
        </p:nvCxnSpPr>
        <p:spPr>
          <a:xfrm>
            <a:off x="4364037" y="4362631"/>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C3539B16-CE2C-3A4D-B528-4C530EFD148D}"/>
              </a:ext>
            </a:extLst>
          </p:cNvPr>
          <p:cNvCxnSpPr>
            <a:cxnSpLocks/>
          </p:cNvCxnSpPr>
          <p:nvPr userDrawn="1"/>
        </p:nvCxnSpPr>
        <p:spPr>
          <a:xfrm>
            <a:off x="6240463" y="4365104"/>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CA683FC3-D470-6642-8CD2-833A816B7C06}"/>
              </a:ext>
            </a:extLst>
          </p:cNvPr>
          <p:cNvCxnSpPr>
            <a:cxnSpLocks/>
          </p:cNvCxnSpPr>
          <p:nvPr userDrawn="1"/>
        </p:nvCxnSpPr>
        <p:spPr>
          <a:xfrm>
            <a:off x="8124825" y="4365104"/>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F13A02AF-593E-A740-8AA5-3E98EC7712B3}"/>
              </a:ext>
            </a:extLst>
          </p:cNvPr>
          <p:cNvCxnSpPr>
            <a:cxnSpLocks/>
          </p:cNvCxnSpPr>
          <p:nvPr userDrawn="1"/>
        </p:nvCxnSpPr>
        <p:spPr>
          <a:xfrm>
            <a:off x="10013950" y="4365104"/>
            <a:ext cx="159543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29" name="Text Placeholder 28">
            <a:extLst>
              <a:ext uri="{FF2B5EF4-FFF2-40B4-BE49-F238E27FC236}">
                <a16:creationId xmlns:a16="http://schemas.microsoft.com/office/drawing/2014/main" id="{2B32F430-ED23-B440-BB46-25EFAA521E1A}"/>
              </a:ext>
            </a:extLst>
          </p:cNvPr>
          <p:cNvSpPr>
            <a:spLocks noGrp="1"/>
          </p:cNvSpPr>
          <p:nvPr>
            <p:ph type="body" sz="quarter" idx="22" hasCustomPrompt="1"/>
          </p:nvPr>
        </p:nvSpPr>
        <p:spPr>
          <a:xfrm>
            <a:off x="584200" y="1436688"/>
            <a:ext cx="1595439"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41" name="Text Placeholder 28">
            <a:extLst>
              <a:ext uri="{FF2B5EF4-FFF2-40B4-BE49-F238E27FC236}">
                <a16:creationId xmlns:a16="http://schemas.microsoft.com/office/drawing/2014/main" id="{7BE96FEE-E6DA-2941-AEAC-A1C8FC164091}"/>
              </a:ext>
            </a:extLst>
          </p:cNvPr>
          <p:cNvSpPr>
            <a:spLocks noGrp="1"/>
          </p:cNvSpPr>
          <p:nvPr>
            <p:ph type="body" sz="quarter" idx="23" hasCustomPrompt="1"/>
          </p:nvPr>
        </p:nvSpPr>
        <p:spPr>
          <a:xfrm>
            <a:off x="2470150" y="1436688"/>
            <a:ext cx="1595438"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42" name="Text Placeholder 28">
            <a:extLst>
              <a:ext uri="{FF2B5EF4-FFF2-40B4-BE49-F238E27FC236}">
                <a16:creationId xmlns:a16="http://schemas.microsoft.com/office/drawing/2014/main" id="{8732B004-72E3-4E45-A749-459DEFBC1733}"/>
              </a:ext>
            </a:extLst>
          </p:cNvPr>
          <p:cNvSpPr>
            <a:spLocks noGrp="1"/>
          </p:cNvSpPr>
          <p:nvPr>
            <p:ph type="body" sz="quarter" idx="24" hasCustomPrompt="1"/>
          </p:nvPr>
        </p:nvSpPr>
        <p:spPr>
          <a:xfrm>
            <a:off x="4367808" y="1436688"/>
            <a:ext cx="1595438"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43" name="Text Placeholder 28">
            <a:extLst>
              <a:ext uri="{FF2B5EF4-FFF2-40B4-BE49-F238E27FC236}">
                <a16:creationId xmlns:a16="http://schemas.microsoft.com/office/drawing/2014/main" id="{E66FAAC7-8AEC-104A-A5DD-4AEB7AA585A9}"/>
              </a:ext>
            </a:extLst>
          </p:cNvPr>
          <p:cNvSpPr>
            <a:spLocks noGrp="1"/>
          </p:cNvSpPr>
          <p:nvPr>
            <p:ph type="body" sz="quarter" idx="25" hasCustomPrompt="1"/>
          </p:nvPr>
        </p:nvSpPr>
        <p:spPr>
          <a:xfrm>
            <a:off x="6240016" y="1436688"/>
            <a:ext cx="1595438"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44" name="Text Placeholder 28">
            <a:extLst>
              <a:ext uri="{FF2B5EF4-FFF2-40B4-BE49-F238E27FC236}">
                <a16:creationId xmlns:a16="http://schemas.microsoft.com/office/drawing/2014/main" id="{5E1D2D98-23BB-FF4A-95AC-2A429CDF840F}"/>
              </a:ext>
            </a:extLst>
          </p:cNvPr>
          <p:cNvSpPr>
            <a:spLocks noGrp="1"/>
          </p:cNvSpPr>
          <p:nvPr>
            <p:ph type="body" sz="quarter" idx="26" hasCustomPrompt="1"/>
          </p:nvPr>
        </p:nvSpPr>
        <p:spPr>
          <a:xfrm>
            <a:off x="8128000" y="1436688"/>
            <a:ext cx="1595438"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45" name="Text Placeholder 28">
            <a:extLst>
              <a:ext uri="{FF2B5EF4-FFF2-40B4-BE49-F238E27FC236}">
                <a16:creationId xmlns:a16="http://schemas.microsoft.com/office/drawing/2014/main" id="{527C7347-F791-F945-A658-6E2EC13C6393}"/>
              </a:ext>
            </a:extLst>
          </p:cNvPr>
          <p:cNvSpPr>
            <a:spLocks noGrp="1"/>
          </p:cNvSpPr>
          <p:nvPr>
            <p:ph type="body" sz="quarter" idx="27" hasCustomPrompt="1"/>
          </p:nvPr>
        </p:nvSpPr>
        <p:spPr>
          <a:xfrm>
            <a:off x="10013950" y="1436688"/>
            <a:ext cx="1595438"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46" name="Text Placeholder 28">
            <a:extLst>
              <a:ext uri="{FF2B5EF4-FFF2-40B4-BE49-F238E27FC236}">
                <a16:creationId xmlns:a16="http://schemas.microsoft.com/office/drawing/2014/main" id="{8172C080-65E1-3C46-99C0-978870D28AF8}"/>
              </a:ext>
            </a:extLst>
          </p:cNvPr>
          <p:cNvSpPr>
            <a:spLocks noGrp="1"/>
          </p:cNvSpPr>
          <p:nvPr>
            <p:ph type="body" sz="quarter" idx="28" hasCustomPrompt="1"/>
          </p:nvPr>
        </p:nvSpPr>
        <p:spPr>
          <a:xfrm>
            <a:off x="584200" y="3789040"/>
            <a:ext cx="1595439"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47" name="Text Placeholder 28">
            <a:extLst>
              <a:ext uri="{FF2B5EF4-FFF2-40B4-BE49-F238E27FC236}">
                <a16:creationId xmlns:a16="http://schemas.microsoft.com/office/drawing/2014/main" id="{4928442B-3D98-0B48-9333-273D8587E0E3}"/>
              </a:ext>
            </a:extLst>
          </p:cNvPr>
          <p:cNvSpPr>
            <a:spLocks noGrp="1"/>
          </p:cNvSpPr>
          <p:nvPr>
            <p:ph type="body" sz="quarter" idx="29" hasCustomPrompt="1"/>
          </p:nvPr>
        </p:nvSpPr>
        <p:spPr>
          <a:xfrm>
            <a:off x="2470150" y="3789040"/>
            <a:ext cx="1595438"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48" name="Text Placeholder 28">
            <a:extLst>
              <a:ext uri="{FF2B5EF4-FFF2-40B4-BE49-F238E27FC236}">
                <a16:creationId xmlns:a16="http://schemas.microsoft.com/office/drawing/2014/main" id="{2961F7B7-1EDB-2C43-951E-B36532A1E791}"/>
              </a:ext>
            </a:extLst>
          </p:cNvPr>
          <p:cNvSpPr>
            <a:spLocks noGrp="1"/>
          </p:cNvSpPr>
          <p:nvPr>
            <p:ph type="body" sz="quarter" idx="30" hasCustomPrompt="1"/>
          </p:nvPr>
        </p:nvSpPr>
        <p:spPr>
          <a:xfrm>
            <a:off x="4367808" y="3789040"/>
            <a:ext cx="1595438"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49" name="Text Placeholder 28">
            <a:extLst>
              <a:ext uri="{FF2B5EF4-FFF2-40B4-BE49-F238E27FC236}">
                <a16:creationId xmlns:a16="http://schemas.microsoft.com/office/drawing/2014/main" id="{6345ABD8-4C05-A749-91A9-2D1F286CB735}"/>
              </a:ext>
            </a:extLst>
          </p:cNvPr>
          <p:cNvSpPr>
            <a:spLocks noGrp="1"/>
          </p:cNvSpPr>
          <p:nvPr>
            <p:ph type="body" sz="quarter" idx="31" hasCustomPrompt="1"/>
          </p:nvPr>
        </p:nvSpPr>
        <p:spPr>
          <a:xfrm>
            <a:off x="6240016" y="3789040"/>
            <a:ext cx="1595438"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50" name="Text Placeholder 28">
            <a:extLst>
              <a:ext uri="{FF2B5EF4-FFF2-40B4-BE49-F238E27FC236}">
                <a16:creationId xmlns:a16="http://schemas.microsoft.com/office/drawing/2014/main" id="{40D75468-C5B7-204E-BE74-7892BA35FF75}"/>
              </a:ext>
            </a:extLst>
          </p:cNvPr>
          <p:cNvSpPr>
            <a:spLocks noGrp="1"/>
          </p:cNvSpPr>
          <p:nvPr>
            <p:ph type="body" sz="quarter" idx="32" hasCustomPrompt="1"/>
          </p:nvPr>
        </p:nvSpPr>
        <p:spPr>
          <a:xfrm>
            <a:off x="8128000" y="3789040"/>
            <a:ext cx="1595438"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
        <p:nvSpPr>
          <p:cNvPr id="51" name="Text Placeholder 28">
            <a:extLst>
              <a:ext uri="{FF2B5EF4-FFF2-40B4-BE49-F238E27FC236}">
                <a16:creationId xmlns:a16="http://schemas.microsoft.com/office/drawing/2014/main" id="{C0D28E3D-12EC-FE42-A86A-CE63CE12A178}"/>
              </a:ext>
            </a:extLst>
          </p:cNvPr>
          <p:cNvSpPr>
            <a:spLocks noGrp="1"/>
          </p:cNvSpPr>
          <p:nvPr>
            <p:ph type="body" sz="quarter" idx="33" hasCustomPrompt="1"/>
          </p:nvPr>
        </p:nvSpPr>
        <p:spPr>
          <a:xfrm>
            <a:off x="10013950" y="3789040"/>
            <a:ext cx="1595438" cy="581025"/>
          </a:xfrm>
        </p:spPr>
        <p:txBody>
          <a:bodyPr lIns="90000" tIns="46800" rIns="90000" bIns="46800" anchor="ctr">
            <a:noAutofit/>
          </a:bodyPr>
          <a:lstStyle>
            <a:lvl1pPr marL="0" indent="0">
              <a:buNone/>
              <a:defRPr sz="2000">
                <a:solidFill>
                  <a:schemeClr val="tx1"/>
                </a:solidFill>
                <a:latin typeface="+mj-lt"/>
              </a:defRPr>
            </a:lvl1pPr>
            <a:lvl2pPr marL="228600" indent="0" algn="ctr">
              <a:buNone/>
              <a:defRPr>
                <a:solidFill>
                  <a:schemeClr val="bg1"/>
                </a:solidFill>
                <a:latin typeface="+mj-lt"/>
              </a:defRPr>
            </a:lvl2pPr>
          </a:lstStyle>
          <a:p>
            <a:pPr lvl="0"/>
            <a:r>
              <a:rPr lang="en-US"/>
              <a:t>Label</a:t>
            </a:r>
          </a:p>
        </p:txBody>
      </p:sp>
    </p:spTree>
    <p:extLst>
      <p:ext uri="{BB962C8B-B14F-4D97-AF65-F5344CB8AC3E}">
        <p14:creationId xmlns:p14="http://schemas.microsoft.com/office/powerpoint/2010/main" val="597834735"/>
      </p:ext>
    </p:extLst>
  </p:cSld>
  <p:clrMapOvr>
    <a:masterClrMapping/>
  </p:clrMapOvr>
  <p:transition>
    <p:fade/>
  </p:transition>
  <p:extLst>
    <p:ext uri="{DCECCB84-F9BA-43D5-87BE-67443E8EF086}">
      <p15:sldGuideLst xmlns:p15="http://schemas.microsoft.com/office/powerpoint/2012/main">
        <p15:guide id="8" pos="1373">
          <p15:clr>
            <a:srgbClr val="A4A3A4"/>
          </p15:clr>
        </p15:guide>
        <p15:guide id="9" pos="1556">
          <p15:clr>
            <a:srgbClr val="A4A3A4"/>
          </p15:clr>
        </p15:guide>
        <p15:guide id="12" pos="2561">
          <p15:clr>
            <a:srgbClr val="A4A3A4"/>
          </p15:clr>
        </p15:guide>
        <p15:guide id="13" pos="2744">
          <p15:clr>
            <a:srgbClr val="A4A3A4"/>
          </p15:clr>
        </p15:guide>
        <p15:guide id="16" pos="3754">
          <p15:clr>
            <a:srgbClr val="A4A3A4"/>
          </p15:clr>
        </p15:guide>
        <p15:guide id="17" pos="3931">
          <p15:clr>
            <a:srgbClr val="A4A3A4"/>
          </p15:clr>
        </p15:guide>
        <p15:guide id="20" pos="4937">
          <p15:clr>
            <a:srgbClr val="A4A3A4"/>
          </p15:clr>
        </p15:guide>
        <p15:guide id="21" pos="5120">
          <p15:clr>
            <a:srgbClr val="A4A3A4"/>
          </p15:clr>
        </p15:guide>
        <p15:guide id="24" pos="6123">
          <p15:clr>
            <a:srgbClr val="A4A3A4"/>
          </p15:clr>
        </p15:guide>
        <p15:guide id="25" pos="6308">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orient="horz" pos="2387">
          <p15:clr>
            <a:srgbClr val="FBAE40"/>
          </p15:clr>
        </p15:guide>
        <p15:guide id="32" orient="horz" pos="2750">
          <p15:clr>
            <a:srgbClr val="FBAE40"/>
          </p15:clr>
        </p15:guide>
      </p15:sldGuideLst>
    </p:ext>
  </p:extLst>
</p:sldLayout>
</file>

<file path=ppt/slideLayouts/slideLayout424.xml><?xml version="1.0" encoding="utf-8"?>
<p:sldLayout xmlns:a="http://schemas.openxmlformats.org/drawingml/2006/main" xmlns:r="http://schemas.openxmlformats.org/officeDocument/2006/relationships" xmlns:p="http://schemas.openxmlformats.org/presentationml/2006/main" showMasterSp="0" preserve="1" userDrawn="1">
  <p:cSld name="Quote 01">
    <p:bg>
      <p:bgPr>
        <a:solidFill>
          <a:schemeClr val="tx1"/>
        </a:solidFill>
        <a:effectLst/>
      </p:bgPr>
    </p:bg>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FA81D9D0-A8F0-5981-61F1-95B0C9D3D75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5" name="Title 1">
            <a:extLst>
              <a:ext uri="{FF2B5EF4-FFF2-40B4-BE49-F238E27FC236}">
                <a16:creationId xmlns:a16="http://schemas.microsoft.com/office/drawing/2014/main" id="{5772E02E-9408-3A16-2204-9A9ECDD48808}"/>
              </a:ext>
            </a:extLst>
          </p:cNvPr>
          <p:cNvSpPr txBox="1">
            <a:spLocks/>
          </p:cNvSpPr>
          <p:nvPr userDrawn="1"/>
        </p:nvSpPr>
        <p:spPr>
          <a:xfrm>
            <a:off x="666811" y="370312"/>
            <a:ext cx="9866313" cy="2908489"/>
          </a:xfrm>
          <a:prstGeom prst="rect">
            <a:avLst/>
          </a:prstGeom>
          <a:noFill/>
        </p:spPr>
        <p:txBody>
          <a:bodyPr vert="horz" wrap="square" lIns="0" tIns="0" rIns="0" bIns="0" rtlCol="0" anchor="b" anchorCtr="0">
            <a:spAutoFit/>
          </a:bodyPr>
          <a:lstStyle>
            <a:lvl1pPr algn="l" defTabSz="932742" rtl="0" eaLnBrk="1" latinLnBrk="0" hangingPunct="1">
              <a:lnSpc>
                <a:spcPct val="100000"/>
              </a:lnSpc>
              <a:spcBef>
                <a:spcPct val="0"/>
              </a:spcBef>
              <a:buNone/>
              <a:defRPr lang="en-US" sz="3600" b="0" kern="1200" cap="none" spc="-50" baseline="0">
                <a:ln w="3175">
                  <a:noFill/>
                </a:ln>
                <a:solidFill>
                  <a:schemeClr val="accent2"/>
                </a:solidFill>
                <a:effectLst/>
                <a:latin typeface="Segoe UI Semibold" panose="020B0702040204020203" pitchFamily="34" charset="0"/>
                <a:ea typeface="+mn-ea"/>
                <a:cs typeface="Segoe UI Semibold" panose="020B0702040204020203" pitchFamily="34" charset="0"/>
              </a:defRPr>
            </a:lvl1pPr>
          </a:lstStyle>
          <a:p>
            <a:r>
              <a:rPr lang="en-US" sz="18900">
                <a:gradFill>
                  <a:gsLst>
                    <a:gs pos="0">
                      <a:schemeClr val="accent1"/>
                    </a:gs>
                    <a:gs pos="100000">
                      <a:schemeClr val="accent3"/>
                    </a:gs>
                  </a:gsLst>
                  <a:lin ang="2400000" scaled="0"/>
                </a:gradFill>
                <a:latin typeface="Arial Black" panose="020B0A04020102020204" pitchFamily="34" charset="0"/>
              </a:rPr>
              <a:t>”</a:t>
            </a:r>
          </a:p>
        </p:txBody>
      </p:sp>
      <p:sp>
        <p:nvSpPr>
          <p:cNvPr id="8" name="Text Placeholder 3">
            <a:extLst>
              <a:ext uri="{FF2B5EF4-FFF2-40B4-BE49-F238E27FC236}">
                <a16:creationId xmlns:a16="http://schemas.microsoft.com/office/drawing/2014/main" id="{DD89A49A-58E0-6646-8574-0B0729961CFB}"/>
              </a:ext>
            </a:extLst>
          </p:cNvPr>
          <p:cNvSpPr>
            <a:spLocks noGrp="1"/>
          </p:cNvSpPr>
          <p:nvPr>
            <p:ph type="body" sz="quarter" idx="18" hasCustomPrompt="1"/>
          </p:nvPr>
        </p:nvSpPr>
        <p:spPr>
          <a:xfrm>
            <a:off x="2325380" y="4974300"/>
            <a:ext cx="3855502" cy="276999"/>
          </a:xfrm>
        </p:spPr>
        <p:txBody>
          <a:bodyPr/>
          <a:lstStyle>
            <a:lvl1pPr marL="0" indent="0" algn="l">
              <a:spcBef>
                <a:spcPts val="0"/>
              </a:spcBef>
              <a:buNone/>
              <a:defRPr sz="1800">
                <a:solidFill>
                  <a:schemeClr val="accent2"/>
                </a:solidFill>
                <a:latin typeface="+mj-lt"/>
              </a:defRPr>
            </a:lvl1pPr>
          </a:lstStyle>
          <a:p>
            <a:pPr lvl="0"/>
            <a:r>
              <a:rPr lang="en-US"/>
              <a:t>Name attribute</a:t>
            </a:r>
          </a:p>
        </p:txBody>
      </p:sp>
      <p:sp>
        <p:nvSpPr>
          <p:cNvPr id="9" name="Text Placeholder 3">
            <a:extLst>
              <a:ext uri="{FF2B5EF4-FFF2-40B4-BE49-F238E27FC236}">
                <a16:creationId xmlns:a16="http://schemas.microsoft.com/office/drawing/2014/main" id="{53C890AF-C449-E34D-86FC-4BE82A41ED0D}"/>
              </a:ext>
            </a:extLst>
          </p:cNvPr>
          <p:cNvSpPr>
            <a:spLocks noGrp="1"/>
          </p:cNvSpPr>
          <p:nvPr>
            <p:ph type="body" sz="quarter" idx="20" hasCustomPrompt="1"/>
          </p:nvPr>
        </p:nvSpPr>
        <p:spPr>
          <a:xfrm>
            <a:off x="2325380" y="5271879"/>
            <a:ext cx="3855502" cy="430887"/>
          </a:xfrm>
        </p:spPr>
        <p:txBody>
          <a:bodyPr/>
          <a:lstStyle>
            <a:lvl1pPr marL="0" indent="0" algn="l">
              <a:spcBef>
                <a:spcPts val="0"/>
              </a:spcBef>
              <a:buNone/>
              <a:defRPr sz="1400">
                <a:solidFill>
                  <a:schemeClr val="bg1"/>
                </a:solidFill>
                <a:latin typeface="+mn-lt"/>
              </a:defRPr>
            </a:lvl1pPr>
          </a:lstStyle>
          <a:p>
            <a:pPr lvl="0"/>
            <a:r>
              <a:rPr lang="en-US"/>
              <a:t>Job title or another attribute</a:t>
            </a:r>
            <a:br>
              <a:rPr lang="en-US"/>
            </a:br>
            <a:r>
              <a:rPr lang="en-US"/>
              <a:t>Company if applicable</a:t>
            </a:r>
          </a:p>
        </p:txBody>
      </p:sp>
      <p:sp>
        <p:nvSpPr>
          <p:cNvPr id="10" name="Title 1">
            <a:extLst>
              <a:ext uri="{FF2B5EF4-FFF2-40B4-BE49-F238E27FC236}">
                <a16:creationId xmlns:a16="http://schemas.microsoft.com/office/drawing/2014/main" id="{4B9A47D2-7C06-3E47-802E-BD98760204B1}"/>
              </a:ext>
            </a:extLst>
          </p:cNvPr>
          <p:cNvSpPr>
            <a:spLocks noGrp="1"/>
          </p:cNvSpPr>
          <p:nvPr>
            <p:ph type="title" hasCustomPrompt="1"/>
          </p:nvPr>
        </p:nvSpPr>
        <p:spPr>
          <a:xfrm>
            <a:off x="749550" y="2194074"/>
            <a:ext cx="6160536" cy="1661993"/>
          </a:xfrm>
        </p:spPr>
        <p:txBody>
          <a:bodyPr anchor="b"/>
          <a:lstStyle>
            <a:lvl1pPr>
              <a:defRPr>
                <a:solidFill>
                  <a:schemeClr val="accent2"/>
                </a:solidFill>
              </a:defRPr>
            </a:lvl1pPr>
          </a:lstStyle>
          <a:p>
            <a:r>
              <a:rPr lang="en-US"/>
              <a:t>“Add quote text here Add quote text here Add quote text here Add quote text here”</a:t>
            </a:r>
          </a:p>
        </p:txBody>
      </p:sp>
    </p:spTree>
    <p:extLst>
      <p:ext uri="{BB962C8B-B14F-4D97-AF65-F5344CB8AC3E}">
        <p14:creationId xmlns:p14="http://schemas.microsoft.com/office/powerpoint/2010/main" val="3958779806"/>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pos="369">
          <p15:clr>
            <a:srgbClr val="F26B43"/>
          </p15:clr>
        </p15:guide>
        <p15:guide id="3" orient="horz" pos="366">
          <p15:clr>
            <a:srgbClr val="F26B43"/>
          </p15:clr>
        </p15:guide>
        <p15:guide id="4" pos="7311">
          <p15:clr>
            <a:srgbClr val="F26B43"/>
          </p15:clr>
        </p15:guide>
        <p15:guide id="5" orient="horz" pos="3951">
          <p15:clr>
            <a:srgbClr val="F26B43"/>
          </p15:clr>
        </p15:guide>
        <p15:guide id="12" pos="2561">
          <p15:clr>
            <a:srgbClr val="A4A3A4"/>
          </p15:clr>
        </p15:guide>
        <p15:guide id="13" pos="2744">
          <p15:clr>
            <a:srgbClr val="A4A3A4"/>
          </p15:clr>
        </p15:guide>
        <p15:guide id="20" pos="4937">
          <p15:clr>
            <a:srgbClr val="A4A3A4"/>
          </p15:clr>
        </p15:guide>
        <p15:guide id="21" pos="5120">
          <p15:clr>
            <a:srgbClr val="A4A3A4"/>
          </p15:clr>
        </p15:guide>
        <p15:guide id="22" pos="2682">
          <p15:clr>
            <a:srgbClr val="F26B43"/>
          </p15:clr>
        </p15:guide>
        <p15:guide id="23" pos="4998">
          <p15:clr>
            <a:srgbClr val="F26B43"/>
          </p15:clr>
        </p15:guide>
      </p15:sldGuideLst>
    </p:ext>
  </p:extLst>
</p:sldLayout>
</file>

<file path=ppt/slideLayouts/slideLayout425.xml><?xml version="1.0" encoding="utf-8"?>
<p:sldLayout xmlns:a="http://schemas.openxmlformats.org/drawingml/2006/main" xmlns:r="http://schemas.openxmlformats.org/officeDocument/2006/relationships" xmlns:p="http://schemas.openxmlformats.org/presentationml/2006/main" showMasterSp="0" preserve="1" userDrawn="1">
  <p:cSld name="Quote 06 w/ photo">
    <p:spTree>
      <p:nvGrpSpPr>
        <p:cNvPr id="1" name=""/>
        <p:cNvGrpSpPr/>
        <p:nvPr/>
      </p:nvGrpSpPr>
      <p:grpSpPr>
        <a:xfrm>
          <a:off x="0" y="0"/>
          <a:ext cx="0" cy="0"/>
          <a:chOff x="0" y="0"/>
          <a:chExt cx="0" cy="0"/>
        </a:xfrm>
      </p:grpSpPr>
      <p:pic>
        <p:nvPicPr>
          <p:cNvPr id="4" name="Picture 3" descr="Background pattern&#10;&#10;Description automatically generated">
            <a:extLst>
              <a:ext uri="{FF2B5EF4-FFF2-40B4-BE49-F238E27FC236}">
                <a16:creationId xmlns:a16="http://schemas.microsoft.com/office/drawing/2014/main" id="{C4256E61-BAE0-966F-33FB-4875F4CFF83E}"/>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6A76F132-B9CF-86BB-C18A-7AD8C024046B}"/>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hasCustomPrompt="1"/>
          </p:nvPr>
        </p:nvSpPr>
        <p:spPr>
          <a:xfrm>
            <a:off x="1163639" y="3779493"/>
            <a:ext cx="5908494" cy="276999"/>
          </a:xfrm>
        </p:spPr>
        <p:txBody>
          <a:bodyPr/>
          <a:lstStyle>
            <a:lvl1pPr marL="0" indent="0" algn="l">
              <a:spcBef>
                <a:spcPts val="0"/>
              </a:spcBef>
              <a:buNone/>
              <a:defRPr sz="1800">
                <a:solidFill>
                  <a:schemeClr val="tx1"/>
                </a:solidFill>
                <a:latin typeface="+mj-lt"/>
              </a:defRPr>
            </a:lvl1pPr>
          </a:lstStyle>
          <a:p>
            <a:pPr lvl="0"/>
            <a:r>
              <a:rPr lang="en-US"/>
              <a:t>Name attribute</a:t>
            </a:r>
          </a:p>
        </p:txBody>
      </p:sp>
      <p:sp>
        <p:nvSpPr>
          <p:cNvPr id="14" name="TextBox 13">
            <a:extLst>
              <a:ext uri="{FF2B5EF4-FFF2-40B4-BE49-F238E27FC236}">
                <a16:creationId xmlns:a16="http://schemas.microsoft.com/office/drawing/2014/main" id="{52B36921-D927-4BA6-8891-8AEE978492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25" name="Picture Placeholder 24">
            <a:extLst>
              <a:ext uri="{FF2B5EF4-FFF2-40B4-BE49-F238E27FC236}">
                <a16:creationId xmlns:a16="http://schemas.microsoft.com/office/drawing/2014/main" id="{DB4C8BDC-6825-414F-89F2-3D7A2187253C}"/>
              </a:ext>
            </a:extLst>
          </p:cNvPr>
          <p:cNvSpPr>
            <a:spLocks noGrp="1"/>
          </p:cNvSpPr>
          <p:nvPr>
            <p:ph type="pic" sz="quarter" idx="19"/>
          </p:nvPr>
        </p:nvSpPr>
        <p:spPr>
          <a:xfrm>
            <a:off x="7835900" y="0"/>
            <a:ext cx="4356100" cy="6858000"/>
          </a:xfrm>
        </p:spPr>
        <p:txBody>
          <a:bodyPr/>
          <a:lstStyle/>
          <a:p>
            <a:r>
              <a:rPr lang="en-US"/>
              <a:t>Click icon to add picture</a:t>
            </a:r>
          </a:p>
        </p:txBody>
      </p:sp>
      <p:sp>
        <p:nvSpPr>
          <p:cNvPr id="26" name="Text Placeholder 3">
            <a:extLst>
              <a:ext uri="{FF2B5EF4-FFF2-40B4-BE49-F238E27FC236}">
                <a16:creationId xmlns:a16="http://schemas.microsoft.com/office/drawing/2014/main" id="{90DE3A0D-12BA-BE4F-85C2-FCD13F863574}"/>
              </a:ext>
            </a:extLst>
          </p:cNvPr>
          <p:cNvSpPr>
            <a:spLocks noGrp="1"/>
          </p:cNvSpPr>
          <p:nvPr>
            <p:ph type="body" sz="quarter" idx="20" hasCustomPrompt="1"/>
          </p:nvPr>
        </p:nvSpPr>
        <p:spPr>
          <a:xfrm>
            <a:off x="1163639" y="4077072"/>
            <a:ext cx="5908494" cy="430887"/>
          </a:xfrm>
        </p:spPr>
        <p:txBody>
          <a:bodyPr/>
          <a:lstStyle>
            <a:lvl1pPr marL="0" indent="0" algn="l">
              <a:spcBef>
                <a:spcPts val="0"/>
              </a:spcBef>
              <a:buNone/>
              <a:defRPr sz="1400">
                <a:solidFill>
                  <a:schemeClr val="tx1"/>
                </a:solidFill>
                <a:latin typeface="+mn-lt"/>
              </a:defRPr>
            </a:lvl1pPr>
          </a:lstStyle>
          <a:p>
            <a:pPr lvl="0"/>
            <a:r>
              <a:rPr lang="en-US"/>
              <a:t>Job title or another attribute</a:t>
            </a:r>
            <a:br>
              <a:rPr lang="en-US"/>
            </a:br>
            <a:r>
              <a:rPr lang="en-US"/>
              <a:t>Company if applicable</a:t>
            </a:r>
          </a:p>
        </p:txBody>
      </p:sp>
      <p:sp>
        <p:nvSpPr>
          <p:cNvPr id="27" name="Title 1">
            <a:extLst>
              <a:ext uri="{FF2B5EF4-FFF2-40B4-BE49-F238E27FC236}">
                <a16:creationId xmlns:a16="http://schemas.microsoft.com/office/drawing/2014/main" id="{4AA6D598-4BC5-AF4E-B609-A7442E6DEBD3}"/>
              </a:ext>
            </a:extLst>
          </p:cNvPr>
          <p:cNvSpPr>
            <a:spLocks noGrp="1"/>
          </p:cNvSpPr>
          <p:nvPr>
            <p:ph type="title" hasCustomPrompt="1"/>
          </p:nvPr>
        </p:nvSpPr>
        <p:spPr>
          <a:xfrm>
            <a:off x="1163639" y="2025650"/>
            <a:ext cx="5908494" cy="553998"/>
          </a:xfrm>
        </p:spPr>
        <p:txBody>
          <a:bodyPr anchor="t"/>
          <a:lstStyle>
            <a:lvl1pPr>
              <a:defRPr>
                <a:solidFill>
                  <a:schemeClr val="tx1"/>
                </a:solidFill>
              </a:defRPr>
            </a:lvl1pPr>
          </a:lstStyle>
          <a:p>
            <a:r>
              <a:rPr lang="en-US"/>
              <a:t>“Add quote text here”</a:t>
            </a:r>
          </a:p>
        </p:txBody>
      </p:sp>
    </p:spTree>
    <p:extLst>
      <p:ext uri="{BB962C8B-B14F-4D97-AF65-F5344CB8AC3E}">
        <p14:creationId xmlns:p14="http://schemas.microsoft.com/office/powerpoint/2010/main" val="2906099704"/>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733">
          <p15:clr>
            <a:srgbClr val="5ACBF0"/>
          </p15:clr>
        </p15:guide>
        <p15:guide id="7" pos="4747">
          <p15:clr>
            <a:srgbClr val="5ACBF0"/>
          </p15:clr>
        </p15:guide>
        <p15:guide id="8" pos="4936">
          <p15:clr>
            <a:srgbClr val="5ACBF0"/>
          </p15:clr>
        </p15:guide>
        <p15:guide id="9" pos="5123">
          <p15:clr>
            <a:srgbClr val="5ACBF0"/>
          </p15:clr>
        </p15:guide>
        <p15:guide id="10" orient="horz" pos="3465">
          <p15:clr>
            <a:srgbClr val="5ACBF0"/>
          </p15:clr>
        </p15:guide>
        <p15:guide id="11" orient="horz" pos="1956">
          <p15:clr>
            <a:srgbClr val="FBAE40"/>
          </p15:clr>
        </p15:guide>
        <p15:guide id="12" pos="1096">
          <p15:clr>
            <a:srgbClr val="FBAE40"/>
          </p15:clr>
        </p15:guide>
      </p15:sldGuideLst>
    </p:ext>
  </p:extLst>
</p:sldLayout>
</file>

<file path=ppt/slideLayouts/slideLayout426.xml><?xml version="1.0" encoding="utf-8"?>
<p:sldLayout xmlns:a="http://schemas.openxmlformats.org/drawingml/2006/main" xmlns:r="http://schemas.openxmlformats.org/officeDocument/2006/relationships" xmlns:p="http://schemas.openxmlformats.org/presentationml/2006/main" showMasterSp="0" preserve="1" userDrawn="1">
  <p:cSld name="7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5" name="Title 1">
            <a:extLst>
              <a:ext uri="{FF2B5EF4-FFF2-40B4-BE49-F238E27FC236}">
                <a16:creationId xmlns:a16="http://schemas.microsoft.com/office/drawing/2014/main" id="{1BF1F936-2918-1FF2-729F-CC935DD14A7F}"/>
              </a:ext>
            </a:extLst>
          </p:cNvPr>
          <p:cNvSpPr>
            <a:spLocks noGrp="1"/>
          </p:cNvSpPr>
          <p:nvPr>
            <p:ph type="title" hasCustomPrompt="1"/>
          </p:nvPr>
        </p:nvSpPr>
        <p:spPr>
          <a:xfrm>
            <a:off x="584200" y="2930402"/>
            <a:ext cx="9144000" cy="498598"/>
          </a:xfrm>
          <a:noFill/>
        </p:spPr>
        <p:txBody>
          <a:bodyPr vert="horz" wrap="square" lIns="0" tIns="0" rIns="0" bIns="0" rtlCol="0" anchor="b" anchorCtr="0">
            <a:spAutoFit/>
          </a:bodyPr>
          <a:lstStyle>
            <a:lvl1pPr>
              <a:defRPr lang="en-US" sz="3600" dirty="0">
                <a:gradFill>
                  <a:gsLst>
                    <a:gs pos="22000">
                      <a:schemeClr val="accent2"/>
                    </a:gs>
                    <a:gs pos="100000">
                      <a:schemeClr val="accent3"/>
                    </a:gs>
                  </a:gsLst>
                  <a:lin ang="2400000" scaled="0"/>
                </a:gradFill>
                <a:latin typeface="+mj-lt"/>
                <a:cs typeface="Segoe UI" pitchFamily="34" charset="0"/>
              </a:defRPr>
            </a:lvl1pPr>
          </a:lstStyle>
          <a:p>
            <a:pPr lvl="0">
              <a:lnSpc>
                <a:spcPct val="90000"/>
              </a:lnSpc>
            </a:pPr>
            <a:r>
              <a:rPr lang="en-US"/>
              <a:t>Thank you.</a:t>
            </a:r>
          </a:p>
        </p:txBody>
      </p:sp>
      <p:pic>
        <p:nvPicPr>
          <p:cNvPr id="6" name="MS logo gray - EMF" descr="Microsoft logo, gray text version">
            <a:extLst>
              <a:ext uri="{FF2B5EF4-FFF2-40B4-BE49-F238E27FC236}">
                <a16:creationId xmlns:a16="http://schemas.microsoft.com/office/drawing/2014/main" id="{BF0865EE-605D-2EAB-43E0-A054281062A3}"/>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078520805"/>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27.xml><?xml version="1.0" encoding="utf-8"?>
<p:sldLayout xmlns:a="http://schemas.openxmlformats.org/drawingml/2006/main" xmlns:r="http://schemas.openxmlformats.org/officeDocument/2006/relationships" xmlns:p="http://schemas.openxmlformats.org/presentationml/2006/main" showMasterSp="0" preserve="1" userDrawn="1">
  <p:cSld name="Title - Square Photo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p:nvPr>
        </p:nvSpPr>
        <p:spPr>
          <a:xfrm>
            <a:off x="584200" y="3535540"/>
            <a:ext cx="4162425" cy="2733497"/>
          </a:xfrm>
        </p:spPr>
        <p:txBody>
          <a:bodyPr>
            <a:noAutofit/>
          </a:bodyPr>
          <a:lstStyle>
            <a:lvl1pPr marL="0" indent="0">
              <a:spcAft>
                <a:spcPts val="600"/>
              </a:spcAft>
              <a:buNone/>
              <a:defRPr sz="22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Master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extLst>
                <a:ext uri="{28A0092B-C50C-407E-A947-70E740481C1C}">
                  <a14:useLocalDpi xmlns:a14="http://schemas.microsoft.com/office/drawing/2010/main" val="0"/>
                </a:ext>
              </a:extLst>
            </a:blip>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16BDF4B0-32EF-4DA8-9A83-B73DD831057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365776973"/>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428.xml><?xml version="1.0" encoding="utf-8"?>
<p:sldLayout xmlns:a="http://schemas.openxmlformats.org/drawingml/2006/main" xmlns:r="http://schemas.openxmlformats.org/officeDocument/2006/relationships" xmlns:p="http://schemas.openxmlformats.org/presentationml/2006/main" showMasterSp="0" preserve="1" userDrawn="1">
  <p:cSld name="Square Photo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p:nvPr>
        </p:nvSpPr>
        <p:spPr>
          <a:xfrm>
            <a:off x="588263" y="585788"/>
            <a:ext cx="4159950" cy="5683249"/>
          </a:xfrm>
        </p:spPr>
        <p:txBody>
          <a:bodyPr anchor="ct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extLst>
                <a:ext uri="{28A0092B-C50C-407E-A947-70E740481C1C}">
                  <a14:useLocalDpi xmlns:a14="http://schemas.microsoft.com/office/drawing/2010/main" val="0"/>
                </a:ext>
              </a:extLst>
            </a:blip>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064812288"/>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429.xml><?xml version="1.0" encoding="utf-8"?>
<p:sldLayout xmlns:a="http://schemas.openxmlformats.org/drawingml/2006/main" xmlns:r="http://schemas.openxmlformats.org/officeDocument/2006/relationships" xmlns:p="http://schemas.openxmlformats.org/presentationml/2006/main" showMasterSp="0" preserve="1" userDrawn="1">
  <p:cSld name="Square Photo 2">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3289300"/>
          </a:xfrm>
        </p:spPr>
        <p:txBody>
          <a:bodyPr anchor="t"/>
          <a:lstStyle>
            <a:lvl1pPr>
              <a:defRPr sz="28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extLst>
                <a:ext uri="{28A0092B-C50C-407E-A947-70E740481C1C}">
                  <a14:useLocalDpi xmlns:a14="http://schemas.microsoft.com/office/drawing/2010/main" val="0"/>
                </a:ext>
              </a:extLst>
            </a:blip>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924828408"/>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preserve="1" userDrawn="1">
  <p:cSld name="6_Title Slide">
    <p:spTree>
      <p:nvGrpSpPr>
        <p:cNvPr id="1" name=""/>
        <p:cNvGrpSpPr/>
        <p:nvPr/>
      </p:nvGrpSpPr>
      <p:grpSpPr>
        <a:xfrm>
          <a:off x="0" y="0"/>
          <a:ext cx="0" cy="0"/>
          <a:chOff x="0" y="0"/>
          <a:chExt cx="0" cy="0"/>
        </a:xfrm>
      </p:grpSpPr>
      <p:pic>
        <p:nvPicPr>
          <p:cNvPr id="4" name="Picture 3" descr="A person with blonde hair and a white shirt&#10;&#10;Description automatically generated">
            <a:extLst>
              <a:ext uri="{FF2B5EF4-FFF2-40B4-BE49-F238E27FC236}">
                <a16:creationId xmlns:a16="http://schemas.microsoft.com/office/drawing/2014/main" id="{1331CF21-D904-5335-BBD8-2AAF92B0C8CE}"/>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2" name="Title 15">
            <a:extLst>
              <a:ext uri="{FF2B5EF4-FFF2-40B4-BE49-F238E27FC236}">
                <a16:creationId xmlns:a16="http://schemas.microsoft.com/office/drawing/2014/main" id="{E64861AC-ADB0-AFE5-E703-001307E22B5D}"/>
              </a:ext>
            </a:extLst>
          </p:cNvPr>
          <p:cNvSpPr>
            <a:spLocks noGrp="1"/>
          </p:cNvSpPr>
          <p:nvPr>
            <p:ph type="title"/>
          </p:nvPr>
        </p:nvSpPr>
        <p:spPr>
          <a:xfrm>
            <a:off x="379021" y="2811645"/>
            <a:ext cx="7683500" cy="895065"/>
          </a:xfrm>
        </p:spPr>
        <p:txBody>
          <a:bodyPr/>
          <a:lstStyle>
            <a:lvl1pPr>
              <a:defRPr>
                <a:solidFill>
                  <a:schemeClr val="bg1"/>
                </a:solidFill>
                <a:latin typeface="Segoe UI Semibold" panose="020B0702040204020203" pitchFamily="34" charset="0"/>
                <a:cs typeface="Segoe UI Semibold" panose="020B0702040204020203" pitchFamily="34" charset="0"/>
              </a:defRPr>
            </a:lvl1pPr>
          </a:lstStyle>
          <a:p>
            <a:r>
              <a:rPr lang="en-US"/>
              <a:t>Click to edit Master title style</a:t>
            </a:r>
          </a:p>
        </p:txBody>
      </p:sp>
      <p:sp>
        <p:nvSpPr>
          <p:cNvPr id="3" name="Text Placeholder 23">
            <a:extLst>
              <a:ext uri="{FF2B5EF4-FFF2-40B4-BE49-F238E27FC236}">
                <a16:creationId xmlns:a16="http://schemas.microsoft.com/office/drawing/2014/main" id="{435BB0DD-35B6-1FD4-387B-6019DA7D251C}"/>
              </a:ext>
            </a:extLst>
          </p:cNvPr>
          <p:cNvSpPr>
            <a:spLocks noGrp="1"/>
          </p:cNvSpPr>
          <p:nvPr>
            <p:ph type="body" sz="quarter" idx="10"/>
          </p:nvPr>
        </p:nvSpPr>
        <p:spPr>
          <a:xfrm>
            <a:off x="399778" y="3846332"/>
            <a:ext cx="6823075" cy="454517"/>
          </a:xfrm>
        </p:spPr>
        <p:txBody>
          <a:bodyPr/>
          <a:lstStyle>
            <a:lvl1pPr marL="0" indent="0">
              <a:buNone/>
              <a:defRPr>
                <a:solidFill>
                  <a:schemeClr val="bg1"/>
                </a:solidFill>
              </a:defRPr>
            </a:lvl1pPr>
          </a:lstStyle>
          <a:p>
            <a:pPr lvl="0"/>
            <a:r>
              <a:rPr lang="en-US"/>
              <a:t>Click to edit Master text styles</a:t>
            </a:r>
          </a:p>
        </p:txBody>
      </p:sp>
      <p:pic>
        <p:nvPicPr>
          <p:cNvPr id="5" name="Picture 4" descr="A black background with white text&#10;&#10;Description automatically generated">
            <a:extLst>
              <a:ext uri="{FF2B5EF4-FFF2-40B4-BE49-F238E27FC236}">
                <a16:creationId xmlns:a16="http://schemas.microsoft.com/office/drawing/2014/main" id="{9B85F8E1-7640-1F49-FB11-1928C83889DA}"/>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292101" y="505600"/>
            <a:ext cx="1870905" cy="688200"/>
          </a:xfrm>
          <a:prstGeom prst="rect">
            <a:avLst/>
          </a:prstGeom>
        </p:spPr>
      </p:pic>
    </p:spTree>
    <p:extLst>
      <p:ext uri="{BB962C8B-B14F-4D97-AF65-F5344CB8AC3E}">
        <p14:creationId xmlns:p14="http://schemas.microsoft.com/office/powerpoint/2010/main" val="3553087959"/>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showMasterSp="0" preserve="1" userDrawn="1">
  <p:cSld name="Title - Square Photo Left">
    <p:bg>
      <p:bgPr>
        <a:solidFill>
          <a:schemeClr val="bg1"/>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350285C0-813F-A744-BFD3-CF358EAC839C}"/>
              </a:ext>
            </a:extLst>
          </p:cNvPr>
          <p:cNvSpPr>
            <a:spLocks noGrp="1"/>
          </p:cNvSpPr>
          <p:nvPr>
            <p:ph type="pic" sz="quarter" idx="10"/>
          </p:nvPr>
        </p:nvSpPr>
        <p:spPr>
          <a:xfrm>
            <a:off x="0" y="0"/>
            <a:ext cx="6892925" cy="6858000"/>
          </a:xfrm>
        </p:spPr>
        <p:txBody>
          <a:bodyPr/>
          <a:lstStyle/>
          <a:p>
            <a:r>
              <a:rPr lang="en-US"/>
              <a:t>Click icon to add picture</a:t>
            </a:r>
          </a:p>
        </p:txBody>
      </p:sp>
      <p:sp>
        <p:nvSpPr>
          <p:cNvPr id="6" name="Title 1">
            <a:extLst>
              <a:ext uri="{FF2B5EF4-FFF2-40B4-BE49-F238E27FC236}">
                <a16:creationId xmlns:a16="http://schemas.microsoft.com/office/drawing/2014/main" id="{44B1F25D-69F5-D649-BBA0-613396C764AC}"/>
              </a:ext>
            </a:extLst>
          </p:cNvPr>
          <p:cNvSpPr>
            <a:spLocks noGrp="1"/>
          </p:cNvSpPr>
          <p:nvPr>
            <p:ph type="title" idx="4294967295"/>
          </p:nvPr>
        </p:nvSpPr>
        <p:spPr>
          <a:xfrm>
            <a:off x="7192963" y="1093807"/>
            <a:ext cx="4416425" cy="553998"/>
          </a:xfrm>
        </p:spPr>
        <p:txBody>
          <a:bodyPr/>
          <a:lstStyle/>
          <a:p>
            <a:r>
              <a:rPr lang="en-US"/>
              <a:t>Click to edit Master title style</a:t>
            </a:r>
          </a:p>
        </p:txBody>
      </p:sp>
      <p:sp>
        <p:nvSpPr>
          <p:cNvPr id="10" name="Text Placeholder 9">
            <a:extLst>
              <a:ext uri="{FF2B5EF4-FFF2-40B4-BE49-F238E27FC236}">
                <a16:creationId xmlns:a16="http://schemas.microsoft.com/office/drawing/2014/main" id="{A8E421BE-E139-D243-8336-8A8C46F7F743}"/>
              </a:ext>
            </a:extLst>
          </p:cNvPr>
          <p:cNvSpPr>
            <a:spLocks noGrp="1"/>
          </p:cNvSpPr>
          <p:nvPr>
            <p:ph type="body" sz="quarter" idx="11"/>
          </p:nvPr>
        </p:nvSpPr>
        <p:spPr>
          <a:xfrm>
            <a:off x="7192963" y="2073295"/>
            <a:ext cx="3470275" cy="2043636"/>
          </a:xfrm>
        </p:spPr>
        <p:txBody>
          <a:bodyPr/>
          <a:lstStyle>
            <a:lvl1pPr marL="0" indent="0">
              <a:buFontTx/>
              <a:buNone/>
              <a:defRPr/>
            </a:lvl1pPr>
            <a:lvl2pPr marL="228600" indent="0">
              <a:buFontTx/>
              <a:buNone/>
              <a:defRPr/>
            </a:lvl2pPr>
            <a:lvl3pPr marL="457200" indent="0">
              <a:buFontTx/>
              <a:buNone/>
              <a:defRPr/>
            </a:lvl3pPr>
            <a:lvl4pPr marL="661988" indent="0">
              <a:buFontTx/>
              <a:buNone/>
              <a:defRPr/>
            </a:lvl4pPr>
            <a:lvl5pPr marL="855663" indent="0">
              <a:buFontTx/>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32715044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8" pos="4342">
          <p15:clr>
            <a:srgbClr val="A4A3A4"/>
          </p15:clr>
        </p15:guide>
        <p15:guide id="19" pos="4531">
          <p15:clr>
            <a:srgbClr val="A4A3A4"/>
          </p15:clr>
        </p15:guide>
        <p15:guide id="28" orient="horz" pos="905">
          <p15:clr>
            <a:srgbClr val="5ACBF0"/>
          </p15:clr>
        </p15:guide>
        <p15:guide id="30" orient="horz" pos="288">
          <p15:clr>
            <a:srgbClr val="5ACBF0"/>
          </p15:clr>
        </p15:guide>
      </p15:sldGuideLst>
    </p:ext>
  </p:extLst>
</p:sldLayout>
</file>

<file path=ppt/slideLayouts/slideLayout431.xml><?xml version="1.0" encoding="utf-8"?>
<p:sldLayout xmlns:a="http://schemas.openxmlformats.org/drawingml/2006/main" xmlns:r="http://schemas.openxmlformats.org/officeDocument/2006/relationships" xmlns:p="http://schemas.openxmlformats.org/presentationml/2006/main" showMasterSp="0" preserve="1" userDrawn="1">
  <p:cSld name="Title - Square Photo Right">
    <p:bg>
      <p:bgPr>
        <a:solidFill>
          <a:schemeClr val="bg1"/>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350285C0-813F-A744-BFD3-CF358EAC839C}"/>
              </a:ext>
            </a:extLst>
          </p:cNvPr>
          <p:cNvSpPr>
            <a:spLocks noGrp="1"/>
          </p:cNvSpPr>
          <p:nvPr>
            <p:ph type="pic" sz="quarter" idx="10"/>
          </p:nvPr>
        </p:nvSpPr>
        <p:spPr>
          <a:xfrm>
            <a:off x="5299075" y="0"/>
            <a:ext cx="6892925" cy="6858000"/>
          </a:xfrm>
        </p:spPr>
        <p:txBody>
          <a:bodyPr/>
          <a:lstStyle/>
          <a:p>
            <a:r>
              <a:rPr lang="en-US"/>
              <a:t>Click icon to add picture</a:t>
            </a:r>
          </a:p>
        </p:txBody>
      </p:sp>
      <p:sp>
        <p:nvSpPr>
          <p:cNvPr id="6" name="Title 1">
            <a:extLst>
              <a:ext uri="{FF2B5EF4-FFF2-40B4-BE49-F238E27FC236}">
                <a16:creationId xmlns:a16="http://schemas.microsoft.com/office/drawing/2014/main" id="{44B1F25D-69F5-D649-BBA0-613396C764AC}"/>
              </a:ext>
            </a:extLst>
          </p:cNvPr>
          <p:cNvSpPr>
            <a:spLocks noGrp="1"/>
          </p:cNvSpPr>
          <p:nvPr>
            <p:ph type="title" idx="4294967295"/>
          </p:nvPr>
        </p:nvSpPr>
        <p:spPr>
          <a:xfrm>
            <a:off x="584200" y="931762"/>
            <a:ext cx="4416425" cy="553998"/>
          </a:xfrm>
        </p:spPr>
        <p:txBody>
          <a:bodyPr/>
          <a:lstStyle/>
          <a:p>
            <a:r>
              <a:rPr lang="en-US"/>
              <a:t>Click to edit Master title style</a:t>
            </a:r>
          </a:p>
        </p:txBody>
      </p:sp>
      <p:sp>
        <p:nvSpPr>
          <p:cNvPr id="10" name="Text Placeholder 9">
            <a:extLst>
              <a:ext uri="{FF2B5EF4-FFF2-40B4-BE49-F238E27FC236}">
                <a16:creationId xmlns:a16="http://schemas.microsoft.com/office/drawing/2014/main" id="{A8E421BE-E139-D243-8336-8A8C46F7F743}"/>
              </a:ext>
            </a:extLst>
          </p:cNvPr>
          <p:cNvSpPr>
            <a:spLocks noGrp="1"/>
          </p:cNvSpPr>
          <p:nvPr>
            <p:ph type="body" sz="quarter" idx="11"/>
          </p:nvPr>
        </p:nvSpPr>
        <p:spPr>
          <a:xfrm>
            <a:off x="584200" y="1911250"/>
            <a:ext cx="3470275" cy="2302169"/>
          </a:xfrm>
        </p:spPr>
        <p:txBody>
          <a:bodyPr/>
          <a:lstStyle>
            <a:lvl1pPr marL="0" indent="0">
              <a:buFontTx/>
              <a:buNone/>
              <a:defRPr sz="2200"/>
            </a:lvl1pPr>
            <a:lvl2pPr marL="228600" indent="0">
              <a:buFontTx/>
              <a:buNone/>
              <a:defRPr sz="2200"/>
            </a:lvl2pPr>
            <a:lvl3pPr marL="457200" indent="0">
              <a:buFontTx/>
              <a:buNone/>
              <a:defRPr sz="2200"/>
            </a:lvl3pPr>
            <a:lvl4pPr marL="661988" indent="0">
              <a:buFontTx/>
              <a:buNone/>
              <a:defRPr sz="2200"/>
            </a:lvl4pPr>
            <a:lvl5pPr marL="855663" indent="0">
              <a:buFontTx/>
              <a:buNone/>
              <a:defRPr sz="22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71148997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8" pos="3160">
          <p15:clr>
            <a:srgbClr val="A4A3A4"/>
          </p15:clr>
        </p15:guide>
        <p15:guide id="19" pos="3341">
          <p15:clr>
            <a:srgbClr val="A4A3A4"/>
          </p15:clr>
        </p15:guide>
        <p15:guide id="28" orient="horz" pos="905">
          <p15:clr>
            <a:srgbClr val="5ACBF0"/>
          </p15:clr>
        </p15:guide>
        <p15:guide id="30" orient="horz" pos="288">
          <p15:clr>
            <a:srgbClr val="5ACBF0"/>
          </p15:clr>
        </p15:guide>
      </p15:sldGuideLst>
    </p:ext>
  </p:extLst>
</p:sldLayout>
</file>

<file path=ppt/slideLayouts/slideLayout432.xml><?xml version="1.0" encoding="utf-8"?>
<p:sldLayout xmlns:a="http://schemas.openxmlformats.org/drawingml/2006/main" xmlns:r="http://schemas.openxmlformats.org/officeDocument/2006/relationships" xmlns:p="http://schemas.openxmlformats.org/presentationml/2006/main" showMasterSp="0" preserve="1" userDrawn="1">
  <p:cSld name="Photo full bleed upp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extLst>
                <a:ext uri="{28A0092B-C50C-407E-A947-70E740481C1C}">
                  <a14:useLocalDpi xmlns:a14="http://schemas.microsoft.com/office/drawing/2010/main" val="0"/>
                </a:ext>
              </a:extLst>
            </a:blip>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p:nvPr>
        </p:nvSpPr>
        <p:spPr bwMode="ltGray">
          <a:xfrm>
            <a:off x="0" y="585789"/>
            <a:ext cx="12192000" cy="1362282"/>
          </a:xfrm>
          <a:noFill/>
        </p:spPr>
        <p:txBody>
          <a:bodyPr lIns="585216" tIns="0" rIns="585216" bIns="586800" anchor="t" anchorCtr="0">
            <a:noAutofit/>
          </a:bodyPr>
          <a:lstStyle>
            <a:lvl1pPr>
              <a:defRPr sz="3600" spc="0">
                <a:solidFill>
                  <a:srgbClr val="FFFFFF"/>
                </a:solidFill>
              </a:defRPr>
            </a:lvl1pPr>
          </a:lstStyle>
          <a:p>
            <a:r>
              <a:rPr lang="en-US"/>
              <a:t>Click to edit Master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374988972"/>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433.xml><?xml version="1.0" encoding="utf-8"?>
<p:sldLayout xmlns:a="http://schemas.openxmlformats.org/drawingml/2006/main" xmlns:r="http://schemas.openxmlformats.org/officeDocument/2006/relationships" xmlns:p="http://schemas.openxmlformats.org/presentationml/2006/main" showMasterSp="0"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extLst>
                <a:ext uri="{28A0092B-C50C-407E-A947-70E740481C1C}">
                  <a14:useLocalDpi xmlns:a14="http://schemas.microsoft.com/office/drawing/2010/main" val="0"/>
                </a:ext>
              </a:extLst>
            </a:blip>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600" spc="0">
                <a:solidFill>
                  <a:srgbClr val="FFFFFF"/>
                </a:solidFill>
              </a:defRPr>
            </a:lvl1pPr>
          </a:lstStyle>
          <a:p>
            <a:r>
              <a:rPr lang="en-US"/>
              <a:t>Click to edit Master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87656149"/>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434.xml><?xml version="1.0" encoding="utf-8"?>
<p:sldLayout xmlns:a="http://schemas.openxmlformats.org/drawingml/2006/main" xmlns:r="http://schemas.openxmlformats.org/officeDocument/2006/relationships" xmlns:p="http://schemas.openxmlformats.org/presentationml/2006/main" showMasterSp="0"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extLst>
                <a:ext uri="{28A0092B-C50C-407E-A947-70E740481C1C}">
                  <a14:useLocalDpi xmlns:a14="http://schemas.microsoft.com/office/drawing/2010/main" val="0"/>
                </a:ext>
              </a:extLst>
            </a:blip>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600" spc="0">
                <a:solidFill>
                  <a:srgbClr val="FFFFFF"/>
                </a:solidFill>
              </a:defRPr>
            </a:lvl1pPr>
          </a:lstStyle>
          <a:p>
            <a:r>
              <a:rPr lang="en-US"/>
              <a:t>Click to edit </a:t>
            </a:r>
            <a:br>
              <a:rPr lang="en-US"/>
            </a:br>
            <a:r>
              <a:rPr lang="en-US"/>
              <a:t>Master 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191736794"/>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435.xml><?xml version="1.0" encoding="utf-8"?>
<p:sldLayout xmlns:a="http://schemas.openxmlformats.org/drawingml/2006/main" xmlns:r="http://schemas.openxmlformats.org/officeDocument/2006/relationships" xmlns:p="http://schemas.openxmlformats.org/presentationml/2006/main" showMasterSp="0" preserve="1" userDrawn="1">
  <p:cSld name="1_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extLst>
                <a:ext uri="{28A0092B-C50C-407E-A947-70E740481C1C}">
                  <a14:useLocalDpi xmlns:a14="http://schemas.microsoft.com/office/drawing/2010/main" val="0"/>
                </a:ext>
              </a:extLst>
            </a:blip>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600" spc="0">
                <a:solidFill>
                  <a:srgbClr val="FFFFFF"/>
                </a:solidFill>
              </a:defRPr>
            </a:lvl1pPr>
          </a:lstStyle>
          <a:p>
            <a:r>
              <a:rPr lang="en-US"/>
              <a:t>Click to edit Master 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pic>
        <p:nvPicPr>
          <p:cNvPr id="9" name="MS logo white - EMF" descr="Microsoft logo white text version">
            <a:extLst>
              <a:ext uri="{FF2B5EF4-FFF2-40B4-BE49-F238E27FC236}">
                <a16:creationId xmlns:a16="http://schemas.microsoft.com/office/drawing/2014/main" id="{EDE56B65-3E69-6146-8830-D107DE1E3AE7}"/>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bwMode="black">
          <a:xfrm>
            <a:off x="584200" y="585788"/>
            <a:ext cx="1366245" cy="292608"/>
          </a:xfrm>
          <a:prstGeom prst="rect">
            <a:avLst/>
          </a:prstGeom>
        </p:spPr>
      </p:pic>
    </p:spTree>
    <p:extLst>
      <p:ext uri="{BB962C8B-B14F-4D97-AF65-F5344CB8AC3E}">
        <p14:creationId xmlns:p14="http://schemas.microsoft.com/office/powerpoint/2010/main" val="488097444"/>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436.xml><?xml version="1.0" encoding="utf-8"?>
<p:sldLayout xmlns:a="http://schemas.openxmlformats.org/drawingml/2006/main" xmlns:r="http://schemas.openxmlformats.org/officeDocument/2006/relationships" xmlns:p="http://schemas.openxmlformats.org/presentationml/2006/main" showMasterSp="0"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extLst>
                <a:ext uri="{28A0092B-C50C-407E-A947-70E740481C1C}">
                  <a14:useLocalDpi xmlns:a14="http://schemas.microsoft.com/office/drawing/2010/main" val="0"/>
                </a:ext>
              </a:extLst>
            </a:blip>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600" spc="0">
                <a:solidFill>
                  <a:srgbClr val="FFFFFF"/>
                </a:solidFill>
              </a:defRPr>
            </a:lvl1pPr>
          </a:lstStyle>
          <a:p>
            <a:r>
              <a:rPr lang="en-US"/>
              <a:t>Click to edit </a:t>
            </a:r>
            <a:br>
              <a:rPr lang="en-US"/>
            </a:br>
            <a:r>
              <a:rPr lang="en-US"/>
              <a:t>Master 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417910201"/>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437.xml><?xml version="1.0" encoding="utf-8"?>
<p:sldLayout xmlns:a="http://schemas.openxmlformats.org/drawingml/2006/main" xmlns:r="http://schemas.openxmlformats.org/officeDocument/2006/relationships" xmlns:p="http://schemas.openxmlformats.org/presentationml/2006/main" showMasterSp="0" preserve="1" userDrawn="1">
  <p:cSld name="Top horizontal photo and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p:nvPr>
        </p:nvSpPr>
        <p:spPr>
          <a:xfrm>
            <a:off x="588263" y="5157216"/>
            <a:ext cx="11018520" cy="1111822"/>
          </a:xfrm>
        </p:spPr>
        <p:txBody>
          <a:bodyPr anchor="ctr"/>
          <a:lstStyle>
            <a:lvl1pPr algn="ctr">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extLst>
                <a:ext uri="{28A0092B-C50C-407E-A947-70E740481C1C}">
                  <a14:useLocalDpi xmlns:a14="http://schemas.microsoft.com/office/drawing/2010/main" val="0"/>
                </a:ext>
              </a:extLst>
            </a:blip>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541927209"/>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438.xml><?xml version="1.0" encoding="utf-8"?>
<p:sldLayout xmlns:a="http://schemas.openxmlformats.org/drawingml/2006/main" xmlns:r="http://schemas.openxmlformats.org/officeDocument/2006/relationships" xmlns:p="http://schemas.openxmlformats.org/presentationml/2006/main" showMasterSp="0" preserve="1" userDrawn="1">
  <p:cSld name="Bottom horizontal photo and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p:nvPr>
        </p:nvSpPr>
        <p:spPr>
          <a:xfrm>
            <a:off x="588263" y="585788"/>
            <a:ext cx="11018520" cy="1114996"/>
          </a:xfrm>
        </p:spPr>
        <p:txBody>
          <a:bodyPr anchor="ctr"/>
          <a:lstStyle>
            <a:lvl1pPr algn="ctr">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extLst>
                <a:ext uri="{28A0092B-C50C-407E-A947-70E740481C1C}">
                  <a14:useLocalDpi xmlns:a14="http://schemas.microsoft.com/office/drawing/2010/main" val="0"/>
                </a:ext>
              </a:extLst>
            </a:blip>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884256948"/>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439.xml><?xml version="1.0" encoding="utf-8"?>
<p:sldLayout xmlns:a="http://schemas.openxmlformats.org/drawingml/2006/main" xmlns:r="http://schemas.openxmlformats.org/officeDocument/2006/relationships" xmlns:p="http://schemas.openxmlformats.org/presentationml/2006/main" showMasterSp="0" preserve="1" userDrawn="1">
  <p:cSld name="Bottom horizontal photo and title lef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p:nvPr>
        </p:nvSpPr>
        <p:spPr>
          <a:xfrm>
            <a:off x="588263" y="866287"/>
            <a:ext cx="11018520" cy="553998"/>
          </a:xfrm>
        </p:spPr>
        <p:txBody>
          <a:bodyPr anchor="ctr"/>
          <a:lstStyle>
            <a:lvl1pPr algn="l">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extLst>
                <a:ext uri="{28A0092B-C50C-407E-A947-70E740481C1C}">
                  <a14:useLocalDpi xmlns:a14="http://schemas.microsoft.com/office/drawing/2010/main" val="0"/>
                </a:ext>
              </a:extLst>
            </a:blip>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766846660"/>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preserve="1" userDrawn="1">
  <p:cSld name="3_Title Slide">
    <p:spTree>
      <p:nvGrpSpPr>
        <p:cNvPr id="1" name=""/>
        <p:cNvGrpSpPr/>
        <p:nvPr/>
      </p:nvGrpSpPr>
      <p:grpSpPr>
        <a:xfrm>
          <a:off x="0" y="0"/>
          <a:ext cx="0" cy="0"/>
          <a:chOff x="0" y="0"/>
          <a:chExt cx="0" cy="0"/>
        </a:xfrm>
      </p:grpSpPr>
      <p:pic>
        <p:nvPicPr>
          <p:cNvPr id="2" name="Picture 1" descr="A close up of a glass object&#10;&#10;Description automatically generated">
            <a:extLst>
              <a:ext uri="{FF2B5EF4-FFF2-40B4-BE49-F238E27FC236}">
                <a16:creationId xmlns:a16="http://schemas.microsoft.com/office/drawing/2014/main" id="{2AAB10B9-A5B4-8EE9-A35E-0DD6619B87F7}"/>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611" t="10609" r="1529" b="6823"/>
          <a:stretch/>
        </p:blipFill>
        <p:spPr>
          <a:xfrm>
            <a:off x="0" y="0"/>
            <a:ext cx="12192000" cy="6858000"/>
          </a:xfrm>
          <a:prstGeom prst="rect">
            <a:avLst/>
          </a:prstGeom>
        </p:spPr>
      </p:pic>
      <p:pic>
        <p:nvPicPr>
          <p:cNvPr id="3" name="Picture 2" descr="A close up of a glass object&#10;&#10;Description automatically generated">
            <a:extLst>
              <a:ext uri="{FF2B5EF4-FFF2-40B4-BE49-F238E27FC236}">
                <a16:creationId xmlns:a16="http://schemas.microsoft.com/office/drawing/2014/main" id="{6AA1AC67-13BA-ADC6-4602-1C5E14B1595C}"/>
              </a:ext>
            </a:extLst>
          </p:cNvPr>
          <p:cNvPicPr>
            <a:picLocks noChangeAspect="1"/>
          </p:cNvPicPr>
          <p:nvPr userDrawn="1"/>
        </p:nvPicPr>
        <p:blipFill rotWithShape="1">
          <a:blip r:embed="rId3">
            <a:extLst>
              <a:ext uri="{BEBA8EAE-BF5A-486C-A8C5-ECC9F3942E4B}">
                <a14:imgProps xmlns:a14="http://schemas.microsoft.com/office/drawing/2010/main">
                  <a14:imgLayer r:embed="rId4">
                    <a14:imgEffect>
                      <a14:artisticBlur radius="27"/>
                    </a14:imgEffect>
                  </a14:imgLayer>
                </a14:imgProps>
              </a:ext>
              <a:ext uri="{28A0092B-C50C-407E-A947-70E740481C1C}">
                <a14:useLocalDpi xmlns:a14="http://schemas.microsoft.com/office/drawing/2010/main"/>
              </a:ext>
            </a:extLst>
          </a:blip>
          <a:srcRect l="5911" t="40500" r="25587" b="35275"/>
          <a:stretch/>
        </p:blipFill>
        <p:spPr>
          <a:xfrm>
            <a:off x="565148" y="2422963"/>
            <a:ext cx="8534401" cy="2012073"/>
          </a:xfrm>
          <a:prstGeom prst="roundRect">
            <a:avLst>
              <a:gd name="adj" fmla="val 12880"/>
            </a:avLst>
          </a:prstGeom>
        </p:spPr>
      </p:pic>
      <p:sp>
        <p:nvSpPr>
          <p:cNvPr id="4" name="Rectangle: Rounded Corners 3">
            <a:extLst>
              <a:ext uri="{FF2B5EF4-FFF2-40B4-BE49-F238E27FC236}">
                <a16:creationId xmlns:a16="http://schemas.microsoft.com/office/drawing/2014/main" id="{08F5EDB2-62CD-FCD3-37F1-2EA7B51C3CF8}"/>
              </a:ext>
            </a:extLst>
          </p:cNvPr>
          <p:cNvSpPr/>
          <p:nvPr userDrawn="1"/>
        </p:nvSpPr>
        <p:spPr>
          <a:xfrm>
            <a:off x="565150" y="2422048"/>
            <a:ext cx="8534400" cy="2012073"/>
          </a:xfrm>
          <a:prstGeom prst="roundRect">
            <a:avLst/>
          </a:prstGeom>
          <a:gradFill flip="none" rotWithShape="1">
            <a:gsLst>
              <a:gs pos="89000">
                <a:schemeClr val="bg1">
                  <a:alpha val="21000"/>
                </a:schemeClr>
              </a:gs>
              <a:gs pos="100000">
                <a:schemeClr val="bg1">
                  <a:alpha val="58000"/>
                </a:schemeClr>
              </a:gs>
            </a:gsLst>
            <a:path path="rect">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Rounded Corners 4">
            <a:extLst>
              <a:ext uri="{FF2B5EF4-FFF2-40B4-BE49-F238E27FC236}">
                <a16:creationId xmlns:a16="http://schemas.microsoft.com/office/drawing/2014/main" id="{54C02737-1995-7747-7303-F1115CC1989C}"/>
              </a:ext>
            </a:extLst>
          </p:cNvPr>
          <p:cNvSpPr/>
          <p:nvPr userDrawn="1"/>
        </p:nvSpPr>
        <p:spPr>
          <a:xfrm>
            <a:off x="1026037" y="2974294"/>
            <a:ext cx="7552813" cy="964859"/>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magnify" title="Icon of a magnifying glass">
            <a:extLst>
              <a:ext uri="{FF2B5EF4-FFF2-40B4-BE49-F238E27FC236}">
                <a16:creationId xmlns:a16="http://schemas.microsoft.com/office/drawing/2014/main" id="{65E2CD84-BA71-0719-E777-8F57BF762044}"/>
              </a:ext>
            </a:extLst>
          </p:cNvPr>
          <p:cNvSpPr>
            <a:spLocks noChangeAspect="1" noEditPoints="1"/>
          </p:cNvSpPr>
          <p:nvPr userDrawn="1"/>
        </p:nvSpPr>
        <p:spPr bwMode="auto">
          <a:xfrm flipH="1">
            <a:off x="7791450" y="3229935"/>
            <a:ext cx="503335" cy="493716"/>
          </a:xfrm>
          <a:custGeom>
            <a:avLst/>
            <a:gdLst>
              <a:gd name="T0" fmla="*/ 112 w 343"/>
              <a:gd name="T1" fmla="*/ 223 h 338"/>
              <a:gd name="T2" fmla="*/ 0 w 343"/>
              <a:gd name="T3" fmla="*/ 111 h 338"/>
              <a:gd name="T4" fmla="*/ 112 w 343"/>
              <a:gd name="T5" fmla="*/ 0 h 338"/>
              <a:gd name="T6" fmla="*/ 223 w 343"/>
              <a:gd name="T7" fmla="*/ 111 h 338"/>
              <a:gd name="T8" fmla="*/ 112 w 343"/>
              <a:gd name="T9" fmla="*/ 223 h 338"/>
              <a:gd name="T10" fmla="*/ 343 w 343"/>
              <a:gd name="T11" fmla="*/ 338 h 338"/>
              <a:gd name="T12" fmla="*/ 191 w 343"/>
              <a:gd name="T13" fmla="*/ 189 h 338"/>
            </a:gdLst>
            <a:ahLst/>
            <a:cxnLst>
              <a:cxn ang="0">
                <a:pos x="T0" y="T1"/>
              </a:cxn>
              <a:cxn ang="0">
                <a:pos x="T2" y="T3"/>
              </a:cxn>
              <a:cxn ang="0">
                <a:pos x="T4" y="T5"/>
              </a:cxn>
              <a:cxn ang="0">
                <a:pos x="T6" y="T7"/>
              </a:cxn>
              <a:cxn ang="0">
                <a:pos x="T8" y="T9"/>
              </a:cxn>
              <a:cxn ang="0">
                <a:pos x="T10" y="T11"/>
              </a:cxn>
              <a:cxn ang="0">
                <a:pos x="T12" y="T13"/>
              </a:cxn>
            </a:cxnLst>
            <a:rect l="0" t="0" r="r" b="b"/>
            <a:pathLst>
              <a:path w="343" h="338">
                <a:moveTo>
                  <a:pt x="112" y="223"/>
                </a:moveTo>
                <a:cubicBezTo>
                  <a:pt x="50" y="223"/>
                  <a:pt x="0" y="173"/>
                  <a:pt x="0" y="111"/>
                </a:cubicBezTo>
                <a:cubicBezTo>
                  <a:pt x="0" y="50"/>
                  <a:pt x="50" y="0"/>
                  <a:pt x="112" y="0"/>
                </a:cubicBezTo>
                <a:cubicBezTo>
                  <a:pt x="173" y="0"/>
                  <a:pt x="223" y="50"/>
                  <a:pt x="223" y="111"/>
                </a:cubicBezTo>
                <a:cubicBezTo>
                  <a:pt x="223" y="173"/>
                  <a:pt x="173" y="223"/>
                  <a:pt x="112" y="223"/>
                </a:cubicBezTo>
                <a:close/>
                <a:moveTo>
                  <a:pt x="343" y="338"/>
                </a:moveTo>
                <a:cubicBezTo>
                  <a:pt x="191" y="189"/>
                  <a:pt x="191" y="189"/>
                  <a:pt x="191" y="189"/>
                </a:cubicBezTo>
              </a:path>
            </a:pathLst>
          </a:cu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 name="Title 15">
            <a:extLst>
              <a:ext uri="{FF2B5EF4-FFF2-40B4-BE49-F238E27FC236}">
                <a16:creationId xmlns:a16="http://schemas.microsoft.com/office/drawing/2014/main" id="{E903047D-0F9D-0858-4D03-8A542EE21C82}"/>
              </a:ext>
            </a:extLst>
          </p:cNvPr>
          <p:cNvSpPr>
            <a:spLocks noGrp="1"/>
          </p:cNvSpPr>
          <p:nvPr>
            <p:ph type="title"/>
          </p:nvPr>
        </p:nvSpPr>
        <p:spPr>
          <a:xfrm>
            <a:off x="1102236" y="2986079"/>
            <a:ext cx="7683500" cy="895065"/>
          </a:xfrm>
        </p:spPr>
        <p:txBody>
          <a:bodyPr>
            <a:normAutofit/>
          </a:bodyPr>
          <a:lstStyle>
            <a:lvl1pPr>
              <a:defRPr sz="3600">
                <a:solidFill>
                  <a:srgbClr val="463668"/>
                </a:solidFill>
                <a:latin typeface="Segoe UI Semibold" panose="020B0702040204020203" pitchFamily="34" charset="0"/>
                <a:cs typeface="Segoe UI Semibold" panose="020B0702040204020203" pitchFamily="34" charset="0"/>
              </a:defRPr>
            </a:lvl1pPr>
          </a:lstStyle>
          <a:p>
            <a:r>
              <a:rPr lang="en-US"/>
              <a:t>Click to edit Master title style</a:t>
            </a:r>
          </a:p>
        </p:txBody>
      </p:sp>
    </p:spTree>
    <p:extLst>
      <p:ext uri="{BB962C8B-B14F-4D97-AF65-F5344CB8AC3E}">
        <p14:creationId xmlns:p14="http://schemas.microsoft.com/office/powerpoint/2010/main" val="2074676110"/>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showMasterSp="0" preserve="1" userDrawn="1">
  <p:cSld name="Two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4199" y="5689600"/>
            <a:ext cx="5367528"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blipFill>
            <a:blip r:embed="rId2">
              <a:extLst>
                <a:ext uri="{28A0092B-C50C-407E-A947-70E740481C1C}">
                  <a14:useLocalDpi xmlns:a14="http://schemas.microsoft.com/office/drawing/2010/main" val="0"/>
                </a:ext>
              </a:extLst>
            </a:blip>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6241860" y="5689600"/>
            <a:ext cx="5367528"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blipFill>
            <a:blip r:embed="rId3">
              <a:extLst>
                <a:ext uri="{28A0092B-C50C-407E-A947-70E740481C1C}">
                  <a14:useLocalDpi xmlns:a14="http://schemas.microsoft.com/office/drawing/2010/main" val="0"/>
                </a:ext>
              </a:extLst>
            </a:blip>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0" name="TextBox 9">
            <a:extLst>
              <a:ext uri="{FF2B5EF4-FFF2-40B4-BE49-F238E27FC236}">
                <a16:creationId xmlns:a16="http://schemas.microsoft.com/office/drawing/2014/main" id="{CAF59E09-7602-42B9-AB0C-9D1365A9EBB2}"/>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42219454"/>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441.xml><?xml version="1.0" encoding="utf-8"?>
<p:sldLayout xmlns:a="http://schemas.openxmlformats.org/drawingml/2006/main" xmlns:r="http://schemas.openxmlformats.org/officeDocument/2006/relationships" xmlns:p="http://schemas.openxmlformats.org/presentationml/2006/main" showMasterSp="0" preserve="1" userDrawn="1">
  <p:cSld name="Three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2613" y="5689600"/>
            <a:ext cx="3475037"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blipFill>
            <a:blip r:embed="rId2">
              <a:extLst>
                <a:ext uri="{28A0092B-C50C-407E-A947-70E740481C1C}">
                  <a14:useLocalDpi xmlns:a14="http://schemas.microsoft.com/office/drawing/2010/main" val="0"/>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p:nvPr>
        </p:nvSpPr>
        <p:spPr>
          <a:xfrm>
            <a:off x="4358640" y="5689600"/>
            <a:ext cx="3475037"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blipFill>
            <a:blip r:embed="rId3">
              <a:extLst>
                <a:ext uri="{28A0092B-C50C-407E-A947-70E740481C1C}">
                  <a14:useLocalDpi xmlns:a14="http://schemas.microsoft.com/office/drawing/2010/main" val="0"/>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8134351" y="5689600"/>
            <a:ext cx="3475037"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blipFill>
            <a:blip r:embed="rId4">
              <a:extLst>
                <a:ext uri="{28A0092B-C50C-407E-A947-70E740481C1C}">
                  <a14:useLocalDpi xmlns:a14="http://schemas.microsoft.com/office/drawing/2010/main" val="0"/>
                </a:ext>
              </a:extLst>
            </a:blip>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Box 13">
            <a:extLst>
              <a:ext uri="{FF2B5EF4-FFF2-40B4-BE49-F238E27FC236}">
                <a16:creationId xmlns:a16="http://schemas.microsoft.com/office/drawing/2014/main" id="{52B36921-D927-4BA6-8891-8AEE978492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135974284"/>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442.xml><?xml version="1.0" encoding="utf-8"?>
<p:sldLayout xmlns:a="http://schemas.openxmlformats.org/drawingml/2006/main" xmlns:r="http://schemas.openxmlformats.org/officeDocument/2006/relationships" xmlns:p="http://schemas.openxmlformats.org/presentationml/2006/main" showMasterSp="0" preserve="1" userDrawn="1">
  <p:cSld name="Four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2613"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blipFill>
            <a:blip r:embed="rId2">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p:nvPr>
        </p:nvSpPr>
        <p:spPr>
          <a:xfrm>
            <a:off x="3413908"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blipFill>
            <a:blip r:embed="rId3">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6245204"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blipFill>
            <a:blip r:embed="rId4">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p:nvPr>
        </p:nvSpPr>
        <p:spPr>
          <a:xfrm>
            <a:off x="9076500"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blipFill>
            <a:blip r:embed="rId5">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6" name="TextBox 15">
            <a:extLst>
              <a:ext uri="{FF2B5EF4-FFF2-40B4-BE49-F238E27FC236}">
                <a16:creationId xmlns:a16="http://schemas.microsoft.com/office/drawing/2014/main" id="{5CF56B00-AAD4-4F4F-8228-B6CF8367DE0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480240442"/>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443.xml><?xml version="1.0" encoding="utf-8"?>
<p:sldLayout xmlns:a="http://schemas.openxmlformats.org/drawingml/2006/main" xmlns:r="http://schemas.openxmlformats.org/officeDocument/2006/relationships" xmlns:p="http://schemas.openxmlformats.org/presentationml/2006/main" showMasterSp="0" preserve="1" userDrawn="1">
  <p:cSld name="Two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8"/>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585216" y="5334000"/>
            <a:ext cx="4892040" cy="9350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6714744" y="5334000"/>
            <a:ext cx="4892040" cy="938212"/>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747114823"/>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444.xml><?xml version="1.0" encoding="utf-8"?>
<p:sldLayout xmlns:a="http://schemas.openxmlformats.org/drawingml/2006/main" xmlns:r="http://schemas.openxmlformats.org/officeDocument/2006/relationships" xmlns:p="http://schemas.openxmlformats.org/presentationml/2006/main" showMasterSp="0" preserve="1" userDrawn="1">
  <p:cSld name="Three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7"/>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585216" y="4800600"/>
            <a:ext cx="2852928" cy="14684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4669536" y="4799409"/>
            <a:ext cx="2852928" cy="1472803"/>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p:nvPr>
        </p:nvSpPr>
        <p:spPr>
          <a:xfrm>
            <a:off x="8753856" y="4799410"/>
            <a:ext cx="2852928" cy="146962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73732289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445.xml><?xml version="1.0" encoding="utf-8"?>
<p:sldLayout xmlns:a="http://schemas.openxmlformats.org/drawingml/2006/main" xmlns:r="http://schemas.openxmlformats.org/officeDocument/2006/relationships" xmlns:p="http://schemas.openxmlformats.org/presentationml/2006/main" showMasterSp="0" preserve="1" userDrawn="1">
  <p:cSld name="Four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8"/>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585216" y="4800600"/>
            <a:ext cx="1828800" cy="14684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3649472" y="4799409"/>
            <a:ext cx="1828800" cy="1472803"/>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p:nvPr>
        </p:nvSpPr>
        <p:spPr>
          <a:xfrm>
            <a:off x="6713728" y="4799410"/>
            <a:ext cx="1828800" cy="146962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p:nvPr>
        </p:nvSpPr>
        <p:spPr>
          <a:xfrm>
            <a:off x="9777984" y="4799409"/>
            <a:ext cx="1828800" cy="1469629"/>
          </a:xfrm>
        </p:spPr>
        <p:txBody>
          <a:bodyPr/>
          <a:lstStyle>
            <a:lvl1pPr marL="0" indent="0" algn="ctr">
              <a:spcBef>
                <a:spcPts val="0"/>
              </a:spcBef>
              <a:buNone/>
              <a:defRPr sz="1800">
                <a:latin typeface="+mj-lt"/>
              </a:defRPr>
            </a:lvl1pPr>
          </a:lstStyle>
          <a:p>
            <a:pPr lvl="0"/>
            <a:r>
              <a:rPr lang="en-US"/>
              <a:t>Click to edit Master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09675898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446.xml><?xml version="1.0" encoding="utf-8"?>
<p:sldLayout xmlns:a="http://schemas.openxmlformats.org/drawingml/2006/main" xmlns:r="http://schemas.openxmlformats.org/officeDocument/2006/relationships" xmlns:p="http://schemas.openxmlformats.org/presentationml/2006/main" showMasterSp="0" preserve="1" userDrawn="1">
  <p:cSld name="Five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8"/>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292608" y="4800600"/>
            <a:ext cx="1801368" cy="14684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2743962" y="4799409"/>
            <a:ext cx="1801368" cy="1472803"/>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p:nvPr>
        </p:nvSpPr>
        <p:spPr>
          <a:xfrm>
            <a:off x="5195316" y="4799410"/>
            <a:ext cx="1801368" cy="146962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p:nvPr>
        </p:nvSpPr>
        <p:spPr>
          <a:xfrm>
            <a:off x="7646670" y="4799409"/>
            <a:ext cx="1801368" cy="1469629"/>
          </a:xfrm>
        </p:spPr>
        <p:txBody>
          <a:bodyPr/>
          <a:lstStyle>
            <a:lvl1pPr marL="0" indent="0" algn="ctr">
              <a:spcBef>
                <a:spcPts val="0"/>
              </a:spcBef>
              <a:buNone/>
              <a:defRPr sz="1800">
                <a:latin typeface="+mj-lt"/>
              </a:defRPr>
            </a:lvl1pPr>
          </a:lstStyle>
          <a:p>
            <a:pPr lvl="0"/>
            <a:r>
              <a:rPr lang="en-US"/>
              <a:t>Click to edit Master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p:nvPr>
        </p:nvSpPr>
        <p:spPr>
          <a:xfrm>
            <a:off x="10098024" y="4799409"/>
            <a:ext cx="1801368" cy="1469629"/>
          </a:xfrm>
        </p:spPr>
        <p:txBody>
          <a:bodyPr/>
          <a:lstStyle>
            <a:lvl1pPr marL="0" indent="0" algn="ctr">
              <a:spcBef>
                <a:spcPts val="0"/>
              </a:spcBef>
              <a:buNone/>
              <a:defRPr sz="1800">
                <a:latin typeface="+mj-lt"/>
              </a:defRPr>
            </a:lvl1pPr>
          </a:lstStyle>
          <a:p>
            <a:pPr lvl="0"/>
            <a:r>
              <a:rPr lang="en-US"/>
              <a:t>Click to edit Master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extLst>
                <a:ext uri="{28A0092B-C50C-407E-A947-70E740481C1C}">
                  <a14:useLocalDpi xmlns:a14="http://schemas.microsoft.com/office/drawing/2010/main" val="0"/>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121020648"/>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447.xml><?xml version="1.0" encoding="utf-8"?>
<p:sldLayout xmlns:a="http://schemas.openxmlformats.org/drawingml/2006/main" xmlns:r="http://schemas.openxmlformats.org/officeDocument/2006/relationships" xmlns:p="http://schemas.openxmlformats.org/presentationml/2006/main" showMasterSp="0" preserve="1" userDrawn="1">
  <p:cSld name="Three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263" y="588962"/>
            <a:ext cx="11018520" cy="1115568"/>
          </a:xfrm>
        </p:spPr>
        <p:txBody>
          <a:bodyPr anchor="ctr"/>
          <a:lstStyle>
            <a:lvl1pPr algn="ctr">
              <a:defRPr/>
            </a:lvl1pPr>
          </a:lstStyle>
          <a:p>
            <a:r>
              <a:rPr lang="en-US"/>
              <a:t>Click to edit Master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2037906"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4939284"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p:nvPr>
        </p:nvSpPr>
        <p:spPr>
          <a:xfrm>
            <a:off x="7840663"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40190768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448.xml><?xml version="1.0" encoding="utf-8"?>
<p:sldLayout xmlns:a="http://schemas.openxmlformats.org/drawingml/2006/main" xmlns:r="http://schemas.openxmlformats.org/officeDocument/2006/relationships" xmlns:p="http://schemas.openxmlformats.org/presentationml/2006/main" showMasterSp="0" preserve="1" userDrawn="1">
  <p:cSld name="Four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263" y="583007"/>
            <a:ext cx="11018520" cy="1115568"/>
          </a:xfrm>
        </p:spPr>
        <p:txBody>
          <a:bodyPr anchor="ctr"/>
          <a:lstStyle>
            <a:lvl1pPr algn="ctr">
              <a:defRPr/>
            </a:lvl1pPr>
          </a:lstStyle>
          <a:p>
            <a:r>
              <a:rPr lang="en-US"/>
              <a:t>Click to edit Master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584200"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3487250"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p:nvPr>
        </p:nvSpPr>
        <p:spPr>
          <a:xfrm>
            <a:off x="6390300"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p:nvPr>
        </p:nvSpPr>
        <p:spPr>
          <a:xfrm>
            <a:off x="9293351"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41067783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449.xml><?xml version="1.0" encoding="utf-8"?>
<p:sldLayout xmlns:a="http://schemas.openxmlformats.org/drawingml/2006/main" xmlns:r="http://schemas.openxmlformats.org/officeDocument/2006/relationships" xmlns:p="http://schemas.openxmlformats.org/presentationml/2006/main" showMasterSp="0" preserve="1" userDrawn="1">
  <p:cSld name="Five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263" y="583007"/>
            <a:ext cx="11018520" cy="1115568"/>
          </a:xfrm>
        </p:spPr>
        <p:txBody>
          <a:bodyPr anchor="ctr"/>
          <a:lstStyle>
            <a:lvl1pPr algn="ctr">
              <a:defRPr/>
            </a:lvl1pPr>
          </a:lstStyle>
          <a:p>
            <a:r>
              <a:rPr lang="en-US"/>
              <a:t>Click to edit Master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cstate="print">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584200"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cstate="print">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2905506"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cstate="print">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p:nvPr>
        </p:nvSpPr>
        <p:spPr>
          <a:xfrm>
            <a:off x="5227320" y="4235451"/>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cstate="print">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p:nvPr>
        </p:nvSpPr>
        <p:spPr>
          <a:xfrm>
            <a:off x="7548118"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cstate="print">
              <a:extLst>
                <a:ext uri="{28A0092B-C50C-407E-A947-70E740481C1C}">
                  <a14:useLocalDpi xmlns:a14="http://schemas.microsoft.com/office/drawing/2010/main" val="0"/>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p:nvPr>
        </p:nvSpPr>
        <p:spPr>
          <a:xfrm>
            <a:off x="9869423"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170814354"/>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preserve="1" userDrawn="1">
  <p:cSld name="4_Title Slide">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3865D091-6B2C-23D8-66B6-710FA9AD127F}"/>
              </a:ext>
            </a:extLst>
          </p:cNvPr>
          <p:cNvSpPr/>
          <p:nvPr userDrawn="1"/>
        </p:nvSpPr>
        <p:spPr>
          <a:xfrm>
            <a:off x="0" y="0"/>
            <a:ext cx="12192000" cy="6858000"/>
          </a:xfrm>
          <a:prstGeom prst="rect">
            <a:avLst/>
          </a:prstGeom>
          <a:gradFill flip="none" rotWithShape="1">
            <a:gsLst>
              <a:gs pos="20000">
                <a:srgbClr val="DAE4F6"/>
              </a:gs>
              <a:gs pos="100000">
                <a:srgbClr val="F0D2D2"/>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 name="Picture 8" descr="A group of messages on a table&#10;&#10;Description automatically generated">
            <a:extLst>
              <a:ext uri="{FF2B5EF4-FFF2-40B4-BE49-F238E27FC236}">
                <a16:creationId xmlns:a16="http://schemas.microsoft.com/office/drawing/2014/main" id="{32D53500-C353-063C-4052-2F0AD4B8A7CF}"/>
              </a:ext>
            </a:extLst>
          </p:cNvPr>
          <p:cNvPicPr>
            <a:picLocks noChangeAspect="1"/>
          </p:cNvPicPr>
          <p:nvPr userDrawn="1"/>
        </p:nvPicPr>
        <p:blipFill rotWithShape="1">
          <a:blip r:embed="rId2">
            <a:alphaModFix/>
            <a:extLst>
              <a:ext uri="{28A0092B-C50C-407E-A947-70E740481C1C}">
                <a14:useLocalDpi xmlns:a14="http://schemas.microsoft.com/office/drawing/2010/main"/>
              </a:ext>
            </a:extLst>
          </a:blip>
          <a:srcRect l="9350" t="7822" r="31461" b="2027"/>
          <a:stretch/>
        </p:blipFill>
        <p:spPr>
          <a:xfrm>
            <a:off x="0" y="1"/>
            <a:ext cx="12192000" cy="6858000"/>
          </a:xfrm>
          <a:prstGeom prst="rect">
            <a:avLst/>
          </a:prstGeom>
        </p:spPr>
      </p:pic>
      <p:sp>
        <p:nvSpPr>
          <p:cNvPr id="3" name="Rectangle 2">
            <a:extLst>
              <a:ext uri="{FF2B5EF4-FFF2-40B4-BE49-F238E27FC236}">
                <a16:creationId xmlns:a16="http://schemas.microsoft.com/office/drawing/2014/main" id="{5F877082-FE34-FE9B-5C00-4EFF86C7CB55}"/>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itle 15">
            <a:extLst>
              <a:ext uri="{FF2B5EF4-FFF2-40B4-BE49-F238E27FC236}">
                <a16:creationId xmlns:a16="http://schemas.microsoft.com/office/drawing/2014/main" id="{EBB3EB53-54AD-8806-BB93-224477508D47}"/>
              </a:ext>
            </a:extLst>
          </p:cNvPr>
          <p:cNvSpPr>
            <a:spLocks noGrp="1"/>
          </p:cNvSpPr>
          <p:nvPr>
            <p:ph type="title"/>
          </p:nvPr>
        </p:nvSpPr>
        <p:spPr>
          <a:xfrm>
            <a:off x="403736" y="2986079"/>
            <a:ext cx="7683500" cy="895065"/>
          </a:xfrm>
        </p:spPr>
        <p:txBody>
          <a:bodyPr>
            <a:normAutofit/>
          </a:bodyPr>
          <a:lstStyle>
            <a:lvl1pPr>
              <a:defRPr sz="3600">
                <a:solidFill>
                  <a:srgbClr val="463668"/>
                </a:solidFill>
                <a:latin typeface="Segoe UI Semibold" panose="020B0702040204020203" pitchFamily="34" charset="0"/>
                <a:cs typeface="Segoe UI Semibold" panose="020B0702040204020203" pitchFamily="34" charset="0"/>
              </a:defRPr>
            </a:lvl1pPr>
          </a:lstStyle>
          <a:p>
            <a:r>
              <a:rPr lang="en-US"/>
              <a:t>Click to edit Master title style</a:t>
            </a:r>
          </a:p>
        </p:txBody>
      </p:sp>
    </p:spTree>
    <p:extLst>
      <p:ext uri="{BB962C8B-B14F-4D97-AF65-F5344CB8AC3E}">
        <p14:creationId xmlns:p14="http://schemas.microsoft.com/office/powerpoint/2010/main" val="1705411937"/>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showMasterSp="0" preserve="1" userDrawn="1">
  <p:cSld name="Title and text side by side">
    <p:spTree>
      <p:nvGrpSpPr>
        <p:cNvPr id="1" name=""/>
        <p:cNvGrpSpPr/>
        <p:nvPr/>
      </p:nvGrpSpPr>
      <p:grpSpPr>
        <a:xfrm>
          <a:off x="0" y="0"/>
          <a:ext cx="0" cy="0"/>
          <a:chOff x="0" y="0"/>
          <a:chExt cx="0" cy="0"/>
        </a:xfrm>
      </p:grpSpPr>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p:nvPr>
        </p:nvSpPr>
        <p:spPr>
          <a:xfrm>
            <a:off x="4356100" y="2309812"/>
            <a:ext cx="7253288" cy="3959223"/>
          </a:xfrm>
        </p:spPr>
        <p:txBody>
          <a:bodyPr anchor="t"/>
          <a:lstStyle>
            <a:lvl1pPr marL="231775" indent="-231775">
              <a:spcAft>
                <a:spcPts val="600"/>
              </a:spcAft>
              <a:buFont typeface="Wingdings" panose="05000000000000000000" pitchFamily="2" charset="2"/>
              <a:buChar char=""/>
              <a:defRPr/>
            </a:lvl1pPr>
          </a:lstStyle>
          <a:p>
            <a:pPr lvl="0"/>
            <a:r>
              <a:rPr lang="en-US"/>
              <a:t>Click to edit Master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28575">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49D8AF80-CAD5-4055-80AD-0B31EBCB52A9}"/>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cxnSp>
        <p:nvCxnSpPr>
          <p:cNvPr id="8" name="Straight Connector 7">
            <a:extLst>
              <a:ext uri="{FF2B5EF4-FFF2-40B4-BE49-F238E27FC236}">
                <a16:creationId xmlns:a16="http://schemas.microsoft.com/office/drawing/2014/main" id="{DF1A9F7D-F14E-4BCE-9EB4-D9EF47B6780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3" name="Title 2">
            <a:extLst>
              <a:ext uri="{FF2B5EF4-FFF2-40B4-BE49-F238E27FC236}">
                <a16:creationId xmlns:a16="http://schemas.microsoft.com/office/drawing/2014/main" id="{569652A2-E29C-BE8D-BDD3-DE79D7CD36E2}"/>
              </a:ext>
            </a:extLst>
          </p:cNvPr>
          <p:cNvSpPr>
            <a:spLocks noGrp="1"/>
          </p:cNvSpPr>
          <p:nvPr>
            <p:ph type="title" hasCustomPrompt="1"/>
          </p:nvPr>
        </p:nvSpPr>
        <p:spPr>
          <a:xfrm>
            <a:off x="588263" y="2309811"/>
            <a:ext cx="3179065" cy="553998"/>
          </a:xfrm>
        </p:spPr>
        <p:txBody>
          <a:bodyPr anchor="t" anchorCtr="0"/>
          <a:lstStyle>
            <a:lvl1pPr>
              <a:defRPr/>
            </a:lvl1pPr>
          </a:lstStyle>
          <a:p>
            <a:r>
              <a:rPr lang="en-US"/>
              <a:t>Title</a:t>
            </a:r>
            <a:endParaRPr lang="en-CA"/>
          </a:p>
        </p:txBody>
      </p:sp>
    </p:spTree>
    <p:extLst>
      <p:ext uri="{BB962C8B-B14F-4D97-AF65-F5344CB8AC3E}">
        <p14:creationId xmlns:p14="http://schemas.microsoft.com/office/powerpoint/2010/main" val="3533428589"/>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451.xml><?xml version="1.0" encoding="utf-8"?>
<p:sldLayout xmlns:a="http://schemas.openxmlformats.org/drawingml/2006/main" xmlns:r="http://schemas.openxmlformats.org/officeDocument/2006/relationships" xmlns:p="http://schemas.openxmlformats.org/presentationml/2006/main" showMasterSp="0" preserve="1" userDrawn="1">
  <p:cSld name="Title and text side by side 2">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p:nvPr>
        </p:nvSpPr>
        <p:spPr>
          <a:xfrm>
            <a:off x="4941888" y="585788"/>
            <a:ext cx="6667500" cy="5683249"/>
          </a:xfrm>
        </p:spPr>
        <p:txBody>
          <a:bodyPr anchor="ctr"/>
          <a:lstStyle>
            <a:lvl1pPr marL="231775" indent="-231775">
              <a:spcAft>
                <a:spcPts val="600"/>
              </a:spcAft>
              <a:buFont typeface="Wingdings" panose="05000000000000000000" pitchFamily="2" charset="2"/>
              <a:buChar char=""/>
              <a:defRPr/>
            </a:lvl1pPr>
          </a:lstStyle>
          <a:p>
            <a:pPr lvl="0"/>
            <a:r>
              <a:rPr lang="en-US"/>
              <a:t>Click to edit Master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28575">
            <a:gradFill flip="none" rotWithShape="1">
              <a:gsLst>
                <a:gs pos="0">
                  <a:schemeClr val="accent2"/>
                </a:gs>
                <a:gs pos="100000">
                  <a:schemeClr val="accent3"/>
                </a:gs>
              </a:gsLst>
              <a:lin ang="540000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4" name="Title 3">
            <a:extLst>
              <a:ext uri="{FF2B5EF4-FFF2-40B4-BE49-F238E27FC236}">
                <a16:creationId xmlns:a16="http://schemas.microsoft.com/office/drawing/2014/main" id="{AE92A3BC-F5A8-2DAA-DD0D-D13234BCD462}"/>
              </a:ext>
            </a:extLst>
          </p:cNvPr>
          <p:cNvSpPr>
            <a:spLocks noGrp="1"/>
          </p:cNvSpPr>
          <p:nvPr>
            <p:ph type="title" hasCustomPrompt="1"/>
          </p:nvPr>
        </p:nvSpPr>
        <p:spPr>
          <a:xfrm>
            <a:off x="588263" y="3150413"/>
            <a:ext cx="3080909" cy="553998"/>
          </a:xfrm>
        </p:spPr>
        <p:txBody>
          <a:bodyPr/>
          <a:lstStyle>
            <a:lvl1pPr>
              <a:defRPr/>
            </a:lvl1pPr>
          </a:lstStyle>
          <a:p>
            <a:r>
              <a:rPr lang="en-US"/>
              <a:t>Title</a:t>
            </a:r>
            <a:endParaRPr lang="en-CA"/>
          </a:p>
        </p:txBody>
      </p:sp>
    </p:spTree>
    <p:extLst>
      <p:ext uri="{BB962C8B-B14F-4D97-AF65-F5344CB8AC3E}">
        <p14:creationId xmlns:p14="http://schemas.microsoft.com/office/powerpoint/2010/main" val="706222734"/>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452.xml><?xml version="1.0" encoding="utf-8"?>
<p:sldLayout xmlns:a="http://schemas.openxmlformats.org/drawingml/2006/main" xmlns:r="http://schemas.openxmlformats.org/officeDocument/2006/relationships" xmlns:p="http://schemas.openxmlformats.org/presentationml/2006/main" showMasterSp="0" preserve="1" userDrawn="1">
  <p:cSld name="3_Title and text side by side 3">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p:nvPr>
        </p:nvSpPr>
        <p:spPr>
          <a:xfrm>
            <a:off x="4941888" y="585789"/>
            <a:ext cx="1873779" cy="2843212"/>
          </a:xfrm>
        </p:spPr>
        <p:txBody>
          <a:bodyPr anchor="t">
            <a:noAutofit/>
          </a:bodyPr>
          <a:lstStyle>
            <a:lvl1pPr marL="231775" indent="-231775">
              <a:spcAft>
                <a:spcPts val="600"/>
              </a:spcAft>
              <a:buFont typeface="Wingdings" panose="05000000000000000000" pitchFamily="2" charset="2"/>
              <a:buChar char=""/>
              <a:defRPr/>
            </a:lvl1pPr>
          </a:lstStyle>
          <a:p>
            <a:pPr lvl="0"/>
            <a:r>
              <a:rPr lang="en-US"/>
              <a:t>Click to edit Master text styles</a:t>
            </a:r>
          </a:p>
        </p:txBody>
      </p:sp>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4" name="Title 3">
            <a:extLst>
              <a:ext uri="{FF2B5EF4-FFF2-40B4-BE49-F238E27FC236}">
                <a16:creationId xmlns:a16="http://schemas.microsoft.com/office/drawing/2014/main" id="{58663207-1A18-AE82-9D0F-35CDCAABAD66}"/>
              </a:ext>
            </a:extLst>
          </p:cNvPr>
          <p:cNvSpPr>
            <a:spLocks noGrp="1"/>
          </p:cNvSpPr>
          <p:nvPr>
            <p:ph type="title" hasCustomPrompt="1"/>
          </p:nvPr>
        </p:nvSpPr>
        <p:spPr>
          <a:xfrm>
            <a:off x="588263" y="457200"/>
            <a:ext cx="2999889" cy="553998"/>
          </a:xfrm>
        </p:spPr>
        <p:txBody>
          <a:bodyPr/>
          <a:lstStyle>
            <a:lvl1pPr>
              <a:defRPr/>
            </a:lvl1pPr>
          </a:lstStyle>
          <a:p>
            <a:r>
              <a:rPr lang="en-US"/>
              <a:t>Title</a:t>
            </a:r>
            <a:endParaRPr lang="en-CA"/>
          </a:p>
        </p:txBody>
      </p:sp>
    </p:spTree>
    <p:extLst>
      <p:ext uri="{BB962C8B-B14F-4D97-AF65-F5344CB8AC3E}">
        <p14:creationId xmlns:p14="http://schemas.microsoft.com/office/powerpoint/2010/main" val="4097811955"/>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453.xml><?xml version="1.0" encoding="utf-8"?>
<p:sldLayout xmlns:a="http://schemas.openxmlformats.org/drawingml/2006/main" xmlns:r="http://schemas.openxmlformats.org/officeDocument/2006/relationships" xmlns:p="http://schemas.openxmlformats.org/presentationml/2006/main" showMasterSp="0" preserve="1" userDrawn="1">
  <p:cSld name="2_Blank">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D826C194-5DF2-7441-B8B3-5C47E35F2F7D}"/>
              </a:ext>
            </a:extLst>
          </p:cNvPr>
          <p:cNvSpPr>
            <a:spLocks noGrp="1"/>
          </p:cNvSpPr>
          <p:nvPr>
            <p:ph type="body" sz="quarter" idx="11"/>
          </p:nvPr>
        </p:nvSpPr>
        <p:spPr>
          <a:xfrm>
            <a:off x="4370387" y="585789"/>
            <a:ext cx="1589088" cy="2843212"/>
          </a:xfrm>
        </p:spPr>
        <p:txBody>
          <a:bodyPr anchor="t">
            <a:noAutofit/>
          </a:bodyPr>
          <a:lstStyle>
            <a:lvl1pPr marL="231775" indent="-231775">
              <a:spcAft>
                <a:spcPts val="600"/>
              </a:spcAft>
              <a:buFont typeface="Wingdings" panose="05000000000000000000" pitchFamily="2" charset="2"/>
              <a:buChar char=""/>
              <a:defRPr/>
            </a:lvl1pPr>
          </a:lstStyle>
          <a:p>
            <a:pPr lvl="0"/>
            <a:r>
              <a:rPr lang="en-US"/>
              <a:t>Click to edit Master text styles</a:t>
            </a:r>
          </a:p>
        </p:txBody>
      </p:sp>
      <p:sp>
        <p:nvSpPr>
          <p:cNvPr id="4" name="Text Placeholder 2">
            <a:extLst>
              <a:ext uri="{FF2B5EF4-FFF2-40B4-BE49-F238E27FC236}">
                <a16:creationId xmlns:a16="http://schemas.microsoft.com/office/drawing/2014/main" id="{2A8C8003-FE11-344B-91A7-BA3F99AD5E4D}"/>
              </a:ext>
            </a:extLst>
          </p:cNvPr>
          <p:cNvSpPr>
            <a:spLocks noGrp="1"/>
          </p:cNvSpPr>
          <p:nvPr>
            <p:ph type="body" sz="quarter" idx="12"/>
          </p:nvPr>
        </p:nvSpPr>
        <p:spPr>
          <a:xfrm>
            <a:off x="7192963" y="585789"/>
            <a:ext cx="1584325" cy="2843212"/>
          </a:xfrm>
        </p:spPr>
        <p:txBody>
          <a:bodyPr anchor="t">
            <a:noAutofit/>
          </a:bodyPr>
          <a:lstStyle>
            <a:lvl1pPr marL="231775" indent="-231775">
              <a:spcAft>
                <a:spcPts val="600"/>
              </a:spcAft>
              <a:buFont typeface="Wingdings" panose="05000000000000000000" pitchFamily="2" charset="2"/>
              <a:buChar char=""/>
              <a:defRPr/>
            </a:lvl1pPr>
          </a:lstStyle>
          <a:p>
            <a:pPr lvl="0"/>
            <a:r>
              <a:rPr lang="en-US"/>
              <a:t>Click to edit Master text styles</a:t>
            </a:r>
          </a:p>
        </p:txBody>
      </p:sp>
      <p:sp>
        <p:nvSpPr>
          <p:cNvPr id="5" name="Text Placeholder 2">
            <a:extLst>
              <a:ext uri="{FF2B5EF4-FFF2-40B4-BE49-F238E27FC236}">
                <a16:creationId xmlns:a16="http://schemas.microsoft.com/office/drawing/2014/main" id="{BBB0E468-375A-A74A-AD5E-EDC93E485E78}"/>
              </a:ext>
            </a:extLst>
          </p:cNvPr>
          <p:cNvSpPr>
            <a:spLocks noGrp="1"/>
          </p:cNvSpPr>
          <p:nvPr>
            <p:ph type="body" sz="quarter" idx="13"/>
          </p:nvPr>
        </p:nvSpPr>
        <p:spPr>
          <a:xfrm>
            <a:off x="4370387" y="3429000"/>
            <a:ext cx="1589088" cy="2843212"/>
          </a:xfrm>
        </p:spPr>
        <p:txBody>
          <a:bodyPr anchor="t">
            <a:noAutofit/>
          </a:bodyPr>
          <a:lstStyle>
            <a:lvl1pPr marL="231775" indent="-231775">
              <a:spcAft>
                <a:spcPts val="600"/>
              </a:spcAft>
              <a:buFont typeface="Wingdings" panose="05000000000000000000" pitchFamily="2" charset="2"/>
              <a:buChar char=""/>
              <a:defRPr/>
            </a:lvl1pPr>
          </a:lstStyle>
          <a:p>
            <a:pPr lvl="0"/>
            <a:r>
              <a:rPr lang="en-US"/>
              <a:t>Click to edit Master text styles</a:t>
            </a:r>
          </a:p>
        </p:txBody>
      </p:sp>
      <p:sp>
        <p:nvSpPr>
          <p:cNvPr id="6" name="Text Placeholder 2">
            <a:extLst>
              <a:ext uri="{FF2B5EF4-FFF2-40B4-BE49-F238E27FC236}">
                <a16:creationId xmlns:a16="http://schemas.microsoft.com/office/drawing/2014/main" id="{23306775-7E51-4F44-B99E-7E1D443B99E3}"/>
              </a:ext>
            </a:extLst>
          </p:cNvPr>
          <p:cNvSpPr>
            <a:spLocks noGrp="1"/>
          </p:cNvSpPr>
          <p:nvPr>
            <p:ph type="body" sz="quarter" idx="14"/>
          </p:nvPr>
        </p:nvSpPr>
        <p:spPr>
          <a:xfrm>
            <a:off x="7192963" y="3429000"/>
            <a:ext cx="1584325" cy="2843212"/>
          </a:xfrm>
        </p:spPr>
        <p:txBody>
          <a:bodyPr anchor="t">
            <a:noAutofit/>
          </a:bodyPr>
          <a:lstStyle>
            <a:lvl1pPr marL="231775" indent="-231775">
              <a:spcAft>
                <a:spcPts val="600"/>
              </a:spcAft>
              <a:buFont typeface="Wingdings" panose="05000000000000000000" pitchFamily="2" charset="2"/>
              <a:buChar char=""/>
              <a:defRPr/>
            </a:lvl1pPr>
          </a:lstStyle>
          <a:p>
            <a:pPr lvl="0"/>
            <a:r>
              <a:rPr lang="en-US"/>
              <a:t>Click to edit Master text styles</a:t>
            </a:r>
          </a:p>
        </p:txBody>
      </p:sp>
      <p:sp>
        <p:nvSpPr>
          <p:cNvPr id="7" name="Text Placeholder 2">
            <a:extLst>
              <a:ext uri="{FF2B5EF4-FFF2-40B4-BE49-F238E27FC236}">
                <a16:creationId xmlns:a16="http://schemas.microsoft.com/office/drawing/2014/main" id="{F1E6FE8E-4450-8545-9451-92092591B45E}"/>
              </a:ext>
            </a:extLst>
          </p:cNvPr>
          <p:cNvSpPr>
            <a:spLocks noGrp="1"/>
          </p:cNvSpPr>
          <p:nvPr>
            <p:ph type="body" sz="quarter" idx="15"/>
          </p:nvPr>
        </p:nvSpPr>
        <p:spPr>
          <a:xfrm>
            <a:off x="10013950" y="585789"/>
            <a:ext cx="1595438" cy="2843212"/>
          </a:xfrm>
        </p:spPr>
        <p:txBody>
          <a:bodyPr anchor="t">
            <a:noAutofit/>
          </a:bodyPr>
          <a:lstStyle>
            <a:lvl1pPr marL="231775" indent="-231775">
              <a:spcAft>
                <a:spcPts val="600"/>
              </a:spcAft>
              <a:buFont typeface="Wingdings" panose="05000000000000000000" pitchFamily="2" charset="2"/>
              <a:buChar char=""/>
              <a:defRPr/>
            </a:lvl1pPr>
          </a:lstStyle>
          <a:p>
            <a:pPr lvl="0"/>
            <a:r>
              <a:rPr lang="en-US"/>
              <a:t>Click to edit Master text styles</a:t>
            </a:r>
          </a:p>
        </p:txBody>
      </p:sp>
      <p:sp>
        <p:nvSpPr>
          <p:cNvPr id="8" name="Text Placeholder 2">
            <a:extLst>
              <a:ext uri="{FF2B5EF4-FFF2-40B4-BE49-F238E27FC236}">
                <a16:creationId xmlns:a16="http://schemas.microsoft.com/office/drawing/2014/main" id="{B006F60D-85D6-E049-BDFC-888F7E8E95E3}"/>
              </a:ext>
            </a:extLst>
          </p:cNvPr>
          <p:cNvSpPr>
            <a:spLocks noGrp="1"/>
          </p:cNvSpPr>
          <p:nvPr>
            <p:ph type="body" sz="quarter" idx="16"/>
          </p:nvPr>
        </p:nvSpPr>
        <p:spPr>
          <a:xfrm>
            <a:off x="10013950" y="3429000"/>
            <a:ext cx="1595438" cy="2843212"/>
          </a:xfrm>
        </p:spPr>
        <p:txBody>
          <a:bodyPr anchor="t">
            <a:noAutofit/>
          </a:bodyPr>
          <a:lstStyle>
            <a:lvl1pPr marL="231775" indent="-231775">
              <a:spcAft>
                <a:spcPts val="600"/>
              </a:spcAft>
              <a:buFont typeface="Wingdings" panose="05000000000000000000" pitchFamily="2" charset="2"/>
              <a:buChar char=""/>
              <a:defRPr/>
            </a:lvl1pPr>
          </a:lstStyle>
          <a:p>
            <a:pPr lvl="0"/>
            <a:r>
              <a:rPr lang="en-US"/>
              <a:t>Click to edit Master text styles</a:t>
            </a:r>
          </a:p>
        </p:txBody>
      </p:sp>
      <p:sp>
        <p:nvSpPr>
          <p:cNvPr id="9" name="Title 8">
            <a:extLst>
              <a:ext uri="{FF2B5EF4-FFF2-40B4-BE49-F238E27FC236}">
                <a16:creationId xmlns:a16="http://schemas.microsoft.com/office/drawing/2014/main" id="{699DD0A3-990A-8748-1537-7378C601906F}"/>
              </a:ext>
            </a:extLst>
          </p:cNvPr>
          <p:cNvSpPr>
            <a:spLocks noGrp="1"/>
          </p:cNvSpPr>
          <p:nvPr>
            <p:ph type="title" hasCustomPrompt="1"/>
          </p:nvPr>
        </p:nvSpPr>
        <p:spPr>
          <a:xfrm>
            <a:off x="588263" y="457200"/>
            <a:ext cx="2884142" cy="553998"/>
          </a:xfrm>
        </p:spPr>
        <p:txBody>
          <a:bodyPr/>
          <a:lstStyle>
            <a:lvl1pPr>
              <a:defRPr/>
            </a:lvl1pPr>
          </a:lstStyle>
          <a:p>
            <a:r>
              <a:rPr lang="en-US"/>
              <a:t>Title</a:t>
            </a:r>
            <a:endParaRPr lang="en-CA"/>
          </a:p>
        </p:txBody>
      </p:sp>
    </p:spTree>
    <p:extLst>
      <p:ext uri="{BB962C8B-B14F-4D97-AF65-F5344CB8AC3E}">
        <p14:creationId xmlns:p14="http://schemas.microsoft.com/office/powerpoint/2010/main" val="107687290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54.xml><?xml version="1.0" encoding="utf-8"?>
<p:sldLayout xmlns:a="http://schemas.openxmlformats.org/drawingml/2006/main" xmlns:r="http://schemas.openxmlformats.org/officeDocument/2006/relationships" xmlns:p="http://schemas.openxmlformats.org/presentationml/2006/main" showMasterSp="0" preserve="1" userDrawn="1">
  <p:cSld name="Left Title 3 Column Right">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468E03-1EA0-214F-BDD2-BA223F1D4550}"/>
              </a:ext>
            </a:extLst>
          </p:cNvPr>
          <p:cNvSpPr>
            <a:spLocks noGrp="1"/>
          </p:cNvSpPr>
          <p:nvPr>
            <p:ph type="title" hasCustomPrompt="1"/>
          </p:nvPr>
        </p:nvSpPr>
        <p:spPr>
          <a:xfrm>
            <a:off x="588264" y="585788"/>
            <a:ext cx="2534350" cy="548745"/>
          </a:xfrm>
        </p:spPr>
        <p:txBody>
          <a:bodyPr anchor="t">
            <a:noAutofit/>
          </a:bodyPr>
          <a:lstStyle>
            <a:lvl1pPr>
              <a:defRPr sz="2800">
                <a:gradFill>
                  <a:gsLst>
                    <a:gs pos="0">
                      <a:schemeClr val="accent1"/>
                    </a:gs>
                    <a:gs pos="100000">
                      <a:schemeClr val="accent3"/>
                    </a:gs>
                  </a:gsLst>
                  <a:lin ang="2400000" scaled="0"/>
                </a:gradFill>
              </a:defRPr>
            </a:lvl1pPr>
          </a:lstStyle>
          <a:p>
            <a:r>
              <a:rPr lang="en-US"/>
              <a:t>Title</a:t>
            </a:r>
          </a:p>
        </p:txBody>
      </p:sp>
      <p:sp>
        <p:nvSpPr>
          <p:cNvPr id="3" name="Text Placeholder 2">
            <a:extLst>
              <a:ext uri="{FF2B5EF4-FFF2-40B4-BE49-F238E27FC236}">
                <a16:creationId xmlns:a16="http://schemas.microsoft.com/office/drawing/2014/main" id="{D826C194-5DF2-7441-B8B3-5C47E35F2F7D}"/>
              </a:ext>
            </a:extLst>
          </p:cNvPr>
          <p:cNvSpPr>
            <a:spLocks noGrp="1"/>
          </p:cNvSpPr>
          <p:nvPr>
            <p:ph type="body" sz="quarter" idx="11"/>
          </p:nvPr>
        </p:nvSpPr>
        <p:spPr>
          <a:xfrm>
            <a:off x="4370387" y="961465"/>
            <a:ext cx="1589088" cy="2413747"/>
          </a:xfrm>
        </p:spPr>
        <p:txBody>
          <a:bodyPr anchor="t">
            <a:noAutofit/>
          </a:bodyPr>
          <a:lstStyle>
            <a:lvl1pPr marL="0" indent="0">
              <a:spcAft>
                <a:spcPts val="600"/>
              </a:spcAft>
              <a:buFont typeface="Wingdings" panose="05000000000000000000" pitchFamily="2" charset="2"/>
              <a:buNone/>
              <a:defRPr sz="1400">
                <a:solidFill>
                  <a:schemeClr val="bg1"/>
                </a:solidFill>
              </a:defRPr>
            </a:lvl1pPr>
          </a:lstStyle>
          <a:p>
            <a:pPr lvl="0"/>
            <a:r>
              <a:rPr lang="en-US"/>
              <a:t>Click to edit Master text styles</a:t>
            </a:r>
          </a:p>
        </p:txBody>
      </p:sp>
      <p:sp>
        <p:nvSpPr>
          <p:cNvPr id="4" name="Text Placeholder 2">
            <a:extLst>
              <a:ext uri="{FF2B5EF4-FFF2-40B4-BE49-F238E27FC236}">
                <a16:creationId xmlns:a16="http://schemas.microsoft.com/office/drawing/2014/main" id="{2A8C8003-FE11-344B-91A7-BA3F99AD5E4D}"/>
              </a:ext>
            </a:extLst>
          </p:cNvPr>
          <p:cNvSpPr>
            <a:spLocks noGrp="1"/>
          </p:cNvSpPr>
          <p:nvPr>
            <p:ph type="body" sz="quarter" idx="12"/>
          </p:nvPr>
        </p:nvSpPr>
        <p:spPr>
          <a:xfrm>
            <a:off x="7192963" y="961465"/>
            <a:ext cx="1584325" cy="2413747"/>
          </a:xfrm>
        </p:spPr>
        <p:txBody>
          <a:bodyPr anchor="t">
            <a:noAutofit/>
          </a:bodyPr>
          <a:lstStyle>
            <a:lvl1pPr marL="0" indent="0">
              <a:spcAft>
                <a:spcPts val="600"/>
              </a:spcAft>
              <a:buFont typeface="Wingdings" panose="05000000000000000000" pitchFamily="2" charset="2"/>
              <a:buNone/>
              <a:defRPr sz="1400">
                <a:solidFill>
                  <a:schemeClr val="bg1"/>
                </a:solidFill>
              </a:defRPr>
            </a:lvl1pPr>
          </a:lstStyle>
          <a:p>
            <a:pPr lvl="0"/>
            <a:r>
              <a:rPr lang="en-US"/>
              <a:t>Click to edit Master text styles</a:t>
            </a:r>
          </a:p>
        </p:txBody>
      </p:sp>
      <p:sp>
        <p:nvSpPr>
          <p:cNvPr id="5" name="Text Placeholder 2">
            <a:extLst>
              <a:ext uri="{FF2B5EF4-FFF2-40B4-BE49-F238E27FC236}">
                <a16:creationId xmlns:a16="http://schemas.microsoft.com/office/drawing/2014/main" id="{BBB0E468-375A-A74A-AD5E-EDC93E485E78}"/>
              </a:ext>
            </a:extLst>
          </p:cNvPr>
          <p:cNvSpPr>
            <a:spLocks noGrp="1"/>
          </p:cNvSpPr>
          <p:nvPr>
            <p:ph type="body" sz="quarter" idx="13"/>
          </p:nvPr>
        </p:nvSpPr>
        <p:spPr>
          <a:xfrm>
            <a:off x="4370387" y="3818966"/>
            <a:ext cx="1589088" cy="2453246"/>
          </a:xfrm>
        </p:spPr>
        <p:txBody>
          <a:bodyPr anchor="t">
            <a:noAutofit/>
          </a:bodyPr>
          <a:lstStyle>
            <a:lvl1pPr marL="0" indent="0">
              <a:spcAft>
                <a:spcPts val="600"/>
              </a:spcAft>
              <a:buFont typeface="Wingdings" panose="05000000000000000000" pitchFamily="2" charset="2"/>
              <a:buNone/>
              <a:defRPr sz="1400">
                <a:solidFill>
                  <a:schemeClr val="bg1"/>
                </a:solidFill>
              </a:defRPr>
            </a:lvl1pPr>
          </a:lstStyle>
          <a:p>
            <a:pPr lvl="0"/>
            <a:r>
              <a:rPr lang="en-US"/>
              <a:t>Click to edit Master text styles</a:t>
            </a:r>
          </a:p>
        </p:txBody>
      </p:sp>
      <p:sp>
        <p:nvSpPr>
          <p:cNvPr id="6" name="Text Placeholder 2">
            <a:extLst>
              <a:ext uri="{FF2B5EF4-FFF2-40B4-BE49-F238E27FC236}">
                <a16:creationId xmlns:a16="http://schemas.microsoft.com/office/drawing/2014/main" id="{23306775-7E51-4F44-B99E-7E1D443B99E3}"/>
              </a:ext>
            </a:extLst>
          </p:cNvPr>
          <p:cNvSpPr>
            <a:spLocks noGrp="1"/>
          </p:cNvSpPr>
          <p:nvPr>
            <p:ph type="body" sz="quarter" idx="14"/>
          </p:nvPr>
        </p:nvSpPr>
        <p:spPr>
          <a:xfrm>
            <a:off x="7192963" y="3818965"/>
            <a:ext cx="1584325" cy="2453247"/>
          </a:xfrm>
        </p:spPr>
        <p:txBody>
          <a:bodyPr anchor="t">
            <a:noAutofit/>
          </a:bodyPr>
          <a:lstStyle>
            <a:lvl1pPr marL="0" indent="0">
              <a:spcAft>
                <a:spcPts val="600"/>
              </a:spcAft>
              <a:buFont typeface="Wingdings" panose="05000000000000000000" pitchFamily="2" charset="2"/>
              <a:buNone/>
              <a:defRPr sz="1400">
                <a:solidFill>
                  <a:schemeClr val="bg1"/>
                </a:solidFill>
              </a:defRPr>
            </a:lvl1pPr>
          </a:lstStyle>
          <a:p>
            <a:pPr lvl="0"/>
            <a:r>
              <a:rPr lang="en-US"/>
              <a:t>Click to edit Master text styles</a:t>
            </a:r>
          </a:p>
        </p:txBody>
      </p:sp>
      <p:sp>
        <p:nvSpPr>
          <p:cNvPr id="7" name="Text Placeholder 2">
            <a:extLst>
              <a:ext uri="{FF2B5EF4-FFF2-40B4-BE49-F238E27FC236}">
                <a16:creationId xmlns:a16="http://schemas.microsoft.com/office/drawing/2014/main" id="{F1E6FE8E-4450-8545-9451-92092591B45E}"/>
              </a:ext>
            </a:extLst>
          </p:cNvPr>
          <p:cNvSpPr>
            <a:spLocks noGrp="1"/>
          </p:cNvSpPr>
          <p:nvPr>
            <p:ph type="body" sz="quarter" idx="15"/>
          </p:nvPr>
        </p:nvSpPr>
        <p:spPr>
          <a:xfrm>
            <a:off x="10013950" y="968188"/>
            <a:ext cx="1595438" cy="2413747"/>
          </a:xfrm>
        </p:spPr>
        <p:txBody>
          <a:bodyPr anchor="t">
            <a:noAutofit/>
          </a:bodyPr>
          <a:lstStyle>
            <a:lvl1pPr marL="0" indent="0">
              <a:spcAft>
                <a:spcPts val="600"/>
              </a:spcAft>
              <a:buFont typeface="Wingdings" panose="05000000000000000000" pitchFamily="2" charset="2"/>
              <a:buNone/>
              <a:defRPr sz="1400">
                <a:solidFill>
                  <a:schemeClr val="bg1"/>
                </a:solidFill>
              </a:defRPr>
            </a:lvl1pPr>
          </a:lstStyle>
          <a:p>
            <a:pPr lvl="0"/>
            <a:r>
              <a:rPr lang="en-US"/>
              <a:t>Click to edit Master text styles</a:t>
            </a:r>
          </a:p>
        </p:txBody>
      </p:sp>
      <p:sp>
        <p:nvSpPr>
          <p:cNvPr id="8" name="Text Placeholder 2">
            <a:extLst>
              <a:ext uri="{FF2B5EF4-FFF2-40B4-BE49-F238E27FC236}">
                <a16:creationId xmlns:a16="http://schemas.microsoft.com/office/drawing/2014/main" id="{B006F60D-85D6-E049-BDFC-888F7E8E95E3}"/>
              </a:ext>
            </a:extLst>
          </p:cNvPr>
          <p:cNvSpPr>
            <a:spLocks noGrp="1"/>
          </p:cNvSpPr>
          <p:nvPr>
            <p:ph type="body" sz="quarter" idx="16"/>
          </p:nvPr>
        </p:nvSpPr>
        <p:spPr>
          <a:xfrm>
            <a:off x="10013950" y="3832412"/>
            <a:ext cx="1595438" cy="2439800"/>
          </a:xfrm>
        </p:spPr>
        <p:txBody>
          <a:bodyPr anchor="t">
            <a:noAutofit/>
          </a:bodyPr>
          <a:lstStyle>
            <a:lvl1pPr marL="0" indent="0">
              <a:spcAft>
                <a:spcPts val="600"/>
              </a:spcAft>
              <a:buFont typeface="Wingdings" panose="05000000000000000000" pitchFamily="2" charset="2"/>
              <a:buNone/>
              <a:defRPr sz="1400">
                <a:solidFill>
                  <a:schemeClr val="bg1"/>
                </a:solidFill>
              </a:defRPr>
            </a:lvl1pPr>
          </a:lstStyle>
          <a:p>
            <a:pPr lvl="0"/>
            <a:r>
              <a:rPr lang="en-US"/>
              <a:t>Click to edit Master text styles</a:t>
            </a:r>
          </a:p>
        </p:txBody>
      </p:sp>
      <p:sp>
        <p:nvSpPr>
          <p:cNvPr id="9" name="Text Placeholder 2">
            <a:extLst>
              <a:ext uri="{FF2B5EF4-FFF2-40B4-BE49-F238E27FC236}">
                <a16:creationId xmlns:a16="http://schemas.microsoft.com/office/drawing/2014/main" id="{CC8AF00F-83DA-104D-A2BF-D2C439FE9BB3}"/>
              </a:ext>
            </a:extLst>
          </p:cNvPr>
          <p:cNvSpPr>
            <a:spLocks noGrp="1"/>
          </p:cNvSpPr>
          <p:nvPr>
            <p:ph type="body" sz="quarter" idx="17" hasCustomPrompt="1"/>
          </p:nvPr>
        </p:nvSpPr>
        <p:spPr>
          <a:xfrm>
            <a:off x="4370387" y="585789"/>
            <a:ext cx="1587600" cy="360000"/>
          </a:xfrm>
        </p:spPr>
        <p:txBody>
          <a:bodyPr anchor="b">
            <a:noAutofit/>
          </a:bodyPr>
          <a:lstStyle>
            <a:lvl1pPr marL="0" indent="0">
              <a:spcAft>
                <a:spcPts val="600"/>
              </a:spcAft>
              <a:buFont typeface="Wingdings" panose="05000000000000000000" pitchFamily="2" charset="2"/>
              <a:buNone/>
              <a:defRPr sz="2000">
                <a:solidFill>
                  <a:schemeClr val="accent1"/>
                </a:solidFill>
                <a:latin typeface="+mj-lt"/>
              </a:defRPr>
            </a:lvl1pPr>
          </a:lstStyle>
          <a:p>
            <a:pPr lvl="0"/>
            <a:r>
              <a:rPr lang="en-US"/>
              <a:t>1</a:t>
            </a:r>
          </a:p>
        </p:txBody>
      </p:sp>
      <p:sp>
        <p:nvSpPr>
          <p:cNvPr id="10" name="Text Placeholder 2">
            <a:extLst>
              <a:ext uri="{FF2B5EF4-FFF2-40B4-BE49-F238E27FC236}">
                <a16:creationId xmlns:a16="http://schemas.microsoft.com/office/drawing/2014/main" id="{24A44678-F325-7746-8C84-E6F44D505769}"/>
              </a:ext>
            </a:extLst>
          </p:cNvPr>
          <p:cNvSpPr>
            <a:spLocks noGrp="1"/>
          </p:cNvSpPr>
          <p:nvPr>
            <p:ph type="body" sz="quarter" idx="18" hasCustomPrompt="1"/>
          </p:nvPr>
        </p:nvSpPr>
        <p:spPr>
          <a:xfrm>
            <a:off x="7192962" y="585789"/>
            <a:ext cx="1584326" cy="360000"/>
          </a:xfrm>
        </p:spPr>
        <p:txBody>
          <a:bodyPr anchor="b">
            <a:noAutofit/>
          </a:bodyPr>
          <a:lstStyle>
            <a:lvl1pPr marL="0" indent="0">
              <a:spcAft>
                <a:spcPts val="600"/>
              </a:spcAft>
              <a:buFont typeface="Wingdings" panose="05000000000000000000" pitchFamily="2" charset="2"/>
              <a:buNone/>
              <a:defRPr sz="2000">
                <a:solidFill>
                  <a:schemeClr val="accent1"/>
                </a:solidFill>
                <a:latin typeface="+mj-lt"/>
              </a:defRPr>
            </a:lvl1pPr>
          </a:lstStyle>
          <a:p>
            <a:pPr lvl="0"/>
            <a:r>
              <a:rPr lang="en-US"/>
              <a:t>2</a:t>
            </a:r>
          </a:p>
        </p:txBody>
      </p:sp>
      <p:sp>
        <p:nvSpPr>
          <p:cNvPr id="12" name="Text Placeholder 2">
            <a:extLst>
              <a:ext uri="{FF2B5EF4-FFF2-40B4-BE49-F238E27FC236}">
                <a16:creationId xmlns:a16="http://schemas.microsoft.com/office/drawing/2014/main" id="{0EF3CCAA-003D-324C-9FAA-5B5DC19336A2}"/>
              </a:ext>
            </a:extLst>
          </p:cNvPr>
          <p:cNvSpPr>
            <a:spLocks noGrp="1"/>
          </p:cNvSpPr>
          <p:nvPr>
            <p:ph type="body" sz="quarter" idx="19" hasCustomPrompt="1"/>
          </p:nvPr>
        </p:nvSpPr>
        <p:spPr>
          <a:xfrm>
            <a:off x="10013950" y="585789"/>
            <a:ext cx="1595438" cy="360000"/>
          </a:xfrm>
        </p:spPr>
        <p:txBody>
          <a:bodyPr anchor="b">
            <a:noAutofit/>
          </a:bodyPr>
          <a:lstStyle>
            <a:lvl1pPr marL="0" indent="0">
              <a:spcAft>
                <a:spcPts val="600"/>
              </a:spcAft>
              <a:buFont typeface="Wingdings" panose="05000000000000000000" pitchFamily="2" charset="2"/>
              <a:buNone/>
              <a:defRPr sz="2000">
                <a:solidFill>
                  <a:schemeClr val="accent1"/>
                </a:solidFill>
                <a:latin typeface="+mj-lt"/>
              </a:defRPr>
            </a:lvl1pPr>
          </a:lstStyle>
          <a:p>
            <a:pPr lvl="0"/>
            <a:r>
              <a:rPr lang="en-US"/>
              <a:t>3</a:t>
            </a:r>
          </a:p>
        </p:txBody>
      </p:sp>
      <p:sp>
        <p:nvSpPr>
          <p:cNvPr id="13" name="Text Placeholder 2">
            <a:extLst>
              <a:ext uri="{FF2B5EF4-FFF2-40B4-BE49-F238E27FC236}">
                <a16:creationId xmlns:a16="http://schemas.microsoft.com/office/drawing/2014/main" id="{C2BCACD0-0017-9A49-9325-DCBC40CB2C2D}"/>
              </a:ext>
            </a:extLst>
          </p:cNvPr>
          <p:cNvSpPr>
            <a:spLocks noGrp="1"/>
          </p:cNvSpPr>
          <p:nvPr>
            <p:ph type="body" sz="quarter" idx="20" hasCustomPrompt="1"/>
          </p:nvPr>
        </p:nvSpPr>
        <p:spPr>
          <a:xfrm>
            <a:off x="4371875" y="3442448"/>
            <a:ext cx="1587600" cy="360000"/>
          </a:xfrm>
        </p:spPr>
        <p:txBody>
          <a:bodyPr anchor="b">
            <a:noAutofit/>
          </a:bodyPr>
          <a:lstStyle>
            <a:lvl1pPr marL="0" indent="0">
              <a:spcAft>
                <a:spcPts val="600"/>
              </a:spcAft>
              <a:buFont typeface="Wingdings" panose="05000000000000000000" pitchFamily="2" charset="2"/>
              <a:buNone/>
              <a:defRPr sz="2000">
                <a:solidFill>
                  <a:schemeClr val="accent1"/>
                </a:solidFill>
                <a:latin typeface="+mj-lt"/>
              </a:defRPr>
            </a:lvl1pPr>
          </a:lstStyle>
          <a:p>
            <a:pPr lvl="0"/>
            <a:r>
              <a:rPr lang="en-US"/>
              <a:t>4</a:t>
            </a:r>
          </a:p>
        </p:txBody>
      </p:sp>
      <p:sp>
        <p:nvSpPr>
          <p:cNvPr id="14" name="Text Placeholder 2">
            <a:extLst>
              <a:ext uri="{FF2B5EF4-FFF2-40B4-BE49-F238E27FC236}">
                <a16:creationId xmlns:a16="http://schemas.microsoft.com/office/drawing/2014/main" id="{E251C719-BC21-8C4B-9DBC-6E80CFA162A9}"/>
              </a:ext>
            </a:extLst>
          </p:cNvPr>
          <p:cNvSpPr>
            <a:spLocks noGrp="1"/>
          </p:cNvSpPr>
          <p:nvPr>
            <p:ph type="body" sz="quarter" idx="21" hasCustomPrompt="1"/>
          </p:nvPr>
        </p:nvSpPr>
        <p:spPr>
          <a:xfrm>
            <a:off x="7198939" y="3442447"/>
            <a:ext cx="1584326" cy="360000"/>
          </a:xfrm>
        </p:spPr>
        <p:txBody>
          <a:bodyPr anchor="b">
            <a:noAutofit/>
          </a:bodyPr>
          <a:lstStyle>
            <a:lvl1pPr marL="0" indent="0">
              <a:spcAft>
                <a:spcPts val="600"/>
              </a:spcAft>
              <a:buFont typeface="Wingdings" panose="05000000000000000000" pitchFamily="2" charset="2"/>
              <a:buNone/>
              <a:defRPr sz="2000">
                <a:solidFill>
                  <a:schemeClr val="accent1"/>
                </a:solidFill>
                <a:latin typeface="+mj-lt"/>
              </a:defRPr>
            </a:lvl1pPr>
          </a:lstStyle>
          <a:p>
            <a:pPr lvl="0"/>
            <a:r>
              <a:rPr lang="en-US"/>
              <a:t>5</a:t>
            </a:r>
          </a:p>
        </p:txBody>
      </p:sp>
      <p:sp>
        <p:nvSpPr>
          <p:cNvPr id="15" name="Text Placeholder 2">
            <a:extLst>
              <a:ext uri="{FF2B5EF4-FFF2-40B4-BE49-F238E27FC236}">
                <a16:creationId xmlns:a16="http://schemas.microsoft.com/office/drawing/2014/main" id="{F4273179-F1BC-0844-A024-D6A32BBE630E}"/>
              </a:ext>
            </a:extLst>
          </p:cNvPr>
          <p:cNvSpPr>
            <a:spLocks noGrp="1"/>
          </p:cNvSpPr>
          <p:nvPr>
            <p:ph type="body" sz="quarter" idx="22" hasCustomPrompt="1"/>
          </p:nvPr>
        </p:nvSpPr>
        <p:spPr>
          <a:xfrm>
            <a:off x="10013950" y="3453944"/>
            <a:ext cx="1595438" cy="360000"/>
          </a:xfrm>
        </p:spPr>
        <p:txBody>
          <a:bodyPr anchor="b">
            <a:noAutofit/>
          </a:bodyPr>
          <a:lstStyle>
            <a:lvl1pPr marL="0" indent="0">
              <a:spcAft>
                <a:spcPts val="600"/>
              </a:spcAft>
              <a:buFont typeface="Wingdings" panose="05000000000000000000" pitchFamily="2" charset="2"/>
              <a:buNone/>
              <a:defRPr sz="2000">
                <a:solidFill>
                  <a:schemeClr val="accent1"/>
                </a:solidFill>
                <a:latin typeface="+mj-lt"/>
              </a:defRPr>
            </a:lvl1pPr>
          </a:lstStyle>
          <a:p>
            <a:pPr lvl="0"/>
            <a:r>
              <a:rPr lang="en-US"/>
              <a:t>6</a:t>
            </a:r>
          </a:p>
        </p:txBody>
      </p:sp>
      <p:sp>
        <p:nvSpPr>
          <p:cNvPr id="17" name="Text Placeholder 16">
            <a:extLst>
              <a:ext uri="{FF2B5EF4-FFF2-40B4-BE49-F238E27FC236}">
                <a16:creationId xmlns:a16="http://schemas.microsoft.com/office/drawing/2014/main" id="{A6C6A35A-94DF-F144-AECD-CDD578CC4A7D}"/>
              </a:ext>
            </a:extLst>
          </p:cNvPr>
          <p:cNvSpPr>
            <a:spLocks noGrp="1"/>
          </p:cNvSpPr>
          <p:nvPr>
            <p:ph type="body" sz="quarter" idx="23"/>
          </p:nvPr>
        </p:nvSpPr>
        <p:spPr>
          <a:xfrm>
            <a:off x="584200" y="1436688"/>
            <a:ext cx="2538413" cy="1249573"/>
          </a:xfrm>
        </p:spPr>
        <p:txBody>
          <a:bodyPr/>
          <a:lstStyle>
            <a:lvl1pPr marL="0" indent="0">
              <a:buNone/>
              <a:defRPr sz="1400">
                <a:solidFill>
                  <a:schemeClr val="bg1"/>
                </a:solidFill>
              </a:defRPr>
            </a:lvl1pPr>
            <a:lvl2pPr marL="228600" indent="0">
              <a:buNone/>
              <a:defRPr sz="1400">
                <a:solidFill>
                  <a:schemeClr val="bg1"/>
                </a:solidFill>
              </a:defRPr>
            </a:lvl2pPr>
            <a:lvl3pPr marL="457200" indent="0">
              <a:buNone/>
              <a:defRPr sz="1400">
                <a:solidFill>
                  <a:schemeClr val="bg1"/>
                </a:solidFill>
              </a:defRPr>
            </a:lvl3pPr>
            <a:lvl4pPr marL="661988" indent="0">
              <a:buNone/>
              <a:defRPr sz="1400">
                <a:solidFill>
                  <a:schemeClr val="bg1"/>
                </a:solidFill>
              </a:defRPr>
            </a:lvl4pPr>
            <a:lvl5pPr marL="855663" indent="0">
              <a:buNone/>
              <a:defRPr sz="140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900150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0" pos="1967">
          <p15:clr>
            <a:srgbClr val="A4A3A4"/>
          </p15:clr>
        </p15:guide>
        <p15:guide id="11" pos="2150">
          <p15:clr>
            <a:srgbClr val="A4A3A4"/>
          </p15:clr>
        </p15:guide>
        <p15:guide id="12" pos="2561">
          <p15:clr>
            <a:srgbClr val="A4A3A4"/>
          </p15:clr>
        </p15:guide>
        <p15:guide id="13" pos="2744">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8" orient="horz" pos="905">
          <p15:clr>
            <a:srgbClr val="5ACBF0"/>
          </p15:clr>
        </p15:guide>
        <p15:guide id="30" orient="horz" pos="288">
          <p15:clr>
            <a:srgbClr val="5ACBF0"/>
          </p15:clr>
        </p15:guide>
      </p15:sldGuideLst>
    </p:ext>
  </p:extLst>
</p:sldLayout>
</file>

<file path=ppt/slideLayouts/slideLayout455.xml><?xml version="1.0" encoding="utf-8"?>
<p:sldLayout xmlns:a="http://schemas.openxmlformats.org/drawingml/2006/main" xmlns:r="http://schemas.openxmlformats.org/officeDocument/2006/relationships" xmlns:p="http://schemas.openxmlformats.org/presentationml/2006/main" showMasterSp="0" preserve="1" userDrawn="1">
  <p:cSld name="Title and text side by side 3">
    <p:bg>
      <p:bgPr>
        <a:solidFill>
          <a:schemeClr val="bg1"/>
        </a:solidFill>
        <a:effectLst/>
      </p:bgPr>
    </p:bg>
    <p:spTree>
      <p:nvGrpSpPr>
        <p:cNvPr id="1" name=""/>
        <p:cNvGrpSpPr/>
        <p:nvPr/>
      </p:nvGrpSpPr>
      <p:grpSpPr>
        <a:xfrm>
          <a:off x="0" y="0"/>
          <a:ext cx="0" cy="0"/>
          <a:chOff x="0" y="0"/>
          <a:chExt cx="0" cy="0"/>
        </a:xfrm>
      </p:grpSpPr>
      <p:pic>
        <p:nvPicPr>
          <p:cNvPr id="7" name="Picture 6" descr="Background pattern&#10;&#10;Description automatically generated">
            <a:extLst>
              <a:ext uri="{FF2B5EF4-FFF2-40B4-BE49-F238E27FC236}">
                <a16:creationId xmlns:a16="http://schemas.microsoft.com/office/drawing/2014/main" id="{8C5A4B86-3999-CC4D-1925-487D3FA19BBC}"/>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r="64271"/>
          <a:stretch/>
        </p:blipFill>
        <p:spPr>
          <a:xfrm>
            <a:off x="0" y="0"/>
            <a:ext cx="4356100" cy="6858000"/>
          </a:xfrm>
          <a:prstGeom prst="rect">
            <a:avLst/>
          </a:prstGeom>
        </p:spPr>
      </p:pic>
      <p:sp>
        <p:nvSpPr>
          <p:cNvPr id="4" name="Rectangle 3">
            <a:extLst>
              <a:ext uri="{FF2B5EF4-FFF2-40B4-BE49-F238E27FC236}">
                <a16:creationId xmlns:a16="http://schemas.microsoft.com/office/drawing/2014/main" id="{822A3B09-F7BC-3C2B-081B-BD1E3B3A5FF6}"/>
              </a:ext>
            </a:extLst>
          </p:cNvPr>
          <p:cNvSpPr/>
          <p:nvPr userDrawn="1"/>
        </p:nvSpPr>
        <p:spPr bwMode="auto">
          <a:xfrm>
            <a:off x="0" y="0"/>
            <a:ext cx="4356100"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3118624"/>
          </a:xfrm>
        </p:spPr>
        <p:txBody>
          <a:bodyPr anchor="t">
            <a:noAutofit/>
          </a:bodyPr>
          <a:lstStyle>
            <a:lvl1pPr>
              <a:defRPr>
                <a:solidFill>
                  <a:schemeClr val="tx1"/>
                </a:solidFill>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p:nvPr>
        </p:nvSpPr>
        <p:spPr>
          <a:xfrm>
            <a:off x="4941888" y="585788"/>
            <a:ext cx="6667500" cy="5683249"/>
          </a:xfrm>
        </p:spPr>
        <p:txBody>
          <a:bodyPr anchor="t">
            <a:noAutofit/>
          </a:bodyPr>
          <a:lstStyle>
            <a:lvl1pPr marL="231775" indent="-231775">
              <a:spcAft>
                <a:spcPts val="600"/>
              </a:spcAft>
              <a:buFont typeface="Wingdings" panose="05000000000000000000" pitchFamily="2" charset="2"/>
              <a:buChar char=""/>
              <a:defRPr/>
            </a:lvl1pPr>
          </a:lstStyle>
          <a:p>
            <a:pPr lvl="0"/>
            <a:r>
              <a:rPr lang="en-US"/>
              <a:t>Click to edit Master text styles</a:t>
            </a:r>
          </a:p>
        </p:txBody>
      </p:sp>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0574201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456.xml><?xml version="1.0" encoding="utf-8"?>
<p:sldLayout xmlns:a="http://schemas.openxmlformats.org/drawingml/2006/main" xmlns:r="http://schemas.openxmlformats.org/officeDocument/2006/relationships" xmlns:p="http://schemas.openxmlformats.org/presentationml/2006/main" showMasterSp="0" preserve="1" userDrawn="1">
  <p:cSld name="Title and text side by side multi column">
    <p:spTree>
      <p:nvGrpSpPr>
        <p:cNvPr id="1" name=""/>
        <p:cNvGrpSpPr/>
        <p:nvPr/>
      </p:nvGrpSpPr>
      <p:grpSpPr>
        <a:xfrm>
          <a:off x="0" y="0"/>
          <a:ext cx="0" cy="0"/>
          <a:chOff x="0" y="0"/>
          <a:chExt cx="0" cy="0"/>
        </a:xfrm>
      </p:grpSpPr>
      <p:pic>
        <p:nvPicPr>
          <p:cNvPr id="3" name="Picture 2" descr="Background pattern&#10;&#10;Description automatically generated">
            <a:extLst>
              <a:ext uri="{FF2B5EF4-FFF2-40B4-BE49-F238E27FC236}">
                <a16:creationId xmlns:a16="http://schemas.microsoft.com/office/drawing/2014/main" id="{B488C947-40F3-D142-3309-D0AE6BEAD3AD}"/>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r="64271"/>
          <a:stretch/>
        </p:blipFill>
        <p:spPr>
          <a:xfrm>
            <a:off x="-11956" y="0"/>
            <a:ext cx="4356100" cy="6858000"/>
          </a:xfrm>
          <a:prstGeom prst="rect">
            <a:avLst/>
          </a:prstGeom>
        </p:spPr>
      </p:pic>
      <p:sp>
        <p:nvSpPr>
          <p:cNvPr id="4" name="Rectangle 3">
            <a:extLst>
              <a:ext uri="{FF2B5EF4-FFF2-40B4-BE49-F238E27FC236}">
                <a16:creationId xmlns:a16="http://schemas.microsoft.com/office/drawing/2014/main" id="{D5BB20F6-3BF0-1EF8-34BB-53E93F577668}"/>
              </a:ext>
            </a:extLst>
          </p:cNvPr>
          <p:cNvSpPr/>
          <p:nvPr userDrawn="1"/>
        </p:nvSpPr>
        <p:spPr bwMode="auto">
          <a:xfrm>
            <a:off x="0" y="0"/>
            <a:ext cx="4356100"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3118624"/>
          </a:xfrm>
        </p:spPr>
        <p:txBody>
          <a:bodyPr anchor="t">
            <a:noAutofit/>
          </a:bodyPr>
          <a:lstStyle>
            <a:lvl1pPr>
              <a:defRPr>
                <a:solidFill>
                  <a:schemeClr val="tx1"/>
                </a:solidFill>
              </a:defRPr>
            </a:lvl1pPr>
          </a:lstStyle>
          <a:p>
            <a:r>
              <a:rPr lang="en-US"/>
              <a:t>Title</a:t>
            </a:r>
          </a:p>
        </p:txBody>
      </p:sp>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13" name="Text Placeholder 12">
            <a:extLst>
              <a:ext uri="{FF2B5EF4-FFF2-40B4-BE49-F238E27FC236}">
                <a16:creationId xmlns:a16="http://schemas.microsoft.com/office/drawing/2014/main" id="{5A7F7DDB-BF21-0B40-8DBB-D5BC0B4C25FC}"/>
              </a:ext>
            </a:extLst>
          </p:cNvPr>
          <p:cNvSpPr>
            <a:spLocks noGrp="1"/>
          </p:cNvSpPr>
          <p:nvPr>
            <p:ph type="body" sz="quarter" idx="12" hasCustomPrompt="1"/>
          </p:nvPr>
        </p:nvSpPr>
        <p:spPr>
          <a:xfrm>
            <a:off x="4941888" y="1258018"/>
            <a:ext cx="2605087" cy="1323439"/>
          </a:xfrm>
        </p:spPr>
        <p:txBody>
          <a:bodyPr/>
          <a:lstStyle>
            <a:lvl1pPr marL="0" indent="0">
              <a:buNone/>
              <a:defRPr sz="1400">
                <a:latin typeface="+mj-lt"/>
              </a:defRPr>
            </a:lvl1pPr>
            <a:lvl2pPr marL="9525" indent="0">
              <a:buNone/>
              <a:tabLst/>
              <a:defRPr sz="1200">
                <a:solidFill>
                  <a:schemeClr val="accent6"/>
                </a:solidFill>
                <a:latin typeface="+mn-lt"/>
              </a:defRPr>
            </a:lvl2pPr>
            <a:lvl3pPr marL="457200" indent="0">
              <a:buNone/>
              <a:defRPr sz="1200">
                <a:latin typeface="+mn-lt"/>
              </a:defRPr>
            </a:lvl3pPr>
            <a:lvl4pPr marL="661988" indent="0">
              <a:buNone/>
              <a:defRPr sz="1200">
                <a:latin typeface="+mn-lt"/>
              </a:defRPr>
            </a:lvl4pPr>
            <a:lvl5pPr marL="855663" indent="0">
              <a:buNone/>
              <a:defRPr sz="1200">
                <a:latin typeface="+mn-lt"/>
              </a:defRPr>
            </a:lvl5pPr>
          </a:lstStyle>
          <a:p>
            <a:pPr lvl="0"/>
            <a:r>
              <a:rPr lang="en-US" err="1"/>
              <a:t>Firstname</a:t>
            </a:r>
            <a:r>
              <a:rPr lang="en-US"/>
              <a:t> </a:t>
            </a:r>
            <a:r>
              <a:rPr lang="en-US" err="1"/>
              <a:t>Lastname</a:t>
            </a:r>
            <a:endParaRPr lang="en-US"/>
          </a:p>
          <a:p>
            <a:pPr lvl="1"/>
            <a:r>
              <a:rPr lang="en-US"/>
              <a:t>Title</a:t>
            </a:r>
          </a:p>
          <a:p>
            <a:pPr lvl="1"/>
            <a:endParaRPr lang="en-US"/>
          </a:p>
          <a:p>
            <a:pPr lvl="1"/>
            <a:r>
              <a:rPr lang="en-US"/>
              <a:t>m: xxx-xxx-</a:t>
            </a:r>
            <a:r>
              <a:rPr lang="en-US" err="1"/>
              <a:t>xxxx</a:t>
            </a:r>
            <a:endParaRPr lang="en-US"/>
          </a:p>
          <a:p>
            <a:pPr lvl="1"/>
            <a:r>
              <a:rPr lang="en-US"/>
              <a:t>t: xxx-xxx-</a:t>
            </a:r>
            <a:r>
              <a:rPr lang="en-US" err="1"/>
              <a:t>xxxx</a:t>
            </a:r>
            <a:endParaRPr lang="en-US"/>
          </a:p>
          <a:p>
            <a:pPr lvl="1"/>
            <a:r>
              <a:rPr lang="en-US"/>
              <a:t>e: </a:t>
            </a:r>
            <a:r>
              <a:rPr lang="en-US" err="1"/>
              <a:t>xxxxxxxxxxxxxxxxx@microsoft.com</a:t>
            </a:r>
            <a:endParaRPr lang="en-US"/>
          </a:p>
        </p:txBody>
      </p:sp>
      <p:sp>
        <p:nvSpPr>
          <p:cNvPr id="14" name="Text Placeholder 12">
            <a:extLst>
              <a:ext uri="{FF2B5EF4-FFF2-40B4-BE49-F238E27FC236}">
                <a16:creationId xmlns:a16="http://schemas.microsoft.com/office/drawing/2014/main" id="{4BDDDD90-9BFD-D94C-A026-A013126F234B}"/>
              </a:ext>
            </a:extLst>
          </p:cNvPr>
          <p:cNvSpPr>
            <a:spLocks noGrp="1"/>
          </p:cNvSpPr>
          <p:nvPr>
            <p:ph type="body" sz="quarter" idx="13" hasCustomPrompt="1"/>
          </p:nvPr>
        </p:nvSpPr>
        <p:spPr>
          <a:xfrm>
            <a:off x="8688288" y="1258018"/>
            <a:ext cx="2605087" cy="1323439"/>
          </a:xfrm>
        </p:spPr>
        <p:txBody>
          <a:bodyPr/>
          <a:lstStyle>
            <a:lvl1pPr marL="0" indent="0">
              <a:buNone/>
              <a:defRPr sz="1400">
                <a:latin typeface="+mj-lt"/>
              </a:defRPr>
            </a:lvl1pPr>
            <a:lvl2pPr marL="9525" indent="0">
              <a:buNone/>
              <a:tabLst/>
              <a:defRPr sz="1200">
                <a:solidFill>
                  <a:schemeClr val="accent6"/>
                </a:solidFill>
                <a:latin typeface="+mn-lt"/>
              </a:defRPr>
            </a:lvl2pPr>
            <a:lvl3pPr marL="457200" indent="0">
              <a:buNone/>
              <a:defRPr sz="1200">
                <a:latin typeface="+mn-lt"/>
              </a:defRPr>
            </a:lvl3pPr>
            <a:lvl4pPr marL="661988" indent="0">
              <a:buNone/>
              <a:defRPr sz="1200">
                <a:latin typeface="+mn-lt"/>
              </a:defRPr>
            </a:lvl4pPr>
            <a:lvl5pPr marL="855663" indent="0">
              <a:buNone/>
              <a:defRPr sz="1200">
                <a:latin typeface="+mn-lt"/>
              </a:defRPr>
            </a:lvl5pPr>
          </a:lstStyle>
          <a:p>
            <a:pPr lvl="0"/>
            <a:r>
              <a:rPr lang="en-US" err="1"/>
              <a:t>Firstname</a:t>
            </a:r>
            <a:r>
              <a:rPr lang="en-US"/>
              <a:t> </a:t>
            </a:r>
            <a:r>
              <a:rPr lang="en-US" err="1"/>
              <a:t>Lastname</a:t>
            </a:r>
            <a:endParaRPr lang="en-US"/>
          </a:p>
          <a:p>
            <a:pPr lvl="1"/>
            <a:r>
              <a:rPr lang="en-US"/>
              <a:t>Title</a:t>
            </a:r>
          </a:p>
          <a:p>
            <a:pPr lvl="1"/>
            <a:endParaRPr lang="en-US"/>
          </a:p>
          <a:p>
            <a:pPr lvl="1"/>
            <a:r>
              <a:rPr lang="en-US"/>
              <a:t>m: xxx-xxx-</a:t>
            </a:r>
            <a:r>
              <a:rPr lang="en-US" err="1"/>
              <a:t>xxxx</a:t>
            </a:r>
            <a:endParaRPr lang="en-US"/>
          </a:p>
          <a:p>
            <a:pPr lvl="1"/>
            <a:r>
              <a:rPr lang="en-US"/>
              <a:t>t: xxx-xxx-</a:t>
            </a:r>
            <a:r>
              <a:rPr lang="en-US" err="1"/>
              <a:t>xxxx</a:t>
            </a:r>
            <a:endParaRPr lang="en-US"/>
          </a:p>
          <a:p>
            <a:pPr lvl="1"/>
            <a:r>
              <a:rPr lang="en-US"/>
              <a:t>e: </a:t>
            </a:r>
            <a:r>
              <a:rPr lang="en-US" err="1"/>
              <a:t>xxxxxxxxxxxxxxxxx@microsoft.com</a:t>
            </a:r>
            <a:endParaRPr lang="en-US"/>
          </a:p>
        </p:txBody>
      </p:sp>
      <p:sp>
        <p:nvSpPr>
          <p:cNvPr id="15" name="Text Placeholder 12">
            <a:extLst>
              <a:ext uri="{FF2B5EF4-FFF2-40B4-BE49-F238E27FC236}">
                <a16:creationId xmlns:a16="http://schemas.microsoft.com/office/drawing/2014/main" id="{232B6EB5-03C8-914E-9180-000AE9B40A6D}"/>
              </a:ext>
            </a:extLst>
          </p:cNvPr>
          <p:cNvSpPr>
            <a:spLocks noGrp="1"/>
          </p:cNvSpPr>
          <p:nvPr>
            <p:ph type="body" sz="quarter" idx="14" hasCustomPrompt="1"/>
          </p:nvPr>
        </p:nvSpPr>
        <p:spPr>
          <a:xfrm>
            <a:off x="4941988" y="2960688"/>
            <a:ext cx="2605087" cy="1323439"/>
          </a:xfrm>
        </p:spPr>
        <p:txBody>
          <a:bodyPr/>
          <a:lstStyle>
            <a:lvl1pPr marL="0" indent="0">
              <a:buNone/>
              <a:defRPr sz="1400">
                <a:latin typeface="+mj-lt"/>
              </a:defRPr>
            </a:lvl1pPr>
            <a:lvl2pPr marL="9525" indent="0">
              <a:buNone/>
              <a:tabLst/>
              <a:defRPr sz="1200">
                <a:solidFill>
                  <a:schemeClr val="accent6"/>
                </a:solidFill>
                <a:latin typeface="+mn-lt"/>
              </a:defRPr>
            </a:lvl2pPr>
            <a:lvl3pPr marL="457200" indent="0">
              <a:buNone/>
              <a:defRPr sz="1200">
                <a:latin typeface="+mn-lt"/>
              </a:defRPr>
            </a:lvl3pPr>
            <a:lvl4pPr marL="661988" indent="0">
              <a:buNone/>
              <a:defRPr sz="1200">
                <a:latin typeface="+mn-lt"/>
              </a:defRPr>
            </a:lvl4pPr>
            <a:lvl5pPr marL="855663" indent="0">
              <a:buNone/>
              <a:defRPr sz="1200">
                <a:latin typeface="+mn-lt"/>
              </a:defRPr>
            </a:lvl5pPr>
          </a:lstStyle>
          <a:p>
            <a:pPr lvl="0"/>
            <a:r>
              <a:rPr lang="en-US" err="1"/>
              <a:t>Firstname</a:t>
            </a:r>
            <a:r>
              <a:rPr lang="en-US"/>
              <a:t> </a:t>
            </a:r>
            <a:r>
              <a:rPr lang="en-US" err="1"/>
              <a:t>Lastname</a:t>
            </a:r>
            <a:endParaRPr lang="en-US"/>
          </a:p>
          <a:p>
            <a:pPr lvl="1"/>
            <a:r>
              <a:rPr lang="en-US"/>
              <a:t>Title</a:t>
            </a:r>
          </a:p>
          <a:p>
            <a:pPr lvl="1"/>
            <a:endParaRPr lang="en-US"/>
          </a:p>
          <a:p>
            <a:pPr lvl="1"/>
            <a:r>
              <a:rPr lang="en-US"/>
              <a:t>m: xxx-xxx-</a:t>
            </a:r>
            <a:r>
              <a:rPr lang="en-US" err="1"/>
              <a:t>xxxx</a:t>
            </a:r>
            <a:endParaRPr lang="en-US"/>
          </a:p>
          <a:p>
            <a:pPr lvl="1"/>
            <a:r>
              <a:rPr lang="en-US"/>
              <a:t>t: xxx-xxx-</a:t>
            </a:r>
            <a:r>
              <a:rPr lang="en-US" err="1"/>
              <a:t>xxxx</a:t>
            </a:r>
            <a:endParaRPr lang="en-US"/>
          </a:p>
          <a:p>
            <a:pPr lvl="1"/>
            <a:r>
              <a:rPr lang="en-US"/>
              <a:t>e: </a:t>
            </a:r>
            <a:r>
              <a:rPr lang="en-US" err="1"/>
              <a:t>xxxxxxxxxxxxxxxxx@microsoft.com</a:t>
            </a:r>
            <a:endParaRPr lang="en-US"/>
          </a:p>
        </p:txBody>
      </p:sp>
      <p:sp>
        <p:nvSpPr>
          <p:cNvPr id="16" name="Text Placeholder 12">
            <a:extLst>
              <a:ext uri="{FF2B5EF4-FFF2-40B4-BE49-F238E27FC236}">
                <a16:creationId xmlns:a16="http://schemas.microsoft.com/office/drawing/2014/main" id="{E05CAB66-4649-1E49-8948-4B95A4DA20C6}"/>
              </a:ext>
            </a:extLst>
          </p:cNvPr>
          <p:cNvSpPr>
            <a:spLocks noGrp="1"/>
          </p:cNvSpPr>
          <p:nvPr>
            <p:ph type="body" sz="quarter" idx="15" hasCustomPrompt="1"/>
          </p:nvPr>
        </p:nvSpPr>
        <p:spPr>
          <a:xfrm>
            <a:off x="8688388" y="2960688"/>
            <a:ext cx="2605087" cy="1323439"/>
          </a:xfrm>
        </p:spPr>
        <p:txBody>
          <a:bodyPr/>
          <a:lstStyle>
            <a:lvl1pPr marL="0" indent="0">
              <a:buNone/>
              <a:defRPr sz="1400">
                <a:latin typeface="+mj-lt"/>
              </a:defRPr>
            </a:lvl1pPr>
            <a:lvl2pPr marL="9525" indent="0">
              <a:buNone/>
              <a:tabLst/>
              <a:defRPr sz="1200">
                <a:solidFill>
                  <a:schemeClr val="accent6"/>
                </a:solidFill>
                <a:latin typeface="+mn-lt"/>
              </a:defRPr>
            </a:lvl2pPr>
            <a:lvl3pPr marL="457200" indent="0">
              <a:buNone/>
              <a:defRPr sz="1200">
                <a:latin typeface="+mn-lt"/>
              </a:defRPr>
            </a:lvl3pPr>
            <a:lvl4pPr marL="661988" indent="0">
              <a:buNone/>
              <a:defRPr sz="1200">
                <a:latin typeface="+mn-lt"/>
              </a:defRPr>
            </a:lvl4pPr>
            <a:lvl5pPr marL="855663" indent="0">
              <a:buNone/>
              <a:defRPr sz="1200">
                <a:latin typeface="+mn-lt"/>
              </a:defRPr>
            </a:lvl5pPr>
          </a:lstStyle>
          <a:p>
            <a:pPr lvl="0"/>
            <a:r>
              <a:rPr lang="en-US" err="1"/>
              <a:t>Firstname</a:t>
            </a:r>
            <a:r>
              <a:rPr lang="en-US"/>
              <a:t> </a:t>
            </a:r>
            <a:r>
              <a:rPr lang="en-US" err="1"/>
              <a:t>Lastname</a:t>
            </a:r>
            <a:endParaRPr lang="en-US"/>
          </a:p>
          <a:p>
            <a:pPr lvl="1"/>
            <a:r>
              <a:rPr lang="en-US"/>
              <a:t>Title</a:t>
            </a:r>
          </a:p>
          <a:p>
            <a:pPr lvl="1"/>
            <a:endParaRPr lang="en-US"/>
          </a:p>
          <a:p>
            <a:pPr lvl="1"/>
            <a:r>
              <a:rPr lang="en-US"/>
              <a:t>m: xxx-xxx-</a:t>
            </a:r>
            <a:r>
              <a:rPr lang="en-US" err="1"/>
              <a:t>xxxx</a:t>
            </a:r>
            <a:endParaRPr lang="en-US"/>
          </a:p>
          <a:p>
            <a:pPr lvl="1"/>
            <a:r>
              <a:rPr lang="en-US"/>
              <a:t>t: xxx-xxx-</a:t>
            </a:r>
            <a:r>
              <a:rPr lang="en-US" err="1"/>
              <a:t>xxxx</a:t>
            </a:r>
            <a:endParaRPr lang="en-US"/>
          </a:p>
          <a:p>
            <a:pPr lvl="1"/>
            <a:r>
              <a:rPr lang="en-US"/>
              <a:t>e: </a:t>
            </a:r>
            <a:r>
              <a:rPr lang="en-US" err="1"/>
              <a:t>xxxxxxxxxxxxxxxxx@microsoft.com</a:t>
            </a:r>
            <a:endParaRPr lang="en-US"/>
          </a:p>
        </p:txBody>
      </p:sp>
      <p:sp>
        <p:nvSpPr>
          <p:cNvPr id="17" name="Text Placeholder 12">
            <a:extLst>
              <a:ext uri="{FF2B5EF4-FFF2-40B4-BE49-F238E27FC236}">
                <a16:creationId xmlns:a16="http://schemas.microsoft.com/office/drawing/2014/main" id="{42F89A67-E82E-F843-9DEB-23D191BCA6DA}"/>
              </a:ext>
            </a:extLst>
          </p:cNvPr>
          <p:cNvSpPr>
            <a:spLocks noGrp="1"/>
          </p:cNvSpPr>
          <p:nvPr>
            <p:ph type="body" sz="quarter" idx="16" hasCustomPrompt="1"/>
          </p:nvPr>
        </p:nvSpPr>
        <p:spPr>
          <a:xfrm>
            <a:off x="4941988" y="4545013"/>
            <a:ext cx="2605087" cy="1323439"/>
          </a:xfrm>
        </p:spPr>
        <p:txBody>
          <a:bodyPr/>
          <a:lstStyle>
            <a:lvl1pPr marL="0" indent="0">
              <a:buNone/>
              <a:defRPr sz="1400">
                <a:latin typeface="+mj-lt"/>
              </a:defRPr>
            </a:lvl1pPr>
            <a:lvl2pPr marL="9525" indent="0">
              <a:buNone/>
              <a:tabLst/>
              <a:defRPr sz="1200">
                <a:solidFill>
                  <a:schemeClr val="accent6"/>
                </a:solidFill>
                <a:latin typeface="+mn-lt"/>
              </a:defRPr>
            </a:lvl2pPr>
            <a:lvl3pPr marL="457200" indent="0">
              <a:buNone/>
              <a:defRPr sz="1200">
                <a:latin typeface="+mn-lt"/>
              </a:defRPr>
            </a:lvl3pPr>
            <a:lvl4pPr marL="661988" indent="0">
              <a:buNone/>
              <a:defRPr sz="1200">
                <a:latin typeface="+mn-lt"/>
              </a:defRPr>
            </a:lvl4pPr>
            <a:lvl5pPr marL="855663" indent="0">
              <a:buNone/>
              <a:defRPr sz="1200">
                <a:latin typeface="+mn-lt"/>
              </a:defRPr>
            </a:lvl5pPr>
          </a:lstStyle>
          <a:p>
            <a:pPr lvl="0"/>
            <a:r>
              <a:rPr lang="en-US" err="1"/>
              <a:t>Firstname</a:t>
            </a:r>
            <a:r>
              <a:rPr lang="en-US"/>
              <a:t> </a:t>
            </a:r>
            <a:r>
              <a:rPr lang="en-US" err="1"/>
              <a:t>Lastname</a:t>
            </a:r>
            <a:endParaRPr lang="en-US"/>
          </a:p>
          <a:p>
            <a:pPr lvl="1"/>
            <a:r>
              <a:rPr lang="en-US"/>
              <a:t>Title</a:t>
            </a:r>
          </a:p>
          <a:p>
            <a:pPr lvl="1"/>
            <a:endParaRPr lang="en-US"/>
          </a:p>
          <a:p>
            <a:pPr lvl="1"/>
            <a:r>
              <a:rPr lang="en-US"/>
              <a:t>m: xxx-xxx-</a:t>
            </a:r>
            <a:r>
              <a:rPr lang="en-US" err="1"/>
              <a:t>xxxx</a:t>
            </a:r>
            <a:endParaRPr lang="en-US"/>
          </a:p>
          <a:p>
            <a:pPr lvl="1"/>
            <a:r>
              <a:rPr lang="en-US"/>
              <a:t>t: xxx-xxx-</a:t>
            </a:r>
            <a:r>
              <a:rPr lang="en-US" err="1"/>
              <a:t>xxxx</a:t>
            </a:r>
            <a:endParaRPr lang="en-US"/>
          </a:p>
          <a:p>
            <a:pPr lvl="1"/>
            <a:r>
              <a:rPr lang="en-US"/>
              <a:t>e: </a:t>
            </a:r>
            <a:r>
              <a:rPr lang="en-US" err="1"/>
              <a:t>xxxxxxxxxxxxxxxxx@microsoft.com</a:t>
            </a:r>
            <a:endParaRPr lang="en-US"/>
          </a:p>
        </p:txBody>
      </p:sp>
      <p:sp>
        <p:nvSpPr>
          <p:cNvPr id="18" name="Text Placeholder 12">
            <a:extLst>
              <a:ext uri="{FF2B5EF4-FFF2-40B4-BE49-F238E27FC236}">
                <a16:creationId xmlns:a16="http://schemas.microsoft.com/office/drawing/2014/main" id="{0B8598BC-5AC5-AD4D-A8E2-20CD9CD176BF}"/>
              </a:ext>
            </a:extLst>
          </p:cNvPr>
          <p:cNvSpPr>
            <a:spLocks noGrp="1"/>
          </p:cNvSpPr>
          <p:nvPr>
            <p:ph type="body" sz="quarter" idx="17" hasCustomPrompt="1"/>
          </p:nvPr>
        </p:nvSpPr>
        <p:spPr>
          <a:xfrm>
            <a:off x="8688388" y="4545013"/>
            <a:ext cx="2605087" cy="1323439"/>
          </a:xfrm>
        </p:spPr>
        <p:txBody>
          <a:bodyPr/>
          <a:lstStyle>
            <a:lvl1pPr marL="0" indent="0">
              <a:buNone/>
              <a:defRPr sz="1400">
                <a:latin typeface="+mj-lt"/>
              </a:defRPr>
            </a:lvl1pPr>
            <a:lvl2pPr marL="9525" indent="0">
              <a:buNone/>
              <a:tabLst/>
              <a:defRPr sz="1200">
                <a:solidFill>
                  <a:schemeClr val="accent6"/>
                </a:solidFill>
                <a:latin typeface="+mn-lt"/>
              </a:defRPr>
            </a:lvl2pPr>
            <a:lvl3pPr marL="457200" indent="0">
              <a:buNone/>
              <a:defRPr sz="1200">
                <a:latin typeface="+mn-lt"/>
              </a:defRPr>
            </a:lvl3pPr>
            <a:lvl4pPr marL="661988" indent="0">
              <a:buNone/>
              <a:defRPr sz="1200">
                <a:latin typeface="+mn-lt"/>
              </a:defRPr>
            </a:lvl4pPr>
            <a:lvl5pPr marL="855663" indent="0">
              <a:buNone/>
              <a:defRPr sz="1200">
                <a:latin typeface="+mn-lt"/>
              </a:defRPr>
            </a:lvl5pPr>
          </a:lstStyle>
          <a:p>
            <a:pPr lvl="0"/>
            <a:r>
              <a:rPr lang="en-US" err="1"/>
              <a:t>Firstname</a:t>
            </a:r>
            <a:r>
              <a:rPr lang="en-US"/>
              <a:t> </a:t>
            </a:r>
            <a:r>
              <a:rPr lang="en-US" err="1"/>
              <a:t>Lastname</a:t>
            </a:r>
            <a:endParaRPr lang="en-US"/>
          </a:p>
          <a:p>
            <a:pPr lvl="1"/>
            <a:r>
              <a:rPr lang="en-US"/>
              <a:t>Title</a:t>
            </a:r>
          </a:p>
          <a:p>
            <a:pPr lvl="1"/>
            <a:endParaRPr lang="en-US"/>
          </a:p>
          <a:p>
            <a:pPr lvl="1"/>
            <a:r>
              <a:rPr lang="en-US"/>
              <a:t>m: xxx-xxx-</a:t>
            </a:r>
            <a:r>
              <a:rPr lang="en-US" err="1"/>
              <a:t>xxxx</a:t>
            </a:r>
            <a:endParaRPr lang="en-US"/>
          </a:p>
          <a:p>
            <a:pPr lvl="1"/>
            <a:r>
              <a:rPr lang="en-US"/>
              <a:t>t: xxx-xxx-</a:t>
            </a:r>
            <a:r>
              <a:rPr lang="en-US" err="1"/>
              <a:t>xxxx</a:t>
            </a:r>
            <a:endParaRPr lang="en-US"/>
          </a:p>
          <a:p>
            <a:pPr lvl="1"/>
            <a:r>
              <a:rPr lang="en-US"/>
              <a:t>e: </a:t>
            </a:r>
            <a:r>
              <a:rPr lang="en-US" err="1"/>
              <a:t>xxxxxxxxxxxxxxxxx@microsoft.com</a:t>
            </a:r>
            <a:endParaRPr lang="en-US"/>
          </a:p>
        </p:txBody>
      </p:sp>
    </p:spTree>
    <p:extLst>
      <p:ext uri="{BB962C8B-B14F-4D97-AF65-F5344CB8AC3E}">
        <p14:creationId xmlns:p14="http://schemas.microsoft.com/office/powerpoint/2010/main" val="4148742030"/>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30" pos="2376">
          <p15:clr>
            <a:srgbClr val="5ACBF0"/>
          </p15:clr>
        </p15:guide>
        <p15:guide id="31" pos="3113">
          <p15:clr>
            <a:srgbClr val="5ACBF0"/>
          </p15:clr>
        </p15:guide>
        <p15:guide id="32" pos="5473">
          <p15:clr>
            <a:srgbClr val="FBAE40"/>
          </p15:clr>
        </p15:guide>
      </p15:sldGuideLst>
    </p:ext>
  </p:extLst>
</p:sldLayout>
</file>

<file path=ppt/slideLayouts/slideLayout457.xml><?xml version="1.0" encoding="utf-8"?>
<p:sldLayout xmlns:a="http://schemas.openxmlformats.org/drawingml/2006/main" xmlns:r="http://schemas.openxmlformats.org/officeDocument/2006/relationships" xmlns:p="http://schemas.openxmlformats.org/presentationml/2006/main" showMasterSp="0" preserve="1" userDrawn="1">
  <p:cSld name="Title and text side by side multi column 2">
    <p:spTree>
      <p:nvGrpSpPr>
        <p:cNvPr id="1" name=""/>
        <p:cNvGrpSpPr/>
        <p:nvPr/>
      </p:nvGrpSpPr>
      <p:grpSpPr>
        <a:xfrm>
          <a:off x="0" y="0"/>
          <a:ext cx="0" cy="0"/>
          <a:chOff x="0" y="0"/>
          <a:chExt cx="0" cy="0"/>
        </a:xfrm>
      </p:grpSpPr>
      <p:pic>
        <p:nvPicPr>
          <p:cNvPr id="3" name="Picture 2" descr="Background pattern&#10;&#10;Description automatically generated">
            <a:extLst>
              <a:ext uri="{FF2B5EF4-FFF2-40B4-BE49-F238E27FC236}">
                <a16:creationId xmlns:a16="http://schemas.microsoft.com/office/drawing/2014/main" id="{FBA90455-9809-B6D8-2D41-0929AEE07C17}"/>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r="64271"/>
          <a:stretch/>
        </p:blipFill>
        <p:spPr>
          <a:xfrm>
            <a:off x="0" y="0"/>
            <a:ext cx="4356100" cy="6858000"/>
          </a:xfrm>
          <a:prstGeom prst="rect">
            <a:avLst/>
          </a:prstGeom>
        </p:spPr>
      </p:pic>
      <p:sp>
        <p:nvSpPr>
          <p:cNvPr id="4" name="Rectangle 3">
            <a:extLst>
              <a:ext uri="{FF2B5EF4-FFF2-40B4-BE49-F238E27FC236}">
                <a16:creationId xmlns:a16="http://schemas.microsoft.com/office/drawing/2014/main" id="{A5F2023B-7AE5-69C3-01A0-9B1BB63BF268}"/>
              </a:ext>
            </a:extLst>
          </p:cNvPr>
          <p:cNvSpPr/>
          <p:nvPr userDrawn="1"/>
        </p:nvSpPr>
        <p:spPr bwMode="auto">
          <a:xfrm>
            <a:off x="0" y="0"/>
            <a:ext cx="4356100"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3118624"/>
          </a:xfrm>
        </p:spPr>
        <p:txBody>
          <a:bodyPr anchor="t">
            <a:noAutofit/>
          </a:bodyPr>
          <a:lstStyle>
            <a:lvl1pPr>
              <a:defRPr>
                <a:solidFill>
                  <a:schemeClr val="tx1"/>
                </a:solidFill>
              </a:defRPr>
            </a:lvl1pPr>
          </a:lstStyle>
          <a:p>
            <a:r>
              <a:rPr lang="en-US"/>
              <a:t>Resources</a:t>
            </a:r>
          </a:p>
        </p:txBody>
      </p:sp>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29" name="Text Placeholder 4">
            <a:extLst>
              <a:ext uri="{FF2B5EF4-FFF2-40B4-BE49-F238E27FC236}">
                <a16:creationId xmlns:a16="http://schemas.microsoft.com/office/drawing/2014/main" id="{8F144F22-0BD6-9648-A319-DDB697CF396B}"/>
              </a:ext>
            </a:extLst>
          </p:cNvPr>
          <p:cNvSpPr>
            <a:spLocks noGrp="1"/>
          </p:cNvSpPr>
          <p:nvPr>
            <p:ph type="body" sz="quarter" idx="12" hasCustomPrompt="1"/>
          </p:nvPr>
        </p:nvSpPr>
        <p:spPr>
          <a:xfrm>
            <a:off x="8688289" y="718472"/>
            <a:ext cx="2921100" cy="549890"/>
          </a:xfrm>
        </p:spPr>
        <p:txBody>
          <a:bodyPr/>
          <a:lstStyle>
            <a:lvl1pPr marL="0" indent="0">
              <a:buNone/>
              <a:defRPr sz="2400">
                <a:latin typeface="+mj-lt"/>
              </a:defRPr>
            </a:lvl1pPr>
            <a:lvl2pPr marL="228600" indent="0">
              <a:buNone/>
              <a:defRPr/>
            </a:lvl2pPr>
            <a:lvl3pPr marL="457200" indent="0">
              <a:buNone/>
              <a:defRPr/>
            </a:lvl3pPr>
            <a:lvl4pPr marL="661988" indent="0">
              <a:buNone/>
              <a:defRPr/>
            </a:lvl4pPr>
            <a:lvl5pPr marL="855663" indent="0">
              <a:buNone/>
              <a:defRPr/>
            </a:lvl5pPr>
          </a:lstStyle>
          <a:p>
            <a:pPr lvl="0"/>
            <a:r>
              <a:rPr lang="en-US"/>
              <a:t>Resource type</a:t>
            </a:r>
          </a:p>
        </p:txBody>
      </p:sp>
      <p:sp>
        <p:nvSpPr>
          <p:cNvPr id="30" name="Text Placeholder 7">
            <a:extLst>
              <a:ext uri="{FF2B5EF4-FFF2-40B4-BE49-F238E27FC236}">
                <a16:creationId xmlns:a16="http://schemas.microsoft.com/office/drawing/2014/main" id="{5CF58F7B-2211-6646-985A-CAD949B1B5E7}"/>
              </a:ext>
            </a:extLst>
          </p:cNvPr>
          <p:cNvSpPr>
            <a:spLocks noGrp="1"/>
          </p:cNvSpPr>
          <p:nvPr>
            <p:ph type="body" sz="quarter" idx="13" hasCustomPrompt="1"/>
          </p:nvPr>
        </p:nvSpPr>
        <p:spPr>
          <a:xfrm>
            <a:off x="8688288" y="1346405"/>
            <a:ext cx="2921101" cy="473976"/>
          </a:xfrm>
        </p:spPr>
        <p:txBody>
          <a:bodyPr/>
          <a:lstStyle>
            <a:lvl1pPr>
              <a:defRPr sz="1400">
                <a:solidFill>
                  <a:schemeClr val="bg1"/>
                </a:solidFill>
              </a:defRPr>
            </a:lvl1pPr>
            <a:lvl2pPr marL="228600" indent="0">
              <a:buNone/>
              <a:defRPr sz="1400">
                <a:solidFill>
                  <a:schemeClr val="accent6"/>
                </a:solidFill>
              </a:defRPr>
            </a:lvl2pPr>
            <a:lvl3pPr>
              <a:defRPr sz="1400">
                <a:solidFill>
                  <a:schemeClr val="accent6"/>
                </a:solidFill>
              </a:defRPr>
            </a:lvl3pPr>
            <a:lvl4pPr>
              <a:defRPr sz="1400">
                <a:solidFill>
                  <a:schemeClr val="accent6"/>
                </a:solidFill>
              </a:defRPr>
            </a:lvl4pPr>
            <a:lvl5pPr>
              <a:defRPr sz="1400">
                <a:solidFill>
                  <a:schemeClr val="accent6"/>
                </a:solidFill>
              </a:defRPr>
            </a:lvl5pPr>
          </a:lstStyle>
          <a:p>
            <a:pPr lvl="0"/>
            <a:r>
              <a:rPr lang="en-US"/>
              <a:t>Resource name</a:t>
            </a:r>
          </a:p>
          <a:p>
            <a:pPr lvl="0"/>
            <a:r>
              <a:rPr lang="en-US"/>
              <a:t>Resource name</a:t>
            </a:r>
          </a:p>
        </p:txBody>
      </p:sp>
      <p:sp>
        <p:nvSpPr>
          <p:cNvPr id="31" name="Text Placeholder 4">
            <a:extLst>
              <a:ext uri="{FF2B5EF4-FFF2-40B4-BE49-F238E27FC236}">
                <a16:creationId xmlns:a16="http://schemas.microsoft.com/office/drawing/2014/main" id="{405EE505-078A-9D4D-AB44-E74DDB284FDF}"/>
              </a:ext>
            </a:extLst>
          </p:cNvPr>
          <p:cNvSpPr>
            <a:spLocks noGrp="1"/>
          </p:cNvSpPr>
          <p:nvPr>
            <p:ph type="body" sz="quarter" idx="14" hasCustomPrompt="1"/>
          </p:nvPr>
        </p:nvSpPr>
        <p:spPr>
          <a:xfrm>
            <a:off x="4943872" y="718472"/>
            <a:ext cx="2921100" cy="549890"/>
          </a:xfrm>
        </p:spPr>
        <p:txBody>
          <a:bodyPr/>
          <a:lstStyle>
            <a:lvl1pPr marL="0" indent="0">
              <a:buNone/>
              <a:defRPr sz="2400">
                <a:latin typeface="+mj-lt"/>
              </a:defRPr>
            </a:lvl1pPr>
            <a:lvl2pPr marL="228600" indent="0">
              <a:buNone/>
              <a:defRPr/>
            </a:lvl2pPr>
            <a:lvl3pPr marL="457200" indent="0">
              <a:buNone/>
              <a:defRPr/>
            </a:lvl3pPr>
            <a:lvl4pPr marL="661988" indent="0">
              <a:buNone/>
              <a:defRPr/>
            </a:lvl4pPr>
            <a:lvl5pPr marL="855663" indent="0">
              <a:buNone/>
              <a:defRPr/>
            </a:lvl5pPr>
          </a:lstStyle>
          <a:p>
            <a:pPr lvl="0"/>
            <a:r>
              <a:rPr lang="en-US"/>
              <a:t>Resource type</a:t>
            </a:r>
          </a:p>
        </p:txBody>
      </p:sp>
      <p:sp>
        <p:nvSpPr>
          <p:cNvPr id="32" name="Text Placeholder 7">
            <a:extLst>
              <a:ext uri="{FF2B5EF4-FFF2-40B4-BE49-F238E27FC236}">
                <a16:creationId xmlns:a16="http://schemas.microsoft.com/office/drawing/2014/main" id="{C8C6E084-6AAE-1F47-A359-962769636923}"/>
              </a:ext>
            </a:extLst>
          </p:cNvPr>
          <p:cNvSpPr>
            <a:spLocks noGrp="1"/>
          </p:cNvSpPr>
          <p:nvPr>
            <p:ph type="body" sz="quarter" idx="15" hasCustomPrompt="1"/>
          </p:nvPr>
        </p:nvSpPr>
        <p:spPr>
          <a:xfrm>
            <a:off x="4943871" y="1346405"/>
            <a:ext cx="2921101" cy="473976"/>
          </a:xfrm>
        </p:spPr>
        <p:txBody>
          <a:bodyPr/>
          <a:lstStyle>
            <a:lvl1pPr>
              <a:defRPr sz="1400">
                <a:solidFill>
                  <a:schemeClr val="bg1"/>
                </a:solidFill>
              </a:defRPr>
            </a:lvl1pPr>
            <a:lvl2pPr marL="228600" indent="0">
              <a:buNone/>
              <a:defRPr sz="1400">
                <a:solidFill>
                  <a:schemeClr val="accent6"/>
                </a:solidFill>
              </a:defRPr>
            </a:lvl2pPr>
            <a:lvl3pPr>
              <a:defRPr sz="1400">
                <a:solidFill>
                  <a:schemeClr val="accent6"/>
                </a:solidFill>
              </a:defRPr>
            </a:lvl3pPr>
            <a:lvl4pPr>
              <a:defRPr sz="1400">
                <a:solidFill>
                  <a:schemeClr val="accent6"/>
                </a:solidFill>
              </a:defRPr>
            </a:lvl4pPr>
            <a:lvl5pPr>
              <a:defRPr sz="1400">
                <a:solidFill>
                  <a:schemeClr val="accent6"/>
                </a:solidFill>
              </a:defRPr>
            </a:lvl5pPr>
          </a:lstStyle>
          <a:p>
            <a:pPr lvl="0"/>
            <a:r>
              <a:rPr lang="en-US"/>
              <a:t>Resource name</a:t>
            </a:r>
          </a:p>
          <a:p>
            <a:pPr lvl="0"/>
            <a:r>
              <a:rPr lang="en-US"/>
              <a:t>Resource name</a:t>
            </a:r>
          </a:p>
        </p:txBody>
      </p:sp>
      <p:sp>
        <p:nvSpPr>
          <p:cNvPr id="33" name="Text Placeholder 4">
            <a:extLst>
              <a:ext uri="{FF2B5EF4-FFF2-40B4-BE49-F238E27FC236}">
                <a16:creationId xmlns:a16="http://schemas.microsoft.com/office/drawing/2014/main" id="{1028C337-4BBC-0847-9E7B-072AA5006B67}"/>
              </a:ext>
            </a:extLst>
          </p:cNvPr>
          <p:cNvSpPr>
            <a:spLocks noGrp="1"/>
          </p:cNvSpPr>
          <p:nvPr>
            <p:ph type="body" sz="quarter" idx="16" hasCustomPrompt="1"/>
          </p:nvPr>
        </p:nvSpPr>
        <p:spPr>
          <a:xfrm>
            <a:off x="8688388" y="2528888"/>
            <a:ext cx="2921100" cy="549890"/>
          </a:xfrm>
        </p:spPr>
        <p:txBody>
          <a:bodyPr/>
          <a:lstStyle>
            <a:lvl1pPr marL="0" indent="0">
              <a:buNone/>
              <a:defRPr sz="2400">
                <a:latin typeface="+mj-lt"/>
              </a:defRPr>
            </a:lvl1pPr>
            <a:lvl2pPr marL="228600" indent="0">
              <a:buNone/>
              <a:defRPr/>
            </a:lvl2pPr>
            <a:lvl3pPr marL="457200" indent="0">
              <a:buNone/>
              <a:defRPr/>
            </a:lvl3pPr>
            <a:lvl4pPr marL="661988" indent="0">
              <a:buNone/>
              <a:defRPr/>
            </a:lvl4pPr>
            <a:lvl5pPr marL="855663" indent="0">
              <a:buNone/>
              <a:defRPr/>
            </a:lvl5pPr>
          </a:lstStyle>
          <a:p>
            <a:pPr lvl="0"/>
            <a:r>
              <a:rPr lang="en-US"/>
              <a:t>Resource type</a:t>
            </a:r>
          </a:p>
        </p:txBody>
      </p:sp>
      <p:sp>
        <p:nvSpPr>
          <p:cNvPr id="34" name="Text Placeholder 7">
            <a:extLst>
              <a:ext uri="{FF2B5EF4-FFF2-40B4-BE49-F238E27FC236}">
                <a16:creationId xmlns:a16="http://schemas.microsoft.com/office/drawing/2014/main" id="{3CA908C0-CC26-994C-BCBB-16677F403D53}"/>
              </a:ext>
            </a:extLst>
          </p:cNvPr>
          <p:cNvSpPr>
            <a:spLocks noGrp="1"/>
          </p:cNvSpPr>
          <p:nvPr>
            <p:ph type="body" sz="quarter" idx="17" hasCustomPrompt="1"/>
          </p:nvPr>
        </p:nvSpPr>
        <p:spPr>
          <a:xfrm>
            <a:off x="8688387" y="3156821"/>
            <a:ext cx="2921101" cy="473976"/>
          </a:xfrm>
        </p:spPr>
        <p:txBody>
          <a:bodyPr/>
          <a:lstStyle>
            <a:lvl1pPr>
              <a:defRPr sz="1400">
                <a:solidFill>
                  <a:schemeClr val="bg1"/>
                </a:solidFill>
              </a:defRPr>
            </a:lvl1pPr>
            <a:lvl2pPr marL="228600" indent="0">
              <a:buNone/>
              <a:defRPr sz="1400">
                <a:solidFill>
                  <a:schemeClr val="accent6"/>
                </a:solidFill>
              </a:defRPr>
            </a:lvl2pPr>
            <a:lvl3pPr>
              <a:defRPr sz="1400">
                <a:solidFill>
                  <a:schemeClr val="accent6"/>
                </a:solidFill>
              </a:defRPr>
            </a:lvl3pPr>
            <a:lvl4pPr>
              <a:defRPr sz="1400">
                <a:solidFill>
                  <a:schemeClr val="accent6"/>
                </a:solidFill>
              </a:defRPr>
            </a:lvl4pPr>
            <a:lvl5pPr>
              <a:defRPr sz="1400">
                <a:solidFill>
                  <a:schemeClr val="accent6"/>
                </a:solidFill>
              </a:defRPr>
            </a:lvl5pPr>
          </a:lstStyle>
          <a:p>
            <a:pPr lvl="0"/>
            <a:r>
              <a:rPr lang="en-US"/>
              <a:t>Resource name</a:t>
            </a:r>
          </a:p>
          <a:p>
            <a:pPr lvl="0"/>
            <a:r>
              <a:rPr lang="en-US"/>
              <a:t>Resource name</a:t>
            </a:r>
          </a:p>
        </p:txBody>
      </p:sp>
      <p:sp>
        <p:nvSpPr>
          <p:cNvPr id="35" name="Text Placeholder 4">
            <a:extLst>
              <a:ext uri="{FF2B5EF4-FFF2-40B4-BE49-F238E27FC236}">
                <a16:creationId xmlns:a16="http://schemas.microsoft.com/office/drawing/2014/main" id="{2DF3FE50-082A-0948-BD94-1E474F8B6650}"/>
              </a:ext>
            </a:extLst>
          </p:cNvPr>
          <p:cNvSpPr>
            <a:spLocks noGrp="1"/>
          </p:cNvSpPr>
          <p:nvPr>
            <p:ph type="body" sz="quarter" idx="18" hasCustomPrompt="1"/>
          </p:nvPr>
        </p:nvSpPr>
        <p:spPr>
          <a:xfrm>
            <a:off x="4943971" y="2528888"/>
            <a:ext cx="2921100" cy="549890"/>
          </a:xfrm>
        </p:spPr>
        <p:txBody>
          <a:bodyPr/>
          <a:lstStyle>
            <a:lvl1pPr marL="0" indent="0">
              <a:buNone/>
              <a:defRPr sz="2400">
                <a:latin typeface="+mj-lt"/>
              </a:defRPr>
            </a:lvl1pPr>
            <a:lvl2pPr marL="228600" indent="0">
              <a:buNone/>
              <a:defRPr/>
            </a:lvl2pPr>
            <a:lvl3pPr marL="457200" indent="0">
              <a:buNone/>
              <a:defRPr/>
            </a:lvl3pPr>
            <a:lvl4pPr marL="661988" indent="0">
              <a:buNone/>
              <a:defRPr/>
            </a:lvl4pPr>
            <a:lvl5pPr marL="855663" indent="0">
              <a:buNone/>
              <a:defRPr/>
            </a:lvl5pPr>
          </a:lstStyle>
          <a:p>
            <a:pPr lvl="0"/>
            <a:r>
              <a:rPr lang="en-US"/>
              <a:t>Resource type</a:t>
            </a:r>
          </a:p>
        </p:txBody>
      </p:sp>
      <p:sp>
        <p:nvSpPr>
          <p:cNvPr id="36" name="Text Placeholder 7">
            <a:extLst>
              <a:ext uri="{FF2B5EF4-FFF2-40B4-BE49-F238E27FC236}">
                <a16:creationId xmlns:a16="http://schemas.microsoft.com/office/drawing/2014/main" id="{51B46850-7DCD-C045-8688-B3173EA7128A}"/>
              </a:ext>
            </a:extLst>
          </p:cNvPr>
          <p:cNvSpPr>
            <a:spLocks noGrp="1"/>
          </p:cNvSpPr>
          <p:nvPr>
            <p:ph type="body" sz="quarter" idx="19" hasCustomPrompt="1"/>
          </p:nvPr>
        </p:nvSpPr>
        <p:spPr>
          <a:xfrm>
            <a:off x="4943970" y="3156821"/>
            <a:ext cx="2921101" cy="473976"/>
          </a:xfrm>
        </p:spPr>
        <p:txBody>
          <a:bodyPr/>
          <a:lstStyle>
            <a:lvl1pPr>
              <a:defRPr sz="1400">
                <a:solidFill>
                  <a:schemeClr val="bg1"/>
                </a:solidFill>
              </a:defRPr>
            </a:lvl1pPr>
            <a:lvl2pPr marL="228600" indent="0">
              <a:buNone/>
              <a:defRPr sz="1400">
                <a:solidFill>
                  <a:schemeClr val="accent6"/>
                </a:solidFill>
              </a:defRPr>
            </a:lvl2pPr>
            <a:lvl3pPr>
              <a:defRPr sz="1400">
                <a:solidFill>
                  <a:schemeClr val="accent6"/>
                </a:solidFill>
              </a:defRPr>
            </a:lvl3pPr>
            <a:lvl4pPr>
              <a:defRPr sz="1400">
                <a:solidFill>
                  <a:schemeClr val="accent6"/>
                </a:solidFill>
              </a:defRPr>
            </a:lvl4pPr>
            <a:lvl5pPr>
              <a:defRPr sz="1400">
                <a:solidFill>
                  <a:schemeClr val="accent6"/>
                </a:solidFill>
              </a:defRPr>
            </a:lvl5pPr>
          </a:lstStyle>
          <a:p>
            <a:pPr lvl="0"/>
            <a:r>
              <a:rPr lang="en-US"/>
              <a:t>Resource name</a:t>
            </a:r>
          </a:p>
          <a:p>
            <a:pPr lvl="0"/>
            <a:r>
              <a:rPr lang="en-US"/>
              <a:t>Resource name</a:t>
            </a:r>
          </a:p>
        </p:txBody>
      </p:sp>
      <p:sp>
        <p:nvSpPr>
          <p:cNvPr id="37" name="Text Placeholder 4">
            <a:extLst>
              <a:ext uri="{FF2B5EF4-FFF2-40B4-BE49-F238E27FC236}">
                <a16:creationId xmlns:a16="http://schemas.microsoft.com/office/drawing/2014/main" id="{2281B86D-86C4-EF4D-8E51-FA06DC5C129C}"/>
              </a:ext>
            </a:extLst>
          </p:cNvPr>
          <p:cNvSpPr>
            <a:spLocks noGrp="1"/>
          </p:cNvSpPr>
          <p:nvPr>
            <p:ph type="body" sz="quarter" idx="20" hasCustomPrompt="1"/>
          </p:nvPr>
        </p:nvSpPr>
        <p:spPr>
          <a:xfrm>
            <a:off x="8688388" y="4508500"/>
            <a:ext cx="2921100" cy="549890"/>
          </a:xfrm>
        </p:spPr>
        <p:txBody>
          <a:bodyPr/>
          <a:lstStyle>
            <a:lvl1pPr marL="0" indent="0">
              <a:buNone/>
              <a:defRPr sz="2400">
                <a:latin typeface="+mj-lt"/>
              </a:defRPr>
            </a:lvl1pPr>
            <a:lvl2pPr marL="228600" indent="0">
              <a:buNone/>
              <a:defRPr/>
            </a:lvl2pPr>
            <a:lvl3pPr marL="457200" indent="0">
              <a:buNone/>
              <a:defRPr/>
            </a:lvl3pPr>
            <a:lvl4pPr marL="661988" indent="0">
              <a:buNone/>
              <a:defRPr/>
            </a:lvl4pPr>
            <a:lvl5pPr marL="855663" indent="0">
              <a:buNone/>
              <a:defRPr/>
            </a:lvl5pPr>
          </a:lstStyle>
          <a:p>
            <a:pPr lvl="0"/>
            <a:r>
              <a:rPr lang="en-US"/>
              <a:t>Resource type</a:t>
            </a:r>
          </a:p>
        </p:txBody>
      </p:sp>
      <p:sp>
        <p:nvSpPr>
          <p:cNvPr id="38" name="Text Placeholder 7">
            <a:extLst>
              <a:ext uri="{FF2B5EF4-FFF2-40B4-BE49-F238E27FC236}">
                <a16:creationId xmlns:a16="http://schemas.microsoft.com/office/drawing/2014/main" id="{CD7C6A60-8B27-F941-BE59-3393319E04A8}"/>
              </a:ext>
            </a:extLst>
          </p:cNvPr>
          <p:cNvSpPr>
            <a:spLocks noGrp="1"/>
          </p:cNvSpPr>
          <p:nvPr>
            <p:ph type="body" sz="quarter" idx="21" hasCustomPrompt="1"/>
          </p:nvPr>
        </p:nvSpPr>
        <p:spPr>
          <a:xfrm>
            <a:off x="8688387" y="5136433"/>
            <a:ext cx="2921101" cy="473976"/>
          </a:xfrm>
        </p:spPr>
        <p:txBody>
          <a:bodyPr/>
          <a:lstStyle>
            <a:lvl1pPr>
              <a:defRPr sz="1400">
                <a:solidFill>
                  <a:schemeClr val="bg1"/>
                </a:solidFill>
              </a:defRPr>
            </a:lvl1pPr>
            <a:lvl2pPr marL="228600" indent="0">
              <a:buNone/>
              <a:defRPr sz="1400">
                <a:solidFill>
                  <a:schemeClr val="accent6"/>
                </a:solidFill>
              </a:defRPr>
            </a:lvl2pPr>
            <a:lvl3pPr>
              <a:defRPr sz="1400">
                <a:solidFill>
                  <a:schemeClr val="accent6"/>
                </a:solidFill>
              </a:defRPr>
            </a:lvl3pPr>
            <a:lvl4pPr>
              <a:defRPr sz="1400">
                <a:solidFill>
                  <a:schemeClr val="accent6"/>
                </a:solidFill>
              </a:defRPr>
            </a:lvl4pPr>
            <a:lvl5pPr>
              <a:defRPr sz="1400">
                <a:solidFill>
                  <a:schemeClr val="accent6"/>
                </a:solidFill>
              </a:defRPr>
            </a:lvl5pPr>
          </a:lstStyle>
          <a:p>
            <a:pPr lvl="0"/>
            <a:r>
              <a:rPr lang="en-US"/>
              <a:t>Resource name</a:t>
            </a:r>
          </a:p>
          <a:p>
            <a:pPr lvl="0"/>
            <a:r>
              <a:rPr lang="en-US"/>
              <a:t>Resource name</a:t>
            </a:r>
          </a:p>
        </p:txBody>
      </p:sp>
      <p:sp>
        <p:nvSpPr>
          <p:cNvPr id="39" name="Text Placeholder 4">
            <a:extLst>
              <a:ext uri="{FF2B5EF4-FFF2-40B4-BE49-F238E27FC236}">
                <a16:creationId xmlns:a16="http://schemas.microsoft.com/office/drawing/2014/main" id="{65525191-F6B4-544C-B681-5D4D7614A715}"/>
              </a:ext>
            </a:extLst>
          </p:cNvPr>
          <p:cNvSpPr>
            <a:spLocks noGrp="1"/>
          </p:cNvSpPr>
          <p:nvPr>
            <p:ph type="body" sz="quarter" idx="22" hasCustomPrompt="1"/>
          </p:nvPr>
        </p:nvSpPr>
        <p:spPr>
          <a:xfrm>
            <a:off x="4943971" y="4508500"/>
            <a:ext cx="2921100" cy="549890"/>
          </a:xfrm>
        </p:spPr>
        <p:txBody>
          <a:bodyPr/>
          <a:lstStyle>
            <a:lvl1pPr marL="0" indent="0">
              <a:buNone/>
              <a:defRPr sz="2400">
                <a:latin typeface="+mj-lt"/>
              </a:defRPr>
            </a:lvl1pPr>
            <a:lvl2pPr marL="228600" indent="0">
              <a:buNone/>
              <a:defRPr/>
            </a:lvl2pPr>
            <a:lvl3pPr marL="457200" indent="0">
              <a:buNone/>
              <a:defRPr/>
            </a:lvl3pPr>
            <a:lvl4pPr marL="661988" indent="0">
              <a:buNone/>
              <a:defRPr/>
            </a:lvl4pPr>
            <a:lvl5pPr marL="855663" indent="0">
              <a:buNone/>
              <a:defRPr/>
            </a:lvl5pPr>
          </a:lstStyle>
          <a:p>
            <a:pPr lvl="0"/>
            <a:r>
              <a:rPr lang="en-US"/>
              <a:t>Resource type</a:t>
            </a:r>
          </a:p>
        </p:txBody>
      </p:sp>
      <p:sp>
        <p:nvSpPr>
          <p:cNvPr id="40" name="Text Placeholder 7">
            <a:extLst>
              <a:ext uri="{FF2B5EF4-FFF2-40B4-BE49-F238E27FC236}">
                <a16:creationId xmlns:a16="http://schemas.microsoft.com/office/drawing/2014/main" id="{382BF458-E658-2448-A63F-544B4E757619}"/>
              </a:ext>
            </a:extLst>
          </p:cNvPr>
          <p:cNvSpPr>
            <a:spLocks noGrp="1"/>
          </p:cNvSpPr>
          <p:nvPr>
            <p:ph type="body" sz="quarter" idx="23" hasCustomPrompt="1"/>
          </p:nvPr>
        </p:nvSpPr>
        <p:spPr>
          <a:xfrm>
            <a:off x="4943970" y="5136433"/>
            <a:ext cx="2921101" cy="473976"/>
          </a:xfrm>
        </p:spPr>
        <p:txBody>
          <a:bodyPr/>
          <a:lstStyle>
            <a:lvl1pPr>
              <a:defRPr sz="1400">
                <a:solidFill>
                  <a:schemeClr val="bg1"/>
                </a:solidFill>
              </a:defRPr>
            </a:lvl1pPr>
            <a:lvl2pPr marL="228600" indent="0">
              <a:buNone/>
              <a:defRPr sz="1400">
                <a:solidFill>
                  <a:schemeClr val="accent6"/>
                </a:solidFill>
              </a:defRPr>
            </a:lvl2pPr>
            <a:lvl3pPr>
              <a:defRPr sz="1400">
                <a:solidFill>
                  <a:schemeClr val="accent6"/>
                </a:solidFill>
              </a:defRPr>
            </a:lvl3pPr>
            <a:lvl4pPr>
              <a:defRPr sz="1400">
                <a:solidFill>
                  <a:schemeClr val="accent6"/>
                </a:solidFill>
              </a:defRPr>
            </a:lvl4pPr>
            <a:lvl5pPr>
              <a:defRPr sz="1400">
                <a:solidFill>
                  <a:schemeClr val="accent6"/>
                </a:solidFill>
              </a:defRPr>
            </a:lvl5pPr>
          </a:lstStyle>
          <a:p>
            <a:pPr lvl="0"/>
            <a:r>
              <a:rPr lang="en-US"/>
              <a:t>Resource name</a:t>
            </a:r>
          </a:p>
          <a:p>
            <a:pPr lvl="0"/>
            <a:r>
              <a:rPr lang="en-US"/>
              <a:t>Resource name</a:t>
            </a:r>
          </a:p>
        </p:txBody>
      </p:sp>
    </p:spTree>
    <p:extLst>
      <p:ext uri="{BB962C8B-B14F-4D97-AF65-F5344CB8AC3E}">
        <p14:creationId xmlns:p14="http://schemas.microsoft.com/office/powerpoint/2010/main" val="2170824335"/>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30" pos="2376">
          <p15:clr>
            <a:srgbClr val="5ACBF0"/>
          </p15:clr>
        </p15:guide>
        <p15:guide id="31" pos="3113">
          <p15:clr>
            <a:srgbClr val="5ACBF0"/>
          </p15:clr>
        </p15:guide>
        <p15:guide id="32" pos="5473">
          <p15:clr>
            <a:srgbClr val="FBAE40"/>
          </p15:clr>
        </p15:guide>
      </p15:sldGuideLst>
    </p:ext>
  </p:extLst>
</p:sldLayout>
</file>

<file path=ppt/slideLayouts/slideLayout458.xml><?xml version="1.0" encoding="utf-8"?>
<p:sldLayout xmlns:a="http://schemas.openxmlformats.org/drawingml/2006/main" xmlns:r="http://schemas.openxmlformats.org/officeDocument/2006/relationships" xmlns:p="http://schemas.openxmlformats.org/presentationml/2006/main" showMasterSp="0" preserve="1" userDrawn="1">
  <p:cSld name="Title and text side by side 03">
    <p:bg>
      <p:bgPr>
        <a:solidFill>
          <a:schemeClr val="bg1"/>
        </a:solidFill>
        <a:effectLst/>
      </p:bgPr>
    </p:bg>
    <p:spTree>
      <p:nvGrpSpPr>
        <p:cNvPr id="1" name=""/>
        <p:cNvGrpSpPr/>
        <p:nvPr/>
      </p:nvGrpSpPr>
      <p:grpSpPr>
        <a:xfrm>
          <a:off x="0" y="0"/>
          <a:ext cx="0" cy="0"/>
          <a:chOff x="0" y="0"/>
          <a:chExt cx="0" cy="0"/>
        </a:xfrm>
      </p:grpSpPr>
      <p:pic>
        <p:nvPicPr>
          <p:cNvPr id="8" name="Picture 7" descr="Background pattern&#10;&#10;Description automatically generated">
            <a:extLst>
              <a:ext uri="{FF2B5EF4-FFF2-40B4-BE49-F238E27FC236}">
                <a16:creationId xmlns:a16="http://schemas.microsoft.com/office/drawing/2014/main" id="{82217560-9E17-DBA8-D5FA-9ED06F30B031}"/>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r="35751"/>
          <a:stretch/>
        </p:blipFill>
        <p:spPr>
          <a:xfrm>
            <a:off x="0" y="0"/>
            <a:ext cx="7833296" cy="6858000"/>
          </a:xfrm>
          <a:prstGeom prst="rect">
            <a:avLst/>
          </a:prstGeom>
        </p:spPr>
      </p:pic>
      <p:sp>
        <p:nvSpPr>
          <p:cNvPr id="2" name="Rectangle 1">
            <a:extLst>
              <a:ext uri="{FF2B5EF4-FFF2-40B4-BE49-F238E27FC236}">
                <a16:creationId xmlns:a16="http://schemas.microsoft.com/office/drawing/2014/main" id="{37207726-2370-6483-1AFF-42CB361BBAEA}"/>
              </a:ext>
            </a:extLst>
          </p:cNvPr>
          <p:cNvSpPr/>
          <p:nvPr userDrawn="1"/>
        </p:nvSpPr>
        <p:spPr bwMode="auto">
          <a:xfrm>
            <a:off x="-1" y="0"/>
            <a:ext cx="7833295"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4" name="Rectangle 3">
            <a:extLst>
              <a:ext uri="{FF2B5EF4-FFF2-40B4-BE49-F238E27FC236}">
                <a16:creationId xmlns:a16="http://schemas.microsoft.com/office/drawing/2014/main" id="{33145D81-1C8C-4946-BE5C-32EF3FAA542B}"/>
              </a:ext>
            </a:extLst>
          </p:cNvPr>
          <p:cNvSpPr/>
          <p:nvPr userDrawn="1"/>
        </p:nvSpPr>
        <p:spPr bwMode="auto">
          <a:xfrm>
            <a:off x="7835900" y="0"/>
            <a:ext cx="4356100" cy="6858000"/>
          </a:xfrm>
          <a:prstGeom prst="rect">
            <a:avLst/>
          </a:prstGeom>
          <a:solidFill>
            <a:schemeClr val="bg1"/>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p:nvPr>
        </p:nvSpPr>
        <p:spPr>
          <a:xfrm>
            <a:off x="8361404" y="585788"/>
            <a:ext cx="3247983" cy="5683249"/>
          </a:xfrm>
        </p:spPr>
        <p:txBody>
          <a:bodyPr anchor="t">
            <a:noAutofit/>
          </a:bodyPr>
          <a:lstStyle>
            <a:lvl1pPr marL="0" indent="0">
              <a:spcAft>
                <a:spcPts val="600"/>
              </a:spcAft>
              <a:buFont typeface="Wingdings" panose="05000000000000000000" pitchFamily="2" charset="2"/>
              <a:buNone/>
              <a:defRPr sz="2000">
                <a:solidFill>
                  <a:schemeClr val="tx1"/>
                </a:solidFill>
              </a:defRPr>
            </a:lvl1pPr>
          </a:lstStyle>
          <a:p>
            <a:pPr lvl="0"/>
            <a:r>
              <a:rPr lang="en-US"/>
              <a:t>Click to edit Master text styles</a:t>
            </a:r>
          </a:p>
        </p:txBody>
      </p:sp>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7" name="Text Placeholder 2">
            <a:extLst>
              <a:ext uri="{FF2B5EF4-FFF2-40B4-BE49-F238E27FC236}">
                <a16:creationId xmlns:a16="http://schemas.microsoft.com/office/drawing/2014/main" id="{731C9FF9-0EE9-A946-8C26-107C9EB0E78C}"/>
              </a:ext>
            </a:extLst>
          </p:cNvPr>
          <p:cNvSpPr>
            <a:spLocks noGrp="1"/>
          </p:cNvSpPr>
          <p:nvPr>
            <p:ph type="body" sz="quarter" idx="12"/>
          </p:nvPr>
        </p:nvSpPr>
        <p:spPr>
          <a:xfrm>
            <a:off x="584200" y="1196752"/>
            <a:ext cx="6088063" cy="2232247"/>
          </a:xfrm>
        </p:spPr>
        <p:txBody>
          <a:bodyPr anchor="t">
            <a:noAutofit/>
          </a:bodyPr>
          <a:lstStyle>
            <a:lvl1pPr marL="0" indent="0">
              <a:spcAft>
                <a:spcPts val="600"/>
              </a:spcAft>
              <a:buFont typeface="Wingdings" panose="05000000000000000000" pitchFamily="2" charset="2"/>
              <a:buNone/>
              <a:defRPr sz="2000">
                <a:solidFill>
                  <a:schemeClr val="tx1"/>
                </a:solidFill>
              </a:defRPr>
            </a:lvl1pPr>
          </a:lstStyle>
          <a:p>
            <a:pPr lvl="0"/>
            <a:r>
              <a:rPr lang="en-US"/>
              <a:t>Click to edit Master text styles</a:t>
            </a:r>
          </a:p>
        </p:txBody>
      </p:sp>
      <p:sp>
        <p:nvSpPr>
          <p:cNvPr id="5" name="Title 4">
            <a:extLst>
              <a:ext uri="{FF2B5EF4-FFF2-40B4-BE49-F238E27FC236}">
                <a16:creationId xmlns:a16="http://schemas.microsoft.com/office/drawing/2014/main" id="{F45EB2DC-BE70-8B81-B0B7-6D73ADBFBE0A}"/>
              </a:ext>
            </a:extLst>
          </p:cNvPr>
          <p:cNvSpPr>
            <a:spLocks noGrp="1"/>
          </p:cNvSpPr>
          <p:nvPr>
            <p:ph type="title" hasCustomPrompt="1"/>
          </p:nvPr>
        </p:nvSpPr>
        <p:spPr>
          <a:xfrm>
            <a:off x="588263" y="457200"/>
            <a:ext cx="6084000" cy="553998"/>
          </a:xfrm>
        </p:spPr>
        <p:txBody>
          <a:bodyPr/>
          <a:lstStyle>
            <a:lvl1pPr>
              <a:defRPr>
                <a:solidFill>
                  <a:schemeClr val="tx1"/>
                </a:solidFill>
              </a:defRPr>
            </a:lvl1pPr>
          </a:lstStyle>
          <a:p>
            <a:r>
              <a:rPr lang="en-US"/>
              <a:t>Title</a:t>
            </a:r>
            <a:endParaRPr lang="en-CA"/>
          </a:p>
        </p:txBody>
      </p:sp>
    </p:spTree>
    <p:extLst>
      <p:ext uri="{BB962C8B-B14F-4D97-AF65-F5344CB8AC3E}">
        <p14:creationId xmlns:p14="http://schemas.microsoft.com/office/powerpoint/2010/main" val="2573063862"/>
      </p:ext>
    </p:extLst>
  </p:cSld>
  <p:clrMapOvr>
    <a:masterClrMapping/>
  </p:clrMapOvr>
  <p:transition>
    <p:fade/>
  </p:transition>
  <p:extLst>
    <p:ext uri="{DCECCB84-F9BA-43D5-87BE-67443E8EF086}">
      <p15:sldGuideLst xmlns:p15="http://schemas.microsoft.com/office/powerpoint/2012/main">
        <p15:guide id="13" pos="4929">
          <p15:clr>
            <a:srgbClr val="5ACBF0"/>
          </p15:clr>
        </p15:guide>
        <p15:guide id="29" orient="horz" pos="2160">
          <p15:clr>
            <a:srgbClr val="5ACBF0"/>
          </p15:clr>
        </p15:guide>
        <p15:guide id="30" pos="4566">
          <p15:clr>
            <a:srgbClr val="5ACBF0"/>
          </p15:clr>
        </p15:guide>
        <p15:guide id="31" pos="4203">
          <p15:clr>
            <a:srgbClr val="5ACBF0"/>
          </p15:clr>
        </p15:guide>
      </p15:sldGuideLst>
    </p:ext>
  </p:extLst>
</p:sldLayout>
</file>

<file path=ppt/slideLayouts/slideLayout459.xml><?xml version="1.0" encoding="utf-8"?>
<p:sldLayout xmlns:a="http://schemas.openxmlformats.org/drawingml/2006/main" xmlns:r="http://schemas.openxmlformats.org/officeDocument/2006/relationships" xmlns:p="http://schemas.openxmlformats.org/presentationml/2006/main" showMasterSp="0" preserve="1" userDrawn="1">
  <p:cSld name="Topic List">
    <p:bg>
      <p:bgPr>
        <a:gradFill>
          <a:gsLst>
            <a:gs pos="0">
              <a:srgbClr val="120D24"/>
            </a:gs>
            <a:gs pos="100000">
              <a:srgbClr val="290A46"/>
            </a:gs>
          </a:gsLst>
          <a:lin ang="2400000" scaled="0"/>
        </a:gradFill>
        <a:effectLst/>
      </p:bgPr>
    </p:bg>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E8E3F90-45CE-A83F-3C0D-8D5FC1BBE78C}"/>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
        <p:nvSpPr>
          <p:cNvPr id="8" name="Rectangle: Rounded Corners 7">
            <a:extLst>
              <a:ext uri="{FF2B5EF4-FFF2-40B4-BE49-F238E27FC236}">
                <a16:creationId xmlns:a16="http://schemas.microsoft.com/office/drawing/2014/main" id="{372437A2-AE69-71ED-390F-3AD72B170687}"/>
              </a:ext>
            </a:extLst>
          </p:cNvPr>
          <p:cNvSpPr/>
          <p:nvPr userDrawn="1"/>
        </p:nvSpPr>
        <p:spPr bwMode="auto">
          <a:xfrm>
            <a:off x="3770290" y="585787"/>
            <a:ext cx="7746520" cy="5683249"/>
          </a:xfrm>
          <a:prstGeom prst="roundRect">
            <a:avLst>
              <a:gd name="adj" fmla="val 3567"/>
            </a:avLst>
          </a:prstGeom>
          <a:gradFill>
            <a:gsLst>
              <a:gs pos="0">
                <a:schemeClr val="tx1"/>
              </a:gs>
              <a:gs pos="100000">
                <a:schemeClr val="accent1">
                  <a:lumMod val="20000"/>
                  <a:lumOff val="80000"/>
                </a:schemeClr>
              </a:gs>
            </a:gsLst>
            <a:lin ang="2400000" scaled="0"/>
          </a:gradFill>
          <a:ln>
            <a:noFill/>
          </a:ln>
          <a:effectLst>
            <a:outerShdw blurRad="279400" dist="38100" dir="2700000" algn="tl" rotWithShape="0">
              <a:prstClr val="black">
                <a:alpha val="3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CA"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2629499" cy="5683250"/>
          </a:xfrm>
        </p:spPr>
        <p:txBody>
          <a:bodyPr anchor="ctr">
            <a:noAutofit/>
          </a:bodyPr>
          <a:lstStyle>
            <a:lvl1pPr algn="l">
              <a:defRPr sz="3600">
                <a:solidFill>
                  <a:schemeClr val="bg1"/>
                </a:solidFill>
              </a:defRPr>
            </a:lvl1pPr>
          </a:lstStyle>
          <a:p>
            <a:r>
              <a:rPr lang="en-US"/>
              <a:t>Subheading</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p:nvPr>
        </p:nvSpPr>
        <p:spPr>
          <a:xfrm>
            <a:off x="5282311" y="1299377"/>
            <a:ext cx="5651006" cy="645171"/>
          </a:xfrm>
        </p:spPr>
        <p:txBody>
          <a:bodyPr anchor="ctr">
            <a:noAutofit/>
          </a:bodyPr>
          <a:lstStyle>
            <a:lvl1pPr marL="0" indent="0">
              <a:spcAft>
                <a:spcPts val="600"/>
              </a:spcAft>
              <a:buFont typeface="Wingdings" panose="05000000000000000000" pitchFamily="2" charset="2"/>
              <a:buNone/>
              <a:defRPr sz="2400">
                <a:solidFill>
                  <a:schemeClr val="bg1"/>
                </a:solidFill>
              </a:defRPr>
            </a:lvl1pPr>
          </a:lstStyle>
          <a:p>
            <a:pPr lvl="0"/>
            <a:r>
              <a:rPr lang="en-US"/>
              <a:t>Click to edit Master text styles</a:t>
            </a:r>
          </a:p>
        </p:txBody>
      </p:sp>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4" name="Text Placeholder 2">
            <a:extLst>
              <a:ext uri="{FF2B5EF4-FFF2-40B4-BE49-F238E27FC236}">
                <a16:creationId xmlns:a16="http://schemas.microsoft.com/office/drawing/2014/main" id="{3EF51500-7F31-99F7-4E08-706B57C7B9B5}"/>
              </a:ext>
            </a:extLst>
          </p:cNvPr>
          <p:cNvSpPr>
            <a:spLocks noGrp="1"/>
          </p:cNvSpPr>
          <p:nvPr>
            <p:ph type="body" sz="quarter" idx="12"/>
          </p:nvPr>
        </p:nvSpPr>
        <p:spPr>
          <a:xfrm>
            <a:off x="5282311" y="2504069"/>
            <a:ext cx="5651006" cy="645171"/>
          </a:xfrm>
        </p:spPr>
        <p:txBody>
          <a:bodyPr anchor="ctr">
            <a:noAutofit/>
          </a:bodyPr>
          <a:lstStyle>
            <a:lvl1pPr marL="0" indent="0">
              <a:spcAft>
                <a:spcPts val="600"/>
              </a:spcAft>
              <a:buFont typeface="Wingdings" panose="05000000000000000000" pitchFamily="2" charset="2"/>
              <a:buNone/>
              <a:defRPr sz="2400">
                <a:solidFill>
                  <a:schemeClr val="bg1"/>
                </a:solidFill>
              </a:defRPr>
            </a:lvl1pPr>
          </a:lstStyle>
          <a:p>
            <a:pPr lvl="0"/>
            <a:r>
              <a:rPr lang="en-US"/>
              <a:t>Click to edit Master text styles</a:t>
            </a:r>
          </a:p>
        </p:txBody>
      </p:sp>
      <p:sp>
        <p:nvSpPr>
          <p:cNvPr id="5" name="Text Placeholder 2">
            <a:extLst>
              <a:ext uri="{FF2B5EF4-FFF2-40B4-BE49-F238E27FC236}">
                <a16:creationId xmlns:a16="http://schemas.microsoft.com/office/drawing/2014/main" id="{7EB930E5-4B0E-6780-ADDA-04A29A46287E}"/>
              </a:ext>
            </a:extLst>
          </p:cNvPr>
          <p:cNvSpPr>
            <a:spLocks noGrp="1"/>
          </p:cNvSpPr>
          <p:nvPr>
            <p:ph type="body" sz="quarter" idx="13"/>
          </p:nvPr>
        </p:nvSpPr>
        <p:spPr>
          <a:xfrm>
            <a:off x="5282311" y="3708761"/>
            <a:ext cx="5651006" cy="645171"/>
          </a:xfrm>
        </p:spPr>
        <p:txBody>
          <a:bodyPr anchor="ctr">
            <a:noAutofit/>
          </a:bodyPr>
          <a:lstStyle>
            <a:lvl1pPr marL="0" indent="0">
              <a:spcAft>
                <a:spcPts val="600"/>
              </a:spcAft>
              <a:buFont typeface="Wingdings" panose="05000000000000000000" pitchFamily="2" charset="2"/>
              <a:buNone/>
              <a:defRPr sz="2400">
                <a:solidFill>
                  <a:schemeClr val="bg1"/>
                </a:solidFill>
              </a:defRPr>
            </a:lvl1pPr>
          </a:lstStyle>
          <a:p>
            <a:pPr lvl="0"/>
            <a:r>
              <a:rPr lang="en-US"/>
              <a:t>Click to edit Master text styles</a:t>
            </a:r>
          </a:p>
        </p:txBody>
      </p:sp>
      <p:sp>
        <p:nvSpPr>
          <p:cNvPr id="7" name="Text Placeholder 2">
            <a:extLst>
              <a:ext uri="{FF2B5EF4-FFF2-40B4-BE49-F238E27FC236}">
                <a16:creationId xmlns:a16="http://schemas.microsoft.com/office/drawing/2014/main" id="{1C192156-0C90-14D8-779B-222D86A9A401}"/>
              </a:ext>
            </a:extLst>
          </p:cNvPr>
          <p:cNvSpPr>
            <a:spLocks noGrp="1"/>
          </p:cNvSpPr>
          <p:nvPr>
            <p:ph type="body" sz="quarter" idx="14"/>
          </p:nvPr>
        </p:nvSpPr>
        <p:spPr>
          <a:xfrm>
            <a:off x="5282311" y="4913452"/>
            <a:ext cx="5651006" cy="645171"/>
          </a:xfrm>
        </p:spPr>
        <p:txBody>
          <a:bodyPr anchor="ctr">
            <a:noAutofit/>
          </a:bodyPr>
          <a:lstStyle>
            <a:lvl1pPr marL="0" indent="0">
              <a:spcAft>
                <a:spcPts val="600"/>
              </a:spcAft>
              <a:buFont typeface="Wingdings" panose="05000000000000000000" pitchFamily="2" charset="2"/>
              <a:buNone/>
              <a:defRPr sz="2400">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2318741884"/>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preserve="1" userDrawn="1">
  <p:cSld name="11_Title Slide">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3865D091-6B2C-23D8-66B6-710FA9AD127F}"/>
              </a:ext>
            </a:extLst>
          </p:cNvPr>
          <p:cNvSpPr/>
          <p:nvPr userDrawn="1"/>
        </p:nvSpPr>
        <p:spPr>
          <a:xfrm>
            <a:off x="0" y="0"/>
            <a:ext cx="12192000" cy="6858000"/>
          </a:xfrm>
          <a:prstGeom prst="rect">
            <a:avLst/>
          </a:prstGeom>
          <a:gradFill flip="none" rotWithShape="1">
            <a:gsLst>
              <a:gs pos="20000">
                <a:srgbClr val="DAE4F6"/>
              </a:gs>
              <a:gs pos="100000">
                <a:srgbClr val="F0D2D2"/>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 name="Picture 8" descr="A group of messages on a table&#10;&#10;Description automatically generated">
            <a:extLst>
              <a:ext uri="{FF2B5EF4-FFF2-40B4-BE49-F238E27FC236}">
                <a16:creationId xmlns:a16="http://schemas.microsoft.com/office/drawing/2014/main" id="{32D53500-C353-063C-4052-2F0AD4B8A7CF}"/>
              </a:ext>
            </a:extLst>
          </p:cNvPr>
          <p:cNvPicPr>
            <a:picLocks noChangeAspect="1"/>
          </p:cNvPicPr>
          <p:nvPr userDrawn="1"/>
        </p:nvPicPr>
        <p:blipFill rotWithShape="1">
          <a:blip r:embed="rId2">
            <a:alphaModFix/>
            <a:extLst>
              <a:ext uri="{28A0092B-C50C-407E-A947-70E740481C1C}">
                <a14:useLocalDpi xmlns:a14="http://schemas.microsoft.com/office/drawing/2010/main"/>
              </a:ext>
            </a:extLst>
          </a:blip>
          <a:srcRect t="13782" r="44637" b="1896"/>
          <a:stretch/>
        </p:blipFill>
        <p:spPr>
          <a:xfrm>
            <a:off x="0" y="1"/>
            <a:ext cx="12192000" cy="6858000"/>
          </a:xfrm>
          <a:prstGeom prst="rect">
            <a:avLst/>
          </a:prstGeom>
        </p:spPr>
      </p:pic>
      <p:sp>
        <p:nvSpPr>
          <p:cNvPr id="3" name="Rectangle 2">
            <a:extLst>
              <a:ext uri="{FF2B5EF4-FFF2-40B4-BE49-F238E27FC236}">
                <a16:creationId xmlns:a16="http://schemas.microsoft.com/office/drawing/2014/main" id="{5F877082-FE34-FE9B-5C00-4EFF86C7CB55}"/>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itle 15">
            <a:extLst>
              <a:ext uri="{FF2B5EF4-FFF2-40B4-BE49-F238E27FC236}">
                <a16:creationId xmlns:a16="http://schemas.microsoft.com/office/drawing/2014/main" id="{EBB3EB53-54AD-8806-BB93-224477508D47}"/>
              </a:ext>
            </a:extLst>
          </p:cNvPr>
          <p:cNvSpPr>
            <a:spLocks noGrp="1"/>
          </p:cNvSpPr>
          <p:nvPr>
            <p:ph type="title"/>
          </p:nvPr>
        </p:nvSpPr>
        <p:spPr>
          <a:xfrm>
            <a:off x="403736" y="2986079"/>
            <a:ext cx="7683500" cy="895065"/>
          </a:xfrm>
        </p:spPr>
        <p:txBody>
          <a:bodyPr>
            <a:normAutofit/>
          </a:bodyPr>
          <a:lstStyle>
            <a:lvl1pPr>
              <a:defRPr sz="3600">
                <a:solidFill>
                  <a:srgbClr val="463668"/>
                </a:solidFill>
                <a:latin typeface="Segoe UI Semibold" panose="020B0702040204020203" pitchFamily="34" charset="0"/>
                <a:cs typeface="Segoe UI Semibold" panose="020B0702040204020203" pitchFamily="34" charset="0"/>
              </a:defRPr>
            </a:lvl1pPr>
          </a:lstStyle>
          <a:p>
            <a:r>
              <a:rPr lang="en-US"/>
              <a:t>Click to edit Master title style</a:t>
            </a:r>
          </a:p>
        </p:txBody>
      </p:sp>
    </p:spTree>
    <p:extLst>
      <p:ext uri="{BB962C8B-B14F-4D97-AF65-F5344CB8AC3E}">
        <p14:creationId xmlns:p14="http://schemas.microsoft.com/office/powerpoint/2010/main" val="805815034"/>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showMasterSp="0" preserve="1" userDrawn="1">
  <p:cSld name="1_Title and text side by side 4">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noAutofit/>
          </a:bodyPr>
          <a:lstStyle>
            <a:lvl1pPr>
              <a:defRPr>
                <a:solidFill>
                  <a:schemeClr val="bg1"/>
                </a:solidFill>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p:nvPr>
        </p:nvSpPr>
        <p:spPr>
          <a:xfrm>
            <a:off x="4941888" y="585788"/>
            <a:ext cx="6667500" cy="5683249"/>
          </a:xfrm>
        </p:spPr>
        <p:txBody>
          <a:bodyPr anchor="ctr">
            <a:noAutofit/>
          </a:bodyPr>
          <a:lstStyle>
            <a:lvl1pPr marL="0" indent="0">
              <a:spcAft>
                <a:spcPts val="600"/>
              </a:spcAft>
              <a:buFont typeface="Wingdings" panose="05000000000000000000" pitchFamily="2" charset="2"/>
              <a:buNone/>
              <a:defRPr>
                <a:solidFill>
                  <a:schemeClr val="bg1"/>
                </a:solidFill>
              </a:defRPr>
            </a:lvl1pPr>
          </a:lstStyle>
          <a:p>
            <a:pPr lvl="0"/>
            <a:r>
              <a:rPr lang="en-US"/>
              <a:t>Click to edit Master text styles</a:t>
            </a:r>
          </a:p>
        </p:txBody>
      </p:sp>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cxnSp>
        <p:nvCxnSpPr>
          <p:cNvPr id="4" name="Straight Connector 3">
            <a:extLst>
              <a:ext uri="{FF2B5EF4-FFF2-40B4-BE49-F238E27FC236}">
                <a16:creationId xmlns:a16="http://schemas.microsoft.com/office/drawing/2014/main" id="{DCE60B72-F858-4063-747A-49FFC2B61214}"/>
              </a:ext>
              <a:ext uri="{C183D7F6-B498-43B3-948B-1728B52AA6E4}">
                <adec:decorative xmlns:adec="http://schemas.microsoft.com/office/drawing/2017/decorative" val="1"/>
              </a:ext>
            </a:extLst>
          </p:cNvPr>
          <p:cNvCxnSpPr>
            <a:cxnSpLocks/>
          </p:cNvCxnSpPr>
          <p:nvPr userDrawn="1"/>
        </p:nvCxnSpPr>
        <p:spPr>
          <a:xfrm>
            <a:off x="4356100" y="2578100"/>
            <a:ext cx="0" cy="1701800"/>
          </a:xfrm>
          <a:prstGeom prst="line">
            <a:avLst/>
          </a:prstGeom>
          <a:ln w="57150">
            <a:gradFill flip="none" rotWithShape="1">
              <a:gsLst>
                <a:gs pos="0">
                  <a:schemeClr val="accent2"/>
                </a:gs>
                <a:gs pos="100000">
                  <a:schemeClr val="accent3"/>
                </a:gs>
              </a:gsLst>
              <a:lin ang="540000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33481946"/>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461.xml><?xml version="1.0" encoding="utf-8"?>
<p:sldLayout xmlns:a="http://schemas.openxmlformats.org/drawingml/2006/main" xmlns:r="http://schemas.openxmlformats.org/officeDocument/2006/relationships" xmlns:p="http://schemas.openxmlformats.org/presentationml/2006/main" showMasterSp="0" preserve="1" userDrawn="1">
  <p:cSld name="Title and text side by side 5">
    <p:bg>
      <p:bgPr>
        <a:solidFill>
          <a:schemeClr val="tx2"/>
        </a:solidFill>
        <a:effectLst/>
      </p:bgPr>
    </p:bg>
    <p:spTree>
      <p:nvGrpSpPr>
        <p:cNvPr id="1" name=""/>
        <p:cNvGrpSpPr/>
        <p:nvPr/>
      </p:nvGrpSpPr>
      <p:grpSpPr>
        <a:xfrm>
          <a:off x="0" y="0"/>
          <a:ext cx="0" cy="0"/>
          <a:chOff x="0" y="0"/>
          <a:chExt cx="0" cy="0"/>
        </a:xfrm>
      </p:grpSpPr>
      <p:cxnSp>
        <p:nvCxnSpPr>
          <p:cNvPr id="4" name="Straight Connector 3">
            <a:extLst>
              <a:ext uri="{FF2B5EF4-FFF2-40B4-BE49-F238E27FC236}">
                <a16:creationId xmlns:a16="http://schemas.microsoft.com/office/drawing/2014/main" id="{28DDDE60-CF92-3E47-B933-9AD563CFC823}"/>
              </a:ext>
              <a:ext uri="{C183D7F6-B498-43B3-948B-1728B52AA6E4}">
                <adec:decorative xmlns:adec="http://schemas.microsoft.com/office/drawing/2017/decorative" val="1"/>
              </a:ext>
            </a:extLst>
          </p:cNvPr>
          <p:cNvCxnSpPr>
            <a:cxnSpLocks/>
          </p:cNvCxnSpPr>
          <p:nvPr userDrawn="1"/>
        </p:nvCxnSpPr>
        <p:spPr>
          <a:xfrm>
            <a:off x="6096000" y="1989442"/>
            <a:ext cx="0" cy="2879117"/>
          </a:xfrm>
          <a:prstGeom prst="line">
            <a:avLst/>
          </a:prstGeom>
          <a:ln w="38100">
            <a:gradFill flip="none" rotWithShape="1">
              <a:gsLst>
                <a:gs pos="0">
                  <a:schemeClr val="accent1"/>
                </a:gs>
                <a:gs pos="100000">
                  <a:schemeClr val="accent3"/>
                </a:gs>
              </a:gsLst>
              <a:lin ang="540000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Title 1">
            <a:extLst>
              <a:ext uri="{FF2B5EF4-FFF2-40B4-BE49-F238E27FC236}">
                <a16:creationId xmlns:a16="http://schemas.microsoft.com/office/drawing/2014/main" id="{A9E8FB02-E25B-E14D-8924-32CC3949ADD1}"/>
              </a:ext>
            </a:extLst>
          </p:cNvPr>
          <p:cNvSpPr>
            <a:spLocks noGrp="1"/>
          </p:cNvSpPr>
          <p:nvPr>
            <p:ph type="title" hasCustomPrompt="1"/>
          </p:nvPr>
        </p:nvSpPr>
        <p:spPr>
          <a:xfrm>
            <a:off x="588263" y="585788"/>
            <a:ext cx="4894962" cy="5683250"/>
          </a:xfrm>
        </p:spPr>
        <p:txBody>
          <a:bodyPr anchor="ctr">
            <a:noAutofit/>
          </a:bodyPr>
          <a:lstStyle>
            <a:lvl1pPr>
              <a:defRPr>
                <a:solidFill>
                  <a:schemeClr val="bg1"/>
                </a:solidFill>
              </a:defRPr>
            </a:lvl1pPr>
          </a:lstStyle>
          <a:p>
            <a:r>
              <a:rPr lang="en-US"/>
              <a:t>Title</a:t>
            </a:r>
          </a:p>
        </p:txBody>
      </p:sp>
      <p:sp>
        <p:nvSpPr>
          <p:cNvPr id="6" name="Text Placeholder 2">
            <a:extLst>
              <a:ext uri="{FF2B5EF4-FFF2-40B4-BE49-F238E27FC236}">
                <a16:creationId xmlns:a16="http://schemas.microsoft.com/office/drawing/2014/main" id="{C74FD3CD-1AFC-E14A-A565-37F4D59C5377}"/>
              </a:ext>
            </a:extLst>
          </p:cNvPr>
          <p:cNvSpPr>
            <a:spLocks noGrp="1"/>
          </p:cNvSpPr>
          <p:nvPr>
            <p:ph type="body" sz="quarter" idx="11"/>
          </p:nvPr>
        </p:nvSpPr>
        <p:spPr>
          <a:xfrm>
            <a:off x="6672262" y="585788"/>
            <a:ext cx="4937125" cy="5683249"/>
          </a:xfrm>
        </p:spPr>
        <p:txBody>
          <a:bodyPr anchor="ctr">
            <a:noAutofit/>
          </a:bodyPr>
          <a:lstStyle>
            <a:lvl1pPr marL="0" indent="0">
              <a:spcAft>
                <a:spcPts val="600"/>
              </a:spcAft>
              <a:buFont typeface="Wingdings" panose="05000000000000000000" pitchFamily="2" charset="2"/>
              <a:buNone/>
              <a:defRPr>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475926593"/>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pos="369">
          <p15:clr>
            <a:srgbClr val="F26B43"/>
          </p15:clr>
        </p15:guide>
        <p15:guide id="3" orient="horz" pos="366">
          <p15:clr>
            <a:srgbClr val="F26B43"/>
          </p15:clr>
        </p15:guide>
        <p15:guide id="4" pos="7311">
          <p15:clr>
            <a:srgbClr val="F26B43"/>
          </p15:clr>
        </p15:guide>
        <p15:guide id="5" orient="horz" pos="3951">
          <p15:clr>
            <a:srgbClr val="F26B43"/>
          </p15:clr>
        </p15:guide>
        <p15:guide id="16" pos="3749">
          <p15:clr>
            <a:srgbClr val="A4A3A4"/>
          </p15:clr>
        </p15:guide>
        <p15:guide id="17" pos="3931">
          <p15:clr>
            <a:srgbClr val="A4A3A4"/>
          </p15:clr>
        </p15:guide>
        <p15:guide id="28" pos="3840">
          <p15:clr>
            <a:srgbClr val="F26B43"/>
          </p15:clr>
        </p15:guide>
        <p15:guide id="29" pos="3454">
          <p15:clr>
            <a:srgbClr val="FBAE40"/>
          </p15:clr>
        </p15:guide>
        <p15:guide id="30" pos="4203">
          <p15:clr>
            <a:srgbClr val="FBAE40"/>
          </p15:clr>
        </p15:guide>
      </p15:sldGuideLst>
    </p:ext>
  </p:extLst>
</p:sldLayout>
</file>

<file path=ppt/slideLayouts/slideLayout462.xml><?xml version="1.0" encoding="utf-8"?>
<p:sldLayout xmlns:a="http://schemas.openxmlformats.org/drawingml/2006/main" xmlns:r="http://schemas.openxmlformats.org/officeDocument/2006/relationships" xmlns:p="http://schemas.openxmlformats.org/presentationml/2006/main" showMasterSp="0" preserve="1" userDrawn="1">
  <p:cSld name="5_Large Number Divider 1">
    <p:bg>
      <p:bgPr>
        <a:solidFill>
          <a:schemeClr val="tx1"/>
        </a:solidFill>
        <a:effectLst/>
      </p:bgPr>
    </p:bg>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3D287FF5-DA2B-6549-A430-2AB0462370E7}"/>
              </a:ext>
            </a:extLst>
          </p:cNvPr>
          <p:cNvSpPr txBox="1"/>
          <p:nvPr userDrawn="1"/>
        </p:nvSpPr>
        <p:spPr>
          <a:xfrm>
            <a:off x="0" y="680485"/>
            <a:ext cx="4356100" cy="6177516"/>
          </a:xfrm>
          <a:prstGeom prst="rect">
            <a:avLst/>
          </a:prstGeom>
          <a:noFill/>
          <a:effectLst>
            <a:outerShdw blurRad="76200" dist="76200" dir="2700000" algn="tl" rotWithShape="0">
              <a:prstClr val="black">
                <a:alpha val="20000"/>
              </a:prstClr>
            </a:outerShdw>
          </a:effectLst>
        </p:spPr>
        <p:txBody>
          <a:bodyPr wrap="square" lIns="0" tIns="0" rIns="0" bIns="0" rtlCol="0" anchor="t">
            <a:noAutofit/>
          </a:bodyPr>
          <a:lstStyle/>
          <a:p>
            <a:pPr algn="l"/>
            <a:r>
              <a:rPr lang="en-US" sz="50000" b="1" i="0">
                <a:gradFill>
                  <a:gsLst>
                    <a:gs pos="0">
                      <a:schemeClr val="accent1"/>
                    </a:gs>
                    <a:gs pos="100000">
                      <a:schemeClr val="accent3"/>
                    </a:gs>
                  </a:gsLst>
                  <a:lin ang="2400000" scaled="0"/>
                </a:gradFill>
                <a:latin typeface="Segoe UI" panose="020B0502040204020203" pitchFamily="34" charset="0"/>
                <a:cs typeface="Segoe UI" panose="020B0502040204020203" pitchFamily="34" charset="0"/>
              </a:rPr>
              <a:t>1</a:t>
            </a:r>
          </a:p>
        </p:txBody>
      </p:sp>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chemeClr val="bg1"/>
                </a:solidFill>
              </a:rPr>
              <a:t>ELT layout</a:t>
            </a:r>
          </a:p>
        </p:txBody>
      </p:sp>
      <p:sp>
        <p:nvSpPr>
          <p:cNvPr id="7" name="Text Placeholder 2">
            <a:extLst>
              <a:ext uri="{FF2B5EF4-FFF2-40B4-BE49-F238E27FC236}">
                <a16:creationId xmlns:a16="http://schemas.microsoft.com/office/drawing/2014/main" id="{160E18D5-0E84-C64E-9599-465CAF60302E}"/>
              </a:ext>
            </a:extLst>
          </p:cNvPr>
          <p:cNvSpPr>
            <a:spLocks noGrp="1"/>
          </p:cNvSpPr>
          <p:nvPr>
            <p:ph type="body" sz="quarter" idx="12" hasCustomPrompt="1"/>
          </p:nvPr>
        </p:nvSpPr>
        <p:spPr>
          <a:xfrm>
            <a:off x="4941888" y="1307806"/>
            <a:ext cx="6667500" cy="2121194"/>
          </a:xfrm>
        </p:spPr>
        <p:txBody>
          <a:bodyPr anchor="t">
            <a:noAutofit/>
          </a:bodyPr>
          <a:lstStyle>
            <a:lvl1pPr marL="0" indent="0">
              <a:spcAft>
                <a:spcPts val="600"/>
              </a:spcAft>
              <a:buFont typeface="Wingdings" panose="05000000000000000000" pitchFamily="2" charset="2"/>
              <a:buNone/>
              <a:defRPr sz="2400">
                <a:solidFill>
                  <a:schemeClr val="bg1"/>
                </a:solidFill>
              </a:defRPr>
            </a:lvl1pPr>
          </a:lstStyle>
          <a:p>
            <a:pPr lvl="0"/>
            <a:r>
              <a:rPr lang="en-US"/>
              <a:t>Section Details</a:t>
            </a:r>
          </a:p>
        </p:txBody>
      </p:sp>
      <p:sp>
        <p:nvSpPr>
          <p:cNvPr id="9" name="Title 1">
            <a:extLst>
              <a:ext uri="{FF2B5EF4-FFF2-40B4-BE49-F238E27FC236}">
                <a16:creationId xmlns:a16="http://schemas.microsoft.com/office/drawing/2014/main" id="{939C9626-6AB7-9442-8C32-698E08BC85A7}"/>
              </a:ext>
            </a:extLst>
          </p:cNvPr>
          <p:cNvSpPr>
            <a:spLocks noGrp="1"/>
          </p:cNvSpPr>
          <p:nvPr>
            <p:ph type="title" hasCustomPrompt="1"/>
          </p:nvPr>
        </p:nvSpPr>
        <p:spPr>
          <a:xfrm>
            <a:off x="4941888" y="585788"/>
            <a:ext cx="6667230" cy="714094"/>
          </a:xfrm>
          <a:noFill/>
        </p:spPr>
        <p:txBody>
          <a:bodyPr wrap="square" lIns="0" tIns="0" rIns="0" bIns="0" anchor="t" anchorCtr="0">
            <a:noAutofit/>
          </a:bodyPr>
          <a:lstStyle>
            <a:lvl1pPr algn="l" defTabSz="932742" rtl="0" eaLnBrk="1" latinLnBrk="0" hangingPunct="1">
              <a:lnSpc>
                <a:spcPct val="90000"/>
              </a:lnSpc>
              <a:spcBef>
                <a:spcPct val="0"/>
              </a:spcBef>
              <a:buNone/>
              <a:defRPr lang="en-US" sz="3600" b="0" kern="1200" cap="none" spc="-50" baseline="0" dirty="0">
                <a:ln w="3175">
                  <a:noFill/>
                </a:ln>
                <a:solidFill>
                  <a:schemeClr val="bg1"/>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93559347"/>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463.xml><?xml version="1.0" encoding="utf-8"?>
<p:sldLayout xmlns:a="http://schemas.openxmlformats.org/drawingml/2006/main" xmlns:r="http://schemas.openxmlformats.org/officeDocument/2006/relationships" xmlns:p="http://schemas.openxmlformats.org/presentationml/2006/main" showMasterSp="0" preserve="1" userDrawn="1">
  <p:cSld name="6_Large Number Divider 1">
    <p:bg>
      <p:bgPr>
        <a:solidFill>
          <a:schemeClr val="tx1"/>
        </a:solidFill>
        <a:effectLst/>
      </p:bgPr>
    </p:bg>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chemeClr val="bg1"/>
                </a:solidFill>
              </a:rPr>
              <a:t>ELT layout</a:t>
            </a:r>
          </a:p>
        </p:txBody>
      </p:sp>
      <p:sp>
        <p:nvSpPr>
          <p:cNvPr id="4" name="TextBox 3">
            <a:extLst>
              <a:ext uri="{FF2B5EF4-FFF2-40B4-BE49-F238E27FC236}">
                <a16:creationId xmlns:a16="http://schemas.microsoft.com/office/drawing/2014/main" id="{3D287FF5-DA2B-6549-A430-2AB0462370E7}"/>
              </a:ext>
            </a:extLst>
          </p:cNvPr>
          <p:cNvSpPr txBox="1"/>
          <p:nvPr userDrawn="1"/>
        </p:nvSpPr>
        <p:spPr>
          <a:xfrm>
            <a:off x="0" y="680483"/>
            <a:ext cx="4356100" cy="6177517"/>
          </a:xfrm>
          <a:prstGeom prst="rect">
            <a:avLst/>
          </a:prstGeom>
          <a:noFill/>
          <a:effectLst>
            <a:outerShdw blurRad="76200" dist="76200" dir="2700000" algn="tl" rotWithShape="0">
              <a:prstClr val="black">
                <a:alpha val="20000"/>
              </a:prstClr>
            </a:outerShdw>
          </a:effectLst>
        </p:spPr>
        <p:txBody>
          <a:bodyPr wrap="square" lIns="0" tIns="0" rIns="0" bIns="0" rtlCol="0" anchor="t">
            <a:noAutofit/>
          </a:bodyPr>
          <a:lstStyle>
            <a:defPPr>
              <a:defRPr lang="en-US"/>
            </a:defPPr>
            <a:lvl1pPr>
              <a:defRPr sz="50000" b="1" i="0">
                <a:gradFill>
                  <a:gsLst>
                    <a:gs pos="0">
                      <a:schemeClr val="accent1"/>
                    </a:gs>
                    <a:gs pos="100000">
                      <a:schemeClr val="accent3"/>
                    </a:gs>
                  </a:gsLst>
                  <a:lin ang="2400000" scaled="0"/>
                </a:gradFill>
                <a:latin typeface="Segoe UI" panose="020B0502040204020203" pitchFamily="34" charset="0"/>
                <a:cs typeface="Segoe UI" panose="020B0502040204020203" pitchFamily="34" charset="0"/>
              </a:defRPr>
            </a:lvl1pPr>
          </a:lstStyle>
          <a:p>
            <a:pPr lvl="0"/>
            <a:r>
              <a:rPr lang="en-US"/>
              <a:t>2</a:t>
            </a:r>
          </a:p>
        </p:txBody>
      </p:sp>
      <p:sp>
        <p:nvSpPr>
          <p:cNvPr id="7" name="Text Placeholder 2">
            <a:extLst>
              <a:ext uri="{FF2B5EF4-FFF2-40B4-BE49-F238E27FC236}">
                <a16:creationId xmlns:a16="http://schemas.microsoft.com/office/drawing/2014/main" id="{160E18D5-0E84-C64E-9599-465CAF60302E}"/>
              </a:ext>
            </a:extLst>
          </p:cNvPr>
          <p:cNvSpPr>
            <a:spLocks noGrp="1"/>
          </p:cNvSpPr>
          <p:nvPr>
            <p:ph type="body" sz="quarter" idx="12" hasCustomPrompt="1"/>
          </p:nvPr>
        </p:nvSpPr>
        <p:spPr>
          <a:xfrm>
            <a:off x="4941888" y="1307806"/>
            <a:ext cx="6667500" cy="2121194"/>
          </a:xfrm>
        </p:spPr>
        <p:txBody>
          <a:bodyPr anchor="t">
            <a:noAutofit/>
          </a:bodyPr>
          <a:lstStyle>
            <a:lvl1pPr marL="0" indent="0">
              <a:spcAft>
                <a:spcPts val="600"/>
              </a:spcAft>
              <a:buFont typeface="Wingdings" panose="05000000000000000000" pitchFamily="2" charset="2"/>
              <a:buNone/>
              <a:defRPr sz="2400">
                <a:solidFill>
                  <a:schemeClr val="bg1"/>
                </a:solidFill>
              </a:defRPr>
            </a:lvl1pPr>
          </a:lstStyle>
          <a:p>
            <a:pPr lvl="0"/>
            <a:r>
              <a:rPr lang="en-US"/>
              <a:t>Section Details</a:t>
            </a:r>
          </a:p>
        </p:txBody>
      </p:sp>
      <p:sp>
        <p:nvSpPr>
          <p:cNvPr id="8" name="Title 1">
            <a:extLst>
              <a:ext uri="{FF2B5EF4-FFF2-40B4-BE49-F238E27FC236}">
                <a16:creationId xmlns:a16="http://schemas.microsoft.com/office/drawing/2014/main" id="{649666AF-1BFD-C547-B312-5E30EBC9B839}"/>
              </a:ext>
            </a:extLst>
          </p:cNvPr>
          <p:cNvSpPr>
            <a:spLocks noGrp="1"/>
          </p:cNvSpPr>
          <p:nvPr>
            <p:ph type="title" hasCustomPrompt="1"/>
          </p:nvPr>
        </p:nvSpPr>
        <p:spPr>
          <a:xfrm>
            <a:off x="4941888" y="585788"/>
            <a:ext cx="6667230" cy="714094"/>
          </a:xfrm>
          <a:noFill/>
        </p:spPr>
        <p:txBody>
          <a:bodyPr wrap="square" lIns="0" tIns="0" rIns="0" bIns="0" anchor="t" anchorCtr="0">
            <a:noAutofit/>
          </a:bodyPr>
          <a:lstStyle>
            <a:lvl1pPr algn="l" defTabSz="932742" rtl="0" eaLnBrk="1" latinLnBrk="0" hangingPunct="1">
              <a:lnSpc>
                <a:spcPct val="90000"/>
              </a:lnSpc>
              <a:spcBef>
                <a:spcPct val="0"/>
              </a:spcBef>
              <a:buNone/>
              <a:defRPr lang="en-US" sz="3600" b="0" kern="1200" cap="none" spc="-50" baseline="0" dirty="0">
                <a:ln w="3175">
                  <a:noFill/>
                </a:ln>
                <a:solidFill>
                  <a:schemeClr val="bg1"/>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91448543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464.xml><?xml version="1.0" encoding="utf-8"?>
<p:sldLayout xmlns:a="http://schemas.openxmlformats.org/drawingml/2006/main" xmlns:r="http://schemas.openxmlformats.org/officeDocument/2006/relationships" xmlns:p="http://schemas.openxmlformats.org/presentationml/2006/main" showMasterSp="0" preserve="1" userDrawn="1">
  <p:cSld name="7_Large Number Divider 1">
    <p:bg>
      <p:bgPr>
        <a:solidFill>
          <a:schemeClr val="tx1"/>
        </a:solidFill>
        <a:effectLst/>
      </p:bgPr>
    </p:bg>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chemeClr val="bg1"/>
                </a:solidFill>
              </a:rPr>
              <a:t>ELT layout</a:t>
            </a:r>
          </a:p>
        </p:txBody>
      </p:sp>
      <p:sp>
        <p:nvSpPr>
          <p:cNvPr id="4" name="TextBox 3">
            <a:extLst>
              <a:ext uri="{FF2B5EF4-FFF2-40B4-BE49-F238E27FC236}">
                <a16:creationId xmlns:a16="http://schemas.microsoft.com/office/drawing/2014/main" id="{3D287FF5-DA2B-6549-A430-2AB0462370E7}"/>
              </a:ext>
            </a:extLst>
          </p:cNvPr>
          <p:cNvSpPr txBox="1"/>
          <p:nvPr userDrawn="1"/>
        </p:nvSpPr>
        <p:spPr>
          <a:xfrm>
            <a:off x="0" y="680484"/>
            <a:ext cx="4356100" cy="6177516"/>
          </a:xfrm>
          <a:prstGeom prst="rect">
            <a:avLst/>
          </a:prstGeom>
          <a:noFill/>
          <a:effectLst>
            <a:outerShdw blurRad="76200" dist="76200" dir="2700000" algn="tl" rotWithShape="0">
              <a:prstClr val="black">
                <a:alpha val="20000"/>
              </a:prstClr>
            </a:outerShdw>
          </a:effectLst>
        </p:spPr>
        <p:txBody>
          <a:bodyPr wrap="square" lIns="0" tIns="0" rIns="0" bIns="0" rtlCol="0" anchor="t">
            <a:noAutofit/>
          </a:bodyPr>
          <a:lstStyle>
            <a:defPPr>
              <a:defRPr lang="en-US"/>
            </a:defPPr>
            <a:lvl1pPr>
              <a:defRPr sz="50000" b="1" i="0">
                <a:gradFill>
                  <a:gsLst>
                    <a:gs pos="0">
                      <a:schemeClr val="accent1"/>
                    </a:gs>
                    <a:gs pos="100000">
                      <a:schemeClr val="accent3"/>
                    </a:gs>
                  </a:gsLst>
                  <a:lin ang="2400000" scaled="0"/>
                </a:gradFill>
                <a:latin typeface="Segoe UI" panose="020B0502040204020203" pitchFamily="34" charset="0"/>
                <a:cs typeface="Segoe UI" panose="020B0502040204020203" pitchFamily="34" charset="0"/>
              </a:defRPr>
            </a:lvl1pPr>
          </a:lstStyle>
          <a:p>
            <a:pPr lvl="0"/>
            <a:r>
              <a:rPr lang="en-US"/>
              <a:t>3</a:t>
            </a:r>
          </a:p>
        </p:txBody>
      </p:sp>
      <p:sp>
        <p:nvSpPr>
          <p:cNvPr id="7" name="Text Placeholder 2">
            <a:extLst>
              <a:ext uri="{FF2B5EF4-FFF2-40B4-BE49-F238E27FC236}">
                <a16:creationId xmlns:a16="http://schemas.microsoft.com/office/drawing/2014/main" id="{160E18D5-0E84-C64E-9599-465CAF60302E}"/>
              </a:ext>
            </a:extLst>
          </p:cNvPr>
          <p:cNvSpPr>
            <a:spLocks noGrp="1"/>
          </p:cNvSpPr>
          <p:nvPr>
            <p:ph type="body" sz="quarter" idx="12" hasCustomPrompt="1"/>
          </p:nvPr>
        </p:nvSpPr>
        <p:spPr>
          <a:xfrm>
            <a:off x="4941888" y="1307806"/>
            <a:ext cx="6667500" cy="2121194"/>
          </a:xfrm>
        </p:spPr>
        <p:txBody>
          <a:bodyPr anchor="t">
            <a:noAutofit/>
          </a:bodyPr>
          <a:lstStyle>
            <a:lvl1pPr marL="0" indent="0">
              <a:spcAft>
                <a:spcPts val="600"/>
              </a:spcAft>
              <a:buFont typeface="Wingdings" panose="05000000000000000000" pitchFamily="2" charset="2"/>
              <a:buNone/>
              <a:defRPr sz="2400">
                <a:solidFill>
                  <a:schemeClr val="bg1"/>
                </a:solidFill>
              </a:defRPr>
            </a:lvl1pPr>
          </a:lstStyle>
          <a:p>
            <a:pPr lvl="0"/>
            <a:r>
              <a:rPr lang="en-US"/>
              <a:t>Section Details</a:t>
            </a:r>
          </a:p>
        </p:txBody>
      </p:sp>
      <p:sp>
        <p:nvSpPr>
          <p:cNvPr id="8" name="Title 1">
            <a:extLst>
              <a:ext uri="{FF2B5EF4-FFF2-40B4-BE49-F238E27FC236}">
                <a16:creationId xmlns:a16="http://schemas.microsoft.com/office/drawing/2014/main" id="{443D24FC-F71D-C245-A2DA-55D32F6AA872}"/>
              </a:ext>
            </a:extLst>
          </p:cNvPr>
          <p:cNvSpPr>
            <a:spLocks noGrp="1"/>
          </p:cNvSpPr>
          <p:nvPr>
            <p:ph type="title" hasCustomPrompt="1"/>
          </p:nvPr>
        </p:nvSpPr>
        <p:spPr>
          <a:xfrm>
            <a:off x="4941888" y="585788"/>
            <a:ext cx="6667230" cy="714094"/>
          </a:xfrm>
          <a:noFill/>
        </p:spPr>
        <p:txBody>
          <a:bodyPr wrap="square" lIns="0" tIns="0" rIns="0" bIns="0" anchor="t" anchorCtr="0">
            <a:noAutofit/>
          </a:bodyPr>
          <a:lstStyle>
            <a:lvl1pPr algn="l" defTabSz="932742" rtl="0" eaLnBrk="1" latinLnBrk="0" hangingPunct="1">
              <a:lnSpc>
                <a:spcPct val="90000"/>
              </a:lnSpc>
              <a:spcBef>
                <a:spcPct val="0"/>
              </a:spcBef>
              <a:buNone/>
              <a:defRPr lang="en-US" sz="3600" b="0" kern="1200" cap="none" spc="-50" baseline="0" dirty="0">
                <a:ln w="3175">
                  <a:noFill/>
                </a:ln>
                <a:solidFill>
                  <a:schemeClr val="bg1"/>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049251701"/>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465.xml><?xml version="1.0" encoding="utf-8"?>
<p:sldLayout xmlns:a="http://schemas.openxmlformats.org/drawingml/2006/main" xmlns:r="http://schemas.openxmlformats.org/officeDocument/2006/relationships" xmlns:p="http://schemas.openxmlformats.org/presentationml/2006/main" showMasterSp="0" preserve="1" userDrawn="1">
  <p:cSld name="8_Large Number Divider 1">
    <p:bg>
      <p:bgPr>
        <a:solidFill>
          <a:schemeClr val="tx1"/>
        </a:solidFill>
        <a:effectLst/>
      </p:bgPr>
    </p:bg>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4" name="TextBox 3">
            <a:extLst>
              <a:ext uri="{FF2B5EF4-FFF2-40B4-BE49-F238E27FC236}">
                <a16:creationId xmlns:a16="http://schemas.microsoft.com/office/drawing/2014/main" id="{3D287FF5-DA2B-6549-A430-2AB0462370E7}"/>
              </a:ext>
            </a:extLst>
          </p:cNvPr>
          <p:cNvSpPr txBox="1"/>
          <p:nvPr userDrawn="1"/>
        </p:nvSpPr>
        <p:spPr>
          <a:xfrm>
            <a:off x="0" y="680484"/>
            <a:ext cx="4356100" cy="6177516"/>
          </a:xfrm>
          <a:prstGeom prst="rect">
            <a:avLst/>
          </a:prstGeom>
          <a:noFill/>
          <a:effectLst>
            <a:outerShdw blurRad="76200" dist="76200" dir="2700000" algn="tl" rotWithShape="0">
              <a:prstClr val="black">
                <a:alpha val="20000"/>
              </a:prstClr>
            </a:outerShdw>
          </a:effectLst>
        </p:spPr>
        <p:txBody>
          <a:bodyPr wrap="square" lIns="0" tIns="0" rIns="0" bIns="0" rtlCol="0" anchor="t">
            <a:noAutofit/>
          </a:bodyPr>
          <a:lstStyle>
            <a:defPPr>
              <a:defRPr lang="en-US"/>
            </a:defPPr>
            <a:lvl1pPr>
              <a:defRPr sz="50000" b="1" i="0">
                <a:gradFill>
                  <a:gsLst>
                    <a:gs pos="0">
                      <a:schemeClr val="accent1"/>
                    </a:gs>
                    <a:gs pos="100000">
                      <a:schemeClr val="accent3"/>
                    </a:gs>
                  </a:gsLst>
                  <a:lin ang="2400000" scaled="0"/>
                </a:gradFill>
                <a:latin typeface="Segoe UI" panose="020B0502040204020203" pitchFamily="34" charset="0"/>
                <a:cs typeface="Segoe UI" panose="020B0502040204020203" pitchFamily="34" charset="0"/>
              </a:defRPr>
            </a:lvl1pPr>
          </a:lstStyle>
          <a:p>
            <a:pPr lvl="0"/>
            <a:r>
              <a:rPr lang="en-US"/>
              <a:t>4</a:t>
            </a:r>
          </a:p>
        </p:txBody>
      </p:sp>
      <p:sp>
        <p:nvSpPr>
          <p:cNvPr id="7" name="Text Placeholder 2">
            <a:extLst>
              <a:ext uri="{FF2B5EF4-FFF2-40B4-BE49-F238E27FC236}">
                <a16:creationId xmlns:a16="http://schemas.microsoft.com/office/drawing/2014/main" id="{160E18D5-0E84-C64E-9599-465CAF60302E}"/>
              </a:ext>
            </a:extLst>
          </p:cNvPr>
          <p:cNvSpPr>
            <a:spLocks noGrp="1"/>
          </p:cNvSpPr>
          <p:nvPr>
            <p:ph type="body" sz="quarter" idx="12" hasCustomPrompt="1"/>
          </p:nvPr>
        </p:nvSpPr>
        <p:spPr>
          <a:xfrm>
            <a:off x="4941888" y="1307806"/>
            <a:ext cx="6667500" cy="2121194"/>
          </a:xfrm>
        </p:spPr>
        <p:txBody>
          <a:bodyPr anchor="t">
            <a:noAutofit/>
          </a:bodyPr>
          <a:lstStyle>
            <a:lvl1pPr marL="0" indent="0">
              <a:spcAft>
                <a:spcPts val="600"/>
              </a:spcAft>
              <a:buFont typeface="Wingdings" panose="05000000000000000000" pitchFamily="2" charset="2"/>
              <a:buNone/>
              <a:defRPr sz="2400">
                <a:solidFill>
                  <a:schemeClr val="bg1"/>
                </a:solidFill>
              </a:defRPr>
            </a:lvl1pPr>
          </a:lstStyle>
          <a:p>
            <a:pPr lvl="0"/>
            <a:r>
              <a:rPr lang="en-US"/>
              <a:t>Section Details</a:t>
            </a:r>
          </a:p>
        </p:txBody>
      </p:sp>
      <p:sp>
        <p:nvSpPr>
          <p:cNvPr id="8" name="Title 1">
            <a:extLst>
              <a:ext uri="{FF2B5EF4-FFF2-40B4-BE49-F238E27FC236}">
                <a16:creationId xmlns:a16="http://schemas.microsoft.com/office/drawing/2014/main" id="{DA3A573E-5425-E24C-AC5B-D2C67E89FC53}"/>
              </a:ext>
            </a:extLst>
          </p:cNvPr>
          <p:cNvSpPr>
            <a:spLocks noGrp="1"/>
          </p:cNvSpPr>
          <p:nvPr>
            <p:ph type="title" hasCustomPrompt="1"/>
          </p:nvPr>
        </p:nvSpPr>
        <p:spPr>
          <a:xfrm>
            <a:off x="4941888" y="585788"/>
            <a:ext cx="6667230" cy="714094"/>
          </a:xfrm>
          <a:noFill/>
        </p:spPr>
        <p:txBody>
          <a:bodyPr wrap="square" lIns="0" tIns="0" rIns="0" bIns="0" anchor="t" anchorCtr="0">
            <a:noAutofit/>
          </a:bodyPr>
          <a:lstStyle>
            <a:lvl1pPr algn="l" defTabSz="932742" rtl="0" eaLnBrk="1" latinLnBrk="0" hangingPunct="1">
              <a:lnSpc>
                <a:spcPct val="90000"/>
              </a:lnSpc>
              <a:spcBef>
                <a:spcPct val="0"/>
              </a:spcBef>
              <a:buNone/>
              <a:defRPr lang="en-US" sz="3600" b="0" kern="1200" cap="none" spc="-50" baseline="0" dirty="0">
                <a:ln w="3175">
                  <a:noFill/>
                </a:ln>
                <a:solidFill>
                  <a:schemeClr val="bg1"/>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803226265"/>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466.xml><?xml version="1.0" encoding="utf-8"?>
<p:sldLayout xmlns:a="http://schemas.openxmlformats.org/drawingml/2006/main" xmlns:r="http://schemas.openxmlformats.org/officeDocument/2006/relationships" xmlns:p="http://schemas.openxmlformats.org/presentationml/2006/main" showMasterSp="0" preserve="1" userDrawn="1">
  <p:cSld name="9_Large Number Divider 1">
    <p:bg>
      <p:bgPr>
        <a:solidFill>
          <a:schemeClr val="tx1"/>
        </a:solidFill>
        <a:effectLst/>
      </p:bgPr>
    </p:bg>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4" name="TextBox 3">
            <a:extLst>
              <a:ext uri="{FF2B5EF4-FFF2-40B4-BE49-F238E27FC236}">
                <a16:creationId xmlns:a16="http://schemas.microsoft.com/office/drawing/2014/main" id="{3D287FF5-DA2B-6549-A430-2AB0462370E7}"/>
              </a:ext>
            </a:extLst>
          </p:cNvPr>
          <p:cNvSpPr txBox="1"/>
          <p:nvPr userDrawn="1"/>
        </p:nvSpPr>
        <p:spPr>
          <a:xfrm>
            <a:off x="0" y="680484"/>
            <a:ext cx="4356100" cy="6177516"/>
          </a:xfrm>
          <a:prstGeom prst="rect">
            <a:avLst/>
          </a:prstGeom>
          <a:noFill/>
          <a:effectLst>
            <a:outerShdw blurRad="76200" dist="76200" dir="2700000" algn="tl" rotWithShape="0">
              <a:prstClr val="black">
                <a:alpha val="20000"/>
              </a:prstClr>
            </a:outerShdw>
          </a:effectLst>
        </p:spPr>
        <p:txBody>
          <a:bodyPr wrap="square" lIns="0" tIns="0" rIns="0" bIns="0" rtlCol="0" anchor="t">
            <a:noAutofit/>
          </a:bodyPr>
          <a:lstStyle>
            <a:defPPr>
              <a:defRPr lang="en-US"/>
            </a:defPPr>
            <a:lvl1pPr>
              <a:defRPr sz="50000" b="1" i="0">
                <a:gradFill>
                  <a:gsLst>
                    <a:gs pos="0">
                      <a:schemeClr val="accent1"/>
                    </a:gs>
                    <a:gs pos="100000">
                      <a:schemeClr val="accent3"/>
                    </a:gs>
                  </a:gsLst>
                  <a:lin ang="2400000" scaled="0"/>
                </a:gradFill>
                <a:latin typeface="Segoe UI" panose="020B0502040204020203" pitchFamily="34" charset="0"/>
                <a:cs typeface="Segoe UI" panose="020B0502040204020203" pitchFamily="34" charset="0"/>
              </a:defRPr>
            </a:lvl1pPr>
          </a:lstStyle>
          <a:p>
            <a:pPr lvl="0"/>
            <a:r>
              <a:rPr lang="en-US"/>
              <a:t>5</a:t>
            </a:r>
          </a:p>
        </p:txBody>
      </p:sp>
      <p:sp>
        <p:nvSpPr>
          <p:cNvPr id="7" name="Text Placeholder 2">
            <a:extLst>
              <a:ext uri="{FF2B5EF4-FFF2-40B4-BE49-F238E27FC236}">
                <a16:creationId xmlns:a16="http://schemas.microsoft.com/office/drawing/2014/main" id="{160E18D5-0E84-C64E-9599-465CAF60302E}"/>
              </a:ext>
            </a:extLst>
          </p:cNvPr>
          <p:cNvSpPr>
            <a:spLocks noGrp="1"/>
          </p:cNvSpPr>
          <p:nvPr>
            <p:ph type="body" sz="quarter" idx="12" hasCustomPrompt="1"/>
          </p:nvPr>
        </p:nvSpPr>
        <p:spPr>
          <a:xfrm>
            <a:off x="4941888" y="1307806"/>
            <a:ext cx="6667500" cy="2121194"/>
          </a:xfrm>
        </p:spPr>
        <p:txBody>
          <a:bodyPr anchor="t">
            <a:noAutofit/>
          </a:bodyPr>
          <a:lstStyle>
            <a:lvl1pPr marL="0" indent="0">
              <a:spcAft>
                <a:spcPts val="600"/>
              </a:spcAft>
              <a:buFont typeface="Wingdings" panose="05000000000000000000" pitchFamily="2" charset="2"/>
              <a:buNone/>
              <a:defRPr sz="2400">
                <a:solidFill>
                  <a:schemeClr val="bg1"/>
                </a:solidFill>
              </a:defRPr>
            </a:lvl1pPr>
          </a:lstStyle>
          <a:p>
            <a:pPr lvl="0"/>
            <a:r>
              <a:rPr lang="en-US"/>
              <a:t>Section Details</a:t>
            </a:r>
          </a:p>
        </p:txBody>
      </p:sp>
      <p:sp>
        <p:nvSpPr>
          <p:cNvPr id="8" name="Title 1">
            <a:extLst>
              <a:ext uri="{FF2B5EF4-FFF2-40B4-BE49-F238E27FC236}">
                <a16:creationId xmlns:a16="http://schemas.microsoft.com/office/drawing/2014/main" id="{AD9EEC05-DC95-844E-868F-EEEB231AD961}"/>
              </a:ext>
            </a:extLst>
          </p:cNvPr>
          <p:cNvSpPr>
            <a:spLocks noGrp="1"/>
          </p:cNvSpPr>
          <p:nvPr>
            <p:ph type="title" hasCustomPrompt="1"/>
          </p:nvPr>
        </p:nvSpPr>
        <p:spPr>
          <a:xfrm>
            <a:off x="4941888" y="585788"/>
            <a:ext cx="6667230" cy="714094"/>
          </a:xfrm>
          <a:noFill/>
        </p:spPr>
        <p:txBody>
          <a:bodyPr wrap="square" lIns="0" tIns="0" rIns="0" bIns="0" anchor="t" anchorCtr="0">
            <a:noAutofit/>
          </a:bodyPr>
          <a:lstStyle>
            <a:lvl1pPr algn="l" defTabSz="932742" rtl="0" eaLnBrk="1" latinLnBrk="0" hangingPunct="1">
              <a:lnSpc>
                <a:spcPct val="90000"/>
              </a:lnSpc>
              <a:spcBef>
                <a:spcPct val="0"/>
              </a:spcBef>
              <a:buNone/>
              <a:defRPr lang="en-US" sz="3600" b="0" kern="1200" cap="none" spc="-50" baseline="0" dirty="0">
                <a:ln w="3175">
                  <a:noFill/>
                </a:ln>
                <a:solidFill>
                  <a:schemeClr val="bg1"/>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967247474"/>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467.xml><?xml version="1.0" encoding="utf-8"?>
<p:sldLayout xmlns:a="http://schemas.openxmlformats.org/drawingml/2006/main" xmlns:r="http://schemas.openxmlformats.org/officeDocument/2006/relationships" xmlns:p="http://schemas.openxmlformats.org/presentationml/2006/main" showMasterSp="0" preserve="1" userDrawn="1">
  <p:cSld name="Blank - Black">
    <p:spTree>
      <p:nvGrpSpPr>
        <p:cNvPr id="1" name=""/>
        <p:cNvGrpSpPr/>
        <p:nvPr/>
      </p:nvGrpSpPr>
      <p:grpSpPr>
        <a:xfrm>
          <a:off x="0" y="0"/>
          <a:ext cx="0" cy="0"/>
          <a:chOff x="0" y="0"/>
          <a:chExt cx="0" cy="0"/>
        </a:xfrm>
      </p:grpSpPr>
    </p:spTree>
    <p:extLst>
      <p:ext uri="{BB962C8B-B14F-4D97-AF65-F5344CB8AC3E}">
        <p14:creationId xmlns:p14="http://schemas.microsoft.com/office/powerpoint/2010/main" val="3810068838"/>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68.xml><?xml version="1.0" encoding="utf-8"?>
<p:sldLayout xmlns:a="http://schemas.openxmlformats.org/drawingml/2006/main" xmlns:r="http://schemas.openxmlformats.org/officeDocument/2006/relationships" xmlns:p="http://schemas.openxmlformats.org/presentationml/2006/main" showMasterSp="0" preserve="1" userDrawn="1">
  <p:cSld name="Blank - Textured">
    <p:bg>
      <p:bgPr>
        <a:solidFill>
          <a:schemeClr val="bg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92118536"/>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69.xml><?xml version="1.0" encoding="utf-8"?>
<p:sldLayout xmlns:a="http://schemas.openxmlformats.org/drawingml/2006/main" xmlns:r="http://schemas.openxmlformats.org/officeDocument/2006/relationships" xmlns:p="http://schemas.openxmlformats.org/presentationml/2006/main" showMasterSp="0" preserve="1" userDrawn="1">
  <p:cSld name="12_Title Only">
    <p:spTree>
      <p:nvGrpSpPr>
        <p:cNvPr id="1" name=""/>
        <p:cNvGrpSpPr/>
        <p:nvPr/>
      </p:nvGrpSpPr>
      <p:grpSpPr>
        <a:xfrm>
          <a:off x="0" y="0"/>
          <a:ext cx="0" cy="0"/>
          <a:chOff x="0" y="0"/>
          <a:chExt cx="0" cy="0"/>
        </a:xfrm>
      </p:grpSpPr>
      <p:pic>
        <p:nvPicPr>
          <p:cNvPr id="2" name="Picture 1" descr="Background pattern&#10;&#10;Description automatically generated">
            <a:extLst>
              <a:ext uri="{FF2B5EF4-FFF2-40B4-BE49-F238E27FC236}">
                <a16:creationId xmlns:a16="http://schemas.microsoft.com/office/drawing/2014/main" id="{4DB660C8-FCFE-8CB6-A08E-975F87F66C4A}"/>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3" name="Rectangle 2">
            <a:extLst>
              <a:ext uri="{FF2B5EF4-FFF2-40B4-BE49-F238E27FC236}">
                <a16:creationId xmlns:a16="http://schemas.microsoft.com/office/drawing/2014/main" id="{FA57C656-3E5F-8959-00F8-286B44FD1D70}"/>
              </a:ext>
            </a:extLst>
          </p:cNvPr>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Tree>
    <p:extLst>
      <p:ext uri="{BB962C8B-B14F-4D97-AF65-F5344CB8AC3E}">
        <p14:creationId xmlns:p14="http://schemas.microsoft.com/office/powerpoint/2010/main" val="607387601"/>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preserve="1" userDrawn="1">
  <p:cSld name="7_Title Slide">
    <p:spTree>
      <p:nvGrpSpPr>
        <p:cNvPr id="1" name=""/>
        <p:cNvGrpSpPr/>
        <p:nvPr/>
      </p:nvGrpSpPr>
      <p:grpSpPr>
        <a:xfrm>
          <a:off x="0" y="0"/>
          <a:ext cx="0" cy="0"/>
          <a:chOff x="0" y="0"/>
          <a:chExt cx="0" cy="0"/>
        </a:xfrm>
      </p:grpSpPr>
      <p:pic>
        <p:nvPicPr>
          <p:cNvPr id="4" name="Picture 3" descr="A computer screen with a message&#10;&#10;Description automatically generated">
            <a:extLst>
              <a:ext uri="{FF2B5EF4-FFF2-40B4-BE49-F238E27FC236}">
                <a16:creationId xmlns:a16="http://schemas.microsoft.com/office/drawing/2014/main" id="{0864B15C-6466-7E3A-AB4B-6D4890D196CD}"/>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11765"/>
          <a:stretch/>
        </p:blipFill>
        <p:spPr>
          <a:xfrm>
            <a:off x="0" y="0"/>
            <a:ext cx="12192000" cy="6692900"/>
          </a:xfrm>
          <a:prstGeom prst="rect">
            <a:avLst/>
          </a:prstGeom>
        </p:spPr>
      </p:pic>
      <p:sp>
        <p:nvSpPr>
          <p:cNvPr id="9" name="Rectangle 8">
            <a:extLst>
              <a:ext uri="{FF2B5EF4-FFF2-40B4-BE49-F238E27FC236}">
                <a16:creationId xmlns:a16="http://schemas.microsoft.com/office/drawing/2014/main" id="{C214CBCE-B1B7-DD74-469F-D051CC3AB9B1}"/>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5">
            <a:extLst>
              <a:ext uri="{FF2B5EF4-FFF2-40B4-BE49-F238E27FC236}">
                <a16:creationId xmlns:a16="http://schemas.microsoft.com/office/drawing/2014/main" id="{B0038111-0B73-0492-2541-3AB9C693846C}"/>
              </a:ext>
            </a:extLst>
          </p:cNvPr>
          <p:cNvSpPr>
            <a:spLocks noGrp="1"/>
          </p:cNvSpPr>
          <p:nvPr>
            <p:ph type="title"/>
          </p:nvPr>
        </p:nvSpPr>
        <p:spPr>
          <a:xfrm>
            <a:off x="403736" y="2986079"/>
            <a:ext cx="7683500" cy="895065"/>
          </a:xfrm>
        </p:spPr>
        <p:txBody>
          <a:bodyPr>
            <a:normAutofit/>
          </a:bodyPr>
          <a:lstStyle>
            <a:lvl1pPr>
              <a:defRPr sz="3600">
                <a:solidFill>
                  <a:srgbClr val="463668"/>
                </a:solidFill>
                <a:latin typeface="Segoe UI Semibold" panose="020B0702040204020203" pitchFamily="34" charset="0"/>
                <a:cs typeface="Segoe UI Semibold" panose="020B0702040204020203" pitchFamily="34" charset="0"/>
              </a:defRPr>
            </a:lvl1pPr>
          </a:lstStyle>
          <a:p>
            <a:r>
              <a:rPr lang="en-US"/>
              <a:t>Click to edit Master title style</a:t>
            </a:r>
          </a:p>
        </p:txBody>
      </p:sp>
    </p:spTree>
    <p:extLst>
      <p:ext uri="{BB962C8B-B14F-4D97-AF65-F5344CB8AC3E}">
        <p14:creationId xmlns:p14="http://schemas.microsoft.com/office/powerpoint/2010/main" val="3207091340"/>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showMasterSp="0" preserve="1" userDrawn="1">
  <p:cSld name="Blank - White">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2190491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71.xml><?xml version="1.0" encoding="utf-8"?>
<p:sldLayout xmlns:a="http://schemas.openxmlformats.org/drawingml/2006/main" xmlns:r="http://schemas.openxmlformats.org/officeDocument/2006/relationships" xmlns:p="http://schemas.openxmlformats.org/presentationml/2006/main" showMasterSp="0" preserve="1" userDrawn="1">
  <p:cSld name="Apendix Blue Bkg">
    <p:bg>
      <p:bgPr>
        <a:solidFill>
          <a:schemeClr val="tx1"/>
        </a:solidFill>
        <a:effectLst/>
      </p:bgPr>
    </p:bg>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8F377B63-6619-6B40-8D85-1D972ED609B9}"/>
              </a:ext>
            </a:extLst>
          </p:cNvPr>
          <p:cNvSpPr>
            <a:spLocks noGrp="1"/>
          </p:cNvSpPr>
          <p:nvPr>
            <p:ph type="body" sz="quarter" idx="10" hasCustomPrompt="1"/>
          </p:nvPr>
        </p:nvSpPr>
        <p:spPr>
          <a:xfrm>
            <a:off x="584200" y="3152001"/>
            <a:ext cx="5367338" cy="553998"/>
          </a:xfrm>
        </p:spPr>
        <p:txBody>
          <a:bodyPr anchor="b"/>
          <a:lstStyle>
            <a:lvl1pPr marL="0" indent="0">
              <a:buNone/>
              <a:defRPr sz="3600">
                <a:gradFill>
                  <a:gsLst>
                    <a:gs pos="0">
                      <a:schemeClr val="bg2"/>
                    </a:gs>
                    <a:gs pos="100000">
                      <a:schemeClr val="accent3"/>
                    </a:gs>
                  </a:gsLst>
                  <a:lin ang="2400000" scaled="0"/>
                </a:gradFill>
                <a:latin typeface="+mj-lt"/>
              </a:defRPr>
            </a:lvl1pPr>
          </a:lstStyle>
          <a:p>
            <a:pPr lvl="0"/>
            <a:r>
              <a:rPr lang="en-US"/>
              <a:t>Appendix</a:t>
            </a:r>
          </a:p>
        </p:txBody>
      </p:sp>
    </p:spTree>
    <p:extLst>
      <p:ext uri="{BB962C8B-B14F-4D97-AF65-F5344CB8AC3E}">
        <p14:creationId xmlns:p14="http://schemas.microsoft.com/office/powerpoint/2010/main" val="4148821668"/>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6" pos="3749">
          <p15:clr>
            <a:srgbClr val="A4A3A4"/>
          </p15:clr>
        </p15:guide>
        <p15:guide id="17" pos="3932">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72.xml><?xml version="1.0" encoding="utf-8"?>
<p:sldLayout xmlns:a="http://schemas.openxmlformats.org/drawingml/2006/main" xmlns:r="http://schemas.openxmlformats.org/officeDocument/2006/relationships" xmlns:p="http://schemas.openxmlformats.org/presentationml/2006/main" showMasterSp="0" preserve="1" userDrawn="1">
  <p:cSld name="Closing logo slide">
    <p:bg>
      <p:bgPr>
        <a:solidFill>
          <a:schemeClr val="tx1"/>
        </a:solidFill>
        <a:effectLst/>
      </p:bgPr>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bg1"/>
                </a:solidFill>
                <a:cs typeface="Segoe UI" pitchFamily="34" charset="0"/>
              </a:rPr>
              <a:t>© Copyright Microsoft Corporation. All rights reserved. </a:t>
            </a:r>
          </a:p>
        </p:txBody>
      </p:sp>
      <p:pic>
        <p:nvPicPr>
          <p:cNvPr id="4" name="MS logo gray - EMF" descr="Microsoft logo, gray text version">
            <a:extLst>
              <a:ext uri="{FF2B5EF4-FFF2-40B4-BE49-F238E27FC236}">
                <a16:creationId xmlns:a16="http://schemas.microsoft.com/office/drawing/2014/main" id="{B75252BC-2A15-9D3D-49E1-459E5722BAC5}"/>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1298798632"/>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473.xml><?xml version="1.0" encoding="utf-8"?>
<p:sldLayout xmlns:a="http://schemas.openxmlformats.org/drawingml/2006/main" xmlns:r="http://schemas.openxmlformats.org/officeDocument/2006/relationships" xmlns:p="http://schemas.openxmlformats.org/presentationml/2006/main" showMasterSp="0" userDrawn="1">
  <p:cSld name="Title &amp; Subtitle">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34B655BA-10A4-4A57-89DB-CFFBE1CA1E33}"/>
              </a:ext>
            </a:extLst>
          </p:cNvPr>
          <p:cNvSpPr>
            <a:spLocks noGrp="1"/>
          </p:cNvSpPr>
          <p:nvPr>
            <p:ph type="title"/>
          </p:nvPr>
        </p:nvSpPr>
        <p:spPr/>
        <p:txBody>
          <a:bodyPr/>
          <a:lstStyle/>
          <a:p>
            <a:r>
              <a:rPr lang="en-US"/>
              <a:t>Click to edit Master title style</a:t>
            </a:r>
          </a:p>
        </p:txBody>
      </p:sp>
      <p:sp>
        <p:nvSpPr>
          <p:cNvPr id="3" name="Text Placeholder 2">
            <a:extLst>
              <a:ext uri="{FF2B5EF4-FFF2-40B4-BE49-F238E27FC236}">
                <a16:creationId xmlns:a16="http://schemas.microsoft.com/office/drawing/2014/main" id="{8B5C33E8-E107-AC85-0D68-58D82E07DFB8}"/>
              </a:ext>
            </a:extLst>
          </p:cNvPr>
          <p:cNvSpPr>
            <a:spLocks noGrp="1"/>
          </p:cNvSpPr>
          <p:nvPr>
            <p:ph type="body" sz="quarter" idx="11"/>
          </p:nvPr>
        </p:nvSpPr>
        <p:spPr>
          <a:xfrm>
            <a:off x="585788" y="959260"/>
            <a:ext cx="11017250" cy="276999"/>
          </a:xfrm>
        </p:spPr>
        <p:txBody>
          <a:bodyPr/>
          <a:lstStyle>
            <a:lvl1pPr marL="0" indent="0">
              <a:buNone/>
              <a:defRPr sz="1800"/>
            </a:lvl1pPr>
          </a:lstStyle>
          <a:p>
            <a:pPr lvl="0"/>
            <a:r>
              <a:rPr lang="en-US"/>
              <a:t>Click to edit Master text styles</a:t>
            </a:r>
          </a:p>
        </p:txBody>
      </p:sp>
    </p:spTree>
    <p:extLst>
      <p:ext uri="{BB962C8B-B14F-4D97-AF65-F5344CB8AC3E}">
        <p14:creationId xmlns:p14="http://schemas.microsoft.com/office/powerpoint/2010/main" val="121696771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474.xml><?xml version="1.0" encoding="utf-8"?>
<p:sldLayout xmlns:a="http://schemas.openxmlformats.org/drawingml/2006/main" xmlns:r="http://schemas.openxmlformats.org/officeDocument/2006/relationships" xmlns:p="http://schemas.openxmlformats.org/presentationml/2006/main" showMasterSp="0" preserve="1" userDrawn="1">
  <p:cSld name="5_Two Column Bullet text">
    <p:spTree>
      <p:nvGrpSpPr>
        <p:cNvPr id="1" name=""/>
        <p:cNvGrpSpPr/>
        <p:nvPr/>
      </p:nvGrpSpPr>
      <p:grpSpPr>
        <a:xfrm>
          <a:off x="0" y="0"/>
          <a:ext cx="0" cy="0"/>
          <a:chOff x="0" y="0"/>
          <a:chExt cx="0" cy="0"/>
        </a:xfrm>
      </p:grpSpPr>
      <p:pic>
        <p:nvPicPr>
          <p:cNvPr id="12" name="Picture 11" descr="Background pattern&#10;&#10;Description automatically generated">
            <a:extLst>
              <a:ext uri="{FF2B5EF4-FFF2-40B4-BE49-F238E27FC236}">
                <a16:creationId xmlns:a16="http://schemas.microsoft.com/office/drawing/2014/main" id="{FB1129D1-6431-564C-8572-607F580F1A6B}"/>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250725" y="0"/>
            <a:ext cx="7941275" cy="6858000"/>
          </a:xfrm>
          <a:prstGeom prst="rect">
            <a:avLst/>
          </a:prstGeom>
        </p:spPr>
      </p:pic>
      <p:sp>
        <p:nvSpPr>
          <p:cNvPr id="15" name="Rectangle 14">
            <a:extLst>
              <a:ext uri="{FF2B5EF4-FFF2-40B4-BE49-F238E27FC236}">
                <a16:creationId xmlns:a16="http://schemas.microsoft.com/office/drawing/2014/main" id="{7870CCD2-DC01-EA68-D65D-9ACFB35746D8}"/>
              </a:ext>
            </a:extLst>
          </p:cNvPr>
          <p:cNvSpPr/>
          <p:nvPr userDrawn="1"/>
        </p:nvSpPr>
        <p:spPr bwMode="auto">
          <a:xfrm>
            <a:off x="4250725" y="0"/>
            <a:ext cx="7941275"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4" name="Text Placeholder 3"/>
          <p:cNvSpPr>
            <a:spLocks noGrp="1"/>
          </p:cNvSpPr>
          <p:nvPr>
            <p:ph type="body" sz="quarter" idx="10"/>
          </p:nvPr>
        </p:nvSpPr>
        <p:spPr>
          <a:xfrm>
            <a:off x="584199" y="2827164"/>
            <a:ext cx="3172989" cy="184666"/>
          </a:xfrm>
        </p:spPr>
        <p:txBody>
          <a:bodyPr wrap="square">
            <a:spAutoFit/>
          </a:bodyPr>
          <a:lstStyle>
            <a:lvl1pPr marL="0" indent="0">
              <a:lnSpc>
                <a:spcPct val="100000"/>
              </a:lnSpc>
              <a:spcBef>
                <a:spcPts val="600"/>
              </a:spcBef>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7" name="TextBox 6">
            <a:extLst>
              <a:ext uri="{FF2B5EF4-FFF2-40B4-BE49-F238E27FC236}">
                <a16:creationId xmlns:a16="http://schemas.microsoft.com/office/drawing/2014/main" id="{9ED63FA2-4790-49C1-9B78-C6EC890A16DD}"/>
              </a:ext>
            </a:extLst>
          </p:cNvPr>
          <p:cNvSpPr txBox="1"/>
          <p:nvPr userDrawn="1"/>
        </p:nvSpPr>
        <p:spPr>
          <a:xfrm>
            <a:off x="585231" y="5455510"/>
            <a:ext cx="1560877" cy="276999"/>
          </a:xfrm>
          <a:prstGeom prst="rect">
            <a:avLst/>
          </a:prstGeom>
          <a:noFill/>
        </p:spPr>
        <p:txBody>
          <a:bodyPr wrap="square" lIns="0">
            <a:spAutoFit/>
          </a:bodyPr>
          <a:lstStyle/>
          <a:p>
            <a:r>
              <a:rPr lang="en-GB" sz="1200" b="0">
                <a:solidFill>
                  <a:schemeClr val="accent3"/>
                </a:solidFill>
                <a:latin typeface="+mj-lt"/>
              </a:rPr>
              <a:t>Customer resources</a:t>
            </a:r>
          </a:p>
        </p:txBody>
      </p:sp>
      <p:sp>
        <p:nvSpPr>
          <p:cNvPr id="8" name="TextBox 7">
            <a:extLst>
              <a:ext uri="{FF2B5EF4-FFF2-40B4-BE49-F238E27FC236}">
                <a16:creationId xmlns:a16="http://schemas.microsoft.com/office/drawing/2014/main" id="{E2B81701-DDCA-43B6-9C68-636E43E7EBF6}"/>
              </a:ext>
            </a:extLst>
          </p:cNvPr>
          <p:cNvSpPr txBox="1"/>
          <p:nvPr userDrawn="1"/>
        </p:nvSpPr>
        <p:spPr>
          <a:xfrm>
            <a:off x="2331002" y="5455510"/>
            <a:ext cx="1560877" cy="276999"/>
          </a:xfrm>
          <a:prstGeom prst="rect">
            <a:avLst/>
          </a:prstGeom>
          <a:noFill/>
        </p:spPr>
        <p:txBody>
          <a:bodyPr wrap="square" lIns="0">
            <a:spAutoFit/>
          </a:bodyPr>
          <a:lstStyle/>
          <a:p>
            <a:r>
              <a:rPr lang="en-GB" sz="1200" b="0">
                <a:solidFill>
                  <a:schemeClr val="accent3"/>
                </a:solidFill>
                <a:latin typeface="+mj-lt"/>
              </a:rPr>
              <a:t>Microsoft resources</a:t>
            </a:r>
          </a:p>
        </p:txBody>
      </p:sp>
      <p:sp>
        <p:nvSpPr>
          <p:cNvPr id="10" name="Text Placeholder 9">
            <a:extLst>
              <a:ext uri="{FF2B5EF4-FFF2-40B4-BE49-F238E27FC236}">
                <a16:creationId xmlns:a16="http://schemas.microsoft.com/office/drawing/2014/main" id="{C996942E-E982-4695-91C8-296676E06061}"/>
              </a:ext>
            </a:extLst>
          </p:cNvPr>
          <p:cNvSpPr>
            <a:spLocks noGrp="1"/>
          </p:cNvSpPr>
          <p:nvPr>
            <p:ph type="body" sz="quarter" idx="13"/>
          </p:nvPr>
        </p:nvSpPr>
        <p:spPr>
          <a:xfrm>
            <a:off x="584200" y="5725731"/>
            <a:ext cx="1499917" cy="332399"/>
          </a:xfrm>
        </p:spPr>
        <p:txBody>
          <a:bodyPr/>
          <a:lstStyle>
            <a:lvl1pPr marL="0" indent="0">
              <a:lnSpc>
                <a:spcPct val="100000"/>
              </a:lnSpc>
              <a:spcBef>
                <a:spcPts val="0"/>
              </a:spcBef>
              <a:buNone/>
              <a:defRPr sz="1200">
                <a:solidFill>
                  <a:schemeClr val="tx1"/>
                </a:solidFill>
              </a:defRPr>
            </a:lvl1pPr>
            <a:lvl2pPr marL="228600" indent="0">
              <a:lnSpc>
                <a:spcPct val="90000"/>
              </a:lnSpc>
              <a:spcBef>
                <a:spcPts val="600"/>
              </a:spcBef>
              <a:buNone/>
              <a:defRPr sz="1400">
                <a:solidFill>
                  <a:schemeClr val="bg1"/>
                </a:solidFill>
              </a:defRPr>
            </a:lvl2pPr>
            <a:lvl3pPr marL="457200" indent="0">
              <a:lnSpc>
                <a:spcPct val="90000"/>
              </a:lnSpc>
              <a:spcBef>
                <a:spcPts val="600"/>
              </a:spcBef>
              <a:buNone/>
              <a:defRPr sz="1400">
                <a:solidFill>
                  <a:schemeClr val="bg1"/>
                </a:solidFill>
              </a:defRPr>
            </a:lvl3pPr>
            <a:lvl4pPr marL="661988" indent="0">
              <a:lnSpc>
                <a:spcPct val="90000"/>
              </a:lnSpc>
              <a:spcBef>
                <a:spcPts val="600"/>
              </a:spcBef>
              <a:buNone/>
              <a:defRPr sz="1400">
                <a:solidFill>
                  <a:schemeClr val="bg1"/>
                </a:solidFill>
              </a:defRPr>
            </a:lvl4pPr>
            <a:lvl5pPr marL="855663" indent="0">
              <a:lnSpc>
                <a:spcPct val="90000"/>
              </a:lnSpc>
              <a:spcBef>
                <a:spcPts val="600"/>
              </a:spcBef>
              <a:buNone/>
              <a:defRPr sz="1400">
                <a:solidFill>
                  <a:schemeClr val="bg1"/>
                </a:solidFill>
              </a:defRPr>
            </a:lvl5pPr>
          </a:lstStyle>
          <a:p>
            <a:pPr lvl="0"/>
            <a:r>
              <a:rPr lang="en-US"/>
              <a:t>Click to edit Master text styles</a:t>
            </a:r>
          </a:p>
        </p:txBody>
      </p:sp>
      <p:sp>
        <p:nvSpPr>
          <p:cNvPr id="13" name="Text Placeholder 9">
            <a:extLst>
              <a:ext uri="{FF2B5EF4-FFF2-40B4-BE49-F238E27FC236}">
                <a16:creationId xmlns:a16="http://schemas.microsoft.com/office/drawing/2014/main" id="{D2F6B756-204A-4346-90B3-21CCEA788C54}"/>
              </a:ext>
            </a:extLst>
          </p:cNvPr>
          <p:cNvSpPr>
            <a:spLocks noGrp="1"/>
          </p:cNvSpPr>
          <p:nvPr>
            <p:ph type="body" sz="quarter" idx="14"/>
          </p:nvPr>
        </p:nvSpPr>
        <p:spPr>
          <a:xfrm>
            <a:off x="2331002" y="5725731"/>
            <a:ext cx="1499917" cy="332399"/>
          </a:xfrm>
        </p:spPr>
        <p:txBody>
          <a:bodyPr/>
          <a:lstStyle>
            <a:lvl1pPr marL="0" indent="0">
              <a:lnSpc>
                <a:spcPct val="100000"/>
              </a:lnSpc>
              <a:spcBef>
                <a:spcPts val="0"/>
              </a:spcBef>
              <a:buNone/>
              <a:defRPr sz="1200">
                <a:solidFill>
                  <a:schemeClr val="tx1"/>
                </a:solidFill>
              </a:defRPr>
            </a:lvl1pPr>
            <a:lvl2pPr marL="228600" indent="0">
              <a:lnSpc>
                <a:spcPct val="90000"/>
              </a:lnSpc>
              <a:spcBef>
                <a:spcPts val="600"/>
              </a:spcBef>
              <a:buNone/>
              <a:defRPr sz="1400">
                <a:solidFill>
                  <a:schemeClr val="bg1"/>
                </a:solidFill>
              </a:defRPr>
            </a:lvl2pPr>
            <a:lvl3pPr marL="457200" indent="0">
              <a:lnSpc>
                <a:spcPct val="90000"/>
              </a:lnSpc>
              <a:spcBef>
                <a:spcPts val="600"/>
              </a:spcBef>
              <a:buNone/>
              <a:defRPr sz="1400">
                <a:solidFill>
                  <a:schemeClr val="bg1"/>
                </a:solidFill>
              </a:defRPr>
            </a:lvl3pPr>
            <a:lvl4pPr marL="661988" indent="0">
              <a:lnSpc>
                <a:spcPct val="90000"/>
              </a:lnSpc>
              <a:spcBef>
                <a:spcPts val="600"/>
              </a:spcBef>
              <a:buNone/>
              <a:defRPr sz="1400">
                <a:solidFill>
                  <a:schemeClr val="bg1"/>
                </a:solidFill>
              </a:defRPr>
            </a:lvl4pPr>
            <a:lvl5pPr marL="855663" indent="0">
              <a:lnSpc>
                <a:spcPct val="90000"/>
              </a:lnSpc>
              <a:spcBef>
                <a:spcPts val="600"/>
              </a:spcBef>
              <a:buNone/>
              <a:defRPr sz="1400">
                <a:solidFill>
                  <a:schemeClr val="bg1"/>
                </a:solidFill>
              </a:defRPr>
            </a:lvl5pPr>
          </a:lstStyle>
          <a:p>
            <a:pPr lvl="0"/>
            <a:r>
              <a:rPr lang="en-US"/>
              <a:t>Click to edit Master text styles</a:t>
            </a:r>
          </a:p>
        </p:txBody>
      </p:sp>
      <p:sp>
        <p:nvSpPr>
          <p:cNvPr id="14" name="TextBox 13">
            <a:extLst>
              <a:ext uri="{FF2B5EF4-FFF2-40B4-BE49-F238E27FC236}">
                <a16:creationId xmlns:a16="http://schemas.microsoft.com/office/drawing/2014/main" id="{21DD2AD0-CCED-48C0-9FE6-DBA1904206B6}"/>
              </a:ext>
            </a:extLst>
          </p:cNvPr>
          <p:cNvSpPr txBox="1"/>
          <p:nvPr userDrawn="1"/>
        </p:nvSpPr>
        <p:spPr>
          <a:xfrm>
            <a:off x="585231" y="1967147"/>
            <a:ext cx="1560877" cy="276999"/>
          </a:xfrm>
          <a:prstGeom prst="rect">
            <a:avLst/>
          </a:prstGeom>
          <a:noFill/>
        </p:spPr>
        <p:txBody>
          <a:bodyPr wrap="square" lIns="0">
            <a:spAutoFit/>
          </a:bodyPr>
          <a:lstStyle/>
          <a:p>
            <a:r>
              <a:rPr lang="en-GB" sz="1200" b="0">
                <a:solidFill>
                  <a:schemeClr val="accent3"/>
                </a:solidFill>
                <a:latin typeface="+mj-lt"/>
              </a:rPr>
              <a:t>Preparation:</a:t>
            </a:r>
          </a:p>
        </p:txBody>
      </p:sp>
      <p:sp>
        <p:nvSpPr>
          <p:cNvPr id="18" name="TextBox 17">
            <a:extLst>
              <a:ext uri="{FF2B5EF4-FFF2-40B4-BE49-F238E27FC236}">
                <a16:creationId xmlns:a16="http://schemas.microsoft.com/office/drawing/2014/main" id="{ACA30D9B-ACBA-402A-944D-6980A078F33B}"/>
              </a:ext>
            </a:extLst>
          </p:cNvPr>
          <p:cNvSpPr txBox="1"/>
          <p:nvPr userDrawn="1"/>
        </p:nvSpPr>
        <p:spPr>
          <a:xfrm>
            <a:off x="585231" y="2254832"/>
            <a:ext cx="1560877" cy="276999"/>
          </a:xfrm>
          <a:prstGeom prst="rect">
            <a:avLst/>
          </a:prstGeom>
          <a:noFill/>
        </p:spPr>
        <p:txBody>
          <a:bodyPr wrap="square" lIns="0">
            <a:spAutoFit/>
          </a:bodyPr>
          <a:lstStyle/>
          <a:p>
            <a:r>
              <a:rPr lang="en-GB" sz="1200" b="0">
                <a:solidFill>
                  <a:schemeClr val="accent3"/>
                </a:solidFill>
                <a:latin typeface="+mj-lt"/>
              </a:rPr>
              <a:t>Delivery:</a:t>
            </a:r>
          </a:p>
        </p:txBody>
      </p:sp>
      <p:sp>
        <p:nvSpPr>
          <p:cNvPr id="19" name="TextBox 18">
            <a:extLst>
              <a:ext uri="{FF2B5EF4-FFF2-40B4-BE49-F238E27FC236}">
                <a16:creationId xmlns:a16="http://schemas.microsoft.com/office/drawing/2014/main" id="{F9F2C5F3-81CD-42CD-BCFD-7A3AA6404FD1}"/>
              </a:ext>
            </a:extLst>
          </p:cNvPr>
          <p:cNvSpPr txBox="1"/>
          <p:nvPr userDrawn="1"/>
        </p:nvSpPr>
        <p:spPr>
          <a:xfrm>
            <a:off x="585231" y="2542516"/>
            <a:ext cx="1560877" cy="276999"/>
          </a:xfrm>
          <a:prstGeom prst="rect">
            <a:avLst/>
          </a:prstGeom>
          <a:noFill/>
        </p:spPr>
        <p:txBody>
          <a:bodyPr wrap="square" lIns="0">
            <a:spAutoFit/>
          </a:bodyPr>
          <a:lstStyle/>
          <a:p>
            <a:r>
              <a:rPr lang="en-GB" sz="1200" b="0">
                <a:solidFill>
                  <a:schemeClr val="accent3"/>
                </a:solidFill>
                <a:latin typeface="+mj-lt"/>
              </a:rPr>
              <a:t>Summary:</a:t>
            </a:r>
          </a:p>
        </p:txBody>
      </p:sp>
      <p:sp>
        <p:nvSpPr>
          <p:cNvPr id="23" name="Text Placeholder 3">
            <a:extLst>
              <a:ext uri="{FF2B5EF4-FFF2-40B4-BE49-F238E27FC236}">
                <a16:creationId xmlns:a16="http://schemas.microsoft.com/office/drawing/2014/main" id="{D616DB0C-0C38-4410-9916-301FB5186663}"/>
              </a:ext>
            </a:extLst>
          </p:cNvPr>
          <p:cNvSpPr>
            <a:spLocks noGrp="1"/>
          </p:cNvSpPr>
          <p:nvPr>
            <p:ph type="body" sz="quarter" idx="15"/>
          </p:nvPr>
        </p:nvSpPr>
        <p:spPr>
          <a:xfrm>
            <a:off x="1555768" y="2013312"/>
            <a:ext cx="2275152" cy="184666"/>
          </a:xfrm>
        </p:spPr>
        <p:txBody>
          <a:bodyPr wrap="square">
            <a:spAutoFit/>
          </a:bodyPr>
          <a:lstStyle>
            <a:lvl1pPr marL="231775" indent="-231775">
              <a:lnSpc>
                <a:spcPct val="100000"/>
              </a:lnSpc>
              <a:spcBef>
                <a:spcPts val="1224"/>
              </a:spcBef>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24" name="Text Placeholder 3">
            <a:extLst>
              <a:ext uri="{FF2B5EF4-FFF2-40B4-BE49-F238E27FC236}">
                <a16:creationId xmlns:a16="http://schemas.microsoft.com/office/drawing/2014/main" id="{20A0455A-2312-4C93-BF92-338DE4C1D7A1}"/>
              </a:ext>
            </a:extLst>
          </p:cNvPr>
          <p:cNvSpPr>
            <a:spLocks noGrp="1"/>
          </p:cNvSpPr>
          <p:nvPr>
            <p:ph type="body" sz="quarter" idx="16"/>
          </p:nvPr>
        </p:nvSpPr>
        <p:spPr>
          <a:xfrm>
            <a:off x="1555768" y="2295101"/>
            <a:ext cx="2275152" cy="184666"/>
          </a:xfrm>
        </p:spPr>
        <p:txBody>
          <a:bodyPr wrap="square">
            <a:spAutoFit/>
          </a:bodyPr>
          <a:lstStyle>
            <a:lvl1pPr marL="231775" indent="-231775">
              <a:lnSpc>
                <a:spcPct val="100000"/>
              </a:lnSpc>
              <a:spcBef>
                <a:spcPts val="1224"/>
              </a:spcBef>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28" name="Text Placeholder 3">
            <a:extLst>
              <a:ext uri="{FF2B5EF4-FFF2-40B4-BE49-F238E27FC236}">
                <a16:creationId xmlns:a16="http://schemas.microsoft.com/office/drawing/2014/main" id="{C472BC81-0EF6-4309-A0E8-0C87F6786422}"/>
              </a:ext>
            </a:extLst>
          </p:cNvPr>
          <p:cNvSpPr>
            <a:spLocks noGrp="1"/>
          </p:cNvSpPr>
          <p:nvPr>
            <p:ph type="body" sz="quarter" idx="17"/>
          </p:nvPr>
        </p:nvSpPr>
        <p:spPr>
          <a:xfrm>
            <a:off x="4709426" y="713868"/>
            <a:ext cx="6522709" cy="184666"/>
          </a:xfrm>
        </p:spPr>
        <p:txBody>
          <a:bodyPr wrap="square">
            <a:spAutoFit/>
          </a:bodyPr>
          <a:lstStyle>
            <a:lvl1pPr marL="0" indent="0">
              <a:lnSpc>
                <a:spcPct val="100000"/>
              </a:lnSpc>
              <a:spcBef>
                <a:spcPts val="0"/>
              </a:spcBef>
              <a:spcAft>
                <a:spcPts val="300"/>
              </a:spcAft>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29" name="Text Placeholder 3">
            <a:extLst>
              <a:ext uri="{FF2B5EF4-FFF2-40B4-BE49-F238E27FC236}">
                <a16:creationId xmlns:a16="http://schemas.microsoft.com/office/drawing/2014/main" id="{568FF79F-E395-4ECE-97A4-BEF4293755C2}"/>
              </a:ext>
            </a:extLst>
          </p:cNvPr>
          <p:cNvSpPr>
            <a:spLocks noGrp="1"/>
          </p:cNvSpPr>
          <p:nvPr>
            <p:ph type="body" sz="quarter" idx="18"/>
          </p:nvPr>
        </p:nvSpPr>
        <p:spPr>
          <a:xfrm>
            <a:off x="4709426" y="3285893"/>
            <a:ext cx="6908789" cy="184666"/>
          </a:xfrm>
        </p:spPr>
        <p:txBody>
          <a:bodyPr wrap="square">
            <a:spAutoFit/>
          </a:bodyPr>
          <a:lstStyle>
            <a:lvl1pPr marL="0" indent="0">
              <a:lnSpc>
                <a:spcPct val="100000"/>
              </a:lnSpc>
              <a:spcBef>
                <a:spcPts val="0"/>
              </a:spcBef>
              <a:spcAft>
                <a:spcPts val="300"/>
              </a:spcAft>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30" name="Text Placeholder 3">
            <a:extLst>
              <a:ext uri="{FF2B5EF4-FFF2-40B4-BE49-F238E27FC236}">
                <a16:creationId xmlns:a16="http://schemas.microsoft.com/office/drawing/2014/main" id="{781E55C7-03B8-452B-9281-A2B837B5A86A}"/>
              </a:ext>
            </a:extLst>
          </p:cNvPr>
          <p:cNvSpPr>
            <a:spLocks noGrp="1"/>
          </p:cNvSpPr>
          <p:nvPr>
            <p:ph type="body" sz="quarter" idx="19"/>
          </p:nvPr>
        </p:nvSpPr>
        <p:spPr>
          <a:xfrm>
            <a:off x="4709426" y="5513892"/>
            <a:ext cx="6908789" cy="184666"/>
          </a:xfrm>
        </p:spPr>
        <p:txBody>
          <a:bodyPr wrap="square">
            <a:spAutoFit/>
          </a:bodyPr>
          <a:lstStyle>
            <a:lvl1pPr marL="0" indent="0">
              <a:lnSpc>
                <a:spcPct val="100000"/>
              </a:lnSpc>
              <a:spcBef>
                <a:spcPts val="0"/>
              </a:spcBef>
              <a:spcAft>
                <a:spcPts val="300"/>
              </a:spcAft>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32" name="Diagonal Stripe 10">
            <a:extLst>
              <a:ext uri="{FF2B5EF4-FFF2-40B4-BE49-F238E27FC236}">
                <a16:creationId xmlns:a16="http://schemas.microsoft.com/office/drawing/2014/main" id="{E00E7889-4B8A-46BC-8C6E-BC7F3A2CE0DE}"/>
              </a:ext>
            </a:extLst>
          </p:cNvPr>
          <p:cNvSpPr/>
          <p:nvPr/>
        </p:nvSpPr>
        <p:spPr bwMode="auto">
          <a:xfrm rot="5400000">
            <a:off x="10893594" y="-79215"/>
            <a:ext cx="1219186" cy="1377615"/>
          </a:xfrm>
          <a:prstGeom prst="diagStripe">
            <a:avLst/>
          </a:prstGeom>
          <a:solidFill>
            <a:schemeClr val="bg1"/>
          </a:solidFill>
          <a:ln w="10795" cap="flat" cmpd="sng" algn="ctr">
            <a:noFill/>
            <a:prstDash val="solid"/>
          </a:ln>
          <a:effectLst>
            <a:outerShdw blurRad="152400" sx="101000" sy="101000" algn="tl" rotWithShape="0">
              <a:prstClr val="black">
                <a:alpha val="29000"/>
              </a:prstClr>
            </a:outerShdw>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de-AT" sz="2000">
              <a:solidFill>
                <a:schemeClr val="accent1"/>
              </a:solidFill>
              <a:cs typeface="Segoe UI" pitchFamily="34" charset="0"/>
            </a:endParaRPr>
          </a:p>
        </p:txBody>
      </p:sp>
      <p:sp>
        <p:nvSpPr>
          <p:cNvPr id="33" name="TextBox 11">
            <a:extLst>
              <a:ext uri="{FF2B5EF4-FFF2-40B4-BE49-F238E27FC236}">
                <a16:creationId xmlns:a16="http://schemas.microsoft.com/office/drawing/2014/main" id="{2283F741-B0D6-4F96-8028-D69088C5FFAE}"/>
              </a:ext>
            </a:extLst>
          </p:cNvPr>
          <p:cNvSpPr txBox="1"/>
          <p:nvPr userDrawn="1"/>
        </p:nvSpPr>
        <p:spPr>
          <a:xfrm rot="2474928">
            <a:off x="11125817" y="344277"/>
            <a:ext cx="1097095" cy="246221"/>
          </a:xfrm>
          <a:prstGeom prst="rect">
            <a:avLst/>
          </a:prstGeom>
          <a:noFill/>
        </p:spPr>
        <p:txBody>
          <a:bodyPr wrap="none" lIns="0" tIns="0" rIns="0" bIns="0" rtlCol="0">
            <a:spAutoFit/>
          </a:bodyPr>
          <a:lstStyle/>
          <a:p>
            <a:pPr defTabSz="932509">
              <a:defRPr/>
            </a:pPr>
            <a:r>
              <a:rPr lang="en-US" sz="1600" spc="-71">
                <a:solidFill>
                  <a:schemeClr val="accent1"/>
                </a:solidFill>
                <a:latin typeface="+mj-lt"/>
              </a:rPr>
              <a:t>Core module</a:t>
            </a:r>
            <a:endParaRPr lang="de-AT" sz="2000" spc="-71">
              <a:solidFill>
                <a:schemeClr val="accent1"/>
              </a:solidFill>
              <a:latin typeface="+mj-lt"/>
            </a:endParaRPr>
          </a:p>
        </p:txBody>
      </p:sp>
      <p:cxnSp>
        <p:nvCxnSpPr>
          <p:cNvPr id="3" name="Straight Connector 2">
            <a:extLst>
              <a:ext uri="{FF2B5EF4-FFF2-40B4-BE49-F238E27FC236}">
                <a16:creationId xmlns:a16="http://schemas.microsoft.com/office/drawing/2014/main" id="{F67BF692-BD25-2DD9-A18C-7088370A79EA}"/>
              </a:ext>
            </a:extLst>
          </p:cNvPr>
          <p:cNvCxnSpPr/>
          <p:nvPr userDrawn="1"/>
        </p:nvCxnSpPr>
        <p:spPr>
          <a:xfrm>
            <a:off x="584200" y="5386333"/>
            <a:ext cx="3291840" cy="0"/>
          </a:xfrm>
          <a:prstGeom prst="line">
            <a:avLst/>
          </a:prstGeom>
          <a:noFill/>
          <a:ln>
            <a:gradFill flip="none" rotWithShape="1">
              <a:gsLst>
                <a:gs pos="0">
                  <a:schemeClr val="accent3"/>
                </a:gs>
                <a:gs pos="100000">
                  <a:schemeClr val="accent1">
                    <a:alpha val="0"/>
                  </a:schemeClr>
                </a:gs>
                <a:gs pos="65000">
                  <a:schemeClr val="accent1">
                    <a:alpha val="40000"/>
                  </a:schemeClr>
                </a:gs>
              </a:gsLst>
              <a:lin ang="0" scaled="1"/>
              <a:tileRect/>
            </a:gra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sp>
        <p:nvSpPr>
          <p:cNvPr id="9" name="Title 1">
            <a:extLst>
              <a:ext uri="{FF2B5EF4-FFF2-40B4-BE49-F238E27FC236}">
                <a16:creationId xmlns:a16="http://schemas.microsoft.com/office/drawing/2014/main" id="{82E2A7C5-0FD6-27A3-1FF9-2232EA69696B}"/>
              </a:ext>
            </a:extLst>
          </p:cNvPr>
          <p:cNvSpPr>
            <a:spLocks noGrp="1"/>
          </p:cNvSpPr>
          <p:nvPr>
            <p:ph type="title"/>
          </p:nvPr>
        </p:nvSpPr>
        <p:spPr>
          <a:xfrm>
            <a:off x="584200" y="585791"/>
            <a:ext cx="3307679" cy="845608"/>
          </a:xfrm>
        </p:spPr>
        <p:txBody>
          <a:bodyPr anchor="t" anchorCtr="0"/>
          <a:lstStyle>
            <a:lvl1pPr algn="l" defTabSz="932742" rtl="0" eaLnBrk="1" latinLnBrk="0" hangingPunct="1">
              <a:lnSpc>
                <a:spcPct val="100000"/>
              </a:lnSpc>
              <a:spcBef>
                <a:spcPct val="0"/>
              </a:spcBef>
              <a:buNone/>
              <a:defRPr lang="en-US" sz="2800" b="0" kern="1200" cap="none" spc="-50" baseline="0" dirty="0">
                <a:ln w="3175">
                  <a:noFill/>
                </a:ln>
                <a:gradFill>
                  <a:gsLst>
                    <a:gs pos="21000">
                      <a:schemeClr val="accent1"/>
                    </a:gs>
                    <a:gs pos="100000">
                      <a:schemeClr val="accent3"/>
                    </a:gs>
                  </a:gsLst>
                  <a:lin ang="2400000" scaled="0"/>
                </a:gradFill>
                <a:effectLst/>
                <a:latin typeface="Segoe UI Semibold" panose="020B0702040204020203" pitchFamily="34" charset="0"/>
                <a:ea typeface="+mn-ea"/>
                <a:cs typeface="Segoe UI Semibold" panose="020B0702040204020203" pitchFamily="34" charset="0"/>
              </a:defRPr>
            </a:lvl1pPr>
          </a:lstStyle>
          <a:p>
            <a:r>
              <a:rPr lang="en-US"/>
              <a:t>Click to edit Master title style</a:t>
            </a:r>
          </a:p>
        </p:txBody>
      </p:sp>
    </p:spTree>
    <p:extLst>
      <p:ext uri="{BB962C8B-B14F-4D97-AF65-F5344CB8AC3E}">
        <p14:creationId xmlns:p14="http://schemas.microsoft.com/office/powerpoint/2010/main" val="176619447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sldGuideLst>
    </p:ext>
  </p:extLst>
</p:sldLayout>
</file>

<file path=ppt/slideLayouts/slideLayout475.xml><?xml version="1.0" encoding="utf-8"?>
<p:sldLayout xmlns:a="http://schemas.openxmlformats.org/drawingml/2006/main" xmlns:r="http://schemas.openxmlformats.org/officeDocument/2006/relationships" xmlns:p="http://schemas.openxmlformats.org/presentationml/2006/main" showMasterSp="0" preserve="1" userDrawn="1">
  <p:cSld name="4_Two Column Bullet text">
    <p:spTree>
      <p:nvGrpSpPr>
        <p:cNvPr id="1" name=""/>
        <p:cNvGrpSpPr/>
        <p:nvPr/>
      </p:nvGrpSpPr>
      <p:grpSpPr>
        <a:xfrm>
          <a:off x="0" y="0"/>
          <a:ext cx="0" cy="0"/>
          <a:chOff x="0" y="0"/>
          <a:chExt cx="0" cy="0"/>
        </a:xfrm>
      </p:grpSpPr>
      <p:pic>
        <p:nvPicPr>
          <p:cNvPr id="5" name="Picture 4" descr="Background pattern&#10;&#10;Description automatically generated">
            <a:extLst>
              <a:ext uri="{FF2B5EF4-FFF2-40B4-BE49-F238E27FC236}">
                <a16:creationId xmlns:a16="http://schemas.microsoft.com/office/drawing/2014/main" id="{53264684-E94D-2ADC-5BC8-30E2407CD8E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250725" y="0"/>
            <a:ext cx="7941275" cy="6858000"/>
          </a:xfrm>
          <a:prstGeom prst="rect">
            <a:avLst/>
          </a:prstGeom>
        </p:spPr>
      </p:pic>
      <p:sp>
        <p:nvSpPr>
          <p:cNvPr id="6" name="Rectangle 5">
            <a:extLst>
              <a:ext uri="{FF2B5EF4-FFF2-40B4-BE49-F238E27FC236}">
                <a16:creationId xmlns:a16="http://schemas.microsoft.com/office/drawing/2014/main" id="{61E2496E-EAAA-5AF0-0616-C740A793A618}"/>
              </a:ext>
            </a:extLst>
          </p:cNvPr>
          <p:cNvSpPr/>
          <p:nvPr userDrawn="1"/>
        </p:nvSpPr>
        <p:spPr bwMode="auto">
          <a:xfrm>
            <a:off x="4250725" y="0"/>
            <a:ext cx="7941275"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4" name="Text Placeholder 3"/>
          <p:cNvSpPr>
            <a:spLocks noGrp="1"/>
          </p:cNvSpPr>
          <p:nvPr>
            <p:ph type="body" sz="quarter" idx="10"/>
          </p:nvPr>
        </p:nvSpPr>
        <p:spPr>
          <a:xfrm>
            <a:off x="584199" y="3429000"/>
            <a:ext cx="3172989" cy="184666"/>
          </a:xfrm>
        </p:spPr>
        <p:txBody>
          <a:bodyPr wrap="square">
            <a:spAutoFit/>
          </a:bodyPr>
          <a:lstStyle>
            <a:lvl1pPr marL="0" indent="0">
              <a:lnSpc>
                <a:spcPct val="100000"/>
              </a:lnSpc>
              <a:spcBef>
                <a:spcPts val="600"/>
              </a:spcBef>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7" name="TextBox 6">
            <a:extLst>
              <a:ext uri="{FF2B5EF4-FFF2-40B4-BE49-F238E27FC236}">
                <a16:creationId xmlns:a16="http://schemas.microsoft.com/office/drawing/2014/main" id="{9ED63FA2-4790-49C1-9B78-C6EC890A16DD}"/>
              </a:ext>
            </a:extLst>
          </p:cNvPr>
          <p:cNvSpPr txBox="1"/>
          <p:nvPr userDrawn="1"/>
        </p:nvSpPr>
        <p:spPr>
          <a:xfrm>
            <a:off x="585231" y="5455510"/>
            <a:ext cx="1560877" cy="276999"/>
          </a:xfrm>
          <a:prstGeom prst="rect">
            <a:avLst/>
          </a:prstGeom>
          <a:noFill/>
        </p:spPr>
        <p:txBody>
          <a:bodyPr wrap="square" lIns="0">
            <a:spAutoFit/>
          </a:bodyPr>
          <a:lstStyle/>
          <a:p>
            <a:r>
              <a:rPr lang="en-GB" sz="1200" b="0">
                <a:solidFill>
                  <a:schemeClr val="accent3"/>
                </a:solidFill>
                <a:latin typeface="+mj-lt"/>
              </a:rPr>
              <a:t>Customer resources</a:t>
            </a:r>
          </a:p>
        </p:txBody>
      </p:sp>
      <p:sp>
        <p:nvSpPr>
          <p:cNvPr id="8" name="TextBox 7">
            <a:extLst>
              <a:ext uri="{FF2B5EF4-FFF2-40B4-BE49-F238E27FC236}">
                <a16:creationId xmlns:a16="http://schemas.microsoft.com/office/drawing/2014/main" id="{E2B81701-DDCA-43B6-9C68-636E43E7EBF6}"/>
              </a:ext>
            </a:extLst>
          </p:cNvPr>
          <p:cNvSpPr txBox="1"/>
          <p:nvPr userDrawn="1"/>
        </p:nvSpPr>
        <p:spPr>
          <a:xfrm>
            <a:off x="2331002" y="5455510"/>
            <a:ext cx="1560877" cy="276999"/>
          </a:xfrm>
          <a:prstGeom prst="rect">
            <a:avLst/>
          </a:prstGeom>
          <a:noFill/>
        </p:spPr>
        <p:txBody>
          <a:bodyPr wrap="square" lIns="0">
            <a:spAutoFit/>
          </a:bodyPr>
          <a:lstStyle/>
          <a:p>
            <a:r>
              <a:rPr lang="en-GB" sz="1200" b="0">
                <a:solidFill>
                  <a:schemeClr val="accent3"/>
                </a:solidFill>
                <a:latin typeface="+mj-lt"/>
              </a:rPr>
              <a:t>Microsoft resources</a:t>
            </a:r>
          </a:p>
        </p:txBody>
      </p:sp>
      <p:sp>
        <p:nvSpPr>
          <p:cNvPr id="10" name="Text Placeholder 9">
            <a:extLst>
              <a:ext uri="{FF2B5EF4-FFF2-40B4-BE49-F238E27FC236}">
                <a16:creationId xmlns:a16="http://schemas.microsoft.com/office/drawing/2014/main" id="{C996942E-E982-4695-91C8-296676E06061}"/>
              </a:ext>
            </a:extLst>
          </p:cNvPr>
          <p:cNvSpPr>
            <a:spLocks noGrp="1"/>
          </p:cNvSpPr>
          <p:nvPr>
            <p:ph type="body" sz="quarter" idx="13"/>
          </p:nvPr>
        </p:nvSpPr>
        <p:spPr>
          <a:xfrm>
            <a:off x="584200" y="5725731"/>
            <a:ext cx="1499917" cy="332399"/>
          </a:xfrm>
        </p:spPr>
        <p:txBody>
          <a:bodyPr/>
          <a:lstStyle>
            <a:lvl1pPr marL="0" indent="0">
              <a:lnSpc>
                <a:spcPct val="100000"/>
              </a:lnSpc>
              <a:spcBef>
                <a:spcPts val="0"/>
              </a:spcBef>
              <a:buNone/>
              <a:defRPr sz="1200">
                <a:solidFill>
                  <a:schemeClr val="tx1"/>
                </a:solidFill>
              </a:defRPr>
            </a:lvl1pPr>
            <a:lvl2pPr marL="228600" indent="0">
              <a:lnSpc>
                <a:spcPct val="90000"/>
              </a:lnSpc>
              <a:spcBef>
                <a:spcPts val="600"/>
              </a:spcBef>
              <a:buNone/>
              <a:defRPr sz="1400">
                <a:solidFill>
                  <a:schemeClr val="bg1"/>
                </a:solidFill>
              </a:defRPr>
            </a:lvl2pPr>
            <a:lvl3pPr marL="457200" indent="0">
              <a:lnSpc>
                <a:spcPct val="90000"/>
              </a:lnSpc>
              <a:spcBef>
                <a:spcPts val="600"/>
              </a:spcBef>
              <a:buNone/>
              <a:defRPr sz="1400">
                <a:solidFill>
                  <a:schemeClr val="bg1"/>
                </a:solidFill>
              </a:defRPr>
            </a:lvl3pPr>
            <a:lvl4pPr marL="661988" indent="0">
              <a:lnSpc>
                <a:spcPct val="90000"/>
              </a:lnSpc>
              <a:spcBef>
                <a:spcPts val="600"/>
              </a:spcBef>
              <a:buNone/>
              <a:defRPr sz="1400">
                <a:solidFill>
                  <a:schemeClr val="bg1"/>
                </a:solidFill>
              </a:defRPr>
            </a:lvl4pPr>
            <a:lvl5pPr marL="855663" indent="0">
              <a:lnSpc>
                <a:spcPct val="90000"/>
              </a:lnSpc>
              <a:spcBef>
                <a:spcPts val="600"/>
              </a:spcBef>
              <a:buNone/>
              <a:defRPr sz="1400">
                <a:solidFill>
                  <a:schemeClr val="bg1"/>
                </a:solidFill>
              </a:defRPr>
            </a:lvl5pPr>
          </a:lstStyle>
          <a:p>
            <a:pPr lvl="0"/>
            <a:r>
              <a:rPr lang="en-US"/>
              <a:t>Click to edit Master text styles</a:t>
            </a:r>
          </a:p>
        </p:txBody>
      </p:sp>
      <p:sp>
        <p:nvSpPr>
          <p:cNvPr id="13" name="Text Placeholder 9">
            <a:extLst>
              <a:ext uri="{FF2B5EF4-FFF2-40B4-BE49-F238E27FC236}">
                <a16:creationId xmlns:a16="http://schemas.microsoft.com/office/drawing/2014/main" id="{D2F6B756-204A-4346-90B3-21CCEA788C54}"/>
              </a:ext>
            </a:extLst>
          </p:cNvPr>
          <p:cNvSpPr>
            <a:spLocks noGrp="1"/>
          </p:cNvSpPr>
          <p:nvPr>
            <p:ph type="body" sz="quarter" idx="14"/>
          </p:nvPr>
        </p:nvSpPr>
        <p:spPr>
          <a:xfrm>
            <a:off x="2331002" y="5725731"/>
            <a:ext cx="1499917" cy="332399"/>
          </a:xfrm>
        </p:spPr>
        <p:txBody>
          <a:bodyPr/>
          <a:lstStyle>
            <a:lvl1pPr marL="0" indent="0">
              <a:lnSpc>
                <a:spcPct val="100000"/>
              </a:lnSpc>
              <a:spcBef>
                <a:spcPts val="0"/>
              </a:spcBef>
              <a:buNone/>
              <a:defRPr sz="1200">
                <a:solidFill>
                  <a:schemeClr val="tx1"/>
                </a:solidFill>
              </a:defRPr>
            </a:lvl1pPr>
            <a:lvl2pPr marL="228600" indent="0">
              <a:lnSpc>
                <a:spcPct val="90000"/>
              </a:lnSpc>
              <a:spcBef>
                <a:spcPts val="600"/>
              </a:spcBef>
              <a:buNone/>
              <a:defRPr sz="1400">
                <a:solidFill>
                  <a:schemeClr val="bg1"/>
                </a:solidFill>
              </a:defRPr>
            </a:lvl2pPr>
            <a:lvl3pPr marL="457200" indent="0">
              <a:lnSpc>
                <a:spcPct val="90000"/>
              </a:lnSpc>
              <a:spcBef>
                <a:spcPts val="600"/>
              </a:spcBef>
              <a:buNone/>
              <a:defRPr sz="1400">
                <a:solidFill>
                  <a:schemeClr val="bg1"/>
                </a:solidFill>
              </a:defRPr>
            </a:lvl3pPr>
            <a:lvl4pPr marL="661988" indent="0">
              <a:lnSpc>
                <a:spcPct val="90000"/>
              </a:lnSpc>
              <a:spcBef>
                <a:spcPts val="600"/>
              </a:spcBef>
              <a:buNone/>
              <a:defRPr sz="1400">
                <a:solidFill>
                  <a:schemeClr val="bg1"/>
                </a:solidFill>
              </a:defRPr>
            </a:lvl4pPr>
            <a:lvl5pPr marL="855663" indent="0">
              <a:lnSpc>
                <a:spcPct val="90000"/>
              </a:lnSpc>
              <a:spcBef>
                <a:spcPts val="600"/>
              </a:spcBef>
              <a:buNone/>
              <a:defRPr sz="1400">
                <a:solidFill>
                  <a:schemeClr val="bg1"/>
                </a:solidFill>
              </a:defRPr>
            </a:lvl5pPr>
          </a:lstStyle>
          <a:p>
            <a:pPr lvl="0"/>
            <a:r>
              <a:rPr lang="en-US"/>
              <a:t>Click to edit Master text styles</a:t>
            </a:r>
          </a:p>
        </p:txBody>
      </p:sp>
      <p:sp>
        <p:nvSpPr>
          <p:cNvPr id="14" name="TextBox 13">
            <a:extLst>
              <a:ext uri="{FF2B5EF4-FFF2-40B4-BE49-F238E27FC236}">
                <a16:creationId xmlns:a16="http://schemas.microsoft.com/office/drawing/2014/main" id="{21DD2AD0-CCED-48C0-9FE6-DBA1904206B6}"/>
              </a:ext>
            </a:extLst>
          </p:cNvPr>
          <p:cNvSpPr txBox="1"/>
          <p:nvPr userDrawn="1"/>
        </p:nvSpPr>
        <p:spPr>
          <a:xfrm>
            <a:off x="585231" y="2568983"/>
            <a:ext cx="1560877" cy="276999"/>
          </a:xfrm>
          <a:prstGeom prst="rect">
            <a:avLst/>
          </a:prstGeom>
          <a:noFill/>
        </p:spPr>
        <p:txBody>
          <a:bodyPr wrap="square" lIns="0">
            <a:spAutoFit/>
          </a:bodyPr>
          <a:lstStyle/>
          <a:p>
            <a:r>
              <a:rPr lang="en-GB" sz="1200" b="0">
                <a:solidFill>
                  <a:schemeClr val="accent3"/>
                </a:solidFill>
                <a:latin typeface="+mj-lt"/>
              </a:rPr>
              <a:t>Preparation:</a:t>
            </a:r>
          </a:p>
        </p:txBody>
      </p:sp>
      <p:sp>
        <p:nvSpPr>
          <p:cNvPr id="18" name="TextBox 17">
            <a:extLst>
              <a:ext uri="{FF2B5EF4-FFF2-40B4-BE49-F238E27FC236}">
                <a16:creationId xmlns:a16="http://schemas.microsoft.com/office/drawing/2014/main" id="{ACA30D9B-ACBA-402A-944D-6980A078F33B}"/>
              </a:ext>
            </a:extLst>
          </p:cNvPr>
          <p:cNvSpPr txBox="1"/>
          <p:nvPr userDrawn="1"/>
        </p:nvSpPr>
        <p:spPr>
          <a:xfrm>
            <a:off x="585231" y="2856668"/>
            <a:ext cx="1560877" cy="276999"/>
          </a:xfrm>
          <a:prstGeom prst="rect">
            <a:avLst/>
          </a:prstGeom>
          <a:noFill/>
        </p:spPr>
        <p:txBody>
          <a:bodyPr wrap="square" lIns="0">
            <a:spAutoFit/>
          </a:bodyPr>
          <a:lstStyle/>
          <a:p>
            <a:r>
              <a:rPr lang="en-GB" sz="1200" b="0">
                <a:solidFill>
                  <a:schemeClr val="accent3"/>
                </a:solidFill>
                <a:latin typeface="+mj-lt"/>
              </a:rPr>
              <a:t>Delivery:</a:t>
            </a:r>
          </a:p>
        </p:txBody>
      </p:sp>
      <p:sp>
        <p:nvSpPr>
          <p:cNvPr id="19" name="TextBox 18">
            <a:extLst>
              <a:ext uri="{FF2B5EF4-FFF2-40B4-BE49-F238E27FC236}">
                <a16:creationId xmlns:a16="http://schemas.microsoft.com/office/drawing/2014/main" id="{F9F2C5F3-81CD-42CD-BCFD-7A3AA6404FD1}"/>
              </a:ext>
            </a:extLst>
          </p:cNvPr>
          <p:cNvSpPr txBox="1"/>
          <p:nvPr userDrawn="1"/>
        </p:nvSpPr>
        <p:spPr>
          <a:xfrm>
            <a:off x="585231" y="3144352"/>
            <a:ext cx="1560877" cy="276999"/>
          </a:xfrm>
          <a:prstGeom prst="rect">
            <a:avLst/>
          </a:prstGeom>
          <a:noFill/>
        </p:spPr>
        <p:txBody>
          <a:bodyPr wrap="square" lIns="0">
            <a:spAutoFit/>
          </a:bodyPr>
          <a:lstStyle/>
          <a:p>
            <a:r>
              <a:rPr lang="en-GB" sz="1200" b="0">
                <a:solidFill>
                  <a:schemeClr val="accent3"/>
                </a:solidFill>
                <a:latin typeface="+mj-lt"/>
              </a:rPr>
              <a:t>Summary:</a:t>
            </a:r>
          </a:p>
        </p:txBody>
      </p:sp>
      <p:sp>
        <p:nvSpPr>
          <p:cNvPr id="23" name="Text Placeholder 3">
            <a:extLst>
              <a:ext uri="{FF2B5EF4-FFF2-40B4-BE49-F238E27FC236}">
                <a16:creationId xmlns:a16="http://schemas.microsoft.com/office/drawing/2014/main" id="{D616DB0C-0C38-4410-9916-301FB5186663}"/>
              </a:ext>
            </a:extLst>
          </p:cNvPr>
          <p:cNvSpPr>
            <a:spLocks noGrp="1"/>
          </p:cNvSpPr>
          <p:nvPr>
            <p:ph type="body" sz="quarter" idx="15"/>
          </p:nvPr>
        </p:nvSpPr>
        <p:spPr>
          <a:xfrm>
            <a:off x="1555768" y="2615148"/>
            <a:ext cx="2275152" cy="184666"/>
          </a:xfrm>
        </p:spPr>
        <p:txBody>
          <a:bodyPr wrap="square">
            <a:spAutoFit/>
          </a:bodyPr>
          <a:lstStyle>
            <a:lvl1pPr marL="231775" indent="-231775">
              <a:lnSpc>
                <a:spcPct val="100000"/>
              </a:lnSpc>
              <a:spcBef>
                <a:spcPts val="1224"/>
              </a:spcBef>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24" name="Text Placeholder 3">
            <a:extLst>
              <a:ext uri="{FF2B5EF4-FFF2-40B4-BE49-F238E27FC236}">
                <a16:creationId xmlns:a16="http://schemas.microsoft.com/office/drawing/2014/main" id="{20A0455A-2312-4C93-BF92-338DE4C1D7A1}"/>
              </a:ext>
            </a:extLst>
          </p:cNvPr>
          <p:cNvSpPr>
            <a:spLocks noGrp="1"/>
          </p:cNvSpPr>
          <p:nvPr>
            <p:ph type="body" sz="quarter" idx="16"/>
          </p:nvPr>
        </p:nvSpPr>
        <p:spPr>
          <a:xfrm>
            <a:off x="1555768" y="2896937"/>
            <a:ext cx="2275152" cy="184666"/>
          </a:xfrm>
        </p:spPr>
        <p:txBody>
          <a:bodyPr wrap="square">
            <a:spAutoFit/>
          </a:bodyPr>
          <a:lstStyle>
            <a:lvl1pPr marL="231775" indent="-231775">
              <a:lnSpc>
                <a:spcPct val="100000"/>
              </a:lnSpc>
              <a:spcBef>
                <a:spcPts val="1224"/>
              </a:spcBef>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28" name="Text Placeholder 3">
            <a:extLst>
              <a:ext uri="{FF2B5EF4-FFF2-40B4-BE49-F238E27FC236}">
                <a16:creationId xmlns:a16="http://schemas.microsoft.com/office/drawing/2014/main" id="{C472BC81-0EF6-4309-A0E8-0C87F6786422}"/>
              </a:ext>
            </a:extLst>
          </p:cNvPr>
          <p:cNvSpPr>
            <a:spLocks noGrp="1"/>
          </p:cNvSpPr>
          <p:nvPr>
            <p:ph type="body" sz="quarter" idx="17"/>
          </p:nvPr>
        </p:nvSpPr>
        <p:spPr>
          <a:xfrm>
            <a:off x="4709426" y="713868"/>
            <a:ext cx="6522709" cy="184666"/>
          </a:xfrm>
        </p:spPr>
        <p:txBody>
          <a:bodyPr wrap="square">
            <a:spAutoFit/>
          </a:bodyPr>
          <a:lstStyle>
            <a:lvl1pPr marL="0" indent="0">
              <a:lnSpc>
                <a:spcPct val="100000"/>
              </a:lnSpc>
              <a:spcBef>
                <a:spcPts val="0"/>
              </a:spcBef>
              <a:spcAft>
                <a:spcPts val="300"/>
              </a:spcAft>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29" name="Text Placeholder 3">
            <a:extLst>
              <a:ext uri="{FF2B5EF4-FFF2-40B4-BE49-F238E27FC236}">
                <a16:creationId xmlns:a16="http://schemas.microsoft.com/office/drawing/2014/main" id="{568FF79F-E395-4ECE-97A4-BEF4293755C2}"/>
              </a:ext>
            </a:extLst>
          </p:cNvPr>
          <p:cNvSpPr>
            <a:spLocks noGrp="1"/>
          </p:cNvSpPr>
          <p:nvPr>
            <p:ph type="body" sz="quarter" idx="18"/>
          </p:nvPr>
        </p:nvSpPr>
        <p:spPr>
          <a:xfrm>
            <a:off x="4709426" y="3285893"/>
            <a:ext cx="6908789" cy="184666"/>
          </a:xfrm>
        </p:spPr>
        <p:txBody>
          <a:bodyPr wrap="square">
            <a:spAutoFit/>
          </a:bodyPr>
          <a:lstStyle>
            <a:lvl1pPr marL="0" indent="0">
              <a:lnSpc>
                <a:spcPct val="100000"/>
              </a:lnSpc>
              <a:spcBef>
                <a:spcPts val="0"/>
              </a:spcBef>
              <a:spcAft>
                <a:spcPts val="300"/>
              </a:spcAft>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30" name="Text Placeholder 3">
            <a:extLst>
              <a:ext uri="{FF2B5EF4-FFF2-40B4-BE49-F238E27FC236}">
                <a16:creationId xmlns:a16="http://schemas.microsoft.com/office/drawing/2014/main" id="{781E55C7-03B8-452B-9281-A2B837B5A86A}"/>
              </a:ext>
            </a:extLst>
          </p:cNvPr>
          <p:cNvSpPr>
            <a:spLocks noGrp="1"/>
          </p:cNvSpPr>
          <p:nvPr>
            <p:ph type="body" sz="quarter" idx="19"/>
          </p:nvPr>
        </p:nvSpPr>
        <p:spPr>
          <a:xfrm>
            <a:off x="4709426" y="5513892"/>
            <a:ext cx="6908789" cy="184666"/>
          </a:xfrm>
        </p:spPr>
        <p:txBody>
          <a:bodyPr wrap="square">
            <a:spAutoFit/>
          </a:bodyPr>
          <a:lstStyle>
            <a:lvl1pPr marL="0" indent="0">
              <a:lnSpc>
                <a:spcPct val="100000"/>
              </a:lnSpc>
              <a:spcBef>
                <a:spcPts val="0"/>
              </a:spcBef>
              <a:spcAft>
                <a:spcPts val="300"/>
              </a:spcAft>
              <a:buClr>
                <a:schemeClr val="tx1"/>
              </a:buClr>
              <a:buFont typeface="Wingdings" panose="05000000000000000000" pitchFamily="2" charset="2"/>
              <a:buNone/>
              <a:defRPr sz="1200" b="0">
                <a:solidFill>
                  <a:schemeClr val="tx1"/>
                </a:solidFill>
                <a:latin typeface="+mn-lt"/>
                <a:cs typeface="Segoe Pro" panose="020B0604020202020204" pitchFamily="34" charset="0"/>
              </a:defRPr>
            </a:lvl1pPr>
            <a:lvl2pPr marL="427038" indent="-171450">
              <a:buFont typeface="Wingdings" panose="05000000000000000000" pitchFamily="2" charset="2"/>
              <a:buNone/>
              <a:defRPr sz="1400" b="0">
                <a:solidFill>
                  <a:schemeClr val="bg1"/>
                </a:solidFill>
              </a:defRPr>
            </a:lvl2pPr>
            <a:lvl3pPr marL="639763" indent="-188913">
              <a:buFont typeface="Wingdings" panose="05000000000000000000" pitchFamily="2" charset="2"/>
              <a:buNone/>
              <a:tabLst/>
              <a:defRPr sz="1400" b="0">
                <a:solidFill>
                  <a:schemeClr val="bg1"/>
                </a:solidFill>
              </a:defRPr>
            </a:lvl3pPr>
            <a:lvl4pPr marL="828675" indent="-176213">
              <a:buFont typeface="Wingdings" panose="05000000000000000000" pitchFamily="2" charset="2"/>
              <a:buNone/>
              <a:defRPr sz="1400" b="0">
                <a:solidFill>
                  <a:schemeClr val="bg1"/>
                </a:solidFill>
              </a:defRPr>
            </a:lvl4pPr>
            <a:lvl5pPr marL="1023938" indent="-169863">
              <a:buFont typeface="Wingdings" panose="05000000000000000000" pitchFamily="2" charset="2"/>
              <a:buNone/>
              <a:tabLst/>
              <a:defRPr sz="1400" b="0">
                <a:solidFill>
                  <a:schemeClr val="bg1"/>
                </a:solidFill>
              </a:defRPr>
            </a:lvl5pPr>
          </a:lstStyle>
          <a:p>
            <a:pPr lvl="0"/>
            <a:r>
              <a:rPr lang="en-US"/>
              <a:t>Click to edit Master text styles</a:t>
            </a:r>
          </a:p>
        </p:txBody>
      </p:sp>
      <p:sp>
        <p:nvSpPr>
          <p:cNvPr id="32" name="Diagonal Stripe 10">
            <a:extLst>
              <a:ext uri="{FF2B5EF4-FFF2-40B4-BE49-F238E27FC236}">
                <a16:creationId xmlns:a16="http://schemas.microsoft.com/office/drawing/2014/main" id="{E00E7889-4B8A-46BC-8C6E-BC7F3A2CE0DE}"/>
              </a:ext>
            </a:extLst>
          </p:cNvPr>
          <p:cNvSpPr/>
          <p:nvPr/>
        </p:nvSpPr>
        <p:spPr bwMode="auto">
          <a:xfrm rot="5400000">
            <a:off x="10893594" y="-79215"/>
            <a:ext cx="1219186" cy="1377615"/>
          </a:xfrm>
          <a:prstGeom prst="diagStripe">
            <a:avLst/>
          </a:prstGeom>
          <a:solidFill>
            <a:schemeClr val="bg1"/>
          </a:solidFill>
          <a:ln w="10795" cap="flat" cmpd="sng" algn="ctr">
            <a:noFill/>
            <a:prstDash val="solid"/>
          </a:ln>
          <a:effectLst>
            <a:outerShdw blurRad="152400" sx="101000" sy="101000" algn="tl" rotWithShape="0">
              <a:prstClr val="black">
                <a:alpha val="29000"/>
              </a:prstClr>
            </a:outerShdw>
          </a:effectLst>
        </p:spPr>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de-AT" sz="2000">
              <a:solidFill>
                <a:schemeClr val="accent1"/>
              </a:solidFill>
              <a:cs typeface="Segoe UI" pitchFamily="34" charset="0"/>
            </a:endParaRPr>
          </a:p>
        </p:txBody>
      </p:sp>
      <p:sp>
        <p:nvSpPr>
          <p:cNvPr id="33" name="TextBox 11">
            <a:extLst>
              <a:ext uri="{FF2B5EF4-FFF2-40B4-BE49-F238E27FC236}">
                <a16:creationId xmlns:a16="http://schemas.microsoft.com/office/drawing/2014/main" id="{2283F741-B0D6-4F96-8028-D69088C5FFAE}"/>
              </a:ext>
            </a:extLst>
          </p:cNvPr>
          <p:cNvSpPr txBox="1"/>
          <p:nvPr userDrawn="1"/>
        </p:nvSpPr>
        <p:spPr>
          <a:xfrm rot="2474928">
            <a:off x="11125817" y="344277"/>
            <a:ext cx="1097095" cy="246221"/>
          </a:xfrm>
          <a:prstGeom prst="rect">
            <a:avLst/>
          </a:prstGeom>
          <a:noFill/>
        </p:spPr>
        <p:txBody>
          <a:bodyPr wrap="none" lIns="0" tIns="0" rIns="0" bIns="0" rtlCol="0">
            <a:spAutoFit/>
          </a:bodyPr>
          <a:lstStyle/>
          <a:p>
            <a:pPr defTabSz="932509">
              <a:defRPr/>
            </a:pPr>
            <a:r>
              <a:rPr lang="en-US" sz="1600" spc="-71">
                <a:solidFill>
                  <a:schemeClr val="accent1"/>
                </a:solidFill>
                <a:latin typeface="+mj-lt"/>
              </a:rPr>
              <a:t>Core module</a:t>
            </a:r>
            <a:endParaRPr lang="de-AT" sz="2000" spc="-71">
              <a:solidFill>
                <a:schemeClr val="accent1"/>
              </a:solidFill>
              <a:latin typeface="+mj-lt"/>
            </a:endParaRPr>
          </a:p>
        </p:txBody>
      </p:sp>
      <p:cxnSp>
        <p:nvCxnSpPr>
          <p:cNvPr id="3" name="Straight Connector 2">
            <a:extLst>
              <a:ext uri="{FF2B5EF4-FFF2-40B4-BE49-F238E27FC236}">
                <a16:creationId xmlns:a16="http://schemas.microsoft.com/office/drawing/2014/main" id="{7855DF87-88F5-EAFB-CACB-7D167D1C8B45}"/>
              </a:ext>
            </a:extLst>
          </p:cNvPr>
          <p:cNvCxnSpPr/>
          <p:nvPr userDrawn="1"/>
        </p:nvCxnSpPr>
        <p:spPr>
          <a:xfrm>
            <a:off x="584200" y="5393828"/>
            <a:ext cx="3291840" cy="0"/>
          </a:xfrm>
          <a:prstGeom prst="line">
            <a:avLst/>
          </a:prstGeom>
          <a:noFill/>
          <a:ln>
            <a:gradFill flip="none" rotWithShape="1">
              <a:gsLst>
                <a:gs pos="0">
                  <a:schemeClr val="accent3"/>
                </a:gs>
                <a:gs pos="100000">
                  <a:schemeClr val="accent1">
                    <a:alpha val="0"/>
                  </a:schemeClr>
                </a:gs>
                <a:gs pos="65000">
                  <a:schemeClr val="accent1">
                    <a:alpha val="40000"/>
                  </a:schemeClr>
                </a:gs>
              </a:gsLst>
              <a:lin ang="0" scaled="1"/>
              <a:tileRect/>
            </a:gra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cxnSp>
      <p:sp>
        <p:nvSpPr>
          <p:cNvPr id="11" name="Title 1">
            <a:extLst>
              <a:ext uri="{FF2B5EF4-FFF2-40B4-BE49-F238E27FC236}">
                <a16:creationId xmlns:a16="http://schemas.microsoft.com/office/drawing/2014/main" id="{D4E23952-CC05-53B7-6AE1-B541D8D062E3}"/>
              </a:ext>
            </a:extLst>
          </p:cNvPr>
          <p:cNvSpPr>
            <a:spLocks noGrp="1"/>
          </p:cNvSpPr>
          <p:nvPr>
            <p:ph type="title"/>
          </p:nvPr>
        </p:nvSpPr>
        <p:spPr>
          <a:xfrm>
            <a:off x="584200" y="585216"/>
            <a:ext cx="3307679" cy="861773"/>
          </a:xfrm>
        </p:spPr>
        <p:txBody>
          <a:bodyPr anchor="t" anchorCtr="0"/>
          <a:lstStyle>
            <a:lvl1pPr algn="l" defTabSz="932742" rtl="0" eaLnBrk="1" latinLnBrk="0" hangingPunct="1">
              <a:lnSpc>
                <a:spcPct val="100000"/>
              </a:lnSpc>
              <a:spcBef>
                <a:spcPct val="0"/>
              </a:spcBef>
              <a:buNone/>
              <a:defRPr lang="en-US" sz="2800" b="0" kern="1200" cap="none" spc="-50" baseline="0" dirty="0">
                <a:ln w="3175">
                  <a:noFill/>
                </a:ln>
                <a:gradFill>
                  <a:gsLst>
                    <a:gs pos="21000">
                      <a:schemeClr val="accent1"/>
                    </a:gs>
                    <a:gs pos="100000">
                      <a:schemeClr val="accent3"/>
                    </a:gs>
                  </a:gsLst>
                  <a:lin ang="2400000" scaled="0"/>
                </a:gradFill>
                <a:effectLst/>
                <a:latin typeface="Segoe UI Semibold" panose="020B0702040204020203" pitchFamily="34" charset="0"/>
                <a:ea typeface="+mn-ea"/>
                <a:cs typeface="Segoe UI Semibold" panose="020B0702040204020203" pitchFamily="34" charset="0"/>
              </a:defRPr>
            </a:lvl1pPr>
          </a:lstStyle>
          <a:p>
            <a:r>
              <a:rPr lang="en-US"/>
              <a:t>Click to edit Master title style</a:t>
            </a:r>
          </a:p>
        </p:txBody>
      </p:sp>
    </p:spTree>
    <p:extLst>
      <p:ext uri="{BB962C8B-B14F-4D97-AF65-F5344CB8AC3E}">
        <p14:creationId xmlns:p14="http://schemas.microsoft.com/office/powerpoint/2010/main" val="4127530473"/>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sldGuideLst>
    </p:ext>
  </p:extLst>
</p:sldLayout>
</file>

<file path=ppt/slideLayouts/slideLayout476.xml><?xml version="1.0" encoding="utf-8"?>
<p:sldLayout xmlns:a="http://schemas.openxmlformats.org/drawingml/2006/main" xmlns:r="http://schemas.openxmlformats.org/officeDocument/2006/relationships" xmlns:p="http://schemas.openxmlformats.org/presentationml/2006/main" showMasterSp="0" preserve="1" userDrawn="1">
  <p:cSld name="3_Title - Main Hero">
    <p:spTree>
      <p:nvGrpSpPr>
        <p:cNvPr id="1" name=""/>
        <p:cNvGrpSpPr/>
        <p:nvPr/>
      </p:nvGrpSpPr>
      <p:grpSpPr>
        <a:xfrm>
          <a:off x="0" y="0"/>
          <a:ext cx="0" cy="0"/>
          <a:chOff x="0" y="0"/>
          <a:chExt cx="0" cy="0"/>
        </a:xfrm>
      </p:grpSpPr>
      <p:pic>
        <p:nvPicPr>
          <p:cNvPr id="8" name="Picture 7" descr="Background pattern&#10;&#10;Description automatically generated">
            <a:extLst>
              <a:ext uri="{FF2B5EF4-FFF2-40B4-BE49-F238E27FC236}">
                <a16:creationId xmlns:a16="http://schemas.microsoft.com/office/drawing/2014/main" id="{F35526B3-1B77-DA7E-39AC-F0F77964EC48}"/>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10800000">
            <a:off x="-1" y="0"/>
            <a:ext cx="12379569" cy="6858000"/>
          </a:xfrm>
          <a:prstGeom prst="rect">
            <a:avLst/>
          </a:prstGeom>
        </p:spPr>
      </p:pic>
      <p:pic>
        <p:nvPicPr>
          <p:cNvPr id="2" name="Picture 1">
            <a:extLst>
              <a:ext uri="{FF2B5EF4-FFF2-40B4-BE49-F238E27FC236}">
                <a16:creationId xmlns:a16="http://schemas.microsoft.com/office/drawing/2014/main" id="{F4A12633-3910-C1C9-2412-C41C7406415D}"/>
              </a:ext>
              <a:ext uri="{C183D7F6-B498-43B3-948B-1728B52AA6E4}">
                <adec:decorative xmlns:adec="http://schemas.microsoft.com/office/drawing/2017/decorative" val="1"/>
              </a:ext>
            </a:extLst>
          </p:cNvPr>
          <p:cNvPicPr>
            <a:picLocks noChangeAspect="1"/>
          </p:cNvPicPr>
          <p:nvPr userDrawn="1"/>
        </p:nvPicPr>
        <p:blipFill rotWithShape="1">
          <a:blip r:embed="rId3" cstate="email">
            <a:extLst>
              <a:ext uri="{28A0092B-C50C-407E-A947-70E740481C1C}">
                <a14:useLocalDpi xmlns:a14="http://schemas.microsoft.com/office/drawing/2010/main" val="0"/>
              </a:ext>
            </a:extLst>
          </a:blip>
          <a:srcRect l="30860"/>
          <a:stretch/>
        </p:blipFill>
        <p:spPr>
          <a:xfrm>
            <a:off x="0" y="2849737"/>
            <a:ext cx="12379569" cy="4008263"/>
          </a:xfrm>
          <a:prstGeom prst="rect">
            <a:avLst/>
          </a:prstGeom>
        </p:spPr>
      </p:pic>
      <p:sp>
        <p:nvSpPr>
          <p:cNvPr id="3" name="Rectangle 2">
            <a:extLst>
              <a:ext uri="{FF2B5EF4-FFF2-40B4-BE49-F238E27FC236}">
                <a16:creationId xmlns:a16="http://schemas.microsoft.com/office/drawing/2014/main" id="{BF43EC56-D14B-6EAD-DA40-597D7C1F8990}"/>
              </a:ext>
            </a:extLst>
          </p:cNvPr>
          <p:cNvSpPr/>
          <p:nvPr userDrawn="1"/>
        </p:nvSpPr>
        <p:spPr bwMode="auto">
          <a:xfrm>
            <a:off x="-2" y="844368"/>
            <a:ext cx="12379568" cy="3302698"/>
          </a:xfrm>
          <a:prstGeom prst="rect">
            <a:avLst/>
          </a:prstGeom>
          <a:gradFill flip="none" rotWithShape="1">
            <a:gsLst>
              <a:gs pos="52000">
                <a:srgbClr val="FFFFFF"/>
              </a:gs>
              <a:gs pos="42000">
                <a:srgbClr val="FFFFFF">
                  <a:lumMod val="100000"/>
                </a:srgbClr>
              </a:gs>
              <a:gs pos="0">
                <a:schemeClr val="bg1">
                  <a:alpha val="0"/>
                </a:schemeClr>
              </a:gs>
              <a:gs pos="64000">
                <a:srgbClr val="FFFFFF"/>
              </a:gs>
              <a:gs pos="100000">
                <a:schemeClr val="bg1">
                  <a:alpha val="0"/>
                </a:schemeClr>
              </a:gs>
            </a:gsLst>
            <a:lin ang="5400000" scaled="0"/>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6" name="MS logo gray - EMF" descr="Microsoft logo, gray text version">
            <a:extLst>
              <a:ext uri="{FF2B5EF4-FFF2-40B4-BE49-F238E27FC236}">
                <a16:creationId xmlns:a16="http://schemas.microsoft.com/office/drawing/2014/main" id="{3CEAEC18-8489-693F-78F7-AC580E316627}"/>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bwMode="black">
          <a:xfrm>
            <a:off x="584200" y="585788"/>
            <a:ext cx="1366440" cy="292608"/>
          </a:xfrm>
          <a:prstGeom prst="rect">
            <a:avLst/>
          </a:prstGeom>
        </p:spPr>
      </p:pic>
      <p:sp>
        <p:nvSpPr>
          <p:cNvPr id="7" name="Text Placeholder 5">
            <a:extLst>
              <a:ext uri="{FF2B5EF4-FFF2-40B4-BE49-F238E27FC236}">
                <a16:creationId xmlns:a16="http://schemas.microsoft.com/office/drawing/2014/main" id="{0CE6E8CE-8F11-3F60-9DA8-1FD661975170}"/>
              </a:ext>
            </a:extLst>
          </p:cNvPr>
          <p:cNvSpPr>
            <a:spLocks noGrp="1"/>
          </p:cNvSpPr>
          <p:nvPr>
            <p:ph type="body" sz="quarter" idx="10"/>
          </p:nvPr>
        </p:nvSpPr>
        <p:spPr>
          <a:xfrm>
            <a:off x="594949" y="3033223"/>
            <a:ext cx="11025188" cy="498598"/>
          </a:xfrm>
          <a:noFill/>
        </p:spPr>
        <p:txBody>
          <a:bodyPr vert="horz" wrap="square" lIns="0" tIns="0" rIns="0" bIns="0" rtlCol="0" anchor="b" anchorCtr="0">
            <a:spAutoFit/>
          </a:bodyPr>
          <a:lstStyle>
            <a:lvl1pPr>
              <a:defRPr lang="en-US" sz="3600" b="0" cap="none" spc="-50" dirty="0">
                <a:ln w="3175">
                  <a:noFill/>
                </a:ln>
                <a:gradFill>
                  <a:gsLst>
                    <a:gs pos="22000">
                      <a:schemeClr val="accent2"/>
                    </a:gs>
                    <a:gs pos="100000">
                      <a:schemeClr val="accent3"/>
                    </a:gs>
                  </a:gsLst>
                  <a:lin ang="2400000" scaled="0"/>
                </a:gradFill>
                <a:effectLst/>
                <a:latin typeface="+mj-lt"/>
              </a:defRPr>
            </a:lvl1pPr>
          </a:lstStyle>
          <a:p>
            <a:pPr lvl="0">
              <a:lnSpc>
                <a:spcPct val="90000"/>
              </a:lnSpc>
              <a:spcBef>
                <a:spcPct val="0"/>
              </a:spcBef>
              <a:buNone/>
            </a:pPr>
            <a:r>
              <a:rPr lang="en-US"/>
              <a:t>Click to edit Master text styles</a:t>
            </a:r>
          </a:p>
        </p:txBody>
      </p:sp>
    </p:spTree>
    <p:extLst>
      <p:ext uri="{BB962C8B-B14F-4D97-AF65-F5344CB8AC3E}">
        <p14:creationId xmlns:p14="http://schemas.microsoft.com/office/powerpoint/2010/main" val="40884077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477.xml><?xml version="1.0" encoding="utf-8"?>
<p:sldLayout xmlns:a="http://schemas.openxmlformats.org/drawingml/2006/main" xmlns:r="http://schemas.openxmlformats.org/officeDocument/2006/relationships" xmlns:p="http://schemas.openxmlformats.org/presentationml/2006/main" showMasterSp="0" preserve="1" userDrawn="1">
  <p:cSld name="4_Title - Main Hero">
    <p:spTree>
      <p:nvGrpSpPr>
        <p:cNvPr id="1" name=""/>
        <p:cNvGrpSpPr/>
        <p:nvPr/>
      </p:nvGrpSpPr>
      <p:grpSpPr>
        <a:xfrm>
          <a:off x="0" y="0"/>
          <a:ext cx="0" cy="0"/>
          <a:chOff x="0" y="0"/>
          <a:chExt cx="0" cy="0"/>
        </a:xfrm>
      </p:grpSpPr>
      <p:pic>
        <p:nvPicPr>
          <p:cNvPr id="8" name="Picture 7" descr="Background pattern&#10;&#10;Description automatically generated">
            <a:extLst>
              <a:ext uri="{FF2B5EF4-FFF2-40B4-BE49-F238E27FC236}">
                <a16:creationId xmlns:a16="http://schemas.microsoft.com/office/drawing/2014/main" id="{F35526B3-1B77-DA7E-39AC-F0F77964EC48}"/>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10800000">
            <a:off x="-1" y="0"/>
            <a:ext cx="12379569" cy="6858000"/>
          </a:xfrm>
          <a:prstGeom prst="rect">
            <a:avLst/>
          </a:prstGeom>
        </p:spPr>
      </p:pic>
      <p:pic>
        <p:nvPicPr>
          <p:cNvPr id="2" name="Picture 1">
            <a:extLst>
              <a:ext uri="{FF2B5EF4-FFF2-40B4-BE49-F238E27FC236}">
                <a16:creationId xmlns:a16="http://schemas.microsoft.com/office/drawing/2014/main" id="{F4A12633-3910-C1C9-2412-C41C7406415D}"/>
              </a:ext>
              <a:ext uri="{C183D7F6-B498-43B3-948B-1728B52AA6E4}">
                <adec:decorative xmlns:adec="http://schemas.microsoft.com/office/drawing/2017/decorative" val="1"/>
              </a:ext>
            </a:extLst>
          </p:cNvPr>
          <p:cNvPicPr>
            <a:picLocks noChangeAspect="1"/>
          </p:cNvPicPr>
          <p:nvPr userDrawn="1"/>
        </p:nvPicPr>
        <p:blipFill rotWithShape="1">
          <a:blip r:embed="rId3" cstate="email">
            <a:extLst>
              <a:ext uri="{28A0092B-C50C-407E-A947-70E740481C1C}">
                <a14:useLocalDpi xmlns:a14="http://schemas.microsoft.com/office/drawing/2010/main" val="0"/>
              </a:ext>
            </a:extLst>
          </a:blip>
          <a:srcRect l="30860"/>
          <a:stretch/>
        </p:blipFill>
        <p:spPr>
          <a:xfrm>
            <a:off x="0" y="2849737"/>
            <a:ext cx="12379569" cy="4008263"/>
          </a:xfrm>
          <a:prstGeom prst="rect">
            <a:avLst/>
          </a:prstGeom>
        </p:spPr>
      </p:pic>
      <p:sp>
        <p:nvSpPr>
          <p:cNvPr id="3" name="Rectangle 2">
            <a:extLst>
              <a:ext uri="{FF2B5EF4-FFF2-40B4-BE49-F238E27FC236}">
                <a16:creationId xmlns:a16="http://schemas.microsoft.com/office/drawing/2014/main" id="{BF43EC56-D14B-6EAD-DA40-597D7C1F8990}"/>
              </a:ext>
            </a:extLst>
          </p:cNvPr>
          <p:cNvSpPr/>
          <p:nvPr userDrawn="1"/>
        </p:nvSpPr>
        <p:spPr bwMode="auto">
          <a:xfrm>
            <a:off x="-2" y="844368"/>
            <a:ext cx="12379568" cy="3302698"/>
          </a:xfrm>
          <a:prstGeom prst="rect">
            <a:avLst/>
          </a:prstGeom>
          <a:gradFill flip="none" rotWithShape="1">
            <a:gsLst>
              <a:gs pos="52000">
                <a:srgbClr val="FFFFFF"/>
              </a:gs>
              <a:gs pos="42000">
                <a:srgbClr val="FFFFFF">
                  <a:lumMod val="100000"/>
                </a:srgbClr>
              </a:gs>
              <a:gs pos="0">
                <a:schemeClr val="bg1">
                  <a:alpha val="0"/>
                </a:schemeClr>
              </a:gs>
              <a:gs pos="64000">
                <a:srgbClr val="FFFFFF"/>
              </a:gs>
              <a:gs pos="100000">
                <a:schemeClr val="bg1">
                  <a:alpha val="0"/>
                </a:schemeClr>
              </a:gs>
            </a:gsLst>
            <a:lin ang="5400000" scaled="0"/>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7" name="Text Placeholder 5">
            <a:extLst>
              <a:ext uri="{FF2B5EF4-FFF2-40B4-BE49-F238E27FC236}">
                <a16:creationId xmlns:a16="http://schemas.microsoft.com/office/drawing/2014/main" id="{0CE6E8CE-8F11-3F60-9DA8-1FD661975170}"/>
              </a:ext>
            </a:extLst>
          </p:cNvPr>
          <p:cNvSpPr>
            <a:spLocks noGrp="1"/>
          </p:cNvSpPr>
          <p:nvPr>
            <p:ph type="body" sz="quarter" idx="10"/>
          </p:nvPr>
        </p:nvSpPr>
        <p:spPr>
          <a:xfrm>
            <a:off x="594949" y="3033223"/>
            <a:ext cx="11025188" cy="498598"/>
          </a:xfrm>
          <a:noFill/>
        </p:spPr>
        <p:txBody>
          <a:bodyPr vert="horz" wrap="square" lIns="0" tIns="0" rIns="0" bIns="0" rtlCol="0" anchor="b" anchorCtr="0">
            <a:spAutoFit/>
          </a:bodyPr>
          <a:lstStyle>
            <a:lvl1pPr>
              <a:defRPr lang="en-US" sz="3600" b="0" cap="none" spc="-50" dirty="0">
                <a:ln w="3175">
                  <a:noFill/>
                </a:ln>
                <a:gradFill>
                  <a:gsLst>
                    <a:gs pos="22000">
                      <a:schemeClr val="accent2"/>
                    </a:gs>
                    <a:gs pos="100000">
                      <a:schemeClr val="accent3"/>
                    </a:gs>
                  </a:gsLst>
                  <a:lin ang="2400000" scaled="0"/>
                </a:gradFill>
                <a:effectLst/>
                <a:latin typeface="+mj-lt"/>
              </a:defRPr>
            </a:lvl1pPr>
          </a:lstStyle>
          <a:p>
            <a:pPr lvl="0">
              <a:lnSpc>
                <a:spcPct val="90000"/>
              </a:lnSpc>
              <a:spcBef>
                <a:spcPct val="0"/>
              </a:spcBef>
              <a:buNone/>
            </a:pPr>
            <a:r>
              <a:rPr lang="en-US"/>
              <a:t>Click to edit Master text styles</a:t>
            </a:r>
          </a:p>
        </p:txBody>
      </p:sp>
    </p:spTree>
    <p:extLst>
      <p:ext uri="{BB962C8B-B14F-4D97-AF65-F5344CB8AC3E}">
        <p14:creationId xmlns:p14="http://schemas.microsoft.com/office/powerpoint/2010/main" val="32299904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478.xml><?xml version="1.0" encoding="utf-8"?>
<p:sldLayout xmlns:a="http://schemas.openxmlformats.org/drawingml/2006/main" xmlns:r="http://schemas.openxmlformats.org/officeDocument/2006/relationships" xmlns:p="http://schemas.openxmlformats.org/presentationml/2006/main" showMasterSp="0" userDrawn="1">
  <p:cSld name="Header Line Blank 01">
    <p:spTree>
      <p:nvGrpSpPr>
        <p:cNvPr id="1" name=""/>
        <p:cNvGrpSpPr/>
        <p:nvPr/>
      </p:nvGrpSpPr>
      <p:grpSpPr>
        <a:xfrm>
          <a:off x="0" y="0"/>
          <a:ext cx="0" cy="0"/>
          <a:chOff x="0" y="0"/>
          <a:chExt cx="0" cy="0"/>
        </a:xfrm>
      </p:grpSpPr>
      <p:pic>
        <p:nvPicPr>
          <p:cNvPr id="4" name="Picture 3" descr="Background pattern&#10;&#10;Description automatically generated">
            <a:extLst>
              <a:ext uri="{FF2B5EF4-FFF2-40B4-BE49-F238E27FC236}">
                <a16:creationId xmlns:a16="http://schemas.microsoft.com/office/drawing/2014/main" id="{99F44F77-05E4-2BD3-B5FF-9C3F5F02C933}"/>
              </a:ext>
            </a:extLst>
          </p:cNvPr>
          <p:cNvPicPr>
            <a:picLocks noChangeAspect="1"/>
          </p:cNvPicPr>
          <p:nvPr userDrawn="1"/>
        </p:nvPicPr>
        <p:blipFill>
          <a:blip r:embed="rId2" cstate="hqprint">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2" name="Title 2">
            <a:extLst>
              <a:ext uri="{FF2B5EF4-FFF2-40B4-BE49-F238E27FC236}">
                <a16:creationId xmlns:a16="http://schemas.microsoft.com/office/drawing/2014/main" id="{BB973DD2-1476-E74C-99DF-240F2E508778}"/>
              </a:ext>
            </a:extLst>
          </p:cNvPr>
          <p:cNvSpPr>
            <a:spLocks noGrp="1"/>
          </p:cNvSpPr>
          <p:nvPr>
            <p:ph type="title"/>
          </p:nvPr>
        </p:nvSpPr>
        <p:spPr>
          <a:xfrm>
            <a:off x="588263" y="457200"/>
            <a:ext cx="11018520" cy="553998"/>
          </a:xfrm>
        </p:spPr>
        <p:txBody>
          <a:bodyPr anchor="ctr">
            <a:spAutoFit/>
          </a:bodyPr>
          <a:lstStyle>
            <a:lvl1pPr>
              <a:defRPr>
                <a:solidFill>
                  <a:schemeClr val="tx1"/>
                </a:solidFill>
              </a:defRPr>
            </a:lvl1pPr>
          </a:lstStyle>
          <a:p>
            <a:r>
              <a:rPr lang="en-US"/>
              <a:t>Click to edit Master title style</a:t>
            </a:r>
          </a:p>
        </p:txBody>
      </p:sp>
      <p:cxnSp>
        <p:nvCxnSpPr>
          <p:cNvPr id="3" name="Straight Connector 2">
            <a:extLst>
              <a:ext uri="{FF2B5EF4-FFF2-40B4-BE49-F238E27FC236}">
                <a16:creationId xmlns:a16="http://schemas.microsoft.com/office/drawing/2014/main" id="{2502F9BD-EF25-7144-AB08-9EDFAA5C2CEA}"/>
              </a:ext>
            </a:extLst>
          </p:cNvPr>
          <p:cNvCxnSpPr/>
          <p:nvPr userDrawn="1"/>
        </p:nvCxnSpPr>
        <p:spPr>
          <a:xfrm>
            <a:off x="584200" y="1219200"/>
            <a:ext cx="11025188" cy="0"/>
          </a:xfrm>
          <a:prstGeom prst="line">
            <a:avLst/>
          </a:prstGeom>
          <a:ln w="25400">
            <a:gradFill flip="none" rotWithShape="1">
              <a:gsLst>
                <a:gs pos="0">
                  <a:schemeClr val="accent2"/>
                </a:gs>
                <a:gs pos="100000">
                  <a:schemeClr val="accent3"/>
                </a:gs>
              </a:gsLst>
              <a:lin ang="0" scaled="1"/>
              <a:tileRect/>
            </a:gra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0084362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79.xml><?xml version="1.0" encoding="utf-8"?>
<p:sldLayout xmlns:a="http://schemas.openxmlformats.org/drawingml/2006/main" xmlns:r="http://schemas.openxmlformats.org/officeDocument/2006/relationships" xmlns:p="http://schemas.openxmlformats.org/presentationml/2006/main" showMasterSp="0" userDrawn="1">
  <p:cSld name="Blank - Light Gradient">
    <p:bg>
      <p:bgPr>
        <a:gradFill>
          <a:gsLst>
            <a:gs pos="0">
              <a:srgbClr val="50E6FF"/>
            </a:gs>
            <a:gs pos="100000">
              <a:srgbClr val="D59DFF"/>
            </a:gs>
          </a:gsLst>
          <a:lin ang="2400000" scaled="0"/>
        </a:gradFill>
        <a:effectLst/>
      </p:bgPr>
    </p:bg>
    <p:spTree>
      <p:nvGrpSpPr>
        <p:cNvPr id="1" name=""/>
        <p:cNvGrpSpPr/>
        <p:nvPr/>
      </p:nvGrpSpPr>
      <p:grpSpPr>
        <a:xfrm>
          <a:off x="0" y="0"/>
          <a:ext cx="0" cy="0"/>
          <a:chOff x="0" y="0"/>
          <a:chExt cx="0" cy="0"/>
        </a:xfrm>
      </p:grpSpPr>
      <p:pic>
        <p:nvPicPr>
          <p:cNvPr id="3" name="Picture 2" descr="Background pattern&#10;&#10;Description automatically generated">
            <a:extLst>
              <a:ext uri="{FF2B5EF4-FFF2-40B4-BE49-F238E27FC236}">
                <a16:creationId xmlns:a16="http://schemas.microsoft.com/office/drawing/2014/main" id="{BC35D8F7-37B3-8A61-0D77-6182149CE4DC}"/>
              </a:ext>
            </a:extLst>
          </p:cNvPr>
          <p:cNvPicPr>
            <a:picLocks noChangeAspect="1"/>
          </p:cNvPicPr>
          <p:nvPr userDrawn="1"/>
        </p:nvPicPr>
        <p:blipFill>
          <a:blip r:embed="rId2" cstate="hqprint">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Tree>
    <p:extLst>
      <p:ext uri="{BB962C8B-B14F-4D97-AF65-F5344CB8AC3E}">
        <p14:creationId xmlns:p14="http://schemas.microsoft.com/office/powerpoint/2010/main" val="3353170775"/>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type="title" preserve="1">
  <p:cSld name="8_Title Slide">
    <p:spTree>
      <p:nvGrpSpPr>
        <p:cNvPr id="1" name=""/>
        <p:cNvGrpSpPr/>
        <p:nvPr/>
      </p:nvGrpSpPr>
      <p:grpSpPr>
        <a:xfrm>
          <a:off x="0" y="0"/>
          <a:ext cx="0" cy="0"/>
          <a:chOff x="0" y="0"/>
          <a:chExt cx="0" cy="0"/>
        </a:xfrm>
      </p:grpSpPr>
      <p:pic>
        <p:nvPicPr>
          <p:cNvPr id="8" name="Picture 7" descr="A blurry image of a person's hand&#10;&#10;Description automatically generated">
            <a:extLst>
              <a:ext uri="{FF2B5EF4-FFF2-40B4-BE49-F238E27FC236}">
                <a16:creationId xmlns:a16="http://schemas.microsoft.com/office/drawing/2014/main" id="{2B76918B-C17A-3C2A-52E2-C558E0B41D48}"/>
              </a:ext>
            </a:extLst>
          </p:cNvPr>
          <p:cNvPicPr>
            <a:picLocks noChangeAspect="1"/>
          </p:cNvPicPr>
          <p:nvPr userDrawn="1"/>
        </p:nvPicPr>
        <p:blipFill rotWithShape="1">
          <a:blip r:embed="rId2" cstate="screen">
            <a:extLst>
              <a:ext uri="{BEBA8EAE-BF5A-486C-A8C5-ECC9F3942E4B}">
                <a14:imgProps xmlns:a14="http://schemas.microsoft.com/office/drawing/2010/main">
                  <a14:imgLayer r:embed="rId3">
                    <a14:imgEffect>
                      <a14:artisticBlur radius="75"/>
                    </a14:imgEffect>
                  </a14:imgLayer>
                </a14:imgProps>
              </a:ext>
              <a:ext uri="{28A0092B-C50C-407E-A947-70E740481C1C}">
                <a14:useLocalDpi xmlns:a14="http://schemas.microsoft.com/office/drawing/2010/main"/>
              </a:ext>
            </a:extLst>
          </a:blip>
          <a:srcRect t="2407"/>
          <a:stretch/>
        </p:blipFill>
        <p:spPr>
          <a:xfrm>
            <a:off x="0" y="0"/>
            <a:ext cx="12192000" cy="6692900"/>
          </a:xfrm>
          <a:prstGeom prst="rect">
            <a:avLst/>
          </a:prstGeom>
        </p:spPr>
      </p:pic>
      <p:sp>
        <p:nvSpPr>
          <p:cNvPr id="2" name="Title 1">
            <a:extLst>
              <a:ext uri="{FF2B5EF4-FFF2-40B4-BE49-F238E27FC236}">
                <a16:creationId xmlns:a16="http://schemas.microsoft.com/office/drawing/2014/main" id="{B7483A31-8631-8F3A-6AA4-991FDEB0E520}"/>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BEA73B15-1A7B-5BD0-E012-FC649CE4CCDF}"/>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0A33D26F-F828-8EAC-AB33-60297955D154}"/>
              </a:ext>
            </a:extLst>
          </p:cNvPr>
          <p:cNvSpPr>
            <a:spLocks noGrp="1"/>
          </p:cNvSpPr>
          <p:nvPr>
            <p:ph type="dt" sz="half" idx="10"/>
          </p:nvPr>
        </p:nvSpPr>
        <p:spPr/>
        <p:txBody>
          <a:bodyPr/>
          <a:lstStyle/>
          <a:p>
            <a:fld id="{DC2E2A91-B98C-49DE-8553-119ECA58152C}" type="datetimeFigureOut">
              <a:rPr lang="en-US" smtClean="0"/>
              <a:t>2/2/2024</a:t>
            </a:fld>
            <a:endParaRPr lang="en-US"/>
          </a:p>
        </p:txBody>
      </p:sp>
      <p:sp>
        <p:nvSpPr>
          <p:cNvPr id="5" name="Footer Placeholder 4">
            <a:extLst>
              <a:ext uri="{FF2B5EF4-FFF2-40B4-BE49-F238E27FC236}">
                <a16:creationId xmlns:a16="http://schemas.microsoft.com/office/drawing/2014/main" id="{A06D9D78-AFF0-7146-E4A2-78B69E5922A3}"/>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6459E22-287A-53E7-460F-1C2B313DC9D3}"/>
              </a:ext>
            </a:extLst>
          </p:cNvPr>
          <p:cNvSpPr>
            <a:spLocks noGrp="1"/>
          </p:cNvSpPr>
          <p:nvPr>
            <p:ph type="sldNum" sz="quarter" idx="12"/>
          </p:nvPr>
        </p:nvSpPr>
        <p:spPr/>
        <p:txBody>
          <a:bodyPr/>
          <a:lstStyle/>
          <a:p>
            <a:fld id="{C67CA0B0-04EF-433A-8113-67BC344D39D3}" type="slidenum">
              <a:rPr lang="en-US" smtClean="0"/>
              <a:t>‹#›</a:t>
            </a:fld>
            <a:endParaRPr lang="en-US"/>
          </a:p>
        </p:txBody>
      </p:sp>
      <p:sp>
        <p:nvSpPr>
          <p:cNvPr id="7" name="Rectangle 6">
            <a:extLst>
              <a:ext uri="{FF2B5EF4-FFF2-40B4-BE49-F238E27FC236}">
                <a16:creationId xmlns:a16="http://schemas.microsoft.com/office/drawing/2014/main" id="{4FBBCE01-CD37-A49C-BF8B-26B1541AD262}"/>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087518234"/>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showMasterSp="0"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3042605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81.xml><?xml version="1.0" encoding="utf-8"?>
<p:sldLayout xmlns:a="http://schemas.openxmlformats.org/drawingml/2006/main" xmlns:r="http://schemas.openxmlformats.org/officeDocument/2006/relationships" xmlns:p="http://schemas.openxmlformats.org/presentationml/2006/main" showMasterSp="0" type="blank">
  <p:cSld name="1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p>
        </p:txBody>
      </p:sp>
      <p:sp>
        <p:nvSpPr>
          <p:cNvPr id="3" name="Footer Placeholder 2"/>
          <p:cNvSpPr>
            <a:spLocks noGrp="1"/>
          </p:cNvSpPr>
          <p:nvPr>
            <p:ph type="ftr" sz="quarter" idx="11"/>
          </p:nvPr>
        </p:nvSpPr>
        <p:spPr/>
        <p:txBody>
          <a:bodyPr/>
          <a:lstStyle/>
          <a:p>
            <a:r>
              <a:rPr lang="en-US"/>
              <a:t>MICROSOFT CONFIDENTIAL</a:t>
            </a:r>
          </a:p>
        </p:txBody>
      </p:sp>
      <p:sp>
        <p:nvSpPr>
          <p:cNvPr id="4" name="Slide Number Placeholder 3"/>
          <p:cNvSpPr>
            <a:spLocks noGrp="1"/>
          </p:cNvSpPr>
          <p:nvPr>
            <p:ph type="sldNum" sz="quarter" idx="12"/>
          </p:nvPr>
        </p:nvSpPr>
        <p:spPr/>
        <p:txBody>
          <a:bodyPr/>
          <a:lstStyle/>
          <a:p>
            <a:fld id="{D31A6956-5391-4687-B774-295412F9E887}" type="slidenum">
              <a:rPr lang="en-US" smtClean="0"/>
              <a:t>‹#›</a:t>
            </a:fld>
            <a:endParaRPr lang="en-US"/>
          </a:p>
        </p:txBody>
      </p:sp>
    </p:spTree>
    <p:extLst>
      <p:ext uri="{BB962C8B-B14F-4D97-AF65-F5344CB8AC3E}">
        <p14:creationId xmlns:p14="http://schemas.microsoft.com/office/powerpoint/2010/main" val="3103645147"/>
      </p:ext>
    </p:extLst>
  </p:cSld>
  <p:clrMapOvr>
    <a:masterClrMapping/>
  </p:clrMapOvr>
  <p:transition>
    <p:fade/>
  </p:transition>
</p:sldLayout>
</file>

<file path=ppt/slideLayouts/slideLayout482.xml><?xml version="1.0" encoding="utf-8"?>
<p:sldLayout xmlns:a="http://schemas.openxmlformats.org/drawingml/2006/main" xmlns:r="http://schemas.openxmlformats.org/officeDocument/2006/relationships" xmlns:p="http://schemas.openxmlformats.org/presentationml/2006/main" showMasterSp="0" type="title">
  <p:cSld name="1_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048EB0-C490-4F9D-A429-16C56CC46A99}"/>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980A6282-2D1B-45E7-8AAF-88BC90773CAD}"/>
              </a:ext>
            </a:extLst>
          </p:cNvPr>
          <p:cNvSpPr>
            <a:spLocks noGrp="1"/>
          </p:cNvSpPr>
          <p:nvPr>
            <p:ph type="subTitle" idx="1" hasCustomPrompt="1"/>
          </p:nvPr>
        </p:nvSpPr>
        <p:spPr>
          <a:xfrm>
            <a:off x="257907" y="6485914"/>
            <a:ext cx="9144000" cy="252510"/>
          </a:xfrm>
        </p:spPr>
        <p:txBody>
          <a:bodyPr>
            <a:normAutofit/>
          </a:bodyPr>
          <a:lstStyle>
            <a:lvl1pPr marL="0" indent="0" algn="l">
              <a:buNone/>
              <a:defRPr sz="1000">
                <a:solidFill>
                  <a:srgbClr val="FF0000"/>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Microsoft Confidential – Internal Only</a:t>
            </a:r>
          </a:p>
        </p:txBody>
      </p:sp>
    </p:spTree>
    <p:extLst>
      <p:ext uri="{BB962C8B-B14F-4D97-AF65-F5344CB8AC3E}">
        <p14:creationId xmlns:p14="http://schemas.microsoft.com/office/powerpoint/2010/main" val="2659771300"/>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showMasterSp="0" userDrawn="1">
  <p:cSld name="13_Title Only">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44DAAA5-8D22-4214-BB05-9157E52DC9F3}"/>
              </a:ext>
            </a:extLst>
          </p:cNvPr>
          <p:cNvSpPr>
            <a:spLocks noGrp="1"/>
          </p:cNvSpPr>
          <p:nvPr>
            <p:ph type="title"/>
          </p:nvPr>
        </p:nvSpPr>
        <p:spPr>
          <a:xfrm>
            <a:off x="526738" y="2813824"/>
            <a:ext cx="4481825" cy="738664"/>
          </a:xfrm>
        </p:spPr>
        <p:txBody>
          <a:bodyPr/>
          <a:lstStyle>
            <a:lvl1pPr algn="l">
              <a:defRPr kumimoji="0" lang="en-US" sz="4800" b="0" i="0" u="none" strike="noStrike" kern="1200" cap="none" spc="0" normalizeH="0" baseline="0" dirty="0">
                <a:ln>
                  <a:noFill/>
                </a:ln>
                <a:gradFill>
                  <a:gsLst>
                    <a:gs pos="100000">
                      <a:srgbClr val="50E6FF"/>
                    </a:gs>
                    <a:gs pos="0">
                      <a:srgbClr val="0078D4"/>
                    </a:gs>
                  </a:gsLst>
                  <a:lin ang="18600000" scaled="0"/>
                </a:gradFill>
                <a:effectLst/>
                <a:uLnTx/>
                <a:uFillTx/>
                <a:latin typeface="Segoe UI Semibold"/>
                <a:ea typeface="+mn-ea"/>
                <a:cs typeface="+mn-cs"/>
              </a:defRPr>
            </a:lvl1pPr>
          </a:lstStyle>
          <a:p>
            <a:r>
              <a:rPr lang="en-US"/>
              <a:t>Click to edit</a:t>
            </a:r>
          </a:p>
        </p:txBody>
      </p:sp>
      <p:sp>
        <p:nvSpPr>
          <p:cNvPr id="10" name="Text Placeholder 9">
            <a:extLst>
              <a:ext uri="{FF2B5EF4-FFF2-40B4-BE49-F238E27FC236}">
                <a16:creationId xmlns:a16="http://schemas.microsoft.com/office/drawing/2014/main" id="{23DB5E85-8CD8-F693-3055-92ECCAE9BFA5}"/>
              </a:ext>
            </a:extLst>
          </p:cNvPr>
          <p:cNvSpPr>
            <a:spLocks noGrp="1"/>
          </p:cNvSpPr>
          <p:nvPr>
            <p:ph type="body" sz="quarter" idx="27" hasCustomPrompt="1"/>
          </p:nvPr>
        </p:nvSpPr>
        <p:spPr>
          <a:xfrm>
            <a:off x="6771900" y="585788"/>
            <a:ext cx="512961" cy="276999"/>
          </a:xfrm>
        </p:spPr>
        <p:txBody>
          <a:bodyPr wrap="none"/>
          <a:lstStyle>
            <a:lvl1pPr>
              <a:defRPr kumimoji="0" lang="en-US" sz="1800" b="0" i="0" u="none" strike="noStrike" kern="1200" cap="none" spc="0" normalizeH="0" baseline="0" smtClean="0">
                <a:ln w="3175">
                  <a:noFill/>
                </a:ln>
                <a:solidFill>
                  <a:schemeClr val="accent2">
                    <a:lumMod val="60000"/>
                    <a:lumOff val="40000"/>
                  </a:schemeClr>
                </a:solidFill>
                <a:effectLst/>
                <a:uLnTx/>
                <a:uFillTx/>
                <a:latin typeface="Segoe UI Semibold"/>
                <a:ea typeface="+mn-ea"/>
                <a:cs typeface="Segoe UI" panose="020B0502040204020203" pitchFamily="34" charset="0"/>
              </a:defRPr>
            </a:lvl1pPr>
          </a:lstStyle>
          <a:p>
            <a:pPr lvl="0"/>
            <a:r>
              <a:rPr lang="en-US"/>
              <a:t>2000</a:t>
            </a:r>
          </a:p>
        </p:txBody>
      </p:sp>
      <p:sp>
        <p:nvSpPr>
          <p:cNvPr id="11" name="Text Placeholder 9">
            <a:extLst>
              <a:ext uri="{FF2B5EF4-FFF2-40B4-BE49-F238E27FC236}">
                <a16:creationId xmlns:a16="http://schemas.microsoft.com/office/drawing/2014/main" id="{A71F5B08-9946-F306-86E5-F8E85C834609}"/>
              </a:ext>
            </a:extLst>
          </p:cNvPr>
          <p:cNvSpPr>
            <a:spLocks noGrp="1"/>
          </p:cNvSpPr>
          <p:nvPr>
            <p:ph type="body" sz="quarter" idx="28"/>
          </p:nvPr>
        </p:nvSpPr>
        <p:spPr>
          <a:xfrm>
            <a:off x="7876517" y="585788"/>
            <a:ext cx="4021796" cy="506479"/>
          </a:xfrm>
        </p:spPr>
        <p:txBody>
          <a:bodyPr/>
          <a:lstStyle>
            <a:lvl1pPr>
              <a:defRPr kumimoji="0" lang="en-US" sz="1800" b="0" i="0" u="none" strike="noStrike" kern="1200" cap="none" spc="0" normalizeH="0" baseline="0" dirty="0" smtClean="0">
                <a:ln w="3175">
                  <a:noFill/>
                </a:ln>
                <a:gradFill>
                  <a:gsLst>
                    <a:gs pos="20000">
                      <a:srgbClr val="FFFFFF"/>
                    </a:gs>
                    <a:gs pos="32632">
                      <a:srgbClr val="FFFFFF"/>
                    </a:gs>
                  </a:gsLst>
                  <a:lin ang="5400000" scaled="0"/>
                </a:gradFill>
                <a:effectLst/>
                <a:uLnTx/>
                <a:uFillTx/>
                <a:latin typeface="Segoe UI Semibold"/>
                <a:ea typeface="+mn-ea"/>
                <a:cs typeface="Segoe UI" panose="020B0502040204020203" pitchFamily="34" charset="0"/>
              </a:defRPr>
            </a:lvl1pPr>
            <a:lvl2pPr>
              <a:defRPr sz="1400"/>
            </a:lvl2pPr>
          </a:lstStyle>
          <a:p>
            <a:pPr lvl="0"/>
            <a:r>
              <a:rPr lang="en-US"/>
              <a:t>Click to edit Master text styles</a:t>
            </a:r>
          </a:p>
          <a:p>
            <a:pPr lvl="1"/>
            <a:r>
              <a:rPr lang="en-US"/>
              <a:t>Second level</a:t>
            </a:r>
          </a:p>
        </p:txBody>
      </p:sp>
      <p:sp>
        <p:nvSpPr>
          <p:cNvPr id="12" name="Text Placeholder 9">
            <a:extLst>
              <a:ext uri="{FF2B5EF4-FFF2-40B4-BE49-F238E27FC236}">
                <a16:creationId xmlns:a16="http://schemas.microsoft.com/office/drawing/2014/main" id="{ACE8100B-D02A-75E4-B25B-001C98B68B26}"/>
              </a:ext>
            </a:extLst>
          </p:cNvPr>
          <p:cNvSpPr>
            <a:spLocks noGrp="1"/>
          </p:cNvSpPr>
          <p:nvPr>
            <p:ph type="body" sz="quarter" idx="29" hasCustomPrompt="1"/>
          </p:nvPr>
        </p:nvSpPr>
        <p:spPr>
          <a:xfrm>
            <a:off x="6771900" y="1448583"/>
            <a:ext cx="512961" cy="276999"/>
          </a:xfrm>
        </p:spPr>
        <p:txBody>
          <a:bodyPr wrap="none"/>
          <a:lstStyle>
            <a:lvl1pPr>
              <a:defRPr kumimoji="0" lang="en-US" sz="1800" b="0" i="0" u="none" strike="noStrike" kern="1200" cap="none" spc="0" normalizeH="0" baseline="0" smtClean="0">
                <a:ln w="3175">
                  <a:noFill/>
                </a:ln>
                <a:solidFill>
                  <a:schemeClr val="accent2">
                    <a:lumMod val="60000"/>
                    <a:lumOff val="40000"/>
                  </a:schemeClr>
                </a:solidFill>
                <a:effectLst/>
                <a:uLnTx/>
                <a:uFillTx/>
                <a:latin typeface="Segoe UI Semibold"/>
                <a:ea typeface="+mn-ea"/>
                <a:cs typeface="Segoe UI" panose="020B0502040204020203" pitchFamily="34" charset="0"/>
              </a:defRPr>
            </a:lvl1pPr>
          </a:lstStyle>
          <a:p>
            <a:pPr lvl="0"/>
            <a:r>
              <a:rPr lang="en-US"/>
              <a:t>2000</a:t>
            </a:r>
          </a:p>
        </p:txBody>
      </p:sp>
      <p:sp>
        <p:nvSpPr>
          <p:cNvPr id="13" name="Text Placeholder 9">
            <a:extLst>
              <a:ext uri="{FF2B5EF4-FFF2-40B4-BE49-F238E27FC236}">
                <a16:creationId xmlns:a16="http://schemas.microsoft.com/office/drawing/2014/main" id="{1A54FBBF-FE78-2D3A-84D5-110F2C231CF1}"/>
              </a:ext>
            </a:extLst>
          </p:cNvPr>
          <p:cNvSpPr>
            <a:spLocks noGrp="1"/>
          </p:cNvSpPr>
          <p:nvPr>
            <p:ph type="body" sz="quarter" idx="30"/>
          </p:nvPr>
        </p:nvSpPr>
        <p:spPr>
          <a:xfrm>
            <a:off x="7876517" y="1448583"/>
            <a:ext cx="4021796" cy="506479"/>
          </a:xfrm>
        </p:spPr>
        <p:txBody>
          <a:bodyPr/>
          <a:lstStyle>
            <a:lvl1pPr>
              <a:defRPr kumimoji="0" lang="en-US" sz="1800" b="0" i="0" u="none" strike="noStrike" kern="1200" cap="none" spc="0" normalizeH="0" baseline="0" dirty="0" smtClean="0">
                <a:ln w="3175">
                  <a:noFill/>
                </a:ln>
                <a:gradFill>
                  <a:gsLst>
                    <a:gs pos="20000">
                      <a:srgbClr val="FFFFFF"/>
                    </a:gs>
                    <a:gs pos="32632">
                      <a:srgbClr val="FFFFFF"/>
                    </a:gs>
                  </a:gsLst>
                  <a:lin ang="5400000" scaled="0"/>
                </a:gradFill>
                <a:effectLst/>
                <a:uLnTx/>
                <a:uFillTx/>
                <a:latin typeface="Segoe UI Semibold"/>
                <a:ea typeface="+mn-ea"/>
                <a:cs typeface="Segoe UI" panose="020B0502040204020203" pitchFamily="34" charset="0"/>
              </a:defRPr>
            </a:lvl1pPr>
            <a:lvl2pPr>
              <a:defRPr sz="1400"/>
            </a:lvl2pPr>
          </a:lstStyle>
          <a:p>
            <a:pPr lvl="0"/>
            <a:r>
              <a:rPr lang="en-US"/>
              <a:t>Click to edit Master text styles</a:t>
            </a:r>
          </a:p>
          <a:p>
            <a:pPr lvl="1"/>
            <a:r>
              <a:rPr lang="en-US"/>
              <a:t>Second level</a:t>
            </a:r>
          </a:p>
        </p:txBody>
      </p:sp>
      <p:sp>
        <p:nvSpPr>
          <p:cNvPr id="14" name="Text Placeholder 9">
            <a:extLst>
              <a:ext uri="{FF2B5EF4-FFF2-40B4-BE49-F238E27FC236}">
                <a16:creationId xmlns:a16="http://schemas.microsoft.com/office/drawing/2014/main" id="{C8A2AC46-C625-6B03-31BB-20C9EC7503C9}"/>
              </a:ext>
            </a:extLst>
          </p:cNvPr>
          <p:cNvSpPr>
            <a:spLocks noGrp="1"/>
          </p:cNvSpPr>
          <p:nvPr>
            <p:ph type="body" sz="quarter" idx="31" hasCustomPrompt="1"/>
          </p:nvPr>
        </p:nvSpPr>
        <p:spPr>
          <a:xfrm>
            <a:off x="6771900" y="2311378"/>
            <a:ext cx="512961" cy="276999"/>
          </a:xfrm>
        </p:spPr>
        <p:txBody>
          <a:bodyPr wrap="none"/>
          <a:lstStyle>
            <a:lvl1pPr>
              <a:defRPr kumimoji="0" lang="en-US" sz="1800" b="0" i="0" u="none" strike="noStrike" kern="1200" cap="none" spc="0" normalizeH="0" baseline="0" smtClean="0">
                <a:ln w="3175">
                  <a:noFill/>
                </a:ln>
                <a:solidFill>
                  <a:schemeClr val="accent2">
                    <a:lumMod val="60000"/>
                    <a:lumOff val="40000"/>
                  </a:schemeClr>
                </a:solidFill>
                <a:effectLst/>
                <a:uLnTx/>
                <a:uFillTx/>
                <a:latin typeface="Segoe UI Semibold"/>
                <a:ea typeface="+mn-ea"/>
                <a:cs typeface="Segoe UI" panose="020B0502040204020203" pitchFamily="34" charset="0"/>
              </a:defRPr>
            </a:lvl1pPr>
          </a:lstStyle>
          <a:p>
            <a:pPr lvl="0"/>
            <a:r>
              <a:rPr lang="en-US"/>
              <a:t>2000</a:t>
            </a:r>
          </a:p>
        </p:txBody>
      </p:sp>
      <p:sp>
        <p:nvSpPr>
          <p:cNvPr id="15" name="Text Placeholder 9">
            <a:extLst>
              <a:ext uri="{FF2B5EF4-FFF2-40B4-BE49-F238E27FC236}">
                <a16:creationId xmlns:a16="http://schemas.microsoft.com/office/drawing/2014/main" id="{4FC08D7F-6A17-A1EF-F11D-264C9694E06C}"/>
              </a:ext>
            </a:extLst>
          </p:cNvPr>
          <p:cNvSpPr>
            <a:spLocks noGrp="1"/>
          </p:cNvSpPr>
          <p:nvPr>
            <p:ph type="body" sz="quarter" idx="32"/>
          </p:nvPr>
        </p:nvSpPr>
        <p:spPr>
          <a:xfrm>
            <a:off x="7876517" y="2311378"/>
            <a:ext cx="4021796" cy="506479"/>
          </a:xfrm>
        </p:spPr>
        <p:txBody>
          <a:bodyPr/>
          <a:lstStyle>
            <a:lvl1pPr>
              <a:defRPr kumimoji="0" lang="en-US" sz="1800" b="0" i="0" u="none" strike="noStrike" kern="1200" cap="none" spc="0" normalizeH="0" baseline="0" dirty="0" smtClean="0">
                <a:ln w="3175">
                  <a:noFill/>
                </a:ln>
                <a:gradFill>
                  <a:gsLst>
                    <a:gs pos="20000">
                      <a:srgbClr val="FFFFFF"/>
                    </a:gs>
                    <a:gs pos="32632">
                      <a:srgbClr val="FFFFFF"/>
                    </a:gs>
                  </a:gsLst>
                  <a:lin ang="5400000" scaled="0"/>
                </a:gradFill>
                <a:effectLst/>
                <a:uLnTx/>
                <a:uFillTx/>
                <a:latin typeface="Segoe UI Semibold"/>
                <a:ea typeface="+mn-ea"/>
                <a:cs typeface="Segoe UI" panose="020B0502040204020203" pitchFamily="34" charset="0"/>
              </a:defRPr>
            </a:lvl1pPr>
            <a:lvl2pPr>
              <a:defRPr sz="1400"/>
            </a:lvl2pPr>
          </a:lstStyle>
          <a:p>
            <a:pPr lvl="0"/>
            <a:r>
              <a:rPr lang="en-US"/>
              <a:t>Click to edit Master text styles</a:t>
            </a:r>
          </a:p>
          <a:p>
            <a:pPr lvl="1"/>
            <a:r>
              <a:rPr lang="en-US"/>
              <a:t>Second level</a:t>
            </a:r>
          </a:p>
        </p:txBody>
      </p:sp>
      <p:sp>
        <p:nvSpPr>
          <p:cNvPr id="16" name="Text Placeholder 9">
            <a:extLst>
              <a:ext uri="{FF2B5EF4-FFF2-40B4-BE49-F238E27FC236}">
                <a16:creationId xmlns:a16="http://schemas.microsoft.com/office/drawing/2014/main" id="{E0D77732-8393-DB98-A163-310544858AC5}"/>
              </a:ext>
            </a:extLst>
          </p:cNvPr>
          <p:cNvSpPr>
            <a:spLocks noGrp="1"/>
          </p:cNvSpPr>
          <p:nvPr>
            <p:ph type="body" sz="quarter" idx="33" hasCustomPrompt="1"/>
          </p:nvPr>
        </p:nvSpPr>
        <p:spPr>
          <a:xfrm>
            <a:off x="6771900" y="3174173"/>
            <a:ext cx="512961" cy="276999"/>
          </a:xfrm>
        </p:spPr>
        <p:txBody>
          <a:bodyPr wrap="none"/>
          <a:lstStyle>
            <a:lvl1pPr>
              <a:defRPr kumimoji="0" lang="en-US" sz="1800" b="0" i="0" u="none" strike="noStrike" kern="1200" cap="none" spc="0" normalizeH="0" baseline="0" smtClean="0">
                <a:ln w="3175">
                  <a:noFill/>
                </a:ln>
                <a:solidFill>
                  <a:schemeClr val="accent2">
                    <a:lumMod val="60000"/>
                    <a:lumOff val="40000"/>
                  </a:schemeClr>
                </a:solidFill>
                <a:effectLst/>
                <a:uLnTx/>
                <a:uFillTx/>
                <a:latin typeface="Segoe UI Semibold"/>
                <a:ea typeface="+mn-ea"/>
                <a:cs typeface="Segoe UI" panose="020B0502040204020203" pitchFamily="34" charset="0"/>
              </a:defRPr>
            </a:lvl1pPr>
          </a:lstStyle>
          <a:p>
            <a:pPr lvl="0"/>
            <a:r>
              <a:rPr lang="en-US"/>
              <a:t>2000</a:t>
            </a:r>
          </a:p>
        </p:txBody>
      </p:sp>
      <p:sp>
        <p:nvSpPr>
          <p:cNvPr id="17" name="Text Placeholder 9">
            <a:extLst>
              <a:ext uri="{FF2B5EF4-FFF2-40B4-BE49-F238E27FC236}">
                <a16:creationId xmlns:a16="http://schemas.microsoft.com/office/drawing/2014/main" id="{E2C8DD62-6020-AB05-9D46-5AF774548AE4}"/>
              </a:ext>
            </a:extLst>
          </p:cNvPr>
          <p:cNvSpPr>
            <a:spLocks noGrp="1"/>
          </p:cNvSpPr>
          <p:nvPr>
            <p:ph type="body" sz="quarter" idx="34"/>
          </p:nvPr>
        </p:nvSpPr>
        <p:spPr>
          <a:xfrm>
            <a:off x="7876517" y="3174173"/>
            <a:ext cx="4021796" cy="506479"/>
          </a:xfrm>
        </p:spPr>
        <p:txBody>
          <a:bodyPr/>
          <a:lstStyle>
            <a:lvl1pPr>
              <a:defRPr kumimoji="0" lang="en-US" sz="1800" b="0" i="0" u="none" strike="noStrike" kern="1200" cap="none" spc="0" normalizeH="0" baseline="0" dirty="0" smtClean="0">
                <a:ln w="3175">
                  <a:noFill/>
                </a:ln>
                <a:gradFill>
                  <a:gsLst>
                    <a:gs pos="20000">
                      <a:srgbClr val="FFFFFF"/>
                    </a:gs>
                    <a:gs pos="32632">
                      <a:srgbClr val="FFFFFF"/>
                    </a:gs>
                  </a:gsLst>
                  <a:lin ang="5400000" scaled="0"/>
                </a:gradFill>
                <a:effectLst/>
                <a:uLnTx/>
                <a:uFillTx/>
                <a:latin typeface="Segoe UI Semibold"/>
                <a:ea typeface="+mn-ea"/>
                <a:cs typeface="Segoe UI" panose="020B0502040204020203" pitchFamily="34" charset="0"/>
              </a:defRPr>
            </a:lvl1pPr>
            <a:lvl2pPr>
              <a:defRPr sz="1400"/>
            </a:lvl2pPr>
          </a:lstStyle>
          <a:p>
            <a:pPr lvl="0"/>
            <a:r>
              <a:rPr lang="en-US"/>
              <a:t>Click to edit Master text styles</a:t>
            </a:r>
          </a:p>
          <a:p>
            <a:pPr lvl="1"/>
            <a:r>
              <a:rPr lang="en-US"/>
              <a:t>Second level</a:t>
            </a:r>
          </a:p>
        </p:txBody>
      </p:sp>
      <p:sp>
        <p:nvSpPr>
          <p:cNvPr id="18" name="Text Placeholder 9">
            <a:extLst>
              <a:ext uri="{FF2B5EF4-FFF2-40B4-BE49-F238E27FC236}">
                <a16:creationId xmlns:a16="http://schemas.microsoft.com/office/drawing/2014/main" id="{664401AC-6152-01D2-09FF-B70432AF126B}"/>
              </a:ext>
            </a:extLst>
          </p:cNvPr>
          <p:cNvSpPr>
            <a:spLocks noGrp="1"/>
          </p:cNvSpPr>
          <p:nvPr>
            <p:ph type="body" sz="quarter" idx="35" hasCustomPrompt="1"/>
          </p:nvPr>
        </p:nvSpPr>
        <p:spPr>
          <a:xfrm>
            <a:off x="6771900" y="4036968"/>
            <a:ext cx="512961" cy="276999"/>
          </a:xfrm>
        </p:spPr>
        <p:txBody>
          <a:bodyPr wrap="none"/>
          <a:lstStyle>
            <a:lvl1pPr>
              <a:defRPr kumimoji="0" lang="en-US" sz="1800" b="0" i="0" u="none" strike="noStrike" kern="1200" cap="none" spc="0" normalizeH="0" baseline="0" smtClean="0">
                <a:ln w="3175">
                  <a:noFill/>
                </a:ln>
                <a:solidFill>
                  <a:schemeClr val="accent2">
                    <a:lumMod val="60000"/>
                    <a:lumOff val="40000"/>
                  </a:schemeClr>
                </a:solidFill>
                <a:effectLst/>
                <a:uLnTx/>
                <a:uFillTx/>
                <a:latin typeface="Segoe UI Semibold"/>
                <a:ea typeface="+mn-ea"/>
                <a:cs typeface="Segoe UI" panose="020B0502040204020203" pitchFamily="34" charset="0"/>
              </a:defRPr>
            </a:lvl1pPr>
          </a:lstStyle>
          <a:p>
            <a:pPr lvl="0"/>
            <a:r>
              <a:rPr lang="en-US"/>
              <a:t>2000</a:t>
            </a:r>
          </a:p>
        </p:txBody>
      </p:sp>
      <p:sp>
        <p:nvSpPr>
          <p:cNvPr id="19" name="Text Placeholder 9">
            <a:extLst>
              <a:ext uri="{FF2B5EF4-FFF2-40B4-BE49-F238E27FC236}">
                <a16:creationId xmlns:a16="http://schemas.microsoft.com/office/drawing/2014/main" id="{3808B516-0349-9AE4-9246-9C27DC379F41}"/>
              </a:ext>
            </a:extLst>
          </p:cNvPr>
          <p:cNvSpPr>
            <a:spLocks noGrp="1"/>
          </p:cNvSpPr>
          <p:nvPr>
            <p:ph type="body" sz="quarter" idx="36"/>
          </p:nvPr>
        </p:nvSpPr>
        <p:spPr>
          <a:xfrm>
            <a:off x="7876517" y="4036968"/>
            <a:ext cx="4021796" cy="506479"/>
          </a:xfrm>
        </p:spPr>
        <p:txBody>
          <a:bodyPr/>
          <a:lstStyle>
            <a:lvl1pPr>
              <a:defRPr kumimoji="0" lang="en-US" sz="1800" b="0" i="0" u="none" strike="noStrike" kern="1200" cap="none" spc="0" normalizeH="0" baseline="0" dirty="0" smtClean="0">
                <a:ln w="3175">
                  <a:noFill/>
                </a:ln>
                <a:gradFill>
                  <a:gsLst>
                    <a:gs pos="20000">
                      <a:srgbClr val="FFFFFF"/>
                    </a:gs>
                    <a:gs pos="32632">
                      <a:srgbClr val="FFFFFF"/>
                    </a:gs>
                  </a:gsLst>
                  <a:lin ang="5400000" scaled="0"/>
                </a:gradFill>
                <a:effectLst/>
                <a:uLnTx/>
                <a:uFillTx/>
                <a:latin typeface="Segoe UI Semibold"/>
                <a:ea typeface="+mn-ea"/>
                <a:cs typeface="Segoe UI" panose="020B0502040204020203" pitchFamily="34" charset="0"/>
              </a:defRPr>
            </a:lvl1pPr>
            <a:lvl2pPr>
              <a:defRPr sz="1400"/>
            </a:lvl2pPr>
          </a:lstStyle>
          <a:p>
            <a:pPr lvl="0"/>
            <a:r>
              <a:rPr lang="en-US"/>
              <a:t>Click to edit Master text styles</a:t>
            </a:r>
          </a:p>
          <a:p>
            <a:pPr lvl="1"/>
            <a:r>
              <a:rPr lang="en-US"/>
              <a:t>Second level</a:t>
            </a:r>
          </a:p>
        </p:txBody>
      </p:sp>
      <p:sp>
        <p:nvSpPr>
          <p:cNvPr id="20" name="Text Placeholder 9">
            <a:extLst>
              <a:ext uri="{FF2B5EF4-FFF2-40B4-BE49-F238E27FC236}">
                <a16:creationId xmlns:a16="http://schemas.microsoft.com/office/drawing/2014/main" id="{F20E56C6-E78B-D5FE-3F47-09C2613A17E7}"/>
              </a:ext>
            </a:extLst>
          </p:cNvPr>
          <p:cNvSpPr>
            <a:spLocks noGrp="1"/>
          </p:cNvSpPr>
          <p:nvPr>
            <p:ph type="body" sz="quarter" idx="37" hasCustomPrompt="1"/>
          </p:nvPr>
        </p:nvSpPr>
        <p:spPr>
          <a:xfrm>
            <a:off x="6771900" y="4899763"/>
            <a:ext cx="512961" cy="276999"/>
          </a:xfrm>
        </p:spPr>
        <p:txBody>
          <a:bodyPr wrap="none"/>
          <a:lstStyle>
            <a:lvl1pPr>
              <a:defRPr kumimoji="0" lang="en-US" sz="1800" b="0" i="0" u="none" strike="noStrike" kern="1200" cap="none" spc="0" normalizeH="0" baseline="0" smtClean="0">
                <a:ln w="3175">
                  <a:noFill/>
                </a:ln>
                <a:solidFill>
                  <a:schemeClr val="accent2">
                    <a:lumMod val="60000"/>
                    <a:lumOff val="40000"/>
                  </a:schemeClr>
                </a:solidFill>
                <a:effectLst/>
                <a:uLnTx/>
                <a:uFillTx/>
                <a:latin typeface="Segoe UI Semibold"/>
                <a:ea typeface="+mn-ea"/>
                <a:cs typeface="Segoe UI" panose="020B0502040204020203" pitchFamily="34" charset="0"/>
              </a:defRPr>
            </a:lvl1pPr>
          </a:lstStyle>
          <a:p>
            <a:pPr lvl="0"/>
            <a:r>
              <a:rPr lang="en-US"/>
              <a:t>2000</a:t>
            </a:r>
          </a:p>
        </p:txBody>
      </p:sp>
      <p:sp>
        <p:nvSpPr>
          <p:cNvPr id="21" name="Text Placeholder 9">
            <a:extLst>
              <a:ext uri="{FF2B5EF4-FFF2-40B4-BE49-F238E27FC236}">
                <a16:creationId xmlns:a16="http://schemas.microsoft.com/office/drawing/2014/main" id="{D6F2C2D3-D1F8-78F6-8B32-67BCE4B38774}"/>
              </a:ext>
            </a:extLst>
          </p:cNvPr>
          <p:cNvSpPr>
            <a:spLocks noGrp="1"/>
          </p:cNvSpPr>
          <p:nvPr>
            <p:ph type="body" sz="quarter" idx="38"/>
          </p:nvPr>
        </p:nvSpPr>
        <p:spPr>
          <a:xfrm>
            <a:off x="7876517" y="4899763"/>
            <a:ext cx="4021796" cy="506479"/>
          </a:xfrm>
        </p:spPr>
        <p:txBody>
          <a:bodyPr/>
          <a:lstStyle>
            <a:lvl1pPr>
              <a:defRPr kumimoji="0" lang="en-US" sz="1800" b="0" i="0" u="none" strike="noStrike" kern="1200" cap="none" spc="0" normalizeH="0" baseline="0" dirty="0" smtClean="0">
                <a:ln w="3175">
                  <a:noFill/>
                </a:ln>
                <a:gradFill>
                  <a:gsLst>
                    <a:gs pos="20000">
                      <a:srgbClr val="FFFFFF"/>
                    </a:gs>
                    <a:gs pos="32632">
                      <a:srgbClr val="FFFFFF"/>
                    </a:gs>
                  </a:gsLst>
                  <a:lin ang="5400000" scaled="0"/>
                </a:gradFill>
                <a:effectLst/>
                <a:uLnTx/>
                <a:uFillTx/>
                <a:latin typeface="Segoe UI Semibold"/>
                <a:ea typeface="+mn-ea"/>
                <a:cs typeface="Segoe UI" panose="020B0502040204020203" pitchFamily="34" charset="0"/>
              </a:defRPr>
            </a:lvl1pPr>
            <a:lvl2pPr>
              <a:defRPr sz="1400"/>
            </a:lvl2pPr>
          </a:lstStyle>
          <a:p>
            <a:pPr lvl="0"/>
            <a:r>
              <a:rPr lang="en-US"/>
              <a:t>Click to edit Master text styles</a:t>
            </a:r>
          </a:p>
          <a:p>
            <a:pPr lvl="1"/>
            <a:r>
              <a:rPr lang="en-US"/>
              <a:t>Second level</a:t>
            </a:r>
          </a:p>
        </p:txBody>
      </p:sp>
      <p:sp>
        <p:nvSpPr>
          <p:cNvPr id="22" name="Text Placeholder 9">
            <a:extLst>
              <a:ext uri="{FF2B5EF4-FFF2-40B4-BE49-F238E27FC236}">
                <a16:creationId xmlns:a16="http://schemas.microsoft.com/office/drawing/2014/main" id="{AC8FA40B-94C7-CB5C-F3A7-CA06D63305FF}"/>
              </a:ext>
            </a:extLst>
          </p:cNvPr>
          <p:cNvSpPr>
            <a:spLocks noGrp="1"/>
          </p:cNvSpPr>
          <p:nvPr>
            <p:ph type="body" sz="quarter" idx="39" hasCustomPrompt="1"/>
          </p:nvPr>
        </p:nvSpPr>
        <p:spPr>
          <a:xfrm>
            <a:off x="6771900" y="5762559"/>
            <a:ext cx="512961" cy="276999"/>
          </a:xfrm>
        </p:spPr>
        <p:txBody>
          <a:bodyPr wrap="none"/>
          <a:lstStyle>
            <a:lvl1pPr>
              <a:defRPr kumimoji="0" lang="en-US" sz="1800" b="0" i="0" u="none" strike="noStrike" kern="1200" cap="none" spc="0" normalizeH="0" baseline="0" smtClean="0">
                <a:ln w="3175">
                  <a:noFill/>
                </a:ln>
                <a:solidFill>
                  <a:schemeClr val="accent2">
                    <a:lumMod val="60000"/>
                    <a:lumOff val="40000"/>
                  </a:schemeClr>
                </a:solidFill>
                <a:effectLst/>
                <a:uLnTx/>
                <a:uFillTx/>
                <a:latin typeface="Segoe UI Semibold"/>
                <a:ea typeface="+mn-ea"/>
                <a:cs typeface="Segoe UI" panose="020B0502040204020203" pitchFamily="34" charset="0"/>
              </a:defRPr>
            </a:lvl1pPr>
          </a:lstStyle>
          <a:p>
            <a:pPr lvl="0"/>
            <a:r>
              <a:rPr lang="en-US"/>
              <a:t>2000</a:t>
            </a:r>
          </a:p>
        </p:txBody>
      </p:sp>
      <p:sp>
        <p:nvSpPr>
          <p:cNvPr id="23" name="Text Placeholder 9">
            <a:extLst>
              <a:ext uri="{FF2B5EF4-FFF2-40B4-BE49-F238E27FC236}">
                <a16:creationId xmlns:a16="http://schemas.microsoft.com/office/drawing/2014/main" id="{C7CD0B27-39F1-6E9E-D0B2-A90446C68540}"/>
              </a:ext>
            </a:extLst>
          </p:cNvPr>
          <p:cNvSpPr>
            <a:spLocks noGrp="1"/>
          </p:cNvSpPr>
          <p:nvPr>
            <p:ph type="body" sz="quarter" idx="40"/>
          </p:nvPr>
        </p:nvSpPr>
        <p:spPr>
          <a:xfrm>
            <a:off x="7876517" y="5762559"/>
            <a:ext cx="4021796" cy="506479"/>
          </a:xfrm>
        </p:spPr>
        <p:txBody>
          <a:bodyPr/>
          <a:lstStyle>
            <a:lvl1pPr>
              <a:defRPr kumimoji="0" lang="en-US" sz="1800" b="0" i="0" u="none" strike="noStrike" kern="1200" cap="none" spc="0" normalizeH="0" baseline="0" dirty="0" smtClean="0">
                <a:ln w="3175">
                  <a:noFill/>
                </a:ln>
                <a:gradFill>
                  <a:gsLst>
                    <a:gs pos="20000">
                      <a:srgbClr val="FFFFFF"/>
                    </a:gs>
                    <a:gs pos="32632">
                      <a:srgbClr val="FFFFFF"/>
                    </a:gs>
                  </a:gsLst>
                  <a:lin ang="5400000" scaled="0"/>
                </a:gradFill>
                <a:effectLst/>
                <a:uLnTx/>
                <a:uFillTx/>
                <a:latin typeface="Segoe UI Semibold"/>
                <a:ea typeface="+mn-ea"/>
                <a:cs typeface="Segoe UI" panose="020B0502040204020203" pitchFamily="34" charset="0"/>
              </a:defRPr>
            </a:lvl1pPr>
            <a:lvl2pPr>
              <a:defRPr sz="1400"/>
            </a:lvl2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35539237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4">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36">
          <p15:clr>
            <a:srgbClr val="A4A3A4"/>
          </p15:clr>
        </p15:guide>
        <p15:guide id="22" pos="5529">
          <p15:clr>
            <a:srgbClr val="A4A3A4"/>
          </p15:clr>
        </p15:guide>
        <p15:guide id="23" pos="5712">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84.xml><?xml version="1.0" encoding="utf-8"?>
<p:sldLayout xmlns:a="http://schemas.openxmlformats.org/drawingml/2006/main" xmlns:r="http://schemas.openxmlformats.org/officeDocument/2006/relationships" xmlns:p="http://schemas.openxmlformats.org/presentationml/2006/main" showMasterSp="0" userDrawn="1">
  <p:cSld name="Blank - Dark Gradient">
    <p:bg>
      <p:bgPr>
        <a:gradFill>
          <a:gsLst>
            <a:gs pos="0">
              <a:srgbClr val="120D24"/>
            </a:gs>
            <a:gs pos="100000">
              <a:srgbClr val="290A46"/>
            </a:gs>
          </a:gsLst>
          <a:lin ang="2400000" scaled="0"/>
        </a:gra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56453ED-122E-87AB-6285-8432C0BDD9DC}"/>
              </a:ext>
            </a:extLst>
          </p:cNvPr>
          <p:cNvPicPr>
            <a:picLocks noChangeAspect="1"/>
          </p:cNvPicPr>
          <p:nvPr userDrawn="1"/>
        </p:nvPicPr>
        <p:blipFill>
          <a:blip r:embed="rId2"/>
          <a:srcRect/>
          <a:stretch/>
        </p:blipFill>
        <p:spPr>
          <a:xfrm>
            <a:off x="0" y="0"/>
            <a:ext cx="12192000" cy="6858000"/>
          </a:xfrm>
          <a:prstGeom prst="rect">
            <a:avLst/>
          </a:prstGeom>
        </p:spPr>
      </p:pic>
    </p:spTree>
    <p:extLst>
      <p:ext uri="{BB962C8B-B14F-4D97-AF65-F5344CB8AC3E}">
        <p14:creationId xmlns:p14="http://schemas.microsoft.com/office/powerpoint/2010/main" val="239067789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85.xml><?xml version="1.0" encoding="utf-8"?>
<p:sldLayout xmlns:a="http://schemas.openxmlformats.org/drawingml/2006/main" xmlns:r="http://schemas.openxmlformats.org/officeDocument/2006/relationships" xmlns:p="http://schemas.openxmlformats.org/presentationml/2006/main" showMasterSp="0" userDrawn="1">
  <p:cSld name="Title &amp; Non-bulleted text">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34B655BA-10A4-4A57-89DB-CFFBE1CA1E33}"/>
              </a:ext>
            </a:extLst>
          </p:cNvPr>
          <p:cNvSpPr>
            <a:spLocks noGrp="1"/>
          </p:cNvSpPr>
          <p:nvPr>
            <p:ph type="title"/>
          </p:nvPr>
        </p:nvSpPr>
        <p:spPr/>
        <p:txBody>
          <a:bodyPr/>
          <a:lstStyle/>
          <a:p>
            <a:r>
              <a:rPr lang="en-US"/>
              <a:t>Click to edit Master title style</a:t>
            </a:r>
          </a:p>
        </p:txBody>
      </p:sp>
      <p:sp>
        <p:nvSpPr>
          <p:cNvPr id="4" name="Text Placeholder 3"/>
          <p:cNvSpPr>
            <a:spLocks noGrp="1"/>
          </p:cNvSpPr>
          <p:nvPr>
            <p:ph type="body" sz="quarter" idx="10"/>
          </p:nvPr>
        </p:nvSpPr>
        <p:spPr>
          <a:xfrm>
            <a:off x="586390" y="1434370"/>
            <a:ext cx="11018520" cy="2308324"/>
          </a:xfrm>
        </p:spPr>
        <p:txBody>
          <a:bodyPr wrap="square">
            <a:spAutoFit/>
          </a:bodyPr>
          <a:lstStyle>
            <a:lvl1pPr marL="0" indent="0">
              <a:buNone/>
              <a:defRPr/>
            </a:lvl1pPr>
            <a:lvl2pPr marL="228600" indent="0">
              <a:buNone/>
              <a:defRPr/>
            </a:lvl2pPr>
            <a:lvl3pPr marL="457200" indent="0">
              <a:buNone/>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389687526"/>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486.xml><?xml version="1.0" encoding="utf-8"?>
<p:sldLayout xmlns:a="http://schemas.openxmlformats.org/drawingml/2006/main" xmlns:r="http://schemas.openxmlformats.org/officeDocument/2006/relationships" xmlns:p="http://schemas.openxmlformats.org/presentationml/2006/main" showMasterSp="0" preserve="1" userDrawn="1">
  <p:cSld name="17_Title Only">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44DAAA5-8D22-4214-BB05-9157E52DC9F3}"/>
              </a:ext>
            </a:extLst>
          </p:cNvPr>
          <p:cNvSpPr>
            <a:spLocks noGrp="1"/>
          </p:cNvSpPr>
          <p:nvPr>
            <p:ph type="title"/>
          </p:nvPr>
        </p:nvSpPr>
        <p:spPr>
          <a:xfrm>
            <a:off x="588263" y="2017714"/>
            <a:ext cx="5602035" cy="588028"/>
          </a:xfrm>
        </p:spPr>
        <p:txBody>
          <a:bodyPr/>
          <a:lstStyle>
            <a:lvl1pPr algn="l">
              <a:defRPr lang="en-US" sz="3200" b="1" kern="1200" cap="none" spc="-50" baseline="0">
                <a:ln w="3175">
                  <a:noFill/>
                </a:ln>
                <a:gradFill>
                  <a:gsLst>
                    <a:gs pos="0">
                      <a:srgbClr val="50E6FF"/>
                    </a:gs>
                    <a:gs pos="100000">
                      <a:srgbClr val="0078D4"/>
                    </a:gs>
                  </a:gsLst>
                  <a:lin ang="2700000" scaled="1"/>
                </a:gradFill>
                <a:effectLst/>
                <a:latin typeface="Segoe UI Semibold" panose="020B0502040204020203" pitchFamily="34" charset="0"/>
                <a:ea typeface="+mn-ea"/>
                <a:cs typeface="Segoe UI Semibold" panose="020B0502040204020203" pitchFamily="34" charset="0"/>
              </a:defRPr>
            </a:lvl1pPr>
          </a:lstStyle>
          <a:p>
            <a:r>
              <a:rPr lang="en-US"/>
              <a:t>Click to edit Master title style</a:t>
            </a:r>
          </a:p>
        </p:txBody>
      </p:sp>
      <p:sp>
        <p:nvSpPr>
          <p:cNvPr id="2" name="Text Placeholder 16">
            <a:extLst>
              <a:ext uri="{FF2B5EF4-FFF2-40B4-BE49-F238E27FC236}">
                <a16:creationId xmlns:a16="http://schemas.microsoft.com/office/drawing/2014/main" id="{AFB395A3-F329-7F43-8109-3016CAA1A145}"/>
              </a:ext>
            </a:extLst>
          </p:cNvPr>
          <p:cNvSpPr>
            <a:spLocks noGrp="1"/>
          </p:cNvSpPr>
          <p:nvPr>
            <p:ph type="body" sz="quarter" idx="21"/>
          </p:nvPr>
        </p:nvSpPr>
        <p:spPr>
          <a:xfrm>
            <a:off x="584200" y="2756658"/>
            <a:ext cx="5657850" cy="1505027"/>
          </a:xfrm>
        </p:spPr>
        <p:txBody>
          <a:bodyPr/>
          <a:lstStyle>
            <a:lvl1pPr algn="l">
              <a:spcBef>
                <a:spcPts val="0"/>
              </a:spcBef>
              <a:spcAft>
                <a:spcPts val="1200"/>
              </a:spcAft>
              <a:defRPr lang="en-US" sz="2400" b="0" i="0" kern="1200" spc="0" baseline="0" dirty="0">
                <a:solidFill>
                  <a:schemeClr val="tx1"/>
                </a:solidFill>
                <a:latin typeface="+mn-lt"/>
                <a:ea typeface="+mn-ea"/>
                <a:cs typeface="Segoe UI" panose="020B0502040204020203" pitchFamily="34" charset="0"/>
              </a:defRPr>
            </a:lvl1pPr>
            <a:lvl2pPr marL="0" indent="0" algn="l">
              <a:spcBef>
                <a:spcPts val="0"/>
              </a:spcBef>
              <a:spcAft>
                <a:spcPts val="0"/>
              </a:spcAft>
              <a:defRPr sz="1800" b="1">
                <a:solidFill>
                  <a:schemeClr val="tx1"/>
                </a:solidFill>
              </a:defRPr>
            </a:lvl2pPr>
            <a:lvl3pPr marL="0" indent="0" algn="l">
              <a:defRPr sz="1400">
                <a:solidFill>
                  <a:schemeClr val="tx1"/>
                </a:solidFill>
              </a:defRPr>
            </a:lvl3pPr>
            <a:lvl4pPr>
              <a:defRPr sz="1050">
                <a:solidFill>
                  <a:schemeClr val="accent2"/>
                </a:solidFill>
              </a:defRPr>
            </a:lvl4pPr>
            <a:lvl5pPr>
              <a:defRPr sz="1050">
                <a:solidFill>
                  <a:schemeClr val="accent2"/>
                </a:solidFill>
              </a:defRPr>
            </a:lvl5pPr>
          </a:lstStyle>
          <a:p>
            <a:pPr lvl="0"/>
            <a:r>
              <a:rPr lang="en-US"/>
              <a:t>Click to edit Master</a:t>
            </a:r>
          </a:p>
          <a:p>
            <a:pPr lvl="1"/>
            <a:r>
              <a:rPr lang="en-US"/>
              <a:t>Second</a:t>
            </a:r>
          </a:p>
          <a:p>
            <a:pPr lvl="2"/>
            <a:r>
              <a:rPr lang="en-US"/>
              <a:t>Third</a:t>
            </a:r>
          </a:p>
          <a:p>
            <a:pPr lvl="0"/>
            <a:endParaRPr lang="en-US"/>
          </a:p>
        </p:txBody>
      </p:sp>
    </p:spTree>
    <p:extLst>
      <p:ext uri="{BB962C8B-B14F-4D97-AF65-F5344CB8AC3E}">
        <p14:creationId xmlns:p14="http://schemas.microsoft.com/office/powerpoint/2010/main" val="3800732740"/>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87.xml><?xml version="1.0" encoding="utf-8"?>
<p:sldLayout xmlns:a="http://schemas.openxmlformats.org/drawingml/2006/main" xmlns:r="http://schemas.openxmlformats.org/officeDocument/2006/relationships" xmlns:p="http://schemas.openxmlformats.org/presentationml/2006/main" showMasterSp="0" userDrawn="1">
  <p:cSld name="5_Screenshot_Insight">
    <p:bg>
      <p:bgPr>
        <a:solidFill>
          <a:srgbClr val="F2F2F2"/>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B882DDB0-BD3A-0403-AF25-006B129ECEB7}"/>
              </a:ext>
              <a:ext uri="{C183D7F6-B498-43B3-948B-1728B52AA6E4}">
                <adec:decorative xmlns:adec="http://schemas.microsoft.com/office/drawing/2017/decorative" val="1"/>
              </a:ext>
            </a:extLst>
          </p:cNvPr>
          <p:cNvPicPr>
            <a:picLocks noChangeAspect="1"/>
          </p:cNvPicPr>
          <p:nvPr userDrawn="1"/>
        </p:nvPicPr>
        <p:blipFill rotWithShape="1">
          <a:blip r:embed="rId2">
            <a:extLst>
              <a:ext uri="{BEBA8EAE-BF5A-486C-A8C5-ECC9F3942E4B}">
                <a14:imgProps xmlns:a14="http://schemas.microsoft.com/office/drawing/2010/main">
                  <a14:imgLayer r:embed="rId3">
                    <a14:imgEffect>
                      <a14:sharpenSoften amount="100000"/>
                    </a14:imgEffect>
                  </a14:imgLayer>
                </a14:imgProps>
              </a:ext>
            </a:extLst>
          </a:blip>
          <a:srcRect l="3678" r="19088" b="1398"/>
          <a:stretch/>
        </p:blipFill>
        <p:spPr>
          <a:xfrm>
            <a:off x="0" y="0"/>
            <a:ext cx="12191999" cy="6858000"/>
          </a:xfrm>
          <a:prstGeom prst="rect">
            <a:avLst/>
          </a:prstGeom>
        </p:spPr>
      </p:pic>
      <p:sp>
        <p:nvSpPr>
          <p:cNvPr id="5" name="Rectangle 4">
            <a:extLst>
              <a:ext uri="{FF2B5EF4-FFF2-40B4-BE49-F238E27FC236}">
                <a16:creationId xmlns:a16="http://schemas.microsoft.com/office/drawing/2014/main" id="{75365163-5C90-AB9D-06C9-A99C5161623B}"/>
              </a:ext>
              <a:ext uri="{C183D7F6-B498-43B3-948B-1728B52AA6E4}">
                <adec:decorative xmlns:adec="http://schemas.microsoft.com/office/drawing/2017/decorative" val="1"/>
              </a:ext>
            </a:extLst>
          </p:cNvPr>
          <p:cNvSpPr/>
          <p:nvPr userDrawn="1"/>
        </p:nvSpPr>
        <p:spPr bwMode="auto">
          <a:xfrm>
            <a:off x="-1" y="0"/>
            <a:ext cx="8534401" cy="6858000"/>
          </a:xfrm>
          <a:prstGeom prst="rect">
            <a:avLst/>
          </a:prstGeom>
          <a:gradFill flip="none" rotWithShape="1">
            <a:gsLst>
              <a:gs pos="19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sp>
        <p:nvSpPr>
          <p:cNvPr id="6" name="Title 1">
            <a:extLst>
              <a:ext uri="{FF2B5EF4-FFF2-40B4-BE49-F238E27FC236}">
                <a16:creationId xmlns:a16="http://schemas.microsoft.com/office/drawing/2014/main" id="{D028FD1C-AA20-4E6B-68EB-4D7169A32110}"/>
              </a:ext>
            </a:extLst>
          </p:cNvPr>
          <p:cNvSpPr>
            <a:spLocks noGrp="1"/>
          </p:cNvSpPr>
          <p:nvPr>
            <p:ph type="title"/>
          </p:nvPr>
        </p:nvSpPr>
        <p:spPr>
          <a:xfrm>
            <a:off x="588264" y="2875002"/>
            <a:ext cx="4127692" cy="1107996"/>
          </a:xfrm>
        </p:spPr>
        <p:txBody>
          <a:bodyPr wrap="square" anchor="ctr">
            <a:spAutoFit/>
          </a:bodyPr>
          <a:lstStyle/>
          <a:p>
            <a:r>
              <a:rPr lang="en-US"/>
              <a:t>Click to edit Master title style</a:t>
            </a:r>
          </a:p>
        </p:txBody>
      </p:sp>
    </p:spTree>
    <p:extLst>
      <p:ext uri="{BB962C8B-B14F-4D97-AF65-F5344CB8AC3E}">
        <p14:creationId xmlns:p14="http://schemas.microsoft.com/office/powerpoint/2010/main" val="919006040"/>
      </p:ext>
    </p:extLst>
  </p:cSld>
  <p:clrMapOvr>
    <a:masterClrMapping/>
  </p:clrMapOvr>
  <p:transition>
    <p:fade/>
  </p:transition>
</p:sldLayout>
</file>

<file path=ppt/slideLayouts/slideLayout488.xml><?xml version="1.0" encoding="utf-8"?>
<p:sldLayout xmlns:a="http://schemas.openxmlformats.org/drawingml/2006/main" xmlns:r="http://schemas.openxmlformats.org/officeDocument/2006/relationships" xmlns:p="http://schemas.openxmlformats.org/presentationml/2006/main" showMasterSp="0" userDrawn="1">
  <p:cSld name="6_Blank">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510CED5C-09CE-086B-058F-E86642850C00}"/>
              </a:ext>
              <a:ext uri="{C183D7F6-B498-43B3-948B-1728B52AA6E4}">
                <adec:decorative xmlns:adec="http://schemas.microsoft.com/office/drawing/2017/decorative" val="1"/>
              </a:ext>
            </a:extLst>
          </p:cNvPr>
          <p:cNvPicPr>
            <a:picLocks noChangeAspect="1"/>
          </p:cNvPicPr>
          <p:nvPr userDrawn="1"/>
        </p:nvPicPr>
        <p:blipFill rotWithShape="1">
          <a:blip r:embed="rId2"/>
          <a:srcRect l="10595" t="987" r="10595"/>
          <a:stretch/>
        </p:blipFill>
        <p:spPr>
          <a:xfrm>
            <a:off x="0" y="0"/>
            <a:ext cx="12192000" cy="6858000"/>
          </a:xfrm>
          <a:prstGeom prst="rect">
            <a:avLst/>
          </a:prstGeom>
        </p:spPr>
      </p:pic>
      <p:sp>
        <p:nvSpPr>
          <p:cNvPr id="4" name="Rectangle 3">
            <a:extLst>
              <a:ext uri="{FF2B5EF4-FFF2-40B4-BE49-F238E27FC236}">
                <a16:creationId xmlns:a16="http://schemas.microsoft.com/office/drawing/2014/main" id="{7EADC449-E006-2BF9-CAC5-11C2B170B2D9}"/>
              </a:ext>
              <a:ext uri="{C183D7F6-B498-43B3-948B-1728B52AA6E4}">
                <adec:decorative xmlns:adec="http://schemas.microsoft.com/office/drawing/2017/decorative" val="1"/>
              </a:ext>
            </a:extLst>
          </p:cNvPr>
          <p:cNvSpPr/>
          <p:nvPr userDrawn="1"/>
        </p:nvSpPr>
        <p:spPr bwMode="auto">
          <a:xfrm rot="5400000">
            <a:off x="4897820" y="-4897821"/>
            <a:ext cx="2396359" cy="12192000"/>
          </a:xfrm>
          <a:prstGeom prst="rect">
            <a:avLst/>
          </a:prstGeom>
          <a:gradFill flip="none" rotWithShape="1">
            <a:gsLst>
              <a:gs pos="19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sp>
        <p:nvSpPr>
          <p:cNvPr id="3" name="Title 1">
            <a:extLst>
              <a:ext uri="{FF2B5EF4-FFF2-40B4-BE49-F238E27FC236}">
                <a16:creationId xmlns:a16="http://schemas.microsoft.com/office/drawing/2014/main" id="{4242D82A-9DB1-584C-2E16-3D8B4469A143}"/>
              </a:ext>
            </a:extLst>
          </p:cNvPr>
          <p:cNvSpPr>
            <a:spLocks noGrp="1"/>
          </p:cNvSpPr>
          <p:nvPr>
            <p:ph type="title"/>
          </p:nvPr>
        </p:nvSpPr>
        <p:spPr>
          <a:xfrm>
            <a:off x="588263" y="457200"/>
            <a:ext cx="11018520" cy="553998"/>
          </a:xfrm>
        </p:spPr>
        <p:txBody>
          <a:bodyPr/>
          <a:lstStyle/>
          <a:p>
            <a:r>
              <a:rPr lang="en-US"/>
              <a:t>Click to edit Master title style</a:t>
            </a:r>
          </a:p>
        </p:txBody>
      </p:sp>
      <p:sp>
        <p:nvSpPr>
          <p:cNvPr id="5" name="Content Placeholder 3">
            <a:extLst>
              <a:ext uri="{FF2B5EF4-FFF2-40B4-BE49-F238E27FC236}">
                <a16:creationId xmlns:a16="http://schemas.microsoft.com/office/drawing/2014/main" id="{E6965A68-D388-7DD3-A305-B934A332BC28}"/>
              </a:ext>
            </a:extLst>
          </p:cNvPr>
          <p:cNvSpPr>
            <a:spLocks noGrp="1"/>
          </p:cNvSpPr>
          <p:nvPr>
            <p:ph sz="quarter" idx="10"/>
          </p:nvPr>
        </p:nvSpPr>
        <p:spPr>
          <a:xfrm>
            <a:off x="584200" y="1435100"/>
            <a:ext cx="11018838" cy="4833938"/>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461161583"/>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489.xml><?xml version="1.0" encoding="utf-8"?>
<p:sldLayout xmlns:a="http://schemas.openxmlformats.org/drawingml/2006/main" xmlns:r="http://schemas.openxmlformats.org/officeDocument/2006/relationships" xmlns:p="http://schemas.openxmlformats.org/presentationml/2006/main" showMasterSp="0" preserve="1">
  <p:cSld name="Title square photo">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302431"/>
            <a:ext cx="4167887" cy="1231106"/>
          </a:xfrm>
        </p:spPr>
        <p:txBody>
          <a:bodyPr anchor="b" anchorCtr="0">
            <a:spAutoFit/>
          </a:bodyPr>
          <a:lstStyle>
            <a:lvl1pPr>
              <a:defRPr sz="40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246221"/>
          </a:xfrm>
          <a:noFill/>
        </p:spPr>
        <p:txBody>
          <a:bodyPr wrap="square" lIns="0" tIns="0" rIns="0" bIns="0">
            <a:spAutoFit/>
          </a:bodyPr>
          <a:lstStyle>
            <a:lvl1pPr marL="0" indent="0">
              <a:spcBef>
                <a:spcPts val="0"/>
              </a:spcBef>
              <a:buNone/>
              <a:defRPr sz="16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white - EMF" descr="Microsoft logo white text version">
            <a:extLst>
              <a:ext uri="{FF2B5EF4-FFF2-40B4-BE49-F238E27FC236}">
                <a16:creationId xmlns:a16="http://schemas.microsoft.com/office/drawing/2014/main" id="{B75A0920-A5C0-44B4-805C-2A21395BDE60}"/>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pic>
        <p:nvPicPr>
          <p:cNvPr id="3" name="Picture 2" descr="Woman with Surface Studio">
            <a:extLst>
              <a:ext uri="{FF2B5EF4-FFF2-40B4-BE49-F238E27FC236}">
                <a16:creationId xmlns:a16="http://schemas.microsoft.com/office/drawing/2014/main" id="{DF420509-B374-8484-B263-30454C986927}"/>
              </a:ext>
            </a:extLst>
          </p:cNvPr>
          <p:cNvPicPr>
            <a:picLocks/>
          </p:cNvPicPr>
          <p:nvPr/>
        </p:nvPicPr>
        <p:blipFill rotWithShape="1">
          <a:blip r:embed="rId3" cstate="screen">
            <a:extLst>
              <a:ext uri="{28A0092B-C50C-407E-A947-70E740481C1C}">
                <a14:useLocalDpi xmlns:a14="http://schemas.microsoft.com/office/drawing/2010/main"/>
              </a:ext>
            </a:extLst>
          </a:blip>
          <a:srcRect/>
          <a:stretch/>
        </p:blipFill>
        <p:spPr bwMode="ltGray">
          <a:xfrm>
            <a:off x="5334000" y="0"/>
            <a:ext cx="6858000" cy="6858000"/>
          </a:xfrm>
          <a:prstGeom prst="rect">
            <a:avLst/>
          </a:prstGeom>
        </p:spPr>
      </p:pic>
    </p:spTree>
    <p:extLst>
      <p:ext uri="{BB962C8B-B14F-4D97-AF65-F5344CB8AC3E}">
        <p14:creationId xmlns:p14="http://schemas.microsoft.com/office/powerpoint/2010/main" val="48217667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55">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type="blank" preserve="1">
  <p:cSld name="1_Blank">
    <p:spTree>
      <p:nvGrpSpPr>
        <p:cNvPr id="1" name=""/>
        <p:cNvGrpSpPr/>
        <p:nvPr/>
      </p:nvGrpSpPr>
      <p:grpSpPr>
        <a:xfrm>
          <a:off x="0" y="0"/>
          <a:ext cx="0" cy="0"/>
          <a:chOff x="0" y="0"/>
          <a:chExt cx="0" cy="0"/>
        </a:xfrm>
      </p:grpSpPr>
      <p:pic>
        <p:nvPicPr>
          <p:cNvPr id="7" name="Picture 6" descr="A group of buttons on a table&#10;&#10;Description automatically generated">
            <a:extLst>
              <a:ext uri="{FF2B5EF4-FFF2-40B4-BE49-F238E27FC236}">
                <a16:creationId xmlns:a16="http://schemas.microsoft.com/office/drawing/2014/main" id="{C01F2422-B6D4-3CA3-A12A-FF81CD8A0F60}"/>
              </a:ext>
            </a:extLst>
          </p:cNvPr>
          <p:cNvPicPr>
            <a:picLocks noChangeAspect="1"/>
          </p:cNvPicPr>
          <p:nvPr userDrawn="1"/>
        </p:nvPicPr>
        <p:blipFill rotWithShape="1">
          <a:blip r:embed="rId2">
            <a:alphaModFix/>
            <a:extLst>
              <a:ext uri="{28A0092B-C50C-407E-A947-70E740481C1C}">
                <a14:useLocalDpi xmlns:a14="http://schemas.microsoft.com/office/drawing/2010/main"/>
              </a:ext>
            </a:extLst>
          </a:blip>
          <a:srcRect t="23332" b="26667"/>
          <a:stretch/>
        </p:blipFill>
        <p:spPr>
          <a:xfrm>
            <a:off x="0" y="0"/>
            <a:ext cx="12192000" cy="3429000"/>
          </a:xfrm>
          <a:prstGeom prst="rect">
            <a:avLst/>
          </a:prstGeom>
        </p:spPr>
      </p:pic>
      <p:sp>
        <p:nvSpPr>
          <p:cNvPr id="2" name="Date Placeholder 1">
            <a:extLst>
              <a:ext uri="{FF2B5EF4-FFF2-40B4-BE49-F238E27FC236}">
                <a16:creationId xmlns:a16="http://schemas.microsoft.com/office/drawing/2014/main" id="{CED8EDC1-17CE-7C51-EB8E-731438A34538}"/>
              </a:ext>
            </a:extLst>
          </p:cNvPr>
          <p:cNvSpPr>
            <a:spLocks noGrp="1"/>
          </p:cNvSpPr>
          <p:nvPr>
            <p:ph type="dt" sz="half" idx="10"/>
          </p:nvPr>
        </p:nvSpPr>
        <p:spPr/>
        <p:txBody>
          <a:bodyPr/>
          <a:lstStyle/>
          <a:p>
            <a:fld id="{DC2E2A91-B98C-49DE-8553-119ECA58152C}" type="datetimeFigureOut">
              <a:rPr lang="en-US" smtClean="0"/>
              <a:t>2/2/2024</a:t>
            </a:fld>
            <a:endParaRPr lang="en-US"/>
          </a:p>
        </p:txBody>
      </p:sp>
      <p:sp>
        <p:nvSpPr>
          <p:cNvPr id="3" name="Footer Placeholder 2">
            <a:extLst>
              <a:ext uri="{FF2B5EF4-FFF2-40B4-BE49-F238E27FC236}">
                <a16:creationId xmlns:a16="http://schemas.microsoft.com/office/drawing/2014/main" id="{AA801612-83F1-5F55-DB84-9F356A19DC91}"/>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D144F165-C793-BB13-9A88-973B296B2F9E}"/>
              </a:ext>
            </a:extLst>
          </p:cNvPr>
          <p:cNvSpPr>
            <a:spLocks noGrp="1"/>
          </p:cNvSpPr>
          <p:nvPr>
            <p:ph type="sldNum" sz="quarter" idx="12"/>
          </p:nvPr>
        </p:nvSpPr>
        <p:spPr/>
        <p:txBody>
          <a:bodyPr/>
          <a:lstStyle/>
          <a:p>
            <a:fld id="{C67CA0B0-04EF-433A-8113-67BC344D39D3}" type="slidenum">
              <a:rPr lang="en-US" smtClean="0"/>
              <a:t>‹#›</a:t>
            </a:fld>
            <a:endParaRPr lang="en-US"/>
          </a:p>
        </p:txBody>
      </p:sp>
      <p:sp>
        <p:nvSpPr>
          <p:cNvPr id="5" name="Rectangle 4">
            <a:extLst>
              <a:ext uri="{FF2B5EF4-FFF2-40B4-BE49-F238E27FC236}">
                <a16:creationId xmlns:a16="http://schemas.microsoft.com/office/drawing/2014/main" id="{7082C014-F650-9275-8F12-7C83CB804BA2}"/>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30880104"/>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showMasterSp="0" preserve="1">
  <p:cSld name="Title square photo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302431"/>
            <a:ext cx="4167887" cy="1231106"/>
          </a:xfrm>
        </p:spPr>
        <p:txBody>
          <a:bodyPr anchor="b" anchorCtr="0">
            <a:spAutoFit/>
          </a:bodyPr>
          <a:lstStyle>
            <a:lvl1pPr>
              <a:defRPr sz="4000">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246221"/>
          </a:xfrm>
          <a:noFill/>
        </p:spPr>
        <p:txBody>
          <a:bodyPr wrap="square" lIns="0" tIns="0" rIns="0" bIns="0">
            <a:spAutoFit/>
          </a:bodyPr>
          <a:lstStyle>
            <a:lvl1pPr marL="0" indent="0">
              <a:spcBef>
                <a:spcPts val="0"/>
              </a:spcBef>
              <a:buNone/>
              <a:defRPr sz="1600" spc="0" baseline="0">
                <a:solidFill>
                  <a:schemeClr val="tx1"/>
                </a:solidFill>
                <a:latin typeface="+mn-lt"/>
                <a:cs typeface="Segoe UI" panose="020B0502040204020203" pitchFamily="34" charset="0"/>
              </a:defRPr>
            </a:lvl1pPr>
          </a:lstStyle>
          <a:p>
            <a:pPr lvl="0"/>
            <a:r>
              <a:rPr lang="en-US"/>
              <a:t>Speaker name or subtitle</a:t>
            </a:r>
          </a:p>
        </p:txBody>
      </p:sp>
      <p:pic>
        <p:nvPicPr>
          <p:cNvPr id="3" name="MS logo white - EMF" descr="Microsoft logo white text version">
            <a:extLst>
              <a:ext uri="{FF2B5EF4-FFF2-40B4-BE49-F238E27FC236}">
                <a16:creationId xmlns:a16="http://schemas.microsoft.com/office/drawing/2014/main" id="{55A1818D-42EB-ADC6-A242-215C6D8E818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pic>
        <p:nvPicPr>
          <p:cNvPr id="4" name="Picture 3" descr="Woman with Surface Studio">
            <a:extLst>
              <a:ext uri="{FF2B5EF4-FFF2-40B4-BE49-F238E27FC236}">
                <a16:creationId xmlns:a16="http://schemas.microsoft.com/office/drawing/2014/main" id="{B9701B2D-C12B-60D0-C725-C8614FF199C7}"/>
              </a:ext>
            </a:extLst>
          </p:cNvPr>
          <p:cNvPicPr>
            <a:picLocks/>
          </p:cNvPicPr>
          <p:nvPr userDrawn="1"/>
        </p:nvPicPr>
        <p:blipFill rotWithShape="1">
          <a:blip r:embed="rId3" cstate="screen">
            <a:extLst>
              <a:ext uri="{28A0092B-C50C-407E-A947-70E740481C1C}">
                <a14:useLocalDpi xmlns:a14="http://schemas.microsoft.com/office/drawing/2010/main"/>
              </a:ext>
            </a:extLst>
          </a:blip>
          <a:srcRect/>
          <a:stretch/>
        </p:blipFill>
        <p:spPr bwMode="ltGray">
          <a:xfrm>
            <a:off x="5334000" y="0"/>
            <a:ext cx="6858000" cy="6858000"/>
          </a:xfrm>
          <a:prstGeom prst="rect">
            <a:avLst/>
          </a:prstGeom>
        </p:spPr>
      </p:pic>
    </p:spTree>
    <p:extLst>
      <p:ext uri="{BB962C8B-B14F-4D97-AF65-F5344CB8AC3E}">
        <p14:creationId xmlns:p14="http://schemas.microsoft.com/office/powerpoint/2010/main" val="39284134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491.xml><?xml version="1.0" encoding="utf-8"?>
<p:sldLayout xmlns:a="http://schemas.openxmlformats.org/drawingml/2006/main" xmlns:r="http://schemas.openxmlformats.org/officeDocument/2006/relationships" xmlns:p="http://schemas.openxmlformats.org/presentationml/2006/main" showMasterSp="0" preserve="1">
  <p:cSld name="Title Slide">
    <p:spTree>
      <p:nvGrpSpPr>
        <p:cNvPr id="1" name=""/>
        <p:cNvGrpSpPr/>
        <p:nvPr/>
      </p:nvGrpSpPr>
      <p:grpSpPr>
        <a:xfrm>
          <a:off x="0" y="0"/>
          <a:ext cx="0" cy="0"/>
          <a:chOff x="0" y="0"/>
          <a:chExt cx="0" cy="0"/>
        </a:xfrm>
      </p:grpSpPr>
      <p:pic>
        <p:nvPicPr>
          <p:cNvPr id="2" name="Picture 1" descr="Blurred colorful background event walk-in slide.">
            <a:extLst>
              <a:ext uri="{FF2B5EF4-FFF2-40B4-BE49-F238E27FC236}">
                <a16:creationId xmlns:a16="http://schemas.microsoft.com/office/drawing/2014/main" id="{4399D1A5-C9CE-ABF9-9162-DCBA64CF751B}"/>
              </a:ext>
            </a:extLst>
          </p:cNvPr>
          <p:cNvPicPr>
            <a:picLocks/>
          </p:cNvPicPr>
          <p:nvPr userDrawn="1"/>
        </p:nvPicPr>
        <p:blipFill rotWithShape="1">
          <a:blip r:embed="rId2" cstate="screen">
            <a:alphaModFix amt="85000"/>
            <a:extLst>
              <a:ext uri="{BEBA8EAE-BF5A-486C-A8C5-ECC9F3942E4B}">
                <a14:imgProps xmlns:a14="http://schemas.microsoft.com/office/drawing/2010/main">
                  <a14:imgLayer r:embed="rId3">
                    <a14:imgEffect>
                      <a14:saturation sat="200000"/>
                    </a14:imgEffect>
                  </a14:imgLayer>
                </a14:imgProps>
              </a:ext>
              <a:ext uri="{28A0092B-C50C-407E-A947-70E740481C1C}">
                <a14:useLocalDpi xmlns:a14="http://schemas.microsoft.com/office/drawing/2010/main"/>
              </a:ext>
            </a:extLst>
          </a:blip>
          <a:srcRect l="12026" t="3222" r="15224" b="5597"/>
          <a:stretch/>
        </p:blipFill>
        <p:spPr bwMode="ltGray">
          <a:xfrm rot="16200000" flipH="1">
            <a:off x="2668524" y="-2665476"/>
            <a:ext cx="6858000" cy="12188952"/>
          </a:xfrm>
          <a:prstGeom prst="rect">
            <a:avLst/>
          </a:prstGeom>
        </p:spPr>
      </p:pic>
      <p:sp>
        <p:nvSpPr>
          <p:cNvPr id="9" name="Title 1"/>
          <p:cNvSpPr>
            <a:spLocks noGrp="1"/>
          </p:cNvSpPr>
          <p:nvPr>
            <p:ph type="title" hasCustomPrompt="1"/>
          </p:nvPr>
        </p:nvSpPr>
        <p:spPr>
          <a:xfrm>
            <a:off x="584200" y="2918223"/>
            <a:ext cx="9144000" cy="615553"/>
          </a:xfrm>
          <a:noFill/>
        </p:spPr>
        <p:txBody>
          <a:bodyPr lIns="0" tIns="0" rIns="0" bIns="0" anchor="b" anchorCtr="0">
            <a:spAutoFit/>
          </a:bodyPr>
          <a:lstStyle>
            <a:lvl1pPr>
              <a:defRPr sz="4000" spc="-50" baseline="0">
                <a:solidFill>
                  <a:schemeClr val="tx1"/>
                </a:soli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9144000" cy="246221"/>
          </a:xfrm>
          <a:noFill/>
        </p:spPr>
        <p:txBody>
          <a:bodyPr wrap="square" lIns="0" tIns="0" rIns="0" bIns="0">
            <a:spAutoFit/>
          </a:bodyPr>
          <a:lstStyle>
            <a:lvl1pPr marL="0" indent="0">
              <a:spcBef>
                <a:spcPts val="0"/>
              </a:spcBef>
              <a:buNone/>
              <a:defRPr sz="1600" spc="0" baseline="0">
                <a:solidFill>
                  <a:schemeClr val="tx1"/>
                </a:solidFill>
                <a:latin typeface="+mn-lt"/>
                <a:cs typeface="Segoe UI" panose="020B0502040204020203" pitchFamily="34" charset="0"/>
              </a:defRPr>
            </a:lvl1pPr>
          </a:lstStyle>
          <a:p>
            <a:pPr lvl="0"/>
            <a:r>
              <a:rPr lang="en-US"/>
              <a:t>Speaker name or subtitle text</a:t>
            </a:r>
          </a:p>
        </p:txBody>
      </p:sp>
      <p:pic>
        <p:nvPicPr>
          <p:cNvPr id="7" name="MS logo white - EMF" descr="Microsoft logo white text version">
            <a:extLst>
              <a:ext uri="{FF2B5EF4-FFF2-40B4-BE49-F238E27FC236}">
                <a16:creationId xmlns:a16="http://schemas.microsoft.com/office/drawing/2014/main" id="{0FD32619-3819-428A-8565-629596C91418}"/>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spTree>
    <p:extLst>
      <p:ext uri="{BB962C8B-B14F-4D97-AF65-F5344CB8AC3E}">
        <p14:creationId xmlns:p14="http://schemas.microsoft.com/office/powerpoint/2010/main" val="19465781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44">
          <p15:clr>
            <a:srgbClr val="5ACBF0"/>
          </p15:clr>
        </p15:guide>
        <p15:guide id="4" orient="horz" pos="2160">
          <p15:clr>
            <a:srgbClr val="FBAE40"/>
          </p15:clr>
        </p15:guide>
      </p15:sldGuideLst>
    </p:ext>
  </p:extLst>
</p:sldLayout>
</file>

<file path=ppt/slideLayouts/slideLayout492.xml><?xml version="1.0" encoding="utf-8"?>
<p:sldLayout xmlns:a="http://schemas.openxmlformats.org/drawingml/2006/main" xmlns:r="http://schemas.openxmlformats.org/officeDocument/2006/relationships" xmlns:p="http://schemas.openxmlformats.org/presentationml/2006/main" showMasterSp="0" preserve="1">
  <p:cSld name="Title Slide 2">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0" y="2918223"/>
            <a:ext cx="9144000" cy="615553"/>
          </a:xfrm>
          <a:noFill/>
        </p:spPr>
        <p:txBody>
          <a:bodyPr lIns="0" tIns="0" rIns="0" bIns="0" anchor="b" anchorCtr="0">
            <a:spAutoFit/>
          </a:bodyPr>
          <a:lstStyle>
            <a:lvl1pPr>
              <a:defRPr sz="4000" spc="-50" baseline="0">
                <a:solidFill>
                  <a:schemeClr val="tx1"/>
                </a:soli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9144000" cy="246221"/>
          </a:xfrm>
          <a:noFill/>
        </p:spPr>
        <p:txBody>
          <a:bodyPr wrap="square" lIns="0" tIns="0" rIns="0" bIns="0">
            <a:spAutoFit/>
          </a:bodyPr>
          <a:lstStyle>
            <a:lvl1pPr marL="0" indent="0">
              <a:spcBef>
                <a:spcPts val="0"/>
              </a:spcBef>
              <a:buNone/>
              <a:defRPr sz="1600" spc="0" baseline="0">
                <a:solidFill>
                  <a:schemeClr val="tx1"/>
                </a:solidFill>
                <a:latin typeface="+mn-lt"/>
                <a:cs typeface="Segoe UI" panose="020B0502040204020203" pitchFamily="34" charset="0"/>
              </a:defRPr>
            </a:lvl1pPr>
          </a:lstStyle>
          <a:p>
            <a:pPr lvl="0"/>
            <a:r>
              <a:rPr lang="en-US"/>
              <a:t>Speaker name or subtitle text</a:t>
            </a:r>
          </a:p>
        </p:txBody>
      </p:sp>
      <p:pic>
        <p:nvPicPr>
          <p:cNvPr id="2" name="MS logo white - EMF" descr="Microsoft logo white text version">
            <a:extLst>
              <a:ext uri="{FF2B5EF4-FFF2-40B4-BE49-F238E27FC236}">
                <a16:creationId xmlns:a16="http://schemas.microsoft.com/office/drawing/2014/main" id="{74FE235F-02A3-CF25-8716-2552AE84423F}"/>
              </a:ext>
            </a:extLst>
          </p:cNvPr>
          <p:cNvPicPr>
            <a:picLocks noChangeAspect="1"/>
          </p:cNvPicPr>
          <p:nvPr userDrawn="1"/>
        </p:nvPicPr>
        <p:blipFill>
          <a:blip r:embed="rId2" cstate="print">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spTree>
    <p:extLst>
      <p:ext uri="{BB962C8B-B14F-4D97-AF65-F5344CB8AC3E}">
        <p14:creationId xmlns:p14="http://schemas.microsoft.com/office/powerpoint/2010/main" val="13627636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493.xml><?xml version="1.0" encoding="utf-8"?>
<p:sldLayout xmlns:a="http://schemas.openxmlformats.org/drawingml/2006/main" xmlns:r="http://schemas.openxmlformats.org/officeDocument/2006/relationships" xmlns:p="http://schemas.openxmlformats.org/presentationml/2006/main" showMasterSp="0"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p:nvPr>
        </p:nvSpPr>
        <p:spPr>
          <a:xfrm>
            <a:off x="584200" y="1435100"/>
            <a:ext cx="11018838" cy="4833938"/>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4207844505"/>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494.xml><?xml version="1.0" encoding="utf-8"?>
<p:sldLayout xmlns:a="http://schemas.openxmlformats.org/drawingml/2006/main" xmlns:r="http://schemas.openxmlformats.org/officeDocument/2006/relationships" xmlns:p="http://schemas.openxmlformats.org/presentationml/2006/main" showMasterSp="0" preserve="1">
  <p:cSld name="Title &amp; Non-bulleted text">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34B655BA-10A4-4A57-89DB-CFFBE1CA1E33}"/>
              </a:ext>
            </a:extLst>
          </p:cNvPr>
          <p:cNvSpPr>
            <a:spLocks noGrp="1"/>
          </p:cNvSpPr>
          <p:nvPr>
            <p:ph type="title"/>
          </p:nvPr>
        </p:nvSpPr>
        <p:spPr/>
        <p:txBody>
          <a:bodyPr/>
          <a:lstStyle/>
          <a:p>
            <a:r>
              <a:rPr lang="en-US"/>
              <a:t>Click to edit Master title style</a:t>
            </a:r>
          </a:p>
        </p:txBody>
      </p:sp>
      <p:sp>
        <p:nvSpPr>
          <p:cNvPr id="4" name="Text Placeholder 3"/>
          <p:cNvSpPr>
            <a:spLocks noGrp="1"/>
          </p:cNvSpPr>
          <p:nvPr>
            <p:ph type="body" sz="quarter" idx="10"/>
          </p:nvPr>
        </p:nvSpPr>
        <p:spPr>
          <a:xfrm>
            <a:off x="586390" y="1434370"/>
            <a:ext cx="11018520" cy="2308324"/>
          </a:xfrm>
        </p:spPr>
        <p:txBody>
          <a:bodyPr wrap="square">
            <a:spAutoFit/>
          </a:bodyPr>
          <a:lstStyle>
            <a:lvl1pPr marL="0" indent="0">
              <a:buNone/>
              <a:defRPr/>
            </a:lvl1pPr>
            <a:lvl2pPr marL="228600" indent="0">
              <a:buNone/>
              <a:defRPr/>
            </a:lvl2pPr>
            <a:lvl3pPr marL="457200" indent="0">
              <a:buNone/>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2118277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495.xml><?xml version="1.0" encoding="utf-8"?>
<p:sldLayout xmlns:a="http://schemas.openxmlformats.org/drawingml/2006/main" xmlns:r="http://schemas.openxmlformats.org/officeDocument/2006/relationships" xmlns:p="http://schemas.openxmlformats.org/presentationml/2006/main" showMasterSp="0" preserve="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p:nvPr>
        </p:nvSpPr>
        <p:spPr/>
        <p:txBody>
          <a:bodyPr/>
          <a:lstStyle/>
          <a:p>
            <a:r>
              <a:rPr lang="en-US"/>
              <a:t>Click to edit Master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p:nvPr>
        </p:nvSpPr>
        <p:spPr>
          <a:xfrm>
            <a:off x="584200" y="1435100"/>
            <a:ext cx="5211763"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p:nvPr>
        </p:nvSpPr>
        <p:spPr>
          <a:xfrm>
            <a:off x="6389688" y="1435100"/>
            <a:ext cx="5219700"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708205869"/>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496.xml><?xml version="1.0" encoding="utf-8"?>
<p:sldLayout xmlns:a="http://schemas.openxmlformats.org/drawingml/2006/main" xmlns:r="http://schemas.openxmlformats.org/officeDocument/2006/relationships" xmlns:p="http://schemas.openxmlformats.org/presentationml/2006/main" showMasterSp="0" preserve="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lstStyle/>
          <a:p>
            <a:r>
              <a:rPr lang="en-US"/>
              <a:t>Click to edit Master title style</a:t>
            </a:r>
          </a:p>
        </p:txBody>
      </p:sp>
      <p:sp>
        <p:nvSpPr>
          <p:cNvPr id="4" name="Text Placeholder 3"/>
          <p:cNvSpPr>
            <a:spLocks noGrp="1"/>
          </p:cNvSpPr>
          <p:nvPr>
            <p:ph type="body" sz="quarter" idx="10"/>
          </p:nvPr>
        </p:nvSpPr>
        <p:spPr>
          <a:xfrm>
            <a:off x="584200" y="1435100"/>
            <a:ext cx="5212080" cy="1649682"/>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2000" b="0"/>
            </a:lvl2pPr>
            <a:lvl3pPr marL="450850" indent="0">
              <a:buFont typeface="Wingdings" panose="05000000000000000000" pitchFamily="2" charset="2"/>
              <a:buNone/>
              <a:tabLst/>
              <a:defRPr sz="1600" b="0"/>
            </a:lvl3pPr>
            <a:lvl4pPr marL="652462" indent="0">
              <a:buFont typeface="Wingdings" panose="05000000000000000000" pitchFamily="2" charset="2"/>
              <a:buNone/>
              <a:defRPr sz="1400" b="0"/>
            </a:lvl4pPr>
            <a:lvl5pPr marL="854075"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p:nvPr>
        </p:nvSpPr>
        <p:spPr>
          <a:xfrm>
            <a:off x="6397171" y="1435100"/>
            <a:ext cx="5212080" cy="1649682"/>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2000" b="0"/>
            </a:lvl2pPr>
            <a:lvl3pPr marL="450850" indent="0">
              <a:buFont typeface="Wingdings" panose="05000000000000000000" pitchFamily="2" charset="2"/>
              <a:buNone/>
              <a:tabLst/>
              <a:defRPr sz="1600" b="0"/>
            </a:lvl3pPr>
            <a:lvl4pPr marL="652462" indent="0">
              <a:buFont typeface="Wingdings" panose="05000000000000000000" pitchFamily="2" charset="2"/>
              <a:buNone/>
              <a:defRPr sz="1400" b="0"/>
            </a:lvl4pPr>
            <a:lvl5pPr marL="854075"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911424414"/>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497.xml><?xml version="1.0" encoding="utf-8"?>
<p:sldLayout xmlns:a="http://schemas.openxmlformats.org/drawingml/2006/main" xmlns:r="http://schemas.openxmlformats.org/officeDocument/2006/relationships" xmlns:p="http://schemas.openxmlformats.org/presentationml/2006/main" showMasterSp="0" preserve="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spAutoFit/>
          </a:bodyPr>
          <a:lstStyle>
            <a:lvl1pPr>
              <a:defRPr/>
            </a:lvl1pPr>
          </a:lstStyle>
          <a:p>
            <a:r>
              <a:rPr lang="en-US"/>
              <a:t>Click to edit Master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p:nvPr>
        </p:nvSpPr>
        <p:spPr>
          <a:xfrm>
            <a:off x="584200" y="1436688"/>
            <a:ext cx="5219700" cy="430887"/>
          </a:xfrm>
        </p:spPr>
        <p:txBody>
          <a:bodyPr anchor="t"/>
          <a:lstStyle>
            <a:lvl1pPr marL="0" indent="0">
              <a:spcBef>
                <a:spcPts val="0"/>
              </a:spcBef>
              <a:buNone/>
              <a:defRPr sz="2800">
                <a:solidFill>
                  <a:schemeClr val="tx1"/>
                </a:solidFill>
                <a:latin typeface="+mj-lt"/>
              </a:defRPr>
            </a:lvl1pPr>
          </a:lstStyle>
          <a:p>
            <a:pPr lvl="0"/>
            <a:r>
              <a:rPr lang="en-US"/>
              <a:t>Click to edit Master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p:nvPr>
        </p:nvSpPr>
        <p:spPr>
          <a:xfrm>
            <a:off x="584200" y="2084388"/>
            <a:ext cx="5219700" cy="1612749"/>
          </a:xfrm>
        </p:spPr>
        <p:txBody>
          <a:bodyPr>
            <a:spAutoFit/>
          </a:bodyPr>
          <a:lstStyle>
            <a:lvl1pPr marL="171450" indent="-171450">
              <a:defRPr lang="en-US" sz="2400" dirty="0"/>
            </a:lvl1pPr>
            <a:lvl2pPr marL="342900" indent="-171450">
              <a:defRPr lang="en-US" dirty="0"/>
            </a:lvl2pPr>
            <a:lvl3pPr marL="514350" indent="-171450">
              <a:defRPr lang="en-US" dirty="0"/>
            </a:lvl3pPr>
            <a:lvl4pPr marL="666750" indent="-152400">
              <a:defRPr lang="en-US" dirty="0"/>
            </a:lvl4pPr>
            <a:lvl5pPr marL="793750" indent="-120650">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p:nvPr>
        </p:nvSpPr>
        <p:spPr>
          <a:xfrm>
            <a:off x="6397625" y="1436688"/>
            <a:ext cx="5219700" cy="430887"/>
          </a:xfrm>
        </p:spPr>
        <p:txBody>
          <a:bodyPr anchor="t"/>
          <a:lstStyle>
            <a:lvl1pPr marL="0" indent="0">
              <a:spcBef>
                <a:spcPts val="0"/>
              </a:spcBef>
              <a:buNone/>
              <a:defRPr sz="2800">
                <a:solidFill>
                  <a:schemeClr val="tx1"/>
                </a:solidFill>
                <a:latin typeface="+mj-lt"/>
              </a:defRPr>
            </a:lvl1pPr>
          </a:lstStyle>
          <a:p>
            <a:pPr lvl="0"/>
            <a:r>
              <a:rPr lang="en-US"/>
              <a:t>Click to edit Master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p:nvPr>
        </p:nvSpPr>
        <p:spPr>
          <a:xfrm>
            <a:off x="6397625" y="2084388"/>
            <a:ext cx="5219700" cy="1612749"/>
          </a:xfrm>
        </p:spPr>
        <p:txBody>
          <a:bodyPr>
            <a:spAutoFit/>
          </a:bodyPr>
          <a:lstStyle>
            <a:lvl1pPr marL="171450" indent="-171450">
              <a:defRPr lang="en-US" sz="2400" dirty="0"/>
            </a:lvl1pPr>
            <a:lvl2pPr marL="342900" indent="-171450">
              <a:defRPr lang="en-US" dirty="0"/>
            </a:lvl2pPr>
            <a:lvl3pPr marL="514350" indent="-171450">
              <a:defRPr lang="en-US" dirty="0"/>
            </a:lvl3pPr>
            <a:lvl4pPr marL="685800" indent="-136525">
              <a:defRPr lang="en-US" dirty="0"/>
            </a:lvl4pPr>
            <a:lvl5pPr marL="793750" indent="-120650">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2578363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498.xml><?xml version="1.0" encoding="utf-8"?>
<p:sldLayout xmlns:a="http://schemas.openxmlformats.org/drawingml/2006/main" xmlns:r="http://schemas.openxmlformats.org/officeDocument/2006/relationships" xmlns:p="http://schemas.openxmlformats.org/presentationml/2006/main" showMasterSp="0" preserve="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spAutoFit/>
          </a:bodyPr>
          <a:lstStyle>
            <a:lvl1pPr>
              <a:defRPr/>
            </a:lvl1pPr>
          </a:lstStyle>
          <a:p>
            <a:r>
              <a:rPr lang="en-US"/>
              <a:t>Click to edit Master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p:nvPr>
        </p:nvSpPr>
        <p:spPr>
          <a:xfrm>
            <a:off x="584200" y="1436688"/>
            <a:ext cx="5219700" cy="430887"/>
          </a:xfrm>
        </p:spPr>
        <p:txBody>
          <a:bodyPr anchor="t"/>
          <a:lstStyle>
            <a:lvl1pPr marL="0" indent="0">
              <a:spcBef>
                <a:spcPts val="0"/>
              </a:spcBef>
              <a:buNone/>
              <a:defRPr sz="2800">
                <a:solidFill>
                  <a:schemeClr val="tx1"/>
                </a:solidFill>
                <a:latin typeface="+mj-lt"/>
              </a:defRPr>
            </a:lvl1pPr>
          </a:lstStyle>
          <a:p>
            <a:pPr lvl="0"/>
            <a:r>
              <a:rPr lang="en-US"/>
              <a:t>Click to edit Master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p:nvPr>
        </p:nvSpPr>
        <p:spPr>
          <a:xfrm>
            <a:off x="588963" y="2081212"/>
            <a:ext cx="5214937" cy="4187825"/>
          </a:xfrm>
        </p:spPr>
        <p:txBody>
          <a:bodyPr/>
          <a:lstStyle>
            <a:lvl1pPr>
              <a:defRPr sz="2400"/>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p:nvPr>
        </p:nvSpPr>
        <p:spPr>
          <a:xfrm>
            <a:off x="6397625" y="1436688"/>
            <a:ext cx="5219700" cy="430887"/>
          </a:xfrm>
        </p:spPr>
        <p:txBody>
          <a:bodyPr anchor="t"/>
          <a:lstStyle>
            <a:lvl1pPr marL="0" indent="0">
              <a:spcBef>
                <a:spcPts val="0"/>
              </a:spcBef>
              <a:buNone/>
              <a:defRPr sz="2800">
                <a:solidFill>
                  <a:schemeClr val="tx1"/>
                </a:solidFill>
                <a:latin typeface="+mj-lt"/>
              </a:defRPr>
            </a:lvl1pPr>
          </a:lstStyle>
          <a:p>
            <a:pPr lvl="0"/>
            <a:r>
              <a:rPr lang="en-US"/>
              <a:t>Click to edit Master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p:nvPr>
        </p:nvSpPr>
        <p:spPr>
          <a:xfrm>
            <a:off x="6394451" y="2081212"/>
            <a:ext cx="5214937" cy="4187825"/>
          </a:xfrm>
        </p:spPr>
        <p:txBody>
          <a:bodyPr/>
          <a:lstStyle>
            <a:lvl1pPr>
              <a:defRPr sz="2400"/>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TextBox 2">
            <a:extLst>
              <a:ext uri="{FF2B5EF4-FFF2-40B4-BE49-F238E27FC236}">
                <a16:creationId xmlns:a16="http://schemas.microsoft.com/office/drawing/2014/main" id="{807CBEB8-AFEF-362F-CB36-DC00FA4C6C8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69815456"/>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499.xml><?xml version="1.0" encoding="utf-8"?>
<p:sldLayout xmlns:a="http://schemas.openxmlformats.org/drawingml/2006/main" xmlns:r="http://schemas.openxmlformats.org/officeDocument/2006/relationships" xmlns:p="http://schemas.openxmlformats.org/presentationml/2006/main" showMasterSp="0" preserve="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p:nvPr>
        </p:nvSpPr>
        <p:spPr>
          <a:xfrm>
            <a:off x="588263" y="457200"/>
            <a:ext cx="11018520" cy="553998"/>
          </a:xfrm>
        </p:spPr>
        <p:txBody>
          <a:bodyPr>
            <a:spAutoFit/>
          </a:bodyPr>
          <a:lstStyle/>
          <a:p>
            <a:r>
              <a:rPr lang="en-US"/>
              <a:t>Click to edit Master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p:nvPr>
        </p:nvSpPr>
        <p:spPr>
          <a:xfrm>
            <a:off x="585217" y="1438275"/>
            <a:ext cx="3264408" cy="677108"/>
          </a:xfrm>
        </p:spPr>
        <p:txBody>
          <a:bodyPr anchor="t"/>
          <a:lstStyle>
            <a:lvl1pPr marL="0" indent="0">
              <a:spcBef>
                <a:spcPts val="0"/>
              </a:spcBef>
              <a:buNone/>
              <a:defRPr sz="2200">
                <a:solidFill>
                  <a:schemeClr val="tx1"/>
                </a:solidFill>
                <a:latin typeface="+mj-lt"/>
              </a:defRPr>
            </a:lvl1pPr>
          </a:lstStyle>
          <a:p>
            <a:pPr lvl="0"/>
            <a:r>
              <a:rPr lang="en-US"/>
              <a:t>Click to edit Master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760482"/>
          </a:xfrm>
        </p:spPr>
        <p:txBody>
          <a:bodyPr wrap="square">
            <a:spAutoFit/>
          </a:bodyPr>
          <a:lstStyle>
            <a:lvl1pPr marL="176213" indent="-176213">
              <a:defRPr lang="en-US" sz="2000" dirty="0"/>
            </a:lvl1pPr>
            <a:lvl2pPr marL="322263" indent="-150813">
              <a:defRPr lang="en-US" sz="1800" dirty="0"/>
            </a:lvl2pPr>
            <a:lvl3pPr marL="466725" indent="-138113">
              <a:defRPr lang="en-US" dirty="0"/>
            </a:lvl3pPr>
            <a:lvl4pPr marL="595313" indent="-128588">
              <a:defRPr lang="en-US" dirty="0"/>
            </a:lvl4pPr>
            <a:lvl5pPr marL="731838" indent="-1222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p:nvPr>
        </p:nvSpPr>
        <p:spPr>
          <a:xfrm>
            <a:off x="4463796" y="1438275"/>
            <a:ext cx="3264408" cy="677108"/>
          </a:xfrm>
        </p:spPr>
        <p:txBody>
          <a:bodyPr anchor="t"/>
          <a:lstStyle>
            <a:lvl1pPr marL="0" indent="0">
              <a:spcBef>
                <a:spcPts val="0"/>
              </a:spcBef>
              <a:buNone/>
              <a:defRPr sz="2200">
                <a:solidFill>
                  <a:schemeClr val="tx1"/>
                </a:solidFill>
                <a:latin typeface="+mj-lt"/>
              </a:defRPr>
            </a:lvl1pPr>
          </a:lstStyle>
          <a:p>
            <a:pPr lvl="0"/>
            <a:r>
              <a:rPr lang="en-US"/>
              <a:t>Click to edit Master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760482"/>
          </a:xfrm>
        </p:spPr>
        <p:txBody>
          <a:bodyPr wrap="square">
            <a:spAutoFit/>
          </a:bodyPr>
          <a:lstStyle>
            <a:lvl1pPr marL="176213" indent="-176213">
              <a:defRPr lang="en-US" sz="2000" dirty="0"/>
            </a:lvl1pPr>
            <a:lvl2pPr marL="398463" indent="-169863">
              <a:defRPr lang="en-US" sz="1800" dirty="0"/>
            </a:lvl2pPr>
            <a:lvl3pPr marL="555625" indent="-157163">
              <a:defRPr lang="en-US" dirty="0"/>
            </a:lvl3pPr>
            <a:lvl4pPr marL="685800" indent="-136525">
              <a:defRPr lang="en-US" dirty="0"/>
            </a:lvl4pPr>
            <a:lvl5pPr marL="800100" indent="-111125">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p:nvPr>
        </p:nvSpPr>
        <p:spPr>
          <a:xfrm>
            <a:off x="8342375" y="1438275"/>
            <a:ext cx="3264408" cy="677108"/>
          </a:xfrm>
        </p:spPr>
        <p:txBody>
          <a:bodyPr anchor="t"/>
          <a:lstStyle>
            <a:lvl1pPr marL="0" indent="0">
              <a:spcBef>
                <a:spcPts val="0"/>
              </a:spcBef>
              <a:buNone/>
              <a:defRPr sz="2200">
                <a:solidFill>
                  <a:schemeClr val="tx1"/>
                </a:solidFill>
                <a:latin typeface="+mj-lt"/>
              </a:defRPr>
            </a:lvl1pPr>
          </a:lstStyle>
          <a:p>
            <a:pPr lvl="0"/>
            <a:r>
              <a:rPr lang="en-US"/>
              <a:t>Click to edit Master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760482"/>
          </a:xfrm>
        </p:spPr>
        <p:txBody>
          <a:bodyPr wrap="square">
            <a:spAutoFit/>
          </a:bodyPr>
          <a:lstStyle>
            <a:lvl1pPr marL="176213" indent="-176213">
              <a:defRPr lang="en-US" sz="2000" dirty="0"/>
            </a:lvl1pPr>
            <a:lvl2pPr marL="398463" indent="-169863">
              <a:defRPr lang="en-US" sz="1800" dirty="0"/>
            </a:lvl2pPr>
            <a:lvl3pPr marL="555625" indent="-157163">
              <a:defRPr lang="en-US" dirty="0"/>
            </a:lvl3pPr>
            <a:lvl4pPr marL="685800" indent="-136525">
              <a:defRPr lang="en-US" dirty="0"/>
            </a:lvl4pPr>
            <a:lvl5pPr marL="800100" indent="-111125">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600091743"/>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30">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preserve="1" userDrawn="1">
  <p:cSld name="6_Title Slide">
    <p:spTree>
      <p:nvGrpSpPr>
        <p:cNvPr id="1" name=""/>
        <p:cNvGrpSpPr/>
        <p:nvPr/>
      </p:nvGrpSpPr>
      <p:grpSpPr>
        <a:xfrm>
          <a:off x="0" y="0"/>
          <a:ext cx="0" cy="0"/>
          <a:chOff x="0" y="0"/>
          <a:chExt cx="0" cy="0"/>
        </a:xfrm>
      </p:grpSpPr>
      <p:pic>
        <p:nvPicPr>
          <p:cNvPr id="4" name="Picture 3" descr="A person with blonde hair and a white shirt&#10;&#10;Description automatically generated">
            <a:extLst>
              <a:ext uri="{FF2B5EF4-FFF2-40B4-BE49-F238E27FC236}">
                <a16:creationId xmlns:a16="http://schemas.microsoft.com/office/drawing/2014/main" id="{1331CF21-D904-5335-BBD8-2AAF92B0C8CE}"/>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2" name="Title 15">
            <a:extLst>
              <a:ext uri="{FF2B5EF4-FFF2-40B4-BE49-F238E27FC236}">
                <a16:creationId xmlns:a16="http://schemas.microsoft.com/office/drawing/2014/main" id="{E64861AC-ADB0-AFE5-E703-001307E22B5D}"/>
              </a:ext>
            </a:extLst>
          </p:cNvPr>
          <p:cNvSpPr>
            <a:spLocks noGrp="1"/>
          </p:cNvSpPr>
          <p:nvPr>
            <p:ph type="title"/>
          </p:nvPr>
        </p:nvSpPr>
        <p:spPr>
          <a:xfrm>
            <a:off x="379021" y="2811645"/>
            <a:ext cx="7683500" cy="895065"/>
          </a:xfrm>
        </p:spPr>
        <p:txBody>
          <a:bodyPr/>
          <a:lstStyle>
            <a:lvl1pPr>
              <a:defRPr>
                <a:solidFill>
                  <a:schemeClr val="bg1"/>
                </a:solidFill>
                <a:latin typeface="Segoe UI Semibold" panose="020B0702040204020203" pitchFamily="34" charset="0"/>
                <a:cs typeface="Segoe UI Semibold" panose="020B0702040204020203" pitchFamily="34" charset="0"/>
              </a:defRPr>
            </a:lvl1pPr>
          </a:lstStyle>
          <a:p>
            <a:r>
              <a:rPr lang="en-US"/>
              <a:t>Click to edit Master title style</a:t>
            </a:r>
          </a:p>
        </p:txBody>
      </p:sp>
      <p:sp>
        <p:nvSpPr>
          <p:cNvPr id="3" name="Text Placeholder 23">
            <a:extLst>
              <a:ext uri="{FF2B5EF4-FFF2-40B4-BE49-F238E27FC236}">
                <a16:creationId xmlns:a16="http://schemas.microsoft.com/office/drawing/2014/main" id="{435BB0DD-35B6-1FD4-387B-6019DA7D251C}"/>
              </a:ext>
            </a:extLst>
          </p:cNvPr>
          <p:cNvSpPr>
            <a:spLocks noGrp="1"/>
          </p:cNvSpPr>
          <p:nvPr>
            <p:ph type="body" sz="quarter" idx="10"/>
          </p:nvPr>
        </p:nvSpPr>
        <p:spPr>
          <a:xfrm>
            <a:off x="399778" y="3846332"/>
            <a:ext cx="6823075" cy="454517"/>
          </a:xfrm>
        </p:spPr>
        <p:txBody>
          <a:bodyPr/>
          <a:lstStyle>
            <a:lvl1pPr marL="0" indent="0">
              <a:buNone/>
              <a:defRPr>
                <a:solidFill>
                  <a:schemeClr val="bg1"/>
                </a:solidFill>
              </a:defRPr>
            </a:lvl1pPr>
          </a:lstStyle>
          <a:p>
            <a:pPr lvl="0"/>
            <a:r>
              <a:rPr lang="en-US"/>
              <a:t>Click to edit Master text styles</a:t>
            </a:r>
          </a:p>
        </p:txBody>
      </p:sp>
      <p:pic>
        <p:nvPicPr>
          <p:cNvPr id="5" name="Picture 4" descr="A black background with white text&#10;&#10;Description automatically generated">
            <a:extLst>
              <a:ext uri="{FF2B5EF4-FFF2-40B4-BE49-F238E27FC236}">
                <a16:creationId xmlns:a16="http://schemas.microsoft.com/office/drawing/2014/main" id="{9B85F8E1-7640-1F49-FB11-1928C83889DA}"/>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292101" y="505600"/>
            <a:ext cx="1870905" cy="688200"/>
          </a:xfrm>
          <a:prstGeom prst="rect">
            <a:avLst/>
          </a:prstGeom>
        </p:spPr>
      </p:pic>
    </p:spTree>
    <p:extLst>
      <p:ext uri="{BB962C8B-B14F-4D97-AF65-F5344CB8AC3E}">
        <p14:creationId xmlns:p14="http://schemas.microsoft.com/office/powerpoint/2010/main" val="3625751891"/>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showMasterSp="0" type="blank" preserve="1">
  <p:cSld name="2_Blank">
    <p:spTree>
      <p:nvGrpSpPr>
        <p:cNvPr id="1" name=""/>
        <p:cNvGrpSpPr/>
        <p:nvPr/>
      </p:nvGrpSpPr>
      <p:grpSpPr>
        <a:xfrm>
          <a:off x="0" y="0"/>
          <a:ext cx="0" cy="0"/>
          <a:chOff x="0" y="0"/>
          <a:chExt cx="0" cy="0"/>
        </a:xfrm>
      </p:grpSpPr>
      <p:pic>
        <p:nvPicPr>
          <p:cNvPr id="6" name="Picture 5" descr="A computer screen with a couple of people&#10;&#10;Description automatically generated with medium confidence">
            <a:extLst>
              <a:ext uri="{FF2B5EF4-FFF2-40B4-BE49-F238E27FC236}">
                <a16:creationId xmlns:a16="http://schemas.microsoft.com/office/drawing/2014/main" id="{8CBB994A-0E33-6054-8D93-09E73DE26988}"/>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r="1235" b="319"/>
          <a:stretch/>
        </p:blipFill>
        <p:spPr>
          <a:xfrm>
            <a:off x="0" y="-12562"/>
            <a:ext cx="12192000" cy="3441562"/>
          </a:xfrm>
          <a:prstGeom prst="rect">
            <a:avLst/>
          </a:prstGeom>
        </p:spPr>
      </p:pic>
      <p:sp>
        <p:nvSpPr>
          <p:cNvPr id="2" name="Date Placeholder 1">
            <a:extLst>
              <a:ext uri="{FF2B5EF4-FFF2-40B4-BE49-F238E27FC236}">
                <a16:creationId xmlns:a16="http://schemas.microsoft.com/office/drawing/2014/main" id="{CED8EDC1-17CE-7C51-EB8E-731438A34538}"/>
              </a:ext>
            </a:extLst>
          </p:cNvPr>
          <p:cNvSpPr>
            <a:spLocks noGrp="1"/>
          </p:cNvSpPr>
          <p:nvPr>
            <p:ph type="dt" sz="half" idx="10"/>
          </p:nvPr>
        </p:nvSpPr>
        <p:spPr/>
        <p:txBody>
          <a:bodyPr/>
          <a:lstStyle/>
          <a:p>
            <a:fld id="{DC2E2A91-B98C-49DE-8553-119ECA58152C}" type="datetimeFigureOut">
              <a:rPr lang="en-US" smtClean="0"/>
              <a:t>2/2/2024</a:t>
            </a:fld>
            <a:endParaRPr lang="en-US"/>
          </a:p>
        </p:txBody>
      </p:sp>
      <p:sp>
        <p:nvSpPr>
          <p:cNvPr id="3" name="Footer Placeholder 2">
            <a:extLst>
              <a:ext uri="{FF2B5EF4-FFF2-40B4-BE49-F238E27FC236}">
                <a16:creationId xmlns:a16="http://schemas.microsoft.com/office/drawing/2014/main" id="{AA801612-83F1-5F55-DB84-9F356A19DC91}"/>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D144F165-C793-BB13-9A88-973B296B2F9E}"/>
              </a:ext>
            </a:extLst>
          </p:cNvPr>
          <p:cNvSpPr>
            <a:spLocks noGrp="1"/>
          </p:cNvSpPr>
          <p:nvPr>
            <p:ph type="sldNum" sz="quarter" idx="12"/>
          </p:nvPr>
        </p:nvSpPr>
        <p:spPr/>
        <p:txBody>
          <a:bodyPr/>
          <a:lstStyle/>
          <a:p>
            <a:fld id="{C67CA0B0-04EF-433A-8113-67BC344D39D3}" type="slidenum">
              <a:rPr lang="en-US" smtClean="0"/>
              <a:t>‹#›</a:t>
            </a:fld>
            <a:endParaRPr lang="en-US"/>
          </a:p>
        </p:txBody>
      </p:sp>
      <p:sp>
        <p:nvSpPr>
          <p:cNvPr id="5" name="Rectangle 4">
            <a:extLst>
              <a:ext uri="{FF2B5EF4-FFF2-40B4-BE49-F238E27FC236}">
                <a16:creationId xmlns:a16="http://schemas.microsoft.com/office/drawing/2014/main" id="{7082C014-F650-9275-8F12-7C83CB804BA2}"/>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115456772"/>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showMasterSp="0" preserve="1">
  <p:cSld name="Four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553998"/>
          </a:xfrm>
        </p:spPr>
        <p:txBody>
          <a:bodyPr>
            <a:spAutoFit/>
          </a:bodyPr>
          <a:lstStyle/>
          <a:p>
            <a:r>
              <a:rPr lang="en-US"/>
              <a:t>Click to edit Master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p:nvPr>
        </p:nvSpPr>
        <p:spPr>
          <a:xfrm>
            <a:off x="584200" y="1438275"/>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p:nvPr>
        </p:nvSpPr>
        <p:spPr>
          <a:xfrm>
            <a:off x="584200" y="228311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p:nvPr>
        </p:nvSpPr>
        <p:spPr>
          <a:xfrm>
            <a:off x="3413125" y="1438275"/>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p:nvPr>
        </p:nvSpPr>
        <p:spPr>
          <a:xfrm>
            <a:off x="3413125" y="227647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p:nvPr>
        </p:nvSpPr>
        <p:spPr>
          <a:xfrm>
            <a:off x="6244208" y="1438275"/>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p:nvPr>
        </p:nvSpPr>
        <p:spPr>
          <a:xfrm>
            <a:off x="6244208" y="228311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p:nvPr>
        </p:nvSpPr>
        <p:spPr>
          <a:xfrm>
            <a:off x="9073133" y="1438275"/>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p:nvPr>
        </p:nvSpPr>
        <p:spPr>
          <a:xfrm>
            <a:off x="9073133" y="227647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343882879"/>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501.xml><?xml version="1.0" encoding="utf-8"?>
<p:sldLayout xmlns:a="http://schemas.openxmlformats.org/drawingml/2006/main" xmlns:r="http://schemas.openxmlformats.org/officeDocument/2006/relationships" xmlns:p="http://schemas.openxmlformats.org/presentationml/2006/main" showMasterSp="0" preserve="1">
  <p:cSld name="Fiv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553998"/>
          </a:xfrm>
        </p:spPr>
        <p:txBody>
          <a:bodyPr>
            <a:spAutoFit/>
          </a:bodyPr>
          <a:lstStyle/>
          <a:p>
            <a:r>
              <a:rPr lang="en-US"/>
              <a:t>Click to edit Master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p:nvPr>
        </p:nvSpPr>
        <p:spPr>
          <a:xfrm>
            <a:off x="584200" y="228311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p:nvPr>
        </p:nvSpPr>
        <p:spPr>
          <a:xfrm>
            <a:off x="2849007" y="227647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p:nvPr>
        </p:nvSpPr>
        <p:spPr>
          <a:xfrm>
            <a:off x="5113814" y="228311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p:nvPr>
        </p:nvSpPr>
        <p:spPr>
          <a:xfrm>
            <a:off x="7378621" y="227647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p:nvPr>
        </p:nvSpPr>
        <p:spPr>
          <a:xfrm>
            <a:off x="9643428" y="227647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90625063"/>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502.xml><?xml version="1.0" encoding="utf-8"?>
<p:sldLayout xmlns:a="http://schemas.openxmlformats.org/drawingml/2006/main" xmlns:r="http://schemas.openxmlformats.org/officeDocument/2006/relationships" xmlns:p="http://schemas.openxmlformats.org/presentationml/2006/main" showMasterSp="0"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842276599"/>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503.xml><?xml version="1.0" encoding="utf-8"?>
<p:sldLayout xmlns:a="http://schemas.openxmlformats.org/drawingml/2006/main" xmlns:r="http://schemas.openxmlformats.org/officeDocument/2006/relationships" xmlns:p="http://schemas.openxmlformats.org/presentationml/2006/main" showMasterSp="0" preserve="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a:xfrm>
            <a:off x="588264" y="2875002"/>
            <a:ext cx="4127692" cy="1107996"/>
          </a:xfrm>
        </p:spPr>
        <p:txBody>
          <a:bodyPr wrap="square" anchor="ctr">
            <a:spAutoFit/>
          </a:bodyPr>
          <a:lstStyle/>
          <a:p>
            <a:r>
              <a:rPr lang="en-US"/>
              <a:t>Click to edit Master title style</a:t>
            </a:r>
          </a:p>
        </p:txBody>
      </p:sp>
    </p:spTree>
    <p:extLst>
      <p:ext uri="{BB962C8B-B14F-4D97-AF65-F5344CB8AC3E}">
        <p14:creationId xmlns:p14="http://schemas.microsoft.com/office/powerpoint/2010/main" val="1202276459"/>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504.xml><?xml version="1.0" encoding="utf-8"?>
<p:sldLayout xmlns:a="http://schemas.openxmlformats.org/drawingml/2006/main" xmlns:r="http://schemas.openxmlformats.org/officeDocument/2006/relationships" xmlns:p="http://schemas.openxmlformats.org/presentationml/2006/main" showMasterSp="0" preserve="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431198264"/>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505.xml><?xml version="1.0" encoding="utf-8"?>
<p:sldLayout xmlns:a="http://schemas.openxmlformats.org/drawingml/2006/main" xmlns:r="http://schemas.openxmlformats.org/officeDocument/2006/relationships" xmlns:p="http://schemas.openxmlformats.org/presentationml/2006/main" showMasterSp="0" preserve="1">
  <p:cSld name="Title - Square Photo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p:nvPr>
        </p:nvSpPr>
        <p:spPr>
          <a:xfrm>
            <a:off x="584200" y="3535540"/>
            <a:ext cx="4162425" cy="2733497"/>
          </a:xfrm>
        </p:spPr>
        <p:txBody>
          <a:bodyPr/>
          <a:lstStyle>
            <a:lvl1pPr marL="0" indent="0">
              <a:buNone/>
              <a:defRPr sz="22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Master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16BDF4B0-32EF-4DA8-9A83-B73DD831057C}"/>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438157934"/>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506.xml><?xml version="1.0" encoding="utf-8"?>
<p:sldLayout xmlns:a="http://schemas.openxmlformats.org/drawingml/2006/main" xmlns:r="http://schemas.openxmlformats.org/officeDocument/2006/relationships" xmlns:p="http://schemas.openxmlformats.org/presentationml/2006/main" showMasterSp="0" preserve="1">
  <p:cSld name="Square Photo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p:nvPr>
        </p:nvSpPr>
        <p:spPr>
          <a:xfrm>
            <a:off x="588263" y="585788"/>
            <a:ext cx="4159950" cy="5683249"/>
          </a:xfrm>
        </p:spPr>
        <p:txBody>
          <a:bodyPr anchor="ct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274393631"/>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507.xml><?xml version="1.0" encoding="utf-8"?>
<p:sldLayout xmlns:a="http://schemas.openxmlformats.org/drawingml/2006/main" xmlns:r="http://schemas.openxmlformats.org/officeDocument/2006/relationships" xmlns:p="http://schemas.openxmlformats.org/presentationml/2006/main" showMasterSp="0" preserve="1">
  <p:cSld name="Square Photo 2">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3289300"/>
          </a:xfrm>
        </p:spPr>
        <p:txBody>
          <a:bodyPr anchor="t"/>
          <a:lstStyle>
            <a:lvl1pPr>
              <a:defRPr sz="28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952430829"/>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508.xml><?xml version="1.0" encoding="utf-8"?>
<p:sldLayout xmlns:a="http://schemas.openxmlformats.org/drawingml/2006/main" xmlns:r="http://schemas.openxmlformats.org/officeDocument/2006/relationships" xmlns:p="http://schemas.openxmlformats.org/presentationml/2006/main" showMasterSp="0" preserve="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600" spc="0">
                <a:solidFill>
                  <a:srgbClr val="FFFFFF"/>
                </a:solidFill>
              </a:defRPr>
            </a:lvl1pPr>
          </a:lstStyle>
          <a:p>
            <a:r>
              <a:rPr lang="en-US"/>
              <a:t>Click to edit Master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4176194910"/>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509.xml><?xml version="1.0" encoding="utf-8"?>
<p:sldLayout xmlns:a="http://schemas.openxmlformats.org/drawingml/2006/main" xmlns:r="http://schemas.openxmlformats.org/officeDocument/2006/relationships" xmlns:p="http://schemas.openxmlformats.org/presentationml/2006/main" showMasterSp="0" preserve="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600" spc="0">
                <a:solidFill>
                  <a:srgbClr val="FFFFFF"/>
                </a:solidFill>
              </a:defRPr>
            </a:lvl1pPr>
          </a:lstStyle>
          <a:p>
            <a:r>
              <a:rPr lang="en-US"/>
              <a:t>Click to edit </a:t>
            </a:r>
            <a:br>
              <a:rPr lang="en-US"/>
            </a:br>
            <a:r>
              <a:rPr lang="en-US"/>
              <a:t>Master 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788977831"/>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preserve="1" userDrawn="1">
  <p:cSld name="4_Title and Content">
    <p:spTree>
      <p:nvGrpSpPr>
        <p:cNvPr id="1" name=""/>
        <p:cNvGrpSpPr/>
        <p:nvPr/>
      </p:nvGrpSpPr>
      <p:grpSpPr>
        <a:xfrm>
          <a:off x="0" y="0"/>
          <a:ext cx="0" cy="0"/>
          <a:chOff x="0" y="0"/>
          <a:chExt cx="0" cy="0"/>
        </a:xfrm>
      </p:grpSpPr>
      <p:pic>
        <p:nvPicPr>
          <p:cNvPr id="7" name="Picture 6" descr="A blurry image of a person's hand&#10;&#10;Description automatically generated">
            <a:extLst>
              <a:ext uri="{FF2B5EF4-FFF2-40B4-BE49-F238E27FC236}">
                <a16:creationId xmlns:a16="http://schemas.microsoft.com/office/drawing/2014/main" id="{093B630B-98F0-A558-44D6-C08F95FB3C1E}"/>
              </a:ext>
            </a:extLst>
          </p:cNvPr>
          <p:cNvPicPr>
            <a:picLocks noChangeAspect="1"/>
          </p:cNvPicPr>
          <p:nvPr userDrawn="1"/>
        </p:nvPicPr>
        <p:blipFill rotWithShape="1">
          <a:blip r:embed="rId2" cstate="screen">
            <a:extLst>
              <a:ext uri="{BEBA8EAE-BF5A-486C-A8C5-ECC9F3942E4B}">
                <a14:imgProps xmlns:a14="http://schemas.microsoft.com/office/drawing/2010/main">
                  <a14:imgLayer r:embed="rId3">
                    <a14:imgEffect>
                      <a14:artisticBlur radius="75"/>
                    </a14:imgEffect>
                  </a14:imgLayer>
                </a14:imgProps>
              </a:ext>
              <a:ext uri="{28A0092B-C50C-407E-A947-70E740481C1C}">
                <a14:useLocalDpi xmlns:a14="http://schemas.microsoft.com/office/drawing/2010/main"/>
              </a:ext>
            </a:extLst>
          </a:blip>
          <a:srcRect t="2407"/>
          <a:stretch/>
        </p:blipFill>
        <p:spPr>
          <a:xfrm>
            <a:off x="0" y="0"/>
            <a:ext cx="12192000" cy="6692900"/>
          </a:xfrm>
          <a:prstGeom prst="rect">
            <a:avLst/>
          </a:prstGeom>
        </p:spPr>
      </p:pic>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a:xfrm>
            <a:off x="588263" y="509156"/>
            <a:ext cx="11018521" cy="430887"/>
          </a:xfrm>
        </p:spPr>
        <p:txBody>
          <a:bodyPr/>
          <a:lstStyle>
            <a:lvl1pPr>
              <a:defRPr sz="2800">
                <a:solidFill>
                  <a:srgbClr val="000000"/>
                </a:solidFill>
              </a:defRPr>
            </a:lvl1pPr>
          </a:lstStyle>
          <a:p>
            <a:r>
              <a:rPr lang="en-US"/>
              <a:t>Click to edit Master title style</a:t>
            </a:r>
          </a:p>
        </p:txBody>
      </p:sp>
      <p:sp>
        <p:nvSpPr>
          <p:cNvPr id="3" name="Text Placeholder 2"/>
          <p:cNvSpPr>
            <a:spLocks noGrp="1"/>
          </p:cNvSpPr>
          <p:nvPr>
            <p:ph type="body" sz="quarter" idx="10"/>
          </p:nvPr>
        </p:nvSpPr>
        <p:spPr>
          <a:xfrm>
            <a:off x="584199" y="1435497"/>
            <a:ext cx="11018521" cy="1268296"/>
          </a:xfrm>
        </p:spPr>
        <p:txBody>
          <a:bodyPr/>
          <a:lstStyle>
            <a:lvl1pPr>
              <a:defRPr sz="2000">
                <a:solidFill>
                  <a:srgbClr val="000000"/>
                </a:solidFill>
                <a:latin typeface="+mn-lt"/>
              </a:defRPr>
            </a:lvl1pPr>
            <a:lvl2pPr>
              <a:defRPr sz="1600">
                <a:solidFill>
                  <a:srgbClr val="000000"/>
                </a:solidFill>
              </a:defRPr>
            </a:lvl2pPr>
            <a:lvl3pPr>
              <a:defRPr sz="1401">
                <a:solidFill>
                  <a:srgbClr val="000000"/>
                </a:solidFill>
              </a:defRPr>
            </a:lvl3pPr>
            <a:lvl4pPr>
              <a:defRPr sz="1200">
                <a:solidFill>
                  <a:srgbClr val="000000"/>
                </a:solidFill>
              </a:defRPr>
            </a:lvl4pPr>
            <a:lvl5pPr>
              <a:defRPr sz="1001">
                <a:solidFill>
                  <a:srgbClr val="0000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a:extLst>
              <a:ext uri="{FF2B5EF4-FFF2-40B4-BE49-F238E27FC236}">
                <a16:creationId xmlns:a16="http://schemas.microsoft.com/office/drawing/2014/main" id="{4321A61E-DF9E-F052-06B1-83ADA07FFD3F}"/>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635865004"/>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510.xml><?xml version="1.0" encoding="utf-8"?>
<p:sldLayout xmlns:a="http://schemas.openxmlformats.org/drawingml/2006/main" xmlns:r="http://schemas.openxmlformats.org/officeDocument/2006/relationships" xmlns:p="http://schemas.openxmlformats.org/presentationml/2006/main" showMasterSp="0" preserve="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600" spc="0">
                <a:solidFill>
                  <a:srgbClr val="FFFFFF"/>
                </a:solidFill>
              </a:defRPr>
            </a:lvl1pPr>
          </a:lstStyle>
          <a:p>
            <a:r>
              <a:rPr lang="en-US"/>
              <a:t>Click to edit </a:t>
            </a:r>
            <a:br>
              <a:rPr lang="en-US"/>
            </a:br>
            <a:r>
              <a:rPr lang="en-US"/>
              <a:t>Master 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0801829"/>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511.xml><?xml version="1.0" encoding="utf-8"?>
<p:sldLayout xmlns:a="http://schemas.openxmlformats.org/drawingml/2006/main" xmlns:r="http://schemas.openxmlformats.org/officeDocument/2006/relationships" xmlns:p="http://schemas.openxmlformats.org/presentationml/2006/main" showMasterSp="0" preserve="1">
  <p:cSld name="Top horizontal photo and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p:nvPr>
        </p:nvSpPr>
        <p:spPr>
          <a:xfrm>
            <a:off x="588263" y="5157216"/>
            <a:ext cx="11018520" cy="1111822"/>
          </a:xfrm>
        </p:spPr>
        <p:txBody>
          <a:bodyPr anchor="ctr"/>
          <a:lstStyle>
            <a:lvl1pPr algn="ctr">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501939656"/>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512.xml><?xml version="1.0" encoding="utf-8"?>
<p:sldLayout xmlns:a="http://schemas.openxmlformats.org/drawingml/2006/main" xmlns:r="http://schemas.openxmlformats.org/officeDocument/2006/relationships" xmlns:p="http://schemas.openxmlformats.org/presentationml/2006/main" showMasterSp="0" preserve="1">
  <p:cSld name="Bottom horizontal photo and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p:nvPr>
        </p:nvSpPr>
        <p:spPr>
          <a:xfrm>
            <a:off x="588263" y="585788"/>
            <a:ext cx="11018520" cy="1114996"/>
          </a:xfrm>
        </p:spPr>
        <p:txBody>
          <a:bodyPr anchor="ctr"/>
          <a:lstStyle>
            <a:lvl1pPr algn="ctr">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210951055"/>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513.xml><?xml version="1.0" encoding="utf-8"?>
<p:sldLayout xmlns:a="http://schemas.openxmlformats.org/drawingml/2006/main" xmlns:r="http://schemas.openxmlformats.org/officeDocument/2006/relationships" xmlns:p="http://schemas.openxmlformats.org/presentationml/2006/main" showMasterSp="0" preserve="1">
  <p:cSld name="Two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4199" y="5689600"/>
            <a:ext cx="5367528"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6241860" y="5689600"/>
            <a:ext cx="5367528"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0" name="TextBox 9">
            <a:extLst>
              <a:ext uri="{FF2B5EF4-FFF2-40B4-BE49-F238E27FC236}">
                <a16:creationId xmlns:a16="http://schemas.microsoft.com/office/drawing/2014/main" id="{CAF59E09-7602-42B9-AB0C-9D1365A9EBB2}"/>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50168104"/>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514.xml><?xml version="1.0" encoding="utf-8"?>
<p:sldLayout xmlns:a="http://schemas.openxmlformats.org/drawingml/2006/main" xmlns:r="http://schemas.openxmlformats.org/officeDocument/2006/relationships" xmlns:p="http://schemas.openxmlformats.org/presentationml/2006/main" showMasterSp="0" preserve="1">
  <p:cSld name="Three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2613" y="5689600"/>
            <a:ext cx="3475037"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p:nvPr>
        </p:nvSpPr>
        <p:spPr>
          <a:xfrm>
            <a:off x="4358640" y="5689600"/>
            <a:ext cx="3475037"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8134351" y="5689600"/>
            <a:ext cx="3475037"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Box 13">
            <a:extLst>
              <a:ext uri="{FF2B5EF4-FFF2-40B4-BE49-F238E27FC236}">
                <a16:creationId xmlns:a16="http://schemas.microsoft.com/office/drawing/2014/main" id="{52B36921-D927-4BA6-8891-8AEE9784923C}"/>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4265006396"/>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515.xml><?xml version="1.0" encoding="utf-8"?>
<p:sldLayout xmlns:a="http://schemas.openxmlformats.org/drawingml/2006/main" xmlns:r="http://schemas.openxmlformats.org/officeDocument/2006/relationships" xmlns:p="http://schemas.openxmlformats.org/presentationml/2006/main" showMasterSp="0" preserve="1">
  <p:cSld name="Four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2613"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blipFill>
            <a:blip r:embed="rId2"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p:nvPr>
        </p:nvSpPr>
        <p:spPr>
          <a:xfrm>
            <a:off x="3413908"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blipFill>
            <a:blip r:embed="rId3"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6245204"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blipFill>
            <a:blip r:embed="rId4"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p:nvPr>
        </p:nvSpPr>
        <p:spPr>
          <a:xfrm>
            <a:off x="9076500"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blipFill>
            <a:blip r:embed="rId5"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6" name="TextBox 15">
            <a:extLst>
              <a:ext uri="{FF2B5EF4-FFF2-40B4-BE49-F238E27FC236}">
                <a16:creationId xmlns:a16="http://schemas.microsoft.com/office/drawing/2014/main" id="{5CF56B00-AAD4-4F4F-8228-B6CF8367DE0D}"/>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839515153"/>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516.xml><?xml version="1.0" encoding="utf-8"?>
<p:sldLayout xmlns:a="http://schemas.openxmlformats.org/drawingml/2006/main" xmlns:r="http://schemas.openxmlformats.org/officeDocument/2006/relationships" xmlns:p="http://schemas.openxmlformats.org/presentationml/2006/main" showMasterSp="0" preserve="1">
  <p:cSld name="Two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8"/>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585216" y="5334000"/>
            <a:ext cx="4892040" cy="9350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6714744" y="5334000"/>
            <a:ext cx="4892040" cy="938212"/>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4" name="TextBox 3">
            <a:extLst>
              <a:ext uri="{FF2B5EF4-FFF2-40B4-BE49-F238E27FC236}">
                <a16:creationId xmlns:a16="http://schemas.microsoft.com/office/drawing/2014/main" id="{6AAE597A-BE1E-6B1F-960D-A90DC95443AC}"/>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82102358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517.xml><?xml version="1.0" encoding="utf-8"?>
<p:sldLayout xmlns:a="http://schemas.openxmlformats.org/drawingml/2006/main" xmlns:r="http://schemas.openxmlformats.org/officeDocument/2006/relationships" xmlns:p="http://schemas.openxmlformats.org/presentationml/2006/main" showMasterSp="0" preserve="1">
  <p:cSld name="Three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7"/>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585216" y="4800600"/>
            <a:ext cx="2852928" cy="14684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4669536" y="4799409"/>
            <a:ext cx="2852928" cy="1472803"/>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p:nvPr>
        </p:nvSpPr>
        <p:spPr>
          <a:xfrm>
            <a:off x="8753856" y="4799410"/>
            <a:ext cx="2852928" cy="146962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89903083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518.xml><?xml version="1.0" encoding="utf-8"?>
<p:sldLayout xmlns:a="http://schemas.openxmlformats.org/drawingml/2006/main" xmlns:r="http://schemas.openxmlformats.org/officeDocument/2006/relationships" xmlns:p="http://schemas.openxmlformats.org/presentationml/2006/main" showMasterSp="0" preserve="1">
  <p:cSld name="Four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8"/>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585216" y="4800600"/>
            <a:ext cx="1828800" cy="14684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3649472" y="4799409"/>
            <a:ext cx="1828800" cy="1472803"/>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p:nvPr>
        </p:nvSpPr>
        <p:spPr>
          <a:xfrm>
            <a:off x="6713728" y="4799410"/>
            <a:ext cx="1828800" cy="146962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p:nvPr>
        </p:nvSpPr>
        <p:spPr>
          <a:xfrm>
            <a:off x="9777984" y="4799409"/>
            <a:ext cx="1828800" cy="1469629"/>
          </a:xfrm>
        </p:spPr>
        <p:txBody>
          <a:bodyPr/>
          <a:lstStyle>
            <a:lvl1pPr marL="0" indent="0" algn="ctr">
              <a:spcBef>
                <a:spcPts val="0"/>
              </a:spcBef>
              <a:buNone/>
              <a:defRPr sz="1800">
                <a:latin typeface="+mj-lt"/>
              </a:defRPr>
            </a:lvl1pPr>
          </a:lstStyle>
          <a:p>
            <a:pPr lvl="0"/>
            <a:r>
              <a:rPr lang="en-US"/>
              <a:t>Click to edit Master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82379015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519.xml><?xml version="1.0" encoding="utf-8"?>
<p:sldLayout xmlns:a="http://schemas.openxmlformats.org/drawingml/2006/main" xmlns:r="http://schemas.openxmlformats.org/officeDocument/2006/relationships" xmlns:p="http://schemas.openxmlformats.org/presentationml/2006/main" showMasterSp="0" preserve="1">
  <p:cSld name="Five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8"/>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292608" y="4800600"/>
            <a:ext cx="1801368" cy="14684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2743962" y="4799409"/>
            <a:ext cx="1801368" cy="1472803"/>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p:nvPr>
        </p:nvSpPr>
        <p:spPr>
          <a:xfrm>
            <a:off x="5195316" y="4799410"/>
            <a:ext cx="1801368" cy="146962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p:nvPr>
        </p:nvSpPr>
        <p:spPr>
          <a:xfrm>
            <a:off x="7646670" y="4799409"/>
            <a:ext cx="1801368" cy="1469629"/>
          </a:xfrm>
        </p:spPr>
        <p:txBody>
          <a:bodyPr/>
          <a:lstStyle>
            <a:lvl1pPr marL="0" indent="0" algn="ctr">
              <a:spcBef>
                <a:spcPts val="0"/>
              </a:spcBef>
              <a:buNone/>
              <a:defRPr sz="1800">
                <a:latin typeface="+mj-lt"/>
              </a:defRPr>
            </a:lvl1pPr>
          </a:lstStyle>
          <a:p>
            <a:pPr lvl="0"/>
            <a:r>
              <a:rPr lang="en-US"/>
              <a:t>Click to edit Master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p:nvPr>
        </p:nvSpPr>
        <p:spPr>
          <a:xfrm>
            <a:off x="10098024" y="4799409"/>
            <a:ext cx="1801368" cy="1469629"/>
          </a:xfrm>
        </p:spPr>
        <p:txBody>
          <a:bodyPr/>
          <a:lstStyle>
            <a:lvl1pPr marL="0" indent="0" algn="ctr">
              <a:spcBef>
                <a:spcPts val="0"/>
              </a:spcBef>
              <a:buNone/>
              <a:defRPr sz="1800">
                <a:latin typeface="+mj-lt"/>
              </a:defRPr>
            </a:lvl1pPr>
          </a:lstStyle>
          <a:p>
            <a:pPr lvl="0"/>
            <a:r>
              <a:rPr lang="en-US"/>
              <a:t>Click to edit Master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cstate="screen">
              <a:extLst>
                <a:ext uri="{28A0092B-C50C-407E-A947-70E740481C1C}">
                  <a14:useLocalDpi xmlns:a14="http://schemas.microsoft.com/office/drawing/2010/main"/>
                </a:ext>
              </a:extLst>
            </a:blip>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74926565"/>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preserve="1" userDrawn="1">
  <p:cSld name="7_Title and Content">
    <p:spTree>
      <p:nvGrpSpPr>
        <p:cNvPr id="1" name=""/>
        <p:cNvGrpSpPr/>
        <p:nvPr/>
      </p:nvGrpSpPr>
      <p:grpSpPr>
        <a:xfrm>
          <a:off x="0" y="0"/>
          <a:ext cx="0" cy="0"/>
          <a:chOff x="0" y="0"/>
          <a:chExt cx="0" cy="0"/>
        </a:xfrm>
      </p:grpSpPr>
      <p:pic>
        <p:nvPicPr>
          <p:cNvPr id="6" name="Picture 5" descr="A group of colorful markers&#10;&#10;Description automatically generated">
            <a:extLst>
              <a:ext uri="{FF2B5EF4-FFF2-40B4-BE49-F238E27FC236}">
                <a16:creationId xmlns:a16="http://schemas.microsoft.com/office/drawing/2014/main" id="{B7CB5806-AB58-71DC-BFD8-4783C5A69ECE}"/>
              </a:ext>
            </a:extLst>
          </p:cNvPr>
          <p:cNvPicPr>
            <a:picLocks noChangeAspect="1"/>
          </p:cNvPicPr>
          <p:nvPr userDrawn="1"/>
        </p:nvPicPr>
        <p:blipFill rotWithShape="1">
          <a:blip r:embed="rId2">
            <a:extLst>
              <a:ext uri="{28A0092B-C50C-407E-A947-70E740481C1C}">
                <a14:useLocalDpi xmlns:a14="http://schemas.microsoft.com/office/drawing/2010/main"/>
              </a:ext>
            </a:extLst>
          </a:blip>
          <a:srcRect r="482"/>
          <a:stretch/>
        </p:blipFill>
        <p:spPr>
          <a:xfrm>
            <a:off x="0" y="0"/>
            <a:ext cx="12192000" cy="6858000"/>
          </a:xfrm>
          <a:prstGeom prst="rect">
            <a:avLst/>
          </a:prstGeom>
        </p:spPr>
      </p:pic>
    </p:spTree>
    <p:extLst>
      <p:ext uri="{BB962C8B-B14F-4D97-AF65-F5344CB8AC3E}">
        <p14:creationId xmlns:p14="http://schemas.microsoft.com/office/powerpoint/2010/main" val="1096053021"/>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520.xml><?xml version="1.0" encoding="utf-8"?>
<p:sldLayout xmlns:a="http://schemas.openxmlformats.org/drawingml/2006/main" xmlns:r="http://schemas.openxmlformats.org/officeDocument/2006/relationships" xmlns:p="http://schemas.openxmlformats.org/presentationml/2006/main" showMasterSp="0" preserve="1">
  <p:cSld name="Three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263" y="588962"/>
            <a:ext cx="11018520" cy="1115568"/>
          </a:xfrm>
        </p:spPr>
        <p:txBody>
          <a:bodyPr anchor="ctr"/>
          <a:lstStyle>
            <a:lvl1pPr algn="ctr">
              <a:defRPr/>
            </a:lvl1pPr>
          </a:lstStyle>
          <a:p>
            <a:r>
              <a:rPr lang="en-US"/>
              <a:t>Click to edit Master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2037906"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4939284"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p:nvPr>
        </p:nvSpPr>
        <p:spPr>
          <a:xfrm>
            <a:off x="7840663"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678534321"/>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521.xml><?xml version="1.0" encoding="utf-8"?>
<p:sldLayout xmlns:a="http://schemas.openxmlformats.org/drawingml/2006/main" xmlns:r="http://schemas.openxmlformats.org/officeDocument/2006/relationships" xmlns:p="http://schemas.openxmlformats.org/presentationml/2006/main" showMasterSp="0" preserve="1">
  <p:cSld name="Four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263" y="583007"/>
            <a:ext cx="11018520" cy="1115568"/>
          </a:xfrm>
        </p:spPr>
        <p:txBody>
          <a:bodyPr anchor="ctr"/>
          <a:lstStyle>
            <a:lvl1pPr algn="ctr">
              <a:defRPr/>
            </a:lvl1pPr>
          </a:lstStyle>
          <a:p>
            <a:r>
              <a:rPr lang="en-US"/>
              <a:t>Click to edit Master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584200"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3487250"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p:nvPr>
        </p:nvSpPr>
        <p:spPr>
          <a:xfrm>
            <a:off x="6390300"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p:nvPr>
        </p:nvSpPr>
        <p:spPr>
          <a:xfrm>
            <a:off x="9293351"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116217109"/>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522.xml><?xml version="1.0" encoding="utf-8"?>
<p:sldLayout xmlns:a="http://schemas.openxmlformats.org/drawingml/2006/main" xmlns:r="http://schemas.openxmlformats.org/officeDocument/2006/relationships" xmlns:p="http://schemas.openxmlformats.org/presentationml/2006/main" showMasterSp="0" preserve="1">
  <p:cSld name="Five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263" y="583007"/>
            <a:ext cx="11018520" cy="1115568"/>
          </a:xfrm>
        </p:spPr>
        <p:txBody>
          <a:bodyPr anchor="ctr"/>
          <a:lstStyle>
            <a:lvl1pPr algn="ctr">
              <a:defRPr/>
            </a:lvl1pPr>
          </a:lstStyle>
          <a:p>
            <a:r>
              <a:rPr lang="en-US"/>
              <a:t>Click to edit Master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584200"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2905506"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p:nvPr>
        </p:nvSpPr>
        <p:spPr>
          <a:xfrm>
            <a:off x="5227320" y="4235451"/>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p:nvPr>
        </p:nvSpPr>
        <p:spPr>
          <a:xfrm>
            <a:off x="7548118"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cstate="screen">
              <a:extLst>
                <a:ext uri="{28A0092B-C50C-407E-A947-70E740481C1C}">
                  <a14:useLocalDpi xmlns:a14="http://schemas.microsoft.com/office/drawing/2010/main"/>
                </a:ext>
              </a:extLst>
            </a:blip>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p:nvPr>
        </p:nvSpPr>
        <p:spPr>
          <a:xfrm>
            <a:off x="9869423"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67668842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523.xml><?xml version="1.0" encoding="utf-8"?>
<p:sldLayout xmlns:a="http://schemas.openxmlformats.org/drawingml/2006/main" xmlns:r="http://schemas.openxmlformats.org/officeDocument/2006/relationships" xmlns:p="http://schemas.openxmlformats.org/presentationml/2006/main" showMasterSp="0" preserve="1">
  <p:cSld name="Title and text side by s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p:nvPr>
        </p:nvSpPr>
        <p:spPr>
          <a:xfrm>
            <a:off x="4356100" y="2309812"/>
            <a:ext cx="7253288" cy="3959223"/>
          </a:xfrm>
        </p:spPr>
        <p:txBody>
          <a:bodyPr anchor="t"/>
          <a:lstStyle>
            <a:lvl1pPr marL="231775" indent="-231775">
              <a:spcAft>
                <a:spcPts val="600"/>
              </a:spcAft>
              <a:buFont typeface="Wingdings" panose="05000000000000000000" pitchFamily="2" charset="2"/>
              <a:buChar char=""/>
              <a:defRPr/>
            </a:lvl1pPr>
          </a:lstStyle>
          <a:p>
            <a:pPr lvl="0"/>
            <a:r>
              <a:rPr lang="en-US"/>
              <a:t>Click to edit Master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p:nvCxnSpPr>
        <p:spPr>
          <a:xfrm>
            <a:off x="585216" y="2019300"/>
            <a:ext cx="3182112" cy="0"/>
          </a:xfrm>
          <a:prstGeom prst="line">
            <a:avLst/>
          </a:prstGeom>
          <a:ln w="28575">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49D8AF80-CAD5-4055-80AD-0B31EBCB52A9}"/>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cxnSp>
        <p:nvCxnSpPr>
          <p:cNvPr id="8" name="Straight Connector 7">
            <a:extLst>
              <a:ext uri="{FF2B5EF4-FFF2-40B4-BE49-F238E27FC236}">
                <a16:creationId xmlns:a16="http://schemas.microsoft.com/office/drawing/2014/main" id="{DF1A9F7D-F14E-4BCE-9EB4-D9EF47B67809}"/>
              </a:ext>
              <a:ext uri="{C183D7F6-B498-43B3-948B-1728B52AA6E4}">
                <adec:decorative xmlns:adec="http://schemas.microsoft.com/office/drawing/2017/decorative" val="1"/>
              </a:ext>
            </a:extLst>
          </p:cNvPr>
          <p:cNvCxnSpPr>
            <a:cxnSpLocks/>
          </p:cNvCxnSpPr>
          <p:nvPr/>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21389314"/>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524.xml><?xml version="1.0" encoding="utf-8"?>
<p:sldLayout xmlns:a="http://schemas.openxmlformats.org/drawingml/2006/main" xmlns:r="http://schemas.openxmlformats.org/officeDocument/2006/relationships" xmlns:p="http://schemas.openxmlformats.org/presentationml/2006/main" showMasterSp="0" preserve="1">
  <p:cSld name="Title and text side by side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p:nvPr>
        </p:nvSpPr>
        <p:spPr>
          <a:xfrm>
            <a:off x="4941888" y="585788"/>
            <a:ext cx="6667500" cy="5683249"/>
          </a:xfrm>
        </p:spPr>
        <p:txBody>
          <a:bodyPr anchor="ctr"/>
          <a:lstStyle>
            <a:lvl1pPr marL="231775" indent="-231775">
              <a:spcAft>
                <a:spcPts val="600"/>
              </a:spcAft>
              <a:buFont typeface="Wingdings" panose="05000000000000000000" pitchFamily="2" charset="2"/>
              <a:buChar char=""/>
              <a:defRPr/>
            </a:lvl1pPr>
          </a:lstStyle>
          <a:p>
            <a:pPr lvl="0"/>
            <a:r>
              <a:rPr lang="en-US"/>
              <a:t>Click to edit Master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p:nvCxnSpPr>
        <p:spPr>
          <a:xfrm>
            <a:off x="4356100" y="2578100"/>
            <a:ext cx="0" cy="1701800"/>
          </a:xfrm>
          <a:prstGeom prst="line">
            <a:avLst/>
          </a:prstGeom>
          <a:ln w="28575">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A1DC2181-37AB-40A3-B61C-1DE7DBB57D63}"/>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42209408"/>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525.xml><?xml version="1.0" encoding="utf-8"?>
<p:sldLayout xmlns:a="http://schemas.openxmlformats.org/drawingml/2006/main" xmlns:r="http://schemas.openxmlformats.org/officeDocument/2006/relationships" xmlns:p="http://schemas.openxmlformats.org/presentationml/2006/main" showMasterSp="0" preserve="1">
  <p:cSld name="Developer Code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p:nvPr>
        </p:nvSpPr>
        <p:spPr/>
        <p:txBody>
          <a:bodyPr anchor="ctr"/>
          <a:lstStyle/>
          <a:p>
            <a:r>
              <a:rPr lang="en-US"/>
              <a:t>Click to edit Master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p:nvPr>
        </p:nvSpPr>
        <p:spPr>
          <a:xfrm>
            <a:off x="588263" y="2099310"/>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Master text styles</a:t>
            </a:r>
          </a:p>
        </p:txBody>
      </p:sp>
    </p:spTree>
    <p:extLst>
      <p:ext uri="{BB962C8B-B14F-4D97-AF65-F5344CB8AC3E}">
        <p14:creationId xmlns:p14="http://schemas.microsoft.com/office/powerpoint/2010/main" val="1192534454"/>
      </p:ext>
    </p:extLst>
  </p:cSld>
  <p:clrMapOvr>
    <a:masterClrMapping/>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526.xml><?xml version="1.0" encoding="utf-8"?>
<p:sldLayout xmlns:a="http://schemas.openxmlformats.org/drawingml/2006/main" xmlns:r="http://schemas.openxmlformats.org/officeDocument/2006/relationships" xmlns:p="http://schemas.openxmlformats.org/presentationml/2006/main" showMasterSp="0" preserve="1">
  <p:cSld name="Code Bottom">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69332"/>
          </a:xfrm>
        </p:spPr>
        <p:txBody>
          <a:bodyPr wrap="square">
            <a:spAutoFit/>
          </a:bodyPr>
          <a:lstStyle>
            <a:lvl1pPr marL="0" indent="0">
              <a:spcBef>
                <a:spcPts val="600"/>
              </a:spcBef>
              <a:spcAft>
                <a:spcPts val="0"/>
              </a:spcAft>
              <a:buNone/>
              <a:defRPr sz="24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919928856"/>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527.xml><?xml version="1.0" encoding="utf-8"?>
<p:sldLayout xmlns:a="http://schemas.openxmlformats.org/drawingml/2006/main" xmlns:r="http://schemas.openxmlformats.org/officeDocument/2006/relationships" xmlns:p="http://schemas.openxmlformats.org/presentationml/2006/main" showMasterSp="0" preserve="1">
  <p:cSld name="Code Top">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p:nvPr>
        </p:nvSpPr>
        <p:spPr>
          <a:xfrm>
            <a:off x="588263" y="4224580"/>
            <a:ext cx="11018520" cy="492443"/>
          </a:xfrm>
        </p:spPr>
        <p:txBody>
          <a:bodyPr/>
          <a:lstStyle>
            <a:lvl1pPr>
              <a:defRPr sz="3200">
                <a:solidFill>
                  <a:schemeClr val="tx1"/>
                </a:solidFill>
              </a:defRPr>
            </a:lvl1pPr>
          </a:lstStyle>
          <a:p>
            <a:r>
              <a:rPr lang="en-US"/>
              <a:t>Click to edit Master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69332"/>
          </a:xfrm>
        </p:spPr>
        <p:txBody>
          <a:bodyPr wrap="square">
            <a:spAutoFit/>
          </a:bodyPr>
          <a:lstStyle>
            <a:lvl1pPr marL="0" indent="0">
              <a:spcBef>
                <a:spcPts val="600"/>
              </a:spcBef>
              <a:spcAft>
                <a:spcPts val="0"/>
              </a:spcAft>
              <a:buNone/>
              <a:defRPr sz="24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264157193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528.xml><?xml version="1.0" encoding="utf-8"?>
<p:sldLayout xmlns:a="http://schemas.openxmlformats.org/drawingml/2006/main" xmlns:r="http://schemas.openxmlformats.org/officeDocument/2006/relationships" xmlns:p="http://schemas.openxmlformats.org/presentationml/2006/main" showMasterSp="0" preserve="1">
  <p:cSld name="Code Right s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69332"/>
          </a:xfrm>
        </p:spPr>
        <p:txBody>
          <a:bodyPr wrap="square">
            <a:spAutoFit/>
          </a:bodyPr>
          <a:lstStyle>
            <a:lvl1pPr marL="0" indent="0">
              <a:lnSpc>
                <a:spcPct val="100000"/>
              </a:lnSpc>
              <a:spcBef>
                <a:spcPts val="600"/>
              </a:spcBef>
              <a:spcAft>
                <a:spcPts val="0"/>
              </a:spcAft>
              <a:buNone/>
              <a:defRPr sz="24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69332"/>
          </a:xfrm>
        </p:spPr>
        <p:txBody>
          <a:bodyPr/>
          <a:lstStyle>
            <a:lvl1pPr marL="0" indent="0">
              <a:buNone/>
              <a:tabLst/>
              <a:defRPr sz="2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3180698382"/>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529.xml><?xml version="1.0" encoding="utf-8"?>
<p:sldLayout xmlns:a="http://schemas.openxmlformats.org/drawingml/2006/main" xmlns:r="http://schemas.openxmlformats.org/officeDocument/2006/relationships" xmlns:p="http://schemas.openxmlformats.org/presentationml/2006/main" showMasterSp="0" preserve="1">
  <p:cSld name="Code Left s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69332"/>
          </a:xfrm>
        </p:spPr>
        <p:txBody>
          <a:bodyPr/>
          <a:lstStyle>
            <a:lvl1pPr marL="0" indent="0">
              <a:buNone/>
              <a:defRPr sz="2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69332"/>
          </a:xfrm>
        </p:spPr>
        <p:txBody>
          <a:bodyPr wrap="square">
            <a:spAutoFit/>
          </a:bodyPr>
          <a:lstStyle>
            <a:lvl1pPr marL="0" indent="0">
              <a:lnSpc>
                <a:spcPct val="100000"/>
              </a:lnSpc>
              <a:spcBef>
                <a:spcPts val="600"/>
              </a:spcBef>
              <a:spcAft>
                <a:spcPts val="0"/>
              </a:spcAft>
              <a:buNone/>
              <a:defRPr sz="24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09066185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preserve="1" userDrawn="1">
  <p:cSld name="5_Title and Content">
    <p:spTree>
      <p:nvGrpSpPr>
        <p:cNvPr id="1" name=""/>
        <p:cNvGrpSpPr/>
        <p:nvPr/>
      </p:nvGrpSpPr>
      <p:grpSpPr>
        <a:xfrm>
          <a:off x="0" y="0"/>
          <a:ext cx="0" cy="0"/>
          <a:chOff x="0" y="0"/>
          <a:chExt cx="0" cy="0"/>
        </a:xfrm>
      </p:grpSpPr>
      <p:pic>
        <p:nvPicPr>
          <p:cNvPr id="5" name="Picture 4" descr="A close-up of a ribbon&#10;&#10;Description automatically generated">
            <a:extLst>
              <a:ext uri="{FF2B5EF4-FFF2-40B4-BE49-F238E27FC236}">
                <a16:creationId xmlns:a16="http://schemas.microsoft.com/office/drawing/2014/main" id="{0C8AED29-A2C9-D869-28FB-33C34244EB25}"/>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8284" r="37862"/>
          <a:stretch/>
        </p:blipFill>
        <p:spPr>
          <a:xfrm>
            <a:off x="0" y="0"/>
            <a:ext cx="5540029" cy="6858000"/>
          </a:xfrm>
          <a:prstGeom prst="rect">
            <a:avLst/>
          </a:prstGeom>
        </p:spPr>
      </p:pic>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a:xfrm>
            <a:off x="5960363" y="509156"/>
            <a:ext cx="5803901" cy="430887"/>
          </a:xfrm>
        </p:spPr>
        <p:txBody>
          <a:bodyPr/>
          <a:lstStyle>
            <a:lvl1pPr>
              <a:defRPr sz="2800">
                <a:solidFill>
                  <a:srgbClr val="000000"/>
                </a:solidFill>
              </a:defRPr>
            </a:lvl1pPr>
          </a:lstStyle>
          <a:p>
            <a:r>
              <a:rPr lang="en-US"/>
              <a:t>Click to edit Master title style</a:t>
            </a:r>
          </a:p>
        </p:txBody>
      </p:sp>
      <p:sp>
        <p:nvSpPr>
          <p:cNvPr id="3" name="Text Placeholder 2"/>
          <p:cNvSpPr>
            <a:spLocks noGrp="1"/>
          </p:cNvSpPr>
          <p:nvPr>
            <p:ph type="body" sz="quarter" idx="10"/>
          </p:nvPr>
        </p:nvSpPr>
        <p:spPr>
          <a:xfrm>
            <a:off x="5956299" y="1435497"/>
            <a:ext cx="5803901" cy="1268296"/>
          </a:xfrm>
        </p:spPr>
        <p:txBody>
          <a:bodyPr/>
          <a:lstStyle>
            <a:lvl1pPr>
              <a:defRPr sz="2000">
                <a:solidFill>
                  <a:srgbClr val="000000"/>
                </a:solidFill>
                <a:latin typeface="+mn-lt"/>
              </a:defRPr>
            </a:lvl1pPr>
            <a:lvl2pPr>
              <a:defRPr sz="1600">
                <a:solidFill>
                  <a:srgbClr val="000000"/>
                </a:solidFill>
              </a:defRPr>
            </a:lvl2pPr>
            <a:lvl3pPr>
              <a:defRPr sz="1401">
                <a:solidFill>
                  <a:srgbClr val="000000"/>
                </a:solidFill>
              </a:defRPr>
            </a:lvl3pPr>
            <a:lvl4pPr>
              <a:defRPr sz="1200">
                <a:solidFill>
                  <a:srgbClr val="000000"/>
                </a:solidFill>
              </a:defRPr>
            </a:lvl4pPr>
            <a:lvl5pPr>
              <a:defRPr sz="1001">
                <a:solidFill>
                  <a:srgbClr val="0000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a:extLst>
              <a:ext uri="{FF2B5EF4-FFF2-40B4-BE49-F238E27FC236}">
                <a16:creationId xmlns:a16="http://schemas.microsoft.com/office/drawing/2014/main" id="{4321A61E-DF9E-F052-06B1-83ADA07FFD3F}"/>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95989476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530.xml><?xml version="1.0" encoding="utf-8"?>
<p:sldLayout xmlns:a="http://schemas.openxmlformats.org/drawingml/2006/main" xmlns:r="http://schemas.openxmlformats.org/officeDocument/2006/relationships" xmlns:p="http://schemas.openxmlformats.org/presentationml/2006/main" showMasterSp="0" preserve="1">
  <p:cSld name="Demo slide">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2977823"/>
            <a:ext cx="9144000" cy="553998"/>
          </a:xfrm>
          <a:noFill/>
        </p:spPr>
        <p:txBody>
          <a:bodyPr lIns="0" tIns="0" rIns="0" bIns="0" anchor="b" anchorCtr="0">
            <a:spAutoFit/>
          </a:bodyPr>
          <a:lstStyle>
            <a:lvl1pPr algn="l" defTabSz="932742" rtl="0" eaLnBrk="1" latinLnBrk="0" hangingPunct="1">
              <a:lnSpc>
                <a:spcPct val="90000"/>
              </a:lnSpc>
              <a:spcBef>
                <a:spcPct val="0"/>
              </a:spcBef>
              <a:buNone/>
              <a:defRPr lang="en-US" sz="4000" b="0" kern="1200" cap="none" spc="-50" baseline="0" dirty="0">
                <a:ln w="3175">
                  <a:noFill/>
                </a:ln>
                <a:solidFill>
                  <a:schemeClr val="tx1"/>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246221"/>
          </a:xfrm>
          <a:noFill/>
        </p:spPr>
        <p:txBody>
          <a:bodyPr lIns="0" tIns="0" rIns="0" bIns="0">
            <a:spAutoFit/>
          </a:bodyPr>
          <a:lstStyle>
            <a:lvl1pPr marL="0" indent="0">
              <a:spcBef>
                <a:spcPts val="0"/>
              </a:spcBef>
              <a:spcAft>
                <a:spcPts val="0"/>
              </a:spcAft>
              <a:buFont typeface="Arial" panose="020B0604020202020204" pitchFamily="34" charset="0"/>
              <a:buNone/>
              <a:defRPr sz="16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333724690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531.xml><?xml version="1.0" encoding="utf-8"?>
<p:sldLayout xmlns:a="http://schemas.openxmlformats.org/drawingml/2006/main" xmlns:r="http://schemas.openxmlformats.org/officeDocument/2006/relationships" xmlns:p="http://schemas.openxmlformats.org/presentationml/2006/main" showMasterSp="0" preserve="1">
  <p:cSld name="Demo slide 2">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2977823"/>
            <a:ext cx="9144000" cy="553998"/>
          </a:xfrm>
          <a:noFill/>
        </p:spPr>
        <p:txBody>
          <a:bodyPr lIns="0" tIns="0" rIns="0" bIns="0" anchor="b" anchorCtr="0">
            <a:spAutoFit/>
          </a:bodyPr>
          <a:lstStyle>
            <a:lvl1pPr algn="l" defTabSz="932742" rtl="0" eaLnBrk="1" latinLnBrk="0" hangingPunct="1">
              <a:lnSpc>
                <a:spcPct val="90000"/>
              </a:lnSpc>
              <a:spcBef>
                <a:spcPct val="0"/>
              </a:spcBef>
              <a:buNone/>
              <a:defRPr lang="en-US" sz="4000" b="0" kern="1200" cap="none" spc="-50" baseline="0" dirty="0">
                <a:ln w="3175">
                  <a:noFill/>
                </a:ln>
                <a:solidFill>
                  <a:schemeClr val="tx1"/>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246221"/>
          </a:xfrm>
          <a:noFill/>
        </p:spPr>
        <p:txBody>
          <a:bodyPr lIns="0" tIns="0" rIns="0" bIns="0">
            <a:spAutoFit/>
          </a:bodyPr>
          <a:lstStyle>
            <a:lvl1pPr marL="0" indent="0">
              <a:spcBef>
                <a:spcPts val="0"/>
              </a:spcBef>
              <a:spcAft>
                <a:spcPts val="0"/>
              </a:spcAft>
              <a:buFont typeface="Arial" panose="020B0604020202020204" pitchFamily="34" charset="0"/>
              <a:buNone/>
              <a:defRPr sz="16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40522329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532.xml><?xml version="1.0" encoding="utf-8"?>
<p:sldLayout xmlns:a="http://schemas.openxmlformats.org/drawingml/2006/main" xmlns:r="http://schemas.openxmlformats.org/officeDocument/2006/relationships" xmlns:p="http://schemas.openxmlformats.org/presentationml/2006/main" showMasterSp="0" preserve="1">
  <p:cSld name="Section Title">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2980408"/>
            <a:ext cx="9144000" cy="553998"/>
          </a:xfrm>
          <a:noFill/>
        </p:spPr>
        <p:txBody>
          <a:bodyPr lIns="0" tIns="0" rIns="0" bIns="0" anchor="b" anchorCtr="0">
            <a:spAutoFit/>
          </a:bodyPr>
          <a:lstStyle>
            <a:lvl1pPr algn="l" defTabSz="932742" rtl="0" eaLnBrk="1" latinLnBrk="0" hangingPunct="1">
              <a:lnSpc>
                <a:spcPct val="90000"/>
              </a:lnSpc>
              <a:spcBef>
                <a:spcPct val="0"/>
              </a:spcBef>
              <a:buNone/>
              <a:defRPr lang="en-US" sz="4000" b="0" kern="1200" cap="none" spc="-50" baseline="0" dirty="0">
                <a:ln w="3175">
                  <a:noFill/>
                </a:ln>
                <a:solidFill>
                  <a:schemeClr val="tx1"/>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62311338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533.xml><?xml version="1.0" encoding="utf-8"?>
<p:sldLayout xmlns:a="http://schemas.openxmlformats.org/drawingml/2006/main" xmlns:r="http://schemas.openxmlformats.org/officeDocument/2006/relationships" xmlns:p="http://schemas.openxmlformats.org/presentationml/2006/main" showMasterSp="0" preserve="1">
  <p:cSld name="Section Title 2">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2980408"/>
            <a:ext cx="9144000" cy="553998"/>
          </a:xfrm>
          <a:noFill/>
        </p:spPr>
        <p:txBody>
          <a:bodyPr lIns="0" tIns="0" rIns="0" bIns="0" anchor="b" anchorCtr="0">
            <a:spAutoFit/>
          </a:bodyPr>
          <a:lstStyle>
            <a:lvl1pPr algn="l" defTabSz="932742" rtl="0" eaLnBrk="1" latinLnBrk="0" hangingPunct="1">
              <a:lnSpc>
                <a:spcPct val="90000"/>
              </a:lnSpc>
              <a:spcBef>
                <a:spcPct val="0"/>
              </a:spcBef>
              <a:buNone/>
              <a:defRPr lang="en-US" sz="4000" b="0" kern="1200" cap="none" spc="-50" baseline="0" dirty="0">
                <a:ln w="3175">
                  <a:noFill/>
                </a:ln>
                <a:solidFill>
                  <a:schemeClr val="tx1"/>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35525064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534.xml><?xml version="1.0" encoding="utf-8"?>
<p:sldLayout xmlns:a="http://schemas.openxmlformats.org/drawingml/2006/main" xmlns:r="http://schemas.openxmlformats.org/officeDocument/2006/relationships" xmlns:p="http://schemas.openxmlformats.org/presentationml/2006/main" showMasterSp="0"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058312872"/>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535.xml><?xml version="1.0" encoding="utf-8"?>
<p:sldLayout xmlns:a="http://schemas.openxmlformats.org/drawingml/2006/main" xmlns:r="http://schemas.openxmlformats.org/officeDocument/2006/relationships" xmlns:p="http://schemas.openxmlformats.org/presentationml/2006/main" showMasterSp="0" preserve="1">
  <p:cSld name="Blank 2">
    <p:bg>
      <p:bgRef idx="1001">
        <a:schemeClr val="bg2"/>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94660362"/>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536.xml><?xml version="1.0" encoding="utf-8"?>
<p:sldLayout xmlns:a="http://schemas.openxmlformats.org/drawingml/2006/main" xmlns:r="http://schemas.openxmlformats.org/officeDocument/2006/relationships" xmlns:p="http://schemas.openxmlformats.org/presentationml/2006/main" showMasterSp="0" preserve="1">
  <p:cSld name="Closing logo slide">
    <p:bg>
      <p:bgRef idx="1001">
        <a:schemeClr val="bg2"/>
      </p:bgRef>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tx1"/>
                </a:solidFill>
                <a:cs typeface="Segoe UI" pitchFamily="34" charset="0"/>
              </a:rPr>
              <a:t>© Copyright Microsoft Corporation. All rights reserved. </a:t>
            </a:r>
          </a:p>
        </p:txBody>
      </p:sp>
      <p:pic>
        <p:nvPicPr>
          <p:cNvPr id="5" name="MS logo white - EMF" descr="Microsoft logo white text version">
            <a:extLst>
              <a:ext uri="{FF2B5EF4-FFF2-40B4-BE49-F238E27FC236}">
                <a16:creationId xmlns:a16="http://schemas.microsoft.com/office/drawing/2014/main" id="{70D3778F-A717-44C8-9013-FF206B15DD6D}"/>
              </a:ext>
            </a:extLst>
          </p:cNvPr>
          <p:cNvPicPr>
            <a:picLocks noChangeAspect="1"/>
          </p:cNvPicPr>
          <p:nvPr/>
        </p:nvPicPr>
        <p:blipFill>
          <a:blip r:embed="rId2" cstate="print">
            <a:extLst>
              <a:ext uri="{28A0092B-C50C-407E-A947-70E740481C1C}">
                <a14:useLocalDpi xmlns:a14="http://schemas.microsoft.com/office/drawing/2010/main"/>
              </a:ext>
            </a:extLst>
          </a:blip>
          <a:stretch>
            <a:fillRect/>
          </a:stretch>
        </p:blipFill>
        <p:spPr bwMode="black">
          <a:xfrm>
            <a:off x="584200" y="585788"/>
            <a:ext cx="1366245" cy="292608"/>
          </a:xfrm>
          <a:prstGeom prst="rect">
            <a:avLst/>
          </a:prstGeom>
        </p:spPr>
      </p:pic>
    </p:spTree>
    <p:extLst>
      <p:ext uri="{BB962C8B-B14F-4D97-AF65-F5344CB8AC3E}">
        <p14:creationId xmlns:p14="http://schemas.microsoft.com/office/powerpoint/2010/main" val="3176133974"/>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537.xml><?xml version="1.0" encoding="utf-8"?>
<p:sldLayout xmlns:a="http://schemas.openxmlformats.org/drawingml/2006/main" xmlns:r="http://schemas.openxmlformats.org/officeDocument/2006/relationships" xmlns:p="http://schemas.openxmlformats.org/presentationml/2006/main" showMasterSp="0" preserve="1">
  <p:cSld name="Black Notes slide Layout">
    <p:bg bwMode="black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2215991"/>
          </a:xfrm>
        </p:spPr>
        <p:txBody>
          <a:bodyPr>
            <a:spAutoFit/>
          </a:bodyPr>
          <a:lstStyle>
            <a:lvl1pPr>
              <a:defRPr sz="3600">
                <a:latin typeface="+mn-lt"/>
              </a:defRPr>
            </a:lvl1pPr>
            <a:lvl2pPr>
              <a:defRPr sz="2800">
                <a:latin typeface="+mn-lt"/>
              </a:defRPr>
            </a:lvl2pPr>
            <a:lvl3pPr>
              <a:defRPr sz="2400">
                <a:latin typeface="+mn-lt"/>
              </a:defRPr>
            </a:lvl3pPr>
            <a:lvl4pPr>
              <a:defRPr sz="2000">
                <a:latin typeface="+mn-lt"/>
              </a:defRPr>
            </a:lvl4pPr>
            <a:lvl5pPr>
              <a:defRPr sz="18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654361567"/>
      </p:ext>
    </p:extLst>
  </p:cSld>
  <p:clrMapOvr>
    <a:masterClrMapping/>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538.xml><?xml version="1.0" encoding="utf-8"?>
<p:sldLayout xmlns:a="http://schemas.openxmlformats.org/drawingml/2006/main" xmlns:r="http://schemas.openxmlformats.org/officeDocument/2006/relationships" xmlns:p="http://schemas.openxmlformats.org/presentationml/2006/main" showMasterSp="0" preserve="1" userDrawn="1">
  <p:cSld name=" Title square photo placeholder">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rgbClr val="50E6FF"/>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white - EMF" descr="Microsoft logo white text version">
            <a:extLst>
              <a:ext uri="{FF2B5EF4-FFF2-40B4-BE49-F238E27FC236}">
                <a16:creationId xmlns:a16="http://schemas.microsoft.com/office/drawing/2014/main" id="{B75A0920-A5C0-44B4-805C-2A21395BDE60}"/>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sp>
        <p:nvSpPr>
          <p:cNvPr id="6" name="Picture Placeholder" descr="This photo is a 'placeholder' only. Drag or drop your photo here, or click and tap the center to insert a photo.">
            <a:extLst>
              <a:ext uri="{FF2B5EF4-FFF2-40B4-BE49-F238E27FC236}">
                <a16:creationId xmlns:a16="http://schemas.microsoft.com/office/drawing/2014/main" id="{DC2208ED-1531-486A-A671-D18711B4782D}"/>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48518342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55">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39.xml><?xml version="1.0" encoding="utf-8"?>
<p:sldLayout xmlns:a="http://schemas.openxmlformats.org/drawingml/2006/main" xmlns:r="http://schemas.openxmlformats.org/officeDocument/2006/relationships" xmlns:p="http://schemas.openxmlformats.org/presentationml/2006/main" showMasterSp="0" preserve="1" userDrawn="1">
  <p:cSld name=" Title square photo placeholder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DDC08157-A48C-4ACA-A5BB-EE2A866E103C}"/>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
        <p:nvSpPr>
          <p:cNvPr id="6" name="Picture Placeholder" descr="This photo is a 'placeholder' only. Drag or drop your photo here, or click and tap the center to insert a photo.">
            <a:extLst>
              <a:ext uri="{FF2B5EF4-FFF2-40B4-BE49-F238E27FC236}">
                <a16:creationId xmlns:a16="http://schemas.microsoft.com/office/drawing/2014/main" id="{8B2807B7-DE13-4A56-9011-FC9C05D3A5EB}"/>
              </a:ext>
            </a:extLst>
          </p:cNvPr>
          <p:cNvSpPr>
            <a:spLocks noGrp="1"/>
          </p:cNvSpPr>
          <p:nvPr>
            <p:ph type="pic" sz="quarter" idx="11" hasCustomPrompt="1"/>
          </p:nvPr>
        </p:nvSpPr>
        <p:spPr bwMode="ltGray">
          <a:xfrm>
            <a:off x="5334000" y="0"/>
            <a:ext cx="6858000" cy="6858000"/>
          </a:xfrm>
          <a:blipFill>
            <a:blip r:embed="rId3"/>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Tree>
    <p:extLst>
      <p:ext uri="{BB962C8B-B14F-4D97-AF65-F5344CB8AC3E}">
        <p14:creationId xmlns:p14="http://schemas.microsoft.com/office/powerpoint/2010/main" val="15588245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preserve="1" userDrawn="1">
  <p:cSld name="6_Title and Content">
    <p:spTree>
      <p:nvGrpSpPr>
        <p:cNvPr id="1" name=""/>
        <p:cNvGrpSpPr/>
        <p:nvPr/>
      </p:nvGrpSpPr>
      <p:grpSpPr>
        <a:xfrm>
          <a:off x="0" y="0"/>
          <a:ext cx="0" cy="0"/>
          <a:chOff x="0" y="0"/>
          <a:chExt cx="0" cy="0"/>
        </a:xfrm>
      </p:grpSpPr>
      <p:pic>
        <p:nvPicPr>
          <p:cNvPr id="8" name="Picture 7" descr="A close up of a colorful object&#10;&#10;Description automatically generated">
            <a:extLst>
              <a:ext uri="{FF2B5EF4-FFF2-40B4-BE49-F238E27FC236}">
                <a16:creationId xmlns:a16="http://schemas.microsoft.com/office/drawing/2014/main" id="{8FA3090A-C743-6442-6B26-85597FDE3AA7}"/>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36021" r="10124"/>
          <a:stretch/>
        </p:blipFill>
        <p:spPr>
          <a:xfrm>
            <a:off x="6651970" y="0"/>
            <a:ext cx="5540030" cy="6858000"/>
          </a:xfrm>
          <a:prstGeom prst="rect">
            <a:avLst/>
          </a:prstGeom>
        </p:spPr>
      </p:pic>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a:xfrm>
            <a:off x="385063" y="610756"/>
            <a:ext cx="11018521" cy="430887"/>
          </a:xfrm>
        </p:spPr>
        <p:txBody>
          <a:bodyPr/>
          <a:lstStyle>
            <a:lvl1pPr>
              <a:defRPr sz="2800">
                <a:solidFill>
                  <a:srgbClr val="000000"/>
                </a:solidFill>
              </a:defRPr>
            </a:lvl1pPr>
          </a:lstStyle>
          <a:p>
            <a:r>
              <a:rPr lang="en-US"/>
              <a:t>Click to edit Master title style</a:t>
            </a:r>
          </a:p>
        </p:txBody>
      </p:sp>
      <p:sp>
        <p:nvSpPr>
          <p:cNvPr id="3" name="Text Placeholder 2"/>
          <p:cNvSpPr>
            <a:spLocks noGrp="1"/>
          </p:cNvSpPr>
          <p:nvPr>
            <p:ph type="body" sz="quarter" idx="10"/>
          </p:nvPr>
        </p:nvSpPr>
        <p:spPr>
          <a:xfrm>
            <a:off x="380999" y="1537097"/>
            <a:ext cx="11018521" cy="1268296"/>
          </a:xfrm>
        </p:spPr>
        <p:txBody>
          <a:bodyPr/>
          <a:lstStyle>
            <a:lvl1pPr>
              <a:defRPr sz="2000">
                <a:solidFill>
                  <a:srgbClr val="000000"/>
                </a:solidFill>
                <a:latin typeface="+mn-lt"/>
              </a:defRPr>
            </a:lvl1pPr>
            <a:lvl2pPr>
              <a:defRPr sz="1600">
                <a:solidFill>
                  <a:srgbClr val="000000"/>
                </a:solidFill>
              </a:defRPr>
            </a:lvl2pPr>
            <a:lvl3pPr>
              <a:defRPr sz="1401">
                <a:solidFill>
                  <a:srgbClr val="000000"/>
                </a:solidFill>
              </a:defRPr>
            </a:lvl3pPr>
            <a:lvl4pPr>
              <a:defRPr sz="1200">
                <a:solidFill>
                  <a:srgbClr val="000000"/>
                </a:solidFill>
              </a:defRPr>
            </a:lvl4pPr>
            <a:lvl5pPr>
              <a:defRPr sz="1001">
                <a:solidFill>
                  <a:srgbClr val="000000"/>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a:extLst>
              <a:ext uri="{FF2B5EF4-FFF2-40B4-BE49-F238E27FC236}">
                <a16:creationId xmlns:a16="http://schemas.microsoft.com/office/drawing/2014/main" id="{4321A61E-DF9E-F052-06B1-83ADA07FFD3F}"/>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612578933"/>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540.xml><?xml version="1.0" encoding="utf-8"?>
<p:sldLayout xmlns:a="http://schemas.openxmlformats.org/drawingml/2006/main" xmlns:r="http://schemas.openxmlformats.org/officeDocument/2006/relationships" xmlns:p="http://schemas.openxmlformats.org/presentationml/2006/main" showMasterSp="0" preserve="1" userDrawn="1">
  <p:cSld name="Title square photo">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rgbClr val="50E6FF"/>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white - EMF" descr="Microsoft logo white text version">
            <a:extLst>
              <a:ext uri="{FF2B5EF4-FFF2-40B4-BE49-F238E27FC236}">
                <a16:creationId xmlns:a16="http://schemas.microsoft.com/office/drawing/2014/main" id="{B75A0920-A5C0-44B4-805C-2A21395BDE60}"/>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3" name="Picture 2" descr="Aerial photo of an office building lobby.">
            <a:extLst>
              <a:ext uri="{FF2B5EF4-FFF2-40B4-BE49-F238E27FC236}">
                <a16:creationId xmlns:a16="http://schemas.microsoft.com/office/drawing/2014/main" id="{BD0CECEE-6379-4C70-9283-AA40D82338FB}"/>
              </a:ext>
            </a:extLst>
          </p:cNvPr>
          <p:cNvPicPr>
            <a:picLocks noChangeAspect="1"/>
          </p:cNvPicPr>
          <p:nvPr userDrawn="1"/>
        </p:nvPicPr>
        <p:blipFill rotWithShape="1">
          <a:blip r:embed="rId3"/>
          <a:srcRect l="30076" r="3275"/>
          <a:stretch/>
        </p:blipFill>
        <p:spPr bwMode="ltGray">
          <a:xfrm>
            <a:off x="5334000" y="0"/>
            <a:ext cx="6858000" cy="6858000"/>
          </a:xfrm>
          <a:prstGeom prst="rect">
            <a:avLst/>
          </a:prstGeom>
        </p:spPr>
      </p:pic>
    </p:spTree>
    <p:extLst>
      <p:ext uri="{BB962C8B-B14F-4D97-AF65-F5344CB8AC3E}">
        <p14:creationId xmlns:p14="http://schemas.microsoft.com/office/powerpoint/2010/main" val="120221360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55">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41.xml><?xml version="1.0" encoding="utf-8"?>
<p:sldLayout xmlns:a="http://schemas.openxmlformats.org/drawingml/2006/main" xmlns:r="http://schemas.openxmlformats.org/officeDocument/2006/relationships" xmlns:p="http://schemas.openxmlformats.org/presentationml/2006/main" showMasterSp="0" preserve="1" userDrawn="1">
  <p:cSld name="Title square photo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DDC08157-A48C-4ACA-A5BB-EE2A866E103C}"/>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3" name="Picture 2" descr="Aerial photo of an office building lobby.">
            <a:extLst>
              <a:ext uri="{FF2B5EF4-FFF2-40B4-BE49-F238E27FC236}">
                <a16:creationId xmlns:a16="http://schemas.microsoft.com/office/drawing/2014/main" id="{E4EC594C-8F1D-403A-BD67-16F41EF06160}"/>
              </a:ext>
            </a:extLst>
          </p:cNvPr>
          <p:cNvPicPr>
            <a:picLocks noChangeAspect="1"/>
          </p:cNvPicPr>
          <p:nvPr userDrawn="1"/>
        </p:nvPicPr>
        <p:blipFill rotWithShape="1">
          <a:blip r:embed="rId3"/>
          <a:srcRect l="30076" r="3275"/>
          <a:stretch/>
        </p:blipFill>
        <p:spPr bwMode="ltGray">
          <a:xfrm>
            <a:off x="5334000" y="0"/>
            <a:ext cx="6858000" cy="6858000"/>
          </a:xfrm>
          <a:prstGeom prst="rect">
            <a:avLst/>
          </a:prstGeom>
        </p:spPr>
      </p:pic>
    </p:spTree>
    <p:extLst>
      <p:ext uri="{BB962C8B-B14F-4D97-AF65-F5344CB8AC3E}">
        <p14:creationId xmlns:p14="http://schemas.microsoft.com/office/powerpoint/2010/main" val="42491763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42.xml><?xml version="1.0" encoding="utf-8"?>
<p:sldLayout xmlns:a="http://schemas.openxmlformats.org/drawingml/2006/main" xmlns:r="http://schemas.openxmlformats.org/officeDocument/2006/relationships" xmlns:p="http://schemas.openxmlformats.org/presentationml/2006/main" showMasterSp="0" preserve="1" userDrawn="1">
  <p:cSld name=" Title square photo 3">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rgbClr val="50E6FF"/>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white - EMF" descr="Microsoft logo white text version">
            <a:extLst>
              <a:ext uri="{FF2B5EF4-FFF2-40B4-BE49-F238E27FC236}">
                <a16:creationId xmlns:a16="http://schemas.microsoft.com/office/drawing/2014/main" id="{B75A0920-A5C0-44B4-805C-2A21395BDE60}"/>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9" name="Picture 8" descr="Two people looking at a computer screen&#10;">
            <a:extLst>
              <a:ext uri="{FF2B5EF4-FFF2-40B4-BE49-F238E27FC236}">
                <a16:creationId xmlns:a16="http://schemas.microsoft.com/office/drawing/2014/main" id="{C8E48462-410F-4BD4-912C-73CAF94C1631}"/>
              </a:ext>
            </a:extLst>
          </p:cNvPr>
          <p:cNvPicPr>
            <a:picLocks noChangeAspect="1"/>
          </p:cNvPicPr>
          <p:nvPr userDrawn="1"/>
        </p:nvPicPr>
        <p:blipFill rotWithShape="1">
          <a:blip r:embed="rId3"/>
          <a:srcRect l="21845" r="11455"/>
          <a:stretch/>
        </p:blipFill>
        <p:spPr bwMode="ltGray">
          <a:xfrm>
            <a:off x="5334000" y="0"/>
            <a:ext cx="6858000" cy="6858000"/>
          </a:xfrm>
          <a:prstGeom prst="rect">
            <a:avLst/>
          </a:prstGeom>
        </p:spPr>
      </p:pic>
    </p:spTree>
    <p:extLst>
      <p:ext uri="{BB962C8B-B14F-4D97-AF65-F5344CB8AC3E}">
        <p14:creationId xmlns:p14="http://schemas.microsoft.com/office/powerpoint/2010/main" val="235519435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55">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43.xml><?xml version="1.0" encoding="utf-8"?>
<p:sldLayout xmlns:a="http://schemas.openxmlformats.org/drawingml/2006/main" xmlns:r="http://schemas.openxmlformats.org/officeDocument/2006/relationships" xmlns:p="http://schemas.openxmlformats.org/presentationml/2006/main" showMasterSp="0" preserve="1" userDrawn="1">
  <p:cSld name=" Title square photo 4">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DDC08157-A48C-4ACA-A5BB-EE2A866E103C}"/>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3" name="Picture 2" descr="Two people looking at a computer screen&#10;">
            <a:extLst>
              <a:ext uri="{FF2B5EF4-FFF2-40B4-BE49-F238E27FC236}">
                <a16:creationId xmlns:a16="http://schemas.microsoft.com/office/drawing/2014/main" id="{67AE355B-EFD6-4F9B-9647-C3AD81D2CB51}"/>
              </a:ext>
            </a:extLst>
          </p:cNvPr>
          <p:cNvPicPr>
            <a:picLocks noChangeAspect="1"/>
          </p:cNvPicPr>
          <p:nvPr userDrawn="1"/>
        </p:nvPicPr>
        <p:blipFill rotWithShape="1">
          <a:blip r:embed="rId3"/>
          <a:srcRect l="21845" r="11455"/>
          <a:stretch/>
        </p:blipFill>
        <p:spPr bwMode="ltGray">
          <a:xfrm>
            <a:off x="5334000" y="0"/>
            <a:ext cx="6858000" cy="6858000"/>
          </a:xfrm>
          <a:prstGeom prst="rect">
            <a:avLst/>
          </a:prstGeom>
        </p:spPr>
      </p:pic>
    </p:spTree>
    <p:extLst>
      <p:ext uri="{BB962C8B-B14F-4D97-AF65-F5344CB8AC3E}">
        <p14:creationId xmlns:p14="http://schemas.microsoft.com/office/powerpoint/2010/main" val="29451539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44.xml><?xml version="1.0" encoding="utf-8"?>
<p:sldLayout xmlns:a="http://schemas.openxmlformats.org/drawingml/2006/main" xmlns:r="http://schemas.openxmlformats.org/officeDocument/2006/relationships" xmlns:p="http://schemas.openxmlformats.org/presentationml/2006/main" showMasterSp="0" preserve="1" userDrawn="1">
  <p:cSld name=" Title square photo 5">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rgbClr val="50E6FF"/>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white - EMF" descr="Microsoft logo white text version">
            <a:extLst>
              <a:ext uri="{FF2B5EF4-FFF2-40B4-BE49-F238E27FC236}">
                <a16:creationId xmlns:a16="http://schemas.microsoft.com/office/drawing/2014/main" id="{B75A0920-A5C0-44B4-805C-2A21395BDE60}"/>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3" name="Picture 2" descr="Datacenter with man walking down the aisle">
            <a:extLst>
              <a:ext uri="{FF2B5EF4-FFF2-40B4-BE49-F238E27FC236}">
                <a16:creationId xmlns:a16="http://schemas.microsoft.com/office/drawing/2014/main" id="{D9A5DB06-CA2E-42DD-BF08-BFDF9AEDDEFC}"/>
              </a:ext>
            </a:extLst>
          </p:cNvPr>
          <p:cNvPicPr>
            <a:picLocks noChangeAspect="1"/>
          </p:cNvPicPr>
          <p:nvPr userDrawn="1"/>
        </p:nvPicPr>
        <p:blipFill rotWithShape="1">
          <a:blip r:embed="rId3"/>
          <a:srcRect l="16675" r="16675"/>
          <a:stretch/>
        </p:blipFill>
        <p:spPr bwMode="ltGray">
          <a:xfrm>
            <a:off x="5334000" y="0"/>
            <a:ext cx="6858000" cy="6858000"/>
          </a:xfrm>
          <a:prstGeom prst="rect">
            <a:avLst/>
          </a:prstGeom>
        </p:spPr>
      </p:pic>
    </p:spTree>
    <p:extLst>
      <p:ext uri="{BB962C8B-B14F-4D97-AF65-F5344CB8AC3E}">
        <p14:creationId xmlns:p14="http://schemas.microsoft.com/office/powerpoint/2010/main" val="623326872"/>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55">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45.xml><?xml version="1.0" encoding="utf-8"?>
<p:sldLayout xmlns:a="http://schemas.openxmlformats.org/drawingml/2006/main" xmlns:r="http://schemas.openxmlformats.org/officeDocument/2006/relationships" xmlns:p="http://schemas.openxmlformats.org/presentationml/2006/main" showMasterSp="0" preserve="1" userDrawn="1">
  <p:cSld name=" Title square photo 6">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DDC08157-A48C-4ACA-A5BB-EE2A866E103C}"/>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3" name="Picture 2" descr="Datacenter with man walking down the aisle">
            <a:extLst>
              <a:ext uri="{FF2B5EF4-FFF2-40B4-BE49-F238E27FC236}">
                <a16:creationId xmlns:a16="http://schemas.microsoft.com/office/drawing/2014/main" id="{7363045C-53D3-46A4-A40D-1AB2A5D42C45}"/>
              </a:ext>
            </a:extLst>
          </p:cNvPr>
          <p:cNvPicPr>
            <a:picLocks noChangeAspect="1"/>
          </p:cNvPicPr>
          <p:nvPr userDrawn="1"/>
        </p:nvPicPr>
        <p:blipFill rotWithShape="1">
          <a:blip r:embed="rId3"/>
          <a:srcRect l="16675" r="16675"/>
          <a:stretch/>
        </p:blipFill>
        <p:spPr bwMode="ltGray">
          <a:xfrm>
            <a:off x="5334000" y="0"/>
            <a:ext cx="6858000" cy="6858000"/>
          </a:xfrm>
          <a:prstGeom prst="rect">
            <a:avLst/>
          </a:prstGeom>
        </p:spPr>
      </p:pic>
    </p:spTree>
    <p:extLst>
      <p:ext uri="{BB962C8B-B14F-4D97-AF65-F5344CB8AC3E}">
        <p14:creationId xmlns:p14="http://schemas.microsoft.com/office/powerpoint/2010/main" val="26994832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46.xml><?xml version="1.0" encoding="utf-8"?>
<p:sldLayout xmlns:a="http://schemas.openxmlformats.org/drawingml/2006/main" xmlns:r="http://schemas.openxmlformats.org/officeDocument/2006/relationships" xmlns:p="http://schemas.openxmlformats.org/presentationml/2006/main" showMasterSp="0" preserve="1" userDrawn="1">
  <p:cSld name=" Title square photo 7">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rgbClr val="50E6FF"/>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white - EMF" descr="Microsoft logo white text version">
            <a:extLst>
              <a:ext uri="{FF2B5EF4-FFF2-40B4-BE49-F238E27FC236}">
                <a16:creationId xmlns:a16="http://schemas.microsoft.com/office/drawing/2014/main" id="{B75A0920-A5C0-44B4-805C-2A21395BDE60}"/>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6" name="Picture 5" descr="A group of people wearing masks and maintaining a safe distance in a professional building.&#10;">
            <a:extLst>
              <a:ext uri="{FF2B5EF4-FFF2-40B4-BE49-F238E27FC236}">
                <a16:creationId xmlns:a16="http://schemas.microsoft.com/office/drawing/2014/main" id="{17248A80-2E58-49E8-9230-E05FE2C793C0}"/>
              </a:ext>
            </a:extLst>
          </p:cNvPr>
          <p:cNvPicPr>
            <a:picLocks noChangeAspect="1"/>
          </p:cNvPicPr>
          <p:nvPr userDrawn="1"/>
        </p:nvPicPr>
        <p:blipFill rotWithShape="1">
          <a:blip r:embed="rId3"/>
          <a:srcRect l="10402" r="22948"/>
          <a:stretch/>
        </p:blipFill>
        <p:spPr bwMode="ltGray">
          <a:xfrm>
            <a:off x="5334000" y="0"/>
            <a:ext cx="6858000" cy="6858000"/>
          </a:xfrm>
          <a:prstGeom prst="rect">
            <a:avLst/>
          </a:prstGeom>
        </p:spPr>
      </p:pic>
    </p:spTree>
    <p:extLst>
      <p:ext uri="{BB962C8B-B14F-4D97-AF65-F5344CB8AC3E}">
        <p14:creationId xmlns:p14="http://schemas.microsoft.com/office/powerpoint/2010/main" val="355312597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55">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47.xml><?xml version="1.0" encoding="utf-8"?>
<p:sldLayout xmlns:a="http://schemas.openxmlformats.org/drawingml/2006/main" xmlns:r="http://schemas.openxmlformats.org/officeDocument/2006/relationships" xmlns:p="http://schemas.openxmlformats.org/presentationml/2006/main" showMasterSp="0" preserve="1" userDrawn="1">
  <p:cSld name=" Title square photo 8">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DDC08157-A48C-4ACA-A5BB-EE2A866E103C}"/>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3" name="Picture 2" descr="A group of people wearing masks and maintaining a safe distance in a professional building.&#10;">
            <a:extLst>
              <a:ext uri="{FF2B5EF4-FFF2-40B4-BE49-F238E27FC236}">
                <a16:creationId xmlns:a16="http://schemas.microsoft.com/office/drawing/2014/main" id="{649BB261-65DE-4F53-B8F8-DCF2647A32FE}"/>
              </a:ext>
            </a:extLst>
          </p:cNvPr>
          <p:cNvPicPr>
            <a:picLocks noChangeAspect="1"/>
          </p:cNvPicPr>
          <p:nvPr userDrawn="1"/>
        </p:nvPicPr>
        <p:blipFill rotWithShape="1">
          <a:blip r:embed="rId3"/>
          <a:srcRect l="10402" r="22948"/>
          <a:stretch/>
        </p:blipFill>
        <p:spPr bwMode="ltGray">
          <a:xfrm>
            <a:off x="5334000" y="0"/>
            <a:ext cx="6858000" cy="6858000"/>
          </a:xfrm>
          <a:prstGeom prst="rect">
            <a:avLst/>
          </a:prstGeom>
        </p:spPr>
      </p:pic>
    </p:spTree>
    <p:extLst>
      <p:ext uri="{BB962C8B-B14F-4D97-AF65-F5344CB8AC3E}">
        <p14:creationId xmlns:p14="http://schemas.microsoft.com/office/powerpoint/2010/main" val="26329789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48.xml><?xml version="1.0" encoding="utf-8"?>
<p:sldLayout xmlns:a="http://schemas.openxmlformats.org/drawingml/2006/main" xmlns:r="http://schemas.openxmlformats.org/officeDocument/2006/relationships" xmlns:p="http://schemas.openxmlformats.org/presentationml/2006/main" showMasterSp="0" preserve="1" userDrawn="1">
  <p:cSld name=" Title square photo 9">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rgbClr val="50E6FF"/>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white - EMF" descr="Microsoft logo white text version">
            <a:extLst>
              <a:ext uri="{FF2B5EF4-FFF2-40B4-BE49-F238E27FC236}">
                <a16:creationId xmlns:a16="http://schemas.microsoft.com/office/drawing/2014/main" id="{B75A0920-A5C0-44B4-805C-2A21395BDE60}"/>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9" name="Picture 8" descr="A person sitting at a table with a computer in front of a window&#10;">
            <a:extLst>
              <a:ext uri="{FF2B5EF4-FFF2-40B4-BE49-F238E27FC236}">
                <a16:creationId xmlns:a16="http://schemas.microsoft.com/office/drawing/2014/main" id="{01E92E01-7732-4AD0-928A-10630D0CA60A}"/>
              </a:ext>
            </a:extLst>
          </p:cNvPr>
          <p:cNvPicPr>
            <a:picLocks noChangeAspect="1"/>
          </p:cNvPicPr>
          <p:nvPr userDrawn="1"/>
        </p:nvPicPr>
        <p:blipFill rotWithShape="1">
          <a:blip r:embed="rId3"/>
          <a:srcRect l="22384" r="10867"/>
          <a:stretch/>
        </p:blipFill>
        <p:spPr bwMode="ltGray">
          <a:xfrm>
            <a:off x="5334000" y="0"/>
            <a:ext cx="6858000" cy="6858000"/>
          </a:xfrm>
          <a:prstGeom prst="rect">
            <a:avLst/>
          </a:prstGeom>
        </p:spPr>
      </p:pic>
    </p:spTree>
    <p:extLst>
      <p:ext uri="{BB962C8B-B14F-4D97-AF65-F5344CB8AC3E}">
        <p14:creationId xmlns:p14="http://schemas.microsoft.com/office/powerpoint/2010/main" val="136606106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55">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49.xml><?xml version="1.0" encoding="utf-8"?>
<p:sldLayout xmlns:a="http://schemas.openxmlformats.org/drawingml/2006/main" xmlns:r="http://schemas.openxmlformats.org/officeDocument/2006/relationships" xmlns:p="http://schemas.openxmlformats.org/presentationml/2006/main" showMasterSp="0" preserve="1" userDrawn="1">
  <p:cSld name=" Title square photo 10">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DDC08157-A48C-4ACA-A5BB-EE2A866E103C}"/>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3" name="Picture 2" descr="A person sitting at a table with a computer in front of a window&#10;">
            <a:extLst>
              <a:ext uri="{FF2B5EF4-FFF2-40B4-BE49-F238E27FC236}">
                <a16:creationId xmlns:a16="http://schemas.microsoft.com/office/drawing/2014/main" id="{8E02C7C9-5ACE-4046-8576-3941E415FDA3}"/>
              </a:ext>
            </a:extLst>
          </p:cNvPr>
          <p:cNvPicPr>
            <a:picLocks noChangeAspect="1"/>
          </p:cNvPicPr>
          <p:nvPr userDrawn="1"/>
        </p:nvPicPr>
        <p:blipFill rotWithShape="1">
          <a:blip r:embed="rId3"/>
          <a:srcRect l="22384" r="10867"/>
          <a:stretch/>
        </p:blipFill>
        <p:spPr bwMode="ltGray">
          <a:xfrm>
            <a:off x="5334000" y="0"/>
            <a:ext cx="6858000" cy="6858000"/>
          </a:xfrm>
          <a:prstGeom prst="rect">
            <a:avLst/>
          </a:prstGeom>
        </p:spPr>
      </p:pic>
    </p:spTree>
    <p:extLst>
      <p:ext uri="{BB962C8B-B14F-4D97-AF65-F5344CB8AC3E}">
        <p14:creationId xmlns:p14="http://schemas.microsoft.com/office/powerpoint/2010/main" val="41690162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pic>
        <p:nvPicPr>
          <p:cNvPr id="8" name="Picture 7" descr="A blue sky with white clouds&#10;&#10;Description automatically generated">
            <a:extLst>
              <a:ext uri="{FF2B5EF4-FFF2-40B4-BE49-F238E27FC236}">
                <a16:creationId xmlns:a16="http://schemas.microsoft.com/office/drawing/2014/main" id="{B80033DA-D62F-3323-7A52-E0E75F52B5EC}"/>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527" t="1035"/>
          <a:stretch/>
        </p:blipFill>
        <p:spPr>
          <a:xfrm>
            <a:off x="0" y="-11529"/>
            <a:ext cx="12192000" cy="6869529"/>
          </a:xfrm>
          <a:prstGeom prst="rect">
            <a:avLst/>
          </a:prstGeom>
        </p:spPr>
      </p:pic>
      <p:sp>
        <p:nvSpPr>
          <p:cNvPr id="2" name="Title 1">
            <a:extLst>
              <a:ext uri="{FF2B5EF4-FFF2-40B4-BE49-F238E27FC236}">
                <a16:creationId xmlns:a16="http://schemas.microsoft.com/office/drawing/2014/main" id="{B34784F0-D959-7D20-3CA8-6E0D5AAE22B1}"/>
              </a:ext>
            </a:extLst>
          </p:cNvPr>
          <p:cNvSpPr>
            <a:spLocks noGrp="1"/>
          </p:cNvSpPr>
          <p:nvPr>
            <p:ph type="title"/>
          </p:nvPr>
        </p:nvSpPr>
        <p:spPr>
          <a:xfrm>
            <a:off x="381000" y="250825"/>
            <a:ext cx="10515600" cy="1325563"/>
          </a:xfrm>
        </p:spPr>
        <p:txBody>
          <a:bodyPr/>
          <a:lstStyle/>
          <a:p>
            <a:r>
              <a:rPr lang="en-US"/>
              <a:t>Click to edit Master title style</a:t>
            </a:r>
          </a:p>
        </p:txBody>
      </p:sp>
      <p:sp>
        <p:nvSpPr>
          <p:cNvPr id="3" name="Content Placeholder 2">
            <a:extLst>
              <a:ext uri="{FF2B5EF4-FFF2-40B4-BE49-F238E27FC236}">
                <a16:creationId xmlns:a16="http://schemas.microsoft.com/office/drawing/2014/main" id="{F8EFE1D8-1E7C-8A86-A01A-514505B427DD}"/>
              </a:ext>
            </a:extLst>
          </p:cNvPr>
          <p:cNvSpPr>
            <a:spLocks noGrp="1"/>
          </p:cNvSpPr>
          <p:nvPr>
            <p:ph idx="1"/>
          </p:nvPr>
        </p:nvSpPr>
        <p:spPr>
          <a:xfrm>
            <a:off x="381000" y="1711325"/>
            <a:ext cx="10515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03734CD-7B05-0092-D5B9-837ACCA63BCE}"/>
              </a:ext>
            </a:extLst>
          </p:cNvPr>
          <p:cNvSpPr>
            <a:spLocks noGrp="1"/>
          </p:cNvSpPr>
          <p:nvPr>
            <p:ph type="dt" sz="half" idx="10"/>
          </p:nvPr>
        </p:nvSpPr>
        <p:spPr>
          <a:xfrm>
            <a:off x="381000" y="6242050"/>
            <a:ext cx="2743200" cy="365125"/>
          </a:xfrm>
        </p:spPr>
        <p:txBody>
          <a:bodyPr/>
          <a:lstStyle/>
          <a:p>
            <a:fld id="{DC2E2A91-B98C-49DE-8553-119ECA58152C}" type="datetimeFigureOut">
              <a:rPr lang="en-US" smtClean="0"/>
              <a:t>2/2/2024</a:t>
            </a:fld>
            <a:endParaRPr lang="en-US"/>
          </a:p>
        </p:txBody>
      </p:sp>
      <p:sp>
        <p:nvSpPr>
          <p:cNvPr id="5" name="Footer Placeholder 4">
            <a:extLst>
              <a:ext uri="{FF2B5EF4-FFF2-40B4-BE49-F238E27FC236}">
                <a16:creationId xmlns:a16="http://schemas.microsoft.com/office/drawing/2014/main" id="{4B58CC31-DAE6-D4D7-A480-A8D61B236742}"/>
              </a:ext>
            </a:extLst>
          </p:cNvPr>
          <p:cNvSpPr>
            <a:spLocks noGrp="1"/>
          </p:cNvSpPr>
          <p:nvPr>
            <p:ph type="ftr" sz="quarter" idx="11"/>
          </p:nvPr>
        </p:nvSpPr>
        <p:spPr>
          <a:xfrm>
            <a:off x="3581400" y="6242050"/>
            <a:ext cx="4114800" cy="365125"/>
          </a:xfrm>
        </p:spPr>
        <p:txBody>
          <a:bodyPr/>
          <a:lstStyle/>
          <a:p>
            <a:endParaRPr lang="en-US"/>
          </a:p>
        </p:txBody>
      </p:sp>
      <p:sp>
        <p:nvSpPr>
          <p:cNvPr id="6" name="Slide Number Placeholder 5">
            <a:extLst>
              <a:ext uri="{FF2B5EF4-FFF2-40B4-BE49-F238E27FC236}">
                <a16:creationId xmlns:a16="http://schemas.microsoft.com/office/drawing/2014/main" id="{B3A909B1-270B-7393-59C8-6EE9EFCA0D99}"/>
              </a:ext>
            </a:extLst>
          </p:cNvPr>
          <p:cNvSpPr>
            <a:spLocks noGrp="1"/>
          </p:cNvSpPr>
          <p:nvPr>
            <p:ph type="sldNum" sz="quarter" idx="12"/>
          </p:nvPr>
        </p:nvSpPr>
        <p:spPr>
          <a:xfrm>
            <a:off x="8153400" y="6242050"/>
            <a:ext cx="2743200" cy="365125"/>
          </a:xfrm>
        </p:spPr>
        <p:txBody>
          <a:bodyPr/>
          <a:lstStyle/>
          <a:p>
            <a:fld id="{C67CA0B0-04EF-433A-8113-67BC344D39D3}" type="slidenum">
              <a:rPr lang="en-US" smtClean="0"/>
              <a:t>‹#›</a:t>
            </a:fld>
            <a:endParaRPr lang="en-US"/>
          </a:p>
        </p:txBody>
      </p:sp>
      <p:sp>
        <p:nvSpPr>
          <p:cNvPr id="7" name="Rectangle 6">
            <a:extLst>
              <a:ext uri="{FF2B5EF4-FFF2-40B4-BE49-F238E27FC236}">
                <a16:creationId xmlns:a16="http://schemas.microsoft.com/office/drawing/2014/main" id="{F2911AE4-2CF5-A005-4AFE-D38ACB5626B4}"/>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60532146"/>
      </p:ext>
    </p:extLst>
  </p:cSld>
  <p:clrMapOvr>
    <a:masterClrMapping/>
  </p:clrMapOvr>
</p:sldLayout>
</file>

<file path=ppt/slideLayouts/slideLayout550.xml><?xml version="1.0" encoding="utf-8"?>
<p:sldLayout xmlns:a="http://schemas.openxmlformats.org/drawingml/2006/main" xmlns:r="http://schemas.openxmlformats.org/officeDocument/2006/relationships" xmlns:p="http://schemas.openxmlformats.org/presentationml/2006/main" showMasterSp="0" preserve="1" userDrawn="1">
  <p:cSld name="Title square photo 11">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rgbClr val="50E6FF"/>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white - EMF" descr="Microsoft logo white text version">
            <a:extLst>
              <a:ext uri="{FF2B5EF4-FFF2-40B4-BE49-F238E27FC236}">
                <a16:creationId xmlns:a16="http://schemas.microsoft.com/office/drawing/2014/main" id="{B75A0920-A5C0-44B4-805C-2A21395BDE60}"/>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A person working with multiple monitors having a Teams discussion.">
            <a:extLst>
              <a:ext uri="{FF2B5EF4-FFF2-40B4-BE49-F238E27FC236}">
                <a16:creationId xmlns:a16="http://schemas.microsoft.com/office/drawing/2014/main" id="{6850ED6A-DB92-4C7A-94EE-B879BEC0DEAB}"/>
              </a:ext>
            </a:extLst>
          </p:cNvPr>
          <p:cNvPicPr>
            <a:picLocks noChangeAspect="1"/>
          </p:cNvPicPr>
          <p:nvPr userDrawn="1"/>
        </p:nvPicPr>
        <p:blipFill rotWithShape="1">
          <a:blip r:embed="rId3"/>
          <a:srcRect l="10625" r="22709"/>
          <a:stretch/>
        </p:blipFill>
        <p:spPr bwMode="ltGray">
          <a:xfrm>
            <a:off x="5334000" y="0"/>
            <a:ext cx="6858000" cy="6858000"/>
          </a:xfrm>
          <a:prstGeom prst="rect">
            <a:avLst/>
          </a:prstGeom>
        </p:spPr>
      </p:pic>
    </p:spTree>
    <p:extLst>
      <p:ext uri="{BB962C8B-B14F-4D97-AF65-F5344CB8AC3E}">
        <p14:creationId xmlns:p14="http://schemas.microsoft.com/office/powerpoint/2010/main" val="122102201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55">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51.xml><?xml version="1.0" encoding="utf-8"?>
<p:sldLayout xmlns:a="http://schemas.openxmlformats.org/drawingml/2006/main" xmlns:r="http://schemas.openxmlformats.org/officeDocument/2006/relationships" xmlns:p="http://schemas.openxmlformats.org/presentationml/2006/main" showMasterSp="0" preserve="1" userDrawn="1">
  <p:cSld name="Title square photo 1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DDC08157-A48C-4ACA-A5BB-EE2A866E103C}"/>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A person working with multiple monitors having a Teams discussion.">
            <a:extLst>
              <a:ext uri="{FF2B5EF4-FFF2-40B4-BE49-F238E27FC236}">
                <a16:creationId xmlns:a16="http://schemas.microsoft.com/office/drawing/2014/main" id="{609F1E86-46AC-4579-ABA5-73E3B4CAE627}"/>
              </a:ext>
            </a:extLst>
          </p:cNvPr>
          <p:cNvPicPr>
            <a:picLocks noChangeAspect="1"/>
          </p:cNvPicPr>
          <p:nvPr userDrawn="1"/>
        </p:nvPicPr>
        <p:blipFill rotWithShape="1">
          <a:blip r:embed="rId3"/>
          <a:srcRect l="10625" r="22709"/>
          <a:stretch/>
        </p:blipFill>
        <p:spPr bwMode="ltGray">
          <a:xfrm>
            <a:off x="5334000" y="0"/>
            <a:ext cx="6858000" cy="6858000"/>
          </a:xfrm>
          <a:prstGeom prst="rect">
            <a:avLst/>
          </a:prstGeom>
        </p:spPr>
      </p:pic>
    </p:spTree>
    <p:extLst>
      <p:ext uri="{BB962C8B-B14F-4D97-AF65-F5344CB8AC3E}">
        <p14:creationId xmlns:p14="http://schemas.microsoft.com/office/powerpoint/2010/main" val="40677275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52.xml><?xml version="1.0" encoding="utf-8"?>
<p:sldLayout xmlns:a="http://schemas.openxmlformats.org/drawingml/2006/main" xmlns:r="http://schemas.openxmlformats.org/officeDocument/2006/relationships" xmlns:p="http://schemas.openxmlformats.org/presentationml/2006/main" showMasterSp="0" preserve="1" userDrawn="1">
  <p:cSld name=" Title square photo 13">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rgbClr val="50E6FF"/>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white - EMF" descr="Microsoft logo white text version">
            <a:extLst>
              <a:ext uri="{FF2B5EF4-FFF2-40B4-BE49-F238E27FC236}">
                <a16:creationId xmlns:a16="http://schemas.microsoft.com/office/drawing/2014/main" id="{B75A0920-A5C0-44B4-805C-2A21395BDE60}"/>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3" name="Picture 2" descr="A person sitting in front of a computer with Teams screen.&#10;">
            <a:extLst>
              <a:ext uri="{FF2B5EF4-FFF2-40B4-BE49-F238E27FC236}">
                <a16:creationId xmlns:a16="http://schemas.microsoft.com/office/drawing/2014/main" id="{DEF4BC1C-CD11-499D-885F-8149F24F3275}"/>
              </a:ext>
            </a:extLst>
          </p:cNvPr>
          <p:cNvPicPr>
            <a:picLocks noChangeAspect="1"/>
          </p:cNvPicPr>
          <p:nvPr userDrawn="1"/>
        </p:nvPicPr>
        <p:blipFill rotWithShape="1">
          <a:blip r:embed="rId3"/>
          <a:srcRect l="1447" r="31903"/>
          <a:stretch/>
        </p:blipFill>
        <p:spPr bwMode="ltGray">
          <a:xfrm>
            <a:off x="5334000" y="0"/>
            <a:ext cx="6858000" cy="6858000"/>
          </a:xfrm>
          <a:prstGeom prst="rect">
            <a:avLst/>
          </a:prstGeom>
        </p:spPr>
      </p:pic>
    </p:spTree>
    <p:extLst>
      <p:ext uri="{BB962C8B-B14F-4D97-AF65-F5344CB8AC3E}">
        <p14:creationId xmlns:p14="http://schemas.microsoft.com/office/powerpoint/2010/main" val="18605974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55">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53.xml><?xml version="1.0" encoding="utf-8"?>
<p:sldLayout xmlns:a="http://schemas.openxmlformats.org/drawingml/2006/main" xmlns:r="http://schemas.openxmlformats.org/officeDocument/2006/relationships" xmlns:p="http://schemas.openxmlformats.org/presentationml/2006/main" showMasterSp="0" preserve="1" userDrawn="1">
  <p:cSld name="Title square photo 14">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DDC08157-A48C-4ACA-A5BB-EE2A866E103C}"/>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9" name="Picture 8" descr="A person sitting in front of a computer with Teams screen.&#10;">
            <a:extLst>
              <a:ext uri="{FF2B5EF4-FFF2-40B4-BE49-F238E27FC236}">
                <a16:creationId xmlns:a16="http://schemas.microsoft.com/office/drawing/2014/main" id="{369E485D-C017-4A9F-81AE-E784F9BCE535}"/>
              </a:ext>
            </a:extLst>
          </p:cNvPr>
          <p:cNvPicPr>
            <a:picLocks noChangeAspect="1"/>
          </p:cNvPicPr>
          <p:nvPr userDrawn="1"/>
        </p:nvPicPr>
        <p:blipFill rotWithShape="1">
          <a:blip r:embed="rId3"/>
          <a:srcRect l="1447" r="31903"/>
          <a:stretch/>
        </p:blipFill>
        <p:spPr bwMode="ltGray">
          <a:xfrm>
            <a:off x="5334000" y="0"/>
            <a:ext cx="6858000" cy="6858000"/>
          </a:xfrm>
          <a:prstGeom prst="rect">
            <a:avLst/>
          </a:prstGeom>
        </p:spPr>
      </p:pic>
    </p:spTree>
    <p:extLst>
      <p:ext uri="{BB962C8B-B14F-4D97-AF65-F5344CB8AC3E}">
        <p14:creationId xmlns:p14="http://schemas.microsoft.com/office/powerpoint/2010/main" val="5899121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54.xml><?xml version="1.0" encoding="utf-8"?>
<p:sldLayout xmlns:a="http://schemas.openxmlformats.org/drawingml/2006/main" xmlns:r="http://schemas.openxmlformats.org/officeDocument/2006/relationships" xmlns:p="http://schemas.openxmlformats.org/presentationml/2006/main" showMasterSp="0" preserve="1" userDrawn="1">
  <p:cSld name="Title square photo 15">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rgbClr val="50E6FF"/>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white - EMF" descr="Microsoft logo white text version">
            <a:extLst>
              <a:ext uri="{FF2B5EF4-FFF2-40B4-BE49-F238E27FC236}">
                <a16:creationId xmlns:a16="http://schemas.microsoft.com/office/drawing/2014/main" id="{B75A0920-A5C0-44B4-805C-2A21395BDE60}"/>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A wind turbine farm.">
            <a:extLst>
              <a:ext uri="{FF2B5EF4-FFF2-40B4-BE49-F238E27FC236}">
                <a16:creationId xmlns:a16="http://schemas.microsoft.com/office/drawing/2014/main" id="{F0B1500B-EDA6-44EE-AF52-9962FE1DD977}"/>
              </a:ext>
            </a:extLst>
          </p:cNvPr>
          <p:cNvPicPr>
            <a:picLocks noChangeAspect="1"/>
          </p:cNvPicPr>
          <p:nvPr userDrawn="1"/>
        </p:nvPicPr>
        <p:blipFill rotWithShape="1">
          <a:blip r:embed="rId3"/>
          <a:srcRect l="36395" t="26971" r="15004"/>
          <a:stretch/>
        </p:blipFill>
        <p:spPr bwMode="ltGray">
          <a:xfrm>
            <a:off x="5334000" y="0"/>
            <a:ext cx="6858000" cy="6858000"/>
          </a:xfrm>
          <a:prstGeom prst="rect">
            <a:avLst/>
          </a:prstGeom>
        </p:spPr>
      </p:pic>
    </p:spTree>
    <p:extLst>
      <p:ext uri="{BB962C8B-B14F-4D97-AF65-F5344CB8AC3E}">
        <p14:creationId xmlns:p14="http://schemas.microsoft.com/office/powerpoint/2010/main" val="416053466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55">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55.xml><?xml version="1.0" encoding="utf-8"?>
<p:sldLayout xmlns:a="http://schemas.openxmlformats.org/drawingml/2006/main" xmlns:r="http://schemas.openxmlformats.org/officeDocument/2006/relationships" xmlns:p="http://schemas.openxmlformats.org/presentationml/2006/main" showMasterSp="0" preserve="1" userDrawn="1">
  <p:cSld name="Title square photo 16">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DDC08157-A48C-4ACA-A5BB-EE2A866E103C}"/>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3" name="Picture 2" descr="A wind turbine farm.">
            <a:extLst>
              <a:ext uri="{FF2B5EF4-FFF2-40B4-BE49-F238E27FC236}">
                <a16:creationId xmlns:a16="http://schemas.microsoft.com/office/drawing/2014/main" id="{70DA8B1C-E4AF-4CA8-BF31-E79152795221}"/>
              </a:ext>
            </a:extLst>
          </p:cNvPr>
          <p:cNvPicPr>
            <a:picLocks noChangeAspect="1"/>
          </p:cNvPicPr>
          <p:nvPr userDrawn="1"/>
        </p:nvPicPr>
        <p:blipFill rotWithShape="1">
          <a:blip r:embed="rId3"/>
          <a:srcRect l="36395" t="26971" r="15004"/>
          <a:stretch/>
        </p:blipFill>
        <p:spPr bwMode="ltGray">
          <a:xfrm>
            <a:off x="5334000" y="0"/>
            <a:ext cx="6858000" cy="6858000"/>
          </a:xfrm>
          <a:prstGeom prst="rect">
            <a:avLst/>
          </a:prstGeom>
        </p:spPr>
      </p:pic>
    </p:spTree>
    <p:extLst>
      <p:ext uri="{BB962C8B-B14F-4D97-AF65-F5344CB8AC3E}">
        <p14:creationId xmlns:p14="http://schemas.microsoft.com/office/powerpoint/2010/main" val="14381054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56.xml><?xml version="1.0" encoding="utf-8"?>
<p:sldLayout xmlns:a="http://schemas.openxmlformats.org/drawingml/2006/main" xmlns:r="http://schemas.openxmlformats.org/officeDocument/2006/relationships" xmlns:p="http://schemas.openxmlformats.org/presentationml/2006/main" showMasterSp="0" preserve="1" userDrawn="1">
  <p:cSld name="Title square photo 17">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rgbClr val="50E6FF"/>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white - EMF" descr="Microsoft logo white text version">
            <a:extLst>
              <a:ext uri="{FF2B5EF4-FFF2-40B4-BE49-F238E27FC236}">
                <a16:creationId xmlns:a16="http://schemas.microsoft.com/office/drawing/2014/main" id="{B75A0920-A5C0-44B4-805C-2A21395BDE60}"/>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3" name="Picture 2" descr="Woman wearing HoloLens working on an engine.">
            <a:extLst>
              <a:ext uri="{FF2B5EF4-FFF2-40B4-BE49-F238E27FC236}">
                <a16:creationId xmlns:a16="http://schemas.microsoft.com/office/drawing/2014/main" id="{BC372F5E-C876-4BD8-B197-2E434E224B15}"/>
              </a:ext>
            </a:extLst>
          </p:cNvPr>
          <p:cNvPicPr>
            <a:picLocks noChangeAspect="1"/>
          </p:cNvPicPr>
          <p:nvPr userDrawn="1"/>
        </p:nvPicPr>
        <p:blipFill rotWithShape="1">
          <a:blip r:embed="rId3"/>
          <a:srcRect l="19754" r="13597"/>
          <a:stretch/>
        </p:blipFill>
        <p:spPr bwMode="ltGray">
          <a:xfrm>
            <a:off x="5334000" y="0"/>
            <a:ext cx="6858000" cy="6858000"/>
          </a:xfrm>
          <a:prstGeom prst="rect">
            <a:avLst/>
          </a:prstGeom>
        </p:spPr>
      </p:pic>
    </p:spTree>
    <p:extLst>
      <p:ext uri="{BB962C8B-B14F-4D97-AF65-F5344CB8AC3E}">
        <p14:creationId xmlns:p14="http://schemas.microsoft.com/office/powerpoint/2010/main" val="87584388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55">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57.xml><?xml version="1.0" encoding="utf-8"?>
<p:sldLayout xmlns:a="http://schemas.openxmlformats.org/drawingml/2006/main" xmlns:r="http://schemas.openxmlformats.org/officeDocument/2006/relationships" xmlns:p="http://schemas.openxmlformats.org/presentationml/2006/main" showMasterSp="0" preserve="1" userDrawn="1">
  <p:cSld name="Title square photo 18">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DDC08157-A48C-4ACA-A5BB-EE2A866E103C}"/>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41907438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58.xml><?xml version="1.0" encoding="utf-8"?>
<p:sldLayout xmlns:a="http://schemas.openxmlformats.org/drawingml/2006/main" xmlns:r="http://schemas.openxmlformats.org/officeDocument/2006/relationships" xmlns:p="http://schemas.openxmlformats.org/presentationml/2006/main" showMasterSp="0" preserve="1" userDrawn="1">
  <p:cSld name="Title square photo 19">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rgbClr val="50E6FF"/>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white - EMF" descr="Microsoft logo white text version">
            <a:extLst>
              <a:ext uri="{FF2B5EF4-FFF2-40B4-BE49-F238E27FC236}">
                <a16:creationId xmlns:a16="http://schemas.microsoft.com/office/drawing/2014/main" id="{B75A0920-A5C0-44B4-805C-2A21395BDE60}"/>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3" name="Picture 2" descr="Manufacturing factory floor&#10;">
            <a:extLst>
              <a:ext uri="{FF2B5EF4-FFF2-40B4-BE49-F238E27FC236}">
                <a16:creationId xmlns:a16="http://schemas.microsoft.com/office/drawing/2014/main" id="{C52474CA-14F8-447F-8510-9655A1FB47AA}"/>
              </a:ext>
            </a:extLst>
          </p:cNvPr>
          <p:cNvPicPr>
            <a:picLocks noChangeAspect="1"/>
          </p:cNvPicPr>
          <p:nvPr userDrawn="1"/>
        </p:nvPicPr>
        <p:blipFill rotWithShape="1">
          <a:blip r:embed="rId3"/>
          <a:srcRect l="6962" r="26388"/>
          <a:stretch/>
        </p:blipFill>
        <p:spPr bwMode="ltGray">
          <a:xfrm>
            <a:off x="5334000" y="0"/>
            <a:ext cx="6858000" cy="6858000"/>
          </a:xfrm>
          <a:prstGeom prst="rect">
            <a:avLst/>
          </a:prstGeom>
        </p:spPr>
      </p:pic>
    </p:spTree>
    <p:extLst>
      <p:ext uri="{BB962C8B-B14F-4D97-AF65-F5344CB8AC3E}">
        <p14:creationId xmlns:p14="http://schemas.microsoft.com/office/powerpoint/2010/main" val="321299058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55">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59.xml><?xml version="1.0" encoding="utf-8"?>
<p:sldLayout xmlns:a="http://schemas.openxmlformats.org/drawingml/2006/main" xmlns:r="http://schemas.openxmlformats.org/officeDocument/2006/relationships" xmlns:p="http://schemas.openxmlformats.org/presentationml/2006/main" showMasterSp="0" preserve="1" userDrawn="1">
  <p:cSld name="Title square photo 20">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DDC08157-A48C-4ACA-A5BB-EE2A866E103C}"/>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6" name="Picture 5" descr="Manufacturing factory floor&#10;">
            <a:extLst>
              <a:ext uri="{FF2B5EF4-FFF2-40B4-BE49-F238E27FC236}">
                <a16:creationId xmlns:a16="http://schemas.microsoft.com/office/drawing/2014/main" id="{72229B92-1061-467C-BBD4-04315CCF248E}"/>
              </a:ext>
            </a:extLst>
          </p:cNvPr>
          <p:cNvPicPr>
            <a:picLocks noChangeAspect="1"/>
          </p:cNvPicPr>
          <p:nvPr userDrawn="1"/>
        </p:nvPicPr>
        <p:blipFill rotWithShape="1">
          <a:blip r:embed="rId3"/>
          <a:srcRect l="6962" r="26388"/>
          <a:stretch/>
        </p:blipFill>
        <p:spPr bwMode="ltGray">
          <a:xfrm>
            <a:off x="5334000" y="0"/>
            <a:ext cx="6858000" cy="6858000"/>
          </a:xfrm>
          <a:prstGeom prst="rect">
            <a:avLst/>
          </a:prstGeom>
        </p:spPr>
      </p:pic>
    </p:spTree>
    <p:extLst>
      <p:ext uri="{BB962C8B-B14F-4D97-AF65-F5344CB8AC3E}">
        <p14:creationId xmlns:p14="http://schemas.microsoft.com/office/powerpoint/2010/main" val="39273344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type="obj" preserve="1">
  <p:cSld name="10_Title and Content">
    <p:spTree>
      <p:nvGrpSpPr>
        <p:cNvPr id="1" name=""/>
        <p:cNvGrpSpPr/>
        <p:nvPr/>
      </p:nvGrpSpPr>
      <p:grpSpPr>
        <a:xfrm>
          <a:off x="0" y="0"/>
          <a:ext cx="0" cy="0"/>
          <a:chOff x="0" y="0"/>
          <a:chExt cx="0" cy="0"/>
        </a:xfrm>
      </p:grpSpPr>
      <p:pic>
        <p:nvPicPr>
          <p:cNvPr id="8" name="Picture 7" descr="A blue sky with white clouds&#10;&#10;Description automatically generated">
            <a:extLst>
              <a:ext uri="{FF2B5EF4-FFF2-40B4-BE49-F238E27FC236}">
                <a16:creationId xmlns:a16="http://schemas.microsoft.com/office/drawing/2014/main" id="{B80033DA-D62F-3323-7A52-E0E75F52B5EC}"/>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527" t="1036" b="57812"/>
          <a:stretch/>
        </p:blipFill>
        <p:spPr>
          <a:xfrm>
            <a:off x="0" y="-11528"/>
            <a:ext cx="12192000" cy="2856518"/>
          </a:xfrm>
          <a:prstGeom prst="rect">
            <a:avLst/>
          </a:prstGeom>
        </p:spPr>
      </p:pic>
      <p:sp>
        <p:nvSpPr>
          <p:cNvPr id="2" name="Title 1">
            <a:extLst>
              <a:ext uri="{FF2B5EF4-FFF2-40B4-BE49-F238E27FC236}">
                <a16:creationId xmlns:a16="http://schemas.microsoft.com/office/drawing/2014/main" id="{B34784F0-D959-7D20-3CA8-6E0D5AAE22B1}"/>
              </a:ext>
            </a:extLst>
          </p:cNvPr>
          <p:cNvSpPr>
            <a:spLocks noGrp="1"/>
          </p:cNvSpPr>
          <p:nvPr>
            <p:ph type="title"/>
          </p:nvPr>
        </p:nvSpPr>
        <p:spPr>
          <a:xfrm>
            <a:off x="381000" y="250825"/>
            <a:ext cx="10515600" cy="1325563"/>
          </a:xfrm>
        </p:spPr>
        <p:txBody>
          <a:bodyPr/>
          <a:lstStyle/>
          <a:p>
            <a:r>
              <a:rPr lang="en-US"/>
              <a:t>Click to edit Master title style</a:t>
            </a:r>
          </a:p>
        </p:txBody>
      </p:sp>
      <p:sp>
        <p:nvSpPr>
          <p:cNvPr id="3" name="Content Placeholder 2">
            <a:extLst>
              <a:ext uri="{FF2B5EF4-FFF2-40B4-BE49-F238E27FC236}">
                <a16:creationId xmlns:a16="http://schemas.microsoft.com/office/drawing/2014/main" id="{F8EFE1D8-1E7C-8A86-A01A-514505B427DD}"/>
              </a:ext>
            </a:extLst>
          </p:cNvPr>
          <p:cNvSpPr>
            <a:spLocks noGrp="1"/>
          </p:cNvSpPr>
          <p:nvPr>
            <p:ph idx="1"/>
          </p:nvPr>
        </p:nvSpPr>
        <p:spPr>
          <a:xfrm>
            <a:off x="381000" y="1711325"/>
            <a:ext cx="10515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03734CD-7B05-0092-D5B9-837ACCA63BCE}"/>
              </a:ext>
            </a:extLst>
          </p:cNvPr>
          <p:cNvSpPr>
            <a:spLocks noGrp="1"/>
          </p:cNvSpPr>
          <p:nvPr>
            <p:ph type="dt" sz="half" idx="10"/>
          </p:nvPr>
        </p:nvSpPr>
        <p:spPr>
          <a:xfrm>
            <a:off x="381000" y="6242050"/>
            <a:ext cx="2743200" cy="365125"/>
          </a:xfrm>
        </p:spPr>
        <p:txBody>
          <a:bodyPr/>
          <a:lstStyle/>
          <a:p>
            <a:fld id="{DC2E2A91-B98C-49DE-8553-119ECA58152C}" type="datetimeFigureOut">
              <a:rPr lang="en-US" smtClean="0"/>
              <a:t>2/2/2024</a:t>
            </a:fld>
            <a:endParaRPr lang="en-US"/>
          </a:p>
        </p:txBody>
      </p:sp>
      <p:sp>
        <p:nvSpPr>
          <p:cNvPr id="5" name="Footer Placeholder 4">
            <a:extLst>
              <a:ext uri="{FF2B5EF4-FFF2-40B4-BE49-F238E27FC236}">
                <a16:creationId xmlns:a16="http://schemas.microsoft.com/office/drawing/2014/main" id="{4B58CC31-DAE6-D4D7-A480-A8D61B236742}"/>
              </a:ext>
            </a:extLst>
          </p:cNvPr>
          <p:cNvSpPr>
            <a:spLocks noGrp="1"/>
          </p:cNvSpPr>
          <p:nvPr>
            <p:ph type="ftr" sz="quarter" idx="11"/>
          </p:nvPr>
        </p:nvSpPr>
        <p:spPr>
          <a:xfrm>
            <a:off x="3581400" y="6242050"/>
            <a:ext cx="4114800" cy="365125"/>
          </a:xfrm>
        </p:spPr>
        <p:txBody>
          <a:bodyPr/>
          <a:lstStyle/>
          <a:p>
            <a:endParaRPr lang="en-US"/>
          </a:p>
        </p:txBody>
      </p:sp>
      <p:sp>
        <p:nvSpPr>
          <p:cNvPr id="6" name="Slide Number Placeholder 5">
            <a:extLst>
              <a:ext uri="{FF2B5EF4-FFF2-40B4-BE49-F238E27FC236}">
                <a16:creationId xmlns:a16="http://schemas.microsoft.com/office/drawing/2014/main" id="{B3A909B1-270B-7393-59C8-6EE9EFCA0D99}"/>
              </a:ext>
            </a:extLst>
          </p:cNvPr>
          <p:cNvSpPr>
            <a:spLocks noGrp="1"/>
          </p:cNvSpPr>
          <p:nvPr>
            <p:ph type="sldNum" sz="quarter" idx="12"/>
          </p:nvPr>
        </p:nvSpPr>
        <p:spPr>
          <a:xfrm>
            <a:off x="8153400" y="6242050"/>
            <a:ext cx="2743200" cy="365125"/>
          </a:xfrm>
        </p:spPr>
        <p:txBody>
          <a:bodyPr/>
          <a:lstStyle/>
          <a:p>
            <a:fld id="{C67CA0B0-04EF-433A-8113-67BC344D39D3}" type="slidenum">
              <a:rPr lang="en-US" smtClean="0"/>
              <a:t>‹#›</a:t>
            </a:fld>
            <a:endParaRPr lang="en-US"/>
          </a:p>
        </p:txBody>
      </p:sp>
      <p:sp>
        <p:nvSpPr>
          <p:cNvPr id="7" name="Rectangle 6">
            <a:extLst>
              <a:ext uri="{FF2B5EF4-FFF2-40B4-BE49-F238E27FC236}">
                <a16:creationId xmlns:a16="http://schemas.microsoft.com/office/drawing/2014/main" id="{F2911AE4-2CF5-A005-4AFE-D38ACB5626B4}"/>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77434766"/>
      </p:ext>
    </p:extLst>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showMasterSp="0" preserve="1" userDrawn="1">
  <p:cSld name="Title square photo 21">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rgbClr val="50E6FF"/>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white - EMF" descr="Microsoft logo white text version">
            <a:extLst>
              <a:ext uri="{FF2B5EF4-FFF2-40B4-BE49-F238E27FC236}">
                <a16:creationId xmlns:a16="http://schemas.microsoft.com/office/drawing/2014/main" id="{B75A0920-A5C0-44B4-805C-2A21395BDE60}"/>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6" name="Picture 5" descr="A person using a computer and wearing a mask.&#10;&#10;">
            <a:extLst>
              <a:ext uri="{FF2B5EF4-FFF2-40B4-BE49-F238E27FC236}">
                <a16:creationId xmlns:a16="http://schemas.microsoft.com/office/drawing/2014/main" id="{3109D5BE-75B0-4E15-ADD2-856974AF5380}"/>
              </a:ext>
            </a:extLst>
          </p:cNvPr>
          <p:cNvPicPr>
            <a:picLocks noChangeAspect="1"/>
          </p:cNvPicPr>
          <p:nvPr userDrawn="1"/>
        </p:nvPicPr>
        <p:blipFill rotWithShape="1">
          <a:blip r:embed="rId3"/>
          <a:srcRect l="24645" r="8705"/>
          <a:stretch/>
        </p:blipFill>
        <p:spPr bwMode="ltGray">
          <a:xfrm>
            <a:off x="5334000" y="0"/>
            <a:ext cx="6858000" cy="6858000"/>
          </a:xfrm>
          <a:prstGeom prst="rect">
            <a:avLst/>
          </a:prstGeom>
        </p:spPr>
      </p:pic>
    </p:spTree>
    <p:extLst>
      <p:ext uri="{BB962C8B-B14F-4D97-AF65-F5344CB8AC3E}">
        <p14:creationId xmlns:p14="http://schemas.microsoft.com/office/powerpoint/2010/main" val="358339697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55">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61.xml><?xml version="1.0" encoding="utf-8"?>
<p:sldLayout xmlns:a="http://schemas.openxmlformats.org/drawingml/2006/main" xmlns:r="http://schemas.openxmlformats.org/officeDocument/2006/relationships" xmlns:p="http://schemas.openxmlformats.org/presentationml/2006/main" showMasterSp="0" preserve="1" userDrawn="1">
  <p:cSld name="Title square photo 2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DDC08157-A48C-4ACA-A5BB-EE2A866E103C}"/>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3" name="Picture 2" descr="A person using a computer and wearing a mask.&#10;&#10;">
            <a:extLst>
              <a:ext uri="{FF2B5EF4-FFF2-40B4-BE49-F238E27FC236}">
                <a16:creationId xmlns:a16="http://schemas.microsoft.com/office/drawing/2014/main" id="{424B57D9-0EA9-433A-8C9F-A17ECA59B443}"/>
              </a:ext>
            </a:extLst>
          </p:cNvPr>
          <p:cNvPicPr>
            <a:picLocks noChangeAspect="1"/>
          </p:cNvPicPr>
          <p:nvPr userDrawn="1"/>
        </p:nvPicPr>
        <p:blipFill rotWithShape="1">
          <a:blip r:embed="rId3"/>
          <a:srcRect l="24645" r="8705"/>
          <a:stretch/>
        </p:blipFill>
        <p:spPr bwMode="ltGray">
          <a:xfrm>
            <a:off x="5334000" y="0"/>
            <a:ext cx="6858000" cy="6858000"/>
          </a:xfrm>
          <a:prstGeom prst="rect">
            <a:avLst/>
          </a:prstGeom>
        </p:spPr>
      </p:pic>
    </p:spTree>
    <p:extLst>
      <p:ext uri="{BB962C8B-B14F-4D97-AF65-F5344CB8AC3E}">
        <p14:creationId xmlns:p14="http://schemas.microsoft.com/office/powerpoint/2010/main" val="20030552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62.xml><?xml version="1.0" encoding="utf-8"?>
<p:sldLayout xmlns:a="http://schemas.openxmlformats.org/drawingml/2006/main" xmlns:r="http://schemas.openxmlformats.org/officeDocument/2006/relationships" xmlns:p="http://schemas.openxmlformats.org/presentationml/2006/main" showMasterSp="0" preserve="1" userDrawn="1">
  <p:cSld name="Title square photo 23">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rgbClr val="50E6FF"/>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white - EMF" descr="Microsoft logo white text version">
            <a:extLst>
              <a:ext uri="{FF2B5EF4-FFF2-40B4-BE49-F238E27FC236}">
                <a16:creationId xmlns:a16="http://schemas.microsoft.com/office/drawing/2014/main" id="{B75A0920-A5C0-44B4-805C-2A21395BDE60}"/>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4" name="Picture 3" descr="A developer sitting at a desk with a computer&#10;">
            <a:extLst>
              <a:ext uri="{FF2B5EF4-FFF2-40B4-BE49-F238E27FC236}">
                <a16:creationId xmlns:a16="http://schemas.microsoft.com/office/drawing/2014/main" id="{6175A18B-905D-4056-B614-2BFA55FC4108}"/>
              </a:ext>
            </a:extLst>
          </p:cNvPr>
          <p:cNvPicPr>
            <a:picLocks noChangeAspect="1"/>
          </p:cNvPicPr>
          <p:nvPr userDrawn="1"/>
        </p:nvPicPr>
        <p:blipFill rotWithShape="1">
          <a:blip r:embed="rId3"/>
          <a:srcRect l="14983" r="18368"/>
          <a:stretch/>
        </p:blipFill>
        <p:spPr bwMode="ltGray">
          <a:xfrm>
            <a:off x="5334000" y="0"/>
            <a:ext cx="6858000" cy="6858000"/>
          </a:xfrm>
          <a:prstGeom prst="rect">
            <a:avLst/>
          </a:prstGeom>
        </p:spPr>
      </p:pic>
    </p:spTree>
    <p:extLst>
      <p:ext uri="{BB962C8B-B14F-4D97-AF65-F5344CB8AC3E}">
        <p14:creationId xmlns:p14="http://schemas.microsoft.com/office/powerpoint/2010/main" val="412405644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55">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63.xml><?xml version="1.0" encoding="utf-8"?>
<p:sldLayout xmlns:a="http://schemas.openxmlformats.org/drawingml/2006/main" xmlns:r="http://schemas.openxmlformats.org/officeDocument/2006/relationships" xmlns:p="http://schemas.openxmlformats.org/presentationml/2006/main" showMasterSp="0" preserve="1" userDrawn="1">
  <p:cSld name="Title square photo 24">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DDC08157-A48C-4ACA-A5BB-EE2A866E103C}"/>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A developer sitting at a desk with a computer&#10;">
            <a:extLst>
              <a:ext uri="{FF2B5EF4-FFF2-40B4-BE49-F238E27FC236}">
                <a16:creationId xmlns:a16="http://schemas.microsoft.com/office/drawing/2014/main" id="{3E93AB52-8A13-4D82-B7E6-29564B592896}"/>
              </a:ext>
            </a:extLst>
          </p:cNvPr>
          <p:cNvPicPr>
            <a:picLocks noChangeAspect="1"/>
          </p:cNvPicPr>
          <p:nvPr userDrawn="1"/>
        </p:nvPicPr>
        <p:blipFill rotWithShape="1">
          <a:blip r:embed="rId3"/>
          <a:srcRect l="14983" r="18368"/>
          <a:stretch/>
        </p:blipFill>
        <p:spPr bwMode="ltGray">
          <a:xfrm>
            <a:off x="5334000" y="0"/>
            <a:ext cx="6858000" cy="6858000"/>
          </a:xfrm>
          <a:prstGeom prst="rect">
            <a:avLst/>
          </a:prstGeom>
        </p:spPr>
      </p:pic>
    </p:spTree>
    <p:extLst>
      <p:ext uri="{BB962C8B-B14F-4D97-AF65-F5344CB8AC3E}">
        <p14:creationId xmlns:p14="http://schemas.microsoft.com/office/powerpoint/2010/main" val="34888031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64.xml><?xml version="1.0" encoding="utf-8"?>
<p:sldLayout xmlns:a="http://schemas.openxmlformats.org/drawingml/2006/main" xmlns:r="http://schemas.openxmlformats.org/officeDocument/2006/relationships" xmlns:p="http://schemas.openxmlformats.org/presentationml/2006/main" showMasterSp="0" preserve="1" userDrawn="1">
  <p:cSld name="Title square photo 25">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rgbClr val="50E6FF"/>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white - EMF" descr="Microsoft logo white text version">
            <a:extLst>
              <a:ext uri="{FF2B5EF4-FFF2-40B4-BE49-F238E27FC236}">
                <a16:creationId xmlns:a16="http://schemas.microsoft.com/office/drawing/2014/main" id="{B75A0920-A5C0-44B4-805C-2A21395BDE60}"/>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3" name="Picture 2" descr="A person holding a tablet computer in an office building.&#10;">
            <a:extLst>
              <a:ext uri="{FF2B5EF4-FFF2-40B4-BE49-F238E27FC236}">
                <a16:creationId xmlns:a16="http://schemas.microsoft.com/office/drawing/2014/main" id="{D7852733-E3B5-4796-B95A-BB483403D9D6}"/>
              </a:ext>
            </a:extLst>
          </p:cNvPr>
          <p:cNvPicPr>
            <a:picLocks noChangeAspect="1"/>
          </p:cNvPicPr>
          <p:nvPr userDrawn="1"/>
        </p:nvPicPr>
        <p:blipFill rotWithShape="1">
          <a:blip r:embed="rId3"/>
          <a:srcRect l="32882" r="469"/>
          <a:stretch/>
        </p:blipFill>
        <p:spPr bwMode="ltGray">
          <a:xfrm>
            <a:off x="5334000" y="0"/>
            <a:ext cx="6858000" cy="6858000"/>
          </a:xfrm>
          <a:prstGeom prst="rect">
            <a:avLst/>
          </a:prstGeom>
        </p:spPr>
      </p:pic>
    </p:spTree>
    <p:extLst>
      <p:ext uri="{BB962C8B-B14F-4D97-AF65-F5344CB8AC3E}">
        <p14:creationId xmlns:p14="http://schemas.microsoft.com/office/powerpoint/2010/main" val="202898490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55">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65.xml><?xml version="1.0" encoding="utf-8"?>
<p:sldLayout xmlns:a="http://schemas.openxmlformats.org/drawingml/2006/main" xmlns:r="http://schemas.openxmlformats.org/officeDocument/2006/relationships" xmlns:p="http://schemas.openxmlformats.org/presentationml/2006/main" showMasterSp="0" preserve="1" userDrawn="1">
  <p:cSld name="Title square photo 26">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DDC08157-A48C-4ACA-A5BB-EE2A866E103C}"/>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6" name="Picture 5" descr="A person holding a tablet computer in an office building.&#10;">
            <a:extLst>
              <a:ext uri="{FF2B5EF4-FFF2-40B4-BE49-F238E27FC236}">
                <a16:creationId xmlns:a16="http://schemas.microsoft.com/office/drawing/2014/main" id="{1626BE3D-2164-45CB-B2DD-5B09710F2AF3}"/>
              </a:ext>
            </a:extLst>
          </p:cNvPr>
          <p:cNvPicPr>
            <a:picLocks noChangeAspect="1"/>
          </p:cNvPicPr>
          <p:nvPr userDrawn="1"/>
        </p:nvPicPr>
        <p:blipFill rotWithShape="1">
          <a:blip r:embed="rId3"/>
          <a:srcRect l="32882" r="469"/>
          <a:stretch/>
        </p:blipFill>
        <p:spPr bwMode="ltGray">
          <a:xfrm>
            <a:off x="5334000" y="0"/>
            <a:ext cx="6858000" cy="6858000"/>
          </a:xfrm>
          <a:prstGeom prst="rect">
            <a:avLst/>
          </a:prstGeom>
        </p:spPr>
      </p:pic>
    </p:spTree>
    <p:extLst>
      <p:ext uri="{BB962C8B-B14F-4D97-AF65-F5344CB8AC3E}">
        <p14:creationId xmlns:p14="http://schemas.microsoft.com/office/powerpoint/2010/main" val="19680761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66.xml><?xml version="1.0" encoding="utf-8"?>
<p:sldLayout xmlns:a="http://schemas.openxmlformats.org/drawingml/2006/main" xmlns:r="http://schemas.openxmlformats.org/officeDocument/2006/relationships" xmlns:p="http://schemas.openxmlformats.org/presentationml/2006/main" showMasterSp="0" preserve="1" userDrawn="1">
  <p:cSld name=" Title square photo 27">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rgbClr val="50E6FF"/>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white - EMF" descr="Microsoft logo white text version">
            <a:extLst>
              <a:ext uri="{FF2B5EF4-FFF2-40B4-BE49-F238E27FC236}">
                <a16:creationId xmlns:a16="http://schemas.microsoft.com/office/drawing/2014/main" id="{B75A0920-A5C0-44B4-805C-2A21395BDE60}"/>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pic>
        <p:nvPicPr>
          <p:cNvPr id="8" name="Picture 7" descr="Two people meeting in a conference room with masks.">
            <a:extLst>
              <a:ext uri="{FF2B5EF4-FFF2-40B4-BE49-F238E27FC236}">
                <a16:creationId xmlns:a16="http://schemas.microsoft.com/office/drawing/2014/main" id="{91AEBA32-8F63-4E43-B52B-77647C7CAAE3}"/>
              </a:ext>
            </a:extLst>
          </p:cNvPr>
          <p:cNvPicPr>
            <a:picLocks noChangeAspect="1"/>
          </p:cNvPicPr>
          <p:nvPr userDrawn="1"/>
        </p:nvPicPr>
        <p:blipFill rotWithShape="1">
          <a:blip r:embed="rId3"/>
          <a:srcRect l="16675" r="16675"/>
          <a:stretch/>
        </p:blipFill>
        <p:spPr bwMode="ltGray">
          <a:xfrm>
            <a:off x="5334000" y="0"/>
            <a:ext cx="6858000" cy="6858000"/>
          </a:xfrm>
          <a:prstGeom prst="rect">
            <a:avLst/>
          </a:prstGeom>
        </p:spPr>
      </p:pic>
    </p:spTree>
    <p:extLst>
      <p:ext uri="{BB962C8B-B14F-4D97-AF65-F5344CB8AC3E}">
        <p14:creationId xmlns:p14="http://schemas.microsoft.com/office/powerpoint/2010/main" val="158897759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55">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67.xml><?xml version="1.0" encoding="utf-8"?>
<p:sldLayout xmlns:a="http://schemas.openxmlformats.org/drawingml/2006/main" xmlns:r="http://schemas.openxmlformats.org/officeDocument/2006/relationships" xmlns:p="http://schemas.openxmlformats.org/presentationml/2006/main" showMasterSp="0" preserve="1" userDrawn="1">
  <p:cSld name=" Title square photo 28">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0408F-4A76-4E13-B20C-89E0FD40DC32}"/>
              </a:ext>
            </a:extLst>
          </p:cNvPr>
          <p:cNvSpPr>
            <a:spLocks noGrp="1"/>
          </p:cNvSpPr>
          <p:nvPr>
            <p:ph type="title" hasCustomPrompt="1"/>
          </p:nvPr>
        </p:nvSpPr>
        <p:spPr>
          <a:xfrm>
            <a:off x="588263" y="2425541"/>
            <a:ext cx="4167887" cy="1107996"/>
          </a:xfrm>
        </p:spPr>
        <p:txBody>
          <a:bodyPr anchor="b" anchorCtr="0">
            <a:spAutoFit/>
          </a:bodyPr>
          <a:lstStyle>
            <a:lvl1pPr>
              <a:defRPr>
                <a:solidFill>
                  <a:schemeClr val="tx1"/>
                </a:solidFill>
              </a:defRPr>
            </a:lvl1pPr>
          </a:lstStyle>
          <a:p>
            <a:r>
              <a:rPr lang="en-US"/>
              <a:t>Event name or presentation title </a:t>
            </a:r>
          </a:p>
        </p:txBody>
      </p:sp>
      <p:sp>
        <p:nvSpPr>
          <p:cNvPr id="5" name="Text Placeholder 4"/>
          <p:cNvSpPr>
            <a:spLocks noGrp="1"/>
          </p:cNvSpPr>
          <p:nvPr>
            <p:ph type="body" sz="quarter" idx="12" hasCustomPrompt="1"/>
          </p:nvPr>
        </p:nvSpPr>
        <p:spPr>
          <a:xfrm>
            <a:off x="582042" y="3962400"/>
            <a:ext cx="4164583"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a:t>
            </a:r>
          </a:p>
        </p:txBody>
      </p:sp>
      <p:pic>
        <p:nvPicPr>
          <p:cNvPr id="7" name="MS logo gray - EMF" descr="Microsoft logo, gray text version">
            <a:extLst>
              <a:ext uri="{FF2B5EF4-FFF2-40B4-BE49-F238E27FC236}">
                <a16:creationId xmlns:a16="http://schemas.microsoft.com/office/drawing/2014/main" id="{DDC08157-A48C-4ACA-A5BB-EE2A866E103C}"/>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pic>
        <p:nvPicPr>
          <p:cNvPr id="4" name="Picture 3" descr="Two people meeting in a conference room with masks.">
            <a:extLst>
              <a:ext uri="{FF2B5EF4-FFF2-40B4-BE49-F238E27FC236}">
                <a16:creationId xmlns:a16="http://schemas.microsoft.com/office/drawing/2014/main" id="{2AF824F0-A593-43FD-8AF6-E7756201423E}"/>
              </a:ext>
            </a:extLst>
          </p:cNvPr>
          <p:cNvPicPr>
            <a:picLocks noChangeAspect="1"/>
          </p:cNvPicPr>
          <p:nvPr userDrawn="1"/>
        </p:nvPicPr>
        <p:blipFill rotWithShape="1">
          <a:blip r:embed="rId3"/>
          <a:srcRect l="16675" r="16675"/>
          <a:stretch/>
        </p:blipFill>
        <p:spPr bwMode="ltGray">
          <a:xfrm>
            <a:off x="5334000" y="0"/>
            <a:ext cx="6858000" cy="6858000"/>
          </a:xfrm>
          <a:prstGeom prst="rect">
            <a:avLst/>
          </a:prstGeom>
        </p:spPr>
      </p:pic>
    </p:spTree>
    <p:extLst>
      <p:ext uri="{BB962C8B-B14F-4D97-AF65-F5344CB8AC3E}">
        <p14:creationId xmlns:p14="http://schemas.microsoft.com/office/powerpoint/2010/main" val="27375870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2" orient="horz" pos="2496">
          <p15:clr>
            <a:srgbClr val="5ACBF0"/>
          </p15:clr>
        </p15:guide>
        <p15:guide id="3" pos="3360">
          <p15:clr>
            <a:srgbClr val="5ACBF0"/>
          </p15:clr>
        </p15:guide>
        <p15:guide id="5" orient="horz" pos="2160">
          <p15:clr>
            <a:srgbClr val="FBAE40"/>
          </p15:clr>
        </p15:guide>
        <p15:guide id="6" orient="horz" pos="2229">
          <p15:clr>
            <a:srgbClr val="5ACBF0"/>
          </p15:clr>
        </p15:guide>
        <p15:guide id="7" pos="2996">
          <p15:clr>
            <a:srgbClr val="5ACBF0"/>
          </p15:clr>
        </p15:guide>
      </p15:sldGuideLst>
    </p:ext>
  </p:extLst>
</p:sldLayout>
</file>

<file path=ppt/slideLayouts/slideLayout568.xml><?xml version="1.0" encoding="utf-8"?>
<p:sldLayout xmlns:a="http://schemas.openxmlformats.org/drawingml/2006/main" xmlns:r="http://schemas.openxmlformats.org/officeDocument/2006/relationships" xmlns:p="http://schemas.openxmlformats.org/presentationml/2006/main" showMasterSp="0" preserve="1" userDrawn="1">
  <p:cSld name="Title Slide">
    <p:bg>
      <p:bgRef idx="1001">
        <a:schemeClr val="bg2"/>
      </p:bgRef>
    </p:bg>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0" y="2979778"/>
            <a:ext cx="9144000" cy="553998"/>
          </a:xfrm>
          <a:noFill/>
        </p:spPr>
        <p:txBody>
          <a:bodyPr lIns="0" tIns="0" rIns="0" bIns="0" anchor="b" anchorCtr="0">
            <a:spAutoFit/>
          </a:bodyPr>
          <a:lstStyle>
            <a:lvl1pPr>
              <a:defRPr sz="3600" spc="-50" baseline="0">
                <a:solidFill>
                  <a:srgbClr val="50E6FF"/>
                </a:soli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9144000"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 text</a:t>
            </a:r>
          </a:p>
        </p:txBody>
      </p:sp>
      <p:pic>
        <p:nvPicPr>
          <p:cNvPr id="7" name="MS logo white - EMF" descr="Microsoft logo white text version">
            <a:extLst>
              <a:ext uri="{FF2B5EF4-FFF2-40B4-BE49-F238E27FC236}">
                <a16:creationId xmlns:a16="http://schemas.microsoft.com/office/drawing/2014/main" id="{0FD32619-3819-428A-8565-629596C91418}"/>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spTree>
    <p:extLst>
      <p:ext uri="{BB962C8B-B14F-4D97-AF65-F5344CB8AC3E}">
        <p14:creationId xmlns:p14="http://schemas.microsoft.com/office/powerpoint/2010/main" val="21409827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569.xml><?xml version="1.0" encoding="utf-8"?>
<p:sldLayout xmlns:a="http://schemas.openxmlformats.org/drawingml/2006/main" xmlns:r="http://schemas.openxmlformats.org/officeDocument/2006/relationships" xmlns:p="http://schemas.openxmlformats.org/presentationml/2006/main" showMasterSp="0" preserve="1" userDrawn="1">
  <p:cSld name="Title Slide 2">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584200" y="2979778"/>
            <a:ext cx="9144000" cy="553998"/>
          </a:xfrm>
          <a:noFill/>
        </p:spPr>
        <p:txBody>
          <a:bodyPr lIns="0" tIns="0" rIns="0" bIns="0" anchor="b" anchorCtr="0">
            <a:spAutoFit/>
          </a:bodyPr>
          <a:lstStyle>
            <a:lvl1pPr>
              <a:defRPr sz="3600" spc="-50" baseline="0">
                <a:solidFill>
                  <a:schemeClr val="tx1"/>
                </a:solidFill>
                <a:latin typeface="+mj-lt"/>
                <a:cs typeface="Segoe UI" panose="020B0502040204020203" pitchFamily="34" charset="0"/>
              </a:defRPr>
            </a:lvl1pPr>
          </a:lstStyle>
          <a:p>
            <a:r>
              <a:rPr lang="en-US"/>
              <a:t>Event name or presentation title </a:t>
            </a:r>
          </a:p>
        </p:txBody>
      </p:sp>
      <p:sp>
        <p:nvSpPr>
          <p:cNvPr id="5" name="Text Placeholder 4"/>
          <p:cNvSpPr>
            <a:spLocks noGrp="1"/>
          </p:cNvSpPr>
          <p:nvPr>
            <p:ph type="body" sz="quarter" idx="12" hasCustomPrompt="1"/>
          </p:nvPr>
        </p:nvSpPr>
        <p:spPr>
          <a:xfrm>
            <a:off x="584200" y="3962400"/>
            <a:ext cx="9144000" cy="338554"/>
          </a:xfrm>
          <a:noFill/>
        </p:spPr>
        <p:txBody>
          <a:bodyPr wrap="square" lIns="0" tIns="0" rIns="0" bIns="0">
            <a:spAutoFit/>
          </a:bodyPr>
          <a:lstStyle>
            <a:lvl1pPr marL="0" indent="0">
              <a:spcBef>
                <a:spcPts val="0"/>
              </a:spcBef>
              <a:buNone/>
              <a:defRPr sz="2200" spc="0" baseline="0">
                <a:solidFill>
                  <a:schemeClr val="tx1"/>
                </a:solidFill>
                <a:latin typeface="+mn-lt"/>
                <a:cs typeface="Segoe UI" panose="020B0502040204020203" pitchFamily="34" charset="0"/>
              </a:defRPr>
            </a:lvl1pPr>
          </a:lstStyle>
          <a:p>
            <a:pPr lvl="0"/>
            <a:r>
              <a:rPr lang="en-US"/>
              <a:t>Speaker name or subtitle text</a:t>
            </a:r>
          </a:p>
        </p:txBody>
      </p:sp>
      <p:pic>
        <p:nvPicPr>
          <p:cNvPr id="6" name="MS logo gray - EMF" descr="Microsoft logo, gray text version">
            <a:extLst>
              <a:ext uri="{FF2B5EF4-FFF2-40B4-BE49-F238E27FC236}">
                <a16:creationId xmlns:a16="http://schemas.microsoft.com/office/drawing/2014/main" id="{D3453B0B-33DE-4ED0-A610-D76D0E610F6F}"/>
              </a:ext>
            </a:extLst>
          </p:cNvPr>
          <p:cNvPicPr>
            <a:picLocks noChangeAspect="1"/>
          </p:cNvPicPr>
          <p:nvPr userDrawn="1"/>
        </p:nvPicPr>
        <p:blipFill>
          <a:blip r:embed="rId2"/>
          <a:stretch>
            <a:fillRect/>
          </a:stretch>
        </p:blipFill>
        <p:spPr bwMode="black">
          <a:xfrm>
            <a:off x="584200" y="585788"/>
            <a:ext cx="1366440" cy="292608"/>
          </a:xfrm>
          <a:prstGeom prst="rect">
            <a:avLst/>
          </a:prstGeom>
        </p:spPr>
      </p:pic>
    </p:spTree>
    <p:extLst>
      <p:ext uri="{BB962C8B-B14F-4D97-AF65-F5344CB8AC3E}">
        <p14:creationId xmlns:p14="http://schemas.microsoft.com/office/powerpoint/2010/main" val="26151328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228">
          <p15:clr>
            <a:srgbClr val="5ACBF0"/>
          </p15:clr>
        </p15:guide>
        <p15:guide id="2" orient="horz" pos="2496">
          <p15:clr>
            <a:srgbClr val="5ACBF0"/>
          </p15:clr>
        </p15:guide>
        <p15:guide id="3" pos="6132">
          <p15:clr>
            <a:srgbClr val="5ACBF0"/>
          </p15:clr>
        </p15:guide>
        <p15:guide id="4" orient="horz" pos="2160">
          <p15:clr>
            <a:srgbClr val="FBAE40"/>
          </p15:clr>
        </p15:guide>
      </p15:sldGuideLst>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type="obj" preserve="1">
  <p:cSld name="3_Title and Content">
    <p:spTree>
      <p:nvGrpSpPr>
        <p:cNvPr id="1" name=""/>
        <p:cNvGrpSpPr/>
        <p:nvPr/>
      </p:nvGrpSpPr>
      <p:grpSpPr>
        <a:xfrm>
          <a:off x="0" y="0"/>
          <a:ext cx="0" cy="0"/>
          <a:chOff x="0" y="0"/>
          <a:chExt cx="0" cy="0"/>
        </a:xfrm>
      </p:grpSpPr>
      <p:pic>
        <p:nvPicPr>
          <p:cNvPr id="8" name="Picture 7" descr="A blue sky with white clouds&#10;&#10;Description automatically generated">
            <a:extLst>
              <a:ext uri="{FF2B5EF4-FFF2-40B4-BE49-F238E27FC236}">
                <a16:creationId xmlns:a16="http://schemas.microsoft.com/office/drawing/2014/main" id="{B80033DA-D62F-3323-7A52-E0E75F52B5EC}"/>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527" t="1035"/>
          <a:stretch/>
        </p:blipFill>
        <p:spPr>
          <a:xfrm>
            <a:off x="0" y="-11529"/>
            <a:ext cx="12192000" cy="6869529"/>
          </a:xfrm>
          <a:prstGeom prst="rect">
            <a:avLst/>
          </a:prstGeom>
        </p:spPr>
      </p:pic>
      <p:sp>
        <p:nvSpPr>
          <p:cNvPr id="9" name="Rectangle 8">
            <a:extLst>
              <a:ext uri="{FF2B5EF4-FFF2-40B4-BE49-F238E27FC236}">
                <a16:creationId xmlns:a16="http://schemas.microsoft.com/office/drawing/2014/main" id="{73ABD994-5B78-F310-601B-35BE6CCBDF3B}"/>
              </a:ext>
            </a:extLst>
          </p:cNvPr>
          <p:cNvSpPr/>
          <p:nvPr userDrawn="1"/>
        </p:nvSpPr>
        <p:spPr>
          <a:xfrm>
            <a:off x="7503886" y="-11528"/>
            <a:ext cx="4688114" cy="6760312"/>
          </a:xfrm>
          <a:prstGeom prst="rect">
            <a:avLst/>
          </a:prstGeom>
          <a:solidFill>
            <a:srgbClr val="4636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B34784F0-D959-7D20-3CA8-6E0D5AAE22B1}"/>
              </a:ext>
            </a:extLst>
          </p:cNvPr>
          <p:cNvSpPr>
            <a:spLocks noGrp="1"/>
          </p:cNvSpPr>
          <p:nvPr>
            <p:ph type="title"/>
          </p:nvPr>
        </p:nvSpPr>
        <p:spPr>
          <a:xfrm>
            <a:off x="381000" y="250825"/>
            <a:ext cx="10515600" cy="1325563"/>
          </a:xfrm>
        </p:spPr>
        <p:txBody>
          <a:bodyPr/>
          <a:lstStyle/>
          <a:p>
            <a:r>
              <a:rPr lang="en-US"/>
              <a:t>Click to edit Master title style</a:t>
            </a:r>
          </a:p>
        </p:txBody>
      </p:sp>
      <p:sp>
        <p:nvSpPr>
          <p:cNvPr id="3" name="Content Placeholder 2">
            <a:extLst>
              <a:ext uri="{FF2B5EF4-FFF2-40B4-BE49-F238E27FC236}">
                <a16:creationId xmlns:a16="http://schemas.microsoft.com/office/drawing/2014/main" id="{F8EFE1D8-1E7C-8A86-A01A-514505B427DD}"/>
              </a:ext>
            </a:extLst>
          </p:cNvPr>
          <p:cNvSpPr>
            <a:spLocks noGrp="1"/>
          </p:cNvSpPr>
          <p:nvPr>
            <p:ph idx="1"/>
          </p:nvPr>
        </p:nvSpPr>
        <p:spPr>
          <a:xfrm>
            <a:off x="381000" y="1711325"/>
            <a:ext cx="10515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03734CD-7B05-0092-D5B9-837ACCA63BCE}"/>
              </a:ext>
            </a:extLst>
          </p:cNvPr>
          <p:cNvSpPr>
            <a:spLocks noGrp="1"/>
          </p:cNvSpPr>
          <p:nvPr>
            <p:ph type="dt" sz="half" idx="10"/>
          </p:nvPr>
        </p:nvSpPr>
        <p:spPr>
          <a:xfrm>
            <a:off x="381000" y="6242050"/>
            <a:ext cx="2743200" cy="365125"/>
          </a:xfrm>
        </p:spPr>
        <p:txBody>
          <a:bodyPr/>
          <a:lstStyle/>
          <a:p>
            <a:fld id="{DC2E2A91-B98C-49DE-8553-119ECA58152C}" type="datetimeFigureOut">
              <a:rPr lang="en-US" smtClean="0"/>
              <a:t>2/2/2024</a:t>
            </a:fld>
            <a:endParaRPr lang="en-US"/>
          </a:p>
        </p:txBody>
      </p:sp>
      <p:sp>
        <p:nvSpPr>
          <p:cNvPr id="5" name="Footer Placeholder 4">
            <a:extLst>
              <a:ext uri="{FF2B5EF4-FFF2-40B4-BE49-F238E27FC236}">
                <a16:creationId xmlns:a16="http://schemas.microsoft.com/office/drawing/2014/main" id="{4B58CC31-DAE6-D4D7-A480-A8D61B236742}"/>
              </a:ext>
            </a:extLst>
          </p:cNvPr>
          <p:cNvSpPr>
            <a:spLocks noGrp="1"/>
          </p:cNvSpPr>
          <p:nvPr>
            <p:ph type="ftr" sz="quarter" idx="11"/>
          </p:nvPr>
        </p:nvSpPr>
        <p:spPr>
          <a:xfrm>
            <a:off x="3581400" y="6242050"/>
            <a:ext cx="4114800" cy="365125"/>
          </a:xfrm>
        </p:spPr>
        <p:txBody>
          <a:bodyPr/>
          <a:lstStyle/>
          <a:p>
            <a:endParaRPr lang="en-US"/>
          </a:p>
        </p:txBody>
      </p:sp>
      <p:sp>
        <p:nvSpPr>
          <p:cNvPr id="6" name="Slide Number Placeholder 5">
            <a:extLst>
              <a:ext uri="{FF2B5EF4-FFF2-40B4-BE49-F238E27FC236}">
                <a16:creationId xmlns:a16="http://schemas.microsoft.com/office/drawing/2014/main" id="{B3A909B1-270B-7393-59C8-6EE9EFCA0D99}"/>
              </a:ext>
            </a:extLst>
          </p:cNvPr>
          <p:cNvSpPr>
            <a:spLocks noGrp="1"/>
          </p:cNvSpPr>
          <p:nvPr>
            <p:ph type="sldNum" sz="quarter" idx="12"/>
          </p:nvPr>
        </p:nvSpPr>
        <p:spPr>
          <a:xfrm>
            <a:off x="8153400" y="6242050"/>
            <a:ext cx="2743200" cy="365125"/>
          </a:xfrm>
        </p:spPr>
        <p:txBody>
          <a:bodyPr/>
          <a:lstStyle/>
          <a:p>
            <a:fld id="{C67CA0B0-04EF-433A-8113-67BC344D39D3}" type="slidenum">
              <a:rPr lang="en-US" smtClean="0"/>
              <a:t>‹#›</a:t>
            </a:fld>
            <a:endParaRPr lang="en-US"/>
          </a:p>
        </p:txBody>
      </p:sp>
      <p:sp>
        <p:nvSpPr>
          <p:cNvPr id="7" name="Rectangle 6">
            <a:extLst>
              <a:ext uri="{FF2B5EF4-FFF2-40B4-BE49-F238E27FC236}">
                <a16:creationId xmlns:a16="http://schemas.microsoft.com/office/drawing/2014/main" id="{F2911AE4-2CF5-A005-4AFE-D38ACB5626B4}"/>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733188719"/>
      </p:ext>
    </p:extLst>
  </p:cSld>
  <p:clrMapOvr>
    <a:masterClrMapping/>
  </p:clrMapOvr>
  <p:extLst>
    <p:ext uri="{DCECCB84-F9BA-43D5-87BE-67443E8EF086}">
      <p15:sldGuideLst xmlns:p15="http://schemas.microsoft.com/office/powerpoint/2012/main">
        <p15:guide id="1" pos="5064" userDrawn="1">
          <p15:clr>
            <a:srgbClr val="FBAE40"/>
          </p15:clr>
        </p15:guide>
      </p15:sldGuideLst>
    </p:ext>
  </p:extLst>
</p:sldLayout>
</file>

<file path=ppt/slideLayouts/slideLayout570.xml><?xml version="1.0" encoding="utf-8"?>
<p:sldLayout xmlns:a="http://schemas.openxmlformats.org/drawingml/2006/main" xmlns:r="http://schemas.openxmlformats.org/officeDocument/2006/relationships" xmlns:p="http://schemas.openxmlformats.org/presentationml/2006/main" showMasterSp="0" preserve="1" userDrawn="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p:nvPr>
        </p:nvSpPr>
        <p:spPr>
          <a:xfrm>
            <a:off x="584200" y="1435100"/>
            <a:ext cx="11018838" cy="4833938"/>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743284031"/>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571.xml><?xml version="1.0" encoding="utf-8"?>
<p:sldLayout xmlns:a="http://schemas.openxmlformats.org/drawingml/2006/main" xmlns:r="http://schemas.openxmlformats.org/officeDocument/2006/relationships" xmlns:p="http://schemas.openxmlformats.org/presentationml/2006/main" showMasterSp="0" preserve="1" userDrawn="1">
  <p:cSld name="Title &amp; Non-bulleted text">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34B655BA-10A4-4A57-89DB-CFFBE1CA1E33}"/>
              </a:ext>
            </a:extLst>
          </p:cNvPr>
          <p:cNvSpPr>
            <a:spLocks noGrp="1"/>
          </p:cNvSpPr>
          <p:nvPr>
            <p:ph type="title"/>
          </p:nvPr>
        </p:nvSpPr>
        <p:spPr/>
        <p:txBody>
          <a:bodyPr/>
          <a:lstStyle/>
          <a:p>
            <a:r>
              <a:rPr lang="en-US"/>
              <a:t>Click to edit Master title style</a:t>
            </a:r>
          </a:p>
        </p:txBody>
      </p:sp>
      <p:sp>
        <p:nvSpPr>
          <p:cNvPr id="4" name="Text Placeholder 3"/>
          <p:cNvSpPr>
            <a:spLocks noGrp="1"/>
          </p:cNvSpPr>
          <p:nvPr>
            <p:ph type="body" sz="quarter" idx="10"/>
          </p:nvPr>
        </p:nvSpPr>
        <p:spPr>
          <a:xfrm>
            <a:off x="586390" y="1434370"/>
            <a:ext cx="11018520" cy="2308324"/>
          </a:xfrm>
        </p:spPr>
        <p:txBody>
          <a:bodyPr wrap="square">
            <a:spAutoFit/>
          </a:bodyPr>
          <a:lstStyle>
            <a:lvl1pPr marL="0" indent="0">
              <a:buNone/>
              <a:defRPr/>
            </a:lvl1pPr>
            <a:lvl2pPr marL="228600" indent="0">
              <a:buNone/>
              <a:defRPr/>
            </a:lvl2pPr>
            <a:lvl3pPr marL="457200" indent="0">
              <a:buNone/>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180449590"/>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905">
          <p15:clr>
            <a:srgbClr val="5ACBF0"/>
          </p15:clr>
        </p15:guide>
        <p15:guide id="4" orient="horz" pos="1272">
          <p15:clr>
            <a:srgbClr val="5ACBF0"/>
          </p15:clr>
        </p15:guide>
      </p15:sldGuideLst>
    </p:ext>
  </p:extLst>
</p:sldLayout>
</file>

<file path=ppt/slideLayouts/slideLayout572.xml><?xml version="1.0" encoding="utf-8"?>
<p:sldLayout xmlns:a="http://schemas.openxmlformats.org/drawingml/2006/main" xmlns:r="http://schemas.openxmlformats.org/officeDocument/2006/relationships" xmlns:p="http://schemas.openxmlformats.org/presentationml/2006/main" showMasterSp="0" preserve="1" userDrawn="1">
  <p:cSld name="Two Column Bullet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BE2550-DA43-453C-A328-33C740E65403}"/>
              </a:ext>
            </a:extLst>
          </p:cNvPr>
          <p:cNvSpPr>
            <a:spLocks noGrp="1"/>
          </p:cNvSpPr>
          <p:nvPr>
            <p:ph type="title"/>
          </p:nvPr>
        </p:nvSpPr>
        <p:spPr/>
        <p:txBody>
          <a:bodyPr/>
          <a:lstStyle/>
          <a:p>
            <a:r>
              <a:rPr lang="en-US"/>
              <a:t>Click to edit Master title style</a:t>
            </a:r>
          </a:p>
        </p:txBody>
      </p:sp>
      <p:sp>
        <p:nvSpPr>
          <p:cNvPr id="5" name="Content Placeholder 4">
            <a:extLst>
              <a:ext uri="{FF2B5EF4-FFF2-40B4-BE49-F238E27FC236}">
                <a16:creationId xmlns:a16="http://schemas.microsoft.com/office/drawing/2014/main" id="{14B7A288-CDAC-4184-9F73-137C95F5E643}"/>
              </a:ext>
            </a:extLst>
          </p:cNvPr>
          <p:cNvSpPr>
            <a:spLocks noGrp="1"/>
          </p:cNvSpPr>
          <p:nvPr>
            <p:ph sz="quarter" idx="12"/>
          </p:nvPr>
        </p:nvSpPr>
        <p:spPr>
          <a:xfrm>
            <a:off x="584200" y="1435100"/>
            <a:ext cx="5211763"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Content Placeholder 8">
            <a:extLst>
              <a:ext uri="{FF2B5EF4-FFF2-40B4-BE49-F238E27FC236}">
                <a16:creationId xmlns:a16="http://schemas.microsoft.com/office/drawing/2014/main" id="{CEC22105-78D6-4753-94FA-3DA949361A95}"/>
              </a:ext>
            </a:extLst>
          </p:cNvPr>
          <p:cNvSpPr>
            <a:spLocks noGrp="1"/>
          </p:cNvSpPr>
          <p:nvPr>
            <p:ph sz="quarter" idx="13"/>
          </p:nvPr>
        </p:nvSpPr>
        <p:spPr>
          <a:xfrm>
            <a:off x="6389688" y="1435100"/>
            <a:ext cx="5219700" cy="48339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5F6A123D-3A27-499F-9210-3E0D7CED39C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42238965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6">
          <p15:clr>
            <a:srgbClr val="5ACBF0"/>
          </p15:clr>
        </p15:guide>
        <p15:guide id="3" orient="horz" pos="904">
          <p15:clr>
            <a:srgbClr val="5ACBF0"/>
          </p15:clr>
        </p15:guide>
        <p15:guide id="4" pos="3660">
          <p15:clr>
            <a:srgbClr val="5ACBF0"/>
          </p15:clr>
        </p15:guide>
        <p15:guide id="5" pos="4024">
          <p15:clr>
            <a:srgbClr val="5ACBF0"/>
          </p15:clr>
        </p15:guide>
      </p15:sldGuideLst>
    </p:ext>
  </p:extLst>
</p:sldLayout>
</file>

<file path=ppt/slideLayouts/slideLayout573.xml><?xml version="1.0" encoding="utf-8"?>
<p:sldLayout xmlns:a="http://schemas.openxmlformats.org/drawingml/2006/main" xmlns:r="http://schemas.openxmlformats.org/officeDocument/2006/relationships" xmlns:p="http://schemas.openxmlformats.org/presentationml/2006/main" showMasterSp="0" preserve="1" userDrawn="1">
  <p:cSld name="Two Column Non-bullete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lstStyle/>
          <a:p>
            <a:r>
              <a:rPr lang="en-US"/>
              <a:t>Click to edit Master title style</a:t>
            </a:r>
          </a:p>
        </p:txBody>
      </p:sp>
      <p:sp>
        <p:nvSpPr>
          <p:cNvPr id="4" name="Text Placeholder 3"/>
          <p:cNvSpPr>
            <a:spLocks noGrp="1"/>
          </p:cNvSpPr>
          <p:nvPr>
            <p:ph type="body" sz="quarter" idx="10"/>
          </p:nvPr>
        </p:nvSpPr>
        <p:spPr>
          <a:xfrm>
            <a:off x="584200" y="1435100"/>
            <a:ext cx="5212080" cy="1649682"/>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2000" b="0"/>
            </a:lvl2pPr>
            <a:lvl3pPr marL="450850" indent="0">
              <a:buFont typeface="Wingdings" panose="05000000000000000000" pitchFamily="2" charset="2"/>
              <a:buNone/>
              <a:tabLst/>
              <a:defRPr sz="1600" b="0"/>
            </a:lvl3pPr>
            <a:lvl4pPr marL="652462" indent="0">
              <a:buFont typeface="Wingdings" panose="05000000000000000000" pitchFamily="2" charset="2"/>
              <a:buNone/>
              <a:defRPr sz="1400" b="0"/>
            </a:lvl4pPr>
            <a:lvl5pPr marL="854075"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 Placeholder 3">
            <a:extLst>
              <a:ext uri="{FF2B5EF4-FFF2-40B4-BE49-F238E27FC236}">
                <a16:creationId xmlns:a16="http://schemas.microsoft.com/office/drawing/2014/main" id="{8E9CDCB4-03E1-4763-B83E-A1334BCDB0C0}"/>
              </a:ext>
            </a:extLst>
          </p:cNvPr>
          <p:cNvSpPr>
            <a:spLocks noGrp="1"/>
          </p:cNvSpPr>
          <p:nvPr>
            <p:ph type="body" sz="quarter" idx="12"/>
          </p:nvPr>
        </p:nvSpPr>
        <p:spPr>
          <a:xfrm>
            <a:off x="6397171" y="1435100"/>
            <a:ext cx="5212080" cy="1649682"/>
          </a:xfrm>
        </p:spPr>
        <p:txBody>
          <a:bodyPr wrap="square">
            <a:spAutoFit/>
          </a:bodyPr>
          <a:lstStyle>
            <a:lvl1pPr marL="0" indent="0">
              <a:spcBef>
                <a:spcPts val="1224"/>
              </a:spcBef>
              <a:buClr>
                <a:schemeClr val="tx1"/>
              </a:buClr>
              <a:buFont typeface="Wingdings" panose="05000000000000000000" pitchFamily="2" charset="2"/>
              <a:buNone/>
              <a:defRPr sz="2800" b="0">
                <a:latin typeface="Segoe UI" panose="020B0502040204020203" pitchFamily="34" charset="0"/>
                <a:cs typeface="Segoe UI" panose="020B0502040204020203" pitchFamily="34" charset="0"/>
              </a:defRPr>
            </a:lvl1pPr>
            <a:lvl2pPr marL="255588" indent="0">
              <a:buFont typeface="Wingdings" panose="05000000000000000000" pitchFamily="2" charset="2"/>
              <a:buNone/>
              <a:defRPr sz="2000" b="0"/>
            </a:lvl2pPr>
            <a:lvl3pPr marL="450850" indent="0">
              <a:buFont typeface="Wingdings" panose="05000000000000000000" pitchFamily="2" charset="2"/>
              <a:buNone/>
              <a:tabLst/>
              <a:defRPr sz="1600" b="0"/>
            </a:lvl3pPr>
            <a:lvl4pPr marL="652462" indent="0">
              <a:buFont typeface="Wingdings" panose="05000000000000000000" pitchFamily="2" charset="2"/>
              <a:buNone/>
              <a:defRPr sz="1400" b="0"/>
            </a:lvl4pPr>
            <a:lvl5pPr marL="854075" indent="0">
              <a:buFont typeface="Wingdings" panose="05000000000000000000" pitchFamily="2" charset="2"/>
              <a:buNone/>
              <a:tabLst/>
              <a:defRPr sz="1400" b="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80907107"/>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272">
          <p15:clr>
            <a:srgbClr val="5ACBF0"/>
          </p15:clr>
        </p15:guide>
        <p15:guide id="3" orient="horz" pos="904">
          <p15:clr>
            <a:srgbClr val="5ACBF0"/>
          </p15:clr>
        </p15:guide>
        <p15:guide id="4" pos="3656">
          <p15:clr>
            <a:srgbClr val="5ACBF0"/>
          </p15:clr>
        </p15:guide>
        <p15:guide id="5" pos="4024">
          <p15:clr>
            <a:srgbClr val="5ACBF0"/>
          </p15:clr>
        </p15:guide>
      </p15:sldGuideLst>
    </p:ext>
  </p:extLst>
</p:sldLayout>
</file>

<file path=ppt/slideLayouts/slideLayout574.xml><?xml version="1.0" encoding="utf-8"?>
<p:sldLayout xmlns:a="http://schemas.openxmlformats.org/drawingml/2006/main" xmlns:r="http://schemas.openxmlformats.org/officeDocument/2006/relationships" xmlns:p="http://schemas.openxmlformats.org/presentationml/2006/main" showMasterSp="0" preserve="1" userDrawn="1">
  <p:cSld name="Two Column Bulle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spAutoFit/>
          </a:bodyPr>
          <a:lstStyle>
            <a:lvl1pPr>
              <a:defRPr/>
            </a:lvl1pPr>
          </a:lstStyle>
          <a:p>
            <a:r>
              <a:rPr lang="en-US"/>
              <a:t>Click to edit Master title style</a:t>
            </a:r>
          </a:p>
        </p:txBody>
      </p:sp>
      <p:sp>
        <p:nvSpPr>
          <p:cNvPr id="12" name="Text Placeholder 11">
            <a:extLst>
              <a:ext uri="{FF2B5EF4-FFF2-40B4-BE49-F238E27FC236}">
                <a16:creationId xmlns:a16="http://schemas.microsoft.com/office/drawing/2014/main" id="{DD525736-DEE8-4391-8135-23DE0640053A}"/>
              </a:ext>
            </a:extLst>
          </p:cNvPr>
          <p:cNvSpPr>
            <a:spLocks noGrp="1"/>
          </p:cNvSpPr>
          <p:nvPr>
            <p:ph type="body" sz="quarter" idx="16"/>
          </p:nvPr>
        </p:nvSpPr>
        <p:spPr>
          <a:xfrm>
            <a:off x="584200" y="1436688"/>
            <a:ext cx="5219700" cy="430887"/>
          </a:xfrm>
        </p:spPr>
        <p:txBody>
          <a:bodyPr anchor="t"/>
          <a:lstStyle>
            <a:lvl1pPr marL="0" indent="0">
              <a:spcBef>
                <a:spcPts val="0"/>
              </a:spcBef>
              <a:buNone/>
              <a:defRPr sz="2800">
                <a:solidFill>
                  <a:schemeClr val="tx1"/>
                </a:solidFill>
                <a:latin typeface="+mj-lt"/>
              </a:defRPr>
            </a:lvl1pPr>
          </a:lstStyle>
          <a:p>
            <a:pPr lvl="0"/>
            <a:r>
              <a:rPr lang="en-US"/>
              <a:t>Click to edit Master text styles</a:t>
            </a:r>
          </a:p>
        </p:txBody>
      </p:sp>
      <p:sp>
        <p:nvSpPr>
          <p:cNvPr id="8" name="Text Placeholder 7">
            <a:extLst>
              <a:ext uri="{FF2B5EF4-FFF2-40B4-BE49-F238E27FC236}">
                <a16:creationId xmlns:a16="http://schemas.microsoft.com/office/drawing/2014/main" id="{98E90344-0294-48E2-AAF0-601BB99500E7}"/>
              </a:ext>
            </a:extLst>
          </p:cNvPr>
          <p:cNvSpPr>
            <a:spLocks noGrp="1"/>
          </p:cNvSpPr>
          <p:nvPr>
            <p:ph type="body" sz="quarter" idx="14"/>
          </p:nvPr>
        </p:nvSpPr>
        <p:spPr>
          <a:xfrm>
            <a:off x="584200" y="2084388"/>
            <a:ext cx="5219700" cy="1612749"/>
          </a:xfrm>
        </p:spPr>
        <p:txBody>
          <a:bodyPr>
            <a:spAutoFit/>
          </a:bodyPr>
          <a:lstStyle>
            <a:lvl1pPr marL="171450" indent="-171450">
              <a:defRPr lang="en-US" sz="2400" dirty="0"/>
            </a:lvl1pPr>
            <a:lvl2pPr marL="342900" indent="-171450">
              <a:defRPr lang="en-US" dirty="0"/>
            </a:lvl2pPr>
            <a:lvl3pPr marL="514350" indent="-171450">
              <a:defRPr lang="en-US" dirty="0"/>
            </a:lvl3pPr>
            <a:lvl4pPr marL="666750" indent="-152400">
              <a:defRPr lang="en-US" dirty="0"/>
            </a:lvl4pPr>
            <a:lvl5pPr marL="793750" indent="-120650">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Text Placeholder 11">
            <a:extLst>
              <a:ext uri="{FF2B5EF4-FFF2-40B4-BE49-F238E27FC236}">
                <a16:creationId xmlns:a16="http://schemas.microsoft.com/office/drawing/2014/main" id="{B4F729D4-B1F1-45F2-A06A-40234B19C883}"/>
              </a:ext>
            </a:extLst>
          </p:cNvPr>
          <p:cNvSpPr>
            <a:spLocks noGrp="1"/>
          </p:cNvSpPr>
          <p:nvPr>
            <p:ph type="body" sz="quarter" idx="17"/>
          </p:nvPr>
        </p:nvSpPr>
        <p:spPr>
          <a:xfrm>
            <a:off x="6397625" y="1436688"/>
            <a:ext cx="5219700" cy="430887"/>
          </a:xfrm>
        </p:spPr>
        <p:txBody>
          <a:bodyPr anchor="t"/>
          <a:lstStyle>
            <a:lvl1pPr marL="0" indent="0">
              <a:spcBef>
                <a:spcPts val="0"/>
              </a:spcBef>
              <a:buNone/>
              <a:defRPr sz="2800">
                <a:solidFill>
                  <a:schemeClr val="tx1"/>
                </a:solidFill>
                <a:latin typeface="+mj-lt"/>
              </a:defRPr>
            </a:lvl1pPr>
          </a:lstStyle>
          <a:p>
            <a:pPr lvl="0"/>
            <a:r>
              <a:rPr lang="en-US"/>
              <a:t>Click to edit Master text styles</a:t>
            </a:r>
          </a:p>
        </p:txBody>
      </p:sp>
      <p:sp>
        <p:nvSpPr>
          <p:cNvPr id="10" name="Text Placeholder 9">
            <a:extLst>
              <a:ext uri="{FF2B5EF4-FFF2-40B4-BE49-F238E27FC236}">
                <a16:creationId xmlns:a16="http://schemas.microsoft.com/office/drawing/2014/main" id="{D1F896FB-325C-4849-B372-8DF0D6C0562C}"/>
              </a:ext>
            </a:extLst>
          </p:cNvPr>
          <p:cNvSpPr>
            <a:spLocks noGrp="1"/>
          </p:cNvSpPr>
          <p:nvPr>
            <p:ph type="body" sz="quarter" idx="15"/>
          </p:nvPr>
        </p:nvSpPr>
        <p:spPr>
          <a:xfrm>
            <a:off x="6397625" y="2084388"/>
            <a:ext cx="5219700" cy="1612749"/>
          </a:xfrm>
        </p:spPr>
        <p:txBody>
          <a:bodyPr>
            <a:spAutoFit/>
          </a:bodyPr>
          <a:lstStyle>
            <a:lvl1pPr marL="171450" indent="-171450">
              <a:defRPr lang="en-US" sz="2400" dirty="0"/>
            </a:lvl1pPr>
            <a:lvl2pPr marL="342900" indent="-171450">
              <a:defRPr lang="en-US" dirty="0"/>
            </a:lvl2pPr>
            <a:lvl3pPr marL="514350" indent="-171450">
              <a:defRPr lang="en-US" dirty="0"/>
            </a:lvl3pPr>
            <a:lvl4pPr marL="685800" indent="-136525">
              <a:defRPr lang="en-US" dirty="0"/>
            </a:lvl4pPr>
            <a:lvl5pPr marL="793750" indent="-120650">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674821595"/>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575.xml><?xml version="1.0" encoding="utf-8"?>
<p:sldLayout xmlns:a="http://schemas.openxmlformats.org/drawingml/2006/main" xmlns:r="http://schemas.openxmlformats.org/officeDocument/2006/relationships" xmlns:p="http://schemas.openxmlformats.org/presentationml/2006/main" showMasterSp="0" preserve="1" userDrawn="1">
  <p:cSld name="Two Column Content with Subhead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876633-3E8D-4CF4-A5D4-D4E9D88A6DE0}"/>
              </a:ext>
            </a:extLst>
          </p:cNvPr>
          <p:cNvSpPr>
            <a:spLocks noGrp="1"/>
          </p:cNvSpPr>
          <p:nvPr>
            <p:ph type="title"/>
          </p:nvPr>
        </p:nvSpPr>
        <p:spPr>
          <a:xfrm>
            <a:off x="588263" y="457200"/>
            <a:ext cx="11018520" cy="553998"/>
          </a:xfrm>
        </p:spPr>
        <p:txBody>
          <a:bodyPr>
            <a:spAutoFit/>
          </a:bodyPr>
          <a:lstStyle>
            <a:lvl1pPr>
              <a:defRPr/>
            </a:lvl1pPr>
          </a:lstStyle>
          <a:p>
            <a:r>
              <a:rPr lang="en-US"/>
              <a:t>Click to edit Master title style</a:t>
            </a:r>
          </a:p>
        </p:txBody>
      </p:sp>
      <p:sp>
        <p:nvSpPr>
          <p:cNvPr id="18" name="Text Placeholder 11">
            <a:extLst>
              <a:ext uri="{FF2B5EF4-FFF2-40B4-BE49-F238E27FC236}">
                <a16:creationId xmlns:a16="http://schemas.microsoft.com/office/drawing/2014/main" id="{C2759870-0BEA-44DC-A414-1C70D04E35CC}"/>
              </a:ext>
            </a:extLst>
          </p:cNvPr>
          <p:cNvSpPr>
            <a:spLocks noGrp="1"/>
          </p:cNvSpPr>
          <p:nvPr>
            <p:ph type="body" sz="quarter" idx="16"/>
          </p:nvPr>
        </p:nvSpPr>
        <p:spPr>
          <a:xfrm>
            <a:off x="584200" y="1436688"/>
            <a:ext cx="5219700" cy="430887"/>
          </a:xfrm>
        </p:spPr>
        <p:txBody>
          <a:bodyPr anchor="t"/>
          <a:lstStyle>
            <a:lvl1pPr marL="0" indent="0">
              <a:spcBef>
                <a:spcPts val="0"/>
              </a:spcBef>
              <a:buNone/>
              <a:defRPr sz="2800">
                <a:solidFill>
                  <a:schemeClr val="tx1"/>
                </a:solidFill>
                <a:latin typeface="+mj-lt"/>
              </a:defRPr>
            </a:lvl1pPr>
          </a:lstStyle>
          <a:p>
            <a:pPr lvl="0"/>
            <a:r>
              <a:rPr lang="en-US"/>
              <a:t>Click to edit Master text styles</a:t>
            </a:r>
          </a:p>
        </p:txBody>
      </p:sp>
      <p:sp>
        <p:nvSpPr>
          <p:cNvPr id="15" name="Content Placeholder 14">
            <a:extLst>
              <a:ext uri="{FF2B5EF4-FFF2-40B4-BE49-F238E27FC236}">
                <a16:creationId xmlns:a16="http://schemas.microsoft.com/office/drawing/2014/main" id="{BFEF95FA-F121-4653-B60A-0D068C345462}"/>
              </a:ext>
            </a:extLst>
          </p:cNvPr>
          <p:cNvSpPr>
            <a:spLocks noGrp="1"/>
          </p:cNvSpPr>
          <p:nvPr>
            <p:ph sz="quarter" idx="11"/>
          </p:nvPr>
        </p:nvSpPr>
        <p:spPr>
          <a:xfrm>
            <a:off x="588963" y="2081212"/>
            <a:ext cx="5214937" cy="4187825"/>
          </a:xfrm>
        </p:spPr>
        <p:txBody>
          <a:bodyPr/>
          <a:lstStyle>
            <a:lvl1pPr>
              <a:defRPr sz="2400"/>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9" name="Text Placeholder 11">
            <a:extLst>
              <a:ext uri="{FF2B5EF4-FFF2-40B4-BE49-F238E27FC236}">
                <a16:creationId xmlns:a16="http://schemas.microsoft.com/office/drawing/2014/main" id="{C327262A-D327-4189-AD22-BAD67CF4AB79}"/>
              </a:ext>
            </a:extLst>
          </p:cNvPr>
          <p:cNvSpPr>
            <a:spLocks noGrp="1"/>
          </p:cNvSpPr>
          <p:nvPr>
            <p:ph type="body" sz="quarter" idx="17"/>
          </p:nvPr>
        </p:nvSpPr>
        <p:spPr>
          <a:xfrm>
            <a:off x="6397625" y="1436688"/>
            <a:ext cx="5219700" cy="430887"/>
          </a:xfrm>
        </p:spPr>
        <p:txBody>
          <a:bodyPr anchor="t"/>
          <a:lstStyle>
            <a:lvl1pPr marL="0" indent="0">
              <a:spcBef>
                <a:spcPts val="0"/>
              </a:spcBef>
              <a:buNone/>
              <a:defRPr sz="2800">
                <a:solidFill>
                  <a:schemeClr val="tx1"/>
                </a:solidFill>
                <a:latin typeface="+mj-lt"/>
              </a:defRPr>
            </a:lvl1pPr>
          </a:lstStyle>
          <a:p>
            <a:pPr lvl="0"/>
            <a:r>
              <a:rPr lang="en-US"/>
              <a:t>Click to edit Master text styles</a:t>
            </a:r>
          </a:p>
        </p:txBody>
      </p:sp>
      <p:sp>
        <p:nvSpPr>
          <p:cNvPr id="17" name="Content Placeholder 14">
            <a:extLst>
              <a:ext uri="{FF2B5EF4-FFF2-40B4-BE49-F238E27FC236}">
                <a16:creationId xmlns:a16="http://schemas.microsoft.com/office/drawing/2014/main" id="{47F8EAA9-0E64-4589-A234-BC31685BE7D3}"/>
              </a:ext>
            </a:extLst>
          </p:cNvPr>
          <p:cNvSpPr>
            <a:spLocks noGrp="1"/>
          </p:cNvSpPr>
          <p:nvPr>
            <p:ph sz="quarter" idx="13"/>
          </p:nvPr>
        </p:nvSpPr>
        <p:spPr>
          <a:xfrm>
            <a:off x="6394451" y="2081212"/>
            <a:ext cx="5214937" cy="4187825"/>
          </a:xfrm>
        </p:spPr>
        <p:txBody>
          <a:bodyPr/>
          <a:lstStyle>
            <a:lvl1pPr>
              <a:defRPr sz="2400"/>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31573968"/>
      </p:ext>
    </p:extLst>
  </p:cSld>
  <p:clrMapOvr>
    <a:masterClrMapping/>
  </p:clrMapOvr>
  <p:transition>
    <p:fade/>
  </p:transition>
  <p:extLst>
    <p:ext uri="{DCECCB84-F9BA-43D5-87BE-67443E8EF086}">
      <p15:sldGuideLst xmlns:p15="http://schemas.microsoft.com/office/powerpoint/2012/main">
        <p15:guide id="1" orient="horz" pos="288">
          <p15:clr>
            <a:srgbClr val="5ACBF0"/>
          </p15:clr>
        </p15:guide>
        <p15:guide id="2" orient="horz" pos="1311">
          <p15:clr>
            <a:srgbClr val="5ACBF0"/>
          </p15:clr>
        </p15:guide>
        <p15:guide id="4" pos="3656">
          <p15:clr>
            <a:srgbClr val="5ACBF0"/>
          </p15:clr>
        </p15:guide>
        <p15:guide id="5" pos="4024">
          <p15:clr>
            <a:srgbClr val="5ACBF0"/>
          </p15:clr>
        </p15:guide>
        <p15:guide id="7" orient="horz" pos="905">
          <p15:clr>
            <a:srgbClr val="5ACBF0"/>
          </p15:clr>
        </p15:guide>
      </p15:sldGuideLst>
    </p:ext>
  </p:extLst>
</p:sldLayout>
</file>

<file path=ppt/slideLayouts/slideLayout576.xml><?xml version="1.0" encoding="utf-8"?>
<p:sldLayout xmlns:a="http://schemas.openxmlformats.org/drawingml/2006/main" xmlns:r="http://schemas.openxmlformats.org/officeDocument/2006/relationships" xmlns:p="http://schemas.openxmlformats.org/presentationml/2006/main" showMasterSp="0" preserve="1" userDrawn="1">
  <p:cSld name="Thre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p:nvPr>
        </p:nvSpPr>
        <p:spPr>
          <a:xfrm>
            <a:off x="588263" y="457200"/>
            <a:ext cx="11018520" cy="553998"/>
          </a:xfrm>
        </p:spPr>
        <p:txBody>
          <a:bodyPr>
            <a:spAutoFit/>
          </a:bodyPr>
          <a:lstStyle/>
          <a:p>
            <a:r>
              <a:rPr lang="en-US"/>
              <a:t>Click to edit Master title style</a:t>
            </a:r>
          </a:p>
        </p:txBody>
      </p:sp>
      <p:sp>
        <p:nvSpPr>
          <p:cNvPr id="19" name="Text Placeholder 11">
            <a:extLst>
              <a:ext uri="{FF2B5EF4-FFF2-40B4-BE49-F238E27FC236}">
                <a16:creationId xmlns:a16="http://schemas.microsoft.com/office/drawing/2014/main" id="{CB20F198-3776-433D-85A8-C2B6AC6235FF}"/>
              </a:ext>
            </a:extLst>
          </p:cNvPr>
          <p:cNvSpPr>
            <a:spLocks noGrp="1"/>
          </p:cNvSpPr>
          <p:nvPr>
            <p:ph type="body" sz="quarter" idx="16"/>
          </p:nvPr>
        </p:nvSpPr>
        <p:spPr>
          <a:xfrm>
            <a:off x="585217" y="1438275"/>
            <a:ext cx="3264408" cy="677108"/>
          </a:xfrm>
        </p:spPr>
        <p:txBody>
          <a:bodyPr anchor="t"/>
          <a:lstStyle>
            <a:lvl1pPr marL="0" indent="0">
              <a:spcBef>
                <a:spcPts val="0"/>
              </a:spcBef>
              <a:buNone/>
              <a:defRPr sz="2200">
                <a:solidFill>
                  <a:schemeClr val="tx1"/>
                </a:solidFill>
                <a:latin typeface="+mj-lt"/>
              </a:defRPr>
            </a:lvl1pPr>
          </a:lstStyle>
          <a:p>
            <a:pPr lvl="0"/>
            <a:r>
              <a:rPr lang="en-US"/>
              <a:t>Click to edit Master text styles</a:t>
            </a:r>
          </a:p>
        </p:txBody>
      </p:sp>
      <p:sp>
        <p:nvSpPr>
          <p:cNvPr id="20" name="Text Placeholder 7">
            <a:extLst>
              <a:ext uri="{FF2B5EF4-FFF2-40B4-BE49-F238E27FC236}">
                <a16:creationId xmlns:a16="http://schemas.microsoft.com/office/drawing/2014/main" id="{97BC59AA-6CF8-4091-8008-21AA9AD8E8B5}"/>
              </a:ext>
            </a:extLst>
          </p:cNvPr>
          <p:cNvSpPr>
            <a:spLocks noGrp="1"/>
          </p:cNvSpPr>
          <p:nvPr>
            <p:ph type="body" sz="quarter" idx="14"/>
          </p:nvPr>
        </p:nvSpPr>
        <p:spPr>
          <a:xfrm>
            <a:off x="585217" y="2390775"/>
            <a:ext cx="3264408" cy="1760482"/>
          </a:xfrm>
        </p:spPr>
        <p:txBody>
          <a:bodyPr wrap="square">
            <a:spAutoFit/>
          </a:bodyPr>
          <a:lstStyle>
            <a:lvl1pPr marL="176213" indent="-176213">
              <a:defRPr lang="en-US" sz="2000" dirty="0"/>
            </a:lvl1pPr>
            <a:lvl2pPr marL="322263" indent="-150813">
              <a:defRPr lang="en-US" sz="1800" dirty="0"/>
            </a:lvl2pPr>
            <a:lvl3pPr marL="466725" indent="-138113">
              <a:defRPr lang="en-US" dirty="0"/>
            </a:lvl3pPr>
            <a:lvl4pPr marL="595313" indent="-128588">
              <a:defRPr lang="en-US" dirty="0"/>
            </a:lvl4pPr>
            <a:lvl5pPr marL="731838" indent="-1222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Text Placeholder 11">
            <a:extLst>
              <a:ext uri="{FF2B5EF4-FFF2-40B4-BE49-F238E27FC236}">
                <a16:creationId xmlns:a16="http://schemas.microsoft.com/office/drawing/2014/main" id="{BECED387-BA3E-49B2-8F1E-0E371E09E0A4}"/>
              </a:ext>
            </a:extLst>
          </p:cNvPr>
          <p:cNvSpPr>
            <a:spLocks noGrp="1"/>
          </p:cNvSpPr>
          <p:nvPr>
            <p:ph type="body" sz="quarter" idx="17"/>
          </p:nvPr>
        </p:nvSpPr>
        <p:spPr>
          <a:xfrm>
            <a:off x="4463796" y="1438275"/>
            <a:ext cx="3264408" cy="677108"/>
          </a:xfrm>
        </p:spPr>
        <p:txBody>
          <a:bodyPr anchor="t"/>
          <a:lstStyle>
            <a:lvl1pPr marL="0" indent="0">
              <a:spcBef>
                <a:spcPts val="0"/>
              </a:spcBef>
              <a:buNone/>
              <a:defRPr sz="2200">
                <a:solidFill>
                  <a:schemeClr val="tx1"/>
                </a:solidFill>
                <a:latin typeface="+mj-lt"/>
              </a:defRPr>
            </a:lvl1pPr>
          </a:lstStyle>
          <a:p>
            <a:pPr lvl="0"/>
            <a:r>
              <a:rPr lang="en-US"/>
              <a:t>Click to edit Master text styles</a:t>
            </a:r>
          </a:p>
        </p:txBody>
      </p:sp>
      <p:sp>
        <p:nvSpPr>
          <p:cNvPr id="22" name="Text Placeholder 9">
            <a:extLst>
              <a:ext uri="{FF2B5EF4-FFF2-40B4-BE49-F238E27FC236}">
                <a16:creationId xmlns:a16="http://schemas.microsoft.com/office/drawing/2014/main" id="{6B26A1CD-81F9-4C2F-896F-E69757C6658C}"/>
              </a:ext>
            </a:extLst>
          </p:cNvPr>
          <p:cNvSpPr>
            <a:spLocks noGrp="1"/>
          </p:cNvSpPr>
          <p:nvPr>
            <p:ph type="body" sz="quarter" idx="15"/>
          </p:nvPr>
        </p:nvSpPr>
        <p:spPr>
          <a:xfrm>
            <a:off x="4463796" y="2384135"/>
            <a:ext cx="3264408" cy="1760482"/>
          </a:xfrm>
        </p:spPr>
        <p:txBody>
          <a:bodyPr wrap="square">
            <a:spAutoFit/>
          </a:bodyPr>
          <a:lstStyle>
            <a:lvl1pPr marL="176213" indent="-176213">
              <a:defRPr lang="en-US" sz="2000" dirty="0"/>
            </a:lvl1pPr>
            <a:lvl2pPr marL="398463" indent="-169863">
              <a:defRPr lang="en-US" sz="1800" dirty="0"/>
            </a:lvl2pPr>
            <a:lvl3pPr marL="555625" indent="-157163">
              <a:defRPr lang="en-US" dirty="0"/>
            </a:lvl3pPr>
            <a:lvl4pPr marL="685800" indent="-136525">
              <a:defRPr lang="en-US" dirty="0"/>
            </a:lvl4pPr>
            <a:lvl5pPr marL="800100" indent="-111125">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3" name="Text Placeholder 11">
            <a:extLst>
              <a:ext uri="{FF2B5EF4-FFF2-40B4-BE49-F238E27FC236}">
                <a16:creationId xmlns:a16="http://schemas.microsoft.com/office/drawing/2014/main" id="{79263A4B-A9A8-4CE5-96A8-6F6EC365E512}"/>
              </a:ext>
            </a:extLst>
          </p:cNvPr>
          <p:cNvSpPr>
            <a:spLocks noGrp="1"/>
          </p:cNvSpPr>
          <p:nvPr>
            <p:ph type="body" sz="quarter" idx="18"/>
          </p:nvPr>
        </p:nvSpPr>
        <p:spPr>
          <a:xfrm>
            <a:off x="8342375" y="1438275"/>
            <a:ext cx="3264408" cy="677108"/>
          </a:xfrm>
        </p:spPr>
        <p:txBody>
          <a:bodyPr anchor="t"/>
          <a:lstStyle>
            <a:lvl1pPr marL="0" indent="0">
              <a:spcBef>
                <a:spcPts val="0"/>
              </a:spcBef>
              <a:buNone/>
              <a:defRPr sz="2200">
                <a:solidFill>
                  <a:schemeClr val="tx1"/>
                </a:solidFill>
                <a:latin typeface="+mj-lt"/>
              </a:defRPr>
            </a:lvl1pPr>
          </a:lstStyle>
          <a:p>
            <a:pPr lvl="0"/>
            <a:r>
              <a:rPr lang="en-US"/>
              <a:t>Click to edit Master text styles</a:t>
            </a:r>
          </a:p>
        </p:txBody>
      </p:sp>
      <p:sp>
        <p:nvSpPr>
          <p:cNvPr id="24" name="Text Placeholder 7">
            <a:extLst>
              <a:ext uri="{FF2B5EF4-FFF2-40B4-BE49-F238E27FC236}">
                <a16:creationId xmlns:a16="http://schemas.microsoft.com/office/drawing/2014/main" id="{2205743D-F71A-4647-9BE4-2900BDA2582B}"/>
              </a:ext>
            </a:extLst>
          </p:cNvPr>
          <p:cNvSpPr>
            <a:spLocks noGrp="1"/>
          </p:cNvSpPr>
          <p:nvPr>
            <p:ph type="body" sz="quarter" idx="19"/>
          </p:nvPr>
        </p:nvSpPr>
        <p:spPr>
          <a:xfrm>
            <a:off x="8342375" y="2390775"/>
            <a:ext cx="3264408" cy="1760482"/>
          </a:xfrm>
        </p:spPr>
        <p:txBody>
          <a:bodyPr wrap="square">
            <a:spAutoFit/>
          </a:bodyPr>
          <a:lstStyle>
            <a:lvl1pPr marL="176213" indent="-176213">
              <a:defRPr lang="en-US" sz="2000" dirty="0"/>
            </a:lvl1pPr>
            <a:lvl2pPr marL="398463" indent="-169863">
              <a:defRPr lang="en-US" sz="1800" dirty="0"/>
            </a:lvl2pPr>
            <a:lvl3pPr marL="555625" indent="-157163">
              <a:defRPr lang="en-US" dirty="0"/>
            </a:lvl3pPr>
            <a:lvl4pPr marL="685800" indent="-136525">
              <a:defRPr lang="en-US" dirty="0"/>
            </a:lvl4pPr>
            <a:lvl5pPr marL="800100" indent="-111125">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567720940"/>
      </p:ext>
    </p:extLst>
  </p:cSld>
  <p:clrMapOvr>
    <a:masterClrMapping/>
  </p:clrMapOvr>
  <p:transition>
    <p:fade/>
  </p:transition>
  <p:extLst>
    <p:ext uri="{DCECCB84-F9BA-43D5-87BE-67443E8EF086}">
      <p15:sldGuideLst xmlns:p15="http://schemas.microsoft.com/office/powerpoint/2012/main">
        <p15:guide id="3" orient="horz" pos="1506">
          <p15:clr>
            <a:srgbClr val="5ACBF0"/>
          </p15:clr>
        </p15:guide>
        <p15:guide id="4" orient="horz" pos="906">
          <p15:clr>
            <a:srgbClr val="5ACBF0"/>
          </p15:clr>
        </p15:guide>
        <p15:guide id="5" orient="horz" pos="288">
          <p15:clr>
            <a:srgbClr val="5ACBF0"/>
          </p15:clr>
        </p15:guide>
        <p15:guide id="6" pos="2430">
          <p15:clr>
            <a:srgbClr val="5ACBF0"/>
          </p15:clr>
        </p15:guide>
        <p15:guide id="7" pos="2811">
          <p15:clr>
            <a:srgbClr val="5ACBF0"/>
          </p15:clr>
        </p15:guide>
        <p15:guide id="8" pos="4871">
          <p15:clr>
            <a:srgbClr val="5ACBF0"/>
          </p15:clr>
        </p15:guide>
        <p15:guide id="9" pos="5251">
          <p15:clr>
            <a:srgbClr val="5ACBF0"/>
          </p15:clr>
        </p15:guide>
      </p15:sldGuideLst>
    </p:ext>
  </p:extLst>
</p:sldLayout>
</file>

<file path=ppt/slideLayouts/slideLayout577.xml><?xml version="1.0" encoding="utf-8"?>
<p:sldLayout xmlns:a="http://schemas.openxmlformats.org/drawingml/2006/main" xmlns:r="http://schemas.openxmlformats.org/officeDocument/2006/relationships" xmlns:p="http://schemas.openxmlformats.org/presentationml/2006/main" showMasterSp="0" preserve="1" userDrawn="1">
  <p:cSld name="Four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553998"/>
          </a:xfrm>
        </p:spPr>
        <p:txBody>
          <a:bodyPr>
            <a:spAutoFit/>
          </a:bodyPr>
          <a:lstStyle/>
          <a:p>
            <a:r>
              <a:rPr lang="en-US"/>
              <a:t>Click to edit Master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p:nvPr>
        </p:nvSpPr>
        <p:spPr>
          <a:xfrm>
            <a:off x="584200" y="1438275"/>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p:nvPr>
        </p:nvSpPr>
        <p:spPr>
          <a:xfrm>
            <a:off x="584200" y="228311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p:nvPr>
        </p:nvSpPr>
        <p:spPr>
          <a:xfrm>
            <a:off x="3413125" y="1438275"/>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p:nvPr>
        </p:nvSpPr>
        <p:spPr>
          <a:xfrm>
            <a:off x="3413125" y="227647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p:nvPr>
        </p:nvSpPr>
        <p:spPr>
          <a:xfrm>
            <a:off x="6244208" y="1438275"/>
            <a:ext cx="2532063"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p:nvPr>
        </p:nvSpPr>
        <p:spPr>
          <a:xfrm>
            <a:off x="6244208" y="228311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p:nvPr>
        </p:nvSpPr>
        <p:spPr>
          <a:xfrm>
            <a:off x="9073133" y="1438275"/>
            <a:ext cx="2533650" cy="615553"/>
          </a:xfrm>
        </p:spPr>
        <p:txBody>
          <a:bodyPr anchor="t"/>
          <a:lstStyle>
            <a:lvl1pPr marL="0" indent="0">
              <a:spcBef>
                <a:spcPts val="0"/>
              </a:spcBef>
              <a:buNone/>
              <a:defRPr sz="2000">
                <a:solidFill>
                  <a:schemeClr val="tx1"/>
                </a:solidFill>
                <a:latin typeface="+mj-lt"/>
              </a:defRPr>
            </a:lvl1pPr>
          </a:lstStyle>
          <a:p>
            <a:pPr lvl="0"/>
            <a:r>
              <a:rPr lang="en-US"/>
              <a:t>Click to edit Master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p:nvPr>
        </p:nvSpPr>
        <p:spPr>
          <a:xfrm>
            <a:off x="9073133" y="2276475"/>
            <a:ext cx="2532063" cy="1698927"/>
          </a:xfrm>
        </p:spPr>
        <p:txBody>
          <a:bodyPr wrap="square">
            <a:spAutoFit/>
          </a:bodyPr>
          <a:lstStyle>
            <a:lvl1pPr marL="141288" indent="-141288">
              <a:defRPr lang="en-US" sz="1800" dirty="0"/>
            </a:lvl1pPr>
            <a:lvl2pPr marL="285750" indent="-125413">
              <a:defRPr lang="en-US" sz="1600" dirty="0"/>
            </a:lvl2pPr>
            <a:lvl3pPr marL="438150" indent="-133350">
              <a:defRPr lang="en-US" dirty="0"/>
            </a:lvl3pPr>
            <a:lvl4pPr marL="566738" indent="-114300">
              <a:defRPr lang="en-US" dirty="0"/>
            </a:lvl4pPr>
            <a:lvl5pPr marL="685800" indent="-109538">
              <a:defRPr lang="en-US"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57599607"/>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1436">
          <p15:clr>
            <a:srgbClr val="5ACBF0"/>
          </p15:clr>
        </p15:guide>
      </p15:sldGuideLst>
    </p:ext>
  </p:extLst>
</p:sldLayout>
</file>

<file path=ppt/slideLayouts/slideLayout578.xml><?xml version="1.0" encoding="utf-8"?>
<p:sldLayout xmlns:a="http://schemas.openxmlformats.org/drawingml/2006/main" xmlns:r="http://schemas.openxmlformats.org/officeDocument/2006/relationships" xmlns:p="http://schemas.openxmlformats.org/presentationml/2006/main" showMasterSp="0" preserve="1" userDrawn="1">
  <p:cSld name="Five Column Bullet with Subtitles">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553998"/>
          </a:xfrm>
        </p:spPr>
        <p:txBody>
          <a:bodyPr>
            <a:spAutoFit/>
          </a:bodyPr>
          <a:lstStyle/>
          <a:p>
            <a:r>
              <a:rPr lang="en-US"/>
              <a:t>Click to edit Master title style</a:t>
            </a:r>
          </a:p>
        </p:txBody>
      </p:sp>
      <p:sp>
        <p:nvSpPr>
          <p:cNvPr id="22" name="Text Placeholder 11">
            <a:extLst>
              <a:ext uri="{FF2B5EF4-FFF2-40B4-BE49-F238E27FC236}">
                <a16:creationId xmlns:a16="http://schemas.microsoft.com/office/drawing/2014/main" id="{92783506-927E-48F7-8EFC-36257F3E2812}"/>
              </a:ext>
            </a:extLst>
          </p:cNvPr>
          <p:cNvSpPr>
            <a:spLocks noGrp="1"/>
          </p:cNvSpPr>
          <p:nvPr>
            <p:ph type="body" sz="quarter" idx="16" hasCustomPrompt="1"/>
          </p:nvPr>
        </p:nvSpPr>
        <p:spPr>
          <a:xfrm>
            <a:off x="584200" y="1438275"/>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23" name="Text Placeholder 7">
            <a:extLst>
              <a:ext uri="{FF2B5EF4-FFF2-40B4-BE49-F238E27FC236}">
                <a16:creationId xmlns:a16="http://schemas.microsoft.com/office/drawing/2014/main" id="{FB6093D3-3EDF-4A80-8450-C5EBB1990775}"/>
              </a:ext>
            </a:extLst>
          </p:cNvPr>
          <p:cNvSpPr>
            <a:spLocks noGrp="1"/>
          </p:cNvSpPr>
          <p:nvPr>
            <p:ph type="body" sz="quarter" idx="14"/>
          </p:nvPr>
        </p:nvSpPr>
        <p:spPr>
          <a:xfrm>
            <a:off x="584200" y="228311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Text Placeholder 11">
            <a:extLst>
              <a:ext uri="{FF2B5EF4-FFF2-40B4-BE49-F238E27FC236}">
                <a16:creationId xmlns:a16="http://schemas.microsoft.com/office/drawing/2014/main" id="{438D2C80-6884-451D-8D7D-B69022CCC5C4}"/>
              </a:ext>
            </a:extLst>
          </p:cNvPr>
          <p:cNvSpPr>
            <a:spLocks noGrp="1"/>
          </p:cNvSpPr>
          <p:nvPr>
            <p:ph type="body" sz="quarter" idx="17" hasCustomPrompt="1"/>
          </p:nvPr>
        </p:nvSpPr>
        <p:spPr>
          <a:xfrm>
            <a:off x="2849007" y="1438275"/>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25" name="Text Placeholder 9">
            <a:extLst>
              <a:ext uri="{FF2B5EF4-FFF2-40B4-BE49-F238E27FC236}">
                <a16:creationId xmlns:a16="http://schemas.microsoft.com/office/drawing/2014/main" id="{7614A884-0AD6-4A85-A432-2B13E7464DA9}"/>
              </a:ext>
            </a:extLst>
          </p:cNvPr>
          <p:cNvSpPr>
            <a:spLocks noGrp="1"/>
          </p:cNvSpPr>
          <p:nvPr>
            <p:ph type="body" sz="quarter" idx="15"/>
          </p:nvPr>
        </p:nvSpPr>
        <p:spPr>
          <a:xfrm>
            <a:off x="2849007" y="227647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6" name="Text Placeholder 11">
            <a:extLst>
              <a:ext uri="{FF2B5EF4-FFF2-40B4-BE49-F238E27FC236}">
                <a16:creationId xmlns:a16="http://schemas.microsoft.com/office/drawing/2014/main" id="{7D8FFDED-9FE5-4D94-8EB0-7D645C10FBFF}"/>
              </a:ext>
            </a:extLst>
          </p:cNvPr>
          <p:cNvSpPr>
            <a:spLocks noGrp="1"/>
          </p:cNvSpPr>
          <p:nvPr>
            <p:ph type="body" sz="quarter" idx="18" hasCustomPrompt="1"/>
          </p:nvPr>
        </p:nvSpPr>
        <p:spPr>
          <a:xfrm>
            <a:off x="5113814" y="1438275"/>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27" name="Text Placeholder 7">
            <a:extLst>
              <a:ext uri="{FF2B5EF4-FFF2-40B4-BE49-F238E27FC236}">
                <a16:creationId xmlns:a16="http://schemas.microsoft.com/office/drawing/2014/main" id="{D429D954-9297-44FA-B7BD-56586012419C}"/>
              </a:ext>
            </a:extLst>
          </p:cNvPr>
          <p:cNvSpPr>
            <a:spLocks noGrp="1"/>
          </p:cNvSpPr>
          <p:nvPr>
            <p:ph type="body" sz="quarter" idx="19"/>
          </p:nvPr>
        </p:nvSpPr>
        <p:spPr>
          <a:xfrm>
            <a:off x="5113814" y="228311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8" name="Text Placeholder 11">
            <a:extLst>
              <a:ext uri="{FF2B5EF4-FFF2-40B4-BE49-F238E27FC236}">
                <a16:creationId xmlns:a16="http://schemas.microsoft.com/office/drawing/2014/main" id="{04D43B0D-50F8-4F63-AFA3-34A46F42E816}"/>
              </a:ext>
            </a:extLst>
          </p:cNvPr>
          <p:cNvSpPr>
            <a:spLocks noGrp="1"/>
          </p:cNvSpPr>
          <p:nvPr>
            <p:ph type="body" sz="quarter" idx="20" hasCustomPrompt="1"/>
          </p:nvPr>
        </p:nvSpPr>
        <p:spPr>
          <a:xfrm>
            <a:off x="7378621" y="1438275"/>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29" name="Text Placeholder 9">
            <a:extLst>
              <a:ext uri="{FF2B5EF4-FFF2-40B4-BE49-F238E27FC236}">
                <a16:creationId xmlns:a16="http://schemas.microsoft.com/office/drawing/2014/main" id="{804CEFDA-6A6F-42D3-B65C-4BE1054C905E}"/>
              </a:ext>
            </a:extLst>
          </p:cNvPr>
          <p:cNvSpPr>
            <a:spLocks noGrp="1"/>
          </p:cNvSpPr>
          <p:nvPr>
            <p:ph type="body" sz="quarter" idx="21"/>
          </p:nvPr>
        </p:nvSpPr>
        <p:spPr>
          <a:xfrm>
            <a:off x="7378621" y="227647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1">
            <a:extLst>
              <a:ext uri="{FF2B5EF4-FFF2-40B4-BE49-F238E27FC236}">
                <a16:creationId xmlns:a16="http://schemas.microsoft.com/office/drawing/2014/main" id="{540485AC-5036-400C-92C3-D3E9EC0252BC}"/>
              </a:ext>
            </a:extLst>
          </p:cNvPr>
          <p:cNvSpPr>
            <a:spLocks noGrp="1"/>
          </p:cNvSpPr>
          <p:nvPr>
            <p:ph type="body" sz="quarter" idx="22" hasCustomPrompt="1"/>
          </p:nvPr>
        </p:nvSpPr>
        <p:spPr>
          <a:xfrm>
            <a:off x="9643428" y="1438275"/>
            <a:ext cx="1965960" cy="492443"/>
          </a:xfrm>
        </p:spPr>
        <p:txBody>
          <a:bodyPr anchor="t"/>
          <a:lstStyle>
            <a:lvl1pPr marL="0" indent="0">
              <a:spcBef>
                <a:spcPts val="0"/>
              </a:spcBef>
              <a:buNone/>
              <a:defRPr sz="1600">
                <a:solidFill>
                  <a:schemeClr val="tx1"/>
                </a:solidFill>
                <a:latin typeface="+mj-lt"/>
              </a:defRPr>
            </a:lvl1pPr>
          </a:lstStyle>
          <a:p>
            <a:pPr lvl="0"/>
            <a:r>
              <a:rPr lang="en-US"/>
              <a:t>Click to edit text styles</a:t>
            </a:r>
          </a:p>
        </p:txBody>
      </p:sp>
      <p:sp>
        <p:nvSpPr>
          <p:cNvPr id="12" name="Text Placeholder 9">
            <a:extLst>
              <a:ext uri="{FF2B5EF4-FFF2-40B4-BE49-F238E27FC236}">
                <a16:creationId xmlns:a16="http://schemas.microsoft.com/office/drawing/2014/main" id="{F90290A2-7689-4DF5-971A-36C2D9173411}"/>
              </a:ext>
            </a:extLst>
          </p:cNvPr>
          <p:cNvSpPr>
            <a:spLocks noGrp="1"/>
          </p:cNvSpPr>
          <p:nvPr>
            <p:ph type="body" sz="quarter" idx="23"/>
          </p:nvPr>
        </p:nvSpPr>
        <p:spPr>
          <a:xfrm>
            <a:off x="9643428" y="2276475"/>
            <a:ext cx="1965960" cy="1452705"/>
          </a:xfrm>
        </p:spPr>
        <p:txBody>
          <a:bodyPr wrap="square">
            <a:spAutoFit/>
          </a:bodyPr>
          <a:lstStyle>
            <a:lvl1pPr marL="141288" indent="-141288">
              <a:defRPr lang="en-US" sz="1500" dirty="0"/>
            </a:lvl1pPr>
            <a:lvl2pPr marL="285750" indent="-125413">
              <a:defRPr lang="en-US" sz="1400" dirty="0"/>
            </a:lvl2pPr>
            <a:lvl3pPr marL="438150" indent="-133350">
              <a:defRPr lang="en-US" sz="1400" dirty="0"/>
            </a:lvl3pPr>
            <a:lvl4pPr marL="566738" indent="-114300">
              <a:defRPr lang="en-US" sz="1200" dirty="0"/>
            </a:lvl4pPr>
            <a:lvl5pPr marL="685800" indent="-109538">
              <a:defRPr lang="en-US" sz="12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149227212"/>
      </p:ext>
    </p:extLst>
  </p:cSld>
  <p:clrMapOvr>
    <a:masterClrMapping/>
  </p:clrMapOvr>
  <p:transition>
    <p:fade/>
  </p:transition>
  <p:extLst>
    <p:ext uri="{DCECCB84-F9BA-43D5-87BE-67443E8EF086}">
      <p15:sldGuideLst xmlns:p15="http://schemas.microsoft.com/office/powerpoint/2012/main">
        <p15:guide id="4" orient="horz" pos="906">
          <p15:clr>
            <a:srgbClr val="5ACBF0"/>
          </p15:clr>
        </p15:guide>
        <p15:guide id="5" orient="horz" pos="288">
          <p15:clr>
            <a:srgbClr val="5ACBF0"/>
          </p15:clr>
        </p15:guide>
        <p15:guide id="6" pos="1610">
          <p15:clr>
            <a:srgbClr val="5ACBF0"/>
          </p15:clr>
        </p15:guide>
        <p15:guide id="7" pos="1795">
          <p15:clr>
            <a:srgbClr val="5ACBF0"/>
          </p15:clr>
        </p15:guide>
        <p15:guide id="8" pos="3035">
          <p15:clr>
            <a:srgbClr val="5ACBF0"/>
          </p15:clr>
        </p15:guide>
        <p15:guide id="9" pos="3221">
          <p15:clr>
            <a:srgbClr val="5ACBF0"/>
          </p15:clr>
        </p15:guide>
        <p15:guide id="10" pos="4461">
          <p15:clr>
            <a:srgbClr val="5ACBF0"/>
          </p15:clr>
        </p15:guide>
        <p15:guide id="11" pos="5890">
          <p15:clr>
            <a:srgbClr val="5ACBF0"/>
          </p15:clr>
        </p15:guide>
        <p15:guide id="12" orient="horz" pos="1436">
          <p15:clr>
            <a:srgbClr val="5ACBF0"/>
          </p15:clr>
        </p15:guide>
        <p15:guide id="13" pos="4646">
          <p15:clr>
            <a:srgbClr val="5ACBF0"/>
          </p15:clr>
        </p15:guide>
        <p15:guide id="14" pos="6072">
          <p15:clr>
            <a:srgbClr val="5ACBF0"/>
          </p15:clr>
        </p15:guide>
      </p15:sldGuideLst>
    </p:ext>
  </p:extLst>
</p:sldLayout>
</file>

<file path=ppt/slideLayouts/slideLayout579.xml><?xml version="1.0" encoding="utf-8"?>
<p:sldLayout xmlns:a="http://schemas.openxmlformats.org/drawingml/2006/main" xmlns:r="http://schemas.openxmlformats.org/officeDocument/2006/relationships" xmlns:p="http://schemas.openxmlformats.org/presentationml/2006/main" showMasterSp="0"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464553319"/>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preserve="1" userDrawn="1">
  <p:cSld name="11_Title and Content">
    <p:spTree>
      <p:nvGrpSpPr>
        <p:cNvPr id="1" name=""/>
        <p:cNvGrpSpPr/>
        <p:nvPr/>
      </p:nvGrpSpPr>
      <p:grpSpPr>
        <a:xfrm>
          <a:off x="0" y="0"/>
          <a:ext cx="0" cy="0"/>
          <a:chOff x="0" y="0"/>
          <a:chExt cx="0" cy="0"/>
        </a:xfrm>
      </p:grpSpPr>
      <p:pic>
        <p:nvPicPr>
          <p:cNvPr id="8" name="Picture 7" descr="A blue sky with white clouds&#10;&#10;Description automatically generated">
            <a:extLst>
              <a:ext uri="{FF2B5EF4-FFF2-40B4-BE49-F238E27FC236}">
                <a16:creationId xmlns:a16="http://schemas.microsoft.com/office/drawing/2014/main" id="{B80033DA-D62F-3323-7A52-E0E75F52B5EC}"/>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527" t="1035"/>
          <a:stretch/>
        </p:blipFill>
        <p:spPr>
          <a:xfrm>
            <a:off x="0" y="-11529"/>
            <a:ext cx="12192000" cy="6869529"/>
          </a:xfrm>
          <a:prstGeom prst="rect">
            <a:avLst/>
          </a:prstGeom>
        </p:spPr>
      </p:pic>
      <p:sp>
        <p:nvSpPr>
          <p:cNvPr id="9" name="Rectangle 8">
            <a:extLst>
              <a:ext uri="{FF2B5EF4-FFF2-40B4-BE49-F238E27FC236}">
                <a16:creationId xmlns:a16="http://schemas.microsoft.com/office/drawing/2014/main" id="{73ABD994-5B78-F310-601B-35BE6CCBDF3B}"/>
              </a:ext>
            </a:extLst>
          </p:cNvPr>
          <p:cNvSpPr/>
          <p:nvPr userDrawn="1"/>
        </p:nvSpPr>
        <p:spPr>
          <a:xfrm>
            <a:off x="6096000" y="-11528"/>
            <a:ext cx="6096000" cy="6760312"/>
          </a:xfrm>
          <a:prstGeom prst="rect">
            <a:avLst/>
          </a:prstGeom>
          <a:solidFill>
            <a:srgbClr val="4636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B34784F0-D959-7D20-3CA8-6E0D5AAE22B1}"/>
              </a:ext>
            </a:extLst>
          </p:cNvPr>
          <p:cNvSpPr>
            <a:spLocks noGrp="1"/>
          </p:cNvSpPr>
          <p:nvPr>
            <p:ph type="title"/>
          </p:nvPr>
        </p:nvSpPr>
        <p:spPr>
          <a:xfrm>
            <a:off x="381000" y="250825"/>
            <a:ext cx="5203371" cy="1325563"/>
          </a:xfrm>
        </p:spPr>
        <p:txBody>
          <a:bodyPr>
            <a:normAutofit/>
          </a:bodyPr>
          <a:lstStyle>
            <a:lvl1pPr algn="l" defTabSz="914400" rtl="0" eaLnBrk="1" latinLnBrk="0" hangingPunct="1">
              <a:lnSpc>
                <a:spcPct val="90000"/>
              </a:lnSpc>
              <a:spcBef>
                <a:spcPct val="0"/>
              </a:spcBef>
              <a:buNone/>
              <a:defRPr lang="en-US" sz="3600" kern="1200" spc="-100" dirty="0">
                <a:ln w="3175">
                  <a:noFill/>
                </a:ln>
                <a:solidFill>
                  <a:srgbClr val="463668"/>
                </a:solidFill>
                <a:latin typeface="Segoe UI Semibold"/>
                <a:ea typeface="+mn-ea"/>
                <a:cs typeface="Segoe UI Semibold"/>
              </a:defRPr>
            </a:lvl1pPr>
          </a:lstStyle>
          <a:p>
            <a:r>
              <a:rPr lang="en-US"/>
              <a:t>Click to edit Master title style</a:t>
            </a:r>
          </a:p>
        </p:txBody>
      </p:sp>
      <p:sp>
        <p:nvSpPr>
          <p:cNvPr id="3" name="Content Placeholder 2">
            <a:extLst>
              <a:ext uri="{FF2B5EF4-FFF2-40B4-BE49-F238E27FC236}">
                <a16:creationId xmlns:a16="http://schemas.microsoft.com/office/drawing/2014/main" id="{F8EFE1D8-1E7C-8A86-A01A-514505B427DD}"/>
              </a:ext>
            </a:extLst>
          </p:cNvPr>
          <p:cNvSpPr>
            <a:spLocks noGrp="1"/>
          </p:cNvSpPr>
          <p:nvPr>
            <p:ph idx="1"/>
          </p:nvPr>
        </p:nvSpPr>
        <p:spPr>
          <a:xfrm>
            <a:off x="381000" y="1711325"/>
            <a:ext cx="5203371"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6">
            <a:extLst>
              <a:ext uri="{FF2B5EF4-FFF2-40B4-BE49-F238E27FC236}">
                <a16:creationId xmlns:a16="http://schemas.microsoft.com/office/drawing/2014/main" id="{F2911AE4-2CF5-A005-4AFE-D38ACB5626B4}"/>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Content Placeholder 2">
            <a:extLst>
              <a:ext uri="{FF2B5EF4-FFF2-40B4-BE49-F238E27FC236}">
                <a16:creationId xmlns:a16="http://schemas.microsoft.com/office/drawing/2014/main" id="{654E68E4-6197-B289-C2AF-B6DD51E5364A}"/>
              </a:ext>
            </a:extLst>
          </p:cNvPr>
          <p:cNvSpPr>
            <a:spLocks noGrp="1"/>
          </p:cNvSpPr>
          <p:nvPr>
            <p:ph idx="10"/>
          </p:nvPr>
        </p:nvSpPr>
        <p:spPr>
          <a:xfrm>
            <a:off x="6665843" y="1721804"/>
            <a:ext cx="4846983" cy="4351338"/>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524179309"/>
      </p:ext>
    </p:extLst>
  </p:cSld>
  <p:clrMapOvr>
    <a:masterClrMapping/>
  </p:clrMapOvr>
  <p:extLst>
    <p:ext uri="{DCECCB84-F9BA-43D5-87BE-67443E8EF086}">
      <p15:sldGuideLst xmlns:p15="http://schemas.microsoft.com/office/powerpoint/2012/main">
        <p15:guide id="1" pos="5064" userDrawn="1">
          <p15:clr>
            <a:srgbClr val="FBAE40"/>
          </p15:clr>
        </p15:guide>
      </p15:sldGuideLst>
    </p:ext>
  </p:extLst>
</p:sldLayout>
</file>

<file path=ppt/slideLayouts/slideLayout580.xml><?xml version="1.0" encoding="utf-8"?>
<p:sldLayout xmlns:a="http://schemas.openxmlformats.org/drawingml/2006/main" xmlns:r="http://schemas.openxmlformats.org/officeDocument/2006/relationships" xmlns:p="http://schemas.openxmlformats.org/presentationml/2006/main" showMasterSp="0" preserve="1" userDrawn="1">
  <p:cSld name="Title Only - left side ">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AAD849-7CFE-4AF7-A7C5-6BBD50C88C1A}"/>
              </a:ext>
            </a:extLst>
          </p:cNvPr>
          <p:cNvSpPr>
            <a:spLocks noGrp="1"/>
          </p:cNvSpPr>
          <p:nvPr>
            <p:ph type="title"/>
          </p:nvPr>
        </p:nvSpPr>
        <p:spPr>
          <a:xfrm>
            <a:off x="588264" y="2875002"/>
            <a:ext cx="4127692" cy="1107996"/>
          </a:xfrm>
        </p:spPr>
        <p:txBody>
          <a:bodyPr wrap="square" anchor="ctr">
            <a:spAutoFit/>
          </a:bodyPr>
          <a:lstStyle/>
          <a:p>
            <a:r>
              <a:rPr lang="en-US"/>
              <a:t>Click to edit Master title style</a:t>
            </a:r>
          </a:p>
        </p:txBody>
      </p:sp>
    </p:spTree>
    <p:extLst>
      <p:ext uri="{BB962C8B-B14F-4D97-AF65-F5344CB8AC3E}">
        <p14:creationId xmlns:p14="http://schemas.microsoft.com/office/powerpoint/2010/main" val="1893897499"/>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30" orient="horz" pos="288">
          <p15:clr>
            <a:srgbClr val="5ACBF0"/>
          </p15:clr>
        </p15:guide>
        <p15:guide id="32" orient="horz" pos="2160">
          <p15:clr>
            <a:srgbClr val="5ACBF0"/>
          </p15:clr>
        </p15:guide>
        <p15:guide id="33" pos="2976">
          <p15:clr>
            <a:srgbClr val="5ACBF0"/>
          </p15:clr>
        </p15:guide>
        <p15:guide id="34" pos="3336">
          <p15:clr>
            <a:srgbClr val="5ACBF0"/>
          </p15:clr>
        </p15:guide>
      </p15:sldGuideLst>
    </p:ext>
  </p:extLst>
</p:sldLayout>
</file>

<file path=ppt/slideLayouts/slideLayout581.xml><?xml version="1.0" encoding="utf-8"?>
<p:sldLayout xmlns:a="http://schemas.openxmlformats.org/drawingml/2006/main" xmlns:r="http://schemas.openxmlformats.org/officeDocument/2006/relationships" xmlns:p="http://schemas.openxmlformats.org/presentationml/2006/main" showMasterSp="0" preserve="1" userDrawn="1">
  <p:cSld name="Small title - half page">
    <p:spTree>
      <p:nvGrpSpPr>
        <p:cNvPr id="1" name=""/>
        <p:cNvGrpSpPr/>
        <p:nvPr/>
      </p:nvGrpSpPr>
      <p:grpSpPr>
        <a:xfrm>
          <a:off x="0" y="0"/>
          <a:ext cx="0" cy="0"/>
          <a:chOff x="0" y="0"/>
          <a:chExt cx="0" cy="0"/>
        </a:xfrm>
      </p:grpSpPr>
      <p:sp>
        <p:nvSpPr>
          <p:cNvPr id="2" name="Title 2">
            <a:extLst>
              <a:ext uri="{FF2B5EF4-FFF2-40B4-BE49-F238E27FC236}">
                <a16:creationId xmlns:a16="http://schemas.microsoft.com/office/drawing/2014/main" id="{4B2500C4-B436-4E3A-8A91-A02448A774DB}"/>
              </a:ext>
            </a:extLst>
          </p:cNvPr>
          <p:cNvSpPr>
            <a:spLocks noGrp="1"/>
          </p:cNvSpPr>
          <p:nvPr>
            <p:ph type="title"/>
          </p:nvPr>
        </p:nvSpPr>
        <p:spPr>
          <a:xfrm>
            <a:off x="584200" y="457200"/>
            <a:ext cx="5508419" cy="372410"/>
          </a:xfrm>
        </p:spPr>
        <p:txBody>
          <a:bodyPr tIns="64008"/>
          <a:lstStyle>
            <a:lvl1pPr>
              <a:defRPr sz="2000" spc="0">
                <a:latin typeface="+mj-lt"/>
                <a:cs typeface="Segoe UI" panose="020B0502040204020203" pitchFamily="34" charset="0"/>
              </a:defRPr>
            </a:lvl1pPr>
          </a:lstStyle>
          <a:p>
            <a:r>
              <a:rPr lang="en-US"/>
              <a:t>Click to edit Master title style</a:t>
            </a:r>
          </a:p>
        </p:txBody>
      </p:sp>
    </p:spTree>
    <p:extLst>
      <p:ext uri="{BB962C8B-B14F-4D97-AF65-F5344CB8AC3E}">
        <p14:creationId xmlns:p14="http://schemas.microsoft.com/office/powerpoint/2010/main" val="3752956425"/>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52">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guide id="31" pos="3840">
          <p15:clr>
            <a:srgbClr val="5ACBF0"/>
          </p15:clr>
        </p15:guide>
      </p15:sldGuideLst>
    </p:ext>
  </p:extLst>
</p:sldLayout>
</file>

<file path=ppt/slideLayouts/slideLayout582.xml><?xml version="1.0" encoding="utf-8"?>
<p:sldLayout xmlns:a="http://schemas.openxmlformats.org/drawingml/2006/main" xmlns:r="http://schemas.openxmlformats.org/officeDocument/2006/relationships" xmlns:p="http://schemas.openxmlformats.org/presentationml/2006/main" showMasterSp="0" preserve="1" userDrawn="1">
  <p:cSld name="Title - Square Photo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158362"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p:nvPr>
        </p:nvSpPr>
        <p:spPr>
          <a:xfrm>
            <a:off x="584200" y="3535540"/>
            <a:ext cx="4162425" cy="2733497"/>
          </a:xfrm>
        </p:spPr>
        <p:txBody>
          <a:bodyPr/>
          <a:lstStyle>
            <a:lvl1pPr marL="0" indent="0">
              <a:buNone/>
              <a:defRPr sz="22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Master text styles</a:t>
            </a:r>
          </a:p>
        </p:txBody>
      </p:sp>
      <p:sp>
        <p:nvSpPr>
          <p:cNvPr id="5" name="Picture Placeholder" descr="This photo is a 'placeholder' only. Drag or drop your photo here, or click and tap the center to insert a photo.">
            <a:extLst>
              <a:ext uri="{FF2B5EF4-FFF2-40B4-BE49-F238E27FC236}">
                <a16:creationId xmlns:a16="http://schemas.microsoft.com/office/drawing/2014/main" id="{2E18FD0C-FA99-4937-92CD-5CF7F279CD8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16BDF4B0-32EF-4DA8-9A83-B73DD831057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10739235"/>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0" pos="3729">
          <p15:clr>
            <a:srgbClr val="C35EA4"/>
          </p15:clr>
        </p15:guide>
        <p15:guide id="11" pos="2993">
          <p15:clr>
            <a:srgbClr val="5ACBF0"/>
          </p15:clr>
        </p15:guide>
        <p15:guide id="12" pos="3543">
          <p15:clr>
            <a:srgbClr val="A4A3A4"/>
          </p15:clr>
        </p15:guide>
      </p15:sldGuideLst>
    </p:ext>
  </p:extLst>
</p:sldLayout>
</file>

<file path=ppt/slideLayouts/slideLayout583.xml><?xml version="1.0" encoding="utf-8"?>
<p:sldLayout xmlns:a="http://schemas.openxmlformats.org/drawingml/2006/main" xmlns:r="http://schemas.openxmlformats.org/officeDocument/2006/relationships" xmlns:p="http://schemas.openxmlformats.org/presentationml/2006/main" showMasterSp="0" preserve="1" userDrawn="1">
  <p:cSld name="Title - Diagonal Photo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5C9167-B5C7-4834-AC78-240C8C3EF11E}"/>
              </a:ext>
            </a:extLst>
          </p:cNvPr>
          <p:cNvSpPr>
            <a:spLocks noGrp="1"/>
          </p:cNvSpPr>
          <p:nvPr>
            <p:ph type="title" hasCustomPrompt="1"/>
          </p:nvPr>
        </p:nvSpPr>
        <p:spPr>
          <a:xfrm>
            <a:off x="588263" y="588963"/>
            <a:ext cx="4745737" cy="2535236"/>
          </a:xfrm>
        </p:spPr>
        <p:txBody>
          <a:bodyPr anchor="b"/>
          <a:lstStyle>
            <a:lvl1pPr>
              <a:defRPr/>
            </a:lvl1pPr>
          </a:lstStyle>
          <a:p>
            <a:r>
              <a:rPr lang="en-US"/>
              <a:t>Title square photo layout </a:t>
            </a:r>
          </a:p>
        </p:txBody>
      </p:sp>
      <p:sp>
        <p:nvSpPr>
          <p:cNvPr id="4" name="Text Placeholder 3">
            <a:extLst>
              <a:ext uri="{FF2B5EF4-FFF2-40B4-BE49-F238E27FC236}">
                <a16:creationId xmlns:a16="http://schemas.microsoft.com/office/drawing/2014/main" id="{0E780C89-4FC1-4FE7-AFCA-1C41A1B0944C}"/>
              </a:ext>
            </a:extLst>
          </p:cNvPr>
          <p:cNvSpPr>
            <a:spLocks noGrp="1"/>
          </p:cNvSpPr>
          <p:nvPr>
            <p:ph type="body" sz="quarter" idx="10"/>
          </p:nvPr>
        </p:nvSpPr>
        <p:spPr>
          <a:xfrm>
            <a:off x="584200" y="3535540"/>
            <a:ext cx="4162425" cy="2733497"/>
          </a:xfrm>
        </p:spPr>
        <p:txBody>
          <a:bodyPr/>
          <a:lstStyle>
            <a:lvl1pPr marL="0" indent="0">
              <a:buNone/>
              <a:defRPr sz="2200">
                <a:latin typeface="+mn-lt"/>
              </a:defRPr>
            </a:lvl1pPr>
            <a:lvl2pPr marL="228600" indent="0">
              <a:buNone/>
              <a:defRPr/>
            </a:lvl2pPr>
            <a:lvl3pPr marL="457200" indent="0">
              <a:buNone/>
              <a:defRPr/>
            </a:lvl3pPr>
            <a:lvl4pPr marL="661988" indent="0">
              <a:buNone/>
              <a:defRPr/>
            </a:lvl4pPr>
            <a:lvl5pPr marL="855663" indent="0">
              <a:buNone/>
              <a:defRPr/>
            </a:lvl5pPr>
          </a:lstStyle>
          <a:p>
            <a:pPr lvl="0"/>
            <a:r>
              <a:rPr lang="en-US"/>
              <a:t>Click to edit Master text styles</a:t>
            </a:r>
          </a:p>
        </p:txBody>
      </p:sp>
      <p:sp>
        <p:nvSpPr>
          <p:cNvPr id="7" name="Picture Placeholder 6" descr="This photo is a 'placeholder' only. Drag or drop your photo here, or click and tap the center to insert a photo.">
            <a:extLst>
              <a:ext uri="{FF2B5EF4-FFF2-40B4-BE49-F238E27FC236}">
                <a16:creationId xmlns:a16="http://schemas.microsoft.com/office/drawing/2014/main" id="{96FC256F-5E96-4FBB-9716-7513A1C62748}"/>
              </a:ext>
            </a:extLst>
          </p:cNvPr>
          <p:cNvSpPr>
            <a:spLocks noGrp="1" noChangeAspect="1"/>
          </p:cNvSpPr>
          <p:nvPr>
            <p:ph type="pic" sz="quarter" idx="11" hasCustomPrompt="1"/>
          </p:nvPr>
        </p:nvSpPr>
        <p:spPr bwMode="ltGray">
          <a:xfrm>
            <a:off x="5334000" y="0"/>
            <a:ext cx="6858000" cy="6858000"/>
          </a:xfrm>
          <a:custGeom>
            <a:avLst/>
            <a:gdLst>
              <a:gd name="connsiteX0" fmla="*/ 1545999 w 6837237"/>
              <a:gd name="connsiteY0" fmla="*/ 0 h 6858000"/>
              <a:gd name="connsiteX1" fmla="*/ 6837237 w 6837237"/>
              <a:gd name="connsiteY1" fmla="*/ 0 h 6858000"/>
              <a:gd name="connsiteX2" fmla="*/ 6837237 w 6837237"/>
              <a:gd name="connsiteY2" fmla="*/ 6858000 h 6858000"/>
              <a:gd name="connsiteX3" fmla="*/ 0 w 6837237"/>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837237" h="6858000">
                <a:moveTo>
                  <a:pt x="1545999" y="0"/>
                </a:moveTo>
                <a:lnTo>
                  <a:pt x="6837237" y="0"/>
                </a:lnTo>
                <a:lnTo>
                  <a:pt x="6837237" y="6858000"/>
                </a:lnTo>
                <a:lnTo>
                  <a:pt x="0" y="6858000"/>
                </a:lnTo>
                <a:close/>
              </a:path>
            </a:pathLst>
          </a:custGeom>
          <a:blipFill>
            <a:blip r:embed="rId2"/>
            <a:stretch>
              <a:fillRect/>
            </a:stretch>
          </a:blipFill>
        </p:spPr>
        <p:txBody>
          <a:bodyPr wrap="square"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6" name="TextBox 5">
            <a:extLst>
              <a:ext uri="{FF2B5EF4-FFF2-40B4-BE49-F238E27FC236}">
                <a16:creationId xmlns:a16="http://schemas.microsoft.com/office/drawing/2014/main" id="{16BDF4B0-32EF-4DA8-9A83-B73DD831057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387589727"/>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7" orient="horz" pos="1968">
          <p15:clr>
            <a:srgbClr val="5ACBF0"/>
          </p15:clr>
        </p15:guide>
        <p15:guide id="8" orient="horz" pos="2226">
          <p15:clr>
            <a:srgbClr val="5ACBF0"/>
          </p15:clr>
        </p15:guide>
        <p15:guide id="11" pos="2993">
          <p15:clr>
            <a:srgbClr val="5ACBF0"/>
          </p15:clr>
        </p15:guide>
      </p15:sldGuideLst>
    </p:ext>
  </p:extLst>
</p:sldLayout>
</file>

<file path=ppt/slideLayouts/slideLayout584.xml><?xml version="1.0" encoding="utf-8"?>
<p:sldLayout xmlns:a="http://schemas.openxmlformats.org/drawingml/2006/main" xmlns:r="http://schemas.openxmlformats.org/officeDocument/2006/relationships" xmlns:p="http://schemas.openxmlformats.org/presentationml/2006/main" showMasterSp="0" preserve="1" userDrawn="1">
  <p:cSld name="Square Photo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p:nvPr>
        </p:nvSpPr>
        <p:spPr>
          <a:xfrm>
            <a:off x="588263" y="585788"/>
            <a:ext cx="4159950" cy="5683249"/>
          </a:xfrm>
        </p:spPr>
        <p:txBody>
          <a:bodyPr anchor="ct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8A09A47B-FEF5-47F3-B2DD-A73E7C3234AF}"/>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62522250"/>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5" orient="horz" pos="2160">
          <p15:clr>
            <a:srgbClr val="5ACBF0"/>
          </p15:clr>
        </p15:guide>
        <p15:guide id="6" pos="2991">
          <p15:clr>
            <a:srgbClr val="5ACBF0"/>
          </p15:clr>
        </p15:guide>
        <p15:guide id="7" pos="3728">
          <p15:clr>
            <a:srgbClr val="C35EA4"/>
          </p15:clr>
        </p15:guide>
        <p15:guide id="8" pos="3544">
          <p15:clr>
            <a:srgbClr val="A4A3A4"/>
          </p15:clr>
        </p15:guide>
      </p15:sldGuideLst>
    </p:ext>
  </p:extLst>
</p:sldLayout>
</file>

<file path=ppt/slideLayouts/slideLayout585.xml><?xml version="1.0" encoding="utf-8"?>
<p:sldLayout xmlns:a="http://schemas.openxmlformats.org/drawingml/2006/main" xmlns:r="http://schemas.openxmlformats.org/officeDocument/2006/relationships" xmlns:p="http://schemas.openxmlformats.org/presentationml/2006/main" showMasterSp="0" preserve="1" userDrawn="1">
  <p:cSld name="Diagonal Right Photo ">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B92DE97-5F35-4963-AC7A-96FEB98062FF}"/>
              </a:ext>
            </a:extLst>
          </p:cNvPr>
          <p:cNvSpPr>
            <a:spLocks noGrp="1"/>
          </p:cNvSpPr>
          <p:nvPr>
            <p:ph type="title"/>
          </p:nvPr>
        </p:nvSpPr>
        <p:spPr>
          <a:xfrm>
            <a:off x="588263" y="585788"/>
            <a:ext cx="4745738" cy="5683249"/>
          </a:xfrm>
        </p:spPr>
        <p:txBody>
          <a:bodyPr anchor="ctr"/>
          <a:lstStyle/>
          <a:p>
            <a:r>
              <a:rPr lang="en-US"/>
              <a:t>Click to edit Master title style</a:t>
            </a:r>
          </a:p>
        </p:txBody>
      </p:sp>
      <p:sp>
        <p:nvSpPr>
          <p:cNvPr id="9" name="Picture Placeholder 8" descr="This photo is a 'placeholder' only. Drag or drop your photo here, or click and tap the center to insert a photo.">
            <a:extLst>
              <a:ext uri="{FF2B5EF4-FFF2-40B4-BE49-F238E27FC236}">
                <a16:creationId xmlns:a16="http://schemas.microsoft.com/office/drawing/2014/main" id="{2329700E-8602-48B7-B5D9-EEDEF0890439}"/>
              </a:ext>
            </a:extLst>
          </p:cNvPr>
          <p:cNvSpPr>
            <a:spLocks noGrp="1" noChangeAspect="1"/>
          </p:cNvSpPr>
          <p:nvPr>
            <p:ph type="pic" sz="quarter" idx="11" hasCustomPrompt="1"/>
          </p:nvPr>
        </p:nvSpPr>
        <p:spPr bwMode="ltGray">
          <a:xfrm>
            <a:off x="5334000" y="0"/>
            <a:ext cx="6858000" cy="6858000"/>
          </a:xfrm>
          <a:custGeom>
            <a:avLst/>
            <a:gdLst>
              <a:gd name="connsiteX0" fmla="*/ 1545999 w 6837237"/>
              <a:gd name="connsiteY0" fmla="*/ 0 h 6858000"/>
              <a:gd name="connsiteX1" fmla="*/ 6837237 w 6837237"/>
              <a:gd name="connsiteY1" fmla="*/ 0 h 6858000"/>
              <a:gd name="connsiteX2" fmla="*/ 6837237 w 6837237"/>
              <a:gd name="connsiteY2" fmla="*/ 6858000 h 6858000"/>
              <a:gd name="connsiteX3" fmla="*/ 0 w 6837237"/>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837237" h="6858000">
                <a:moveTo>
                  <a:pt x="1545999" y="0"/>
                </a:moveTo>
                <a:lnTo>
                  <a:pt x="6837237" y="0"/>
                </a:lnTo>
                <a:lnTo>
                  <a:pt x="6837237" y="6858000"/>
                </a:lnTo>
                <a:lnTo>
                  <a:pt x="0" y="6858000"/>
                </a:lnTo>
                <a:close/>
              </a:path>
            </a:pathLst>
          </a:custGeom>
          <a:blipFill>
            <a:blip r:embed="rId2"/>
            <a:stretch>
              <a:fillRect/>
            </a:stretch>
          </a:blipFill>
        </p:spPr>
        <p:txBody>
          <a:bodyPr wrap="square"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CB83FC06-DEAF-44A6-AE44-1424370CFF6E}"/>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65993515"/>
      </p:ext>
    </p:extLst>
  </p:cSld>
  <p:clrMapOvr>
    <a:masterClrMapping/>
  </p:clrMapOvr>
  <p:transition>
    <p:fade/>
  </p:transition>
  <p:extLst>
    <p:ext uri="{DCECCB84-F9BA-43D5-87BE-67443E8EF086}">
      <p15:sldGuideLst xmlns:p15="http://schemas.microsoft.com/office/powerpoint/2012/main">
        <p15:guide id="5" orient="horz" pos="2160">
          <p15:clr>
            <a:srgbClr val="5ACBF0"/>
          </p15:clr>
        </p15:guide>
        <p15:guide id="6" pos="3360">
          <p15:clr>
            <a:srgbClr val="5ACBF0"/>
          </p15:clr>
        </p15:guide>
      </p15:sldGuideLst>
    </p:ext>
  </p:extLst>
</p:sldLayout>
</file>

<file path=ppt/slideLayouts/slideLayout586.xml><?xml version="1.0" encoding="utf-8"?>
<p:sldLayout xmlns:a="http://schemas.openxmlformats.org/drawingml/2006/main" xmlns:r="http://schemas.openxmlformats.org/officeDocument/2006/relationships" xmlns:p="http://schemas.openxmlformats.org/presentationml/2006/main" showMasterSp="0" preserve="1" userDrawn="1">
  <p:cSld name="Square Photo 2">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4E2C6C6-B442-4DE7-9C6C-405B9005314D}"/>
              </a:ext>
            </a:extLst>
          </p:cNvPr>
          <p:cNvSpPr>
            <a:spLocks noGrp="1"/>
          </p:cNvSpPr>
          <p:nvPr>
            <p:ph type="title" hasCustomPrompt="1"/>
          </p:nvPr>
        </p:nvSpPr>
        <p:spPr>
          <a:xfrm>
            <a:off x="588263" y="2979738"/>
            <a:ext cx="4163125" cy="3289300"/>
          </a:xfrm>
        </p:spPr>
        <p:txBody>
          <a:bodyPr anchor="t"/>
          <a:lstStyle>
            <a:lvl1pPr>
              <a:defRPr sz="2800"/>
            </a:lvl1pPr>
          </a:lstStyle>
          <a:p>
            <a:r>
              <a:rPr lang="en-US"/>
              <a:t>Square photo layout with smaller text</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3EBEAA94-C151-43DE-8A5A-09E8A930427E}"/>
              </a:ext>
            </a:extLst>
          </p:cNvPr>
          <p:cNvSpPr>
            <a:spLocks noGrp="1"/>
          </p:cNvSpPr>
          <p:nvPr>
            <p:ph type="pic" sz="quarter" idx="11" hasCustomPrompt="1"/>
          </p:nvPr>
        </p:nvSpPr>
        <p:spPr bwMode="ltGray">
          <a:xfrm>
            <a:off x="5334000" y="0"/>
            <a:ext cx="6858000" cy="6858000"/>
          </a:xfrm>
          <a:blipFill>
            <a:blip r:embed="rId2"/>
            <a:stretch>
              <a:fillRect/>
            </a:stretch>
          </a:blipFill>
        </p:spPr>
        <p:txBody>
          <a:bodyPr lIns="0" tIns="2377440" rIns="0" anchor="t" anchorCtr="0">
            <a:noAutofit/>
          </a:bodyPr>
          <a:lstStyle>
            <a:lvl1pPr marL="0" indent="0" algn="ctr">
              <a:lnSpc>
                <a:spcPct val="100000"/>
              </a:lnSpc>
              <a:buNone/>
              <a:defRPr sz="14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6C2F1290-9237-4BEE-AAAC-6708F286265B}"/>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230872528"/>
      </p:ext>
    </p:extLst>
  </p:cSld>
  <p:clrMapOvr>
    <a:masterClrMapping/>
  </p:clrMapOvr>
  <p:transition>
    <p:fade/>
  </p:transition>
  <p:extLst>
    <p:ext uri="{DCECCB84-F9BA-43D5-87BE-67443E8EF086}">
      <p15:sldGuideLst xmlns:p15="http://schemas.microsoft.com/office/powerpoint/2012/main">
        <p15:guide id="2" pos="3360">
          <p15:clr>
            <a:srgbClr val="5ACBF0"/>
          </p15:clr>
        </p15:guide>
        <p15:guide id="3" orient="horz" pos="1877">
          <p15:clr>
            <a:srgbClr val="5ACBF0"/>
          </p15:clr>
        </p15:guide>
        <p15:guide id="4" pos="3731">
          <p15:clr>
            <a:srgbClr val="C35EA4"/>
          </p15:clr>
        </p15:guide>
        <p15:guide id="5" pos="2993">
          <p15:clr>
            <a:srgbClr val="5ACBF0"/>
          </p15:clr>
        </p15:guide>
        <p15:guide id="6" pos="3547">
          <p15:clr>
            <a:srgbClr val="A4A3A4"/>
          </p15:clr>
        </p15:guide>
      </p15:sldGuideLst>
    </p:ext>
  </p:extLst>
</p:sldLayout>
</file>

<file path=ppt/slideLayouts/slideLayout587.xml><?xml version="1.0" encoding="utf-8"?>
<p:sldLayout xmlns:a="http://schemas.openxmlformats.org/drawingml/2006/main" xmlns:r="http://schemas.openxmlformats.org/officeDocument/2006/relationships" xmlns:p="http://schemas.openxmlformats.org/presentationml/2006/main" showMasterSp="0" preserve="1" userDrawn="1">
  <p:cSld name="Photo full bleed lower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p:nvPr>
        </p:nvSpPr>
        <p:spPr bwMode="ltGray">
          <a:xfrm>
            <a:off x="0" y="3657600"/>
            <a:ext cx="12192000" cy="3200400"/>
          </a:xfrm>
          <a:gradFill flip="none" rotWithShape="1">
            <a:gsLst>
              <a:gs pos="40000">
                <a:srgbClr val="000000">
                  <a:alpha val="70000"/>
                </a:srgbClr>
              </a:gs>
              <a:gs pos="100000">
                <a:srgbClr val="000000">
                  <a:alpha val="0"/>
                </a:srgbClr>
              </a:gs>
            </a:gsLst>
            <a:lin ang="16200000" scaled="1"/>
            <a:tileRect/>
          </a:gradFill>
        </p:spPr>
        <p:txBody>
          <a:bodyPr lIns="585216" tIns="585216" rIns="585216" bIns="585216" anchor="b" anchorCtr="0">
            <a:noAutofit/>
          </a:bodyPr>
          <a:lstStyle>
            <a:lvl1pPr>
              <a:defRPr sz="3600" spc="0">
                <a:solidFill>
                  <a:srgbClr val="FFFFFF"/>
                </a:solidFill>
              </a:defRPr>
            </a:lvl1pPr>
          </a:lstStyle>
          <a:p>
            <a:r>
              <a:rPr lang="en-US"/>
              <a:t>Click to edit Master title style</a:t>
            </a:r>
          </a:p>
        </p:txBody>
      </p:sp>
      <p:sp>
        <p:nvSpPr>
          <p:cNvPr id="6" name="TextBox 5">
            <a:extLst>
              <a:ext uri="{FF2B5EF4-FFF2-40B4-BE49-F238E27FC236}">
                <a16:creationId xmlns:a16="http://schemas.microsoft.com/office/drawing/2014/main" id="{03F619C2-B134-493A-AB9F-5DE39C92993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908815837"/>
      </p:ext>
    </p:extLst>
  </p:cSld>
  <p:clrMapOvr>
    <a:masterClrMapping/>
  </p:clrMapOvr>
  <p:transition>
    <p:fade/>
  </p:transition>
  <p:extLst>
    <p:ext uri="{DCECCB84-F9BA-43D5-87BE-67443E8EF086}">
      <p15:sldGuideLst xmlns:p15="http://schemas.microsoft.com/office/powerpoint/2012/main">
        <p15:guide id="1" orient="horz" pos="2304">
          <p15:clr>
            <a:srgbClr val="5ACBF0"/>
          </p15:clr>
        </p15:guide>
      </p15:sldGuideLst>
    </p:ext>
  </p:extLst>
</p:sldLayout>
</file>

<file path=ppt/slideLayouts/slideLayout588.xml><?xml version="1.0" encoding="utf-8"?>
<p:sldLayout xmlns:a="http://schemas.openxmlformats.org/drawingml/2006/main" xmlns:r="http://schemas.openxmlformats.org/officeDocument/2006/relationships" xmlns:p="http://schemas.openxmlformats.org/presentationml/2006/main" showMasterSp="0" preserve="1" userDrawn="1">
  <p:cSld name="Photo full bleed lef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3" y="0"/>
            <a:ext cx="5669280" cy="6858000"/>
          </a:xfrm>
          <a:gradFill flip="none" rotWithShape="1">
            <a:gsLst>
              <a:gs pos="50000">
                <a:srgbClr val="000000">
                  <a:alpha val="70000"/>
                </a:srgbClr>
              </a:gs>
              <a:gs pos="100000">
                <a:srgbClr val="000000">
                  <a:alpha val="0"/>
                </a:srgbClr>
              </a:gs>
            </a:gsLst>
            <a:lin ang="0" scaled="1"/>
            <a:tileRect/>
          </a:gradFill>
        </p:spPr>
        <p:txBody>
          <a:bodyPr lIns="585216" tIns="585216" rIns="585216" bIns="585216" anchor="ctr">
            <a:noAutofit/>
          </a:bodyPr>
          <a:lstStyle>
            <a:lvl1pPr>
              <a:defRPr sz="3600" spc="0">
                <a:solidFill>
                  <a:srgbClr val="FFFFFF"/>
                </a:solidFill>
              </a:defRPr>
            </a:lvl1pPr>
          </a:lstStyle>
          <a:p>
            <a:r>
              <a:rPr lang="en-US"/>
              <a:t>Click to edit </a:t>
            </a:r>
            <a:br>
              <a:rPr lang="en-US"/>
            </a:br>
            <a:r>
              <a:rPr lang="en-US"/>
              <a:t>Master title style</a:t>
            </a:r>
          </a:p>
        </p:txBody>
      </p:sp>
      <p:sp>
        <p:nvSpPr>
          <p:cNvPr id="6" name="TextBox 5">
            <a:extLst>
              <a:ext uri="{FF2B5EF4-FFF2-40B4-BE49-F238E27FC236}">
                <a16:creationId xmlns:a16="http://schemas.microsoft.com/office/drawing/2014/main" id="{1D4894F6-B50F-43E1-83FC-4F2200B2FA6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778212871"/>
      </p:ext>
    </p:extLst>
  </p:cSld>
  <p:clrMapOvr>
    <a:masterClrMapping/>
  </p:clrMapOvr>
  <p:transition>
    <p:fade/>
  </p:transition>
  <p:extLst>
    <p:ext uri="{DCECCB84-F9BA-43D5-87BE-67443E8EF086}">
      <p15:sldGuideLst xmlns:p15="http://schemas.microsoft.com/office/powerpoint/2012/main">
        <p15:guide id="7" pos="3576">
          <p15:clr>
            <a:srgbClr val="5ACBF0"/>
          </p15:clr>
        </p15:guide>
        <p15:guide id="8" orient="horz" pos="2160">
          <p15:clr>
            <a:srgbClr val="5ACBF0"/>
          </p15:clr>
        </p15:guide>
      </p15:sldGuideLst>
    </p:ext>
  </p:extLst>
</p:sldLayout>
</file>

<file path=ppt/slideLayouts/slideLayout589.xml><?xml version="1.0" encoding="utf-8"?>
<p:sldLayout xmlns:a="http://schemas.openxmlformats.org/drawingml/2006/main" xmlns:r="http://schemas.openxmlformats.org/officeDocument/2006/relationships" xmlns:p="http://schemas.openxmlformats.org/presentationml/2006/main" showMasterSp="0" preserve="1" userDrawn="1">
  <p:cSld name="Photo full bleed right title">
    <p:spTree>
      <p:nvGrpSpPr>
        <p:cNvPr id="1" name=""/>
        <p:cNvGrpSpPr/>
        <p:nvPr/>
      </p:nvGrpSpPr>
      <p:grpSpPr>
        <a:xfrm>
          <a:off x="0" y="0"/>
          <a:ext cx="0" cy="0"/>
          <a:chOff x="0" y="0"/>
          <a:chExt cx="0" cy="0"/>
        </a:xfrm>
      </p:grpSpPr>
      <p:sp>
        <p:nvSpPr>
          <p:cNvPr id="8" name="Picture Placeholder 7" descr="This photo is a 'placeholder' only. Drag or drop your photo here, or click and tap the center to insert a photo.">
            <a:extLst>
              <a:ext uri="{FF2B5EF4-FFF2-40B4-BE49-F238E27FC236}">
                <a16:creationId xmlns:a16="http://schemas.microsoft.com/office/drawing/2014/main" id="{FA608AEF-BE66-4029-BA63-DA15E89C3291}"/>
              </a:ext>
            </a:extLst>
          </p:cNvPr>
          <p:cNvSpPr>
            <a:spLocks noGrp="1"/>
          </p:cNvSpPr>
          <p:nvPr>
            <p:ph type="pic" sz="quarter" idx="10" hasCustomPrompt="1"/>
          </p:nvPr>
        </p:nvSpPr>
        <p:spPr bwMode="ltGray">
          <a:xfrm>
            <a:off x="0" y="0"/>
            <a:ext cx="12192000" cy="6858000"/>
          </a:xfrm>
          <a:blipFill>
            <a:blip r:embed="rId2"/>
            <a:stretch>
              <a:fillRect/>
            </a:stretch>
          </a:blipFill>
        </p:spPr>
        <p:txBody>
          <a:bodyPr wrap="none" bIns="1554480" anchor="ctr">
            <a:noAutofit/>
          </a:bodyPr>
          <a:lstStyle>
            <a:lvl1pPr marL="0" indent="0" algn="ctr">
              <a:buNone/>
              <a:defRPr sz="1400" b="1">
                <a:solidFill>
                  <a:srgbClr val="000000"/>
                </a:solidFill>
              </a:defRPr>
            </a:lvl1pPr>
          </a:lstStyle>
          <a:p>
            <a:r>
              <a:rPr lang="en-US"/>
              <a:t>Drag &amp; drop your photo here </a:t>
            </a:r>
            <a:br>
              <a:rPr lang="en-US"/>
            </a:br>
            <a:r>
              <a:rPr lang="en-US"/>
              <a:t>or click or tap icon below </a:t>
            </a:r>
            <a:br>
              <a:rPr lang="en-US"/>
            </a:br>
            <a:r>
              <a:rPr lang="en-US"/>
              <a:t>to insert</a:t>
            </a:r>
          </a:p>
        </p:txBody>
      </p:sp>
      <p:sp>
        <p:nvSpPr>
          <p:cNvPr id="3" name="Title 2">
            <a:extLst>
              <a:ext uri="{FF2B5EF4-FFF2-40B4-BE49-F238E27FC236}">
                <a16:creationId xmlns:a16="http://schemas.microsoft.com/office/drawing/2014/main" id="{E033AC47-6988-4AF2-AB7A-F400B9B8392F}"/>
              </a:ext>
            </a:extLst>
          </p:cNvPr>
          <p:cNvSpPr>
            <a:spLocks noGrp="1"/>
          </p:cNvSpPr>
          <p:nvPr>
            <p:ph type="title" hasCustomPrompt="1"/>
          </p:nvPr>
        </p:nvSpPr>
        <p:spPr bwMode="ltGray">
          <a:xfrm>
            <a:off x="6522720" y="0"/>
            <a:ext cx="5669280" cy="6858000"/>
          </a:xfrm>
          <a:gradFill flip="none" rotWithShape="1">
            <a:gsLst>
              <a:gs pos="50000">
                <a:srgbClr val="000000">
                  <a:alpha val="70000"/>
                </a:srgbClr>
              </a:gs>
              <a:gs pos="100000">
                <a:srgbClr val="000000">
                  <a:alpha val="0"/>
                </a:srgbClr>
              </a:gs>
            </a:gsLst>
            <a:lin ang="10800000" scaled="1"/>
            <a:tileRect/>
          </a:gradFill>
          <a:ln>
            <a:noFill/>
          </a:ln>
        </p:spPr>
        <p:txBody>
          <a:bodyPr lIns="585216" tIns="585216" rIns="585216" bIns="585216" anchor="ctr">
            <a:noAutofit/>
          </a:bodyPr>
          <a:lstStyle>
            <a:lvl1pPr algn="r">
              <a:defRPr sz="3600" spc="0">
                <a:solidFill>
                  <a:srgbClr val="FFFFFF"/>
                </a:solidFill>
              </a:defRPr>
            </a:lvl1pPr>
          </a:lstStyle>
          <a:p>
            <a:r>
              <a:rPr lang="en-US"/>
              <a:t>Click to edit </a:t>
            </a:r>
            <a:br>
              <a:rPr lang="en-US"/>
            </a:br>
            <a:r>
              <a:rPr lang="en-US"/>
              <a:t>Master title style</a:t>
            </a:r>
          </a:p>
        </p:txBody>
      </p:sp>
      <p:sp>
        <p:nvSpPr>
          <p:cNvPr id="6" name="TextBox 5">
            <a:extLst>
              <a:ext uri="{FF2B5EF4-FFF2-40B4-BE49-F238E27FC236}">
                <a16:creationId xmlns:a16="http://schemas.microsoft.com/office/drawing/2014/main" id="{A629011D-E3B4-416F-9D7F-7A99AE49F65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884251737"/>
      </p:ext>
    </p:extLst>
  </p:cSld>
  <p:clrMapOvr>
    <a:masterClrMapping/>
  </p:clrMapOvr>
  <p:transition>
    <p:fade/>
  </p:transition>
  <p:extLst>
    <p:ext uri="{DCECCB84-F9BA-43D5-87BE-67443E8EF086}">
      <p15:sldGuideLst xmlns:p15="http://schemas.microsoft.com/office/powerpoint/2012/main">
        <p15:guide id="7" pos="4105">
          <p15:clr>
            <a:srgbClr val="5ACBF0"/>
          </p15:clr>
        </p15:guide>
        <p15:guide id="8" orient="horz" pos="2160">
          <p15:clr>
            <a:srgbClr val="5ACBF0"/>
          </p15:clr>
        </p15:guide>
      </p15:sldGuideLst>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type="obj" preserve="1">
  <p:cSld name="8_Title and Content">
    <p:spTree>
      <p:nvGrpSpPr>
        <p:cNvPr id="1" name=""/>
        <p:cNvGrpSpPr/>
        <p:nvPr/>
      </p:nvGrpSpPr>
      <p:grpSpPr>
        <a:xfrm>
          <a:off x="0" y="0"/>
          <a:ext cx="0" cy="0"/>
          <a:chOff x="0" y="0"/>
          <a:chExt cx="0" cy="0"/>
        </a:xfrm>
      </p:grpSpPr>
      <p:pic>
        <p:nvPicPr>
          <p:cNvPr id="8" name="Picture 7" descr="A blue sky with white clouds&#10;&#10;Description automatically generated">
            <a:extLst>
              <a:ext uri="{FF2B5EF4-FFF2-40B4-BE49-F238E27FC236}">
                <a16:creationId xmlns:a16="http://schemas.microsoft.com/office/drawing/2014/main" id="{B80033DA-D62F-3323-7A52-E0E75F52B5EC}"/>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527" t="1035"/>
          <a:stretch/>
        </p:blipFill>
        <p:spPr>
          <a:xfrm>
            <a:off x="0" y="-11529"/>
            <a:ext cx="12192000" cy="6869529"/>
          </a:xfrm>
          <a:prstGeom prst="rect">
            <a:avLst/>
          </a:prstGeom>
        </p:spPr>
      </p:pic>
      <p:sp>
        <p:nvSpPr>
          <p:cNvPr id="9" name="Rectangle 8">
            <a:extLst>
              <a:ext uri="{FF2B5EF4-FFF2-40B4-BE49-F238E27FC236}">
                <a16:creationId xmlns:a16="http://schemas.microsoft.com/office/drawing/2014/main" id="{73ABD994-5B78-F310-601B-35BE6CCBDF3B}"/>
              </a:ext>
            </a:extLst>
          </p:cNvPr>
          <p:cNvSpPr/>
          <p:nvPr userDrawn="1"/>
        </p:nvSpPr>
        <p:spPr>
          <a:xfrm>
            <a:off x="0" y="-11528"/>
            <a:ext cx="4688114" cy="6760312"/>
          </a:xfrm>
          <a:prstGeom prst="rect">
            <a:avLst/>
          </a:prstGeom>
          <a:solidFill>
            <a:srgbClr val="4636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B34784F0-D959-7D20-3CA8-6E0D5AAE22B1}"/>
              </a:ext>
            </a:extLst>
          </p:cNvPr>
          <p:cNvSpPr>
            <a:spLocks noGrp="1"/>
          </p:cNvSpPr>
          <p:nvPr>
            <p:ph type="title"/>
          </p:nvPr>
        </p:nvSpPr>
        <p:spPr>
          <a:xfrm>
            <a:off x="381000" y="250825"/>
            <a:ext cx="10515600" cy="1325563"/>
          </a:xfrm>
        </p:spPr>
        <p:txBody>
          <a:bodyPr/>
          <a:lstStyle/>
          <a:p>
            <a:r>
              <a:rPr lang="en-US"/>
              <a:t>Click to edit Master title style</a:t>
            </a:r>
          </a:p>
        </p:txBody>
      </p:sp>
      <p:sp>
        <p:nvSpPr>
          <p:cNvPr id="3" name="Content Placeholder 2">
            <a:extLst>
              <a:ext uri="{FF2B5EF4-FFF2-40B4-BE49-F238E27FC236}">
                <a16:creationId xmlns:a16="http://schemas.microsoft.com/office/drawing/2014/main" id="{F8EFE1D8-1E7C-8A86-A01A-514505B427DD}"/>
              </a:ext>
            </a:extLst>
          </p:cNvPr>
          <p:cNvSpPr>
            <a:spLocks noGrp="1"/>
          </p:cNvSpPr>
          <p:nvPr>
            <p:ph idx="1"/>
          </p:nvPr>
        </p:nvSpPr>
        <p:spPr>
          <a:xfrm>
            <a:off x="381000" y="1711325"/>
            <a:ext cx="10515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03734CD-7B05-0092-D5B9-837ACCA63BCE}"/>
              </a:ext>
            </a:extLst>
          </p:cNvPr>
          <p:cNvSpPr>
            <a:spLocks noGrp="1"/>
          </p:cNvSpPr>
          <p:nvPr>
            <p:ph type="dt" sz="half" idx="10"/>
          </p:nvPr>
        </p:nvSpPr>
        <p:spPr>
          <a:xfrm>
            <a:off x="381000" y="6242050"/>
            <a:ext cx="2743200" cy="365125"/>
          </a:xfrm>
        </p:spPr>
        <p:txBody>
          <a:bodyPr/>
          <a:lstStyle/>
          <a:p>
            <a:fld id="{DC2E2A91-B98C-49DE-8553-119ECA58152C}" type="datetimeFigureOut">
              <a:rPr lang="en-US" smtClean="0"/>
              <a:t>2/2/2024</a:t>
            </a:fld>
            <a:endParaRPr lang="en-US"/>
          </a:p>
        </p:txBody>
      </p:sp>
      <p:sp>
        <p:nvSpPr>
          <p:cNvPr id="5" name="Footer Placeholder 4">
            <a:extLst>
              <a:ext uri="{FF2B5EF4-FFF2-40B4-BE49-F238E27FC236}">
                <a16:creationId xmlns:a16="http://schemas.microsoft.com/office/drawing/2014/main" id="{4B58CC31-DAE6-D4D7-A480-A8D61B236742}"/>
              </a:ext>
            </a:extLst>
          </p:cNvPr>
          <p:cNvSpPr>
            <a:spLocks noGrp="1"/>
          </p:cNvSpPr>
          <p:nvPr>
            <p:ph type="ftr" sz="quarter" idx="11"/>
          </p:nvPr>
        </p:nvSpPr>
        <p:spPr>
          <a:xfrm>
            <a:off x="3581400" y="6242050"/>
            <a:ext cx="4114800" cy="365125"/>
          </a:xfrm>
        </p:spPr>
        <p:txBody>
          <a:bodyPr/>
          <a:lstStyle/>
          <a:p>
            <a:endParaRPr lang="en-US"/>
          </a:p>
        </p:txBody>
      </p:sp>
      <p:sp>
        <p:nvSpPr>
          <p:cNvPr id="6" name="Slide Number Placeholder 5">
            <a:extLst>
              <a:ext uri="{FF2B5EF4-FFF2-40B4-BE49-F238E27FC236}">
                <a16:creationId xmlns:a16="http://schemas.microsoft.com/office/drawing/2014/main" id="{B3A909B1-270B-7393-59C8-6EE9EFCA0D99}"/>
              </a:ext>
            </a:extLst>
          </p:cNvPr>
          <p:cNvSpPr>
            <a:spLocks noGrp="1"/>
          </p:cNvSpPr>
          <p:nvPr>
            <p:ph type="sldNum" sz="quarter" idx="12"/>
          </p:nvPr>
        </p:nvSpPr>
        <p:spPr>
          <a:xfrm>
            <a:off x="8153400" y="6242050"/>
            <a:ext cx="2743200" cy="365125"/>
          </a:xfrm>
        </p:spPr>
        <p:txBody>
          <a:bodyPr/>
          <a:lstStyle/>
          <a:p>
            <a:fld id="{C67CA0B0-04EF-433A-8113-67BC344D39D3}" type="slidenum">
              <a:rPr lang="en-US" smtClean="0"/>
              <a:t>‹#›</a:t>
            </a:fld>
            <a:endParaRPr lang="en-US"/>
          </a:p>
        </p:txBody>
      </p:sp>
      <p:sp>
        <p:nvSpPr>
          <p:cNvPr id="7" name="Rectangle 6">
            <a:extLst>
              <a:ext uri="{FF2B5EF4-FFF2-40B4-BE49-F238E27FC236}">
                <a16:creationId xmlns:a16="http://schemas.microsoft.com/office/drawing/2014/main" id="{F2911AE4-2CF5-A005-4AFE-D38ACB5626B4}"/>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559505990"/>
      </p:ext>
    </p:extLst>
  </p:cSld>
  <p:clrMapOvr>
    <a:masterClrMapping/>
  </p:clrMapOvr>
  <p:extLst>
    <p:ext uri="{DCECCB84-F9BA-43D5-87BE-67443E8EF086}">
      <p15:sldGuideLst xmlns:p15="http://schemas.microsoft.com/office/powerpoint/2012/main">
        <p15:guide id="1" pos="5064" userDrawn="1">
          <p15:clr>
            <a:srgbClr val="FBAE40"/>
          </p15:clr>
        </p15:guide>
      </p15:sldGuideLst>
    </p:ext>
  </p:extLst>
</p:sldLayout>
</file>

<file path=ppt/slideLayouts/slideLayout590.xml><?xml version="1.0" encoding="utf-8"?>
<p:sldLayout xmlns:a="http://schemas.openxmlformats.org/drawingml/2006/main" xmlns:r="http://schemas.openxmlformats.org/officeDocument/2006/relationships" xmlns:p="http://schemas.openxmlformats.org/presentationml/2006/main" showMasterSp="0" preserve="1" userDrawn="1">
  <p:cSld name="Top horizontal photo and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E01E45-D858-46CB-8C37-2ADA7A8B4F38}"/>
              </a:ext>
            </a:extLst>
          </p:cNvPr>
          <p:cNvSpPr>
            <a:spLocks noGrp="1"/>
          </p:cNvSpPr>
          <p:nvPr>
            <p:ph type="title"/>
          </p:nvPr>
        </p:nvSpPr>
        <p:spPr>
          <a:xfrm>
            <a:off x="588263" y="5157216"/>
            <a:ext cx="11018520" cy="1111822"/>
          </a:xfrm>
        </p:spPr>
        <p:txBody>
          <a:bodyPr anchor="ctr"/>
          <a:lstStyle>
            <a:lvl1pPr algn="ctr">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0" y="0"/>
            <a:ext cx="12192000" cy="4572000"/>
          </a:xfrm>
          <a:blipFill>
            <a:blip r:embed="rId2"/>
            <a:stretch>
              <a:fillRect/>
            </a:stretch>
          </a:blipFill>
        </p:spPr>
        <p:txBody>
          <a:bodyPr vert="horz" wrap="square" lIns="0" tIns="128016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A996C37-D0C9-4349-A860-B639C4EB9D5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4042542345"/>
      </p:ext>
    </p:extLst>
  </p:cSld>
  <p:clrMapOvr>
    <a:masterClrMapping/>
  </p:clrMapOvr>
  <p:transition>
    <p:fade/>
  </p:transition>
  <p:extLst>
    <p:ext uri="{DCECCB84-F9BA-43D5-87BE-67443E8EF086}">
      <p15:sldGuideLst xmlns:p15="http://schemas.microsoft.com/office/powerpoint/2012/main">
        <p15:guide id="5" orient="horz" pos="2880">
          <p15:clr>
            <a:srgbClr val="5ACBF0"/>
          </p15:clr>
        </p15:guide>
        <p15:guide id="6" orient="horz" pos="3600">
          <p15:clr>
            <a:srgbClr val="5ACBF0"/>
          </p15:clr>
        </p15:guide>
      </p15:sldGuideLst>
    </p:ext>
  </p:extLst>
</p:sldLayout>
</file>

<file path=ppt/slideLayouts/slideLayout591.xml><?xml version="1.0" encoding="utf-8"?>
<p:sldLayout xmlns:a="http://schemas.openxmlformats.org/drawingml/2006/main" xmlns:r="http://schemas.openxmlformats.org/officeDocument/2006/relationships" xmlns:p="http://schemas.openxmlformats.org/presentationml/2006/main" showMasterSp="0" preserve="1" userDrawn="1">
  <p:cSld name="Bottom horizontal photo and titl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5563AC-3A0B-4839-A9DC-F00E8E5411A6}"/>
              </a:ext>
            </a:extLst>
          </p:cNvPr>
          <p:cNvSpPr>
            <a:spLocks noGrp="1"/>
          </p:cNvSpPr>
          <p:nvPr>
            <p:ph type="title"/>
          </p:nvPr>
        </p:nvSpPr>
        <p:spPr>
          <a:xfrm>
            <a:off x="588263" y="585788"/>
            <a:ext cx="11018520" cy="1114996"/>
          </a:xfrm>
        </p:spPr>
        <p:txBody>
          <a:bodyPr anchor="ctr"/>
          <a:lstStyle>
            <a:lvl1pPr algn="ctr">
              <a:defRPr/>
            </a:lvl1pPr>
          </a:lstStyle>
          <a:p>
            <a:r>
              <a:rPr lang="en-US"/>
              <a:t>Click to edit Master title style</a:t>
            </a:r>
          </a:p>
        </p:txBody>
      </p:sp>
      <p:sp>
        <p:nvSpPr>
          <p:cNvPr id="4" name="Picture Placeholder" descr="This photo is a 'placeholder' only. Drag or drop your photo here, or click and tap the center to insert a photo.">
            <a:extLst>
              <a:ext uri="{FF2B5EF4-FFF2-40B4-BE49-F238E27FC236}">
                <a16:creationId xmlns:a16="http://schemas.microsoft.com/office/drawing/2014/main" id="{FEB5B31F-7AD9-4BC6-8D61-62AD8011666E}"/>
              </a:ext>
            </a:extLst>
          </p:cNvPr>
          <p:cNvSpPr>
            <a:spLocks noGrp="1"/>
          </p:cNvSpPr>
          <p:nvPr>
            <p:ph type="pic" sz="quarter" idx="11" hasCustomPrompt="1"/>
          </p:nvPr>
        </p:nvSpPr>
        <p:spPr bwMode="ltGray">
          <a:xfrm>
            <a:off x="-2381" y="2286000"/>
            <a:ext cx="12192000" cy="4572000"/>
          </a:xfrm>
          <a:blipFill>
            <a:blip r:embed="rId2"/>
            <a:stretch>
              <a:fillRect/>
            </a:stretch>
          </a:blipFill>
        </p:spPr>
        <p:txBody>
          <a:bodyPr vert="horz" wrap="square" lIns="0" tIns="1371600" rIns="0" bIns="0" rtlCol="0" anchor="t" anchorCtr="0">
            <a:noAutofit/>
          </a:bodyPr>
          <a:lstStyle>
            <a:lvl1pPr marL="0" indent="0" algn="ctr">
              <a:buNone/>
              <a:defRPr lang="en-US" sz="14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5" name="TextBox 4">
            <a:extLst>
              <a:ext uri="{FF2B5EF4-FFF2-40B4-BE49-F238E27FC236}">
                <a16:creationId xmlns:a16="http://schemas.microsoft.com/office/drawing/2014/main" id="{3D6FDE6F-0F4B-446A-A51F-494FB0996655}"/>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680774308"/>
      </p:ext>
    </p:extLst>
  </p:cSld>
  <p:clrMapOvr>
    <a:masterClrMapping/>
  </p:clrMapOvr>
  <p:transition>
    <p:fade/>
  </p:transition>
  <p:extLst>
    <p:ext uri="{DCECCB84-F9BA-43D5-87BE-67443E8EF086}">
      <p15:sldGuideLst xmlns:p15="http://schemas.microsoft.com/office/powerpoint/2012/main">
        <p15:guide id="5" orient="horz" pos="1440">
          <p15:clr>
            <a:srgbClr val="5ACBF0"/>
          </p15:clr>
        </p15:guide>
        <p15:guide id="6" orient="horz" pos="720">
          <p15:clr>
            <a:srgbClr val="5ACBF0"/>
          </p15:clr>
        </p15:guide>
      </p15:sldGuideLst>
    </p:ext>
  </p:extLst>
</p:sldLayout>
</file>

<file path=ppt/slideLayouts/slideLayout592.xml><?xml version="1.0" encoding="utf-8"?>
<p:sldLayout xmlns:a="http://schemas.openxmlformats.org/drawingml/2006/main" xmlns:r="http://schemas.openxmlformats.org/officeDocument/2006/relationships" xmlns:p="http://schemas.openxmlformats.org/presentationml/2006/main" showMasterSp="0" preserve="1" userDrawn="1">
  <p:cSld name="Two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27DCA08-1117-4B11-AEFD-AAB2B33543F9}"/>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4199" y="5689600"/>
            <a:ext cx="5367528"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5367528" cy="3474720"/>
          </a:xfrm>
          <a:blipFill>
            <a:blip r:embed="rId2"/>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6241860" y="5689600"/>
            <a:ext cx="5367528"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39255" y="2025650"/>
            <a:ext cx="5367528" cy="3474720"/>
          </a:xfrm>
          <a:blipFill>
            <a:blip r:embed="rId3"/>
            <a:stretch>
              <a:fillRect/>
            </a:stretch>
          </a:blipFill>
        </p:spPr>
        <p:txBody>
          <a:bodyPr vert="horz" wrap="square" lIns="0" tIns="0" rIns="0" bIns="1005840" rtlCol="0" anchor="ctr" anchorCtr="0">
            <a:noAutofit/>
          </a:bodyPr>
          <a:lstStyle>
            <a:lvl1pPr marL="0" indent="0" algn="ctr">
              <a:buNone/>
              <a:defRPr lang="en-US" sz="1000" b="1" dirty="0">
                <a:solidFill>
                  <a:srgbClr val="000000"/>
                </a:solidFill>
              </a:defRPr>
            </a:lvl1pPr>
          </a:lstStyle>
          <a:p>
            <a:pPr marL="228600" lvl="0" indent="-228600" algn="ctr"/>
            <a:r>
              <a:rPr lang="en-US"/>
              <a:t>Drag &amp; drop your photo here </a:t>
            </a:r>
            <a:br>
              <a:rPr lang="en-US"/>
            </a:br>
            <a:r>
              <a:rPr lang="en-US"/>
              <a:t>or click or tap icon below </a:t>
            </a:r>
            <a:br>
              <a:rPr lang="en-US"/>
            </a:br>
            <a:r>
              <a:rPr lang="en-US"/>
              <a:t>to insert</a:t>
            </a:r>
          </a:p>
        </p:txBody>
      </p:sp>
      <p:sp>
        <p:nvSpPr>
          <p:cNvPr id="10" name="TextBox 9">
            <a:extLst>
              <a:ext uri="{FF2B5EF4-FFF2-40B4-BE49-F238E27FC236}">
                <a16:creationId xmlns:a16="http://schemas.microsoft.com/office/drawing/2014/main" id="{CAF59E09-7602-42B9-AB0C-9D1365A9EBB2}"/>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064120979"/>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3749">
          <p15:clr>
            <a:srgbClr val="5ACBF0"/>
          </p15:clr>
        </p15:guide>
        <p15:guide id="7" pos="3931">
          <p15:clr>
            <a:srgbClr val="5ACBF0"/>
          </p15:clr>
        </p15:guide>
        <p15:guide id="8" orient="horz" pos="3464">
          <p15:clr>
            <a:srgbClr val="5ACBF0"/>
          </p15:clr>
        </p15:guide>
      </p15:sldGuideLst>
    </p:ext>
  </p:extLst>
</p:sldLayout>
</file>

<file path=ppt/slideLayouts/slideLayout593.xml><?xml version="1.0" encoding="utf-8"?>
<p:sldLayout xmlns:a="http://schemas.openxmlformats.org/drawingml/2006/main" xmlns:r="http://schemas.openxmlformats.org/officeDocument/2006/relationships" xmlns:p="http://schemas.openxmlformats.org/presentationml/2006/main" showMasterSp="0" preserve="1" userDrawn="1">
  <p:cSld name="Three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60F77E-464D-46F7-A8F8-6F281DAB0C7A}"/>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2613" y="5689600"/>
            <a:ext cx="3475037"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3474720" cy="3474720"/>
          </a:xfrm>
          <a:blipFill>
            <a:blip r:embed="rId2"/>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p:nvPr>
        </p:nvSpPr>
        <p:spPr>
          <a:xfrm>
            <a:off x="4358640" y="5689600"/>
            <a:ext cx="3475037"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4358640" y="2025650"/>
            <a:ext cx="3474720" cy="3474720"/>
          </a:xfrm>
          <a:blipFill>
            <a:blip r:embed="rId3"/>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8134351" y="5689600"/>
            <a:ext cx="3475037" cy="579438"/>
          </a:xfrm>
        </p:spPr>
        <p:txBody>
          <a:bodyPr/>
          <a:lstStyle>
            <a:lvl1pPr marL="0" indent="0" algn="l">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8132063" y="2025650"/>
            <a:ext cx="3474720" cy="3474720"/>
          </a:xfrm>
          <a:blipFill>
            <a:blip r:embed="rId4"/>
            <a:stretch>
              <a:fillRect/>
            </a:stretch>
          </a:blipFill>
        </p:spPr>
        <p:txBody>
          <a:bodyPr lIns="0" tIns="0" rIns="0" bIns="100584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Box 13">
            <a:extLst>
              <a:ext uri="{FF2B5EF4-FFF2-40B4-BE49-F238E27FC236}">
                <a16:creationId xmlns:a16="http://schemas.microsoft.com/office/drawing/2014/main" id="{52B36921-D927-4BA6-8891-8AEE978492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379285454"/>
      </p:ext>
    </p:extLst>
  </p:cSld>
  <p:clrMapOvr>
    <a:masterClrMapping/>
  </p:clrMapOvr>
  <p:transition>
    <p:fade/>
  </p:transition>
  <p:extLst>
    <p:ext uri="{DCECCB84-F9BA-43D5-87BE-67443E8EF086}">
      <p15:sldGuideLst xmlns:p15="http://schemas.microsoft.com/office/powerpoint/2012/main">
        <p15:guide id="3" orient="horz" pos="3584">
          <p15:clr>
            <a:srgbClr val="5ACBF0"/>
          </p15:clr>
        </p15:guide>
        <p15:guide id="4" orient="horz" pos="1276">
          <p15:clr>
            <a:srgbClr val="5ACBF0"/>
          </p15:clr>
        </p15:guide>
        <p15:guide id="5" orient="horz" pos="288">
          <p15:clr>
            <a:srgbClr val="5ACBF0"/>
          </p15:clr>
        </p15:guide>
        <p15:guide id="6" pos="2557">
          <p15:clr>
            <a:srgbClr val="5ACBF0"/>
          </p15:clr>
        </p15:guide>
        <p15:guide id="7" pos="2744">
          <p15:clr>
            <a:srgbClr val="5ACBF0"/>
          </p15:clr>
        </p15:guide>
        <p15:guide id="8" pos="4936">
          <p15:clr>
            <a:srgbClr val="5ACBF0"/>
          </p15:clr>
        </p15:guide>
        <p15:guide id="9" pos="5123">
          <p15:clr>
            <a:srgbClr val="5ACBF0"/>
          </p15:clr>
        </p15:guide>
        <p15:guide id="10" orient="horz" pos="3465">
          <p15:clr>
            <a:srgbClr val="5ACBF0"/>
          </p15:clr>
        </p15:guide>
      </p15:sldGuideLst>
    </p:ext>
  </p:extLst>
</p:sldLayout>
</file>

<file path=ppt/slideLayouts/slideLayout594.xml><?xml version="1.0" encoding="utf-8"?>
<p:sldLayout xmlns:a="http://schemas.openxmlformats.org/drawingml/2006/main" xmlns:r="http://schemas.openxmlformats.org/officeDocument/2006/relationships" xmlns:p="http://schemas.openxmlformats.org/presentationml/2006/main" showMasterSp="0" preserve="1" userDrawn="1">
  <p:cSld name="Four picture content">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7A434B7-D4B9-4D45-A31C-F0CC4D227945}"/>
              </a:ext>
            </a:extLst>
          </p:cNvPr>
          <p:cNvSpPr>
            <a:spLocks noGrp="1"/>
          </p:cNvSpPr>
          <p:nvPr>
            <p:ph type="title"/>
          </p:nvPr>
        </p:nvSpPr>
        <p:spPr>
          <a:xfrm>
            <a:off x="588263" y="457200"/>
            <a:ext cx="11018520" cy="983234"/>
          </a:xfrm>
        </p:spPr>
        <p:txBody>
          <a:bodyPr/>
          <a:lstStyle/>
          <a:p>
            <a:r>
              <a:rPr lang="en-US"/>
              <a:t>Click to edit Master title style</a:t>
            </a:r>
          </a:p>
        </p:txBody>
      </p:sp>
      <p:sp>
        <p:nvSpPr>
          <p:cNvPr id="4" name="Text Placeholder 3">
            <a:extLst>
              <a:ext uri="{FF2B5EF4-FFF2-40B4-BE49-F238E27FC236}">
                <a16:creationId xmlns:a16="http://schemas.microsoft.com/office/drawing/2014/main" id="{AE833B58-0629-4A46-8711-902C16A99314}"/>
              </a:ext>
            </a:extLst>
          </p:cNvPr>
          <p:cNvSpPr>
            <a:spLocks noGrp="1"/>
          </p:cNvSpPr>
          <p:nvPr>
            <p:ph type="body" sz="quarter" idx="16"/>
          </p:nvPr>
        </p:nvSpPr>
        <p:spPr>
          <a:xfrm>
            <a:off x="582613"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9" name="Picture Placeholder" descr="This photo is a 'placeholder' only. Drag or drop your photo here, or click and tap the center to insert a photo.">
            <a:extLst>
              <a:ext uri="{FF2B5EF4-FFF2-40B4-BE49-F238E27FC236}">
                <a16:creationId xmlns:a16="http://schemas.microsoft.com/office/drawing/2014/main" id="{1231301F-62BD-4CF6-8990-CDF00AFC8CCF}"/>
              </a:ext>
            </a:extLst>
          </p:cNvPr>
          <p:cNvSpPr>
            <a:spLocks noGrp="1"/>
          </p:cNvSpPr>
          <p:nvPr>
            <p:ph type="pic" sz="quarter" idx="13" hasCustomPrompt="1"/>
          </p:nvPr>
        </p:nvSpPr>
        <p:spPr bwMode="ltGray">
          <a:xfrm>
            <a:off x="582612" y="2025650"/>
            <a:ext cx="2532888" cy="2532888"/>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2" name="Text Placeholder 3">
            <a:extLst>
              <a:ext uri="{FF2B5EF4-FFF2-40B4-BE49-F238E27FC236}">
                <a16:creationId xmlns:a16="http://schemas.microsoft.com/office/drawing/2014/main" id="{7E8A9C08-F392-459F-B90B-EDBF4A830C55}"/>
              </a:ext>
            </a:extLst>
          </p:cNvPr>
          <p:cNvSpPr>
            <a:spLocks noGrp="1"/>
          </p:cNvSpPr>
          <p:nvPr>
            <p:ph type="body" sz="quarter" idx="17"/>
          </p:nvPr>
        </p:nvSpPr>
        <p:spPr>
          <a:xfrm>
            <a:off x="3413908"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10" name="Picture Placeholder" descr="This photo is a 'placeholder' only. Drag or drop your photo here, or click and tap the center to insert a photo.">
            <a:extLst>
              <a:ext uri="{FF2B5EF4-FFF2-40B4-BE49-F238E27FC236}">
                <a16:creationId xmlns:a16="http://schemas.microsoft.com/office/drawing/2014/main" id="{7E401A97-B3D4-43E4-9B09-8AD4B6B26068}"/>
              </a:ext>
            </a:extLst>
          </p:cNvPr>
          <p:cNvSpPr>
            <a:spLocks noGrp="1"/>
          </p:cNvSpPr>
          <p:nvPr>
            <p:ph type="pic" sz="quarter" idx="14" hasCustomPrompt="1"/>
          </p:nvPr>
        </p:nvSpPr>
        <p:spPr bwMode="ltGray">
          <a:xfrm>
            <a:off x="3413908" y="2025650"/>
            <a:ext cx="2532888" cy="2532888"/>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3" name="Text Placeholder 3">
            <a:extLst>
              <a:ext uri="{FF2B5EF4-FFF2-40B4-BE49-F238E27FC236}">
                <a16:creationId xmlns:a16="http://schemas.microsoft.com/office/drawing/2014/main" id="{05B401B2-8D93-427E-90A4-52337B3965E8}"/>
              </a:ext>
            </a:extLst>
          </p:cNvPr>
          <p:cNvSpPr>
            <a:spLocks noGrp="1"/>
          </p:cNvSpPr>
          <p:nvPr>
            <p:ph type="body" sz="quarter" idx="18"/>
          </p:nvPr>
        </p:nvSpPr>
        <p:spPr>
          <a:xfrm>
            <a:off x="6245204"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7223C820-5673-4288-A9D6-185A95066B1E}"/>
              </a:ext>
            </a:extLst>
          </p:cNvPr>
          <p:cNvSpPr>
            <a:spLocks noGrp="1"/>
          </p:cNvSpPr>
          <p:nvPr>
            <p:ph type="pic" sz="quarter" idx="15" hasCustomPrompt="1"/>
          </p:nvPr>
        </p:nvSpPr>
        <p:spPr bwMode="ltGray">
          <a:xfrm>
            <a:off x="6245204" y="2025650"/>
            <a:ext cx="2532888" cy="2532888"/>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5" name="Text Placeholder 3">
            <a:extLst>
              <a:ext uri="{FF2B5EF4-FFF2-40B4-BE49-F238E27FC236}">
                <a16:creationId xmlns:a16="http://schemas.microsoft.com/office/drawing/2014/main" id="{38E883C1-8203-4549-AF30-B96AEC45AC68}"/>
              </a:ext>
            </a:extLst>
          </p:cNvPr>
          <p:cNvSpPr>
            <a:spLocks noGrp="1"/>
          </p:cNvSpPr>
          <p:nvPr>
            <p:ph type="body" sz="quarter" idx="20"/>
          </p:nvPr>
        </p:nvSpPr>
        <p:spPr>
          <a:xfrm>
            <a:off x="9076500" y="4753938"/>
            <a:ext cx="2532888" cy="1515100"/>
          </a:xfrm>
        </p:spPr>
        <p:txBody>
          <a:bodyPr/>
          <a:lstStyle>
            <a:lvl1pPr marL="0" indent="0" algn="l">
              <a:spcBef>
                <a:spcPts val="0"/>
              </a:spcBef>
              <a:buNone/>
              <a:defRPr sz="1800">
                <a:latin typeface="+mj-lt"/>
              </a:defRPr>
            </a:lvl1pPr>
          </a:lstStyle>
          <a:p>
            <a:pPr lvl="0"/>
            <a:r>
              <a:rPr lang="en-US"/>
              <a:t>Click to edit Master text styles</a:t>
            </a:r>
          </a:p>
        </p:txBody>
      </p:sp>
      <p:sp>
        <p:nvSpPr>
          <p:cNvPr id="14" name="Picture Placeholder" descr="This photo is a 'placeholder' only. Drag or drop your photo here, or click and tap the center to insert a photo.">
            <a:extLst>
              <a:ext uri="{FF2B5EF4-FFF2-40B4-BE49-F238E27FC236}">
                <a16:creationId xmlns:a16="http://schemas.microsoft.com/office/drawing/2014/main" id="{BBD58C33-921C-42F1-9803-1C798DB548C2}"/>
              </a:ext>
            </a:extLst>
          </p:cNvPr>
          <p:cNvSpPr>
            <a:spLocks noGrp="1"/>
          </p:cNvSpPr>
          <p:nvPr>
            <p:ph type="pic" sz="quarter" idx="19" hasCustomPrompt="1"/>
          </p:nvPr>
        </p:nvSpPr>
        <p:spPr bwMode="ltGray">
          <a:xfrm>
            <a:off x="9073895" y="2025650"/>
            <a:ext cx="2532888" cy="2532888"/>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16" name="TextBox 15">
            <a:extLst>
              <a:ext uri="{FF2B5EF4-FFF2-40B4-BE49-F238E27FC236}">
                <a16:creationId xmlns:a16="http://schemas.microsoft.com/office/drawing/2014/main" id="{5CF56B00-AAD4-4F4F-8228-B6CF8367DE0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409127820"/>
      </p:ext>
    </p:extLst>
  </p:cSld>
  <p:clrMapOvr>
    <a:masterClrMapping/>
  </p:clrMapOvr>
  <p:transition>
    <p:fade/>
  </p:transition>
  <p:extLst>
    <p:ext uri="{DCECCB84-F9BA-43D5-87BE-67443E8EF086}">
      <p15:sldGuideLst xmlns:p15="http://schemas.microsoft.com/office/powerpoint/2012/main">
        <p15:guide id="3" orient="horz" pos="2993">
          <p15:clr>
            <a:srgbClr val="5ACBF0"/>
          </p15:clr>
        </p15:guide>
        <p15:guide id="4" orient="horz" pos="1276">
          <p15:clr>
            <a:srgbClr val="5ACBF0"/>
          </p15:clr>
        </p15:guide>
        <p15:guide id="5" orient="horz" pos="288">
          <p15:clr>
            <a:srgbClr val="5ACBF0"/>
          </p15:clr>
        </p15:guide>
        <p15:guide id="6" pos="1963">
          <p15:clr>
            <a:srgbClr val="5ACBF0"/>
          </p15:clr>
        </p15:guide>
        <p15:guide id="7" pos="2150">
          <p15:clr>
            <a:srgbClr val="5ACBF0"/>
          </p15:clr>
        </p15:guide>
        <p15:guide id="8" pos="3746">
          <p15:clr>
            <a:srgbClr val="5ACBF0"/>
          </p15:clr>
        </p15:guide>
        <p15:guide id="9" pos="3934">
          <p15:clr>
            <a:srgbClr val="5ACBF0"/>
          </p15:clr>
        </p15:guide>
        <p15:guide id="10" pos="5530">
          <p15:clr>
            <a:srgbClr val="5ACBF0"/>
          </p15:clr>
        </p15:guide>
        <p15:guide id="11" pos="5716">
          <p15:clr>
            <a:srgbClr val="5ACBF0"/>
          </p15:clr>
        </p15:guide>
        <p15:guide id="12" orient="horz" pos="2870">
          <p15:clr>
            <a:srgbClr val="5ACBF0"/>
          </p15:clr>
        </p15:guide>
      </p15:sldGuideLst>
    </p:ext>
  </p:extLst>
</p:sldLayout>
</file>

<file path=ppt/slideLayouts/slideLayout595.xml><?xml version="1.0" encoding="utf-8"?>
<p:sldLayout xmlns:a="http://schemas.openxmlformats.org/drawingml/2006/main" xmlns:r="http://schemas.openxmlformats.org/officeDocument/2006/relationships" xmlns:p="http://schemas.openxmlformats.org/presentationml/2006/main" showMasterSp="0" preserve="1" userDrawn="1">
  <p:cSld name="Two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8"/>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585216" y="5334000"/>
            <a:ext cx="4892040" cy="9350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6062472" cy="2807208"/>
          </a:xfrm>
          <a:blipFill>
            <a:blip r:embed="rId2"/>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6714744" y="5334000"/>
            <a:ext cx="4892040" cy="938212"/>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6129528" y="2286000"/>
            <a:ext cx="6062472" cy="2807208"/>
          </a:xfrm>
          <a:blipFill>
            <a:blip r:embed="rId3"/>
            <a:stretch>
              <a:fillRect/>
            </a:stretch>
          </a:blipFill>
        </p:spPr>
        <p:txBody>
          <a:bodyPr lIns="0" tIns="0" rIns="0" bIns="731520" anchor="ctr" anchorCtr="0">
            <a:noAutofit/>
          </a:bodyPr>
          <a:lstStyle>
            <a:lvl1pPr marL="0" indent="0" algn="ctr">
              <a:lnSpc>
                <a:spcPct val="100000"/>
              </a:lnSpc>
              <a:buNone/>
              <a:defRPr sz="8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8CE10F07-B8D9-4B69-A567-8BEDE6973D96}"/>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71073118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4" orient="horz" pos="3209">
          <p15:clr>
            <a:srgbClr val="5ACBF0"/>
          </p15:clr>
        </p15:guide>
        <p15:guide id="5" pos="3826">
          <p15:clr>
            <a:srgbClr val="5ACBF0"/>
          </p15:clr>
        </p15:guide>
        <p15:guide id="6" pos="3859">
          <p15:clr>
            <a:srgbClr val="5ACBF0"/>
          </p15:clr>
        </p15:guide>
        <p15:guide id="11" pos="1910">
          <p15:clr>
            <a:srgbClr val="5ACBF0"/>
          </p15:clr>
        </p15:guide>
        <p15:guide id="12" pos="5770">
          <p15:clr>
            <a:srgbClr val="5ACBF0"/>
          </p15:clr>
        </p15:guide>
        <p15:guide id="13" orient="horz" pos="3360">
          <p15:clr>
            <a:srgbClr val="5ACBF0"/>
          </p15:clr>
        </p15:guide>
        <p15:guide id="14" orient="horz">
          <p15:clr>
            <a:srgbClr val="5ACBF0"/>
          </p15:clr>
        </p15:guide>
        <p15:guide id="15" pos="3451">
          <p15:clr>
            <a:srgbClr val="5ACBF0"/>
          </p15:clr>
        </p15:guide>
        <p15:guide id="16" pos="4229">
          <p15:clr>
            <a:srgbClr val="5ACBF0"/>
          </p15:clr>
        </p15:guide>
      </p15:sldGuideLst>
    </p:ext>
  </p:extLst>
</p:sldLayout>
</file>

<file path=ppt/slideLayouts/slideLayout596.xml><?xml version="1.0" encoding="utf-8"?>
<p:sldLayout xmlns:a="http://schemas.openxmlformats.org/drawingml/2006/main" xmlns:r="http://schemas.openxmlformats.org/officeDocument/2006/relationships" xmlns:p="http://schemas.openxmlformats.org/presentationml/2006/main" showMasterSp="0" preserve="1" userDrawn="1">
  <p:cSld name="Three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7"/>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585216" y="4800600"/>
            <a:ext cx="2852928" cy="14684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4023360"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4669536" y="4799409"/>
            <a:ext cx="2852928" cy="1472803"/>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4084320" y="2286000"/>
            <a:ext cx="4023360"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p:nvPr>
        </p:nvSpPr>
        <p:spPr>
          <a:xfrm>
            <a:off x="8753856" y="4799410"/>
            <a:ext cx="2852928" cy="146962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8168640" y="2286000"/>
            <a:ext cx="4023360"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42B999C7-F5A8-46A6-92C5-AA3BE4E2693D}"/>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3643087166"/>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2534">
          <p15:clr>
            <a:srgbClr val="5ACBF0"/>
          </p15:clr>
        </p15:guide>
        <p15:guide id="6" pos="2573">
          <p15:clr>
            <a:srgbClr val="5ACBF0"/>
          </p15:clr>
        </p15:guide>
        <p15:guide id="8" pos="5109">
          <p15:clr>
            <a:srgbClr val="5ACBF0"/>
          </p15:clr>
        </p15:guide>
        <p15:guide id="9" pos="5145">
          <p15:clr>
            <a:srgbClr val="5ACBF0"/>
          </p15:clr>
        </p15:guide>
        <p15:guide id="11" pos="1266">
          <p15:clr>
            <a:srgbClr val="5ACBF0"/>
          </p15:clr>
        </p15:guide>
        <p15:guide id="12" pos="3840">
          <p15:clr>
            <a:srgbClr val="5ACBF0"/>
          </p15:clr>
        </p15:guide>
        <p15:guide id="13" pos="6414">
          <p15:clr>
            <a:srgbClr val="5ACBF0"/>
          </p15:clr>
        </p15:guide>
        <p15:guide id="14" orient="horz" pos="1074">
          <p15:clr>
            <a:srgbClr val="5ACBF0"/>
          </p15:clr>
        </p15:guide>
        <p15:guide id="15" pos="2168">
          <p15:clr>
            <a:srgbClr val="5ACBF0"/>
          </p15:clr>
        </p15:guide>
        <p15:guide id="16" pos="2944">
          <p15:clr>
            <a:srgbClr val="5ACBF0"/>
          </p15:clr>
        </p15:guide>
        <p15:guide id="17" pos="4738">
          <p15:clr>
            <a:srgbClr val="5ACBF0"/>
          </p15:clr>
        </p15:guide>
        <p15:guide id="18" pos="5514">
          <p15:clr>
            <a:srgbClr val="5ACBF0"/>
          </p15:clr>
        </p15:guide>
      </p15:sldGuideLst>
    </p:ext>
  </p:extLst>
</p:sldLayout>
</file>

<file path=ppt/slideLayouts/slideLayout597.xml><?xml version="1.0" encoding="utf-8"?>
<p:sldLayout xmlns:a="http://schemas.openxmlformats.org/drawingml/2006/main" xmlns:r="http://schemas.openxmlformats.org/officeDocument/2006/relationships" xmlns:p="http://schemas.openxmlformats.org/presentationml/2006/main" showMasterSp="0" preserve="1" userDrawn="1">
  <p:cSld name="Four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8"/>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585216" y="4800600"/>
            <a:ext cx="1828800" cy="14684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999232"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3649472" y="4799409"/>
            <a:ext cx="1828800" cy="1472803"/>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3064256" y="2286000"/>
            <a:ext cx="2999232"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p:nvPr>
        </p:nvSpPr>
        <p:spPr>
          <a:xfrm>
            <a:off x="6713728" y="4799410"/>
            <a:ext cx="1828800" cy="146962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6128512" y="2286000"/>
            <a:ext cx="2999232"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p:nvPr>
        </p:nvSpPr>
        <p:spPr>
          <a:xfrm>
            <a:off x="9777984" y="4799409"/>
            <a:ext cx="1828800" cy="1469629"/>
          </a:xfrm>
        </p:spPr>
        <p:txBody>
          <a:bodyPr/>
          <a:lstStyle>
            <a:lvl1pPr marL="0" indent="0" algn="ctr">
              <a:spcBef>
                <a:spcPts val="0"/>
              </a:spcBef>
              <a:buNone/>
              <a:defRPr sz="1800">
                <a:latin typeface="+mj-lt"/>
              </a:defRPr>
            </a:lvl1pPr>
          </a:lstStyle>
          <a:p>
            <a:pPr lvl="0"/>
            <a:r>
              <a:rPr lang="en-US"/>
              <a:t>Click to edit Master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9192768" y="2286000"/>
            <a:ext cx="2999232"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67579224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5" pos="1890">
          <p15:clr>
            <a:srgbClr val="5ACBF0"/>
          </p15:clr>
        </p15:guide>
        <p15:guide id="6" pos="1930">
          <p15:clr>
            <a:srgbClr val="5ACBF0"/>
          </p15:clr>
        </p15:guide>
        <p15:guide id="7" pos="5749">
          <p15:clr>
            <a:srgbClr val="5ACBF0"/>
          </p15:clr>
        </p15:guide>
        <p15:guide id="8" pos="3820">
          <p15:clr>
            <a:srgbClr val="5ACBF0"/>
          </p15:clr>
        </p15:guide>
        <p15:guide id="9" pos="3860">
          <p15:clr>
            <a:srgbClr val="5ACBF0"/>
          </p15:clr>
        </p15:guide>
        <p15:guide id="10" pos="5789">
          <p15:clr>
            <a:srgbClr val="5ACBF0"/>
          </p15:clr>
        </p15:guide>
        <p15:guide id="11" pos="944">
          <p15:clr>
            <a:srgbClr val="5ACBF0"/>
          </p15:clr>
        </p15:guide>
        <p15:guide id="12" pos="2876">
          <p15:clr>
            <a:srgbClr val="5ACBF0"/>
          </p15:clr>
        </p15:guide>
        <p15:guide id="13" pos="4807">
          <p15:clr>
            <a:srgbClr val="5ACBF0"/>
          </p15:clr>
        </p15:guide>
        <p15:guide id="14" pos="6736">
          <p15:clr>
            <a:srgbClr val="5ACBF0"/>
          </p15:clr>
        </p15:guide>
        <p15:guide id="15" orient="horz">
          <p15:clr>
            <a:srgbClr val="5ACBF0"/>
          </p15:clr>
        </p15:guide>
        <p15:guide id="16" pos="1524">
          <p15:clr>
            <a:srgbClr val="5ACBF0"/>
          </p15:clr>
        </p15:guide>
        <p15:guide id="17" pos="2298">
          <p15:clr>
            <a:srgbClr val="5ACBF0"/>
          </p15:clr>
        </p15:guide>
        <p15:guide id="18" pos="3450">
          <p15:clr>
            <a:srgbClr val="5ACBF0"/>
          </p15:clr>
        </p15:guide>
        <p15:guide id="19" pos="4230">
          <p15:clr>
            <a:srgbClr val="5ACBF0"/>
          </p15:clr>
        </p15:guide>
        <p15:guide id="20" pos="5380">
          <p15:clr>
            <a:srgbClr val="5ACBF0"/>
          </p15:clr>
        </p15:guide>
        <p15:guide id="21" pos="6156">
          <p15:clr>
            <a:srgbClr val="5ACBF0"/>
          </p15:clr>
        </p15:guide>
      </p15:sldGuideLst>
    </p:ext>
  </p:extLst>
</p:sldLayout>
</file>

<file path=ppt/slideLayouts/slideLayout598.xml><?xml version="1.0" encoding="utf-8"?>
<p:sldLayout xmlns:a="http://schemas.openxmlformats.org/drawingml/2006/main" xmlns:r="http://schemas.openxmlformats.org/officeDocument/2006/relationships" xmlns:p="http://schemas.openxmlformats.org/presentationml/2006/main" showMasterSp="0" preserve="1" userDrawn="1">
  <p:cSld name="Five filmstrip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C46CB2-4FDC-43D5-B122-6F27B3C827ED}"/>
              </a:ext>
            </a:extLst>
          </p:cNvPr>
          <p:cNvSpPr>
            <a:spLocks noGrp="1"/>
          </p:cNvSpPr>
          <p:nvPr>
            <p:ph type="title"/>
          </p:nvPr>
        </p:nvSpPr>
        <p:spPr>
          <a:xfrm>
            <a:off x="588263" y="585788"/>
            <a:ext cx="11018520" cy="1115568"/>
          </a:xfrm>
        </p:spPr>
        <p:txBody>
          <a:bodyPr anchor="ctr"/>
          <a:lstStyle>
            <a:lvl1pPr algn="ctr">
              <a:defRPr/>
            </a:lvl1pPr>
          </a:lstStyle>
          <a:p>
            <a:r>
              <a:rPr lang="en-US"/>
              <a:t>Click to edit Master title style</a:t>
            </a:r>
          </a:p>
        </p:txBody>
      </p:sp>
      <p:sp>
        <p:nvSpPr>
          <p:cNvPr id="12" name="Text Placeholder 3">
            <a:extLst>
              <a:ext uri="{FF2B5EF4-FFF2-40B4-BE49-F238E27FC236}">
                <a16:creationId xmlns:a16="http://schemas.microsoft.com/office/drawing/2014/main" id="{9244E618-D996-41A6-8C9D-0C3519EA7A6F}"/>
              </a:ext>
            </a:extLst>
          </p:cNvPr>
          <p:cNvSpPr>
            <a:spLocks noGrp="1"/>
          </p:cNvSpPr>
          <p:nvPr>
            <p:ph type="body" sz="quarter" idx="16"/>
          </p:nvPr>
        </p:nvSpPr>
        <p:spPr>
          <a:xfrm>
            <a:off x="292608" y="4800600"/>
            <a:ext cx="1801368" cy="1468437"/>
          </a:xfrm>
        </p:spPr>
        <p:txBody>
          <a:bodyPr/>
          <a:lstStyle>
            <a:lvl1pPr marL="0" indent="0" algn="ctr">
              <a:spcBef>
                <a:spcPts val="0"/>
              </a:spcBef>
              <a:buNone/>
              <a:defRPr sz="1800">
                <a:latin typeface="+mj-lt"/>
              </a:defRPr>
            </a:lvl1pPr>
          </a:lstStyle>
          <a:p>
            <a:pPr lvl="0"/>
            <a:r>
              <a:rPr lang="en-US"/>
              <a:t>Click to edit Master text styles</a:t>
            </a:r>
          </a:p>
        </p:txBody>
      </p:sp>
      <p:sp>
        <p:nvSpPr>
          <p:cNvPr id="13" name="Picture Placeholder" descr="This photo is a 'placeholder' only. Drag or drop your photo here, or click and tap the center to insert a photo.">
            <a:extLst>
              <a:ext uri="{FF2B5EF4-FFF2-40B4-BE49-F238E27FC236}">
                <a16:creationId xmlns:a16="http://schemas.microsoft.com/office/drawing/2014/main" id="{8B32544F-F93C-4713-86AD-641424F4A7B9}"/>
              </a:ext>
            </a:extLst>
          </p:cNvPr>
          <p:cNvSpPr>
            <a:spLocks noGrp="1"/>
          </p:cNvSpPr>
          <p:nvPr>
            <p:ph type="pic" sz="quarter" idx="13" hasCustomPrompt="1"/>
          </p:nvPr>
        </p:nvSpPr>
        <p:spPr bwMode="ltGray">
          <a:xfrm>
            <a:off x="0" y="2286000"/>
            <a:ext cx="2386584" cy="2286000"/>
          </a:xfrm>
          <a:blipFill>
            <a:blip r:embed="rId2"/>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4" name="Text Placeholder 3">
            <a:extLst>
              <a:ext uri="{FF2B5EF4-FFF2-40B4-BE49-F238E27FC236}">
                <a16:creationId xmlns:a16="http://schemas.microsoft.com/office/drawing/2014/main" id="{9E4C32BD-CEF7-42AC-94D8-052EF30E2361}"/>
              </a:ext>
            </a:extLst>
          </p:cNvPr>
          <p:cNvSpPr>
            <a:spLocks noGrp="1"/>
          </p:cNvSpPr>
          <p:nvPr>
            <p:ph type="body" sz="quarter" idx="17"/>
          </p:nvPr>
        </p:nvSpPr>
        <p:spPr>
          <a:xfrm>
            <a:off x="2743962" y="4799409"/>
            <a:ext cx="1801368" cy="1472803"/>
          </a:xfrm>
        </p:spPr>
        <p:txBody>
          <a:bodyPr/>
          <a:lstStyle>
            <a:lvl1pPr marL="0" indent="0" algn="ctr">
              <a:spcBef>
                <a:spcPts val="0"/>
              </a:spcBef>
              <a:buNone/>
              <a:defRPr sz="1800">
                <a:latin typeface="+mj-lt"/>
              </a:defRPr>
            </a:lvl1pPr>
          </a:lstStyle>
          <a:p>
            <a:pPr lvl="0"/>
            <a:r>
              <a:rPr lang="en-US"/>
              <a:t>Click to edit Master text styles</a:t>
            </a:r>
          </a:p>
        </p:txBody>
      </p:sp>
      <p:sp>
        <p:nvSpPr>
          <p:cNvPr id="15" name="Picture Placeholder" descr="This photo is a 'placeholder' only. Drag or drop your photo here, or click and tap the center to insert a photo.">
            <a:extLst>
              <a:ext uri="{FF2B5EF4-FFF2-40B4-BE49-F238E27FC236}">
                <a16:creationId xmlns:a16="http://schemas.microsoft.com/office/drawing/2014/main" id="{E25EC377-3BC6-40D8-AECB-4FEB302014CD}"/>
              </a:ext>
            </a:extLst>
          </p:cNvPr>
          <p:cNvSpPr>
            <a:spLocks noGrp="1"/>
          </p:cNvSpPr>
          <p:nvPr>
            <p:ph type="pic" sz="quarter" idx="14" hasCustomPrompt="1"/>
          </p:nvPr>
        </p:nvSpPr>
        <p:spPr bwMode="ltGray">
          <a:xfrm>
            <a:off x="2451354" y="2286000"/>
            <a:ext cx="2386584" cy="2286000"/>
          </a:xfrm>
          <a:blipFill>
            <a:blip r:embed="rId3"/>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6" name="Text Placeholder 3">
            <a:extLst>
              <a:ext uri="{FF2B5EF4-FFF2-40B4-BE49-F238E27FC236}">
                <a16:creationId xmlns:a16="http://schemas.microsoft.com/office/drawing/2014/main" id="{D682B8EC-8F33-4730-BBE6-E8B7234C9C62}"/>
              </a:ext>
            </a:extLst>
          </p:cNvPr>
          <p:cNvSpPr>
            <a:spLocks noGrp="1"/>
          </p:cNvSpPr>
          <p:nvPr>
            <p:ph type="body" sz="quarter" idx="18"/>
          </p:nvPr>
        </p:nvSpPr>
        <p:spPr>
          <a:xfrm>
            <a:off x="5195316" y="4799410"/>
            <a:ext cx="1801368" cy="146962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7DB5F15A-5980-40FF-9D54-3FDE41D604AE}"/>
              </a:ext>
            </a:extLst>
          </p:cNvPr>
          <p:cNvSpPr>
            <a:spLocks noGrp="1"/>
          </p:cNvSpPr>
          <p:nvPr>
            <p:ph type="pic" sz="quarter" idx="15" hasCustomPrompt="1"/>
          </p:nvPr>
        </p:nvSpPr>
        <p:spPr bwMode="ltGray">
          <a:xfrm>
            <a:off x="4902708" y="2286000"/>
            <a:ext cx="2386584" cy="2286000"/>
          </a:xfrm>
          <a:blipFill>
            <a:blip r:embed="rId4"/>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here </a:t>
            </a:r>
            <a:br>
              <a:rPr lang="en-US"/>
            </a:br>
            <a:r>
              <a:rPr lang="en-US"/>
              <a:t>or click or tap icon below </a:t>
            </a:r>
            <a:br>
              <a:rPr lang="en-US"/>
            </a:br>
            <a:r>
              <a:rPr lang="en-US"/>
              <a:t>to insert</a:t>
            </a:r>
          </a:p>
        </p:txBody>
      </p:sp>
      <p:sp>
        <p:nvSpPr>
          <p:cNvPr id="18" name="Text Placeholder 3">
            <a:extLst>
              <a:ext uri="{FF2B5EF4-FFF2-40B4-BE49-F238E27FC236}">
                <a16:creationId xmlns:a16="http://schemas.microsoft.com/office/drawing/2014/main" id="{83564109-638C-44E2-AE84-46B44C29FD6C}"/>
              </a:ext>
            </a:extLst>
          </p:cNvPr>
          <p:cNvSpPr>
            <a:spLocks noGrp="1"/>
          </p:cNvSpPr>
          <p:nvPr>
            <p:ph type="body" sz="quarter" idx="20"/>
          </p:nvPr>
        </p:nvSpPr>
        <p:spPr>
          <a:xfrm>
            <a:off x="7646670" y="4799409"/>
            <a:ext cx="1801368" cy="1469629"/>
          </a:xfrm>
        </p:spPr>
        <p:txBody>
          <a:bodyPr/>
          <a:lstStyle>
            <a:lvl1pPr marL="0" indent="0" algn="ctr">
              <a:spcBef>
                <a:spcPts val="0"/>
              </a:spcBef>
              <a:buNone/>
              <a:defRPr sz="1800">
                <a:latin typeface="+mj-lt"/>
              </a:defRPr>
            </a:lvl1pPr>
          </a:lstStyle>
          <a:p>
            <a:pPr lvl="0"/>
            <a:r>
              <a:rPr lang="en-US"/>
              <a:t>Click to edit Master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713AAE36-2045-4D14-87DC-59D4EFCC1500}"/>
              </a:ext>
            </a:extLst>
          </p:cNvPr>
          <p:cNvSpPr>
            <a:spLocks noGrp="1"/>
          </p:cNvSpPr>
          <p:nvPr>
            <p:ph type="pic" sz="quarter" idx="19" hasCustomPrompt="1"/>
          </p:nvPr>
        </p:nvSpPr>
        <p:spPr bwMode="ltGray">
          <a:xfrm>
            <a:off x="7354062" y="2286000"/>
            <a:ext cx="2386584" cy="2286000"/>
          </a:xfrm>
          <a:blipFill>
            <a:blip r:embed="rId5"/>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21" name="Text Placeholder 3">
            <a:extLst>
              <a:ext uri="{FF2B5EF4-FFF2-40B4-BE49-F238E27FC236}">
                <a16:creationId xmlns:a16="http://schemas.microsoft.com/office/drawing/2014/main" id="{5B1B6F72-F14C-40F1-8B29-8620AA34DC63}"/>
              </a:ext>
            </a:extLst>
          </p:cNvPr>
          <p:cNvSpPr>
            <a:spLocks noGrp="1"/>
          </p:cNvSpPr>
          <p:nvPr>
            <p:ph type="body" sz="quarter" idx="22"/>
          </p:nvPr>
        </p:nvSpPr>
        <p:spPr>
          <a:xfrm>
            <a:off x="10098024" y="4799409"/>
            <a:ext cx="1801368" cy="1469629"/>
          </a:xfrm>
        </p:spPr>
        <p:txBody>
          <a:bodyPr/>
          <a:lstStyle>
            <a:lvl1pPr marL="0" indent="0" algn="ctr">
              <a:spcBef>
                <a:spcPts val="0"/>
              </a:spcBef>
              <a:buNone/>
              <a:defRPr sz="1800">
                <a:latin typeface="+mj-lt"/>
              </a:defRPr>
            </a:lvl1pPr>
          </a:lstStyle>
          <a:p>
            <a:pPr lvl="0"/>
            <a:r>
              <a:rPr lang="en-US"/>
              <a:t>Click to edit Master text styles</a:t>
            </a:r>
          </a:p>
        </p:txBody>
      </p:sp>
      <p:sp>
        <p:nvSpPr>
          <p:cNvPr id="20" name="Picture Placeholder" descr="This photo is a 'placeholder' only. Drag or drop your photo here, or click and tap the center to insert a photo.">
            <a:extLst>
              <a:ext uri="{FF2B5EF4-FFF2-40B4-BE49-F238E27FC236}">
                <a16:creationId xmlns:a16="http://schemas.microsoft.com/office/drawing/2014/main" id="{2AD682C7-20D7-4ED0-99A7-C8530DAC8612}"/>
              </a:ext>
            </a:extLst>
          </p:cNvPr>
          <p:cNvSpPr>
            <a:spLocks noGrp="1"/>
          </p:cNvSpPr>
          <p:nvPr>
            <p:ph type="pic" sz="quarter" idx="21" hasCustomPrompt="1"/>
          </p:nvPr>
        </p:nvSpPr>
        <p:spPr bwMode="ltGray">
          <a:xfrm>
            <a:off x="9805416" y="2286000"/>
            <a:ext cx="2386584" cy="2286000"/>
          </a:xfrm>
          <a:blipFill>
            <a:blip r:embed="rId6"/>
            <a:stretch>
              <a:fillRect/>
            </a:stretch>
          </a:blipFill>
        </p:spPr>
        <p:txBody>
          <a:bodyPr lIns="0" tIns="0" rIns="0" bIns="73152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Dag &amp; drop your photo here </a:t>
            </a:r>
            <a:br>
              <a:rPr lang="en-US"/>
            </a:br>
            <a:r>
              <a:rPr lang="en-US"/>
              <a:t>or click or tap icon below </a:t>
            </a:r>
            <a:br>
              <a:rPr lang="en-US"/>
            </a:br>
            <a:r>
              <a:rPr lang="en-US"/>
              <a:t>to insert</a:t>
            </a:r>
          </a:p>
        </p:txBody>
      </p:sp>
      <p:sp>
        <p:nvSpPr>
          <p:cNvPr id="3" name="TextBox 2">
            <a:extLst>
              <a:ext uri="{FF2B5EF4-FFF2-40B4-BE49-F238E27FC236}">
                <a16:creationId xmlns:a16="http://schemas.microsoft.com/office/drawing/2014/main" id="{B2FE569B-F817-467C-8BAC-558CE9824DBA}"/>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915705472"/>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1440">
          <p15:clr>
            <a:srgbClr val="5ACBF0"/>
          </p15:clr>
        </p15:guide>
        <p15:guide id="3" orient="horz" pos="2880">
          <p15:clr>
            <a:srgbClr val="5ACBF0"/>
          </p15:clr>
        </p15:guide>
        <p15:guide id="4" orient="horz" pos="3024">
          <p15:clr>
            <a:srgbClr val="5ACBF0"/>
          </p15:clr>
        </p15:guide>
        <p15:guide id="8" pos="4631">
          <p15:clr>
            <a:srgbClr val="5ACBF0"/>
          </p15:clr>
        </p15:guide>
        <p15:guide id="9" pos="4593">
          <p15:clr>
            <a:srgbClr val="5ACBF0"/>
          </p15:clr>
        </p15:guide>
        <p15:guide id="10" pos="6134">
          <p15:clr>
            <a:srgbClr val="5ACBF0"/>
          </p15:clr>
        </p15:guide>
        <p15:guide id="11" pos="1323">
          <p15:clr>
            <a:srgbClr val="5ACBF0"/>
          </p15:clr>
        </p15:guide>
        <p15:guide id="12" pos="2865">
          <p15:clr>
            <a:srgbClr val="5ACBF0"/>
          </p15:clr>
        </p15:guide>
        <p15:guide id="13" pos="4815">
          <p15:clr>
            <a:srgbClr val="5ACBF0"/>
          </p15:clr>
        </p15:guide>
        <p15:guide id="14" pos="6361">
          <p15:clr>
            <a:srgbClr val="5ACBF0"/>
          </p15:clr>
        </p15:guide>
        <p15:guide id="15" orient="horz">
          <p15:clr>
            <a:srgbClr val="5ACBF0"/>
          </p15:clr>
        </p15:guide>
        <p15:guide id="16" pos="1727">
          <p15:clr>
            <a:srgbClr val="5ACBF0"/>
          </p15:clr>
        </p15:guide>
        <p15:guide id="17" pos="2294">
          <p15:clr>
            <a:srgbClr val="5ACBF0"/>
          </p15:clr>
        </p15:guide>
        <p15:guide id="18" pos="3273">
          <p15:clr>
            <a:srgbClr val="5ACBF0"/>
          </p15:clr>
        </p15:guide>
        <p15:guide id="19" pos="4411">
          <p15:clr>
            <a:srgbClr val="5ACBF0"/>
          </p15:clr>
        </p15:guide>
        <p15:guide id="21" pos="6179">
          <p15:clr>
            <a:srgbClr val="5ACBF0"/>
          </p15:clr>
        </p15:guide>
        <p15:guide id="22" pos="1501">
          <p15:clr>
            <a:srgbClr val="5ACBF0"/>
          </p15:clr>
        </p15:guide>
        <p15:guide id="23" pos="1543">
          <p15:clr>
            <a:srgbClr val="5ACBF0"/>
          </p15:clr>
        </p15:guide>
        <p15:guide id="24" pos="3049">
          <p15:clr>
            <a:srgbClr val="5ACBF0"/>
          </p15:clr>
        </p15:guide>
        <p15:guide id="25" pos="3088">
          <p15:clr>
            <a:srgbClr val="5ACBF0"/>
          </p15:clr>
        </p15:guide>
        <p15:guide id="26" pos="5954">
          <p15:clr>
            <a:srgbClr val="5ACBF0"/>
          </p15:clr>
        </p15:guide>
        <p15:guide id="27" pos="3840">
          <p15:clr>
            <a:srgbClr val="5ACBF0"/>
          </p15:clr>
        </p15:guide>
        <p15:guide id="28" pos="5386">
          <p15:clr>
            <a:srgbClr val="5ACBF0"/>
          </p15:clr>
        </p15:guide>
        <p15:guide id="29" pos="753">
          <p15:clr>
            <a:srgbClr val="5ACBF0"/>
          </p15:clr>
        </p15:guide>
        <p15:guide id="30" pos="6927">
          <p15:clr>
            <a:srgbClr val="5ACBF0"/>
          </p15:clr>
        </p15:guide>
      </p15:sldGuideLst>
    </p:ext>
  </p:extLst>
</p:sldLayout>
</file>

<file path=ppt/slideLayouts/slideLayout599.xml><?xml version="1.0" encoding="utf-8"?>
<p:sldLayout xmlns:a="http://schemas.openxmlformats.org/drawingml/2006/main" xmlns:r="http://schemas.openxmlformats.org/officeDocument/2006/relationships" xmlns:p="http://schemas.openxmlformats.org/presentationml/2006/main" showMasterSp="0" preserve="1" userDrawn="1">
  <p:cSld name="Three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263" y="588962"/>
            <a:ext cx="11018520" cy="1115568"/>
          </a:xfrm>
        </p:spPr>
        <p:txBody>
          <a:bodyPr anchor="ctr"/>
          <a:lstStyle>
            <a:lvl1pPr algn="ctr">
              <a:defRPr/>
            </a:lvl1pPr>
          </a:lstStyle>
          <a:p>
            <a:r>
              <a:rPr lang="en-US"/>
              <a:t>Click to edit Master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2037906"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2037906"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4939284"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4939284"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7840663"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p:nvPr>
        </p:nvSpPr>
        <p:spPr>
          <a:xfrm>
            <a:off x="7840663"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20" name="TextBox 19">
            <a:extLst>
              <a:ext uri="{FF2B5EF4-FFF2-40B4-BE49-F238E27FC236}">
                <a16:creationId xmlns:a16="http://schemas.microsoft.com/office/drawing/2014/main" id="{0D6AFB7A-35B4-4881-AB50-D112482166B1}"/>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731097720"/>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3840">
          <p15:clr>
            <a:srgbClr val="5ACBF0"/>
          </p15:clr>
        </p15:guide>
        <p15:guide id="4" pos="1283">
          <p15:clr>
            <a:srgbClr val="5ACBF0"/>
          </p15:clr>
        </p15:guide>
        <p15:guide id="5" pos="5666">
          <p15:clr>
            <a:srgbClr val="5ACBF0"/>
          </p15:clr>
        </p15:guide>
        <p15:guide id="6" pos="2741">
          <p15:clr>
            <a:srgbClr val="5ACBF0"/>
          </p15:clr>
        </p15:guide>
        <p15:guide id="7" pos="2012">
          <p15:clr>
            <a:srgbClr val="5ACBF0"/>
          </p15:clr>
        </p15:guide>
        <p15:guide id="8" pos="3109">
          <p15:clr>
            <a:srgbClr val="5ACBF0"/>
          </p15:clr>
        </p15:guide>
        <p15:guide id="9" pos="4570">
          <p15:clr>
            <a:srgbClr val="5ACBF0"/>
          </p15:clr>
        </p15:guide>
        <p15:guide id="11" pos="6397">
          <p15:clr>
            <a:srgbClr val="5ACBF0"/>
          </p15:clr>
        </p15:guide>
        <p15:guide id="12" orient="horz" pos="1440">
          <p15:clr>
            <a:srgbClr val="5ACBF0"/>
          </p15:clr>
        </p15:guide>
        <p15:guide id="13" pos="4938">
          <p15:clr>
            <a:srgbClr val="5ACBF0"/>
          </p15:clr>
        </p15:guide>
        <p15:guide id="14" orient="horz" pos="2894">
          <p15:clr>
            <a:srgbClr val="5ACBF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preserve="1" userDrawn="1">
  <p:cSld name="12_Title Slide">
    <p:spTree>
      <p:nvGrpSpPr>
        <p:cNvPr id="1" name=""/>
        <p:cNvGrpSpPr/>
        <p:nvPr/>
      </p:nvGrpSpPr>
      <p:grpSpPr>
        <a:xfrm>
          <a:off x="0" y="0"/>
          <a:ext cx="0" cy="0"/>
          <a:chOff x="0" y="0"/>
          <a:chExt cx="0" cy="0"/>
        </a:xfrm>
      </p:grpSpPr>
      <p:pic>
        <p:nvPicPr>
          <p:cNvPr id="4" name="Picture 3" descr="A person with blonde hair and a white shirt&#10;&#10;Description automatically generated">
            <a:extLst>
              <a:ext uri="{FF2B5EF4-FFF2-40B4-BE49-F238E27FC236}">
                <a16:creationId xmlns:a16="http://schemas.microsoft.com/office/drawing/2014/main" id="{1331CF21-D904-5335-BBD8-2AAF92B0C8CE}"/>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2" name="Title 15">
            <a:extLst>
              <a:ext uri="{FF2B5EF4-FFF2-40B4-BE49-F238E27FC236}">
                <a16:creationId xmlns:a16="http://schemas.microsoft.com/office/drawing/2014/main" id="{E64861AC-ADB0-AFE5-E703-001307E22B5D}"/>
              </a:ext>
            </a:extLst>
          </p:cNvPr>
          <p:cNvSpPr>
            <a:spLocks noGrp="1"/>
          </p:cNvSpPr>
          <p:nvPr>
            <p:ph type="title"/>
          </p:nvPr>
        </p:nvSpPr>
        <p:spPr>
          <a:xfrm>
            <a:off x="379021" y="2811645"/>
            <a:ext cx="7683500" cy="895065"/>
          </a:xfrm>
        </p:spPr>
        <p:txBody>
          <a:bodyPr/>
          <a:lstStyle>
            <a:lvl1pPr>
              <a:defRPr>
                <a:solidFill>
                  <a:schemeClr val="bg1"/>
                </a:solidFill>
                <a:latin typeface="Segoe UI Semibold" panose="020B0702040204020203" pitchFamily="34" charset="0"/>
                <a:cs typeface="Segoe UI Semibold" panose="020B0702040204020203" pitchFamily="34" charset="0"/>
              </a:defRPr>
            </a:lvl1pPr>
          </a:lstStyle>
          <a:p>
            <a:r>
              <a:rPr lang="en-US"/>
              <a:t>Click to edit Master title style</a:t>
            </a:r>
          </a:p>
        </p:txBody>
      </p:sp>
      <p:sp>
        <p:nvSpPr>
          <p:cNvPr id="3" name="Text Placeholder 23">
            <a:extLst>
              <a:ext uri="{FF2B5EF4-FFF2-40B4-BE49-F238E27FC236}">
                <a16:creationId xmlns:a16="http://schemas.microsoft.com/office/drawing/2014/main" id="{435BB0DD-35B6-1FD4-387B-6019DA7D251C}"/>
              </a:ext>
            </a:extLst>
          </p:cNvPr>
          <p:cNvSpPr>
            <a:spLocks noGrp="1"/>
          </p:cNvSpPr>
          <p:nvPr>
            <p:ph type="body" sz="quarter" idx="10"/>
          </p:nvPr>
        </p:nvSpPr>
        <p:spPr>
          <a:xfrm>
            <a:off x="399778" y="3846332"/>
            <a:ext cx="6823075" cy="454517"/>
          </a:xfrm>
        </p:spPr>
        <p:txBody>
          <a:bodyPr/>
          <a:lstStyle>
            <a:lvl1pPr marL="0" indent="0">
              <a:buNone/>
              <a:defRPr>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1112738126"/>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showMasterSp="0" type="obj" preserve="1">
  <p:cSld name="9_Title and Content">
    <p:spTree>
      <p:nvGrpSpPr>
        <p:cNvPr id="1" name=""/>
        <p:cNvGrpSpPr/>
        <p:nvPr/>
      </p:nvGrpSpPr>
      <p:grpSpPr>
        <a:xfrm>
          <a:off x="0" y="0"/>
          <a:ext cx="0" cy="0"/>
          <a:chOff x="0" y="0"/>
          <a:chExt cx="0" cy="0"/>
        </a:xfrm>
      </p:grpSpPr>
      <p:pic>
        <p:nvPicPr>
          <p:cNvPr id="10" name="Picture 9" descr="A blurry image of a person's hand&#10;&#10;Description automatically generated">
            <a:extLst>
              <a:ext uri="{FF2B5EF4-FFF2-40B4-BE49-F238E27FC236}">
                <a16:creationId xmlns:a16="http://schemas.microsoft.com/office/drawing/2014/main" id="{2CB0CE77-D827-B14E-37D3-72A5E8B7C4C2}"/>
              </a:ext>
            </a:extLst>
          </p:cNvPr>
          <p:cNvPicPr>
            <a:picLocks noChangeAspect="1"/>
          </p:cNvPicPr>
          <p:nvPr userDrawn="1"/>
        </p:nvPicPr>
        <p:blipFill rotWithShape="1">
          <a:blip r:embed="rId2" cstate="screen">
            <a:extLst>
              <a:ext uri="{BEBA8EAE-BF5A-486C-A8C5-ECC9F3942E4B}">
                <a14:imgProps xmlns:a14="http://schemas.microsoft.com/office/drawing/2010/main">
                  <a14:imgLayer r:embed="rId3">
                    <a14:imgEffect>
                      <a14:artisticBlur radius="75"/>
                    </a14:imgEffect>
                  </a14:imgLayer>
                </a14:imgProps>
              </a:ext>
              <a:ext uri="{28A0092B-C50C-407E-A947-70E740481C1C}">
                <a14:useLocalDpi xmlns:a14="http://schemas.microsoft.com/office/drawing/2010/main"/>
              </a:ext>
            </a:extLst>
          </a:blip>
          <a:srcRect t="2407"/>
          <a:stretch/>
        </p:blipFill>
        <p:spPr>
          <a:xfrm>
            <a:off x="0" y="0"/>
            <a:ext cx="12192000" cy="6692900"/>
          </a:xfrm>
          <a:prstGeom prst="rect">
            <a:avLst/>
          </a:prstGeom>
        </p:spPr>
      </p:pic>
      <p:sp>
        <p:nvSpPr>
          <p:cNvPr id="9" name="Rectangle 8">
            <a:extLst>
              <a:ext uri="{FF2B5EF4-FFF2-40B4-BE49-F238E27FC236}">
                <a16:creationId xmlns:a16="http://schemas.microsoft.com/office/drawing/2014/main" id="{73ABD994-5B78-F310-601B-35BE6CCBDF3B}"/>
              </a:ext>
            </a:extLst>
          </p:cNvPr>
          <p:cNvSpPr/>
          <p:nvPr userDrawn="1"/>
        </p:nvSpPr>
        <p:spPr>
          <a:xfrm>
            <a:off x="0" y="-11528"/>
            <a:ext cx="4688114" cy="6760312"/>
          </a:xfrm>
          <a:prstGeom prst="rect">
            <a:avLst/>
          </a:prstGeom>
          <a:solidFill>
            <a:srgbClr val="46366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B34784F0-D959-7D20-3CA8-6E0D5AAE22B1}"/>
              </a:ext>
            </a:extLst>
          </p:cNvPr>
          <p:cNvSpPr>
            <a:spLocks noGrp="1"/>
          </p:cNvSpPr>
          <p:nvPr>
            <p:ph type="title"/>
          </p:nvPr>
        </p:nvSpPr>
        <p:spPr>
          <a:xfrm>
            <a:off x="381000" y="250825"/>
            <a:ext cx="10515600" cy="1325563"/>
          </a:xfrm>
        </p:spPr>
        <p:txBody>
          <a:bodyPr/>
          <a:lstStyle/>
          <a:p>
            <a:r>
              <a:rPr lang="en-US"/>
              <a:t>Click to edit Master title style</a:t>
            </a:r>
          </a:p>
        </p:txBody>
      </p:sp>
      <p:sp>
        <p:nvSpPr>
          <p:cNvPr id="3" name="Content Placeholder 2">
            <a:extLst>
              <a:ext uri="{FF2B5EF4-FFF2-40B4-BE49-F238E27FC236}">
                <a16:creationId xmlns:a16="http://schemas.microsoft.com/office/drawing/2014/main" id="{F8EFE1D8-1E7C-8A86-A01A-514505B427DD}"/>
              </a:ext>
            </a:extLst>
          </p:cNvPr>
          <p:cNvSpPr>
            <a:spLocks noGrp="1"/>
          </p:cNvSpPr>
          <p:nvPr>
            <p:ph idx="1"/>
          </p:nvPr>
        </p:nvSpPr>
        <p:spPr>
          <a:xfrm>
            <a:off x="381000" y="1711325"/>
            <a:ext cx="10515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03734CD-7B05-0092-D5B9-837ACCA63BCE}"/>
              </a:ext>
            </a:extLst>
          </p:cNvPr>
          <p:cNvSpPr>
            <a:spLocks noGrp="1"/>
          </p:cNvSpPr>
          <p:nvPr>
            <p:ph type="dt" sz="half" idx="10"/>
          </p:nvPr>
        </p:nvSpPr>
        <p:spPr>
          <a:xfrm>
            <a:off x="381000" y="6242050"/>
            <a:ext cx="2743200" cy="365125"/>
          </a:xfrm>
        </p:spPr>
        <p:txBody>
          <a:bodyPr/>
          <a:lstStyle/>
          <a:p>
            <a:fld id="{DC2E2A91-B98C-49DE-8553-119ECA58152C}" type="datetimeFigureOut">
              <a:rPr lang="en-US" smtClean="0"/>
              <a:t>2/2/2024</a:t>
            </a:fld>
            <a:endParaRPr lang="en-US"/>
          </a:p>
        </p:txBody>
      </p:sp>
      <p:sp>
        <p:nvSpPr>
          <p:cNvPr id="5" name="Footer Placeholder 4">
            <a:extLst>
              <a:ext uri="{FF2B5EF4-FFF2-40B4-BE49-F238E27FC236}">
                <a16:creationId xmlns:a16="http://schemas.microsoft.com/office/drawing/2014/main" id="{4B58CC31-DAE6-D4D7-A480-A8D61B236742}"/>
              </a:ext>
            </a:extLst>
          </p:cNvPr>
          <p:cNvSpPr>
            <a:spLocks noGrp="1"/>
          </p:cNvSpPr>
          <p:nvPr>
            <p:ph type="ftr" sz="quarter" idx="11"/>
          </p:nvPr>
        </p:nvSpPr>
        <p:spPr>
          <a:xfrm>
            <a:off x="3581400" y="6242050"/>
            <a:ext cx="4114800" cy="365125"/>
          </a:xfrm>
        </p:spPr>
        <p:txBody>
          <a:bodyPr/>
          <a:lstStyle/>
          <a:p>
            <a:endParaRPr lang="en-US"/>
          </a:p>
        </p:txBody>
      </p:sp>
      <p:sp>
        <p:nvSpPr>
          <p:cNvPr id="6" name="Slide Number Placeholder 5">
            <a:extLst>
              <a:ext uri="{FF2B5EF4-FFF2-40B4-BE49-F238E27FC236}">
                <a16:creationId xmlns:a16="http://schemas.microsoft.com/office/drawing/2014/main" id="{B3A909B1-270B-7393-59C8-6EE9EFCA0D99}"/>
              </a:ext>
            </a:extLst>
          </p:cNvPr>
          <p:cNvSpPr>
            <a:spLocks noGrp="1"/>
          </p:cNvSpPr>
          <p:nvPr>
            <p:ph type="sldNum" sz="quarter" idx="12"/>
          </p:nvPr>
        </p:nvSpPr>
        <p:spPr>
          <a:xfrm>
            <a:off x="8153400" y="6242050"/>
            <a:ext cx="2743200" cy="365125"/>
          </a:xfrm>
        </p:spPr>
        <p:txBody>
          <a:bodyPr/>
          <a:lstStyle/>
          <a:p>
            <a:fld id="{C67CA0B0-04EF-433A-8113-67BC344D39D3}" type="slidenum">
              <a:rPr lang="en-US" smtClean="0"/>
              <a:t>‹#›</a:t>
            </a:fld>
            <a:endParaRPr lang="en-US"/>
          </a:p>
        </p:txBody>
      </p:sp>
      <p:sp>
        <p:nvSpPr>
          <p:cNvPr id="7" name="Rectangle 6">
            <a:extLst>
              <a:ext uri="{FF2B5EF4-FFF2-40B4-BE49-F238E27FC236}">
                <a16:creationId xmlns:a16="http://schemas.microsoft.com/office/drawing/2014/main" id="{F2911AE4-2CF5-A005-4AFE-D38ACB5626B4}"/>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28865853"/>
      </p:ext>
    </p:extLst>
  </p:cSld>
  <p:clrMapOvr>
    <a:masterClrMapping/>
  </p:clrMapOvr>
  <p:extLst>
    <p:ext uri="{DCECCB84-F9BA-43D5-87BE-67443E8EF086}">
      <p15:sldGuideLst xmlns:p15="http://schemas.microsoft.com/office/powerpoint/2012/main">
        <p15:guide id="1" pos="5064" userDrawn="1">
          <p15:clr>
            <a:srgbClr val="FBAE40"/>
          </p15:clr>
        </p15:guide>
        <p15:guide id="2" pos="3312" userDrawn="1">
          <p15:clr>
            <a:srgbClr val="FBAE40"/>
          </p15:clr>
        </p15:guide>
      </p15:sldGuideLst>
    </p:ext>
  </p:extLst>
</p:sldLayout>
</file>

<file path=ppt/slideLayouts/slideLayout600.xml><?xml version="1.0" encoding="utf-8"?>
<p:sldLayout xmlns:a="http://schemas.openxmlformats.org/drawingml/2006/main" xmlns:r="http://schemas.openxmlformats.org/officeDocument/2006/relationships" xmlns:p="http://schemas.openxmlformats.org/presentationml/2006/main" showMasterSp="0" preserve="1" userDrawn="1">
  <p:cSld name="Four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263" y="583007"/>
            <a:ext cx="11018520" cy="1115568"/>
          </a:xfrm>
        </p:spPr>
        <p:txBody>
          <a:bodyPr anchor="ctr"/>
          <a:lstStyle>
            <a:lvl1pPr algn="ctr">
              <a:defRPr/>
            </a:lvl1pPr>
          </a:lstStyle>
          <a:p>
            <a:r>
              <a:rPr lang="en-US"/>
              <a:t>Click to edit Master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2313432" cy="2313432"/>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584200"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3487250" y="2286000"/>
            <a:ext cx="2313432" cy="2313432"/>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3487250"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6390300" y="2286000"/>
            <a:ext cx="2313432" cy="2313432"/>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p:nvPr>
        </p:nvSpPr>
        <p:spPr>
          <a:xfrm>
            <a:off x="6390300"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9293351" y="2286000"/>
            <a:ext cx="2313432" cy="2313432"/>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6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p:nvPr>
        </p:nvSpPr>
        <p:spPr>
          <a:xfrm>
            <a:off x="9293351" y="4800600"/>
            <a:ext cx="2313432" cy="1468438"/>
          </a:xfrm>
        </p:spPr>
        <p:txBody>
          <a:bodyPr/>
          <a:lstStyle>
            <a:lvl1pPr marL="0" indent="0" algn="ctr">
              <a:spcBef>
                <a:spcPts val="0"/>
              </a:spcBef>
              <a:buNone/>
              <a:defRPr sz="1800">
                <a:latin typeface="+mj-lt"/>
              </a:defRPr>
            </a:lvl1pPr>
          </a:lstStyle>
          <a:p>
            <a:pPr lvl="0"/>
            <a:r>
              <a:rPr lang="en-US"/>
              <a:t>Click to edit Master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2770117127"/>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3024">
          <p15:clr>
            <a:srgbClr val="5ACBF0"/>
          </p15:clr>
        </p15:guide>
        <p15:guide id="3" pos="4025">
          <p15:clr>
            <a:srgbClr val="5ACBF0"/>
          </p15:clr>
        </p15:guide>
        <p15:guide id="5" pos="5854">
          <p15:clr>
            <a:srgbClr val="5ACBF0"/>
          </p15:clr>
        </p15:guide>
        <p15:guide id="7" pos="3654">
          <p15:clr>
            <a:srgbClr val="5ACBF0"/>
          </p15:clr>
        </p15:guide>
        <p15:guide id="8" pos="2195">
          <p15:clr>
            <a:srgbClr val="5ACBF0"/>
          </p15:clr>
        </p15:guide>
        <p15:guide id="10" pos="2926">
          <p15:clr>
            <a:srgbClr val="5ACBF0"/>
          </p15:clr>
        </p15:guide>
        <p15:guide id="11" pos="4756">
          <p15:clr>
            <a:srgbClr val="5ACBF0"/>
          </p15:clr>
        </p15:guide>
        <p15:guide id="12" pos="6581">
          <p15:clr>
            <a:srgbClr val="5ACBF0"/>
          </p15:clr>
        </p15:guide>
        <p15:guide id="13" pos="1097">
          <p15:clr>
            <a:srgbClr val="5ACBF0"/>
          </p15:clr>
        </p15:guide>
        <p15:guide id="14" orient="horz" pos="1440">
          <p15:clr>
            <a:srgbClr val="5ACBF0"/>
          </p15:clr>
        </p15:guide>
        <p15:guide id="15" pos="1826">
          <p15:clr>
            <a:srgbClr val="5ACBF0"/>
          </p15:clr>
        </p15:guide>
        <p15:guide id="18" pos="5483">
          <p15:clr>
            <a:srgbClr val="5ACBF0"/>
          </p15:clr>
        </p15:guide>
        <p15:guide id="19" orient="horz" pos="2898">
          <p15:clr>
            <a:srgbClr val="5ACBF0"/>
          </p15:clr>
        </p15:guide>
      </p15:sldGuideLst>
    </p:ext>
  </p:extLst>
</p:sldLayout>
</file>

<file path=ppt/slideLayouts/slideLayout601.xml><?xml version="1.0" encoding="utf-8"?>
<p:sldLayout xmlns:a="http://schemas.openxmlformats.org/drawingml/2006/main" xmlns:r="http://schemas.openxmlformats.org/officeDocument/2006/relationships" xmlns:p="http://schemas.openxmlformats.org/presentationml/2006/main" showMasterSp="0" preserve="1" userDrawn="1">
  <p:cSld name="Five round photo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33D211-079C-4884-AB74-BFA812A63FE8}"/>
              </a:ext>
            </a:extLst>
          </p:cNvPr>
          <p:cNvSpPr>
            <a:spLocks noGrp="1"/>
          </p:cNvSpPr>
          <p:nvPr>
            <p:ph type="title"/>
          </p:nvPr>
        </p:nvSpPr>
        <p:spPr>
          <a:xfrm>
            <a:off x="588263" y="583007"/>
            <a:ext cx="11018520" cy="1115568"/>
          </a:xfrm>
        </p:spPr>
        <p:txBody>
          <a:bodyPr anchor="ctr"/>
          <a:lstStyle>
            <a:lvl1pPr algn="ctr">
              <a:defRPr/>
            </a:lvl1pPr>
          </a:lstStyle>
          <a:p>
            <a:r>
              <a:rPr lang="en-US"/>
              <a:t>Click to edit Master title style</a:t>
            </a:r>
          </a:p>
        </p:txBody>
      </p:sp>
      <p:sp>
        <p:nvSpPr>
          <p:cNvPr id="16" name="Picture Placeholder" descr="This photo is a 'placeholder' only. Drag or drop your photo here, or click and tap the center to insert a photo.">
            <a:extLst>
              <a:ext uri="{FF2B5EF4-FFF2-40B4-BE49-F238E27FC236}">
                <a16:creationId xmlns:a16="http://schemas.microsoft.com/office/drawing/2014/main" id="{5757E314-6417-4051-A2CD-D3614CAA6A78}"/>
              </a:ext>
            </a:extLst>
          </p:cNvPr>
          <p:cNvSpPr>
            <a:spLocks noGrp="1" noChangeAspect="1"/>
          </p:cNvSpPr>
          <p:nvPr>
            <p:ph type="pic" sz="quarter" idx="13" hasCustomPrompt="1"/>
          </p:nvPr>
        </p:nvSpPr>
        <p:spPr bwMode="ltGray">
          <a:xfrm>
            <a:off x="584200" y="2286000"/>
            <a:ext cx="1737360" cy="1737360"/>
          </a:xfrm>
          <a:prstGeom prst="ellipse">
            <a:avLst/>
          </a:prstGeom>
          <a:blipFill>
            <a:blip r:embed="rId2"/>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3" name="Text Placeholder 3">
            <a:extLst>
              <a:ext uri="{FF2B5EF4-FFF2-40B4-BE49-F238E27FC236}">
                <a16:creationId xmlns:a16="http://schemas.microsoft.com/office/drawing/2014/main" id="{5BBECFAF-80A0-4620-8865-87562DFB497B}"/>
              </a:ext>
            </a:extLst>
          </p:cNvPr>
          <p:cNvSpPr>
            <a:spLocks noGrp="1"/>
          </p:cNvSpPr>
          <p:nvPr>
            <p:ph type="body" sz="quarter" idx="16"/>
          </p:nvPr>
        </p:nvSpPr>
        <p:spPr>
          <a:xfrm>
            <a:off x="584200"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7" name="Picture Placeholder" descr="This photo is a 'placeholder' only. Drag or drop your photo here, or click and tap the center to insert a photo.">
            <a:extLst>
              <a:ext uri="{FF2B5EF4-FFF2-40B4-BE49-F238E27FC236}">
                <a16:creationId xmlns:a16="http://schemas.microsoft.com/office/drawing/2014/main" id="{E5577FC3-49F5-4B04-AFD3-AA0A57BA8355}"/>
              </a:ext>
            </a:extLst>
          </p:cNvPr>
          <p:cNvSpPr>
            <a:spLocks noGrp="1" noChangeAspect="1"/>
          </p:cNvSpPr>
          <p:nvPr>
            <p:ph type="pic" sz="quarter" idx="19" hasCustomPrompt="1"/>
          </p:nvPr>
        </p:nvSpPr>
        <p:spPr bwMode="ltGray">
          <a:xfrm>
            <a:off x="2905506" y="2286000"/>
            <a:ext cx="1737360" cy="1737360"/>
          </a:xfrm>
          <a:prstGeom prst="ellipse">
            <a:avLst/>
          </a:prstGeom>
          <a:blipFill>
            <a:blip r:embed="rId3"/>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4" name="Text Placeholder 3">
            <a:extLst>
              <a:ext uri="{FF2B5EF4-FFF2-40B4-BE49-F238E27FC236}">
                <a16:creationId xmlns:a16="http://schemas.microsoft.com/office/drawing/2014/main" id="{8AD287B4-D736-4707-854D-BEA62EF2BBCF}"/>
              </a:ext>
            </a:extLst>
          </p:cNvPr>
          <p:cNvSpPr>
            <a:spLocks noGrp="1"/>
          </p:cNvSpPr>
          <p:nvPr>
            <p:ph type="body" sz="quarter" idx="17"/>
          </p:nvPr>
        </p:nvSpPr>
        <p:spPr>
          <a:xfrm>
            <a:off x="2905506"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8" name="Picture Placeholder" descr="This photo is a 'placeholder' only. Drag or drop your photo here, or click and tap the center to insert a photo.">
            <a:extLst>
              <a:ext uri="{FF2B5EF4-FFF2-40B4-BE49-F238E27FC236}">
                <a16:creationId xmlns:a16="http://schemas.microsoft.com/office/drawing/2014/main" id="{9B56ECFD-6AA2-4EC5-A445-D1E0952199EC}"/>
              </a:ext>
            </a:extLst>
          </p:cNvPr>
          <p:cNvSpPr>
            <a:spLocks noGrp="1" noChangeAspect="1"/>
          </p:cNvSpPr>
          <p:nvPr>
            <p:ph type="pic" sz="quarter" idx="20" hasCustomPrompt="1"/>
          </p:nvPr>
        </p:nvSpPr>
        <p:spPr bwMode="ltGray">
          <a:xfrm>
            <a:off x="5227320" y="2286000"/>
            <a:ext cx="1737360" cy="1737360"/>
          </a:xfrm>
          <a:prstGeom prst="ellipse">
            <a:avLst/>
          </a:prstGeom>
          <a:blipFill>
            <a:blip r:embed="rId4"/>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15" name="Text Placeholder 3">
            <a:extLst>
              <a:ext uri="{FF2B5EF4-FFF2-40B4-BE49-F238E27FC236}">
                <a16:creationId xmlns:a16="http://schemas.microsoft.com/office/drawing/2014/main" id="{9ED5A27F-D9D2-4DCB-8422-4694477ECA88}"/>
              </a:ext>
            </a:extLst>
          </p:cNvPr>
          <p:cNvSpPr>
            <a:spLocks noGrp="1"/>
          </p:cNvSpPr>
          <p:nvPr>
            <p:ph type="body" sz="quarter" idx="18"/>
          </p:nvPr>
        </p:nvSpPr>
        <p:spPr>
          <a:xfrm>
            <a:off x="5227320" y="4235451"/>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1" name="Picture Placeholder" descr="This photo is a 'placeholder' only. Drag or drop your photo here, or click and tap the center to insert a photo.">
            <a:extLst>
              <a:ext uri="{FF2B5EF4-FFF2-40B4-BE49-F238E27FC236}">
                <a16:creationId xmlns:a16="http://schemas.microsoft.com/office/drawing/2014/main" id="{F78E1D3B-7D6F-4EFD-9EB2-E1A27309D6AF}"/>
              </a:ext>
            </a:extLst>
          </p:cNvPr>
          <p:cNvSpPr>
            <a:spLocks noGrp="1" noChangeAspect="1"/>
          </p:cNvSpPr>
          <p:nvPr>
            <p:ph type="pic" sz="quarter" idx="21" hasCustomPrompt="1"/>
          </p:nvPr>
        </p:nvSpPr>
        <p:spPr bwMode="ltGray">
          <a:xfrm>
            <a:off x="7548118" y="2286000"/>
            <a:ext cx="1737360" cy="1737360"/>
          </a:xfrm>
          <a:prstGeom prst="ellipse">
            <a:avLst/>
          </a:prstGeom>
          <a:blipFill>
            <a:blip r:embed="rId5"/>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insert44</a:t>
            </a:r>
          </a:p>
        </p:txBody>
      </p:sp>
      <p:sp>
        <p:nvSpPr>
          <p:cNvPr id="12" name="Text Placeholder 3">
            <a:extLst>
              <a:ext uri="{FF2B5EF4-FFF2-40B4-BE49-F238E27FC236}">
                <a16:creationId xmlns:a16="http://schemas.microsoft.com/office/drawing/2014/main" id="{3BB2FF62-05DC-462E-808C-4DDE1C65392C}"/>
              </a:ext>
            </a:extLst>
          </p:cNvPr>
          <p:cNvSpPr>
            <a:spLocks noGrp="1"/>
          </p:cNvSpPr>
          <p:nvPr>
            <p:ph type="body" sz="quarter" idx="22"/>
          </p:nvPr>
        </p:nvSpPr>
        <p:spPr>
          <a:xfrm>
            <a:off x="7548118"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19" name="Picture Placeholder" descr="This photo is a 'placeholder' only. Drag or drop your photo here, or click and tap the center to insert a photo.">
            <a:extLst>
              <a:ext uri="{FF2B5EF4-FFF2-40B4-BE49-F238E27FC236}">
                <a16:creationId xmlns:a16="http://schemas.microsoft.com/office/drawing/2014/main" id="{E4DC3400-0B11-4EA0-9B8D-6FADE6964F37}"/>
              </a:ext>
            </a:extLst>
          </p:cNvPr>
          <p:cNvSpPr>
            <a:spLocks noGrp="1" noChangeAspect="1"/>
          </p:cNvSpPr>
          <p:nvPr>
            <p:ph type="pic" sz="quarter" idx="23" hasCustomPrompt="1"/>
          </p:nvPr>
        </p:nvSpPr>
        <p:spPr bwMode="ltGray">
          <a:xfrm>
            <a:off x="9869423" y="2286000"/>
            <a:ext cx="1737360" cy="1737360"/>
          </a:xfrm>
          <a:prstGeom prst="ellipse">
            <a:avLst/>
          </a:prstGeom>
          <a:blipFill>
            <a:blip r:embed="rId6"/>
            <a:stretch>
              <a:fillRect/>
            </a:stretch>
          </a:blipFill>
        </p:spPr>
        <p:txBody>
          <a:bodyPr lIns="0" tIns="0" rIns="0" bIns="594360" anchor="ctr" anchorCtr="0">
            <a:noAutofit/>
          </a:bodyPr>
          <a:lstStyle>
            <a:lvl1pPr marL="0" indent="0" algn="ctr">
              <a:lnSpc>
                <a:spcPct val="100000"/>
              </a:lnSpc>
              <a:buNone/>
              <a:defRPr sz="500" b="1">
                <a:solidFill>
                  <a:srgbClr val="000000"/>
                </a:solidFill>
                <a:latin typeface="+mn-lt"/>
                <a:cs typeface="Segoe UI" panose="020B0502040204020203" pitchFamily="34" charset="0"/>
              </a:defRPr>
            </a:lvl1pPr>
          </a:lstStyle>
          <a:p>
            <a:r>
              <a:rPr lang="en-US"/>
              <a:t>Drag &amp; drop your photo </a:t>
            </a:r>
            <a:br>
              <a:rPr lang="en-US"/>
            </a:br>
            <a:r>
              <a:rPr lang="en-US"/>
              <a:t>here or click or tap icon </a:t>
            </a:r>
            <a:br>
              <a:rPr lang="en-US"/>
            </a:br>
            <a:r>
              <a:rPr lang="en-US"/>
              <a:t>below to insert</a:t>
            </a:r>
          </a:p>
        </p:txBody>
      </p:sp>
      <p:sp>
        <p:nvSpPr>
          <p:cNvPr id="20" name="Text Placeholder 3">
            <a:extLst>
              <a:ext uri="{FF2B5EF4-FFF2-40B4-BE49-F238E27FC236}">
                <a16:creationId xmlns:a16="http://schemas.microsoft.com/office/drawing/2014/main" id="{133C357E-ECC0-485F-9033-5D4DEC8774BB}"/>
              </a:ext>
            </a:extLst>
          </p:cNvPr>
          <p:cNvSpPr>
            <a:spLocks noGrp="1"/>
          </p:cNvSpPr>
          <p:nvPr>
            <p:ph type="body" sz="quarter" idx="24"/>
          </p:nvPr>
        </p:nvSpPr>
        <p:spPr>
          <a:xfrm>
            <a:off x="9869423" y="4235450"/>
            <a:ext cx="1737360" cy="2033588"/>
          </a:xfrm>
        </p:spPr>
        <p:txBody>
          <a:bodyPr/>
          <a:lstStyle>
            <a:lvl1pPr marL="0" indent="0" algn="ctr">
              <a:spcBef>
                <a:spcPts val="0"/>
              </a:spcBef>
              <a:buNone/>
              <a:defRPr sz="1800">
                <a:latin typeface="+mj-lt"/>
              </a:defRPr>
            </a:lvl1pPr>
          </a:lstStyle>
          <a:p>
            <a:pPr lvl="0"/>
            <a:r>
              <a:rPr lang="en-US"/>
              <a:t>Click to edit Master text styles</a:t>
            </a:r>
          </a:p>
        </p:txBody>
      </p:sp>
      <p:sp>
        <p:nvSpPr>
          <p:cNvPr id="3" name="TextBox 2">
            <a:extLst>
              <a:ext uri="{FF2B5EF4-FFF2-40B4-BE49-F238E27FC236}">
                <a16:creationId xmlns:a16="http://schemas.microsoft.com/office/drawing/2014/main" id="{67A72D6D-004C-4F57-AD34-F1019A756073}"/>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642907274"/>
      </p:ext>
    </p:extLst>
  </p:cSld>
  <p:clrMapOvr>
    <a:masterClrMapping/>
  </p:clrMapOvr>
  <p:transition>
    <p:fade/>
  </p:transition>
  <p:extLst>
    <p:ext uri="{DCECCB84-F9BA-43D5-87BE-67443E8EF086}">
      <p15:sldGuideLst xmlns:p15="http://schemas.microsoft.com/office/powerpoint/2012/main">
        <p15:guide id="1" orient="horz" pos="720">
          <p15:clr>
            <a:srgbClr val="5ACBF0"/>
          </p15:clr>
        </p15:guide>
        <p15:guide id="2" orient="horz" pos="2664">
          <p15:clr>
            <a:srgbClr val="5ACBF0"/>
          </p15:clr>
        </p15:guide>
        <p15:guide id="3" pos="6216">
          <p15:clr>
            <a:srgbClr val="5ACBF0"/>
          </p15:clr>
        </p15:guide>
        <p15:guide id="5" pos="5850">
          <p15:clr>
            <a:srgbClr val="5ACBF0"/>
          </p15:clr>
        </p15:guide>
        <p15:guide id="7" pos="4392">
          <p15:clr>
            <a:srgbClr val="5ACBF0"/>
          </p15:clr>
        </p15:guide>
        <p15:guide id="8" pos="3292">
          <p15:clr>
            <a:srgbClr val="5ACBF0"/>
          </p15:clr>
        </p15:guide>
        <p15:guide id="10" pos="2926">
          <p15:clr>
            <a:srgbClr val="5ACBF0"/>
          </p15:clr>
        </p15:guide>
        <p15:guide id="11" pos="4754">
          <p15:clr>
            <a:srgbClr val="5ACBF0"/>
          </p15:clr>
        </p15:guide>
        <p15:guide id="13" pos="1464">
          <p15:clr>
            <a:srgbClr val="5ACBF0"/>
          </p15:clr>
        </p15:guide>
        <p15:guide id="14" orient="horz" pos="1440">
          <p15:clr>
            <a:srgbClr val="5ACBF0"/>
          </p15:clr>
        </p15:guide>
        <p15:guide id="15" pos="1830">
          <p15:clr>
            <a:srgbClr val="5ACBF0"/>
          </p15:clr>
        </p15:guide>
        <p15:guide id="16" orient="horz" pos="2533">
          <p15:clr>
            <a:srgbClr val="5ACBF0"/>
          </p15:clr>
        </p15:guide>
      </p15:sldGuideLst>
    </p:ext>
  </p:extLst>
</p:sldLayout>
</file>

<file path=ppt/slideLayouts/slideLayout602.xml><?xml version="1.0" encoding="utf-8"?>
<p:sldLayout xmlns:a="http://schemas.openxmlformats.org/drawingml/2006/main" xmlns:r="http://schemas.openxmlformats.org/officeDocument/2006/relationships" xmlns:p="http://schemas.openxmlformats.org/presentationml/2006/main" showMasterSp="0" preserve="1" userDrawn="1">
  <p:cSld name="Title and text side by s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5216" y="2309812"/>
            <a:ext cx="3182027" cy="3959225"/>
          </a:xfrm>
        </p:spPr>
        <p:txBody>
          <a:bodyPr anchor="t"/>
          <a:lstStyle>
            <a:lvl1pPr>
              <a:defRPr>
                <a:solidFill>
                  <a:schemeClr val="tx1"/>
                </a:solidFill>
              </a:defRPr>
            </a:lvl1pPr>
          </a:lstStyle>
          <a:p>
            <a:r>
              <a:rPr lang="en-US"/>
              <a:t>Title</a:t>
            </a:r>
          </a:p>
        </p:txBody>
      </p:sp>
      <p:sp>
        <p:nvSpPr>
          <p:cNvPr id="7" name="Text Placeholder 2">
            <a:extLst>
              <a:ext uri="{FF2B5EF4-FFF2-40B4-BE49-F238E27FC236}">
                <a16:creationId xmlns:a16="http://schemas.microsoft.com/office/drawing/2014/main" id="{7E9DBFD9-3E1E-4F19-AF15-56780F9C7927}"/>
              </a:ext>
            </a:extLst>
          </p:cNvPr>
          <p:cNvSpPr>
            <a:spLocks noGrp="1"/>
          </p:cNvSpPr>
          <p:nvPr>
            <p:ph type="body" sz="quarter" idx="11"/>
          </p:nvPr>
        </p:nvSpPr>
        <p:spPr>
          <a:xfrm>
            <a:off x="4356100" y="2309812"/>
            <a:ext cx="7253288" cy="3959223"/>
          </a:xfrm>
        </p:spPr>
        <p:txBody>
          <a:bodyPr anchor="t"/>
          <a:lstStyle>
            <a:lvl1pPr marL="231775" indent="-231775">
              <a:spcAft>
                <a:spcPts val="600"/>
              </a:spcAft>
              <a:buFont typeface="Wingdings" panose="05000000000000000000" pitchFamily="2" charset="2"/>
              <a:buChar char=""/>
              <a:defRPr/>
            </a:lvl1pPr>
          </a:lstStyle>
          <a:p>
            <a:pPr lvl="0"/>
            <a:r>
              <a:rPr lang="en-US"/>
              <a:t>Click to edit Master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a:cxnSpLocks/>
          </p:cNvCxnSpPr>
          <p:nvPr userDrawn="1"/>
        </p:nvCxnSpPr>
        <p:spPr>
          <a:xfrm>
            <a:off x="585216" y="2019300"/>
            <a:ext cx="3182112" cy="0"/>
          </a:xfrm>
          <a:prstGeom prst="line">
            <a:avLst/>
          </a:prstGeom>
          <a:ln w="28575">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49D8AF80-CAD5-4055-80AD-0B31EBCB52A9}"/>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cxnSp>
        <p:nvCxnSpPr>
          <p:cNvPr id="8" name="Straight Connector 7">
            <a:extLst>
              <a:ext uri="{FF2B5EF4-FFF2-40B4-BE49-F238E27FC236}">
                <a16:creationId xmlns:a16="http://schemas.microsoft.com/office/drawing/2014/main" id="{DF1A9F7D-F14E-4BCE-9EB4-D9EF47B67809}"/>
              </a:ext>
              <a:ext uri="{C183D7F6-B498-43B3-948B-1728B52AA6E4}">
                <adec:decorative xmlns:adec="http://schemas.microsoft.com/office/drawing/2017/decorative" val="1"/>
              </a:ext>
            </a:extLst>
          </p:cNvPr>
          <p:cNvCxnSpPr>
            <a:cxnSpLocks/>
          </p:cNvCxnSpPr>
          <p:nvPr userDrawn="1"/>
        </p:nvCxnSpPr>
        <p:spPr>
          <a:xfrm>
            <a:off x="4354523" y="2019300"/>
            <a:ext cx="7254865" cy="0"/>
          </a:xfrm>
          <a:prstGeom prst="line">
            <a:avLst/>
          </a:prstGeom>
          <a:ln w="19050">
            <a:solidFill>
              <a:schemeClr val="tx1">
                <a:alpha val="30000"/>
              </a:schemeClr>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94176377"/>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1272">
          <p15:clr>
            <a:srgbClr val="5ACBF0"/>
          </p15:clr>
        </p15:guide>
        <p15:guide id="30" pos="2376">
          <p15:clr>
            <a:srgbClr val="5ACBF0"/>
          </p15:clr>
        </p15:guide>
        <p15:guide id="32" orient="horz" pos="1455">
          <p15:clr>
            <a:srgbClr val="5ACBF0"/>
          </p15:clr>
        </p15:guide>
      </p15:sldGuideLst>
    </p:ext>
  </p:extLst>
</p:sldLayout>
</file>

<file path=ppt/slideLayouts/slideLayout603.xml><?xml version="1.0" encoding="utf-8"?>
<p:sldLayout xmlns:a="http://schemas.openxmlformats.org/drawingml/2006/main" xmlns:r="http://schemas.openxmlformats.org/officeDocument/2006/relationships" xmlns:p="http://schemas.openxmlformats.org/presentationml/2006/main" showMasterSp="0" preserve="1" userDrawn="1">
  <p:cSld name="Title and text side by side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E5C076-3B78-4451-8068-576892A08E9C}"/>
              </a:ext>
            </a:extLst>
          </p:cNvPr>
          <p:cNvSpPr>
            <a:spLocks noGrp="1"/>
          </p:cNvSpPr>
          <p:nvPr>
            <p:ph type="title" hasCustomPrompt="1"/>
          </p:nvPr>
        </p:nvSpPr>
        <p:spPr>
          <a:xfrm>
            <a:off x="588263" y="585788"/>
            <a:ext cx="3182027" cy="5683250"/>
          </a:xfrm>
        </p:spPr>
        <p:txBody>
          <a:bodyPr anchor="ctr"/>
          <a:lstStyle>
            <a:lvl1pPr>
              <a:defRPr/>
            </a:lvl1pPr>
          </a:lstStyle>
          <a:p>
            <a:r>
              <a:rPr lang="en-US"/>
              <a:t>Title</a:t>
            </a:r>
          </a:p>
        </p:txBody>
      </p:sp>
      <p:sp>
        <p:nvSpPr>
          <p:cNvPr id="3" name="Text Placeholder 2">
            <a:extLst>
              <a:ext uri="{FF2B5EF4-FFF2-40B4-BE49-F238E27FC236}">
                <a16:creationId xmlns:a16="http://schemas.microsoft.com/office/drawing/2014/main" id="{A4015781-2431-48C9-AEF1-52FBD41AF3FC}"/>
              </a:ext>
            </a:extLst>
          </p:cNvPr>
          <p:cNvSpPr>
            <a:spLocks noGrp="1"/>
          </p:cNvSpPr>
          <p:nvPr>
            <p:ph type="body" sz="quarter" idx="11"/>
          </p:nvPr>
        </p:nvSpPr>
        <p:spPr>
          <a:xfrm>
            <a:off x="4941888" y="585788"/>
            <a:ext cx="6667500" cy="5683249"/>
          </a:xfrm>
        </p:spPr>
        <p:txBody>
          <a:bodyPr anchor="ctr"/>
          <a:lstStyle>
            <a:lvl1pPr marL="231775" indent="-231775">
              <a:spcAft>
                <a:spcPts val="600"/>
              </a:spcAft>
              <a:buFont typeface="Wingdings" panose="05000000000000000000" pitchFamily="2" charset="2"/>
              <a:buChar char=""/>
              <a:defRPr/>
            </a:lvl1pPr>
          </a:lstStyle>
          <a:p>
            <a:pPr lvl="0"/>
            <a:r>
              <a:rPr lang="en-US"/>
              <a:t>Click to edit Master text styles</a:t>
            </a:r>
          </a:p>
        </p:txBody>
      </p:sp>
      <p:cxnSp>
        <p:nvCxnSpPr>
          <p:cNvPr id="5" name="Straight Connector 4">
            <a:extLst>
              <a:ext uri="{FF2B5EF4-FFF2-40B4-BE49-F238E27FC236}">
                <a16:creationId xmlns:a16="http://schemas.microsoft.com/office/drawing/2014/main" id="{C35867F2-3994-4092-B53B-5792FEE69887}"/>
              </a:ext>
              <a:ext uri="{C183D7F6-B498-43B3-948B-1728B52AA6E4}">
                <adec:decorative xmlns:adec="http://schemas.microsoft.com/office/drawing/2017/decorative" val="1"/>
              </a:ext>
            </a:extLst>
          </p:cNvPr>
          <p:cNvCxnSpPr/>
          <p:nvPr userDrawn="1"/>
        </p:nvCxnSpPr>
        <p:spPr>
          <a:xfrm>
            <a:off x="4356100" y="2578100"/>
            <a:ext cx="0" cy="1701800"/>
          </a:xfrm>
          <a:prstGeom prst="line">
            <a:avLst/>
          </a:prstGeom>
          <a:ln w="28575">
            <a:solidFill>
              <a:schemeClr val="accent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A1DC2181-37AB-40A3-B61C-1DE7DBB57D63}"/>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782203375"/>
      </p:ext>
    </p:extLst>
  </p:cSld>
  <p:clrMapOvr>
    <a:masterClrMapping/>
  </p:clrMapOvr>
  <p:transition>
    <p:fade/>
  </p:transition>
  <p:extLst>
    <p:ext uri="{DCECCB84-F9BA-43D5-87BE-67443E8EF086}">
      <p15:sldGuideLst xmlns:p15="http://schemas.microsoft.com/office/powerpoint/2012/main">
        <p15:guide id="13" pos="2744">
          <p15:clr>
            <a:srgbClr val="5ACBF0"/>
          </p15:clr>
        </p15:guide>
        <p15:guide id="29" orient="horz" pos="2160">
          <p15:clr>
            <a:srgbClr val="5ACBF0"/>
          </p15:clr>
        </p15:guide>
        <p15:guide id="30" pos="2376">
          <p15:clr>
            <a:srgbClr val="5ACBF0"/>
          </p15:clr>
        </p15:guide>
        <p15:guide id="31" pos="3113">
          <p15:clr>
            <a:srgbClr val="5ACBF0"/>
          </p15:clr>
        </p15:guide>
      </p15:sldGuideLst>
    </p:ext>
  </p:extLst>
</p:sldLayout>
</file>

<file path=ppt/slideLayouts/slideLayout604.xml><?xml version="1.0" encoding="utf-8"?>
<p:sldLayout xmlns:a="http://schemas.openxmlformats.org/drawingml/2006/main" xmlns:r="http://schemas.openxmlformats.org/officeDocument/2006/relationships" xmlns:p="http://schemas.openxmlformats.org/presentationml/2006/main" showMasterSp="0" preserve="1" userDrawn="1">
  <p:cSld name="Developer Code Layout full page">
    <p:bg>
      <p:bgRef idx="1001">
        <a:schemeClr val="bg2"/>
      </p:bgRef>
    </p:bg>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0"/>
            <a:ext cx="12192000"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0"/>
            <a:ext cx="3788358" cy="493776"/>
          </a:xfrm>
          <a:gradFill flip="none" rotWithShape="1">
            <a:gsLst>
              <a:gs pos="0">
                <a:srgbClr val="000000"/>
              </a:gs>
              <a:gs pos="99000">
                <a:srgbClr val="000000"/>
              </a:gs>
              <a:gs pos="99000">
                <a:schemeClr val="accent1"/>
              </a:gs>
            </a:gsLst>
            <a:lin ang="10800000" scaled="1"/>
            <a:tileRect/>
          </a:gradFill>
        </p:spPr>
        <p:txBody>
          <a:bodyPr vert="horz" wrap="square" lIns="585216" tIns="91440" rIns="0" bIns="91440" rtlCol="0">
            <a:spAutoFit/>
          </a:bodyPr>
          <a:lstStyle>
            <a:lvl1pPr marL="0" indent="0">
              <a:buNone/>
              <a:defRPr lang="en-US" sz="1999" dirty="0">
                <a:solidFill>
                  <a:srgbClr val="FFFFFF"/>
                </a:solidFill>
                <a:latin typeface="+mj-lt"/>
              </a:defRPr>
            </a:lvl1pPr>
          </a:lstStyle>
          <a:p>
            <a:pPr marL="0" lvl="0" indent="0">
              <a:buNone/>
            </a:pPr>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p:nvPr>
        </p:nvSpPr>
        <p:spPr>
          <a:xfrm>
            <a:off x="591438" y="710247"/>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Master text styles</a:t>
            </a:r>
          </a:p>
        </p:txBody>
      </p:sp>
    </p:spTree>
    <p:extLst>
      <p:ext uri="{BB962C8B-B14F-4D97-AF65-F5344CB8AC3E}">
        <p14:creationId xmlns:p14="http://schemas.microsoft.com/office/powerpoint/2010/main" val="408323881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2" orient="horz" pos="438">
          <p15:clr>
            <a:srgbClr val="5ACBF0"/>
          </p15:clr>
        </p15:guide>
        <p15:guide id="3" orient="horz" pos="288">
          <p15:clr>
            <a:srgbClr val="5ACBF0"/>
          </p15:clr>
        </p15:guide>
      </p15:sldGuideLst>
    </p:ext>
  </p:extLst>
</p:sldLayout>
</file>

<file path=ppt/slideLayouts/slideLayout605.xml><?xml version="1.0" encoding="utf-8"?>
<p:sldLayout xmlns:a="http://schemas.openxmlformats.org/drawingml/2006/main" xmlns:r="http://schemas.openxmlformats.org/officeDocument/2006/relationships" xmlns:p="http://schemas.openxmlformats.org/presentationml/2006/main" showMasterSp="0" preserve="1" userDrawn="1">
  <p:cSld name="Developer Code Layout">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636FE-845C-418D-82A1-1DA6DB73D781}"/>
              </a:ext>
            </a:extLst>
          </p:cNvPr>
          <p:cNvSpPr>
            <a:spLocks noGrp="1"/>
          </p:cNvSpPr>
          <p:nvPr>
            <p:ph type="title"/>
          </p:nvPr>
        </p:nvSpPr>
        <p:spPr/>
        <p:txBody>
          <a:bodyPr anchor="ctr"/>
          <a:lstStyle/>
          <a:p>
            <a:r>
              <a:rPr lang="en-US"/>
              <a:t>Click to edit Master title style</a:t>
            </a:r>
          </a:p>
        </p:txBody>
      </p:sp>
      <p:sp>
        <p:nvSpPr>
          <p:cNvPr id="6" name="Rectangle 5">
            <a:extLst>
              <a:ext uri="{FF2B5EF4-FFF2-40B4-BE49-F238E27FC236}">
                <a16:creationId xmlns:a16="http://schemas.microsoft.com/office/drawing/2014/main" id="{182D46E0-16CE-40B0-8623-F82D5D410958}"/>
              </a:ext>
              <a:ext uri="{C183D7F6-B498-43B3-948B-1728B52AA6E4}">
                <adec:decorative xmlns:adec="http://schemas.microsoft.com/office/drawing/2017/decorative" val="1"/>
              </a:ext>
            </a:extLst>
          </p:cNvPr>
          <p:cNvSpPr/>
          <p:nvPr userDrawn="1"/>
        </p:nvSpPr>
        <p:spPr bwMode="auto">
          <a:xfrm>
            <a:off x="0" y="1436688"/>
            <a:ext cx="12192000" cy="542131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8" name="Text Placeholder 14">
            <a:extLst>
              <a:ext uri="{FF2B5EF4-FFF2-40B4-BE49-F238E27FC236}">
                <a16:creationId xmlns:a16="http://schemas.microsoft.com/office/drawing/2014/main" id="{44977AB6-1D7E-4858-A2EA-BF86577C3990}"/>
              </a:ext>
            </a:extLst>
          </p:cNvPr>
          <p:cNvSpPr>
            <a:spLocks noGrp="1"/>
          </p:cNvSpPr>
          <p:nvPr>
            <p:ph type="body" sz="quarter" idx="13" hasCustomPrompt="1"/>
          </p:nvPr>
        </p:nvSpPr>
        <p:spPr>
          <a:xfrm>
            <a:off x="0" y="143668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5" name="Text Placeholder 4" descr="This layout should only be used for developer code. The font used is a monospace font which is ideal for showing code.">
            <a:extLst>
              <a:ext uri="{FF2B5EF4-FFF2-40B4-BE49-F238E27FC236}">
                <a16:creationId xmlns:a16="http://schemas.microsoft.com/office/drawing/2014/main" id="{BA9F61CF-FF79-485A-A6C8-A1952EFD58AE}"/>
              </a:ext>
            </a:extLst>
          </p:cNvPr>
          <p:cNvSpPr>
            <a:spLocks noGrp="1"/>
          </p:cNvSpPr>
          <p:nvPr>
            <p:ph type="body" sz="quarter" idx="10"/>
          </p:nvPr>
        </p:nvSpPr>
        <p:spPr>
          <a:xfrm>
            <a:off x="588263" y="2099310"/>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553" indent="0">
              <a:buNone/>
              <a:tabLst>
                <a:tab pos="344488" algn="l"/>
              </a:tabLst>
              <a:defRPr sz="2400">
                <a:solidFill>
                  <a:schemeClr val="tx1"/>
                </a:solidFill>
                <a:latin typeface="Consolas" panose="020B0609020204030204" pitchFamily="49" charset="0"/>
                <a:cs typeface="Consolas" panose="020B0609020204030204" pitchFamily="49" charset="0"/>
              </a:defRPr>
            </a:lvl2pPr>
            <a:lvl3pPr marL="584607" indent="0">
              <a:buNone/>
              <a:tabLst>
                <a:tab pos="569913" algn="l"/>
              </a:tabLst>
              <a:defRPr sz="2400">
                <a:solidFill>
                  <a:schemeClr val="tx1"/>
                </a:solidFill>
                <a:latin typeface="Consolas" panose="020B0609020204030204" pitchFamily="49" charset="0"/>
                <a:cs typeface="Consolas" panose="020B0609020204030204" pitchFamily="49" charset="0"/>
              </a:defRPr>
            </a:lvl3pPr>
            <a:lvl4pPr marL="814563" indent="0">
              <a:buNone/>
              <a:tabLst>
                <a:tab pos="800100" algn="l"/>
              </a:tabLst>
              <a:defRPr sz="2400">
                <a:solidFill>
                  <a:schemeClr val="tx1"/>
                </a:solidFill>
                <a:latin typeface="Consolas" panose="020B0609020204030204" pitchFamily="49" charset="0"/>
                <a:cs typeface="Consolas" panose="020B0609020204030204" pitchFamily="49" charset="0"/>
              </a:defRPr>
            </a:lvl4pPr>
            <a:lvl5pPr marL="1050997" indent="0">
              <a:buNone/>
              <a:tabLst>
                <a:tab pos="1028700" algn="l"/>
              </a:tabLst>
              <a:defRPr sz="2400">
                <a:solidFill>
                  <a:schemeClr val="tx1"/>
                </a:solidFill>
                <a:latin typeface="Consolas" panose="020B0609020204030204" pitchFamily="49" charset="0"/>
                <a:cs typeface="Consolas" panose="020B0609020204030204" pitchFamily="49" charset="0"/>
              </a:defRPr>
            </a:lvl5pPr>
          </a:lstStyle>
          <a:p>
            <a:pPr lvl="0"/>
            <a:r>
              <a:rPr lang="en-US"/>
              <a:t>Click to edit Master text styles</a:t>
            </a:r>
          </a:p>
        </p:txBody>
      </p:sp>
    </p:spTree>
    <p:extLst>
      <p:ext uri="{BB962C8B-B14F-4D97-AF65-F5344CB8AC3E}">
        <p14:creationId xmlns:p14="http://schemas.microsoft.com/office/powerpoint/2010/main" val="96136729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1322">
          <p15:clr>
            <a:srgbClr val="5ACBF0"/>
          </p15:clr>
        </p15:guide>
        <p15:guide id="2" orient="horz" pos="905">
          <p15:clr>
            <a:srgbClr val="5ACBF0"/>
          </p15:clr>
        </p15:guide>
        <p15:guide id="3" orient="horz" pos="288">
          <p15:clr>
            <a:srgbClr val="5ACBF0"/>
          </p15:clr>
        </p15:guide>
      </p15:sldGuideLst>
    </p:ext>
  </p:extLst>
</p:sldLayout>
</file>

<file path=ppt/slideLayouts/slideLayout606.xml><?xml version="1.0" encoding="utf-8"?>
<p:sldLayout xmlns:a="http://schemas.openxmlformats.org/drawingml/2006/main" xmlns:r="http://schemas.openxmlformats.org/officeDocument/2006/relationships" xmlns:p="http://schemas.openxmlformats.org/presentationml/2006/main" showMasterSp="0" preserve="1" userDrawn="1">
  <p:cSld name="Code Bottom">
    <p:bg>
      <p:bgRef idx="1001">
        <a:schemeClr val="bg2"/>
      </p:bgRef>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1845FFD-6B9A-4013-932A-5E4D7E849D10}"/>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86390" y="1230681"/>
            <a:ext cx="11018520" cy="369332"/>
          </a:xfrm>
        </p:spPr>
        <p:txBody>
          <a:bodyPr wrap="square">
            <a:spAutoFit/>
          </a:bodyPr>
          <a:lstStyle>
            <a:lvl1pPr marL="0" indent="0">
              <a:spcBef>
                <a:spcPts val="600"/>
              </a:spcBef>
              <a:spcAft>
                <a:spcPts val="0"/>
              </a:spcAft>
              <a:buNone/>
              <a:defRPr sz="24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2827138"/>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2827138"/>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3491219"/>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1680365718"/>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1776">
          <p15:clr>
            <a:srgbClr val="5ACBF0"/>
          </p15:clr>
        </p15:guide>
        <p15:guide id="5" orient="horz" pos="2197">
          <p15:clr>
            <a:srgbClr val="5ACBF0"/>
          </p15:clr>
        </p15:guide>
        <p15:guide id="6" orient="horz" pos="773">
          <p15:clr>
            <a:srgbClr val="5ACBF0"/>
          </p15:clr>
        </p15:guide>
      </p15:sldGuideLst>
    </p:ext>
  </p:extLst>
</p:sldLayout>
</file>

<file path=ppt/slideLayouts/slideLayout607.xml><?xml version="1.0" encoding="utf-8"?>
<p:sldLayout xmlns:a="http://schemas.openxmlformats.org/drawingml/2006/main" xmlns:r="http://schemas.openxmlformats.org/officeDocument/2006/relationships" xmlns:p="http://schemas.openxmlformats.org/presentationml/2006/main" showMasterSp="0" preserve="1" userDrawn="1">
  <p:cSld name="Code Top">
    <p:bg>
      <p:bgRef idx="1001">
        <a:schemeClr val="bg2"/>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F1EBE70E-6A93-4EB4-A189-6F9DE42CEE12}"/>
              </a:ext>
              <a:ext uri="{C183D7F6-B498-43B3-948B-1728B52AA6E4}">
                <adec:decorative xmlns:adec="http://schemas.microsoft.com/office/drawing/2017/decorative" val="1"/>
              </a:ext>
            </a:extLst>
          </p:cNvPr>
          <p:cNvSpPr/>
          <p:nvPr userDrawn="1"/>
        </p:nvSpPr>
        <p:spPr bwMode="auto">
          <a:xfrm>
            <a:off x="0" y="0"/>
            <a:ext cx="12192000" cy="4030862"/>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3" name="Title 2">
            <a:extLst>
              <a:ext uri="{FF2B5EF4-FFF2-40B4-BE49-F238E27FC236}">
                <a16:creationId xmlns:a16="http://schemas.microsoft.com/office/drawing/2014/main" id="{71845FFD-6B9A-4013-932A-5E4D7E849D10}"/>
              </a:ext>
            </a:extLst>
          </p:cNvPr>
          <p:cNvSpPr>
            <a:spLocks noGrp="1"/>
          </p:cNvSpPr>
          <p:nvPr>
            <p:ph type="title"/>
          </p:nvPr>
        </p:nvSpPr>
        <p:spPr>
          <a:xfrm>
            <a:off x="588263" y="4224580"/>
            <a:ext cx="11018520" cy="492443"/>
          </a:xfrm>
        </p:spPr>
        <p:txBody>
          <a:bodyPr/>
          <a:lstStyle>
            <a:lvl1pPr>
              <a:defRPr sz="3200">
                <a:solidFill>
                  <a:schemeClr val="tx1"/>
                </a:solidFill>
              </a:defRPr>
            </a:lvl1pPr>
          </a:lstStyle>
          <a:p>
            <a:r>
              <a:rPr lang="en-US"/>
              <a:t>Click to edit Master title style</a:t>
            </a:r>
          </a:p>
        </p:txBody>
      </p:sp>
      <p:sp>
        <p:nvSpPr>
          <p:cNvPr id="17" name="Text Placeholder 14">
            <a:extLst>
              <a:ext uri="{FF2B5EF4-FFF2-40B4-BE49-F238E27FC236}">
                <a16:creationId xmlns:a16="http://schemas.microsoft.com/office/drawing/2014/main" id="{0E9A2E28-037B-FA4D-ADDC-1AFA11D65CB2}"/>
              </a:ext>
            </a:extLst>
          </p:cNvPr>
          <p:cNvSpPr>
            <a:spLocks noGrp="1"/>
          </p:cNvSpPr>
          <p:nvPr>
            <p:ph type="body" sz="quarter" idx="13" hasCustomPrompt="1"/>
          </p:nvPr>
        </p:nvSpPr>
        <p:spPr>
          <a:xfrm>
            <a:off x="0" y="0"/>
            <a:ext cx="3788358" cy="446148"/>
          </a:xfrm>
          <a:gradFill flip="none" rotWithShape="1">
            <a:gsLst>
              <a:gs pos="0">
                <a:srgbClr val="000000"/>
              </a:gs>
              <a:gs pos="92000">
                <a:srgbClr val="000000"/>
              </a:gs>
              <a:gs pos="92000">
                <a:schemeClr val="accent1"/>
              </a:gs>
            </a:gsLst>
            <a:lin ang="16200000" scaled="1"/>
            <a:tileRect/>
          </a:gradFill>
        </p:spPr>
        <p:txBody>
          <a:bodyPr lIns="585216" tIns="91440" bIns="4572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6389" y="660508"/>
            <a:ext cx="11018520" cy="369332"/>
          </a:xfrm>
        </p:spPr>
        <p:txBody>
          <a:bodyPr/>
          <a:lstStyle>
            <a:lvl1pPr marL="0" indent="0">
              <a:buNone/>
              <a:tabLst/>
              <a:defRPr sz="2400">
                <a:solidFill>
                  <a:srgbClr val="000000"/>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9" name="Text Placeholder 3">
            <a:extLst>
              <a:ext uri="{FF2B5EF4-FFF2-40B4-BE49-F238E27FC236}">
                <a16:creationId xmlns:a16="http://schemas.microsoft.com/office/drawing/2014/main" id="{7B17F8BB-3610-1A4F-9E76-B12E706A5517}"/>
              </a:ext>
            </a:extLst>
          </p:cNvPr>
          <p:cNvSpPr>
            <a:spLocks noGrp="1"/>
          </p:cNvSpPr>
          <p:nvPr>
            <p:ph type="body" sz="quarter" idx="10" hasCustomPrompt="1"/>
          </p:nvPr>
        </p:nvSpPr>
        <p:spPr>
          <a:xfrm>
            <a:off x="591152" y="4996505"/>
            <a:ext cx="11018520" cy="369332"/>
          </a:xfrm>
        </p:spPr>
        <p:txBody>
          <a:bodyPr wrap="square">
            <a:spAutoFit/>
          </a:bodyPr>
          <a:lstStyle>
            <a:lvl1pPr marL="0" indent="0">
              <a:spcBef>
                <a:spcPts val="600"/>
              </a:spcBef>
              <a:spcAft>
                <a:spcPts val="0"/>
              </a:spcAft>
              <a:buNone/>
              <a:defRPr sz="2400">
                <a:solidFill>
                  <a:schemeClr val="tx1"/>
                </a:solidFill>
                <a:latin typeface="+mn-lt"/>
                <a:cs typeface="Segoe UI" panose="020B0502040204020203" pitchFamily="34" charset="0"/>
              </a:defRPr>
            </a:lvl1pPr>
            <a:lvl2pPr marL="228531" indent="0">
              <a:buNone/>
              <a:defRPr sz="240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3748327272"/>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4" orient="horz" pos="2661">
          <p15:clr>
            <a:srgbClr val="5ACBF0"/>
          </p15:clr>
        </p15:guide>
        <p15:guide id="5" orient="horz" pos="3147">
          <p15:clr>
            <a:srgbClr val="5ACBF0"/>
          </p15:clr>
        </p15:guide>
        <p15:guide id="6" orient="horz" pos="419">
          <p15:clr>
            <a:srgbClr val="5ACBF0"/>
          </p15:clr>
        </p15:guide>
      </p15:sldGuideLst>
    </p:ext>
  </p:extLst>
</p:sldLayout>
</file>

<file path=ppt/slideLayouts/slideLayout608.xml><?xml version="1.0" encoding="utf-8"?>
<p:sldLayout xmlns:a="http://schemas.openxmlformats.org/drawingml/2006/main" xmlns:r="http://schemas.openxmlformats.org/officeDocument/2006/relationships" xmlns:p="http://schemas.openxmlformats.org/presentationml/2006/main" showMasterSp="0" preserve="1" userDrawn="1">
  <p:cSld name="Code Right side">
    <p:bg>
      <p:bgRef idx="1001">
        <a:schemeClr val="bg2"/>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82BB27-7DA5-4478-8C18-C1FFEE20AAC1}"/>
              </a:ext>
            </a:extLst>
          </p:cNvPr>
          <p:cNvSpPr>
            <a:spLocks noGrp="1"/>
          </p:cNvSpPr>
          <p:nvPr>
            <p:ph type="title" hasCustomPrompt="1"/>
          </p:nvPr>
        </p:nvSpPr>
        <p:spPr>
          <a:xfrm>
            <a:off x="588263" y="457200"/>
            <a:ext cx="4040887" cy="492443"/>
          </a:xfrm>
        </p:spPr>
        <p:txBody>
          <a:bodyPr/>
          <a:lstStyle>
            <a:lvl1pPr>
              <a:defRPr sz="3200">
                <a:solidFill>
                  <a:schemeClr val="tx1"/>
                </a:solidFill>
              </a:defRPr>
            </a:lvl1pPr>
          </a:lstStyle>
          <a:p>
            <a:r>
              <a:rPr lang="en-US"/>
              <a:t>Click to edit title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588965" y="1338139"/>
            <a:ext cx="4040185" cy="369332"/>
          </a:xfrm>
        </p:spPr>
        <p:txBody>
          <a:bodyPr wrap="square">
            <a:spAutoFit/>
          </a:bodyPr>
          <a:lstStyle>
            <a:lvl1pPr marL="0" indent="0">
              <a:lnSpc>
                <a:spcPct val="100000"/>
              </a:lnSpc>
              <a:spcBef>
                <a:spcPts val="600"/>
              </a:spcBef>
              <a:spcAft>
                <a:spcPts val="0"/>
              </a:spcAft>
              <a:buNone/>
              <a:defRPr sz="24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5205984"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5211763"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00725" y="709187"/>
            <a:ext cx="5801961" cy="369332"/>
          </a:xfrm>
        </p:spPr>
        <p:txBody>
          <a:bodyPr/>
          <a:lstStyle>
            <a:lvl1pPr marL="0" indent="0">
              <a:buNone/>
              <a:tabLst/>
              <a:defRPr sz="2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Tree>
    <p:extLst>
      <p:ext uri="{BB962C8B-B14F-4D97-AF65-F5344CB8AC3E}">
        <p14:creationId xmlns:p14="http://schemas.microsoft.com/office/powerpoint/2010/main" val="2305199976"/>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45">
          <p15:clr>
            <a:srgbClr val="5ACBF0"/>
          </p15:clr>
        </p15:guide>
        <p15:guide id="4" orient="horz" pos="843">
          <p15:clr>
            <a:srgbClr val="5ACBF0"/>
          </p15:clr>
        </p15:guide>
        <p15:guide id="7" pos="3283">
          <p15:clr>
            <a:srgbClr val="5ACBF0"/>
          </p15:clr>
        </p15:guide>
        <p15:guide id="8" pos="3654">
          <p15:clr>
            <a:srgbClr val="5ACBF0"/>
          </p15:clr>
        </p15:guide>
        <p15:guide id="9" pos="2916">
          <p15:clr>
            <a:srgbClr val="5ACBF0"/>
          </p15:clr>
        </p15:guide>
      </p15:sldGuideLst>
    </p:ext>
  </p:extLst>
</p:sldLayout>
</file>

<file path=ppt/slideLayouts/slideLayout609.xml><?xml version="1.0" encoding="utf-8"?>
<p:sldLayout xmlns:a="http://schemas.openxmlformats.org/drawingml/2006/main" xmlns:r="http://schemas.openxmlformats.org/officeDocument/2006/relationships" xmlns:p="http://schemas.openxmlformats.org/presentationml/2006/main" showMasterSp="0" preserve="1" userDrawn="1">
  <p:cSld name="Code Left sde">
    <p:bg>
      <p:bgRef idx="1001">
        <a:schemeClr val="bg2"/>
      </p:bgRef>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316165A-5926-4F59-B348-996936FBB574}"/>
              </a:ext>
              <a:ext uri="{C183D7F6-B498-43B3-948B-1728B52AA6E4}">
                <adec:decorative xmlns:adec="http://schemas.microsoft.com/office/drawing/2017/decorative" val="1"/>
              </a:ext>
            </a:extLst>
          </p:cNvPr>
          <p:cNvSpPr/>
          <p:nvPr userDrawn="1"/>
        </p:nvSpPr>
        <p:spPr bwMode="auto">
          <a:xfrm>
            <a:off x="-2" y="0"/>
            <a:ext cx="6986016" cy="6858000"/>
          </a:xfrm>
          <a:prstGeom prst="rect">
            <a:avLst/>
          </a:prstGeom>
          <a:solidFill>
            <a:srgbClr val="FFFFFF"/>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a:solidFill>
                <a:srgbClr val="FFFFFF"/>
              </a:solidFill>
              <a:ea typeface="Segoe UI" pitchFamily="34" charset="0"/>
              <a:cs typeface="Segoe UI" pitchFamily="34" charset="0"/>
            </a:endParaRPr>
          </a:p>
        </p:txBody>
      </p:sp>
      <p:sp>
        <p:nvSpPr>
          <p:cNvPr id="2" name="Title 1">
            <a:extLst>
              <a:ext uri="{FF2B5EF4-FFF2-40B4-BE49-F238E27FC236}">
                <a16:creationId xmlns:a16="http://schemas.microsoft.com/office/drawing/2014/main" id="{6BB14A7D-C409-4A7C-9D82-A2E5DBB8AB72}"/>
              </a:ext>
            </a:extLst>
          </p:cNvPr>
          <p:cNvSpPr>
            <a:spLocks noGrp="1"/>
          </p:cNvSpPr>
          <p:nvPr>
            <p:ph type="title" hasCustomPrompt="1"/>
          </p:nvPr>
        </p:nvSpPr>
        <p:spPr>
          <a:xfrm>
            <a:off x="7575549" y="457200"/>
            <a:ext cx="4031233" cy="492443"/>
          </a:xfrm>
        </p:spPr>
        <p:txBody>
          <a:bodyPr/>
          <a:lstStyle>
            <a:lvl1pPr>
              <a:defRPr sz="3200">
                <a:solidFill>
                  <a:schemeClr val="tx1"/>
                </a:solidFill>
              </a:defRPr>
            </a:lvl1pPr>
          </a:lstStyle>
          <a:p>
            <a:r>
              <a:rPr lang="en-US"/>
              <a:t>Click to edit title</a:t>
            </a:r>
          </a:p>
        </p:txBody>
      </p:sp>
      <p:sp>
        <p:nvSpPr>
          <p:cNvPr id="19" name="Text Placeholder 14">
            <a:extLst>
              <a:ext uri="{FF2B5EF4-FFF2-40B4-BE49-F238E27FC236}">
                <a16:creationId xmlns:a16="http://schemas.microsoft.com/office/drawing/2014/main" id="{0D599919-A8E3-4D2B-86CF-50C6704F17D5}"/>
              </a:ext>
            </a:extLst>
          </p:cNvPr>
          <p:cNvSpPr>
            <a:spLocks noGrp="1"/>
          </p:cNvSpPr>
          <p:nvPr>
            <p:ph type="body" sz="quarter" idx="13" hasCustomPrompt="1"/>
          </p:nvPr>
        </p:nvSpPr>
        <p:spPr>
          <a:xfrm>
            <a:off x="-1" y="0"/>
            <a:ext cx="3788358" cy="492314"/>
          </a:xfrm>
          <a:gradFill flip="none" rotWithShape="1">
            <a:gsLst>
              <a:gs pos="0">
                <a:srgbClr val="000000"/>
              </a:gs>
              <a:gs pos="99000">
                <a:srgbClr val="000000"/>
              </a:gs>
              <a:gs pos="99000">
                <a:schemeClr val="accent1"/>
              </a:gs>
            </a:gsLst>
            <a:lin ang="10800000" scaled="1"/>
            <a:tileRect/>
          </a:gradFill>
        </p:spPr>
        <p:txBody>
          <a:bodyPr lIns="585216" tIns="91440" bIns="91440"/>
          <a:lstStyle>
            <a:lvl1pPr marL="0" indent="0">
              <a:buNone/>
              <a:defRPr sz="1999">
                <a:solidFill>
                  <a:srgbClr val="FFFFFF"/>
                </a:solidFill>
                <a:latin typeface="+mj-lt"/>
              </a:defRPr>
            </a:lvl1pPr>
          </a:lstStyle>
          <a:p>
            <a:pPr lvl="0"/>
            <a:r>
              <a:rPr lang="en-US"/>
              <a:t>Click to enter title</a:t>
            </a:r>
          </a:p>
        </p:txBody>
      </p:sp>
      <p:sp>
        <p:nvSpPr>
          <p:cNvPr id="13" name="Text Placeholder 4" descr="This layout should only be used for developer code. The font used is a monospace font which is ideal for showing code.">
            <a:extLst>
              <a:ext uri="{FF2B5EF4-FFF2-40B4-BE49-F238E27FC236}">
                <a16:creationId xmlns:a16="http://schemas.microsoft.com/office/drawing/2014/main" id="{47501FD0-A948-CC48-8B11-3BD4F2AE4E8F}"/>
              </a:ext>
            </a:extLst>
          </p:cNvPr>
          <p:cNvSpPr>
            <a:spLocks noGrp="1"/>
          </p:cNvSpPr>
          <p:nvPr>
            <p:ph type="body" sz="quarter" idx="11" hasCustomPrompt="1"/>
          </p:nvPr>
        </p:nvSpPr>
        <p:spPr>
          <a:xfrm>
            <a:off x="584199" y="706011"/>
            <a:ext cx="5819775" cy="369332"/>
          </a:xfrm>
        </p:spPr>
        <p:txBody>
          <a:bodyPr/>
          <a:lstStyle>
            <a:lvl1pPr marL="0" indent="0">
              <a:buNone/>
              <a:defRPr sz="2400">
                <a:solidFill>
                  <a:srgbClr val="2F2F2F"/>
                </a:solidFill>
                <a:latin typeface="Consolas" panose="020B0609020204030204" pitchFamily="49" charset="0"/>
                <a:cs typeface="Consolas" panose="020B0609020204030204" pitchFamily="49" charset="0"/>
              </a:defRPr>
            </a:lvl1pPr>
            <a:lvl2pPr marL="346449" indent="0">
              <a:buNone/>
              <a:defRPr sz="23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2pPr>
            <a:lvl3pPr marL="584432" indent="0">
              <a:buNone/>
              <a:defRPr sz="19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3pPr>
            <a:lvl4pPr marL="814319"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4pPr>
            <a:lvl5pPr marL="1050682" indent="0">
              <a:buNone/>
              <a:defRPr sz="1799">
                <a:gradFill>
                  <a:gsLst>
                    <a:gs pos="61049">
                      <a:schemeClr val="tx1"/>
                    </a:gs>
                    <a:gs pos="43000">
                      <a:schemeClr val="tx1"/>
                    </a:gs>
                  </a:gsLst>
                  <a:lin ang="5400000" scaled="0"/>
                </a:gradFill>
                <a:latin typeface="Consolas" panose="020B0609020204030204" pitchFamily="49" charset="0"/>
                <a:cs typeface="Consolas" panose="020B0609020204030204" pitchFamily="49" charset="0"/>
              </a:defRPr>
            </a:lvl5pPr>
          </a:lstStyle>
          <a:p>
            <a:pPr lvl="0"/>
            <a:r>
              <a:rPr lang="en-US"/>
              <a:t>Click to edit or paste code</a:t>
            </a:r>
          </a:p>
        </p:txBody>
      </p:sp>
      <p:sp>
        <p:nvSpPr>
          <p:cNvPr id="12" name="Text Placeholder 3">
            <a:extLst>
              <a:ext uri="{FF2B5EF4-FFF2-40B4-BE49-F238E27FC236}">
                <a16:creationId xmlns:a16="http://schemas.microsoft.com/office/drawing/2014/main" id="{2BB818A5-4223-0847-B6E2-655C7DC7B6B4}"/>
              </a:ext>
            </a:extLst>
          </p:cNvPr>
          <p:cNvSpPr>
            <a:spLocks noGrp="1"/>
          </p:cNvSpPr>
          <p:nvPr>
            <p:ph type="body" sz="quarter" idx="10" hasCustomPrompt="1"/>
          </p:nvPr>
        </p:nvSpPr>
        <p:spPr>
          <a:xfrm>
            <a:off x="7575550" y="1336675"/>
            <a:ext cx="4033838" cy="369332"/>
          </a:xfrm>
        </p:spPr>
        <p:txBody>
          <a:bodyPr wrap="square">
            <a:spAutoFit/>
          </a:bodyPr>
          <a:lstStyle>
            <a:lvl1pPr marL="0" indent="0">
              <a:lnSpc>
                <a:spcPct val="100000"/>
              </a:lnSpc>
              <a:spcBef>
                <a:spcPts val="600"/>
              </a:spcBef>
              <a:spcAft>
                <a:spcPts val="0"/>
              </a:spcAft>
              <a:buNone/>
              <a:defRPr sz="2400" b="0" i="0" baseline="0">
                <a:solidFill>
                  <a:schemeClr val="tx1"/>
                </a:solidFill>
                <a:latin typeface="Segoe UI" panose="020B0502040204020203" pitchFamily="34" charset="0"/>
                <a:cs typeface="Segoe UI" panose="020B0502040204020203" pitchFamily="34" charset="0"/>
              </a:defRPr>
            </a:lvl1pPr>
            <a:lvl2pPr marL="0" indent="0">
              <a:lnSpc>
                <a:spcPct val="100000"/>
              </a:lnSpc>
              <a:spcBef>
                <a:spcPts val="60"/>
              </a:spcBef>
              <a:spcAft>
                <a:spcPts val="60"/>
              </a:spcAft>
              <a:buNone/>
              <a:defRPr sz="2400" b="0" i="0">
                <a:solidFill>
                  <a:srgbClr val="2F2F2F"/>
                </a:solidFill>
                <a:latin typeface="Segoe UI" panose="020B0502040204020203" pitchFamily="34" charset="0"/>
                <a:cs typeface="Segoe UI" panose="020B0502040204020203" pitchFamily="34" charset="0"/>
              </a:defRPr>
            </a:lvl2pPr>
            <a:lvl3pPr marL="457063" indent="0">
              <a:buNone/>
              <a:defRPr/>
            </a:lvl3pPr>
            <a:lvl4pPr marL="685594" indent="0">
              <a:buNone/>
              <a:defRPr/>
            </a:lvl4pPr>
            <a:lvl5pPr marL="914126" indent="0">
              <a:buNone/>
              <a:defRPr/>
            </a:lvl5pPr>
          </a:lstStyle>
          <a:p>
            <a:pPr lvl="0"/>
            <a:r>
              <a:rPr lang="en-US"/>
              <a:t>Click to edit text</a:t>
            </a:r>
          </a:p>
        </p:txBody>
      </p:sp>
    </p:spTree>
    <p:extLst>
      <p:ext uri="{BB962C8B-B14F-4D97-AF65-F5344CB8AC3E}">
        <p14:creationId xmlns:p14="http://schemas.microsoft.com/office/powerpoint/2010/main" val="2433939977"/>
      </p:ext>
    </p:extLst>
  </p:cSld>
  <p:clrMapOvr>
    <a:overrideClrMapping bg1="lt1" tx1="dk1" bg2="lt2" tx2="dk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288">
          <p15:clr>
            <a:srgbClr val="5ACBF0"/>
          </p15:clr>
        </p15:guide>
        <p15:guide id="2" orient="horz" pos="436">
          <p15:clr>
            <a:srgbClr val="5ACBF0"/>
          </p15:clr>
        </p15:guide>
        <p15:guide id="4" orient="horz" pos="839">
          <p15:clr>
            <a:srgbClr val="5ACBF0"/>
          </p15:clr>
        </p15:guide>
        <p15:guide id="6" pos="4402">
          <p15:clr>
            <a:srgbClr val="5ACBF0"/>
          </p15:clr>
        </p15:guide>
        <p15:guide id="7" pos="4034">
          <p15:clr>
            <a:srgbClr val="5ACBF0"/>
          </p15:clr>
        </p15:guide>
        <p15:guide id="8" pos="4772">
          <p15:clr>
            <a:srgbClr val="5ACBF0"/>
          </p15:clr>
        </p15:guide>
      </p15:sldGuideLst>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type="obj" preserve="1">
  <p:cSld name="2_Title and Content">
    <p:spTree>
      <p:nvGrpSpPr>
        <p:cNvPr id="1" name=""/>
        <p:cNvGrpSpPr/>
        <p:nvPr/>
      </p:nvGrpSpPr>
      <p:grpSpPr>
        <a:xfrm>
          <a:off x="0" y="0"/>
          <a:ext cx="0" cy="0"/>
          <a:chOff x="0" y="0"/>
          <a:chExt cx="0" cy="0"/>
        </a:xfrm>
      </p:grpSpPr>
      <p:pic>
        <p:nvPicPr>
          <p:cNvPr id="8" name="Picture 7" descr="A blurry image of a person's hand&#10;&#10;Description automatically generated">
            <a:extLst>
              <a:ext uri="{FF2B5EF4-FFF2-40B4-BE49-F238E27FC236}">
                <a16:creationId xmlns:a16="http://schemas.microsoft.com/office/drawing/2014/main" id="{29C3C374-A664-D7F0-45D0-045009139052}"/>
              </a:ext>
            </a:extLst>
          </p:cNvPr>
          <p:cNvPicPr>
            <a:picLocks noChangeAspect="1"/>
          </p:cNvPicPr>
          <p:nvPr userDrawn="1"/>
        </p:nvPicPr>
        <p:blipFill rotWithShape="1">
          <a:blip r:embed="rId2" cstate="screen">
            <a:extLst>
              <a:ext uri="{BEBA8EAE-BF5A-486C-A8C5-ECC9F3942E4B}">
                <a14:imgProps xmlns:a14="http://schemas.microsoft.com/office/drawing/2010/main">
                  <a14:imgLayer r:embed="rId3">
                    <a14:imgEffect>
                      <a14:artisticBlur radius="75"/>
                    </a14:imgEffect>
                  </a14:imgLayer>
                </a14:imgProps>
              </a:ext>
              <a:ext uri="{28A0092B-C50C-407E-A947-70E740481C1C}">
                <a14:useLocalDpi xmlns:a14="http://schemas.microsoft.com/office/drawing/2010/main"/>
              </a:ext>
            </a:extLst>
          </a:blip>
          <a:srcRect t="2407"/>
          <a:stretch/>
        </p:blipFill>
        <p:spPr>
          <a:xfrm>
            <a:off x="0" y="0"/>
            <a:ext cx="12192000" cy="6692900"/>
          </a:xfrm>
          <a:prstGeom prst="rect">
            <a:avLst/>
          </a:prstGeom>
        </p:spPr>
      </p:pic>
      <p:sp>
        <p:nvSpPr>
          <p:cNvPr id="2" name="Title 1">
            <a:extLst>
              <a:ext uri="{FF2B5EF4-FFF2-40B4-BE49-F238E27FC236}">
                <a16:creationId xmlns:a16="http://schemas.microsoft.com/office/drawing/2014/main" id="{B34784F0-D959-7D20-3CA8-6E0D5AAE22B1}"/>
              </a:ext>
            </a:extLst>
          </p:cNvPr>
          <p:cNvSpPr>
            <a:spLocks noGrp="1"/>
          </p:cNvSpPr>
          <p:nvPr>
            <p:ph type="title"/>
          </p:nvPr>
        </p:nvSpPr>
        <p:spPr>
          <a:xfrm>
            <a:off x="381000" y="250825"/>
            <a:ext cx="10515600" cy="1325563"/>
          </a:xfrm>
        </p:spPr>
        <p:txBody>
          <a:bodyPr/>
          <a:lstStyle/>
          <a:p>
            <a:r>
              <a:rPr lang="en-US"/>
              <a:t>Click to edit Master title style</a:t>
            </a:r>
          </a:p>
        </p:txBody>
      </p:sp>
      <p:sp>
        <p:nvSpPr>
          <p:cNvPr id="3" name="Content Placeholder 2">
            <a:extLst>
              <a:ext uri="{FF2B5EF4-FFF2-40B4-BE49-F238E27FC236}">
                <a16:creationId xmlns:a16="http://schemas.microsoft.com/office/drawing/2014/main" id="{F8EFE1D8-1E7C-8A86-A01A-514505B427DD}"/>
              </a:ext>
            </a:extLst>
          </p:cNvPr>
          <p:cNvSpPr>
            <a:spLocks noGrp="1"/>
          </p:cNvSpPr>
          <p:nvPr>
            <p:ph idx="1"/>
          </p:nvPr>
        </p:nvSpPr>
        <p:spPr>
          <a:xfrm>
            <a:off x="381000" y="1711325"/>
            <a:ext cx="10515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03734CD-7B05-0092-D5B9-837ACCA63BCE}"/>
              </a:ext>
            </a:extLst>
          </p:cNvPr>
          <p:cNvSpPr>
            <a:spLocks noGrp="1"/>
          </p:cNvSpPr>
          <p:nvPr>
            <p:ph type="dt" sz="half" idx="10"/>
          </p:nvPr>
        </p:nvSpPr>
        <p:spPr>
          <a:xfrm>
            <a:off x="381000" y="6242050"/>
            <a:ext cx="2743200" cy="365125"/>
          </a:xfrm>
        </p:spPr>
        <p:txBody>
          <a:bodyPr/>
          <a:lstStyle/>
          <a:p>
            <a:fld id="{DC2E2A91-B98C-49DE-8553-119ECA58152C}" type="datetimeFigureOut">
              <a:rPr lang="en-US" smtClean="0"/>
              <a:t>2/2/2024</a:t>
            </a:fld>
            <a:endParaRPr lang="en-US"/>
          </a:p>
        </p:txBody>
      </p:sp>
      <p:sp>
        <p:nvSpPr>
          <p:cNvPr id="5" name="Footer Placeholder 4">
            <a:extLst>
              <a:ext uri="{FF2B5EF4-FFF2-40B4-BE49-F238E27FC236}">
                <a16:creationId xmlns:a16="http://schemas.microsoft.com/office/drawing/2014/main" id="{4B58CC31-DAE6-D4D7-A480-A8D61B236742}"/>
              </a:ext>
            </a:extLst>
          </p:cNvPr>
          <p:cNvSpPr>
            <a:spLocks noGrp="1"/>
          </p:cNvSpPr>
          <p:nvPr>
            <p:ph type="ftr" sz="quarter" idx="11"/>
          </p:nvPr>
        </p:nvSpPr>
        <p:spPr>
          <a:xfrm>
            <a:off x="3581400" y="6242050"/>
            <a:ext cx="4114800" cy="365125"/>
          </a:xfrm>
        </p:spPr>
        <p:txBody>
          <a:bodyPr/>
          <a:lstStyle/>
          <a:p>
            <a:endParaRPr lang="en-US"/>
          </a:p>
        </p:txBody>
      </p:sp>
      <p:sp>
        <p:nvSpPr>
          <p:cNvPr id="6" name="Slide Number Placeholder 5">
            <a:extLst>
              <a:ext uri="{FF2B5EF4-FFF2-40B4-BE49-F238E27FC236}">
                <a16:creationId xmlns:a16="http://schemas.microsoft.com/office/drawing/2014/main" id="{B3A909B1-270B-7393-59C8-6EE9EFCA0D99}"/>
              </a:ext>
            </a:extLst>
          </p:cNvPr>
          <p:cNvSpPr>
            <a:spLocks noGrp="1"/>
          </p:cNvSpPr>
          <p:nvPr>
            <p:ph type="sldNum" sz="quarter" idx="12"/>
          </p:nvPr>
        </p:nvSpPr>
        <p:spPr>
          <a:xfrm>
            <a:off x="8153400" y="6242050"/>
            <a:ext cx="2743200" cy="365125"/>
          </a:xfrm>
        </p:spPr>
        <p:txBody>
          <a:bodyPr/>
          <a:lstStyle/>
          <a:p>
            <a:fld id="{C67CA0B0-04EF-433A-8113-67BC344D39D3}" type="slidenum">
              <a:rPr lang="en-US" smtClean="0"/>
              <a:t>‹#›</a:t>
            </a:fld>
            <a:endParaRPr lang="en-US"/>
          </a:p>
        </p:txBody>
      </p:sp>
      <p:sp>
        <p:nvSpPr>
          <p:cNvPr id="7" name="Rectangle 6">
            <a:extLst>
              <a:ext uri="{FF2B5EF4-FFF2-40B4-BE49-F238E27FC236}">
                <a16:creationId xmlns:a16="http://schemas.microsoft.com/office/drawing/2014/main" id="{12118B41-A307-0DD1-5000-30B9B4FBE2D6}"/>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518433566"/>
      </p:ext>
    </p:extLst>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showMasterSp="0" preserve="1" userDrawn="1">
  <p:cSld name="Demo slide">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3223"/>
            <a:ext cx="9144000" cy="498598"/>
          </a:xfrm>
          <a:noFill/>
        </p:spPr>
        <p:txBody>
          <a:bodyPr lIns="0" tIns="0" rIns="0" bIns="0" anchor="b" anchorCtr="0">
            <a:spAutoFit/>
          </a:bodyPr>
          <a:lstStyle>
            <a:lvl1pPr algn="l" defTabSz="932742" rtl="0" eaLnBrk="1" latinLnBrk="0" hangingPunct="1">
              <a:lnSpc>
                <a:spcPct val="90000"/>
              </a:lnSpc>
              <a:spcBef>
                <a:spcPct val="0"/>
              </a:spcBef>
              <a:buNone/>
              <a:defRPr lang="en-US" sz="3600" b="0" kern="1200" cap="none" spc="-50" baseline="0" dirty="0">
                <a:ln w="3175">
                  <a:noFill/>
                </a:ln>
                <a:solidFill>
                  <a:srgbClr val="50E6FF"/>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38554"/>
          </a:xfrm>
          <a:noFill/>
        </p:spPr>
        <p:txBody>
          <a:bodyPr lIns="0" tIns="0" rIns="0" bIns="0">
            <a:spAutoFit/>
          </a:bodyPr>
          <a:lstStyle>
            <a:lvl1pPr marL="0" indent="0">
              <a:spcBef>
                <a:spcPts val="0"/>
              </a:spcBef>
              <a:spcAft>
                <a:spcPts val="0"/>
              </a:spcAft>
              <a:buFont typeface="Arial" panose="020B0604020202020204" pitchFamily="34" charset="0"/>
              <a:buNone/>
              <a:defRPr sz="22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310697473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611.xml><?xml version="1.0" encoding="utf-8"?>
<p:sldLayout xmlns:a="http://schemas.openxmlformats.org/drawingml/2006/main" xmlns:r="http://schemas.openxmlformats.org/officeDocument/2006/relationships" xmlns:p="http://schemas.openxmlformats.org/presentationml/2006/main" showMasterSp="0" preserve="1" userDrawn="1">
  <p:cSld name="Demo slide 2">
    <p:bg>
      <p:bgRef idx="1001">
        <a:schemeClr val="bg1"/>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3223"/>
            <a:ext cx="9144000" cy="498598"/>
          </a:xfrm>
          <a:noFill/>
        </p:spPr>
        <p:txBody>
          <a:bodyPr lIns="0" tIns="0" rIns="0" bIns="0" anchor="b" anchorCtr="0">
            <a:spAutoFit/>
          </a:bodyPr>
          <a:lstStyle>
            <a:lvl1pPr algn="l" defTabSz="932742" rtl="0" eaLnBrk="1" latinLnBrk="0" hangingPunct="1">
              <a:lnSpc>
                <a:spcPct val="9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Demo title</a:t>
            </a:r>
          </a:p>
        </p:txBody>
      </p:sp>
      <p:sp>
        <p:nvSpPr>
          <p:cNvPr id="5" name="Text Placeholder 4"/>
          <p:cNvSpPr>
            <a:spLocks noGrp="1"/>
          </p:cNvSpPr>
          <p:nvPr>
            <p:ph type="body" sz="quarter" idx="12" hasCustomPrompt="1"/>
          </p:nvPr>
        </p:nvSpPr>
        <p:spPr>
          <a:xfrm>
            <a:off x="585216" y="3977319"/>
            <a:ext cx="9144000" cy="338554"/>
          </a:xfrm>
          <a:noFill/>
        </p:spPr>
        <p:txBody>
          <a:bodyPr lIns="0" tIns="0" rIns="0" bIns="0">
            <a:spAutoFit/>
          </a:bodyPr>
          <a:lstStyle>
            <a:lvl1pPr marL="0" indent="0">
              <a:spcBef>
                <a:spcPts val="0"/>
              </a:spcBef>
              <a:spcAft>
                <a:spcPts val="0"/>
              </a:spcAft>
              <a:buFont typeface="Arial" panose="020B0604020202020204" pitchFamily="34" charset="0"/>
              <a:buNone/>
              <a:defRPr sz="2200" spc="0" baseline="0">
                <a:solidFill>
                  <a:schemeClr val="tx1"/>
                </a:solidFill>
                <a:latin typeface="+mn-lt"/>
              </a:defRPr>
            </a:lvl1pPr>
          </a:lstStyle>
          <a:p>
            <a:pPr lvl="0"/>
            <a:r>
              <a:rPr lang="en-US"/>
              <a:t>Speaker name</a:t>
            </a:r>
          </a:p>
        </p:txBody>
      </p:sp>
    </p:spTree>
    <p:extLst>
      <p:ext uri="{BB962C8B-B14F-4D97-AF65-F5344CB8AC3E}">
        <p14:creationId xmlns:p14="http://schemas.microsoft.com/office/powerpoint/2010/main" val="165550285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guide id="4" orient="horz" pos="2505">
          <p15:clr>
            <a:srgbClr val="5ACBF0"/>
          </p15:clr>
        </p15:guide>
      </p15:sldGuideLst>
    </p:ext>
  </p:extLst>
</p:sldLayout>
</file>

<file path=ppt/slideLayouts/slideLayout612.xml><?xml version="1.0" encoding="utf-8"?>
<p:sldLayout xmlns:a="http://schemas.openxmlformats.org/drawingml/2006/main" xmlns:r="http://schemas.openxmlformats.org/officeDocument/2006/relationships" xmlns:p="http://schemas.openxmlformats.org/presentationml/2006/main" showMasterSp="0" preserve="1" userDrawn="1">
  <p:cSld name="Section Title">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5808"/>
            <a:ext cx="9144000" cy="498598"/>
          </a:xfrm>
          <a:noFill/>
        </p:spPr>
        <p:txBody>
          <a:bodyPr lIns="0" tIns="0" rIns="0" bIns="0" anchor="b" anchorCtr="0">
            <a:spAutoFit/>
          </a:bodyPr>
          <a:lstStyle>
            <a:lvl1pPr algn="l" defTabSz="932742" rtl="0" eaLnBrk="1" latinLnBrk="0" hangingPunct="1">
              <a:lnSpc>
                <a:spcPct val="90000"/>
              </a:lnSpc>
              <a:spcBef>
                <a:spcPct val="0"/>
              </a:spcBef>
              <a:buNone/>
              <a:defRPr lang="en-US" sz="3600" b="0" kern="1200" cap="none" spc="-50" baseline="0" dirty="0">
                <a:ln w="3175">
                  <a:noFill/>
                </a:ln>
                <a:solidFill>
                  <a:srgbClr val="50E6FF"/>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119054200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27">
          <p15:clr>
            <a:srgbClr val="5ACBF0"/>
          </p15:clr>
        </p15:guide>
        <p15:guide id="3" orient="horz" pos="1911">
          <p15:clr>
            <a:srgbClr val="5ACBF0"/>
          </p15:clr>
        </p15:guide>
      </p15:sldGuideLst>
    </p:ext>
  </p:extLst>
</p:sldLayout>
</file>

<file path=ppt/slideLayouts/slideLayout613.xml><?xml version="1.0" encoding="utf-8"?>
<p:sldLayout xmlns:a="http://schemas.openxmlformats.org/drawingml/2006/main" xmlns:r="http://schemas.openxmlformats.org/officeDocument/2006/relationships" xmlns:p="http://schemas.openxmlformats.org/presentationml/2006/main" showMasterSp="0" preserve="1" userDrawn="1">
  <p:cSld name="Section Title 2">
    <p:bg>
      <p:bgRef idx="1001">
        <a:schemeClr val="bg1"/>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85216" y="3035808"/>
            <a:ext cx="9144000" cy="498598"/>
          </a:xfrm>
          <a:noFill/>
        </p:spPr>
        <p:txBody>
          <a:bodyPr lIns="0" tIns="0" rIns="0" bIns="0" anchor="b" anchorCtr="0">
            <a:spAutoFit/>
          </a:bodyPr>
          <a:lstStyle>
            <a:lvl1pPr algn="l" defTabSz="932742" rtl="0" eaLnBrk="1" latinLnBrk="0" hangingPunct="1">
              <a:lnSpc>
                <a:spcPct val="9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Section title</a:t>
            </a:r>
          </a:p>
        </p:txBody>
      </p:sp>
    </p:spTree>
    <p:extLst>
      <p:ext uri="{BB962C8B-B14F-4D97-AF65-F5344CB8AC3E}">
        <p14:creationId xmlns:p14="http://schemas.microsoft.com/office/powerpoint/2010/main" val="277288417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614.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931366307"/>
      </p:ext>
    </p:extLst>
  </p:cSld>
  <p:clrMapOvr>
    <a:masterClrMapping/>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61">
          <p15:clr>
            <a:srgbClr val="A4A3A4"/>
          </p15:clr>
        </p15:guide>
        <p15:guide id="15" pos="3348">
          <p15:clr>
            <a:srgbClr val="A4A3A4"/>
          </p15:clr>
        </p15:guide>
        <p15:guide id="16" pos="3754">
          <p15:clr>
            <a:srgbClr val="A4A3A4"/>
          </p15:clr>
        </p15:guide>
        <p15:guide id="17" pos="3931">
          <p15:clr>
            <a:srgbClr val="A4A3A4"/>
          </p15:clr>
        </p15:guide>
        <p15:guide id="18" pos="4342">
          <p15:clr>
            <a:srgbClr val="A4A3A4"/>
          </p15:clr>
        </p15:guide>
        <p15:guide id="19" pos="4531">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615.xml><?xml version="1.0" encoding="utf-8"?>
<p:sldLayout xmlns:a="http://schemas.openxmlformats.org/drawingml/2006/main" xmlns:r="http://schemas.openxmlformats.org/officeDocument/2006/relationships" xmlns:p="http://schemas.openxmlformats.org/presentationml/2006/main" showMasterSp="0" preserve="1" userDrawn="1">
  <p:cSld name="Blank 2">
    <p:bg>
      <p:bgRef idx="1001">
        <a:schemeClr val="bg2"/>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10760684"/>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6" pos="779">
          <p15:clr>
            <a:srgbClr val="A4A3A4"/>
          </p15:clr>
        </p15:guide>
        <p15:guide id="7" pos="962">
          <p15:clr>
            <a:srgbClr val="A4A3A4"/>
          </p15:clr>
        </p15:guide>
        <p15:guide id="8" pos="1373">
          <p15:clr>
            <a:srgbClr val="A4A3A4"/>
          </p15:clr>
        </p15:guide>
        <p15:guide id="9" pos="1556">
          <p15:clr>
            <a:srgbClr val="A4A3A4"/>
          </p15:clr>
        </p15:guide>
        <p15:guide id="10" pos="1967">
          <p15:clr>
            <a:srgbClr val="A4A3A4"/>
          </p15:clr>
        </p15:guide>
        <p15:guide id="11" pos="2150">
          <p15:clr>
            <a:srgbClr val="A4A3A4"/>
          </p15:clr>
        </p15:guide>
        <p15:guide id="12" pos="2561">
          <p15:clr>
            <a:srgbClr val="A4A3A4"/>
          </p15:clr>
        </p15:guide>
        <p15:guide id="13" pos="2744">
          <p15:clr>
            <a:srgbClr val="A4A3A4"/>
          </p15:clr>
        </p15:guide>
        <p15:guide id="14" pos="3155">
          <p15:clr>
            <a:srgbClr val="A4A3A4"/>
          </p15:clr>
        </p15:guide>
        <p15:guide id="15" pos="3338">
          <p15:clr>
            <a:srgbClr val="A4A3A4"/>
          </p15:clr>
        </p15:guide>
        <p15:guide id="16" pos="3749">
          <p15:clr>
            <a:srgbClr val="A4A3A4"/>
          </p15:clr>
        </p15:guide>
        <p15:guide id="17" pos="3932">
          <p15:clr>
            <a:srgbClr val="A4A3A4"/>
          </p15:clr>
        </p15:guide>
        <p15:guide id="18" pos="4343">
          <p15:clr>
            <a:srgbClr val="A4A3A4"/>
          </p15:clr>
        </p15:guide>
        <p15:guide id="19" pos="4526">
          <p15:clr>
            <a:srgbClr val="A4A3A4"/>
          </p15:clr>
        </p15:guide>
        <p15:guide id="20" pos="4937">
          <p15:clr>
            <a:srgbClr val="A4A3A4"/>
          </p15:clr>
        </p15:guide>
        <p15:guide id="21" pos="5120">
          <p15:clr>
            <a:srgbClr val="A4A3A4"/>
          </p15:clr>
        </p15:guide>
        <p15:guide id="22" pos="5529">
          <p15:clr>
            <a:srgbClr val="A4A3A4"/>
          </p15:clr>
        </p15:guide>
        <p15:guide id="23" pos="5714">
          <p15:clr>
            <a:srgbClr val="A4A3A4"/>
          </p15:clr>
        </p15:guide>
        <p15:guide id="24" pos="6123">
          <p15:clr>
            <a:srgbClr val="A4A3A4"/>
          </p15:clr>
        </p15:guide>
        <p15:guide id="25" pos="6308">
          <p15:clr>
            <a:srgbClr val="A4A3A4"/>
          </p15:clr>
        </p15:guide>
        <p15:guide id="26" pos="6717">
          <p15:clr>
            <a:srgbClr val="A4A3A4"/>
          </p15:clr>
        </p15:guide>
        <p15:guide id="27" pos="6900">
          <p15:clr>
            <a:srgbClr val="A4A3A4"/>
          </p15:clr>
        </p15:guide>
        <p15:guide id="28" orient="horz" pos="905">
          <p15:clr>
            <a:srgbClr val="5ACBF0"/>
          </p15:clr>
        </p15:guide>
        <p15:guide id="29" orient="horz" pos="1271">
          <p15:clr>
            <a:srgbClr val="5ACBF0"/>
          </p15:clr>
        </p15:guide>
        <p15:guide id="30" orient="horz" pos="288">
          <p15:clr>
            <a:srgbClr val="5ACBF0"/>
          </p15:clr>
        </p15:guide>
      </p15:sldGuideLst>
    </p:ext>
  </p:extLst>
</p:sldLayout>
</file>

<file path=ppt/slideLayouts/slideLayout616.xml><?xml version="1.0" encoding="utf-8"?>
<p:sldLayout xmlns:a="http://schemas.openxmlformats.org/drawingml/2006/main" xmlns:r="http://schemas.openxmlformats.org/officeDocument/2006/relationships" xmlns:p="http://schemas.openxmlformats.org/presentationml/2006/main" showMasterSp="0" preserve="1" userDrawn="1">
  <p:cSld name="Closing logo slide">
    <p:bg>
      <p:bgRef idx="1001">
        <a:schemeClr val="bg2"/>
      </p:bgRef>
    </p:bg>
    <p:spTree>
      <p:nvGrpSpPr>
        <p:cNvPr id="1" name=""/>
        <p:cNvGrpSpPr/>
        <p:nvPr/>
      </p:nvGrpSpPr>
      <p:grpSpPr>
        <a:xfrm>
          <a:off x="0" y="0"/>
          <a:ext cx="0" cy="0"/>
          <a:chOff x="0" y="0"/>
          <a:chExt cx="0" cy="0"/>
        </a:xfrm>
      </p:grpSpPr>
      <p:sp>
        <p:nvSpPr>
          <p:cNvPr id="2" name="Text Box 3" descr="This is a copyright notice that should be included on the final slide."/>
          <p:cNvSpPr txBox="1">
            <a:spLocks noChangeArrowheads="1"/>
          </p:cNvSpPr>
          <p:nvPr userDrawn="1"/>
        </p:nvSpPr>
        <p:spPr bwMode="blackWhite">
          <a:xfrm>
            <a:off x="584200" y="6161316"/>
            <a:ext cx="4482124" cy="107722"/>
          </a:xfrm>
          <a:prstGeom prst="rect">
            <a:avLst/>
          </a:prstGeom>
          <a:noFill/>
          <a:ln w="12700">
            <a:noFill/>
            <a:miter lim="800000"/>
            <a:headEnd type="none" w="sm" len="sm"/>
            <a:tailEnd type="none" w="sm" len="sm"/>
          </a:ln>
          <a:effectLst/>
        </p:spPr>
        <p:txBody>
          <a:bodyPr vert="horz" wrap="square" lIns="0" tIns="0" rIns="0" bIns="0" numCol="1" anchor="b" anchorCtr="0" compatLnSpc="1">
            <a:prstTxWarp prst="textNoShape">
              <a:avLst/>
            </a:prstTxWarp>
            <a:spAutoFit/>
          </a:bodyPr>
          <a:lstStyle/>
          <a:p>
            <a:pPr defTabSz="932290" eaLnBrk="0" hangingPunct="0"/>
            <a:r>
              <a:rPr lang="en-US" sz="700">
                <a:solidFill>
                  <a:schemeClr val="tx1"/>
                </a:solidFill>
                <a:cs typeface="Segoe UI" pitchFamily="34" charset="0"/>
              </a:rPr>
              <a:t>© Copyright Microsoft Corporation. All rights reserved. </a:t>
            </a:r>
          </a:p>
        </p:txBody>
      </p:sp>
      <p:pic>
        <p:nvPicPr>
          <p:cNvPr id="5" name="MS logo white - EMF" descr="Microsoft logo white text version">
            <a:extLst>
              <a:ext uri="{FF2B5EF4-FFF2-40B4-BE49-F238E27FC236}">
                <a16:creationId xmlns:a16="http://schemas.microsoft.com/office/drawing/2014/main" id="{70D3778F-A717-44C8-9013-FF206B15DD6D}"/>
              </a:ext>
            </a:extLst>
          </p:cNvPr>
          <p:cNvPicPr>
            <a:picLocks noChangeAspect="1"/>
          </p:cNvPicPr>
          <p:nvPr userDrawn="1"/>
        </p:nvPicPr>
        <p:blipFill>
          <a:blip r:embed="rId2"/>
          <a:stretch>
            <a:fillRect/>
          </a:stretch>
        </p:blipFill>
        <p:spPr bwMode="black">
          <a:xfrm>
            <a:off x="584200" y="585788"/>
            <a:ext cx="1366245" cy="292608"/>
          </a:xfrm>
          <a:prstGeom prst="rect">
            <a:avLst/>
          </a:prstGeom>
        </p:spPr>
      </p:pic>
    </p:spTree>
    <p:extLst>
      <p:ext uri="{BB962C8B-B14F-4D97-AF65-F5344CB8AC3E}">
        <p14:creationId xmlns:p14="http://schemas.microsoft.com/office/powerpoint/2010/main" val="197939429"/>
      </p:ext>
    </p:extLst>
  </p:cSld>
  <p:clrMapOvr>
    <a:overrideClrMapping bg1="dk1" tx1="lt1" bg2="dk2" tx2="lt2" accent1="accent1" accent2="accent2" accent3="accent3" accent4="accent4" accent5="accent5" accent6="accent6" hlink="hlink" folHlink="folHlink"/>
  </p:clrMapOvr>
  <p:transition>
    <p:fade/>
  </p:transition>
</p:sldLayout>
</file>

<file path=ppt/slideLayouts/slideLayout617.xml><?xml version="1.0" encoding="utf-8"?>
<p:sldLayout xmlns:a="http://schemas.openxmlformats.org/drawingml/2006/main" xmlns:r="http://schemas.openxmlformats.org/officeDocument/2006/relationships" xmlns:p="http://schemas.openxmlformats.org/presentationml/2006/main" showMasterSp="0" preserve="1" userDrawn="1">
  <p:cSld name="Black Notes slide Layout">
    <p:bg bwMode="gray">
      <p:bgRef idx="1001">
        <a:schemeClr val="bg1"/>
      </p:bgRef>
    </p:bg>
    <p:spTree>
      <p:nvGrpSpPr>
        <p:cNvPr id="1" name=""/>
        <p:cNvGrpSpPr/>
        <p:nvPr/>
      </p:nvGrpSpPr>
      <p:grpSpPr>
        <a:xfrm>
          <a:off x="0" y="0"/>
          <a:ext cx="0" cy="0"/>
          <a:chOff x="0" y="0"/>
          <a:chExt cx="0" cy="0"/>
        </a:xfrm>
      </p:grpSpPr>
      <p:sp>
        <p:nvSpPr>
          <p:cNvPr id="3" name="Title 2"/>
          <p:cNvSpPr>
            <a:spLocks noGrp="1"/>
          </p:cNvSpPr>
          <p:nvPr>
            <p:ph type="title"/>
          </p:nvPr>
        </p:nvSpPr>
        <p:spPr bwMode="white"/>
        <p:txBody>
          <a:bodyPr/>
          <a:lstStyle>
            <a:lvl1pPr>
              <a:defRPr b="0">
                <a:solidFill>
                  <a:schemeClr val="tx1"/>
                </a:solidFill>
                <a:latin typeface="Segoe UI" pitchFamily="34" charset="0"/>
                <a:ea typeface="Segoe UI" pitchFamily="34" charset="0"/>
                <a:cs typeface="Segoe UI" pitchFamily="34" charset="0"/>
              </a:defRPr>
            </a:lvl1pPr>
          </a:lstStyle>
          <a:p>
            <a:r>
              <a:rPr lang="en-US"/>
              <a:t>Click to edit Master title style</a:t>
            </a:r>
          </a:p>
        </p:txBody>
      </p:sp>
      <p:sp>
        <p:nvSpPr>
          <p:cNvPr id="5" name="Text Placeholder 4">
            <a:extLst>
              <a:ext uri="{FF2B5EF4-FFF2-40B4-BE49-F238E27FC236}">
                <a16:creationId xmlns:a16="http://schemas.microsoft.com/office/drawing/2014/main" id="{F4B6606D-2DF9-48CD-BBE9-B751BF55CD2B}"/>
              </a:ext>
            </a:extLst>
          </p:cNvPr>
          <p:cNvSpPr>
            <a:spLocks noGrp="1"/>
          </p:cNvSpPr>
          <p:nvPr>
            <p:ph type="body" sz="quarter" idx="12"/>
          </p:nvPr>
        </p:nvSpPr>
        <p:spPr bwMode="white">
          <a:xfrm>
            <a:off x="584200" y="1436688"/>
            <a:ext cx="11018838" cy="2215991"/>
          </a:xfrm>
        </p:spPr>
        <p:txBody>
          <a:bodyPr>
            <a:spAutoFit/>
          </a:bodyPr>
          <a:lstStyle>
            <a:lvl1pPr>
              <a:defRPr sz="3600">
                <a:latin typeface="+mn-lt"/>
              </a:defRPr>
            </a:lvl1pPr>
            <a:lvl2pPr>
              <a:defRPr sz="2800">
                <a:latin typeface="+mn-lt"/>
              </a:defRPr>
            </a:lvl2pPr>
            <a:lvl3pPr>
              <a:defRPr sz="2400">
                <a:latin typeface="+mn-lt"/>
              </a:defRPr>
            </a:lvl3pPr>
            <a:lvl4pPr>
              <a:defRPr sz="2000">
                <a:latin typeface="+mn-lt"/>
              </a:defRPr>
            </a:lvl4pPr>
            <a:lvl5pPr>
              <a:defRPr sz="1800">
                <a:latin typeface="+mn-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Next slide"/>
          <p:cNvSpPr>
            <a:spLocks noGrp="1"/>
          </p:cNvSpPr>
          <p:nvPr>
            <p:ph type="body" sz="quarter" idx="11" hasCustomPrompt="1"/>
          </p:nvPr>
        </p:nvSpPr>
        <p:spPr>
          <a:xfrm>
            <a:off x="1" y="6269038"/>
            <a:ext cx="12192001" cy="588963"/>
          </a:xfrm>
          <a:prstGeom prst="rect">
            <a:avLst/>
          </a:prstGeom>
          <a:solidFill>
            <a:srgbClr val="FFFF99"/>
          </a:solidFill>
        </p:spPr>
        <p:txBody>
          <a:bodyPr wrap="square" lIns="155457" tIns="77729" rIns="155457" bIns="45720" anchor="b" anchorCtr="0">
            <a:noAutofit/>
          </a:bodyPr>
          <a:lstStyle>
            <a:lvl1pPr algn="r">
              <a:buFont typeface="Arial" pitchFamily="34" charset="0"/>
              <a:buNone/>
              <a:defRPr sz="3700" spc="-51" baseline="0">
                <a:solidFill>
                  <a:srgbClr val="000000"/>
                </a:solidFill>
                <a:effectLst/>
                <a:latin typeface="Segoe UI" pitchFamily="34" charset="0"/>
                <a:ea typeface="Segoe UI" pitchFamily="34" charset="0"/>
                <a:cs typeface="Segoe UI" pitchFamily="34" charset="0"/>
              </a:defRPr>
            </a:lvl1pPr>
          </a:lstStyle>
          <a:p>
            <a:pPr lvl="0"/>
            <a:r>
              <a:rPr lang="en-US"/>
              <a:t>Next:</a:t>
            </a:r>
          </a:p>
        </p:txBody>
      </p:sp>
    </p:spTree>
    <p:extLst>
      <p:ext uri="{BB962C8B-B14F-4D97-AF65-F5344CB8AC3E}">
        <p14:creationId xmlns:p14="http://schemas.microsoft.com/office/powerpoint/2010/main" val="1075298912"/>
      </p:ext>
    </p:extLst>
  </p:cSld>
  <p:clrMapOvr>
    <a:overrideClrMapping bg1="dk1" tx1="lt1" bg2="dk2" tx2="lt2" accent1="accent1" accent2="accent2" accent3="accent3" accent4="accent4" accent5="accent5" accent6="accent6" hlink="hlink" folHlink="folHlink"/>
  </p:clrMapOvr>
  <p:transition>
    <p:fade/>
  </p:transition>
  <p:extLst>
    <p:ext uri="{DCECCB84-F9BA-43D5-87BE-67443E8EF086}">
      <p15:sldGuideLst xmlns:p15="http://schemas.microsoft.com/office/powerpoint/2012/main">
        <p15:guide id="1" orient="horz" pos="904">
          <p15:clr>
            <a:srgbClr val="5ACBF0"/>
          </p15:clr>
        </p15:guide>
        <p15:guide id="2" orient="horz" pos="288">
          <p15:clr>
            <a:srgbClr val="5ACBF0"/>
          </p15:clr>
        </p15:guide>
      </p15:sldGuideLst>
    </p:ext>
  </p:extLst>
</p:sldLayout>
</file>

<file path=ppt/slideLayouts/slideLayout618.xml><?xml version="1.0" encoding="utf-8"?>
<p:sldLayout xmlns:a="http://schemas.openxmlformats.org/drawingml/2006/main" xmlns:r="http://schemas.openxmlformats.org/officeDocument/2006/relationships" xmlns:p="http://schemas.openxmlformats.org/presentationml/2006/main" showMasterSp="0" type="obj">
  <p:cSld name="1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52CBDD-B49C-F50A-9297-6A1E4C48BF88}"/>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65EA33C6-661C-2D3F-60E0-61CB3EC78EDB}"/>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D9275270-C12E-9F12-FDB7-05AF20A1B3CF}"/>
              </a:ext>
            </a:extLst>
          </p:cNvPr>
          <p:cNvSpPr>
            <a:spLocks noGrp="1"/>
          </p:cNvSpPr>
          <p:nvPr>
            <p:ph type="dt" sz="half" idx="10"/>
          </p:nvPr>
        </p:nvSpPr>
        <p:spPr/>
        <p:txBody>
          <a:bodyPr/>
          <a:lstStyle/>
          <a:p>
            <a:fld id="{DCC62DEB-7AFE-4829-A71A-2301BCB27338}" type="datetimeFigureOut">
              <a:rPr lang="en-US" smtClean="0"/>
              <a:t>2/2/2024</a:t>
            </a:fld>
            <a:endParaRPr lang="en-US"/>
          </a:p>
        </p:txBody>
      </p:sp>
      <p:sp>
        <p:nvSpPr>
          <p:cNvPr id="5" name="Footer Placeholder 4">
            <a:extLst>
              <a:ext uri="{FF2B5EF4-FFF2-40B4-BE49-F238E27FC236}">
                <a16:creationId xmlns:a16="http://schemas.microsoft.com/office/drawing/2014/main" id="{C030F483-DAA9-6045-D95B-EA89A4BBD2C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DFDB49D9-7034-DE6E-7E16-0DE2AFE72117}"/>
              </a:ext>
            </a:extLst>
          </p:cNvPr>
          <p:cNvSpPr>
            <a:spLocks noGrp="1"/>
          </p:cNvSpPr>
          <p:nvPr>
            <p:ph type="sldNum" sz="quarter" idx="12"/>
          </p:nvPr>
        </p:nvSpPr>
        <p:spPr/>
        <p:txBody>
          <a:bodyPr/>
          <a:lstStyle/>
          <a:p>
            <a:fld id="{DB5B0896-7E03-413C-8D81-8087C9B56DDD}" type="slidenum">
              <a:rPr lang="en-US" smtClean="0"/>
              <a:t>‹#›</a:t>
            </a:fld>
            <a:endParaRPr lang="en-US"/>
          </a:p>
        </p:txBody>
      </p:sp>
    </p:spTree>
    <p:extLst>
      <p:ext uri="{BB962C8B-B14F-4D97-AF65-F5344CB8AC3E}">
        <p14:creationId xmlns:p14="http://schemas.microsoft.com/office/powerpoint/2010/main" val="938641412"/>
      </p:ext>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showMasterSp="0" type="title">
  <p:cSld name="1_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C1AECD-1FE9-48BF-C502-E89BD2BC7462}"/>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5ED56EED-8985-A6FB-4DB7-C110CA91EC09}"/>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9E43257D-30DB-EF01-EAC4-9AE2F023B3D2}"/>
              </a:ext>
            </a:extLst>
          </p:cNvPr>
          <p:cNvSpPr>
            <a:spLocks noGrp="1"/>
          </p:cNvSpPr>
          <p:nvPr>
            <p:ph type="dt" sz="half" idx="10"/>
          </p:nvPr>
        </p:nvSpPr>
        <p:spPr/>
        <p:txBody>
          <a:bodyPr/>
          <a:lstStyle/>
          <a:p>
            <a:fld id="{4436B27B-A9F2-4113-AF23-9AAE6EE80083}" type="datetimeFigureOut">
              <a:rPr lang="en-US" smtClean="0"/>
              <a:t>2/2/2024</a:t>
            </a:fld>
            <a:endParaRPr lang="en-US"/>
          </a:p>
        </p:txBody>
      </p:sp>
      <p:sp>
        <p:nvSpPr>
          <p:cNvPr id="5" name="Footer Placeholder 4">
            <a:extLst>
              <a:ext uri="{FF2B5EF4-FFF2-40B4-BE49-F238E27FC236}">
                <a16:creationId xmlns:a16="http://schemas.microsoft.com/office/drawing/2014/main" id="{2C3FA7A5-F87C-2ADA-9E2B-B10617811B1A}"/>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6BBE4A04-6A1F-15DF-813D-918A07D62199}"/>
              </a:ext>
            </a:extLst>
          </p:cNvPr>
          <p:cNvSpPr>
            <a:spLocks noGrp="1"/>
          </p:cNvSpPr>
          <p:nvPr>
            <p:ph type="sldNum" sz="quarter" idx="12"/>
          </p:nvPr>
        </p:nvSpPr>
        <p:spPr/>
        <p:txBody>
          <a:bodyPr/>
          <a:lstStyle/>
          <a:p>
            <a:fld id="{FEB8B073-9382-443A-A0B8-C1DC12F4B343}" type="slidenum">
              <a:rPr lang="en-US" smtClean="0"/>
              <a:t>‹#›</a:t>
            </a:fld>
            <a:endParaRPr lang="en-US"/>
          </a:p>
        </p:txBody>
      </p:sp>
    </p:spTree>
    <p:extLst>
      <p:ext uri="{BB962C8B-B14F-4D97-AF65-F5344CB8AC3E}">
        <p14:creationId xmlns:p14="http://schemas.microsoft.com/office/powerpoint/2010/main" val="2111067408"/>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preserve="1" userDrawn="1">
  <p:cSld name="1_Section Title photo">
    <p:spTree>
      <p:nvGrpSpPr>
        <p:cNvPr id="1" name=""/>
        <p:cNvGrpSpPr/>
        <p:nvPr/>
      </p:nvGrpSpPr>
      <p:grpSpPr>
        <a:xfrm>
          <a:off x="0" y="0"/>
          <a:ext cx="0" cy="0"/>
          <a:chOff x="0" y="0"/>
          <a:chExt cx="0" cy="0"/>
        </a:xfrm>
      </p:grpSpPr>
      <p:pic>
        <p:nvPicPr>
          <p:cNvPr id="4" name="Picture 3" descr="A close-up of a ribbon&#10;&#10;Description automatically generated">
            <a:extLst>
              <a:ext uri="{FF2B5EF4-FFF2-40B4-BE49-F238E27FC236}">
                <a16:creationId xmlns:a16="http://schemas.microsoft.com/office/drawing/2014/main" id="{8D106E32-AE8C-D4ED-B83A-9ECE4F6522F3}"/>
              </a:ext>
            </a:extLst>
          </p:cNvPr>
          <p:cNvPicPr>
            <a:picLocks noChangeAspect="1"/>
          </p:cNvPicPr>
          <p:nvPr userDrawn="1"/>
        </p:nvPicPr>
        <p:blipFill rotWithShape="1">
          <a:blip r:embed="rId2">
            <a:extLst>
              <a:ext uri="{28A0092B-C50C-407E-A947-70E740481C1C}">
                <a14:useLocalDpi xmlns:a14="http://schemas.microsoft.com/office/drawing/2010/main"/>
              </a:ext>
            </a:extLst>
          </a:blip>
          <a:srcRect t="1555" r="23455" b="21900"/>
          <a:stretch/>
        </p:blipFill>
        <p:spPr>
          <a:xfrm>
            <a:off x="0" y="0"/>
            <a:ext cx="12192000" cy="6858000"/>
          </a:xfrm>
          <a:prstGeom prst="rect">
            <a:avLst/>
          </a:prstGeom>
        </p:spPr>
      </p:pic>
      <p:sp>
        <p:nvSpPr>
          <p:cNvPr id="3" name="Rectangle 2">
            <a:extLst>
              <a:ext uri="{FF2B5EF4-FFF2-40B4-BE49-F238E27FC236}">
                <a16:creationId xmlns:a16="http://schemas.microsoft.com/office/drawing/2014/main" id="{320A2AEC-2128-127A-9EBE-97F194038AB7}"/>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1471409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preserve="1" userDrawn="1">
  <p:cSld name="2_Section Title photo">
    <p:spTree>
      <p:nvGrpSpPr>
        <p:cNvPr id="1" name=""/>
        <p:cNvGrpSpPr/>
        <p:nvPr/>
      </p:nvGrpSpPr>
      <p:grpSpPr>
        <a:xfrm>
          <a:off x="0" y="0"/>
          <a:ext cx="0" cy="0"/>
          <a:chOff x="0" y="0"/>
          <a:chExt cx="0" cy="0"/>
        </a:xfrm>
      </p:grpSpPr>
      <p:pic>
        <p:nvPicPr>
          <p:cNvPr id="5" name="Picture 4" descr="A close-up of a ribbon&#10;&#10;Description automatically generated">
            <a:extLst>
              <a:ext uri="{FF2B5EF4-FFF2-40B4-BE49-F238E27FC236}">
                <a16:creationId xmlns:a16="http://schemas.microsoft.com/office/drawing/2014/main" id="{AC871D7A-C89B-F090-4E20-507E04C5B408}"/>
              </a:ext>
            </a:extLst>
          </p:cNvPr>
          <p:cNvPicPr>
            <a:picLocks noChangeAspect="1"/>
          </p:cNvPicPr>
          <p:nvPr userDrawn="1"/>
        </p:nvPicPr>
        <p:blipFill rotWithShape="1">
          <a:blip r:embed="rId2">
            <a:extLst>
              <a:ext uri="{28A0092B-C50C-407E-A947-70E740481C1C}">
                <a14:useLocalDpi xmlns:a14="http://schemas.microsoft.com/office/drawing/2010/main"/>
              </a:ext>
            </a:extLst>
          </a:blip>
          <a:srcRect t="15625"/>
          <a:stretch/>
        </p:blipFill>
        <p:spPr>
          <a:xfrm>
            <a:off x="0" y="0"/>
            <a:ext cx="12192000" cy="6858000"/>
          </a:xfrm>
          <a:prstGeom prst="rect">
            <a:avLst/>
          </a:prstGeom>
        </p:spPr>
      </p:pic>
    </p:spTree>
    <p:extLst>
      <p:ext uri="{BB962C8B-B14F-4D97-AF65-F5344CB8AC3E}">
        <p14:creationId xmlns:p14="http://schemas.microsoft.com/office/powerpoint/2010/main" val="12713347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preserve="1" userDrawn="1">
  <p:cSld name="Summary page_Big headline">
    <p:spTree>
      <p:nvGrpSpPr>
        <p:cNvPr id="1" name=""/>
        <p:cNvGrpSpPr/>
        <p:nvPr/>
      </p:nvGrpSpPr>
      <p:grpSpPr>
        <a:xfrm>
          <a:off x="0" y="0"/>
          <a:ext cx="0" cy="0"/>
          <a:chOff x="0" y="0"/>
          <a:chExt cx="0" cy="0"/>
        </a:xfrm>
      </p:grpSpPr>
      <p:pic>
        <p:nvPicPr>
          <p:cNvPr id="6" name="Picture 5" descr="A group of chat boxes&#10;&#10;Description automatically generated">
            <a:extLst>
              <a:ext uri="{FF2B5EF4-FFF2-40B4-BE49-F238E27FC236}">
                <a16:creationId xmlns:a16="http://schemas.microsoft.com/office/drawing/2014/main" id="{7EC4F649-6224-35AC-63DA-ED13663C2B8F}"/>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9879" r="50000" b="1010"/>
          <a:stretch/>
        </p:blipFill>
        <p:spPr>
          <a:xfrm>
            <a:off x="7661204" y="685800"/>
            <a:ext cx="4035496" cy="5600700"/>
          </a:xfrm>
          <a:prstGeom prst="rect">
            <a:avLst/>
          </a:prstGeom>
        </p:spPr>
      </p:pic>
      <p:pic>
        <p:nvPicPr>
          <p:cNvPr id="3" name="Picture 2" descr="A blurry image of a person's hand&#10;&#10;Description automatically generated">
            <a:extLst>
              <a:ext uri="{FF2B5EF4-FFF2-40B4-BE49-F238E27FC236}">
                <a16:creationId xmlns:a16="http://schemas.microsoft.com/office/drawing/2014/main" id="{1886A6EB-DC3A-AC64-803E-AEC23C354B34}"/>
              </a:ext>
            </a:extLst>
          </p:cNvPr>
          <p:cNvPicPr>
            <a:picLocks noChangeAspect="1"/>
          </p:cNvPicPr>
          <p:nvPr userDrawn="1"/>
        </p:nvPicPr>
        <p:blipFill rotWithShape="1">
          <a:blip r:embed="rId3" cstate="screen">
            <a:extLst>
              <a:ext uri="{BEBA8EAE-BF5A-486C-A8C5-ECC9F3942E4B}">
                <a14:imgProps xmlns:a14="http://schemas.microsoft.com/office/drawing/2010/main">
                  <a14:imgLayer r:embed="rId4">
                    <a14:imgEffect>
                      <a14:artisticBlur radius="75"/>
                    </a14:imgEffect>
                  </a14:imgLayer>
                </a14:imgProps>
              </a:ext>
              <a:ext uri="{28A0092B-C50C-407E-A947-70E740481C1C}">
                <a14:useLocalDpi xmlns:a14="http://schemas.microsoft.com/office/drawing/2010/main"/>
              </a:ext>
            </a:extLst>
          </a:blip>
          <a:srcRect t="2407"/>
          <a:stretch/>
        </p:blipFill>
        <p:spPr>
          <a:xfrm>
            <a:off x="0" y="0"/>
            <a:ext cx="12192000" cy="6692900"/>
          </a:xfrm>
          <a:prstGeom prst="rect">
            <a:avLst/>
          </a:prstGeom>
        </p:spPr>
      </p:pic>
      <p:sp>
        <p:nvSpPr>
          <p:cNvPr id="4" name="Rectangle 3">
            <a:extLst>
              <a:ext uri="{FF2B5EF4-FFF2-40B4-BE49-F238E27FC236}">
                <a16:creationId xmlns:a16="http://schemas.microsoft.com/office/drawing/2014/main" id="{F0F8B4D4-45FE-8A6B-0940-2613A4013FC0}"/>
              </a:ext>
            </a:extLst>
          </p:cNvPr>
          <p:cNvSpPr/>
          <p:nvPr userDrawn="1"/>
        </p:nvSpPr>
        <p:spPr>
          <a:xfrm>
            <a:off x="0" y="0"/>
            <a:ext cx="12192000" cy="6692900"/>
          </a:xfrm>
          <a:prstGeom prst="rect">
            <a:avLst/>
          </a:prstGeom>
          <a:gradFill flip="none" rotWithShape="1">
            <a:gsLst>
              <a:gs pos="36000">
                <a:schemeClr val="bg1">
                  <a:alpha val="68000"/>
                </a:schemeClr>
              </a:gs>
              <a:gs pos="100000">
                <a:schemeClr val="bg1">
                  <a:alpha val="20000"/>
                </a:schemeClr>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 Placeholder 3">
            <a:extLst>
              <a:ext uri="{FF2B5EF4-FFF2-40B4-BE49-F238E27FC236}">
                <a16:creationId xmlns:a16="http://schemas.microsoft.com/office/drawing/2014/main" id="{EAE3F76B-93DD-2A11-C7C5-3051EECE9777}"/>
              </a:ext>
            </a:extLst>
          </p:cNvPr>
          <p:cNvSpPr>
            <a:spLocks noGrp="1"/>
          </p:cNvSpPr>
          <p:nvPr>
            <p:ph type="body" sz="quarter" idx="15"/>
          </p:nvPr>
        </p:nvSpPr>
        <p:spPr>
          <a:xfrm>
            <a:off x="387350" y="1619611"/>
            <a:ext cx="5055459" cy="726353"/>
          </a:xfrm>
          <a:prstGeom prst="rect">
            <a:avLst/>
          </a:prstGeom>
        </p:spPr>
        <p:txBody>
          <a:bodyPr wrap="square">
            <a:spAutoFit/>
          </a:bodyPr>
          <a:lstStyle>
            <a:lvl1pPr marL="137160" indent="-137160">
              <a:spcAft>
                <a:spcPts val="0"/>
              </a:spcAft>
              <a:buFont typeface="Arial" panose="020B0604020202020204" pitchFamily="34" charset="0"/>
              <a:buChar char="•"/>
              <a:defRPr>
                <a:solidFill>
                  <a:schemeClr val="tx1"/>
                </a:solidFill>
              </a:defRPr>
            </a:lvl1pPr>
            <a:lvl2pPr marL="265176" indent="-128016">
              <a:spcAft>
                <a:spcPts val="0"/>
              </a:spcAft>
              <a:buFont typeface="Arial" panose="020B0604020202020204" pitchFamily="34" charset="0"/>
              <a:buChar char="•"/>
              <a:defRPr>
                <a:solidFill>
                  <a:schemeClr val="tx1"/>
                </a:solidFill>
              </a:defRPr>
            </a:lvl2pPr>
            <a:lvl3pPr marL="384048" indent="-118872">
              <a:spcAft>
                <a:spcPts val="0"/>
              </a:spcAft>
              <a:buFont typeface="Arial" panose="020B0604020202020204" pitchFamily="34" charset="0"/>
              <a:buChar char="•"/>
              <a:defRPr>
                <a:solidFill>
                  <a:schemeClr val="tx1"/>
                </a:solidFill>
              </a:defRPr>
            </a:lvl3pPr>
            <a:lvl4pPr marL="685800" indent="0">
              <a:buNone/>
              <a:defRPr/>
            </a:lvl4pPr>
            <a:lvl5pPr marL="914400" indent="0">
              <a:buNone/>
              <a:defRPr/>
            </a:lvl5pPr>
          </a:lstStyle>
          <a:p>
            <a:pPr lvl="0"/>
            <a:r>
              <a:rPr lang="en-US"/>
              <a:t>Click to edit Master text styles</a:t>
            </a:r>
          </a:p>
          <a:p>
            <a:pPr lvl="1"/>
            <a:r>
              <a:rPr lang="en-US"/>
              <a:t>Second level</a:t>
            </a:r>
          </a:p>
          <a:p>
            <a:pPr lvl="2"/>
            <a:r>
              <a:rPr lang="en-US"/>
              <a:t>Third level</a:t>
            </a:r>
          </a:p>
        </p:txBody>
      </p:sp>
      <p:sp>
        <p:nvSpPr>
          <p:cNvPr id="2" name="Rectangle 1">
            <a:extLst>
              <a:ext uri="{FF2B5EF4-FFF2-40B4-BE49-F238E27FC236}">
                <a16:creationId xmlns:a16="http://schemas.microsoft.com/office/drawing/2014/main" id="{CD367F4E-8C73-E0F8-F13E-FE82EB5E8890}"/>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Picture 6" descr="A group of chat boxes&#10;&#10;Description automatically generated">
            <a:extLst>
              <a:ext uri="{FF2B5EF4-FFF2-40B4-BE49-F238E27FC236}">
                <a16:creationId xmlns:a16="http://schemas.microsoft.com/office/drawing/2014/main" id="{C9DC74CC-1FDA-D2C2-CA47-399C0C900E93}"/>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9879" r="50000" b="1010"/>
          <a:stretch/>
        </p:blipFill>
        <p:spPr>
          <a:xfrm>
            <a:off x="7688192" y="685800"/>
            <a:ext cx="4035496" cy="5600700"/>
          </a:xfrm>
          <a:prstGeom prst="rect">
            <a:avLst/>
          </a:prstGeom>
        </p:spPr>
      </p:pic>
      <p:sp>
        <p:nvSpPr>
          <p:cNvPr id="8" name="Title 1">
            <a:extLst>
              <a:ext uri="{FF2B5EF4-FFF2-40B4-BE49-F238E27FC236}">
                <a16:creationId xmlns:a16="http://schemas.microsoft.com/office/drawing/2014/main" id="{E1AC44E4-6E8B-3264-6C80-836DA134E7E9}"/>
              </a:ext>
            </a:extLst>
          </p:cNvPr>
          <p:cNvSpPr>
            <a:spLocks noGrp="1"/>
          </p:cNvSpPr>
          <p:nvPr>
            <p:ph type="title"/>
          </p:nvPr>
        </p:nvSpPr>
        <p:spPr>
          <a:xfrm>
            <a:off x="393700" y="250825"/>
            <a:ext cx="6924604" cy="1325563"/>
          </a:xfrm>
        </p:spPr>
        <p:txBody>
          <a:bodyPr>
            <a:normAutofit/>
          </a:bodyPr>
          <a:lstStyle>
            <a:lvl1pPr>
              <a:defRPr sz="3200"/>
            </a:lvl1pPr>
          </a:lstStyle>
          <a:p>
            <a:r>
              <a:rPr lang="en-US"/>
              <a:t>Click to edit Master title style</a:t>
            </a:r>
          </a:p>
        </p:txBody>
      </p:sp>
    </p:spTree>
    <p:extLst>
      <p:ext uri="{BB962C8B-B14F-4D97-AF65-F5344CB8AC3E}">
        <p14:creationId xmlns:p14="http://schemas.microsoft.com/office/powerpoint/2010/main" val="166892584"/>
      </p:ext>
    </p:extLst>
  </p:cSld>
  <p:clrMapOvr>
    <a:masterClrMapping/>
  </p:clrMapOvr>
  <p:transition>
    <p:fade/>
  </p:transition>
  <p:extLst>
    <p:ext uri="{DCECCB84-F9BA-43D5-87BE-67443E8EF086}">
      <p15:sldGuideLst xmlns:p15="http://schemas.microsoft.com/office/powerpoint/2012/main">
        <p15:guide id="4" pos="778">
          <p15:clr>
            <a:srgbClr val="954F72"/>
          </p15:clr>
        </p15:guide>
        <p15:guide id="5" pos="962">
          <p15:clr>
            <a:srgbClr val="954F72"/>
          </p15:clr>
        </p15:guide>
        <p15:guide id="6" pos="1368">
          <p15:clr>
            <a:srgbClr val="954F72"/>
          </p15:clr>
        </p15:guide>
        <p15:guide id="7" pos="1556">
          <p15:clr>
            <a:srgbClr val="954F72"/>
          </p15:clr>
        </p15:guide>
        <p15:guide id="8" pos="1966">
          <p15:clr>
            <a:srgbClr val="954F72"/>
          </p15:clr>
        </p15:guide>
        <p15:guide id="9" pos="2150">
          <p15:clr>
            <a:srgbClr val="954F72"/>
          </p15:clr>
        </p15:guide>
        <p15:guide id="10" pos="2560">
          <p15:clr>
            <a:srgbClr val="954F72"/>
          </p15:clr>
        </p15:guide>
        <p15:guide id="11" pos="2736">
          <p15:clr>
            <a:srgbClr val="954F72"/>
          </p15:clr>
        </p15:guide>
        <p15:guide id="12" pos="3153">
          <p15:clr>
            <a:srgbClr val="954F72"/>
          </p15:clr>
        </p15:guide>
        <p15:guide id="13" pos="3338">
          <p15:clr>
            <a:srgbClr val="954F72"/>
          </p15:clr>
        </p15:guide>
        <p15:guide id="14" pos="3747">
          <p15:clr>
            <a:srgbClr val="954F72"/>
          </p15:clr>
        </p15:guide>
        <p15:guide id="15" pos="3932">
          <p15:clr>
            <a:srgbClr val="954F72"/>
          </p15:clr>
        </p15:guide>
        <p15:guide id="16" pos="4341">
          <p15:clr>
            <a:srgbClr val="954F72"/>
          </p15:clr>
        </p15:guide>
        <p15:guide id="17" pos="4526">
          <p15:clr>
            <a:srgbClr val="954F72"/>
          </p15:clr>
        </p15:guide>
        <p15:guide id="18" pos="4935">
          <p15:clr>
            <a:srgbClr val="954F72"/>
          </p15:clr>
        </p15:guide>
        <p15:guide id="19" pos="5120">
          <p15:clr>
            <a:srgbClr val="954F72"/>
          </p15:clr>
        </p15:guide>
        <p15:guide id="20" pos="5529">
          <p15:clr>
            <a:srgbClr val="954F72"/>
          </p15:clr>
        </p15:guide>
        <p15:guide id="21" pos="5713">
          <p15:clr>
            <a:srgbClr val="954F72"/>
          </p15:clr>
        </p15:guide>
        <p15:guide id="22" pos="6123">
          <p15:clr>
            <a:srgbClr val="954F72"/>
          </p15:clr>
        </p15:guide>
        <p15:guide id="23" pos="6307">
          <p15:clr>
            <a:srgbClr val="954F72"/>
          </p15:clr>
        </p15:guide>
        <p15:guide id="24" pos="6717">
          <p15:clr>
            <a:srgbClr val="954F72"/>
          </p15:clr>
        </p15:guide>
        <p15:guide id="25" pos="6901">
          <p15:clr>
            <a:srgbClr val="954F72"/>
          </p15:clr>
        </p15:guide>
        <p15:guide id="30" orient="horz" pos="812">
          <p15:clr>
            <a:srgbClr val="954F72"/>
          </p15:clr>
        </p15:guide>
        <p15:guide id="31" orient="horz" pos="996">
          <p15:clr>
            <a:srgbClr val="954F72"/>
          </p15:clr>
        </p15:guide>
        <p15:guide id="32" orient="horz" pos="1440">
          <p15:clr>
            <a:srgbClr val="954F72"/>
          </p15:clr>
        </p15:guide>
        <p15:guide id="33" orient="horz" pos="1624">
          <p15:clr>
            <a:srgbClr val="954F72"/>
          </p15:clr>
        </p15:guide>
        <p15:guide id="34" orient="horz" pos="2088">
          <p15:clr>
            <a:srgbClr val="954F72"/>
          </p15:clr>
        </p15:guide>
        <p15:guide id="35" orient="horz" pos="2252">
          <p15:clr>
            <a:srgbClr val="954F72"/>
          </p15:clr>
        </p15:guide>
        <p15:guide id="36" orient="horz" pos="2695">
          <p15:clr>
            <a:srgbClr val="954F72"/>
          </p15:clr>
        </p15:guide>
        <p15:guide id="37" orient="horz" pos="2904">
          <p15:clr>
            <a:srgbClr val="954F72"/>
          </p15:clr>
        </p15:guide>
        <p15:guide id="38" orient="horz" pos="3323">
          <p15:clr>
            <a:srgbClr val="954F72"/>
          </p15:clr>
        </p15:guide>
        <p15:guide id="39" orient="horz" pos="3507">
          <p15:clr>
            <a:srgbClr val="954F72"/>
          </p15:clr>
        </p15:guide>
      </p15:sldGuideLst>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type="title" preserve="1">
  <p:cSld name="1_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7483A31-8631-8F3A-6AA4-991FDEB0E520}"/>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BEA73B15-1A7B-5BD0-E012-FC649CE4CCDF}"/>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0A33D26F-F828-8EAC-AB33-60297955D154}"/>
              </a:ext>
            </a:extLst>
          </p:cNvPr>
          <p:cNvSpPr>
            <a:spLocks noGrp="1"/>
          </p:cNvSpPr>
          <p:nvPr>
            <p:ph type="dt" sz="half" idx="10"/>
          </p:nvPr>
        </p:nvSpPr>
        <p:spPr/>
        <p:txBody>
          <a:bodyPr/>
          <a:lstStyle/>
          <a:p>
            <a:fld id="{DC2E2A91-B98C-49DE-8553-119ECA58152C}" type="datetimeFigureOut">
              <a:rPr lang="en-US" smtClean="0"/>
              <a:t>2/2/2024</a:t>
            </a:fld>
            <a:endParaRPr lang="en-US"/>
          </a:p>
        </p:txBody>
      </p:sp>
      <p:sp>
        <p:nvSpPr>
          <p:cNvPr id="5" name="Footer Placeholder 4">
            <a:extLst>
              <a:ext uri="{FF2B5EF4-FFF2-40B4-BE49-F238E27FC236}">
                <a16:creationId xmlns:a16="http://schemas.microsoft.com/office/drawing/2014/main" id="{A06D9D78-AFF0-7146-E4A2-78B69E5922A3}"/>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6459E22-287A-53E7-460F-1C2B313DC9D3}"/>
              </a:ext>
            </a:extLst>
          </p:cNvPr>
          <p:cNvSpPr>
            <a:spLocks noGrp="1"/>
          </p:cNvSpPr>
          <p:nvPr>
            <p:ph type="sldNum" sz="quarter" idx="12"/>
          </p:nvPr>
        </p:nvSpPr>
        <p:spPr/>
        <p:txBody>
          <a:bodyPr/>
          <a:lstStyle/>
          <a:p>
            <a:fld id="{C67CA0B0-04EF-433A-8113-67BC344D39D3}" type="slidenum">
              <a:rPr lang="en-US" smtClean="0"/>
              <a:t>‹#›</a:t>
            </a:fld>
            <a:endParaRPr lang="en-US"/>
          </a:p>
        </p:txBody>
      </p:sp>
      <p:sp>
        <p:nvSpPr>
          <p:cNvPr id="7" name="Rectangle 6">
            <a:extLst>
              <a:ext uri="{FF2B5EF4-FFF2-40B4-BE49-F238E27FC236}">
                <a16:creationId xmlns:a16="http://schemas.microsoft.com/office/drawing/2014/main" id="{4FBBCE01-CD37-A49C-BF8B-26B1541AD262}"/>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02857038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9B7594-1484-81D3-4108-E794D8FF04F0}"/>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AEF8D616-E238-5793-BE31-A700A0074192}"/>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2A3CBE81-3130-0687-E0B2-92C08370BD3B}"/>
              </a:ext>
            </a:extLst>
          </p:cNvPr>
          <p:cNvSpPr>
            <a:spLocks noGrp="1"/>
          </p:cNvSpPr>
          <p:nvPr>
            <p:ph type="dt" sz="half" idx="10"/>
          </p:nvPr>
        </p:nvSpPr>
        <p:spPr/>
        <p:txBody>
          <a:bodyPr/>
          <a:lstStyle/>
          <a:p>
            <a:fld id="{DC2E2A91-B98C-49DE-8553-119ECA58152C}" type="datetimeFigureOut">
              <a:rPr lang="en-US" smtClean="0"/>
              <a:t>2/2/2024</a:t>
            </a:fld>
            <a:endParaRPr lang="en-US"/>
          </a:p>
        </p:txBody>
      </p:sp>
      <p:sp>
        <p:nvSpPr>
          <p:cNvPr id="5" name="Footer Placeholder 4">
            <a:extLst>
              <a:ext uri="{FF2B5EF4-FFF2-40B4-BE49-F238E27FC236}">
                <a16:creationId xmlns:a16="http://schemas.microsoft.com/office/drawing/2014/main" id="{26A8B7A8-B160-5E2E-51FE-267793E88B83}"/>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1505FA0-A6C9-0997-B1E4-29C0A6141B7E}"/>
              </a:ext>
            </a:extLst>
          </p:cNvPr>
          <p:cNvSpPr>
            <a:spLocks noGrp="1"/>
          </p:cNvSpPr>
          <p:nvPr>
            <p:ph type="sldNum" sz="quarter" idx="12"/>
          </p:nvPr>
        </p:nvSpPr>
        <p:spPr/>
        <p:txBody>
          <a:bodyPr/>
          <a:lstStyle/>
          <a:p>
            <a:fld id="{C67CA0B0-04EF-433A-8113-67BC344D39D3}" type="slidenum">
              <a:rPr lang="en-US" smtClean="0"/>
              <a:t>‹#›</a:t>
            </a:fld>
            <a:endParaRPr lang="en-US"/>
          </a:p>
        </p:txBody>
      </p:sp>
      <p:sp>
        <p:nvSpPr>
          <p:cNvPr id="7" name="Rectangle 6">
            <a:extLst>
              <a:ext uri="{FF2B5EF4-FFF2-40B4-BE49-F238E27FC236}">
                <a16:creationId xmlns:a16="http://schemas.microsoft.com/office/drawing/2014/main" id="{DF75326B-5925-1E0B-801E-AF7E354EC63D}"/>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081432954"/>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95DFB7-70A0-1665-D6E3-4A8CAF915DD2}"/>
              </a:ext>
            </a:extLst>
          </p:cNvPr>
          <p:cNvSpPr>
            <a:spLocks noGrp="1"/>
          </p:cNvSpPr>
          <p:nvPr>
            <p:ph type="title"/>
          </p:nvPr>
        </p:nvSpPr>
        <p:spPr>
          <a:xfrm>
            <a:off x="381000" y="250825"/>
            <a:ext cx="10515600" cy="1325563"/>
          </a:xfrm>
        </p:spPr>
        <p:txBody>
          <a:bodyPr/>
          <a:lstStyle/>
          <a:p>
            <a:r>
              <a:rPr lang="en-US"/>
              <a:t>Click to edit Master title style</a:t>
            </a:r>
          </a:p>
        </p:txBody>
      </p:sp>
      <p:sp>
        <p:nvSpPr>
          <p:cNvPr id="3" name="Content Placeholder 2">
            <a:extLst>
              <a:ext uri="{FF2B5EF4-FFF2-40B4-BE49-F238E27FC236}">
                <a16:creationId xmlns:a16="http://schemas.microsoft.com/office/drawing/2014/main" id="{0B76B0EF-C30F-FDAC-0650-753D06E042BA}"/>
              </a:ext>
            </a:extLst>
          </p:cNvPr>
          <p:cNvSpPr>
            <a:spLocks noGrp="1"/>
          </p:cNvSpPr>
          <p:nvPr>
            <p:ph sz="half" idx="1"/>
          </p:nvPr>
        </p:nvSpPr>
        <p:spPr>
          <a:xfrm>
            <a:off x="381000" y="17113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D7D0EDF9-509E-B7B5-406B-7749F5FC06ED}"/>
              </a:ext>
            </a:extLst>
          </p:cNvPr>
          <p:cNvSpPr>
            <a:spLocks noGrp="1"/>
          </p:cNvSpPr>
          <p:nvPr>
            <p:ph sz="half" idx="2"/>
          </p:nvPr>
        </p:nvSpPr>
        <p:spPr>
          <a:xfrm>
            <a:off x="5715000" y="17113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4783EC1C-D01B-4AFA-E5CB-CB9EA45004B2}"/>
              </a:ext>
            </a:extLst>
          </p:cNvPr>
          <p:cNvSpPr>
            <a:spLocks noGrp="1"/>
          </p:cNvSpPr>
          <p:nvPr>
            <p:ph type="dt" sz="half" idx="10"/>
          </p:nvPr>
        </p:nvSpPr>
        <p:spPr>
          <a:xfrm>
            <a:off x="381000" y="6242050"/>
            <a:ext cx="2743200" cy="365125"/>
          </a:xfrm>
        </p:spPr>
        <p:txBody>
          <a:bodyPr/>
          <a:lstStyle/>
          <a:p>
            <a:fld id="{DC2E2A91-B98C-49DE-8553-119ECA58152C}" type="datetimeFigureOut">
              <a:rPr lang="en-US" smtClean="0"/>
              <a:t>2/2/2024</a:t>
            </a:fld>
            <a:endParaRPr lang="en-US"/>
          </a:p>
        </p:txBody>
      </p:sp>
      <p:sp>
        <p:nvSpPr>
          <p:cNvPr id="6" name="Footer Placeholder 5">
            <a:extLst>
              <a:ext uri="{FF2B5EF4-FFF2-40B4-BE49-F238E27FC236}">
                <a16:creationId xmlns:a16="http://schemas.microsoft.com/office/drawing/2014/main" id="{80760E75-3DB5-88DA-8C51-62D26037C423}"/>
              </a:ext>
            </a:extLst>
          </p:cNvPr>
          <p:cNvSpPr>
            <a:spLocks noGrp="1"/>
          </p:cNvSpPr>
          <p:nvPr>
            <p:ph type="ftr" sz="quarter" idx="11"/>
          </p:nvPr>
        </p:nvSpPr>
        <p:spPr>
          <a:xfrm>
            <a:off x="3581400" y="6242050"/>
            <a:ext cx="4114800" cy="365125"/>
          </a:xfrm>
        </p:spPr>
        <p:txBody>
          <a:bodyPr/>
          <a:lstStyle/>
          <a:p>
            <a:endParaRPr lang="en-US"/>
          </a:p>
        </p:txBody>
      </p:sp>
      <p:sp>
        <p:nvSpPr>
          <p:cNvPr id="7" name="Slide Number Placeholder 6">
            <a:extLst>
              <a:ext uri="{FF2B5EF4-FFF2-40B4-BE49-F238E27FC236}">
                <a16:creationId xmlns:a16="http://schemas.microsoft.com/office/drawing/2014/main" id="{F58E7EC2-179C-311E-A9E8-D465C5F736FD}"/>
              </a:ext>
            </a:extLst>
          </p:cNvPr>
          <p:cNvSpPr>
            <a:spLocks noGrp="1"/>
          </p:cNvSpPr>
          <p:nvPr>
            <p:ph type="sldNum" sz="quarter" idx="12"/>
          </p:nvPr>
        </p:nvSpPr>
        <p:spPr>
          <a:xfrm>
            <a:off x="8153400" y="6242050"/>
            <a:ext cx="2743200" cy="365125"/>
          </a:xfrm>
        </p:spPr>
        <p:txBody>
          <a:bodyPr/>
          <a:lstStyle/>
          <a:p>
            <a:fld id="{C67CA0B0-04EF-433A-8113-67BC344D39D3}" type="slidenum">
              <a:rPr lang="en-US" smtClean="0"/>
              <a:t>‹#›</a:t>
            </a:fld>
            <a:endParaRPr lang="en-US"/>
          </a:p>
        </p:txBody>
      </p:sp>
      <p:sp>
        <p:nvSpPr>
          <p:cNvPr id="8" name="Rectangle 7">
            <a:extLst>
              <a:ext uri="{FF2B5EF4-FFF2-40B4-BE49-F238E27FC236}">
                <a16:creationId xmlns:a16="http://schemas.microsoft.com/office/drawing/2014/main" id="{ECACDD53-1F86-E418-E788-467AF6D1530F}"/>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28770191"/>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CA78B8E-7848-30AF-3D59-8AF1A4C608FE}"/>
              </a:ext>
            </a:extLst>
          </p:cNvPr>
          <p:cNvSpPr>
            <a:spLocks noGrp="1"/>
          </p:cNvSpPr>
          <p:nvPr>
            <p:ph type="title"/>
          </p:nvPr>
        </p:nvSpPr>
        <p:spPr>
          <a:xfrm>
            <a:off x="382588" y="2508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A7992D2E-5DBF-88B7-5F5C-652CFE965F95}"/>
              </a:ext>
            </a:extLst>
          </p:cNvPr>
          <p:cNvSpPr>
            <a:spLocks noGrp="1"/>
          </p:cNvSpPr>
          <p:nvPr>
            <p:ph type="body" idx="1"/>
          </p:nvPr>
        </p:nvSpPr>
        <p:spPr>
          <a:xfrm>
            <a:off x="382588" y="15668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100B60D5-5D33-75D9-93C0-377F2BC4602D}"/>
              </a:ext>
            </a:extLst>
          </p:cNvPr>
          <p:cNvSpPr>
            <a:spLocks noGrp="1"/>
          </p:cNvSpPr>
          <p:nvPr>
            <p:ph sz="half" idx="2"/>
          </p:nvPr>
        </p:nvSpPr>
        <p:spPr>
          <a:xfrm>
            <a:off x="382588" y="23907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C5125DA9-5EB4-C98D-5B05-C4523B8821C8}"/>
              </a:ext>
            </a:extLst>
          </p:cNvPr>
          <p:cNvSpPr>
            <a:spLocks noGrp="1"/>
          </p:cNvSpPr>
          <p:nvPr>
            <p:ph type="body" sz="quarter" idx="3"/>
          </p:nvPr>
        </p:nvSpPr>
        <p:spPr>
          <a:xfrm>
            <a:off x="5715000" y="15668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33FB6702-3DE9-928A-A39D-8180D4597F96}"/>
              </a:ext>
            </a:extLst>
          </p:cNvPr>
          <p:cNvSpPr>
            <a:spLocks noGrp="1"/>
          </p:cNvSpPr>
          <p:nvPr>
            <p:ph sz="quarter" idx="4"/>
          </p:nvPr>
        </p:nvSpPr>
        <p:spPr>
          <a:xfrm>
            <a:off x="5715000" y="23907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B2E29ECA-2675-6459-76F2-D75FA569EF77}"/>
              </a:ext>
            </a:extLst>
          </p:cNvPr>
          <p:cNvSpPr>
            <a:spLocks noGrp="1"/>
          </p:cNvSpPr>
          <p:nvPr>
            <p:ph type="dt" sz="half" idx="10"/>
          </p:nvPr>
        </p:nvSpPr>
        <p:spPr>
          <a:xfrm>
            <a:off x="381000" y="6242050"/>
            <a:ext cx="2743200" cy="365125"/>
          </a:xfrm>
        </p:spPr>
        <p:txBody>
          <a:bodyPr/>
          <a:lstStyle/>
          <a:p>
            <a:fld id="{DC2E2A91-B98C-49DE-8553-119ECA58152C}" type="datetimeFigureOut">
              <a:rPr lang="en-US" smtClean="0"/>
              <a:t>2/2/2024</a:t>
            </a:fld>
            <a:endParaRPr lang="en-US"/>
          </a:p>
        </p:txBody>
      </p:sp>
      <p:sp>
        <p:nvSpPr>
          <p:cNvPr id="8" name="Footer Placeholder 7">
            <a:extLst>
              <a:ext uri="{FF2B5EF4-FFF2-40B4-BE49-F238E27FC236}">
                <a16:creationId xmlns:a16="http://schemas.microsoft.com/office/drawing/2014/main" id="{8E748ED8-DACD-0038-D6D6-DE4AC207E2D3}"/>
              </a:ext>
            </a:extLst>
          </p:cNvPr>
          <p:cNvSpPr>
            <a:spLocks noGrp="1"/>
          </p:cNvSpPr>
          <p:nvPr>
            <p:ph type="ftr" sz="quarter" idx="11"/>
          </p:nvPr>
        </p:nvSpPr>
        <p:spPr>
          <a:xfrm>
            <a:off x="3581400" y="6242050"/>
            <a:ext cx="4114800" cy="365125"/>
          </a:xfrm>
        </p:spPr>
        <p:txBody>
          <a:bodyPr/>
          <a:lstStyle/>
          <a:p>
            <a:endParaRPr lang="en-US"/>
          </a:p>
        </p:txBody>
      </p:sp>
      <p:sp>
        <p:nvSpPr>
          <p:cNvPr id="9" name="Slide Number Placeholder 8">
            <a:extLst>
              <a:ext uri="{FF2B5EF4-FFF2-40B4-BE49-F238E27FC236}">
                <a16:creationId xmlns:a16="http://schemas.microsoft.com/office/drawing/2014/main" id="{9DAECBAA-A556-42DF-4612-1F8A33B69A33}"/>
              </a:ext>
            </a:extLst>
          </p:cNvPr>
          <p:cNvSpPr>
            <a:spLocks noGrp="1"/>
          </p:cNvSpPr>
          <p:nvPr>
            <p:ph type="sldNum" sz="quarter" idx="12"/>
          </p:nvPr>
        </p:nvSpPr>
        <p:spPr>
          <a:xfrm>
            <a:off x="8153400" y="6242050"/>
            <a:ext cx="2743200" cy="365125"/>
          </a:xfrm>
        </p:spPr>
        <p:txBody>
          <a:bodyPr/>
          <a:lstStyle/>
          <a:p>
            <a:fld id="{C67CA0B0-04EF-433A-8113-67BC344D39D3}" type="slidenum">
              <a:rPr lang="en-US" smtClean="0"/>
              <a:t>‹#›</a:t>
            </a:fld>
            <a:endParaRPr lang="en-US"/>
          </a:p>
        </p:txBody>
      </p:sp>
      <p:sp>
        <p:nvSpPr>
          <p:cNvPr id="10" name="Rectangle 9">
            <a:extLst>
              <a:ext uri="{FF2B5EF4-FFF2-40B4-BE49-F238E27FC236}">
                <a16:creationId xmlns:a16="http://schemas.microsoft.com/office/drawing/2014/main" id="{5032FE57-96C7-114F-2AF4-DD1802AB550E}"/>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043162010"/>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90C2C4-9465-E7E0-7BE9-86A26DFC42F2}"/>
              </a:ext>
            </a:extLst>
          </p:cNvPr>
          <p:cNvSpPr>
            <a:spLocks noGrp="1"/>
          </p:cNvSpPr>
          <p:nvPr>
            <p:ph type="title"/>
          </p:nvPr>
        </p:nvSpPr>
        <p:spPr>
          <a:xfrm>
            <a:off x="393700" y="250825"/>
            <a:ext cx="10515600" cy="1325563"/>
          </a:xfrm>
        </p:spPr>
        <p:txBody>
          <a:bodyPr/>
          <a:lstStyle/>
          <a:p>
            <a:r>
              <a:rPr lang="en-US"/>
              <a:t>Click to edit Master title style</a:t>
            </a:r>
          </a:p>
        </p:txBody>
      </p:sp>
      <p:sp>
        <p:nvSpPr>
          <p:cNvPr id="3" name="Date Placeholder 2">
            <a:extLst>
              <a:ext uri="{FF2B5EF4-FFF2-40B4-BE49-F238E27FC236}">
                <a16:creationId xmlns:a16="http://schemas.microsoft.com/office/drawing/2014/main" id="{A9798272-3D7A-0B34-A766-3948028AFE24}"/>
              </a:ext>
            </a:extLst>
          </p:cNvPr>
          <p:cNvSpPr>
            <a:spLocks noGrp="1"/>
          </p:cNvSpPr>
          <p:nvPr>
            <p:ph type="dt" sz="half" idx="10"/>
          </p:nvPr>
        </p:nvSpPr>
        <p:spPr/>
        <p:txBody>
          <a:bodyPr/>
          <a:lstStyle/>
          <a:p>
            <a:fld id="{DC2E2A91-B98C-49DE-8553-119ECA58152C}" type="datetimeFigureOut">
              <a:rPr lang="en-US" smtClean="0"/>
              <a:t>2/2/2024</a:t>
            </a:fld>
            <a:endParaRPr lang="en-US"/>
          </a:p>
        </p:txBody>
      </p:sp>
      <p:sp>
        <p:nvSpPr>
          <p:cNvPr id="4" name="Footer Placeholder 3">
            <a:extLst>
              <a:ext uri="{FF2B5EF4-FFF2-40B4-BE49-F238E27FC236}">
                <a16:creationId xmlns:a16="http://schemas.microsoft.com/office/drawing/2014/main" id="{72DAE55C-2163-9917-99E9-F4D899E802B7}"/>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BD20A7F5-44CE-4932-EF35-6D73ABD6674D}"/>
              </a:ext>
            </a:extLst>
          </p:cNvPr>
          <p:cNvSpPr>
            <a:spLocks noGrp="1"/>
          </p:cNvSpPr>
          <p:nvPr>
            <p:ph type="sldNum" sz="quarter" idx="12"/>
          </p:nvPr>
        </p:nvSpPr>
        <p:spPr/>
        <p:txBody>
          <a:bodyPr/>
          <a:lstStyle/>
          <a:p>
            <a:fld id="{C67CA0B0-04EF-433A-8113-67BC344D39D3}" type="slidenum">
              <a:rPr lang="en-US" smtClean="0"/>
              <a:t>‹#›</a:t>
            </a:fld>
            <a:endParaRPr lang="en-US"/>
          </a:p>
        </p:txBody>
      </p:sp>
      <p:sp>
        <p:nvSpPr>
          <p:cNvPr id="6" name="Rectangle 5">
            <a:extLst>
              <a:ext uri="{FF2B5EF4-FFF2-40B4-BE49-F238E27FC236}">
                <a16:creationId xmlns:a16="http://schemas.microsoft.com/office/drawing/2014/main" id="{13B6268A-8C5A-79C7-F256-9D7F5556F6C1}"/>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69700995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preserve="1" userDrawn="1">
  <p:cSld name="3_Title Slide">
    <p:spTree>
      <p:nvGrpSpPr>
        <p:cNvPr id="1" name=""/>
        <p:cNvGrpSpPr/>
        <p:nvPr/>
      </p:nvGrpSpPr>
      <p:grpSpPr>
        <a:xfrm>
          <a:off x="0" y="0"/>
          <a:ext cx="0" cy="0"/>
          <a:chOff x="0" y="0"/>
          <a:chExt cx="0" cy="0"/>
        </a:xfrm>
      </p:grpSpPr>
      <p:pic>
        <p:nvPicPr>
          <p:cNvPr id="2" name="Picture 1" descr="A close up of a glass object&#10;&#10;Description automatically generated">
            <a:extLst>
              <a:ext uri="{FF2B5EF4-FFF2-40B4-BE49-F238E27FC236}">
                <a16:creationId xmlns:a16="http://schemas.microsoft.com/office/drawing/2014/main" id="{2AAB10B9-A5B4-8EE9-A35E-0DD6619B87F7}"/>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611" t="10609" r="1529" b="6823"/>
          <a:stretch/>
        </p:blipFill>
        <p:spPr>
          <a:xfrm>
            <a:off x="0" y="0"/>
            <a:ext cx="12192000" cy="6858000"/>
          </a:xfrm>
          <a:prstGeom prst="rect">
            <a:avLst/>
          </a:prstGeom>
        </p:spPr>
      </p:pic>
      <p:pic>
        <p:nvPicPr>
          <p:cNvPr id="3" name="Picture 2" descr="A close up of a glass object&#10;&#10;Description automatically generated">
            <a:extLst>
              <a:ext uri="{FF2B5EF4-FFF2-40B4-BE49-F238E27FC236}">
                <a16:creationId xmlns:a16="http://schemas.microsoft.com/office/drawing/2014/main" id="{6AA1AC67-13BA-ADC6-4602-1C5E14B1595C}"/>
              </a:ext>
            </a:extLst>
          </p:cNvPr>
          <p:cNvPicPr>
            <a:picLocks noChangeAspect="1"/>
          </p:cNvPicPr>
          <p:nvPr userDrawn="1"/>
        </p:nvPicPr>
        <p:blipFill rotWithShape="1">
          <a:blip r:embed="rId3">
            <a:extLst>
              <a:ext uri="{BEBA8EAE-BF5A-486C-A8C5-ECC9F3942E4B}">
                <a14:imgProps xmlns:a14="http://schemas.microsoft.com/office/drawing/2010/main">
                  <a14:imgLayer r:embed="rId4">
                    <a14:imgEffect>
                      <a14:artisticBlur radius="27"/>
                    </a14:imgEffect>
                  </a14:imgLayer>
                </a14:imgProps>
              </a:ext>
              <a:ext uri="{28A0092B-C50C-407E-A947-70E740481C1C}">
                <a14:useLocalDpi xmlns:a14="http://schemas.microsoft.com/office/drawing/2010/main"/>
              </a:ext>
            </a:extLst>
          </a:blip>
          <a:srcRect l="5911" t="40500" r="25587" b="35275"/>
          <a:stretch/>
        </p:blipFill>
        <p:spPr>
          <a:xfrm>
            <a:off x="565148" y="2422963"/>
            <a:ext cx="8534401" cy="2012073"/>
          </a:xfrm>
          <a:prstGeom prst="roundRect">
            <a:avLst>
              <a:gd name="adj" fmla="val 12880"/>
            </a:avLst>
          </a:prstGeom>
        </p:spPr>
      </p:pic>
      <p:sp>
        <p:nvSpPr>
          <p:cNvPr id="4" name="Rectangle: Rounded Corners 3">
            <a:extLst>
              <a:ext uri="{FF2B5EF4-FFF2-40B4-BE49-F238E27FC236}">
                <a16:creationId xmlns:a16="http://schemas.microsoft.com/office/drawing/2014/main" id="{08F5EDB2-62CD-FCD3-37F1-2EA7B51C3CF8}"/>
              </a:ext>
            </a:extLst>
          </p:cNvPr>
          <p:cNvSpPr/>
          <p:nvPr userDrawn="1"/>
        </p:nvSpPr>
        <p:spPr>
          <a:xfrm>
            <a:off x="565150" y="2422048"/>
            <a:ext cx="8534400" cy="2012073"/>
          </a:xfrm>
          <a:prstGeom prst="roundRect">
            <a:avLst/>
          </a:prstGeom>
          <a:gradFill flip="none" rotWithShape="1">
            <a:gsLst>
              <a:gs pos="89000">
                <a:schemeClr val="bg1">
                  <a:alpha val="21000"/>
                </a:schemeClr>
              </a:gs>
              <a:gs pos="100000">
                <a:schemeClr val="bg1">
                  <a:alpha val="58000"/>
                </a:schemeClr>
              </a:gs>
            </a:gsLst>
            <a:path path="rect">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Rounded Corners 4">
            <a:extLst>
              <a:ext uri="{FF2B5EF4-FFF2-40B4-BE49-F238E27FC236}">
                <a16:creationId xmlns:a16="http://schemas.microsoft.com/office/drawing/2014/main" id="{54C02737-1995-7747-7303-F1115CC1989C}"/>
              </a:ext>
            </a:extLst>
          </p:cNvPr>
          <p:cNvSpPr/>
          <p:nvPr userDrawn="1"/>
        </p:nvSpPr>
        <p:spPr>
          <a:xfrm>
            <a:off x="1026037" y="2974294"/>
            <a:ext cx="7552813" cy="964859"/>
          </a:xfrm>
          <a:prstGeom prst="round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magnify" title="Icon of a magnifying glass">
            <a:extLst>
              <a:ext uri="{FF2B5EF4-FFF2-40B4-BE49-F238E27FC236}">
                <a16:creationId xmlns:a16="http://schemas.microsoft.com/office/drawing/2014/main" id="{65E2CD84-BA71-0719-E777-8F57BF762044}"/>
              </a:ext>
            </a:extLst>
          </p:cNvPr>
          <p:cNvSpPr>
            <a:spLocks noChangeAspect="1" noEditPoints="1"/>
          </p:cNvSpPr>
          <p:nvPr userDrawn="1"/>
        </p:nvSpPr>
        <p:spPr bwMode="auto">
          <a:xfrm flipH="1">
            <a:off x="7791450" y="3229935"/>
            <a:ext cx="503335" cy="493716"/>
          </a:xfrm>
          <a:custGeom>
            <a:avLst/>
            <a:gdLst>
              <a:gd name="T0" fmla="*/ 112 w 343"/>
              <a:gd name="T1" fmla="*/ 223 h 338"/>
              <a:gd name="T2" fmla="*/ 0 w 343"/>
              <a:gd name="T3" fmla="*/ 111 h 338"/>
              <a:gd name="T4" fmla="*/ 112 w 343"/>
              <a:gd name="T5" fmla="*/ 0 h 338"/>
              <a:gd name="T6" fmla="*/ 223 w 343"/>
              <a:gd name="T7" fmla="*/ 111 h 338"/>
              <a:gd name="T8" fmla="*/ 112 w 343"/>
              <a:gd name="T9" fmla="*/ 223 h 338"/>
              <a:gd name="T10" fmla="*/ 343 w 343"/>
              <a:gd name="T11" fmla="*/ 338 h 338"/>
              <a:gd name="T12" fmla="*/ 191 w 343"/>
              <a:gd name="T13" fmla="*/ 189 h 338"/>
            </a:gdLst>
            <a:ahLst/>
            <a:cxnLst>
              <a:cxn ang="0">
                <a:pos x="T0" y="T1"/>
              </a:cxn>
              <a:cxn ang="0">
                <a:pos x="T2" y="T3"/>
              </a:cxn>
              <a:cxn ang="0">
                <a:pos x="T4" y="T5"/>
              </a:cxn>
              <a:cxn ang="0">
                <a:pos x="T6" y="T7"/>
              </a:cxn>
              <a:cxn ang="0">
                <a:pos x="T8" y="T9"/>
              </a:cxn>
              <a:cxn ang="0">
                <a:pos x="T10" y="T11"/>
              </a:cxn>
              <a:cxn ang="0">
                <a:pos x="T12" y="T13"/>
              </a:cxn>
            </a:cxnLst>
            <a:rect l="0" t="0" r="r" b="b"/>
            <a:pathLst>
              <a:path w="343" h="338">
                <a:moveTo>
                  <a:pt x="112" y="223"/>
                </a:moveTo>
                <a:cubicBezTo>
                  <a:pt x="50" y="223"/>
                  <a:pt x="0" y="173"/>
                  <a:pt x="0" y="111"/>
                </a:cubicBezTo>
                <a:cubicBezTo>
                  <a:pt x="0" y="50"/>
                  <a:pt x="50" y="0"/>
                  <a:pt x="112" y="0"/>
                </a:cubicBezTo>
                <a:cubicBezTo>
                  <a:pt x="173" y="0"/>
                  <a:pt x="223" y="50"/>
                  <a:pt x="223" y="111"/>
                </a:cubicBezTo>
                <a:cubicBezTo>
                  <a:pt x="223" y="173"/>
                  <a:pt x="173" y="223"/>
                  <a:pt x="112" y="223"/>
                </a:cubicBezTo>
                <a:close/>
                <a:moveTo>
                  <a:pt x="343" y="338"/>
                </a:moveTo>
                <a:cubicBezTo>
                  <a:pt x="191" y="189"/>
                  <a:pt x="191" y="189"/>
                  <a:pt x="191" y="189"/>
                </a:cubicBezTo>
              </a:path>
            </a:pathLst>
          </a:custGeom>
          <a:noFill/>
          <a:ln w="19050" cap="sq">
            <a:solidFill>
              <a:schemeClr val="tx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 name="Title 15">
            <a:extLst>
              <a:ext uri="{FF2B5EF4-FFF2-40B4-BE49-F238E27FC236}">
                <a16:creationId xmlns:a16="http://schemas.microsoft.com/office/drawing/2014/main" id="{E903047D-0F9D-0858-4D03-8A542EE21C82}"/>
              </a:ext>
            </a:extLst>
          </p:cNvPr>
          <p:cNvSpPr>
            <a:spLocks noGrp="1"/>
          </p:cNvSpPr>
          <p:nvPr>
            <p:ph type="title"/>
          </p:nvPr>
        </p:nvSpPr>
        <p:spPr>
          <a:xfrm>
            <a:off x="1102236" y="2986079"/>
            <a:ext cx="7683500" cy="895065"/>
          </a:xfrm>
        </p:spPr>
        <p:txBody>
          <a:bodyPr>
            <a:normAutofit/>
          </a:bodyPr>
          <a:lstStyle>
            <a:lvl1pPr>
              <a:defRPr sz="3600">
                <a:solidFill>
                  <a:srgbClr val="463668"/>
                </a:solidFill>
                <a:latin typeface="Segoe UI Semibold" panose="020B0702040204020203" pitchFamily="34" charset="0"/>
                <a:cs typeface="Segoe UI Semibold" panose="020B0702040204020203" pitchFamily="34" charset="0"/>
              </a:defRPr>
            </a:lvl1pPr>
          </a:lstStyle>
          <a:p>
            <a:r>
              <a:rPr lang="en-US"/>
              <a:t>Click to edit Master title style</a:t>
            </a:r>
          </a:p>
        </p:txBody>
      </p:sp>
    </p:spTree>
    <p:extLst>
      <p:ext uri="{BB962C8B-B14F-4D97-AF65-F5344CB8AC3E}">
        <p14:creationId xmlns:p14="http://schemas.microsoft.com/office/powerpoint/2010/main" val="3976121519"/>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CED8EDC1-17CE-7C51-EB8E-731438A34538}"/>
              </a:ext>
            </a:extLst>
          </p:cNvPr>
          <p:cNvSpPr>
            <a:spLocks noGrp="1"/>
          </p:cNvSpPr>
          <p:nvPr>
            <p:ph type="dt" sz="half" idx="10"/>
          </p:nvPr>
        </p:nvSpPr>
        <p:spPr/>
        <p:txBody>
          <a:bodyPr/>
          <a:lstStyle/>
          <a:p>
            <a:fld id="{DC2E2A91-B98C-49DE-8553-119ECA58152C}" type="datetimeFigureOut">
              <a:rPr lang="en-US" smtClean="0"/>
              <a:t>2/2/2024</a:t>
            </a:fld>
            <a:endParaRPr lang="en-US"/>
          </a:p>
        </p:txBody>
      </p:sp>
      <p:sp>
        <p:nvSpPr>
          <p:cNvPr id="3" name="Footer Placeholder 2">
            <a:extLst>
              <a:ext uri="{FF2B5EF4-FFF2-40B4-BE49-F238E27FC236}">
                <a16:creationId xmlns:a16="http://schemas.microsoft.com/office/drawing/2014/main" id="{AA801612-83F1-5F55-DB84-9F356A19DC91}"/>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D144F165-C793-BB13-9A88-973B296B2F9E}"/>
              </a:ext>
            </a:extLst>
          </p:cNvPr>
          <p:cNvSpPr>
            <a:spLocks noGrp="1"/>
          </p:cNvSpPr>
          <p:nvPr>
            <p:ph type="sldNum" sz="quarter" idx="12"/>
          </p:nvPr>
        </p:nvSpPr>
        <p:spPr/>
        <p:txBody>
          <a:bodyPr/>
          <a:lstStyle/>
          <a:p>
            <a:fld id="{C67CA0B0-04EF-433A-8113-67BC344D39D3}" type="slidenum">
              <a:rPr lang="en-US" smtClean="0"/>
              <a:t>‹#›</a:t>
            </a:fld>
            <a:endParaRPr lang="en-US"/>
          </a:p>
        </p:txBody>
      </p:sp>
      <p:sp>
        <p:nvSpPr>
          <p:cNvPr id="5" name="Rectangle 4">
            <a:extLst>
              <a:ext uri="{FF2B5EF4-FFF2-40B4-BE49-F238E27FC236}">
                <a16:creationId xmlns:a16="http://schemas.microsoft.com/office/drawing/2014/main" id="{7082C014-F650-9275-8F12-7C83CB804BA2}"/>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56991403"/>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71AFB2-43A1-88C3-1F8F-4E793BBF5992}"/>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7888F029-DB7D-90D3-34C5-72395F36A173}"/>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06C03BEC-19F7-DF5D-6484-EBDCC59C423D}"/>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5918D6DC-4B4B-2883-E0B9-C1D347ABE62F}"/>
              </a:ext>
            </a:extLst>
          </p:cNvPr>
          <p:cNvSpPr>
            <a:spLocks noGrp="1"/>
          </p:cNvSpPr>
          <p:nvPr>
            <p:ph type="dt" sz="half" idx="10"/>
          </p:nvPr>
        </p:nvSpPr>
        <p:spPr/>
        <p:txBody>
          <a:bodyPr/>
          <a:lstStyle/>
          <a:p>
            <a:fld id="{DC2E2A91-B98C-49DE-8553-119ECA58152C}" type="datetimeFigureOut">
              <a:rPr lang="en-US" smtClean="0"/>
              <a:t>2/2/2024</a:t>
            </a:fld>
            <a:endParaRPr lang="en-US"/>
          </a:p>
        </p:txBody>
      </p:sp>
      <p:sp>
        <p:nvSpPr>
          <p:cNvPr id="6" name="Footer Placeholder 5">
            <a:extLst>
              <a:ext uri="{FF2B5EF4-FFF2-40B4-BE49-F238E27FC236}">
                <a16:creationId xmlns:a16="http://schemas.microsoft.com/office/drawing/2014/main" id="{6D68B2B4-DC82-79DA-3A49-1017ECCA0797}"/>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AB612CEA-0134-A61E-4A42-DD2C47D897A0}"/>
              </a:ext>
            </a:extLst>
          </p:cNvPr>
          <p:cNvSpPr>
            <a:spLocks noGrp="1"/>
          </p:cNvSpPr>
          <p:nvPr>
            <p:ph type="sldNum" sz="quarter" idx="12"/>
          </p:nvPr>
        </p:nvSpPr>
        <p:spPr/>
        <p:txBody>
          <a:bodyPr/>
          <a:lstStyle/>
          <a:p>
            <a:fld id="{C67CA0B0-04EF-433A-8113-67BC344D39D3}" type="slidenum">
              <a:rPr lang="en-US" smtClean="0"/>
              <a:t>‹#›</a:t>
            </a:fld>
            <a:endParaRPr lang="en-US"/>
          </a:p>
        </p:txBody>
      </p:sp>
      <p:sp>
        <p:nvSpPr>
          <p:cNvPr id="8" name="Rectangle 7">
            <a:extLst>
              <a:ext uri="{FF2B5EF4-FFF2-40B4-BE49-F238E27FC236}">
                <a16:creationId xmlns:a16="http://schemas.microsoft.com/office/drawing/2014/main" id="{2E1D4765-3562-FC6A-81E5-70ABCCC1704D}"/>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548308793"/>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7ABBCA-D1AB-FC0B-F9D6-70105EF132E8}"/>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9C03B6F6-D60A-5E0F-6CCA-3B90405FB6E5}"/>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ED9BC509-FE80-1ADA-BF94-5145CE876D6D}"/>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76CEE832-BB9D-4599-20D5-EE066E58FAA9}"/>
              </a:ext>
            </a:extLst>
          </p:cNvPr>
          <p:cNvSpPr>
            <a:spLocks noGrp="1"/>
          </p:cNvSpPr>
          <p:nvPr>
            <p:ph type="dt" sz="half" idx="10"/>
          </p:nvPr>
        </p:nvSpPr>
        <p:spPr/>
        <p:txBody>
          <a:bodyPr/>
          <a:lstStyle/>
          <a:p>
            <a:fld id="{DC2E2A91-B98C-49DE-8553-119ECA58152C}" type="datetimeFigureOut">
              <a:rPr lang="en-US" smtClean="0"/>
              <a:t>2/2/2024</a:t>
            </a:fld>
            <a:endParaRPr lang="en-US"/>
          </a:p>
        </p:txBody>
      </p:sp>
      <p:sp>
        <p:nvSpPr>
          <p:cNvPr id="6" name="Footer Placeholder 5">
            <a:extLst>
              <a:ext uri="{FF2B5EF4-FFF2-40B4-BE49-F238E27FC236}">
                <a16:creationId xmlns:a16="http://schemas.microsoft.com/office/drawing/2014/main" id="{44E6D2E4-24F2-B1E2-9575-AF271B6DEC3A}"/>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1A74F10C-357B-6AE5-E864-92C7095E9184}"/>
              </a:ext>
            </a:extLst>
          </p:cNvPr>
          <p:cNvSpPr>
            <a:spLocks noGrp="1"/>
          </p:cNvSpPr>
          <p:nvPr>
            <p:ph type="sldNum" sz="quarter" idx="12"/>
          </p:nvPr>
        </p:nvSpPr>
        <p:spPr/>
        <p:txBody>
          <a:bodyPr/>
          <a:lstStyle/>
          <a:p>
            <a:fld id="{C67CA0B0-04EF-433A-8113-67BC344D39D3}" type="slidenum">
              <a:rPr lang="en-US" smtClean="0"/>
              <a:t>‹#›</a:t>
            </a:fld>
            <a:endParaRPr lang="en-US"/>
          </a:p>
        </p:txBody>
      </p:sp>
      <p:sp>
        <p:nvSpPr>
          <p:cNvPr id="8" name="Rectangle 7">
            <a:extLst>
              <a:ext uri="{FF2B5EF4-FFF2-40B4-BE49-F238E27FC236}">
                <a16:creationId xmlns:a16="http://schemas.microsoft.com/office/drawing/2014/main" id="{0830FE84-2A0A-77C8-BDA1-1218015F2A27}"/>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51112419"/>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C042B3-DC9D-EF20-6073-3CE5596B3749}"/>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B85CC056-07C5-BF99-D343-02D23C76F420}"/>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CCCA41F-D976-8361-F048-396E3071AE18}"/>
              </a:ext>
            </a:extLst>
          </p:cNvPr>
          <p:cNvSpPr>
            <a:spLocks noGrp="1"/>
          </p:cNvSpPr>
          <p:nvPr>
            <p:ph type="dt" sz="half" idx="10"/>
          </p:nvPr>
        </p:nvSpPr>
        <p:spPr/>
        <p:txBody>
          <a:bodyPr/>
          <a:lstStyle/>
          <a:p>
            <a:fld id="{DC2E2A91-B98C-49DE-8553-119ECA58152C}" type="datetimeFigureOut">
              <a:rPr lang="en-US" smtClean="0"/>
              <a:t>2/2/2024</a:t>
            </a:fld>
            <a:endParaRPr lang="en-US"/>
          </a:p>
        </p:txBody>
      </p:sp>
      <p:sp>
        <p:nvSpPr>
          <p:cNvPr id="5" name="Footer Placeholder 4">
            <a:extLst>
              <a:ext uri="{FF2B5EF4-FFF2-40B4-BE49-F238E27FC236}">
                <a16:creationId xmlns:a16="http://schemas.microsoft.com/office/drawing/2014/main" id="{E156E965-15BB-CA18-A54B-315A1BBD926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D37FFA27-CB9D-227A-3426-655AFEEC83C3}"/>
              </a:ext>
            </a:extLst>
          </p:cNvPr>
          <p:cNvSpPr>
            <a:spLocks noGrp="1"/>
          </p:cNvSpPr>
          <p:nvPr>
            <p:ph type="sldNum" sz="quarter" idx="12"/>
          </p:nvPr>
        </p:nvSpPr>
        <p:spPr/>
        <p:txBody>
          <a:bodyPr/>
          <a:lstStyle/>
          <a:p>
            <a:fld id="{C67CA0B0-04EF-433A-8113-67BC344D39D3}" type="slidenum">
              <a:rPr lang="en-US" smtClean="0"/>
              <a:t>‹#›</a:t>
            </a:fld>
            <a:endParaRPr lang="en-US"/>
          </a:p>
        </p:txBody>
      </p:sp>
      <p:sp>
        <p:nvSpPr>
          <p:cNvPr id="7" name="Rectangle 6">
            <a:extLst>
              <a:ext uri="{FF2B5EF4-FFF2-40B4-BE49-F238E27FC236}">
                <a16:creationId xmlns:a16="http://schemas.microsoft.com/office/drawing/2014/main" id="{C535F9B6-6F4D-7883-3F81-44025E2B35B7}"/>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408430195"/>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C52FD0F7-36C0-34C0-A0CA-3B25AC085227}"/>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E6BD3995-9906-F7B4-545A-B0564350B3D7}"/>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6B8BAEC-B4F8-A04A-4BC2-E8ED1DD12A31}"/>
              </a:ext>
            </a:extLst>
          </p:cNvPr>
          <p:cNvSpPr>
            <a:spLocks noGrp="1"/>
          </p:cNvSpPr>
          <p:nvPr>
            <p:ph type="dt" sz="half" idx="10"/>
          </p:nvPr>
        </p:nvSpPr>
        <p:spPr/>
        <p:txBody>
          <a:bodyPr/>
          <a:lstStyle/>
          <a:p>
            <a:fld id="{DC2E2A91-B98C-49DE-8553-119ECA58152C}" type="datetimeFigureOut">
              <a:rPr lang="en-US" smtClean="0"/>
              <a:t>2/2/2024</a:t>
            </a:fld>
            <a:endParaRPr lang="en-US"/>
          </a:p>
        </p:txBody>
      </p:sp>
      <p:sp>
        <p:nvSpPr>
          <p:cNvPr id="5" name="Footer Placeholder 4">
            <a:extLst>
              <a:ext uri="{FF2B5EF4-FFF2-40B4-BE49-F238E27FC236}">
                <a16:creationId xmlns:a16="http://schemas.microsoft.com/office/drawing/2014/main" id="{149CD486-A0AB-A65F-EC26-0ED5CC38ADEA}"/>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AC569D57-84EB-8C3C-AD27-C0BF59384551}"/>
              </a:ext>
            </a:extLst>
          </p:cNvPr>
          <p:cNvSpPr>
            <a:spLocks noGrp="1"/>
          </p:cNvSpPr>
          <p:nvPr>
            <p:ph type="sldNum" sz="quarter" idx="12"/>
          </p:nvPr>
        </p:nvSpPr>
        <p:spPr/>
        <p:txBody>
          <a:bodyPr/>
          <a:lstStyle/>
          <a:p>
            <a:fld id="{C67CA0B0-04EF-433A-8113-67BC344D39D3}" type="slidenum">
              <a:rPr lang="en-US" smtClean="0"/>
              <a:t>‹#›</a:t>
            </a:fld>
            <a:endParaRPr lang="en-US"/>
          </a:p>
        </p:txBody>
      </p:sp>
      <p:sp>
        <p:nvSpPr>
          <p:cNvPr id="7" name="Rectangle 6">
            <a:extLst>
              <a:ext uri="{FF2B5EF4-FFF2-40B4-BE49-F238E27FC236}">
                <a16:creationId xmlns:a16="http://schemas.microsoft.com/office/drawing/2014/main" id="{4EA6A7E9-5A48-0B62-918D-4BE91AF83E1C}"/>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762721999"/>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preserve="1" userDrawn="1">
  <p:cSld name="1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p:nvPr>
        </p:nvSpPr>
        <p:spPr>
          <a:xfrm>
            <a:off x="584200" y="1435100"/>
            <a:ext cx="11018838" cy="4833938"/>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userDrawn="1"/>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
        <p:nvSpPr>
          <p:cNvPr id="3" name="Rectangle 2">
            <a:extLst>
              <a:ext uri="{FF2B5EF4-FFF2-40B4-BE49-F238E27FC236}">
                <a16:creationId xmlns:a16="http://schemas.microsoft.com/office/drawing/2014/main" id="{0DFE0CCE-AF81-D964-81E3-986A81CA7CD6}"/>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608483680"/>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showMasterSp="0" preserve="1" userDrawn="1">
  <p:cSld name="Section Title photo">
    <p:spTree>
      <p:nvGrpSpPr>
        <p:cNvPr id="1" name=""/>
        <p:cNvGrpSpPr/>
        <p:nvPr/>
      </p:nvGrpSpPr>
      <p:grpSpPr>
        <a:xfrm>
          <a:off x="0" y="0"/>
          <a:ext cx="0" cy="0"/>
          <a:chOff x="0" y="0"/>
          <a:chExt cx="0" cy="0"/>
        </a:xfrm>
      </p:grpSpPr>
      <p:sp>
        <p:nvSpPr>
          <p:cNvPr id="5" name="Picture Placeholder 5">
            <a:extLst>
              <a:ext uri="{FF2B5EF4-FFF2-40B4-BE49-F238E27FC236}">
                <a16:creationId xmlns:a16="http://schemas.microsoft.com/office/drawing/2014/main" id="{0F739808-4725-B142-9FAB-65DB691EBEFA}"/>
              </a:ext>
            </a:extLst>
          </p:cNvPr>
          <p:cNvSpPr>
            <a:spLocks noGrp="1"/>
          </p:cNvSpPr>
          <p:nvPr>
            <p:ph type="pic" sz="quarter" idx="11" hasCustomPrompt="1"/>
          </p:nvPr>
        </p:nvSpPr>
        <p:spPr>
          <a:xfrm>
            <a:off x="6395720" y="0"/>
            <a:ext cx="5796279" cy="6858000"/>
          </a:xfrm>
          <a:blipFill>
            <a:blip r:embed="rId2"/>
            <a:stretch>
              <a:fillRect/>
            </a:stretch>
          </a:blipFill>
        </p:spPr>
        <p:txBody>
          <a:bodyPr lIns="0" bIns="1280160" anchor="ctr" anchorCtr="1">
            <a:noAutofit/>
          </a:bodyPr>
          <a:lstStyle>
            <a:lvl1pPr marL="0" indent="0" algn="ctr">
              <a:lnSpc>
                <a:spcPct val="150000"/>
              </a:lnSpc>
              <a:buFontTx/>
              <a:buNone/>
              <a:defRPr sz="1200" b="1" i="0">
                <a:solidFill>
                  <a:srgbClr val="000000"/>
                </a:solidFill>
                <a:latin typeface="Segoe UI Semibold" panose="020B0502040204020203" pitchFamily="34" charset="0"/>
                <a:cs typeface="Segoe UI Semibold" panose="020B0502040204020203" pitchFamily="34" charset="0"/>
              </a:defRPr>
            </a:lvl1pPr>
          </a:lstStyle>
          <a:p>
            <a:r>
              <a:rPr lang="en-US"/>
              <a:t>Drag &amp; drop your photo here</a:t>
            </a:r>
            <a:br>
              <a:rPr lang="en-US"/>
            </a:br>
            <a:r>
              <a:rPr lang="en-US"/>
              <a:t>or click or tap icon below to insert</a:t>
            </a:r>
          </a:p>
        </p:txBody>
      </p:sp>
      <p:sp>
        <p:nvSpPr>
          <p:cNvPr id="2" name="Title 1"/>
          <p:cNvSpPr>
            <a:spLocks noGrp="1"/>
          </p:cNvSpPr>
          <p:nvPr>
            <p:ph type="title" hasCustomPrompt="1"/>
          </p:nvPr>
        </p:nvSpPr>
        <p:spPr>
          <a:xfrm>
            <a:off x="495300" y="3035808"/>
            <a:ext cx="5163831" cy="498598"/>
          </a:xfrm>
          <a:noFill/>
        </p:spPr>
        <p:txBody>
          <a:bodyPr wrap="square" lIns="0" tIns="0" rIns="0" bIns="0" anchor="b" anchorCtr="0">
            <a:spAutoFit/>
          </a:bodyPr>
          <a:lstStyle>
            <a:lvl1pPr algn="l" defTabSz="932742" rtl="0" eaLnBrk="1" latinLnBrk="0" hangingPunct="1">
              <a:lnSpc>
                <a:spcPct val="90000"/>
              </a:lnSpc>
              <a:spcBef>
                <a:spcPct val="0"/>
              </a:spcBef>
              <a:buNone/>
              <a:defRPr lang="en-US" sz="3600" b="0" kern="1200" cap="none" spc="-50" baseline="0" dirty="0">
                <a:ln w="3175">
                  <a:noFill/>
                </a:ln>
                <a:solidFill>
                  <a:schemeClr val="tx1"/>
                </a:solidFill>
                <a:effectLst/>
                <a:latin typeface="+mj-lt"/>
                <a:ea typeface="+mn-ea"/>
                <a:cs typeface="Segoe UI" pitchFamily="34" charset="0"/>
              </a:defRPr>
            </a:lvl1pPr>
          </a:lstStyle>
          <a:p>
            <a:r>
              <a:rPr lang="en-US"/>
              <a:t>Section title</a:t>
            </a:r>
          </a:p>
        </p:txBody>
      </p:sp>
      <p:sp>
        <p:nvSpPr>
          <p:cNvPr id="3" name="Rectangle 2">
            <a:extLst>
              <a:ext uri="{FF2B5EF4-FFF2-40B4-BE49-F238E27FC236}">
                <a16:creationId xmlns:a16="http://schemas.microsoft.com/office/drawing/2014/main" id="{320A2AEC-2128-127A-9EBE-97F194038AB7}"/>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5451173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160">
          <p15:clr>
            <a:srgbClr val="FBAE40"/>
          </p15:clr>
        </p15:guide>
        <p15:guide id="2" pos="6135">
          <p15:clr>
            <a:srgbClr val="5ACBF0"/>
          </p15:clr>
        </p15:guide>
        <p15:guide id="3" orient="horz" pos="1910">
          <p15:clr>
            <a:srgbClr val="5ACBF0"/>
          </p15:clr>
        </p15:guide>
      </p15:sldGuideLst>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showMasterSp="0">
  <p:cSld name="12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CFEFD-88E5-4869-B5C3-1611B0B50E15}"/>
              </a:ext>
            </a:extLst>
          </p:cNvPr>
          <p:cNvSpPr>
            <a:spLocks noGrp="1"/>
          </p:cNvSpPr>
          <p:nvPr>
            <p:ph type="title"/>
          </p:nvPr>
        </p:nvSpPr>
        <p:spPr/>
        <p:txBody>
          <a:bodyPr/>
          <a:lstStyle>
            <a:lvl1pPr>
              <a:defRPr>
                <a:solidFill>
                  <a:schemeClr val="tx1"/>
                </a:solidFill>
              </a:defRPr>
            </a:lvl1pPr>
          </a:lstStyle>
          <a:p>
            <a:r>
              <a:rPr lang="en-US"/>
              <a:t>Click to edit Master title style</a:t>
            </a:r>
          </a:p>
        </p:txBody>
      </p:sp>
      <p:sp>
        <p:nvSpPr>
          <p:cNvPr id="4" name="Content Placeholder 3">
            <a:extLst>
              <a:ext uri="{FF2B5EF4-FFF2-40B4-BE49-F238E27FC236}">
                <a16:creationId xmlns:a16="http://schemas.microsoft.com/office/drawing/2014/main" id="{58A212C2-8B30-4835-8711-AA981B6CFBE1}"/>
              </a:ext>
            </a:extLst>
          </p:cNvPr>
          <p:cNvSpPr>
            <a:spLocks noGrp="1"/>
          </p:cNvSpPr>
          <p:nvPr>
            <p:ph sz="quarter" idx="10"/>
          </p:nvPr>
        </p:nvSpPr>
        <p:spPr>
          <a:xfrm>
            <a:off x="584200" y="1435100"/>
            <a:ext cx="11018838" cy="4833938"/>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TextBox 5">
            <a:extLst>
              <a:ext uri="{FF2B5EF4-FFF2-40B4-BE49-F238E27FC236}">
                <a16:creationId xmlns:a16="http://schemas.microsoft.com/office/drawing/2014/main" id="{4F9662A5-6E2F-47B0-9B6E-E87983D3753C}"/>
              </a:ext>
              <a:ext uri="{C183D7F6-B498-43B3-948B-1728B52AA6E4}">
                <adec:decorative xmlns:adec="http://schemas.microsoft.com/office/drawing/2017/decorative" val="1"/>
              </a:ext>
            </a:extLst>
          </p:cNvPr>
          <p:cNvSpPr txBox="1"/>
          <p:nvPr/>
        </p:nvSpPr>
        <p:spPr>
          <a:xfrm>
            <a:off x="12355721" y="-203944"/>
            <a:ext cx="577081" cy="153888"/>
          </a:xfrm>
          <a:prstGeom prst="rect">
            <a:avLst/>
          </a:prstGeom>
          <a:noFill/>
        </p:spPr>
        <p:txBody>
          <a:bodyPr wrap="none" lIns="0" tIns="0" rIns="0" bIns="0" rtlCol="0">
            <a:spAutoFit/>
          </a:bodyPr>
          <a:lstStyle/>
          <a:p>
            <a:pPr algn="l"/>
            <a:r>
              <a:rPr lang="en-US" sz="1000">
                <a:solidFill>
                  <a:srgbClr val="A3A3A3"/>
                </a:solidFill>
              </a:rPr>
              <a:t>ELT layout</a:t>
            </a:r>
          </a:p>
        </p:txBody>
      </p:sp>
    </p:spTree>
    <p:extLst>
      <p:ext uri="{BB962C8B-B14F-4D97-AF65-F5344CB8AC3E}">
        <p14:creationId xmlns:p14="http://schemas.microsoft.com/office/powerpoint/2010/main" val="1675623591"/>
      </p:ext>
    </p:extLst>
  </p:cSld>
  <p:clrMapOvr>
    <a:masterClrMapping/>
  </p:clrMapOvr>
  <p:transition>
    <p:fade/>
  </p:transition>
  <p:extLst>
    <p:ext uri="{DCECCB84-F9BA-43D5-87BE-67443E8EF086}">
      <p15:sldGuideLst xmlns:p15="http://schemas.microsoft.com/office/powerpoint/2012/main">
        <p15:guide id="2" orient="horz" pos="1272">
          <p15:clr>
            <a:srgbClr val="5ACBF0"/>
          </p15:clr>
        </p15:guide>
        <p15:guide id="3" orient="horz" pos="288">
          <p15:clr>
            <a:srgbClr val="5ACBF0"/>
          </p15:clr>
        </p15:guide>
        <p15:guide id="5" orient="horz" pos="904">
          <p15:clr>
            <a:srgbClr val="5ACBF0"/>
          </p15:clr>
        </p15:guide>
      </p15:sldGuideLst>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showMasterSp="0" preserve="1" userDrawn="1">
  <p:cSld name="Title Slide 2">
    <p:spTree>
      <p:nvGrpSpPr>
        <p:cNvPr id="1" name=""/>
        <p:cNvGrpSpPr/>
        <p:nvPr/>
      </p:nvGrpSpPr>
      <p:grpSpPr>
        <a:xfrm>
          <a:off x="0" y="0"/>
          <a:ext cx="0" cy="0"/>
          <a:chOff x="0" y="0"/>
          <a:chExt cx="0" cy="0"/>
        </a:xfrm>
      </p:grpSpPr>
      <p:sp>
        <p:nvSpPr>
          <p:cNvPr id="9" name="Title 1"/>
          <p:cNvSpPr>
            <a:spLocks noGrp="1"/>
          </p:cNvSpPr>
          <p:nvPr>
            <p:ph type="title" hasCustomPrompt="1"/>
          </p:nvPr>
        </p:nvSpPr>
        <p:spPr>
          <a:xfrm>
            <a:off x="455994" y="2977054"/>
            <a:ext cx="8067822" cy="1793104"/>
          </a:xfrm>
          <a:prstGeom prst="rect">
            <a:avLst/>
          </a:prstGeom>
          <a:noFill/>
        </p:spPr>
        <p:txBody>
          <a:bodyPr lIns="0" tIns="91440" rIns="146304" bIns="91440" anchor="b" anchorCtr="0"/>
          <a:lstStyle>
            <a:lvl1pPr>
              <a:defRPr sz="5294" spc="-147" baseline="0">
                <a:solidFill>
                  <a:schemeClr val="bg2"/>
                </a:solidFill>
              </a:defRPr>
            </a:lvl1pPr>
          </a:lstStyle>
          <a:p>
            <a:r>
              <a:rPr lang="en-US"/>
              <a:t>Office 365 presentation title or event name</a:t>
            </a:r>
          </a:p>
        </p:txBody>
      </p:sp>
      <p:sp>
        <p:nvSpPr>
          <p:cNvPr id="5" name="Text Placeholder 4"/>
          <p:cNvSpPr>
            <a:spLocks noGrp="1"/>
          </p:cNvSpPr>
          <p:nvPr>
            <p:ph type="body" sz="quarter" idx="12" hasCustomPrompt="1"/>
          </p:nvPr>
        </p:nvSpPr>
        <p:spPr>
          <a:xfrm>
            <a:off x="462753" y="4736471"/>
            <a:ext cx="8359808" cy="715931"/>
          </a:xfrm>
          <a:prstGeom prst="rect">
            <a:avLst/>
          </a:prstGeom>
          <a:noFill/>
        </p:spPr>
        <p:txBody>
          <a:bodyPr lIns="0" tIns="109728" rIns="164592" bIns="109728">
            <a:noAutofit/>
          </a:bodyPr>
          <a:lstStyle>
            <a:lvl1pPr marL="0" indent="0">
              <a:spcBef>
                <a:spcPts val="0"/>
              </a:spcBef>
              <a:buNone/>
              <a:defRPr sz="1765" spc="0" baseline="0">
                <a:solidFill>
                  <a:schemeClr val="bg2"/>
                </a:solidFill>
                <a:latin typeface="+mn-lt"/>
              </a:defRPr>
            </a:lvl1pPr>
          </a:lstStyle>
          <a:p>
            <a:pPr lvl="0"/>
            <a:r>
              <a:rPr lang="en-US"/>
              <a:t>Author Name</a:t>
            </a:r>
          </a:p>
          <a:p>
            <a:pPr lvl="0"/>
            <a:r>
              <a:rPr lang="en-US"/>
              <a:t>Date</a:t>
            </a:r>
          </a:p>
        </p:txBody>
      </p:sp>
      <p:grpSp>
        <p:nvGrpSpPr>
          <p:cNvPr id="7" name="Group 6"/>
          <p:cNvGrpSpPr/>
          <p:nvPr userDrawn="1"/>
        </p:nvGrpSpPr>
        <p:grpSpPr>
          <a:xfrm>
            <a:off x="455996" y="440495"/>
            <a:ext cx="914788" cy="196431"/>
            <a:chOff x="465139" y="449264"/>
            <a:chExt cx="933131" cy="200341"/>
          </a:xfrm>
        </p:grpSpPr>
        <p:pic>
          <p:nvPicPr>
            <p:cNvPr id="97" name="Picture 96"/>
            <p:cNvPicPr>
              <a:picLocks noChangeAspect="1"/>
            </p:cNvPicPr>
            <p:nvPr userDrawn="1"/>
          </p:nvPicPr>
          <p:blipFill rotWithShape="1">
            <a:blip r:embed="rId2" cstate="screen">
              <a:extLst>
                <a:ext uri="{28A0092B-C50C-407E-A947-70E740481C1C}">
                  <a14:useLocalDpi xmlns:a14="http://schemas.microsoft.com/office/drawing/2010/main"/>
                </a:ext>
              </a:extLst>
            </a:blip>
            <a:srcRect l="26716" r="872" b="4064"/>
            <a:stretch/>
          </p:blipFill>
          <p:spPr bwMode="black">
            <a:xfrm>
              <a:off x="721996" y="459092"/>
              <a:ext cx="676274" cy="187779"/>
            </a:xfrm>
            <a:prstGeom prst="rect">
              <a:avLst/>
            </a:prstGeom>
          </p:spPr>
        </p:pic>
        <p:pic>
          <p:nvPicPr>
            <p:cNvPr id="64" name="MS logo gray - EMF"/>
            <p:cNvPicPr>
              <a:picLocks noChangeAspect="1"/>
            </p:cNvPicPr>
            <p:nvPr userDrawn="1"/>
          </p:nvPicPr>
          <p:blipFill rotWithShape="1">
            <a:blip r:embed="rId3" cstate="screen">
              <a:extLst>
                <a:ext uri="{28A0092B-C50C-407E-A947-70E740481C1C}">
                  <a14:useLocalDpi xmlns:a14="http://schemas.microsoft.com/office/drawing/2010/main"/>
                </a:ext>
              </a:extLst>
            </a:blip>
            <a:srcRect r="76414"/>
            <a:stretch/>
          </p:blipFill>
          <p:spPr bwMode="black">
            <a:xfrm>
              <a:off x="465139" y="449264"/>
              <a:ext cx="220661" cy="200341"/>
            </a:xfrm>
            <a:prstGeom prst="rect">
              <a:avLst/>
            </a:prstGeom>
          </p:spPr>
        </p:pic>
      </p:grpSp>
    </p:spTree>
    <p:extLst>
      <p:ext uri="{BB962C8B-B14F-4D97-AF65-F5344CB8AC3E}">
        <p14:creationId xmlns:p14="http://schemas.microsoft.com/office/powerpoint/2010/main" val="244044094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9.xml><?xml version="1.0" encoding="utf-8"?>
<p:sldLayout xmlns:a="http://schemas.openxmlformats.org/drawingml/2006/main" xmlns:r="http://schemas.openxmlformats.org/officeDocument/2006/relationships" xmlns:p="http://schemas.openxmlformats.org/presentationml/2006/main" showMasterSp="0" preserve="1" userDrawn="1">
  <p:cSld name="5_Title Slide 4">
    <p:spTree>
      <p:nvGrpSpPr>
        <p:cNvPr id="1" name=""/>
        <p:cNvGrpSpPr/>
        <p:nvPr/>
      </p:nvGrpSpPr>
      <p:grpSpPr>
        <a:xfrm>
          <a:off x="0" y="0"/>
          <a:ext cx="0" cy="0"/>
          <a:chOff x="0" y="0"/>
          <a:chExt cx="0" cy="0"/>
        </a:xfrm>
      </p:grpSpPr>
      <p:sp>
        <p:nvSpPr>
          <p:cNvPr id="5" name="Text Placeholder 4"/>
          <p:cNvSpPr>
            <a:spLocks noGrp="1"/>
          </p:cNvSpPr>
          <p:nvPr>
            <p:ph type="body" sz="quarter" idx="12" hasCustomPrompt="1"/>
          </p:nvPr>
        </p:nvSpPr>
        <p:spPr>
          <a:xfrm>
            <a:off x="462753" y="4736471"/>
            <a:ext cx="8359808" cy="715931"/>
          </a:xfrm>
          <a:prstGeom prst="rect">
            <a:avLst/>
          </a:prstGeom>
          <a:noFill/>
        </p:spPr>
        <p:txBody>
          <a:bodyPr lIns="0" tIns="109728" rIns="164592" bIns="109728">
            <a:noAutofit/>
          </a:bodyPr>
          <a:lstStyle>
            <a:lvl1pPr marL="0" indent="0">
              <a:spcBef>
                <a:spcPts val="0"/>
              </a:spcBef>
              <a:buNone/>
              <a:defRPr sz="1765" spc="0" baseline="0">
                <a:solidFill>
                  <a:schemeClr val="bg2"/>
                </a:solidFill>
                <a:latin typeface="+mn-lt"/>
              </a:defRPr>
            </a:lvl1pPr>
          </a:lstStyle>
          <a:p>
            <a:pPr lvl="0"/>
            <a:r>
              <a:rPr lang="en-US"/>
              <a:t>Author Name</a:t>
            </a:r>
          </a:p>
          <a:p>
            <a:pPr lvl="0"/>
            <a:r>
              <a:rPr lang="en-US"/>
              <a:t>Date</a:t>
            </a:r>
          </a:p>
        </p:txBody>
      </p:sp>
      <p:pic>
        <p:nvPicPr>
          <p:cNvPr id="12" name="Picture 11" descr="A person standing next to a building&#10;&#10;Description generated with very high confidence">
            <a:extLst>
              <a:ext uri="{FF2B5EF4-FFF2-40B4-BE49-F238E27FC236}">
                <a16:creationId xmlns:a16="http://schemas.microsoft.com/office/drawing/2014/main" id="{42AEB605-56D2-4A41-A121-5D6BAFC78B86}"/>
              </a:ext>
            </a:extLst>
          </p:cNvPr>
          <p:cNvPicPr>
            <a:picLocks noChangeAspect="1"/>
          </p:cNvPicPr>
          <p:nvPr userDrawn="1"/>
        </p:nvPicPr>
        <p:blipFill>
          <a:blip r:embed="rId2"/>
          <a:stretch>
            <a:fillRect/>
          </a:stretch>
        </p:blipFill>
        <p:spPr>
          <a:xfrm>
            <a:off x="0" y="0"/>
            <a:ext cx="12436475" cy="6992469"/>
          </a:xfrm>
          <a:prstGeom prst="rect">
            <a:avLst/>
          </a:prstGeom>
        </p:spPr>
      </p:pic>
      <p:sp>
        <p:nvSpPr>
          <p:cNvPr id="15" name="Rectangle 14">
            <a:extLst>
              <a:ext uri="{FF2B5EF4-FFF2-40B4-BE49-F238E27FC236}">
                <a16:creationId xmlns:a16="http://schemas.microsoft.com/office/drawing/2014/main" id="{B29CFA76-D5A6-BB4A-AB91-5C92AE365E4F}"/>
              </a:ext>
            </a:extLst>
          </p:cNvPr>
          <p:cNvSpPr/>
          <p:nvPr userDrawn="1"/>
        </p:nvSpPr>
        <p:spPr bwMode="auto">
          <a:xfrm>
            <a:off x="0" y="-3047"/>
            <a:ext cx="12436475" cy="6995516"/>
          </a:xfrm>
          <a:prstGeom prst="rect">
            <a:avLst/>
          </a:prstGeom>
          <a:gradFill flip="none" rotWithShape="1">
            <a:gsLst>
              <a:gs pos="0">
                <a:srgbClr val="000000">
                  <a:alpha val="70000"/>
                </a:srgbClr>
              </a:gs>
              <a:gs pos="78000">
                <a:srgbClr val="000000">
                  <a:alpha val="0"/>
                </a:srgb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err="1">
              <a:gradFill>
                <a:gsLst>
                  <a:gs pos="0">
                    <a:srgbClr val="FFFFFF"/>
                  </a:gs>
                  <a:gs pos="100000">
                    <a:srgbClr val="FFFFFF"/>
                  </a:gs>
                </a:gsLst>
                <a:lin ang="5400000" scaled="0"/>
              </a:gradFill>
              <a:ea typeface="Segoe UI" pitchFamily="34" charset="0"/>
              <a:cs typeface="Segoe UI" pitchFamily="34" charset="0"/>
            </a:endParaRPr>
          </a:p>
        </p:txBody>
      </p:sp>
      <p:pic>
        <p:nvPicPr>
          <p:cNvPr id="16" name="MS logo white - EMF" descr="Microsoft logo white text version">
            <a:extLst>
              <a:ext uri="{FF2B5EF4-FFF2-40B4-BE49-F238E27FC236}">
                <a16:creationId xmlns:a16="http://schemas.microsoft.com/office/drawing/2014/main" id="{3738198B-CC82-A84F-842F-27D3E5A0980F}"/>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bwMode="black">
          <a:xfrm>
            <a:off x="619225" y="541901"/>
            <a:ext cx="1826404" cy="391160"/>
          </a:xfrm>
          <a:prstGeom prst="rect">
            <a:avLst/>
          </a:prstGeom>
        </p:spPr>
      </p:pic>
    </p:spTree>
    <p:extLst>
      <p:ext uri="{BB962C8B-B14F-4D97-AF65-F5344CB8AC3E}">
        <p14:creationId xmlns:p14="http://schemas.microsoft.com/office/powerpoint/2010/main" val="314951644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preserve="1" userDrawn="1">
  <p:cSld name="4_Title Slide">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3865D091-6B2C-23D8-66B6-710FA9AD127F}"/>
              </a:ext>
            </a:extLst>
          </p:cNvPr>
          <p:cNvSpPr/>
          <p:nvPr userDrawn="1"/>
        </p:nvSpPr>
        <p:spPr>
          <a:xfrm>
            <a:off x="0" y="0"/>
            <a:ext cx="12192000" cy="6858000"/>
          </a:xfrm>
          <a:prstGeom prst="rect">
            <a:avLst/>
          </a:prstGeom>
          <a:gradFill flip="none" rotWithShape="1">
            <a:gsLst>
              <a:gs pos="20000">
                <a:srgbClr val="DAE4F6"/>
              </a:gs>
              <a:gs pos="100000">
                <a:srgbClr val="F0D2D2"/>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Picture 1" descr="A group of chat messages&#10;&#10;Description automatically generated">
            <a:extLst>
              <a:ext uri="{FF2B5EF4-FFF2-40B4-BE49-F238E27FC236}">
                <a16:creationId xmlns:a16="http://schemas.microsoft.com/office/drawing/2014/main" id="{5815694D-AE46-6A56-2B91-7EC4DC7518F1}"/>
              </a:ext>
            </a:extLst>
          </p:cNvPr>
          <p:cNvPicPr>
            <a:picLocks noChangeAspect="1"/>
          </p:cNvPicPr>
          <p:nvPr userDrawn="1"/>
        </p:nvPicPr>
        <p:blipFill rotWithShape="1">
          <a:blip r:embed="rId2">
            <a:extLst>
              <a:ext uri="{28A0092B-C50C-407E-A947-70E740481C1C}">
                <a14:useLocalDpi xmlns:a14="http://schemas.microsoft.com/office/drawing/2010/main"/>
              </a:ext>
            </a:extLst>
          </a:blip>
          <a:srcRect t="8202" r="11480" b="3278"/>
          <a:stretch/>
        </p:blipFill>
        <p:spPr>
          <a:xfrm>
            <a:off x="0" y="0"/>
            <a:ext cx="12192000" cy="6858000"/>
          </a:xfrm>
          <a:prstGeom prst="rect">
            <a:avLst/>
          </a:prstGeom>
        </p:spPr>
      </p:pic>
      <p:sp>
        <p:nvSpPr>
          <p:cNvPr id="3" name="Rectangle 2">
            <a:extLst>
              <a:ext uri="{FF2B5EF4-FFF2-40B4-BE49-F238E27FC236}">
                <a16:creationId xmlns:a16="http://schemas.microsoft.com/office/drawing/2014/main" id="{5F877082-FE34-FE9B-5C00-4EFF86C7CB55}"/>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itle 15">
            <a:extLst>
              <a:ext uri="{FF2B5EF4-FFF2-40B4-BE49-F238E27FC236}">
                <a16:creationId xmlns:a16="http://schemas.microsoft.com/office/drawing/2014/main" id="{EBB3EB53-54AD-8806-BB93-224477508D47}"/>
              </a:ext>
            </a:extLst>
          </p:cNvPr>
          <p:cNvSpPr>
            <a:spLocks noGrp="1"/>
          </p:cNvSpPr>
          <p:nvPr>
            <p:ph type="title"/>
          </p:nvPr>
        </p:nvSpPr>
        <p:spPr>
          <a:xfrm>
            <a:off x="403736" y="2986079"/>
            <a:ext cx="7683500" cy="895065"/>
          </a:xfrm>
        </p:spPr>
        <p:txBody>
          <a:bodyPr>
            <a:normAutofit/>
          </a:bodyPr>
          <a:lstStyle>
            <a:lvl1pPr>
              <a:defRPr sz="3600">
                <a:solidFill>
                  <a:srgbClr val="463668"/>
                </a:solidFill>
                <a:latin typeface="Segoe UI Semibold" panose="020B0702040204020203" pitchFamily="34" charset="0"/>
                <a:cs typeface="Segoe UI Semibold" panose="020B0702040204020203" pitchFamily="34" charset="0"/>
              </a:defRPr>
            </a:lvl1pPr>
          </a:lstStyle>
          <a:p>
            <a:r>
              <a:rPr lang="en-US"/>
              <a:t>Click to edit Master title style</a:t>
            </a:r>
          </a:p>
        </p:txBody>
      </p:sp>
    </p:spTree>
    <p:extLst>
      <p:ext uri="{BB962C8B-B14F-4D97-AF65-F5344CB8AC3E}">
        <p14:creationId xmlns:p14="http://schemas.microsoft.com/office/powerpoint/2010/main" val="4150497040"/>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preserve="1" userDrawn="1">
  <p:cSld name="6_Title Slide 4">
    <p:spTree>
      <p:nvGrpSpPr>
        <p:cNvPr id="1" name=""/>
        <p:cNvGrpSpPr/>
        <p:nvPr/>
      </p:nvGrpSpPr>
      <p:grpSpPr>
        <a:xfrm>
          <a:off x="0" y="0"/>
          <a:ext cx="0" cy="0"/>
          <a:chOff x="0" y="0"/>
          <a:chExt cx="0" cy="0"/>
        </a:xfrm>
      </p:grpSpPr>
      <p:pic>
        <p:nvPicPr>
          <p:cNvPr id="15" name="Picture 3" descr="C:\Users\Sarah\Documents\_SSD_Business\Clients\BridgePartners\1517_BP_BCS_Ppts_Jessica\_BCS Photos\MSC17_ILSI_006.jpg"/>
          <p:cNvPicPr>
            <a:picLocks noChangeAspect="1" noChangeArrowheads="1"/>
          </p:cNvPicPr>
          <p:nvPr userDrawn="1"/>
        </p:nvPicPr>
        <p:blipFill rotWithShape="1">
          <a:blip r:embed="rId2">
            <a:extLst>
              <a:ext uri="{28A0092B-C50C-407E-A947-70E740481C1C}">
                <a14:useLocalDpi xmlns:a14="http://schemas.microsoft.com/office/drawing/2010/main"/>
              </a:ext>
            </a:extLst>
          </a:blip>
          <a:srcRect/>
          <a:stretch/>
        </p:blipFill>
        <p:spPr bwMode="auto">
          <a:xfrm>
            <a:off x="0" y="0"/>
            <a:ext cx="12192000" cy="6889221"/>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userDrawn="1"/>
        </p:nvSpPr>
        <p:spPr bwMode="auto">
          <a:xfrm>
            <a:off x="-2" y="0"/>
            <a:ext cx="12192001" cy="6889221"/>
          </a:xfrm>
          <a:prstGeom prst="rect">
            <a:avLst/>
          </a:prstGeom>
          <a:gradFill flip="none" rotWithShape="1">
            <a:gsLst>
              <a:gs pos="0">
                <a:schemeClr val="bg1">
                  <a:lumMod val="10000"/>
                  <a:alpha val="68000"/>
                </a:schemeClr>
              </a:gs>
              <a:gs pos="69000">
                <a:schemeClr val="accent1">
                  <a:tint val="23500"/>
                  <a:satMod val="160000"/>
                  <a:alpha val="0"/>
                </a:schemeClr>
              </a:gs>
            </a:gsLst>
            <a:lin ang="18600000" scaled="0"/>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2353">
              <a:gradFill>
                <a:gsLst>
                  <a:gs pos="0">
                    <a:srgbClr val="FFFFFF"/>
                  </a:gs>
                  <a:gs pos="100000">
                    <a:srgbClr val="FFFFFF"/>
                  </a:gs>
                </a:gsLst>
                <a:lin ang="5400000" scaled="0"/>
              </a:gradFill>
              <a:ea typeface="Segoe UI" pitchFamily="34" charset="0"/>
              <a:cs typeface="Segoe UI" pitchFamily="34" charset="0"/>
            </a:endParaRPr>
          </a:p>
        </p:txBody>
      </p:sp>
      <p:sp>
        <p:nvSpPr>
          <p:cNvPr id="9" name="Title 1"/>
          <p:cNvSpPr>
            <a:spLocks noGrp="1"/>
          </p:cNvSpPr>
          <p:nvPr>
            <p:ph type="title" hasCustomPrompt="1"/>
          </p:nvPr>
        </p:nvSpPr>
        <p:spPr>
          <a:xfrm>
            <a:off x="455994" y="2977054"/>
            <a:ext cx="8067822" cy="1793104"/>
          </a:xfrm>
          <a:prstGeom prst="rect">
            <a:avLst/>
          </a:prstGeom>
          <a:noFill/>
        </p:spPr>
        <p:txBody>
          <a:bodyPr lIns="0" tIns="91440" rIns="146304" bIns="91440" anchor="b" anchorCtr="0"/>
          <a:lstStyle>
            <a:lvl1pPr>
              <a:defRPr sz="5294" spc="-147" baseline="0">
                <a:solidFill>
                  <a:schemeClr val="bg2"/>
                </a:solidFill>
              </a:defRPr>
            </a:lvl1pPr>
          </a:lstStyle>
          <a:p>
            <a:r>
              <a:rPr lang="en-US"/>
              <a:t>BCS presentation title or event name</a:t>
            </a:r>
          </a:p>
        </p:txBody>
      </p:sp>
      <p:sp>
        <p:nvSpPr>
          <p:cNvPr id="5" name="Text Placeholder 4"/>
          <p:cNvSpPr>
            <a:spLocks noGrp="1"/>
          </p:cNvSpPr>
          <p:nvPr>
            <p:ph type="body" sz="quarter" idx="12" hasCustomPrompt="1"/>
          </p:nvPr>
        </p:nvSpPr>
        <p:spPr>
          <a:xfrm>
            <a:off x="462753" y="4736471"/>
            <a:ext cx="8359808" cy="715931"/>
          </a:xfrm>
          <a:prstGeom prst="rect">
            <a:avLst/>
          </a:prstGeom>
          <a:noFill/>
        </p:spPr>
        <p:txBody>
          <a:bodyPr lIns="0" tIns="109728" rIns="164592" bIns="109728">
            <a:noAutofit/>
          </a:bodyPr>
          <a:lstStyle>
            <a:lvl1pPr marL="0" indent="0">
              <a:spcBef>
                <a:spcPts val="0"/>
              </a:spcBef>
              <a:buNone/>
              <a:defRPr sz="1765" spc="0" baseline="0">
                <a:solidFill>
                  <a:schemeClr val="bg2"/>
                </a:solidFill>
                <a:latin typeface="+mn-lt"/>
              </a:defRPr>
            </a:lvl1pPr>
          </a:lstStyle>
          <a:p>
            <a:pPr lvl="0"/>
            <a:r>
              <a:rPr lang="en-US"/>
              <a:t>Author Name</a:t>
            </a:r>
          </a:p>
          <a:p>
            <a:pPr lvl="0"/>
            <a:r>
              <a:rPr lang="en-US"/>
              <a:t>Date</a:t>
            </a:r>
          </a:p>
        </p:txBody>
      </p:sp>
      <p:sp>
        <p:nvSpPr>
          <p:cNvPr id="3" name="Rectangle 2"/>
          <p:cNvSpPr/>
          <p:nvPr userDrawn="1"/>
        </p:nvSpPr>
        <p:spPr bwMode="auto">
          <a:xfrm>
            <a:off x="-1" y="0"/>
            <a:ext cx="4308191" cy="2355122"/>
          </a:xfrm>
          <a:prstGeom prst="rect">
            <a:avLst/>
          </a:prstGeom>
          <a:gradFill flip="none" rotWithShape="1">
            <a:gsLst>
              <a:gs pos="0">
                <a:schemeClr val="tx1">
                  <a:alpha val="45000"/>
                </a:schemeClr>
              </a:gs>
              <a:gs pos="62000">
                <a:schemeClr val="accent1">
                  <a:tint val="23500"/>
                  <a:satMod val="160000"/>
                  <a:alpha val="0"/>
                </a:schemeClr>
              </a:gs>
            </a:gsLst>
            <a:lin ang="3000000" scaled="0"/>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79285" tIns="143428" rIns="179285" bIns="143428" numCol="1" spcCol="0" rtlCol="0" fromWordArt="0" anchor="t" anchorCtr="0" forceAA="0" compatLnSpc="1">
            <a:prstTxWarp prst="textNoShape">
              <a:avLst/>
            </a:prstTxWarp>
            <a:noAutofit/>
          </a:bodyPr>
          <a:lstStyle/>
          <a:p>
            <a:pPr algn="ctr" defTabSz="914102" fontAlgn="base">
              <a:lnSpc>
                <a:spcPct val="90000"/>
              </a:lnSpc>
              <a:spcBef>
                <a:spcPct val="0"/>
              </a:spcBef>
              <a:spcAft>
                <a:spcPct val="0"/>
              </a:spcAft>
            </a:pPr>
            <a:endParaRPr lang="en-US" sz="2353">
              <a:gradFill>
                <a:gsLst>
                  <a:gs pos="0">
                    <a:srgbClr val="FFFFFF"/>
                  </a:gs>
                  <a:gs pos="100000">
                    <a:srgbClr val="FFFFFF"/>
                  </a:gs>
                </a:gsLst>
                <a:lin ang="5400000" scaled="0"/>
              </a:gradFill>
              <a:ea typeface="Segoe UI" pitchFamily="34" charset="0"/>
              <a:cs typeface="Segoe UI" pitchFamily="34" charset="0"/>
            </a:endParaRPr>
          </a:p>
        </p:txBody>
      </p:sp>
      <p:pic>
        <p:nvPicPr>
          <p:cNvPr id="13" name="Picture 12"/>
          <p:cNvPicPr>
            <a:picLocks noChangeAspect="1"/>
          </p:cNvPicPr>
          <p:nvPr userDrawn="1"/>
        </p:nvPicPr>
        <p:blipFill rotWithShape="1">
          <a:blip r:embed="rId3" cstate="screen">
            <a:extLst>
              <a:ext uri="{28A0092B-C50C-407E-A947-70E740481C1C}">
                <a14:useLocalDpi xmlns:a14="http://schemas.microsoft.com/office/drawing/2010/main"/>
              </a:ext>
            </a:extLst>
          </a:blip>
          <a:srcRect l="26716" r="872" b="4064"/>
          <a:stretch/>
        </p:blipFill>
        <p:spPr bwMode="black">
          <a:xfrm>
            <a:off x="707803" y="450131"/>
            <a:ext cx="662980" cy="184114"/>
          </a:xfrm>
          <a:prstGeom prst="rect">
            <a:avLst/>
          </a:prstGeom>
        </p:spPr>
      </p:pic>
      <p:pic>
        <p:nvPicPr>
          <p:cNvPr id="14" name="MS logo gray - EMF"/>
          <p:cNvPicPr>
            <a:picLocks noChangeAspect="1"/>
          </p:cNvPicPr>
          <p:nvPr userDrawn="1"/>
        </p:nvPicPr>
        <p:blipFill rotWithShape="1">
          <a:blip r:embed="rId4" cstate="screen">
            <a:extLst>
              <a:ext uri="{28A0092B-C50C-407E-A947-70E740481C1C}">
                <a14:useLocalDpi xmlns:a14="http://schemas.microsoft.com/office/drawing/2010/main"/>
              </a:ext>
            </a:extLst>
          </a:blip>
          <a:srcRect r="76414"/>
          <a:stretch/>
        </p:blipFill>
        <p:spPr bwMode="black">
          <a:xfrm>
            <a:off x="455996" y="440495"/>
            <a:ext cx="216323" cy="196431"/>
          </a:xfrm>
          <a:prstGeom prst="rect">
            <a:avLst/>
          </a:prstGeom>
        </p:spPr>
      </p:pic>
    </p:spTree>
    <p:extLst>
      <p:ext uri="{BB962C8B-B14F-4D97-AF65-F5344CB8AC3E}">
        <p14:creationId xmlns:p14="http://schemas.microsoft.com/office/powerpoint/2010/main" val="357677517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preserve="1" userDrawn="1">
  <p:cSld name="Title">
    <p:spTree>
      <p:nvGrpSpPr>
        <p:cNvPr id="1" name=""/>
        <p:cNvGrpSpPr/>
        <p:nvPr/>
      </p:nvGrpSpPr>
      <p:grpSpPr>
        <a:xfrm>
          <a:off x="0" y="0"/>
          <a:ext cx="0" cy="0"/>
          <a:chOff x="0" y="0"/>
          <a:chExt cx="0" cy="0"/>
        </a:xfrm>
      </p:grpSpPr>
      <p:pic>
        <p:nvPicPr>
          <p:cNvPr id="4" name="Picture 3"/>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86678" y="6337005"/>
            <a:ext cx="1231052" cy="452717"/>
          </a:xfrm>
          <a:prstGeom prst="rect">
            <a:avLst/>
          </a:prstGeom>
        </p:spPr>
      </p:pic>
      <p:cxnSp>
        <p:nvCxnSpPr>
          <p:cNvPr id="5" name="Straight Connector 4"/>
          <p:cNvCxnSpPr>
            <a:cxnSpLocks/>
          </p:cNvCxnSpPr>
          <p:nvPr userDrawn="1"/>
        </p:nvCxnSpPr>
        <p:spPr>
          <a:xfrm>
            <a:off x="282371" y="6262581"/>
            <a:ext cx="11806847" cy="0"/>
          </a:xfrm>
          <a:prstGeom prst="line">
            <a:avLst/>
          </a:prstGeom>
          <a:ln>
            <a:solidFill>
              <a:schemeClr val="bg1">
                <a:lumMod val="90000"/>
              </a:schemeClr>
            </a:solidFill>
            <a:headEnd type="none"/>
            <a:tailEnd type="non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83756999"/>
      </p:ext>
    </p:extLst>
  </p:cSld>
  <p:clrMapOvr>
    <a:masterClrMapping/>
  </p:clrMapOvr>
  <p:transition>
    <p:fade/>
  </p:transition>
  <p:hf hdr="0" ftr="0" dt="0"/>
</p:sldLayout>
</file>

<file path=ppt/slideLayouts/slideLayout82.xml><?xml version="1.0" encoding="utf-8"?>
<p:sldLayout xmlns:a="http://schemas.openxmlformats.org/drawingml/2006/main" xmlns:r="http://schemas.openxmlformats.org/officeDocument/2006/relationships" xmlns:p="http://schemas.openxmlformats.org/presentationml/2006/main" showMasterSp="0" preserve="1" userDrawn="1">
  <p:cSld name="Custom Layout">
    <p:spTree>
      <p:nvGrpSpPr>
        <p:cNvPr id="1" name=""/>
        <p:cNvGrpSpPr/>
        <p:nvPr/>
      </p:nvGrpSpPr>
      <p:grpSpPr>
        <a:xfrm>
          <a:off x="0" y="0"/>
          <a:ext cx="0" cy="0"/>
          <a:chOff x="0" y="0"/>
          <a:chExt cx="0" cy="0"/>
        </a:xfrm>
      </p:grpSpPr>
      <p:sp>
        <p:nvSpPr>
          <p:cNvPr id="3" name="Picture Placeholder 3">
            <a:extLst>
              <a:ext uri="{FF2B5EF4-FFF2-40B4-BE49-F238E27FC236}">
                <a16:creationId xmlns:a16="http://schemas.microsoft.com/office/drawing/2014/main" id="{44C58720-4630-EB41-9569-222B3DE80BF9}"/>
              </a:ext>
            </a:extLst>
          </p:cNvPr>
          <p:cNvSpPr txBox="1">
            <a:spLocks/>
          </p:cNvSpPr>
          <p:nvPr userDrawn="1"/>
        </p:nvSpPr>
        <p:spPr>
          <a:xfrm>
            <a:off x="6089651" y="0"/>
            <a:ext cx="6102349" cy="6994525"/>
          </a:xfrm>
          <a:prstGeom prst="rect">
            <a:avLst/>
          </a:prstGeom>
          <a:blipFill dpi="0" rotWithShape="1">
            <a:blip r:embed="rId2" cstate="screen">
              <a:extLst>
                <a:ext uri="{28A0092B-C50C-407E-A947-70E740481C1C}">
                  <a14:useLocalDpi xmlns:a14="http://schemas.microsoft.com/office/drawing/2010/main"/>
                </a:ext>
              </a:extLst>
            </a:blip>
            <a:srcRect/>
            <a:stretch>
              <a:fillRect/>
            </a:stretch>
          </a:blipFill>
        </p:spPr>
        <p:txBody>
          <a:bodyPr anchor="ctr">
            <a:noAutofit/>
          </a:bodyPr>
          <a:lstStyle>
            <a:lvl1pPr marL="0" indent="0" algn="ctr" defTabSz="914400" rtl="0" eaLnBrk="1" latinLnBrk="0" hangingPunct="1">
              <a:lnSpc>
                <a:spcPct val="90000"/>
              </a:lnSpc>
              <a:spcBef>
                <a:spcPts val="1000"/>
              </a:spcBef>
              <a:buFont typeface="Arial" panose="020B0604020202020204" pitchFamily="34" charset="0"/>
              <a:buNone/>
              <a:defRPr sz="2000" kern="1200">
                <a:solidFill>
                  <a:schemeClr val="bg2"/>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endParaRPr lang="en-US"/>
          </a:p>
        </p:txBody>
      </p:sp>
      <p:pic>
        <p:nvPicPr>
          <p:cNvPr id="4" name="Picture 3">
            <a:extLst>
              <a:ext uri="{FF2B5EF4-FFF2-40B4-BE49-F238E27FC236}">
                <a16:creationId xmlns:a16="http://schemas.microsoft.com/office/drawing/2014/main" id="{9CD85482-7C44-234E-AC14-9BF5BED70223}"/>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441944" y="316920"/>
            <a:ext cx="914400" cy="194005"/>
          </a:xfrm>
          <a:prstGeom prst="rect">
            <a:avLst/>
          </a:prstGeom>
        </p:spPr>
      </p:pic>
      <p:cxnSp>
        <p:nvCxnSpPr>
          <p:cNvPr id="5" name="Straight Connector 4">
            <a:extLst>
              <a:ext uri="{FF2B5EF4-FFF2-40B4-BE49-F238E27FC236}">
                <a16:creationId xmlns:a16="http://schemas.microsoft.com/office/drawing/2014/main" id="{877B728E-4706-8849-9120-C1677243E203}"/>
              </a:ext>
            </a:extLst>
          </p:cNvPr>
          <p:cNvCxnSpPr>
            <a:cxnSpLocks/>
          </p:cNvCxnSpPr>
          <p:nvPr userDrawn="1"/>
        </p:nvCxnSpPr>
        <p:spPr>
          <a:xfrm>
            <a:off x="43853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86980399"/>
      </p:ext>
    </p:extLst>
  </p:cSld>
  <p:clrMapOvr>
    <a:masterClrMapping/>
  </p:clrMapOvr>
  <p:transition>
    <p:fade/>
  </p:transition>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preserve="1" userDrawn="1">
  <p:cSld name="1_Custom Layou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CD85482-7C44-234E-AC14-9BF5BED70223}"/>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1944" y="316920"/>
            <a:ext cx="914400" cy="194005"/>
          </a:xfrm>
          <a:prstGeom prst="rect">
            <a:avLst/>
          </a:prstGeom>
        </p:spPr>
      </p:pic>
      <p:cxnSp>
        <p:nvCxnSpPr>
          <p:cNvPr id="5" name="Straight Connector 4">
            <a:extLst>
              <a:ext uri="{FF2B5EF4-FFF2-40B4-BE49-F238E27FC236}">
                <a16:creationId xmlns:a16="http://schemas.microsoft.com/office/drawing/2014/main" id="{877B728E-4706-8849-9120-C1677243E203}"/>
              </a:ext>
            </a:extLst>
          </p:cNvPr>
          <p:cNvCxnSpPr>
            <a:cxnSpLocks/>
          </p:cNvCxnSpPr>
          <p:nvPr userDrawn="1"/>
        </p:nvCxnSpPr>
        <p:spPr>
          <a:xfrm>
            <a:off x="43853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6" name="Picture 5" descr="close up of a woman's hand, holding Surface" title="Microsoft brand photo">
            <a:extLst>
              <a:ext uri="{FF2B5EF4-FFF2-40B4-BE49-F238E27FC236}">
                <a16:creationId xmlns:a16="http://schemas.microsoft.com/office/drawing/2014/main" id="{6025004F-4C71-9049-82D3-7E3E9E038610}"/>
              </a:ext>
            </a:extLst>
          </p:cNvPr>
          <p:cNvPicPr>
            <a:picLocks noChangeAspect="1"/>
          </p:cNvPicPr>
          <p:nvPr userDrawn="1"/>
        </p:nvPicPr>
        <p:blipFill rotWithShape="1">
          <a:blip r:embed="rId3"/>
          <a:srcRect l="40212" t="8676" r="15917" b="17317"/>
          <a:stretch/>
        </p:blipFill>
        <p:spPr>
          <a:xfrm>
            <a:off x="6096000" y="0"/>
            <a:ext cx="6096000" cy="6858000"/>
          </a:xfrm>
          <a:prstGeom prst="rect">
            <a:avLst/>
          </a:prstGeom>
        </p:spPr>
      </p:pic>
      <p:sp>
        <p:nvSpPr>
          <p:cNvPr id="7" name="Rectangle 6">
            <a:extLst>
              <a:ext uri="{FF2B5EF4-FFF2-40B4-BE49-F238E27FC236}">
                <a16:creationId xmlns:a16="http://schemas.microsoft.com/office/drawing/2014/main" id="{F0433711-C437-5040-B2D3-29E08A4B36AA}"/>
              </a:ext>
            </a:extLst>
          </p:cNvPr>
          <p:cNvSpPr>
            <a:spLocks/>
          </p:cNvSpPr>
          <p:nvPr userDrawn="1"/>
        </p:nvSpPr>
        <p:spPr bwMode="auto">
          <a:xfrm rot="16200000">
            <a:off x="4929470" y="-404530"/>
            <a:ext cx="8425246" cy="6099813"/>
          </a:xfrm>
          <a:prstGeom prst="rect">
            <a:avLst/>
          </a:prstGeom>
          <a:gradFill flip="none" rotWithShape="1">
            <a:gsLst>
              <a:gs pos="0">
                <a:srgbClr val="000000">
                  <a:alpha val="70000"/>
                </a:srgbClr>
              </a:gs>
              <a:gs pos="78000">
                <a:srgbClr val="000000">
                  <a:alpha val="0"/>
                </a:srgb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b="0" i="0" err="1">
              <a:gradFill>
                <a:gsLst>
                  <a:gs pos="0">
                    <a:srgbClr val="FFFFFF"/>
                  </a:gs>
                  <a:gs pos="100000">
                    <a:srgbClr val="FFFFFF"/>
                  </a:gs>
                </a:gsLst>
                <a:lin ang="5400000" scaled="0"/>
              </a:gradFill>
              <a:latin typeface="Segoe UI Semilight" panose="020B0402040204020203" pitchFamily="34" charset="0"/>
              <a:ea typeface="Segoe UI" pitchFamily="34" charset="0"/>
              <a:cs typeface="Segoe UI" pitchFamily="34" charset="0"/>
            </a:endParaRPr>
          </a:p>
        </p:txBody>
      </p:sp>
    </p:spTree>
    <p:extLst>
      <p:ext uri="{BB962C8B-B14F-4D97-AF65-F5344CB8AC3E}">
        <p14:creationId xmlns:p14="http://schemas.microsoft.com/office/powerpoint/2010/main" val="1476063976"/>
      </p:ext>
    </p:extLst>
  </p:cSld>
  <p:clrMapOvr>
    <a:masterClrMapping/>
  </p:clrMapOvr>
  <p:transition>
    <p:fade/>
  </p:transition>
</p:sldLayout>
</file>

<file path=ppt/slideLayouts/slideLayout84.xml><?xml version="1.0" encoding="utf-8"?>
<p:sldLayout xmlns:a="http://schemas.openxmlformats.org/drawingml/2006/main" xmlns:r="http://schemas.openxmlformats.org/officeDocument/2006/relationships" xmlns:p="http://schemas.openxmlformats.org/presentationml/2006/main" showMasterSp="0" preserve="1" userDrawn="1">
  <p:cSld name="2_Custom Layou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CD85482-7C44-234E-AC14-9BF5BED70223}"/>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1944" y="316920"/>
            <a:ext cx="914400" cy="194005"/>
          </a:xfrm>
          <a:prstGeom prst="rect">
            <a:avLst/>
          </a:prstGeom>
        </p:spPr>
      </p:pic>
      <p:cxnSp>
        <p:nvCxnSpPr>
          <p:cNvPr id="5" name="Straight Connector 4">
            <a:extLst>
              <a:ext uri="{FF2B5EF4-FFF2-40B4-BE49-F238E27FC236}">
                <a16:creationId xmlns:a16="http://schemas.microsoft.com/office/drawing/2014/main" id="{877B728E-4706-8849-9120-C1677243E203}"/>
              </a:ext>
            </a:extLst>
          </p:cNvPr>
          <p:cNvCxnSpPr>
            <a:cxnSpLocks/>
          </p:cNvCxnSpPr>
          <p:nvPr userDrawn="1"/>
        </p:nvCxnSpPr>
        <p:spPr>
          <a:xfrm>
            <a:off x="43853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6" name="Picture 5" descr="Woman on computer in server room" title="Microsoft brand photo">
            <a:extLst>
              <a:ext uri="{FF2B5EF4-FFF2-40B4-BE49-F238E27FC236}">
                <a16:creationId xmlns:a16="http://schemas.microsoft.com/office/drawing/2014/main" id="{68659FAC-9707-E24F-8047-0E29EFE1590D}"/>
              </a:ext>
            </a:extLst>
          </p:cNvPr>
          <p:cNvPicPr>
            <a:picLocks noChangeAspect="1"/>
          </p:cNvPicPr>
          <p:nvPr userDrawn="1"/>
        </p:nvPicPr>
        <p:blipFill rotWithShape="1">
          <a:blip r:embed="rId3" cstate="screen">
            <a:extLst>
              <a:ext uri="{BEBA8EAE-BF5A-486C-A8C5-ECC9F3942E4B}">
                <a14:imgProps xmlns:a14="http://schemas.microsoft.com/office/drawing/2010/main">
                  <a14:imgLayer r:embed="rId4">
                    <a14:imgEffect>
                      <a14:colorTemperature colorTemp="5900"/>
                    </a14:imgEffect>
                  </a14:imgLayer>
                </a14:imgProps>
              </a:ext>
              <a:ext uri="{28A0092B-C50C-407E-A947-70E740481C1C}">
                <a14:useLocalDpi xmlns:a14="http://schemas.microsoft.com/office/drawing/2010/main"/>
              </a:ext>
            </a:extLst>
          </a:blip>
          <a:srcRect l="6353" r="43748"/>
          <a:stretch/>
        </p:blipFill>
        <p:spPr>
          <a:xfrm flipH="1">
            <a:off x="6108442" y="0"/>
            <a:ext cx="6083557" cy="6858000"/>
          </a:xfrm>
          <a:prstGeom prst="rect">
            <a:avLst/>
          </a:prstGeom>
        </p:spPr>
      </p:pic>
    </p:spTree>
    <p:extLst>
      <p:ext uri="{BB962C8B-B14F-4D97-AF65-F5344CB8AC3E}">
        <p14:creationId xmlns:p14="http://schemas.microsoft.com/office/powerpoint/2010/main" val="873014310"/>
      </p:ext>
    </p:extLst>
  </p:cSld>
  <p:clrMapOvr>
    <a:masterClrMapping/>
  </p:clrMapOvr>
  <p:transition>
    <p:fade/>
  </p:transition>
</p:sldLayout>
</file>

<file path=ppt/slideLayouts/slideLayout85.xml><?xml version="1.0" encoding="utf-8"?>
<p:sldLayout xmlns:a="http://schemas.openxmlformats.org/drawingml/2006/main" xmlns:r="http://schemas.openxmlformats.org/officeDocument/2006/relationships" xmlns:p="http://schemas.openxmlformats.org/presentationml/2006/main" showMasterSp="0" preserve="1" userDrawn="1">
  <p:cSld name="3_Custom Layou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CD85482-7C44-234E-AC14-9BF5BED70223}"/>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1944" y="316920"/>
            <a:ext cx="914400" cy="194005"/>
          </a:xfrm>
          <a:prstGeom prst="rect">
            <a:avLst/>
          </a:prstGeom>
        </p:spPr>
      </p:pic>
      <p:cxnSp>
        <p:nvCxnSpPr>
          <p:cNvPr id="5" name="Straight Connector 4">
            <a:extLst>
              <a:ext uri="{FF2B5EF4-FFF2-40B4-BE49-F238E27FC236}">
                <a16:creationId xmlns:a16="http://schemas.microsoft.com/office/drawing/2014/main" id="{877B728E-4706-8849-9120-C1677243E203}"/>
              </a:ext>
            </a:extLst>
          </p:cNvPr>
          <p:cNvCxnSpPr>
            <a:cxnSpLocks/>
          </p:cNvCxnSpPr>
          <p:nvPr userDrawn="1"/>
        </p:nvCxnSpPr>
        <p:spPr>
          <a:xfrm>
            <a:off x="43853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6" name="Picture 5" descr="Man looking at laptop" title="Microsoft brand photo">
            <a:extLst>
              <a:ext uri="{FF2B5EF4-FFF2-40B4-BE49-F238E27FC236}">
                <a16:creationId xmlns:a16="http://schemas.microsoft.com/office/drawing/2014/main" id="{0302EFF8-510A-6848-AEE6-9B82D1B16397}"/>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l="46569" t="5286" r="10303" b="86"/>
          <a:stretch/>
        </p:blipFill>
        <p:spPr>
          <a:xfrm>
            <a:off x="6108443" y="0"/>
            <a:ext cx="6083557" cy="6858000"/>
          </a:xfrm>
          <a:prstGeom prst="rect">
            <a:avLst/>
          </a:prstGeom>
        </p:spPr>
      </p:pic>
    </p:spTree>
    <p:extLst>
      <p:ext uri="{BB962C8B-B14F-4D97-AF65-F5344CB8AC3E}">
        <p14:creationId xmlns:p14="http://schemas.microsoft.com/office/powerpoint/2010/main" val="480125790"/>
      </p:ext>
    </p:extLst>
  </p:cSld>
  <p:clrMapOvr>
    <a:masterClrMapping/>
  </p:clrMapOvr>
  <p:transition>
    <p:fade/>
  </p:transition>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preserve="1" userDrawn="1">
  <p:cSld name="8_Custom Layou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CD85482-7C44-234E-AC14-9BF5BED70223}"/>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1944" y="316920"/>
            <a:ext cx="914400" cy="194005"/>
          </a:xfrm>
          <a:prstGeom prst="rect">
            <a:avLst/>
          </a:prstGeom>
        </p:spPr>
      </p:pic>
      <p:cxnSp>
        <p:nvCxnSpPr>
          <p:cNvPr id="5" name="Straight Connector 4">
            <a:extLst>
              <a:ext uri="{FF2B5EF4-FFF2-40B4-BE49-F238E27FC236}">
                <a16:creationId xmlns:a16="http://schemas.microsoft.com/office/drawing/2014/main" id="{877B728E-4706-8849-9120-C1677243E203}"/>
              </a:ext>
            </a:extLst>
          </p:cNvPr>
          <p:cNvCxnSpPr>
            <a:cxnSpLocks/>
          </p:cNvCxnSpPr>
          <p:nvPr userDrawn="1"/>
        </p:nvCxnSpPr>
        <p:spPr>
          <a:xfrm>
            <a:off x="43853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7" name="Picture 6" descr="People in conference room" title="Microsoft brand photo">
            <a:extLst>
              <a:ext uri="{FF2B5EF4-FFF2-40B4-BE49-F238E27FC236}">
                <a16:creationId xmlns:a16="http://schemas.microsoft.com/office/drawing/2014/main" id="{8E3F1BEC-D33C-9948-B43C-6CB010BFD801}"/>
              </a:ext>
            </a:extLst>
          </p:cNvPr>
          <p:cNvPicPr>
            <a:picLocks noChangeAspect="1"/>
          </p:cNvPicPr>
          <p:nvPr userDrawn="1"/>
        </p:nvPicPr>
        <p:blipFill rotWithShape="1">
          <a:blip r:embed="rId3"/>
          <a:srcRect l="58606" t="31156" r="8195" b="12820"/>
          <a:stretch/>
        </p:blipFill>
        <p:spPr>
          <a:xfrm>
            <a:off x="6095999" y="0"/>
            <a:ext cx="6096001" cy="6858000"/>
          </a:xfrm>
          <a:prstGeom prst="rect">
            <a:avLst/>
          </a:prstGeom>
        </p:spPr>
      </p:pic>
    </p:spTree>
    <p:extLst>
      <p:ext uri="{BB962C8B-B14F-4D97-AF65-F5344CB8AC3E}">
        <p14:creationId xmlns:p14="http://schemas.microsoft.com/office/powerpoint/2010/main" val="595400882"/>
      </p:ext>
    </p:extLst>
  </p:cSld>
  <p:clrMapOvr>
    <a:masterClrMapping/>
  </p:clrMapOvr>
  <p:transition>
    <p:fade/>
  </p:transition>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preserve="1" userDrawn="1">
  <p:cSld name="7_Custom Layou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CD85482-7C44-234E-AC14-9BF5BED70223}"/>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1944" y="316920"/>
            <a:ext cx="914400" cy="194005"/>
          </a:xfrm>
          <a:prstGeom prst="rect">
            <a:avLst/>
          </a:prstGeom>
        </p:spPr>
      </p:pic>
      <p:cxnSp>
        <p:nvCxnSpPr>
          <p:cNvPr id="5" name="Straight Connector 4">
            <a:extLst>
              <a:ext uri="{FF2B5EF4-FFF2-40B4-BE49-F238E27FC236}">
                <a16:creationId xmlns:a16="http://schemas.microsoft.com/office/drawing/2014/main" id="{877B728E-4706-8849-9120-C1677243E203}"/>
              </a:ext>
            </a:extLst>
          </p:cNvPr>
          <p:cNvCxnSpPr>
            <a:cxnSpLocks/>
          </p:cNvCxnSpPr>
          <p:nvPr userDrawn="1"/>
        </p:nvCxnSpPr>
        <p:spPr>
          <a:xfrm>
            <a:off x="43853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8" name="Picture 7" descr="Man walking up steps with Surface pen and Surface " title="Microsoft brand photo">
            <a:extLst>
              <a:ext uri="{FF2B5EF4-FFF2-40B4-BE49-F238E27FC236}">
                <a16:creationId xmlns:a16="http://schemas.microsoft.com/office/drawing/2014/main" id="{6C6EF2B4-C995-6F40-80EC-02CA667685A6}"/>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l="43734" t="13403" r="6266" b="2204"/>
          <a:stretch/>
        </p:blipFill>
        <p:spPr>
          <a:xfrm>
            <a:off x="6095999" y="0"/>
            <a:ext cx="6096001" cy="6858001"/>
          </a:xfrm>
          <a:prstGeom prst="rect">
            <a:avLst/>
          </a:prstGeom>
        </p:spPr>
      </p:pic>
    </p:spTree>
    <p:extLst>
      <p:ext uri="{BB962C8B-B14F-4D97-AF65-F5344CB8AC3E}">
        <p14:creationId xmlns:p14="http://schemas.microsoft.com/office/powerpoint/2010/main" val="4121517191"/>
      </p:ext>
    </p:extLst>
  </p:cSld>
  <p:clrMapOvr>
    <a:masterClrMapping/>
  </p:clrMapOvr>
  <p:transition>
    <p:fade/>
  </p:transition>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preserve="1" userDrawn="1">
  <p:cSld name="4_Custom Layou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CD85482-7C44-234E-AC14-9BF5BED70223}"/>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1944" y="316920"/>
            <a:ext cx="914400" cy="194005"/>
          </a:xfrm>
          <a:prstGeom prst="rect">
            <a:avLst/>
          </a:prstGeom>
        </p:spPr>
      </p:pic>
      <p:cxnSp>
        <p:nvCxnSpPr>
          <p:cNvPr id="5" name="Straight Connector 4">
            <a:extLst>
              <a:ext uri="{FF2B5EF4-FFF2-40B4-BE49-F238E27FC236}">
                <a16:creationId xmlns:a16="http://schemas.microsoft.com/office/drawing/2014/main" id="{877B728E-4706-8849-9120-C1677243E203}"/>
              </a:ext>
            </a:extLst>
          </p:cNvPr>
          <p:cNvCxnSpPr>
            <a:cxnSpLocks/>
          </p:cNvCxnSpPr>
          <p:nvPr userDrawn="1"/>
        </p:nvCxnSpPr>
        <p:spPr>
          <a:xfrm>
            <a:off x="43853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8" name="Picture 7" descr="2 people looking at a Surface together" title="Microsoft brand photo">
            <a:extLst>
              <a:ext uri="{FF2B5EF4-FFF2-40B4-BE49-F238E27FC236}">
                <a16:creationId xmlns:a16="http://schemas.microsoft.com/office/drawing/2014/main" id="{A654AFA4-A203-B643-A709-354A129AE222}"/>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l="13424" t="9218" r="13357"/>
          <a:stretch/>
        </p:blipFill>
        <p:spPr>
          <a:xfrm>
            <a:off x="6095999" y="0"/>
            <a:ext cx="6096001" cy="6858000"/>
          </a:xfrm>
          <a:prstGeom prst="rect">
            <a:avLst/>
          </a:prstGeom>
        </p:spPr>
      </p:pic>
    </p:spTree>
    <p:extLst>
      <p:ext uri="{BB962C8B-B14F-4D97-AF65-F5344CB8AC3E}">
        <p14:creationId xmlns:p14="http://schemas.microsoft.com/office/powerpoint/2010/main" val="1743004738"/>
      </p:ext>
    </p:extLst>
  </p:cSld>
  <p:clrMapOvr>
    <a:masterClrMapping/>
  </p:clrMapOvr>
  <p:transition>
    <p:fade/>
  </p:transition>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preserve="1" userDrawn="1">
  <p:cSld name="5_Custom Layou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CD85482-7C44-234E-AC14-9BF5BED70223}"/>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1944" y="316920"/>
            <a:ext cx="914400" cy="194005"/>
          </a:xfrm>
          <a:prstGeom prst="rect">
            <a:avLst/>
          </a:prstGeom>
        </p:spPr>
      </p:pic>
      <p:cxnSp>
        <p:nvCxnSpPr>
          <p:cNvPr id="5" name="Straight Connector 4">
            <a:extLst>
              <a:ext uri="{FF2B5EF4-FFF2-40B4-BE49-F238E27FC236}">
                <a16:creationId xmlns:a16="http://schemas.microsoft.com/office/drawing/2014/main" id="{877B728E-4706-8849-9120-C1677243E203}"/>
              </a:ext>
            </a:extLst>
          </p:cNvPr>
          <p:cNvCxnSpPr>
            <a:cxnSpLocks/>
          </p:cNvCxnSpPr>
          <p:nvPr userDrawn="1"/>
        </p:nvCxnSpPr>
        <p:spPr>
          <a:xfrm>
            <a:off x="43853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8" name="Picture 7">
            <a:extLst>
              <a:ext uri="{FF2B5EF4-FFF2-40B4-BE49-F238E27FC236}">
                <a16:creationId xmlns:a16="http://schemas.microsoft.com/office/drawing/2014/main" id="{2E168100-DF77-6D49-BE13-B09BDC4EDDBB}"/>
              </a:ext>
            </a:extLst>
          </p:cNvPr>
          <p:cNvPicPr>
            <a:picLocks noChangeAspect="1"/>
          </p:cNvPicPr>
          <p:nvPr userDrawn="1"/>
        </p:nvPicPr>
        <p:blipFill>
          <a:blip r:embed="rId3">
            <a:extLst>
              <a:ext uri="{28A0092B-C50C-407E-A947-70E740481C1C}">
                <a14:useLocalDpi xmlns:a14="http://schemas.microsoft.com/office/drawing/2010/main"/>
              </a:ext>
            </a:extLst>
          </a:blip>
          <a:stretch>
            <a:fillRect/>
          </a:stretch>
        </p:blipFill>
        <p:spPr>
          <a:xfrm>
            <a:off x="6096000" y="0"/>
            <a:ext cx="6096000" cy="6858000"/>
          </a:xfrm>
          <a:prstGeom prst="rect">
            <a:avLst/>
          </a:prstGeom>
        </p:spPr>
      </p:pic>
    </p:spTree>
    <p:extLst>
      <p:ext uri="{BB962C8B-B14F-4D97-AF65-F5344CB8AC3E}">
        <p14:creationId xmlns:p14="http://schemas.microsoft.com/office/powerpoint/2010/main" val="3526187108"/>
      </p:ext>
    </p:extLst>
  </p:cSld>
  <p:clrMapOvr>
    <a:masterClrMapping/>
  </p:clrMapOvr>
  <p:transition>
    <p:fade/>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userDrawn="1">
  <p:cSld name="7_Title Slide">
    <p:spTree>
      <p:nvGrpSpPr>
        <p:cNvPr id="1" name=""/>
        <p:cNvGrpSpPr/>
        <p:nvPr/>
      </p:nvGrpSpPr>
      <p:grpSpPr>
        <a:xfrm>
          <a:off x="0" y="0"/>
          <a:ext cx="0" cy="0"/>
          <a:chOff x="0" y="0"/>
          <a:chExt cx="0" cy="0"/>
        </a:xfrm>
      </p:grpSpPr>
      <p:pic>
        <p:nvPicPr>
          <p:cNvPr id="8" name="Picture 7" descr="A computer screen with a message&#10;&#10;Description automatically generated">
            <a:extLst>
              <a:ext uri="{FF2B5EF4-FFF2-40B4-BE49-F238E27FC236}">
                <a16:creationId xmlns:a16="http://schemas.microsoft.com/office/drawing/2014/main" id="{939E43D2-0AE7-0FEF-5B96-E3C9C691433F}"/>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9" name="Rectangle 8">
            <a:extLst>
              <a:ext uri="{FF2B5EF4-FFF2-40B4-BE49-F238E27FC236}">
                <a16:creationId xmlns:a16="http://schemas.microsoft.com/office/drawing/2014/main" id="{C214CBCE-B1B7-DD74-469F-D051CC3AB9B1}"/>
              </a:ext>
            </a:extLst>
          </p:cNvPr>
          <p:cNvSpPr/>
          <p:nvPr userDrawn="1"/>
        </p:nvSpPr>
        <p:spPr>
          <a:xfrm>
            <a:off x="0" y="6692900"/>
            <a:ext cx="12192000" cy="165100"/>
          </a:xfrm>
          <a:prstGeom prst="rect">
            <a:avLst/>
          </a:prstGeom>
          <a:gradFill flip="none" rotWithShape="1">
            <a:gsLst>
              <a:gs pos="20000">
                <a:srgbClr val="8661C5"/>
              </a:gs>
              <a:gs pos="100000">
                <a:srgbClr val="C03BC4"/>
              </a:gs>
            </a:gsLst>
            <a:lin ang="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5">
            <a:extLst>
              <a:ext uri="{FF2B5EF4-FFF2-40B4-BE49-F238E27FC236}">
                <a16:creationId xmlns:a16="http://schemas.microsoft.com/office/drawing/2014/main" id="{B0038111-0B73-0492-2541-3AB9C693846C}"/>
              </a:ext>
            </a:extLst>
          </p:cNvPr>
          <p:cNvSpPr>
            <a:spLocks noGrp="1"/>
          </p:cNvSpPr>
          <p:nvPr>
            <p:ph type="title"/>
          </p:nvPr>
        </p:nvSpPr>
        <p:spPr>
          <a:xfrm>
            <a:off x="403736" y="2986079"/>
            <a:ext cx="7683500" cy="895065"/>
          </a:xfrm>
        </p:spPr>
        <p:txBody>
          <a:bodyPr>
            <a:normAutofit/>
          </a:bodyPr>
          <a:lstStyle>
            <a:lvl1pPr>
              <a:defRPr sz="3600">
                <a:solidFill>
                  <a:srgbClr val="463668"/>
                </a:solidFill>
                <a:latin typeface="Segoe UI Semibold" panose="020B0702040204020203" pitchFamily="34" charset="0"/>
                <a:cs typeface="Segoe UI Semibold" panose="020B0702040204020203" pitchFamily="34" charset="0"/>
              </a:defRPr>
            </a:lvl1pPr>
          </a:lstStyle>
          <a:p>
            <a:r>
              <a:rPr lang="en-US"/>
              <a:t>Click to edit Master title style</a:t>
            </a:r>
          </a:p>
        </p:txBody>
      </p:sp>
    </p:spTree>
    <p:extLst>
      <p:ext uri="{BB962C8B-B14F-4D97-AF65-F5344CB8AC3E}">
        <p14:creationId xmlns:p14="http://schemas.microsoft.com/office/powerpoint/2010/main" val="2440060189"/>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showMasterSp="0" preserve="1" userDrawn="1">
  <p:cSld name="6_Custom Layou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CD85482-7C44-234E-AC14-9BF5BED70223}"/>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1944" y="316920"/>
            <a:ext cx="914400" cy="194005"/>
          </a:xfrm>
          <a:prstGeom prst="rect">
            <a:avLst/>
          </a:prstGeom>
        </p:spPr>
      </p:pic>
      <p:cxnSp>
        <p:nvCxnSpPr>
          <p:cNvPr id="5" name="Straight Connector 4">
            <a:extLst>
              <a:ext uri="{FF2B5EF4-FFF2-40B4-BE49-F238E27FC236}">
                <a16:creationId xmlns:a16="http://schemas.microsoft.com/office/drawing/2014/main" id="{877B728E-4706-8849-9120-C1677243E203}"/>
              </a:ext>
            </a:extLst>
          </p:cNvPr>
          <p:cNvCxnSpPr>
            <a:cxnSpLocks/>
          </p:cNvCxnSpPr>
          <p:nvPr userDrawn="1"/>
        </p:nvCxnSpPr>
        <p:spPr>
          <a:xfrm>
            <a:off x="43853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8" name="Picture 7">
            <a:extLst>
              <a:ext uri="{FF2B5EF4-FFF2-40B4-BE49-F238E27FC236}">
                <a16:creationId xmlns:a16="http://schemas.microsoft.com/office/drawing/2014/main" id="{B4D5C491-6FB7-DC4F-969D-341100CB577A}"/>
              </a:ext>
            </a:extLst>
          </p:cNvPr>
          <p:cNvPicPr>
            <a:picLocks noChangeAspect="1"/>
          </p:cNvPicPr>
          <p:nvPr userDrawn="1"/>
        </p:nvPicPr>
        <p:blipFill>
          <a:blip r:embed="rId3">
            <a:extLst>
              <a:ext uri="{28A0092B-C50C-407E-A947-70E740481C1C}">
                <a14:useLocalDpi xmlns:a14="http://schemas.microsoft.com/office/drawing/2010/main"/>
              </a:ext>
            </a:extLst>
          </a:blip>
          <a:stretch>
            <a:fillRect/>
          </a:stretch>
        </p:blipFill>
        <p:spPr>
          <a:xfrm>
            <a:off x="6096000" y="0"/>
            <a:ext cx="6096000" cy="6858000"/>
          </a:xfrm>
          <a:prstGeom prst="rect">
            <a:avLst/>
          </a:prstGeom>
        </p:spPr>
      </p:pic>
    </p:spTree>
    <p:extLst>
      <p:ext uri="{BB962C8B-B14F-4D97-AF65-F5344CB8AC3E}">
        <p14:creationId xmlns:p14="http://schemas.microsoft.com/office/powerpoint/2010/main" val="2835773451"/>
      </p:ext>
    </p:extLst>
  </p:cSld>
  <p:clrMapOvr>
    <a:masterClrMapping/>
  </p:clrMapOvr>
  <p:transition>
    <p:fade/>
  </p:transition>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preserve="1" userDrawn="1">
  <p:cSld name="34_Custom Layou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CD85482-7C44-234E-AC14-9BF5BED70223}"/>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441944" y="316920"/>
            <a:ext cx="914400" cy="194005"/>
          </a:xfrm>
          <a:prstGeom prst="rect">
            <a:avLst/>
          </a:prstGeom>
        </p:spPr>
      </p:pic>
      <p:cxnSp>
        <p:nvCxnSpPr>
          <p:cNvPr id="5" name="Straight Connector 4">
            <a:extLst>
              <a:ext uri="{FF2B5EF4-FFF2-40B4-BE49-F238E27FC236}">
                <a16:creationId xmlns:a16="http://schemas.microsoft.com/office/drawing/2014/main" id="{877B728E-4706-8849-9120-C1677243E203}"/>
              </a:ext>
            </a:extLst>
          </p:cNvPr>
          <p:cNvCxnSpPr>
            <a:cxnSpLocks/>
          </p:cNvCxnSpPr>
          <p:nvPr userDrawn="1"/>
        </p:nvCxnSpPr>
        <p:spPr>
          <a:xfrm>
            <a:off x="43853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6" name="Picture 5">
            <a:extLst>
              <a:ext uri="{FF2B5EF4-FFF2-40B4-BE49-F238E27FC236}">
                <a16:creationId xmlns:a16="http://schemas.microsoft.com/office/drawing/2014/main" id="{30E81C6D-565E-6A42-A638-34E2D38A684B}"/>
              </a:ext>
            </a:extLst>
          </p:cNvPr>
          <p:cNvPicPr>
            <a:picLocks noChangeAspect="1"/>
          </p:cNvPicPr>
          <p:nvPr userDrawn="1"/>
        </p:nvPicPr>
        <p:blipFill>
          <a:blip r:embed="rId3">
            <a:extLst>
              <a:ext uri="{28A0092B-C50C-407E-A947-70E740481C1C}">
                <a14:useLocalDpi xmlns:a14="http://schemas.microsoft.com/office/drawing/2010/main"/>
              </a:ext>
            </a:extLst>
          </a:blip>
          <a:stretch>
            <a:fillRect/>
          </a:stretch>
        </p:blipFill>
        <p:spPr>
          <a:xfrm>
            <a:off x="6096000" y="0"/>
            <a:ext cx="6096000" cy="6858000"/>
          </a:xfrm>
          <a:prstGeom prst="rect">
            <a:avLst/>
          </a:prstGeom>
        </p:spPr>
      </p:pic>
    </p:spTree>
    <p:extLst>
      <p:ext uri="{BB962C8B-B14F-4D97-AF65-F5344CB8AC3E}">
        <p14:creationId xmlns:p14="http://schemas.microsoft.com/office/powerpoint/2010/main" val="301839928"/>
      </p:ext>
    </p:extLst>
  </p:cSld>
  <p:clrMapOvr>
    <a:masterClrMapping/>
  </p:clrMapOvr>
  <p:transition>
    <p:fade/>
  </p:transition>
</p:sldLayout>
</file>

<file path=ppt/slideLayouts/slideLayout92.xml><?xml version="1.0" encoding="utf-8"?>
<p:sldLayout xmlns:a="http://schemas.openxmlformats.org/drawingml/2006/main" xmlns:r="http://schemas.openxmlformats.org/officeDocument/2006/relationships" xmlns:p="http://schemas.openxmlformats.org/presentationml/2006/main" showMasterSp="0" preserve="1" userDrawn="1">
  <p:cSld name="9_Custom Layout">
    <p:spTree>
      <p:nvGrpSpPr>
        <p:cNvPr id="1" name=""/>
        <p:cNvGrpSpPr/>
        <p:nvPr/>
      </p:nvGrpSpPr>
      <p:grpSpPr>
        <a:xfrm>
          <a:off x="0" y="0"/>
          <a:ext cx="0" cy="0"/>
          <a:chOff x="0" y="0"/>
          <a:chExt cx="0" cy="0"/>
        </a:xfrm>
      </p:grpSpPr>
      <p:pic>
        <p:nvPicPr>
          <p:cNvPr id="6" name="Picture 5" descr="Woman smiling" title="Microsoft brand photo">
            <a:extLst>
              <a:ext uri="{FF2B5EF4-FFF2-40B4-BE49-F238E27FC236}">
                <a16:creationId xmlns:a16="http://schemas.microsoft.com/office/drawing/2014/main" id="{F57B6832-EA30-FC42-9BA0-A810E979C131}"/>
              </a:ext>
            </a:extLst>
          </p:cNvPr>
          <p:cNvPicPr>
            <a:picLocks noChangeAspect="1"/>
          </p:cNvPicPr>
          <p:nvPr userDrawn="1"/>
        </p:nvPicPr>
        <p:blipFill rotWithShape="1">
          <a:blip r:embed="rId2"/>
          <a:srcRect l="63609" t="12736" r="6725" b="25180"/>
          <a:stretch/>
        </p:blipFill>
        <p:spPr>
          <a:xfrm>
            <a:off x="-1" y="0"/>
            <a:ext cx="6092191" cy="6858000"/>
          </a:xfrm>
          <a:prstGeom prst="rect">
            <a:avLst/>
          </a:prstGeom>
        </p:spPr>
      </p:pic>
      <p:cxnSp>
        <p:nvCxnSpPr>
          <p:cNvPr id="8" name="Straight Connector 7">
            <a:extLst>
              <a:ext uri="{FF2B5EF4-FFF2-40B4-BE49-F238E27FC236}">
                <a16:creationId xmlns:a16="http://schemas.microsoft.com/office/drawing/2014/main" id="{F75E879A-78D1-5949-AD84-8E85408E4FD3}"/>
              </a:ext>
            </a:extLst>
          </p:cNvPr>
          <p:cNvCxnSpPr>
            <a:cxnSpLocks/>
          </p:cNvCxnSpPr>
          <p:nvPr userDrawn="1"/>
        </p:nvCxnSpPr>
        <p:spPr>
          <a:xfrm>
            <a:off x="652520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9" name="Picture 8">
            <a:extLst>
              <a:ext uri="{FF2B5EF4-FFF2-40B4-BE49-F238E27FC236}">
                <a16:creationId xmlns:a16="http://schemas.microsoft.com/office/drawing/2014/main" id="{36851F9A-52DE-044A-9FE4-5D1E87EF743F}"/>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6525209" y="316920"/>
            <a:ext cx="914400" cy="194005"/>
          </a:xfrm>
          <a:prstGeom prst="rect">
            <a:avLst/>
          </a:prstGeom>
        </p:spPr>
      </p:pic>
    </p:spTree>
    <p:extLst>
      <p:ext uri="{BB962C8B-B14F-4D97-AF65-F5344CB8AC3E}">
        <p14:creationId xmlns:p14="http://schemas.microsoft.com/office/powerpoint/2010/main" val="2334591538"/>
      </p:ext>
    </p:extLst>
  </p:cSld>
  <p:clrMapOvr>
    <a:masterClrMapping/>
  </p:clrMapOvr>
  <p:transition>
    <p:fade/>
  </p:transition>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preserve="1" userDrawn="1">
  <p:cSld name="10_Custom Layout">
    <p:spTree>
      <p:nvGrpSpPr>
        <p:cNvPr id="1" name=""/>
        <p:cNvGrpSpPr/>
        <p:nvPr/>
      </p:nvGrpSpPr>
      <p:grpSpPr>
        <a:xfrm>
          <a:off x="0" y="0"/>
          <a:ext cx="0" cy="0"/>
          <a:chOff x="0" y="0"/>
          <a:chExt cx="0" cy="0"/>
        </a:xfrm>
      </p:grpSpPr>
      <p:cxnSp>
        <p:nvCxnSpPr>
          <p:cNvPr id="4" name="Straight Connector 3">
            <a:extLst>
              <a:ext uri="{FF2B5EF4-FFF2-40B4-BE49-F238E27FC236}">
                <a16:creationId xmlns:a16="http://schemas.microsoft.com/office/drawing/2014/main" id="{ADFF6095-76C5-1D4F-940C-D0DA06882888}"/>
              </a:ext>
            </a:extLst>
          </p:cNvPr>
          <p:cNvCxnSpPr>
            <a:cxnSpLocks/>
          </p:cNvCxnSpPr>
          <p:nvPr userDrawn="1"/>
        </p:nvCxnSpPr>
        <p:spPr>
          <a:xfrm>
            <a:off x="652520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5" name="Picture 4" descr="Man looking at his computer" title="Microsoft brand photo">
            <a:extLst>
              <a:ext uri="{FF2B5EF4-FFF2-40B4-BE49-F238E27FC236}">
                <a16:creationId xmlns:a16="http://schemas.microsoft.com/office/drawing/2014/main" id="{9B2874BB-0B37-8846-826B-138175D835CF}"/>
              </a:ext>
            </a:extLst>
          </p:cNvPr>
          <p:cNvPicPr>
            <a:picLocks noChangeAspect="1"/>
          </p:cNvPicPr>
          <p:nvPr userDrawn="1"/>
        </p:nvPicPr>
        <p:blipFill rotWithShape="1">
          <a:blip r:embed="rId2"/>
          <a:srcRect l="65420" t="21050" r="945" b="22155"/>
          <a:stretch/>
        </p:blipFill>
        <p:spPr>
          <a:xfrm>
            <a:off x="-1" y="0"/>
            <a:ext cx="6092191" cy="6858000"/>
          </a:xfrm>
          <a:prstGeom prst="rect">
            <a:avLst/>
          </a:prstGeom>
        </p:spPr>
      </p:pic>
      <p:sp>
        <p:nvSpPr>
          <p:cNvPr id="6" name="Rectangle 5">
            <a:extLst>
              <a:ext uri="{FF2B5EF4-FFF2-40B4-BE49-F238E27FC236}">
                <a16:creationId xmlns:a16="http://schemas.microsoft.com/office/drawing/2014/main" id="{849953B4-BE79-2D4D-A526-CED89F13113F}"/>
              </a:ext>
            </a:extLst>
          </p:cNvPr>
          <p:cNvSpPr>
            <a:spLocks/>
          </p:cNvSpPr>
          <p:nvPr userDrawn="1"/>
        </p:nvSpPr>
        <p:spPr bwMode="auto">
          <a:xfrm rot="16200000">
            <a:off x="-1170340" y="-399865"/>
            <a:ext cx="8425246" cy="6099813"/>
          </a:xfrm>
          <a:prstGeom prst="rect">
            <a:avLst/>
          </a:prstGeom>
          <a:gradFill flip="none" rotWithShape="1">
            <a:gsLst>
              <a:gs pos="0">
                <a:srgbClr val="000000">
                  <a:alpha val="70000"/>
                </a:srgbClr>
              </a:gs>
              <a:gs pos="78000">
                <a:srgbClr val="000000">
                  <a:alpha val="0"/>
                </a:srgb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b="0" i="0" err="1">
              <a:gradFill>
                <a:gsLst>
                  <a:gs pos="0">
                    <a:srgbClr val="FFFFFF"/>
                  </a:gs>
                  <a:gs pos="100000">
                    <a:srgbClr val="FFFFFF"/>
                  </a:gs>
                </a:gsLst>
                <a:lin ang="5400000" scaled="0"/>
              </a:gradFill>
              <a:latin typeface="Segoe UI Semilight" panose="020B0402040204020203" pitchFamily="34" charset="0"/>
              <a:ea typeface="Segoe UI" pitchFamily="34" charset="0"/>
              <a:cs typeface="Segoe UI" pitchFamily="34" charset="0"/>
            </a:endParaRPr>
          </a:p>
        </p:txBody>
      </p:sp>
      <p:pic>
        <p:nvPicPr>
          <p:cNvPr id="7" name="Picture 6">
            <a:extLst>
              <a:ext uri="{FF2B5EF4-FFF2-40B4-BE49-F238E27FC236}">
                <a16:creationId xmlns:a16="http://schemas.microsoft.com/office/drawing/2014/main" id="{0E3AD38E-8B2F-7B4B-A84B-88DC3FAC3567}"/>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6525209" y="316920"/>
            <a:ext cx="914400" cy="194005"/>
          </a:xfrm>
          <a:prstGeom prst="rect">
            <a:avLst/>
          </a:prstGeom>
        </p:spPr>
      </p:pic>
    </p:spTree>
    <p:extLst>
      <p:ext uri="{BB962C8B-B14F-4D97-AF65-F5344CB8AC3E}">
        <p14:creationId xmlns:p14="http://schemas.microsoft.com/office/powerpoint/2010/main" val="2447192843"/>
      </p:ext>
    </p:extLst>
  </p:cSld>
  <p:clrMapOvr>
    <a:masterClrMapping/>
  </p:clrMapOvr>
  <p:transition>
    <p:fade/>
  </p:transition>
</p:sldLayout>
</file>

<file path=ppt/slideLayouts/slideLayout94.xml><?xml version="1.0" encoding="utf-8"?>
<p:sldLayout xmlns:a="http://schemas.openxmlformats.org/drawingml/2006/main" xmlns:r="http://schemas.openxmlformats.org/officeDocument/2006/relationships" xmlns:p="http://schemas.openxmlformats.org/presentationml/2006/main" showMasterSp="0" preserve="1" userDrawn="1">
  <p:cSld name="11_Custom Layout">
    <p:spTree>
      <p:nvGrpSpPr>
        <p:cNvPr id="1" name=""/>
        <p:cNvGrpSpPr/>
        <p:nvPr/>
      </p:nvGrpSpPr>
      <p:grpSpPr>
        <a:xfrm>
          <a:off x="0" y="0"/>
          <a:ext cx="0" cy="0"/>
          <a:chOff x="0" y="0"/>
          <a:chExt cx="0" cy="0"/>
        </a:xfrm>
      </p:grpSpPr>
      <p:pic>
        <p:nvPicPr>
          <p:cNvPr id="3" name="Picture 2" descr="Woman holding Surface and smiling" title="Microsoft brand photo">
            <a:extLst>
              <a:ext uri="{FF2B5EF4-FFF2-40B4-BE49-F238E27FC236}">
                <a16:creationId xmlns:a16="http://schemas.microsoft.com/office/drawing/2014/main" id="{8CAF0B22-4A2D-674A-AFE6-95F04A5ACA7A}"/>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47943" r="6952" b="9754"/>
          <a:stretch/>
        </p:blipFill>
        <p:spPr>
          <a:xfrm>
            <a:off x="-1" y="0"/>
            <a:ext cx="6092191" cy="6858000"/>
          </a:xfrm>
          <a:prstGeom prst="rect">
            <a:avLst/>
          </a:prstGeom>
        </p:spPr>
      </p:pic>
      <p:cxnSp>
        <p:nvCxnSpPr>
          <p:cNvPr id="5" name="Straight Connector 4">
            <a:extLst>
              <a:ext uri="{FF2B5EF4-FFF2-40B4-BE49-F238E27FC236}">
                <a16:creationId xmlns:a16="http://schemas.microsoft.com/office/drawing/2014/main" id="{2E0ED70E-8537-624F-824B-EB19BCD41BA0}"/>
              </a:ext>
            </a:extLst>
          </p:cNvPr>
          <p:cNvCxnSpPr>
            <a:cxnSpLocks/>
          </p:cNvCxnSpPr>
          <p:nvPr userDrawn="1"/>
        </p:nvCxnSpPr>
        <p:spPr>
          <a:xfrm>
            <a:off x="652520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6" name="Picture 5">
            <a:extLst>
              <a:ext uri="{FF2B5EF4-FFF2-40B4-BE49-F238E27FC236}">
                <a16:creationId xmlns:a16="http://schemas.microsoft.com/office/drawing/2014/main" id="{1B77C387-5A29-894B-88D8-BD918AC91A55}"/>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6525209" y="316920"/>
            <a:ext cx="914400" cy="194005"/>
          </a:xfrm>
          <a:prstGeom prst="rect">
            <a:avLst/>
          </a:prstGeom>
        </p:spPr>
      </p:pic>
    </p:spTree>
    <p:extLst>
      <p:ext uri="{BB962C8B-B14F-4D97-AF65-F5344CB8AC3E}">
        <p14:creationId xmlns:p14="http://schemas.microsoft.com/office/powerpoint/2010/main" val="2479359300"/>
      </p:ext>
    </p:extLst>
  </p:cSld>
  <p:clrMapOvr>
    <a:masterClrMapping/>
  </p:clrMapOvr>
  <p:transition>
    <p:fade/>
  </p:transition>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Sp="0" preserve="1" userDrawn="1">
  <p:cSld name="12_Custom Layout">
    <p:spTree>
      <p:nvGrpSpPr>
        <p:cNvPr id="1" name=""/>
        <p:cNvGrpSpPr/>
        <p:nvPr/>
      </p:nvGrpSpPr>
      <p:grpSpPr>
        <a:xfrm>
          <a:off x="0" y="0"/>
          <a:ext cx="0" cy="0"/>
          <a:chOff x="0" y="0"/>
          <a:chExt cx="0" cy="0"/>
        </a:xfrm>
      </p:grpSpPr>
      <p:pic>
        <p:nvPicPr>
          <p:cNvPr id="3" name="Picture 2" descr="Software developer on computer in conference room" title="Microsoft brand photo">
            <a:extLst>
              <a:ext uri="{FF2B5EF4-FFF2-40B4-BE49-F238E27FC236}">
                <a16:creationId xmlns:a16="http://schemas.microsoft.com/office/drawing/2014/main" id="{77C2EA10-359F-5142-8E26-B678EF59EA16}"/>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49679" t="8919" r="4821"/>
          <a:stretch/>
        </p:blipFill>
        <p:spPr>
          <a:xfrm>
            <a:off x="-1" y="0"/>
            <a:ext cx="6090555" cy="6858000"/>
          </a:xfrm>
          <a:prstGeom prst="rect">
            <a:avLst/>
          </a:prstGeom>
        </p:spPr>
      </p:pic>
      <p:cxnSp>
        <p:nvCxnSpPr>
          <p:cNvPr id="5" name="Straight Connector 4">
            <a:extLst>
              <a:ext uri="{FF2B5EF4-FFF2-40B4-BE49-F238E27FC236}">
                <a16:creationId xmlns:a16="http://schemas.microsoft.com/office/drawing/2014/main" id="{E59B46E7-D374-1241-A867-BF6D451BB084}"/>
              </a:ext>
            </a:extLst>
          </p:cNvPr>
          <p:cNvCxnSpPr>
            <a:cxnSpLocks/>
          </p:cNvCxnSpPr>
          <p:nvPr userDrawn="1"/>
        </p:nvCxnSpPr>
        <p:spPr>
          <a:xfrm>
            <a:off x="652520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6" name="Picture 5">
            <a:extLst>
              <a:ext uri="{FF2B5EF4-FFF2-40B4-BE49-F238E27FC236}">
                <a16:creationId xmlns:a16="http://schemas.microsoft.com/office/drawing/2014/main" id="{D37AC94F-E664-5248-B76D-32DE7B3DBC43}"/>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6525209" y="316920"/>
            <a:ext cx="914400" cy="194005"/>
          </a:xfrm>
          <a:prstGeom prst="rect">
            <a:avLst/>
          </a:prstGeom>
        </p:spPr>
      </p:pic>
    </p:spTree>
    <p:extLst>
      <p:ext uri="{BB962C8B-B14F-4D97-AF65-F5344CB8AC3E}">
        <p14:creationId xmlns:p14="http://schemas.microsoft.com/office/powerpoint/2010/main" val="794419219"/>
      </p:ext>
    </p:extLst>
  </p:cSld>
  <p:clrMapOvr>
    <a:masterClrMapping/>
  </p:clrMapOvr>
  <p:transition>
    <p:fade/>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showMasterSp="0" preserve="1" userDrawn="1">
  <p:cSld name="13_Custom Layout">
    <p:spTree>
      <p:nvGrpSpPr>
        <p:cNvPr id="1" name=""/>
        <p:cNvGrpSpPr/>
        <p:nvPr/>
      </p:nvGrpSpPr>
      <p:grpSpPr>
        <a:xfrm>
          <a:off x="0" y="0"/>
          <a:ext cx="0" cy="0"/>
          <a:chOff x="0" y="0"/>
          <a:chExt cx="0" cy="0"/>
        </a:xfrm>
      </p:grpSpPr>
      <p:cxnSp>
        <p:nvCxnSpPr>
          <p:cNvPr id="4" name="Straight Connector 3">
            <a:extLst>
              <a:ext uri="{FF2B5EF4-FFF2-40B4-BE49-F238E27FC236}">
                <a16:creationId xmlns:a16="http://schemas.microsoft.com/office/drawing/2014/main" id="{969E2BB8-E832-7E4B-BBA9-D829DD96C420}"/>
              </a:ext>
            </a:extLst>
          </p:cNvPr>
          <p:cNvCxnSpPr>
            <a:cxnSpLocks/>
          </p:cNvCxnSpPr>
          <p:nvPr userDrawn="1"/>
        </p:nvCxnSpPr>
        <p:spPr>
          <a:xfrm>
            <a:off x="652520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5" name="Picture 4">
            <a:extLst>
              <a:ext uri="{FF2B5EF4-FFF2-40B4-BE49-F238E27FC236}">
                <a16:creationId xmlns:a16="http://schemas.microsoft.com/office/drawing/2014/main" id="{56EB6F7E-DE42-5946-A0E0-856D26C62704}"/>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5445" y="0"/>
            <a:ext cx="6096000" cy="6858000"/>
          </a:xfrm>
          <a:prstGeom prst="rect">
            <a:avLst/>
          </a:prstGeom>
        </p:spPr>
      </p:pic>
      <p:pic>
        <p:nvPicPr>
          <p:cNvPr id="6" name="Picture 5">
            <a:extLst>
              <a:ext uri="{FF2B5EF4-FFF2-40B4-BE49-F238E27FC236}">
                <a16:creationId xmlns:a16="http://schemas.microsoft.com/office/drawing/2014/main" id="{1070FA98-966B-3048-8A29-C67309FEA398}"/>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6525209" y="316920"/>
            <a:ext cx="914400" cy="194005"/>
          </a:xfrm>
          <a:prstGeom prst="rect">
            <a:avLst/>
          </a:prstGeom>
        </p:spPr>
      </p:pic>
    </p:spTree>
    <p:extLst>
      <p:ext uri="{BB962C8B-B14F-4D97-AF65-F5344CB8AC3E}">
        <p14:creationId xmlns:p14="http://schemas.microsoft.com/office/powerpoint/2010/main" val="408177005"/>
      </p:ext>
    </p:extLst>
  </p:cSld>
  <p:clrMapOvr>
    <a:masterClrMapping/>
  </p:clrMapOvr>
  <p:transition>
    <p:fade/>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showMasterSp="0" preserve="1" userDrawn="1">
  <p:cSld name="15_Custom Layout">
    <p:spTree>
      <p:nvGrpSpPr>
        <p:cNvPr id="1" name=""/>
        <p:cNvGrpSpPr/>
        <p:nvPr/>
      </p:nvGrpSpPr>
      <p:grpSpPr>
        <a:xfrm>
          <a:off x="0" y="0"/>
          <a:ext cx="0" cy="0"/>
          <a:chOff x="0" y="0"/>
          <a:chExt cx="0" cy="0"/>
        </a:xfrm>
      </p:grpSpPr>
      <p:cxnSp>
        <p:nvCxnSpPr>
          <p:cNvPr id="4" name="Straight Connector 3">
            <a:extLst>
              <a:ext uri="{FF2B5EF4-FFF2-40B4-BE49-F238E27FC236}">
                <a16:creationId xmlns:a16="http://schemas.microsoft.com/office/drawing/2014/main" id="{D6217E24-1255-1847-894B-8E80EFBCB666}"/>
              </a:ext>
            </a:extLst>
          </p:cNvPr>
          <p:cNvCxnSpPr>
            <a:cxnSpLocks/>
          </p:cNvCxnSpPr>
          <p:nvPr userDrawn="1"/>
        </p:nvCxnSpPr>
        <p:spPr>
          <a:xfrm>
            <a:off x="652520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5" name="Picture 4" title="Photograph">
            <a:extLst>
              <a:ext uri="{FF2B5EF4-FFF2-40B4-BE49-F238E27FC236}">
                <a16:creationId xmlns:a16="http://schemas.microsoft.com/office/drawing/2014/main" id="{AAA9DB85-B930-A445-B47A-003382CDAC51}"/>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19829" r="17863"/>
          <a:stretch/>
        </p:blipFill>
        <p:spPr>
          <a:xfrm>
            <a:off x="0" y="0"/>
            <a:ext cx="6090555" cy="6858000"/>
          </a:xfrm>
          <a:prstGeom prst="rect">
            <a:avLst/>
          </a:prstGeom>
        </p:spPr>
      </p:pic>
      <p:pic>
        <p:nvPicPr>
          <p:cNvPr id="6" name="Picture 5">
            <a:extLst>
              <a:ext uri="{FF2B5EF4-FFF2-40B4-BE49-F238E27FC236}">
                <a16:creationId xmlns:a16="http://schemas.microsoft.com/office/drawing/2014/main" id="{B7160CE3-550D-C546-ADCE-C4F0DD468699}"/>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6525209" y="316920"/>
            <a:ext cx="914400" cy="194005"/>
          </a:xfrm>
          <a:prstGeom prst="rect">
            <a:avLst/>
          </a:prstGeom>
        </p:spPr>
      </p:pic>
    </p:spTree>
    <p:extLst>
      <p:ext uri="{BB962C8B-B14F-4D97-AF65-F5344CB8AC3E}">
        <p14:creationId xmlns:p14="http://schemas.microsoft.com/office/powerpoint/2010/main" val="2155326613"/>
      </p:ext>
    </p:extLst>
  </p:cSld>
  <p:clrMapOvr>
    <a:masterClrMapping/>
  </p:clrMapOvr>
  <p:transition>
    <p:fade/>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showMasterSp="0" preserve="1" userDrawn="1">
  <p:cSld name="16_Custom Layout">
    <p:spTree>
      <p:nvGrpSpPr>
        <p:cNvPr id="1" name=""/>
        <p:cNvGrpSpPr/>
        <p:nvPr/>
      </p:nvGrpSpPr>
      <p:grpSpPr>
        <a:xfrm>
          <a:off x="0" y="0"/>
          <a:ext cx="0" cy="0"/>
          <a:chOff x="0" y="0"/>
          <a:chExt cx="0" cy="0"/>
        </a:xfrm>
      </p:grpSpPr>
      <p:cxnSp>
        <p:nvCxnSpPr>
          <p:cNvPr id="4" name="Straight Connector 3">
            <a:extLst>
              <a:ext uri="{FF2B5EF4-FFF2-40B4-BE49-F238E27FC236}">
                <a16:creationId xmlns:a16="http://schemas.microsoft.com/office/drawing/2014/main" id="{5BC3CCE7-EF67-3341-8D31-159948E86855}"/>
              </a:ext>
            </a:extLst>
          </p:cNvPr>
          <p:cNvCxnSpPr>
            <a:cxnSpLocks/>
          </p:cNvCxnSpPr>
          <p:nvPr userDrawn="1"/>
        </p:nvCxnSpPr>
        <p:spPr>
          <a:xfrm>
            <a:off x="652520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5" name="Picture 4" title="Photograph">
            <a:extLst>
              <a:ext uri="{FF2B5EF4-FFF2-40B4-BE49-F238E27FC236}">
                <a16:creationId xmlns:a16="http://schemas.microsoft.com/office/drawing/2014/main" id="{655DA26F-585E-934B-9873-6802C9C6B04D}"/>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l="40807" r="1"/>
          <a:stretch/>
        </p:blipFill>
        <p:spPr>
          <a:xfrm>
            <a:off x="0" y="0"/>
            <a:ext cx="6090555" cy="6858000"/>
          </a:xfrm>
          <a:prstGeom prst="rect">
            <a:avLst/>
          </a:prstGeom>
        </p:spPr>
      </p:pic>
      <p:pic>
        <p:nvPicPr>
          <p:cNvPr id="6" name="Picture 5">
            <a:extLst>
              <a:ext uri="{FF2B5EF4-FFF2-40B4-BE49-F238E27FC236}">
                <a16:creationId xmlns:a16="http://schemas.microsoft.com/office/drawing/2014/main" id="{6E62A37D-1905-1F49-8DDD-D3A97B5248C6}"/>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6525209" y="316920"/>
            <a:ext cx="914400" cy="194005"/>
          </a:xfrm>
          <a:prstGeom prst="rect">
            <a:avLst/>
          </a:prstGeom>
        </p:spPr>
      </p:pic>
    </p:spTree>
    <p:extLst>
      <p:ext uri="{BB962C8B-B14F-4D97-AF65-F5344CB8AC3E}">
        <p14:creationId xmlns:p14="http://schemas.microsoft.com/office/powerpoint/2010/main" val="653575822"/>
      </p:ext>
    </p:extLst>
  </p:cSld>
  <p:clrMapOvr>
    <a:masterClrMapping/>
  </p:clrMapOvr>
  <p:transition>
    <p:fade/>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showMasterSp="0" preserve="1" userDrawn="1">
  <p:cSld name="17_Custom Layout">
    <p:spTree>
      <p:nvGrpSpPr>
        <p:cNvPr id="1" name=""/>
        <p:cNvGrpSpPr/>
        <p:nvPr/>
      </p:nvGrpSpPr>
      <p:grpSpPr>
        <a:xfrm>
          <a:off x="0" y="0"/>
          <a:ext cx="0" cy="0"/>
          <a:chOff x="0" y="0"/>
          <a:chExt cx="0" cy="0"/>
        </a:xfrm>
      </p:grpSpPr>
      <p:cxnSp>
        <p:nvCxnSpPr>
          <p:cNvPr id="4" name="Straight Connector 3">
            <a:extLst>
              <a:ext uri="{FF2B5EF4-FFF2-40B4-BE49-F238E27FC236}">
                <a16:creationId xmlns:a16="http://schemas.microsoft.com/office/drawing/2014/main" id="{7ECE6E78-4052-F148-B718-2490682D4C57}"/>
              </a:ext>
            </a:extLst>
          </p:cNvPr>
          <p:cNvCxnSpPr>
            <a:cxnSpLocks/>
          </p:cNvCxnSpPr>
          <p:nvPr userDrawn="1"/>
        </p:nvCxnSpPr>
        <p:spPr>
          <a:xfrm>
            <a:off x="6525209" y="746450"/>
            <a:ext cx="5243804"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pic>
        <p:nvPicPr>
          <p:cNvPr id="5" name="Picture 4">
            <a:extLst>
              <a:ext uri="{FF2B5EF4-FFF2-40B4-BE49-F238E27FC236}">
                <a16:creationId xmlns:a16="http://schemas.microsoft.com/office/drawing/2014/main" id="{FEDF286F-A5E1-C946-AB99-C765366700E5}"/>
              </a:ext>
            </a:extLst>
          </p:cNvPr>
          <p:cNvPicPr>
            <a:picLocks noChangeAspect="1"/>
          </p:cNvPicPr>
          <p:nvPr userDrawn="1"/>
        </p:nvPicPr>
        <p:blipFill rotWithShape="1">
          <a:blip r:embed="rId2">
            <a:extLst>
              <a:ext uri="{28A0092B-C50C-407E-A947-70E740481C1C}">
                <a14:useLocalDpi xmlns:a14="http://schemas.microsoft.com/office/drawing/2010/main"/>
              </a:ext>
            </a:extLst>
          </a:blip>
          <a:srcRect l="50044"/>
          <a:stretch/>
        </p:blipFill>
        <p:spPr>
          <a:xfrm>
            <a:off x="0" y="0"/>
            <a:ext cx="6090554" cy="6858000"/>
          </a:xfrm>
          <a:prstGeom prst="rect">
            <a:avLst/>
          </a:prstGeom>
        </p:spPr>
      </p:pic>
      <p:pic>
        <p:nvPicPr>
          <p:cNvPr id="6" name="Picture 5">
            <a:extLst>
              <a:ext uri="{FF2B5EF4-FFF2-40B4-BE49-F238E27FC236}">
                <a16:creationId xmlns:a16="http://schemas.microsoft.com/office/drawing/2014/main" id="{0F8F1058-0576-9448-8727-0E7DD01DAB11}"/>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6525209" y="316920"/>
            <a:ext cx="914400" cy="194005"/>
          </a:xfrm>
          <a:prstGeom prst="rect">
            <a:avLst/>
          </a:prstGeom>
        </p:spPr>
      </p:pic>
    </p:spTree>
    <p:extLst>
      <p:ext uri="{BB962C8B-B14F-4D97-AF65-F5344CB8AC3E}">
        <p14:creationId xmlns:p14="http://schemas.microsoft.com/office/powerpoint/2010/main" val="588892870"/>
      </p:ext>
    </p:extLst>
  </p:cSld>
  <p:clrMapOvr>
    <a:masterClrMapping/>
  </p:clrMapOvr>
  <p:transition>
    <p:fade/>
  </p:transition>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image" Target="../media/image1.png"/><Relationship Id="rId21" Type="http://schemas.openxmlformats.org/officeDocument/2006/relationships/slideLayout" Target="../slideLayouts/slideLayout21.xml"/><Relationship Id="rId34" Type="http://schemas.openxmlformats.org/officeDocument/2006/relationships/slideLayout" Target="../slideLayouts/slideLayout34.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image" Target="../media/image2.svg"/><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8" Type="http://schemas.openxmlformats.org/officeDocument/2006/relationships/slideLayout" Target="../slideLayouts/slideLayout8.xml"/><Relationship Id="rId3" Type="http://schemas.openxmlformats.org/officeDocument/2006/relationships/slideLayout" Target="../slideLayouts/slideLayout3.xml"/></Relationships>
</file>

<file path=ppt/slideMasters/_rels/slideMaster10.xml.rels><?xml version="1.0" encoding="UTF-8" standalone="yes"?>
<Relationships xmlns="http://schemas.openxmlformats.org/package/2006/relationships"><Relationship Id="rId26" Type="http://schemas.openxmlformats.org/officeDocument/2006/relationships/slideLayout" Target="../slideLayouts/slideLayout421.xml"/><Relationship Id="rId21" Type="http://schemas.openxmlformats.org/officeDocument/2006/relationships/slideLayout" Target="../slideLayouts/slideLayout416.xml"/><Relationship Id="rId42" Type="http://schemas.openxmlformats.org/officeDocument/2006/relationships/slideLayout" Target="../slideLayouts/slideLayout437.xml"/><Relationship Id="rId47" Type="http://schemas.openxmlformats.org/officeDocument/2006/relationships/slideLayout" Target="../slideLayouts/slideLayout442.xml"/><Relationship Id="rId63" Type="http://schemas.openxmlformats.org/officeDocument/2006/relationships/slideLayout" Target="../slideLayouts/slideLayout458.xml"/><Relationship Id="rId68" Type="http://schemas.openxmlformats.org/officeDocument/2006/relationships/slideLayout" Target="../slideLayouts/slideLayout463.xml"/><Relationship Id="rId84" Type="http://schemas.openxmlformats.org/officeDocument/2006/relationships/slideLayout" Target="../slideLayouts/slideLayout479.xml"/><Relationship Id="rId89" Type="http://schemas.openxmlformats.org/officeDocument/2006/relationships/slideLayout" Target="../slideLayouts/slideLayout484.xml"/><Relationship Id="rId16" Type="http://schemas.openxmlformats.org/officeDocument/2006/relationships/slideLayout" Target="../slideLayouts/slideLayout411.xml"/><Relationship Id="rId11" Type="http://schemas.openxmlformats.org/officeDocument/2006/relationships/slideLayout" Target="../slideLayouts/slideLayout406.xml"/><Relationship Id="rId32" Type="http://schemas.openxmlformats.org/officeDocument/2006/relationships/slideLayout" Target="../slideLayouts/slideLayout427.xml"/><Relationship Id="rId37" Type="http://schemas.openxmlformats.org/officeDocument/2006/relationships/slideLayout" Target="../slideLayouts/slideLayout432.xml"/><Relationship Id="rId53" Type="http://schemas.openxmlformats.org/officeDocument/2006/relationships/slideLayout" Target="../slideLayouts/slideLayout448.xml"/><Relationship Id="rId58" Type="http://schemas.openxmlformats.org/officeDocument/2006/relationships/slideLayout" Target="../slideLayouts/slideLayout453.xml"/><Relationship Id="rId74" Type="http://schemas.openxmlformats.org/officeDocument/2006/relationships/slideLayout" Target="../slideLayouts/slideLayout469.xml"/><Relationship Id="rId79" Type="http://schemas.openxmlformats.org/officeDocument/2006/relationships/slideLayout" Target="../slideLayouts/slideLayout474.xml"/><Relationship Id="rId5" Type="http://schemas.openxmlformats.org/officeDocument/2006/relationships/slideLayout" Target="../slideLayouts/slideLayout400.xml"/><Relationship Id="rId90" Type="http://schemas.openxmlformats.org/officeDocument/2006/relationships/slideLayout" Target="../slideLayouts/slideLayout485.xml"/><Relationship Id="rId95" Type="http://schemas.openxmlformats.org/officeDocument/2006/relationships/image" Target="../media/image1.png"/><Relationship Id="rId22" Type="http://schemas.openxmlformats.org/officeDocument/2006/relationships/slideLayout" Target="../slideLayouts/slideLayout417.xml"/><Relationship Id="rId27" Type="http://schemas.openxmlformats.org/officeDocument/2006/relationships/slideLayout" Target="../slideLayouts/slideLayout422.xml"/><Relationship Id="rId43" Type="http://schemas.openxmlformats.org/officeDocument/2006/relationships/slideLayout" Target="../slideLayouts/slideLayout438.xml"/><Relationship Id="rId48" Type="http://schemas.openxmlformats.org/officeDocument/2006/relationships/slideLayout" Target="../slideLayouts/slideLayout443.xml"/><Relationship Id="rId64" Type="http://schemas.openxmlformats.org/officeDocument/2006/relationships/slideLayout" Target="../slideLayouts/slideLayout459.xml"/><Relationship Id="rId69" Type="http://schemas.openxmlformats.org/officeDocument/2006/relationships/slideLayout" Target="../slideLayouts/slideLayout464.xml"/><Relationship Id="rId8" Type="http://schemas.openxmlformats.org/officeDocument/2006/relationships/slideLayout" Target="../slideLayouts/slideLayout403.xml"/><Relationship Id="rId51" Type="http://schemas.openxmlformats.org/officeDocument/2006/relationships/slideLayout" Target="../slideLayouts/slideLayout446.xml"/><Relationship Id="rId72" Type="http://schemas.openxmlformats.org/officeDocument/2006/relationships/slideLayout" Target="../slideLayouts/slideLayout467.xml"/><Relationship Id="rId80" Type="http://schemas.openxmlformats.org/officeDocument/2006/relationships/slideLayout" Target="../slideLayouts/slideLayout475.xml"/><Relationship Id="rId85" Type="http://schemas.openxmlformats.org/officeDocument/2006/relationships/slideLayout" Target="../slideLayouts/slideLayout480.xml"/><Relationship Id="rId93" Type="http://schemas.openxmlformats.org/officeDocument/2006/relationships/slideLayout" Target="../slideLayouts/slideLayout488.xml"/><Relationship Id="rId3" Type="http://schemas.openxmlformats.org/officeDocument/2006/relationships/slideLayout" Target="../slideLayouts/slideLayout398.xml"/><Relationship Id="rId12" Type="http://schemas.openxmlformats.org/officeDocument/2006/relationships/slideLayout" Target="../slideLayouts/slideLayout407.xml"/><Relationship Id="rId17" Type="http://schemas.openxmlformats.org/officeDocument/2006/relationships/slideLayout" Target="../slideLayouts/slideLayout412.xml"/><Relationship Id="rId25" Type="http://schemas.openxmlformats.org/officeDocument/2006/relationships/slideLayout" Target="../slideLayouts/slideLayout420.xml"/><Relationship Id="rId33" Type="http://schemas.openxmlformats.org/officeDocument/2006/relationships/slideLayout" Target="../slideLayouts/slideLayout428.xml"/><Relationship Id="rId38" Type="http://schemas.openxmlformats.org/officeDocument/2006/relationships/slideLayout" Target="../slideLayouts/slideLayout433.xml"/><Relationship Id="rId46" Type="http://schemas.openxmlformats.org/officeDocument/2006/relationships/slideLayout" Target="../slideLayouts/slideLayout441.xml"/><Relationship Id="rId59" Type="http://schemas.openxmlformats.org/officeDocument/2006/relationships/slideLayout" Target="../slideLayouts/slideLayout454.xml"/><Relationship Id="rId67" Type="http://schemas.openxmlformats.org/officeDocument/2006/relationships/slideLayout" Target="../slideLayouts/slideLayout462.xml"/><Relationship Id="rId20" Type="http://schemas.openxmlformats.org/officeDocument/2006/relationships/slideLayout" Target="../slideLayouts/slideLayout415.xml"/><Relationship Id="rId41" Type="http://schemas.openxmlformats.org/officeDocument/2006/relationships/slideLayout" Target="../slideLayouts/slideLayout436.xml"/><Relationship Id="rId54" Type="http://schemas.openxmlformats.org/officeDocument/2006/relationships/slideLayout" Target="../slideLayouts/slideLayout449.xml"/><Relationship Id="rId62" Type="http://schemas.openxmlformats.org/officeDocument/2006/relationships/slideLayout" Target="../slideLayouts/slideLayout457.xml"/><Relationship Id="rId70" Type="http://schemas.openxmlformats.org/officeDocument/2006/relationships/slideLayout" Target="../slideLayouts/slideLayout465.xml"/><Relationship Id="rId75" Type="http://schemas.openxmlformats.org/officeDocument/2006/relationships/slideLayout" Target="../slideLayouts/slideLayout470.xml"/><Relationship Id="rId83" Type="http://schemas.openxmlformats.org/officeDocument/2006/relationships/slideLayout" Target="../slideLayouts/slideLayout478.xml"/><Relationship Id="rId88" Type="http://schemas.openxmlformats.org/officeDocument/2006/relationships/slideLayout" Target="../slideLayouts/slideLayout483.xml"/><Relationship Id="rId91" Type="http://schemas.openxmlformats.org/officeDocument/2006/relationships/slideLayout" Target="../slideLayouts/slideLayout486.xml"/><Relationship Id="rId96" Type="http://schemas.openxmlformats.org/officeDocument/2006/relationships/image" Target="../media/image2.svg"/><Relationship Id="rId1" Type="http://schemas.openxmlformats.org/officeDocument/2006/relationships/slideLayout" Target="../slideLayouts/slideLayout396.xml"/><Relationship Id="rId6" Type="http://schemas.openxmlformats.org/officeDocument/2006/relationships/slideLayout" Target="../slideLayouts/slideLayout401.xml"/><Relationship Id="rId15" Type="http://schemas.openxmlformats.org/officeDocument/2006/relationships/slideLayout" Target="../slideLayouts/slideLayout410.xml"/><Relationship Id="rId23" Type="http://schemas.openxmlformats.org/officeDocument/2006/relationships/slideLayout" Target="../slideLayouts/slideLayout418.xml"/><Relationship Id="rId28" Type="http://schemas.openxmlformats.org/officeDocument/2006/relationships/slideLayout" Target="../slideLayouts/slideLayout423.xml"/><Relationship Id="rId36" Type="http://schemas.openxmlformats.org/officeDocument/2006/relationships/slideLayout" Target="../slideLayouts/slideLayout431.xml"/><Relationship Id="rId49" Type="http://schemas.openxmlformats.org/officeDocument/2006/relationships/slideLayout" Target="../slideLayouts/slideLayout444.xml"/><Relationship Id="rId57" Type="http://schemas.openxmlformats.org/officeDocument/2006/relationships/slideLayout" Target="../slideLayouts/slideLayout452.xml"/><Relationship Id="rId10" Type="http://schemas.openxmlformats.org/officeDocument/2006/relationships/slideLayout" Target="../slideLayouts/slideLayout405.xml"/><Relationship Id="rId31" Type="http://schemas.openxmlformats.org/officeDocument/2006/relationships/slideLayout" Target="../slideLayouts/slideLayout426.xml"/><Relationship Id="rId44" Type="http://schemas.openxmlformats.org/officeDocument/2006/relationships/slideLayout" Target="../slideLayouts/slideLayout439.xml"/><Relationship Id="rId52" Type="http://schemas.openxmlformats.org/officeDocument/2006/relationships/slideLayout" Target="../slideLayouts/slideLayout447.xml"/><Relationship Id="rId60" Type="http://schemas.openxmlformats.org/officeDocument/2006/relationships/slideLayout" Target="../slideLayouts/slideLayout455.xml"/><Relationship Id="rId65" Type="http://schemas.openxmlformats.org/officeDocument/2006/relationships/slideLayout" Target="../slideLayouts/slideLayout460.xml"/><Relationship Id="rId73" Type="http://schemas.openxmlformats.org/officeDocument/2006/relationships/slideLayout" Target="../slideLayouts/slideLayout468.xml"/><Relationship Id="rId78" Type="http://schemas.openxmlformats.org/officeDocument/2006/relationships/slideLayout" Target="../slideLayouts/slideLayout473.xml"/><Relationship Id="rId81" Type="http://schemas.openxmlformats.org/officeDocument/2006/relationships/slideLayout" Target="../slideLayouts/slideLayout476.xml"/><Relationship Id="rId86" Type="http://schemas.openxmlformats.org/officeDocument/2006/relationships/slideLayout" Target="../slideLayouts/slideLayout481.xml"/><Relationship Id="rId94" Type="http://schemas.openxmlformats.org/officeDocument/2006/relationships/theme" Target="../theme/theme10.xml"/><Relationship Id="rId4" Type="http://schemas.openxmlformats.org/officeDocument/2006/relationships/slideLayout" Target="../slideLayouts/slideLayout399.xml"/><Relationship Id="rId9" Type="http://schemas.openxmlformats.org/officeDocument/2006/relationships/slideLayout" Target="../slideLayouts/slideLayout404.xml"/><Relationship Id="rId13" Type="http://schemas.openxmlformats.org/officeDocument/2006/relationships/slideLayout" Target="../slideLayouts/slideLayout408.xml"/><Relationship Id="rId18" Type="http://schemas.openxmlformats.org/officeDocument/2006/relationships/slideLayout" Target="../slideLayouts/slideLayout413.xml"/><Relationship Id="rId39" Type="http://schemas.openxmlformats.org/officeDocument/2006/relationships/slideLayout" Target="../slideLayouts/slideLayout434.xml"/><Relationship Id="rId34" Type="http://schemas.openxmlformats.org/officeDocument/2006/relationships/slideLayout" Target="../slideLayouts/slideLayout429.xml"/><Relationship Id="rId50" Type="http://schemas.openxmlformats.org/officeDocument/2006/relationships/slideLayout" Target="../slideLayouts/slideLayout445.xml"/><Relationship Id="rId55" Type="http://schemas.openxmlformats.org/officeDocument/2006/relationships/slideLayout" Target="../slideLayouts/slideLayout450.xml"/><Relationship Id="rId76" Type="http://schemas.openxmlformats.org/officeDocument/2006/relationships/slideLayout" Target="../slideLayouts/slideLayout471.xml"/><Relationship Id="rId7" Type="http://schemas.openxmlformats.org/officeDocument/2006/relationships/slideLayout" Target="../slideLayouts/slideLayout402.xml"/><Relationship Id="rId71" Type="http://schemas.openxmlformats.org/officeDocument/2006/relationships/slideLayout" Target="../slideLayouts/slideLayout466.xml"/><Relationship Id="rId92" Type="http://schemas.openxmlformats.org/officeDocument/2006/relationships/slideLayout" Target="../slideLayouts/slideLayout487.xml"/><Relationship Id="rId2" Type="http://schemas.openxmlformats.org/officeDocument/2006/relationships/slideLayout" Target="../slideLayouts/slideLayout397.xml"/><Relationship Id="rId29" Type="http://schemas.openxmlformats.org/officeDocument/2006/relationships/slideLayout" Target="../slideLayouts/slideLayout424.xml"/><Relationship Id="rId24" Type="http://schemas.openxmlformats.org/officeDocument/2006/relationships/slideLayout" Target="../slideLayouts/slideLayout419.xml"/><Relationship Id="rId40" Type="http://schemas.openxmlformats.org/officeDocument/2006/relationships/slideLayout" Target="../slideLayouts/slideLayout435.xml"/><Relationship Id="rId45" Type="http://schemas.openxmlformats.org/officeDocument/2006/relationships/slideLayout" Target="../slideLayouts/slideLayout440.xml"/><Relationship Id="rId66" Type="http://schemas.openxmlformats.org/officeDocument/2006/relationships/slideLayout" Target="../slideLayouts/slideLayout461.xml"/><Relationship Id="rId87" Type="http://schemas.openxmlformats.org/officeDocument/2006/relationships/slideLayout" Target="../slideLayouts/slideLayout482.xml"/><Relationship Id="rId61" Type="http://schemas.openxmlformats.org/officeDocument/2006/relationships/slideLayout" Target="../slideLayouts/slideLayout456.xml"/><Relationship Id="rId82" Type="http://schemas.openxmlformats.org/officeDocument/2006/relationships/slideLayout" Target="../slideLayouts/slideLayout477.xml"/><Relationship Id="rId19" Type="http://schemas.openxmlformats.org/officeDocument/2006/relationships/slideLayout" Target="../slideLayouts/slideLayout414.xml"/><Relationship Id="rId14" Type="http://schemas.openxmlformats.org/officeDocument/2006/relationships/slideLayout" Target="../slideLayouts/slideLayout409.xml"/><Relationship Id="rId30" Type="http://schemas.openxmlformats.org/officeDocument/2006/relationships/slideLayout" Target="../slideLayouts/slideLayout425.xml"/><Relationship Id="rId35" Type="http://schemas.openxmlformats.org/officeDocument/2006/relationships/slideLayout" Target="../slideLayouts/slideLayout430.xml"/><Relationship Id="rId56" Type="http://schemas.openxmlformats.org/officeDocument/2006/relationships/slideLayout" Target="../slideLayouts/slideLayout451.xml"/><Relationship Id="rId77" Type="http://schemas.openxmlformats.org/officeDocument/2006/relationships/slideLayout" Target="../slideLayouts/slideLayout472.xml"/></Relationships>
</file>

<file path=ppt/slideMasters/_rels/slideMaster11.xml.rels><?xml version="1.0" encoding="UTF-8" standalone="yes"?>
<Relationships xmlns="http://schemas.openxmlformats.org/package/2006/relationships"><Relationship Id="rId13" Type="http://schemas.openxmlformats.org/officeDocument/2006/relationships/slideLayout" Target="../slideLayouts/slideLayout501.xml"/><Relationship Id="rId18" Type="http://schemas.openxmlformats.org/officeDocument/2006/relationships/slideLayout" Target="../slideLayouts/slideLayout506.xml"/><Relationship Id="rId26" Type="http://schemas.openxmlformats.org/officeDocument/2006/relationships/slideLayout" Target="../slideLayouts/slideLayout514.xml"/><Relationship Id="rId39" Type="http://schemas.openxmlformats.org/officeDocument/2006/relationships/slideLayout" Target="../slideLayouts/slideLayout527.xml"/><Relationship Id="rId21" Type="http://schemas.openxmlformats.org/officeDocument/2006/relationships/slideLayout" Target="../slideLayouts/slideLayout509.xml"/><Relationship Id="rId34" Type="http://schemas.openxmlformats.org/officeDocument/2006/relationships/slideLayout" Target="../slideLayouts/slideLayout522.xml"/><Relationship Id="rId42" Type="http://schemas.openxmlformats.org/officeDocument/2006/relationships/slideLayout" Target="../slideLayouts/slideLayout530.xml"/><Relationship Id="rId47" Type="http://schemas.openxmlformats.org/officeDocument/2006/relationships/slideLayout" Target="../slideLayouts/slideLayout535.xml"/><Relationship Id="rId50" Type="http://schemas.openxmlformats.org/officeDocument/2006/relationships/theme" Target="../theme/theme11.xml"/><Relationship Id="rId7" Type="http://schemas.openxmlformats.org/officeDocument/2006/relationships/slideLayout" Target="../slideLayouts/slideLayout495.xml"/><Relationship Id="rId2" Type="http://schemas.openxmlformats.org/officeDocument/2006/relationships/slideLayout" Target="../slideLayouts/slideLayout490.xml"/><Relationship Id="rId16" Type="http://schemas.openxmlformats.org/officeDocument/2006/relationships/slideLayout" Target="../slideLayouts/slideLayout504.xml"/><Relationship Id="rId29" Type="http://schemas.openxmlformats.org/officeDocument/2006/relationships/slideLayout" Target="../slideLayouts/slideLayout517.xml"/><Relationship Id="rId11" Type="http://schemas.openxmlformats.org/officeDocument/2006/relationships/slideLayout" Target="../slideLayouts/slideLayout499.xml"/><Relationship Id="rId24" Type="http://schemas.openxmlformats.org/officeDocument/2006/relationships/slideLayout" Target="../slideLayouts/slideLayout512.xml"/><Relationship Id="rId32" Type="http://schemas.openxmlformats.org/officeDocument/2006/relationships/slideLayout" Target="../slideLayouts/slideLayout520.xml"/><Relationship Id="rId37" Type="http://schemas.openxmlformats.org/officeDocument/2006/relationships/slideLayout" Target="../slideLayouts/slideLayout525.xml"/><Relationship Id="rId40" Type="http://schemas.openxmlformats.org/officeDocument/2006/relationships/slideLayout" Target="../slideLayouts/slideLayout528.xml"/><Relationship Id="rId45" Type="http://schemas.openxmlformats.org/officeDocument/2006/relationships/slideLayout" Target="../slideLayouts/slideLayout533.xml"/><Relationship Id="rId5" Type="http://schemas.openxmlformats.org/officeDocument/2006/relationships/slideLayout" Target="../slideLayouts/slideLayout493.xml"/><Relationship Id="rId15" Type="http://schemas.openxmlformats.org/officeDocument/2006/relationships/slideLayout" Target="../slideLayouts/slideLayout503.xml"/><Relationship Id="rId23" Type="http://schemas.openxmlformats.org/officeDocument/2006/relationships/slideLayout" Target="../slideLayouts/slideLayout511.xml"/><Relationship Id="rId28" Type="http://schemas.openxmlformats.org/officeDocument/2006/relationships/slideLayout" Target="../slideLayouts/slideLayout516.xml"/><Relationship Id="rId36" Type="http://schemas.openxmlformats.org/officeDocument/2006/relationships/slideLayout" Target="../slideLayouts/slideLayout524.xml"/><Relationship Id="rId49" Type="http://schemas.openxmlformats.org/officeDocument/2006/relationships/slideLayout" Target="../slideLayouts/slideLayout537.xml"/><Relationship Id="rId10" Type="http://schemas.openxmlformats.org/officeDocument/2006/relationships/slideLayout" Target="../slideLayouts/slideLayout498.xml"/><Relationship Id="rId19" Type="http://schemas.openxmlformats.org/officeDocument/2006/relationships/slideLayout" Target="../slideLayouts/slideLayout507.xml"/><Relationship Id="rId31" Type="http://schemas.openxmlformats.org/officeDocument/2006/relationships/slideLayout" Target="../slideLayouts/slideLayout519.xml"/><Relationship Id="rId44" Type="http://schemas.openxmlformats.org/officeDocument/2006/relationships/slideLayout" Target="../slideLayouts/slideLayout532.xml"/><Relationship Id="rId52" Type="http://schemas.openxmlformats.org/officeDocument/2006/relationships/image" Target="../media/image2.svg"/><Relationship Id="rId4" Type="http://schemas.openxmlformats.org/officeDocument/2006/relationships/slideLayout" Target="../slideLayouts/slideLayout492.xml"/><Relationship Id="rId9" Type="http://schemas.openxmlformats.org/officeDocument/2006/relationships/slideLayout" Target="../slideLayouts/slideLayout497.xml"/><Relationship Id="rId14" Type="http://schemas.openxmlformats.org/officeDocument/2006/relationships/slideLayout" Target="../slideLayouts/slideLayout502.xml"/><Relationship Id="rId22" Type="http://schemas.openxmlformats.org/officeDocument/2006/relationships/slideLayout" Target="../slideLayouts/slideLayout510.xml"/><Relationship Id="rId27" Type="http://schemas.openxmlformats.org/officeDocument/2006/relationships/slideLayout" Target="../slideLayouts/slideLayout515.xml"/><Relationship Id="rId30" Type="http://schemas.openxmlformats.org/officeDocument/2006/relationships/slideLayout" Target="../slideLayouts/slideLayout518.xml"/><Relationship Id="rId35" Type="http://schemas.openxmlformats.org/officeDocument/2006/relationships/slideLayout" Target="../slideLayouts/slideLayout523.xml"/><Relationship Id="rId43" Type="http://schemas.openxmlformats.org/officeDocument/2006/relationships/slideLayout" Target="../slideLayouts/slideLayout531.xml"/><Relationship Id="rId48" Type="http://schemas.openxmlformats.org/officeDocument/2006/relationships/slideLayout" Target="../slideLayouts/slideLayout536.xml"/><Relationship Id="rId8" Type="http://schemas.openxmlformats.org/officeDocument/2006/relationships/slideLayout" Target="../slideLayouts/slideLayout496.xml"/><Relationship Id="rId51" Type="http://schemas.openxmlformats.org/officeDocument/2006/relationships/image" Target="../media/image1.png"/><Relationship Id="rId3" Type="http://schemas.openxmlformats.org/officeDocument/2006/relationships/slideLayout" Target="../slideLayouts/slideLayout491.xml"/><Relationship Id="rId12" Type="http://schemas.openxmlformats.org/officeDocument/2006/relationships/slideLayout" Target="../slideLayouts/slideLayout500.xml"/><Relationship Id="rId17" Type="http://schemas.openxmlformats.org/officeDocument/2006/relationships/slideLayout" Target="../slideLayouts/slideLayout505.xml"/><Relationship Id="rId25" Type="http://schemas.openxmlformats.org/officeDocument/2006/relationships/slideLayout" Target="../slideLayouts/slideLayout513.xml"/><Relationship Id="rId33" Type="http://schemas.openxmlformats.org/officeDocument/2006/relationships/slideLayout" Target="../slideLayouts/slideLayout521.xml"/><Relationship Id="rId38" Type="http://schemas.openxmlformats.org/officeDocument/2006/relationships/slideLayout" Target="../slideLayouts/slideLayout526.xml"/><Relationship Id="rId46" Type="http://schemas.openxmlformats.org/officeDocument/2006/relationships/slideLayout" Target="../slideLayouts/slideLayout534.xml"/><Relationship Id="rId20" Type="http://schemas.openxmlformats.org/officeDocument/2006/relationships/slideLayout" Target="../slideLayouts/slideLayout508.xml"/><Relationship Id="rId41" Type="http://schemas.openxmlformats.org/officeDocument/2006/relationships/slideLayout" Target="../slideLayouts/slideLayout529.xml"/><Relationship Id="rId1" Type="http://schemas.openxmlformats.org/officeDocument/2006/relationships/slideLayout" Target="../slideLayouts/slideLayout489.xml"/><Relationship Id="rId6" Type="http://schemas.openxmlformats.org/officeDocument/2006/relationships/slideLayout" Target="../slideLayouts/slideLayout494.xml"/></Relationships>
</file>

<file path=ppt/slideMasters/_rels/slideMaster12.xml.rels><?xml version="1.0" encoding="UTF-8" standalone="yes"?>
<Relationships xmlns="http://schemas.openxmlformats.org/package/2006/relationships"><Relationship Id="rId26" Type="http://schemas.openxmlformats.org/officeDocument/2006/relationships/slideLayout" Target="../slideLayouts/slideLayout563.xml"/><Relationship Id="rId21" Type="http://schemas.openxmlformats.org/officeDocument/2006/relationships/slideLayout" Target="../slideLayouts/slideLayout558.xml"/><Relationship Id="rId42" Type="http://schemas.openxmlformats.org/officeDocument/2006/relationships/slideLayout" Target="../slideLayouts/slideLayout579.xml"/><Relationship Id="rId47" Type="http://schemas.openxmlformats.org/officeDocument/2006/relationships/slideLayout" Target="../slideLayouts/slideLayout584.xml"/><Relationship Id="rId63" Type="http://schemas.openxmlformats.org/officeDocument/2006/relationships/slideLayout" Target="../slideLayouts/slideLayout600.xml"/><Relationship Id="rId68" Type="http://schemas.openxmlformats.org/officeDocument/2006/relationships/slideLayout" Target="../slideLayouts/slideLayout605.xml"/><Relationship Id="rId84" Type="http://schemas.openxmlformats.org/officeDocument/2006/relationships/image" Target="../media/image117.emf"/><Relationship Id="rId16" Type="http://schemas.openxmlformats.org/officeDocument/2006/relationships/slideLayout" Target="../slideLayouts/slideLayout553.xml"/><Relationship Id="rId11" Type="http://schemas.openxmlformats.org/officeDocument/2006/relationships/slideLayout" Target="../slideLayouts/slideLayout548.xml"/><Relationship Id="rId32" Type="http://schemas.openxmlformats.org/officeDocument/2006/relationships/slideLayout" Target="../slideLayouts/slideLayout569.xml"/><Relationship Id="rId37" Type="http://schemas.openxmlformats.org/officeDocument/2006/relationships/slideLayout" Target="../slideLayouts/slideLayout574.xml"/><Relationship Id="rId53" Type="http://schemas.openxmlformats.org/officeDocument/2006/relationships/slideLayout" Target="../slideLayouts/slideLayout590.xml"/><Relationship Id="rId58" Type="http://schemas.openxmlformats.org/officeDocument/2006/relationships/slideLayout" Target="../slideLayouts/slideLayout595.xml"/><Relationship Id="rId74" Type="http://schemas.openxmlformats.org/officeDocument/2006/relationships/slideLayout" Target="../slideLayouts/slideLayout611.xml"/><Relationship Id="rId79" Type="http://schemas.openxmlformats.org/officeDocument/2006/relationships/slideLayout" Target="../slideLayouts/slideLayout616.xml"/><Relationship Id="rId5" Type="http://schemas.openxmlformats.org/officeDocument/2006/relationships/slideLayout" Target="../slideLayouts/slideLayout542.xml"/><Relationship Id="rId61" Type="http://schemas.openxmlformats.org/officeDocument/2006/relationships/slideLayout" Target="../slideLayouts/slideLayout598.xml"/><Relationship Id="rId82" Type="http://schemas.openxmlformats.org/officeDocument/2006/relationships/slideLayout" Target="../slideLayouts/slideLayout619.xml"/><Relationship Id="rId19" Type="http://schemas.openxmlformats.org/officeDocument/2006/relationships/slideLayout" Target="../slideLayouts/slideLayout556.xml"/><Relationship Id="rId14" Type="http://schemas.openxmlformats.org/officeDocument/2006/relationships/slideLayout" Target="../slideLayouts/slideLayout551.xml"/><Relationship Id="rId22" Type="http://schemas.openxmlformats.org/officeDocument/2006/relationships/slideLayout" Target="../slideLayouts/slideLayout559.xml"/><Relationship Id="rId27" Type="http://schemas.openxmlformats.org/officeDocument/2006/relationships/slideLayout" Target="../slideLayouts/slideLayout564.xml"/><Relationship Id="rId30" Type="http://schemas.openxmlformats.org/officeDocument/2006/relationships/slideLayout" Target="../slideLayouts/slideLayout567.xml"/><Relationship Id="rId35" Type="http://schemas.openxmlformats.org/officeDocument/2006/relationships/slideLayout" Target="../slideLayouts/slideLayout572.xml"/><Relationship Id="rId43" Type="http://schemas.openxmlformats.org/officeDocument/2006/relationships/slideLayout" Target="../slideLayouts/slideLayout580.xml"/><Relationship Id="rId48" Type="http://schemas.openxmlformats.org/officeDocument/2006/relationships/slideLayout" Target="../slideLayouts/slideLayout585.xml"/><Relationship Id="rId56" Type="http://schemas.openxmlformats.org/officeDocument/2006/relationships/slideLayout" Target="../slideLayouts/slideLayout593.xml"/><Relationship Id="rId64" Type="http://schemas.openxmlformats.org/officeDocument/2006/relationships/slideLayout" Target="../slideLayouts/slideLayout601.xml"/><Relationship Id="rId69" Type="http://schemas.openxmlformats.org/officeDocument/2006/relationships/slideLayout" Target="../slideLayouts/slideLayout606.xml"/><Relationship Id="rId77" Type="http://schemas.openxmlformats.org/officeDocument/2006/relationships/slideLayout" Target="../slideLayouts/slideLayout614.xml"/><Relationship Id="rId8" Type="http://schemas.openxmlformats.org/officeDocument/2006/relationships/slideLayout" Target="../slideLayouts/slideLayout545.xml"/><Relationship Id="rId51" Type="http://schemas.openxmlformats.org/officeDocument/2006/relationships/slideLayout" Target="../slideLayouts/slideLayout588.xml"/><Relationship Id="rId72" Type="http://schemas.openxmlformats.org/officeDocument/2006/relationships/slideLayout" Target="../slideLayouts/slideLayout609.xml"/><Relationship Id="rId80" Type="http://schemas.openxmlformats.org/officeDocument/2006/relationships/slideLayout" Target="../slideLayouts/slideLayout617.xml"/><Relationship Id="rId3" Type="http://schemas.openxmlformats.org/officeDocument/2006/relationships/slideLayout" Target="../slideLayouts/slideLayout540.xml"/><Relationship Id="rId12" Type="http://schemas.openxmlformats.org/officeDocument/2006/relationships/slideLayout" Target="../slideLayouts/slideLayout549.xml"/><Relationship Id="rId17" Type="http://schemas.openxmlformats.org/officeDocument/2006/relationships/slideLayout" Target="../slideLayouts/slideLayout554.xml"/><Relationship Id="rId25" Type="http://schemas.openxmlformats.org/officeDocument/2006/relationships/slideLayout" Target="../slideLayouts/slideLayout562.xml"/><Relationship Id="rId33" Type="http://schemas.openxmlformats.org/officeDocument/2006/relationships/slideLayout" Target="../slideLayouts/slideLayout570.xml"/><Relationship Id="rId38" Type="http://schemas.openxmlformats.org/officeDocument/2006/relationships/slideLayout" Target="../slideLayouts/slideLayout575.xml"/><Relationship Id="rId46" Type="http://schemas.openxmlformats.org/officeDocument/2006/relationships/slideLayout" Target="../slideLayouts/slideLayout583.xml"/><Relationship Id="rId59" Type="http://schemas.openxmlformats.org/officeDocument/2006/relationships/slideLayout" Target="../slideLayouts/slideLayout596.xml"/><Relationship Id="rId67" Type="http://schemas.openxmlformats.org/officeDocument/2006/relationships/slideLayout" Target="../slideLayouts/slideLayout604.xml"/><Relationship Id="rId20" Type="http://schemas.openxmlformats.org/officeDocument/2006/relationships/slideLayout" Target="../slideLayouts/slideLayout557.xml"/><Relationship Id="rId41" Type="http://schemas.openxmlformats.org/officeDocument/2006/relationships/slideLayout" Target="../slideLayouts/slideLayout578.xml"/><Relationship Id="rId54" Type="http://schemas.openxmlformats.org/officeDocument/2006/relationships/slideLayout" Target="../slideLayouts/slideLayout591.xml"/><Relationship Id="rId62" Type="http://schemas.openxmlformats.org/officeDocument/2006/relationships/slideLayout" Target="../slideLayouts/slideLayout599.xml"/><Relationship Id="rId70" Type="http://schemas.openxmlformats.org/officeDocument/2006/relationships/slideLayout" Target="../slideLayouts/slideLayout607.xml"/><Relationship Id="rId75" Type="http://schemas.openxmlformats.org/officeDocument/2006/relationships/slideLayout" Target="../slideLayouts/slideLayout612.xml"/><Relationship Id="rId83" Type="http://schemas.openxmlformats.org/officeDocument/2006/relationships/theme" Target="../theme/theme12.xml"/><Relationship Id="rId1" Type="http://schemas.openxmlformats.org/officeDocument/2006/relationships/slideLayout" Target="../slideLayouts/slideLayout538.xml"/><Relationship Id="rId6" Type="http://schemas.openxmlformats.org/officeDocument/2006/relationships/slideLayout" Target="../slideLayouts/slideLayout543.xml"/><Relationship Id="rId15" Type="http://schemas.openxmlformats.org/officeDocument/2006/relationships/slideLayout" Target="../slideLayouts/slideLayout552.xml"/><Relationship Id="rId23" Type="http://schemas.openxmlformats.org/officeDocument/2006/relationships/slideLayout" Target="../slideLayouts/slideLayout560.xml"/><Relationship Id="rId28" Type="http://schemas.openxmlformats.org/officeDocument/2006/relationships/slideLayout" Target="../slideLayouts/slideLayout565.xml"/><Relationship Id="rId36" Type="http://schemas.openxmlformats.org/officeDocument/2006/relationships/slideLayout" Target="../slideLayouts/slideLayout573.xml"/><Relationship Id="rId49" Type="http://schemas.openxmlformats.org/officeDocument/2006/relationships/slideLayout" Target="../slideLayouts/slideLayout586.xml"/><Relationship Id="rId57" Type="http://schemas.openxmlformats.org/officeDocument/2006/relationships/slideLayout" Target="../slideLayouts/slideLayout594.xml"/><Relationship Id="rId10" Type="http://schemas.openxmlformats.org/officeDocument/2006/relationships/slideLayout" Target="../slideLayouts/slideLayout547.xml"/><Relationship Id="rId31" Type="http://schemas.openxmlformats.org/officeDocument/2006/relationships/slideLayout" Target="../slideLayouts/slideLayout568.xml"/><Relationship Id="rId44" Type="http://schemas.openxmlformats.org/officeDocument/2006/relationships/slideLayout" Target="../slideLayouts/slideLayout581.xml"/><Relationship Id="rId52" Type="http://schemas.openxmlformats.org/officeDocument/2006/relationships/slideLayout" Target="../slideLayouts/slideLayout589.xml"/><Relationship Id="rId60" Type="http://schemas.openxmlformats.org/officeDocument/2006/relationships/slideLayout" Target="../slideLayouts/slideLayout597.xml"/><Relationship Id="rId65" Type="http://schemas.openxmlformats.org/officeDocument/2006/relationships/slideLayout" Target="../slideLayouts/slideLayout602.xml"/><Relationship Id="rId73" Type="http://schemas.openxmlformats.org/officeDocument/2006/relationships/slideLayout" Target="../slideLayouts/slideLayout610.xml"/><Relationship Id="rId78" Type="http://schemas.openxmlformats.org/officeDocument/2006/relationships/slideLayout" Target="../slideLayouts/slideLayout615.xml"/><Relationship Id="rId81" Type="http://schemas.openxmlformats.org/officeDocument/2006/relationships/slideLayout" Target="../slideLayouts/slideLayout618.xml"/><Relationship Id="rId4" Type="http://schemas.openxmlformats.org/officeDocument/2006/relationships/slideLayout" Target="../slideLayouts/slideLayout541.xml"/><Relationship Id="rId9" Type="http://schemas.openxmlformats.org/officeDocument/2006/relationships/slideLayout" Target="../slideLayouts/slideLayout546.xml"/><Relationship Id="rId13" Type="http://schemas.openxmlformats.org/officeDocument/2006/relationships/slideLayout" Target="../slideLayouts/slideLayout550.xml"/><Relationship Id="rId18" Type="http://schemas.openxmlformats.org/officeDocument/2006/relationships/slideLayout" Target="../slideLayouts/slideLayout555.xml"/><Relationship Id="rId39" Type="http://schemas.openxmlformats.org/officeDocument/2006/relationships/slideLayout" Target="../slideLayouts/slideLayout576.xml"/><Relationship Id="rId34" Type="http://schemas.openxmlformats.org/officeDocument/2006/relationships/slideLayout" Target="../slideLayouts/slideLayout571.xml"/><Relationship Id="rId50" Type="http://schemas.openxmlformats.org/officeDocument/2006/relationships/slideLayout" Target="../slideLayouts/slideLayout587.xml"/><Relationship Id="rId55" Type="http://schemas.openxmlformats.org/officeDocument/2006/relationships/slideLayout" Target="../slideLayouts/slideLayout592.xml"/><Relationship Id="rId76" Type="http://schemas.openxmlformats.org/officeDocument/2006/relationships/slideLayout" Target="../slideLayouts/slideLayout613.xml"/><Relationship Id="rId7" Type="http://schemas.openxmlformats.org/officeDocument/2006/relationships/slideLayout" Target="../slideLayouts/slideLayout544.xml"/><Relationship Id="rId71" Type="http://schemas.openxmlformats.org/officeDocument/2006/relationships/slideLayout" Target="../slideLayouts/slideLayout608.xml"/><Relationship Id="rId2" Type="http://schemas.openxmlformats.org/officeDocument/2006/relationships/slideLayout" Target="../slideLayouts/slideLayout539.xml"/><Relationship Id="rId29" Type="http://schemas.openxmlformats.org/officeDocument/2006/relationships/slideLayout" Target="../slideLayouts/slideLayout566.xml"/><Relationship Id="rId24" Type="http://schemas.openxmlformats.org/officeDocument/2006/relationships/slideLayout" Target="../slideLayouts/slideLayout561.xml"/><Relationship Id="rId40" Type="http://schemas.openxmlformats.org/officeDocument/2006/relationships/slideLayout" Target="../slideLayouts/slideLayout577.xml"/><Relationship Id="rId45" Type="http://schemas.openxmlformats.org/officeDocument/2006/relationships/slideLayout" Target="../slideLayouts/slideLayout582.xml"/><Relationship Id="rId66" Type="http://schemas.openxmlformats.org/officeDocument/2006/relationships/slideLayout" Target="../slideLayouts/slideLayout603.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50.xml"/><Relationship Id="rId18" Type="http://schemas.openxmlformats.org/officeDocument/2006/relationships/slideLayout" Target="../slideLayouts/slideLayout55.xml"/><Relationship Id="rId26" Type="http://schemas.openxmlformats.org/officeDocument/2006/relationships/slideLayout" Target="../slideLayouts/slideLayout63.xml"/><Relationship Id="rId39" Type="http://schemas.openxmlformats.org/officeDocument/2006/relationships/slideLayout" Target="../slideLayouts/slideLayout76.xml"/><Relationship Id="rId21" Type="http://schemas.openxmlformats.org/officeDocument/2006/relationships/slideLayout" Target="../slideLayouts/slideLayout58.xml"/><Relationship Id="rId34" Type="http://schemas.openxmlformats.org/officeDocument/2006/relationships/slideLayout" Target="../slideLayouts/slideLayout71.xml"/><Relationship Id="rId42" Type="http://schemas.openxmlformats.org/officeDocument/2006/relationships/image" Target="../media/image1.png"/><Relationship Id="rId7" Type="http://schemas.openxmlformats.org/officeDocument/2006/relationships/slideLayout" Target="../slideLayouts/slideLayout44.xml"/><Relationship Id="rId2" Type="http://schemas.openxmlformats.org/officeDocument/2006/relationships/slideLayout" Target="../slideLayouts/slideLayout39.xml"/><Relationship Id="rId16" Type="http://schemas.openxmlformats.org/officeDocument/2006/relationships/slideLayout" Target="../slideLayouts/slideLayout53.xml"/><Relationship Id="rId20" Type="http://schemas.openxmlformats.org/officeDocument/2006/relationships/slideLayout" Target="../slideLayouts/slideLayout57.xml"/><Relationship Id="rId29" Type="http://schemas.openxmlformats.org/officeDocument/2006/relationships/slideLayout" Target="../slideLayouts/slideLayout66.xml"/><Relationship Id="rId41" Type="http://schemas.openxmlformats.org/officeDocument/2006/relationships/theme" Target="../theme/theme2.xml"/><Relationship Id="rId1" Type="http://schemas.openxmlformats.org/officeDocument/2006/relationships/slideLayout" Target="../slideLayouts/slideLayout38.xml"/><Relationship Id="rId6" Type="http://schemas.openxmlformats.org/officeDocument/2006/relationships/slideLayout" Target="../slideLayouts/slideLayout43.xml"/><Relationship Id="rId11" Type="http://schemas.openxmlformats.org/officeDocument/2006/relationships/slideLayout" Target="../slideLayouts/slideLayout48.xml"/><Relationship Id="rId24" Type="http://schemas.openxmlformats.org/officeDocument/2006/relationships/slideLayout" Target="../slideLayouts/slideLayout61.xml"/><Relationship Id="rId32" Type="http://schemas.openxmlformats.org/officeDocument/2006/relationships/slideLayout" Target="../slideLayouts/slideLayout69.xml"/><Relationship Id="rId37" Type="http://schemas.openxmlformats.org/officeDocument/2006/relationships/slideLayout" Target="../slideLayouts/slideLayout74.xml"/><Relationship Id="rId40" Type="http://schemas.openxmlformats.org/officeDocument/2006/relationships/slideLayout" Target="../slideLayouts/slideLayout77.xml"/><Relationship Id="rId5" Type="http://schemas.openxmlformats.org/officeDocument/2006/relationships/slideLayout" Target="../slideLayouts/slideLayout42.xml"/><Relationship Id="rId15" Type="http://schemas.openxmlformats.org/officeDocument/2006/relationships/slideLayout" Target="../slideLayouts/slideLayout52.xml"/><Relationship Id="rId23" Type="http://schemas.openxmlformats.org/officeDocument/2006/relationships/slideLayout" Target="../slideLayouts/slideLayout60.xml"/><Relationship Id="rId28" Type="http://schemas.openxmlformats.org/officeDocument/2006/relationships/slideLayout" Target="../slideLayouts/slideLayout65.xml"/><Relationship Id="rId36" Type="http://schemas.openxmlformats.org/officeDocument/2006/relationships/slideLayout" Target="../slideLayouts/slideLayout73.xml"/><Relationship Id="rId10" Type="http://schemas.openxmlformats.org/officeDocument/2006/relationships/slideLayout" Target="../slideLayouts/slideLayout47.xml"/><Relationship Id="rId19" Type="http://schemas.openxmlformats.org/officeDocument/2006/relationships/slideLayout" Target="../slideLayouts/slideLayout56.xml"/><Relationship Id="rId31" Type="http://schemas.openxmlformats.org/officeDocument/2006/relationships/slideLayout" Target="../slideLayouts/slideLayout68.xml"/><Relationship Id="rId4" Type="http://schemas.openxmlformats.org/officeDocument/2006/relationships/slideLayout" Target="../slideLayouts/slideLayout41.xml"/><Relationship Id="rId9" Type="http://schemas.openxmlformats.org/officeDocument/2006/relationships/slideLayout" Target="../slideLayouts/slideLayout46.xml"/><Relationship Id="rId14" Type="http://schemas.openxmlformats.org/officeDocument/2006/relationships/slideLayout" Target="../slideLayouts/slideLayout51.xml"/><Relationship Id="rId22" Type="http://schemas.openxmlformats.org/officeDocument/2006/relationships/slideLayout" Target="../slideLayouts/slideLayout59.xml"/><Relationship Id="rId27" Type="http://schemas.openxmlformats.org/officeDocument/2006/relationships/slideLayout" Target="../slideLayouts/slideLayout64.xml"/><Relationship Id="rId30" Type="http://schemas.openxmlformats.org/officeDocument/2006/relationships/slideLayout" Target="../slideLayouts/slideLayout67.xml"/><Relationship Id="rId35" Type="http://schemas.openxmlformats.org/officeDocument/2006/relationships/slideLayout" Target="../slideLayouts/slideLayout72.xml"/><Relationship Id="rId43" Type="http://schemas.openxmlformats.org/officeDocument/2006/relationships/image" Target="../media/image2.svg"/><Relationship Id="rId8" Type="http://schemas.openxmlformats.org/officeDocument/2006/relationships/slideLayout" Target="../slideLayouts/slideLayout45.xml"/><Relationship Id="rId3" Type="http://schemas.openxmlformats.org/officeDocument/2006/relationships/slideLayout" Target="../slideLayouts/slideLayout40.xml"/><Relationship Id="rId12" Type="http://schemas.openxmlformats.org/officeDocument/2006/relationships/slideLayout" Target="../slideLayouts/slideLayout49.xml"/><Relationship Id="rId17" Type="http://schemas.openxmlformats.org/officeDocument/2006/relationships/slideLayout" Target="../slideLayouts/slideLayout54.xml"/><Relationship Id="rId25" Type="http://schemas.openxmlformats.org/officeDocument/2006/relationships/slideLayout" Target="../slideLayouts/slideLayout62.xml"/><Relationship Id="rId33" Type="http://schemas.openxmlformats.org/officeDocument/2006/relationships/slideLayout" Target="../slideLayouts/slideLayout70.xml"/><Relationship Id="rId38" Type="http://schemas.openxmlformats.org/officeDocument/2006/relationships/slideLayout" Target="../slideLayouts/slideLayout75.xml"/></Relationships>
</file>

<file path=ppt/slideMasters/_rels/slideMaster3.xml.rels><?xml version="1.0" encoding="UTF-8" standalone="yes"?>
<Relationships xmlns="http://schemas.openxmlformats.org/package/2006/relationships"><Relationship Id="rId26" Type="http://schemas.openxmlformats.org/officeDocument/2006/relationships/slideLayout" Target="../slideLayouts/slideLayout103.xml"/><Relationship Id="rId21" Type="http://schemas.openxmlformats.org/officeDocument/2006/relationships/slideLayout" Target="../slideLayouts/slideLayout98.xml"/><Relationship Id="rId34" Type="http://schemas.openxmlformats.org/officeDocument/2006/relationships/slideLayout" Target="../slideLayouts/slideLayout111.xml"/><Relationship Id="rId42" Type="http://schemas.openxmlformats.org/officeDocument/2006/relationships/slideLayout" Target="../slideLayouts/slideLayout119.xml"/><Relationship Id="rId47" Type="http://schemas.openxmlformats.org/officeDocument/2006/relationships/slideLayout" Target="../slideLayouts/slideLayout124.xml"/><Relationship Id="rId50" Type="http://schemas.openxmlformats.org/officeDocument/2006/relationships/slideLayout" Target="../slideLayouts/slideLayout127.xml"/><Relationship Id="rId55" Type="http://schemas.openxmlformats.org/officeDocument/2006/relationships/slideLayout" Target="../slideLayouts/slideLayout132.xml"/><Relationship Id="rId63" Type="http://schemas.openxmlformats.org/officeDocument/2006/relationships/slideLayout" Target="../slideLayouts/slideLayout140.xml"/><Relationship Id="rId7" Type="http://schemas.openxmlformats.org/officeDocument/2006/relationships/slideLayout" Target="../slideLayouts/slideLayout84.xml"/><Relationship Id="rId2" Type="http://schemas.openxmlformats.org/officeDocument/2006/relationships/slideLayout" Target="../slideLayouts/slideLayout79.xml"/><Relationship Id="rId16" Type="http://schemas.openxmlformats.org/officeDocument/2006/relationships/slideLayout" Target="../slideLayouts/slideLayout93.xml"/><Relationship Id="rId29" Type="http://schemas.openxmlformats.org/officeDocument/2006/relationships/slideLayout" Target="../slideLayouts/slideLayout106.xml"/><Relationship Id="rId11" Type="http://schemas.openxmlformats.org/officeDocument/2006/relationships/slideLayout" Target="../slideLayouts/slideLayout88.xml"/><Relationship Id="rId24" Type="http://schemas.openxmlformats.org/officeDocument/2006/relationships/slideLayout" Target="../slideLayouts/slideLayout101.xml"/><Relationship Id="rId32" Type="http://schemas.openxmlformats.org/officeDocument/2006/relationships/slideLayout" Target="../slideLayouts/slideLayout109.xml"/><Relationship Id="rId37" Type="http://schemas.openxmlformats.org/officeDocument/2006/relationships/slideLayout" Target="../slideLayouts/slideLayout114.xml"/><Relationship Id="rId40" Type="http://schemas.openxmlformats.org/officeDocument/2006/relationships/slideLayout" Target="../slideLayouts/slideLayout117.xml"/><Relationship Id="rId45" Type="http://schemas.openxmlformats.org/officeDocument/2006/relationships/slideLayout" Target="../slideLayouts/slideLayout122.xml"/><Relationship Id="rId53" Type="http://schemas.openxmlformats.org/officeDocument/2006/relationships/slideLayout" Target="../slideLayouts/slideLayout130.xml"/><Relationship Id="rId58" Type="http://schemas.openxmlformats.org/officeDocument/2006/relationships/slideLayout" Target="../slideLayouts/slideLayout135.xml"/><Relationship Id="rId5" Type="http://schemas.openxmlformats.org/officeDocument/2006/relationships/slideLayout" Target="../slideLayouts/slideLayout82.xml"/><Relationship Id="rId61" Type="http://schemas.openxmlformats.org/officeDocument/2006/relationships/slideLayout" Target="../slideLayouts/slideLayout138.xml"/><Relationship Id="rId19" Type="http://schemas.openxmlformats.org/officeDocument/2006/relationships/slideLayout" Target="../slideLayouts/slideLayout96.xml"/><Relationship Id="rId14" Type="http://schemas.openxmlformats.org/officeDocument/2006/relationships/slideLayout" Target="../slideLayouts/slideLayout91.xml"/><Relationship Id="rId22" Type="http://schemas.openxmlformats.org/officeDocument/2006/relationships/slideLayout" Target="../slideLayouts/slideLayout99.xml"/><Relationship Id="rId27" Type="http://schemas.openxmlformats.org/officeDocument/2006/relationships/slideLayout" Target="../slideLayouts/slideLayout104.xml"/><Relationship Id="rId30" Type="http://schemas.openxmlformats.org/officeDocument/2006/relationships/slideLayout" Target="../slideLayouts/slideLayout107.xml"/><Relationship Id="rId35" Type="http://schemas.openxmlformats.org/officeDocument/2006/relationships/slideLayout" Target="../slideLayouts/slideLayout112.xml"/><Relationship Id="rId43" Type="http://schemas.openxmlformats.org/officeDocument/2006/relationships/slideLayout" Target="../slideLayouts/slideLayout120.xml"/><Relationship Id="rId48" Type="http://schemas.openxmlformats.org/officeDocument/2006/relationships/slideLayout" Target="../slideLayouts/slideLayout125.xml"/><Relationship Id="rId56" Type="http://schemas.openxmlformats.org/officeDocument/2006/relationships/slideLayout" Target="../slideLayouts/slideLayout133.xml"/><Relationship Id="rId64" Type="http://schemas.openxmlformats.org/officeDocument/2006/relationships/theme" Target="../theme/theme3.xml"/><Relationship Id="rId8" Type="http://schemas.openxmlformats.org/officeDocument/2006/relationships/slideLayout" Target="../slideLayouts/slideLayout85.xml"/><Relationship Id="rId51" Type="http://schemas.openxmlformats.org/officeDocument/2006/relationships/slideLayout" Target="../slideLayouts/slideLayout128.xml"/><Relationship Id="rId3" Type="http://schemas.openxmlformats.org/officeDocument/2006/relationships/slideLayout" Target="../slideLayouts/slideLayout80.xml"/><Relationship Id="rId12" Type="http://schemas.openxmlformats.org/officeDocument/2006/relationships/slideLayout" Target="../slideLayouts/slideLayout89.xml"/><Relationship Id="rId17" Type="http://schemas.openxmlformats.org/officeDocument/2006/relationships/slideLayout" Target="../slideLayouts/slideLayout94.xml"/><Relationship Id="rId25" Type="http://schemas.openxmlformats.org/officeDocument/2006/relationships/slideLayout" Target="../slideLayouts/slideLayout102.xml"/><Relationship Id="rId33" Type="http://schemas.openxmlformats.org/officeDocument/2006/relationships/slideLayout" Target="../slideLayouts/slideLayout110.xml"/><Relationship Id="rId38" Type="http://schemas.openxmlformats.org/officeDocument/2006/relationships/slideLayout" Target="../slideLayouts/slideLayout115.xml"/><Relationship Id="rId46" Type="http://schemas.openxmlformats.org/officeDocument/2006/relationships/slideLayout" Target="../slideLayouts/slideLayout123.xml"/><Relationship Id="rId59" Type="http://schemas.openxmlformats.org/officeDocument/2006/relationships/slideLayout" Target="../slideLayouts/slideLayout136.xml"/><Relationship Id="rId20" Type="http://schemas.openxmlformats.org/officeDocument/2006/relationships/slideLayout" Target="../slideLayouts/slideLayout97.xml"/><Relationship Id="rId41" Type="http://schemas.openxmlformats.org/officeDocument/2006/relationships/slideLayout" Target="../slideLayouts/slideLayout118.xml"/><Relationship Id="rId54" Type="http://schemas.openxmlformats.org/officeDocument/2006/relationships/slideLayout" Target="../slideLayouts/slideLayout131.xml"/><Relationship Id="rId62" Type="http://schemas.openxmlformats.org/officeDocument/2006/relationships/slideLayout" Target="../slideLayouts/slideLayout139.xml"/><Relationship Id="rId1" Type="http://schemas.openxmlformats.org/officeDocument/2006/relationships/slideLayout" Target="../slideLayouts/slideLayout78.xml"/><Relationship Id="rId6" Type="http://schemas.openxmlformats.org/officeDocument/2006/relationships/slideLayout" Target="../slideLayouts/slideLayout83.xml"/><Relationship Id="rId15" Type="http://schemas.openxmlformats.org/officeDocument/2006/relationships/slideLayout" Target="../slideLayouts/slideLayout92.xml"/><Relationship Id="rId23" Type="http://schemas.openxmlformats.org/officeDocument/2006/relationships/slideLayout" Target="../slideLayouts/slideLayout100.xml"/><Relationship Id="rId28" Type="http://schemas.openxmlformats.org/officeDocument/2006/relationships/slideLayout" Target="../slideLayouts/slideLayout105.xml"/><Relationship Id="rId36" Type="http://schemas.openxmlformats.org/officeDocument/2006/relationships/slideLayout" Target="../slideLayouts/slideLayout113.xml"/><Relationship Id="rId49" Type="http://schemas.openxmlformats.org/officeDocument/2006/relationships/slideLayout" Target="../slideLayouts/slideLayout126.xml"/><Relationship Id="rId57" Type="http://schemas.openxmlformats.org/officeDocument/2006/relationships/slideLayout" Target="../slideLayouts/slideLayout134.xml"/><Relationship Id="rId10" Type="http://schemas.openxmlformats.org/officeDocument/2006/relationships/slideLayout" Target="../slideLayouts/slideLayout87.xml"/><Relationship Id="rId31" Type="http://schemas.openxmlformats.org/officeDocument/2006/relationships/slideLayout" Target="../slideLayouts/slideLayout108.xml"/><Relationship Id="rId44" Type="http://schemas.openxmlformats.org/officeDocument/2006/relationships/slideLayout" Target="../slideLayouts/slideLayout121.xml"/><Relationship Id="rId52" Type="http://schemas.openxmlformats.org/officeDocument/2006/relationships/slideLayout" Target="../slideLayouts/slideLayout129.xml"/><Relationship Id="rId60" Type="http://schemas.openxmlformats.org/officeDocument/2006/relationships/slideLayout" Target="../slideLayouts/slideLayout137.xml"/><Relationship Id="rId65" Type="http://schemas.openxmlformats.org/officeDocument/2006/relationships/image" Target="../media/image38.emf"/><Relationship Id="rId4" Type="http://schemas.openxmlformats.org/officeDocument/2006/relationships/slideLayout" Target="../slideLayouts/slideLayout81.xml"/><Relationship Id="rId9" Type="http://schemas.openxmlformats.org/officeDocument/2006/relationships/slideLayout" Target="../slideLayouts/slideLayout86.xml"/><Relationship Id="rId13" Type="http://schemas.openxmlformats.org/officeDocument/2006/relationships/slideLayout" Target="../slideLayouts/slideLayout90.xml"/><Relationship Id="rId18" Type="http://schemas.openxmlformats.org/officeDocument/2006/relationships/slideLayout" Target="../slideLayouts/slideLayout95.xml"/><Relationship Id="rId39" Type="http://schemas.openxmlformats.org/officeDocument/2006/relationships/slideLayout" Target="../slideLayouts/slideLayout116.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153.xml"/><Relationship Id="rId18" Type="http://schemas.openxmlformats.org/officeDocument/2006/relationships/slideLayout" Target="../slideLayouts/slideLayout158.xml"/><Relationship Id="rId26" Type="http://schemas.openxmlformats.org/officeDocument/2006/relationships/slideLayout" Target="../slideLayouts/slideLayout166.xml"/><Relationship Id="rId39" Type="http://schemas.openxmlformats.org/officeDocument/2006/relationships/slideLayout" Target="../slideLayouts/slideLayout179.xml"/><Relationship Id="rId21" Type="http://schemas.openxmlformats.org/officeDocument/2006/relationships/slideLayout" Target="../slideLayouts/slideLayout161.xml"/><Relationship Id="rId34" Type="http://schemas.openxmlformats.org/officeDocument/2006/relationships/slideLayout" Target="../slideLayouts/slideLayout174.xml"/><Relationship Id="rId42" Type="http://schemas.openxmlformats.org/officeDocument/2006/relationships/slideLayout" Target="../slideLayouts/slideLayout182.xml"/><Relationship Id="rId47" Type="http://schemas.openxmlformats.org/officeDocument/2006/relationships/slideLayout" Target="../slideLayouts/slideLayout187.xml"/><Relationship Id="rId50" Type="http://schemas.openxmlformats.org/officeDocument/2006/relationships/image" Target="../media/image2.svg"/><Relationship Id="rId7" Type="http://schemas.openxmlformats.org/officeDocument/2006/relationships/slideLayout" Target="../slideLayouts/slideLayout147.xml"/><Relationship Id="rId2" Type="http://schemas.openxmlformats.org/officeDocument/2006/relationships/slideLayout" Target="../slideLayouts/slideLayout142.xml"/><Relationship Id="rId16" Type="http://schemas.openxmlformats.org/officeDocument/2006/relationships/slideLayout" Target="../slideLayouts/slideLayout156.xml"/><Relationship Id="rId29" Type="http://schemas.openxmlformats.org/officeDocument/2006/relationships/slideLayout" Target="../slideLayouts/slideLayout169.xml"/><Relationship Id="rId11" Type="http://schemas.openxmlformats.org/officeDocument/2006/relationships/slideLayout" Target="../slideLayouts/slideLayout151.xml"/><Relationship Id="rId24" Type="http://schemas.openxmlformats.org/officeDocument/2006/relationships/slideLayout" Target="../slideLayouts/slideLayout164.xml"/><Relationship Id="rId32" Type="http://schemas.openxmlformats.org/officeDocument/2006/relationships/slideLayout" Target="../slideLayouts/slideLayout172.xml"/><Relationship Id="rId37" Type="http://schemas.openxmlformats.org/officeDocument/2006/relationships/slideLayout" Target="../slideLayouts/slideLayout177.xml"/><Relationship Id="rId40" Type="http://schemas.openxmlformats.org/officeDocument/2006/relationships/slideLayout" Target="../slideLayouts/slideLayout180.xml"/><Relationship Id="rId45" Type="http://schemas.openxmlformats.org/officeDocument/2006/relationships/slideLayout" Target="../slideLayouts/slideLayout185.xml"/><Relationship Id="rId5" Type="http://schemas.openxmlformats.org/officeDocument/2006/relationships/slideLayout" Target="../slideLayouts/slideLayout145.xml"/><Relationship Id="rId15" Type="http://schemas.openxmlformats.org/officeDocument/2006/relationships/slideLayout" Target="../slideLayouts/slideLayout155.xml"/><Relationship Id="rId23" Type="http://schemas.openxmlformats.org/officeDocument/2006/relationships/slideLayout" Target="../slideLayouts/slideLayout163.xml"/><Relationship Id="rId28" Type="http://schemas.openxmlformats.org/officeDocument/2006/relationships/slideLayout" Target="../slideLayouts/slideLayout168.xml"/><Relationship Id="rId36" Type="http://schemas.openxmlformats.org/officeDocument/2006/relationships/slideLayout" Target="../slideLayouts/slideLayout176.xml"/><Relationship Id="rId49" Type="http://schemas.openxmlformats.org/officeDocument/2006/relationships/image" Target="../media/image1.png"/><Relationship Id="rId10" Type="http://schemas.openxmlformats.org/officeDocument/2006/relationships/slideLayout" Target="../slideLayouts/slideLayout150.xml"/><Relationship Id="rId19" Type="http://schemas.openxmlformats.org/officeDocument/2006/relationships/slideLayout" Target="../slideLayouts/slideLayout159.xml"/><Relationship Id="rId31" Type="http://schemas.openxmlformats.org/officeDocument/2006/relationships/slideLayout" Target="../slideLayouts/slideLayout171.xml"/><Relationship Id="rId44" Type="http://schemas.openxmlformats.org/officeDocument/2006/relationships/slideLayout" Target="../slideLayouts/slideLayout184.xml"/><Relationship Id="rId4" Type="http://schemas.openxmlformats.org/officeDocument/2006/relationships/slideLayout" Target="../slideLayouts/slideLayout144.xml"/><Relationship Id="rId9" Type="http://schemas.openxmlformats.org/officeDocument/2006/relationships/slideLayout" Target="../slideLayouts/slideLayout149.xml"/><Relationship Id="rId14" Type="http://schemas.openxmlformats.org/officeDocument/2006/relationships/slideLayout" Target="../slideLayouts/slideLayout154.xml"/><Relationship Id="rId22" Type="http://schemas.openxmlformats.org/officeDocument/2006/relationships/slideLayout" Target="../slideLayouts/slideLayout162.xml"/><Relationship Id="rId27" Type="http://schemas.openxmlformats.org/officeDocument/2006/relationships/slideLayout" Target="../slideLayouts/slideLayout167.xml"/><Relationship Id="rId30" Type="http://schemas.openxmlformats.org/officeDocument/2006/relationships/slideLayout" Target="../slideLayouts/slideLayout170.xml"/><Relationship Id="rId35" Type="http://schemas.openxmlformats.org/officeDocument/2006/relationships/slideLayout" Target="../slideLayouts/slideLayout175.xml"/><Relationship Id="rId43" Type="http://schemas.openxmlformats.org/officeDocument/2006/relationships/slideLayout" Target="../slideLayouts/slideLayout183.xml"/><Relationship Id="rId48" Type="http://schemas.openxmlformats.org/officeDocument/2006/relationships/theme" Target="../theme/theme4.xml"/><Relationship Id="rId8" Type="http://schemas.openxmlformats.org/officeDocument/2006/relationships/slideLayout" Target="../slideLayouts/slideLayout148.xml"/><Relationship Id="rId3" Type="http://schemas.openxmlformats.org/officeDocument/2006/relationships/slideLayout" Target="../slideLayouts/slideLayout143.xml"/><Relationship Id="rId12" Type="http://schemas.openxmlformats.org/officeDocument/2006/relationships/slideLayout" Target="../slideLayouts/slideLayout152.xml"/><Relationship Id="rId17" Type="http://schemas.openxmlformats.org/officeDocument/2006/relationships/slideLayout" Target="../slideLayouts/slideLayout157.xml"/><Relationship Id="rId25" Type="http://schemas.openxmlformats.org/officeDocument/2006/relationships/slideLayout" Target="../slideLayouts/slideLayout165.xml"/><Relationship Id="rId33" Type="http://schemas.openxmlformats.org/officeDocument/2006/relationships/slideLayout" Target="../slideLayouts/slideLayout173.xml"/><Relationship Id="rId38" Type="http://schemas.openxmlformats.org/officeDocument/2006/relationships/slideLayout" Target="../slideLayouts/slideLayout178.xml"/><Relationship Id="rId46" Type="http://schemas.openxmlformats.org/officeDocument/2006/relationships/slideLayout" Target="../slideLayouts/slideLayout186.xml"/><Relationship Id="rId20" Type="http://schemas.openxmlformats.org/officeDocument/2006/relationships/slideLayout" Target="../slideLayouts/slideLayout160.xml"/><Relationship Id="rId41" Type="http://schemas.openxmlformats.org/officeDocument/2006/relationships/slideLayout" Target="../slideLayouts/slideLayout181.xml"/><Relationship Id="rId1" Type="http://schemas.openxmlformats.org/officeDocument/2006/relationships/slideLayout" Target="../slideLayouts/slideLayout141.xml"/><Relationship Id="rId6" Type="http://schemas.openxmlformats.org/officeDocument/2006/relationships/slideLayout" Target="../slideLayouts/slideLayout146.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95.xml"/><Relationship Id="rId13" Type="http://schemas.openxmlformats.org/officeDocument/2006/relationships/slideLayout" Target="../slideLayouts/slideLayout200.xml"/><Relationship Id="rId18" Type="http://schemas.openxmlformats.org/officeDocument/2006/relationships/slideLayout" Target="../slideLayouts/slideLayout205.xml"/><Relationship Id="rId26" Type="http://schemas.openxmlformats.org/officeDocument/2006/relationships/image" Target="../media/image117.emf"/><Relationship Id="rId3" Type="http://schemas.openxmlformats.org/officeDocument/2006/relationships/slideLayout" Target="../slideLayouts/slideLayout190.xml"/><Relationship Id="rId21" Type="http://schemas.openxmlformats.org/officeDocument/2006/relationships/slideLayout" Target="../slideLayouts/slideLayout208.xml"/><Relationship Id="rId7" Type="http://schemas.openxmlformats.org/officeDocument/2006/relationships/slideLayout" Target="../slideLayouts/slideLayout194.xml"/><Relationship Id="rId12" Type="http://schemas.openxmlformats.org/officeDocument/2006/relationships/slideLayout" Target="../slideLayouts/slideLayout199.xml"/><Relationship Id="rId17" Type="http://schemas.openxmlformats.org/officeDocument/2006/relationships/slideLayout" Target="../slideLayouts/slideLayout204.xml"/><Relationship Id="rId25" Type="http://schemas.openxmlformats.org/officeDocument/2006/relationships/theme" Target="../theme/theme5.xml"/><Relationship Id="rId2" Type="http://schemas.openxmlformats.org/officeDocument/2006/relationships/slideLayout" Target="../slideLayouts/slideLayout189.xml"/><Relationship Id="rId16" Type="http://schemas.openxmlformats.org/officeDocument/2006/relationships/slideLayout" Target="../slideLayouts/slideLayout203.xml"/><Relationship Id="rId20" Type="http://schemas.openxmlformats.org/officeDocument/2006/relationships/slideLayout" Target="../slideLayouts/slideLayout207.xml"/><Relationship Id="rId1" Type="http://schemas.openxmlformats.org/officeDocument/2006/relationships/slideLayout" Target="../slideLayouts/slideLayout188.xml"/><Relationship Id="rId6" Type="http://schemas.openxmlformats.org/officeDocument/2006/relationships/slideLayout" Target="../slideLayouts/slideLayout193.xml"/><Relationship Id="rId11" Type="http://schemas.openxmlformats.org/officeDocument/2006/relationships/slideLayout" Target="../slideLayouts/slideLayout198.xml"/><Relationship Id="rId24" Type="http://schemas.openxmlformats.org/officeDocument/2006/relationships/slideLayout" Target="../slideLayouts/slideLayout211.xml"/><Relationship Id="rId5" Type="http://schemas.openxmlformats.org/officeDocument/2006/relationships/slideLayout" Target="../slideLayouts/slideLayout192.xml"/><Relationship Id="rId15" Type="http://schemas.openxmlformats.org/officeDocument/2006/relationships/slideLayout" Target="../slideLayouts/slideLayout202.xml"/><Relationship Id="rId23" Type="http://schemas.openxmlformats.org/officeDocument/2006/relationships/slideLayout" Target="../slideLayouts/slideLayout210.xml"/><Relationship Id="rId10" Type="http://schemas.openxmlformats.org/officeDocument/2006/relationships/slideLayout" Target="../slideLayouts/slideLayout197.xml"/><Relationship Id="rId19" Type="http://schemas.openxmlformats.org/officeDocument/2006/relationships/slideLayout" Target="../slideLayouts/slideLayout206.xml"/><Relationship Id="rId4" Type="http://schemas.openxmlformats.org/officeDocument/2006/relationships/slideLayout" Target="../slideLayouts/slideLayout191.xml"/><Relationship Id="rId9" Type="http://schemas.openxmlformats.org/officeDocument/2006/relationships/slideLayout" Target="../slideLayouts/slideLayout196.xml"/><Relationship Id="rId14" Type="http://schemas.openxmlformats.org/officeDocument/2006/relationships/slideLayout" Target="../slideLayouts/slideLayout201.xml"/><Relationship Id="rId22" Type="http://schemas.openxmlformats.org/officeDocument/2006/relationships/slideLayout" Target="../slideLayouts/slideLayout209.xml"/></Relationships>
</file>

<file path=ppt/slideMasters/_rels/slideMaster6.xml.rels><?xml version="1.0" encoding="UTF-8" standalone="yes"?>
<Relationships xmlns="http://schemas.openxmlformats.org/package/2006/relationships"><Relationship Id="rId13" Type="http://schemas.openxmlformats.org/officeDocument/2006/relationships/slideLayout" Target="../slideLayouts/slideLayout224.xml"/><Relationship Id="rId18" Type="http://schemas.openxmlformats.org/officeDocument/2006/relationships/slideLayout" Target="../slideLayouts/slideLayout229.xml"/><Relationship Id="rId26" Type="http://schemas.openxmlformats.org/officeDocument/2006/relationships/slideLayout" Target="../slideLayouts/slideLayout237.xml"/><Relationship Id="rId39" Type="http://schemas.openxmlformats.org/officeDocument/2006/relationships/slideLayout" Target="../slideLayouts/slideLayout250.xml"/><Relationship Id="rId21" Type="http://schemas.openxmlformats.org/officeDocument/2006/relationships/slideLayout" Target="../slideLayouts/slideLayout232.xml"/><Relationship Id="rId34" Type="http://schemas.openxmlformats.org/officeDocument/2006/relationships/slideLayout" Target="../slideLayouts/slideLayout245.xml"/><Relationship Id="rId42" Type="http://schemas.openxmlformats.org/officeDocument/2006/relationships/slideLayout" Target="../slideLayouts/slideLayout253.xml"/><Relationship Id="rId47" Type="http://schemas.openxmlformats.org/officeDocument/2006/relationships/slideLayout" Target="../slideLayouts/slideLayout258.xml"/><Relationship Id="rId50" Type="http://schemas.openxmlformats.org/officeDocument/2006/relationships/image" Target="../media/image1.png"/><Relationship Id="rId7" Type="http://schemas.openxmlformats.org/officeDocument/2006/relationships/slideLayout" Target="../slideLayouts/slideLayout218.xml"/><Relationship Id="rId2" Type="http://schemas.openxmlformats.org/officeDocument/2006/relationships/slideLayout" Target="../slideLayouts/slideLayout213.xml"/><Relationship Id="rId16" Type="http://schemas.openxmlformats.org/officeDocument/2006/relationships/slideLayout" Target="../slideLayouts/slideLayout227.xml"/><Relationship Id="rId29" Type="http://schemas.openxmlformats.org/officeDocument/2006/relationships/slideLayout" Target="../slideLayouts/slideLayout240.xml"/><Relationship Id="rId11" Type="http://schemas.openxmlformats.org/officeDocument/2006/relationships/slideLayout" Target="../slideLayouts/slideLayout222.xml"/><Relationship Id="rId24" Type="http://schemas.openxmlformats.org/officeDocument/2006/relationships/slideLayout" Target="../slideLayouts/slideLayout235.xml"/><Relationship Id="rId32" Type="http://schemas.openxmlformats.org/officeDocument/2006/relationships/slideLayout" Target="../slideLayouts/slideLayout243.xml"/><Relationship Id="rId37" Type="http://schemas.openxmlformats.org/officeDocument/2006/relationships/slideLayout" Target="../slideLayouts/slideLayout248.xml"/><Relationship Id="rId40" Type="http://schemas.openxmlformats.org/officeDocument/2006/relationships/slideLayout" Target="../slideLayouts/slideLayout251.xml"/><Relationship Id="rId45" Type="http://schemas.openxmlformats.org/officeDocument/2006/relationships/slideLayout" Target="../slideLayouts/slideLayout256.xml"/><Relationship Id="rId5" Type="http://schemas.openxmlformats.org/officeDocument/2006/relationships/slideLayout" Target="../slideLayouts/slideLayout216.xml"/><Relationship Id="rId15" Type="http://schemas.openxmlformats.org/officeDocument/2006/relationships/slideLayout" Target="../slideLayouts/slideLayout226.xml"/><Relationship Id="rId23" Type="http://schemas.openxmlformats.org/officeDocument/2006/relationships/slideLayout" Target="../slideLayouts/slideLayout234.xml"/><Relationship Id="rId28" Type="http://schemas.openxmlformats.org/officeDocument/2006/relationships/slideLayout" Target="../slideLayouts/slideLayout239.xml"/><Relationship Id="rId36" Type="http://schemas.openxmlformats.org/officeDocument/2006/relationships/slideLayout" Target="../slideLayouts/slideLayout247.xml"/><Relationship Id="rId49" Type="http://schemas.openxmlformats.org/officeDocument/2006/relationships/theme" Target="../theme/theme6.xml"/><Relationship Id="rId10" Type="http://schemas.openxmlformats.org/officeDocument/2006/relationships/slideLayout" Target="../slideLayouts/slideLayout221.xml"/><Relationship Id="rId19" Type="http://schemas.openxmlformats.org/officeDocument/2006/relationships/slideLayout" Target="../slideLayouts/slideLayout230.xml"/><Relationship Id="rId31" Type="http://schemas.openxmlformats.org/officeDocument/2006/relationships/slideLayout" Target="../slideLayouts/slideLayout242.xml"/><Relationship Id="rId44" Type="http://schemas.openxmlformats.org/officeDocument/2006/relationships/slideLayout" Target="../slideLayouts/slideLayout255.xml"/><Relationship Id="rId4" Type="http://schemas.openxmlformats.org/officeDocument/2006/relationships/slideLayout" Target="../slideLayouts/slideLayout215.xml"/><Relationship Id="rId9" Type="http://schemas.openxmlformats.org/officeDocument/2006/relationships/slideLayout" Target="../slideLayouts/slideLayout220.xml"/><Relationship Id="rId14" Type="http://schemas.openxmlformats.org/officeDocument/2006/relationships/slideLayout" Target="../slideLayouts/slideLayout225.xml"/><Relationship Id="rId22" Type="http://schemas.openxmlformats.org/officeDocument/2006/relationships/slideLayout" Target="../slideLayouts/slideLayout233.xml"/><Relationship Id="rId27" Type="http://schemas.openxmlformats.org/officeDocument/2006/relationships/slideLayout" Target="../slideLayouts/slideLayout238.xml"/><Relationship Id="rId30" Type="http://schemas.openxmlformats.org/officeDocument/2006/relationships/slideLayout" Target="../slideLayouts/slideLayout241.xml"/><Relationship Id="rId35" Type="http://schemas.openxmlformats.org/officeDocument/2006/relationships/slideLayout" Target="../slideLayouts/slideLayout246.xml"/><Relationship Id="rId43" Type="http://schemas.openxmlformats.org/officeDocument/2006/relationships/slideLayout" Target="../slideLayouts/slideLayout254.xml"/><Relationship Id="rId48" Type="http://schemas.openxmlformats.org/officeDocument/2006/relationships/slideLayout" Target="../slideLayouts/slideLayout259.xml"/><Relationship Id="rId8" Type="http://schemas.openxmlformats.org/officeDocument/2006/relationships/slideLayout" Target="../slideLayouts/slideLayout219.xml"/><Relationship Id="rId51" Type="http://schemas.openxmlformats.org/officeDocument/2006/relationships/image" Target="../media/image2.svg"/><Relationship Id="rId3" Type="http://schemas.openxmlformats.org/officeDocument/2006/relationships/slideLayout" Target="../slideLayouts/slideLayout214.xml"/><Relationship Id="rId12" Type="http://schemas.openxmlformats.org/officeDocument/2006/relationships/slideLayout" Target="../slideLayouts/slideLayout223.xml"/><Relationship Id="rId17" Type="http://schemas.openxmlformats.org/officeDocument/2006/relationships/slideLayout" Target="../slideLayouts/slideLayout228.xml"/><Relationship Id="rId25" Type="http://schemas.openxmlformats.org/officeDocument/2006/relationships/slideLayout" Target="../slideLayouts/slideLayout236.xml"/><Relationship Id="rId33" Type="http://schemas.openxmlformats.org/officeDocument/2006/relationships/slideLayout" Target="../slideLayouts/slideLayout244.xml"/><Relationship Id="rId38" Type="http://schemas.openxmlformats.org/officeDocument/2006/relationships/slideLayout" Target="../slideLayouts/slideLayout249.xml"/><Relationship Id="rId46" Type="http://schemas.openxmlformats.org/officeDocument/2006/relationships/slideLayout" Target="../slideLayouts/slideLayout257.xml"/><Relationship Id="rId20" Type="http://schemas.openxmlformats.org/officeDocument/2006/relationships/slideLayout" Target="../slideLayouts/slideLayout231.xml"/><Relationship Id="rId41" Type="http://schemas.openxmlformats.org/officeDocument/2006/relationships/slideLayout" Target="../slideLayouts/slideLayout252.xml"/><Relationship Id="rId1" Type="http://schemas.openxmlformats.org/officeDocument/2006/relationships/slideLayout" Target="../slideLayouts/slideLayout212.xml"/><Relationship Id="rId6" Type="http://schemas.openxmlformats.org/officeDocument/2006/relationships/slideLayout" Target="../slideLayouts/slideLayout217.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267.xml"/><Relationship Id="rId13" Type="http://schemas.openxmlformats.org/officeDocument/2006/relationships/slideLayout" Target="../slideLayouts/slideLayout272.xml"/><Relationship Id="rId18" Type="http://schemas.openxmlformats.org/officeDocument/2006/relationships/slideLayout" Target="../slideLayouts/slideLayout277.xml"/><Relationship Id="rId3" Type="http://schemas.openxmlformats.org/officeDocument/2006/relationships/slideLayout" Target="../slideLayouts/slideLayout262.xml"/><Relationship Id="rId7" Type="http://schemas.openxmlformats.org/officeDocument/2006/relationships/slideLayout" Target="../slideLayouts/slideLayout266.xml"/><Relationship Id="rId12" Type="http://schemas.openxmlformats.org/officeDocument/2006/relationships/slideLayout" Target="../slideLayouts/slideLayout271.xml"/><Relationship Id="rId17" Type="http://schemas.openxmlformats.org/officeDocument/2006/relationships/slideLayout" Target="../slideLayouts/slideLayout276.xml"/><Relationship Id="rId2" Type="http://schemas.openxmlformats.org/officeDocument/2006/relationships/slideLayout" Target="../slideLayouts/slideLayout261.xml"/><Relationship Id="rId16" Type="http://schemas.openxmlformats.org/officeDocument/2006/relationships/slideLayout" Target="../slideLayouts/slideLayout275.xml"/><Relationship Id="rId20" Type="http://schemas.openxmlformats.org/officeDocument/2006/relationships/image" Target="../media/image117.emf"/><Relationship Id="rId1" Type="http://schemas.openxmlformats.org/officeDocument/2006/relationships/slideLayout" Target="../slideLayouts/slideLayout260.xml"/><Relationship Id="rId6" Type="http://schemas.openxmlformats.org/officeDocument/2006/relationships/slideLayout" Target="../slideLayouts/slideLayout265.xml"/><Relationship Id="rId11" Type="http://schemas.openxmlformats.org/officeDocument/2006/relationships/slideLayout" Target="../slideLayouts/slideLayout270.xml"/><Relationship Id="rId5" Type="http://schemas.openxmlformats.org/officeDocument/2006/relationships/slideLayout" Target="../slideLayouts/slideLayout264.xml"/><Relationship Id="rId15" Type="http://schemas.openxmlformats.org/officeDocument/2006/relationships/slideLayout" Target="../slideLayouts/slideLayout274.xml"/><Relationship Id="rId10" Type="http://schemas.openxmlformats.org/officeDocument/2006/relationships/slideLayout" Target="../slideLayouts/slideLayout269.xml"/><Relationship Id="rId19" Type="http://schemas.openxmlformats.org/officeDocument/2006/relationships/theme" Target="../theme/theme7.xml"/><Relationship Id="rId4" Type="http://schemas.openxmlformats.org/officeDocument/2006/relationships/slideLayout" Target="../slideLayouts/slideLayout263.xml"/><Relationship Id="rId9" Type="http://schemas.openxmlformats.org/officeDocument/2006/relationships/slideLayout" Target="../slideLayouts/slideLayout268.xml"/><Relationship Id="rId14" Type="http://schemas.openxmlformats.org/officeDocument/2006/relationships/slideLayout" Target="../slideLayouts/slideLayout273.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285.xml"/><Relationship Id="rId13" Type="http://schemas.openxmlformats.org/officeDocument/2006/relationships/slideLayout" Target="../slideLayouts/slideLayout290.xml"/><Relationship Id="rId18" Type="http://schemas.openxmlformats.org/officeDocument/2006/relationships/slideLayout" Target="../slideLayouts/slideLayout295.xml"/><Relationship Id="rId26" Type="http://schemas.openxmlformats.org/officeDocument/2006/relationships/slideLayout" Target="../slideLayouts/slideLayout303.xml"/><Relationship Id="rId3" Type="http://schemas.openxmlformats.org/officeDocument/2006/relationships/slideLayout" Target="../slideLayouts/slideLayout280.xml"/><Relationship Id="rId21" Type="http://schemas.openxmlformats.org/officeDocument/2006/relationships/slideLayout" Target="../slideLayouts/slideLayout298.xml"/><Relationship Id="rId7" Type="http://schemas.openxmlformats.org/officeDocument/2006/relationships/slideLayout" Target="../slideLayouts/slideLayout284.xml"/><Relationship Id="rId12" Type="http://schemas.openxmlformats.org/officeDocument/2006/relationships/slideLayout" Target="../slideLayouts/slideLayout289.xml"/><Relationship Id="rId17" Type="http://schemas.openxmlformats.org/officeDocument/2006/relationships/slideLayout" Target="../slideLayouts/slideLayout294.xml"/><Relationship Id="rId25" Type="http://schemas.openxmlformats.org/officeDocument/2006/relationships/slideLayout" Target="../slideLayouts/slideLayout302.xml"/><Relationship Id="rId2" Type="http://schemas.openxmlformats.org/officeDocument/2006/relationships/slideLayout" Target="../slideLayouts/slideLayout279.xml"/><Relationship Id="rId16" Type="http://schemas.openxmlformats.org/officeDocument/2006/relationships/slideLayout" Target="../slideLayouts/slideLayout293.xml"/><Relationship Id="rId20" Type="http://schemas.openxmlformats.org/officeDocument/2006/relationships/slideLayout" Target="../slideLayouts/slideLayout297.xml"/><Relationship Id="rId29" Type="http://schemas.openxmlformats.org/officeDocument/2006/relationships/slideLayout" Target="../slideLayouts/slideLayout306.xml"/><Relationship Id="rId1" Type="http://schemas.openxmlformats.org/officeDocument/2006/relationships/slideLayout" Target="../slideLayouts/slideLayout278.xml"/><Relationship Id="rId6" Type="http://schemas.openxmlformats.org/officeDocument/2006/relationships/slideLayout" Target="../slideLayouts/slideLayout283.xml"/><Relationship Id="rId11" Type="http://schemas.openxmlformats.org/officeDocument/2006/relationships/slideLayout" Target="../slideLayouts/slideLayout288.xml"/><Relationship Id="rId24" Type="http://schemas.openxmlformats.org/officeDocument/2006/relationships/slideLayout" Target="../slideLayouts/slideLayout301.xml"/><Relationship Id="rId32" Type="http://schemas.openxmlformats.org/officeDocument/2006/relationships/theme" Target="../theme/theme8.xml"/><Relationship Id="rId5" Type="http://schemas.openxmlformats.org/officeDocument/2006/relationships/slideLayout" Target="../slideLayouts/slideLayout282.xml"/><Relationship Id="rId15" Type="http://schemas.openxmlformats.org/officeDocument/2006/relationships/slideLayout" Target="../slideLayouts/slideLayout292.xml"/><Relationship Id="rId23" Type="http://schemas.openxmlformats.org/officeDocument/2006/relationships/slideLayout" Target="../slideLayouts/slideLayout300.xml"/><Relationship Id="rId28" Type="http://schemas.openxmlformats.org/officeDocument/2006/relationships/slideLayout" Target="../slideLayouts/slideLayout305.xml"/><Relationship Id="rId10" Type="http://schemas.openxmlformats.org/officeDocument/2006/relationships/slideLayout" Target="../slideLayouts/slideLayout287.xml"/><Relationship Id="rId19" Type="http://schemas.openxmlformats.org/officeDocument/2006/relationships/slideLayout" Target="../slideLayouts/slideLayout296.xml"/><Relationship Id="rId31" Type="http://schemas.openxmlformats.org/officeDocument/2006/relationships/slideLayout" Target="../slideLayouts/slideLayout308.xml"/><Relationship Id="rId4" Type="http://schemas.openxmlformats.org/officeDocument/2006/relationships/slideLayout" Target="../slideLayouts/slideLayout281.xml"/><Relationship Id="rId9" Type="http://schemas.openxmlformats.org/officeDocument/2006/relationships/slideLayout" Target="../slideLayouts/slideLayout286.xml"/><Relationship Id="rId14" Type="http://schemas.openxmlformats.org/officeDocument/2006/relationships/slideLayout" Target="../slideLayouts/slideLayout291.xml"/><Relationship Id="rId22" Type="http://schemas.openxmlformats.org/officeDocument/2006/relationships/slideLayout" Target="../slideLayouts/slideLayout299.xml"/><Relationship Id="rId27" Type="http://schemas.openxmlformats.org/officeDocument/2006/relationships/slideLayout" Target="../slideLayouts/slideLayout304.xml"/><Relationship Id="rId30" Type="http://schemas.openxmlformats.org/officeDocument/2006/relationships/slideLayout" Target="../slideLayouts/slideLayout307.xml"/></Relationships>
</file>

<file path=ppt/slideMasters/_rels/slideMaster9.xml.rels><?xml version="1.0" encoding="UTF-8" standalone="yes"?>
<Relationships xmlns="http://schemas.openxmlformats.org/package/2006/relationships"><Relationship Id="rId26" Type="http://schemas.openxmlformats.org/officeDocument/2006/relationships/slideLayout" Target="../slideLayouts/slideLayout334.xml"/><Relationship Id="rId21" Type="http://schemas.openxmlformats.org/officeDocument/2006/relationships/slideLayout" Target="../slideLayouts/slideLayout329.xml"/><Relationship Id="rId42" Type="http://schemas.openxmlformats.org/officeDocument/2006/relationships/slideLayout" Target="../slideLayouts/slideLayout350.xml"/><Relationship Id="rId47" Type="http://schemas.openxmlformats.org/officeDocument/2006/relationships/slideLayout" Target="../slideLayouts/slideLayout355.xml"/><Relationship Id="rId63" Type="http://schemas.openxmlformats.org/officeDocument/2006/relationships/slideLayout" Target="../slideLayouts/slideLayout371.xml"/><Relationship Id="rId68" Type="http://schemas.openxmlformats.org/officeDocument/2006/relationships/slideLayout" Target="../slideLayouts/slideLayout376.xml"/><Relationship Id="rId84" Type="http://schemas.openxmlformats.org/officeDocument/2006/relationships/slideLayout" Target="../slideLayouts/slideLayout392.xml"/><Relationship Id="rId89" Type="http://schemas.openxmlformats.org/officeDocument/2006/relationships/image" Target="../media/image1.png"/><Relationship Id="rId16" Type="http://schemas.openxmlformats.org/officeDocument/2006/relationships/slideLayout" Target="../slideLayouts/slideLayout324.xml"/><Relationship Id="rId11" Type="http://schemas.openxmlformats.org/officeDocument/2006/relationships/slideLayout" Target="../slideLayouts/slideLayout319.xml"/><Relationship Id="rId32" Type="http://schemas.openxmlformats.org/officeDocument/2006/relationships/slideLayout" Target="../slideLayouts/slideLayout340.xml"/><Relationship Id="rId37" Type="http://schemas.openxmlformats.org/officeDocument/2006/relationships/slideLayout" Target="../slideLayouts/slideLayout345.xml"/><Relationship Id="rId53" Type="http://schemas.openxmlformats.org/officeDocument/2006/relationships/slideLayout" Target="../slideLayouts/slideLayout361.xml"/><Relationship Id="rId58" Type="http://schemas.openxmlformats.org/officeDocument/2006/relationships/slideLayout" Target="../slideLayouts/slideLayout366.xml"/><Relationship Id="rId74" Type="http://schemas.openxmlformats.org/officeDocument/2006/relationships/slideLayout" Target="../slideLayouts/slideLayout382.xml"/><Relationship Id="rId79" Type="http://schemas.openxmlformats.org/officeDocument/2006/relationships/slideLayout" Target="../slideLayouts/slideLayout387.xml"/><Relationship Id="rId5" Type="http://schemas.openxmlformats.org/officeDocument/2006/relationships/slideLayout" Target="../slideLayouts/slideLayout313.xml"/><Relationship Id="rId90" Type="http://schemas.openxmlformats.org/officeDocument/2006/relationships/image" Target="../media/image2.svg"/><Relationship Id="rId14" Type="http://schemas.openxmlformats.org/officeDocument/2006/relationships/slideLayout" Target="../slideLayouts/slideLayout322.xml"/><Relationship Id="rId22" Type="http://schemas.openxmlformats.org/officeDocument/2006/relationships/slideLayout" Target="../slideLayouts/slideLayout330.xml"/><Relationship Id="rId27" Type="http://schemas.openxmlformats.org/officeDocument/2006/relationships/slideLayout" Target="../slideLayouts/slideLayout335.xml"/><Relationship Id="rId30" Type="http://schemas.openxmlformats.org/officeDocument/2006/relationships/slideLayout" Target="../slideLayouts/slideLayout338.xml"/><Relationship Id="rId35" Type="http://schemas.openxmlformats.org/officeDocument/2006/relationships/slideLayout" Target="../slideLayouts/slideLayout343.xml"/><Relationship Id="rId43" Type="http://schemas.openxmlformats.org/officeDocument/2006/relationships/slideLayout" Target="../slideLayouts/slideLayout351.xml"/><Relationship Id="rId48" Type="http://schemas.openxmlformats.org/officeDocument/2006/relationships/slideLayout" Target="../slideLayouts/slideLayout356.xml"/><Relationship Id="rId56" Type="http://schemas.openxmlformats.org/officeDocument/2006/relationships/slideLayout" Target="../slideLayouts/slideLayout364.xml"/><Relationship Id="rId64" Type="http://schemas.openxmlformats.org/officeDocument/2006/relationships/slideLayout" Target="../slideLayouts/slideLayout372.xml"/><Relationship Id="rId69" Type="http://schemas.openxmlformats.org/officeDocument/2006/relationships/slideLayout" Target="../slideLayouts/slideLayout377.xml"/><Relationship Id="rId77" Type="http://schemas.openxmlformats.org/officeDocument/2006/relationships/slideLayout" Target="../slideLayouts/slideLayout385.xml"/><Relationship Id="rId8" Type="http://schemas.openxmlformats.org/officeDocument/2006/relationships/slideLayout" Target="../slideLayouts/slideLayout316.xml"/><Relationship Id="rId51" Type="http://schemas.openxmlformats.org/officeDocument/2006/relationships/slideLayout" Target="../slideLayouts/slideLayout359.xml"/><Relationship Id="rId72" Type="http://schemas.openxmlformats.org/officeDocument/2006/relationships/slideLayout" Target="../slideLayouts/slideLayout380.xml"/><Relationship Id="rId80" Type="http://schemas.openxmlformats.org/officeDocument/2006/relationships/slideLayout" Target="../slideLayouts/slideLayout388.xml"/><Relationship Id="rId85" Type="http://schemas.openxmlformats.org/officeDocument/2006/relationships/slideLayout" Target="../slideLayouts/slideLayout393.xml"/><Relationship Id="rId3" Type="http://schemas.openxmlformats.org/officeDocument/2006/relationships/slideLayout" Target="../slideLayouts/slideLayout311.xml"/><Relationship Id="rId12" Type="http://schemas.openxmlformats.org/officeDocument/2006/relationships/slideLayout" Target="../slideLayouts/slideLayout320.xml"/><Relationship Id="rId17" Type="http://schemas.openxmlformats.org/officeDocument/2006/relationships/slideLayout" Target="../slideLayouts/slideLayout325.xml"/><Relationship Id="rId25" Type="http://schemas.openxmlformats.org/officeDocument/2006/relationships/slideLayout" Target="../slideLayouts/slideLayout333.xml"/><Relationship Id="rId33" Type="http://schemas.openxmlformats.org/officeDocument/2006/relationships/slideLayout" Target="../slideLayouts/slideLayout341.xml"/><Relationship Id="rId38" Type="http://schemas.openxmlformats.org/officeDocument/2006/relationships/slideLayout" Target="../slideLayouts/slideLayout346.xml"/><Relationship Id="rId46" Type="http://schemas.openxmlformats.org/officeDocument/2006/relationships/slideLayout" Target="../slideLayouts/slideLayout354.xml"/><Relationship Id="rId59" Type="http://schemas.openxmlformats.org/officeDocument/2006/relationships/slideLayout" Target="../slideLayouts/slideLayout367.xml"/><Relationship Id="rId67" Type="http://schemas.openxmlformats.org/officeDocument/2006/relationships/slideLayout" Target="../slideLayouts/slideLayout375.xml"/><Relationship Id="rId20" Type="http://schemas.openxmlformats.org/officeDocument/2006/relationships/slideLayout" Target="../slideLayouts/slideLayout328.xml"/><Relationship Id="rId41" Type="http://schemas.openxmlformats.org/officeDocument/2006/relationships/slideLayout" Target="../slideLayouts/slideLayout349.xml"/><Relationship Id="rId54" Type="http://schemas.openxmlformats.org/officeDocument/2006/relationships/slideLayout" Target="../slideLayouts/slideLayout362.xml"/><Relationship Id="rId62" Type="http://schemas.openxmlformats.org/officeDocument/2006/relationships/slideLayout" Target="../slideLayouts/slideLayout370.xml"/><Relationship Id="rId70" Type="http://schemas.openxmlformats.org/officeDocument/2006/relationships/slideLayout" Target="../slideLayouts/slideLayout378.xml"/><Relationship Id="rId75" Type="http://schemas.openxmlformats.org/officeDocument/2006/relationships/slideLayout" Target="../slideLayouts/slideLayout383.xml"/><Relationship Id="rId83" Type="http://schemas.openxmlformats.org/officeDocument/2006/relationships/slideLayout" Target="../slideLayouts/slideLayout391.xml"/><Relationship Id="rId88" Type="http://schemas.openxmlformats.org/officeDocument/2006/relationships/theme" Target="../theme/theme9.xml"/><Relationship Id="rId1" Type="http://schemas.openxmlformats.org/officeDocument/2006/relationships/slideLayout" Target="../slideLayouts/slideLayout309.xml"/><Relationship Id="rId6" Type="http://schemas.openxmlformats.org/officeDocument/2006/relationships/slideLayout" Target="../slideLayouts/slideLayout314.xml"/><Relationship Id="rId15" Type="http://schemas.openxmlformats.org/officeDocument/2006/relationships/slideLayout" Target="../slideLayouts/slideLayout323.xml"/><Relationship Id="rId23" Type="http://schemas.openxmlformats.org/officeDocument/2006/relationships/slideLayout" Target="../slideLayouts/slideLayout331.xml"/><Relationship Id="rId28" Type="http://schemas.openxmlformats.org/officeDocument/2006/relationships/slideLayout" Target="../slideLayouts/slideLayout336.xml"/><Relationship Id="rId36" Type="http://schemas.openxmlformats.org/officeDocument/2006/relationships/slideLayout" Target="../slideLayouts/slideLayout344.xml"/><Relationship Id="rId49" Type="http://schemas.openxmlformats.org/officeDocument/2006/relationships/slideLayout" Target="../slideLayouts/slideLayout357.xml"/><Relationship Id="rId57" Type="http://schemas.openxmlformats.org/officeDocument/2006/relationships/slideLayout" Target="../slideLayouts/slideLayout365.xml"/><Relationship Id="rId10" Type="http://schemas.openxmlformats.org/officeDocument/2006/relationships/slideLayout" Target="../slideLayouts/slideLayout318.xml"/><Relationship Id="rId31" Type="http://schemas.openxmlformats.org/officeDocument/2006/relationships/slideLayout" Target="../slideLayouts/slideLayout339.xml"/><Relationship Id="rId44" Type="http://schemas.openxmlformats.org/officeDocument/2006/relationships/slideLayout" Target="../slideLayouts/slideLayout352.xml"/><Relationship Id="rId52" Type="http://schemas.openxmlformats.org/officeDocument/2006/relationships/slideLayout" Target="../slideLayouts/slideLayout360.xml"/><Relationship Id="rId60" Type="http://schemas.openxmlformats.org/officeDocument/2006/relationships/slideLayout" Target="../slideLayouts/slideLayout368.xml"/><Relationship Id="rId65" Type="http://schemas.openxmlformats.org/officeDocument/2006/relationships/slideLayout" Target="../slideLayouts/slideLayout373.xml"/><Relationship Id="rId73" Type="http://schemas.openxmlformats.org/officeDocument/2006/relationships/slideLayout" Target="../slideLayouts/slideLayout381.xml"/><Relationship Id="rId78" Type="http://schemas.openxmlformats.org/officeDocument/2006/relationships/slideLayout" Target="../slideLayouts/slideLayout386.xml"/><Relationship Id="rId81" Type="http://schemas.openxmlformats.org/officeDocument/2006/relationships/slideLayout" Target="../slideLayouts/slideLayout389.xml"/><Relationship Id="rId86" Type="http://schemas.openxmlformats.org/officeDocument/2006/relationships/slideLayout" Target="../slideLayouts/slideLayout394.xml"/><Relationship Id="rId4" Type="http://schemas.openxmlformats.org/officeDocument/2006/relationships/slideLayout" Target="../slideLayouts/slideLayout312.xml"/><Relationship Id="rId9" Type="http://schemas.openxmlformats.org/officeDocument/2006/relationships/slideLayout" Target="../slideLayouts/slideLayout317.xml"/><Relationship Id="rId13" Type="http://schemas.openxmlformats.org/officeDocument/2006/relationships/slideLayout" Target="../slideLayouts/slideLayout321.xml"/><Relationship Id="rId18" Type="http://schemas.openxmlformats.org/officeDocument/2006/relationships/slideLayout" Target="../slideLayouts/slideLayout326.xml"/><Relationship Id="rId39" Type="http://schemas.openxmlformats.org/officeDocument/2006/relationships/slideLayout" Target="../slideLayouts/slideLayout347.xml"/><Relationship Id="rId34" Type="http://schemas.openxmlformats.org/officeDocument/2006/relationships/slideLayout" Target="../slideLayouts/slideLayout342.xml"/><Relationship Id="rId50" Type="http://schemas.openxmlformats.org/officeDocument/2006/relationships/slideLayout" Target="../slideLayouts/slideLayout358.xml"/><Relationship Id="rId55" Type="http://schemas.openxmlformats.org/officeDocument/2006/relationships/slideLayout" Target="../slideLayouts/slideLayout363.xml"/><Relationship Id="rId76" Type="http://schemas.openxmlformats.org/officeDocument/2006/relationships/slideLayout" Target="../slideLayouts/slideLayout384.xml"/><Relationship Id="rId7" Type="http://schemas.openxmlformats.org/officeDocument/2006/relationships/slideLayout" Target="../slideLayouts/slideLayout315.xml"/><Relationship Id="rId71" Type="http://schemas.openxmlformats.org/officeDocument/2006/relationships/slideLayout" Target="../slideLayouts/slideLayout379.xml"/><Relationship Id="rId2" Type="http://schemas.openxmlformats.org/officeDocument/2006/relationships/slideLayout" Target="../slideLayouts/slideLayout310.xml"/><Relationship Id="rId29" Type="http://schemas.openxmlformats.org/officeDocument/2006/relationships/slideLayout" Target="../slideLayouts/slideLayout337.xml"/><Relationship Id="rId24" Type="http://schemas.openxmlformats.org/officeDocument/2006/relationships/slideLayout" Target="../slideLayouts/slideLayout332.xml"/><Relationship Id="rId40" Type="http://schemas.openxmlformats.org/officeDocument/2006/relationships/slideLayout" Target="../slideLayouts/slideLayout348.xml"/><Relationship Id="rId45" Type="http://schemas.openxmlformats.org/officeDocument/2006/relationships/slideLayout" Target="../slideLayouts/slideLayout353.xml"/><Relationship Id="rId66" Type="http://schemas.openxmlformats.org/officeDocument/2006/relationships/slideLayout" Target="../slideLayouts/slideLayout374.xml"/><Relationship Id="rId87" Type="http://schemas.openxmlformats.org/officeDocument/2006/relationships/slideLayout" Target="../slideLayouts/slideLayout395.xml"/><Relationship Id="rId61" Type="http://schemas.openxmlformats.org/officeDocument/2006/relationships/slideLayout" Target="../slideLayouts/slideLayout369.xml"/><Relationship Id="rId82" Type="http://schemas.openxmlformats.org/officeDocument/2006/relationships/slideLayout" Target="../slideLayouts/slideLayout390.xml"/><Relationship Id="rId19" Type="http://schemas.openxmlformats.org/officeDocument/2006/relationships/slideLayout" Target="../slideLayouts/slideLayout327.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7CE70860-B881-5122-E137-8711CB0D6B02}"/>
              </a:ext>
            </a:extLst>
          </p:cNvPr>
          <p:cNvSpPr>
            <a:spLocks noGrp="1"/>
          </p:cNvSpPr>
          <p:nvPr>
            <p:ph type="title"/>
          </p:nvPr>
        </p:nvSpPr>
        <p:spPr>
          <a:xfrm>
            <a:off x="381000" y="238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E606F1A1-1586-42EF-9CA2-16F10CD83DF7}"/>
              </a:ext>
            </a:extLst>
          </p:cNvPr>
          <p:cNvSpPr>
            <a:spLocks noGrp="1"/>
          </p:cNvSpPr>
          <p:nvPr>
            <p:ph type="body" idx="1"/>
          </p:nvPr>
        </p:nvSpPr>
        <p:spPr>
          <a:xfrm>
            <a:off x="381000" y="1698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D253CED-08D6-692F-198E-233A1D7E915D}"/>
              </a:ext>
            </a:extLst>
          </p:cNvPr>
          <p:cNvSpPr>
            <a:spLocks noGrp="1"/>
          </p:cNvSpPr>
          <p:nvPr>
            <p:ph type="dt" sz="half" idx="2"/>
          </p:nvPr>
        </p:nvSpPr>
        <p:spPr>
          <a:xfrm>
            <a:off x="381000" y="6229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DC2E2A91-B98C-49DE-8553-119ECA58152C}" type="datetimeFigureOut">
              <a:rPr lang="en-US" smtClean="0"/>
              <a:t>2/2/2024</a:t>
            </a:fld>
            <a:endParaRPr lang="en-US"/>
          </a:p>
        </p:txBody>
      </p:sp>
      <p:sp>
        <p:nvSpPr>
          <p:cNvPr id="5" name="Footer Placeholder 4">
            <a:extLst>
              <a:ext uri="{FF2B5EF4-FFF2-40B4-BE49-F238E27FC236}">
                <a16:creationId xmlns:a16="http://schemas.microsoft.com/office/drawing/2014/main" id="{1110BB91-0DF2-F86D-A282-C050CAF65527}"/>
              </a:ext>
            </a:extLst>
          </p:cNvPr>
          <p:cNvSpPr>
            <a:spLocks noGrp="1"/>
          </p:cNvSpPr>
          <p:nvPr>
            <p:ph type="ftr" sz="quarter" idx="3"/>
          </p:nvPr>
        </p:nvSpPr>
        <p:spPr>
          <a:xfrm>
            <a:off x="3581400" y="6229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78227534-F4D4-095D-03EE-12A9688346D0}"/>
              </a:ext>
            </a:extLst>
          </p:cNvPr>
          <p:cNvSpPr>
            <a:spLocks noGrp="1"/>
          </p:cNvSpPr>
          <p:nvPr>
            <p:ph type="sldNum" sz="quarter" idx="4"/>
          </p:nvPr>
        </p:nvSpPr>
        <p:spPr>
          <a:xfrm>
            <a:off x="8153400" y="6229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67CA0B0-04EF-433A-8113-67BC344D39D3}" type="slidenum">
              <a:rPr lang="en-US" smtClean="0"/>
              <a:t>‹#›</a:t>
            </a:fld>
            <a:endParaRPr lang="en-US"/>
          </a:p>
        </p:txBody>
      </p:sp>
      <p:pic>
        <p:nvPicPr>
          <p:cNvPr id="7" name="Graphic 6">
            <a:extLst>
              <a:ext uri="{FF2B5EF4-FFF2-40B4-BE49-F238E27FC236}">
                <a16:creationId xmlns:a16="http://schemas.microsoft.com/office/drawing/2014/main" id="{3BAC4348-B8BB-E69B-E197-7B5B8B4EF1F3}"/>
              </a:ext>
            </a:extLst>
          </p:cNvPr>
          <p:cNvPicPr>
            <a:picLocks noChangeAspect="1"/>
          </p:cNvPicPr>
          <p:nvPr userDrawn="1"/>
        </p:nvPicPr>
        <p:blipFill>
          <a:blip r:embed="rId39">
            <a:extLst>
              <a:ext uri="{96DAC541-7B7A-43D3-8B79-37D633B846F1}">
                <asvg:svgBlip xmlns:asvg="http://schemas.microsoft.com/office/drawing/2016/SVG/main" r:embed="rId40"/>
              </a:ext>
            </a:extLst>
          </a:blip>
          <a:srcRect/>
          <a:stretch/>
        </p:blipFill>
        <p:spPr>
          <a:xfrm rot="5400000">
            <a:off x="10097704" y="2163762"/>
            <a:ext cx="5409405" cy="1081881"/>
          </a:xfrm>
          <a:prstGeom prst="rect">
            <a:avLst/>
          </a:prstGeom>
        </p:spPr>
      </p:pic>
    </p:spTree>
    <p:extLst>
      <p:ext uri="{BB962C8B-B14F-4D97-AF65-F5344CB8AC3E}">
        <p14:creationId xmlns:p14="http://schemas.microsoft.com/office/powerpoint/2010/main" val="3050141465"/>
      </p:ext>
    </p:extLst>
  </p:cSld>
  <p:clrMap bg1="lt1" tx1="dk1" bg2="lt2" tx2="dk2" accent1="accent1" accent2="accent2" accent3="accent3" accent4="accent4" accent5="accent5" accent6="accent6" hlink="hlink" folHlink="folHlink"/>
  <p:sldLayoutIdLst>
    <p:sldLayoutId id="2147483900" r:id="rId1"/>
    <p:sldLayoutId id="2147483901" r:id="rId2"/>
    <p:sldLayoutId id="2147483902" r:id="rId3"/>
    <p:sldLayoutId id="2147484396" r:id="rId4"/>
    <p:sldLayoutId id="2147483903" r:id="rId5"/>
    <p:sldLayoutId id="2147484397" r:id="rId6"/>
    <p:sldLayoutId id="2147483904" r:id="rId7"/>
    <p:sldLayoutId id="2147483905" r:id="rId8"/>
    <p:sldLayoutId id="2147483906" r:id="rId9"/>
    <p:sldLayoutId id="2147483931" r:id="rId10"/>
    <p:sldLayoutId id="2147483932" r:id="rId11"/>
    <p:sldLayoutId id="2147483885" r:id="rId12"/>
    <p:sldLayoutId id="2147483934" r:id="rId13"/>
    <p:sldLayoutId id="2147483935" r:id="rId14"/>
    <p:sldLayoutId id="2147483907" r:id="rId15"/>
    <p:sldLayoutId id="2147483909" r:id="rId16"/>
    <p:sldLayoutId id="2147483910" r:id="rId17"/>
    <p:sldLayoutId id="2147483911" r:id="rId18"/>
    <p:sldLayoutId id="2147483912" r:id="rId19"/>
    <p:sldLayoutId id="2147483914" r:id="rId20"/>
    <p:sldLayoutId id="2147483915" r:id="rId21"/>
    <p:sldLayoutId id="2147483916" r:id="rId22"/>
    <p:sldLayoutId id="2147483917" r:id="rId23"/>
    <p:sldLayoutId id="2147483918" r:id="rId24"/>
    <p:sldLayoutId id="2147483919" r:id="rId25"/>
    <p:sldLayoutId id="2147483920" r:id="rId26"/>
    <p:sldLayoutId id="2147483921" r:id="rId27"/>
    <p:sldLayoutId id="2147483922" r:id="rId28"/>
    <p:sldLayoutId id="2147483923" r:id="rId29"/>
    <p:sldLayoutId id="2147483924" r:id="rId30"/>
    <p:sldLayoutId id="2147483925" r:id="rId31"/>
    <p:sldLayoutId id="2147483926" r:id="rId32"/>
    <p:sldLayoutId id="2147483927" r:id="rId33"/>
    <p:sldLayoutId id="2147483928" r:id="rId34"/>
    <p:sldLayoutId id="2147483929" r:id="rId35"/>
    <p:sldLayoutId id="2147483937" r:id="rId36"/>
    <p:sldLayoutId id="2147483938" r:id="rId37"/>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p15:clr>
            <a:srgbClr val="F26B43"/>
          </p15:clr>
        </p15:guide>
        <p15:guide id="2" pos="312">
          <p15:clr>
            <a:srgbClr val="F26B43"/>
          </p15:clr>
        </p15:guide>
        <p15:guide id="3" pos="7368">
          <p15:clr>
            <a:srgbClr val="F26B43"/>
          </p15:clr>
        </p15:guide>
        <p15:guide id="4" orient="horz" pos="2160">
          <p15:clr>
            <a:srgbClr val="F26B43"/>
          </p15:clr>
        </p15:guide>
        <p15:guide id="5" orient="horz" pos="432">
          <p15:clr>
            <a:srgbClr val="F26B43"/>
          </p15:clr>
        </p15:guide>
        <p15:guide id="6" orient="horz" pos="3960">
          <p15:clr>
            <a:srgbClr val="F26B43"/>
          </p15:clr>
        </p15:guide>
        <p15:guide id="7" orient="horz" pos="1104" userDrawn="1">
          <p15:clr>
            <a:srgbClr val="F26B43"/>
          </p15:clr>
        </p15:guide>
        <p15:guide id="8" orient="horz" pos="840" userDrawn="1">
          <p15:clr>
            <a:srgbClr val="F26B43"/>
          </p15:clr>
        </p15:guide>
      </p15:sldGuideLst>
    </p:ext>
  </p:extLst>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580311"/>
            <a:ext cx="11018520" cy="430887"/>
          </a:xfrm>
          <a:prstGeom prst="rect">
            <a:avLst/>
          </a:prstGeom>
          <a:noFill/>
        </p:spPr>
        <p:txBody>
          <a:bodyPr vert="horz" wrap="square" lIns="0" tIns="0" rIns="0" bIns="0" rtlCol="0" anchor="b" anchorCtr="0">
            <a:noAutofit/>
          </a:bodyPr>
          <a:lstStyle/>
          <a:p>
            <a:pPr lvl="0"/>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pic>
        <p:nvPicPr>
          <p:cNvPr id="5" name="Graphic 4">
            <a:extLst>
              <a:ext uri="{FF2B5EF4-FFF2-40B4-BE49-F238E27FC236}">
                <a16:creationId xmlns:a16="http://schemas.microsoft.com/office/drawing/2014/main" id="{FD0A04DA-4C2F-74A6-1E51-7838E3F55135}"/>
              </a:ext>
            </a:extLst>
          </p:cNvPr>
          <p:cNvPicPr>
            <a:picLocks noChangeAspect="1"/>
          </p:cNvPicPr>
          <p:nvPr userDrawn="1"/>
        </p:nvPicPr>
        <p:blipFill>
          <a:blip r:embed="rId95">
            <a:extLst>
              <a:ext uri="{28A0092B-C50C-407E-A947-70E740481C1C}">
                <a14:useLocalDpi xmlns:a14="http://schemas.microsoft.com/office/drawing/2010/main" val="0"/>
              </a:ext>
              <a:ext uri="{96DAC541-7B7A-43D3-8B79-37D633B846F1}">
                <asvg:svgBlip xmlns:asvg="http://schemas.microsoft.com/office/drawing/2016/SVG/main" r:embed="rId96"/>
              </a:ext>
            </a:extLst>
          </a:blip>
          <a:srcRect/>
          <a:stretch/>
        </p:blipFill>
        <p:spPr>
          <a:xfrm rot="5400000">
            <a:off x="9509919" y="2743200"/>
            <a:ext cx="6858000" cy="1371600"/>
          </a:xfrm>
          <a:prstGeom prst="rect">
            <a:avLst/>
          </a:prstGeom>
        </p:spPr>
      </p:pic>
    </p:spTree>
    <p:extLst>
      <p:ext uri="{BB962C8B-B14F-4D97-AF65-F5344CB8AC3E}">
        <p14:creationId xmlns:p14="http://schemas.microsoft.com/office/powerpoint/2010/main" val="1932484839"/>
      </p:ext>
    </p:extLst>
  </p:cSld>
  <p:clrMap bg1="lt1" tx1="dk1" bg2="lt2" tx2="dk2" accent1="accent1" accent2="accent2" accent3="accent3" accent4="accent4" accent5="accent5" accent6="accent6" hlink="hlink" folHlink="folHlink"/>
  <p:sldLayoutIdLst>
    <p:sldLayoutId id="2147484167" r:id="rId1"/>
    <p:sldLayoutId id="2147484168" r:id="rId2"/>
    <p:sldLayoutId id="2147484169" r:id="rId3"/>
    <p:sldLayoutId id="2147484170" r:id="rId4"/>
    <p:sldLayoutId id="2147484171" r:id="rId5"/>
    <p:sldLayoutId id="2147484172" r:id="rId6"/>
    <p:sldLayoutId id="2147484173" r:id="rId7"/>
    <p:sldLayoutId id="2147484174" r:id="rId8"/>
    <p:sldLayoutId id="2147484175" r:id="rId9"/>
    <p:sldLayoutId id="2147484176" r:id="rId10"/>
    <p:sldLayoutId id="2147484177" r:id="rId11"/>
    <p:sldLayoutId id="2147484178" r:id="rId12"/>
    <p:sldLayoutId id="2147484179" r:id="rId13"/>
    <p:sldLayoutId id="2147484180" r:id="rId14"/>
    <p:sldLayoutId id="2147484181" r:id="rId15"/>
    <p:sldLayoutId id="2147484182" r:id="rId16"/>
    <p:sldLayoutId id="2147484183" r:id="rId17"/>
    <p:sldLayoutId id="2147484184" r:id="rId18"/>
    <p:sldLayoutId id="2147484185" r:id="rId19"/>
    <p:sldLayoutId id="2147484186" r:id="rId20"/>
    <p:sldLayoutId id="2147484187" r:id="rId21"/>
    <p:sldLayoutId id="2147484188" r:id="rId22"/>
    <p:sldLayoutId id="2147484189" r:id="rId23"/>
    <p:sldLayoutId id="2147484190" r:id="rId24"/>
    <p:sldLayoutId id="2147484191" r:id="rId25"/>
    <p:sldLayoutId id="2147484192" r:id="rId26"/>
    <p:sldLayoutId id="2147484193" r:id="rId27"/>
    <p:sldLayoutId id="2147484194" r:id="rId28"/>
    <p:sldLayoutId id="2147484195" r:id="rId29"/>
    <p:sldLayoutId id="2147484196" r:id="rId30"/>
    <p:sldLayoutId id="2147484197" r:id="rId31"/>
    <p:sldLayoutId id="2147484198" r:id="rId32"/>
    <p:sldLayoutId id="2147484199" r:id="rId33"/>
    <p:sldLayoutId id="2147484200" r:id="rId34"/>
    <p:sldLayoutId id="2147484201" r:id="rId35"/>
    <p:sldLayoutId id="2147484202" r:id="rId36"/>
    <p:sldLayoutId id="2147484203" r:id="rId37"/>
    <p:sldLayoutId id="2147484204" r:id="rId38"/>
    <p:sldLayoutId id="2147484205" r:id="rId39"/>
    <p:sldLayoutId id="2147484206" r:id="rId40"/>
    <p:sldLayoutId id="2147484207" r:id="rId41"/>
    <p:sldLayoutId id="2147484208" r:id="rId42"/>
    <p:sldLayoutId id="2147484209" r:id="rId43"/>
    <p:sldLayoutId id="2147484210" r:id="rId44"/>
    <p:sldLayoutId id="2147484211" r:id="rId45"/>
    <p:sldLayoutId id="2147484212" r:id="rId46"/>
    <p:sldLayoutId id="2147484213" r:id="rId47"/>
    <p:sldLayoutId id="2147484214" r:id="rId48"/>
    <p:sldLayoutId id="2147484215" r:id="rId49"/>
    <p:sldLayoutId id="2147484216" r:id="rId50"/>
    <p:sldLayoutId id="2147484217" r:id="rId51"/>
    <p:sldLayoutId id="2147484218" r:id="rId52"/>
    <p:sldLayoutId id="2147484219" r:id="rId53"/>
    <p:sldLayoutId id="2147484220" r:id="rId54"/>
    <p:sldLayoutId id="2147484221" r:id="rId55"/>
    <p:sldLayoutId id="2147484222" r:id="rId56"/>
    <p:sldLayoutId id="2147484223" r:id="rId57"/>
    <p:sldLayoutId id="2147484224" r:id="rId58"/>
    <p:sldLayoutId id="2147484225" r:id="rId59"/>
    <p:sldLayoutId id="2147484226" r:id="rId60"/>
    <p:sldLayoutId id="2147484227" r:id="rId61"/>
    <p:sldLayoutId id="2147484228" r:id="rId62"/>
    <p:sldLayoutId id="2147484229" r:id="rId63"/>
    <p:sldLayoutId id="2147484230" r:id="rId64"/>
    <p:sldLayoutId id="2147484231" r:id="rId65"/>
    <p:sldLayoutId id="2147484232" r:id="rId66"/>
    <p:sldLayoutId id="2147484233" r:id="rId67"/>
    <p:sldLayoutId id="2147484234" r:id="rId68"/>
    <p:sldLayoutId id="2147484235" r:id="rId69"/>
    <p:sldLayoutId id="2147484236" r:id="rId70"/>
    <p:sldLayoutId id="2147484237" r:id="rId71"/>
    <p:sldLayoutId id="2147484238" r:id="rId72"/>
    <p:sldLayoutId id="2147484239" r:id="rId73"/>
    <p:sldLayoutId id="2147484240" r:id="rId74"/>
    <p:sldLayoutId id="2147484241" r:id="rId75"/>
    <p:sldLayoutId id="2147484242" r:id="rId76"/>
    <p:sldLayoutId id="2147484243" r:id="rId77"/>
    <p:sldLayoutId id="2147484244" r:id="rId78"/>
    <p:sldLayoutId id="2147484245" r:id="rId79"/>
    <p:sldLayoutId id="2147484246" r:id="rId80"/>
    <p:sldLayoutId id="2147484247" r:id="rId81"/>
    <p:sldLayoutId id="2147484248" r:id="rId82"/>
    <p:sldLayoutId id="2147484249" r:id="rId83"/>
    <p:sldLayoutId id="2147484250" r:id="rId84"/>
    <p:sldLayoutId id="2147484251" r:id="rId85"/>
    <p:sldLayoutId id="2147484252" r:id="rId86"/>
    <p:sldLayoutId id="2147484253" r:id="rId87"/>
    <p:sldLayoutId id="2147484254" r:id="rId88"/>
    <p:sldLayoutId id="2147484255" r:id="rId89"/>
    <p:sldLayoutId id="2147484256" r:id="rId90"/>
    <p:sldLayoutId id="2147484257" r:id="rId91"/>
    <p:sldLayoutId id="2147484258" r:id="rId92"/>
    <p:sldLayoutId id="2147484259" r:id="rId93"/>
  </p:sldLayoutIdLst>
  <p:transition>
    <p:fade/>
  </p:transition>
  <p:hf sldNum="0" hdr="0" ftr="0" dt="0"/>
  <p:txStyles>
    <p:titleStyle>
      <a:lvl1pPr algn="l" defTabSz="932742" rtl="0" eaLnBrk="1" latinLnBrk="0" hangingPunct="1">
        <a:lnSpc>
          <a:spcPct val="100000"/>
        </a:lnSpc>
        <a:spcBef>
          <a:spcPct val="0"/>
        </a:spcBef>
        <a:buNone/>
        <a:defRPr lang="en-US" sz="2800" b="0" kern="1200" cap="none" spc="-50" baseline="0" dirty="0">
          <a:ln w="3175">
            <a:noFill/>
          </a:ln>
          <a:gradFill>
            <a:gsLst>
              <a:gs pos="21000">
                <a:schemeClr val="accent1"/>
              </a:gs>
              <a:gs pos="100000">
                <a:schemeClr val="accent3"/>
              </a:gs>
            </a:gsLst>
            <a:lin ang="2400000" scaled="0"/>
          </a:gradFill>
          <a:effectLst/>
          <a:latin typeface="Segoe UI Semibold" panose="020B0702040204020203" pitchFamily="34" charset="0"/>
          <a:ea typeface="+mn-ea"/>
          <a:cs typeface="Segoe UI Semibold" panose="020B0702040204020203"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13">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bwMode="blackWhite">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435503"/>
            <a:ext cx="11018520" cy="1612749"/>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pic>
        <p:nvPicPr>
          <p:cNvPr id="144" name="Graphic 143">
            <a:extLst>
              <a:ext uri="{FF2B5EF4-FFF2-40B4-BE49-F238E27FC236}">
                <a16:creationId xmlns:a16="http://schemas.microsoft.com/office/drawing/2014/main" id="{55FCE7D5-5796-0746-3173-EB75FBE85E45}"/>
              </a:ext>
            </a:extLst>
          </p:cNvPr>
          <p:cNvPicPr>
            <a:picLocks noChangeAspect="1"/>
          </p:cNvPicPr>
          <p:nvPr/>
        </p:nvPicPr>
        <p:blipFill>
          <a:blip r:embed="rId51">
            <a:extLst>
              <a:ext uri="{96DAC541-7B7A-43D3-8B79-37D633B846F1}">
                <asvg:svgBlip xmlns:asvg="http://schemas.microsoft.com/office/drawing/2016/SVG/main" r:embed="rId52"/>
              </a:ext>
            </a:extLst>
          </a:blip>
          <a:srcRect/>
          <a:stretch/>
        </p:blipFill>
        <p:spPr>
          <a:xfrm rot="5400000">
            <a:off x="9509919" y="2743200"/>
            <a:ext cx="6858000" cy="1371600"/>
          </a:xfrm>
          <a:prstGeom prst="rect">
            <a:avLst/>
          </a:prstGeom>
        </p:spPr>
      </p:pic>
    </p:spTree>
    <p:extLst>
      <p:ext uri="{BB962C8B-B14F-4D97-AF65-F5344CB8AC3E}">
        <p14:creationId xmlns:p14="http://schemas.microsoft.com/office/powerpoint/2010/main" val="1895588149"/>
      </p:ext>
    </p:extLst>
  </p:cSld>
  <p:clrMap bg1="dk1" tx1="lt1" bg2="dk2" tx2="lt2" accent1="accent1" accent2="accent2" accent3="accent3" accent4="accent4" accent5="accent5" accent6="accent6" hlink="hlink" folHlink="folHlink"/>
  <p:sldLayoutIdLst>
    <p:sldLayoutId id="2147484264" r:id="rId1"/>
    <p:sldLayoutId id="2147484265" r:id="rId2"/>
    <p:sldLayoutId id="2147484266" r:id="rId3"/>
    <p:sldLayoutId id="2147484267" r:id="rId4"/>
    <p:sldLayoutId id="2147484268" r:id="rId5"/>
    <p:sldLayoutId id="2147484269" r:id="rId6"/>
    <p:sldLayoutId id="2147484270" r:id="rId7"/>
    <p:sldLayoutId id="2147484271" r:id="rId8"/>
    <p:sldLayoutId id="2147484272" r:id="rId9"/>
    <p:sldLayoutId id="2147484273" r:id="rId10"/>
    <p:sldLayoutId id="2147484274" r:id="rId11"/>
    <p:sldLayoutId id="2147484275" r:id="rId12"/>
    <p:sldLayoutId id="2147484276" r:id="rId13"/>
    <p:sldLayoutId id="2147484277" r:id="rId14"/>
    <p:sldLayoutId id="2147484278" r:id="rId15"/>
    <p:sldLayoutId id="2147484279" r:id="rId16"/>
    <p:sldLayoutId id="2147484280" r:id="rId17"/>
    <p:sldLayoutId id="2147484281" r:id="rId18"/>
    <p:sldLayoutId id="2147484282" r:id="rId19"/>
    <p:sldLayoutId id="2147484283" r:id="rId20"/>
    <p:sldLayoutId id="2147484284" r:id="rId21"/>
    <p:sldLayoutId id="2147484285" r:id="rId22"/>
    <p:sldLayoutId id="2147484286" r:id="rId23"/>
    <p:sldLayoutId id="2147484287" r:id="rId24"/>
    <p:sldLayoutId id="2147484288" r:id="rId25"/>
    <p:sldLayoutId id="2147484289" r:id="rId26"/>
    <p:sldLayoutId id="2147484290" r:id="rId27"/>
    <p:sldLayoutId id="2147484291" r:id="rId28"/>
    <p:sldLayoutId id="2147484292" r:id="rId29"/>
    <p:sldLayoutId id="2147484293" r:id="rId30"/>
    <p:sldLayoutId id="2147484294" r:id="rId31"/>
    <p:sldLayoutId id="2147484295" r:id="rId32"/>
    <p:sldLayoutId id="2147484296" r:id="rId33"/>
    <p:sldLayoutId id="2147484297" r:id="rId34"/>
    <p:sldLayoutId id="2147484298" r:id="rId35"/>
    <p:sldLayoutId id="2147484299" r:id="rId36"/>
    <p:sldLayoutId id="2147484300" r:id="rId37"/>
    <p:sldLayoutId id="2147484301" r:id="rId38"/>
    <p:sldLayoutId id="2147484302" r:id="rId39"/>
    <p:sldLayoutId id="2147484303" r:id="rId40"/>
    <p:sldLayoutId id="2147484304" r:id="rId41"/>
    <p:sldLayoutId id="2147484305" r:id="rId42"/>
    <p:sldLayoutId id="2147484306" r:id="rId43"/>
    <p:sldLayoutId id="2147484307" r:id="rId44"/>
    <p:sldLayoutId id="2147484308" r:id="rId45"/>
    <p:sldLayoutId id="2147484309" r:id="rId46"/>
    <p:sldLayoutId id="2147484310" r:id="rId47"/>
    <p:sldLayoutId id="2147484311" r:id="rId48"/>
    <p:sldLayoutId id="2147484312" r:id="rId49"/>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smtClean="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13">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guide id="31" orient="horz" pos="4008">
          <p15:clr>
            <a:srgbClr val="F26B43"/>
          </p15:clr>
        </p15:guide>
      </p15:sldGuideLst>
    </p:ext>
  </p:extLst>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bwMode="blackWhite">
      <p:bgRef idx="1001">
        <a:schemeClr val="bg1"/>
      </p:bgRef>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pic>
        <p:nvPicPr>
          <p:cNvPr id="48" name="MS Brand colors" descr="These are Microsoft Brand colors. The color bar is placed to the side of the Theme master so that it will be visible on all slides. Users can use the 'eye dropper' color tools under Color Fill Shape, Color Fill line etc. to easily select Brand colors. ">
            <a:extLst>
              <a:ext uri="{FF2B5EF4-FFF2-40B4-BE49-F238E27FC236}">
                <a16:creationId xmlns:a16="http://schemas.microsoft.com/office/drawing/2014/main" id="{64D47851-93E6-4066-B42D-42968BFB647D}"/>
              </a:ext>
              <a:ext uri="{C183D7F6-B498-43B3-948B-1728B52AA6E4}">
                <adec:decorative xmlns:adec="http://schemas.microsoft.com/office/drawing/2017/decorative" val="0"/>
              </a:ext>
            </a:extLst>
          </p:cNvPr>
          <p:cNvPicPr>
            <a:picLocks noChangeAspect="1"/>
          </p:cNvPicPr>
          <p:nvPr userDrawn="1"/>
        </p:nvPicPr>
        <p:blipFill rotWithShape="1">
          <a:blip r:embed="rId84"/>
          <a:srcRect l="762"/>
          <a:stretch/>
        </p:blipFill>
        <p:spPr>
          <a:xfrm rot="5400000">
            <a:off x="9509760" y="2843773"/>
            <a:ext cx="6858000" cy="1170455"/>
          </a:xfrm>
          <a:prstGeom prst="rect">
            <a:avLst/>
          </a:prstGeom>
        </p:spPr>
      </p:pic>
    </p:spTree>
    <p:extLst>
      <p:ext uri="{BB962C8B-B14F-4D97-AF65-F5344CB8AC3E}">
        <p14:creationId xmlns:p14="http://schemas.microsoft.com/office/powerpoint/2010/main" val="3276443599"/>
      </p:ext>
    </p:extLst>
  </p:cSld>
  <p:clrMap bg1="lt1" tx1="dk1" bg2="lt2" tx2="dk2" accent1="accent1" accent2="accent2" accent3="accent3" accent4="accent4" accent5="accent5" accent6="accent6" hlink="hlink" folHlink="folHlink"/>
  <p:sldLayoutIdLst>
    <p:sldLayoutId id="2147484314" r:id="rId1"/>
    <p:sldLayoutId id="2147484315" r:id="rId2"/>
    <p:sldLayoutId id="2147484316" r:id="rId3"/>
    <p:sldLayoutId id="2147484317" r:id="rId4"/>
    <p:sldLayoutId id="2147484318" r:id="rId5"/>
    <p:sldLayoutId id="2147484319" r:id="rId6"/>
    <p:sldLayoutId id="2147484320" r:id="rId7"/>
    <p:sldLayoutId id="2147484321" r:id="rId8"/>
    <p:sldLayoutId id="2147484322" r:id="rId9"/>
    <p:sldLayoutId id="2147484323" r:id="rId10"/>
    <p:sldLayoutId id="2147484324" r:id="rId11"/>
    <p:sldLayoutId id="2147484325" r:id="rId12"/>
    <p:sldLayoutId id="2147484326" r:id="rId13"/>
    <p:sldLayoutId id="2147484327" r:id="rId14"/>
    <p:sldLayoutId id="2147484328" r:id="rId15"/>
    <p:sldLayoutId id="2147484329" r:id="rId16"/>
    <p:sldLayoutId id="2147484330" r:id="rId17"/>
    <p:sldLayoutId id="2147484331" r:id="rId18"/>
    <p:sldLayoutId id="2147484332" r:id="rId19"/>
    <p:sldLayoutId id="2147484333" r:id="rId20"/>
    <p:sldLayoutId id="2147484334" r:id="rId21"/>
    <p:sldLayoutId id="2147484335" r:id="rId22"/>
    <p:sldLayoutId id="2147484336" r:id="rId23"/>
    <p:sldLayoutId id="2147484337" r:id="rId24"/>
    <p:sldLayoutId id="2147484338" r:id="rId25"/>
    <p:sldLayoutId id="2147484339" r:id="rId26"/>
    <p:sldLayoutId id="2147484340" r:id="rId27"/>
    <p:sldLayoutId id="2147484341" r:id="rId28"/>
    <p:sldLayoutId id="2147484342" r:id="rId29"/>
    <p:sldLayoutId id="2147484343" r:id="rId30"/>
    <p:sldLayoutId id="2147484344" r:id="rId31"/>
    <p:sldLayoutId id="2147484345" r:id="rId32"/>
    <p:sldLayoutId id="2147484346" r:id="rId33"/>
    <p:sldLayoutId id="2147484347" r:id="rId34"/>
    <p:sldLayoutId id="2147484348" r:id="rId35"/>
    <p:sldLayoutId id="2147484349" r:id="rId36"/>
    <p:sldLayoutId id="2147484350" r:id="rId37"/>
    <p:sldLayoutId id="2147484351" r:id="rId38"/>
    <p:sldLayoutId id="2147484352" r:id="rId39"/>
    <p:sldLayoutId id="2147484353" r:id="rId40"/>
    <p:sldLayoutId id="2147484354" r:id="rId41"/>
    <p:sldLayoutId id="2147484355" r:id="rId42"/>
    <p:sldLayoutId id="2147484356" r:id="rId43"/>
    <p:sldLayoutId id="2147484357" r:id="rId44"/>
    <p:sldLayoutId id="2147484358" r:id="rId45"/>
    <p:sldLayoutId id="2147484359" r:id="rId46"/>
    <p:sldLayoutId id="2147484360" r:id="rId47"/>
    <p:sldLayoutId id="2147484361" r:id="rId48"/>
    <p:sldLayoutId id="2147484362" r:id="rId49"/>
    <p:sldLayoutId id="2147484363" r:id="rId50"/>
    <p:sldLayoutId id="2147484364" r:id="rId51"/>
    <p:sldLayoutId id="2147484365" r:id="rId52"/>
    <p:sldLayoutId id="2147484366" r:id="rId53"/>
    <p:sldLayoutId id="2147484367" r:id="rId54"/>
    <p:sldLayoutId id="2147484368" r:id="rId55"/>
    <p:sldLayoutId id="2147484369" r:id="rId56"/>
    <p:sldLayoutId id="2147484370" r:id="rId57"/>
    <p:sldLayoutId id="2147484371" r:id="rId58"/>
    <p:sldLayoutId id="2147484372" r:id="rId59"/>
    <p:sldLayoutId id="2147484373" r:id="rId60"/>
    <p:sldLayoutId id="2147484374" r:id="rId61"/>
    <p:sldLayoutId id="2147484375" r:id="rId62"/>
    <p:sldLayoutId id="2147484376" r:id="rId63"/>
    <p:sldLayoutId id="2147484377" r:id="rId64"/>
    <p:sldLayoutId id="2147484378" r:id="rId65"/>
    <p:sldLayoutId id="2147484379" r:id="rId66"/>
    <p:sldLayoutId id="2147484380" r:id="rId67"/>
    <p:sldLayoutId id="2147484381" r:id="rId68"/>
    <p:sldLayoutId id="2147484382" r:id="rId69"/>
    <p:sldLayoutId id="2147484383" r:id="rId70"/>
    <p:sldLayoutId id="2147484384" r:id="rId71"/>
    <p:sldLayoutId id="2147484385" r:id="rId72"/>
    <p:sldLayoutId id="2147484386" r:id="rId73"/>
    <p:sldLayoutId id="2147484387" r:id="rId74"/>
    <p:sldLayoutId id="2147484388" r:id="rId75"/>
    <p:sldLayoutId id="2147484389" r:id="rId76"/>
    <p:sldLayoutId id="2147484390" r:id="rId77"/>
    <p:sldLayoutId id="2147484391" r:id="rId78"/>
    <p:sldLayoutId id="2147484392" r:id="rId79"/>
    <p:sldLayoutId id="2147484393" r:id="rId80"/>
    <p:sldLayoutId id="2147484394" r:id="rId81"/>
    <p:sldLayoutId id="2147484395" r:id="rId82"/>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smtClean="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13">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7CE70860-B881-5122-E137-8711CB0D6B02}"/>
              </a:ext>
            </a:extLst>
          </p:cNvPr>
          <p:cNvSpPr>
            <a:spLocks noGrp="1"/>
          </p:cNvSpPr>
          <p:nvPr>
            <p:ph type="title"/>
          </p:nvPr>
        </p:nvSpPr>
        <p:spPr>
          <a:xfrm>
            <a:off x="381000" y="238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E606F1A1-1586-42EF-9CA2-16F10CD83DF7}"/>
              </a:ext>
            </a:extLst>
          </p:cNvPr>
          <p:cNvSpPr>
            <a:spLocks noGrp="1"/>
          </p:cNvSpPr>
          <p:nvPr>
            <p:ph type="body" idx="1"/>
          </p:nvPr>
        </p:nvSpPr>
        <p:spPr>
          <a:xfrm>
            <a:off x="381000" y="1698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D253CED-08D6-692F-198E-233A1D7E915D}"/>
              </a:ext>
            </a:extLst>
          </p:cNvPr>
          <p:cNvSpPr>
            <a:spLocks noGrp="1"/>
          </p:cNvSpPr>
          <p:nvPr>
            <p:ph type="dt" sz="half" idx="2"/>
          </p:nvPr>
        </p:nvSpPr>
        <p:spPr>
          <a:xfrm>
            <a:off x="381000" y="6229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DC2E2A91-B98C-49DE-8553-119ECA58152C}" type="datetimeFigureOut">
              <a:rPr lang="en-US" smtClean="0"/>
              <a:t>2/2/2024</a:t>
            </a:fld>
            <a:endParaRPr lang="en-US"/>
          </a:p>
        </p:txBody>
      </p:sp>
      <p:sp>
        <p:nvSpPr>
          <p:cNvPr id="5" name="Footer Placeholder 4">
            <a:extLst>
              <a:ext uri="{FF2B5EF4-FFF2-40B4-BE49-F238E27FC236}">
                <a16:creationId xmlns:a16="http://schemas.microsoft.com/office/drawing/2014/main" id="{1110BB91-0DF2-F86D-A282-C050CAF65527}"/>
              </a:ext>
            </a:extLst>
          </p:cNvPr>
          <p:cNvSpPr>
            <a:spLocks noGrp="1"/>
          </p:cNvSpPr>
          <p:nvPr>
            <p:ph type="ftr" sz="quarter" idx="3"/>
          </p:nvPr>
        </p:nvSpPr>
        <p:spPr>
          <a:xfrm>
            <a:off x="3581400" y="6229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78227534-F4D4-095D-03EE-12A9688346D0}"/>
              </a:ext>
            </a:extLst>
          </p:cNvPr>
          <p:cNvSpPr>
            <a:spLocks noGrp="1"/>
          </p:cNvSpPr>
          <p:nvPr>
            <p:ph type="sldNum" sz="quarter" idx="4"/>
          </p:nvPr>
        </p:nvSpPr>
        <p:spPr>
          <a:xfrm>
            <a:off x="8153400" y="6229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67CA0B0-04EF-433A-8113-67BC344D39D3}" type="slidenum">
              <a:rPr lang="en-US" smtClean="0"/>
              <a:t>‹#›</a:t>
            </a:fld>
            <a:endParaRPr lang="en-US"/>
          </a:p>
        </p:txBody>
      </p:sp>
      <p:pic>
        <p:nvPicPr>
          <p:cNvPr id="7" name="Graphic 6">
            <a:extLst>
              <a:ext uri="{FF2B5EF4-FFF2-40B4-BE49-F238E27FC236}">
                <a16:creationId xmlns:a16="http://schemas.microsoft.com/office/drawing/2014/main" id="{3BAC4348-B8BB-E69B-E197-7B5B8B4EF1F3}"/>
              </a:ext>
            </a:extLst>
          </p:cNvPr>
          <p:cNvPicPr>
            <a:picLocks noChangeAspect="1"/>
          </p:cNvPicPr>
          <p:nvPr userDrawn="1"/>
        </p:nvPicPr>
        <p:blipFill>
          <a:blip r:embed="rId42">
            <a:extLst>
              <a:ext uri="{96DAC541-7B7A-43D3-8B79-37D633B846F1}">
                <asvg:svgBlip xmlns:asvg="http://schemas.microsoft.com/office/drawing/2016/SVG/main" r:embed="rId43"/>
              </a:ext>
            </a:extLst>
          </a:blip>
          <a:srcRect/>
          <a:stretch/>
        </p:blipFill>
        <p:spPr>
          <a:xfrm rot="5400000">
            <a:off x="10097704" y="2163762"/>
            <a:ext cx="5409405" cy="1081881"/>
          </a:xfrm>
          <a:prstGeom prst="rect">
            <a:avLst/>
          </a:prstGeom>
        </p:spPr>
      </p:pic>
    </p:spTree>
    <p:extLst>
      <p:ext uri="{BB962C8B-B14F-4D97-AF65-F5344CB8AC3E}">
        <p14:creationId xmlns:p14="http://schemas.microsoft.com/office/powerpoint/2010/main" val="4213544098"/>
      </p:ext>
    </p:extLst>
  </p:cSld>
  <p:clrMap bg1="lt1" tx1="dk1" bg2="lt2" tx2="dk2" accent1="accent1" accent2="accent2" accent3="accent3" accent4="accent4" accent5="accent5" accent6="accent6" hlink="hlink" folHlink="folHlink"/>
  <p:sldLayoutIdLst>
    <p:sldLayoutId id="2147483940" r:id="rId1"/>
    <p:sldLayoutId id="2147483941" r:id="rId2"/>
    <p:sldLayoutId id="2147483942" r:id="rId3"/>
    <p:sldLayoutId id="2147483943" r:id="rId4"/>
    <p:sldLayoutId id="2147483944" r:id="rId5"/>
    <p:sldLayoutId id="2147483945" r:id="rId6"/>
    <p:sldLayoutId id="2147483946" r:id="rId7"/>
    <p:sldLayoutId id="2147483947" r:id="rId8"/>
    <p:sldLayoutId id="2147483974" r:id="rId9"/>
    <p:sldLayoutId id="2147483948" r:id="rId10"/>
    <p:sldLayoutId id="2147483949" r:id="rId11"/>
    <p:sldLayoutId id="2147483950" r:id="rId12"/>
    <p:sldLayoutId id="2147483951" r:id="rId13"/>
    <p:sldLayoutId id="2147483952" r:id="rId14"/>
    <p:sldLayoutId id="2147483953" r:id="rId15"/>
    <p:sldLayoutId id="2147483954" r:id="rId16"/>
    <p:sldLayoutId id="2147483955" r:id="rId17"/>
    <p:sldLayoutId id="2147483956" r:id="rId18"/>
    <p:sldLayoutId id="2147483977" r:id="rId19"/>
    <p:sldLayoutId id="2147483973" r:id="rId20"/>
    <p:sldLayoutId id="2147484078" r:id="rId21"/>
    <p:sldLayoutId id="2147483975" r:id="rId22"/>
    <p:sldLayoutId id="2147483976" r:id="rId23"/>
    <p:sldLayoutId id="2147483957" r:id="rId24"/>
    <p:sldLayoutId id="2147483958" r:id="rId25"/>
    <p:sldLayoutId id="2147483959" r:id="rId26"/>
    <p:sldLayoutId id="2147483960" r:id="rId27"/>
    <p:sldLayoutId id="2147483961" r:id="rId28"/>
    <p:sldLayoutId id="2147483962" r:id="rId29"/>
    <p:sldLayoutId id="2147483963" r:id="rId30"/>
    <p:sldLayoutId id="2147483964" r:id="rId31"/>
    <p:sldLayoutId id="2147483965" r:id="rId32"/>
    <p:sldLayoutId id="2147483966" r:id="rId33"/>
    <p:sldLayoutId id="2147483967" r:id="rId34"/>
    <p:sldLayoutId id="2147483968" r:id="rId35"/>
    <p:sldLayoutId id="2147483969" r:id="rId36"/>
    <p:sldLayoutId id="2147483970" r:id="rId37"/>
    <p:sldLayoutId id="2147483971" r:id="rId38"/>
    <p:sldLayoutId id="2147483972" r:id="rId39"/>
    <p:sldLayoutId id="2147484261" r:id="rId40"/>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p15:clr>
            <a:srgbClr val="F26B43"/>
          </p15:clr>
        </p15:guide>
        <p15:guide id="2" pos="312">
          <p15:clr>
            <a:srgbClr val="F26B43"/>
          </p15:clr>
        </p15:guide>
        <p15:guide id="3" pos="7368">
          <p15:clr>
            <a:srgbClr val="F26B43"/>
          </p15:clr>
        </p15:guide>
        <p15:guide id="4" orient="horz" pos="2160">
          <p15:clr>
            <a:srgbClr val="F26B43"/>
          </p15:clr>
        </p15:guide>
        <p15:guide id="5" orient="horz" pos="432">
          <p15:clr>
            <a:srgbClr val="F26B43"/>
          </p15:clr>
        </p15:guide>
        <p15:guide id="6" orient="horz" pos="3960">
          <p15:clr>
            <a:srgbClr val="F26B43"/>
          </p15:clr>
        </p15:guide>
        <p15:guide id="7" orient="horz" pos="1104" userDrawn="1">
          <p15:clr>
            <a:srgbClr val="F26B43"/>
          </p15:clr>
        </p15:guide>
        <p15:guide id="8" orient="horz" pos="840" userDrawn="1">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2"/>
        </a:solidFill>
        <a:effectLst/>
      </p:bgPr>
    </p:bg>
    <p:spTree>
      <p:nvGrpSpPr>
        <p:cNvPr id="1" name=""/>
        <p:cNvGrpSpPr/>
        <p:nvPr/>
      </p:nvGrpSpPr>
      <p:grpSpPr>
        <a:xfrm>
          <a:off x="0" y="0"/>
          <a:ext cx="0" cy="0"/>
          <a:chOff x="0" y="0"/>
          <a:chExt cx="0" cy="0"/>
        </a:xfrm>
      </p:grpSpPr>
      <p:pic>
        <p:nvPicPr>
          <p:cNvPr id="5" name="Picture 4"/>
          <p:cNvPicPr>
            <a:picLocks noChangeAspect="1"/>
          </p:cNvPicPr>
          <p:nvPr/>
        </p:nvPicPr>
        <p:blipFill>
          <a:blip r:embed="rId65" cstate="screen">
            <a:extLst>
              <a:ext uri="{28A0092B-C50C-407E-A947-70E740481C1C}">
                <a14:useLocalDpi xmlns:a14="http://schemas.microsoft.com/office/drawing/2010/main"/>
              </a:ext>
            </a:extLst>
          </a:blip>
          <a:stretch>
            <a:fillRect/>
          </a:stretch>
        </p:blipFill>
        <p:spPr>
          <a:xfrm rot="5400000">
            <a:off x="9179298" y="3012080"/>
            <a:ext cx="6858623" cy="833218"/>
          </a:xfrm>
          <a:prstGeom prst="rect">
            <a:avLst/>
          </a:prstGeom>
        </p:spPr>
      </p:pic>
    </p:spTree>
    <p:extLst>
      <p:ext uri="{BB962C8B-B14F-4D97-AF65-F5344CB8AC3E}">
        <p14:creationId xmlns:p14="http://schemas.microsoft.com/office/powerpoint/2010/main" val="3748043216"/>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78" r:id="rId18"/>
    <p:sldLayoutId id="2147483679" r:id="rId19"/>
    <p:sldLayoutId id="2147483680" r:id="rId20"/>
    <p:sldLayoutId id="2147483681" r:id="rId21"/>
    <p:sldLayoutId id="2147483682" r:id="rId22"/>
    <p:sldLayoutId id="2147483683" r:id="rId23"/>
    <p:sldLayoutId id="2147483684" r:id="rId24"/>
    <p:sldLayoutId id="2147483685" r:id="rId25"/>
    <p:sldLayoutId id="2147483686" r:id="rId26"/>
    <p:sldLayoutId id="2147483687" r:id="rId27"/>
    <p:sldLayoutId id="2147483688" r:id="rId28"/>
    <p:sldLayoutId id="2147483689" r:id="rId29"/>
    <p:sldLayoutId id="2147483690" r:id="rId30"/>
    <p:sldLayoutId id="2147483691" r:id="rId31"/>
    <p:sldLayoutId id="2147483692" r:id="rId32"/>
    <p:sldLayoutId id="2147483695" r:id="rId33"/>
    <p:sldLayoutId id="2147483696" r:id="rId34"/>
    <p:sldLayoutId id="2147483697" r:id="rId35"/>
    <p:sldLayoutId id="2147483698" r:id="rId36"/>
    <p:sldLayoutId id="2147483699" r:id="rId37"/>
    <p:sldLayoutId id="2147483701" r:id="rId38"/>
    <p:sldLayoutId id="2147483702" r:id="rId39"/>
    <p:sldLayoutId id="2147483703" r:id="rId40"/>
    <p:sldLayoutId id="2147483704" r:id="rId41"/>
    <p:sldLayoutId id="2147483705" r:id="rId42"/>
    <p:sldLayoutId id="2147483706" r:id="rId43"/>
    <p:sldLayoutId id="2147483707" r:id="rId44"/>
    <p:sldLayoutId id="2147483708" r:id="rId45"/>
    <p:sldLayoutId id="2147483709" r:id="rId46"/>
    <p:sldLayoutId id="2147483713" r:id="rId47"/>
    <p:sldLayoutId id="2147483711" r:id="rId48"/>
    <p:sldLayoutId id="2147483712" r:id="rId49"/>
    <p:sldLayoutId id="2147483714" r:id="rId50"/>
    <p:sldLayoutId id="2147483870" r:id="rId51"/>
    <p:sldLayoutId id="2147483871" r:id="rId52"/>
    <p:sldLayoutId id="2147483872" r:id="rId53"/>
    <p:sldLayoutId id="2147483874" r:id="rId54"/>
    <p:sldLayoutId id="2147483876" r:id="rId55"/>
    <p:sldLayoutId id="2147483878" r:id="rId56"/>
    <p:sldLayoutId id="2147483879" r:id="rId57"/>
    <p:sldLayoutId id="2147483880" r:id="rId58"/>
    <p:sldLayoutId id="2147483881" r:id="rId59"/>
    <p:sldLayoutId id="2147483883" r:id="rId60"/>
    <p:sldLayoutId id="2147483884" r:id="rId61"/>
    <p:sldLayoutId id="2147483886" r:id="rId62"/>
    <p:sldLayoutId id="2147483936" r:id="rId63"/>
  </p:sldLayoutIdLst>
  <p:transition>
    <p:fade/>
  </p:transition>
  <p:hf hdr="0" ftr="0" dt="0"/>
  <p:txStyles>
    <p:titleStyle>
      <a:lvl1pPr algn="l" defTabSz="914367" rtl="0" eaLnBrk="1" latinLnBrk="0" hangingPunct="1">
        <a:lnSpc>
          <a:spcPct val="90000"/>
        </a:lnSpc>
        <a:spcBef>
          <a:spcPct val="0"/>
        </a:spcBef>
        <a:buNone/>
        <a:defRPr lang="en-US" sz="3600" b="0" kern="1200" cap="none" spc="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p:titleStyle>
    <p:bodyStyle>
      <a:lvl1pPr marL="224097"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3200" kern="1200" spc="0" baseline="0">
          <a:gradFill>
            <a:gsLst>
              <a:gs pos="1250">
                <a:schemeClr val="tx1"/>
              </a:gs>
              <a:gs pos="100000">
                <a:schemeClr val="tx1"/>
              </a:gs>
            </a:gsLst>
            <a:lin ang="5400000" scaled="0"/>
          </a:gradFill>
          <a:latin typeface="+mj-lt"/>
          <a:ea typeface="+mn-ea"/>
          <a:cs typeface="+mn-cs"/>
        </a:defRPr>
      </a:lvl1pPr>
      <a:lvl2pPr marL="448193"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400" kern="1200" spc="0" baseline="0">
          <a:gradFill>
            <a:gsLst>
              <a:gs pos="1250">
                <a:schemeClr val="tx1"/>
              </a:gs>
              <a:gs pos="100000">
                <a:schemeClr val="tx1"/>
              </a:gs>
            </a:gsLst>
            <a:lin ang="5400000" scaled="0"/>
          </a:gradFill>
          <a:latin typeface="+mn-lt"/>
          <a:ea typeface="+mn-ea"/>
          <a:cs typeface="+mn-cs"/>
        </a:defRPr>
      </a:lvl2pPr>
      <a:lvl3pPr marL="672290"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3pPr>
      <a:lvl4pPr marL="896386"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4pPr>
      <a:lvl5pPr marL="1120483"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5pPr>
      <a:lvl6pPr marL="2514509"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6pPr>
      <a:lvl7pPr marL="2971693"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7pPr>
      <a:lvl8pPr marL="3428877"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8pPr>
      <a:lvl9pPr marL="3886061"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9pPr>
    </p:bodyStyle>
    <p:other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p:otherStyle>
  </p:txStyles>
  <p:extLst>
    <p:ext uri="{27BBF7A9-308A-43DC-89C8-2F10F3537804}">
      <p15:sldGuideLst xmlns:p15="http://schemas.microsoft.com/office/powerpoint/2012/main">
        <p15:guide id="3" pos="1381">
          <p15:clr>
            <a:srgbClr val="C35EA4"/>
          </p15:clr>
        </p15:guide>
        <p15:guide id="4" pos="1528">
          <p15:clr>
            <a:srgbClr val="C35EA4"/>
          </p15:clr>
        </p15:guide>
        <p15:guide id="5" pos="2618">
          <p15:clr>
            <a:srgbClr val="C35EA4"/>
          </p15:clr>
        </p15:guide>
        <p15:guide id="6" pos="2765">
          <p15:clr>
            <a:srgbClr val="C35EA4"/>
          </p15:clr>
        </p15:guide>
        <p15:guide id="7" pos="3854">
          <p15:clr>
            <a:srgbClr val="C35EA4"/>
          </p15:clr>
        </p15:guide>
        <p15:guide id="8" pos="4003">
          <p15:clr>
            <a:srgbClr val="C35EA4"/>
          </p15:clr>
        </p15:guide>
        <p15:guide id="9" pos="5083">
          <p15:clr>
            <a:srgbClr val="C35EA4"/>
          </p15:clr>
        </p15:guide>
        <p15:guide id="10" pos="5230">
          <p15:clr>
            <a:srgbClr val="C35EA4"/>
          </p15:clr>
        </p15:guide>
        <p15:guide id="11" pos="6323">
          <p15:clr>
            <a:srgbClr val="C35EA4"/>
          </p15:clr>
        </p15:guide>
        <p15:guide id="12" pos="6469">
          <p15:clr>
            <a:srgbClr val="C35EA4"/>
          </p15:clr>
        </p15:guide>
        <p15:guide id="16" pos="293">
          <p15:clr>
            <a:srgbClr val="F26B43"/>
          </p15:clr>
        </p15:guide>
        <p15:guide id="17" pos="7558">
          <p15:clr>
            <a:srgbClr val="F26B43"/>
          </p15:clr>
        </p15:guide>
        <p15:guide id="18" orient="horz" pos="751">
          <p15:clr>
            <a:srgbClr val="5ACBF0"/>
          </p15:clr>
        </p15:guide>
        <p15:guide id="19" orient="horz" pos="1366">
          <p15:clr>
            <a:srgbClr val="5ACBF0"/>
          </p15:clr>
        </p15:guide>
        <p15:guide id="20" orient="horz" pos="605">
          <p15:clr>
            <a:srgbClr val="5ACBF0"/>
          </p15:clr>
        </p15:guide>
        <p15:guide id="21" orient="horz" pos="1514">
          <p15:clr>
            <a:srgbClr val="5ACBF0"/>
          </p15:clr>
        </p15:guide>
        <p15:guide id="22" orient="horz" pos="2130">
          <p15:clr>
            <a:srgbClr val="5ACBF0"/>
          </p15:clr>
        </p15:guide>
        <p15:guide id="23" orient="horz" pos="2275">
          <p15:clr>
            <a:srgbClr val="5ACBF0"/>
          </p15:clr>
        </p15:guide>
        <p15:guide id="25" orient="horz" pos="283">
          <p15:clr>
            <a:srgbClr val="F26B43"/>
          </p15:clr>
        </p15:guide>
        <p15:guide id="26" orient="horz" pos="4120">
          <p15:clr>
            <a:srgbClr val="F26B43"/>
          </p15:clr>
        </p15:guide>
        <p15:guide id="27" orient="horz" pos="2891">
          <p15:clr>
            <a:srgbClr val="5ACBF0"/>
          </p15:clr>
        </p15:guide>
        <p15:guide id="28" orient="horz" pos="3038">
          <p15:clr>
            <a:srgbClr val="5ACBF0"/>
          </p15:clr>
        </p15:guide>
        <p15:guide id="29" orient="horz" pos="3654">
          <p15:clr>
            <a:srgbClr val="5ACBF0"/>
          </p15:clr>
        </p15:guide>
        <p15:guide id="30" orient="horz" pos="3800">
          <p15:clr>
            <a:srgbClr val="5ACBF0"/>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pic>
        <p:nvPicPr>
          <p:cNvPr id="5" name="Graphic 4">
            <a:extLst>
              <a:ext uri="{FF2B5EF4-FFF2-40B4-BE49-F238E27FC236}">
                <a16:creationId xmlns:a16="http://schemas.microsoft.com/office/drawing/2014/main" id="{021E37FC-0A17-C45A-8387-54C3D4441AFB}"/>
              </a:ext>
            </a:extLst>
          </p:cNvPr>
          <p:cNvPicPr>
            <a:picLocks noChangeAspect="1"/>
          </p:cNvPicPr>
          <p:nvPr userDrawn="1"/>
        </p:nvPicPr>
        <p:blipFill>
          <a:blip r:embed="rId49">
            <a:extLst>
              <a:ext uri="{96DAC541-7B7A-43D3-8B79-37D633B846F1}">
                <asvg:svgBlip xmlns:asvg="http://schemas.microsoft.com/office/drawing/2016/SVG/main" r:embed="rId50"/>
              </a:ext>
            </a:extLst>
          </a:blip>
          <a:srcRect/>
          <a:stretch/>
        </p:blipFill>
        <p:spPr>
          <a:xfrm rot="5400000">
            <a:off x="9509919" y="2743200"/>
            <a:ext cx="6858000" cy="1371600"/>
          </a:xfrm>
          <a:prstGeom prst="rect">
            <a:avLst/>
          </a:prstGeom>
        </p:spPr>
      </p:pic>
      <p:sp>
        <p:nvSpPr>
          <p:cNvPr id="8" name="TextBox 7">
            <a:extLst>
              <a:ext uri="{FF2B5EF4-FFF2-40B4-BE49-F238E27FC236}">
                <a16:creationId xmlns:a16="http://schemas.microsoft.com/office/drawing/2014/main" id="{AF82299B-D785-CB55-39D0-B6FC9CEC82FA}"/>
              </a:ext>
            </a:extLst>
          </p:cNvPr>
          <p:cNvSpPr txBox="1"/>
          <p:nvPr userDrawn="1">
            <p:extLst>
              <p:ext uri="{1162E1C5-73C7-4A58-AE30-91384D911F3F}">
                <p184:classification xmlns:p184="http://schemas.microsoft.com/office/powerpoint/2018/4/main" val="ftr"/>
              </p:ext>
            </p:extLst>
          </p:nvPr>
        </p:nvSpPr>
        <p:spPr>
          <a:xfrm>
            <a:off x="63500" y="6642100"/>
            <a:ext cx="1828800" cy="152400"/>
          </a:xfrm>
          <a:prstGeom prst="rect">
            <a:avLst/>
          </a:prstGeom>
        </p:spPr>
        <p:txBody>
          <a:bodyPr horzOverflow="overflow" lIns="0" tIns="0" rIns="0" bIns="0">
            <a:spAutoFit/>
          </a:bodyPr>
          <a:lstStyle/>
          <a:p>
            <a:pPr algn="l"/>
            <a:r>
              <a:rPr lang="en-US" sz="1000">
                <a:solidFill>
                  <a:srgbClr val="000000"/>
                </a:solidFill>
                <a:latin typeface="Calibri" panose="020F0502020204030204" pitchFamily="34" charset="0"/>
                <a:ea typeface="Calibri" panose="020F0502020204030204" pitchFamily="34" charset="0"/>
                <a:cs typeface="Calibri" panose="020F0502020204030204" pitchFamily="34" charset="0"/>
              </a:rPr>
              <a:t>Classified as Microsoft Confidential</a:t>
            </a:r>
          </a:p>
        </p:txBody>
      </p:sp>
    </p:spTree>
    <p:extLst>
      <p:ext uri="{BB962C8B-B14F-4D97-AF65-F5344CB8AC3E}">
        <p14:creationId xmlns:p14="http://schemas.microsoft.com/office/powerpoint/2010/main" val="1409983774"/>
      </p:ext>
    </p:extLst>
  </p:cSld>
  <p:clrMap bg1="dk1" tx1="lt1" bg2="dk2" tx2="lt2" accent1="accent1" accent2="accent2" accent3="accent3" accent4="accent4" accent5="accent5" accent6="accent6" hlink="hlink" folHlink="folHlink"/>
  <p:sldLayoutIdLst>
    <p:sldLayoutId id="2147483765" r:id="rId1"/>
    <p:sldLayoutId id="2147483766" r:id="rId2"/>
    <p:sldLayoutId id="2147483767" r:id="rId3"/>
    <p:sldLayoutId id="2147483768" r:id="rId4"/>
    <p:sldLayoutId id="2147483769" r:id="rId5"/>
    <p:sldLayoutId id="2147483770" r:id="rId6"/>
    <p:sldLayoutId id="2147483771" r:id="rId7"/>
    <p:sldLayoutId id="2147483772" r:id="rId8"/>
    <p:sldLayoutId id="2147483773" r:id="rId9"/>
    <p:sldLayoutId id="2147483774" r:id="rId10"/>
    <p:sldLayoutId id="2147483775" r:id="rId11"/>
    <p:sldLayoutId id="2147483776" r:id="rId12"/>
    <p:sldLayoutId id="2147483777" r:id="rId13"/>
    <p:sldLayoutId id="2147483778" r:id="rId14"/>
    <p:sldLayoutId id="2147483779" r:id="rId15"/>
    <p:sldLayoutId id="2147483780" r:id="rId16"/>
    <p:sldLayoutId id="2147483781" r:id="rId17"/>
    <p:sldLayoutId id="2147483782" r:id="rId18"/>
    <p:sldLayoutId id="2147483783" r:id="rId19"/>
    <p:sldLayoutId id="2147483784" r:id="rId20"/>
    <p:sldLayoutId id="2147483785" r:id="rId21"/>
    <p:sldLayoutId id="2147483786" r:id="rId22"/>
    <p:sldLayoutId id="2147483787" r:id="rId23"/>
    <p:sldLayoutId id="2147483788" r:id="rId24"/>
    <p:sldLayoutId id="2147483789" r:id="rId25"/>
    <p:sldLayoutId id="2147483790" r:id="rId26"/>
    <p:sldLayoutId id="2147483791" r:id="rId27"/>
    <p:sldLayoutId id="2147483792" r:id="rId28"/>
    <p:sldLayoutId id="2147483793" r:id="rId29"/>
    <p:sldLayoutId id="2147483794" r:id="rId30"/>
    <p:sldLayoutId id="2147483795" r:id="rId31"/>
    <p:sldLayoutId id="2147483796" r:id="rId32"/>
    <p:sldLayoutId id="2147483797" r:id="rId33"/>
    <p:sldLayoutId id="2147483798" r:id="rId34"/>
    <p:sldLayoutId id="2147483799" r:id="rId35"/>
    <p:sldLayoutId id="2147483800" r:id="rId36"/>
    <p:sldLayoutId id="2147483801" r:id="rId37"/>
    <p:sldLayoutId id="2147483802" r:id="rId38"/>
    <p:sldLayoutId id="2147483803" r:id="rId39"/>
    <p:sldLayoutId id="2147483804" r:id="rId40"/>
    <p:sldLayoutId id="2147483805" r:id="rId41"/>
    <p:sldLayoutId id="2147483806" r:id="rId42"/>
    <p:sldLayoutId id="2147483807" r:id="rId43"/>
    <p:sldLayoutId id="2147483808" r:id="rId44"/>
    <p:sldLayoutId id="2147483809" r:id="rId45"/>
    <p:sldLayoutId id="2147483810" r:id="rId46"/>
    <p:sldLayoutId id="2147483811" r:id="rId47"/>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smtClean="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13">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bwMode="blackWhite">
      <p:bgRef idx="1001">
        <a:schemeClr val="bg1"/>
      </p:bgRef>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4"/>
            <a:ext cx="11018520" cy="1612749"/>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pic>
        <p:nvPicPr>
          <p:cNvPr id="48" name="MS Brand colors" descr="These are Microsoft Brand colors. The color bar is placed to the side of the Theme master so that it will be visible on all slides. Users can use the 'eye dropper' color tools under Color Fill Shape, Color Fill line etc. to easily select Brand colors. ">
            <a:extLst>
              <a:ext uri="{FF2B5EF4-FFF2-40B4-BE49-F238E27FC236}">
                <a16:creationId xmlns:a16="http://schemas.microsoft.com/office/drawing/2014/main" id="{64D47851-93E6-4066-B42D-42968BFB647D}"/>
              </a:ext>
              <a:ext uri="{C183D7F6-B498-43B3-948B-1728B52AA6E4}">
                <adec:decorative xmlns:adec="http://schemas.microsoft.com/office/drawing/2017/decorative" val="0"/>
              </a:ext>
            </a:extLst>
          </p:cNvPr>
          <p:cNvPicPr>
            <a:picLocks noChangeAspect="1"/>
          </p:cNvPicPr>
          <p:nvPr userDrawn="1"/>
        </p:nvPicPr>
        <p:blipFill rotWithShape="1">
          <a:blip r:embed="rId26" cstate="screen">
            <a:extLst>
              <a:ext uri="{28A0092B-C50C-407E-A947-70E740481C1C}">
                <a14:useLocalDpi xmlns:a14="http://schemas.microsoft.com/office/drawing/2010/main"/>
              </a:ext>
            </a:extLst>
          </a:blip>
          <a:srcRect l="762"/>
          <a:stretch/>
        </p:blipFill>
        <p:spPr>
          <a:xfrm rot="5400000">
            <a:off x="9509760" y="2843774"/>
            <a:ext cx="6858000" cy="1170455"/>
          </a:xfrm>
          <a:prstGeom prst="rect">
            <a:avLst/>
          </a:prstGeom>
        </p:spPr>
      </p:pic>
      <p:sp>
        <p:nvSpPr>
          <p:cNvPr id="34" name="Slide Number Placeholder 33">
            <a:extLst>
              <a:ext uri="{FF2B5EF4-FFF2-40B4-BE49-F238E27FC236}">
                <a16:creationId xmlns:a16="http://schemas.microsoft.com/office/drawing/2014/main" id="{6D63B297-927B-6144-B15E-C2A058EE537D}"/>
              </a:ext>
            </a:extLst>
          </p:cNvPr>
          <p:cNvSpPr>
            <a:spLocks noGrp="1"/>
          </p:cNvSpPr>
          <p:nvPr>
            <p:ph type="sldNum" sz="quarter" idx="4"/>
          </p:nvPr>
        </p:nvSpPr>
        <p:spPr>
          <a:xfrm>
            <a:off x="9296400" y="6427471"/>
            <a:ext cx="2743200" cy="365125"/>
          </a:xfrm>
          <a:prstGeom prst="rect">
            <a:avLst/>
          </a:prstGeom>
        </p:spPr>
        <p:txBody>
          <a:bodyPr vert="horz" lIns="91440" tIns="45720" rIns="91440" bIns="45720" rtlCol="0" anchor="ctr"/>
          <a:lstStyle>
            <a:lvl1pPr algn="r">
              <a:defRPr sz="1050">
                <a:solidFill>
                  <a:schemeClr val="tx1">
                    <a:tint val="75000"/>
                  </a:schemeClr>
                </a:solidFill>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fld id="{F649A1B1-5A8E-4E46-95DF-CCAC78182983}" type="slidenum">
              <a:rPr kumimoji="0" lang="en-US" sz="1050" b="0" i="0" u="none" strike="noStrike" kern="1200" cap="none" spc="0" normalizeH="0" baseline="0" noProof="0" smtClean="0">
                <a:ln>
                  <a:noFill/>
                </a:ln>
                <a:solidFill>
                  <a:srgbClr val="000000">
                    <a:tint val="75000"/>
                  </a:srgbClr>
                </a:solidFill>
                <a:effectLst/>
                <a:uLnTx/>
                <a:uFillTx/>
                <a:latin typeface="Segoe U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en-US" sz="1050" b="0" i="0" u="none" strike="noStrike" kern="1200" cap="none" spc="0" normalizeH="0" baseline="0" noProof="0">
              <a:ln>
                <a:noFill/>
              </a:ln>
              <a:solidFill>
                <a:srgbClr val="000000">
                  <a:tint val="75000"/>
                </a:srgbClr>
              </a:solidFill>
              <a:effectLst/>
              <a:uLnTx/>
              <a:uFillTx/>
              <a:latin typeface="Segoe UI"/>
              <a:ea typeface="+mn-ea"/>
              <a:cs typeface="+mn-cs"/>
            </a:endParaRPr>
          </a:p>
        </p:txBody>
      </p:sp>
    </p:spTree>
    <p:extLst>
      <p:ext uri="{BB962C8B-B14F-4D97-AF65-F5344CB8AC3E}">
        <p14:creationId xmlns:p14="http://schemas.microsoft.com/office/powerpoint/2010/main" val="2044640292"/>
      </p:ext>
    </p:extLst>
  </p:cSld>
  <p:clrMap bg1="lt1" tx1="dk1" bg2="lt2" tx2="dk2" accent1="accent1" accent2="accent2" accent3="accent3" accent4="accent4" accent5="accent5" accent6="accent6" hlink="hlink" folHlink="folHlink"/>
  <p:sldLayoutIdLst>
    <p:sldLayoutId id="2147483830" r:id="rId1"/>
    <p:sldLayoutId id="2147483831" r:id="rId2"/>
    <p:sldLayoutId id="2147483832" r:id="rId3"/>
    <p:sldLayoutId id="2147483834" r:id="rId4"/>
    <p:sldLayoutId id="2147483835" r:id="rId5"/>
    <p:sldLayoutId id="2147483836" r:id="rId6"/>
    <p:sldLayoutId id="2147483837" r:id="rId7"/>
    <p:sldLayoutId id="2147483838" r:id="rId8"/>
    <p:sldLayoutId id="2147483839" r:id="rId9"/>
    <p:sldLayoutId id="2147483840" r:id="rId10"/>
    <p:sldLayoutId id="2147483842" r:id="rId11"/>
    <p:sldLayoutId id="2147483843" r:id="rId12"/>
    <p:sldLayoutId id="2147483844" r:id="rId13"/>
    <p:sldLayoutId id="2147483845" r:id="rId14"/>
    <p:sldLayoutId id="2147483846" r:id="rId15"/>
    <p:sldLayoutId id="2147483847" r:id="rId16"/>
    <p:sldLayoutId id="2147483848" r:id="rId17"/>
    <p:sldLayoutId id="2147483849" r:id="rId18"/>
    <p:sldLayoutId id="2147483850" r:id="rId19"/>
    <p:sldLayoutId id="2147483851" r:id="rId20"/>
    <p:sldLayoutId id="2147483852" r:id="rId21"/>
    <p:sldLayoutId id="2147483853" r:id="rId22"/>
    <p:sldLayoutId id="2147483854" r:id="rId23"/>
    <p:sldLayoutId id="2147483855" r:id="rId24"/>
  </p:sldLayoutIdLst>
  <p:transition>
    <p:fade/>
  </p:transition>
  <p:hf hdr="0" ftr="0" dt="0"/>
  <p:txStyles>
    <p:titleStyle>
      <a:lvl1pPr algn="l" defTabSz="932742" rtl="0" eaLnBrk="1" latinLnBrk="0" hangingPunct="1">
        <a:lnSpc>
          <a:spcPct val="100000"/>
        </a:lnSpc>
        <a:spcBef>
          <a:spcPct val="0"/>
        </a:spcBef>
        <a:buNone/>
        <a:defRPr lang="en-US" sz="3600" b="0" kern="1200" cap="none" spc="-50" baseline="0" dirty="0" smtClean="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13">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bwMode="blackWhite">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p:ph type="body" idx="1"/>
          </p:nvPr>
        </p:nvSpPr>
        <p:spPr>
          <a:xfrm>
            <a:off x="584200" y="1435503"/>
            <a:ext cx="11018520" cy="1612749"/>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pic>
        <p:nvPicPr>
          <p:cNvPr id="144" name="Graphic 143">
            <a:extLst>
              <a:ext uri="{FF2B5EF4-FFF2-40B4-BE49-F238E27FC236}">
                <a16:creationId xmlns:a16="http://schemas.microsoft.com/office/drawing/2014/main" id="{55FCE7D5-5796-0746-3173-EB75FBE85E45}"/>
              </a:ext>
            </a:extLst>
          </p:cNvPr>
          <p:cNvPicPr>
            <a:picLocks noChangeAspect="1"/>
          </p:cNvPicPr>
          <p:nvPr/>
        </p:nvPicPr>
        <p:blipFill>
          <a:blip r:embed="rId50">
            <a:extLst>
              <a:ext uri="{96DAC541-7B7A-43D3-8B79-37D633B846F1}">
                <asvg:svgBlip xmlns:asvg="http://schemas.microsoft.com/office/drawing/2016/SVG/main" r:embed="rId51"/>
              </a:ext>
            </a:extLst>
          </a:blip>
          <a:srcRect/>
          <a:stretch/>
        </p:blipFill>
        <p:spPr>
          <a:xfrm rot="5400000">
            <a:off x="9509919" y="2743200"/>
            <a:ext cx="6858000" cy="1371600"/>
          </a:xfrm>
          <a:prstGeom prst="rect">
            <a:avLst/>
          </a:prstGeom>
        </p:spPr>
      </p:pic>
    </p:spTree>
    <p:extLst>
      <p:ext uri="{BB962C8B-B14F-4D97-AF65-F5344CB8AC3E}">
        <p14:creationId xmlns:p14="http://schemas.microsoft.com/office/powerpoint/2010/main" val="4209696942"/>
      </p:ext>
    </p:extLst>
  </p:cSld>
  <p:clrMap bg1="dk1" tx1="lt1" bg2="dk2" tx2="lt2" accent1="accent1" accent2="accent2" accent3="accent3" accent4="accent4" accent5="accent5" accent6="accent6" hlink="hlink" folHlink="folHlink"/>
  <p:sldLayoutIdLst>
    <p:sldLayoutId id="2147483979" r:id="rId1"/>
    <p:sldLayoutId id="2147483980" r:id="rId2"/>
    <p:sldLayoutId id="2147483981" r:id="rId3"/>
    <p:sldLayoutId id="2147483982" r:id="rId4"/>
    <p:sldLayoutId id="2147483983" r:id="rId5"/>
    <p:sldLayoutId id="2147483984" r:id="rId6"/>
    <p:sldLayoutId id="2147483985" r:id="rId7"/>
    <p:sldLayoutId id="2147483986" r:id="rId8"/>
    <p:sldLayoutId id="2147483987" r:id="rId9"/>
    <p:sldLayoutId id="2147483988" r:id="rId10"/>
    <p:sldLayoutId id="2147483989" r:id="rId11"/>
    <p:sldLayoutId id="2147483990" r:id="rId12"/>
    <p:sldLayoutId id="2147483991" r:id="rId13"/>
    <p:sldLayoutId id="2147483992" r:id="rId14"/>
    <p:sldLayoutId id="2147483993" r:id="rId15"/>
    <p:sldLayoutId id="2147483994" r:id="rId16"/>
    <p:sldLayoutId id="2147483995" r:id="rId17"/>
    <p:sldLayoutId id="2147483996" r:id="rId18"/>
    <p:sldLayoutId id="2147483997" r:id="rId19"/>
    <p:sldLayoutId id="2147483998" r:id="rId20"/>
    <p:sldLayoutId id="2147483999" r:id="rId21"/>
    <p:sldLayoutId id="2147484000" r:id="rId22"/>
    <p:sldLayoutId id="2147484001" r:id="rId23"/>
    <p:sldLayoutId id="2147484002" r:id="rId24"/>
    <p:sldLayoutId id="2147484003" r:id="rId25"/>
    <p:sldLayoutId id="2147484004" r:id="rId26"/>
    <p:sldLayoutId id="2147484005" r:id="rId27"/>
    <p:sldLayoutId id="2147484006" r:id="rId28"/>
    <p:sldLayoutId id="2147484007" r:id="rId29"/>
    <p:sldLayoutId id="2147484008" r:id="rId30"/>
    <p:sldLayoutId id="2147484009" r:id="rId31"/>
    <p:sldLayoutId id="2147484010" r:id="rId32"/>
    <p:sldLayoutId id="2147484011" r:id="rId33"/>
    <p:sldLayoutId id="2147484012" r:id="rId34"/>
    <p:sldLayoutId id="2147484013" r:id="rId35"/>
    <p:sldLayoutId id="2147484014" r:id="rId36"/>
    <p:sldLayoutId id="2147484015" r:id="rId37"/>
    <p:sldLayoutId id="2147484016" r:id="rId38"/>
    <p:sldLayoutId id="2147484017" r:id="rId39"/>
    <p:sldLayoutId id="2147484018" r:id="rId40"/>
    <p:sldLayoutId id="2147484019" r:id="rId41"/>
    <p:sldLayoutId id="2147484020" r:id="rId42"/>
    <p:sldLayoutId id="2147484021" r:id="rId43"/>
    <p:sldLayoutId id="2147484022" r:id="rId44"/>
    <p:sldLayoutId id="2147484023" r:id="rId45"/>
    <p:sldLayoutId id="2147484024" r:id="rId46"/>
    <p:sldLayoutId id="2147484025" r:id="rId47"/>
    <p:sldLayoutId id="2147484026" r:id="rId48"/>
  </p:sldLayoutIdLst>
  <p:transition>
    <p:fade/>
  </p:transition>
  <p:hf sldNum="0" hdr="0" ftr="0" dt="0"/>
  <p:txStyles>
    <p:titleStyle>
      <a:lvl1pPr algn="l" defTabSz="932742" rtl="0" eaLnBrk="1" latinLnBrk="0" hangingPunct="1">
        <a:lnSpc>
          <a:spcPct val="100000"/>
        </a:lnSpc>
        <a:spcBef>
          <a:spcPct val="0"/>
        </a:spcBef>
        <a:buNone/>
        <a:defRPr lang="en-US" sz="3600" b="0" kern="1200" cap="none" spc="-50" baseline="0" dirty="0" smtClean="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13">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guide id="31" orient="horz" pos="4008">
          <p15:clr>
            <a:srgbClr val="F26B43"/>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bwMode="blackWhite">
      <p:bgRef idx="1001">
        <a:schemeClr val="bg1"/>
      </p:bgRef>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sp>
        <p:nvSpPr>
          <p:cNvPr id="4" name="Text Placeholder 3"/>
          <p:cNvSpPr>
            <a:spLocks noGrp="1"/>
          </p:cNvSpPr>
          <p:nvPr userDrawn="1">
            <p:ph type="body" idx="1"/>
          </p:nvPr>
        </p:nvSpPr>
        <p:spPr>
          <a:xfrm>
            <a:off x="584200" y="1435504"/>
            <a:ext cx="11018520" cy="1612749"/>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pic>
        <p:nvPicPr>
          <p:cNvPr id="48" name="MS Brand colors" descr="These are Microsoft Brand colors. The color bar is placed to the side of the Theme master so that it will be visible on all slides. Users can use the 'eye dropper' color tools under Color Fill Shape, Color Fill line etc. to easily select Brand colors. ">
            <a:extLst>
              <a:ext uri="{FF2B5EF4-FFF2-40B4-BE49-F238E27FC236}">
                <a16:creationId xmlns:a16="http://schemas.microsoft.com/office/drawing/2014/main" id="{64D47851-93E6-4066-B42D-42968BFB647D}"/>
              </a:ext>
              <a:ext uri="{C183D7F6-B498-43B3-948B-1728B52AA6E4}">
                <adec:decorative xmlns:adec="http://schemas.microsoft.com/office/drawing/2017/decorative" val="0"/>
              </a:ext>
            </a:extLst>
          </p:cNvPr>
          <p:cNvPicPr>
            <a:picLocks noChangeAspect="1"/>
          </p:cNvPicPr>
          <p:nvPr userDrawn="1"/>
        </p:nvPicPr>
        <p:blipFill rotWithShape="1">
          <a:blip r:embed="rId20" cstate="hqprint">
            <a:extLst>
              <a:ext uri="{28A0092B-C50C-407E-A947-70E740481C1C}">
                <a14:useLocalDpi xmlns:a14="http://schemas.microsoft.com/office/drawing/2010/main"/>
              </a:ext>
            </a:extLst>
          </a:blip>
          <a:srcRect l="762"/>
          <a:stretch/>
        </p:blipFill>
        <p:spPr>
          <a:xfrm rot="5400000">
            <a:off x="9509760" y="2843774"/>
            <a:ext cx="6858000" cy="1170455"/>
          </a:xfrm>
          <a:prstGeom prst="rect">
            <a:avLst/>
          </a:prstGeom>
        </p:spPr>
      </p:pic>
      <p:sp>
        <p:nvSpPr>
          <p:cNvPr id="34" name="Slide Number Placeholder 33">
            <a:extLst>
              <a:ext uri="{FF2B5EF4-FFF2-40B4-BE49-F238E27FC236}">
                <a16:creationId xmlns:a16="http://schemas.microsoft.com/office/drawing/2014/main" id="{6D63B297-927B-6144-B15E-C2A058EE537D}"/>
              </a:ext>
            </a:extLst>
          </p:cNvPr>
          <p:cNvSpPr>
            <a:spLocks noGrp="1"/>
          </p:cNvSpPr>
          <p:nvPr>
            <p:ph type="sldNum" sz="quarter" idx="4"/>
          </p:nvPr>
        </p:nvSpPr>
        <p:spPr>
          <a:xfrm>
            <a:off x="9296400" y="6427471"/>
            <a:ext cx="2743200" cy="365125"/>
          </a:xfrm>
          <a:prstGeom prst="rect">
            <a:avLst/>
          </a:prstGeom>
        </p:spPr>
        <p:txBody>
          <a:bodyPr vert="horz" lIns="91440" tIns="45720" rIns="91440" bIns="45720" rtlCol="0" anchor="ctr"/>
          <a:lstStyle>
            <a:lvl1pPr algn="r">
              <a:defRPr sz="1050">
                <a:solidFill>
                  <a:schemeClr val="tx1">
                    <a:tint val="75000"/>
                  </a:schemeClr>
                </a:solidFill>
              </a:defRPr>
            </a:lvl1pPr>
          </a:lstStyle>
          <a:p>
            <a:fld id="{F649A1B1-5A8E-4E46-95DF-CCAC78182983}" type="slidenum">
              <a:rPr lang="en-US" smtClean="0"/>
              <a:pPr/>
              <a:t>‹#›</a:t>
            </a:fld>
            <a:endParaRPr lang="en-US"/>
          </a:p>
        </p:txBody>
      </p:sp>
    </p:spTree>
    <p:extLst>
      <p:ext uri="{BB962C8B-B14F-4D97-AF65-F5344CB8AC3E}">
        <p14:creationId xmlns:p14="http://schemas.microsoft.com/office/powerpoint/2010/main" val="2380008473"/>
      </p:ext>
    </p:extLst>
  </p:cSld>
  <p:clrMap bg1="lt1" tx1="dk1" bg2="lt2" tx2="dk2" accent1="accent1" accent2="accent2" accent3="accent3" accent4="accent4" accent5="accent5" accent6="accent6" hlink="hlink" folHlink="folHlink"/>
  <p:sldLayoutIdLst>
    <p:sldLayoutId id="2147484028" r:id="rId1"/>
    <p:sldLayoutId id="2147484029" r:id="rId2"/>
    <p:sldLayoutId id="2147484030" r:id="rId3"/>
    <p:sldLayoutId id="2147484031" r:id="rId4"/>
    <p:sldLayoutId id="2147484032" r:id="rId5"/>
    <p:sldLayoutId id="2147484033" r:id="rId6"/>
    <p:sldLayoutId id="2147484034" r:id="rId7"/>
    <p:sldLayoutId id="2147484035" r:id="rId8"/>
    <p:sldLayoutId id="2147484036" r:id="rId9"/>
    <p:sldLayoutId id="2147484037" r:id="rId10"/>
    <p:sldLayoutId id="2147484038" r:id="rId11"/>
    <p:sldLayoutId id="2147484039" r:id="rId12"/>
    <p:sldLayoutId id="2147484040" r:id="rId13"/>
    <p:sldLayoutId id="2147484041" r:id="rId14"/>
    <p:sldLayoutId id="2147484042" r:id="rId15"/>
    <p:sldLayoutId id="2147484043" r:id="rId16"/>
    <p:sldLayoutId id="2147484044" r:id="rId17"/>
    <p:sldLayoutId id="2147484045" r:id="rId18"/>
  </p:sldLayoutIdLst>
  <p:transition>
    <p:fade/>
  </p:transition>
  <p:hf hdr="0" ftr="0" dt="0"/>
  <p:txStyles>
    <p:titleStyle>
      <a:lvl1pPr algn="l" defTabSz="932742" rtl="0" eaLnBrk="1" latinLnBrk="0" hangingPunct="1">
        <a:lnSpc>
          <a:spcPct val="100000"/>
        </a:lnSpc>
        <a:spcBef>
          <a:spcPct val="0"/>
        </a:spcBef>
        <a:buNone/>
        <a:defRPr lang="en-US" sz="3600" b="0" kern="1200" cap="none" spc="-50" baseline="0" dirty="0" smtClean="0">
          <a:ln w="3175">
            <a:noFill/>
          </a:ln>
          <a:solidFill>
            <a:schemeClr val="tx1"/>
          </a:solidFill>
          <a:effectLst/>
          <a:latin typeface="+mj-lt"/>
          <a:ea typeface="+mn-ea"/>
          <a:cs typeface="Segoe UI"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13">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bwMode="blackWhite">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588263" y="457200"/>
            <a:ext cx="11018520" cy="553998"/>
          </a:xfrm>
          <a:prstGeom prst="rect">
            <a:avLst/>
          </a:prstGeom>
        </p:spPr>
        <p:txBody>
          <a:bodyPr vert="horz" wrap="square" lIns="0" tIns="0" rIns="0" bIns="0" rtlCol="0" anchor="t">
            <a:spAutoFit/>
          </a:bodyPr>
          <a:lstStyle/>
          <a:p>
            <a:r>
              <a:rPr lang="en-US"/>
              <a:t>Click to edit Master title style</a:t>
            </a:r>
          </a:p>
        </p:txBody>
      </p:sp>
      <p:grpSp>
        <p:nvGrpSpPr>
          <p:cNvPr id="47" name="GRID" hidden="1">
            <a:extLst>
              <a:ext uri="{FF2B5EF4-FFF2-40B4-BE49-F238E27FC236}">
                <a16:creationId xmlns:a16="http://schemas.microsoft.com/office/drawing/2014/main" id="{32B5FFBF-552A-4973-B5B3-9EE3A765185F}"/>
              </a:ext>
            </a:extLst>
          </p:cNvPr>
          <p:cNvGrpSpPr/>
          <p:nvPr/>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b="0" i="0">
              <a:gradFill>
                <a:gsLst>
                  <a:gs pos="0">
                    <a:srgbClr val="FFFFFF"/>
                  </a:gs>
                  <a:gs pos="100000">
                    <a:srgbClr val="FFFFFF"/>
                  </a:gs>
                </a:gsLst>
                <a:lin ang="5400000" scaled="0"/>
              </a:gradFill>
              <a:latin typeface="Segoe Sans Text" pitchFamily="2" charset="0"/>
              <a:ea typeface="Segoe UI" pitchFamily="34" charset="0"/>
              <a:cs typeface="Segoe Sans Text" pitchFamily="2" charset="0"/>
            </a:endParaRPr>
          </a:p>
        </p:txBody>
      </p:sp>
      <p:sp>
        <p:nvSpPr>
          <p:cNvPr id="35" name=".32 square" hidden="1">
            <a:extLst>
              <a:ext uri="{FF2B5EF4-FFF2-40B4-BE49-F238E27FC236}">
                <a16:creationId xmlns:a16="http://schemas.microsoft.com/office/drawing/2014/main" id="{09835393-211C-428D-B22F-51EE7A413599}"/>
              </a:ext>
            </a:extLst>
          </p:cNvPr>
          <p:cNvSpPr/>
          <p:nvPr/>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b="0" i="0">
              <a:gradFill>
                <a:gsLst>
                  <a:gs pos="0">
                    <a:srgbClr val="FFFFFF"/>
                  </a:gs>
                  <a:gs pos="100000">
                    <a:srgbClr val="FFFFFF"/>
                  </a:gs>
                </a:gsLst>
                <a:lin ang="5400000" scaled="0"/>
              </a:gradFill>
              <a:latin typeface="Segoe Sans Text" pitchFamily="2" charset="0"/>
              <a:ea typeface="Segoe UI" pitchFamily="34" charset="0"/>
              <a:cs typeface="Segoe Sans Text" pitchFamily="2" charset="0"/>
            </a:endParaRPr>
          </a:p>
        </p:txBody>
      </p:sp>
      <p:sp>
        <p:nvSpPr>
          <p:cNvPr id="50" name="Text Placeholder 3">
            <a:extLst>
              <a:ext uri="{FF2B5EF4-FFF2-40B4-BE49-F238E27FC236}">
                <a16:creationId xmlns:a16="http://schemas.microsoft.com/office/drawing/2014/main" id="{82F42317-AD13-1C64-2F94-CC80297B169C}"/>
              </a:ext>
            </a:extLst>
          </p:cNvPr>
          <p:cNvSpPr>
            <a:spLocks noGrp="1"/>
          </p:cNvSpPr>
          <p:nvPr>
            <p:ph type="body" idx="1"/>
          </p:nvPr>
        </p:nvSpPr>
        <p:spPr>
          <a:xfrm>
            <a:off x="584200" y="1435503"/>
            <a:ext cx="11018520" cy="1400383"/>
          </a:xfrm>
          <a:prstGeom prst="rect">
            <a:avLst/>
          </a:prstGeom>
        </p:spPr>
        <p:txBody>
          <a:bodyPr vert="horz" wrap="square" lIns="0" tIns="0" rIns="0" bIns="0" rtlCol="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51" name="GRID" hidden="1">
            <a:extLst>
              <a:ext uri="{FF2B5EF4-FFF2-40B4-BE49-F238E27FC236}">
                <a16:creationId xmlns:a16="http://schemas.microsoft.com/office/drawing/2014/main" id="{34E461C4-0667-0C35-3228-98017FD82325}"/>
              </a:ext>
            </a:extLst>
          </p:cNvPr>
          <p:cNvGrpSpPr/>
          <p:nvPr userDrawn="1"/>
        </p:nvGrpSpPr>
        <p:grpSpPr>
          <a:xfrm>
            <a:off x="0" y="0"/>
            <a:ext cx="12192000" cy="6858000"/>
            <a:chOff x="0" y="0"/>
            <a:chExt cx="12192000" cy="6858000"/>
          </a:xfrm>
        </p:grpSpPr>
        <p:cxnSp>
          <p:nvCxnSpPr>
            <p:cNvPr id="52" name="Straight Connector 51">
              <a:extLst>
                <a:ext uri="{FF2B5EF4-FFF2-40B4-BE49-F238E27FC236}">
                  <a16:creationId xmlns:a16="http://schemas.microsoft.com/office/drawing/2014/main" id="{BADC934D-23F7-24DF-DA08-BEED8647C31E}"/>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4B651D8E-25A1-B58B-9598-5A8422966065}"/>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AB07EE53-9283-9473-8207-DF782B094AC4}"/>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1DC5D870-4275-37F9-5E2F-AC6CB02AD5CE}"/>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32226E0C-79A0-F1D6-6F7F-BF9171D12ACD}"/>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A3F51624-73F7-B41C-75D1-49A2FE0B09DA}"/>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DB5FD0EA-DCAF-9FEA-94B4-AD26C40410F7}"/>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BCCEA043-FEA7-153C-1EE1-84DA54FC45CC}"/>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EF48A40E-B71A-D448-08EB-8A94C01AC2D8}"/>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22DA704C-4918-7420-5D28-C99391980175}"/>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A40B726C-16E4-7DE7-05E4-A46BF2935659}"/>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072B0F9E-1234-CD25-3FA7-773FFE9B718E}"/>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891C184D-2B61-C803-B22F-114E3FD8117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24C9E8B1-31B4-CFE5-EAF7-C12F90583EF6}"/>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0176893B-08AD-FD98-2169-1961BD17DFAB}"/>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A1AFBFDD-BEAD-44DE-9095-21C0402B430E}"/>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61D5E0BA-151A-147B-7A08-DE99D1B25713}"/>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8E3295D0-69FC-C8EB-0CAE-3696160B8893}"/>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E2B4FD60-EADD-5FED-F719-F17301CB1286}"/>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62AB595E-B74B-CB33-2F53-2BEEF67E6AAC}"/>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B0714933-FDFB-B2A2-07E5-4ACFE0E56D97}"/>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0B10ABBA-69D6-1325-CA6D-5DF00A4985FA}"/>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8F05DFB8-8E12-10A9-7FBB-8444BB364888}"/>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3096A70B-C0BA-DCFF-8B1A-FE9957587B5F}"/>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CD6D9D50-AEE9-0173-9EBD-26D63D6AA106}"/>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B792BC17-F8B1-F663-5537-67FB640A1CAC}"/>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81FB88C8-B103-6711-56E8-BEF86644781F}"/>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EF08A7A5-CFE8-1E97-E179-6C1C6ACCD40B}"/>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CC6ED779-2104-E72D-1B39-90FC1189FF8B}"/>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C15A26F0-D4F9-1FF2-6A81-073ED526CE78}"/>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A541F0A8-B2FD-1DCA-EA4F-3170BA770A83}"/>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0E1FEC50-7C2D-21B2-2778-4F80B6848351}"/>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9C906BB8-2690-3905-35DE-BB2E3AEF6048}"/>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6C2B3ED0-49E0-09A2-8C2D-8B4E525A91DB}"/>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86" name=".64 square" hidden="1">
            <a:extLst>
              <a:ext uri="{FF2B5EF4-FFF2-40B4-BE49-F238E27FC236}">
                <a16:creationId xmlns:a16="http://schemas.microsoft.com/office/drawing/2014/main" id="{66650E58-D3B3-4B0D-DCB9-EB501F0DFB1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b="0" i="0">
              <a:gradFill>
                <a:gsLst>
                  <a:gs pos="0">
                    <a:srgbClr val="FFFFFF"/>
                  </a:gs>
                  <a:gs pos="100000">
                    <a:srgbClr val="FFFFFF"/>
                  </a:gs>
                </a:gsLst>
                <a:lin ang="5400000" scaled="0"/>
              </a:gradFill>
              <a:latin typeface="Segoe Sans Text" pitchFamily="2" charset="0"/>
              <a:ea typeface="Segoe UI" pitchFamily="34" charset="0"/>
              <a:cs typeface="Segoe Sans Text" pitchFamily="2" charset="0"/>
            </a:endParaRPr>
          </a:p>
        </p:txBody>
      </p:sp>
      <p:sp>
        <p:nvSpPr>
          <p:cNvPr id="87" name=".32 square" hidden="1">
            <a:extLst>
              <a:ext uri="{FF2B5EF4-FFF2-40B4-BE49-F238E27FC236}">
                <a16:creationId xmlns:a16="http://schemas.microsoft.com/office/drawing/2014/main" id="{3A24154E-FD9E-71DE-640D-BF95D5440D8F}"/>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b="0" i="0">
              <a:gradFill>
                <a:gsLst>
                  <a:gs pos="0">
                    <a:srgbClr val="FFFFFF"/>
                  </a:gs>
                  <a:gs pos="100000">
                    <a:srgbClr val="FFFFFF"/>
                  </a:gs>
                </a:gsLst>
                <a:lin ang="5400000" scaled="0"/>
              </a:gradFill>
              <a:latin typeface="Segoe Sans Text" pitchFamily="2" charset="0"/>
              <a:ea typeface="Segoe UI" pitchFamily="34" charset="0"/>
              <a:cs typeface="Segoe Sans Text" pitchFamily="2" charset="0"/>
            </a:endParaRPr>
          </a:p>
        </p:txBody>
      </p:sp>
      <p:sp>
        <p:nvSpPr>
          <p:cNvPr id="5" name="Footer Placeholder 4">
            <a:extLst>
              <a:ext uri="{FF2B5EF4-FFF2-40B4-BE49-F238E27FC236}">
                <a16:creationId xmlns:a16="http://schemas.microsoft.com/office/drawing/2014/main" id="{9E292CDA-3036-7D1C-B851-7A5EB15FA1C0}"/>
              </a:ext>
            </a:extLst>
          </p:cNvPr>
          <p:cNvSpPr>
            <a:spLocks noGrp="1"/>
          </p:cNvSpPr>
          <p:nvPr>
            <p:ph type="ftr" sz="quarter" idx="3"/>
          </p:nvPr>
        </p:nvSpPr>
        <p:spPr>
          <a:xfrm>
            <a:off x="584200" y="6477356"/>
            <a:ext cx="4114800" cy="123111"/>
          </a:xfrm>
          <a:prstGeom prst="rect">
            <a:avLst/>
          </a:prstGeom>
        </p:spPr>
        <p:txBody>
          <a:bodyPr vert="horz" lIns="0" tIns="0" rIns="0" bIns="0" rtlCol="0" anchor="ctr">
            <a:spAutoFit/>
          </a:bodyPr>
          <a:lstStyle>
            <a:lvl1pPr algn="l">
              <a:defRPr sz="800" b="0" i="0">
                <a:solidFill>
                  <a:schemeClr val="tx1"/>
                </a:solidFill>
                <a:latin typeface="Segoe Sans Text" pitchFamily="2" charset="0"/>
              </a:defRPr>
            </a:lvl1pPr>
          </a:lstStyle>
          <a:p>
            <a:r>
              <a:rPr lang="en-US"/>
              <a:t>Microsoft Confidential</a:t>
            </a:r>
          </a:p>
        </p:txBody>
      </p:sp>
      <p:sp>
        <p:nvSpPr>
          <p:cNvPr id="6" name="Slide Number Placeholder 5">
            <a:extLst>
              <a:ext uri="{FF2B5EF4-FFF2-40B4-BE49-F238E27FC236}">
                <a16:creationId xmlns:a16="http://schemas.microsoft.com/office/drawing/2014/main" id="{5D5F60D1-9CD4-1377-F479-CA37B83380D2}"/>
              </a:ext>
            </a:extLst>
          </p:cNvPr>
          <p:cNvSpPr>
            <a:spLocks noGrp="1"/>
          </p:cNvSpPr>
          <p:nvPr>
            <p:ph type="sldNum" sz="quarter" idx="4"/>
          </p:nvPr>
        </p:nvSpPr>
        <p:spPr>
          <a:xfrm>
            <a:off x="8866633" y="6477356"/>
            <a:ext cx="2743200" cy="123111"/>
          </a:xfrm>
          <a:prstGeom prst="rect">
            <a:avLst/>
          </a:prstGeom>
        </p:spPr>
        <p:txBody>
          <a:bodyPr vert="horz" lIns="0" tIns="0" rIns="0" bIns="0" rtlCol="0" anchor="ctr">
            <a:spAutoFit/>
          </a:bodyPr>
          <a:lstStyle>
            <a:lvl1pPr algn="r">
              <a:defRPr sz="800" b="0" i="0">
                <a:solidFill>
                  <a:schemeClr val="tx1"/>
                </a:solidFill>
                <a:latin typeface="Segoe Sans Text" pitchFamily="2" charset="0"/>
              </a:defRPr>
            </a:lvl1pPr>
          </a:lstStyle>
          <a:p>
            <a:fld id="{F126207E-29C7-4F9F-8309-C6BAAD6BC8C8}" type="slidenum">
              <a:rPr lang="en-US" smtClean="0"/>
              <a:pPr/>
              <a:t>‹#›</a:t>
            </a:fld>
            <a:endParaRPr lang="en-US"/>
          </a:p>
        </p:txBody>
      </p:sp>
      <p:sp>
        <p:nvSpPr>
          <p:cNvPr id="8" name="TextBox 7">
            <a:extLst>
              <a:ext uri="{FF2B5EF4-FFF2-40B4-BE49-F238E27FC236}">
                <a16:creationId xmlns:a16="http://schemas.microsoft.com/office/drawing/2014/main" id="{82535F3C-873E-6FB5-1E77-57B93ABD4BAD}"/>
              </a:ext>
            </a:extLst>
          </p:cNvPr>
          <p:cNvSpPr txBox="1"/>
          <p:nvPr>
            <p:extLst>
              <p:ext uri="{1162E1C5-73C7-4A58-AE30-91384D911F3F}">
                <p184:classification xmlns:p184="http://schemas.microsoft.com/office/powerpoint/2018/4/main" val="ftr"/>
              </p:ext>
            </p:extLst>
          </p:nvPr>
        </p:nvSpPr>
        <p:spPr>
          <a:xfrm>
            <a:off x="63500" y="6642100"/>
            <a:ext cx="1828800" cy="152400"/>
          </a:xfrm>
          <a:prstGeom prst="rect">
            <a:avLst/>
          </a:prstGeom>
        </p:spPr>
        <p:txBody>
          <a:bodyPr horzOverflow="overflow" lIns="0" tIns="0" rIns="0" bIns="0">
            <a:spAutoFit/>
          </a:bodyPr>
          <a:lstStyle/>
          <a:p>
            <a:pPr algn="l"/>
            <a:r>
              <a:rPr lang="en-US" sz="1000">
                <a:solidFill>
                  <a:srgbClr val="000000"/>
                </a:solidFill>
                <a:latin typeface="Calibri" panose="020F0502020204030204" pitchFamily="34" charset="0"/>
                <a:ea typeface="Calibri" panose="020F0502020204030204" pitchFamily="34" charset="0"/>
                <a:cs typeface="Calibri" panose="020F0502020204030204" pitchFamily="34" charset="0"/>
              </a:rPr>
              <a:t>Classified as Microsoft Confidential</a:t>
            </a:r>
          </a:p>
        </p:txBody>
      </p:sp>
    </p:spTree>
    <p:extLst>
      <p:ext uri="{BB962C8B-B14F-4D97-AF65-F5344CB8AC3E}">
        <p14:creationId xmlns:p14="http://schemas.microsoft.com/office/powerpoint/2010/main" val="2093279761"/>
      </p:ext>
    </p:extLst>
  </p:cSld>
  <p:clrMap bg1="lt1" tx1="dk1" bg2="lt2" tx2="dk2" accent1="accent1" accent2="accent2" accent3="accent3" accent4="accent4" accent5="accent5" accent6="accent6" hlink="hlink" folHlink="folHlink"/>
  <p:sldLayoutIdLst>
    <p:sldLayoutId id="2147484047" r:id="rId1"/>
    <p:sldLayoutId id="2147484048" r:id="rId2"/>
    <p:sldLayoutId id="2147484049" r:id="rId3"/>
    <p:sldLayoutId id="2147484050" r:id="rId4"/>
    <p:sldLayoutId id="2147484051" r:id="rId5"/>
    <p:sldLayoutId id="2147484052" r:id="rId6"/>
    <p:sldLayoutId id="2147484053" r:id="rId7"/>
    <p:sldLayoutId id="2147484054" r:id="rId8"/>
    <p:sldLayoutId id="2147484055" r:id="rId9"/>
    <p:sldLayoutId id="2147484056" r:id="rId10"/>
    <p:sldLayoutId id="2147484057" r:id="rId11"/>
    <p:sldLayoutId id="2147484058" r:id="rId12"/>
    <p:sldLayoutId id="2147484059" r:id="rId13"/>
    <p:sldLayoutId id="2147484060" r:id="rId14"/>
    <p:sldLayoutId id="2147484061" r:id="rId15"/>
    <p:sldLayoutId id="2147484062" r:id="rId16"/>
    <p:sldLayoutId id="2147484063" r:id="rId17"/>
    <p:sldLayoutId id="2147484064" r:id="rId18"/>
    <p:sldLayoutId id="2147484065" r:id="rId19"/>
    <p:sldLayoutId id="2147484066" r:id="rId20"/>
    <p:sldLayoutId id="2147484067" r:id="rId21"/>
    <p:sldLayoutId id="2147484068" r:id="rId22"/>
    <p:sldLayoutId id="2147484069" r:id="rId23"/>
    <p:sldLayoutId id="2147484070" r:id="rId24"/>
    <p:sldLayoutId id="2147484071" r:id="rId25"/>
    <p:sldLayoutId id="2147484072" r:id="rId26"/>
    <p:sldLayoutId id="2147484073" r:id="rId27"/>
    <p:sldLayoutId id="2147484074" r:id="rId28"/>
    <p:sldLayoutId id="2147484075" r:id="rId29"/>
    <p:sldLayoutId id="2147484076" r:id="rId30"/>
    <p:sldLayoutId id="2147484077" r:id="rId31"/>
  </p:sldLayoutIdLst>
  <p:transition>
    <p:fade/>
  </p:transition>
  <p:hf hdr="0" dt="0"/>
  <p:txStyles>
    <p:titleStyle>
      <a:lvl1pPr algn="l" defTabSz="932742" rtl="0" eaLnBrk="1" latinLnBrk="0" hangingPunct="1">
        <a:lnSpc>
          <a:spcPct val="100000"/>
        </a:lnSpc>
        <a:spcBef>
          <a:spcPct val="0"/>
        </a:spcBef>
        <a:buNone/>
        <a:defRPr lang="en-US" sz="3600" b="1" i="0" kern="1200" cap="none" spc="-50" baseline="0" dirty="0" smtClean="0">
          <a:ln w="3175">
            <a:noFill/>
          </a:ln>
          <a:solidFill>
            <a:schemeClr val="tx1"/>
          </a:solidFill>
          <a:effectLst/>
          <a:latin typeface="Segoe Sans Text" pitchFamily="2" charset="0"/>
          <a:ea typeface="+mn-ea"/>
          <a:cs typeface="Segoe Sans Text" pitchFamily="2"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b="1" i="0" kern="1200" spc="0" baseline="0">
          <a:solidFill>
            <a:schemeClr val="tx1"/>
          </a:solidFill>
          <a:latin typeface="Segoe Sans Text Semibold" pitchFamily="2" charset="0"/>
          <a:ea typeface="+mn-ea"/>
          <a:cs typeface="Segoe Sans Text Semibold" pitchFamily="2"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b="0" i="0" kern="1200" spc="0" baseline="0">
          <a:solidFill>
            <a:schemeClr val="tx1"/>
          </a:solidFill>
          <a:latin typeface="Segoe Sans Text" pitchFamily="2" charset="0"/>
          <a:ea typeface="+mn-ea"/>
          <a:cs typeface="Segoe Sans Text" pitchFamily="2" charset="0"/>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b="0" i="0" kern="1200" spc="0" baseline="0">
          <a:solidFill>
            <a:schemeClr val="tx1"/>
          </a:solidFill>
          <a:latin typeface="Segoe Sans Text" pitchFamily="2" charset="0"/>
          <a:ea typeface="+mn-ea"/>
          <a:cs typeface="Segoe Sans Text" pitchFamily="2" charset="0"/>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200" b="0" i="0" kern="1200" spc="0" baseline="0">
          <a:solidFill>
            <a:schemeClr val="tx1"/>
          </a:solidFill>
          <a:latin typeface="Segoe Sans Text" pitchFamily="2" charset="0"/>
          <a:ea typeface="+mn-ea"/>
          <a:cs typeface="Segoe Sans Text" pitchFamily="2" charset="0"/>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50" b="0" i="0" kern="1200" spc="0" baseline="0">
          <a:solidFill>
            <a:schemeClr val="tx1"/>
          </a:solidFill>
          <a:latin typeface="Segoe Sans Text" pitchFamily="2" charset="0"/>
          <a:ea typeface="+mn-ea"/>
          <a:cs typeface="Segoe Sans Text" pitchFamily="2" charset="0"/>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31" pos="368">
          <p15:clr>
            <a:srgbClr val="C35EA4"/>
          </p15:clr>
        </p15:guide>
        <p15:guide id="32" pos="7313">
          <p15:clr>
            <a:srgbClr val="C35EA4"/>
          </p15:clr>
        </p15:guide>
        <p15:guide id="33" orient="horz" pos="369">
          <p15:clr>
            <a:srgbClr val="C35EA4"/>
          </p15:clr>
        </p15:guide>
        <p15:guide id="34" orient="horz" pos="3949">
          <p15:clr>
            <a:srgbClr val="C35EA4"/>
          </p15:clr>
        </p15:guide>
        <p15:guide id="35" orient="horz" pos="184">
          <p15:clr>
            <a:srgbClr val="A4A3A4"/>
          </p15:clr>
        </p15:guide>
        <p15:guide id="36" pos="185">
          <p15:clr>
            <a:srgbClr val="A4A3A4"/>
          </p15:clr>
        </p15:guide>
        <p15:guide id="37" orient="horz" pos="4135">
          <p15:clr>
            <a:srgbClr val="A4A3A4"/>
          </p15:clr>
        </p15:guide>
        <p15:guide id="38" pos="7495">
          <p15:clr>
            <a:srgbClr val="A4A3A4"/>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bwMode="blackWhite">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userDrawn="1">
            <p:ph type="title"/>
          </p:nvPr>
        </p:nvSpPr>
        <p:spPr>
          <a:xfrm>
            <a:off x="588263" y="580311"/>
            <a:ext cx="11018520" cy="430887"/>
          </a:xfrm>
          <a:prstGeom prst="rect">
            <a:avLst/>
          </a:prstGeom>
          <a:noFill/>
        </p:spPr>
        <p:txBody>
          <a:bodyPr vert="horz" wrap="square" lIns="0" tIns="0" rIns="0" bIns="0" rtlCol="0" anchor="b" anchorCtr="0">
            <a:noAutofit/>
          </a:bodyPr>
          <a:lstStyle/>
          <a:p>
            <a:pPr lvl="0"/>
            <a:r>
              <a:rPr lang="en-US"/>
              <a:t>Click to edit Master title style</a:t>
            </a:r>
          </a:p>
        </p:txBody>
      </p:sp>
      <p:sp>
        <p:nvSpPr>
          <p:cNvPr id="4" name="Text Placeholder 3"/>
          <p:cNvSpPr>
            <a:spLocks noGrp="1"/>
          </p:cNvSpPr>
          <p:nvPr userDrawn="1">
            <p:ph type="body" idx="1"/>
          </p:nvPr>
        </p:nvSpPr>
        <p:spPr>
          <a:xfrm>
            <a:off x="584200" y="1435503"/>
            <a:ext cx="11018520" cy="1612749"/>
          </a:xfrm>
          <a:prstGeom prst="rect">
            <a:avLst/>
          </a:prstGeom>
        </p:spPr>
        <p:txBody>
          <a:bodyPr vert="horz" wrap="square"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7" name="GRID" hidden="1">
            <a:extLst>
              <a:ext uri="{FF2B5EF4-FFF2-40B4-BE49-F238E27FC236}">
                <a16:creationId xmlns:a16="http://schemas.microsoft.com/office/drawing/2014/main" id="{32B5FFBF-552A-4973-B5B3-9EE3A765185F}"/>
              </a:ext>
            </a:extLst>
          </p:cNvPr>
          <p:cNvGrpSpPr/>
          <p:nvPr userDrawn="1"/>
        </p:nvGrpSpPr>
        <p:grpSpPr>
          <a:xfrm>
            <a:off x="0" y="0"/>
            <a:ext cx="12192000" cy="6858000"/>
            <a:chOff x="0" y="0"/>
            <a:chExt cx="12192000" cy="6858000"/>
          </a:xfrm>
        </p:grpSpPr>
        <p:cxnSp>
          <p:nvCxnSpPr>
            <p:cNvPr id="7" name="Straight Connector 6">
              <a:extLst>
                <a:ext uri="{FF2B5EF4-FFF2-40B4-BE49-F238E27FC236}">
                  <a16:creationId xmlns:a16="http://schemas.microsoft.com/office/drawing/2014/main" id="{5CD412E5-2492-4063-96AB-C451FC39F2B6}"/>
                </a:ext>
              </a:extLst>
            </p:cNvPr>
            <p:cNvCxnSpPr/>
            <p:nvPr/>
          </p:nvCxnSpPr>
          <p:spPr>
            <a:xfrm>
              <a:off x="0" y="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D25E7FAE-6A98-413B-871E-10F8DF6FF1E3}"/>
                </a:ext>
              </a:extLst>
            </p:cNvPr>
            <p:cNvCxnSpPr/>
            <p:nvPr/>
          </p:nvCxnSpPr>
          <p:spPr>
            <a:xfrm>
              <a:off x="0" y="29260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F42BDE7-00A0-446E-9CEE-23DDF6A13E6E}"/>
                </a:ext>
              </a:extLst>
            </p:cNvPr>
            <p:cNvCxnSpPr/>
            <p:nvPr/>
          </p:nvCxnSpPr>
          <p:spPr>
            <a:xfrm>
              <a:off x="0" y="585216"/>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AD48FF31-9C6A-4C0C-AB96-ED556488A1BA}"/>
                </a:ext>
              </a:extLst>
            </p:cNvPr>
            <p:cNvCxnSpPr/>
            <p:nvPr/>
          </p:nvCxnSpPr>
          <p:spPr>
            <a:xfrm>
              <a:off x="0" y="6272784"/>
              <a:ext cx="12188952" cy="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8D811B2-F122-4FF3-A4F6-E7291A5152BB}"/>
                </a:ext>
              </a:extLst>
            </p:cNvPr>
            <p:cNvCxnSpPr/>
            <p:nvPr/>
          </p:nvCxnSpPr>
          <p:spPr>
            <a:xfrm>
              <a:off x="0" y="656539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2029335-BA6E-4B6F-B752-D02603169DE6}"/>
                </a:ext>
              </a:extLst>
            </p:cNvPr>
            <p:cNvCxnSpPr/>
            <p:nvPr/>
          </p:nvCxnSpPr>
          <p:spPr>
            <a:xfrm>
              <a:off x="0" y="685800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08D55A0-D16C-4191-B9F9-C95B51610B5E}"/>
                </a:ext>
              </a:extLst>
            </p:cNvPr>
            <p:cNvCxnSpPr/>
            <p:nvPr/>
          </p:nvCxnSpPr>
          <p:spPr>
            <a:xfrm>
              <a:off x="0" y="87782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A3FCB58-9F61-404B-A493-7860A942FCC2}"/>
                </a:ext>
              </a:extLst>
            </p:cNvPr>
            <p:cNvCxnSpPr/>
            <p:nvPr/>
          </p:nvCxnSpPr>
          <p:spPr>
            <a:xfrm>
              <a:off x="0" y="117043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0EFD38DF-4402-499A-B7B2-D5BBF3AD467C}"/>
                </a:ext>
              </a:extLst>
            </p:cNvPr>
            <p:cNvCxnSpPr/>
            <p:nvPr/>
          </p:nvCxnSpPr>
          <p:spPr>
            <a:xfrm>
              <a:off x="0" y="146304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26DFD209-A624-4FEA-8F60-067FBF0CC1E8}"/>
                </a:ext>
              </a:extLst>
            </p:cNvPr>
            <p:cNvCxnSpPr/>
            <p:nvPr/>
          </p:nvCxnSpPr>
          <p:spPr>
            <a:xfrm>
              <a:off x="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1B8ED61-88C3-48AA-91A7-BFD779B3B3BA}"/>
                </a:ext>
              </a:extLst>
            </p:cNvPr>
            <p:cNvCxnSpPr/>
            <p:nvPr/>
          </p:nvCxnSpPr>
          <p:spPr>
            <a:xfrm>
              <a:off x="585216"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2AC47D-49D2-4B9E-B580-53A7922E5654}"/>
                </a:ext>
              </a:extLst>
            </p:cNvPr>
            <p:cNvCxnSpPr/>
            <p:nvPr/>
          </p:nvCxnSpPr>
          <p:spPr>
            <a:xfrm>
              <a:off x="29260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0D7A2DB-4310-49CD-83F6-55B33BE76665}"/>
                </a:ext>
              </a:extLst>
            </p:cNvPr>
            <p:cNvCxnSpPr/>
            <p:nvPr/>
          </p:nvCxnSpPr>
          <p:spPr>
            <a:xfrm>
              <a:off x="877824"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0C40071-7BC6-4682-9CD1-0631E07C9F11}"/>
                </a:ext>
              </a:extLst>
            </p:cNvPr>
            <p:cNvCxnSpPr/>
            <p:nvPr/>
          </p:nvCxnSpPr>
          <p:spPr>
            <a:xfrm>
              <a:off x="117043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E0ACFAA-26E9-44D2-BEF0-E02CAE93F397}"/>
                </a:ext>
              </a:extLst>
            </p:cNvPr>
            <p:cNvCxnSpPr/>
            <p:nvPr/>
          </p:nvCxnSpPr>
          <p:spPr>
            <a:xfrm>
              <a:off x="11021568"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85D1186-93AE-4B67-8544-763E0B213AAC}"/>
                </a:ext>
              </a:extLst>
            </p:cNvPr>
            <p:cNvCxnSpPr/>
            <p:nvPr/>
          </p:nvCxnSpPr>
          <p:spPr>
            <a:xfrm>
              <a:off x="11606784" y="0"/>
              <a:ext cx="0" cy="6858000"/>
            </a:xfrm>
            <a:prstGeom prst="line">
              <a:avLst/>
            </a:prstGeom>
            <a:ln w="3175">
              <a:solidFill>
                <a:srgbClr val="DF45D4"/>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B1D45AE-FC53-4BB4-A9CD-C563C03A1195}"/>
                </a:ext>
              </a:extLst>
            </p:cNvPr>
            <p:cNvCxnSpPr/>
            <p:nvPr/>
          </p:nvCxnSpPr>
          <p:spPr>
            <a:xfrm>
              <a:off x="11314176"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325177A-06D9-4C2A-B7EF-984A90245BF7}"/>
                </a:ext>
              </a:extLst>
            </p:cNvPr>
            <p:cNvCxnSpPr/>
            <p:nvPr/>
          </p:nvCxnSpPr>
          <p:spPr>
            <a:xfrm>
              <a:off x="11899392"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2B67796-DF72-4C3B-A79D-7534FD3084C9}"/>
                </a:ext>
              </a:extLst>
            </p:cNvPr>
            <p:cNvCxnSpPr/>
            <p:nvPr/>
          </p:nvCxnSpPr>
          <p:spPr>
            <a:xfrm>
              <a:off x="12192000" y="0"/>
              <a:ext cx="0" cy="685800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C8B2C409-2FF7-4120-9E48-02A446B82DD6}"/>
                </a:ext>
              </a:extLst>
            </p:cNvPr>
            <p:cNvCxnSpPr/>
            <p:nvPr/>
          </p:nvCxnSpPr>
          <p:spPr>
            <a:xfrm>
              <a:off x="0" y="175564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3E0130A-B11A-42AB-8439-3CB0569F1C08}"/>
                </a:ext>
              </a:extLst>
            </p:cNvPr>
            <p:cNvCxnSpPr/>
            <p:nvPr/>
          </p:nvCxnSpPr>
          <p:spPr>
            <a:xfrm>
              <a:off x="0" y="204825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840B631-CB23-44B8-823B-56619D54F0E4}"/>
                </a:ext>
              </a:extLst>
            </p:cNvPr>
            <p:cNvCxnSpPr/>
            <p:nvPr/>
          </p:nvCxnSpPr>
          <p:spPr>
            <a:xfrm>
              <a:off x="0" y="234086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7DD460B-BBE5-43D6-95DF-C1C1CC6239C6}"/>
                </a:ext>
              </a:extLst>
            </p:cNvPr>
            <p:cNvCxnSpPr/>
            <p:nvPr/>
          </p:nvCxnSpPr>
          <p:spPr>
            <a:xfrm>
              <a:off x="0" y="263347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5BEEB4-62B8-420A-9489-8319B9432C34}"/>
                </a:ext>
              </a:extLst>
            </p:cNvPr>
            <p:cNvCxnSpPr/>
            <p:nvPr/>
          </p:nvCxnSpPr>
          <p:spPr>
            <a:xfrm>
              <a:off x="0" y="292608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9242164-82A4-4DA9-B78C-33430C241872}"/>
                </a:ext>
              </a:extLst>
            </p:cNvPr>
            <p:cNvCxnSpPr/>
            <p:nvPr/>
          </p:nvCxnSpPr>
          <p:spPr>
            <a:xfrm>
              <a:off x="0" y="321868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1D8767DD-4892-4904-AE72-87087DD9CCC2}"/>
                </a:ext>
              </a:extLst>
            </p:cNvPr>
            <p:cNvCxnSpPr/>
            <p:nvPr/>
          </p:nvCxnSpPr>
          <p:spPr>
            <a:xfrm>
              <a:off x="0" y="351129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245FC793-2AD0-4021-B3FB-391EDDE6CB63}"/>
                </a:ext>
              </a:extLst>
            </p:cNvPr>
            <p:cNvCxnSpPr/>
            <p:nvPr userDrawn="1"/>
          </p:nvCxnSpPr>
          <p:spPr>
            <a:xfrm>
              <a:off x="0" y="380390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8091C6C8-296D-4AA9-8F03-7DEA5FA7D71A}"/>
                </a:ext>
              </a:extLst>
            </p:cNvPr>
            <p:cNvCxnSpPr/>
            <p:nvPr userDrawn="1"/>
          </p:nvCxnSpPr>
          <p:spPr>
            <a:xfrm>
              <a:off x="0" y="409651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1CBDA8A-698A-4B1C-BC41-CD72C2900FE8}"/>
                </a:ext>
              </a:extLst>
            </p:cNvPr>
            <p:cNvCxnSpPr/>
            <p:nvPr userDrawn="1"/>
          </p:nvCxnSpPr>
          <p:spPr>
            <a:xfrm>
              <a:off x="0" y="438912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F0780C82-EF19-43A2-BF1B-31FDFBA092CA}"/>
                </a:ext>
              </a:extLst>
            </p:cNvPr>
            <p:cNvCxnSpPr/>
            <p:nvPr userDrawn="1"/>
          </p:nvCxnSpPr>
          <p:spPr>
            <a:xfrm>
              <a:off x="0" y="4681728"/>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3492339-9370-44E2-8C4D-414393DEB764}"/>
                </a:ext>
              </a:extLst>
            </p:cNvPr>
            <p:cNvCxnSpPr/>
            <p:nvPr userDrawn="1"/>
          </p:nvCxnSpPr>
          <p:spPr>
            <a:xfrm>
              <a:off x="0" y="4974336"/>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BF7CE2A-C0A7-4C6F-88B8-E40107AE34E8}"/>
                </a:ext>
              </a:extLst>
            </p:cNvPr>
            <p:cNvCxnSpPr/>
            <p:nvPr userDrawn="1"/>
          </p:nvCxnSpPr>
          <p:spPr>
            <a:xfrm>
              <a:off x="0" y="5266944"/>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CCD7A1D0-B060-4037-BFAE-80FAF89CC35F}"/>
                </a:ext>
              </a:extLst>
            </p:cNvPr>
            <p:cNvCxnSpPr/>
            <p:nvPr userDrawn="1"/>
          </p:nvCxnSpPr>
          <p:spPr>
            <a:xfrm>
              <a:off x="0" y="5559552"/>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A121C21-7F60-43D7-B9B4-682B9D22E24D}"/>
                </a:ext>
              </a:extLst>
            </p:cNvPr>
            <p:cNvCxnSpPr/>
            <p:nvPr userDrawn="1"/>
          </p:nvCxnSpPr>
          <p:spPr>
            <a:xfrm>
              <a:off x="0" y="5852160"/>
              <a:ext cx="12188952" cy="0"/>
            </a:xfrm>
            <a:prstGeom prst="line">
              <a:avLst/>
            </a:prstGeom>
            <a:ln w="3175">
              <a:solidFill>
                <a:schemeClr val="tx1">
                  <a:alpha val="20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 name=".64 square" hidden="1">
            <a:extLst>
              <a:ext uri="{FF2B5EF4-FFF2-40B4-BE49-F238E27FC236}">
                <a16:creationId xmlns:a16="http://schemas.microsoft.com/office/drawing/2014/main" id="{90E0CE0A-15D7-405F-8DFA-B7F5AF47B03C}"/>
              </a:ext>
            </a:extLst>
          </p:cNvPr>
          <p:cNvSpPr/>
          <p:nvPr userDrawn="1"/>
        </p:nvSpPr>
        <p:spPr bwMode="auto">
          <a:xfrm>
            <a:off x="0" y="0"/>
            <a:ext cx="585216" cy="585216"/>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sp>
        <p:nvSpPr>
          <p:cNvPr id="35" name=".32 square" hidden="1">
            <a:extLst>
              <a:ext uri="{FF2B5EF4-FFF2-40B4-BE49-F238E27FC236}">
                <a16:creationId xmlns:a16="http://schemas.microsoft.com/office/drawing/2014/main" id="{09835393-211C-428D-B22F-51EE7A413599}"/>
              </a:ext>
            </a:extLst>
          </p:cNvPr>
          <p:cNvSpPr/>
          <p:nvPr userDrawn="1"/>
        </p:nvSpPr>
        <p:spPr bwMode="auto">
          <a:xfrm>
            <a:off x="0" y="0"/>
            <a:ext cx="292608" cy="292608"/>
          </a:xfrm>
          <a:prstGeom prst="rect">
            <a:avLst/>
          </a:prstGeom>
          <a:solidFill>
            <a:schemeClr val="tx1">
              <a:alpha val="17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lnSpc>
                <a:spcPct val="90000"/>
              </a:lnSpc>
              <a:spcBef>
                <a:spcPct val="0"/>
              </a:spcBef>
              <a:spcAft>
                <a:spcPct val="0"/>
              </a:spcAft>
            </a:pPr>
            <a:endParaRPr lang="en-US" sz="2400">
              <a:gradFill>
                <a:gsLst>
                  <a:gs pos="0">
                    <a:srgbClr val="FFFFFF"/>
                  </a:gs>
                  <a:gs pos="100000">
                    <a:srgbClr val="FFFFFF"/>
                  </a:gs>
                </a:gsLst>
                <a:lin ang="5400000" scaled="0"/>
              </a:gradFill>
              <a:ea typeface="Segoe UI" pitchFamily="34" charset="0"/>
              <a:cs typeface="Segoe UI" pitchFamily="34" charset="0"/>
            </a:endParaRPr>
          </a:p>
        </p:txBody>
      </p:sp>
      <p:pic>
        <p:nvPicPr>
          <p:cNvPr id="5" name="Graphic 4">
            <a:extLst>
              <a:ext uri="{FF2B5EF4-FFF2-40B4-BE49-F238E27FC236}">
                <a16:creationId xmlns:a16="http://schemas.microsoft.com/office/drawing/2014/main" id="{FD0A04DA-4C2F-74A6-1E51-7838E3F55135}"/>
              </a:ext>
            </a:extLst>
          </p:cNvPr>
          <p:cNvPicPr>
            <a:picLocks noChangeAspect="1"/>
          </p:cNvPicPr>
          <p:nvPr userDrawn="1"/>
        </p:nvPicPr>
        <p:blipFill>
          <a:blip r:embed="rId89">
            <a:extLst>
              <a:ext uri="{28A0092B-C50C-407E-A947-70E740481C1C}">
                <a14:useLocalDpi xmlns:a14="http://schemas.microsoft.com/office/drawing/2010/main" val="0"/>
              </a:ext>
              <a:ext uri="{96DAC541-7B7A-43D3-8B79-37D633B846F1}">
                <asvg:svgBlip xmlns:asvg="http://schemas.microsoft.com/office/drawing/2016/SVG/main" r:embed="rId90"/>
              </a:ext>
            </a:extLst>
          </a:blip>
          <a:srcRect/>
          <a:stretch/>
        </p:blipFill>
        <p:spPr>
          <a:xfrm rot="5400000">
            <a:off x="9509919" y="2743200"/>
            <a:ext cx="6858000" cy="1371600"/>
          </a:xfrm>
          <a:prstGeom prst="rect">
            <a:avLst/>
          </a:prstGeom>
        </p:spPr>
      </p:pic>
    </p:spTree>
    <p:extLst>
      <p:ext uri="{BB962C8B-B14F-4D97-AF65-F5344CB8AC3E}">
        <p14:creationId xmlns:p14="http://schemas.microsoft.com/office/powerpoint/2010/main" val="3021311873"/>
      </p:ext>
    </p:extLst>
  </p:cSld>
  <p:clrMap bg1="lt1" tx1="dk1" bg2="lt2" tx2="dk2" accent1="accent1" accent2="accent2" accent3="accent3" accent4="accent4" accent5="accent5" accent6="accent6" hlink="hlink" folHlink="folHlink"/>
  <p:sldLayoutIdLst>
    <p:sldLayoutId id="2147484080" r:id="rId1"/>
    <p:sldLayoutId id="2147484081" r:id="rId2"/>
    <p:sldLayoutId id="2147484082" r:id="rId3"/>
    <p:sldLayoutId id="2147484083" r:id="rId4"/>
    <p:sldLayoutId id="2147484084" r:id="rId5"/>
    <p:sldLayoutId id="2147484085" r:id="rId6"/>
    <p:sldLayoutId id="2147484086" r:id="rId7"/>
    <p:sldLayoutId id="2147484087" r:id="rId8"/>
    <p:sldLayoutId id="2147484088" r:id="rId9"/>
    <p:sldLayoutId id="2147484089" r:id="rId10"/>
    <p:sldLayoutId id="2147484090" r:id="rId11"/>
    <p:sldLayoutId id="2147484091" r:id="rId12"/>
    <p:sldLayoutId id="2147484092" r:id="rId13"/>
    <p:sldLayoutId id="2147484093" r:id="rId14"/>
    <p:sldLayoutId id="2147484094" r:id="rId15"/>
    <p:sldLayoutId id="2147484095" r:id="rId16"/>
    <p:sldLayoutId id="2147484096" r:id="rId17"/>
    <p:sldLayoutId id="2147484097" r:id="rId18"/>
    <p:sldLayoutId id="2147484098" r:id="rId19"/>
    <p:sldLayoutId id="2147484099" r:id="rId20"/>
    <p:sldLayoutId id="2147484100" r:id="rId21"/>
    <p:sldLayoutId id="2147484101" r:id="rId22"/>
    <p:sldLayoutId id="2147484102" r:id="rId23"/>
    <p:sldLayoutId id="2147484103" r:id="rId24"/>
    <p:sldLayoutId id="2147484104" r:id="rId25"/>
    <p:sldLayoutId id="2147484105" r:id="rId26"/>
    <p:sldLayoutId id="2147484106" r:id="rId27"/>
    <p:sldLayoutId id="2147484107" r:id="rId28"/>
    <p:sldLayoutId id="2147484108" r:id="rId29"/>
    <p:sldLayoutId id="2147484109" r:id="rId30"/>
    <p:sldLayoutId id="2147484110" r:id="rId31"/>
    <p:sldLayoutId id="2147484111" r:id="rId32"/>
    <p:sldLayoutId id="2147484112" r:id="rId33"/>
    <p:sldLayoutId id="2147484113" r:id="rId34"/>
    <p:sldLayoutId id="2147484114" r:id="rId35"/>
    <p:sldLayoutId id="2147484115" r:id="rId36"/>
    <p:sldLayoutId id="2147484116" r:id="rId37"/>
    <p:sldLayoutId id="2147484117" r:id="rId38"/>
    <p:sldLayoutId id="2147484118" r:id="rId39"/>
    <p:sldLayoutId id="2147484119" r:id="rId40"/>
    <p:sldLayoutId id="2147484120" r:id="rId41"/>
    <p:sldLayoutId id="2147484121" r:id="rId42"/>
    <p:sldLayoutId id="2147484122" r:id="rId43"/>
    <p:sldLayoutId id="2147484123" r:id="rId44"/>
    <p:sldLayoutId id="2147484124" r:id="rId45"/>
    <p:sldLayoutId id="2147484125" r:id="rId46"/>
    <p:sldLayoutId id="2147484126" r:id="rId47"/>
    <p:sldLayoutId id="2147484127" r:id="rId48"/>
    <p:sldLayoutId id="2147484128" r:id="rId49"/>
    <p:sldLayoutId id="2147484129" r:id="rId50"/>
    <p:sldLayoutId id="2147484130" r:id="rId51"/>
    <p:sldLayoutId id="2147484131" r:id="rId52"/>
    <p:sldLayoutId id="2147484132" r:id="rId53"/>
    <p:sldLayoutId id="2147484133" r:id="rId54"/>
    <p:sldLayoutId id="2147484134" r:id="rId55"/>
    <p:sldLayoutId id="2147484135" r:id="rId56"/>
    <p:sldLayoutId id="2147484136" r:id="rId57"/>
    <p:sldLayoutId id="2147484137" r:id="rId58"/>
    <p:sldLayoutId id="2147484138" r:id="rId59"/>
    <p:sldLayoutId id="2147484139" r:id="rId60"/>
    <p:sldLayoutId id="2147484140" r:id="rId61"/>
    <p:sldLayoutId id="2147484141" r:id="rId62"/>
    <p:sldLayoutId id="2147484142" r:id="rId63"/>
    <p:sldLayoutId id="2147484143" r:id="rId64"/>
    <p:sldLayoutId id="2147484144" r:id="rId65"/>
    <p:sldLayoutId id="2147484145" r:id="rId66"/>
    <p:sldLayoutId id="2147484146" r:id="rId67"/>
    <p:sldLayoutId id="2147484147" r:id="rId68"/>
    <p:sldLayoutId id="2147484148" r:id="rId69"/>
    <p:sldLayoutId id="2147484149" r:id="rId70"/>
    <p:sldLayoutId id="2147484150" r:id="rId71"/>
    <p:sldLayoutId id="2147484151" r:id="rId72"/>
    <p:sldLayoutId id="2147484152" r:id="rId73"/>
    <p:sldLayoutId id="2147484153" r:id="rId74"/>
    <p:sldLayoutId id="2147484154" r:id="rId75"/>
    <p:sldLayoutId id="2147484155" r:id="rId76"/>
    <p:sldLayoutId id="2147484156" r:id="rId77"/>
    <p:sldLayoutId id="2147484157" r:id="rId78"/>
    <p:sldLayoutId id="2147484158" r:id="rId79"/>
    <p:sldLayoutId id="2147484159" r:id="rId80"/>
    <p:sldLayoutId id="2147484160" r:id="rId81"/>
    <p:sldLayoutId id="2147484161" r:id="rId82"/>
    <p:sldLayoutId id="2147484162" r:id="rId83"/>
    <p:sldLayoutId id="2147484163" r:id="rId84"/>
    <p:sldLayoutId id="2147484164" r:id="rId85"/>
    <p:sldLayoutId id="2147484165" r:id="rId86"/>
    <p:sldLayoutId id="2147484260" r:id="rId87"/>
  </p:sldLayoutIdLst>
  <p:transition>
    <p:fade/>
  </p:transition>
  <p:hf sldNum="0" hdr="0" ftr="0" dt="0"/>
  <p:txStyles>
    <p:titleStyle>
      <a:lvl1pPr algn="l" defTabSz="932742" rtl="0" eaLnBrk="1" latinLnBrk="0" hangingPunct="1">
        <a:lnSpc>
          <a:spcPct val="100000"/>
        </a:lnSpc>
        <a:spcBef>
          <a:spcPct val="0"/>
        </a:spcBef>
        <a:buNone/>
        <a:defRPr lang="en-US" sz="2800" b="0" kern="1200" cap="none" spc="-50" baseline="0" dirty="0">
          <a:ln w="3175">
            <a:noFill/>
          </a:ln>
          <a:gradFill>
            <a:gsLst>
              <a:gs pos="21000">
                <a:schemeClr val="accent1"/>
              </a:gs>
              <a:gs pos="100000">
                <a:schemeClr val="accent3"/>
              </a:gs>
            </a:gsLst>
            <a:lin ang="2400000" scaled="0"/>
          </a:gradFill>
          <a:effectLst/>
          <a:latin typeface="Segoe UI Semibold" panose="020B0702040204020203" pitchFamily="34" charset="0"/>
          <a:ea typeface="+mn-ea"/>
          <a:cs typeface="Segoe UI Semibold" panose="020B0702040204020203" pitchFamily="34" charset="0"/>
        </a:defRPr>
      </a:lvl1pPr>
    </p:titleStyle>
    <p:body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32742" rtl="0" eaLnBrk="1" latinLnBrk="0" hangingPunct="1">
        <a:defRPr sz="1800" kern="1200">
          <a:solidFill>
            <a:schemeClr val="tx1"/>
          </a:solidFill>
          <a:latin typeface="+mn-lt"/>
          <a:ea typeface="+mn-ea"/>
          <a:cs typeface="+mn-cs"/>
        </a:defRPr>
      </a:lvl1pPr>
      <a:lvl2pPr marL="466371" algn="l" defTabSz="932742" rtl="0" eaLnBrk="1" latinLnBrk="0" hangingPunct="1">
        <a:defRPr sz="1800" kern="1200">
          <a:solidFill>
            <a:schemeClr val="tx1"/>
          </a:solidFill>
          <a:latin typeface="+mn-lt"/>
          <a:ea typeface="+mn-ea"/>
          <a:cs typeface="+mn-cs"/>
        </a:defRPr>
      </a:lvl2pPr>
      <a:lvl3pPr marL="932742" algn="l" defTabSz="932742" rtl="0" eaLnBrk="1" latinLnBrk="0" hangingPunct="1">
        <a:defRPr sz="1800" kern="1200">
          <a:solidFill>
            <a:schemeClr val="tx1"/>
          </a:solidFill>
          <a:latin typeface="+mn-lt"/>
          <a:ea typeface="+mn-ea"/>
          <a:cs typeface="+mn-cs"/>
        </a:defRPr>
      </a:lvl3pPr>
      <a:lvl4pPr marL="1399113" algn="l" defTabSz="932742" rtl="0" eaLnBrk="1" latinLnBrk="0" hangingPunct="1">
        <a:defRPr sz="1800" kern="1200">
          <a:solidFill>
            <a:schemeClr val="tx1"/>
          </a:solidFill>
          <a:latin typeface="+mn-lt"/>
          <a:ea typeface="+mn-ea"/>
          <a:cs typeface="+mn-cs"/>
        </a:defRPr>
      </a:lvl4pPr>
      <a:lvl5pPr marL="1865484" algn="l" defTabSz="932742" rtl="0" eaLnBrk="1" latinLnBrk="0" hangingPunct="1">
        <a:defRPr sz="1800" kern="1200">
          <a:solidFill>
            <a:schemeClr val="tx1"/>
          </a:solidFill>
          <a:latin typeface="+mn-lt"/>
          <a:ea typeface="+mn-ea"/>
          <a:cs typeface="+mn-cs"/>
        </a:defRPr>
      </a:lvl5pPr>
      <a:lvl6pPr marL="2331856" algn="l" defTabSz="932742" rtl="0" eaLnBrk="1" latinLnBrk="0" hangingPunct="1">
        <a:defRPr sz="1800" kern="1200">
          <a:solidFill>
            <a:schemeClr val="tx1"/>
          </a:solidFill>
          <a:latin typeface="+mn-lt"/>
          <a:ea typeface="+mn-ea"/>
          <a:cs typeface="+mn-cs"/>
        </a:defRPr>
      </a:lvl6pPr>
      <a:lvl7pPr marL="2798226" algn="l" defTabSz="932742" rtl="0" eaLnBrk="1" latinLnBrk="0" hangingPunct="1">
        <a:defRPr sz="1800" kern="1200">
          <a:solidFill>
            <a:schemeClr val="tx1"/>
          </a:solidFill>
          <a:latin typeface="+mn-lt"/>
          <a:ea typeface="+mn-ea"/>
          <a:cs typeface="+mn-cs"/>
        </a:defRPr>
      </a:lvl7pPr>
      <a:lvl8pPr marL="3264597" algn="l" defTabSz="932742" rtl="0" eaLnBrk="1" latinLnBrk="0" hangingPunct="1">
        <a:defRPr sz="1800" kern="1200">
          <a:solidFill>
            <a:schemeClr val="tx1"/>
          </a:solidFill>
          <a:latin typeface="+mn-lt"/>
          <a:ea typeface="+mn-ea"/>
          <a:cs typeface="+mn-cs"/>
        </a:defRPr>
      </a:lvl8pPr>
      <a:lvl9pPr marL="3730969" algn="l" defTabSz="932742"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6" pos="368">
          <p15:clr>
            <a:srgbClr val="C35EA4"/>
          </p15:clr>
        </p15:guide>
        <p15:guide id="17" pos="7313">
          <p15:clr>
            <a:srgbClr val="C35EA4"/>
          </p15:clr>
        </p15:guide>
        <p15:guide id="25" orient="horz" pos="369">
          <p15:clr>
            <a:srgbClr val="C35EA4"/>
          </p15:clr>
        </p15:guide>
        <p15:guide id="26" orient="horz" pos="3949">
          <p15:clr>
            <a:srgbClr val="C35EA4"/>
          </p15:clr>
        </p15:guide>
        <p15:guide id="27" orient="horz" pos="184">
          <p15:clr>
            <a:srgbClr val="A4A3A4"/>
          </p15:clr>
        </p15:guide>
        <p15:guide id="28" pos="185">
          <p15:clr>
            <a:srgbClr val="A4A3A4"/>
          </p15:clr>
        </p15:guide>
        <p15:guide id="29" orient="horz" pos="4135">
          <p15:clr>
            <a:srgbClr val="A4A3A4"/>
          </p15:clr>
        </p15:guide>
        <p15:guide id="30" pos="7495">
          <p15:clr>
            <a:srgbClr val="A4A3A4"/>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0.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7.xml"/><Relationship Id="rId1" Type="http://schemas.openxmlformats.org/officeDocument/2006/relationships/slideLayout" Target="../slideLayouts/slideLayout76.xml"/></Relationships>
</file>

<file path=ppt/slides/_rels/slide11.xml.rels><?xml version="1.0" encoding="UTF-8" standalone="yes"?>
<Relationships xmlns="http://schemas.openxmlformats.org/package/2006/relationships"><Relationship Id="rId8" Type="http://schemas.openxmlformats.org/officeDocument/2006/relationships/slide" Target="slide63.xml"/><Relationship Id="rId3" Type="http://schemas.openxmlformats.org/officeDocument/2006/relationships/slide" Target="slide13.xml"/><Relationship Id="rId7" Type="http://schemas.openxmlformats.org/officeDocument/2006/relationships/slide" Target="slide14.xml"/><Relationship Id="rId2" Type="http://schemas.openxmlformats.org/officeDocument/2006/relationships/notesSlide" Target="../notesSlides/notesSlide8.xml"/><Relationship Id="rId1" Type="http://schemas.openxmlformats.org/officeDocument/2006/relationships/slideLayout" Target="../slideLayouts/slideLayout55.xml"/><Relationship Id="rId6" Type="http://schemas.openxmlformats.org/officeDocument/2006/relationships/slide" Target="slide68.xml"/><Relationship Id="rId11" Type="http://schemas.openxmlformats.org/officeDocument/2006/relationships/slide" Target="slide39.xml"/><Relationship Id="rId5" Type="http://schemas.openxmlformats.org/officeDocument/2006/relationships/slide" Target="slide57.xml"/><Relationship Id="rId10" Type="http://schemas.openxmlformats.org/officeDocument/2006/relationships/slide" Target="slide12.xml"/><Relationship Id="rId4" Type="http://schemas.openxmlformats.org/officeDocument/2006/relationships/slide" Target="slide42.xml"/><Relationship Id="rId9" Type="http://schemas.openxmlformats.org/officeDocument/2006/relationships/hyperlink" Target="https://adoption.microsoft.com/copilot" TargetMode="Externa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51.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14.xml.rels><?xml version="1.0" encoding="UTF-8" standalone="yes"?>
<Relationships xmlns="http://schemas.openxmlformats.org/package/2006/relationships"><Relationship Id="rId3" Type="http://schemas.openxmlformats.org/officeDocument/2006/relationships/hyperlink" Target="https://aka.ms/Copilot/BuildYourCoE" TargetMode="External"/><Relationship Id="rId2" Type="http://schemas.openxmlformats.org/officeDocument/2006/relationships/notesSlide" Target="../notesSlides/notesSlide10.xml"/><Relationship Id="rId1" Type="http://schemas.openxmlformats.org/officeDocument/2006/relationships/slideLayout" Target="../slideLayouts/slideLayout57.xml"/><Relationship Id="rId5" Type="http://schemas.openxmlformats.org/officeDocument/2006/relationships/image" Target="../media/image186.png"/><Relationship Id="rId4" Type="http://schemas.openxmlformats.org/officeDocument/2006/relationships/image" Target="../media/image185.png"/></Relationships>
</file>

<file path=ppt/slides/_rels/slide15.xml.rels><?xml version="1.0" encoding="UTF-8" standalone="yes"?>
<Relationships xmlns="http://schemas.openxmlformats.org/package/2006/relationships"><Relationship Id="rId2" Type="http://schemas.openxmlformats.org/officeDocument/2006/relationships/hyperlink" Target="https://aka.ms/TeamworkGovernance" TargetMode="External"/><Relationship Id="rId1" Type="http://schemas.openxmlformats.org/officeDocument/2006/relationships/slideLayout" Target="../slideLayouts/slideLayout57.xml"/></Relationships>
</file>

<file path=ppt/slides/_rels/slide16.xml.rels><?xml version="1.0" encoding="UTF-8" standalone="yes"?>
<Relationships xmlns="http://schemas.openxmlformats.org/package/2006/relationships"><Relationship Id="rId2" Type="http://schemas.openxmlformats.org/officeDocument/2006/relationships/image" Target="../media/image187.png"/><Relationship Id="rId1" Type="http://schemas.openxmlformats.org/officeDocument/2006/relationships/slideLayout" Target="../slideLayouts/slideLayout51.xml"/></Relationships>
</file>

<file path=ppt/slides/_rels/slide17.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image" Target="../media/image188.png"/><Relationship Id="rId1" Type="http://schemas.openxmlformats.org/officeDocument/2006/relationships/slideLayout" Target="../slideLayouts/slideLayout51.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50.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69.xml"/></Relationships>
</file>

<file path=ppt/slides/_rels/slide2.xml.rels><?xml version="1.0" encoding="UTF-8" standalone="yes"?>
<Relationships xmlns="http://schemas.openxmlformats.org/package/2006/relationships"><Relationship Id="rId3" Type="http://schemas.openxmlformats.org/officeDocument/2006/relationships/hyperlink" Target="https://aka.ms/Copilot/VivaEngageLaunch" TargetMode="External"/><Relationship Id="rId2" Type="http://schemas.openxmlformats.org/officeDocument/2006/relationships/hyperlink" Target="https://aka.ms/Viva/AITransformation" TargetMode="External"/><Relationship Id="rId1" Type="http://schemas.openxmlformats.org/officeDocument/2006/relationships/slideLayout" Target="../slideLayouts/slideLayout28.xml"/></Relationships>
</file>

<file path=ppt/slides/_rels/slide20.xml.rels><?xml version="1.0" encoding="UTF-8" standalone="yes"?>
<Relationships xmlns="http://schemas.openxmlformats.org/package/2006/relationships"><Relationship Id="rId3" Type="http://schemas.openxmlformats.org/officeDocument/2006/relationships/image" Target="../media/image190.png"/><Relationship Id="rId2" Type="http://schemas.openxmlformats.org/officeDocument/2006/relationships/notesSlide" Target="../notesSlides/notesSlide13.xml"/><Relationship Id="rId1" Type="http://schemas.openxmlformats.org/officeDocument/2006/relationships/slideLayout" Target="../slideLayouts/slideLayout394.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23.xml.rels><?xml version="1.0" encoding="UTF-8" standalone="yes"?>
<Relationships xmlns="http://schemas.openxmlformats.org/package/2006/relationships"><Relationship Id="rId8" Type="http://schemas.openxmlformats.org/officeDocument/2006/relationships/image" Target="../media/image194.png"/><Relationship Id="rId3" Type="http://schemas.openxmlformats.org/officeDocument/2006/relationships/hyperlink" Target="https://adoption.microsoft.com/copilot" TargetMode="External"/><Relationship Id="rId7" Type="http://schemas.openxmlformats.org/officeDocument/2006/relationships/image" Target="../media/image193.png"/><Relationship Id="rId2" Type="http://schemas.openxmlformats.org/officeDocument/2006/relationships/notesSlide" Target="../notesSlides/notesSlide14.xml"/><Relationship Id="rId1" Type="http://schemas.openxmlformats.org/officeDocument/2006/relationships/slideLayout" Target="../slideLayouts/slideLayout51.xml"/><Relationship Id="rId6" Type="http://schemas.openxmlformats.org/officeDocument/2006/relationships/image" Target="../media/image192.png"/><Relationship Id="rId5" Type="http://schemas.openxmlformats.org/officeDocument/2006/relationships/hyperlink" Target="https://aka.ms/M365CopilotCommunity" TargetMode="External"/><Relationship Id="rId4" Type="http://schemas.openxmlformats.org/officeDocument/2006/relationships/image" Target="../media/image191.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25.xml.rels><?xml version="1.0" encoding="UTF-8" standalone="yes"?>
<Relationships xmlns="http://schemas.openxmlformats.org/package/2006/relationships"><Relationship Id="rId3" Type="http://schemas.openxmlformats.org/officeDocument/2006/relationships/image" Target="../media/image195.png"/><Relationship Id="rId2" Type="http://schemas.openxmlformats.org/officeDocument/2006/relationships/notesSlide" Target="../notesSlides/notesSlide15.xml"/><Relationship Id="rId1" Type="http://schemas.openxmlformats.org/officeDocument/2006/relationships/slideLayout" Target="../slideLayouts/slideLayout46.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27.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notesSlide" Target="../notesSlides/notesSlide16.xml"/><Relationship Id="rId1" Type="http://schemas.openxmlformats.org/officeDocument/2006/relationships/slideLayout" Target="../slideLayouts/slideLayout479.xml"/><Relationship Id="rId5" Type="http://schemas.openxmlformats.org/officeDocument/2006/relationships/image" Target="../media/image184.png"/><Relationship Id="rId4" Type="http://schemas.microsoft.com/office/2007/relationships/hdphoto" Target="../media/hdphoto9.wdp"/></Relationships>
</file>

<file path=ppt/slides/_rels/slide28.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notesSlide" Target="../notesSlides/notesSlide17.xml"/><Relationship Id="rId1" Type="http://schemas.openxmlformats.org/officeDocument/2006/relationships/slideLayout" Target="../slideLayouts/slideLayout479.xml"/><Relationship Id="rId5" Type="http://schemas.openxmlformats.org/officeDocument/2006/relationships/image" Target="../media/image184.png"/><Relationship Id="rId4" Type="http://schemas.microsoft.com/office/2007/relationships/hdphoto" Target="../media/hdphoto9.wdp"/></Relationships>
</file>

<file path=ppt/slides/_rels/slide29.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notesSlide" Target="../notesSlides/notesSlide18.xml"/><Relationship Id="rId1" Type="http://schemas.openxmlformats.org/officeDocument/2006/relationships/slideLayout" Target="../slideLayouts/slideLayout479.xml"/><Relationship Id="rId5" Type="http://schemas.openxmlformats.org/officeDocument/2006/relationships/image" Target="../media/image184.png"/><Relationship Id="rId4" Type="http://schemas.microsoft.com/office/2007/relationships/hdphoto" Target="../media/hdphoto9.wdp"/></Relationships>
</file>

<file path=ppt/slides/_rels/slide3.xml.rels><?xml version="1.0" encoding="UTF-8" standalone="yes"?>
<Relationships xmlns="http://schemas.openxmlformats.org/package/2006/relationships"><Relationship Id="rId2" Type="http://schemas.openxmlformats.org/officeDocument/2006/relationships/image" Target="../media/image169.png"/><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8" Type="http://schemas.openxmlformats.org/officeDocument/2006/relationships/image" Target="../media/image198.png"/><Relationship Id="rId3" Type="http://schemas.openxmlformats.org/officeDocument/2006/relationships/image" Target="../media/image79.png"/><Relationship Id="rId7" Type="http://schemas.openxmlformats.org/officeDocument/2006/relationships/image" Target="../media/image197.png"/><Relationship Id="rId2" Type="http://schemas.openxmlformats.org/officeDocument/2006/relationships/notesSlide" Target="../notesSlides/notesSlide19.xml"/><Relationship Id="rId1" Type="http://schemas.openxmlformats.org/officeDocument/2006/relationships/slideLayout" Target="../slideLayouts/slideLayout479.xml"/><Relationship Id="rId6" Type="http://schemas.openxmlformats.org/officeDocument/2006/relationships/image" Target="../media/image196.png"/><Relationship Id="rId11" Type="http://schemas.openxmlformats.org/officeDocument/2006/relationships/hyperlink" Target="https://www.microsoft.com/ai/responsible-ai?rtc=1" TargetMode="External"/><Relationship Id="rId5" Type="http://schemas.openxmlformats.org/officeDocument/2006/relationships/image" Target="../media/image184.png"/><Relationship Id="rId10" Type="http://schemas.openxmlformats.org/officeDocument/2006/relationships/image" Target="../media/image200.png"/><Relationship Id="rId4" Type="http://schemas.microsoft.com/office/2007/relationships/hdphoto" Target="../media/hdphoto9.wdp"/><Relationship Id="rId9" Type="http://schemas.openxmlformats.org/officeDocument/2006/relationships/image" Target="../media/image199.png"/></Relationships>
</file>

<file path=ppt/slides/_rels/slide31.xml.rels><?xml version="1.0" encoding="UTF-8" standalone="yes"?>
<Relationships xmlns="http://schemas.openxmlformats.org/package/2006/relationships"><Relationship Id="rId8" Type="http://schemas.openxmlformats.org/officeDocument/2006/relationships/image" Target="../media/image203.png"/><Relationship Id="rId3" Type="http://schemas.openxmlformats.org/officeDocument/2006/relationships/image" Target="../media/image79.png"/><Relationship Id="rId7" Type="http://schemas.openxmlformats.org/officeDocument/2006/relationships/image" Target="../media/image202.png"/><Relationship Id="rId2" Type="http://schemas.openxmlformats.org/officeDocument/2006/relationships/notesSlide" Target="../notesSlides/notesSlide20.xml"/><Relationship Id="rId1" Type="http://schemas.openxmlformats.org/officeDocument/2006/relationships/slideLayout" Target="../slideLayouts/slideLayout479.xml"/><Relationship Id="rId6" Type="http://schemas.openxmlformats.org/officeDocument/2006/relationships/image" Target="../media/image201.png"/><Relationship Id="rId5" Type="http://schemas.openxmlformats.org/officeDocument/2006/relationships/image" Target="../media/image184.png"/><Relationship Id="rId4" Type="http://schemas.microsoft.com/office/2007/relationships/hdphoto" Target="../media/hdphoto9.wdp"/></Relationships>
</file>

<file path=ppt/slides/_rels/slide32.xml.rels><?xml version="1.0" encoding="UTF-8" standalone="yes"?>
<Relationships xmlns="http://schemas.openxmlformats.org/package/2006/relationships"><Relationship Id="rId2" Type="http://schemas.openxmlformats.org/officeDocument/2006/relationships/image" Target="../media/image204.png"/><Relationship Id="rId1" Type="http://schemas.openxmlformats.org/officeDocument/2006/relationships/slideLayout" Target="../slideLayouts/slideLayout51.xml"/></Relationships>
</file>

<file path=ppt/slides/_rels/slide33.xml.rels><?xml version="1.0" encoding="UTF-8" standalone="yes"?>
<Relationships xmlns="http://schemas.openxmlformats.org/package/2006/relationships"><Relationship Id="rId3" Type="http://schemas.openxmlformats.org/officeDocument/2006/relationships/image" Target="../media/image206.svg"/><Relationship Id="rId2" Type="http://schemas.openxmlformats.org/officeDocument/2006/relationships/image" Target="../media/image205.png"/><Relationship Id="rId1" Type="http://schemas.openxmlformats.org/officeDocument/2006/relationships/slideLayout" Target="../slideLayouts/slideLayout51.xml"/><Relationship Id="rId5" Type="http://schemas.openxmlformats.org/officeDocument/2006/relationships/image" Target="../media/image204.png"/><Relationship Id="rId4" Type="http://schemas.openxmlformats.org/officeDocument/2006/relationships/hyperlink" Target="https://aka.ms/CopilotCapabilities" TargetMode="External"/></Relationships>
</file>

<file path=ppt/slides/_rels/slide34.xml.rels><?xml version="1.0" encoding="UTF-8" standalone="yes"?>
<Relationships xmlns="http://schemas.openxmlformats.org/package/2006/relationships"><Relationship Id="rId3" Type="http://schemas.openxmlformats.org/officeDocument/2006/relationships/image" Target="../media/image208.png"/><Relationship Id="rId2" Type="http://schemas.openxmlformats.org/officeDocument/2006/relationships/image" Target="../media/image207.png"/><Relationship Id="rId1" Type="http://schemas.openxmlformats.org/officeDocument/2006/relationships/slideLayout" Target="../slideLayouts/slideLayout51.xml"/></Relationships>
</file>

<file path=ppt/slides/_rels/slide35.xml.rels><?xml version="1.0" encoding="UTF-8" standalone="yes"?>
<Relationships xmlns="http://schemas.openxmlformats.org/package/2006/relationships"><Relationship Id="rId8" Type="http://schemas.openxmlformats.org/officeDocument/2006/relationships/image" Target="../media/image215.png"/><Relationship Id="rId3" Type="http://schemas.openxmlformats.org/officeDocument/2006/relationships/image" Target="../media/image210.png"/><Relationship Id="rId7" Type="http://schemas.openxmlformats.org/officeDocument/2006/relationships/image" Target="../media/image214.png"/><Relationship Id="rId2" Type="http://schemas.openxmlformats.org/officeDocument/2006/relationships/image" Target="../media/image209.png"/><Relationship Id="rId1" Type="http://schemas.openxmlformats.org/officeDocument/2006/relationships/slideLayout" Target="../slideLayouts/slideLayout51.xml"/><Relationship Id="rId6" Type="http://schemas.openxmlformats.org/officeDocument/2006/relationships/image" Target="../media/image213.png"/><Relationship Id="rId5" Type="http://schemas.openxmlformats.org/officeDocument/2006/relationships/image" Target="../media/image212.png"/><Relationship Id="rId10" Type="http://schemas.openxmlformats.org/officeDocument/2006/relationships/image" Target="../media/image217.png"/><Relationship Id="rId4" Type="http://schemas.openxmlformats.org/officeDocument/2006/relationships/image" Target="../media/image211.png"/><Relationship Id="rId9" Type="http://schemas.openxmlformats.org/officeDocument/2006/relationships/image" Target="../media/image216.png"/></Relationships>
</file>

<file path=ppt/slides/_rels/slide36.xml.rels><?xml version="1.0" encoding="UTF-8" standalone="yes"?>
<Relationships xmlns="http://schemas.openxmlformats.org/package/2006/relationships"><Relationship Id="rId8" Type="http://schemas.openxmlformats.org/officeDocument/2006/relationships/image" Target="../media/image224.png"/><Relationship Id="rId3" Type="http://schemas.openxmlformats.org/officeDocument/2006/relationships/image" Target="../media/image219.png"/><Relationship Id="rId7" Type="http://schemas.openxmlformats.org/officeDocument/2006/relationships/image" Target="../media/image223.png"/><Relationship Id="rId2" Type="http://schemas.openxmlformats.org/officeDocument/2006/relationships/image" Target="../media/image218.png"/><Relationship Id="rId1" Type="http://schemas.openxmlformats.org/officeDocument/2006/relationships/slideLayout" Target="../slideLayouts/slideLayout51.xml"/><Relationship Id="rId6" Type="http://schemas.openxmlformats.org/officeDocument/2006/relationships/image" Target="../media/image222.png"/><Relationship Id="rId5" Type="http://schemas.openxmlformats.org/officeDocument/2006/relationships/image" Target="../media/image221.png"/><Relationship Id="rId4" Type="http://schemas.openxmlformats.org/officeDocument/2006/relationships/image" Target="../media/image220.png"/><Relationship Id="rId9" Type="http://schemas.openxmlformats.org/officeDocument/2006/relationships/image" Target="../media/image225.png"/></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94.xml"/></Relationships>
</file>

<file path=ppt/slides/_rels/slide38.xml.rels><?xml version="1.0" encoding="UTF-8" standalone="yes"?>
<Relationships xmlns="http://schemas.openxmlformats.org/package/2006/relationships"><Relationship Id="rId3" Type="http://schemas.openxmlformats.org/officeDocument/2006/relationships/image" Target="../media/image184.png"/><Relationship Id="rId2" Type="http://schemas.openxmlformats.org/officeDocument/2006/relationships/notesSlide" Target="../notesSlides/notesSlide22.xml"/><Relationship Id="rId1" Type="http://schemas.openxmlformats.org/officeDocument/2006/relationships/slideLayout" Target="../slideLayouts/slideLayout46.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60.xml"/></Relationships>
</file>

<file path=ppt/slides/_rels/slide4.xml.rels><?xml version="1.0" encoding="UTF-8" standalone="yes"?>
<Relationships xmlns="http://schemas.openxmlformats.org/package/2006/relationships"><Relationship Id="rId8" Type="http://schemas.openxmlformats.org/officeDocument/2006/relationships/hyperlink" Target="https://www.youtube.com/watch?v=ebls5x-gb0s" TargetMode="External"/><Relationship Id="rId13" Type="http://schemas.openxmlformats.org/officeDocument/2006/relationships/slide" Target="slide53.xml"/><Relationship Id="rId18" Type="http://schemas.openxmlformats.org/officeDocument/2006/relationships/slide" Target="slide7.xml"/><Relationship Id="rId26" Type="http://schemas.openxmlformats.org/officeDocument/2006/relationships/hyperlink" Target="https://www.microsoft.com/licensing/terms/productoffering/Microsoft365/" TargetMode="External"/><Relationship Id="rId3" Type="http://schemas.openxmlformats.org/officeDocument/2006/relationships/hyperlink" Target="https://aka.ms/M365Copilot/OMB" TargetMode="External"/><Relationship Id="rId21" Type="http://schemas.openxmlformats.org/officeDocument/2006/relationships/slide" Target="slide13.xml"/><Relationship Id="rId7" Type="http://schemas.openxmlformats.org/officeDocument/2006/relationships/hyperlink" Target="https://www.youtube.com/watch?v=hGb9UZ8DyDc" TargetMode="External"/><Relationship Id="rId12" Type="http://schemas.openxmlformats.org/officeDocument/2006/relationships/slide" Target="slide42.xml"/><Relationship Id="rId17" Type="http://schemas.openxmlformats.org/officeDocument/2006/relationships/slide" Target="slide8.xml"/><Relationship Id="rId25" Type="http://schemas.openxmlformats.org/officeDocument/2006/relationships/slide" Target="slide23.xml"/><Relationship Id="rId2" Type="http://schemas.openxmlformats.org/officeDocument/2006/relationships/notesSlide" Target="../notesSlides/notesSlide1.xml"/><Relationship Id="rId16" Type="http://schemas.openxmlformats.org/officeDocument/2006/relationships/slide" Target="slide68.xml"/><Relationship Id="rId20" Type="http://schemas.openxmlformats.org/officeDocument/2006/relationships/slide" Target="slide12.xml"/><Relationship Id="rId1" Type="http://schemas.openxmlformats.org/officeDocument/2006/relationships/slideLayout" Target="../slideLayouts/slideLayout55.xml"/><Relationship Id="rId6" Type="http://schemas.openxmlformats.org/officeDocument/2006/relationships/hyperlink" Target="http://aka.ms/M365AdminAI" TargetMode="External"/><Relationship Id="rId11" Type="http://schemas.openxmlformats.org/officeDocument/2006/relationships/slide" Target="slide39.xml"/><Relationship Id="rId24" Type="http://schemas.openxmlformats.org/officeDocument/2006/relationships/slide" Target="slide21.xml"/><Relationship Id="rId5" Type="http://schemas.openxmlformats.org/officeDocument/2006/relationships/hyperlink" Target="https://aka.ms/M365Copilot/Recording" TargetMode="External"/><Relationship Id="rId15" Type="http://schemas.openxmlformats.org/officeDocument/2006/relationships/slide" Target="slide63.xml"/><Relationship Id="rId23" Type="http://schemas.openxmlformats.org/officeDocument/2006/relationships/slide" Target="slide15.xml"/><Relationship Id="rId10" Type="http://schemas.openxmlformats.org/officeDocument/2006/relationships/slide" Target="slide37.xml"/><Relationship Id="rId19" Type="http://schemas.openxmlformats.org/officeDocument/2006/relationships/slide" Target="slide11.xml"/><Relationship Id="rId4" Type="http://schemas.openxmlformats.org/officeDocument/2006/relationships/hyperlink" Target="https://aka.ms/M365Copilot/Blog" TargetMode="External"/><Relationship Id="rId9" Type="http://schemas.openxmlformats.org/officeDocument/2006/relationships/slide" Target="slide38.xml"/><Relationship Id="rId14" Type="http://schemas.openxmlformats.org/officeDocument/2006/relationships/slide" Target="slide57.xml"/><Relationship Id="rId22" Type="http://schemas.openxmlformats.org/officeDocument/2006/relationships/slide" Target="slide14.xml"/><Relationship Id="rId27" Type="http://schemas.openxmlformats.org/officeDocument/2006/relationships/hyperlink" Target="https://privacy.microsoft.com/" TargetMode="Externa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55.xml"/></Relationships>
</file>

<file path=ppt/slides/_rels/slide41.xml.rels><?xml version="1.0" encoding="UTF-8" standalone="yes"?>
<Relationships xmlns="http://schemas.openxmlformats.org/package/2006/relationships"><Relationship Id="rId3" Type="http://schemas.openxmlformats.org/officeDocument/2006/relationships/image" Target="../media/image226.png"/><Relationship Id="rId2" Type="http://schemas.openxmlformats.org/officeDocument/2006/relationships/notesSlide" Target="../notesSlides/notesSlide24.xml"/><Relationship Id="rId1" Type="http://schemas.openxmlformats.org/officeDocument/2006/relationships/slideLayout" Target="../slideLayouts/slideLayout55.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60.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55.xml"/></Relationships>
</file>

<file path=ppt/slides/_rels/slide44.xml.rels><?xml version="1.0" encoding="UTF-8" standalone="yes"?>
<Relationships xmlns="http://schemas.openxmlformats.org/package/2006/relationships"><Relationship Id="rId3" Type="http://schemas.openxmlformats.org/officeDocument/2006/relationships/image" Target="../media/image227.png"/><Relationship Id="rId2" Type="http://schemas.openxmlformats.org/officeDocument/2006/relationships/hyperlink" Target="https://aka.ms/AIforAll" TargetMode="External"/><Relationship Id="rId1" Type="http://schemas.openxmlformats.org/officeDocument/2006/relationships/slideLayout" Target="../slideLayouts/slideLayout60.xml"/></Relationships>
</file>

<file path=ppt/slides/_rels/slide45.xml.rels><?xml version="1.0" encoding="UTF-8" standalone="yes"?>
<Relationships xmlns="http://schemas.openxmlformats.org/package/2006/relationships"><Relationship Id="rId3" Type="http://schemas.openxmlformats.org/officeDocument/2006/relationships/image" Target="../media/image228.jpeg"/><Relationship Id="rId2" Type="http://schemas.openxmlformats.org/officeDocument/2006/relationships/notesSlide" Target="../notesSlides/notesSlide26.xml"/><Relationship Id="rId1" Type="http://schemas.openxmlformats.org/officeDocument/2006/relationships/slideLayout" Target="../slideLayouts/slideLayout317.xml"/></Relationships>
</file>

<file path=ppt/slides/_rels/slide46.xml.rels><?xml version="1.0" encoding="UTF-8" standalone="yes"?>
<Relationships xmlns="http://schemas.openxmlformats.org/package/2006/relationships"><Relationship Id="rId3" Type="http://schemas.openxmlformats.org/officeDocument/2006/relationships/image" Target="../media/image229.jpeg"/><Relationship Id="rId2" Type="http://schemas.openxmlformats.org/officeDocument/2006/relationships/notesSlide" Target="../notesSlides/notesSlide27.xml"/><Relationship Id="rId1" Type="http://schemas.openxmlformats.org/officeDocument/2006/relationships/slideLayout" Target="../slideLayouts/slideLayout317.xml"/></Relationships>
</file>

<file path=ppt/slides/_rels/slide47.xml.rels><?xml version="1.0" encoding="UTF-8" standalone="yes"?>
<Relationships xmlns="http://schemas.openxmlformats.org/package/2006/relationships"><Relationship Id="rId3" Type="http://schemas.openxmlformats.org/officeDocument/2006/relationships/image" Target="../media/image230.jpeg"/><Relationship Id="rId2" Type="http://schemas.openxmlformats.org/officeDocument/2006/relationships/notesSlide" Target="../notesSlides/notesSlide28.xml"/><Relationship Id="rId1" Type="http://schemas.openxmlformats.org/officeDocument/2006/relationships/slideLayout" Target="../slideLayouts/slideLayout317.xml"/></Relationships>
</file>

<file path=ppt/slides/_rels/slide48.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notesSlide" Target="../notesSlides/notesSlide29.xml"/><Relationship Id="rId1" Type="http://schemas.openxmlformats.org/officeDocument/2006/relationships/slideLayout" Target="../slideLayouts/slideLayout319.xml"/><Relationship Id="rId6" Type="http://schemas.microsoft.com/office/2007/relationships/hdphoto" Target="../media/hdphoto10.wdp"/><Relationship Id="rId5" Type="http://schemas.openxmlformats.org/officeDocument/2006/relationships/image" Target="../media/image146.png"/><Relationship Id="rId4" Type="http://schemas.microsoft.com/office/2007/relationships/hdphoto" Target="../media/hdphoto6.wdp"/></Relationships>
</file>

<file path=ppt/slides/_rels/slide49.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notesSlide" Target="../notesSlides/notesSlide30.xml"/><Relationship Id="rId1" Type="http://schemas.openxmlformats.org/officeDocument/2006/relationships/slideLayout" Target="../slideLayouts/slideLayout395.xml"/><Relationship Id="rId6" Type="http://schemas.microsoft.com/office/2007/relationships/hdphoto" Target="../media/hdphoto10.wdp"/><Relationship Id="rId5" Type="http://schemas.openxmlformats.org/officeDocument/2006/relationships/image" Target="../media/image146.png"/><Relationship Id="rId4" Type="http://schemas.microsoft.com/office/2007/relationships/hdphoto" Target="../media/hdphoto6.wdp"/></Relationships>
</file>

<file path=ppt/slides/_rels/slide5.xml.rels><?xml version="1.0" encoding="UTF-8" standalone="yes"?>
<Relationships xmlns="http://schemas.openxmlformats.org/package/2006/relationships"><Relationship Id="rId3" Type="http://schemas.openxmlformats.org/officeDocument/2006/relationships/image" Target="../media/image170.jpeg"/><Relationship Id="rId2" Type="http://schemas.openxmlformats.org/officeDocument/2006/relationships/notesSlide" Target="../notesSlides/notesSlide2.xml"/><Relationship Id="rId1" Type="http://schemas.openxmlformats.org/officeDocument/2006/relationships/slideLayout" Target="../slideLayouts/slideLayout54.xml"/></Relationships>
</file>

<file path=ppt/slides/_rels/slide50.xml.rels><?xml version="1.0" encoding="UTF-8" standalone="yes"?>
<Relationships xmlns="http://schemas.openxmlformats.org/package/2006/relationships"><Relationship Id="rId8" Type="http://schemas.openxmlformats.org/officeDocument/2006/relationships/image" Target="../media/image235.png"/><Relationship Id="rId3" Type="http://schemas.openxmlformats.org/officeDocument/2006/relationships/image" Target="../media/image231.png"/><Relationship Id="rId7" Type="http://schemas.microsoft.com/office/2007/relationships/hdphoto" Target="../media/hdphoto12.wdp"/><Relationship Id="rId2" Type="http://schemas.openxmlformats.org/officeDocument/2006/relationships/notesSlide" Target="../notesSlides/notesSlide31.xml"/><Relationship Id="rId1" Type="http://schemas.openxmlformats.org/officeDocument/2006/relationships/slideLayout" Target="../slideLayouts/slideLayout394.xml"/><Relationship Id="rId6" Type="http://schemas.openxmlformats.org/officeDocument/2006/relationships/image" Target="../media/image234.png"/><Relationship Id="rId5" Type="http://schemas.openxmlformats.org/officeDocument/2006/relationships/image" Target="../media/image233.svg"/><Relationship Id="rId4" Type="http://schemas.openxmlformats.org/officeDocument/2006/relationships/image" Target="../media/image232.png"/><Relationship Id="rId9" Type="http://schemas.openxmlformats.org/officeDocument/2006/relationships/image" Target="../media/image236.svg"/></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19.xml"/></Relationships>
</file>

<file path=ppt/slides/_rels/slide52.xml.rels><?xml version="1.0" encoding="UTF-8" standalone="yes"?>
<Relationships xmlns="http://schemas.openxmlformats.org/package/2006/relationships"><Relationship Id="rId3" Type="http://schemas.openxmlformats.org/officeDocument/2006/relationships/image" Target="../media/image190.png"/><Relationship Id="rId2" Type="http://schemas.openxmlformats.org/officeDocument/2006/relationships/notesSlide" Target="../notesSlides/notesSlide33.xml"/><Relationship Id="rId1" Type="http://schemas.openxmlformats.org/officeDocument/2006/relationships/slideLayout" Target="../slideLayouts/slideLayout313.xml"/></Relationships>
</file>

<file path=ppt/slides/_rels/slide53.xml.rels><?xml version="1.0" encoding="UTF-8" standalone="yes"?>
<Relationships xmlns="http://schemas.openxmlformats.org/package/2006/relationships"><Relationship Id="rId3" Type="http://schemas.openxmlformats.org/officeDocument/2006/relationships/image" Target="../media/image238.png"/><Relationship Id="rId2" Type="http://schemas.openxmlformats.org/officeDocument/2006/relationships/image" Target="../media/image237.png"/><Relationship Id="rId1" Type="http://schemas.openxmlformats.org/officeDocument/2006/relationships/slideLayout" Target="../slideLayouts/slideLayout57.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570.xml"/></Relationships>
</file>

<file path=ppt/slides/_rels/slide55.xml.rels><?xml version="1.0" encoding="UTF-8" standalone="yes"?>
<Relationships xmlns="http://schemas.openxmlformats.org/package/2006/relationships"><Relationship Id="rId2" Type="http://schemas.openxmlformats.org/officeDocument/2006/relationships/image" Target="../media/image239.png"/><Relationship Id="rId1" Type="http://schemas.openxmlformats.org/officeDocument/2006/relationships/slideLayout" Target="../slideLayouts/slideLayout570.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55.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64.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55.xml"/></Relationships>
</file>

<file path=ppt/slides/_rels/slide59.xml.rels><?xml version="1.0" encoding="UTF-8" standalone="yes"?>
<Relationships xmlns="http://schemas.openxmlformats.org/package/2006/relationships"><Relationship Id="rId3" Type="http://schemas.openxmlformats.org/officeDocument/2006/relationships/image" Target="../media/image240.png"/><Relationship Id="rId2" Type="http://schemas.openxmlformats.org/officeDocument/2006/relationships/notesSlide" Target="../notesSlides/notesSlide37.xml"/><Relationship Id="rId1" Type="http://schemas.openxmlformats.org/officeDocument/2006/relationships/slideLayout" Target="../slideLayouts/slideLayout570.xml"/><Relationship Id="rId4" Type="http://schemas.openxmlformats.org/officeDocument/2006/relationships/image" Target="../media/image241.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49.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55.xml"/></Relationships>
</file>

<file path=ppt/slides/_rels/slide61.xml.rels><?xml version="1.0" encoding="UTF-8" standalone="yes"?>
<Relationships xmlns="http://schemas.openxmlformats.org/package/2006/relationships"><Relationship Id="rId3" Type="http://schemas.openxmlformats.org/officeDocument/2006/relationships/hyperlink" Target="https://adoption.microsoft.com/copilot" TargetMode="External"/><Relationship Id="rId2" Type="http://schemas.openxmlformats.org/officeDocument/2006/relationships/notesSlide" Target="../notesSlides/notesSlide39.xml"/><Relationship Id="rId1" Type="http://schemas.openxmlformats.org/officeDocument/2006/relationships/slideLayout" Target="../slideLayouts/slideLayout55.xml"/></Relationships>
</file>

<file path=ppt/slides/_rels/slide62.xml.rels><?xml version="1.0" encoding="UTF-8" standalone="yes"?>
<Relationships xmlns="http://schemas.openxmlformats.org/package/2006/relationships"><Relationship Id="rId3" Type="http://schemas.openxmlformats.org/officeDocument/2006/relationships/hyperlink" Target="https://adoption.microsoft.com/copilot" TargetMode="External"/><Relationship Id="rId2" Type="http://schemas.openxmlformats.org/officeDocument/2006/relationships/notesSlide" Target="../notesSlides/notesSlide40.xml"/><Relationship Id="rId1" Type="http://schemas.openxmlformats.org/officeDocument/2006/relationships/slideLayout" Target="../slideLayouts/slideLayout55.xml"/></Relationships>
</file>

<file path=ppt/slides/_rels/slide63.xml.rels><?xml version="1.0" encoding="UTF-8" standalone="yes"?>
<Relationships xmlns="http://schemas.openxmlformats.org/package/2006/relationships"><Relationship Id="rId3" Type="http://schemas.openxmlformats.org/officeDocument/2006/relationships/hyperlink" Target="https://communitytraining.microsoft.com/" TargetMode="External"/><Relationship Id="rId2" Type="http://schemas.openxmlformats.org/officeDocument/2006/relationships/hyperlink" Target="https://aka.ms/M365LP" TargetMode="External"/><Relationship Id="rId1" Type="http://schemas.openxmlformats.org/officeDocument/2006/relationships/slideLayout" Target="../slideLayouts/slideLayout18.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61.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51.xml"/></Relationships>
</file>

<file path=ppt/slides/_rels/slide66.xml.rels><?xml version="1.0" encoding="UTF-8" standalone="yes"?>
<Relationships xmlns="http://schemas.openxmlformats.org/package/2006/relationships"><Relationship Id="rId3" Type="http://schemas.openxmlformats.org/officeDocument/2006/relationships/hyperlink" Target="https://adoption.microsoft.com/copilot" TargetMode="External"/><Relationship Id="rId2" Type="http://schemas.openxmlformats.org/officeDocument/2006/relationships/notesSlide" Target="../notesSlides/notesSlide43.xml"/><Relationship Id="rId1" Type="http://schemas.openxmlformats.org/officeDocument/2006/relationships/slideLayout" Target="../slideLayouts/slideLayout55.xml"/></Relationships>
</file>

<file path=ppt/slides/_rels/slide67.xml.rels><?xml version="1.0" encoding="UTF-8" standalone="yes"?>
<Relationships xmlns="http://schemas.openxmlformats.org/package/2006/relationships"><Relationship Id="rId3" Type="http://schemas.openxmlformats.org/officeDocument/2006/relationships/hyperlink" Target="https://aka.ms/CopilotLab" TargetMode="External"/><Relationship Id="rId2" Type="http://schemas.openxmlformats.org/officeDocument/2006/relationships/notesSlide" Target="../notesSlides/notesSlide44.xml"/><Relationship Id="rId1" Type="http://schemas.openxmlformats.org/officeDocument/2006/relationships/slideLayout" Target="../slideLayouts/slideLayout55.xml"/><Relationship Id="rId5" Type="http://schemas.openxmlformats.org/officeDocument/2006/relationships/hyperlink" Target="https://learn.microsoft.com/training/paths/get-started-with-microsoft-365-copilot/?source=learn" TargetMode="External"/><Relationship Id="rId4" Type="http://schemas.openxmlformats.org/officeDocument/2006/relationships/hyperlink" Target="https://aka.ms/CopilotCapabilities" TargetMode="Externa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69.xml.rels><?xml version="1.0" encoding="UTF-8" standalone="yes"?>
<Relationships xmlns="http://schemas.openxmlformats.org/package/2006/relationships"><Relationship Id="rId3" Type="http://schemas.openxmlformats.org/officeDocument/2006/relationships/image" Target="../media/image242.jpeg"/><Relationship Id="rId2" Type="http://schemas.openxmlformats.org/officeDocument/2006/relationships/hyperlink" Target="https://aka.ms/M365AGEarlyAdopter" TargetMode="External"/><Relationship Id="rId1" Type="http://schemas.openxmlformats.org/officeDocument/2006/relationships/slideLayout" Target="../slideLayouts/slideLayout57.xml"/></Relationships>
</file>

<file path=ppt/slides/_rels/slide7.xml.rels><?xml version="1.0" encoding="UTF-8" standalone="yes"?>
<Relationships xmlns="http://schemas.openxmlformats.org/package/2006/relationships"><Relationship Id="rId8" Type="http://schemas.openxmlformats.org/officeDocument/2006/relationships/image" Target="../media/image176.png"/><Relationship Id="rId13" Type="http://schemas.openxmlformats.org/officeDocument/2006/relationships/image" Target="../media/image181.svg"/><Relationship Id="rId3" Type="http://schemas.openxmlformats.org/officeDocument/2006/relationships/image" Target="../media/image171.png"/><Relationship Id="rId7" Type="http://schemas.openxmlformats.org/officeDocument/2006/relationships/image" Target="../media/image175.png"/><Relationship Id="rId12" Type="http://schemas.openxmlformats.org/officeDocument/2006/relationships/image" Target="../media/image180.png"/><Relationship Id="rId2" Type="http://schemas.openxmlformats.org/officeDocument/2006/relationships/notesSlide" Target="../notesSlides/notesSlide4.xml"/><Relationship Id="rId1" Type="http://schemas.openxmlformats.org/officeDocument/2006/relationships/slideLayout" Target="../slideLayouts/slideLayout55.xml"/><Relationship Id="rId6" Type="http://schemas.openxmlformats.org/officeDocument/2006/relationships/image" Target="../media/image174.png"/><Relationship Id="rId11" Type="http://schemas.openxmlformats.org/officeDocument/2006/relationships/image" Target="../media/image179.png"/><Relationship Id="rId5" Type="http://schemas.openxmlformats.org/officeDocument/2006/relationships/image" Target="../media/image173.png"/><Relationship Id="rId15" Type="http://schemas.openxmlformats.org/officeDocument/2006/relationships/image" Target="../media/image183.svg"/><Relationship Id="rId10" Type="http://schemas.openxmlformats.org/officeDocument/2006/relationships/image" Target="../media/image178.svg"/><Relationship Id="rId4" Type="http://schemas.openxmlformats.org/officeDocument/2006/relationships/image" Target="../media/image172.png"/><Relationship Id="rId9" Type="http://schemas.openxmlformats.org/officeDocument/2006/relationships/image" Target="../media/image177.png"/><Relationship Id="rId14" Type="http://schemas.openxmlformats.org/officeDocument/2006/relationships/image" Target="../media/image182.png"/></Relationships>
</file>

<file path=ppt/slides/_rels/slide70.xml.rels><?xml version="1.0" encoding="UTF-8" standalone="yes"?>
<Relationships xmlns="http://schemas.openxmlformats.org/package/2006/relationships"><Relationship Id="rId3" Type="http://schemas.openxmlformats.org/officeDocument/2006/relationships/hyperlink" Target="https://view.officeapps.live.com/op/view.aspx?src=https://fto365dev.blob.core.windows.net:443/media/Default/DocResources/en-us/Adoption/Build_Champions_Program_Guide.pptx" TargetMode="External"/><Relationship Id="rId2" Type="http://schemas.openxmlformats.org/officeDocument/2006/relationships/notesSlide" Target="../notesSlides/notesSlide45.xml"/><Relationship Id="rId1" Type="http://schemas.openxmlformats.org/officeDocument/2006/relationships/slideLayout" Target="../slideLayouts/slideLayout17.xml"/></Relationships>
</file>

<file path=ppt/slides/_rels/slide71.xml.rels><?xml version="1.0" encoding="UTF-8" standalone="yes"?>
<Relationships xmlns="http://schemas.openxmlformats.org/package/2006/relationships"><Relationship Id="rId8" Type="http://schemas.openxmlformats.org/officeDocument/2006/relationships/hyperlink" Target="https://aka.ms/TeamworkGovernance" TargetMode="External"/><Relationship Id="rId13" Type="http://schemas.openxmlformats.org/officeDocument/2006/relationships/image" Target="../media/image247.png"/><Relationship Id="rId3" Type="http://schemas.openxmlformats.org/officeDocument/2006/relationships/hyperlink" Target="https://aka.ms/DriveAdoption" TargetMode="External"/><Relationship Id="rId7" Type="http://schemas.openxmlformats.org/officeDocument/2006/relationships/hyperlink" Target="http://support.microsoft.com/copilot" TargetMode="External"/><Relationship Id="rId12" Type="http://schemas.openxmlformats.org/officeDocument/2006/relationships/image" Target="../media/image246.png"/><Relationship Id="rId2" Type="http://schemas.openxmlformats.org/officeDocument/2006/relationships/notesSlide" Target="../notesSlides/notesSlide46.xml"/><Relationship Id="rId1" Type="http://schemas.openxmlformats.org/officeDocument/2006/relationships/slideLayout" Target="../slideLayouts/slideLayout55.xml"/><Relationship Id="rId6" Type="http://schemas.openxmlformats.org/officeDocument/2006/relationships/hyperlink" Target="http://support.microsoft.com/" TargetMode="External"/><Relationship Id="rId11" Type="http://schemas.openxmlformats.org/officeDocument/2006/relationships/image" Target="../media/image245.png"/><Relationship Id="rId5" Type="http://schemas.openxmlformats.org/officeDocument/2006/relationships/hyperlink" Target="https://adoption.microsoft.com/" TargetMode="External"/><Relationship Id="rId10" Type="http://schemas.openxmlformats.org/officeDocument/2006/relationships/image" Target="../media/image244.jpeg"/><Relationship Id="rId4" Type="http://schemas.openxmlformats.org/officeDocument/2006/relationships/hyperlink" Target="https://learn.microsoft.com/" TargetMode="External"/><Relationship Id="rId9" Type="http://schemas.openxmlformats.org/officeDocument/2006/relationships/image" Target="../media/image243.png"/></Relationships>
</file>

<file path=ppt/slides/_rels/slide7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8" Type="http://schemas.openxmlformats.org/officeDocument/2006/relationships/hyperlink" Target="https://www.youtube.com/watch?v=B2-8wrF9Okc" TargetMode="External"/><Relationship Id="rId13" Type="http://schemas.openxmlformats.org/officeDocument/2006/relationships/hyperlink" Target="https://cloudblogs.microsoft.com/powerplatform/2023/03/16/power-platform-is-leading-a-new-era-of-ai-generated-low-code-app-development/" TargetMode="External"/><Relationship Id="rId18" Type="http://schemas.openxmlformats.org/officeDocument/2006/relationships/hyperlink" Target="https://privacy.microsoft.com/privacystatement" TargetMode="External"/><Relationship Id="rId26" Type="http://schemas.openxmlformats.org/officeDocument/2006/relationships/hyperlink" Target="https://wwlpdocumentsearch.blob.core.windows.net/prodv2/MicrosoftProductandServicesDPA(WW)(English)(Jan2023)(CR).docx?sv=2020-08-04&amp;se=2123-06-13T19:19:30Z&amp;sr=b&amp;sp=r&amp;sig=l%2BpTA%2F6%2By%2BE18HdQPgpuecCESiG8hKFfGmuc8%2FiOpuY%3D" TargetMode="External"/><Relationship Id="rId3" Type="http://schemas.openxmlformats.org/officeDocument/2006/relationships/hyperlink" Target="https://adoption.microsoft.com/copilot" TargetMode="External"/><Relationship Id="rId21" Type="http://schemas.openxmlformats.org/officeDocument/2006/relationships/hyperlink" Target="https://learn.microsoft.com/legal/cognitive-services/openai/data-privacy" TargetMode="External"/><Relationship Id="rId7" Type="http://schemas.openxmlformats.org/officeDocument/2006/relationships/hyperlink" Target="https://www.microsoft.com/en-us/microsoft-365/blog/2023/05/09/introducing-the-microsoft-365-copilot-early-access-program-and-new-capabilities-in-copilot/" TargetMode="External"/><Relationship Id="rId12" Type="http://schemas.openxmlformats.org/officeDocument/2006/relationships/hyperlink" Target="https://blogs.microsoft.com/blog/2023/03/06/introducing-microsoft-dynamics-365-copilot/" TargetMode="External"/><Relationship Id="rId17" Type="http://schemas.openxmlformats.org/officeDocument/2006/relationships/hyperlink" Target="https://privacy.microsoft.com/" TargetMode="External"/><Relationship Id="rId25" Type="http://schemas.openxmlformats.org/officeDocument/2006/relationships/hyperlink" Target="https://learn.microsoft.com/compliance/assurance/assurance-microsoft-365-isolation-controls?view=o365-worldwide" TargetMode="External"/><Relationship Id="rId2" Type="http://schemas.openxmlformats.org/officeDocument/2006/relationships/notesSlide" Target="../notesSlides/notesSlide48.xml"/><Relationship Id="rId16" Type="http://schemas.openxmlformats.org/officeDocument/2006/relationships/hyperlink" Target="https://techcommunity.microsoft.com/t5/microsoft-stream-blog/introducing-copilot-in-microsoft-stream/ba-p/3929109" TargetMode="External"/><Relationship Id="rId20" Type="http://schemas.openxmlformats.org/officeDocument/2006/relationships/hyperlink" Target="https://learn.microsoft.com/microsoft-365-copilot/microsoft-365-copilot-privacy" TargetMode="External"/><Relationship Id="rId1" Type="http://schemas.openxmlformats.org/officeDocument/2006/relationships/slideLayout" Target="../slideLayouts/slideLayout55.xml"/><Relationship Id="rId6" Type="http://schemas.openxmlformats.org/officeDocument/2006/relationships/hyperlink" Target="https://support.microsoft.com/topic/chatgpt-vs-microsoft-365-copilot-what-s-the-difference-8fdec864-72b1-46e1-afcb-8c12280d712f" TargetMode="External"/><Relationship Id="rId11" Type="http://schemas.openxmlformats.org/officeDocument/2006/relationships/hyperlink" Target="https://learn.microsoft.com/graph/connecting-external-content-connectors-overview" TargetMode="External"/><Relationship Id="rId24" Type="http://schemas.openxmlformats.org/officeDocument/2006/relationships/hyperlink" Target="https://learn.microsoft.com/microsoft-365/compliance/customer-lockbox-requests?view=o365-worldwide" TargetMode="External"/><Relationship Id="rId5" Type="http://schemas.openxmlformats.org/officeDocument/2006/relationships/hyperlink" Target="https://www.youtube.com/watch?v=E5g20qmeKpg&amp;t=3s" TargetMode="External"/><Relationship Id="rId15" Type="http://schemas.openxmlformats.org/officeDocument/2006/relationships/hyperlink" Target="https://github.blog/2023-03-22-github-copilot-x-the-ai-powered-developer-experience/" TargetMode="External"/><Relationship Id="rId23" Type="http://schemas.openxmlformats.org/officeDocument/2006/relationships/hyperlink" Target="https://learn.microsoft.com/SharePoint/sites/user-permissions-and-permission-levels" TargetMode="External"/><Relationship Id="rId10" Type="http://schemas.openxmlformats.org/officeDocument/2006/relationships/hyperlink" Target="https://learn.microsoft.com/graph/overview" TargetMode="External"/><Relationship Id="rId19" Type="http://schemas.openxmlformats.org/officeDocument/2006/relationships/hyperlink" Target="https://www.microsoft.com/trust-center/privacy?rtc=1" TargetMode="External"/><Relationship Id="rId4" Type="http://schemas.openxmlformats.org/officeDocument/2006/relationships/hyperlink" Target="https://www.microsoft.com/en-us/microsoft-365/blog/2023/03/16/introducing-microsoft-365-copilot-a-whole-new-way-to-work/" TargetMode="External"/><Relationship Id="rId9" Type="http://schemas.openxmlformats.org/officeDocument/2006/relationships/hyperlink" Target="https://www.youtube.com/watch?v=KtsVRCsdvoU&amp;t" TargetMode="External"/><Relationship Id="rId14" Type="http://schemas.openxmlformats.org/officeDocument/2006/relationships/hyperlink" Target="https://www.microsoft.com/security/business/ai-machine-learning/microsoft-security-copilot?rtc=1" TargetMode="External"/><Relationship Id="rId22" Type="http://schemas.openxmlformats.org/officeDocument/2006/relationships/hyperlink" Target="https://learn.microsoft.com/windows-server/networking/technologies/ipam/role-based-access-control" TargetMode="External"/></Relationships>
</file>

<file path=ppt/slides/_rels/slide74.xml.rels><?xml version="1.0" encoding="UTF-8" standalone="yes"?>
<Relationships xmlns="http://schemas.openxmlformats.org/package/2006/relationships"><Relationship Id="rId8" Type="http://schemas.openxmlformats.org/officeDocument/2006/relationships/hyperlink" Target="https://servicetrust.microsoft.com/" TargetMode="External"/><Relationship Id="rId13" Type="http://schemas.openxmlformats.org/officeDocument/2006/relationships/hyperlink" Target="https://www.microsoft.com/licensing/terms/product/UniversalLicenseTerms" TargetMode="External"/><Relationship Id="rId18" Type="http://schemas.openxmlformats.org/officeDocument/2006/relationships/hyperlink" Target="https://learn.microsoft.com/microsoftsearch/overview-microsoft-search" TargetMode="External"/><Relationship Id="rId3" Type="http://schemas.openxmlformats.org/officeDocument/2006/relationships/hyperlink" Target="https://www.microsoft.com/trust-center/privacy/european-data-boundary-eudb?rtc=1" TargetMode="External"/><Relationship Id="rId21" Type="http://schemas.openxmlformats.org/officeDocument/2006/relationships/hyperlink" Target="https://www.microsoft.com/ai/our-approach?activetab=pivot1:primaryr5" TargetMode="External"/><Relationship Id="rId7" Type="http://schemas.openxmlformats.org/officeDocument/2006/relationships/hyperlink" Target="https://learn.microsoft.com/en-us/azure/information-protection/configure-usage-rights" TargetMode="External"/><Relationship Id="rId12" Type="http://schemas.openxmlformats.org/officeDocument/2006/relationships/hyperlink" Target="https://learn.microsoft.com/azure/information-protection/configure-usage-rights" TargetMode="External"/><Relationship Id="rId17" Type="http://schemas.openxmlformats.org/officeDocument/2006/relationships/hyperlink" Target="https://learn.microsoft.com/microsoft-365/admin/manage/manage-feedback-ms-org?view=o365-worldwide" TargetMode="External"/><Relationship Id="rId2" Type="http://schemas.openxmlformats.org/officeDocument/2006/relationships/notesSlide" Target="../notesSlides/notesSlide49.xml"/><Relationship Id="rId16" Type="http://schemas.openxmlformats.org/officeDocument/2006/relationships/hyperlink" Target="https://learn.microsoft.com/microsoft-365/admin/misc/feedback-user-control?view=o365-worldwide" TargetMode="External"/><Relationship Id="rId20" Type="http://schemas.openxmlformats.org/officeDocument/2006/relationships/hyperlink" Target="https://techcommunity.microsoft.com/t5/microsoft-365-blog/new-era-in-content-management-and-security-in-sharepoint/ba-p/3806083" TargetMode="External"/><Relationship Id="rId1" Type="http://schemas.openxmlformats.org/officeDocument/2006/relationships/slideLayout" Target="../slideLayouts/slideLayout55.xml"/><Relationship Id="rId6" Type="http://schemas.openxmlformats.org/officeDocument/2006/relationships/hyperlink" Target="https://learn.microsoft.com/compliance/" TargetMode="External"/><Relationship Id="rId11" Type="http://schemas.openxmlformats.org/officeDocument/2006/relationships/hyperlink" Target="https://learn.microsoft.com/legal/gdpr" TargetMode="External"/><Relationship Id="rId24" Type="http://schemas.openxmlformats.org/officeDocument/2006/relationships/hyperlink" Target="https://aka.ms/May25WhitePaper" TargetMode="External"/><Relationship Id="rId5" Type="http://schemas.openxmlformats.org/officeDocument/2006/relationships/hyperlink" Target="https://learn.microsoft.com/privacy/eudb/eu-data-boundary-learn" TargetMode="External"/><Relationship Id="rId15" Type="http://schemas.openxmlformats.org/officeDocument/2006/relationships/hyperlink" Target="https://learn.microsoft.com/microsoft-365/enterprise/microsoft-365-isolation-in-microsoft-365?view=o365-worldwide" TargetMode="External"/><Relationship Id="rId23" Type="http://schemas.openxmlformats.org/officeDocument/2006/relationships/hyperlink" Target="https://query.prod.cms.rt.microsoft.com/cms/api/am/binary/RE5cmFl" TargetMode="External"/><Relationship Id="rId10" Type="http://schemas.openxmlformats.org/officeDocument/2006/relationships/hyperlink" Target="https://learn.microsoft.com/compliance/regulatory/gdpr" TargetMode="External"/><Relationship Id="rId19" Type="http://schemas.openxmlformats.org/officeDocument/2006/relationships/hyperlink" Target="https://www.microsoft.com/licensing/terms/productoffering/Microsoft365/" TargetMode="External"/><Relationship Id="rId4" Type="http://schemas.openxmlformats.org/officeDocument/2006/relationships/hyperlink" Target="https://blogs.microsoft.com/eupolicy/2022/12/15/eu-data-boundary-cloud-rollout/?culture=en-us&amp;country=us" TargetMode="External"/><Relationship Id="rId9" Type="http://schemas.openxmlformats.org/officeDocument/2006/relationships/hyperlink" Target="https://learn.microsoft.com/compliance/regulatory/offering-home" TargetMode="External"/><Relationship Id="rId14" Type="http://schemas.openxmlformats.org/officeDocument/2006/relationships/hyperlink" Target="https://wwlpdocumentsearch.blob.core.windows.net/prodv2/MicrosoftProductandServicesDPA(WW)(English)(Jan2023)(CR).docx?sv=2020-08-04&amp;se=2123-06-13T19:19:30Z&amp;sr=b&amp;sp=r&amp;sig=l%2BpTA%2F6%2By%2BE18HdQPgpuecCESiG8hKFfGmuc8%2FiOpuY%3D" TargetMode="External"/><Relationship Id="rId22" Type="http://schemas.openxmlformats.org/officeDocument/2006/relationships/hyperlink" Target="https://learn.microsoft.com/azure/cloud-adoption-framework/innovate/best-practices/trusted-ai" TargetMode="Externa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55.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55.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55.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55.xml"/></Relationships>
</file>

<file path=ppt/slides/_rels/slide79.xml.rels><?xml version="1.0" encoding="UTF-8" standalone="yes"?>
<Relationships xmlns="http://schemas.openxmlformats.org/package/2006/relationships"><Relationship Id="rId3" Type="http://schemas.openxmlformats.org/officeDocument/2006/relationships/hyperlink" Target="https://blogs.microsoft.com/wp-content/uploads/prod/sites/5/2022/06/Microsoft-Responsible-AI-Standard-v2-General-Requirements-3.pdf" TargetMode="External"/><Relationship Id="rId2" Type="http://schemas.openxmlformats.org/officeDocument/2006/relationships/notesSlide" Target="../notesSlides/notesSlide54.xml"/><Relationship Id="rId1" Type="http://schemas.openxmlformats.org/officeDocument/2006/relationships/slideLayout" Target="../slideLayouts/slideLayout57.xml"/><Relationship Id="rId4" Type="http://schemas.openxmlformats.org/officeDocument/2006/relationships/image" Target="../media/image248.png"/></Relationships>
</file>

<file path=ppt/slides/_rels/slide8.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5.xml"/><Relationship Id="rId1" Type="http://schemas.openxmlformats.org/officeDocument/2006/relationships/slideLayout" Target="../slideLayouts/slideLayout57.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61.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55.xml"/></Relationships>
</file>

<file path=ppt/slides/_rels/slide82.xml.rels><?xml version="1.0" encoding="UTF-8" standalone="yes"?>
<Relationships xmlns="http://schemas.openxmlformats.org/package/2006/relationships"><Relationship Id="rId3" Type="http://schemas.openxmlformats.org/officeDocument/2006/relationships/image" Target="../media/image249.png"/><Relationship Id="rId2" Type="http://schemas.openxmlformats.org/officeDocument/2006/relationships/notesSlide" Target="../notesSlides/notesSlide57.xml"/><Relationship Id="rId1" Type="http://schemas.openxmlformats.org/officeDocument/2006/relationships/slideLayout" Target="../slideLayouts/slideLayout57.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55.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9.xml"/></Relationships>
</file>

<file path=ppt/slides/_rels/slide85.xml.rels><?xml version="1.0" encoding="UTF-8" standalone="yes"?>
<Relationships xmlns="http://schemas.openxmlformats.org/package/2006/relationships"><Relationship Id="rId3" Type="http://schemas.openxmlformats.org/officeDocument/2006/relationships/hyperlink" Target="https://aka.ms/ResponsibleAI-NewBing" TargetMode="External"/><Relationship Id="rId7" Type="http://schemas.openxmlformats.org/officeDocument/2006/relationships/image" Target="../media/image252.png"/><Relationship Id="rId2" Type="http://schemas.openxmlformats.org/officeDocument/2006/relationships/notesSlide" Target="../notesSlides/notesSlide60.xml"/><Relationship Id="rId1" Type="http://schemas.openxmlformats.org/officeDocument/2006/relationships/slideLayout" Target="../slideLayouts/slideLayout51.xml"/><Relationship Id="rId6" Type="http://schemas.openxmlformats.org/officeDocument/2006/relationships/image" Target="../media/image251.png"/><Relationship Id="rId5" Type="http://schemas.openxmlformats.org/officeDocument/2006/relationships/image" Target="../media/image250.png"/><Relationship Id="rId4" Type="http://schemas.openxmlformats.org/officeDocument/2006/relationships/hyperlink" Target="https://query.prod.cms.rt.microsoft.com/cms/api/am/binary/RE5cmFh" TargetMode="External"/></Relationships>
</file>

<file path=ppt/slides/_rels/slide86.xml.rels><?xml version="1.0" encoding="UTF-8" standalone="yes"?>
<Relationships xmlns="http://schemas.openxmlformats.org/package/2006/relationships"><Relationship Id="rId8" Type="http://schemas.openxmlformats.org/officeDocument/2006/relationships/image" Target="../media/image256.png"/><Relationship Id="rId3" Type="http://schemas.openxmlformats.org/officeDocument/2006/relationships/image" Target="../media/image253.png"/><Relationship Id="rId7" Type="http://schemas.openxmlformats.org/officeDocument/2006/relationships/hyperlink" Target="https://github.com/microsoft/responsible-ai-toolbox" TargetMode="External"/><Relationship Id="rId2" Type="http://schemas.openxmlformats.org/officeDocument/2006/relationships/notesSlide" Target="../notesSlides/notesSlide61.xml"/><Relationship Id="rId1" Type="http://schemas.openxmlformats.org/officeDocument/2006/relationships/slideLayout" Target="../slideLayouts/slideLayout55.xml"/><Relationship Id="rId6" Type="http://schemas.openxmlformats.org/officeDocument/2006/relationships/image" Target="../media/image255.jpeg"/><Relationship Id="rId5" Type="http://schemas.openxmlformats.org/officeDocument/2006/relationships/hyperlink" Target="https://github.com/Microsoft/EconML" TargetMode="External"/><Relationship Id="rId10" Type="http://schemas.openxmlformats.org/officeDocument/2006/relationships/image" Target="../media/image257.png"/><Relationship Id="rId4" Type="http://schemas.openxmlformats.org/officeDocument/2006/relationships/image" Target="../media/image254.png"/><Relationship Id="rId9" Type="http://schemas.openxmlformats.org/officeDocument/2006/relationships/hyperlink" Target="https://www.microsoft.com/en-us/haxtoolkit/" TargetMode="Externa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55.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55.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51.xml"/></Relationships>
</file>

<file path=ppt/slides/_rels/slide9.xml.rels><?xml version="1.0" encoding="UTF-8" standalone="yes"?>
<Relationships xmlns="http://schemas.openxmlformats.org/package/2006/relationships"><Relationship Id="rId3" Type="http://schemas.openxmlformats.org/officeDocument/2006/relationships/image" Target="../media/image184.png"/><Relationship Id="rId2" Type="http://schemas.openxmlformats.org/officeDocument/2006/relationships/notesSlide" Target="../notesSlides/notesSlide6.xml"/><Relationship Id="rId1" Type="http://schemas.openxmlformats.org/officeDocument/2006/relationships/slideLayout" Target="../slideLayouts/slideLayout12.xml"/></Relationships>
</file>

<file path=ppt/slides/_rels/slide90.xml.rels><?xml version="1.0" encoding="UTF-8" standalone="yes"?>
<Relationships xmlns="http://schemas.openxmlformats.org/package/2006/relationships"><Relationship Id="rId3" Type="http://schemas.openxmlformats.org/officeDocument/2006/relationships/hyperlink" Target="https://www.microsoft.com/ai/responsible-ai-resources?activetab=pivot1%3aprimaryr4" TargetMode="External"/><Relationship Id="rId2" Type="http://schemas.openxmlformats.org/officeDocument/2006/relationships/notesSlide" Target="../notesSlides/notesSlide65.xml"/><Relationship Id="rId1" Type="http://schemas.openxmlformats.org/officeDocument/2006/relationships/slideLayout" Target="../slideLayouts/slideLayout55.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slide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9D1CEF-3738-18E5-ED14-1F6F542CAB2F}"/>
              </a:ext>
            </a:extLst>
          </p:cNvPr>
          <p:cNvSpPr>
            <a:spLocks noGrp="1"/>
          </p:cNvSpPr>
          <p:nvPr>
            <p:ph type="title"/>
          </p:nvPr>
        </p:nvSpPr>
        <p:spPr>
          <a:xfrm>
            <a:off x="393700" y="144870"/>
            <a:ext cx="10515600" cy="740281"/>
          </a:xfrm>
        </p:spPr>
        <p:txBody>
          <a:bodyPr>
            <a:normAutofit/>
          </a:bodyPr>
          <a:lstStyle/>
          <a:p>
            <a:r>
              <a:rPr lang="en-US" sz="3200" dirty="0">
                <a:solidFill>
                  <a:srgbClr val="463668"/>
                </a:solidFill>
              </a:rPr>
              <a:t>Speaker notes</a:t>
            </a:r>
          </a:p>
        </p:txBody>
      </p:sp>
      <p:sp>
        <p:nvSpPr>
          <p:cNvPr id="6" name="TextBox 5">
            <a:extLst>
              <a:ext uri="{FF2B5EF4-FFF2-40B4-BE49-F238E27FC236}">
                <a16:creationId xmlns:a16="http://schemas.microsoft.com/office/drawing/2014/main" id="{B440015E-81FC-F84E-CC64-95607873D948}"/>
              </a:ext>
            </a:extLst>
          </p:cNvPr>
          <p:cNvSpPr txBox="1"/>
          <p:nvPr/>
        </p:nvSpPr>
        <p:spPr>
          <a:xfrm>
            <a:off x="393700" y="829236"/>
            <a:ext cx="11282218" cy="5206683"/>
          </a:xfrm>
          <a:prstGeom prst="rect">
            <a:avLst/>
          </a:prstGeom>
          <a:noFill/>
        </p:spPr>
        <p:txBody>
          <a:bodyPr wrap="square" lIns="91440" tIns="91440" rIns="91440" bIns="91440" rtlCol="0">
            <a:noAutofit/>
          </a:bodyPr>
          <a:lstStyle/>
          <a:p>
            <a:pPr>
              <a:spcAft>
                <a:spcPts val="600"/>
              </a:spcAft>
            </a:pPr>
            <a:r>
              <a:rPr lang="en-US" sz="1400" dirty="0">
                <a:gradFill>
                  <a:gsLst>
                    <a:gs pos="2917">
                      <a:schemeClr val="tx1"/>
                    </a:gs>
                    <a:gs pos="30000">
                      <a:schemeClr val="tx1"/>
                    </a:gs>
                  </a:gsLst>
                  <a:lin ang="5400000" scaled="0"/>
                </a:gradFill>
              </a:rPr>
              <a:t>This Adoption Workbook is intended to allow you to enable our customers for success in driving user satisfaction with Copilot for Microsoft 365. It is supplemental to the technical readiness documentation and checklists that have been provided. This content should be delivered after the Art of the Possible workshop, which orients leaders and enablement team members (including IT Professionals, Adoption/User Experience professionals, and executives) to the overall organizational benefits and opportunities provided by Copilot for Microsoft 365. It should be used in follow up engagements with Adoption Managers, IT Professionals, and stakeholder members of the customer’s Technology Enablement Team. </a:t>
            </a:r>
            <a:r>
              <a:rPr lang="en-US" sz="1400" b="1" dirty="0">
                <a:gradFill>
                  <a:gsLst>
                    <a:gs pos="2917">
                      <a:schemeClr val="tx1"/>
                    </a:gs>
                    <a:gs pos="30000">
                      <a:schemeClr val="tx1"/>
                    </a:gs>
                  </a:gsLst>
                  <a:lin ang="5400000" scaled="0"/>
                </a:gradFill>
              </a:rPr>
              <a:t>Adoption is not a moment but an overall process. </a:t>
            </a:r>
            <a:r>
              <a:rPr lang="en-US" sz="1400" dirty="0">
                <a:gradFill>
                  <a:gsLst>
                    <a:gs pos="2917">
                      <a:schemeClr val="tx1"/>
                    </a:gs>
                    <a:gs pos="30000">
                      <a:schemeClr val="tx1"/>
                    </a:gs>
                  </a:gsLst>
                  <a:lin ang="5400000" scaled="0"/>
                </a:gradFill>
              </a:rPr>
              <a:t>Successful ongoing adoption will require you to ensure a warm handoff to the lead of the enablement team for ongoing operations. Use this document as a supplement to the Copilot for Microsoft 365 Workshop if completed or as stand-alone guidance if not.  </a:t>
            </a:r>
          </a:p>
          <a:p>
            <a:pPr>
              <a:spcAft>
                <a:spcPts val="600"/>
              </a:spcAft>
            </a:pPr>
            <a:endParaRPr lang="en-US" sz="1100" dirty="0">
              <a:gradFill>
                <a:gsLst>
                  <a:gs pos="2917">
                    <a:schemeClr val="tx1"/>
                  </a:gs>
                  <a:gs pos="30000">
                    <a:schemeClr val="tx1"/>
                  </a:gs>
                </a:gsLst>
                <a:lin ang="5400000" scaled="0"/>
              </a:gradFill>
            </a:endParaRPr>
          </a:p>
          <a:p>
            <a:pPr>
              <a:spcAft>
                <a:spcPts val="600"/>
              </a:spcAft>
            </a:pPr>
            <a:r>
              <a:rPr lang="en-US" sz="1400" dirty="0">
                <a:gradFill>
                  <a:gsLst>
                    <a:gs pos="2917">
                      <a:schemeClr val="tx1"/>
                    </a:gs>
                    <a:gs pos="30000">
                      <a:schemeClr val="tx1"/>
                    </a:gs>
                  </a:gsLst>
                  <a:lin ang="5400000" scaled="0"/>
                </a:gradFill>
              </a:rPr>
              <a:t>This document is laid out in several sections for ease of operations:</a:t>
            </a:r>
          </a:p>
          <a:p>
            <a:pPr>
              <a:spcAft>
                <a:spcPts val="600"/>
              </a:spcAft>
            </a:pPr>
            <a:r>
              <a:rPr lang="en-US" sz="1400" b="1" dirty="0">
                <a:gradFill>
                  <a:gsLst>
                    <a:gs pos="2917">
                      <a:schemeClr val="tx1"/>
                    </a:gs>
                    <a:gs pos="30000">
                      <a:schemeClr val="tx1"/>
                    </a:gs>
                  </a:gsLst>
                  <a:lin ang="5400000" scaled="0"/>
                </a:gradFill>
              </a:rPr>
              <a:t>Slides 2-22 – Summary overview of the Microsoft 365 Adoption Framework as adapted for Copilot for Microsoft 365</a:t>
            </a:r>
            <a:r>
              <a:rPr lang="en-US" sz="1400" dirty="0">
                <a:gradFill>
                  <a:gsLst>
                    <a:gs pos="2917">
                      <a:schemeClr val="tx1"/>
                    </a:gs>
                    <a:gs pos="30000">
                      <a:schemeClr val="tx1"/>
                    </a:gs>
                  </a:gsLst>
                  <a:lin ang="5400000" scaled="0"/>
                </a:gradFill>
              </a:rPr>
              <a:t>: This section provides a high-level overview that can be used by Adoption Managers, Microsoft staff, or Microsoft Partners to create a successful adoption motion. This can also be used as a “train the trainer” overview for seasoned Adoption Managers who have used our framework and tools to manage other technology roll outs across their organization. </a:t>
            </a:r>
          </a:p>
          <a:p>
            <a:pPr>
              <a:spcAft>
                <a:spcPts val="600"/>
              </a:spcAft>
            </a:pPr>
            <a:r>
              <a:rPr lang="en-US" sz="1400" dirty="0">
                <a:gradFill>
                  <a:gsLst>
                    <a:gs pos="2917">
                      <a:schemeClr val="tx1"/>
                    </a:gs>
                    <a:gs pos="30000">
                      <a:schemeClr val="tx1"/>
                    </a:gs>
                  </a:gsLst>
                  <a:lin ang="5400000" scaled="0"/>
                </a:gradFill>
              </a:rPr>
              <a:t>It specifically speaks to making strategic decisions about which cohort of users are candidates for the </a:t>
            </a:r>
            <a:r>
              <a:rPr lang="en-US" sz="1400" b="1" i="1" dirty="0">
                <a:gradFill>
                  <a:gsLst>
                    <a:gs pos="2917">
                      <a:schemeClr val="tx1"/>
                    </a:gs>
                    <a:gs pos="30000">
                      <a:schemeClr val="tx1"/>
                    </a:gs>
                  </a:gsLst>
                  <a:lin ang="5400000" scaled="0"/>
                </a:gradFill>
              </a:rPr>
              <a:t>Rapid Adoption Model</a:t>
            </a:r>
            <a:r>
              <a:rPr lang="en-US" sz="1400" dirty="0">
                <a:gradFill>
                  <a:gsLst>
                    <a:gs pos="2917">
                      <a:schemeClr val="tx1"/>
                    </a:gs>
                    <a:gs pos="30000">
                      <a:schemeClr val="tx1"/>
                    </a:gs>
                  </a:gsLst>
                  <a:lin ang="5400000" scaled="0"/>
                </a:gradFill>
              </a:rPr>
              <a:t> that prioritizes hand-on personalized learning directly with the product vs. traditional scenario-based learning.</a:t>
            </a:r>
          </a:p>
          <a:p>
            <a:pPr>
              <a:spcAft>
                <a:spcPts val="600"/>
              </a:spcAft>
            </a:pPr>
            <a:r>
              <a:rPr lang="en-US" sz="1400" b="1" dirty="0">
                <a:gradFill>
                  <a:gsLst>
                    <a:gs pos="2917">
                      <a:schemeClr val="tx1"/>
                    </a:gs>
                    <a:gs pos="30000">
                      <a:schemeClr val="tx1"/>
                    </a:gs>
                  </a:gsLst>
                  <a:lin ang="5400000" scaled="0"/>
                </a:gradFill>
              </a:rPr>
              <a:t>Slides 23-36 – Rapid adoption training content </a:t>
            </a:r>
          </a:p>
          <a:p>
            <a:pPr>
              <a:spcAft>
                <a:spcPts val="600"/>
              </a:spcAft>
            </a:pPr>
            <a:r>
              <a:rPr lang="en-US" sz="1400" b="1" dirty="0">
                <a:gradFill>
                  <a:gsLst>
                    <a:gs pos="2917">
                      <a:schemeClr val="tx1"/>
                    </a:gs>
                    <a:gs pos="30000">
                      <a:schemeClr val="tx1"/>
                    </a:gs>
                  </a:gsLst>
                  <a:lin ang="5400000" scaled="0"/>
                </a:gradFill>
              </a:rPr>
              <a:t>Slides 37-72 – Per customer worksheets to document the overall process and gather relevant information</a:t>
            </a:r>
            <a:r>
              <a:rPr lang="en-US" sz="1400" dirty="0">
                <a:gradFill>
                  <a:gsLst>
                    <a:gs pos="2917">
                      <a:schemeClr val="tx1"/>
                    </a:gs>
                    <a:gs pos="30000">
                      <a:schemeClr val="tx1"/>
                    </a:gs>
                  </a:gsLst>
                  <a:lin ang="5400000" scaled="0"/>
                </a:gradFill>
              </a:rPr>
              <a:t>. These worksheets are examples that can be used to document the project. In a full engagement, gathering this data is led by Microsoft personnel, simplified/customized to the customer environment, and left as a roadmap of adoption activity.  </a:t>
            </a:r>
          </a:p>
          <a:p>
            <a:pPr>
              <a:spcAft>
                <a:spcPts val="600"/>
              </a:spcAft>
            </a:pPr>
            <a:r>
              <a:rPr lang="en-US" sz="1400" b="1" dirty="0">
                <a:gradFill>
                  <a:gsLst>
                    <a:gs pos="2917">
                      <a:schemeClr val="tx1"/>
                    </a:gs>
                    <a:gs pos="30000">
                      <a:schemeClr val="tx1"/>
                    </a:gs>
                  </a:gsLst>
                  <a:lin ang="5400000" scaled="0"/>
                </a:gradFill>
              </a:rPr>
              <a:t>Slides 73-94 – Appendix content </a:t>
            </a:r>
            <a:r>
              <a:rPr lang="en-US" sz="1400" dirty="0">
                <a:gradFill>
                  <a:gsLst>
                    <a:gs pos="2917">
                      <a:schemeClr val="tx1"/>
                    </a:gs>
                    <a:gs pos="30000">
                      <a:schemeClr val="tx1"/>
                    </a:gs>
                  </a:gsLst>
                  <a:lin ang="5400000" scaled="0"/>
                </a:gradFill>
              </a:rPr>
              <a:t>supplemental to the core workbook.</a:t>
            </a:r>
          </a:p>
        </p:txBody>
      </p:sp>
      <p:sp>
        <p:nvSpPr>
          <p:cNvPr id="4" name="Text Placeholder 2">
            <a:extLst>
              <a:ext uri="{FF2B5EF4-FFF2-40B4-BE49-F238E27FC236}">
                <a16:creationId xmlns:a16="http://schemas.microsoft.com/office/drawing/2014/main" id="{D349D332-6AE6-6475-F82F-F70FEEEA146D}"/>
              </a:ext>
            </a:extLst>
          </p:cNvPr>
          <p:cNvSpPr txBox="1">
            <a:spLocks/>
          </p:cNvSpPr>
          <p:nvPr/>
        </p:nvSpPr>
        <p:spPr>
          <a:xfrm>
            <a:off x="393700" y="6467275"/>
            <a:ext cx="783314" cy="197984"/>
          </a:xfrm>
          <a:prstGeom prst="rect">
            <a:avLst/>
          </a:prstGeom>
          <a:noFill/>
        </p:spPr>
        <p:txBody>
          <a:bodyPr lIns="0" tIns="109728" rIns="164592" bIns="109728" anchor="ctr">
            <a:noAutofit/>
          </a:bodyPr>
          <a:lstStyle>
            <a:lvl1pPr marL="0" marR="0" indent="0" algn="l" defTabSz="914367" rtl="0" eaLnBrk="1" fontAlgn="auto" latinLnBrk="0" hangingPunct="1">
              <a:lnSpc>
                <a:spcPct val="90000"/>
              </a:lnSpc>
              <a:spcBef>
                <a:spcPts val="0"/>
              </a:spcBef>
              <a:spcAft>
                <a:spcPts val="0"/>
              </a:spcAft>
              <a:buClrTx/>
              <a:buSzPct val="90000"/>
              <a:buFont typeface="Wingdings" panose="05000000000000000000" pitchFamily="2" charset="2"/>
              <a:buNone/>
              <a:tabLst/>
              <a:defRPr sz="1765" kern="1200" spc="0" baseline="0">
                <a:solidFill>
                  <a:schemeClr val="bg2"/>
                </a:solidFill>
                <a:latin typeface="+mn-lt"/>
                <a:ea typeface="+mn-ea"/>
                <a:cs typeface="+mn-cs"/>
              </a:defRPr>
            </a:lvl1pPr>
            <a:lvl2pPr marL="448193"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400" kern="1200" spc="0" baseline="0">
                <a:gradFill>
                  <a:gsLst>
                    <a:gs pos="1250">
                      <a:schemeClr val="tx1"/>
                    </a:gs>
                    <a:gs pos="100000">
                      <a:schemeClr val="tx1"/>
                    </a:gs>
                  </a:gsLst>
                  <a:lin ang="5400000" scaled="0"/>
                </a:gradFill>
                <a:latin typeface="+mn-lt"/>
                <a:ea typeface="+mn-ea"/>
                <a:cs typeface="+mn-cs"/>
              </a:defRPr>
            </a:lvl2pPr>
            <a:lvl3pPr marL="672290"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3pPr>
            <a:lvl4pPr marL="896386"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4pPr>
            <a:lvl5pPr marL="1120483"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5pPr>
            <a:lvl6pPr marL="2514509"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6pPr>
            <a:lvl7pPr marL="2971693"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7pPr>
            <a:lvl8pPr marL="3428877"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8pPr>
            <a:lvl9pPr marL="3886061"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9pPr>
          </a:lstStyle>
          <a:p>
            <a:pPr marL="0" marR="0" lvl="0" indent="0" algn="r" defTabSz="914367" rtl="0" eaLnBrk="1" fontAlgn="auto" latinLnBrk="0" hangingPunct="1">
              <a:lnSpc>
                <a:spcPct val="90000"/>
              </a:lnSpc>
              <a:spcBef>
                <a:spcPts val="0"/>
              </a:spcBef>
              <a:spcAft>
                <a:spcPts val="0"/>
              </a:spcAft>
              <a:buClrTx/>
              <a:buSzPct val="90000"/>
              <a:buFont typeface="Wingdings" panose="05000000000000000000" pitchFamily="2" charset="2"/>
              <a:buNone/>
              <a:tabLst/>
              <a:defRPr/>
            </a:pPr>
            <a:r>
              <a:rPr lang="en-US" sz="1100" dirty="0">
                <a:solidFill>
                  <a:prstClr val="black"/>
                </a:solidFill>
                <a:latin typeface="Segoe UI"/>
              </a:rPr>
              <a:t>V1.2.24</a:t>
            </a:r>
            <a:endParaRPr kumimoji="0" lang="en-US" sz="1100" b="0" i="0" u="none" strike="noStrike" kern="1200" cap="none" spc="0" normalizeH="0" baseline="0" noProof="0" dirty="0">
              <a:ln>
                <a:noFill/>
              </a:ln>
              <a:solidFill>
                <a:prstClr val="black"/>
              </a:solidFill>
              <a:effectLst/>
              <a:uLnTx/>
              <a:uFillTx/>
              <a:latin typeface="Segoe UI"/>
              <a:ea typeface="+mn-ea"/>
              <a:cs typeface="+mn-cs"/>
            </a:endParaRPr>
          </a:p>
        </p:txBody>
      </p:sp>
    </p:spTree>
    <p:extLst>
      <p:ext uri="{BB962C8B-B14F-4D97-AF65-F5344CB8AC3E}">
        <p14:creationId xmlns:p14="http://schemas.microsoft.com/office/powerpoint/2010/main" val="2839734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0DC3428D-D54D-39BF-B37C-266B506FC291}"/>
              </a:ext>
              <a:ext uri="{C183D7F6-B498-43B3-948B-1728B52AA6E4}">
                <adec:decorative xmlns:adec="http://schemas.microsoft.com/office/drawing/2017/decorative" val="1"/>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l="49012"/>
          <a:stretch/>
        </p:blipFill>
        <p:spPr>
          <a:xfrm>
            <a:off x="5604895" y="0"/>
            <a:ext cx="6610852" cy="6858000"/>
          </a:xfrm>
          <a:prstGeom prst="rect">
            <a:avLst/>
          </a:prstGeom>
        </p:spPr>
      </p:pic>
      <p:sp>
        <p:nvSpPr>
          <p:cNvPr id="3" name="Title 2">
            <a:extLst>
              <a:ext uri="{FF2B5EF4-FFF2-40B4-BE49-F238E27FC236}">
                <a16:creationId xmlns:a16="http://schemas.microsoft.com/office/drawing/2014/main" id="{C53335E5-D5AF-5A19-2CC3-367977CEF45D}"/>
              </a:ext>
            </a:extLst>
          </p:cNvPr>
          <p:cNvSpPr>
            <a:spLocks noGrp="1"/>
          </p:cNvSpPr>
          <p:nvPr>
            <p:ph type="title"/>
          </p:nvPr>
        </p:nvSpPr>
        <p:spPr>
          <a:xfrm>
            <a:off x="441064" y="623659"/>
            <a:ext cx="5163831" cy="498598"/>
          </a:xfrm>
        </p:spPr>
        <p:txBody>
          <a:bodyPr/>
          <a:lstStyle/>
          <a:p>
            <a:r>
              <a:rPr lang="en-US" dirty="0"/>
              <a:t>Foundational guidance</a:t>
            </a:r>
          </a:p>
        </p:txBody>
      </p:sp>
      <p:sp>
        <p:nvSpPr>
          <p:cNvPr id="6" name="Text Placeholder 5">
            <a:extLst>
              <a:ext uri="{FF2B5EF4-FFF2-40B4-BE49-F238E27FC236}">
                <a16:creationId xmlns:a16="http://schemas.microsoft.com/office/drawing/2014/main" id="{AA36FDB8-7229-C819-52F2-5DD682867B29}"/>
              </a:ext>
            </a:extLst>
          </p:cNvPr>
          <p:cNvSpPr>
            <a:spLocks noGrp="1"/>
          </p:cNvSpPr>
          <p:nvPr>
            <p:ph type="body" sz="quarter" idx="4294967295"/>
          </p:nvPr>
        </p:nvSpPr>
        <p:spPr>
          <a:xfrm>
            <a:off x="441064" y="1742224"/>
            <a:ext cx="4972050" cy="3670655"/>
          </a:xfrm>
        </p:spPr>
        <p:txBody>
          <a:bodyPr>
            <a:normAutofit/>
          </a:bodyPr>
          <a:lstStyle/>
          <a:p>
            <a:pPr marL="342900" indent="-342900">
              <a:buFont typeface="Arial" panose="020B0604020202020204" pitchFamily="34" charset="0"/>
              <a:buChar char="•"/>
            </a:pPr>
            <a:r>
              <a:rPr lang="en-US" sz="2400"/>
              <a:t>Build the right team</a:t>
            </a:r>
          </a:p>
          <a:p>
            <a:pPr marL="342900" indent="-342900">
              <a:buFont typeface="Arial" panose="020B0604020202020204" pitchFamily="34" charset="0"/>
              <a:buChar char="•"/>
            </a:pPr>
            <a:r>
              <a:rPr lang="en-US" sz="2400"/>
              <a:t>Identify scenarios</a:t>
            </a:r>
          </a:p>
          <a:p>
            <a:pPr marL="342900" indent="-342900">
              <a:buFont typeface="Arial" panose="020B0604020202020204" pitchFamily="34" charset="0"/>
              <a:buChar char="•"/>
            </a:pPr>
            <a:r>
              <a:rPr lang="en-US" sz="2400"/>
              <a:t>Empower peer learning</a:t>
            </a:r>
          </a:p>
          <a:p>
            <a:pPr marL="342900" indent="-342900">
              <a:buFont typeface="Arial" panose="020B0604020202020204" pitchFamily="34" charset="0"/>
              <a:buChar char="•"/>
            </a:pPr>
            <a:r>
              <a:rPr lang="en-US" sz="2400"/>
              <a:t>Achieve technical readiness</a:t>
            </a:r>
          </a:p>
          <a:p>
            <a:pPr marL="342900" indent="-342900">
              <a:buFont typeface="Arial" panose="020B0604020202020204" pitchFamily="34" charset="0"/>
              <a:buChar char="•"/>
            </a:pPr>
            <a:r>
              <a:rPr lang="en-US" sz="2400"/>
              <a:t>Create community of practice</a:t>
            </a:r>
          </a:p>
          <a:p>
            <a:pPr marL="342900" indent="-342900">
              <a:buFont typeface="Arial" panose="020B0604020202020204" pitchFamily="34" charset="0"/>
              <a:buChar char="•"/>
            </a:pPr>
            <a:r>
              <a:rPr lang="en-US" sz="2400"/>
              <a:t>Analyze feedback</a:t>
            </a:r>
          </a:p>
          <a:p>
            <a:pPr marL="342900" indent="-342900">
              <a:buFont typeface="Arial" panose="020B0604020202020204" pitchFamily="34" charset="0"/>
              <a:buChar char="•"/>
            </a:pPr>
            <a:r>
              <a:rPr lang="en-US" sz="2400"/>
              <a:t>Measure success</a:t>
            </a:r>
            <a:endParaRPr lang="en-US" sz="2000"/>
          </a:p>
        </p:txBody>
      </p:sp>
      <p:sp>
        <p:nvSpPr>
          <p:cNvPr id="16" name="Text Placeholder 4">
            <a:extLst>
              <a:ext uri="{FF2B5EF4-FFF2-40B4-BE49-F238E27FC236}">
                <a16:creationId xmlns:a16="http://schemas.microsoft.com/office/drawing/2014/main" id="{692D6AAD-8225-5CCD-956F-88A4135E0423}"/>
              </a:ext>
            </a:extLst>
          </p:cNvPr>
          <p:cNvSpPr txBox="1">
            <a:spLocks/>
          </p:cNvSpPr>
          <p:nvPr/>
        </p:nvSpPr>
        <p:spPr>
          <a:xfrm>
            <a:off x="6477672" y="568259"/>
            <a:ext cx="4973320" cy="553998"/>
          </a:xfrm>
          <a:prstGeom prst="rect">
            <a:avLst/>
          </a:prstGeom>
        </p:spPr>
        <p:txBody>
          <a:bodyPr vert="horz" wrap="square" lIns="0" tIns="0" rIns="0" bIns="0" rtlCol="0">
            <a:spAutoFit/>
          </a:bodyPr>
          <a:lstStyle>
            <a:lvl1pPr marL="0" marR="0" indent="0" algn="l" defTabSz="932742" rtl="0" eaLnBrk="1" fontAlgn="auto" latinLnBrk="0" hangingPunct="1">
              <a:lnSpc>
                <a:spcPct val="100000"/>
              </a:lnSpc>
              <a:spcBef>
                <a:spcPct val="20000"/>
              </a:spcBef>
              <a:spcAft>
                <a:spcPts val="0"/>
              </a:spcAft>
              <a:buClrTx/>
              <a:buSzPct val="90000"/>
              <a:buFont typeface="Wingdings" panose="05000000000000000000" pitchFamily="2" charset="2"/>
              <a:buNone/>
              <a:tabLst/>
              <a:defRPr sz="3600" b="1" i="0" kern="1200" spc="0" baseline="0">
                <a:solidFill>
                  <a:schemeClr val="bg1"/>
                </a:solidFill>
                <a:latin typeface="Segoe Sans Text" pitchFamily="2" charset="0"/>
                <a:ea typeface="+mn-ea"/>
                <a:cs typeface="Segoe Sans Text" pitchFamily="2"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b="0" i="0" kern="1200" spc="0" baseline="0">
                <a:solidFill>
                  <a:schemeClr val="tx1"/>
                </a:solidFill>
                <a:latin typeface="Segoe Sans Text" pitchFamily="2" charset="0"/>
                <a:ea typeface="+mn-ea"/>
                <a:cs typeface="Segoe Sans Text" pitchFamily="2" charset="0"/>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b="0" i="0" kern="1200" spc="0" baseline="0">
                <a:solidFill>
                  <a:schemeClr val="tx1"/>
                </a:solidFill>
                <a:latin typeface="Segoe Sans Text" pitchFamily="2" charset="0"/>
                <a:ea typeface="+mn-ea"/>
                <a:cs typeface="Segoe Sans Text" pitchFamily="2" charset="0"/>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200" b="0" i="0" kern="1200" spc="0" baseline="0">
                <a:solidFill>
                  <a:schemeClr val="tx1"/>
                </a:solidFill>
                <a:latin typeface="Segoe Sans Text" pitchFamily="2" charset="0"/>
                <a:ea typeface="+mn-ea"/>
                <a:cs typeface="Segoe Sans Text" pitchFamily="2" charset="0"/>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50" b="0" i="0" kern="1200" spc="0" baseline="0">
                <a:solidFill>
                  <a:schemeClr val="tx1"/>
                </a:solidFill>
                <a:latin typeface="Segoe Sans Text" pitchFamily="2" charset="0"/>
                <a:ea typeface="+mn-ea"/>
                <a:cs typeface="Segoe Sans Text" pitchFamily="2" charset="0"/>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32742" rtl="0" eaLnBrk="1" fontAlgn="auto" latinLnBrk="0" hangingPunct="1">
              <a:lnSpc>
                <a:spcPct val="100000"/>
              </a:lnSpc>
              <a:spcBef>
                <a:spcPct val="20000"/>
              </a:spcBef>
              <a:spcAft>
                <a:spcPts val="0"/>
              </a:spcAft>
              <a:buClrTx/>
              <a:buSzPct val="90000"/>
              <a:buFont typeface="Wingdings" panose="05000000000000000000" pitchFamily="2" charset="2"/>
              <a:buNone/>
              <a:tabLst/>
              <a:defRPr/>
            </a:pPr>
            <a:r>
              <a:rPr kumimoji="0" lang="en-US" sz="3600" b="0" i="0" u="none" strike="noStrike" kern="1200" cap="none" spc="0" normalizeH="0" baseline="0" noProof="0">
                <a:ln>
                  <a:noFill/>
                </a:ln>
                <a:solidFill>
                  <a:srgbClr val="0078D4">
                    <a:lumMod val="50000"/>
                  </a:srgbClr>
                </a:solidFill>
                <a:effectLst/>
                <a:uLnTx/>
                <a:uFillTx/>
                <a:latin typeface="+mj-lt"/>
                <a:ea typeface="+mn-ea"/>
              </a:rPr>
              <a:t>Copilot Specific Tactics</a:t>
            </a:r>
          </a:p>
        </p:txBody>
      </p:sp>
      <p:sp>
        <p:nvSpPr>
          <p:cNvPr id="17" name="Text Placeholder 6">
            <a:extLst>
              <a:ext uri="{FF2B5EF4-FFF2-40B4-BE49-F238E27FC236}">
                <a16:creationId xmlns:a16="http://schemas.microsoft.com/office/drawing/2014/main" id="{2DC356B8-274B-263F-52CF-FBF8590C42E4}"/>
              </a:ext>
            </a:extLst>
          </p:cNvPr>
          <p:cNvSpPr txBox="1">
            <a:spLocks/>
          </p:cNvSpPr>
          <p:nvPr/>
        </p:nvSpPr>
        <p:spPr>
          <a:xfrm>
            <a:off x="6477672" y="1742224"/>
            <a:ext cx="5436485" cy="3696479"/>
          </a:xfrm>
          <a:prstGeom prst="rect">
            <a:avLst/>
          </a:prstGeom>
        </p:spPr>
        <p:txBody>
          <a:bodyPr vert="horz" wrap="square" lIns="0" tIns="0" rIns="0" bIns="0" rtlCol="0">
            <a:normAutofit/>
          </a:bodyPr>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b="1" i="0" kern="1200" spc="0" baseline="0">
                <a:solidFill>
                  <a:schemeClr val="tx1"/>
                </a:solidFill>
                <a:latin typeface="Segoe Sans Text Semibold" pitchFamily="2" charset="0"/>
                <a:ea typeface="+mn-ea"/>
                <a:cs typeface="Segoe Sans Text Semibold" pitchFamily="2"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b="0" i="0" kern="1200" spc="0" baseline="0">
                <a:solidFill>
                  <a:schemeClr val="tx1"/>
                </a:solidFill>
                <a:latin typeface="Segoe Sans Text" pitchFamily="2" charset="0"/>
                <a:ea typeface="+mn-ea"/>
                <a:cs typeface="Segoe Sans Text" pitchFamily="2" charset="0"/>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b="0" i="0" kern="1200" spc="0" baseline="0">
                <a:solidFill>
                  <a:schemeClr val="tx1"/>
                </a:solidFill>
                <a:latin typeface="Segoe Sans Text" pitchFamily="2" charset="0"/>
                <a:ea typeface="+mn-ea"/>
                <a:cs typeface="Segoe Sans Text" pitchFamily="2" charset="0"/>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200" b="0" i="0" kern="1200" spc="0" baseline="0">
                <a:solidFill>
                  <a:schemeClr val="tx1"/>
                </a:solidFill>
                <a:latin typeface="Segoe Sans Text" pitchFamily="2" charset="0"/>
                <a:ea typeface="+mn-ea"/>
                <a:cs typeface="Segoe Sans Text" pitchFamily="2" charset="0"/>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050" b="0" i="0" kern="1200" spc="0" baseline="0">
                <a:solidFill>
                  <a:schemeClr val="tx1"/>
                </a:solidFill>
                <a:latin typeface="Segoe Sans Text" pitchFamily="2" charset="0"/>
                <a:ea typeface="+mn-ea"/>
                <a:cs typeface="Segoe Sans Text" pitchFamily="2" charset="0"/>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R="0" lvl="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a:pPr>
            <a:r>
              <a:rPr kumimoji="0" lang="en-US" sz="2400" b="0" i="0" u="none" strike="noStrike" kern="1200" cap="none" spc="0" normalizeH="0" baseline="0" noProof="0">
                <a:ln>
                  <a:noFill/>
                </a:ln>
                <a:solidFill>
                  <a:srgbClr val="0078D4">
                    <a:lumMod val="50000"/>
                  </a:srgbClr>
                </a:solidFill>
                <a:effectLst/>
                <a:uLnTx/>
                <a:uFillTx/>
                <a:latin typeface="+mn-lt"/>
                <a:ea typeface="+mn-ea"/>
              </a:rPr>
              <a:t>Enable rapid hand-on learning</a:t>
            </a:r>
          </a:p>
          <a:p>
            <a:pPr marR="0" lvl="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a:pPr>
            <a:r>
              <a:rPr kumimoji="0" lang="en-US" sz="2400" b="0" i="0" u="none" strike="noStrike" kern="1200" cap="none" spc="0" normalizeH="0" baseline="0" noProof="0">
                <a:ln>
                  <a:noFill/>
                </a:ln>
                <a:solidFill>
                  <a:srgbClr val="0078D4">
                    <a:lumMod val="50000"/>
                  </a:srgbClr>
                </a:solidFill>
                <a:effectLst/>
                <a:uLnTx/>
                <a:uFillTx/>
                <a:latin typeface="+mn-lt"/>
                <a:ea typeface="+mn-ea"/>
              </a:rPr>
              <a:t>Prioritize Copilot Lab engagement</a:t>
            </a:r>
          </a:p>
          <a:p>
            <a:pPr marR="0" lvl="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a:pPr>
            <a:r>
              <a:rPr kumimoji="0" lang="en-US" sz="2400" b="0" i="0" u="none" strike="noStrike" kern="1200" cap="none" spc="0" normalizeH="0" baseline="0" noProof="0">
                <a:ln>
                  <a:noFill/>
                </a:ln>
                <a:solidFill>
                  <a:srgbClr val="0078D4">
                    <a:lumMod val="50000"/>
                  </a:srgbClr>
                </a:solidFill>
                <a:effectLst/>
                <a:uLnTx/>
                <a:uFillTx/>
                <a:latin typeface="+mn-lt"/>
                <a:ea typeface="+mn-ea"/>
              </a:rPr>
              <a:t>Target AI-ready scenarios</a:t>
            </a:r>
          </a:p>
          <a:p>
            <a:pPr marR="0" lvl="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a:pPr>
            <a:r>
              <a:rPr kumimoji="0" lang="en-US" sz="2400" b="0" i="0" u="none" strike="noStrike" kern="1200" cap="none" spc="0" normalizeH="0" baseline="0" noProof="0">
                <a:ln>
                  <a:noFill/>
                </a:ln>
                <a:solidFill>
                  <a:srgbClr val="0078D4">
                    <a:lumMod val="50000"/>
                  </a:srgbClr>
                </a:solidFill>
                <a:effectLst/>
                <a:uLnTx/>
                <a:uFillTx/>
                <a:latin typeface="+mn-lt"/>
                <a:ea typeface="+mn-ea"/>
              </a:rPr>
              <a:t>Scale early adopter participation</a:t>
            </a:r>
          </a:p>
          <a:p>
            <a:pPr marR="0" lvl="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a:pPr>
            <a:r>
              <a:rPr kumimoji="0" lang="en-US" sz="2400" b="0" i="0" u="none" strike="noStrike" kern="1200" cap="none" spc="0" normalizeH="0" baseline="0" noProof="0">
                <a:ln>
                  <a:noFill/>
                </a:ln>
                <a:solidFill>
                  <a:srgbClr val="0078D4">
                    <a:lumMod val="50000"/>
                  </a:srgbClr>
                </a:solidFill>
                <a:effectLst/>
                <a:uLnTx/>
                <a:uFillTx/>
                <a:latin typeface="+mn-lt"/>
                <a:ea typeface="+mn-ea"/>
              </a:rPr>
              <a:t>Build prompt and natural language skills</a:t>
            </a:r>
          </a:p>
          <a:p>
            <a:pPr marR="0" lvl="0" algn="l" defTabSz="932742" rtl="0" eaLnBrk="1" fontAlgn="auto" latinLnBrk="0" hangingPunct="1">
              <a:lnSpc>
                <a:spcPct val="100000"/>
              </a:lnSpc>
              <a:spcBef>
                <a:spcPct val="20000"/>
              </a:spcBef>
              <a:spcAft>
                <a:spcPts val="0"/>
              </a:spcAft>
              <a:buClrTx/>
              <a:buSzPct val="90000"/>
              <a:buFont typeface="Arial" panose="020B0604020202020204" pitchFamily="34" charset="0"/>
              <a:buChar char="•"/>
              <a:tabLst/>
              <a:defRPr/>
            </a:pPr>
            <a:r>
              <a:rPr kumimoji="0" lang="en-US" sz="2400" b="0" i="0" u="none" strike="noStrike" kern="1200" cap="none" spc="0" normalizeH="0" baseline="0" noProof="0">
                <a:ln>
                  <a:noFill/>
                </a:ln>
                <a:solidFill>
                  <a:srgbClr val="0078D4">
                    <a:lumMod val="50000"/>
                  </a:srgbClr>
                </a:solidFill>
                <a:effectLst/>
                <a:uLnTx/>
                <a:uFillTx/>
                <a:latin typeface="+mn-lt"/>
                <a:ea typeface="+mn-ea"/>
              </a:rPr>
              <a:t>Embrace rapid feedback cycles</a:t>
            </a:r>
            <a:endParaRPr kumimoji="0" lang="en-US" sz="2400" b="0" i="0" u="none" strike="noStrike" kern="1200" cap="none" spc="0" normalizeH="0" baseline="0" noProof="0">
              <a:ln>
                <a:noFill/>
              </a:ln>
              <a:solidFill>
                <a:srgbClr val="000000"/>
              </a:solidFill>
              <a:effectLst/>
              <a:uLnTx/>
              <a:uFillTx/>
              <a:latin typeface="+mn-lt"/>
              <a:ea typeface="+mn-ea"/>
            </a:endParaRPr>
          </a:p>
        </p:txBody>
      </p:sp>
    </p:spTree>
    <p:extLst>
      <p:ext uri="{BB962C8B-B14F-4D97-AF65-F5344CB8AC3E}">
        <p14:creationId xmlns:p14="http://schemas.microsoft.com/office/powerpoint/2010/main" val="1317334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Rounded Corners 9">
            <a:extLst>
              <a:ext uri="{FF2B5EF4-FFF2-40B4-BE49-F238E27FC236}">
                <a16:creationId xmlns:a16="http://schemas.microsoft.com/office/drawing/2014/main" id="{68F74ADC-FE82-5BAE-833A-33A5BC9E7D3F}"/>
              </a:ext>
              <a:ext uri="{C183D7F6-B498-43B3-948B-1728B52AA6E4}">
                <adec:decorative xmlns:adec="http://schemas.microsoft.com/office/drawing/2017/decorative" val="1"/>
              </a:ext>
            </a:extLst>
          </p:cNvPr>
          <p:cNvSpPr/>
          <p:nvPr/>
        </p:nvSpPr>
        <p:spPr>
          <a:xfrm>
            <a:off x="8081498" y="4154521"/>
            <a:ext cx="3618070" cy="1780047"/>
          </a:xfrm>
          <a:prstGeom prst="roundRect">
            <a:avLst>
              <a:gd name="adj" fmla="val 737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lIns="274320" rtlCol="0" anchor="ctr"/>
          <a:lstStyle/>
          <a:p>
            <a:pPr>
              <a:spcBef>
                <a:spcPts val="600"/>
              </a:spcBef>
              <a:spcAft>
                <a:spcPts val="600"/>
              </a:spcAft>
            </a:pPr>
            <a:r>
              <a:rPr lang="en-US" sz="1050">
                <a:solidFill>
                  <a:srgbClr val="463668"/>
                </a:solidFill>
                <a:hlinkClick r:id="rId3" action="ppaction://hlinksldjump">
                  <a:extLst>
                    <a:ext uri="{A12FA001-AC4F-418D-AE19-62706E023703}">
                      <ahyp:hlinkClr xmlns:ahyp="http://schemas.microsoft.com/office/drawing/2018/hyperlinkcolor" val="tx"/>
                    </a:ext>
                  </a:extLst>
                </a:hlinkClick>
              </a:rPr>
              <a:t>Design user experience strategy</a:t>
            </a:r>
            <a:r>
              <a:rPr lang="en-US" sz="1050">
                <a:solidFill>
                  <a:schemeClr val="tx1"/>
                </a:solidFill>
              </a:rPr>
              <a:t> and </a:t>
            </a:r>
            <a:r>
              <a:rPr lang="en-US" sz="1050">
                <a:solidFill>
                  <a:srgbClr val="463668"/>
                </a:solidFill>
                <a:hlinkClick r:id="rId4" action="ppaction://hlinksldjump">
                  <a:extLst>
                    <a:ext uri="{A12FA001-AC4F-418D-AE19-62706E023703}">
                      <ahyp:hlinkClr xmlns:ahyp="http://schemas.microsoft.com/office/drawing/2018/hyperlinkcolor" val="tx"/>
                    </a:ext>
                  </a:extLst>
                </a:hlinkClick>
              </a:rPr>
              <a:t>select scenarios</a:t>
            </a:r>
            <a:endParaRPr lang="en-US" sz="1050">
              <a:solidFill>
                <a:srgbClr val="463668"/>
              </a:solidFill>
              <a:hlinkClick r:id="rId5" action="ppaction://hlinksldjump">
                <a:extLst>
                  <a:ext uri="{A12FA001-AC4F-418D-AE19-62706E023703}">
                    <ahyp:hlinkClr xmlns:ahyp="http://schemas.microsoft.com/office/drawing/2018/hyperlinkcolor" val="tx"/>
                  </a:ext>
                </a:extLst>
              </a:hlinkClick>
            </a:endParaRPr>
          </a:p>
          <a:p>
            <a:pPr>
              <a:spcBef>
                <a:spcPts val="600"/>
              </a:spcBef>
              <a:spcAft>
                <a:spcPts val="600"/>
              </a:spcAft>
            </a:pPr>
            <a:r>
              <a:rPr lang="en-US" sz="1050">
                <a:solidFill>
                  <a:srgbClr val="463668"/>
                </a:solidFill>
                <a:hlinkClick r:id="rId5" action="ppaction://hlinksldjump">
                  <a:extLst>
                    <a:ext uri="{A12FA001-AC4F-418D-AE19-62706E023703}">
                      <ahyp:hlinkClr xmlns:ahyp="http://schemas.microsoft.com/office/drawing/2018/hyperlinkcolor" val="tx"/>
                    </a:ext>
                  </a:extLst>
                </a:hlinkClick>
              </a:rPr>
              <a:t>User and executive communications planning</a:t>
            </a:r>
            <a:endParaRPr lang="en-US" sz="1050">
              <a:solidFill>
                <a:srgbClr val="463668"/>
              </a:solidFill>
            </a:endParaRPr>
          </a:p>
          <a:p>
            <a:pPr>
              <a:spcBef>
                <a:spcPts val="600"/>
              </a:spcBef>
              <a:spcAft>
                <a:spcPts val="600"/>
              </a:spcAft>
            </a:pPr>
            <a:r>
              <a:rPr lang="en-US" sz="1050">
                <a:solidFill>
                  <a:srgbClr val="463668"/>
                </a:solidFill>
                <a:hlinkClick r:id="rId6" action="ppaction://hlinksldjump">
                  <a:extLst>
                    <a:ext uri="{A12FA001-AC4F-418D-AE19-62706E023703}">
                      <ahyp:hlinkClr xmlns:ahyp="http://schemas.microsoft.com/office/drawing/2018/hyperlinkcolor" val="tx"/>
                    </a:ext>
                  </a:extLst>
                </a:hlinkClick>
              </a:rPr>
              <a:t>Early adopter and Champion onboarding</a:t>
            </a:r>
            <a:endParaRPr lang="en-US" sz="1050">
              <a:solidFill>
                <a:srgbClr val="463668"/>
              </a:solidFill>
            </a:endParaRPr>
          </a:p>
          <a:p>
            <a:pPr>
              <a:spcBef>
                <a:spcPts val="600"/>
              </a:spcBef>
              <a:spcAft>
                <a:spcPts val="600"/>
              </a:spcAft>
            </a:pPr>
            <a:r>
              <a:rPr lang="en-US" sz="1050">
                <a:solidFill>
                  <a:srgbClr val="463668"/>
                </a:solidFill>
                <a:hlinkClick r:id="rId7" action="ppaction://hlinksldjump">
                  <a:extLst>
                    <a:ext uri="{A12FA001-AC4F-418D-AE19-62706E023703}">
                      <ahyp:hlinkClr xmlns:ahyp="http://schemas.microsoft.com/office/drawing/2018/hyperlinkcolor" val="tx"/>
                    </a:ext>
                  </a:extLst>
                </a:hlinkClick>
              </a:rPr>
              <a:t>Build your community</a:t>
            </a:r>
            <a:r>
              <a:rPr lang="en-US" sz="1050">
                <a:solidFill>
                  <a:srgbClr val="463668"/>
                </a:solidFill>
              </a:rPr>
              <a:t>, and </a:t>
            </a:r>
            <a:r>
              <a:rPr lang="en-US" sz="1050">
                <a:solidFill>
                  <a:schemeClr val="tx1"/>
                </a:solidFill>
                <a:hlinkClick r:id="rId5" action="ppaction://hlinksldjump">
                  <a:extLst>
                    <a:ext uri="{A12FA001-AC4F-418D-AE19-62706E023703}">
                      <ahyp:hlinkClr xmlns:ahyp="http://schemas.microsoft.com/office/drawing/2018/hyperlinkcolor" val="tx"/>
                    </a:ext>
                  </a:extLst>
                </a:hlinkClick>
              </a:rPr>
              <a:t>engagement</a:t>
            </a:r>
            <a:r>
              <a:rPr lang="en-US" sz="1050">
                <a:solidFill>
                  <a:schemeClr val="tx1"/>
                </a:solidFill>
              </a:rPr>
              <a:t> and </a:t>
            </a:r>
            <a:r>
              <a:rPr lang="en-US" sz="1050">
                <a:solidFill>
                  <a:schemeClr val="tx1"/>
                </a:solidFill>
                <a:hlinkClick r:id="rId8" action="ppaction://hlinksldjump">
                  <a:extLst>
                    <a:ext uri="{A12FA001-AC4F-418D-AE19-62706E023703}">
                      <ahyp:hlinkClr xmlns:ahyp="http://schemas.microsoft.com/office/drawing/2018/hyperlinkcolor" val="tx"/>
                    </a:ext>
                  </a:extLst>
                </a:hlinkClick>
              </a:rPr>
              <a:t>training</a:t>
            </a:r>
            <a:r>
              <a:rPr lang="en-US" sz="1050">
                <a:solidFill>
                  <a:schemeClr val="tx1"/>
                </a:solidFill>
              </a:rPr>
              <a:t> plans</a:t>
            </a:r>
          </a:p>
          <a:p>
            <a:pPr>
              <a:spcBef>
                <a:spcPts val="600"/>
              </a:spcBef>
              <a:spcAft>
                <a:spcPts val="600"/>
              </a:spcAft>
            </a:pPr>
            <a:r>
              <a:rPr lang="en-US" sz="1050">
                <a:solidFill>
                  <a:schemeClr val="tx1"/>
                </a:solidFill>
              </a:rPr>
              <a:t>Feedback and success story sharing</a:t>
            </a:r>
            <a:endParaRPr lang="en-US" sz="1100">
              <a:solidFill>
                <a:schemeClr val="tx1"/>
              </a:solidFill>
            </a:endParaRPr>
          </a:p>
        </p:txBody>
      </p:sp>
      <p:sp>
        <p:nvSpPr>
          <p:cNvPr id="11" name="Rectangle: Rounded Corners 10">
            <a:extLst>
              <a:ext uri="{FF2B5EF4-FFF2-40B4-BE49-F238E27FC236}">
                <a16:creationId xmlns:a16="http://schemas.microsoft.com/office/drawing/2014/main" id="{50EB7798-F2BC-473F-699B-108D816E4BAE}"/>
              </a:ext>
              <a:ext uri="{C183D7F6-B498-43B3-948B-1728B52AA6E4}">
                <adec:decorative xmlns:adec="http://schemas.microsoft.com/office/drawing/2017/decorative" val="1"/>
              </a:ext>
            </a:extLst>
          </p:cNvPr>
          <p:cNvSpPr/>
          <p:nvPr/>
        </p:nvSpPr>
        <p:spPr>
          <a:xfrm>
            <a:off x="492432" y="4154522"/>
            <a:ext cx="3618070" cy="1780047"/>
          </a:xfrm>
          <a:prstGeom prst="roundRect">
            <a:avLst>
              <a:gd name="adj" fmla="val 737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lIns="274320" rtlCol="0" anchor="ctr"/>
          <a:lstStyle/>
          <a:p>
            <a:pPr>
              <a:spcBef>
                <a:spcPts val="600"/>
              </a:spcBef>
              <a:spcAft>
                <a:spcPts val="600"/>
              </a:spcAft>
            </a:pPr>
            <a:r>
              <a:rPr lang="en-US" sz="1100">
                <a:solidFill>
                  <a:schemeClr val="tx1"/>
                </a:solidFill>
              </a:rPr>
              <a:t>Executive and business stakeholders</a:t>
            </a:r>
          </a:p>
          <a:p>
            <a:pPr>
              <a:spcBef>
                <a:spcPts val="600"/>
              </a:spcBef>
              <a:spcAft>
                <a:spcPts val="600"/>
              </a:spcAft>
            </a:pPr>
            <a:r>
              <a:rPr lang="en-US" sz="1100">
                <a:solidFill>
                  <a:schemeClr val="tx1"/>
                </a:solidFill>
              </a:rPr>
              <a:t>IT and technical staff</a:t>
            </a:r>
          </a:p>
          <a:p>
            <a:pPr>
              <a:spcBef>
                <a:spcPts val="600"/>
              </a:spcBef>
              <a:spcAft>
                <a:spcPts val="600"/>
              </a:spcAft>
            </a:pPr>
            <a:r>
              <a:rPr lang="en-US" sz="1100">
                <a:solidFill>
                  <a:schemeClr val="tx1"/>
                </a:solidFill>
              </a:rPr>
              <a:t>Early adopters</a:t>
            </a:r>
          </a:p>
          <a:p>
            <a:pPr>
              <a:spcBef>
                <a:spcPts val="600"/>
              </a:spcBef>
              <a:spcAft>
                <a:spcPts val="600"/>
              </a:spcAft>
            </a:pPr>
            <a:r>
              <a:rPr lang="en-US" sz="1100">
                <a:solidFill>
                  <a:schemeClr val="tx1"/>
                </a:solidFill>
              </a:rPr>
              <a:t>Adoption specialists / user experience staff</a:t>
            </a:r>
          </a:p>
          <a:p>
            <a:pPr>
              <a:spcBef>
                <a:spcPts val="600"/>
              </a:spcBef>
              <a:spcAft>
                <a:spcPts val="600"/>
              </a:spcAft>
            </a:pPr>
            <a:r>
              <a:rPr lang="en-US" sz="1100">
                <a:solidFill>
                  <a:schemeClr val="tx1"/>
                </a:solidFill>
              </a:rPr>
              <a:t>Microsoft &amp; Partner support</a:t>
            </a:r>
          </a:p>
        </p:txBody>
      </p:sp>
      <p:sp>
        <p:nvSpPr>
          <p:cNvPr id="3" name="Title 2">
            <a:extLst>
              <a:ext uri="{FF2B5EF4-FFF2-40B4-BE49-F238E27FC236}">
                <a16:creationId xmlns:a16="http://schemas.microsoft.com/office/drawing/2014/main" id="{AB107604-10E9-164E-A03D-58AF7E87EF9F}"/>
              </a:ext>
            </a:extLst>
          </p:cNvPr>
          <p:cNvSpPr>
            <a:spLocks noGrp="1"/>
          </p:cNvSpPr>
          <p:nvPr>
            <p:ph type="title"/>
          </p:nvPr>
        </p:nvSpPr>
        <p:spPr>
          <a:xfrm>
            <a:off x="381000" y="377549"/>
            <a:ext cx="6896100" cy="995915"/>
          </a:xfrm>
        </p:spPr>
        <p:txBody>
          <a:bodyPr>
            <a:normAutofit/>
          </a:bodyPr>
          <a:lstStyle/>
          <a:p>
            <a:r>
              <a:rPr lang="en-US" sz="3600">
                <a:solidFill>
                  <a:srgbClr val="463668"/>
                </a:solidFill>
              </a:rPr>
              <a:t>Readiness &amp; adoption planning</a:t>
            </a:r>
          </a:p>
        </p:txBody>
      </p:sp>
      <p:sp>
        <p:nvSpPr>
          <p:cNvPr id="5" name="Rectangle: Rounded Corners 4">
            <a:extLst>
              <a:ext uri="{FF2B5EF4-FFF2-40B4-BE49-F238E27FC236}">
                <a16:creationId xmlns:a16="http://schemas.microsoft.com/office/drawing/2014/main" id="{53E6184F-808D-ACFB-2B33-66BFB4E108AA}"/>
              </a:ext>
              <a:ext uri="{C183D7F6-B498-43B3-948B-1728B52AA6E4}">
                <adec:decorative xmlns:adec="http://schemas.microsoft.com/office/drawing/2017/decorative" val="1"/>
              </a:ext>
            </a:extLst>
          </p:cNvPr>
          <p:cNvSpPr>
            <a:spLocks noChangeAspect="1"/>
          </p:cNvSpPr>
          <p:nvPr/>
        </p:nvSpPr>
        <p:spPr bwMode="auto">
          <a:xfrm>
            <a:off x="4539149" y="2196623"/>
            <a:ext cx="3113702" cy="581851"/>
          </a:xfrm>
          <a:prstGeom prst="roundRect">
            <a:avLst/>
          </a:prstGeom>
          <a:gradFill>
            <a:gsLst>
              <a:gs pos="0">
                <a:srgbClr val="8661C5"/>
              </a:gs>
              <a:gs pos="100000">
                <a:srgbClr val="BF3CC4"/>
              </a:gs>
            </a:gsLst>
            <a:lin ang="2700000" scaled="0"/>
          </a:gradFill>
          <a:ln w="9525" cap="flat" cmpd="sng" algn="ctr">
            <a:noFill/>
            <a:prstDash val="solid"/>
            <a:headEnd type="none" w="med" len="med"/>
            <a:tailEnd type="none" w="med" len="med"/>
          </a:ln>
          <a:effectLst>
            <a:outerShdw blurRad="63500" dist="63500" dir="2700000" algn="tl" rotWithShape="0">
              <a:srgbClr val="737373">
                <a:alpha val="20000"/>
              </a:srgbClr>
            </a:outerShd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defRPr/>
            </a:pPr>
            <a:r>
              <a:rPr kumimoji="0" lang="en-US" sz="1600" b="0" i="0" u="none" strike="noStrike" kern="0" cap="none" spc="0" normalizeH="0" baseline="0" noProof="0">
                <a:ln>
                  <a:noFill/>
                </a:ln>
                <a:solidFill>
                  <a:schemeClr val="bg1"/>
                </a:solidFill>
                <a:effectLst/>
                <a:uLnTx/>
                <a:uFillTx/>
                <a:latin typeface="Segoe UI Semibold"/>
                <a:ea typeface="+mn-ea"/>
                <a:cs typeface="Segoe UI" panose="020B0502040204020203" pitchFamily="34" charset="0"/>
              </a:rPr>
              <a:t>Copilot implementation</a:t>
            </a:r>
          </a:p>
        </p:txBody>
      </p:sp>
      <p:sp>
        <p:nvSpPr>
          <p:cNvPr id="12" name="Right Brace 11" descr="Bracket connecting Copilot implementation to the 3 pillars.">
            <a:extLst>
              <a:ext uri="{FF2B5EF4-FFF2-40B4-BE49-F238E27FC236}">
                <a16:creationId xmlns:a16="http://schemas.microsoft.com/office/drawing/2014/main" id="{0A3456A2-151C-CBA0-AA2A-022FFAA43950}"/>
              </a:ext>
            </a:extLst>
          </p:cNvPr>
          <p:cNvSpPr/>
          <p:nvPr/>
        </p:nvSpPr>
        <p:spPr>
          <a:xfrm rot="16200000">
            <a:off x="5873712" y="-2200969"/>
            <a:ext cx="457200" cy="10607040"/>
          </a:xfrm>
          <a:prstGeom prst="rightBrace">
            <a:avLst/>
          </a:prstGeom>
          <a:ln w="31750">
            <a:solidFill>
              <a:srgbClr val="8661C5"/>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mn-cs"/>
            </a:endParaRPr>
          </a:p>
        </p:txBody>
      </p:sp>
      <p:sp>
        <p:nvSpPr>
          <p:cNvPr id="37" name="AutoShape 12" descr="Best Knowledge Base Apps Comparison 2023 | Efficient App">
            <a:extLst>
              <a:ext uri="{FF2B5EF4-FFF2-40B4-BE49-F238E27FC236}">
                <a16:creationId xmlns:a16="http://schemas.microsoft.com/office/drawing/2014/main" id="{A7908ABC-961E-DC3D-38AB-BCF02E6C15AA}"/>
              </a:ext>
            </a:extLst>
          </p:cNvPr>
          <p:cNvSpPr>
            <a:spLocks noChangeAspect="1" noChangeArrowheads="1"/>
          </p:cNvSpPr>
          <p:nvPr/>
        </p:nvSpPr>
        <p:spPr bwMode="auto">
          <a:xfrm>
            <a:off x="5943599" y="857057"/>
            <a:ext cx="2724343" cy="2724343"/>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mn-cs"/>
            </a:endParaRPr>
          </a:p>
        </p:txBody>
      </p:sp>
      <p:sp>
        <p:nvSpPr>
          <p:cNvPr id="6" name="TextBox 5">
            <a:extLst>
              <a:ext uri="{FF2B5EF4-FFF2-40B4-BE49-F238E27FC236}">
                <a16:creationId xmlns:a16="http://schemas.microsoft.com/office/drawing/2014/main" id="{26B61AF8-1002-51D9-E8FE-74DE15E558BF}"/>
              </a:ext>
            </a:extLst>
          </p:cNvPr>
          <p:cNvSpPr txBox="1"/>
          <p:nvPr/>
        </p:nvSpPr>
        <p:spPr>
          <a:xfrm>
            <a:off x="492432" y="1246243"/>
            <a:ext cx="11154224" cy="738664"/>
          </a:xfrm>
          <a:prstGeom prst="rect">
            <a:avLst/>
          </a:prstGeom>
          <a:noFill/>
        </p:spPr>
        <p:txBody>
          <a:bodyPr wrap="square" lIns="0" tIns="0" rIns="0" bIns="0" rtlCol="0">
            <a:spAutoFit/>
          </a:bodyPr>
          <a:lstStyle/>
          <a:p>
            <a:pPr algn="l"/>
            <a:r>
              <a:rPr lang="en-US" sz="1600"/>
              <a:t>Utilize </a:t>
            </a:r>
            <a:r>
              <a:rPr lang="en-US" sz="1600">
                <a:solidFill>
                  <a:srgbClr val="463668"/>
                </a:solidFill>
                <a:hlinkClick r:id="rId9">
                  <a:extLst>
                    <a:ext uri="{A12FA001-AC4F-418D-AE19-62706E023703}">
                      <ahyp:hlinkClr xmlns:ahyp="http://schemas.microsoft.com/office/drawing/2018/hyperlinkcolor" val="tx"/>
                    </a:ext>
                  </a:extLst>
                </a:hlinkClick>
              </a:rPr>
              <a:t>readiness materials</a:t>
            </a:r>
            <a:r>
              <a:rPr lang="en-US" sz="1600">
                <a:solidFill>
                  <a:srgbClr val="463668"/>
                </a:solidFill>
              </a:rPr>
              <a:t> </a:t>
            </a:r>
            <a:r>
              <a:rPr lang="en-US" sz="1600"/>
              <a:t>and staffing from Microsoft and our Partner ecosystem to build skills and complete your Copilot implementation. Build for long term sustainability and growth of service use. Art of the Possible workshop delivers core components. </a:t>
            </a:r>
          </a:p>
        </p:txBody>
      </p:sp>
      <p:sp>
        <p:nvSpPr>
          <p:cNvPr id="8" name="Rectangle: Rounded Corners 7">
            <a:extLst>
              <a:ext uri="{FF2B5EF4-FFF2-40B4-BE49-F238E27FC236}">
                <a16:creationId xmlns:a16="http://schemas.microsoft.com/office/drawing/2014/main" id="{B46F48C5-1EBC-CFD2-8DE5-6DFD7F9EA443}"/>
              </a:ext>
              <a:ext uri="{C183D7F6-B498-43B3-948B-1728B52AA6E4}">
                <adec:decorative xmlns:adec="http://schemas.microsoft.com/office/drawing/2017/decorative" val="1"/>
              </a:ext>
            </a:extLst>
          </p:cNvPr>
          <p:cNvSpPr>
            <a:spLocks noChangeAspect="1"/>
          </p:cNvSpPr>
          <p:nvPr/>
        </p:nvSpPr>
        <p:spPr bwMode="auto">
          <a:xfrm>
            <a:off x="8081498" y="3442047"/>
            <a:ext cx="3618070" cy="528956"/>
          </a:xfrm>
          <a:prstGeom prst="roundRect">
            <a:avLst/>
          </a:prstGeom>
          <a:gradFill>
            <a:gsLst>
              <a:gs pos="0">
                <a:srgbClr val="8661C5"/>
              </a:gs>
              <a:gs pos="100000">
                <a:srgbClr val="BF3CC4"/>
              </a:gs>
            </a:gsLst>
            <a:lin ang="2700000" scaled="0"/>
          </a:gradFill>
          <a:ln w="9525" cap="flat" cmpd="sng" algn="ctr">
            <a:noFill/>
            <a:prstDash val="solid"/>
            <a:headEnd type="none" w="med" len="med"/>
            <a:tailEnd type="none" w="med" len="med"/>
          </a:ln>
          <a:effectLst>
            <a:outerShdw blurRad="63500" dist="63500" dir="2700000" algn="tl" rotWithShape="0">
              <a:srgbClr val="737373">
                <a:alpha val="20000"/>
              </a:srgbClr>
            </a:outerShd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a:ln>
                  <a:noFill/>
                </a:ln>
                <a:solidFill>
                  <a:schemeClr val="bg1"/>
                </a:solidFill>
                <a:effectLst/>
                <a:uLnTx/>
                <a:uFillTx/>
                <a:latin typeface="Segoe UI Semibold"/>
                <a:ea typeface="+mn-ea"/>
                <a:cs typeface="Segoe UI" panose="020B0502040204020203" pitchFamily="34" charset="0"/>
              </a:rPr>
              <a:t>Implement </a:t>
            </a:r>
            <a:r>
              <a:rPr kumimoji="0" lang="en-US" sz="1600" b="0" i="0" u="none" strike="noStrike" kern="0" cap="none" spc="0" normalizeH="0" baseline="0" noProof="0">
                <a:ln>
                  <a:noFill/>
                </a:ln>
                <a:solidFill>
                  <a:schemeClr val="bg1"/>
                </a:solidFill>
                <a:effectLst/>
                <a:uLnTx/>
                <a:uFillTx/>
                <a:latin typeface="Segoe UI Semibold"/>
                <a:ea typeface="+mn-ea"/>
                <a:cs typeface="Segoe UI" panose="020B0502040204020203" pitchFamily="34" charset="0"/>
                <a:hlinkClick r:id="rId10" action="ppaction://hlinksldjump">
                  <a:extLst>
                    <a:ext uri="{A12FA001-AC4F-418D-AE19-62706E023703}">
                      <ahyp:hlinkClr xmlns:ahyp="http://schemas.microsoft.com/office/drawing/2018/hyperlinkcolor" val="tx"/>
                    </a:ext>
                  </a:extLst>
                </a:hlinkClick>
              </a:rPr>
              <a:t>adoption program(s)</a:t>
            </a:r>
            <a:endParaRPr kumimoji="0" lang="en-US" sz="1600" b="0" i="0" u="none" strike="noStrike" kern="0" cap="none" spc="0" normalizeH="0" baseline="0" noProof="0">
              <a:ln>
                <a:noFill/>
              </a:ln>
              <a:solidFill>
                <a:schemeClr val="bg1"/>
              </a:solidFill>
              <a:effectLst/>
              <a:uLnTx/>
              <a:uFillTx/>
              <a:latin typeface="Segoe UI Semibold"/>
              <a:ea typeface="+mn-ea"/>
              <a:cs typeface="Segoe UI" panose="020B0502040204020203" pitchFamily="34" charset="0"/>
            </a:endParaRPr>
          </a:p>
        </p:txBody>
      </p:sp>
      <p:sp>
        <p:nvSpPr>
          <p:cNvPr id="48" name="Rectangle: Rounded Corners 47">
            <a:extLst>
              <a:ext uri="{FF2B5EF4-FFF2-40B4-BE49-F238E27FC236}">
                <a16:creationId xmlns:a16="http://schemas.microsoft.com/office/drawing/2014/main" id="{C4C6A3AB-9F08-F263-0A60-9197B58633D4}"/>
              </a:ext>
              <a:ext uri="{C183D7F6-B498-43B3-948B-1728B52AA6E4}">
                <adec:decorative xmlns:adec="http://schemas.microsoft.com/office/drawing/2017/decorative" val="1"/>
              </a:ext>
            </a:extLst>
          </p:cNvPr>
          <p:cNvSpPr>
            <a:spLocks noChangeAspect="1"/>
          </p:cNvSpPr>
          <p:nvPr/>
        </p:nvSpPr>
        <p:spPr bwMode="auto">
          <a:xfrm>
            <a:off x="4286965" y="3426627"/>
            <a:ext cx="3618070" cy="528956"/>
          </a:xfrm>
          <a:prstGeom prst="roundRect">
            <a:avLst/>
          </a:prstGeom>
          <a:gradFill>
            <a:gsLst>
              <a:gs pos="0">
                <a:schemeClr val="accent4">
                  <a:lumMod val="50000"/>
                </a:schemeClr>
              </a:gs>
              <a:gs pos="100000">
                <a:srgbClr val="007BB8"/>
              </a:gs>
            </a:gsLst>
            <a:lin ang="2700000" scaled="0"/>
          </a:gradFill>
          <a:ln w="9525" cap="flat" cmpd="sng" algn="ctr">
            <a:noFill/>
            <a:prstDash val="solid"/>
            <a:headEnd type="none" w="med" len="med"/>
            <a:tailEnd type="none" w="med" len="med"/>
          </a:ln>
          <a:effectLst>
            <a:outerShdw blurRad="63500" dist="63500" dir="2700000" algn="tl" rotWithShape="0">
              <a:srgbClr val="737373">
                <a:alpha val="20000"/>
              </a:srgbClr>
            </a:outerShd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600" kern="0">
                <a:solidFill>
                  <a:schemeClr val="bg1"/>
                </a:solidFill>
                <a:latin typeface="Segoe UI Semibold"/>
                <a:cs typeface="Segoe UI" panose="020B0502040204020203" pitchFamily="34" charset="0"/>
              </a:rPr>
              <a:t>Complete technical readiness</a:t>
            </a:r>
          </a:p>
        </p:txBody>
      </p:sp>
      <p:sp>
        <p:nvSpPr>
          <p:cNvPr id="49" name="Rectangle: Rounded Corners 48">
            <a:extLst>
              <a:ext uri="{FF2B5EF4-FFF2-40B4-BE49-F238E27FC236}">
                <a16:creationId xmlns:a16="http://schemas.microsoft.com/office/drawing/2014/main" id="{ED80F7FF-D3C3-84F8-5350-65C02767B7AA}"/>
              </a:ext>
              <a:ext uri="{C183D7F6-B498-43B3-948B-1728B52AA6E4}">
                <adec:decorative xmlns:adec="http://schemas.microsoft.com/office/drawing/2017/decorative" val="1"/>
              </a:ext>
            </a:extLst>
          </p:cNvPr>
          <p:cNvSpPr>
            <a:spLocks noChangeAspect="1"/>
          </p:cNvSpPr>
          <p:nvPr/>
        </p:nvSpPr>
        <p:spPr bwMode="auto">
          <a:xfrm>
            <a:off x="492432" y="3420866"/>
            <a:ext cx="3618070" cy="528956"/>
          </a:xfrm>
          <a:prstGeom prst="roundRect">
            <a:avLst/>
          </a:prstGeom>
          <a:gradFill>
            <a:gsLst>
              <a:gs pos="0">
                <a:schemeClr val="accent4">
                  <a:lumMod val="50000"/>
                </a:schemeClr>
              </a:gs>
              <a:gs pos="100000">
                <a:srgbClr val="007BB8"/>
              </a:gs>
            </a:gsLst>
            <a:lin ang="2700000" scaled="0"/>
          </a:gradFill>
          <a:ln w="9525" cap="flat" cmpd="sng" algn="ctr">
            <a:noFill/>
            <a:prstDash val="solid"/>
            <a:headEnd type="none" w="med" len="med"/>
            <a:tailEnd type="none" w="med" len="med"/>
          </a:ln>
          <a:effectLst>
            <a:outerShdw blurRad="63500" dist="63500" dir="2700000" algn="tl" rotWithShape="0">
              <a:srgbClr val="737373">
                <a:alpha val="20000"/>
              </a:srgbClr>
            </a:outerShd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a:ln>
                  <a:noFill/>
                </a:ln>
                <a:solidFill>
                  <a:schemeClr val="bg1"/>
                </a:solidFill>
                <a:effectLst/>
                <a:uLnTx/>
                <a:uFillTx/>
                <a:latin typeface="Segoe UI Semibold"/>
                <a:ea typeface="+mn-ea"/>
                <a:cs typeface="Segoe UI" panose="020B0502040204020203" pitchFamily="34" charset="0"/>
                <a:hlinkClick r:id="rId11" action="ppaction://hlinksldjump">
                  <a:extLst>
                    <a:ext uri="{A12FA001-AC4F-418D-AE19-62706E023703}">
                      <ahyp:hlinkClr xmlns:ahyp="http://schemas.microsoft.com/office/drawing/2018/hyperlinkcolor" val="tx"/>
                    </a:ext>
                  </a:extLst>
                </a:hlinkClick>
              </a:rPr>
              <a:t>Assemble enablement team</a:t>
            </a:r>
            <a:endParaRPr kumimoji="0" lang="en-US" sz="1600" b="0" i="0" u="none" strike="noStrike" kern="0" cap="none" spc="0" normalizeH="0" baseline="0" noProof="0">
              <a:ln>
                <a:noFill/>
              </a:ln>
              <a:solidFill>
                <a:schemeClr val="bg1"/>
              </a:solidFill>
              <a:effectLst/>
              <a:uLnTx/>
              <a:uFillTx/>
              <a:latin typeface="Segoe UI Semibold"/>
              <a:ea typeface="+mn-ea"/>
              <a:cs typeface="Segoe UI" panose="020B0502040204020203" pitchFamily="34" charset="0"/>
            </a:endParaRPr>
          </a:p>
        </p:txBody>
      </p:sp>
      <p:sp>
        <p:nvSpPr>
          <p:cNvPr id="51" name="Rectangle: Rounded Corners 50">
            <a:extLst>
              <a:ext uri="{FF2B5EF4-FFF2-40B4-BE49-F238E27FC236}">
                <a16:creationId xmlns:a16="http://schemas.microsoft.com/office/drawing/2014/main" id="{AE7153C3-79A5-2B53-94A3-6A63C2567C02}"/>
              </a:ext>
              <a:ext uri="{C183D7F6-B498-43B3-948B-1728B52AA6E4}">
                <adec:decorative xmlns:adec="http://schemas.microsoft.com/office/drawing/2017/decorative" val="1"/>
              </a:ext>
            </a:extLst>
          </p:cNvPr>
          <p:cNvSpPr/>
          <p:nvPr/>
        </p:nvSpPr>
        <p:spPr>
          <a:xfrm>
            <a:off x="4286965" y="4154524"/>
            <a:ext cx="3618070" cy="1780047"/>
          </a:xfrm>
          <a:prstGeom prst="roundRect">
            <a:avLst>
              <a:gd name="adj" fmla="val 737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lIns="274320" rtlCol="0" anchor="ctr"/>
          <a:lstStyle/>
          <a:p>
            <a:pPr>
              <a:spcBef>
                <a:spcPts val="600"/>
              </a:spcBef>
              <a:spcAft>
                <a:spcPts val="600"/>
              </a:spcAft>
            </a:pPr>
            <a:r>
              <a:rPr lang="en-US" sz="1100">
                <a:solidFill>
                  <a:schemeClr val="tx1"/>
                </a:solidFill>
              </a:rPr>
              <a:t>Governance &amp; information architecture strategy</a:t>
            </a:r>
          </a:p>
          <a:p>
            <a:pPr>
              <a:spcBef>
                <a:spcPts val="600"/>
              </a:spcBef>
              <a:spcAft>
                <a:spcPts val="600"/>
              </a:spcAft>
            </a:pPr>
            <a:r>
              <a:rPr lang="en-US" sz="1100">
                <a:solidFill>
                  <a:schemeClr val="tx1"/>
                </a:solidFill>
              </a:rPr>
              <a:t>Tenant readiness actions</a:t>
            </a:r>
          </a:p>
          <a:p>
            <a:pPr>
              <a:spcBef>
                <a:spcPts val="600"/>
              </a:spcBef>
              <a:spcAft>
                <a:spcPts val="600"/>
              </a:spcAft>
            </a:pPr>
            <a:r>
              <a:rPr lang="en-US" sz="1100">
                <a:solidFill>
                  <a:schemeClr val="tx1"/>
                </a:solidFill>
              </a:rPr>
              <a:t>License deployment &amp; user onboarding</a:t>
            </a:r>
          </a:p>
          <a:p>
            <a:pPr>
              <a:spcBef>
                <a:spcPts val="600"/>
              </a:spcBef>
              <a:spcAft>
                <a:spcPts val="600"/>
              </a:spcAft>
            </a:pPr>
            <a:r>
              <a:rPr lang="en-US" sz="1100">
                <a:solidFill>
                  <a:schemeClr val="tx1"/>
                </a:solidFill>
              </a:rPr>
              <a:t>Ongoing service health reviews</a:t>
            </a:r>
          </a:p>
        </p:txBody>
      </p:sp>
    </p:spTree>
    <p:extLst>
      <p:ext uri="{BB962C8B-B14F-4D97-AF65-F5344CB8AC3E}">
        <p14:creationId xmlns:p14="http://schemas.microsoft.com/office/powerpoint/2010/main" val="34526426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DFB7EE2B-64AA-BD3F-29A2-9ACCB25829D1}"/>
              </a:ext>
            </a:extLst>
          </p:cNvPr>
          <p:cNvSpPr>
            <a:spLocks noGrp="1"/>
          </p:cNvSpPr>
          <p:nvPr>
            <p:ph type="title"/>
          </p:nvPr>
        </p:nvSpPr>
        <p:spPr>
          <a:xfrm>
            <a:off x="396781" y="350415"/>
            <a:ext cx="11018521" cy="430887"/>
          </a:xfrm>
        </p:spPr>
        <p:txBody>
          <a:bodyPr>
            <a:noAutofit/>
          </a:bodyPr>
          <a:lstStyle/>
          <a:p>
            <a:r>
              <a:rPr lang="en-US" sz="3600" dirty="0">
                <a:solidFill>
                  <a:srgbClr val="463668"/>
                </a:solidFill>
                <a:latin typeface="Segoe UI Semibold" panose="020B0702040204020203" pitchFamily="34" charset="0"/>
                <a:cs typeface="Segoe UI Semibold" panose="020B0702040204020203" pitchFamily="34" charset="0"/>
              </a:rPr>
              <a:t>Simplified adoption planning checklist</a:t>
            </a:r>
            <a:endParaRPr lang="en-US" sz="3600" dirty="0">
              <a:solidFill>
                <a:srgbClr val="463668"/>
              </a:solidFill>
            </a:endParaRPr>
          </a:p>
        </p:txBody>
      </p:sp>
      <p:graphicFrame>
        <p:nvGraphicFramePr>
          <p:cNvPr id="2" name="Table 1">
            <a:extLst>
              <a:ext uri="{FF2B5EF4-FFF2-40B4-BE49-F238E27FC236}">
                <a16:creationId xmlns:a16="http://schemas.microsoft.com/office/drawing/2014/main" id="{D8C898DD-4A94-88CF-5B8E-7C4139762FDE}"/>
              </a:ext>
            </a:extLst>
          </p:cNvPr>
          <p:cNvGraphicFramePr>
            <a:graphicFrameLocks noGrp="1"/>
          </p:cNvGraphicFramePr>
          <p:nvPr>
            <p:extLst>
              <p:ext uri="{D42A27DB-BD31-4B8C-83A1-F6EECF244321}">
                <p14:modId xmlns:p14="http://schemas.microsoft.com/office/powerpoint/2010/main" val="2931423952"/>
              </p:ext>
            </p:extLst>
          </p:nvPr>
        </p:nvGraphicFramePr>
        <p:xfrm>
          <a:off x="488546" y="963455"/>
          <a:ext cx="10437389" cy="5443120"/>
        </p:xfrm>
        <a:graphic>
          <a:graphicData uri="http://schemas.openxmlformats.org/drawingml/2006/table">
            <a:tbl>
              <a:tblPr firstRow="1"/>
              <a:tblGrid>
                <a:gridCol w="376276">
                  <a:extLst>
                    <a:ext uri="{9D8B030D-6E8A-4147-A177-3AD203B41FA5}">
                      <a16:colId xmlns:a16="http://schemas.microsoft.com/office/drawing/2014/main" val="3977764916"/>
                    </a:ext>
                  </a:extLst>
                </a:gridCol>
                <a:gridCol w="376276">
                  <a:extLst>
                    <a:ext uri="{9D8B030D-6E8A-4147-A177-3AD203B41FA5}">
                      <a16:colId xmlns:a16="http://schemas.microsoft.com/office/drawing/2014/main" val="3756926247"/>
                    </a:ext>
                  </a:extLst>
                </a:gridCol>
                <a:gridCol w="3511011">
                  <a:extLst>
                    <a:ext uri="{9D8B030D-6E8A-4147-A177-3AD203B41FA5}">
                      <a16:colId xmlns:a16="http://schemas.microsoft.com/office/drawing/2014/main" val="2852833566"/>
                    </a:ext>
                  </a:extLst>
                </a:gridCol>
                <a:gridCol w="6173826">
                  <a:extLst>
                    <a:ext uri="{9D8B030D-6E8A-4147-A177-3AD203B41FA5}">
                      <a16:colId xmlns:a16="http://schemas.microsoft.com/office/drawing/2014/main" val="130684615"/>
                    </a:ext>
                  </a:extLst>
                </a:gridCol>
              </a:tblGrid>
              <a:tr h="249694">
                <a:tc>
                  <a:txBody>
                    <a:bodyPr/>
                    <a:lstStyle/>
                    <a:p>
                      <a:pPr algn="r" fontAlgn="b"/>
                      <a:endParaRPr lang="en-US" sz="1100" b="0" i="0" u="none" strike="noStrike">
                        <a:solidFill>
                          <a:schemeClr val="bg1"/>
                        </a:solidFill>
                        <a:effectLst/>
                        <a:latin typeface="+mn-lt"/>
                      </a:endParaRPr>
                    </a:p>
                  </a:txBody>
                  <a:tcPr marL="45720" marR="4572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463668"/>
                    </a:solidFill>
                  </a:tcPr>
                </a:tc>
                <a:tc>
                  <a:txBody>
                    <a:bodyPr/>
                    <a:lstStyle/>
                    <a:p>
                      <a:pPr algn="r" fontAlgn="b"/>
                      <a:endParaRPr lang="en-US" sz="1100" b="0" i="0" u="none" strike="noStrike">
                        <a:solidFill>
                          <a:schemeClr val="bg1"/>
                        </a:solidFill>
                        <a:effectLst/>
                        <a:latin typeface="+mn-lt"/>
                      </a:endParaRP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463668"/>
                    </a:solidFill>
                  </a:tcPr>
                </a:tc>
                <a:tc>
                  <a:txBody>
                    <a:bodyPr/>
                    <a:lstStyle/>
                    <a:p>
                      <a:pPr algn="l" fontAlgn="b"/>
                      <a:r>
                        <a:rPr lang="en-US" sz="1100" b="1" i="0" u="none" strike="noStrike">
                          <a:solidFill>
                            <a:schemeClr val="bg1"/>
                          </a:solidFill>
                          <a:effectLst/>
                          <a:latin typeface="+mn-lt"/>
                        </a:rPr>
                        <a:t>Task</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463668"/>
                    </a:solidFill>
                  </a:tcPr>
                </a:tc>
                <a:tc>
                  <a:txBody>
                    <a:bodyPr/>
                    <a:lstStyle/>
                    <a:p>
                      <a:pPr algn="l" fontAlgn="b"/>
                      <a:r>
                        <a:rPr lang="en-US" sz="1100" b="1" i="0" u="none" strike="noStrike" dirty="0">
                          <a:solidFill>
                            <a:schemeClr val="bg1"/>
                          </a:solidFill>
                          <a:effectLst/>
                          <a:latin typeface="+mn-lt"/>
                        </a:rPr>
                        <a:t>Description</a:t>
                      </a:r>
                    </a:p>
                  </a:txBody>
                  <a:tcPr marL="45720" marR="45720" anchor="ctr">
                    <a:lnL w="3175"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463668"/>
                    </a:solidFill>
                  </a:tcPr>
                </a:tc>
                <a:extLst>
                  <a:ext uri="{0D108BD9-81ED-4DB2-BD59-A6C34878D82A}">
                    <a16:rowId xmlns:a16="http://schemas.microsoft.com/office/drawing/2014/main" val="1679679616"/>
                  </a:ext>
                </a:extLst>
              </a:tr>
              <a:tr h="232002">
                <a:tc>
                  <a:txBody>
                    <a:bodyPr/>
                    <a:lstStyle/>
                    <a:p>
                      <a:pPr algn="ctr" fontAlgn="b"/>
                      <a:r>
                        <a:rPr lang="en-US" sz="1000" b="1" i="0" u="none" strike="noStrike">
                          <a:solidFill>
                            <a:srgbClr val="000000"/>
                          </a:solidFill>
                          <a:effectLst/>
                          <a:latin typeface="+mn-lt"/>
                        </a:rPr>
                        <a:t>o</a:t>
                      </a:r>
                    </a:p>
                  </a:txBody>
                  <a:tcPr marL="45720" marR="4572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ctr" fontAlgn="b"/>
                      <a:r>
                        <a:rPr lang="en-US" sz="1000" b="1" i="0" u="none" strike="noStrike">
                          <a:solidFill>
                            <a:srgbClr val="000000"/>
                          </a:solidFill>
                          <a:effectLst/>
                          <a:latin typeface="+mn-lt"/>
                        </a:rPr>
                        <a:t>1</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l" fontAlgn="b"/>
                      <a:r>
                        <a:rPr lang="en-US" sz="1000" b="1" i="0" u="none" strike="noStrike">
                          <a:solidFill>
                            <a:srgbClr val="000000"/>
                          </a:solidFill>
                          <a:effectLst/>
                          <a:latin typeface="+mn-lt"/>
                        </a:rPr>
                        <a:t>Identify technology enablement team members</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l" fontAlgn="b"/>
                      <a:r>
                        <a:rPr lang="en-US" sz="1000" b="1" i="0" u="none" strike="noStrike">
                          <a:solidFill>
                            <a:srgbClr val="000000"/>
                          </a:solidFill>
                          <a:effectLst/>
                          <a:latin typeface="+mn-lt"/>
                        </a:rPr>
                        <a:t>Identify adoption specialist / user experience staff, IT technical staff, executives, and other stakeholders for the core team</a:t>
                      </a:r>
                    </a:p>
                  </a:txBody>
                  <a:tcPr marL="45720" marR="45720" anchor="ctr">
                    <a:lnL w="3175"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extLst>
                  <a:ext uri="{0D108BD9-81ED-4DB2-BD59-A6C34878D82A}">
                    <a16:rowId xmlns:a16="http://schemas.microsoft.com/office/drawing/2014/main" val="2036914620"/>
                  </a:ext>
                </a:extLst>
              </a:tr>
              <a:tr h="232002">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a:solidFill>
                            <a:srgbClr val="000000"/>
                          </a:solidFill>
                          <a:effectLst/>
                          <a:latin typeface="+mn-lt"/>
                        </a:rPr>
                        <a:t>o</a:t>
                      </a:r>
                    </a:p>
                  </a:txBody>
                  <a:tcPr marL="45720" marR="4572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b"/>
                      <a:r>
                        <a:rPr lang="en-US" sz="1000" b="0" i="0" u="none" strike="noStrike">
                          <a:solidFill>
                            <a:srgbClr val="000000"/>
                          </a:solidFill>
                          <a:effectLst/>
                          <a:latin typeface="+mn-lt"/>
                        </a:rPr>
                        <a:t>2</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b"/>
                      <a:r>
                        <a:rPr lang="en-US" sz="1000" b="0" i="0" u="none" strike="noStrike">
                          <a:solidFill>
                            <a:srgbClr val="000000"/>
                          </a:solidFill>
                          <a:effectLst/>
                          <a:latin typeface="+mn-lt"/>
                        </a:rPr>
                        <a:t>Participate in Art of the Possible workshop</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b"/>
                      <a:r>
                        <a:rPr lang="en-US" sz="1000" b="0" i="0" u="none" strike="noStrike" dirty="0">
                          <a:solidFill>
                            <a:srgbClr val="000000"/>
                          </a:solidFill>
                          <a:effectLst/>
                          <a:latin typeface="+mn-lt"/>
                        </a:rPr>
                        <a:t>Understand the key capabilities of Copilot for Microsoft 365 and prioritize business scenarios</a:t>
                      </a:r>
                    </a:p>
                  </a:txBody>
                  <a:tcPr marL="45720" marR="45720" anchor="ctr">
                    <a:lnL w="3175"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949507223"/>
                  </a:ext>
                </a:extLst>
              </a:tr>
              <a:tr h="408920">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a:solidFill>
                            <a:srgbClr val="000000"/>
                          </a:solidFill>
                          <a:effectLst/>
                          <a:latin typeface="+mn-lt"/>
                        </a:rPr>
                        <a:t>o</a:t>
                      </a:r>
                    </a:p>
                  </a:txBody>
                  <a:tcPr marL="45720" marR="4572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ctr" fontAlgn="b"/>
                      <a:r>
                        <a:rPr lang="en-US" sz="1000" b="1" i="0" u="none" strike="noStrike">
                          <a:solidFill>
                            <a:srgbClr val="000000"/>
                          </a:solidFill>
                          <a:effectLst/>
                          <a:latin typeface="+mn-lt"/>
                        </a:rPr>
                        <a:t>3</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l" fontAlgn="b"/>
                      <a:r>
                        <a:rPr lang="en-US" sz="1000" b="1" i="0" u="none" strike="noStrike">
                          <a:solidFill>
                            <a:srgbClr val="000000"/>
                          </a:solidFill>
                          <a:effectLst/>
                          <a:latin typeface="+mn-lt"/>
                        </a:rPr>
                        <a:t>Design user experience strategy including end user support and readiness communications plan</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l" fontAlgn="b"/>
                      <a:r>
                        <a:rPr lang="en-US" sz="1000" b="1" i="0" u="none" strike="noStrike">
                          <a:solidFill>
                            <a:srgbClr val="000000"/>
                          </a:solidFill>
                          <a:effectLst/>
                          <a:latin typeface="+mn-lt"/>
                        </a:rPr>
                        <a:t>Use Microsoft documentation and Copilot Center of Excellence for design guidance</a:t>
                      </a:r>
                    </a:p>
                  </a:txBody>
                  <a:tcPr marL="45720" marR="45720" anchor="ctr">
                    <a:lnL w="3175"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extLst>
                  <a:ext uri="{0D108BD9-81ED-4DB2-BD59-A6C34878D82A}">
                    <a16:rowId xmlns:a16="http://schemas.microsoft.com/office/drawing/2014/main" val="3153714697"/>
                  </a:ext>
                </a:extLst>
              </a:tr>
              <a:tr h="408920">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a:solidFill>
                            <a:srgbClr val="000000"/>
                          </a:solidFill>
                          <a:effectLst/>
                          <a:latin typeface="+mn-lt"/>
                        </a:rPr>
                        <a:t>o</a:t>
                      </a:r>
                    </a:p>
                  </a:txBody>
                  <a:tcPr marL="45720" marR="4572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b"/>
                      <a:r>
                        <a:rPr lang="en-US" sz="1000" b="0" i="0" u="none" strike="noStrike">
                          <a:solidFill>
                            <a:srgbClr val="000000"/>
                          </a:solidFill>
                          <a:effectLst/>
                          <a:latin typeface="+mn-lt"/>
                        </a:rPr>
                        <a:t>4</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b"/>
                      <a:r>
                        <a:rPr lang="en-US" sz="1000" b="1" i="0" u="none" strike="noStrike">
                          <a:solidFill>
                            <a:srgbClr val="000000"/>
                          </a:solidFill>
                          <a:effectLst/>
                          <a:latin typeface="+mn-lt"/>
                        </a:rPr>
                        <a:t>Complete technical readiness work including configuration of Center of Excellence*</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b"/>
                      <a:r>
                        <a:rPr lang="en-US" sz="1000" b="1" i="0" u="none" strike="noStrike">
                          <a:solidFill>
                            <a:srgbClr val="000000"/>
                          </a:solidFill>
                          <a:effectLst/>
                          <a:latin typeface="+mn-lt"/>
                        </a:rPr>
                        <a:t>Prepare tenant for healthy deployment per Microsoft recommendations</a:t>
                      </a:r>
                    </a:p>
                  </a:txBody>
                  <a:tcPr marL="45720" marR="45720" anchor="ctr">
                    <a:lnL w="3175"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145442750"/>
                  </a:ext>
                </a:extLst>
              </a:tr>
              <a:tr h="232002">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a:solidFill>
                            <a:srgbClr val="000000"/>
                          </a:solidFill>
                          <a:effectLst/>
                          <a:latin typeface="+mn-lt"/>
                        </a:rPr>
                        <a:t>o</a:t>
                      </a:r>
                    </a:p>
                  </a:txBody>
                  <a:tcPr marL="45720" marR="4572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ctr" fontAlgn="b"/>
                      <a:r>
                        <a:rPr lang="en-US" sz="1000" b="0" i="0" u="none" strike="noStrike">
                          <a:solidFill>
                            <a:srgbClr val="000000"/>
                          </a:solidFill>
                          <a:effectLst/>
                          <a:latin typeface="+mn-lt"/>
                        </a:rPr>
                        <a:t>5</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l" fontAlgn="b"/>
                      <a:r>
                        <a:rPr lang="en-US" sz="1000" b="0" i="0" u="none" strike="noStrike">
                          <a:solidFill>
                            <a:srgbClr val="000000"/>
                          </a:solidFill>
                          <a:effectLst/>
                          <a:latin typeface="+mn-lt"/>
                        </a:rPr>
                        <a:t>Select early adopter / rapid deployment program users</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l" fontAlgn="b"/>
                      <a:r>
                        <a:rPr lang="en-US" sz="1000" b="0" i="0" u="none" strike="noStrike">
                          <a:solidFill>
                            <a:srgbClr val="000000"/>
                          </a:solidFill>
                          <a:effectLst/>
                          <a:latin typeface="+mn-lt"/>
                        </a:rPr>
                        <a:t>Select employees who will use new capabilities and share feedback</a:t>
                      </a:r>
                    </a:p>
                  </a:txBody>
                  <a:tcPr marL="45720" marR="45720" anchor="ctr">
                    <a:lnL w="3175"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extLst>
                  <a:ext uri="{0D108BD9-81ED-4DB2-BD59-A6C34878D82A}">
                    <a16:rowId xmlns:a16="http://schemas.microsoft.com/office/drawing/2014/main" val="2254627140"/>
                  </a:ext>
                </a:extLst>
              </a:tr>
              <a:tr h="408920">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a:solidFill>
                            <a:srgbClr val="000000"/>
                          </a:solidFill>
                          <a:effectLst/>
                          <a:latin typeface="+mn-lt"/>
                        </a:rPr>
                        <a:t>o</a:t>
                      </a:r>
                    </a:p>
                  </a:txBody>
                  <a:tcPr marL="45720" marR="4572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b"/>
                      <a:r>
                        <a:rPr lang="en-US" sz="1000" b="1" i="0" u="none" strike="noStrike">
                          <a:solidFill>
                            <a:srgbClr val="000000"/>
                          </a:solidFill>
                          <a:effectLst/>
                          <a:latin typeface="+mn-lt"/>
                        </a:rPr>
                        <a:t>6</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b"/>
                      <a:r>
                        <a:rPr lang="en-US" sz="1000" b="1" i="0" u="none" strike="noStrike">
                          <a:solidFill>
                            <a:srgbClr val="000000"/>
                          </a:solidFill>
                          <a:effectLst/>
                          <a:latin typeface="+mn-lt"/>
                        </a:rPr>
                        <a:t>Train </a:t>
                      </a:r>
                      <a:r>
                        <a:rPr lang="en-US" sz="1000" b="1" i="1" u="none" strike="noStrike">
                          <a:solidFill>
                            <a:srgbClr val="000000"/>
                          </a:solidFill>
                          <a:effectLst/>
                          <a:latin typeface="+mn-lt"/>
                        </a:rPr>
                        <a:t>Copilot Flight Crew</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b"/>
                      <a:r>
                        <a:rPr lang="en-US" sz="1000" b="1" i="0" u="none" strike="noStrike">
                          <a:solidFill>
                            <a:srgbClr val="000000"/>
                          </a:solidFill>
                          <a:effectLst/>
                          <a:latin typeface="+mn-lt"/>
                        </a:rPr>
                        <a:t>Onboard and train peer to peer Champion team to provide support and guidance during end user onboarding and initial usage of Copilot features</a:t>
                      </a:r>
                    </a:p>
                  </a:txBody>
                  <a:tcPr marL="45720" marR="45720" anchor="ctr">
                    <a:lnL w="3175"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3589574200"/>
                  </a:ext>
                </a:extLst>
              </a:tr>
              <a:tr h="408920">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a:solidFill>
                            <a:srgbClr val="000000"/>
                          </a:solidFill>
                          <a:effectLst/>
                          <a:latin typeface="+mn-lt"/>
                        </a:rPr>
                        <a:t>o</a:t>
                      </a:r>
                    </a:p>
                  </a:txBody>
                  <a:tcPr marL="45720" marR="4572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ctr" fontAlgn="b"/>
                      <a:r>
                        <a:rPr lang="en-US" sz="1000" b="0" i="0" u="none" strike="noStrike">
                          <a:solidFill>
                            <a:srgbClr val="000000"/>
                          </a:solidFill>
                          <a:effectLst/>
                          <a:latin typeface="+mn-lt"/>
                        </a:rPr>
                        <a:t>7</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l" fontAlgn="b"/>
                      <a:r>
                        <a:rPr lang="en-US" sz="1000" b="0" i="0" u="none" strike="noStrike">
                          <a:solidFill>
                            <a:srgbClr val="000000"/>
                          </a:solidFill>
                          <a:effectLst/>
                          <a:latin typeface="+mn-lt"/>
                        </a:rPr>
                        <a:t>Schedule learning series activities</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l" fontAlgn="b"/>
                      <a:r>
                        <a:rPr lang="en-US" sz="1000" b="0" i="0" u="none" strike="noStrike">
                          <a:solidFill>
                            <a:srgbClr val="000000"/>
                          </a:solidFill>
                          <a:effectLst/>
                          <a:latin typeface="+mn-lt"/>
                        </a:rPr>
                        <a:t>“Copilot for You” and “Copilot for your Team” hands-on learning series with Copilot Lab. Followed by per app and AI-ready scenario sessions. Schedule office hours for support and prompt sharing. </a:t>
                      </a:r>
                    </a:p>
                  </a:txBody>
                  <a:tcPr marL="45720" marR="45720" anchor="ctr">
                    <a:lnL w="3175"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extLst>
                  <a:ext uri="{0D108BD9-81ED-4DB2-BD59-A6C34878D82A}">
                    <a16:rowId xmlns:a16="http://schemas.microsoft.com/office/drawing/2014/main" val="2424441787"/>
                  </a:ext>
                </a:extLst>
              </a:tr>
              <a:tr h="232002">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a:solidFill>
                            <a:srgbClr val="000000"/>
                          </a:solidFill>
                          <a:effectLst/>
                          <a:latin typeface="+mn-lt"/>
                        </a:rPr>
                        <a:t>o</a:t>
                      </a:r>
                    </a:p>
                  </a:txBody>
                  <a:tcPr marL="45720" marR="4572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b"/>
                      <a:r>
                        <a:rPr lang="en-US" sz="1000" b="0" i="0" u="none" strike="noStrike">
                          <a:solidFill>
                            <a:srgbClr val="000000"/>
                          </a:solidFill>
                          <a:effectLst/>
                          <a:latin typeface="+mn-lt"/>
                        </a:rPr>
                        <a:t>8</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b"/>
                      <a:r>
                        <a:rPr lang="en-US" sz="1000" b="0" i="0" u="none" strike="noStrike">
                          <a:solidFill>
                            <a:srgbClr val="000000"/>
                          </a:solidFill>
                          <a:effectLst/>
                          <a:latin typeface="+mn-lt"/>
                        </a:rPr>
                        <a:t>Deploy licenses</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b"/>
                      <a:r>
                        <a:rPr lang="en-US" sz="1000" b="0" i="0" u="none" strike="noStrike">
                          <a:solidFill>
                            <a:srgbClr val="000000"/>
                          </a:solidFill>
                          <a:effectLst/>
                          <a:latin typeface="+mn-lt"/>
                        </a:rPr>
                        <a:t>In the Microsoft Admin Center</a:t>
                      </a:r>
                    </a:p>
                  </a:txBody>
                  <a:tcPr marL="45720" marR="45720" anchor="ctr">
                    <a:lnL w="3175"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2135927707"/>
                  </a:ext>
                </a:extLst>
              </a:tr>
              <a:tr h="232002">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a:solidFill>
                            <a:srgbClr val="000000"/>
                          </a:solidFill>
                          <a:effectLst/>
                          <a:latin typeface="+mn-lt"/>
                        </a:rPr>
                        <a:t>o</a:t>
                      </a:r>
                    </a:p>
                  </a:txBody>
                  <a:tcPr marL="45720" marR="4572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ctr" fontAlgn="b"/>
                      <a:r>
                        <a:rPr lang="en-US" sz="1000" b="0" i="0" u="none" strike="noStrike">
                          <a:solidFill>
                            <a:srgbClr val="000000"/>
                          </a:solidFill>
                          <a:effectLst/>
                          <a:latin typeface="+mn-lt"/>
                        </a:rPr>
                        <a:t>9</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l" fontAlgn="b"/>
                      <a:r>
                        <a:rPr lang="en-US" sz="1000" b="0" i="0" u="none" strike="noStrike">
                          <a:solidFill>
                            <a:srgbClr val="000000"/>
                          </a:solidFill>
                          <a:effectLst/>
                          <a:latin typeface="+mn-lt"/>
                        </a:rPr>
                        <a:t>Schedule executive onboarding</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l" fontAlgn="b"/>
                      <a:r>
                        <a:rPr lang="en-US" sz="1000" b="0" i="0" u="none" strike="noStrike">
                          <a:solidFill>
                            <a:srgbClr val="000000"/>
                          </a:solidFill>
                          <a:effectLst/>
                          <a:latin typeface="+mn-lt"/>
                        </a:rPr>
                        <a:t>White glove onboarding sessions for executives</a:t>
                      </a:r>
                    </a:p>
                  </a:txBody>
                  <a:tcPr marL="45720" marR="45720" anchor="ctr">
                    <a:lnL w="3175"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extLst>
                  <a:ext uri="{0D108BD9-81ED-4DB2-BD59-A6C34878D82A}">
                    <a16:rowId xmlns:a16="http://schemas.microsoft.com/office/drawing/2014/main" val="3870101880"/>
                  </a:ext>
                </a:extLst>
              </a:tr>
              <a:tr h="408920">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a:solidFill>
                            <a:srgbClr val="000000"/>
                          </a:solidFill>
                          <a:effectLst/>
                          <a:latin typeface="+mn-lt"/>
                        </a:rPr>
                        <a:t>o</a:t>
                      </a:r>
                    </a:p>
                  </a:txBody>
                  <a:tcPr marL="45720" marR="4572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b"/>
                      <a:r>
                        <a:rPr lang="en-US" sz="1000" b="0" i="0" u="none" strike="noStrike">
                          <a:solidFill>
                            <a:srgbClr val="000000"/>
                          </a:solidFill>
                          <a:effectLst/>
                          <a:latin typeface="+mn-lt"/>
                        </a:rPr>
                        <a:t>10</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b"/>
                      <a:r>
                        <a:rPr lang="en-US" sz="1000" b="0" i="0" u="none" strike="noStrike">
                          <a:solidFill>
                            <a:srgbClr val="000000"/>
                          </a:solidFill>
                          <a:effectLst/>
                          <a:latin typeface="+mn-lt"/>
                        </a:rPr>
                        <a:t>Kick off user communications series with welcome email from Exec Stakeholder and invite into Community of Practice</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b"/>
                      <a:r>
                        <a:rPr lang="en-US" sz="1000" b="0" i="0" u="none" strike="noStrike">
                          <a:solidFill>
                            <a:srgbClr val="000000"/>
                          </a:solidFill>
                          <a:effectLst/>
                          <a:latin typeface="+mn-lt"/>
                        </a:rPr>
                        <a:t>Implement ongoing communications to new users to drive learning series attendance, community engagement and product usage</a:t>
                      </a:r>
                    </a:p>
                  </a:txBody>
                  <a:tcPr marL="45720" marR="45720" anchor="ctr">
                    <a:lnL w="3175"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35787045"/>
                  </a:ext>
                </a:extLst>
              </a:tr>
              <a:tr h="232002">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a:solidFill>
                            <a:srgbClr val="000000"/>
                          </a:solidFill>
                          <a:effectLst/>
                          <a:latin typeface="+mn-lt"/>
                        </a:rPr>
                        <a:t>o</a:t>
                      </a:r>
                    </a:p>
                  </a:txBody>
                  <a:tcPr marL="45720" marR="4572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ctr" fontAlgn="b"/>
                      <a:r>
                        <a:rPr lang="en-US" sz="1000" b="1" i="0" u="none" strike="noStrike">
                          <a:solidFill>
                            <a:srgbClr val="000000"/>
                          </a:solidFill>
                          <a:effectLst/>
                          <a:latin typeface="+mn-lt"/>
                        </a:rPr>
                        <a:t>11</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l" fontAlgn="b"/>
                      <a:r>
                        <a:rPr lang="en-US" sz="1000" b="1" i="0" u="none" strike="noStrike">
                          <a:solidFill>
                            <a:srgbClr val="000000"/>
                          </a:solidFill>
                          <a:effectLst/>
                          <a:latin typeface="+mn-lt"/>
                        </a:rPr>
                        <a:t>Schedule feedback roundtables and community calls</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l" fontAlgn="b"/>
                      <a:r>
                        <a:rPr lang="en-US" sz="1000" b="1" i="0" u="none" strike="noStrike">
                          <a:solidFill>
                            <a:srgbClr val="000000"/>
                          </a:solidFill>
                          <a:effectLst/>
                          <a:latin typeface="+mn-lt"/>
                        </a:rPr>
                        <a:t>Provide employee only opportunities to provide feedback on Copilot features</a:t>
                      </a:r>
                    </a:p>
                  </a:txBody>
                  <a:tcPr marL="45720" marR="45720" anchor="ctr">
                    <a:lnL w="3175"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extLst>
                  <a:ext uri="{0D108BD9-81ED-4DB2-BD59-A6C34878D82A}">
                    <a16:rowId xmlns:a16="http://schemas.microsoft.com/office/drawing/2014/main" val="2812896164"/>
                  </a:ext>
                </a:extLst>
              </a:tr>
              <a:tr h="232002">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a:solidFill>
                            <a:srgbClr val="000000"/>
                          </a:solidFill>
                          <a:effectLst/>
                          <a:latin typeface="+mn-lt"/>
                        </a:rPr>
                        <a:t>o</a:t>
                      </a:r>
                    </a:p>
                  </a:txBody>
                  <a:tcPr marL="45720" marR="4572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b"/>
                      <a:r>
                        <a:rPr lang="en-US" sz="1000" b="0" i="0" u="none" strike="noStrike">
                          <a:solidFill>
                            <a:srgbClr val="000000"/>
                          </a:solidFill>
                          <a:effectLst/>
                          <a:latin typeface="+mn-lt"/>
                        </a:rPr>
                        <a:t>12</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b"/>
                      <a:r>
                        <a:rPr lang="en-US" sz="1000" b="0" i="0" u="none" strike="noStrike">
                          <a:solidFill>
                            <a:srgbClr val="000000"/>
                          </a:solidFill>
                          <a:effectLst/>
                          <a:latin typeface="+mn-lt"/>
                        </a:rPr>
                        <a:t>Review Adoption Score reporting with enablement team &amp; exec staekholders</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b"/>
                      <a:r>
                        <a:rPr lang="en-US" sz="1000" b="0" i="0" u="none" strike="noStrike">
                          <a:solidFill>
                            <a:srgbClr val="000000"/>
                          </a:solidFill>
                          <a:effectLst/>
                          <a:latin typeface="+mn-lt"/>
                        </a:rPr>
                        <a:t>Establish collaboration best practice baselines; drive meaningful awareness of success.</a:t>
                      </a:r>
                    </a:p>
                  </a:txBody>
                  <a:tcPr marL="45720" marR="45720" anchor="ctr">
                    <a:lnL w="3175"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4205474216"/>
                  </a:ext>
                </a:extLst>
              </a:tr>
              <a:tr h="232002">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a:solidFill>
                            <a:srgbClr val="000000"/>
                          </a:solidFill>
                          <a:effectLst/>
                          <a:latin typeface="+mn-lt"/>
                        </a:rPr>
                        <a:t>o</a:t>
                      </a:r>
                    </a:p>
                  </a:txBody>
                  <a:tcPr marL="45720" marR="4572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ctr" fontAlgn="b"/>
                      <a:r>
                        <a:rPr lang="en-US" sz="1000" b="0" i="0" u="none" strike="noStrike">
                          <a:solidFill>
                            <a:srgbClr val="000000"/>
                          </a:solidFill>
                          <a:effectLst/>
                          <a:latin typeface="+mn-lt"/>
                        </a:rPr>
                        <a:t>13</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l" fontAlgn="b"/>
                      <a:r>
                        <a:rPr lang="en-US" sz="1000" b="0" i="0" u="none" strike="noStrike">
                          <a:solidFill>
                            <a:srgbClr val="000000"/>
                          </a:solidFill>
                          <a:effectLst/>
                          <a:latin typeface="+mn-lt"/>
                        </a:rPr>
                        <a:t>Create feedback analysis workstream</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l" fontAlgn="b"/>
                      <a:r>
                        <a:rPr lang="en-US" sz="1000" b="0" i="0" u="none" strike="noStrike">
                          <a:solidFill>
                            <a:srgbClr val="000000"/>
                          </a:solidFill>
                          <a:effectLst/>
                          <a:latin typeface="+mn-lt"/>
                        </a:rPr>
                        <a:t>Participate in internal and Microsoft-led feedback sessions</a:t>
                      </a:r>
                    </a:p>
                  </a:txBody>
                  <a:tcPr marL="45720" marR="45720" anchor="ctr">
                    <a:lnL w="3175"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extLst>
                  <a:ext uri="{0D108BD9-81ED-4DB2-BD59-A6C34878D82A}">
                    <a16:rowId xmlns:a16="http://schemas.microsoft.com/office/drawing/2014/main" val="2144216805"/>
                  </a:ext>
                </a:extLst>
              </a:tr>
              <a:tr h="232002">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a:solidFill>
                            <a:srgbClr val="000000"/>
                          </a:solidFill>
                          <a:effectLst/>
                          <a:latin typeface="+mn-lt"/>
                        </a:rPr>
                        <a:t>o</a:t>
                      </a:r>
                    </a:p>
                  </a:txBody>
                  <a:tcPr marL="45720" marR="4572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ctr" fontAlgn="b"/>
                      <a:r>
                        <a:rPr lang="en-US" sz="1000" b="0" i="0" u="none" strike="noStrike">
                          <a:solidFill>
                            <a:srgbClr val="000000"/>
                          </a:solidFill>
                          <a:effectLst/>
                          <a:latin typeface="+mn-lt"/>
                        </a:rPr>
                        <a:t>14</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b"/>
                      <a:r>
                        <a:rPr lang="en-US" sz="1000" b="0" i="0" u="none" strike="noStrike">
                          <a:solidFill>
                            <a:srgbClr val="000000"/>
                          </a:solidFill>
                          <a:effectLst/>
                          <a:latin typeface="+mn-lt"/>
                        </a:rPr>
                        <a:t>Implement executive white glove sessions</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tc>
                  <a:txBody>
                    <a:bodyPr/>
                    <a:lstStyle/>
                    <a:p>
                      <a:pPr algn="l" fontAlgn="b"/>
                      <a:r>
                        <a:rPr lang="en-US" sz="1000" b="0" i="0" u="none" strike="noStrike">
                          <a:solidFill>
                            <a:srgbClr val="000000"/>
                          </a:solidFill>
                          <a:effectLst/>
                          <a:latin typeface="+mn-lt"/>
                        </a:rPr>
                        <a:t>Invite executive level staff to thought</a:t>
                      </a:r>
                    </a:p>
                  </a:txBody>
                  <a:tcPr marL="45720" marR="45720" anchor="ctr">
                    <a:lnL w="3175"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solidFill>
                  </a:tcPr>
                </a:tc>
                <a:extLst>
                  <a:ext uri="{0D108BD9-81ED-4DB2-BD59-A6C34878D82A}">
                    <a16:rowId xmlns:a16="http://schemas.microsoft.com/office/drawing/2014/main" val="562642266"/>
                  </a:ext>
                </a:extLst>
              </a:tr>
              <a:tr h="232002">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a:solidFill>
                            <a:srgbClr val="000000"/>
                          </a:solidFill>
                          <a:effectLst/>
                          <a:latin typeface="+mn-lt"/>
                        </a:rPr>
                        <a:t>o</a:t>
                      </a:r>
                    </a:p>
                  </a:txBody>
                  <a:tcPr marL="45720" marR="4572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ctr" fontAlgn="b"/>
                      <a:r>
                        <a:rPr lang="en-US" sz="1000" b="1" i="0" u="none" strike="noStrike">
                          <a:solidFill>
                            <a:srgbClr val="000000"/>
                          </a:solidFill>
                          <a:effectLst/>
                          <a:latin typeface="+mn-lt"/>
                        </a:rPr>
                        <a:t>15</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l" fontAlgn="b"/>
                      <a:r>
                        <a:rPr lang="en-US" sz="1000" b="1" i="0" u="none" strike="noStrike">
                          <a:solidFill>
                            <a:srgbClr val="000000"/>
                          </a:solidFill>
                          <a:effectLst/>
                          <a:latin typeface="+mn-lt"/>
                        </a:rPr>
                        <a:t>Conduct service health review</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tc>
                  <a:txBody>
                    <a:bodyPr/>
                    <a:lstStyle/>
                    <a:p>
                      <a:pPr algn="l" fontAlgn="b"/>
                      <a:r>
                        <a:rPr lang="en-US" sz="1000" b="1" i="0" u="none" strike="noStrike">
                          <a:solidFill>
                            <a:srgbClr val="000000"/>
                          </a:solidFill>
                          <a:effectLst/>
                          <a:latin typeface="+mn-lt"/>
                        </a:rPr>
                        <a:t>Review service usage &amp; health against selected AI-ready scenarios and support ticket volumes and open issues.  Validate AI-ready roadmap.</a:t>
                      </a:r>
                    </a:p>
                  </a:txBody>
                  <a:tcPr marL="45720" marR="45720" anchor="ctr">
                    <a:lnL w="3175"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rgbClr val="F4F3F5"/>
                    </a:solidFill>
                  </a:tcPr>
                </a:tc>
                <a:extLst>
                  <a:ext uri="{0D108BD9-81ED-4DB2-BD59-A6C34878D82A}">
                    <a16:rowId xmlns:a16="http://schemas.microsoft.com/office/drawing/2014/main" val="3276275357"/>
                  </a:ext>
                </a:extLst>
              </a:tr>
              <a:tr h="232002">
                <a:tc>
                  <a:txBody>
                    <a:bodyPr/>
                    <a:lstStyle/>
                    <a:p>
                      <a:pPr marL="0" marR="0" lvl="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a:solidFill>
                            <a:srgbClr val="000000"/>
                          </a:solidFill>
                          <a:effectLst/>
                          <a:latin typeface="+mn-lt"/>
                        </a:rPr>
                        <a:t>o</a:t>
                      </a:r>
                    </a:p>
                  </a:txBody>
                  <a:tcPr marL="45720" marR="45720" anchor="ctr">
                    <a:lnL w="1270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solidFill>
                      <a:schemeClr val="bg1"/>
                    </a:solidFill>
                  </a:tcPr>
                </a:tc>
                <a:tc>
                  <a:txBody>
                    <a:bodyPr/>
                    <a:lstStyle/>
                    <a:p>
                      <a:pPr algn="ctr" fontAlgn="b"/>
                      <a:r>
                        <a:rPr lang="en-US" sz="1000" b="0" i="0" u="none" strike="noStrike">
                          <a:solidFill>
                            <a:srgbClr val="000000"/>
                          </a:solidFill>
                          <a:effectLst/>
                          <a:latin typeface="+mn-lt"/>
                        </a:rPr>
                        <a:t>16</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solidFill>
                      <a:schemeClr val="bg1"/>
                    </a:solidFill>
                  </a:tcPr>
                </a:tc>
                <a:tc>
                  <a:txBody>
                    <a:bodyPr/>
                    <a:lstStyle/>
                    <a:p>
                      <a:pPr algn="l" fontAlgn="b"/>
                      <a:r>
                        <a:rPr lang="en-US" sz="1000" b="0" i="0" u="none" strike="noStrike">
                          <a:solidFill>
                            <a:srgbClr val="000000"/>
                          </a:solidFill>
                          <a:effectLst/>
                          <a:latin typeface="+mn-lt"/>
                        </a:rPr>
                        <a:t>Nominate success stories</a:t>
                      </a:r>
                    </a:p>
                  </a:txBody>
                  <a:tcPr marL="45720" marR="45720" anchor="ctr">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solidFill>
                      <a:schemeClr val="bg1"/>
                    </a:solidFill>
                  </a:tcPr>
                </a:tc>
                <a:tc>
                  <a:txBody>
                    <a:bodyPr/>
                    <a:lstStyle/>
                    <a:p>
                      <a:pPr algn="l" fontAlgn="b"/>
                      <a:r>
                        <a:rPr lang="en-US" sz="1000" b="0" i="0" u="none" strike="noStrike" dirty="0">
                          <a:solidFill>
                            <a:srgbClr val="000000"/>
                          </a:solidFill>
                          <a:effectLst/>
                          <a:latin typeface="+mn-lt"/>
                        </a:rPr>
                        <a:t>Identify successful scenarios that have been impacted by Copilot usage to share</a:t>
                      </a:r>
                    </a:p>
                  </a:txBody>
                  <a:tcPr marL="45720" marR="45720" anchor="ctr">
                    <a:lnL w="3175" cap="flat" cmpd="sng" algn="ctr">
                      <a:solidFill>
                        <a:schemeClr val="bg1">
                          <a:lumMod val="75000"/>
                        </a:schemeClr>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solidFill>
                      <a:schemeClr val="bg1"/>
                    </a:solidFill>
                  </a:tcPr>
                </a:tc>
                <a:extLst>
                  <a:ext uri="{0D108BD9-81ED-4DB2-BD59-A6C34878D82A}">
                    <a16:rowId xmlns:a16="http://schemas.microsoft.com/office/drawing/2014/main" val="3383328866"/>
                  </a:ext>
                </a:extLst>
              </a:tr>
            </a:tbl>
          </a:graphicData>
        </a:graphic>
      </p:graphicFrame>
      <p:sp>
        <p:nvSpPr>
          <p:cNvPr id="5" name="TextBox 4">
            <a:extLst>
              <a:ext uri="{FF2B5EF4-FFF2-40B4-BE49-F238E27FC236}">
                <a16:creationId xmlns:a16="http://schemas.microsoft.com/office/drawing/2014/main" id="{314B85EE-FB37-E9A8-8015-D8C83AE9B8F0}"/>
              </a:ext>
            </a:extLst>
          </p:cNvPr>
          <p:cNvSpPr txBox="1"/>
          <p:nvPr/>
        </p:nvSpPr>
        <p:spPr>
          <a:xfrm rot="5400000">
            <a:off x="10320462" y="1834632"/>
            <a:ext cx="1700310" cy="489365"/>
          </a:xfrm>
          <a:prstGeom prst="rect">
            <a:avLst/>
          </a:prstGeom>
          <a:solidFill>
            <a:srgbClr val="C5B4E3"/>
          </a:solidFill>
        </p:spPr>
        <p:txBody>
          <a:bodyPr wrap="square" lIns="182880" tIns="146304" rIns="182880" bIns="146304" rtlCol="0">
            <a:sp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400" b="0" i="0" u="none" strike="noStrike" kern="1200" cap="none" spc="0" normalizeH="0" baseline="0" noProof="0" dirty="0">
                <a:ln>
                  <a:noFill/>
                </a:ln>
                <a:gradFill>
                  <a:gsLst>
                    <a:gs pos="2917">
                      <a:prstClr val="black"/>
                    </a:gs>
                    <a:gs pos="30000">
                      <a:prstClr val="black"/>
                    </a:gs>
                  </a:gsLst>
                  <a:lin ang="5400000" scaled="0"/>
                </a:gradFill>
                <a:effectLst/>
                <a:uLnTx/>
                <a:uFillTx/>
                <a:latin typeface="Segoe UI Semibold"/>
                <a:ea typeface="+mn-ea"/>
                <a:cs typeface="+mn-cs"/>
              </a:rPr>
              <a:t>Envision</a:t>
            </a:r>
          </a:p>
        </p:txBody>
      </p:sp>
      <p:sp>
        <p:nvSpPr>
          <p:cNvPr id="6" name="TextBox 5">
            <a:extLst>
              <a:ext uri="{FF2B5EF4-FFF2-40B4-BE49-F238E27FC236}">
                <a16:creationId xmlns:a16="http://schemas.microsoft.com/office/drawing/2014/main" id="{EC012C07-0001-18BC-B4B6-EE082A80BED6}"/>
              </a:ext>
            </a:extLst>
          </p:cNvPr>
          <p:cNvSpPr txBox="1"/>
          <p:nvPr/>
        </p:nvSpPr>
        <p:spPr>
          <a:xfrm rot="5400000">
            <a:off x="10316017" y="3539389"/>
            <a:ext cx="1709204" cy="489365"/>
          </a:xfrm>
          <a:prstGeom prst="rect">
            <a:avLst/>
          </a:prstGeom>
          <a:solidFill>
            <a:srgbClr val="8661C5"/>
          </a:solidFill>
        </p:spPr>
        <p:txBody>
          <a:bodyPr wrap="square" lIns="182880" tIns="146304" rIns="182880" bIns="146304" rtlCol="0">
            <a:sp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400" b="0" i="0" u="none" strike="noStrike" kern="1200" cap="none" spc="0" normalizeH="0" baseline="0" noProof="0">
                <a:ln>
                  <a:noFill/>
                </a:ln>
                <a:solidFill>
                  <a:srgbClr val="F4F3F5"/>
                </a:solidFill>
                <a:effectLst/>
                <a:uLnTx/>
                <a:uFillTx/>
                <a:latin typeface="Segoe UI Semibold"/>
                <a:ea typeface="+mn-ea"/>
                <a:cs typeface="+mn-cs"/>
              </a:rPr>
              <a:t>Onboard</a:t>
            </a:r>
          </a:p>
        </p:txBody>
      </p:sp>
      <p:sp>
        <p:nvSpPr>
          <p:cNvPr id="7" name="TextBox 6">
            <a:extLst>
              <a:ext uri="{FF2B5EF4-FFF2-40B4-BE49-F238E27FC236}">
                <a16:creationId xmlns:a16="http://schemas.microsoft.com/office/drawing/2014/main" id="{4B504337-FB8D-3AF1-A748-604B159BCE67}"/>
              </a:ext>
            </a:extLst>
          </p:cNvPr>
          <p:cNvSpPr txBox="1"/>
          <p:nvPr/>
        </p:nvSpPr>
        <p:spPr>
          <a:xfrm rot="5400000">
            <a:off x="10286668" y="5277942"/>
            <a:ext cx="1767900" cy="489365"/>
          </a:xfrm>
          <a:prstGeom prst="rect">
            <a:avLst/>
          </a:prstGeom>
          <a:solidFill>
            <a:srgbClr val="463668"/>
          </a:solidFill>
          <a:ln>
            <a:noFill/>
          </a:ln>
        </p:spPr>
        <p:txBody>
          <a:bodyPr wrap="square" lIns="182880" tIns="146304" rIns="182880" bIns="146304" rtlCol="0">
            <a:spAutoFit/>
          </a:bodyPr>
          <a:lstStyle/>
          <a:p>
            <a:pPr marL="0" marR="0" lvl="0" indent="0" algn="ctr" defTabSz="914400" rtl="0" eaLnBrk="1" fontAlgn="auto" latinLnBrk="0" hangingPunct="1">
              <a:lnSpc>
                <a:spcPct val="90000"/>
              </a:lnSpc>
              <a:spcBef>
                <a:spcPts val="0"/>
              </a:spcBef>
              <a:spcAft>
                <a:spcPts val="600"/>
              </a:spcAft>
              <a:buClrTx/>
              <a:buSzTx/>
              <a:buFontTx/>
              <a:buNone/>
              <a:tabLst/>
              <a:defRPr/>
            </a:pPr>
            <a:r>
              <a:rPr kumimoji="0" lang="en-US" sz="1400" b="0" i="0" u="none" strike="noStrike" kern="1200" cap="none" spc="0" normalizeH="0" baseline="0" noProof="0" dirty="0">
                <a:ln>
                  <a:noFill/>
                </a:ln>
                <a:solidFill>
                  <a:srgbClr val="F4F3F5"/>
                </a:solidFill>
                <a:effectLst/>
                <a:uLnTx/>
                <a:uFillTx/>
                <a:latin typeface="Segoe UI Semibold"/>
                <a:ea typeface="+mn-ea"/>
                <a:cs typeface="+mn-cs"/>
              </a:rPr>
              <a:t>Drive value</a:t>
            </a:r>
          </a:p>
        </p:txBody>
      </p:sp>
    </p:spTree>
    <p:extLst>
      <p:ext uri="{BB962C8B-B14F-4D97-AF65-F5344CB8AC3E}">
        <p14:creationId xmlns:p14="http://schemas.microsoft.com/office/powerpoint/2010/main" val="22681714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EBB5527-718F-48BC-AEB2-E52120FE082E}"/>
              </a:ext>
            </a:extLst>
          </p:cNvPr>
          <p:cNvSpPr txBox="1">
            <a:spLocks noGrp="1"/>
          </p:cNvSpPr>
          <p:nvPr>
            <p:ph type="title" idx="4294967295"/>
          </p:nvPr>
        </p:nvSpPr>
        <p:spPr>
          <a:xfrm>
            <a:off x="387310" y="584836"/>
            <a:ext cx="6699290" cy="936625"/>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914367" rtl="0" eaLnBrk="1" latinLnBrk="0" hangingPunct="1">
              <a:lnSpc>
                <a:spcPct val="90000"/>
              </a:lnSpc>
              <a:spcBef>
                <a:spcPct val="0"/>
              </a:spcBef>
              <a:buNone/>
              <a:defRPr lang="en-US" sz="3600" b="0" kern="1200" cap="none" spc="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NZ" sz="3600" b="0" i="0" u="none" strike="noStrike" kern="1200" cap="none" spc="-100" normalizeH="0" baseline="0" noProof="0">
                <a:ln w="3175">
                  <a:noFill/>
                </a:ln>
                <a:solidFill>
                  <a:srgbClr val="463668"/>
                </a:solidFill>
                <a:effectLst/>
                <a:uLnTx/>
                <a:uFillTx/>
                <a:latin typeface="Segoe UI Semibold"/>
                <a:ea typeface="+mn-ea"/>
                <a:cs typeface="Segoe UI Semibold"/>
              </a:rPr>
              <a:t>Craft a user experience strategy</a:t>
            </a:r>
            <a:endParaRPr kumimoji="0" lang="en-NZ" sz="3600" b="0" i="0" u="none" strike="noStrike" kern="1200" cap="none" spc="-100" normalizeH="0" baseline="0" noProof="0">
              <a:ln w="3175">
                <a:noFill/>
              </a:ln>
              <a:solidFill>
                <a:srgbClr val="463668"/>
              </a:solidFill>
              <a:effectLst/>
              <a:uLnTx/>
              <a:uFillTx/>
              <a:latin typeface="Segoe UI Semibold" panose="020B0402040204020203" pitchFamily="34" charset="0"/>
              <a:ea typeface="+mn-ea"/>
              <a:cs typeface="Segoe UI Semibold" panose="020B0402040204020203" pitchFamily="34" charset="0"/>
            </a:endParaRPr>
          </a:p>
        </p:txBody>
      </p:sp>
      <p:sp>
        <p:nvSpPr>
          <p:cNvPr id="5" name="TextBox 4">
            <a:extLst>
              <a:ext uri="{FF2B5EF4-FFF2-40B4-BE49-F238E27FC236}">
                <a16:creationId xmlns:a16="http://schemas.microsoft.com/office/drawing/2014/main" id="{9C514B9D-9BBE-75FA-4CD6-43227E46BAAF}"/>
              </a:ext>
            </a:extLst>
          </p:cNvPr>
          <p:cNvSpPr txBox="1"/>
          <p:nvPr/>
        </p:nvSpPr>
        <p:spPr>
          <a:xfrm>
            <a:off x="387310" y="1503682"/>
            <a:ext cx="6338610" cy="3893374"/>
          </a:xfrm>
          <a:prstGeom prst="rect">
            <a:avLst/>
          </a:prstGeom>
          <a:noFill/>
        </p:spPr>
        <p:txBody>
          <a:bodyPr wrap="square" rtlCol="0">
            <a:spAutoFit/>
          </a:bodyPr>
          <a:lstStyle/>
          <a:p>
            <a:pPr>
              <a:lnSpc>
                <a:spcPct val="100000"/>
              </a:lnSpc>
              <a:spcAft>
                <a:spcPts val="588"/>
              </a:spcAft>
              <a:defRPr/>
            </a:pPr>
            <a:r>
              <a:rPr lang="en-NZ" sz="1800" dirty="0">
                <a:latin typeface="Segoe UI" panose="020B0502040204020203" pitchFamily="34" charset="0"/>
                <a:cs typeface="Segoe UI" panose="020B0502040204020203" pitchFamily="34" charset="0"/>
              </a:rPr>
              <a:t>A user experience strategy will enable you to quantify the value received from adopting Copilot for Microsoft 365.  </a:t>
            </a:r>
            <a:endParaRPr lang="en-NZ" sz="1800" dirty="0">
              <a:solidFill>
                <a:srgbClr val="FFFFFF">
                  <a:lumMod val="25000"/>
                </a:srgbClr>
              </a:solidFill>
              <a:latin typeface="Segoe UI" panose="020B0502040204020203" pitchFamily="34" charset="0"/>
              <a:cs typeface="Segoe UI" panose="020B0502040204020203" pitchFamily="34" charset="0"/>
            </a:endParaRPr>
          </a:p>
          <a:p>
            <a:pPr marL="342900" indent="-342900" defTabSz="913759" fontAlgn="base">
              <a:lnSpc>
                <a:spcPct val="100000"/>
              </a:lnSpc>
              <a:spcBef>
                <a:spcPts val="2400"/>
              </a:spcBef>
              <a:spcAft>
                <a:spcPts val="1200"/>
              </a:spcAft>
              <a:buFont typeface="+mj-lt"/>
              <a:buAutoNum type="arabicPeriod"/>
              <a:defRPr/>
            </a:pPr>
            <a:r>
              <a:rPr lang="en-US" sz="1800" dirty="0">
                <a:cs typeface="Segoe UI Semilight" panose="020B0402040204020203" pitchFamily="34" charset="0"/>
              </a:rPr>
              <a:t>Identify target user personas</a:t>
            </a:r>
            <a:endParaRPr lang="en-US" sz="1800" dirty="0">
              <a:cs typeface="Segoe UI Semibold"/>
            </a:endParaRPr>
          </a:p>
          <a:p>
            <a:pPr marL="342900" indent="-342900" defTabSz="913759" fontAlgn="base">
              <a:lnSpc>
                <a:spcPct val="100000"/>
              </a:lnSpc>
              <a:spcAft>
                <a:spcPts val="1200"/>
              </a:spcAft>
              <a:buFont typeface="+mj-lt"/>
              <a:buAutoNum type="arabicPeriod"/>
              <a:defRPr/>
            </a:pPr>
            <a:r>
              <a:rPr lang="en-US" sz="1800" dirty="0">
                <a:cs typeface="Segoe UI Semilight" panose="020B0402040204020203" pitchFamily="34" charset="0"/>
              </a:rPr>
              <a:t>Quantify pain points and potential productivity gains</a:t>
            </a:r>
            <a:endParaRPr lang="en-US" sz="1800" dirty="0">
              <a:cs typeface="Segoe UI Semibold"/>
            </a:endParaRPr>
          </a:p>
          <a:p>
            <a:pPr marL="342900" indent="-342900" defTabSz="913759" fontAlgn="base">
              <a:lnSpc>
                <a:spcPct val="100000"/>
              </a:lnSpc>
              <a:spcAft>
                <a:spcPts val="1200"/>
              </a:spcAft>
              <a:buFont typeface="+mj-lt"/>
              <a:buAutoNum type="arabicPeriod"/>
              <a:defRPr/>
            </a:pPr>
            <a:r>
              <a:rPr lang="en-US" sz="1800" dirty="0">
                <a:cs typeface="Segoe UI Semilight" panose="020B0402040204020203" pitchFamily="34" charset="0"/>
              </a:rPr>
              <a:t>Define engagement touch points</a:t>
            </a:r>
            <a:endParaRPr lang="en-US" sz="1800" dirty="0">
              <a:cs typeface="Segoe UI Semibold"/>
            </a:endParaRPr>
          </a:p>
          <a:p>
            <a:pPr marL="342900" indent="-342900" defTabSz="913759" fontAlgn="base">
              <a:lnSpc>
                <a:spcPct val="100000"/>
              </a:lnSpc>
              <a:spcAft>
                <a:spcPts val="1200"/>
              </a:spcAft>
              <a:buFont typeface="+mj-lt"/>
              <a:buAutoNum type="arabicPeriod"/>
              <a:defRPr/>
            </a:pPr>
            <a:r>
              <a:rPr lang="en-US" sz="1800" dirty="0">
                <a:cs typeface="Segoe UI Semilight" panose="020B0402040204020203" pitchFamily="34" charset="0"/>
              </a:rPr>
              <a:t>Prioritize user feedback methods and issue resolution</a:t>
            </a:r>
          </a:p>
          <a:p>
            <a:pPr marL="342900" indent="-342900" defTabSz="913759" fontAlgn="base">
              <a:lnSpc>
                <a:spcPct val="100000"/>
              </a:lnSpc>
              <a:spcAft>
                <a:spcPts val="2400"/>
              </a:spcAft>
              <a:buFont typeface="+mj-lt"/>
              <a:buAutoNum type="arabicPeriod"/>
              <a:defRPr/>
            </a:pPr>
            <a:r>
              <a:rPr lang="en-US" sz="1800" dirty="0">
                <a:cs typeface="Segoe UI Semilight" panose="020B0402040204020203" pitchFamily="34" charset="0"/>
              </a:rPr>
              <a:t>Define success measures and use cases</a:t>
            </a:r>
            <a:endParaRPr lang="en-NZ" sz="1800" noProof="0" dirty="0">
              <a:latin typeface="Segoe UI Semilight"/>
              <a:cs typeface="Segoe UI Semilight"/>
            </a:endParaRPr>
          </a:p>
          <a:p>
            <a:pPr defTabSz="913759" fontAlgn="base">
              <a:lnSpc>
                <a:spcPct val="100000"/>
              </a:lnSpc>
              <a:spcAft>
                <a:spcPts val="1200"/>
              </a:spcAft>
              <a:defRPr/>
            </a:pPr>
            <a:r>
              <a:rPr kumimoji="0" lang="en-NZ" sz="1800" b="0" i="0" u="none" strike="noStrike" kern="1200" cap="none" spc="0" normalizeH="0" baseline="0" noProof="0" dirty="0">
                <a:ln>
                  <a:noFill/>
                </a:ln>
                <a:solidFill>
                  <a:srgbClr val="2F2F2F"/>
                </a:solidFill>
                <a:effectLst/>
                <a:uLnTx/>
                <a:uFillTx/>
                <a:latin typeface="Segoe UI" panose="020B0502040204020203" pitchFamily="34" charset="0"/>
                <a:cs typeface="Segoe UI" panose="020B0502040204020203" pitchFamily="34" charset="0"/>
              </a:rPr>
              <a:t>Driving adoption is an ongoing user and stakeholder engagement process.  </a:t>
            </a:r>
            <a:endParaRPr lang="en-NZ" sz="1800" dirty="0">
              <a:latin typeface="Segoe UI" panose="020B0502040204020203" pitchFamily="34" charset="0"/>
              <a:cs typeface="Segoe UI" panose="020B0502040204020203" pitchFamily="34" charset="0"/>
            </a:endParaRPr>
          </a:p>
        </p:txBody>
      </p:sp>
      <p:sp>
        <p:nvSpPr>
          <p:cNvPr id="4" name="TextBox 3">
            <a:extLst>
              <a:ext uri="{FF2B5EF4-FFF2-40B4-BE49-F238E27FC236}">
                <a16:creationId xmlns:a16="http://schemas.microsoft.com/office/drawing/2014/main" id="{62730B14-6253-BA0E-143D-92954E253950}"/>
              </a:ext>
            </a:extLst>
          </p:cNvPr>
          <p:cNvSpPr txBox="1"/>
          <p:nvPr/>
        </p:nvSpPr>
        <p:spPr>
          <a:xfrm>
            <a:off x="7860269" y="2113660"/>
            <a:ext cx="4175787" cy="4219617"/>
          </a:xfrm>
          <a:prstGeom prst="rect">
            <a:avLst/>
          </a:prstGeom>
          <a:noFill/>
        </p:spPr>
        <p:txBody>
          <a:bodyPr wrap="square" lIns="182880" tIns="146304" rIns="182880" bIns="146304" rtlCol="0">
            <a:spAutoFit/>
          </a:bodyPr>
          <a:lstStyle/>
          <a:p>
            <a:pPr>
              <a:spcAft>
                <a:spcPts val="600"/>
              </a:spcAft>
            </a:pPr>
            <a:r>
              <a:rPr lang="en-US" sz="2000" dirty="0">
                <a:solidFill>
                  <a:schemeClr val="bg2"/>
                </a:solidFill>
              </a:rPr>
              <a:t>Your technology enablement team is central to the success of your project and your employees with your technology investments. Your user experience strategy gives them a vision and roadmap for success.</a:t>
            </a:r>
          </a:p>
          <a:p>
            <a:pPr>
              <a:spcAft>
                <a:spcPts val="600"/>
              </a:spcAft>
            </a:pPr>
            <a:endParaRPr lang="en-US" sz="2000" dirty="0">
              <a:solidFill>
                <a:schemeClr val="bg2"/>
              </a:solidFill>
            </a:endParaRPr>
          </a:p>
          <a:p>
            <a:pPr>
              <a:spcAft>
                <a:spcPts val="600"/>
              </a:spcAft>
            </a:pPr>
            <a:endParaRPr lang="en-US" sz="2000" dirty="0">
              <a:solidFill>
                <a:schemeClr val="bg2"/>
              </a:solidFill>
            </a:endParaRPr>
          </a:p>
          <a:p>
            <a:pPr>
              <a:spcAft>
                <a:spcPts val="600"/>
              </a:spcAft>
            </a:pPr>
            <a:r>
              <a:rPr lang="en-US" sz="2000" dirty="0">
                <a:solidFill>
                  <a:schemeClr val="bg2"/>
                </a:solidFill>
              </a:rPr>
              <a:t>#ProTip: Use Copilot for Microsoft 365 to create the initial draft.</a:t>
            </a:r>
          </a:p>
        </p:txBody>
      </p:sp>
    </p:spTree>
    <p:extLst>
      <p:ext uri="{BB962C8B-B14F-4D97-AF65-F5344CB8AC3E}">
        <p14:creationId xmlns:p14="http://schemas.microsoft.com/office/powerpoint/2010/main" val="31311204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EBB5527-718F-48BC-AEB2-E52120FE082E}"/>
              </a:ext>
            </a:extLst>
          </p:cNvPr>
          <p:cNvSpPr txBox="1">
            <a:spLocks noGrp="1"/>
          </p:cNvSpPr>
          <p:nvPr>
            <p:ph type="title" idx="4294967295"/>
          </p:nvPr>
        </p:nvSpPr>
        <p:spPr>
          <a:xfrm>
            <a:off x="372152" y="576785"/>
            <a:ext cx="5380947" cy="622026"/>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914367" rtl="0" eaLnBrk="1" latinLnBrk="0" hangingPunct="1">
              <a:lnSpc>
                <a:spcPct val="90000"/>
              </a:lnSpc>
              <a:spcBef>
                <a:spcPct val="0"/>
              </a:spcBef>
              <a:buNone/>
              <a:defRPr lang="en-US" sz="3600" b="0" kern="1200" cap="none" spc="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NZ" sz="3600" b="0" i="0" u="none" strike="noStrike" kern="1200" cap="none" spc="-100" normalizeH="0" baseline="0" noProof="0" dirty="0">
                <a:ln w="3175">
                  <a:noFill/>
                </a:ln>
                <a:solidFill>
                  <a:srgbClr val="463668"/>
                </a:solidFill>
                <a:effectLst/>
                <a:uLnTx/>
                <a:uFillTx/>
                <a:latin typeface="Segoe UI Semibold"/>
                <a:ea typeface="+mn-ea"/>
                <a:cs typeface="Segoe UI Semibold"/>
              </a:rPr>
              <a:t>Build your experience</a:t>
            </a:r>
            <a:endParaRPr kumimoji="0" lang="en-NZ" sz="3600" b="0" i="0" u="none" strike="noStrike" kern="1200" cap="none" spc="-100" normalizeH="0" baseline="0" noProof="0" dirty="0">
              <a:ln w="3175">
                <a:noFill/>
              </a:ln>
              <a:solidFill>
                <a:srgbClr val="463668"/>
              </a:solidFill>
              <a:effectLst/>
              <a:uLnTx/>
              <a:uFillTx/>
              <a:latin typeface="Segoe UI Semibold" panose="020B0402040204020203" pitchFamily="34" charset="0"/>
              <a:ea typeface="+mn-ea"/>
              <a:cs typeface="Segoe UI Semibold" panose="020B0402040204020203" pitchFamily="34" charset="0"/>
            </a:endParaRPr>
          </a:p>
        </p:txBody>
      </p:sp>
      <p:sp>
        <p:nvSpPr>
          <p:cNvPr id="9" name="TextBox 8">
            <a:extLst>
              <a:ext uri="{FF2B5EF4-FFF2-40B4-BE49-F238E27FC236}">
                <a16:creationId xmlns:a16="http://schemas.microsoft.com/office/drawing/2014/main" id="{97EE7463-A7D3-FBAA-E9DA-4AEA62DDB3A7}"/>
              </a:ext>
            </a:extLst>
          </p:cNvPr>
          <p:cNvSpPr txBox="1"/>
          <p:nvPr/>
        </p:nvSpPr>
        <p:spPr>
          <a:xfrm>
            <a:off x="374473" y="1442651"/>
            <a:ext cx="6096000" cy="4216539"/>
          </a:xfrm>
          <a:prstGeom prst="rect">
            <a:avLst/>
          </a:prstGeom>
          <a:noFill/>
        </p:spPr>
        <p:txBody>
          <a:bodyPr wrap="square">
            <a:spAutoFit/>
          </a:bodyPr>
          <a:lstStyle/>
          <a:p>
            <a:pPr>
              <a:lnSpc>
                <a:spcPct val="100000"/>
              </a:lnSpc>
              <a:spcAft>
                <a:spcPts val="2400"/>
              </a:spcAft>
              <a:defRPr/>
            </a:pPr>
            <a:r>
              <a:rPr lang="en-NZ" sz="1800" dirty="0">
                <a:latin typeface="Segoe UI"/>
                <a:cs typeface="Segoe UI"/>
              </a:rPr>
              <a:t>Utilize Microsoft 365 technology to drive the adoption of Copilot for Microsoft 365 by using our Center of Excellence (</a:t>
            </a:r>
            <a:r>
              <a:rPr lang="en-NZ" sz="1800" dirty="0" err="1">
                <a:latin typeface="Segoe UI"/>
                <a:cs typeface="Segoe UI"/>
              </a:rPr>
              <a:t>CoE</a:t>
            </a:r>
            <a:r>
              <a:rPr lang="en-NZ" sz="1800" dirty="0">
                <a:latin typeface="Segoe UI"/>
                <a:cs typeface="Segoe UI"/>
              </a:rPr>
              <a:t>) best practices to build your own community of practice.</a:t>
            </a:r>
            <a:endParaRPr lang="en-NZ" sz="1800" dirty="0">
              <a:solidFill>
                <a:srgbClr val="FFFFFF">
                  <a:lumMod val="25000"/>
                </a:srgbClr>
              </a:solidFill>
              <a:latin typeface="Segoe UI"/>
              <a:cs typeface="Segoe UI"/>
            </a:endParaRPr>
          </a:p>
          <a:p>
            <a:pPr defTabSz="913759" fontAlgn="base">
              <a:lnSpc>
                <a:spcPct val="100000"/>
              </a:lnSpc>
              <a:spcAft>
                <a:spcPts val="1200"/>
              </a:spcAft>
              <a:defRPr/>
            </a:pPr>
            <a:r>
              <a:rPr lang="en-US" sz="1800" dirty="0">
                <a:cs typeface="Segoe UI Semilight"/>
              </a:rPr>
              <a:t>1) Centralize team communications</a:t>
            </a:r>
          </a:p>
          <a:p>
            <a:pPr defTabSz="913759" fontAlgn="base">
              <a:lnSpc>
                <a:spcPct val="100000"/>
              </a:lnSpc>
              <a:spcAft>
                <a:spcPts val="1200"/>
              </a:spcAft>
              <a:defRPr/>
            </a:pPr>
            <a:r>
              <a:rPr lang="en-US" sz="1800" dirty="0">
                <a:cs typeface="Segoe UI Semilight"/>
              </a:rPr>
              <a:t>2) Implement adoption and project management tools</a:t>
            </a:r>
            <a:endParaRPr lang="en-US" dirty="0">
              <a:cs typeface="Segoe UI Semilight"/>
            </a:endParaRPr>
          </a:p>
          <a:p>
            <a:pPr defTabSz="913759" fontAlgn="base">
              <a:lnSpc>
                <a:spcPct val="100000"/>
              </a:lnSpc>
              <a:spcAft>
                <a:spcPts val="1200"/>
              </a:spcAft>
              <a:defRPr/>
            </a:pPr>
            <a:r>
              <a:rPr lang="en-US" sz="1800" dirty="0">
                <a:cs typeface="Segoe UI Semilight"/>
              </a:rPr>
              <a:t>3) Enable Microsoft communication and engagement</a:t>
            </a:r>
            <a:endParaRPr lang="en-US" sz="1800" dirty="0">
              <a:latin typeface="Segoe UI" panose="020B0502040204020203" pitchFamily="34" charset="0"/>
              <a:cs typeface="Segoe UI Semilight"/>
            </a:endParaRPr>
          </a:p>
          <a:p>
            <a:pPr defTabSz="913759" fontAlgn="base">
              <a:lnSpc>
                <a:spcPct val="100000"/>
              </a:lnSpc>
              <a:spcBef>
                <a:spcPts val="2400"/>
              </a:spcBef>
              <a:spcAft>
                <a:spcPts val="1200"/>
              </a:spcAft>
              <a:defRPr/>
            </a:pPr>
            <a:r>
              <a:rPr kumimoji="0" lang="en-NZ" sz="1800" b="0" i="0" u="none" strike="noStrike" kern="1200" cap="none" spc="0" normalizeH="0" baseline="0" noProof="0" dirty="0">
                <a:ln>
                  <a:noFill/>
                </a:ln>
                <a:solidFill>
                  <a:srgbClr val="2F2F2F"/>
                </a:solidFill>
                <a:effectLst/>
                <a:uLnTx/>
                <a:uFillTx/>
                <a:latin typeface="Segoe UI"/>
                <a:cs typeface="Segoe UI"/>
              </a:rPr>
              <a:t>Use our </a:t>
            </a:r>
            <a:r>
              <a:rPr kumimoji="0" lang="en-NZ" sz="1800" b="0" i="0" u="none" strike="noStrike" kern="1200" cap="none" spc="0" normalizeH="0" baseline="0" noProof="0" dirty="0">
                <a:ln>
                  <a:noFill/>
                </a:ln>
                <a:solidFill>
                  <a:schemeClr val="accent6"/>
                </a:solidFill>
                <a:effectLst/>
                <a:uLnTx/>
                <a:uFillTx/>
                <a:latin typeface="Segoe UI"/>
                <a:cs typeface="Segoe UI"/>
                <a:hlinkClick r:id="rId3">
                  <a:extLst>
                    <a:ext uri="{A12FA001-AC4F-418D-AE19-62706E023703}">
                      <ahyp:hlinkClr xmlns:ahyp="http://schemas.microsoft.com/office/drawing/2018/hyperlinkcolor" val="tx"/>
                    </a:ext>
                  </a:extLst>
                </a:hlinkClick>
              </a:rPr>
              <a:t>Copilot </a:t>
            </a:r>
            <a:r>
              <a:rPr kumimoji="0" lang="en-NZ" sz="1800" b="0" i="0" u="none" strike="noStrike" kern="1200" cap="none" spc="0" normalizeH="0" baseline="0" noProof="0" dirty="0" err="1">
                <a:ln>
                  <a:noFill/>
                </a:ln>
                <a:solidFill>
                  <a:schemeClr val="accent6"/>
                </a:solidFill>
                <a:effectLst/>
                <a:uLnTx/>
                <a:uFillTx/>
                <a:latin typeface="Segoe UI"/>
                <a:cs typeface="Segoe UI"/>
                <a:hlinkClick r:id="rId3">
                  <a:extLst>
                    <a:ext uri="{A12FA001-AC4F-418D-AE19-62706E023703}">
                      <ahyp:hlinkClr xmlns:ahyp="http://schemas.microsoft.com/office/drawing/2018/hyperlinkcolor" val="tx"/>
                    </a:ext>
                  </a:extLst>
                </a:hlinkClick>
              </a:rPr>
              <a:t>CoE</a:t>
            </a:r>
            <a:r>
              <a:rPr kumimoji="0" lang="en-NZ" sz="1800" b="0" i="0" u="none" strike="noStrike" kern="1200" cap="none" spc="0" normalizeH="0" baseline="0" noProof="0" dirty="0">
                <a:ln>
                  <a:noFill/>
                </a:ln>
                <a:solidFill>
                  <a:schemeClr val="accent6"/>
                </a:solidFill>
                <a:effectLst/>
                <a:uLnTx/>
                <a:uFillTx/>
                <a:latin typeface="Segoe UI"/>
                <a:cs typeface="Segoe UI"/>
                <a:hlinkClick r:id="rId3">
                  <a:extLst>
                    <a:ext uri="{A12FA001-AC4F-418D-AE19-62706E023703}">
                      <ahyp:hlinkClr xmlns:ahyp="http://schemas.microsoft.com/office/drawing/2018/hyperlinkcolor" val="tx"/>
                    </a:ext>
                  </a:extLst>
                </a:hlinkClick>
              </a:rPr>
              <a:t> guidance</a:t>
            </a:r>
            <a:r>
              <a:rPr kumimoji="0" lang="en-NZ" sz="1800" b="0" i="0" u="none" strike="noStrike" kern="1200" cap="none" spc="0" normalizeH="0" baseline="0" noProof="0" dirty="0">
                <a:ln>
                  <a:noFill/>
                </a:ln>
                <a:solidFill>
                  <a:srgbClr val="463668"/>
                </a:solidFill>
                <a:effectLst/>
                <a:uLnTx/>
                <a:uFillTx/>
                <a:latin typeface="Segoe UI"/>
                <a:cs typeface="Segoe UI"/>
              </a:rPr>
              <a:t> </a:t>
            </a:r>
            <a:r>
              <a:rPr kumimoji="0" lang="en-NZ" sz="1800" b="0" i="0" u="none" strike="noStrike" kern="1200" cap="none" spc="0" normalizeH="0" baseline="0" noProof="0" dirty="0">
                <a:ln>
                  <a:noFill/>
                </a:ln>
                <a:solidFill>
                  <a:srgbClr val="2F2F2F"/>
                </a:solidFill>
                <a:effectLst/>
                <a:uLnTx/>
                <a:uFillTx/>
                <a:latin typeface="Segoe UI"/>
                <a:cs typeface="Segoe UI"/>
              </a:rPr>
              <a:t>to build these capabilities into an existing team. Providing a community of practice for training, questions, support, and information improves the velocity of delivering user satisfaction.</a:t>
            </a:r>
            <a:r>
              <a:rPr lang="en-NZ" sz="1800" dirty="0">
                <a:solidFill>
                  <a:srgbClr val="2F2F2F"/>
                </a:solidFill>
                <a:latin typeface="Segoe UI"/>
                <a:cs typeface="Segoe UI"/>
              </a:rPr>
              <a:t>  </a:t>
            </a:r>
            <a:endParaRPr lang="en-NZ" dirty="0">
              <a:latin typeface="Segoe UI" panose="020B0502040204020203" pitchFamily="34" charset="0"/>
              <a:cs typeface="Segoe UI" panose="020B0502040204020203" pitchFamily="34" charset="0"/>
            </a:endParaRPr>
          </a:p>
        </p:txBody>
      </p:sp>
      <p:grpSp>
        <p:nvGrpSpPr>
          <p:cNvPr id="14" name="Group 13" descr="Screenshot examples of a Center of Excellence">
            <a:extLst>
              <a:ext uri="{FF2B5EF4-FFF2-40B4-BE49-F238E27FC236}">
                <a16:creationId xmlns:a16="http://schemas.microsoft.com/office/drawing/2014/main" id="{A4E2034D-5509-8618-F752-255A9B048EFF}"/>
              </a:ext>
            </a:extLst>
          </p:cNvPr>
          <p:cNvGrpSpPr/>
          <p:nvPr/>
        </p:nvGrpSpPr>
        <p:grpSpPr>
          <a:xfrm>
            <a:off x="6671142" y="1045097"/>
            <a:ext cx="5088847" cy="5041155"/>
            <a:chOff x="6609422" y="1045096"/>
            <a:chExt cx="5210425" cy="5161595"/>
          </a:xfrm>
        </p:grpSpPr>
        <p:pic>
          <p:nvPicPr>
            <p:cNvPr id="5" name="Picture 4">
              <a:extLst>
                <a:ext uri="{FF2B5EF4-FFF2-40B4-BE49-F238E27FC236}">
                  <a16:creationId xmlns:a16="http://schemas.microsoft.com/office/drawing/2014/main" id="{1210E102-8A77-4175-D1E1-62F15DBEEC13}"/>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t="511" b="594"/>
            <a:stretch/>
          </p:blipFill>
          <p:spPr>
            <a:xfrm>
              <a:off x="6609422" y="1045096"/>
              <a:ext cx="5210425" cy="3071812"/>
            </a:xfrm>
            <a:prstGeom prst="rect">
              <a:avLst/>
            </a:prstGeom>
            <a:ln>
              <a:noFill/>
            </a:ln>
            <a:effectLst>
              <a:outerShdw blurRad="50800" dist="38100" dir="5400000" algn="t" rotWithShape="0">
                <a:prstClr val="black">
                  <a:alpha val="40000"/>
                </a:prstClr>
              </a:outerShdw>
            </a:effectLst>
          </p:spPr>
        </p:pic>
        <p:pic>
          <p:nvPicPr>
            <p:cNvPr id="6" name="Picture 5">
              <a:extLst>
                <a:ext uri="{FF2B5EF4-FFF2-40B4-BE49-F238E27FC236}">
                  <a16:creationId xmlns:a16="http://schemas.microsoft.com/office/drawing/2014/main" id="{E98A14CC-0B11-869B-C3C0-7FA187CB8DE8}"/>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l="3864" t="494" r="74863" b="63397"/>
            <a:stretch/>
          </p:blipFill>
          <p:spPr>
            <a:xfrm>
              <a:off x="8062902" y="3691459"/>
              <a:ext cx="2485586" cy="2515232"/>
            </a:xfrm>
            <a:prstGeom prst="rect">
              <a:avLst/>
            </a:prstGeom>
            <a:ln w="38100">
              <a:solidFill>
                <a:srgbClr val="C03BC4"/>
              </a:solidFill>
            </a:ln>
          </p:spPr>
        </p:pic>
        <p:sp>
          <p:nvSpPr>
            <p:cNvPr id="7" name="Rectangle 6">
              <a:extLst>
                <a:ext uri="{FF2B5EF4-FFF2-40B4-BE49-F238E27FC236}">
                  <a16:creationId xmlns:a16="http://schemas.microsoft.com/office/drawing/2014/main" id="{BEF3BB81-9E59-B2D1-C20D-713E9EF8AF7E}"/>
                </a:ext>
              </a:extLst>
            </p:cNvPr>
            <p:cNvSpPr/>
            <p:nvPr/>
          </p:nvSpPr>
          <p:spPr>
            <a:xfrm>
              <a:off x="6853366" y="1493961"/>
              <a:ext cx="821851" cy="684223"/>
            </a:xfrm>
            <a:prstGeom prst="rect">
              <a:avLst/>
            </a:prstGeom>
            <a:noFill/>
            <a:ln w="38100">
              <a:solidFill>
                <a:srgbClr val="C03BC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 name="Straight Arrow Connector 7">
              <a:extLst>
                <a:ext uri="{FF2B5EF4-FFF2-40B4-BE49-F238E27FC236}">
                  <a16:creationId xmlns:a16="http://schemas.microsoft.com/office/drawing/2014/main" id="{2D35E3C7-9458-4CA0-1CFF-A3995C9DAF4F}"/>
                </a:ext>
              </a:extLst>
            </p:cNvPr>
            <p:cNvCxnSpPr>
              <a:cxnSpLocks/>
              <a:stCxn id="7" idx="2"/>
              <a:endCxn id="6" idx="0"/>
            </p:cNvCxnSpPr>
            <p:nvPr/>
          </p:nvCxnSpPr>
          <p:spPr>
            <a:xfrm>
              <a:off x="7264292" y="2178184"/>
              <a:ext cx="2041403" cy="1513275"/>
            </a:xfrm>
            <a:prstGeom prst="straightConnector1">
              <a:avLst/>
            </a:prstGeom>
            <a:ln w="31750">
              <a:solidFill>
                <a:srgbClr val="C03BC4"/>
              </a:solidFill>
              <a:tailEnd type="triangle"/>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3685597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B8647AE7-D337-A349-763A-FFB992AF3C23}"/>
              </a:ext>
            </a:extLst>
          </p:cNvPr>
          <p:cNvSpPr>
            <a:spLocks noGrp="1"/>
          </p:cNvSpPr>
          <p:nvPr>
            <p:ph type="title"/>
          </p:nvPr>
        </p:nvSpPr>
        <p:spPr>
          <a:xfrm>
            <a:off x="444295" y="649445"/>
            <a:ext cx="6083300" cy="1325563"/>
          </a:xfrm>
        </p:spPr>
        <p:txBody>
          <a:bodyPr>
            <a:normAutofit/>
          </a:bodyPr>
          <a:lstStyle/>
          <a:p>
            <a:r>
              <a:rPr lang="en-US" sz="3600">
                <a:solidFill>
                  <a:srgbClr val="463668"/>
                </a:solidFill>
              </a:rPr>
              <a:t>Good governance precedes great adoption</a:t>
            </a:r>
          </a:p>
        </p:txBody>
      </p:sp>
      <p:sp>
        <p:nvSpPr>
          <p:cNvPr id="5" name="TextBox 4">
            <a:extLst>
              <a:ext uri="{FF2B5EF4-FFF2-40B4-BE49-F238E27FC236}">
                <a16:creationId xmlns:a16="http://schemas.microsoft.com/office/drawing/2014/main" id="{BFE7BBB7-62A0-072B-4DFE-002FBB2D06D6}"/>
              </a:ext>
            </a:extLst>
          </p:cNvPr>
          <p:cNvSpPr txBox="1"/>
          <p:nvPr/>
        </p:nvSpPr>
        <p:spPr>
          <a:xfrm>
            <a:off x="520699" y="2327911"/>
            <a:ext cx="6296959" cy="2462213"/>
          </a:xfrm>
          <a:prstGeom prst="rect">
            <a:avLst/>
          </a:prstGeom>
          <a:noFill/>
        </p:spPr>
        <p:txBody>
          <a:bodyPr wrap="square" lIns="0" tIns="0" rIns="0" bIns="0" rtlCol="0">
            <a:spAutoFit/>
          </a:bodyPr>
          <a:lstStyle/>
          <a:p>
            <a:pPr defTabSz="914225"/>
            <a:r>
              <a:rPr lang="en-US" sz="2000" dirty="0">
                <a:latin typeface="Segoe UI"/>
                <a:cs typeface="Segoe UI Light" panose="020B0502040204020203" pitchFamily="34" charset="0"/>
              </a:rPr>
              <a:t>Frictionless self-service with robust IT manageability is an attainable goal.</a:t>
            </a:r>
            <a:br>
              <a:rPr lang="en-US" sz="2000" dirty="0">
                <a:latin typeface="Segoe UI"/>
                <a:cs typeface="Segoe UI Light" panose="020B0502040204020203" pitchFamily="34" charset="0"/>
              </a:rPr>
            </a:br>
            <a:br>
              <a:rPr lang="en-US" sz="2000" dirty="0">
                <a:latin typeface="Segoe UI"/>
                <a:cs typeface="Segoe UI Light" panose="020B0502040204020203" pitchFamily="34" charset="0"/>
              </a:rPr>
            </a:br>
            <a:r>
              <a:rPr lang="en-US" sz="2000" dirty="0">
                <a:latin typeface="Segoe UI"/>
                <a:cs typeface="Segoe UI Light" panose="020B0502040204020203" pitchFamily="34" charset="0"/>
              </a:rPr>
              <a:t>So are satisfied users.</a:t>
            </a:r>
          </a:p>
          <a:p>
            <a:pPr defTabSz="914225"/>
            <a:endParaRPr lang="en-US" sz="2000" dirty="0">
              <a:latin typeface="Segoe UI"/>
              <a:cs typeface="Segoe UI Light" panose="020B0502040204020203" pitchFamily="34" charset="0"/>
            </a:endParaRPr>
          </a:p>
          <a:p>
            <a:pPr defTabSz="914225"/>
            <a:r>
              <a:rPr lang="en-US" sz="2000" dirty="0">
                <a:latin typeface="Segoe UI"/>
                <a:cs typeface="Segoe UI Light" panose="020B0502040204020203" pitchFamily="34" charset="0"/>
              </a:rPr>
              <a:t>Ensure that IT and adoption specialists/user experience staff are joining forces to create and maintain a healthy Microsoft 365 environment.</a:t>
            </a:r>
          </a:p>
        </p:txBody>
      </p:sp>
      <p:sp>
        <p:nvSpPr>
          <p:cNvPr id="6" name="Title 2">
            <a:extLst>
              <a:ext uri="{FF2B5EF4-FFF2-40B4-BE49-F238E27FC236}">
                <a16:creationId xmlns:a16="http://schemas.microsoft.com/office/drawing/2014/main" id="{5C75D9BC-A088-25FD-E043-9FFEE8EE537A}"/>
              </a:ext>
            </a:extLst>
          </p:cNvPr>
          <p:cNvSpPr txBox="1">
            <a:spLocks/>
          </p:cNvSpPr>
          <p:nvPr/>
        </p:nvSpPr>
        <p:spPr>
          <a:xfrm>
            <a:off x="520700" y="5305311"/>
            <a:ext cx="5531477" cy="307777"/>
          </a:xfrm>
          <a:prstGeom prst="rect">
            <a:avLst/>
          </a:prstGeom>
          <a:noFill/>
        </p:spPr>
        <p:txBody>
          <a:bodyPr vert="horz" wrap="square" lIns="0" tIns="0" rIns="0" bIns="0" rtlCol="0" anchor="b" anchorCtr="0">
            <a:spAutoFit/>
          </a:bodyPr>
          <a:lstStyle>
            <a:lvl1pPr algn="l" defTabSz="932742" rtl="0" eaLnBrk="1" latinLnBrk="0" hangingPunct="1">
              <a:lnSpc>
                <a:spcPct val="100000"/>
              </a:lnSpc>
              <a:spcBef>
                <a:spcPct val="0"/>
              </a:spcBef>
              <a:buNone/>
              <a:defRPr lang="en-US" sz="3600" b="0" kern="1200" cap="none" spc="-50" baseline="0">
                <a:ln w="3175">
                  <a:noFill/>
                </a:ln>
                <a:solidFill>
                  <a:srgbClr val="000000"/>
                </a:solidFill>
                <a:effectLst/>
                <a:latin typeface="+mj-lt"/>
                <a:ea typeface="+mn-ea"/>
                <a:cs typeface="Segoe UI" panose="020B0502040204020203" pitchFamily="34" charset="0"/>
              </a:defRPr>
            </a:lvl1pPr>
          </a:lstStyle>
          <a:p>
            <a:r>
              <a:rPr lang="fr-FR" sz="2000" dirty="0">
                <a:solidFill>
                  <a:schemeClr val="tx1"/>
                </a:solidFill>
                <a:latin typeface="+mn-lt"/>
              </a:rPr>
              <a:t>Reference: </a:t>
            </a:r>
            <a:r>
              <a:rPr lang="fr-FR" sz="2000" dirty="0">
                <a:solidFill>
                  <a:srgbClr val="C03BC4"/>
                </a:solidFill>
                <a:latin typeface="+mn-lt"/>
                <a:hlinkClick r:id="rId2">
                  <a:extLst>
                    <a:ext uri="{A12FA001-AC4F-418D-AE19-62706E023703}">
                      <ahyp:hlinkClr xmlns:ahyp="http://schemas.microsoft.com/office/drawing/2018/hyperlinkcolor" val="tx"/>
                    </a:ext>
                  </a:extLst>
                </a:hlinkClick>
              </a:rPr>
              <a:t>https://aka.ms/TeamworkGovernance</a:t>
            </a:r>
            <a:endParaRPr lang="fr-FR" sz="2000" dirty="0">
              <a:solidFill>
                <a:srgbClr val="C03BC4"/>
              </a:solidFill>
              <a:latin typeface="+mn-lt"/>
            </a:endParaRPr>
          </a:p>
        </p:txBody>
      </p:sp>
      <p:sp>
        <p:nvSpPr>
          <p:cNvPr id="2" name="TextBox 1">
            <a:extLst>
              <a:ext uri="{FF2B5EF4-FFF2-40B4-BE49-F238E27FC236}">
                <a16:creationId xmlns:a16="http://schemas.microsoft.com/office/drawing/2014/main" id="{15573F4C-3C94-0E92-EA7F-4CD0490FDA32}"/>
              </a:ext>
            </a:extLst>
          </p:cNvPr>
          <p:cNvSpPr txBox="1"/>
          <p:nvPr/>
        </p:nvSpPr>
        <p:spPr>
          <a:xfrm>
            <a:off x="7947332" y="1843950"/>
            <a:ext cx="3723968" cy="3170099"/>
          </a:xfrm>
          <a:prstGeom prst="rect">
            <a:avLst/>
          </a:prstGeom>
          <a:noFill/>
        </p:spPr>
        <p:txBody>
          <a:bodyPr wrap="square" rtlCol="0">
            <a:spAutoFit/>
          </a:bodyPr>
          <a:lstStyle/>
          <a:p>
            <a:r>
              <a:rPr lang="en-US" sz="2000">
                <a:solidFill>
                  <a:schemeClr val="bg1"/>
                </a:solidFill>
              </a:rPr>
              <a:t>A healthy Microsoft 365 tenant, with appropriate governance, permissions, and compliance controls in place, is a precursor to proper Copilot deployment.  Follow our Copilot deployment and teamwork governance guidance to ensure health before deploying Copilot to your users. </a:t>
            </a:r>
          </a:p>
        </p:txBody>
      </p:sp>
    </p:spTree>
    <p:extLst>
      <p:ext uri="{BB962C8B-B14F-4D97-AF65-F5344CB8AC3E}">
        <p14:creationId xmlns:p14="http://schemas.microsoft.com/office/powerpoint/2010/main" val="20388111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2129524D-4CD0-55B6-AF81-17D287817F97}"/>
              </a:ext>
            </a:extLst>
          </p:cNvPr>
          <p:cNvSpPr>
            <a:spLocks noGrp="1"/>
          </p:cNvSpPr>
          <p:nvPr>
            <p:ph type="title"/>
          </p:nvPr>
        </p:nvSpPr>
        <p:spPr/>
        <p:txBody>
          <a:bodyPr>
            <a:noAutofit/>
          </a:bodyPr>
          <a:lstStyle/>
          <a:p>
            <a:r>
              <a:rPr lang="en-US" sz="3200"/>
              <a:t>Moving away from an </a:t>
            </a:r>
            <a:r>
              <a:rPr lang="en-US" sz="3200">
                <a:solidFill>
                  <a:schemeClr val="accent1">
                    <a:lumMod val="75000"/>
                  </a:schemeClr>
                </a:solidFill>
              </a:rPr>
              <a:t>app-centric</a:t>
            </a:r>
            <a:r>
              <a:rPr lang="en-US" sz="3200"/>
              <a:t> view</a:t>
            </a:r>
          </a:p>
        </p:txBody>
      </p:sp>
      <p:pic>
        <p:nvPicPr>
          <p:cNvPr id="2" name="Picture 2" descr="Image showing the different Copilot apps grouped by hero app">
            <a:extLst>
              <a:ext uri="{FF2B5EF4-FFF2-40B4-BE49-F238E27FC236}">
                <a16:creationId xmlns:a16="http://schemas.microsoft.com/office/drawing/2014/main" id="{2DE2B46D-2C81-C817-0D95-E3E8BFC03E12}"/>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859" t="1124" r="1375" b="4278"/>
          <a:stretch/>
        </p:blipFill>
        <p:spPr bwMode="auto">
          <a:xfrm>
            <a:off x="1526182" y="1341147"/>
            <a:ext cx="8990337" cy="4921851"/>
          </a:xfrm>
          <a:prstGeom prst="roundRect">
            <a:avLst>
              <a:gd name="adj" fmla="val 4846"/>
            </a:avLst>
          </a:prstGeom>
          <a:solidFill>
            <a:srgbClr val="FFFFFF"/>
          </a:solidFill>
        </p:spPr>
      </p:pic>
    </p:spTree>
    <p:extLst>
      <p:ext uri="{BB962C8B-B14F-4D97-AF65-F5344CB8AC3E}">
        <p14:creationId xmlns:p14="http://schemas.microsoft.com/office/powerpoint/2010/main" val="4251665484"/>
      </p:ext>
    </p:extLst>
  </p:cSld>
  <p:clrMapOvr>
    <a:masterClrMapping/>
  </p:clrMapOvr>
  <p:transition>
    <p:fade/>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D4E054-3E9A-6944-A324-EE20D1701C08}"/>
              </a:ext>
            </a:extLst>
          </p:cNvPr>
          <p:cNvSpPr>
            <a:spLocks noGrp="1"/>
          </p:cNvSpPr>
          <p:nvPr>
            <p:ph type="title"/>
          </p:nvPr>
        </p:nvSpPr>
        <p:spPr/>
        <p:txBody>
          <a:bodyPr>
            <a:noAutofit/>
          </a:bodyPr>
          <a:lstStyle/>
          <a:p>
            <a:r>
              <a:rPr lang="en-US" sz="3200"/>
              <a:t>Moving toward a </a:t>
            </a:r>
            <a:r>
              <a:rPr lang="en-US" sz="3600">
                <a:solidFill>
                  <a:schemeClr val="accent1">
                    <a:lumMod val="50000"/>
                  </a:schemeClr>
                </a:solidFill>
              </a:rPr>
              <a:t>skill-centric</a:t>
            </a:r>
            <a:r>
              <a:rPr lang="en-US" sz="3200"/>
              <a:t> view</a:t>
            </a:r>
          </a:p>
        </p:txBody>
      </p:sp>
      <p:sp>
        <p:nvSpPr>
          <p:cNvPr id="28" name="Rectangle: Rounded Corners 27">
            <a:extLst>
              <a:ext uri="{FF2B5EF4-FFF2-40B4-BE49-F238E27FC236}">
                <a16:creationId xmlns:a16="http://schemas.microsoft.com/office/drawing/2014/main" id="{1A73525E-4EDE-A80F-845C-2E0824711AFB}"/>
              </a:ext>
              <a:ext uri="{C183D7F6-B498-43B3-948B-1728B52AA6E4}">
                <adec:decorative xmlns:adec="http://schemas.microsoft.com/office/drawing/2017/decorative" val="1"/>
              </a:ext>
            </a:extLst>
          </p:cNvPr>
          <p:cNvSpPr>
            <a:spLocks/>
          </p:cNvSpPr>
          <p:nvPr/>
        </p:nvSpPr>
        <p:spPr bwMode="auto">
          <a:xfrm>
            <a:off x="581325" y="1255796"/>
            <a:ext cx="11028063" cy="4487253"/>
          </a:xfrm>
          <a:prstGeom prst="roundRect">
            <a:avLst>
              <a:gd name="adj" fmla="val 2684"/>
            </a:avLst>
          </a:prstGeom>
          <a:noFill/>
          <a:ln w="9525">
            <a:solidFill>
              <a:srgbClr val="657076"/>
            </a:solidFill>
            <a:headEnd type="none" w="med" len="med"/>
            <a:tailEnd type="none" w="med" len="med"/>
          </a:ln>
          <a:effectLst>
            <a:outerShdw blurRad="127000" dist="127000" dir="600000" algn="tl"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091F2C"/>
              </a:solidFill>
              <a:effectLst/>
              <a:uLnTx/>
              <a:uFillTx/>
              <a:latin typeface="Segoe UI"/>
              <a:ea typeface="+mn-ea"/>
              <a:cs typeface="Segoe UI" pitchFamily="34" charset="0"/>
            </a:endParaRPr>
          </a:p>
        </p:txBody>
      </p:sp>
      <p:sp>
        <p:nvSpPr>
          <p:cNvPr id="29" name="Rectangle: Single Corner Rounded 28">
            <a:extLst>
              <a:ext uri="{FF2B5EF4-FFF2-40B4-BE49-F238E27FC236}">
                <a16:creationId xmlns:a16="http://schemas.microsoft.com/office/drawing/2014/main" id="{D60ED1D1-2E0D-E9BC-DAA4-00637DCFC7FA}"/>
              </a:ext>
              <a:ext uri="{C183D7F6-B498-43B3-948B-1728B52AA6E4}">
                <adec:decorative xmlns:adec="http://schemas.microsoft.com/office/drawing/2017/decorative" val="1"/>
              </a:ext>
            </a:extLst>
          </p:cNvPr>
          <p:cNvSpPr/>
          <p:nvPr/>
        </p:nvSpPr>
        <p:spPr bwMode="auto">
          <a:xfrm flipV="1">
            <a:off x="9539288" y="2441659"/>
            <a:ext cx="2070100" cy="3301386"/>
          </a:xfrm>
          <a:prstGeom prst="round1Rect">
            <a:avLst>
              <a:gd name="adj" fmla="val 7425"/>
            </a:avLst>
          </a:prstGeom>
          <a:solidFill>
            <a:schemeClr val="bg1">
              <a:lumMod val="50000"/>
              <a:lumOff val="50000"/>
              <a:alpha val="40000"/>
            </a:schemeClr>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IN" sz="2000" b="0" i="0" u="none" strike="noStrike" kern="1200" cap="none" spc="0" normalizeH="0" baseline="0" noProof="0" err="1">
              <a:ln>
                <a:noFill/>
              </a:ln>
              <a:solidFill>
                <a:srgbClr val="091F2C"/>
              </a:solidFill>
              <a:effectLst/>
              <a:uLnTx/>
              <a:uFillTx/>
              <a:latin typeface="Segoe UI"/>
              <a:ea typeface="Segoe UI" pitchFamily="34" charset="0"/>
              <a:cs typeface="Segoe UI" pitchFamily="34" charset="0"/>
            </a:endParaRPr>
          </a:p>
        </p:txBody>
      </p:sp>
      <p:pic>
        <p:nvPicPr>
          <p:cNvPr id="30" name="Picture 29" descr="Bing chat logo">
            <a:extLst>
              <a:ext uri="{FF2B5EF4-FFF2-40B4-BE49-F238E27FC236}">
                <a16:creationId xmlns:a16="http://schemas.microsoft.com/office/drawing/2014/main" id="{B8773019-6180-2A96-603F-5EDEFADC4E1F}"/>
              </a:ext>
            </a:extLst>
          </p:cNvPr>
          <p:cNvPicPr>
            <a:picLocks noChangeAspect="1"/>
          </p:cNvPicPr>
          <p:nvPr/>
        </p:nvPicPr>
        <p:blipFill>
          <a:blip r:embed="rId2" cstate="print">
            <a:alphaModFix amt="90000"/>
            <a:extLst>
              <a:ext uri="{28A0092B-C50C-407E-A947-70E740481C1C}">
                <a14:useLocalDpi xmlns:a14="http://schemas.microsoft.com/office/drawing/2010/main"/>
              </a:ext>
            </a:extLst>
          </a:blip>
          <a:stretch>
            <a:fillRect/>
          </a:stretch>
        </p:blipFill>
        <p:spPr>
          <a:xfrm>
            <a:off x="6234764" y="1352231"/>
            <a:ext cx="417006" cy="417006"/>
          </a:xfrm>
          <a:prstGeom prst="rect">
            <a:avLst/>
          </a:prstGeom>
        </p:spPr>
      </p:pic>
      <p:pic>
        <p:nvPicPr>
          <p:cNvPr id="32" name="Picture 31" descr="Bing chat logo">
            <a:extLst>
              <a:ext uri="{FF2B5EF4-FFF2-40B4-BE49-F238E27FC236}">
                <a16:creationId xmlns:a16="http://schemas.microsoft.com/office/drawing/2014/main" id="{BDA39D68-B0CE-5E20-8B31-50EE4B699742}"/>
              </a:ext>
            </a:extLst>
          </p:cNvPr>
          <p:cNvPicPr>
            <a:picLocks noChangeAspect="1"/>
          </p:cNvPicPr>
          <p:nvPr/>
        </p:nvPicPr>
        <p:blipFill>
          <a:blip r:embed="rId2" cstate="print">
            <a:alphaModFix amt="90000"/>
            <a:extLst>
              <a:ext uri="{28A0092B-C50C-407E-A947-70E740481C1C}">
                <a14:useLocalDpi xmlns:a14="http://schemas.microsoft.com/office/drawing/2010/main"/>
              </a:ext>
            </a:extLst>
          </a:blip>
          <a:stretch>
            <a:fillRect/>
          </a:stretch>
        </p:blipFill>
        <p:spPr>
          <a:xfrm>
            <a:off x="8310595" y="1336010"/>
            <a:ext cx="417006" cy="417006"/>
          </a:xfrm>
          <a:prstGeom prst="rect">
            <a:avLst/>
          </a:prstGeom>
        </p:spPr>
      </p:pic>
      <p:pic>
        <p:nvPicPr>
          <p:cNvPr id="34" name="Picture 33" descr="Copilot icon">
            <a:extLst>
              <a:ext uri="{FF2B5EF4-FFF2-40B4-BE49-F238E27FC236}">
                <a16:creationId xmlns:a16="http://schemas.microsoft.com/office/drawing/2014/main" id="{9BE0B623-B2C1-A7F6-094F-2C7F15F1037A}"/>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10386426" y="1370996"/>
            <a:ext cx="379475" cy="379475"/>
          </a:xfrm>
          <a:prstGeom prst="rect">
            <a:avLst/>
          </a:prstGeom>
        </p:spPr>
      </p:pic>
      <p:graphicFrame>
        <p:nvGraphicFramePr>
          <p:cNvPr id="36" name="Table 3">
            <a:extLst>
              <a:ext uri="{FF2B5EF4-FFF2-40B4-BE49-F238E27FC236}">
                <a16:creationId xmlns:a16="http://schemas.microsoft.com/office/drawing/2014/main" id="{D7B61A8C-40F3-5535-EC5E-1066FEF3AD5B}"/>
              </a:ext>
            </a:extLst>
          </p:cNvPr>
          <p:cNvGraphicFramePr>
            <a:graphicFrameLocks noGrp="1"/>
          </p:cNvGraphicFramePr>
          <p:nvPr>
            <p:extLst>
              <p:ext uri="{D42A27DB-BD31-4B8C-83A1-F6EECF244321}">
                <p14:modId xmlns:p14="http://schemas.microsoft.com/office/powerpoint/2010/main" val="4220500933"/>
              </p:ext>
            </p:extLst>
          </p:nvPr>
        </p:nvGraphicFramePr>
        <p:xfrm>
          <a:off x="578720" y="1686749"/>
          <a:ext cx="11028064" cy="4056296"/>
        </p:xfrm>
        <a:graphic>
          <a:graphicData uri="http://schemas.openxmlformats.org/drawingml/2006/table">
            <a:tbl>
              <a:tblPr firstRow="1" bandRow="1"/>
              <a:tblGrid>
                <a:gridCol w="4828717">
                  <a:extLst>
                    <a:ext uri="{9D8B030D-6E8A-4147-A177-3AD203B41FA5}">
                      <a16:colId xmlns:a16="http://schemas.microsoft.com/office/drawing/2014/main" val="470002673"/>
                    </a:ext>
                  </a:extLst>
                </a:gridCol>
                <a:gridCol w="2066449">
                  <a:extLst>
                    <a:ext uri="{9D8B030D-6E8A-4147-A177-3AD203B41FA5}">
                      <a16:colId xmlns:a16="http://schemas.microsoft.com/office/drawing/2014/main" val="2944974591"/>
                    </a:ext>
                  </a:extLst>
                </a:gridCol>
                <a:gridCol w="2066449">
                  <a:extLst>
                    <a:ext uri="{9D8B030D-6E8A-4147-A177-3AD203B41FA5}">
                      <a16:colId xmlns:a16="http://schemas.microsoft.com/office/drawing/2014/main" val="2231633115"/>
                    </a:ext>
                  </a:extLst>
                </a:gridCol>
                <a:gridCol w="2066449">
                  <a:extLst>
                    <a:ext uri="{9D8B030D-6E8A-4147-A177-3AD203B41FA5}">
                      <a16:colId xmlns:a16="http://schemas.microsoft.com/office/drawing/2014/main" val="2092515477"/>
                    </a:ext>
                  </a:extLst>
                </a:gridCol>
              </a:tblGrid>
              <a:tr h="768232">
                <a:tc>
                  <a:txBody>
                    <a:bodyPr/>
                    <a:lstStyle>
                      <a:lvl1pPr marL="0" algn="l" defTabSz="932742" rtl="0" eaLnBrk="1" latinLnBrk="0" hangingPunct="1">
                        <a:defRPr sz="1800" b="1" kern="1200">
                          <a:solidFill>
                            <a:schemeClr val="lt1"/>
                          </a:solidFill>
                          <a:latin typeface="Segoe UI"/>
                        </a:defRPr>
                      </a:lvl1pPr>
                      <a:lvl2pPr marL="466371" algn="l" defTabSz="932742" rtl="0" eaLnBrk="1" latinLnBrk="0" hangingPunct="1">
                        <a:defRPr sz="1800" b="1" kern="1200">
                          <a:solidFill>
                            <a:schemeClr val="lt1"/>
                          </a:solidFill>
                          <a:latin typeface="Segoe UI"/>
                        </a:defRPr>
                      </a:lvl2pPr>
                      <a:lvl3pPr marL="932742" algn="l" defTabSz="932742" rtl="0" eaLnBrk="1" latinLnBrk="0" hangingPunct="1">
                        <a:defRPr sz="1800" b="1" kern="1200">
                          <a:solidFill>
                            <a:schemeClr val="lt1"/>
                          </a:solidFill>
                          <a:latin typeface="Segoe UI"/>
                        </a:defRPr>
                      </a:lvl3pPr>
                      <a:lvl4pPr marL="1399113" algn="l" defTabSz="932742" rtl="0" eaLnBrk="1" latinLnBrk="0" hangingPunct="1">
                        <a:defRPr sz="1800" b="1" kern="1200">
                          <a:solidFill>
                            <a:schemeClr val="lt1"/>
                          </a:solidFill>
                          <a:latin typeface="Segoe UI"/>
                        </a:defRPr>
                      </a:lvl4pPr>
                      <a:lvl5pPr marL="1865484" algn="l" defTabSz="932742" rtl="0" eaLnBrk="1" latinLnBrk="0" hangingPunct="1">
                        <a:defRPr sz="1800" b="1" kern="1200">
                          <a:solidFill>
                            <a:schemeClr val="lt1"/>
                          </a:solidFill>
                          <a:latin typeface="Segoe UI"/>
                        </a:defRPr>
                      </a:lvl5pPr>
                      <a:lvl6pPr marL="2331856" algn="l" defTabSz="932742" rtl="0" eaLnBrk="1" latinLnBrk="0" hangingPunct="1">
                        <a:defRPr sz="1800" b="1" kern="1200">
                          <a:solidFill>
                            <a:schemeClr val="lt1"/>
                          </a:solidFill>
                          <a:latin typeface="Segoe UI"/>
                        </a:defRPr>
                      </a:lvl6pPr>
                      <a:lvl7pPr marL="2798226" algn="l" defTabSz="932742" rtl="0" eaLnBrk="1" latinLnBrk="0" hangingPunct="1">
                        <a:defRPr sz="1800" b="1" kern="1200">
                          <a:solidFill>
                            <a:schemeClr val="lt1"/>
                          </a:solidFill>
                          <a:latin typeface="Segoe UI"/>
                        </a:defRPr>
                      </a:lvl7pPr>
                      <a:lvl8pPr marL="3264597" algn="l" defTabSz="932742" rtl="0" eaLnBrk="1" latinLnBrk="0" hangingPunct="1">
                        <a:defRPr sz="1800" b="1" kern="1200">
                          <a:solidFill>
                            <a:schemeClr val="lt1"/>
                          </a:solidFill>
                          <a:latin typeface="Segoe UI"/>
                        </a:defRPr>
                      </a:lvl8pPr>
                      <a:lvl9pPr marL="3730969" algn="l" defTabSz="932742" rtl="0" eaLnBrk="1" latinLnBrk="0" hangingPunct="1">
                        <a:defRPr sz="1800" b="1" kern="1200">
                          <a:solidFill>
                            <a:schemeClr val="lt1"/>
                          </a:solidFill>
                          <a:latin typeface="Segoe UI"/>
                        </a:defRPr>
                      </a:lvl9pPr>
                    </a:lstStyle>
                    <a:p>
                      <a:endParaRPr lang="en-US" sz="1600">
                        <a:solidFill>
                          <a:srgbClr val="FFFFFF"/>
                        </a:solidFill>
                        <a:latin typeface="+mj-lt"/>
                      </a:endParaRPr>
                    </a:p>
                  </a:txBody>
                  <a:tcPr marL="137160" marR="137160" anchor="ctr">
                    <a:lnL w="1270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32742" rtl="0" eaLnBrk="1" latinLnBrk="0" hangingPunct="1">
                        <a:defRPr sz="1800" b="1" kern="1200">
                          <a:solidFill>
                            <a:schemeClr val="lt1"/>
                          </a:solidFill>
                          <a:latin typeface="Segoe UI"/>
                        </a:defRPr>
                      </a:lvl1pPr>
                      <a:lvl2pPr marL="466371" algn="l" defTabSz="932742" rtl="0" eaLnBrk="1" latinLnBrk="0" hangingPunct="1">
                        <a:defRPr sz="1800" b="1" kern="1200">
                          <a:solidFill>
                            <a:schemeClr val="lt1"/>
                          </a:solidFill>
                          <a:latin typeface="Segoe UI"/>
                        </a:defRPr>
                      </a:lvl2pPr>
                      <a:lvl3pPr marL="932742" algn="l" defTabSz="932742" rtl="0" eaLnBrk="1" latinLnBrk="0" hangingPunct="1">
                        <a:defRPr sz="1800" b="1" kern="1200">
                          <a:solidFill>
                            <a:schemeClr val="lt1"/>
                          </a:solidFill>
                          <a:latin typeface="Segoe UI"/>
                        </a:defRPr>
                      </a:lvl3pPr>
                      <a:lvl4pPr marL="1399113" algn="l" defTabSz="932742" rtl="0" eaLnBrk="1" latinLnBrk="0" hangingPunct="1">
                        <a:defRPr sz="1800" b="1" kern="1200">
                          <a:solidFill>
                            <a:schemeClr val="lt1"/>
                          </a:solidFill>
                          <a:latin typeface="Segoe UI"/>
                        </a:defRPr>
                      </a:lvl4pPr>
                      <a:lvl5pPr marL="1865484" algn="l" defTabSz="932742" rtl="0" eaLnBrk="1" latinLnBrk="0" hangingPunct="1">
                        <a:defRPr sz="1800" b="1" kern="1200">
                          <a:solidFill>
                            <a:schemeClr val="lt1"/>
                          </a:solidFill>
                          <a:latin typeface="Segoe UI"/>
                        </a:defRPr>
                      </a:lvl5pPr>
                      <a:lvl6pPr marL="2331856" algn="l" defTabSz="932742" rtl="0" eaLnBrk="1" latinLnBrk="0" hangingPunct="1">
                        <a:defRPr sz="1800" b="1" kern="1200">
                          <a:solidFill>
                            <a:schemeClr val="lt1"/>
                          </a:solidFill>
                          <a:latin typeface="Segoe UI"/>
                        </a:defRPr>
                      </a:lvl6pPr>
                      <a:lvl7pPr marL="2798226" algn="l" defTabSz="932742" rtl="0" eaLnBrk="1" latinLnBrk="0" hangingPunct="1">
                        <a:defRPr sz="1800" b="1" kern="1200">
                          <a:solidFill>
                            <a:schemeClr val="lt1"/>
                          </a:solidFill>
                          <a:latin typeface="Segoe UI"/>
                        </a:defRPr>
                      </a:lvl7pPr>
                      <a:lvl8pPr marL="3264597" algn="l" defTabSz="932742" rtl="0" eaLnBrk="1" latinLnBrk="0" hangingPunct="1">
                        <a:defRPr sz="1800" b="1" kern="1200">
                          <a:solidFill>
                            <a:schemeClr val="lt1"/>
                          </a:solidFill>
                          <a:latin typeface="Segoe UI"/>
                        </a:defRPr>
                      </a:lvl8pPr>
                      <a:lvl9pPr marL="3730969" algn="l" defTabSz="932742" rtl="0" eaLnBrk="1" latinLnBrk="0" hangingPunct="1">
                        <a:defRPr sz="1800" b="1" kern="1200">
                          <a:solidFill>
                            <a:schemeClr val="lt1"/>
                          </a:solidFill>
                          <a:latin typeface="Segoe UI"/>
                        </a:defRPr>
                      </a:lvl9pPr>
                    </a:lstStyle>
                    <a:p>
                      <a:pPr algn="ctr"/>
                      <a:r>
                        <a:rPr lang="en-US" sz="1600" b="0" dirty="0">
                          <a:solidFill>
                            <a:schemeClr val="accent1">
                              <a:lumMod val="75000"/>
                            </a:schemeClr>
                          </a:solidFill>
                          <a:latin typeface="+mj-lt"/>
                        </a:rPr>
                        <a:t>Microsoft </a:t>
                      </a:r>
                    </a:p>
                    <a:p>
                      <a:pPr algn="ctr"/>
                      <a:r>
                        <a:rPr lang="en-US" sz="1600" b="0" dirty="0">
                          <a:solidFill>
                            <a:schemeClr val="accent1">
                              <a:lumMod val="75000"/>
                            </a:schemeClr>
                          </a:solidFill>
                          <a:latin typeface="+mj-lt"/>
                        </a:rPr>
                        <a:t>Copilot</a:t>
                      </a:r>
                    </a:p>
                  </a:txBody>
                  <a:tcPr marL="137160" marR="1371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32742" rtl="0" eaLnBrk="1" latinLnBrk="0" hangingPunct="1">
                        <a:defRPr sz="1800" b="1" kern="1200">
                          <a:solidFill>
                            <a:schemeClr val="lt1"/>
                          </a:solidFill>
                          <a:latin typeface="Segoe UI"/>
                        </a:defRPr>
                      </a:lvl1pPr>
                      <a:lvl2pPr marL="466371" algn="l" defTabSz="932742" rtl="0" eaLnBrk="1" latinLnBrk="0" hangingPunct="1">
                        <a:defRPr sz="1800" b="1" kern="1200">
                          <a:solidFill>
                            <a:schemeClr val="lt1"/>
                          </a:solidFill>
                          <a:latin typeface="Segoe UI"/>
                        </a:defRPr>
                      </a:lvl2pPr>
                      <a:lvl3pPr marL="932742" algn="l" defTabSz="932742" rtl="0" eaLnBrk="1" latinLnBrk="0" hangingPunct="1">
                        <a:defRPr sz="1800" b="1" kern="1200">
                          <a:solidFill>
                            <a:schemeClr val="lt1"/>
                          </a:solidFill>
                          <a:latin typeface="Segoe UI"/>
                        </a:defRPr>
                      </a:lvl3pPr>
                      <a:lvl4pPr marL="1399113" algn="l" defTabSz="932742" rtl="0" eaLnBrk="1" latinLnBrk="0" hangingPunct="1">
                        <a:defRPr sz="1800" b="1" kern="1200">
                          <a:solidFill>
                            <a:schemeClr val="lt1"/>
                          </a:solidFill>
                          <a:latin typeface="Segoe UI"/>
                        </a:defRPr>
                      </a:lvl4pPr>
                      <a:lvl5pPr marL="1865484" algn="l" defTabSz="932742" rtl="0" eaLnBrk="1" latinLnBrk="0" hangingPunct="1">
                        <a:defRPr sz="1800" b="1" kern="1200">
                          <a:solidFill>
                            <a:schemeClr val="lt1"/>
                          </a:solidFill>
                          <a:latin typeface="Segoe UI"/>
                        </a:defRPr>
                      </a:lvl5pPr>
                      <a:lvl6pPr marL="2331856" algn="l" defTabSz="932742" rtl="0" eaLnBrk="1" latinLnBrk="0" hangingPunct="1">
                        <a:defRPr sz="1800" b="1" kern="1200">
                          <a:solidFill>
                            <a:schemeClr val="lt1"/>
                          </a:solidFill>
                          <a:latin typeface="Segoe UI"/>
                        </a:defRPr>
                      </a:lvl6pPr>
                      <a:lvl7pPr marL="2798226" algn="l" defTabSz="932742" rtl="0" eaLnBrk="1" latinLnBrk="0" hangingPunct="1">
                        <a:defRPr sz="1800" b="1" kern="1200">
                          <a:solidFill>
                            <a:schemeClr val="lt1"/>
                          </a:solidFill>
                          <a:latin typeface="Segoe UI"/>
                        </a:defRPr>
                      </a:lvl7pPr>
                      <a:lvl8pPr marL="3264597" algn="l" defTabSz="932742" rtl="0" eaLnBrk="1" latinLnBrk="0" hangingPunct="1">
                        <a:defRPr sz="1800" b="1" kern="1200">
                          <a:solidFill>
                            <a:schemeClr val="lt1"/>
                          </a:solidFill>
                          <a:latin typeface="Segoe UI"/>
                        </a:defRPr>
                      </a:lvl8pPr>
                      <a:lvl9pPr marL="3730969" algn="l" defTabSz="932742" rtl="0" eaLnBrk="1" latinLnBrk="0" hangingPunct="1">
                        <a:defRPr sz="1800" b="1" kern="1200">
                          <a:solidFill>
                            <a:schemeClr val="lt1"/>
                          </a:solidFill>
                          <a:latin typeface="Segoe UI"/>
                        </a:defRPr>
                      </a:lvl9pPr>
                    </a:lstStyle>
                    <a:p>
                      <a:pPr marL="0" marR="0" lvl="0" indent="0" algn="ctr" defTabSz="932742" rtl="0" eaLnBrk="1" fontAlgn="auto" latinLnBrk="0" hangingPunct="1">
                        <a:lnSpc>
                          <a:spcPct val="100000"/>
                        </a:lnSpc>
                        <a:spcBef>
                          <a:spcPts val="0"/>
                        </a:spcBef>
                        <a:spcAft>
                          <a:spcPts val="0"/>
                        </a:spcAft>
                        <a:buClrTx/>
                        <a:buSzTx/>
                        <a:buFontTx/>
                        <a:buNone/>
                        <a:tabLst/>
                        <a:defRPr/>
                      </a:pPr>
                      <a:r>
                        <a:rPr lang="en-US" sz="1600" b="0" kern="1200" dirty="0">
                          <a:solidFill>
                            <a:schemeClr val="accent1">
                              <a:lumMod val="75000"/>
                            </a:schemeClr>
                          </a:solidFill>
                          <a:latin typeface="+mj-lt"/>
                          <a:ea typeface="+mn-ea"/>
                          <a:cs typeface="+mn-cs"/>
                        </a:rPr>
                        <a:t>Microsoft </a:t>
                      </a:r>
                    </a:p>
                    <a:p>
                      <a:pPr marL="0" marR="0" lvl="0" indent="0" algn="ctr" defTabSz="932742" rtl="0" eaLnBrk="1" fontAlgn="auto" latinLnBrk="0" hangingPunct="1">
                        <a:lnSpc>
                          <a:spcPct val="100000"/>
                        </a:lnSpc>
                        <a:spcBef>
                          <a:spcPts val="0"/>
                        </a:spcBef>
                        <a:spcAft>
                          <a:spcPts val="0"/>
                        </a:spcAft>
                        <a:buClrTx/>
                        <a:buSzTx/>
                        <a:buFontTx/>
                        <a:buNone/>
                        <a:tabLst/>
                        <a:defRPr/>
                      </a:pPr>
                      <a:r>
                        <a:rPr lang="en-US" sz="1600" b="0" kern="1200" dirty="0">
                          <a:solidFill>
                            <a:schemeClr val="accent1">
                              <a:lumMod val="75000"/>
                            </a:schemeClr>
                          </a:solidFill>
                          <a:latin typeface="+mj-lt"/>
                          <a:ea typeface="+mn-ea"/>
                          <a:cs typeface="+mn-cs"/>
                        </a:rPr>
                        <a:t>Copilot Pro</a:t>
                      </a:r>
                    </a:p>
                  </a:txBody>
                  <a:tcPr marL="137160" marR="1371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32742" rtl="0" eaLnBrk="1" latinLnBrk="0" hangingPunct="1">
                        <a:defRPr sz="1800" b="1" kern="1200">
                          <a:solidFill>
                            <a:schemeClr val="lt1"/>
                          </a:solidFill>
                          <a:latin typeface="Segoe UI"/>
                        </a:defRPr>
                      </a:lvl1pPr>
                      <a:lvl2pPr marL="466371" algn="l" defTabSz="932742" rtl="0" eaLnBrk="1" latinLnBrk="0" hangingPunct="1">
                        <a:defRPr sz="1800" b="1" kern="1200">
                          <a:solidFill>
                            <a:schemeClr val="lt1"/>
                          </a:solidFill>
                          <a:latin typeface="Segoe UI"/>
                        </a:defRPr>
                      </a:lvl2pPr>
                      <a:lvl3pPr marL="932742" algn="l" defTabSz="932742" rtl="0" eaLnBrk="1" latinLnBrk="0" hangingPunct="1">
                        <a:defRPr sz="1800" b="1" kern="1200">
                          <a:solidFill>
                            <a:schemeClr val="lt1"/>
                          </a:solidFill>
                          <a:latin typeface="Segoe UI"/>
                        </a:defRPr>
                      </a:lvl3pPr>
                      <a:lvl4pPr marL="1399113" algn="l" defTabSz="932742" rtl="0" eaLnBrk="1" latinLnBrk="0" hangingPunct="1">
                        <a:defRPr sz="1800" b="1" kern="1200">
                          <a:solidFill>
                            <a:schemeClr val="lt1"/>
                          </a:solidFill>
                          <a:latin typeface="Segoe UI"/>
                        </a:defRPr>
                      </a:lvl4pPr>
                      <a:lvl5pPr marL="1865484" algn="l" defTabSz="932742" rtl="0" eaLnBrk="1" latinLnBrk="0" hangingPunct="1">
                        <a:defRPr sz="1800" b="1" kern="1200">
                          <a:solidFill>
                            <a:schemeClr val="lt1"/>
                          </a:solidFill>
                          <a:latin typeface="Segoe UI"/>
                        </a:defRPr>
                      </a:lvl5pPr>
                      <a:lvl6pPr marL="2331856" algn="l" defTabSz="932742" rtl="0" eaLnBrk="1" latinLnBrk="0" hangingPunct="1">
                        <a:defRPr sz="1800" b="1" kern="1200">
                          <a:solidFill>
                            <a:schemeClr val="lt1"/>
                          </a:solidFill>
                          <a:latin typeface="Segoe UI"/>
                        </a:defRPr>
                      </a:lvl6pPr>
                      <a:lvl7pPr marL="2798226" algn="l" defTabSz="932742" rtl="0" eaLnBrk="1" latinLnBrk="0" hangingPunct="1">
                        <a:defRPr sz="1800" b="1" kern="1200">
                          <a:solidFill>
                            <a:schemeClr val="lt1"/>
                          </a:solidFill>
                          <a:latin typeface="Segoe UI"/>
                        </a:defRPr>
                      </a:lvl7pPr>
                      <a:lvl8pPr marL="3264597" algn="l" defTabSz="932742" rtl="0" eaLnBrk="1" latinLnBrk="0" hangingPunct="1">
                        <a:defRPr sz="1800" b="1" kern="1200">
                          <a:solidFill>
                            <a:schemeClr val="lt1"/>
                          </a:solidFill>
                          <a:latin typeface="Segoe UI"/>
                        </a:defRPr>
                      </a:lvl8pPr>
                      <a:lvl9pPr marL="3730969" algn="l" defTabSz="932742" rtl="0" eaLnBrk="1" latinLnBrk="0" hangingPunct="1">
                        <a:defRPr sz="1800" b="1" kern="1200">
                          <a:solidFill>
                            <a:schemeClr val="lt1"/>
                          </a:solidFill>
                          <a:latin typeface="Segoe UI"/>
                        </a:defRPr>
                      </a:lvl9pPr>
                    </a:lstStyle>
                    <a:p>
                      <a:pPr marL="0" marR="0" lvl="0" indent="0" algn="ctr" defTabSz="932742" rtl="0" eaLnBrk="1" fontAlgn="auto" latinLnBrk="0" hangingPunct="1">
                        <a:lnSpc>
                          <a:spcPct val="100000"/>
                        </a:lnSpc>
                        <a:spcBef>
                          <a:spcPts val="0"/>
                        </a:spcBef>
                        <a:spcAft>
                          <a:spcPts val="0"/>
                        </a:spcAft>
                        <a:buClrTx/>
                        <a:buSzTx/>
                        <a:buFontTx/>
                        <a:buNone/>
                        <a:tabLst/>
                        <a:defRPr/>
                      </a:pPr>
                      <a:r>
                        <a:rPr lang="en-US" sz="1600" b="0" kern="1200" dirty="0">
                          <a:solidFill>
                            <a:schemeClr val="accent1">
                              <a:lumMod val="75000"/>
                            </a:schemeClr>
                          </a:solidFill>
                          <a:latin typeface="+mj-lt"/>
                          <a:ea typeface="+mn-ea"/>
                          <a:cs typeface="+mn-cs"/>
                        </a:rPr>
                        <a:t>Copilot for Microsoft 365</a:t>
                      </a:r>
                    </a:p>
                  </a:txBody>
                  <a:tcPr marL="137160" marR="137160" anchor="ctr">
                    <a:lnL w="635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31237025"/>
                  </a:ext>
                </a:extLst>
              </a:tr>
              <a:tr h="544864">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endParaRPr lang="en-US" sz="1600">
                        <a:solidFill>
                          <a:srgbClr val="FFFFFF"/>
                        </a:solidFill>
                        <a:latin typeface="+mj-lt"/>
                      </a:endParaRPr>
                    </a:p>
                  </a:txBody>
                  <a:tcPr marL="137160" marR="137160" anchor="ctr">
                    <a:lnL w="12700" cap="flat" cmpd="sng" algn="ctr">
                      <a:noFill/>
                      <a:prstDash val="solid"/>
                      <a:round/>
                      <a:headEnd type="none" w="med" len="med"/>
                      <a:tailEnd type="none" w="med" len="med"/>
                    </a:lnL>
                    <a:lnR w="6350" cap="flat" cmpd="sng" algn="ctr">
                      <a:solidFill>
                        <a:schemeClr val="tx1">
                          <a:lumMod val="75000"/>
                        </a:scheme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pPr marL="0" algn="ctr" defTabSz="914367" rtl="0" eaLnBrk="1" fontAlgn="base" latinLnBrk="0" hangingPunct="1">
                        <a:spcBef>
                          <a:spcPct val="0"/>
                        </a:spcBef>
                        <a:spcAft>
                          <a:spcPts val="1224"/>
                        </a:spcAft>
                        <a:defRPr/>
                      </a:pPr>
                      <a:r>
                        <a:rPr lang="en-US" sz="2000" kern="1200">
                          <a:solidFill>
                            <a:schemeClr val="accent1">
                              <a:lumMod val="50000"/>
                            </a:schemeClr>
                          </a:solidFill>
                          <a:latin typeface="+mj-lt"/>
                          <a:ea typeface="+mn-ea"/>
                          <a:cs typeface="Segoe UI Semibold" panose="020B0702040204020203" pitchFamily="34" charset="0"/>
                        </a:rPr>
                        <a:t>Personal</a:t>
                      </a:r>
                    </a:p>
                  </a:txBody>
                  <a:tcPr marL="137160" marR="137160" anchor="ctr">
                    <a:lnL w="6350" cap="flat" cmpd="sng" algn="ctr">
                      <a:solidFill>
                        <a:schemeClr val="tx1">
                          <a:lumMod val="75000"/>
                        </a:schemeClr>
                      </a:solidFill>
                      <a:prstDash val="solid"/>
                      <a:round/>
                      <a:headEnd type="none" w="med" len="med"/>
                      <a:tailEnd type="none" w="med" len="med"/>
                    </a:lnL>
                    <a:lnR w="6350" cap="flat" cmpd="sng" algn="ctr">
                      <a:solidFill>
                        <a:schemeClr val="tx1">
                          <a:lumMod val="75000"/>
                        </a:scheme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0000"/>
                        <a:lumOff val="10000"/>
                        <a:alpha val="30000"/>
                      </a:schemeClr>
                    </a:solidFill>
                  </a:tcPr>
                </a:tc>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pPr marL="0" algn="ctr" defTabSz="914367" rtl="0" eaLnBrk="1" fontAlgn="base" latinLnBrk="0" hangingPunct="1">
                        <a:spcBef>
                          <a:spcPct val="0"/>
                        </a:spcBef>
                        <a:spcAft>
                          <a:spcPts val="1224"/>
                        </a:spcAft>
                        <a:defRPr/>
                      </a:pPr>
                      <a:r>
                        <a:rPr lang="en-US" sz="2000" kern="1200">
                          <a:solidFill>
                            <a:schemeClr val="accent1">
                              <a:lumMod val="50000"/>
                            </a:schemeClr>
                          </a:solidFill>
                          <a:latin typeface="+mj-lt"/>
                          <a:ea typeface="+mn-ea"/>
                          <a:cs typeface="Segoe UI Semibold" panose="020B0702040204020203" pitchFamily="34" charset="0"/>
                        </a:rPr>
                        <a:t>Work</a:t>
                      </a:r>
                    </a:p>
                  </a:txBody>
                  <a:tcPr marL="137160" marR="137160" anchor="ctr">
                    <a:lnL w="6350" cap="flat" cmpd="sng" algn="ctr">
                      <a:solidFill>
                        <a:schemeClr val="tx1">
                          <a:lumMod val="75000"/>
                        </a:schemeClr>
                      </a:solidFill>
                      <a:prstDash val="solid"/>
                      <a:round/>
                      <a:headEnd type="none" w="med" len="med"/>
                      <a:tailEnd type="none" w="med" len="med"/>
                    </a:lnL>
                    <a:lnR w="6350" cap="flat" cmpd="sng" algn="ctr">
                      <a:solidFill>
                        <a:schemeClr val="tx1">
                          <a:lumMod val="75000"/>
                        </a:schemeClr>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75000"/>
                        <a:lumOff val="25000"/>
                        <a:alpha val="30000"/>
                      </a:schemeClr>
                    </a:solidFill>
                  </a:tcPr>
                </a:tc>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pPr algn="ctr"/>
                      <a:r>
                        <a:rPr lang="en-US" sz="2000" kern="1200">
                          <a:solidFill>
                            <a:schemeClr val="accent1">
                              <a:lumMod val="50000"/>
                            </a:schemeClr>
                          </a:solidFill>
                          <a:latin typeface="+mj-lt"/>
                          <a:ea typeface="+mn-ea"/>
                          <a:cs typeface="Segoe UI Semibold" panose="020B0702040204020203" pitchFamily="34" charset="0"/>
                        </a:rPr>
                        <a:t>Work</a:t>
                      </a:r>
                    </a:p>
                  </a:txBody>
                  <a:tcPr marL="137160" marR="137160" anchor="ctr">
                    <a:lnL w="6350" cap="flat" cmpd="sng" algn="ctr">
                      <a:solidFill>
                        <a:schemeClr val="tx1">
                          <a:lumMod val="75000"/>
                        </a:schemeClr>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605196879"/>
                  </a:ext>
                </a:extLst>
              </a:tr>
              <a:tr h="457200">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r>
                        <a:rPr lang="en-US" sz="1600">
                          <a:solidFill>
                            <a:schemeClr val="tx1"/>
                          </a:solidFill>
                          <a:latin typeface="+mj-lt"/>
                        </a:rPr>
                        <a:t>GPT Large Language Model</a:t>
                      </a:r>
                    </a:p>
                  </a:txBody>
                  <a:tcPr marL="137160" marR="137160" anchor="ctr">
                    <a:lnL w="12700" cap="flat" cmpd="sng" algn="ctr">
                      <a:noFill/>
                      <a:prstDash val="solid"/>
                      <a:round/>
                      <a:headEnd type="none" w="med" len="med"/>
                      <a:tailEnd type="none" w="med" len="med"/>
                    </a:lnL>
                    <a:lnR w="6350" cap="flat" cmpd="sng" algn="ctr">
                      <a:solidFill>
                        <a:schemeClr val="tx1">
                          <a:lumMod val="75000"/>
                        </a:schemeClr>
                      </a:solid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pPr algn="ctr"/>
                      <a:r>
                        <a:rPr lang="en-US" sz="1600">
                          <a:solidFill>
                            <a:schemeClr val="tx1"/>
                          </a:solidFill>
                          <a:latin typeface="+mj-lt"/>
                          <a:sym typeface="Wingdings" panose="05000000000000000000" pitchFamily="2" charset="2"/>
                        </a:rPr>
                        <a:t></a:t>
                      </a:r>
                      <a:endParaRPr lang="en-US" sz="1600">
                        <a:solidFill>
                          <a:schemeClr val="tx1"/>
                        </a:solidFill>
                        <a:latin typeface="+mj-lt"/>
                      </a:endParaRPr>
                    </a:p>
                  </a:txBody>
                  <a:tcPr marL="137160" marR="137160" anchor="ctr">
                    <a:lnL w="6350" cap="flat" cmpd="sng" algn="ctr">
                      <a:solidFill>
                        <a:schemeClr val="tx1">
                          <a:lumMod val="75000"/>
                        </a:schemeClr>
                      </a:solidFill>
                      <a:prstDash val="solid"/>
                      <a:round/>
                      <a:headEnd type="none" w="med" len="med"/>
                      <a:tailEnd type="none" w="med" len="med"/>
                    </a:lnL>
                    <a:lnR w="6350" cap="flat" cmpd="sng" algn="ctr">
                      <a:solidFill>
                        <a:schemeClr val="tx1">
                          <a:lumMod val="75000"/>
                        </a:schemeClr>
                      </a:solid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0000"/>
                        <a:lumOff val="10000"/>
                        <a:alpha val="30000"/>
                      </a:schemeClr>
                    </a:solidFill>
                  </a:tcPr>
                </a:tc>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pPr marL="0" marR="0" lvl="0" indent="0" algn="ctr" defTabSz="932384"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chemeClr val="tx1"/>
                          </a:solidFill>
                          <a:effectLst/>
                          <a:uLnTx/>
                          <a:uFillTx/>
                          <a:latin typeface="Segoe UI Semibold"/>
                          <a:ea typeface="+mn-ea"/>
                          <a:cs typeface="+mn-cs"/>
                          <a:sym typeface="Wingdings" panose="05000000000000000000" pitchFamily="2" charset="2"/>
                        </a:rPr>
                        <a:t></a:t>
                      </a:r>
                      <a:endParaRPr kumimoji="0" lang="en-US" sz="1600" b="0" i="0" u="none" strike="noStrike" kern="1200" cap="none" spc="0" normalizeH="0" baseline="0" noProof="0">
                        <a:ln>
                          <a:noFill/>
                        </a:ln>
                        <a:solidFill>
                          <a:schemeClr val="tx1"/>
                        </a:solidFill>
                        <a:effectLst/>
                        <a:uLnTx/>
                        <a:uFillTx/>
                        <a:latin typeface="Segoe UI Semibold"/>
                        <a:ea typeface="+mn-ea"/>
                        <a:cs typeface="+mn-cs"/>
                      </a:endParaRPr>
                    </a:p>
                  </a:txBody>
                  <a:tcPr marL="137160" marR="137160" anchor="ctr">
                    <a:lnL w="6350" cap="flat" cmpd="sng" algn="ctr">
                      <a:solidFill>
                        <a:schemeClr val="tx1">
                          <a:lumMod val="75000"/>
                        </a:schemeClr>
                      </a:solidFill>
                      <a:prstDash val="solid"/>
                      <a:round/>
                      <a:headEnd type="none" w="med" len="med"/>
                      <a:tailEnd type="none" w="med" len="med"/>
                    </a:lnL>
                    <a:lnR w="6350" cap="flat" cmpd="sng" algn="ctr">
                      <a:solidFill>
                        <a:schemeClr val="tx1">
                          <a:lumMod val="75000"/>
                        </a:schemeClr>
                      </a:solid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75000"/>
                        <a:lumOff val="25000"/>
                        <a:alpha val="30000"/>
                      </a:schemeClr>
                    </a:solidFill>
                  </a:tcPr>
                </a:tc>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pPr marL="0" marR="0" lvl="0" indent="0" algn="ctr" defTabSz="932384"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chemeClr val="tx1"/>
                          </a:solidFill>
                          <a:effectLst/>
                          <a:uLnTx/>
                          <a:uFillTx/>
                          <a:latin typeface="Segoe UI Semibold"/>
                          <a:ea typeface="+mn-ea"/>
                          <a:cs typeface="+mn-cs"/>
                          <a:sym typeface="Wingdings" panose="05000000000000000000" pitchFamily="2" charset="2"/>
                        </a:rPr>
                        <a:t></a:t>
                      </a:r>
                      <a:endParaRPr kumimoji="0" lang="en-US" sz="1600" b="0" i="0" u="none" strike="noStrike" kern="1200" cap="none" spc="0" normalizeH="0" baseline="0" noProof="0">
                        <a:ln>
                          <a:noFill/>
                        </a:ln>
                        <a:solidFill>
                          <a:schemeClr val="tx1"/>
                        </a:solidFill>
                        <a:effectLst/>
                        <a:uLnTx/>
                        <a:uFillTx/>
                        <a:latin typeface="Segoe UI Semibold"/>
                        <a:ea typeface="+mn-ea"/>
                        <a:cs typeface="+mn-cs"/>
                      </a:endParaRPr>
                    </a:p>
                  </a:txBody>
                  <a:tcPr marL="137160" marR="137160" anchor="ctr">
                    <a:lnL w="6350" cap="flat" cmpd="sng" algn="ctr">
                      <a:solidFill>
                        <a:schemeClr val="tx1">
                          <a:lumMod val="7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69190700"/>
                  </a:ext>
                </a:extLst>
              </a:tr>
              <a:tr h="457200">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r>
                        <a:rPr lang="en-US" sz="1600">
                          <a:solidFill>
                            <a:schemeClr val="tx1"/>
                          </a:solidFill>
                          <a:latin typeface="+mj-lt"/>
                        </a:rPr>
                        <a:t>AI-Powered Web Search</a:t>
                      </a:r>
                    </a:p>
                  </a:txBody>
                  <a:tcPr marL="137160" marR="137160" anchor="ctr">
                    <a:lnL w="12700" cap="flat" cmpd="sng" algn="ctr">
                      <a:noFill/>
                      <a:prstDash val="solid"/>
                      <a:round/>
                      <a:headEnd type="none" w="med" len="med"/>
                      <a:tailEnd type="none" w="med" len="med"/>
                    </a:lnL>
                    <a:lnR w="6350" cap="flat" cmpd="sng" algn="ctr">
                      <a:solidFill>
                        <a:schemeClr val="tx1">
                          <a:lumMod val="75000"/>
                        </a:schemeClr>
                      </a:solid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pPr marL="0" marR="0" lvl="0" indent="0" algn="ctr" defTabSz="932742" rtl="0" eaLnBrk="1" fontAlgn="auto" latinLnBrk="0" hangingPunct="1">
                        <a:lnSpc>
                          <a:spcPct val="100000"/>
                        </a:lnSpc>
                        <a:spcBef>
                          <a:spcPts val="0"/>
                        </a:spcBef>
                        <a:spcAft>
                          <a:spcPts val="0"/>
                        </a:spcAft>
                        <a:buClrTx/>
                        <a:buSzTx/>
                        <a:buFontTx/>
                        <a:buNone/>
                        <a:tabLst/>
                        <a:defRPr/>
                      </a:pPr>
                      <a:r>
                        <a:rPr lang="en-US" sz="1600" kern="1200">
                          <a:solidFill>
                            <a:schemeClr val="tx1"/>
                          </a:solidFill>
                          <a:latin typeface="Segoe UI"/>
                          <a:ea typeface="+mn-ea"/>
                          <a:cs typeface="+mn-cs"/>
                          <a:sym typeface="Wingdings" panose="05000000000000000000" pitchFamily="2" charset="2"/>
                        </a:rPr>
                        <a:t></a:t>
                      </a:r>
                      <a:endParaRPr lang="en-US" sz="1600" kern="1200">
                        <a:solidFill>
                          <a:schemeClr val="tx1"/>
                        </a:solidFill>
                        <a:latin typeface="Segoe UI"/>
                        <a:ea typeface="+mn-ea"/>
                        <a:cs typeface="+mn-cs"/>
                      </a:endParaRPr>
                    </a:p>
                  </a:txBody>
                  <a:tcPr marL="137160" marR="137160" anchor="ctr">
                    <a:lnL w="6350" cap="flat" cmpd="sng" algn="ctr">
                      <a:solidFill>
                        <a:schemeClr val="tx1">
                          <a:lumMod val="75000"/>
                        </a:schemeClr>
                      </a:solidFill>
                      <a:prstDash val="solid"/>
                      <a:round/>
                      <a:headEnd type="none" w="med" len="med"/>
                      <a:tailEnd type="none" w="med" len="med"/>
                    </a:lnL>
                    <a:lnR w="6350" cap="flat" cmpd="sng" algn="ctr">
                      <a:solidFill>
                        <a:schemeClr val="tx1">
                          <a:lumMod val="75000"/>
                        </a:schemeClr>
                      </a:solid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0000"/>
                        <a:lumOff val="10000"/>
                        <a:alpha val="30000"/>
                      </a:schemeClr>
                    </a:solidFill>
                  </a:tcPr>
                </a:tc>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pPr marL="0" marR="0" lvl="0" indent="0" algn="ctr" defTabSz="932384"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chemeClr val="tx1"/>
                          </a:solidFill>
                          <a:effectLst/>
                          <a:uLnTx/>
                          <a:uFillTx/>
                          <a:latin typeface="Segoe UI Semibold"/>
                          <a:ea typeface="+mn-ea"/>
                          <a:cs typeface="+mn-cs"/>
                          <a:sym typeface="Wingdings" panose="05000000000000000000" pitchFamily="2" charset="2"/>
                        </a:rPr>
                        <a:t></a:t>
                      </a:r>
                      <a:endParaRPr kumimoji="0" lang="en-US" sz="1600" b="0" i="0" u="none" strike="noStrike" kern="1200" cap="none" spc="0" normalizeH="0" baseline="0" noProof="0">
                        <a:ln>
                          <a:noFill/>
                        </a:ln>
                        <a:solidFill>
                          <a:schemeClr val="tx1"/>
                        </a:solidFill>
                        <a:effectLst/>
                        <a:uLnTx/>
                        <a:uFillTx/>
                        <a:latin typeface="Segoe UI Semibold"/>
                        <a:ea typeface="+mn-ea"/>
                        <a:cs typeface="+mn-cs"/>
                      </a:endParaRPr>
                    </a:p>
                  </a:txBody>
                  <a:tcPr marL="137160" marR="137160" anchor="ctr">
                    <a:lnL w="6350" cap="flat" cmpd="sng" algn="ctr">
                      <a:solidFill>
                        <a:schemeClr val="tx1">
                          <a:lumMod val="75000"/>
                        </a:schemeClr>
                      </a:solidFill>
                      <a:prstDash val="solid"/>
                      <a:round/>
                      <a:headEnd type="none" w="med" len="med"/>
                      <a:tailEnd type="none" w="med" len="med"/>
                    </a:lnL>
                    <a:lnR w="6350" cap="flat" cmpd="sng" algn="ctr">
                      <a:solidFill>
                        <a:schemeClr val="tx1">
                          <a:lumMod val="75000"/>
                        </a:schemeClr>
                      </a:solid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75000"/>
                        <a:lumOff val="25000"/>
                        <a:alpha val="30000"/>
                      </a:schemeClr>
                    </a:solidFill>
                  </a:tcPr>
                </a:tc>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pPr marL="0" marR="0" lvl="0" indent="0" algn="ctr" defTabSz="932384"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chemeClr val="tx1"/>
                          </a:solidFill>
                          <a:effectLst/>
                          <a:uLnTx/>
                          <a:uFillTx/>
                          <a:latin typeface="Segoe UI Semibold"/>
                          <a:ea typeface="+mn-ea"/>
                          <a:cs typeface="+mn-cs"/>
                          <a:sym typeface="Wingdings" panose="05000000000000000000" pitchFamily="2" charset="2"/>
                        </a:rPr>
                        <a:t></a:t>
                      </a:r>
                      <a:endParaRPr kumimoji="0" lang="en-US" sz="1600" b="0" i="0" u="none" strike="noStrike" kern="1200" cap="none" spc="0" normalizeH="0" baseline="0" noProof="0">
                        <a:ln>
                          <a:noFill/>
                        </a:ln>
                        <a:solidFill>
                          <a:schemeClr val="tx1"/>
                        </a:solidFill>
                        <a:effectLst/>
                        <a:uLnTx/>
                        <a:uFillTx/>
                        <a:latin typeface="Segoe UI Semibold"/>
                        <a:ea typeface="+mn-ea"/>
                        <a:cs typeface="+mn-cs"/>
                      </a:endParaRPr>
                    </a:p>
                  </a:txBody>
                  <a:tcPr marL="137160" marR="137160" anchor="ctr">
                    <a:lnL w="6350" cap="flat" cmpd="sng" algn="ctr">
                      <a:solidFill>
                        <a:schemeClr val="tx1">
                          <a:lumMod val="7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36844128"/>
                  </a:ext>
                </a:extLst>
              </a:tr>
              <a:tr h="457200">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r>
                        <a:rPr lang="en-US" sz="1600">
                          <a:solidFill>
                            <a:schemeClr val="tx1"/>
                          </a:solidFill>
                          <a:latin typeface="+mj-lt"/>
                        </a:rPr>
                        <a:t>Commercial Data Protection</a:t>
                      </a:r>
                    </a:p>
                  </a:txBody>
                  <a:tcPr marL="137160" marR="137160" anchor="ctr">
                    <a:lnL w="12700" cap="flat" cmpd="sng" algn="ctr">
                      <a:noFill/>
                      <a:prstDash val="solid"/>
                      <a:round/>
                      <a:headEnd type="none" w="med" len="med"/>
                      <a:tailEnd type="none" w="med" len="med"/>
                    </a:lnL>
                    <a:lnR w="6350" cap="flat" cmpd="sng" algn="ctr">
                      <a:solidFill>
                        <a:schemeClr val="tx1">
                          <a:lumMod val="75000"/>
                        </a:schemeClr>
                      </a:solid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pPr algn="ctr"/>
                      <a:endParaRPr lang="en-US" sz="1600">
                        <a:solidFill>
                          <a:schemeClr val="tx1"/>
                        </a:solidFill>
                        <a:latin typeface="+mj-lt"/>
                      </a:endParaRPr>
                    </a:p>
                  </a:txBody>
                  <a:tcPr marL="137160" marR="137160" anchor="ctr">
                    <a:lnL w="6350" cap="flat" cmpd="sng" algn="ctr">
                      <a:solidFill>
                        <a:schemeClr val="tx1">
                          <a:lumMod val="75000"/>
                        </a:schemeClr>
                      </a:solidFill>
                      <a:prstDash val="solid"/>
                      <a:round/>
                      <a:headEnd type="none" w="med" len="med"/>
                      <a:tailEnd type="none" w="med" len="med"/>
                    </a:lnL>
                    <a:lnR w="6350" cap="flat" cmpd="sng" algn="ctr">
                      <a:solidFill>
                        <a:schemeClr val="tx1">
                          <a:lumMod val="75000"/>
                        </a:schemeClr>
                      </a:solid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pPr marL="0" marR="0" lvl="0" indent="0" algn="ctr" defTabSz="932384"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chemeClr val="tx1"/>
                          </a:solidFill>
                          <a:effectLst/>
                          <a:uLnTx/>
                          <a:uFillTx/>
                          <a:latin typeface="Segoe UI Semibold"/>
                          <a:ea typeface="+mn-ea"/>
                          <a:cs typeface="+mn-cs"/>
                          <a:sym typeface="Wingdings" panose="05000000000000000000" pitchFamily="2" charset="2"/>
                        </a:rPr>
                        <a:t></a:t>
                      </a:r>
                      <a:endParaRPr kumimoji="0" lang="en-US" sz="1600" b="0" i="0" u="none" strike="noStrike" kern="1200" cap="none" spc="0" normalizeH="0" baseline="0" noProof="0">
                        <a:ln>
                          <a:noFill/>
                        </a:ln>
                        <a:solidFill>
                          <a:schemeClr val="tx1"/>
                        </a:solidFill>
                        <a:effectLst/>
                        <a:uLnTx/>
                        <a:uFillTx/>
                        <a:latin typeface="Segoe UI Semibold"/>
                        <a:ea typeface="+mn-ea"/>
                        <a:cs typeface="+mn-cs"/>
                      </a:endParaRPr>
                    </a:p>
                  </a:txBody>
                  <a:tcPr marL="137160" marR="137160" anchor="ctr">
                    <a:lnL w="6350" cap="flat" cmpd="sng" algn="ctr">
                      <a:solidFill>
                        <a:schemeClr val="tx1">
                          <a:lumMod val="75000"/>
                        </a:schemeClr>
                      </a:solidFill>
                      <a:prstDash val="solid"/>
                      <a:round/>
                      <a:headEnd type="none" w="med" len="med"/>
                      <a:tailEnd type="none" w="med" len="med"/>
                    </a:lnL>
                    <a:lnR w="6350" cap="flat" cmpd="sng" algn="ctr">
                      <a:solidFill>
                        <a:schemeClr val="tx1">
                          <a:lumMod val="75000"/>
                        </a:schemeClr>
                      </a:solid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75000"/>
                        <a:lumOff val="25000"/>
                        <a:alpha val="30000"/>
                      </a:schemeClr>
                    </a:solidFill>
                  </a:tcPr>
                </a:tc>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pPr marL="0" marR="0" lvl="0" indent="0" algn="ctr" defTabSz="932384"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chemeClr val="tx1"/>
                          </a:solidFill>
                          <a:effectLst/>
                          <a:uLnTx/>
                          <a:uFillTx/>
                          <a:latin typeface="Segoe UI Semibold"/>
                          <a:ea typeface="+mn-ea"/>
                          <a:cs typeface="+mn-cs"/>
                          <a:sym typeface="Wingdings" panose="05000000000000000000" pitchFamily="2" charset="2"/>
                        </a:rPr>
                        <a:t></a:t>
                      </a:r>
                      <a:endParaRPr kumimoji="0" lang="en-US" sz="1600" b="0" i="0" u="none" strike="noStrike" kern="1200" cap="none" spc="0" normalizeH="0" baseline="0" noProof="0">
                        <a:ln>
                          <a:noFill/>
                        </a:ln>
                        <a:solidFill>
                          <a:schemeClr val="tx1"/>
                        </a:solidFill>
                        <a:effectLst/>
                        <a:uLnTx/>
                        <a:uFillTx/>
                        <a:latin typeface="Segoe UI Semibold"/>
                        <a:ea typeface="+mn-ea"/>
                        <a:cs typeface="+mn-cs"/>
                      </a:endParaRPr>
                    </a:p>
                  </a:txBody>
                  <a:tcPr marL="137160" marR="137160" anchor="ctr">
                    <a:lnL w="6350" cap="flat" cmpd="sng" algn="ctr">
                      <a:solidFill>
                        <a:schemeClr val="tx1">
                          <a:lumMod val="7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181575284"/>
                  </a:ext>
                </a:extLst>
              </a:tr>
              <a:tr h="457200">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r>
                        <a:rPr lang="en-US" sz="1600">
                          <a:solidFill>
                            <a:schemeClr val="tx1"/>
                          </a:solidFill>
                          <a:latin typeface="+mj-lt"/>
                        </a:rPr>
                        <a:t>Enterprise Security, Privacy &amp; Compliance</a:t>
                      </a:r>
                    </a:p>
                  </a:txBody>
                  <a:tcPr marL="137160" marR="137160" anchor="ctr">
                    <a:lnL w="12700" cap="flat" cmpd="sng" algn="ctr">
                      <a:noFill/>
                      <a:prstDash val="solid"/>
                      <a:round/>
                      <a:headEnd type="none" w="med" len="med"/>
                      <a:tailEnd type="none" w="med" len="med"/>
                    </a:lnL>
                    <a:lnR w="6350" cap="flat" cmpd="sng" algn="ctr">
                      <a:solidFill>
                        <a:schemeClr val="tx1">
                          <a:lumMod val="75000"/>
                        </a:schemeClr>
                      </a:solid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pPr algn="ctr"/>
                      <a:endParaRPr lang="en-US" sz="1600">
                        <a:solidFill>
                          <a:schemeClr val="tx1"/>
                        </a:solidFill>
                        <a:latin typeface="+mj-lt"/>
                      </a:endParaRPr>
                    </a:p>
                  </a:txBody>
                  <a:tcPr marL="137160" marR="137160" anchor="ctr">
                    <a:lnL w="6350" cap="flat" cmpd="sng" algn="ctr">
                      <a:solidFill>
                        <a:schemeClr val="tx1">
                          <a:lumMod val="75000"/>
                        </a:schemeClr>
                      </a:solidFill>
                      <a:prstDash val="solid"/>
                      <a:round/>
                      <a:headEnd type="none" w="med" len="med"/>
                      <a:tailEnd type="none" w="med" len="med"/>
                    </a:lnL>
                    <a:lnR w="6350" cap="flat" cmpd="sng" algn="ctr">
                      <a:solidFill>
                        <a:schemeClr val="tx1">
                          <a:lumMod val="75000"/>
                        </a:schemeClr>
                      </a:solid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pPr algn="ctr"/>
                      <a:endParaRPr lang="en-US" sz="1600">
                        <a:solidFill>
                          <a:schemeClr val="tx1"/>
                        </a:solidFill>
                        <a:latin typeface="+mj-lt"/>
                      </a:endParaRPr>
                    </a:p>
                  </a:txBody>
                  <a:tcPr marL="137160" marR="137160" anchor="ctr">
                    <a:lnL w="6350" cap="flat" cmpd="sng" algn="ctr">
                      <a:solidFill>
                        <a:schemeClr val="tx1">
                          <a:lumMod val="75000"/>
                        </a:schemeClr>
                      </a:solidFill>
                      <a:prstDash val="solid"/>
                      <a:round/>
                      <a:headEnd type="none" w="med" len="med"/>
                      <a:tailEnd type="none" w="med" len="med"/>
                    </a:lnL>
                    <a:lnR w="6350" cap="flat" cmpd="sng" algn="ctr">
                      <a:solidFill>
                        <a:schemeClr val="tx1">
                          <a:lumMod val="75000"/>
                        </a:schemeClr>
                      </a:solid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pPr marL="0" marR="0" lvl="0" indent="0" algn="ctr" defTabSz="932384"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chemeClr val="tx1"/>
                          </a:solidFill>
                          <a:effectLst/>
                          <a:uLnTx/>
                          <a:uFillTx/>
                          <a:latin typeface="Segoe UI Semibold"/>
                          <a:ea typeface="+mn-ea"/>
                          <a:cs typeface="+mn-cs"/>
                          <a:sym typeface="Wingdings" panose="05000000000000000000" pitchFamily="2" charset="2"/>
                        </a:rPr>
                        <a:t></a:t>
                      </a:r>
                      <a:endParaRPr kumimoji="0" lang="en-US" sz="1600" b="0" i="0" u="none" strike="noStrike" kern="1200" cap="none" spc="0" normalizeH="0" baseline="0" noProof="0">
                        <a:ln>
                          <a:noFill/>
                        </a:ln>
                        <a:solidFill>
                          <a:schemeClr val="tx1"/>
                        </a:solidFill>
                        <a:effectLst/>
                        <a:uLnTx/>
                        <a:uFillTx/>
                        <a:latin typeface="Segoe UI Semibold"/>
                        <a:ea typeface="+mn-ea"/>
                        <a:cs typeface="+mn-cs"/>
                      </a:endParaRPr>
                    </a:p>
                  </a:txBody>
                  <a:tcPr marL="137160" marR="137160" anchor="ctr">
                    <a:lnL w="6350" cap="flat" cmpd="sng" algn="ctr">
                      <a:solidFill>
                        <a:schemeClr val="tx1">
                          <a:lumMod val="7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39410210"/>
                  </a:ext>
                </a:extLst>
              </a:tr>
              <a:tr h="457200">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r>
                        <a:rPr lang="en-US" sz="1600">
                          <a:solidFill>
                            <a:schemeClr val="tx1"/>
                          </a:solidFill>
                          <a:latin typeface="+mj-lt"/>
                        </a:rPr>
                        <a:t>Microsoft 365 Graph (content &amp; context)</a:t>
                      </a:r>
                    </a:p>
                  </a:txBody>
                  <a:tcPr marL="137160" marR="137160" anchor="ctr">
                    <a:lnL w="12700" cap="flat" cmpd="sng" algn="ctr">
                      <a:noFill/>
                      <a:prstDash val="solid"/>
                      <a:round/>
                      <a:headEnd type="none" w="med" len="med"/>
                      <a:tailEnd type="none" w="med" len="med"/>
                    </a:lnL>
                    <a:lnR w="6350" cap="flat" cmpd="sng" algn="ctr">
                      <a:solidFill>
                        <a:schemeClr val="tx1">
                          <a:lumMod val="75000"/>
                        </a:schemeClr>
                      </a:solid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pPr algn="ctr"/>
                      <a:endParaRPr lang="en-US" sz="1600">
                        <a:solidFill>
                          <a:schemeClr val="tx1"/>
                        </a:solidFill>
                        <a:latin typeface="+mj-lt"/>
                      </a:endParaRPr>
                    </a:p>
                  </a:txBody>
                  <a:tcPr marL="137160" marR="137160" anchor="ctr">
                    <a:lnL w="6350" cap="flat" cmpd="sng" algn="ctr">
                      <a:solidFill>
                        <a:schemeClr val="tx1">
                          <a:lumMod val="75000"/>
                        </a:schemeClr>
                      </a:solidFill>
                      <a:prstDash val="solid"/>
                      <a:round/>
                      <a:headEnd type="none" w="med" len="med"/>
                      <a:tailEnd type="none" w="med" len="med"/>
                    </a:lnL>
                    <a:lnR w="6350" cap="flat" cmpd="sng" algn="ctr">
                      <a:solidFill>
                        <a:schemeClr val="tx1">
                          <a:lumMod val="75000"/>
                        </a:schemeClr>
                      </a:solid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pPr algn="ctr"/>
                      <a:endParaRPr lang="en-US" sz="1600">
                        <a:solidFill>
                          <a:schemeClr val="tx1"/>
                        </a:solidFill>
                        <a:latin typeface="+mj-lt"/>
                      </a:endParaRPr>
                    </a:p>
                  </a:txBody>
                  <a:tcPr marL="137160" marR="137160" anchor="ctr">
                    <a:lnL w="6350" cap="flat" cmpd="sng" algn="ctr">
                      <a:solidFill>
                        <a:schemeClr val="tx1">
                          <a:lumMod val="75000"/>
                        </a:schemeClr>
                      </a:solidFill>
                      <a:prstDash val="solid"/>
                      <a:round/>
                      <a:headEnd type="none" w="med" len="med"/>
                      <a:tailEnd type="none" w="med" len="med"/>
                    </a:lnL>
                    <a:lnR w="6350" cap="flat" cmpd="sng" algn="ctr">
                      <a:solidFill>
                        <a:schemeClr val="tx1">
                          <a:lumMod val="75000"/>
                        </a:schemeClr>
                      </a:solid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pPr marL="0" marR="0" lvl="0" indent="0" algn="ctr" defTabSz="932384"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chemeClr val="tx1"/>
                          </a:solidFill>
                          <a:effectLst/>
                          <a:uLnTx/>
                          <a:uFillTx/>
                          <a:latin typeface="Segoe UI Semibold"/>
                          <a:ea typeface="+mn-ea"/>
                          <a:cs typeface="+mn-cs"/>
                          <a:sym typeface="Wingdings" panose="05000000000000000000" pitchFamily="2" charset="2"/>
                        </a:rPr>
                        <a:t></a:t>
                      </a:r>
                      <a:endParaRPr kumimoji="0" lang="en-US" sz="1600" b="0" i="0" u="none" strike="noStrike" kern="1200" cap="none" spc="0" normalizeH="0" baseline="0" noProof="0">
                        <a:ln>
                          <a:noFill/>
                        </a:ln>
                        <a:solidFill>
                          <a:schemeClr val="tx1"/>
                        </a:solidFill>
                        <a:effectLst/>
                        <a:uLnTx/>
                        <a:uFillTx/>
                        <a:latin typeface="Segoe UI Semibold"/>
                        <a:ea typeface="+mn-ea"/>
                        <a:cs typeface="+mn-cs"/>
                      </a:endParaRPr>
                    </a:p>
                  </a:txBody>
                  <a:tcPr marL="137160" marR="137160" anchor="ctr">
                    <a:lnL w="6350" cap="flat" cmpd="sng" algn="ctr">
                      <a:solidFill>
                        <a:schemeClr val="tx1">
                          <a:lumMod val="7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6350" cap="flat" cmpd="sng" algn="ctr">
                      <a:solidFill>
                        <a:schemeClr val="tx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4381389"/>
                  </a:ext>
                </a:extLst>
              </a:tr>
              <a:tr h="457200">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r>
                        <a:rPr lang="en-US" sz="1600">
                          <a:solidFill>
                            <a:schemeClr val="tx1"/>
                          </a:solidFill>
                          <a:latin typeface="+mj-lt"/>
                        </a:rPr>
                        <a:t>Microsoft 365 Apps</a:t>
                      </a:r>
                    </a:p>
                  </a:txBody>
                  <a:tcPr marL="137160" marR="137160" anchor="ctr">
                    <a:lnL w="12700" cap="flat" cmpd="sng" algn="ctr">
                      <a:noFill/>
                      <a:prstDash val="solid"/>
                      <a:round/>
                      <a:headEnd type="none" w="med" len="med"/>
                      <a:tailEnd type="none" w="med" len="med"/>
                    </a:lnL>
                    <a:lnR w="6350" cap="flat" cmpd="sng" algn="ctr">
                      <a:solidFill>
                        <a:schemeClr val="tx1">
                          <a:lumMod val="75000"/>
                        </a:schemeClr>
                      </a:solid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pPr algn="ctr"/>
                      <a:endParaRPr lang="en-US" sz="1600">
                        <a:solidFill>
                          <a:schemeClr val="tx1"/>
                        </a:solidFill>
                        <a:latin typeface="+mj-lt"/>
                      </a:endParaRPr>
                    </a:p>
                  </a:txBody>
                  <a:tcPr marL="137160" marR="137160" anchor="ctr">
                    <a:lnL w="6350" cap="flat" cmpd="sng" algn="ctr">
                      <a:solidFill>
                        <a:schemeClr val="tx1">
                          <a:lumMod val="75000"/>
                        </a:schemeClr>
                      </a:solidFill>
                      <a:prstDash val="solid"/>
                      <a:round/>
                      <a:headEnd type="none" w="med" len="med"/>
                      <a:tailEnd type="none" w="med" len="med"/>
                    </a:lnL>
                    <a:lnR w="6350" cap="flat" cmpd="sng" algn="ctr">
                      <a:solidFill>
                        <a:schemeClr val="tx1">
                          <a:lumMod val="75000"/>
                        </a:schemeClr>
                      </a:solid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pPr algn="ctr"/>
                      <a:endParaRPr lang="en-US" sz="1600">
                        <a:solidFill>
                          <a:schemeClr val="tx1"/>
                        </a:solidFill>
                        <a:latin typeface="+mj-lt"/>
                      </a:endParaRPr>
                    </a:p>
                  </a:txBody>
                  <a:tcPr marL="137160" marR="137160" anchor="ctr">
                    <a:lnL w="6350" cap="flat" cmpd="sng" algn="ctr">
                      <a:solidFill>
                        <a:schemeClr val="tx1">
                          <a:lumMod val="75000"/>
                        </a:schemeClr>
                      </a:solidFill>
                      <a:prstDash val="solid"/>
                      <a:round/>
                      <a:headEnd type="none" w="med" len="med"/>
                      <a:tailEnd type="none" w="med" len="med"/>
                    </a:lnL>
                    <a:lnR w="6350" cap="flat" cmpd="sng" algn="ctr">
                      <a:solidFill>
                        <a:schemeClr val="tx1">
                          <a:lumMod val="75000"/>
                        </a:schemeClr>
                      </a:solid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932742" rtl="0" eaLnBrk="1" latinLnBrk="0" hangingPunct="1">
                        <a:defRPr sz="1800" kern="1200">
                          <a:solidFill>
                            <a:schemeClr val="dk1"/>
                          </a:solidFill>
                          <a:latin typeface="Segoe UI"/>
                        </a:defRPr>
                      </a:lvl1pPr>
                      <a:lvl2pPr marL="466371" algn="l" defTabSz="932742" rtl="0" eaLnBrk="1" latinLnBrk="0" hangingPunct="1">
                        <a:defRPr sz="1800" kern="1200">
                          <a:solidFill>
                            <a:schemeClr val="dk1"/>
                          </a:solidFill>
                          <a:latin typeface="Segoe UI"/>
                        </a:defRPr>
                      </a:lvl2pPr>
                      <a:lvl3pPr marL="932742" algn="l" defTabSz="932742" rtl="0" eaLnBrk="1" latinLnBrk="0" hangingPunct="1">
                        <a:defRPr sz="1800" kern="1200">
                          <a:solidFill>
                            <a:schemeClr val="dk1"/>
                          </a:solidFill>
                          <a:latin typeface="Segoe UI"/>
                        </a:defRPr>
                      </a:lvl3pPr>
                      <a:lvl4pPr marL="1399113" algn="l" defTabSz="932742" rtl="0" eaLnBrk="1" latinLnBrk="0" hangingPunct="1">
                        <a:defRPr sz="1800" kern="1200">
                          <a:solidFill>
                            <a:schemeClr val="dk1"/>
                          </a:solidFill>
                          <a:latin typeface="Segoe UI"/>
                        </a:defRPr>
                      </a:lvl4pPr>
                      <a:lvl5pPr marL="1865484" algn="l" defTabSz="932742" rtl="0" eaLnBrk="1" latinLnBrk="0" hangingPunct="1">
                        <a:defRPr sz="1800" kern="1200">
                          <a:solidFill>
                            <a:schemeClr val="dk1"/>
                          </a:solidFill>
                          <a:latin typeface="Segoe UI"/>
                        </a:defRPr>
                      </a:lvl5pPr>
                      <a:lvl6pPr marL="2331856" algn="l" defTabSz="932742" rtl="0" eaLnBrk="1" latinLnBrk="0" hangingPunct="1">
                        <a:defRPr sz="1800" kern="1200">
                          <a:solidFill>
                            <a:schemeClr val="dk1"/>
                          </a:solidFill>
                          <a:latin typeface="Segoe UI"/>
                        </a:defRPr>
                      </a:lvl6pPr>
                      <a:lvl7pPr marL="2798226" algn="l" defTabSz="932742" rtl="0" eaLnBrk="1" latinLnBrk="0" hangingPunct="1">
                        <a:defRPr sz="1800" kern="1200">
                          <a:solidFill>
                            <a:schemeClr val="dk1"/>
                          </a:solidFill>
                          <a:latin typeface="Segoe UI"/>
                        </a:defRPr>
                      </a:lvl7pPr>
                      <a:lvl8pPr marL="3264597" algn="l" defTabSz="932742" rtl="0" eaLnBrk="1" latinLnBrk="0" hangingPunct="1">
                        <a:defRPr sz="1800" kern="1200">
                          <a:solidFill>
                            <a:schemeClr val="dk1"/>
                          </a:solidFill>
                          <a:latin typeface="Segoe UI"/>
                        </a:defRPr>
                      </a:lvl8pPr>
                      <a:lvl9pPr marL="3730969" algn="l" defTabSz="932742" rtl="0" eaLnBrk="1" latinLnBrk="0" hangingPunct="1">
                        <a:defRPr sz="1800" kern="1200">
                          <a:solidFill>
                            <a:schemeClr val="dk1"/>
                          </a:solidFill>
                          <a:latin typeface="Segoe UI"/>
                        </a:defRPr>
                      </a:lvl9pPr>
                    </a:lstStyle>
                    <a:p>
                      <a:pPr marL="0" marR="0" lvl="0" indent="0" algn="ctr" defTabSz="932384"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chemeClr val="tx1"/>
                          </a:solidFill>
                          <a:effectLst/>
                          <a:uLnTx/>
                          <a:uFillTx/>
                          <a:latin typeface="Segoe UI Semibold"/>
                          <a:ea typeface="+mn-ea"/>
                          <a:cs typeface="+mn-cs"/>
                          <a:sym typeface="Wingdings" panose="05000000000000000000" pitchFamily="2" charset="2"/>
                        </a:rPr>
                        <a:t></a:t>
                      </a:r>
                      <a:endParaRPr kumimoji="0" lang="en-US" sz="1600" b="0" i="0" u="none" strike="noStrike" kern="1200" cap="none" spc="0" normalizeH="0" baseline="0" noProof="0" dirty="0">
                        <a:ln>
                          <a:noFill/>
                        </a:ln>
                        <a:solidFill>
                          <a:schemeClr val="tx1"/>
                        </a:solidFill>
                        <a:effectLst/>
                        <a:uLnTx/>
                        <a:uFillTx/>
                        <a:latin typeface="Segoe UI Semibold"/>
                        <a:ea typeface="+mn-ea"/>
                        <a:cs typeface="+mn-cs"/>
                      </a:endParaRPr>
                    </a:p>
                  </a:txBody>
                  <a:tcPr marL="137160" marR="137160" anchor="ctr">
                    <a:lnL w="6350" cap="flat" cmpd="sng" algn="ctr">
                      <a:solidFill>
                        <a:schemeClr val="tx1">
                          <a:lumMod val="75000"/>
                        </a:schemeClr>
                      </a:solidFill>
                      <a:prstDash val="solid"/>
                      <a:round/>
                      <a:headEnd type="none" w="med" len="med"/>
                      <a:tailEnd type="none" w="med" len="med"/>
                    </a:lnL>
                    <a:lnR w="12700" cap="flat" cmpd="sng" algn="ctr">
                      <a:noFill/>
                      <a:prstDash val="solid"/>
                      <a:round/>
                      <a:headEnd type="none" w="med" len="med"/>
                      <a:tailEnd type="none" w="med" len="med"/>
                    </a:lnR>
                    <a:lnT w="6350" cap="flat" cmpd="sng" algn="ctr">
                      <a:solidFill>
                        <a:schemeClr val="tx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70060643"/>
                  </a:ext>
                </a:extLst>
              </a:tr>
            </a:tbl>
          </a:graphicData>
        </a:graphic>
      </p:graphicFrame>
    </p:spTree>
    <p:extLst>
      <p:ext uri="{BB962C8B-B14F-4D97-AF65-F5344CB8AC3E}">
        <p14:creationId xmlns:p14="http://schemas.microsoft.com/office/powerpoint/2010/main" val="2304905616"/>
      </p:ext>
    </p:extLst>
  </p:cSld>
  <p:clrMapOvr>
    <a:masterClrMapping/>
  </p:clrMapOvr>
  <p:transition>
    <p:fade/>
  </p:transition>
</p:sld>
</file>

<file path=ppt/slides/slide1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383714" y="3716338"/>
            <a:ext cx="11017250" cy="430212"/>
          </a:xfrm>
        </p:spPr>
        <p:txBody>
          <a:bodyPr>
            <a:noAutofit/>
          </a:bodyPr>
          <a:lstStyle/>
          <a:p>
            <a:r>
              <a:rPr lang="en-US" sz="3200">
                <a:solidFill>
                  <a:srgbClr val="463668"/>
                </a:solidFill>
              </a:rPr>
              <a:t>Key responsibilities of container and content governance</a:t>
            </a:r>
          </a:p>
        </p:txBody>
      </p:sp>
      <p:sp>
        <p:nvSpPr>
          <p:cNvPr id="23" name="Rectangle 22">
            <a:extLst>
              <a:ext uri="{FF2B5EF4-FFF2-40B4-BE49-F238E27FC236}">
                <a16:creationId xmlns:a16="http://schemas.microsoft.com/office/drawing/2014/main" id="{3AA6A555-D386-E742-81ED-722ABE921870}"/>
              </a:ext>
            </a:extLst>
          </p:cNvPr>
          <p:cNvSpPr/>
          <p:nvPr/>
        </p:nvSpPr>
        <p:spPr>
          <a:xfrm>
            <a:off x="495300" y="4346204"/>
            <a:ext cx="2480224" cy="1531148"/>
          </a:xfrm>
          <a:prstGeom prst="rect">
            <a:avLst/>
          </a:prstGeom>
          <a:no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89642" rIns="89642" bIns="89642" numCol="1" rtlCol="0" anchor="t" anchorCtr="0" compatLnSpc="1">
            <a:prstTxWarp prst="textNoShape">
              <a:avLst/>
            </a:prstTxWarp>
            <a:spAutoFit/>
          </a:bodyPr>
          <a:lstStyle/>
          <a:p>
            <a:pPr defTabSz="913692" fontAlgn="base">
              <a:lnSpc>
                <a:spcPct val="90000"/>
              </a:lnSpc>
              <a:spcAft>
                <a:spcPts val="1176"/>
              </a:spcAft>
            </a:pPr>
            <a:r>
              <a:rPr lang="en-US" kern="0" dirty="0">
                <a:solidFill>
                  <a:srgbClr val="8661C5"/>
                </a:solidFill>
                <a:latin typeface="Segoe UI Semibold"/>
              </a:rPr>
              <a:t>Empower </a:t>
            </a:r>
            <a:br>
              <a:rPr lang="en-US" kern="0" dirty="0">
                <a:solidFill>
                  <a:srgbClr val="8661C5"/>
                </a:solidFill>
                <a:latin typeface="Segoe UI Semibold"/>
              </a:rPr>
            </a:br>
            <a:r>
              <a:rPr lang="en-US" kern="0" dirty="0">
                <a:solidFill>
                  <a:srgbClr val="8661C5"/>
                </a:solidFill>
                <a:latin typeface="Segoe UI Semibold"/>
              </a:rPr>
              <a:t>employees</a:t>
            </a:r>
          </a:p>
          <a:p>
            <a:pPr marL="182880" indent="-182880" defTabSz="913692" fontAlgn="base">
              <a:spcAft>
                <a:spcPts val="400"/>
              </a:spcAft>
              <a:buFont typeface="Arial" panose="020B0604020202020204" pitchFamily="34" charset="0"/>
              <a:buChar char="•"/>
              <a:defRPr/>
            </a:pPr>
            <a:r>
              <a:rPr lang="en-US" sz="1400" kern="0" dirty="0">
                <a:solidFill>
                  <a:srgbClr val="282828"/>
                </a:solidFill>
                <a:latin typeface="Segoe UI"/>
              </a:rPr>
              <a:t>Support self-service creation</a:t>
            </a:r>
          </a:p>
          <a:p>
            <a:pPr marL="182880" indent="-182880" defTabSz="913692" fontAlgn="base">
              <a:spcAft>
                <a:spcPts val="400"/>
              </a:spcAft>
              <a:buFont typeface="Arial" panose="020B0604020202020204" pitchFamily="34" charset="0"/>
              <a:buChar char="•"/>
              <a:defRPr/>
            </a:pPr>
            <a:r>
              <a:rPr lang="en-US" sz="1400" kern="0" dirty="0">
                <a:solidFill>
                  <a:srgbClr val="282828"/>
                </a:solidFill>
                <a:latin typeface="Segoe UI"/>
              </a:rPr>
              <a:t>Use life-cycle management</a:t>
            </a:r>
          </a:p>
        </p:txBody>
      </p:sp>
      <p:sp>
        <p:nvSpPr>
          <p:cNvPr id="9" name="Rectangle 8">
            <a:extLst>
              <a:ext uri="{FF2B5EF4-FFF2-40B4-BE49-F238E27FC236}">
                <a16:creationId xmlns:a16="http://schemas.microsoft.com/office/drawing/2014/main" id="{1E6007E7-9D7F-E446-818C-04887A7F4702}"/>
              </a:ext>
            </a:extLst>
          </p:cNvPr>
          <p:cNvSpPr/>
          <p:nvPr/>
        </p:nvSpPr>
        <p:spPr>
          <a:xfrm>
            <a:off x="3359379" y="4346204"/>
            <a:ext cx="2480221" cy="1746592"/>
          </a:xfrm>
          <a:prstGeom prst="rect">
            <a:avLst/>
          </a:prstGeom>
          <a:no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89642" rIns="89642" bIns="89642" numCol="1" rtlCol="0" anchor="t" anchorCtr="0" compatLnSpc="1">
            <a:prstTxWarp prst="textNoShape">
              <a:avLst/>
            </a:prstTxWarp>
            <a:spAutoFit/>
          </a:bodyPr>
          <a:lstStyle/>
          <a:p>
            <a:pPr defTabSz="913692" fontAlgn="base">
              <a:lnSpc>
                <a:spcPct val="90000"/>
              </a:lnSpc>
              <a:spcAft>
                <a:spcPts val="1176"/>
              </a:spcAft>
            </a:pPr>
            <a:r>
              <a:rPr lang="en-US" kern="0" dirty="0">
                <a:solidFill>
                  <a:srgbClr val="8661C5"/>
                </a:solidFill>
                <a:latin typeface="Segoe UI Semibold"/>
              </a:rPr>
              <a:t>Identify valuable content</a:t>
            </a:r>
          </a:p>
          <a:p>
            <a:pPr marL="182880" indent="-182880" defTabSz="913692" fontAlgn="base">
              <a:spcAft>
                <a:spcPts val="400"/>
              </a:spcAft>
              <a:buFont typeface="Arial" panose="020B0604020202020204" pitchFamily="34" charset="0"/>
              <a:buChar char="•"/>
              <a:defRPr/>
            </a:pPr>
            <a:r>
              <a:rPr lang="en-US" sz="1400" kern="0" dirty="0">
                <a:solidFill>
                  <a:srgbClr val="282828"/>
                </a:solidFill>
                <a:latin typeface="Segoe UI"/>
              </a:rPr>
              <a:t>Require classification for containers</a:t>
            </a:r>
          </a:p>
          <a:p>
            <a:pPr marL="182880" indent="-182880" defTabSz="913692" fontAlgn="base">
              <a:spcAft>
                <a:spcPts val="400"/>
              </a:spcAft>
              <a:buFont typeface="Arial" panose="020B0604020202020204" pitchFamily="34" charset="0"/>
              <a:buChar char="•"/>
              <a:defRPr/>
            </a:pPr>
            <a:r>
              <a:rPr lang="en-US" sz="1400" kern="0" dirty="0">
                <a:solidFill>
                  <a:srgbClr val="282828"/>
                </a:solidFill>
                <a:latin typeface="Segoe UI"/>
              </a:rPr>
              <a:t>Scan with data loss prevention (DLP)</a:t>
            </a:r>
          </a:p>
        </p:txBody>
      </p:sp>
      <p:sp>
        <p:nvSpPr>
          <p:cNvPr id="12" name="Rectangle 11">
            <a:extLst>
              <a:ext uri="{FF2B5EF4-FFF2-40B4-BE49-F238E27FC236}">
                <a16:creationId xmlns:a16="http://schemas.microsoft.com/office/drawing/2014/main" id="{F5CFC4C9-9993-F44A-9343-81FA5C69E8F5}"/>
              </a:ext>
            </a:extLst>
          </p:cNvPr>
          <p:cNvSpPr/>
          <p:nvPr/>
        </p:nvSpPr>
        <p:spPr>
          <a:xfrm>
            <a:off x="6223457" y="4346204"/>
            <a:ext cx="2566901" cy="1815328"/>
          </a:xfrm>
          <a:prstGeom prst="rect">
            <a:avLst/>
          </a:prstGeom>
          <a:no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89642" rIns="89642" bIns="89642" numCol="1" rtlCol="0" anchor="t" anchorCtr="0" compatLnSpc="1">
            <a:prstTxWarp prst="textNoShape">
              <a:avLst/>
            </a:prstTxWarp>
            <a:spAutoFit/>
          </a:bodyPr>
          <a:lstStyle/>
          <a:p>
            <a:pPr defTabSz="913692" fontAlgn="base">
              <a:lnSpc>
                <a:spcPct val="90000"/>
              </a:lnSpc>
              <a:spcAft>
                <a:spcPts val="1176"/>
              </a:spcAft>
            </a:pPr>
            <a:r>
              <a:rPr lang="en-US" kern="0" dirty="0">
                <a:solidFill>
                  <a:srgbClr val="8661C5"/>
                </a:solidFill>
                <a:latin typeface="Segoe UI Semibold"/>
              </a:rPr>
              <a:t>Protect assets</a:t>
            </a:r>
          </a:p>
          <a:p>
            <a:pPr marL="182880" indent="-182880" defTabSz="913692" fontAlgn="base">
              <a:spcAft>
                <a:spcPts val="400"/>
              </a:spcAft>
              <a:buFont typeface="Arial" panose="020B0604020202020204" pitchFamily="34" charset="0"/>
              <a:buChar char="•"/>
              <a:defRPr/>
            </a:pPr>
            <a:r>
              <a:rPr lang="en-US" sz="1400" kern="0" dirty="0">
                <a:solidFill>
                  <a:srgbClr val="282828"/>
                </a:solidFill>
                <a:latin typeface="Segoe UI"/>
              </a:rPr>
              <a:t>Limit reach</a:t>
            </a:r>
          </a:p>
          <a:p>
            <a:pPr marL="182880" indent="-182880" defTabSz="913692" fontAlgn="base">
              <a:spcAft>
                <a:spcPts val="400"/>
              </a:spcAft>
              <a:buFont typeface="Arial" panose="020B0604020202020204" pitchFamily="34" charset="0"/>
              <a:buChar char="•"/>
              <a:defRPr/>
            </a:pPr>
            <a:r>
              <a:rPr lang="en-US" sz="1400" kern="0" dirty="0">
                <a:solidFill>
                  <a:srgbClr val="282828"/>
                </a:solidFill>
                <a:latin typeface="Segoe UI"/>
              </a:rPr>
              <a:t>Enforce policy</a:t>
            </a:r>
          </a:p>
          <a:p>
            <a:pPr marL="182880" indent="-182880" defTabSz="913692" fontAlgn="base">
              <a:spcAft>
                <a:spcPts val="400"/>
              </a:spcAft>
              <a:buFont typeface="Arial" panose="020B0604020202020204" pitchFamily="34" charset="0"/>
              <a:buChar char="•"/>
              <a:defRPr/>
            </a:pPr>
            <a:r>
              <a:rPr lang="en-US" sz="1400" kern="0" dirty="0">
                <a:solidFill>
                  <a:srgbClr val="282828"/>
                </a:solidFill>
                <a:latin typeface="Segoe UI"/>
              </a:rPr>
              <a:t>Use conditional access</a:t>
            </a:r>
          </a:p>
          <a:p>
            <a:pPr marL="182880" indent="-182880" defTabSz="913692" fontAlgn="base">
              <a:spcAft>
                <a:spcPts val="400"/>
              </a:spcAft>
              <a:buFont typeface="Arial" panose="020B0604020202020204" pitchFamily="34" charset="0"/>
              <a:buChar char="•"/>
              <a:defRPr/>
            </a:pPr>
            <a:r>
              <a:rPr lang="en-US" sz="1400" kern="0" dirty="0">
                <a:solidFill>
                  <a:srgbClr val="282828"/>
                </a:solidFill>
                <a:latin typeface="Segoe UI"/>
              </a:rPr>
              <a:t>Use Information Rights Management (IRM)</a:t>
            </a:r>
          </a:p>
        </p:txBody>
      </p:sp>
      <p:sp>
        <p:nvSpPr>
          <p:cNvPr id="22" name="Rectangle 21">
            <a:extLst>
              <a:ext uri="{FF2B5EF4-FFF2-40B4-BE49-F238E27FC236}">
                <a16:creationId xmlns:a16="http://schemas.microsoft.com/office/drawing/2014/main" id="{A96E9D5E-290A-0548-B26B-2DB139767852}"/>
              </a:ext>
            </a:extLst>
          </p:cNvPr>
          <p:cNvSpPr/>
          <p:nvPr/>
        </p:nvSpPr>
        <p:spPr>
          <a:xfrm>
            <a:off x="9087534" y="4346204"/>
            <a:ext cx="2609165" cy="1797888"/>
          </a:xfrm>
          <a:prstGeom prst="rect">
            <a:avLst/>
          </a:prstGeom>
          <a:noFill/>
          <a:ln>
            <a:no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vert="horz" wrap="square" lIns="0" tIns="89642" rIns="89642" bIns="89642" numCol="1" rtlCol="0" anchor="t" anchorCtr="0" compatLnSpc="1">
            <a:prstTxWarp prst="textNoShape">
              <a:avLst/>
            </a:prstTxWarp>
            <a:spAutoFit/>
          </a:bodyPr>
          <a:lstStyle/>
          <a:p>
            <a:pPr defTabSz="913692" fontAlgn="base">
              <a:lnSpc>
                <a:spcPct val="90000"/>
              </a:lnSpc>
              <a:spcAft>
                <a:spcPts val="1176"/>
              </a:spcAft>
            </a:pPr>
            <a:r>
              <a:rPr lang="en-US" kern="0" dirty="0">
                <a:solidFill>
                  <a:srgbClr val="8661C5"/>
                </a:solidFill>
                <a:latin typeface="Segoe UI Semibold"/>
              </a:rPr>
              <a:t>Ensure </a:t>
            </a:r>
            <a:br>
              <a:rPr lang="en-US" kern="0" dirty="0">
                <a:solidFill>
                  <a:srgbClr val="8661C5"/>
                </a:solidFill>
                <a:latin typeface="Segoe UI Semibold"/>
              </a:rPr>
            </a:br>
            <a:r>
              <a:rPr lang="en-US" kern="0" dirty="0">
                <a:solidFill>
                  <a:srgbClr val="8661C5"/>
                </a:solidFill>
                <a:latin typeface="Segoe UI Semibold"/>
              </a:rPr>
              <a:t>accountability</a:t>
            </a:r>
          </a:p>
          <a:p>
            <a:pPr marL="182880" indent="-182880" defTabSz="913692" fontAlgn="base">
              <a:spcAft>
                <a:spcPts val="400"/>
              </a:spcAft>
              <a:buFont typeface="Arial" panose="020B0604020202020204" pitchFamily="34" charset="0"/>
              <a:buChar char="•"/>
              <a:defRPr/>
            </a:pPr>
            <a:r>
              <a:rPr lang="en-US" sz="1400" kern="0" dirty="0">
                <a:solidFill>
                  <a:srgbClr val="282828"/>
                </a:solidFill>
                <a:latin typeface="Segoe UI"/>
              </a:rPr>
              <a:t>Manage group/site ownership</a:t>
            </a:r>
          </a:p>
          <a:p>
            <a:pPr marL="182880" indent="-182880" defTabSz="913692" fontAlgn="base">
              <a:spcAft>
                <a:spcPts val="400"/>
              </a:spcAft>
              <a:buFont typeface="Arial" panose="020B0604020202020204" pitchFamily="34" charset="0"/>
              <a:buChar char="•"/>
              <a:defRPr/>
            </a:pPr>
            <a:r>
              <a:rPr lang="en-US" sz="1400" kern="0" dirty="0">
                <a:solidFill>
                  <a:srgbClr val="282828"/>
                </a:solidFill>
                <a:latin typeface="Segoe UI"/>
              </a:rPr>
              <a:t>Review external membership</a:t>
            </a:r>
          </a:p>
          <a:p>
            <a:pPr marL="182880" indent="-182880" defTabSz="913692" fontAlgn="base">
              <a:spcAft>
                <a:spcPts val="400"/>
              </a:spcAft>
              <a:buFont typeface="Arial" panose="020B0604020202020204" pitchFamily="34" charset="0"/>
              <a:buChar char="•"/>
              <a:defRPr/>
            </a:pPr>
            <a:r>
              <a:rPr lang="en-US" sz="1400" kern="0" dirty="0">
                <a:solidFill>
                  <a:srgbClr val="282828"/>
                </a:solidFill>
                <a:latin typeface="Segoe UI"/>
              </a:rPr>
              <a:t>Use IT services</a:t>
            </a:r>
          </a:p>
        </p:txBody>
      </p:sp>
    </p:spTree>
    <p:extLst>
      <p:ext uri="{BB962C8B-B14F-4D97-AF65-F5344CB8AC3E}">
        <p14:creationId xmlns:p14="http://schemas.microsoft.com/office/powerpoint/2010/main" val="29761300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750" fill="hold"/>
                                        <p:tgtEl>
                                          <p:spTgt spid="23"/>
                                        </p:tgtEl>
                                        <p:attrNameLst>
                                          <p:attrName>ppt_x</p:attrName>
                                        </p:attrNameLst>
                                      </p:cBhvr>
                                      <p:tavLst>
                                        <p:tav tm="0">
                                          <p:val>
                                            <p:strVal val="1+#ppt_w/2"/>
                                          </p:val>
                                        </p:tav>
                                        <p:tav tm="100000">
                                          <p:val>
                                            <p:strVal val="#ppt_x"/>
                                          </p:val>
                                        </p:tav>
                                      </p:tavLst>
                                    </p:anim>
                                    <p:anim calcmode="lin" valueType="num">
                                      <p:cBhvr additive="base">
                                        <p:cTn id="8" dur="75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5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750" fill="hold"/>
                                        <p:tgtEl>
                                          <p:spTgt spid="9"/>
                                        </p:tgtEl>
                                        <p:attrNameLst>
                                          <p:attrName>ppt_x</p:attrName>
                                        </p:attrNameLst>
                                      </p:cBhvr>
                                      <p:tavLst>
                                        <p:tav tm="0">
                                          <p:val>
                                            <p:strVal val="1+#ppt_w/2"/>
                                          </p:val>
                                        </p:tav>
                                        <p:tav tm="100000">
                                          <p:val>
                                            <p:strVal val="#ppt_x"/>
                                          </p:val>
                                        </p:tav>
                                      </p:tavLst>
                                    </p:anim>
                                    <p:anim calcmode="lin" valueType="num">
                                      <p:cBhvr additive="base">
                                        <p:cTn id="12" dur="750" fill="hold"/>
                                        <p:tgtEl>
                                          <p:spTgt spid="9"/>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5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750" fill="hold"/>
                                        <p:tgtEl>
                                          <p:spTgt spid="12"/>
                                        </p:tgtEl>
                                        <p:attrNameLst>
                                          <p:attrName>ppt_x</p:attrName>
                                        </p:attrNameLst>
                                      </p:cBhvr>
                                      <p:tavLst>
                                        <p:tav tm="0">
                                          <p:val>
                                            <p:strVal val="1+#ppt_w/2"/>
                                          </p:val>
                                        </p:tav>
                                        <p:tav tm="100000">
                                          <p:val>
                                            <p:strVal val="#ppt_x"/>
                                          </p:val>
                                        </p:tav>
                                      </p:tavLst>
                                    </p:anim>
                                    <p:anim calcmode="lin" valueType="num">
                                      <p:cBhvr additive="base">
                                        <p:cTn id="16" dur="750" fill="hold"/>
                                        <p:tgtEl>
                                          <p:spTgt spid="12"/>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75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750" fill="hold"/>
                                        <p:tgtEl>
                                          <p:spTgt spid="22"/>
                                        </p:tgtEl>
                                        <p:attrNameLst>
                                          <p:attrName>ppt_x</p:attrName>
                                        </p:attrNameLst>
                                      </p:cBhvr>
                                      <p:tavLst>
                                        <p:tav tm="0">
                                          <p:val>
                                            <p:strVal val="1+#ppt_w/2"/>
                                          </p:val>
                                        </p:tav>
                                        <p:tav tm="100000">
                                          <p:val>
                                            <p:strVal val="#ppt_x"/>
                                          </p:val>
                                        </p:tav>
                                      </p:tavLst>
                                    </p:anim>
                                    <p:anim calcmode="lin" valueType="num">
                                      <p:cBhvr additive="base">
                                        <p:cTn id="20" dur="750" fill="hold"/>
                                        <p:tgtEl>
                                          <p:spTgt spid="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9" grpId="0"/>
      <p:bldP spid="12" grpId="0"/>
      <p:bldP spid="22"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8E31A-2CC5-5B4D-A376-3904FC79C03B}"/>
              </a:ext>
            </a:extLst>
          </p:cNvPr>
          <p:cNvSpPr>
            <a:spLocks noGrp="1"/>
          </p:cNvSpPr>
          <p:nvPr>
            <p:ph type="title"/>
          </p:nvPr>
        </p:nvSpPr>
        <p:spPr/>
        <p:txBody>
          <a:bodyPr/>
          <a:lstStyle/>
          <a:p>
            <a:r>
              <a:rPr lang="en-GB" dirty="0"/>
              <a:t>Where your employees need help</a:t>
            </a:r>
          </a:p>
        </p:txBody>
      </p:sp>
      <p:sp>
        <p:nvSpPr>
          <p:cNvPr id="3" name="TextBox 2">
            <a:extLst>
              <a:ext uri="{FF2B5EF4-FFF2-40B4-BE49-F238E27FC236}">
                <a16:creationId xmlns:a16="http://schemas.microsoft.com/office/drawing/2014/main" id="{73D12603-E5D4-0D55-A5B0-1A695B0BBFE1}"/>
              </a:ext>
            </a:extLst>
          </p:cNvPr>
          <p:cNvSpPr txBox="1"/>
          <p:nvPr/>
        </p:nvSpPr>
        <p:spPr>
          <a:xfrm>
            <a:off x="650242" y="1852167"/>
            <a:ext cx="2977403" cy="523679"/>
          </a:xfrm>
          <a:prstGeom prst="roundRect">
            <a:avLst>
              <a:gd name="adj" fmla="val 50000"/>
            </a:avLst>
          </a:prstGeom>
          <a:gradFill flip="none" rotWithShape="1">
            <a:gsLst>
              <a:gs pos="75000">
                <a:srgbClr val="0078D4"/>
              </a:gs>
              <a:gs pos="0">
                <a:srgbClr val="8661C5"/>
              </a:gs>
            </a:gsLst>
            <a:path path="circle">
              <a:fillToRect l="100000" t="100000"/>
            </a:path>
            <a:tileRect r="-100000" b="-100000"/>
          </a:gradFill>
          <a:ln>
            <a:noFill/>
            <a:headEnd type="none" w="med" len="med"/>
            <a:tailEnd type="none" w="med" len="med"/>
          </a:ln>
          <a:effectLst>
            <a:outerShdw blurRad="50800" dist="38100" dir="2700000" algn="tl" rotWithShape="0">
              <a:srgbClr val="454142">
                <a:alpha val="40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8288" rIns="0" bIns="45720" numCol="1" spcCol="0" rtlCol="0" fromWordArt="0" anchor="ctr" anchorCtr="0" forceAA="0" compatLnSpc="1">
            <a:prstTxWarp prst="textNoShape">
              <a:avLst/>
            </a:prstTxWarp>
            <a:spAutoFit/>
          </a:bodyPr>
          <a:lstStyle>
            <a:defPPr>
              <a:defRPr lang="en-US"/>
            </a:defPPr>
            <a:lvl1pPr algn="ctr" defTabSz="914367" fontAlgn="base">
              <a:lnSpc>
                <a:spcPct val="90000"/>
              </a:lnSpc>
              <a:spcBef>
                <a:spcPct val="0"/>
              </a:spcBef>
              <a:spcAft>
                <a:spcPct val="0"/>
              </a:spcAft>
              <a:defRPr sz="1600" b="1">
                <a:ln w="3175">
                  <a:noFill/>
                </a:ln>
                <a:gradFill>
                  <a:gsLst>
                    <a:gs pos="53933">
                      <a:srgbClr val="FFFFFF"/>
                    </a:gs>
                    <a:gs pos="38000">
                      <a:srgbClr val="FFFFFF"/>
                    </a:gs>
                  </a:gsLst>
                  <a:path path="circle">
                    <a:fillToRect l="100000" b="100000"/>
                  </a:path>
                </a:gradFill>
                <a:latin typeface="+mj-lt"/>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367"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w="3175">
                  <a:noFill/>
                </a:ln>
                <a:gradFill>
                  <a:gsLst>
                    <a:gs pos="53933">
                      <a:srgbClr val="FFFFFF"/>
                    </a:gs>
                    <a:gs pos="38000">
                      <a:srgbClr val="FFFFFF"/>
                    </a:gs>
                  </a:gsLst>
                  <a:path path="circle">
                    <a:fillToRect l="100000" b="100000"/>
                  </a:path>
                </a:gradFill>
                <a:effectLst/>
                <a:uLnTx/>
                <a:uFillTx/>
                <a:latin typeface="Segoe UI Semibold"/>
                <a:ea typeface="+mn-ea"/>
                <a:cs typeface="Segoe UI" pitchFamily="34" charset="0"/>
              </a:rPr>
              <a:t>The Broken Meeting</a:t>
            </a:r>
          </a:p>
        </p:txBody>
      </p:sp>
      <p:sp>
        <p:nvSpPr>
          <p:cNvPr id="38" name="TextBox 37">
            <a:extLst>
              <a:ext uri="{FF2B5EF4-FFF2-40B4-BE49-F238E27FC236}">
                <a16:creationId xmlns:a16="http://schemas.microsoft.com/office/drawing/2014/main" id="{C15A802B-8CF9-E30F-94BC-D66821B61020}"/>
              </a:ext>
            </a:extLst>
          </p:cNvPr>
          <p:cNvSpPr txBox="1"/>
          <p:nvPr/>
        </p:nvSpPr>
        <p:spPr>
          <a:xfrm>
            <a:off x="716692" y="2780270"/>
            <a:ext cx="2780270" cy="3447098"/>
          </a:xfrm>
          <a:prstGeom prst="rect">
            <a:avLst/>
          </a:prstGeom>
          <a:noFill/>
        </p:spPr>
        <p:txBody>
          <a:bodyPr wrap="square" lIns="0" tIns="0" rIns="0" bIns="0" rtlCol="0">
            <a:spAutoFit/>
          </a:bodyPr>
          <a:lstStyle/>
          <a:p>
            <a:pPr marL="342900" marR="0" lvl="0" indent="-342900" algn="l" defTabSz="914367"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600" b="1" i="1" u="none" strike="noStrike" kern="1200" cap="none" spc="0" normalizeH="0" baseline="0" noProof="0" dirty="0">
                <a:ln>
                  <a:noFill/>
                </a:ln>
                <a:effectLst/>
                <a:uLnTx/>
                <a:uFillTx/>
                <a:latin typeface="Segoe UI"/>
                <a:ea typeface="+mn-ea"/>
                <a:cs typeface="+mn-cs"/>
              </a:rPr>
              <a:t>“Receiving the information I need” </a:t>
            </a:r>
            <a:r>
              <a:rPr kumimoji="0" lang="en-GB" sz="1600" b="0" i="0" u="none" strike="noStrike" kern="1200" cap="none" spc="0" normalizeH="0" baseline="0" noProof="0" dirty="0">
                <a:ln>
                  <a:noFill/>
                </a:ln>
                <a:effectLst/>
                <a:uLnTx/>
                <a:uFillTx/>
                <a:latin typeface="Segoe UI"/>
                <a:ea typeface="+mn-ea"/>
                <a:cs typeface="+mn-cs"/>
              </a:rPr>
              <a:t>is the number one reason employees join a meeting</a:t>
            </a:r>
          </a:p>
          <a:p>
            <a:pPr marL="285750" marR="0" lvl="0" indent="-285750" algn="l" defTabSz="914367"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600" b="0" i="0" u="none" strike="noStrike" kern="1200" cap="none" spc="0" normalizeH="0" baseline="0" noProof="0" dirty="0">
              <a:ln>
                <a:noFill/>
              </a:ln>
              <a:effectLst/>
              <a:uLnTx/>
              <a:uFillTx/>
              <a:latin typeface="Segoe UI"/>
              <a:ea typeface="+mn-ea"/>
              <a:cs typeface="+mn-cs"/>
            </a:endParaRPr>
          </a:p>
          <a:p>
            <a:pPr marL="342900" marR="0" lvl="0" indent="-342900" algn="l" defTabSz="914367"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600" b="0" i="0" u="none" strike="noStrike" kern="1200" cap="none" spc="0" normalizeH="0" baseline="0" noProof="0" dirty="0">
                <a:ln>
                  <a:noFill/>
                </a:ln>
                <a:effectLst/>
                <a:uLnTx/>
                <a:uFillTx/>
                <a:latin typeface="Segoe UI"/>
                <a:ea typeface="+mn-ea"/>
                <a:cs typeface="+mn-cs"/>
              </a:rPr>
              <a:t>Only </a:t>
            </a:r>
            <a:r>
              <a:rPr kumimoji="0" lang="en-GB" sz="1600" b="1" i="0" u="none" strike="noStrike" kern="1200" cap="none" spc="0" normalizeH="0" baseline="0" noProof="0" dirty="0">
                <a:ln>
                  <a:noFill/>
                </a:ln>
                <a:effectLst/>
                <a:uLnTx/>
                <a:uFillTx/>
                <a:latin typeface="Segoe UI"/>
                <a:ea typeface="+mn-ea"/>
                <a:cs typeface="+mn-cs"/>
              </a:rPr>
              <a:t>1 in 3 </a:t>
            </a:r>
            <a:r>
              <a:rPr kumimoji="0" lang="en-GB" sz="1600" b="0" i="0" u="none" strike="noStrike" kern="1200" cap="none" spc="0" normalizeH="0" baseline="0" noProof="0" dirty="0">
                <a:ln>
                  <a:noFill/>
                </a:ln>
                <a:effectLst/>
                <a:uLnTx/>
                <a:uFillTx/>
                <a:latin typeface="Segoe UI"/>
                <a:ea typeface="+mn-ea"/>
                <a:cs typeface="+mn-cs"/>
              </a:rPr>
              <a:t>employees think </a:t>
            </a:r>
            <a:r>
              <a:rPr kumimoji="0" lang="en-GB" sz="1600" b="1" i="0" u="none" strike="noStrike" kern="1200" cap="none" spc="0" normalizeH="0" baseline="0" noProof="0" dirty="0">
                <a:ln>
                  <a:noFill/>
                </a:ln>
                <a:effectLst/>
                <a:uLnTx/>
                <a:uFillTx/>
                <a:latin typeface="Segoe UI"/>
                <a:ea typeface="+mn-ea"/>
                <a:cs typeface="+mn-cs"/>
              </a:rPr>
              <a:t>they would be missed </a:t>
            </a:r>
            <a:r>
              <a:rPr kumimoji="0" lang="en-GB" sz="1600" b="0" i="0" u="none" strike="noStrike" kern="1200" cap="none" spc="0" normalizeH="0" baseline="0" noProof="0" dirty="0">
                <a:ln>
                  <a:noFill/>
                </a:ln>
                <a:effectLst/>
                <a:uLnTx/>
                <a:uFillTx/>
                <a:latin typeface="Segoe UI"/>
                <a:ea typeface="+mn-ea"/>
                <a:cs typeface="+mn-cs"/>
              </a:rPr>
              <a:t>if they couldn’t join most of their team meetings</a:t>
            </a:r>
          </a:p>
          <a:p>
            <a:pPr marL="285750" marR="0" lvl="0" indent="-285750" algn="l" defTabSz="914367"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600" b="0" i="0" u="none" strike="noStrike" kern="1200" cap="none" spc="0" normalizeH="0" baseline="0" noProof="0" dirty="0">
              <a:ln>
                <a:noFill/>
              </a:ln>
              <a:effectLst/>
              <a:uLnTx/>
              <a:uFillTx/>
              <a:latin typeface="Segoe UI"/>
              <a:ea typeface="+mn-ea"/>
              <a:cs typeface="+mn-cs"/>
            </a:endParaRPr>
          </a:p>
          <a:p>
            <a:pPr marL="342900" marR="0" lvl="0" indent="-342900" algn="l" defTabSz="914367"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600" b="0" i="0" u="none" strike="noStrike" kern="1200" cap="none" spc="0" normalizeH="0" baseline="0" noProof="0" dirty="0">
                <a:ln>
                  <a:noFill/>
                </a:ln>
                <a:effectLst/>
                <a:uLnTx/>
                <a:uFillTx/>
                <a:latin typeface="Segoe UI"/>
                <a:ea typeface="+mn-ea"/>
                <a:cs typeface="+mn-cs"/>
              </a:rPr>
              <a:t>58% of employees say it’s </a:t>
            </a:r>
            <a:r>
              <a:rPr kumimoji="0" lang="en-GB" sz="1600" b="1" i="0" u="none" strike="noStrike" kern="1200" cap="none" spc="0" normalizeH="0" baseline="0" noProof="0" dirty="0">
                <a:ln>
                  <a:noFill/>
                </a:ln>
                <a:effectLst/>
                <a:uLnTx/>
                <a:uFillTx/>
                <a:latin typeface="Segoe UI"/>
                <a:ea typeface="+mn-ea"/>
                <a:cs typeface="+mn-cs"/>
              </a:rPr>
              <a:t>difficult to brainstorm </a:t>
            </a:r>
            <a:r>
              <a:rPr kumimoji="0" lang="en-GB" sz="1600" b="0" i="0" u="none" strike="noStrike" kern="1200" cap="none" spc="0" normalizeH="0" baseline="0" noProof="0" dirty="0">
                <a:ln>
                  <a:noFill/>
                </a:ln>
                <a:effectLst/>
                <a:uLnTx/>
                <a:uFillTx/>
                <a:latin typeface="Segoe UI"/>
                <a:ea typeface="+mn-ea"/>
                <a:cs typeface="+mn-cs"/>
              </a:rPr>
              <a:t>in a virtual meeting</a:t>
            </a:r>
          </a:p>
        </p:txBody>
      </p:sp>
      <p:cxnSp>
        <p:nvCxnSpPr>
          <p:cNvPr id="56" name="Straight Connector 55">
            <a:extLst>
              <a:ext uri="{FF2B5EF4-FFF2-40B4-BE49-F238E27FC236}">
                <a16:creationId xmlns:a16="http://schemas.microsoft.com/office/drawing/2014/main" id="{E1C8D2DE-5F79-03BF-9859-F4916AB39CFA}"/>
              </a:ext>
              <a:ext uri="{C183D7F6-B498-43B3-948B-1728B52AA6E4}">
                <adec:decorative xmlns:adec="http://schemas.microsoft.com/office/drawing/2017/decorative" val="1"/>
              </a:ext>
            </a:extLst>
          </p:cNvPr>
          <p:cNvCxnSpPr>
            <a:cxnSpLocks/>
          </p:cNvCxnSpPr>
          <p:nvPr/>
        </p:nvCxnSpPr>
        <p:spPr>
          <a:xfrm>
            <a:off x="4098769" y="2511647"/>
            <a:ext cx="0" cy="3605754"/>
          </a:xfrm>
          <a:prstGeom prst="line">
            <a:avLst/>
          </a:prstGeom>
          <a:ln>
            <a:solidFill>
              <a:srgbClr val="B1B3B3"/>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DC4CA56E-B787-8A67-D65A-CBF370BBE4C8}"/>
              </a:ext>
            </a:extLst>
          </p:cNvPr>
          <p:cNvSpPr txBox="1"/>
          <p:nvPr/>
        </p:nvSpPr>
        <p:spPr>
          <a:xfrm>
            <a:off x="4404679" y="1852167"/>
            <a:ext cx="3433753" cy="523679"/>
          </a:xfrm>
          <a:prstGeom prst="roundRect">
            <a:avLst>
              <a:gd name="adj" fmla="val 50000"/>
            </a:avLst>
          </a:prstGeom>
          <a:gradFill flip="none" rotWithShape="1">
            <a:gsLst>
              <a:gs pos="54000">
                <a:srgbClr val="FF5C39"/>
              </a:gs>
              <a:gs pos="0">
                <a:srgbClr val="FFB900"/>
              </a:gs>
            </a:gsLst>
            <a:path path="circle">
              <a:fillToRect l="100000" t="100000"/>
            </a:path>
            <a:tileRect r="-100000" b="-100000"/>
          </a:gradFill>
          <a:ln>
            <a:noFill/>
            <a:headEnd type="none" w="med" len="med"/>
            <a:tailEnd type="none" w="med" len="med"/>
          </a:ln>
          <a:effectLst>
            <a:outerShdw blurRad="50800" dist="38100" dir="2700000" algn="tl" rotWithShape="0">
              <a:srgbClr val="454142">
                <a:alpha val="40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8288" rIns="0" bIns="45720" numCol="1" spcCol="0" rtlCol="0" fromWordArt="0" anchor="ctr" anchorCtr="0" forceAA="0" compatLnSpc="1">
            <a:prstTxWarp prst="textNoShape">
              <a:avLst/>
            </a:prstTxWarp>
            <a:spAutoFit/>
          </a:bodyPr>
          <a:lstStyle>
            <a:defPPr>
              <a:defRPr lang="en-US"/>
            </a:defPPr>
            <a:lvl1pPr algn="ctr" defTabSz="914367" fontAlgn="base">
              <a:lnSpc>
                <a:spcPct val="90000"/>
              </a:lnSpc>
              <a:spcBef>
                <a:spcPct val="0"/>
              </a:spcBef>
              <a:spcAft>
                <a:spcPct val="0"/>
              </a:spcAft>
              <a:defRPr sz="1600" b="1">
                <a:ln w="3175">
                  <a:noFill/>
                </a:ln>
                <a:gradFill>
                  <a:gsLst>
                    <a:gs pos="53933">
                      <a:srgbClr val="FFFFFF"/>
                    </a:gs>
                    <a:gs pos="38000">
                      <a:srgbClr val="FFFFFF"/>
                    </a:gs>
                  </a:gsLst>
                  <a:path path="circle">
                    <a:fillToRect l="100000" b="100000"/>
                  </a:path>
                </a:gradFill>
                <a:latin typeface="+mj-lt"/>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367"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w="3175">
                  <a:noFill/>
                </a:ln>
                <a:solidFill>
                  <a:srgbClr val="FFFFFF"/>
                </a:solidFill>
                <a:effectLst/>
                <a:uLnTx/>
                <a:uFillTx/>
                <a:latin typeface="Segoe UI Semibold"/>
                <a:ea typeface="+mn-ea"/>
                <a:cs typeface="Segoe UI" pitchFamily="34" charset="0"/>
              </a:rPr>
              <a:t>The Information Labyrinth </a:t>
            </a:r>
          </a:p>
        </p:txBody>
      </p:sp>
      <p:sp>
        <p:nvSpPr>
          <p:cNvPr id="39" name="TextBox 38">
            <a:extLst>
              <a:ext uri="{FF2B5EF4-FFF2-40B4-BE49-F238E27FC236}">
                <a16:creationId xmlns:a16="http://schemas.microsoft.com/office/drawing/2014/main" id="{FAEF1917-8932-785E-D714-054ADCA9B013}"/>
              </a:ext>
            </a:extLst>
          </p:cNvPr>
          <p:cNvSpPr txBox="1"/>
          <p:nvPr/>
        </p:nvSpPr>
        <p:spPr>
          <a:xfrm>
            <a:off x="4655795" y="2759766"/>
            <a:ext cx="2780270" cy="2462213"/>
          </a:xfrm>
          <a:prstGeom prst="rect">
            <a:avLst/>
          </a:prstGeom>
          <a:noFill/>
        </p:spPr>
        <p:txBody>
          <a:bodyPr wrap="square" lIns="0" tIns="0" rIns="0" bIns="0" rtlCol="0">
            <a:spAutoFit/>
          </a:bodyPr>
          <a:lstStyle/>
          <a:p>
            <a:pPr marL="342900" marR="0" lvl="0" indent="-342900" algn="l" defTabSz="914367"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600" b="0" i="0" u="none" strike="noStrike" kern="1200" cap="none" spc="0" normalizeH="0" baseline="0" noProof="0">
                <a:ln>
                  <a:noFill/>
                </a:ln>
                <a:effectLst/>
                <a:uLnTx/>
                <a:uFillTx/>
                <a:latin typeface="Segoe UI"/>
                <a:ea typeface="+mn-ea"/>
                <a:cs typeface="+mn-cs"/>
              </a:rPr>
              <a:t>62% of employees say they struggle with spending </a:t>
            </a:r>
            <a:r>
              <a:rPr kumimoji="0" lang="en-GB" sz="1600" b="1" i="0" u="none" strike="noStrike" kern="1200" cap="none" spc="0" normalizeH="0" baseline="0" noProof="0">
                <a:ln>
                  <a:noFill/>
                </a:ln>
                <a:effectLst/>
                <a:uLnTx/>
                <a:uFillTx/>
                <a:latin typeface="Segoe UI"/>
                <a:ea typeface="+mn-ea"/>
                <a:cs typeface="+mn-cs"/>
              </a:rPr>
              <a:t>too much time searching for information </a:t>
            </a:r>
            <a:r>
              <a:rPr kumimoji="0" lang="en-GB" sz="1600" b="0" i="0" u="none" strike="noStrike" kern="1200" cap="none" spc="0" normalizeH="0" baseline="0" noProof="0">
                <a:ln>
                  <a:noFill/>
                </a:ln>
                <a:effectLst/>
                <a:uLnTx/>
                <a:uFillTx/>
                <a:latin typeface="Segoe UI"/>
                <a:ea typeface="+mn-ea"/>
                <a:cs typeface="+mn-cs"/>
              </a:rPr>
              <a:t>in their workday</a:t>
            </a:r>
          </a:p>
          <a:p>
            <a:pPr marL="342900" marR="0" lvl="0" indent="-342900" algn="l" defTabSz="914367"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600" b="0" i="0" u="none" strike="noStrike" kern="1200" cap="none" spc="0" normalizeH="0" baseline="0" noProof="0">
              <a:ln>
                <a:noFill/>
              </a:ln>
              <a:effectLst/>
              <a:uLnTx/>
              <a:uFillTx/>
              <a:latin typeface="Segoe UI"/>
              <a:ea typeface="+mn-ea"/>
              <a:cs typeface="+mn-cs"/>
            </a:endParaRPr>
          </a:p>
          <a:p>
            <a:pPr marL="342900" marR="0" lvl="0" indent="-342900" algn="l" defTabSz="914367"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600" b="0" i="0" u="none" strike="noStrike" kern="1200" cap="none" spc="0" normalizeH="0" baseline="0" noProof="0">
                <a:ln>
                  <a:noFill/>
                </a:ln>
                <a:effectLst/>
                <a:uLnTx/>
                <a:uFillTx/>
                <a:latin typeface="Segoe UI"/>
                <a:ea typeface="+mn-ea"/>
                <a:cs typeface="+mn-cs"/>
              </a:rPr>
              <a:t>A heavy email user will spend the equivalent of an entire workday – </a:t>
            </a:r>
            <a:r>
              <a:rPr kumimoji="0" lang="en-GB" sz="1600" b="1" i="0" u="none" strike="noStrike" kern="1200" cap="none" spc="0" normalizeH="0" baseline="0" noProof="0">
                <a:ln>
                  <a:noFill/>
                </a:ln>
                <a:effectLst/>
                <a:uLnTx/>
                <a:uFillTx/>
                <a:latin typeface="Segoe UI"/>
                <a:ea typeface="+mn-ea"/>
                <a:cs typeface="+mn-cs"/>
              </a:rPr>
              <a:t>8.8 hours </a:t>
            </a:r>
            <a:r>
              <a:rPr kumimoji="0" lang="en-GB" sz="1600" b="0" i="0" u="none" strike="noStrike" kern="1200" cap="none" spc="0" normalizeH="0" baseline="0" noProof="0">
                <a:ln>
                  <a:noFill/>
                </a:ln>
                <a:effectLst/>
                <a:uLnTx/>
                <a:uFillTx/>
                <a:latin typeface="Segoe UI"/>
                <a:ea typeface="+mn-ea"/>
                <a:cs typeface="+mn-cs"/>
              </a:rPr>
              <a:t>– per week in email</a:t>
            </a:r>
          </a:p>
        </p:txBody>
      </p:sp>
      <p:cxnSp>
        <p:nvCxnSpPr>
          <p:cNvPr id="57" name="Straight Connector 56">
            <a:extLst>
              <a:ext uri="{FF2B5EF4-FFF2-40B4-BE49-F238E27FC236}">
                <a16:creationId xmlns:a16="http://schemas.microsoft.com/office/drawing/2014/main" id="{25C62EE4-9A50-E1B5-93E6-3788829BE89B}"/>
              </a:ext>
              <a:ext uri="{C183D7F6-B498-43B3-948B-1728B52AA6E4}">
                <adec:decorative xmlns:adec="http://schemas.microsoft.com/office/drawing/2017/decorative" val="1"/>
              </a:ext>
            </a:extLst>
          </p:cNvPr>
          <p:cNvCxnSpPr>
            <a:cxnSpLocks/>
          </p:cNvCxnSpPr>
          <p:nvPr/>
        </p:nvCxnSpPr>
        <p:spPr>
          <a:xfrm>
            <a:off x="8104096" y="2511647"/>
            <a:ext cx="0" cy="3605754"/>
          </a:xfrm>
          <a:prstGeom prst="line">
            <a:avLst/>
          </a:prstGeom>
          <a:ln>
            <a:solidFill>
              <a:srgbClr val="B1B3B3"/>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312FBD19-4CCC-B38D-86A3-24618CAEB3E9}"/>
              </a:ext>
            </a:extLst>
          </p:cNvPr>
          <p:cNvSpPr txBox="1"/>
          <p:nvPr/>
        </p:nvSpPr>
        <p:spPr>
          <a:xfrm>
            <a:off x="8491057" y="1852167"/>
            <a:ext cx="2878026" cy="523679"/>
          </a:xfrm>
          <a:prstGeom prst="roundRect">
            <a:avLst>
              <a:gd name="adj" fmla="val 50000"/>
            </a:avLst>
          </a:prstGeom>
          <a:gradFill flip="none" rotWithShape="1">
            <a:gsLst>
              <a:gs pos="40000">
                <a:srgbClr val="225B62"/>
              </a:gs>
              <a:gs pos="0">
                <a:srgbClr val="8DE971"/>
              </a:gs>
            </a:gsLst>
            <a:path path="circle">
              <a:fillToRect l="100000" t="100000"/>
            </a:path>
            <a:tileRect r="-100000" b="-100000"/>
          </a:gradFill>
          <a:ln>
            <a:noFill/>
            <a:headEnd type="none" w="med" len="med"/>
            <a:tailEnd type="none" w="med" len="med"/>
          </a:ln>
          <a:effectLst>
            <a:outerShdw blurRad="50800" dist="38100" dir="2700000" algn="tl" rotWithShape="0">
              <a:srgbClr val="454142">
                <a:alpha val="40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8288" rIns="0" bIns="45720" numCol="1" spcCol="0" rtlCol="0" fromWordArt="0" anchor="ctr" anchorCtr="0" forceAA="0" compatLnSpc="1">
            <a:prstTxWarp prst="textNoShape">
              <a:avLst/>
            </a:prstTxWarp>
            <a:spAutoFit/>
          </a:bodyPr>
          <a:lstStyle>
            <a:defPPr>
              <a:defRPr lang="en-US"/>
            </a:defPPr>
            <a:lvl1pPr algn="ctr" defTabSz="914367" fontAlgn="base">
              <a:lnSpc>
                <a:spcPct val="90000"/>
              </a:lnSpc>
              <a:spcBef>
                <a:spcPct val="0"/>
              </a:spcBef>
              <a:spcAft>
                <a:spcPct val="0"/>
              </a:spcAft>
              <a:defRPr sz="1600" b="1">
                <a:ln w="3175">
                  <a:noFill/>
                </a:ln>
                <a:gradFill>
                  <a:gsLst>
                    <a:gs pos="53933">
                      <a:srgbClr val="FFFFFF"/>
                    </a:gs>
                    <a:gs pos="38000">
                      <a:srgbClr val="FFFFFF"/>
                    </a:gs>
                  </a:gsLst>
                  <a:path path="circle">
                    <a:fillToRect l="100000" b="100000"/>
                  </a:path>
                </a:gradFill>
                <a:latin typeface="+mj-lt"/>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367"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a:ln w="3175">
                  <a:noFill/>
                </a:ln>
                <a:gradFill>
                  <a:gsLst>
                    <a:gs pos="53933">
                      <a:srgbClr val="FFFFFF"/>
                    </a:gs>
                    <a:gs pos="38000">
                      <a:srgbClr val="FFFFFF"/>
                    </a:gs>
                  </a:gsLst>
                  <a:path path="circle">
                    <a:fillToRect l="100000" b="100000"/>
                  </a:path>
                </a:gradFill>
                <a:effectLst/>
                <a:uLnTx/>
                <a:uFillTx/>
                <a:latin typeface="Segoe UI Semibold"/>
                <a:ea typeface="+mn-ea"/>
                <a:cs typeface="Segoe UI" pitchFamily="34" charset="0"/>
              </a:rPr>
              <a:t>The Blank Page</a:t>
            </a:r>
          </a:p>
        </p:txBody>
      </p:sp>
      <p:sp>
        <p:nvSpPr>
          <p:cNvPr id="40" name="TextBox 39">
            <a:extLst>
              <a:ext uri="{FF2B5EF4-FFF2-40B4-BE49-F238E27FC236}">
                <a16:creationId xmlns:a16="http://schemas.microsoft.com/office/drawing/2014/main" id="{5BED0636-0776-955E-5B24-E06C22F8968B}"/>
              </a:ext>
            </a:extLst>
          </p:cNvPr>
          <p:cNvSpPr txBox="1"/>
          <p:nvPr/>
        </p:nvSpPr>
        <p:spPr>
          <a:xfrm>
            <a:off x="8539935" y="2780270"/>
            <a:ext cx="2780270" cy="3447098"/>
          </a:xfrm>
          <a:prstGeom prst="rect">
            <a:avLst/>
          </a:prstGeom>
          <a:noFill/>
        </p:spPr>
        <p:txBody>
          <a:bodyPr wrap="square" lIns="0" tIns="0" rIns="0" bIns="0" rtlCol="0">
            <a:spAutoFit/>
          </a:bodyPr>
          <a:lstStyle/>
          <a:p>
            <a:pPr marL="342900" marR="0" lvl="0" indent="-342900" algn="l" defTabSz="914367"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600" b="0" i="0" u="none" strike="noStrike" kern="1200" cap="none" spc="0" normalizeH="0" baseline="0" noProof="0">
                <a:ln>
                  <a:noFill/>
                </a:ln>
                <a:effectLst/>
                <a:uLnTx/>
                <a:uFillTx/>
                <a:latin typeface="Segoe UI"/>
                <a:ea typeface="+mn-ea"/>
                <a:cs typeface="+mn-cs"/>
              </a:rPr>
              <a:t>68% of employees say they don’t have enough </a:t>
            </a:r>
            <a:r>
              <a:rPr kumimoji="0" lang="en-GB" sz="1600" b="1" i="0" u="none" strike="noStrike" kern="1200" cap="none" spc="0" normalizeH="0" baseline="0" noProof="0">
                <a:ln>
                  <a:noFill/>
                </a:ln>
                <a:effectLst/>
                <a:uLnTx/>
                <a:uFillTx/>
                <a:latin typeface="Segoe UI"/>
                <a:ea typeface="+mn-ea"/>
                <a:cs typeface="+mn-cs"/>
              </a:rPr>
              <a:t>uninterrupted focus time </a:t>
            </a:r>
            <a:r>
              <a:rPr kumimoji="0" lang="en-GB" sz="1600" b="0" i="0" u="none" strike="noStrike" kern="1200" cap="none" spc="0" normalizeH="0" baseline="0" noProof="0">
                <a:ln>
                  <a:noFill/>
                </a:ln>
                <a:effectLst/>
                <a:uLnTx/>
                <a:uFillTx/>
                <a:latin typeface="Segoe UI"/>
                <a:ea typeface="+mn-ea"/>
                <a:cs typeface="+mn-cs"/>
              </a:rPr>
              <a:t>during their workday</a:t>
            </a:r>
          </a:p>
          <a:p>
            <a:pPr marL="342900" marR="0" lvl="0" indent="-342900" algn="l" defTabSz="914367"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600" b="0" i="0" u="none" strike="noStrike" kern="1200" cap="none" spc="0" normalizeH="0" baseline="0" noProof="0">
              <a:ln>
                <a:noFill/>
              </a:ln>
              <a:effectLst/>
              <a:uLnTx/>
              <a:uFillTx/>
              <a:latin typeface="Segoe UI"/>
              <a:ea typeface="+mn-ea"/>
              <a:cs typeface="+mn-cs"/>
            </a:endParaRPr>
          </a:p>
          <a:p>
            <a:pPr marL="342900" marR="0" lvl="0" indent="-342900" algn="l" defTabSz="914367"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600" b="0" i="0" u="none" strike="noStrike" kern="1200" cap="none" spc="0" normalizeH="0" baseline="0" noProof="0">
                <a:ln>
                  <a:noFill/>
                </a:ln>
                <a:effectLst/>
                <a:uLnTx/>
                <a:uFillTx/>
                <a:latin typeface="Segoe UI"/>
                <a:ea typeface="+mn-ea"/>
                <a:cs typeface="+mn-cs"/>
              </a:rPr>
              <a:t>67% of employees say they don’t have </a:t>
            </a:r>
            <a:r>
              <a:rPr kumimoji="0" lang="en-GB" sz="1600" b="1" i="0" u="none" strike="noStrike" kern="1200" cap="none" spc="0" normalizeH="0" baseline="0" noProof="0">
                <a:ln>
                  <a:noFill/>
                </a:ln>
                <a:effectLst/>
                <a:uLnTx/>
                <a:uFillTx/>
                <a:latin typeface="Segoe UI"/>
                <a:ea typeface="+mn-ea"/>
                <a:cs typeface="+mn-cs"/>
              </a:rPr>
              <a:t>enough time to reset </a:t>
            </a:r>
            <a:r>
              <a:rPr kumimoji="0" lang="en-GB" sz="1600" b="0" i="0" u="none" strike="noStrike" kern="1200" cap="none" spc="0" normalizeH="0" baseline="0" noProof="0">
                <a:ln>
                  <a:noFill/>
                </a:ln>
                <a:effectLst/>
                <a:uLnTx/>
                <a:uFillTx/>
                <a:latin typeface="Segoe UI"/>
                <a:ea typeface="+mn-ea"/>
                <a:cs typeface="+mn-cs"/>
              </a:rPr>
              <a:t>between work tasks</a:t>
            </a:r>
          </a:p>
          <a:p>
            <a:pPr marL="342900" marR="0" lvl="0" indent="-342900" algn="l" defTabSz="914367"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GB" sz="1600" b="0" i="0" u="none" strike="noStrike" kern="1200" cap="none" spc="0" normalizeH="0" baseline="0" noProof="0">
              <a:ln>
                <a:noFill/>
              </a:ln>
              <a:effectLst/>
              <a:uLnTx/>
              <a:uFillTx/>
              <a:latin typeface="Segoe UI"/>
              <a:ea typeface="+mn-ea"/>
              <a:cs typeface="+mn-cs"/>
            </a:endParaRPr>
          </a:p>
          <a:p>
            <a:pPr marL="342900" marR="0" lvl="0" indent="-342900" algn="l" defTabSz="914367"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1600" b="1" i="0" u="none" strike="noStrike" kern="1200" cap="none" spc="0" normalizeH="0" baseline="0" noProof="0">
                <a:ln>
                  <a:noFill/>
                </a:ln>
                <a:effectLst/>
                <a:uLnTx/>
                <a:uFillTx/>
                <a:latin typeface="Segoe UI"/>
                <a:ea typeface="+mn-ea"/>
                <a:cs typeface="+mn-cs"/>
              </a:rPr>
              <a:t>Feeling uninspired </a:t>
            </a:r>
            <a:r>
              <a:rPr kumimoji="0" lang="en-GB" sz="1600" b="0" i="0" u="none" strike="noStrike" kern="1200" cap="none" spc="0" normalizeH="0" baseline="0" noProof="0">
                <a:ln>
                  <a:noFill/>
                </a:ln>
                <a:effectLst/>
                <a:uLnTx/>
                <a:uFillTx/>
                <a:latin typeface="Segoe UI"/>
                <a:ea typeface="+mn-ea"/>
                <a:cs typeface="+mn-cs"/>
              </a:rPr>
              <a:t>is ranked one of the </a:t>
            </a:r>
            <a:r>
              <a:rPr kumimoji="0" lang="en-GB" sz="1600" b="1" i="0" u="none" strike="noStrike" kern="1200" cap="none" spc="0" normalizeH="0" baseline="0" noProof="0">
                <a:ln>
                  <a:noFill/>
                </a:ln>
                <a:effectLst/>
                <a:uLnTx/>
                <a:uFillTx/>
                <a:latin typeface="Segoe UI"/>
                <a:ea typeface="+mn-ea"/>
                <a:cs typeface="+mn-cs"/>
              </a:rPr>
              <a:t>top productivity disruptors </a:t>
            </a:r>
            <a:r>
              <a:rPr kumimoji="0" lang="en-GB" sz="1600" b="0" i="0" u="none" strike="noStrike" kern="1200" cap="none" spc="0" normalizeH="0" baseline="0" noProof="0">
                <a:ln>
                  <a:noFill/>
                </a:ln>
                <a:effectLst/>
                <a:uLnTx/>
                <a:uFillTx/>
                <a:latin typeface="Segoe UI"/>
                <a:ea typeface="+mn-ea"/>
                <a:cs typeface="+mn-cs"/>
              </a:rPr>
              <a:t>by employees</a:t>
            </a:r>
          </a:p>
        </p:txBody>
      </p:sp>
    </p:spTree>
    <p:extLst>
      <p:ext uri="{BB962C8B-B14F-4D97-AF65-F5344CB8AC3E}">
        <p14:creationId xmlns:p14="http://schemas.microsoft.com/office/powerpoint/2010/main" val="4084152067"/>
      </p:ext>
    </p:extLst>
  </p:cSld>
  <p:clrMapOvr>
    <a:masterClrMapping/>
  </p:clrMapOvr>
  <mc:AlternateContent xmlns:mc="http://schemas.openxmlformats.org/markup-compatibility/2006" xmlns:p159="http://schemas.microsoft.com/office/powerpoint/2015/09/main">
    <mc:Choice Requires="p159">
      <p:transition spd="med">
        <p159:morph option="byObject"/>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3CD36C40-E1F3-9CB6-F8C3-BF9721BA3BB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2FAD898-4690-0BBE-14F0-2A9771D0D7B0}"/>
              </a:ext>
            </a:extLst>
          </p:cNvPr>
          <p:cNvSpPr>
            <a:spLocks noGrp="1"/>
          </p:cNvSpPr>
          <p:nvPr>
            <p:ph type="title"/>
          </p:nvPr>
        </p:nvSpPr>
        <p:spPr>
          <a:xfrm>
            <a:off x="393700" y="144870"/>
            <a:ext cx="10515600" cy="740281"/>
          </a:xfrm>
        </p:spPr>
        <p:txBody>
          <a:bodyPr>
            <a:normAutofit/>
          </a:bodyPr>
          <a:lstStyle/>
          <a:p>
            <a:r>
              <a:rPr lang="en-US" sz="3200" dirty="0">
                <a:solidFill>
                  <a:srgbClr val="463668"/>
                </a:solidFill>
              </a:rPr>
              <a:t>Speaker notes continued</a:t>
            </a:r>
          </a:p>
        </p:txBody>
      </p:sp>
      <p:sp>
        <p:nvSpPr>
          <p:cNvPr id="6" name="TextBox 5">
            <a:extLst>
              <a:ext uri="{FF2B5EF4-FFF2-40B4-BE49-F238E27FC236}">
                <a16:creationId xmlns:a16="http://schemas.microsoft.com/office/drawing/2014/main" id="{F4E580D0-D23C-C4F9-A271-51F26E2157B6}"/>
              </a:ext>
            </a:extLst>
          </p:cNvPr>
          <p:cNvSpPr txBox="1"/>
          <p:nvPr/>
        </p:nvSpPr>
        <p:spPr>
          <a:xfrm>
            <a:off x="393700" y="829236"/>
            <a:ext cx="11282218" cy="5800164"/>
          </a:xfrm>
          <a:prstGeom prst="rect">
            <a:avLst/>
          </a:prstGeom>
          <a:noFill/>
        </p:spPr>
        <p:txBody>
          <a:bodyPr wrap="square" lIns="91440" tIns="91440" rIns="91440" bIns="91440" rtlCol="0">
            <a:noAutofit/>
          </a:bodyPr>
          <a:lstStyle/>
          <a:p>
            <a:pPr>
              <a:spcAft>
                <a:spcPts val="600"/>
              </a:spcAft>
            </a:pPr>
            <a:r>
              <a:rPr lang="en-US" sz="1400" b="1" dirty="0">
                <a:gradFill>
                  <a:gsLst>
                    <a:gs pos="2917">
                      <a:schemeClr val="tx1"/>
                    </a:gs>
                    <a:gs pos="30000">
                      <a:schemeClr val="tx1"/>
                    </a:gs>
                  </a:gsLst>
                  <a:lin ang="5400000" scaled="0"/>
                </a:gradFill>
              </a:rPr>
              <a:t>If your organization has the Microsoft Viva suite or any of the Viva apps</a:t>
            </a:r>
            <a:r>
              <a:rPr lang="en-US" sz="1400" dirty="0">
                <a:gradFill>
                  <a:gsLst>
                    <a:gs pos="2917">
                      <a:schemeClr val="tx1"/>
                    </a:gs>
                    <a:gs pos="30000">
                      <a:schemeClr val="tx1"/>
                    </a:gs>
                  </a:gsLst>
                  <a:lin ang="5400000" scaled="0"/>
                </a:gradFill>
              </a:rPr>
              <a:t>, use our </a:t>
            </a:r>
            <a:r>
              <a:rPr lang="en-US" sz="1400" i="1" dirty="0">
                <a:solidFill>
                  <a:srgbClr val="C03BC4"/>
                </a:solidFill>
                <a:hlinkClick r:id="rId2">
                  <a:extLst>
                    <a:ext uri="{A12FA001-AC4F-418D-AE19-62706E023703}">
                      <ahyp:hlinkClr xmlns:ahyp="http://schemas.microsoft.com/office/drawing/2018/hyperlinkcolor" val="tx"/>
                    </a:ext>
                  </a:extLst>
                </a:hlinkClick>
              </a:rPr>
              <a:t>Microsoft Viva for AI Transformation</a:t>
            </a:r>
            <a:r>
              <a:rPr lang="en-US" sz="1400" dirty="0">
                <a:solidFill>
                  <a:srgbClr val="C03BC4"/>
                </a:solidFill>
              </a:rPr>
              <a:t> </a:t>
            </a:r>
            <a:r>
              <a:rPr lang="en-US" sz="1400" dirty="0">
                <a:gradFill>
                  <a:gsLst>
                    <a:gs pos="2917">
                      <a:schemeClr val="tx1"/>
                    </a:gs>
                    <a:gs pos="30000">
                      <a:schemeClr val="tx1"/>
                    </a:gs>
                  </a:gsLst>
                  <a:lin ang="5400000" scaled="0"/>
                </a:gradFill>
              </a:rPr>
              <a:t>guide to help drive and accelerate your journey to becoming an AI-powered organization. This guide is divided into sections for each Viva app, with examples and templates to help you understand how to quickly and easily get started with Microsoft Copilot for Microsoft 365.</a:t>
            </a:r>
          </a:p>
          <a:p>
            <a:pPr>
              <a:spcAft>
                <a:spcPts val="600"/>
              </a:spcAft>
            </a:pPr>
            <a:endParaRPr lang="en-US" sz="1400" b="1" dirty="0">
              <a:gradFill>
                <a:gsLst>
                  <a:gs pos="2917">
                    <a:schemeClr val="tx1"/>
                  </a:gs>
                  <a:gs pos="30000">
                    <a:schemeClr val="tx1"/>
                  </a:gs>
                </a:gsLst>
                <a:lin ang="5400000" scaled="0"/>
              </a:gradFill>
            </a:endParaRPr>
          </a:p>
          <a:p>
            <a:pPr>
              <a:spcAft>
                <a:spcPts val="600"/>
              </a:spcAft>
            </a:pPr>
            <a:r>
              <a:rPr lang="en-US" sz="1400" b="1" dirty="0">
                <a:gradFill>
                  <a:gsLst>
                    <a:gs pos="2917">
                      <a:schemeClr val="tx1"/>
                    </a:gs>
                    <a:gs pos="30000">
                      <a:schemeClr val="tx1"/>
                    </a:gs>
                  </a:gsLst>
                  <a:lin ang="5400000" scaled="0"/>
                </a:gradFill>
              </a:rPr>
              <a:t>If you have Microsoft Viva Engage</a:t>
            </a:r>
            <a:r>
              <a:rPr lang="en-US" sz="1400" dirty="0">
                <a:gradFill>
                  <a:gsLst>
                    <a:gs pos="2917">
                      <a:schemeClr val="tx1"/>
                    </a:gs>
                    <a:gs pos="30000">
                      <a:schemeClr val="tx1"/>
                    </a:gs>
                  </a:gsLst>
                  <a:lin ang="5400000" scaled="0"/>
                </a:gradFill>
              </a:rPr>
              <a:t>, use our </a:t>
            </a:r>
            <a:r>
              <a:rPr lang="en-US" sz="1400" dirty="0">
                <a:solidFill>
                  <a:srgbClr val="C03BC4"/>
                </a:solidFill>
                <a:hlinkClick r:id="rId3">
                  <a:extLst>
                    <a:ext uri="{A12FA001-AC4F-418D-AE19-62706E023703}">
                      <ahyp:hlinkClr xmlns:ahyp="http://schemas.microsoft.com/office/drawing/2018/hyperlinkcolor" val="tx"/>
                    </a:ext>
                  </a:extLst>
                </a:hlinkClick>
              </a:rPr>
              <a:t>best practices guide</a:t>
            </a:r>
            <a:r>
              <a:rPr lang="en-US" sz="1400" dirty="0">
                <a:gradFill>
                  <a:gsLst>
                    <a:gs pos="2917">
                      <a:schemeClr val="tx1"/>
                    </a:gs>
                    <a:gs pos="30000">
                      <a:schemeClr val="tx1"/>
                    </a:gs>
                  </a:gsLst>
                  <a:lin ang="5400000" scaled="0"/>
                </a:gradFill>
              </a:rPr>
              <a:t> to dive deeper into using Viva Engage to successfully support and scale your Copilot for Microsoft 365 rollout.</a:t>
            </a:r>
          </a:p>
        </p:txBody>
      </p:sp>
      <p:sp>
        <p:nvSpPr>
          <p:cNvPr id="3" name="Text Placeholder 2">
            <a:extLst>
              <a:ext uri="{FF2B5EF4-FFF2-40B4-BE49-F238E27FC236}">
                <a16:creationId xmlns:a16="http://schemas.microsoft.com/office/drawing/2014/main" id="{9F51A4F2-848B-2573-B943-6AF4229410BA}"/>
              </a:ext>
            </a:extLst>
          </p:cNvPr>
          <p:cNvSpPr txBox="1">
            <a:spLocks/>
          </p:cNvSpPr>
          <p:nvPr/>
        </p:nvSpPr>
        <p:spPr>
          <a:xfrm>
            <a:off x="393700" y="6467275"/>
            <a:ext cx="783314" cy="197984"/>
          </a:xfrm>
          <a:prstGeom prst="rect">
            <a:avLst/>
          </a:prstGeom>
          <a:noFill/>
        </p:spPr>
        <p:txBody>
          <a:bodyPr lIns="0" tIns="109728" rIns="164592" bIns="109728" anchor="ctr">
            <a:noAutofit/>
          </a:bodyPr>
          <a:lstStyle>
            <a:lvl1pPr marL="0" marR="0" indent="0" algn="l" defTabSz="914367" rtl="0" eaLnBrk="1" fontAlgn="auto" latinLnBrk="0" hangingPunct="1">
              <a:lnSpc>
                <a:spcPct val="90000"/>
              </a:lnSpc>
              <a:spcBef>
                <a:spcPts val="0"/>
              </a:spcBef>
              <a:spcAft>
                <a:spcPts val="0"/>
              </a:spcAft>
              <a:buClrTx/>
              <a:buSzPct val="90000"/>
              <a:buFont typeface="Wingdings" panose="05000000000000000000" pitchFamily="2" charset="2"/>
              <a:buNone/>
              <a:tabLst/>
              <a:defRPr sz="1765" kern="1200" spc="0" baseline="0">
                <a:solidFill>
                  <a:schemeClr val="bg2"/>
                </a:solidFill>
                <a:latin typeface="+mn-lt"/>
                <a:ea typeface="+mn-ea"/>
                <a:cs typeface="+mn-cs"/>
              </a:defRPr>
            </a:lvl1pPr>
            <a:lvl2pPr marL="448193"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400" kern="1200" spc="0" baseline="0">
                <a:gradFill>
                  <a:gsLst>
                    <a:gs pos="1250">
                      <a:schemeClr val="tx1"/>
                    </a:gs>
                    <a:gs pos="100000">
                      <a:schemeClr val="tx1"/>
                    </a:gs>
                  </a:gsLst>
                  <a:lin ang="5400000" scaled="0"/>
                </a:gradFill>
                <a:latin typeface="+mn-lt"/>
                <a:ea typeface="+mn-ea"/>
                <a:cs typeface="+mn-cs"/>
              </a:defRPr>
            </a:lvl2pPr>
            <a:lvl3pPr marL="672290"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3pPr>
            <a:lvl4pPr marL="896386"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4pPr>
            <a:lvl5pPr marL="1120483"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5pPr>
            <a:lvl6pPr marL="2514509"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6pPr>
            <a:lvl7pPr marL="2971693"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7pPr>
            <a:lvl8pPr marL="3428877"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8pPr>
            <a:lvl9pPr marL="3886061"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9pPr>
          </a:lstStyle>
          <a:p>
            <a:pPr marL="0" marR="0" lvl="0" indent="0" algn="r" defTabSz="914367" rtl="0" eaLnBrk="1" fontAlgn="auto" latinLnBrk="0" hangingPunct="1">
              <a:lnSpc>
                <a:spcPct val="90000"/>
              </a:lnSpc>
              <a:spcBef>
                <a:spcPts val="0"/>
              </a:spcBef>
              <a:spcAft>
                <a:spcPts val="0"/>
              </a:spcAft>
              <a:buClrTx/>
              <a:buSzPct val="90000"/>
              <a:buFont typeface="Wingdings" panose="05000000000000000000" pitchFamily="2" charset="2"/>
              <a:buNone/>
              <a:tabLst/>
              <a:defRPr/>
            </a:pPr>
            <a:r>
              <a:rPr lang="en-US" sz="1100" dirty="0">
                <a:solidFill>
                  <a:prstClr val="black"/>
                </a:solidFill>
                <a:latin typeface="Segoe UI"/>
              </a:rPr>
              <a:t>V1.2.24</a:t>
            </a:r>
            <a:endParaRPr kumimoji="0" lang="en-US" sz="1100" b="0" i="0" u="none" strike="noStrike" kern="1200" cap="none" spc="0" normalizeH="0" baseline="0" noProof="0" dirty="0">
              <a:ln>
                <a:noFill/>
              </a:ln>
              <a:solidFill>
                <a:prstClr val="black"/>
              </a:solidFill>
              <a:effectLst/>
              <a:uLnTx/>
              <a:uFillTx/>
              <a:latin typeface="Segoe UI"/>
              <a:ea typeface="+mn-ea"/>
              <a:cs typeface="+mn-cs"/>
            </a:endParaRPr>
          </a:p>
        </p:txBody>
      </p:sp>
    </p:spTree>
    <p:extLst>
      <p:ext uri="{BB962C8B-B14F-4D97-AF65-F5344CB8AC3E}">
        <p14:creationId xmlns:p14="http://schemas.microsoft.com/office/powerpoint/2010/main" val="27792745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D7E62A7-F191-E6B4-752E-A27FC1B863CF}"/>
              </a:ext>
            </a:extLst>
          </p:cNvPr>
          <p:cNvSpPr>
            <a:spLocks noGrp="1"/>
          </p:cNvSpPr>
          <p:nvPr>
            <p:ph type="title"/>
          </p:nvPr>
        </p:nvSpPr>
        <p:spPr>
          <a:xfrm>
            <a:off x="588263" y="457200"/>
            <a:ext cx="11018520" cy="492443"/>
          </a:xfrm>
        </p:spPr>
        <p:txBody>
          <a:bodyPr/>
          <a:lstStyle/>
          <a:p>
            <a:r>
              <a:rPr lang="en-US" sz="3200">
                <a:cs typeface="Segoe UI Semilight"/>
              </a:rPr>
              <a:t>Hands on scenarios: current product use cases</a:t>
            </a:r>
            <a:endParaRPr lang="en-US" sz="3200"/>
          </a:p>
        </p:txBody>
      </p:sp>
      <p:sp>
        <p:nvSpPr>
          <p:cNvPr id="37" name="Rectangle: Rounded Corners 6">
            <a:extLst>
              <a:ext uri="{FF2B5EF4-FFF2-40B4-BE49-F238E27FC236}">
                <a16:creationId xmlns:a16="http://schemas.microsoft.com/office/drawing/2014/main" id="{DE52DF5B-B5E5-E65D-C613-546289E87CC8}"/>
              </a:ext>
              <a:ext uri="{C183D7F6-B498-43B3-948B-1728B52AA6E4}">
                <adec:decorative xmlns:adec="http://schemas.microsoft.com/office/drawing/2017/decorative" val="1"/>
              </a:ext>
            </a:extLst>
          </p:cNvPr>
          <p:cNvSpPr/>
          <p:nvPr/>
        </p:nvSpPr>
        <p:spPr bwMode="auto">
          <a:xfrm>
            <a:off x="605508" y="1563600"/>
            <a:ext cx="2046029" cy="4829261"/>
          </a:xfrm>
          <a:prstGeom prst="roundRect">
            <a:avLst>
              <a:gd name="adj" fmla="val 5073"/>
            </a:avLst>
          </a:prstGeom>
          <a:solidFill>
            <a:schemeClr val="bg1"/>
          </a:soli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36" name="Rectangle: Rounded Corners 6">
            <a:extLst>
              <a:ext uri="{FF2B5EF4-FFF2-40B4-BE49-F238E27FC236}">
                <a16:creationId xmlns:a16="http://schemas.microsoft.com/office/drawing/2014/main" id="{DD6E4F67-6F2D-5FA3-B1CA-8E28BA3A6F42}"/>
              </a:ext>
              <a:ext uri="{C183D7F6-B498-43B3-948B-1728B52AA6E4}">
                <adec:decorative xmlns:adec="http://schemas.microsoft.com/office/drawing/2017/decorative" val="1"/>
              </a:ext>
            </a:extLst>
          </p:cNvPr>
          <p:cNvSpPr/>
          <p:nvPr/>
        </p:nvSpPr>
        <p:spPr bwMode="auto">
          <a:xfrm>
            <a:off x="596973" y="1563601"/>
            <a:ext cx="2063099" cy="4829262"/>
          </a:xfrm>
          <a:prstGeom prst="roundRect">
            <a:avLst>
              <a:gd name="adj" fmla="val 6710"/>
            </a:avLst>
          </a:prstGeom>
          <a:noFill/>
          <a:ln w="25400">
            <a:gradFill>
              <a:gsLst>
                <a:gs pos="37000">
                  <a:srgbClr val="464FEB"/>
                </a:gs>
                <a:gs pos="69000">
                  <a:srgbClr val="47CFFA"/>
                </a:gs>
                <a:gs pos="91000">
                  <a:srgbClr val="B47CF8"/>
                </a:gs>
              </a:gsLst>
              <a:lin ang="3600000" scaled="0"/>
            </a:grad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2" name="TextBox 11">
            <a:extLst>
              <a:ext uri="{FF2B5EF4-FFF2-40B4-BE49-F238E27FC236}">
                <a16:creationId xmlns:a16="http://schemas.microsoft.com/office/drawing/2014/main" id="{DCD89CEE-37C8-91B5-76E1-EDCD331E375C}"/>
              </a:ext>
            </a:extLst>
          </p:cNvPr>
          <p:cNvSpPr txBox="1"/>
          <p:nvPr/>
        </p:nvSpPr>
        <p:spPr>
          <a:xfrm>
            <a:off x="763223" y="1284895"/>
            <a:ext cx="1730599" cy="707886"/>
          </a:xfrm>
          <a:prstGeom prst="roundRect">
            <a:avLst/>
          </a:prstGeom>
          <a:gradFill>
            <a:gsLst>
              <a:gs pos="21000">
                <a:schemeClr val="accent1"/>
              </a:gs>
              <a:gs pos="75000">
                <a:srgbClr val="B47CF8"/>
              </a:gs>
            </a:gsLst>
            <a:lin ang="3600000" scaled="0"/>
          </a:gra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ctr"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base" latinLnBrk="0" hangingPunct="1">
              <a:lnSpc>
                <a:spcPct val="90000"/>
              </a:lnSpc>
              <a:spcBef>
                <a:spcPct val="0"/>
              </a:spcBef>
              <a:spcAft>
                <a:spcPts val="600"/>
              </a:spcAft>
              <a:buClrTx/>
              <a:buSzTx/>
              <a:buFontTx/>
              <a:buNone/>
              <a:tabLst/>
              <a:defRPr/>
            </a:pPr>
            <a:r>
              <a:rPr kumimoji="0" lang="en-US" sz="1800" b="0" i="0" u="none" strike="noStrike" kern="1200" cap="none" spc="0" normalizeH="0" baseline="0" noProof="0">
                <a:ln w="3175">
                  <a:noFill/>
                </a:ln>
                <a:solidFill>
                  <a:srgbClr val="FFFFFF"/>
                </a:solidFill>
                <a:effectLst/>
                <a:uLnTx/>
                <a:uFillTx/>
                <a:latin typeface="Segoe UI Semibold"/>
                <a:ea typeface="+mn-ea"/>
                <a:cs typeface="Segoe UI" pitchFamily="34" charset="0"/>
              </a:rPr>
              <a:t>PowerPoint (web)</a:t>
            </a:r>
          </a:p>
        </p:txBody>
      </p:sp>
      <p:sp>
        <p:nvSpPr>
          <p:cNvPr id="39" name="TextBox 38">
            <a:extLst>
              <a:ext uri="{FF2B5EF4-FFF2-40B4-BE49-F238E27FC236}">
                <a16:creationId xmlns:a16="http://schemas.microsoft.com/office/drawing/2014/main" id="{D396D74D-5DE2-CD1A-6BC6-15B1E62A45C4}"/>
              </a:ext>
            </a:extLst>
          </p:cNvPr>
          <p:cNvSpPr txBox="1"/>
          <p:nvPr/>
        </p:nvSpPr>
        <p:spPr>
          <a:xfrm>
            <a:off x="770367" y="2204076"/>
            <a:ext cx="1716311" cy="1687094"/>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lnSpc>
                <a:spcPct val="90000"/>
              </a:lnSpc>
              <a:spcBef>
                <a:spcPct val="0"/>
              </a:spcBef>
              <a:spcAft>
                <a:spcPts val="600"/>
              </a:spcAft>
              <a:buClrTx/>
              <a:buSzTx/>
              <a:buFontTx/>
              <a:buNone/>
              <a:tabLst/>
              <a:defRPr/>
            </a:pPr>
            <a:r>
              <a:rPr kumimoji="0" lang="en-US" sz="1050" i="0" u="none" strike="noStrike" kern="1200" cap="none" spc="0" normalizeH="0" baseline="0" noProof="0">
                <a:ln w="3175">
                  <a:noFill/>
                </a:ln>
                <a:solidFill>
                  <a:srgbClr val="080808"/>
                </a:solidFill>
                <a:effectLst/>
                <a:uLnTx/>
                <a:uFillTx/>
                <a:latin typeface="+mj-lt"/>
                <a:ea typeface="+mn-ea"/>
                <a:cs typeface="Segoe UI" pitchFamily="34" charset="0"/>
              </a:rPr>
              <a:t>Writing</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Create first drafts</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Add more content</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Edit content and format</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Transform existing content into PowerPoint</a:t>
            </a:r>
          </a:p>
          <a:p>
            <a:pPr marL="0" marR="0" lvl="0" indent="0" algn="l" defTabSz="914400" rtl="0" eaLnBrk="1" fontAlgn="base" latinLnBrk="0" hangingPunct="1">
              <a:lnSpc>
                <a:spcPct val="90000"/>
              </a:lnSpc>
              <a:spcBef>
                <a:spcPct val="0"/>
              </a:spcBef>
              <a:spcAft>
                <a:spcPts val="600"/>
              </a:spcAft>
              <a:buClrTx/>
              <a:buSzTx/>
              <a:buFontTx/>
              <a:buNone/>
              <a:tabLst/>
              <a:defRPr/>
            </a:pPr>
            <a:endPar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endParaRPr>
          </a:p>
        </p:txBody>
      </p:sp>
      <p:sp>
        <p:nvSpPr>
          <p:cNvPr id="40" name="TextBox 39">
            <a:extLst>
              <a:ext uri="{FF2B5EF4-FFF2-40B4-BE49-F238E27FC236}">
                <a16:creationId xmlns:a16="http://schemas.microsoft.com/office/drawing/2014/main" id="{05E3F460-48C2-8610-2642-4D04081513EA}"/>
              </a:ext>
            </a:extLst>
          </p:cNvPr>
          <p:cNvSpPr txBox="1"/>
          <p:nvPr/>
        </p:nvSpPr>
        <p:spPr>
          <a:xfrm>
            <a:off x="770367" y="4102465"/>
            <a:ext cx="1716311" cy="968028"/>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lnSpc>
                <a:spcPct val="90000"/>
              </a:lnSpc>
              <a:spcBef>
                <a:spcPct val="0"/>
              </a:spcBef>
              <a:spcAft>
                <a:spcPts val="600"/>
              </a:spcAft>
              <a:buClrTx/>
              <a:buSzTx/>
              <a:buFontTx/>
              <a:buNone/>
              <a:tabLst/>
              <a:defRPr/>
            </a:pPr>
            <a:r>
              <a:rPr kumimoji="0" lang="en-US" sz="1050" b="0" i="0" u="none" strike="noStrike" kern="1200" cap="none" spc="0" normalizeH="0" baseline="0" noProof="0">
                <a:ln w="3175">
                  <a:noFill/>
                </a:ln>
                <a:solidFill>
                  <a:srgbClr val="080808"/>
                </a:solidFill>
                <a:effectLst/>
                <a:uLnTx/>
                <a:uFillTx/>
                <a:latin typeface="+mj-lt"/>
                <a:ea typeface="+mn-ea"/>
                <a:cs typeface="Segoe UI" pitchFamily="34" charset="0"/>
              </a:rPr>
              <a:t>Reading</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Summarize deck content</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Extract next steps</a:t>
            </a:r>
          </a:p>
        </p:txBody>
      </p:sp>
      <p:sp>
        <p:nvSpPr>
          <p:cNvPr id="41" name="Rectangle: Rounded Corners 6">
            <a:extLst>
              <a:ext uri="{FF2B5EF4-FFF2-40B4-BE49-F238E27FC236}">
                <a16:creationId xmlns:a16="http://schemas.microsoft.com/office/drawing/2014/main" id="{835ACCAD-0C32-CA9F-1F75-913A5A00C1D5}"/>
              </a:ext>
              <a:ext uri="{C183D7F6-B498-43B3-948B-1728B52AA6E4}">
                <adec:decorative xmlns:adec="http://schemas.microsoft.com/office/drawing/2017/decorative" val="1"/>
              </a:ext>
            </a:extLst>
          </p:cNvPr>
          <p:cNvSpPr/>
          <p:nvPr/>
        </p:nvSpPr>
        <p:spPr bwMode="auto">
          <a:xfrm>
            <a:off x="2847207" y="1563601"/>
            <a:ext cx="2046029" cy="4829262"/>
          </a:xfrm>
          <a:prstGeom prst="roundRect">
            <a:avLst>
              <a:gd name="adj" fmla="val 5073"/>
            </a:avLst>
          </a:prstGeom>
          <a:solidFill>
            <a:schemeClr val="bg1"/>
          </a:soli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42" name="Rectangle: Rounded Corners 6">
            <a:extLst>
              <a:ext uri="{FF2B5EF4-FFF2-40B4-BE49-F238E27FC236}">
                <a16:creationId xmlns:a16="http://schemas.microsoft.com/office/drawing/2014/main" id="{7416F013-FDAF-630B-9B57-18B29DC804DB}"/>
              </a:ext>
              <a:ext uri="{C183D7F6-B498-43B3-948B-1728B52AA6E4}">
                <adec:decorative xmlns:adec="http://schemas.microsoft.com/office/drawing/2017/decorative" val="1"/>
              </a:ext>
            </a:extLst>
          </p:cNvPr>
          <p:cNvSpPr/>
          <p:nvPr/>
        </p:nvSpPr>
        <p:spPr bwMode="auto">
          <a:xfrm>
            <a:off x="2838672" y="1563601"/>
            <a:ext cx="2063099" cy="4829262"/>
          </a:xfrm>
          <a:prstGeom prst="roundRect">
            <a:avLst>
              <a:gd name="adj" fmla="val 6710"/>
            </a:avLst>
          </a:prstGeom>
          <a:noFill/>
          <a:ln w="25400">
            <a:gradFill>
              <a:gsLst>
                <a:gs pos="37000">
                  <a:srgbClr val="464FEB"/>
                </a:gs>
                <a:gs pos="69000">
                  <a:srgbClr val="47CFFA"/>
                </a:gs>
                <a:gs pos="91000">
                  <a:srgbClr val="B47CF8"/>
                </a:gs>
              </a:gsLst>
              <a:lin ang="3600000" scaled="0"/>
            </a:grad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43" name="TextBox 42">
            <a:extLst>
              <a:ext uri="{FF2B5EF4-FFF2-40B4-BE49-F238E27FC236}">
                <a16:creationId xmlns:a16="http://schemas.microsoft.com/office/drawing/2014/main" id="{52A25059-FC19-0124-317D-180344F44D0E}"/>
              </a:ext>
            </a:extLst>
          </p:cNvPr>
          <p:cNvSpPr txBox="1"/>
          <p:nvPr/>
        </p:nvSpPr>
        <p:spPr>
          <a:xfrm>
            <a:off x="3004922" y="1284895"/>
            <a:ext cx="1730599" cy="707886"/>
          </a:xfrm>
          <a:prstGeom prst="roundRect">
            <a:avLst/>
          </a:prstGeom>
          <a:gradFill>
            <a:gsLst>
              <a:gs pos="21000">
                <a:schemeClr val="accent1"/>
              </a:gs>
              <a:gs pos="75000">
                <a:srgbClr val="B47CF8"/>
              </a:gs>
            </a:gsLst>
            <a:lin ang="3600000" scaled="0"/>
          </a:gra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ctr"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base" latinLnBrk="0" hangingPunct="1">
              <a:lnSpc>
                <a:spcPct val="90000"/>
              </a:lnSpc>
              <a:spcBef>
                <a:spcPct val="0"/>
              </a:spcBef>
              <a:spcAft>
                <a:spcPts val="600"/>
              </a:spcAft>
              <a:buClrTx/>
              <a:buSzTx/>
              <a:buFontTx/>
              <a:buNone/>
              <a:tabLst/>
              <a:defRPr/>
            </a:pPr>
            <a:r>
              <a:rPr kumimoji="0" lang="en-US" sz="1800" b="0" i="0" u="none" strike="noStrike" kern="1200" cap="none" spc="0" normalizeH="0" baseline="0" noProof="0">
                <a:ln w="3175">
                  <a:noFill/>
                </a:ln>
                <a:solidFill>
                  <a:srgbClr val="FFFFFF"/>
                </a:solidFill>
                <a:effectLst/>
                <a:uLnTx/>
                <a:uFillTx/>
                <a:latin typeface="Segoe UI Semibold"/>
                <a:ea typeface="+mn-ea"/>
                <a:cs typeface="Segoe UI" pitchFamily="34" charset="0"/>
              </a:rPr>
              <a:t>Outlook (web)</a:t>
            </a:r>
          </a:p>
        </p:txBody>
      </p:sp>
      <p:sp>
        <p:nvSpPr>
          <p:cNvPr id="45" name="TextBox 44">
            <a:extLst>
              <a:ext uri="{FF2B5EF4-FFF2-40B4-BE49-F238E27FC236}">
                <a16:creationId xmlns:a16="http://schemas.microsoft.com/office/drawing/2014/main" id="{C359A622-C9B7-19B2-D32E-1877AB51970A}"/>
              </a:ext>
            </a:extLst>
          </p:cNvPr>
          <p:cNvSpPr txBox="1"/>
          <p:nvPr/>
        </p:nvSpPr>
        <p:spPr>
          <a:xfrm>
            <a:off x="3012066" y="2204076"/>
            <a:ext cx="1716311" cy="1224923"/>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lnSpc>
                <a:spcPct val="90000"/>
              </a:lnSpc>
              <a:spcBef>
                <a:spcPct val="0"/>
              </a:spcBef>
              <a:spcAft>
                <a:spcPts val="600"/>
              </a:spcAft>
              <a:buClrTx/>
              <a:buSzTx/>
              <a:buFontTx/>
              <a:buNone/>
              <a:tabLst/>
              <a:defRPr/>
            </a:pPr>
            <a:r>
              <a:rPr kumimoji="0" lang="en-US" sz="1050" b="0" i="0" u="none" strike="noStrike" kern="1200" cap="none" spc="0" normalizeH="0" baseline="0" noProof="0">
                <a:ln w="3175">
                  <a:noFill/>
                </a:ln>
                <a:solidFill>
                  <a:srgbClr val="080808"/>
                </a:solidFill>
                <a:effectLst/>
                <a:uLnTx/>
                <a:uFillTx/>
                <a:latin typeface="+mj-lt"/>
                <a:ea typeface="+mn-ea"/>
                <a:cs typeface="Segoe UI" pitchFamily="34" charset="0"/>
              </a:rPr>
              <a:t>Writing</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Reply to thread</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Author new email</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Get Coaching on an email</a:t>
            </a:r>
          </a:p>
          <a:p>
            <a:pPr marL="0" marR="0" lvl="0" indent="0" algn="l" defTabSz="914400" rtl="0" eaLnBrk="1" fontAlgn="base" latinLnBrk="0" hangingPunct="1">
              <a:lnSpc>
                <a:spcPct val="90000"/>
              </a:lnSpc>
              <a:spcBef>
                <a:spcPct val="0"/>
              </a:spcBef>
              <a:spcAft>
                <a:spcPts val="600"/>
              </a:spcAft>
              <a:buClrTx/>
              <a:buSzTx/>
              <a:buFontTx/>
              <a:buNone/>
              <a:tabLst/>
              <a:defRPr/>
            </a:pPr>
            <a:endPar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endParaRPr>
          </a:p>
        </p:txBody>
      </p:sp>
      <p:sp>
        <p:nvSpPr>
          <p:cNvPr id="44" name="TextBox 43">
            <a:extLst>
              <a:ext uri="{FF2B5EF4-FFF2-40B4-BE49-F238E27FC236}">
                <a16:creationId xmlns:a16="http://schemas.microsoft.com/office/drawing/2014/main" id="{8C01784F-53A2-598E-1770-FB7A380B6BF3}"/>
              </a:ext>
            </a:extLst>
          </p:cNvPr>
          <p:cNvSpPr txBox="1"/>
          <p:nvPr/>
        </p:nvSpPr>
        <p:spPr>
          <a:xfrm>
            <a:off x="3012066" y="3640294"/>
            <a:ext cx="1716311" cy="739733"/>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lnSpc>
                <a:spcPct val="90000"/>
              </a:lnSpc>
              <a:spcBef>
                <a:spcPct val="0"/>
              </a:spcBef>
              <a:spcAft>
                <a:spcPts val="600"/>
              </a:spcAft>
              <a:buClrTx/>
              <a:buSzTx/>
              <a:buFontTx/>
              <a:buNone/>
              <a:tabLst/>
              <a:defRPr/>
            </a:pPr>
            <a:r>
              <a:rPr kumimoji="0" lang="en-US" sz="1050" b="0" i="0" u="none" strike="noStrike" kern="1200" cap="none" spc="0" normalizeH="0" baseline="0" noProof="0">
                <a:ln w="3175">
                  <a:noFill/>
                </a:ln>
                <a:solidFill>
                  <a:srgbClr val="080808"/>
                </a:solidFill>
                <a:effectLst/>
                <a:uLnTx/>
                <a:uFillTx/>
                <a:latin typeface="+mj-lt"/>
                <a:ea typeface="+mn-ea"/>
                <a:cs typeface="Segoe UI" pitchFamily="34" charset="0"/>
              </a:rPr>
              <a:t>Reading</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Summarize long threads</a:t>
            </a:r>
          </a:p>
        </p:txBody>
      </p:sp>
      <p:sp>
        <p:nvSpPr>
          <p:cNvPr id="46" name="Rectangle: Rounded Corners 6">
            <a:extLst>
              <a:ext uri="{FF2B5EF4-FFF2-40B4-BE49-F238E27FC236}">
                <a16:creationId xmlns:a16="http://schemas.microsoft.com/office/drawing/2014/main" id="{4A680554-8DDC-E301-1B19-40F7EEE6E862}"/>
              </a:ext>
              <a:ext uri="{C183D7F6-B498-43B3-948B-1728B52AA6E4}">
                <adec:decorative xmlns:adec="http://schemas.microsoft.com/office/drawing/2017/decorative" val="1"/>
              </a:ext>
            </a:extLst>
          </p:cNvPr>
          <p:cNvSpPr/>
          <p:nvPr/>
        </p:nvSpPr>
        <p:spPr bwMode="auto">
          <a:xfrm>
            <a:off x="5088906" y="1563600"/>
            <a:ext cx="2046029" cy="4829261"/>
          </a:xfrm>
          <a:prstGeom prst="roundRect">
            <a:avLst>
              <a:gd name="adj" fmla="val 5073"/>
            </a:avLst>
          </a:prstGeom>
          <a:solidFill>
            <a:schemeClr val="bg1"/>
          </a:soli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47" name="Rectangle: Rounded Corners 6">
            <a:extLst>
              <a:ext uri="{FF2B5EF4-FFF2-40B4-BE49-F238E27FC236}">
                <a16:creationId xmlns:a16="http://schemas.microsoft.com/office/drawing/2014/main" id="{6C6FDE56-A30B-03EE-FA92-1D26DC7F9F67}"/>
              </a:ext>
              <a:ext uri="{C183D7F6-B498-43B3-948B-1728B52AA6E4}">
                <adec:decorative xmlns:adec="http://schemas.microsoft.com/office/drawing/2017/decorative" val="1"/>
              </a:ext>
            </a:extLst>
          </p:cNvPr>
          <p:cNvSpPr/>
          <p:nvPr/>
        </p:nvSpPr>
        <p:spPr bwMode="auto">
          <a:xfrm>
            <a:off x="5080371" y="1563601"/>
            <a:ext cx="2063099" cy="4829262"/>
          </a:xfrm>
          <a:prstGeom prst="roundRect">
            <a:avLst>
              <a:gd name="adj" fmla="val 6710"/>
            </a:avLst>
          </a:prstGeom>
          <a:noFill/>
          <a:ln w="25400">
            <a:gradFill>
              <a:gsLst>
                <a:gs pos="37000">
                  <a:srgbClr val="464FEB"/>
                </a:gs>
                <a:gs pos="69000">
                  <a:srgbClr val="47CFFA"/>
                </a:gs>
                <a:gs pos="91000">
                  <a:srgbClr val="B47CF8"/>
                </a:gs>
              </a:gsLst>
              <a:lin ang="3600000" scaled="0"/>
            </a:grad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48" name="TextBox 47">
            <a:extLst>
              <a:ext uri="{FF2B5EF4-FFF2-40B4-BE49-F238E27FC236}">
                <a16:creationId xmlns:a16="http://schemas.microsoft.com/office/drawing/2014/main" id="{C03E55A9-2F20-9F78-992A-DE285EBC15F2}"/>
              </a:ext>
            </a:extLst>
          </p:cNvPr>
          <p:cNvSpPr txBox="1"/>
          <p:nvPr/>
        </p:nvSpPr>
        <p:spPr>
          <a:xfrm>
            <a:off x="5246621" y="1284895"/>
            <a:ext cx="1730599" cy="707886"/>
          </a:xfrm>
          <a:prstGeom prst="roundRect">
            <a:avLst/>
          </a:prstGeom>
          <a:gradFill>
            <a:gsLst>
              <a:gs pos="21000">
                <a:schemeClr val="accent1"/>
              </a:gs>
              <a:gs pos="75000">
                <a:srgbClr val="B47CF8"/>
              </a:gs>
            </a:gsLst>
            <a:lin ang="3600000" scaled="0"/>
          </a:gra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ctr"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base" latinLnBrk="0" hangingPunct="1">
              <a:lnSpc>
                <a:spcPct val="90000"/>
              </a:lnSpc>
              <a:spcBef>
                <a:spcPct val="0"/>
              </a:spcBef>
              <a:spcAft>
                <a:spcPts val="600"/>
              </a:spcAft>
              <a:buClrTx/>
              <a:buSzTx/>
              <a:buFontTx/>
              <a:buNone/>
              <a:tabLst/>
              <a:defRPr/>
            </a:pPr>
            <a:r>
              <a:rPr kumimoji="0" lang="en-US" sz="1800" b="0" i="0" u="none" strike="noStrike" kern="1200" cap="none" spc="0" normalizeH="0" baseline="0" noProof="0">
                <a:ln w="3175">
                  <a:noFill/>
                </a:ln>
                <a:solidFill>
                  <a:srgbClr val="FFFFFF"/>
                </a:solidFill>
                <a:effectLst/>
                <a:uLnTx/>
                <a:uFillTx/>
                <a:latin typeface="Segoe UI Semibold"/>
                <a:ea typeface="+mn-ea"/>
                <a:cs typeface="Segoe UI" pitchFamily="34" charset="0"/>
              </a:rPr>
              <a:t>Word (web)</a:t>
            </a:r>
          </a:p>
        </p:txBody>
      </p:sp>
      <p:sp>
        <p:nvSpPr>
          <p:cNvPr id="50" name="TextBox 49">
            <a:extLst>
              <a:ext uri="{FF2B5EF4-FFF2-40B4-BE49-F238E27FC236}">
                <a16:creationId xmlns:a16="http://schemas.microsoft.com/office/drawing/2014/main" id="{09045DBB-9AB4-ADD8-65A3-5BAB6517B573}"/>
              </a:ext>
            </a:extLst>
          </p:cNvPr>
          <p:cNvSpPr txBox="1"/>
          <p:nvPr/>
        </p:nvSpPr>
        <p:spPr>
          <a:xfrm>
            <a:off x="5253765" y="2204077"/>
            <a:ext cx="1716311" cy="857176"/>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lnSpc>
                <a:spcPct val="90000"/>
              </a:lnSpc>
              <a:spcBef>
                <a:spcPct val="0"/>
              </a:spcBef>
              <a:spcAft>
                <a:spcPts val="600"/>
              </a:spcAft>
              <a:buClrTx/>
              <a:buSzTx/>
              <a:buFontTx/>
              <a:buNone/>
              <a:tabLst/>
              <a:defRPr/>
            </a:pPr>
            <a:r>
              <a:rPr kumimoji="0" lang="en-US" sz="1050" b="0" i="0" u="none" strike="noStrike" kern="1200" cap="none" spc="0" normalizeH="0" baseline="0" noProof="0">
                <a:ln w="3175">
                  <a:noFill/>
                </a:ln>
                <a:solidFill>
                  <a:srgbClr val="080808"/>
                </a:solidFill>
                <a:effectLst/>
                <a:uLnTx/>
                <a:uFillTx/>
                <a:latin typeface="+mj-lt"/>
                <a:ea typeface="+mn-ea"/>
                <a:cs typeface="Segoe UI" pitchFamily="34" charset="0"/>
              </a:rPr>
              <a:t>Writing</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Create first drafts</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Add more content</a:t>
            </a:r>
          </a:p>
        </p:txBody>
      </p:sp>
      <p:sp>
        <p:nvSpPr>
          <p:cNvPr id="49" name="TextBox 48">
            <a:extLst>
              <a:ext uri="{FF2B5EF4-FFF2-40B4-BE49-F238E27FC236}">
                <a16:creationId xmlns:a16="http://schemas.microsoft.com/office/drawing/2014/main" id="{86BB6854-CD65-3A4D-08CF-267571475987}"/>
              </a:ext>
            </a:extLst>
          </p:cNvPr>
          <p:cNvSpPr txBox="1"/>
          <p:nvPr/>
        </p:nvSpPr>
        <p:spPr>
          <a:xfrm>
            <a:off x="5253765" y="3272549"/>
            <a:ext cx="1716311" cy="1122389"/>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lnSpc>
                <a:spcPct val="90000"/>
              </a:lnSpc>
              <a:spcBef>
                <a:spcPct val="0"/>
              </a:spcBef>
              <a:spcAft>
                <a:spcPts val="600"/>
              </a:spcAft>
              <a:buClrTx/>
              <a:buSzTx/>
              <a:buFontTx/>
              <a:buNone/>
              <a:tabLst/>
              <a:defRPr/>
            </a:pPr>
            <a:r>
              <a:rPr kumimoji="0" lang="en-US" sz="1050" b="0" i="0" u="none" strike="noStrike" kern="1200" cap="none" spc="0" normalizeH="0" baseline="0" noProof="0">
                <a:ln w="3175">
                  <a:noFill/>
                </a:ln>
                <a:solidFill>
                  <a:srgbClr val="080808"/>
                </a:solidFill>
                <a:effectLst/>
                <a:uLnTx/>
                <a:uFillTx/>
                <a:latin typeface="+mj-lt"/>
                <a:ea typeface="+mn-ea"/>
                <a:cs typeface="Segoe UI" pitchFamily="34" charset="0"/>
              </a:rPr>
              <a:t>Reading</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Summarize long documents</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Ask questions about document content</a:t>
            </a:r>
          </a:p>
        </p:txBody>
      </p:sp>
      <p:sp>
        <p:nvSpPr>
          <p:cNvPr id="51" name="Rectangle: Rounded Corners 6">
            <a:extLst>
              <a:ext uri="{FF2B5EF4-FFF2-40B4-BE49-F238E27FC236}">
                <a16:creationId xmlns:a16="http://schemas.microsoft.com/office/drawing/2014/main" id="{38F8C172-660C-F33A-2F8C-6A089A6BBA2D}"/>
              </a:ext>
              <a:ext uri="{C183D7F6-B498-43B3-948B-1728B52AA6E4}">
                <adec:decorative xmlns:adec="http://schemas.microsoft.com/office/drawing/2017/decorative" val="1"/>
              </a:ext>
            </a:extLst>
          </p:cNvPr>
          <p:cNvSpPr/>
          <p:nvPr/>
        </p:nvSpPr>
        <p:spPr bwMode="auto">
          <a:xfrm>
            <a:off x="7330605" y="1563601"/>
            <a:ext cx="2046029" cy="4829262"/>
          </a:xfrm>
          <a:prstGeom prst="roundRect">
            <a:avLst>
              <a:gd name="adj" fmla="val 5073"/>
            </a:avLst>
          </a:prstGeom>
          <a:solidFill>
            <a:schemeClr val="bg1"/>
          </a:soli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52" name="Rectangle: Rounded Corners 6">
            <a:extLst>
              <a:ext uri="{FF2B5EF4-FFF2-40B4-BE49-F238E27FC236}">
                <a16:creationId xmlns:a16="http://schemas.microsoft.com/office/drawing/2014/main" id="{C19CEF48-F8D9-D74A-1ED7-73F1CB90845A}"/>
              </a:ext>
              <a:ext uri="{C183D7F6-B498-43B3-948B-1728B52AA6E4}">
                <adec:decorative xmlns:adec="http://schemas.microsoft.com/office/drawing/2017/decorative" val="1"/>
              </a:ext>
            </a:extLst>
          </p:cNvPr>
          <p:cNvSpPr/>
          <p:nvPr/>
        </p:nvSpPr>
        <p:spPr bwMode="auto">
          <a:xfrm>
            <a:off x="7322070" y="1563601"/>
            <a:ext cx="2063099" cy="4829262"/>
          </a:xfrm>
          <a:prstGeom prst="roundRect">
            <a:avLst>
              <a:gd name="adj" fmla="val 6710"/>
            </a:avLst>
          </a:prstGeom>
          <a:noFill/>
          <a:ln w="25400">
            <a:gradFill>
              <a:gsLst>
                <a:gs pos="37000">
                  <a:srgbClr val="464FEB"/>
                </a:gs>
                <a:gs pos="69000">
                  <a:srgbClr val="47CFFA"/>
                </a:gs>
                <a:gs pos="91000">
                  <a:srgbClr val="B47CF8"/>
                </a:gs>
              </a:gsLst>
              <a:lin ang="3600000" scaled="0"/>
            </a:grad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53" name="TextBox 52">
            <a:extLst>
              <a:ext uri="{FF2B5EF4-FFF2-40B4-BE49-F238E27FC236}">
                <a16:creationId xmlns:a16="http://schemas.microsoft.com/office/drawing/2014/main" id="{764C1D27-87E7-1231-E3D6-802E88503D71}"/>
              </a:ext>
            </a:extLst>
          </p:cNvPr>
          <p:cNvSpPr txBox="1"/>
          <p:nvPr/>
        </p:nvSpPr>
        <p:spPr>
          <a:xfrm>
            <a:off x="7488320" y="1284895"/>
            <a:ext cx="1730599" cy="707886"/>
          </a:xfrm>
          <a:prstGeom prst="roundRect">
            <a:avLst/>
          </a:prstGeom>
          <a:gradFill>
            <a:gsLst>
              <a:gs pos="21000">
                <a:schemeClr val="accent1"/>
              </a:gs>
              <a:gs pos="75000">
                <a:srgbClr val="B47CF8"/>
              </a:gs>
            </a:gsLst>
            <a:lin ang="3600000" scaled="0"/>
          </a:gra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ctr"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base" latinLnBrk="0" hangingPunct="1">
              <a:lnSpc>
                <a:spcPct val="90000"/>
              </a:lnSpc>
              <a:spcBef>
                <a:spcPct val="0"/>
              </a:spcBef>
              <a:spcAft>
                <a:spcPts val="600"/>
              </a:spcAft>
              <a:buClrTx/>
              <a:buSzTx/>
              <a:buFontTx/>
              <a:buNone/>
              <a:tabLst/>
              <a:defRPr/>
            </a:pPr>
            <a:r>
              <a:rPr kumimoji="0" lang="en-US" sz="1800" b="0" i="0" u="none" strike="noStrike" kern="1200" cap="none" spc="0" normalizeH="0" baseline="0" noProof="0">
                <a:ln w="3175">
                  <a:noFill/>
                </a:ln>
                <a:solidFill>
                  <a:srgbClr val="FFFFFF"/>
                </a:solidFill>
                <a:effectLst/>
                <a:uLnTx/>
                <a:uFillTx/>
                <a:latin typeface="Segoe UI Semibold"/>
                <a:ea typeface="+mn-ea"/>
                <a:cs typeface="Segoe UI" pitchFamily="34" charset="0"/>
              </a:rPr>
              <a:t>Teams</a:t>
            </a:r>
          </a:p>
        </p:txBody>
      </p:sp>
      <p:sp>
        <p:nvSpPr>
          <p:cNvPr id="55" name="TextBox 54">
            <a:extLst>
              <a:ext uri="{FF2B5EF4-FFF2-40B4-BE49-F238E27FC236}">
                <a16:creationId xmlns:a16="http://schemas.microsoft.com/office/drawing/2014/main" id="{85DD4CAD-7A0A-D968-8A71-C802847C70AF}"/>
              </a:ext>
            </a:extLst>
          </p:cNvPr>
          <p:cNvSpPr txBox="1"/>
          <p:nvPr/>
        </p:nvSpPr>
        <p:spPr>
          <a:xfrm>
            <a:off x="7495464" y="2204076"/>
            <a:ext cx="1716311" cy="1389652"/>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lnSpc>
                <a:spcPct val="90000"/>
              </a:lnSpc>
              <a:spcBef>
                <a:spcPct val="0"/>
              </a:spcBef>
              <a:spcAft>
                <a:spcPts val="600"/>
              </a:spcAft>
              <a:buClrTx/>
              <a:buSzTx/>
              <a:buFontTx/>
              <a:buNone/>
              <a:tabLst/>
              <a:defRPr/>
            </a:pPr>
            <a:r>
              <a:rPr kumimoji="0" lang="en-US" sz="1050" b="0" i="0" u="none" strike="noStrike" kern="1200" cap="none" spc="0" normalizeH="0" baseline="0" noProof="0">
                <a:ln w="3175">
                  <a:noFill/>
                </a:ln>
                <a:solidFill>
                  <a:srgbClr val="080808"/>
                </a:solidFill>
                <a:effectLst/>
                <a:uLnTx/>
                <a:uFillTx/>
                <a:latin typeface="+mj-lt"/>
                <a:ea typeface="+mn-ea"/>
                <a:cs typeface="Segoe UI" pitchFamily="34" charset="0"/>
              </a:rPr>
              <a:t>In-meeting</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“Catch me up”</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Ask questions about discussion so far</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General business chat</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Wrap up</a:t>
            </a:r>
          </a:p>
        </p:txBody>
      </p:sp>
      <p:sp>
        <p:nvSpPr>
          <p:cNvPr id="54" name="TextBox 53">
            <a:extLst>
              <a:ext uri="{FF2B5EF4-FFF2-40B4-BE49-F238E27FC236}">
                <a16:creationId xmlns:a16="http://schemas.microsoft.com/office/drawing/2014/main" id="{AA741060-D77E-E61D-FD8E-E5A99D335FCA}"/>
              </a:ext>
            </a:extLst>
          </p:cNvPr>
          <p:cNvSpPr txBox="1"/>
          <p:nvPr/>
        </p:nvSpPr>
        <p:spPr>
          <a:xfrm>
            <a:off x="7502608" y="3805023"/>
            <a:ext cx="1716311" cy="978422"/>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lnSpc>
                <a:spcPct val="90000"/>
              </a:lnSpc>
              <a:spcBef>
                <a:spcPct val="0"/>
              </a:spcBef>
              <a:spcAft>
                <a:spcPts val="600"/>
              </a:spcAft>
              <a:buClrTx/>
              <a:buSzTx/>
              <a:buFontTx/>
              <a:buNone/>
              <a:tabLst/>
              <a:defRPr/>
            </a:pPr>
            <a:r>
              <a:rPr kumimoji="0" lang="en-US" sz="1050" b="0" i="0" u="none" strike="noStrike" kern="1200" cap="none" spc="0" normalizeH="0" baseline="0" noProof="0">
                <a:ln w="3175">
                  <a:noFill/>
                </a:ln>
                <a:solidFill>
                  <a:srgbClr val="080808"/>
                </a:solidFill>
                <a:effectLst/>
                <a:uLnTx/>
                <a:uFillTx/>
                <a:latin typeface="+mj-lt"/>
                <a:ea typeface="+mn-ea"/>
                <a:cs typeface="Segoe UI" pitchFamily="34" charset="0"/>
              </a:rPr>
              <a:t>Post-meeting</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Create notes and actions</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Recap and querying</a:t>
            </a:r>
          </a:p>
          <a:p>
            <a:pPr marL="0" marR="0" lvl="0" indent="0" algn="l" defTabSz="914400" rtl="0" eaLnBrk="1" fontAlgn="base" latinLnBrk="0" hangingPunct="1">
              <a:lnSpc>
                <a:spcPct val="90000"/>
              </a:lnSpc>
              <a:spcBef>
                <a:spcPct val="0"/>
              </a:spcBef>
              <a:spcAft>
                <a:spcPts val="600"/>
              </a:spcAft>
              <a:buClrTx/>
              <a:buSzTx/>
              <a:buFontTx/>
              <a:buNone/>
              <a:tabLst/>
              <a:defRPr/>
            </a:pPr>
            <a:endPar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endParaRPr>
          </a:p>
        </p:txBody>
      </p:sp>
      <p:sp>
        <p:nvSpPr>
          <p:cNvPr id="56" name="TextBox 55">
            <a:extLst>
              <a:ext uri="{FF2B5EF4-FFF2-40B4-BE49-F238E27FC236}">
                <a16:creationId xmlns:a16="http://schemas.microsoft.com/office/drawing/2014/main" id="{F0C03286-4D1B-0DD2-6AE5-002BF0ACE7A9}"/>
              </a:ext>
            </a:extLst>
          </p:cNvPr>
          <p:cNvSpPr txBox="1"/>
          <p:nvPr/>
        </p:nvSpPr>
        <p:spPr>
          <a:xfrm>
            <a:off x="7502608" y="4993903"/>
            <a:ext cx="1716311" cy="1024240"/>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lnSpc>
                <a:spcPct val="90000"/>
              </a:lnSpc>
              <a:spcBef>
                <a:spcPct val="0"/>
              </a:spcBef>
              <a:spcAft>
                <a:spcPts val="600"/>
              </a:spcAft>
              <a:buClrTx/>
              <a:buSzTx/>
              <a:buFontTx/>
              <a:buNone/>
              <a:tabLst/>
              <a:defRPr/>
            </a:pPr>
            <a:r>
              <a:rPr kumimoji="0" lang="en-US" sz="1050" b="0" i="0" u="none" strike="noStrike" kern="1200" cap="none" spc="0" normalizeH="0" baseline="0" noProof="0">
                <a:ln w="3175">
                  <a:noFill/>
                </a:ln>
                <a:solidFill>
                  <a:srgbClr val="080808"/>
                </a:solidFill>
                <a:effectLst/>
                <a:uLnTx/>
                <a:uFillTx/>
                <a:latin typeface="+mj-lt"/>
                <a:ea typeface="+mn-ea"/>
                <a:cs typeface="Segoe UI" pitchFamily="34" charset="0"/>
              </a:rPr>
              <a:t>Chat</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Summarize and ask questions about content in a group, meeting, or 1-1 chat</a:t>
            </a:r>
          </a:p>
        </p:txBody>
      </p:sp>
      <p:sp>
        <p:nvSpPr>
          <p:cNvPr id="60" name="Rectangle: Rounded Corners 6">
            <a:extLst>
              <a:ext uri="{FF2B5EF4-FFF2-40B4-BE49-F238E27FC236}">
                <a16:creationId xmlns:a16="http://schemas.microsoft.com/office/drawing/2014/main" id="{3D5E072F-3621-CA44-CE95-3445EA3379A9}"/>
              </a:ext>
              <a:ext uri="{C183D7F6-B498-43B3-948B-1728B52AA6E4}">
                <adec:decorative xmlns:adec="http://schemas.microsoft.com/office/drawing/2017/decorative" val="1"/>
              </a:ext>
            </a:extLst>
          </p:cNvPr>
          <p:cNvSpPr/>
          <p:nvPr/>
        </p:nvSpPr>
        <p:spPr bwMode="auto">
          <a:xfrm>
            <a:off x="9572306" y="1563601"/>
            <a:ext cx="2046029" cy="4829260"/>
          </a:xfrm>
          <a:prstGeom prst="roundRect">
            <a:avLst>
              <a:gd name="adj" fmla="val 5073"/>
            </a:avLst>
          </a:prstGeom>
          <a:solidFill>
            <a:schemeClr val="bg1"/>
          </a:soli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57" name="Rectangle: Rounded Corners 6">
            <a:extLst>
              <a:ext uri="{FF2B5EF4-FFF2-40B4-BE49-F238E27FC236}">
                <a16:creationId xmlns:a16="http://schemas.microsoft.com/office/drawing/2014/main" id="{F8E735D0-A591-691E-623B-1A78024C3C07}"/>
              </a:ext>
              <a:ext uri="{C183D7F6-B498-43B3-948B-1728B52AA6E4}">
                <adec:decorative xmlns:adec="http://schemas.microsoft.com/office/drawing/2017/decorative" val="1"/>
              </a:ext>
            </a:extLst>
          </p:cNvPr>
          <p:cNvSpPr/>
          <p:nvPr/>
        </p:nvSpPr>
        <p:spPr bwMode="auto">
          <a:xfrm>
            <a:off x="9563771" y="1563601"/>
            <a:ext cx="2063099" cy="4829260"/>
          </a:xfrm>
          <a:prstGeom prst="roundRect">
            <a:avLst>
              <a:gd name="adj" fmla="val 6710"/>
            </a:avLst>
          </a:prstGeom>
          <a:noFill/>
          <a:ln w="25400">
            <a:gradFill>
              <a:gsLst>
                <a:gs pos="37000">
                  <a:srgbClr val="464FEB"/>
                </a:gs>
                <a:gs pos="69000">
                  <a:srgbClr val="47CFFA"/>
                </a:gs>
                <a:gs pos="91000">
                  <a:srgbClr val="B47CF8"/>
                </a:gs>
              </a:gsLst>
              <a:lin ang="3600000" scaled="0"/>
            </a:grad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58" name="TextBox 57">
            <a:extLst>
              <a:ext uri="{FF2B5EF4-FFF2-40B4-BE49-F238E27FC236}">
                <a16:creationId xmlns:a16="http://schemas.microsoft.com/office/drawing/2014/main" id="{F328D3CB-4FA0-6A9F-33B8-0065FB1DB956}"/>
              </a:ext>
            </a:extLst>
          </p:cNvPr>
          <p:cNvSpPr txBox="1"/>
          <p:nvPr/>
        </p:nvSpPr>
        <p:spPr>
          <a:xfrm>
            <a:off x="9730021" y="1284895"/>
            <a:ext cx="1730599" cy="707886"/>
          </a:xfrm>
          <a:prstGeom prst="roundRect">
            <a:avLst/>
          </a:prstGeom>
          <a:gradFill>
            <a:gsLst>
              <a:gs pos="21000">
                <a:schemeClr val="accent1"/>
              </a:gs>
              <a:gs pos="75000">
                <a:srgbClr val="B47CF8"/>
              </a:gs>
            </a:gsLst>
            <a:lin ang="3600000" scaled="0"/>
          </a:gra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ctr"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base" latinLnBrk="0" hangingPunct="1">
              <a:lnSpc>
                <a:spcPct val="90000"/>
              </a:lnSpc>
              <a:spcBef>
                <a:spcPct val="0"/>
              </a:spcBef>
              <a:spcAft>
                <a:spcPts val="600"/>
              </a:spcAft>
              <a:buClrTx/>
              <a:buSzTx/>
              <a:buFontTx/>
              <a:buNone/>
              <a:tabLst/>
              <a:defRPr/>
            </a:pPr>
            <a:r>
              <a:rPr kumimoji="0" lang="en-US" sz="1800" b="0" i="0" u="none" strike="noStrike" kern="1200" cap="none" spc="0" normalizeH="0" baseline="0" noProof="0">
                <a:ln w="3175">
                  <a:noFill/>
                </a:ln>
                <a:solidFill>
                  <a:srgbClr val="FFFFFF"/>
                </a:solidFill>
                <a:effectLst/>
                <a:uLnTx/>
                <a:uFillTx/>
                <a:latin typeface="Segoe UI Semibold"/>
                <a:ea typeface="+mn-ea"/>
                <a:cs typeface="Segoe UI" pitchFamily="34" charset="0"/>
              </a:rPr>
              <a:t>Loop (web </a:t>
            </a:r>
            <a:r>
              <a:rPr lang="en-US" sz="1800">
                <a:ln w="3175">
                  <a:noFill/>
                </a:ln>
                <a:solidFill>
                  <a:srgbClr val="FFFFFF"/>
                </a:solidFill>
                <a:latin typeface="Segoe UI Semibold"/>
              </a:rPr>
              <a:t>preview</a:t>
            </a:r>
            <a:r>
              <a:rPr kumimoji="0" lang="en-US" sz="1800" b="0" i="0" u="none" strike="noStrike" kern="1200" cap="none" spc="0" normalizeH="0" baseline="0" noProof="0">
                <a:ln w="3175">
                  <a:noFill/>
                </a:ln>
                <a:solidFill>
                  <a:srgbClr val="FFFFFF"/>
                </a:solidFill>
                <a:effectLst/>
                <a:uLnTx/>
                <a:uFillTx/>
                <a:latin typeface="Segoe UI Semibold"/>
                <a:ea typeface="+mn-ea"/>
                <a:cs typeface="Segoe UI" pitchFamily="34" charset="0"/>
              </a:rPr>
              <a:t>)</a:t>
            </a:r>
          </a:p>
        </p:txBody>
      </p:sp>
      <p:sp>
        <p:nvSpPr>
          <p:cNvPr id="59" name="TextBox 58">
            <a:extLst>
              <a:ext uri="{FF2B5EF4-FFF2-40B4-BE49-F238E27FC236}">
                <a16:creationId xmlns:a16="http://schemas.microsoft.com/office/drawing/2014/main" id="{CECB289F-045B-527E-3EFE-14E65D2FB2E8}"/>
              </a:ext>
            </a:extLst>
          </p:cNvPr>
          <p:cNvSpPr txBox="1"/>
          <p:nvPr/>
        </p:nvSpPr>
        <p:spPr>
          <a:xfrm>
            <a:off x="9737165" y="2204076"/>
            <a:ext cx="1716311" cy="1224923"/>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4572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lnSpc>
                <a:spcPct val="90000"/>
              </a:lnSpc>
              <a:spcBef>
                <a:spcPct val="0"/>
              </a:spcBef>
              <a:spcAft>
                <a:spcPts val="600"/>
              </a:spcAft>
              <a:buClrTx/>
              <a:buSzTx/>
              <a:buFontTx/>
              <a:buNone/>
              <a:tabLst/>
              <a:defRPr/>
            </a:pPr>
            <a:r>
              <a:rPr kumimoji="0" lang="en-US" sz="1050" b="0" i="0" u="none" strike="noStrike" kern="1200" cap="none" spc="0" normalizeH="0" baseline="0" noProof="0">
                <a:ln w="3175">
                  <a:noFill/>
                </a:ln>
                <a:solidFill>
                  <a:srgbClr val="080808"/>
                </a:solidFill>
                <a:effectLst/>
                <a:uLnTx/>
                <a:uFillTx/>
                <a:latin typeface="+mj-lt"/>
                <a:ea typeface="+mn-ea"/>
                <a:cs typeface="Segoe UI" pitchFamily="34" charset="0"/>
              </a:rPr>
              <a:t>Writing</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Brainstorm</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Collaborative authoring</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mn-lt"/>
                <a:ea typeface="+mn-ea"/>
                <a:cs typeface="Segoe UI" pitchFamily="34" charset="0"/>
              </a:rPr>
              <a:t>Collaborative planning</a:t>
            </a:r>
          </a:p>
        </p:txBody>
      </p:sp>
      <p:pic>
        <p:nvPicPr>
          <p:cNvPr id="4" name="Picture 3">
            <a:extLst>
              <a:ext uri="{FF2B5EF4-FFF2-40B4-BE49-F238E27FC236}">
                <a16:creationId xmlns:a16="http://schemas.microsoft.com/office/drawing/2014/main" id="{56E841EC-96E0-686C-77AF-DEBEDBC33D99}"/>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10657750" y="-148114"/>
            <a:ext cx="1700931" cy="1536325"/>
          </a:xfrm>
          <a:prstGeom prst="rect">
            <a:avLst/>
          </a:prstGeom>
        </p:spPr>
      </p:pic>
    </p:spTree>
    <p:extLst>
      <p:ext uri="{BB962C8B-B14F-4D97-AF65-F5344CB8AC3E}">
        <p14:creationId xmlns:p14="http://schemas.microsoft.com/office/powerpoint/2010/main" val="38146280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AB107604-10E9-164E-A03D-58AF7E87EF9F}"/>
              </a:ext>
            </a:extLst>
          </p:cNvPr>
          <p:cNvSpPr>
            <a:spLocks noGrp="1"/>
          </p:cNvSpPr>
          <p:nvPr>
            <p:ph type="title"/>
          </p:nvPr>
        </p:nvSpPr>
        <p:spPr>
          <a:xfrm>
            <a:off x="381000" y="326749"/>
            <a:ext cx="9436100" cy="1080854"/>
          </a:xfrm>
        </p:spPr>
        <p:txBody>
          <a:bodyPr>
            <a:normAutofit/>
          </a:bodyPr>
          <a:lstStyle/>
          <a:p>
            <a:r>
              <a:rPr lang="en-US" sz="3600" dirty="0">
                <a:solidFill>
                  <a:srgbClr val="463668"/>
                </a:solidFill>
              </a:rPr>
              <a:t>Foundational knowledge – Smart saving</a:t>
            </a:r>
          </a:p>
        </p:txBody>
      </p:sp>
      <p:sp>
        <p:nvSpPr>
          <p:cNvPr id="6" name="TextBox 5">
            <a:extLst>
              <a:ext uri="{FF2B5EF4-FFF2-40B4-BE49-F238E27FC236}">
                <a16:creationId xmlns:a16="http://schemas.microsoft.com/office/drawing/2014/main" id="{26B61AF8-1002-51D9-E8FE-74DE15E558BF}"/>
              </a:ext>
            </a:extLst>
          </p:cNvPr>
          <p:cNvSpPr txBox="1"/>
          <p:nvPr/>
        </p:nvSpPr>
        <p:spPr>
          <a:xfrm>
            <a:off x="492432" y="1277761"/>
            <a:ext cx="11204268" cy="738664"/>
          </a:xfrm>
          <a:prstGeom prst="rect">
            <a:avLst/>
          </a:prstGeom>
          <a:noFill/>
        </p:spPr>
        <p:txBody>
          <a:bodyPr wrap="square" lIns="0" tIns="0" rIns="0" bIns="0" rtlCol="0">
            <a:spAutoFit/>
          </a:bodyPr>
          <a:lstStyle/>
          <a:p>
            <a:pPr algn="l"/>
            <a:r>
              <a:rPr lang="en-US" sz="1600" dirty="0"/>
              <a:t>Copilot respects the permissions in your tenant for documents and data. Documents must be in the cloud to be incorporated into Copilot responses. Use your Copilot implementation to build healthy and smart saving habits in your user community that leverage new capabilities across Microsoft 365.</a:t>
            </a:r>
          </a:p>
        </p:txBody>
      </p:sp>
      <p:sp>
        <p:nvSpPr>
          <p:cNvPr id="5" name="Rectangle: Rounded Corners 4">
            <a:extLst>
              <a:ext uri="{FF2B5EF4-FFF2-40B4-BE49-F238E27FC236}">
                <a16:creationId xmlns:a16="http://schemas.microsoft.com/office/drawing/2014/main" id="{53E6184F-808D-ACFB-2B33-66BFB4E108AA}"/>
              </a:ext>
              <a:ext uri="{C183D7F6-B498-43B3-948B-1728B52AA6E4}">
                <adec:decorative xmlns:adec="http://schemas.microsoft.com/office/drawing/2017/decorative" val="0"/>
              </a:ext>
            </a:extLst>
          </p:cNvPr>
          <p:cNvSpPr>
            <a:spLocks noChangeAspect="1"/>
          </p:cNvSpPr>
          <p:nvPr/>
        </p:nvSpPr>
        <p:spPr bwMode="auto">
          <a:xfrm>
            <a:off x="4545461" y="2374423"/>
            <a:ext cx="3113702" cy="581851"/>
          </a:xfrm>
          <a:prstGeom prst="roundRect">
            <a:avLst/>
          </a:prstGeom>
          <a:gradFill>
            <a:gsLst>
              <a:gs pos="0">
                <a:srgbClr val="8661C5"/>
              </a:gs>
              <a:gs pos="100000">
                <a:srgbClr val="BF3CC4"/>
              </a:gs>
            </a:gsLst>
            <a:lin ang="2700000" scaled="0"/>
          </a:gradFill>
          <a:ln w="9525" cap="flat" cmpd="sng" algn="ctr">
            <a:noFill/>
            <a:prstDash val="solid"/>
            <a:headEnd type="none" w="med" len="med"/>
            <a:tailEnd type="none" w="med" len="med"/>
          </a:ln>
          <a:effectLst>
            <a:outerShdw blurRad="63500" dist="63500" dir="2700000" algn="tl" rotWithShape="0">
              <a:srgbClr val="737373">
                <a:alpha val="20000"/>
              </a:srgbClr>
            </a:outerShd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defRPr/>
            </a:pPr>
            <a:r>
              <a:rPr kumimoji="0" lang="en-US" sz="1600" b="0" i="0" u="none" strike="noStrike" kern="0" cap="none" spc="0" normalizeH="0" baseline="0" noProof="0" dirty="0">
                <a:ln>
                  <a:noFill/>
                </a:ln>
                <a:solidFill>
                  <a:schemeClr val="bg1"/>
                </a:solidFill>
                <a:effectLst/>
                <a:uLnTx/>
                <a:uFillTx/>
                <a:latin typeface="Segoe UI Semibold"/>
                <a:ea typeface="+mn-ea"/>
                <a:cs typeface="Segoe UI" panose="020B0502040204020203" pitchFamily="34" charset="0"/>
              </a:rPr>
              <a:t>Smart saving scenarios</a:t>
            </a:r>
          </a:p>
        </p:txBody>
      </p:sp>
      <p:sp>
        <p:nvSpPr>
          <p:cNvPr id="12" name="Right Brace 11" descr="Bracket connecting smart saving scenarios to OneDrive/My content, shortcuts and sync, and SharePoint and Teams.">
            <a:extLst>
              <a:ext uri="{FF2B5EF4-FFF2-40B4-BE49-F238E27FC236}">
                <a16:creationId xmlns:a16="http://schemas.microsoft.com/office/drawing/2014/main" id="{0A3456A2-151C-CBA0-AA2A-022FFAA43950}"/>
              </a:ext>
              <a:ext uri="{C183D7F6-B498-43B3-948B-1728B52AA6E4}">
                <adec:decorative xmlns:adec="http://schemas.microsoft.com/office/drawing/2017/decorative" val="0"/>
              </a:ext>
            </a:extLst>
          </p:cNvPr>
          <p:cNvSpPr/>
          <p:nvPr/>
        </p:nvSpPr>
        <p:spPr>
          <a:xfrm rot="16200000">
            <a:off x="5873712" y="-2023169"/>
            <a:ext cx="457200" cy="10607040"/>
          </a:xfrm>
          <a:prstGeom prst="rightBrace">
            <a:avLst/>
          </a:prstGeom>
          <a:ln w="31750">
            <a:solidFill>
              <a:srgbClr val="8661C5"/>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mn-cs"/>
            </a:endParaRPr>
          </a:p>
        </p:txBody>
      </p:sp>
      <p:sp>
        <p:nvSpPr>
          <p:cNvPr id="49" name="Rectangle: Rounded Corners 48">
            <a:extLst>
              <a:ext uri="{FF2B5EF4-FFF2-40B4-BE49-F238E27FC236}">
                <a16:creationId xmlns:a16="http://schemas.microsoft.com/office/drawing/2014/main" id="{ED80F7FF-D3C3-84F8-5350-65C02767B7AA}"/>
              </a:ext>
              <a:ext uri="{C183D7F6-B498-43B3-948B-1728B52AA6E4}">
                <adec:decorative xmlns:adec="http://schemas.microsoft.com/office/drawing/2017/decorative" val="0"/>
              </a:ext>
            </a:extLst>
          </p:cNvPr>
          <p:cNvSpPr>
            <a:spLocks noChangeAspect="1"/>
          </p:cNvSpPr>
          <p:nvPr/>
        </p:nvSpPr>
        <p:spPr bwMode="auto">
          <a:xfrm>
            <a:off x="357700" y="3637215"/>
            <a:ext cx="3618070" cy="528956"/>
          </a:xfrm>
          <a:prstGeom prst="roundRect">
            <a:avLst/>
          </a:prstGeom>
          <a:gradFill>
            <a:gsLst>
              <a:gs pos="0">
                <a:srgbClr val="8661C5"/>
              </a:gs>
              <a:gs pos="100000">
                <a:srgbClr val="BF3CC4"/>
              </a:gs>
            </a:gsLst>
            <a:lin ang="2700000" scaled="0"/>
          </a:gradFill>
          <a:ln w="9525" cap="flat" cmpd="sng" algn="ctr">
            <a:noFill/>
            <a:prstDash val="solid"/>
            <a:headEnd type="none" w="med" len="med"/>
            <a:tailEnd type="none" w="med" len="med"/>
          </a:ln>
          <a:effectLst>
            <a:outerShdw blurRad="63500" dist="63500" dir="2700000" algn="tl" rotWithShape="0">
              <a:srgbClr val="737373">
                <a:alpha val="20000"/>
              </a:srgbClr>
            </a:outerShd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bg1"/>
                </a:solidFill>
                <a:effectLst/>
                <a:uLnTx/>
                <a:uFillTx/>
                <a:latin typeface="Segoe UI Semibold"/>
                <a:ea typeface="+mn-ea"/>
                <a:cs typeface="Segoe UI" panose="020B0502040204020203" pitchFamily="34" charset="0"/>
              </a:rPr>
              <a:t>OneDrive / My content </a:t>
            </a:r>
          </a:p>
        </p:txBody>
      </p:sp>
      <p:sp>
        <p:nvSpPr>
          <p:cNvPr id="11" name="Rectangle: Rounded Corners 10">
            <a:extLst>
              <a:ext uri="{FF2B5EF4-FFF2-40B4-BE49-F238E27FC236}">
                <a16:creationId xmlns:a16="http://schemas.microsoft.com/office/drawing/2014/main" id="{50EB7798-F2BC-473F-699B-108D816E4BAE}"/>
              </a:ext>
              <a:ext uri="{C183D7F6-B498-43B3-948B-1728B52AA6E4}">
                <adec:decorative xmlns:adec="http://schemas.microsoft.com/office/drawing/2017/decorative" val="0"/>
              </a:ext>
            </a:extLst>
          </p:cNvPr>
          <p:cNvSpPr/>
          <p:nvPr/>
        </p:nvSpPr>
        <p:spPr>
          <a:xfrm>
            <a:off x="357700" y="4345409"/>
            <a:ext cx="3618070" cy="1825011"/>
          </a:xfrm>
          <a:prstGeom prst="roundRect">
            <a:avLst>
              <a:gd name="adj" fmla="val 737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lIns="274320" rtlCol="0" anchor="ctr"/>
          <a:lstStyle/>
          <a:p>
            <a:pPr>
              <a:spcBef>
                <a:spcPts val="600"/>
              </a:spcBef>
              <a:spcAft>
                <a:spcPts val="600"/>
              </a:spcAft>
            </a:pPr>
            <a:r>
              <a:rPr lang="en-US" sz="1100" dirty="0">
                <a:solidFill>
                  <a:schemeClr val="tx1"/>
                </a:solidFill>
              </a:rPr>
              <a:t>Documents you are working on individually or with small groups in chat</a:t>
            </a:r>
          </a:p>
          <a:p>
            <a:pPr>
              <a:spcBef>
                <a:spcPts val="600"/>
              </a:spcBef>
              <a:spcAft>
                <a:spcPts val="600"/>
              </a:spcAft>
            </a:pPr>
            <a:r>
              <a:rPr lang="en-US" sz="1100" dirty="0">
                <a:solidFill>
                  <a:schemeClr val="tx1"/>
                </a:solidFill>
              </a:rPr>
              <a:t>Governed by individual / folder permissions</a:t>
            </a:r>
          </a:p>
          <a:p>
            <a:pPr>
              <a:spcBef>
                <a:spcPts val="600"/>
              </a:spcBef>
              <a:spcAft>
                <a:spcPts val="600"/>
              </a:spcAft>
            </a:pPr>
            <a:r>
              <a:rPr lang="en-US" sz="1100" dirty="0">
                <a:solidFill>
                  <a:schemeClr val="tx1"/>
                </a:solidFill>
              </a:rPr>
              <a:t>Links to SharePoint / Teams document libraries</a:t>
            </a:r>
          </a:p>
          <a:p>
            <a:pPr>
              <a:spcBef>
                <a:spcPts val="600"/>
              </a:spcBef>
              <a:spcAft>
                <a:spcPts val="600"/>
              </a:spcAft>
            </a:pPr>
            <a:r>
              <a:rPr lang="en-US" sz="1100" dirty="0">
                <a:solidFill>
                  <a:schemeClr val="tx1"/>
                </a:solidFill>
              </a:rPr>
              <a:t>New content discovery experiences for Loop, Stream, Clipchamp, and other Office apps</a:t>
            </a:r>
          </a:p>
        </p:txBody>
      </p:sp>
      <p:sp>
        <p:nvSpPr>
          <p:cNvPr id="48" name="Rectangle: Rounded Corners 47">
            <a:extLst>
              <a:ext uri="{FF2B5EF4-FFF2-40B4-BE49-F238E27FC236}">
                <a16:creationId xmlns:a16="http://schemas.microsoft.com/office/drawing/2014/main" id="{C4C6A3AB-9F08-F263-0A60-9197B58633D4}"/>
              </a:ext>
              <a:ext uri="{C183D7F6-B498-43B3-948B-1728B52AA6E4}">
                <adec:decorative xmlns:adec="http://schemas.microsoft.com/office/drawing/2017/decorative" val="0"/>
              </a:ext>
            </a:extLst>
          </p:cNvPr>
          <p:cNvSpPr>
            <a:spLocks noChangeAspect="1"/>
          </p:cNvSpPr>
          <p:nvPr/>
        </p:nvSpPr>
        <p:spPr bwMode="auto">
          <a:xfrm>
            <a:off x="4276193" y="3637215"/>
            <a:ext cx="3618070" cy="528956"/>
          </a:xfrm>
          <a:prstGeom prst="roundRect">
            <a:avLst/>
          </a:prstGeom>
          <a:gradFill>
            <a:gsLst>
              <a:gs pos="0">
                <a:srgbClr val="8661C5"/>
              </a:gs>
              <a:gs pos="100000">
                <a:srgbClr val="BF3CC4"/>
              </a:gs>
            </a:gsLst>
            <a:lin ang="2700000" scaled="0"/>
          </a:gradFill>
          <a:ln w="9525" cap="flat" cmpd="sng" algn="ctr">
            <a:noFill/>
            <a:prstDash val="solid"/>
            <a:headEnd type="none" w="med" len="med"/>
            <a:tailEnd type="none" w="med" len="med"/>
          </a:ln>
          <a:effectLst>
            <a:outerShdw blurRad="63500" dist="63500" dir="2700000" algn="tl" rotWithShape="0">
              <a:srgbClr val="737373">
                <a:alpha val="20000"/>
              </a:srgbClr>
            </a:outerShd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bg1"/>
                </a:solidFill>
                <a:effectLst/>
                <a:uLnTx/>
                <a:uFillTx/>
                <a:latin typeface="Segoe UI Semibold"/>
                <a:ea typeface="+mn-ea"/>
                <a:cs typeface="Segoe UI" panose="020B0502040204020203" pitchFamily="34" charset="0"/>
              </a:rPr>
              <a:t>Shortcuts and sync</a:t>
            </a:r>
          </a:p>
        </p:txBody>
      </p:sp>
      <p:sp>
        <p:nvSpPr>
          <p:cNvPr id="51" name="Rectangle: Rounded Corners 50">
            <a:extLst>
              <a:ext uri="{FF2B5EF4-FFF2-40B4-BE49-F238E27FC236}">
                <a16:creationId xmlns:a16="http://schemas.microsoft.com/office/drawing/2014/main" id="{AE7153C3-79A5-2B53-94A3-6A63C2567C02}"/>
              </a:ext>
              <a:ext uri="{C183D7F6-B498-43B3-948B-1728B52AA6E4}">
                <adec:decorative xmlns:adec="http://schemas.microsoft.com/office/drawing/2017/decorative" val="0"/>
              </a:ext>
            </a:extLst>
          </p:cNvPr>
          <p:cNvSpPr/>
          <p:nvPr/>
        </p:nvSpPr>
        <p:spPr>
          <a:xfrm>
            <a:off x="4275343" y="4347188"/>
            <a:ext cx="3618070" cy="1825011"/>
          </a:xfrm>
          <a:prstGeom prst="roundRect">
            <a:avLst>
              <a:gd name="adj" fmla="val 737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lIns="274320" rtlCol="0" anchor="ctr"/>
          <a:lstStyle/>
          <a:p>
            <a:pPr>
              <a:spcBef>
                <a:spcPts val="600"/>
              </a:spcBef>
              <a:spcAft>
                <a:spcPts val="600"/>
              </a:spcAft>
            </a:pPr>
            <a:r>
              <a:rPr lang="en-US" sz="1100" dirty="0">
                <a:solidFill>
                  <a:schemeClr val="tx1"/>
                </a:solidFill>
              </a:rPr>
              <a:t>Shortcuts make saving directly to SharePoint and Teams easy</a:t>
            </a:r>
          </a:p>
          <a:p>
            <a:pPr>
              <a:spcBef>
                <a:spcPts val="600"/>
              </a:spcBef>
              <a:spcAft>
                <a:spcPts val="600"/>
              </a:spcAft>
            </a:pPr>
            <a:r>
              <a:rPr lang="en-US" sz="1100" dirty="0">
                <a:solidFill>
                  <a:schemeClr val="tx1"/>
                </a:solidFill>
              </a:rPr>
              <a:t>Use sync to have your documents anywhere and protect your data</a:t>
            </a:r>
          </a:p>
          <a:p>
            <a:pPr>
              <a:spcBef>
                <a:spcPts val="600"/>
              </a:spcBef>
              <a:spcAft>
                <a:spcPts val="600"/>
              </a:spcAft>
            </a:pPr>
            <a:r>
              <a:rPr lang="en-US" sz="1100" dirty="0">
                <a:solidFill>
                  <a:schemeClr val="tx1"/>
                </a:solidFill>
              </a:rPr>
              <a:t>SharePoint powers Teams file experiences</a:t>
            </a:r>
          </a:p>
        </p:txBody>
      </p:sp>
      <p:sp>
        <p:nvSpPr>
          <p:cNvPr id="8" name="Rectangle: Rounded Corners 7">
            <a:extLst>
              <a:ext uri="{FF2B5EF4-FFF2-40B4-BE49-F238E27FC236}">
                <a16:creationId xmlns:a16="http://schemas.microsoft.com/office/drawing/2014/main" id="{B46F48C5-1EBC-CFD2-8DE5-6DFD7F9EA443}"/>
              </a:ext>
              <a:ext uri="{C183D7F6-B498-43B3-948B-1728B52AA6E4}">
                <adec:decorative xmlns:adec="http://schemas.microsoft.com/office/drawing/2017/decorative" val="0"/>
              </a:ext>
            </a:extLst>
          </p:cNvPr>
          <p:cNvSpPr>
            <a:spLocks noChangeAspect="1"/>
          </p:cNvSpPr>
          <p:nvPr/>
        </p:nvSpPr>
        <p:spPr bwMode="auto">
          <a:xfrm>
            <a:off x="8199084" y="3637964"/>
            <a:ext cx="3618070" cy="528956"/>
          </a:xfrm>
          <a:prstGeom prst="roundRect">
            <a:avLst/>
          </a:prstGeom>
          <a:gradFill>
            <a:gsLst>
              <a:gs pos="0">
                <a:srgbClr val="8661C5"/>
              </a:gs>
              <a:gs pos="100000">
                <a:srgbClr val="BF3CC4"/>
              </a:gs>
            </a:gsLst>
            <a:lin ang="2700000" scaled="0"/>
          </a:gradFill>
          <a:ln w="9525" cap="flat" cmpd="sng" algn="ctr">
            <a:noFill/>
            <a:prstDash val="solid"/>
            <a:headEnd type="none" w="med" len="med"/>
            <a:tailEnd type="none" w="med" len="med"/>
          </a:ln>
          <a:effectLst>
            <a:outerShdw blurRad="63500" dist="63500" dir="2700000" algn="tl" rotWithShape="0">
              <a:srgbClr val="737373">
                <a:alpha val="20000"/>
              </a:srgbClr>
            </a:outerShd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dirty="0">
                <a:ln>
                  <a:noFill/>
                </a:ln>
                <a:solidFill>
                  <a:schemeClr val="bg1"/>
                </a:solidFill>
                <a:effectLst/>
                <a:uLnTx/>
                <a:uFillTx/>
                <a:latin typeface="Segoe UI Semibold"/>
                <a:ea typeface="+mn-ea"/>
                <a:cs typeface="Segoe UI" panose="020B0502040204020203" pitchFamily="34" charset="0"/>
              </a:rPr>
              <a:t>SharePoint / Teams</a:t>
            </a:r>
          </a:p>
        </p:txBody>
      </p:sp>
      <p:sp>
        <p:nvSpPr>
          <p:cNvPr id="10" name="Rectangle: Rounded Corners 9">
            <a:extLst>
              <a:ext uri="{FF2B5EF4-FFF2-40B4-BE49-F238E27FC236}">
                <a16:creationId xmlns:a16="http://schemas.microsoft.com/office/drawing/2014/main" id="{68F74ADC-FE82-5BAE-833A-33A5BC9E7D3F}"/>
              </a:ext>
              <a:ext uri="{C183D7F6-B498-43B3-948B-1728B52AA6E4}">
                <adec:decorative xmlns:adec="http://schemas.microsoft.com/office/drawing/2017/decorative" val="0"/>
              </a:ext>
            </a:extLst>
          </p:cNvPr>
          <p:cNvSpPr/>
          <p:nvPr/>
        </p:nvSpPr>
        <p:spPr>
          <a:xfrm>
            <a:off x="8192986" y="4347189"/>
            <a:ext cx="3618070" cy="1825011"/>
          </a:xfrm>
          <a:prstGeom prst="roundRect">
            <a:avLst>
              <a:gd name="adj" fmla="val 737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lIns="274320" rtlCol="0" anchor="ctr"/>
          <a:lstStyle/>
          <a:p>
            <a:pPr>
              <a:spcBef>
                <a:spcPts val="600"/>
              </a:spcBef>
              <a:spcAft>
                <a:spcPts val="600"/>
              </a:spcAft>
            </a:pPr>
            <a:r>
              <a:rPr lang="en-US" sz="1100" dirty="0">
                <a:solidFill>
                  <a:schemeClr val="tx1"/>
                </a:solidFill>
              </a:rPr>
              <a:t>Shared document and assets with version control for larger teams</a:t>
            </a:r>
          </a:p>
          <a:p>
            <a:pPr>
              <a:spcBef>
                <a:spcPts val="600"/>
              </a:spcBef>
              <a:spcAft>
                <a:spcPts val="600"/>
              </a:spcAft>
            </a:pPr>
            <a:r>
              <a:rPr lang="en-US" sz="1100" dirty="0">
                <a:solidFill>
                  <a:schemeClr val="tx1"/>
                </a:solidFill>
              </a:rPr>
              <a:t>Governed by site permissions</a:t>
            </a:r>
          </a:p>
          <a:p>
            <a:pPr>
              <a:spcBef>
                <a:spcPts val="600"/>
              </a:spcBef>
              <a:spcAft>
                <a:spcPts val="600"/>
              </a:spcAft>
            </a:pPr>
            <a:r>
              <a:rPr lang="en-US" sz="1100" dirty="0">
                <a:solidFill>
                  <a:schemeClr val="tx1"/>
                </a:solidFill>
              </a:rPr>
              <a:t>Frictionless collaboration and overshare protection</a:t>
            </a:r>
          </a:p>
          <a:p>
            <a:pPr>
              <a:spcBef>
                <a:spcPts val="600"/>
              </a:spcBef>
              <a:spcAft>
                <a:spcPts val="600"/>
              </a:spcAft>
            </a:pPr>
            <a:r>
              <a:rPr lang="en-US" sz="1100" dirty="0">
                <a:solidFill>
                  <a:schemeClr val="tx1"/>
                </a:solidFill>
              </a:rPr>
              <a:t>Use Teams private channels to further control document access (requires separate shortcuts)</a:t>
            </a:r>
          </a:p>
        </p:txBody>
      </p:sp>
      <p:sp>
        <p:nvSpPr>
          <p:cNvPr id="4" name="TextBox 3">
            <a:extLst>
              <a:ext uri="{FF2B5EF4-FFF2-40B4-BE49-F238E27FC236}">
                <a16:creationId xmlns:a16="http://schemas.microsoft.com/office/drawing/2014/main" id="{BD3B4AC3-2A52-0566-A41F-E9DEDD18F67E}"/>
              </a:ext>
              <a:ext uri="{C183D7F6-B498-43B3-948B-1728B52AA6E4}">
                <adec:decorative xmlns:adec="http://schemas.microsoft.com/office/drawing/2017/decorative" val="1"/>
              </a:ext>
            </a:extLst>
          </p:cNvPr>
          <p:cNvSpPr txBox="1"/>
          <p:nvPr/>
        </p:nvSpPr>
        <p:spPr>
          <a:xfrm>
            <a:off x="4299012" y="4661356"/>
            <a:ext cx="286304" cy="369332"/>
          </a:xfrm>
          <a:prstGeom prst="rect">
            <a:avLst/>
          </a:prstGeom>
          <a:noFill/>
        </p:spPr>
        <p:txBody>
          <a:bodyPr wrap="square">
            <a:spAutoFit/>
          </a:bodyPr>
          <a:lstStyle/>
          <a:p>
            <a:pPr algn="ctr"/>
            <a:r>
              <a:rPr lang="en-US" sz="1800">
                <a:solidFill>
                  <a:srgbClr val="0B2838"/>
                </a:solidFill>
                <a:latin typeface="+mj-lt"/>
                <a:sym typeface="Wingdings" panose="05000000000000000000" pitchFamily="2" charset="2"/>
              </a:rPr>
              <a:t></a:t>
            </a:r>
            <a:endParaRPr lang="en-US" sz="1800">
              <a:solidFill>
                <a:srgbClr val="0B2838"/>
              </a:solidFill>
              <a:latin typeface="+mj-lt"/>
            </a:endParaRPr>
          </a:p>
        </p:txBody>
      </p:sp>
      <p:sp>
        <p:nvSpPr>
          <p:cNvPr id="7" name="TextBox 6">
            <a:extLst>
              <a:ext uri="{FF2B5EF4-FFF2-40B4-BE49-F238E27FC236}">
                <a16:creationId xmlns:a16="http://schemas.microsoft.com/office/drawing/2014/main" id="{BBDF85D9-F9D0-7AA5-D479-E3C6E4EA6CE6}"/>
              </a:ext>
              <a:ext uri="{C183D7F6-B498-43B3-948B-1728B52AA6E4}">
                <adec:decorative xmlns:adec="http://schemas.microsoft.com/office/drawing/2017/decorative" val="1"/>
              </a:ext>
            </a:extLst>
          </p:cNvPr>
          <p:cNvSpPr txBox="1"/>
          <p:nvPr/>
        </p:nvSpPr>
        <p:spPr>
          <a:xfrm>
            <a:off x="4297903" y="5128913"/>
            <a:ext cx="286304" cy="369332"/>
          </a:xfrm>
          <a:prstGeom prst="rect">
            <a:avLst/>
          </a:prstGeom>
          <a:noFill/>
        </p:spPr>
        <p:txBody>
          <a:bodyPr wrap="square">
            <a:spAutoFit/>
          </a:bodyPr>
          <a:lstStyle/>
          <a:p>
            <a:pPr algn="ctr"/>
            <a:r>
              <a:rPr lang="en-US" sz="1800">
                <a:solidFill>
                  <a:srgbClr val="0B2838"/>
                </a:solidFill>
                <a:latin typeface="+mj-lt"/>
                <a:sym typeface="Wingdings" panose="05000000000000000000" pitchFamily="2" charset="2"/>
              </a:rPr>
              <a:t></a:t>
            </a:r>
            <a:endParaRPr lang="en-US" sz="1800">
              <a:solidFill>
                <a:srgbClr val="0B2838"/>
              </a:solidFill>
              <a:latin typeface="+mj-lt"/>
            </a:endParaRPr>
          </a:p>
        </p:txBody>
      </p:sp>
    </p:spTree>
    <p:extLst>
      <p:ext uri="{BB962C8B-B14F-4D97-AF65-F5344CB8AC3E}">
        <p14:creationId xmlns:p14="http://schemas.microsoft.com/office/powerpoint/2010/main" val="16279396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726815-2B1C-C9D4-A90F-5F90E6F063AA}"/>
              </a:ext>
            </a:extLst>
          </p:cNvPr>
          <p:cNvSpPr>
            <a:spLocks noGrp="1"/>
          </p:cNvSpPr>
          <p:nvPr>
            <p:ph type="title"/>
          </p:nvPr>
        </p:nvSpPr>
        <p:spPr/>
        <p:txBody>
          <a:bodyPr/>
          <a:lstStyle/>
          <a:p>
            <a:r>
              <a:rPr lang="en-US"/>
              <a:t>Get started…</a:t>
            </a:r>
          </a:p>
        </p:txBody>
      </p:sp>
      <p:sp>
        <p:nvSpPr>
          <p:cNvPr id="3" name="Content Placeholder 2">
            <a:extLst>
              <a:ext uri="{FF2B5EF4-FFF2-40B4-BE49-F238E27FC236}">
                <a16:creationId xmlns:a16="http://schemas.microsoft.com/office/drawing/2014/main" id="{E9357B37-3222-CE38-BB4B-61C99034AE61}"/>
              </a:ext>
            </a:extLst>
          </p:cNvPr>
          <p:cNvSpPr>
            <a:spLocks noGrp="1"/>
          </p:cNvSpPr>
          <p:nvPr>
            <p:ph idx="1"/>
          </p:nvPr>
        </p:nvSpPr>
        <p:spPr/>
        <p:txBody>
          <a:bodyPr/>
          <a:lstStyle/>
          <a:p>
            <a:r>
              <a:rPr lang="en-US" dirty="0"/>
              <a:t>Let the product do the heavy lifting</a:t>
            </a:r>
          </a:p>
          <a:p>
            <a:r>
              <a:rPr lang="en-US" dirty="0"/>
              <a:t>Allow time for each business user to have their </a:t>
            </a:r>
            <a:r>
              <a:rPr lang="en-US" b="1" i="1" dirty="0"/>
              <a:t>aha moment </a:t>
            </a:r>
            <a:r>
              <a:rPr lang="en-US" dirty="0"/>
              <a:t>with Copilot experiences</a:t>
            </a:r>
          </a:p>
          <a:p>
            <a:r>
              <a:rPr lang="en-US" dirty="0"/>
              <a:t>Encourage rapid feedback and community engagement</a:t>
            </a:r>
          </a:p>
          <a:p>
            <a:r>
              <a:rPr lang="en-US" dirty="0"/>
              <a:t>Continue iterations on AI-ready scenarios</a:t>
            </a:r>
          </a:p>
          <a:p>
            <a:r>
              <a:rPr lang="en-US" dirty="0"/>
              <a:t>Use reporting and feedback to measure your journey toward being an AI-powered organization</a:t>
            </a:r>
          </a:p>
        </p:txBody>
      </p:sp>
    </p:spTree>
    <p:extLst>
      <p:ext uri="{BB962C8B-B14F-4D97-AF65-F5344CB8AC3E}">
        <p14:creationId xmlns:p14="http://schemas.microsoft.com/office/powerpoint/2010/main" val="413829694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0">
            <a:extLst>
              <a:ext uri="{FF2B5EF4-FFF2-40B4-BE49-F238E27FC236}">
                <a16:creationId xmlns:a16="http://schemas.microsoft.com/office/drawing/2014/main" id="{7C60B053-0EF9-AB7C-FADC-7F667C8CC2B0}"/>
              </a:ext>
            </a:extLst>
          </p:cNvPr>
          <p:cNvSpPr>
            <a:spLocks noGrp="1"/>
          </p:cNvSpPr>
          <p:nvPr>
            <p:ph type="title"/>
          </p:nvPr>
        </p:nvSpPr>
        <p:spPr>
          <a:xfrm>
            <a:off x="235552" y="352679"/>
            <a:ext cx="10381326" cy="430887"/>
          </a:xfrm>
        </p:spPr>
        <p:txBody>
          <a:bodyPr>
            <a:noAutofit/>
          </a:bodyPr>
          <a:lstStyle/>
          <a:p>
            <a:r>
              <a:rPr lang="en-US" sz="3600" spc="-50" dirty="0">
                <a:solidFill>
                  <a:srgbClr val="463668"/>
                </a:solidFill>
                <a:latin typeface="Segoe UI Semibold"/>
                <a:ea typeface="+mn-ea"/>
                <a:cs typeface="Segoe UI Semibold"/>
              </a:rPr>
              <a:t>Visit the Copilot readiness hub &amp; community</a:t>
            </a:r>
          </a:p>
        </p:txBody>
      </p:sp>
      <p:sp>
        <p:nvSpPr>
          <p:cNvPr id="5" name="TextBox 4">
            <a:extLst>
              <a:ext uri="{FF2B5EF4-FFF2-40B4-BE49-F238E27FC236}">
                <a16:creationId xmlns:a16="http://schemas.microsoft.com/office/drawing/2014/main" id="{8989D450-B4A0-D483-CEF7-1EEF19B95F70}"/>
              </a:ext>
            </a:extLst>
          </p:cNvPr>
          <p:cNvSpPr txBox="1"/>
          <p:nvPr/>
        </p:nvSpPr>
        <p:spPr>
          <a:xfrm>
            <a:off x="235552" y="743299"/>
            <a:ext cx="7223957" cy="1095685"/>
          </a:xfrm>
          <a:prstGeom prst="rect">
            <a:avLst/>
          </a:prstGeom>
          <a:noFill/>
        </p:spPr>
        <p:txBody>
          <a:bodyPr wrap="square" lIns="182880" tIns="146304" rIns="182880" bIns="146304" rtlCol="0" anchor="t">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3BC4"/>
                </a:solidFill>
                <a:effectLst/>
                <a:uLnTx/>
                <a:uFillTx/>
                <a:latin typeface="Segoe UI Semibold"/>
                <a:ea typeface="+mn-ea"/>
                <a:cs typeface="Segoe UI Semibold"/>
                <a:hlinkClick r:id="rId3">
                  <a:extLst>
                    <a:ext uri="{A12FA001-AC4F-418D-AE19-62706E023703}">
                      <ahyp:hlinkClr xmlns:ahyp="http://schemas.microsoft.com/office/drawing/2018/hyperlinkcolor" val="tx"/>
                    </a:ext>
                  </a:extLst>
                </a:hlinkClick>
              </a:rPr>
              <a:t>adoption.microsoft.com/copilot</a:t>
            </a:r>
            <a:endParaRPr kumimoji="0" lang="en-US" sz="2400" b="0" i="0" u="none" strike="noStrike" kern="1200" cap="none" spc="0" normalizeH="0" baseline="0" noProof="0" dirty="0">
              <a:ln>
                <a:noFill/>
              </a:ln>
              <a:solidFill>
                <a:srgbClr val="C03BC4"/>
              </a:solidFill>
              <a:effectLst/>
              <a:uLnTx/>
              <a:uFillTx/>
              <a:latin typeface="Segoe UI Semibold"/>
              <a:ea typeface="+mn-ea"/>
              <a:cs typeface="Segoe UI Semibold"/>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400" b="0" i="0" u="none" strike="noStrike" kern="1200" cap="none" spc="0" normalizeH="0" baseline="0" noProof="0" dirty="0">
              <a:ln>
                <a:noFill/>
              </a:ln>
              <a:gradFill>
                <a:gsLst>
                  <a:gs pos="2917">
                    <a:prstClr val="black"/>
                  </a:gs>
                  <a:gs pos="30000">
                    <a:prstClr val="black"/>
                  </a:gs>
                </a:gsLst>
                <a:lin ang="5400000" scaled="0"/>
              </a:gradFill>
              <a:effectLst/>
              <a:uLnTx/>
              <a:uFillTx/>
              <a:latin typeface="Segoe U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gradFill>
                  <a:gsLst>
                    <a:gs pos="2917">
                      <a:prstClr val="black"/>
                    </a:gs>
                    <a:gs pos="30000">
                      <a:prstClr val="black"/>
                    </a:gs>
                  </a:gsLst>
                  <a:lin ang="5400000" scaled="0"/>
                </a:gradFill>
                <a:effectLst/>
                <a:uLnTx/>
                <a:uFillTx/>
                <a:latin typeface="Segoe UI"/>
                <a:ea typeface="+mn-ea"/>
                <a:cs typeface="+mn-cs"/>
              </a:rPr>
              <a:t>Deployment, adoption, and usage guidance for Microsoft Copilot </a:t>
            </a:r>
            <a:endParaRPr kumimoji="0" lang="en-US" sz="1400" b="0" i="0" u="none" strike="noStrike" kern="1200" cap="none" spc="0" normalizeH="0" baseline="0" noProof="0" dirty="0">
              <a:ln>
                <a:noFill/>
              </a:ln>
              <a:gradFill>
                <a:gsLst>
                  <a:gs pos="2917">
                    <a:prstClr val="black"/>
                  </a:gs>
                  <a:gs pos="30000">
                    <a:prstClr val="black"/>
                  </a:gs>
                </a:gsLst>
                <a:lin ang="5400000" scaled="0"/>
              </a:gradFill>
              <a:effectLst/>
              <a:uLnTx/>
              <a:uFillTx/>
              <a:latin typeface="Segoe UI"/>
              <a:ea typeface="+mn-ea"/>
              <a:cs typeface="Segoe UI"/>
            </a:endParaRPr>
          </a:p>
        </p:txBody>
      </p:sp>
      <p:pic>
        <p:nvPicPr>
          <p:cNvPr id="7" name="Picture 6" descr="Screenshot of the home page of the Copilot for Microsoft 365 hub">
            <a:extLst>
              <a:ext uri="{FF2B5EF4-FFF2-40B4-BE49-F238E27FC236}">
                <a16:creationId xmlns:a16="http://schemas.microsoft.com/office/drawing/2014/main" id="{DCB1E22F-4BC6-9587-BB42-3B809BD3AF8C}"/>
              </a:ext>
            </a:extLst>
          </p:cNvPr>
          <p:cNvPicPr>
            <a:picLocks noChangeAspect="1"/>
          </p:cNvPicPr>
          <p:nvPr/>
        </p:nvPicPr>
        <p:blipFill>
          <a:blip r:embed="rId4"/>
          <a:stretch>
            <a:fillRect/>
          </a:stretch>
        </p:blipFill>
        <p:spPr>
          <a:xfrm>
            <a:off x="430679" y="1838984"/>
            <a:ext cx="4674167" cy="2113954"/>
          </a:xfrm>
          <a:prstGeom prst="rect">
            <a:avLst/>
          </a:prstGeom>
          <a:ln>
            <a:solidFill>
              <a:schemeClr val="bg1">
                <a:lumMod val="85000"/>
              </a:schemeClr>
            </a:solidFill>
          </a:ln>
          <a:effectLst>
            <a:outerShdw blurRad="50800" dist="38100" dir="2700000" algn="tl" rotWithShape="0">
              <a:prstClr val="black">
                <a:alpha val="40000"/>
              </a:prstClr>
            </a:outerShdw>
          </a:effectLst>
        </p:spPr>
      </p:pic>
      <p:sp>
        <p:nvSpPr>
          <p:cNvPr id="10" name="TextBox 9">
            <a:extLst>
              <a:ext uri="{FF2B5EF4-FFF2-40B4-BE49-F238E27FC236}">
                <a16:creationId xmlns:a16="http://schemas.microsoft.com/office/drawing/2014/main" id="{D0068D28-FC1D-1E02-B447-EF854291E3F5}"/>
              </a:ext>
            </a:extLst>
          </p:cNvPr>
          <p:cNvSpPr txBox="1"/>
          <p:nvPr/>
        </p:nvSpPr>
        <p:spPr>
          <a:xfrm>
            <a:off x="235552" y="4031835"/>
            <a:ext cx="6849120" cy="489365"/>
          </a:xfrm>
          <a:prstGeom prst="rect">
            <a:avLst/>
          </a:prstGeom>
          <a:noFill/>
        </p:spPr>
        <p:txBody>
          <a:bodyPr wrap="square" lIns="182880" tIns="146304" rIns="182880" bIns="146304"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gradFill>
                  <a:gsLst>
                    <a:gs pos="2917">
                      <a:prstClr val="black"/>
                    </a:gs>
                    <a:gs pos="30000">
                      <a:prstClr val="black"/>
                    </a:gs>
                  </a:gsLst>
                  <a:lin ang="5400000" scaled="0"/>
                </a:gradFill>
                <a:effectLst/>
                <a:uLnTx/>
                <a:uFillTx/>
                <a:latin typeface="Segoe UI"/>
                <a:ea typeface="+mn-ea"/>
                <a:cs typeface="+mn-cs"/>
              </a:rPr>
              <a:t>Ask questions and get answers in our community </a:t>
            </a:r>
            <a:r>
              <a:rPr kumimoji="0" lang="en-US" sz="1400" b="0" i="0" u="none" strike="noStrike" kern="1200" cap="none" spc="0" normalizeH="0" baseline="0" noProof="0" dirty="0">
                <a:ln>
                  <a:noFill/>
                </a:ln>
                <a:solidFill>
                  <a:srgbClr val="C03BC4"/>
                </a:solidFill>
                <a:effectLst/>
                <a:uLnTx/>
                <a:uFillTx/>
                <a:latin typeface="Segoe UI"/>
                <a:ea typeface="+mn-ea"/>
                <a:cs typeface="+mn-cs"/>
                <a:hlinkClick r:id="rId5">
                  <a:extLst>
                    <a:ext uri="{A12FA001-AC4F-418D-AE19-62706E023703}">
                      <ahyp:hlinkClr xmlns:ahyp="http://schemas.microsoft.com/office/drawing/2018/hyperlinkcolor" val="tx"/>
                    </a:ext>
                  </a:extLst>
                </a:hlinkClick>
              </a:rPr>
              <a:t>aka.ms/M365CopilotCommunity</a:t>
            </a:r>
            <a:endParaRPr kumimoji="0" lang="en-US" sz="1400" b="0" i="0" u="none" strike="noStrike" kern="1200" cap="none" spc="0" normalizeH="0" baseline="0" noProof="0" dirty="0">
              <a:ln>
                <a:noFill/>
              </a:ln>
              <a:solidFill>
                <a:srgbClr val="C03BC4"/>
              </a:solidFill>
              <a:effectLst/>
              <a:uLnTx/>
              <a:uFillTx/>
              <a:latin typeface="Segoe UI"/>
              <a:ea typeface="+mn-ea"/>
              <a:cs typeface="+mn-cs"/>
            </a:endParaRPr>
          </a:p>
        </p:txBody>
      </p:sp>
      <p:pic>
        <p:nvPicPr>
          <p:cNvPr id="9" name="Picture 8" descr="Screenshot of the Copilot for Microsoft 365 Community home page.">
            <a:extLst>
              <a:ext uri="{FF2B5EF4-FFF2-40B4-BE49-F238E27FC236}">
                <a16:creationId xmlns:a16="http://schemas.microsoft.com/office/drawing/2014/main" id="{5FF89D8D-33C6-F8F9-9EFF-5DA49846F76B}"/>
              </a:ext>
            </a:extLst>
          </p:cNvPr>
          <p:cNvPicPr>
            <a:picLocks noChangeAspect="1"/>
          </p:cNvPicPr>
          <p:nvPr/>
        </p:nvPicPr>
        <p:blipFill>
          <a:blip r:embed="rId6"/>
          <a:stretch>
            <a:fillRect/>
          </a:stretch>
        </p:blipFill>
        <p:spPr>
          <a:xfrm>
            <a:off x="430679" y="4521200"/>
            <a:ext cx="7014893" cy="1838891"/>
          </a:xfrm>
          <a:prstGeom prst="rect">
            <a:avLst/>
          </a:prstGeom>
          <a:ln>
            <a:solidFill>
              <a:schemeClr val="bg1">
                <a:lumMod val="85000"/>
              </a:schemeClr>
            </a:solidFill>
          </a:ln>
          <a:effectLst>
            <a:outerShdw blurRad="50800" dist="38100" dir="2700000" algn="tl" rotWithShape="0">
              <a:prstClr val="black">
                <a:alpha val="40000"/>
              </a:prstClr>
            </a:outerShdw>
          </a:effectLst>
        </p:spPr>
      </p:pic>
      <p:grpSp>
        <p:nvGrpSpPr>
          <p:cNvPr id="2" name="Group 1" descr="Screenshot of the Copilot for Microsoft 365 hub that shows different roles within an organization and resources under each role.">
            <a:extLst>
              <a:ext uri="{FF2B5EF4-FFF2-40B4-BE49-F238E27FC236}">
                <a16:creationId xmlns:a16="http://schemas.microsoft.com/office/drawing/2014/main" id="{524A9774-168F-5A7C-E937-C2532DB62845}"/>
              </a:ext>
            </a:extLst>
          </p:cNvPr>
          <p:cNvGrpSpPr/>
          <p:nvPr/>
        </p:nvGrpSpPr>
        <p:grpSpPr>
          <a:xfrm>
            <a:off x="7944592" y="928460"/>
            <a:ext cx="3940654" cy="5331211"/>
            <a:chOff x="8063825" y="461178"/>
            <a:chExt cx="3738294" cy="4821403"/>
          </a:xfrm>
        </p:grpSpPr>
        <p:pic>
          <p:nvPicPr>
            <p:cNvPr id="3" name="Picture 2">
              <a:extLst>
                <a:ext uri="{FF2B5EF4-FFF2-40B4-BE49-F238E27FC236}">
                  <a16:creationId xmlns:a16="http://schemas.microsoft.com/office/drawing/2014/main" id="{BF7503C6-71D9-1B4F-309B-24DEB52509B3}"/>
                </a:ext>
              </a:extLst>
            </p:cNvPr>
            <p:cNvPicPr>
              <a:picLocks noChangeAspect="1"/>
            </p:cNvPicPr>
            <p:nvPr/>
          </p:nvPicPr>
          <p:blipFill rotWithShape="1">
            <a:blip r:embed="rId7"/>
            <a:srcRect l="11871" t="21613" r="10087"/>
            <a:stretch/>
          </p:blipFill>
          <p:spPr>
            <a:xfrm>
              <a:off x="8063826" y="461178"/>
              <a:ext cx="3738293" cy="2885602"/>
            </a:xfrm>
            <a:prstGeom prst="rect">
              <a:avLst/>
            </a:prstGeom>
            <a:ln>
              <a:solidFill>
                <a:schemeClr val="bg1">
                  <a:lumMod val="85000"/>
                </a:schemeClr>
              </a:solidFill>
            </a:ln>
            <a:effectLst>
              <a:outerShdw blurRad="50800" dist="38100" dir="2700000" algn="tl" rotWithShape="0">
                <a:prstClr val="black">
                  <a:alpha val="40000"/>
                </a:prstClr>
              </a:outerShdw>
            </a:effectLst>
          </p:spPr>
        </p:pic>
        <p:pic>
          <p:nvPicPr>
            <p:cNvPr id="4" name="Picture 3" descr="Additional screenshot of the Copilot Adoption Hub">
              <a:extLst>
                <a:ext uri="{FF2B5EF4-FFF2-40B4-BE49-F238E27FC236}">
                  <a16:creationId xmlns:a16="http://schemas.microsoft.com/office/drawing/2014/main" id="{15E70E72-AB44-BA5F-DA66-43BDAEFDEF1A}"/>
                </a:ext>
              </a:extLst>
            </p:cNvPr>
            <p:cNvPicPr>
              <a:picLocks noChangeAspect="1"/>
            </p:cNvPicPr>
            <p:nvPr/>
          </p:nvPicPr>
          <p:blipFill rotWithShape="1">
            <a:blip r:embed="rId8"/>
            <a:srcRect t="1" b="63293"/>
            <a:stretch/>
          </p:blipFill>
          <p:spPr>
            <a:xfrm>
              <a:off x="8063825" y="3338904"/>
              <a:ext cx="3738293" cy="1943677"/>
            </a:xfrm>
            <a:prstGeom prst="rect">
              <a:avLst/>
            </a:prstGeom>
            <a:ln>
              <a:solidFill>
                <a:schemeClr val="bg1">
                  <a:lumMod val="85000"/>
                </a:schemeClr>
              </a:solidFill>
            </a:ln>
            <a:effectLst>
              <a:outerShdw blurRad="50800" dist="38100" dir="2700000" algn="tl" rotWithShape="0">
                <a:prstClr val="black">
                  <a:alpha val="40000"/>
                </a:prstClr>
              </a:outerShdw>
            </a:effectLst>
          </p:spPr>
        </p:pic>
      </p:grpSp>
    </p:spTree>
    <p:extLst>
      <p:ext uri="{BB962C8B-B14F-4D97-AF65-F5344CB8AC3E}">
        <p14:creationId xmlns:p14="http://schemas.microsoft.com/office/powerpoint/2010/main" val="36749016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9D1CEF-3738-18E5-ED14-1F6F542CAB2F}"/>
              </a:ext>
            </a:extLst>
          </p:cNvPr>
          <p:cNvSpPr>
            <a:spLocks noGrp="1"/>
          </p:cNvSpPr>
          <p:nvPr>
            <p:ph type="title"/>
          </p:nvPr>
        </p:nvSpPr>
        <p:spPr>
          <a:xfrm>
            <a:off x="393700" y="144870"/>
            <a:ext cx="10515600" cy="740281"/>
          </a:xfrm>
        </p:spPr>
        <p:txBody>
          <a:bodyPr>
            <a:normAutofit/>
          </a:bodyPr>
          <a:lstStyle/>
          <a:p>
            <a:r>
              <a:rPr lang="en-US" sz="3200">
                <a:solidFill>
                  <a:srgbClr val="463668"/>
                </a:solidFill>
              </a:rPr>
              <a:t>Content Notes</a:t>
            </a:r>
          </a:p>
        </p:txBody>
      </p:sp>
      <p:sp>
        <p:nvSpPr>
          <p:cNvPr id="6" name="TextBox 5">
            <a:extLst>
              <a:ext uri="{FF2B5EF4-FFF2-40B4-BE49-F238E27FC236}">
                <a16:creationId xmlns:a16="http://schemas.microsoft.com/office/drawing/2014/main" id="{B440015E-81FC-F84E-CC64-95607873D948}"/>
              </a:ext>
            </a:extLst>
          </p:cNvPr>
          <p:cNvSpPr txBox="1"/>
          <p:nvPr/>
        </p:nvSpPr>
        <p:spPr>
          <a:xfrm>
            <a:off x="287968" y="885151"/>
            <a:ext cx="11387950" cy="1648499"/>
          </a:xfrm>
          <a:prstGeom prst="rect">
            <a:avLst/>
          </a:prstGeom>
          <a:noFill/>
        </p:spPr>
        <p:txBody>
          <a:bodyPr wrap="square" lIns="182880" tIns="146304" rIns="182880" bIns="146304" rtlCol="0">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gradFill>
                  <a:gsLst>
                    <a:gs pos="2917">
                      <a:prstClr val="black"/>
                    </a:gs>
                    <a:gs pos="30000">
                      <a:prstClr val="black"/>
                    </a:gs>
                  </a:gsLst>
                  <a:lin ang="5400000" scaled="0"/>
                </a:gradFill>
                <a:effectLst/>
                <a:uLnTx/>
                <a:uFillTx/>
                <a:latin typeface="Segoe UI"/>
                <a:ea typeface="+mn-ea"/>
                <a:cs typeface="+mn-cs"/>
              </a:rPr>
              <a:t>The following slides in this section </a:t>
            </a:r>
            <a:r>
              <a:rPr kumimoji="0" lang="en-US" sz="1600" b="0" i="0" u="none" strike="noStrike" kern="1200" cap="none" spc="0" normalizeH="0" baseline="0" noProof="0" err="1">
                <a:ln>
                  <a:noFill/>
                </a:ln>
                <a:gradFill>
                  <a:gsLst>
                    <a:gs pos="2917">
                      <a:prstClr val="black"/>
                    </a:gs>
                    <a:gs pos="30000">
                      <a:prstClr val="black"/>
                    </a:gs>
                  </a:gsLst>
                  <a:lin ang="5400000" scaled="0"/>
                </a:gradFill>
                <a:effectLst/>
                <a:uLnTx/>
                <a:uFillTx/>
                <a:latin typeface="Segoe UI"/>
                <a:ea typeface="+mn-ea"/>
                <a:cs typeface="+mn-cs"/>
              </a:rPr>
              <a:t>ar</a:t>
            </a:r>
            <a:r>
              <a:rPr lang="en-US" sz="1600">
                <a:gradFill>
                  <a:gsLst>
                    <a:gs pos="2917">
                      <a:prstClr val="black"/>
                    </a:gs>
                    <a:gs pos="30000">
                      <a:prstClr val="black"/>
                    </a:gs>
                  </a:gsLst>
                  <a:lin ang="5400000" scaled="0"/>
                </a:gradFill>
                <a:latin typeface="Segoe UI"/>
              </a:rPr>
              <a:t>e the framework for a rapid adoption onboarding that focuses on hand-on learning within Microsoft 365 Chat and other applications across Microsoft 365.  </a:t>
            </a:r>
          </a:p>
          <a:p>
            <a:pPr marL="0" marR="0" lvl="0" indent="0" algn="l" defTabSz="914400" rtl="0" eaLnBrk="1" fontAlgn="auto" latinLnBrk="0" hangingPunct="1">
              <a:lnSpc>
                <a:spcPct val="100000"/>
              </a:lnSpc>
              <a:spcBef>
                <a:spcPts val="0"/>
              </a:spcBef>
              <a:spcAft>
                <a:spcPts val="600"/>
              </a:spcAft>
              <a:buClrTx/>
              <a:buSzTx/>
              <a:buFontTx/>
              <a:buNone/>
              <a:tabLst/>
              <a:defRPr/>
            </a:pPr>
            <a:endParaRPr lang="en-US" sz="1600">
              <a:gradFill>
                <a:gsLst>
                  <a:gs pos="2917">
                    <a:prstClr val="black"/>
                  </a:gs>
                  <a:gs pos="30000">
                    <a:prstClr val="black"/>
                  </a:gs>
                </a:gsLst>
                <a:lin ang="5400000" scaled="0"/>
              </a:gradFill>
              <a:latin typeface="Segoe UI"/>
            </a:endParaRPr>
          </a:p>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gradFill>
                  <a:gsLst>
                    <a:gs pos="2917">
                      <a:prstClr val="black"/>
                    </a:gs>
                    <a:gs pos="30000">
                      <a:prstClr val="black"/>
                    </a:gs>
                  </a:gsLst>
                  <a:lin ang="5400000" scaled="0"/>
                </a:gradFill>
                <a:effectLst/>
                <a:uLnTx/>
                <a:uFillTx/>
                <a:latin typeface="Segoe UI"/>
                <a:ea typeface="+mn-ea"/>
                <a:cs typeface="+mn-cs"/>
              </a:rPr>
              <a:t>Facilitators will utilize this content to ensure users have hands-on personal training with Copilot. This will allow them to rapidly move from anxiety and confusion about the new experience to understanding.</a:t>
            </a:r>
          </a:p>
        </p:txBody>
      </p:sp>
      <p:sp>
        <p:nvSpPr>
          <p:cNvPr id="3" name="Text Placeholder 2">
            <a:extLst>
              <a:ext uri="{FF2B5EF4-FFF2-40B4-BE49-F238E27FC236}">
                <a16:creationId xmlns:a16="http://schemas.microsoft.com/office/drawing/2014/main" id="{84D342CC-0952-707F-6891-9D76E64DD983}"/>
              </a:ext>
            </a:extLst>
          </p:cNvPr>
          <p:cNvSpPr txBox="1">
            <a:spLocks/>
          </p:cNvSpPr>
          <p:nvPr/>
        </p:nvSpPr>
        <p:spPr>
          <a:xfrm>
            <a:off x="287968" y="6449345"/>
            <a:ext cx="783314" cy="197984"/>
          </a:xfrm>
          <a:prstGeom prst="rect">
            <a:avLst/>
          </a:prstGeom>
          <a:noFill/>
        </p:spPr>
        <p:txBody>
          <a:bodyPr lIns="0" tIns="109728" rIns="164592" bIns="109728" anchor="ctr">
            <a:noAutofit/>
          </a:bodyPr>
          <a:lstStyle>
            <a:lvl1pPr marL="0" marR="0" indent="0" algn="l" defTabSz="914367" rtl="0" eaLnBrk="1" fontAlgn="auto" latinLnBrk="0" hangingPunct="1">
              <a:lnSpc>
                <a:spcPct val="90000"/>
              </a:lnSpc>
              <a:spcBef>
                <a:spcPts val="0"/>
              </a:spcBef>
              <a:spcAft>
                <a:spcPts val="0"/>
              </a:spcAft>
              <a:buClrTx/>
              <a:buSzPct val="90000"/>
              <a:buFont typeface="Wingdings" panose="05000000000000000000" pitchFamily="2" charset="2"/>
              <a:buNone/>
              <a:tabLst/>
              <a:defRPr sz="1765" kern="1200" spc="0" baseline="0">
                <a:solidFill>
                  <a:schemeClr val="bg2"/>
                </a:solidFill>
                <a:latin typeface="+mn-lt"/>
                <a:ea typeface="+mn-ea"/>
                <a:cs typeface="+mn-cs"/>
              </a:defRPr>
            </a:lvl1pPr>
            <a:lvl2pPr marL="448193"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400" kern="1200" spc="0" baseline="0">
                <a:gradFill>
                  <a:gsLst>
                    <a:gs pos="1250">
                      <a:schemeClr val="tx1"/>
                    </a:gs>
                    <a:gs pos="100000">
                      <a:schemeClr val="tx1"/>
                    </a:gs>
                  </a:gsLst>
                  <a:lin ang="5400000" scaled="0"/>
                </a:gradFill>
                <a:latin typeface="+mn-lt"/>
                <a:ea typeface="+mn-ea"/>
                <a:cs typeface="+mn-cs"/>
              </a:defRPr>
            </a:lvl2pPr>
            <a:lvl3pPr marL="672290"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3pPr>
            <a:lvl4pPr marL="896386"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4pPr>
            <a:lvl5pPr marL="1120483"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5pPr>
            <a:lvl6pPr marL="2514509"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6pPr>
            <a:lvl7pPr marL="2971693"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7pPr>
            <a:lvl8pPr marL="3428877"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8pPr>
            <a:lvl9pPr marL="3886061"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9pPr>
          </a:lstStyle>
          <a:p>
            <a:pPr marL="0" marR="0" lvl="0" indent="0" algn="r" defTabSz="914367" rtl="0" eaLnBrk="1" fontAlgn="auto" latinLnBrk="0" hangingPunct="1">
              <a:lnSpc>
                <a:spcPct val="90000"/>
              </a:lnSpc>
              <a:spcBef>
                <a:spcPts val="0"/>
              </a:spcBef>
              <a:spcAft>
                <a:spcPts val="0"/>
              </a:spcAft>
              <a:buClrTx/>
              <a:buSzPct val="90000"/>
              <a:buFont typeface="Wingdings" panose="05000000000000000000" pitchFamily="2" charset="2"/>
              <a:buNone/>
              <a:tabLst/>
              <a:defRPr/>
            </a:pPr>
            <a:r>
              <a:rPr lang="en-US" sz="1100" dirty="0">
                <a:solidFill>
                  <a:prstClr val="black"/>
                </a:solidFill>
                <a:latin typeface="Segoe UI"/>
              </a:rPr>
              <a:t>v18.1.24</a:t>
            </a:r>
            <a:endParaRPr kumimoji="0" lang="en-US" sz="1100" b="0" i="0" u="none" strike="noStrike" kern="1200" cap="none" spc="0" normalizeH="0" baseline="0" noProof="0" dirty="0">
              <a:ln>
                <a:noFill/>
              </a:ln>
              <a:solidFill>
                <a:prstClr val="black"/>
              </a:solidFill>
              <a:effectLst/>
              <a:uLnTx/>
              <a:uFillTx/>
              <a:latin typeface="Segoe UI"/>
              <a:ea typeface="+mn-ea"/>
              <a:cs typeface="+mn-cs"/>
            </a:endParaRPr>
          </a:p>
        </p:txBody>
      </p:sp>
    </p:spTree>
    <p:extLst>
      <p:ext uri="{BB962C8B-B14F-4D97-AF65-F5344CB8AC3E}">
        <p14:creationId xmlns:p14="http://schemas.microsoft.com/office/powerpoint/2010/main" val="27644295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62B2C66-5284-EB69-E53B-7F03C9FDB414}"/>
              </a:ext>
            </a:extLst>
          </p:cNvPr>
          <p:cNvSpPr txBox="1">
            <a:spLocks noGrp="1"/>
          </p:cNvSpPr>
          <p:nvPr>
            <p:ph type="title"/>
          </p:nvPr>
        </p:nvSpPr>
        <p:spPr>
          <a:xfrm>
            <a:off x="457200" y="2962417"/>
            <a:ext cx="7683500" cy="1125244"/>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0" marR="0" lvl="0" indent="0" algn="l" defTabSz="914400" rtl="0" eaLnBrk="1" fontAlgn="auto" latinLnBrk="0" hangingPunct="1">
              <a:lnSpc>
                <a:spcPts val="4600"/>
              </a:lnSpc>
              <a:spcBef>
                <a:spcPts val="1000"/>
              </a:spcBef>
              <a:spcAft>
                <a:spcPts val="1000"/>
              </a:spcAft>
              <a:buClrTx/>
              <a:buSzTx/>
              <a:buFontTx/>
              <a:buNone/>
              <a:tabLst/>
              <a:defRPr/>
            </a:pPr>
            <a:r>
              <a:rPr kumimoji="0" lang="en-US" sz="4400" b="0" i="0" u="none" strike="noStrike" kern="1200" cap="none" spc="-50" normalizeH="0" baseline="0" noProof="0" dirty="0">
                <a:ln w="3175">
                  <a:noFill/>
                </a:ln>
                <a:effectLst/>
                <a:uLnTx/>
                <a:uFillTx/>
                <a:latin typeface="Segoe UI Semibold"/>
                <a:ea typeface="+mj-lt"/>
                <a:cs typeface="Segoe UI" pitchFamily="34" charset="0"/>
              </a:rPr>
              <a:t>Rapid adoption training</a:t>
            </a:r>
            <a:br>
              <a:rPr kumimoji="0" lang="en-US" b="0" i="0" u="none" strike="noStrike" kern="1200" cap="none" spc="-50" normalizeH="0" baseline="0" noProof="0" dirty="0">
                <a:ln w="3175">
                  <a:noFill/>
                </a:ln>
                <a:effectLst/>
                <a:uLnTx/>
                <a:uFillTx/>
                <a:latin typeface="Segoe UI Semibold"/>
                <a:ea typeface="+mj-lt"/>
                <a:cs typeface="Segoe UI" pitchFamily="34" charset="0"/>
              </a:rPr>
            </a:br>
            <a:r>
              <a:rPr kumimoji="0" lang="en-US" sz="3200" b="0" i="0" u="none" strike="noStrike" kern="1200" cap="none" spc="-50" normalizeH="0" baseline="0" noProof="0" dirty="0">
                <a:ln w="3175">
                  <a:noFill/>
                </a:ln>
                <a:effectLst/>
                <a:uLnTx/>
                <a:uFillTx/>
                <a:latin typeface="Segoe UI Semibold"/>
                <a:ea typeface="+mj-lt"/>
                <a:cs typeface="Segoe UI" pitchFamily="34" charset="0"/>
              </a:rPr>
              <a:t>Copilot for Microsoft 365 adoption</a:t>
            </a:r>
            <a:endParaRPr kumimoji="0" lang="en-US" b="0" i="0" u="none" strike="noStrike" kern="1200" cap="none" spc="-50" normalizeH="0" baseline="0" noProof="0" dirty="0">
              <a:ln w="3175">
                <a:noFill/>
              </a:ln>
              <a:effectLst/>
              <a:uLnTx/>
              <a:uFillTx/>
              <a:latin typeface="Segoe UI Semilight" panose="020B0402040204020203" pitchFamily="34" charset="0"/>
              <a:ea typeface="+mj-lt"/>
              <a:cs typeface="Segoe UI Semilight" panose="020B0402040204020203" pitchFamily="34" charset="0"/>
            </a:endParaRPr>
          </a:p>
        </p:txBody>
      </p:sp>
      <p:pic>
        <p:nvPicPr>
          <p:cNvPr id="7" name="Picture 6" descr="Copilot icon">
            <a:extLst>
              <a:ext uri="{FF2B5EF4-FFF2-40B4-BE49-F238E27FC236}">
                <a16:creationId xmlns:a16="http://schemas.microsoft.com/office/drawing/2014/main" id="{4AA9A80A-93C0-429D-3F40-DB087EE1B1A2}"/>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495300" y="1819618"/>
            <a:ext cx="908305" cy="908305"/>
          </a:xfrm>
          <a:prstGeom prst="rect">
            <a:avLst/>
          </a:prstGeom>
        </p:spPr>
      </p:pic>
      <p:sp>
        <p:nvSpPr>
          <p:cNvPr id="8" name="TextBox 7">
            <a:extLst>
              <a:ext uri="{FF2B5EF4-FFF2-40B4-BE49-F238E27FC236}">
                <a16:creationId xmlns:a16="http://schemas.microsoft.com/office/drawing/2014/main" id="{3E3896B7-EEF0-63D5-8219-B357453B71EF}"/>
              </a:ext>
            </a:extLst>
          </p:cNvPr>
          <p:cNvSpPr txBox="1"/>
          <p:nvPr/>
        </p:nvSpPr>
        <p:spPr>
          <a:xfrm>
            <a:off x="398071" y="5875320"/>
            <a:ext cx="5433423"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effectLst/>
                <a:uLnTx/>
                <a:uFillTx/>
                <a:latin typeface="Segoe UI Semibold" panose="020B0402040204020203" pitchFamily="34" charset="0"/>
                <a:ea typeface="+mn-ea"/>
                <a:cs typeface="Segoe UI Semibold" panose="020B0402040204020203" pitchFamily="34" charset="0"/>
              </a:rPr>
              <a:t>Oct 2023</a:t>
            </a:r>
          </a:p>
        </p:txBody>
      </p:sp>
      <p:sp>
        <p:nvSpPr>
          <p:cNvPr id="10" name="TextBox 9">
            <a:extLst>
              <a:ext uri="{FF2B5EF4-FFF2-40B4-BE49-F238E27FC236}">
                <a16:creationId xmlns:a16="http://schemas.microsoft.com/office/drawing/2014/main" id="{8CF4E815-9061-985B-F342-B22B5D9F4104}"/>
              </a:ext>
            </a:extLst>
          </p:cNvPr>
          <p:cNvSpPr txBox="1"/>
          <p:nvPr/>
        </p:nvSpPr>
        <p:spPr>
          <a:xfrm>
            <a:off x="398071" y="6127228"/>
            <a:ext cx="5433423"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NZ" sz="900" b="1" i="0" u="none" strike="noStrike" kern="1200" cap="none" spc="0" normalizeH="0" baseline="0" noProof="0">
                <a:ln>
                  <a:noFill/>
                </a:ln>
                <a:effectLst/>
                <a:uLnTx/>
                <a:uFillTx/>
                <a:latin typeface="Segoe UI Semibold" panose="020B0402040204020203" pitchFamily="34" charset="0"/>
                <a:ea typeface="+mn-ea"/>
                <a:cs typeface="Segoe UI Semibold" panose="020B0402040204020203" pitchFamily="34" charset="0"/>
              </a:rPr>
              <a:t>© Copyright Microsoft Corporation. All rights reserved. </a:t>
            </a:r>
          </a:p>
        </p:txBody>
      </p:sp>
    </p:spTree>
    <p:extLst>
      <p:ext uri="{BB962C8B-B14F-4D97-AF65-F5344CB8AC3E}">
        <p14:creationId xmlns:p14="http://schemas.microsoft.com/office/powerpoint/2010/main" val="21486798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Rounded Corners 9">
            <a:extLst>
              <a:ext uri="{FF2B5EF4-FFF2-40B4-BE49-F238E27FC236}">
                <a16:creationId xmlns:a16="http://schemas.microsoft.com/office/drawing/2014/main" id="{68F74ADC-FE82-5BAE-833A-33A5BC9E7D3F}"/>
              </a:ext>
              <a:ext uri="{C183D7F6-B498-43B3-948B-1728B52AA6E4}">
                <adec:decorative xmlns:adec="http://schemas.microsoft.com/office/drawing/2017/decorative" val="1"/>
              </a:ext>
            </a:extLst>
          </p:cNvPr>
          <p:cNvSpPr/>
          <p:nvPr/>
        </p:nvSpPr>
        <p:spPr>
          <a:xfrm>
            <a:off x="8192986" y="4347189"/>
            <a:ext cx="3618070" cy="1825011"/>
          </a:xfrm>
          <a:prstGeom prst="roundRect">
            <a:avLst>
              <a:gd name="adj" fmla="val 737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a:solidFill>
                  <a:schemeClr val="tx1"/>
                </a:solidFill>
              </a:rPr>
              <a:t>Extend to Outlook, Word, and PowerPoint</a:t>
            </a:r>
          </a:p>
          <a:p>
            <a:endParaRPr lang="en-US" sz="1100">
              <a:solidFill>
                <a:schemeClr val="tx1"/>
              </a:solidFill>
            </a:endParaRPr>
          </a:p>
          <a:p>
            <a:r>
              <a:rPr lang="en-US" sz="1100">
                <a:solidFill>
                  <a:schemeClr val="tx1"/>
                </a:solidFill>
              </a:rPr>
              <a:t>Focus on content creation and sharing</a:t>
            </a:r>
          </a:p>
          <a:p>
            <a:endParaRPr lang="en-US" sz="1100">
              <a:solidFill>
                <a:schemeClr val="tx1"/>
              </a:solidFill>
            </a:endParaRPr>
          </a:p>
          <a:p>
            <a:r>
              <a:rPr lang="en-US" sz="1100">
                <a:solidFill>
                  <a:schemeClr val="tx1"/>
                </a:solidFill>
              </a:rPr>
              <a:t>Extend prompt skills</a:t>
            </a:r>
          </a:p>
          <a:p>
            <a:endParaRPr lang="en-US" sz="1100">
              <a:solidFill>
                <a:schemeClr val="tx1"/>
              </a:solidFill>
            </a:endParaRPr>
          </a:p>
          <a:p>
            <a:r>
              <a:rPr lang="en-US" sz="1100">
                <a:solidFill>
                  <a:schemeClr val="tx1"/>
                </a:solidFill>
              </a:rPr>
              <a:t>Highlight “/” capabilities for including relevant content</a:t>
            </a:r>
          </a:p>
          <a:p>
            <a:endParaRPr lang="en-US" sz="1100">
              <a:solidFill>
                <a:schemeClr val="tx1"/>
              </a:solidFill>
            </a:endParaRPr>
          </a:p>
        </p:txBody>
      </p:sp>
      <p:sp>
        <p:nvSpPr>
          <p:cNvPr id="11" name="Rectangle: Rounded Corners 10">
            <a:extLst>
              <a:ext uri="{FF2B5EF4-FFF2-40B4-BE49-F238E27FC236}">
                <a16:creationId xmlns:a16="http://schemas.microsoft.com/office/drawing/2014/main" id="{50EB7798-F2BC-473F-699B-108D816E4BAE}"/>
              </a:ext>
              <a:ext uri="{C183D7F6-B498-43B3-948B-1728B52AA6E4}">
                <adec:decorative xmlns:adec="http://schemas.microsoft.com/office/drawing/2017/decorative" val="1"/>
              </a:ext>
            </a:extLst>
          </p:cNvPr>
          <p:cNvSpPr/>
          <p:nvPr/>
        </p:nvSpPr>
        <p:spPr>
          <a:xfrm>
            <a:off x="357700" y="4345409"/>
            <a:ext cx="3618070" cy="1825011"/>
          </a:xfrm>
          <a:prstGeom prst="roundRect">
            <a:avLst>
              <a:gd name="adj" fmla="val 737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a:solidFill>
                  <a:schemeClr val="tx1"/>
                </a:solidFill>
              </a:rPr>
              <a:t>Responsible AI Principals</a:t>
            </a:r>
          </a:p>
          <a:p>
            <a:endParaRPr lang="en-US" sz="1100">
              <a:solidFill>
                <a:schemeClr val="tx1"/>
              </a:solidFill>
            </a:endParaRPr>
          </a:p>
          <a:p>
            <a:r>
              <a:rPr lang="en-US" sz="1100">
                <a:solidFill>
                  <a:schemeClr val="tx1"/>
                </a:solidFill>
              </a:rPr>
              <a:t>Copilot capabilities</a:t>
            </a:r>
          </a:p>
          <a:p>
            <a:endParaRPr lang="en-US" sz="1100">
              <a:solidFill>
                <a:schemeClr val="tx1"/>
              </a:solidFill>
            </a:endParaRPr>
          </a:p>
          <a:p>
            <a:r>
              <a:rPr lang="en-US" sz="1100">
                <a:solidFill>
                  <a:schemeClr val="tx1"/>
                </a:solidFill>
              </a:rPr>
              <a:t>Understanding and identifying AI-ready scenarios</a:t>
            </a:r>
          </a:p>
          <a:p>
            <a:endParaRPr lang="en-US" sz="1100">
              <a:solidFill>
                <a:schemeClr val="tx1"/>
              </a:solidFill>
            </a:endParaRPr>
          </a:p>
          <a:p>
            <a:r>
              <a:rPr lang="en-US" sz="1100">
                <a:solidFill>
                  <a:schemeClr val="tx1"/>
                </a:solidFill>
              </a:rPr>
              <a:t>Where do I find Copilot? What is its future?</a:t>
            </a:r>
          </a:p>
        </p:txBody>
      </p:sp>
      <p:sp>
        <p:nvSpPr>
          <p:cNvPr id="3" name="Title 2">
            <a:extLst>
              <a:ext uri="{FF2B5EF4-FFF2-40B4-BE49-F238E27FC236}">
                <a16:creationId xmlns:a16="http://schemas.microsoft.com/office/drawing/2014/main" id="{AB107604-10E9-164E-A03D-58AF7E87EF9F}"/>
              </a:ext>
            </a:extLst>
          </p:cNvPr>
          <p:cNvSpPr>
            <a:spLocks noGrp="1"/>
          </p:cNvSpPr>
          <p:nvPr>
            <p:ph type="title"/>
          </p:nvPr>
        </p:nvSpPr>
        <p:spPr>
          <a:xfrm>
            <a:off x="381000" y="326749"/>
            <a:ext cx="9436100" cy="1080854"/>
          </a:xfrm>
        </p:spPr>
        <p:txBody>
          <a:bodyPr>
            <a:normAutofit/>
          </a:bodyPr>
          <a:lstStyle/>
          <a:p>
            <a:r>
              <a:rPr lang="en-US" sz="3600">
                <a:solidFill>
                  <a:srgbClr val="463668"/>
                </a:solidFill>
              </a:rPr>
              <a:t>3 steps to understanding</a:t>
            </a:r>
          </a:p>
        </p:txBody>
      </p:sp>
      <p:sp>
        <p:nvSpPr>
          <p:cNvPr id="5" name="Rectangle: Rounded Corners 4">
            <a:extLst>
              <a:ext uri="{FF2B5EF4-FFF2-40B4-BE49-F238E27FC236}">
                <a16:creationId xmlns:a16="http://schemas.microsoft.com/office/drawing/2014/main" id="{53E6184F-808D-ACFB-2B33-66BFB4E108AA}"/>
              </a:ext>
              <a:ext uri="{C183D7F6-B498-43B3-948B-1728B52AA6E4}">
                <adec:decorative xmlns:adec="http://schemas.microsoft.com/office/drawing/2017/decorative" val="1"/>
              </a:ext>
            </a:extLst>
          </p:cNvPr>
          <p:cNvSpPr>
            <a:spLocks noChangeAspect="1"/>
          </p:cNvSpPr>
          <p:nvPr/>
        </p:nvSpPr>
        <p:spPr bwMode="auto">
          <a:xfrm>
            <a:off x="4545461" y="2374423"/>
            <a:ext cx="3113702" cy="581851"/>
          </a:xfrm>
          <a:prstGeom prst="roundRect">
            <a:avLst/>
          </a:prstGeom>
          <a:gradFill>
            <a:gsLst>
              <a:gs pos="0">
                <a:srgbClr val="8661C5"/>
              </a:gs>
              <a:gs pos="100000">
                <a:srgbClr val="BF3CC4"/>
              </a:gs>
            </a:gsLst>
            <a:lin ang="2700000" scaled="0"/>
          </a:gradFill>
          <a:ln w="9525" cap="flat" cmpd="sng" algn="ctr">
            <a:noFill/>
            <a:prstDash val="solid"/>
            <a:headEnd type="none" w="med" len="med"/>
            <a:tailEnd type="none" w="med" len="med"/>
          </a:ln>
          <a:effectLst>
            <a:outerShdw blurRad="63500" dist="63500" dir="2700000" algn="tl" rotWithShape="0">
              <a:srgbClr val="737373">
                <a:alpha val="20000"/>
              </a:srgbClr>
            </a:outerShd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defRPr/>
            </a:pPr>
            <a:r>
              <a:rPr kumimoji="0" lang="en-US" sz="1600" b="0" i="0" u="none" strike="noStrike" kern="0" cap="none" spc="0" normalizeH="0" baseline="0" noProof="0">
                <a:ln>
                  <a:noFill/>
                </a:ln>
                <a:solidFill>
                  <a:schemeClr val="bg1"/>
                </a:solidFill>
                <a:effectLst/>
                <a:uLnTx/>
                <a:uFillTx/>
                <a:latin typeface="Segoe UI Semibold"/>
                <a:ea typeface="+mn-ea"/>
                <a:cs typeface="Segoe UI" panose="020B0502040204020203" pitchFamily="34" charset="0"/>
              </a:rPr>
              <a:t>Rapid adoption </a:t>
            </a:r>
          </a:p>
        </p:txBody>
      </p:sp>
      <p:sp>
        <p:nvSpPr>
          <p:cNvPr id="12" name="Right Brace 11" descr="Bracket connecting Rapid adoption with the 3 steps to understanding">
            <a:extLst>
              <a:ext uri="{FF2B5EF4-FFF2-40B4-BE49-F238E27FC236}">
                <a16:creationId xmlns:a16="http://schemas.microsoft.com/office/drawing/2014/main" id="{0A3456A2-151C-CBA0-AA2A-022FFAA43950}"/>
              </a:ext>
            </a:extLst>
          </p:cNvPr>
          <p:cNvSpPr/>
          <p:nvPr/>
        </p:nvSpPr>
        <p:spPr>
          <a:xfrm rot="16200000">
            <a:off x="5873712" y="-2023169"/>
            <a:ext cx="457200" cy="10607040"/>
          </a:xfrm>
          <a:prstGeom prst="rightBrace">
            <a:avLst/>
          </a:prstGeom>
          <a:ln w="31750">
            <a:solidFill>
              <a:srgbClr val="8661C5"/>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mn-cs"/>
            </a:endParaRPr>
          </a:p>
        </p:txBody>
      </p:sp>
      <p:sp>
        <p:nvSpPr>
          <p:cNvPr id="6" name="TextBox 5">
            <a:extLst>
              <a:ext uri="{FF2B5EF4-FFF2-40B4-BE49-F238E27FC236}">
                <a16:creationId xmlns:a16="http://schemas.microsoft.com/office/drawing/2014/main" id="{26B61AF8-1002-51D9-E8FE-74DE15E558BF}"/>
              </a:ext>
            </a:extLst>
          </p:cNvPr>
          <p:cNvSpPr txBox="1"/>
          <p:nvPr/>
        </p:nvSpPr>
        <p:spPr>
          <a:xfrm>
            <a:off x="492432" y="1277761"/>
            <a:ext cx="11204268" cy="738664"/>
          </a:xfrm>
          <a:prstGeom prst="rect">
            <a:avLst/>
          </a:prstGeom>
          <a:noFill/>
        </p:spPr>
        <p:txBody>
          <a:bodyPr wrap="square" lIns="0" tIns="0" rIns="0" bIns="0" rtlCol="0">
            <a:spAutoFit/>
          </a:bodyPr>
          <a:lstStyle/>
          <a:p>
            <a:pPr algn="l"/>
            <a:r>
              <a:rPr lang="en-US" sz="1600" dirty="0"/>
              <a:t>Copilot for Microsoft 365 represents a fundamentally different way of interacting with your devices and data. It is a personal journey at its onset. Our rapid adoption plan involves 3 key steps to create foundational insights. We then build upon those insights to layer on more product features, scenarios, and AI-ready opportunities.  </a:t>
            </a:r>
          </a:p>
        </p:txBody>
      </p:sp>
      <p:sp>
        <p:nvSpPr>
          <p:cNvPr id="8" name="Rectangle: Rounded Corners 7">
            <a:extLst>
              <a:ext uri="{FF2B5EF4-FFF2-40B4-BE49-F238E27FC236}">
                <a16:creationId xmlns:a16="http://schemas.microsoft.com/office/drawing/2014/main" id="{B46F48C5-1EBC-CFD2-8DE5-6DFD7F9EA443}"/>
              </a:ext>
              <a:ext uri="{C183D7F6-B498-43B3-948B-1728B52AA6E4}">
                <adec:decorative xmlns:adec="http://schemas.microsoft.com/office/drawing/2017/decorative" val="1"/>
              </a:ext>
            </a:extLst>
          </p:cNvPr>
          <p:cNvSpPr>
            <a:spLocks noChangeAspect="1"/>
          </p:cNvSpPr>
          <p:nvPr/>
        </p:nvSpPr>
        <p:spPr bwMode="auto">
          <a:xfrm>
            <a:off x="8199084" y="3637964"/>
            <a:ext cx="3618070" cy="528956"/>
          </a:xfrm>
          <a:prstGeom prst="roundRect">
            <a:avLst/>
          </a:prstGeom>
          <a:gradFill>
            <a:gsLst>
              <a:gs pos="0">
                <a:srgbClr val="8661C5"/>
              </a:gs>
              <a:gs pos="100000">
                <a:srgbClr val="BF3CC4"/>
              </a:gs>
            </a:gsLst>
            <a:lin ang="2700000" scaled="0"/>
          </a:gradFill>
          <a:ln w="9525" cap="flat" cmpd="sng" algn="ctr">
            <a:noFill/>
            <a:prstDash val="solid"/>
            <a:headEnd type="none" w="med" len="med"/>
            <a:tailEnd type="none" w="med" len="med"/>
          </a:ln>
          <a:effectLst>
            <a:outerShdw blurRad="63500" dist="63500" dir="2700000" algn="tl" rotWithShape="0">
              <a:srgbClr val="737373">
                <a:alpha val="20000"/>
              </a:srgbClr>
            </a:outerShd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a:ln>
                  <a:noFill/>
                </a:ln>
                <a:solidFill>
                  <a:schemeClr val="bg1"/>
                </a:solidFill>
                <a:effectLst/>
                <a:uLnTx/>
                <a:uFillTx/>
                <a:latin typeface="Segoe UI Semibold"/>
                <a:ea typeface="+mn-ea"/>
                <a:cs typeface="Segoe UI" panose="020B0502040204020203" pitchFamily="34" charset="0"/>
              </a:rPr>
              <a:t>Copilot for your </a:t>
            </a:r>
            <a:r>
              <a:rPr lang="en-US" sz="1600" kern="0">
                <a:solidFill>
                  <a:schemeClr val="bg1"/>
                </a:solidFill>
                <a:latin typeface="Segoe UI Semibold"/>
                <a:cs typeface="Segoe UI" panose="020B0502040204020203" pitchFamily="34" charset="0"/>
              </a:rPr>
              <a:t>t</a:t>
            </a:r>
            <a:r>
              <a:rPr kumimoji="0" lang="en-US" sz="1600" b="0" i="0" u="none" strike="noStrike" kern="0" cap="none" spc="0" normalizeH="0" baseline="0" noProof="0" err="1">
                <a:ln>
                  <a:noFill/>
                </a:ln>
                <a:solidFill>
                  <a:schemeClr val="bg1"/>
                </a:solidFill>
                <a:effectLst/>
                <a:uLnTx/>
                <a:uFillTx/>
                <a:latin typeface="Segoe UI Semibold"/>
                <a:ea typeface="+mn-ea"/>
                <a:cs typeface="Segoe UI" panose="020B0502040204020203" pitchFamily="34" charset="0"/>
              </a:rPr>
              <a:t>eam</a:t>
            </a:r>
            <a:endParaRPr kumimoji="0" lang="en-US" sz="1600" b="0" i="0" u="none" strike="noStrike" kern="0" cap="none" spc="0" normalizeH="0" baseline="0" noProof="0">
              <a:ln>
                <a:noFill/>
              </a:ln>
              <a:solidFill>
                <a:schemeClr val="bg1"/>
              </a:solidFill>
              <a:effectLst/>
              <a:uLnTx/>
              <a:uFillTx/>
              <a:latin typeface="Segoe UI Semibold"/>
              <a:ea typeface="+mn-ea"/>
              <a:cs typeface="Segoe UI" panose="020B0502040204020203" pitchFamily="34" charset="0"/>
            </a:endParaRPr>
          </a:p>
        </p:txBody>
      </p:sp>
      <p:sp>
        <p:nvSpPr>
          <p:cNvPr id="48" name="Rectangle: Rounded Corners 47">
            <a:extLst>
              <a:ext uri="{FF2B5EF4-FFF2-40B4-BE49-F238E27FC236}">
                <a16:creationId xmlns:a16="http://schemas.microsoft.com/office/drawing/2014/main" id="{C4C6A3AB-9F08-F263-0A60-9197B58633D4}"/>
              </a:ext>
              <a:ext uri="{C183D7F6-B498-43B3-948B-1728B52AA6E4}">
                <adec:decorative xmlns:adec="http://schemas.microsoft.com/office/drawing/2017/decorative" val="1"/>
              </a:ext>
            </a:extLst>
          </p:cNvPr>
          <p:cNvSpPr>
            <a:spLocks noChangeAspect="1"/>
          </p:cNvSpPr>
          <p:nvPr/>
        </p:nvSpPr>
        <p:spPr bwMode="auto">
          <a:xfrm>
            <a:off x="4276193" y="3637215"/>
            <a:ext cx="3618070" cy="528956"/>
          </a:xfrm>
          <a:prstGeom prst="roundRect">
            <a:avLst/>
          </a:prstGeom>
          <a:gradFill>
            <a:gsLst>
              <a:gs pos="0">
                <a:srgbClr val="8661C5"/>
              </a:gs>
              <a:gs pos="100000">
                <a:srgbClr val="BF3CC4"/>
              </a:gs>
            </a:gsLst>
            <a:lin ang="2700000" scaled="0"/>
          </a:gradFill>
          <a:ln w="9525" cap="flat" cmpd="sng" algn="ctr">
            <a:noFill/>
            <a:prstDash val="solid"/>
            <a:headEnd type="none" w="med" len="med"/>
            <a:tailEnd type="none" w="med" len="med"/>
          </a:ln>
          <a:effectLst>
            <a:outerShdw blurRad="63500" dist="63500" dir="2700000" algn="tl" rotWithShape="0">
              <a:srgbClr val="737373">
                <a:alpha val="20000"/>
              </a:srgbClr>
            </a:outerShd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0" cap="none" spc="0" normalizeH="0" baseline="0" noProof="0">
                <a:ln>
                  <a:noFill/>
                </a:ln>
                <a:solidFill>
                  <a:schemeClr val="bg1"/>
                </a:solidFill>
                <a:effectLst/>
                <a:uLnTx/>
                <a:uFillTx/>
                <a:latin typeface="Segoe UI Semibold"/>
                <a:ea typeface="+mn-ea"/>
                <a:cs typeface="Segoe UI" panose="020B0502040204020203" pitchFamily="34" charset="0"/>
              </a:rPr>
              <a:t>Copilot for you</a:t>
            </a:r>
          </a:p>
        </p:txBody>
      </p:sp>
      <p:sp>
        <p:nvSpPr>
          <p:cNvPr id="49" name="Rectangle: Rounded Corners 48">
            <a:extLst>
              <a:ext uri="{FF2B5EF4-FFF2-40B4-BE49-F238E27FC236}">
                <a16:creationId xmlns:a16="http://schemas.microsoft.com/office/drawing/2014/main" id="{ED80F7FF-D3C3-84F8-5350-65C02767B7AA}"/>
              </a:ext>
              <a:ext uri="{C183D7F6-B498-43B3-948B-1728B52AA6E4}">
                <adec:decorative xmlns:adec="http://schemas.microsoft.com/office/drawing/2017/decorative" val="1"/>
              </a:ext>
            </a:extLst>
          </p:cNvPr>
          <p:cNvSpPr>
            <a:spLocks noChangeAspect="1"/>
          </p:cNvSpPr>
          <p:nvPr/>
        </p:nvSpPr>
        <p:spPr bwMode="auto">
          <a:xfrm>
            <a:off x="357700" y="3637215"/>
            <a:ext cx="3618070" cy="528956"/>
          </a:xfrm>
          <a:prstGeom prst="roundRect">
            <a:avLst/>
          </a:prstGeom>
          <a:gradFill>
            <a:gsLst>
              <a:gs pos="0">
                <a:srgbClr val="8661C5"/>
              </a:gs>
              <a:gs pos="100000">
                <a:srgbClr val="BF3CC4"/>
              </a:gs>
            </a:gsLst>
            <a:lin ang="2700000" scaled="0"/>
          </a:gradFill>
          <a:ln w="9525" cap="flat" cmpd="sng" algn="ctr">
            <a:noFill/>
            <a:prstDash val="solid"/>
            <a:headEnd type="none" w="med" len="med"/>
            <a:tailEnd type="none" w="med" len="med"/>
          </a:ln>
          <a:effectLst>
            <a:outerShdw blurRad="63500" dist="63500" dir="2700000" algn="tl" rotWithShape="0">
              <a:srgbClr val="737373">
                <a:alpha val="20000"/>
              </a:srgbClr>
            </a:outerShd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kern="0">
                <a:solidFill>
                  <a:schemeClr val="bg1"/>
                </a:solidFill>
                <a:latin typeface="Segoe UI Semibold"/>
                <a:cs typeface="Segoe UI" panose="020B0502040204020203" pitchFamily="34" charset="0"/>
              </a:rPr>
              <a:t>Art of the Possible summary</a:t>
            </a:r>
            <a:endParaRPr kumimoji="0" lang="en-US" sz="1600" b="0" i="0" u="none" strike="noStrike" kern="0" cap="none" spc="0" normalizeH="0" baseline="0" noProof="0">
              <a:ln>
                <a:noFill/>
              </a:ln>
              <a:solidFill>
                <a:schemeClr val="bg1"/>
              </a:solidFill>
              <a:effectLst/>
              <a:uLnTx/>
              <a:uFillTx/>
              <a:latin typeface="Segoe UI Semibold"/>
              <a:ea typeface="+mn-ea"/>
              <a:cs typeface="Segoe UI" panose="020B0502040204020203" pitchFamily="34" charset="0"/>
            </a:endParaRPr>
          </a:p>
        </p:txBody>
      </p:sp>
      <p:sp>
        <p:nvSpPr>
          <p:cNvPr id="51" name="Rectangle: Rounded Corners 50">
            <a:extLst>
              <a:ext uri="{FF2B5EF4-FFF2-40B4-BE49-F238E27FC236}">
                <a16:creationId xmlns:a16="http://schemas.microsoft.com/office/drawing/2014/main" id="{AE7153C3-79A5-2B53-94A3-6A63C2567C02}"/>
              </a:ext>
              <a:ext uri="{C183D7F6-B498-43B3-948B-1728B52AA6E4}">
                <adec:decorative xmlns:adec="http://schemas.microsoft.com/office/drawing/2017/decorative" val="1"/>
              </a:ext>
            </a:extLst>
          </p:cNvPr>
          <p:cNvSpPr/>
          <p:nvPr/>
        </p:nvSpPr>
        <p:spPr>
          <a:xfrm>
            <a:off x="4275343" y="4347188"/>
            <a:ext cx="3618070" cy="1825011"/>
          </a:xfrm>
          <a:prstGeom prst="roundRect">
            <a:avLst>
              <a:gd name="adj" fmla="val 737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a:solidFill>
                  <a:schemeClr val="tx1"/>
                </a:solidFill>
              </a:rPr>
              <a:t>Lead with Microsoft 365 Chat and Teams</a:t>
            </a:r>
          </a:p>
          <a:p>
            <a:endParaRPr lang="en-US" sz="1100">
              <a:solidFill>
                <a:schemeClr val="tx1"/>
              </a:solidFill>
            </a:endParaRPr>
          </a:p>
          <a:p>
            <a:r>
              <a:rPr lang="en-US" sz="1100">
                <a:solidFill>
                  <a:schemeClr val="tx1"/>
                </a:solidFill>
              </a:rPr>
              <a:t>Utilize Copilot Lab in product </a:t>
            </a:r>
          </a:p>
          <a:p>
            <a:endParaRPr lang="en-US" sz="1100">
              <a:solidFill>
                <a:schemeClr val="tx1"/>
              </a:solidFill>
            </a:endParaRPr>
          </a:p>
          <a:p>
            <a:r>
              <a:rPr lang="en-US" sz="1100">
                <a:solidFill>
                  <a:schemeClr val="tx1"/>
                </a:solidFill>
              </a:rPr>
              <a:t>Pivot to “Stay on Top” for personalized prompts</a:t>
            </a:r>
          </a:p>
          <a:p>
            <a:endParaRPr lang="en-US" sz="1100">
              <a:solidFill>
                <a:schemeClr val="tx1"/>
              </a:solidFill>
            </a:endParaRPr>
          </a:p>
          <a:p>
            <a:r>
              <a:rPr lang="en-US" sz="1100">
                <a:solidFill>
                  <a:schemeClr val="tx1"/>
                </a:solidFill>
              </a:rPr>
              <a:t>Build foundational prompt skills</a:t>
            </a:r>
          </a:p>
        </p:txBody>
      </p:sp>
    </p:spTree>
    <p:extLst>
      <p:ext uri="{BB962C8B-B14F-4D97-AF65-F5344CB8AC3E}">
        <p14:creationId xmlns:p14="http://schemas.microsoft.com/office/powerpoint/2010/main" val="36672704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9E8B51BC-507F-670D-68C2-0088DB43BFA2}"/>
              </a:ext>
              <a:ext uri="{C183D7F6-B498-43B3-948B-1728B52AA6E4}">
                <adec:decorative xmlns:adec="http://schemas.microsoft.com/office/drawing/2017/decorative" val="1"/>
              </a:ext>
            </a:extLst>
          </p:cNvPr>
          <p:cNvPicPr>
            <a:picLocks noChangeAspect="1"/>
          </p:cNvPicPr>
          <p:nvPr/>
        </p:nvPicPr>
        <p:blipFill rotWithShape="1">
          <a:blip r:embed="rId3">
            <a:alphaModFix amt="39000"/>
            <a:extLst>
              <a:ext uri="{BEBA8EAE-BF5A-486C-A8C5-ECC9F3942E4B}">
                <a14:imgProps xmlns:a14="http://schemas.microsoft.com/office/drawing/2010/main">
                  <a14:imgLayer r:embed="rId4">
                    <a14:imgEffect>
                      <a14:sharpenSoften amount="-100000"/>
                    </a14:imgEffect>
                  </a14:imgLayer>
                </a14:imgProps>
              </a:ext>
            </a:extLst>
          </a:blip>
          <a:srcRect l="18476" t="10888" r="18476" b="9901"/>
          <a:stretch/>
        </p:blipFill>
        <p:spPr>
          <a:xfrm>
            <a:off x="1219200" y="782638"/>
            <a:ext cx="9753600" cy="5486400"/>
          </a:xfrm>
          <a:prstGeom prst="roundRect">
            <a:avLst>
              <a:gd name="adj" fmla="val 3205"/>
            </a:avLst>
          </a:prstGeom>
          <a:solidFill>
            <a:schemeClr val="bg1"/>
          </a:solidFill>
          <a:ln>
            <a:noFill/>
          </a:ln>
          <a:effectLst>
            <a:outerShdw blurRad="343645" dist="295501" dir="2700000" algn="tl" rotWithShape="0">
              <a:srgbClr val="F3484C">
                <a:alpha val="15816"/>
              </a:srgbClr>
            </a:outerShdw>
          </a:effectLst>
        </p:spPr>
      </p:pic>
      <p:sp>
        <p:nvSpPr>
          <p:cNvPr id="21" name="Title 20">
            <a:extLst>
              <a:ext uri="{FF2B5EF4-FFF2-40B4-BE49-F238E27FC236}">
                <a16:creationId xmlns:a16="http://schemas.microsoft.com/office/drawing/2014/main" id="{E7788FB4-54ED-FD6D-2B59-D4F29C00192B}"/>
              </a:ext>
            </a:extLst>
          </p:cNvPr>
          <p:cNvSpPr txBox="1">
            <a:spLocks noGrp="1"/>
          </p:cNvSpPr>
          <p:nvPr>
            <p:ph type="title" idx="4294967295"/>
          </p:nvPr>
        </p:nvSpPr>
        <p:spPr>
          <a:xfrm>
            <a:off x="3782291" y="2224088"/>
            <a:ext cx="4561609" cy="584775"/>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defTabSz="914400">
              <a:spcBef>
                <a:spcPts val="0"/>
              </a:spcBef>
              <a:defRPr/>
            </a:pPr>
            <a:r>
              <a:rPr lang="en-US" sz="3200" spc="-100" dirty="0">
                <a:ln>
                  <a:noFill/>
                </a:ln>
                <a:solidFill>
                  <a:prstClr val="black"/>
                </a:solidFill>
                <a:latin typeface="Segoe UI Semibold" panose="020B0702040204020203" pitchFamily="34" charset="0"/>
                <a:cs typeface="Segoe UI Semibold" panose="020B0702040204020203" pitchFamily="34" charset="0"/>
              </a:rPr>
              <a:t>Copilot for Microsoft 365</a:t>
            </a:r>
          </a:p>
        </p:txBody>
      </p:sp>
      <p:pic>
        <p:nvPicPr>
          <p:cNvPr id="3" name="Picture 2">
            <a:extLst>
              <a:ext uri="{FF2B5EF4-FFF2-40B4-BE49-F238E27FC236}">
                <a16:creationId xmlns:a16="http://schemas.microsoft.com/office/drawing/2014/main" id="{F28B88CE-9E4F-1192-488F-574086D15340}"/>
              </a:ext>
              <a:ext uri="{C183D7F6-B498-43B3-948B-1728B52AA6E4}">
                <adec:decorative xmlns:adec="http://schemas.microsoft.com/office/drawing/2017/decorative" val="1"/>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5712823" y="1268633"/>
            <a:ext cx="766354" cy="766354"/>
          </a:xfrm>
          <a:prstGeom prst="rect">
            <a:avLst/>
          </a:prstGeom>
        </p:spPr>
      </p:pic>
      <p:sp>
        <p:nvSpPr>
          <p:cNvPr id="25" name="Rectangle: Rounded Corners 24">
            <a:extLst>
              <a:ext uri="{FF2B5EF4-FFF2-40B4-BE49-F238E27FC236}">
                <a16:creationId xmlns:a16="http://schemas.microsoft.com/office/drawing/2014/main" id="{D097C850-4AA7-10CE-DAF9-8D4706C921BC}"/>
              </a:ext>
              <a:ext uri="{C183D7F6-B498-43B3-948B-1728B52AA6E4}">
                <adec:decorative xmlns:adec="http://schemas.microsoft.com/office/drawing/2017/decorative" val="1"/>
              </a:ext>
            </a:extLst>
          </p:cNvPr>
          <p:cNvSpPr/>
          <p:nvPr/>
        </p:nvSpPr>
        <p:spPr bwMode="auto">
          <a:xfrm>
            <a:off x="2679378" y="3204309"/>
            <a:ext cx="7010400" cy="2376158"/>
          </a:xfrm>
          <a:prstGeom prst="roundRect">
            <a:avLst>
              <a:gd name="adj" fmla="val 5345"/>
            </a:avLst>
          </a:prstGeom>
          <a:solidFill>
            <a:schemeClr val="bg1"/>
          </a:solidFill>
          <a:ln w="9525">
            <a:noFill/>
            <a:headEnd type="none" w="med" len="med"/>
            <a:tailEnd type="none" w="med" len="med"/>
          </a:ln>
          <a:effectLst>
            <a:outerShdw blurRad="228600" dist="38100" dir="2700026" rotWithShape="0">
              <a:scrgbClr r="0" g="0" b="0">
                <a:alpha val="9000"/>
              </a:sc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endParaRPr kumimoji="0" lang="en-US" sz="1100" b="0" i="0" u="none" strike="noStrike" kern="1200" cap="none" spc="0" normalizeH="0" baseline="0" noProof="0" err="1">
              <a:ln>
                <a:noFill/>
              </a:ln>
              <a:solidFill>
                <a:srgbClr val="000000"/>
              </a:solidFill>
              <a:effectLst/>
              <a:uLnTx/>
              <a:uFillTx/>
              <a:latin typeface="Segoe UI" panose="020B0502040204020203" pitchFamily="34" charset="0"/>
              <a:ea typeface="+mn-ea"/>
              <a:cs typeface="+mn-cs"/>
            </a:endParaRPr>
          </a:p>
        </p:txBody>
      </p:sp>
      <p:sp>
        <p:nvSpPr>
          <p:cNvPr id="42" name="Graphic 8">
            <a:extLst>
              <a:ext uri="{FF2B5EF4-FFF2-40B4-BE49-F238E27FC236}">
                <a16:creationId xmlns:a16="http://schemas.microsoft.com/office/drawing/2014/main" id="{9EBAD7BB-ECF6-ABB7-EB6F-939015ACF0D0}"/>
              </a:ext>
              <a:ext uri="{C183D7F6-B498-43B3-948B-1728B52AA6E4}">
                <adec:decorative xmlns:adec="http://schemas.microsoft.com/office/drawing/2017/decorative" val="1"/>
              </a:ext>
            </a:extLst>
          </p:cNvPr>
          <p:cNvSpPr/>
          <p:nvPr/>
        </p:nvSpPr>
        <p:spPr>
          <a:xfrm>
            <a:off x="4826346" y="4211980"/>
            <a:ext cx="205967" cy="205934"/>
          </a:xfrm>
          <a:custGeom>
            <a:avLst/>
            <a:gdLst>
              <a:gd name="connsiteX0" fmla="*/ 102943 w 205967"/>
              <a:gd name="connsiteY0" fmla="*/ 0 h 205934"/>
              <a:gd name="connsiteX1" fmla="*/ 111691 w 205967"/>
              <a:gd name="connsiteY1" fmla="*/ 7627 h 205934"/>
              <a:gd name="connsiteX2" fmla="*/ 111772 w 205967"/>
              <a:gd name="connsiteY2" fmla="*/ 8824 h 205934"/>
              <a:gd name="connsiteX3" fmla="*/ 111786 w 205967"/>
              <a:gd name="connsiteY3" fmla="*/ 94145 h 205934"/>
              <a:gd name="connsiteX4" fmla="*/ 197142 w 205967"/>
              <a:gd name="connsiteY4" fmla="*/ 94145 h 205934"/>
              <a:gd name="connsiteX5" fmla="*/ 205968 w 205967"/>
              <a:gd name="connsiteY5" fmla="*/ 102971 h 205934"/>
              <a:gd name="connsiteX6" fmla="*/ 198340 w 205967"/>
              <a:gd name="connsiteY6" fmla="*/ 111718 h 205934"/>
              <a:gd name="connsiteX7" fmla="*/ 197142 w 205967"/>
              <a:gd name="connsiteY7" fmla="*/ 111798 h 205934"/>
              <a:gd name="connsiteX8" fmla="*/ 111786 w 205967"/>
              <a:gd name="connsiteY8" fmla="*/ 111798 h 205934"/>
              <a:gd name="connsiteX9" fmla="*/ 111809 w 205967"/>
              <a:gd name="connsiteY9" fmla="*/ 197106 h 205934"/>
              <a:gd name="connsiteX10" fmla="*/ 102986 w 205967"/>
              <a:gd name="connsiteY10" fmla="*/ 205935 h 205934"/>
              <a:gd name="connsiteX11" fmla="*/ 94238 w 205967"/>
              <a:gd name="connsiteY11" fmla="*/ 198308 h 205934"/>
              <a:gd name="connsiteX12" fmla="*/ 94157 w 205967"/>
              <a:gd name="connsiteY12" fmla="*/ 197110 h 205934"/>
              <a:gd name="connsiteX13" fmla="*/ 94134 w 205967"/>
              <a:gd name="connsiteY13" fmla="*/ 111798 h 205934"/>
              <a:gd name="connsiteX14" fmla="*/ 8826 w 205967"/>
              <a:gd name="connsiteY14" fmla="*/ 111798 h 205934"/>
              <a:gd name="connsiteX15" fmla="*/ 0 w 205967"/>
              <a:gd name="connsiteY15" fmla="*/ 102971 h 205934"/>
              <a:gd name="connsiteX16" fmla="*/ 7628 w 205967"/>
              <a:gd name="connsiteY16" fmla="*/ 94225 h 205934"/>
              <a:gd name="connsiteX17" fmla="*/ 8826 w 205967"/>
              <a:gd name="connsiteY17" fmla="*/ 94145 h 205934"/>
              <a:gd name="connsiteX18" fmla="*/ 94134 w 205967"/>
              <a:gd name="connsiteY18" fmla="*/ 94145 h 205934"/>
              <a:gd name="connsiteX19" fmla="*/ 94119 w 205967"/>
              <a:gd name="connsiteY19" fmla="*/ 8828 h 205934"/>
              <a:gd name="connsiteX20" fmla="*/ 102943 w 205967"/>
              <a:gd name="connsiteY20" fmla="*/ 0 h 205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967" h="205934">
                <a:moveTo>
                  <a:pt x="102943" y="0"/>
                </a:moveTo>
                <a:cubicBezTo>
                  <a:pt x="107412" y="0"/>
                  <a:pt x="111106" y="3319"/>
                  <a:pt x="111691" y="7627"/>
                </a:cubicBezTo>
                <a:lnTo>
                  <a:pt x="111772" y="8824"/>
                </a:lnTo>
                <a:lnTo>
                  <a:pt x="111786" y="94145"/>
                </a:lnTo>
                <a:lnTo>
                  <a:pt x="197142" y="94145"/>
                </a:lnTo>
                <a:cubicBezTo>
                  <a:pt x="202016" y="94145"/>
                  <a:pt x="205968" y="98097"/>
                  <a:pt x="205968" y="102971"/>
                </a:cubicBezTo>
                <a:cubicBezTo>
                  <a:pt x="205968" y="107440"/>
                  <a:pt x="202647" y="111133"/>
                  <a:pt x="198340" y="111718"/>
                </a:cubicBezTo>
                <a:lnTo>
                  <a:pt x="197142" y="111798"/>
                </a:lnTo>
                <a:lnTo>
                  <a:pt x="111786" y="111798"/>
                </a:lnTo>
                <a:lnTo>
                  <a:pt x="111809" y="197106"/>
                </a:lnTo>
                <a:cubicBezTo>
                  <a:pt x="111811" y="201981"/>
                  <a:pt x="107860" y="205935"/>
                  <a:pt x="102986" y="205935"/>
                </a:cubicBezTo>
                <a:cubicBezTo>
                  <a:pt x="98517" y="205935"/>
                  <a:pt x="94823" y="202616"/>
                  <a:pt x="94238" y="198308"/>
                </a:cubicBezTo>
                <a:lnTo>
                  <a:pt x="94157" y="197110"/>
                </a:lnTo>
                <a:lnTo>
                  <a:pt x="94134" y="111798"/>
                </a:lnTo>
                <a:lnTo>
                  <a:pt x="8826" y="111798"/>
                </a:lnTo>
                <a:cubicBezTo>
                  <a:pt x="3952" y="111798"/>
                  <a:pt x="0" y="107846"/>
                  <a:pt x="0" y="102971"/>
                </a:cubicBezTo>
                <a:cubicBezTo>
                  <a:pt x="0" y="98503"/>
                  <a:pt x="3320" y="94810"/>
                  <a:pt x="7628" y="94225"/>
                </a:cubicBezTo>
                <a:lnTo>
                  <a:pt x="8826" y="94145"/>
                </a:lnTo>
                <a:lnTo>
                  <a:pt x="94134" y="94145"/>
                </a:lnTo>
                <a:lnTo>
                  <a:pt x="94119" y="8828"/>
                </a:lnTo>
                <a:cubicBezTo>
                  <a:pt x="94118" y="3953"/>
                  <a:pt x="98069" y="0"/>
                  <a:pt x="102943" y="0"/>
                </a:cubicBezTo>
                <a:close/>
              </a:path>
            </a:pathLst>
          </a:custGeom>
          <a:solidFill>
            <a:schemeClr val="accent3"/>
          </a:solidFill>
          <a:ln w="3175">
            <a:solidFill>
              <a:schemeClr val="accent3"/>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gradFill>
                <a:gsLst>
                  <a:gs pos="0">
                    <a:srgbClr val="FFFFFF"/>
                  </a:gs>
                  <a:gs pos="100000">
                    <a:srgbClr val="FFFFFF"/>
                  </a:gs>
                </a:gsLst>
                <a:lin ang="5400000" scaled="0"/>
              </a:gradFill>
              <a:effectLst/>
              <a:uLnTx/>
              <a:uFillTx/>
              <a:latin typeface="Segoe UI Semibold"/>
              <a:ea typeface="+mn-ea"/>
              <a:cs typeface="Segoe UI" pitchFamily="34" charset="0"/>
            </a:endParaRPr>
          </a:p>
        </p:txBody>
      </p:sp>
      <p:sp>
        <p:nvSpPr>
          <p:cNvPr id="19" name="TextBox 18">
            <a:extLst>
              <a:ext uri="{FF2B5EF4-FFF2-40B4-BE49-F238E27FC236}">
                <a16:creationId xmlns:a16="http://schemas.microsoft.com/office/drawing/2014/main" id="{6C4478ED-6454-2841-9A32-F37A5086BD66}"/>
              </a:ext>
            </a:extLst>
          </p:cNvPr>
          <p:cNvSpPr txBox="1"/>
          <p:nvPr/>
        </p:nvSpPr>
        <p:spPr>
          <a:xfrm>
            <a:off x="4757731" y="3470574"/>
            <a:ext cx="2676539" cy="338554"/>
          </a:xfrm>
          <a:prstGeom prst="rect">
            <a:avLst/>
          </a:prstGeom>
          <a:noFill/>
        </p:spPr>
        <p:txBody>
          <a:bodyPr wrap="square" lIns="0" tIns="0" rIns="0" bIns="0" rtlCol="0" anchor="ctr">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50" normalizeH="0" baseline="0" noProof="0">
                <a:ln w="3175">
                  <a:noFill/>
                </a:ln>
                <a:gradFill>
                  <a:gsLst>
                    <a:gs pos="21000">
                      <a:srgbClr val="0078D4"/>
                    </a:gs>
                    <a:gs pos="100000">
                      <a:srgbClr val="C03BC4"/>
                    </a:gs>
                  </a:gsLst>
                  <a:lin ang="2400000" scaled="0"/>
                </a:gradFill>
                <a:effectLst/>
                <a:uLnTx/>
                <a:uFillTx/>
                <a:latin typeface="Segoe UI Semibold" panose="020B0702040204020203" pitchFamily="34" charset="0"/>
                <a:ea typeface="+mn-ea"/>
                <a:cs typeface="Segoe UI Semibold" panose="020B0702040204020203" pitchFamily="34" charset="0"/>
              </a:rPr>
              <a:t>Natural Language</a:t>
            </a:r>
          </a:p>
        </p:txBody>
      </p:sp>
      <p:grpSp>
        <p:nvGrpSpPr>
          <p:cNvPr id="4" name="Group 3" descr="Large Language Models">
            <a:extLst>
              <a:ext uri="{FF2B5EF4-FFF2-40B4-BE49-F238E27FC236}">
                <a16:creationId xmlns:a16="http://schemas.microsoft.com/office/drawing/2014/main" id="{306395CC-CD44-28D1-DA4F-EDFA8FC639A4}"/>
              </a:ext>
            </a:extLst>
          </p:cNvPr>
          <p:cNvGrpSpPr/>
          <p:nvPr/>
        </p:nvGrpSpPr>
        <p:grpSpPr>
          <a:xfrm>
            <a:off x="3095297" y="4094193"/>
            <a:ext cx="1530703" cy="1081255"/>
            <a:chOff x="3095297" y="4094193"/>
            <a:chExt cx="1530703" cy="1081255"/>
          </a:xfrm>
        </p:grpSpPr>
        <p:sp>
          <p:nvSpPr>
            <p:cNvPr id="15" name="TextBox 14">
              <a:extLst>
                <a:ext uri="{FF2B5EF4-FFF2-40B4-BE49-F238E27FC236}">
                  <a16:creationId xmlns:a16="http://schemas.microsoft.com/office/drawing/2014/main" id="{3178387C-94EF-7E6A-C85E-63B5D03554D2}"/>
                </a:ext>
              </a:extLst>
            </p:cNvPr>
            <p:cNvSpPr txBox="1"/>
            <p:nvPr/>
          </p:nvSpPr>
          <p:spPr>
            <a:xfrm>
              <a:off x="3095297" y="4713783"/>
              <a:ext cx="1530703" cy="461665"/>
            </a:xfrm>
            <a:prstGeom prst="rect">
              <a:avLst/>
            </a:prstGeom>
            <a:noFill/>
          </p:spPr>
          <p:txBody>
            <a:bodyPr wrap="square" lIns="0" tIns="0" rIns="0" bIns="0" rtlCol="0" anchor="ctr">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50" normalizeH="0" baseline="0" noProof="0">
                  <a:ln w="3175">
                    <a:noFill/>
                  </a:ln>
                  <a:gradFill>
                    <a:gsLst>
                      <a:gs pos="2917">
                        <a:srgbClr val="080808"/>
                      </a:gs>
                      <a:gs pos="30000">
                        <a:srgbClr val="080808"/>
                      </a:gs>
                    </a:gsLst>
                    <a:lin ang="5400000" scaled="0"/>
                  </a:gradFill>
                  <a:effectLst/>
                  <a:uLnTx/>
                  <a:uFillTx/>
                  <a:latin typeface="Segoe UI Semibold" panose="020B0502040204020203" pitchFamily="34" charset="0"/>
                  <a:ea typeface="+mn-ea"/>
                  <a:cs typeface="Segoe UI Semibold" panose="020B0502040204020203" pitchFamily="34" charset="0"/>
                </a:rPr>
                <a:t>Large Language Models</a:t>
              </a:r>
            </a:p>
          </p:txBody>
        </p:sp>
        <p:sp>
          <p:nvSpPr>
            <p:cNvPr id="17" name="Graphic 15">
              <a:extLst>
                <a:ext uri="{FF2B5EF4-FFF2-40B4-BE49-F238E27FC236}">
                  <a16:creationId xmlns:a16="http://schemas.microsoft.com/office/drawing/2014/main" id="{161D4CB6-7C05-F7D7-C8D1-2620B60D7935}"/>
                </a:ext>
                <a:ext uri="{C183D7F6-B498-43B3-948B-1728B52AA6E4}">
                  <adec:decorative xmlns:adec="http://schemas.microsoft.com/office/drawing/2017/decorative" val="1"/>
                </a:ext>
              </a:extLst>
            </p:cNvPr>
            <p:cNvSpPr/>
            <p:nvPr/>
          </p:nvSpPr>
          <p:spPr>
            <a:xfrm>
              <a:off x="3674086" y="4094193"/>
              <a:ext cx="410435" cy="410467"/>
            </a:xfrm>
            <a:custGeom>
              <a:avLst/>
              <a:gdLst>
                <a:gd name="connsiteX0" fmla="*/ 262834 w 410435"/>
                <a:gd name="connsiteY0" fmla="*/ 119629 h 410467"/>
                <a:gd name="connsiteX1" fmla="*/ 258461 w 410435"/>
                <a:gd name="connsiteY1" fmla="*/ 114655 h 410467"/>
                <a:gd name="connsiteX2" fmla="*/ 237698 w 410435"/>
                <a:gd name="connsiteY2" fmla="*/ 101804 h 410467"/>
                <a:gd name="connsiteX3" fmla="*/ 211994 w 410435"/>
                <a:gd name="connsiteY3" fmla="*/ 93456 h 410467"/>
                <a:gd name="connsiteX4" fmla="*/ 207083 w 410435"/>
                <a:gd name="connsiteY4" fmla="*/ 89749 h 410467"/>
                <a:gd name="connsiteX5" fmla="*/ 205218 w 410435"/>
                <a:gd name="connsiteY5" fmla="*/ 83889 h 410467"/>
                <a:gd name="connsiteX6" fmla="*/ 207083 w 410435"/>
                <a:gd name="connsiteY6" fmla="*/ 78028 h 410467"/>
                <a:gd name="connsiteX7" fmla="*/ 211994 w 410435"/>
                <a:gd name="connsiteY7" fmla="*/ 74321 h 410467"/>
                <a:gd name="connsiteX8" fmla="*/ 237698 w 410435"/>
                <a:gd name="connsiteY8" fmla="*/ 65973 h 410467"/>
                <a:gd name="connsiteX9" fmla="*/ 258145 w 410435"/>
                <a:gd name="connsiteY9" fmla="*/ 53084 h 410467"/>
                <a:gd name="connsiteX10" fmla="*/ 270514 w 410435"/>
                <a:gd name="connsiteY10" fmla="*/ 33091 h 410467"/>
                <a:gd name="connsiteX11" fmla="*/ 270727 w 410435"/>
                <a:gd name="connsiteY11" fmla="*/ 32455 h 410467"/>
                <a:gd name="connsiteX12" fmla="*/ 279081 w 410435"/>
                <a:gd name="connsiteY12" fmla="*/ 6770 h 410467"/>
                <a:gd name="connsiteX13" fmla="*/ 282792 w 410435"/>
                <a:gd name="connsiteY13" fmla="*/ 1864 h 410467"/>
                <a:gd name="connsiteX14" fmla="*/ 288656 w 410435"/>
                <a:gd name="connsiteY14" fmla="*/ 0 h 410467"/>
                <a:gd name="connsiteX15" fmla="*/ 294521 w 410435"/>
                <a:gd name="connsiteY15" fmla="*/ 1864 h 410467"/>
                <a:gd name="connsiteX16" fmla="*/ 298232 w 410435"/>
                <a:gd name="connsiteY16" fmla="*/ 6770 h 410467"/>
                <a:gd name="connsiteX17" fmla="*/ 306586 w 410435"/>
                <a:gd name="connsiteY17" fmla="*/ 32455 h 410467"/>
                <a:gd name="connsiteX18" fmla="*/ 319390 w 410435"/>
                <a:gd name="connsiteY18" fmla="*/ 53178 h 410467"/>
                <a:gd name="connsiteX19" fmla="*/ 340130 w 410435"/>
                <a:gd name="connsiteY19" fmla="*/ 65973 h 410467"/>
                <a:gd name="connsiteX20" fmla="*/ 365834 w 410435"/>
                <a:gd name="connsiteY20" fmla="*/ 74321 h 410467"/>
                <a:gd name="connsiteX21" fmla="*/ 366347 w 410435"/>
                <a:gd name="connsiteY21" fmla="*/ 74449 h 410467"/>
                <a:gd name="connsiteX22" fmla="*/ 371258 w 410435"/>
                <a:gd name="connsiteY22" fmla="*/ 78157 h 410467"/>
                <a:gd name="connsiteX23" fmla="*/ 373123 w 410435"/>
                <a:gd name="connsiteY23" fmla="*/ 84017 h 410467"/>
                <a:gd name="connsiteX24" fmla="*/ 371258 w 410435"/>
                <a:gd name="connsiteY24" fmla="*/ 89877 h 410467"/>
                <a:gd name="connsiteX25" fmla="*/ 366347 w 410435"/>
                <a:gd name="connsiteY25" fmla="*/ 93585 h 410467"/>
                <a:gd name="connsiteX26" fmla="*/ 340643 w 410435"/>
                <a:gd name="connsiteY26" fmla="*/ 101932 h 410467"/>
                <a:gd name="connsiteX27" fmla="*/ 319905 w 410435"/>
                <a:gd name="connsiteY27" fmla="*/ 114728 h 410467"/>
                <a:gd name="connsiteX28" fmla="*/ 307099 w 410435"/>
                <a:gd name="connsiteY28" fmla="*/ 135451 h 410467"/>
                <a:gd name="connsiteX29" fmla="*/ 298745 w 410435"/>
                <a:gd name="connsiteY29" fmla="*/ 161135 h 410467"/>
                <a:gd name="connsiteX30" fmla="*/ 298499 w 410435"/>
                <a:gd name="connsiteY30" fmla="*/ 161766 h 410467"/>
                <a:gd name="connsiteX31" fmla="*/ 295036 w 410435"/>
                <a:gd name="connsiteY31" fmla="*/ 166042 h 410467"/>
                <a:gd name="connsiteX32" fmla="*/ 289171 w 410435"/>
                <a:gd name="connsiteY32" fmla="*/ 167906 h 410467"/>
                <a:gd name="connsiteX33" fmla="*/ 283305 w 410435"/>
                <a:gd name="connsiteY33" fmla="*/ 166042 h 410467"/>
                <a:gd name="connsiteX34" fmla="*/ 279596 w 410435"/>
                <a:gd name="connsiteY34" fmla="*/ 161135 h 410467"/>
                <a:gd name="connsiteX35" fmla="*/ 271242 w 410435"/>
                <a:gd name="connsiteY35" fmla="*/ 135451 h 410467"/>
                <a:gd name="connsiteX36" fmla="*/ 262834 w 410435"/>
                <a:gd name="connsiteY36" fmla="*/ 119629 h 410467"/>
                <a:gd name="connsiteX37" fmla="*/ 406385 w 410435"/>
                <a:gd name="connsiteY37" fmla="*/ 190539 h 410467"/>
                <a:gd name="connsiteX38" fmla="*/ 392106 w 410435"/>
                <a:gd name="connsiteY38" fmla="*/ 185901 h 410467"/>
                <a:gd name="connsiteX39" fmla="*/ 380584 w 410435"/>
                <a:gd name="connsiteY39" fmla="*/ 178793 h 410467"/>
                <a:gd name="connsiteX40" fmla="*/ 373470 w 410435"/>
                <a:gd name="connsiteY40" fmla="*/ 167280 h 410467"/>
                <a:gd name="connsiteX41" fmla="*/ 368829 w 410435"/>
                <a:gd name="connsiteY41" fmla="*/ 153011 h 410467"/>
                <a:gd name="connsiteX42" fmla="*/ 366767 w 410435"/>
                <a:gd name="connsiteY42" fmla="*/ 150285 h 410467"/>
                <a:gd name="connsiteX43" fmla="*/ 363510 w 410435"/>
                <a:gd name="connsiteY43" fmla="*/ 149249 h 410467"/>
                <a:gd name="connsiteX44" fmla="*/ 360251 w 410435"/>
                <a:gd name="connsiteY44" fmla="*/ 150285 h 410467"/>
                <a:gd name="connsiteX45" fmla="*/ 358191 w 410435"/>
                <a:gd name="connsiteY45" fmla="*/ 153011 h 410467"/>
                <a:gd name="connsiteX46" fmla="*/ 353549 w 410435"/>
                <a:gd name="connsiteY46" fmla="*/ 167280 h 410467"/>
                <a:gd name="connsiteX47" fmla="*/ 346559 w 410435"/>
                <a:gd name="connsiteY47" fmla="*/ 178740 h 410467"/>
                <a:gd name="connsiteX48" fmla="*/ 335199 w 410435"/>
                <a:gd name="connsiteY48" fmla="*/ 185901 h 410467"/>
                <a:gd name="connsiteX49" fmla="*/ 320920 w 410435"/>
                <a:gd name="connsiteY49" fmla="*/ 190539 h 410467"/>
                <a:gd name="connsiteX50" fmla="*/ 318190 w 410435"/>
                <a:gd name="connsiteY50" fmla="*/ 192599 h 410467"/>
                <a:gd name="connsiteX51" fmla="*/ 317155 w 410435"/>
                <a:gd name="connsiteY51" fmla="*/ 195854 h 410467"/>
                <a:gd name="connsiteX52" fmla="*/ 318190 w 410435"/>
                <a:gd name="connsiteY52" fmla="*/ 199110 h 410467"/>
                <a:gd name="connsiteX53" fmla="*/ 320920 w 410435"/>
                <a:gd name="connsiteY53" fmla="*/ 201169 h 410467"/>
                <a:gd name="connsiteX54" fmla="*/ 335199 w 410435"/>
                <a:gd name="connsiteY54" fmla="*/ 205807 h 410467"/>
                <a:gd name="connsiteX55" fmla="*/ 346734 w 410435"/>
                <a:gd name="connsiteY55" fmla="*/ 212947 h 410467"/>
                <a:gd name="connsiteX56" fmla="*/ 353835 w 410435"/>
                <a:gd name="connsiteY56" fmla="*/ 224499 h 410467"/>
                <a:gd name="connsiteX57" fmla="*/ 358476 w 410435"/>
                <a:gd name="connsiteY57" fmla="*/ 238769 h 410467"/>
                <a:gd name="connsiteX58" fmla="*/ 360538 w 410435"/>
                <a:gd name="connsiteY58" fmla="*/ 241495 h 410467"/>
                <a:gd name="connsiteX59" fmla="*/ 363795 w 410435"/>
                <a:gd name="connsiteY59" fmla="*/ 242530 h 410467"/>
                <a:gd name="connsiteX60" fmla="*/ 367053 w 410435"/>
                <a:gd name="connsiteY60" fmla="*/ 241495 h 410467"/>
                <a:gd name="connsiteX61" fmla="*/ 369114 w 410435"/>
                <a:gd name="connsiteY61" fmla="*/ 238769 h 410467"/>
                <a:gd name="connsiteX62" fmla="*/ 373756 w 410435"/>
                <a:gd name="connsiteY62" fmla="*/ 224499 h 410467"/>
                <a:gd name="connsiteX63" fmla="*/ 380869 w 410435"/>
                <a:gd name="connsiteY63" fmla="*/ 212986 h 410467"/>
                <a:gd name="connsiteX64" fmla="*/ 392391 w 410435"/>
                <a:gd name="connsiteY64" fmla="*/ 205878 h 410467"/>
                <a:gd name="connsiteX65" fmla="*/ 406671 w 410435"/>
                <a:gd name="connsiteY65" fmla="*/ 201240 h 410467"/>
                <a:gd name="connsiteX66" fmla="*/ 409400 w 410435"/>
                <a:gd name="connsiteY66" fmla="*/ 199181 h 410467"/>
                <a:gd name="connsiteX67" fmla="*/ 410436 w 410435"/>
                <a:gd name="connsiteY67" fmla="*/ 195925 h 410467"/>
                <a:gd name="connsiteX68" fmla="*/ 409400 w 410435"/>
                <a:gd name="connsiteY68" fmla="*/ 192670 h 410467"/>
                <a:gd name="connsiteX69" fmla="*/ 406671 w 410435"/>
                <a:gd name="connsiteY69" fmla="*/ 190610 h 410467"/>
                <a:gd name="connsiteX70" fmla="*/ 406385 w 410435"/>
                <a:gd name="connsiteY70" fmla="*/ 190539 h 410467"/>
                <a:gd name="connsiteX71" fmla="*/ 186562 w 410435"/>
                <a:gd name="connsiteY71" fmla="*/ 37312 h 410467"/>
                <a:gd name="connsiteX72" fmla="*/ 238032 w 410435"/>
                <a:gd name="connsiteY72" fmla="*/ 44503 h 410467"/>
                <a:gd name="connsiteX73" fmla="*/ 231150 w 410435"/>
                <a:gd name="connsiteY73" fmla="*/ 47742 h 410467"/>
                <a:gd name="connsiteX74" fmla="*/ 206151 w 410435"/>
                <a:gd name="connsiteY74" fmla="*/ 55950 h 410467"/>
                <a:gd name="connsiteX75" fmla="*/ 192700 w 410435"/>
                <a:gd name="connsiteY75" fmla="*/ 65413 h 410467"/>
                <a:gd name="connsiteX76" fmla="*/ 186562 w 410435"/>
                <a:gd name="connsiteY76" fmla="*/ 65297 h 410467"/>
                <a:gd name="connsiteX77" fmla="*/ 27984 w 410435"/>
                <a:gd name="connsiteY77" fmla="*/ 223874 h 410467"/>
                <a:gd name="connsiteX78" fmla="*/ 48003 w 410435"/>
                <a:gd name="connsiteY78" fmla="*/ 301064 h 410467"/>
                <a:gd name="connsiteX79" fmla="*/ 50813 w 410435"/>
                <a:gd name="connsiteY79" fmla="*/ 306095 h 410467"/>
                <a:gd name="connsiteX80" fmla="*/ 30054 w 410435"/>
                <a:gd name="connsiteY80" fmla="*/ 380425 h 410467"/>
                <a:gd name="connsiteX81" fmla="*/ 104429 w 410435"/>
                <a:gd name="connsiteY81" fmla="*/ 359676 h 410467"/>
                <a:gd name="connsiteX82" fmla="*/ 109457 w 410435"/>
                <a:gd name="connsiteY82" fmla="*/ 362480 h 410467"/>
                <a:gd name="connsiteX83" fmla="*/ 186562 w 410435"/>
                <a:gd name="connsiteY83" fmla="*/ 382451 h 410467"/>
                <a:gd name="connsiteX84" fmla="*/ 342792 w 410435"/>
                <a:gd name="connsiteY84" fmla="*/ 251205 h 410467"/>
                <a:gd name="connsiteX85" fmla="*/ 349057 w 410435"/>
                <a:gd name="connsiteY85" fmla="*/ 257623 h 410467"/>
                <a:gd name="connsiteX86" fmla="*/ 363049 w 410435"/>
                <a:gd name="connsiteY86" fmla="*/ 262110 h 410467"/>
                <a:gd name="connsiteX87" fmla="*/ 369375 w 410435"/>
                <a:gd name="connsiteY87" fmla="*/ 261263 h 410467"/>
                <a:gd name="connsiteX88" fmla="*/ 186562 w 410435"/>
                <a:gd name="connsiteY88" fmla="*/ 410436 h 410467"/>
                <a:gd name="connsiteX89" fmla="*/ 100983 w 410435"/>
                <a:gd name="connsiteY89" fmla="*/ 389690 h 410467"/>
                <a:gd name="connsiteX90" fmla="*/ 29608 w 410435"/>
                <a:gd name="connsiteY90" fmla="*/ 409602 h 410467"/>
                <a:gd name="connsiteX91" fmla="*/ 875 w 410435"/>
                <a:gd name="connsiteY91" fmla="*/ 393414 h 410467"/>
                <a:gd name="connsiteX92" fmla="*/ 876 w 410435"/>
                <a:gd name="connsiteY92" fmla="*/ 380868 h 410467"/>
                <a:gd name="connsiteX93" fmla="*/ 20794 w 410435"/>
                <a:gd name="connsiteY93" fmla="*/ 309547 h 410467"/>
                <a:gd name="connsiteX94" fmla="*/ 0 w 410435"/>
                <a:gd name="connsiteY94" fmla="*/ 223874 h 410467"/>
                <a:gd name="connsiteX95" fmla="*/ 186562 w 410435"/>
                <a:gd name="connsiteY95" fmla="*/ 37312 h 41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410435" h="410467">
                  <a:moveTo>
                    <a:pt x="262834" y="119629"/>
                  </a:moveTo>
                  <a:cubicBezTo>
                    <a:pt x="261485" y="117886"/>
                    <a:pt x="260024" y="116224"/>
                    <a:pt x="258461" y="114655"/>
                  </a:cubicBezTo>
                  <a:cubicBezTo>
                    <a:pt x="252636" y="108813"/>
                    <a:pt x="245526" y="104412"/>
                    <a:pt x="237698" y="101804"/>
                  </a:cubicBezTo>
                  <a:lnTo>
                    <a:pt x="211994" y="93456"/>
                  </a:lnTo>
                  <a:cubicBezTo>
                    <a:pt x="210012" y="92758"/>
                    <a:pt x="208296" y="91462"/>
                    <a:pt x="207083" y="89749"/>
                  </a:cubicBezTo>
                  <a:cubicBezTo>
                    <a:pt x="205869" y="88035"/>
                    <a:pt x="205218" y="85988"/>
                    <a:pt x="205218" y="83889"/>
                  </a:cubicBezTo>
                  <a:cubicBezTo>
                    <a:pt x="205218" y="81789"/>
                    <a:pt x="205869" y="79742"/>
                    <a:pt x="207083" y="78028"/>
                  </a:cubicBezTo>
                  <a:cubicBezTo>
                    <a:pt x="208296" y="76315"/>
                    <a:pt x="210012" y="75019"/>
                    <a:pt x="211994" y="74321"/>
                  </a:cubicBezTo>
                  <a:lnTo>
                    <a:pt x="237698" y="65973"/>
                  </a:lnTo>
                  <a:cubicBezTo>
                    <a:pt x="245416" y="63310"/>
                    <a:pt x="252416" y="58898"/>
                    <a:pt x="258145" y="53084"/>
                  </a:cubicBezTo>
                  <a:cubicBezTo>
                    <a:pt x="263718" y="47428"/>
                    <a:pt x="267945" y="40595"/>
                    <a:pt x="270514" y="33091"/>
                  </a:cubicBezTo>
                  <a:lnTo>
                    <a:pt x="270727" y="32455"/>
                  </a:lnTo>
                  <a:lnTo>
                    <a:pt x="279081" y="6770"/>
                  </a:lnTo>
                  <a:cubicBezTo>
                    <a:pt x="279781" y="4791"/>
                    <a:pt x="281078" y="3076"/>
                    <a:pt x="282792" y="1864"/>
                  </a:cubicBezTo>
                  <a:cubicBezTo>
                    <a:pt x="284507" y="651"/>
                    <a:pt x="286555" y="0"/>
                    <a:pt x="288656" y="0"/>
                  </a:cubicBezTo>
                  <a:cubicBezTo>
                    <a:pt x="290758" y="0"/>
                    <a:pt x="292807" y="651"/>
                    <a:pt x="294521" y="1864"/>
                  </a:cubicBezTo>
                  <a:cubicBezTo>
                    <a:pt x="296236" y="3076"/>
                    <a:pt x="297532" y="4791"/>
                    <a:pt x="298232" y="6770"/>
                  </a:cubicBezTo>
                  <a:lnTo>
                    <a:pt x="306586" y="32455"/>
                  </a:lnTo>
                  <a:cubicBezTo>
                    <a:pt x="309183" y="40264"/>
                    <a:pt x="313567" y="47359"/>
                    <a:pt x="319390" y="53178"/>
                  </a:cubicBezTo>
                  <a:cubicBezTo>
                    <a:pt x="325214" y="58996"/>
                    <a:pt x="332315" y="63378"/>
                    <a:pt x="340130" y="65973"/>
                  </a:cubicBezTo>
                  <a:lnTo>
                    <a:pt x="365834" y="74321"/>
                  </a:lnTo>
                  <a:lnTo>
                    <a:pt x="366347" y="74449"/>
                  </a:lnTo>
                  <a:cubicBezTo>
                    <a:pt x="368329" y="75148"/>
                    <a:pt x="370045" y="76443"/>
                    <a:pt x="371258" y="78157"/>
                  </a:cubicBezTo>
                  <a:cubicBezTo>
                    <a:pt x="372472" y="79870"/>
                    <a:pt x="373123" y="81918"/>
                    <a:pt x="373123" y="84017"/>
                  </a:cubicBezTo>
                  <a:cubicBezTo>
                    <a:pt x="373123" y="86116"/>
                    <a:pt x="372472" y="88164"/>
                    <a:pt x="371258" y="89877"/>
                  </a:cubicBezTo>
                  <a:cubicBezTo>
                    <a:pt x="370045" y="91591"/>
                    <a:pt x="368329" y="92886"/>
                    <a:pt x="366347" y="93585"/>
                  </a:cubicBezTo>
                  <a:lnTo>
                    <a:pt x="340643" y="101932"/>
                  </a:lnTo>
                  <a:cubicBezTo>
                    <a:pt x="332830" y="104528"/>
                    <a:pt x="325727" y="108909"/>
                    <a:pt x="319905" y="114728"/>
                  </a:cubicBezTo>
                  <a:cubicBezTo>
                    <a:pt x="314082" y="120546"/>
                    <a:pt x="309698" y="127642"/>
                    <a:pt x="307099" y="135451"/>
                  </a:cubicBezTo>
                  <a:lnTo>
                    <a:pt x="298745" y="161135"/>
                  </a:lnTo>
                  <a:cubicBezTo>
                    <a:pt x="298670" y="161349"/>
                    <a:pt x="298588" y="161559"/>
                    <a:pt x="298499" y="161766"/>
                  </a:cubicBezTo>
                  <a:cubicBezTo>
                    <a:pt x="297762" y="163479"/>
                    <a:pt x="296566" y="164960"/>
                    <a:pt x="295036" y="166042"/>
                  </a:cubicBezTo>
                  <a:cubicBezTo>
                    <a:pt x="293320" y="167254"/>
                    <a:pt x="291271" y="167906"/>
                    <a:pt x="289171" y="167906"/>
                  </a:cubicBezTo>
                  <a:cubicBezTo>
                    <a:pt x="287070" y="167906"/>
                    <a:pt x="285021" y="167254"/>
                    <a:pt x="283305" y="166042"/>
                  </a:cubicBezTo>
                  <a:cubicBezTo>
                    <a:pt x="281591" y="164829"/>
                    <a:pt x="280294" y="163115"/>
                    <a:pt x="279596" y="161135"/>
                  </a:cubicBezTo>
                  <a:lnTo>
                    <a:pt x="271242" y="135451"/>
                  </a:lnTo>
                  <a:cubicBezTo>
                    <a:pt x="269354" y="129722"/>
                    <a:pt x="266505" y="124374"/>
                    <a:pt x="262834" y="119629"/>
                  </a:cubicBezTo>
                  <a:close/>
                  <a:moveTo>
                    <a:pt x="406385" y="190539"/>
                  </a:moveTo>
                  <a:lnTo>
                    <a:pt x="392106" y="185901"/>
                  </a:lnTo>
                  <a:cubicBezTo>
                    <a:pt x="387765" y="184459"/>
                    <a:pt x="383819" y="182025"/>
                    <a:pt x="380584" y="178793"/>
                  </a:cubicBezTo>
                  <a:cubicBezTo>
                    <a:pt x="377349" y="175560"/>
                    <a:pt x="374912" y="171618"/>
                    <a:pt x="373470" y="167280"/>
                  </a:cubicBezTo>
                  <a:lnTo>
                    <a:pt x="368829" y="153011"/>
                  </a:lnTo>
                  <a:cubicBezTo>
                    <a:pt x="368441" y="151911"/>
                    <a:pt x="367721" y="150958"/>
                    <a:pt x="366767" y="150285"/>
                  </a:cubicBezTo>
                  <a:cubicBezTo>
                    <a:pt x="365816" y="149611"/>
                    <a:pt x="364678" y="149249"/>
                    <a:pt x="363510" y="149249"/>
                  </a:cubicBezTo>
                  <a:cubicBezTo>
                    <a:pt x="362342" y="149249"/>
                    <a:pt x="361204" y="149611"/>
                    <a:pt x="360251" y="150285"/>
                  </a:cubicBezTo>
                  <a:cubicBezTo>
                    <a:pt x="359299" y="150958"/>
                    <a:pt x="358579" y="151911"/>
                    <a:pt x="358191" y="153011"/>
                  </a:cubicBezTo>
                  <a:lnTo>
                    <a:pt x="353549" y="167280"/>
                  </a:lnTo>
                  <a:cubicBezTo>
                    <a:pt x="352135" y="171587"/>
                    <a:pt x="349742" y="175510"/>
                    <a:pt x="346559" y="178740"/>
                  </a:cubicBezTo>
                  <a:cubicBezTo>
                    <a:pt x="343376" y="181971"/>
                    <a:pt x="339488" y="184422"/>
                    <a:pt x="335199" y="185901"/>
                  </a:cubicBezTo>
                  <a:lnTo>
                    <a:pt x="320920" y="190539"/>
                  </a:lnTo>
                  <a:cubicBezTo>
                    <a:pt x="319819" y="190927"/>
                    <a:pt x="318866" y="191645"/>
                    <a:pt x="318190" y="192599"/>
                  </a:cubicBezTo>
                  <a:cubicBezTo>
                    <a:pt x="317517" y="193550"/>
                    <a:pt x="317155" y="194688"/>
                    <a:pt x="317155" y="195854"/>
                  </a:cubicBezTo>
                  <a:cubicBezTo>
                    <a:pt x="317155" y="197020"/>
                    <a:pt x="317517" y="198158"/>
                    <a:pt x="318190" y="199110"/>
                  </a:cubicBezTo>
                  <a:cubicBezTo>
                    <a:pt x="318866" y="200061"/>
                    <a:pt x="319819" y="200781"/>
                    <a:pt x="320920" y="201169"/>
                  </a:cubicBezTo>
                  <a:lnTo>
                    <a:pt x="335199" y="205807"/>
                  </a:lnTo>
                  <a:cubicBezTo>
                    <a:pt x="339548" y="207257"/>
                    <a:pt x="343497" y="209701"/>
                    <a:pt x="346734" y="212947"/>
                  </a:cubicBezTo>
                  <a:cubicBezTo>
                    <a:pt x="349969" y="216191"/>
                    <a:pt x="352402" y="220148"/>
                    <a:pt x="353835" y="224499"/>
                  </a:cubicBezTo>
                  <a:lnTo>
                    <a:pt x="358476" y="238769"/>
                  </a:lnTo>
                  <a:cubicBezTo>
                    <a:pt x="358864" y="239868"/>
                    <a:pt x="359585" y="240821"/>
                    <a:pt x="360538" y="241495"/>
                  </a:cubicBezTo>
                  <a:cubicBezTo>
                    <a:pt x="361489" y="242168"/>
                    <a:pt x="362627" y="242530"/>
                    <a:pt x="363795" y="242530"/>
                  </a:cubicBezTo>
                  <a:cubicBezTo>
                    <a:pt x="364963" y="242530"/>
                    <a:pt x="366101" y="242168"/>
                    <a:pt x="367053" y="241495"/>
                  </a:cubicBezTo>
                  <a:cubicBezTo>
                    <a:pt x="368006" y="240821"/>
                    <a:pt x="368726" y="239868"/>
                    <a:pt x="369114" y="238769"/>
                  </a:cubicBezTo>
                  <a:lnTo>
                    <a:pt x="373756" y="224499"/>
                  </a:lnTo>
                  <a:cubicBezTo>
                    <a:pt x="375200" y="220161"/>
                    <a:pt x="377634" y="216219"/>
                    <a:pt x="380869" y="212986"/>
                  </a:cubicBezTo>
                  <a:cubicBezTo>
                    <a:pt x="384104" y="209755"/>
                    <a:pt x="388050" y="207320"/>
                    <a:pt x="392391" y="205878"/>
                  </a:cubicBezTo>
                  <a:lnTo>
                    <a:pt x="406671" y="201240"/>
                  </a:lnTo>
                  <a:cubicBezTo>
                    <a:pt x="407772" y="200852"/>
                    <a:pt x="408725" y="200134"/>
                    <a:pt x="409400" y="199181"/>
                  </a:cubicBezTo>
                  <a:cubicBezTo>
                    <a:pt x="410074" y="198229"/>
                    <a:pt x="410436" y="197091"/>
                    <a:pt x="410436" y="195925"/>
                  </a:cubicBezTo>
                  <a:cubicBezTo>
                    <a:pt x="410436" y="194759"/>
                    <a:pt x="410074" y="193621"/>
                    <a:pt x="409400" y="192670"/>
                  </a:cubicBezTo>
                  <a:cubicBezTo>
                    <a:pt x="408725" y="191718"/>
                    <a:pt x="407772" y="190998"/>
                    <a:pt x="406671" y="190610"/>
                  </a:cubicBezTo>
                  <a:lnTo>
                    <a:pt x="406385" y="190539"/>
                  </a:lnTo>
                  <a:close/>
                  <a:moveTo>
                    <a:pt x="186562" y="37312"/>
                  </a:moveTo>
                  <a:cubicBezTo>
                    <a:pt x="204416" y="37312"/>
                    <a:pt x="221684" y="39820"/>
                    <a:pt x="238032" y="44503"/>
                  </a:cubicBezTo>
                  <a:cubicBezTo>
                    <a:pt x="235879" y="45841"/>
                    <a:pt x="233570" y="46929"/>
                    <a:pt x="231150" y="47742"/>
                  </a:cubicBezTo>
                  <a:lnTo>
                    <a:pt x="206151" y="55950"/>
                  </a:lnTo>
                  <a:cubicBezTo>
                    <a:pt x="200884" y="57830"/>
                    <a:pt x="196237" y="61105"/>
                    <a:pt x="192700" y="65413"/>
                  </a:cubicBezTo>
                  <a:cubicBezTo>
                    <a:pt x="190664" y="65336"/>
                    <a:pt x="188618" y="65297"/>
                    <a:pt x="186562" y="65297"/>
                  </a:cubicBezTo>
                  <a:cubicBezTo>
                    <a:pt x="98982" y="65297"/>
                    <a:pt x="27984" y="136294"/>
                    <a:pt x="27984" y="223874"/>
                  </a:cubicBezTo>
                  <a:cubicBezTo>
                    <a:pt x="27984" y="251291"/>
                    <a:pt x="34939" y="277667"/>
                    <a:pt x="48003" y="301064"/>
                  </a:cubicBezTo>
                  <a:lnTo>
                    <a:pt x="50813" y="306095"/>
                  </a:lnTo>
                  <a:lnTo>
                    <a:pt x="30054" y="380425"/>
                  </a:lnTo>
                  <a:lnTo>
                    <a:pt x="104429" y="359676"/>
                  </a:lnTo>
                  <a:lnTo>
                    <a:pt x="109457" y="362480"/>
                  </a:lnTo>
                  <a:cubicBezTo>
                    <a:pt x="132833" y="375513"/>
                    <a:pt x="159178" y="382451"/>
                    <a:pt x="186562" y="382451"/>
                  </a:cubicBezTo>
                  <a:cubicBezTo>
                    <a:pt x="264822" y="382451"/>
                    <a:pt x="329841" y="325761"/>
                    <a:pt x="342792" y="251205"/>
                  </a:cubicBezTo>
                  <a:cubicBezTo>
                    <a:pt x="344471" y="253688"/>
                    <a:pt x="346587" y="255866"/>
                    <a:pt x="349057" y="257623"/>
                  </a:cubicBezTo>
                  <a:cubicBezTo>
                    <a:pt x="353139" y="260541"/>
                    <a:pt x="358031" y="262110"/>
                    <a:pt x="363049" y="262110"/>
                  </a:cubicBezTo>
                  <a:cubicBezTo>
                    <a:pt x="365198" y="262110"/>
                    <a:pt x="367325" y="261821"/>
                    <a:pt x="369375" y="261263"/>
                  </a:cubicBezTo>
                  <a:cubicBezTo>
                    <a:pt x="352061" y="346380"/>
                    <a:pt x="276792" y="410436"/>
                    <a:pt x="186562" y="410436"/>
                  </a:cubicBezTo>
                  <a:cubicBezTo>
                    <a:pt x="156370" y="410436"/>
                    <a:pt x="127194" y="403246"/>
                    <a:pt x="100983" y="389690"/>
                  </a:cubicBezTo>
                  <a:lnTo>
                    <a:pt x="29608" y="409602"/>
                  </a:lnTo>
                  <a:cubicBezTo>
                    <a:pt x="17203" y="413066"/>
                    <a:pt x="4339" y="405818"/>
                    <a:pt x="875" y="393414"/>
                  </a:cubicBezTo>
                  <a:cubicBezTo>
                    <a:pt x="-271" y="389309"/>
                    <a:pt x="-271" y="384968"/>
                    <a:pt x="876" y="380868"/>
                  </a:cubicBezTo>
                  <a:lnTo>
                    <a:pt x="20794" y="309547"/>
                  </a:lnTo>
                  <a:cubicBezTo>
                    <a:pt x="7208" y="283313"/>
                    <a:pt x="0" y="254103"/>
                    <a:pt x="0" y="223874"/>
                  </a:cubicBezTo>
                  <a:cubicBezTo>
                    <a:pt x="0" y="120839"/>
                    <a:pt x="83526" y="37312"/>
                    <a:pt x="186562" y="37312"/>
                  </a:cubicBezTo>
                  <a:close/>
                </a:path>
              </a:pathLst>
            </a:custGeom>
            <a:gradFill>
              <a:gsLst>
                <a:gs pos="0">
                  <a:schemeClr val="accent1"/>
                </a:gs>
                <a:gs pos="100000">
                  <a:schemeClr val="accent3"/>
                </a:gs>
              </a:gsLst>
              <a:lin ang="16200000" scaled="1"/>
            </a:gradFill>
            <a:ln w="0">
              <a:noFill/>
              <a:prstDash val="solid"/>
              <a:round/>
              <a:headEnd/>
              <a:tailEnd/>
            </a:ln>
          </p:spPr>
          <p:txBody>
            <a:bodyPr rot="0" spcFirstLastPara="0" vertOverflow="overflow" horzOverflow="overflow" vert="horz" wrap="square" lIns="76200" tIns="38100" rIns="76200" bIns="38100" numCol="1" spcCol="0" rtlCol="0" fromWordArt="0" anchor="t" anchorCtr="0" forceAA="0" compatLnSpc="1">
              <a:prstTxWarp prst="textNoShape">
                <a:avLst/>
              </a:prstTxWarp>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grpSp>
      <p:grpSp>
        <p:nvGrpSpPr>
          <p:cNvPr id="5" name="Group 4" descr="Microsoft Graph - your data">
            <a:extLst>
              <a:ext uri="{FF2B5EF4-FFF2-40B4-BE49-F238E27FC236}">
                <a16:creationId xmlns:a16="http://schemas.microsoft.com/office/drawing/2014/main" id="{6DF24842-2800-B7B0-843B-3A4A51637348}"/>
              </a:ext>
            </a:extLst>
          </p:cNvPr>
          <p:cNvGrpSpPr/>
          <p:nvPr/>
        </p:nvGrpSpPr>
        <p:grpSpPr>
          <a:xfrm>
            <a:off x="5323055" y="4099386"/>
            <a:ext cx="1545891" cy="1076062"/>
            <a:chOff x="5323055" y="4099386"/>
            <a:chExt cx="1545891" cy="1076062"/>
          </a:xfrm>
        </p:grpSpPr>
        <p:sp>
          <p:nvSpPr>
            <p:cNvPr id="12" name="TextBox 11">
              <a:extLst>
                <a:ext uri="{FF2B5EF4-FFF2-40B4-BE49-F238E27FC236}">
                  <a16:creationId xmlns:a16="http://schemas.microsoft.com/office/drawing/2014/main" id="{367DD82F-6D04-9382-15B3-BDCEF8456E63}"/>
                </a:ext>
              </a:extLst>
            </p:cNvPr>
            <p:cNvSpPr txBox="1"/>
            <p:nvPr/>
          </p:nvSpPr>
          <p:spPr>
            <a:xfrm>
              <a:off x="5323055" y="4713783"/>
              <a:ext cx="1545891" cy="461665"/>
            </a:xfrm>
            <a:prstGeom prst="rect">
              <a:avLst/>
            </a:prstGeom>
            <a:noFill/>
          </p:spPr>
          <p:txBody>
            <a:bodyPr wrap="square" lIns="0" tIns="0" rIns="0" bIns="0" rtlCol="0" anchor="ctr">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50" normalizeH="0" baseline="0" noProof="0">
                  <a:ln w="3175">
                    <a:noFill/>
                  </a:ln>
                  <a:gradFill>
                    <a:gsLst>
                      <a:gs pos="2917">
                        <a:srgbClr val="080808"/>
                      </a:gs>
                      <a:gs pos="30000">
                        <a:srgbClr val="080808"/>
                      </a:gs>
                    </a:gsLst>
                    <a:lin ang="5400000" scaled="0"/>
                  </a:gradFill>
                  <a:effectLst/>
                  <a:uLnTx/>
                  <a:uFillTx/>
                  <a:latin typeface="Segoe UI Semibold" panose="020B0502040204020203" pitchFamily="34" charset="0"/>
                  <a:ea typeface="+mn-ea"/>
                  <a:cs typeface="Segoe UI Semibold" panose="020B0502040204020203" pitchFamily="34" charset="0"/>
                </a:rPr>
                <a:t>Microsoft Graph</a:t>
              </a:r>
              <a:br>
                <a:rPr kumimoji="0" lang="en-US" sz="1500" b="0" i="0" u="none" strike="noStrike" kern="1200" cap="none" spc="-50" normalizeH="0" baseline="0" noProof="0">
                  <a:ln w="3175">
                    <a:noFill/>
                  </a:ln>
                  <a:gradFill>
                    <a:gsLst>
                      <a:gs pos="2917">
                        <a:srgbClr val="080808"/>
                      </a:gs>
                      <a:gs pos="30000">
                        <a:srgbClr val="080808"/>
                      </a:gs>
                    </a:gsLst>
                    <a:lin ang="5400000" scaled="0"/>
                  </a:gradFill>
                  <a:effectLst/>
                  <a:uLnTx/>
                  <a:uFillTx/>
                  <a:latin typeface="Segoe UI Semibold" panose="020B0502040204020203" pitchFamily="34" charset="0"/>
                  <a:ea typeface="+mn-ea"/>
                  <a:cs typeface="Segoe UI Semibold" panose="020B0502040204020203" pitchFamily="34" charset="0"/>
                </a:rPr>
              </a:br>
              <a:r>
                <a:rPr kumimoji="0" lang="en-US" sz="1500" b="0" i="0" u="none" strike="noStrike" kern="1200" cap="none" spc="-50" normalizeH="0" baseline="0" noProof="0">
                  <a:ln w="3175">
                    <a:noFill/>
                  </a:ln>
                  <a:gradFill>
                    <a:gsLst>
                      <a:gs pos="2917">
                        <a:srgbClr val="080808"/>
                      </a:gs>
                      <a:gs pos="30000">
                        <a:srgbClr val="080808"/>
                      </a:gs>
                    </a:gsLst>
                    <a:lin ang="5400000" scaled="0"/>
                  </a:gradFill>
                  <a:effectLst/>
                  <a:uLnTx/>
                  <a:uFillTx/>
                  <a:latin typeface="Segoe UI Semibold" panose="020B0502040204020203" pitchFamily="34" charset="0"/>
                  <a:ea typeface="+mn-ea"/>
                  <a:cs typeface="Segoe UI Semibold" panose="020B0502040204020203" pitchFamily="34" charset="0"/>
                </a:rPr>
                <a:t>- Your Data - </a:t>
              </a:r>
            </a:p>
          </p:txBody>
        </p:sp>
        <p:sp>
          <p:nvSpPr>
            <p:cNvPr id="18" name="Graphic 12">
              <a:extLst>
                <a:ext uri="{FF2B5EF4-FFF2-40B4-BE49-F238E27FC236}">
                  <a16:creationId xmlns:a16="http://schemas.microsoft.com/office/drawing/2014/main" id="{A02F001B-DA40-9D3E-1D5F-66EECBFB5EEA}"/>
                </a:ext>
                <a:ext uri="{C183D7F6-B498-43B3-948B-1728B52AA6E4}">
                  <adec:decorative xmlns:adec="http://schemas.microsoft.com/office/drawing/2017/decorative" val="1"/>
                </a:ext>
              </a:extLst>
            </p:cNvPr>
            <p:cNvSpPr/>
            <p:nvPr/>
          </p:nvSpPr>
          <p:spPr>
            <a:xfrm>
              <a:off x="5846563" y="4099386"/>
              <a:ext cx="498874" cy="432130"/>
            </a:xfrm>
            <a:custGeom>
              <a:avLst/>
              <a:gdLst>
                <a:gd name="connsiteX0" fmla="*/ 498874 w 498874"/>
                <a:gd name="connsiteY0" fmla="*/ 216065 h 432130"/>
                <a:gd name="connsiteX1" fmla="*/ 438707 w 498874"/>
                <a:gd name="connsiteY1" fmla="*/ 320078 h 432130"/>
                <a:gd name="connsiteX2" fmla="*/ 378297 w 498874"/>
                <a:gd name="connsiteY2" fmla="*/ 424335 h 432130"/>
                <a:gd name="connsiteX3" fmla="*/ 373912 w 498874"/>
                <a:gd name="connsiteY3" fmla="*/ 432130 h 432130"/>
                <a:gd name="connsiteX4" fmla="*/ 124719 w 498874"/>
                <a:gd name="connsiteY4" fmla="*/ 432130 h 432130"/>
                <a:gd name="connsiteX5" fmla="*/ 120334 w 498874"/>
                <a:gd name="connsiteY5" fmla="*/ 424335 h 432130"/>
                <a:gd name="connsiteX6" fmla="*/ 60167 w 498874"/>
                <a:gd name="connsiteY6" fmla="*/ 320078 h 432130"/>
                <a:gd name="connsiteX7" fmla="*/ 0 w 498874"/>
                <a:gd name="connsiteY7" fmla="*/ 216065 h 432130"/>
                <a:gd name="connsiteX8" fmla="*/ 62359 w 498874"/>
                <a:gd name="connsiteY8" fmla="*/ 108154 h 432130"/>
                <a:gd name="connsiteX9" fmla="*/ 124719 w 498874"/>
                <a:gd name="connsiteY9" fmla="*/ 0 h 432130"/>
                <a:gd name="connsiteX10" fmla="*/ 373912 w 498874"/>
                <a:gd name="connsiteY10" fmla="*/ 0 h 432130"/>
                <a:gd name="connsiteX11" fmla="*/ 404604 w 498874"/>
                <a:gd name="connsiteY11" fmla="*/ 54321 h 432130"/>
                <a:gd name="connsiteX12" fmla="*/ 436271 w 498874"/>
                <a:gd name="connsiteY12" fmla="*/ 107911 h 432130"/>
                <a:gd name="connsiteX13" fmla="*/ 468182 w 498874"/>
                <a:gd name="connsiteY13" fmla="*/ 161744 h 432130"/>
                <a:gd name="connsiteX14" fmla="*/ 498874 w 498874"/>
                <a:gd name="connsiteY14" fmla="*/ 216065 h 432130"/>
                <a:gd name="connsiteX15" fmla="*/ 376591 w 498874"/>
                <a:gd name="connsiteY15" fmla="*/ 197309 h 432130"/>
                <a:gd name="connsiteX16" fmla="*/ 358322 w 498874"/>
                <a:gd name="connsiteY16" fmla="*/ 26064 h 432130"/>
                <a:gd name="connsiteX17" fmla="*/ 191462 w 498874"/>
                <a:gd name="connsiteY17" fmla="*/ 87693 h 432130"/>
                <a:gd name="connsiteX18" fmla="*/ 191950 w 498874"/>
                <a:gd name="connsiteY18" fmla="*/ 90859 h 432130"/>
                <a:gd name="connsiteX19" fmla="*/ 191950 w 498874"/>
                <a:gd name="connsiteY19" fmla="*/ 94270 h 432130"/>
                <a:gd name="connsiteX20" fmla="*/ 370258 w 498874"/>
                <a:gd name="connsiteY20" fmla="*/ 200232 h 432130"/>
                <a:gd name="connsiteX21" fmla="*/ 376591 w 498874"/>
                <a:gd name="connsiteY21" fmla="*/ 197309 h 432130"/>
                <a:gd name="connsiteX22" fmla="*/ 189757 w 498874"/>
                <a:gd name="connsiteY22" fmla="*/ 321783 h 432130"/>
                <a:gd name="connsiteX23" fmla="*/ 361002 w 498874"/>
                <a:gd name="connsiteY23" fmla="*/ 221911 h 432130"/>
                <a:gd name="connsiteX24" fmla="*/ 360514 w 498874"/>
                <a:gd name="connsiteY24" fmla="*/ 218014 h 432130"/>
                <a:gd name="connsiteX25" fmla="*/ 361245 w 498874"/>
                <a:gd name="connsiteY25" fmla="*/ 212655 h 432130"/>
                <a:gd name="connsiteX26" fmla="*/ 185129 w 498874"/>
                <a:gd name="connsiteY26" fmla="*/ 108154 h 432130"/>
                <a:gd name="connsiteX27" fmla="*/ 177578 w 498874"/>
                <a:gd name="connsiteY27" fmla="*/ 112539 h 432130"/>
                <a:gd name="connsiteX28" fmla="*/ 182206 w 498874"/>
                <a:gd name="connsiteY28" fmla="*/ 317155 h 432130"/>
                <a:gd name="connsiteX29" fmla="*/ 189757 w 498874"/>
                <a:gd name="connsiteY29" fmla="*/ 321783 h 432130"/>
                <a:gd name="connsiteX30" fmla="*/ 162719 w 498874"/>
                <a:gd name="connsiteY30" fmla="*/ 320078 h 432130"/>
                <a:gd name="connsiteX31" fmla="*/ 166860 w 498874"/>
                <a:gd name="connsiteY31" fmla="*/ 317886 h 432130"/>
                <a:gd name="connsiteX32" fmla="*/ 162231 w 498874"/>
                <a:gd name="connsiteY32" fmla="*/ 112052 h 432130"/>
                <a:gd name="connsiteX33" fmla="*/ 159308 w 498874"/>
                <a:gd name="connsiteY33" fmla="*/ 110590 h 432130"/>
                <a:gd name="connsiteX34" fmla="*/ 156629 w 498874"/>
                <a:gd name="connsiteY34" fmla="*/ 108398 h 432130"/>
                <a:gd name="connsiteX35" fmla="*/ 29718 w 498874"/>
                <a:gd name="connsiteY35" fmla="*/ 215821 h 432130"/>
                <a:gd name="connsiteX36" fmla="*/ 162719 w 498874"/>
                <a:gd name="connsiteY36" fmla="*/ 320078 h 432130"/>
                <a:gd name="connsiteX37" fmla="*/ 342976 w 498874"/>
                <a:gd name="connsiteY37" fmla="*/ 15346 h 432130"/>
                <a:gd name="connsiteX38" fmla="*/ 142013 w 498874"/>
                <a:gd name="connsiteY38" fmla="*/ 15346 h 432130"/>
                <a:gd name="connsiteX39" fmla="*/ 168321 w 498874"/>
                <a:gd name="connsiteY39" fmla="*/ 71129 h 432130"/>
                <a:gd name="connsiteX40" fmla="*/ 169296 w 498874"/>
                <a:gd name="connsiteY40" fmla="*/ 71129 h 432130"/>
                <a:gd name="connsiteX41" fmla="*/ 170514 w 498874"/>
                <a:gd name="connsiteY41" fmla="*/ 70885 h 432130"/>
                <a:gd name="connsiteX42" fmla="*/ 176603 w 498874"/>
                <a:gd name="connsiteY42" fmla="*/ 71859 h 432130"/>
                <a:gd name="connsiteX43" fmla="*/ 182450 w 498874"/>
                <a:gd name="connsiteY43" fmla="*/ 74539 h 432130"/>
                <a:gd name="connsiteX44" fmla="*/ 342976 w 498874"/>
                <a:gd name="connsiteY44" fmla="*/ 15346 h 432130"/>
                <a:gd name="connsiteX45" fmla="*/ 128860 w 498874"/>
                <a:gd name="connsiteY45" fmla="*/ 23385 h 432130"/>
                <a:gd name="connsiteX46" fmla="*/ 28987 w 498874"/>
                <a:gd name="connsiteY46" fmla="*/ 196334 h 432130"/>
                <a:gd name="connsiteX47" fmla="*/ 149321 w 498874"/>
                <a:gd name="connsiteY47" fmla="*/ 94513 h 432130"/>
                <a:gd name="connsiteX48" fmla="*/ 150296 w 498874"/>
                <a:gd name="connsiteY48" fmla="*/ 85744 h 432130"/>
                <a:gd name="connsiteX49" fmla="*/ 154680 w 498874"/>
                <a:gd name="connsiteY49" fmla="*/ 78193 h 432130"/>
                <a:gd name="connsiteX50" fmla="*/ 128860 w 498874"/>
                <a:gd name="connsiteY50" fmla="*/ 23385 h 432130"/>
                <a:gd name="connsiteX51" fmla="*/ 28013 w 498874"/>
                <a:gd name="connsiteY51" fmla="*/ 233847 h 432130"/>
                <a:gd name="connsiteX52" fmla="*/ 129103 w 498874"/>
                <a:gd name="connsiteY52" fmla="*/ 408745 h 432130"/>
                <a:gd name="connsiteX53" fmla="*/ 159552 w 498874"/>
                <a:gd name="connsiteY53" fmla="*/ 351745 h 432130"/>
                <a:gd name="connsiteX54" fmla="*/ 155411 w 498874"/>
                <a:gd name="connsiteY54" fmla="*/ 345168 h 432130"/>
                <a:gd name="connsiteX55" fmla="*/ 153949 w 498874"/>
                <a:gd name="connsiteY55" fmla="*/ 337130 h 432130"/>
                <a:gd name="connsiteX56" fmla="*/ 153949 w 498874"/>
                <a:gd name="connsiteY56" fmla="*/ 334937 h 432130"/>
                <a:gd name="connsiteX57" fmla="*/ 154437 w 498874"/>
                <a:gd name="connsiteY57" fmla="*/ 332745 h 432130"/>
                <a:gd name="connsiteX58" fmla="*/ 28013 w 498874"/>
                <a:gd name="connsiteY58" fmla="*/ 233847 h 432130"/>
                <a:gd name="connsiteX59" fmla="*/ 142257 w 498874"/>
                <a:gd name="connsiteY59" fmla="*/ 416784 h 432130"/>
                <a:gd name="connsiteX60" fmla="*/ 344681 w 498874"/>
                <a:gd name="connsiteY60" fmla="*/ 416784 h 432130"/>
                <a:gd name="connsiteX61" fmla="*/ 189514 w 498874"/>
                <a:gd name="connsiteY61" fmla="*/ 353450 h 432130"/>
                <a:gd name="connsiteX62" fmla="*/ 181962 w 498874"/>
                <a:gd name="connsiteY62" fmla="*/ 357835 h 432130"/>
                <a:gd name="connsiteX63" fmla="*/ 173193 w 498874"/>
                <a:gd name="connsiteY63" fmla="*/ 358809 h 432130"/>
                <a:gd name="connsiteX64" fmla="*/ 142257 w 498874"/>
                <a:gd name="connsiteY64" fmla="*/ 416784 h 432130"/>
                <a:gd name="connsiteX65" fmla="*/ 358566 w 498874"/>
                <a:gd name="connsiteY65" fmla="*/ 405822 h 432130"/>
                <a:gd name="connsiteX66" fmla="*/ 375373 w 498874"/>
                <a:gd name="connsiteY66" fmla="*/ 238475 h 432130"/>
                <a:gd name="connsiteX67" fmla="*/ 368797 w 498874"/>
                <a:gd name="connsiteY67" fmla="*/ 235065 h 432130"/>
                <a:gd name="connsiteX68" fmla="*/ 196578 w 498874"/>
                <a:gd name="connsiteY68" fmla="*/ 335425 h 432130"/>
                <a:gd name="connsiteX69" fmla="*/ 196578 w 498874"/>
                <a:gd name="connsiteY69" fmla="*/ 339809 h 432130"/>
                <a:gd name="connsiteX70" fmla="*/ 358566 w 498874"/>
                <a:gd name="connsiteY70" fmla="*/ 405822 h 432130"/>
                <a:gd name="connsiteX71" fmla="*/ 374399 w 498874"/>
                <a:gd name="connsiteY71" fmla="*/ 400707 h 432130"/>
                <a:gd name="connsiteX72" fmla="*/ 476707 w 498874"/>
                <a:gd name="connsiteY72" fmla="*/ 223860 h 432130"/>
                <a:gd name="connsiteX73" fmla="*/ 402656 w 498874"/>
                <a:gd name="connsiteY73" fmla="*/ 223860 h 432130"/>
                <a:gd name="connsiteX74" fmla="*/ 398271 w 498874"/>
                <a:gd name="connsiteY74" fmla="*/ 231898 h 432130"/>
                <a:gd name="connsiteX75" fmla="*/ 390963 w 498874"/>
                <a:gd name="connsiteY75" fmla="*/ 237501 h 432130"/>
                <a:gd name="connsiteX76" fmla="*/ 374399 w 498874"/>
                <a:gd name="connsiteY76" fmla="*/ 400707 h 432130"/>
                <a:gd name="connsiteX77" fmla="*/ 400951 w 498874"/>
                <a:gd name="connsiteY77" fmla="*/ 208270 h 432130"/>
                <a:gd name="connsiteX78" fmla="*/ 476707 w 498874"/>
                <a:gd name="connsiteY78" fmla="*/ 208270 h 432130"/>
                <a:gd name="connsiteX79" fmla="*/ 374399 w 498874"/>
                <a:gd name="connsiteY79" fmla="*/ 31667 h 432130"/>
                <a:gd name="connsiteX80" fmla="*/ 392181 w 498874"/>
                <a:gd name="connsiteY80" fmla="*/ 199257 h 432130"/>
                <a:gd name="connsiteX81" fmla="*/ 400951 w 498874"/>
                <a:gd name="connsiteY81" fmla="*/ 208270 h 432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98874" h="432130">
                  <a:moveTo>
                    <a:pt x="498874" y="216065"/>
                  </a:moveTo>
                  <a:cubicBezTo>
                    <a:pt x="478576" y="250979"/>
                    <a:pt x="458518" y="285652"/>
                    <a:pt x="438707" y="320078"/>
                  </a:cubicBezTo>
                  <a:cubicBezTo>
                    <a:pt x="418896" y="354505"/>
                    <a:pt x="398758" y="389258"/>
                    <a:pt x="378297" y="424335"/>
                  </a:cubicBezTo>
                  <a:lnTo>
                    <a:pt x="373912" y="432130"/>
                  </a:lnTo>
                  <a:lnTo>
                    <a:pt x="124719" y="432130"/>
                  </a:lnTo>
                  <a:lnTo>
                    <a:pt x="120334" y="424335"/>
                  </a:lnTo>
                  <a:cubicBezTo>
                    <a:pt x="100035" y="389421"/>
                    <a:pt x="79979" y="354668"/>
                    <a:pt x="60167" y="320078"/>
                  </a:cubicBezTo>
                  <a:cubicBezTo>
                    <a:pt x="40355" y="285488"/>
                    <a:pt x="20299" y="250818"/>
                    <a:pt x="0" y="216065"/>
                  </a:cubicBezTo>
                  <a:cubicBezTo>
                    <a:pt x="19974" y="179689"/>
                    <a:pt x="40761" y="143719"/>
                    <a:pt x="62359" y="108154"/>
                  </a:cubicBezTo>
                  <a:cubicBezTo>
                    <a:pt x="83958" y="72590"/>
                    <a:pt x="104744" y="36539"/>
                    <a:pt x="124719" y="0"/>
                  </a:cubicBezTo>
                  <a:lnTo>
                    <a:pt x="373912" y="0"/>
                  </a:lnTo>
                  <a:cubicBezTo>
                    <a:pt x="383819" y="18350"/>
                    <a:pt x="394050" y="36458"/>
                    <a:pt x="404604" y="54321"/>
                  </a:cubicBezTo>
                  <a:cubicBezTo>
                    <a:pt x="415159" y="72184"/>
                    <a:pt x="425716" y="90047"/>
                    <a:pt x="436271" y="107911"/>
                  </a:cubicBezTo>
                  <a:cubicBezTo>
                    <a:pt x="446826" y="125774"/>
                    <a:pt x="457464" y="143719"/>
                    <a:pt x="468182" y="161744"/>
                  </a:cubicBezTo>
                  <a:cubicBezTo>
                    <a:pt x="478900" y="179770"/>
                    <a:pt x="489130" y="197877"/>
                    <a:pt x="498874" y="216065"/>
                  </a:cubicBezTo>
                  <a:close/>
                  <a:moveTo>
                    <a:pt x="376591" y="197309"/>
                  </a:moveTo>
                  <a:lnTo>
                    <a:pt x="358322" y="26064"/>
                  </a:lnTo>
                  <a:lnTo>
                    <a:pt x="191462" y="87693"/>
                  </a:lnTo>
                  <a:cubicBezTo>
                    <a:pt x="191787" y="88830"/>
                    <a:pt x="191950" y="89885"/>
                    <a:pt x="191950" y="90859"/>
                  </a:cubicBezTo>
                  <a:cubicBezTo>
                    <a:pt x="191950" y="91834"/>
                    <a:pt x="191950" y="92971"/>
                    <a:pt x="191950" y="94270"/>
                  </a:cubicBezTo>
                  <a:lnTo>
                    <a:pt x="370258" y="200232"/>
                  </a:lnTo>
                  <a:cubicBezTo>
                    <a:pt x="372044" y="199095"/>
                    <a:pt x="374156" y="198120"/>
                    <a:pt x="376591" y="197309"/>
                  </a:cubicBezTo>
                  <a:close/>
                  <a:moveTo>
                    <a:pt x="189757" y="321783"/>
                  </a:moveTo>
                  <a:lnTo>
                    <a:pt x="361002" y="221911"/>
                  </a:lnTo>
                  <a:cubicBezTo>
                    <a:pt x="360678" y="220286"/>
                    <a:pt x="360514" y="218988"/>
                    <a:pt x="360514" y="218014"/>
                  </a:cubicBezTo>
                  <a:cubicBezTo>
                    <a:pt x="360514" y="216228"/>
                    <a:pt x="360758" y="214440"/>
                    <a:pt x="361245" y="212655"/>
                  </a:cubicBezTo>
                  <a:lnTo>
                    <a:pt x="185129" y="108154"/>
                  </a:lnTo>
                  <a:cubicBezTo>
                    <a:pt x="183018" y="109941"/>
                    <a:pt x="180501" y="111402"/>
                    <a:pt x="177578" y="112539"/>
                  </a:cubicBezTo>
                  <a:lnTo>
                    <a:pt x="182206" y="317155"/>
                  </a:lnTo>
                  <a:cubicBezTo>
                    <a:pt x="185292" y="318293"/>
                    <a:pt x="187809" y="319835"/>
                    <a:pt x="189757" y="321783"/>
                  </a:cubicBezTo>
                  <a:close/>
                  <a:moveTo>
                    <a:pt x="162719" y="320078"/>
                  </a:moveTo>
                  <a:cubicBezTo>
                    <a:pt x="163856" y="319104"/>
                    <a:pt x="165236" y="318373"/>
                    <a:pt x="166860" y="317886"/>
                  </a:cubicBezTo>
                  <a:lnTo>
                    <a:pt x="162231" y="112052"/>
                  </a:lnTo>
                  <a:cubicBezTo>
                    <a:pt x="161095" y="111727"/>
                    <a:pt x="160120" y="111240"/>
                    <a:pt x="159308" y="110590"/>
                  </a:cubicBezTo>
                  <a:cubicBezTo>
                    <a:pt x="158497" y="109941"/>
                    <a:pt x="157603" y="109210"/>
                    <a:pt x="156629" y="108398"/>
                  </a:cubicBezTo>
                  <a:lnTo>
                    <a:pt x="29718" y="215821"/>
                  </a:lnTo>
                  <a:lnTo>
                    <a:pt x="162719" y="320078"/>
                  </a:lnTo>
                  <a:close/>
                  <a:moveTo>
                    <a:pt x="342976" y="15346"/>
                  </a:moveTo>
                  <a:lnTo>
                    <a:pt x="142013" y="15346"/>
                  </a:lnTo>
                  <a:lnTo>
                    <a:pt x="168321" y="71129"/>
                  </a:lnTo>
                  <a:lnTo>
                    <a:pt x="169296" y="71129"/>
                  </a:lnTo>
                  <a:cubicBezTo>
                    <a:pt x="169620" y="71129"/>
                    <a:pt x="170026" y="71047"/>
                    <a:pt x="170514" y="70885"/>
                  </a:cubicBezTo>
                  <a:cubicBezTo>
                    <a:pt x="172625" y="70885"/>
                    <a:pt x="174655" y="71210"/>
                    <a:pt x="176603" y="71859"/>
                  </a:cubicBezTo>
                  <a:cubicBezTo>
                    <a:pt x="178552" y="72509"/>
                    <a:pt x="180501" y="73402"/>
                    <a:pt x="182450" y="74539"/>
                  </a:cubicBezTo>
                  <a:lnTo>
                    <a:pt x="342976" y="15346"/>
                  </a:lnTo>
                  <a:close/>
                  <a:moveTo>
                    <a:pt x="128860" y="23385"/>
                  </a:moveTo>
                  <a:lnTo>
                    <a:pt x="28987" y="196334"/>
                  </a:lnTo>
                  <a:lnTo>
                    <a:pt x="149321" y="94513"/>
                  </a:lnTo>
                  <a:cubicBezTo>
                    <a:pt x="149321" y="91265"/>
                    <a:pt x="149646" y="88342"/>
                    <a:pt x="150296" y="85744"/>
                  </a:cubicBezTo>
                  <a:cubicBezTo>
                    <a:pt x="150945" y="83146"/>
                    <a:pt x="152407" y="80629"/>
                    <a:pt x="154680" y="78193"/>
                  </a:cubicBezTo>
                  <a:lnTo>
                    <a:pt x="128860" y="23385"/>
                  </a:lnTo>
                  <a:close/>
                  <a:moveTo>
                    <a:pt x="28013" y="233847"/>
                  </a:moveTo>
                  <a:lnTo>
                    <a:pt x="129103" y="408745"/>
                  </a:lnTo>
                  <a:lnTo>
                    <a:pt x="159552" y="351745"/>
                  </a:lnTo>
                  <a:cubicBezTo>
                    <a:pt x="157766" y="349960"/>
                    <a:pt x="156385" y="347767"/>
                    <a:pt x="155411" y="345168"/>
                  </a:cubicBezTo>
                  <a:cubicBezTo>
                    <a:pt x="154437" y="342569"/>
                    <a:pt x="153949" y="339890"/>
                    <a:pt x="153949" y="337130"/>
                  </a:cubicBezTo>
                  <a:lnTo>
                    <a:pt x="153949" y="334937"/>
                  </a:lnTo>
                  <a:cubicBezTo>
                    <a:pt x="153949" y="334287"/>
                    <a:pt x="154112" y="333556"/>
                    <a:pt x="154437" y="332745"/>
                  </a:cubicBezTo>
                  <a:lnTo>
                    <a:pt x="28013" y="233847"/>
                  </a:lnTo>
                  <a:close/>
                  <a:moveTo>
                    <a:pt x="142257" y="416784"/>
                  </a:moveTo>
                  <a:lnTo>
                    <a:pt x="344681" y="416784"/>
                  </a:lnTo>
                  <a:lnTo>
                    <a:pt x="189514" y="353450"/>
                  </a:lnTo>
                  <a:cubicBezTo>
                    <a:pt x="186915" y="355723"/>
                    <a:pt x="184398" y="357185"/>
                    <a:pt x="181962" y="357835"/>
                  </a:cubicBezTo>
                  <a:cubicBezTo>
                    <a:pt x="179526" y="358485"/>
                    <a:pt x="176603" y="358809"/>
                    <a:pt x="173193" y="358809"/>
                  </a:cubicBezTo>
                  <a:lnTo>
                    <a:pt x="142257" y="416784"/>
                  </a:lnTo>
                  <a:close/>
                  <a:moveTo>
                    <a:pt x="358566" y="405822"/>
                  </a:moveTo>
                  <a:lnTo>
                    <a:pt x="375373" y="238475"/>
                  </a:lnTo>
                  <a:cubicBezTo>
                    <a:pt x="373101" y="237825"/>
                    <a:pt x="370908" y="236690"/>
                    <a:pt x="368797" y="235065"/>
                  </a:cubicBezTo>
                  <a:lnTo>
                    <a:pt x="196578" y="335425"/>
                  </a:lnTo>
                  <a:lnTo>
                    <a:pt x="196578" y="339809"/>
                  </a:lnTo>
                  <a:lnTo>
                    <a:pt x="358566" y="405822"/>
                  </a:lnTo>
                  <a:close/>
                  <a:moveTo>
                    <a:pt x="374399" y="400707"/>
                  </a:moveTo>
                  <a:lnTo>
                    <a:pt x="476707" y="223860"/>
                  </a:lnTo>
                  <a:lnTo>
                    <a:pt x="402656" y="223860"/>
                  </a:lnTo>
                  <a:cubicBezTo>
                    <a:pt x="401844" y="226946"/>
                    <a:pt x="400383" y="229626"/>
                    <a:pt x="398271" y="231898"/>
                  </a:cubicBezTo>
                  <a:cubicBezTo>
                    <a:pt x="396159" y="234171"/>
                    <a:pt x="393723" y="236040"/>
                    <a:pt x="390963" y="237501"/>
                  </a:cubicBezTo>
                  <a:lnTo>
                    <a:pt x="374399" y="400707"/>
                  </a:lnTo>
                  <a:close/>
                  <a:moveTo>
                    <a:pt x="400951" y="208270"/>
                  </a:moveTo>
                  <a:lnTo>
                    <a:pt x="476707" y="208270"/>
                  </a:lnTo>
                  <a:lnTo>
                    <a:pt x="374399" y="31667"/>
                  </a:lnTo>
                  <a:lnTo>
                    <a:pt x="392181" y="199257"/>
                  </a:lnTo>
                  <a:cubicBezTo>
                    <a:pt x="396079" y="201531"/>
                    <a:pt x="399002" y="204535"/>
                    <a:pt x="400951" y="208270"/>
                  </a:cubicBezTo>
                  <a:close/>
                </a:path>
              </a:pathLst>
            </a:custGeom>
            <a:gradFill>
              <a:gsLst>
                <a:gs pos="0">
                  <a:schemeClr val="accent1"/>
                </a:gs>
                <a:gs pos="100000">
                  <a:schemeClr val="accent3"/>
                </a:gs>
              </a:gsLst>
              <a:lin ang="16200000" scaled="1"/>
            </a:gradFill>
            <a:ln w="9525">
              <a:gradFill>
                <a:gsLst>
                  <a:gs pos="90000">
                    <a:schemeClr val="accent1"/>
                  </a:gs>
                  <a:gs pos="0">
                    <a:schemeClr val="accent3"/>
                  </a:gs>
                </a:gsLst>
                <a:lin ang="5400000" scaled="1"/>
              </a:gradFill>
              <a:prstDash val="solid"/>
              <a:round/>
              <a:headEnd/>
              <a:tailEnd/>
            </a:ln>
          </p:spPr>
          <p:txBody>
            <a:bodyPr rot="0" spcFirstLastPara="0" vertOverflow="overflow" horzOverflow="overflow" vert="horz" wrap="square" lIns="76200" tIns="38100" rIns="76200" bIns="38100" numCol="1" spcCol="0" rtlCol="0" fromWordArt="0" anchor="t" anchorCtr="0" forceAA="0" compatLnSpc="1">
              <a:prstTxWarp prst="textNoShape">
                <a:avLst/>
              </a:prstTxWarp>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grpSp>
      <p:grpSp>
        <p:nvGrpSpPr>
          <p:cNvPr id="6" name="Group 5" descr="Microsoft 365 apps">
            <a:extLst>
              <a:ext uri="{FF2B5EF4-FFF2-40B4-BE49-F238E27FC236}">
                <a16:creationId xmlns:a16="http://schemas.microsoft.com/office/drawing/2014/main" id="{4CFE74C7-2C04-197B-B24F-CA3B8FB49E92}"/>
              </a:ext>
            </a:extLst>
          </p:cNvPr>
          <p:cNvGrpSpPr/>
          <p:nvPr/>
        </p:nvGrpSpPr>
        <p:grpSpPr>
          <a:xfrm>
            <a:off x="7710528" y="4101131"/>
            <a:ext cx="1286385" cy="1074316"/>
            <a:chOff x="7710528" y="4101131"/>
            <a:chExt cx="1286385" cy="1074316"/>
          </a:xfrm>
        </p:grpSpPr>
        <p:sp>
          <p:nvSpPr>
            <p:cNvPr id="22" name="TextBox 21">
              <a:extLst>
                <a:ext uri="{FF2B5EF4-FFF2-40B4-BE49-F238E27FC236}">
                  <a16:creationId xmlns:a16="http://schemas.microsoft.com/office/drawing/2014/main" id="{62909943-E339-B597-2CC5-C741A9414C5B}"/>
                </a:ext>
              </a:extLst>
            </p:cNvPr>
            <p:cNvSpPr txBox="1"/>
            <p:nvPr/>
          </p:nvSpPr>
          <p:spPr>
            <a:xfrm>
              <a:off x="7710528" y="4713782"/>
              <a:ext cx="1286385" cy="461665"/>
            </a:xfrm>
            <a:prstGeom prst="rect">
              <a:avLst/>
            </a:prstGeom>
            <a:noFill/>
          </p:spPr>
          <p:txBody>
            <a:bodyPr wrap="square" lIns="0" tIns="0" rIns="0" bIns="0" rtlCol="0" anchor="ctr">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50" normalizeH="0" baseline="0" noProof="0">
                  <a:ln w="3175">
                    <a:noFill/>
                  </a:ln>
                  <a:gradFill>
                    <a:gsLst>
                      <a:gs pos="2917">
                        <a:srgbClr val="080808"/>
                      </a:gs>
                      <a:gs pos="30000">
                        <a:srgbClr val="080808"/>
                      </a:gs>
                    </a:gsLst>
                    <a:lin ang="5400000" scaled="0"/>
                  </a:gradFill>
                  <a:effectLst/>
                  <a:uLnTx/>
                  <a:uFillTx/>
                  <a:latin typeface="Segoe UI Semibold" panose="020B0502040204020203" pitchFamily="34" charset="0"/>
                  <a:ea typeface="+mn-ea"/>
                  <a:cs typeface="Segoe UI Semibold" panose="020B0502040204020203" pitchFamily="34" charset="0"/>
                </a:rPr>
                <a:t>Microsoft 365 Apps</a:t>
              </a:r>
            </a:p>
          </p:txBody>
        </p:sp>
        <p:sp>
          <p:nvSpPr>
            <p:cNvPr id="20" name="Graphic 22">
              <a:extLst>
                <a:ext uri="{FF2B5EF4-FFF2-40B4-BE49-F238E27FC236}">
                  <a16:creationId xmlns:a16="http://schemas.microsoft.com/office/drawing/2014/main" id="{0CDBBF24-391F-C35B-E405-538AE4347A8E}"/>
                </a:ext>
                <a:ext uri="{C183D7F6-B498-43B3-948B-1728B52AA6E4}">
                  <adec:decorative xmlns:adec="http://schemas.microsoft.com/office/drawing/2017/decorative" val="1"/>
                </a:ext>
              </a:extLst>
            </p:cNvPr>
            <p:cNvSpPr/>
            <p:nvPr/>
          </p:nvSpPr>
          <p:spPr>
            <a:xfrm>
              <a:off x="8164681" y="4101131"/>
              <a:ext cx="406012" cy="405985"/>
            </a:xfrm>
            <a:custGeom>
              <a:avLst/>
              <a:gdLst>
                <a:gd name="connsiteX0" fmla="*/ 325404 w 406012"/>
                <a:gd name="connsiteY0" fmla="*/ 13842 h 405985"/>
                <a:gd name="connsiteX1" fmla="*/ 392170 w 406012"/>
                <a:gd name="connsiteY1" fmla="*/ 80610 h 405985"/>
                <a:gd name="connsiteX2" fmla="*/ 392170 w 406012"/>
                <a:gd name="connsiteY2" fmla="*/ 147445 h 405985"/>
                <a:gd name="connsiteX3" fmla="*/ 337887 w 406012"/>
                <a:gd name="connsiteY3" fmla="*/ 201719 h 405985"/>
                <a:gd name="connsiteX4" fmla="*/ 378077 w 406012"/>
                <a:gd name="connsiteY4" fmla="*/ 248453 h 405985"/>
                <a:gd name="connsiteX5" fmla="*/ 378077 w 406012"/>
                <a:gd name="connsiteY5" fmla="*/ 358726 h 405985"/>
                <a:gd name="connsiteX6" fmla="*/ 330817 w 406012"/>
                <a:gd name="connsiteY6" fmla="*/ 405985 h 405985"/>
                <a:gd name="connsiteX7" fmla="*/ 47260 w 406012"/>
                <a:gd name="connsiteY7" fmla="*/ 405985 h 405985"/>
                <a:gd name="connsiteX8" fmla="*/ 0 w 406012"/>
                <a:gd name="connsiteY8" fmla="*/ 358726 h 405985"/>
                <a:gd name="connsiteX9" fmla="*/ 0 w 406012"/>
                <a:gd name="connsiteY9" fmla="*/ 75167 h 405985"/>
                <a:gd name="connsiteX10" fmla="*/ 47260 w 406012"/>
                <a:gd name="connsiteY10" fmla="*/ 27908 h 405985"/>
                <a:gd name="connsiteX11" fmla="*/ 157532 w 406012"/>
                <a:gd name="connsiteY11" fmla="*/ 27908 h 405985"/>
                <a:gd name="connsiteX12" fmla="*/ 204273 w 406012"/>
                <a:gd name="connsiteY12" fmla="*/ 68140 h 405985"/>
                <a:gd name="connsiteX13" fmla="*/ 258569 w 406012"/>
                <a:gd name="connsiteY13" fmla="*/ 13842 h 405985"/>
                <a:gd name="connsiteX14" fmla="*/ 325404 w 406012"/>
                <a:gd name="connsiteY14" fmla="*/ 13842 h 405985"/>
                <a:gd name="connsiteX15" fmla="*/ 31506 w 406012"/>
                <a:gd name="connsiteY15" fmla="*/ 358726 h 405985"/>
                <a:gd name="connsiteX16" fmla="*/ 47260 w 406012"/>
                <a:gd name="connsiteY16" fmla="*/ 374479 h 405985"/>
                <a:gd name="connsiteX17" fmla="*/ 173264 w 406012"/>
                <a:gd name="connsiteY17" fmla="*/ 374464 h 405985"/>
                <a:gd name="connsiteX18" fmla="*/ 173285 w 406012"/>
                <a:gd name="connsiteY18" fmla="*/ 232700 h 405985"/>
                <a:gd name="connsiteX19" fmla="*/ 31506 w 406012"/>
                <a:gd name="connsiteY19" fmla="*/ 232686 h 405985"/>
                <a:gd name="connsiteX20" fmla="*/ 31506 w 406012"/>
                <a:gd name="connsiteY20" fmla="*/ 358726 h 405985"/>
                <a:gd name="connsiteX21" fmla="*/ 204770 w 406012"/>
                <a:gd name="connsiteY21" fmla="*/ 374464 h 405985"/>
                <a:gd name="connsiteX22" fmla="*/ 330817 w 406012"/>
                <a:gd name="connsiteY22" fmla="*/ 374479 h 405985"/>
                <a:gd name="connsiteX23" fmla="*/ 346570 w 406012"/>
                <a:gd name="connsiteY23" fmla="*/ 358726 h 405985"/>
                <a:gd name="connsiteX24" fmla="*/ 346570 w 406012"/>
                <a:gd name="connsiteY24" fmla="*/ 248453 h 405985"/>
                <a:gd name="connsiteX25" fmla="*/ 330817 w 406012"/>
                <a:gd name="connsiteY25" fmla="*/ 232700 h 405985"/>
                <a:gd name="connsiteX26" fmla="*/ 204770 w 406012"/>
                <a:gd name="connsiteY26" fmla="*/ 232686 h 405985"/>
                <a:gd name="connsiteX27" fmla="*/ 204770 w 406012"/>
                <a:gd name="connsiteY27" fmla="*/ 374464 h 405985"/>
                <a:gd name="connsiteX28" fmla="*/ 157532 w 406012"/>
                <a:gd name="connsiteY28" fmla="*/ 59414 h 405985"/>
                <a:gd name="connsiteX29" fmla="*/ 47260 w 406012"/>
                <a:gd name="connsiteY29" fmla="*/ 59414 h 405985"/>
                <a:gd name="connsiteX30" fmla="*/ 31506 w 406012"/>
                <a:gd name="connsiteY30" fmla="*/ 75167 h 405985"/>
                <a:gd name="connsiteX31" fmla="*/ 31506 w 406012"/>
                <a:gd name="connsiteY31" fmla="*/ 201179 h 405985"/>
                <a:gd name="connsiteX32" fmla="*/ 173285 w 406012"/>
                <a:gd name="connsiteY32" fmla="*/ 201179 h 405985"/>
                <a:gd name="connsiteX33" fmla="*/ 173285 w 406012"/>
                <a:gd name="connsiteY33" fmla="*/ 75167 h 405985"/>
                <a:gd name="connsiteX34" fmla="*/ 157532 w 406012"/>
                <a:gd name="connsiteY34" fmla="*/ 59414 h 405985"/>
                <a:gd name="connsiteX35" fmla="*/ 204791 w 406012"/>
                <a:gd name="connsiteY35" fmla="*/ 160431 h 405985"/>
                <a:gd name="connsiteX36" fmla="*/ 204791 w 406012"/>
                <a:gd name="connsiteY36" fmla="*/ 201194 h 405985"/>
                <a:gd name="connsiteX37" fmla="*/ 245540 w 406012"/>
                <a:gd name="connsiteY37" fmla="*/ 201179 h 405985"/>
                <a:gd name="connsiteX38" fmla="*/ 204791 w 406012"/>
                <a:gd name="connsiteY38" fmla="*/ 160431 h 405985"/>
                <a:gd name="connsiteX39" fmla="*/ 280846 w 406012"/>
                <a:gd name="connsiteY39" fmla="*/ 36120 h 405985"/>
                <a:gd name="connsiteX40" fmla="*/ 214080 w 406012"/>
                <a:gd name="connsiteY40" fmla="*/ 102888 h 405985"/>
                <a:gd name="connsiteX41" fmla="*/ 214080 w 406012"/>
                <a:gd name="connsiteY41" fmla="*/ 125166 h 405985"/>
                <a:gd name="connsiteX42" fmla="*/ 280846 w 406012"/>
                <a:gd name="connsiteY42" fmla="*/ 191933 h 405985"/>
                <a:gd name="connsiteX43" fmla="*/ 303125 w 406012"/>
                <a:gd name="connsiteY43" fmla="*/ 191933 h 405985"/>
                <a:gd name="connsiteX44" fmla="*/ 369893 w 406012"/>
                <a:gd name="connsiteY44" fmla="*/ 125166 h 405985"/>
                <a:gd name="connsiteX45" fmla="*/ 369893 w 406012"/>
                <a:gd name="connsiteY45" fmla="*/ 102888 h 405985"/>
                <a:gd name="connsiteX46" fmla="*/ 303125 w 406012"/>
                <a:gd name="connsiteY46" fmla="*/ 36120 h 405985"/>
                <a:gd name="connsiteX47" fmla="*/ 280846 w 406012"/>
                <a:gd name="connsiteY47" fmla="*/ 36120 h 405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06012" h="405985">
                  <a:moveTo>
                    <a:pt x="325404" y="13842"/>
                  </a:moveTo>
                  <a:lnTo>
                    <a:pt x="392170" y="80610"/>
                  </a:lnTo>
                  <a:cubicBezTo>
                    <a:pt x="410627" y="99066"/>
                    <a:pt x="410627" y="128989"/>
                    <a:pt x="392170" y="147445"/>
                  </a:cubicBezTo>
                  <a:lnTo>
                    <a:pt x="337887" y="201719"/>
                  </a:lnTo>
                  <a:cubicBezTo>
                    <a:pt x="360635" y="205130"/>
                    <a:pt x="378077" y="224754"/>
                    <a:pt x="378077" y="248453"/>
                  </a:cubicBezTo>
                  <a:lnTo>
                    <a:pt x="378077" y="358726"/>
                  </a:lnTo>
                  <a:cubicBezTo>
                    <a:pt x="378077" y="384826"/>
                    <a:pt x="356917" y="405985"/>
                    <a:pt x="330817" y="405985"/>
                  </a:cubicBezTo>
                  <a:lnTo>
                    <a:pt x="47260" y="405985"/>
                  </a:lnTo>
                  <a:cubicBezTo>
                    <a:pt x="21159" y="405985"/>
                    <a:pt x="0" y="384826"/>
                    <a:pt x="0" y="358726"/>
                  </a:cubicBezTo>
                  <a:lnTo>
                    <a:pt x="0" y="75167"/>
                  </a:lnTo>
                  <a:cubicBezTo>
                    <a:pt x="0" y="49067"/>
                    <a:pt x="21159" y="27908"/>
                    <a:pt x="47260" y="27908"/>
                  </a:cubicBezTo>
                  <a:lnTo>
                    <a:pt x="157532" y="27908"/>
                  </a:lnTo>
                  <a:cubicBezTo>
                    <a:pt x="181244" y="27908"/>
                    <a:pt x="200878" y="45372"/>
                    <a:pt x="204273" y="68140"/>
                  </a:cubicBezTo>
                  <a:lnTo>
                    <a:pt x="258569" y="13842"/>
                  </a:lnTo>
                  <a:cubicBezTo>
                    <a:pt x="277025" y="-4614"/>
                    <a:pt x="306948" y="-4614"/>
                    <a:pt x="325404" y="13842"/>
                  </a:cubicBezTo>
                  <a:close/>
                  <a:moveTo>
                    <a:pt x="31506" y="358726"/>
                  </a:moveTo>
                  <a:cubicBezTo>
                    <a:pt x="31506" y="367426"/>
                    <a:pt x="38559" y="374479"/>
                    <a:pt x="47260" y="374479"/>
                  </a:cubicBezTo>
                  <a:lnTo>
                    <a:pt x="173264" y="374464"/>
                  </a:lnTo>
                  <a:lnTo>
                    <a:pt x="173285" y="232700"/>
                  </a:lnTo>
                  <a:lnTo>
                    <a:pt x="31506" y="232686"/>
                  </a:lnTo>
                  <a:lnTo>
                    <a:pt x="31506" y="358726"/>
                  </a:lnTo>
                  <a:close/>
                  <a:moveTo>
                    <a:pt x="204770" y="374464"/>
                  </a:moveTo>
                  <a:lnTo>
                    <a:pt x="330817" y="374479"/>
                  </a:lnTo>
                  <a:cubicBezTo>
                    <a:pt x="339517" y="374479"/>
                    <a:pt x="346570" y="367426"/>
                    <a:pt x="346570" y="358726"/>
                  </a:cubicBezTo>
                  <a:lnTo>
                    <a:pt x="346570" y="248453"/>
                  </a:lnTo>
                  <a:cubicBezTo>
                    <a:pt x="346570" y="239751"/>
                    <a:pt x="339517" y="232700"/>
                    <a:pt x="330817" y="232700"/>
                  </a:cubicBezTo>
                  <a:lnTo>
                    <a:pt x="204770" y="232686"/>
                  </a:lnTo>
                  <a:lnTo>
                    <a:pt x="204770" y="374464"/>
                  </a:lnTo>
                  <a:close/>
                  <a:moveTo>
                    <a:pt x="157532" y="59414"/>
                  </a:moveTo>
                  <a:lnTo>
                    <a:pt x="47260" y="59414"/>
                  </a:lnTo>
                  <a:cubicBezTo>
                    <a:pt x="38559" y="59414"/>
                    <a:pt x="31506" y="66467"/>
                    <a:pt x="31506" y="75167"/>
                  </a:cubicBezTo>
                  <a:lnTo>
                    <a:pt x="31506" y="201179"/>
                  </a:lnTo>
                  <a:lnTo>
                    <a:pt x="173285" y="201179"/>
                  </a:lnTo>
                  <a:lnTo>
                    <a:pt x="173285" y="75167"/>
                  </a:lnTo>
                  <a:cubicBezTo>
                    <a:pt x="173285" y="66467"/>
                    <a:pt x="166232" y="59414"/>
                    <a:pt x="157532" y="59414"/>
                  </a:cubicBezTo>
                  <a:close/>
                  <a:moveTo>
                    <a:pt x="204791" y="160431"/>
                  </a:moveTo>
                  <a:lnTo>
                    <a:pt x="204791" y="201194"/>
                  </a:lnTo>
                  <a:lnTo>
                    <a:pt x="245540" y="201179"/>
                  </a:lnTo>
                  <a:lnTo>
                    <a:pt x="204791" y="160431"/>
                  </a:lnTo>
                  <a:close/>
                  <a:moveTo>
                    <a:pt x="280846" y="36120"/>
                  </a:moveTo>
                  <a:lnTo>
                    <a:pt x="214080" y="102888"/>
                  </a:lnTo>
                  <a:cubicBezTo>
                    <a:pt x="207927" y="109040"/>
                    <a:pt x="207927" y="119014"/>
                    <a:pt x="214080" y="125166"/>
                  </a:cubicBezTo>
                  <a:lnTo>
                    <a:pt x="280846" y="191933"/>
                  </a:lnTo>
                  <a:cubicBezTo>
                    <a:pt x="286998" y="198085"/>
                    <a:pt x="296973" y="198085"/>
                    <a:pt x="303125" y="191933"/>
                  </a:cubicBezTo>
                  <a:lnTo>
                    <a:pt x="369893" y="125166"/>
                  </a:lnTo>
                  <a:cubicBezTo>
                    <a:pt x="376045" y="119014"/>
                    <a:pt x="376045" y="109040"/>
                    <a:pt x="369893" y="102888"/>
                  </a:cubicBezTo>
                  <a:lnTo>
                    <a:pt x="303125" y="36120"/>
                  </a:lnTo>
                  <a:cubicBezTo>
                    <a:pt x="296973" y="29968"/>
                    <a:pt x="286998" y="29968"/>
                    <a:pt x="280846" y="36120"/>
                  </a:cubicBezTo>
                  <a:close/>
                </a:path>
              </a:pathLst>
            </a:custGeom>
            <a:gradFill>
              <a:gsLst>
                <a:gs pos="0">
                  <a:schemeClr val="accent1"/>
                </a:gs>
                <a:gs pos="100000">
                  <a:schemeClr val="accent3"/>
                </a:gs>
              </a:gsLst>
              <a:lin ang="16200000" scaled="1"/>
            </a:gradFill>
            <a:ln w="0">
              <a:noFill/>
              <a:prstDash val="solid"/>
              <a:round/>
              <a:headEnd/>
              <a:tailEnd/>
            </a:ln>
          </p:spPr>
          <p:txBody>
            <a:bodyPr rot="0" spcFirstLastPara="0" vertOverflow="overflow" horzOverflow="overflow" vert="horz" wrap="square" lIns="76200" tIns="38100" rIns="76200" bIns="38100" numCol="1" spcCol="0" rtlCol="0" fromWordArt="0" anchor="t" anchorCtr="0" forceAA="0" compatLnSpc="1">
              <a:prstTxWarp prst="textNoShape">
                <a:avLst/>
              </a:prstTxWarp>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grpSp>
      <p:sp>
        <p:nvSpPr>
          <p:cNvPr id="43" name="Graphic 28">
            <a:extLst>
              <a:ext uri="{FF2B5EF4-FFF2-40B4-BE49-F238E27FC236}">
                <a16:creationId xmlns:a16="http://schemas.microsoft.com/office/drawing/2014/main" id="{19B095E5-97AE-8443-EEE6-D59D4EFFC3D9}"/>
              </a:ext>
              <a:ext uri="{C183D7F6-B498-43B3-948B-1728B52AA6E4}">
                <adec:decorative xmlns:adec="http://schemas.microsoft.com/office/drawing/2017/decorative" val="1"/>
              </a:ext>
            </a:extLst>
          </p:cNvPr>
          <p:cNvSpPr/>
          <p:nvPr/>
        </p:nvSpPr>
        <p:spPr>
          <a:xfrm>
            <a:off x="7105164" y="4209538"/>
            <a:ext cx="205967" cy="205934"/>
          </a:xfrm>
          <a:custGeom>
            <a:avLst/>
            <a:gdLst>
              <a:gd name="connsiteX0" fmla="*/ 102943 w 205967"/>
              <a:gd name="connsiteY0" fmla="*/ 0 h 205934"/>
              <a:gd name="connsiteX1" fmla="*/ 111691 w 205967"/>
              <a:gd name="connsiteY1" fmla="*/ 7627 h 205934"/>
              <a:gd name="connsiteX2" fmla="*/ 111772 w 205967"/>
              <a:gd name="connsiteY2" fmla="*/ 8824 h 205934"/>
              <a:gd name="connsiteX3" fmla="*/ 111786 w 205967"/>
              <a:gd name="connsiteY3" fmla="*/ 94145 h 205934"/>
              <a:gd name="connsiteX4" fmla="*/ 197142 w 205967"/>
              <a:gd name="connsiteY4" fmla="*/ 94145 h 205934"/>
              <a:gd name="connsiteX5" fmla="*/ 205968 w 205967"/>
              <a:gd name="connsiteY5" fmla="*/ 102971 h 205934"/>
              <a:gd name="connsiteX6" fmla="*/ 198340 w 205967"/>
              <a:gd name="connsiteY6" fmla="*/ 111718 h 205934"/>
              <a:gd name="connsiteX7" fmla="*/ 197142 w 205967"/>
              <a:gd name="connsiteY7" fmla="*/ 111798 h 205934"/>
              <a:gd name="connsiteX8" fmla="*/ 111786 w 205967"/>
              <a:gd name="connsiteY8" fmla="*/ 111798 h 205934"/>
              <a:gd name="connsiteX9" fmla="*/ 111809 w 205967"/>
              <a:gd name="connsiteY9" fmla="*/ 197106 h 205934"/>
              <a:gd name="connsiteX10" fmla="*/ 102986 w 205967"/>
              <a:gd name="connsiteY10" fmla="*/ 205935 h 205934"/>
              <a:gd name="connsiteX11" fmla="*/ 94238 w 205967"/>
              <a:gd name="connsiteY11" fmla="*/ 198308 h 205934"/>
              <a:gd name="connsiteX12" fmla="*/ 94157 w 205967"/>
              <a:gd name="connsiteY12" fmla="*/ 197110 h 205934"/>
              <a:gd name="connsiteX13" fmla="*/ 94134 w 205967"/>
              <a:gd name="connsiteY13" fmla="*/ 111798 h 205934"/>
              <a:gd name="connsiteX14" fmla="*/ 8826 w 205967"/>
              <a:gd name="connsiteY14" fmla="*/ 111798 h 205934"/>
              <a:gd name="connsiteX15" fmla="*/ 0 w 205967"/>
              <a:gd name="connsiteY15" fmla="*/ 102971 h 205934"/>
              <a:gd name="connsiteX16" fmla="*/ 7628 w 205967"/>
              <a:gd name="connsiteY16" fmla="*/ 94225 h 205934"/>
              <a:gd name="connsiteX17" fmla="*/ 8826 w 205967"/>
              <a:gd name="connsiteY17" fmla="*/ 94145 h 205934"/>
              <a:gd name="connsiteX18" fmla="*/ 94134 w 205967"/>
              <a:gd name="connsiteY18" fmla="*/ 94145 h 205934"/>
              <a:gd name="connsiteX19" fmla="*/ 94119 w 205967"/>
              <a:gd name="connsiteY19" fmla="*/ 8828 h 205934"/>
              <a:gd name="connsiteX20" fmla="*/ 102943 w 205967"/>
              <a:gd name="connsiteY20" fmla="*/ 0 h 205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967" h="205934">
                <a:moveTo>
                  <a:pt x="102943" y="0"/>
                </a:moveTo>
                <a:cubicBezTo>
                  <a:pt x="107412" y="0"/>
                  <a:pt x="111106" y="3319"/>
                  <a:pt x="111691" y="7627"/>
                </a:cubicBezTo>
                <a:lnTo>
                  <a:pt x="111772" y="8824"/>
                </a:lnTo>
                <a:lnTo>
                  <a:pt x="111786" y="94145"/>
                </a:lnTo>
                <a:lnTo>
                  <a:pt x="197142" y="94145"/>
                </a:lnTo>
                <a:cubicBezTo>
                  <a:pt x="202016" y="94145"/>
                  <a:pt x="205968" y="98097"/>
                  <a:pt x="205968" y="102971"/>
                </a:cubicBezTo>
                <a:cubicBezTo>
                  <a:pt x="205968" y="107440"/>
                  <a:pt x="202647" y="111133"/>
                  <a:pt x="198340" y="111718"/>
                </a:cubicBezTo>
                <a:lnTo>
                  <a:pt x="197142" y="111798"/>
                </a:lnTo>
                <a:lnTo>
                  <a:pt x="111786" y="111798"/>
                </a:lnTo>
                <a:lnTo>
                  <a:pt x="111809" y="197106"/>
                </a:lnTo>
                <a:cubicBezTo>
                  <a:pt x="111811" y="201981"/>
                  <a:pt x="107860" y="205935"/>
                  <a:pt x="102986" y="205935"/>
                </a:cubicBezTo>
                <a:cubicBezTo>
                  <a:pt x="98517" y="205935"/>
                  <a:pt x="94823" y="202616"/>
                  <a:pt x="94238" y="198308"/>
                </a:cubicBezTo>
                <a:lnTo>
                  <a:pt x="94157" y="197110"/>
                </a:lnTo>
                <a:lnTo>
                  <a:pt x="94134" y="111798"/>
                </a:lnTo>
                <a:lnTo>
                  <a:pt x="8826" y="111798"/>
                </a:lnTo>
                <a:cubicBezTo>
                  <a:pt x="3952" y="111798"/>
                  <a:pt x="0" y="107846"/>
                  <a:pt x="0" y="102971"/>
                </a:cubicBezTo>
                <a:cubicBezTo>
                  <a:pt x="0" y="98503"/>
                  <a:pt x="3320" y="94810"/>
                  <a:pt x="7628" y="94225"/>
                </a:cubicBezTo>
                <a:lnTo>
                  <a:pt x="8826" y="94145"/>
                </a:lnTo>
                <a:lnTo>
                  <a:pt x="94134" y="94145"/>
                </a:lnTo>
                <a:lnTo>
                  <a:pt x="94119" y="8828"/>
                </a:lnTo>
                <a:cubicBezTo>
                  <a:pt x="94118" y="3953"/>
                  <a:pt x="98069" y="0"/>
                  <a:pt x="102943" y="0"/>
                </a:cubicBezTo>
                <a:close/>
              </a:path>
            </a:pathLst>
          </a:custGeom>
          <a:solidFill>
            <a:schemeClr val="accent3"/>
          </a:solidFill>
          <a:ln w="3175">
            <a:solidFill>
              <a:schemeClr val="accent3"/>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gradFill>
                <a:gsLst>
                  <a:gs pos="0">
                    <a:srgbClr val="FFFFFF"/>
                  </a:gs>
                  <a:gs pos="100000">
                    <a:srgbClr val="FFFFFF"/>
                  </a:gs>
                </a:gsLst>
                <a:lin ang="5400000" scaled="0"/>
              </a:gradFill>
              <a:effectLst/>
              <a:uLnTx/>
              <a:uFillTx/>
              <a:latin typeface="Segoe UI Semibold"/>
              <a:ea typeface="+mn-ea"/>
              <a:cs typeface="Segoe UI" pitchFamily="34" charset="0"/>
            </a:endParaRPr>
          </a:p>
        </p:txBody>
      </p:sp>
    </p:spTree>
    <p:extLst>
      <p:ext uri="{BB962C8B-B14F-4D97-AF65-F5344CB8AC3E}">
        <p14:creationId xmlns:p14="http://schemas.microsoft.com/office/powerpoint/2010/main" val="304363305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85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40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childTnLst>
                                </p:cTn>
                              </p:par>
                              <p:par>
                                <p:cTn id="8" presetID="10" presetClass="entr" presetSubtype="0" fill="hold" grpId="0" nodeType="withEffect">
                                  <p:stCondLst>
                                    <p:cond delay="400"/>
                                  </p:stCondLst>
                                  <p:childTnLst>
                                    <p:set>
                                      <p:cBhvr>
                                        <p:cTn id="9" dur="1" fill="hold">
                                          <p:stCondLst>
                                            <p:cond delay="0"/>
                                          </p:stCondLst>
                                        </p:cTn>
                                        <p:tgtEl>
                                          <p:spTgt spid="43"/>
                                        </p:tgtEl>
                                        <p:attrNameLst>
                                          <p:attrName>style.visibility</p:attrName>
                                        </p:attrNameLst>
                                      </p:cBhvr>
                                      <p:to>
                                        <p:strVal val="visible"/>
                                      </p:to>
                                    </p:set>
                                    <p:animEffect transition="in" filter="fade">
                                      <p:cBhvr>
                                        <p:cTn id="10"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a:extLst>
              <a:ext uri="{FF2B5EF4-FFF2-40B4-BE49-F238E27FC236}">
                <a16:creationId xmlns:a16="http://schemas.microsoft.com/office/drawing/2014/main" id="{01D366F6-F757-2840-6D58-2A8D0EE03299}"/>
              </a:ext>
              <a:ext uri="{C183D7F6-B498-43B3-948B-1728B52AA6E4}">
                <adec:decorative xmlns:adec="http://schemas.microsoft.com/office/drawing/2017/decorative" val="1"/>
              </a:ext>
            </a:extLst>
          </p:cNvPr>
          <p:cNvPicPr>
            <a:picLocks noChangeAspect="1"/>
          </p:cNvPicPr>
          <p:nvPr/>
        </p:nvPicPr>
        <p:blipFill rotWithShape="1">
          <a:blip r:embed="rId3">
            <a:alphaModFix amt="39000"/>
            <a:extLst>
              <a:ext uri="{BEBA8EAE-BF5A-486C-A8C5-ECC9F3942E4B}">
                <a14:imgProps xmlns:a14="http://schemas.microsoft.com/office/drawing/2010/main">
                  <a14:imgLayer r:embed="rId4">
                    <a14:imgEffect>
                      <a14:sharpenSoften amount="-100000"/>
                    </a14:imgEffect>
                  </a14:imgLayer>
                </a14:imgProps>
              </a:ext>
            </a:extLst>
          </a:blip>
          <a:srcRect l="18476" t="10888" r="18476" b="9901"/>
          <a:stretch/>
        </p:blipFill>
        <p:spPr>
          <a:xfrm>
            <a:off x="1219200" y="782638"/>
            <a:ext cx="9753600" cy="5486400"/>
          </a:xfrm>
          <a:prstGeom prst="roundRect">
            <a:avLst>
              <a:gd name="adj" fmla="val 3205"/>
            </a:avLst>
          </a:prstGeom>
          <a:solidFill>
            <a:schemeClr val="bg1"/>
          </a:solidFill>
          <a:ln>
            <a:noFill/>
          </a:ln>
          <a:effectLst>
            <a:outerShdw blurRad="343645" dist="295501" dir="2700000" algn="tl" rotWithShape="0">
              <a:srgbClr val="F3484C">
                <a:alpha val="15816"/>
              </a:srgbClr>
            </a:outerShdw>
          </a:effectLst>
        </p:spPr>
      </p:pic>
      <p:pic>
        <p:nvPicPr>
          <p:cNvPr id="10" name="Picture 9">
            <a:extLst>
              <a:ext uri="{FF2B5EF4-FFF2-40B4-BE49-F238E27FC236}">
                <a16:creationId xmlns:a16="http://schemas.microsoft.com/office/drawing/2014/main" id="{2BF339A9-E4A6-10CF-8811-C43FF17C58E4}"/>
              </a:ext>
              <a:ext uri="{C183D7F6-B498-43B3-948B-1728B52AA6E4}">
                <adec:decorative xmlns:adec="http://schemas.microsoft.com/office/drawing/2017/decorative" val="1"/>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5712823" y="1268633"/>
            <a:ext cx="766354" cy="766354"/>
          </a:xfrm>
          <a:prstGeom prst="rect">
            <a:avLst/>
          </a:prstGeom>
        </p:spPr>
      </p:pic>
      <p:sp>
        <p:nvSpPr>
          <p:cNvPr id="2" name="Title 20">
            <a:extLst>
              <a:ext uri="{FF2B5EF4-FFF2-40B4-BE49-F238E27FC236}">
                <a16:creationId xmlns:a16="http://schemas.microsoft.com/office/drawing/2014/main" id="{489B51E5-F0F4-895E-C724-5C1A6C79C1A9}"/>
              </a:ext>
            </a:extLst>
          </p:cNvPr>
          <p:cNvSpPr txBox="1">
            <a:spLocks noGrp="1"/>
          </p:cNvSpPr>
          <p:nvPr>
            <p:ph type="title" idx="4294967295"/>
          </p:nvPr>
        </p:nvSpPr>
        <p:spPr>
          <a:xfrm>
            <a:off x="3782291" y="2224088"/>
            <a:ext cx="4561609" cy="584775"/>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32742" rtl="0" eaLnBrk="1" latinLnBrk="0" hangingPunct="1">
              <a:lnSpc>
                <a:spcPct val="100000"/>
              </a:lnSpc>
              <a:spcBef>
                <a:spcPct val="0"/>
              </a:spcBef>
              <a:buNone/>
              <a:defRPr lang="en-US" sz="2800" b="0" kern="1200" cap="none" spc="-50" baseline="0" dirty="0">
                <a:ln w="3175">
                  <a:noFill/>
                </a:ln>
                <a:gradFill>
                  <a:gsLst>
                    <a:gs pos="21000">
                      <a:schemeClr val="accent1"/>
                    </a:gs>
                    <a:gs pos="100000">
                      <a:schemeClr val="accent3"/>
                    </a:gs>
                  </a:gsLst>
                  <a:lin ang="2400000" scaled="0"/>
                </a:gradFill>
                <a:effectLst/>
                <a:latin typeface="Segoe UI Semibold" panose="020B0702040204020203" pitchFamily="34" charset="0"/>
                <a:ea typeface="+mn-ea"/>
                <a:cs typeface="Segoe UI Semibold" panose="020B07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00" normalizeH="0" baseline="0" noProof="0" dirty="0">
                <a:ln>
                  <a:noFill/>
                </a:ln>
                <a:solidFill>
                  <a:prstClr val="black"/>
                </a:solidFill>
                <a:effectLst/>
                <a:uLnTx/>
                <a:uFillTx/>
                <a:latin typeface="Segoe UI Semibold" panose="020B0702040204020203" pitchFamily="34" charset="0"/>
                <a:ea typeface="+mn-ea"/>
                <a:cs typeface="Segoe UI Semibold" panose="020B0702040204020203" pitchFamily="34" charset="0"/>
              </a:rPr>
              <a:t>Copilot for Microsoft 365</a:t>
            </a:r>
          </a:p>
        </p:txBody>
      </p:sp>
      <p:sp>
        <p:nvSpPr>
          <p:cNvPr id="19" name="TextBox 18">
            <a:extLst>
              <a:ext uri="{FF2B5EF4-FFF2-40B4-BE49-F238E27FC236}">
                <a16:creationId xmlns:a16="http://schemas.microsoft.com/office/drawing/2014/main" id="{6C4478ED-6454-2841-9A32-F37A5086BD66}"/>
              </a:ext>
            </a:extLst>
          </p:cNvPr>
          <p:cNvSpPr txBox="1"/>
          <p:nvPr/>
        </p:nvSpPr>
        <p:spPr>
          <a:xfrm>
            <a:off x="2927350" y="3525503"/>
            <a:ext cx="6337300" cy="338554"/>
          </a:xfrm>
          <a:prstGeom prst="rect">
            <a:avLst/>
          </a:prstGeom>
          <a:noFill/>
        </p:spPr>
        <p:txBody>
          <a:bodyPr wrap="square" lIns="0" tIns="0" rIns="0" bIns="0" rtlCol="0" anchor="ctr">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50" normalizeH="0" baseline="0" noProof="0" dirty="0">
                <a:ln w="3175">
                  <a:noFill/>
                </a:ln>
                <a:gradFill>
                  <a:gsLst>
                    <a:gs pos="21000">
                      <a:srgbClr val="0078D4"/>
                    </a:gs>
                    <a:gs pos="100000">
                      <a:srgbClr val="C03BC4"/>
                    </a:gs>
                  </a:gsLst>
                  <a:lin ang="2400000" scaled="0"/>
                </a:gradFill>
                <a:effectLst/>
                <a:uLnTx/>
                <a:uFillTx/>
                <a:latin typeface="Segoe UI Semibold" panose="020B0702040204020203" pitchFamily="34" charset="0"/>
                <a:ea typeface="+mn-ea"/>
                <a:cs typeface="Segoe UI Semibold" panose="020B0702040204020203" pitchFamily="34" charset="0"/>
              </a:rPr>
              <a:t>Access to your business </a:t>
            </a:r>
            <a:r>
              <a:rPr kumimoji="0" lang="en-US" sz="2200" b="0" i="0" u="none" strike="noStrike" kern="1200" cap="none" spc="-50" normalizeH="0" baseline="0" noProof="0" dirty="0">
                <a:ln w="3175">
                  <a:noFill/>
                </a:ln>
                <a:solidFill>
                  <a:srgbClr val="080808"/>
                </a:solidFill>
                <a:effectLst/>
                <a:uLnTx/>
                <a:uFillTx/>
                <a:latin typeface="Segoe UI Semibold" panose="020B0702040204020203" pitchFamily="34" charset="0"/>
                <a:ea typeface="+mn-ea"/>
                <a:cs typeface="Segoe UI Semibold" panose="020B0702040204020203" pitchFamily="34" charset="0"/>
              </a:rPr>
              <a:t>content</a:t>
            </a:r>
            <a:r>
              <a:rPr kumimoji="0" lang="en-US" sz="2200" b="0" i="0" u="none" strike="noStrike" kern="1200" cap="none" spc="-50" normalizeH="0" baseline="0" noProof="0" dirty="0">
                <a:ln w="3175">
                  <a:noFill/>
                </a:ln>
                <a:gradFill>
                  <a:gsLst>
                    <a:gs pos="21000">
                      <a:srgbClr val="0078D4"/>
                    </a:gs>
                    <a:gs pos="100000">
                      <a:srgbClr val="C03BC4"/>
                    </a:gs>
                  </a:gsLst>
                  <a:lin ang="2400000" scaled="0"/>
                </a:gradFill>
                <a:effectLst/>
                <a:uLnTx/>
                <a:uFillTx/>
                <a:latin typeface="Segoe UI Semibold" panose="020B0702040204020203" pitchFamily="34" charset="0"/>
                <a:ea typeface="+mn-ea"/>
                <a:cs typeface="Segoe UI Semibold" panose="020B0702040204020203" pitchFamily="34" charset="0"/>
              </a:rPr>
              <a:t> and </a:t>
            </a:r>
            <a:r>
              <a:rPr kumimoji="0" lang="en-US" sz="2200" b="0" i="0" u="none" strike="noStrike" kern="1200" cap="none" spc="-50" normalizeH="0" baseline="0" noProof="0" dirty="0">
                <a:ln w="3175">
                  <a:noFill/>
                </a:ln>
                <a:solidFill>
                  <a:srgbClr val="080808"/>
                </a:solidFill>
                <a:effectLst/>
                <a:uLnTx/>
                <a:uFillTx/>
                <a:latin typeface="Segoe UI Semibold" panose="020B0702040204020203" pitchFamily="34" charset="0"/>
                <a:ea typeface="+mn-ea"/>
                <a:cs typeface="Segoe UI Semibold" panose="020B0702040204020203" pitchFamily="34" charset="0"/>
              </a:rPr>
              <a:t>context</a:t>
            </a:r>
          </a:p>
        </p:txBody>
      </p:sp>
      <p:sp>
        <p:nvSpPr>
          <p:cNvPr id="65" name="Rectangle: Rounded Corners 20">
            <a:extLst>
              <a:ext uri="{FF2B5EF4-FFF2-40B4-BE49-F238E27FC236}">
                <a16:creationId xmlns:a16="http://schemas.microsoft.com/office/drawing/2014/main" id="{C47E25DE-C111-F32D-9090-9386E0BBDACC}"/>
              </a:ext>
              <a:ext uri="{C183D7F6-B498-43B3-948B-1728B52AA6E4}">
                <adec:decorative xmlns:adec="http://schemas.microsoft.com/office/drawing/2017/decorative" val="1"/>
              </a:ext>
            </a:extLst>
          </p:cNvPr>
          <p:cNvSpPr/>
          <p:nvPr/>
        </p:nvSpPr>
        <p:spPr bwMode="auto">
          <a:xfrm>
            <a:off x="2927350" y="4201291"/>
            <a:ext cx="6337300" cy="906555"/>
          </a:xfrm>
          <a:prstGeom prst="roundRect">
            <a:avLst>
              <a:gd name="adj" fmla="val 11832"/>
            </a:avLst>
          </a:prstGeom>
          <a:solidFill>
            <a:schemeClr val="bg1"/>
          </a:solidFill>
          <a:ln w="9525">
            <a:noFill/>
            <a:headEnd type="none" w="med" len="med"/>
            <a:tailEnd type="none" w="med" len="med"/>
          </a:ln>
          <a:effectLst>
            <a:outerShdw blurRad="228600" dist="38100" dir="2700026" rotWithShape="0">
              <a:scrgbClr r="0" g="0" b="0">
                <a:alpha val="9000"/>
              </a:sc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endParaRPr kumimoji="0" lang="en-US" sz="1100" b="0" i="0" u="none" strike="noStrike" kern="1200" cap="none" spc="0" normalizeH="0" baseline="0" noProof="0" err="1">
              <a:ln>
                <a:noFill/>
              </a:ln>
              <a:solidFill>
                <a:srgbClr val="000000"/>
              </a:solidFill>
              <a:effectLst/>
              <a:uLnTx/>
              <a:uFillTx/>
              <a:latin typeface="Segoe UI" panose="020B0502040204020203" pitchFamily="34" charset="0"/>
              <a:ea typeface="+mn-ea"/>
              <a:cs typeface="+mn-cs"/>
            </a:endParaRPr>
          </a:p>
        </p:txBody>
      </p:sp>
      <p:sp>
        <p:nvSpPr>
          <p:cNvPr id="5" name="Graphic 55">
            <a:extLst>
              <a:ext uri="{FF2B5EF4-FFF2-40B4-BE49-F238E27FC236}">
                <a16:creationId xmlns:a16="http://schemas.microsoft.com/office/drawing/2014/main" id="{1CCB2E0E-09CA-D96A-37B9-6519A3754347}"/>
              </a:ext>
              <a:ext uri="{C183D7F6-B498-43B3-948B-1728B52AA6E4}">
                <adec:decorative xmlns:adec="http://schemas.microsoft.com/office/drawing/2017/decorative" val="1"/>
              </a:ext>
            </a:extLst>
          </p:cNvPr>
          <p:cNvSpPr/>
          <p:nvPr/>
        </p:nvSpPr>
        <p:spPr>
          <a:xfrm>
            <a:off x="4508955" y="4502638"/>
            <a:ext cx="379822" cy="303858"/>
          </a:xfrm>
          <a:custGeom>
            <a:avLst/>
            <a:gdLst>
              <a:gd name="connsiteX0" fmla="*/ 61721 w 379822"/>
              <a:gd name="connsiteY0" fmla="*/ 0 h 303858"/>
              <a:gd name="connsiteX1" fmla="*/ 318101 w 379822"/>
              <a:gd name="connsiteY1" fmla="*/ 0 h 303858"/>
              <a:gd name="connsiteX2" fmla="*/ 379726 w 379822"/>
              <a:gd name="connsiteY2" fmla="*/ 58219 h 303858"/>
              <a:gd name="connsiteX3" fmla="*/ 379823 w 379822"/>
              <a:gd name="connsiteY3" fmla="*/ 61721 h 303858"/>
              <a:gd name="connsiteX4" fmla="*/ 379823 w 379822"/>
              <a:gd name="connsiteY4" fmla="*/ 242137 h 303858"/>
              <a:gd name="connsiteX5" fmla="*/ 321603 w 379822"/>
              <a:gd name="connsiteY5" fmla="*/ 303762 h 303858"/>
              <a:gd name="connsiteX6" fmla="*/ 318101 w 379822"/>
              <a:gd name="connsiteY6" fmla="*/ 303859 h 303858"/>
              <a:gd name="connsiteX7" fmla="*/ 61721 w 379822"/>
              <a:gd name="connsiteY7" fmla="*/ 303859 h 303858"/>
              <a:gd name="connsiteX8" fmla="*/ 98 w 379822"/>
              <a:gd name="connsiteY8" fmla="*/ 245639 h 303858"/>
              <a:gd name="connsiteX9" fmla="*/ 0 w 379822"/>
              <a:gd name="connsiteY9" fmla="*/ 242137 h 303858"/>
              <a:gd name="connsiteX10" fmla="*/ 0 w 379822"/>
              <a:gd name="connsiteY10" fmla="*/ 61721 h 303858"/>
              <a:gd name="connsiteX11" fmla="*/ 58219 w 379822"/>
              <a:gd name="connsiteY11" fmla="*/ 98 h 303858"/>
              <a:gd name="connsiteX12" fmla="*/ 61721 w 379822"/>
              <a:gd name="connsiteY12" fmla="*/ 0 h 303858"/>
              <a:gd name="connsiteX13" fmla="*/ 318101 w 379822"/>
              <a:gd name="connsiteY13" fmla="*/ 0 h 303858"/>
              <a:gd name="connsiteX14" fmla="*/ 61721 w 379822"/>
              <a:gd name="connsiteY14" fmla="*/ 0 h 303858"/>
              <a:gd name="connsiteX15" fmla="*/ 351336 w 379822"/>
              <a:gd name="connsiteY15" fmla="*/ 102040 h 303858"/>
              <a:gd name="connsiteX16" fmla="*/ 196545 w 379822"/>
              <a:gd name="connsiteY16" fmla="*/ 183525 h 303858"/>
              <a:gd name="connsiteX17" fmla="*/ 185103 w 379822"/>
              <a:gd name="connsiteY17" fmla="*/ 184328 h 303858"/>
              <a:gd name="connsiteX18" fmla="*/ 183278 w 379822"/>
              <a:gd name="connsiteY18" fmla="*/ 183525 h 303858"/>
              <a:gd name="connsiteX19" fmla="*/ 28487 w 379822"/>
              <a:gd name="connsiteY19" fmla="*/ 102059 h 303858"/>
              <a:gd name="connsiteX20" fmla="*/ 28487 w 379822"/>
              <a:gd name="connsiteY20" fmla="*/ 242137 h 303858"/>
              <a:gd name="connsiteX21" fmla="*/ 58995 w 379822"/>
              <a:gd name="connsiteY21" fmla="*/ 275262 h 303858"/>
              <a:gd name="connsiteX22" fmla="*/ 61721 w 379822"/>
              <a:gd name="connsiteY22" fmla="*/ 275372 h 303858"/>
              <a:gd name="connsiteX23" fmla="*/ 318101 w 379822"/>
              <a:gd name="connsiteY23" fmla="*/ 275372 h 303858"/>
              <a:gd name="connsiteX24" fmla="*/ 351226 w 379822"/>
              <a:gd name="connsiteY24" fmla="*/ 244863 h 303858"/>
              <a:gd name="connsiteX25" fmla="*/ 351336 w 379822"/>
              <a:gd name="connsiteY25" fmla="*/ 242137 h 303858"/>
              <a:gd name="connsiteX26" fmla="*/ 351336 w 379822"/>
              <a:gd name="connsiteY26" fmla="*/ 102040 h 303858"/>
              <a:gd name="connsiteX27" fmla="*/ 318101 w 379822"/>
              <a:gd name="connsiteY27" fmla="*/ 28487 h 303858"/>
              <a:gd name="connsiteX28" fmla="*/ 61721 w 379822"/>
              <a:gd name="connsiteY28" fmla="*/ 28487 h 303858"/>
              <a:gd name="connsiteX29" fmla="*/ 28597 w 379822"/>
              <a:gd name="connsiteY29" fmla="*/ 58995 h 303858"/>
              <a:gd name="connsiteX30" fmla="*/ 28487 w 379822"/>
              <a:gd name="connsiteY30" fmla="*/ 61721 h 303858"/>
              <a:gd name="connsiteX31" fmla="*/ 28487 w 379822"/>
              <a:gd name="connsiteY31" fmla="*/ 69869 h 303858"/>
              <a:gd name="connsiteX32" fmla="*/ 189911 w 379822"/>
              <a:gd name="connsiteY32" fmla="*/ 154825 h 303858"/>
              <a:gd name="connsiteX33" fmla="*/ 351336 w 379822"/>
              <a:gd name="connsiteY33" fmla="*/ 69850 h 303858"/>
              <a:gd name="connsiteX34" fmla="*/ 351336 w 379822"/>
              <a:gd name="connsiteY34" fmla="*/ 61721 h 303858"/>
              <a:gd name="connsiteX35" fmla="*/ 320827 w 379822"/>
              <a:gd name="connsiteY35" fmla="*/ 28597 h 303858"/>
              <a:gd name="connsiteX36" fmla="*/ 318101 w 379822"/>
              <a:gd name="connsiteY36" fmla="*/ 28487 h 30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79822" h="303858">
                <a:moveTo>
                  <a:pt x="61721" y="0"/>
                </a:moveTo>
                <a:lnTo>
                  <a:pt x="318101" y="0"/>
                </a:lnTo>
                <a:cubicBezTo>
                  <a:pt x="351013" y="0"/>
                  <a:pt x="377908" y="25761"/>
                  <a:pt x="379726" y="58219"/>
                </a:cubicBezTo>
                <a:lnTo>
                  <a:pt x="379823" y="61721"/>
                </a:lnTo>
                <a:lnTo>
                  <a:pt x="379823" y="242137"/>
                </a:lnTo>
                <a:cubicBezTo>
                  <a:pt x="379823" y="275049"/>
                  <a:pt x="354061" y="301944"/>
                  <a:pt x="321603" y="303762"/>
                </a:cubicBezTo>
                <a:lnTo>
                  <a:pt x="318101" y="303859"/>
                </a:lnTo>
                <a:lnTo>
                  <a:pt x="61721" y="303859"/>
                </a:lnTo>
                <a:cubicBezTo>
                  <a:pt x="28809" y="303859"/>
                  <a:pt x="1913" y="278097"/>
                  <a:pt x="98" y="245639"/>
                </a:cubicBezTo>
                <a:lnTo>
                  <a:pt x="0" y="242137"/>
                </a:lnTo>
                <a:lnTo>
                  <a:pt x="0" y="61721"/>
                </a:lnTo>
                <a:cubicBezTo>
                  <a:pt x="0" y="28809"/>
                  <a:pt x="25761" y="1913"/>
                  <a:pt x="58219" y="98"/>
                </a:cubicBezTo>
                <a:lnTo>
                  <a:pt x="61721" y="0"/>
                </a:lnTo>
                <a:lnTo>
                  <a:pt x="318101" y="0"/>
                </a:lnTo>
                <a:lnTo>
                  <a:pt x="61721" y="0"/>
                </a:lnTo>
                <a:close/>
                <a:moveTo>
                  <a:pt x="351336" y="102040"/>
                </a:moveTo>
                <a:lnTo>
                  <a:pt x="196545" y="183525"/>
                </a:lnTo>
                <a:cubicBezTo>
                  <a:pt x="192986" y="185397"/>
                  <a:pt x="188831" y="185665"/>
                  <a:pt x="185103" y="184328"/>
                </a:cubicBezTo>
                <a:lnTo>
                  <a:pt x="183278" y="183525"/>
                </a:lnTo>
                <a:lnTo>
                  <a:pt x="28487" y="102059"/>
                </a:lnTo>
                <a:lnTo>
                  <a:pt x="28487" y="242137"/>
                </a:lnTo>
                <a:cubicBezTo>
                  <a:pt x="28487" y="259575"/>
                  <a:pt x="41916" y="273875"/>
                  <a:pt x="58995" y="275262"/>
                </a:cubicBezTo>
                <a:lnTo>
                  <a:pt x="61721" y="275372"/>
                </a:lnTo>
                <a:lnTo>
                  <a:pt x="318101" y="275372"/>
                </a:lnTo>
                <a:cubicBezTo>
                  <a:pt x="335539" y="275372"/>
                  <a:pt x="349839" y="261943"/>
                  <a:pt x="351226" y="244863"/>
                </a:cubicBezTo>
                <a:lnTo>
                  <a:pt x="351336" y="242137"/>
                </a:lnTo>
                <a:lnTo>
                  <a:pt x="351336" y="102040"/>
                </a:lnTo>
                <a:close/>
                <a:moveTo>
                  <a:pt x="318101" y="28487"/>
                </a:moveTo>
                <a:lnTo>
                  <a:pt x="61721" y="28487"/>
                </a:lnTo>
                <a:cubicBezTo>
                  <a:pt x="44284" y="28487"/>
                  <a:pt x="29983" y="41916"/>
                  <a:pt x="28597" y="58995"/>
                </a:cubicBezTo>
                <a:lnTo>
                  <a:pt x="28487" y="61721"/>
                </a:lnTo>
                <a:lnTo>
                  <a:pt x="28487" y="69869"/>
                </a:lnTo>
                <a:lnTo>
                  <a:pt x="189911" y="154825"/>
                </a:lnTo>
                <a:lnTo>
                  <a:pt x="351336" y="69850"/>
                </a:lnTo>
                <a:lnTo>
                  <a:pt x="351336" y="61721"/>
                </a:lnTo>
                <a:cubicBezTo>
                  <a:pt x="351336" y="44284"/>
                  <a:pt x="337907" y="29983"/>
                  <a:pt x="320827" y="28597"/>
                </a:cubicBezTo>
                <a:lnTo>
                  <a:pt x="318101" y="28487"/>
                </a:lnTo>
                <a:close/>
              </a:path>
            </a:pathLst>
          </a:custGeom>
          <a:gradFill>
            <a:gsLst>
              <a:gs pos="0">
                <a:schemeClr val="accent1"/>
              </a:gs>
              <a:gs pos="100000">
                <a:schemeClr val="accent3"/>
              </a:gs>
            </a:gsLst>
            <a:lin ang="16200000" scaled="1"/>
          </a:gradFill>
          <a:ln w="0">
            <a:noFill/>
            <a:prstDash val="solid"/>
            <a:round/>
            <a:headEnd/>
            <a:tailEnd/>
          </a:ln>
        </p:spPr>
        <p:txBody>
          <a:bodyPr rot="0" spcFirstLastPara="0" vertOverflow="overflow" horzOverflow="overflow" vert="horz" wrap="square" lIns="76200" tIns="38100" rIns="76200" bIns="38100" numCol="1" spcCol="0" rtlCol="0" fromWordArt="0" anchor="t" anchorCtr="0" forceAA="0" compatLnSpc="1">
            <a:prstTxWarp prst="textNoShape">
              <a:avLst/>
            </a:prstTxWarp>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sp>
        <p:nvSpPr>
          <p:cNvPr id="6" name="Graphic 56">
            <a:extLst>
              <a:ext uri="{FF2B5EF4-FFF2-40B4-BE49-F238E27FC236}">
                <a16:creationId xmlns:a16="http://schemas.microsoft.com/office/drawing/2014/main" id="{8402D836-2D79-1156-5B74-8B14C7E85FC6}"/>
              </a:ext>
              <a:ext uri="{C183D7F6-B498-43B3-948B-1728B52AA6E4}">
                <adec:decorative xmlns:adec="http://schemas.microsoft.com/office/drawing/2017/decorative" val="1"/>
              </a:ext>
            </a:extLst>
          </p:cNvPr>
          <p:cNvSpPr/>
          <p:nvPr/>
        </p:nvSpPr>
        <p:spPr>
          <a:xfrm>
            <a:off x="7368173" y="4502638"/>
            <a:ext cx="379735" cy="303946"/>
          </a:xfrm>
          <a:custGeom>
            <a:avLst/>
            <a:gdLst>
              <a:gd name="connsiteX0" fmla="*/ 337005 w 379735"/>
              <a:gd name="connsiteY0" fmla="*/ 0 h 303946"/>
              <a:gd name="connsiteX1" fmla="*/ 379735 w 379735"/>
              <a:gd name="connsiteY1" fmla="*/ 42730 h 303946"/>
              <a:gd name="connsiteX2" fmla="*/ 379735 w 379735"/>
              <a:gd name="connsiteY2" fmla="*/ 261216 h 303946"/>
              <a:gd name="connsiteX3" fmla="*/ 337005 w 379735"/>
              <a:gd name="connsiteY3" fmla="*/ 303946 h 303946"/>
              <a:gd name="connsiteX4" fmla="*/ 42730 w 379735"/>
              <a:gd name="connsiteY4" fmla="*/ 303946 h 303946"/>
              <a:gd name="connsiteX5" fmla="*/ 0 w 379735"/>
              <a:gd name="connsiteY5" fmla="*/ 261216 h 303946"/>
              <a:gd name="connsiteX6" fmla="*/ 0 w 379735"/>
              <a:gd name="connsiteY6" fmla="*/ 42730 h 303946"/>
              <a:gd name="connsiteX7" fmla="*/ 42730 w 379735"/>
              <a:gd name="connsiteY7" fmla="*/ 0 h 303946"/>
              <a:gd name="connsiteX8" fmla="*/ 337005 w 379735"/>
              <a:gd name="connsiteY8" fmla="*/ 0 h 303946"/>
              <a:gd name="connsiteX9" fmla="*/ 337005 w 379735"/>
              <a:gd name="connsiteY9" fmla="*/ 28487 h 303946"/>
              <a:gd name="connsiteX10" fmla="*/ 42730 w 379735"/>
              <a:gd name="connsiteY10" fmla="*/ 28487 h 303946"/>
              <a:gd name="connsiteX11" fmla="*/ 28487 w 379735"/>
              <a:gd name="connsiteY11" fmla="*/ 42730 h 303946"/>
              <a:gd name="connsiteX12" fmla="*/ 28487 w 379735"/>
              <a:gd name="connsiteY12" fmla="*/ 261216 h 303946"/>
              <a:gd name="connsiteX13" fmla="*/ 42730 w 379735"/>
              <a:gd name="connsiteY13" fmla="*/ 275459 h 303946"/>
              <a:gd name="connsiteX14" fmla="*/ 94937 w 379735"/>
              <a:gd name="connsiteY14" fmla="*/ 275448 h 303946"/>
              <a:gd name="connsiteX15" fmla="*/ 94956 w 379735"/>
              <a:gd name="connsiteY15" fmla="*/ 223146 h 303946"/>
              <a:gd name="connsiteX16" fmla="*/ 125464 w 379735"/>
              <a:gd name="connsiteY16" fmla="*/ 190022 h 303946"/>
              <a:gd name="connsiteX17" fmla="*/ 128190 w 379735"/>
              <a:gd name="connsiteY17" fmla="*/ 189912 h 303946"/>
              <a:gd name="connsiteX18" fmla="*/ 251532 w 379735"/>
              <a:gd name="connsiteY18" fmla="*/ 189912 h 303946"/>
              <a:gd name="connsiteX19" fmla="*/ 284656 w 379735"/>
              <a:gd name="connsiteY19" fmla="*/ 220421 h 303946"/>
              <a:gd name="connsiteX20" fmla="*/ 284766 w 379735"/>
              <a:gd name="connsiteY20" fmla="*/ 223146 h 303946"/>
              <a:gd name="connsiteX21" fmla="*/ 284753 w 379735"/>
              <a:gd name="connsiteY21" fmla="*/ 275448 h 303946"/>
              <a:gd name="connsiteX22" fmla="*/ 337005 w 379735"/>
              <a:gd name="connsiteY22" fmla="*/ 275459 h 303946"/>
              <a:gd name="connsiteX23" fmla="*/ 351248 w 379735"/>
              <a:gd name="connsiteY23" fmla="*/ 261216 h 303946"/>
              <a:gd name="connsiteX24" fmla="*/ 351248 w 379735"/>
              <a:gd name="connsiteY24" fmla="*/ 42730 h 303946"/>
              <a:gd name="connsiteX25" fmla="*/ 337005 w 379735"/>
              <a:gd name="connsiteY25" fmla="*/ 28487 h 303946"/>
              <a:gd name="connsiteX26" fmla="*/ 251532 w 379735"/>
              <a:gd name="connsiteY26" fmla="*/ 218398 h 303946"/>
              <a:gd name="connsiteX27" fmla="*/ 128190 w 379735"/>
              <a:gd name="connsiteY27" fmla="*/ 218398 h 303946"/>
              <a:gd name="connsiteX28" fmla="*/ 123568 w 379735"/>
              <a:gd name="connsiteY28" fmla="*/ 222058 h 303946"/>
              <a:gd name="connsiteX29" fmla="*/ 123442 w 379735"/>
              <a:gd name="connsiteY29" fmla="*/ 223146 h 303946"/>
              <a:gd name="connsiteX30" fmla="*/ 123423 w 379735"/>
              <a:gd name="connsiteY30" fmla="*/ 275448 h 303946"/>
              <a:gd name="connsiteX31" fmla="*/ 256266 w 379735"/>
              <a:gd name="connsiteY31" fmla="*/ 275448 h 303946"/>
              <a:gd name="connsiteX32" fmla="*/ 256280 w 379735"/>
              <a:gd name="connsiteY32" fmla="*/ 223146 h 303946"/>
              <a:gd name="connsiteX33" fmla="*/ 252620 w 379735"/>
              <a:gd name="connsiteY33" fmla="*/ 218524 h 303946"/>
              <a:gd name="connsiteX34" fmla="*/ 251532 w 379735"/>
              <a:gd name="connsiteY34" fmla="*/ 218398 h 303946"/>
              <a:gd name="connsiteX35" fmla="*/ 189911 w 379735"/>
              <a:gd name="connsiteY35" fmla="*/ 56982 h 303946"/>
              <a:gd name="connsiteX36" fmla="*/ 246885 w 379735"/>
              <a:gd name="connsiteY36" fmla="*/ 113956 h 303946"/>
              <a:gd name="connsiteX37" fmla="*/ 189911 w 379735"/>
              <a:gd name="connsiteY37" fmla="*/ 170930 h 303946"/>
              <a:gd name="connsiteX38" fmla="*/ 132938 w 379735"/>
              <a:gd name="connsiteY38" fmla="*/ 113956 h 303946"/>
              <a:gd name="connsiteX39" fmla="*/ 189911 w 379735"/>
              <a:gd name="connsiteY39" fmla="*/ 56982 h 303946"/>
              <a:gd name="connsiteX40" fmla="*/ 189911 w 379735"/>
              <a:gd name="connsiteY40" fmla="*/ 85469 h 303946"/>
              <a:gd name="connsiteX41" fmla="*/ 161425 w 379735"/>
              <a:gd name="connsiteY41" fmla="*/ 113956 h 303946"/>
              <a:gd name="connsiteX42" fmla="*/ 189911 w 379735"/>
              <a:gd name="connsiteY42" fmla="*/ 142443 h 303946"/>
              <a:gd name="connsiteX43" fmla="*/ 218398 w 379735"/>
              <a:gd name="connsiteY43" fmla="*/ 113956 h 303946"/>
              <a:gd name="connsiteX44" fmla="*/ 189911 w 379735"/>
              <a:gd name="connsiteY44" fmla="*/ 85469 h 303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79735" h="303946">
                <a:moveTo>
                  <a:pt x="337005" y="0"/>
                </a:moveTo>
                <a:cubicBezTo>
                  <a:pt x="360604" y="0"/>
                  <a:pt x="379735" y="19131"/>
                  <a:pt x="379735" y="42730"/>
                </a:cubicBezTo>
                <a:lnTo>
                  <a:pt x="379735" y="261216"/>
                </a:lnTo>
                <a:cubicBezTo>
                  <a:pt x="379735" y="284814"/>
                  <a:pt x="360604" y="303946"/>
                  <a:pt x="337005" y="303946"/>
                </a:cubicBezTo>
                <a:lnTo>
                  <a:pt x="42730" y="303946"/>
                </a:lnTo>
                <a:cubicBezTo>
                  <a:pt x="19131" y="303946"/>
                  <a:pt x="0" y="284814"/>
                  <a:pt x="0" y="261216"/>
                </a:cubicBezTo>
                <a:lnTo>
                  <a:pt x="0" y="42730"/>
                </a:lnTo>
                <a:cubicBezTo>
                  <a:pt x="0" y="19131"/>
                  <a:pt x="19131" y="0"/>
                  <a:pt x="42730" y="0"/>
                </a:cubicBezTo>
                <a:lnTo>
                  <a:pt x="337005" y="0"/>
                </a:lnTo>
                <a:close/>
                <a:moveTo>
                  <a:pt x="337005" y="28487"/>
                </a:moveTo>
                <a:lnTo>
                  <a:pt x="42730" y="28487"/>
                </a:lnTo>
                <a:cubicBezTo>
                  <a:pt x="34864" y="28487"/>
                  <a:pt x="28487" y="34864"/>
                  <a:pt x="28487" y="42730"/>
                </a:cubicBezTo>
                <a:lnTo>
                  <a:pt x="28487" y="261216"/>
                </a:lnTo>
                <a:cubicBezTo>
                  <a:pt x="28487" y="269082"/>
                  <a:pt x="34864" y="275459"/>
                  <a:pt x="42730" y="275459"/>
                </a:cubicBezTo>
                <a:lnTo>
                  <a:pt x="94937" y="275448"/>
                </a:lnTo>
                <a:lnTo>
                  <a:pt x="94956" y="223146"/>
                </a:lnTo>
                <a:cubicBezTo>
                  <a:pt x="94956" y="205709"/>
                  <a:pt x="108384" y="191408"/>
                  <a:pt x="125464" y="190022"/>
                </a:cubicBezTo>
                <a:lnTo>
                  <a:pt x="128190" y="189912"/>
                </a:lnTo>
                <a:lnTo>
                  <a:pt x="251532" y="189912"/>
                </a:lnTo>
                <a:cubicBezTo>
                  <a:pt x="268969" y="189912"/>
                  <a:pt x="283270" y="203340"/>
                  <a:pt x="284656" y="220421"/>
                </a:cubicBezTo>
                <a:lnTo>
                  <a:pt x="284766" y="223146"/>
                </a:lnTo>
                <a:lnTo>
                  <a:pt x="284753" y="275448"/>
                </a:lnTo>
                <a:lnTo>
                  <a:pt x="337005" y="275459"/>
                </a:lnTo>
                <a:cubicBezTo>
                  <a:pt x="344871" y="275459"/>
                  <a:pt x="351248" y="269082"/>
                  <a:pt x="351248" y="261216"/>
                </a:cubicBezTo>
                <a:lnTo>
                  <a:pt x="351248" y="42730"/>
                </a:lnTo>
                <a:cubicBezTo>
                  <a:pt x="351248" y="34864"/>
                  <a:pt x="344871" y="28487"/>
                  <a:pt x="337005" y="28487"/>
                </a:cubicBezTo>
                <a:close/>
                <a:moveTo>
                  <a:pt x="251532" y="218398"/>
                </a:moveTo>
                <a:lnTo>
                  <a:pt x="128190" y="218398"/>
                </a:lnTo>
                <a:cubicBezTo>
                  <a:pt x="125942" y="218398"/>
                  <a:pt x="124060" y="219959"/>
                  <a:pt x="123568" y="222058"/>
                </a:cubicBezTo>
                <a:lnTo>
                  <a:pt x="123442" y="223146"/>
                </a:lnTo>
                <a:lnTo>
                  <a:pt x="123423" y="275448"/>
                </a:lnTo>
                <a:lnTo>
                  <a:pt x="256266" y="275448"/>
                </a:lnTo>
                <a:lnTo>
                  <a:pt x="256280" y="223146"/>
                </a:lnTo>
                <a:cubicBezTo>
                  <a:pt x="256280" y="220900"/>
                  <a:pt x="254718" y="219016"/>
                  <a:pt x="252620" y="218524"/>
                </a:cubicBezTo>
                <a:lnTo>
                  <a:pt x="251532" y="218398"/>
                </a:lnTo>
                <a:close/>
                <a:moveTo>
                  <a:pt x="189911" y="56982"/>
                </a:moveTo>
                <a:cubicBezTo>
                  <a:pt x="221378" y="56982"/>
                  <a:pt x="246885" y="82490"/>
                  <a:pt x="246885" y="113956"/>
                </a:cubicBezTo>
                <a:cubicBezTo>
                  <a:pt x="246885" y="145421"/>
                  <a:pt x="221378" y="170930"/>
                  <a:pt x="189911" y="170930"/>
                </a:cubicBezTo>
                <a:cubicBezTo>
                  <a:pt x="158445" y="170930"/>
                  <a:pt x="132938" y="145421"/>
                  <a:pt x="132938" y="113956"/>
                </a:cubicBezTo>
                <a:cubicBezTo>
                  <a:pt x="132938" y="82490"/>
                  <a:pt x="158445" y="56982"/>
                  <a:pt x="189911" y="56982"/>
                </a:cubicBezTo>
                <a:close/>
                <a:moveTo>
                  <a:pt x="189911" y="85469"/>
                </a:moveTo>
                <a:cubicBezTo>
                  <a:pt x="174179" y="85469"/>
                  <a:pt x="161425" y="98223"/>
                  <a:pt x="161425" y="113956"/>
                </a:cubicBezTo>
                <a:cubicBezTo>
                  <a:pt x="161425" y="129689"/>
                  <a:pt x="174179" y="142443"/>
                  <a:pt x="189911" y="142443"/>
                </a:cubicBezTo>
                <a:cubicBezTo>
                  <a:pt x="205643" y="142443"/>
                  <a:pt x="218398" y="129689"/>
                  <a:pt x="218398" y="113956"/>
                </a:cubicBezTo>
                <a:cubicBezTo>
                  <a:pt x="218398" y="98223"/>
                  <a:pt x="205643" y="85469"/>
                  <a:pt x="189911" y="85469"/>
                </a:cubicBezTo>
                <a:close/>
              </a:path>
            </a:pathLst>
          </a:custGeom>
          <a:gradFill>
            <a:gsLst>
              <a:gs pos="0">
                <a:schemeClr val="accent1"/>
              </a:gs>
              <a:gs pos="100000">
                <a:schemeClr val="accent3"/>
              </a:gs>
            </a:gsLst>
            <a:lin ang="16200000" scaled="1"/>
          </a:gradFill>
          <a:ln w="0">
            <a:noFill/>
            <a:prstDash val="solid"/>
            <a:round/>
            <a:headEnd/>
            <a:tailEnd/>
          </a:ln>
        </p:spPr>
        <p:txBody>
          <a:bodyPr rot="0" spcFirstLastPara="0" vertOverflow="overflow" horzOverflow="overflow" vert="horz" wrap="square" lIns="76200" tIns="38100" rIns="76200" bIns="38100" numCol="1" spcCol="0" rtlCol="0" fromWordArt="0" anchor="t" anchorCtr="0" forceAA="0" compatLnSpc="1">
            <a:prstTxWarp prst="textNoShape">
              <a:avLst/>
            </a:prstTxWarp>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sp>
        <p:nvSpPr>
          <p:cNvPr id="7" name="Graphic 58">
            <a:extLst>
              <a:ext uri="{FF2B5EF4-FFF2-40B4-BE49-F238E27FC236}">
                <a16:creationId xmlns:a16="http://schemas.microsoft.com/office/drawing/2014/main" id="{AEA16FEE-4345-C182-9EE8-C4BE214CDE9D}"/>
              </a:ext>
              <a:ext uri="{C183D7F6-B498-43B3-948B-1728B52AA6E4}">
                <adec:decorative xmlns:adec="http://schemas.microsoft.com/office/drawing/2017/decorative" val="1"/>
              </a:ext>
            </a:extLst>
          </p:cNvPr>
          <p:cNvSpPr/>
          <p:nvPr/>
        </p:nvSpPr>
        <p:spPr>
          <a:xfrm>
            <a:off x="5462027" y="4464656"/>
            <a:ext cx="379822" cy="379855"/>
          </a:xfrm>
          <a:custGeom>
            <a:avLst/>
            <a:gdLst>
              <a:gd name="connsiteX0" fmla="*/ 189911 w 379822"/>
              <a:gd name="connsiteY0" fmla="*/ 0 h 379855"/>
              <a:gd name="connsiteX1" fmla="*/ 379823 w 379822"/>
              <a:gd name="connsiteY1" fmla="*/ 189912 h 379855"/>
              <a:gd name="connsiteX2" fmla="*/ 189911 w 379822"/>
              <a:gd name="connsiteY2" fmla="*/ 379823 h 379855"/>
              <a:gd name="connsiteX3" fmla="*/ 102796 w 379822"/>
              <a:gd name="connsiteY3" fmla="*/ 358705 h 379855"/>
              <a:gd name="connsiteX4" fmla="*/ 30140 w 379822"/>
              <a:gd name="connsiteY4" fmla="*/ 378974 h 379855"/>
              <a:gd name="connsiteX5" fmla="*/ 891 w 379822"/>
              <a:gd name="connsiteY5" fmla="*/ 362496 h 379855"/>
              <a:gd name="connsiteX6" fmla="*/ 892 w 379822"/>
              <a:gd name="connsiteY6" fmla="*/ 349724 h 379855"/>
              <a:gd name="connsiteX7" fmla="*/ 21168 w 379822"/>
              <a:gd name="connsiteY7" fmla="*/ 277123 h 379855"/>
              <a:gd name="connsiteX8" fmla="*/ 0 w 379822"/>
              <a:gd name="connsiteY8" fmla="*/ 189912 h 379855"/>
              <a:gd name="connsiteX9" fmla="*/ 189911 w 379822"/>
              <a:gd name="connsiteY9" fmla="*/ 0 h 379855"/>
              <a:gd name="connsiteX10" fmla="*/ 189911 w 379822"/>
              <a:gd name="connsiteY10" fmla="*/ 28487 h 379855"/>
              <a:gd name="connsiteX11" fmla="*/ 28487 w 379822"/>
              <a:gd name="connsiteY11" fmla="*/ 189912 h 379855"/>
              <a:gd name="connsiteX12" fmla="*/ 48865 w 379822"/>
              <a:gd name="connsiteY12" fmla="*/ 268488 h 379855"/>
              <a:gd name="connsiteX13" fmla="*/ 51726 w 379822"/>
              <a:gd name="connsiteY13" fmla="*/ 273610 h 379855"/>
              <a:gd name="connsiteX14" fmla="*/ 30594 w 379822"/>
              <a:gd name="connsiteY14" fmla="*/ 349274 h 379855"/>
              <a:gd name="connsiteX15" fmla="*/ 106304 w 379822"/>
              <a:gd name="connsiteY15" fmla="*/ 328152 h 379855"/>
              <a:gd name="connsiteX16" fmla="*/ 111423 w 379822"/>
              <a:gd name="connsiteY16" fmla="*/ 331007 h 379855"/>
              <a:gd name="connsiteX17" fmla="*/ 189911 w 379822"/>
              <a:gd name="connsiteY17" fmla="*/ 351337 h 379855"/>
              <a:gd name="connsiteX18" fmla="*/ 351336 w 379822"/>
              <a:gd name="connsiteY18" fmla="*/ 189912 h 379855"/>
              <a:gd name="connsiteX19" fmla="*/ 189911 w 379822"/>
              <a:gd name="connsiteY19" fmla="*/ 28487 h 379855"/>
              <a:gd name="connsiteX20" fmla="*/ 128190 w 379822"/>
              <a:gd name="connsiteY20" fmla="*/ 208903 h 379855"/>
              <a:gd name="connsiteX21" fmla="*/ 213618 w 379822"/>
              <a:gd name="connsiteY21" fmla="*/ 208903 h 379855"/>
              <a:gd name="connsiteX22" fmla="*/ 227861 w 379822"/>
              <a:gd name="connsiteY22" fmla="*/ 223146 h 379855"/>
              <a:gd name="connsiteX23" fmla="*/ 215549 w 379822"/>
              <a:gd name="connsiteY23" fmla="*/ 237260 h 379855"/>
              <a:gd name="connsiteX24" fmla="*/ 213618 w 379822"/>
              <a:gd name="connsiteY24" fmla="*/ 237390 h 379855"/>
              <a:gd name="connsiteX25" fmla="*/ 128190 w 379822"/>
              <a:gd name="connsiteY25" fmla="*/ 237390 h 379855"/>
              <a:gd name="connsiteX26" fmla="*/ 113947 w 379822"/>
              <a:gd name="connsiteY26" fmla="*/ 223146 h 379855"/>
              <a:gd name="connsiteX27" fmla="*/ 126257 w 379822"/>
              <a:gd name="connsiteY27" fmla="*/ 209032 h 379855"/>
              <a:gd name="connsiteX28" fmla="*/ 128190 w 379822"/>
              <a:gd name="connsiteY28" fmla="*/ 208903 h 379855"/>
              <a:gd name="connsiteX29" fmla="*/ 213618 w 379822"/>
              <a:gd name="connsiteY29" fmla="*/ 208903 h 379855"/>
              <a:gd name="connsiteX30" fmla="*/ 128190 w 379822"/>
              <a:gd name="connsiteY30" fmla="*/ 208903 h 379855"/>
              <a:gd name="connsiteX31" fmla="*/ 128190 w 379822"/>
              <a:gd name="connsiteY31" fmla="*/ 142434 h 379855"/>
              <a:gd name="connsiteX32" fmla="*/ 251718 w 379822"/>
              <a:gd name="connsiteY32" fmla="*/ 142434 h 379855"/>
              <a:gd name="connsiteX33" fmla="*/ 265961 w 379822"/>
              <a:gd name="connsiteY33" fmla="*/ 156677 h 379855"/>
              <a:gd name="connsiteX34" fmla="*/ 253651 w 379822"/>
              <a:gd name="connsiteY34" fmla="*/ 170791 h 379855"/>
              <a:gd name="connsiteX35" fmla="*/ 251718 w 379822"/>
              <a:gd name="connsiteY35" fmla="*/ 170921 h 379855"/>
              <a:gd name="connsiteX36" fmla="*/ 128190 w 379822"/>
              <a:gd name="connsiteY36" fmla="*/ 170921 h 379855"/>
              <a:gd name="connsiteX37" fmla="*/ 113947 w 379822"/>
              <a:gd name="connsiteY37" fmla="*/ 156677 h 379855"/>
              <a:gd name="connsiteX38" fmla="*/ 126257 w 379822"/>
              <a:gd name="connsiteY38" fmla="*/ 142564 h 379855"/>
              <a:gd name="connsiteX39" fmla="*/ 128190 w 379822"/>
              <a:gd name="connsiteY39" fmla="*/ 142434 h 379855"/>
              <a:gd name="connsiteX40" fmla="*/ 251718 w 379822"/>
              <a:gd name="connsiteY40" fmla="*/ 142434 h 379855"/>
              <a:gd name="connsiteX41" fmla="*/ 128190 w 379822"/>
              <a:gd name="connsiteY41" fmla="*/ 142434 h 37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79822" h="379855">
                <a:moveTo>
                  <a:pt x="189911" y="0"/>
                </a:moveTo>
                <a:cubicBezTo>
                  <a:pt x="294795" y="0"/>
                  <a:pt x="379823" y="85026"/>
                  <a:pt x="379823" y="189912"/>
                </a:cubicBezTo>
                <a:cubicBezTo>
                  <a:pt x="379823" y="294796"/>
                  <a:pt x="294795" y="379823"/>
                  <a:pt x="189911" y="379823"/>
                </a:cubicBezTo>
                <a:cubicBezTo>
                  <a:pt x="159178" y="379823"/>
                  <a:pt x="129478" y="372504"/>
                  <a:pt x="102796" y="358705"/>
                </a:cubicBezTo>
                <a:lnTo>
                  <a:pt x="30140" y="378974"/>
                </a:lnTo>
                <a:cubicBezTo>
                  <a:pt x="17512" y="382501"/>
                  <a:pt x="4417" y="375123"/>
                  <a:pt x="891" y="362496"/>
                </a:cubicBezTo>
                <a:cubicBezTo>
                  <a:pt x="-276" y="358318"/>
                  <a:pt x="-276" y="353898"/>
                  <a:pt x="892" y="349724"/>
                </a:cubicBezTo>
                <a:lnTo>
                  <a:pt x="21168" y="277123"/>
                </a:lnTo>
                <a:cubicBezTo>
                  <a:pt x="7338" y="250418"/>
                  <a:pt x="0" y="220683"/>
                  <a:pt x="0" y="189912"/>
                </a:cubicBezTo>
                <a:cubicBezTo>
                  <a:pt x="0" y="85026"/>
                  <a:pt x="85026" y="0"/>
                  <a:pt x="189911" y="0"/>
                </a:cubicBezTo>
                <a:close/>
                <a:moveTo>
                  <a:pt x="189911" y="28487"/>
                </a:moveTo>
                <a:cubicBezTo>
                  <a:pt x="100759" y="28487"/>
                  <a:pt x="28487" y="100759"/>
                  <a:pt x="28487" y="189912"/>
                </a:cubicBezTo>
                <a:cubicBezTo>
                  <a:pt x="28487" y="217821"/>
                  <a:pt x="35566" y="244671"/>
                  <a:pt x="48865" y="268488"/>
                </a:cubicBezTo>
                <a:lnTo>
                  <a:pt x="51726" y="273610"/>
                </a:lnTo>
                <a:lnTo>
                  <a:pt x="30594" y="349274"/>
                </a:lnTo>
                <a:lnTo>
                  <a:pt x="106304" y="328152"/>
                </a:lnTo>
                <a:lnTo>
                  <a:pt x="111423" y="331007"/>
                </a:lnTo>
                <a:cubicBezTo>
                  <a:pt x="135218" y="344274"/>
                  <a:pt x="162036" y="351337"/>
                  <a:pt x="189911" y="351337"/>
                </a:cubicBezTo>
                <a:cubicBezTo>
                  <a:pt x="279063" y="351337"/>
                  <a:pt x="351336" y="279064"/>
                  <a:pt x="351336" y="189912"/>
                </a:cubicBezTo>
                <a:cubicBezTo>
                  <a:pt x="351336" y="100759"/>
                  <a:pt x="279063" y="28487"/>
                  <a:pt x="189911" y="28487"/>
                </a:cubicBezTo>
                <a:close/>
                <a:moveTo>
                  <a:pt x="128190" y="208903"/>
                </a:moveTo>
                <a:lnTo>
                  <a:pt x="213618" y="208903"/>
                </a:lnTo>
                <a:cubicBezTo>
                  <a:pt x="221484" y="208903"/>
                  <a:pt x="227861" y="215280"/>
                  <a:pt x="227861" y="223146"/>
                </a:cubicBezTo>
                <a:cubicBezTo>
                  <a:pt x="227861" y="230357"/>
                  <a:pt x="222502" y="236317"/>
                  <a:pt x="215549" y="237260"/>
                </a:cubicBezTo>
                <a:lnTo>
                  <a:pt x="213618" y="237390"/>
                </a:lnTo>
                <a:lnTo>
                  <a:pt x="128190" y="237390"/>
                </a:lnTo>
                <a:cubicBezTo>
                  <a:pt x="120324" y="237390"/>
                  <a:pt x="113947" y="231012"/>
                  <a:pt x="113947" y="223146"/>
                </a:cubicBezTo>
                <a:cubicBezTo>
                  <a:pt x="113947" y="215935"/>
                  <a:pt x="119305" y="209976"/>
                  <a:pt x="126257" y="209032"/>
                </a:cubicBezTo>
                <a:lnTo>
                  <a:pt x="128190" y="208903"/>
                </a:lnTo>
                <a:lnTo>
                  <a:pt x="213618" y="208903"/>
                </a:lnTo>
                <a:lnTo>
                  <a:pt x="128190" y="208903"/>
                </a:lnTo>
                <a:close/>
                <a:moveTo>
                  <a:pt x="128190" y="142434"/>
                </a:moveTo>
                <a:lnTo>
                  <a:pt x="251718" y="142434"/>
                </a:lnTo>
                <a:cubicBezTo>
                  <a:pt x="259584" y="142434"/>
                  <a:pt x="265961" y="148811"/>
                  <a:pt x="265961" y="156677"/>
                </a:cubicBezTo>
                <a:cubicBezTo>
                  <a:pt x="265961" y="163888"/>
                  <a:pt x="260602" y="169847"/>
                  <a:pt x="253651" y="170791"/>
                </a:cubicBezTo>
                <a:lnTo>
                  <a:pt x="251718" y="170921"/>
                </a:lnTo>
                <a:lnTo>
                  <a:pt x="128190" y="170921"/>
                </a:lnTo>
                <a:cubicBezTo>
                  <a:pt x="120324" y="170921"/>
                  <a:pt x="113947" y="164543"/>
                  <a:pt x="113947" y="156677"/>
                </a:cubicBezTo>
                <a:cubicBezTo>
                  <a:pt x="113947" y="149466"/>
                  <a:pt x="119305" y="143507"/>
                  <a:pt x="126257" y="142564"/>
                </a:cubicBezTo>
                <a:lnTo>
                  <a:pt x="128190" y="142434"/>
                </a:lnTo>
                <a:lnTo>
                  <a:pt x="251718" y="142434"/>
                </a:lnTo>
                <a:lnTo>
                  <a:pt x="128190" y="142434"/>
                </a:lnTo>
                <a:close/>
              </a:path>
            </a:pathLst>
          </a:custGeom>
          <a:gradFill>
            <a:gsLst>
              <a:gs pos="0">
                <a:schemeClr val="accent1"/>
              </a:gs>
              <a:gs pos="100000">
                <a:schemeClr val="accent3"/>
              </a:gs>
            </a:gsLst>
            <a:lin ang="16200000" scaled="1"/>
          </a:gradFill>
          <a:ln w="0">
            <a:noFill/>
            <a:prstDash val="solid"/>
            <a:round/>
            <a:headEnd/>
            <a:tailEnd/>
          </a:ln>
        </p:spPr>
        <p:txBody>
          <a:bodyPr rot="0" spcFirstLastPara="0" vertOverflow="overflow" horzOverflow="overflow" vert="horz" wrap="square" lIns="76200" tIns="38100" rIns="76200" bIns="38100" numCol="1" spcCol="0" rtlCol="0" fromWordArt="0" anchor="t" anchorCtr="0" forceAA="0" compatLnSpc="1">
            <a:prstTxWarp prst="textNoShape">
              <a:avLst/>
            </a:prstTxWarp>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sp>
        <p:nvSpPr>
          <p:cNvPr id="11" name="Freeform: Shape 10">
            <a:extLst>
              <a:ext uri="{FF2B5EF4-FFF2-40B4-BE49-F238E27FC236}">
                <a16:creationId xmlns:a16="http://schemas.microsoft.com/office/drawing/2014/main" id="{B0922DB6-E4E6-E32E-42FA-4C0B1AAE40BE}"/>
              </a:ext>
              <a:ext uri="{C183D7F6-B498-43B3-948B-1728B52AA6E4}">
                <adec:decorative xmlns:adec="http://schemas.microsoft.com/office/drawing/2017/decorative" val="1"/>
              </a:ext>
            </a:extLst>
          </p:cNvPr>
          <p:cNvSpPr/>
          <p:nvPr/>
        </p:nvSpPr>
        <p:spPr>
          <a:xfrm>
            <a:off x="6453082" y="4464656"/>
            <a:ext cx="256380" cy="332345"/>
          </a:xfrm>
          <a:custGeom>
            <a:avLst/>
            <a:gdLst>
              <a:gd name="connsiteX0" fmla="*/ 0 w 256380"/>
              <a:gd name="connsiteY0" fmla="*/ 42730 h 332345"/>
              <a:gd name="connsiteX1" fmla="*/ 42730 w 256380"/>
              <a:gd name="connsiteY1" fmla="*/ 0 h 332345"/>
              <a:gd name="connsiteX2" fmla="*/ 125934 w 256380"/>
              <a:gd name="connsiteY2" fmla="*/ 0 h 332345"/>
              <a:gd name="connsiteX3" fmla="*/ 156147 w 256380"/>
              <a:gd name="connsiteY3" fmla="*/ 12515 h 332345"/>
              <a:gd name="connsiteX4" fmla="*/ 243865 w 256380"/>
              <a:gd name="connsiteY4" fmla="*/ 100233 h 332345"/>
              <a:gd name="connsiteX5" fmla="*/ 256380 w 256380"/>
              <a:gd name="connsiteY5" fmla="*/ 130447 h 332345"/>
              <a:gd name="connsiteX6" fmla="*/ 256380 w 256380"/>
              <a:gd name="connsiteY6" fmla="*/ 289615 h 332345"/>
              <a:gd name="connsiteX7" fmla="*/ 213650 w 256380"/>
              <a:gd name="connsiteY7" fmla="*/ 332345 h 332345"/>
              <a:gd name="connsiteX8" fmla="*/ 42730 w 256380"/>
              <a:gd name="connsiteY8" fmla="*/ 332345 h 332345"/>
              <a:gd name="connsiteX9" fmla="*/ 0 w 256380"/>
              <a:gd name="connsiteY9" fmla="*/ 289615 h 332345"/>
              <a:gd name="connsiteX10" fmla="*/ 0 w 256380"/>
              <a:gd name="connsiteY10" fmla="*/ 42730 h 332345"/>
              <a:gd name="connsiteX11" fmla="*/ 42730 w 256380"/>
              <a:gd name="connsiteY11" fmla="*/ 28487 h 332345"/>
              <a:gd name="connsiteX12" fmla="*/ 28487 w 256380"/>
              <a:gd name="connsiteY12" fmla="*/ 42730 h 332345"/>
              <a:gd name="connsiteX13" fmla="*/ 28487 w 256380"/>
              <a:gd name="connsiteY13" fmla="*/ 289615 h 332345"/>
              <a:gd name="connsiteX14" fmla="*/ 42730 w 256380"/>
              <a:gd name="connsiteY14" fmla="*/ 303859 h 332345"/>
              <a:gd name="connsiteX15" fmla="*/ 213650 w 256380"/>
              <a:gd name="connsiteY15" fmla="*/ 303859 h 332345"/>
              <a:gd name="connsiteX16" fmla="*/ 227894 w 256380"/>
              <a:gd name="connsiteY16" fmla="*/ 289615 h 332345"/>
              <a:gd name="connsiteX17" fmla="*/ 227894 w 256380"/>
              <a:gd name="connsiteY17" fmla="*/ 132891 h 332345"/>
              <a:gd name="connsiteX18" fmla="*/ 166246 w 256380"/>
              <a:gd name="connsiteY18" fmla="*/ 132891 h 332345"/>
              <a:gd name="connsiteX19" fmla="*/ 123516 w 256380"/>
              <a:gd name="connsiteY19" fmla="*/ 90161 h 332345"/>
              <a:gd name="connsiteX20" fmla="*/ 123516 w 256380"/>
              <a:gd name="connsiteY20" fmla="*/ 28487 h 332345"/>
              <a:gd name="connsiteX21" fmla="*/ 42730 w 256380"/>
              <a:gd name="connsiteY21" fmla="*/ 28487 h 332345"/>
              <a:gd name="connsiteX22" fmla="*/ 152003 w 256380"/>
              <a:gd name="connsiteY22" fmla="*/ 48657 h 332345"/>
              <a:gd name="connsiteX23" fmla="*/ 152003 w 256380"/>
              <a:gd name="connsiteY23" fmla="*/ 90161 h 332345"/>
              <a:gd name="connsiteX24" fmla="*/ 166246 w 256380"/>
              <a:gd name="connsiteY24" fmla="*/ 104405 h 332345"/>
              <a:gd name="connsiteX25" fmla="*/ 207750 w 256380"/>
              <a:gd name="connsiteY25" fmla="*/ 104405 h 332345"/>
              <a:gd name="connsiteX26" fmla="*/ 152003 w 256380"/>
              <a:gd name="connsiteY26" fmla="*/ 48657 h 33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6380" h="332345">
                <a:moveTo>
                  <a:pt x="0" y="42730"/>
                </a:moveTo>
                <a:cubicBezTo>
                  <a:pt x="0" y="19131"/>
                  <a:pt x="19131" y="0"/>
                  <a:pt x="42730" y="0"/>
                </a:cubicBezTo>
                <a:lnTo>
                  <a:pt x="125934" y="0"/>
                </a:lnTo>
                <a:cubicBezTo>
                  <a:pt x="137266" y="0"/>
                  <a:pt x="148135" y="4502"/>
                  <a:pt x="156147" y="12515"/>
                </a:cubicBezTo>
                <a:lnTo>
                  <a:pt x="243865" y="100233"/>
                </a:lnTo>
                <a:cubicBezTo>
                  <a:pt x="251877" y="108246"/>
                  <a:pt x="256380" y="119115"/>
                  <a:pt x="256380" y="130447"/>
                </a:cubicBezTo>
                <a:lnTo>
                  <a:pt x="256380" y="289615"/>
                </a:lnTo>
                <a:cubicBezTo>
                  <a:pt x="256380" y="313214"/>
                  <a:pt x="237249" y="332345"/>
                  <a:pt x="213650" y="332345"/>
                </a:cubicBezTo>
                <a:lnTo>
                  <a:pt x="42730" y="332345"/>
                </a:lnTo>
                <a:cubicBezTo>
                  <a:pt x="19131" y="332345"/>
                  <a:pt x="0" y="313214"/>
                  <a:pt x="0" y="289615"/>
                </a:cubicBezTo>
                <a:lnTo>
                  <a:pt x="0" y="42730"/>
                </a:lnTo>
                <a:close/>
                <a:moveTo>
                  <a:pt x="42730" y="28487"/>
                </a:moveTo>
                <a:cubicBezTo>
                  <a:pt x="34864" y="28487"/>
                  <a:pt x="28487" y="34864"/>
                  <a:pt x="28487" y="42730"/>
                </a:cubicBezTo>
                <a:lnTo>
                  <a:pt x="28487" y="289615"/>
                </a:lnTo>
                <a:cubicBezTo>
                  <a:pt x="28487" y="297481"/>
                  <a:pt x="34864" y="303859"/>
                  <a:pt x="42730" y="303859"/>
                </a:cubicBezTo>
                <a:lnTo>
                  <a:pt x="213650" y="303859"/>
                </a:lnTo>
                <a:cubicBezTo>
                  <a:pt x="221516" y="303859"/>
                  <a:pt x="227894" y="297481"/>
                  <a:pt x="227894" y="289615"/>
                </a:cubicBezTo>
                <a:lnTo>
                  <a:pt x="227894" y="132891"/>
                </a:lnTo>
                <a:lnTo>
                  <a:pt x="166246" y="132891"/>
                </a:lnTo>
                <a:cubicBezTo>
                  <a:pt x="142648" y="132891"/>
                  <a:pt x="123516" y="113760"/>
                  <a:pt x="123516" y="90161"/>
                </a:cubicBezTo>
                <a:lnTo>
                  <a:pt x="123516" y="28487"/>
                </a:lnTo>
                <a:lnTo>
                  <a:pt x="42730" y="28487"/>
                </a:lnTo>
                <a:close/>
                <a:moveTo>
                  <a:pt x="152003" y="48657"/>
                </a:moveTo>
                <a:lnTo>
                  <a:pt x="152003" y="90161"/>
                </a:lnTo>
                <a:cubicBezTo>
                  <a:pt x="152003" y="98027"/>
                  <a:pt x="158380" y="104405"/>
                  <a:pt x="166246" y="104405"/>
                </a:cubicBezTo>
                <a:lnTo>
                  <a:pt x="207750" y="104405"/>
                </a:lnTo>
                <a:lnTo>
                  <a:pt x="152003" y="48657"/>
                </a:lnTo>
                <a:close/>
              </a:path>
            </a:pathLst>
          </a:custGeom>
          <a:gradFill>
            <a:gsLst>
              <a:gs pos="0">
                <a:schemeClr val="accent1"/>
              </a:gs>
              <a:gs pos="100000">
                <a:schemeClr val="accent3"/>
              </a:gs>
            </a:gsLst>
            <a:lin ang="16200000" scaled="1"/>
          </a:gradFill>
          <a:ln w="0">
            <a:noFill/>
            <a:prstDash val="solid"/>
            <a:round/>
            <a:headEnd/>
            <a:tailEnd/>
          </a:ln>
        </p:spPr>
        <p:txBody>
          <a:bodyPr rot="0" spcFirstLastPara="0" vertOverflow="overflow" horzOverflow="overflow" vert="horz" wrap="square" lIns="76200" tIns="38100" rIns="76200" bIns="38100" numCol="1" spcCol="0" rtlCol="0" fromWordArt="0" anchor="t" anchorCtr="0" forceAA="0" compatLnSpc="1">
            <a:prstTxWarp prst="textNoShape">
              <a:avLst/>
            </a:prstTxWarp>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sp>
        <p:nvSpPr>
          <p:cNvPr id="12" name="Freeform: Shape 11">
            <a:extLst>
              <a:ext uri="{FF2B5EF4-FFF2-40B4-BE49-F238E27FC236}">
                <a16:creationId xmlns:a16="http://schemas.microsoft.com/office/drawing/2014/main" id="{8A94A8C2-7B8E-9079-86A3-72C776D3B59F}"/>
              </a:ext>
              <a:ext uri="{C183D7F6-B498-43B3-948B-1728B52AA6E4}">
                <adec:decorative xmlns:adec="http://schemas.microsoft.com/office/drawing/2017/decorative" val="1"/>
              </a:ext>
            </a:extLst>
          </p:cNvPr>
          <p:cNvSpPr/>
          <p:nvPr/>
        </p:nvSpPr>
        <p:spPr>
          <a:xfrm>
            <a:off x="6503008" y="4596395"/>
            <a:ext cx="253949" cy="248083"/>
          </a:xfrm>
          <a:custGeom>
            <a:avLst/>
            <a:gdLst>
              <a:gd name="connsiteX0" fmla="*/ 0 w 253949"/>
              <a:gd name="connsiteY0" fmla="*/ 219597 h 248083"/>
              <a:gd name="connsiteX1" fmla="*/ 40299 w 253949"/>
              <a:gd name="connsiteY1" fmla="*/ 248084 h 248083"/>
              <a:gd name="connsiteX2" fmla="*/ 163741 w 253949"/>
              <a:gd name="connsiteY2" fmla="*/ 248084 h 248083"/>
              <a:gd name="connsiteX3" fmla="*/ 253949 w 253949"/>
              <a:gd name="connsiteY3" fmla="*/ 157876 h 248083"/>
              <a:gd name="connsiteX4" fmla="*/ 253949 w 253949"/>
              <a:gd name="connsiteY4" fmla="*/ 46187 h 248083"/>
              <a:gd name="connsiteX5" fmla="*/ 241434 w 253949"/>
              <a:gd name="connsiteY5" fmla="*/ 15971 h 248083"/>
              <a:gd name="connsiteX6" fmla="*/ 225462 w 253949"/>
              <a:gd name="connsiteY6" fmla="*/ 0 h 248083"/>
              <a:gd name="connsiteX7" fmla="*/ 225462 w 253949"/>
              <a:gd name="connsiteY7" fmla="*/ 157876 h 248083"/>
              <a:gd name="connsiteX8" fmla="*/ 163741 w 253949"/>
              <a:gd name="connsiteY8" fmla="*/ 219597 h 248083"/>
              <a:gd name="connsiteX9" fmla="*/ 0 w 253949"/>
              <a:gd name="connsiteY9" fmla="*/ 219597 h 24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49" h="248083">
                <a:moveTo>
                  <a:pt x="0" y="219597"/>
                </a:moveTo>
                <a:cubicBezTo>
                  <a:pt x="5866" y="236193"/>
                  <a:pt x="21694" y="248084"/>
                  <a:pt x="40299" y="248084"/>
                </a:cubicBezTo>
                <a:lnTo>
                  <a:pt x="163741" y="248084"/>
                </a:lnTo>
                <a:cubicBezTo>
                  <a:pt x="213561" y="248084"/>
                  <a:pt x="253949" y="207697"/>
                  <a:pt x="253949" y="157876"/>
                </a:cubicBezTo>
                <a:lnTo>
                  <a:pt x="253949" y="46187"/>
                </a:lnTo>
                <a:cubicBezTo>
                  <a:pt x="253949" y="34853"/>
                  <a:pt x="249446" y="23984"/>
                  <a:pt x="241434" y="15971"/>
                </a:cubicBezTo>
                <a:lnTo>
                  <a:pt x="225462" y="0"/>
                </a:lnTo>
                <a:lnTo>
                  <a:pt x="225462" y="157876"/>
                </a:lnTo>
                <a:cubicBezTo>
                  <a:pt x="225462" y="191963"/>
                  <a:pt x="197828" y="219597"/>
                  <a:pt x="163741" y="219597"/>
                </a:cubicBezTo>
                <a:lnTo>
                  <a:pt x="0" y="219597"/>
                </a:lnTo>
                <a:close/>
              </a:path>
            </a:pathLst>
          </a:custGeom>
          <a:gradFill>
            <a:gsLst>
              <a:gs pos="0">
                <a:schemeClr val="accent1"/>
              </a:gs>
              <a:gs pos="100000">
                <a:schemeClr val="accent3"/>
              </a:gs>
            </a:gsLst>
            <a:lin ang="16200000" scaled="1"/>
          </a:gradFill>
          <a:ln w="0">
            <a:noFill/>
            <a:prstDash val="solid"/>
            <a:round/>
            <a:headEnd/>
            <a:tailEnd/>
          </a:ln>
        </p:spPr>
        <p:txBody>
          <a:bodyPr rot="0" spcFirstLastPara="0" vertOverflow="overflow" horzOverflow="overflow" vert="horz" wrap="square" lIns="76200" tIns="38100" rIns="76200" bIns="38100" numCol="1" spcCol="0" rtlCol="0" fromWordArt="0" anchor="t" anchorCtr="0" forceAA="0" compatLnSpc="1">
            <a:prstTxWarp prst="textNoShape">
              <a:avLst/>
            </a:prstTxWarp>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sp>
        <p:nvSpPr>
          <p:cNvPr id="13" name="Graphic 61">
            <a:extLst>
              <a:ext uri="{FF2B5EF4-FFF2-40B4-BE49-F238E27FC236}">
                <a16:creationId xmlns:a16="http://schemas.microsoft.com/office/drawing/2014/main" id="{AC75A8D8-9C1D-3191-F953-BA157365FE7D}"/>
              </a:ext>
              <a:ext uri="{C183D7F6-B498-43B3-948B-1728B52AA6E4}">
                <adec:decorative xmlns:adec="http://schemas.microsoft.com/office/drawing/2017/decorative" val="1"/>
              </a:ext>
            </a:extLst>
          </p:cNvPr>
          <p:cNvSpPr/>
          <p:nvPr/>
        </p:nvSpPr>
        <p:spPr>
          <a:xfrm>
            <a:off x="3574873" y="4483647"/>
            <a:ext cx="341840" cy="341841"/>
          </a:xfrm>
          <a:custGeom>
            <a:avLst/>
            <a:gdLst>
              <a:gd name="connsiteX0" fmla="*/ 280119 w 341840"/>
              <a:gd name="connsiteY0" fmla="*/ 0 h 341841"/>
              <a:gd name="connsiteX1" fmla="*/ 341840 w 341840"/>
              <a:gd name="connsiteY1" fmla="*/ 61721 h 341841"/>
              <a:gd name="connsiteX2" fmla="*/ 341840 w 341840"/>
              <a:gd name="connsiteY2" fmla="*/ 280120 h 341841"/>
              <a:gd name="connsiteX3" fmla="*/ 280119 w 341840"/>
              <a:gd name="connsiteY3" fmla="*/ 341841 h 341841"/>
              <a:gd name="connsiteX4" fmla="*/ 61721 w 341840"/>
              <a:gd name="connsiteY4" fmla="*/ 341841 h 341841"/>
              <a:gd name="connsiteX5" fmla="*/ 0 w 341840"/>
              <a:gd name="connsiteY5" fmla="*/ 280120 h 341841"/>
              <a:gd name="connsiteX6" fmla="*/ 0 w 341840"/>
              <a:gd name="connsiteY6" fmla="*/ 61721 h 341841"/>
              <a:gd name="connsiteX7" fmla="*/ 61721 w 341840"/>
              <a:gd name="connsiteY7" fmla="*/ 0 h 341841"/>
              <a:gd name="connsiteX8" fmla="*/ 280119 w 341840"/>
              <a:gd name="connsiteY8" fmla="*/ 0 h 341841"/>
              <a:gd name="connsiteX9" fmla="*/ 313354 w 341840"/>
              <a:gd name="connsiteY9" fmla="*/ 104451 h 341841"/>
              <a:gd name="connsiteX10" fmla="*/ 28487 w 341840"/>
              <a:gd name="connsiteY10" fmla="*/ 104451 h 341841"/>
              <a:gd name="connsiteX11" fmla="*/ 28487 w 341840"/>
              <a:gd name="connsiteY11" fmla="*/ 280120 h 341841"/>
              <a:gd name="connsiteX12" fmla="*/ 61721 w 341840"/>
              <a:gd name="connsiteY12" fmla="*/ 313354 h 341841"/>
              <a:gd name="connsiteX13" fmla="*/ 280119 w 341840"/>
              <a:gd name="connsiteY13" fmla="*/ 313354 h 341841"/>
              <a:gd name="connsiteX14" fmla="*/ 313354 w 341840"/>
              <a:gd name="connsiteY14" fmla="*/ 280120 h 341841"/>
              <a:gd name="connsiteX15" fmla="*/ 313354 w 341840"/>
              <a:gd name="connsiteY15" fmla="*/ 104451 h 341841"/>
              <a:gd name="connsiteX16" fmla="*/ 90208 w 341840"/>
              <a:gd name="connsiteY16" fmla="*/ 218398 h 341841"/>
              <a:gd name="connsiteX17" fmla="*/ 113947 w 341840"/>
              <a:gd name="connsiteY17" fmla="*/ 242137 h 341841"/>
              <a:gd name="connsiteX18" fmla="*/ 90208 w 341840"/>
              <a:gd name="connsiteY18" fmla="*/ 265876 h 341841"/>
              <a:gd name="connsiteX19" fmla="*/ 66469 w 341840"/>
              <a:gd name="connsiteY19" fmla="*/ 242137 h 341841"/>
              <a:gd name="connsiteX20" fmla="*/ 90208 w 341840"/>
              <a:gd name="connsiteY20" fmla="*/ 218398 h 341841"/>
              <a:gd name="connsiteX21" fmla="*/ 170920 w 341840"/>
              <a:gd name="connsiteY21" fmla="*/ 218398 h 341841"/>
              <a:gd name="connsiteX22" fmla="*/ 194659 w 341840"/>
              <a:gd name="connsiteY22" fmla="*/ 242137 h 341841"/>
              <a:gd name="connsiteX23" fmla="*/ 170920 w 341840"/>
              <a:gd name="connsiteY23" fmla="*/ 265876 h 341841"/>
              <a:gd name="connsiteX24" fmla="*/ 147181 w 341840"/>
              <a:gd name="connsiteY24" fmla="*/ 242137 h 341841"/>
              <a:gd name="connsiteX25" fmla="*/ 170920 w 341840"/>
              <a:gd name="connsiteY25" fmla="*/ 218398 h 341841"/>
              <a:gd name="connsiteX26" fmla="*/ 90208 w 341840"/>
              <a:gd name="connsiteY26" fmla="*/ 142434 h 341841"/>
              <a:gd name="connsiteX27" fmla="*/ 113947 w 341840"/>
              <a:gd name="connsiteY27" fmla="*/ 166173 h 341841"/>
              <a:gd name="connsiteX28" fmla="*/ 90208 w 341840"/>
              <a:gd name="connsiteY28" fmla="*/ 189912 h 341841"/>
              <a:gd name="connsiteX29" fmla="*/ 66469 w 341840"/>
              <a:gd name="connsiteY29" fmla="*/ 166173 h 341841"/>
              <a:gd name="connsiteX30" fmla="*/ 90208 w 341840"/>
              <a:gd name="connsiteY30" fmla="*/ 142434 h 341841"/>
              <a:gd name="connsiteX31" fmla="*/ 170920 w 341840"/>
              <a:gd name="connsiteY31" fmla="*/ 142434 h 341841"/>
              <a:gd name="connsiteX32" fmla="*/ 194659 w 341840"/>
              <a:gd name="connsiteY32" fmla="*/ 166173 h 341841"/>
              <a:gd name="connsiteX33" fmla="*/ 170920 w 341840"/>
              <a:gd name="connsiteY33" fmla="*/ 189912 h 341841"/>
              <a:gd name="connsiteX34" fmla="*/ 147181 w 341840"/>
              <a:gd name="connsiteY34" fmla="*/ 166173 h 341841"/>
              <a:gd name="connsiteX35" fmla="*/ 170920 w 341840"/>
              <a:gd name="connsiteY35" fmla="*/ 142434 h 341841"/>
              <a:gd name="connsiteX36" fmla="*/ 251632 w 341840"/>
              <a:gd name="connsiteY36" fmla="*/ 142434 h 341841"/>
              <a:gd name="connsiteX37" fmla="*/ 275371 w 341840"/>
              <a:gd name="connsiteY37" fmla="*/ 166173 h 341841"/>
              <a:gd name="connsiteX38" fmla="*/ 251632 w 341840"/>
              <a:gd name="connsiteY38" fmla="*/ 189912 h 341841"/>
              <a:gd name="connsiteX39" fmla="*/ 227894 w 341840"/>
              <a:gd name="connsiteY39" fmla="*/ 166173 h 341841"/>
              <a:gd name="connsiteX40" fmla="*/ 251632 w 341840"/>
              <a:gd name="connsiteY40" fmla="*/ 142434 h 341841"/>
              <a:gd name="connsiteX41" fmla="*/ 280119 w 341840"/>
              <a:gd name="connsiteY41" fmla="*/ 28487 h 341841"/>
              <a:gd name="connsiteX42" fmla="*/ 61721 w 341840"/>
              <a:gd name="connsiteY42" fmla="*/ 28487 h 341841"/>
              <a:gd name="connsiteX43" fmla="*/ 28487 w 341840"/>
              <a:gd name="connsiteY43" fmla="*/ 61721 h 341841"/>
              <a:gd name="connsiteX44" fmla="*/ 28487 w 341840"/>
              <a:gd name="connsiteY44" fmla="*/ 75965 h 341841"/>
              <a:gd name="connsiteX45" fmla="*/ 313354 w 341840"/>
              <a:gd name="connsiteY45" fmla="*/ 75965 h 341841"/>
              <a:gd name="connsiteX46" fmla="*/ 313354 w 341840"/>
              <a:gd name="connsiteY46" fmla="*/ 61721 h 341841"/>
              <a:gd name="connsiteX47" fmla="*/ 280119 w 341840"/>
              <a:gd name="connsiteY47" fmla="*/ 28487 h 34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41840" h="341841">
                <a:moveTo>
                  <a:pt x="280119" y="0"/>
                </a:moveTo>
                <a:cubicBezTo>
                  <a:pt x="314206" y="0"/>
                  <a:pt x="341840" y="27633"/>
                  <a:pt x="341840" y="61721"/>
                </a:cubicBezTo>
                <a:lnTo>
                  <a:pt x="341840" y="280120"/>
                </a:lnTo>
                <a:cubicBezTo>
                  <a:pt x="341840" y="314207"/>
                  <a:pt x="314206" y="341841"/>
                  <a:pt x="280119" y="341841"/>
                </a:cubicBezTo>
                <a:lnTo>
                  <a:pt x="61721" y="341841"/>
                </a:lnTo>
                <a:cubicBezTo>
                  <a:pt x="27633" y="341841"/>
                  <a:pt x="0" y="314207"/>
                  <a:pt x="0" y="280120"/>
                </a:cubicBezTo>
                <a:lnTo>
                  <a:pt x="0" y="61721"/>
                </a:lnTo>
                <a:cubicBezTo>
                  <a:pt x="0" y="27633"/>
                  <a:pt x="27633" y="0"/>
                  <a:pt x="61721" y="0"/>
                </a:cubicBezTo>
                <a:lnTo>
                  <a:pt x="280119" y="0"/>
                </a:lnTo>
                <a:close/>
                <a:moveTo>
                  <a:pt x="313354" y="104451"/>
                </a:moveTo>
                <a:lnTo>
                  <a:pt x="28487" y="104451"/>
                </a:lnTo>
                <a:lnTo>
                  <a:pt x="28487" y="280120"/>
                </a:lnTo>
                <a:cubicBezTo>
                  <a:pt x="28487" y="298475"/>
                  <a:pt x="43366" y="313354"/>
                  <a:pt x="61721" y="313354"/>
                </a:cubicBezTo>
                <a:lnTo>
                  <a:pt x="280119" y="313354"/>
                </a:lnTo>
                <a:cubicBezTo>
                  <a:pt x="298474" y="313354"/>
                  <a:pt x="313354" y="298475"/>
                  <a:pt x="313354" y="280120"/>
                </a:cubicBezTo>
                <a:lnTo>
                  <a:pt x="313354" y="104451"/>
                </a:lnTo>
                <a:close/>
                <a:moveTo>
                  <a:pt x="90208" y="218398"/>
                </a:moveTo>
                <a:cubicBezTo>
                  <a:pt x="103319" y="218398"/>
                  <a:pt x="113947" y="229026"/>
                  <a:pt x="113947" y="242137"/>
                </a:cubicBezTo>
                <a:cubicBezTo>
                  <a:pt x="113947" y="255249"/>
                  <a:pt x="103319" y="265876"/>
                  <a:pt x="90208" y="265876"/>
                </a:cubicBezTo>
                <a:cubicBezTo>
                  <a:pt x="77097" y="265876"/>
                  <a:pt x="66469" y="255249"/>
                  <a:pt x="66469" y="242137"/>
                </a:cubicBezTo>
                <a:cubicBezTo>
                  <a:pt x="66469" y="229026"/>
                  <a:pt x="77097" y="218398"/>
                  <a:pt x="90208" y="218398"/>
                </a:cubicBezTo>
                <a:close/>
                <a:moveTo>
                  <a:pt x="170920" y="218398"/>
                </a:moveTo>
                <a:cubicBezTo>
                  <a:pt x="184032" y="218398"/>
                  <a:pt x="194659" y="229026"/>
                  <a:pt x="194659" y="242137"/>
                </a:cubicBezTo>
                <a:cubicBezTo>
                  <a:pt x="194659" y="255249"/>
                  <a:pt x="184032" y="265876"/>
                  <a:pt x="170920" y="265876"/>
                </a:cubicBezTo>
                <a:cubicBezTo>
                  <a:pt x="157809" y="265876"/>
                  <a:pt x="147181" y="255249"/>
                  <a:pt x="147181" y="242137"/>
                </a:cubicBezTo>
                <a:cubicBezTo>
                  <a:pt x="147181" y="229026"/>
                  <a:pt x="157809" y="218398"/>
                  <a:pt x="170920" y="218398"/>
                </a:cubicBezTo>
                <a:close/>
                <a:moveTo>
                  <a:pt x="90208" y="142434"/>
                </a:moveTo>
                <a:cubicBezTo>
                  <a:pt x="103319" y="142434"/>
                  <a:pt x="113947" y="153061"/>
                  <a:pt x="113947" y="166173"/>
                </a:cubicBezTo>
                <a:cubicBezTo>
                  <a:pt x="113947" y="179284"/>
                  <a:pt x="103319" y="189912"/>
                  <a:pt x="90208" y="189912"/>
                </a:cubicBezTo>
                <a:cubicBezTo>
                  <a:pt x="77097" y="189912"/>
                  <a:pt x="66469" y="179284"/>
                  <a:pt x="66469" y="166173"/>
                </a:cubicBezTo>
                <a:cubicBezTo>
                  <a:pt x="66469" y="153061"/>
                  <a:pt x="77097" y="142434"/>
                  <a:pt x="90208" y="142434"/>
                </a:cubicBezTo>
                <a:close/>
                <a:moveTo>
                  <a:pt x="170920" y="142434"/>
                </a:moveTo>
                <a:cubicBezTo>
                  <a:pt x="184032" y="142434"/>
                  <a:pt x="194659" y="153061"/>
                  <a:pt x="194659" y="166173"/>
                </a:cubicBezTo>
                <a:cubicBezTo>
                  <a:pt x="194659" y="179284"/>
                  <a:pt x="184032" y="189912"/>
                  <a:pt x="170920" y="189912"/>
                </a:cubicBezTo>
                <a:cubicBezTo>
                  <a:pt x="157809" y="189912"/>
                  <a:pt x="147181" y="179284"/>
                  <a:pt x="147181" y="166173"/>
                </a:cubicBezTo>
                <a:cubicBezTo>
                  <a:pt x="147181" y="153061"/>
                  <a:pt x="157809" y="142434"/>
                  <a:pt x="170920" y="142434"/>
                </a:cubicBezTo>
                <a:close/>
                <a:moveTo>
                  <a:pt x="251632" y="142434"/>
                </a:moveTo>
                <a:cubicBezTo>
                  <a:pt x="264744" y="142434"/>
                  <a:pt x="275371" y="153061"/>
                  <a:pt x="275371" y="166173"/>
                </a:cubicBezTo>
                <a:cubicBezTo>
                  <a:pt x="275371" y="179284"/>
                  <a:pt x="264744" y="189912"/>
                  <a:pt x="251632" y="189912"/>
                </a:cubicBezTo>
                <a:cubicBezTo>
                  <a:pt x="238521" y="189912"/>
                  <a:pt x="227894" y="179284"/>
                  <a:pt x="227894" y="166173"/>
                </a:cubicBezTo>
                <a:cubicBezTo>
                  <a:pt x="227894" y="153061"/>
                  <a:pt x="238521" y="142434"/>
                  <a:pt x="251632" y="142434"/>
                </a:cubicBezTo>
                <a:close/>
                <a:moveTo>
                  <a:pt x="280119" y="28487"/>
                </a:moveTo>
                <a:lnTo>
                  <a:pt x="61721" y="28487"/>
                </a:lnTo>
                <a:cubicBezTo>
                  <a:pt x="43366" y="28487"/>
                  <a:pt x="28487" y="43366"/>
                  <a:pt x="28487" y="61721"/>
                </a:cubicBezTo>
                <a:lnTo>
                  <a:pt x="28487" y="75965"/>
                </a:lnTo>
                <a:lnTo>
                  <a:pt x="313354" y="75965"/>
                </a:lnTo>
                <a:lnTo>
                  <a:pt x="313354" y="61721"/>
                </a:lnTo>
                <a:cubicBezTo>
                  <a:pt x="313354" y="43366"/>
                  <a:pt x="298474" y="28487"/>
                  <a:pt x="280119" y="28487"/>
                </a:cubicBezTo>
                <a:close/>
              </a:path>
            </a:pathLst>
          </a:custGeom>
          <a:gradFill>
            <a:gsLst>
              <a:gs pos="0">
                <a:schemeClr val="accent1"/>
              </a:gs>
              <a:gs pos="100000">
                <a:schemeClr val="accent3"/>
              </a:gs>
            </a:gsLst>
            <a:lin ang="16200000" scaled="1"/>
          </a:gradFill>
          <a:ln w="0">
            <a:noFill/>
            <a:prstDash val="solid"/>
            <a:round/>
            <a:headEnd/>
            <a:tailEnd/>
          </a:ln>
        </p:spPr>
        <p:txBody>
          <a:bodyPr rot="0" spcFirstLastPara="0" vertOverflow="overflow" horzOverflow="overflow" vert="horz" wrap="square" lIns="76200" tIns="38100" rIns="76200" bIns="38100" numCol="1" spcCol="0" rtlCol="0" fromWordArt="0" anchor="t" anchorCtr="0" forceAA="0" compatLnSpc="1">
            <a:prstTxWarp prst="textNoShape">
              <a:avLst/>
            </a:prstTxWarp>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sp>
        <p:nvSpPr>
          <p:cNvPr id="14" name="Graphic 62">
            <a:extLst>
              <a:ext uri="{FF2B5EF4-FFF2-40B4-BE49-F238E27FC236}">
                <a16:creationId xmlns:a16="http://schemas.microsoft.com/office/drawing/2014/main" id="{135AD45D-F281-4E71-D65E-8390DF62DE3E}"/>
              </a:ext>
              <a:ext uri="{C183D7F6-B498-43B3-948B-1728B52AA6E4}">
                <adec:decorative xmlns:adec="http://schemas.microsoft.com/office/drawing/2017/decorative" val="1"/>
              </a:ext>
            </a:extLst>
          </p:cNvPr>
          <p:cNvSpPr/>
          <p:nvPr/>
        </p:nvSpPr>
        <p:spPr>
          <a:xfrm>
            <a:off x="8321247" y="4502638"/>
            <a:ext cx="379822" cy="303946"/>
          </a:xfrm>
          <a:custGeom>
            <a:avLst/>
            <a:gdLst>
              <a:gd name="connsiteX0" fmla="*/ 337092 w 379822"/>
              <a:gd name="connsiteY0" fmla="*/ 0 h 303946"/>
              <a:gd name="connsiteX1" fmla="*/ 379823 w 379822"/>
              <a:gd name="connsiteY1" fmla="*/ 42730 h 303946"/>
              <a:gd name="connsiteX2" fmla="*/ 379823 w 379822"/>
              <a:gd name="connsiteY2" fmla="*/ 261216 h 303946"/>
              <a:gd name="connsiteX3" fmla="*/ 337092 w 379822"/>
              <a:gd name="connsiteY3" fmla="*/ 303946 h 303946"/>
              <a:gd name="connsiteX4" fmla="*/ 42730 w 379822"/>
              <a:gd name="connsiteY4" fmla="*/ 303946 h 303946"/>
              <a:gd name="connsiteX5" fmla="*/ 0 w 379822"/>
              <a:gd name="connsiteY5" fmla="*/ 261216 h 303946"/>
              <a:gd name="connsiteX6" fmla="*/ 0 w 379822"/>
              <a:gd name="connsiteY6" fmla="*/ 42730 h 303946"/>
              <a:gd name="connsiteX7" fmla="*/ 42730 w 379822"/>
              <a:gd name="connsiteY7" fmla="*/ 0 h 303946"/>
              <a:gd name="connsiteX8" fmla="*/ 337092 w 379822"/>
              <a:gd name="connsiteY8" fmla="*/ 0 h 303946"/>
              <a:gd name="connsiteX9" fmla="*/ 337092 w 379822"/>
              <a:gd name="connsiteY9" fmla="*/ 28487 h 303946"/>
              <a:gd name="connsiteX10" fmla="*/ 42730 w 379822"/>
              <a:gd name="connsiteY10" fmla="*/ 28487 h 303946"/>
              <a:gd name="connsiteX11" fmla="*/ 28487 w 379822"/>
              <a:gd name="connsiteY11" fmla="*/ 42730 h 303946"/>
              <a:gd name="connsiteX12" fmla="*/ 28487 w 379822"/>
              <a:gd name="connsiteY12" fmla="*/ 261216 h 303946"/>
              <a:gd name="connsiteX13" fmla="*/ 42730 w 379822"/>
              <a:gd name="connsiteY13" fmla="*/ 275459 h 303946"/>
              <a:gd name="connsiteX14" fmla="*/ 337092 w 379822"/>
              <a:gd name="connsiteY14" fmla="*/ 275459 h 303946"/>
              <a:gd name="connsiteX15" fmla="*/ 351336 w 379822"/>
              <a:gd name="connsiteY15" fmla="*/ 261216 h 303946"/>
              <a:gd name="connsiteX16" fmla="*/ 351336 w 379822"/>
              <a:gd name="connsiteY16" fmla="*/ 42730 h 303946"/>
              <a:gd name="connsiteX17" fmla="*/ 337092 w 379822"/>
              <a:gd name="connsiteY17" fmla="*/ 28487 h 303946"/>
              <a:gd name="connsiteX18" fmla="*/ 147181 w 379822"/>
              <a:gd name="connsiteY18" fmla="*/ 161425 h 303946"/>
              <a:gd name="connsiteX19" fmla="*/ 161425 w 379822"/>
              <a:gd name="connsiteY19" fmla="*/ 175668 h 303946"/>
              <a:gd name="connsiteX20" fmla="*/ 161425 w 379822"/>
              <a:gd name="connsiteY20" fmla="*/ 185025 h 303946"/>
              <a:gd name="connsiteX21" fmla="*/ 161275 w 379822"/>
              <a:gd name="connsiteY21" fmla="*/ 187088 h 303946"/>
              <a:gd name="connsiteX22" fmla="*/ 113946 w 379822"/>
              <a:gd name="connsiteY22" fmla="*/ 218416 h 303946"/>
              <a:gd name="connsiteX23" fmla="*/ 66618 w 379822"/>
              <a:gd name="connsiteY23" fmla="*/ 187065 h 303946"/>
              <a:gd name="connsiteX24" fmla="*/ 66469 w 379822"/>
              <a:gd name="connsiteY24" fmla="*/ 185008 h 303946"/>
              <a:gd name="connsiteX25" fmla="*/ 66469 w 379822"/>
              <a:gd name="connsiteY25" fmla="*/ 175668 h 303946"/>
              <a:gd name="connsiteX26" fmla="*/ 80712 w 379822"/>
              <a:gd name="connsiteY26" fmla="*/ 161425 h 303946"/>
              <a:gd name="connsiteX27" fmla="*/ 147181 w 379822"/>
              <a:gd name="connsiteY27" fmla="*/ 161425 h 303946"/>
              <a:gd name="connsiteX28" fmla="*/ 213694 w 379822"/>
              <a:gd name="connsiteY28" fmla="*/ 170846 h 303946"/>
              <a:gd name="connsiteX29" fmla="*/ 299110 w 379822"/>
              <a:gd name="connsiteY29" fmla="*/ 170846 h 303946"/>
              <a:gd name="connsiteX30" fmla="*/ 313354 w 379822"/>
              <a:gd name="connsiteY30" fmla="*/ 185090 h 303946"/>
              <a:gd name="connsiteX31" fmla="*/ 301044 w 379822"/>
              <a:gd name="connsiteY31" fmla="*/ 199204 h 303946"/>
              <a:gd name="connsiteX32" fmla="*/ 299110 w 379822"/>
              <a:gd name="connsiteY32" fmla="*/ 199333 h 303946"/>
              <a:gd name="connsiteX33" fmla="*/ 213694 w 379822"/>
              <a:gd name="connsiteY33" fmla="*/ 199333 h 303946"/>
              <a:gd name="connsiteX34" fmla="*/ 199451 w 379822"/>
              <a:gd name="connsiteY34" fmla="*/ 185090 h 303946"/>
              <a:gd name="connsiteX35" fmla="*/ 211761 w 379822"/>
              <a:gd name="connsiteY35" fmla="*/ 170977 h 303946"/>
              <a:gd name="connsiteX36" fmla="*/ 213694 w 379822"/>
              <a:gd name="connsiteY36" fmla="*/ 170846 h 303946"/>
              <a:gd name="connsiteX37" fmla="*/ 299110 w 379822"/>
              <a:gd name="connsiteY37" fmla="*/ 170846 h 303946"/>
              <a:gd name="connsiteX38" fmla="*/ 213694 w 379822"/>
              <a:gd name="connsiteY38" fmla="*/ 170846 h 303946"/>
              <a:gd name="connsiteX39" fmla="*/ 113947 w 379822"/>
              <a:gd name="connsiteY39" fmla="*/ 85502 h 303946"/>
              <a:gd name="connsiteX40" fmla="*/ 142433 w 379822"/>
              <a:gd name="connsiteY40" fmla="*/ 113989 h 303946"/>
              <a:gd name="connsiteX41" fmla="*/ 113947 w 379822"/>
              <a:gd name="connsiteY41" fmla="*/ 142474 h 303946"/>
              <a:gd name="connsiteX42" fmla="*/ 85461 w 379822"/>
              <a:gd name="connsiteY42" fmla="*/ 113989 h 303946"/>
              <a:gd name="connsiteX43" fmla="*/ 113947 w 379822"/>
              <a:gd name="connsiteY43" fmla="*/ 85502 h 303946"/>
              <a:gd name="connsiteX44" fmla="*/ 213694 w 379822"/>
              <a:gd name="connsiteY44" fmla="*/ 104451 h 303946"/>
              <a:gd name="connsiteX45" fmla="*/ 299110 w 379822"/>
              <a:gd name="connsiteY45" fmla="*/ 104451 h 303946"/>
              <a:gd name="connsiteX46" fmla="*/ 313354 w 379822"/>
              <a:gd name="connsiteY46" fmla="*/ 118695 h 303946"/>
              <a:gd name="connsiteX47" fmla="*/ 301044 w 379822"/>
              <a:gd name="connsiteY47" fmla="*/ 132809 h 303946"/>
              <a:gd name="connsiteX48" fmla="*/ 299110 w 379822"/>
              <a:gd name="connsiteY48" fmla="*/ 132938 h 303946"/>
              <a:gd name="connsiteX49" fmla="*/ 213694 w 379822"/>
              <a:gd name="connsiteY49" fmla="*/ 132938 h 303946"/>
              <a:gd name="connsiteX50" fmla="*/ 199451 w 379822"/>
              <a:gd name="connsiteY50" fmla="*/ 118695 h 303946"/>
              <a:gd name="connsiteX51" fmla="*/ 211761 w 379822"/>
              <a:gd name="connsiteY51" fmla="*/ 104582 h 303946"/>
              <a:gd name="connsiteX52" fmla="*/ 213694 w 379822"/>
              <a:gd name="connsiteY52" fmla="*/ 104451 h 303946"/>
              <a:gd name="connsiteX53" fmla="*/ 299110 w 379822"/>
              <a:gd name="connsiteY53" fmla="*/ 104451 h 303946"/>
              <a:gd name="connsiteX54" fmla="*/ 213694 w 379822"/>
              <a:gd name="connsiteY54" fmla="*/ 104451 h 303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79822" h="303946">
                <a:moveTo>
                  <a:pt x="337092" y="0"/>
                </a:moveTo>
                <a:cubicBezTo>
                  <a:pt x="360691" y="0"/>
                  <a:pt x="379823" y="19131"/>
                  <a:pt x="379823" y="42730"/>
                </a:cubicBezTo>
                <a:lnTo>
                  <a:pt x="379823" y="261216"/>
                </a:lnTo>
                <a:cubicBezTo>
                  <a:pt x="379823" y="284814"/>
                  <a:pt x="360691" y="303946"/>
                  <a:pt x="337092" y="303946"/>
                </a:cubicBezTo>
                <a:lnTo>
                  <a:pt x="42730" y="303946"/>
                </a:lnTo>
                <a:cubicBezTo>
                  <a:pt x="19131" y="303946"/>
                  <a:pt x="0" y="284814"/>
                  <a:pt x="0" y="261216"/>
                </a:cubicBezTo>
                <a:lnTo>
                  <a:pt x="0" y="42730"/>
                </a:lnTo>
                <a:cubicBezTo>
                  <a:pt x="0" y="19131"/>
                  <a:pt x="19131" y="0"/>
                  <a:pt x="42730" y="0"/>
                </a:cubicBezTo>
                <a:lnTo>
                  <a:pt x="337092" y="0"/>
                </a:lnTo>
                <a:close/>
                <a:moveTo>
                  <a:pt x="337092" y="28487"/>
                </a:moveTo>
                <a:lnTo>
                  <a:pt x="42730" y="28487"/>
                </a:lnTo>
                <a:cubicBezTo>
                  <a:pt x="34864" y="28487"/>
                  <a:pt x="28487" y="34864"/>
                  <a:pt x="28487" y="42730"/>
                </a:cubicBezTo>
                <a:lnTo>
                  <a:pt x="28487" y="261216"/>
                </a:lnTo>
                <a:cubicBezTo>
                  <a:pt x="28487" y="269082"/>
                  <a:pt x="34864" y="275459"/>
                  <a:pt x="42730" y="275459"/>
                </a:cubicBezTo>
                <a:lnTo>
                  <a:pt x="337092" y="275459"/>
                </a:lnTo>
                <a:cubicBezTo>
                  <a:pt x="344959" y="275459"/>
                  <a:pt x="351336" y="269082"/>
                  <a:pt x="351336" y="261216"/>
                </a:cubicBezTo>
                <a:lnTo>
                  <a:pt x="351336" y="42730"/>
                </a:lnTo>
                <a:cubicBezTo>
                  <a:pt x="351336" y="34864"/>
                  <a:pt x="344959" y="28487"/>
                  <a:pt x="337092" y="28487"/>
                </a:cubicBezTo>
                <a:close/>
                <a:moveTo>
                  <a:pt x="147181" y="161425"/>
                </a:moveTo>
                <a:cubicBezTo>
                  <a:pt x="155047" y="161425"/>
                  <a:pt x="161425" y="167802"/>
                  <a:pt x="161425" y="175668"/>
                </a:cubicBezTo>
                <a:lnTo>
                  <a:pt x="161425" y="185025"/>
                </a:lnTo>
                <a:lnTo>
                  <a:pt x="161275" y="187088"/>
                </a:lnTo>
                <a:cubicBezTo>
                  <a:pt x="158183" y="208223"/>
                  <a:pt x="140490" y="218416"/>
                  <a:pt x="113946" y="218416"/>
                </a:cubicBezTo>
                <a:cubicBezTo>
                  <a:pt x="87400" y="218416"/>
                  <a:pt x="69707" y="208213"/>
                  <a:pt x="66618" y="187065"/>
                </a:cubicBezTo>
                <a:lnTo>
                  <a:pt x="66469" y="185008"/>
                </a:lnTo>
                <a:lnTo>
                  <a:pt x="66469" y="175668"/>
                </a:lnTo>
                <a:cubicBezTo>
                  <a:pt x="66469" y="167802"/>
                  <a:pt x="72846" y="161425"/>
                  <a:pt x="80712" y="161425"/>
                </a:cubicBezTo>
                <a:lnTo>
                  <a:pt x="147181" y="161425"/>
                </a:lnTo>
                <a:close/>
                <a:moveTo>
                  <a:pt x="213694" y="170846"/>
                </a:moveTo>
                <a:lnTo>
                  <a:pt x="299110" y="170846"/>
                </a:lnTo>
                <a:cubicBezTo>
                  <a:pt x="306976" y="170846"/>
                  <a:pt x="313354" y="177224"/>
                  <a:pt x="313354" y="185090"/>
                </a:cubicBezTo>
                <a:cubicBezTo>
                  <a:pt x="313354" y="192301"/>
                  <a:pt x="307994" y="198260"/>
                  <a:pt x="301044" y="199204"/>
                </a:cubicBezTo>
                <a:lnTo>
                  <a:pt x="299110" y="199333"/>
                </a:lnTo>
                <a:lnTo>
                  <a:pt x="213694" y="199333"/>
                </a:lnTo>
                <a:cubicBezTo>
                  <a:pt x="205828" y="199333"/>
                  <a:pt x="199451" y="192958"/>
                  <a:pt x="199451" y="185090"/>
                </a:cubicBezTo>
                <a:cubicBezTo>
                  <a:pt x="199451" y="177879"/>
                  <a:pt x="204808" y="171919"/>
                  <a:pt x="211761" y="170977"/>
                </a:cubicBezTo>
                <a:lnTo>
                  <a:pt x="213694" y="170846"/>
                </a:lnTo>
                <a:lnTo>
                  <a:pt x="299110" y="170846"/>
                </a:lnTo>
                <a:lnTo>
                  <a:pt x="213694" y="170846"/>
                </a:lnTo>
                <a:close/>
                <a:moveTo>
                  <a:pt x="113947" y="85502"/>
                </a:moveTo>
                <a:cubicBezTo>
                  <a:pt x="129679" y="85502"/>
                  <a:pt x="142433" y="98255"/>
                  <a:pt x="142433" y="113989"/>
                </a:cubicBezTo>
                <a:cubicBezTo>
                  <a:pt x="142433" y="129721"/>
                  <a:pt x="129679" y="142474"/>
                  <a:pt x="113947" y="142474"/>
                </a:cubicBezTo>
                <a:cubicBezTo>
                  <a:pt x="98214" y="142474"/>
                  <a:pt x="85461" y="129721"/>
                  <a:pt x="85461" y="113989"/>
                </a:cubicBezTo>
                <a:cubicBezTo>
                  <a:pt x="85461" y="98255"/>
                  <a:pt x="98214" y="85502"/>
                  <a:pt x="113947" y="85502"/>
                </a:cubicBezTo>
                <a:close/>
                <a:moveTo>
                  <a:pt x="213694" y="104451"/>
                </a:moveTo>
                <a:lnTo>
                  <a:pt x="299110" y="104451"/>
                </a:lnTo>
                <a:cubicBezTo>
                  <a:pt x="306976" y="104451"/>
                  <a:pt x="313354" y="110828"/>
                  <a:pt x="313354" y="118695"/>
                </a:cubicBezTo>
                <a:cubicBezTo>
                  <a:pt x="313354" y="125906"/>
                  <a:pt x="307994" y="131865"/>
                  <a:pt x="301044" y="132809"/>
                </a:cubicBezTo>
                <a:lnTo>
                  <a:pt x="299110" y="132938"/>
                </a:lnTo>
                <a:lnTo>
                  <a:pt x="213694" y="132938"/>
                </a:lnTo>
                <a:cubicBezTo>
                  <a:pt x="205828" y="132938"/>
                  <a:pt x="199451" y="126561"/>
                  <a:pt x="199451" y="118695"/>
                </a:cubicBezTo>
                <a:cubicBezTo>
                  <a:pt x="199451" y="111484"/>
                  <a:pt x="204808" y="105525"/>
                  <a:pt x="211761" y="104582"/>
                </a:cubicBezTo>
                <a:lnTo>
                  <a:pt x="213694" y="104451"/>
                </a:lnTo>
                <a:lnTo>
                  <a:pt x="299110" y="104451"/>
                </a:lnTo>
                <a:lnTo>
                  <a:pt x="213694" y="104451"/>
                </a:lnTo>
                <a:close/>
              </a:path>
            </a:pathLst>
          </a:custGeom>
          <a:gradFill>
            <a:gsLst>
              <a:gs pos="0">
                <a:schemeClr val="accent1"/>
              </a:gs>
              <a:gs pos="100000">
                <a:schemeClr val="accent3"/>
              </a:gs>
            </a:gsLst>
            <a:lin ang="16200000" scaled="1"/>
          </a:gradFill>
          <a:ln w="0">
            <a:noFill/>
            <a:prstDash val="solid"/>
            <a:round/>
            <a:headEnd/>
            <a:tailEnd/>
          </a:ln>
        </p:spPr>
        <p:txBody>
          <a:bodyPr rot="0" spcFirstLastPara="0" vertOverflow="overflow" horzOverflow="overflow" vert="horz" wrap="square" lIns="76200" tIns="38100" rIns="76200" bIns="38100" numCol="1" spcCol="0" rtlCol="0" fromWordArt="0" anchor="t" anchorCtr="0" forceAA="0" compatLnSpc="1">
            <a:prstTxWarp prst="textNoShape">
              <a:avLst/>
            </a:prstTxWarp>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spTree>
    <p:extLst>
      <p:ext uri="{BB962C8B-B14F-4D97-AF65-F5344CB8AC3E}">
        <p14:creationId xmlns:p14="http://schemas.microsoft.com/office/powerpoint/2010/main" val="368367756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85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40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400"/>
                                        <p:tgtEl>
                                          <p:spTgt spid="19"/>
                                        </p:tgtEl>
                                      </p:cBhvr>
                                    </p:animEffect>
                                  </p:childTnLst>
                                </p:cTn>
                              </p:par>
                              <p:par>
                                <p:cTn id="8" presetID="6" presetClass="emph" presetSubtype="0" accel="100000" autoRev="1" fill="hold" grpId="1" nodeType="withEffect">
                                  <p:stCondLst>
                                    <p:cond delay="0"/>
                                  </p:stCondLst>
                                  <p:childTnLst>
                                    <p:animScale>
                                      <p:cBhvr>
                                        <p:cTn id="9" dur="400" fill="hold"/>
                                        <p:tgtEl>
                                          <p:spTgt spid="19"/>
                                        </p:tgtEl>
                                      </p:cBhvr>
                                      <p:by x="90000" y="90000"/>
                                    </p:animScale>
                                  </p:childTnLst>
                                </p:cTn>
                              </p:par>
                              <p:par>
                                <p:cTn id="10" presetID="10" presetClass="entr" presetSubtype="0" fill="hold" grpId="0" nodeType="withEffect">
                                  <p:stCondLst>
                                    <p:cond delay="600"/>
                                  </p:stCondLst>
                                  <p:childTnLst>
                                    <p:set>
                                      <p:cBhvr>
                                        <p:cTn id="11" dur="1" fill="hold">
                                          <p:stCondLst>
                                            <p:cond delay="0"/>
                                          </p:stCondLst>
                                        </p:cTn>
                                        <p:tgtEl>
                                          <p:spTgt spid="65"/>
                                        </p:tgtEl>
                                        <p:attrNameLst>
                                          <p:attrName>style.visibility</p:attrName>
                                        </p:attrNameLst>
                                      </p:cBhvr>
                                      <p:to>
                                        <p:strVal val="visible"/>
                                      </p:to>
                                    </p:set>
                                    <p:animEffect transition="in" filter="fade">
                                      <p:cBhvr>
                                        <p:cTn id="12" dur="400"/>
                                        <p:tgtEl>
                                          <p:spTgt spid="65"/>
                                        </p:tgtEl>
                                      </p:cBhvr>
                                    </p:animEffect>
                                  </p:childTnLst>
                                </p:cTn>
                              </p:par>
                              <p:par>
                                <p:cTn id="13" presetID="6" presetClass="emph" presetSubtype="0" accel="100000" autoRev="1" fill="hold" grpId="1" nodeType="withEffect">
                                  <p:stCondLst>
                                    <p:cond delay="200"/>
                                  </p:stCondLst>
                                  <p:childTnLst>
                                    <p:animScale>
                                      <p:cBhvr>
                                        <p:cTn id="14" dur="400" fill="hold"/>
                                        <p:tgtEl>
                                          <p:spTgt spid="65"/>
                                        </p:tgtEl>
                                      </p:cBhvr>
                                      <p:by x="90000" y="9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19" grpId="1"/>
      <p:bldP spid="65" grpId="0" animBg="1"/>
      <p:bldP spid="65" grpId="1"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B6D52FCB-A0AD-41AE-AC48-A7BC7B394635}"/>
              </a:ext>
              <a:ext uri="{C183D7F6-B498-43B3-948B-1728B52AA6E4}">
                <adec:decorative xmlns:adec="http://schemas.microsoft.com/office/drawing/2017/decorative" val="1"/>
              </a:ext>
            </a:extLst>
          </p:cNvPr>
          <p:cNvPicPr>
            <a:picLocks noChangeAspect="1"/>
          </p:cNvPicPr>
          <p:nvPr/>
        </p:nvPicPr>
        <p:blipFill rotWithShape="1">
          <a:blip r:embed="rId3">
            <a:alphaModFix amt="39000"/>
            <a:extLst>
              <a:ext uri="{BEBA8EAE-BF5A-486C-A8C5-ECC9F3942E4B}">
                <a14:imgProps xmlns:a14="http://schemas.microsoft.com/office/drawing/2010/main">
                  <a14:imgLayer r:embed="rId4">
                    <a14:imgEffect>
                      <a14:sharpenSoften amount="-100000"/>
                    </a14:imgEffect>
                  </a14:imgLayer>
                </a14:imgProps>
              </a:ext>
            </a:extLst>
          </a:blip>
          <a:srcRect l="18476" t="10888" r="18476" b="9901"/>
          <a:stretch/>
        </p:blipFill>
        <p:spPr>
          <a:xfrm>
            <a:off x="1219200" y="782638"/>
            <a:ext cx="9753600" cy="5486400"/>
          </a:xfrm>
          <a:prstGeom prst="roundRect">
            <a:avLst>
              <a:gd name="adj" fmla="val 3205"/>
            </a:avLst>
          </a:prstGeom>
          <a:solidFill>
            <a:schemeClr val="bg1"/>
          </a:solidFill>
          <a:ln>
            <a:noFill/>
          </a:ln>
          <a:effectLst>
            <a:outerShdw blurRad="343645" dist="295501" dir="2700000" algn="tl" rotWithShape="0">
              <a:srgbClr val="F3484C">
                <a:alpha val="15816"/>
              </a:srgbClr>
            </a:outerShdw>
          </a:effectLst>
        </p:spPr>
      </p:pic>
      <p:pic>
        <p:nvPicPr>
          <p:cNvPr id="10" name="Picture 9">
            <a:extLst>
              <a:ext uri="{FF2B5EF4-FFF2-40B4-BE49-F238E27FC236}">
                <a16:creationId xmlns:a16="http://schemas.microsoft.com/office/drawing/2014/main" id="{BC66EBF8-2E14-CF41-A9CF-E162D6BBDCF0}"/>
              </a:ext>
              <a:ext uri="{C183D7F6-B498-43B3-948B-1728B52AA6E4}">
                <adec:decorative xmlns:adec="http://schemas.microsoft.com/office/drawing/2017/decorative" val="1"/>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5712823" y="1268633"/>
            <a:ext cx="766354" cy="766354"/>
          </a:xfrm>
          <a:prstGeom prst="rect">
            <a:avLst/>
          </a:prstGeom>
        </p:spPr>
      </p:pic>
      <p:sp>
        <p:nvSpPr>
          <p:cNvPr id="3" name="Rectangle: Rounded Corners 2">
            <a:extLst>
              <a:ext uri="{FF2B5EF4-FFF2-40B4-BE49-F238E27FC236}">
                <a16:creationId xmlns:a16="http://schemas.microsoft.com/office/drawing/2014/main" id="{2F153367-2401-49B4-E829-D345C3339A55}"/>
              </a:ext>
              <a:ext uri="{C183D7F6-B498-43B3-948B-1728B52AA6E4}">
                <adec:decorative xmlns:adec="http://schemas.microsoft.com/office/drawing/2017/decorative" val="1"/>
              </a:ext>
            </a:extLst>
          </p:cNvPr>
          <p:cNvSpPr/>
          <p:nvPr/>
        </p:nvSpPr>
        <p:spPr bwMode="auto">
          <a:xfrm>
            <a:off x="1924473" y="3251107"/>
            <a:ext cx="8372874" cy="2273393"/>
          </a:xfrm>
          <a:prstGeom prst="roundRect">
            <a:avLst>
              <a:gd name="adj" fmla="val 5345"/>
            </a:avLst>
          </a:prstGeom>
          <a:solidFill>
            <a:schemeClr val="bg1"/>
          </a:solidFill>
          <a:ln w="9525">
            <a:noFill/>
            <a:headEnd type="none" w="med" len="med"/>
            <a:tailEnd type="none" w="med" len="med"/>
          </a:ln>
          <a:effectLst>
            <a:outerShdw blurRad="228600" dist="38100" dir="2700026" rotWithShape="0">
              <a:scrgbClr r="0" g="0" b="0">
                <a:alpha val="9000"/>
              </a:sc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endParaRPr kumimoji="0" lang="en-US" sz="1100" b="0" i="0" u="none" strike="noStrike" kern="1200" cap="none" spc="0" normalizeH="0" baseline="0" noProof="0" err="1">
              <a:ln>
                <a:noFill/>
              </a:ln>
              <a:solidFill>
                <a:srgbClr val="000000"/>
              </a:solidFill>
              <a:effectLst/>
              <a:uLnTx/>
              <a:uFillTx/>
              <a:latin typeface="Segoe UI" panose="020B0502040204020203" pitchFamily="34" charset="0"/>
              <a:ea typeface="+mn-ea"/>
              <a:cs typeface="+mn-cs"/>
            </a:endParaRPr>
          </a:p>
        </p:txBody>
      </p:sp>
      <p:sp>
        <p:nvSpPr>
          <p:cNvPr id="16" name="Title 20">
            <a:extLst>
              <a:ext uri="{FF2B5EF4-FFF2-40B4-BE49-F238E27FC236}">
                <a16:creationId xmlns:a16="http://schemas.microsoft.com/office/drawing/2014/main" id="{7540CB96-E8F6-9BAD-75EA-E43F31C57BF5}"/>
              </a:ext>
            </a:extLst>
          </p:cNvPr>
          <p:cNvSpPr txBox="1">
            <a:spLocks noGrp="1"/>
          </p:cNvSpPr>
          <p:nvPr>
            <p:ph type="title" idx="4294967295"/>
          </p:nvPr>
        </p:nvSpPr>
        <p:spPr>
          <a:xfrm>
            <a:off x="3782291" y="2224088"/>
            <a:ext cx="4561609" cy="584775"/>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32742" rtl="0" eaLnBrk="1" latinLnBrk="0" hangingPunct="1">
              <a:lnSpc>
                <a:spcPct val="100000"/>
              </a:lnSpc>
              <a:spcBef>
                <a:spcPct val="0"/>
              </a:spcBef>
              <a:buNone/>
              <a:defRPr lang="en-US" sz="2800" b="0" kern="1200" cap="none" spc="-50" baseline="0" dirty="0">
                <a:ln w="3175">
                  <a:noFill/>
                </a:ln>
                <a:gradFill>
                  <a:gsLst>
                    <a:gs pos="21000">
                      <a:schemeClr val="accent1"/>
                    </a:gs>
                    <a:gs pos="100000">
                      <a:schemeClr val="accent3"/>
                    </a:gs>
                  </a:gsLst>
                  <a:lin ang="2400000" scaled="0"/>
                </a:gradFill>
                <a:effectLst/>
                <a:latin typeface="Segoe UI Semibold" panose="020B0702040204020203" pitchFamily="34" charset="0"/>
                <a:ea typeface="+mn-ea"/>
                <a:cs typeface="Segoe UI Semibold" panose="020B07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00" normalizeH="0" baseline="0" noProof="0" dirty="0">
                <a:ln>
                  <a:noFill/>
                </a:ln>
                <a:solidFill>
                  <a:prstClr val="black"/>
                </a:solidFill>
                <a:effectLst/>
                <a:uLnTx/>
                <a:uFillTx/>
                <a:latin typeface="Segoe UI Semibold" panose="020B0702040204020203" pitchFamily="34" charset="0"/>
                <a:ea typeface="+mn-ea"/>
                <a:cs typeface="Segoe UI Semibold" panose="020B0702040204020203" pitchFamily="34" charset="0"/>
              </a:rPr>
              <a:t>Copilot for Microsoft 365</a:t>
            </a:r>
          </a:p>
        </p:txBody>
      </p:sp>
      <p:sp>
        <p:nvSpPr>
          <p:cNvPr id="19" name="TextBox 18">
            <a:extLst>
              <a:ext uri="{FF2B5EF4-FFF2-40B4-BE49-F238E27FC236}">
                <a16:creationId xmlns:a16="http://schemas.microsoft.com/office/drawing/2014/main" id="{6C4478ED-6454-2841-9A32-F37A5086BD66}"/>
              </a:ext>
            </a:extLst>
          </p:cNvPr>
          <p:cNvSpPr txBox="1"/>
          <p:nvPr/>
        </p:nvSpPr>
        <p:spPr>
          <a:xfrm>
            <a:off x="1922398" y="3591557"/>
            <a:ext cx="8372874" cy="338554"/>
          </a:xfrm>
          <a:prstGeom prst="rect">
            <a:avLst/>
          </a:prstGeom>
          <a:noFill/>
        </p:spPr>
        <p:txBody>
          <a:bodyPr wrap="square" lIns="0" tIns="0" rIns="0" bIns="0" rtlCol="0" anchor="ctr">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50" normalizeH="0" baseline="0" noProof="0">
                <a:ln w="3175">
                  <a:noFill/>
                </a:ln>
                <a:gradFill>
                  <a:gsLst>
                    <a:gs pos="21000">
                      <a:srgbClr val="0078D4"/>
                    </a:gs>
                    <a:gs pos="100000">
                      <a:srgbClr val="C03BC4"/>
                    </a:gs>
                  </a:gsLst>
                  <a:lin ang="2400000" scaled="0"/>
                </a:gradFill>
                <a:effectLst/>
                <a:uLnTx/>
                <a:uFillTx/>
                <a:latin typeface="Segoe UI Semibold" panose="020B0702040204020203" pitchFamily="34" charset="0"/>
                <a:ea typeface="+mn-ea"/>
                <a:cs typeface="Segoe UI Semibold" panose="020B0702040204020203" pitchFamily="34" charset="0"/>
              </a:rPr>
              <a:t>Built on Microsoft’s </a:t>
            </a:r>
            <a:r>
              <a:rPr kumimoji="0" lang="en-US" sz="2200" b="0" i="0" u="none" strike="noStrike" kern="1200" cap="none" spc="-50" normalizeH="0" baseline="0" noProof="0">
                <a:ln w="3175">
                  <a:noFill/>
                </a:ln>
                <a:solidFill>
                  <a:srgbClr val="080808"/>
                </a:solidFill>
                <a:effectLst/>
                <a:uLnTx/>
                <a:uFillTx/>
                <a:latin typeface="Segoe UI Semibold" panose="020B0702040204020203" pitchFamily="34" charset="0"/>
                <a:ea typeface="+mn-ea"/>
                <a:cs typeface="Segoe UI Semibold" panose="020B0702040204020203" pitchFamily="34" charset="0"/>
              </a:rPr>
              <a:t>comprehensive</a:t>
            </a:r>
            <a:r>
              <a:rPr kumimoji="0" lang="en-US" sz="2200" b="0" i="0" u="none" strike="noStrike" kern="1200" cap="none" spc="-50" normalizeH="0" baseline="0" noProof="0">
                <a:ln w="3175">
                  <a:noFill/>
                </a:ln>
                <a:gradFill>
                  <a:gsLst>
                    <a:gs pos="21000">
                      <a:srgbClr val="0078D4"/>
                    </a:gs>
                    <a:gs pos="100000">
                      <a:srgbClr val="C03BC4"/>
                    </a:gs>
                  </a:gsLst>
                  <a:lin ang="2400000" scaled="0"/>
                </a:gradFill>
                <a:effectLst/>
                <a:uLnTx/>
                <a:uFillTx/>
                <a:latin typeface="Segoe UI Semibold" panose="020B0702040204020203" pitchFamily="34" charset="0"/>
                <a:ea typeface="+mn-ea"/>
                <a:cs typeface="Segoe UI Semibold" panose="020B0702040204020203" pitchFamily="34" charset="0"/>
              </a:rPr>
              <a:t> approach</a:t>
            </a:r>
          </a:p>
        </p:txBody>
      </p:sp>
      <p:grpSp>
        <p:nvGrpSpPr>
          <p:cNvPr id="2" name="Group 1" descr="Security">
            <a:extLst>
              <a:ext uri="{FF2B5EF4-FFF2-40B4-BE49-F238E27FC236}">
                <a16:creationId xmlns:a16="http://schemas.microsoft.com/office/drawing/2014/main" id="{F8CB5D6C-91F8-CE4C-F300-9725C8685DB3}"/>
              </a:ext>
            </a:extLst>
          </p:cNvPr>
          <p:cNvGrpSpPr/>
          <p:nvPr/>
        </p:nvGrpSpPr>
        <p:grpSpPr>
          <a:xfrm>
            <a:off x="2324887" y="4348722"/>
            <a:ext cx="1106376" cy="794725"/>
            <a:chOff x="2324887" y="4348722"/>
            <a:chExt cx="1106376" cy="794725"/>
          </a:xfrm>
        </p:grpSpPr>
        <p:sp>
          <p:nvSpPr>
            <p:cNvPr id="4" name="Graphic 6">
              <a:extLst>
                <a:ext uri="{FF2B5EF4-FFF2-40B4-BE49-F238E27FC236}">
                  <a16:creationId xmlns:a16="http://schemas.microsoft.com/office/drawing/2014/main" id="{58C262FF-0F2A-2263-DBCE-BAA82FA36DCA}"/>
                </a:ext>
                <a:ext uri="{C183D7F6-B498-43B3-948B-1728B52AA6E4}">
                  <adec:decorative xmlns:adec="http://schemas.microsoft.com/office/drawing/2017/decorative" val="1"/>
                </a:ext>
              </a:extLst>
            </p:cNvPr>
            <p:cNvSpPr/>
            <p:nvPr/>
          </p:nvSpPr>
          <p:spPr>
            <a:xfrm>
              <a:off x="2706571" y="4348722"/>
              <a:ext cx="381118" cy="400171"/>
            </a:xfrm>
            <a:custGeom>
              <a:avLst/>
              <a:gdLst>
                <a:gd name="connsiteX0" fmla="*/ 0 w 381118"/>
                <a:gd name="connsiteY0" fmla="*/ 71459 h 400171"/>
                <a:gd name="connsiteX1" fmla="*/ 14292 w 381118"/>
                <a:gd name="connsiteY1" fmla="*/ 57167 h 400171"/>
                <a:gd name="connsiteX2" fmla="*/ 162928 w 381118"/>
                <a:gd name="connsiteY2" fmla="*/ 2858 h 400171"/>
                <a:gd name="connsiteX3" fmla="*/ 180078 w 381118"/>
                <a:gd name="connsiteY3" fmla="*/ 2858 h 400171"/>
                <a:gd name="connsiteX4" fmla="*/ 328715 w 381118"/>
                <a:gd name="connsiteY4" fmla="*/ 57167 h 400171"/>
                <a:gd name="connsiteX5" fmla="*/ 343007 w 381118"/>
                <a:gd name="connsiteY5" fmla="*/ 71459 h 400171"/>
                <a:gd name="connsiteX6" fmla="*/ 343007 w 381118"/>
                <a:gd name="connsiteY6" fmla="*/ 171502 h 400171"/>
                <a:gd name="connsiteX7" fmla="*/ 342235 w 381118"/>
                <a:gd name="connsiteY7" fmla="*/ 190484 h 400171"/>
                <a:gd name="connsiteX8" fmla="*/ 314337 w 381118"/>
                <a:gd name="connsiteY8" fmla="*/ 177449 h 400171"/>
                <a:gd name="connsiteX9" fmla="*/ 314423 w 381118"/>
                <a:gd name="connsiteY9" fmla="*/ 171502 h 400171"/>
                <a:gd name="connsiteX10" fmla="*/ 314423 w 381118"/>
                <a:gd name="connsiteY10" fmla="*/ 85331 h 400171"/>
                <a:gd name="connsiteX11" fmla="*/ 171503 w 381118"/>
                <a:gd name="connsiteY11" fmla="*/ 31972 h 400171"/>
                <a:gd name="connsiteX12" fmla="*/ 28584 w 381118"/>
                <a:gd name="connsiteY12" fmla="*/ 85331 h 400171"/>
                <a:gd name="connsiteX13" fmla="*/ 28584 w 381118"/>
                <a:gd name="connsiteY13" fmla="*/ 171502 h 400171"/>
                <a:gd name="connsiteX14" fmla="*/ 164357 w 381118"/>
                <a:gd name="connsiteY14" fmla="*/ 348428 h 400171"/>
                <a:gd name="connsiteX15" fmla="*/ 183503 w 381118"/>
                <a:gd name="connsiteY15" fmla="*/ 377396 h 400171"/>
                <a:gd name="connsiteX16" fmla="*/ 176742 w 381118"/>
                <a:gd name="connsiteY16" fmla="*/ 380121 h 400171"/>
                <a:gd name="connsiteX17" fmla="*/ 166265 w 381118"/>
                <a:gd name="connsiteY17" fmla="*/ 380121 h 400171"/>
                <a:gd name="connsiteX18" fmla="*/ 0 w 381118"/>
                <a:gd name="connsiteY18" fmla="*/ 171502 h 400171"/>
                <a:gd name="connsiteX19" fmla="*/ 0 w 381118"/>
                <a:gd name="connsiteY19" fmla="*/ 71459 h 400171"/>
                <a:gd name="connsiteX20" fmla="*/ 381118 w 381118"/>
                <a:gd name="connsiteY20" fmla="*/ 295365 h 400171"/>
                <a:gd name="connsiteX21" fmla="*/ 276311 w 381118"/>
                <a:gd name="connsiteY21" fmla="*/ 400172 h 400171"/>
                <a:gd name="connsiteX22" fmla="*/ 171503 w 381118"/>
                <a:gd name="connsiteY22" fmla="*/ 295365 h 400171"/>
                <a:gd name="connsiteX23" fmla="*/ 276311 w 381118"/>
                <a:gd name="connsiteY23" fmla="*/ 190558 h 400171"/>
                <a:gd name="connsiteX24" fmla="*/ 381118 w 381118"/>
                <a:gd name="connsiteY24" fmla="*/ 295365 h 400171"/>
                <a:gd name="connsiteX25" fmla="*/ 340217 w 381118"/>
                <a:gd name="connsiteY25" fmla="*/ 250515 h 400171"/>
                <a:gd name="connsiteX26" fmla="*/ 326740 w 381118"/>
                <a:gd name="connsiteY26" fmla="*/ 250515 h 400171"/>
                <a:gd name="connsiteX27" fmla="*/ 257255 w 381118"/>
                <a:gd name="connsiteY27" fmla="*/ 320002 h 400171"/>
                <a:gd name="connsiteX28" fmla="*/ 225881 w 381118"/>
                <a:gd name="connsiteY28" fmla="*/ 288627 h 400171"/>
                <a:gd name="connsiteX29" fmla="*/ 212405 w 381118"/>
                <a:gd name="connsiteY29" fmla="*/ 288627 h 400171"/>
                <a:gd name="connsiteX30" fmla="*/ 212405 w 381118"/>
                <a:gd name="connsiteY30" fmla="*/ 302103 h 400171"/>
                <a:gd name="connsiteX31" fmla="*/ 250517 w 381118"/>
                <a:gd name="connsiteY31" fmla="*/ 340214 h 400171"/>
                <a:gd name="connsiteX32" fmla="*/ 263993 w 381118"/>
                <a:gd name="connsiteY32" fmla="*/ 340214 h 400171"/>
                <a:gd name="connsiteX33" fmla="*/ 340217 w 381118"/>
                <a:gd name="connsiteY33" fmla="*/ 263991 h 400171"/>
                <a:gd name="connsiteX34" fmla="*/ 340217 w 381118"/>
                <a:gd name="connsiteY34" fmla="*/ 250515 h 40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81118" h="400171">
                  <a:moveTo>
                    <a:pt x="0" y="71459"/>
                  </a:moveTo>
                  <a:cubicBezTo>
                    <a:pt x="0" y="63566"/>
                    <a:pt x="6399" y="57167"/>
                    <a:pt x="14292" y="57167"/>
                  </a:cubicBezTo>
                  <a:cubicBezTo>
                    <a:pt x="65046" y="57167"/>
                    <a:pt x="114487" y="39189"/>
                    <a:pt x="162928" y="2858"/>
                  </a:cubicBezTo>
                  <a:cubicBezTo>
                    <a:pt x="168010" y="-953"/>
                    <a:pt x="174996" y="-953"/>
                    <a:pt x="180078" y="2858"/>
                  </a:cubicBezTo>
                  <a:cubicBezTo>
                    <a:pt x="228519" y="39189"/>
                    <a:pt x="277961" y="57167"/>
                    <a:pt x="328715" y="57167"/>
                  </a:cubicBezTo>
                  <a:cubicBezTo>
                    <a:pt x="336608" y="57167"/>
                    <a:pt x="343007" y="63566"/>
                    <a:pt x="343007" y="71459"/>
                  </a:cubicBezTo>
                  <a:lnTo>
                    <a:pt x="343007" y="171502"/>
                  </a:lnTo>
                  <a:cubicBezTo>
                    <a:pt x="343007" y="177945"/>
                    <a:pt x="342749" y="184271"/>
                    <a:pt x="342235" y="190484"/>
                  </a:cubicBezTo>
                  <a:cubicBezTo>
                    <a:pt x="333597" y="185043"/>
                    <a:pt x="324240" y="180639"/>
                    <a:pt x="314337" y="177449"/>
                  </a:cubicBezTo>
                  <a:cubicBezTo>
                    <a:pt x="314394" y="175479"/>
                    <a:pt x="314423" y="173497"/>
                    <a:pt x="314423" y="171502"/>
                  </a:cubicBezTo>
                  <a:lnTo>
                    <a:pt x="314423" y="85331"/>
                  </a:lnTo>
                  <a:cubicBezTo>
                    <a:pt x="265310" y="82432"/>
                    <a:pt x="217603" y="64567"/>
                    <a:pt x="171503" y="31972"/>
                  </a:cubicBezTo>
                  <a:cubicBezTo>
                    <a:pt x="125404" y="64567"/>
                    <a:pt x="77698" y="82432"/>
                    <a:pt x="28584" y="85331"/>
                  </a:cubicBezTo>
                  <a:lnTo>
                    <a:pt x="28584" y="171502"/>
                  </a:lnTo>
                  <a:cubicBezTo>
                    <a:pt x="28584" y="250561"/>
                    <a:pt x="73018" y="309112"/>
                    <a:pt x="164357" y="348428"/>
                  </a:cubicBezTo>
                  <a:cubicBezTo>
                    <a:pt x="169373" y="358992"/>
                    <a:pt x="175840" y="368735"/>
                    <a:pt x="183503" y="377396"/>
                  </a:cubicBezTo>
                  <a:cubicBezTo>
                    <a:pt x="181271" y="378317"/>
                    <a:pt x="179019" y="379224"/>
                    <a:pt x="176742" y="380121"/>
                  </a:cubicBezTo>
                  <a:cubicBezTo>
                    <a:pt x="173375" y="381447"/>
                    <a:pt x="169632" y="381447"/>
                    <a:pt x="166265" y="380121"/>
                  </a:cubicBezTo>
                  <a:cubicBezTo>
                    <a:pt x="56359" y="336824"/>
                    <a:pt x="0" y="266804"/>
                    <a:pt x="0" y="171502"/>
                  </a:cubicBezTo>
                  <a:lnTo>
                    <a:pt x="0" y="71459"/>
                  </a:lnTo>
                  <a:close/>
                  <a:moveTo>
                    <a:pt x="381118" y="295365"/>
                  </a:moveTo>
                  <a:cubicBezTo>
                    <a:pt x="381118" y="353249"/>
                    <a:pt x="334195" y="400172"/>
                    <a:pt x="276311" y="400172"/>
                  </a:cubicBezTo>
                  <a:cubicBezTo>
                    <a:pt x="218427" y="400172"/>
                    <a:pt x="171503" y="353249"/>
                    <a:pt x="171503" y="295365"/>
                  </a:cubicBezTo>
                  <a:cubicBezTo>
                    <a:pt x="171503" y="237481"/>
                    <a:pt x="218427" y="190558"/>
                    <a:pt x="276311" y="190558"/>
                  </a:cubicBezTo>
                  <a:cubicBezTo>
                    <a:pt x="334195" y="190558"/>
                    <a:pt x="381118" y="237481"/>
                    <a:pt x="381118" y="295365"/>
                  </a:cubicBezTo>
                  <a:close/>
                  <a:moveTo>
                    <a:pt x="340217" y="250515"/>
                  </a:moveTo>
                  <a:cubicBezTo>
                    <a:pt x="336495" y="246795"/>
                    <a:pt x="330462" y="246795"/>
                    <a:pt x="326740" y="250515"/>
                  </a:cubicBezTo>
                  <a:lnTo>
                    <a:pt x="257255" y="320002"/>
                  </a:lnTo>
                  <a:lnTo>
                    <a:pt x="225881" y="288627"/>
                  </a:lnTo>
                  <a:cubicBezTo>
                    <a:pt x="222160" y="284907"/>
                    <a:pt x="216126" y="284907"/>
                    <a:pt x="212405" y="288627"/>
                  </a:cubicBezTo>
                  <a:cubicBezTo>
                    <a:pt x="208685" y="292348"/>
                    <a:pt x="208685" y="298381"/>
                    <a:pt x="212405" y="302103"/>
                  </a:cubicBezTo>
                  <a:lnTo>
                    <a:pt x="250517" y="340214"/>
                  </a:lnTo>
                  <a:cubicBezTo>
                    <a:pt x="254238" y="343934"/>
                    <a:pt x="260271" y="343934"/>
                    <a:pt x="263993" y="340214"/>
                  </a:cubicBezTo>
                  <a:lnTo>
                    <a:pt x="340217" y="263991"/>
                  </a:lnTo>
                  <a:cubicBezTo>
                    <a:pt x="343936" y="260270"/>
                    <a:pt x="343936" y="254237"/>
                    <a:pt x="340217" y="250515"/>
                  </a:cubicBezTo>
                  <a:close/>
                </a:path>
              </a:pathLst>
            </a:custGeom>
            <a:gradFill>
              <a:gsLst>
                <a:gs pos="0">
                  <a:schemeClr val="accent1"/>
                </a:gs>
                <a:gs pos="100000">
                  <a:schemeClr val="accent3"/>
                </a:gs>
              </a:gsLst>
              <a:lin ang="16200000" scaled="1"/>
            </a:gradFill>
            <a:ln w="0">
              <a:noFill/>
              <a:prstDash val="solid"/>
              <a:round/>
              <a:headEnd/>
              <a:tailEnd/>
            </a:ln>
          </p:spPr>
          <p:txBody>
            <a:bodyPr rot="0" spcFirstLastPara="0" vertOverflow="overflow" horzOverflow="overflow" vert="horz" wrap="square" lIns="76200" tIns="38100" rIns="76200" bIns="38100" numCol="1" spcCol="0" rtlCol="0" fromWordArt="0" anchor="t" anchorCtr="0" forceAA="0" compatLnSpc="1">
              <a:prstTxWarp prst="textNoShape">
                <a:avLst/>
              </a:prstTxWarp>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sp>
          <p:nvSpPr>
            <p:cNvPr id="15" name="TextBox 14">
              <a:extLst>
                <a:ext uri="{FF2B5EF4-FFF2-40B4-BE49-F238E27FC236}">
                  <a16:creationId xmlns:a16="http://schemas.microsoft.com/office/drawing/2014/main" id="{3178387C-94EF-7E6A-C85E-63B5D03554D2}"/>
                </a:ext>
              </a:extLst>
            </p:cNvPr>
            <p:cNvSpPr txBox="1"/>
            <p:nvPr/>
          </p:nvSpPr>
          <p:spPr>
            <a:xfrm>
              <a:off x="2324887" y="4912615"/>
              <a:ext cx="1106376" cy="230832"/>
            </a:xfrm>
            <a:prstGeom prst="rect">
              <a:avLst/>
            </a:prstGeom>
            <a:noFill/>
          </p:spPr>
          <p:txBody>
            <a:bodyPr wrap="square" lIns="0" tIns="0" rIns="0" bIns="0" rtlCol="0" anchor="ctr">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50" normalizeH="0" baseline="0" noProof="0">
                  <a:ln w="3175">
                    <a:noFill/>
                  </a:ln>
                  <a:gradFill>
                    <a:gsLst>
                      <a:gs pos="2917">
                        <a:srgbClr val="080808"/>
                      </a:gs>
                      <a:gs pos="30000">
                        <a:srgbClr val="080808"/>
                      </a:gs>
                    </a:gsLst>
                    <a:lin ang="5400000" scaled="0"/>
                  </a:gradFill>
                  <a:effectLst/>
                  <a:uLnTx/>
                  <a:uFillTx/>
                  <a:latin typeface="Segoe UI Semibold" panose="020B0502040204020203" pitchFamily="34" charset="0"/>
                  <a:ea typeface="+mn-ea"/>
                  <a:cs typeface="Segoe UI Semibold" panose="020B0502040204020203" pitchFamily="34" charset="0"/>
                </a:rPr>
                <a:t>Security</a:t>
              </a:r>
            </a:p>
          </p:txBody>
        </p:sp>
      </p:grpSp>
      <p:sp>
        <p:nvSpPr>
          <p:cNvPr id="40" name="Graphic 8">
            <a:extLst>
              <a:ext uri="{FF2B5EF4-FFF2-40B4-BE49-F238E27FC236}">
                <a16:creationId xmlns:a16="http://schemas.microsoft.com/office/drawing/2014/main" id="{E7DAA37D-40E8-EC15-DF3C-09FB5AA9B7BC}"/>
              </a:ext>
              <a:ext uri="{C183D7F6-B498-43B3-948B-1728B52AA6E4}">
                <adec:decorative xmlns:adec="http://schemas.microsoft.com/office/drawing/2017/decorative" val="1"/>
              </a:ext>
            </a:extLst>
          </p:cNvPr>
          <p:cNvSpPr/>
          <p:nvPr/>
        </p:nvSpPr>
        <p:spPr>
          <a:xfrm>
            <a:off x="3794135" y="4438529"/>
            <a:ext cx="205967" cy="205934"/>
          </a:xfrm>
          <a:custGeom>
            <a:avLst/>
            <a:gdLst>
              <a:gd name="connsiteX0" fmla="*/ 102943 w 205967"/>
              <a:gd name="connsiteY0" fmla="*/ 0 h 205934"/>
              <a:gd name="connsiteX1" fmla="*/ 111691 w 205967"/>
              <a:gd name="connsiteY1" fmla="*/ 7627 h 205934"/>
              <a:gd name="connsiteX2" fmla="*/ 111772 w 205967"/>
              <a:gd name="connsiteY2" fmla="*/ 8824 h 205934"/>
              <a:gd name="connsiteX3" fmla="*/ 111786 w 205967"/>
              <a:gd name="connsiteY3" fmla="*/ 94145 h 205934"/>
              <a:gd name="connsiteX4" fmla="*/ 197142 w 205967"/>
              <a:gd name="connsiteY4" fmla="*/ 94145 h 205934"/>
              <a:gd name="connsiteX5" fmla="*/ 205968 w 205967"/>
              <a:gd name="connsiteY5" fmla="*/ 102971 h 205934"/>
              <a:gd name="connsiteX6" fmla="*/ 198340 w 205967"/>
              <a:gd name="connsiteY6" fmla="*/ 111718 h 205934"/>
              <a:gd name="connsiteX7" fmla="*/ 197142 w 205967"/>
              <a:gd name="connsiteY7" fmla="*/ 111798 h 205934"/>
              <a:gd name="connsiteX8" fmla="*/ 111786 w 205967"/>
              <a:gd name="connsiteY8" fmla="*/ 111798 h 205934"/>
              <a:gd name="connsiteX9" fmla="*/ 111809 w 205967"/>
              <a:gd name="connsiteY9" fmla="*/ 197106 h 205934"/>
              <a:gd name="connsiteX10" fmla="*/ 102986 w 205967"/>
              <a:gd name="connsiteY10" fmla="*/ 205935 h 205934"/>
              <a:gd name="connsiteX11" fmla="*/ 94238 w 205967"/>
              <a:gd name="connsiteY11" fmla="*/ 198308 h 205934"/>
              <a:gd name="connsiteX12" fmla="*/ 94157 w 205967"/>
              <a:gd name="connsiteY12" fmla="*/ 197110 h 205934"/>
              <a:gd name="connsiteX13" fmla="*/ 94134 w 205967"/>
              <a:gd name="connsiteY13" fmla="*/ 111798 h 205934"/>
              <a:gd name="connsiteX14" fmla="*/ 8826 w 205967"/>
              <a:gd name="connsiteY14" fmla="*/ 111798 h 205934"/>
              <a:gd name="connsiteX15" fmla="*/ 0 w 205967"/>
              <a:gd name="connsiteY15" fmla="*/ 102971 h 205934"/>
              <a:gd name="connsiteX16" fmla="*/ 7628 w 205967"/>
              <a:gd name="connsiteY16" fmla="*/ 94225 h 205934"/>
              <a:gd name="connsiteX17" fmla="*/ 8826 w 205967"/>
              <a:gd name="connsiteY17" fmla="*/ 94145 h 205934"/>
              <a:gd name="connsiteX18" fmla="*/ 94134 w 205967"/>
              <a:gd name="connsiteY18" fmla="*/ 94145 h 205934"/>
              <a:gd name="connsiteX19" fmla="*/ 94119 w 205967"/>
              <a:gd name="connsiteY19" fmla="*/ 8828 h 205934"/>
              <a:gd name="connsiteX20" fmla="*/ 102943 w 205967"/>
              <a:gd name="connsiteY20" fmla="*/ 0 h 205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967" h="205934">
                <a:moveTo>
                  <a:pt x="102943" y="0"/>
                </a:moveTo>
                <a:cubicBezTo>
                  <a:pt x="107412" y="0"/>
                  <a:pt x="111106" y="3319"/>
                  <a:pt x="111691" y="7627"/>
                </a:cubicBezTo>
                <a:lnTo>
                  <a:pt x="111772" y="8824"/>
                </a:lnTo>
                <a:lnTo>
                  <a:pt x="111786" y="94145"/>
                </a:lnTo>
                <a:lnTo>
                  <a:pt x="197142" y="94145"/>
                </a:lnTo>
                <a:cubicBezTo>
                  <a:pt x="202016" y="94145"/>
                  <a:pt x="205968" y="98097"/>
                  <a:pt x="205968" y="102971"/>
                </a:cubicBezTo>
                <a:cubicBezTo>
                  <a:pt x="205968" y="107440"/>
                  <a:pt x="202647" y="111133"/>
                  <a:pt x="198340" y="111718"/>
                </a:cubicBezTo>
                <a:lnTo>
                  <a:pt x="197142" y="111798"/>
                </a:lnTo>
                <a:lnTo>
                  <a:pt x="111786" y="111798"/>
                </a:lnTo>
                <a:lnTo>
                  <a:pt x="111809" y="197106"/>
                </a:lnTo>
                <a:cubicBezTo>
                  <a:pt x="111811" y="201981"/>
                  <a:pt x="107860" y="205935"/>
                  <a:pt x="102986" y="205935"/>
                </a:cubicBezTo>
                <a:cubicBezTo>
                  <a:pt x="98517" y="205935"/>
                  <a:pt x="94823" y="202616"/>
                  <a:pt x="94238" y="198308"/>
                </a:cubicBezTo>
                <a:lnTo>
                  <a:pt x="94157" y="197110"/>
                </a:lnTo>
                <a:lnTo>
                  <a:pt x="94134" y="111798"/>
                </a:lnTo>
                <a:lnTo>
                  <a:pt x="8826" y="111798"/>
                </a:lnTo>
                <a:cubicBezTo>
                  <a:pt x="3952" y="111798"/>
                  <a:pt x="0" y="107846"/>
                  <a:pt x="0" y="102971"/>
                </a:cubicBezTo>
                <a:cubicBezTo>
                  <a:pt x="0" y="98503"/>
                  <a:pt x="3320" y="94810"/>
                  <a:pt x="7628" y="94225"/>
                </a:cubicBezTo>
                <a:lnTo>
                  <a:pt x="8826" y="94145"/>
                </a:lnTo>
                <a:lnTo>
                  <a:pt x="94134" y="94145"/>
                </a:lnTo>
                <a:lnTo>
                  <a:pt x="94119" y="8828"/>
                </a:lnTo>
                <a:cubicBezTo>
                  <a:pt x="94118" y="3953"/>
                  <a:pt x="98069" y="0"/>
                  <a:pt x="102943" y="0"/>
                </a:cubicBezTo>
                <a:close/>
              </a:path>
            </a:pathLst>
          </a:custGeom>
          <a:solidFill>
            <a:schemeClr val="accent3"/>
          </a:solidFill>
          <a:ln w="3175">
            <a:solidFill>
              <a:schemeClr val="accent3"/>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gradFill>
                <a:gsLst>
                  <a:gs pos="0">
                    <a:srgbClr val="FFFFFF"/>
                  </a:gs>
                  <a:gs pos="100000">
                    <a:srgbClr val="FFFFFF"/>
                  </a:gs>
                </a:gsLst>
                <a:lin ang="5400000" scaled="0"/>
              </a:gradFill>
              <a:effectLst/>
              <a:uLnTx/>
              <a:uFillTx/>
              <a:latin typeface="Segoe UI Semibold"/>
              <a:ea typeface="+mn-ea"/>
              <a:cs typeface="Segoe UI" pitchFamily="34" charset="0"/>
            </a:endParaRPr>
          </a:p>
        </p:txBody>
      </p:sp>
      <p:sp>
        <p:nvSpPr>
          <p:cNvPr id="41" name="Graphic 8">
            <a:extLst>
              <a:ext uri="{FF2B5EF4-FFF2-40B4-BE49-F238E27FC236}">
                <a16:creationId xmlns:a16="http://schemas.microsoft.com/office/drawing/2014/main" id="{0639C614-3695-6BF4-B08D-C00E2CD41B9A}"/>
              </a:ext>
              <a:ext uri="{C183D7F6-B498-43B3-948B-1728B52AA6E4}">
                <adec:decorative xmlns:adec="http://schemas.microsoft.com/office/drawing/2017/decorative" val="1"/>
              </a:ext>
            </a:extLst>
          </p:cNvPr>
          <p:cNvSpPr/>
          <p:nvPr/>
        </p:nvSpPr>
        <p:spPr>
          <a:xfrm>
            <a:off x="5949454" y="4444925"/>
            <a:ext cx="205967" cy="205934"/>
          </a:xfrm>
          <a:custGeom>
            <a:avLst/>
            <a:gdLst>
              <a:gd name="connsiteX0" fmla="*/ 102943 w 205967"/>
              <a:gd name="connsiteY0" fmla="*/ 0 h 205934"/>
              <a:gd name="connsiteX1" fmla="*/ 111691 w 205967"/>
              <a:gd name="connsiteY1" fmla="*/ 7627 h 205934"/>
              <a:gd name="connsiteX2" fmla="*/ 111772 w 205967"/>
              <a:gd name="connsiteY2" fmla="*/ 8824 h 205934"/>
              <a:gd name="connsiteX3" fmla="*/ 111786 w 205967"/>
              <a:gd name="connsiteY3" fmla="*/ 94145 h 205934"/>
              <a:gd name="connsiteX4" fmla="*/ 197142 w 205967"/>
              <a:gd name="connsiteY4" fmla="*/ 94145 h 205934"/>
              <a:gd name="connsiteX5" fmla="*/ 205968 w 205967"/>
              <a:gd name="connsiteY5" fmla="*/ 102971 h 205934"/>
              <a:gd name="connsiteX6" fmla="*/ 198340 w 205967"/>
              <a:gd name="connsiteY6" fmla="*/ 111718 h 205934"/>
              <a:gd name="connsiteX7" fmla="*/ 197142 w 205967"/>
              <a:gd name="connsiteY7" fmla="*/ 111798 h 205934"/>
              <a:gd name="connsiteX8" fmla="*/ 111786 w 205967"/>
              <a:gd name="connsiteY8" fmla="*/ 111798 h 205934"/>
              <a:gd name="connsiteX9" fmla="*/ 111809 w 205967"/>
              <a:gd name="connsiteY9" fmla="*/ 197106 h 205934"/>
              <a:gd name="connsiteX10" fmla="*/ 102986 w 205967"/>
              <a:gd name="connsiteY10" fmla="*/ 205935 h 205934"/>
              <a:gd name="connsiteX11" fmla="*/ 94238 w 205967"/>
              <a:gd name="connsiteY11" fmla="*/ 198308 h 205934"/>
              <a:gd name="connsiteX12" fmla="*/ 94157 w 205967"/>
              <a:gd name="connsiteY12" fmla="*/ 197110 h 205934"/>
              <a:gd name="connsiteX13" fmla="*/ 94134 w 205967"/>
              <a:gd name="connsiteY13" fmla="*/ 111798 h 205934"/>
              <a:gd name="connsiteX14" fmla="*/ 8826 w 205967"/>
              <a:gd name="connsiteY14" fmla="*/ 111798 h 205934"/>
              <a:gd name="connsiteX15" fmla="*/ 0 w 205967"/>
              <a:gd name="connsiteY15" fmla="*/ 102971 h 205934"/>
              <a:gd name="connsiteX16" fmla="*/ 7628 w 205967"/>
              <a:gd name="connsiteY16" fmla="*/ 94225 h 205934"/>
              <a:gd name="connsiteX17" fmla="*/ 8826 w 205967"/>
              <a:gd name="connsiteY17" fmla="*/ 94145 h 205934"/>
              <a:gd name="connsiteX18" fmla="*/ 94134 w 205967"/>
              <a:gd name="connsiteY18" fmla="*/ 94145 h 205934"/>
              <a:gd name="connsiteX19" fmla="*/ 94119 w 205967"/>
              <a:gd name="connsiteY19" fmla="*/ 8828 h 205934"/>
              <a:gd name="connsiteX20" fmla="*/ 102943 w 205967"/>
              <a:gd name="connsiteY20" fmla="*/ 0 h 205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967" h="205934">
                <a:moveTo>
                  <a:pt x="102943" y="0"/>
                </a:moveTo>
                <a:cubicBezTo>
                  <a:pt x="107412" y="0"/>
                  <a:pt x="111106" y="3319"/>
                  <a:pt x="111691" y="7627"/>
                </a:cubicBezTo>
                <a:lnTo>
                  <a:pt x="111772" y="8824"/>
                </a:lnTo>
                <a:lnTo>
                  <a:pt x="111786" y="94145"/>
                </a:lnTo>
                <a:lnTo>
                  <a:pt x="197142" y="94145"/>
                </a:lnTo>
                <a:cubicBezTo>
                  <a:pt x="202016" y="94145"/>
                  <a:pt x="205968" y="98097"/>
                  <a:pt x="205968" y="102971"/>
                </a:cubicBezTo>
                <a:cubicBezTo>
                  <a:pt x="205968" y="107440"/>
                  <a:pt x="202647" y="111133"/>
                  <a:pt x="198340" y="111718"/>
                </a:cubicBezTo>
                <a:lnTo>
                  <a:pt x="197142" y="111798"/>
                </a:lnTo>
                <a:lnTo>
                  <a:pt x="111786" y="111798"/>
                </a:lnTo>
                <a:lnTo>
                  <a:pt x="111809" y="197106"/>
                </a:lnTo>
                <a:cubicBezTo>
                  <a:pt x="111811" y="201981"/>
                  <a:pt x="107860" y="205935"/>
                  <a:pt x="102986" y="205935"/>
                </a:cubicBezTo>
                <a:cubicBezTo>
                  <a:pt x="98517" y="205935"/>
                  <a:pt x="94823" y="202616"/>
                  <a:pt x="94238" y="198308"/>
                </a:cubicBezTo>
                <a:lnTo>
                  <a:pt x="94157" y="197110"/>
                </a:lnTo>
                <a:lnTo>
                  <a:pt x="94134" y="111798"/>
                </a:lnTo>
                <a:lnTo>
                  <a:pt x="8826" y="111798"/>
                </a:lnTo>
                <a:cubicBezTo>
                  <a:pt x="3952" y="111798"/>
                  <a:pt x="0" y="107846"/>
                  <a:pt x="0" y="102971"/>
                </a:cubicBezTo>
                <a:cubicBezTo>
                  <a:pt x="0" y="98503"/>
                  <a:pt x="3320" y="94810"/>
                  <a:pt x="7628" y="94225"/>
                </a:cubicBezTo>
                <a:lnTo>
                  <a:pt x="8826" y="94145"/>
                </a:lnTo>
                <a:lnTo>
                  <a:pt x="94134" y="94145"/>
                </a:lnTo>
                <a:lnTo>
                  <a:pt x="94119" y="8828"/>
                </a:lnTo>
                <a:cubicBezTo>
                  <a:pt x="94118" y="3953"/>
                  <a:pt x="98069" y="0"/>
                  <a:pt x="102943" y="0"/>
                </a:cubicBezTo>
                <a:close/>
              </a:path>
            </a:pathLst>
          </a:custGeom>
          <a:solidFill>
            <a:schemeClr val="accent3"/>
          </a:solidFill>
          <a:ln w="3175">
            <a:solidFill>
              <a:schemeClr val="accent3"/>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gradFill>
                <a:gsLst>
                  <a:gs pos="0">
                    <a:srgbClr val="FFFFFF"/>
                  </a:gs>
                  <a:gs pos="100000">
                    <a:srgbClr val="FFFFFF"/>
                  </a:gs>
                </a:gsLst>
                <a:lin ang="5400000" scaled="0"/>
              </a:gradFill>
              <a:effectLst/>
              <a:uLnTx/>
              <a:uFillTx/>
              <a:latin typeface="Segoe UI Semibold"/>
              <a:ea typeface="+mn-ea"/>
              <a:cs typeface="Segoe UI" pitchFamily="34" charset="0"/>
            </a:endParaRPr>
          </a:p>
        </p:txBody>
      </p:sp>
      <p:sp>
        <p:nvSpPr>
          <p:cNvPr id="44" name="Graphic 8">
            <a:extLst>
              <a:ext uri="{FF2B5EF4-FFF2-40B4-BE49-F238E27FC236}">
                <a16:creationId xmlns:a16="http://schemas.microsoft.com/office/drawing/2014/main" id="{F075C214-BE7E-B9D5-D8AE-10407A8E16F7}"/>
              </a:ext>
              <a:ext uri="{C183D7F6-B498-43B3-948B-1728B52AA6E4}">
                <adec:decorative xmlns:adec="http://schemas.microsoft.com/office/drawing/2017/decorative" val="1"/>
              </a:ext>
            </a:extLst>
          </p:cNvPr>
          <p:cNvSpPr/>
          <p:nvPr/>
        </p:nvSpPr>
        <p:spPr>
          <a:xfrm>
            <a:off x="8016322" y="4438529"/>
            <a:ext cx="205967" cy="205934"/>
          </a:xfrm>
          <a:custGeom>
            <a:avLst/>
            <a:gdLst>
              <a:gd name="connsiteX0" fmla="*/ 102943 w 205967"/>
              <a:gd name="connsiteY0" fmla="*/ 0 h 205934"/>
              <a:gd name="connsiteX1" fmla="*/ 111691 w 205967"/>
              <a:gd name="connsiteY1" fmla="*/ 7627 h 205934"/>
              <a:gd name="connsiteX2" fmla="*/ 111772 w 205967"/>
              <a:gd name="connsiteY2" fmla="*/ 8824 h 205934"/>
              <a:gd name="connsiteX3" fmla="*/ 111786 w 205967"/>
              <a:gd name="connsiteY3" fmla="*/ 94145 h 205934"/>
              <a:gd name="connsiteX4" fmla="*/ 197142 w 205967"/>
              <a:gd name="connsiteY4" fmla="*/ 94145 h 205934"/>
              <a:gd name="connsiteX5" fmla="*/ 205968 w 205967"/>
              <a:gd name="connsiteY5" fmla="*/ 102971 h 205934"/>
              <a:gd name="connsiteX6" fmla="*/ 198340 w 205967"/>
              <a:gd name="connsiteY6" fmla="*/ 111718 h 205934"/>
              <a:gd name="connsiteX7" fmla="*/ 197142 w 205967"/>
              <a:gd name="connsiteY7" fmla="*/ 111798 h 205934"/>
              <a:gd name="connsiteX8" fmla="*/ 111786 w 205967"/>
              <a:gd name="connsiteY8" fmla="*/ 111798 h 205934"/>
              <a:gd name="connsiteX9" fmla="*/ 111809 w 205967"/>
              <a:gd name="connsiteY9" fmla="*/ 197106 h 205934"/>
              <a:gd name="connsiteX10" fmla="*/ 102986 w 205967"/>
              <a:gd name="connsiteY10" fmla="*/ 205935 h 205934"/>
              <a:gd name="connsiteX11" fmla="*/ 94238 w 205967"/>
              <a:gd name="connsiteY11" fmla="*/ 198308 h 205934"/>
              <a:gd name="connsiteX12" fmla="*/ 94157 w 205967"/>
              <a:gd name="connsiteY12" fmla="*/ 197110 h 205934"/>
              <a:gd name="connsiteX13" fmla="*/ 94134 w 205967"/>
              <a:gd name="connsiteY13" fmla="*/ 111798 h 205934"/>
              <a:gd name="connsiteX14" fmla="*/ 8826 w 205967"/>
              <a:gd name="connsiteY14" fmla="*/ 111798 h 205934"/>
              <a:gd name="connsiteX15" fmla="*/ 0 w 205967"/>
              <a:gd name="connsiteY15" fmla="*/ 102971 h 205934"/>
              <a:gd name="connsiteX16" fmla="*/ 7628 w 205967"/>
              <a:gd name="connsiteY16" fmla="*/ 94225 h 205934"/>
              <a:gd name="connsiteX17" fmla="*/ 8826 w 205967"/>
              <a:gd name="connsiteY17" fmla="*/ 94145 h 205934"/>
              <a:gd name="connsiteX18" fmla="*/ 94134 w 205967"/>
              <a:gd name="connsiteY18" fmla="*/ 94145 h 205934"/>
              <a:gd name="connsiteX19" fmla="*/ 94119 w 205967"/>
              <a:gd name="connsiteY19" fmla="*/ 8828 h 205934"/>
              <a:gd name="connsiteX20" fmla="*/ 102943 w 205967"/>
              <a:gd name="connsiteY20" fmla="*/ 0 h 205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967" h="205934">
                <a:moveTo>
                  <a:pt x="102943" y="0"/>
                </a:moveTo>
                <a:cubicBezTo>
                  <a:pt x="107412" y="0"/>
                  <a:pt x="111106" y="3319"/>
                  <a:pt x="111691" y="7627"/>
                </a:cubicBezTo>
                <a:lnTo>
                  <a:pt x="111772" y="8824"/>
                </a:lnTo>
                <a:lnTo>
                  <a:pt x="111786" y="94145"/>
                </a:lnTo>
                <a:lnTo>
                  <a:pt x="197142" y="94145"/>
                </a:lnTo>
                <a:cubicBezTo>
                  <a:pt x="202016" y="94145"/>
                  <a:pt x="205968" y="98097"/>
                  <a:pt x="205968" y="102971"/>
                </a:cubicBezTo>
                <a:cubicBezTo>
                  <a:pt x="205968" y="107440"/>
                  <a:pt x="202647" y="111133"/>
                  <a:pt x="198340" y="111718"/>
                </a:cubicBezTo>
                <a:lnTo>
                  <a:pt x="197142" y="111798"/>
                </a:lnTo>
                <a:lnTo>
                  <a:pt x="111786" y="111798"/>
                </a:lnTo>
                <a:lnTo>
                  <a:pt x="111809" y="197106"/>
                </a:lnTo>
                <a:cubicBezTo>
                  <a:pt x="111811" y="201981"/>
                  <a:pt x="107860" y="205935"/>
                  <a:pt x="102986" y="205935"/>
                </a:cubicBezTo>
                <a:cubicBezTo>
                  <a:pt x="98517" y="205935"/>
                  <a:pt x="94823" y="202616"/>
                  <a:pt x="94238" y="198308"/>
                </a:cubicBezTo>
                <a:lnTo>
                  <a:pt x="94157" y="197110"/>
                </a:lnTo>
                <a:lnTo>
                  <a:pt x="94134" y="111798"/>
                </a:lnTo>
                <a:lnTo>
                  <a:pt x="8826" y="111798"/>
                </a:lnTo>
                <a:cubicBezTo>
                  <a:pt x="3952" y="111798"/>
                  <a:pt x="0" y="107846"/>
                  <a:pt x="0" y="102971"/>
                </a:cubicBezTo>
                <a:cubicBezTo>
                  <a:pt x="0" y="98503"/>
                  <a:pt x="3320" y="94810"/>
                  <a:pt x="7628" y="94225"/>
                </a:cubicBezTo>
                <a:lnTo>
                  <a:pt x="8826" y="94145"/>
                </a:lnTo>
                <a:lnTo>
                  <a:pt x="94134" y="94145"/>
                </a:lnTo>
                <a:lnTo>
                  <a:pt x="94119" y="8828"/>
                </a:lnTo>
                <a:cubicBezTo>
                  <a:pt x="94118" y="3953"/>
                  <a:pt x="98069" y="0"/>
                  <a:pt x="102943" y="0"/>
                </a:cubicBezTo>
                <a:close/>
              </a:path>
            </a:pathLst>
          </a:custGeom>
          <a:solidFill>
            <a:schemeClr val="accent3"/>
          </a:solidFill>
          <a:ln w="3175">
            <a:solidFill>
              <a:schemeClr val="accent3"/>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gradFill>
                <a:gsLst>
                  <a:gs pos="0">
                    <a:srgbClr val="FFFFFF"/>
                  </a:gs>
                  <a:gs pos="100000">
                    <a:srgbClr val="FFFFFF"/>
                  </a:gs>
                </a:gsLst>
                <a:lin ang="5400000" scaled="0"/>
              </a:gradFill>
              <a:effectLst/>
              <a:uLnTx/>
              <a:uFillTx/>
              <a:latin typeface="Segoe UI Semibold"/>
              <a:ea typeface="+mn-ea"/>
              <a:cs typeface="Segoe UI" pitchFamily="34" charset="0"/>
            </a:endParaRPr>
          </a:p>
        </p:txBody>
      </p:sp>
      <p:grpSp>
        <p:nvGrpSpPr>
          <p:cNvPr id="7" name="Group 6" descr="Compliance">
            <a:extLst>
              <a:ext uri="{FF2B5EF4-FFF2-40B4-BE49-F238E27FC236}">
                <a16:creationId xmlns:a16="http://schemas.microsoft.com/office/drawing/2014/main" id="{2A2DFE62-848C-71FC-A7A1-C24587867387}"/>
              </a:ext>
            </a:extLst>
          </p:cNvPr>
          <p:cNvGrpSpPr/>
          <p:nvPr/>
        </p:nvGrpSpPr>
        <p:grpSpPr>
          <a:xfrm>
            <a:off x="4418744" y="4348722"/>
            <a:ext cx="1117356" cy="794725"/>
            <a:chOff x="4418744" y="4348722"/>
            <a:chExt cx="1117356" cy="794725"/>
          </a:xfrm>
        </p:grpSpPr>
        <p:sp>
          <p:nvSpPr>
            <p:cNvPr id="12" name="TextBox 11">
              <a:extLst>
                <a:ext uri="{FF2B5EF4-FFF2-40B4-BE49-F238E27FC236}">
                  <a16:creationId xmlns:a16="http://schemas.microsoft.com/office/drawing/2014/main" id="{367DD82F-6D04-9382-15B3-BDCEF8456E63}"/>
                </a:ext>
              </a:extLst>
            </p:cNvPr>
            <p:cNvSpPr txBox="1"/>
            <p:nvPr/>
          </p:nvSpPr>
          <p:spPr>
            <a:xfrm>
              <a:off x="4418744" y="4912615"/>
              <a:ext cx="1117356" cy="230832"/>
            </a:xfrm>
            <a:prstGeom prst="rect">
              <a:avLst/>
            </a:prstGeom>
            <a:noFill/>
          </p:spPr>
          <p:txBody>
            <a:bodyPr wrap="square" lIns="0" tIns="0" rIns="0" bIns="0" rtlCol="0" anchor="ctr">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50" normalizeH="0" baseline="0" noProof="0">
                  <a:ln w="3175">
                    <a:noFill/>
                  </a:ln>
                  <a:gradFill>
                    <a:gsLst>
                      <a:gs pos="2917">
                        <a:srgbClr val="080808"/>
                      </a:gs>
                      <a:gs pos="30000">
                        <a:srgbClr val="080808"/>
                      </a:gs>
                    </a:gsLst>
                    <a:lin ang="5400000" scaled="0"/>
                  </a:gradFill>
                  <a:effectLst/>
                  <a:uLnTx/>
                  <a:uFillTx/>
                  <a:latin typeface="Segoe UI Semibold" panose="020B0502040204020203" pitchFamily="34" charset="0"/>
                  <a:ea typeface="+mn-ea"/>
                  <a:cs typeface="Segoe UI Semibold" panose="020B0502040204020203" pitchFamily="34" charset="0"/>
                </a:rPr>
                <a:t>Compliance</a:t>
              </a:r>
            </a:p>
          </p:txBody>
        </p:sp>
        <p:sp>
          <p:nvSpPr>
            <p:cNvPr id="5" name="Graphic 44">
              <a:extLst>
                <a:ext uri="{FF2B5EF4-FFF2-40B4-BE49-F238E27FC236}">
                  <a16:creationId xmlns:a16="http://schemas.microsoft.com/office/drawing/2014/main" id="{C206C3B9-EE07-4A39-0001-5146BD79A02A}"/>
                </a:ext>
                <a:ext uri="{C183D7F6-B498-43B3-948B-1728B52AA6E4}">
                  <adec:decorative xmlns:adec="http://schemas.microsoft.com/office/drawing/2017/decorative" val="1"/>
                </a:ext>
              </a:extLst>
            </p:cNvPr>
            <p:cNvSpPr/>
            <p:nvPr/>
          </p:nvSpPr>
          <p:spPr>
            <a:xfrm>
              <a:off x="4824973" y="4348722"/>
              <a:ext cx="362063" cy="400171"/>
            </a:xfrm>
            <a:custGeom>
              <a:avLst/>
              <a:gdLst>
                <a:gd name="connsiteX0" fmla="*/ 185796 w 362063"/>
                <a:gd name="connsiteY0" fmla="*/ 0 h 400171"/>
                <a:gd name="connsiteX1" fmla="*/ 228414 w 362063"/>
                <a:gd name="connsiteY1" fmla="*/ 38151 h 400171"/>
                <a:gd name="connsiteX2" fmla="*/ 228409 w 362063"/>
                <a:gd name="connsiteY2" fmla="*/ 38101 h 400171"/>
                <a:gd name="connsiteX3" fmla="*/ 262019 w 362063"/>
                <a:gd name="connsiteY3" fmla="*/ 38112 h 400171"/>
                <a:gd name="connsiteX4" fmla="*/ 304895 w 362063"/>
                <a:gd name="connsiteY4" fmla="*/ 80987 h 400171"/>
                <a:gd name="connsiteX5" fmla="*/ 304895 w 362063"/>
                <a:gd name="connsiteY5" fmla="*/ 180996 h 400171"/>
                <a:gd name="connsiteX6" fmla="*/ 276311 w 362063"/>
                <a:gd name="connsiteY6" fmla="*/ 172958 h 400171"/>
                <a:gd name="connsiteX7" fmla="*/ 276311 w 362063"/>
                <a:gd name="connsiteY7" fmla="*/ 80987 h 400171"/>
                <a:gd name="connsiteX8" fmla="*/ 262019 w 362063"/>
                <a:gd name="connsiteY8" fmla="*/ 66695 h 400171"/>
                <a:gd name="connsiteX9" fmla="*/ 221449 w 362063"/>
                <a:gd name="connsiteY9" fmla="*/ 66699 h 400171"/>
                <a:gd name="connsiteX10" fmla="*/ 185796 w 362063"/>
                <a:gd name="connsiteY10" fmla="*/ 85751 h 400171"/>
                <a:gd name="connsiteX11" fmla="*/ 119100 w 362063"/>
                <a:gd name="connsiteY11" fmla="*/ 85751 h 400171"/>
                <a:gd name="connsiteX12" fmla="*/ 83446 w 362063"/>
                <a:gd name="connsiteY12" fmla="*/ 66698 h 400171"/>
                <a:gd name="connsiteX13" fmla="*/ 42876 w 362063"/>
                <a:gd name="connsiteY13" fmla="*/ 66695 h 400171"/>
                <a:gd name="connsiteX14" fmla="*/ 28584 w 362063"/>
                <a:gd name="connsiteY14" fmla="*/ 80987 h 400171"/>
                <a:gd name="connsiteX15" fmla="*/ 28584 w 362063"/>
                <a:gd name="connsiteY15" fmla="*/ 338240 h 400171"/>
                <a:gd name="connsiteX16" fmla="*/ 42876 w 362063"/>
                <a:gd name="connsiteY16" fmla="*/ 352532 h 400171"/>
                <a:gd name="connsiteX17" fmla="*/ 147344 w 362063"/>
                <a:gd name="connsiteY17" fmla="*/ 352532 h 400171"/>
                <a:gd name="connsiteX18" fmla="*/ 167875 w 362063"/>
                <a:gd name="connsiteY18" fmla="*/ 381116 h 400171"/>
                <a:gd name="connsiteX19" fmla="*/ 42876 w 362063"/>
                <a:gd name="connsiteY19" fmla="*/ 381116 h 400171"/>
                <a:gd name="connsiteX20" fmla="*/ 0 w 362063"/>
                <a:gd name="connsiteY20" fmla="*/ 338240 h 400171"/>
                <a:gd name="connsiteX21" fmla="*/ 0 w 362063"/>
                <a:gd name="connsiteY21" fmla="*/ 80987 h 400171"/>
                <a:gd name="connsiteX22" fmla="*/ 42876 w 362063"/>
                <a:gd name="connsiteY22" fmla="*/ 38112 h 400171"/>
                <a:gd name="connsiteX23" fmla="*/ 76487 w 362063"/>
                <a:gd name="connsiteY23" fmla="*/ 38101 h 400171"/>
                <a:gd name="connsiteX24" fmla="*/ 119100 w 362063"/>
                <a:gd name="connsiteY24" fmla="*/ 0 h 400171"/>
                <a:gd name="connsiteX25" fmla="*/ 185796 w 362063"/>
                <a:gd name="connsiteY25" fmla="*/ 0 h 400171"/>
                <a:gd name="connsiteX26" fmla="*/ 228572 w 362063"/>
                <a:gd name="connsiteY26" fmla="*/ 39940 h 400171"/>
                <a:gd name="connsiteX27" fmla="*/ 228672 w 362063"/>
                <a:gd name="connsiteY27" fmla="*/ 42876 h 400171"/>
                <a:gd name="connsiteX28" fmla="*/ 228572 w 362063"/>
                <a:gd name="connsiteY28" fmla="*/ 39940 h 400171"/>
                <a:gd name="connsiteX29" fmla="*/ 185796 w 362063"/>
                <a:gd name="connsiteY29" fmla="*/ 28584 h 400171"/>
                <a:gd name="connsiteX30" fmla="*/ 119100 w 362063"/>
                <a:gd name="connsiteY30" fmla="*/ 28584 h 400171"/>
                <a:gd name="connsiteX31" fmla="*/ 104808 w 362063"/>
                <a:gd name="connsiteY31" fmla="*/ 42876 h 400171"/>
                <a:gd name="connsiteX32" fmla="*/ 119100 w 362063"/>
                <a:gd name="connsiteY32" fmla="*/ 57167 h 400171"/>
                <a:gd name="connsiteX33" fmla="*/ 185796 w 362063"/>
                <a:gd name="connsiteY33" fmla="*/ 57167 h 400171"/>
                <a:gd name="connsiteX34" fmla="*/ 200088 w 362063"/>
                <a:gd name="connsiteY34" fmla="*/ 42876 h 400171"/>
                <a:gd name="connsiteX35" fmla="*/ 185796 w 362063"/>
                <a:gd name="connsiteY35" fmla="*/ 28584 h 400171"/>
                <a:gd name="connsiteX36" fmla="*/ 362063 w 362063"/>
                <a:gd name="connsiteY36" fmla="*/ 295365 h 400171"/>
                <a:gd name="connsiteX37" fmla="*/ 257255 w 362063"/>
                <a:gd name="connsiteY37" fmla="*/ 400172 h 400171"/>
                <a:gd name="connsiteX38" fmla="*/ 152448 w 362063"/>
                <a:gd name="connsiteY38" fmla="*/ 295365 h 400171"/>
                <a:gd name="connsiteX39" fmla="*/ 257255 w 362063"/>
                <a:gd name="connsiteY39" fmla="*/ 190558 h 400171"/>
                <a:gd name="connsiteX40" fmla="*/ 362063 w 362063"/>
                <a:gd name="connsiteY40" fmla="*/ 295365 h 400171"/>
                <a:gd name="connsiteX41" fmla="*/ 321162 w 362063"/>
                <a:gd name="connsiteY41" fmla="*/ 250515 h 400171"/>
                <a:gd name="connsiteX42" fmla="*/ 307685 w 362063"/>
                <a:gd name="connsiteY42" fmla="*/ 250515 h 400171"/>
                <a:gd name="connsiteX43" fmla="*/ 238199 w 362063"/>
                <a:gd name="connsiteY43" fmla="*/ 320002 h 400171"/>
                <a:gd name="connsiteX44" fmla="*/ 206826 w 362063"/>
                <a:gd name="connsiteY44" fmla="*/ 288627 h 400171"/>
                <a:gd name="connsiteX45" fmla="*/ 193349 w 362063"/>
                <a:gd name="connsiteY45" fmla="*/ 288627 h 400171"/>
                <a:gd name="connsiteX46" fmla="*/ 193349 w 362063"/>
                <a:gd name="connsiteY46" fmla="*/ 302103 h 400171"/>
                <a:gd name="connsiteX47" fmla="*/ 231461 w 362063"/>
                <a:gd name="connsiteY47" fmla="*/ 340214 h 400171"/>
                <a:gd name="connsiteX48" fmla="*/ 244938 w 362063"/>
                <a:gd name="connsiteY48" fmla="*/ 340214 h 400171"/>
                <a:gd name="connsiteX49" fmla="*/ 321162 w 362063"/>
                <a:gd name="connsiteY49" fmla="*/ 263991 h 400171"/>
                <a:gd name="connsiteX50" fmla="*/ 321162 w 362063"/>
                <a:gd name="connsiteY50" fmla="*/ 250515 h 40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62063" h="400171">
                  <a:moveTo>
                    <a:pt x="185796" y="0"/>
                  </a:moveTo>
                  <a:cubicBezTo>
                    <a:pt x="207880" y="0"/>
                    <a:pt x="226063" y="16695"/>
                    <a:pt x="228414" y="38151"/>
                  </a:cubicBezTo>
                  <a:cubicBezTo>
                    <a:pt x="228412" y="38134"/>
                    <a:pt x="228410" y="38118"/>
                    <a:pt x="228409" y="38101"/>
                  </a:cubicBezTo>
                  <a:lnTo>
                    <a:pt x="262019" y="38112"/>
                  </a:lnTo>
                  <a:cubicBezTo>
                    <a:pt x="285698" y="38112"/>
                    <a:pt x="304895" y="57308"/>
                    <a:pt x="304895" y="80987"/>
                  </a:cubicBezTo>
                  <a:lnTo>
                    <a:pt x="304895" y="180996"/>
                  </a:lnTo>
                  <a:cubicBezTo>
                    <a:pt x="295859" y="177226"/>
                    <a:pt x="286281" y="174498"/>
                    <a:pt x="276311" y="172958"/>
                  </a:cubicBezTo>
                  <a:lnTo>
                    <a:pt x="276311" y="80987"/>
                  </a:lnTo>
                  <a:cubicBezTo>
                    <a:pt x="276311" y="73094"/>
                    <a:pt x="269912" y="66695"/>
                    <a:pt x="262019" y="66695"/>
                  </a:cubicBezTo>
                  <a:lnTo>
                    <a:pt x="221449" y="66699"/>
                  </a:lnTo>
                  <a:cubicBezTo>
                    <a:pt x="213756" y="78188"/>
                    <a:pt x="200659" y="85751"/>
                    <a:pt x="185796" y="85751"/>
                  </a:cubicBezTo>
                  <a:lnTo>
                    <a:pt x="119100" y="85751"/>
                  </a:lnTo>
                  <a:cubicBezTo>
                    <a:pt x="104236" y="85751"/>
                    <a:pt x="91138" y="78187"/>
                    <a:pt x="83446" y="66698"/>
                  </a:cubicBezTo>
                  <a:lnTo>
                    <a:pt x="42876" y="66695"/>
                  </a:lnTo>
                  <a:cubicBezTo>
                    <a:pt x="34983" y="66695"/>
                    <a:pt x="28584" y="73094"/>
                    <a:pt x="28584" y="80987"/>
                  </a:cubicBezTo>
                  <a:lnTo>
                    <a:pt x="28584" y="338240"/>
                  </a:lnTo>
                  <a:cubicBezTo>
                    <a:pt x="28584" y="346133"/>
                    <a:pt x="34983" y="352532"/>
                    <a:pt x="42876" y="352532"/>
                  </a:cubicBezTo>
                  <a:lnTo>
                    <a:pt x="147344" y="352532"/>
                  </a:lnTo>
                  <a:cubicBezTo>
                    <a:pt x="152817" y="363032"/>
                    <a:pt x="159750" y="372649"/>
                    <a:pt x="167875" y="381116"/>
                  </a:cubicBezTo>
                  <a:lnTo>
                    <a:pt x="42876" y="381116"/>
                  </a:lnTo>
                  <a:cubicBezTo>
                    <a:pt x="19196" y="381116"/>
                    <a:pt x="0" y="361919"/>
                    <a:pt x="0" y="338240"/>
                  </a:cubicBezTo>
                  <a:lnTo>
                    <a:pt x="0" y="80987"/>
                  </a:lnTo>
                  <a:cubicBezTo>
                    <a:pt x="0" y="57308"/>
                    <a:pt x="19196" y="38112"/>
                    <a:pt x="42876" y="38112"/>
                  </a:cubicBezTo>
                  <a:lnTo>
                    <a:pt x="76487" y="38101"/>
                  </a:lnTo>
                  <a:cubicBezTo>
                    <a:pt x="78861" y="16668"/>
                    <a:pt x="97034" y="0"/>
                    <a:pt x="119100" y="0"/>
                  </a:cubicBezTo>
                  <a:lnTo>
                    <a:pt x="185796" y="0"/>
                  </a:lnTo>
                  <a:close/>
                  <a:moveTo>
                    <a:pt x="228572" y="39940"/>
                  </a:moveTo>
                  <a:lnTo>
                    <a:pt x="228672" y="42876"/>
                  </a:lnTo>
                  <a:cubicBezTo>
                    <a:pt x="228672" y="41889"/>
                    <a:pt x="228639" y="40910"/>
                    <a:pt x="228572" y="39940"/>
                  </a:cubicBezTo>
                  <a:close/>
                  <a:moveTo>
                    <a:pt x="185796" y="28584"/>
                  </a:moveTo>
                  <a:lnTo>
                    <a:pt x="119100" y="28584"/>
                  </a:lnTo>
                  <a:cubicBezTo>
                    <a:pt x="111207" y="28584"/>
                    <a:pt x="104808" y="34982"/>
                    <a:pt x="104808" y="42876"/>
                  </a:cubicBezTo>
                  <a:cubicBezTo>
                    <a:pt x="104808" y="50769"/>
                    <a:pt x="111207" y="57167"/>
                    <a:pt x="119100" y="57167"/>
                  </a:cubicBezTo>
                  <a:lnTo>
                    <a:pt x="185796" y="57167"/>
                  </a:lnTo>
                  <a:cubicBezTo>
                    <a:pt x="193689" y="57167"/>
                    <a:pt x="200088" y="50769"/>
                    <a:pt x="200088" y="42876"/>
                  </a:cubicBezTo>
                  <a:cubicBezTo>
                    <a:pt x="200088" y="34982"/>
                    <a:pt x="193689" y="28584"/>
                    <a:pt x="185796" y="28584"/>
                  </a:cubicBezTo>
                  <a:close/>
                  <a:moveTo>
                    <a:pt x="362063" y="295365"/>
                  </a:moveTo>
                  <a:cubicBezTo>
                    <a:pt x="362063" y="353249"/>
                    <a:pt x="315140" y="400172"/>
                    <a:pt x="257255" y="400172"/>
                  </a:cubicBezTo>
                  <a:cubicBezTo>
                    <a:pt x="199371" y="400172"/>
                    <a:pt x="152448" y="353249"/>
                    <a:pt x="152448" y="295365"/>
                  </a:cubicBezTo>
                  <a:cubicBezTo>
                    <a:pt x="152448" y="237481"/>
                    <a:pt x="199371" y="190558"/>
                    <a:pt x="257255" y="190558"/>
                  </a:cubicBezTo>
                  <a:cubicBezTo>
                    <a:pt x="315140" y="190558"/>
                    <a:pt x="362063" y="237481"/>
                    <a:pt x="362063" y="295365"/>
                  </a:cubicBezTo>
                  <a:close/>
                  <a:moveTo>
                    <a:pt x="321162" y="250515"/>
                  </a:moveTo>
                  <a:cubicBezTo>
                    <a:pt x="317440" y="246795"/>
                    <a:pt x="311407" y="246795"/>
                    <a:pt x="307685" y="250515"/>
                  </a:cubicBezTo>
                  <a:lnTo>
                    <a:pt x="238199" y="320002"/>
                  </a:lnTo>
                  <a:lnTo>
                    <a:pt x="206826" y="288627"/>
                  </a:lnTo>
                  <a:cubicBezTo>
                    <a:pt x="203104" y="284907"/>
                    <a:pt x="197071" y="284907"/>
                    <a:pt x="193349" y="288627"/>
                  </a:cubicBezTo>
                  <a:cubicBezTo>
                    <a:pt x="189630" y="292348"/>
                    <a:pt x="189630" y="298381"/>
                    <a:pt x="193349" y="302103"/>
                  </a:cubicBezTo>
                  <a:lnTo>
                    <a:pt x="231461" y="340214"/>
                  </a:lnTo>
                  <a:cubicBezTo>
                    <a:pt x="235183" y="343934"/>
                    <a:pt x="241216" y="343934"/>
                    <a:pt x="244938" y="340214"/>
                  </a:cubicBezTo>
                  <a:lnTo>
                    <a:pt x="321162" y="263991"/>
                  </a:lnTo>
                  <a:cubicBezTo>
                    <a:pt x="324881" y="260270"/>
                    <a:pt x="324881" y="254237"/>
                    <a:pt x="321162" y="250515"/>
                  </a:cubicBezTo>
                  <a:close/>
                </a:path>
              </a:pathLst>
            </a:custGeom>
            <a:gradFill>
              <a:gsLst>
                <a:gs pos="0">
                  <a:schemeClr val="accent1"/>
                </a:gs>
                <a:gs pos="100000">
                  <a:schemeClr val="accent3"/>
                </a:gs>
              </a:gsLst>
              <a:lin ang="16200000" scaled="1"/>
            </a:gradFill>
            <a:ln w="0">
              <a:noFill/>
              <a:prstDash val="solid"/>
              <a:round/>
              <a:headEnd/>
              <a:tailEnd/>
            </a:ln>
          </p:spPr>
          <p:txBody>
            <a:bodyPr rot="0" spcFirstLastPara="0" vertOverflow="overflow" horzOverflow="overflow" vert="horz" wrap="square" lIns="76200" tIns="38100" rIns="76200" bIns="38100" numCol="1" spcCol="0" rtlCol="0" fromWordArt="0" anchor="t" anchorCtr="0" forceAA="0" compatLnSpc="1">
              <a:prstTxWarp prst="textNoShape">
                <a:avLst/>
              </a:prstTxWarp>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grpSp>
      <p:grpSp>
        <p:nvGrpSpPr>
          <p:cNvPr id="13" name="Group 12" descr="Privacy">
            <a:extLst>
              <a:ext uri="{FF2B5EF4-FFF2-40B4-BE49-F238E27FC236}">
                <a16:creationId xmlns:a16="http://schemas.microsoft.com/office/drawing/2014/main" id="{70D42A08-0923-2C8D-3BBF-934359DA0636}"/>
              </a:ext>
            </a:extLst>
          </p:cNvPr>
          <p:cNvGrpSpPr/>
          <p:nvPr/>
        </p:nvGrpSpPr>
        <p:grpSpPr>
          <a:xfrm>
            <a:off x="6603186" y="4342237"/>
            <a:ext cx="929788" cy="799980"/>
            <a:chOff x="6603186" y="4342237"/>
            <a:chExt cx="929788" cy="799980"/>
          </a:xfrm>
        </p:grpSpPr>
        <p:sp>
          <p:nvSpPr>
            <p:cNvPr id="22" name="TextBox 21">
              <a:extLst>
                <a:ext uri="{FF2B5EF4-FFF2-40B4-BE49-F238E27FC236}">
                  <a16:creationId xmlns:a16="http://schemas.microsoft.com/office/drawing/2014/main" id="{62909943-E339-B597-2CC5-C741A9414C5B}"/>
                </a:ext>
              </a:extLst>
            </p:cNvPr>
            <p:cNvSpPr txBox="1"/>
            <p:nvPr/>
          </p:nvSpPr>
          <p:spPr>
            <a:xfrm>
              <a:off x="6603186" y="4911385"/>
              <a:ext cx="929788" cy="230832"/>
            </a:xfrm>
            <a:prstGeom prst="rect">
              <a:avLst/>
            </a:prstGeom>
            <a:noFill/>
          </p:spPr>
          <p:txBody>
            <a:bodyPr wrap="square" lIns="0" tIns="0" rIns="0" bIns="0" rtlCol="0" anchor="ctr">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50" normalizeH="0" baseline="0" noProof="0">
                  <a:ln w="3175">
                    <a:noFill/>
                  </a:ln>
                  <a:gradFill>
                    <a:gsLst>
                      <a:gs pos="2917">
                        <a:srgbClr val="080808"/>
                      </a:gs>
                      <a:gs pos="30000">
                        <a:srgbClr val="080808"/>
                      </a:gs>
                    </a:gsLst>
                    <a:lin ang="5400000" scaled="0"/>
                  </a:gradFill>
                  <a:effectLst/>
                  <a:uLnTx/>
                  <a:uFillTx/>
                  <a:latin typeface="Segoe UI Semibold" panose="020B0502040204020203" pitchFamily="34" charset="0"/>
                  <a:ea typeface="+mn-ea"/>
                  <a:cs typeface="Segoe UI Semibold" panose="020B0502040204020203" pitchFamily="34" charset="0"/>
                </a:rPr>
                <a:t>Privacy</a:t>
              </a:r>
            </a:p>
          </p:txBody>
        </p:sp>
        <p:sp>
          <p:nvSpPr>
            <p:cNvPr id="6" name="Graphic 45">
              <a:extLst>
                <a:ext uri="{FF2B5EF4-FFF2-40B4-BE49-F238E27FC236}">
                  <a16:creationId xmlns:a16="http://schemas.microsoft.com/office/drawing/2014/main" id="{0C6E0992-D3DA-515D-65B1-EE1384945CC8}"/>
                </a:ext>
                <a:ext uri="{C183D7F6-B498-43B3-948B-1728B52AA6E4}">
                  <adec:decorative xmlns:adec="http://schemas.microsoft.com/office/drawing/2017/decorative" val="1"/>
                </a:ext>
              </a:extLst>
            </p:cNvPr>
            <p:cNvSpPr/>
            <p:nvPr/>
          </p:nvSpPr>
          <p:spPr>
            <a:xfrm>
              <a:off x="6871673" y="4342237"/>
              <a:ext cx="391739" cy="411311"/>
            </a:xfrm>
            <a:custGeom>
              <a:avLst/>
              <a:gdLst>
                <a:gd name="connsiteX0" fmla="*/ 235013 w 391739"/>
                <a:gd name="connsiteY0" fmla="*/ 234996 h 411311"/>
                <a:gd name="connsiteX1" fmla="*/ 44057 w 391739"/>
                <a:gd name="connsiteY1" fmla="*/ 234996 h 411311"/>
                <a:gd name="connsiteX2" fmla="*/ 0 w 391739"/>
                <a:gd name="connsiteY2" fmla="*/ 279053 h 411311"/>
                <a:gd name="connsiteX3" fmla="*/ 0 w 391739"/>
                <a:gd name="connsiteY3" fmla="*/ 290369 h 411311"/>
                <a:gd name="connsiteX4" fmla="*/ 17598 w 391739"/>
                <a:gd name="connsiteY4" fmla="*/ 338076 h 411311"/>
                <a:gd name="connsiteX5" fmla="*/ 156658 w 391739"/>
                <a:gd name="connsiteY5" fmla="*/ 391742 h 411311"/>
                <a:gd name="connsiteX6" fmla="*/ 196337 w 391739"/>
                <a:gd name="connsiteY6" fmla="*/ 388994 h 411311"/>
                <a:gd name="connsiteX7" fmla="*/ 195831 w 391739"/>
                <a:gd name="connsiteY7" fmla="*/ 381926 h 411311"/>
                <a:gd name="connsiteX8" fmla="*/ 195831 w 391739"/>
                <a:gd name="connsiteY8" fmla="*/ 359339 h 411311"/>
                <a:gd name="connsiteX9" fmla="*/ 156658 w 391739"/>
                <a:gd name="connsiteY9" fmla="*/ 362356 h 411311"/>
                <a:gd name="connsiteX10" fmla="*/ 39945 w 391739"/>
                <a:gd name="connsiteY10" fmla="*/ 318993 h 411311"/>
                <a:gd name="connsiteX11" fmla="*/ 29386 w 391739"/>
                <a:gd name="connsiteY11" fmla="*/ 290369 h 411311"/>
                <a:gd name="connsiteX12" fmla="*/ 29386 w 391739"/>
                <a:gd name="connsiteY12" fmla="*/ 279053 h 411311"/>
                <a:gd name="connsiteX13" fmla="*/ 44057 w 391739"/>
                <a:gd name="connsiteY13" fmla="*/ 264382 h 411311"/>
                <a:gd name="connsiteX14" fmla="*/ 199906 w 391739"/>
                <a:gd name="connsiteY14" fmla="*/ 264382 h 411311"/>
                <a:gd name="connsiteX15" fmla="*/ 235013 w 391739"/>
                <a:gd name="connsiteY15" fmla="*/ 235977 h 411311"/>
                <a:gd name="connsiteX16" fmla="*/ 235013 w 391739"/>
                <a:gd name="connsiteY16" fmla="*/ 234996 h 411311"/>
                <a:gd name="connsiteX17" fmla="*/ 156658 w 391739"/>
                <a:gd name="connsiteY17" fmla="*/ 0 h 411311"/>
                <a:gd name="connsiteX18" fmla="*/ 254612 w 391739"/>
                <a:gd name="connsiteY18" fmla="*/ 97953 h 411311"/>
                <a:gd name="connsiteX19" fmla="*/ 156658 w 391739"/>
                <a:gd name="connsiteY19" fmla="*/ 195907 h 411311"/>
                <a:gd name="connsiteX20" fmla="*/ 58703 w 391739"/>
                <a:gd name="connsiteY20" fmla="*/ 97953 h 411311"/>
                <a:gd name="connsiteX21" fmla="*/ 156658 w 391739"/>
                <a:gd name="connsiteY21" fmla="*/ 0 h 411311"/>
                <a:gd name="connsiteX22" fmla="*/ 156658 w 391739"/>
                <a:gd name="connsiteY22" fmla="*/ 29386 h 411311"/>
                <a:gd name="connsiteX23" fmla="*/ 88089 w 391739"/>
                <a:gd name="connsiteY23" fmla="*/ 97953 h 411311"/>
                <a:gd name="connsiteX24" fmla="*/ 156658 w 391739"/>
                <a:gd name="connsiteY24" fmla="*/ 166521 h 411311"/>
                <a:gd name="connsiteX25" fmla="*/ 225225 w 391739"/>
                <a:gd name="connsiteY25" fmla="*/ 97953 h 411311"/>
                <a:gd name="connsiteX26" fmla="*/ 156658 w 391739"/>
                <a:gd name="connsiteY26" fmla="*/ 29386 h 411311"/>
                <a:gd name="connsiteX27" fmla="*/ 254604 w 391739"/>
                <a:gd name="connsiteY27" fmla="*/ 254586 h 411311"/>
                <a:gd name="connsiteX28" fmla="*/ 244808 w 391739"/>
                <a:gd name="connsiteY28" fmla="*/ 254586 h 411311"/>
                <a:gd name="connsiteX29" fmla="*/ 215422 w 391739"/>
                <a:gd name="connsiteY29" fmla="*/ 283972 h 411311"/>
                <a:gd name="connsiteX30" fmla="*/ 215422 w 391739"/>
                <a:gd name="connsiteY30" fmla="*/ 381926 h 411311"/>
                <a:gd name="connsiteX31" fmla="*/ 244808 w 391739"/>
                <a:gd name="connsiteY31" fmla="*/ 411311 h 411311"/>
                <a:gd name="connsiteX32" fmla="*/ 362353 w 391739"/>
                <a:gd name="connsiteY32" fmla="*/ 411311 h 411311"/>
                <a:gd name="connsiteX33" fmla="*/ 391739 w 391739"/>
                <a:gd name="connsiteY33" fmla="*/ 381926 h 411311"/>
                <a:gd name="connsiteX34" fmla="*/ 391739 w 391739"/>
                <a:gd name="connsiteY34" fmla="*/ 283972 h 411311"/>
                <a:gd name="connsiteX35" fmla="*/ 362353 w 391739"/>
                <a:gd name="connsiteY35" fmla="*/ 254586 h 411311"/>
                <a:gd name="connsiteX36" fmla="*/ 352558 w 391739"/>
                <a:gd name="connsiteY36" fmla="*/ 254586 h 411311"/>
                <a:gd name="connsiteX37" fmla="*/ 352558 w 391739"/>
                <a:gd name="connsiteY37" fmla="*/ 234996 h 411311"/>
                <a:gd name="connsiteX38" fmla="*/ 303581 w 391739"/>
                <a:gd name="connsiteY38" fmla="*/ 186019 h 411311"/>
                <a:gd name="connsiteX39" fmla="*/ 254604 w 391739"/>
                <a:gd name="connsiteY39" fmla="*/ 234996 h 411311"/>
                <a:gd name="connsiteX40" fmla="*/ 254604 w 391739"/>
                <a:gd name="connsiteY40" fmla="*/ 254586 h 411311"/>
                <a:gd name="connsiteX41" fmla="*/ 283990 w 391739"/>
                <a:gd name="connsiteY41" fmla="*/ 234996 h 411311"/>
                <a:gd name="connsiteX42" fmla="*/ 303581 w 391739"/>
                <a:gd name="connsiteY42" fmla="*/ 215405 h 411311"/>
                <a:gd name="connsiteX43" fmla="*/ 323171 w 391739"/>
                <a:gd name="connsiteY43" fmla="*/ 234996 h 411311"/>
                <a:gd name="connsiteX44" fmla="*/ 323171 w 391739"/>
                <a:gd name="connsiteY44" fmla="*/ 254586 h 411311"/>
                <a:gd name="connsiteX45" fmla="*/ 283990 w 391739"/>
                <a:gd name="connsiteY45" fmla="*/ 254586 h 411311"/>
                <a:gd name="connsiteX46" fmla="*/ 283990 w 391739"/>
                <a:gd name="connsiteY46" fmla="*/ 234996 h 411311"/>
                <a:gd name="connsiteX47" fmla="*/ 323171 w 391739"/>
                <a:gd name="connsiteY47" fmla="*/ 332949 h 411311"/>
                <a:gd name="connsiteX48" fmla="*/ 303581 w 391739"/>
                <a:gd name="connsiteY48" fmla="*/ 352540 h 411311"/>
                <a:gd name="connsiteX49" fmla="*/ 283990 w 391739"/>
                <a:gd name="connsiteY49" fmla="*/ 332949 h 411311"/>
                <a:gd name="connsiteX50" fmla="*/ 303581 w 391739"/>
                <a:gd name="connsiteY50" fmla="*/ 313358 h 411311"/>
                <a:gd name="connsiteX51" fmla="*/ 323171 w 391739"/>
                <a:gd name="connsiteY51" fmla="*/ 332949 h 411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91739" h="411311">
                  <a:moveTo>
                    <a:pt x="235013" y="234996"/>
                  </a:moveTo>
                  <a:lnTo>
                    <a:pt x="44057" y="234996"/>
                  </a:lnTo>
                  <a:cubicBezTo>
                    <a:pt x="19725" y="234996"/>
                    <a:pt x="0" y="254720"/>
                    <a:pt x="0" y="279053"/>
                  </a:cubicBezTo>
                  <a:lnTo>
                    <a:pt x="0" y="290369"/>
                  </a:lnTo>
                  <a:cubicBezTo>
                    <a:pt x="0" y="307859"/>
                    <a:pt x="6240" y="324776"/>
                    <a:pt x="17598" y="338076"/>
                  </a:cubicBezTo>
                  <a:cubicBezTo>
                    <a:pt x="48283" y="374011"/>
                    <a:pt x="95027" y="391742"/>
                    <a:pt x="156658" y="391742"/>
                  </a:cubicBezTo>
                  <a:cubicBezTo>
                    <a:pt x="170655" y="391742"/>
                    <a:pt x="183887" y="390827"/>
                    <a:pt x="196337" y="388994"/>
                  </a:cubicBezTo>
                  <a:cubicBezTo>
                    <a:pt x="196004" y="386686"/>
                    <a:pt x="195831" y="384325"/>
                    <a:pt x="195831" y="381926"/>
                  </a:cubicBezTo>
                  <a:lnTo>
                    <a:pt x="195831" y="359339"/>
                  </a:lnTo>
                  <a:cubicBezTo>
                    <a:pt x="183801" y="361349"/>
                    <a:pt x="170749" y="362356"/>
                    <a:pt x="156658" y="362356"/>
                  </a:cubicBezTo>
                  <a:cubicBezTo>
                    <a:pt x="103011" y="362356"/>
                    <a:pt x="64498" y="347746"/>
                    <a:pt x="39945" y="318993"/>
                  </a:cubicBezTo>
                  <a:cubicBezTo>
                    <a:pt x="33130" y="311013"/>
                    <a:pt x="29386" y="300863"/>
                    <a:pt x="29386" y="290369"/>
                  </a:cubicBezTo>
                  <a:lnTo>
                    <a:pt x="29386" y="279053"/>
                  </a:lnTo>
                  <a:cubicBezTo>
                    <a:pt x="29386" y="270951"/>
                    <a:pt x="35955" y="264382"/>
                    <a:pt x="44057" y="264382"/>
                  </a:cubicBezTo>
                  <a:lnTo>
                    <a:pt x="199906" y="264382"/>
                  </a:lnTo>
                  <a:cubicBezTo>
                    <a:pt x="206203" y="249973"/>
                    <a:pt x="219231" y="239180"/>
                    <a:pt x="235013" y="235977"/>
                  </a:cubicBezTo>
                  <a:lnTo>
                    <a:pt x="235013" y="234996"/>
                  </a:lnTo>
                  <a:close/>
                  <a:moveTo>
                    <a:pt x="156658" y="0"/>
                  </a:moveTo>
                  <a:cubicBezTo>
                    <a:pt x="210756" y="0"/>
                    <a:pt x="254612" y="43855"/>
                    <a:pt x="254612" y="97953"/>
                  </a:cubicBezTo>
                  <a:cubicBezTo>
                    <a:pt x="254612" y="152051"/>
                    <a:pt x="210756" y="195907"/>
                    <a:pt x="156658" y="195907"/>
                  </a:cubicBezTo>
                  <a:cubicBezTo>
                    <a:pt x="102558" y="195907"/>
                    <a:pt x="58703" y="152051"/>
                    <a:pt x="58703" y="97953"/>
                  </a:cubicBezTo>
                  <a:cubicBezTo>
                    <a:pt x="58703" y="43855"/>
                    <a:pt x="102558" y="0"/>
                    <a:pt x="156658" y="0"/>
                  </a:cubicBezTo>
                  <a:close/>
                  <a:moveTo>
                    <a:pt x="156658" y="29386"/>
                  </a:moveTo>
                  <a:cubicBezTo>
                    <a:pt x="118788" y="29386"/>
                    <a:pt x="88089" y="60085"/>
                    <a:pt x="88089" y="97953"/>
                  </a:cubicBezTo>
                  <a:cubicBezTo>
                    <a:pt x="88089" y="135822"/>
                    <a:pt x="118788" y="166521"/>
                    <a:pt x="156658" y="166521"/>
                  </a:cubicBezTo>
                  <a:cubicBezTo>
                    <a:pt x="194527" y="166521"/>
                    <a:pt x="225225" y="135822"/>
                    <a:pt x="225225" y="97953"/>
                  </a:cubicBezTo>
                  <a:cubicBezTo>
                    <a:pt x="225225" y="60085"/>
                    <a:pt x="194527" y="29386"/>
                    <a:pt x="156658" y="29386"/>
                  </a:cubicBezTo>
                  <a:close/>
                  <a:moveTo>
                    <a:pt x="254604" y="254586"/>
                  </a:moveTo>
                  <a:lnTo>
                    <a:pt x="244808" y="254586"/>
                  </a:lnTo>
                  <a:cubicBezTo>
                    <a:pt x="228579" y="254586"/>
                    <a:pt x="215422" y="267744"/>
                    <a:pt x="215422" y="283972"/>
                  </a:cubicBezTo>
                  <a:lnTo>
                    <a:pt x="215422" y="381926"/>
                  </a:lnTo>
                  <a:cubicBezTo>
                    <a:pt x="215422" y="398156"/>
                    <a:pt x="228579" y="411311"/>
                    <a:pt x="244808" y="411311"/>
                  </a:cubicBezTo>
                  <a:lnTo>
                    <a:pt x="362353" y="411311"/>
                  </a:lnTo>
                  <a:cubicBezTo>
                    <a:pt x="378582" y="411311"/>
                    <a:pt x="391739" y="398156"/>
                    <a:pt x="391739" y="381926"/>
                  </a:cubicBezTo>
                  <a:lnTo>
                    <a:pt x="391739" y="283972"/>
                  </a:lnTo>
                  <a:cubicBezTo>
                    <a:pt x="391739" y="267744"/>
                    <a:pt x="378582" y="254586"/>
                    <a:pt x="362353" y="254586"/>
                  </a:cubicBezTo>
                  <a:lnTo>
                    <a:pt x="352558" y="254586"/>
                  </a:lnTo>
                  <a:lnTo>
                    <a:pt x="352558" y="234996"/>
                  </a:lnTo>
                  <a:cubicBezTo>
                    <a:pt x="352558" y="207947"/>
                    <a:pt x="330630" y="186019"/>
                    <a:pt x="303581" y="186019"/>
                  </a:cubicBezTo>
                  <a:cubicBezTo>
                    <a:pt x="276532" y="186019"/>
                    <a:pt x="254604" y="207947"/>
                    <a:pt x="254604" y="234996"/>
                  </a:cubicBezTo>
                  <a:lnTo>
                    <a:pt x="254604" y="254586"/>
                  </a:lnTo>
                  <a:close/>
                  <a:moveTo>
                    <a:pt x="283990" y="234996"/>
                  </a:moveTo>
                  <a:cubicBezTo>
                    <a:pt x="283990" y="224178"/>
                    <a:pt x="292761" y="215405"/>
                    <a:pt x="303581" y="215405"/>
                  </a:cubicBezTo>
                  <a:cubicBezTo>
                    <a:pt x="314401" y="215405"/>
                    <a:pt x="323171" y="224178"/>
                    <a:pt x="323171" y="234996"/>
                  </a:cubicBezTo>
                  <a:lnTo>
                    <a:pt x="323171" y="254586"/>
                  </a:lnTo>
                  <a:lnTo>
                    <a:pt x="283990" y="254586"/>
                  </a:lnTo>
                  <a:lnTo>
                    <a:pt x="283990" y="234996"/>
                  </a:lnTo>
                  <a:close/>
                  <a:moveTo>
                    <a:pt x="323171" y="332949"/>
                  </a:moveTo>
                  <a:cubicBezTo>
                    <a:pt x="323171" y="343769"/>
                    <a:pt x="314401" y="352540"/>
                    <a:pt x="303581" y="352540"/>
                  </a:cubicBezTo>
                  <a:cubicBezTo>
                    <a:pt x="292761" y="352540"/>
                    <a:pt x="283990" y="343769"/>
                    <a:pt x="283990" y="332949"/>
                  </a:cubicBezTo>
                  <a:cubicBezTo>
                    <a:pt x="283990" y="322131"/>
                    <a:pt x="292761" y="313358"/>
                    <a:pt x="303581" y="313358"/>
                  </a:cubicBezTo>
                  <a:cubicBezTo>
                    <a:pt x="314401" y="313358"/>
                    <a:pt x="323171" y="322131"/>
                    <a:pt x="323171" y="332949"/>
                  </a:cubicBezTo>
                  <a:close/>
                </a:path>
              </a:pathLst>
            </a:custGeom>
            <a:gradFill>
              <a:gsLst>
                <a:gs pos="0">
                  <a:schemeClr val="accent1"/>
                </a:gs>
                <a:gs pos="100000">
                  <a:schemeClr val="accent3"/>
                </a:gs>
              </a:gsLst>
              <a:lin ang="16200000" scaled="1"/>
            </a:gradFill>
            <a:ln w="0">
              <a:noFill/>
              <a:prstDash val="solid"/>
              <a:round/>
              <a:headEnd/>
              <a:tailEnd/>
            </a:ln>
          </p:spPr>
          <p:txBody>
            <a:bodyPr rot="0" spcFirstLastPara="0" vertOverflow="overflow" horzOverflow="overflow" vert="horz" wrap="square" lIns="76200" tIns="38100" rIns="76200" bIns="38100" numCol="1" spcCol="0" rtlCol="0" fromWordArt="0" anchor="t" anchorCtr="0" forceAA="0" compatLnSpc="1">
              <a:prstTxWarp prst="textNoShape">
                <a:avLst/>
              </a:prstTxWarp>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grpSp>
      <p:grpSp>
        <p:nvGrpSpPr>
          <p:cNvPr id="14" name="Group 13" descr="Responsible AI">
            <a:extLst>
              <a:ext uri="{FF2B5EF4-FFF2-40B4-BE49-F238E27FC236}">
                <a16:creationId xmlns:a16="http://schemas.microsoft.com/office/drawing/2014/main" id="{D1D7A832-AAD1-C6D7-98B4-F2CF00A69EE6}"/>
              </a:ext>
            </a:extLst>
          </p:cNvPr>
          <p:cNvGrpSpPr/>
          <p:nvPr/>
        </p:nvGrpSpPr>
        <p:grpSpPr>
          <a:xfrm>
            <a:off x="8411567" y="4402254"/>
            <a:ext cx="1584964" cy="750627"/>
            <a:chOff x="8411567" y="4402254"/>
            <a:chExt cx="1584964" cy="750627"/>
          </a:xfrm>
        </p:grpSpPr>
        <p:sp>
          <p:nvSpPr>
            <p:cNvPr id="37" name="TextBox 36">
              <a:extLst>
                <a:ext uri="{FF2B5EF4-FFF2-40B4-BE49-F238E27FC236}">
                  <a16:creationId xmlns:a16="http://schemas.microsoft.com/office/drawing/2014/main" id="{BA61C581-0D85-C969-1EC9-9462EEE86A13}"/>
                </a:ext>
              </a:extLst>
            </p:cNvPr>
            <p:cNvSpPr txBox="1"/>
            <p:nvPr/>
          </p:nvSpPr>
          <p:spPr>
            <a:xfrm>
              <a:off x="8411567" y="4922049"/>
              <a:ext cx="1584964" cy="230832"/>
            </a:xfrm>
            <a:prstGeom prst="rect">
              <a:avLst/>
            </a:prstGeom>
            <a:noFill/>
          </p:spPr>
          <p:txBody>
            <a:bodyPr wrap="square" lIns="0" tIns="0" rIns="0" bIns="0" rtlCol="0" anchor="ctr">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50" normalizeH="0" baseline="0" noProof="0">
                  <a:ln w="3175">
                    <a:noFill/>
                  </a:ln>
                  <a:gradFill>
                    <a:gsLst>
                      <a:gs pos="2917">
                        <a:srgbClr val="080808"/>
                      </a:gs>
                      <a:gs pos="30000">
                        <a:srgbClr val="080808"/>
                      </a:gs>
                    </a:gsLst>
                    <a:lin ang="5400000" scaled="0"/>
                  </a:gradFill>
                  <a:effectLst/>
                  <a:uLnTx/>
                  <a:uFillTx/>
                  <a:latin typeface="Segoe UI Semibold" panose="020B0502040204020203" pitchFamily="34" charset="0"/>
                  <a:ea typeface="+mn-ea"/>
                  <a:cs typeface="Segoe UI Semibold" panose="020B0502040204020203" pitchFamily="34" charset="0"/>
                </a:rPr>
                <a:t>Responsible AI</a:t>
              </a:r>
            </a:p>
          </p:txBody>
        </p:sp>
        <p:sp>
          <p:nvSpPr>
            <p:cNvPr id="8" name="Graphic 46">
              <a:extLst>
                <a:ext uri="{FF2B5EF4-FFF2-40B4-BE49-F238E27FC236}">
                  <a16:creationId xmlns:a16="http://schemas.microsoft.com/office/drawing/2014/main" id="{AE792334-8031-B1C0-8AFF-D98D8A8A99CD}"/>
                </a:ext>
                <a:ext uri="{C183D7F6-B498-43B3-948B-1728B52AA6E4}">
                  <adec:decorative xmlns:adec="http://schemas.microsoft.com/office/drawing/2017/decorative" val="1"/>
                </a:ext>
              </a:extLst>
            </p:cNvPr>
            <p:cNvSpPr/>
            <p:nvPr/>
          </p:nvSpPr>
          <p:spPr>
            <a:xfrm>
              <a:off x="9033456" y="4402254"/>
              <a:ext cx="341184" cy="379093"/>
            </a:xfrm>
            <a:custGeom>
              <a:avLst/>
              <a:gdLst>
                <a:gd name="connsiteX0" fmla="*/ 14216 w 341184"/>
                <a:gd name="connsiteY0" fmla="*/ 56864 h 379093"/>
                <a:gd name="connsiteX1" fmla="*/ 0 w 341184"/>
                <a:gd name="connsiteY1" fmla="*/ 71080 h 379093"/>
                <a:gd name="connsiteX2" fmla="*/ 0 w 341184"/>
                <a:gd name="connsiteY2" fmla="*/ 170592 h 379093"/>
                <a:gd name="connsiteX3" fmla="*/ 165382 w 341184"/>
                <a:gd name="connsiteY3" fmla="*/ 378104 h 379093"/>
                <a:gd name="connsiteX4" fmla="*/ 175803 w 341184"/>
                <a:gd name="connsiteY4" fmla="*/ 378104 h 379093"/>
                <a:gd name="connsiteX5" fmla="*/ 341185 w 341184"/>
                <a:gd name="connsiteY5" fmla="*/ 170592 h 379093"/>
                <a:gd name="connsiteX6" fmla="*/ 341185 w 341184"/>
                <a:gd name="connsiteY6" fmla="*/ 71080 h 379093"/>
                <a:gd name="connsiteX7" fmla="*/ 326969 w 341184"/>
                <a:gd name="connsiteY7" fmla="*/ 56864 h 379093"/>
                <a:gd name="connsiteX8" fmla="*/ 179122 w 341184"/>
                <a:gd name="connsiteY8" fmla="*/ 2843 h 379093"/>
                <a:gd name="connsiteX9" fmla="*/ 162063 w 341184"/>
                <a:gd name="connsiteY9" fmla="*/ 2843 h 379093"/>
                <a:gd name="connsiteX10" fmla="*/ 14216 w 341184"/>
                <a:gd name="connsiteY10" fmla="*/ 56864 h 379093"/>
                <a:gd name="connsiteX11" fmla="*/ 28432 w 341184"/>
                <a:gd name="connsiteY11" fmla="*/ 170592 h 379093"/>
                <a:gd name="connsiteX12" fmla="*/ 28432 w 341184"/>
                <a:gd name="connsiteY12" fmla="*/ 84878 h 379093"/>
                <a:gd name="connsiteX13" fmla="*/ 170592 w 341184"/>
                <a:gd name="connsiteY13" fmla="*/ 31803 h 379093"/>
                <a:gd name="connsiteX14" fmla="*/ 312753 w 341184"/>
                <a:gd name="connsiteY14" fmla="*/ 84878 h 379093"/>
                <a:gd name="connsiteX15" fmla="*/ 312753 w 341184"/>
                <a:gd name="connsiteY15" fmla="*/ 170592 h 379093"/>
                <a:gd name="connsiteX16" fmla="*/ 170592 w 341184"/>
                <a:gd name="connsiteY16" fmla="*/ 349560 h 379093"/>
                <a:gd name="connsiteX17" fmla="*/ 28432 w 341184"/>
                <a:gd name="connsiteY17" fmla="*/ 170592 h 379093"/>
                <a:gd name="connsiteX18" fmla="*/ 134084 w 341184"/>
                <a:gd name="connsiteY18" fmla="*/ 256013 h 379093"/>
                <a:gd name="connsiteX19" fmla="*/ 123643 w 341184"/>
                <a:gd name="connsiteY19" fmla="*/ 203763 h 379093"/>
                <a:gd name="connsiteX20" fmla="*/ 96104 w 341184"/>
                <a:gd name="connsiteY20" fmla="*/ 203763 h 379093"/>
                <a:gd name="connsiteX21" fmla="*/ 134084 w 341184"/>
                <a:gd name="connsiteY21" fmla="*/ 256013 h 379093"/>
                <a:gd name="connsiteX22" fmla="*/ 162969 w 341184"/>
                <a:gd name="connsiteY22" fmla="*/ 251498 h 379093"/>
                <a:gd name="connsiteX23" fmla="*/ 170592 w 341184"/>
                <a:gd name="connsiteY23" fmla="*/ 263910 h 379093"/>
                <a:gd name="connsiteX24" fmla="*/ 178216 w 341184"/>
                <a:gd name="connsiteY24" fmla="*/ 251498 h 379093"/>
                <a:gd name="connsiteX25" fmla="*/ 189049 w 341184"/>
                <a:gd name="connsiteY25" fmla="*/ 203763 h 379093"/>
                <a:gd name="connsiteX26" fmla="*/ 152136 w 341184"/>
                <a:gd name="connsiteY26" fmla="*/ 203763 h 379093"/>
                <a:gd name="connsiteX27" fmla="*/ 162969 w 341184"/>
                <a:gd name="connsiteY27" fmla="*/ 251498 h 379093"/>
                <a:gd name="connsiteX28" fmla="*/ 162969 w 341184"/>
                <a:gd name="connsiteY28" fmla="*/ 127596 h 379093"/>
                <a:gd name="connsiteX29" fmla="*/ 152136 w 341184"/>
                <a:gd name="connsiteY29" fmla="*/ 175331 h 379093"/>
                <a:gd name="connsiteX30" fmla="*/ 189049 w 341184"/>
                <a:gd name="connsiteY30" fmla="*/ 175331 h 379093"/>
                <a:gd name="connsiteX31" fmla="*/ 178216 w 341184"/>
                <a:gd name="connsiteY31" fmla="*/ 127596 h 379093"/>
                <a:gd name="connsiteX32" fmla="*/ 170592 w 341184"/>
                <a:gd name="connsiteY32" fmla="*/ 115184 h 379093"/>
                <a:gd name="connsiteX33" fmla="*/ 162969 w 341184"/>
                <a:gd name="connsiteY33" fmla="*/ 127596 h 379093"/>
                <a:gd name="connsiteX34" fmla="*/ 207101 w 341184"/>
                <a:gd name="connsiteY34" fmla="*/ 256013 h 379093"/>
                <a:gd name="connsiteX35" fmla="*/ 245081 w 341184"/>
                <a:gd name="connsiteY35" fmla="*/ 203763 h 379093"/>
                <a:gd name="connsiteX36" fmla="*/ 217541 w 341184"/>
                <a:gd name="connsiteY36" fmla="*/ 203763 h 379093"/>
                <a:gd name="connsiteX37" fmla="*/ 207101 w 341184"/>
                <a:gd name="connsiteY37" fmla="*/ 256013 h 379093"/>
                <a:gd name="connsiteX38" fmla="*/ 217541 w 341184"/>
                <a:gd name="connsiteY38" fmla="*/ 175331 h 379093"/>
                <a:gd name="connsiteX39" fmla="*/ 245081 w 341184"/>
                <a:gd name="connsiteY39" fmla="*/ 175331 h 379093"/>
                <a:gd name="connsiteX40" fmla="*/ 207101 w 341184"/>
                <a:gd name="connsiteY40" fmla="*/ 123080 h 379093"/>
                <a:gd name="connsiteX41" fmla="*/ 217541 w 341184"/>
                <a:gd name="connsiteY41" fmla="*/ 175331 h 379093"/>
                <a:gd name="connsiteX42" fmla="*/ 96104 w 341184"/>
                <a:gd name="connsiteY42" fmla="*/ 175331 h 379093"/>
                <a:gd name="connsiteX43" fmla="*/ 123643 w 341184"/>
                <a:gd name="connsiteY43" fmla="*/ 175331 h 379093"/>
                <a:gd name="connsiteX44" fmla="*/ 134084 w 341184"/>
                <a:gd name="connsiteY44" fmla="*/ 123080 h 379093"/>
                <a:gd name="connsiteX45" fmla="*/ 96104 w 341184"/>
                <a:gd name="connsiteY45" fmla="*/ 175331 h 379093"/>
                <a:gd name="connsiteX46" fmla="*/ 170592 w 341184"/>
                <a:gd name="connsiteY46" fmla="*/ 85296 h 379093"/>
                <a:gd name="connsiteX47" fmla="*/ 274843 w 341184"/>
                <a:gd name="connsiteY47" fmla="*/ 189547 h 379093"/>
                <a:gd name="connsiteX48" fmla="*/ 170592 w 341184"/>
                <a:gd name="connsiteY48" fmla="*/ 293797 h 379093"/>
                <a:gd name="connsiteX49" fmla="*/ 66341 w 341184"/>
                <a:gd name="connsiteY49" fmla="*/ 189547 h 379093"/>
                <a:gd name="connsiteX50" fmla="*/ 170592 w 341184"/>
                <a:gd name="connsiteY50" fmla="*/ 85296 h 37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41184" h="379093">
                  <a:moveTo>
                    <a:pt x="14216" y="56864"/>
                  </a:moveTo>
                  <a:cubicBezTo>
                    <a:pt x="6365" y="56864"/>
                    <a:pt x="0" y="63229"/>
                    <a:pt x="0" y="71080"/>
                  </a:cubicBezTo>
                  <a:lnTo>
                    <a:pt x="0" y="170592"/>
                  </a:lnTo>
                  <a:cubicBezTo>
                    <a:pt x="0" y="265388"/>
                    <a:pt x="56060" y="335037"/>
                    <a:pt x="165382" y="378104"/>
                  </a:cubicBezTo>
                  <a:cubicBezTo>
                    <a:pt x="168731" y="379423"/>
                    <a:pt x="172454" y="379423"/>
                    <a:pt x="175803" y="378104"/>
                  </a:cubicBezTo>
                  <a:cubicBezTo>
                    <a:pt x="285124" y="335037"/>
                    <a:pt x="341185" y="265388"/>
                    <a:pt x="341185" y="170592"/>
                  </a:cubicBezTo>
                  <a:lnTo>
                    <a:pt x="341185" y="71080"/>
                  </a:lnTo>
                  <a:cubicBezTo>
                    <a:pt x="341185" y="63229"/>
                    <a:pt x="334820" y="56864"/>
                    <a:pt x="326969" y="56864"/>
                  </a:cubicBezTo>
                  <a:cubicBezTo>
                    <a:pt x="276485" y="56864"/>
                    <a:pt x="227305" y="38981"/>
                    <a:pt x="179122" y="2843"/>
                  </a:cubicBezTo>
                  <a:cubicBezTo>
                    <a:pt x="174067" y="-948"/>
                    <a:pt x="167118" y="-948"/>
                    <a:pt x="162063" y="2843"/>
                  </a:cubicBezTo>
                  <a:cubicBezTo>
                    <a:pt x="113879" y="38981"/>
                    <a:pt x="64700" y="56864"/>
                    <a:pt x="14216" y="56864"/>
                  </a:cubicBezTo>
                  <a:close/>
                  <a:moveTo>
                    <a:pt x="28432" y="170592"/>
                  </a:moveTo>
                  <a:lnTo>
                    <a:pt x="28432" y="84878"/>
                  </a:lnTo>
                  <a:cubicBezTo>
                    <a:pt x="77285" y="81995"/>
                    <a:pt x="124738" y="64224"/>
                    <a:pt x="170592" y="31803"/>
                  </a:cubicBezTo>
                  <a:cubicBezTo>
                    <a:pt x="216448" y="64224"/>
                    <a:pt x="263901" y="81995"/>
                    <a:pt x="312753" y="84878"/>
                  </a:cubicBezTo>
                  <a:lnTo>
                    <a:pt x="312753" y="170592"/>
                  </a:lnTo>
                  <a:cubicBezTo>
                    <a:pt x="312753" y="251255"/>
                    <a:pt x="266249" y="310457"/>
                    <a:pt x="170592" y="349560"/>
                  </a:cubicBezTo>
                  <a:cubicBezTo>
                    <a:pt x="74935" y="310457"/>
                    <a:pt x="28432" y="251255"/>
                    <a:pt x="28432" y="170592"/>
                  </a:cubicBezTo>
                  <a:close/>
                  <a:moveTo>
                    <a:pt x="134084" y="256013"/>
                  </a:moveTo>
                  <a:cubicBezTo>
                    <a:pt x="128586" y="241414"/>
                    <a:pt x="124864" y="223464"/>
                    <a:pt x="123643" y="203763"/>
                  </a:cubicBezTo>
                  <a:lnTo>
                    <a:pt x="96104" y="203763"/>
                  </a:lnTo>
                  <a:cubicBezTo>
                    <a:pt x="100379" y="226298"/>
                    <a:pt x="114627" y="245304"/>
                    <a:pt x="134084" y="256013"/>
                  </a:cubicBezTo>
                  <a:close/>
                  <a:moveTo>
                    <a:pt x="162969" y="251498"/>
                  </a:moveTo>
                  <a:cubicBezTo>
                    <a:pt x="166170" y="258540"/>
                    <a:pt x="168875" y="262124"/>
                    <a:pt x="170592" y="263910"/>
                  </a:cubicBezTo>
                  <a:cubicBezTo>
                    <a:pt x="172310" y="262124"/>
                    <a:pt x="175015" y="258540"/>
                    <a:pt x="178216" y="251498"/>
                  </a:cubicBezTo>
                  <a:cubicBezTo>
                    <a:pt x="183514" y="239845"/>
                    <a:pt x="187661" y="223282"/>
                    <a:pt x="189049" y="203763"/>
                  </a:cubicBezTo>
                  <a:lnTo>
                    <a:pt x="152136" y="203763"/>
                  </a:lnTo>
                  <a:cubicBezTo>
                    <a:pt x="153524" y="223282"/>
                    <a:pt x="157671" y="239845"/>
                    <a:pt x="162969" y="251498"/>
                  </a:cubicBezTo>
                  <a:close/>
                  <a:moveTo>
                    <a:pt x="162969" y="127596"/>
                  </a:moveTo>
                  <a:cubicBezTo>
                    <a:pt x="157671" y="139249"/>
                    <a:pt x="153524" y="155811"/>
                    <a:pt x="152136" y="175331"/>
                  </a:cubicBezTo>
                  <a:lnTo>
                    <a:pt x="189049" y="175331"/>
                  </a:lnTo>
                  <a:cubicBezTo>
                    <a:pt x="187661" y="155811"/>
                    <a:pt x="183514" y="139249"/>
                    <a:pt x="178216" y="127596"/>
                  </a:cubicBezTo>
                  <a:cubicBezTo>
                    <a:pt x="175015" y="120554"/>
                    <a:pt x="172310" y="116969"/>
                    <a:pt x="170592" y="115184"/>
                  </a:cubicBezTo>
                  <a:cubicBezTo>
                    <a:pt x="168875" y="116969"/>
                    <a:pt x="166170" y="120554"/>
                    <a:pt x="162969" y="127596"/>
                  </a:cubicBezTo>
                  <a:close/>
                  <a:moveTo>
                    <a:pt x="207101" y="256013"/>
                  </a:moveTo>
                  <a:cubicBezTo>
                    <a:pt x="226558" y="245304"/>
                    <a:pt x="240806" y="226298"/>
                    <a:pt x="245081" y="203763"/>
                  </a:cubicBezTo>
                  <a:lnTo>
                    <a:pt x="217541" y="203763"/>
                  </a:lnTo>
                  <a:cubicBezTo>
                    <a:pt x="216321" y="223464"/>
                    <a:pt x="212598" y="241414"/>
                    <a:pt x="207101" y="256013"/>
                  </a:cubicBezTo>
                  <a:close/>
                  <a:moveTo>
                    <a:pt x="217541" y="175331"/>
                  </a:moveTo>
                  <a:lnTo>
                    <a:pt x="245081" y="175331"/>
                  </a:lnTo>
                  <a:cubicBezTo>
                    <a:pt x="240806" y="152795"/>
                    <a:pt x="226558" y="133790"/>
                    <a:pt x="207101" y="123080"/>
                  </a:cubicBezTo>
                  <a:cubicBezTo>
                    <a:pt x="212598" y="137679"/>
                    <a:pt x="216321" y="155629"/>
                    <a:pt x="217541" y="175331"/>
                  </a:cubicBezTo>
                  <a:close/>
                  <a:moveTo>
                    <a:pt x="96104" y="175331"/>
                  </a:moveTo>
                  <a:lnTo>
                    <a:pt x="123643" y="175331"/>
                  </a:lnTo>
                  <a:cubicBezTo>
                    <a:pt x="124864" y="155629"/>
                    <a:pt x="128586" y="137679"/>
                    <a:pt x="134084" y="123080"/>
                  </a:cubicBezTo>
                  <a:cubicBezTo>
                    <a:pt x="114627" y="133790"/>
                    <a:pt x="100379" y="152795"/>
                    <a:pt x="96104" y="175331"/>
                  </a:cubicBezTo>
                  <a:close/>
                  <a:moveTo>
                    <a:pt x="170592" y="85296"/>
                  </a:moveTo>
                  <a:cubicBezTo>
                    <a:pt x="228169" y="85296"/>
                    <a:pt x="274843" y="131971"/>
                    <a:pt x="274843" y="189547"/>
                  </a:cubicBezTo>
                  <a:cubicBezTo>
                    <a:pt x="274843" y="247123"/>
                    <a:pt x="228169" y="293797"/>
                    <a:pt x="170592" y="293797"/>
                  </a:cubicBezTo>
                  <a:cubicBezTo>
                    <a:pt x="113016" y="293797"/>
                    <a:pt x="66341" y="247123"/>
                    <a:pt x="66341" y="189547"/>
                  </a:cubicBezTo>
                  <a:cubicBezTo>
                    <a:pt x="66341" y="131971"/>
                    <a:pt x="113016" y="85296"/>
                    <a:pt x="170592" y="85296"/>
                  </a:cubicBezTo>
                  <a:close/>
                </a:path>
              </a:pathLst>
            </a:custGeom>
            <a:gradFill>
              <a:gsLst>
                <a:gs pos="0">
                  <a:schemeClr val="accent1"/>
                </a:gs>
                <a:gs pos="100000">
                  <a:schemeClr val="accent3"/>
                </a:gs>
              </a:gsLst>
              <a:lin ang="16200000" scaled="1"/>
            </a:gradFill>
            <a:ln w="0">
              <a:noFill/>
              <a:prstDash val="solid"/>
              <a:round/>
              <a:headEnd/>
              <a:tailEnd/>
            </a:ln>
          </p:spPr>
          <p:txBody>
            <a:bodyPr rot="0" spcFirstLastPara="0" vertOverflow="overflow" horzOverflow="overflow" vert="horz" wrap="square" lIns="76200" tIns="38100" rIns="76200" bIns="38100" numCol="1" spcCol="0" rtlCol="0" fromWordArt="0" anchor="t" anchorCtr="0" forceAA="0" compatLnSpc="1">
              <a:prstTxWarp prst="textNoShape">
                <a:avLst/>
              </a:prstTxWarp>
              <a:no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grpSp>
    </p:spTree>
    <p:extLst>
      <p:ext uri="{BB962C8B-B14F-4D97-AF65-F5344CB8AC3E}">
        <p14:creationId xmlns:p14="http://schemas.microsoft.com/office/powerpoint/2010/main" val="399338492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85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40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400"/>
                                        <p:tgtEl>
                                          <p:spTgt spid="19"/>
                                        </p:tgtEl>
                                      </p:cBhvr>
                                    </p:animEffect>
                                  </p:childTnLst>
                                </p:cTn>
                              </p:par>
                              <p:par>
                                <p:cTn id="8" presetID="6" presetClass="emph" presetSubtype="0" accel="100000" autoRev="1" fill="hold" grpId="1" nodeType="withEffect">
                                  <p:stCondLst>
                                    <p:cond delay="0"/>
                                  </p:stCondLst>
                                  <p:childTnLst>
                                    <p:animScale>
                                      <p:cBhvr>
                                        <p:cTn id="9" dur="400" fill="hold"/>
                                        <p:tgtEl>
                                          <p:spTgt spid="19"/>
                                        </p:tgtEl>
                                      </p:cBhvr>
                                      <p:by x="90000" y="90000"/>
                                    </p:animScale>
                                  </p:childTnLst>
                                </p:cTn>
                              </p:par>
                              <p:par>
                                <p:cTn id="10" presetID="10" presetClass="entr" presetSubtype="0" fill="hold" grpId="0" nodeType="withEffect">
                                  <p:stCondLst>
                                    <p:cond delay="600"/>
                                  </p:stCondLst>
                                  <p:childTnLst>
                                    <p:set>
                                      <p:cBhvr>
                                        <p:cTn id="11" dur="1" fill="hold">
                                          <p:stCondLst>
                                            <p:cond delay="0"/>
                                          </p:stCondLst>
                                        </p:cTn>
                                        <p:tgtEl>
                                          <p:spTgt spid="40"/>
                                        </p:tgtEl>
                                        <p:attrNameLst>
                                          <p:attrName>style.visibility</p:attrName>
                                        </p:attrNameLst>
                                      </p:cBhvr>
                                      <p:to>
                                        <p:strVal val="visible"/>
                                      </p:to>
                                    </p:set>
                                    <p:animEffect transition="in" filter="fade">
                                      <p:cBhvr>
                                        <p:cTn id="12" dur="500"/>
                                        <p:tgtEl>
                                          <p:spTgt spid="40"/>
                                        </p:tgtEl>
                                      </p:cBhvr>
                                    </p:animEffect>
                                  </p:childTnLst>
                                </p:cTn>
                              </p:par>
                              <p:par>
                                <p:cTn id="13" presetID="10" presetClass="entr" presetSubtype="0" fill="hold" grpId="0" nodeType="withEffect">
                                  <p:stCondLst>
                                    <p:cond delay="600"/>
                                  </p:stCondLst>
                                  <p:childTnLst>
                                    <p:set>
                                      <p:cBhvr>
                                        <p:cTn id="14" dur="1" fill="hold">
                                          <p:stCondLst>
                                            <p:cond delay="0"/>
                                          </p:stCondLst>
                                        </p:cTn>
                                        <p:tgtEl>
                                          <p:spTgt spid="41"/>
                                        </p:tgtEl>
                                        <p:attrNameLst>
                                          <p:attrName>style.visibility</p:attrName>
                                        </p:attrNameLst>
                                      </p:cBhvr>
                                      <p:to>
                                        <p:strVal val="visible"/>
                                      </p:to>
                                    </p:set>
                                    <p:animEffect transition="in" filter="fade">
                                      <p:cBhvr>
                                        <p:cTn id="15" dur="500"/>
                                        <p:tgtEl>
                                          <p:spTgt spid="41"/>
                                        </p:tgtEl>
                                      </p:cBhvr>
                                    </p:animEffect>
                                  </p:childTnLst>
                                </p:cTn>
                              </p:par>
                              <p:par>
                                <p:cTn id="16" presetID="10" presetClass="entr" presetSubtype="0" fill="hold" grpId="0" nodeType="withEffect">
                                  <p:stCondLst>
                                    <p:cond delay="600"/>
                                  </p:stCondLst>
                                  <p:childTnLst>
                                    <p:set>
                                      <p:cBhvr>
                                        <p:cTn id="17" dur="1" fill="hold">
                                          <p:stCondLst>
                                            <p:cond delay="0"/>
                                          </p:stCondLst>
                                        </p:cTn>
                                        <p:tgtEl>
                                          <p:spTgt spid="44"/>
                                        </p:tgtEl>
                                        <p:attrNameLst>
                                          <p:attrName>style.visibility</p:attrName>
                                        </p:attrNameLst>
                                      </p:cBhvr>
                                      <p:to>
                                        <p:strVal val="visible"/>
                                      </p:to>
                                    </p:set>
                                    <p:animEffect transition="in" filter="fade">
                                      <p:cBhvr>
                                        <p:cTn id="18"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19" grpId="1"/>
      <p:bldP spid="40" grpId="0" animBg="1"/>
      <p:bldP spid="41" grpId="0" animBg="1"/>
      <p:bldP spid="44"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166717ED-1766-7EE8-8703-A6CB8FDD3716}"/>
              </a:ext>
            </a:extLst>
          </p:cNvPr>
          <p:cNvSpPr>
            <a:spLocks noGrp="1"/>
          </p:cNvSpPr>
          <p:nvPr>
            <p:ph type="title"/>
          </p:nvPr>
        </p:nvSpPr>
        <p:spPr/>
        <p:txBody>
          <a:bodyPr>
            <a:normAutofit fontScale="90000"/>
          </a:bodyPr>
          <a:lstStyle/>
          <a:p>
            <a:r>
              <a:rPr lang="en-US" dirty="0"/>
              <a:t>Copilot for Microsoft 365 </a:t>
            </a:r>
            <a:br>
              <a:rPr lang="en-US" dirty="0"/>
            </a:br>
            <a:r>
              <a:rPr lang="en-US" dirty="0"/>
              <a:t>Adoption Workbook</a:t>
            </a:r>
          </a:p>
        </p:txBody>
      </p:sp>
      <p:pic>
        <p:nvPicPr>
          <p:cNvPr id="9" name="Picture 8" descr="Copilot icon">
            <a:extLst>
              <a:ext uri="{FF2B5EF4-FFF2-40B4-BE49-F238E27FC236}">
                <a16:creationId xmlns:a16="http://schemas.microsoft.com/office/drawing/2014/main" id="{266347B6-50DD-E82D-C7BE-222CFA13BAAD}"/>
              </a:ext>
            </a:extLst>
          </p:cNvPr>
          <p:cNvPicPr>
            <a:picLocks noChangeAspect="1"/>
          </p:cNvPicPr>
          <p:nvPr/>
        </p:nvPicPr>
        <p:blipFill>
          <a:blip r:embed="rId2"/>
          <a:stretch>
            <a:fillRect/>
          </a:stretch>
        </p:blipFill>
        <p:spPr>
          <a:xfrm>
            <a:off x="441905" y="499940"/>
            <a:ext cx="530352" cy="530352"/>
          </a:xfrm>
          <a:prstGeom prst="rect">
            <a:avLst/>
          </a:prstGeom>
        </p:spPr>
      </p:pic>
      <p:sp>
        <p:nvSpPr>
          <p:cNvPr id="4" name="TextBox 3">
            <a:extLst>
              <a:ext uri="{FF2B5EF4-FFF2-40B4-BE49-F238E27FC236}">
                <a16:creationId xmlns:a16="http://schemas.microsoft.com/office/drawing/2014/main" id="{6C2A4D9A-F9EB-584C-C6C9-F216CB066936}"/>
              </a:ext>
            </a:extLst>
          </p:cNvPr>
          <p:cNvSpPr txBox="1"/>
          <p:nvPr/>
        </p:nvSpPr>
        <p:spPr>
          <a:xfrm>
            <a:off x="398071" y="4361121"/>
            <a:ext cx="6096000" cy="400110"/>
          </a:xfrm>
          <a:prstGeom prst="rect">
            <a:avLst/>
          </a:prstGeom>
          <a:noFill/>
        </p:spPr>
        <p:txBody>
          <a:bodyPr wrap="square">
            <a:spAutoFit/>
          </a:bodyPr>
          <a:lstStyle/>
          <a:p>
            <a:r>
              <a:rPr lang="en-US" sz="2000">
                <a:solidFill>
                  <a:srgbClr val="2F2F2F"/>
                </a:solidFill>
                <a:latin typeface="Segoe UI Semibold"/>
              </a:rPr>
              <a:t>Creating the AI-powered organization</a:t>
            </a:r>
            <a:endParaRPr lang="en-US" sz="2000">
              <a:solidFill>
                <a:srgbClr val="2F2F2F"/>
              </a:solidFill>
            </a:endParaRPr>
          </a:p>
        </p:txBody>
      </p:sp>
      <p:sp>
        <p:nvSpPr>
          <p:cNvPr id="5" name="TextBox 4">
            <a:extLst>
              <a:ext uri="{FF2B5EF4-FFF2-40B4-BE49-F238E27FC236}">
                <a16:creationId xmlns:a16="http://schemas.microsoft.com/office/drawing/2014/main" id="{8333CD3D-22BA-C7C0-5271-2B37093F05C1}"/>
              </a:ext>
            </a:extLst>
          </p:cNvPr>
          <p:cNvSpPr txBox="1"/>
          <p:nvPr/>
        </p:nvSpPr>
        <p:spPr>
          <a:xfrm>
            <a:off x="398071" y="5875320"/>
            <a:ext cx="5433423"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effectLst/>
                <a:uLnTx/>
                <a:uFillTx/>
                <a:latin typeface="Segoe UI Semibold" panose="020B0402040204020203" pitchFamily="34" charset="0"/>
                <a:ea typeface="+mn-ea"/>
                <a:cs typeface="Segoe UI Semibold" panose="020B0402040204020203" pitchFamily="34" charset="0"/>
              </a:rPr>
              <a:t>Oct 2023</a:t>
            </a:r>
          </a:p>
        </p:txBody>
      </p:sp>
      <p:sp>
        <p:nvSpPr>
          <p:cNvPr id="6" name="TextBox 5">
            <a:extLst>
              <a:ext uri="{FF2B5EF4-FFF2-40B4-BE49-F238E27FC236}">
                <a16:creationId xmlns:a16="http://schemas.microsoft.com/office/drawing/2014/main" id="{41E4E2FD-1B77-914C-04E8-4D2204DC3F37}"/>
              </a:ext>
            </a:extLst>
          </p:cNvPr>
          <p:cNvSpPr txBox="1"/>
          <p:nvPr/>
        </p:nvSpPr>
        <p:spPr>
          <a:xfrm>
            <a:off x="398071" y="6127228"/>
            <a:ext cx="5433423"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NZ" sz="900" b="1" i="0" u="none" strike="noStrike" kern="1200" cap="none" spc="0" normalizeH="0" baseline="0" noProof="0">
                <a:ln>
                  <a:noFill/>
                </a:ln>
                <a:effectLst/>
                <a:uLnTx/>
                <a:uFillTx/>
                <a:latin typeface="Segoe UI Semibold" panose="020B0402040204020203" pitchFamily="34" charset="0"/>
                <a:ea typeface="+mn-ea"/>
                <a:cs typeface="Segoe UI Semibold" panose="020B0402040204020203" pitchFamily="34" charset="0"/>
              </a:rPr>
              <a:t>© Copyright Microsoft Corporation. All rights reserved. </a:t>
            </a:r>
          </a:p>
        </p:txBody>
      </p:sp>
    </p:spTree>
    <p:extLst>
      <p:ext uri="{BB962C8B-B14F-4D97-AF65-F5344CB8AC3E}">
        <p14:creationId xmlns:p14="http://schemas.microsoft.com/office/powerpoint/2010/main" val="22819898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63B26E8D-273A-F9EE-9436-F883C1E34836}"/>
              </a:ext>
              <a:ext uri="{C183D7F6-B498-43B3-948B-1728B52AA6E4}">
                <adec:decorative xmlns:adec="http://schemas.microsoft.com/office/drawing/2017/decorative" val="1"/>
              </a:ext>
            </a:extLst>
          </p:cNvPr>
          <p:cNvPicPr>
            <a:picLocks noChangeAspect="1"/>
          </p:cNvPicPr>
          <p:nvPr/>
        </p:nvPicPr>
        <p:blipFill rotWithShape="1">
          <a:blip r:embed="rId3">
            <a:alphaModFix amt="39000"/>
            <a:extLst>
              <a:ext uri="{BEBA8EAE-BF5A-486C-A8C5-ECC9F3942E4B}">
                <a14:imgProps xmlns:a14="http://schemas.microsoft.com/office/drawing/2010/main">
                  <a14:imgLayer r:embed="rId4">
                    <a14:imgEffect>
                      <a14:sharpenSoften amount="-100000"/>
                    </a14:imgEffect>
                  </a14:imgLayer>
                </a14:imgProps>
              </a:ext>
            </a:extLst>
          </a:blip>
          <a:srcRect l="18476" t="10888" r="18476" b="9901"/>
          <a:stretch/>
        </p:blipFill>
        <p:spPr>
          <a:xfrm>
            <a:off x="1219200" y="782638"/>
            <a:ext cx="9753600" cy="5486400"/>
          </a:xfrm>
          <a:prstGeom prst="roundRect">
            <a:avLst>
              <a:gd name="adj" fmla="val 3205"/>
            </a:avLst>
          </a:prstGeom>
          <a:solidFill>
            <a:schemeClr val="bg1"/>
          </a:solidFill>
          <a:ln>
            <a:noFill/>
          </a:ln>
          <a:effectLst>
            <a:outerShdw blurRad="343645" dist="295501" dir="2700000" algn="tl" rotWithShape="0">
              <a:srgbClr val="F3484C">
                <a:alpha val="15816"/>
              </a:srgbClr>
            </a:outerShdw>
          </a:effectLst>
        </p:spPr>
      </p:pic>
      <p:pic>
        <p:nvPicPr>
          <p:cNvPr id="10" name="Picture 9">
            <a:extLst>
              <a:ext uri="{FF2B5EF4-FFF2-40B4-BE49-F238E27FC236}">
                <a16:creationId xmlns:a16="http://schemas.microsoft.com/office/drawing/2014/main" id="{B3BF76F5-5C72-CCD6-3F86-63EEB52241B9}"/>
              </a:ext>
              <a:ext uri="{C183D7F6-B498-43B3-948B-1728B52AA6E4}">
                <adec:decorative xmlns:adec="http://schemas.microsoft.com/office/drawing/2017/decorative" val="1"/>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5712823" y="1268633"/>
            <a:ext cx="766354" cy="766354"/>
          </a:xfrm>
          <a:prstGeom prst="rect">
            <a:avLst/>
          </a:prstGeom>
        </p:spPr>
      </p:pic>
      <p:sp>
        <p:nvSpPr>
          <p:cNvPr id="3" name="Rectangle: Rounded Corners 2">
            <a:extLst>
              <a:ext uri="{FF2B5EF4-FFF2-40B4-BE49-F238E27FC236}">
                <a16:creationId xmlns:a16="http://schemas.microsoft.com/office/drawing/2014/main" id="{D448B644-3DDB-3FC6-11E6-E36CCBAD9803}"/>
              </a:ext>
              <a:ext uri="{C183D7F6-B498-43B3-948B-1728B52AA6E4}">
                <adec:decorative xmlns:adec="http://schemas.microsoft.com/office/drawing/2017/decorative" val="1"/>
              </a:ext>
            </a:extLst>
          </p:cNvPr>
          <p:cNvSpPr/>
          <p:nvPr/>
        </p:nvSpPr>
        <p:spPr bwMode="auto">
          <a:xfrm>
            <a:off x="1924473" y="3251107"/>
            <a:ext cx="8372874" cy="2273393"/>
          </a:xfrm>
          <a:prstGeom prst="roundRect">
            <a:avLst>
              <a:gd name="adj" fmla="val 5345"/>
            </a:avLst>
          </a:prstGeom>
          <a:solidFill>
            <a:schemeClr val="bg1"/>
          </a:solidFill>
          <a:ln w="9525">
            <a:noFill/>
            <a:headEnd type="none" w="med" len="med"/>
            <a:tailEnd type="none" w="med" len="med"/>
          </a:ln>
          <a:effectLst>
            <a:outerShdw blurRad="228600" dist="38100" dir="2700026" rotWithShape="0">
              <a:scrgbClr r="0" g="0" b="0">
                <a:alpha val="9000"/>
              </a:sc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endParaRPr kumimoji="0" lang="en-US" sz="1100" b="0" i="0" u="none" strike="noStrike" kern="1200" cap="none" spc="0" normalizeH="0" baseline="0" noProof="0" err="1">
              <a:ln>
                <a:noFill/>
              </a:ln>
              <a:solidFill>
                <a:srgbClr val="000000"/>
              </a:solidFill>
              <a:effectLst/>
              <a:uLnTx/>
              <a:uFillTx/>
              <a:latin typeface="Segoe UI" panose="020B0502040204020203" pitchFamily="34" charset="0"/>
              <a:ea typeface="+mn-ea"/>
              <a:cs typeface="+mn-cs"/>
            </a:endParaRPr>
          </a:p>
        </p:txBody>
      </p:sp>
      <p:sp>
        <p:nvSpPr>
          <p:cNvPr id="5" name="Title 20">
            <a:extLst>
              <a:ext uri="{FF2B5EF4-FFF2-40B4-BE49-F238E27FC236}">
                <a16:creationId xmlns:a16="http://schemas.microsoft.com/office/drawing/2014/main" id="{33A97881-07F4-535C-45B8-C98D960041EB}"/>
              </a:ext>
            </a:extLst>
          </p:cNvPr>
          <p:cNvSpPr txBox="1">
            <a:spLocks noGrp="1"/>
          </p:cNvSpPr>
          <p:nvPr>
            <p:ph type="title" idx="4294967295"/>
          </p:nvPr>
        </p:nvSpPr>
        <p:spPr>
          <a:xfrm>
            <a:off x="3782291" y="2224088"/>
            <a:ext cx="4561609" cy="584775"/>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32742" rtl="0" eaLnBrk="1" latinLnBrk="0" hangingPunct="1">
              <a:lnSpc>
                <a:spcPct val="100000"/>
              </a:lnSpc>
              <a:spcBef>
                <a:spcPct val="0"/>
              </a:spcBef>
              <a:buNone/>
              <a:defRPr lang="en-US" sz="2800" b="0" kern="1200" cap="none" spc="-50" baseline="0" dirty="0">
                <a:ln w="3175">
                  <a:noFill/>
                </a:ln>
                <a:gradFill>
                  <a:gsLst>
                    <a:gs pos="21000">
                      <a:schemeClr val="accent1"/>
                    </a:gs>
                    <a:gs pos="100000">
                      <a:schemeClr val="accent3"/>
                    </a:gs>
                  </a:gsLst>
                  <a:lin ang="2400000" scaled="0"/>
                </a:gradFill>
                <a:effectLst/>
                <a:latin typeface="Segoe UI Semibold" panose="020B0702040204020203" pitchFamily="34" charset="0"/>
                <a:ea typeface="+mn-ea"/>
                <a:cs typeface="Segoe UI Semibold" panose="020B07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00" normalizeH="0" baseline="0" noProof="0" dirty="0">
                <a:ln>
                  <a:noFill/>
                </a:ln>
                <a:solidFill>
                  <a:prstClr val="black"/>
                </a:solidFill>
                <a:effectLst/>
                <a:uLnTx/>
                <a:uFillTx/>
                <a:latin typeface="Segoe UI Semibold" panose="020B0702040204020203" pitchFamily="34" charset="0"/>
                <a:ea typeface="+mn-ea"/>
                <a:cs typeface="Segoe UI Semibold" panose="020B0702040204020203" pitchFamily="34" charset="0"/>
              </a:rPr>
              <a:t>Copilot for Microsoft 365</a:t>
            </a:r>
          </a:p>
        </p:txBody>
      </p:sp>
      <p:sp>
        <p:nvSpPr>
          <p:cNvPr id="25" name="TextBox 24">
            <a:extLst>
              <a:ext uri="{FF2B5EF4-FFF2-40B4-BE49-F238E27FC236}">
                <a16:creationId xmlns:a16="http://schemas.microsoft.com/office/drawing/2014/main" id="{6FD0E3D5-8670-AEB4-D935-F74223070FEB}"/>
              </a:ext>
            </a:extLst>
          </p:cNvPr>
          <p:cNvSpPr txBox="1"/>
          <p:nvPr/>
        </p:nvSpPr>
        <p:spPr>
          <a:xfrm>
            <a:off x="3488092" y="3672395"/>
            <a:ext cx="5215816" cy="338554"/>
          </a:xfrm>
          <a:prstGeom prst="rect">
            <a:avLst/>
          </a:prstGeom>
          <a:noFill/>
        </p:spPr>
        <p:txBody>
          <a:bodyPr wrap="square" lIns="0" tIns="0" rIns="0" bIns="0" rtlCol="0" anchor="ctr">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50" normalizeH="0" baseline="0" noProof="0">
                <a:ln w="3175">
                  <a:noFill/>
                </a:ln>
                <a:gradFill>
                  <a:gsLst>
                    <a:gs pos="21000">
                      <a:srgbClr val="0078D4"/>
                    </a:gs>
                    <a:gs pos="100000">
                      <a:srgbClr val="C03BC4"/>
                    </a:gs>
                  </a:gsLst>
                  <a:lin ang="2400000" scaled="0"/>
                </a:gradFill>
                <a:effectLst/>
                <a:uLnTx/>
                <a:uFillTx/>
                <a:latin typeface="Segoe UI Semibold" panose="020B0702040204020203" pitchFamily="34" charset="0"/>
                <a:ea typeface="+mn-ea"/>
                <a:cs typeface="Segoe UI Semibold" panose="020B0702040204020203" pitchFamily="34" charset="0"/>
              </a:rPr>
              <a:t>Embedded across Microsoft 365 apps</a:t>
            </a:r>
          </a:p>
        </p:txBody>
      </p:sp>
      <p:grpSp>
        <p:nvGrpSpPr>
          <p:cNvPr id="38" name="Group 37">
            <a:extLst>
              <a:ext uri="{FF2B5EF4-FFF2-40B4-BE49-F238E27FC236}">
                <a16:creationId xmlns:a16="http://schemas.microsoft.com/office/drawing/2014/main" id="{7DB32E90-79B5-DD5E-0A24-BD1B9565542C}"/>
              </a:ext>
              <a:ext uri="{C183D7F6-B498-43B3-948B-1728B52AA6E4}">
                <adec:decorative xmlns:adec="http://schemas.microsoft.com/office/drawing/2017/decorative" val="1"/>
              </a:ext>
            </a:extLst>
          </p:cNvPr>
          <p:cNvGrpSpPr/>
          <p:nvPr/>
        </p:nvGrpSpPr>
        <p:grpSpPr>
          <a:xfrm>
            <a:off x="3219450" y="4453793"/>
            <a:ext cx="5753100" cy="617376"/>
            <a:chOff x="7150996" y="4851308"/>
            <a:chExt cx="3722870" cy="399509"/>
          </a:xfrm>
        </p:grpSpPr>
        <p:pic>
          <p:nvPicPr>
            <p:cNvPr id="39" name="Picture 38">
              <a:extLst>
                <a:ext uri="{FF2B5EF4-FFF2-40B4-BE49-F238E27FC236}">
                  <a16:creationId xmlns:a16="http://schemas.microsoft.com/office/drawing/2014/main" id="{27D53AE4-A7E2-081F-D814-EA75216C04EC}"/>
                </a:ext>
              </a:extLst>
            </p:cNvPr>
            <p:cNvPicPr>
              <a:picLocks noChangeAspect="1"/>
            </p:cNvPicPr>
            <p:nvPr/>
          </p:nvPicPr>
          <p:blipFill>
            <a:blip r:embed="rId6"/>
            <a:srcRect/>
            <a:stretch/>
          </p:blipFill>
          <p:spPr>
            <a:xfrm>
              <a:off x="9623356" y="4851308"/>
              <a:ext cx="426389" cy="399509"/>
            </a:xfrm>
            <a:prstGeom prst="rect">
              <a:avLst/>
            </a:prstGeom>
          </p:spPr>
        </p:pic>
        <p:pic>
          <p:nvPicPr>
            <p:cNvPr id="40" name="Picture 39">
              <a:extLst>
                <a:ext uri="{FF2B5EF4-FFF2-40B4-BE49-F238E27FC236}">
                  <a16:creationId xmlns:a16="http://schemas.microsoft.com/office/drawing/2014/main" id="{C4434EF9-8FEE-3584-0F3D-EE7AAAF93A0C}"/>
                </a:ext>
              </a:extLst>
            </p:cNvPr>
            <p:cNvPicPr>
              <a:picLocks noChangeAspect="1"/>
            </p:cNvPicPr>
            <p:nvPr/>
          </p:nvPicPr>
          <p:blipFill>
            <a:blip r:embed="rId7"/>
            <a:srcRect/>
            <a:stretch/>
          </p:blipFill>
          <p:spPr>
            <a:xfrm>
              <a:off x="8799236" y="4851308"/>
              <a:ext cx="426389" cy="399509"/>
            </a:xfrm>
            <a:prstGeom prst="rect">
              <a:avLst/>
            </a:prstGeom>
          </p:spPr>
        </p:pic>
        <p:pic>
          <p:nvPicPr>
            <p:cNvPr id="41" name="Picture 40">
              <a:extLst>
                <a:ext uri="{FF2B5EF4-FFF2-40B4-BE49-F238E27FC236}">
                  <a16:creationId xmlns:a16="http://schemas.microsoft.com/office/drawing/2014/main" id="{429B5D53-9313-5B48-8413-535A3E692668}"/>
                </a:ext>
              </a:extLst>
            </p:cNvPr>
            <p:cNvPicPr>
              <a:picLocks noChangeAspect="1"/>
            </p:cNvPicPr>
            <p:nvPr/>
          </p:nvPicPr>
          <p:blipFill>
            <a:blip r:embed="rId8"/>
            <a:srcRect/>
            <a:stretch/>
          </p:blipFill>
          <p:spPr>
            <a:xfrm>
              <a:off x="7150996" y="4851308"/>
              <a:ext cx="426389" cy="399509"/>
            </a:xfrm>
            <a:prstGeom prst="rect">
              <a:avLst/>
            </a:prstGeom>
          </p:spPr>
        </p:pic>
        <p:pic>
          <p:nvPicPr>
            <p:cNvPr id="44" name="Picture 43">
              <a:extLst>
                <a:ext uri="{FF2B5EF4-FFF2-40B4-BE49-F238E27FC236}">
                  <a16:creationId xmlns:a16="http://schemas.microsoft.com/office/drawing/2014/main" id="{0E0D565C-9BEC-4DE6-7D0E-811E0995A19B}"/>
                </a:ext>
              </a:extLst>
            </p:cNvPr>
            <p:cNvPicPr>
              <a:picLocks noChangeAspect="1"/>
            </p:cNvPicPr>
            <p:nvPr/>
          </p:nvPicPr>
          <p:blipFill>
            <a:blip r:embed="rId9"/>
            <a:srcRect/>
            <a:stretch/>
          </p:blipFill>
          <p:spPr>
            <a:xfrm>
              <a:off x="7975116" y="4851308"/>
              <a:ext cx="426389" cy="399509"/>
            </a:xfrm>
            <a:prstGeom prst="rect">
              <a:avLst/>
            </a:prstGeom>
          </p:spPr>
        </p:pic>
        <p:pic>
          <p:nvPicPr>
            <p:cNvPr id="45" name="Picture 44">
              <a:extLst>
                <a:ext uri="{FF2B5EF4-FFF2-40B4-BE49-F238E27FC236}">
                  <a16:creationId xmlns:a16="http://schemas.microsoft.com/office/drawing/2014/main" id="{1F560B53-8D84-53F5-4722-8ECB5B8315BA}"/>
                </a:ext>
              </a:extLst>
            </p:cNvPr>
            <p:cNvPicPr>
              <a:picLocks noChangeAspect="1"/>
            </p:cNvPicPr>
            <p:nvPr/>
          </p:nvPicPr>
          <p:blipFill>
            <a:blip r:embed="rId10"/>
            <a:srcRect/>
            <a:stretch/>
          </p:blipFill>
          <p:spPr>
            <a:xfrm>
              <a:off x="10447477" y="4851308"/>
              <a:ext cx="426389" cy="399509"/>
            </a:xfrm>
            <a:prstGeom prst="rect">
              <a:avLst/>
            </a:prstGeom>
          </p:spPr>
        </p:pic>
      </p:grpSp>
      <p:sp>
        <p:nvSpPr>
          <p:cNvPr id="2" name="TextBox 1">
            <a:extLst>
              <a:ext uri="{FF2B5EF4-FFF2-40B4-BE49-F238E27FC236}">
                <a16:creationId xmlns:a16="http://schemas.microsoft.com/office/drawing/2014/main" id="{5393E43B-9B1C-6AB0-BFD1-EE73F932AD3C}"/>
              </a:ext>
            </a:extLst>
          </p:cNvPr>
          <p:cNvSpPr txBox="1"/>
          <p:nvPr/>
        </p:nvSpPr>
        <p:spPr>
          <a:xfrm>
            <a:off x="3295711" y="5885663"/>
            <a:ext cx="5376814" cy="193899"/>
          </a:xfrm>
          <a:prstGeom prst="rect">
            <a:avLst/>
          </a:prstGeom>
          <a:noFill/>
        </p:spPr>
        <p:txBody>
          <a:bodyPr wrap="square" lIns="0" tIns="0" rIns="0" bIns="0" anchor="t" anchorCtr="0">
            <a:spAutoFit/>
          </a:bodyPr>
          <a:lst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a:lstStyle>
          <a:p>
            <a:pPr algn="ctr" fontAlgn="base">
              <a:lnSpc>
                <a:spcPct val="90000"/>
              </a:lnSpc>
              <a:spcBef>
                <a:spcPts val="200"/>
              </a:spcBef>
              <a:spcAft>
                <a:spcPts val="1200"/>
              </a:spcAft>
            </a:pPr>
            <a:r>
              <a:rPr lang="en-CA" sz="1400" kern="0">
                <a:latin typeface="+mj-lt"/>
                <a:cs typeface="Calibri" panose="020F0502020204030204" pitchFamily="34" charset="0"/>
              </a:rPr>
              <a:t>Learn more about our </a:t>
            </a:r>
            <a:r>
              <a:rPr lang="en-US" sz="1400" kern="0">
                <a:solidFill>
                  <a:srgbClr val="C03BC4"/>
                </a:solidFill>
                <a:latin typeface="+mj-lt"/>
                <a:cs typeface="Calibri" panose="020F0502020204030204" pitchFamily="34" charset="0"/>
                <a:hlinkClick r:id="rId11">
                  <a:extLst>
                    <a:ext uri="{A12FA001-AC4F-418D-AE19-62706E023703}">
                      <ahyp:hlinkClr xmlns:ahyp="http://schemas.microsoft.com/office/drawing/2018/hyperlinkcolor" val="tx"/>
                    </a:ext>
                  </a:extLst>
                </a:hlinkClick>
              </a:rPr>
              <a:t>responsible AI principles</a:t>
            </a:r>
            <a:r>
              <a:rPr lang="en-CA" sz="1400" kern="0">
                <a:latin typeface="+mj-lt"/>
                <a:cs typeface="Calibri" panose="020F0502020204030204" pitchFamily="34" charset="0"/>
              </a:rPr>
              <a:t>.</a:t>
            </a:r>
          </a:p>
        </p:txBody>
      </p:sp>
    </p:spTree>
    <p:extLst>
      <p:ext uri="{BB962C8B-B14F-4D97-AF65-F5344CB8AC3E}">
        <p14:creationId xmlns:p14="http://schemas.microsoft.com/office/powerpoint/2010/main" val="303928742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85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40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400"/>
                                        <p:tgtEl>
                                          <p:spTgt spid="25"/>
                                        </p:tgtEl>
                                      </p:cBhvr>
                                    </p:animEffect>
                                  </p:childTnLst>
                                </p:cTn>
                              </p:par>
                              <p:par>
                                <p:cTn id="8" presetID="6" presetClass="emph" presetSubtype="0" accel="100000" autoRev="1" fill="hold" grpId="1" nodeType="withEffect">
                                  <p:stCondLst>
                                    <p:cond delay="0"/>
                                  </p:stCondLst>
                                  <p:childTnLst>
                                    <p:animScale>
                                      <p:cBhvr>
                                        <p:cTn id="9" dur="400" fill="hold"/>
                                        <p:tgtEl>
                                          <p:spTgt spid="25"/>
                                        </p:tgtEl>
                                      </p:cBhvr>
                                      <p:by x="90000" y="90000"/>
                                    </p:animScale>
                                  </p:childTnLst>
                                </p:cTn>
                              </p:par>
                              <p:par>
                                <p:cTn id="10" presetID="10" presetClass="entr" presetSubtype="0" fill="hold" nodeType="withEffect">
                                  <p:stCondLst>
                                    <p:cond delay="400"/>
                                  </p:stCondLst>
                                  <p:childTnLst>
                                    <p:set>
                                      <p:cBhvr>
                                        <p:cTn id="11" dur="1" fill="hold">
                                          <p:stCondLst>
                                            <p:cond delay="0"/>
                                          </p:stCondLst>
                                        </p:cTn>
                                        <p:tgtEl>
                                          <p:spTgt spid="38"/>
                                        </p:tgtEl>
                                        <p:attrNameLst>
                                          <p:attrName>style.visibility</p:attrName>
                                        </p:attrNameLst>
                                      </p:cBhvr>
                                      <p:to>
                                        <p:strVal val="visible"/>
                                      </p:to>
                                    </p:set>
                                    <p:animEffect transition="in" filter="fade">
                                      <p:cBhvr>
                                        <p:cTn id="12" dur="400"/>
                                        <p:tgtEl>
                                          <p:spTgt spid="38"/>
                                        </p:tgtEl>
                                      </p:cBhvr>
                                    </p:animEffect>
                                  </p:childTnLst>
                                </p:cTn>
                              </p:par>
                              <p:par>
                                <p:cTn id="13" presetID="6" presetClass="emph" presetSubtype="0" accel="100000" autoRev="1" fill="hold" nodeType="withEffect">
                                  <p:stCondLst>
                                    <p:cond delay="0"/>
                                  </p:stCondLst>
                                  <p:childTnLst>
                                    <p:animScale>
                                      <p:cBhvr>
                                        <p:cTn id="14" dur="400" fill="hold"/>
                                        <p:tgtEl>
                                          <p:spTgt spid="38"/>
                                        </p:tgtEl>
                                      </p:cBhvr>
                                      <p:by x="90000" y="9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5" grpId="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 name="Picture 26">
            <a:extLst>
              <a:ext uri="{FF2B5EF4-FFF2-40B4-BE49-F238E27FC236}">
                <a16:creationId xmlns:a16="http://schemas.microsoft.com/office/drawing/2014/main" id="{B5EC0815-DF71-2FC2-B460-B2DE12CEF07D}"/>
              </a:ext>
              <a:ext uri="{C183D7F6-B498-43B3-948B-1728B52AA6E4}">
                <adec:decorative xmlns:adec="http://schemas.microsoft.com/office/drawing/2017/decorative" val="1"/>
              </a:ext>
            </a:extLst>
          </p:cNvPr>
          <p:cNvPicPr>
            <a:picLocks noChangeAspect="1"/>
          </p:cNvPicPr>
          <p:nvPr/>
        </p:nvPicPr>
        <p:blipFill rotWithShape="1">
          <a:blip r:embed="rId3">
            <a:alphaModFix amt="39000"/>
            <a:extLst>
              <a:ext uri="{BEBA8EAE-BF5A-486C-A8C5-ECC9F3942E4B}">
                <a14:imgProps xmlns:a14="http://schemas.microsoft.com/office/drawing/2010/main">
                  <a14:imgLayer r:embed="rId4">
                    <a14:imgEffect>
                      <a14:sharpenSoften amount="-100000"/>
                    </a14:imgEffect>
                  </a14:imgLayer>
                </a14:imgProps>
              </a:ext>
            </a:extLst>
          </a:blip>
          <a:srcRect l="18476" t="10888" r="18476" b="9901"/>
          <a:stretch/>
        </p:blipFill>
        <p:spPr>
          <a:xfrm>
            <a:off x="1219200" y="782638"/>
            <a:ext cx="9753600" cy="5486400"/>
          </a:xfrm>
          <a:prstGeom prst="roundRect">
            <a:avLst>
              <a:gd name="adj" fmla="val 3205"/>
            </a:avLst>
          </a:prstGeom>
          <a:solidFill>
            <a:schemeClr val="bg1"/>
          </a:solidFill>
          <a:ln>
            <a:noFill/>
          </a:ln>
          <a:effectLst>
            <a:outerShdw blurRad="343645" dist="295501" dir="2700000" algn="tl" rotWithShape="0">
              <a:srgbClr val="F3484C">
                <a:alpha val="15816"/>
              </a:srgbClr>
            </a:outerShdw>
          </a:effectLst>
        </p:spPr>
      </p:pic>
      <p:pic>
        <p:nvPicPr>
          <p:cNvPr id="3" name="Picture 2">
            <a:extLst>
              <a:ext uri="{FF2B5EF4-FFF2-40B4-BE49-F238E27FC236}">
                <a16:creationId xmlns:a16="http://schemas.microsoft.com/office/drawing/2014/main" id="{F28B88CE-9E4F-1192-488F-574086D15340}"/>
              </a:ext>
              <a:ext uri="{C183D7F6-B498-43B3-948B-1728B52AA6E4}">
                <adec:decorative xmlns:adec="http://schemas.microsoft.com/office/drawing/2017/decorative" val="1"/>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5712823" y="1268633"/>
            <a:ext cx="766354" cy="766354"/>
          </a:xfrm>
          <a:prstGeom prst="rect">
            <a:avLst/>
          </a:prstGeom>
        </p:spPr>
      </p:pic>
      <p:sp>
        <p:nvSpPr>
          <p:cNvPr id="25" name="Rectangle: Rounded Corners 24">
            <a:extLst>
              <a:ext uri="{FF2B5EF4-FFF2-40B4-BE49-F238E27FC236}">
                <a16:creationId xmlns:a16="http://schemas.microsoft.com/office/drawing/2014/main" id="{D097C850-4AA7-10CE-DAF9-8D4706C921BC}"/>
              </a:ext>
              <a:ext uri="{C183D7F6-B498-43B3-948B-1728B52AA6E4}">
                <adec:decorative xmlns:adec="http://schemas.microsoft.com/office/drawing/2017/decorative" val="1"/>
              </a:ext>
            </a:extLst>
          </p:cNvPr>
          <p:cNvSpPr/>
          <p:nvPr/>
        </p:nvSpPr>
        <p:spPr bwMode="auto">
          <a:xfrm>
            <a:off x="1899138" y="3231053"/>
            <a:ext cx="8414592" cy="2513535"/>
          </a:xfrm>
          <a:prstGeom prst="roundRect">
            <a:avLst>
              <a:gd name="adj" fmla="val 5345"/>
            </a:avLst>
          </a:prstGeom>
          <a:solidFill>
            <a:schemeClr val="bg1"/>
          </a:solidFill>
          <a:ln w="9525">
            <a:noFill/>
            <a:headEnd type="none" w="med" len="med"/>
            <a:tailEnd type="none" w="med" len="med"/>
          </a:ln>
          <a:effectLst>
            <a:outerShdw blurRad="228600" dist="38100" dir="2700026" rotWithShape="0">
              <a:scrgbClr r="0" g="0" b="0">
                <a:alpha val="9000"/>
              </a:sc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endParaRPr kumimoji="0" lang="en-US" sz="1100" b="0" i="0" u="none" strike="noStrike" kern="1200" cap="none" spc="0" normalizeH="0" baseline="0" noProof="0" err="1">
              <a:ln>
                <a:noFill/>
              </a:ln>
              <a:solidFill>
                <a:srgbClr val="000000"/>
              </a:solidFill>
              <a:effectLst/>
              <a:uLnTx/>
              <a:uFillTx/>
              <a:latin typeface="Segoe UI" panose="020B0502040204020203" pitchFamily="34" charset="0"/>
              <a:ea typeface="+mn-ea"/>
              <a:cs typeface="+mn-cs"/>
            </a:endParaRPr>
          </a:p>
        </p:txBody>
      </p:sp>
      <p:pic>
        <p:nvPicPr>
          <p:cNvPr id="7" name="Picture 6">
            <a:extLst>
              <a:ext uri="{FF2B5EF4-FFF2-40B4-BE49-F238E27FC236}">
                <a16:creationId xmlns:a16="http://schemas.microsoft.com/office/drawing/2014/main" id="{1CBCF634-88CA-7055-605C-B5BDCE834966}"/>
              </a:ext>
              <a:ext uri="{C183D7F6-B498-43B3-948B-1728B52AA6E4}">
                <adec:decorative xmlns:adec="http://schemas.microsoft.com/office/drawing/2017/decorative" val="1"/>
              </a:ext>
            </a:extLst>
          </p:cNvPr>
          <p:cNvPicPr>
            <a:picLocks noChangeAspect="1"/>
          </p:cNvPicPr>
          <p:nvPr/>
        </p:nvPicPr>
        <p:blipFill>
          <a:blip r:embed="rId6" cstate="print">
            <a:alphaModFix amt="50000"/>
            <a:extLst>
              <a:ext uri="{28A0092B-C50C-407E-A947-70E740481C1C}">
                <a14:useLocalDpi xmlns:a14="http://schemas.microsoft.com/office/drawing/2010/main" val="0"/>
              </a:ext>
            </a:extLst>
          </a:blip>
          <a:stretch>
            <a:fillRect/>
          </a:stretch>
        </p:blipFill>
        <p:spPr>
          <a:xfrm>
            <a:off x="5503193" y="3439287"/>
            <a:ext cx="1050947" cy="1048027"/>
          </a:xfrm>
          <a:prstGeom prst="rect">
            <a:avLst/>
          </a:prstGeom>
        </p:spPr>
      </p:pic>
      <p:pic>
        <p:nvPicPr>
          <p:cNvPr id="8" name="Picture 7">
            <a:extLst>
              <a:ext uri="{FF2B5EF4-FFF2-40B4-BE49-F238E27FC236}">
                <a16:creationId xmlns:a16="http://schemas.microsoft.com/office/drawing/2014/main" id="{A6A7F3C5-E894-C41A-7272-5F3325BBAA30}"/>
              </a:ext>
              <a:ext uri="{C183D7F6-B498-43B3-948B-1728B52AA6E4}">
                <adec:decorative xmlns:adec="http://schemas.microsoft.com/office/drawing/2017/decorative" val="1"/>
              </a:ext>
            </a:extLst>
          </p:cNvPr>
          <p:cNvPicPr>
            <a:picLocks noChangeAspect="1"/>
          </p:cNvPicPr>
          <p:nvPr/>
        </p:nvPicPr>
        <p:blipFill>
          <a:blip r:embed="rId7" cstate="print">
            <a:alphaModFix amt="50000"/>
            <a:extLst>
              <a:ext uri="{28A0092B-C50C-407E-A947-70E740481C1C}">
                <a14:useLocalDpi xmlns:a14="http://schemas.microsoft.com/office/drawing/2010/main" val="0"/>
              </a:ext>
            </a:extLst>
          </a:blip>
          <a:stretch>
            <a:fillRect/>
          </a:stretch>
        </p:blipFill>
        <p:spPr>
          <a:xfrm>
            <a:off x="8442750" y="3494118"/>
            <a:ext cx="1004012" cy="991915"/>
          </a:xfrm>
          <a:prstGeom prst="rect">
            <a:avLst/>
          </a:prstGeom>
        </p:spPr>
      </p:pic>
      <p:sp>
        <p:nvSpPr>
          <p:cNvPr id="2" name="Title 20">
            <a:extLst>
              <a:ext uri="{FF2B5EF4-FFF2-40B4-BE49-F238E27FC236}">
                <a16:creationId xmlns:a16="http://schemas.microsoft.com/office/drawing/2014/main" id="{66CD6C6A-EC1B-5ADE-9CD5-9E1F96607AD1}"/>
              </a:ext>
            </a:extLst>
          </p:cNvPr>
          <p:cNvSpPr txBox="1">
            <a:spLocks noGrp="1"/>
          </p:cNvSpPr>
          <p:nvPr>
            <p:ph type="title" idx="4294967295"/>
          </p:nvPr>
        </p:nvSpPr>
        <p:spPr>
          <a:xfrm>
            <a:off x="3782291" y="2224088"/>
            <a:ext cx="4561609" cy="584775"/>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lvl1pPr algn="l" defTabSz="932742" rtl="0" eaLnBrk="1" latinLnBrk="0" hangingPunct="1">
              <a:lnSpc>
                <a:spcPct val="100000"/>
              </a:lnSpc>
              <a:spcBef>
                <a:spcPct val="0"/>
              </a:spcBef>
              <a:buNone/>
              <a:defRPr lang="en-US" sz="2800" b="0" kern="1200" cap="none" spc="-50" baseline="0" dirty="0">
                <a:ln w="3175">
                  <a:noFill/>
                </a:ln>
                <a:gradFill>
                  <a:gsLst>
                    <a:gs pos="21000">
                      <a:schemeClr val="accent1"/>
                    </a:gs>
                    <a:gs pos="100000">
                      <a:schemeClr val="accent3"/>
                    </a:gs>
                  </a:gsLst>
                  <a:lin ang="2400000" scaled="0"/>
                </a:gradFill>
                <a:effectLst/>
                <a:latin typeface="Segoe UI Semibold" panose="020B0702040204020203" pitchFamily="34" charset="0"/>
                <a:ea typeface="+mn-ea"/>
                <a:cs typeface="Segoe UI Semibold" panose="020B0702040204020203"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100" normalizeH="0" baseline="0" noProof="0" dirty="0">
                <a:ln>
                  <a:noFill/>
                </a:ln>
                <a:solidFill>
                  <a:prstClr val="black"/>
                </a:solidFill>
                <a:effectLst/>
                <a:uLnTx/>
                <a:uFillTx/>
                <a:latin typeface="Segoe UI Semibold" panose="020B0702040204020203" pitchFamily="34" charset="0"/>
                <a:ea typeface="+mn-ea"/>
                <a:cs typeface="Segoe UI Semibold" panose="020B0702040204020203" pitchFamily="34" charset="0"/>
              </a:rPr>
              <a:t>Copilot for Microsoft 365</a:t>
            </a:r>
          </a:p>
        </p:txBody>
      </p:sp>
      <p:sp>
        <p:nvSpPr>
          <p:cNvPr id="4" name="TextBox 3">
            <a:extLst>
              <a:ext uri="{FF2B5EF4-FFF2-40B4-BE49-F238E27FC236}">
                <a16:creationId xmlns:a16="http://schemas.microsoft.com/office/drawing/2014/main" id="{D67F2458-6F50-749C-5CF4-F83DBA347880}"/>
              </a:ext>
            </a:extLst>
          </p:cNvPr>
          <p:cNvSpPr txBox="1"/>
          <p:nvPr/>
        </p:nvSpPr>
        <p:spPr>
          <a:xfrm>
            <a:off x="1979411" y="4444253"/>
            <a:ext cx="2913560" cy="338554"/>
          </a:xfrm>
          <a:prstGeom prst="rect">
            <a:avLst/>
          </a:prstGeom>
          <a:noFill/>
        </p:spPr>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0" marR="0" lvl="0" indent="0" algn="ctr" defTabSz="914367" rtl="0" eaLnBrk="1" fontAlgn="auto" latinLnBrk="0" hangingPunct="1">
              <a:lnSpc>
                <a:spcPct val="100000"/>
              </a:lnSpc>
              <a:spcBef>
                <a:spcPts val="3600"/>
              </a:spcBef>
              <a:spcAft>
                <a:spcPts val="0"/>
              </a:spcAft>
              <a:buClrTx/>
              <a:buSzTx/>
              <a:buFontTx/>
              <a:buNone/>
              <a:tabLst/>
              <a:defRPr/>
            </a:pPr>
            <a:r>
              <a:rPr kumimoji="0" lang="en-US" sz="1600" b="0" i="0" u="none" strike="noStrike" kern="1200" cap="none" spc="-50" normalizeH="0" baseline="0" noProof="0">
                <a:ln w="3175">
                  <a:noFill/>
                </a:ln>
                <a:gradFill>
                  <a:gsLst>
                    <a:gs pos="21000">
                      <a:srgbClr val="0078D4"/>
                    </a:gs>
                    <a:gs pos="100000">
                      <a:srgbClr val="C03BC4"/>
                    </a:gs>
                  </a:gsLst>
                  <a:lin ang="2400000" scaled="0"/>
                </a:gradFill>
                <a:effectLst/>
                <a:uLnTx/>
                <a:uFillTx/>
                <a:latin typeface="Segoe UI Semibold" panose="020B0702040204020203" pitchFamily="34" charset="0"/>
                <a:ea typeface="+mn-ea"/>
                <a:cs typeface="Segoe UI Semibold" panose="020B0702040204020203" pitchFamily="34" charset="0"/>
              </a:rPr>
              <a:t>Unleash </a:t>
            </a:r>
            <a:r>
              <a:rPr kumimoji="0" lang="en-US" sz="1600" b="0" i="0" u="none" strike="noStrike" kern="1200" cap="none" spc="-50" normalizeH="0" baseline="0" noProof="0">
                <a:ln w="3175">
                  <a:noFill/>
                </a:ln>
                <a:gradFill>
                  <a:gsLst>
                    <a:gs pos="21000">
                      <a:srgbClr val="0078D4"/>
                    </a:gs>
                    <a:gs pos="100000">
                      <a:srgbClr val="C03BC4"/>
                    </a:gs>
                  </a:gsLst>
                  <a:lin ang="2400000" scaled="0"/>
                </a:gradFill>
                <a:effectLst/>
                <a:uLnTx/>
                <a:uFillTx/>
                <a:latin typeface="Segoe UI Semibold" panose="020B0702040204020203" pitchFamily="34" charset="0"/>
                <a:ea typeface="+mn-ea"/>
                <a:cs typeface="Segoe UI Semibold" panose="020B0702040204020203" pitchFamily="34" charset="0"/>
                <a:hlinkClick r:id="" action="ppaction://noaction">
                  <a:extLst>
                    <a:ext uri="{A12FA001-AC4F-418D-AE19-62706E023703}">
                      <ahyp:hlinkClr xmlns:ahyp="http://schemas.microsoft.com/office/drawing/2018/hyperlinkcolor" val="tx"/>
                    </a:ext>
                  </a:extLst>
                </a:hlinkClick>
              </a:rPr>
              <a:t>creativity</a:t>
            </a:r>
            <a:endParaRPr kumimoji="0" lang="en-US" sz="1600" b="1" i="0" u="none" strike="noStrike" kern="1200" cap="none" spc="0" normalizeH="0" baseline="0" noProof="0">
              <a:ln>
                <a:noFill/>
              </a:ln>
              <a:gradFill flip="none" rotWithShape="1">
                <a:gsLst>
                  <a:gs pos="42000">
                    <a:srgbClr val="0078D4"/>
                  </a:gs>
                  <a:gs pos="0">
                    <a:srgbClr val="4DDBF8"/>
                  </a:gs>
                  <a:gs pos="80000">
                    <a:srgbClr val="8678D6"/>
                  </a:gs>
                </a:gsLst>
                <a:lin ang="2700000" scaled="1"/>
                <a:tileRect/>
              </a:gradFill>
              <a:effectLst/>
              <a:uLnTx/>
              <a:uFillTx/>
              <a:latin typeface="Segoe UI Semibold" panose="020B0702040204020203" pitchFamily="34" charset="0"/>
              <a:ea typeface="+mn-ea"/>
              <a:cs typeface="Segoe UI Semibold" panose="020B0702040204020203" pitchFamily="34" charset="0"/>
            </a:endParaRPr>
          </a:p>
        </p:txBody>
      </p:sp>
      <p:pic>
        <p:nvPicPr>
          <p:cNvPr id="5" name="Picture 4">
            <a:extLst>
              <a:ext uri="{FF2B5EF4-FFF2-40B4-BE49-F238E27FC236}">
                <a16:creationId xmlns:a16="http://schemas.microsoft.com/office/drawing/2014/main" id="{3B7C6ABE-BCF6-76F0-9D71-FFA123F921FF}"/>
              </a:ext>
              <a:ext uri="{C183D7F6-B498-43B3-948B-1728B52AA6E4}">
                <adec:decorative xmlns:adec="http://schemas.microsoft.com/office/drawing/2017/decorative" val="1"/>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2826040" y="3479044"/>
            <a:ext cx="1050948" cy="1042286"/>
          </a:xfrm>
          <a:prstGeom prst="rect">
            <a:avLst/>
          </a:prstGeom>
        </p:spPr>
      </p:pic>
      <p:sp>
        <p:nvSpPr>
          <p:cNvPr id="9" name="TextBox 8">
            <a:extLst>
              <a:ext uri="{FF2B5EF4-FFF2-40B4-BE49-F238E27FC236}">
                <a16:creationId xmlns:a16="http://schemas.microsoft.com/office/drawing/2014/main" id="{FE36F5EB-279E-8143-C8DE-7F4C62FE2E29}"/>
              </a:ext>
            </a:extLst>
          </p:cNvPr>
          <p:cNvSpPr txBox="1"/>
          <p:nvPr/>
        </p:nvSpPr>
        <p:spPr>
          <a:xfrm>
            <a:off x="2378468" y="4795103"/>
            <a:ext cx="2115446" cy="738664"/>
          </a:xfrm>
          <a:prstGeom prst="rect">
            <a:avLst/>
          </a:prstGeom>
          <a:noFill/>
        </p:spPr>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0" marR="0" lvl="0" indent="0" algn="ctr" defTabSz="914400" rtl="0" eaLnBrk="1" fontAlgn="auto" latinLnBrk="0" hangingPunct="1">
              <a:lnSpc>
                <a:spcPct val="100000"/>
              </a:lnSpc>
              <a:spcBef>
                <a:spcPts val="3600"/>
              </a:spcBef>
              <a:spcAft>
                <a:spcPts val="0"/>
              </a:spcAft>
              <a:buClrTx/>
              <a:buSzTx/>
              <a:buFontTx/>
              <a:buNone/>
              <a:tabLst/>
              <a:defRPr/>
            </a:pPr>
            <a:r>
              <a:rPr kumimoji="0" lang="en-US" sz="1400" b="0" i="0" u="none" strike="noStrike" kern="1200" cap="none" spc="0" normalizeH="0" baseline="0" noProof="0" dirty="0">
                <a:ln>
                  <a:noFill/>
                </a:ln>
                <a:solidFill>
                  <a:srgbClr val="080808"/>
                </a:solidFill>
                <a:effectLst/>
                <a:uLnTx/>
                <a:uFillTx/>
                <a:latin typeface="Segoe UI"/>
                <a:ea typeface="+mn-ea"/>
                <a:cs typeface="Segoe UI Semilight 8"/>
              </a:rPr>
              <a:t>Harness Copilot’s </a:t>
            </a:r>
            <a:br>
              <a:rPr kumimoji="0" lang="en-US" sz="1400" b="0" i="0" u="none" strike="noStrike" kern="1200" cap="none" spc="0" normalizeH="0" baseline="0" noProof="0" dirty="0">
                <a:ln>
                  <a:noFill/>
                </a:ln>
                <a:solidFill>
                  <a:srgbClr val="080808"/>
                </a:solidFill>
                <a:effectLst/>
                <a:uLnTx/>
                <a:uFillTx/>
                <a:latin typeface="Segoe UI"/>
                <a:ea typeface="+mn-ea"/>
                <a:cs typeface="Segoe UI Semilight 8"/>
              </a:rPr>
            </a:br>
            <a:r>
              <a:rPr kumimoji="0" lang="en-US" sz="1400" b="0" i="0" u="none" strike="noStrike" kern="1200" cap="none" spc="0" normalizeH="0" baseline="0" noProof="0" dirty="0">
                <a:ln>
                  <a:noFill/>
                </a:ln>
                <a:solidFill>
                  <a:srgbClr val="080808"/>
                </a:solidFill>
                <a:effectLst/>
                <a:uLnTx/>
                <a:uFillTx/>
                <a:latin typeface="Segoe UI"/>
                <a:ea typeface="+mn-ea"/>
                <a:cs typeface="Segoe UI Semilight 8"/>
              </a:rPr>
              <a:t>power so you never start from scratch</a:t>
            </a:r>
          </a:p>
        </p:txBody>
      </p:sp>
      <p:sp>
        <p:nvSpPr>
          <p:cNvPr id="16" name="TextBox 15">
            <a:extLst>
              <a:ext uri="{FF2B5EF4-FFF2-40B4-BE49-F238E27FC236}">
                <a16:creationId xmlns:a16="http://schemas.microsoft.com/office/drawing/2014/main" id="{E6E40FAC-CA86-7290-7983-F0ECA548CEDC}"/>
              </a:ext>
            </a:extLst>
          </p:cNvPr>
          <p:cNvSpPr txBox="1"/>
          <p:nvPr/>
        </p:nvSpPr>
        <p:spPr>
          <a:xfrm>
            <a:off x="4649859" y="4444253"/>
            <a:ext cx="2913560" cy="338554"/>
          </a:xfrm>
          <a:prstGeom prst="rect">
            <a:avLst/>
          </a:prstGeom>
          <a:noFill/>
        </p:spPr>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0" marR="0" lvl="0" indent="0" algn="ctr" defTabSz="914367" rtl="0" eaLnBrk="1" fontAlgn="auto" latinLnBrk="0" hangingPunct="1">
              <a:lnSpc>
                <a:spcPct val="100000"/>
              </a:lnSpc>
              <a:spcBef>
                <a:spcPts val="3600"/>
              </a:spcBef>
              <a:spcAft>
                <a:spcPts val="0"/>
              </a:spcAft>
              <a:buClrTx/>
              <a:buSzTx/>
              <a:buFontTx/>
              <a:buNone/>
              <a:tabLst/>
              <a:defRPr/>
            </a:pPr>
            <a:r>
              <a:rPr kumimoji="0" lang="en-US" sz="1600" b="0" i="0" u="none" strike="noStrike" kern="1200" cap="none" spc="-50" normalizeH="0" baseline="0" noProof="0">
                <a:ln w="3175">
                  <a:noFill/>
                </a:ln>
                <a:gradFill>
                  <a:gsLst>
                    <a:gs pos="21000">
                      <a:srgbClr val="0078D4"/>
                    </a:gs>
                    <a:gs pos="100000">
                      <a:srgbClr val="C03BC4"/>
                    </a:gs>
                  </a:gsLst>
                  <a:lin ang="2400000" scaled="0"/>
                </a:gradFill>
                <a:effectLst/>
                <a:uLnTx/>
                <a:uFillTx/>
                <a:latin typeface="Segoe UI Semibold" panose="020B0702040204020203" pitchFamily="34" charset="0"/>
                <a:ea typeface="+mn-ea"/>
                <a:cs typeface="Segoe UI Semibold" panose="020B0702040204020203" pitchFamily="34" charset="0"/>
              </a:rPr>
              <a:t>Unlock </a:t>
            </a:r>
            <a:r>
              <a:rPr kumimoji="0" lang="en-US" sz="1600" b="0" i="0" u="none" strike="noStrike" kern="1200" cap="none" spc="-50" normalizeH="0" baseline="0" noProof="0">
                <a:ln w="3175">
                  <a:noFill/>
                </a:ln>
                <a:gradFill>
                  <a:gsLst>
                    <a:gs pos="21000">
                      <a:srgbClr val="0078D4"/>
                    </a:gs>
                    <a:gs pos="100000">
                      <a:srgbClr val="C03BC4"/>
                    </a:gs>
                  </a:gsLst>
                  <a:lin ang="2400000" scaled="0"/>
                </a:gradFill>
                <a:effectLst/>
                <a:uLnTx/>
                <a:uFillTx/>
                <a:latin typeface="Segoe UI Semibold" panose="020B0702040204020203" pitchFamily="34" charset="0"/>
                <a:ea typeface="+mn-ea"/>
                <a:cs typeface="Segoe UI Semibold" panose="020B0702040204020203" pitchFamily="34" charset="0"/>
                <a:hlinkClick r:id="" action="ppaction://noaction">
                  <a:extLst>
                    <a:ext uri="{A12FA001-AC4F-418D-AE19-62706E023703}">
                      <ahyp:hlinkClr xmlns:ahyp="http://schemas.microsoft.com/office/drawing/2018/hyperlinkcolor" val="tx"/>
                    </a:ext>
                  </a:extLst>
                </a:hlinkClick>
              </a:rPr>
              <a:t>productivity</a:t>
            </a:r>
            <a:endParaRPr kumimoji="0" lang="en-US" sz="1600" b="0" i="0" u="none" strike="noStrike" kern="1200" cap="none" spc="-50" normalizeH="0" baseline="0" noProof="0">
              <a:ln w="3175">
                <a:noFill/>
              </a:ln>
              <a:gradFill>
                <a:gsLst>
                  <a:gs pos="21000">
                    <a:srgbClr val="0078D4"/>
                  </a:gs>
                  <a:gs pos="100000">
                    <a:srgbClr val="C03BC4"/>
                  </a:gs>
                </a:gsLst>
                <a:lin ang="2400000" scaled="0"/>
              </a:gradFill>
              <a:effectLst/>
              <a:uLnTx/>
              <a:uFillTx/>
              <a:latin typeface="Segoe UI Semibold" panose="020B0702040204020203" pitchFamily="34" charset="0"/>
              <a:ea typeface="+mn-ea"/>
              <a:cs typeface="Segoe UI Semibold" panose="020B0702040204020203" pitchFamily="34" charset="0"/>
            </a:endParaRPr>
          </a:p>
        </p:txBody>
      </p:sp>
      <p:sp>
        <p:nvSpPr>
          <p:cNvPr id="23" name="TextBox 22">
            <a:extLst>
              <a:ext uri="{FF2B5EF4-FFF2-40B4-BE49-F238E27FC236}">
                <a16:creationId xmlns:a16="http://schemas.microsoft.com/office/drawing/2014/main" id="{2776EF76-70E6-EF67-6DDC-DEFDC25A4134}"/>
              </a:ext>
            </a:extLst>
          </p:cNvPr>
          <p:cNvSpPr txBox="1"/>
          <p:nvPr/>
        </p:nvSpPr>
        <p:spPr>
          <a:xfrm>
            <a:off x="5000566" y="4795103"/>
            <a:ext cx="2212146" cy="738664"/>
          </a:xfrm>
          <a:prstGeom prst="rect">
            <a:avLst/>
          </a:prstGeom>
          <a:noFill/>
        </p:spPr>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0" marR="0" lvl="0" indent="0" algn="ctr" defTabSz="914400" rtl="0" eaLnBrk="1" fontAlgn="auto" latinLnBrk="0" hangingPunct="1">
              <a:lnSpc>
                <a:spcPct val="100000"/>
              </a:lnSpc>
              <a:spcBef>
                <a:spcPts val="3600"/>
              </a:spcBef>
              <a:spcAft>
                <a:spcPts val="0"/>
              </a:spcAft>
              <a:buClrTx/>
              <a:buSzTx/>
              <a:buFontTx/>
              <a:buNone/>
              <a:tabLst/>
              <a:defRPr/>
            </a:pPr>
            <a:r>
              <a:rPr kumimoji="0" lang="en-US" sz="1400" b="0" i="0" u="none" strike="noStrike" kern="1200" cap="none" spc="0" normalizeH="0" baseline="0" noProof="0" dirty="0">
                <a:ln>
                  <a:noFill/>
                </a:ln>
                <a:solidFill>
                  <a:srgbClr val="080808"/>
                </a:solidFill>
                <a:effectLst/>
                <a:uLnTx/>
                <a:uFillTx/>
                <a:latin typeface="Segoe UI"/>
                <a:ea typeface="+mn-ea"/>
                <a:cs typeface="Segoe UI Semilight 8"/>
              </a:rPr>
              <a:t>Let Copilot summarize actions for you, and optimize your time</a:t>
            </a:r>
          </a:p>
        </p:txBody>
      </p:sp>
      <p:sp>
        <p:nvSpPr>
          <p:cNvPr id="24" name="TextBox 23">
            <a:extLst>
              <a:ext uri="{FF2B5EF4-FFF2-40B4-BE49-F238E27FC236}">
                <a16:creationId xmlns:a16="http://schemas.microsoft.com/office/drawing/2014/main" id="{A3E5D28E-8AF0-9D9A-85FA-6A1A1BAAD244}"/>
              </a:ext>
            </a:extLst>
          </p:cNvPr>
          <p:cNvSpPr txBox="1"/>
          <p:nvPr/>
        </p:nvSpPr>
        <p:spPr>
          <a:xfrm>
            <a:off x="7457807" y="4444253"/>
            <a:ext cx="2913560" cy="338554"/>
          </a:xfrm>
          <a:prstGeom prst="rect">
            <a:avLst/>
          </a:prstGeom>
          <a:noFill/>
        </p:spPr>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0" marR="0" lvl="0" indent="0" algn="ctr" defTabSz="914367" rtl="0" eaLnBrk="1" fontAlgn="auto" latinLnBrk="0" hangingPunct="1">
              <a:lnSpc>
                <a:spcPct val="100000"/>
              </a:lnSpc>
              <a:spcBef>
                <a:spcPts val="3600"/>
              </a:spcBef>
              <a:spcAft>
                <a:spcPts val="0"/>
              </a:spcAft>
              <a:buClrTx/>
              <a:buSzTx/>
              <a:buFontTx/>
              <a:buNone/>
              <a:tabLst/>
              <a:defRPr/>
            </a:pPr>
            <a:r>
              <a:rPr kumimoji="0" lang="en-US" sz="1600" b="0" i="0" u="none" strike="noStrike" kern="1200" cap="none" spc="-50" normalizeH="0" baseline="0" noProof="0" dirty="0">
                <a:ln w="3175">
                  <a:noFill/>
                </a:ln>
                <a:gradFill>
                  <a:gsLst>
                    <a:gs pos="21000">
                      <a:srgbClr val="0078D4"/>
                    </a:gs>
                    <a:gs pos="100000">
                      <a:srgbClr val="C03BC4"/>
                    </a:gs>
                  </a:gsLst>
                  <a:lin ang="2400000" scaled="0"/>
                </a:gradFill>
                <a:effectLst/>
                <a:uLnTx/>
                <a:uFillTx/>
                <a:latin typeface="Segoe UI Semibold" panose="020B0702040204020203" pitchFamily="34" charset="0"/>
                <a:ea typeface="+mn-ea"/>
                <a:cs typeface="Segoe UI Semibold" panose="020B0702040204020203" pitchFamily="34" charset="0"/>
              </a:rPr>
              <a:t>Uplevel </a:t>
            </a:r>
            <a:r>
              <a:rPr kumimoji="0" lang="en-US" sz="1600" b="0" i="0" u="sng" strike="noStrike" kern="1200" cap="none" spc="-50" normalizeH="0" baseline="0" noProof="0" dirty="0">
                <a:ln w="3175">
                  <a:noFill/>
                </a:ln>
                <a:gradFill>
                  <a:gsLst>
                    <a:gs pos="21000">
                      <a:srgbClr val="0078D4"/>
                    </a:gs>
                    <a:gs pos="100000">
                      <a:srgbClr val="C03BC4"/>
                    </a:gs>
                  </a:gsLst>
                  <a:lin ang="2400000" scaled="0"/>
                </a:gradFill>
                <a:effectLst/>
                <a:uLnTx/>
                <a:uFillTx/>
                <a:latin typeface="Segoe UI Semibold" panose="020B0702040204020203" pitchFamily="34" charset="0"/>
                <a:ea typeface="+mn-ea"/>
                <a:cs typeface="Segoe UI Semibold" panose="020B0702040204020203" pitchFamily="34" charset="0"/>
              </a:rPr>
              <a:t>skills</a:t>
            </a:r>
            <a:r>
              <a:rPr kumimoji="0" lang="en-US" sz="1600" b="0" i="0" u="none" strike="noStrike" kern="1200" cap="none" spc="-50" normalizeH="0" baseline="0" noProof="0" dirty="0">
                <a:ln w="3175">
                  <a:noFill/>
                </a:ln>
                <a:gradFill>
                  <a:gsLst>
                    <a:gs pos="21000">
                      <a:srgbClr val="0078D4"/>
                    </a:gs>
                    <a:gs pos="100000">
                      <a:srgbClr val="C03BC4"/>
                    </a:gs>
                  </a:gsLst>
                  <a:lin ang="2400000" scaled="0"/>
                </a:gradFill>
                <a:effectLst/>
                <a:uLnTx/>
                <a:uFillTx/>
                <a:latin typeface="Segoe UI Semibold" panose="020B0702040204020203" pitchFamily="34" charset="0"/>
                <a:ea typeface="+mn-ea"/>
                <a:cs typeface="Segoe UI Semibold" panose="020B0702040204020203" pitchFamily="34" charset="0"/>
              </a:rPr>
              <a:t> </a:t>
            </a:r>
          </a:p>
        </p:txBody>
      </p:sp>
      <p:sp>
        <p:nvSpPr>
          <p:cNvPr id="26" name="TextBox 25">
            <a:extLst>
              <a:ext uri="{FF2B5EF4-FFF2-40B4-BE49-F238E27FC236}">
                <a16:creationId xmlns:a16="http://schemas.microsoft.com/office/drawing/2014/main" id="{EB1A086C-1C28-0D24-9E6B-D47C33F3C1D5}"/>
              </a:ext>
            </a:extLst>
          </p:cNvPr>
          <p:cNvSpPr txBox="1"/>
          <p:nvPr/>
        </p:nvSpPr>
        <p:spPr>
          <a:xfrm>
            <a:off x="7808514" y="4795103"/>
            <a:ext cx="2212146" cy="738664"/>
          </a:xfrm>
          <a:prstGeom prst="rect">
            <a:avLst/>
          </a:prstGeom>
          <a:noFill/>
        </p:spPr>
        <p:txBody>
          <a:bodyPr rot="0" spcFirstLastPara="0" vertOverflow="overflow" horzOverflow="overflow" vert="horz" wrap="square" lIns="91440" tIns="45720" rIns="91440" bIns="45720" numCol="1" spcCol="0" rtlCol="0" fromWordArt="0" anchor="ctr" anchorCtr="0" forceAA="0" compatLnSpc="1">
            <a:prstTxWarp prst="textNoShape">
              <a:avLst/>
            </a:prstTxWarp>
            <a:spAutoFit/>
          </a:bodyPr>
          <a:lstStyle/>
          <a:p>
            <a:pPr marL="0" marR="0" lvl="0" indent="0" algn="ctr" defTabSz="914400" rtl="0" eaLnBrk="1" fontAlgn="auto" latinLnBrk="0" hangingPunct="1">
              <a:lnSpc>
                <a:spcPct val="100000"/>
              </a:lnSpc>
              <a:spcBef>
                <a:spcPts val="3600"/>
              </a:spcBef>
              <a:spcAft>
                <a:spcPts val="0"/>
              </a:spcAft>
              <a:buClrTx/>
              <a:buSzTx/>
              <a:buFontTx/>
              <a:buNone/>
              <a:tabLst/>
              <a:defRPr/>
            </a:pPr>
            <a:r>
              <a:rPr kumimoji="0" lang="en-US" sz="1400" b="0" i="0" u="none" strike="noStrike" kern="1200" cap="none" spc="0" normalizeH="0" baseline="0" noProof="0" dirty="0">
                <a:ln>
                  <a:noFill/>
                </a:ln>
                <a:solidFill>
                  <a:srgbClr val="080808"/>
                </a:solidFill>
                <a:effectLst/>
                <a:uLnTx/>
                <a:uFillTx/>
                <a:latin typeface="Segoe UI"/>
                <a:ea typeface="+mn-ea"/>
                <a:cs typeface="Segoe UI Semilight 8"/>
              </a:rPr>
              <a:t> Be better at what you’re good at and master what you’ve yet to learn </a:t>
            </a:r>
          </a:p>
        </p:txBody>
      </p:sp>
    </p:spTree>
    <p:extLst>
      <p:ext uri="{BB962C8B-B14F-4D97-AF65-F5344CB8AC3E}">
        <p14:creationId xmlns:p14="http://schemas.microsoft.com/office/powerpoint/2010/main" val="292801924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85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42" presetClass="path" presetSubtype="0" decel="100000" fill="hold" grpId="1" nodeType="withEffect">
                                  <p:stCondLst>
                                    <p:cond delay="200"/>
                                  </p:stCondLst>
                                  <p:childTnLst>
                                    <p:animMotion origin="layout" path="M -8.33333E-7 4.81481E-6 L -8.33333E-7 0.03541 " pathEditMode="relative" rAng="0" ptsTypes="AA">
                                      <p:cBhvr>
                                        <p:cTn id="9" dur="700" spd="-100000" fill="hold"/>
                                        <p:tgtEl>
                                          <p:spTgt spid="4"/>
                                        </p:tgtEl>
                                        <p:attrNameLst>
                                          <p:attrName>ppt_x</p:attrName>
                                          <p:attrName>ppt_y</p:attrName>
                                        </p:attrNameLst>
                                      </p:cBhvr>
                                      <p:rCtr x="0" y="1759"/>
                                    </p:animMotion>
                                  </p:childTnLst>
                                </p:cTn>
                              </p:par>
                              <p:par>
                                <p:cTn id="10" presetID="10" presetClass="entr" presetSubtype="0" fill="hold" nodeType="withEffect">
                                  <p:stCondLst>
                                    <p:cond delay="20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par>
                                <p:cTn id="13" presetID="42" presetClass="path" presetSubtype="0" decel="100000" fill="hold" nodeType="withEffect">
                                  <p:stCondLst>
                                    <p:cond delay="200"/>
                                  </p:stCondLst>
                                  <p:childTnLst>
                                    <p:animMotion origin="layout" path="M 2.08333E-7 -3.33333E-6 L 2.08333E-7 0.03542 " pathEditMode="relative" rAng="0" ptsTypes="AA">
                                      <p:cBhvr>
                                        <p:cTn id="14" dur="700" spd="-100000" fill="hold"/>
                                        <p:tgtEl>
                                          <p:spTgt spid="5"/>
                                        </p:tgtEl>
                                        <p:attrNameLst>
                                          <p:attrName>ppt_x</p:attrName>
                                          <p:attrName>ppt_y</p:attrName>
                                        </p:attrNameLst>
                                      </p:cBhvr>
                                      <p:rCtr x="0" y="1759"/>
                                    </p:animMotion>
                                  </p:childTnLst>
                                </p:cTn>
                              </p:par>
                              <p:par>
                                <p:cTn id="15" presetID="10" presetClass="entr" presetSubtype="0" fill="hold" nodeType="withEffect">
                                  <p:stCondLst>
                                    <p:cond delay="20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42" presetClass="path" presetSubtype="0" decel="100000" fill="hold" nodeType="withEffect">
                                  <p:stCondLst>
                                    <p:cond delay="200"/>
                                  </p:stCondLst>
                                  <p:childTnLst>
                                    <p:animMotion origin="layout" path="M -1.25E-6 2.22222E-6 L -1.25E-6 0.03541 " pathEditMode="relative" rAng="0" ptsTypes="AA">
                                      <p:cBhvr>
                                        <p:cTn id="19" dur="700" spd="-100000" fill="hold"/>
                                        <p:tgtEl>
                                          <p:spTgt spid="7"/>
                                        </p:tgtEl>
                                        <p:attrNameLst>
                                          <p:attrName>ppt_x</p:attrName>
                                          <p:attrName>ppt_y</p:attrName>
                                        </p:attrNameLst>
                                      </p:cBhvr>
                                      <p:rCtr x="0" y="1759"/>
                                    </p:animMotion>
                                  </p:childTnLst>
                                </p:cTn>
                              </p:par>
                              <p:par>
                                <p:cTn id="20" presetID="10" presetClass="entr" presetSubtype="0" fill="hold" nodeType="withEffect">
                                  <p:stCondLst>
                                    <p:cond delay="20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par>
                                <p:cTn id="23" presetID="42" presetClass="path" presetSubtype="0" decel="100000" fill="hold" nodeType="withEffect">
                                  <p:stCondLst>
                                    <p:cond delay="200"/>
                                  </p:stCondLst>
                                  <p:childTnLst>
                                    <p:animMotion origin="layout" path="M -3.75E-6 -2.96296E-6 L -3.75E-6 0.03542 " pathEditMode="relative" rAng="0" ptsTypes="AA">
                                      <p:cBhvr>
                                        <p:cTn id="24" dur="700" spd="-100000" fill="hold"/>
                                        <p:tgtEl>
                                          <p:spTgt spid="8"/>
                                        </p:tgtEl>
                                        <p:attrNameLst>
                                          <p:attrName>ppt_x</p:attrName>
                                          <p:attrName>ppt_y</p:attrName>
                                        </p:attrNameLst>
                                      </p:cBhvr>
                                      <p:rCtr x="0" y="1759"/>
                                    </p:animMotion>
                                  </p:childTnLst>
                                </p:cTn>
                              </p:par>
                              <p:par>
                                <p:cTn id="25" presetID="10" presetClass="entr" presetSubtype="0" fill="hold" grpId="0" nodeType="withEffect">
                                  <p:stCondLst>
                                    <p:cond delay="20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par>
                                <p:cTn id="28" presetID="42" presetClass="path" presetSubtype="0" decel="100000" fill="hold" grpId="1" nodeType="withEffect">
                                  <p:stCondLst>
                                    <p:cond delay="200"/>
                                  </p:stCondLst>
                                  <p:childTnLst>
                                    <p:animMotion origin="layout" path="M -8.33333E-7 7.40741E-7 L -8.33333E-7 -0.03287 " pathEditMode="relative" rAng="0" ptsTypes="AA">
                                      <p:cBhvr>
                                        <p:cTn id="29" dur="700" spd="-100000" fill="hold"/>
                                        <p:tgtEl>
                                          <p:spTgt spid="9"/>
                                        </p:tgtEl>
                                        <p:attrNameLst>
                                          <p:attrName>ppt_x</p:attrName>
                                          <p:attrName>ppt_y</p:attrName>
                                        </p:attrNameLst>
                                      </p:cBhvr>
                                      <p:rCtr x="0" y="-1644"/>
                                    </p:animMotion>
                                  </p:childTnLst>
                                </p:cTn>
                              </p:par>
                              <p:par>
                                <p:cTn id="30" presetID="10" presetClass="entr" presetSubtype="0" fill="hold" grpId="0" nodeType="withEffect">
                                  <p:stCondLst>
                                    <p:cond delay="20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par>
                                <p:cTn id="33" presetID="42" presetClass="path" presetSubtype="0" decel="100000" fill="hold" grpId="1" nodeType="withEffect">
                                  <p:stCondLst>
                                    <p:cond delay="200"/>
                                  </p:stCondLst>
                                  <p:childTnLst>
                                    <p:animMotion origin="layout" path="M -1.25E-6 4.81481E-6 L -1.25E-6 0.03541 " pathEditMode="relative" rAng="0" ptsTypes="AA">
                                      <p:cBhvr>
                                        <p:cTn id="34" dur="700" spd="-100000" fill="hold"/>
                                        <p:tgtEl>
                                          <p:spTgt spid="16"/>
                                        </p:tgtEl>
                                        <p:attrNameLst>
                                          <p:attrName>ppt_x</p:attrName>
                                          <p:attrName>ppt_y</p:attrName>
                                        </p:attrNameLst>
                                      </p:cBhvr>
                                      <p:rCtr x="0" y="1759"/>
                                    </p:animMotion>
                                  </p:childTnLst>
                                </p:cTn>
                              </p:par>
                              <p:par>
                                <p:cTn id="35" presetID="10" presetClass="entr" presetSubtype="0" fill="hold" grpId="0" nodeType="withEffect">
                                  <p:stCondLst>
                                    <p:cond delay="200"/>
                                  </p:stCondLst>
                                  <p:childTnLst>
                                    <p:set>
                                      <p:cBhvr>
                                        <p:cTn id="36" dur="1" fill="hold">
                                          <p:stCondLst>
                                            <p:cond delay="0"/>
                                          </p:stCondLst>
                                        </p:cTn>
                                        <p:tgtEl>
                                          <p:spTgt spid="23"/>
                                        </p:tgtEl>
                                        <p:attrNameLst>
                                          <p:attrName>style.visibility</p:attrName>
                                        </p:attrNameLst>
                                      </p:cBhvr>
                                      <p:to>
                                        <p:strVal val="visible"/>
                                      </p:to>
                                    </p:set>
                                    <p:animEffect transition="in" filter="fade">
                                      <p:cBhvr>
                                        <p:cTn id="37" dur="500"/>
                                        <p:tgtEl>
                                          <p:spTgt spid="23"/>
                                        </p:tgtEl>
                                      </p:cBhvr>
                                    </p:animEffect>
                                  </p:childTnLst>
                                </p:cTn>
                              </p:par>
                              <p:par>
                                <p:cTn id="38" presetID="42" presetClass="path" presetSubtype="0" decel="100000" fill="hold" grpId="1" nodeType="withEffect">
                                  <p:stCondLst>
                                    <p:cond delay="200"/>
                                  </p:stCondLst>
                                  <p:childTnLst>
                                    <p:animMotion origin="layout" path="M -1.25E-6 7.40741E-7 L -1.25E-6 -0.03287 " pathEditMode="relative" rAng="0" ptsTypes="AA">
                                      <p:cBhvr>
                                        <p:cTn id="39" dur="700" spd="-100000" fill="hold"/>
                                        <p:tgtEl>
                                          <p:spTgt spid="23"/>
                                        </p:tgtEl>
                                        <p:attrNameLst>
                                          <p:attrName>ppt_x</p:attrName>
                                          <p:attrName>ppt_y</p:attrName>
                                        </p:attrNameLst>
                                      </p:cBhvr>
                                      <p:rCtr x="0" y="-1644"/>
                                    </p:animMotion>
                                  </p:childTnLst>
                                </p:cTn>
                              </p:par>
                              <p:par>
                                <p:cTn id="40" presetID="10" presetClass="entr" presetSubtype="0" fill="hold" grpId="0" nodeType="withEffect">
                                  <p:stCondLst>
                                    <p:cond delay="200"/>
                                  </p:stCondLst>
                                  <p:childTnLst>
                                    <p:set>
                                      <p:cBhvr>
                                        <p:cTn id="41" dur="1" fill="hold">
                                          <p:stCondLst>
                                            <p:cond delay="0"/>
                                          </p:stCondLst>
                                        </p:cTn>
                                        <p:tgtEl>
                                          <p:spTgt spid="24"/>
                                        </p:tgtEl>
                                        <p:attrNameLst>
                                          <p:attrName>style.visibility</p:attrName>
                                        </p:attrNameLst>
                                      </p:cBhvr>
                                      <p:to>
                                        <p:strVal val="visible"/>
                                      </p:to>
                                    </p:set>
                                    <p:animEffect transition="in" filter="fade">
                                      <p:cBhvr>
                                        <p:cTn id="42" dur="500"/>
                                        <p:tgtEl>
                                          <p:spTgt spid="24"/>
                                        </p:tgtEl>
                                      </p:cBhvr>
                                    </p:animEffect>
                                  </p:childTnLst>
                                </p:cTn>
                              </p:par>
                              <p:par>
                                <p:cTn id="43" presetID="42" presetClass="path" presetSubtype="0" decel="100000" fill="hold" grpId="1" nodeType="withEffect">
                                  <p:stCondLst>
                                    <p:cond delay="200"/>
                                  </p:stCondLst>
                                  <p:childTnLst>
                                    <p:animMotion origin="layout" path="M 2.08333E-7 4.81481E-6 L 2.08333E-7 0.03541 " pathEditMode="relative" rAng="0" ptsTypes="AA">
                                      <p:cBhvr>
                                        <p:cTn id="44" dur="700" spd="-100000" fill="hold"/>
                                        <p:tgtEl>
                                          <p:spTgt spid="24"/>
                                        </p:tgtEl>
                                        <p:attrNameLst>
                                          <p:attrName>ppt_x</p:attrName>
                                          <p:attrName>ppt_y</p:attrName>
                                        </p:attrNameLst>
                                      </p:cBhvr>
                                      <p:rCtr x="0" y="1759"/>
                                    </p:animMotion>
                                  </p:childTnLst>
                                </p:cTn>
                              </p:par>
                              <p:par>
                                <p:cTn id="45" presetID="10" presetClass="entr" presetSubtype="0" fill="hold" grpId="0" nodeType="withEffect">
                                  <p:stCondLst>
                                    <p:cond delay="20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childTnLst>
                                </p:cTn>
                              </p:par>
                              <p:par>
                                <p:cTn id="48" presetID="42" presetClass="path" presetSubtype="0" decel="100000" fill="hold" grpId="1" nodeType="withEffect">
                                  <p:stCondLst>
                                    <p:cond delay="200"/>
                                  </p:stCondLst>
                                  <p:childTnLst>
                                    <p:animMotion origin="layout" path="M 2.08333E-7 7.40741E-7 L 2.08333E-7 -0.03287 " pathEditMode="relative" rAng="0" ptsTypes="AA">
                                      <p:cBhvr>
                                        <p:cTn id="49" dur="700" spd="-100000" fill="hold"/>
                                        <p:tgtEl>
                                          <p:spTgt spid="26"/>
                                        </p:tgtEl>
                                        <p:attrNameLst>
                                          <p:attrName>ppt_x</p:attrName>
                                          <p:attrName>ppt_y</p:attrName>
                                        </p:attrNameLst>
                                      </p:cBhvr>
                                      <p:rCtr x="0" y="-164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9" grpId="0"/>
      <p:bldP spid="9" grpId="1"/>
      <p:bldP spid="16" grpId="0"/>
      <p:bldP spid="16" grpId="1"/>
      <p:bldP spid="23" grpId="0"/>
      <p:bldP spid="23" grpId="1"/>
      <p:bldP spid="24" grpId="0"/>
      <p:bldP spid="24" grpId="1"/>
      <p:bldP spid="26" grpId="0"/>
      <p:bldP spid="26" grpId="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Copilot">
            <a:extLst>
              <a:ext uri="{FF2B5EF4-FFF2-40B4-BE49-F238E27FC236}">
                <a16:creationId xmlns:a16="http://schemas.microsoft.com/office/drawing/2014/main" id="{A9D745AD-5696-8C6D-1B72-E730D328B1ED}"/>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423190" y="400982"/>
            <a:ext cx="370560" cy="370560"/>
          </a:xfrm>
          <a:prstGeom prst="rect">
            <a:avLst/>
          </a:prstGeom>
          <a:noFill/>
          <a:ln>
            <a:noFill/>
            <a:headEnd type="none" w="med" len="med"/>
            <a:tailEnd type="none" w="med" len="med"/>
          </a:ln>
          <a:effectLst/>
        </p:spPr>
      </p:pic>
      <p:sp>
        <p:nvSpPr>
          <p:cNvPr id="26" name="TextBox 12">
            <a:extLst>
              <a:ext uri="{FF2B5EF4-FFF2-40B4-BE49-F238E27FC236}">
                <a16:creationId xmlns:a16="http://schemas.microsoft.com/office/drawing/2014/main" id="{93E9F26A-1004-B798-F4EA-41B023FD1B61}"/>
              </a:ext>
            </a:extLst>
          </p:cNvPr>
          <p:cNvSpPr txBox="1">
            <a:spLocks noGrp="1"/>
          </p:cNvSpPr>
          <p:nvPr>
            <p:ph type="title" idx="4294967295"/>
          </p:nvPr>
        </p:nvSpPr>
        <p:spPr>
          <a:xfrm>
            <a:off x="423190" y="420677"/>
            <a:ext cx="4214848" cy="701731"/>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a:lstStyle>
          <a:p>
            <a:pPr marL="457183" marR="0" lvl="1" indent="0" algn="l" defTabSz="914367" rtl="0" eaLnBrk="1" fontAlgn="auto" latinLnBrk="0" hangingPunct="1">
              <a:lnSpc>
                <a:spcPct val="95000"/>
              </a:lnSpc>
              <a:spcBef>
                <a:spcPts val="0"/>
              </a:spcBef>
              <a:spcAft>
                <a:spcPts val="0"/>
              </a:spcAft>
              <a:buClrTx/>
              <a:buSzTx/>
              <a:buFontTx/>
              <a:buNone/>
              <a:tabLst/>
              <a:defRPr/>
            </a:pPr>
            <a:r>
              <a:rPr kumimoji="0" lang="en-US" sz="2400" b="1" i="0" u="none" strike="noStrike" kern="1200" cap="none" spc="-30" normalizeH="0" baseline="0" noProof="0" dirty="0">
                <a:ln>
                  <a:noFill/>
                </a:ln>
                <a:solidFill>
                  <a:schemeClr val="tx1"/>
                </a:solidFill>
                <a:effectLst/>
                <a:uLnTx/>
                <a:uFillTx/>
                <a:latin typeface="Segoe UI Semibold" panose="020B0502040204020203" pitchFamily="34" charset="0"/>
                <a:cs typeface="Segoe UI Semibold" panose="020B0502040204020203" pitchFamily="34" charset="0"/>
              </a:rPr>
              <a:t>Copilot </a:t>
            </a:r>
            <a:r>
              <a:rPr kumimoji="0" lang="en-US" sz="2400" b="1" i="0" u="none" strike="noStrike" kern="1200" cap="none" spc="-30" normalizeH="0" baseline="0" noProof="0" dirty="0" err="1">
                <a:ln>
                  <a:noFill/>
                </a:ln>
                <a:solidFill>
                  <a:schemeClr val="tx1"/>
                </a:solidFill>
                <a:effectLst/>
                <a:uLnTx/>
                <a:uFillTx/>
                <a:latin typeface="Segoe UI Semibold" panose="020B0502040204020203" pitchFamily="34" charset="0"/>
                <a:cs typeface="Segoe UI Semibold" panose="020B0502040204020203" pitchFamily="34" charset="0"/>
              </a:rPr>
              <a:t>fo</a:t>
            </a:r>
            <a:r>
              <a:rPr lang="en-US" sz="2400" b="1" spc="-30" dirty="0">
                <a:latin typeface="Segoe UI Semibold" panose="020B0502040204020203" pitchFamily="34" charset="0"/>
                <a:cs typeface="Segoe UI Semibold" panose="020B0502040204020203" pitchFamily="34" charset="0"/>
              </a:rPr>
              <a:t>r </a:t>
            </a:r>
            <a:r>
              <a:rPr kumimoji="0" lang="en-US" sz="2400" b="1" i="0" u="none" strike="noStrike" kern="1200" cap="none" spc="-30" normalizeH="0" baseline="0" noProof="0" dirty="0">
                <a:ln>
                  <a:noFill/>
                </a:ln>
                <a:solidFill>
                  <a:schemeClr val="tx1"/>
                </a:solidFill>
                <a:effectLst/>
                <a:uLnTx/>
                <a:uFillTx/>
                <a:latin typeface="Segoe UI Semibold" panose="020B0502040204020203" pitchFamily="34" charset="0"/>
                <a:cs typeface="Segoe UI Semibold" panose="020B0502040204020203" pitchFamily="34" charset="0"/>
              </a:rPr>
              <a:t>Microsoft 365:</a:t>
            </a:r>
          </a:p>
          <a:p>
            <a:pPr marL="0" marR="0" lvl="0" indent="0" algn="l" defTabSz="914367" rtl="0" eaLnBrk="1" fontAlgn="auto" latinLnBrk="0" hangingPunct="1">
              <a:lnSpc>
                <a:spcPct val="95000"/>
              </a:lnSpc>
              <a:spcBef>
                <a:spcPts val="0"/>
              </a:spcBef>
              <a:spcAft>
                <a:spcPts val="0"/>
              </a:spcAft>
              <a:buClrTx/>
              <a:buSzTx/>
              <a:buFontTx/>
              <a:buNone/>
              <a:tabLst/>
              <a:defRPr/>
            </a:pPr>
            <a:r>
              <a:rPr kumimoji="0" lang="en-US" sz="2400" b="0" i="0" u="none" strike="noStrike" kern="1200" cap="none" spc="-20" normalizeH="0" baseline="0" noProof="0" dirty="0">
                <a:ln>
                  <a:noFill/>
                </a:ln>
                <a:solidFill>
                  <a:schemeClr val="tx1"/>
                </a:solidFill>
                <a:effectLst/>
                <a:uLnTx/>
                <a:uFillTx/>
                <a:latin typeface="Segoe UI Light" panose="020B0502040204020203" pitchFamily="34" charset="0"/>
                <a:cs typeface="Segoe UI Light" panose="020B0502040204020203" pitchFamily="34" charset="0"/>
              </a:rPr>
              <a:t>The art and science of prompting</a:t>
            </a:r>
          </a:p>
        </p:txBody>
      </p:sp>
      <p:cxnSp>
        <p:nvCxnSpPr>
          <p:cNvPr id="16" name="Straight Connector 15">
            <a:extLst>
              <a:ext uri="{FF2B5EF4-FFF2-40B4-BE49-F238E27FC236}">
                <a16:creationId xmlns:a16="http://schemas.microsoft.com/office/drawing/2014/main" id="{1F498D09-61E2-0754-5239-1123C527B417}"/>
              </a:ext>
              <a:ext uri="{C183D7F6-B498-43B3-948B-1728B52AA6E4}">
                <adec:decorative xmlns:adec="http://schemas.microsoft.com/office/drawing/2017/decorative" val="1"/>
              </a:ext>
            </a:extLst>
          </p:cNvPr>
          <p:cNvCxnSpPr>
            <a:cxnSpLocks/>
          </p:cNvCxnSpPr>
          <p:nvPr/>
        </p:nvCxnSpPr>
        <p:spPr>
          <a:xfrm>
            <a:off x="4977318" y="400982"/>
            <a:ext cx="0" cy="792000"/>
          </a:xfrm>
          <a:prstGeom prst="line">
            <a:avLst/>
          </a:prstGeom>
          <a:ln>
            <a:solidFill>
              <a:srgbClr val="B1B3B3"/>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FD483FF7-5A5C-51EE-155D-047CADD8B61E}"/>
              </a:ext>
            </a:extLst>
          </p:cNvPr>
          <p:cNvSpPr txBox="1"/>
          <p:nvPr/>
        </p:nvSpPr>
        <p:spPr>
          <a:xfrm>
            <a:off x="5316598" y="449740"/>
            <a:ext cx="6452207" cy="646331"/>
          </a:xfrm>
          <a:prstGeom prst="rect">
            <a:avLst/>
          </a:prstGeom>
          <a:noFill/>
        </p:spPr>
        <p:txBody>
          <a:bodyPr wrap="square">
            <a:spAutoFit/>
          </a:bodyPr>
          <a:lstStyle/>
          <a:p>
            <a:pPr eaLnBrk="0" fontAlgn="base" hangingPunct="0">
              <a:spcBef>
                <a:spcPct val="0"/>
              </a:spcBef>
              <a:spcAft>
                <a:spcPct val="0"/>
              </a:spcAft>
            </a:pPr>
            <a:r>
              <a:rPr lang="en-US" altLang="en-US" sz="1200" b="1" dirty="0">
                <a:solidFill>
                  <a:srgbClr val="000000"/>
                </a:solidFill>
                <a:latin typeface="Segoe UI"/>
                <a:cs typeface="Segoe UI"/>
              </a:rPr>
              <a:t>Prompts </a:t>
            </a:r>
            <a:r>
              <a:rPr lang="en-US" altLang="en-US" sz="1200" dirty="0">
                <a:solidFill>
                  <a:srgbClr val="000000"/>
                </a:solidFill>
                <a:latin typeface="Segoe UI"/>
                <a:cs typeface="Segoe UI"/>
              </a:rPr>
              <a:t>are how you ask Copilot for Microsoft 365 to do something for you — like creating, summarizing, editing, or transforming. Think about prompting like having a conversation, using plain but clear language and providing context like you would with an assistant.</a:t>
            </a:r>
          </a:p>
        </p:txBody>
      </p:sp>
      <p:sp>
        <p:nvSpPr>
          <p:cNvPr id="7" name="Rectangle: Rounded Corners 6">
            <a:extLst>
              <a:ext uri="{FF2B5EF4-FFF2-40B4-BE49-F238E27FC236}">
                <a16:creationId xmlns:a16="http://schemas.microsoft.com/office/drawing/2014/main" id="{FBE28ED6-5988-7842-9F37-88B7805E5012}"/>
              </a:ext>
              <a:ext uri="{C183D7F6-B498-43B3-948B-1728B52AA6E4}">
                <adec:decorative xmlns:adec="http://schemas.microsoft.com/office/drawing/2017/decorative" val="1"/>
              </a:ext>
            </a:extLst>
          </p:cNvPr>
          <p:cNvSpPr/>
          <p:nvPr/>
        </p:nvSpPr>
        <p:spPr>
          <a:xfrm>
            <a:off x="721360" y="1743081"/>
            <a:ext cx="4098019" cy="4317924"/>
          </a:xfrm>
          <a:prstGeom prst="roundRect">
            <a:avLst>
              <a:gd name="adj" fmla="val 3031"/>
            </a:avLst>
          </a:prstGeom>
          <a:solidFill>
            <a:srgbClr val="F4F3F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a:extLst>
              <a:ext uri="{FF2B5EF4-FFF2-40B4-BE49-F238E27FC236}">
                <a16:creationId xmlns:a16="http://schemas.microsoft.com/office/drawing/2014/main" id="{BEB8F8CD-6875-F986-10CE-466E79C224DB}"/>
              </a:ext>
              <a:ext uri="{C183D7F6-B498-43B3-948B-1728B52AA6E4}">
                <adec:decorative xmlns:adec="http://schemas.microsoft.com/office/drawing/2017/decorative" val="1"/>
              </a:ext>
            </a:extLst>
          </p:cNvPr>
          <p:cNvGrpSpPr/>
          <p:nvPr/>
        </p:nvGrpSpPr>
        <p:grpSpPr>
          <a:xfrm>
            <a:off x="934278" y="2544660"/>
            <a:ext cx="187990" cy="2874976"/>
            <a:chOff x="934278" y="2229135"/>
            <a:chExt cx="187990" cy="2874976"/>
          </a:xfrm>
        </p:grpSpPr>
        <p:sp>
          <p:nvSpPr>
            <p:cNvPr id="18" name="Graphic 13">
              <a:extLst>
                <a:ext uri="{FF2B5EF4-FFF2-40B4-BE49-F238E27FC236}">
                  <a16:creationId xmlns:a16="http://schemas.microsoft.com/office/drawing/2014/main" id="{615F7D0A-8D6D-F404-2EF7-6C4B4F29D62F}"/>
                </a:ext>
                <a:ext uri="{C183D7F6-B498-43B3-948B-1728B52AA6E4}">
                  <adec:decorative xmlns:adec="http://schemas.microsoft.com/office/drawing/2017/decorative" val="1"/>
                </a:ext>
              </a:extLst>
            </p:cNvPr>
            <p:cNvSpPr>
              <a:spLocks noChangeAspect="1"/>
            </p:cNvSpPr>
            <p:nvPr/>
          </p:nvSpPr>
          <p:spPr>
            <a:xfrm>
              <a:off x="942268" y="2229135"/>
              <a:ext cx="180000" cy="180000"/>
            </a:xfrm>
            <a:custGeom>
              <a:avLst/>
              <a:gdLst>
                <a:gd name="connsiteX0" fmla="*/ 95250 w 190500"/>
                <a:gd name="connsiteY0" fmla="*/ 0 h 190500"/>
                <a:gd name="connsiteX1" fmla="*/ 190500 w 190500"/>
                <a:gd name="connsiteY1" fmla="*/ 95250 h 190500"/>
                <a:gd name="connsiteX2" fmla="*/ 95250 w 190500"/>
                <a:gd name="connsiteY2" fmla="*/ 190500 h 190500"/>
                <a:gd name="connsiteX3" fmla="*/ 0 w 190500"/>
                <a:gd name="connsiteY3" fmla="*/ 95250 h 190500"/>
                <a:gd name="connsiteX4" fmla="*/ 95250 w 190500"/>
                <a:gd name="connsiteY4" fmla="*/ 0 h 190500"/>
                <a:gd name="connsiteX5" fmla="*/ 125918 w 190500"/>
                <a:gd name="connsiteY5" fmla="*/ 66386 h 190500"/>
                <a:gd name="connsiteX6" fmla="*/ 83344 w 190500"/>
                <a:gd name="connsiteY6" fmla="*/ 108959 h 190500"/>
                <a:gd name="connsiteX7" fmla="*/ 64583 w 190500"/>
                <a:gd name="connsiteY7" fmla="*/ 90199 h 190500"/>
                <a:gd name="connsiteX8" fmla="*/ 54480 w 190500"/>
                <a:gd name="connsiteY8" fmla="*/ 90199 h 190500"/>
                <a:gd name="connsiteX9" fmla="*/ 54480 w 190500"/>
                <a:gd name="connsiteY9" fmla="*/ 100301 h 190500"/>
                <a:gd name="connsiteX10" fmla="*/ 78293 w 190500"/>
                <a:gd name="connsiteY10" fmla="*/ 124114 h 190500"/>
                <a:gd name="connsiteX11" fmla="*/ 88395 w 190500"/>
                <a:gd name="connsiteY11" fmla="*/ 124114 h 190500"/>
                <a:gd name="connsiteX12" fmla="*/ 136020 w 190500"/>
                <a:gd name="connsiteY12" fmla="*/ 76489 h 190500"/>
                <a:gd name="connsiteX13" fmla="*/ 136020 w 190500"/>
                <a:gd name="connsiteY13" fmla="*/ 66386 h 190500"/>
                <a:gd name="connsiteX14" fmla="*/ 125918 w 190500"/>
                <a:gd name="connsiteY14" fmla="*/ 66386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0500" h="190500">
                  <a:moveTo>
                    <a:pt x="95250" y="0"/>
                  </a:moveTo>
                  <a:cubicBezTo>
                    <a:pt x="147855" y="0"/>
                    <a:pt x="190500" y="42645"/>
                    <a:pt x="190500" y="95250"/>
                  </a:cubicBezTo>
                  <a:cubicBezTo>
                    <a:pt x="190500" y="147855"/>
                    <a:pt x="147855" y="190500"/>
                    <a:pt x="95250" y="190500"/>
                  </a:cubicBezTo>
                  <a:cubicBezTo>
                    <a:pt x="42645" y="190500"/>
                    <a:pt x="0" y="147855"/>
                    <a:pt x="0" y="95250"/>
                  </a:cubicBezTo>
                  <a:cubicBezTo>
                    <a:pt x="0" y="42645"/>
                    <a:pt x="42645" y="0"/>
                    <a:pt x="95250" y="0"/>
                  </a:cubicBezTo>
                  <a:close/>
                  <a:moveTo>
                    <a:pt x="125918" y="66386"/>
                  </a:moveTo>
                  <a:lnTo>
                    <a:pt x="83344" y="108959"/>
                  </a:lnTo>
                  <a:lnTo>
                    <a:pt x="64583" y="90199"/>
                  </a:lnTo>
                  <a:cubicBezTo>
                    <a:pt x="61793" y="87409"/>
                    <a:pt x="57270" y="87409"/>
                    <a:pt x="54480" y="90199"/>
                  </a:cubicBezTo>
                  <a:cubicBezTo>
                    <a:pt x="51690" y="92989"/>
                    <a:pt x="51690" y="97511"/>
                    <a:pt x="54480" y="100301"/>
                  </a:cubicBezTo>
                  <a:lnTo>
                    <a:pt x="78293" y="124114"/>
                  </a:lnTo>
                  <a:cubicBezTo>
                    <a:pt x="81083" y="126903"/>
                    <a:pt x="85605" y="126903"/>
                    <a:pt x="88395" y="124114"/>
                  </a:cubicBezTo>
                  <a:lnTo>
                    <a:pt x="136020" y="76489"/>
                  </a:lnTo>
                  <a:cubicBezTo>
                    <a:pt x="138810" y="73699"/>
                    <a:pt x="138810" y="69176"/>
                    <a:pt x="136020" y="66386"/>
                  </a:cubicBezTo>
                  <a:cubicBezTo>
                    <a:pt x="133230" y="63596"/>
                    <a:pt x="128708" y="63596"/>
                    <a:pt x="125918" y="66386"/>
                  </a:cubicBezTo>
                  <a:close/>
                </a:path>
              </a:pathLst>
            </a:custGeom>
            <a:gradFill flip="none" rotWithShape="1">
              <a:gsLst>
                <a:gs pos="8000">
                  <a:srgbClr val="8661C5"/>
                </a:gs>
                <a:gs pos="100000">
                  <a:srgbClr val="0078D4"/>
                </a:gs>
              </a:gsLst>
              <a:path path="circle">
                <a:fillToRect l="100000" t="100000"/>
              </a:path>
              <a:tileRect r="-100000" b="-10000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36000" tIns="0" rIns="36000" bIns="0" numCol="1" spcCol="0" rtlCol="0" fromWordArt="0" anchor="ctr"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algn="ctr" defTabSz="932472" fontAlgn="base">
                <a:spcBef>
                  <a:spcPct val="0"/>
                </a:spcBef>
                <a:spcAft>
                  <a:spcPct val="0"/>
                </a:spcAft>
              </a:pPr>
              <a:endParaRPr lang="en-US" sz="1050" b="1">
                <a:solidFill>
                  <a:srgbClr val="FFFFFF"/>
                </a:solidFill>
                <a:latin typeface="Segoe Pro Semibold" panose="020B0502040504020203" pitchFamily="34" charset="0"/>
                <a:cs typeface="Segoe UI" pitchFamily="34" charset="0"/>
              </a:endParaRPr>
            </a:p>
          </p:txBody>
        </p:sp>
        <p:sp>
          <p:nvSpPr>
            <p:cNvPr id="19" name="Graphic 13">
              <a:extLst>
                <a:ext uri="{FF2B5EF4-FFF2-40B4-BE49-F238E27FC236}">
                  <a16:creationId xmlns:a16="http://schemas.microsoft.com/office/drawing/2014/main" id="{86E22E07-999B-2637-DE92-2CF67DDA583E}"/>
                </a:ext>
                <a:ext uri="{C183D7F6-B498-43B3-948B-1728B52AA6E4}">
                  <adec:decorative xmlns:adec="http://schemas.microsoft.com/office/drawing/2017/decorative" val="1"/>
                </a:ext>
              </a:extLst>
            </p:cNvPr>
            <p:cNvSpPr>
              <a:spLocks noChangeAspect="1"/>
            </p:cNvSpPr>
            <p:nvPr/>
          </p:nvSpPr>
          <p:spPr>
            <a:xfrm>
              <a:off x="942268" y="2853520"/>
              <a:ext cx="180000" cy="180000"/>
            </a:xfrm>
            <a:custGeom>
              <a:avLst/>
              <a:gdLst>
                <a:gd name="connsiteX0" fmla="*/ 95250 w 190500"/>
                <a:gd name="connsiteY0" fmla="*/ 0 h 190500"/>
                <a:gd name="connsiteX1" fmla="*/ 190500 w 190500"/>
                <a:gd name="connsiteY1" fmla="*/ 95250 h 190500"/>
                <a:gd name="connsiteX2" fmla="*/ 95250 w 190500"/>
                <a:gd name="connsiteY2" fmla="*/ 190500 h 190500"/>
                <a:gd name="connsiteX3" fmla="*/ 0 w 190500"/>
                <a:gd name="connsiteY3" fmla="*/ 95250 h 190500"/>
                <a:gd name="connsiteX4" fmla="*/ 95250 w 190500"/>
                <a:gd name="connsiteY4" fmla="*/ 0 h 190500"/>
                <a:gd name="connsiteX5" fmla="*/ 125918 w 190500"/>
                <a:gd name="connsiteY5" fmla="*/ 66386 h 190500"/>
                <a:gd name="connsiteX6" fmla="*/ 83344 w 190500"/>
                <a:gd name="connsiteY6" fmla="*/ 108959 h 190500"/>
                <a:gd name="connsiteX7" fmla="*/ 64583 w 190500"/>
                <a:gd name="connsiteY7" fmla="*/ 90199 h 190500"/>
                <a:gd name="connsiteX8" fmla="*/ 54480 w 190500"/>
                <a:gd name="connsiteY8" fmla="*/ 90199 h 190500"/>
                <a:gd name="connsiteX9" fmla="*/ 54480 w 190500"/>
                <a:gd name="connsiteY9" fmla="*/ 100301 h 190500"/>
                <a:gd name="connsiteX10" fmla="*/ 78293 w 190500"/>
                <a:gd name="connsiteY10" fmla="*/ 124114 h 190500"/>
                <a:gd name="connsiteX11" fmla="*/ 88395 w 190500"/>
                <a:gd name="connsiteY11" fmla="*/ 124114 h 190500"/>
                <a:gd name="connsiteX12" fmla="*/ 136020 w 190500"/>
                <a:gd name="connsiteY12" fmla="*/ 76489 h 190500"/>
                <a:gd name="connsiteX13" fmla="*/ 136020 w 190500"/>
                <a:gd name="connsiteY13" fmla="*/ 66386 h 190500"/>
                <a:gd name="connsiteX14" fmla="*/ 125918 w 190500"/>
                <a:gd name="connsiteY14" fmla="*/ 66386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0500" h="190500">
                  <a:moveTo>
                    <a:pt x="95250" y="0"/>
                  </a:moveTo>
                  <a:cubicBezTo>
                    <a:pt x="147855" y="0"/>
                    <a:pt x="190500" y="42645"/>
                    <a:pt x="190500" y="95250"/>
                  </a:cubicBezTo>
                  <a:cubicBezTo>
                    <a:pt x="190500" y="147855"/>
                    <a:pt x="147855" y="190500"/>
                    <a:pt x="95250" y="190500"/>
                  </a:cubicBezTo>
                  <a:cubicBezTo>
                    <a:pt x="42645" y="190500"/>
                    <a:pt x="0" y="147855"/>
                    <a:pt x="0" y="95250"/>
                  </a:cubicBezTo>
                  <a:cubicBezTo>
                    <a:pt x="0" y="42645"/>
                    <a:pt x="42645" y="0"/>
                    <a:pt x="95250" y="0"/>
                  </a:cubicBezTo>
                  <a:close/>
                  <a:moveTo>
                    <a:pt x="125918" y="66386"/>
                  </a:moveTo>
                  <a:lnTo>
                    <a:pt x="83344" y="108959"/>
                  </a:lnTo>
                  <a:lnTo>
                    <a:pt x="64583" y="90199"/>
                  </a:lnTo>
                  <a:cubicBezTo>
                    <a:pt x="61793" y="87409"/>
                    <a:pt x="57270" y="87409"/>
                    <a:pt x="54480" y="90199"/>
                  </a:cubicBezTo>
                  <a:cubicBezTo>
                    <a:pt x="51690" y="92989"/>
                    <a:pt x="51690" y="97511"/>
                    <a:pt x="54480" y="100301"/>
                  </a:cubicBezTo>
                  <a:lnTo>
                    <a:pt x="78293" y="124114"/>
                  </a:lnTo>
                  <a:cubicBezTo>
                    <a:pt x="81083" y="126903"/>
                    <a:pt x="85605" y="126903"/>
                    <a:pt x="88395" y="124114"/>
                  </a:cubicBezTo>
                  <a:lnTo>
                    <a:pt x="136020" y="76489"/>
                  </a:lnTo>
                  <a:cubicBezTo>
                    <a:pt x="138810" y="73699"/>
                    <a:pt x="138810" y="69176"/>
                    <a:pt x="136020" y="66386"/>
                  </a:cubicBezTo>
                  <a:cubicBezTo>
                    <a:pt x="133230" y="63596"/>
                    <a:pt x="128708" y="63596"/>
                    <a:pt x="125918" y="66386"/>
                  </a:cubicBezTo>
                  <a:close/>
                </a:path>
              </a:pathLst>
            </a:custGeom>
            <a:gradFill flip="none" rotWithShape="1">
              <a:gsLst>
                <a:gs pos="8000">
                  <a:srgbClr val="8661C5"/>
                </a:gs>
                <a:gs pos="100000">
                  <a:srgbClr val="0078D4"/>
                </a:gs>
              </a:gsLst>
              <a:path path="circle">
                <a:fillToRect l="100000" t="100000"/>
              </a:path>
              <a:tileRect r="-100000" b="-10000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36000" tIns="0" rIns="36000" bIns="0" numCol="1" spcCol="0" rtlCol="0" fromWordArt="0" anchor="ctr"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algn="ctr" defTabSz="932472" fontAlgn="base">
                <a:spcBef>
                  <a:spcPct val="0"/>
                </a:spcBef>
                <a:spcAft>
                  <a:spcPct val="0"/>
                </a:spcAft>
              </a:pPr>
              <a:endParaRPr lang="en-US" sz="1050" b="1">
                <a:solidFill>
                  <a:srgbClr val="FFFFFF"/>
                </a:solidFill>
                <a:latin typeface="Segoe Pro Semibold" panose="020B0502040504020203" pitchFamily="34" charset="0"/>
                <a:cs typeface="Segoe UI" pitchFamily="34" charset="0"/>
              </a:endParaRPr>
            </a:p>
          </p:txBody>
        </p:sp>
        <p:sp>
          <p:nvSpPr>
            <p:cNvPr id="20" name="Graphic 13">
              <a:extLst>
                <a:ext uri="{FF2B5EF4-FFF2-40B4-BE49-F238E27FC236}">
                  <a16:creationId xmlns:a16="http://schemas.microsoft.com/office/drawing/2014/main" id="{81B5D04C-9D7D-F4D3-7A4A-D562B7178A16}"/>
                </a:ext>
                <a:ext uri="{C183D7F6-B498-43B3-948B-1728B52AA6E4}">
                  <adec:decorative xmlns:adec="http://schemas.microsoft.com/office/drawing/2017/decorative" val="1"/>
                </a:ext>
              </a:extLst>
            </p:cNvPr>
            <p:cNvSpPr>
              <a:spLocks noChangeAspect="1"/>
            </p:cNvSpPr>
            <p:nvPr/>
          </p:nvSpPr>
          <p:spPr>
            <a:xfrm>
              <a:off x="934279" y="3366590"/>
              <a:ext cx="180000" cy="180000"/>
            </a:xfrm>
            <a:custGeom>
              <a:avLst/>
              <a:gdLst>
                <a:gd name="connsiteX0" fmla="*/ 95250 w 190500"/>
                <a:gd name="connsiteY0" fmla="*/ 0 h 190500"/>
                <a:gd name="connsiteX1" fmla="*/ 190500 w 190500"/>
                <a:gd name="connsiteY1" fmla="*/ 95250 h 190500"/>
                <a:gd name="connsiteX2" fmla="*/ 95250 w 190500"/>
                <a:gd name="connsiteY2" fmla="*/ 190500 h 190500"/>
                <a:gd name="connsiteX3" fmla="*/ 0 w 190500"/>
                <a:gd name="connsiteY3" fmla="*/ 95250 h 190500"/>
                <a:gd name="connsiteX4" fmla="*/ 95250 w 190500"/>
                <a:gd name="connsiteY4" fmla="*/ 0 h 190500"/>
                <a:gd name="connsiteX5" fmla="*/ 125918 w 190500"/>
                <a:gd name="connsiteY5" fmla="*/ 66386 h 190500"/>
                <a:gd name="connsiteX6" fmla="*/ 83344 w 190500"/>
                <a:gd name="connsiteY6" fmla="*/ 108959 h 190500"/>
                <a:gd name="connsiteX7" fmla="*/ 64583 w 190500"/>
                <a:gd name="connsiteY7" fmla="*/ 90199 h 190500"/>
                <a:gd name="connsiteX8" fmla="*/ 54480 w 190500"/>
                <a:gd name="connsiteY8" fmla="*/ 90199 h 190500"/>
                <a:gd name="connsiteX9" fmla="*/ 54480 w 190500"/>
                <a:gd name="connsiteY9" fmla="*/ 100301 h 190500"/>
                <a:gd name="connsiteX10" fmla="*/ 78293 w 190500"/>
                <a:gd name="connsiteY10" fmla="*/ 124114 h 190500"/>
                <a:gd name="connsiteX11" fmla="*/ 88395 w 190500"/>
                <a:gd name="connsiteY11" fmla="*/ 124114 h 190500"/>
                <a:gd name="connsiteX12" fmla="*/ 136020 w 190500"/>
                <a:gd name="connsiteY12" fmla="*/ 76489 h 190500"/>
                <a:gd name="connsiteX13" fmla="*/ 136020 w 190500"/>
                <a:gd name="connsiteY13" fmla="*/ 66386 h 190500"/>
                <a:gd name="connsiteX14" fmla="*/ 125918 w 190500"/>
                <a:gd name="connsiteY14" fmla="*/ 66386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0500" h="190500">
                  <a:moveTo>
                    <a:pt x="95250" y="0"/>
                  </a:moveTo>
                  <a:cubicBezTo>
                    <a:pt x="147855" y="0"/>
                    <a:pt x="190500" y="42645"/>
                    <a:pt x="190500" y="95250"/>
                  </a:cubicBezTo>
                  <a:cubicBezTo>
                    <a:pt x="190500" y="147855"/>
                    <a:pt x="147855" y="190500"/>
                    <a:pt x="95250" y="190500"/>
                  </a:cubicBezTo>
                  <a:cubicBezTo>
                    <a:pt x="42645" y="190500"/>
                    <a:pt x="0" y="147855"/>
                    <a:pt x="0" y="95250"/>
                  </a:cubicBezTo>
                  <a:cubicBezTo>
                    <a:pt x="0" y="42645"/>
                    <a:pt x="42645" y="0"/>
                    <a:pt x="95250" y="0"/>
                  </a:cubicBezTo>
                  <a:close/>
                  <a:moveTo>
                    <a:pt x="125918" y="66386"/>
                  </a:moveTo>
                  <a:lnTo>
                    <a:pt x="83344" y="108959"/>
                  </a:lnTo>
                  <a:lnTo>
                    <a:pt x="64583" y="90199"/>
                  </a:lnTo>
                  <a:cubicBezTo>
                    <a:pt x="61793" y="87409"/>
                    <a:pt x="57270" y="87409"/>
                    <a:pt x="54480" y="90199"/>
                  </a:cubicBezTo>
                  <a:cubicBezTo>
                    <a:pt x="51690" y="92989"/>
                    <a:pt x="51690" y="97511"/>
                    <a:pt x="54480" y="100301"/>
                  </a:cubicBezTo>
                  <a:lnTo>
                    <a:pt x="78293" y="124114"/>
                  </a:lnTo>
                  <a:cubicBezTo>
                    <a:pt x="81083" y="126903"/>
                    <a:pt x="85605" y="126903"/>
                    <a:pt x="88395" y="124114"/>
                  </a:cubicBezTo>
                  <a:lnTo>
                    <a:pt x="136020" y="76489"/>
                  </a:lnTo>
                  <a:cubicBezTo>
                    <a:pt x="138810" y="73699"/>
                    <a:pt x="138810" y="69176"/>
                    <a:pt x="136020" y="66386"/>
                  </a:cubicBezTo>
                  <a:cubicBezTo>
                    <a:pt x="133230" y="63596"/>
                    <a:pt x="128708" y="63596"/>
                    <a:pt x="125918" y="66386"/>
                  </a:cubicBezTo>
                  <a:close/>
                </a:path>
              </a:pathLst>
            </a:custGeom>
            <a:gradFill flip="none" rotWithShape="1">
              <a:gsLst>
                <a:gs pos="8000">
                  <a:srgbClr val="8661C5"/>
                </a:gs>
                <a:gs pos="100000">
                  <a:srgbClr val="0078D4"/>
                </a:gs>
              </a:gsLst>
              <a:path path="circle">
                <a:fillToRect l="100000" t="100000"/>
              </a:path>
              <a:tileRect r="-100000" b="-10000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36000" tIns="0" rIns="36000" bIns="0" numCol="1" spcCol="0" rtlCol="0" fromWordArt="0" anchor="ctr"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algn="ctr" defTabSz="932472" fontAlgn="base">
                <a:spcBef>
                  <a:spcPct val="0"/>
                </a:spcBef>
                <a:spcAft>
                  <a:spcPct val="0"/>
                </a:spcAft>
              </a:pPr>
              <a:endParaRPr lang="en-US" sz="1050" b="1">
                <a:solidFill>
                  <a:srgbClr val="FFFFFF"/>
                </a:solidFill>
                <a:latin typeface="Segoe Pro Semibold" panose="020B0502040504020203" pitchFamily="34" charset="0"/>
                <a:cs typeface="Segoe UI" pitchFamily="34" charset="0"/>
              </a:endParaRPr>
            </a:p>
          </p:txBody>
        </p:sp>
        <p:sp>
          <p:nvSpPr>
            <p:cNvPr id="21" name="Graphic 13">
              <a:extLst>
                <a:ext uri="{FF2B5EF4-FFF2-40B4-BE49-F238E27FC236}">
                  <a16:creationId xmlns:a16="http://schemas.microsoft.com/office/drawing/2014/main" id="{0B11B74E-F4B8-D8C5-4F6E-5F7735E61E4D}"/>
                </a:ext>
                <a:ext uri="{C183D7F6-B498-43B3-948B-1728B52AA6E4}">
                  <adec:decorative xmlns:adec="http://schemas.microsoft.com/office/drawing/2017/decorative" val="1"/>
                </a:ext>
              </a:extLst>
            </p:cNvPr>
            <p:cNvSpPr>
              <a:spLocks noChangeAspect="1"/>
            </p:cNvSpPr>
            <p:nvPr/>
          </p:nvSpPr>
          <p:spPr>
            <a:xfrm>
              <a:off x="934279" y="3883123"/>
              <a:ext cx="180000" cy="180000"/>
            </a:xfrm>
            <a:custGeom>
              <a:avLst/>
              <a:gdLst>
                <a:gd name="connsiteX0" fmla="*/ 95250 w 190500"/>
                <a:gd name="connsiteY0" fmla="*/ 0 h 190500"/>
                <a:gd name="connsiteX1" fmla="*/ 190500 w 190500"/>
                <a:gd name="connsiteY1" fmla="*/ 95250 h 190500"/>
                <a:gd name="connsiteX2" fmla="*/ 95250 w 190500"/>
                <a:gd name="connsiteY2" fmla="*/ 190500 h 190500"/>
                <a:gd name="connsiteX3" fmla="*/ 0 w 190500"/>
                <a:gd name="connsiteY3" fmla="*/ 95250 h 190500"/>
                <a:gd name="connsiteX4" fmla="*/ 95250 w 190500"/>
                <a:gd name="connsiteY4" fmla="*/ 0 h 190500"/>
                <a:gd name="connsiteX5" fmla="*/ 125918 w 190500"/>
                <a:gd name="connsiteY5" fmla="*/ 66386 h 190500"/>
                <a:gd name="connsiteX6" fmla="*/ 83344 w 190500"/>
                <a:gd name="connsiteY6" fmla="*/ 108959 h 190500"/>
                <a:gd name="connsiteX7" fmla="*/ 64583 w 190500"/>
                <a:gd name="connsiteY7" fmla="*/ 90199 h 190500"/>
                <a:gd name="connsiteX8" fmla="*/ 54480 w 190500"/>
                <a:gd name="connsiteY8" fmla="*/ 90199 h 190500"/>
                <a:gd name="connsiteX9" fmla="*/ 54480 w 190500"/>
                <a:gd name="connsiteY9" fmla="*/ 100301 h 190500"/>
                <a:gd name="connsiteX10" fmla="*/ 78293 w 190500"/>
                <a:gd name="connsiteY10" fmla="*/ 124114 h 190500"/>
                <a:gd name="connsiteX11" fmla="*/ 88395 w 190500"/>
                <a:gd name="connsiteY11" fmla="*/ 124114 h 190500"/>
                <a:gd name="connsiteX12" fmla="*/ 136020 w 190500"/>
                <a:gd name="connsiteY12" fmla="*/ 76489 h 190500"/>
                <a:gd name="connsiteX13" fmla="*/ 136020 w 190500"/>
                <a:gd name="connsiteY13" fmla="*/ 66386 h 190500"/>
                <a:gd name="connsiteX14" fmla="*/ 125918 w 190500"/>
                <a:gd name="connsiteY14" fmla="*/ 66386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0500" h="190500">
                  <a:moveTo>
                    <a:pt x="95250" y="0"/>
                  </a:moveTo>
                  <a:cubicBezTo>
                    <a:pt x="147855" y="0"/>
                    <a:pt x="190500" y="42645"/>
                    <a:pt x="190500" y="95250"/>
                  </a:cubicBezTo>
                  <a:cubicBezTo>
                    <a:pt x="190500" y="147855"/>
                    <a:pt x="147855" y="190500"/>
                    <a:pt x="95250" y="190500"/>
                  </a:cubicBezTo>
                  <a:cubicBezTo>
                    <a:pt x="42645" y="190500"/>
                    <a:pt x="0" y="147855"/>
                    <a:pt x="0" y="95250"/>
                  </a:cubicBezTo>
                  <a:cubicBezTo>
                    <a:pt x="0" y="42645"/>
                    <a:pt x="42645" y="0"/>
                    <a:pt x="95250" y="0"/>
                  </a:cubicBezTo>
                  <a:close/>
                  <a:moveTo>
                    <a:pt x="125918" y="66386"/>
                  </a:moveTo>
                  <a:lnTo>
                    <a:pt x="83344" y="108959"/>
                  </a:lnTo>
                  <a:lnTo>
                    <a:pt x="64583" y="90199"/>
                  </a:lnTo>
                  <a:cubicBezTo>
                    <a:pt x="61793" y="87409"/>
                    <a:pt x="57270" y="87409"/>
                    <a:pt x="54480" y="90199"/>
                  </a:cubicBezTo>
                  <a:cubicBezTo>
                    <a:pt x="51690" y="92989"/>
                    <a:pt x="51690" y="97511"/>
                    <a:pt x="54480" y="100301"/>
                  </a:cubicBezTo>
                  <a:lnTo>
                    <a:pt x="78293" y="124114"/>
                  </a:lnTo>
                  <a:cubicBezTo>
                    <a:pt x="81083" y="126903"/>
                    <a:pt x="85605" y="126903"/>
                    <a:pt x="88395" y="124114"/>
                  </a:cubicBezTo>
                  <a:lnTo>
                    <a:pt x="136020" y="76489"/>
                  </a:lnTo>
                  <a:cubicBezTo>
                    <a:pt x="138810" y="73699"/>
                    <a:pt x="138810" y="69176"/>
                    <a:pt x="136020" y="66386"/>
                  </a:cubicBezTo>
                  <a:cubicBezTo>
                    <a:pt x="133230" y="63596"/>
                    <a:pt x="128708" y="63596"/>
                    <a:pt x="125918" y="66386"/>
                  </a:cubicBezTo>
                  <a:close/>
                </a:path>
              </a:pathLst>
            </a:custGeom>
            <a:gradFill flip="none" rotWithShape="1">
              <a:gsLst>
                <a:gs pos="8000">
                  <a:srgbClr val="8661C5"/>
                </a:gs>
                <a:gs pos="100000">
                  <a:srgbClr val="0078D4"/>
                </a:gs>
              </a:gsLst>
              <a:path path="circle">
                <a:fillToRect l="100000" t="100000"/>
              </a:path>
              <a:tileRect r="-100000" b="-10000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36000" tIns="0" rIns="36000" bIns="0" numCol="1" spcCol="0" rtlCol="0" fromWordArt="0" anchor="ctr"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algn="ctr" defTabSz="932472" fontAlgn="base">
                <a:spcBef>
                  <a:spcPct val="0"/>
                </a:spcBef>
                <a:spcAft>
                  <a:spcPct val="0"/>
                </a:spcAft>
              </a:pPr>
              <a:endParaRPr lang="en-US" sz="1050" b="1">
                <a:solidFill>
                  <a:srgbClr val="FFFFFF"/>
                </a:solidFill>
                <a:latin typeface="Segoe Pro Semibold" panose="020B0502040504020203" pitchFamily="34" charset="0"/>
                <a:cs typeface="Segoe UI" pitchFamily="34" charset="0"/>
              </a:endParaRPr>
            </a:p>
          </p:txBody>
        </p:sp>
        <p:sp>
          <p:nvSpPr>
            <p:cNvPr id="22" name="Graphic 13">
              <a:extLst>
                <a:ext uri="{FF2B5EF4-FFF2-40B4-BE49-F238E27FC236}">
                  <a16:creationId xmlns:a16="http://schemas.microsoft.com/office/drawing/2014/main" id="{45FCAB58-1AB0-443E-08F4-A9637AA10E31}"/>
                </a:ext>
                <a:ext uri="{C183D7F6-B498-43B3-948B-1728B52AA6E4}">
                  <adec:decorative xmlns:adec="http://schemas.microsoft.com/office/drawing/2017/decorative" val="1"/>
                </a:ext>
              </a:extLst>
            </p:cNvPr>
            <p:cNvSpPr>
              <a:spLocks noChangeAspect="1"/>
            </p:cNvSpPr>
            <p:nvPr/>
          </p:nvSpPr>
          <p:spPr>
            <a:xfrm>
              <a:off x="934279" y="4399657"/>
              <a:ext cx="180000" cy="180000"/>
            </a:xfrm>
            <a:custGeom>
              <a:avLst/>
              <a:gdLst>
                <a:gd name="connsiteX0" fmla="*/ 95250 w 190500"/>
                <a:gd name="connsiteY0" fmla="*/ 0 h 190500"/>
                <a:gd name="connsiteX1" fmla="*/ 190500 w 190500"/>
                <a:gd name="connsiteY1" fmla="*/ 95250 h 190500"/>
                <a:gd name="connsiteX2" fmla="*/ 95250 w 190500"/>
                <a:gd name="connsiteY2" fmla="*/ 190500 h 190500"/>
                <a:gd name="connsiteX3" fmla="*/ 0 w 190500"/>
                <a:gd name="connsiteY3" fmla="*/ 95250 h 190500"/>
                <a:gd name="connsiteX4" fmla="*/ 95250 w 190500"/>
                <a:gd name="connsiteY4" fmla="*/ 0 h 190500"/>
                <a:gd name="connsiteX5" fmla="*/ 125918 w 190500"/>
                <a:gd name="connsiteY5" fmla="*/ 66386 h 190500"/>
                <a:gd name="connsiteX6" fmla="*/ 83344 w 190500"/>
                <a:gd name="connsiteY6" fmla="*/ 108959 h 190500"/>
                <a:gd name="connsiteX7" fmla="*/ 64583 w 190500"/>
                <a:gd name="connsiteY7" fmla="*/ 90199 h 190500"/>
                <a:gd name="connsiteX8" fmla="*/ 54480 w 190500"/>
                <a:gd name="connsiteY8" fmla="*/ 90199 h 190500"/>
                <a:gd name="connsiteX9" fmla="*/ 54480 w 190500"/>
                <a:gd name="connsiteY9" fmla="*/ 100301 h 190500"/>
                <a:gd name="connsiteX10" fmla="*/ 78293 w 190500"/>
                <a:gd name="connsiteY10" fmla="*/ 124114 h 190500"/>
                <a:gd name="connsiteX11" fmla="*/ 88395 w 190500"/>
                <a:gd name="connsiteY11" fmla="*/ 124114 h 190500"/>
                <a:gd name="connsiteX12" fmla="*/ 136020 w 190500"/>
                <a:gd name="connsiteY12" fmla="*/ 76489 h 190500"/>
                <a:gd name="connsiteX13" fmla="*/ 136020 w 190500"/>
                <a:gd name="connsiteY13" fmla="*/ 66386 h 190500"/>
                <a:gd name="connsiteX14" fmla="*/ 125918 w 190500"/>
                <a:gd name="connsiteY14" fmla="*/ 66386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0500" h="190500">
                  <a:moveTo>
                    <a:pt x="95250" y="0"/>
                  </a:moveTo>
                  <a:cubicBezTo>
                    <a:pt x="147855" y="0"/>
                    <a:pt x="190500" y="42645"/>
                    <a:pt x="190500" y="95250"/>
                  </a:cubicBezTo>
                  <a:cubicBezTo>
                    <a:pt x="190500" y="147855"/>
                    <a:pt x="147855" y="190500"/>
                    <a:pt x="95250" y="190500"/>
                  </a:cubicBezTo>
                  <a:cubicBezTo>
                    <a:pt x="42645" y="190500"/>
                    <a:pt x="0" y="147855"/>
                    <a:pt x="0" y="95250"/>
                  </a:cubicBezTo>
                  <a:cubicBezTo>
                    <a:pt x="0" y="42645"/>
                    <a:pt x="42645" y="0"/>
                    <a:pt x="95250" y="0"/>
                  </a:cubicBezTo>
                  <a:close/>
                  <a:moveTo>
                    <a:pt x="125918" y="66386"/>
                  </a:moveTo>
                  <a:lnTo>
                    <a:pt x="83344" y="108959"/>
                  </a:lnTo>
                  <a:lnTo>
                    <a:pt x="64583" y="90199"/>
                  </a:lnTo>
                  <a:cubicBezTo>
                    <a:pt x="61793" y="87409"/>
                    <a:pt x="57270" y="87409"/>
                    <a:pt x="54480" y="90199"/>
                  </a:cubicBezTo>
                  <a:cubicBezTo>
                    <a:pt x="51690" y="92989"/>
                    <a:pt x="51690" y="97511"/>
                    <a:pt x="54480" y="100301"/>
                  </a:cubicBezTo>
                  <a:lnTo>
                    <a:pt x="78293" y="124114"/>
                  </a:lnTo>
                  <a:cubicBezTo>
                    <a:pt x="81083" y="126903"/>
                    <a:pt x="85605" y="126903"/>
                    <a:pt x="88395" y="124114"/>
                  </a:cubicBezTo>
                  <a:lnTo>
                    <a:pt x="136020" y="76489"/>
                  </a:lnTo>
                  <a:cubicBezTo>
                    <a:pt x="138810" y="73699"/>
                    <a:pt x="138810" y="69176"/>
                    <a:pt x="136020" y="66386"/>
                  </a:cubicBezTo>
                  <a:cubicBezTo>
                    <a:pt x="133230" y="63596"/>
                    <a:pt x="128708" y="63596"/>
                    <a:pt x="125918" y="66386"/>
                  </a:cubicBezTo>
                  <a:close/>
                </a:path>
              </a:pathLst>
            </a:custGeom>
            <a:gradFill flip="none" rotWithShape="1">
              <a:gsLst>
                <a:gs pos="8000">
                  <a:srgbClr val="8661C5"/>
                </a:gs>
                <a:gs pos="100000">
                  <a:srgbClr val="0078D4"/>
                </a:gs>
              </a:gsLst>
              <a:path path="circle">
                <a:fillToRect l="100000" t="100000"/>
              </a:path>
              <a:tileRect r="-100000" b="-10000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36000" tIns="0" rIns="36000" bIns="0" numCol="1" spcCol="0" rtlCol="0" fromWordArt="0" anchor="ctr"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algn="ctr" defTabSz="932472" fontAlgn="base">
                <a:spcBef>
                  <a:spcPct val="0"/>
                </a:spcBef>
                <a:spcAft>
                  <a:spcPct val="0"/>
                </a:spcAft>
              </a:pPr>
              <a:endParaRPr lang="en-US" sz="1050" b="1">
                <a:solidFill>
                  <a:srgbClr val="FFFFFF"/>
                </a:solidFill>
                <a:latin typeface="Segoe Pro Semibold" panose="020B0502040504020203" pitchFamily="34" charset="0"/>
                <a:cs typeface="Segoe UI" pitchFamily="34" charset="0"/>
              </a:endParaRPr>
            </a:p>
          </p:txBody>
        </p:sp>
        <p:sp>
          <p:nvSpPr>
            <p:cNvPr id="23" name="Graphic 13">
              <a:extLst>
                <a:ext uri="{FF2B5EF4-FFF2-40B4-BE49-F238E27FC236}">
                  <a16:creationId xmlns:a16="http://schemas.microsoft.com/office/drawing/2014/main" id="{73916815-E824-C48B-5B8F-BAE485B8960D}"/>
                </a:ext>
                <a:ext uri="{C183D7F6-B498-43B3-948B-1728B52AA6E4}">
                  <adec:decorative xmlns:adec="http://schemas.microsoft.com/office/drawing/2017/decorative" val="1"/>
                </a:ext>
              </a:extLst>
            </p:cNvPr>
            <p:cNvSpPr>
              <a:spLocks noChangeAspect="1"/>
            </p:cNvSpPr>
            <p:nvPr/>
          </p:nvSpPr>
          <p:spPr>
            <a:xfrm>
              <a:off x="934278" y="4924111"/>
              <a:ext cx="180000" cy="180000"/>
            </a:xfrm>
            <a:custGeom>
              <a:avLst/>
              <a:gdLst>
                <a:gd name="connsiteX0" fmla="*/ 95250 w 190500"/>
                <a:gd name="connsiteY0" fmla="*/ 0 h 190500"/>
                <a:gd name="connsiteX1" fmla="*/ 190500 w 190500"/>
                <a:gd name="connsiteY1" fmla="*/ 95250 h 190500"/>
                <a:gd name="connsiteX2" fmla="*/ 95250 w 190500"/>
                <a:gd name="connsiteY2" fmla="*/ 190500 h 190500"/>
                <a:gd name="connsiteX3" fmla="*/ 0 w 190500"/>
                <a:gd name="connsiteY3" fmla="*/ 95250 h 190500"/>
                <a:gd name="connsiteX4" fmla="*/ 95250 w 190500"/>
                <a:gd name="connsiteY4" fmla="*/ 0 h 190500"/>
                <a:gd name="connsiteX5" fmla="*/ 125918 w 190500"/>
                <a:gd name="connsiteY5" fmla="*/ 66386 h 190500"/>
                <a:gd name="connsiteX6" fmla="*/ 83344 w 190500"/>
                <a:gd name="connsiteY6" fmla="*/ 108959 h 190500"/>
                <a:gd name="connsiteX7" fmla="*/ 64583 w 190500"/>
                <a:gd name="connsiteY7" fmla="*/ 90199 h 190500"/>
                <a:gd name="connsiteX8" fmla="*/ 54480 w 190500"/>
                <a:gd name="connsiteY8" fmla="*/ 90199 h 190500"/>
                <a:gd name="connsiteX9" fmla="*/ 54480 w 190500"/>
                <a:gd name="connsiteY9" fmla="*/ 100301 h 190500"/>
                <a:gd name="connsiteX10" fmla="*/ 78293 w 190500"/>
                <a:gd name="connsiteY10" fmla="*/ 124114 h 190500"/>
                <a:gd name="connsiteX11" fmla="*/ 88395 w 190500"/>
                <a:gd name="connsiteY11" fmla="*/ 124114 h 190500"/>
                <a:gd name="connsiteX12" fmla="*/ 136020 w 190500"/>
                <a:gd name="connsiteY12" fmla="*/ 76489 h 190500"/>
                <a:gd name="connsiteX13" fmla="*/ 136020 w 190500"/>
                <a:gd name="connsiteY13" fmla="*/ 66386 h 190500"/>
                <a:gd name="connsiteX14" fmla="*/ 125918 w 190500"/>
                <a:gd name="connsiteY14" fmla="*/ 66386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0500" h="190500">
                  <a:moveTo>
                    <a:pt x="95250" y="0"/>
                  </a:moveTo>
                  <a:cubicBezTo>
                    <a:pt x="147855" y="0"/>
                    <a:pt x="190500" y="42645"/>
                    <a:pt x="190500" y="95250"/>
                  </a:cubicBezTo>
                  <a:cubicBezTo>
                    <a:pt x="190500" y="147855"/>
                    <a:pt x="147855" y="190500"/>
                    <a:pt x="95250" y="190500"/>
                  </a:cubicBezTo>
                  <a:cubicBezTo>
                    <a:pt x="42645" y="190500"/>
                    <a:pt x="0" y="147855"/>
                    <a:pt x="0" y="95250"/>
                  </a:cubicBezTo>
                  <a:cubicBezTo>
                    <a:pt x="0" y="42645"/>
                    <a:pt x="42645" y="0"/>
                    <a:pt x="95250" y="0"/>
                  </a:cubicBezTo>
                  <a:close/>
                  <a:moveTo>
                    <a:pt x="125918" y="66386"/>
                  </a:moveTo>
                  <a:lnTo>
                    <a:pt x="83344" y="108959"/>
                  </a:lnTo>
                  <a:lnTo>
                    <a:pt x="64583" y="90199"/>
                  </a:lnTo>
                  <a:cubicBezTo>
                    <a:pt x="61793" y="87409"/>
                    <a:pt x="57270" y="87409"/>
                    <a:pt x="54480" y="90199"/>
                  </a:cubicBezTo>
                  <a:cubicBezTo>
                    <a:pt x="51690" y="92989"/>
                    <a:pt x="51690" y="97511"/>
                    <a:pt x="54480" y="100301"/>
                  </a:cubicBezTo>
                  <a:lnTo>
                    <a:pt x="78293" y="124114"/>
                  </a:lnTo>
                  <a:cubicBezTo>
                    <a:pt x="81083" y="126903"/>
                    <a:pt x="85605" y="126903"/>
                    <a:pt x="88395" y="124114"/>
                  </a:cubicBezTo>
                  <a:lnTo>
                    <a:pt x="136020" y="76489"/>
                  </a:lnTo>
                  <a:cubicBezTo>
                    <a:pt x="138810" y="73699"/>
                    <a:pt x="138810" y="69176"/>
                    <a:pt x="136020" y="66386"/>
                  </a:cubicBezTo>
                  <a:cubicBezTo>
                    <a:pt x="133230" y="63596"/>
                    <a:pt x="128708" y="63596"/>
                    <a:pt x="125918" y="66386"/>
                  </a:cubicBezTo>
                  <a:close/>
                </a:path>
              </a:pathLst>
            </a:custGeom>
            <a:gradFill flip="none" rotWithShape="1">
              <a:gsLst>
                <a:gs pos="8000">
                  <a:srgbClr val="8661C5"/>
                </a:gs>
                <a:gs pos="100000">
                  <a:srgbClr val="0078D4"/>
                </a:gs>
              </a:gsLst>
              <a:path path="circle">
                <a:fillToRect l="100000" t="100000"/>
              </a:path>
              <a:tileRect r="-100000" b="-10000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36000" tIns="0" rIns="36000" bIns="0" numCol="1" spcCol="0" rtlCol="0" fromWordArt="0" anchor="ctr"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algn="ctr" defTabSz="932472" fontAlgn="base">
                <a:spcBef>
                  <a:spcPct val="0"/>
                </a:spcBef>
                <a:spcAft>
                  <a:spcPct val="0"/>
                </a:spcAft>
              </a:pPr>
              <a:endParaRPr lang="en-US" sz="1050" b="1">
                <a:solidFill>
                  <a:srgbClr val="FFFFFF"/>
                </a:solidFill>
                <a:latin typeface="Segoe Pro Semibold" panose="020B0502040504020203" pitchFamily="34" charset="0"/>
                <a:cs typeface="Segoe UI" pitchFamily="34" charset="0"/>
              </a:endParaRPr>
            </a:p>
          </p:txBody>
        </p:sp>
      </p:grpSp>
      <p:sp>
        <p:nvSpPr>
          <p:cNvPr id="17" name="Rounded Rectangle 14">
            <a:extLst>
              <a:ext uri="{FF2B5EF4-FFF2-40B4-BE49-F238E27FC236}">
                <a16:creationId xmlns:a16="http://schemas.microsoft.com/office/drawing/2014/main" id="{5F85FFA6-90FF-B432-67BE-CD907E35DA10}"/>
              </a:ext>
            </a:extLst>
          </p:cNvPr>
          <p:cNvSpPr/>
          <p:nvPr/>
        </p:nvSpPr>
        <p:spPr bwMode="auto">
          <a:xfrm>
            <a:off x="859687" y="1572739"/>
            <a:ext cx="2296589" cy="288000"/>
          </a:xfrm>
          <a:prstGeom prst="roundRect">
            <a:avLst>
              <a:gd name="adj" fmla="val 50000"/>
            </a:avLst>
          </a:prstGeom>
          <a:gradFill flip="none" rotWithShape="1">
            <a:gsLst>
              <a:gs pos="0">
                <a:srgbClr val="8661C5"/>
              </a:gs>
              <a:gs pos="60000">
                <a:srgbClr val="0078D4"/>
              </a:gs>
            </a:gsLst>
            <a:path path="circle">
              <a:fillToRect l="100000" t="100000"/>
            </a:path>
            <a:tileRect r="-100000" b="-100000"/>
          </a:gradFill>
          <a:ln>
            <a:noFill/>
            <a:headEnd type="none" w="med" len="med"/>
            <a:tailEnd type="none" w="med" len="med"/>
          </a:ln>
          <a:effectLst>
            <a:outerShdw blurRad="114300" dist="63500" dir="2700000" algn="tl" rotWithShape="0">
              <a:srgbClr val="454142">
                <a:alpha val="20000"/>
              </a:srgb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36000" tIns="0" rIns="36000" bIns="0" numCol="1" spcCol="0" rtlCol="0" fromWordArt="0" anchor="ctr"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algn="ctr" defTabSz="932472" fontAlgn="base">
              <a:spcBef>
                <a:spcPct val="0"/>
              </a:spcBef>
              <a:spcAft>
                <a:spcPct val="0"/>
              </a:spcAft>
            </a:pPr>
            <a:r>
              <a:rPr lang="en-US" sz="1200" b="1">
                <a:solidFill>
                  <a:srgbClr val="FFFFFF"/>
                </a:solidFill>
                <a:latin typeface="Segoe UI Semibold" panose="020B0502040204020203" pitchFamily="34" charset="0"/>
                <a:ea typeface="Segoe UI" pitchFamily="34" charset="0"/>
                <a:cs typeface="Segoe UI Semibold" panose="020B0502040204020203" pitchFamily="34" charset="0"/>
              </a:rPr>
              <a:t>1. Tell Copilot what you need</a:t>
            </a:r>
          </a:p>
        </p:txBody>
      </p:sp>
      <p:sp>
        <p:nvSpPr>
          <p:cNvPr id="9" name="TextBox 8">
            <a:extLst>
              <a:ext uri="{FF2B5EF4-FFF2-40B4-BE49-F238E27FC236}">
                <a16:creationId xmlns:a16="http://schemas.microsoft.com/office/drawing/2014/main" id="{862CA52E-A266-4A78-3A5C-08609820E633}"/>
              </a:ext>
            </a:extLst>
          </p:cNvPr>
          <p:cNvSpPr txBox="1"/>
          <p:nvPr/>
        </p:nvSpPr>
        <p:spPr>
          <a:xfrm>
            <a:off x="854788" y="1942604"/>
            <a:ext cx="3829493" cy="3992888"/>
          </a:xfrm>
          <a:prstGeom prst="rect">
            <a:avLst/>
          </a:prstGeom>
          <a:noFill/>
        </p:spPr>
        <p:txBody>
          <a:bodyPr wrap="square">
            <a:spAutoFit/>
          </a:bodyPr>
          <a:lstStyle/>
          <a:p>
            <a:pPr defTabSz="932472">
              <a:spcBef>
                <a:spcPct val="0"/>
              </a:spcBef>
              <a:spcAft>
                <a:spcPct val="0"/>
              </a:spcAft>
            </a:pPr>
            <a:r>
              <a:rPr lang="en-CA" sz="1200" kern="0" dirty="0">
                <a:solidFill>
                  <a:srgbClr val="000000"/>
                </a:solidFill>
                <a:latin typeface="+mj-lt"/>
                <a:cs typeface="Calibri" panose="020F0502020204030204" pitchFamily="34" charset="0"/>
              </a:rPr>
              <a:t>There are many types of prompts you can use depending on what task you want done. </a:t>
            </a:r>
          </a:p>
          <a:p>
            <a:pPr defTabSz="932472">
              <a:spcBef>
                <a:spcPct val="0"/>
              </a:spcBef>
              <a:spcAft>
                <a:spcPct val="0"/>
              </a:spcAft>
            </a:pPr>
            <a:endParaRPr lang="en-CA" sz="1200" kern="0" dirty="0">
              <a:solidFill>
                <a:srgbClr val="000000"/>
              </a:solidFill>
              <a:latin typeface="+mj-lt"/>
              <a:cs typeface="Calibri" panose="020F0502020204030204" pitchFamily="34" charset="0"/>
            </a:endParaRPr>
          </a:p>
          <a:p>
            <a:pPr marL="228600" marR="0" lvl="0" algn="l" defTabSz="914400" rtl="0" eaLnBrk="1" fontAlgn="base" latinLnBrk="0" hangingPunct="1">
              <a:lnSpc>
                <a:spcPct val="90000"/>
              </a:lnSpc>
              <a:spcBef>
                <a:spcPts val="0"/>
              </a:spcBef>
              <a:spcAft>
                <a:spcPts val="200"/>
              </a:spcAft>
              <a:buClrTx/>
              <a:buSzTx/>
              <a:buFontTx/>
              <a:buNone/>
              <a:tabLst/>
              <a:defRPr/>
            </a:pPr>
            <a:r>
              <a:rPr kumimoji="0" lang="en-CA" sz="1200" b="1" i="0" u="none" strike="noStrike" kern="0" cap="none" spc="0" normalizeH="0" baseline="0" noProof="0" dirty="0">
                <a:ln>
                  <a:noFill/>
                </a:ln>
                <a:solidFill>
                  <a:srgbClr val="0078D4"/>
                </a:solidFill>
                <a:effectLst/>
                <a:uLnTx/>
                <a:uFillTx/>
                <a:latin typeface="Segoe UI" panose="020B0502040204020203" pitchFamily="34" charset="0"/>
                <a:ea typeface="+mn-ea"/>
                <a:cs typeface="Segoe UI" panose="020B0502040204020203" pitchFamily="34" charset="0"/>
              </a:rPr>
              <a:t>Learn</a:t>
            </a:r>
            <a:r>
              <a:rPr kumimoji="0" lang="en-CA" sz="1200" b="1" i="0" u="none" strike="noStrike" kern="0" cap="none" spc="0" normalizeH="0" baseline="0" noProof="0" dirty="0">
                <a:ln>
                  <a:noFill/>
                </a:ln>
                <a:solidFill>
                  <a:srgbClr val="0078D4"/>
                </a:solidFill>
                <a:effectLst/>
                <a:uLnTx/>
                <a:uFillTx/>
                <a:latin typeface="Segoe Pro Semibold" panose="020B0502040504020203" pitchFamily="34" charset="0"/>
                <a:ea typeface="+mn-ea"/>
                <a:cs typeface="Calibri" panose="020F0502020204030204" pitchFamily="34" charset="0"/>
              </a:rPr>
              <a:t> </a:t>
            </a:r>
            <a:r>
              <a:rPr kumimoji="0" lang="en-CA" sz="1200" b="0" i="0" u="none" strike="noStrike" kern="0" cap="none" spc="0" normalizeH="0" baseline="0" noProof="0" dirty="0">
                <a:ln>
                  <a:noFill/>
                </a:ln>
                <a:solidFill>
                  <a:srgbClr val="0078D4"/>
                </a:solidFill>
                <a:effectLst/>
                <a:uLnTx/>
                <a:uFillTx/>
                <a:latin typeface="Segoe UI" panose="020B0502040204020203" pitchFamily="34" charset="0"/>
                <a:ea typeface="+mn-ea"/>
                <a:cs typeface="Segoe UI" panose="020B0502040204020203" pitchFamily="34" charset="0"/>
              </a:rPr>
              <a:t>about projects and concepts: </a:t>
            </a:r>
          </a:p>
          <a:p>
            <a:pPr marL="228600" marR="0" lvl="0" algn="l" defTabSz="914400" rtl="0" eaLnBrk="1" fontAlgn="base" latinLnBrk="0" hangingPunct="1">
              <a:lnSpc>
                <a:spcPct val="90000"/>
              </a:lnSpc>
              <a:spcBef>
                <a:spcPts val="0"/>
              </a:spcBef>
              <a:spcAft>
                <a:spcPts val="200"/>
              </a:spcAft>
              <a:buClrTx/>
              <a:buSzTx/>
              <a:buFontTx/>
              <a:buNone/>
              <a:tabLst/>
              <a:defRPr/>
            </a:pPr>
            <a:r>
              <a:rPr kumimoji="0" lang="en-US" altLang="en-US" sz="1000" b="0" i="0" u="none" strike="noStrike" kern="0" cap="none" spc="0" normalizeH="0" baseline="0" noProof="0" dirty="0">
                <a:ln>
                  <a:noFill/>
                </a:ln>
                <a:solidFill>
                  <a:srgbClr val="000000"/>
                </a:solidFill>
                <a:effectLst/>
                <a:uLnTx/>
                <a:uFillTx/>
                <a:latin typeface="Segoe UI" panose="020B0502040204020203" pitchFamily="34" charset="0"/>
                <a:ea typeface="+mn-ea"/>
                <a:cs typeface="Segoe UI" panose="020B0502040204020203" pitchFamily="34" charset="0"/>
              </a:rPr>
              <a:t>“What is [Project X] and who are the key stakeholders working on it?”</a:t>
            </a:r>
          </a:p>
          <a:p>
            <a:pPr marL="228600" marR="0" lvl="0" algn="l" defTabSz="914400" rtl="0" eaLnBrk="1" fontAlgn="base" latinLnBrk="0" hangingPunct="1">
              <a:lnSpc>
                <a:spcPct val="90000"/>
              </a:lnSpc>
              <a:spcBef>
                <a:spcPts val="0"/>
              </a:spcBef>
              <a:spcAft>
                <a:spcPts val="200"/>
              </a:spcAft>
              <a:buClrTx/>
              <a:buSzTx/>
              <a:buFontTx/>
              <a:buNone/>
              <a:tabLst/>
              <a:defRPr/>
            </a:pPr>
            <a:endParaRPr lang="en-US" sz="1000" kern="0" dirty="0">
              <a:solidFill>
                <a:srgbClr val="000000"/>
              </a:solidFill>
              <a:latin typeface="Segoe UI" panose="020B0502040204020203" pitchFamily="34" charset="0"/>
              <a:cs typeface="Segoe UI" panose="020B0502040204020203" pitchFamily="34" charset="0"/>
            </a:endParaRPr>
          </a:p>
          <a:p>
            <a:pPr marL="228600" fontAlgn="base">
              <a:lnSpc>
                <a:spcPct val="90000"/>
              </a:lnSpc>
              <a:spcAft>
                <a:spcPts val="200"/>
              </a:spcAft>
            </a:pPr>
            <a:r>
              <a:rPr lang="en-CA" sz="1200" b="1" kern="0" dirty="0">
                <a:solidFill>
                  <a:srgbClr val="0078D4"/>
                </a:solidFill>
                <a:latin typeface="Segoe UI" panose="020B0502040204020203" pitchFamily="34" charset="0"/>
                <a:cs typeface="Segoe UI" panose="020B0502040204020203" pitchFamily="34" charset="0"/>
              </a:rPr>
              <a:t>Edit</a:t>
            </a:r>
            <a:r>
              <a:rPr lang="en-CA" sz="1200" b="1" kern="0" dirty="0">
                <a:solidFill>
                  <a:srgbClr val="0078D4"/>
                </a:solidFill>
                <a:latin typeface="Segoe Pro Semibold" panose="020B0502040504020203" pitchFamily="34" charset="0"/>
                <a:cs typeface="Calibri" panose="020F0502020204030204" pitchFamily="34" charset="0"/>
              </a:rPr>
              <a:t> </a:t>
            </a:r>
            <a:r>
              <a:rPr lang="en-CA" sz="1200" b="1" kern="0" dirty="0">
                <a:solidFill>
                  <a:srgbClr val="0078D4"/>
                </a:solidFill>
                <a:latin typeface="Segoe UI Semibold" panose="020B0502040204020203" pitchFamily="34" charset="0"/>
                <a:cs typeface="Segoe UI Semibold" panose="020B0502040204020203" pitchFamily="34" charset="0"/>
              </a:rPr>
              <a:t>text: </a:t>
            </a:r>
          </a:p>
          <a:p>
            <a:pPr marL="228600" fontAlgn="base">
              <a:lnSpc>
                <a:spcPct val="90000"/>
              </a:lnSpc>
              <a:spcAft>
                <a:spcPts val="200"/>
              </a:spcAft>
            </a:pPr>
            <a:r>
              <a:rPr lang="en-US" altLang="en-US" sz="1000" kern="0" dirty="0">
                <a:solidFill>
                  <a:srgbClr val="000000"/>
                </a:solidFill>
                <a:latin typeface="Segoe UI" panose="020B0502040204020203" pitchFamily="34" charset="0"/>
                <a:cs typeface="Segoe UI" panose="020B0502040204020203" pitchFamily="34" charset="0"/>
              </a:rPr>
              <a:t>“Check this product launch rationale for inconsistencies.”</a:t>
            </a:r>
          </a:p>
          <a:p>
            <a:pPr marL="228600" fontAlgn="base">
              <a:lnSpc>
                <a:spcPct val="90000"/>
              </a:lnSpc>
              <a:spcAft>
                <a:spcPts val="200"/>
              </a:spcAft>
            </a:pPr>
            <a:endParaRPr lang="en-US" sz="1000" kern="0" dirty="0">
              <a:solidFill>
                <a:srgbClr val="000000"/>
              </a:solidFill>
              <a:latin typeface="Segoe UI" panose="020B0502040204020203" pitchFamily="34" charset="0"/>
              <a:cs typeface="Segoe UI" panose="020B0502040204020203" pitchFamily="34" charset="0"/>
            </a:endParaRPr>
          </a:p>
          <a:p>
            <a:pPr marL="228600" fontAlgn="base">
              <a:lnSpc>
                <a:spcPct val="90000"/>
              </a:lnSpc>
              <a:spcAft>
                <a:spcPts val="200"/>
              </a:spcAft>
            </a:pPr>
            <a:r>
              <a:rPr lang="en-CA" sz="1200" b="1" kern="0" dirty="0">
                <a:solidFill>
                  <a:srgbClr val="0078D4"/>
                </a:solidFill>
                <a:latin typeface="Segoe UI" panose="020B0502040204020203" pitchFamily="34" charset="0"/>
                <a:cs typeface="Segoe UI" panose="020B0502040204020203" pitchFamily="34" charset="0"/>
              </a:rPr>
              <a:t>Transform </a:t>
            </a:r>
            <a:r>
              <a:rPr lang="en-CA" sz="1200" kern="0" dirty="0">
                <a:solidFill>
                  <a:srgbClr val="0078D4"/>
                </a:solidFill>
                <a:cs typeface="Calibri" panose="020F0502020204030204" pitchFamily="34" charset="0"/>
              </a:rPr>
              <a:t>documents: </a:t>
            </a:r>
          </a:p>
          <a:p>
            <a:pPr marL="228600" fontAlgn="base">
              <a:lnSpc>
                <a:spcPct val="90000"/>
              </a:lnSpc>
              <a:spcAft>
                <a:spcPts val="200"/>
              </a:spcAft>
            </a:pPr>
            <a:r>
              <a:rPr lang="en-US" altLang="en-US" sz="1000" kern="0" dirty="0">
                <a:solidFill>
                  <a:srgbClr val="000000"/>
                </a:solidFill>
                <a:latin typeface="Segoe UI" panose="020B0502040204020203" pitchFamily="34" charset="0"/>
                <a:cs typeface="Segoe UI" panose="020B0502040204020203" pitchFamily="34" charset="0"/>
              </a:rPr>
              <a:t>“Transform this FAQ doc into a 10-slide onboarding guide.”</a:t>
            </a:r>
          </a:p>
          <a:p>
            <a:pPr marL="228600" fontAlgn="base">
              <a:lnSpc>
                <a:spcPct val="90000"/>
              </a:lnSpc>
              <a:spcAft>
                <a:spcPts val="200"/>
              </a:spcAft>
            </a:pPr>
            <a:endParaRPr lang="en-US" sz="1000" kern="0" dirty="0">
              <a:solidFill>
                <a:srgbClr val="000000"/>
              </a:solidFill>
              <a:latin typeface="Segoe UI" panose="020B0502040204020203" pitchFamily="34" charset="0"/>
              <a:cs typeface="Segoe UI" panose="020B0502040204020203" pitchFamily="34" charset="0"/>
            </a:endParaRPr>
          </a:p>
          <a:p>
            <a:pPr marL="228600" fontAlgn="base">
              <a:lnSpc>
                <a:spcPct val="90000"/>
              </a:lnSpc>
              <a:spcAft>
                <a:spcPts val="200"/>
              </a:spcAft>
            </a:pPr>
            <a:r>
              <a:rPr lang="en-CA" sz="1200" b="1" kern="0" dirty="0">
                <a:solidFill>
                  <a:srgbClr val="0078D4"/>
                </a:solidFill>
                <a:latin typeface="Segoe UI" panose="020B0502040204020203" pitchFamily="34" charset="0"/>
                <a:cs typeface="Segoe UI" panose="020B0502040204020203" pitchFamily="34" charset="0"/>
              </a:rPr>
              <a:t>Summarize</a:t>
            </a:r>
            <a:r>
              <a:rPr lang="en-CA" sz="1200" b="1" kern="0" dirty="0">
                <a:solidFill>
                  <a:srgbClr val="0078D4"/>
                </a:solidFill>
                <a:latin typeface="Segoe Pro Semibold" panose="020B0502040504020203" pitchFamily="34" charset="0"/>
                <a:cs typeface="Calibri" panose="020F0502020204030204" pitchFamily="34" charset="0"/>
              </a:rPr>
              <a:t> </a:t>
            </a:r>
            <a:r>
              <a:rPr lang="en-CA" sz="1200" kern="0" dirty="0">
                <a:solidFill>
                  <a:srgbClr val="0078D4"/>
                </a:solidFill>
                <a:cs typeface="Calibri" panose="020F0502020204030204" pitchFamily="34" charset="0"/>
              </a:rPr>
              <a:t>information: </a:t>
            </a:r>
          </a:p>
          <a:p>
            <a:pPr marL="228600" fontAlgn="base">
              <a:lnSpc>
                <a:spcPct val="90000"/>
              </a:lnSpc>
              <a:spcAft>
                <a:spcPts val="200"/>
              </a:spcAft>
            </a:pPr>
            <a:r>
              <a:rPr lang="en-US" altLang="en-US" sz="1000" kern="0" dirty="0">
                <a:solidFill>
                  <a:srgbClr val="000000"/>
                </a:solidFill>
                <a:latin typeface="Segoe UI" panose="020B0502040204020203" pitchFamily="34" charset="0"/>
                <a:cs typeface="Segoe UI" panose="020B0502040204020203" pitchFamily="34" charset="0"/>
              </a:rPr>
              <a:t>“Write a session abstract of this [presentation].”</a:t>
            </a:r>
            <a:endParaRPr lang="en-CA" sz="1000" kern="0" dirty="0">
              <a:solidFill>
                <a:srgbClr val="000000"/>
              </a:solidFill>
              <a:latin typeface="Segoe UI" panose="020B0502040204020203" pitchFamily="34" charset="0"/>
              <a:cs typeface="Segoe UI" panose="020B0502040204020203" pitchFamily="34" charset="0"/>
            </a:endParaRPr>
          </a:p>
          <a:p>
            <a:pPr marL="228600" fontAlgn="base">
              <a:lnSpc>
                <a:spcPct val="90000"/>
              </a:lnSpc>
              <a:spcAft>
                <a:spcPts val="200"/>
              </a:spcAft>
            </a:pPr>
            <a:endParaRPr lang="en-CA" sz="1000" kern="0" dirty="0">
              <a:solidFill>
                <a:srgbClr val="000000"/>
              </a:solidFill>
              <a:latin typeface="Segoe UI" panose="020B0502040204020203" pitchFamily="34" charset="0"/>
              <a:cs typeface="Segoe UI" panose="020B0502040204020203" pitchFamily="34" charset="0"/>
            </a:endParaRPr>
          </a:p>
          <a:p>
            <a:pPr marL="228600" fontAlgn="base">
              <a:lnSpc>
                <a:spcPct val="90000"/>
              </a:lnSpc>
              <a:spcAft>
                <a:spcPts val="200"/>
              </a:spcAft>
            </a:pPr>
            <a:r>
              <a:rPr lang="en-CA" sz="1200" b="1" kern="0" dirty="0">
                <a:solidFill>
                  <a:srgbClr val="0078D4"/>
                </a:solidFill>
                <a:latin typeface="Segoe UI" panose="020B0502040204020203" pitchFamily="34" charset="0"/>
                <a:cs typeface="Segoe UI" panose="020B0502040204020203" pitchFamily="34" charset="0"/>
              </a:rPr>
              <a:t>Create</a:t>
            </a:r>
            <a:r>
              <a:rPr lang="en-CA" sz="1200" b="1" kern="0" dirty="0">
                <a:solidFill>
                  <a:srgbClr val="0078D4"/>
                </a:solidFill>
                <a:latin typeface="Segoe Pro Semibold" panose="020B0502040504020203" pitchFamily="34" charset="0"/>
                <a:cs typeface="Calibri" panose="020F0502020204030204" pitchFamily="34" charset="0"/>
              </a:rPr>
              <a:t> </a:t>
            </a:r>
            <a:r>
              <a:rPr lang="en-CA" sz="1200" kern="0" dirty="0">
                <a:solidFill>
                  <a:srgbClr val="0078D4"/>
                </a:solidFill>
                <a:cs typeface="Calibri" panose="020F0502020204030204" pitchFamily="34" charset="0"/>
              </a:rPr>
              <a:t>engaging content:</a:t>
            </a:r>
          </a:p>
          <a:p>
            <a:pPr marL="228600" fontAlgn="base">
              <a:lnSpc>
                <a:spcPct val="90000"/>
              </a:lnSpc>
              <a:spcAft>
                <a:spcPts val="200"/>
              </a:spcAft>
            </a:pPr>
            <a:r>
              <a:rPr lang="en-US" altLang="en-US" sz="1000" kern="0" dirty="0">
                <a:solidFill>
                  <a:srgbClr val="000000"/>
                </a:solidFill>
                <a:latin typeface="Segoe UI" panose="020B0502040204020203" pitchFamily="34" charset="0"/>
                <a:cs typeface="Segoe UI" panose="020B0502040204020203" pitchFamily="34" charset="0"/>
              </a:rPr>
              <a:t>“Create a value proposition for [Product X].” </a:t>
            </a:r>
          </a:p>
          <a:p>
            <a:pPr marL="228600" fontAlgn="base">
              <a:lnSpc>
                <a:spcPct val="90000"/>
              </a:lnSpc>
              <a:spcAft>
                <a:spcPts val="200"/>
              </a:spcAft>
            </a:pPr>
            <a:endParaRPr lang="en-CA" sz="1000" kern="0" dirty="0">
              <a:solidFill>
                <a:srgbClr val="000000"/>
              </a:solidFill>
              <a:latin typeface="Segoe UI" panose="020B0502040204020203" pitchFamily="34" charset="0"/>
              <a:cs typeface="Segoe UI" panose="020B0502040204020203" pitchFamily="34" charset="0"/>
            </a:endParaRPr>
          </a:p>
          <a:p>
            <a:pPr marL="228600" fontAlgn="base">
              <a:lnSpc>
                <a:spcPct val="90000"/>
              </a:lnSpc>
              <a:spcAft>
                <a:spcPts val="200"/>
              </a:spcAft>
            </a:pPr>
            <a:r>
              <a:rPr lang="en-CA" sz="1200" b="1" kern="0" dirty="0">
                <a:solidFill>
                  <a:srgbClr val="0078D4"/>
                </a:solidFill>
                <a:latin typeface="Segoe UI" panose="020B0502040204020203" pitchFamily="34" charset="0"/>
                <a:cs typeface="Segoe UI" panose="020B0502040204020203" pitchFamily="34" charset="0"/>
              </a:rPr>
              <a:t>Catch-up </a:t>
            </a:r>
            <a:r>
              <a:rPr lang="en-CA" sz="1200" kern="0" dirty="0">
                <a:solidFill>
                  <a:srgbClr val="0078D4"/>
                </a:solidFill>
                <a:cs typeface="Calibri" panose="020F0502020204030204" pitchFamily="34" charset="0"/>
              </a:rPr>
              <a:t>on missed items: </a:t>
            </a:r>
          </a:p>
          <a:p>
            <a:pPr marL="228600" fontAlgn="base">
              <a:lnSpc>
                <a:spcPct val="90000"/>
              </a:lnSpc>
              <a:spcAft>
                <a:spcPts val="200"/>
              </a:spcAft>
            </a:pPr>
            <a:r>
              <a:rPr lang="en-US" altLang="en-US" sz="1000" kern="0" dirty="0">
                <a:solidFill>
                  <a:srgbClr val="000000"/>
                </a:solidFill>
                <a:latin typeface="Segoe UI" panose="020B0502040204020203" pitchFamily="34" charset="0"/>
                <a:cs typeface="Segoe UI" panose="020B0502040204020203" pitchFamily="34" charset="0"/>
              </a:rPr>
              <a:t>“Provide a summary of the updates and action items on [Project X].”</a:t>
            </a:r>
            <a:endParaRPr kumimoji="0" lang="en-CA" sz="1000" b="0" i="0" u="none" strike="noStrike" kern="0" cap="none" spc="0" normalizeH="0" baseline="0" noProof="0" dirty="0">
              <a:ln>
                <a:noFill/>
              </a:ln>
              <a:solidFill>
                <a:srgbClr val="000000"/>
              </a:solidFill>
              <a:effectLst/>
              <a:uLnTx/>
              <a:uFillTx/>
              <a:latin typeface="Segoe UI" panose="020B0502040204020203" pitchFamily="34" charset="0"/>
              <a:cs typeface="Segoe UI" panose="020B0502040204020203" pitchFamily="34" charset="0"/>
            </a:endParaRPr>
          </a:p>
        </p:txBody>
      </p:sp>
      <p:sp>
        <p:nvSpPr>
          <p:cNvPr id="13" name="Rectangle: Rounded Corners 12">
            <a:extLst>
              <a:ext uri="{FF2B5EF4-FFF2-40B4-BE49-F238E27FC236}">
                <a16:creationId xmlns:a16="http://schemas.microsoft.com/office/drawing/2014/main" id="{38E690D5-DDD0-574C-FE59-6D3B73CDB352}"/>
              </a:ext>
              <a:ext uri="{C183D7F6-B498-43B3-948B-1728B52AA6E4}">
                <adec:decorative xmlns:adec="http://schemas.microsoft.com/office/drawing/2017/decorative" val="1"/>
              </a:ext>
            </a:extLst>
          </p:cNvPr>
          <p:cNvSpPr/>
          <p:nvPr/>
        </p:nvSpPr>
        <p:spPr>
          <a:xfrm>
            <a:off x="5401464" y="1684198"/>
            <a:ext cx="6223168" cy="4376807"/>
          </a:xfrm>
          <a:prstGeom prst="roundRect">
            <a:avLst>
              <a:gd name="adj" fmla="val 3031"/>
            </a:avLst>
          </a:prstGeom>
          <a:solidFill>
            <a:srgbClr val="F4F3F5"/>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ounded Rectangle 41">
            <a:extLst>
              <a:ext uri="{FF2B5EF4-FFF2-40B4-BE49-F238E27FC236}">
                <a16:creationId xmlns:a16="http://schemas.microsoft.com/office/drawing/2014/main" id="{EC246B29-3B87-1A80-21D3-14DCBA32328D}"/>
              </a:ext>
            </a:extLst>
          </p:cNvPr>
          <p:cNvSpPr/>
          <p:nvPr/>
        </p:nvSpPr>
        <p:spPr bwMode="auto">
          <a:xfrm>
            <a:off x="5528591" y="1545214"/>
            <a:ext cx="3010463" cy="288000"/>
          </a:xfrm>
          <a:prstGeom prst="roundRect">
            <a:avLst>
              <a:gd name="adj" fmla="val 50000"/>
            </a:avLst>
          </a:prstGeom>
          <a:gradFill flip="none" rotWithShape="1">
            <a:gsLst>
              <a:gs pos="8000">
                <a:srgbClr val="8661C5"/>
              </a:gs>
              <a:gs pos="100000">
                <a:srgbClr val="0078D4"/>
              </a:gs>
            </a:gsLst>
            <a:path path="circle">
              <a:fillToRect l="100000" t="100000"/>
            </a:path>
            <a:tileRect r="-100000" b="-100000"/>
          </a:gradFill>
          <a:ln>
            <a:noFill/>
            <a:headEnd type="none" w="med" len="med"/>
            <a:tailEnd type="none" w="med" len="med"/>
          </a:ln>
          <a:effectLst>
            <a:outerShdw blurRad="114300" dist="63500" dir="2700000" algn="tl" rotWithShape="0">
              <a:srgbClr val="454142">
                <a:alpha val="20000"/>
              </a:srgb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36000" tIns="0" rIns="36000" bIns="0" numCol="1" spcCol="0" rtlCol="0" fromWordArt="0" anchor="ctr"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algn="ctr" defTabSz="932472" fontAlgn="base">
              <a:spcBef>
                <a:spcPct val="0"/>
              </a:spcBef>
              <a:spcAft>
                <a:spcPct val="0"/>
              </a:spcAft>
            </a:pPr>
            <a:r>
              <a:rPr lang="en-CA" sz="1200" b="1">
                <a:solidFill>
                  <a:srgbClr val="FFFFFF"/>
                </a:solidFill>
                <a:latin typeface="Segoe UI Semibold" panose="020B0502040204020203" pitchFamily="34" charset="0"/>
                <a:cs typeface="Segoe UI Semibold" panose="020B0502040204020203" pitchFamily="34" charset="0"/>
              </a:rPr>
              <a:t>2. Include the right prompt ingredients</a:t>
            </a:r>
          </a:p>
        </p:txBody>
      </p:sp>
      <p:sp>
        <p:nvSpPr>
          <p:cNvPr id="12" name="TextBox 11">
            <a:extLst>
              <a:ext uri="{FF2B5EF4-FFF2-40B4-BE49-F238E27FC236}">
                <a16:creationId xmlns:a16="http://schemas.microsoft.com/office/drawing/2014/main" id="{52C6ED13-E5A9-C87E-EC92-1AA6E009A4F9}"/>
              </a:ext>
            </a:extLst>
          </p:cNvPr>
          <p:cNvSpPr txBox="1"/>
          <p:nvPr/>
        </p:nvSpPr>
        <p:spPr>
          <a:xfrm>
            <a:off x="5528632" y="1901419"/>
            <a:ext cx="5994040" cy="461665"/>
          </a:xfrm>
          <a:prstGeom prst="rect">
            <a:avLst/>
          </a:prstGeom>
          <a:noFill/>
        </p:spPr>
        <p:txBody>
          <a:bodyPr wrap="square">
            <a:spAutoFit/>
          </a:bodyPr>
          <a:lstStyle/>
          <a:p>
            <a:pPr defTabSz="932472">
              <a:spcBef>
                <a:spcPct val="0"/>
              </a:spcBef>
              <a:spcAft>
                <a:spcPct val="0"/>
              </a:spcAft>
            </a:pPr>
            <a:r>
              <a:rPr lang="en-CA" sz="1200" kern="0" dirty="0">
                <a:solidFill>
                  <a:srgbClr val="000000"/>
                </a:solidFill>
                <a:latin typeface="+mj-lt"/>
                <a:cs typeface="Calibri" panose="020F0502020204030204" pitchFamily="34" charset="0"/>
              </a:rPr>
              <a:t>To get the best response, it’s important to focus on some of the key elements below when phrasing your Copilot prompts.</a:t>
            </a:r>
          </a:p>
        </p:txBody>
      </p:sp>
      <p:sp>
        <p:nvSpPr>
          <p:cNvPr id="30" name="TextBox 29">
            <a:extLst>
              <a:ext uri="{FF2B5EF4-FFF2-40B4-BE49-F238E27FC236}">
                <a16:creationId xmlns:a16="http://schemas.microsoft.com/office/drawing/2014/main" id="{E1C1699E-3E5E-BD23-A044-6BCE664422B9}"/>
              </a:ext>
            </a:extLst>
          </p:cNvPr>
          <p:cNvSpPr txBox="1"/>
          <p:nvPr/>
        </p:nvSpPr>
        <p:spPr>
          <a:xfrm>
            <a:off x="5958431" y="3570699"/>
            <a:ext cx="5299290" cy="1323439"/>
          </a:xfrm>
          <a:prstGeom prst="rect">
            <a:avLst/>
          </a:prstGeom>
          <a:noFill/>
        </p:spPr>
        <p:txBody>
          <a:bodyPr wrap="square">
            <a:spAutoFit/>
          </a:bodyPr>
          <a:lstStyle/>
          <a:p>
            <a:pPr defTabSz="932472" fontAlgn="base">
              <a:spcBef>
                <a:spcPct val="0"/>
              </a:spcBef>
              <a:spcAft>
                <a:spcPct val="0"/>
              </a:spcAft>
            </a:pPr>
            <a:r>
              <a:rPr lang="en-US" sz="1600" b="1" dirty="0">
                <a:solidFill>
                  <a:srgbClr val="0078D4"/>
                </a:solidFill>
                <a:latin typeface="Segoe UI Semibold" panose="020B0502040204020203" pitchFamily="34" charset="0"/>
                <a:cs typeface="Segoe UI Semibold" panose="020B0502040204020203" pitchFamily="34" charset="0"/>
              </a:rPr>
              <a:t>Generate 3-5 bullet points </a:t>
            </a:r>
            <a:r>
              <a:rPr lang="en-US" sz="1600" b="1" dirty="0">
                <a:solidFill>
                  <a:srgbClr val="4AC5B1"/>
                </a:solidFill>
                <a:latin typeface="Segoe UI Semibold" panose="020B0502040204020203" pitchFamily="34" charset="0"/>
                <a:cs typeface="Segoe UI Semibold" panose="020B0502040204020203" pitchFamily="34" charset="0"/>
              </a:rPr>
              <a:t>to prepare me for a meeting with Client X to discuss their “Phase 3+” brand campaign. </a:t>
            </a:r>
            <a:r>
              <a:rPr lang="en-US" sz="1600" b="1" dirty="0">
                <a:solidFill>
                  <a:srgbClr val="C03BC4"/>
                </a:solidFill>
                <a:latin typeface="Segoe UI Semibold" panose="020B0502040204020203" pitchFamily="34" charset="0"/>
                <a:cs typeface="Segoe UI Semibold" panose="020B0502040204020203" pitchFamily="34" charset="0"/>
              </a:rPr>
              <a:t>Focus on email and Teams chats since June. </a:t>
            </a:r>
            <a:r>
              <a:rPr lang="en-US" sz="1600" b="1" dirty="0">
                <a:solidFill>
                  <a:srgbClr val="FFA38B"/>
                </a:solidFill>
                <a:latin typeface="Segoe UI Semibold" panose="020B0502040204020203" pitchFamily="34" charset="0"/>
                <a:cs typeface="Segoe UI Semibold" panose="020B0502040204020203" pitchFamily="34" charset="0"/>
              </a:rPr>
              <a:t>Please use simple language so I can get up to speed quickly.</a:t>
            </a:r>
          </a:p>
        </p:txBody>
      </p:sp>
      <p:sp>
        <p:nvSpPr>
          <p:cNvPr id="52" name="TextBox 26">
            <a:extLst>
              <a:ext uri="{FF2B5EF4-FFF2-40B4-BE49-F238E27FC236}">
                <a16:creationId xmlns:a16="http://schemas.microsoft.com/office/drawing/2014/main" id="{4E53B23E-6D5D-8604-624E-954AD48A51BF}"/>
              </a:ext>
            </a:extLst>
          </p:cNvPr>
          <p:cNvSpPr txBox="1"/>
          <p:nvPr/>
        </p:nvSpPr>
        <p:spPr>
          <a:xfrm>
            <a:off x="6276765" y="2805541"/>
            <a:ext cx="1506739" cy="333143"/>
          </a:xfrm>
          <a:prstGeom prst="rect">
            <a:avLst/>
          </a:prstGeom>
          <a:noFill/>
        </p:spPr>
        <p:txBody>
          <a:bodyPr wrap="square" lIns="0" rIns="0" rtlCol="0">
            <a:spAutoFit/>
          </a:bodyPr>
          <a:lst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a:lstStyle>
          <a:p>
            <a:r>
              <a:rPr lang="en-US" sz="900" b="1" dirty="0">
                <a:latin typeface="Segoe UI Semibold" panose="020B0502040204020203" pitchFamily="34" charset="0"/>
                <a:cs typeface="Segoe UI Semibold" panose="020B0502040204020203" pitchFamily="34" charset="0"/>
              </a:rPr>
              <a:t>What</a:t>
            </a:r>
            <a:r>
              <a:rPr lang="en-US" sz="900" dirty="0">
                <a:latin typeface="Segoe UI" panose="020B0502040204020203" pitchFamily="34" charset="0"/>
                <a:cs typeface="Segoe UI" panose="020B0502040204020203" pitchFamily="34" charset="0"/>
              </a:rPr>
              <a:t> response do you want from Copilot? </a:t>
            </a:r>
          </a:p>
        </p:txBody>
      </p:sp>
      <p:grpSp>
        <p:nvGrpSpPr>
          <p:cNvPr id="75" name="Group 74" descr="Arrow highlighting &quot;Generate 3-5 bullet points&quot; in the example prompt as the &quot;goal&quot;.">
            <a:extLst>
              <a:ext uri="{FF2B5EF4-FFF2-40B4-BE49-F238E27FC236}">
                <a16:creationId xmlns:a16="http://schemas.microsoft.com/office/drawing/2014/main" id="{A41A5A90-D7BF-BFC5-8DC2-A2096BF500C8}"/>
              </a:ext>
            </a:extLst>
          </p:cNvPr>
          <p:cNvGrpSpPr/>
          <p:nvPr/>
        </p:nvGrpSpPr>
        <p:grpSpPr>
          <a:xfrm>
            <a:off x="5889360" y="2465896"/>
            <a:ext cx="1639576" cy="1105456"/>
            <a:chOff x="5889360" y="2465896"/>
            <a:chExt cx="1639576" cy="1105456"/>
          </a:xfrm>
        </p:grpSpPr>
        <p:sp>
          <p:nvSpPr>
            <p:cNvPr id="31" name="Rounded Rectangle 25">
              <a:extLst>
                <a:ext uri="{FF2B5EF4-FFF2-40B4-BE49-F238E27FC236}">
                  <a16:creationId xmlns:a16="http://schemas.microsoft.com/office/drawing/2014/main" id="{D162DD5C-EA00-C92F-1437-02EE2F97A549}"/>
                </a:ext>
              </a:extLst>
            </p:cNvPr>
            <p:cNvSpPr/>
            <p:nvPr/>
          </p:nvSpPr>
          <p:spPr bwMode="auto">
            <a:xfrm>
              <a:off x="5889360" y="2465896"/>
              <a:ext cx="1297994" cy="294924"/>
            </a:xfrm>
            <a:prstGeom prst="roundRect">
              <a:avLst>
                <a:gd name="adj" fmla="val 50000"/>
              </a:avLst>
            </a:prstGeom>
            <a:solidFill>
              <a:schemeClr val="bg1"/>
            </a:solidFill>
            <a:ln w="15875">
              <a:solidFill>
                <a:srgbClr val="0078D3"/>
              </a:solidFill>
              <a:headEnd type="none" w="med" len="med"/>
              <a:tailEnd type="none" w="med" len="med"/>
            </a:ln>
            <a:effectLst>
              <a:outerShdw blurRad="114300" dist="63500" dir="2700000" algn="tl" rotWithShape="0">
                <a:srgbClr val="454142">
                  <a:alpha val="20000"/>
                </a:srgb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36000" tIns="0" rIns="36000" bIns="0" numCol="1" spcCol="0" rtlCol="0" fromWordArt="0" anchor="ctr"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algn="ctr" defTabSz="932472" fontAlgn="base">
                <a:spcBef>
                  <a:spcPct val="0"/>
                </a:spcBef>
                <a:spcAft>
                  <a:spcPct val="0"/>
                </a:spcAft>
              </a:pPr>
              <a:r>
                <a:rPr lang="en-CA" sz="1200" b="1">
                  <a:solidFill>
                    <a:srgbClr val="0078D3"/>
                  </a:solidFill>
                  <a:latin typeface="Segoe UI Semibold" panose="020B0502040204020203" pitchFamily="34" charset="0"/>
                  <a:cs typeface="Segoe UI Semibold" panose="020B0502040204020203" pitchFamily="34" charset="0"/>
                </a:rPr>
                <a:t>Goal</a:t>
              </a:r>
            </a:p>
          </p:txBody>
        </p:sp>
        <p:grpSp>
          <p:nvGrpSpPr>
            <p:cNvPr id="2" name="Group 1">
              <a:extLst>
                <a:ext uri="{FF2B5EF4-FFF2-40B4-BE49-F238E27FC236}">
                  <a16:creationId xmlns:a16="http://schemas.microsoft.com/office/drawing/2014/main" id="{F9569411-B102-2722-DEFC-B3D5391DBBEA}"/>
                </a:ext>
              </a:extLst>
            </p:cNvPr>
            <p:cNvGrpSpPr/>
            <p:nvPr/>
          </p:nvGrpSpPr>
          <p:grpSpPr>
            <a:xfrm>
              <a:off x="6111129" y="2826201"/>
              <a:ext cx="1417807" cy="745151"/>
              <a:chOff x="853618" y="3177016"/>
              <a:chExt cx="1671567" cy="992704"/>
            </a:xfrm>
          </p:grpSpPr>
          <p:sp>
            <p:nvSpPr>
              <p:cNvPr id="3" name="Arc 2">
                <a:extLst>
                  <a:ext uri="{FF2B5EF4-FFF2-40B4-BE49-F238E27FC236}">
                    <a16:creationId xmlns:a16="http://schemas.microsoft.com/office/drawing/2014/main" id="{F4FF027E-5F6F-C451-E040-22577F328210}"/>
                  </a:ext>
                </a:extLst>
              </p:cNvPr>
              <p:cNvSpPr/>
              <p:nvPr/>
            </p:nvSpPr>
            <p:spPr>
              <a:xfrm>
                <a:off x="2206938" y="3687963"/>
                <a:ext cx="318247" cy="320400"/>
              </a:xfrm>
              <a:prstGeom prst="arc">
                <a:avLst>
                  <a:gd name="adj1" fmla="val 15898458"/>
                  <a:gd name="adj2" fmla="val 21454107"/>
                </a:avLst>
              </a:prstGeom>
              <a:ln w="12700">
                <a:solidFill>
                  <a:srgbClr val="C2C2C2"/>
                </a:solidFill>
              </a:ln>
            </p:spPr>
            <p:style>
              <a:lnRef idx="1">
                <a:schemeClr val="accent1"/>
              </a:lnRef>
              <a:fillRef idx="0">
                <a:schemeClr val="accent1"/>
              </a:fillRef>
              <a:effectRef idx="0">
                <a:schemeClr val="accent1"/>
              </a:effectRef>
              <a:fontRef idx="minor">
                <a:schemeClr val="tx1"/>
              </a:fontRef>
            </p:style>
            <p:txBody>
              <a:bodyPr rtlCol="0" anchor="ctr"/>
              <a:lst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a:lstStyle>
              <a:p>
                <a:pPr algn="ctr"/>
                <a:endParaRPr lang="en-US" sz="1400"/>
              </a:p>
            </p:txBody>
          </p:sp>
          <p:cxnSp>
            <p:nvCxnSpPr>
              <p:cNvPr id="4" name="Straight Arrow Connector 3">
                <a:extLst>
                  <a:ext uri="{FF2B5EF4-FFF2-40B4-BE49-F238E27FC236}">
                    <a16:creationId xmlns:a16="http://schemas.microsoft.com/office/drawing/2014/main" id="{E144A105-8B97-7564-04BC-C336C46396A4}"/>
                  </a:ext>
                </a:extLst>
              </p:cNvPr>
              <p:cNvCxnSpPr>
                <a:cxnSpLocks/>
              </p:cNvCxnSpPr>
              <p:nvPr/>
            </p:nvCxnSpPr>
            <p:spPr>
              <a:xfrm>
                <a:off x="2525044" y="3841412"/>
                <a:ext cx="141" cy="328308"/>
              </a:xfrm>
              <a:prstGeom prst="straightConnector1">
                <a:avLst/>
              </a:prstGeom>
              <a:ln w="12700">
                <a:solidFill>
                  <a:srgbClr val="C2C2C2"/>
                </a:solidFill>
                <a:tailEnd type="arrow"/>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28FA8111-5C8A-F2FA-E13E-A65B5CF8194C}"/>
                  </a:ext>
                </a:extLst>
              </p:cNvPr>
              <p:cNvCxnSpPr>
                <a:cxnSpLocks/>
              </p:cNvCxnSpPr>
              <p:nvPr/>
            </p:nvCxnSpPr>
            <p:spPr>
              <a:xfrm flipH="1" flipV="1">
                <a:off x="1005657" y="3687763"/>
                <a:ext cx="1346371" cy="824"/>
              </a:xfrm>
              <a:prstGeom prst="line">
                <a:avLst/>
              </a:prstGeom>
              <a:ln w="12700">
                <a:solidFill>
                  <a:srgbClr val="C2C2C2"/>
                </a:solidFill>
              </a:ln>
            </p:spPr>
            <p:style>
              <a:lnRef idx="1">
                <a:schemeClr val="accent1"/>
              </a:lnRef>
              <a:fillRef idx="0">
                <a:schemeClr val="accent1"/>
              </a:fillRef>
              <a:effectRef idx="0">
                <a:schemeClr val="accent1"/>
              </a:effectRef>
              <a:fontRef idx="minor">
                <a:schemeClr val="tx1"/>
              </a:fontRef>
            </p:style>
          </p:cxnSp>
          <p:sp>
            <p:nvSpPr>
              <p:cNvPr id="69" name="Arc 68">
                <a:extLst>
                  <a:ext uri="{FF2B5EF4-FFF2-40B4-BE49-F238E27FC236}">
                    <a16:creationId xmlns:a16="http://schemas.microsoft.com/office/drawing/2014/main" id="{C2D713E7-335D-8125-EEDE-C22814E917C6}"/>
                  </a:ext>
                </a:extLst>
              </p:cNvPr>
              <p:cNvSpPr/>
              <p:nvPr/>
            </p:nvSpPr>
            <p:spPr>
              <a:xfrm rot="10800000">
                <a:off x="853618" y="3367522"/>
                <a:ext cx="318247" cy="320400"/>
              </a:xfrm>
              <a:prstGeom prst="arc">
                <a:avLst>
                  <a:gd name="adj1" fmla="val 16352078"/>
                  <a:gd name="adj2" fmla="val 21454107"/>
                </a:avLst>
              </a:prstGeom>
              <a:ln w="12700">
                <a:solidFill>
                  <a:srgbClr val="C2C2C2"/>
                </a:solidFill>
              </a:ln>
            </p:spPr>
            <p:style>
              <a:lnRef idx="1">
                <a:schemeClr val="accent1"/>
              </a:lnRef>
              <a:fillRef idx="0">
                <a:schemeClr val="accent1"/>
              </a:fillRef>
              <a:effectRef idx="0">
                <a:schemeClr val="accent1"/>
              </a:effectRef>
              <a:fontRef idx="minor">
                <a:schemeClr val="tx1"/>
              </a:fontRef>
            </p:style>
            <p:txBody>
              <a:bodyPr rtlCol="0" anchor="ctr"/>
              <a:lst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a:lstStyle>
              <a:p>
                <a:pPr algn="ctr"/>
                <a:endParaRPr lang="en-US" sz="1400"/>
              </a:p>
            </p:txBody>
          </p:sp>
          <p:cxnSp>
            <p:nvCxnSpPr>
              <p:cNvPr id="70" name="Straight Connector 69">
                <a:extLst>
                  <a:ext uri="{FF2B5EF4-FFF2-40B4-BE49-F238E27FC236}">
                    <a16:creationId xmlns:a16="http://schemas.microsoft.com/office/drawing/2014/main" id="{452F1CC9-D40A-B090-6212-8639F5B69291}"/>
                  </a:ext>
                </a:extLst>
              </p:cNvPr>
              <p:cNvCxnSpPr>
                <a:cxnSpLocks/>
              </p:cNvCxnSpPr>
              <p:nvPr/>
            </p:nvCxnSpPr>
            <p:spPr>
              <a:xfrm>
                <a:off x="853759" y="3177016"/>
                <a:ext cx="0" cy="357457"/>
              </a:xfrm>
              <a:prstGeom prst="line">
                <a:avLst/>
              </a:prstGeom>
              <a:ln w="12700">
                <a:gradFill flip="none" rotWithShape="1">
                  <a:gsLst>
                    <a:gs pos="0">
                      <a:srgbClr val="C2C2C2"/>
                    </a:gs>
                    <a:gs pos="90000">
                      <a:schemeClr val="bg1">
                        <a:alpha val="0"/>
                      </a:schemeClr>
                    </a:gs>
                  </a:gsLst>
                  <a:lin ang="16200000" scaled="1"/>
                  <a:tileRect/>
                </a:gradFill>
              </a:ln>
            </p:spPr>
            <p:style>
              <a:lnRef idx="1">
                <a:schemeClr val="accent1"/>
              </a:lnRef>
              <a:fillRef idx="0">
                <a:schemeClr val="accent1"/>
              </a:fillRef>
              <a:effectRef idx="0">
                <a:schemeClr val="accent1"/>
              </a:effectRef>
              <a:fontRef idx="minor">
                <a:schemeClr val="tx1"/>
              </a:fontRef>
            </p:style>
          </p:cxnSp>
        </p:grpSp>
      </p:grpSp>
      <p:sp>
        <p:nvSpPr>
          <p:cNvPr id="59" name="TextBox 33">
            <a:extLst>
              <a:ext uri="{FF2B5EF4-FFF2-40B4-BE49-F238E27FC236}">
                <a16:creationId xmlns:a16="http://schemas.microsoft.com/office/drawing/2014/main" id="{B2728933-4A11-CECE-ABFA-93C78C1008A9}"/>
              </a:ext>
            </a:extLst>
          </p:cNvPr>
          <p:cNvSpPr txBox="1"/>
          <p:nvPr/>
        </p:nvSpPr>
        <p:spPr>
          <a:xfrm>
            <a:off x="8988582" y="2805541"/>
            <a:ext cx="1280966" cy="369332"/>
          </a:xfrm>
          <a:prstGeom prst="rect">
            <a:avLst/>
          </a:prstGeom>
          <a:noFill/>
        </p:spPr>
        <p:txBody>
          <a:bodyPr wrap="square" lIns="0" tIns="45720" rIns="0" bIns="45720" rtlCol="0" anchor="t">
            <a:spAutoFit/>
          </a:bodyPr>
          <a:lst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a:lstStyle>
          <a:p>
            <a:r>
              <a:rPr lang="en-US" sz="900" b="1">
                <a:latin typeface="Segoe UI Semibold"/>
                <a:cs typeface="Segoe UI Semibold"/>
              </a:rPr>
              <a:t>Why</a:t>
            </a:r>
            <a:r>
              <a:rPr lang="en-US" sz="900">
                <a:latin typeface="Segoe UI"/>
                <a:cs typeface="Segoe UI"/>
              </a:rPr>
              <a:t> do you need it and </a:t>
            </a:r>
            <a:r>
              <a:rPr lang="en-US" sz="900">
                <a:latin typeface="Segoe UI"/>
                <a:cs typeface="Segoe UI Semibold"/>
              </a:rPr>
              <a:t>who</a:t>
            </a:r>
            <a:r>
              <a:rPr lang="en-US" sz="900">
                <a:latin typeface="Segoe UI"/>
                <a:cs typeface="Segoe UI"/>
              </a:rPr>
              <a:t> is involved?</a:t>
            </a:r>
          </a:p>
        </p:txBody>
      </p:sp>
      <p:grpSp>
        <p:nvGrpSpPr>
          <p:cNvPr id="76" name="Group 75" descr="Arrow highlighting &quot;to prepare me for a meeting with Client X to discuss their &quot;Phase 3+&quot; brand campaign&quot; in the example prompt as the &quot;context&quot;.">
            <a:extLst>
              <a:ext uri="{FF2B5EF4-FFF2-40B4-BE49-F238E27FC236}">
                <a16:creationId xmlns:a16="http://schemas.microsoft.com/office/drawing/2014/main" id="{3184992D-80A8-077C-270C-D95252AB4AFE}"/>
              </a:ext>
            </a:extLst>
          </p:cNvPr>
          <p:cNvGrpSpPr/>
          <p:nvPr/>
        </p:nvGrpSpPr>
        <p:grpSpPr>
          <a:xfrm>
            <a:off x="8572852" y="2465896"/>
            <a:ext cx="1698320" cy="1113913"/>
            <a:chOff x="8572852" y="2465896"/>
            <a:chExt cx="1698320" cy="1113913"/>
          </a:xfrm>
        </p:grpSpPr>
        <p:sp>
          <p:nvSpPr>
            <p:cNvPr id="32" name="Rounded Rectangle 26">
              <a:extLst>
                <a:ext uri="{FF2B5EF4-FFF2-40B4-BE49-F238E27FC236}">
                  <a16:creationId xmlns:a16="http://schemas.microsoft.com/office/drawing/2014/main" id="{F29BF026-7F33-765B-87C7-22185D897E82}"/>
                </a:ext>
              </a:extLst>
            </p:cNvPr>
            <p:cNvSpPr/>
            <p:nvPr/>
          </p:nvSpPr>
          <p:spPr bwMode="auto">
            <a:xfrm>
              <a:off x="8572852" y="2465896"/>
              <a:ext cx="1297876" cy="294924"/>
            </a:xfrm>
            <a:prstGeom prst="roundRect">
              <a:avLst>
                <a:gd name="adj" fmla="val 50000"/>
              </a:avLst>
            </a:prstGeom>
            <a:solidFill>
              <a:schemeClr val="bg1"/>
            </a:solidFill>
            <a:ln w="15875">
              <a:solidFill>
                <a:srgbClr val="4AC5B1"/>
              </a:solidFill>
              <a:headEnd type="none" w="med" len="med"/>
              <a:tailEnd type="none" w="med" len="med"/>
            </a:ln>
            <a:effectLst>
              <a:outerShdw blurRad="114300" dist="63500" dir="2700000" algn="tl" rotWithShape="0">
                <a:srgbClr val="454142">
                  <a:alpha val="20000"/>
                </a:srgb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36000" tIns="0" rIns="36000" bIns="0" numCol="1" spcCol="0" rtlCol="0" fromWordArt="0" anchor="ctr"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algn="ctr" defTabSz="932472" fontAlgn="base">
                <a:spcBef>
                  <a:spcPct val="0"/>
                </a:spcBef>
                <a:spcAft>
                  <a:spcPct val="0"/>
                </a:spcAft>
              </a:pPr>
              <a:r>
                <a:rPr lang="en-CA" sz="1200" b="1">
                  <a:solidFill>
                    <a:srgbClr val="4AC5B1"/>
                  </a:solidFill>
                  <a:latin typeface="Segoe UI Semibold" panose="020B0502040204020203" pitchFamily="34" charset="0"/>
                  <a:cs typeface="Segoe UI Semibold" panose="020B0502040204020203" pitchFamily="34" charset="0"/>
                </a:rPr>
                <a:t>Context</a:t>
              </a:r>
            </a:p>
          </p:txBody>
        </p:sp>
        <p:grpSp>
          <p:nvGrpSpPr>
            <p:cNvPr id="53" name="Group 52">
              <a:extLst>
                <a:ext uri="{FF2B5EF4-FFF2-40B4-BE49-F238E27FC236}">
                  <a16:creationId xmlns:a16="http://schemas.microsoft.com/office/drawing/2014/main" id="{BEEBB29F-1AFE-CBCE-FEE5-D9AF9F5C575F}"/>
                </a:ext>
              </a:extLst>
            </p:cNvPr>
            <p:cNvGrpSpPr/>
            <p:nvPr/>
          </p:nvGrpSpPr>
          <p:grpSpPr>
            <a:xfrm>
              <a:off x="8853365" y="2834658"/>
              <a:ext cx="1417807" cy="745151"/>
              <a:chOff x="853618" y="3177016"/>
              <a:chExt cx="1671567" cy="992704"/>
            </a:xfrm>
          </p:grpSpPr>
          <p:sp>
            <p:nvSpPr>
              <p:cNvPr id="54" name="Arc 53">
                <a:extLst>
                  <a:ext uri="{FF2B5EF4-FFF2-40B4-BE49-F238E27FC236}">
                    <a16:creationId xmlns:a16="http://schemas.microsoft.com/office/drawing/2014/main" id="{0AC70B65-4AD5-6528-2A15-8930BE54477A}"/>
                  </a:ext>
                </a:extLst>
              </p:cNvPr>
              <p:cNvSpPr/>
              <p:nvPr/>
            </p:nvSpPr>
            <p:spPr>
              <a:xfrm>
                <a:off x="2206938" y="3687963"/>
                <a:ext cx="318247" cy="320400"/>
              </a:xfrm>
              <a:prstGeom prst="arc">
                <a:avLst>
                  <a:gd name="adj1" fmla="val 15898458"/>
                  <a:gd name="adj2" fmla="val 21454107"/>
                </a:avLst>
              </a:prstGeom>
              <a:ln w="12700">
                <a:solidFill>
                  <a:srgbClr val="C2C2C2"/>
                </a:solidFill>
              </a:ln>
            </p:spPr>
            <p:style>
              <a:lnRef idx="1">
                <a:schemeClr val="accent1"/>
              </a:lnRef>
              <a:fillRef idx="0">
                <a:schemeClr val="accent1"/>
              </a:fillRef>
              <a:effectRef idx="0">
                <a:schemeClr val="accent1"/>
              </a:effectRef>
              <a:fontRef idx="minor">
                <a:schemeClr val="tx1"/>
              </a:fontRef>
            </p:style>
            <p:txBody>
              <a:bodyPr rtlCol="0" anchor="ctr"/>
              <a:lst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a:lstStyle>
              <a:p>
                <a:pPr algn="ctr"/>
                <a:endParaRPr lang="en-US" sz="1400"/>
              </a:p>
            </p:txBody>
          </p:sp>
          <p:cxnSp>
            <p:nvCxnSpPr>
              <p:cNvPr id="55" name="Straight Arrow Connector 54">
                <a:extLst>
                  <a:ext uri="{FF2B5EF4-FFF2-40B4-BE49-F238E27FC236}">
                    <a16:creationId xmlns:a16="http://schemas.microsoft.com/office/drawing/2014/main" id="{1F72BF76-7A05-BFC9-E1C3-4C35EB17BE96}"/>
                  </a:ext>
                </a:extLst>
              </p:cNvPr>
              <p:cNvCxnSpPr>
                <a:cxnSpLocks/>
              </p:cNvCxnSpPr>
              <p:nvPr/>
            </p:nvCxnSpPr>
            <p:spPr>
              <a:xfrm>
                <a:off x="2525044" y="3841412"/>
                <a:ext cx="141" cy="328308"/>
              </a:xfrm>
              <a:prstGeom prst="straightConnector1">
                <a:avLst/>
              </a:prstGeom>
              <a:ln w="12700">
                <a:solidFill>
                  <a:srgbClr val="C2C2C2"/>
                </a:solidFill>
                <a:tailEnd type="arrow"/>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F4CEA7C2-3498-352D-EFEF-45A0ED40CAE8}"/>
                  </a:ext>
                </a:extLst>
              </p:cNvPr>
              <p:cNvCxnSpPr>
                <a:cxnSpLocks/>
              </p:cNvCxnSpPr>
              <p:nvPr/>
            </p:nvCxnSpPr>
            <p:spPr>
              <a:xfrm flipH="1" flipV="1">
                <a:off x="1005657" y="3687763"/>
                <a:ext cx="1346371" cy="824"/>
              </a:xfrm>
              <a:prstGeom prst="line">
                <a:avLst/>
              </a:prstGeom>
              <a:ln w="12700">
                <a:solidFill>
                  <a:srgbClr val="C2C2C2"/>
                </a:solidFill>
              </a:ln>
            </p:spPr>
            <p:style>
              <a:lnRef idx="1">
                <a:schemeClr val="accent1"/>
              </a:lnRef>
              <a:fillRef idx="0">
                <a:schemeClr val="accent1"/>
              </a:fillRef>
              <a:effectRef idx="0">
                <a:schemeClr val="accent1"/>
              </a:effectRef>
              <a:fontRef idx="minor">
                <a:schemeClr val="tx1"/>
              </a:fontRef>
            </p:style>
          </p:cxnSp>
          <p:sp>
            <p:nvSpPr>
              <p:cNvPr id="57" name="Arc 56">
                <a:extLst>
                  <a:ext uri="{FF2B5EF4-FFF2-40B4-BE49-F238E27FC236}">
                    <a16:creationId xmlns:a16="http://schemas.microsoft.com/office/drawing/2014/main" id="{C7D5FAB7-0198-790B-24C1-407896BBE52E}"/>
                  </a:ext>
                </a:extLst>
              </p:cNvPr>
              <p:cNvSpPr/>
              <p:nvPr/>
            </p:nvSpPr>
            <p:spPr>
              <a:xfrm rot="10800000">
                <a:off x="853618" y="3367522"/>
                <a:ext cx="318247" cy="320400"/>
              </a:xfrm>
              <a:prstGeom prst="arc">
                <a:avLst>
                  <a:gd name="adj1" fmla="val 16352078"/>
                  <a:gd name="adj2" fmla="val 21454107"/>
                </a:avLst>
              </a:prstGeom>
              <a:ln w="12700">
                <a:solidFill>
                  <a:srgbClr val="C2C2C2"/>
                </a:solidFill>
              </a:ln>
            </p:spPr>
            <p:style>
              <a:lnRef idx="1">
                <a:schemeClr val="accent1"/>
              </a:lnRef>
              <a:fillRef idx="0">
                <a:schemeClr val="accent1"/>
              </a:fillRef>
              <a:effectRef idx="0">
                <a:schemeClr val="accent1"/>
              </a:effectRef>
              <a:fontRef idx="minor">
                <a:schemeClr val="tx1"/>
              </a:fontRef>
            </p:style>
            <p:txBody>
              <a:bodyPr rtlCol="0" anchor="ctr"/>
              <a:lst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a:lstStyle>
              <a:p>
                <a:pPr algn="ctr"/>
                <a:endParaRPr lang="en-US" sz="1400"/>
              </a:p>
            </p:txBody>
          </p:sp>
          <p:cxnSp>
            <p:nvCxnSpPr>
              <p:cNvPr id="58" name="Straight Connector 57">
                <a:extLst>
                  <a:ext uri="{FF2B5EF4-FFF2-40B4-BE49-F238E27FC236}">
                    <a16:creationId xmlns:a16="http://schemas.microsoft.com/office/drawing/2014/main" id="{D7990333-1642-4B1F-1355-3E07F3754F40}"/>
                  </a:ext>
                </a:extLst>
              </p:cNvPr>
              <p:cNvCxnSpPr>
                <a:cxnSpLocks/>
              </p:cNvCxnSpPr>
              <p:nvPr/>
            </p:nvCxnSpPr>
            <p:spPr>
              <a:xfrm>
                <a:off x="853759" y="3177016"/>
                <a:ext cx="0" cy="357457"/>
              </a:xfrm>
              <a:prstGeom prst="line">
                <a:avLst/>
              </a:prstGeom>
              <a:ln w="12700">
                <a:gradFill flip="none" rotWithShape="1">
                  <a:gsLst>
                    <a:gs pos="0">
                      <a:srgbClr val="C2C2C2"/>
                    </a:gs>
                    <a:gs pos="90000">
                      <a:schemeClr val="bg1">
                        <a:alpha val="0"/>
                      </a:schemeClr>
                    </a:gs>
                  </a:gsLst>
                  <a:lin ang="16200000" scaled="1"/>
                  <a:tileRect/>
                </a:gradFill>
              </a:ln>
            </p:spPr>
            <p:style>
              <a:lnRef idx="1">
                <a:schemeClr val="accent1"/>
              </a:lnRef>
              <a:fillRef idx="0">
                <a:schemeClr val="accent1"/>
              </a:fillRef>
              <a:effectRef idx="0">
                <a:schemeClr val="accent1"/>
              </a:effectRef>
              <a:fontRef idx="minor">
                <a:schemeClr val="tx1"/>
              </a:fontRef>
            </p:style>
          </p:cxnSp>
        </p:grpSp>
      </p:grpSp>
      <p:sp>
        <p:nvSpPr>
          <p:cNvPr id="50" name="TextBox 24">
            <a:extLst>
              <a:ext uri="{FF2B5EF4-FFF2-40B4-BE49-F238E27FC236}">
                <a16:creationId xmlns:a16="http://schemas.microsoft.com/office/drawing/2014/main" id="{696309A6-12B8-74E3-D4D3-6963184A18F5}"/>
              </a:ext>
            </a:extLst>
          </p:cNvPr>
          <p:cNvSpPr txBox="1"/>
          <p:nvPr/>
        </p:nvSpPr>
        <p:spPr>
          <a:xfrm>
            <a:off x="6247508" y="5107830"/>
            <a:ext cx="1506739" cy="333143"/>
          </a:xfrm>
          <a:prstGeom prst="rect">
            <a:avLst/>
          </a:prstGeom>
          <a:noFill/>
        </p:spPr>
        <p:txBody>
          <a:bodyPr wrap="square" lIns="0" rIns="0" rtlCol="0">
            <a:spAutoFit/>
          </a:bodyPr>
          <a:lst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a:lstStyle>
          <a:p>
            <a:r>
              <a:rPr lang="en-US" sz="900" b="1" dirty="0">
                <a:latin typeface="Segoe UI Semibold" panose="020B0502040204020203" pitchFamily="34" charset="0"/>
                <a:cs typeface="Segoe UI Semibold" panose="020B0502040204020203" pitchFamily="34" charset="0"/>
              </a:rPr>
              <a:t>Which</a:t>
            </a:r>
            <a:r>
              <a:rPr lang="en-US" sz="900" dirty="0">
                <a:latin typeface="Segoe UI" panose="020B0502040204020203" pitchFamily="34" charset="0"/>
                <a:cs typeface="Segoe UI" panose="020B0502040204020203" pitchFamily="34" charset="0"/>
              </a:rPr>
              <a:t> information sources or samples should Copilot use?</a:t>
            </a:r>
          </a:p>
        </p:txBody>
      </p:sp>
      <p:grpSp>
        <p:nvGrpSpPr>
          <p:cNvPr id="77" name="Group 76" descr="Arrow highlighting &quot;Focus on email and Teams chats since June&quot; in the example prompt as the &quot;source&quot;.">
            <a:extLst>
              <a:ext uri="{FF2B5EF4-FFF2-40B4-BE49-F238E27FC236}">
                <a16:creationId xmlns:a16="http://schemas.microsoft.com/office/drawing/2014/main" id="{033501BC-C0A4-1B0A-F1EC-A2B20120197F}"/>
              </a:ext>
            </a:extLst>
          </p:cNvPr>
          <p:cNvGrpSpPr/>
          <p:nvPr/>
        </p:nvGrpSpPr>
        <p:grpSpPr>
          <a:xfrm>
            <a:off x="5588343" y="4249542"/>
            <a:ext cx="1599011" cy="1560202"/>
            <a:chOff x="5588343" y="4249542"/>
            <a:chExt cx="1599011" cy="1560202"/>
          </a:xfrm>
        </p:grpSpPr>
        <p:sp>
          <p:nvSpPr>
            <p:cNvPr id="40" name="Rounded Rectangle 37">
              <a:extLst>
                <a:ext uri="{FF2B5EF4-FFF2-40B4-BE49-F238E27FC236}">
                  <a16:creationId xmlns:a16="http://schemas.microsoft.com/office/drawing/2014/main" id="{87602D80-91F6-C720-E782-6CB0BDDFEA70}"/>
                </a:ext>
              </a:extLst>
            </p:cNvPr>
            <p:cNvSpPr/>
            <p:nvPr/>
          </p:nvSpPr>
          <p:spPr bwMode="auto">
            <a:xfrm>
              <a:off x="5889478" y="5514820"/>
              <a:ext cx="1297876" cy="294924"/>
            </a:xfrm>
            <a:prstGeom prst="roundRect">
              <a:avLst>
                <a:gd name="adj" fmla="val 50000"/>
              </a:avLst>
            </a:prstGeom>
            <a:solidFill>
              <a:schemeClr val="bg1"/>
            </a:solidFill>
            <a:ln w="15875">
              <a:solidFill>
                <a:srgbClr val="C03BC4"/>
              </a:solidFill>
              <a:headEnd type="none" w="med" len="med"/>
              <a:tailEnd type="none" w="med" len="med"/>
            </a:ln>
            <a:effectLst>
              <a:outerShdw blurRad="114300" dist="63500" dir="2700000" algn="tl" rotWithShape="0">
                <a:srgbClr val="454142">
                  <a:alpha val="20000"/>
                </a:srgb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36000" tIns="0" rIns="36000" bIns="0" numCol="1" spcCol="0" rtlCol="0" fromWordArt="0" anchor="ctr"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algn="ctr" defTabSz="932472" fontAlgn="base">
                <a:spcBef>
                  <a:spcPct val="0"/>
                </a:spcBef>
                <a:spcAft>
                  <a:spcPct val="0"/>
                </a:spcAft>
              </a:pPr>
              <a:r>
                <a:rPr lang="en-CA" sz="1200" b="1">
                  <a:solidFill>
                    <a:srgbClr val="C03BC4"/>
                  </a:solidFill>
                  <a:latin typeface="Segoe UI Semibold" panose="020B0502040204020203" pitchFamily="34" charset="0"/>
                  <a:cs typeface="Segoe UI Semibold" panose="020B0502040204020203" pitchFamily="34" charset="0"/>
                </a:rPr>
                <a:t>Source</a:t>
              </a:r>
            </a:p>
          </p:txBody>
        </p:sp>
        <p:grpSp>
          <p:nvGrpSpPr>
            <p:cNvPr id="41" name="Group 40" descr="Arrow highlighting &quot;Focus on email and Teams chats since June&quot; in the example prompt as the &quot;source&quot;.">
              <a:extLst>
                <a:ext uri="{FF2B5EF4-FFF2-40B4-BE49-F238E27FC236}">
                  <a16:creationId xmlns:a16="http://schemas.microsoft.com/office/drawing/2014/main" id="{5C18ACD2-7A80-4E5B-8CFF-4B56ECF6C2CA}"/>
                </a:ext>
              </a:extLst>
            </p:cNvPr>
            <p:cNvGrpSpPr/>
            <p:nvPr/>
          </p:nvGrpSpPr>
          <p:grpSpPr>
            <a:xfrm>
              <a:off x="5588343" y="4249542"/>
              <a:ext cx="521483" cy="1259849"/>
              <a:chOff x="240449" y="5083523"/>
              <a:chExt cx="614816" cy="1678387"/>
            </a:xfrm>
          </p:grpSpPr>
          <p:sp>
            <p:nvSpPr>
              <p:cNvPr id="42" name="Arc 41">
                <a:extLst>
                  <a:ext uri="{FF2B5EF4-FFF2-40B4-BE49-F238E27FC236}">
                    <a16:creationId xmlns:a16="http://schemas.microsoft.com/office/drawing/2014/main" id="{8EBEEF2A-17C2-06AE-E173-FE93D7E56E29}"/>
                  </a:ext>
                </a:extLst>
              </p:cNvPr>
              <p:cNvSpPr/>
              <p:nvPr/>
            </p:nvSpPr>
            <p:spPr>
              <a:xfrm flipH="1" flipV="1">
                <a:off x="240450" y="5934841"/>
                <a:ext cx="318247" cy="320400"/>
              </a:xfrm>
              <a:prstGeom prst="arc">
                <a:avLst>
                  <a:gd name="adj1" fmla="val 15962854"/>
                  <a:gd name="adj2" fmla="val 21075271"/>
                </a:avLst>
              </a:prstGeom>
              <a:ln w="12700">
                <a:solidFill>
                  <a:srgbClr val="C2C2C2"/>
                </a:solidFill>
              </a:ln>
            </p:spPr>
            <p:style>
              <a:lnRef idx="1">
                <a:schemeClr val="accent1"/>
              </a:lnRef>
              <a:fillRef idx="0">
                <a:schemeClr val="accent1"/>
              </a:fillRef>
              <a:effectRef idx="0">
                <a:schemeClr val="accent1"/>
              </a:effectRef>
              <a:fontRef idx="minor">
                <a:schemeClr val="tx1"/>
              </a:fontRef>
            </p:style>
            <p:txBody>
              <a:bodyPr rtlCol="0" anchor="ctr"/>
              <a:lst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a:lstStyle>
              <a:p>
                <a:pPr algn="ctr"/>
                <a:endParaRPr lang="en-US" sz="1400"/>
              </a:p>
            </p:txBody>
          </p:sp>
          <p:cxnSp>
            <p:nvCxnSpPr>
              <p:cNvPr id="43" name="Straight Arrow Connector 42">
                <a:extLst>
                  <a:ext uri="{FF2B5EF4-FFF2-40B4-BE49-F238E27FC236}">
                    <a16:creationId xmlns:a16="http://schemas.microsoft.com/office/drawing/2014/main" id="{1D69079D-D52D-7062-9E18-106A40CB4D13}"/>
                  </a:ext>
                </a:extLst>
              </p:cNvPr>
              <p:cNvCxnSpPr>
                <a:cxnSpLocks/>
              </p:cNvCxnSpPr>
              <p:nvPr/>
            </p:nvCxnSpPr>
            <p:spPr>
              <a:xfrm flipH="1" flipV="1">
                <a:off x="240502" y="5238561"/>
                <a:ext cx="2268" cy="883737"/>
              </a:xfrm>
              <a:prstGeom prst="straightConnector1">
                <a:avLst/>
              </a:prstGeom>
              <a:ln w="12700">
                <a:solidFill>
                  <a:srgbClr val="C2C2C2"/>
                </a:solidFill>
                <a:tailEnd type="none"/>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A21CA7FF-CA74-5F5D-1A65-4EF25271A342}"/>
                  </a:ext>
                </a:extLst>
              </p:cNvPr>
              <p:cNvCxnSpPr>
                <a:cxnSpLocks/>
              </p:cNvCxnSpPr>
              <p:nvPr/>
            </p:nvCxnSpPr>
            <p:spPr>
              <a:xfrm>
                <a:off x="410615" y="6254516"/>
                <a:ext cx="271015" cy="667"/>
              </a:xfrm>
              <a:prstGeom prst="line">
                <a:avLst/>
              </a:prstGeom>
              <a:ln w="12700">
                <a:solidFill>
                  <a:srgbClr val="C2C2C2"/>
                </a:solidFill>
              </a:ln>
            </p:spPr>
            <p:style>
              <a:lnRef idx="1">
                <a:schemeClr val="accent1"/>
              </a:lnRef>
              <a:fillRef idx="0">
                <a:schemeClr val="accent1"/>
              </a:fillRef>
              <a:effectRef idx="0">
                <a:schemeClr val="accent1"/>
              </a:effectRef>
              <a:fontRef idx="minor">
                <a:schemeClr val="tx1"/>
              </a:fontRef>
            </p:style>
          </p:cxnSp>
          <p:sp>
            <p:nvSpPr>
              <p:cNvPr id="45" name="Arc 44">
                <a:extLst>
                  <a:ext uri="{FF2B5EF4-FFF2-40B4-BE49-F238E27FC236}">
                    <a16:creationId xmlns:a16="http://schemas.microsoft.com/office/drawing/2014/main" id="{3A094FE6-A7E6-5E23-9F20-67122EE8BE89}"/>
                  </a:ext>
                </a:extLst>
              </p:cNvPr>
              <p:cNvSpPr/>
              <p:nvPr/>
            </p:nvSpPr>
            <p:spPr>
              <a:xfrm rot="10800000" flipH="1" flipV="1">
                <a:off x="537017" y="6254517"/>
                <a:ext cx="318247" cy="320400"/>
              </a:xfrm>
              <a:prstGeom prst="arc">
                <a:avLst>
                  <a:gd name="adj1" fmla="val 15847894"/>
                  <a:gd name="adj2" fmla="val 21454107"/>
                </a:avLst>
              </a:prstGeom>
              <a:ln w="12700">
                <a:solidFill>
                  <a:srgbClr val="C2C2C2"/>
                </a:solidFill>
              </a:ln>
            </p:spPr>
            <p:style>
              <a:lnRef idx="1">
                <a:schemeClr val="accent1"/>
              </a:lnRef>
              <a:fillRef idx="0">
                <a:schemeClr val="accent1"/>
              </a:fillRef>
              <a:effectRef idx="0">
                <a:schemeClr val="accent1"/>
              </a:effectRef>
              <a:fontRef idx="minor">
                <a:schemeClr val="tx1"/>
              </a:fontRef>
            </p:style>
            <p:txBody>
              <a:bodyPr rtlCol="0" anchor="ctr"/>
              <a:lst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a:lstStyle>
              <a:p>
                <a:pPr algn="ctr"/>
                <a:endParaRPr lang="en-US" sz="1400"/>
              </a:p>
            </p:txBody>
          </p:sp>
          <p:cxnSp>
            <p:nvCxnSpPr>
              <p:cNvPr id="46" name="Straight Connector 45">
                <a:extLst>
                  <a:ext uri="{FF2B5EF4-FFF2-40B4-BE49-F238E27FC236}">
                    <a16:creationId xmlns:a16="http://schemas.microsoft.com/office/drawing/2014/main" id="{8D0904EC-2DA4-D693-D57A-71081B5D2812}"/>
                  </a:ext>
                </a:extLst>
              </p:cNvPr>
              <p:cNvCxnSpPr>
                <a:cxnSpLocks/>
              </p:cNvCxnSpPr>
              <p:nvPr/>
            </p:nvCxnSpPr>
            <p:spPr>
              <a:xfrm flipV="1">
                <a:off x="855265" y="6407966"/>
                <a:ext cx="0" cy="353944"/>
              </a:xfrm>
              <a:prstGeom prst="line">
                <a:avLst/>
              </a:prstGeom>
              <a:ln w="12700">
                <a:gradFill flip="none" rotWithShape="1">
                  <a:gsLst>
                    <a:gs pos="0">
                      <a:srgbClr val="C2C2C2"/>
                    </a:gs>
                    <a:gs pos="90000">
                      <a:schemeClr val="bg1">
                        <a:alpha val="0"/>
                      </a:schemeClr>
                    </a:gs>
                  </a:gsLst>
                  <a:lin ang="16200000" scaled="1"/>
                  <a:tileRect/>
                </a:gradFill>
              </a:ln>
            </p:spPr>
            <p:style>
              <a:lnRef idx="1">
                <a:schemeClr val="accent1"/>
              </a:lnRef>
              <a:fillRef idx="0">
                <a:schemeClr val="accent1"/>
              </a:fillRef>
              <a:effectRef idx="0">
                <a:schemeClr val="accent1"/>
              </a:effectRef>
              <a:fontRef idx="minor">
                <a:schemeClr val="tx1"/>
              </a:fontRef>
            </p:style>
          </p:cxnSp>
          <p:cxnSp>
            <p:nvCxnSpPr>
              <p:cNvPr id="47" name="Straight Arrow Connector 46">
                <a:extLst>
                  <a:ext uri="{FF2B5EF4-FFF2-40B4-BE49-F238E27FC236}">
                    <a16:creationId xmlns:a16="http://schemas.microsoft.com/office/drawing/2014/main" id="{E3DBDD71-98D1-3E76-5CC3-0957A2E20A86}"/>
                  </a:ext>
                </a:extLst>
              </p:cNvPr>
              <p:cNvCxnSpPr>
                <a:cxnSpLocks/>
              </p:cNvCxnSpPr>
              <p:nvPr/>
            </p:nvCxnSpPr>
            <p:spPr>
              <a:xfrm flipV="1">
                <a:off x="371779" y="5083523"/>
                <a:ext cx="154429" cy="326"/>
              </a:xfrm>
              <a:prstGeom prst="straightConnector1">
                <a:avLst/>
              </a:prstGeom>
              <a:ln w="12700">
                <a:solidFill>
                  <a:srgbClr val="C2C2C2"/>
                </a:solidFill>
                <a:tailEnd type="arrow"/>
              </a:ln>
            </p:spPr>
            <p:style>
              <a:lnRef idx="1">
                <a:schemeClr val="accent1"/>
              </a:lnRef>
              <a:fillRef idx="0">
                <a:schemeClr val="accent1"/>
              </a:fillRef>
              <a:effectRef idx="0">
                <a:schemeClr val="accent1"/>
              </a:effectRef>
              <a:fontRef idx="minor">
                <a:schemeClr val="tx1"/>
              </a:fontRef>
            </p:style>
          </p:cxnSp>
          <p:sp>
            <p:nvSpPr>
              <p:cNvPr id="48" name="Arc 47">
                <a:extLst>
                  <a:ext uri="{FF2B5EF4-FFF2-40B4-BE49-F238E27FC236}">
                    <a16:creationId xmlns:a16="http://schemas.microsoft.com/office/drawing/2014/main" id="{81889431-C879-993D-73E2-DD969516606E}"/>
                  </a:ext>
                </a:extLst>
              </p:cNvPr>
              <p:cNvSpPr/>
              <p:nvPr/>
            </p:nvSpPr>
            <p:spPr>
              <a:xfrm rot="5400000" flipH="1" flipV="1">
                <a:off x="241525" y="5082448"/>
                <a:ext cx="318247" cy="320400"/>
              </a:xfrm>
              <a:prstGeom prst="arc">
                <a:avLst>
                  <a:gd name="adj1" fmla="val 16277629"/>
                  <a:gd name="adj2" fmla="val 21378627"/>
                </a:avLst>
              </a:prstGeom>
              <a:ln w="12700">
                <a:solidFill>
                  <a:srgbClr val="C2C2C2"/>
                </a:solidFill>
              </a:ln>
            </p:spPr>
            <p:style>
              <a:lnRef idx="1">
                <a:schemeClr val="accent1"/>
              </a:lnRef>
              <a:fillRef idx="0">
                <a:schemeClr val="accent1"/>
              </a:fillRef>
              <a:effectRef idx="0">
                <a:schemeClr val="accent1"/>
              </a:effectRef>
              <a:fontRef idx="minor">
                <a:schemeClr val="tx1"/>
              </a:fontRef>
            </p:style>
            <p:txBody>
              <a:bodyPr rtlCol="0" anchor="ctr"/>
              <a:lst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a:lstStyle>
              <a:p>
                <a:pPr algn="ctr"/>
                <a:endParaRPr lang="en-US" sz="1400"/>
              </a:p>
            </p:txBody>
          </p:sp>
        </p:grpSp>
      </p:grpSp>
      <p:sp>
        <p:nvSpPr>
          <p:cNvPr id="49" name="TextBox 23">
            <a:extLst>
              <a:ext uri="{FF2B5EF4-FFF2-40B4-BE49-F238E27FC236}">
                <a16:creationId xmlns:a16="http://schemas.microsoft.com/office/drawing/2014/main" id="{A77EA48A-8E5D-5B38-F062-B63604C44794}"/>
              </a:ext>
            </a:extLst>
          </p:cNvPr>
          <p:cNvSpPr txBox="1"/>
          <p:nvPr/>
        </p:nvSpPr>
        <p:spPr>
          <a:xfrm>
            <a:off x="8988582" y="5108922"/>
            <a:ext cx="1663910" cy="333143"/>
          </a:xfrm>
          <a:prstGeom prst="rect">
            <a:avLst/>
          </a:prstGeom>
          <a:noFill/>
        </p:spPr>
        <p:txBody>
          <a:bodyPr wrap="square" lIns="0" rIns="0" rtlCol="0">
            <a:spAutoFit/>
          </a:bodyPr>
          <a:lst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a:lstStyle>
          <a:p>
            <a:r>
              <a:rPr lang="en-US" sz="900" b="1">
                <a:latin typeface="Segoe UI Semibold" panose="020B0502040204020203" pitchFamily="34" charset="0"/>
                <a:cs typeface="Segoe UI Semibold" panose="020B0502040204020203" pitchFamily="34" charset="0"/>
              </a:rPr>
              <a:t>How</a:t>
            </a:r>
            <a:r>
              <a:rPr lang="en-US" sz="900">
                <a:latin typeface="Segoe UI" panose="020B0502040204020203" pitchFamily="34" charset="0"/>
                <a:cs typeface="Segoe UI" panose="020B0502040204020203" pitchFamily="34" charset="0"/>
              </a:rPr>
              <a:t> should Copilot respond</a:t>
            </a:r>
          </a:p>
          <a:p>
            <a:r>
              <a:rPr lang="en-US" sz="900">
                <a:latin typeface="Segoe UI" panose="020B0502040204020203" pitchFamily="34" charset="0"/>
                <a:cs typeface="Segoe UI" panose="020B0502040204020203" pitchFamily="34" charset="0"/>
              </a:rPr>
              <a:t>to best meet your expectations?</a:t>
            </a:r>
          </a:p>
        </p:txBody>
      </p:sp>
      <p:grpSp>
        <p:nvGrpSpPr>
          <p:cNvPr id="78" name="Group 77" descr="Arrow highlighting &quot;Please use simple language so I can get up to speed quickly&quot; in the example prompt as the &quot;expectations&quot;.">
            <a:extLst>
              <a:ext uri="{FF2B5EF4-FFF2-40B4-BE49-F238E27FC236}">
                <a16:creationId xmlns:a16="http://schemas.microsoft.com/office/drawing/2014/main" id="{2E6225AA-921E-57AF-AD68-0517E9BD1954}"/>
              </a:ext>
            </a:extLst>
          </p:cNvPr>
          <p:cNvGrpSpPr/>
          <p:nvPr/>
        </p:nvGrpSpPr>
        <p:grpSpPr>
          <a:xfrm>
            <a:off x="8572852" y="4576746"/>
            <a:ext cx="1297876" cy="1232998"/>
            <a:chOff x="8572852" y="4576746"/>
            <a:chExt cx="1297876" cy="1232998"/>
          </a:xfrm>
        </p:grpSpPr>
        <p:sp>
          <p:nvSpPr>
            <p:cNvPr id="39" name="Rounded Rectangle 34">
              <a:extLst>
                <a:ext uri="{FF2B5EF4-FFF2-40B4-BE49-F238E27FC236}">
                  <a16:creationId xmlns:a16="http://schemas.microsoft.com/office/drawing/2014/main" id="{1AA562C9-4FF8-1843-F0FE-D3B18C45A66F}"/>
                </a:ext>
              </a:extLst>
            </p:cNvPr>
            <p:cNvSpPr/>
            <p:nvPr/>
          </p:nvSpPr>
          <p:spPr bwMode="auto">
            <a:xfrm>
              <a:off x="8572852" y="5514820"/>
              <a:ext cx="1297876" cy="294924"/>
            </a:xfrm>
            <a:prstGeom prst="roundRect">
              <a:avLst>
                <a:gd name="adj" fmla="val 50000"/>
              </a:avLst>
            </a:prstGeom>
            <a:solidFill>
              <a:schemeClr val="bg1"/>
            </a:solidFill>
            <a:ln w="15875">
              <a:solidFill>
                <a:srgbClr val="FFA38B"/>
              </a:solidFill>
              <a:headEnd type="none" w="med" len="med"/>
              <a:tailEnd type="none" w="med" len="med"/>
            </a:ln>
            <a:effectLst>
              <a:outerShdw blurRad="114300" dist="63500" dir="2700000" algn="tl" rotWithShape="0">
                <a:srgbClr val="454142">
                  <a:alpha val="20000"/>
                </a:srgb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36000" tIns="0" rIns="36000" bIns="0" numCol="1" spcCol="0" rtlCol="0" fromWordArt="0" anchor="ctr"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algn="ctr" defTabSz="932472" fontAlgn="base">
                <a:spcBef>
                  <a:spcPct val="0"/>
                </a:spcBef>
                <a:spcAft>
                  <a:spcPct val="0"/>
                </a:spcAft>
              </a:pPr>
              <a:r>
                <a:rPr lang="en-CA" sz="1200" b="1">
                  <a:solidFill>
                    <a:srgbClr val="FFA38B"/>
                  </a:solidFill>
                  <a:latin typeface="Segoe UI Semibold" panose="020B0502040204020203" pitchFamily="34" charset="0"/>
                  <a:cs typeface="Segoe UI Semibold" panose="020B0502040204020203" pitchFamily="34" charset="0"/>
                </a:rPr>
                <a:t>Expectations</a:t>
              </a:r>
            </a:p>
          </p:txBody>
        </p:sp>
        <p:grpSp>
          <p:nvGrpSpPr>
            <p:cNvPr id="60" name="Group 59">
              <a:extLst>
                <a:ext uri="{FF2B5EF4-FFF2-40B4-BE49-F238E27FC236}">
                  <a16:creationId xmlns:a16="http://schemas.microsoft.com/office/drawing/2014/main" id="{4551A0CC-C4C1-744A-BC7F-4E914DE847E6}"/>
                </a:ext>
              </a:extLst>
            </p:cNvPr>
            <p:cNvGrpSpPr/>
            <p:nvPr/>
          </p:nvGrpSpPr>
          <p:grpSpPr>
            <a:xfrm rot="10800000" flipH="1">
              <a:off x="8851717" y="4576746"/>
              <a:ext cx="728851" cy="882976"/>
              <a:chOff x="1037892" y="2807334"/>
              <a:chExt cx="859302" cy="1176311"/>
            </a:xfrm>
          </p:grpSpPr>
          <p:grpSp>
            <p:nvGrpSpPr>
              <p:cNvPr id="61" name="Group 60">
                <a:extLst>
                  <a:ext uri="{FF2B5EF4-FFF2-40B4-BE49-F238E27FC236}">
                    <a16:creationId xmlns:a16="http://schemas.microsoft.com/office/drawing/2014/main" id="{A975E377-E53C-FE99-1DD3-975625175489}"/>
                  </a:ext>
                </a:extLst>
              </p:cNvPr>
              <p:cNvGrpSpPr/>
              <p:nvPr/>
            </p:nvGrpSpPr>
            <p:grpSpPr>
              <a:xfrm>
                <a:off x="1578947" y="3308929"/>
                <a:ext cx="318247" cy="674716"/>
                <a:chOff x="5607190" y="3307473"/>
                <a:chExt cx="318247" cy="674716"/>
              </a:xfrm>
            </p:grpSpPr>
            <p:sp>
              <p:nvSpPr>
                <p:cNvPr id="65" name="Arc 64">
                  <a:extLst>
                    <a:ext uri="{FF2B5EF4-FFF2-40B4-BE49-F238E27FC236}">
                      <a16:creationId xmlns:a16="http://schemas.microsoft.com/office/drawing/2014/main" id="{A1E3CA5D-7498-B192-0D33-0C6FAE0EFFC6}"/>
                    </a:ext>
                  </a:extLst>
                </p:cNvPr>
                <p:cNvSpPr/>
                <p:nvPr/>
              </p:nvSpPr>
              <p:spPr>
                <a:xfrm>
                  <a:off x="5607190" y="3307473"/>
                  <a:ext cx="318247" cy="320400"/>
                </a:xfrm>
                <a:prstGeom prst="arc">
                  <a:avLst>
                    <a:gd name="adj1" fmla="val 15847894"/>
                    <a:gd name="adj2" fmla="val 21454107"/>
                  </a:avLst>
                </a:prstGeom>
                <a:ln w="12700">
                  <a:solidFill>
                    <a:srgbClr val="C2C2C2"/>
                  </a:solidFill>
                </a:ln>
              </p:spPr>
              <p:style>
                <a:lnRef idx="1">
                  <a:schemeClr val="accent1"/>
                </a:lnRef>
                <a:fillRef idx="0">
                  <a:schemeClr val="accent1"/>
                </a:fillRef>
                <a:effectRef idx="0">
                  <a:schemeClr val="accent1"/>
                </a:effectRef>
                <a:fontRef idx="minor">
                  <a:schemeClr val="tx1"/>
                </a:fontRef>
              </p:style>
              <p:txBody>
                <a:bodyPr rtlCol="0" anchor="ctr"/>
                <a:lst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a:lstStyle>
                <a:p>
                  <a:pPr algn="ctr"/>
                  <a:endParaRPr lang="en-US" sz="1400"/>
                </a:p>
              </p:txBody>
            </p:sp>
            <p:cxnSp>
              <p:nvCxnSpPr>
                <p:cNvPr id="66" name="Straight Arrow Connector 65">
                  <a:extLst>
                    <a:ext uri="{FF2B5EF4-FFF2-40B4-BE49-F238E27FC236}">
                      <a16:creationId xmlns:a16="http://schemas.microsoft.com/office/drawing/2014/main" id="{64F7E496-8C41-002C-CDF8-D1543D328EBC}"/>
                    </a:ext>
                  </a:extLst>
                </p:cNvPr>
                <p:cNvCxnSpPr>
                  <a:cxnSpLocks/>
                </p:cNvCxnSpPr>
                <p:nvPr/>
              </p:nvCxnSpPr>
              <p:spPr>
                <a:xfrm rot="10800000" flipH="1" flipV="1">
                  <a:off x="5925296" y="3440300"/>
                  <a:ext cx="0" cy="541889"/>
                </a:xfrm>
                <a:prstGeom prst="straightConnector1">
                  <a:avLst/>
                </a:prstGeom>
                <a:ln w="12700">
                  <a:solidFill>
                    <a:srgbClr val="C2C2C2"/>
                  </a:solidFill>
                  <a:tailEnd type="arrow"/>
                </a:ln>
              </p:spPr>
              <p:style>
                <a:lnRef idx="1">
                  <a:schemeClr val="accent1"/>
                </a:lnRef>
                <a:fillRef idx="0">
                  <a:schemeClr val="accent1"/>
                </a:fillRef>
                <a:effectRef idx="0">
                  <a:schemeClr val="accent1"/>
                </a:effectRef>
                <a:fontRef idx="minor">
                  <a:schemeClr val="tx1"/>
                </a:fontRef>
              </p:style>
            </p:cxnSp>
          </p:grpSp>
          <p:cxnSp>
            <p:nvCxnSpPr>
              <p:cNvPr id="62" name="Straight Connector 61">
                <a:extLst>
                  <a:ext uri="{FF2B5EF4-FFF2-40B4-BE49-F238E27FC236}">
                    <a16:creationId xmlns:a16="http://schemas.microsoft.com/office/drawing/2014/main" id="{5EB1911C-5D7D-CB1A-1EC9-11782BC23CB3}"/>
                  </a:ext>
                </a:extLst>
              </p:cNvPr>
              <p:cNvCxnSpPr>
                <a:cxnSpLocks/>
              </p:cNvCxnSpPr>
              <p:nvPr/>
            </p:nvCxnSpPr>
            <p:spPr>
              <a:xfrm rot="10800000">
                <a:off x="1191872" y="3307474"/>
                <a:ext cx="546199" cy="0"/>
              </a:xfrm>
              <a:prstGeom prst="line">
                <a:avLst/>
              </a:prstGeom>
              <a:ln w="12700">
                <a:solidFill>
                  <a:srgbClr val="C2C2C2"/>
                </a:solidFill>
              </a:ln>
            </p:spPr>
            <p:style>
              <a:lnRef idx="1">
                <a:schemeClr val="accent1"/>
              </a:lnRef>
              <a:fillRef idx="0">
                <a:schemeClr val="accent1"/>
              </a:fillRef>
              <a:effectRef idx="0">
                <a:schemeClr val="accent1"/>
              </a:effectRef>
              <a:fontRef idx="minor">
                <a:schemeClr val="tx1"/>
              </a:fontRef>
            </p:style>
          </p:cxnSp>
          <p:sp>
            <p:nvSpPr>
              <p:cNvPr id="63" name="Arc 62">
                <a:extLst>
                  <a:ext uri="{FF2B5EF4-FFF2-40B4-BE49-F238E27FC236}">
                    <a16:creationId xmlns:a16="http://schemas.microsoft.com/office/drawing/2014/main" id="{94440663-3A39-16C1-0EBB-B929F9F92AA2}"/>
                  </a:ext>
                </a:extLst>
              </p:cNvPr>
              <p:cNvSpPr/>
              <p:nvPr/>
            </p:nvSpPr>
            <p:spPr>
              <a:xfrm rot="10800000">
                <a:off x="1037892" y="2990097"/>
                <a:ext cx="318247" cy="320400"/>
              </a:xfrm>
              <a:prstGeom prst="arc">
                <a:avLst>
                  <a:gd name="adj1" fmla="val 15847894"/>
                  <a:gd name="adj2" fmla="val 21454107"/>
                </a:avLst>
              </a:prstGeom>
              <a:ln w="12700">
                <a:solidFill>
                  <a:srgbClr val="C2C2C2"/>
                </a:solidFill>
              </a:ln>
            </p:spPr>
            <p:style>
              <a:lnRef idx="1">
                <a:schemeClr val="accent1"/>
              </a:lnRef>
              <a:fillRef idx="0">
                <a:schemeClr val="accent1"/>
              </a:fillRef>
              <a:effectRef idx="0">
                <a:schemeClr val="accent1"/>
              </a:effectRef>
              <a:fontRef idx="minor">
                <a:schemeClr val="tx1"/>
              </a:fontRef>
            </p:style>
            <p:txBody>
              <a:bodyPr rtlCol="0" anchor="ctr"/>
              <a:lst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a:lstStyle>
              <a:p>
                <a:pPr algn="ctr"/>
                <a:endParaRPr lang="en-US" sz="1400"/>
              </a:p>
            </p:txBody>
          </p:sp>
          <p:cxnSp>
            <p:nvCxnSpPr>
              <p:cNvPr id="64" name="Straight Connector 63">
                <a:extLst>
                  <a:ext uri="{FF2B5EF4-FFF2-40B4-BE49-F238E27FC236}">
                    <a16:creationId xmlns:a16="http://schemas.microsoft.com/office/drawing/2014/main" id="{25B480A5-BC91-E1A7-CB38-FA03FEEBDBDF}"/>
                  </a:ext>
                </a:extLst>
              </p:cNvPr>
              <p:cNvCxnSpPr>
                <a:cxnSpLocks/>
              </p:cNvCxnSpPr>
              <p:nvPr/>
            </p:nvCxnSpPr>
            <p:spPr>
              <a:xfrm>
                <a:off x="1038033" y="2807334"/>
                <a:ext cx="0" cy="353943"/>
              </a:xfrm>
              <a:prstGeom prst="line">
                <a:avLst/>
              </a:prstGeom>
              <a:ln w="12700">
                <a:gradFill flip="none" rotWithShape="1">
                  <a:gsLst>
                    <a:gs pos="0">
                      <a:srgbClr val="C2C2C2"/>
                    </a:gs>
                    <a:gs pos="90000">
                      <a:schemeClr val="bg1">
                        <a:alpha val="0"/>
                      </a:schemeClr>
                    </a:gs>
                  </a:gsLst>
                  <a:lin ang="16200000" scaled="1"/>
                  <a:tileRect/>
                </a:gra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822108157"/>
      </p:ext>
    </p:extLst>
  </p:cSld>
  <p:clrMapOvr>
    <a:masterClrMapping/>
  </p:clrMapOvr>
  <p:transition>
    <p:fade/>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ed Rectangle 7">
            <a:extLst>
              <a:ext uri="{FF2B5EF4-FFF2-40B4-BE49-F238E27FC236}">
                <a16:creationId xmlns:a16="http://schemas.microsoft.com/office/drawing/2014/main" id="{BC41D488-74C5-6730-AD69-348D6FEC373A}"/>
              </a:ext>
              <a:ext uri="{C183D7F6-B498-43B3-948B-1728B52AA6E4}">
                <adec:decorative xmlns:adec="http://schemas.microsoft.com/office/drawing/2017/decorative" val="1"/>
              </a:ext>
            </a:extLst>
          </p:cNvPr>
          <p:cNvSpPr/>
          <p:nvPr/>
        </p:nvSpPr>
        <p:spPr bwMode="auto">
          <a:xfrm>
            <a:off x="337466" y="1614290"/>
            <a:ext cx="5916490" cy="3744000"/>
          </a:xfrm>
          <a:prstGeom prst="roundRect">
            <a:avLst>
              <a:gd name="adj" fmla="val 2083"/>
            </a:avLst>
          </a:prstGeom>
          <a:solidFill>
            <a:srgbClr val="F4F3F5"/>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5" name="TextBox 12">
            <a:extLst>
              <a:ext uri="{FF2B5EF4-FFF2-40B4-BE49-F238E27FC236}">
                <a16:creationId xmlns:a16="http://schemas.microsoft.com/office/drawing/2014/main" id="{30022E2F-582B-554D-51AE-D9F0EB37957C}"/>
              </a:ext>
            </a:extLst>
          </p:cNvPr>
          <p:cNvSpPr txBox="1">
            <a:spLocks noGrp="1"/>
          </p:cNvSpPr>
          <p:nvPr>
            <p:ph type="title" idx="4294967295"/>
          </p:nvPr>
        </p:nvSpPr>
        <p:spPr>
          <a:xfrm>
            <a:off x="423190" y="420677"/>
            <a:ext cx="4214848" cy="701731"/>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defPPr>
              <a:defRPr lang="en-US"/>
            </a:defPPr>
            <a:lvl1pPr marL="0" algn="l" defTabSz="914367" rtl="0" eaLnBrk="1" latinLnBrk="0" hangingPunct="1">
              <a:lnSpc>
                <a:spcPct val="90000"/>
              </a:lnSpc>
              <a:spcBef>
                <a:spcPct val="0"/>
              </a:spcBef>
              <a:buNone/>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a:lstStyle>
          <a:p>
            <a:pPr marL="457183" marR="0" lvl="1" indent="0" algn="l" defTabSz="914367" rtl="0" eaLnBrk="1" fontAlgn="auto" latinLnBrk="0" hangingPunct="1">
              <a:lnSpc>
                <a:spcPct val="95000"/>
              </a:lnSpc>
              <a:spcBef>
                <a:spcPts val="0"/>
              </a:spcBef>
              <a:spcAft>
                <a:spcPts val="0"/>
              </a:spcAft>
              <a:buClrTx/>
              <a:buSzTx/>
              <a:buFontTx/>
              <a:buNone/>
              <a:tabLst/>
              <a:defRPr/>
            </a:pPr>
            <a:r>
              <a:rPr kumimoji="0" lang="en-US" sz="2400" b="1" i="0" u="none" strike="noStrike" kern="1200" cap="none" spc="-30" normalizeH="0" baseline="0" noProof="0" dirty="0">
                <a:ln>
                  <a:noFill/>
                </a:ln>
                <a:solidFill>
                  <a:schemeClr val="tx1"/>
                </a:solidFill>
                <a:effectLst/>
                <a:uLnTx/>
                <a:uFillTx/>
                <a:latin typeface="Segoe UI Semibold" panose="020B0502040204020203" pitchFamily="34" charset="0"/>
                <a:ea typeface="+mn-ea"/>
                <a:cs typeface="Segoe UI Semibold" panose="020B0502040204020203" pitchFamily="34" charset="0"/>
              </a:rPr>
              <a:t>Copilot for Microsoft 365:</a:t>
            </a:r>
          </a:p>
          <a:p>
            <a:pPr marL="0" marR="0" lvl="0" indent="0" algn="l" defTabSz="914367" rtl="0" eaLnBrk="1" fontAlgn="auto" latinLnBrk="0" hangingPunct="1">
              <a:lnSpc>
                <a:spcPct val="95000"/>
              </a:lnSpc>
              <a:spcBef>
                <a:spcPts val="0"/>
              </a:spcBef>
              <a:spcAft>
                <a:spcPts val="0"/>
              </a:spcAft>
              <a:buClrTx/>
              <a:buSzTx/>
              <a:buFontTx/>
              <a:buNone/>
              <a:tabLst/>
              <a:defRPr/>
            </a:pPr>
            <a:r>
              <a:rPr kumimoji="0" lang="en-US" sz="2400" b="0" i="0" u="none" strike="noStrike" kern="1200" cap="none" spc="-20" normalizeH="0" baseline="0" noProof="0" dirty="0">
                <a:ln>
                  <a:noFill/>
                </a:ln>
                <a:solidFill>
                  <a:schemeClr val="tx1"/>
                </a:solidFill>
                <a:effectLst/>
                <a:uLnTx/>
                <a:uFillTx/>
                <a:latin typeface="Segoe UI Light" panose="020B0502040204020203" pitchFamily="34" charset="0"/>
                <a:ea typeface="+mn-ea"/>
                <a:cs typeface="Segoe UI Light" panose="020B0502040204020203" pitchFamily="34" charset="0"/>
              </a:rPr>
              <a:t>The art and science of prompting</a:t>
            </a:r>
          </a:p>
        </p:txBody>
      </p:sp>
      <p:sp>
        <p:nvSpPr>
          <p:cNvPr id="3" name="Rounded Rectangle 12">
            <a:extLst>
              <a:ext uri="{FF2B5EF4-FFF2-40B4-BE49-F238E27FC236}">
                <a16:creationId xmlns:a16="http://schemas.microsoft.com/office/drawing/2014/main" id="{645DCD82-5B2E-494B-3698-79A9297E3A8A}"/>
              </a:ext>
            </a:extLst>
          </p:cNvPr>
          <p:cNvSpPr/>
          <p:nvPr/>
        </p:nvSpPr>
        <p:spPr bwMode="auto">
          <a:xfrm>
            <a:off x="461815" y="1472055"/>
            <a:ext cx="2465032" cy="288000"/>
          </a:xfrm>
          <a:prstGeom prst="roundRect">
            <a:avLst>
              <a:gd name="adj" fmla="val 50000"/>
            </a:avLst>
          </a:prstGeom>
          <a:gradFill flip="none" rotWithShape="1">
            <a:gsLst>
              <a:gs pos="0">
                <a:srgbClr val="8661C5"/>
              </a:gs>
              <a:gs pos="60000">
                <a:srgbClr val="0078D4"/>
              </a:gs>
            </a:gsLst>
            <a:path path="circle">
              <a:fillToRect l="100000" t="100000"/>
            </a:path>
            <a:tileRect r="-100000" b="-100000"/>
          </a:gradFill>
          <a:ln>
            <a:noFill/>
            <a:headEnd type="none" w="med" len="med"/>
            <a:tailEnd type="none" w="med" len="med"/>
          </a:ln>
          <a:effectLst>
            <a:outerShdw blurRad="114300" dist="63500" dir="2700000" algn="tl" rotWithShape="0">
              <a:srgbClr val="454142">
                <a:alpha val="20000"/>
              </a:srgb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36000" tIns="0" rIns="36000" bIns="0" numCol="1" spcCol="0" rtlCol="0" fromWordArt="0" anchor="ctr"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algn="ctr" defTabSz="932472" fontAlgn="base">
              <a:spcBef>
                <a:spcPct val="0"/>
              </a:spcBef>
              <a:spcAft>
                <a:spcPct val="0"/>
              </a:spcAft>
            </a:pPr>
            <a:r>
              <a:rPr lang="en-US" sz="1200" b="1">
                <a:solidFill>
                  <a:srgbClr val="FFFFFF"/>
                </a:solidFill>
                <a:latin typeface="Segoe UI Semibold" panose="020B0502040204020203" pitchFamily="34" charset="0"/>
                <a:ea typeface="Segoe UI" pitchFamily="34" charset="0"/>
                <a:cs typeface="Segoe UI Semibold" panose="020B0502040204020203" pitchFamily="34" charset="0"/>
              </a:rPr>
              <a:t>3. Keep the conversation going</a:t>
            </a:r>
          </a:p>
        </p:txBody>
      </p:sp>
      <p:sp>
        <p:nvSpPr>
          <p:cNvPr id="84" name="TextBox 21">
            <a:extLst>
              <a:ext uri="{FF2B5EF4-FFF2-40B4-BE49-F238E27FC236}">
                <a16:creationId xmlns:a16="http://schemas.microsoft.com/office/drawing/2014/main" id="{345B5506-B39D-8C99-8CDC-EA47725DE6E0}"/>
              </a:ext>
            </a:extLst>
          </p:cNvPr>
          <p:cNvSpPr txBox="1"/>
          <p:nvPr/>
        </p:nvSpPr>
        <p:spPr>
          <a:xfrm>
            <a:off x="1370618" y="1870850"/>
            <a:ext cx="4156866" cy="338554"/>
          </a:xfrm>
          <a:prstGeom prst="rect">
            <a:avLst/>
          </a:prstGeom>
          <a:noFill/>
        </p:spPr>
        <p:txBody>
          <a:bodyPr wrap="square" lIns="0" tIns="0" rIns="0" bIns="0" anchor="t" anchorCtr="0">
            <a:spAutoFit/>
          </a:bodyPr>
          <a:lst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a:lstStyle>
          <a:p>
            <a:pPr algn="ctr" fontAlgn="base">
              <a:spcBef>
                <a:spcPts val="200"/>
              </a:spcBef>
            </a:pPr>
            <a:r>
              <a:rPr lang="en-CA" sz="1100" kern="0" dirty="0">
                <a:solidFill>
                  <a:srgbClr val="000000"/>
                </a:solidFill>
                <a:effectLst/>
                <a:latin typeface="+mj-lt"/>
                <a:ea typeface="Times New Roman" panose="02020603050405020304" pitchFamily="18" charset="0"/>
                <a:cs typeface="Calibri" panose="020F0502020204030204" pitchFamily="34" charset="0"/>
              </a:rPr>
              <a:t>Following up on your prompts help you collaborate with Copilot to gain more useful, tailored responses.</a:t>
            </a:r>
            <a:endParaRPr lang="en-CA" sz="1000" kern="100" dirty="0">
              <a:effectLst/>
              <a:latin typeface="+mj-lt"/>
              <a:ea typeface="Calibri" panose="020F0502020204030204" pitchFamily="34" charset="0"/>
              <a:cs typeface="Arial" panose="020B0604020202020204" pitchFamily="34" charset="0"/>
            </a:endParaRPr>
          </a:p>
        </p:txBody>
      </p:sp>
      <p:sp>
        <p:nvSpPr>
          <p:cNvPr id="4" name="Rectangle 3">
            <a:extLst>
              <a:ext uri="{FF2B5EF4-FFF2-40B4-BE49-F238E27FC236}">
                <a16:creationId xmlns:a16="http://schemas.microsoft.com/office/drawing/2014/main" id="{05C4215B-AB58-BA7B-629B-BDCB446E9AF6}"/>
              </a:ext>
            </a:extLst>
          </p:cNvPr>
          <p:cNvSpPr/>
          <p:nvPr/>
        </p:nvSpPr>
        <p:spPr bwMode="auto">
          <a:xfrm>
            <a:off x="973652" y="2371248"/>
            <a:ext cx="2081010" cy="697072"/>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0" tIns="0" rIns="0" bIns="0" numCol="1" spcCol="0" rtlCol="0" fromWordArt="0" anchor="t"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defTabSz="932472" fontAlgn="base">
              <a:spcBef>
                <a:spcPct val="0"/>
              </a:spcBef>
              <a:spcAft>
                <a:spcPct val="0"/>
              </a:spcAft>
            </a:pPr>
            <a:r>
              <a:rPr lang="en-CA" sz="1200" b="1" kern="0">
                <a:solidFill>
                  <a:srgbClr val="0078D4"/>
                </a:solidFill>
                <a:latin typeface="+mj-lt"/>
                <a:cs typeface="Calibri" panose="020F0502020204030204" pitchFamily="34" charset="0"/>
              </a:rPr>
              <a:t>Generating content ideas</a:t>
            </a:r>
          </a:p>
          <a:p>
            <a:pPr marL="0" marR="0" lvl="0" indent="0" algn="l" defTabSz="914400" rtl="0" eaLnBrk="1" fontAlgn="base" latinLnBrk="0" hangingPunct="1">
              <a:lnSpc>
                <a:spcPct val="100000"/>
              </a:lnSpc>
              <a:spcBef>
                <a:spcPts val="0"/>
              </a:spcBef>
              <a:spcAft>
                <a:spcPts val="0"/>
              </a:spcAft>
              <a:buClrTx/>
              <a:buSzPts val="1000"/>
              <a:buFontTx/>
              <a:buNone/>
              <a:tabLst>
                <a:tab pos="457200" algn="l"/>
              </a:tabLst>
              <a:defRPr/>
            </a:pPr>
            <a:r>
              <a:rPr lang="en-CA" sz="1000" kern="0">
                <a:solidFill>
                  <a:srgbClr val="000000"/>
                </a:solidFill>
                <a:latin typeface="Segoe UI" panose="020B0502040204020203" pitchFamily="34" charset="0"/>
                <a:cs typeface="Segoe UI" panose="020B0502040204020203" pitchFamily="34" charset="0"/>
              </a:rPr>
              <a:t>Lead with broader requests, then give specific details about the content.</a:t>
            </a:r>
          </a:p>
        </p:txBody>
      </p:sp>
      <p:sp>
        <p:nvSpPr>
          <p:cNvPr id="68" name="Rectangle 67">
            <a:extLst>
              <a:ext uri="{FF2B5EF4-FFF2-40B4-BE49-F238E27FC236}">
                <a16:creationId xmlns:a16="http://schemas.microsoft.com/office/drawing/2014/main" id="{6570ACDC-7935-1E2E-1366-B2F08D39851E}"/>
              </a:ext>
            </a:extLst>
          </p:cNvPr>
          <p:cNvSpPr/>
          <p:nvPr/>
        </p:nvSpPr>
        <p:spPr bwMode="auto">
          <a:xfrm>
            <a:off x="973652" y="3268703"/>
            <a:ext cx="2081010" cy="694168"/>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0" tIns="0" rIns="0" bIns="0" numCol="1" spcCol="0" rtlCol="0" fromWordArt="0" anchor="t"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defTabSz="932472" fontAlgn="base">
              <a:spcBef>
                <a:spcPct val="0"/>
              </a:spcBef>
              <a:spcAft>
                <a:spcPct val="0"/>
              </a:spcAft>
            </a:pPr>
            <a:r>
              <a:rPr lang="en-CA" sz="1200" b="1" kern="0">
                <a:solidFill>
                  <a:srgbClr val="0078D4"/>
                </a:solidFill>
                <a:latin typeface="+mj-lt"/>
                <a:cs typeface="Calibri" panose="020F0502020204030204" pitchFamily="34" charset="0"/>
              </a:rPr>
              <a:t>Enabling insightful meetings</a:t>
            </a:r>
          </a:p>
          <a:p>
            <a:pPr marL="0" marR="0" lvl="0" indent="0" algn="l" defTabSz="914400" rtl="0" eaLnBrk="1" fontAlgn="base" latinLnBrk="0" hangingPunct="1">
              <a:lnSpc>
                <a:spcPct val="100000"/>
              </a:lnSpc>
              <a:spcBef>
                <a:spcPts val="0"/>
              </a:spcBef>
              <a:spcAft>
                <a:spcPts val="0"/>
              </a:spcAft>
              <a:buClrTx/>
              <a:buSzPts val="1000"/>
              <a:buFontTx/>
              <a:buNone/>
              <a:tabLst>
                <a:tab pos="457200" algn="l"/>
              </a:tabLst>
              <a:defRPr/>
            </a:pPr>
            <a:r>
              <a:rPr kumimoji="0" lang="en-CA" sz="1000" b="0" i="0" u="none" strike="noStrike" kern="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Request a meeting recap, then ask for more information about what you should know​.</a:t>
            </a:r>
          </a:p>
        </p:txBody>
      </p:sp>
      <p:sp>
        <p:nvSpPr>
          <p:cNvPr id="70" name="Rectangle 69">
            <a:extLst>
              <a:ext uri="{FF2B5EF4-FFF2-40B4-BE49-F238E27FC236}">
                <a16:creationId xmlns:a16="http://schemas.microsoft.com/office/drawing/2014/main" id="{A0A0CCE9-CA9B-480C-BDE0-8E29E686E2EC}"/>
              </a:ext>
            </a:extLst>
          </p:cNvPr>
          <p:cNvSpPr/>
          <p:nvPr/>
        </p:nvSpPr>
        <p:spPr bwMode="auto">
          <a:xfrm>
            <a:off x="973652" y="4319804"/>
            <a:ext cx="2081010" cy="694168"/>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0" tIns="0" rIns="0" bIns="0" numCol="1" spcCol="0" rtlCol="0" fromWordArt="0" anchor="t"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defTabSz="932472" fontAlgn="base">
              <a:spcBef>
                <a:spcPct val="0"/>
              </a:spcBef>
              <a:spcAft>
                <a:spcPct val="0"/>
              </a:spcAft>
            </a:pPr>
            <a:r>
              <a:rPr lang="en-CA" sz="1200" b="1" kern="0">
                <a:solidFill>
                  <a:srgbClr val="0078D4"/>
                </a:solidFill>
                <a:latin typeface="+mj-lt"/>
                <a:cs typeface="Calibri" panose="020F0502020204030204" pitchFamily="34" charset="0"/>
              </a:rPr>
              <a:t>Storytelling assistance</a:t>
            </a:r>
          </a:p>
          <a:p>
            <a:pPr marL="0" marR="0" lvl="0" indent="0" algn="l" defTabSz="914400" rtl="0" eaLnBrk="1" fontAlgn="base" latinLnBrk="0" hangingPunct="1">
              <a:lnSpc>
                <a:spcPct val="100000"/>
              </a:lnSpc>
              <a:spcBef>
                <a:spcPts val="0"/>
              </a:spcBef>
              <a:spcAft>
                <a:spcPts val="0"/>
              </a:spcAft>
              <a:buClrTx/>
              <a:buSzPts val="1000"/>
              <a:buFontTx/>
              <a:buNone/>
              <a:tabLst>
                <a:tab pos="457200" algn="l"/>
              </a:tabLst>
              <a:defRPr/>
            </a:pPr>
            <a:r>
              <a:rPr kumimoji="0" lang="en-CA" sz="1000" b="0" i="0" u="none" strike="noStrike" kern="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Ask Copilot to write a story, then guide it by giving more specific, relevant details​.</a:t>
            </a:r>
          </a:p>
        </p:txBody>
      </p:sp>
      <p:sp>
        <p:nvSpPr>
          <p:cNvPr id="72" name="Rectangle 71">
            <a:extLst>
              <a:ext uri="{FF2B5EF4-FFF2-40B4-BE49-F238E27FC236}">
                <a16:creationId xmlns:a16="http://schemas.microsoft.com/office/drawing/2014/main" id="{42E85AF2-5770-D2C7-8AEF-68DB4F101621}"/>
              </a:ext>
            </a:extLst>
          </p:cNvPr>
          <p:cNvSpPr/>
          <p:nvPr/>
        </p:nvSpPr>
        <p:spPr bwMode="auto">
          <a:xfrm flipH="1">
            <a:off x="4025253" y="2366975"/>
            <a:ext cx="2081010" cy="736980"/>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0" tIns="0" rIns="0" bIns="0" numCol="1" spcCol="0" rtlCol="0" fromWordArt="0" anchor="t"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defTabSz="932472" fontAlgn="base">
              <a:spcBef>
                <a:spcPct val="0"/>
              </a:spcBef>
              <a:spcAft>
                <a:spcPct val="0"/>
              </a:spcAft>
            </a:pPr>
            <a:r>
              <a:rPr lang="en-US" sz="1200" b="1" kern="0">
                <a:solidFill>
                  <a:srgbClr val="0078D4"/>
                </a:solidFill>
                <a:latin typeface="+mj-lt"/>
                <a:cs typeface="Calibri" panose="020F0502020204030204" pitchFamily="34" charset="0"/>
              </a:rPr>
              <a:t>Gaining insights</a:t>
            </a:r>
          </a:p>
          <a:p>
            <a:pPr marL="0" marR="0" lvl="0" indent="0" algn="l" defTabSz="914400" rtl="0" eaLnBrk="1" fontAlgn="base" latinLnBrk="0" hangingPunct="1">
              <a:lnSpc>
                <a:spcPct val="100000"/>
              </a:lnSpc>
              <a:spcBef>
                <a:spcPts val="0"/>
              </a:spcBef>
              <a:spcAft>
                <a:spcPts val="0"/>
              </a:spcAft>
              <a:buClrTx/>
              <a:buSzPts val="1000"/>
              <a:buFontTx/>
              <a:buNone/>
              <a:tabLst>
                <a:tab pos="457200" algn="l"/>
              </a:tabLst>
              <a:defRPr/>
            </a:pPr>
            <a:r>
              <a:rPr kumimoji="0" lang="en-CA" sz="1000" b="0" i="0" u="none" strike="noStrike" kern="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Ask for a summary of a specific file, then ask relevant questions to gain deeper insights.</a:t>
            </a:r>
          </a:p>
        </p:txBody>
      </p:sp>
      <p:sp>
        <p:nvSpPr>
          <p:cNvPr id="74" name="Rectangle 73">
            <a:extLst>
              <a:ext uri="{FF2B5EF4-FFF2-40B4-BE49-F238E27FC236}">
                <a16:creationId xmlns:a16="http://schemas.microsoft.com/office/drawing/2014/main" id="{451E5D53-6648-9203-3D19-A42FB703EF7B}"/>
              </a:ext>
            </a:extLst>
          </p:cNvPr>
          <p:cNvSpPr/>
          <p:nvPr/>
        </p:nvSpPr>
        <p:spPr bwMode="auto">
          <a:xfrm flipH="1">
            <a:off x="4025253" y="3264430"/>
            <a:ext cx="2081010" cy="901170"/>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0" tIns="0" rIns="0" bIns="0" numCol="1" spcCol="0" rtlCol="0" fromWordArt="0" anchor="t"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defTabSz="932472" fontAlgn="base">
              <a:spcBef>
                <a:spcPct val="0"/>
              </a:spcBef>
              <a:spcAft>
                <a:spcPct val="0"/>
              </a:spcAft>
            </a:pPr>
            <a:r>
              <a:rPr lang="en-US" sz="1200" b="1" kern="0">
                <a:solidFill>
                  <a:srgbClr val="0078D4"/>
                </a:solidFill>
                <a:latin typeface="+mj-lt"/>
                <a:cs typeface="Calibri" panose="020F0502020204030204" pitchFamily="34" charset="0"/>
              </a:rPr>
              <a:t>Translating languages</a:t>
            </a:r>
          </a:p>
          <a:p>
            <a:pPr marL="0" marR="0" lvl="0" indent="0" algn="l" defTabSz="914400" rtl="0" eaLnBrk="1" fontAlgn="base" latinLnBrk="0" hangingPunct="1">
              <a:lnSpc>
                <a:spcPct val="100000"/>
              </a:lnSpc>
              <a:spcBef>
                <a:spcPts val="0"/>
              </a:spcBef>
              <a:spcAft>
                <a:spcPts val="0"/>
              </a:spcAft>
              <a:buClrTx/>
              <a:buSzPts val="1000"/>
              <a:buFontTx/>
              <a:buNone/>
              <a:tabLst>
                <a:tab pos="457200" algn="l"/>
              </a:tabLst>
              <a:defRPr/>
            </a:pPr>
            <a:r>
              <a:rPr kumimoji="0" lang="en-CA" sz="1000" b="0" i="0" u="none" strike="noStrike" kern="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Ask Copilot to translate a sentence to one of the supported languages, then ask for more context or a regional dialect.</a:t>
            </a:r>
          </a:p>
        </p:txBody>
      </p:sp>
      <p:sp>
        <p:nvSpPr>
          <p:cNvPr id="76" name="Rectangle 75">
            <a:extLst>
              <a:ext uri="{FF2B5EF4-FFF2-40B4-BE49-F238E27FC236}">
                <a16:creationId xmlns:a16="http://schemas.microsoft.com/office/drawing/2014/main" id="{3862DEA2-B99A-324C-6F34-3FBA183426D1}"/>
              </a:ext>
            </a:extLst>
          </p:cNvPr>
          <p:cNvSpPr/>
          <p:nvPr/>
        </p:nvSpPr>
        <p:spPr bwMode="auto">
          <a:xfrm flipH="1">
            <a:off x="4025253" y="4315531"/>
            <a:ext cx="2081010" cy="694168"/>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0" tIns="0" rIns="0" bIns="0" numCol="1" spcCol="0" rtlCol="0" fromWordArt="0" anchor="t"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defTabSz="932472" fontAlgn="base">
              <a:spcBef>
                <a:spcPct val="0"/>
              </a:spcBef>
              <a:spcAft>
                <a:spcPct val="0"/>
              </a:spcAft>
            </a:pPr>
            <a:r>
              <a:rPr lang="en-US" sz="1200" b="1" kern="0">
                <a:solidFill>
                  <a:srgbClr val="0078D4"/>
                </a:solidFill>
                <a:latin typeface="+mj-lt"/>
                <a:cs typeface="Calibri" panose="020F0502020204030204" pitchFamily="34" charset="0"/>
              </a:rPr>
              <a:t>Solving technical problems</a:t>
            </a:r>
          </a:p>
          <a:p>
            <a:pPr marL="0" marR="0" lvl="0" indent="0" algn="l" defTabSz="914400" rtl="0" eaLnBrk="1" fontAlgn="base" latinLnBrk="0" hangingPunct="1">
              <a:lnSpc>
                <a:spcPct val="100000"/>
              </a:lnSpc>
              <a:spcBef>
                <a:spcPts val="0"/>
              </a:spcBef>
              <a:spcAft>
                <a:spcPts val="0"/>
              </a:spcAft>
              <a:buClrTx/>
              <a:buSzPts val="1000"/>
              <a:buFontTx/>
              <a:buNone/>
              <a:tabLst>
                <a:tab pos="457200" algn="l"/>
              </a:tabLst>
              <a:defRPr/>
            </a:pPr>
            <a:r>
              <a:rPr kumimoji="0" lang="en-CA" sz="1000" b="0" i="0" u="none" strike="noStrike" kern="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Present a technical problem, then narrow it down, or ask for step-by-step guidance​.</a:t>
            </a:r>
          </a:p>
        </p:txBody>
      </p:sp>
      <p:sp>
        <p:nvSpPr>
          <p:cNvPr id="78" name="Graphic 123">
            <a:extLst>
              <a:ext uri="{FF2B5EF4-FFF2-40B4-BE49-F238E27FC236}">
                <a16:creationId xmlns:a16="http://schemas.microsoft.com/office/drawing/2014/main" id="{70660373-BE9B-ED77-3997-709B4C1C7467}"/>
              </a:ext>
              <a:ext uri="{C183D7F6-B498-43B3-948B-1728B52AA6E4}">
                <adec:decorative xmlns:adec="http://schemas.microsoft.com/office/drawing/2017/decorative" val="1"/>
              </a:ext>
            </a:extLst>
          </p:cNvPr>
          <p:cNvSpPr>
            <a:spLocks noChangeAspect="1"/>
          </p:cNvSpPr>
          <p:nvPr/>
        </p:nvSpPr>
        <p:spPr>
          <a:xfrm>
            <a:off x="3561412" y="4390874"/>
            <a:ext cx="229355" cy="278025"/>
          </a:xfrm>
          <a:custGeom>
            <a:avLst/>
            <a:gdLst>
              <a:gd name="connsiteX0" fmla="*/ 235922 w 387153"/>
              <a:gd name="connsiteY0" fmla="*/ 0 h 483941"/>
              <a:gd name="connsiteX1" fmla="*/ 151232 w 387153"/>
              <a:gd name="connsiteY1" fmla="*/ 0 h 483941"/>
              <a:gd name="connsiteX2" fmla="*/ 97127 w 387153"/>
              <a:gd name="connsiteY2" fmla="*/ 48394 h 483941"/>
              <a:gd name="connsiteX3" fmla="*/ 54443 w 387153"/>
              <a:gd name="connsiteY3" fmla="*/ 48394 h 483941"/>
              <a:gd name="connsiteX4" fmla="*/ 0 w 387153"/>
              <a:gd name="connsiteY4" fmla="*/ 102838 h 483941"/>
              <a:gd name="connsiteX5" fmla="*/ 0 w 387153"/>
              <a:gd name="connsiteY5" fmla="*/ 429498 h 483941"/>
              <a:gd name="connsiteX6" fmla="*/ 54443 w 387153"/>
              <a:gd name="connsiteY6" fmla="*/ 483942 h 483941"/>
              <a:gd name="connsiteX7" fmla="*/ 332710 w 387153"/>
              <a:gd name="connsiteY7" fmla="*/ 483942 h 483941"/>
              <a:gd name="connsiteX8" fmla="*/ 387153 w 387153"/>
              <a:gd name="connsiteY8" fmla="*/ 429498 h 483941"/>
              <a:gd name="connsiteX9" fmla="*/ 387153 w 387153"/>
              <a:gd name="connsiteY9" fmla="*/ 102838 h 483941"/>
              <a:gd name="connsiteX10" fmla="*/ 332710 w 387153"/>
              <a:gd name="connsiteY10" fmla="*/ 48394 h 483941"/>
              <a:gd name="connsiteX11" fmla="*/ 290026 w 387153"/>
              <a:gd name="connsiteY11" fmla="*/ 48394 h 483941"/>
              <a:gd name="connsiteX12" fmla="*/ 235922 w 387153"/>
              <a:gd name="connsiteY12" fmla="*/ 0 h 483941"/>
              <a:gd name="connsiteX13" fmla="*/ 151232 w 387153"/>
              <a:gd name="connsiteY13" fmla="*/ 36296 h 483941"/>
              <a:gd name="connsiteX14" fmla="*/ 235922 w 387153"/>
              <a:gd name="connsiteY14" fmla="*/ 36296 h 483941"/>
              <a:gd name="connsiteX15" fmla="*/ 254069 w 387153"/>
              <a:gd name="connsiteY15" fmla="*/ 54443 h 483941"/>
              <a:gd name="connsiteX16" fmla="*/ 235922 w 387153"/>
              <a:gd name="connsiteY16" fmla="*/ 72591 h 483941"/>
              <a:gd name="connsiteX17" fmla="*/ 151232 w 387153"/>
              <a:gd name="connsiteY17" fmla="*/ 72591 h 483941"/>
              <a:gd name="connsiteX18" fmla="*/ 133084 w 387153"/>
              <a:gd name="connsiteY18" fmla="*/ 54443 h 483941"/>
              <a:gd name="connsiteX19" fmla="*/ 151232 w 387153"/>
              <a:gd name="connsiteY19" fmla="*/ 36296 h 483941"/>
              <a:gd name="connsiteX20" fmla="*/ 321337 w 387153"/>
              <a:gd name="connsiteY20" fmla="*/ 162604 h 483941"/>
              <a:gd name="connsiteX21" fmla="*/ 321337 w 387153"/>
              <a:gd name="connsiteY21" fmla="*/ 188253 h 483941"/>
              <a:gd name="connsiteX22" fmla="*/ 272943 w 387153"/>
              <a:gd name="connsiteY22" fmla="*/ 236647 h 483941"/>
              <a:gd name="connsiteX23" fmla="*/ 247294 w 387153"/>
              <a:gd name="connsiteY23" fmla="*/ 236647 h 483941"/>
              <a:gd name="connsiteX24" fmla="*/ 223097 w 387153"/>
              <a:gd name="connsiteY24" fmla="*/ 212450 h 483941"/>
              <a:gd name="connsiteX25" fmla="*/ 222192 w 387153"/>
              <a:gd name="connsiteY25" fmla="*/ 186801 h 483941"/>
              <a:gd name="connsiteX26" fmla="*/ 247841 w 387153"/>
              <a:gd name="connsiteY26" fmla="*/ 185896 h 483941"/>
              <a:gd name="connsiteX27" fmla="*/ 248746 w 387153"/>
              <a:gd name="connsiteY27" fmla="*/ 186801 h 483941"/>
              <a:gd name="connsiteX28" fmla="*/ 260119 w 387153"/>
              <a:gd name="connsiteY28" fmla="*/ 198174 h 483941"/>
              <a:gd name="connsiteX29" fmla="*/ 295688 w 387153"/>
              <a:gd name="connsiteY29" fmla="*/ 162604 h 483941"/>
              <a:gd name="connsiteX30" fmla="*/ 321337 w 387153"/>
              <a:gd name="connsiteY30" fmla="*/ 162604 h 483941"/>
              <a:gd name="connsiteX31" fmla="*/ 321337 w 387153"/>
              <a:gd name="connsiteY31" fmla="*/ 321337 h 483941"/>
              <a:gd name="connsiteX32" fmla="*/ 272943 w 387153"/>
              <a:gd name="connsiteY32" fmla="*/ 369731 h 483941"/>
              <a:gd name="connsiteX33" fmla="*/ 247294 w 387153"/>
              <a:gd name="connsiteY33" fmla="*/ 369731 h 483941"/>
              <a:gd name="connsiteX34" fmla="*/ 223097 w 387153"/>
              <a:gd name="connsiteY34" fmla="*/ 345534 h 483941"/>
              <a:gd name="connsiteX35" fmla="*/ 222192 w 387153"/>
              <a:gd name="connsiteY35" fmla="*/ 319885 h 483941"/>
              <a:gd name="connsiteX36" fmla="*/ 247841 w 387153"/>
              <a:gd name="connsiteY36" fmla="*/ 318980 h 483941"/>
              <a:gd name="connsiteX37" fmla="*/ 248746 w 387153"/>
              <a:gd name="connsiteY37" fmla="*/ 319885 h 483941"/>
              <a:gd name="connsiteX38" fmla="*/ 260119 w 387153"/>
              <a:gd name="connsiteY38" fmla="*/ 331258 h 483941"/>
              <a:gd name="connsiteX39" fmla="*/ 295688 w 387153"/>
              <a:gd name="connsiteY39" fmla="*/ 295688 h 483941"/>
              <a:gd name="connsiteX40" fmla="*/ 321337 w 387153"/>
              <a:gd name="connsiteY40" fmla="*/ 294783 h 483941"/>
              <a:gd name="connsiteX41" fmla="*/ 322242 w 387153"/>
              <a:gd name="connsiteY41" fmla="*/ 320432 h 483941"/>
              <a:gd name="connsiteX42" fmla="*/ 321337 w 387153"/>
              <a:gd name="connsiteY42" fmla="*/ 321337 h 483941"/>
              <a:gd name="connsiteX43" fmla="*/ 72591 w 387153"/>
              <a:gd name="connsiteY43" fmla="*/ 199626 h 483941"/>
              <a:gd name="connsiteX44" fmla="*/ 90739 w 387153"/>
              <a:gd name="connsiteY44" fmla="*/ 181478 h 483941"/>
              <a:gd name="connsiteX45" fmla="*/ 175429 w 387153"/>
              <a:gd name="connsiteY45" fmla="*/ 181478 h 483941"/>
              <a:gd name="connsiteX46" fmla="*/ 193577 w 387153"/>
              <a:gd name="connsiteY46" fmla="*/ 199626 h 483941"/>
              <a:gd name="connsiteX47" fmla="*/ 175429 w 387153"/>
              <a:gd name="connsiteY47" fmla="*/ 217774 h 483941"/>
              <a:gd name="connsiteX48" fmla="*/ 90739 w 387153"/>
              <a:gd name="connsiteY48" fmla="*/ 217774 h 483941"/>
              <a:gd name="connsiteX49" fmla="*/ 72591 w 387153"/>
              <a:gd name="connsiteY49" fmla="*/ 199626 h 483941"/>
              <a:gd name="connsiteX50" fmla="*/ 90739 w 387153"/>
              <a:gd name="connsiteY50" fmla="*/ 314562 h 483941"/>
              <a:gd name="connsiteX51" fmla="*/ 175429 w 387153"/>
              <a:gd name="connsiteY51" fmla="*/ 314562 h 483941"/>
              <a:gd name="connsiteX52" fmla="*/ 193577 w 387153"/>
              <a:gd name="connsiteY52" fmla="*/ 332710 h 483941"/>
              <a:gd name="connsiteX53" fmla="*/ 175429 w 387153"/>
              <a:gd name="connsiteY53" fmla="*/ 350858 h 483941"/>
              <a:gd name="connsiteX54" fmla="*/ 90739 w 387153"/>
              <a:gd name="connsiteY54" fmla="*/ 350858 h 483941"/>
              <a:gd name="connsiteX55" fmla="*/ 72591 w 387153"/>
              <a:gd name="connsiteY55" fmla="*/ 332710 h 483941"/>
              <a:gd name="connsiteX56" fmla="*/ 90739 w 387153"/>
              <a:gd name="connsiteY56" fmla="*/ 314562 h 483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87153" h="483941">
                <a:moveTo>
                  <a:pt x="235922" y="0"/>
                </a:moveTo>
                <a:lnTo>
                  <a:pt x="151232" y="0"/>
                </a:lnTo>
                <a:cubicBezTo>
                  <a:pt x="123505" y="1"/>
                  <a:pt x="100208" y="20839"/>
                  <a:pt x="97127" y="48394"/>
                </a:cubicBezTo>
                <a:lnTo>
                  <a:pt x="54443" y="48394"/>
                </a:lnTo>
                <a:cubicBezTo>
                  <a:pt x="24375" y="48394"/>
                  <a:pt x="0" y="72769"/>
                  <a:pt x="0" y="102838"/>
                </a:cubicBezTo>
                <a:lnTo>
                  <a:pt x="0" y="429498"/>
                </a:lnTo>
                <a:cubicBezTo>
                  <a:pt x="0" y="459566"/>
                  <a:pt x="24375" y="483942"/>
                  <a:pt x="54443" y="483942"/>
                </a:cubicBezTo>
                <a:lnTo>
                  <a:pt x="332710" y="483942"/>
                </a:lnTo>
                <a:cubicBezTo>
                  <a:pt x="362777" y="483942"/>
                  <a:pt x="387153" y="459566"/>
                  <a:pt x="387153" y="429498"/>
                </a:cubicBezTo>
                <a:lnTo>
                  <a:pt x="387153" y="102838"/>
                </a:lnTo>
                <a:cubicBezTo>
                  <a:pt x="387153" y="72769"/>
                  <a:pt x="362777" y="48394"/>
                  <a:pt x="332710" y="48394"/>
                </a:cubicBezTo>
                <a:lnTo>
                  <a:pt x="290026" y="48394"/>
                </a:lnTo>
                <a:cubicBezTo>
                  <a:pt x="286946" y="20839"/>
                  <a:pt x="263649" y="1"/>
                  <a:pt x="235922" y="0"/>
                </a:cubicBezTo>
                <a:close/>
                <a:moveTo>
                  <a:pt x="151232" y="36296"/>
                </a:moveTo>
                <a:lnTo>
                  <a:pt x="235922" y="36296"/>
                </a:lnTo>
                <a:cubicBezTo>
                  <a:pt x="245944" y="36296"/>
                  <a:pt x="254069" y="44421"/>
                  <a:pt x="254069" y="54443"/>
                </a:cubicBezTo>
                <a:cubicBezTo>
                  <a:pt x="254069" y="64466"/>
                  <a:pt x="245944" y="72591"/>
                  <a:pt x="235922" y="72591"/>
                </a:cubicBezTo>
                <a:lnTo>
                  <a:pt x="151232" y="72591"/>
                </a:lnTo>
                <a:cubicBezTo>
                  <a:pt x="141209" y="72591"/>
                  <a:pt x="133084" y="64466"/>
                  <a:pt x="133084" y="54443"/>
                </a:cubicBezTo>
                <a:cubicBezTo>
                  <a:pt x="133084" y="44421"/>
                  <a:pt x="141209" y="36296"/>
                  <a:pt x="151232" y="36296"/>
                </a:cubicBezTo>
                <a:close/>
                <a:moveTo>
                  <a:pt x="321337" y="162604"/>
                </a:moveTo>
                <a:cubicBezTo>
                  <a:pt x="328415" y="169690"/>
                  <a:pt x="328415" y="181168"/>
                  <a:pt x="321337" y="188253"/>
                </a:cubicBezTo>
                <a:lnTo>
                  <a:pt x="272943" y="236647"/>
                </a:lnTo>
                <a:cubicBezTo>
                  <a:pt x="265858" y="243725"/>
                  <a:pt x="254379" y="243725"/>
                  <a:pt x="247294" y="236647"/>
                </a:cubicBezTo>
                <a:lnTo>
                  <a:pt x="223097" y="212450"/>
                </a:lnTo>
                <a:cubicBezTo>
                  <a:pt x="215765" y="205617"/>
                  <a:pt x="215359" y="194133"/>
                  <a:pt x="222192" y="186801"/>
                </a:cubicBezTo>
                <a:cubicBezTo>
                  <a:pt x="229025" y="179469"/>
                  <a:pt x="240507" y="179063"/>
                  <a:pt x="247841" y="185896"/>
                </a:cubicBezTo>
                <a:cubicBezTo>
                  <a:pt x="248153" y="186187"/>
                  <a:pt x="248456" y="186489"/>
                  <a:pt x="248746" y="186801"/>
                </a:cubicBezTo>
                <a:lnTo>
                  <a:pt x="260119" y="198174"/>
                </a:lnTo>
                <a:lnTo>
                  <a:pt x="295688" y="162604"/>
                </a:lnTo>
                <a:cubicBezTo>
                  <a:pt x="302773" y="155528"/>
                  <a:pt x="314252" y="155528"/>
                  <a:pt x="321337" y="162604"/>
                </a:cubicBezTo>
                <a:close/>
                <a:moveTo>
                  <a:pt x="321337" y="321337"/>
                </a:moveTo>
                <a:lnTo>
                  <a:pt x="272943" y="369731"/>
                </a:lnTo>
                <a:cubicBezTo>
                  <a:pt x="265858" y="376809"/>
                  <a:pt x="254379" y="376809"/>
                  <a:pt x="247294" y="369731"/>
                </a:cubicBezTo>
                <a:lnTo>
                  <a:pt x="223097" y="345534"/>
                </a:lnTo>
                <a:cubicBezTo>
                  <a:pt x="215765" y="338701"/>
                  <a:pt x="215359" y="327217"/>
                  <a:pt x="222192" y="319885"/>
                </a:cubicBezTo>
                <a:cubicBezTo>
                  <a:pt x="229025" y="312554"/>
                  <a:pt x="240507" y="312147"/>
                  <a:pt x="247841" y="318980"/>
                </a:cubicBezTo>
                <a:cubicBezTo>
                  <a:pt x="248153" y="319271"/>
                  <a:pt x="248456" y="319573"/>
                  <a:pt x="248746" y="319885"/>
                </a:cubicBezTo>
                <a:lnTo>
                  <a:pt x="260119" y="331258"/>
                </a:lnTo>
                <a:lnTo>
                  <a:pt x="295688" y="295688"/>
                </a:lnTo>
                <a:cubicBezTo>
                  <a:pt x="302522" y="288357"/>
                  <a:pt x="314006" y="287950"/>
                  <a:pt x="321337" y="294783"/>
                </a:cubicBezTo>
                <a:cubicBezTo>
                  <a:pt x="328669" y="301617"/>
                  <a:pt x="329076" y="313098"/>
                  <a:pt x="322242" y="320432"/>
                </a:cubicBezTo>
                <a:cubicBezTo>
                  <a:pt x="321952" y="320744"/>
                  <a:pt x="321649" y="321047"/>
                  <a:pt x="321337" y="321337"/>
                </a:cubicBezTo>
                <a:close/>
                <a:moveTo>
                  <a:pt x="72591" y="199626"/>
                </a:moveTo>
                <a:cubicBezTo>
                  <a:pt x="72591" y="189603"/>
                  <a:pt x="80716" y="181478"/>
                  <a:pt x="90739" y="181478"/>
                </a:cubicBezTo>
                <a:lnTo>
                  <a:pt x="175429" y="181478"/>
                </a:lnTo>
                <a:cubicBezTo>
                  <a:pt x="185451" y="181478"/>
                  <a:pt x="193577" y="189603"/>
                  <a:pt x="193577" y="199626"/>
                </a:cubicBezTo>
                <a:cubicBezTo>
                  <a:pt x="193577" y="209648"/>
                  <a:pt x="185451" y="217774"/>
                  <a:pt x="175429" y="217774"/>
                </a:cubicBezTo>
                <a:lnTo>
                  <a:pt x="90739" y="217774"/>
                </a:lnTo>
                <a:cubicBezTo>
                  <a:pt x="80716" y="217774"/>
                  <a:pt x="72591" y="209648"/>
                  <a:pt x="72591" y="199626"/>
                </a:cubicBezTo>
                <a:close/>
                <a:moveTo>
                  <a:pt x="90739" y="314562"/>
                </a:moveTo>
                <a:lnTo>
                  <a:pt x="175429" y="314562"/>
                </a:lnTo>
                <a:cubicBezTo>
                  <a:pt x="185451" y="314562"/>
                  <a:pt x="193577" y="322687"/>
                  <a:pt x="193577" y="332710"/>
                </a:cubicBezTo>
                <a:cubicBezTo>
                  <a:pt x="193577" y="342732"/>
                  <a:pt x="185451" y="350858"/>
                  <a:pt x="175429" y="350858"/>
                </a:cubicBezTo>
                <a:lnTo>
                  <a:pt x="90739" y="350858"/>
                </a:lnTo>
                <a:cubicBezTo>
                  <a:pt x="80716" y="350858"/>
                  <a:pt x="72591" y="342732"/>
                  <a:pt x="72591" y="332710"/>
                </a:cubicBezTo>
                <a:cubicBezTo>
                  <a:pt x="72591" y="322687"/>
                  <a:pt x="80716" y="314562"/>
                  <a:pt x="90739" y="314562"/>
                </a:cubicBezTo>
                <a:close/>
              </a:path>
            </a:pathLst>
          </a:custGeom>
          <a:gradFill flip="none" rotWithShape="1">
            <a:gsLst>
              <a:gs pos="8000">
                <a:srgbClr val="8661C5"/>
              </a:gs>
              <a:gs pos="100000">
                <a:srgbClr val="0078D4"/>
              </a:gs>
            </a:gsLst>
            <a:path path="circle">
              <a:fillToRect l="100000" t="100000"/>
            </a:path>
            <a:tileRect r="-100000" b="-100000"/>
          </a:gradFill>
          <a:ln>
            <a:noFill/>
            <a:headEnd type="none" w="med" len="med"/>
            <a:tailEnd type="none" w="med" len="med"/>
          </a:ln>
          <a:effectLst>
            <a:outerShdw blurRad="63500" dist="63500" dir="2700000" algn="tl" rotWithShape="0">
              <a:srgbClr val="454142">
                <a:alpha val="15000"/>
              </a:srgb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36000" tIns="0" rIns="36000" bIns="0" numCol="1" spcCol="0" rtlCol="0" fromWordArt="0" anchor="ctr"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algn="ctr" defTabSz="932472" fontAlgn="base">
              <a:spcBef>
                <a:spcPct val="0"/>
              </a:spcBef>
              <a:spcAft>
                <a:spcPct val="0"/>
              </a:spcAft>
            </a:pPr>
            <a:endParaRPr lang="en-US" sz="1050" b="1">
              <a:solidFill>
                <a:srgbClr val="FFFFFF"/>
              </a:solidFill>
              <a:latin typeface="Segoe Pro Semibold" panose="020B0502040504020203" pitchFamily="34" charset="0"/>
              <a:cs typeface="Segoe UI" pitchFamily="34" charset="0"/>
            </a:endParaRPr>
          </a:p>
        </p:txBody>
      </p:sp>
      <p:sp>
        <p:nvSpPr>
          <p:cNvPr id="79" name="Graphic 125">
            <a:extLst>
              <a:ext uri="{FF2B5EF4-FFF2-40B4-BE49-F238E27FC236}">
                <a16:creationId xmlns:a16="http://schemas.microsoft.com/office/drawing/2014/main" id="{FD631E2B-3900-5D6B-40B9-15100892D52D}"/>
              </a:ext>
              <a:ext uri="{C183D7F6-B498-43B3-948B-1728B52AA6E4}">
                <adec:decorative xmlns:adec="http://schemas.microsoft.com/office/drawing/2017/decorative" val="1"/>
              </a:ext>
            </a:extLst>
          </p:cNvPr>
          <p:cNvSpPr>
            <a:spLocks noChangeAspect="1"/>
          </p:cNvSpPr>
          <p:nvPr/>
        </p:nvSpPr>
        <p:spPr>
          <a:xfrm>
            <a:off x="3510199" y="3332308"/>
            <a:ext cx="331780" cy="214097"/>
          </a:xfrm>
          <a:custGeom>
            <a:avLst/>
            <a:gdLst>
              <a:gd name="connsiteX0" fmla="*/ 373922 w 509132"/>
              <a:gd name="connsiteY0" fmla="*/ 31536 h 338787"/>
              <a:gd name="connsiteX1" fmla="*/ 358194 w 509132"/>
              <a:gd name="connsiteY1" fmla="*/ 1144 h 338787"/>
              <a:gd name="connsiteX2" fmla="*/ 327802 w 509132"/>
              <a:gd name="connsiteY2" fmla="*/ 16872 h 338787"/>
              <a:gd name="connsiteX3" fmla="*/ 319962 w 509132"/>
              <a:gd name="connsiteY3" fmla="*/ 49393 h 338787"/>
              <a:gd name="connsiteX4" fmla="*/ 279989 w 509132"/>
              <a:gd name="connsiteY4" fmla="*/ 48473 h 338787"/>
              <a:gd name="connsiteX5" fmla="*/ 254134 w 509132"/>
              <a:gd name="connsiteY5" fmla="*/ 70892 h 338787"/>
              <a:gd name="connsiteX6" fmla="*/ 276553 w 509132"/>
              <a:gd name="connsiteY6" fmla="*/ 96747 h 338787"/>
              <a:gd name="connsiteX7" fmla="*/ 310816 w 509132"/>
              <a:gd name="connsiteY7" fmla="*/ 97884 h 338787"/>
              <a:gd name="connsiteX8" fmla="*/ 305009 w 509132"/>
              <a:gd name="connsiteY8" fmla="*/ 138971 h 338787"/>
              <a:gd name="connsiteX9" fmla="*/ 241225 w 509132"/>
              <a:gd name="connsiteY9" fmla="*/ 204303 h 338787"/>
              <a:gd name="connsiteX10" fmla="*/ 247008 w 509132"/>
              <a:gd name="connsiteY10" fmla="*/ 298260 h 338787"/>
              <a:gd name="connsiteX11" fmla="*/ 307477 w 509132"/>
              <a:gd name="connsiteY11" fmla="*/ 312488 h 338787"/>
              <a:gd name="connsiteX12" fmla="*/ 331383 w 509132"/>
              <a:gd name="connsiteY12" fmla="*/ 304745 h 338787"/>
              <a:gd name="connsiteX13" fmla="*/ 365228 w 509132"/>
              <a:gd name="connsiteY13" fmla="*/ 309802 h 338787"/>
              <a:gd name="connsiteX14" fmla="*/ 373631 w 509132"/>
              <a:gd name="connsiteY14" fmla="*/ 282241 h 338787"/>
              <a:gd name="connsiteX15" fmla="*/ 372639 w 509132"/>
              <a:gd name="connsiteY15" fmla="*/ 279459 h 338787"/>
              <a:gd name="connsiteX16" fmla="*/ 438818 w 509132"/>
              <a:gd name="connsiteY16" fmla="*/ 181219 h 338787"/>
              <a:gd name="connsiteX17" fmla="*/ 454740 w 509132"/>
              <a:gd name="connsiteY17" fmla="*/ 202125 h 338787"/>
              <a:gd name="connsiteX18" fmla="*/ 457136 w 509132"/>
              <a:gd name="connsiteY18" fmla="*/ 248341 h 338787"/>
              <a:gd name="connsiteX19" fmla="*/ 412613 w 509132"/>
              <a:gd name="connsiteY19" fmla="*/ 292937 h 338787"/>
              <a:gd name="connsiteX20" fmla="*/ 401797 w 509132"/>
              <a:gd name="connsiteY20" fmla="*/ 325409 h 338787"/>
              <a:gd name="connsiteX21" fmla="*/ 434269 w 509132"/>
              <a:gd name="connsiteY21" fmla="*/ 336225 h 338787"/>
              <a:gd name="connsiteX22" fmla="*/ 502529 w 509132"/>
              <a:gd name="connsiteY22" fmla="*/ 265086 h 338787"/>
              <a:gd name="connsiteX23" fmla="*/ 498416 w 509132"/>
              <a:gd name="connsiteY23" fmla="*/ 181267 h 338787"/>
              <a:gd name="connsiteX24" fmla="*/ 447505 w 509132"/>
              <a:gd name="connsiteY24" fmla="*/ 128880 h 338787"/>
              <a:gd name="connsiteX25" fmla="*/ 447650 w 509132"/>
              <a:gd name="connsiteY25" fmla="*/ 120992 h 338787"/>
              <a:gd name="connsiteX26" fmla="*/ 423538 w 509132"/>
              <a:gd name="connsiteY26" fmla="*/ 96711 h 338787"/>
              <a:gd name="connsiteX27" fmla="*/ 399885 w 509132"/>
              <a:gd name="connsiteY27" fmla="*/ 115427 h 338787"/>
              <a:gd name="connsiteX28" fmla="*/ 356427 w 509132"/>
              <a:gd name="connsiteY28" fmla="*/ 118766 h 338787"/>
              <a:gd name="connsiteX29" fmla="*/ 360444 w 509132"/>
              <a:gd name="connsiteY29" fmla="*/ 95440 h 338787"/>
              <a:gd name="connsiteX30" fmla="*/ 429212 w 509132"/>
              <a:gd name="connsiteY30" fmla="*/ 83995 h 338787"/>
              <a:gd name="connsiteX31" fmla="*/ 446286 w 509132"/>
              <a:gd name="connsiteY31" fmla="*/ 54338 h 338787"/>
              <a:gd name="connsiteX32" fmla="*/ 417694 w 509132"/>
              <a:gd name="connsiteY32" fmla="*/ 37004 h 338787"/>
              <a:gd name="connsiteX33" fmla="*/ 370171 w 509132"/>
              <a:gd name="connsiteY33" fmla="*/ 45667 h 338787"/>
              <a:gd name="connsiteX34" fmla="*/ 373922 w 509132"/>
              <a:gd name="connsiteY34" fmla="*/ 31536 h 338787"/>
              <a:gd name="connsiteX35" fmla="*/ 284731 w 509132"/>
              <a:gd name="connsiteY35" fmla="*/ 225475 h 338787"/>
              <a:gd name="connsiteX36" fmla="*/ 303073 w 509132"/>
              <a:gd name="connsiteY36" fmla="*/ 200383 h 338787"/>
              <a:gd name="connsiteX37" fmla="*/ 305444 w 509132"/>
              <a:gd name="connsiteY37" fmla="*/ 223927 h 338787"/>
              <a:gd name="connsiteX38" fmla="*/ 313695 w 509132"/>
              <a:gd name="connsiteY38" fmla="*/ 259666 h 338787"/>
              <a:gd name="connsiteX39" fmla="*/ 297386 w 509132"/>
              <a:gd name="connsiteY39" fmla="*/ 265158 h 338787"/>
              <a:gd name="connsiteX40" fmla="*/ 282529 w 509132"/>
              <a:gd name="connsiteY40" fmla="*/ 265304 h 338787"/>
              <a:gd name="connsiteX41" fmla="*/ 282433 w 509132"/>
              <a:gd name="connsiteY41" fmla="*/ 265279 h 338787"/>
              <a:gd name="connsiteX42" fmla="*/ 284731 w 509132"/>
              <a:gd name="connsiteY42" fmla="*/ 225475 h 338787"/>
              <a:gd name="connsiteX43" fmla="*/ 393570 w 509132"/>
              <a:gd name="connsiteY43" fmla="*/ 163482 h 338787"/>
              <a:gd name="connsiteX44" fmla="*/ 355629 w 509132"/>
              <a:gd name="connsiteY44" fmla="*/ 229540 h 338787"/>
              <a:gd name="connsiteX45" fmla="*/ 353330 w 509132"/>
              <a:gd name="connsiteY45" fmla="*/ 216837 h 338787"/>
              <a:gd name="connsiteX46" fmla="*/ 351201 w 509132"/>
              <a:gd name="connsiteY46" fmla="*/ 170766 h 338787"/>
              <a:gd name="connsiteX47" fmla="*/ 353621 w 509132"/>
              <a:gd name="connsiteY47" fmla="*/ 169894 h 338787"/>
              <a:gd name="connsiteX48" fmla="*/ 393570 w 509132"/>
              <a:gd name="connsiteY48" fmla="*/ 163482 h 338787"/>
              <a:gd name="connsiteX49" fmla="*/ 393570 w 509132"/>
              <a:gd name="connsiteY49" fmla="*/ 163482 h 338787"/>
              <a:gd name="connsiteX50" fmla="*/ 353621 w 509132"/>
              <a:gd name="connsiteY50" fmla="*/ 169894 h 338787"/>
              <a:gd name="connsiteX51" fmla="*/ 393570 w 509132"/>
              <a:gd name="connsiteY51" fmla="*/ 163482 h 338787"/>
              <a:gd name="connsiteX52" fmla="*/ 146058 w 509132"/>
              <a:gd name="connsiteY52" fmla="*/ 55418 h 338787"/>
              <a:gd name="connsiteX53" fmla="*/ 38236 w 509132"/>
              <a:gd name="connsiteY53" fmla="*/ 63427 h 338787"/>
              <a:gd name="connsiteX54" fmla="*/ 27136 w 509132"/>
              <a:gd name="connsiteY54" fmla="*/ 95797 h 338787"/>
              <a:gd name="connsiteX55" fmla="*/ 58755 w 509132"/>
              <a:gd name="connsiteY55" fmla="*/ 107248 h 338787"/>
              <a:gd name="connsiteX56" fmla="*/ 132532 w 509132"/>
              <a:gd name="connsiteY56" fmla="*/ 101876 h 338787"/>
              <a:gd name="connsiteX57" fmla="*/ 149228 w 509132"/>
              <a:gd name="connsiteY57" fmla="*/ 110829 h 338787"/>
              <a:gd name="connsiteX58" fmla="*/ 155446 w 509132"/>
              <a:gd name="connsiteY58" fmla="*/ 121815 h 338787"/>
              <a:gd name="connsiteX59" fmla="*/ 157624 w 509132"/>
              <a:gd name="connsiteY59" fmla="*/ 138511 h 338787"/>
              <a:gd name="connsiteX60" fmla="*/ 144195 w 509132"/>
              <a:gd name="connsiteY60" fmla="*/ 135680 h 338787"/>
              <a:gd name="connsiteX61" fmla="*/ 41067 w 509132"/>
              <a:gd name="connsiteY61" fmla="*/ 151166 h 338787"/>
              <a:gd name="connsiteX62" fmla="*/ 367 w 509132"/>
              <a:gd name="connsiteY62" fmla="*/ 234597 h 338787"/>
              <a:gd name="connsiteX63" fmla="*/ 62602 w 509132"/>
              <a:gd name="connsiteY63" fmla="*/ 310479 h 338787"/>
              <a:gd name="connsiteX64" fmla="*/ 156414 w 509132"/>
              <a:gd name="connsiteY64" fmla="*/ 298212 h 338787"/>
              <a:gd name="connsiteX65" fmla="*/ 158350 w 509132"/>
              <a:gd name="connsiteY65" fmla="*/ 297244 h 338787"/>
              <a:gd name="connsiteX66" fmla="*/ 188354 w 509132"/>
              <a:gd name="connsiteY66" fmla="*/ 313698 h 338787"/>
              <a:gd name="connsiteX67" fmla="*/ 205776 w 509132"/>
              <a:gd name="connsiteY67" fmla="*/ 290444 h 338787"/>
              <a:gd name="connsiteX68" fmla="*/ 205776 w 509132"/>
              <a:gd name="connsiteY68" fmla="*/ 157288 h 338787"/>
              <a:gd name="connsiteX69" fmla="*/ 205897 w 509132"/>
              <a:gd name="connsiteY69" fmla="*/ 152448 h 338787"/>
              <a:gd name="connsiteX70" fmla="*/ 201832 w 509132"/>
              <a:gd name="connsiteY70" fmla="*/ 107974 h 338787"/>
              <a:gd name="connsiteX71" fmla="*/ 183563 w 509132"/>
              <a:gd name="connsiteY71" fmla="*/ 76760 h 338787"/>
              <a:gd name="connsiteX72" fmla="*/ 146131 w 509132"/>
              <a:gd name="connsiteY72" fmla="*/ 55442 h 338787"/>
              <a:gd name="connsiteX73" fmla="*/ 146058 w 509132"/>
              <a:gd name="connsiteY73" fmla="*/ 55442 h 338787"/>
              <a:gd name="connsiteX74" fmla="*/ 135919 w 509132"/>
              <a:gd name="connsiteY74" fmla="*/ 183372 h 338787"/>
              <a:gd name="connsiteX75" fmla="*/ 157382 w 509132"/>
              <a:gd name="connsiteY75" fmla="*/ 188744 h 338787"/>
              <a:gd name="connsiteX76" fmla="*/ 157382 w 509132"/>
              <a:gd name="connsiteY76" fmla="*/ 241905 h 338787"/>
              <a:gd name="connsiteX77" fmla="*/ 135484 w 509132"/>
              <a:gd name="connsiteY77" fmla="*/ 254584 h 338787"/>
              <a:gd name="connsiteX78" fmla="*/ 75644 w 509132"/>
              <a:gd name="connsiteY78" fmla="*/ 263876 h 338787"/>
              <a:gd name="connsiteX79" fmla="*/ 48568 w 509132"/>
              <a:gd name="connsiteY79" fmla="*/ 230266 h 338787"/>
              <a:gd name="connsiteX80" fmla="*/ 64707 w 509132"/>
              <a:gd name="connsiteY80" fmla="*/ 193414 h 338787"/>
              <a:gd name="connsiteX81" fmla="*/ 135919 w 509132"/>
              <a:gd name="connsiteY81" fmla="*/ 183372 h 338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509132" h="338787">
                <a:moveTo>
                  <a:pt x="373922" y="31536"/>
                </a:moveTo>
                <a:cubicBezTo>
                  <a:pt x="377970" y="18800"/>
                  <a:pt x="370929" y="5193"/>
                  <a:pt x="358194" y="1144"/>
                </a:cubicBezTo>
                <a:cubicBezTo>
                  <a:pt x="345459" y="-2905"/>
                  <a:pt x="331850" y="4136"/>
                  <a:pt x="327802" y="16872"/>
                </a:cubicBezTo>
                <a:cubicBezTo>
                  <a:pt x="324802" y="26285"/>
                  <a:pt x="322092" y="38625"/>
                  <a:pt x="319962" y="49393"/>
                </a:cubicBezTo>
                <a:cubicBezTo>
                  <a:pt x="306291" y="49683"/>
                  <a:pt x="292862" y="49393"/>
                  <a:pt x="279989" y="48473"/>
                </a:cubicBezTo>
                <a:cubicBezTo>
                  <a:pt x="266659" y="47525"/>
                  <a:pt x="255083" y="57562"/>
                  <a:pt x="254134" y="70892"/>
                </a:cubicBezTo>
                <a:cubicBezTo>
                  <a:pt x="253186" y="84222"/>
                  <a:pt x="263223" y="95798"/>
                  <a:pt x="276553" y="96747"/>
                </a:cubicBezTo>
                <a:cubicBezTo>
                  <a:pt x="287683" y="97521"/>
                  <a:pt x="299153" y="97908"/>
                  <a:pt x="310816" y="97884"/>
                </a:cubicBezTo>
                <a:cubicBezTo>
                  <a:pt x="308423" y="111511"/>
                  <a:pt x="306487" y="125214"/>
                  <a:pt x="305009" y="138971"/>
                </a:cubicBezTo>
                <a:cubicBezTo>
                  <a:pt x="274448" y="156296"/>
                  <a:pt x="253178" y="179718"/>
                  <a:pt x="241225" y="204303"/>
                </a:cubicBezTo>
                <a:cubicBezTo>
                  <a:pt x="226126" y="235348"/>
                  <a:pt x="224287" y="273434"/>
                  <a:pt x="247008" y="298260"/>
                </a:cubicBezTo>
                <a:cubicBezTo>
                  <a:pt x="263341" y="316069"/>
                  <a:pt x="288240" y="316601"/>
                  <a:pt x="307477" y="312488"/>
                </a:cubicBezTo>
                <a:cubicBezTo>
                  <a:pt x="315268" y="310842"/>
                  <a:pt x="323302" y="308229"/>
                  <a:pt x="331383" y="304745"/>
                </a:cubicBezTo>
                <a:cubicBezTo>
                  <a:pt x="339332" y="315486"/>
                  <a:pt x="354484" y="317751"/>
                  <a:pt x="365228" y="309802"/>
                </a:cubicBezTo>
                <a:cubicBezTo>
                  <a:pt x="373789" y="303465"/>
                  <a:pt x="377201" y="292276"/>
                  <a:pt x="373631" y="282241"/>
                </a:cubicBezTo>
                <a:cubicBezTo>
                  <a:pt x="373305" y="281312"/>
                  <a:pt x="372973" y="280386"/>
                  <a:pt x="372639" y="279459"/>
                </a:cubicBezTo>
                <a:cubicBezTo>
                  <a:pt x="403960" y="254006"/>
                  <a:pt x="426996" y="219808"/>
                  <a:pt x="438818" y="181219"/>
                </a:cubicBezTo>
                <a:cubicBezTo>
                  <a:pt x="445739" y="187292"/>
                  <a:pt x="451086" y="194527"/>
                  <a:pt x="454740" y="202125"/>
                </a:cubicBezTo>
                <a:cubicBezTo>
                  <a:pt x="461612" y="216498"/>
                  <a:pt x="462822" y="232879"/>
                  <a:pt x="457136" y="248341"/>
                </a:cubicBezTo>
                <a:cubicBezTo>
                  <a:pt x="451474" y="263658"/>
                  <a:pt x="438262" y="280112"/>
                  <a:pt x="412613" y="292937"/>
                </a:cubicBezTo>
                <a:cubicBezTo>
                  <a:pt x="400660" y="298916"/>
                  <a:pt x="395818" y="313456"/>
                  <a:pt x="401797" y="325409"/>
                </a:cubicBezTo>
                <a:cubicBezTo>
                  <a:pt x="407776" y="337362"/>
                  <a:pt x="422316" y="342204"/>
                  <a:pt x="434269" y="336225"/>
                </a:cubicBezTo>
                <a:cubicBezTo>
                  <a:pt x="469113" y="318803"/>
                  <a:pt x="491979" y="293687"/>
                  <a:pt x="502529" y="265086"/>
                </a:cubicBezTo>
                <a:cubicBezTo>
                  <a:pt x="512591" y="237745"/>
                  <a:pt x="511105" y="207492"/>
                  <a:pt x="498416" y="181267"/>
                </a:cubicBezTo>
                <a:cubicBezTo>
                  <a:pt x="487590" y="158735"/>
                  <a:pt x="469718" y="140344"/>
                  <a:pt x="447505" y="128880"/>
                </a:cubicBezTo>
                <a:cubicBezTo>
                  <a:pt x="447602" y="126315"/>
                  <a:pt x="447650" y="123654"/>
                  <a:pt x="447650" y="120992"/>
                </a:cubicBezTo>
                <a:cubicBezTo>
                  <a:pt x="447696" y="107629"/>
                  <a:pt x="436902" y="96758"/>
                  <a:pt x="423538" y="96711"/>
                </a:cubicBezTo>
                <a:cubicBezTo>
                  <a:pt x="412255" y="96672"/>
                  <a:pt x="402441" y="104436"/>
                  <a:pt x="399885" y="115427"/>
                </a:cubicBezTo>
                <a:cubicBezTo>
                  <a:pt x="385314" y="114341"/>
                  <a:pt x="370663" y="115466"/>
                  <a:pt x="356427" y="118766"/>
                </a:cubicBezTo>
                <a:cubicBezTo>
                  <a:pt x="357565" y="111386"/>
                  <a:pt x="358895" y="103619"/>
                  <a:pt x="360444" y="95440"/>
                </a:cubicBezTo>
                <a:cubicBezTo>
                  <a:pt x="383610" y="93271"/>
                  <a:pt x="406593" y="89446"/>
                  <a:pt x="429212" y="83995"/>
                </a:cubicBezTo>
                <a:cubicBezTo>
                  <a:pt x="442116" y="80520"/>
                  <a:pt x="449760" y="67242"/>
                  <a:pt x="446286" y="54338"/>
                </a:cubicBezTo>
                <a:cubicBezTo>
                  <a:pt x="442920" y="41846"/>
                  <a:pt x="430325" y="34210"/>
                  <a:pt x="417694" y="37004"/>
                </a:cubicBezTo>
                <a:cubicBezTo>
                  <a:pt x="402644" y="40682"/>
                  <a:pt x="386577" y="43586"/>
                  <a:pt x="370171" y="45667"/>
                </a:cubicBezTo>
                <a:cubicBezTo>
                  <a:pt x="371333" y="40634"/>
                  <a:pt x="372591" y="35770"/>
                  <a:pt x="373922" y="31536"/>
                </a:cubicBezTo>
                <a:close/>
                <a:moveTo>
                  <a:pt x="284731" y="225475"/>
                </a:moveTo>
                <a:cubicBezTo>
                  <a:pt x="288748" y="217248"/>
                  <a:pt x="294749" y="208610"/>
                  <a:pt x="303073" y="200383"/>
                </a:cubicBezTo>
                <a:cubicBezTo>
                  <a:pt x="303557" y="208803"/>
                  <a:pt x="304355" y="216595"/>
                  <a:pt x="305444" y="223927"/>
                </a:cubicBezTo>
                <a:cubicBezTo>
                  <a:pt x="307452" y="237477"/>
                  <a:pt x="310453" y="249285"/>
                  <a:pt x="313695" y="259666"/>
                </a:cubicBezTo>
                <a:cubicBezTo>
                  <a:pt x="308466" y="262061"/>
                  <a:pt x="303000" y="263900"/>
                  <a:pt x="297386" y="265158"/>
                </a:cubicBezTo>
                <a:cubicBezTo>
                  <a:pt x="287006" y="267384"/>
                  <a:pt x="283159" y="265618"/>
                  <a:pt x="282529" y="265304"/>
                </a:cubicBezTo>
                <a:lnTo>
                  <a:pt x="282433" y="265279"/>
                </a:lnTo>
                <a:cubicBezTo>
                  <a:pt x="278513" y="260609"/>
                  <a:pt x="274472" y="246551"/>
                  <a:pt x="284731" y="225475"/>
                </a:cubicBezTo>
                <a:close/>
                <a:moveTo>
                  <a:pt x="393570" y="163482"/>
                </a:moveTo>
                <a:cubicBezTo>
                  <a:pt x="386657" y="188333"/>
                  <a:pt x="373610" y="211046"/>
                  <a:pt x="355629" y="229540"/>
                </a:cubicBezTo>
                <a:cubicBezTo>
                  <a:pt x="354717" y="225332"/>
                  <a:pt x="353950" y="221095"/>
                  <a:pt x="353330" y="216837"/>
                </a:cubicBezTo>
                <a:cubicBezTo>
                  <a:pt x="351196" y="201578"/>
                  <a:pt x="350485" y="186155"/>
                  <a:pt x="351201" y="170766"/>
                </a:cubicBezTo>
                <a:cubicBezTo>
                  <a:pt x="351999" y="170451"/>
                  <a:pt x="352822" y="170185"/>
                  <a:pt x="353621" y="169894"/>
                </a:cubicBezTo>
                <a:lnTo>
                  <a:pt x="393570" y="163482"/>
                </a:lnTo>
                <a:close/>
                <a:moveTo>
                  <a:pt x="393570" y="163482"/>
                </a:moveTo>
                <a:lnTo>
                  <a:pt x="353621" y="169894"/>
                </a:lnTo>
                <a:cubicBezTo>
                  <a:pt x="368187" y="164765"/>
                  <a:pt x="381568" y="162877"/>
                  <a:pt x="393570" y="163482"/>
                </a:cubicBezTo>
                <a:close/>
                <a:moveTo>
                  <a:pt x="146058" y="55418"/>
                </a:moveTo>
                <a:cubicBezTo>
                  <a:pt x="110336" y="44919"/>
                  <a:pt x="72015" y="47766"/>
                  <a:pt x="38236" y="63427"/>
                </a:cubicBezTo>
                <a:cubicBezTo>
                  <a:pt x="26232" y="69301"/>
                  <a:pt x="21263" y="83793"/>
                  <a:pt x="27136" y="95797"/>
                </a:cubicBezTo>
                <a:cubicBezTo>
                  <a:pt x="32868" y="107511"/>
                  <a:pt x="46852" y="112575"/>
                  <a:pt x="58755" y="107248"/>
                </a:cubicBezTo>
                <a:cubicBezTo>
                  <a:pt x="81883" y="96573"/>
                  <a:pt x="108101" y="94664"/>
                  <a:pt x="132532" y="101876"/>
                </a:cubicBezTo>
                <a:cubicBezTo>
                  <a:pt x="141339" y="104466"/>
                  <a:pt x="146276" y="107877"/>
                  <a:pt x="149228" y="110829"/>
                </a:cubicBezTo>
                <a:cubicBezTo>
                  <a:pt x="152131" y="113806"/>
                  <a:pt x="154140" y="117363"/>
                  <a:pt x="155446" y="121815"/>
                </a:cubicBezTo>
                <a:cubicBezTo>
                  <a:pt x="157068" y="127259"/>
                  <a:pt x="157552" y="132607"/>
                  <a:pt x="157624" y="138511"/>
                </a:cubicBezTo>
                <a:cubicBezTo>
                  <a:pt x="153182" y="137413"/>
                  <a:pt x="148702" y="136468"/>
                  <a:pt x="144195" y="135680"/>
                </a:cubicBezTo>
                <a:cubicBezTo>
                  <a:pt x="116465" y="130865"/>
                  <a:pt x="78064" y="130477"/>
                  <a:pt x="41067" y="151166"/>
                </a:cubicBezTo>
                <a:cubicBezTo>
                  <a:pt x="10312" y="168418"/>
                  <a:pt x="-2391" y="203625"/>
                  <a:pt x="367" y="234597"/>
                </a:cubicBezTo>
                <a:cubicBezTo>
                  <a:pt x="3271" y="266683"/>
                  <a:pt x="23113" y="299421"/>
                  <a:pt x="62602" y="310479"/>
                </a:cubicBezTo>
                <a:cubicBezTo>
                  <a:pt x="98414" y="320497"/>
                  <a:pt x="133088" y="309391"/>
                  <a:pt x="156414" y="298212"/>
                </a:cubicBezTo>
                <a:lnTo>
                  <a:pt x="158350" y="297244"/>
                </a:lnTo>
                <a:cubicBezTo>
                  <a:pt x="162092" y="310073"/>
                  <a:pt x="175525" y="317439"/>
                  <a:pt x="188354" y="313698"/>
                </a:cubicBezTo>
                <a:cubicBezTo>
                  <a:pt x="198687" y="310685"/>
                  <a:pt x="205786" y="301207"/>
                  <a:pt x="205776" y="290444"/>
                </a:cubicBezTo>
                <a:lnTo>
                  <a:pt x="205776" y="157288"/>
                </a:lnTo>
                <a:cubicBezTo>
                  <a:pt x="205776" y="156005"/>
                  <a:pt x="205825" y="154384"/>
                  <a:pt x="205897" y="152448"/>
                </a:cubicBezTo>
                <a:cubicBezTo>
                  <a:pt x="206188" y="142358"/>
                  <a:pt x="206720" y="124380"/>
                  <a:pt x="201832" y="107974"/>
                </a:cubicBezTo>
                <a:cubicBezTo>
                  <a:pt x="198432" y="96212"/>
                  <a:pt x="192153" y="85484"/>
                  <a:pt x="183563" y="76760"/>
                </a:cubicBezTo>
                <a:cubicBezTo>
                  <a:pt x="174030" y="67129"/>
                  <a:pt x="161544" y="59967"/>
                  <a:pt x="146131" y="55442"/>
                </a:cubicBezTo>
                <a:lnTo>
                  <a:pt x="146058" y="55442"/>
                </a:lnTo>
                <a:close/>
                <a:moveTo>
                  <a:pt x="135919" y="183372"/>
                </a:moveTo>
                <a:cubicBezTo>
                  <a:pt x="144243" y="184824"/>
                  <a:pt x="151575" y="186832"/>
                  <a:pt x="157382" y="188744"/>
                </a:cubicBezTo>
                <a:lnTo>
                  <a:pt x="157382" y="241905"/>
                </a:lnTo>
                <a:cubicBezTo>
                  <a:pt x="150408" y="246669"/>
                  <a:pt x="143088" y="250909"/>
                  <a:pt x="135484" y="254584"/>
                </a:cubicBezTo>
                <a:cubicBezTo>
                  <a:pt x="116320" y="263779"/>
                  <a:pt x="94784" y="269223"/>
                  <a:pt x="75644" y="263876"/>
                </a:cubicBezTo>
                <a:cubicBezTo>
                  <a:pt x="58755" y="259157"/>
                  <a:pt x="49995" y="245922"/>
                  <a:pt x="48568" y="230266"/>
                </a:cubicBezTo>
                <a:cubicBezTo>
                  <a:pt x="47068" y="213498"/>
                  <a:pt x="54448" y="199149"/>
                  <a:pt x="64707" y="193414"/>
                </a:cubicBezTo>
                <a:cubicBezTo>
                  <a:pt x="88590" y="180033"/>
                  <a:pt x="114553" y="179646"/>
                  <a:pt x="135919" y="183372"/>
                </a:cubicBezTo>
                <a:close/>
              </a:path>
            </a:pathLst>
          </a:custGeom>
          <a:gradFill flip="none" rotWithShape="1">
            <a:gsLst>
              <a:gs pos="8000">
                <a:srgbClr val="8661C5"/>
              </a:gs>
              <a:gs pos="100000">
                <a:srgbClr val="0078D4"/>
              </a:gs>
            </a:gsLst>
            <a:path path="circle">
              <a:fillToRect l="100000" t="100000"/>
            </a:path>
            <a:tileRect r="-100000" b="-100000"/>
          </a:gradFill>
          <a:ln>
            <a:noFill/>
            <a:headEnd type="none" w="med" len="med"/>
            <a:tailEnd type="none" w="med" len="med"/>
          </a:ln>
          <a:effectLst>
            <a:outerShdw blurRad="63500" dist="63500" dir="2700000" algn="tl" rotWithShape="0">
              <a:srgbClr val="454142">
                <a:alpha val="15000"/>
              </a:srgb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36000" tIns="0" rIns="36000" bIns="0" numCol="1" spcCol="0" rtlCol="0" fromWordArt="0" anchor="ctr"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algn="ctr" defTabSz="932472" fontAlgn="base">
              <a:spcBef>
                <a:spcPct val="0"/>
              </a:spcBef>
              <a:spcAft>
                <a:spcPct val="0"/>
              </a:spcAft>
            </a:pPr>
            <a:endParaRPr lang="en-US" sz="1050" b="1">
              <a:solidFill>
                <a:srgbClr val="FFFFFF"/>
              </a:solidFill>
              <a:latin typeface="Segoe Pro Semibold" panose="020B0502040504020203" pitchFamily="34" charset="0"/>
              <a:cs typeface="Segoe UI" pitchFamily="34" charset="0"/>
            </a:endParaRPr>
          </a:p>
        </p:txBody>
      </p:sp>
      <p:sp>
        <p:nvSpPr>
          <p:cNvPr id="80" name="Graphic 127">
            <a:extLst>
              <a:ext uri="{FF2B5EF4-FFF2-40B4-BE49-F238E27FC236}">
                <a16:creationId xmlns:a16="http://schemas.microsoft.com/office/drawing/2014/main" id="{50B55BFE-903E-479C-92CA-208956B00E9D}"/>
              </a:ext>
              <a:ext uri="{C183D7F6-B498-43B3-948B-1728B52AA6E4}">
                <adec:decorative xmlns:adec="http://schemas.microsoft.com/office/drawing/2017/decorative" val="1"/>
              </a:ext>
            </a:extLst>
          </p:cNvPr>
          <p:cNvSpPr>
            <a:spLocks noChangeAspect="1"/>
          </p:cNvSpPr>
          <p:nvPr/>
        </p:nvSpPr>
        <p:spPr>
          <a:xfrm>
            <a:off x="3539909" y="2463711"/>
            <a:ext cx="272360" cy="278025"/>
          </a:xfrm>
          <a:custGeom>
            <a:avLst/>
            <a:gdLst>
              <a:gd name="connsiteX0" fmla="*/ 338759 w 459744"/>
              <a:gd name="connsiteY0" fmla="*/ 48394 h 483941"/>
              <a:gd name="connsiteX1" fmla="*/ 314562 w 459744"/>
              <a:gd name="connsiteY1" fmla="*/ 24197 h 483941"/>
              <a:gd name="connsiteX2" fmla="*/ 338759 w 459744"/>
              <a:gd name="connsiteY2" fmla="*/ 0 h 483941"/>
              <a:gd name="connsiteX3" fmla="*/ 435548 w 459744"/>
              <a:gd name="connsiteY3" fmla="*/ 0 h 483941"/>
              <a:gd name="connsiteX4" fmla="*/ 459745 w 459744"/>
              <a:gd name="connsiteY4" fmla="*/ 24197 h 483941"/>
              <a:gd name="connsiteX5" fmla="*/ 459745 w 459744"/>
              <a:gd name="connsiteY5" fmla="*/ 120985 h 483941"/>
              <a:gd name="connsiteX6" fmla="*/ 435548 w 459744"/>
              <a:gd name="connsiteY6" fmla="*/ 145183 h 483941"/>
              <a:gd name="connsiteX7" fmla="*/ 411350 w 459744"/>
              <a:gd name="connsiteY7" fmla="*/ 120985 h 483941"/>
              <a:gd name="connsiteX8" fmla="*/ 411350 w 459744"/>
              <a:gd name="connsiteY8" fmla="*/ 82609 h 483941"/>
              <a:gd name="connsiteX9" fmla="*/ 271177 w 459744"/>
              <a:gd name="connsiteY9" fmla="*/ 222783 h 483941"/>
              <a:gd name="connsiteX10" fmla="*/ 236962 w 459744"/>
              <a:gd name="connsiteY10" fmla="*/ 222783 h 483941"/>
              <a:gd name="connsiteX11" fmla="*/ 169380 w 459744"/>
              <a:gd name="connsiteY11" fmla="*/ 155200 h 483941"/>
              <a:gd name="connsiteX12" fmla="*/ 41304 w 459744"/>
              <a:gd name="connsiteY12" fmla="*/ 283275 h 483941"/>
              <a:gd name="connsiteX13" fmla="*/ 7090 w 459744"/>
              <a:gd name="connsiteY13" fmla="*/ 282680 h 483941"/>
              <a:gd name="connsiteX14" fmla="*/ 7090 w 459744"/>
              <a:gd name="connsiteY14" fmla="*/ 249061 h 483941"/>
              <a:gd name="connsiteX15" fmla="*/ 152272 w 459744"/>
              <a:gd name="connsiteY15" fmla="*/ 103878 h 483941"/>
              <a:gd name="connsiteX16" fmla="*/ 186487 w 459744"/>
              <a:gd name="connsiteY16" fmla="*/ 103878 h 483941"/>
              <a:gd name="connsiteX17" fmla="*/ 254069 w 459744"/>
              <a:gd name="connsiteY17" fmla="*/ 171461 h 483941"/>
              <a:gd name="connsiteX18" fmla="*/ 377136 w 459744"/>
              <a:gd name="connsiteY18" fmla="*/ 48394 h 483941"/>
              <a:gd name="connsiteX19" fmla="*/ 338759 w 459744"/>
              <a:gd name="connsiteY19" fmla="*/ 48394 h 483941"/>
              <a:gd name="connsiteX20" fmla="*/ 48394 w 459744"/>
              <a:gd name="connsiteY20" fmla="*/ 387153 h 483941"/>
              <a:gd name="connsiteX21" fmla="*/ 48394 w 459744"/>
              <a:gd name="connsiteY21" fmla="*/ 459745 h 483941"/>
              <a:gd name="connsiteX22" fmla="*/ 24197 w 459744"/>
              <a:gd name="connsiteY22" fmla="*/ 483942 h 483941"/>
              <a:gd name="connsiteX23" fmla="*/ 0 w 459744"/>
              <a:gd name="connsiteY23" fmla="*/ 459745 h 483941"/>
              <a:gd name="connsiteX24" fmla="*/ 0 w 459744"/>
              <a:gd name="connsiteY24" fmla="*/ 387153 h 483941"/>
              <a:gd name="connsiteX25" fmla="*/ 24197 w 459744"/>
              <a:gd name="connsiteY25" fmla="*/ 362956 h 483941"/>
              <a:gd name="connsiteX26" fmla="*/ 48394 w 459744"/>
              <a:gd name="connsiteY26" fmla="*/ 387153 h 483941"/>
              <a:gd name="connsiteX27" fmla="*/ 169380 w 459744"/>
              <a:gd name="connsiteY27" fmla="*/ 290365 h 483941"/>
              <a:gd name="connsiteX28" fmla="*/ 145183 w 459744"/>
              <a:gd name="connsiteY28" fmla="*/ 266168 h 483941"/>
              <a:gd name="connsiteX29" fmla="*/ 120985 w 459744"/>
              <a:gd name="connsiteY29" fmla="*/ 290365 h 483941"/>
              <a:gd name="connsiteX30" fmla="*/ 120985 w 459744"/>
              <a:gd name="connsiteY30" fmla="*/ 459745 h 483941"/>
              <a:gd name="connsiteX31" fmla="*/ 145183 w 459744"/>
              <a:gd name="connsiteY31" fmla="*/ 483942 h 483941"/>
              <a:gd name="connsiteX32" fmla="*/ 169380 w 459744"/>
              <a:gd name="connsiteY32" fmla="*/ 459745 h 483941"/>
              <a:gd name="connsiteX33" fmla="*/ 169380 w 459744"/>
              <a:gd name="connsiteY33" fmla="*/ 290365 h 483941"/>
              <a:gd name="connsiteX34" fmla="*/ 266168 w 459744"/>
              <a:gd name="connsiteY34" fmla="*/ 314562 h 483941"/>
              <a:gd name="connsiteX35" fmla="*/ 290365 w 459744"/>
              <a:gd name="connsiteY35" fmla="*/ 338759 h 483941"/>
              <a:gd name="connsiteX36" fmla="*/ 290365 w 459744"/>
              <a:gd name="connsiteY36" fmla="*/ 459745 h 483941"/>
              <a:gd name="connsiteX37" fmla="*/ 266168 w 459744"/>
              <a:gd name="connsiteY37" fmla="*/ 483942 h 483941"/>
              <a:gd name="connsiteX38" fmla="*/ 241971 w 459744"/>
              <a:gd name="connsiteY38" fmla="*/ 459745 h 483941"/>
              <a:gd name="connsiteX39" fmla="*/ 241971 w 459744"/>
              <a:gd name="connsiteY39" fmla="*/ 338759 h 483941"/>
              <a:gd name="connsiteX40" fmla="*/ 266168 w 459744"/>
              <a:gd name="connsiteY40" fmla="*/ 314562 h 483941"/>
              <a:gd name="connsiteX41" fmla="*/ 411350 w 459744"/>
              <a:gd name="connsiteY41" fmla="*/ 217774 h 483941"/>
              <a:gd name="connsiteX42" fmla="*/ 387153 w 459744"/>
              <a:gd name="connsiteY42" fmla="*/ 193577 h 483941"/>
              <a:gd name="connsiteX43" fmla="*/ 362956 w 459744"/>
              <a:gd name="connsiteY43" fmla="*/ 217774 h 483941"/>
              <a:gd name="connsiteX44" fmla="*/ 362956 w 459744"/>
              <a:gd name="connsiteY44" fmla="*/ 459745 h 483941"/>
              <a:gd name="connsiteX45" fmla="*/ 387153 w 459744"/>
              <a:gd name="connsiteY45" fmla="*/ 483942 h 483941"/>
              <a:gd name="connsiteX46" fmla="*/ 411350 w 459744"/>
              <a:gd name="connsiteY46" fmla="*/ 459745 h 483941"/>
              <a:gd name="connsiteX47" fmla="*/ 411350 w 459744"/>
              <a:gd name="connsiteY47" fmla="*/ 217774 h 483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459744" h="483941">
                <a:moveTo>
                  <a:pt x="338759" y="48394"/>
                </a:moveTo>
                <a:cubicBezTo>
                  <a:pt x="325395" y="48394"/>
                  <a:pt x="314562" y="37561"/>
                  <a:pt x="314562" y="24197"/>
                </a:cubicBezTo>
                <a:cubicBezTo>
                  <a:pt x="314562" y="10834"/>
                  <a:pt x="325395" y="0"/>
                  <a:pt x="338759" y="0"/>
                </a:cubicBezTo>
                <a:lnTo>
                  <a:pt x="435548" y="0"/>
                </a:lnTo>
                <a:cubicBezTo>
                  <a:pt x="448912" y="0"/>
                  <a:pt x="459745" y="10834"/>
                  <a:pt x="459745" y="24197"/>
                </a:cubicBezTo>
                <a:lnTo>
                  <a:pt x="459745" y="120985"/>
                </a:lnTo>
                <a:cubicBezTo>
                  <a:pt x="459745" y="134349"/>
                  <a:pt x="448912" y="145183"/>
                  <a:pt x="435548" y="145183"/>
                </a:cubicBezTo>
                <a:cubicBezTo>
                  <a:pt x="422183" y="145183"/>
                  <a:pt x="411350" y="134349"/>
                  <a:pt x="411350" y="120985"/>
                </a:cubicBezTo>
                <a:lnTo>
                  <a:pt x="411350" y="82609"/>
                </a:lnTo>
                <a:lnTo>
                  <a:pt x="271177" y="222783"/>
                </a:lnTo>
                <a:cubicBezTo>
                  <a:pt x="261728" y="232229"/>
                  <a:pt x="246411" y="232229"/>
                  <a:pt x="236962" y="222783"/>
                </a:cubicBezTo>
                <a:lnTo>
                  <a:pt x="169380" y="155200"/>
                </a:lnTo>
                <a:lnTo>
                  <a:pt x="41304" y="283275"/>
                </a:lnTo>
                <a:cubicBezTo>
                  <a:pt x="31692" y="292560"/>
                  <a:pt x="16374" y="292294"/>
                  <a:pt x="7090" y="282680"/>
                </a:cubicBezTo>
                <a:cubicBezTo>
                  <a:pt x="-1967" y="273304"/>
                  <a:pt x="-1967" y="258437"/>
                  <a:pt x="7090" y="249061"/>
                </a:cubicBezTo>
                <a:lnTo>
                  <a:pt x="152272" y="103878"/>
                </a:lnTo>
                <a:cubicBezTo>
                  <a:pt x="161721" y="94432"/>
                  <a:pt x="177038" y="94432"/>
                  <a:pt x="186487" y="103878"/>
                </a:cubicBezTo>
                <a:lnTo>
                  <a:pt x="254069" y="171461"/>
                </a:lnTo>
                <a:lnTo>
                  <a:pt x="377136" y="48394"/>
                </a:lnTo>
                <a:lnTo>
                  <a:pt x="338759" y="48394"/>
                </a:lnTo>
                <a:close/>
                <a:moveTo>
                  <a:pt x="48394" y="387153"/>
                </a:moveTo>
                <a:lnTo>
                  <a:pt x="48394" y="459745"/>
                </a:lnTo>
                <a:cubicBezTo>
                  <a:pt x="48394" y="473109"/>
                  <a:pt x="37561" y="483942"/>
                  <a:pt x="24197" y="483942"/>
                </a:cubicBezTo>
                <a:cubicBezTo>
                  <a:pt x="10834" y="483942"/>
                  <a:pt x="0" y="473109"/>
                  <a:pt x="0" y="459745"/>
                </a:cubicBezTo>
                <a:lnTo>
                  <a:pt x="0" y="387153"/>
                </a:lnTo>
                <a:cubicBezTo>
                  <a:pt x="0" y="373789"/>
                  <a:pt x="10834" y="362956"/>
                  <a:pt x="24197" y="362956"/>
                </a:cubicBezTo>
                <a:cubicBezTo>
                  <a:pt x="37561" y="362956"/>
                  <a:pt x="48394" y="373789"/>
                  <a:pt x="48394" y="387153"/>
                </a:cubicBezTo>
                <a:close/>
                <a:moveTo>
                  <a:pt x="169380" y="290365"/>
                </a:moveTo>
                <a:cubicBezTo>
                  <a:pt x="169380" y="277001"/>
                  <a:pt x="158546" y="266168"/>
                  <a:pt x="145183" y="266168"/>
                </a:cubicBezTo>
                <a:cubicBezTo>
                  <a:pt x="131819" y="266168"/>
                  <a:pt x="120985" y="277001"/>
                  <a:pt x="120985" y="290365"/>
                </a:cubicBezTo>
                <a:lnTo>
                  <a:pt x="120985" y="459745"/>
                </a:lnTo>
                <a:cubicBezTo>
                  <a:pt x="120985" y="473109"/>
                  <a:pt x="131819" y="483942"/>
                  <a:pt x="145183" y="483942"/>
                </a:cubicBezTo>
                <a:cubicBezTo>
                  <a:pt x="158546" y="483942"/>
                  <a:pt x="169380" y="473109"/>
                  <a:pt x="169380" y="459745"/>
                </a:cubicBezTo>
                <a:lnTo>
                  <a:pt x="169380" y="290365"/>
                </a:lnTo>
                <a:close/>
                <a:moveTo>
                  <a:pt x="266168" y="314562"/>
                </a:moveTo>
                <a:cubicBezTo>
                  <a:pt x="279532" y="314562"/>
                  <a:pt x="290365" y="325395"/>
                  <a:pt x="290365" y="338759"/>
                </a:cubicBezTo>
                <a:lnTo>
                  <a:pt x="290365" y="459745"/>
                </a:lnTo>
                <a:cubicBezTo>
                  <a:pt x="290365" y="473109"/>
                  <a:pt x="279532" y="483942"/>
                  <a:pt x="266168" y="483942"/>
                </a:cubicBezTo>
                <a:cubicBezTo>
                  <a:pt x="252804" y="483942"/>
                  <a:pt x="241971" y="473109"/>
                  <a:pt x="241971" y="459745"/>
                </a:cubicBezTo>
                <a:lnTo>
                  <a:pt x="241971" y="338759"/>
                </a:lnTo>
                <a:cubicBezTo>
                  <a:pt x="241971" y="325395"/>
                  <a:pt x="252804" y="314562"/>
                  <a:pt x="266168" y="314562"/>
                </a:cubicBezTo>
                <a:close/>
                <a:moveTo>
                  <a:pt x="411350" y="217774"/>
                </a:moveTo>
                <a:cubicBezTo>
                  <a:pt x="411350" y="204410"/>
                  <a:pt x="400517" y="193577"/>
                  <a:pt x="387153" y="193577"/>
                </a:cubicBezTo>
                <a:cubicBezTo>
                  <a:pt x="373789" y="193577"/>
                  <a:pt x="362956" y="204410"/>
                  <a:pt x="362956" y="217774"/>
                </a:cubicBezTo>
                <a:lnTo>
                  <a:pt x="362956" y="459745"/>
                </a:lnTo>
                <a:cubicBezTo>
                  <a:pt x="362956" y="473109"/>
                  <a:pt x="373789" y="483942"/>
                  <a:pt x="387153" y="483942"/>
                </a:cubicBezTo>
                <a:cubicBezTo>
                  <a:pt x="400517" y="483942"/>
                  <a:pt x="411350" y="473109"/>
                  <a:pt x="411350" y="459745"/>
                </a:cubicBezTo>
                <a:lnTo>
                  <a:pt x="411350" y="217774"/>
                </a:lnTo>
                <a:close/>
              </a:path>
            </a:pathLst>
          </a:custGeom>
          <a:gradFill flip="none" rotWithShape="1">
            <a:gsLst>
              <a:gs pos="8000">
                <a:srgbClr val="8661C5"/>
              </a:gs>
              <a:gs pos="100000">
                <a:srgbClr val="0078D4"/>
              </a:gs>
            </a:gsLst>
            <a:path path="circle">
              <a:fillToRect l="100000" t="100000"/>
            </a:path>
            <a:tileRect r="-100000" b="-100000"/>
          </a:gradFill>
          <a:ln>
            <a:noFill/>
            <a:headEnd type="none" w="med" len="med"/>
            <a:tailEnd type="none" w="med" len="med"/>
          </a:ln>
          <a:effectLst>
            <a:outerShdw blurRad="63500" dist="63500" dir="2700000" algn="tl" rotWithShape="0">
              <a:srgbClr val="454142">
                <a:alpha val="15000"/>
              </a:srgb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36000" tIns="0" rIns="36000" bIns="0" numCol="1" spcCol="0" rtlCol="0" fromWordArt="0" anchor="ctr"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algn="ctr" defTabSz="932472" fontAlgn="base">
              <a:spcBef>
                <a:spcPct val="0"/>
              </a:spcBef>
              <a:spcAft>
                <a:spcPct val="0"/>
              </a:spcAft>
            </a:pPr>
            <a:endParaRPr lang="en-US" sz="1050" b="1">
              <a:solidFill>
                <a:srgbClr val="FFFFFF"/>
              </a:solidFill>
              <a:latin typeface="Segoe Pro Semibold" panose="020B0502040504020203" pitchFamily="34" charset="0"/>
              <a:cs typeface="Segoe UI" pitchFamily="34" charset="0"/>
            </a:endParaRPr>
          </a:p>
        </p:txBody>
      </p:sp>
      <p:sp>
        <p:nvSpPr>
          <p:cNvPr id="81" name="Graphic 129">
            <a:extLst>
              <a:ext uri="{FF2B5EF4-FFF2-40B4-BE49-F238E27FC236}">
                <a16:creationId xmlns:a16="http://schemas.microsoft.com/office/drawing/2014/main" id="{30E111D4-D4F0-5BE8-F241-E805B7A6F182}"/>
              </a:ext>
              <a:ext uri="{C183D7F6-B498-43B3-948B-1728B52AA6E4}">
                <adec:decorative xmlns:adec="http://schemas.microsoft.com/office/drawing/2017/decorative" val="1"/>
              </a:ext>
            </a:extLst>
          </p:cNvPr>
          <p:cNvSpPr/>
          <p:nvPr/>
        </p:nvSpPr>
        <p:spPr>
          <a:xfrm>
            <a:off x="572145" y="4398790"/>
            <a:ext cx="189218" cy="302463"/>
          </a:xfrm>
          <a:custGeom>
            <a:avLst/>
            <a:gdLst>
              <a:gd name="connsiteX0" fmla="*/ 36296 w 290365"/>
              <a:gd name="connsiteY0" fmla="*/ 18148 h 478618"/>
              <a:gd name="connsiteX1" fmla="*/ 18148 w 290365"/>
              <a:gd name="connsiteY1" fmla="*/ 0 h 478618"/>
              <a:gd name="connsiteX2" fmla="*/ 0 w 290365"/>
              <a:gd name="connsiteY2" fmla="*/ 18148 h 478618"/>
              <a:gd name="connsiteX3" fmla="*/ 0 w 290365"/>
              <a:gd name="connsiteY3" fmla="*/ 90739 h 478618"/>
              <a:gd name="connsiteX4" fmla="*/ 37336 w 290365"/>
              <a:gd name="connsiteY4" fmla="*/ 132794 h 478618"/>
              <a:gd name="connsiteX5" fmla="*/ 12752 w 290365"/>
              <a:gd name="connsiteY5" fmla="*/ 193407 h 478618"/>
              <a:gd name="connsiteX6" fmla="*/ 15631 w 290365"/>
              <a:gd name="connsiteY6" fmla="*/ 269459 h 478618"/>
              <a:gd name="connsiteX7" fmla="*/ 112178 w 290365"/>
              <a:gd name="connsiteY7" fmla="*/ 461826 h 478618"/>
              <a:gd name="connsiteX8" fmla="*/ 127035 w 290365"/>
              <a:gd name="connsiteY8" fmla="*/ 478594 h 478618"/>
              <a:gd name="connsiteX9" fmla="*/ 127035 w 290365"/>
              <a:gd name="connsiteY9" fmla="*/ 249230 h 478618"/>
              <a:gd name="connsiteX10" fmla="*/ 113750 w 290365"/>
              <a:gd name="connsiteY10" fmla="*/ 199650 h 478618"/>
              <a:gd name="connsiteX11" fmla="*/ 163330 w 290365"/>
              <a:gd name="connsiteY11" fmla="*/ 186364 h 478618"/>
              <a:gd name="connsiteX12" fmla="*/ 176615 w 290365"/>
              <a:gd name="connsiteY12" fmla="*/ 235946 h 478618"/>
              <a:gd name="connsiteX13" fmla="*/ 163330 w 290365"/>
              <a:gd name="connsiteY13" fmla="*/ 249230 h 478618"/>
              <a:gd name="connsiteX14" fmla="*/ 163330 w 290365"/>
              <a:gd name="connsiteY14" fmla="*/ 478618 h 478618"/>
              <a:gd name="connsiteX15" fmla="*/ 178212 w 290365"/>
              <a:gd name="connsiteY15" fmla="*/ 461874 h 478618"/>
              <a:gd name="connsiteX16" fmla="*/ 274758 w 290365"/>
              <a:gd name="connsiteY16" fmla="*/ 269483 h 478618"/>
              <a:gd name="connsiteX17" fmla="*/ 277613 w 290365"/>
              <a:gd name="connsiteY17" fmla="*/ 193432 h 478618"/>
              <a:gd name="connsiteX18" fmla="*/ 253029 w 290365"/>
              <a:gd name="connsiteY18" fmla="*/ 132818 h 478618"/>
              <a:gd name="connsiteX19" fmla="*/ 290365 w 290365"/>
              <a:gd name="connsiteY19" fmla="*/ 90739 h 478618"/>
              <a:gd name="connsiteX20" fmla="*/ 290365 w 290365"/>
              <a:gd name="connsiteY20" fmla="*/ 18148 h 478618"/>
              <a:gd name="connsiteX21" fmla="*/ 272217 w 290365"/>
              <a:gd name="connsiteY21" fmla="*/ 0 h 478618"/>
              <a:gd name="connsiteX22" fmla="*/ 254069 w 290365"/>
              <a:gd name="connsiteY22" fmla="*/ 18148 h 478618"/>
              <a:gd name="connsiteX23" fmla="*/ 254069 w 290365"/>
              <a:gd name="connsiteY23" fmla="*/ 90739 h 478618"/>
              <a:gd name="connsiteX24" fmla="*/ 248020 w 290365"/>
              <a:gd name="connsiteY24" fmla="*/ 96788 h 478618"/>
              <a:gd name="connsiteX25" fmla="*/ 42345 w 290365"/>
              <a:gd name="connsiteY25" fmla="*/ 96788 h 478618"/>
              <a:gd name="connsiteX26" fmla="*/ 36296 w 290365"/>
              <a:gd name="connsiteY26" fmla="*/ 90739 h 478618"/>
              <a:gd name="connsiteX27" fmla="*/ 36296 w 290365"/>
              <a:gd name="connsiteY27" fmla="*/ 18148 h 478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0365" h="478618">
                <a:moveTo>
                  <a:pt x="36296" y="18148"/>
                </a:moveTo>
                <a:cubicBezTo>
                  <a:pt x="36296" y="8125"/>
                  <a:pt x="28170" y="0"/>
                  <a:pt x="18148" y="0"/>
                </a:cubicBezTo>
                <a:cubicBezTo>
                  <a:pt x="8125" y="0"/>
                  <a:pt x="0" y="8125"/>
                  <a:pt x="0" y="18148"/>
                </a:cubicBezTo>
                <a:lnTo>
                  <a:pt x="0" y="90739"/>
                </a:lnTo>
                <a:cubicBezTo>
                  <a:pt x="-3" y="112191"/>
                  <a:pt x="16035" y="130256"/>
                  <a:pt x="37336" y="132794"/>
                </a:cubicBezTo>
                <a:lnTo>
                  <a:pt x="12752" y="193407"/>
                </a:lnTo>
                <a:cubicBezTo>
                  <a:pt x="2896" y="218021"/>
                  <a:pt x="3943" y="245661"/>
                  <a:pt x="15631" y="269459"/>
                </a:cubicBezTo>
                <a:lnTo>
                  <a:pt x="112178" y="461826"/>
                </a:lnTo>
                <a:cubicBezTo>
                  <a:pt x="115783" y="469036"/>
                  <a:pt x="120961" y="474771"/>
                  <a:pt x="127035" y="478594"/>
                </a:cubicBezTo>
                <a:lnTo>
                  <a:pt x="127035" y="249230"/>
                </a:lnTo>
                <a:cubicBezTo>
                  <a:pt x="109676" y="239208"/>
                  <a:pt x="103726" y="217009"/>
                  <a:pt x="113750" y="199650"/>
                </a:cubicBezTo>
                <a:cubicBezTo>
                  <a:pt x="123773" y="182289"/>
                  <a:pt x="145971" y="176341"/>
                  <a:pt x="163330" y="186364"/>
                </a:cubicBezTo>
                <a:cubicBezTo>
                  <a:pt x="180689" y="196386"/>
                  <a:pt x="186639" y="218584"/>
                  <a:pt x="176615" y="235946"/>
                </a:cubicBezTo>
                <a:cubicBezTo>
                  <a:pt x="173430" y="241463"/>
                  <a:pt x="168847" y="246043"/>
                  <a:pt x="163330" y="249230"/>
                </a:cubicBezTo>
                <a:lnTo>
                  <a:pt x="163330" y="478618"/>
                </a:lnTo>
                <a:cubicBezTo>
                  <a:pt x="169404" y="474795"/>
                  <a:pt x="174582" y="469060"/>
                  <a:pt x="178212" y="461874"/>
                </a:cubicBezTo>
                <a:lnTo>
                  <a:pt x="274758" y="269483"/>
                </a:lnTo>
                <a:cubicBezTo>
                  <a:pt x="286397" y="246254"/>
                  <a:pt x="287486" y="217774"/>
                  <a:pt x="277613" y="193432"/>
                </a:cubicBezTo>
                <a:lnTo>
                  <a:pt x="253029" y="132818"/>
                </a:lnTo>
                <a:cubicBezTo>
                  <a:pt x="274339" y="130279"/>
                  <a:pt x="290382" y="112200"/>
                  <a:pt x="290365" y="90739"/>
                </a:cubicBezTo>
                <a:lnTo>
                  <a:pt x="290365" y="18148"/>
                </a:lnTo>
                <a:cubicBezTo>
                  <a:pt x="290365" y="8125"/>
                  <a:pt x="282240" y="0"/>
                  <a:pt x="272217" y="0"/>
                </a:cubicBezTo>
                <a:cubicBezTo>
                  <a:pt x="262195" y="0"/>
                  <a:pt x="254069" y="8125"/>
                  <a:pt x="254069" y="18148"/>
                </a:cubicBezTo>
                <a:lnTo>
                  <a:pt x="254069" y="90739"/>
                </a:lnTo>
                <a:cubicBezTo>
                  <a:pt x="254069" y="94080"/>
                  <a:pt x="251362" y="96788"/>
                  <a:pt x="248020" y="96788"/>
                </a:cubicBezTo>
                <a:lnTo>
                  <a:pt x="42345" y="96788"/>
                </a:lnTo>
                <a:cubicBezTo>
                  <a:pt x="39004" y="96788"/>
                  <a:pt x="36296" y="94080"/>
                  <a:pt x="36296" y="90739"/>
                </a:cubicBezTo>
                <a:lnTo>
                  <a:pt x="36296" y="18148"/>
                </a:lnTo>
                <a:close/>
              </a:path>
            </a:pathLst>
          </a:custGeom>
          <a:gradFill flip="none" rotWithShape="1">
            <a:gsLst>
              <a:gs pos="8000">
                <a:srgbClr val="8661C5"/>
              </a:gs>
              <a:gs pos="100000">
                <a:srgbClr val="0078D4"/>
              </a:gs>
            </a:gsLst>
            <a:path path="circle">
              <a:fillToRect l="100000" t="100000"/>
            </a:path>
            <a:tileRect r="-100000" b="-100000"/>
          </a:gradFill>
          <a:ln>
            <a:noFill/>
            <a:headEnd type="none" w="med" len="med"/>
            <a:tailEnd type="none" w="med" len="med"/>
          </a:ln>
          <a:effectLst>
            <a:outerShdw blurRad="63500" dist="63500" dir="2700000" algn="tl" rotWithShape="0">
              <a:srgbClr val="454142">
                <a:alpha val="15000"/>
              </a:srgb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36000" tIns="0" rIns="36000" bIns="0" numCol="1" spcCol="0" rtlCol="0" fromWordArt="0" anchor="ctr"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algn="ctr" defTabSz="932472" fontAlgn="base">
              <a:spcBef>
                <a:spcPct val="0"/>
              </a:spcBef>
              <a:spcAft>
                <a:spcPct val="0"/>
              </a:spcAft>
            </a:pPr>
            <a:endParaRPr lang="en-US" sz="1050" b="1">
              <a:solidFill>
                <a:srgbClr val="FFFFFF"/>
              </a:solidFill>
              <a:latin typeface="Segoe Pro Semibold" panose="020B0502040504020203" pitchFamily="34" charset="0"/>
              <a:cs typeface="Segoe UI" pitchFamily="34" charset="0"/>
            </a:endParaRPr>
          </a:p>
        </p:txBody>
      </p:sp>
      <p:sp>
        <p:nvSpPr>
          <p:cNvPr id="82" name="Graphic 131">
            <a:extLst>
              <a:ext uri="{FF2B5EF4-FFF2-40B4-BE49-F238E27FC236}">
                <a16:creationId xmlns:a16="http://schemas.microsoft.com/office/drawing/2014/main" id="{BD97F1F5-1000-A5F3-356A-CB456FB315CE}"/>
              </a:ext>
              <a:ext uri="{C183D7F6-B498-43B3-948B-1728B52AA6E4}">
                <adec:decorative xmlns:adec="http://schemas.microsoft.com/office/drawing/2017/decorative" val="1"/>
              </a:ext>
            </a:extLst>
          </p:cNvPr>
          <p:cNvSpPr/>
          <p:nvPr/>
        </p:nvSpPr>
        <p:spPr>
          <a:xfrm>
            <a:off x="536407" y="3364765"/>
            <a:ext cx="260695" cy="250348"/>
          </a:xfrm>
          <a:custGeom>
            <a:avLst/>
            <a:gdLst>
              <a:gd name="connsiteX0" fmla="*/ 308513 w 484060"/>
              <a:gd name="connsiteY0" fmla="*/ 290365 h 435765"/>
              <a:gd name="connsiteX1" fmla="*/ 350858 w 484060"/>
              <a:gd name="connsiteY1" fmla="*/ 332710 h 435765"/>
              <a:gd name="connsiteX2" fmla="*/ 350834 w 484060"/>
              <a:gd name="connsiteY2" fmla="*/ 355988 h 435765"/>
              <a:gd name="connsiteX3" fmla="*/ 243592 w 484060"/>
              <a:gd name="connsiteY3" fmla="*/ 435765 h 435765"/>
              <a:gd name="connsiteX4" fmla="*/ 133084 w 484060"/>
              <a:gd name="connsiteY4" fmla="*/ 356907 h 435765"/>
              <a:gd name="connsiteX5" fmla="*/ 133084 w 484060"/>
              <a:gd name="connsiteY5" fmla="*/ 332710 h 435765"/>
              <a:gd name="connsiteX6" fmla="*/ 175429 w 484060"/>
              <a:gd name="connsiteY6" fmla="*/ 290365 h 435765"/>
              <a:gd name="connsiteX7" fmla="*/ 308513 w 484060"/>
              <a:gd name="connsiteY7" fmla="*/ 290365 h 435765"/>
              <a:gd name="connsiteX8" fmla="*/ 42345 w 484060"/>
              <a:gd name="connsiteY8" fmla="*/ 169380 h 435765"/>
              <a:gd name="connsiteX9" fmla="*/ 148231 w 484060"/>
              <a:gd name="connsiteY9" fmla="*/ 169380 h 435765"/>
              <a:gd name="connsiteX10" fmla="*/ 174050 w 484060"/>
              <a:gd name="connsiteY10" fmla="*/ 262538 h 435765"/>
              <a:gd name="connsiteX11" fmla="*/ 177970 w 484060"/>
              <a:gd name="connsiteY11" fmla="*/ 266192 h 435765"/>
              <a:gd name="connsiteX12" fmla="*/ 175429 w 484060"/>
              <a:gd name="connsiteY12" fmla="*/ 266168 h 435765"/>
              <a:gd name="connsiteX13" fmla="*/ 111331 w 484060"/>
              <a:gd name="connsiteY13" fmla="*/ 314756 h 435765"/>
              <a:gd name="connsiteX14" fmla="*/ 110508 w 484060"/>
              <a:gd name="connsiteY14" fmla="*/ 314780 h 435765"/>
              <a:gd name="connsiteX15" fmla="*/ 0 w 484060"/>
              <a:gd name="connsiteY15" fmla="*/ 235922 h 435765"/>
              <a:gd name="connsiteX16" fmla="*/ 0 w 484060"/>
              <a:gd name="connsiteY16" fmla="*/ 211724 h 435765"/>
              <a:gd name="connsiteX17" fmla="*/ 42345 w 484060"/>
              <a:gd name="connsiteY17" fmla="*/ 169380 h 435765"/>
              <a:gd name="connsiteX18" fmla="*/ 441597 w 484060"/>
              <a:gd name="connsiteY18" fmla="*/ 169380 h 435765"/>
              <a:gd name="connsiteX19" fmla="*/ 483942 w 484060"/>
              <a:gd name="connsiteY19" fmla="*/ 211724 h 435765"/>
              <a:gd name="connsiteX20" fmla="*/ 483917 w 484060"/>
              <a:gd name="connsiteY20" fmla="*/ 235002 h 435765"/>
              <a:gd name="connsiteX21" fmla="*/ 376676 w 484060"/>
              <a:gd name="connsiteY21" fmla="*/ 314780 h 435765"/>
              <a:gd name="connsiteX22" fmla="*/ 372587 w 484060"/>
              <a:gd name="connsiteY22" fmla="*/ 314731 h 435765"/>
              <a:gd name="connsiteX23" fmla="*/ 313280 w 484060"/>
              <a:gd name="connsiteY23" fmla="*/ 266337 h 435765"/>
              <a:gd name="connsiteX24" fmla="*/ 308513 w 484060"/>
              <a:gd name="connsiteY24" fmla="*/ 266168 h 435765"/>
              <a:gd name="connsiteX25" fmla="*/ 305972 w 484060"/>
              <a:gd name="connsiteY25" fmla="*/ 266192 h 435765"/>
              <a:gd name="connsiteX26" fmla="*/ 335710 w 484060"/>
              <a:gd name="connsiteY26" fmla="*/ 169404 h 435765"/>
              <a:gd name="connsiteX27" fmla="*/ 441597 w 484060"/>
              <a:gd name="connsiteY27" fmla="*/ 169380 h 435765"/>
              <a:gd name="connsiteX28" fmla="*/ 241971 w 484060"/>
              <a:gd name="connsiteY28" fmla="*/ 120985 h 435765"/>
              <a:gd name="connsiteX29" fmla="*/ 314562 w 484060"/>
              <a:gd name="connsiteY29" fmla="*/ 193577 h 435765"/>
              <a:gd name="connsiteX30" fmla="*/ 241971 w 484060"/>
              <a:gd name="connsiteY30" fmla="*/ 266168 h 435765"/>
              <a:gd name="connsiteX31" fmla="*/ 169380 w 484060"/>
              <a:gd name="connsiteY31" fmla="*/ 193577 h 435765"/>
              <a:gd name="connsiteX32" fmla="*/ 241971 w 484060"/>
              <a:gd name="connsiteY32" fmla="*/ 120985 h 435765"/>
              <a:gd name="connsiteX33" fmla="*/ 108887 w 484060"/>
              <a:gd name="connsiteY33" fmla="*/ 0 h 435765"/>
              <a:gd name="connsiteX34" fmla="*/ 181478 w 484060"/>
              <a:gd name="connsiteY34" fmla="*/ 72591 h 435765"/>
              <a:gd name="connsiteX35" fmla="*/ 108887 w 484060"/>
              <a:gd name="connsiteY35" fmla="*/ 145183 h 435765"/>
              <a:gd name="connsiteX36" fmla="*/ 36296 w 484060"/>
              <a:gd name="connsiteY36" fmla="*/ 72591 h 435765"/>
              <a:gd name="connsiteX37" fmla="*/ 108887 w 484060"/>
              <a:gd name="connsiteY37" fmla="*/ 0 h 435765"/>
              <a:gd name="connsiteX38" fmla="*/ 375055 w 484060"/>
              <a:gd name="connsiteY38" fmla="*/ 0 h 435765"/>
              <a:gd name="connsiteX39" fmla="*/ 447646 w 484060"/>
              <a:gd name="connsiteY39" fmla="*/ 72591 h 435765"/>
              <a:gd name="connsiteX40" fmla="*/ 375055 w 484060"/>
              <a:gd name="connsiteY40" fmla="*/ 145183 h 435765"/>
              <a:gd name="connsiteX41" fmla="*/ 302464 w 484060"/>
              <a:gd name="connsiteY41" fmla="*/ 72591 h 435765"/>
              <a:gd name="connsiteX42" fmla="*/ 375055 w 484060"/>
              <a:gd name="connsiteY42" fmla="*/ 0 h 435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484060" h="435765">
                <a:moveTo>
                  <a:pt x="308513" y="290365"/>
                </a:moveTo>
                <a:cubicBezTo>
                  <a:pt x="331887" y="290365"/>
                  <a:pt x="350858" y="309336"/>
                  <a:pt x="350858" y="332710"/>
                </a:cubicBezTo>
                <a:lnTo>
                  <a:pt x="350834" y="355988"/>
                </a:lnTo>
                <a:cubicBezTo>
                  <a:pt x="353665" y="408979"/>
                  <a:pt x="314272" y="435765"/>
                  <a:pt x="243592" y="435765"/>
                </a:cubicBezTo>
                <a:cubicBezTo>
                  <a:pt x="173179" y="435765"/>
                  <a:pt x="133084" y="409390"/>
                  <a:pt x="133084" y="356907"/>
                </a:cubicBezTo>
                <a:lnTo>
                  <a:pt x="133084" y="332710"/>
                </a:lnTo>
                <a:cubicBezTo>
                  <a:pt x="133084" y="309336"/>
                  <a:pt x="152054" y="290365"/>
                  <a:pt x="175429" y="290365"/>
                </a:cubicBezTo>
                <a:lnTo>
                  <a:pt x="308513" y="290365"/>
                </a:lnTo>
                <a:close/>
                <a:moveTo>
                  <a:pt x="42345" y="169380"/>
                </a:moveTo>
                <a:lnTo>
                  <a:pt x="148231" y="169380"/>
                </a:lnTo>
                <a:cubicBezTo>
                  <a:pt x="139639" y="202815"/>
                  <a:pt x="149473" y="238295"/>
                  <a:pt x="174050" y="262538"/>
                </a:cubicBezTo>
                <a:lnTo>
                  <a:pt x="177970" y="266192"/>
                </a:lnTo>
                <a:lnTo>
                  <a:pt x="175429" y="266168"/>
                </a:lnTo>
                <a:cubicBezTo>
                  <a:pt x="145584" y="266158"/>
                  <a:pt x="119383" y="286019"/>
                  <a:pt x="111331" y="314756"/>
                </a:cubicBezTo>
                <a:lnTo>
                  <a:pt x="110508" y="314780"/>
                </a:lnTo>
                <a:cubicBezTo>
                  <a:pt x="40095" y="314780"/>
                  <a:pt x="0" y="288405"/>
                  <a:pt x="0" y="235922"/>
                </a:cubicBezTo>
                <a:lnTo>
                  <a:pt x="0" y="211724"/>
                </a:lnTo>
                <a:cubicBezTo>
                  <a:pt x="0" y="188350"/>
                  <a:pt x="18971" y="169380"/>
                  <a:pt x="42345" y="169380"/>
                </a:cubicBezTo>
                <a:close/>
                <a:moveTo>
                  <a:pt x="441597" y="169380"/>
                </a:moveTo>
                <a:cubicBezTo>
                  <a:pt x="464971" y="169380"/>
                  <a:pt x="483942" y="188350"/>
                  <a:pt x="483942" y="211724"/>
                </a:cubicBezTo>
                <a:lnTo>
                  <a:pt x="483917" y="235002"/>
                </a:lnTo>
                <a:cubicBezTo>
                  <a:pt x="486749" y="287994"/>
                  <a:pt x="447356" y="314780"/>
                  <a:pt x="376676" y="314780"/>
                </a:cubicBezTo>
                <a:lnTo>
                  <a:pt x="372587" y="314731"/>
                </a:lnTo>
                <a:cubicBezTo>
                  <a:pt x="364965" y="287730"/>
                  <a:pt x="341261" y="268387"/>
                  <a:pt x="313280" y="266337"/>
                </a:cubicBezTo>
                <a:lnTo>
                  <a:pt x="308513" y="266168"/>
                </a:lnTo>
                <a:lnTo>
                  <a:pt x="305972" y="266192"/>
                </a:lnTo>
                <a:cubicBezTo>
                  <a:pt x="333366" y="242133"/>
                  <a:pt x="344869" y="204693"/>
                  <a:pt x="335710" y="169404"/>
                </a:cubicBezTo>
                <a:lnTo>
                  <a:pt x="441597" y="169380"/>
                </a:lnTo>
                <a:close/>
                <a:moveTo>
                  <a:pt x="241971" y="120985"/>
                </a:moveTo>
                <a:cubicBezTo>
                  <a:pt x="282063" y="120985"/>
                  <a:pt x="314562" y="153486"/>
                  <a:pt x="314562" y="193577"/>
                </a:cubicBezTo>
                <a:cubicBezTo>
                  <a:pt x="314562" y="233669"/>
                  <a:pt x="282063" y="266168"/>
                  <a:pt x="241971" y="266168"/>
                </a:cubicBezTo>
                <a:cubicBezTo>
                  <a:pt x="201879" y="266168"/>
                  <a:pt x="169380" y="233669"/>
                  <a:pt x="169380" y="193577"/>
                </a:cubicBezTo>
                <a:cubicBezTo>
                  <a:pt x="169380" y="153486"/>
                  <a:pt x="201879" y="120985"/>
                  <a:pt x="241971" y="120985"/>
                </a:cubicBezTo>
                <a:close/>
                <a:moveTo>
                  <a:pt x="108887" y="0"/>
                </a:moveTo>
                <a:cubicBezTo>
                  <a:pt x="148978" y="0"/>
                  <a:pt x="181478" y="32500"/>
                  <a:pt x="181478" y="72591"/>
                </a:cubicBezTo>
                <a:cubicBezTo>
                  <a:pt x="181478" y="112682"/>
                  <a:pt x="148978" y="145183"/>
                  <a:pt x="108887" y="145183"/>
                </a:cubicBezTo>
                <a:cubicBezTo>
                  <a:pt x="68796" y="145183"/>
                  <a:pt x="36296" y="112682"/>
                  <a:pt x="36296" y="72591"/>
                </a:cubicBezTo>
                <a:cubicBezTo>
                  <a:pt x="36296" y="32500"/>
                  <a:pt x="68796" y="0"/>
                  <a:pt x="108887" y="0"/>
                </a:cubicBezTo>
                <a:close/>
                <a:moveTo>
                  <a:pt x="375055" y="0"/>
                </a:moveTo>
                <a:cubicBezTo>
                  <a:pt x="415147" y="0"/>
                  <a:pt x="447646" y="32500"/>
                  <a:pt x="447646" y="72591"/>
                </a:cubicBezTo>
                <a:cubicBezTo>
                  <a:pt x="447646" y="112682"/>
                  <a:pt x="415147" y="145183"/>
                  <a:pt x="375055" y="145183"/>
                </a:cubicBezTo>
                <a:cubicBezTo>
                  <a:pt x="334963" y="145183"/>
                  <a:pt x="302464" y="112682"/>
                  <a:pt x="302464" y="72591"/>
                </a:cubicBezTo>
                <a:cubicBezTo>
                  <a:pt x="302464" y="32500"/>
                  <a:pt x="334963" y="0"/>
                  <a:pt x="375055" y="0"/>
                </a:cubicBezTo>
                <a:close/>
              </a:path>
            </a:pathLst>
          </a:custGeom>
          <a:gradFill flip="none" rotWithShape="1">
            <a:gsLst>
              <a:gs pos="8000">
                <a:srgbClr val="8661C5"/>
              </a:gs>
              <a:gs pos="100000">
                <a:srgbClr val="0078D4"/>
              </a:gs>
            </a:gsLst>
            <a:path path="circle">
              <a:fillToRect l="100000" t="100000"/>
            </a:path>
            <a:tileRect r="-100000" b="-100000"/>
          </a:gradFill>
          <a:ln>
            <a:noFill/>
            <a:headEnd type="none" w="med" len="med"/>
            <a:tailEnd type="none" w="med" len="med"/>
          </a:ln>
          <a:effectLst>
            <a:outerShdw blurRad="63500" dist="63500" dir="2700000" algn="tl" rotWithShape="0">
              <a:srgbClr val="454142">
                <a:alpha val="15000"/>
              </a:srgb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36000" tIns="0" rIns="36000" bIns="0" numCol="1" spcCol="0" rtlCol="0" fromWordArt="0" anchor="ctr"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algn="ctr" defTabSz="932472" fontAlgn="base">
              <a:spcBef>
                <a:spcPct val="0"/>
              </a:spcBef>
              <a:spcAft>
                <a:spcPct val="0"/>
              </a:spcAft>
            </a:pPr>
            <a:endParaRPr lang="en-US" sz="1050" b="1">
              <a:solidFill>
                <a:srgbClr val="FFFFFF"/>
              </a:solidFill>
              <a:latin typeface="Segoe Pro Semibold" panose="020B0502040504020203" pitchFamily="34" charset="0"/>
              <a:cs typeface="Segoe UI" pitchFamily="34" charset="0"/>
            </a:endParaRPr>
          </a:p>
        </p:txBody>
      </p:sp>
      <p:sp>
        <p:nvSpPr>
          <p:cNvPr id="83" name="Graphic 133">
            <a:extLst>
              <a:ext uri="{FF2B5EF4-FFF2-40B4-BE49-F238E27FC236}">
                <a16:creationId xmlns:a16="http://schemas.microsoft.com/office/drawing/2014/main" id="{D181B940-FD13-75DC-1C58-5108DF1A43B4}"/>
              </a:ext>
              <a:ext uri="{C183D7F6-B498-43B3-948B-1728B52AA6E4}">
                <adec:decorative xmlns:adec="http://schemas.microsoft.com/office/drawing/2017/decorative" val="1"/>
              </a:ext>
            </a:extLst>
          </p:cNvPr>
          <p:cNvSpPr/>
          <p:nvPr/>
        </p:nvSpPr>
        <p:spPr>
          <a:xfrm>
            <a:off x="562828" y="2453633"/>
            <a:ext cx="207853" cy="278011"/>
          </a:xfrm>
          <a:custGeom>
            <a:avLst/>
            <a:gdLst>
              <a:gd name="connsiteX0" fmla="*/ 261038 w 350857"/>
              <a:gd name="connsiteY0" fmla="*/ 411302 h 483917"/>
              <a:gd name="connsiteX1" fmla="*/ 254021 w 350857"/>
              <a:gd name="connsiteY1" fmla="*/ 441766 h 483917"/>
              <a:gd name="connsiteX2" fmla="*/ 205143 w 350857"/>
              <a:gd name="connsiteY2" fmla="*/ 483748 h 483917"/>
              <a:gd name="connsiteX3" fmla="*/ 200957 w 350857"/>
              <a:gd name="connsiteY3" fmla="*/ 483917 h 483917"/>
              <a:gd name="connsiteX4" fmla="*/ 149877 w 350857"/>
              <a:gd name="connsiteY4" fmla="*/ 483917 h 483917"/>
              <a:gd name="connsiteX5" fmla="*/ 97926 w 350857"/>
              <a:gd name="connsiteY5" fmla="*/ 445759 h 483917"/>
              <a:gd name="connsiteX6" fmla="*/ 96813 w 350857"/>
              <a:gd name="connsiteY6" fmla="*/ 441718 h 483917"/>
              <a:gd name="connsiteX7" fmla="*/ 89795 w 350857"/>
              <a:gd name="connsiteY7" fmla="*/ 411302 h 483917"/>
              <a:gd name="connsiteX8" fmla="*/ 261038 w 350857"/>
              <a:gd name="connsiteY8" fmla="*/ 411302 h 483917"/>
              <a:gd name="connsiteX9" fmla="*/ 175429 w 350857"/>
              <a:gd name="connsiteY9" fmla="*/ 0 h 483917"/>
              <a:gd name="connsiteX10" fmla="*/ 350858 w 350857"/>
              <a:gd name="connsiteY10" fmla="*/ 175429 h 483917"/>
              <a:gd name="connsiteX11" fmla="*/ 283953 w 350857"/>
              <a:gd name="connsiteY11" fmla="*/ 316740 h 483917"/>
              <a:gd name="connsiteX12" fmla="*/ 282235 w 350857"/>
              <a:gd name="connsiteY12" fmla="*/ 319764 h 483917"/>
              <a:gd name="connsiteX13" fmla="*/ 269459 w 350857"/>
              <a:gd name="connsiteY13" fmla="*/ 375006 h 483917"/>
              <a:gd name="connsiteX14" fmla="*/ 81399 w 350857"/>
              <a:gd name="connsiteY14" fmla="*/ 375006 h 483917"/>
              <a:gd name="connsiteX15" fmla="*/ 68671 w 350857"/>
              <a:gd name="connsiteY15" fmla="*/ 319764 h 483917"/>
              <a:gd name="connsiteX16" fmla="*/ 66953 w 350857"/>
              <a:gd name="connsiteY16" fmla="*/ 316764 h 483917"/>
              <a:gd name="connsiteX17" fmla="*/ 0 w 350857"/>
              <a:gd name="connsiteY17" fmla="*/ 175405 h 483917"/>
              <a:gd name="connsiteX18" fmla="*/ 175429 w 350857"/>
              <a:gd name="connsiteY18" fmla="*/ 0 h 483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0857" h="483917">
                <a:moveTo>
                  <a:pt x="261038" y="411302"/>
                </a:moveTo>
                <a:lnTo>
                  <a:pt x="254021" y="441766"/>
                </a:lnTo>
                <a:cubicBezTo>
                  <a:pt x="248647" y="464935"/>
                  <a:pt x="228856" y="481931"/>
                  <a:pt x="205143" y="483748"/>
                </a:cubicBezTo>
                <a:lnTo>
                  <a:pt x="200957" y="483917"/>
                </a:lnTo>
                <a:lnTo>
                  <a:pt x="149877" y="483917"/>
                </a:lnTo>
                <a:cubicBezTo>
                  <a:pt x="126082" y="483917"/>
                  <a:pt x="105043" y="468465"/>
                  <a:pt x="97926" y="445759"/>
                </a:cubicBezTo>
                <a:lnTo>
                  <a:pt x="96813" y="441718"/>
                </a:lnTo>
                <a:lnTo>
                  <a:pt x="89795" y="411302"/>
                </a:lnTo>
                <a:lnTo>
                  <a:pt x="261038" y="411302"/>
                </a:lnTo>
                <a:close/>
                <a:moveTo>
                  <a:pt x="175429" y="0"/>
                </a:moveTo>
                <a:cubicBezTo>
                  <a:pt x="272316" y="0"/>
                  <a:pt x="350858" y="78542"/>
                  <a:pt x="350858" y="175429"/>
                </a:cubicBezTo>
                <a:cubicBezTo>
                  <a:pt x="350858" y="227114"/>
                  <a:pt x="328209" y="274468"/>
                  <a:pt x="283953" y="316740"/>
                </a:cubicBezTo>
                <a:cubicBezTo>
                  <a:pt x="283096" y="317558"/>
                  <a:pt x="282499" y="318610"/>
                  <a:pt x="282235" y="319764"/>
                </a:cubicBezTo>
                <a:lnTo>
                  <a:pt x="269459" y="375006"/>
                </a:lnTo>
                <a:lnTo>
                  <a:pt x="81399" y="375006"/>
                </a:lnTo>
                <a:lnTo>
                  <a:pt x="68671" y="319764"/>
                </a:lnTo>
                <a:cubicBezTo>
                  <a:pt x="68403" y="318618"/>
                  <a:pt x="67806" y="317575"/>
                  <a:pt x="66953" y="316764"/>
                </a:cubicBezTo>
                <a:cubicBezTo>
                  <a:pt x="22673" y="274468"/>
                  <a:pt x="0" y="227114"/>
                  <a:pt x="0" y="175405"/>
                </a:cubicBezTo>
                <a:cubicBezTo>
                  <a:pt x="13" y="78528"/>
                  <a:pt x="78552" y="0"/>
                  <a:pt x="175429" y="0"/>
                </a:cubicBezTo>
                <a:close/>
              </a:path>
            </a:pathLst>
          </a:custGeom>
          <a:gradFill flip="none" rotWithShape="1">
            <a:gsLst>
              <a:gs pos="8000">
                <a:srgbClr val="8661C5"/>
              </a:gs>
              <a:gs pos="100000">
                <a:srgbClr val="0078D4"/>
              </a:gs>
            </a:gsLst>
            <a:path path="circle">
              <a:fillToRect l="100000" t="100000"/>
            </a:path>
            <a:tileRect r="-100000" b="-100000"/>
          </a:gradFill>
          <a:ln>
            <a:noFill/>
            <a:headEnd type="none" w="med" len="med"/>
            <a:tailEnd type="none" w="med" len="med"/>
          </a:ln>
          <a:effectLst>
            <a:outerShdw blurRad="63500" dist="63500" dir="2700000" algn="tl" rotWithShape="0">
              <a:srgbClr val="454142">
                <a:alpha val="15000"/>
              </a:srgb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36000" tIns="0" rIns="36000" bIns="0" numCol="1" spcCol="0" rtlCol="0" fromWordArt="0" anchor="ctr"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algn="ctr" defTabSz="932472" fontAlgn="base">
              <a:spcBef>
                <a:spcPct val="0"/>
              </a:spcBef>
              <a:spcAft>
                <a:spcPct val="0"/>
              </a:spcAft>
            </a:pPr>
            <a:endParaRPr lang="en-US" sz="1050" b="1">
              <a:solidFill>
                <a:srgbClr val="FFFFFF"/>
              </a:solidFill>
              <a:latin typeface="Segoe Pro Semibold" panose="020B0502040504020203" pitchFamily="34" charset="0"/>
              <a:cs typeface="Segoe UI" pitchFamily="34" charset="0"/>
            </a:endParaRPr>
          </a:p>
        </p:txBody>
      </p:sp>
      <p:sp>
        <p:nvSpPr>
          <p:cNvPr id="85" name="Rounded Rectangle 19">
            <a:extLst>
              <a:ext uri="{FF2B5EF4-FFF2-40B4-BE49-F238E27FC236}">
                <a16:creationId xmlns:a16="http://schemas.microsoft.com/office/drawing/2014/main" id="{5E1A10FA-7CEA-A971-6F6B-2B8A763CBAFC}"/>
              </a:ext>
              <a:ext uri="{C183D7F6-B498-43B3-948B-1728B52AA6E4}">
                <adec:decorative xmlns:adec="http://schemas.microsoft.com/office/drawing/2017/decorative" val="1"/>
              </a:ext>
            </a:extLst>
          </p:cNvPr>
          <p:cNvSpPr/>
          <p:nvPr/>
        </p:nvSpPr>
        <p:spPr bwMode="auto">
          <a:xfrm>
            <a:off x="6378305" y="1616559"/>
            <a:ext cx="5351880" cy="3758567"/>
          </a:xfrm>
          <a:prstGeom prst="roundRect">
            <a:avLst>
              <a:gd name="adj" fmla="val 3792"/>
            </a:avLst>
          </a:prstGeom>
          <a:solidFill>
            <a:srgbClr val="8DC8E8">
              <a:alpha val="15000"/>
            </a:srgbClr>
          </a:solidFill>
          <a:ln w="15875">
            <a:solidFill>
              <a:srgbClr val="0078D4"/>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defTabSz="932472">
              <a:spcBef>
                <a:spcPct val="0"/>
              </a:spcBef>
              <a:spcAft>
                <a:spcPct val="0"/>
              </a:spcAft>
            </a:pPr>
            <a:endParaRPr lang="en-US" sz="2000">
              <a:cs typeface="Segoe UI"/>
            </a:endParaRPr>
          </a:p>
        </p:txBody>
      </p:sp>
      <p:sp>
        <p:nvSpPr>
          <p:cNvPr id="86" name="Rounded Rectangle 4">
            <a:extLst>
              <a:ext uri="{FF2B5EF4-FFF2-40B4-BE49-F238E27FC236}">
                <a16:creationId xmlns:a16="http://schemas.microsoft.com/office/drawing/2014/main" id="{3A810C90-18DC-815C-4E21-050C95478250}"/>
              </a:ext>
            </a:extLst>
          </p:cNvPr>
          <p:cNvSpPr/>
          <p:nvPr/>
        </p:nvSpPr>
        <p:spPr bwMode="auto">
          <a:xfrm>
            <a:off x="6502654" y="1482874"/>
            <a:ext cx="2330911" cy="288000"/>
          </a:xfrm>
          <a:prstGeom prst="roundRect">
            <a:avLst>
              <a:gd name="adj" fmla="val 50000"/>
            </a:avLst>
          </a:prstGeom>
          <a:gradFill flip="none" rotWithShape="1">
            <a:gsLst>
              <a:gs pos="0">
                <a:srgbClr val="49C5B1"/>
              </a:gs>
              <a:gs pos="35000">
                <a:srgbClr val="0078D4"/>
              </a:gs>
            </a:gsLst>
            <a:path path="circle">
              <a:fillToRect l="100000" t="100000"/>
            </a:path>
            <a:tileRect r="-100000" b="-100000"/>
          </a:gradFill>
          <a:ln>
            <a:noFill/>
            <a:headEnd type="none" w="med" len="med"/>
            <a:tailEnd type="none" w="med" len="med"/>
          </a:ln>
          <a:effectLst>
            <a:outerShdw blurRad="114300" dist="63500" dir="2700000" algn="tl" rotWithShape="0">
              <a:srgbClr val="454142">
                <a:alpha val="20000"/>
              </a:srgb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36000" tIns="0" rIns="36000" bIns="0" numCol="1" spcCol="0" rtlCol="0" fromWordArt="0" anchor="ctr" anchorCtr="0" forceAA="0" compatLnSpc="1">
            <a:prstTxWarp prst="textNoShape">
              <a:avLst/>
            </a:prstTxWarp>
            <a:no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algn="ctr" defTabSz="932472" fontAlgn="base">
              <a:spcBef>
                <a:spcPct val="0"/>
              </a:spcBef>
              <a:spcAft>
                <a:spcPct val="0"/>
              </a:spcAft>
            </a:pPr>
            <a:r>
              <a:rPr lang="en-CA" sz="1200" b="1">
                <a:solidFill>
                  <a:schemeClr val="bg1"/>
                </a:solidFill>
                <a:latin typeface="Segoe UI Semibold" panose="020B0502040204020203" pitchFamily="34" charset="0"/>
                <a:cs typeface="Segoe UI Semibold" panose="020B0502040204020203" pitchFamily="34" charset="0"/>
              </a:rPr>
              <a:t>Helpful hints to keep in mind</a:t>
            </a:r>
          </a:p>
        </p:txBody>
      </p:sp>
      <p:sp>
        <p:nvSpPr>
          <p:cNvPr id="87" name="Rectangle 86">
            <a:extLst>
              <a:ext uri="{FF2B5EF4-FFF2-40B4-BE49-F238E27FC236}">
                <a16:creationId xmlns:a16="http://schemas.microsoft.com/office/drawing/2014/main" id="{53DFB9E5-4C60-3534-57D3-3F880A4594E3}"/>
              </a:ext>
            </a:extLst>
          </p:cNvPr>
          <p:cNvSpPr/>
          <p:nvPr/>
        </p:nvSpPr>
        <p:spPr bwMode="auto">
          <a:xfrm>
            <a:off x="6584929" y="1970766"/>
            <a:ext cx="1983794" cy="574536"/>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0" tIns="0" rIns="0" bIns="43200" numCol="1" spcCol="0" rtlCol="0" fromWordArt="0" anchor="t" anchorCtr="0" forceAA="0" compatLnSpc="1">
            <a:prstTxWarp prst="textNoShape">
              <a:avLst/>
            </a:prstTxWarp>
            <a:sp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defTabSz="932472" fontAlgn="base">
              <a:spcBef>
                <a:spcPts val="300"/>
              </a:spcBef>
              <a:spcAft>
                <a:spcPct val="0"/>
              </a:spcAft>
            </a:pPr>
            <a:r>
              <a:rPr lang="en-CA" sz="1200" b="1">
                <a:solidFill>
                  <a:srgbClr val="0078D4"/>
                </a:solidFill>
                <a:latin typeface="Segoe UI Semibold" panose="020B0502040204020203" pitchFamily="34" charset="0"/>
                <a:cs typeface="Segoe UI Semibold" panose="020B0502040204020203" pitchFamily="34" charset="0"/>
              </a:rPr>
              <a:t>Know Copilot’s limitations</a:t>
            </a:r>
          </a:p>
          <a:p>
            <a:pPr defTabSz="932472" fontAlgn="base">
              <a:spcBef>
                <a:spcPts val="300"/>
              </a:spcBef>
              <a:spcAft>
                <a:spcPct val="0"/>
              </a:spcAft>
            </a:pPr>
            <a:r>
              <a:rPr lang="en-CA" sz="1000" kern="0">
                <a:solidFill>
                  <a:srgbClr val="000000"/>
                </a:solidFill>
                <a:latin typeface="Segoe UI" panose="020B0502040204020203" pitchFamily="34" charset="0"/>
                <a:cs typeface="Segoe UI" panose="020B0502040204020203" pitchFamily="34" charset="0"/>
              </a:rPr>
              <a:t>Copilot is limited to your current conversation, so give lots of details.</a:t>
            </a:r>
            <a:endParaRPr lang="en-US" sz="1000" b="1">
              <a:solidFill>
                <a:srgbClr val="0078D4"/>
              </a:solidFill>
              <a:latin typeface="Segoe UI Semibold" panose="020B0502040204020203" pitchFamily="34" charset="0"/>
              <a:cs typeface="Segoe UI Semibold" panose="020B0502040204020203" pitchFamily="34" charset="0"/>
            </a:endParaRPr>
          </a:p>
        </p:txBody>
      </p:sp>
      <p:sp>
        <p:nvSpPr>
          <p:cNvPr id="90" name="Rectangle 89">
            <a:extLst>
              <a:ext uri="{FF2B5EF4-FFF2-40B4-BE49-F238E27FC236}">
                <a16:creationId xmlns:a16="http://schemas.microsoft.com/office/drawing/2014/main" id="{42D66DAD-33C7-821D-98A1-431567D3FFC7}"/>
              </a:ext>
            </a:extLst>
          </p:cNvPr>
          <p:cNvSpPr/>
          <p:nvPr/>
        </p:nvSpPr>
        <p:spPr bwMode="auto">
          <a:xfrm>
            <a:off x="6584929" y="2722783"/>
            <a:ext cx="1983794" cy="574536"/>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0" tIns="0" rIns="0" bIns="43200" numCol="1" spcCol="0" rtlCol="0" fromWordArt="0" anchor="t" anchorCtr="0" forceAA="0" compatLnSpc="1">
            <a:prstTxWarp prst="textNoShape">
              <a:avLst/>
            </a:prstTxWarp>
            <a:sp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defTabSz="932472" fontAlgn="base">
              <a:spcBef>
                <a:spcPts val="300"/>
              </a:spcBef>
              <a:spcAft>
                <a:spcPct val="0"/>
              </a:spcAft>
            </a:pPr>
            <a:r>
              <a:rPr lang="en-CA" sz="1200" b="1">
                <a:solidFill>
                  <a:srgbClr val="0078D4"/>
                </a:solidFill>
                <a:latin typeface="Segoe UI Semibold" panose="020B0502040204020203" pitchFamily="34" charset="0"/>
                <a:cs typeface="Segoe UI Semibold" panose="020B0502040204020203" pitchFamily="34" charset="0"/>
              </a:rPr>
              <a:t>Use quotation marks</a:t>
            </a:r>
          </a:p>
          <a:p>
            <a:pPr defTabSz="932472" fontAlgn="base">
              <a:spcBef>
                <a:spcPts val="300"/>
              </a:spcBef>
              <a:spcAft>
                <a:spcPct val="0"/>
              </a:spcAft>
            </a:pPr>
            <a:r>
              <a:rPr lang="en-CA" sz="1000" kern="0">
                <a:solidFill>
                  <a:srgbClr val="000000"/>
                </a:solidFill>
                <a:latin typeface="Segoe UI" panose="020B0502040204020203" pitchFamily="34" charset="0"/>
                <a:cs typeface="Segoe UI" panose="020B0502040204020203" pitchFamily="34" charset="0"/>
              </a:rPr>
              <a:t>This helps Copilot know what to write, modify, or replace for you.</a:t>
            </a:r>
            <a:endParaRPr lang="en-US" sz="1000" b="1">
              <a:solidFill>
                <a:srgbClr val="0078D4"/>
              </a:solidFill>
              <a:latin typeface="Segoe UI Semibold" panose="020B0502040204020203" pitchFamily="34" charset="0"/>
              <a:cs typeface="Segoe UI Semibold" panose="020B0502040204020203" pitchFamily="34" charset="0"/>
            </a:endParaRPr>
          </a:p>
        </p:txBody>
      </p:sp>
      <p:sp>
        <p:nvSpPr>
          <p:cNvPr id="88" name="Rectangle 87">
            <a:extLst>
              <a:ext uri="{FF2B5EF4-FFF2-40B4-BE49-F238E27FC236}">
                <a16:creationId xmlns:a16="http://schemas.microsoft.com/office/drawing/2014/main" id="{0B7965F2-AD65-EF7A-BA33-D165774739E4}"/>
              </a:ext>
            </a:extLst>
          </p:cNvPr>
          <p:cNvSpPr/>
          <p:nvPr/>
        </p:nvSpPr>
        <p:spPr bwMode="auto">
          <a:xfrm>
            <a:off x="6584929" y="3485623"/>
            <a:ext cx="1677225" cy="574536"/>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0" tIns="0" rIns="0" bIns="43200" numCol="1" spcCol="0" rtlCol="0" fromWordArt="0" anchor="t" anchorCtr="0" forceAA="0" compatLnSpc="1">
            <a:prstTxWarp prst="textNoShape">
              <a:avLst/>
            </a:prstTxWarp>
            <a:sp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defTabSz="932472" fontAlgn="base">
              <a:spcBef>
                <a:spcPts val="300"/>
              </a:spcBef>
              <a:spcAft>
                <a:spcPct val="0"/>
              </a:spcAft>
            </a:pPr>
            <a:r>
              <a:rPr lang="en-CA" sz="1200" b="1">
                <a:solidFill>
                  <a:srgbClr val="0078D4"/>
                </a:solidFill>
                <a:latin typeface="Segoe UI Semibold" panose="020B0502040204020203" pitchFamily="34" charset="0"/>
                <a:cs typeface="Segoe UI Semibold" panose="020B0502040204020203" pitchFamily="34" charset="0"/>
              </a:rPr>
              <a:t>Be professional</a:t>
            </a:r>
          </a:p>
          <a:p>
            <a:pPr defTabSz="932472" fontAlgn="base">
              <a:spcBef>
                <a:spcPts val="300"/>
              </a:spcBef>
              <a:spcAft>
                <a:spcPct val="0"/>
              </a:spcAft>
            </a:pPr>
            <a:r>
              <a:rPr lang="en-CA" sz="1000" kern="0">
                <a:solidFill>
                  <a:srgbClr val="000000"/>
                </a:solidFill>
                <a:latin typeface="Segoe UI" panose="020B0502040204020203" pitchFamily="34" charset="0"/>
                <a:cs typeface="Segoe UI" panose="020B0502040204020203" pitchFamily="34" charset="0"/>
              </a:rPr>
              <a:t>Using polite language improves Copilot’s response.</a:t>
            </a:r>
            <a:endParaRPr lang="en-US" sz="1000" b="1">
              <a:solidFill>
                <a:srgbClr val="0078D4"/>
              </a:solidFill>
              <a:latin typeface="Segoe UI Semibold" panose="020B0502040204020203" pitchFamily="34" charset="0"/>
              <a:cs typeface="Segoe UI Semibold" panose="020B0502040204020203" pitchFamily="34" charset="0"/>
            </a:endParaRPr>
          </a:p>
        </p:txBody>
      </p:sp>
      <p:sp>
        <p:nvSpPr>
          <p:cNvPr id="91" name="Rectangle 90">
            <a:extLst>
              <a:ext uri="{FF2B5EF4-FFF2-40B4-BE49-F238E27FC236}">
                <a16:creationId xmlns:a16="http://schemas.microsoft.com/office/drawing/2014/main" id="{D789D1C3-84E6-9C72-0E19-B63552C2145B}"/>
              </a:ext>
            </a:extLst>
          </p:cNvPr>
          <p:cNvSpPr/>
          <p:nvPr/>
        </p:nvSpPr>
        <p:spPr bwMode="auto">
          <a:xfrm>
            <a:off x="8909643" y="1952286"/>
            <a:ext cx="1677225" cy="574536"/>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0" tIns="0" rIns="0" bIns="43200" numCol="1" spcCol="0" rtlCol="0" fromWordArt="0" anchor="t" anchorCtr="0" forceAA="0" compatLnSpc="1">
            <a:prstTxWarp prst="textNoShape">
              <a:avLst/>
            </a:prstTxWarp>
            <a:sp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defTabSz="932472" fontAlgn="base">
              <a:spcBef>
                <a:spcPts val="300"/>
              </a:spcBef>
              <a:spcAft>
                <a:spcPct val="0"/>
              </a:spcAft>
            </a:pPr>
            <a:r>
              <a:rPr lang="en-CA" sz="1200" b="1">
                <a:solidFill>
                  <a:srgbClr val="0078D4"/>
                </a:solidFill>
                <a:latin typeface="Segoe UI Semibold" panose="020B0502040204020203" pitchFamily="34" charset="0"/>
                <a:cs typeface="Segoe UI Semibold" panose="020B0502040204020203" pitchFamily="34" charset="0"/>
              </a:rPr>
              <a:t>Communicate clearly</a:t>
            </a:r>
          </a:p>
          <a:p>
            <a:pPr defTabSz="932472" fontAlgn="base">
              <a:spcBef>
                <a:spcPts val="300"/>
              </a:spcBef>
              <a:spcAft>
                <a:spcPct val="0"/>
              </a:spcAft>
            </a:pPr>
            <a:r>
              <a:rPr lang="en-CA" sz="1000" kern="0">
                <a:solidFill>
                  <a:srgbClr val="000000"/>
                </a:solidFill>
                <a:latin typeface="Segoe UI" panose="020B0502040204020203" pitchFamily="34" charset="0"/>
                <a:cs typeface="Segoe UI" panose="020B0502040204020203" pitchFamily="34" charset="0"/>
              </a:rPr>
              <a:t>Pay attention to punctuation, grammar, and capitalization.</a:t>
            </a:r>
            <a:endParaRPr lang="en-US" sz="1000" b="1">
              <a:solidFill>
                <a:srgbClr val="0078D4"/>
              </a:solidFill>
              <a:latin typeface="Segoe UI Semibold" panose="020B0502040204020203" pitchFamily="34" charset="0"/>
              <a:cs typeface="Segoe UI Semibold" panose="020B0502040204020203" pitchFamily="34" charset="0"/>
            </a:endParaRPr>
          </a:p>
        </p:txBody>
      </p:sp>
      <p:sp>
        <p:nvSpPr>
          <p:cNvPr id="89" name="Rectangle 88">
            <a:extLst>
              <a:ext uri="{FF2B5EF4-FFF2-40B4-BE49-F238E27FC236}">
                <a16:creationId xmlns:a16="http://schemas.microsoft.com/office/drawing/2014/main" id="{864126B7-4E60-37F7-3162-05432CAC07C2}"/>
              </a:ext>
            </a:extLst>
          </p:cNvPr>
          <p:cNvSpPr/>
          <p:nvPr/>
        </p:nvSpPr>
        <p:spPr bwMode="auto">
          <a:xfrm>
            <a:off x="8881820" y="2720752"/>
            <a:ext cx="1983794" cy="574536"/>
          </a:xfrm>
          <a:prstGeom prst="rect">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horz" wrap="square" lIns="0" tIns="0" rIns="0" bIns="43200" numCol="1" spcCol="0" rtlCol="0" fromWordArt="0" anchor="t" anchorCtr="0" forceAA="0" compatLnSpc="1">
            <a:prstTxWarp prst="textNoShape">
              <a:avLst/>
            </a:prstTxWarp>
            <a:spAutoFit/>
          </a:bodyPr>
          <a:lstStyle>
            <a:defPPr>
              <a:defRPr lang="en-US"/>
            </a:defPPr>
            <a:lvl1pPr marL="0" algn="l" defTabSz="914367" rtl="0" eaLnBrk="1" latinLnBrk="0" hangingPunct="1">
              <a:defRPr sz="1765" kern="1200">
                <a:solidFill>
                  <a:schemeClr val="lt1"/>
                </a:solidFill>
                <a:latin typeface="+mn-lt"/>
                <a:ea typeface="+mn-ea"/>
                <a:cs typeface="+mn-cs"/>
              </a:defRPr>
            </a:lvl1pPr>
            <a:lvl2pPr marL="457183" algn="l" defTabSz="914367" rtl="0" eaLnBrk="1" latinLnBrk="0" hangingPunct="1">
              <a:defRPr sz="1765" kern="1200">
                <a:solidFill>
                  <a:schemeClr val="lt1"/>
                </a:solidFill>
                <a:latin typeface="+mn-lt"/>
                <a:ea typeface="+mn-ea"/>
                <a:cs typeface="+mn-cs"/>
              </a:defRPr>
            </a:lvl2pPr>
            <a:lvl3pPr marL="914367" algn="l" defTabSz="914367" rtl="0" eaLnBrk="1" latinLnBrk="0" hangingPunct="1">
              <a:defRPr sz="1765" kern="1200">
                <a:solidFill>
                  <a:schemeClr val="lt1"/>
                </a:solidFill>
                <a:latin typeface="+mn-lt"/>
                <a:ea typeface="+mn-ea"/>
                <a:cs typeface="+mn-cs"/>
              </a:defRPr>
            </a:lvl3pPr>
            <a:lvl4pPr marL="1371550" algn="l" defTabSz="914367" rtl="0" eaLnBrk="1" latinLnBrk="0" hangingPunct="1">
              <a:defRPr sz="1765" kern="1200">
                <a:solidFill>
                  <a:schemeClr val="lt1"/>
                </a:solidFill>
                <a:latin typeface="+mn-lt"/>
                <a:ea typeface="+mn-ea"/>
                <a:cs typeface="+mn-cs"/>
              </a:defRPr>
            </a:lvl4pPr>
            <a:lvl5pPr marL="1828734" algn="l" defTabSz="914367" rtl="0" eaLnBrk="1" latinLnBrk="0" hangingPunct="1">
              <a:defRPr sz="1765" kern="1200">
                <a:solidFill>
                  <a:schemeClr val="lt1"/>
                </a:solidFill>
                <a:latin typeface="+mn-lt"/>
                <a:ea typeface="+mn-ea"/>
                <a:cs typeface="+mn-cs"/>
              </a:defRPr>
            </a:lvl5pPr>
            <a:lvl6pPr marL="2285918" algn="l" defTabSz="914367" rtl="0" eaLnBrk="1" latinLnBrk="0" hangingPunct="1">
              <a:defRPr sz="1765" kern="1200">
                <a:solidFill>
                  <a:schemeClr val="lt1"/>
                </a:solidFill>
                <a:latin typeface="+mn-lt"/>
                <a:ea typeface="+mn-ea"/>
                <a:cs typeface="+mn-cs"/>
              </a:defRPr>
            </a:lvl6pPr>
            <a:lvl7pPr marL="2743101" algn="l" defTabSz="914367" rtl="0" eaLnBrk="1" latinLnBrk="0" hangingPunct="1">
              <a:defRPr sz="1765" kern="1200">
                <a:solidFill>
                  <a:schemeClr val="lt1"/>
                </a:solidFill>
                <a:latin typeface="+mn-lt"/>
                <a:ea typeface="+mn-ea"/>
                <a:cs typeface="+mn-cs"/>
              </a:defRPr>
            </a:lvl7pPr>
            <a:lvl8pPr marL="3200284" algn="l" defTabSz="914367" rtl="0" eaLnBrk="1" latinLnBrk="0" hangingPunct="1">
              <a:defRPr sz="1765" kern="1200">
                <a:solidFill>
                  <a:schemeClr val="lt1"/>
                </a:solidFill>
                <a:latin typeface="+mn-lt"/>
                <a:ea typeface="+mn-ea"/>
                <a:cs typeface="+mn-cs"/>
              </a:defRPr>
            </a:lvl8pPr>
            <a:lvl9pPr marL="3657469" algn="l" defTabSz="914367" rtl="0" eaLnBrk="1" latinLnBrk="0" hangingPunct="1">
              <a:defRPr sz="1765" kern="1200">
                <a:solidFill>
                  <a:schemeClr val="lt1"/>
                </a:solidFill>
                <a:latin typeface="+mn-lt"/>
                <a:ea typeface="+mn-ea"/>
                <a:cs typeface="+mn-cs"/>
              </a:defRPr>
            </a:lvl9pPr>
          </a:lstStyle>
          <a:p>
            <a:pPr defTabSz="932472" fontAlgn="base">
              <a:spcBef>
                <a:spcPts val="300"/>
              </a:spcBef>
              <a:spcAft>
                <a:spcPct val="0"/>
              </a:spcAft>
            </a:pPr>
            <a:r>
              <a:rPr lang="en-CA" sz="1200" b="1">
                <a:solidFill>
                  <a:srgbClr val="0078D4"/>
                </a:solidFill>
                <a:latin typeface="Segoe UI Semibold" panose="020B0502040204020203" pitchFamily="34" charset="0"/>
                <a:cs typeface="Segoe UI Semibold" panose="020B0502040204020203" pitchFamily="34" charset="0"/>
              </a:rPr>
              <a:t>Start fresh</a:t>
            </a:r>
          </a:p>
          <a:p>
            <a:pPr defTabSz="932472" fontAlgn="base">
              <a:spcBef>
                <a:spcPts val="300"/>
              </a:spcBef>
              <a:spcAft>
                <a:spcPct val="0"/>
              </a:spcAft>
            </a:pPr>
            <a:r>
              <a:rPr lang="en-CA" sz="1000" kern="0">
                <a:solidFill>
                  <a:srgbClr val="000000"/>
                </a:solidFill>
                <a:latin typeface="Segoe UI" panose="020B0502040204020203" pitchFamily="34" charset="0"/>
                <a:cs typeface="Segoe UI" panose="020B0502040204020203" pitchFamily="34" charset="0"/>
              </a:rPr>
              <a:t>Avoid interrupting and type </a:t>
            </a:r>
            <a:br>
              <a:rPr lang="en-CA" sz="1000" kern="0">
                <a:solidFill>
                  <a:srgbClr val="000000"/>
                </a:solidFill>
                <a:latin typeface="Segoe UI" panose="020B0502040204020203" pitchFamily="34" charset="0"/>
                <a:cs typeface="Segoe UI" panose="020B0502040204020203" pitchFamily="34" charset="0"/>
              </a:rPr>
            </a:br>
            <a:r>
              <a:rPr lang="en-CA" sz="1000" kern="0">
                <a:solidFill>
                  <a:srgbClr val="000000"/>
                </a:solidFill>
                <a:latin typeface="Segoe UI" panose="020B0502040204020203" pitchFamily="34" charset="0"/>
                <a:cs typeface="Segoe UI" panose="020B0502040204020203" pitchFamily="34" charset="0"/>
              </a:rPr>
              <a:t>“new topic” when switching tasks.</a:t>
            </a:r>
            <a:endParaRPr lang="en-US" sz="1000" b="1">
              <a:solidFill>
                <a:srgbClr val="0078D4"/>
              </a:solidFill>
              <a:latin typeface="Segoe UI Semibold" panose="020B0502040204020203" pitchFamily="34" charset="0"/>
              <a:cs typeface="Segoe UI Semibold" panose="020B0502040204020203" pitchFamily="34" charset="0"/>
            </a:endParaRPr>
          </a:p>
        </p:txBody>
      </p:sp>
      <p:pic>
        <p:nvPicPr>
          <p:cNvPr id="92" name="Graphic 8">
            <a:extLst>
              <a:ext uri="{FF2B5EF4-FFF2-40B4-BE49-F238E27FC236}">
                <a16:creationId xmlns:a16="http://schemas.microsoft.com/office/drawing/2014/main" id="{20671B46-E15B-A1F0-8D4D-46311953D396}"/>
              </a:ext>
              <a:ext uri="{C183D7F6-B498-43B3-948B-1728B52AA6E4}">
                <adec:decorative xmlns:adec="http://schemas.microsoft.com/office/drawing/2017/decorative" val="1"/>
              </a:ext>
            </a:extLst>
          </p:cNvPr>
          <p:cNvPicPr>
            <a:picLocks noChangeAspect="1"/>
          </p:cNvPicPr>
          <p:nvPr/>
        </p:nvPicPr>
        <p:blipFill rotWithShape="1">
          <a:blip r:embed="rId2">
            <a:extLst>
              <a:ext uri="{96DAC541-7B7A-43D3-8B79-37D633B846F1}">
                <asvg:svgBlip xmlns:asvg="http://schemas.microsoft.com/office/drawing/2016/SVG/main" r:embed="rId3"/>
              </a:ext>
            </a:extLst>
          </a:blip>
          <a:srcRect b="29459"/>
          <a:stretch/>
        </p:blipFill>
        <p:spPr>
          <a:xfrm>
            <a:off x="10190999" y="4367191"/>
            <a:ext cx="1428856" cy="1007935"/>
          </a:xfrm>
          <a:prstGeom prst="rect">
            <a:avLst/>
          </a:prstGeom>
        </p:spPr>
      </p:pic>
      <p:sp>
        <p:nvSpPr>
          <p:cNvPr id="95" name="TextBox 1">
            <a:extLst>
              <a:ext uri="{FF2B5EF4-FFF2-40B4-BE49-F238E27FC236}">
                <a16:creationId xmlns:a16="http://schemas.microsoft.com/office/drawing/2014/main" id="{F2B61B31-DD29-DDCE-5FE0-C5D4EAB80D73}"/>
              </a:ext>
            </a:extLst>
          </p:cNvPr>
          <p:cNvSpPr txBox="1"/>
          <p:nvPr/>
        </p:nvSpPr>
        <p:spPr>
          <a:xfrm>
            <a:off x="3295711" y="5885663"/>
            <a:ext cx="5376814" cy="193899"/>
          </a:xfrm>
          <a:prstGeom prst="rect">
            <a:avLst/>
          </a:prstGeom>
          <a:noFill/>
        </p:spPr>
        <p:txBody>
          <a:bodyPr wrap="square" lIns="0" tIns="0" rIns="0" bIns="0" anchor="t" anchorCtr="0">
            <a:spAutoFit/>
          </a:bodyPr>
          <a:lst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a:lstStyle>
          <a:p>
            <a:pPr algn="ctr" fontAlgn="base">
              <a:lnSpc>
                <a:spcPct val="90000"/>
              </a:lnSpc>
              <a:spcBef>
                <a:spcPts val="200"/>
              </a:spcBef>
              <a:spcAft>
                <a:spcPts val="1200"/>
              </a:spcAft>
            </a:pPr>
            <a:r>
              <a:rPr lang="en-CA" sz="1400" kern="0">
                <a:latin typeface="+mj-lt"/>
                <a:cs typeface="Calibri" panose="020F0502020204030204" pitchFamily="34" charset="0"/>
              </a:rPr>
              <a:t>Learn more on our </a:t>
            </a:r>
            <a:r>
              <a:rPr lang="en-US" sz="1400" kern="0">
                <a:solidFill>
                  <a:schemeClr val="accent3"/>
                </a:solidFill>
                <a:latin typeface="+mj-lt"/>
                <a:cs typeface="Calibri" panose="020F0502020204030204" pitchFamily="34" charset="0"/>
                <a:hlinkClick r:id="rId4">
                  <a:extLst>
                    <a:ext uri="{A12FA001-AC4F-418D-AE19-62706E023703}">
                      <ahyp:hlinkClr xmlns:ahyp="http://schemas.microsoft.com/office/drawing/2018/hyperlinkcolor" val="tx"/>
                    </a:ext>
                  </a:extLst>
                </a:hlinkClick>
              </a:rPr>
              <a:t>Microsoft Copilot help &amp; learning page</a:t>
            </a:r>
            <a:r>
              <a:rPr lang="en-CA" sz="1400" kern="0">
                <a:latin typeface="+mj-lt"/>
                <a:cs typeface="Calibri" panose="020F0502020204030204" pitchFamily="34" charset="0"/>
              </a:rPr>
              <a:t>.</a:t>
            </a:r>
          </a:p>
        </p:txBody>
      </p:sp>
      <p:pic>
        <p:nvPicPr>
          <p:cNvPr id="7" name="!Copilot">
            <a:extLst>
              <a:ext uri="{FF2B5EF4-FFF2-40B4-BE49-F238E27FC236}">
                <a16:creationId xmlns:a16="http://schemas.microsoft.com/office/drawing/2014/main" id="{09710E3F-C7E7-FE66-9C91-543094E61D7E}"/>
              </a:ext>
              <a:ext uri="{C183D7F6-B498-43B3-948B-1728B52AA6E4}">
                <adec:decorative xmlns:adec="http://schemas.microsoft.com/office/drawing/2017/decorative" val="1"/>
              </a:ext>
            </a:extLst>
          </p:cNvPr>
          <p:cNvPicPr>
            <a:picLocks noChangeAspect="1"/>
          </p:cNvPicPr>
          <p:nvPr/>
        </p:nvPicPr>
        <p:blipFill>
          <a:blip r:embed="rId5"/>
          <a:stretch>
            <a:fillRect/>
          </a:stretch>
        </p:blipFill>
        <p:spPr>
          <a:xfrm>
            <a:off x="423190" y="349179"/>
            <a:ext cx="370560" cy="370560"/>
          </a:xfrm>
          <a:prstGeom prst="rect">
            <a:avLst/>
          </a:prstGeom>
          <a:noFill/>
          <a:ln>
            <a:noFill/>
            <a:headEnd type="none" w="med" len="med"/>
            <a:tailEnd type="none" w="med" len="med"/>
          </a:ln>
          <a:effectLst/>
        </p:spPr>
      </p:pic>
    </p:spTree>
    <p:extLst>
      <p:ext uri="{BB962C8B-B14F-4D97-AF65-F5344CB8AC3E}">
        <p14:creationId xmlns:p14="http://schemas.microsoft.com/office/powerpoint/2010/main" val="3585895958"/>
      </p:ext>
    </p:extLst>
  </p:cSld>
  <p:clrMapOvr>
    <a:masterClrMapping/>
  </p:clrMapOvr>
  <p:transition>
    <p:fade/>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F4006CA-A2FB-3019-F37D-0FD1B8CB4F02}"/>
              </a:ext>
            </a:extLst>
          </p:cNvPr>
          <p:cNvSpPr>
            <a:spLocks noGrp="1"/>
          </p:cNvSpPr>
          <p:nvPr>
            <p:ph type="title"/>
          </p:nvPr>
        </p:nvSpPr>
        <p:spPr/>
        <p:txBody>
          <a:bodyPr>
            <a:noAutofit/>
          </a:bodyPr>
          <a:lstStyle/>
          <a:p>
            <a:r>
              <a:rPr lang="en-US" sz="3600"/>
              <a:t>Copilot Lab – Your guide to building Copilot skills</a:t>
            </a:r>
          </a:p>
        </p:txBody>
      </p:sp>
      <p:pic>
        <p:nvPicPr>
          <p:cNvPr id="5" name="Picture 4" descr="Screenshot of Microsoft 365 Chat showing sample prompts to try">
            <a:extLst>
              <a:ext uri="{FF2B5EF4-FFF2-40B4-BE49-F238E27FC236}">
                <a16:creationId xmlns:a16="http://schemas.microsoft.com/office/drawing/2014/main" id="{DBE99070-7AE8-077B-01F9-0261981D5B20}"/>
              </a:ext>
            </a:extLst>
          </p:cNvPr>
          <p:cNvPicPr>
            <a:picLocks noChangeAspect="1"/>
          </p:cNvPicPr>
          <p:nvPr/>
        </p:nvPicPr>
        <p:blipFill rotWithShape="1">
          <a:blip r:embed="rId2"/>
          <a:srcRect l="23594" r="20156"/>
          <a:stretch/>
        </p:blipFill>
        <p:spPr>
          <a:xfrm>
            <a:off x="567417" y="1095375"/>
            <a:ext cx="5528583" cy="4400550"/>
          </a:xfrm>
          <a:prstGeom prst="roundRect">
            <a:avLst>
              <a:gd name="adj" fmla="val 6927"/>
            </a:avLst>
          </a:prstGeom>
          <a:effectLst>
            <a:outerShdw blurRad="50800" dist="38100" dir="2700000" algn="tl" rotWithShape="0">
              <a:prstClr val="black">
                <a:alpha val="40000"/>
              </a:prstClr>
            </a:outerShdw>
          </a:effectLst>
        </p:spPr>
      </p:pic>
      <p:sp>
        <p:nvSpPr>
          <p:cNvPr id="6" name="Rectangle 5">
            <a:extLst>
              <a:ext uri="{FF2B5EF4-FFF2-40B4-BE49-F238E27FC236}">
                <a16:creationId xmlns:a16="http://schemas.microsoft.com/office/drawing/2014/main" id="{B5C86BF8-103A-A2C5-D926-1BE2949643EE}"/>
              </a:ext>
            </a:extLst>
          </p:cNvPr>
          <p:cNvSpPr>
            <a:spLocks noChangeArrowheads="1"/>
          </p:cNvSpPr>
          <p:nvPr/>
        </p:nvSpPr>
        <p:spPr bwMode="auto">
          <a:xfrm>
            <a:off x="6608038" y="1763130"/>
            <a:ext cx="5155337"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0" tIns="0" rIns="0" bIns="0" numCol="1" anchor="ctr" anchorCtr="0" compatLnSpc="1">
            <a:prstTxWarp prst="textNoShape">
              <a:avLst/>
            </a:prstTxWarp>
            <a:spAutoFit/>
          </a:bodyPr>
          <a:lstStyle>
            <a:defPPr>
              <a:defRPr lang="en-US"/>
            </a:defPPr>
            <a:lvl1pPr marL="0" algn="l" defTabSz="914367" rtl="0" eaLnBrk="1" latinLnBrk="0" hangingPunct="1">
              <a:defRPr sz="1765" kern="1200">
                <a:solidFill>
                  <a:schemeClr val="tx1"/>
                </a:solidFill>
                <a:latin typeface="+mn-lt"/>
                <a:ea typeface="+mn-ea"/>
                <a:cs typeface="+mn-cs"/>
              </a:defRPr>
            </a:lvl1pPr>
            <a:lvl2pPr marL="457183" algn="l" defTabSz="914367" rtl="0" eaLnBrk="1" latinLnBrk="0" hangingPunct="1">
              <a:defRPr sz="1765" kern="1200">
                <a:solidFill>
                  <a:schemeClr val="tx1"/>
                </a:solidFill>
                <a:latin typeface="+mn-lt"/>
                <a:ea typeface="+mn-ea"/>
                <a:cs typeface="+mn-cs"/>
              </a:defRPr>
            </a:lvl2pPr>
            <a:lvl3pPr marL="914367" algn="l" defTabSz="914367" rtl="0" eaLnBrk="1" latinLnBrk="0" hangingPunct="1">
              <a:defRPr sz="1765" kern="1200">
                <a:solidFill>
                  <a:schemeClr val="tx1"/>
                </a:solidFill>
                <a:latin typeface="+mn-lt"/>
                <a:ea typeface="+mn-ea"/>
                <a:cs typeface="+mn-cs"/>
              </a:defRPr>
            </a:lvl3pPr>
            <a:lvl4pPr marL="1371550" algn="l" defTabSz="914367" rtl="0" eaLnBrk="1" latinLnBrk="0" hangingPunct="1">
              <a:defRPr sz="1765" kern="1200">
                <a:solidFill>
                  <a:schemeClr val="tx1"/>
                </a:solidFill>
                <a:latin typeface="+mn-lt"/>
                <a:ea typeface="+mn-ea"/>
                <a:cs typeface="+mn-cs"/>
              </a:defRPr>
            </a:lvl4pPr>
            <a:lvl5pPr marL="1828734" algn="l" defTabSz="914367" rtl="0" eaLnBrk="1" latinLnBrk="0" hangingPunct="1">
              <a:defRPr sz="1765" kern="1200">
                <a:solidFill>
                  <a:schemeClr val="tx1"/>
                </a:solidFill>
                <a:latin typeface="+mn-lt"/>
                <a:ea typeface="+mn-ea"/>
                <a:cs typeface="+mn-cs"/>
              </a:defRPr>
            </a:lvl5pPr>
            <a:lvl6pPr marL="2285918" algn="l" defTabSz="914367" rtl="0" eaLnBrk="1" latinLnBrk="0" hangingPunct="1">
              <a:defRPr sz="1765" kern="1200">
                <a:solidFill>
                  <a:schemeClr val="tx1"/>
                </a:solidFill>
                <a:latin typeface="+mn-lt"/>
                <a:ea typeface="+mn-ea"/>
                <a:cs typeface="+mn-cs"/>
              </a:defRPr>
            </a:lvl6pPr>
            <a:lvl7pPr marL="2743101" algn="l" defTabSz="914367" rtl="0" eaLnBrk="1" latinLnBrk="0" hangingPunct="1">
              <a:defRPr sz="1765" kern="1200">
                <a:solidFill>
                  <a:schemeClr val="tx1"/>
                </a:solidFill>
                <a:latin typeface="+mn-lt"/>
                <a:ea typeface="+mn-ea"/>
                <a:cs typeface="+mn-cs"/>
              </a:defRPr>
            </a:lvl7pPr>
            <a:lvl8pPr marL="3200284" algn="l" defTabSz="914367" rtl="0" eaLnBrk="1" latinLnBrk="0" hangingPunct="1">
              <a:defRPr sz="1765" kern="1200">
                <a:solidFill>
                  <a:schemeClr val="tx1"/>
                </a:solidFill>
                <a:latin typeface="+mn-lt"/>
                <a:ea typeface="+mn-ea"/>
                <a:cs typeface="+mn-cs"/>
              </a:defRPr>
            </a:lvl8pPr>
            <a:lvl9pPr marL="3657469" algn="l" defTabSz="914367" rtl="0" eaLnBrk="1" latinLnBrk="0" hangingPunct="1">
              <a:defRPr sz="1765" kern="1200">
                <a:solidFill>
                  <a:schemeClr val="tx1"/>
                </a:solidFill>
                <a:latin typeface="+mn-lt"/>
                <a:ea typeface="+mn-ea"/>
                <a:cs typeface="+mn-cs"/>
              </a:defRPr>
            </a:lvl9pPr>
          </a:lstStyle>
          <a:p>
            <a:pPr defTabSz="914400" eaLnBrk="0" fontAlgn="base" hangingPunct="0">
              <a:spcBef>
                <a:spcPct val="0"/>
              </a:spcBef>
              <a:spcAft>
                <a:spcPct val="0"/>
              </a:spcAft>
            </a:pPr>
            <a:r>
              <a:rPr lang="en-US" altLang="en-US" sz="1200" b="1">
                <a:solidFill>
                  <a:srgbClr val="000000"/>
                </a:solidFill>
                <a:latin typeface="Segoe UI"/>
                <a:ea typeface="Times New Roman" panose="02020603050405020304" pitchFamily="18" charset="0"/>
                <a:cs typeface="Segoe UI"/>
              </a:rPr>
              <a:t>Provides prompt suggestions directly in product</a:t>
            </a:r>
          </a:p>
          <a:p>
            <a:pPr defTabSz="914400" eaLnBrk="0" fontAlgn="base" hangingPunct="0">
              <a:spcBef>
                <a:spcPct val="0"/>
              </a:spcBef>
              <a:spcAft>
                <a:spcPct val="0"/>
              </a:spcAft>
            </a:pPr>
            <a:endParaRPr kumimoji="0" lang="en-US" altLang="en-US" sz="1200" b="1" u="none" strike="noStrike" cap="none" normalizeH="0" baseline="0">
              <a:ln>
                <a:noFill/>
              </a:ln>
              <a:solidFill>
                <a:srgbClr val="000000"/>
              </a:solidFill>
              <a:effectLst/>
              <a:latin typeface="Segoe UI"/>
              <a:ea typeface="Times New Roman" panose="02020603050405020304" pitchFamily="18" charset="0"/>
              <a:cs typeface="Segoe UI"/>
            </a:endParaRPr>
          </a:p>
          <a:p>
            <a:pPr defTabSz="914400" eaLnBrk="0" fontAlgn="base" hangingPunct="0">
              <a:spcBef>
                <a:spcPct val="0"/>
              </a:spcBef>
              <a:spcAft>
                <a:spcPct val="0"/>
              </a:spcAft>
            </a:pPr>
            <a:r>
              <a:rPr lang="en-US" altLang="en-US" sz="1200" b="1">
                <a:solidFill>
                  <a:srgbClr val="000000"/>
                </a:solidFill>
                <a:latin typeface="Segoe UI"/>
                <a:ea typeface="Times New Roman" panose="02020603050405020304" pitchFamily="18" charset="0"/>
                <a:cs typeface="Segoe UI"/>
              </a:rPr>
              <a:t>Stay on top – </a:t>
            </a:r>
            <a:r>
              <a:rPr lang="en-US" altLang="en-US" sz="1200">
                <a:solidFill>
                  <a:srgbClr val="000000"/>
                </a:solidFill>
                <a:latin typeface="Segoe UI"/>
                <a:ea typeface="Times New Roman" panose="02020603050405020304" pitchFamily="18" charset="0"/>
                <a:cs typeface="Segoe UI"/>
              </a:rPr>
              <a:t>Personalized recommendations for Copilot prompts</a:t>
            </a:r>
          </a:p>
          <a:p>
            <a:pPr defTabSz="914400" eaLnBrk="0" fontAlgn="base" hangingPunct="0">
              <a:spcBef>
                <a:spcPct val="0"/>
              </a:spcBef>
              <a:spcAft>
                <a:spcPct val="0"/>
              </a:spcAft>
            </a:pPr>
            <a:endParaRPr kumimoji="0" lang="en-US" altLang="en-US" sz="1200" b="1" u="none" strike="noStrike" cap="none" normalizeH="0" baseline="0">
              <a:ln>
                <a:noFill/>
              </a:ln>
              <a:solidFill>
                <a:srgbClr val="000000"/>
              </a:solidFill>
              <a:effectLst/>
              <a:latin typeface="Segoe UI"/>
              <a:ea typeface="Times New Roman" panose="02020603050405020304" pitchFamily="18" charset="0"/>
              <a:cs typeface="Segoe UI"/>
            </a:endParaRPr>
          </a:p>
          <a:p>
            <a:pPr defTabSz="914400" eaLnBrk="0" fontAlgn="base" hangingPunct="0">
              <a:spcBef>
                <a:spcPct val="0"/>
              </a:spcBef>
              <a:spcAft>
                <a:spcPct val="0"/>
              </a:spcAft>
            </a:pPr>
            <a:r>
              <a:rPr lang="en-US" altLang="en-US" sz="1200" b="1">
                <a:solidFill>
                  <a:srgbClr val="000000"/>
                </a:solidFill>
                <a:latin typeface="Segoe UI"/>
                <a:ea typeface="Times New Roman" panose="02020603050405020304" pitchFamily="18" charset="0"/>
                <a:cs typeface="Segoe UI"/>
              </a:rPr>
              <a:t>View prompts – </a:t>
            </a:r>
            <a:r>
              <a:rPr lang="en-US" altLang="en-US" sz="1200">
                <a:solidFill>
                  <a:srgbClr val="000000"/>
                </a:solidFill>
                <a:latin typeface="Segoe UI"/>
                <a:ea typeface="Times New Roman" panose="02020603050405020304" pitchFamily="18" charset="0"/>
                <a:cs typeface="Segoe UI"/>
              </a:rPr>
              <a:t>Catalog of other prompts by category</a:t>
            </a:r>
            <a:endParaRPr kumimoji="0" lang="en-US" altLang="en-US" sz="1200" u="none" strike="noStrike" cap="none" normalizeH="0" baseline="0">
              <a:ln>
                <a:noFill/>
              </a:ln>
              <a:solidFill>
                <a:srgbClr val="000000"/>
              </a:solidFill>
              <a:effectLst/>
              <a:latin typeface="Segoe UI"/>
              <a:ea typeface="Times New Roman" panose="02020603050405020304" pitchFamily="18" charset="0"/>
              <a:cs typeface="Segoe UI"/>
            </a:endParaRPr>
          </a:p>
        </p:txBody>
      </p:sp>
      <p:pic>
        <p:nvPicPr>
          <p:cNvPr id="8" name="Picture 7" descr="Screenshot of Copilot Lab">
            <a:extLst>
              <a:ext uri="{FF2B5EF4-FFF2-40B4-BE49-F238E27FC236}">
                <a16:creationId xmlns:a16="http://schemas.microsoft.com/office/drawing/2014/main" id="{B8F59F91-B683-3392-4D09-670A172BB8E3}"/>
              </a:ext>
            </a:extLst>
          </p:cNvPr>
          <p:cNvPicPr>
            <a:picLocks noChangeAspect="1"/>
          </p:cNvPicPr>
          <p:nvPr/>
        </p:nvPicPr>
        <p:blipFill>
          <a:blip r:embed="rId3"/>
          <a:stretch>
            <a:fillRect/>
          </a:stretch>
        </p:blipFill>
        <p:spPr>
          <a:xfrm>
            <a:off x="6507067" y="3047584"/>
            <a:ext cx="4418107" cy="3073287"/>
          </a:xfrm>
          <a:prstGeom prst="roundRect">
            <a:avLst>
              <a:gd name="adj" fmla="val 8919"/>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3920444742"/>
      </p:ext>
    </p:extLst>
  </p:cSld>
  <p:clrMapOvr>
    <a:masterClrMapping/>
  </p:clrMapOvr>
  <p:transition>
    <p:fade/>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Box 55">
            <a:extLst>
              <a:ext uri="{FF2B5EF4-FFF2-40B4-BE49-F238E27FC236}">
                <a16:creationId xmlns:a16="http://schemas.microsoft.com/office/drawing/2014/main" id="{79E779CE-D1D5-9844-A874-BB77BC5F25E3}"/>
              </a:ext>
            </a:extLst>
          </p:cNvPr>
          <p:cNvSpPr txBox="1"/>
          <p:nvPr/>
        </p:nvSpPr>
        <p:spPr>
          <a:xfrm>
            <a:off x="9052560" y="257428"/>
            <a:ext cx="2990294" cy="1032550"/>
          </a:xfrm>
          <a:prstGeom prst="roundRect">
            <a:avLst/>
          </a:prstGeom>
          <a:solidFill>
            <a:schemeClr val="bg1"/>
          </a:solidFill>
          <a:ln>
            <a:solidFill>
              <a:srgbClr val="6F87E0"/>
            </a:solidFill>
          </a:ln>
        </p:spPr>
        <p:txBody>
          <a:bodyPr wrap="square" rtlCol="0">
            <a:spAutoFit/>
          </a:bodyPr>
          <a:lstStyle/>
          <a:p>
            <a:r>
              <a:rPr lang="en-US" sz="900" dirty="0">
                <a:cs typeface="Segoe UI Light" panose="020B0502040204020203" pitchFamily="34" charset="0"/>
              </a:rPr>
              <a:t>Copilot for Microsoft 365 unlocks a whole new way to work. Copilot puts thousands of skills at your command and can reason over all your content and context to take on any task. When using Copilot, experimenting with – and iterating on – your prompts will help you to get the best results. </a:t>
            </a:r>
          </a:p>
        </p:txBody>
      </p:sp>
      <p:sp>
        <p:nvSpPr>
          <p:cNvPr id="17" name="Title 2">
            <a:extLst>
              <a:ext uri="{FF2B5EF4-FFF2-40B4-BE49-F238E27FC236}">
                <a16:creationId xmlns:a16="http://schemas.microsoft.com/office/drawing/2014/main" id="{22DC5047-0A06-C24B-1F39-F36BFC593AB8}"/>
              </a:ext>
            </a:extLst>
          </p:cNvPr>
          <p:cNvSpPr>
            <a:spLocks noGrp="1"/>
          </p:cNvSpPr>
          <p:nvPr>
            <p:ph type="title"/>
          </p:nvPr>
        </p:nvSpPr>
        <p:spPr>
          <a:xfrm>
            <a:off x="381000" y="326749"/>
            <a:ext cx="9436100" cy="1080854"/>
          </a:xfrm>
        </p:spPr>
        <p:txBody>
          <a:bodyPr>
            <a:normAutofit/>
          </a:bodyPr>
          <a:lstStyle/>
          <a:p>
            <a:r>
              <a:rPr lang="en-US" sz="3400" dirty="0">
                <a:gradFill>
                  <a:gsLst>
                    <a:gs pos="0">
                      <a:srgbClr val="6599FC"/>
                    </a:gs>
                    <a:gs pos="100000">
                      <a:srgbClr val="B195FF"/>
                    </a:gs>
                  </a:gsLst>
                  <a:lin ang="2400000" scaled="0"/>
                </a:gradFill>
              </a:rPr>
              <a:t>Get started with Copilot for Microsoft 365</a:t>
            </a:r>
            <a:br>
              <a:rPr lang="en-US" sz="3600" dirty="0">
                <a:solidFill>
                  <a:srgbClr val="463668"/>
                </a:solidFill>
              </a:rPr>
            </a:br>
            <a:r>
              <a:rPr lang="en-US" sz="2400" dirty="0">
                <a:solidFill>
                  <a:schemeClr val="tx1"/>
                </a:solidFill>
                <a:latin typeface="+mn-lt"/>
              </a:rPr>
              <a:t>for Business Leaders and Managers</a:t>
            </a:r>
            <a:endParaRPr lang="en-US" sz="3600" dirty="0">
              <a:solidFill>
                <a:schemeClr val="tx1"/>
              </a:solidFill>
              <a:latin typeface="+mn-lt"/>
            </a:endParaRPr>
          </a:p>
        </p:txBody>
      </p:sp>
      <p:sp>
        <p:nvSpPr>
          <p:cNvPr id="19" name="object 114">
            <a:extLst>
              <a:ext uri="{FF2B5EF4-FFF2-40B4-BE49-F238E27FC236}">
                <a16:creationId xmlns:a16="http://schemas.microsoft.com/office/drawing/2014/main" id="{FA24A85B-9D1F-22A1-179B-F735181BC566}"/>
              </a:ext>
            </a:extLst>
          </p:cNvPr>
          <p:cNvSpPr/>
          <p:nvPr/>
        </p:nvSpPr>
        <p:spPr>
          <a:xfrm>
            <a:off x="2086618" y="2945647"/>
            <a:ext cx="1947672" cy="2241033"/>
          </a:xfrm>
          <a:custGeom>
            <a:avLst/>
            <a:gdLst/>
            <a:ahLst/>
            <a:cxnLst/>
            <a:rect l="l" t="t" r="r" b="b"/>
            <a:pathLst>
              <a:path w="1574800" h="2489200">
                <a:moveTo>
                  <a:pt x="1422400" y="0"/>
                </a:moveTo>
                <a:lnTo>
                  <a:pt x="152400" y="0"/>
                </a:lnTo>
                <a:lnTo>
                  <a:pt x="104229" y="7769"/>
                </a:lnTo>
                <a:lnTo>
                  <a:pt x="62394" y="29404"/>
                </a:lnTo>
                <a:lnTo>
                  <a:pt x="29404" y="62394"/>
                </a:lnTo>
                <a:lnTo>
                  <a:pt x="7769" y="104229"/>
                </a:lnTo>
                <a:lnTo>
                  <a:pt x="0" y="152400"/>
                </a:lnTo>
                <a:lnTo>
                  <a:pt x="0" y="2336800"/>
                </a:lnTo>
                <a:lnTo>
                  <a:pt x="7769" y="2384970"/>
                </a:lnTo>
                <a:lnTo>
                  <a:pt x="29404" y="2426805"/>
                </a:lnTo>
                <a:lnTo>
                  <a:pt x="62394" y="2459795"/>
                </a:lnTo>
                <a:lnTo>
                  <a:pt x="104229" y="2481430"/>
                </a:lnTo>
                <a:lnTo>
                  <a:pt x="152400" y="2489200"/>
                </a:lnTo>
                <a:lnTo>
                  <a:pt x="1422400" y="2489200"/>
                </a:lnTo>
                <a:lnTo>
                  <a:pt x="1470570" y="2481430"/>
                </a:lnTo>
                <a:lnTo>
                  <a:pt x="1512405" y="2459795"/>
                </a:lnTo>
                <a:lnTo>
                  <a:pt x="1545395" y="2426805"/>
                </a:lnTo>
                <a:lnTo>
                  <a:pt x="1567030" y="2384970"/>
                </a:lnTo>
                <a:lnTo>
                  <a:pt x="1574800" y="2336800"/>
                </a:lnTo>
                <a:lnTo>
                  <a:pt x="1574800" y="152400"/>
                </a:lnTo>
                <a:lnTo>
                  <a:pt x="1567030" y="104229"/>
                </a:lnTo>
                <a:lnTo>
                  <a:pt x="1545395" y="62394"/>
                </a:lnTo>
                <a:lnTo>
                  <a:pt x="1512405" y="29404"/>
                </a:lnTo>
                <a:lnTo>
                  <a:pt x="1470570" y="7769"/>
                </a:lnTo>
                <a:lnTo>
                  <a:pt x="1422400" y="0"/>
                </a:lnTo>
                <a:close/>
              </a:path>
            </a:pathLst>
          </a:custGeom>
          <a:solidFill>
            <a:srgbClr val="FFFFFF"/>
          </a:solidFill>
        </p:spPr>
        <p:txBody>
          <a:bodyPr wrap="square" lIns="118872" tIns="91440" rIns="91440" bIns="91440" rtlCol="0"/>
          <a:lstStyle/>
          <a:p>
            <a:pPr>
              <a:spcBef>
                <a:spcPts val="600"/>
              </a:spcBef>
            </a:pPr>
            <a:r>
              <a:rPr lang="en-US" sz="1000">
                <a:gradFill>
                  <a:gsLst>
                    <a:gs pos="52800">
                      <a:srgbClr val="6F87E0"/>
                    </a:gs>
                    <a:gs pos="0">
                      <a:srgbClr val="08A1BF"/>
                    </a:gs>
                    <a:gs pos="100000">
                      <a:srgbClr val="B475F6"/>
                    </a:gs>
                  </a:gsLst>
                  <a:lin ang="2400000" scaled="0"/>
                </a:gradFill>
                <a:latin typeface="+mj-lt"/>
              </a:rPr>
              <a:t>Quickly get up to speed on projects</a:t>
            </a:r>
          </a:p>
          <a:p>
            <a:pPr>
              <a:spcBef>
                <a:spcPts val="600"/>
              </a:spcBef>
            </a:pPr>
            <a:r>
              <a:rPr lang="en-US" sz="1000"/>
              <a:t>Summarize emails where I was mentioned recently.</a:t>
            </a:r>
          </a:p>
          <a:p>
            <a:pPr>
              <a:spcBef>
                <a:spcPts val="600"/>
              </a:spcBef>
            </a:pPr>
            <a:r>
              <a:rPr lang="en-US" sz="1000">
                <a:latin typeface="+mj-lt"/>
              </a:rPr>
              <a:t>Follow-up with:</a:t>
            </a:r>
          </a:p>
          <a:p>
            <a:pPr>
              <a:spcBef>
                <a:spcPts val="600"/>
              </a:spcBef>
            </a:pPr>
            <a:r>
              <a:rPr lang="en-US" sz="1000">
                <a:latin typeface="Segoe UI Light" panose="020B0502040204020203" pitchFamily="34" charset="0"/>
                <a:cs typeface="Segoe UI Light" panose="020B0502040204020203" pitchFamily="34" charset="0"/>
              </a:rPr>
              <a:t>Create a to-do list based on</a:t>
            </a:r>
            <a:r>
              <a:rPr lang="en-US" sz="1000">
                <a:solidFill>
                  <a:schemeClr val="bg1"/>
                </a:solidFill>
                <a:latin typeface="Segoe UI Light" panose="020B0502040204020203" pitchFamily="34" charset="0"/>
                <a:cs typeface="Segoe UI Light" panose="020B0502040204020203" pitchFamily="34" charset="0"/>
              </a:rPr>
              <a:t> [x] </a:t>
            </a:r>
            <a:r>
              <a:rPr lang="en-US" sz="1000">
                <a:latin typeface="Segoe UI Light" panose="020B0502040204020203" pitchFamily="34" charset="0"/>
                <a:cs typeface="Segoe UI Light" panose="020B0502040204020203" pitchFamily="34" charset="0"/>
              </a:rPr>
              <a:t>.</a:t>
            </a:r>
          </a:p>
          <a:p>
            <a:pPr>
              <a:spcBef>
                <a:spcPts val="600"/>
              </a:spcBef>
            </a:pPr>
            <a:r>
              <a:rPr lang="en-US" sz="1000">
                <a:latin typeface="Segoe UI Light" panose="020B0502040204020203" pitchFamily="34" charset="0"/>
                <a:cs typeface="Segoe UI Light" panose="020B0502040204020203" pitchFamily="34" charset="0"/>
              </a:rPr>
              <a:t>Do I have any action items related to</a:t>
            </a:r>
            <a:r>
              <a:rPr lang="en-US" sz="1000">
                <a:solidFill>
                  <a:schemeClr val="bg1"/>
                </a:solidFill>
                <a:latin typeface="Segoe UI Light" panose="020B0502040204020203" pitchFamily="34" charset="0"/>
                <a:cs typeface="Segoe UI Light" panose="020B0502040204020203" pitchFamily="34" charset="0"/>
              </a:rPr>
              <a:t> project      </a:t>
            </a:r>
            <a:r>
              <a:rPr lang="en-US" sz="1000">
                <a:latin typeface="Segoe UI Light" panose="020B0502040204020203" pitchFamily="34" charset="0"/>
                <a:cs typeface="Segoe UI Light" panose="020B0502040204020203" pitchFamily="34" charset="0"/>
              </a:rPr>
              <a:t>?</a:t>
            </a:r>
          </a:p>
          <a:p>
            <a:pPr>
              <a:spcBef>
                <a:spcPts val="600"/>
              </a:spcBef>
            </a:pPr>
            <a:r>
              <a:rPr lang="en-US" sz="1000">
                <a:latin typeface="Segoe UI Light" panose="020B0502040204020203" pitchFamily="34" charset="0"/>
                <a:cs typeface="Segoe UI Light" panose="020B0502040204020203" pitchFamily="34" charset="0"/>
              </a:rPr>
              <a:t>Has </a:t>
            </a:r>
            <a:r>
              <a:rPr lang="en-US" sz="1000">
                <a:solidFill>
                  <a:schemeClr val="bg1"/>
                </a:solidFill>
                <a:latin typeface="Segoe UI Light" panose="020B0502040204020203" pitchFamily="34" charset="0"/>
                <a:cs typeface="Segoe UI Light" panose="020B0502040204020203" pitchFamily="34" charset="0"/>
              </a:rPr>
              <a:t>[person]</a:t>
            </a:r>
            <a:r>
              <a:rPr lang="en-US" sz="1000">
                <a:latin typeface="Segoe UI Light" panose="020B0502040204020203" pitchFamily="34" charset="0"/>
                <a:cs typeface="Segoe UI Light" panose="020B0502040204020203" pitchFamily="34" charset="0"/>
              </a:rPr>
              <a:t> asked any questions related to </a:t>
            </a:r>
            <a:r>
              <a:rPr lang="en-US" sz="1000">
                <a:solidFill>
                  <a:schemeClr val="bg1"/>
                </a:solidFill>
                <a:latin typeface="Segoe UI Light" panose="020B0502040204020203" pitchFamily="34" charset="0"/>
                <a:cs typeface="Segoe UI Light" panose="020B0502040204020203" pitchFamily="34" charset="0"/>
              </a:rPr>
              <a:t>[project]    </a:t>
            </a:r>
            <a:r>
              <a:rPr lang="en-US" sz="1000">
                <a:latin typeface="Segoe UI Light" panose="020B0502040204020203" pitchFamily="34" charset="0"/>
                <a:cs typeface="Segoe UI Light" panose="020B0502040204020203" pitchFamily="34" charset="0"/>
              </a:rPr>
              <a:t>in the past week?</a:t>
            </a:r>
          </a:p>
        </p:txBody>
      </p:sp>
      <p:pic>
        <p:nvPicPr>
          <p:cNvPr id="63" name="object 118">
            <a:extLst>
              <a:ext uri="{FF2B5EF4-FFF2-40B4-BE49-F238E27FC236}">
                <a16:creationId xmlns:a16="http://schemas.microsoft.com/office/drawing/2014/main" id="{3ED5D6A6-4457-5023-7B4D-7491E429BA42}"/>
              </a:ext>
              <a:ext uri="{C183D7F6-B498-43B3-948B-1728B52AA6E4}">
                <adec:decorative xmlns:adec="http://schemas.microsoft.com/office/drawing/2017/decorative" val="1"/>
              </a:ext>
            </a:extLst>
          </p:cNvPr>
          <p:cNvPicPr>
            <a:picLocks noChangeAspect="1"/>
          </p:cNvPicPr>
          <p:nvPr/>
        </p:nvPicPr>
        <p:blipFill rotWithShape="1">
          <a:blip r:embed="rId2" cstate="print"/>
          <a:srcRect t="34745" r="86484"/>
          <a:stretch/>
        </p:blipFill>
        <p:spPr>
          <a:xfrm>
            <a:off x="3705583" y="3974723"/>
            <a:ext cx="185674" cy="182880"/>
          </a:xfrm>
          <a:prstGeom prst="rect">
            <a:avLst/>
          </a:prstGeom>
        </p:spPr>
      </p:pic>
      <p:pic>
        <p:nvPicPr>
          <p:cNvPr id="64" name="object 119">
            <a:extLst>
              <a:ext uri="{FF2B5EF4-FFF2-40B4-BE49-F238E27FC236}">
                <a16:creationId xmlns:a16="http://schemas.microsoft.com/office/drawing/2014/main" id="{E4F95240-9935-9252-6A72-49981A03EC91}"/>
              </a:ext>
              <a:ext uri="{C183D7F6-B498-43B3-948B-1728B52AA6E4}">
                <adec:decorative xmlns:adec="http://schemas.microsoft.com/office/drawing/2017/decorative" val="1"/>
              </a:ext>
            </a:extLst>
          </p:cNvPr>
          <p:cNvPicPr>
            <a:picLocks noChangeAspect="1"/>
          </p:cNvPicPr>
          <p:nvPr/>
        </p:nvPicPr>
        <p:blipFill rotWithShape="1">
          <a:blip r:embed="rId3" cstate="print"/>
          <a:srcRect l="36487" t="39460" r="16641" b="-4692"/>
          <a:stretch/>
        </p:blipFill>
        <p:spPr>
          <a:xfrm>
            <a:off x="2707599" y="4401863"/>
            <a:ext cx="608790" cy="182880"/>
          </a:xfrm>
          <a:prstGeom prst="rect">
            <a:avLst/>
          </a:prstGeom>
        </p:spPr>
      </p:pic>
      <p:pic>
        <p:nvPicPr>
          <p:cNvPr id="65" name="object 120">
            <a:extLst>
              <a:ext uri="{FF2B5EF4-FFF2-40B4-BE49-F238E27FC236}">
                <a16:creationId xmlns:a16="http://schemas.microsoft.com/office/drawing/2014/main" id="{A1F80820-75C7-D27F-D73E-9DEE6175E247}"/>
              </a:ext>
              <a:ext uri="{C183D7F6-B498-43B3-948B-1728B52AA6E4}">
                <adec:decorative xmlns:adec="http://schemas.microsoft.com/office/drawing/2017/decorative" val="1"/>
              </a:ext>
            </a:extLst>
          </p:cNvPr>
          <p:cNvPicPr>
            <a:picLocks noChangeAspect="1"/>
          </p:cNvPicPr>
          <p:nvPr/>
        </p:nvPicPr>
        <p:blipFill rotWithShape="1">
          <a:blip r:embed="rId4" cstate="print"/>
          <a:srcRect l="17036" r="43574"/>
          <a:stretch/>
        </p:blipFill>
        <p:spPr>
          <a:xfrm>
            <a:off x="2405962" y="4611211"/>
            <a:ext cx="487680" cy="182880"/>
          </a:xfrm>
          <a:prstGeom prst="rect">
            <a:avLst/>
          </a:prstGeom>
        </p:spPr>
      </p:pic>
      <p:pic>
        <p:nvPicPr>
          <p:cNvPr id="20" name="object 119">
            <a:extLst>
              <a:ext uri="{FF2B5EF4-FFF2-40B4-BE49-F238E27FC236}">
                <a16:creationId xmlns:a16="http://schemas.microsoft.com/office/drawing/2014/main" id="{6D8A2D0D-C52B-C66D-B7A4-C93FC458962C}"/>
              </a:ext>
              <a:ext uri="{C183D7F6-B498-43B3-948B-1728B52AA6E4}">
                <adec:decorative xmlns:adec="http://schemas.microsoft.com/office/drawing/2017/decorative" val="1"/>
              </a:ext>
            </a:extLst>
          </p:cNvPr>
          <p:cNvPicPr>
            <a:picLocks noChangeAspect="1"/>
          </p:cNvPicPr>
          <p:nvPr/>
        </p:nvPicPr>
        <p:blipFill rotWithShape="1">
          <a:blip r:embed="rId3" cstate="print"/>
          <a:srcRect l="36487" t="39460" r="16641" b="-4692"/>
          <a:stretch/>
        </p:blipFill>
        <p:spPr>
          <a:xfrm>
            <a:off x="3257972" y="4794091"/>
            <a:ext cx="608790" cy="182880"/>
          </a:xfrm>
          <a:prstGeom prst="rect">
            <a:avLst/>
          </a:prstGeom>
        </p:spPr>
      </p:pic>
      <p:sp>
        <p:nvSpPr>
          <p:cNvPr id="21" name="object 114">
            <a:extLst>
              <a:ext uri="{FF2B5EF4-FFF2-40B4-BE49-F238E27FC236}">
                <a16:creationId xmlns:a16="http://schemas.microsoft.com/office/drawing/2014/main" id="{F5A802F2-7C38-A5EF-9A9E-189F351D432D}"/>
              </a:ext>
            </a:extLst>
          </p:cNvPr>
          <p:cNvSpPr/>
          <p:nvPr/>
        </p:nvSpPr>
        <p:spPr>
          <a:xfrm>
            <a:off x="4145280" y="2941954"/>
            <a:ext cx="1950720" cy="3220086"/>
          </a:xfrm>
          <a:custGeom>
            <a:avLst/>
            <a:gdLst/>
            <a:ahLst/>
            <a:cxnLst/>
            <a:rect l="l" t="t" r="r" b="b"/>
            <a:pathLst>
              <a:path w="1574800" h="2489200">
                <a:moveTo>
                  <a:pt x="1422400" y="0"/>
                </a:moveTo>
                <a:lnTo>
                  <a:pt x="152400" y="0"/>
                </a:lnTo>
                <a:lnTo>
                  <a:pt x="104229" y="7769"/>
                </a:lnTo>
                <a:lnTo>
                  <a:pt x="62394" y="29404"/>
                </a:lnTo>
                <a:lnTo>
                  <a:pt x="29404" y="62394"/>
                </a:lnTo>
                <a:lnTo>
                  <a:pt x="7769" y="104229"/>
                </a:lnTo>
                <a:lnTo>
                  <a:pt x="0" y="152400"/>
                </a:lnTo>
                <a:lnTo>
                  <a:pt x="0" y="2336800"/>
                </a:lnTo>
                <a:lnTo>
                  <a:pt x="7769" y="2384970"/>
                </a:lnTo>
                <a:lnTo>
                  <a:pt x="29404" y="2426805"/>
                </a:lnTo>
                <a:lnTo>
                  <a:pt x="62394" y="2459795"/>
                </a:lnTo>
                <a:lnTo>
                  <a:pt x="104229" y="2481430"/>
                </a:lnTo>
                <a:lnTo>
                  <a:pt x="152400" y="2489200"/>
                </a:lnTo>
                <a:lnTo>
                  <a:pt x="1422400" y="2489200"/>
                </a:lnTo>
                <a:lnTo>
                  <a:pt x="1470570" y="2481430"/>
                </a:lnTo>
                <a:lnTo>
                  <a:pt x="1512405" y="2459795"/>
                </a:lnTo>
                <a:lnTo>
                  <a:pt x="1545395" y="2426805"/>
                </a:lnTo>
                <a:lnTo>
                  <a:pt x="1567030" y="2384970"/>
                </a:lnTo>
                <a:lnTo>
                  <a:pt x="1574800" y="2336800"/>
                </a:lnTo>
                <a:lnTo>
                  <a:pt x="1574800" y="152400"/>
                </a:lnTo>
                <a:lnTo>
                  <a:pt x="1567030" y="104229"/>
                </a:lnTo>
                <a:lnTo>
                  <a:pt x="1545395" y="62394"/>
                </a:lnTo>
                <a:lnTo>
                  <a:pt x="1512405" y="29404"/>
                </a:lnTo>
                <a:lnTo>
                  <a:pt x="1470570" y="7769"/>
                </a:lnTo>
                <a:lnTo>
                  <a:pt x="1422400" y="0"/>
                </a:lnTo>
                <a:close/>
              </a:path>
            </a:pathLst>
          </a:custGeom>
          <a:solidFill>
            <a:srgbClr val="FFFFFF"/>
          </a:solidFill>
        </p:spPr>
        <p:txBody>
          <a:bodyPr wrap="square" lIns="118872" tIns="91440" rIns="91440" bIns="91440" rtlCol="0"/>
          <a:lstStyle/>
          <a:p>
            <a:pPr>
              <a:spcBef>
                <a:spcPts val="600"/>
              </a:spcBef>
            </a:pPr>
            <a:r>
              <a:rPr lang="en-US" sz="1000">
                <a:gradFill>
                  <a:gsLst>
                    <a:gs pos="52800">
                      <a:srgbClr val="6F87E0"/>
                    </a:gs>
                    <a:gs pos="0">
                      <a:srgbClr val="08A1BF"/>
                    </a:gs>
                    <a:gs pos="100000">
                      <a:srgbClr val="B475F6"/>
                    </a:gs>
                  </a:gsLst>
                  <a:lin ang="2400000" scaled="0"/>
                </a:gradFill>
                <a:latin typeface="+mj-lt"/>
              </a:rPr>
              <a:t>Quickly get information and insights from a sea of content – no matter where the data resides</a:t>
            </a:r>
            <a:endParaRPr lang="en-US" sz="1200">
              <a:gradFill>
                <a:gsLst>
                  <a:gs pos="52800">
                    <a:srgbClr val="6F87E0"/>
                  </a:gs>
                  <a:gs pos="0">
                    <a:srgbClr val="08A1BF"/>
                  </a:gs>
                  <a:gs pos="100000">
                    <a:srgbClr val="B475F6"/>
                  </a:gs>
                </a:gsLst>
                <a:lin ang="2400000" scaled="0"/>
              </a:gradFill>
              <a:latin typeface="+mj-lt"/>
            </a:endParaRPr>
          </a:p>
          <a:p>
            <a:pPr>
              <a:spcBef>
                <a:spcPts val="600"/>
              </a:spcBef>
            </a:pPr>
            <a:r>
              <a:rPr lang="en-US" sz="1000"/>
              <a:t>Teach me about </a:t>
            </a:r>
            <a:r>
              <a:rPr lang="en-US" sz="1000">
                <a:solidFill>
                  <a:schemeClr val="bg1"/>
                </a:solidFill>
              </a:rPr>
              <a:t>[Concept]</a:t>
            </a:r>
            <a:r>
              <a:rPr lang="en-US" sz="1000"/>
              <a:t> in a way a non-technical person could understand.</a:t>
            </a:r>
          </a:p>
          <a:p>
            <a:pPr>
              <a:spcBef>
                <a:spcPts val="600"/>
              </a:spcBef>
            </a:pPr>
            <a:r>
              <a:rPr lang="en-US" sz="1000">
                <a:latin typeface="+mj-lt"/>
              </a:rPr>
              <a:t>Follow-up with:</a:t>
            </a:r>
          </a:p>
          <a:p>
            <a:pPr>
              <a:spcBef>
                <a:spcPts val="600"/>
              </a:spcBef>
            </a:pPr>
            <a:r>
              <a:rPr lang="en-US" sz="1000">
                <a:latin typeface="Segoe UI Light" panose="020B0502040204020203" pitchFamily="34" charset="0"/>
                <a:cs typeface="Segoe UI Light" panose="020B0502040204020203" pitchFamily="34" charset="0"/>
              </a:rPr>
              <a:t>Expand, and use an analogy.</a:t>
            </a:r>
          </a:p>
          <a:p>
            <a:pPr>
              <a:spcBef>
                <a:spcPts val="600"/>
              </a:spcBef>
            </a:pPr>
            <a:r>
              <a:rPr lang="en-US" sz="1000">
                <a:latin typeface="Segoe UI Light" panose="020B0502040204020203" pitchFamily="34" charset="0"/>
                <a:cs typeface="Segoe UI Light" panose="020B0502040204020203" pitchFamily="34" charset="0"/>
              </a:rPr>
              <a:t>Create a hypothetical step-by-step story where a customer uses this to transform their business.</a:t>
            </a:r>
          </a:p>
          <a:p>
            <a:pPr>
              <a:spcBef>
                <a:spcPts val="600"/>
              </a:spcBef>
            </a:pPr>
            <a:r>
              <a:rPr lang="en-US" sz="1000">
                <a:latin typeface="Segoe UI Light" panose="020B0502040204020203" pitchFamily="34" charset="0"/>
                <a:cs typeface="Segoe UI Light" panose="020B0502040204020203" pitchFamily="34" charset="0"/>
              </a:rPr>
              <a:t>Turn this into a 2-minute elevator pitch I can use with a C-suite customer.</a:t>
            </a:r>
          </a:p>
          <a:p>
            <a:pPr>
              <a:spcBef>
                <a:spcPts val="600"/>
              </a:spcBef>
            </a:pPr>
            <a:r>
              <a:rPr lang="en-US" sz="1000">
                <a:latin typeface="Segoe UI Light" panose="020B0502040204020203" pitchFamily="34" charset="0"/>
                <a:cs typeface="Segoe UI Light" panose="020B0502040204020203" pitchFamily="34" charset="0"/>
              </a:rPr>
              <a:t>Now write this pitch in Dutch.</a:t>
            </a:r>
          </a:p>
        </p:txBody>
      </p:sp>
      <p:pic>
        <p:nvPicPr>
          <p:cNvPr id="69" name="object 124">
            <a:extLst>
              <a:ext uri="{FF2B5EF4-FFF2-40B4-BE49-F238E27FC236}">
                <a16:creationId xmlns:a16="http://schemas.microsoft.com/office/drawing/2014/main" id="{6310F92B-289A-1F2F-EB0C-B9E9C8BDD815}"/>
              </a:ext>
              <a:ext uri="{C183D7F6-B498-43B3-948B-1728B52AA6E4}">
                <adec:decorative xmlns:adec="http://schemas.microsoft.com/office/drawing/2017/decorative" val="1"/>
              </a:ext>
            </a:extLst>
          </p:cNvPr>
          <p:cNvPicPr>
            <a:picLocks noChangeAspect="1"/>
          </p:cNvPicPr>
          <p:nvPr/>
        </p:nvPicPr>
        <p:blipFill rotWithShape="1">
          <a:blip r:embed="rId5" cstate="print"/>
          <a:srcRect l="56758" r="5899"/>
          <a:stretch/>
        </p:blipFill>
        <p:spPr>
          <a:xfrm>
            <a:off x="5192205" y="3689374"/>
            <a:ext cx="573406" cy="182880"/>
          </a:xfrm>
          <a:prstGeom prst="rect">
            <a:avLst/>
          </a:prstGeom>
        </p:spPr>
      </p:pic>
      <p:sp>
        <p:nvSpPr>
          <p:cNvPr id="22" name="object 114">
            <a:extLst>
              <a:ext uri="{FF2B5EF4-FFF2-40B4-BE49-F238E27FC236}">
                <a16:creationId xmlns:a16="http://schemas.microsoft.com/office/drawing/2014/main" id="{41725AF8-A137-BB1D-DD7D-F0C50F6C93B3}"/>
              </a:ext>
            </a:extLst>
          </p:cNvPr>
          <p:cNvSpPr/>
          <p:nvPr/>
        </p:nvSpPr>
        <p:spPr>
          <a:xfrm>
            <a:off x="6185656" y="2957256"/>
            <a:ext cx="1947672" cy="2849184"/>
          </a:xfrm>
          <a:custGeom>
            <a:avLst/>
            <a:gdLst/>
            <a:ahLst/>
            <a:cxnLst/>
            <a:rect l="l" t="t" r="r" b="b"/>
            <a:pathLst>
              <a:path w="1574800" h="2489200">
                <a:moveTo>
                  <a:pt x="1422400" y="0"/>
                </a:moveTo>
                <a:lnTo>
                  <a:pt x="152400" y="0"/>
                </a:lnTo>
                <a:lnTo>
                  <a:pt x="104229" y="7769"/>
                </a:lnTo>
                <a:lnTo>
                  <a:pt x="62394" y="29404"/>
                </a:lnTo>
                <a:lnTo>
                  <a:pt x="29404" y="62394"/>
                </a:lnTo>
                <a:lnTo>
                  <a:pt x="7769" y="104229"/>
                </a:lnTo>
                <a:lnTo>
                  <a:pt x="0" y="152400"/>
                </a:lnTo>
                <a:lnTo>
                  <a:pt x="0" y="2336800"/>
                </a:lnTo>
                <a:lnTo>
                  <a:pt x="7769" y="2384970"/>
                </a:lnTo>
                <a:lnTo>
                  <a:pt x="29404" y="2426805"/>
                </a:lnTo>
                <a:lnTo>
                  <a:pt x="62394" y="2459795"/>
                </a:lnTo>
                <a:lnTo>
                  <a:pt x="104229" y="2481430"/>
                </a:lnTo>
                <a:lnTo>
                  <a:pt x="152400" y="2489200"/>
                </a:lnTo>
                <a:lnTo>
                  <a:pt x="1422400" y="2489200"/>
                </a:lnTo>
                <a:lnTo>
                  <a:pt x="1470570" y="2481430"/>
                </a:lnTo>
                <a:lnTo>
                  <a:pt x="1512405" y="2459795"/>
                </a:lnTo>
                <a:lnTo>
                  <a:pt x="1545395" y="2426805"/>
                </a:lnTo>
                <a:lnTo>
                  <a:pt x="1567030" y="2384970"/>
                </a:lnTo>
                <a:lnTo>
                  <a:pt x="1574800" y="2336800"/>
                </a:lnTo>
                <a:lnTo>
                  <a:pt x="1574800" y="152400"/>
                </a:lnTo>
                <a:lnTo>
                  <a:pt x="1567030" y="104229"/>
                </a:lnTo>
                <a:lnTo>
                  <a:pt x="1545395" y="62394"/>
                </a:lnTo>
                <a:lnTo>
                  <a:pt x="1512405" y="29404"/>
                </a:lnTo>
                <a:lnTo>
                  <a:pt x="1470570" y="7769"/>
                </a:lnTo>
                <a:lnTo>
                  <a:pt x="1422400" y="0"/>
                </a:lnTo>
                <a:close/>
              </a:path>
            </a:pathLst>
          </a:custGeom>
          <a:solidFill>
            <a:srgbClr val="FFFFFF"/>
          </a:solidFill>
        </p:spPr>
        <p:txBody>
          <a:bodyPr wrap="square" lIns="118872" tIns="91440" rIns="91440" bIns="91440" rtlCol="0"/>
          <a:lstStyle/>
          <a:p>
            <a:pPr>
              <a:spcBef>
                <a:spcPts val="600"/>
              </a:spcBef>
            </a:pPr>
            <a:r>
              <a:rPr lang="en-US" sz="1000">
                <a:gradFill>
                  <a:gsLst>
                    <a:gs pos="52800">
                      <a:srgbClr val="6F87E0"/>
                    </a:gs>
                    <a:gs pos="0">
                      <a:srgbClr val="08A1BF"/>
                    </a:gs>
                    <a:gs pos="100000">
                      <a:srgbClr val="B475F6"/>
                    </a:gs>
                  </a:gsLst>
                  <a:lin ang="2400000" scaled="0"/>
                </a:gradFill>
                <a:latin typeface="+mj-lt"/>
              </a:rPr>
              <a:t>Efficiently create content by quickly recalling what you need from multiple sources</a:t>
            </a:r>
            <a:endParaRPr lang="en-US" sz="1200">
              <a:gradFill>
                <a:gsLst>
                  <a:gs pos="52800">
                    <a:srgbClr val="6F87E0"/>
                  </a:gs>
                  <a:gs pos="0">
                    <a:srgbClr val="08A1BF"/>
                  </a:gs>
                  <a:gs pos="100000">
                    <a:srgbClr val="B475F6"/>
                  </a:gs>
                </a:gsLst>
                <a:lin ang="2400000" scaled="0"/>
              </a:gradFill>
              <a:latin typeface="+mj-lt"/>
            </a:endParaRPr>
          </a:p>
          <a:p>
            <a:pPr>
              <a:spcBef>
                <a:spcPts val="600"/>
              </a:spcBef>
            </a:pPr>
            <a:r>
              <a:rPr lang="en-US" sz="1000"/>
              <a:t>Draft a personal email I can send to people in </a:t>
            </a:r>
            <a:r>
              <a:rPr lang="en-US" sz="1000">
                <a:solidFill>
                  <a:schemeClr val="bg1"/>
                </a:solidFill>
              </a:rPr>
              <a:t>[Role]</a:t>
            </a:r>
            <a:r>
              <a:rPr lang="en-US" sz="1000"/>
              <a:t> to call their attention to </a:t>
            </a:r>
            <a:r>
              <a:rPr lang="en-US" sz="1000">
                <a:solidFill>
                  <a:schemeClr val="bg1"/>
                </a:solidFill>
              </a:rPr>
              <a:t>[Product’s]</a:t>
            </a:r>
            <a:r>
              <a:rPr lang="en-US" sz="1000"/>
              <a:t> launch.</a:t>
            </a:r>
          </a:p>
          <a:p>
            <a:pPr>
              <a:spcBef>
                <a:spcPts val="600"/>
              </a:spcBef>
            </a:pPr>
            <a:r>
              <a:rPr lang="en-US" sz="1000">
                <a:latin typeface="+mj-lt"/>
              </a:rPr>
              <a:t>Follow-up with:</a:t>
            </a:r>
          </a:p>
          <a:p>
            <a:pPr>
              <a:spcBef>
                <a:spcPts val="600"/>
              </a:spcBef>
            </a:pPr>
            <a:r>
              <a:rPr lang="en-US" sz="1000">
                <a:latin typeface="Segoe UI Light" panose="020B0502040204020203" pitchFamily="34" charset="0"/>
                <a:cs typeface="Segoe UI Light" panose="020B0502040204020203" pitchFamily="34" charset="0"/>
              </a:rPr>
              <a:t>Include key points from   </a:t>
            </a:r>
            <a:r>
              <a:rPr lang="en-US" sz="1000">
                <a:solidFill>
                  <a:schemeClr val="bg1"/>
                </a:solidFill>
                <a:latin typeface="Segoe UI Light" panose="020B0502040204020203" pitchFamily="34" charset="0"/>
                <a:cs typeface="Segoe UI Light" panose="020B0502040204020203" pitchFamily="34" charset="0"/>
              </a:rPr>
              <a:t>[file]    </a:t>
            </a:r>
            <a:r>
              <a:rPr lang="en-US" sz="1000">
                <a:latin typeface="Segoe UI Light" panose="020B0502040204020203" pitchFamily="34" charset="0"/>
                <a:cs typeface="Segoe UI Light" panose="020B0502040204020203" pitchFamily="34" charset="0"/>
              </a:rPr>
              <a:t>.</a:t>
            </a:r>
          </a:p>
          <a:p>
            <a:pPr>
              <a:spcBef>
                <a:spcPts val="600"/>
              </a:spcBef>
            </a:pPr>
            <a:r>
              <a:rPr lang="en-US" sz="1000">
                <a:latin typeface="Segoe UI Light" panose="020B0502040204020203" pitchFamily="34" charset="0"/>
                <a:cs typeface="Segoe UI Light" panose="020B0502040204020203" pitchFamily="34" charset="0"/>
              </a:rPr>
              <a:t>Anticipate what additional information a </a:t>
            </a:r>
            <a:r>
              <a:rPr lang="en-US" sz="1000">
                <a:solidFill>
                  <a:schemeClr val="bg1"/>
                </a:solidFill>
                <a:latin typeface="Segoe UI Light" panose="020B0502040204020203" pitchFamily="34" charset="0"/>
                <a:cs typeface="Segoe UI Light" panose="020B0502040204020203" pitchFamily="34" charset="0"/>
              </a:rPr>
              <a:t>[Role]</a:t>
            </a:r>
            <a:r>
              <a:rPr lang="en-US" sz="1000">
                <a:latin typeface="Segoe UI Light" panose="020B0502040204020203" pitchFamily="34" charset="0"/>
                <a:cs typeface="Segoe UI Light" panose="020B0502040204020203" pitchFamily="34" charset="0"/>
              </a:rPr>
              <a:t> would like to see in a bulleted list.</a:t>
            </a:r>
          </a:p>
          <a:p>
            <a:pPr>
              <a:spcBef>
                <a:spcPts val="600"/>
              </a:spcBef>
            </a:pPr>
            <a:r>
              <a:rPr lang="en-US" sz="1000">
                <a:latin typeface="Segoe UI Light" panose="020B0502040204020203" pitchFamily="34" charset="0"/>
                <a:cs typeface="Segoe UI Light" panose="020B0502040204020203" pitchFamily="34" charset="0"/>
              </a:rPr>
              <a:t>Suggest 3-5 calls to action I could include.</a:t>
            </a:r>
          </a:p>
        </p:txBody>
      </p:sp>
      <p:pic>
        <p:nvPicPr>
          <p:cNvPr id="78" name="object 133">
            <a:extLst>
              <a:ext uri="{FF2B5EF4-FFF2-40B4-BE49-F238E27FC236}">
                <a16:creationId xmlns:a16="http://schemas.microsoft.com/office/drawing/2014/main" id="{D6A4555F-E484-1EED-B67E-7DB9F55D7A07}"/>
              </a:ext>
              <a:ext uri="{C183D7F6-B498-43B3-948B-1728B52AA6E4}">
                <adec:decorative xmlns:adec="http://schemas.microsoft.com/office/drawing/2017/decorative" val="1"/>
              </a:ext>
            </a:extLst>
          </p:cNvPr>
          <p:cNvPicPr>
            <a:picLocks noChangeAspect="1"/>
          </p:cNvPicPr>
          <p:nvPr/>
        </p:nvPicPr>
        <p:blipFill rotWithShape="1">
          <a:blip r:embed="rId6" cstate="print"/>
          <a:srcRect l="65297" t="37236" r="7674" b="-859"/>
          <a:stretch/>
        </p:blipFill>
        <p:spPr>
          <a:xfrm>
            <a:off x="7278964" y="3701135"/>
            <a:ext cx="371815" cy="182880"/>
          </a:xfrm>
          <a:prstGeom prst="rect">
            <a:avLst/>
          </a:prstGeom>
        </p:spPr>
      </p:pic>
      <p:pic>
        <p:nvPicPr>
          <p:cNvPr id="80" name="object 135">
            <a:extLst>
              <a:ext uri="{FF2B5EF4-FFF2-40B4-BE49-F238E27FC236}">
                <a16:creationId xmlns:a16="http://schemas.microsoft.com/office/drawing/2014/main" id="{0D4F9D22-57EE-7539-D7D5-560F36F1F86B}"/>
              </a:ext>
              <a:ext uri="{C183D7F6-B498-43B3-948B-1728B52AA6E4}">
                <adec:decorative xmlns:adec="http://schemas.microsoft.com/office/drawing/2017/decorative" val="1"/>
              </a:ext>
            </a:extLst>
          </p:cNvPr>
          <p:cNvPicPr>
            <a:picLocks noChangeAspect="1"/>
          </p:cNvPicPr>
          <p:nvPr/>
        </p:nvPicPr>
        <p:blipFill rotWithShape="1">
          <a:blip r:embed="rId7" cstate="print"/>
          <a:srcRect r="38627"/>
          <a:stretch/>
        </p:blipFill>
        <p:spPr>
          <a:xfrm>
            <a:off x="7274514" y="3883283"/>
            <a:ext cx="613732" cy="182880"/>
          </a:xfrm>
          <a:prstGeom prst="rect">
            <a:avLst/>
          </a:prstGeom>
        </p:spPr>
      </p:pic>
      <p:pic>
        <p:nvPicPr>
          <p:cNvPr id="83" name="object 138">
            <a:extLst>
              <a:ext uri="{FF2B5EF4-FFF2-40B4-BE49-F238E27FC236}">
                <a16:creationId xmlns:a16="http://schemas.microsoft.com/office/drawing/2014/main" id="{12AA5CF4-755D-CD01-599B-DF96DB580CA6}"/>
              </a:ext>
              <a:ext uri="{C183D7F6-B498-43B3-948B-1728B52AA6E4}">
                <adec:decorative xmlns:adec="http://schemas.microsoft.com/office/drawing/2017/decorative" val="1"/>
              </a:ext>
            </a:extLst>
          </p:cNvPr>
          <p:cNvPicPr>
            <a:picLocks noChangeAspect="1"/>
          </p:cNvPicPr>
          <p:nvPr/>
        </p:nvPicPr>
        <p:blipFill rotWithShape="1">
          <a:blip r:embed="rId8" cstate="print"/>
          <a:srcRect t="36377" r="63132"/>
          <a:stretch/>
        </p:blipFill>
        <p:spPr>
          <a:xfrm>
            <a:off x="7561921" y="4473482"/>
            <a:ext cx="437626" cy="182880"/>
          </a:xfrm>
          <a:prstGeom prst="rect">
            <a:avLst/>
          </a:prstGeom>
        </p:spPr>
      </p:pic>
      <p:pic>
        <p:nvPicPr>
          <p:cNvPr id="84" name="object 139">
            <a:extLst>
              <a:ext uri="{FF2B5EF4-FFF2-40B4-BE49-F238E27FC236}">
                <a16:creationId xmlns:a16="http://schemas.microsoft.com/office/drawing/2014/main" id="{9B5C76F6-2C91-E9B5-FF78-0A9874448FC5}"/>
              </a:ext>
              <a:ext uri="{C183D7F6-B498-43B3-948B-1728B52AA6E4}">
                <adec:decorative xmlns:adec="http://schemas.microsoft.com/office/drawing/2017/decorative" val="1"/>
              </a:ext>
            </a:extLst>
          </p:cNvPr>
          <p:cNvPicPr>
            <a:picLocks noChangeAspect="1"/>
          </p:cNvPicPr>
          <p:nvPr/>
        </p:nvPicPr>
        <p:blipFill rotWithShape="1">
          <a:blip r:embed="rId9" cstate="print"/>
          <a:srcRect l="51306" t="36102" r="23498"/>
          <a:stretch/>
        </p:blipFill>
        <p:spPr>
          <a:xfrm>
            <a:off x="7027410" y="4844861"/>
            <a:ext cx="347190" cy="182880"/>
          </a:xfrm>
          <a:prstGeom prst="rect">
            <a:avLst/>
          </a:prstGeom>
        </p:spPr>
      </p:pic>
      <p:sp>
        <p:nvSpPr>
          <p:cNvPr id="23" name="object 114">
            <a:extLst>
              <a:ext uri="{FF2B5EF4-FFF2-40B4-BE49-F238E27FC236}">
                <a16:creationId xmlns:a16="http://schemas.microsoft.com/office/drawing/2014/main" id="{CDA4AFC7-0651-3C36-3BF1-3523437EA3AC}"/>
              </a:ext>
            </a:extLst>
          </p:cNvPr>
          <p:cNvSpPr/>
          <p:nvPr/>
        </p:nvSpPr>
        <p:spPr>
          <a:xfrm>
            <a:off x="8250175" y="2957256"/>
            <a:ext cx="1947672" cy="3052384"/>
          </a:xfrm>
          <a:custGeom>
            <a:avLst/>
            <a:gdLst/>
            <a:ahLst/>
            <a:cxnLst/>
            <a:rect l="l" t="t" r="r" b="b"/>
            <a:pathLst>
              <a:path w="1574800" h="2489200">
                <a:moveTo>
                  <a:pt x="1422400" y="0"/>
                </a:moveTo>
                <a:lnTo>
                  <a:pt x="152400" y="0"/>
                </a:lnTo>
                <a:lnTo>
                  <a:pt x="104229" y="7769"/>
                </a:lnTo>
                <a:lnTo>
                  <a:pt x="62394" y="29404"/>
                </a:lnTo>
                <a:lnTo>
                  <a:pt x="29404" y="62394"/>
                </a:lnTo>
                <a:lnTo>
                  <a:pt x="7769" y="104229"/>
                </a:lnTo>
                <a:lnTo>
                  <a:pt x="0" y="152400"/>
                </a:lnTo>
                <a:lnTo>
                  <a:pt x="0" y="2336800"/>
                </a:lnTo>
                <a:lnTo>
                  <a:pt x="7769" y="2384970"/>
                </a:lnTo>
                <a:lnTo>
                  <a:pt x="29404" y="2426805"/>
                </a:lnTo>
                <a:lnTo>
                  <a:pt x="62394" y="2459795"/>
                </a:lnTo>
                <a:lnTo>
                  <a:pt x="104229" y="2481430"/>
                </a:lnTo>
                <a:lnTo>
                  <a:pt x="152400" y="2489200"/>
                </a:lnTo>
                <a:lnTo>
                  <a:pt x="1422400" y="2489200"/>
                </a:lnTo>
                <a:lnTo>
                  <a:pt x="1470570" y="2481430"/>
                </a:lnTo>
                <a:lnTo>
                  <a:pt x="1512405" y="2459795"/>
                </a:lnTo>
                <a:lnTo>
                  <a:pt x="1545395" y="2426805"/>
                </a:lnTo>
                <a:lnTo>
                  <a:pt x="1567030" y="2384970"/>
                </a:lnTo>
                <a:lnTo>
                  <a:pt x="1574800" y="2336800"/>
                </a:lnTo>
                <a:lnTo>
                  <a:pt x="1574800" y="152400"/>
                </a:lnTo>
                <a:lnTo>
                  <a:pt x="1567030" y="104229"/>
                </a:lnTo>
                <a:lnTo>
                  <a:pt x="1545395" y="62394"/>
                </a:lnTo>
                <a:lnTo>
                  <a:pt x="1512405" y="29404"/>
                </a:lnTo>
                <a:lnTo>
                  <a:pt x="1470570" y="7769"/>
                </a:lnTo>
                <a:lnTo>
                  <a:pt x="1422400" y="0"/>
                </a:lnTo>
                <a:close/>
              </a:path>
            </a:pathLst>
          </a:custGeom>
          <a:solidFill>
            <a:srgbClr val="FFFFFF"/>
          </a:solidFill>
        </p:spPr>
        <p:txBody>
          <a:bodyPr wrap="square" lIns="118872" tIns="91440" rIns="91440" bIns="91440" rtlCol="0"/>
          <a:lstStyle/>
          <a:p>
            <a:pPr>
              <a:spcBef>
                <a:spcPts val="600"/>
              </a:spcBef>
            </a:pPr>
            <a:r>
              <a:rPr lang="en-US" sz="1000">
                <a:gradFill>
                  <a:gsLst>
                    <a:gs pos="52800">
                      <a:srgbClr val="6F87E0"/>
                    </a:gs>
                    <a:gs pos="0">
                      <a:srgbClr val="08A1BF"/>
                    </a:gs>
                    <a:gs pos="100000">
                      <a:srgbClr val="B475F6"/>
                    </a:gs>
                  </a:gsLst>
                  <a:lin ang="2400000" scaled="0"/>
                </a:gradFill>
                <a:latin typeface="+mj-lt"/>
              </a:rPr>
              <a:t>Transform how you prepare for upcoming meetings</a:t>
            </a:r>
            <a:endParaRPr lang="en-US" sz="1200">
              <a:gradFill>
                <a:gsLst>
                  <a:gs pos="52800">
                    <a:srgbClr val="6F87E0"/>
                  </a:gs>
                  <a:gs pos="0">
                    <a:srgbClr val="08A1BF"/>
                  </a:gs>
                  <a:gs pos="100000">
                    <a:srgbClr val="B475F6"/>
                  </a:gs>
                </a:gsLst>
                <a:lin ang="2400000" scaled="0"/>
              </a:gradFill>
              <a:latin typeface="+mj-lt"/>
            </a:endParaRPr>
          </a:p>
          <a:p>
            <a:pPr>
              <a:spcBef>
                <a:spcPts val="600"/>
              </a:spcBef>
            </a:pPr>
            <a:r>
              <a:rPr lang="en-US" sz="1000"/>
              <a:t>Create a storyboard for a 60-minute keynote where I need to get a room full of </a:t>
            </a:r>
            <a:r>
              <a:rPr lang="en-US" sz="1000">
                <a:solidFill>
                  <a:schemeClr val="bg1"/>
                </a:solidFill>
              </a:rPr>
              <a:t>[Audience]</a:t>
            </a:r>
            <a:r>
              <a:rPr lang="en-US" sz="1000"/>
              <a:t> engaged about </a:t>
            </a:r>
            <a:r>
              <a:rPr lang="en-US" sz="1000">
                <a:solidFill>
                  <a:schemeClr val="bg1"/>
                </a:solidFill>
              </a:rPr>
              <a:t>[Topic]</a:t>
            </a:r>
            <a:r>
              <a:rPr lang="en-US" sz="1000"/>
              <a:t>; use </a:t>
            </a:r>
            <a:r>
              <a:rPr lang="en-US" sz="1000">
                <a:solidFill>
                  <a:schemeClr val="bg1"/>
                </a:solidFill>
              </a:rPr>
              <a:t>[File]</a:t>
            </a:r>
            <a:r>
              <a:rPr lang="en-US" sz="1000"/>
              <a:t>     and </a:t>
            </a:r>
            <a:r>
              <a:rPr lang="en-US" sz="1000">
                <a:solidFill>
                  <a:schemeClr val="bg1"/>
                </a:solidFill>
              </a:rPr>
              <a:t>[File]</a:t>
            </a:r>
            <a:r>
              <a:rPr lang="en-US" sz="1000"/>
              <a:t>      as background.</a:t>
            </a:r>
          </a:p>
          <a:p>
            <a:pPr>
              <a:spcBef>
                <a:spcPts val="600"/>
              </a:spcBef>
            </a:pPr>
            <a:r>
              <a:rPr lang="en-US" sz="1000">
                <a:latin typeface="+mj-lt"/>
              </a:rPr>
              <a:t>Follow-up with:</a:t>
            </a:r>
          </a:p>
          <a:p>
            <a:pPr>
              <a:spcBef>
                <a:spcPts val="600"/>
              </a:spcBef>
            </a:pPr>
            <a:r>
              <a:rPr lang="en-US" sz="1000">
                <a:latin typeface="Segoe UI Light" panose="020B0502040204020203" pitchFamily="34" charset="0"/>
                <a:cs typeface="Segoe UI Light" panose="020B0502040204020203" pitchFamily="34" charset="0"/>
              </a:rPr>
              <a:t>Add a key message to land for each section.</a:t>
            </a:r>
          </a:p>
          <a:p>
            <a:pPr>
              <a:spcBef>
                <a:spcPts val="600"/>
              </a:spcBef>
            </a:pPr>
            <a:r>
              <a:rPr lang="en-US" sz="1000">
                <a:latin typeface="Segoe UI Light" panose="020B0502040204020203" pitchFamily="34" charset="0"/>
                <a:cs typeface="Segoe UI Light" panose="020B0502040204020203" pitchFamily="34" charset="0"/>
              </a:rPr>
              <a:t>Provide more detail about why a </a:t>
            </a:r>
            <a:r>
              <a:rPr lang="en-US" sz="1000">
                <a:solidFill>
                  <a:schemeClr val="bg1"/>
                </a:solidFill>
                <a:latin typeface="Segoe UI Light" panose="020B0502040204020203" pitchFamily="34" charset="0"/>
                <a:cs typeface="Segoe UI Light" panose="020B0502040204020203" pitchFamily="34" charset="0"/>
              </a:rPr>
              <a:t>[Role]</a:t>
            </a:r>
            <a:r>
              <a:rPr lang="en-US" sz="1000">
                <a:latin typeface="Segoe UI Light" panose="020B0502040204020203" pitchFamily="34" charset="0"/>
                <a:cs typeface="Segoe UI Light" panose="020B0502040204020203" pitchFamily="34" charset="0"/>
              </a:rPr>
              <a:t> would care about this topic.</a:t>
            </a:r>
          </a:p>
          <a:p>
            <a:pPr>
              <a:spcBef>
                <a:spcPts val="600"/>
              </a:spcBef>
            </a:pPr>
            <a:r>
              <a:rPr lang="en-US" sz="1000">
                <a:latin typeface="Segoe UI Light" panose="020B0502040204020203" pitchFamily="34" charset="0"/>
                <a:cs typeface="Segoe UI Light" panose="020B0502040204020203" pitchFamily="34" charset="0"/>
              </a:rPr>
              <a:t>What questions should I anticipate?</a:t>
            </a:r>
          </a:p>
        </p:txBody>
      </p:sp>
      <p:pic>
        <p:nvPicPr>
          <p:cNvPr id="91" name="object 146">
            <a:extLst>
              <a:ext uri="{FF2B5EF4-FFF2-40B4-BE49-F238E27FC236}">
                <a16:creationId xmlns:a16="http://schemas.microsoft.com/office/drawing/2014/main" id="{D7F831A2-E6B6-AAF7-DC29-691C854871BE}"/>
              </a:ext>
              <a:ext uri="{C183D7F6-B498-43B3-948B-1728B52AA6E4}">
                <adec:decorative xmlns:adec="http://schemas.microsoft.com/office/drawing/2017/decorative" val="1"/>
              </a:ext>
            </a:extLst>
          </p:cNvPr>
          <p:cNvPicPr>
            <a:picLocks noChangeAspect="1"/>
          </p:cNvPicPr>
          <p:nvPr/>
        </p:nvPicPr>
        <p:blipFill rotWithShape="1">
          <a:blip r:embed="rId10" cstate="print"/>
          <a:srcRect t="18479" r="57878" b="57752"/>
          <a:stretch/>
        </p:blipFill>
        <p:spPr>
          <a:xfrm>
            <a:off x="8356413" y="3886307"/>
            <a:ext cx="633583" cy="182880"/>
          </a:xfrm>
          <a:prstGeom prst="rect">
            <a:avLst/>
          </a:prstGeom>
        </p:spPr>
      </p:pic>
      <p:pic>
        <p:nvPicPr>
          <p:cNvPr id="25" name="object 146">
            <a:extLst>
              <a:ext uri="{FF2B5EF4-FFF2-40B4-BE49-F238E27FC236}">
                <a16:creationId xmlns:a16="http://schemas.microsoft.com/office/drawing/2014/main" id="{75FB405B-79E0-8E16-430F-F7F3CFB7A1C7}"/>
              </a:ext>
              <a:ext uri="{C183D7F6-B498-43B3-948B-1728B52AA6E4}">
                <adec:decorative xmlns:adec="http://schemas.microsoft.com/office/drawing/2017/decorative" val="1"/>
              </a:ext>
            </a:extLst>
          </p:cNvPr>
          <p:cNvPicPr>
            <a:picLocks noChangeAspect="1"/>
          </p:cNvPicPr>
          <p:nvPr/>
        </p:nvPicPr>
        <p:blipFill rotWithShape="1">
          <a:blip r:embed="rId10" cstate="print"/>
          <a:srcRect t="43368" r="72470" b="29385"/>
          <a:stretch/>
        </p:blipFill>
        <p:spPr>
          <a:xfrm>
            <a:off x="8365604" y="4041035"/>
            <a:ext cx="361228" cy="182880"/>
          </a:xfrm>
          <a:prstGeom prst="rect">
            <a:avLst/>
          </a:prstGeom>
        </p:spPr>
      </p:pic>
      <p:pic>
        <p:nvPicPr>
          <p:cNvPr id="26" name="object 133">
            <a:extLst>
              <a:ext uri="{FF2B5EF4-FFF2-40B4-BE49-F238E27FC236}">
                <a16:creationId xmlns:a16="http://schemas.microsoft.com/office/drawing/2014/main" id="{E140F9AF-43F5-8B1D-B44A-B937B7A72676}"/>
              </a:ext>
              <a:ext uri="{C183D7F6-B498-43B3-948B-1728B52AA6E4}">
                <adec:decorative xmlns:adec="http://schemas.microsoft.com/office/drawing/2017/decorative" val="1"/>
              </a:ext>
            </a:extLst>
          </p:cNvPr>
          <p:cNvPicPr>
            <a:picLocks noChangeAspect="1"/>
          </p:cNvPicPr>
          <p:nvPr/>
        </p:nvPicPr>
        <p:blipFill rotWithShape="1">
          <a:blip r:embed="rId6" cstate="print"/>
          <a:srcRect l="65297" t="37236" r="7674" b="-859"/>
          <a:stretch/>
        </p:blipFill>
        <p:spPr>
          <a:xfrm>
            <a:off x="8338331" y="5161657"/>
            <a:ext cx="371815" cy="182880"/>
          </a:xfrm>
          <a:prstGeom prst="rect">
            <a:avLst/>
          </a:prstGeom>
        </p:spPr>
      </p:pic>
      <p:pic>
        <p:nvPicPr>
          <p:cNvPr id="27" name="object 138">
            <a:extLst>
              <a:ext uri="{FF2B5EF4-FFF2-40B4-BE49-F238E27FC236}">
                <a16:creationId xmlns:a16="http://schemas.microsoft.com/office/drawing/2014/main" id="{1B890DCA-BB80-A356-8CDE-173D64F10623}"/>
              </a:ext>
              <a:ext uri="{C183D7F6-B498-43B3-948B-1728B52AA6E4}">
                <adec:decorative xmlns:adec="http://schemas.microsoft.com/office/drawing/2017/decorative" val="1"/>
              </a:ext>
            </a:extLst>
          </p:cNvPr>
          <p:cNvPicPr>
            <a:picLocks noChangeAspect="1"/>
          </p:cNvPicPr>
          <p:nvPr/>
        </p:nvPicPr>
        <p:blipFill rotWithShape="1">
          <a:blip r:embed="rId8" cstate="print"/>
          <a:srcRect t="36377" r="63132"/>
          <a:stretch/>
        </p:blipFill>
        <p:spPr>
          <a:xfrm>
            <a:off x="9701108" y="4041035"/>
            <a:ext cx="437626" cy="182880"/>
          </a:xfrm>
          <a:prstGeom prst="rect">
            <a:avLst/>
          </a:prstGeom>
        </p:spPr>
      </p:pic>
      <p:pic>
        <p:nvPicPr>
          <p:cNvPr id="28" name="object 138">
            <a:extLst>
              <a:ext uri="{FF2B5EF4-FFF2-40B4-BE49-F238E27FC236}">
                <a16:creationId xmlns:a16="http://schemas.microsoft.com/office/drawing/2014/main" id="{B2D3CBC9-D80C-C87A-F2CE-633655EF8881}"/>
              </a:ext>
              <a:ext uri="{C183D7F6-B498-43B3-948B-1728B52AA6E4}">
                <adec:decorative xmlns:adec="http://schemas.microsoft.com/office/drawing/2017/decorative" val="1"/>
              </a:ext>
            </a:extLst>
          </p:cNvPr>
          <p:cNvPicPr>
            <a:picLocks noChangeAspect="1"/>
          </p:cNvPicPr>
          <p:nvPr/>
        </p:nvPicPr>
        <p:blipFill rotWithShape="1">
          <a:blip r:embed="rId8" cstate="print"/>
          <a:srcRect t="36377" r="63132"/>
          <a:stretch/>
        </p:blipFill>
        <p:spPr>
          <a:xfrm>
            <a:off x="9022596" y="4041035"/>
            <a:ext cx="437626" cy="182880"/>
          </a:xfrm>
          <a:prstGeom prst="rect">
            <a:avLst/>
          </a:prstGeom>
        </p:spPr>
      </p:pic>
      <p:sp>
        <p:nvSpPr>
          <p:cNvPr id="2" name="TextBox 1">
            <a:extLst>
              <a:ext uri="{FF2B5EF4-FFF2-40B4-BE49-F238E27FC236}">
                <a16:creationId xmlns:a16="http://schemas.microsoft.com/office/drawing/2014/main" id="{D684A80F-14D3-607E-A7DB-5F6AF8395015}"/>
              </a:ext>
            </a:extLst>
          </p:cNvPr>
          <p:cNvSpPr txBox="1"/>
          <p:nvPr/>
        </p:nvSpPr>
        <p:spPr>
          <a:xfrm>
            <a:off x="381000" y="1476924"/>
            <a:ext cx="11176000" cy="1169551"/>
          </a:xfrm>
          <a:prstGeom prst="rect">
            <a:avLst/>
          </a:prstGeom>
          <a:noFill/>
        </p:spPr>
        <p:txBody>
          <a:bodyPr wrap="square">
            <a:spAutoFit/>
          </a:bodyPr>
          <a:lstStyle/>
          <a:p>
            <a:r>
              <a:rPr lang="en-US" sz="1400" dirty="0">
                <a:latin typeface="+mj-lt"/>
                <a:cs typeface="Segoe UI Light" panose="020B0502040204020203" pitchFamily="34" charset="0"/>
              </a:rPr>
              <a:t>Copilot for Microsoft 365 </a:t>
            </a:r>
            <a:r>
              <a:rPr lang="en-US" sz="1400" dirty="0">
                <a:cs typeface="Segoe UI Light" panose="020B0502040204020203" pitchFamily="34" charset="0"/>
              </a:rPr>
              <a:t>combs across your entire universe of data – all your emails, meetings, chats, documents, and more, plus the web – to solve your most complex problems at work. Like an assistant, it has a deep understanding of your priorities and organization, enabling you to ask questions and interact with your data. Follow up on your initial prompts to iterate, refine, and do even more.</a:t>
            </a:r>
          </a:p>
          <a:p>
            <a:endParaRPr lang="en-US" sz="1400" dirty="0">
              <a:cs typeface="Segoe UI Light" panose="020B0502040204020203" pitchFamily="34" charset="0"/>
            </a:endParaRPr>
          </a:p>
          <a:p>
            <a:r>
              <a:rPr lang="en-US" sz="1400" dirty="0">
                <a:cs typeface="Segoe UI Light" panose="020B0502040204020203" pitchFamily="34" charset="0"/>
              </a:rPr>
              <a:t>Access Microsoft Chat via Teams Chat or Bing when you’re signed in with your work account.</a:t>
            </a:r>
          </a:p>
        </p:txBody>
      </p:sp>
    </p:spTree>
    <p:extLst>
      <p:ext uri="{BB962C8B-B14F-4D97-AF65-F5344CB8AC3E}">
        <p14:creationId xmlns:p14="http://schemas.microsoft.com/office/powerpoint/2010/main" val="687499208"/>
      </p:ext>
    </p:extLst>
  </p:cSld>
  <p:clrMapOvr>
    <a:masterClrMapping/>
  </p:clrMapOvr>
  <p:transition>
    <p:fade/>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2">
            <a:extLst>
              <a:ext uri="{FF2B5EF4-FFF2-40B4-BE49-F238E27FC236}">
                <a16:creationId xmlns:a16="http://schemas.microsoft.com/office/drawing/2014/main" id="{22DC5047-0A06-C24B-1F39-F36BFC593AB8}"/>
              </a:ext>
            </a:extLst>
          </p:cNvPr>
          <p:cNvSpPr>
            <a:spLocks noGrp="1"/>
          </p:cNvSpPr>
          <p:nvPr>
            <p:ph type="title"/>
          </p:nvPr>
        </p:nvSpPr>
        <p:spPr>
          <a:xfrm>
            <a:off x="381000" y="326749"/>
            <a:ext cx="9436100" cy="1080854"/>
          </a:xfrm>
        </p:spPr>
        <p:txBody>
          <a:bodyPr>
            <a:normAutofit/>
          </a:bodyPr>
          <a:lstStyle/>
          <a:p>
            <a:r>
              <a:rPr lang="en-US" sz="3600" dirty="0">
                <a:gradFill>
                  <a:gsLst>
                    <a:gs pos="0">
                      <a:srgbClr val="6599FC"/>
                    </a:gs>
                    <a:gs pos="100000">
                      <a:srgbClr val="B195FF"/>
                    </a:gs>
                  </a:gsLst>
                  <a:lin ang="2400000" scaled="0"/>
                </a:gradFill>
              </a:rPr>
              <a:t>Get started with Copilot for Microsoft 365</a:t>
            </a:r>
            <a:br>
              <a:rPr lang="en-US" sz="3600" dirty="0">
                <a:solidFill>
                  <a:srgbClr val="463668"/>
                </a:solidFill>
              </a:rPr>
            </a:br>
            <a:r>
              <a:rPr lang="en-US" sz="2400" dirty="0">
                <a:solidFill>
                  <a:schemeClr val="tx1"/>
                </a:solidFill>
                <a:latin typeface="+mn-lt"/>
              </a:rPr>
              <a:t>for Business Leaders and Managers (continued)</a:t>
            </a:r>
            <a:endParaRPr lang="en-US" sz="3600" dirty="0">
              <a:solidFill>
                <a:schemeClr val="tx1"/>
              </a:solidFill>
              <a:latin typeface="+mn-lt"/>
            </a:endParaRPr>
          </a:p>
        </p:txBody>
      </p:sp>
      <p:sp>
        <p:nvSpPr>
          <p:cNvPr id="19" name="object 114">
            <a:extLst>
              <a:ext uri="{FF2B5EF4-FFF2-40B4-BE49-F238E27FC236}">
                <a16:creationId xmlns:a16="http://schemas.microsoft.com/office/drawing/2014/main" id="{FA24A85B-9D1F-22A1-179B-F735181BC566}"/>
              </a:ext>
            </a:extLst>
          </p:cNvPr>
          <p:cNvSpPr/>
          <p:nvPr/>
        </p:nvSpPr>
        <p:spPr>
          <a:xfrm>
            <a:off x="2086618" y="2457967"/>
            <a:ext cx="1947672" cy="4003793"/>
          </a:xfrm>
          <a:custGeom>
            <a:avLst/>
            <a:gdLst/>
            <a:ahLst/>
            <a:cxnLst/>
            <a:rect l="l" t="t" r="r" b="b"/>
            <a:pathLst>
              <a:path w="1574800" h="2489200">
                <a:moveTo>
                  <a:pt x="1422400" y="0"/>
                </a:moveTo>
                <a:lnTo>
                  <a:pt x="152400" y="0"/>
                </a:lnTo>
                <a:lnTo>
                  <a:pt x="104229" y="7769"/>
                </a:lnTo>
                <a:lnTo>
                  <a:pt x="62394" y="29404"/>
                </a:lnTo>
                <a:lnTo>
                  <a:pt x="29404" y="62394"/>
                </a:lnTo>
                <a:lnTo>
                  <a:pt x="7769" y="104229"/>
                </a:lnTo>
                <a:lnTo>
                  <a:pt x="0" y="152400"/>
                </a:lnTo>
                <a:lnTo>
                  <a:pt x="0" y="2336800"/>
                </a:lnTo>
                <a:lnTo>
                  <a:pt x="7769" y="2384970"/>
                </a:lnTo>
                <a:lnTo>
                  <a:pt x="29404" y="2426805"/>
                </a:lnTo>
                <a:lnTo>
                  <a:pt x="62394" y="2459795"/>
                </a:lnTo>
                <a:lnTo>
                  <a:pt x="104229" y="2481430"/>
                </a:lnTo>
                <a:lnTo>
                  <a:pt x="152400" y="2489200"/>
                </a:lnTo>
                <a:lnTo>
                  <a:pt x="1422400" y="2489200"/>
                </a:lnTo>
                <a:lnTo>
                  <a:pt x="1470570" y="2481430"/>
                </a:lnTo>
                <a:lnTo>
                  <a:pt x="1512405" y="2459795"/>
                </a:lnTo>
                <a:lnTo>
                  <a:pt x="1545395" y="2426805"/>
                </a:lnTo>
                <a:lnTo>
                  <a:pt x="1567030" y="2384970"/>
                </a:lnTo>
                <a:lnTo>
                  <a:pt x="1574800" y="2336800"/>
                </a:lnTo>
                <a:lnTo>
                  <a:pt x="1574800" y="152400"/>
                </a:lnTo>
                <a:lnTo>
                  <a:pt x="1567030" y="104229"/>
                </a:lnTo>
                <a:lnTo>
                  <a:pt x="1545395" y="62394"/>
                </a:lnTo>
                <a:lnTo>
                  <a:pt x="1512405" y="29404"/>
                </a:lnTo>
                <a:lnTo>
                  <a:pt x="1470570" y="7769"/>
                </a:lnTo>
                <a:lnTo>
                  <a:pt x="1422400" y="0"/>
                </a:lnTo>
                <a:close/>
              </a:path>
            </a:pathLst>
          </a:custGeom>
          <a:solidFill>
            <a:srgbClr val="FFFFFF"/>
          </a:solidFill>
        </p:spPr>
        <p:txBody>
          <a:bodyPr wrap="square" lIns="118872" tIns="182880" rIns="91440" bIns="91440" rtlCol="0"/>
          <a:lstStyle/>
          <a:p>
            <a:pPr marL="457200">
              <a:spcBef>
                <a:spcPts val="600"/>
              </a:spcBef>
            </a:pPr>
            <a:r>
              <a:rPr lang="en-US" sz="1100">
                <a:latin typeface="+mj-lt"/>
              </a:rPr>
              <a:t>Copilot in Teams</a:t>
            </a:r>
          </a:p>
          <a:p>
            <a:pPr>
              <a:spcBef>
                <a:spcPts val="600"/>
              </a:spcBef>
            </a:pPr>
            <a:endParaRPr lang="en-US" sz="1000">
              <a:gradFill>
                <a:gsLst>
                  <a:gs pos="52800">
                    <a:srgbClr val="6F87E0"/>
                  </a:gs>
                  <a:gs pos="0">
                    <a:srgbClr val="08A1BF"/>
                  </a:gs>
                  <a:gs pos="100000">
                    <a:srgbClr val="B475F6"/>
                  </a:gs>
                </a:gsLst>
                <a:lin ang="2400000" scaled="0"/>
              </a:gradFill>
              <a:latin typeface="+mj-lt"/>
            </a:endParaRPr>
          </a:p>
          <a:p>
            <a:pPr>
              <a:spcBef>
                <a:spcPts val="600"/>
              </a:spcBef>
            </a:pPr>
            <a:r>
              <a:rPr lang="en-US" sz="1000">
                <a:gradFill>
                  <a:gsLst>
                    <a:gs pos="52800">
                      <a:srgbClr val="6F87E0"/>
                    </a:gs>
                    <a:gs pos="0">
                      <a:srgbClr val="08A1BF"/>
                    </a:gs>
                    <a:gs pos="100000">
                      <a:srgbClr val="B475F6"/>
                    </a:gs>
                  </a:gsLst>
                  <a:lin ang="2400000" scaled="0"/>
                </a:gradFill>
                <a:latin typeface="+mj-lt"/>
              </a:rPr>
              <a:t>Catch up on meetings you missed in a fraction of the time</a:t>
            </a:r>
          </a:p>
          <a:p>
            <a:pPr>
              <a:spcBef>
                <a:spcPts val="600"/>
              </a:spcBef>
            </a:pPr>
            <a:r>
              <a:rPr lang="en-US" sz="1000">
                <a:latin typeface="Segoe UI Light" panose="020B0502040204020203" pitchFamily="34" charset="0"/>
                <a:cs typeface="Segoe UI Light" panose="020B0502040204020203" pitchFamily="34" charset="0"/>
              </a:rPr>
              <a:t>What were the key points discussed?</a:t>
            </a:r>
          </a:p>
          <a:p>
            <a:pPr>
              <a:spcBef>
                <a:spcPts val="600"/>
              </a:spcBef>
            </a:pPr>
            <a:r>
              <a:rPr lang="en-US" sz="1000">
                <a:latin typeface="Segoe UI Light" panose="020B0502040204020203" pitchFamily="34" charset="0"/>
                <a:cs typeface="Segoe UI Light" panose="020B0502040204020203" pitchFamily="34" charset="0"/>
              </a:rPr>
              <a:t>Create a table with the key ideas and their pros and cons.</a:t>
            </a:r>
          </a:p>
          <a:p>
            <a:pPr>
              <a:spcBef>
                <a:spcPts val="600"/>
              </a:spcBef>
            </a:pPr>
            <a:r>
              <a:rPr lang="en-US" sz="1000">
                <a:latin typeface="Segoe UI Light" panose="020B0502040204020203" pitchFamily="34" charset="0"/>
                <a:cs typeface="Segoe UI Light" panose="020B0502040204020203" pitchFamily="34" charset="0"/>
              </a:rPr>
              <a:t>For each participant, what was the biggest concern? What were they most excited about?</a:t>
            </a:r>
          </a:p>
          <a:p>
            <a:pPr>
              <a:spcBef>
                <a:spcPts val="600"/>
              </a:spcBef>
            </a:pPr>
            <a:endParaRPr lang="en-US" sz="1000">
              <a:gradFill>
                <a:gsLst>
                  <a:gs pos="52800">
                    <a:srgbClr val="6F87E0"/>
                  </a:gs>
                  <a:gs pos="0">
                    <a:srgbClr val="08A1BF"/>
                  </a:gs>
                  <a:gs pos="100000">
                    <a:srgbClr val="B475F6"/>
                  </a:gs>
                </a:gsLst>
                <a:lin ang="2400000" scaled="0"/>
              </a:gradFill>
              <a:latin typeface="+mj-lt"/>
            </a:endParaRPr>
          </a:p>
          <a:p>
            <a:pPr>
              <a:spcBef>
                <a:spcPts val="600"/>
              </a:spcBef>
            </a:pPr>
            <a:r>
              <a:rPr lang="en-US" sz="1000">
                <a:gradFill>
                  <a:gsLst>
                    <a:gs pos="52800">
                      <a:srgbClr val="6F87E0"/>
                    </a:gs>
                    <a:gs pos="0">
                      <a:srgbClr val="08A1BF"/>
                    </a:gs>
                    <a:gs pos="100000">
                      <a:srgbClr val="B475F6"/>
                    </a:gs>
                  </a:gsLst>
                  <a:lin ang="2400000" scaled="0"/>
                </a:gradFill>
                <a:latin typeface="+mj-lt"/>
              </a:rPr>
              <a:t>Summarize a meeting and identify next steps</a:t>
            </a:r>
          </a:p>
          <a:p>
            <a:pPr>
              <a:spcBef>
                <a:spcPts val="600"/>
              </a:spcBef>
            </a:pPr>
            <a:r>
              <a:rPr lang="en-US" sz="1000">
                <a:latin typeface="Segoe UI Light" panose="020B0502040204020203" pitchFamily="34" charset="0"/>
                <a:cs typeface="Segoe UI Light" panose="020B0502040204020203" pitchFamily="34" charset="0"/>
              </a:rPr>
              <a:t>Draft an email to the meeting participants that summarizes the meeting and includes action items.</a:t>
            </a:r>
          </a:p>
          <a:p>
            <a:pPr>
              <a:spcBef>
                <a:spcPts val="600"/>
              </a:spcBef>
            </a:pPr>
            <a:endParaRPr lang="en-US" sz="1000">
              <a:latin typeface="Segoe UI Light" panose="020B0502040204020203" pitchFamily="34" charset="0"/>
              <a:cs typeface="Segoe UI Light" panose="020B0502040204020203" pitchFamily="34" charset="0"/>
            </a:endParaRPr>
          </a:p>
        </p:txBody>
      </p:sp>
      <p:sp>
        <p:nvSpPr>
          <p:cNvPr id="21" name="object 114">
            <a:extLst>
              <a:ext uri="{FF2B5EF4-FFF2-40B4-BE49-F238E27FC236}">
                <a16:creationId xmlns:a16="http://schemas.microsoft.com/office/drawing/2014/main" id="{F5A802F2-7C38-A5EF-9A9E-189F351D432D}"/>
              </a:ext>
            </a:extLst>
          </p:cNvPr>
          <p:cNvSpPr/>
          <p:nvPr/>
        </p:nvSpPr>
        <p:spPr>
          <a:xfrm>
            <a:off x="4145280" y="2454274"/>
            <a:ext cx="1950720" cy="4003792"/>
          </a:xfrm>
          <a:custGeom>
            <a:avLst/>
            <a:gdLst/>
            <a:ahLst/>
            <a:cxnLst/>
            <a:rect l="l" t="t" r="r" b="b"/>
            <a:pathLst>
              <a:path w="1574800" h="2489200">
                <a:moveTo>
                  <a:pt x="1422400" y="0"/>
                </a:moveTo>
                <a:lnTo>
                  <a:pt x="152400" y="0"/>
                </a:lnTo>
                <a:lnTo>
                  <a:pt x="104229" y="7769"/>
                </a:lnTo>
                <a:lnTo>
                  <a:pt x="62394" y="29404"/>
                </a:lnTo>
                <a:lnTo>
                  <a:pt x="29404" y="62394"/>
                </a:lnTo>
                <a:lnTo>
                  <a:pt x="7769" y="104229"/>
                </a:lnTo>
                <a:lnTo>
                  <a:pt x="0" y="152400"/>
                </a:lnTo>
                <a:lnTo>
                  <a:pt x="0" y="2336800"/>
                </a:lnTo>
                <a:lnTo>
                  <a:pt x="7769" y="2384970"/>
                </a:lnTo>
                <a:lnTo>
                  <a:pt x="29404" y="2426805"/>
                </a:lnTo>
                <a:lnTo>
                  <a:pt x="62394" y="2459795"/>
                </a:lnTo>
                <a:lnTo>
                  <a:pt x="104229" y="2481430"/>
                </a:lnTo>
                <a:lnTo>
                  <a:pt x="152400" y="2489200"/>
                </a:lnTo>
                <a:lnTo>
                  <a:pt x="1422400" y="2489200"/>
                </a:lnTo>
                <a:lnTo>
                  <a:pt x="1470570" y="2481430"/>
                </a:lnTo>
                <a:lnTo>
                  <a:pt x="1512405" y="2459795"/>
                </a:lnTo>
                <a:lnTo>
                  <a:pt x="1545395" y="2426805"/>
                </a:lnTo>
                <a:lnTo>
                  <a:pt x="1567030" y="2384970"/>
                </a:lnTo>
                <a:lnTo>
                  <a:pt x="1574800" y="2336800"/>
                </a:lnTo>
                <a:lnTo>
                  <a:pt x="1574800" y="152400"/>
                </a:lnTo>
                <a:lnTo>
                  <a:pt x="1567030" y="104229"/>
                </a:lnTo>
                <a:lnTo>
                  <a:pt x="1545395" y="62394"/>
                </a:lnTo>
                <a:lnTo>
                  <a:pt x="1512405" y="29404"/>
                </a:lnTo>
                <a:lnTo>
                  <a:pt x="1470570" y="7769"/>
                </a:lnTo>
                <a:lnTo>
                  <a:pt x="1422400" y="0"/>
                </a:lnTo>
                <a:close/>
              </a:path>
            </a:pathLst>
          </a:custGeom>
          <a:solidFill>
            <a:srgbClr val="FFFFFF"/>
          </a:solidFill>
        </p:spPr>
        <p:txBody>
          <a:bodyPr wrap="square" lIns="118872" tIns="182880" rIns="91440" bIns="91440" rtlCol="0"/>
          <a:lstStyle/>
          <a:p>
            <a:pPr marL="457200">
              <a:spcBef>
                <a:spcPts val="600"/>
              </a:spcBef>
            </a:pPr>
            <a:r>
              <a:rPr lang="en-US" sz="1000">
                <a:latin typeface="+mj-lt"/>
              </a:rPr>
              <a:t>Copilot in Word</a:t>
            </a:r>
            <a:endParaRPr lang="en-US" sz="1000">
              <a:gradFill>
                <a:gsLst>
                  <a:gs pos="52800">
                    <a:srgbClr val="6F87E0"/>
                  </a:gs>
                  <a:gs pos="0">
                    <a:srgbClr val="08A1BF"/>
                  </a:gs>
                  <a:gs pos="100000">
                    <a:srgbClr val="B475F6"/>
                  </a:gs>
                </a:gsLst>
                <a:lin ang="2400000" scaled="0"/>
              </a:gradFill>
              <a:latin typeface="+mj-lt"/>
            </a:endParaRPr>
          </a:p>
          <a:p>
            <a:pPr>
              <a:spcBef>
                <a:spcPts val="600"/>
              </a:spcBef>
            </a:pPr>
            <a:endParaRPr lang="en-US" sz="1000">
              <a:gradFill>
                <a:gsLst>
                  <a:gs pos="52800">
                    <a:srgbClr val="6F87E0"/>
                  </a:gs>
                  <a:gs pos="0">
                    <a:srgbClr val="08A1BF"/>
                  </a:gs>
                  <a:gs pos="100000">
                    <a:srgbClr val="B475F6"/>
                  </a:gs>
                </a:gsLst>
                <a:lin ang="2400000" scaled="0"/>
              </a:gradFill>
              <a:latin typeface="+mj-lt"/>
            </a:endParaRPr>
          </a:p>
          <a:p>
            <a:pPr>
              <a:spcBef>
                <a:spcPts val="600"/>
              </a:spcBef>
            </a:pPr>
            <a:r>
              <a:rPr lang="en-US" sz="1000">
                <a:gradFill>
                  <a:gsLst>
                    <a:gs pos="52800">
                      <a:srgbClr val="6F87E0"/>
                    </a:gs>
                    <a:gs pos="0">
                      <a:srgbClr val="08A1BF"/>
                    </a:gs>
                    <a:gs pos="100000">
                      <a:srgbClr val="B475F6"/>
                    </a:gs>
                  </a:gsLst>
                  <a:lin ang="2400000" scaled="0"/>
                </a:gradFill>
                <a:latin typeface="+mj-lt"/>
              </a:rPr>
              <a:t>Quickly catch up on the key points of a document</a:t>
            </a:r>
            <a:endParaRPr lang="en-US" sz="1200">
              <a:gradFill>
                <a:gsLst>
                  <a:gs pos="52800">
                    <a:srgbClr val="6F87E0"/>
                  </a:gs>
                  <a:gs pos="0">
                    <a:srgbClr val="08A1BF"/>
                  </a:gs>
                  <a:gs pos="100000">
                    <a:srgbClr val="B475F6"/>
                  </a:gs>
                </a:gsLst>
                <a:lin ang="2400000" scaled="0"/>
              </a:gradFill>
              <a:latin typeface="+mj-lt"/>
            </a:endParaRPr>
          </a:p>
          <a:p>
            <a:pPr>
              <a:spcBef>
                <a:spcPts val="600"/>
              </a:spcBef>
            </a:pPr>
            <a:r>
              <a:rPr lang="en-US" sz="1000">
                <a:latin typeface="Segoe UI Light" panose="020B0502040204020203" pitchFamily="34" charset="0"/>
                <a:cs typeface="Segoe UI Light" panose="020B0502040204020203" pitchFamily="34" charset="0"/>
              </a:rPr>
              <a:t>What are the effects of implementing a new flexible work policy based on this </a:t>
            </a:r>
            <a:r>
              <a:rPr lang="en-US" sz="1000">
                <a:solidFill>
                  <a:schemeClr val="bg1"/>
                </a:solidFill>
                <a:latin typeface="Segoe UI Light" panose="020B0502040204020203" pitchFamily="34" charset="0"/>
                <a:cs typeface="Segoe UI Light" panose="020B0502040204020203" pitchFamily="34" charset="0"/>
              </a:rPr>
              <a:t>[Document]   </a:t>
            </a:r>
            <a:r>
              <a:rPr lang="en-US" sz="1000">
                <a:latin typeface="Segoe UI Light" panose="020B0502040204020203" pitchFamily="34" charset="0"/>
                <a:cs typeface="Segoe UI Light" panose="020B0502040204020203" pitchFamily="34" charset="0"/>
              </a:rPr>
              <a:t>?</a:t>
            </a:r>
          </a:p>
          <a:p>
            <a:pPr>
              <a:spcBef>
                <a:spcPts val="600"/>
              </a:spcBef>
            </a:pPr>
            <a:r>
              <a:rPr lang="en-US" sz="1000">
                <a:latin typeface="Segoe UI Light" panose="020B0502040204020203" pitchFamily="34" charset="0"/>
                <a:cs typeface="Segoe UI Light" panose="020B0502040204020203" pitchFamily="34" charset="0"/>
              </a:rPr>
              <a:t>Summarize this </a:t>
            </a:r>
            <a:r>
              <a:rPr lang="en-US" sz="1000">
                <a:solidFill>
                  <a:schemeClr val="bg1"/>
                </a:solidFill>
                <a:latin typeface="Segoe UI Light" panose="020B0502040204020203" pitchFamily="34" charset="0"/>
                <a:cs typeface="Segoe UI Light" panose="020B0502040204020203" pitchFamily="34" charset="0"/>
              </a:rPr>
              <a:t>[Document]</a:t>
            </a:r>
            <a:r>
              <a:rPr lang="en-US" sz="1000">
                <a:latin typeface="Segoe UI Light" panose="020B0502040204020203" pitchFamily="34" charset="0"/>
                <a:cs typeface="Segoe UI Light" panose="020B0502040204020203" pitchFamily="34" charset="0"/>
              </a:rPr>
              <a:t>  into three bullets.</a:t>
            </a:r>
          </a:p>
          <a:p>
            <a:pPr>
              <a:spcBef>
                <a:spcPts val="600"/>
              </a:spcBef>
            </a:pPr>
            <a:endParaRPr lang="en-US" sz="1000">
              <a:gradFill>
                <a:gsLst>
                  <a:gs pos="52800">
                    <a:srgbClr val="6F87E0"/>
                  </a:gs>
                  <a:gs pos="0">
                    <a:srgbClr val="08A1BF"/>
                  </a:gs>
                  <a:gs pos="100000">
                    <a:srgbClr val="B475F6"/>
                  </a:gs>
                </a:gsLst>
                <a:lin ang="2400000" scaled="0"/>
              </a:gradFill>
              <a:latin typeface="+mj-lt"/>
            </a:endParaRPr>
          </a:p>
          <a:p>
            <a:pPr>
              <a:spcBef>
                <a:spcPts val="600"/>
              </a:spcBef>
            </a:pPr>
            <a:r>
              <a:rPr lang="en-US" sz="1000">
                <a:gradFill>
                  <a:gsLst>
                    <a:gs pos="52800">
                      <a:srgbClr val="6F87E0"/>
                    </a:gs>
                    <a:gs pos="0">
                      <a:srgbClr val="08A1BF"/>
                    </a:gs>
                    <a:gs pos="100000">
                      <a:srgbClr val="B475F6"/>
                    </a:gs>
                  </a:gsLst>
                  <a:lin ang="2400000" scaled="0"/>
                </a:gradFill>
                <a:latin typeface="+mj-lt"/>
              </a:rPr>
              <a:t>Find specific insights and information in a long document</a:t>
            </a:r>
            <a:endParaRPr lang="en-US" sz="1200">
              <a:gradFill>
                <a:gsLst>
                  <a:gs pos="52800">
                    <a:srgbClr val="6F87E0"/>
                  </a:gs>
                  <a:gs pos="0">
                    <a:srgbClr val="08A1BF"/>
                  </a:gs>
                  <a:gs pos="100000">
                    <a:srgbClr val="B475F6"/>
                  </a:gs>
                </a:gsLst>
                <a:lin ang="2400000" scaled="0"/>
              </a:gradFill>
              <a:latin typeface="+mj-lt"/>
            </a:endParaRPr>
          </a:p>
          <a:p>
            <a:pPr>
              <a:spcBef>
                <a:spcPts val="600"/>
              </a:spcBef>
            </a:pPr>
            <a:r>
              <a:rPr lang="en-US" sz="1000">
                <a:latin typeface="Segoe UI Light" panose="020B0502040204020203" pitchFamily="34" charset="0"/>
                <a:cs typeface="Segoe UI Light" panose="020B0502040204020203" pitchFamily="34" charset="0"/>
              </a:rPr>
              <a:t>What were the critical project challenges?</a:t>
            </a:r>
          </a:p>
          <a:p>
            <a:pPr>
              <a:spcBef>
                <a:spcPts val="600"/>
              </a:spcBef>
            </a:pPr>
            <a:r>
              <a:rPr lang="en-US" sz="1000">
                <a:latin typeface="Segoe UI Light" panose="020B0502040204020203" pitchFamily="34" charset="0"/>
                <a:cs typeface="Segoe UI Light" panose="020B0502040204020203" pitchFamily="34" charset="0"/>
              </a:rPr>
              <a:t>What’s missing from the [Document]? Are there any inconsistencies?</a:t>
            </a:r>
          </a:p>
          <a:p>
            <a:pPr>
              <a:spcBef>
                <a:spcPts val="600"/>
              </a:spcBef>
            </a:pPr>
            <a:endParaRPr lang="en-US" sz="1000">
              <a:latin typeface="Segoe UI Light" panose="020B0502040204020203" pitchFamily="34" charset="0"/>
              <a:cs typeface="Segoe UI Light" panose="020B0502040204020203" pitchFamily="34" charset="0"/>
            </a:endParaRPr>
          </a:p>
        </p:txBody>
      </p:sp>
      <p:sp>
        <p:nvSpPr>
          <p:cNvPr id="22" name="object 114">
            <a:extLst>
              <a:ext uri="{FF2B5EF4-FFF2-40B4-BE49-F238E27FC236}">
                <a16:creationId xmlns:a16="http://schemas.microsoft.com/office/drawing/2014/main" id="{41725AF8-A137-BB1D-DD7D-F0C50F6C93B3}"/>
              </a:ext>
            </a:extLst>
          </p:cNvPr>
          <p:cNvSpPr/>
          <p:nvPr/>
        </p:nvSpPr>
        <p:spPr>
          <a:xfrm>
            <a:off x="6185656" y="2469576"/>
            <a:ext cx="1947672" cy="3988490"/>
          </a:xfrm>
          <a:custGeom>
            <a:avLst/>
            <a:gdLst/>
            <a:ahLst/>
            <a:cxnLst/>
            <a:rect l="l" t="t" r="r" b="b"/>
            <a:pathLst>
              <a:path w="1574800" h="2489200">
                <a:moveTo>
                  <a:pt x="1422400" y="0"/>
                </a:moveTo>
                <a:lnTo>
                  <a:pt x="152400" y="0"/>
                </a:lnTo>
                <a:lnTo>
                  <a:pt x="104229" y="7769"/>
                </a:lnTo>
                <a:lnTo>
                  <a:pt x="62394" y="29404"/>
                </a:lnTo>
                <a:lnTo>
                  <a:pt x="29404" y="62394"/>
                </a:lnTo>
                <a:lnTo>
                  <a:pt x="7769" y="104229"/>
                </a:lnTo>
                <a:lnTo>
                  <a:pt x="0" y="152400"/>
                </a:lnTo>
                <a:lnTo>
                  <a:pt x="0" y="2336800"/>
                </a:lnTo>
                <a:lnTo>
                  <a:pt x="7769" y="2384970"/>
                </a:lnTo>
                <a:lnTo>
                  <a:pt x="29404" y="2426805"/>
                </a:lnTo>
                <a:lnTo>
                  <a:pt x="62394" y="2459795"/>
                </a:lnTo>
                <a:lnTo>
                  <a:pt x="104229" y="2481430"/>
                </a:lnTo>
                <a:lnTo>
                  <a:pt x="152400" y="2489200"/>
                </a:lnTo>
                <a:lnTo>
                  <a:pt x="1422400" y="2489200"/>
                </a:lnTo>
                <a:lnTo>
                  <a:pt x="1470570" y="2481430"/>
                </a:lnTo>
                <a:lnTo>
                  <a:pt x="1512405" y="2459795"/>
                </a:lnTo>
                <a:lnTo>
                  <a:pt x="1545395" y="2426805"/>
                </a:lnTo>
                <a:lnTo>
                  <a:pt x="1567030" y="2384970"/>
                </a:lnTo>
                <a:lnTo>
                  <a:pt x="1574800" y="2336800"/>
                </a:lnTo>
                <a:lnTo>
                  <a:pt x="1574800" y="152400"/>
                </a:lnTo>
                <a:lnTo>
                  <a:pt x="1567030" y="104229"/>
                </a:lnTo>
                <a:lnTo>
                  <a:pt x="1545395" y="62394"/>
                </a:lnTo>
                <a:lnTo>
                  <a:pt x="1512405" y="29404"/>
                </a:lnTo>
                <a:lnTo>
                  <a:pt x="1470570" y="7769"/>
                </a:lnTo>
                <a:lnTo>
                  <a:pt x="1422400" y="0"/>
                </a:lnTo>
                <a:close/>
              </a:path>
            </a:pathLst>
          </a:custGeom>
          <a:solidFill>
            <a:srgbClr val="FFFFFF"/>
          </a:solidFill>
        </p:spPr>
        <p:txBody>
          <a:bodyPr wrap="square" lIns="118872" tIns="182880" rIns="91440" bIns="91440" rtlCol="0"/>
          <a:lstStyle/>
          <a:p>
            <a:pPr marL="457200">
              <a:spcBef>
                <a:spcPts val="600"/>
              </a:spcBef>
            </a:pPr>
            <a:r>
              <a:rPr lang="en-US" sz="1000">
                <a:latin typeface="+mj-lt"/>
              </a:rPr>
              <a:t>Copilot in Outlook</a:t>
            </a:r>
          </a:p>
          <a:p>
            <a:pPr>
              <a:spcBef>
                <a:spcPts val="600"/>
              </a:spcBef>
            </a:pPr>
            <a:endParaRPr lang="en-US" sz="1000">
              <a:gradFill>
                <a:gsLst>
                  <a:gs pos="52800">
                    <a:srgbClr val="6F87E0"/>
                  </a:gs>
                  <a:gs pos="0">
                    <a:srgbClr val="08A1BF"/>
                  </a:gs>
                  <a:gs pos="100000">
                    <a:srgbClr val="B475F6"/>
                  </a:gs>
                </a:gsLst>
                <a:lin ang="2400000" scaled="0"/>
              </a:gradFill>
              <a:latin typeface="+mj-lt"/>
            </a:endParaRPr>
          </a:p>
          <a:p>
            <a:pPr>
              <a:spcBef>
                <a:spcPts val="600"/>
              </a:spcBef>
            </a:pPr>
            <a:r>
              <a:rPr lang="en-US" sz="1000">
                <a:gradFill>
                  <a:gsLst>
                    <a:gs pos="52800">
                      <a:srgbClr val="6F87E0"/>
                    </a:gs>
                    <a:gs pos="0">
                      <a:srgbClr val="08A1BF"/>
                    </a:gs>
                    <a:gs pos="100000">
                      <a:srgbClr val="B475F6"/>
                    </a:gs>
                  </a:gsLst>
                  <a:lin ang="2400000" scaled="0"/>
                </a:gradFill>
                <a:latin typeface="+mj-lt"/>
              </a:rPr>
              <a:t>Draft email replies and personalize the tone and length – even on the go</a:t>
            </a:r>
            <a:endParaRPr lang="en-US" sz="1200">
              <a:gradFill>
                <a:gsLst>
                  <a:gs pos="52800">
                    <a:srgbClr val="6F87E0"/>
                  </a:gs>
                  <a:gs pos="0">
                    <a:srgbClr val="08A1BF"/>
                  </a:gs>
                  <a:gs pos="100000">
                    <a:srgbClr val="B475F6"/>
                  </a:gs>
                </a:gsLst>
                <a:lin ang="2400000" scaled="0"/>
              </a:gradFill>
              <a:latin typeface="+mj-lt"/>
            </a:endParaRPr>
          </a:p>
          <a:p>
            <a:pPr>
              <a:spcBef>
                <a:spcPts val="600"/>
              </a:spcBef>
            </a:pPr>
            <a:r>
              <a:rPr lang="en-US" sz="1000">
                <a:latin typeface="Segoe UI Light" panose="020B0502040204020203" pitchFamily="34" charset="0"/>
                <a:cs typeface="Segoe UI Light" panose="020B0502040204020203" pitchFamily="34" charset="0"/>
              </a:rPr>
              <a:t>Draft an email to </a:t>
            </a:r>
            <a:r>
              <a:rPr lang="en-US" sz="1000">
                <a:solidFill>
                  <a:schemeClr val="bg1"/>
                </a:solidFill>
                <a:latin typeface="Segoe UI Light" panose="020B0502040204020203" pitchFamily="34" charset="0"/>
                <a:cs typeface="Segoe UI Light" panose="020B0502040204020203" pitchFamily="34" charset="0"/>
              </a:rPr>
              <a:t>[Name]</a:t>
            </a:r>
            <a:r>
              <a:rPr lang="en-US" sz="1000">
                <a:latin typeface="Segoe UI Light" panose="020B0502040204020203" pitchFamily="34" charset="0"/>
                <a:cs typeface="Segoe UI Light" panose="020B0502040204020203" pitchFamily="34" charset="0"/>
              </a:rPr>
              <a:t> that informs them that Project X is delayed two weeks. Make it short and casual in tone.</a:t>
            </a:r>
          </a:p>
          <a:p>
            <a:pPr>
              <a:spcBef>
                <a:spcPts val="600"/>
              </a:spcBef>
            </a:pPr>
            <a:endParaRPr lang="en-US" sz="1000">
              <a:gradFill>
                <a:gsLst>
                  <a:gs pos="52800">
                    <a:srgbClr val="6F87E0"/>
                  </a:gs>
                  <a:gs pos="0">
                    <a:srgbClr val="08A1BF"/>
                  </a:gs>
                  <a:gs pos="100000">
                    <a:srgbClr val="B475F6"/>
                  </a:gs>
                </a:gsLst>
                <a:lin ang="2400000" scaled="0"/>
              </a:gradFill>
              <a:latin typeface="+mj-lt"/>
            </a:endParaRPr>
          </a:p>
          <a:p>
            <a:pPr>
              <a:spcBef>
                <a:spcPts val="600"/>
              </a:spcBef>
            </a:pPr>
            <a:r>
              <a:rPr lang="en-US" sz="1000">
                <a:gradFill>
                  <a:gsLst>
                    <a:gs pos="52800">
                      <a:srgbClr val="6F87E0"/>
                    </a:gs>
                    <a:gs pos="0">
                      <a:srgbClr val="08A1BF"/>
                    </a:gs>
                    <a:gs pos="100000">
                      <a:srgbClr val="B475F6"/>
                    </a:gs>
                  </a:gsLst>
                  <a:lin ang="2400000" scaled="0"/>
                </a:gradFill>
                <a:latin typeface="+mj-lt"/>
              </a:rPr>
              <a:t>Quickly summarize a long email thread</a:t>
            </a:r>
            <a:endParaRPr lang="en-US" sz="1200">
              <a:gradFill>
                <a:gsLst>
                  <a:gs pos="52800">
                    <a:srgbClr val="6F87E0"/>
                  </a:gs>
                  <a:gs pos="0">
                    <a:srgbClr val="08A1BF"/>
                  </a:gs>
                  <a:gs pos="100000">
                    <a:srgbClr val="B475F6"/>
                  </a:gs>
                </a:gsLst>
                <a:lin ang="2400000" scaled="0"/>
              </a:gradFill>
              <a:latin typeface="+mj-lt"/>
            </a:endParaRPr>
          </a:p>
          <a:p>
            <a:pPr>
              <a:spcBef>
                <a:spcPts val="600"/>
              </a:spcBef>
            </a:pPr>
            <a:r>
              <a:rPr lang="en-US" sz="1000">
                <a:latin typeface="Segoe UI Light" panose="020B0502040204020203" pitchFamily="34" charset="0"/>
                <a:cs typeface="Segoe UI Light" panose="020B0502040204020203" pitchFamily="34" charset="0"/>
              </a:rPr>
              <a:t>Select </a:t>
            </a:r>
            <a:r>
              <a:rPr lang="en-US" sz="1000">
                <a:solidFill>
                  <a:schemeClr val="bg1"/>
                </a:solidFill>
                <a:latin typeface="Segoe UI Light" panose="020B0502040204020203" pitchFamily="34" charset="0"/>
                <a:cs typeface="Segoe UI Light" panose="020B0502040204020203" pitchFamily="34" charset="0"/>
              </a:rPr>
              <a:t>[Summary by Copilot]</a:t>
            </a:r>
            <a:r>
              <a:rPr lang="en-US" sz="1000">
                <a:latin typeface="Segoe UI Light" panose="020B0502040204020203" pitchFamily="34" charset="0"/>
                <a:cs typeface="Segoe UI Light" panose="020B0502040204020203" pitchFamily="34" charset="0"/>
              </a:rPr>
              <a:t> to quickly scan the thread and identify key points.</a:t>
            </a:r>
          </a:p>
          <a:p>
            <a:pPr>
              <a:spcBef>
                <a:spcPts val="600"/>
              </a:spcBef>
            </a:pPr>
            <a:endParaRPr lang="en-US" sz="1000">
              <a:latin typeface="Segoe UI Light" panose="020B0502040204020203" pitchFamily="34" charset="0"/>
              <a:cs typeface="Segoe UI Light" panose="020B0502040204020203" pitchFamily="34" charset="0"/>
            </a:endParaRPr>
          </a:p>
        </p:txBody>
      </p:sp>
      <p:sp>
        <p:nvSpPr>
          <p:cNvPr id="23" name="object 114">
            <a:extLst>
              <a:ext uri="{FF2B5EF4-FFF2-40B4-BE49-F238E27FC236}">
                <a16:creationId xmlns:a16="http://schemas.microsoft.com/office/drawing/2014/main" id="{CDA4AFC7-0651-3C36-3BF1-3523437EA3AC}"/>
              </a:ext>
            </a:extLst>
          </p:cNvPr>
          <p:cNvSpPr/>
          <p:nvPr/>
        </p:nvSpPr>
        <p:spPr>
          <a:xfrm>
            <a:off x="8250175" y="2469576"/>
            <a:ext cx="1947672" cy="3988490"/>
          </a:xfrm>
          <a:custGeom>
            <a:avLst/>
            <a:gdLst/>
            <a:ahLst/>
            <a:cxnLst/>
            <a:rect l="l" t="t" r="r" b="b"/>
            <a:pathLst>
              <a:path w="1574800" h="2489200">
                <a:moveTo>
                  <a:pt x="1422400" y="0"/>
                </a:moveTo>
                <a:lnTo>
                  <a:pt x="152400" y="0"/>
                </a:lnTo>
                <a:lnTo>
                  <a:pt x="104229" y="7769"/>
                </a:lnTo>
                <a:lnTo>
                  <a:pt x="62394" y="29404"/>
                </a:lnTo>
                <a:lnTo>
                  <a:pt x="29404" y="62394"/>
                </a:lnTo>
                <a:lnTo>
                  <a:pt x="7769" y="104229"/>
                </a:lnTo>
                <a:lnTo>
                  <a:pt x="0" y="152400"/>
                </a:lnTo>
                <a:lnTo>
                  <a:pt x="0" y="2336800"/>
                </a:lnTo>
                <a:lnTo>
                  <a:pt x="7769" y="2384970"/>
                </a:lnTo>
                <a:lnTo>
                  <a:pt x="29404" y="2426805"/>
                </a:lnTo>
                <a:lnTo>
                  <a:pt x="62394" y="2459795"/>
                </a:lnTo>
                <a:lnTo>
                  <a:pt x="104229" y="2481430"/>
                </a:lnTo>
                <a:lnTo>
                  <a:pt x="152400" y="2489200"/>
                </a:lnTo>
                <a:lnTo>
                  <a:pt x="1422400" y="2489200"/>
                </a:lnTo>
                <a:lnTo>
                  <a:pt x="1470570" y="2481430"/>
                </a:lnTo>
                <a:lnTo>
                  <a:pt x="1512405" y="2459795"/>
                </a:lnTo>
                <a:lnTo>
                  <a:pt x="1545395" y="2426805"/>
                </a:lnTo>
                <a:lnTo>
                  <a:pt x="1567030" y="2384970"/>
                </a:lnTo>
                <a:lnTo>
                  <a:pt x="1574800" y="2336800"/>
                </a:lnTo>
                <a:lnTo>
                  <a:pt x="1574800" y="152400"/>
                </a:lnTo>
                <a:lnTo>
                  <a:pt x="1567030" y="104229"/>
                </a:lnTo>
                <a:lnTo>
                  <a:pt x="1545395" y="62394"/>
                </a:lnTo>
                <a:lnTo>
                  <a:pt x="1512405" y="29404"/>
                </a:lnTo>
                <a:lnTo>
                  <a:pt x="1470570" y="7769"/>
                </a:lnTo>
                <a:lnTo>
                  <a:pt x="1422400" y="0"/>
                </a:lnTo>
                <a:close/>
              </a:path>
            </a:pathLst>
          </a:custGeom>
          <a:solidFill>
            <a:srgbClr val="FFFFFF"/>
          </a:solidFill>
        </p:spPr>
        <p:txBody>
          <a:bodyPr wrap="square" lIns="118872" tIns="182880" rIns="91440" bIns="91440" rtlCol="0"/>
          <a:lstStyle/>
          <a:p>
            <a:pPr marL="346075">
              <a:spcBef>
                <a:spcPts val="600"/>
              </a:spcBef>
            </a:pPr>
            <a:r>
              <a:rPr lang="en-US" sz="1000">
                <a:latin typeface="+mj-lt"/>
              </a:rPr>
              <a:t>Copilot in PowerPoint</a:t>
            </a:r>
            <a:endParaRPr lang="en-US" sz="1000">
              <a:gradFill>
                <a:gsLst>
                  <a:gs pos="52800">
                    <a:srgbClr val="6F87E0"/>
                  </a:gs>
                  <a:gs pos="0">
                    <a:srgbClr val="08A1BF"/>
                  </a:gs>
                  <a:gs pos="100000">
                    <a:srgbClr val="B475F6"/>
                  </a:gs>
                </a:gsLst>
                <a:lin ang="2400000" scaled="0"/>
              </a:gradFill>
              <a:latin typeface="+mj-lt"/>
            </a:endParaRPr>
          </a:p>
          <a:p>
            <a:pPr>
              <a:spcBef>
                <a:spcPts val="600"/>
              </a:spcBef>
            </a:pPr>
            <a:endParaRPr lang="en-US" sz="1000">
              <a:gradFill>
                <a:gsLst>
                  <a:gs pos="52800">
                    <a:srgbClr val="6F87E0"/>
                  </a:gs>
                  <a:gs pos="0">
                    <a:srgbClr val="08A1BF"/>
                  </a:gs>
                  <a:gs pos="100000">
                    <a:srgbClr val="B475F6"/>
                  </a:gs>
                </a:gsLst>
                <a:lin ang="2400000" scaled="0"/>
              </a:gradFill>
              <a:latin typeface="+mj-lt"/>
            </a:endParaRPr>
          </a:p>
          <a:p>
            <a:pPr>
              <a:spcBef>
                <a:spcPts val="600"/>
              </a:spcBef>
            </a:pPr>
            <a:r>
              <a:rPr lang="en-US" sz="1000">
                <a:gradFill>
                  <a:gsLst>
                    <a:gs pos="52800">
                      <a:srgbClr val="6F87E0"/>
                    </a:gs>
                    <a:gs pos="0">
                      <a:srgbClr val="08A1BF"/>
                    </a:gs>
                    <a:gs pos="100000">
                      <a:srgbClr val="B475F6"/>
                    </a:gs>
                  </a:gsLst>
                  <a:lin ang="2400000" scaled="0"/>
                </a:gradFill>
                <a:latin typeface="+mj-lt"/>
              </a:rPr>
              <a:t>Summarize a long slide deck</a:t>
            </a:r>
            <a:endParaRPr lang="en-US" sz="1200">
              <a:gradFill>
                <a:gsLst>
                  <a:gs pos="52800">
                    <a:srgbClr val="6F87E0"/>
                  </a:gs>
                  <a:gs pos="0">
                    <a:srgbClr val="08A1BF"/>
                  </a:gs>
                  <a:gs pos="100000">
                    <a:srgbClr val="B475F6"/>
                  </a:gs>
                </a:gsLst>
                <a:lin ang="2400000" scaled="0"/>
              </a:gradFill>
              <a:latin typeface="+mj-lt"/>
            </a:endParaRPr>
          </a:p>
          <a:p>
            <a:pPr>
              <a:spcBef>
                <a:spcPts val="600"/>
              </a:spcBef>
            </a:pPr>
            <a:r>
              <a:rPr lang="en-US" sz="1000">
                <a:latin typeface="Segoe UI Light" panose="020B0502040204020203" pitchFamily="34" charset="0"/>
                <a:cs typeface="Segoe UI Light" panose="020B0502040204020203" pitchFamily="34" charset="0"/>
              </a:rPr>
              <a:t>Summarize </a:t>
            </a:r>
            <a:r>
              <a:rPr lang="en-US" sz="1000">
                <a:solidFill>
                  <a:schemeClr val="bg1"/>
                </a:solidFill>
                <a:latin typeface="Segoe UI Light" panose="020B0502040204020203" pitchFamily="34" charset="0"/>
                <a:cs typeface="Segoe UI Light" panose="020B0502040204020203" pitchFamily="34" charset="0"/>
              </a:rPr>
              <a:t>[Deck x]</a:t>
            </a:r>
            <a:r>
              <a:rPr lang="en-US" sz="1000">
                <a:latin typeface="Segoe UI Light" panose="020B0502040204020203" pitchFamily="34" charset="0"/>
                <a:cs typeface="Segoe UI Light" panose="020B0502040204020203" pitchFamily="34" charset="0"/>
              </a:rPr>
              <a:t>     and identify action items.</a:t>
            </a:r>
          </a:p>
          <a:p>
            <a:pPr>
              <a:spcBef>
                <a:spcPts val="600"/>
              </a:spcBef>
            </a:pPr>
            <a:endParaRPr lang="en-US" sz="1000">
              <a:gradFill>
                <a:gsLst>
                  <a:gs pos="52800">
                    <a:srgbClr val="6F87E0"/>
                  </a:gs>
                  <a:gs pos="0">
                    <a:srgbClr val="08A1BF"/>
                  </a:gs>
                  <a:gs pos="100000">
                    <a:srgbClr val="B475F6"/>
                  </a:gs>
                </a:gsLst>
                <a:lin ang="2400000" scaled="0"/>
              </a:gradFill>
              <a:latin typeface="+mj-lt"/>
            </a:endParaRPr>
          </a:p>
          <a:p>
            <a:pPr>
              <a:spcBef>
                <a:spcPts val="600"/>
              </a:spcBef>
            </a:pPr>
            <a:r>
              <a:rPr lang="en-US" sz="1000">
                <a:gradFill>
                  <a:gsLst>
                    <a:gs pos="52800">
                      <a:srgbClr val="6F87E0"/>
                    </a:gs>
                    <a:gs pos="0">
                      <a:srgbClr val="08A1BF"/>
                    </a:gs>
                    <a:gs pos="100000">
                      <a:srgbClr val="B475F6"/>
                    </a:gs>
                  </a:gsLst>
                  <a:lin ang="2400000" scaled="0"/>
                </a:gradFill>
                <a:latin typeface="+mj-lt"/>
              </a:rPr>
              <a:t>Answer specific questions to better understand a presentation</a:t>
            </a:r>
            <a:endParaRPr lang="en-US" sz="1200">
              <a:gradFill>
                <a:gsLst>
                  <a:gs pos="52800">
                    <a:srgbClr val="6F87E0"/>
                  </a:gs>
                  <a:gs pos="0">
                    <a:srgbClr val="08A1BF"/>
                  </a:gs>
                  <a:gs pos="100000">
                    <a:srgbClr val="B475F6"/>
                  </a:gs>
                </a:gsLst>
                <a:lin ang="2400000" scaled="0"/>
              </a:gradFill>
              <a:latin typeface="+mj-lt"/>
            </a:endParaRPr>
          </a:p>
          <a:p>
            <a:pPr>
              <a:spcBef>
                <a:spcPts val="600"/>
              </a:spcBef>
            </a:pPr>
            <a:r>
              <a:rPr lang="en-US" sz="1000">
                <a:latin typeface="Segoe UI Light" panose="020B0502040204020203" pitchFamily="34" charset="0"/>
                <a:cs typeface="Segoe UI Light" panose="020B0502040204020203" pitchFamily="34" charset="0"/>
              </a:rPr>
              <a:t>What are we trying to accomplish with this new event?</a:t>
            </a:r>
          </a:p>
          <a:p>
            <a:pPr>
              <a:spcBef>
                <a:spcPts val="600"/>
              </a:spcBef>
            </a:pPr>
            <a:r>
              <a:rPr lang="en-US" sz="1000">
                <a:latin typeface="Segoe UI Light" panose="020B0502040204020203" pitchFamily="34" charset="0"/>
                <a:cs typeface="Segoe UI Light" panose="020B0502040204020203" pitchFamily="34" charset="0"/>
              </a:rPr>
              <a:t>Who are the speakers for the conference, and what are they presenting?</a:t>
            </a:r>
          </a:p>
          <a:p>
            <a:pPr>
              <a:spcBef>
                <a:spcPts val="600"/>
              </a:spcBef>
            </a:pPr>
            <a:endParaRPr lang="en-US" sz="1000">
              <a:latin typeface="Segoe UI Light" panose="020B0502040204020203" pitchFamily="34" charset="0"/>
              <a:cs typeface="Segoe UI Light" panose="020B0502040204020203" pitchFamily="34" charset="0"/>
            </a:endParaRPr>
          </a:p>
        </p:txBody>
      </p:sp>
      <p:sp>
        <p:nvSpPr>
          <p:cNvPr id="4" name="TextBox 3">
            <a:extLst>
              <a:ext uri="{FF2B5EF4-FFF2-40B4-BE49-F238E27FC236}">
                <a16:creationId xmlns:a16="http://schemas.microsoft.com/office/drawing/2014/main" id="{EAF48030-4A0D-A1EE-C7D4-9185ED50DB21}"/>
              </a:ext>
            </a:extLst>
          </p:cNvPr>
          <p:cNvSpPr txBox="1"/>
          <p:nvPr/>
        </p:nvSpPr>
        <p:spPr>
          <a:xfrm>
            <a:off x="381000" y="1476924"/>
            <a:ext cx="11176000" cy="584775"/>
          </a:xfrm>
          <a:prstGeom prst="rect">
            <a:avLst/>
          </a:prstGeom>
          <a:noFill/>
        </p:spPr>
        <p:txBody>
          <a:bodyPr wrap="square">
            <a:spAutoFit/>
          </a:bodyPr>
          <a:lstStyle/>
          <a:p>
            <a:r>
              <a:rPr lang="en-US" sz="1600" dirty="0">
                <a:latin typeface="+mj-lt"/>
                <a:cs typeface="Segoe UI Light" panose="020B0502040204020203" pitchFamily="34" charset="0"/>
              </a:rPr>
              <a:t>Copilot for Microsoft 365 </a:t>
            </a:r>
            <a:r>
              <a:rPr lang="en-US" sz="1600" dirty="0">
                <a:cs typeface="Segoe UI Light" panose="020B0502040204020203" pitchFamily="34" charset="0"/>
              </a:rPr>
              <a:t>is integrated into the apps that you use every day, working alongside you to unleash your creativity and help you perform tasks faster.</a:t>
            </a:r>
          </a:p>
        </p:txBody>
      </p:sp>
      <p:pic>
        <p:nvPicPr>
          <p:cNvPr id="8" name="Picture 7">
            <a:extLst>
              <a:ext uri="{FF2B5EF4-FFF2-40B4-BE49-F238E27FC236}">
                <a16:creationId xmlns:a16="http://schemas.microsoft.com/office/drawing/2014/main" id="{F72675FB-D12F-6DEE-9251-29E6F399FCAB}"/>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4415946" y="2569845"/>
            <a:ext cx="287811" cy="274320"/>
          </a:xfrm>
          <a:prstGeom prst="rect">
            <a:avLst/>
          </a:prstGeom>
        </p:spPr>
      </p:pic>
      <p:pic>
        <p:nvPicPr>
          <p:cNvPr id="10" name="Picture 9">
            <a:extLst>
              <a:ext uri="{FF2B5EF4-FFF2-40B4-BE49-F238E27FC236}">
                <a16:creationId xmlns:a16="http://schemas.microsoft.com/office/drawing/2014/main" id="{00BDA01F-6849-AEC7-10A6-E47DE7BD799D}"/>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2297140" y="2569845"/>
            <a:ext cx="319107" cy="274320"/>
          </a:xfrm>
          <a:prstGeom prst="rect">
            <a:avLst/>
          </a:prstGeom>
        </p:spPr>
      </p:pic>
      <p:pic>
        <p:nvPicPr>
          <p:cNvPr id="12" name="Picture 11">
            <a:extLst>
              <a:ext uri="{FF2B5EF4-FFF2-40B4-BE49-F238E27FC236}">
                <a16:creationId xmlns:a16="http://schemas.microsoft.com/office/drawing/2014/main" id="{09CD4E52-DED7-1654-0F50-F4748E3747C0}"/>
              </a:ext>
              <a:ext uri="{C183D7F6-B498-43B3-948B-1728B52AA6E4}">
                <adec:decorative xmlns:adec="http://schemas.microsoft.com/office/drawing/2017/decorative" val="1"/>
              </a:ext>
            </a:extLst>
          </p:cNvPr>
          <p:cNvPicPr>
            <a:picLocks noChangeAspect="1"/>
          </p:cNvPicPr>
          <p:nvPr/>
        </p:nvPicPr>
        <p:blipFill>
          <a:blip r:embed="rId4"/>
          <a:stretch>
            <a:fillRect/>
          </a:stretch>
        </p:blipFill>
        <p:spPr>
          <a:xfrm>
            <a:off x="6453494" y="2569845"/>
            <a:ext cx="284295" cy="274320"/>
          </a:xfrm>
          <a:prstGeom prst="rect">
            <a:avLst/>
          </a:prstGeom>
        </p:spPr>
      </p:pic>
      <p:pic>
        <p:nvPicPr>
          <p:cNvPr id="14" name="Picture 13">
            <a:extLst>
              <a:ext uri="{FF2B5EF4-FFF2-40B4-BE49-F238E27FC236}">
                <a16:creationId xmlns:a16="http://schemas.microsoft.com/office/drawing/2014/main" id="{FE0135B0-6E61-685E-ED57-C18D9D58E49A}"/>
              </a:ext>
              <a:ext uri="{C183D7F6-B498-43B3-948B-1728B52AA6E4}">
                <adec:decorative xmlns:adec="http://schemas.microsoft.com/office/drawing/2017/decorative" val="1"/>
              </a:ext>
            </a:extLst>
          </p:cNvPr>
          <p:cNvPicPr>
            <a:picLocks noChangeAspect="1"/>
          </p:cNvPicPr>
          <p:nvPr/>
        </p:nvPicPr>
        <p:blipFill>
          <a:blip r:embed="rId5"/>
          <a:stretch>
            <a:fillRect/>
          </a:stretch>
        </p:blipFill>
        <p:spPr>
          <a:xfrm>
            <a:off x="8359487" y="2569845"/>
            <a:ext cx="304247" cy="274320"/>
          </a:xfrm>
          <a:prstGeom prst="rect">
            <a:avLst/>
          </a:prstGeom>
        </p:spPr>
      </p:pic>
      <p:pic>
        <p:nvPicPr>
          <p:cNvPr id="16" name="Picture 15">
            <a:extLst>
              <a:ext uri="{FF2B5EF4-FFF2-40B4-BE49-F238E27FC236}">
                <a16:creationId xmlns:a16="http://schemas.microsoft.com/office/drawing/2014/main" id="{C51CD645-F819-1885-9B0A-E1D2C3631F67}"/>
              </a:ext>
              <a:ext uri="{C183D7F6-B498-43B3-948B-1728B52AA6E4}">
                <adec:decorative xmlns:adec="http://schemas.microsoft.com/office/drawing/2017/decorative" val="1"/>
              </a:ext>
            </a:extLst>
          </p:cNvPr>
          <p:cNvPicPr>
            <a:picLocks noChangeAspect="1"/>
          </p:cNvPicPr>
          <p:nvPr/>
        </p:nvPicPr>
        <p:blipFill>
          <a:blip r:embed="rId6"/>
          <a:stretch>
            <a:fillRect/>
          </a:stretch>
        </p:blipFill>
        <p:spPr>
          <a:xfrm>
            <a:off x="4246226" y="3928741"/>
            <a:ext cx="742988" cy="190510"/>
          </a:xfrm>
          <a:prstGeom prst="rect">
            <a:avLst/>
          </a:prstGeom>
        </p:spPr>
      </p:pic>
      <p:pic>
        <p:nvPicPr>
          <p:cNvPr id="24" name="Picture 23">
            <a:extLst>
              <a:ext uri="{FF2B5EF4-FFF2-40B4-BE49-F238E27FC236}">
                <a16:creationId xmlns:a16="http://schemas.microsoft.com/office/drawing/2014/main" id="{0152052B-F88A-38EA-1FD8-CA8DF021F69C}"/>
              </a:ext>
              <a:ext uri="{C183D7F6-B498-43B3-948B-1728B52AA6E4}">
                <adec:decorative xmlns:adec="http://schemas.microsoft.com/office/drawing/2017/decorative" val="1"/>
              </a:ext>
            </a:extLst>
          </p:cNvPr>
          <p:cNvPicPr>
            <a:picLocks noChangeAspect="1"/>
          </p:cNvPicPr>
          <p:nvPr/>
        </p:nvPicPr>
        <p:blipFill>
          <a:blip r:embed="rId6"/>
          <a:stretch>
            <a:fillRect/>
          </a:stretch>
        </p:blipFill>
        <p:spPr>
          <a:xfrm>
            <a:off x="5093970" y="4124331"/>
            <a:ext cx="742988" cy="190510"/>
          </a:xfrm>
          <a:prstGeom prst="rect">
            <a:avLst/>
          </a:prstGeom>
        </p:spPr>
      </p:pic>
      <p:pic>
        <p:nvPicPr>
          <p:cNvPr id="32" name="Picture 31">
            <a:extLst>
              <a:ext uri="{FF2B5EF4-FFF2-40B4-BE49-F238E27FC236}">
                <a16:creationId xmlns:a16="http://schemas.microsoft.com/office/drawing/2014/main" id="{AECD1274-E14C-B3CF-989D-F7D56BA1FF04}"/>
              </a:ext>
              <a:ext uri="{C183D7F6-B498-43B3-948B-1728B52AA6E4}">
                <adec:decorative xmlns:adec="http://schemas.microsoft.com/office/drawing/2017/decorative" val="1"/>
              </a:ext>
            </a:extLst>
          </p:cNvPr>
          <p:cNvPicPr>
            <a:picLocks noChangeAspect="1"/>
          </p:cNvPicPr>
          <p:nvPr/>
        </p:nvPicPr>
        <p:blipFill>
          <a:blip r:embed="rId7"/>
          <a:stretch>
            <a:fillRect/>
          </a:stretch>
        </p:blipFill>
        <p:spPr>
          <a:xfrm>
            <a:off x="7233909" y="3624575"/>
            <a:ext cx="406421" cy="177809"/>
          </a:xfrm>
          <a:prstGeom prst="rect">
            <a:avLst/>
          </a:prstGeom>
        </p:spPr>
      </p:pic>
      <p:pic>
        <p:nvPicPr>
          <p:cNvPr id="34" name="Picture 33">
            <a:extLst>
              <a:ext uri="{FF2B5EF4-FFF2-40B4-BE49-F238E27FC236}">
                <a16:creationId xmlns:a16="http://schemas.microsoft.com/office/drawing/2014/main" id="{293B67DA-7B51-53D8-AB0B-B288E507CA0F}"/>
              </a:ext>
              <a:ext uri="{C183D7F6-B498-43B3-948B-1728B52AA6E4}">
                <adec:decorative xmlns:adec="http://schemas.microsoft.com/office/drawing/2017/decorative" val="1"/>
              </a:ext>
            </a:extLst>
          </p:cNvPr>
          <p:cNvPicPr>
            <a:picLocks noChangeAspect="1"/>
          </p:cNvPicPr>
          <p:nvPr/>
        </p:nvPicPr>
        <p:blipFill>
          <a:blip r:embed="rId8"/>
          <a:stretch>
            <a:fillRect/>
          </a:stretch>
        </p:blipFill>
        <p:spPr>
          <a:xfrm>
            <a:off x="6678255" y="4927015"/>
            <a:ext cx="1111307" cy="177809"/>
          </a:xfrm>
          <a:prstGeom prst="rect">
            <a:avLst/>
          </a:prstGeom>
        </p:spPr>
      </p:pic>
      <p:pic>
        <p:nvPicPr>
          <p:cNvPr id="36" name="Picture 35">
            <a:extLst>
              <a:ext uri="{FF2B5EF4-FFF2-40B4-BE49-F238E27FC236}">
                <a16:creationId xmlns:a16="http://schemas.microsoft.com/office/drawing/2014/main" id="{3CD9A758-4BA5-0F46-F5AF-FB82CAB54C27}"/>
              </a:ext>
              <a:ext uri="{C183D7F6-B498-43B3-948B-1728B52AA6E4}">
                <adec:decorative xmlns:adec="http://schemas.microsoft.com/office/drawing/2017/decorative" val="1"/>
              </a:ext>
            </a:extLst>
          </p:cNvPr>
          <p:cNvPicPr>
            <a:picLocks noChangeAspect="1"/>
          </p:cNvPicPr>
          <p:nvPr/>
        </p:nvPicPr>
        <p:blipFill>
          <a:blip r:embed="rId9"/>
          <a:stretch>
            <a:fillRect/>
          </a:stretch>
        </p:blipFill>
        <p:spPr>
          <a:xfrm>
            <a:off x="8975710" y="3300090"/>
            <a:ext cx="590580" cy="196860"/>
          </a:xfrm>
          <a:prstGeom prst="rect">
            <a:avLst/>
          </a:prstGeom>
        </p:spPr>
      </p:pic>
    </p:spTree>
    <p:extLst>
      <p:ext uri="{BB962C8B-B14F-4D97-AF65-F5344CB8AC3E}">
        <p14:creationId xmlns:p14="http://schemas.microsoft.com/office/powerpoint/2010/main" val="2772035554"/>
      </p:ext>
    </p:extLst>
  </p:cSld>
  <p:clrMapOvr>
    <a:masterClrMapping/>
  </p:clrMapOvr>
  <p:transition>
    <p:fade/>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D7E62A7-F191-E6B4-752E-A27FC1B863CF}"/>
              </a:ext>
            </a:extLst>
          </p:cNvPr>
          <p:cNvSpPr>
            <a:spLocks noGrp="1"/>
          </p:cNvSpPr>
          <p:nvPr>
            <p:ph type="title"/>
          </p:nvPr>
        </p:nvSpPr>
        <p:spPr>
          <a:xfrm>
            <a:off x="588263" y="457200"/>
            <a:ext cx="11018520" cy="492443"/>
          </a:xfrm>
        </p:spPr>
        <p:txBody>
          <a:bodyPr/>
          <a:lstStyle/>
          <a:p>
            <a:r>
              <a:rPr lang="en-US" sz="3200">
                <a:cs typeface="Segoe UI Semilight"/>
              </a:rPr>
              <a:t>Hands on scenarios: current product use cases</a:t>
            </a:r>
            <a:endParaRPr lang="en-US" sz="3200"/>
          </a:p>
        </p:txBody>
      </p:sp>
      <p:sp>
        <p:nvSpPr>
          <p:cNvPr id="37" name="Rectangle: Rounded Corners 6">
            <a:extLst>
              <a:ext uri="{FF2B5EF4-FFF2-40B4-BE49-F238E27FC236}">
                <a16:creationId xmlns:a16="http://schemas.microsoft.com/office/drawing/2014/main" id="{DE52DF5B-B5E5-E65D-C613-546289E87CC8}"/>
              </a:ext>
              <a:ext uri="{C183D7F6-B498-43B3-948B-1728B52AA6E4}">
                <adec:decorative xmlns:adec="http://schemas.microsoft.com/office/drawing/2017/decorative" val="1"/>
              </a:ext>
            </a:extLst>
          </p:cNvPr>
          <p:cNvSpPr/>
          <p:nvPr/>
        </p:nvSpPr>
        <p:spPr bwMode="auto">
          <a:xfrm>
            <a:off x="605508" y="1563600"/>
            <a:ext cx="2046029" cy="4829261"/>
          </a:xfrm>
          <a:prstGeom prst="roundRect">
            <a:avLst>
              <a:gd name="adj" fmla="val 5073"/>
            </a:avLst>
          </a:prstGeom>
          <a:solidFill>
            <a:schemeClr val="bg1"/>
          </a:soli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36" name="Rectangle: Rounded Corners 6">
            <a:extLst>
              <a:ext uri="{FF2B5EF4-FFF2-40B4-BE49-F238E27FC236}">
                <a16:creationId xmlns:a16="http://schemas.microsoft.com/office/drawing/2014/main" id="{DD6E4F67-6F2D-5FA3-B1CA-8E28BA3A6F42}"/>
              </a:ext>
              <a:ext uri="{C183D7F6-B498-43B3-948B-1728B52AA6E4}">
                <adec:decorative xmlns:adec="http://schemas.microsoft.com/office/drawing/2017/decorative" val="1"/>
              </a:ext>
            </a:extLst>
          </p:cNvPr>
          <p:cNvSpPr/>
          <p:nvPr/>
        </p:nvSpPr>
        <p:spPr bwMode="auto">
          <a:xfrm>
            <a:off x="596973" y="1563601"/>
            <a:ext cx="2063099" cy="4829262"/>
          </a:xfrm>
          <a:prstGeom prst="roundRect">
            <a:avLst>
              <a:gd name="adj" fmla="val 6710"/>
            </a:avLst>
          </a:prstGeom>
          <a:noFill/>
          <a:ln w="25400">
            <a:gradFill>
              <a:gsLst>
                <a:gs pos="37000">
                  <a:srgbClr val="464FEB"/>
                </a:gs>
                <a:gs pos="69000">
                  <a:srgbClr val="47CFFA"/>
                </a:gs>
                <a:gs pos="91000">
                  <a:srgbClr val="B47CF8"/>
                </a:gs>
              </a:gsLst>
              <a:lin ang="3600000" scaled="0"/>
            </a:grad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2" name="TextBox 11">
            <a:extLst>
              <a:ext uri="{FF2B5EF4-FFF2-40B4-BE49-F238E27FC236}">
                <a16:creationId xmlns:a16="http://schemas.microsoft.com/office/drawing/2014/main" id="{DCD89CEE-37C8-91B5-76E1-EDCD331E375C}"/>
              </a:ext>
            </a:extLst>
          </p:cNvPr>
          <p:cNvSpPr txBox="1"/>
          <p:nvPr/>
        </p:nvSpPr>
        <p:spPr>
          <a:xfrm>
            <a:off x="763223" y="1284895"/>
            <a:ext cx="1730599" cy="707886"/>
          </a:xfrm>
          <a:prstGeom prst="roundRect">
            <a:avLst/>
          </a:prstGeom>
          <a:gradFill>
            <a:gsLst>
              <a:gs pos="21000">
                <a:schemeClr val="accent1"/>
              </a:gs>
              <a:gs pos="75000">
                <a:srgbClr val="B47CF8"/>
              </a:gs>
            </a:gsLst>
            <a:lin ang="3600000" scaled="0"/>
          </a:gra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ctr"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base" latinLnBrk="0" hangingPunct="1">
              <a:lnSpc>
                <a:spcPct val="90000"/>
              </a:lnSpc>
              <a:spcBef>
                <a:spcPct val="0"/>
              </a:spcBef>
              <a:spcAft>
                <a:spcPts val="600"/>
              </a:spcAft>
              <a:buClrTx/>
              <a:buSzTx/>
              <a:buFontTx/>
              <a:buNone/>
              <a:tabLst/>
              <a:defRPr/>
            </a:pPr>
            <a:r>
              <a:rPr kumimoji="0" lang="en-US" sz="1800" b="0" i="0" u="none" strike="noStrike" kern="1200" cap="none" spc="0" normalizeH="0" baseline="0" noProof="0">
                <a:ln w="3175">
                  <a:noFill/>
                </a:ln>
                <a:solidFill>
                  <a:srgbClr val="FFFFFF"/>
                </a:solidFill>
                <a:effectLst/>
                <a:uLnTx/>
                <a:uFillTx/>
                <a:latin typeface="Segoe UI Semibold"/>
                <a:ea typeface="+mn-ea"/>
                <a:cs typeface="Segoe UI" pitchFamily="34" charset="0"/>
              </a:rPr>
              <a:t>PowerPoint (web)</a:t>
            </a:r>
          </a:p>
        </p:txBody>
      </p:sp>
      <p:sp>
        <p:nvSpPr>
          <p:cNvPr id="39" name="TextBox 38">
            <a:extLst>
              <a:ext uri="{FF2B5EF4-FFF2-40B4-BE49-F238E27FC236}">
                <a16:creationId xmlns:a16="http://schemas.microsoft.com/office/drawing/2014/main" id="{D396D74D-5DE2-CD1A-6BC6-15B1E62A45C4}"/>
              </a:ext>
            </a:extLst>
          </p:cNvPr>
          <p:cNvSpPr txBox="1"/>
          <p:nvPr/>
        </p:nvSpPr>
        <p:spPr>
          <a:xfrm>
            <a:off x="770367" y="2204076"/>
            <a:ext cx="1716311" cy="1541206"/>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lnSpc>
                <a:spcPct val="90000"/>
              </a:lnSpc>
              <a:spcBef>
                <a:spcPct val="0"/>
              </a:spcBef>
              <a:spcAft>
                <a:spcPts val="600"/>
              </a:spcAft>
              <a:buClrTx/>
              <a:buSzTx/>
              <a:buFontTx/>
              <a:buNone/>
              <a:tabLst/>
              <a:defRPr/>
            </a:pPr>
            <a:r>
              <a:rPr kumimoji="0" lang="en-US" sz="1050" b="0" i="0" u="none" strike="noStrike" kern="1200" cap="none" spc="0" normalizeH="0" baseline="0" noProof="0">
                <a:ln w="3175">
                  <a:noFill/>
                </a:ln>
                <a:solidFill>
                  <a:srgbClr val="080808"/>
                </a:solidFill>
                <a:effectLst/>
                <a:uLnTx/>
                <a:uFillTx/>
                <a:latin typeface="Segoe UI Semibold"/>
                <a:ea typeface="+mn-ea"/>
                <a:cs typeface="Segoe UI" pitchFamily="34" charset="0"/>
              </a:rPr>
              <a:t>Writing</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Segoe UI"/>
                <a:ea typeface="+mn-ea"/>
                <a:cs typeface="Segoe UI" pitchFamily="34" charset="0"/>
              </a:rPr>
              <a:t>Create first drafts</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Segoe UI"/>
                <a:ea typeface="+mn-ea"/>
                <a:cs typeface="Segoe UI" pitchFamily="34" charset="0"/>
              </a:rPr>
              <a:t>Add more content</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Segoe UI"/>
                <a:ea typeface="+mn-ea"/>
                <a:cs typeface="Segoe UI" pitchFamily="34" charset="0"/>
              </a:rPr>
              <a:t>Edit content and format</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Segoe UI"/>
                <a:ea typeface="+mn-ea"/>
                <a:cs typeface="Segoe UI" pitchFamily="34" charset="0"/>
              </a:rPr>
              <a:t>Transform existing content into PPT</a:t>
            </a:r>
          </a:p>
          <a:p>
            <a:pPr marL="0" marR="0" lvl="0" indent="0" algn="l" defTabSz="914400" rtl="0" eaLnBrk="1" fontAlgn="base" latinLnBrk="0" hangingPunct="1">
              <a:lnSpc>
                <a:spcPct val="90000"/>
              </a:lnSpc>
              <a:spcBef>
                <a:spcPct val="0"/>
              </a:spcBef>
              <a:spcAft>
                <a:spcPts val="600"/>
              </a:spcAft>
              <a:buClrTx/>
              <a:buSzTx/>
              <a:buFontTx/>
              <a:buNone/>
              <a:tabLst/>
              <a:defRPr/>
            </a:pPr>
            <a:endParaRPr kumimoji="0" lang="en-US" sz="1050" b="0" i="0" u="none" strike="noStrike" kern="1200" cap="none" spc="0" normalizeH="0" baseline="0" noProof="0">
              <a:ln w="3175">
                <a:noFill/>
              </a:ln>
              <a:solidFill>
                <a:srgbClr val="080808"/>
              </a:solidFill>
              <a:effectLst/>
              <a:uLnTx/>
              <a:uFillTx/>
              <a:latin typeface="Segoe UI Semibold"/>
              <a:ea typeface="+mn-ea"/>
              <a:cs typeface="Segoe UI" pitchFamily="34" charset="0"/>
            </a:endParaRPr>
          </a:p>
        </p:txBody>
      </p:sp>
      <p:sp>
        <p:nvSpPr>
          <p:cNvPr id="40" name="TextBox 39">
            <a:extLst>
              <a:ext uri="{FF2B5EF4-FFF2-40B4-BE49-F238E27FC236}">
                <a16:creationId xmlns:a16="http://schemas.microsoft.com/office/drawing/2014/main" id="{05E3F460-48C2-8610-2642-4D04081513EA}"/>
              </a:ext>
            </a:extLst>
          </p:cNvPr>
          <p:cNvSpPr txBox="1"/>
          <p:nvPr/>
        </p:nvSpPr>
        <p:spPr>
          <a:xfrm>
            <a:off x="770367" y="4025875"/>
            <a:ext cx="1716311" cy="968028"/>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lnSpc>
                <a:spcPct val="90000"/>
              </a:lnSpc>
              <a:spcBef>
                <a:spcPct val="0"/>
              </a:spcBef>
              <a:spcAft>
                <a:spcPts val="600"/>
              </a:spcAft>
              <a:buClrTx/>
              <a:buSzTx/>
              <a:buFontTx/>
              <a:buNone/>
              <a:tabLst/>
              <a:defRPr/>
            </a:pPr>
            <a:r>
              <a:rPr kumimoji="0" lang="en-US" sz="1000" b="0" i="0" u="none" strike="noStrike" kern="1200" cap="none" spc="0" normalizeH="0" baseline="0" noProof="0">
                <a:ln w="3175">
                  <a:noFill/>
                </a:ln>
                <a:solidFill>
                  <a:srgbClr val="080808"/>
                </a:solidFill>
                <a:effectLst/>
                <a:uLnTx/>
                <a:uFillTx/>
                <a:latin typeface="Segoe UI Semibold"/>
                <a:ea typeface="+mn-ea"/>
                <a:cs typeface="Segoe UI" pitchFamily="34" charset="0"/>
              </a:rPr>
              <a:t>Reading</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a:ln w="3175">
                  <a:noFill/>
                </a:ln>
                <a:solidFill>
                  <a:srgbClr val="080808"/>
                </a:solidFill>
                <a:effectLst/>
                <a:uLnTx/>
                <a:uFillTx/>
                <a:latin typeface="Segoe UI"/>
                <a:ea typeface="+mn-ea"/>
                <a:cs typeface="Segoe UI" pitchFamily="34" charset="0"/>
              </a:rPr>
              <a:t>Summarize deck content</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a:ln w="3175">
                  <a:noFill/>
                </a:ln>
                <a:solidFill>
                  <a:srgbClr val="080808"/>
                </a:solidFill>
                <a:effectLst/>
                <a:uLnTx/>
                <a:uFillTx/>
                <a:latin typeface="Segoe UI"/>
                <a:ea typeface="+mn-ea"/>
                <a:cs typeface="Segoe UI" pitchFamily="34" charset="0"/>
              </a:rPr>
              <a:t>Extract next steps</a:t>
            </a:r>
          </a:p>
        </p:txBody>
      </p:sp>
      <p:sp>
        <p:nvSpPr>
          <p:cNvPr id="41" name="Rectangle: Rounded Corners 6">
            <a:extLst>
              <a:ext uri="{FF2B5EF4-FFF2-40B4-BE49-F238E27FC236}">
                <a16:creationId xmlns:a16="http://schemas.microsoft.com/office/drawing/2014/main" id="{835ACCAD-0C32-CA9F-1F75-913A5A00C1D5}"/>
              </a:ext>
              <a:ext uri="{C183D7F6-B498-43B3-948B-1728B52AA6E4}">
                <adec:decorative xmlns:adec="http://schemas.microsoft.com/office/drawing/2017/decorative" val="1"/>
              </a:ext>
            </a:extLst>
          </p:cNvPr>
          <p:cNvSpPr/>
          <p:nvPr/>
        </p:nvSpPr>
        <p:spPr bwMode="auto">
          <a:xfrm>
            <a:off x="2847207" y="1563601"/>
            <a:ext cx="2046029" cy="4829262"/>
          </a:xfrm>
          <a:prstGeom prst="roundRect">
            <a:avLst>
              <a:gd name="adj" fmla="val 5073"/>
            </a:avLst>
          </a:prstGeom>
          <a:solidFill>
            <a:schemeClr val="bg1"/>
          </a:soli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42" name="Rectangle: Rounded Corners 6">
            <a:extLst>
              <a:ext uri="{FF2B5EF4-FFF2-40B4-BE49-F238E27FC236}">
                <a16:creationId xmlns:a16="http://schemas.microsoft.com/office/drawing/2014/main" id="{7416F013-FDAF-630B-9B57-18B29DC804DB}"/>
              </a:ext>
              <a:ext uri="{C183D7F6-B498-43B3-948B-1728B52AA6E4}">
                <adec:decorative xmlns:adec="http://schemas.microsoft.com/office/drawing/2017/decorative" val="1"/>
              </a:ext>
            </a:extLst>
          </p:cNvPr>
          <p:cNvSpPr/>
          <p:nvPr/>
        </p:nvSpPr>
        <p:spPr bwMode="auto">
          <a:xfrm>
            <a:off x="2838672" y="1563601"/>
            <a:ext cx="2063099" cy="4829262"/>
          </a:xfrm>
          <a:prstGeom prst="roundRect">
            <a:avLst>
              <a:gd name="adj" fmla="val 6710"/>
            </a:avLst>
          </a:prstGeom>
          <a:noFill/>
          <a:ln w="25400">
            <a:gradFill>
              <a:gsLst>
                <a:gs pos="37000">
                  <a:srgbClr val="464FEB"/>
                </a:gs>
                <a:gs pos="69000">
                  <a:srgbClr val="47CFFA"/>
                </a:gs>
                <a:gs pos="91000">
                  <a:srgbClr val="B47CF8"/>
                </a:gs>
              </a:gsLst>
              <a:lin ang="3600000" scaled="0"/>
            </a:grad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43" name="TextBox 42">
            <a:extLst>
              <a:ext uri="{FF2B5EF4-FFF2-40B4-BE49-F238E27FC236}">
                <a16:creationId xmlns:a16="http://schemas.microsoft.com/office/drawing/2014/main" id="{52A25059-FC19-0124-317D-180344F44D0E}"/>
              </a:ext>
            </a:extLst>
          </p:cNvPr>
          <p:cNvSpPr txBox="1"/>
          <p:nvPr/>
        </p:nvSpPr>
        <p:spPr>
          <a:xfrm>
            <a:off x="3004922" y="1284895"/>
            <a:ext cx="1730599" cy="707886"/>
          </a:xfrm>
          <a:prstGeom prst="roundRect">
            <a:avLst/>
          </a:prstGeom>
          <a:gradFill>
            <a:gsLst>
              <a:gs pos="21000">
                <a:schemeClr val="accent1"/>
              </a:gs>
              <a:gs pos="75000">
                <a:srgbClr val="B47CF8"/>
              </a:gs>
            </a:gsLst>
            <a:lin ang="3600000" scaled="0"/>
          </a:gra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ctr"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base" latinLnBrk="0" hangingPunct="1">
              <a:lnSpc>
                <a:spcPct val="90000"/>
              </a:lnSpc>
              <a:spcBef>
                <a:spcPct val="0"/>
              </a:spcBef>
              <a:spcAft>
                <a:spcPts val="600"/>
              </a:spcAft>
              <a:buClrTx/>
              <a:buSzTx/>
              <a:buFontTx/>
              <a:buNone/>
              <a:tabLst/>
              <a:defRPr/>
            </a:pPr>
            <a:r>
              <a:rPr kumimoji="0" lang="en-US" sz="1800" b="0" i="0" u="none" strike="noStrike" kern="1200" cap="none" spc="0" normalizeH="0" baseline="0" noProof="0">
                <a:ln w="3175">
                  <a:noFill/>
                </a:ln>
                <a:solidFill>
                  <a:srgbClr val="FFFFFF"/>
                </a:solidFill>
                <a:effectLst/>
                <a:uLnTx/>
                <a:uFillTx/>
                <a:latin typeface="Segoe UI Semibold"/>
                <a:ea typeface="+mn-ea"/>
                <a:cs typeface="Segoe UI" pitchFamily="34" charset="0"/>
              </a:rPr>
              <a:t>Outlook (web)</a:t>
            </a:r>
          </a:p>
        </p:txBody>
      </p:sp>
      <p:sp>
        <p:nvSpPr>
          <p:cNvPr id="45" name="TextBox 44">
            <a:extLst>
              <a:ext uri="{FF2B5EF4-FFF2-40B4-BE49-F238E27FC236}">
                <a16:creationId xmlns:a16="http://schemas.microsoft.com/office/drawing/2014/main" id="{C359A622-C9B7-19B2-D32E-1877AB51970A}"/>
              </a:ext>
            </a:extLst>
          </p:cNvPr>
          <p:cNvSpPr txBox="1"/>
          <p:nvPr/>
        </p:nvSpPr>
        <p:spPr>
          <a:xfrm>
            <a:off x="3012066" y="2204076"/>
            <a:ext cx="1716311" cy="1224923"/>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lnSpc>
                <a:spcPct val="90000"/>
              </a:lnSpc>
              <a:spcBef>
                <a:spcPct val="0"/>
              </a:spcBef>
              <a:spcAft>
                <a:spcPts val="600"/>
              </a:spcAft>
              <a:buClrTx/>
              <a:buSzTx/>
              <a:buFontTx/>
              <a:buNone/>
              <a:tabLst/>
              <a:defRPr/>
            </a:pPr>
            <a:r>
              <a:rPr kumimoji="0" lang="en-US" sz="1050" b="0" i="0" u="none" strike="noStrike" kern="1200" cap="none" spc="0" normalizeH="0" baseline="0" noProof="0">
                <a:ln w="3175">
                  <a:noFill/>
                </a:ln>
                <a:solidFill>
                  <a:srgbClr val="080808"/>
                </a:solidFill>
                <a:effectLst/>
                <a:uLnTx/>
                <a:uFillTx/>
                <a:latin typeface="Segoe UI Semibold"/>
                <a:ea typeface="+mn-ea"/>
                <a:cs typeface="Segoe UI" pitchFamily="34" charset="0"/>
              </a:rPr>
              <a:t>Writing</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Segoe UI"/>
                <a:ea typeface="+mn-ea"/>
                <a:cs typeface="Segoe UI" pitchFamily="34" charset="0"/>
              </a:rPr>
              <a:t>Reply to thread</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Segoe UI"/>
                <a:ea typeface="+mn-ea"/>
                <a:cs typeface="Segoe UI" pitchFamily="34" charset="0"/>
              </a:rPr>
              <a:t>Author new email</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Segoe UI"/>
                <a:ea typeface="+mn-ea"/>
                <a:cs typeface="Segoe UI" pitchFamily="34" charset="0"/>
              </a:rPr>
              <a:t>Get Coaching on an email</a:t>
            </a:r>
          </a:p>
          <a:p>
            <a:pPr marL="0" marR="0" lvl="0" indent="0" algn="l" defTabSz="914400" rtl="0" eaLnBrk="1" fontAlgn="base" latinLnBrk="0" hangingPunct="1">
              <a:lnSpc>
                <a:spcPct val="90000"/>
              </a:lnSpc>
              <a:spcBef>
                <a:spcPct val="0"/>
              </a:spcBef>
              <a:spcAft>
                <a:spcPts val="600"/>
              </a:spcAft>
              <a:buClrTx/>
              <a:buSzTx/>
              <a:buFontTx/>
              <a:buNone/>
              <a:tabLst/>
              <a:defRPr/>
            </a:pPr>
            <a:endParaRPr kumimoji="0" lang="en-US" sz="1050" b="0" i="0" u="none" strike="noStrike" kern="1200" cap="none" spc="0" normalizeH="0" baseline="0" noProof="0">
              <a:ln w="3175">
                <a:noFill/>
              </a:ln>
              <a:solidFill>
                <a:srgbClr val="080808"/>
              </a:solidFill>
              <a:effectLst/>
              <a:uLnTx/>
              <a:uFillTx/>
              <a:latin typeface="Segoe UI Semibold"/>
              <a:ea typeface="+mn-ea"/>
              <a:cs typeface="Segoe UI" pitchFamily="34" charset="0"/>
            </a:endParaRPr>
          </a:p>
        </p:txBody>
      </p:sp>
      <p:sp>
        <p:nvSpPr>
          <p:cNvPr id="44" name="TextBox 43">
            <a:extLst>
              <a:ext uri="{FF2B5EF4-FFF2-40B4-BE49-F238E27FC236}">
                <a16:creationId xmlns:a16="http://schemas.microsoft.com/office/drawing/2014/main" id="{8C01784F-53A2-598E-1770-FB7A380B6BF3}"/>
              </a:ext>
            </a:extLst>
          </p:cNvPr>
          <p:cNvSpPr txBox="1"/>
          <p:nvPr/>
        </p:nvSpPr>
        <p:spPr>
          <a:xfrm>
            <a:off x="3012066" y="3593728"/>
            <a:ext cx="1716311" cy="724272"/>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lnSpc>
                <a:spcPct val="90000"/>
              </a:lnSpc>
              <a:spcBef>
                <a:spcPct val="0"/>
              </a:spcBef>
              <a:spcAft>
                <a:spcPts val="600"/>
              </a:spcAft>
              <a:buClrTx/>
              <a:buSzTx/>
              <a:buFontTx/>
              <a:buNone/>
              <a:tabLst/>
              <a:defRPr/>
            </a:pPr>
            <a:r>
              <a:rPr kumimoji="0" lang="en-US" sz="1000" b="0" i="0" u="none" strike="noStrike" kern="1200" cap="none" spc="0" normalizeH="0" baseline="0" noProof="0">
                <a:ln w="3175">
                  <a:noFill/>
                </a:ln>
                <a:solidFill>
                  <a:srgbClr val="080808"/>
                </a:solidFill>
                <a:effectLst/>
                <a:uLnTx/>
                <a:uFillTx/>
                <a:latin typeface="Segoe UI Semibold"/>
                <a:ea typeface="+mn-ea"/>
                <a:cs typeface="Segoe UI" pitchFamily="34" charset="0"/>
              </a:rPr>
              <a:t>Reading</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a:ln w="3175">
                  <a:noFill/>
                </a:ln>
                <a:solidFill>
                  <a:srgbClr val="080808"/>
                </a:solidFill>
                <a:effectLst/>
                <a:uLnTx/>
                <a:uFillTx/>
                <a:latin typeface="Segoe UI"/>
                <a:ea typeface="+mn-ea"/>
                <a:cs typeface="Segoe UI" pitchFamily="34" charset="0"/>
              </a:rPr>
              <a:t>Summarize long threads</a:t>
            </a:r>
          </a:p>
        </p:txBody>
      </p:sp>
      <p:sp>
        <p:nvSpPr>
          <p:cNvPr id="46" name="Rectangle: Rounded Corners 6">
            <a:extLst>
              <a:ext uri="{FF2B5EF4-FFF2-40B4-BE49-F238E27FC236}">
                <a16:creationId xmlns:a16="http://schemas.microsoft.com/office/drawing/2014/main" id="{4A680554-8DDC-E301-1B19-40F7EEE6E862}"/>
              </a:ext>
              <a:ext uri="{C183D7F6-B498-43B3-948B-1728B52AA6E4}">
                <adec:decorative xmlns:adec="http://schemas.microsoft.com/office/drawing/2017/decorative" val="1"/>
              </a:ext>
            </a:extLst>
          </p:cNvPr>
          <p:cNvSpPr/>
          <p:nvPr/>
        </p:nvSpPr>
        <p:spPr bwMode="auto">
          <a:xfrm>
            <a:off x="5088906" y="1563600"/>
            <a:ext cx="2046029" cy="4829261"/>
          </a:xfrm>
          <a:prstGeom prst="roundRect">
            <a:avLst>
              <a:gd name="adj" fmla="val 5073"/>
            </a:avLst>
          </a:prstGeom>
          <a:solidFill>
            <a:schemeClr val="bg1"/>
          </a:soli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47" name="Rectangle: Rounded Corners 6">
            <a:extLst>
              <a:ext uri="{FF2B5EF4-FFF2-40B4-BE49-F238E27FC236}">
                <a16:creationId xmlns:a16="http://schemas.microsoft.com/office/drawing/2014/main" id="{6C6FDE56-A30B-03EE-FA92-1D26DC7F9F67}"/>
              </a:ext>
              <a:ext uri="{C183D7F6-B498-43B3-948B-1728B52AA6E4}">
                <adec:decorative xmlns:adec="http://schemas.microsoft.com/office/drawing/2017/decorative" val="1"/>
              </a:ext>
            </a:extLst>
          </p:cNvPr>
          <p:cNvSpPr/>
          <p:nvPr/>
        </p:nvSpPr>
        <p:spPr bwMode="auto">
          <a:xfrm>
            <a:off x="5080371" y="1563601"/>
            <a:ext cx="2063099" cy="4829262"/>
          </a:xfrm>
          <a:prstGeom prst="roundRect">
            <a:avLst>
              <a:gd name="adj" fmla="val 6710"/>
            </a:avLst>
          </a:prstGeom>
          <a:noFill/>
          <a:ln w="25400">
            <a:gradFill>
              <a:gsLst>
                <a:gs pos="37000">
                  <a:srgbClr val="464FEB"/>
                </a:gs>
                <a:gs pos="69000">
                  <a:srgbClr val="47CFFA"/>
                </a:gs>
                <a:gs pos="91000">
                  <a:srgbClr val="B47CF8"/>
                </a:gs>
              </a:gsLst>
              <a:lin ang="3600000" scaled="0"/>
            </a:grad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48" name="TextBox 47">
            <a:extLst>
              <a:ext uri="{FF2B5EF4-FFF2-40B4-BE49-F238E27FC236}">
                <a16:creationId xmlns:a16="http://schemas.microsoft.com/office/drawing/2014/main" id="{C03E55A9-2F20-9F78-992A-DE285EBC15F2}"/>
              </a:ext>
            </a:extLst>
          </p:cNvPr>
          <p:cNvSpPr txBox="1"/>
          <p:nvPr/>
        </p:nvSpPr>
        <p:spPr>
          <a:xfrm>
            <a:off x="5246621" y="1284895"/>
            <a:ext cx="1730599" cy="707886"/>
          </a:xfrm>
          <a:prstGeom prst="roundRect">
            <a:avLst/>
          </a:prstGeom>
          <a:gradFill>
            <a:gsLst>
              <a:gs pos="21000">
                <a:schemeClr val="accent1"/>
              </a:gs>
              <a:gs pos="75000">
                <a:srgbClr val="B47CF8"/>
              </a:gs>
            </a:gsLst>
            <a:lin ang="3600000" scaled="0"/>
          </a:gra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ctr"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base" latinLnBrk="0" hangingPunct="1">
              <a:lnSpc>
                <a:spcPct val="90000"/>
              </a:lnSpc>
              <a:spcBef>
                <a:spcPct val="0"/>
              </a:spcBef>
              <a:spcAft>
                <a:spcPts val="600"/>
              </a:spcAft>
              <a:buClrTx/>
              <a:buSzTx/>
              <a:buFontTx/>
              <a:buNone/>
              <a:tabLst/>
              <a:defRPr/>
            </a:pPr>
            <a:r>
              <a:rPr kumimoji="0" lang="en-US" sz="1800" b="0" i="0" u="none" strike="noStrike" kern="1200" cap="none" spc="0" normalizeH="0" baseline="0" noProof="0">
                <a:ln w="3175">
                  <a:noFill/>
                </a:ln>
                <a:solidFill>
                  <a:srgbClr val="FFFFFF"/>
                </a:solidFill>
                <a:effectLst/>
                <a:uLnTx/>
                <a:uFillTx/>
                <a:latin typeface="Segoe UI Semibold"/>
                <a:ea typeface="+mn-ea"/>
                <a:cs typeface="Segoe UI" pitchFamily="34" charset="0"/>
              </a:rPr>
              <a:t>Word (web)</a:t>
            </a:r>
          </a:p>
        </p:txBody>
      </p:sp>
      <p:sp>
        <p:nvSpPr>
          <p:cNvPr id="50" name="TextBox 49">
            <a:extLst>
              <a:ext uri="{FF2B5EF4-FFF2-40B4-BE49-F238E27FC236}">
                <a16:creationId xmlns:a16="http://schemas.microsoft.com/office/drawing/2014/main" id="{09045DBB-9AB4-ADD8-65A3-5BAB6517B573}"/>
              </a:ext>
            </a:extLst>
          </p:cNvPr>
          <p:cNvSpPr txBox="1"/>
          <p:nvPr/>
        </p:nvSpPr>
        <p:spPr>
          <a:xfrm>
            <a:off x="5253765" y="2204077"/>
            <a:ext cx="1716311" cy="808364"/>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lnSpc>
                <a:spcPct val="90000"/>
              </a:lnSpc>
              <a:spcBef>
                <a:spcPct val="0"/>
              </a:spcBef>
              <a:spcAft>
                <a:spcPts val="600"/>
              </a:spcAft>
              <a:buClrTx/>
              <a:buSzTx/>
              <a:buFontTx/>
              <a:buNone/>
              <a:tabLst/>
              <a:defRPr/>
            </a:pPr>
            <a:r>
              <a:rPr kumimoji="0" lang="en-US" sz="1050" b="0" i="0" u="none" strike="noStrike" kern="1200" cap="none" spc="0" normalizeH="0" baseline="0" noProof="0">
                <a:ln w="3175">
                  <a:noFill/>
                </a:ln>
                <a:solidFill>
                  <a:srgbClr val="080808"/>
                </a:solidFill>
                <a:effectLst/>
                <a:uLnTx/>
                <a:uFillTx/>
                <a:latin typeface="Segoe UI Semibold"/>
                <a:ea typeface="+mn-ea"/>
                <a:cs typeface="Segoe UI" pitchFamily="34" charset="0"/>
              </a:rPr>
              <a:t>Writing</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Segoe UI"/>
                <a:ea typeface="+mn-ea"/>
                <a:cs typeface="Segoe UI" pitchFamily="34" charset="0"/>
              </a:rPr>
              <a:t>Create first drafts</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Segoe UI"/>
                <a:ea typeface="+mn-ea"/>
                <a:cs typeface="Segoe UI" pitchFamily="34" charset="0"/>
              </a:rPr>
              <a:t>Add more content</a:t>
            </a:r>
          </a:p>
        </p:txBody>
      </p:sp>
      <p:sp>
        <p:nvSpPr>
          <p:cNvPr id="49" name="TextBox 48">
            <a:extLst>
              <a:ext uri="{FF2B5EF4-FFF2-40B4-BE49-F238E27FC236}">
                <a16:creationId xmlns:a16="http://schemas.microsoft.com/office/drawing/2014/main" id="{86BB6854-CD65-3A4D-08CF-267571475987}"/>
              </a:ext>
            </a:extLst>
          </p:cNvPr>
          <p:cNvSpPr txBox="1"/>
          <p:nvPr/>
        </p:nvSpPr>
        <p:spPr>
          <a:xfrm>
            <a:off x="5253765" y="3185026"/>
            <a:ext cx="1716311" cy="1120512"/>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lnSpc>
                <a:spcPct val="90000"/>
              </a:lnSpc>
              <a:spcBef>
                <a:spcPct val="0"/>
              </a:spcBef>
              <a:spcAft>
                <a:spcPts val="600"/>
              </a:spcAft>
              <a:buClrTx/>
              <a:buSzTx/>
              <a:buFontTx/>
              <a:buNone/>
              <a:tabLst/>
              <a:defRPr/>
            </a:pPr>
            <a:r>
              <a:rPr kumimoji="0" lang="en-US" sz="1000" b="0" i="0" u="none" strike="noStrike" kern="1200" cap="none" spc="0" normalizeH="0" baseline="0" noProof="0">
                <a:ln w="3175">
                  <a:noFill/>
                </a:ln>
                <a:solidFill>
                  <a:srgbClr val="080808"/>
                </a:solidFill>
                <a:effectLst/>
                <a:uLnTx/>
                <a:uFillTx/>
                <a:latin typeface="Segoe UI Semibold"/>
                <a:ea typeface="+mn-ea"/>
                <a:cs typeface="Segoe UI" pitchFamily="34" charset="0"/>
              </a:rPr>
              <a:t>Reading</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a:ln w="3175">
                  <a:noFill/>
                </a:ln>
                <a:solidFill>
                  <a:srgbClr val="080808"/>
                </a:solidFill>
                <a:effectLst/>
                <a:uLnTx/>
                <a:uFillTx/>
                <a:latin typeface="Segoe UI"/>
                <a:ea typeface="+mn-ea"/>
                <a:cs typeface="Segoe UI" pitchFamily="34" charset="0"/>
              </a:rPr>
              <a:t>Summarize long documents</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a:ln w="3175">
                  <a:noFill/>
                </a:ln>
                <a:solidFill>
                  <a:srgbClr val="080808"/>
                </a:solidFill>
                <a:effectLst/>
                <a:uLnTx/>
                <a:uFillTx/>
                <a:latin typeface="Segoe UI"/>
                <a:ea typeface="+mn-ea"/>
                <a:cs typeface="Segoe UI" pitchFamily="34" charset="0"/>
              </a:rPr>
              <a:t>Ask questions about document content</a:t>
            </a:r>
          </a:p>
        </p:txBody>
      </p:sp>
      <p:sp>
        <p:nvSpPr>
          <p:cNvPr id="51" name="Rectangle: Rounded Corners 6">
            <a:extLst>
              <a:ext uri="{FF2B5EF4-FFF2-40B4-BE49-F238E27FC236}">
                <a16:creationId xmlns:a16="http://schemas.microsoft.com/office/drawing/2014/main" id="{38F8C172-660C-F33A-2F8C-6A089A6BBA2D}"/>
              </a:ext>
              <a:ext uri="{C183D7F6-B498-43B3-948B-1728B52AA6E4}">
                <adec:decorative xmlns:adec="http://schemas.microsoft.com/office/drawing/2017/decorative" val="1"/>
              </a:ext>
            </a:extLst>
          </p:cNvPr>
          <p:cNvSpPr/>
          <p:nvPr/>
        </p:nvSpPr>
        <p:spPr bwMode="auto">
          <a:xfrm>
            <a:off x="7330605" y="1563601"/>
            <a:ext cx="2046029" cy="4829262"/>
          </a:xfrm>
          <a:prstGeom prst="roundRect">
            <a:avLst>
              <a:gd name="adj" fmla="val 5073"/>
            </a:avLst>
          </a:prstGeom>
          <a:solidFill>
            <a:schemeClr val="bg1"/>
          </a:soli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52" name="Rectangle: Rounded Corners 6">
            <a:extLst>
              <a:ext uri="{FF2B5EF4-FFF2-40B4-BE49-F238E27FC236}">
                <a16:creationId xmlns:a16="http://schemas.microsoft.com/office/drawing/2014/main" id="{C19CEF48-F8D9-D74A-1ED7-73F1CB90845A}"/>
              </a:ext>
              <a:ext uri="{C183D7F6-B498-43B3-948B-1728B52AA6E4}">
                <adec:decorative xmlns:adec="http://schemas.microsoft.com/office/drawing/2017/decorative" val="1"/>
              </a:ext>
            </a:extLst>
          </p:cNvPr>
          <p:cNvSpPr/>
          <p:nvPr/>
        </p:nvSpPr>
        <p:spPr bwMode="auto">
          <a:xfrm>
            <a:off x="7322070" y="1563601"/>
            <a:ext cx="2063099" cy="4829262"/>
          </a:xfrm>
          <a:prstGeom prst="roundRect">
            <a:avLst>
              <a:gd name="adj" fmla="val 6710"/>
            </a:avLst>
          </a:prstGeom>
          <a:noFill/>
          <a:ln w="25400">
            <a:gradFill>
              <a:gsLst>
                <a:gs pos="37000">
                  <a:srgbClr val="464FEB"/>
                </a:gs>
                <a:gs pos="69000">
                  <a:srgbClr val="47CFFA"/>
                </a:gs>
                <a:gs pos="91000">
                  <a:srgbClr val="B47CF8"/>
                </a:gs>
              </a:gsLst>
              <a:lin ang="3600000" scaled="0"/>
            </a:grad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53" name="TextBox 52">
            <a:extLst>
              <a:ext uri="{FF2B5EF4-FFF2-40B4-BE49-F238E27FC236}">
                <a16:creationId xmlns:a16="http://schemas.microsoft.com/office/drawing/2014/main" id="{764C1D27-87E7-1231-E3D6-802E88503D71}"/>
              </a:ext>
            </a:extLst>
          </p:cNvPr>
          <p:cNvSpPr txBox="1"/>
          <p:nvPr/>
        </p:nvSpPr>
        <p:spPr>
          <a:xfrm>
            <a:off x="7488320" y="1284895"/>
            <a:ext cx="1730599" cy="707886"/>
          </a:xfrm>
          <a:prstGeom prst="roundRect">
            <a:avLst/>
          </a:prstGeom>
          <a:gradFill>
            <a:gsLst>
              <a:gs pos="21000">
                <a:schemeClr val="accent1"/>
              </a:gs>
              <a:gs pos="75000">
                <a:srgbClr val="B47CF8"/>
              </a:gs>
            </a:gsLst>
            <a:lin ang="3600000" scaled="0"/>
          </a:gra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ctr"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base" latinLnBrk="0" hangingPunct="1">
              <a:lnSpc>
                <a:spcPct val="90000"/>
              </a:lnSpc>
              <a:spcBef>
                <a:spcPct val="0"/>
              </a:spcBef>
              <a:spcAft>
                <a:spcPts val="600"/>
              </a:spcAft>
              <a:buClrTx/>
              <a:buSzTx/>
              <a:buFontTx/>
              <a:buNone/>
              <a:tabLst/>
              <a:defRPr/>
            </a:pPr>
            <a:r>
              <a:rPr kumimoji="0" lang="en-US" sz="1800" b="0" i="0" u="none" strike="noStrike" kern="1200" cap="none" spc="0" normalizeH="0" baseline="0" noProof="0">
                <a:ln w="3175">
                  <a:noFill/>
                </a:ln>
                <a:solidFill>
                  <a:srgbClr val="FFFFFF"/>
                </a:solidFill>
                <a:effectLst/>
                <a:uLnTx/>
                <a:uFillTx/>
                <a:latin typeface="Segoe UI Semibold"/>
                <a:ea typeface="+mn-ea"/>
                <a:cs typeface="Segoe UI" pitchFamily="34" charset="0"/>
              </a:rPr>
              <a:t>Teams</a:t>
            </a:r>
          </a:p>
        </p:txBody>
      </p:sp>
      <p:sp>
        <p:nvSpPr>
          <p:cNvPr id="55" name="TextBox 54">
            <a:extLst>
              <a:ext uri="{FF2B5EF4-FFF2-40B4-BE49-F238E27FC236}">
                <a16:creationId xmlns:a16="http://schemas.microsoft.com/office/drawing/2014/main" id="{85DD4CAD-7A0A-D968-8A71-C802847C70AF}"/>
              </a:ext>
            </a:extLst>
          </p:cNvPr>
          <p:cNvSpPr txBox="1"/>
          <p:nvPr/>
        </p:nvSpPr>
        <p:spPr>
          <a:xfrm>
            <a:off x="7495464" y="2204076"/>
            <a:ext cx="1716311" cy="1389652"/>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lnSpc>
                <a:spcPct val="90000"/>
              </a:lnSpc>
              <a:spcBef>
                <a:spcPct val="0"/>
              </a:spcBef>
              <a:spcAft>
                <a:spcPts val="600"/>
              </a:spcAft>
              <a:buClrTx/>
              <a:buSzTx/>
              <a:buFontTx/>
              <a:buNone/>
              <a:tabLst/>
              <a:defRPr/>
            </a:pPr>
            <a:r>
              <a:rPr kumimoji="0" lang="en-US" sz="1050" b="0" i="0" u="none" strike="noStrike" kern="1200" cap="none" spc="0" normalizeH="0" baseline="0" noProof="0">
                <a:ln w="3175">
                  <a:noFill/>
                </a:ln>
                <a:solidFill>
                  <a:srgbClr val="080808"/>
                </a:solidFill>
                <a:effectLst/>
                <a:uLnTx/>
                <a:uFillTx/>
                <a:latin typeface="Segoe UI Semibold"/>
                <a:ea typeface="+mn-ea"/>
                <a:cs typeface="Segoe UI" pitchFamily="34" charset="0"/>
              </a:rPr>
              <a:t>In-meeting</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Segoe UI"/>
                <a:ea typeface="+mn-ea"/>
                <a:cs typeface="Segoe UI" pitchFamily="34" charset="0"/>
              </a:rPr>
              <a:t>“Catch me up”</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Segoe UI"/>
                <a:ea typeface="+mn-ea"/>
                <a:cs typeface="Segoe UI" pitchFamily="34" charset="0"/>
              </a:rPr>
              <a:t>Ask questions about discussion so far</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Segoe UI"/>
                <a:ea typeface="+mn-ea"/>
                <a:cs typeface="Segoe UI" pitchFamily="34" charset="0"/>
              </a:rPr>
              <a:t>General business chat</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Segoe UI"/>
                <a:ea typeface="+mn-ea"/>
                <a:cs typeface="Segoe UI" pitchFamily="34" charset="0"/>
              </a:rPr>
              <a:t>Wrap up</a:t>
            </a:r>
          </a:p>
        </p:txBody>
      </p:sp>
      <p:sp>
        <p:nvSpPr>
          <p:cNvPr id="54" name="TextBox 53">
            <a:extLst>
              <a:ext uri="{FF2B5EF4-FFF2-40B4-BE49-F238E27FC236}">
                <a16:creationId xmlns:a16="http://schemas.microsoft.com/office/drawing/2014/main" id="{AA741060-D77E-E61D-FD8E-E5A99D335FCA}"/>
              </a:ext>
            </a:extLst>
          </p:cNvPr>
          <p:cNvSpPr txBox="1"/>
          <p:nvPr/>
        </p:nvSpPr>
        <p:spPr>
          <a:xfrm>
            <a:off x="7502608" y="3845490"/>
            <a:ext cx="1716311" cy="978422"/>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lnSpc>
                <a:spcPct val="90000"/>
              </a:lnSpc>
              <a:spcBef>
                <a:spcPct val="0"/>
              </a:spcBef>
              <a:spcAft>
                <a:spcPts val="600"/>
              </a:spcAft>
              <a:buClrTx/>
              <a:buSzTx/>
              <a:buFontTx/>
              <a:buNone/>
              <a:tabLst/>
              <a:defRPr/>
            </a:pPr>
            <a:r>
              <a:rPr kumimoji="0" lang="en-US" sz="1000" b="0" i="0" u="none" strike="noStrike" kern="1200" cap="none" spc="0" normalizeH="0" baseline="0" noProof="0">
                <a:ln w="3175">
                  <a:noFill/>
                </a:ln>
                <a:solidFill>
                  <a:srgbClr val="080808"/>
                </a:solidFill>
                <a:effectLst/>
                <a:uLnTx/>
                <a:uFillTx/>
                <a:latin typeface="Segoe UI Semibold"/>
                <a:ea typeface="+mn-ea"/>
                <a:cs typeface="Segoe UI" pitchFamily="34" charset="0"/>
              </a:rPr>
              <a:t>Post-meeting</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a:ln w="3175">
                  <a:noFill/>
                </a:ln>
                <a:solidFill>
                  <a:srgbClr val="080808"/>
                </a:solidFill>
                <a:effectLst/>
                <a:uLnTx/>
                <a:uFillTx/>
                <a:latin typeface="Segoe UI"/>
                <a:ea typeface="+mn-ea"/>
                <a:cs typeface="Segoe UI" pitchFamily="34" charset="0"/>
              </a:rPr>
              <a:t>Create notes and actions</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a:ln w="3175">
                  <a:noFill/>
                </a:ln>
                <a:solidFill>
                  <a:srgbClr val="080808"/>
                </a:solidFill>
                <a:effectLst/>
                <a:uLnTx/>
                <a:uFillTx/>
                <a:latin typeface="Segoe UI"/>
                <a:ea typeface="+mn-ea"/>
                <a:cs typeface="Segoe UI" pitchFamily="34" charset="0"/>
              </a:rPr>
              <a:t>Recap and querying</a:t>
            </a:r>
          </a:p>
          <a:p>
            <a:pPr marL="0" marR="0" lvl="0" indent="0" algn="l" defTabSz="914400" rtl="0" eaLnBrk="1" fontAlgn="base" latinLnBrk="0" hangingPunct="1">
              <a:lnSpc>
                <a:spcPct val="90000"/>
              </a:lnSpc>
              <a:spcBef>
                <a:spcPct val="0"/>
              </a:spcBef>
              <a:spcAft>
                <a:spcPts val="600"/>
              </a:spcAft>
              <a:buClrTx/>
              <a:buSzTx/>
              <a:buFontTx/>
              <a:buNone/>
              <a:tabLst/>
              <a:defRPr/>
            </a:pPr>
            <a:endParaRPr kumimoji="0" lang="en-US" sz="1000" b="0" i="0" u="none" strike="noStrike" kern="1200" cap="none" spc="0" normalizeH="0" baseline="0" noProof="0">
              <a:ln w="3175">
                <a:noFill/>
              </a:ln>
              <a:solidFill>
                <a:srgbClr val="080808"/>
              </a:solidFill>
              <a:effectLst/>
              <a:uLnTx/>
              <a:uFillTx/>
              <a:latin typeface="Segoe UI"/>
              <a:ea typeface="+mn-ea"/>
              <a:cs typeface="Segoe UI" pitchFamily="34" charset="0"/>
            </a:endParaRPr>
          </a:p>
        </p:txBody>
      </p:sp>
      <p:sp>
        <p:nvSpPr>
          <p:cNvPr id="56" name="TextBox 55">
            <a:extLst>
              <a:ext uri="{FF2B5EF4-FFF2-40B4-BE49-F238E27FC236}">
                <a16:creationId xmlns:a16="http://schemas.microsoft.com/office/drawing/2014/main" id="{F0C03286-4D1B-0DD2-6AE5-002BF0ACE7A9}"/>
              </a:ext>
            </a:extLst>
          </p:cNvPr>
          <p:cNvSpPr txBox="1"/>
          <p:nvPr/>
        </p:nvSpPr>
        <p:spPr>
          <a:xfrm>
            <a:off x="7502608" y="4993903"/>
            <a:ext cx="1716311" cy="1224922"/>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lnSpc>
                <a:spcPct val="90000"/>
              </a:lnSpc>
              <a:spcBef>
                <a:spcPct val="0"/>
              </a:spcBef>
              <a:spcAft>
                <a:spcPts val="600"/>
              </a:spcAft>
              <a:buClrTx/>
              <a:buSzTx/>
              <a:buFontTx/>
              <a:buNone/>
              <a:tabLst/>
              <a:defRPr/>
            </a:pPr>
            <a:r>
              <a:rPr kumimoji="0" lang="en-US" sz="1000" b="0" i="0" u="none" strike="noStrike" kern="1200" cap="none" spc="0" normalizeH="0" baseline="0" noProof="0">
                <a:ln w="3175">
                  <a:noFill/>
                </a:ln>
                <a:solidFill>
                  <a:srgbClr val="080808"/>
                </a:solidFill>
                <a:effectLst/>
                <a:uLnTx/>
                <a:uFillTx/>
                <a:latin typeface="Segoe UI Semibold"/>
                <a:ea typeface="+mn-ea"/>
                <a:cs typeface="Segoe UI" pitchFamily="34" charset="0"/>
              </a:rPr>
              <a:t>Chat</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00" b="0" i="0" u="none" strike="noStrike" kern="1200" cap="none" spc="0" normalizeH="0" baseline="0" noProof="0">
                <a:ln w="3175">
                  <a:noFill/>
                </a:ln>
                <a:solidFill>
                  <a:srgbClr val="080808"/>
                </a:solidFill>
                <a:effectLst/>
                <a:uLnTx/>
                <a:uFillTx/>
                <a:latin typeface="Segoe UI"/>
                <a:ea typeface="+mn-ea"/>
                <a:cs typeface="Segoe UI" pitchFamily="34" charset="0"/>
              </a:rPr>
              <a:t>Summarize and ask questions about content in a group, mtg, or 1-1 chat</a:t>
            </a:r>
          </a:p>
        </p:txBody>
      </p:sp>
      <p:sp>
        <p:nvSpPr>
          <p:cNvPr id="60" name="Rectangle: Rounded Corners 6">
            <a:extLst>
              <a:ext uri="{FF2B5EF4-FFF2-40B4-BE49-F238E27FC236}">
                <a16:creationId xmlns:a16="http://schemas.microsoft.com/office/drawing/2014/main" id="{3D5E072F-3621-CA44-CE95-3445EA3379A9}"/>
              </a:ext>
              <a:ext uri="{C183D7F6-B498-43B3-948B-1728B52AA6E4}">
                <adec:decorative xmlns:adec="http://schemas.microsoft.com/office/drawing/2017/decorative" val="1"/>
              </a:ext>
            </a:extLst>
          </p:cNvPr>
          <p:cNvSpPr/>
          <p:nvPr/>
        </p:nvSpPr>
        <p:spPr bwMode="auto">
          <a:xfrm>
            <a:off x="9572306" y="1563601"/>
            <a:ext cx="2046029" cy="4829260"/>
          </a:xfrm>
          <a:prstGeom prst="roundRect">
            <a:avLst>
              <a:gd name="adj" fmla="val 5073"/>
            </a:avLst>
          </a:prstGeom>
          <a:solidFill>
            <a:schemeClr val="bg1"/>
          </a:soli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57" name="Rectangle: Rounded Corners 6">
            <a:extLst>
              <a:ext uri="{FF2B5EF4-FFF2-40B4-BE49-F238E27FC236}">
                <a16:creationId xmlns:a16="http://schemas.microsoft.com/office/drawing/2014/main" id="{F8E735D0-A591-691E-623B-1A78024C3C07}"/>
              </a:ext>
              <a:ext uri="{C183D7F6-B498-43B3-948B-1728B52AA6E4}">
                <adec:decorative xmlns:adec="http://schemas.microsoft.com/office/drawing/2017/decorative" val="1"/>
              </a:ext>
            </a:extLst>
          </p:cNvPr>
          <p:cNvSpPr/>
          <p:nvPr/>
        </p:nvSpPr>
        <p:spPr bwMode="auto">
          <a:xfrm>
            <a:off x="9563771" y="1563601"/>
            <a:ext cx="2063099" cy="4829260"/>
          </a:xfrm>
          <a:prstGeom prst="roundRect">
            <a:avLst>
              <a:gd name="adj" fmla="val 6710"/>
            </a:avLst>
          </a:prstGeom>
          <a:noFill/>
          <a:ln w="25400">
            <a:gradFill>
              <a:gsLst>
                <a:gs pos="37000">
                  <a:srgbClr val="464FEB"/>
                </a:gs>
                <a:gs pos="69000">
                  <a:srgbClr val="47CFFA"/>
                </a:gs>
                <a:gs pos="91000">
                  <a:srgbClr val="B47CF8"/>
                </a:gs>
              </a:gsLst>
              <a:lin ang="3600000" scaled="0"/>
            </a:grad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58" name="TextBox 57">
            <a:extLst>
              <a:ext uri="{FF2B5EF4-FFF2-40B4-BE49-F238E27FC236}">
                <a16:creationId xmlns:a16="http://schemas.microsoft.com/office/drawing/2014/main" id="{F328D3CB-4FA0-6A9F-33B8-0065FB1DB956}"/>
              </a:ext>
            </a:extLst>
          </p:cNvPr>
          <p:cNvSpPr txBox="1"/>
          <p:nvPr/>
        </p:nvSpPr>
        <p:spPr>
          <a:xfrm>
            <a:off x="9730021" y="1284895"/>
            <a:ext cx="1730599" cy="707886"/>
          </a:xfrm>
          <a:prstGeom prst="roundRect">
            <a:avLst/>
          </a:prstGeom>
          <a:gradFill>
            <a:gsLst>
              <a:gs pos="21000">
                <a:schemeClr val="accent1"/>
              </a:gs>
              <a:gs pos="75000">
                <a:srgbClr val="B47CF8"/>
              </a:gs>
            </a:gsLst>
            <a:lin ang="3600000" scaled="0"/>
          </a:gra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ctr"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base" latinLnBrk="0" hangingPunct="1">
              <a:lnSpc>
                <a:spcPct val="90000"/>
              </a:lnSpc>
              <a:spcBef>
                <a:spcPct val="0"/>
              </a:spcBef>
              <a:spcAft>
                <a:spcPts val="600"/>
              </a:spcAft>
              <a:buClrTx/>
              <a:buSzTx/>
              <a:buFontTx/>
              <a:buNone/>
              <a:tabLst/>
              <a:defRPr/>
            </a:pPr>
            <a:r>
              <a:rPr kumimoji="0" lang="en-US" sz="1800" b="0" i="0" u="none" strike="noStrike" kern="1200" cap="none" spc="0" normalizeH="0" baseline="0" noProof="0">
                <a:ln w="3175">
                  <a:noFill/>
                </a:ln>
                <a:solidFill>
                  <a:srgbClr val="FFFFFF"/>
                </a:solidFill>
                <a:effectLst/>
                <a:uLnTx/>
                <a:uFillTx/>
                <a:latin typeface="Segoe UI Semibold"/>
                <a:ea typeface="+mn-ea"/>
                <a:cs typeface="Segoe UI" pitchFamily="34" charset="0"/>
              </a:rPr>
              <a:t>Loop (web </a:t>
            </a:r>
            <a:r>
              <a:rPr lang="en-US" sz="1800">
                <a:ln w="3175">
                  <a:noFill/>
                </a:ln>
                <a:solidFill>
                  <a:srgbClr val="FFFFFF"/>
                </a:solidFill>
                <a:latin typeface="Segoe UI Semibold"/>
              </a:rPr>
              <a:t>preview</a:t>
            </a:r>
            <a:r>
              <a:rPr kumimoji="0" lang="en-US" sz="1800" b="0" i="0" u="none" strike="noStrike" kern="1200" cap="none" spc="0" normalizeH="0" baseline="0" noProof="0">
                <a:ln w="3175">
                  <a:noFill/>
                </a:ln>
                <a:solidFill>
                  <a:srgbClr val="FFFFFF"/>
                </a:solidFill>
                <a:effectLst/>
                <a:uLnTx/>
                <a:uFillTx/>
                <a:latin typeface="Segoe UI Semibold"/>
                <a:ea typeface="+mn-ea"/>
                <a:cs typeface="Segoe UI" pitchFamily="34" charset="0"/>
              </a:rPr>
              <a:t>)</a:t>
            </a:r>
          </a:p>
        </p:txBody>
      </p:sp>
      <p:sp>
        <p:nvSpPr>
          <p:cNvPr id="59" name="TextBox 58">
            <a:extLst>
              <a:ext uri="{FF2B5EF4-FFF2-40B4-BE49-F238E27FC236}">
                <a16:creationId xmlns:a16="http://schemas.microsoft.com/office/drawing/2014/main" id="{CECB289F-045B-527E-3EFE-14E65D2FB2E8}"/>
              </a:ext>
            </a:extLst>
          </p:cNvPr>
          <p:cNvSpPr txBox="1"/>
          <p:nvPr/>
        </p:nvSpPr>
        <p:spPr>
          <a:xfrm>
            <a:off x="9737165" y="2204076"/>
            <a:ext cx="1716311" cy="1224923"/>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4572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lnSpc>
                <a:spcPct val="90000"/>
              </a:lnSpc>
              <a:spcBef>
                <a:spcPct val="0"/>
              </a:spcBef>
              <a:spcAft>
                <a:spcPts val="600"/>
              </a:spcAft>
              <a:buClrTx/>
              <a:buSzTx/>
              <a:buFontTx/>
              <a:buNone/>
              <a:tabLst/>
              <a:defRPr/>
            </a:pPr>
            <a:r>
              <a:rPr kumimoji="0" lang="en-US" sz="1050" b="0" i="0" u="none" strike="noStrike" kern="1200" cap="none" spc="0" normalizeH="0" baseline="0" noProof="0">
                <a:ln w="3175">
                  <a:noFill/>
                </a:ln>
                <a:solidFill>
                  <a:srgbClr val="080808"/>
                </a:solidFill>
                <a:effectLst/>
                <a:uLnTx/>
                <a:uFillTx/>
                <a:latin typeface="Segoe UI Semibold"/>
                <a:ea typeface="+mn-ea"/>
                <a:cs typeface="Segoe UI" pitchFamily="34" charset="0"/>
              </a:rPr>
              <a:t>Writing</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Segoe UI"/>
                <a:ea typeface="+mn-ea"/>
                <a:cs typeface="Segoe UI" pitchFamily="34" charset="0"/>
              </a:rPr>
              <a:t>Brainstorm</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Segoe UI"/>
                <a:ea typeface="+mn-ea"/>
                <a:cs typeface="Segoe UI" pitchFamily="34" charset="0"/>
              </a:rPr>
              <a:t>Collaborative authoring</a:t>
            </a:r>
          </a:p>
          <a:p>
            <a:pPr marL="171450" marR="0" lvl="0" indent="-171450" algn="l" defTabSz="914400" rtl="0" eaLnBrk="1" fontAlgn="base" latinLnBrk="0" hangingPunct="1">
              <a:lnSpc>
                <a:spcPct val="90000"/>
              </a:lnSpc>
              <a:spcBef>
                <a:spcPct val="0"/>
              </a:spcBef>
              <a:spcAft>
                <a:spcPts val="600"/>
              </a:spcAft>
              <a:buClrTx/>
              <a:buSzTx/>
              <a:buFont typeface="Arial" panose="020B0604020202020204" pitchFamily="34" charset="0"/>
              <a:buChar char="•"/>
              <a:tabLst/>
              <a:defRPr/>
            </a:pPr>
            <a:r>
              <a:rPr kumimoji="0" lang="en-US" sz="1050" b="0" i="0" u="none" strike="noStrike" kern="1200" cap="none" spc="0" normalizeH="0" baseline="0" noProof="0">
                <a:ln w="3175">
                  <a:noFill/>
                </a:ln>
                <a:solidFill>
                  <a:srgbClr val="080808"/>
                </a:solidFill>
                <a:effectLst/>
                <a:uLnTx/>
                <a:uFillTx/>
                <a:latin typeface="Segoe UI"/>
                <a:ea typeface="+mn-ea"/>
                <a:cs typeface="Segoe UI" pitchFamily="34" charset="0"/>
              </a:rPr>
              <a:t>Collaborative planning</a:t>
            </a:r>
          </a:p>
        </p:txBody>
      </p:sp>
    </p:spTree>
    <p:extLst>
      <p:ext uri="{BB962C8B-B14F-4D97-AF65-F5344CB8AC3E}">
        <p14:creationId xmlns:p14="http://schemas.microsoft.com/office/powerpoint/2010/main" val="14122320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62B2C66-5284-EB69-E53B-7F03C9FDB414}"/>
              </a:ext>
            </a:extLst>
          </p:cNvPr>
          <p:cNvSpPr txBox="1">
            <a:spLocks noGrp="1"/>
          </p:cNvSpPr>
          <p:nvPr>
            <p:ph type="title"/>
          </p:nvPr>
        </p:nvSpPr>
        <p:spPr>
          <a:xfrm>
            <a:off x="457200" y="2962417"/>
            <a:ext cx="7683500" cy="1125244"/>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0" marR="0" lvl="0" indent="0" algn="l" defTabSz="914400" rtl="0" eaLnBrk="1" fontAlgn="auto" latinLnBrk="0" hangingPunct="1">
              <a:lnSpc>
                <a:spcPts val="4600"/>
              </a:lnSpc>
              <a:spcBef>
                <a:spcPts val="1000"/>
              </a:spcBef>
              <a:spcAft>
                <a:spcPts val="1000"/>
              </a:spcAft>
              <a:buClrTx/>
              <a:buSzTx/>
              <a:buFontTx/>
              <a:buNone/>
              <a:tabLst/>
              <a:defRPr/>
            </a:pPr>
            <a:r>
              <a:rPr kumimoji="0" lang="en-US" sz="4400" b="0" i="0" u="none" strike="noStrike" kern="1200" cap="none" spc="-50" normalizeH="0" baseline="0" noProof="0" dirty="0">
                <a:ln w="3175">
                  <a:noFill/>
                </a:ln>
                <a:effectLst/>
                <a:uLnTx/>
                <a:uFillTx/>
                <a:latin typeface="Segoe UI Semibold"/>
                <a:ea typeface="+mj-lt"/>
                <a:cs typeface="Segoe UI" pitchFamily="34" charset="0"/>
              </a:rPr>
              <a:t>Detail worksheets</a:t>
            </a:r>
            <a:br>
              <a:rPr kumimoji="0" lang="en-US" b="0" i="0" u="none" strike="noStrike" kern="1200" cap="none" spc="-50" normalizeH="0" baseline="0" noProof="0" dirty="0">
                <a:ln w="3175">
                  <a:noFill/>
                </a:ln>
                <a:effectLst/>
                <a:uLnTx/>
                <a:uFillTx/>
                <a:latin typeface="Segoe UI Semibold"/>
                <a:ea typeface="+mj-lt"/>
                <a:cs typeface="Segoe UI" pitchFamily="34" charset="0"/>
              </a:rPr>
            </a:br>
            <a:r>
              <a:rPr kumimoji="0" lang="en-US" sz="3200" b="0" i="0" u="none" strike="noStrike" kern="1200" cap="none" spc="-50" normalizeH="0" baseline="0" noProof="0" dirty="0">
                <a:ln w="3175">
                  <a:noFill/>
                </a:ln>
                <a:effectLst/>
                <a:uLnTx/>
                <a:uFillTx/>
                <a:latin typeface="Segoe UI Semibold"/>
                <a:ea typeface="+mj-lt"/>
                <a:cs typeface="Segoe UI" pitchFamily="34" charset="0"/>
              </a:rPr>
              <a:t>Copilot for Microsoft 365</a:t>
            </a:r>
            <a:r>
              <a:rPr lang="en-US" sz="3200" dirty="0">
                <a:latin typeface="Segoe UI Semibold"/>
                <a:ea typeface="+mj-lt"/>
              </a:rPr>
              <a:t> </a:t>
            </a:r>
            <a:r>
              <a:rPr kumimoji="0" lang="en-US" sz="3200" b="0" i="0" u="none" strike="noStrike" kern="1200" cap="none" spc="-50" normalizeH="0" baseline="0" noProof="0" dirty="0">
                <a:ln w="3175">
                  <a:noFill/>
                </a:ln>
                <a:effectLst/>
                <a:uLnTx/>
                <a:uFillTx/>
                <a:latin typeface="Segoe UI Semibold"/>
                <a:ea typeface="+mj-lt"/>
                <a:cs typeface="Segoe UI" pitchFamily="34" charset="0"/>
              </a:rPr>
              <a:t>adoption plan</a:t>
            </a:r>
            <a:endParaRPr kumimoji="0" lang="en-US" b="0" i="0" u="none" strike="noStrike" kern="1200" cap="none" spc="-50" normalizeH="0" baseline="0" noProof="0" dirty="0">
              <a:ln w="3175">
                <a:noFill/>
              </a:ln>
              <a:effectLst/>
              <a:uLnTx/>
              <a:uFillTx/>
              <a:latin typeface="Segoe UI Semilight" panose="020B0402040204020203" pitchFamily="34" charset="0"/>
              <a:ea typeface="+mj-lt"/>
              <a:cs typeface="Segoe UI Semilight" panose="020B0402040204020203" pitchFamily="34" charset="0"/>
            </a:endParaRPr>
          </a:p>
        </p:txBody>
      </p:sp>
      <p:pic>
        <p:nvPicPr>
          <p:cNvPr id="7" name="Picture 6">
            <a:extLst>
              <a:ext uri="{FF2B5EF4-FFF2-40B4-BE49-F238E27FC236}">
                <a16:creationId xmlns:a16="http://schemas.microsoft.com/office/drawing/2014/main" id="{4AA9A80A-93C0-429D-3F40-DB087EE1B1A2}"/>
              </a:ext>
              <a:ext uri="{C183D7F6-B498-43B3-948B-1728B52AA6E4}">
                <adec:decorative xmlns:adec="http://schemas.microsoft.com/office/drawing/2017/decorative" val="1"/>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495300" y="1819618"/>
            <a:ext cx="908305" cy="908305"/>
          </a:xfrm>
          <a:prstGeom prst="rect">
            <a:avLst/>
          </a:prstGeom>
        </p:spPr>
      </p:pic>
      <p:sp>
        <p:nvSpPr>
          <p:cNvPr id="8" name="TextBox 7">
            <a:extLst>
              <a:ext uri="{FF2B5EF4-FFF2-40B4-BE49-F238E27FC236}">
                <a16:creationId xmlns:a16="http://schemas.microsoft.com/office/drawing/2014/main" id="{3E3896B7-EEF0-63D5-8219-B357453B71EF}"/>
              </a:ext>
            </a:extLst>
          </p:cNvPr>
          <p:cNvSpPr txBox="1"/>
          <p:nvPr/>
        </p:nvSpPr>
        <p:spPr>
          <a:xfrm>
            <a:off x="398071" y="5875320"/>
            <a:ext cx="5433423" cy="24622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effectLst/>
                <a:uLnTx/>
                <a:uFillTx/>
                <a:latin typeface="Segoe UI Semibold" panose="020B0402040204020203" pitchFamily="34" charset="0"/>
                <a:ea typeface="+mn-ea"/>
                <a:cs typeface="Segoe UI Semibold" panose="020B0402040204020203" pitchFamily="34" charset="0"/>
              </a:rPr>
              <a:t>Oct 2023</a:t>
            </a:r>
          </a:p>
        </p:txBody>
      </p:sp>
      <p:sp>
        <p:nvSpPr>
          <p:cNvPr id="10" name="TextBox 9">
            <a:extLst>
              <a:ext uri="{FF2B5EF4-FFF2-40B4-BE49-F238E27FC236}">
                <a16:creationId xmlns:a16="http://schemas.microsoft.com/office/drawing/2014/main" id="{8CF4E815-9061-985B-F342-B22B5D9F4104}"/>
              </a:ext>
            </a:extLst>
          </p:cNvPr>
          <p:cNvSpPr txBox="1"/>
          <p:nvPr/>
        </p:nvSpPr>
        <p:spPr>
          <a:xfrm>
            <a:off x="398071" y="6127228"/>
            <a:ext cx="5433423" cy="2308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NZ" sz="900" b="1" i="0" u="none" strike="noStrike" kern="1200" cap="none" spc="0" normalizeH="0" baseline="0" noProof="0">
                <a:ln>
                  <a:noFill/>
                </a:ln>
                <a:effectLst/>
                <a:uLnTx/>
                <a:uFillTx/>
                <a:latin typeface="Segoe UI Semibold" panose="020B0402040204020203" pitchFamily="34" charset="0"/>
                <a:ea typeface="+mn-ea"/>
                <a:cs typeface="Segoe UI Semibold" panose="020B0402040204020203" pitchFamily="34" charset="0"/>
              </a:rPr>
              <a:t>© Copyright Microsoft Corporation. All rights reserved. </a:t>
            </a:r>
          </a:p>
        </p:txBody>
      </p:sp>
    </p:spTree>
    <p:extLst>
      <p:ext uri="{BB962C8B-B14F-4D97-AF65-F5344CB8AC3E}">
        <p14:creationId xmlns:p14="http://schemas.microsoft.com/office/powerpoint/2010/main" val="15595567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EBB5527-718F-48BC-AEB2-E52120FE082E}"/>
              </a:ext>
            </a:extLst>
          </p:cNvPr>
          <p:cNvSpPr txBox="1">
            <a:spLocks noGrp="1"/>
          </p:cNvSpPr>
          <p:nvPr>
            <p:ph type="title" idx="4294967295"/>
          </p:nvPr>
        </p:nvSpPr>
        <p:spPr>
          <a:xfrm>
            <a:off x="409572" y="593205"/>
            <a:ext cx="2955928" cy="1146695"/>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914367" rtl="0" eaLnBrk="1" latinLnBrk="0" hangingPunct="1">
              <a:lnSpc>
                <a:spcPct val="90000"/>
              </a:lnSpc>
              <a:spcBef>
                <a:spcPct val="0"/>
              </a:spcBef>
              <a:buNone/>
              <a:defRPr lang="en-US" sz="3600" b="0" kern="1200" cap="none" spc="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pPr marL="0" marR="0" lvl="0" indent="0" algn="l" defTabSz="914400" rtl="0" eaLnBrk="1" fontAlgn="auto" latinLnBrk="0" hangingPunct="1">
              <a:lnSpc>
                <a:spcPct val="90000"/>
              </a:lnSpc>
              <a:spcBef>
                <a:spcPct val="0"/>
              </a:spcBef>
              <a:spcAft>
                <a:spcPts val="600"/>
              </a:spcAft>
              <a:buClrTx/>
              <a:buSzTx/>
              <a:buFontTx/>
              <a:buNone/>
              <a:tabLst/>
              <a:defRPr/>
            </a:pPr>
            <a:r>
              <a:rPr kumimoji="0" lang="en-US" sz="3600" b="0" i="0" u="none" strike="noStrike" kern="1200" cap="none" spc="-100" normalizeH="0" baseline="0" noProof="0">
                <a:ln w="3175">
                  <a:noFill/>
                </a:ln>
                <a:solidFill>
                  <a:srgbClr val="FFFFFF"/>
                </a:solidFill>
                <a:effectLst/>
                <a:uLnTx/>
                <a:uFillTx/>
                <a:latin typeface="+mj-lt"/>
                <a:ea typeface="+mj-ea"/>
                <a:cs typeface="+mj-cs"/>
              </a:rPr>
              <a:t>Assemble your team</a:t>
            </a:r>
          </a:p>
        </p:txBody>
      </p:sp>
      <p:sp>
        <p:nvSpPr>
          <p:cNvPr id="4" name="TextBox 3">
            <a:extLst>
              <a:ext uri="{FF2B5EF4-FFF2-40B4-BE49-F238E27FC236}">
                <a16:creationId xmlns:a16="http://schemas.microsoft.com/office/drawing/2014/main" id="{62730B14-6253-BA0E-143D-92954E253950}"/>
              </a:ext>
            </a:extLst>
          </p:cNvPr>
          <p:cNvSpPr txBox="1"/>
          <p:nvPr/>
        </p:nvSpPr>
        <p:spPr>
          <a:xfrm>
            <a:off x="317114" y="1811891"/>
            <a:ext cx="3950086" cy="1403461"/>
          </a:xfrm>
          <a:prstGeom prst="rect">
            <a:avLst/>
          </a:prstGeom>
          <a:noFill/>
        </p:spPr>
        <p:txBody>
          <a:bodyPr wrap="square" lIns="182880" tIns="146304" rIns="182880" bIns="146304" rtlCol="0">
            <a:spAutoFit/>
          </a:bodyPr>
          <a:lstStyle/>
          <a:p>
            <a:pPr>
              <a:spcAft>
                <a:spcPts val="600"/>
              </a:spcAft>
            </a:pPr>
            <a:r>
              <a:rPr lang="en-US">
                <a:solidFill>
                  <a:schemeClr val="bg2"/>
                </a:solidFill>
              </a:rPr>
              <a:t>Your technology enablement team is central to the success of your project and your employees with your technology investments.</a:t>
            </a:r>
          </a:p>
        </p:txBody>
      </p:sp>
      <p:sp>
        <p:nvSpPr>
          <p:cNvPr id="6" name="TextBox 5">
            <a:extLst>
              <a:ext uri="{FF2B5EF4-FFF2-40B4-BE49-F238E27FC236}">
                <a16:creationId xmlns:a16="http://schemas.microsoft.com/office/drawing/2014/main" id="{EDB63A14-A459-2D02-5F70-4A55F372BB13}"/>
              </a:ext>
            </a:extLst>
          </p:cNvPr>
          <p:cNvSpPr txBox="1"/>
          <p:nvPr/>
        </p:nvSpPr>
        <p:spPr>
          <a:xfrm>
            <a:off x="5400040" y="1103863"/>
            <a:ext cx="6096000" cy="4416594"/>
          </a:xfrm>
          <a:prstGeom prst="rect">
            <a:avLst/>
          </a:prstGeom>
          <a:noFill/>
        </p:spPr>
        <p:txBody>
          <a:bodyPr wrap="square">
            <a:spAutoFit/>
          </a:bodyPr>
          <a:lstStyle/>
          <a:p>
            <a:pPr>
              <a:lnSpc>
                <a:spcPct val="100000"/>
              </a:lnSpc>
              <a:spcAft>
                <a:spcPts val="588"/>
              </a:spcAft>
              <a:defRPr/>
            </a:pPr>
            <a:r>
              <a:rPr lang="en-US" sz="1800" dirty="0">
                <a:latin typeface="+mn-lt"/>
                <a:ea typeface="+mn-ea"/>
                <a:cs typeface="+mn-cs"/>
              </a:rPr>
              <a:t>We have identified four key teams that are critical to a successful adoption effort. Each stakeholder group has a specific role in the implementation and should be engaged early and often. The next few pages will outline the specific role these stakeholders will have in your adoption process.</a:t>
            </a:r>
          </a:p>
          <a:p>
            <a:pPr marL="342900" indent="-342900" fontAlgn="base">
              <a:lnSpc>
                <a:spcPct val="100000"/>
              </a:lnSpc>
              <a:spcBef>
                <a:spcPts val="1800"/>
              </a:spcBef>
              <a:spcAft>
                <a:spcPts val="1200"/>
              </a:spcAft>
              <a:buFont typeface="+mj-lt"/>
              <a:buAutoNum type="arabicPeriod"/>
              <a:defRPr/>
            </a:pPr>
            <a:r>
              <a:rPr lang="en-US" sz="1800" dirty="0">
                <a:latin typeface="+mn-lt"/>
                <a:ea typeface="+mn-ea"/>
                <a:cs typeface="+mn-cs"/>
              </a:rPr>
              <a:t>Executive and business stakeholders</a:t>
            </a:r>
          </a:p>
          <a:p>
            <a:pPr marL="342900" indent="-342900" fontAlgn="base">
              <a:lnSpc>
                <a:spcPct val="100000"/>
              </a:lnSpc>
              <a:spcAft>
                <a:spcPts val="1200"/>
              </a:spcAft>
              <a:buFont typeface="+mj-lt"/>
              <a:buAutoNum type="arabicPeriod"/>
              <a:defRPr/>
            </a:pPr>
            <a:r>
              <a:rPr lang="en-US" sz="1800" dirty="0">
                <a:latin typeface="+mn-lt"/>
                <a:ea typeface="+mn-ea"/>
                <a:cs typeface="+mn-cs"/>
              </a:rPr>
              <a:t>IT and technical staff</a:t>
            </a:r>
          </a:p>
          <a:p>
            <a:pPr marL="342900" indent="-342900" fontAlgn="base">
              <a:lnSpc>
                <a:spcPct val="100000"/>
              </a:lnSpc>
              <a:spcAft>
                <a:spcPts val="1200"/>
              </a:spcAft>
              <a:buFont typeface="+mj-lt"/>
              <a:buAutoNum type="arabicPeriod"/>
              <a:defRPr/>
            </a:pPr>
            <a:r>
              <a:rPr lang="en-US" sz="1800" dirty="0">
                <a:latin typeface="+mn-lt"/>
                <a:ea typeface="+mn-ea"/>
                <a:cs typeface="+mn-cs"/>
              </a:rPr>
              <a:t>Early adopters</a:t>
            </a:r>
          </a:p>
          <a:p>
            <a:pPr marL="342900" indent="-342900" fontAlgn="base">
              <a:lnSpc>
                <a:spcPct val="100000"/>
              </a:lnSpc>
              <a:spcAft>
                <a:spcPts val="1800"/>
              </a:spcAft>
              <a:buFont typeface="+mj-lt"/>
              <a:buAutoNum type="arabicPeriod"/>
              <a:defRPr/>
            </a:pPr>
            <a:r>
              <a:rPr lang="en-US" sz="1800" dirty="0">
                <a:latin typeface="+mn-lt"/>
                <a:ea typeface="+mn-ea"/>
                <a:cs typeface="+mn-cs"/>
              </a:rPr>
              <a:t>Adoption specialists / user experience staff</a:t>
            </a:r>
          </a:p>
          <a:p>
            <a:pPr fontAlgn="base">
              <a:lnSpc>
                <a:spcPct val="100000"/>
              </a:lnSpc>
              <a:spcAft>
                <a:spcPts val="1200"/>
              </a:spcAft>
              <a:defRPr/>
            </a:pPr>
            <a:r>
              <a:rPr kumimoji="0" lang="en-US" sz="1800" b="0" i="0" u="none" strike="noStrike" cap="none" spc="0" normalizeH="0" baseline="0" noProof="0" dirty="0">
                <a:ln>
                  <a:noFill/>
                </a:ln>
                <a:effectLst/>
                <a:uLnTx/>
                <a:uFillTx/>
                <a:latin typeface="+mn-lt"/>
                <a:ea typeface="+mn-ea"/>
                <a:cs typeface="+mn-cs"/>
              </a:rPr>
              <a:t>Use the following slide to identify key stakeholders </a:t>
            </a:r>
            <a:r>
              <a:rPr lang="en-US" sz="1800" dirty="0">
                <a:latin typeface="+mn-lt"/>
                <a:ea typeface="+mn-ea"/>
                <a:cs typeface="+mn-cs"/>
              </a:rPr>
              <a:t>and others</a:t>
            </a:r>
            <a:r>
              <a:rPr kumimoji="0" lang="en-US" sz="1800" b="0" i="0" u="none" strike="noStrike" cap="none" spc="0" normalizeH="0" baseline="0" noProof="0" dirty="0">
                <a:ln>
                  <a:noFill/>
                </a:ln>
                <a:effectLst/>
                <a:uLnTx/>
                <a:uFillTx/>
                <a:latin typeface="+mn-lt"/>
                <a:ea typeface="+mn-ea"/>
                <a:cs typeface="+mn-cs"/>
              </a:rPr>
              <a:t> involved in the adoption effort.</a:t>
            </a:r>
            <a:endParaRPr lang="en-US" sz="1800" dirty="0">
              <a:latin typeface="+mn-lt"/>
              <a:ea typeface="+mn-ea"/>
              <a:cs typeface="+mn-cs"/>
            </a:endParaRPr>
          </a:p>
        </p:txBody>
      </p:sp>
    </p:spTree>
    <p:extLst>
      <p:ext uri="{BB962C8B-B14F-4D97-AF65-F5344CB8AC3E}">
        <p14:creationId xmlns:p14="http://schemas.microsoft.com/office/powerpoint/2010/main" val="19214008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6" name="Rectangle: Rounded Corners 15">
            <a:extLst>
              <a:ext uri="{FF2B5EF4-FFF2-40B4-BE49-F238E27FC236}">
                <a16:creationId xmlns:a16="http://schemas.microsoft.com/office/drawing/2014/main" id="{868B39B6-375D-1E5A-B39A-44192C272ABC}"/>
              </a:ext>
              <a:ext uri="{C183D7F6-B498-43B3-948B-1728B52AA6E4}">
                <adec:decorative xmlns:adec="http://schemas.microsoft.com/office/drawing/2017/decorative" val="1"/>
              </a:ext>
            </a:extLst>
          </p:cNvPr>
          <p:cNvSpPr/>
          <p:nvPr/>
        </p:nvSpPr>
        <p:spPr>
          <a:xfrm>
            <a:off x="8129028" y="1525801"/>
            <a:ext cx="3567673" cy="4067368"/>
          </a:xfrm>
          <a:prstGeom prst="roundRect">
            <a:avLst>
              <a:gd name="adj" fmla="val 737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lIns="182880" tIns="91440" rtlCol="0" anchor="t" anchorCtr="0"/>
          <a:lstStyle/>
          <a:p>
            <a:pPr marL="0" marR="0" lvl="0" indent="0" algn="l" defTabSz="914400" rtl="0" eaLnBrk="1" fontAlgn="auto" latinLnBrk="0" hangingPunct="1">
              <a:lnSpc>
                <a:spcPct val="110000"/>
              </a:lnSpc>
              <a:spcBef>
                <a:spcPts val="600"/>
              </a:spcBef>
              <a:buClrTx/>
              <a:buSzTx/>
              <a:buFontTx/>
              <a:buNone/>
              <a:tabLst/>
              <a:defRPr/>
            </a:pPr>
            <a:r>
              <a:rPr kumimoji="0" lang="en-US" sz="1800" b="0" i="0" u="none" strike="noStrike" kern="1200" cap="none" spc="0" normalizeH="0" baseline="0" noProof="0" dirty="0">
                <a:ln>
                  <a:noFill/>
                </a:ln>
                <a:solidFill>
                  <a:srgbClr val="463668"/>
                </a:solidFill>
                <a:effectLst/>
                <a:uLnTx/>
                <a:uFillTx/>
                <a:latin typeface="Segoe UI Semibold"/>
                <a:ea typeface="+mn-ea"/>
                <a:cs typeface="+mn-cs"/>
              </a:rPr>
              <a:t>Resources</a:t>
            </a:r>
          </a:p>
          <a:p>
            <a:pPr marR="0" lvl="0" algn="l" defTabSz="914400" rtl="0" eaLnBrk="1" fontAlgn="auto" latinLnBrk="0" hangingPunct="1">
              <a:lnSpc>
                <a:spcPct val="110000"/>
              </a:lnSpc>
              <a:spcBef>
                <a:spcPts val="600"/>
              </a:spcBef>
              <a:buClrTx/>
              <a:buSzTx/>
              <a:tabLst/>
              <a:defRPr/>
            </a:pPr>
            <a:endParaRPr kumimoji="0" lang="en-US" sz="1200" b="0" i="0" u="none" strike="noStrike" kern="1200" cap="none" spc="0" normalizeH="0" baseline="0" noProof="0" dirty="0">
              <a:ln>
                <a:noFill/>
              </a:ln>
              <a:solidFill>
                <a:srgbClr val="463668"/>
              </a:solidFill>
              <a:effectLst/>
              <a:uLnTx/>
              <a:uFillTx/>
              <a:ea typeface="+mn-ea"/>
              <a:cs typeface="+mn-cs"/>
              <a:hlinkClick r:id="rId3">
                <a:extLst>
                  <a:ext uri="{A12FA001-AC4F-418D-AE19-62706E023703}">
                    <ahyp:hlinkClr xmlns:ahyp="http://schemas.microsoft.com/office/drawing/2018/hyperlinkcolor" val="tx"/>
                  </a:ext>
                </a:extLst>
              </a:hlinkClick>
            </a:endParaRPr>
          </a:p>
          <a:p>
            <a:pPr marL="182880" marR="0" lvl="0" indent="-182880" algn="l" defTabSz="914400" rtl="0" eaLnBrk="1" fontAlgn="auto" latinLnBrk="0" hangingPunct="1">
              <a:lnSpc>
                <a:spcPct val="110000"/>
              </a:lnSpc>
              <a:spcBef>
                <a:spcPts val="600"/>
              </a:spcBef>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463668"/>
                </a:solidFill>
                <a:effectLst/>
                <a:uLnTx/>
                <a:uFillTx/>
                <a:ea typeface="+mn-ea"/>
                <a:cs typeface="+mn-cs"/>
                <a:hlinkClick r:id="rId3">
                  <a:extLst>
                    <a:ext uri="{A12FA001-AC4F-418D-AE19-62706E023703}">
                      <ahyp:hlinkClr xmlns:ahyp="http://schemas.microsoft.com/office/drawing/2018/hyperlinkcolor" val="tx"/>
                    </a:ext>
                  </a:extLst>
                </a:hlinkClick>
              </a:rPr>
              <a:t>Official Microsoft Blog Announcement | Copilot</a:t>
            </a:r>
            <a:endParaRPr kumimoji="0" lang="en-US" sz="1200" b="0" i="0" u="none" strike="noStrike" kern="1200" cap="none" spc="0" normalizeH="0" baseline="0" noProof="0" dirty="0">
              <a:ln>
                <a:noFill/>
              </a:ln>
              <a:solidFill>
                <a:srgbClr val="463668"/>
              </a:solidFill>
              <a:effectLst/>
              <a:uLnTx/>
              <a:uFillTx/>
              <a:ea typeface="+mn-ea"/>
              <a:cs typeface="+mn-cs"/>
            </a:endParaRPr>
          </a:p>
          <a:p>
            <a:pPr marL="182880" marR="0" lvl="0" indent="-182880" algn="l" defTabSz="914400" rtl="0" eaLnBrk="1" fontAlgn="auto" latinLnBrk="0" hangingPunct="1">
              <a:lnSpc>
                <a:spcPct val="110000"/>
              </a:lnSpc>
              <a:spcBef>
                <a:spcPts val="600"/>
              </a:spcBef>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463668"/>
                </a:solidFill>
                <a:effectLst/>
                <a:uLnTx/>
                <a:uFillTx/>
                <a:ea typeface="+mn-ea"/>
                <a:cs typeface="+mn-cs"/>
                <a:hlinkClick r:id="rId4">
                  <a:extLst>
                    <a:ext uri="{A12FA001-AC4F-418D-AE19-62706E023703}">
                      <ahyp:hlinkClr xmlns:ahyp="http://schemas.microsoft.com/office/drawing/2018/hyperlinkcolor" val="tx"/>
                    </a:ext>
                  </a:extLst>
                </a:hlinkClick>
              </a:rPr>
              <a:t>Microsoft 365 Blog Announcement | Copilot</a:t>
            </a:r>
            <a:endParaRPr kumimoji="0" lang="en-US" sz="1200" b="0" i="0" u="none" strike="noStrike" kern="1200" cap="none" spc="0" normalizeH="0" baseline="0" noProof="0" dirty="0">
              <a:ln>
                <a:noFill/>
              </a:ln>
              <a:solidFill>
                <a:srgbClr val="463668"/>
              </a:solidFill>
              <a:effectLst/>
              <a:uLnTx/>
              <a:uFillTx/>
              <a:ea typeface="+mn-ea"/>
              <a:cs typeface="+mn-cs"/>
            </a:endParaRPr>
          </a:p>
          <a:p>
            <a:pPr marL="182880" marR="0" lvl="0" indent="-182880" algn="l" defTabSz="914400" rtl="0" eaLnBrk="1" fontAlgn="auto" latinLnBrk="0" hangingPunct="1">
              <a:lnSpc>
                <a:spcPct val="110000"/>
              </a:lnSpc>
              <a:spcBef>
                <a:spcPts val="600"/>
              </a:spcBef>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463668"/>
                </a:solidFill>
                <a:effectLst/>
                <a:uLnTx/>
                <a:uFillTx/>
                <a:ea typeface="+mn-ea"/>
                <a:cs typeface="+mn-cs"/>
                <a:hlinkClick r:id="rId5">
                  <a:extLst>
                    <a:ext uri="{A12FA001-AC4F-418D-AE19-62706E023703}">
                      <ahyp:hlinkClr xmlns:ahyp="http://schemas.microsoft.com/office/drawing/2018/hyperlinkcolor" val="tx"/>
                    </a:ext>
                  </a:extLst>
                </a:hlinkClick>
              </a:rPr>
              <a:t>The Future of Work: Reinventing Productivity with AI | Satya Nadella</a:t>
            </a:r>
            <a:endParaRPr kumimoji="0" lang="en-US" sz="1200" b="0" i="0" u="none" strike="noStrike" kern="1200" cap="none" spc="0" normalizeH="0" baseline="0" noProof="0" dirty="0">
              <a:ln>
                <a:noFill/>
              </a:ln>
              <a:solidFill>
                <a:srgbClr val="463668"/>
              </a:solidFill>
              <a:effectLst/>
              <a:uLnTx/>
              <a:uFillTx/>
              <a:ea typeface="+mn-ea"/>
              <a:cs typeface="+mn-cs"/>
            </a:endParaRPr>
          </a:p>
          <a:p>
            <a:pPr marL="182880" marR="0" lvl="0" indent="-182880" algn="l" defTabSz="914400" rtl="0" eaLnBrk="1" fontAlgn="auto" latinLnBrk="0" hangingPunct="1">
              <a:lnSpc>
                <a:spcPct val="110000"/>
              </a:lnSpc>
              <a:spcBef>
                <a:spcPts val="600"/>
              </a:spcBef>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463668"/>
                </a:solidFill>
                <a:effectLst/>
                <a:uLnTx/>
                <a:uFillTx/>
                <a:ea typeface="+mn-ea"/>
                <a:cs typeface="+mn-cs"/>
                <a:hlinkClick r:id="rId6">
                  <a:extLst>
                    <a:ext uri="{A12FA001-AC4F-418D-AE19-62706E023703}">
                      <ahyp:hlinkClr xmlns:ahyp="http://schemas.microsoft.com/office/drawing/2018/hyperlinkcolor" val="tx"/>
                    </a:ext>
                  </a:extLst>
                </a:hlinkClick>
              </a:rPr>
              <a:t>Administration of Microsoft 365 in the new era of AI </a:t>
            </a:r>
            <a:endParaRPr kumimoji="0" lang="en-US" sz="1200" b="0" i="0" u="none" strike="noStrike" kern="1200" cap="none" spc="0" normalizeH="0" baseline="0" noProof="0" dirty="0">
              <a:ln>
                <a:noFill/>
              </a:ln>
              <a:solidFill>
                <a:srgbClr val="463668"/>
              </a:solidFill>
              <a:effectLst/>
              <a:uLnTx/>
              <a:uFillTx/>
              <a:ea typeface="+mn-ea"/>
              <a:cs typeface="+mn-cs"/>
            </a:endParaRPr>
          </a:p>
          <a:p>
            <a:pPr marL="182880" marR="0" lvl="0" indent="-182880" algn="l" defTabSz="914400" rtl="0" eaLnBrk="1" fontAlgn="auto" latinLnBrk="0" hangingPunct="1">
              <a:lnSpc>
                <a:spcPct val="110000"/>
              </a:lnSpc>
              <a:spcBef>
                <a:spcPts val="600"/>
              </a:spcBef>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463668"/>
                </a:solidFill>
                <a:effectLst/>
                <a:uLnTx/>
                <a:uFillTx/>
                <a:ea typeface="+mn-ea"/>
                <a:cs typeface="+mn-cs"/>
                <a:hlinkClick r:id="rId7">
                  <a:extLst>
                    <a:ext uri="{A12FA001-AC4F-418D-AE19-62706E023703}">
                      <ahyp:hlinkClr xmlns:ahyp="http://schemas.microsoft.com/office/drawing/2018/hyperlinkcolor" val="tx"/>
                    </a:ext>
                  </a:extLst>
                </a:hlinkClick>
              </a:rPr>
              <a:t>The Microsoft 365 Copilot AI Event in Less than 3 Minutes </a:t>
            </a:r>
            <a:r>
              <a:rPr kumimoji="0" lang="en-US" sz="1200" b="0" i="0" u="none" strike="noStrike" kern="1200" cap="none" spc="0" normalizeH="0" baseline="0" noProof="0" dirty="0">
                <a:ln>
                  <a:noFill/>
                </a:ln>
                <a:solidFill>
                  <a:srgbClr val="463668"/>
                </a:solidFill>
                <a:effectLst/>
                <a:uLnTx/>
                <a:uFillTx/>
                <a:ea typeface="+mn-ea"/>
                <a:cs typeface="+mn-cs"/>
                <a:hlinkClick r:id="rId8">
                  <a:extLst>
                    <a:ext uri="{A12FA001-AC4F-418D-AE19-62706E023703}">
                      <ahyp:hlinkClr xmlns:ahyp="http://schemas.microsoft.com/office/drawing/2018/hyperlinkcolor" val="tx"/>
                    </a:ext>
                  </a:extLst>
                </a:hlinkClick>
              </a:rPr>
              <a:t>–</a:t>
            </a:r>
            <a:r>
              <a:rPr kumimoji="0" lang="en-US" sz="1200" b="0" i="0" u="none" strike="noStrike" kern="1200" cap="none" spc="0" normalizeH="0" baseline="0" noProof="0" dirty="0">
                <a:ln>
                  <a:noFill/>
                </a:ln>
                <a:solidFill>
                  <a:srgbClr val="463668"/>
                </a:solidFill>
                <a:effectLst/>
                <a:uLnTx/>
                <a:uFillTx/>
                <a:ea typeface="+mn-ea"/>
                <a:cs typeface="+mn-cs"/>
                <a:hlinkClick r:id="rId7">
                  <a:extLst>
                    <a:ext uri="{A12FA001-AC4F-418D-AE19-62706E023703}">
                      <ahyp:hlinkClr xmlns:ahyp="http://schemas.microsoft.com/office/drawing/2018/hyperlinkcolor" val="tx"/>
                    </a:ext>
                  </a:extLst>
                </a:hlinkClick>
              </a:rPr>
              <a:t> YouTube</a:t>
            </a:r>
            <a:endParaRPr kumimoji="0" lang="en-US" sz="1200" b="0" i="0" u="none" strike="noStrike" kern="1200" cap="none" spc="0" normalizeH="0" baseline="0" noProof="0" dirty="0">
              <a:ln>
                <a:noFill/>
              </a:ln>
              <a:solidFill>
                <a:srgbClr val="463668"/>
              </a:solidFill>
              <a:effectLst/>
              <a:uLnTx/>
              <a:uFillTx/>
              <a:ea typeface="+mn-ea"/>
              <a:cs typeface="+mn-cs"/>
            </a:endParaRPr>
          </a:p>
          <a:p>
            <a:pPr marL="182880" marR="0" lvl="0" indent="-182880" algn="l" defTabSz="914400" rtl="0" eaLnBrk="1" fontAlgn="auto" latinLnBrk="0" hangingPunct="1">
              <a:lnSpc>
                <a:spcPct val="110000"/>
              </a:lnSpc>
              <a:spcBef>
                <a:spcPts val="600"/>
              </a:spcBef>
              <a:buClrTx/>
              <a:buSzTx/>
              <a:buFont typeface="Arial" panose="020B0604020202020204" pitchFamily="34" charset="0"/>
              <a:buChar char="•"/>
              <a:tabLst/>
              <a:defRPr/>
            </a:pPr>
            <a:r>
              <a:rPr kumimoji="0" lang="en-US" sz="1200" b="0" i="0" u="none" strike="noStrike" kern="1200" cap="none" spc="0" normalizeH="0" baseline="0" noProof="0" dirty="0">
                <a:ln>
                  <a:noFill/>
                </a:ln>
                <a:solidFill>
                  <a:srgbClr val="463668"/>
                </a:solidFill>
                <a:effectLst/>
                <a:uLnTx/>
                <a:uFillTx/>
                <a:ea typeface="+mn-ea"/>
                <a:cs typeface="+mn-cs"/>
                <a:hlinkClick r:id="rId8">
                  <a:extLst>
                    <a:ext uri="{A12FA001-AC4F-418D-AE19-62706E023703}">
                      <ahyp:hlinkClr xmlns:ahyp="http://schemas.microsoft.com/office/drawing/2018/hyperlinkcolor" val="tx"/>
                    </a:ext>
                  </a:extLst>
                </a:hlinkClick>
              </a:rPr>
              <a:t>Introducing Microsoft 365 Copilot with Outlook, PowerPoint, Excel, and OneNote – YouTube</a:t>
            </a:r>
            <a:endParaRPr kumimoji="0" lang="en-US" sz="1200" b="0" i="0" u="none" strike="noStrike" kern="1200" cap="none" spc="0" normalizeH="0" baseline="0" noProof="0" dirty="0">
              <a:ln>
                <a:noFill/>
              </a:ln>
              <a:solidFill>
                <a:srgbClr val="463668"/>
              </a:solidFill>
              <a:effectLst/>
              <a:uLnTx/>
              <a:uFillTx/>
              <a:ea typeface="+mn-ea"/>
              <a:cs typeface="+mn-cs"/>
            </a:endParaRPr>
          </a:p>
        </p:txBody>
      </p:sp>
      <p:sp>
        <p:nvSpPr>
          <p:cNvPr id="17" name="Rectangle: Rounded Corners 16">
            <a:extLst>
              <a:ext uri="{FF2B5EF4-FFF2-40B4-BE49-F238E27FC236}">
                <a16:creationId xmlns:a16="http://schemas.microsoft.com/office/drawing/2014/main" id="{9E67A793-9C7A-5742-C955-0B6C50EDA830}"/>
              </a:ext>
              <a:ext uri="{C183D7F6-B498-43B3-948B-1728B52AA6E4}">
                <adec:decorative xmlns:adec="http://schemas.microsoft.com/office/drawing/2017/decorative" val="1"/>
              </a:ext>
            </a:extLst>
          </p:cNvPr>
          <p:cNvSpPr/>
          <p:nvPr/>
        </p:nvSpPr>
        <p:spPr>
          <a:xfrm>
            <a:off x="4312164" y="1526616"/>
            <a:ext cx="3567673" cy="4067368"/>
          </a:xfrm>
          <a:prstGeom prst="roundRect">
            <a:avLst>
              <a:gd name="adj" fmla="val 737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lIns="182880" tIns="91440" rIns="91440" rtlCol="0" anchor="t" anchorCtr="0"/>
          <a:lstStyle/>
          <a:p>
            <a:pPr>
              <a:lnSpc>
                <a:spcPct val="110000"/>
              </a:lnSpc>
              <a:spcBef>
                <a:spcPts val="600"/>
              </a:spcBef>
            </a:pPr>
            <a:r>
              <a:rPr lang="en-US" sz="1800">
                <a:solidFill>
                  <a:srgbClr val="463668"/>
                </a:solidFill>
                <a:latin typeface="Segoe UI Semibold" panose="020B0702040204020203" pitchFamily="34" charset="0"/>
                <a:cs typeface="Segoe UI Semibold" panose="020B0702040204020203" pitchFamily="34" charset="0"/>
                <a:hlinkClick r:id="rId9" action="ppaction://hlinksldjump">
                  <a:extLst>
                    <a:ext uri="{A12FA001-AC4F-418D-AE19-62706E023703}">
                      <ahyp:hlinkClr xmlns:ahyp="http://schemas.microsoft.com/office/drawing/2018/hyperlinkcolor" val="tx"/>
                    </a:ext>
                  </a:extLst>
                </a:hlinkClick>
              </a:rPr>
              <a:t>Planning worksheets</a:t>
            </a:r>
            <a:endParaRPr lang="en-US" sz="1800">
              <a:solidFill>
                <a:srgbClr val="463668"/>
              </a:solidFill>
              <a:latin typeface="Segoe UI Semibold" panose="020B0702040204020203" pitchFamily="34" charset="0"/>
              <a:cs typeface="Segoe UI Semibold" panose="020B0702040204020203" pitchFamily="34" charset="0"/>
            </a:endParaRPr>
          </a:p>
          <a:p>
            <a:pPr marL="0" marR="0" lvl="1" fontAlgn="auto">
              <a:lnSpc>
                <a:spcPct val="110000"/>
              </a:lnSpc>
              <a:spcBef>
                <a:spcPts val="600"/>
              </a:spcBef>
              <a:buClrTx/>
              <a:buSzTx/>
              <a:tabLst/>
              <a:defRPr/>
            </a:pPr>
            <a:endParaRPr lang="en-US" sz="1100">
              <a:solidFill>
                <a:srgbClr val="463668"/>
              </a:solidFill>
              <a:latin typeface="Segoe UI"/>
              <a:hlinkClick r:id="rId10" action="ppaction://hlinksldjump">
                <a:extLst>
                  <a:ext uri="{A12FA001-AC4F-418D-AE19-62706E023703}">
                    <ahyp:hlinkClr xmlns:ahyp="http://schemas.microsoft.com/office/drawing/2018/hyperlinkcolor" val="tx"/>
                  </a:ext>
                </a:extLst>
              </a:hlinkClick>
            </a:endParaRPr>
          </a:p>
          <a:p>
            <a:pPr marL="182880" marR="0" lvl="1" indent="-182880" fontAlgn="auto">
              <a:lnSpc>
                <a:spcPct val="110000"/>
              </a:lnSpc>
              <a:spcBef>
                <a:spcPts val="600"/>
              </a:spcBef>
              <a:buClrTx/>
              <a:buSzTx/>
              <a:buFont typeface="Arial" panose="020B0604020202020204" pitchFamily="34" charset="0"/>
              <a:buChar char="•"/>
              <a:tabLst/>
              <a:defRPr/>
            </a:pPr>
            <a:r>
              <a:rPr lang="en-US" sz="1200">
                <a:solidFill>
                  <a:srgbClr val="463668"/>
                </a:solidFill>
                <a:hlinkClick r:id="rId11" action="ppaction://hlinksldjump">
                  <a:extLst>
                    <a:ext uri="{A12FA001-AC4F-418D-AE19-62706E023703}">
                      <ahyp:hlinkClr xmlns:ahyp="http://schemas.microsoft.com/office/drawing/2018/hyperlinkcolor" val="tx"/>
                    </a:ext>
                  </a:extLst>
                </a:hlinkClick>
              </a:rPr>
              <a:t>Assemble your team</a:t>
            </a:r>
            <a:endParaRPr lang="en-US" sz="1200">
              <a:solidFill>
                <a:srgbClr val="463668"/>
              </a:solidFill>
            </a:endParaRPr>
          </a:p>
          <a:p>
            <a:pPr marL="182880" marR="0" lvl="1" indent="-182880" fontAlgn="auto">
              <a:lnSpc>
                <a:spcPct val="110000"/>
              </a:lnSpc>
              <a:spcBef>
                <a:spcPts val="600"/>
              </a:spcBef>
              <a:buClrTx/>
              <a:buSzTx/>
              <a:buFont typeface="Arial" panose="020B0604020202020204" pitchFamily="34" charset="0"/>
              <a:buChar char="•"/>
              <a:tabLst/>
              <a:defRPr/>
            </a:pPr>
            <a:r>
              <a:rPr lang="en-US" sz="1200">
                <a:solidFill>
                  <a:srgbClr val="463668"/>
                </a:solidFill>
                <a:hlinkClick r:id="rId12" action="ppaction://hlinksldjump">
                  <a:extLst>
                    <a:ext uri="{A12FA001-AC4F-418D-AE19-62706E023703}">
                      <ahyp:hlinkClr xmlns:ahyp="http://schemas.microsoft.com/office/drawing/2018/hyperlinkcolor" val="tx"/>
                    </a:ext>
                  </a:extLst>
                </a:hlinkClick>
              </a:rPr>
              <a:t>Identify your scenarios</a:t>
            </a:r>
            <a:endParaRPr lang="en-US" sz="1200">
              <a:solidFill>
                <a:srgbClr val="463668"/>
              </a:solidFill>
            </a:endParaRPr>
          </a:p>
          <a:p>
            <a:pPr marL="182880" marR="0" lvl="1" indent="-182880" fontAlgn="auto">
              <a:lnSpc>
                <a:spcPct val="110000"/>
              </a:lnSpc>
              <a:spcBef>
                <a:spcPts val="600"/>
              </a:spcBef>
              <a:buClrTx/>
              <a:buSzTx/>
              <a:buFont typeface="Arial" panose="020B0604020202020204" pitchFamily="34" charset="0"/>
              <a:buChar char="•"/>
              <a:tabLst/>
              <a:defRPr/>
            </a:pPr>
            <a:r>
              <a:rPr lang="en-US" sz="1200">
                <a:solidFill>
                  <a:srgbClr val="463668"/>
                </a:solidFill>
                <a:hlinkClick r:id="rId13" action="ppaction://hlinksldjump">
                  <a:extLst>
                    <a:ext uri="{A12FA001-AC4F-418D-AE19-62706E023703}">
                      <ahyp:hlinkClr xmlns:ahyp="http://schemas.microsoft.com/office/drawing/2018/hyperlinkcolor" val="tx"/>
                    </a:ext>
                  </a:extLst>
                </a:hlinkClick>
              </a:rPr>
              <a:t>Establish success measures</a:t>
            </a:r>
            <a:endParaRPr lang="en-US" sz="1200">
              <a:solidFill>
                <a:srgbClr val="463668"/>
              </a:solidFill>
            </a:endParaRPr>
          </a:p>
          <a:p>
            <a:pPr marL="182880" marR="0" lvl="1" indent="-182880" fontAlgn="auto">
              <a:lnSpc>
                <a:spcPct val="110000"/>
              </a:lnSpc>
              <a:spcBef>
                <a:spcPts val="600"/>
              </a:spcBef>
              <a:buClrTx/>
              <a:buSzTx/>
              <a:buFont typeface="Arial" panose="020B0604020202020204" pitchFamily="34" charset="0"/>
              <a:buChar char="•"/>
              <a:tabLst/>
              <a:defRPr/>
            </a:pPr>
            <a:r>
              <a:rPr lang="en-US" sz="1200">
                <a:solidFill>
                  <a:srgbClr val="463668"/>
                </a:solidFill>
              </a:rPr>
              <a:t>Assess technical and organizational readiness</a:t>
            </a:r>
          </a:p>
          <a:p>
            <a:pPr marL="182880" marR="0" lvl="1" indent="-182880" algn="l" defTabSz="914400" rtl="0" eaLnBrk="1" fontAlgn="auto" latinLnBrk="0" hangingPunct="1">
              <a:lnSpc>
                <a:spcPct val="110000"/>
              </a:lnSpc>
              <a:spcBef>
                <a:spcPts val="600"/>
              </a:spcBef>
              <a:buClrTx/>
              <a:buSzTx/>
              <a:buFont typeface="Arial" panose="020B0604020202020204" pitchFamily="34" charset="0"/>
              <a:buChar char="•"/>
              <a:tabLst/>
              <a:defRPr/>
            </a:pPr>
            <a:r>
              <a:rPr lang="en-US" sz="1200">
                <a:solidFill>
                  <a:srgbClr val="463668"/>
                </a:solidFill>
                <a:hlinkClick r:id="rId13" action="ppaction://hlinksldjump">
                  <a:extLst>
                    <a:ext uri="{A12FA001-AC4F-418D-AE19-62706E023703}">
                      <ahyp:hlinkClr xmlns:ahyp="http://schemas.microsoft.com/office/drawing/2018/hyperlinkcolor" val="tx"/>
                    </a:ext>
                  </a:extLst>
                </a:hlinkClick>
              </a:rPr>
              <a:t>Measuring success</a:t>
            </a:r>
            <a:endParaRPr lang="en-US" sz="1200">
              <a:solidFill>
                <a:srgbClr val="463668"/>
              </a:solidFill>
            </a:endParaRPr>
          </a:p>
          <a:p>
            <a:pPr marL="182880" marR="0" lvl="1" indent="-182880" algn="l" defTabSz="914400" rtl="0" eaLnBrk="1" fontAlgn="auto" latinLnBrk="0" hangingPunct="1">
              <a:lnSpc>
                <a:spcPct val="110000"/>
              </a:lnSpc>
              <a:spcBef>
                <a:spcPts val="600"/>
              </a:spcBef>
              <a:buClrTx/>
              <a:buSzTx/>
              <a:buFont typeface="Arial" panose="020B0604020202020204" pitchFamily="34" charset="0"/>
              <a:buChar char="•"/>
              <a:tabLst/>
              <a:defRPr/>
            </a:pPr>
            <a:r>
              <a:rPr lang="en-US" sz="1200">
                <a:solidFill>
                  <a:srgbClr val="463668"/>
                </a:solidFill>
                <a:hlinkClick r:id="rId14" action="ppaction://hlinksldjump">
                  <a:extLst>
                    <a:ext uri="{A12FA001-AC4F-418D-AE19-62706E023703}">
                      <ahyp:hlinkClr xmlns:ahyp="http://schemas.microsoft.com/office/drawing/2018/hyperlinkcolor" val="tx"/>
                    </a:ext>
                  </a:extLst>
                </a:hlinkClick>
              </a:rPr>
              <a:t>Engagement strategy</a:t>
            </a:r>
            <a:endParaRPr lang="en-US" sz="1200">
              <a:solidFill>
                <a:srgbClr val="463668"/>
              </a:solidFill>
            </a:endParaRPr>
          </a:p>
          <a:p>
            <a:pPr marL="182880" marR="0" lvl="1" indent="-182880" algn="l" defTabSz="914400" rtl="0" eaLnBrk="1" fontAlgn="auto" latinLnBrk="0" hangingPunct="1">
              <a:lnSpc>
                <a:spcPct val="110000"/>
              </a:lnSpc>
              <a:spcBef>
                <a:spcPts val="600"/>
              </a:spcBef>
              <a:buClrTx/>
              <a:buSzTx/>
              <a:buFont typeface="Arial" panose="020B0604020202020204" pitchFamily="34" charset="0"/>
              <a:buChar char="•"/>
              <a:tabLst/>
              <a:defRPr/>
            </a:pPr>
            <a:r>
              <a:rPr lang="en-US" sz="1200">
                <a:solidFill>
                  <a:srgbClr val="463668"/>
                </a:solidFill>
                <a:hlinkClick r:id="rId15" action="ppaction://hlinksldjump">
                  <a:extLst>
                    <a:ext uri="{A12FA001-AC4F-418D-AE19-62706E023703}">
                      <ahyp:hlinkClr xmlns:ahyp="http://schemas.microsoft.com/office/drawing/2018/hyperlinkcolor" val="tx"/>
                    </a:ext>
                  </a:extLst>
                </a:hlinkClick>
              </a:rPr>
              <a:t>Training strategy</a:t>
            </a:r>
            <a:endParaRPr lang="en-US" sz="1200">
              <a:solidFill>
                <a:srgbClr val="463668"/>
              </a:solidFill>
            </a:endParaRPr>
          </a:p>
          <a:p>
            <a:pPr marL="182880" marR="0" lvl="1" indent="-182880" algn="l" defTabSz="914400" rtl="0" eaLnBrk="1" fontAlgn="auto" latinLnBrk="0" hangingPunct="1">
              <a:lnSpc>
                <a:spcPct val="110000"/>
              </a:lnSpc>
              <a:spcBef>
                <a:spcPts val="600"/>
              </a:spcBef>
              <a:buClrTx/>
              <a:buSzTx/>
              <a:buFont typeface="Arial" panose="020B0604020202020204" pitchFamily="34" charset="0"/>
              <a:buChar char="•"/>
              <a:tabLst/>
              <a:defRPr/>
            </a:pPr>
            <a:r>
              <a:rPr lang="en-US" sz="1200">
                <a:solidFill>
                  <a:srgbClr val="463668"/>
                </a:solidFill>
                <a:hlinkClick r:id="rId16" action="ppaction://hlinksldjump">
                  <a:extLst>
                    <a:ext uri="{A12FA001-AC4F-418D-AE19-62706E023703}">
                      <ahyp:hlinkClr xmlns:ahyp="http://schemas.microsoft.com/office/drawing/2018/hyperlinkcolor" val="tx"/>
                    </a:ext>
                  </a:extLst>
                </a:hlinkClick>
              </a:rPr>
              <a:t>Build your Champions program</a:t>
            </a:r>
            <a:endParaRPr lang="en-US" sz="1200">
              <a:solidFill>
                <a:srgbClr val="463668"/>
              </a:solidFill>
              <a:cs typeface="Segoe UI Semibold" panose="020B0702040204020203" pitchFamily="34" charset="0"/>
            </a:endParaRPr>
          </a:p>
          <a:p>
            <a:pPr>
              <a:lnSpc>
                <a:spcPct val="110000"/>
              </a:lnSpc>
              <a:spcBef>
                <a:spcPts val="600"/>
              </a:spcBef>
            </a:pPr>
            <a:endParaRPr lang="en-US" sz="1800">
              <a:solidFill>
                <a:srgbClr val="463668"/>
              </a:solidFill>
              <a:latin typeface="Segoe UI Semibold" panose="020B0702040204020203" pitchFamily="34" charset="0"/>
              <a:cs typeface="Segoe UI Semibold" panose="020B0702040204020203" pitchFamily="34" charset="0"/>
            </a:endParaRPr>
          </a:p>
        </p:txBody>
      </p:sp>
      <p:sp>
        <p:nvSpPr>
          <p:cNvPr id="18" name="Rectangle: Rounded Corners 17">
            <a:extLst>
              <a:ext uri="{FF2B5EF4-FFF2-40B4-BE49-F238E27FC236}">
                <a16:creationId xmlns:a16="http://schemas.microsoft.com/office/drawing/2014/main" id="{23C24757-3B0C-6009-4F3F-1F4AE35BE208}"/>
              </a:ext>
              <a:ext uri="{C183D7F6-B498-43B3-948B-1728B52AA6E4}">
                <adec:decorative xmlns:adec="http://schemas.microsoft.com/office/drawing/2017/decorative" val="1"/>
              </a:ext>
            </a:extLst>
          </p:cNvPr>
          <p:cNvSpPr/>
          <p:nvPr/>
        </p:nvSpPr>
        <p:spPr>
          <a:xfrm>
            <a:off x="495301" y="1546033"/>
            <a:ext cx="3567673" cy="4067368"/>
          </a:xfrm>
          <a:prstGeom prst="roundRect">
            <a:avLst>
              <a:gd name="adj" fmla="val 737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lIns="182880" tIns="91440" rtlCol="0" anchor="t"/>
          <a:lstStyle/>
          <a:p>
            <a:pPr marL="0" marR="0" lvl="0" indent="0" algn="l" defTabSz="914400" rtl="0" eaLnBrk="1" fontAlgn="auto" latinLnBrk="0" hangingPunct="1">
              <a:lnSpc>
                <a:spcPct val="110000"/>
              </a:lnSpc>
              <a:spcBef>
                <a:spcPts val="600"/>
              </a:spcBef>
              <a:buClrTx/>
              <a:buSzTx/>
              <a:buFontTx/>
              <a:buNone/>
              <a:tabLst/>
              <a:defRPr/>
            </a:pPr>
            <a:r>
              <a:rPr kumimoji="0" lang="en-US" sz="2000" i="0" u="none" strike="noStrike" kern="1200" cap="none" spc="0" normalizeH="0" baseline="0" noProof="0">
                <a:ln>
                  <a:noFill/>
                </a:ln>
                <a:solidFill>
                  <a:srgbClr val="463668"/>
                </a:solidFill>
                <a:effectLst/>
                <a:uLnTx/>
                <a:uFillTx/>
                <a:latin typeface="Segoe UI Semibold" panose="020B0702040204020203" pitchFamily="34" charset="0"/>
                <a:ea typeface="Times New Roman" panose="02020603050405020304" pitchFamily="18" charset="0"/>
                <a:cs typeface="Segoe UI Semibold" panose="020B0702040204020203" pitchFamily="34" charset="0"/>
              </a:rPr>
              <a:t>Adoption planning summary</a:t>
            </a:r>
            <a:endParaRPr lang="en-US" sz="1200">
              <a:solidFill>
                <a:srgbClr val="463668"/>
              </a:solidFill>
              <a:cs typeface="Segoe UI Semibold" panose="020B0702040204020203" pitchFamily="34" charset="0"/>
            </a:endParaRPr>
          </a:p>
          <a:p>
            <a:pPr marL="182880" marR="0" lvl="1" indent="-182880" algn="l" defTabSz="914400" rtl="0" eaLnBrk="1" fontAlgn="auto" latinLnBrk="0" hangingPunct="1">
              <a:lnSpc>
                <a:spcPct val="110000"/>
              </a:lnSpc>
              <a:spcBef>
                <a:spcPts val="600"/>
              </a:spcBef>
              <a:buClrTx/>
              <a:buSzTx/>
              <a:buFont typeface="Arial" panose="020B0604020202020204" pitchFamily="34" charset="0"/>
              <a:buChar char="•"/>
              <a:tabLst/>
              <a:defRPr/>
            </a:pPr>
            <a:r>
              <a:rPr kumimoji="0" lang="en-US" sz="1200" b="0" i="0" u="none" strike="noStrike" kern="1200" cap="none" spc="0" normalizeH="0" baseline="0" noProof="0">
                <a:ln>
                  <a:noFill/>
                </a:ln>
                <a:solidFill>
                  <a:srgbClr val="463668"/>
                </a:solidFill>
                <a:effectLst/>
                <a:uLnTx/>
                <a:uFillTx/>
                <a:ea typeface="+mn-ea"/>
                <a:cs typeface="+mn-cs"/>
                <a:hlinkClick r:id="rId17" action="ppaction://hlinksldjump">
                  <a:extLst>
                    <a:ext uri="{A12FA001-AC4F-418D-AE19-62706E023703}">
                      <ahyp:hlinkClr xmlns:ahyp="http://schemas.microsoft.com/office/drawing/2018/hyperlinkcolor" val="tx"/>
                    </a:ext>
                  </a:extLst>
                </a:hlinkClick>
              </a:rPr>
              <a:t>Adoption workstreams</a:t>
            </a:r>
            <a:endParaRPr kumimoji="0" lang="en-US" sz="1200" b="0" i="0" u="none" strike="noStrike" kern="1200" cap="none" spc="0" normalizeH="0" baseline="0" noProof="0">
              <a:ln>
                <a:noFill/>
              </a:ln>
              <a:solidFill>
                <a:srgbClr val="463668"/>
              </a:solidFill>
              <a:effectLst/>
              <a:uLnTx/>
              <a:uFillTx/>
              <a:ea typeface="+mn-ea"/>
              <a:cs typeface="+mn-cs"/>
              <a:hlinkClick r:id="rId18" action="ppaction://hlinksldjump">
                <a:extLst>
                  <a:ext uri="{A12FA001-AC4F-418D-AE19-62706E023703}">
                    <ahyp:hlinkClr xmlns:ahyp="http://schemas.microsoft.com/office/drawing/2018/hyperlinkcolor" val="tx"/>
                  </a:ext>
                </a:extLst>
              </a:hlinkClick>
            </a:endParaRPr>
          </a:p>
          <a:p>
            <a:pPr marL="182880" marR="0" lvl="1" indent="-182880" algn="l" defTabSz="914400" rtl="0" eaLnBrk="1" fontAlgn="auto" latinLnBrk="0" hangingPunct="1">
              <a:lnSpc>
                <a:spcPct val="110000"/>
              </a:lnSpc>
              <a:spcBef>
                <a:spcPts val="600"/>
              </a:spcBef>
              <a:buClrTx/>
              <a:buSzTx/>
              <a:buFont typeface="Arial" panose="020B0604020202020204" pitchFamily="34" charset="0"/>
              <a:buChar char="•"/>
              <a:tabLst/>
              <a:defRPr/>
            </a:pPr>
            <a:r>
              <a:rPr kumimoji="0" lang="en-US" sz="1200" b="0" i="0" u="none" strike="noStrike" kern="1200" cap="none" spc="0" normalizeH="0" baseline="0" noProof="0">
                <a:ln>
                  <a:noFill/>
                </a:ln>
                <a:solidFill>
                  <a:srgbClr val="463668"/>
                </a:solidFill>
                <a:effectLst/>
                <a:uLnTx/>
                <a:uFillTx/>
                <a:ea typeface="+mn-ea"/>
                <a:cs typeface="+mn-cs"/>
                <a:hlinkClick r:id="rId19" action="ppaction://hlinksldjump">
                  <a:extLst>
                    <a:ext uri="{A12FA001-AC4F-418D-AE19-62706E023703}">
                      <ahyp:hlinkClr xmlns:ahyp="http://schemas.microsoft.com/office/drawing/2018/hyperlinkcolor" val="tx"/>
                    </a:ext>
                  </a:extLst>
                </a:hlinkClick>
              </a:rPr>
              <a:t>Implementation pillars</a:t>
            </a:r>
            <a:endParaRPr kumimoji="0" lang="en-US" sz="1200" b="0" i="0" u="none" strike="noStrike" kern="1200" cap="none" spc="0" normalizeH="0" baseline="0" noProof="0">
              <a:ln>
                <a:noFill/>
              </a:ln>
              <a:solidFill>
                <a:srgbClr val="463668"/>
              </a:solidFill>
              <a:effectLst/>
              <a:uLnTx/>
              <a:uFillTx/>
              <a:ea typeface="+mn-ea"/>
              <a:cs typeface="+mn-cs"/>
            </a:endParaRPr>
          </a:p>
          <a:p>
            <a:pPr marL="182880" lvl="1" indent="-182880">
              <a:lnSpc>
                <a:spcPct val="110000"/>
              </a:lnSpc>
              <a:spcBef>
                <a:spcPts val="600"/>
              </a:spcBef>
              <a:buFont typeface="Arial" panose="020B0604020202020204" pitchFamily="34" charset="0"/>
              <a:buChar char="•"/>
              <a:defRPr/>
            </a:pPr>
            <a:r>
              <a:rPr kumimoji="0" lang="en-US" sz="1200" b="0" i="0" u="none" strike="noStrike" kern="1200" cap="none" spc="0" normalizeH="0" baseline="0" noProof="0">
                <a:ln>
                  <a:noFill/>
                </a:ln>
                <a:solidFill>
                  <a:srgbClr val="463668"/>
                </a:solidFill>
                <a:effectLst/>
                <a:uLnTx/>
                <a:uFillTx/>
                <a:ea typeface="+mn-ea"/>
                <a:cs typeface="+mn-cs"/>
                <a:hlinkClick r:id="rId20" action="ppaction://hlinksldjump">
                  <a:extLst>
                    <a:ext uri="{A12FA001-AC4F-418D-AE19-62706E023703}">
                      <ahyp:hlinkClr xmlns:ahyp="http://schemas.microsoft.com/office/drawing/2018/hyperlinkcolor" val="tx"/>
                    </a:ext>
                  </a:extLst>
                </a:hlinkClick>
              </a:rPr>
              <a:t>Simplified adoption checklist</a:t>
            </a:r>
            <a:endParaRPr kumimoji="0" lang="en-US" sz="1200" b="0" i="0" u="none" strike="noStrike" kern="1200" cap="none" spc="0" normalizeH="0" baseline="0" noProof="0">
              <a:ln>
                <a:noFill/>
              </a:ln>
              <a:solidFill>
                <a:srgbClr val="463668"/>
              </a:solidFill>
              <a:effectLst/>
              <a:uLnTx/>
              <a:uFillTx/>
              <a:ea typeface="+mn-ea"/>
              <a:cs typeface="+mn-cs"/>
            </a:endParaRPr>
          </a:p>
          <a:p>
            <a:pPr marL="182880" marR="0" lvl="1" indent="-182880" algn="l" defTabSz="914400" rtl="0" eaLnBrk="1" fontAlgn="auto" latinLnBrk="0" hangingPunct="1">
              <a:lnSpc>
                <a:spcPct val="110000"/>
              </a:lnSpc>
              <a:spcBef>
                <a:spcPts val="600"/>
              </a:spcBef>
              <a:buClrTx/>
              <a:buSzTx/>
              <a:buFont typeface="Arial" panose="020B0604020202020204" pitchFamily="34" charset="0"/>
              <a:buChar char="•"/>
              <a:tabLst/>
              <a:defRPr/>
            </a:pPr>
            <a:r>
              <a:rPr lang="en-US" sz="1200">
                <a:solidFill>
                  <a:srgbClr val="463668"/>
                </a:solidFill>
                <a:hlinkClick r:id="rId21" action="ppaction://hlinksldjump">
                  <a:extLst>
                    <a:ext uri="{A12FA001-AC4F-418D-AE19-62706E023703}">
                      <ahyp:hlinkClr xmlns:ahyp="http://schemas.microsoft.com/office/drawing/2018/hyperlinkcolor" val="tx"/>
                    </a:ext>
                  </a:extLst>
                </a:hlinkClick>
              </a:rPr>
              <a:t>User experience strategy</a:t>
            </a:r>
            <a:endParaRPr lang="en-US" sz="1200">
              <a:solidFill>
                <a:srgbClr val="463668"/>
              </a:solidFill>
            </a:endParaRPr>
          </a:p>
          <a:p>
            <a:pPr marL="182880" marR="0" lvl="1" indent="-182880" algn="l" defTabSz="914400" rtl="0" eaLnBrk="1" fontAlgn="auto" latinLnBrk="0" hangingPunct="1">
              <a:lnSpc>
                <a:spcPct val="110000"/>
              </a:lnSpc>
              <a:spcBef>
                <a:spcPts val="600"/>
              </a:spcBef>
              <a:buClrTx/>
              <a:buSzTx/>
              <a:buFont typeface="Arial" panose="020B0604020202020204" pitchFamily="34" charset="0"/>
              <a:buChar char="•"/>
              <a:tabLst/>
              <a:defRPr/>
            </a:pPr>
            <a:r>
              <a:rPr kumimoji="0" lang="en-US" sz="1200" b="0" i="0" u="none" strike="noStrike" kern="1200" cap="none" spc="0" normalizeH="0" baseline="0" noProof="0">
                <a:ln>
                  <a:noFill/>
                </a:ln>
                <a:solidFill>
                  <a:srgbClr val="463668"/>
                </a:solidFill>
                <a:effectLst/>
                <a:uLnTx/>
                <a:uFillTx/>
                <a:ea typeface="+mn-ea"/>
                <a:cs typeface="+mn-cs"/>
                <a:hlinkClick r:id="rId22" action="ppaction://hlinksldjump">
                  <a:extLst>
                    <a:ext uri="{A12FA001-AC4F-418D-AE19-62706E023703}">
                      <ahyp:hlinkClr xmlns:ahyp="http://schemas.microsoft.com/office/drawing/2018/hyperlinkcolor" val="tx"/>
                    </a:ext>
                  </a:extLst>
                </a:hlinkClick>
              </a:rPr>
              <a:t>Building an adoption community</a:t>
            </a:r>
            <a:endParaRPr kumimoji="0" lang="en-US" sz="1200" b="0" i="0" u="none" strike="noStrike" kern="1200" cap="none" spc="0" normalizeH="0" baseline="0" noProof="0">
              <a:ln>
                <a:noFill/>
              </a:ln>
              <a:solidFill>
                <a:srgbClr val="463668"/>
              </a:solidFill>
              <a:effectLst/>
              <a:uLnTx/>
              <a:uFillTx/>
              <a:ea typeface="+mn-ea"/>
              <a:cs typeface="+mn-cs"/>
            </a:endParaRPr>
          </a:p>
          <a:p>
            <a:pPr marL="182880" marR="0" lvl="1" indent="-182880" algn="l" defTabSz="914400" rtl="0" eaLnBrk="1" fontAlgn="auto" latinLnBrk="0" hangingPunct="1">
              <a:lnSpc>
                <a:spcPct val="110000"/>
              </a:lnSpc>
              <a:spcBef>
                <a:spcPts val="600"/>
              </a:spcBef>
              <a:buClrTx/>
              <a:buSzTx/>
              <a:buFont typeface="Arial" panose="020B0604020202020204" pitchFamily="34" charset="0"/>
              <a:buChar char="•"/>
              <a:tabLst/>
              <a:defRPr/>
            </a:pPr>
            <a:r>
              <a:rPr kumimoji="0" lang="en-US" sz="1200" b="0" i="0" u="none" strike="noStrike" kern="1200" cap="none" spc="0" normalizeH="0" baseline="0" noProof="0">
                <a:ln>
                  <a:noFill/>
                </a:ln>
                <a:solidFill>
                  <a:srgbClr val="463668"/>
                </a:solidFill>
                <a:effectLst/>
                <a:uLnTx/>
                <a:uFillTx/>
                <a:ea typeface="+mn-ea"/>
                <a:cs typeface="+mn-cs"/>
                <a:hlinkClick r:id="rId23" action="ppaction://hlinksldjump">
                  <a:extLst>
                    <a:ext uri="{A12FA001-AC4F-418D-AE19-62706E023703}">
                      <ahyp:hlinkClr xmlns:ahyp="http://schemas.microsoft.com/office/drawing/2018/hyperlinkcolor" val="tx"/>
                    </a:ext>
                  </a:extLst>
                </a:hlinkClick>
              </a:rPr>
              <a:t>A word about governance</a:t>
            </a:r>
            <a:endParaRPr kumimoji="0" lang="en-US" sz="1200" b="0" i="0" u="none" strike="noStrike" kern="1200" cap="none" spc="0" normalizeH="0" baseline="0" noProof="0">
              <a:ln>
                <a:noFill/>
              </a:ln>
              <a:solidFill>
                <a:srgbClr val="463668"/>
              </a:solidFill>
              <a:effectLst/>
              <a:uLnTx/>
              <a:uFillTx/>
              <a:ea typeface="+mn-ea"/>
              <a:cs typeface="+mn-cs"/>
            </a:endParaRPr>
          </a:p>
          <a:p>
            <a:pPr marL="182880" marR="0" lvl="1" indent="-182880" algn="l" defTabSz="914400" rtl="0" eaLnBrk="1" fontAlgn="auto" latinLnBrk="0" hangingPunct="1">
              <a:lnSpc>
                <a:spcPct val="110000"/>
              </a:lnSpc>
              <a:spcBef>
                <a:spcPts val="600"/>
              </a:spcBef>
              <a:buClrTx/>
              <a:buSzTx/>
              <a:buFont typeface="Arial" panose="020B0604020202020204" pitchFamily="34" charset="0"/>
              <a:buChar char="•"/>
              <a:tabLst/>
              <a:defRPr/>
            </a:pPr>
            <a:r>
              <a:rPr kumimoji="0" lang="en-US" sz="1200" b="0" i="0" u="none" strike="noStrike" kern="1200" cap="none" spc="0" normalizeH="0" baseline="0" noProof="0">
                <a:ln>
                  <a:noFill/>
                </a:ln>
                <a:solidFill>
                  <a:srgbClr val="463668"/>
                </a:solidFill>
                <a:effectLst/>
                <a:uLnTx/>
                <a:uFillTx/>
                <a:ea typeface="+mn-ea"/>
                <a:cs typeface="+mn-cs"/>
                <a:hlinkClick r:id="rId24" action="ppaction://hlinksldjump">
                  <a:extLst>
                    <a:ext uri="{A12FA001-AC4F-418D-AE19-62706E023703}">
                      <ahyp:hlinkClr xmlns:ahyp="http://schemas.microsoft.com/office/drawing/2018/hyperlinkcolor" val="tx"/>
                    </a:ext>
                  </a:extLst>
                </a:hlinkClick>
              </a:rPr>
              <a:t>Smart saving guidance</a:t>
            </a:r>
            <a:endParaRPr kumimoji="0" lang="en-US" sz="1200" b="0" i="0" u="none" strike="noStrike" kern="1200" cap="none" spc="0" normalizeH="0" baseline="0" noProof="0">
              <a:ln>
                <a:noFill/>
              </a:ln>
              <a:solidFill>
                <a:srgbClr val="463668"/>
              </a:solidFill>
              <a:effectLst/>
              <a:uLnTx/>
              <a:uFillTx/>
              <a:ea typeface="+mn-ea"/>
              <a:cs typeface="+mn-cs"/>
            </a:endParaRPr>
          </a:p>
          <a:p>
            <a:pPr marL="182880" marR="0" lvl="1" indent="-182880" algn="l" defTabSz="914400" rtl="0" eaLnBrk="1" fontAlgn="auto" latinLnBrk="0" hangingPunct="1">
              <a:lnSpc>
                <a:spcPct val="110000"/>
              </a:lnSpc>
              <a:spcBef>
                <a:spcPts val="600"/>
              </a:spcBef>
              <a:buClrTx/>
              <a:buSzTx/>
              <a:buFont typeface="Arial" panose="020B0604020202020204" pitchFamily="34" charset="0"/>
              <a:buChar char="•"/>
              <a:tabLst/>
              <a:defRPr/>
            </a:pPr>
            <a:r>
              <a:rPr kumimoji="0" lang="en-US" sz="1200" b="0" i="0" u="none" strike="noStrike" kern="1200" cap="none" spc="0" normalizeH="0" baseline="0" noProof="0">
                <a:ln>
                  <a:noFill/>
                </a:ln>
                <a:solidFill>
                  <a:srgbClr val="463668"/>
                </a:solidFill>
                <a:effectLst/>
                <a:uLnTx/>
                <a:uFillTx/>
                <a:ea typeface="+mn-ea"/>
                <a:cs typeface="+mn-cs"/>
                <a:hlinkClick r:id="rId25" action="ppaction://hlinksldjump">
                  <a:extLst>
                    <a:ext uri="{A12FA001-AC4F-418D-AE19-62706E023703}">
                      <ahyp:hlinkClr xmlns:ahyp="http://schemas.microsoft.com/office/drawing/2018/hyperlinkcolor" val="tx"/>
                    </a:ext>
                  </a:extLst>
                </a:hlinkClick>
              </a:rPr>
              <a:t>Resources hub and community</a:t>
            </a:r>
            <a:endParaRPr kumimoji="0" lang="en-US" sz="1200" b="0" i="0" u="none" strike="noStrike" kern="1200" cap="none" spc="0" normalizeH="0" baseline="0" noProof="0">
              <a:ln>
                <a:noFill/>
              </a:ln>
              <a:solidFill>
                <a:srgbClr val="463668"/>
              </a:solidFill>
              <a:effectLst/>
              <a:uLnTx/>
              <a:uFillTx/>
              <a:ea typeface="+mn-ea"/>
              <a:cs typeface="+mn-cs"/>
            </a:endParaRPr>
          </a:p>
        </p:txBody>
      </p:sp>
      <p:sp>
        <p:nvSpPr>
          <p:cNvPr id="3" name="Title 2">
            <a:extLst>
              <a:ext uri="{FF2B5EF4-FFF2-40B4-BE49-F238E27FC236}">
                <a16:creationId xmlns:a16="http://schemas.microsoft.com/office/drawing/2014/main" id="{C32B447B-B49A-28C0-7533-87EB4C73BCCA}"/>
              </a:ext>
            </a:extLst>
          </p:cNvPr>
          <p:cNvSpPr>
            <a:spLocks noGrp="1"/>
          </p:cNvSpPr>
          <p:nvPr>
            <p:ph type="title"/>
          </p:nvPr>
        </p:nvSpPr>
        <p:spPr>
          <a:xfrm>
            <a:off x="393700" y="225425"/>
            <a:ext cx="10515600" cy="1325563"/>
          </a:xfrm>
        </p:spPr>
        <p:txBody>
          <a:bodyPr>
            <a:normAutofit/>
          </a:bodyPr>
          <a:lstStyle/>
          <a:p>
            <a:r>
              <a:rPr lang="en-US" sz="3600" dirty="0">
                <a:solidFill>
                  <a:srgbClr val="463668"/>
                </a:solidFill>
              </a:rPr>
              <a:t>Table of contents</a:t>
            </a:r>
            <a:endParaRPr lang="en-US" sz="3600" dirty="0">
              <a:solidFill>
                <a:srgbClr val="463668"/>
              </a:solidFill>
              <a:latin typeface="Segoe UI Semibold" panose="020B0702040204020203" pitchFamily="34" charset="0"/>
              <a:cs typeface="Segoe UI Semibold" panose="020B0702040204020203" pitchFamily="34" charset="0"/>
            </a:endParaRPr>
          </a:p>
        </p:txBody>
      </p:sp>
      <p:sp>
        <p:nvSpPr>
          <p:cNvPr id="14" name="TextBox 13">
            <a:extLst>
              <a:ext uri="{FF2B5EF4-FFF2-40B4-BE49-F238E27FC236}">
                <a16:creationId xmlns:a16="http://schemas.microsoft.com/office/drawing/2014/main" id="{1B58BDF8-9DFB-1608-F391-224CCFA89B84}"/>
              </a:ext>
            </a:extLst>
          </p:cNvPr>
          <p:cNvSpPr txBox="1"/>
          <p:nvPr/>
        </p:nvSpPr>
        <p:spPr>
          <a:xfrm>
            <a:off x="408801" y="5929610"/>
            <a:ext cx="11287900" cy="27699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Segoe UI"/>
                <a:ea typeface="+mn-ea"/>
                <a:cs typeface="+mn-cs"/>
              </a:rPr>
              <a:t>Copilot for Microsoft 365 Preview falls under the </a:t>
            </a:r>
            <a:r>
              <a:rPr kumimoji="0" lang="en-US" sz="1200" b="0" i="0" u="sng" strike="noStrike" kern="1200" cap="none" spc="0" normalizeH="0" baseline="0" noProof="0" dirty="0">
                <a:ln>
                  <a:noFill/>
                </a:ln>
                <a:solidFill>
                  <a:srgbClr val="463668"/>
                </a:solidFill>
                <a:effectLst/>
                <a:uLnTx/>
                <a:uFillTx/>
                <a:latin typeface="Segoe UI"/>
                <a:ea typeface="Calibri" panose="020F0502020204030204" pitchFamily="34" charset="0"/>
                <a:cs typeface="Arial" panose="020B0604020202020204" pitchFamily="34" charset="0"/>
                <a:hlinkClick r:id="rId26">
                  <a:extLst>
                    <a:ext uri="{A12FA001-AC4F-418D-AE19-62706E023703}">
                      <ahyp:hlinkClr xmlns:ahyp="http://schemas.microsoft.com/office/drawing/2018/hyperlinkcolor" val="tx"/>
                    </a:ext>
                  </a:extLst>
                </a:hlinkClick>
              </a:rPr>
              <a:t>Microsoft 365 Product Terms</a:t>
            </a:r>
            <a:r>
              <a:rPr kumimoji="0" lang="en-US" sz="1200" b="0" i="0" u="none" strike="noStrike" kern="1200" cap="none" spc="0" normalizeH="0" baseline="0" noProof="0" dirty="0">
                <a:ln>
                  <a:noFill/>
                </a:ln>
                <a:solidFill>
                  <a:srgbClr val="000000"/>
                </a:solidFill>
                <a:effectLst/>
                <a:uLnTx/>
                <a:uFillTx/>
                <a:latin typeface="Segoe UI"/>
                <a:ea typeface="Calibri" panose="020F0502020204030204" pitchFamily="34" charset="0"/>
                <a:cs typeface="Arial" panose="020B0604020202020204" pitchFamily="34" charset="0"/>
              </a:rPr>
              <a:t>. Review </a:t>
            </a:r>
            <a:r>
              <a:rPr kumimoji="0" lang="en-US" sz="1200" b="0" i="0" u="none" strike="noStrike" kern="1200" cap="none" spc="0" normalizeH="0" baseline="0" noProof="0" dirty="0">
                <a:ln>
                  <a:noFill/>
                </a:ln>
                <a:solidFill>
                  <a:srgbClr val="463668"/>
                </a:solidFill>
                <a:effectLst/>
                <a:uLnTx/>
                <a:uFillTx/>
                <a:latin typeface="Segoe UI"/>
                <a:ea typeface="Calibri" panose="020F0502020204030204" pitchFamily="34" charset="0"/>
                <a:cs typeface="Arial" panose="020B0604020202020204" pitchFamily="34" charset="0"/>
                <a:hlinkClick r:id="rId27" tooltip="https://privacy.microsoft.com/en-us/">
                  <a:extLst>
                    <a:ext uri="{A12FA001-AC4F-418D-AE19-62706E023703}">
                      <ahyp:hlinkClr xmlns:ahyp="http://schemas.microsoft.com/office/drawing/2018/hyperlinkcolor" val="tx"/>
                    </a:ext>
                  </a:extLst>
                </a:hlinkClick>
              </a:rPr>
              <a:t>Microsoft's privacy policy and service documentation</a:t>
            </a:r>
            <a:r>
              <a:rPr kumimoji="0" lang="en-US" sz="1200" b="0" i="0" u="none" strike="noStrike" kern="1200" cap="none" spc="0" normalizeH="0" baseline="0" noProof="0" dirty="0">
                <a:ln>
                  <a:noFill/>
                </a:ln>
                <a:solidFill>
                  <a:srgbClr val="463668"/>
                </a:solidFill>
                <a:effectLst/>
                <a:uLnTx/>
                <a:uFillTx/>
                <a:latin typeface="Segoe UI"/>
                <a:ea typeface="Calibri" panose="020F0502020204030204" pitchFamily="34" charset="0"/>
                <a:cs typeface="Arial" panose="020B0604020202020204" pitchFamily="34" charset="0"/>
              </a:rPr>
              <a:t>.</a:t>
            </a:r>
            <a:endParaRPr kumimoji="0" lang="en-US" sz="1200" b="0" i="0" u="none" strike="noStrike" kern="1200" cap="none" spc="0" normalizeH="0" baseline="0" noProof="0" dirty="0">
              <a:ln>
                <a:noFill/>
              </a:ln>
              <a:solidFill>
                <a:srgbClr val="463668"/>
              </a:solidFill>
              <a:effectLst/>
              <a:uLnTx/>
              <a:uFillTx/>
              <a:latin typeface="Segoe UI"/>
              <a:ea typeface="+mn-ea"/>
              <a:cs typeface="+mn-cs"/>
            </a:endParaRPr>
          </a:p>
        </p:txBody>
      </p:sp>
    </p:spTree>
    <p:extLst>
      <p:ext uri="{BB962C8B-B14F-4D97-AF65-F5344CB8AC3E}">
        <p14:creationId xmlns:p14="http://schemas.microsoft.com/office/powerpoint/2010/main" val="10711224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B40EBC98-C787-FC43-B1E1-6F8E7577E9F4}"/>
              </a:ext>
            </a:extLst>
          </p:cNvPr>
          <p:cNvSpPr txBox="1">
            <a:spLocks noGrp="1"/>
          </p:cNvSpPr>
          <p:nvPr>
            <p:ph type="title" idx="4294967295"/>
          </p:nvPr>
        </p:nvSpPr>
        <p:spPr>
          <a:xfrm>
            <a:off x="378786" y="589114"/>
            <a:ext cx="7107864" cy="442913"/>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914367" rtl="0" eaLnBrk="1" latinLnBrk="0" hangingPunct="1">
              <a:lnSpc>
                <a:spcPct val="90000"/>
              </a:lnSpc>
              <a:spcBef>
                <a:spcPct val="0"/>
              </a:spcBef>
              <a:buNone/>
              <a:defRPr lang="en-US" sz="3600" b="0" kern="1200" cap="none" spc="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pPr marL="0" marR="0" lvl="0" indent="0" algn="l" defTabSz="914367" rtl="0" eaLnBrk="1" fontAlgn="auto" latinLnBrk="0" hangingPunct="1">
              <a:lnSpc>
                <a:spcPct val="90000"/>
              </a:lnSpc>
              <a:spcBef>
                <a:spcPct val="0"/>
              </a:spcBef>
              <a:spcAft>
                <a:spcPts val="0"/>
              </a:spcAft>
              <a:buClrTx/>
              <a:buSzTx/>
              <a:buFontTx/>
              <a:buNone/>
              <a:tabLst/>
              <a:defRPr/>
            </a:pPr>
            <a:r>
              <a:rPr kumimoji="0" lang="en-NZ" sz="3600" b="1" i="0" u="none" strike="noStrike" kern="1200" cap="none" spc="0" normalizeH="0" baseline="0" noProof="0" dirty="0">
                <a:ln w="3175">
                  <a:noFill/>
                </a:ln>
                <a:solidFill>
                  <a:srgbClr val="463668"/>
                </a:solidFill>
                <a:effectLst/>
                <a:uLnTx/>
                <a:uFillTx/>
                <a:latin typeface="Segoe UI Semibold" panose="020B0402040204020203" pitchFamily="34" charset="0"/>
                <a:ea typeface="+mn-ea"/>
                <a:cs typeface="Segoe UI Semibold" panose="020B0402040204020203" pitchFamily="34" charset="0"/>
              </a:rPr>
              <a:t>Identify your team members</a:t>
            </a:r>
          </a:p>
        </p:txBody>
      </p:sp>
      <p:graphicFrame>
        <p:nvGraphicFramePr>
          <p:cNvPr id="8" name="Table 7">
            <a:extLst>
              <a:ext uri="{FF2B5EF4-FFF2-40B4-BE49-F238E27FC236}">
                <a16:creationId xmlns:a16="http://schemas.microsoft.com/office/drawing/2014/main" id="{A03E81E4-B0BB-5D4C-83E1-E0E35F3A8962}"/>
              </a:ext>
            </a:extLst>
          </p:cNvPr>
          <p:cNvGraphicFramePr>
            <a:graphicFrameLocks noGrp="1"/>
          </p:cNvGraphicFramePr>
          <p:nvPr>
            <p:extLst>
              <p:ext uri="{D42A27DB-BD31-4B8C-83A1-F6EECF244321}">
                <p14:modId xmlns:p14="http://schemas.microsoft.com/office/powerpoint/2010/main" val="36663912"/>
              </p:ext>
            </p:extLst>
          </p:nvPr>
        </p:nvGraphicFramePr>
        <p:xfrm>
          <a:off x="495300" y="1321653"/>
          <a:ext cx="11201400" cy="4943612"/>
        </p:xfrm>
        <a:graphic>
          <a:graphicData uri="http://schemas.openxmlformats.org/drawingml/2006/table">
            <a:tbl>
              <a:tblPr firstRow="1">
                <a:tableStyleId>{0505E3EF-67EA-436B-97B2-0124C06EBD24}</a:tableStyleId>
              </a:tblPr>
              <a:tblGrid>
                <a:gridCol w="355606">
                  <a:extLst>
                    <a:ext uri="{9D8B030D-6E8A-4147-A177-3AD203B41FA5}">
                      <a16:colId xmlns:a16="http://schemas.microsoft.com/office/drawing/2014/main" val="100001331"/>
                    </a:ext>
                  </a:extLst>
                </a:gridCol>
                <a:gridCol w="1521345">
                  <a:extLst>
                    <a:ext uri="{9D8B030D-6E8A-4147-A177-3AD203B41FA5}">
                      <a16:colId xmlns:a16="http://schemas.microsoft.com/office/drawing/2014/main" val="690375846"/>
                    </a:ext>
                  </a:extLst>
                </a:gridCol>
                <a:gridCol w="3736977">
                  <a:extLst>
                    <a:ext uri="{9D8B030D-6E8A-4147-A177-3AD203B41FA5}">
                      <a16:colId xmlns:a16="http://schemas.microsoft.com/office/drawing/2014/main" val="370522775"/>
                    </a:ext>
                  </a:extLst>
                </a:gridCol>
                <a:gridCol w="2630175">
                  <a:extLst>
                    <a:ext uri="{9D8B030D-6E8A-4147-A177-3AD203B41FA5}">
                      <a16:colId xmlns:a16="http://schemas.microsoft.com/office/drawing/2014/main" val="2948598737"/>
                    </a:ext>
                  </a:extLst>
                </a:gridCol>
                <a:gridCol w="2957297">
                  <a:extLst>
                    <a:ext uri="{9D8B030D-6E8A-4147-A177-3AD203B41FA5}">
                      <a16:colId xmlns:a16="http://schemas.microsoft.com/office/drawing/2014/main" val="1194046653"/>
                    </a:ext>
                  </a:extLst>
                </a:gridCol>
              </a:tblGrid>
              <a:tr h="282694">
                <a:tc rowSpan="11">
                  <a:txBody>
                    <a:bodyPr/>
                    <a:lstStyle/>
                    <a:p>
                      <a:pPr algn="ctr">
                        <a:lnSpc>
                          <a:spcPct val="100000"/>
                        </a:lnSpc>
                      </a:pPr>
                      <a:r>
                        <a:rPr lang="en-US" sz="1200" kern="1200">
                          <a:ln w="3175">
                            <a:noFill/>
                          </a:ln>
                          <a:solidFill>
                            <a:schemeClr val="bg1"/>
                          </a:solidFill>
                          <a:latin typeface="+mj-lt"/>
                          <a:cs typeface="Segoe UI Semilight" panose="020B0402040204020203" pitchFamily="34" charset="0"/>
                        </a:rPr>
                        <a:t>Key roles</a:t>
                      </a:r>
                      <a:endParaRPr lang="en-US" sz="1200" b="1" i="0" kern="1200">
                        <a:ln w="3175">
                          <a:noFill/>
                        </a:ln>
                        <a:solidFill>
                          <a:schemeClr val="bg1"/>
                        </a:solidFill>
                        <a:latin typeface="+mj-lt"/>
                        <a:ea typeface="+mn-ea"/>
                        <a:cs typeface="Segoe UI Semilight" panose="020B0402040204020203" pitchFamily="34" charset="0"/>
                      </a:endParaRPr>
                    </a:p>
                  </a:txBody>
                  <a:tcPr marL="89642" marR="89642" marT="17928" marB="17928" vert="vert270"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8661C5"/>
                    </a:solidFill>
                  </a:tcPr>
                </a:tc>
                <a:tc>
                  <a:txBody>
                    <a:bodyPr/>
                    <a:lstStyle/>
                    <a:p>
                      <a:pPr algn="ctr">
                        <a:lnSpc>
                          <a:spcPct val="100000"/>
                        </a:lnSpc>
                      </a:pPr>
                      <a:r>
                        <a:rPr lang="en-US" sz="1200" kern="1200">
                          <a:ln w="3175">
                            <a:noFill/>
                          </a:ln>
                          <a:solidFill>
                            <a:schemeClr val="bg1"/>
                          </a:solidFill>
                          <a:latin typeface="+mj-lt"/>
                          <a:cs typeface="Segoe UI Semilight" panose="020B0402040204020203" pitchFamily="34" charset="0"/>
                        </a:rPr>
                        <a:t>Role</a:t>
                      </a:r>
                      <a:endParaRPr lang="en-US" sz="1200" b="1" i="0" kern="1200">
                        <a:ln w="3175">
                          <a:noFill/>
                        </a:ln>
                        <a:solidFill>
                          <a:schemeClr val="bg1"/>
                        </a:solidFill>
                        <a:latin typeface="+mj-lt"/>
                        <a:ea typeface="+mn-ea"/>
                        <a:cs typeface="Segoe UI Semilight" panose="020B0402040204020203" pitchFamily="34" charset="0"/>
                      </a:endParaRPr>
                    </a:p>
                  </a:txBody>
                  <a:tcPr marL="89642" marR="89642"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463668"/>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200" kern="1200">
                          <a:ln w="3175">
                            <a:noFill/>
                          </a:ln>
                          <a:solidFill>
                            <a:schemeClr val="bg1"/>
                          </a:solidFill>
                          <a:latin typeface="+mj-lt"/>
                          <a:cs typeface="Segoe UI Semilight" panose="020B0402040204020203" pitchFamily="34" charset="0"/>
                        </a:rPr>
                        <a:t>Responsibilities</a:t>
                      </a:r>
                      <a:endParaRPr lang="en-US" sz="1200" b="1" i="0" kern="1200">
                        <a:ln w="3175">
                          <a:noFill/>
                        </a:ln>
                        <a:solidFill>
                          <a:schemeClr val="bg1"/>
                        </a:solidFill>
                        <a:latin typeface="+mj-lt"/>
                        <a:ea typeface="+mn-ea"/>
                        <a:cs typeface="Segoe UI Semilight" panose="020B0402040204020203" pitchFamily="34" charset="0"/>
                      </a:endParaRPr>
                    </a:p>
                  </a:txBody>
                  <a:tcPr marL="143428" marR="0"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463668"/>
                    </a:solidFill>
                  </a:tcPr>
                </a:tc>
                <a:tc>
                  <a:txBody>
                    <a:bodyPr/>
                    <a:lstStyle/>
                    <a:p>
                      <a:pPr algn="ctr">
                        <a:lnSpc>
                          <a:spcPct val="100000"/>
                        </a:lnSpc>
                      </a:pPr>
                      <a:r>
                        <a:rPr lang="en-US" sz="1200" kern="1200">
                          <a:ln w="3175">
                            <a:noFill/>
                          </a:ln>
                          <a:solidFill>
                            <a:schemeClr val="bg1"/>
                          </a:solidFill>
                          <a:latin typeface="+mj-lt"/>
                          <a:cs typeface="Segoe UI Semilight" panose="020B0402040204020203" pitchFamily="34" charset="0"/>
                        </a:rPr>
                        <a:t>Department</a:t>
                      </a:r>
                      <a:endParaRPr lang="en-US" sz="1200" b="1" i="0" kern="1200">
                        <a:ln w="3175">
                          <a:noFill/>
                        </a:ln>
                        <a:solidFill>
                          <a:schemeClr val="bg1"/>
                        </a:solidFill>
                        <a:latin typeface="+mj-lt"/>
                        <a:ea typeface="+mn-ea"/>
                        <a:cs typeface="Segoe UI Semilight" panose="020B0402040204020203" pitchFamily="34" charset="0"/>
                      </a:endParaRP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463668"/>
                    </a:solidFill>
                  </a:tcPr>
                </a:tc>
                <a:tc>
                  <a:txBody>
                    <a:bodyPr/>
                    <a:lstStyle/>
                    <a:p>
                      <a:pPr algn="ctr">
                        <a:lnSpc>
                          <a:spcPct val="100000"/>
                        </a:lnSpc>
                      </a:pPr>
                      <a:r>
                        <a:rPr lang="en-US" sz="1200" b="1" i="0" kern="1200">
                          <a:ln w="3175">
                            <a:noFill/>
                          </a:ln>
                          <a:solidFill>
                            <a:schemeClr val="bg1"/>
                          </a:solidFill>
                          <a:latin typeface="+mj-lt"/>
                          <a:ea typeface="+mn-ea"/>
                          <a:cs typeface="Segoe UI Semilight" panose="020B0402040204020203" pitchFamily="34" charset="0"/>
                        </a:rPr>
                        <a:t>Team member(s) identified for role</a:t>
                      </a: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463668"/>
                    </a:solidFill>
                  </a:tcPr>
                </a:tc>
                <a:extLst>
                  <a:ext uri="{0D108BD9-81ED-4DB2-BD59-A6C34878D82A}">
                    <a16:rowId xmlns:a16="http://schemas.microsoft.com/office/drawing/2014/main" val="2642787202"/>
                  </a:ext>
                </a:extLst>
              </a:tr>
              <a:tr h="793564">
                <a:tc vMerge="1">
                  <a:txBody>
                    <a:bodyPr/>
                    <a:lstStyle/>
                    <a:p>
                      <a:pPr marL="0" algn="l" defTabSz="932559" rtl="0" eaLnBrk="1" latinLnBrk="0" hangingPunct="1">
                        <a:lnSpc>
                          <a:spcPct val="100000"/>
                        </a:lnSpc>
                      </a:pPr>
                      <a:endParaRPr lang="en-US" sz="1200" b="1" i="0" kern="1200">
                        <a:solidFill>
                          <a:srgbClr val="0278D4"/>
                        </a:solidFill>
                        <a:latin typeface="Segoe UI Semibold" panose="020B0402040204020203" pitchFamily="34" charset="0"/>
                        <a:ea typeface="+mn-ea"/>
                        <a:cs typeface="Segoe UI Semibold" panose="020B0402040204020203" pitchFamily="34" charset="0"/>
                      </a:endParaRPr>
                    </a:p>
                  </a:txBody>
                  <a:tcPr marL="89642" marR="89642" marT="17928" marB="179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BEBEB"/>
                    </a:solidFill>
                  </a:tcPr>
                </a:tc>
                <a:tc>
                  <a:txBody>
                    <a:bodyPr/>
                    <a:lstStyle/>
                    <a:p>
                      <a:pPr marL="0" algn="l" defTabSz="932559" rtl="0" eaLnBrk="1" latinLnBrk="0" hangingPunct="1">
                        <a:lnSpc>
                          <a:spcPct val="100000"/>
                        </a:lnSpc>
                      </a:pPr>
                      <a:r>
                        <a:rPr lang="en-US" sz="1000" kern="1200">
                          <a:latin typeface="Segoe UI Semibold" panose="020B0702040204020203" pitchFamily="34" charset="0"/>
                          <a:cs typeface="Segoe UI Semibold" panose="020B0702040204020203" pitchFamily="34" charset="0"/>
                        </a:rPr>
                        <a:t>Executive sponsor</a:t>
                      </a:r>
                      <a:endParaRPr lang="en-US" sz="1000" b="1" i="0" kern="1200">
                        <a:solidFill>
                          <a:srgbClr val="0278D4"/>
                        </a:solidFill>
                        <a:latin typeface="Segoe UI Semibold" panose="020B0702040204020203" pitchFamily="34" charset="0"/>
                        <a:ea typeface="+mn-ea"/>
                        <a:cs typeface="Segoe UI Semibold" panose="020B0702040204020203" pitchFamily="34" charset="0"/>
                      </a:endParaRPr>
                    </a:p>
                  </a:txBody>
                  <a:tcPr marL="89642" marR="89642"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4F3F5"/>
                    </a:solidFill>
                  </a:tcPr>
                </a:tc>
                <a:tc>
                  <a:txBody>
                    <a:bodyPr/>
                    <a:lstStyle/>
                    <a:p>
                      <a:pPr marL="0" marR="0" lvl="0" indent="0" algn="l" defTabSz="932559" rtl="0" eaLnBrk="1" fontAlgn="auto" latinLnBrk="0" hangingPunct="1">
                        <a:lnSpc>
                          <a:spcPct val="100000"/>
                        </a:lnSpc>
                        <a:spcBef>
                          <a:spcPts val="0"/>
                        </a:spcBef>
                        <a:spcAft>
                          <a:spcPts val="0"/>
                        </a:spcAft>
                        <a:buClrTx/>
                        <a:buSzTx/>
                        <a:buFontTx/>
                        <a:buNone/>
                        <a:tabLst/>
                        <a:defRPr/>
                      </a:pPr>
                      <a:r>
                        <a:rPr lang="en-US" sz="1000" b="0" i="0" kern="1200">
                          <a:solidFill>
                            <a:schemeClr val="tx1"/>
                          </a:solidFill>
                          <a:latin typeface="Segoe UI" panose="020B0502040204020203" pitchFamily="34" charset="0"/>
                          <a:ea typeface="Segoe UI" pitchFamily="34" charset="0"/>
                          <a:cs typeface="Segoe UI" panose="020B0502040204020203" pitchFamily="34" charset="0"/>
                        </a:rPr>
                        <a:t>Send Copilot Launch announcement. Help identify and prioritize top HR needs. Connect with Security, HR and IT leaders across the organization.</a:t>
                      </a:r>
                    </a:p>
                    <a:p>
                      <a:pPr marL="0" marR="0" lvl="0" indent="0" algn="l" defTabSz="932559" rtl="0" eaLnBrk="1" fontAlgn="auto" latinLnBrk="0" hangingPunct="1">
                        <a:lnSpc>
                          <a:spcPct val="100000"/>
                        </a:lnSpc>
                        <a:spcBef>
                          <a:spcPts val="0"/>
                        </a:spcBef>
                        <a:spcAft>
                          <a:spcPts val="0"/>
                        </a:spcAft>
                        <a:buClrTx/>
                        <a:buSzTx/>
                        <a:buFontTx/>
                        <a:buNone/>
                        <a:tabLst/>
                        <a:defRPr/>
                      </a:pPr>
                      <a:r>
                        <a:rPr lang="en-US" sz="1000" b="0" i="0" kern="1200">
                          <a:solidFill>
                            <a:schemeClr val="tx1"/>
                          </a:solidFill>
                          <a:latin typeface="Segoe UI" panose="020B0502040204020203" pitchFamily="34" charset="0"/>
                          <a:ea typeface="Segoe UI" pitchFamily="34" charset="0"/>
                          <a:cs typeface="Segoe UI" panose="020B0502040204020203" pitchFamily="34" charset="0"/>
                        </a:rPr>
                        <a:t>Actively participate in and use the Copilot capabilities to help drive and reinforce adoption.</a:t>
                      </a:r>
                    </a:p>
                  </a:txBody>
                  <a:tcPr marL="91403" marR="0"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4F3F5"/>
                    </a:solidFill>
                  </a:tcPr>
                </a:tc>
                <a:tc>
                  <a:txBody>
                    <a:bodyPr/>
                    <a:lstStyle/>
                    <a:p>
                      <a:pPr marL="0" algn="l" defTabSz="932559" rtl="0" eaLnBrk="1" latinLnBrk="0" hangingPunct="1">
                        <a:lnSpc>
                          <a:spcPct val="100000"/>
                        </a:lnSpc>
                      </a:pPr>
                      <a:r>
                        <a:rPr lang="en-US" sz="1000" b="0" i="0" kern="1200">
                          <a:solidFill>
                            <a:schemeClr val="tx1"/>
                          </a:solidFill>
                          <a:latin typeface="Segoe UI" panose="020B0502040204020203" pitchFamily="34" charset="0"/>
                          <a:ea typeface="Segoe UI" pitchFamily="34" charset="0"/>
                          <a:cs typeface="Segoe UI" panose="020B0502040204020203" pitchFamily="34" charset="0"/>
                        </a:rPr>
                        <a:t>VP, HR</a:t>
                      </a: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4F3F5"/>
                    </a:solidFill>
                  </a:tcPr>
                </a:tc>
                <a:tc>
                  <a:txBody>
                    <a:bodyPr/>
                    <a:lstStyle/>
                    <a:p>
                      <a:pPr marL="0" algn="l" defTabSz="932559" rtl="0" eaLnBrk="1" latinLnBrk="0" hangingPunct="1">
                        <a:lnSpc>
                          <a:spcPct val="100000"/>
                        </a:lnSpc>
                      </a:pPr>
                      <a:r>
                        <a:rPr lang="en-US" sz="1000" b="0" i="0" kern="1200">
                          <a:solidFill>
                            <a:schemeClr val="tx1"/>
                          </a:solidFill>
                          <a:latin typeface="Segoe UI" panose="020B0502040204020203" pitchFamily="34" charset="0"/>
                          <a:ea typeface="Segoe UI" pitchFamily="34" charset="0"/>
                          <a:cs typeface="Segoe UI" panose="020B0502040204020203" pitchFamily="34" charset="0"/>
                        </a:rPr>
                        <a:t>Jane Doe</a:t>
                      </a: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4F3F5"/>
                    </a:solidFill>
                  </a:tcPr>
                </a:tc>
                <a:extLst>
                  <a:ext uri="{0D108BD9-81ED-4DB2-BD59-A6C34878D82A}">
                    <a16:rowId xmlns:a16="http://schemas.microsoft.com/office/drawing/2014/main" val="10001"/>
                  </a:ext>
                </a:extLst>
              </a:tr>
              <a:tr h="426740">
                <a:tc vMerge="1">
                  <a:txBody>
                    <a:bodyPr/>
                    <a:lstStyle/>
                    <a:p>
                      <a:pPr marL="0" marR="0" lvl="0" indent="0" algn="l" defTabSz="932559" rtl="0" eaLnBrk="1" fontAlgn="auto" latinLnBrk="0" hangingPunct="1">
                        <a:lnSpc>
                          <a:spcPct val="100000"/>
                        </a:lnSpc>
                        <a:spcBef>
                          <a:spcPts val="0"/>
                        </a:spcBef>
                        <a:spcAft>
                          <a:spcPts val="0"/>
                        </a:spcAft>
                        <a:buClrTx/>
                        <a:buSzTx/>
                        <a:buFontTx/>
                        <a:buNone/>
                        <a:tabLst/>
                        <a:defRPr/>
                      </a:pPr>
                      <a:endParaRPr lang="en-US" sz="1200" b="1" i="0" kern="1200">
                        <a:solidFill>
                          <a:srgbClr val="0278D4"/>
                        </a:solidFill>
                        <a:latin typeface="Segoe UI Semibold" panose="020B0402040204020203" pitchFamily="34" charset="0"/>
                        <a:ea typeface="+mn-ea"/>
                        <a:cs typeface="Segoe UI Semibold" panose="020B0402040204020203" pitchFamily="34" charset="0"/>
                      </a:endParaRPr>
                    </a:p>
                  </a:txBody>
                  <a:tcPr marL="89642" marR="89642" marT="17928" marB="179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rgbClr val="EBEBEB"/>
                    </a:solidFill>
                  </a:tcPr>
                </a:tc>
                <a:tc>
                  <a:txBody>
                    <a:bodyPr/>
                    <a:lstStyle/>
                    <a:p>
                      <a:pPr marL="0" marR="0" lvl="0" indent="0" algn="l" defTabSz="932559" rtl="0" eaLnBrk="1" fontAlgn="auto" latinLnBrk="0" hangingPunct="1">
                        <a:lnSpc>
                          <a:spcPct val="100000"/>
                        </a:lnSpc>
                        <a:spcBef>
                          <a:spcPts val="0"/>
                        </a:spcBef>
                        <a:spcAft>
                          <a:spcPts val="0"/>
                        </a:spcAft>
                        <a:buClrTx/>
                        <a:buSzTx/>
                        <a:buFontTx/>
                        <a:buNone/>
                        <a:tabLst/>
                        <a:defRPr/>
                      </a:pPr>
                      <a:r>
                        <a:rPr lang="en-US" sz="1000" kern="1200">
                          <a:latin typeface="Segoe UI Semibold" panose="020B0702040204020203" pitchFamily="34" charset="0"/>
                          <a:cs typeface="Segoe UI Semibold" panose="020B0702040204020203" pitchFamily="34" charset="0"/>
                        </a:rPr>
                        <a:t>Department leads </a:t>
                      </a:r>
                      <a:r>
                        <a:rPr lang="en-US" sz="1000" kern="1200">
                          <a:latin typeface="Segoe UI Semilight" panose="020B0402040204020203" pitchFamily="34" charset="0"/>
                          <a:cs typeface="Segoe UI Semilight" panose="020B0402040204020203" pitchFamily="34" charset="0"/>
                        </a:rPr>
                        <a:t>(Stakeholders)</a:t>
                      </a:r>
                      <a:endParaRPr lang="en-US" sz="1000" b="1" i="0" kern="1200">
                        <a:solidFill>
                          <a:srgbClr val="0278D4"/>
                        </a:solidFill>
                        <a:latin typeface="Segoe UI Semilight" panose="020B0402040204020203" pitchFamily="34" charset="0"/>
                        <a:ea typeface="+mn-ea"/>
                        <a:cs typeface="Segoe UI Semilight" panose="020B0402040204020203" pitchFamily="34" charset="0"/>
                      </a:endParaRPr>
                    </a:p>
                  </a:txBody>
                  <a:tcPr marL="89642" marR="89642"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marR="0" lvl="0" indent="0" algn="l" defTabSz="932559" rtl="0" eaLnBrk="1" fontAlgn="auto" latinLnBrk="0" hangingPunct="1">
                        <a:lnSpc>
                          <a:spcPct val="100000"/>
                        </a:lnSpc>
                        <a:spcBef>
                          <a:spcPts val="0"/>
                        </a:spcBef>
                        <a:spcAft>
                          <a:spcPts val="0"/>
                        </a:spcAft>
                        <a:buClrTx/>
                        <a:buSzTx/>
                        <a:buFontTx/>
                        <a:buNone/>
                        <a:tabLst/>
                        <a:defRPr/>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91403" marR="0"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002"/>
                  </a:ext>
                </a:extLst>
              </a:tr>
              <a:tr h="426740">
                <a:tc vMerge="1">
                  <a:txBody>
                    <a:bodyPr/>
                    <a:lstStyle/>
                    <a:p>
                      <a:pPr marL="0" algn="l" defTabSz="932559" rtl="0" eaLnBrk="1" latinLnBrk="0" hangingPunct="1">
                        <a:lnSpc>
                          <a:spcPct val="100000"/>
                        </a:lnSpc>
                      </a:pPr>
                      <a:endParaRPr lang="en-US" sz="1200" b="1" i="0" kern="1200">
                        <a:solidFill>
                          <a:srgbClr val="0278D4"/>
                        </a:solidFill>
                        <a:latin typeface="Segoe UI Semibold" panose="020B0402040204020203" pitchFamily="34" charset="0"/>
                        <a:ea typeface="+mn-ea"/>
                        <a:cs typeface="Segoe UI Semibold" panose="020B0402040204020203" pitchFamily="34" charset="0"/>
                      </a:endParaRPr>
                    </a:p>
                  </a:txBody>
                  <a:tcPr marL="89642" marR="89642" marT="17928" marB="179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rgbClr val="EBEBEB"/>
                    </a:solidFill>
                  </a:tcPr>
                </a:tc>
                <a:tc>
                  <a:txBody>
                    <a:bodyPr/>
                    <a:lstStyle/>
                    <a:p>
                      <a:pPr marL="0" marR="0" lvl="0" indent="0" algn="l" defTabSz="932559" rtl="0" eaLnBrk="1" fontAlgn="auto" latinLnBrk="0" hangingPunct="1">
                        <a:lnSpc>
                          <a:spcPct val="100000"/>
                        </a:lnSpc>
                        <a:spcBef>
                          <a:spcPts val="0"/>
                        </a:spcBef>
                        <a:spcAft>
                          <a:spcPts val="0"/>
                        </a:spcAft>
                        <a:buClrTx/>
                        <a:buSzTx/>
                        <a:buFontTx/>
                        <a:buNone/>
                        <a:tabLst/>
                        <a:defRPr/>
                      </a:pPr>
                      <a:r>
                        <a:rPr lang="en-US" sz="1000" kern="1200">
                          <a:latin typeface="Segoe UI Semibold" panose="020B0702040204020203" pitchFamily="34" charset="0"/>
                          <a:cs typeface="Segoe UI Semibold" panose="020B0702040204020203" pitchFamily="34" charset="0"/>
                        </a:rPr>
                        <a:t>Security lead</a:t>
                      </a:r>
                    </a:p>
                  </a:txBody>
                  <a:tcPr marL="89642" marR="89642"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4F3F5"/>
                    </a:solidFill>
                  </a:tcPr>
                </a:tc>
                <a:tc>
                  <a:txBody>
                    <a:bodyPr/>
                    <a:lstStyle/>
                    <a:p>
                      <a:pPr marL="0" marR="0" indent="0" algn="l" defTabSz="932559" rtl="0" eaLnBrk="1" fontAlgn="auto" latinLnBrk="0" hangingPunct="1">
                        <a:lnSpc>
                          <a:spcPct val="100000"/>
                        </a:lnSpc>
                        <a:spcBef>
                          <a:spcPts val="0"/>
                        </a:spcBef>
                        <a:spcAft>
                          <a:spcPts val="0"/>
                        </a:spcAft>
                        <a:buClrTx/>
                        <a:buSzTx/>
                        <a:buFontTx/>
                        <a:buNone/>
                        <a:tabLst/>
                        <a:defRPr/>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91403" marR="0"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4F3F5"/>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4F3F5"/>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4F3F5"/>
                    </a:solidFill>
                  </a:tcPr>
                </a:tc>
                <a:extLst>
                  <a:ext uri="{0D108BD9-81ED-4DB2-BD59-A6C34878D82A}">
                    <a16:rowId xmlns:a16="http://schemas.microsoft.com/office/drawing/2014/main" val="225390172"/>
                  </a:ext>
                </a:extLst>
              </a:tr>
              <a:tr h="426740">
                <a:tc vMerge="1">
                  <a:txBody>
                    <a:bodyPr/>
                    <a:lstStyle/>
                    <a:p>
                      <a:pPr marL="0" algn="l" defTabSz="932559" rtl="0" eaLnBrk="1" latinLnBrk="0" hangingPunct="1">
                        <a:lnSpc>
                          <a:spcPct val="100000"/>
                        </a:lnSpc>
                      </a:pPr>
                      <a:endParaRPr lang="en-US" sz="1200" b="1" i="0" kern="1200">
                        <a:solidFill>
                          <a:srgbClr val="0278D4"/>
                        </a:solidFill>
                        <a:latin typeface="Segoe UI Semibold" panose="020B0402040204020203" pitchFamily="34" charset="0"/>
                        <a:ea typeface="+mn-ea"/>
                        <a:cs typeface="Segoe UI Semibold" panose="020B0402040204020203" pitchFamily="34" charset="0"/>
                      </a:endParaRPr>
                    </a:p>
                  </a:txBody>
                  <a:tcPr marL="89642" marR="89642" marT="17928" marB="179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solidFill>
                      <a:srgbClr val="EBEBEB"/>
                    </a:solidFill>
                  </a:tcPr>
                </a:tc>
                <a:tc>
                  <a:txBody>
                    <a:bodyPr/>
                    <a:lstStyle/>
                    <a:p>
                      <a:pPr marL="0" marR="0" lvl="0" indent="0" algn="l" defTabSz="932559" rtl="0" eaLnBrk="1" fontAlgn="auto" latinLnBrk="0" hangingPunct="1">
                        <a:lnSpc>
                          <a:spcPct val="100000"/>
                        </a:lnSpc>
                        <a:spcBef>
                          <a:spcPts val="0"/>
                        </a:spcBef>
                        <a:spcAft>
                          <a:spcPts val="0"/>
                        </a:spcAft>
                        <a:buClrTx/>
                        <a:buSzTx/>
                        <a:buFontTx/>
                        <a:buNone/>
                        <a:tabLst/>
                        <a:defRPr/>
                      </a:pPr>
                      <a:r>
                        <a:rPr lang="en-US" sz="1000" kern="1200">
                          <a:latin typeface="Segoe UI Semibold" panose="020B0702040204020203" pitchFamily="34" charset="0"/>
                          <a:cs typeface="Segoe UI Semibold" panose="020B0702040204020203" pitchFamily="34" charset="0"/>
                        </a:rPr>
                        <a:t>Communication lead</a:t>
                      </a:r>
                      <a:endParaRPr lang="en-US" sz="1000" b="1" i="0" kern="1200">
                        <a:solidFill>
                          <a:srgbClr val="0278D4"/>
                        </a:solidFill>
                        <a:latin typeface="Segoe UI Semibold" panose="020B0702040204020203" pitchFamily="34" charset="0"/>
                        <a:ea typeface="+mn-ea"/>
                        <a:cs typeface="Segoe UI Semibold" panose="020B0702040204020203" pitchFamily="34" charset="0"/>
                      </a:endParaRPr>
                    </a:p>
                  </a:txBody>
                  <a:tcPr marL="89642" marR="89642"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91403" marR="0"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0003"/>
                  </a:ext>
                </a:extLst>
              </a:tr>
              <a:tr h="426219">
                <a:tc vMerge="1">
                  <a:txBody>
                    <a:bodyPr/>
                    <a:lstStyle/>
                    <a:p>
                      <a:pPr marL="0" algn="l" defTabSz="932559" rtl="0" eaLnBrk="1" latinLnBrk="0" hangingPunct="1">
                        <a:lnSpc>
                          <a:spcPct val="100000"/>
                        </a:lnSpc>
                      </a:pPr>
                      <a:endParaRPr lang="en-US" sz="1200" b="1" i="0" kern="1200">
                        <a:solidFill>
                          <a:srgbClr val="0278D4"/>
                        </a:solidFill>
                        <a:latin typeface="Segoe UI Semibold" panose="020B0402040204020203" pitchFamily="34" charset="0"/>
                        <a:ea typeface="+mn-ea"/>
                        <a:cs typeface="Segoe UI Semibold" panose="020B0402040204020203" pitchFamily="34" charset="0"/>
                      </a:endParaRPr>
                    </a:p>
                  </a:txBody>
                  <a:tcPr marL="89642" marR="89642" marT="17928" marB="179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noFill/>
                  </a:tcPr>
                </a:tc>
                <a:tc>
                  <a:txBody>
                    <a:bodyPr/>
                    <a:lstStyle/>
                    <a:p>
                      <a:pPr marL="0" marR="0" lvl="0" indent="0" algn="l" defTabSz="932559" rtl="0" eaLnBrk="1" fontAlgn="auto" latinLnBrk="0" hangingPunct="1">
                        <a:lnSpc>
                          <a:spcPct val="100000"/>
                        </a:lnSpc>
                        <a:spcBef>
                          <a:spcPts val="0"/>
                        </a:spcBef>
                        <a:spcAft>
                          <a:spcPts val="0"/>
                        </a:spcAft>
                        <a:buClrTx/>
                        <a:buSzTx/>
                        <a:buFontTx/>
                        <a:buNone/>
                        <a:tabLst/>
                        <a:defRPr/>
                      </a:pPr>
                      <a:r>
                        <a:rPr lang="en-US" sz="1000" kern="1200">
                          <a:latin typeface="Segoe UI Semibold" panose="020B0702040204020203" pitchFamily="34" charset="0"/>
                          <a:cs typeface="Segoe UI Semibold" panose="020B0702040204020203" pitchFamily="34" charset="0"/>
                        </a:rPr>
                        <a:t>Legal leadership</a:t>
                      </a:r>
                      <a:endParaRPr lang="en-US" sz="1000" b="1" i="0" kern="1200">
                        <a:solidFill>
                          <a:srgbClr val="0278D4"/>
                        </a:solidFill>
                        <a:latin typeface="Segoe UI Semibold" panose="020B0702040204020203" pitchFamily="34" charset="0"/>
                        <a:ea typeface="+mn-ea"/>
                        <a:cs typeface="Segoe UI Semibold" panose="020B0702040204020203" pitchFamily="34" charset="0"/>
                      </a:endParaRPr>
                    </a:p>
                  </a:txBody>
                  <a:tcPr marL="89642" marR="89642"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4F3F5"/>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91403" marR="0"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4F3F5"/>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4F3F5"/>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4F3F5"/>
                    </a:solidFill>
                  </a:tcPr>
                </a:tc>
                <a:extLst>
                  <a:ext uri="{0D108BD9-81ED-4DB2-BD59-A6C34878D82A}">
                    <a16:rowId xmlns:a16="http://schemas.microsoft.com/office/drawing/2014/main" val="10005"/>
                  </a:ext>
                </a:extLst>
              </a:tr>
              <a:tr h="451747">
                <a:tc vMerge="1">
                  <a:txBody>
                    <a:bodyPr/>
                    <a:lstStyle/>
                    <a:p>
                      <a:pPr marL="0" algn="l" defTabSz="932559" rtl="0" eaLnBrk="1" latinLnBrk="0" hangingPunct="1">
                        <a:lnSpc>
                          <a:spcPct val="100000"/>
                        </a:lnSpc>
                      </a:pPr>
                      <a:endParaRPr lang="en-US" sz="1200" b="1" i="0" kern="1200">
                        <a:solidFill>
                          <a:srgbClr val="0278D4"/>
                        </a:solidFill>
                        <a:latin typeface="Segoe UI Semibold" panose="020B0402040204020203" pitchFamily="34" charset="0"/>
                        <a:ea typeface="+mn-ea"/>
                        <a:cs typeface="Segoe UI Semibold" panose="020B0402040204020203" pitchFamily="34" charset="0"/>
                      </a:endParaRPr>
                    </a:p>
                  </a:txBody>
                  <a:tcPr marL="89642" marR="89642" marT="17928" marB="179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noFill/>
                  </a:tcPr>
                </a:tc>
                <a:tc>
                  <a:txBody>
                    <a:bodyPr/>
                    <a:lstStyle/>
                    <a:p>
                      <a:pPr marL="0" marR="0" lvl="0" indent="0" algn="l" defTabSz="932559" rtl="0" eaLnBrk="1" fontAlgn="auto" latinLnBrk="0" hangingPunct="1">
                        <a:lnSpc>
                          <a:spcPct val="100000"/>
                        </a:lnSpc>
                        <a:spcBef>
                          <a:spcPts val="0"/>
                        </a:spcBef>
                        <a:spcAft>
                          <a:spcPts val="0"/>
                        </a:spcAft>
                        <a:buClrTx/>
                        <a:buSzTx/>
                        <a:buFontTx/>
                        <a:buNone/>
                        <a:tabLst/>
                        <a:defRPr/>
                      </a:pPr>
                      <a:r>
                        <a:rPr lang="en-US" sz="1000" kern="1200">
                          <a:latin typeface="Segoe UI Semibold" panose="020B0702040204020203" pitchFamily="34" charset="0"/>
                          <a:cs typeface="Segoe UI Semibold" panose="020B0702040204020203" pitchFamily="34" charset="0"/>
                        </a:rPr>
                        <a:t>IT/technical staff</a:t>
                      </a:r>
                      <a:endParaRPr lang="en-US" sz="1000" b="1" i="0" kern="1200">
                        <a:solidFill>
                          <a:srgbClr val="0278D4"/>
                        </a:solidFill>
                        <a:latin typeface="Segoe UI Semibold" panose="020B0702040204020203" pitchFamily="34" charset="0"/>
                        <a:ea typeface="+mn-ea"/>
                        <a:cs typeface="Segoe UI Semibold" panose="020B0702040204020203" pitchFamily="34" charset="0"/>
                      </a:endParaRPr>
                    </a:p>
                  </a:txBody>
                  <a:tcPr marL="89642" marR="89642"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91403" marR="0"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525268913"/>
                  </a:ext>
                </a:extLst>
              </a:tr>
              <a:tr h="426219">
                <a:tc vMerge="1">
                  <a:txBody>
                    <a:bodyPr/>
                    <a:lstStyle/>
                    <a:p>
                      <a:pPr marL="0" algn="l" defTabSz="932559" rtl="0" eaLnBrk="1" latinLnBrk="0" hangingPunct="1">
                        <a:lnSpc>
                          <a:spcPct val="100000"/>
                        </a:lnSpc>
                      </a:pPr>
                      <a:endParaRPr lang="en-US" sz="1200" b="1" i="0" kern="1200">
                        <a:solidFill>
                          <a:srgbClr val="0278D4"/>
                        </a:solidFill>
                        <a:latin typeface="Segoe UI Semibold" panose="020B0402040204020203" pitchFamily="34" charset="0"/>
                        <a:ea typeface="+mn-ea"/>
                        <a:cs typeface="Segoe UI Semibold" panose="020B0402040204020203" pitchFamily="34" charset="0"/>
                      </a:endParaRPr>
                    </a:p>
                  </a:txBody>
                  <a:tcPr marL="89642" marR="89642" marT="17928" marB="1792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2">
                          <a:lumMod val="75000"/>
                        </a:schemeClr>
                      </a:solidFill>
                      <a:prstDash val="solid"/>
                      <a:round/>
                      <a:headEnd type="none" w="med" len="med"/>
                      <a:tailEnd type="none" w="med" len="med"/>
                    </a:lnT>
                    <a:lnB w="12700" cap="flat" cmpd="sng" algn="ctr">
                      <a:solidFill>
                        <a:schemeClr val="bg2">
                          <a:lumMod val="75000"/>
                        </a:schemeClr>
                      </a:solidFill>
                      <a:prstDash val="solid"/>
                      <a:round/>
                      <a:headEnd type="none" w="med" len="med"/>
                      <a:tailEnd type="none" w="med" len="med"/>
                    </a:lnB>
                    <a:noFill/>
                  </a:tcPr>
                </a:tc>
                <a:tc>
                  <a:txBody>
                    <a:bodyPr/>
                    <a:lstStyle/>
                    <a:p>
                      <a:pPr marL="0" marR="0" lvl="0" indent="0" algn="l" defTabSz="932559" rtl="0" eaLnBrk="1" fontAlgn="auto" latinLnBrk="0" hangingPunct="1">
                        <a:lnSpc>
                          <a:spcPct val="100000"/>
                        </a:lnSpc>
                        <a:spcBef>
                          <a:spcPts val="0"/>
                        </a:spcBef>
                        <a:spcAft>
                          <a:spcPts val="0"/>
                        </a:spcAft>
                        <a:buClrTx/>
                        <a:buSzTx/>
                        <a:buFontTx/>
                        <a:buNone/>
                        <a:tabLst/>
                        <a:defRPr/>
                      </a:pPr>
                      <a:r>
                        <a:rPr lang="en-US" sz="1000" kern="1200">
                          <a:latin typeface="Segoe UI Semibold" panose="020B0702040204020203" pitchFamily="34" charset="0"/>
                          <a:cs typeface="Segoe UI Semibold" panose="020B0702040204020203" pitchFamily="34" charset="0"/>
                        </a:rPr>
                        <a:t>Early adopters</a:t>
                      </a:r>
                      <a:endParaRPr lang="en-US" sz="1000" b="1" i="0" kern="1200">
                        <a:solidFill>
                          <a:srgbClr val="0278D4"/>
                        </a:solidFill>
                        <a:latin typeface="Segoe UI Semibold" panose="020B0702040204020203" pitchFamily="34" charset="0"/>
                        <a:ea typeface="+mn-ea"/>
                        <a:cs typeface="Segoe UI Semibold" panose="020B0702040204020203" pitchFamily="34" charset="0"/>
                      </a:endParaRPr>
                    </a:p>
                  </a:txBody>
                  <a:tcPr marL="89642" marR="89642"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4F3F5"/>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91403" marR="0"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CEBED"/>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4F3F5"/>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4F3F5"/>
                    </a:solidFill>
                  </a:tcPr>
                </a:tc>
                <a:extLst>
                  <a:ext uri="{0D108BD9-81ED-4DB2-BD59-A6C34878D82A}">
                    <a16:rowId xmlns:a16="http://schemas.microsoft.com/office/drawing/2014/main" val="2004875698"/>
                  </a:ext>
                </a:extLst>
              </a:tr>
              <a:tr h="426219">
                <a:tc vMerge="1">
                  <a:txBody>
                    <a:bodyPr/>
                    <a:lstStyle/>
                    <a:p>
                      <a:endParaRPr lang="en-US"/>
                    </a:p>
                  </a:txBody>
                  <a:tcPr/>
                </a:tc>
                <a:tc>
                  <a:txBody>
                    <a:bodyPr/>
                    <a:lstStyle/>
                    <a:p>
                      <a:pPr marL="0" marR="0" lvl="0" indent="0" algn="l" defTabSz="932559" rtl="0" eaLnBrk="1" fontAlgn="auto" latinLnBrk="0" hangingPunct="1">
                        <a:lnSpc>
                          <a:spcPct val="100000"/>
                        </a:lnSpc>
                        <a:spcBef>
                          <a:spcPts val="0"/>
                        </a:spcBef>
                        <a:spcAft>
                          <a:spcPts val="0"/>
                        </a:spcAft>
                        <a:buClrTx/>
                        <a:buSzTx/>
                        <a:buFontTx/>
                        <a:buNone/>
                        <a:tabLst/>
                        <a:defRPr/>
                      </a:pPr>
                      <a:r>
                        <a:rPr lang="en-US" sz="1000" kern="1200">
                          <a:solidFill>
                            <a:schemeClr val="dk1"/>
                          </a:solidFill>
                          <a:latin typeface="Segoe UI Semibold" panose="020B0702040204020203" pitchFamily="34" charset="0"/>
                          <a:ea typeface="+mn-ea"/>
                          <a:cs typeface="Segoe UI Semibold" panose="020B0702040204020203" pitchFamily="34" charset="0"/>
                        </a:rPr>
                        <a:t>Adoption specialist</a:t>
                      </a:r>
                    </a:p>
                  </a:txBody>
                  <a:tcPr marL="89642" marR="89642"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91403" marR="0"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235092611"/>
                  </a:ext>
                </a:extLst>
              </a:tr>
              <a:tr h="426219">
                <a:tc vMerge="1">
                  <a:txBody>
                    <a:bodyPr/>
                    <a:lstStyle/>
                    <a:p>
                      <a:endParaRPr lang="en-US"/>
                    </a:p>
                  </a:txBody>
                  <a:tcPr/>
                </a:tc>
                <a:tc>
                  <a:txBody>
                    <a:bodyPr/>
                    <a:lstStyle/>
                    <a:p>
                      <a:pPr marL="0" marR="0" lvl="0" indent="0" algn="l" defTabSz="932559" rtl="0" eaLnBrk="1" fontAlgn="auto" latinLnBrk="0" hangingPunct="1">
                        <a:lnSpc>
                          <a:spcPct val="100000"/>
                        </a:lnSpc>
                        <a:spcBef>
                          <a:spcPts val="0"/>
                        </a:spcBef>
                        <a:spcAft>
                          <a:spcPts val="0"/>
                        </a:spcAft>
                        <a:buClrTx/>
                        <a:buSzTx/>
                        <a:buFontTx/>
                        <a:buNone/>
                        <a:tabLst/>
                        <a:defRPr/>
                      </a:pPr>
                      <a:r>
                        <a:rPr lang="en-US" sz="1000" kern="1200">
                          <a:solidFill>
                            <a:schemeClr val="dk1"/>
                          </a:solidFill>
                          <a:latin typeface="Segoe UI Semibold" panose="020B0702040204020203" pitchFamily="34" charset="0"/>
                          <a:ea typeface="+mn-ea"/>
                          <a:cs typeface="Segoe UI Semibold" panose="020B0702040204020203" pitchFamily="34" charset="0"/>
                        </a:rPr>
                        <a:t>Program Manager</a:t>
                      </a:r>
                    </a:p>
                  </a:txBody>
                  <a:tcPr marL="89642" marR="89642"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CEBED"/>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91403" marR="0"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CEBED"/>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CEBED"/>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ECEBED"/>
                    </a:solidFill>
                  </a:tcPr>
                </a:tc>
                <a:extLst>
                  <a:ext uri="{0D108BD9-81ED-4DB2-BD59-A6C34878D82A}">
                    <a16:rowId xmlns:a16="http://schemas.microsoft.com/office/drawing/2014/main" val="3361581106"/>
                  </a:ext>
                </a:extLst>
              </a:tr>
              <a:tr h="426219">
                <a:tc vMerge="1">
                  <a:txBody>
                    <a:bodyPr/>
                    <a:lstStyle/>
                    <a:p>
                      <a:endParaRPr lang="en-US"/>
                    </a:p>
                  </a:txBody>
                  <a:tcPr/>
                </a:tc>
                <a:tc>
                  <a:txBody>
                    <a:bodyPr/>
                    <a:lstStyle/>
                    <a:p>
                      <a:pPr marL="0" marR="0" lvl="0" indent="0" algn="l" defTabSz="932559" rtl="0" eaLnBrk="1" fontAlgn="auto" latinLnBrk="0" hangingPunct="1">
                        <a:lnSpc>
                          <a:spcPct val="100000"/>
                        </a:lnSpc>
                        <a:spcBef>
                          <a:spcPts val="0"/>
                        </a:spcBef>
                        <a:spcAft>
                          <a:spcPts val="0"/>
                        </a:spcAft>
                        <a:buClrTx/>
                        <a:buSzTx/>
                        <a:buFontTx/>
                        <a:buNone/>
                        <a:tabLst/>
                        <a:defRPr/>
                      </a:pPr>
                      <a:r>
                        <a:rPr lang="en-US" sz="1000" kern="1200">
                          <a:latin typeface="Segoe UI Semibold" panose="020B0702040204020203" pitchFamily="34" charset="0"/>
                          <a:cs typeface="Segoe UI Semibold" panose="020B0702040204020203" pitchFamily="34" charset="0"/>
                        </a:rPr>
                        <a:t>HR manager/lead</a:t>
                      </a:r>
                      <a:endParaRPr lang="en-US" sz="1000" b="1" i="0" kern="1200">
                        <a:solidFill>
                          <a:srgbClr val="0278D4"/>
                        </a:solidFill>
                        <a:latin typeface="Segoe UI Semibold" panose="020B0702040204020203" pitchFamily="34" charset="0"/>
                        <a:ea typeface="+mn-ea"/>
                        <a:cs typeface="Segoe UI Semibold" panose="020B0702040204020203" pitchFamily="34" charset="0"/>
                      </a:endParaRPr>
                    </a:p>
                  </a:txBody>
                  <a:tcPr marL="89642" marR="89642"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91403" marR="0"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l" defTabSz="932559" rtl="0" eaLnBrk="1" latinLnBrk="0" hangingPunct="1">
                        <a:lnSpc>
                          <a:spcPct val="100000"/>
                        </a:lnSpc>
                      </a:pPr>
                      <a:endParaRPr lang="en-US" sz="1000" b="0" i="0" kern="120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p>
                      <a:pPr marL="0" algn="l" defTabSz="932559" rtl="0" eaLnBrk="1" latinLnBrk="0" hangingPunct="1">
                        <a:lnSpc>
                          <a:spcPct val="100000"/>
                        </a:lnSpc>
                      </a:pPr>
                      <a:endParaRPr lang="en-US" sz="1000" b="0" i="0" kern="1200" dirty="0">
                        <a:solidFill>
                          <a:srgbClr val="000000"/>
                        </a:solidFill>
                        <a:latin typeface="Segoe UI Semilight" panose="020B0402040204020203" pitchFamily="34" charset="0"/>
                        <a:ea typeface="Segoe UI" pitchFamily="34" charset="0"/>
                        <a:cs typeface="Segoe UI Semilight" panose="020B0402040204020203" pitchFamily="34" charset="0"/>
                      </a:endParaRPr>
                    </a:p>
                  </a:txBody>
                  <a:tcPr marL="143428" marR="143428" marT="17928" marB="17928" anchor="ctr">
                    <a:lnL w="12700" cap="flat" cmpd="sng" algn="ctr">
                      <a:solidFill>
                        <a:schemeClr val="bg1">
                          <a:lumMod val="85000"/>
                        </a:schemeClr>
                      </a:solidFill>
                      <a:prstDash val="solid"/>
                      <a:round/>
                      <a:headEnd type="none" w="med" len="med"/>
                      <a:tailEnd type="none" w="med" len="med"/>
                    </a:lnL>
                    <a:lnR w="12700" cap="flat" cmpd="sng" algn="ctr">
                      <a:solidFill>
                        <a:schemeClr val="bg1">
                          <a:lumMod val="85000"/>
                        </a:schemeClr>
                      </a:solid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719200226"/>
                  </a:ext>
                </a:extLst>
              </a:tr>
            </a:tbl>
          </a:graphicData>
        </a:graphic>
      </p:graphicFrame>
      <p:sp>
        <p:nvSpPr>
          <p:cNvPr id="9" name="Diagonal Stripe 8">
            <a:extLst>
              <a:ext uri="{FF2B5EF4-FFF2-40B4-BE49-F238E27FC236}">
                <a16:creationId xmlns:a16="http://schemas.microsoft.com/office/drawing/2014/main" id="{FF5E1787-9284-46E8-A4F8-60C274BEBD33}"/>
              </a:ext>
              <a:ext uri="{C183D7F6-B498-43B3-948B-1728B52AA6E4}">
                <adec:decorative xmlns:adec="http://schemas.microsoft.com/office/drawing/2017/decorative" val="1"/>
              </a:ext>
            </a:extLst>
          </p:cNvPr>
          <p:cNvSpPr/>
          <p:nvPr/>
        </p:nvSpPr>
        <p:spPr>
          <a:xfrm rot="5400000">
            <a:off x="10199687" y="11112"/>
            <a:ext cx="2019300" cy="1971675"/>
          </a:xfrm>
          <a:prstGeom prst="diagStripe">
            <a:avLst>
              <a:gd name="adj" fmla="val 66260"/>
            </a:avLst>
          </a:prstGeom>
          <a:solidFill>
            <a:srgbClr val="C03BC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7" name="Rectangle 6">
            <a:extLst>
              <a:ext uri="{FF2B5EF4-FFF2-40B4-BE49-F238E27FC236}">
                <a16:creationId xmlns:a16="http://schemas.microsoft.com/office/drawing/2014/main" id="{80555C8F-817F-43CF-E548-D1BB18E8BE87}"/>
              </a:ext>
            </a:extLst>
          </p:cNvPr>
          <p:cNvSpPr/>
          <p:nvPr/>
        </p:nvSpPr>
        <p:spPr>
          <a:xfrm rot="2728406">
            <a:off x="10424554" y="741095"/>
            <a:ext cx="2029885" cy="317941"/>
          </a:xfrm>
          <a:prstGeom prst="rect">
            <a:avLst/>
          </a:prstGeom>
        </p:spPr>
        <p:txBody>
          <a:bodyPr wrap="square">
            <a:spAutoFit/>
          </a:bodyPr>
          <a:lstStyle/>
          <a:p>
            <a:pPr marL="0" marR="0" lvl="1" indent="0" algn="l" defTabSz="914102" rtl="0" eaLnBrk="1" fontAlgn="base" latinLnBrk="0" hangingPunct="1">
              <a:lnSpc>
                <a:spcPct val="90000"/>
              </a:lnSpc>
              <a:spcBef>
                <a:spcPct val="0"/>
              </a:spcBef>
              <a:spcAft>
                <a:spcPts val="300"/>
              </a:spcAft>
              <a:buClr>
                <a:srgbClr val="DC3C00"/>
              </a:buClr>
              <a:buSzTx/>
              <a:buFontTx/>
              <a:buNone/>
              <a:tabLst/>
              <a:defRPr/>
            </a:pPr>
            <a:r>
              <a:rPr kumimoji="0" lang="en-US"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rPr>
              <a:t>Fill this section out</a:t>
            </a:r>
            <a:endParaRPr kumimoji="0" lang="en-NZ"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endParaRPr>
          </a:p>
        </p:txBody>
      </p:sp>
    </p:spTree>
    <p:extLst>
      <p:ext uri="{BB962C8B-B14F-4D97-AF65-F5344CB8AC3E}">
        <p14:creationId xmlns:p14="http://schemas.microsoft.com/office/powerpoint/2010/main" val="25806371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2275BBE3-F8E6-BD43-AA09-9E86D4EBDDC0}"/>
              </a:ext>
              <a:ext uri="{C183D7F6-B498-43B3-948B-1728B52AA6E4}">
                <adec:decorative xmlns:adec="http://schemas.microsoft.com/office/drawing/2017/decorative" val="1"/>
              </a:ext>
            </a:extLst>
          </p:cNvPr>
          <p:cNvSpPr/>
          <p:nvPr/>
        </p:nvSpPr>
        <p:spPr bwMode="auto">
          <a:xfrm>
            <a:off x="0" y="2844989"/>
            <a:ext cx="12192000" cy="3858410"/>
          </a:xfrm>
          <a:prstGeom prst="rect">
            <a:avLst/>
          </a:prstGeom>
          <a:solidFill>
            <a:srgbClr val="F2F2F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endParaRPr kumimoji="0" lang="en-US" sz="24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4" name="Diagonal Stripe 3">
            <a:extLst>
              <a:ext uri="{FF2B5EF4-FFF2-40B4-BE49-F238E27FC236}">
                <a16:creationId xmlns:a16="http://schemas.microsoft.com/office/drawing/2014/main" id="{92039EE4-4E22-C895-47E6-A4417A99B5EE}"/>
              </a:ext>
              <a:ext uri="{C183D7F6-B498-43B3-948B-1728B52AA6E4}">
                <adec:decorative xmlns:adec="http://schemas.microsoft.com/office/drawing/2017/decorative" val="1"/>
              </a:ext>
            </a:extLst>
          </p:cNvPr>
          <p:cNvSpPr/>
          <p:nvPr/>
        </p:nvSpPr>
        <p:spPr>
          <a:xfrm rot="5400000">
            <a:off x="10199687" y="11112"/>
            <a:ext cx="2019300" cy="1971675"/>
          </a:xfrm>
          <a:prstGeom prst="diagStripe">
            <a:avLst>
              <a:gd name="adj" fmla="val 66260"/>
            </a:avLst>
          </a:prstGeom>
          <a:solidFill>
            <a:srgbClr val="C03BC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0" name="Title 1">
            <a:extLst>
              <a:ext uri="{FF2B5EF4-FFF2-40B4-BE49-F238E27FC236}">
                <a16:creationId xmlns:a16="http://schemas.microsoft.com/office/drawing/2014/main" id="{212718B0-D0AB-B74D-9F69-A7013E5FE6F5}"/>
              </a:ext>
            </a:extLst>
          </p:cNvPr>
          <p:cNvSpPr txBox="1">
            <a:spLocks noGrp="1"/>
          </p:cNvSpPr>
          <p:nvPr>
            <p:ph type="title" idx="4294967295"/>
          </p:nvPr>
        </p:nvSpPr>
        <p:spPr>
          <a:xfrm>
            <a:off x="376072" y="597088"/>
            <a:ext cx="6812128" cy="492125"/>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914367" rtl="0" eaLnBrk="1" latinLnBrk="0" hangingPunct="1">
              <a:lnSpc>
                <a:spcPct val="90000"/>
              </a:lnSpc>
              <a:spcBef>
                <a:spcPct val="0"/>
              </a:spcBef>
              <a:buNone/>
              <a:defRPr lang="en-US" sz="3600" b="0" kern="1200" cap="none" spc="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pPr marL="0" marR="0" lvl="0" indent="0" algn="l" defTabSz="914367" rtl="0" eaLnBrk="1" fontAlgn="auto" latinLnBrk="0" hangingPunct="1">
              <a:lnSpc>
                <a:spcPct val="90000"/>
              </a:lnSpc>
              <a:spcBef>
                <a:spcPct val="0"/>
              </a:spcBef>
              <a:spcAft>
                <a:spcPts val="0"/>
              </a:spcAft>
              <a:buClrTx/>
              <a:buSzTx/>
              <a:buFontTx/>
              <a:buNone/>
              <a:tabLst/>
              <a:defRPr/>
            </a:pPr>
            <a:r>
              <a:rPr kumimoji="0" lang="en-NZ" sz="3600" b="0" i="0" u="none" strike="noStrike" kern="1200" cap="none" spc="-100" normalizeH="0" baseline="0" noProof="0" dirty="0">
                <a:ln w="3175">
                  <a:noFill/>
                </a:ln>
                <a:solidFill>
                  <a:srgbClr val="463668"/>
                </a:solidFill>
                <a:effectLst/>
                <a:uLnTx/>
                <a:uFillTx/>
                <a:latin typeface="Segoe UI Semibold" panose="020B0402040204020203" pitchFamily="34" charset="0"/>
                <a:ea typeface="+mn-ea"/>
                <a:cs typeface="Segoe UI Semibold" panose="020B0402040204020203" pitchFamily="34" charset="0"/>
              </a:rPr>
              <a:t>Meet with your team members</a:t>
            </a:r>
          </a:p>
        </p:txBody>
      </p:sp>
      <p:sp>
        <p:nvSpPr>
          <p:cNvPr id="5" name="Rectangle 4">
            <a:extLst>
              <a:ext uri="{FF2B5EF4-FFF2-40B4-BE49-F238E27FC236}">
                <a16:creationId xmlns:a16="http://schemas.microsoft.com/office/drawing/2014/main" id="{35027301-C4A7-CF68-25BB-7E05581F3A2D}"/>
              </a:ext>
            </a:extLst>
          </p:cNvPr>
          <p:cNvSpPr/>
          <p:nvPr/>
        </p:nvSpPr>
        <p:spPr>
          <a:xfrm rot="2728406">
            <a:off x="10424554" y="741095"/>
            <a:ext cx="2029885" cy="317941"/>
          </a:xfrm>
          <a:prstGeom prst="rect">
            <a:avLst/>
          </a:prstGeom>
        </p:spPr>
        <p:txBody>
          <a:bodyPr wrap="square">
            <a:spAutoFit/>
          </a:bodyPr>
          <a:lstStyle/>
          <a:p>
            <a:pPr marL="0" marR="0" lvl="1" indent="0" algn="l" defTabSz="914102" rtl="0" eaLnBrk="1" fontAlgn="base" latinLnBrk="0" hangingPunct="1">
              <a:lnSpc>
                <a:spcPct val="90000"/>
              </a:lnSpc>
              <a:spcBef>
                <a:spcPct val="0"/>
              </a:spcBef>
              <a:spcAft>
                <a:spcPts val="300"/>
              </a:spcAft>
              <a:buClr>
                <a:srgbClr val="DC3C00"/>
              </a:buClr>
              <a:buSzTx/>
              <a:buFontTx/>
              <a:buNone/>
              <a:tabLst/>
              <a:defRPr/>
            </a:pPr>
            <a:r>
              <a:rPr kumimoji="0" lang="en-US"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rPr>
              <a:t>Fill this section out</a:t>
            </a:r>
            <a:endParaRPr kumimoji="0" lang="en-NZ"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endParaRPr>
          </a:p>
        </p:txBody>
      </p:sp>
      <p:sp>
        <p:nvSpPr>
          <p:cNvPr id="21" name="Rectangle 20">
            <a:extLst>
              <a:ext uri="{FF2B5EF4-FFF2-40B4-BE49-F238E27FC236}">
                <a16:creationId xmlns:a16="http://schemas.microsoft.com/office/drawing/2014/main" id="{1550B8DF-60DD-EB44-A5BF-7DF37F0147AA}"/>
              </a:ext>
            </a:extLst>
          </p:cNvPr>
          <p:cNvSpPr/>
          <p:nvPr/>
        </p:nvSpPr>
        <p:spPr>
          <a:xfrm>
            <a:off x="401567" y="1308100"/>
            <a:ext cx="10286753" cy="877163"/>
          </a:xfrm>
          <a:prstGeom prst="rect">
            <a:avLst/>
          </a:prstGeom>
        </p:spPr>
        <p:txBody>
          <a:bodyPr wrap="square">
            <a:spAutoFit/>
          </a:bodyPr>
          <a:lstStyle/>
          <a:p>
            <a:pPr marL="0" marR="0" lvl="0" indent="0" algn="l" defTabSz="914400" rtl="0" eaLnBrk="1" fontAlgn="auto" latinLnBrk="0" hangingPunct="1">
              <a:spcAft>
                <a:spcPts val="600"/>
              </a:spcAft>
              <a:buClrTx/>
              <a:buSzTx/>
              <a:buFontTx/>
              <a:buNone/>
              <a:tabLst/>
              <a:defRPr/>
            </a:pPr>
            <a:r>
              <a:rPr lang="en-US" dirty="0">
                <a:solidFill>
                  <a:srgbClr val="463668"/>
                </a:solidFill>
                <a:latin typeface="Segoe UI Semibold" panose="020B0402040204020203" pitchFamily="34" charset="0"/>
                <a:cs typeface="Segoe UI Semibold" panose="020B0402040204020203" pitchFamily="34" charset="0"/>
              </a:rPr>
              <a:t>Host a workshop…</a:t>
            </a:r>
          </a:p>
          <a:p>
            <a:pPr>
              <a:spcAft>
                <a:spcPts val="600"/>
              </a:spcAft>
              <a:defRPr/>
            </a:pPr>
            <a:r>
              <a:rPr lang="en-US" sz="1400" dirty="0">
                <a:solidFill>
                  <a:srgbClr val="2F2F2F"/>
                </a:solidFill>
                <a:latin typeface="Segoe UI" panose="020B0502040204020203" pitchFamily="34" charset="0"/>
                <a:cs typeface="Segoe UI" panose="020B0502040204020203" pitchFamily="34" charset="0"/>
              </a:rPr>
              <a:t>Utilize our Art of the Possible materials to deliver foundational insights about Microsoft AI capabilities and identifying AI-ready scenarios.</a:t>
            </a:r>
            <a:endParaRPr lang="en-US" dirty="0">
              <a:solidFill>
                <a:srgbClr val="463668"/>
              </a:solidFill>
              <a:latin typeface="Segoe UI Semibold" panose="020B0402040204020203" pitchFamily="34" charset="0"/>
              <a:cs typeface="Segoe UI Semibold" panose="020B0402040204020203" pitchFamily="34" charset="0"/>
            </a:endParaRPr>
          </a:p>
        </p:txBody>
      </p:sp>
      <p:sp>
        <p:nvSpPr>
          <p:cNvPr id="17" name="Rectangle 16">
            <a:extLst>
              <a:ext uri="{FF2B5EF4-FFF2-40B4-BE49-F238E27FC236}">
                <a16:creationId xmlns:a16="http://schemas.microsoft.com/office/drawing/2014/main" id="{E6752E7B-89AD-444A-9D05-6ECE6D2530C2}"/>
              </a:ext>
            </a:extLst>
          </p:cNvPr>
          <p:cNvSpPr/>
          <p:nvPr/>
        </p:nvSpPr>
        <p:spPr>
          <a:xfrm>
            <a:off x="404037" y="3185362"/>
            <a:ext cx="5285563" cy="3321079"/>
          </a:xfrm>
          <a:prstGeom prst="rect">
            <a:avLst/>
          </a:prstGeom>
        </p:spPr>
        <p:txBody>
          <a:bodyPr wrap="square" lIns="90000" tIns="90000" rIns="90000" bIns="90000">
            <a:spAutoFit/>
          </a:bodyPr>
          <a:lstStyle/>
          <a:p>
            <a:pPr marL="0" marR="0" lvl="1" indent="0" algn="l" defTabSz="914400" rtl="0" eaLnBrk="1" fontAlgn="base" latinLnBrk="0" hangingPunct="1">
              <a:lnSpc>
                <a:spcPts val="1600"/>
              </a:lnSpc>
              <a:spcBef>
                <a:spcPct val="0"/>
              </a:spcBef>
              <a:spcAft>
                <a:spcPts val="1200"/>
              </a:spcAft>
              <a:buClr>
                <a:srgbClr val="DC3C00"/>
              </a:buClr>
              <a:buSzPct val="90000"/>
              <a:buFontTx/>
              <a:buNone/>
              <a:tabLst/>
              <a:defRPr/>
            </a:pPr>
            <a:r>
              <a:rPr kumimoji="0" lang="en-US" sz="1800" b="1" i="0" u="none" strike="noStrike" kern="1200" cap="none" spc="0" normalizeH="0" baseline="0" noProof="0" dirty="0">
                <a:ln>
                  <a:noFill/>
                </a:ln>
                <a:solidFill>
                  <a:srgbClr val="463668"/>
                </a:solidFill>
                <a:effectLst/>
                <a:uLnTx/>
                <a:uFillTx/>
                <a:latin typeface="Segoe UI Semibold" panose="020B0402040204020203" pitchFamily="34" charset="0"/>
                <a:ea typeface="+mn-ea"/>
                <a:cs typeface="Segoe UI Semibold" panose="020B0402040204020203" pitchFamily="34" charset="0"/>
              </a:rPr>
              <a:t>Questions to drive the conversation</a:t>
            </a:r>
          </a:p>
          <a:p>
            <a:pPr marL="182880" marR="0" lvl="1" indent="-182880" algn="l" defTabSz="913748" rtl="0" eaLnBrk="1" fontAlgn="base" latinLnBrk="0" hangingPunct="1">
              <a:spcBef>
                <a:spcPct val="0"/>
              </a:spcBef>
              <a:spcAft>
                <a:spcPts val="800"/>
              </a:spcAft>
              <a:buClr>
                <a:srgbClr val="274B47"/>
              </a:buClr>
              <a:buSzPct val="90000"/>
              <a:buFont typeface="Arial" panose="020B0604020202020204" pitchFamily="34" charset="0"/>
              <a:buChar char="•"/>
              <a:tabLst/>
              <a:defRPr/>
            </a:pPr>
            <a:r>
              <a:rPr kumimoji="0" lang="en-NZ" sz="1400" b="0" i="0" u="none" strike="noStrike" kern="1200" cap="none" spc="0" normalizeH="0" baseline="0" noProof="0" dirty="0">
                <a:ln>
                  <a:noFill/>
                </a:ln>
                <a:solidFill>
                  <a:srgbClr val="2F2F2F"/>
                </a:solidFill>
                <a:effectLst/>
                <a:uLnTx/>
                <a:uFillTx/>
                <a:latin typeface="Segoe UI" panose="020B0502040204020203" pitchFamily="34" charset="0"/>
                <a:cs typeface="Segoe UI" panose="020B0502040204020203" pitchFamily="34" charset="0"/>
              </a:rPr>
              <a:t>What are some of our organization’s challenges or pain points related to communication and collaboration?</a:t>
            </a:r>
          </a:p>
          <a:p>
            <a:pPr marL="182880" marR="0" lvl="1" indent="-182880" algn="l" defTabSz="913748" rtl="0" eaLnBrk="1" fontAlgn="base" latinLnBrk="0" hangingPunct="1">
              <a:spcBef>
                <a:spcPct val="0"/>
              </a:spcBef>
              <a:spcAft>
                <a:spcPts val="800"/>
              </a:spcAft>
              <a:buClr>
                <a:srgbClr val="274B47"/>
              </a:buClr>
              <a:buSzPct val="90000"/>
              <a:buFont typeface="Arial" panose="020B0604020202020204" pitchFamily="34" charset="0"/>
              <a:buChar char="•"/>
              <a:tabLst/>
              <a:defRPr/>
            </a:pPr>
            <a:r>
              <a:rPr kumimoji="0" lang="en-NZ" sz="1400" b="0" i="0" u="none" strike="noStrike" kern="1200" cap="none" spc="0" normalizeH="0" baseline="0" noProof="0" dirty="0">
                <a:ln>
                  <a:noFill/>
                </a:ln>
                <a:solidFill>
                  <a:srgbClr val="2F2F2F"/>
                </a:solidFill>
                <a:effectLst/>
                <a:uLnTx/>
                <a:uFillTx/>
                <a:latin typeface="Segoe UI" panose="020B0502040204020203" pitchFamily="34" charset="0"/>
                <a:cs typeface="Segoe UI" panose="020B0502040204020203" pitchFamily="34" charset="0"/>
              </a:rPr>
              <a:t>What are the areas in which our organization would like to improve?</a:t>
            </a:r>
          </a:p>
          <a:p>
            <a:pPr marL="182880" marR="0" lvl="1" indent="-182880" algn="l" defTabSz="913748" rtl="0" eaLnBrk="1" fontAlgn="base" latinLnBrk="0" hangingPunct="1">
              <a:spcBef>
                <a:spcPct val="0"/>
              </a:spcBef>
              <a:spcAft>
                <a:spcPts val="800"/>
              </a:spcAft>
              <a:buClr>
                <a:srgbClr val="274B47"/>
              </a:buClr>
              <a:buSzPct val="90000"/>
              <a:buFont typeface="Arial" panose="020B0604020202020204" pitchFamily="34" charset="0"/>
              <a:buChar char="•"/>
              <a:tabLst/>
              <a:defRPr/>
            </a:pPr>
            <a:r>
              <a:rPr kumimoji="0" lang="en-NZ" sz="1400" b="0" i="0" u="none" strike="noStrike" kern="1200" cap="none" spc="0" normalizeH="0" baseline="0" noProof="0" dirty="0">
                <a:ln>
                  <a:noFill/>
                </a:ln>
                <a:solidFill>
                  <a:srgbClr val="2F2F2F"/>
                </a:solidFill>
                <a:effectLst/>
                <a:uLnTx/>
                <a:uFillTx/>
                <a:latin typeface="Segoe UI" panose="020B0502040204020203" pitchFamily="34" charset="0"/>
                <a:cs typeface="Segoe UI" panose="020B0502040204020203" pitchFamily="34" charset="0"/>
              </a:rPr>
              <a:t>What are our strategic initiatives or current transformation projects </a:t>
            </a:r>
            <a:r>
              <a:rPr lang="en-NZ" sz="1400" dirty="0">
                <a:solidFill>
                  <a:srgbClr val="2F2F2F"/>
                </a:solidFill>
                <a:latin typeface="Segoe UI" panose="020B0502040204020203" pitchFamily="34" charset="0"/>
                <a:cs typeface="Segoe UI" panose="020B0502040204020203" pitchFamily="34" charset="0"/>
              </a:rPr>
              <a:t>leveraging AI and Copilot for Microsoft 365 </a:t>
            </a:r>
            <a:r>
              <a:rPr kumimoji="0" lang="en-NZ" sz="1400" b="0" i="0" u="none" strike="noStrike" kern="1200" cap="none" spc="0" normalizeH="0" baseline="0" noProof="0" dirty="0">
                <a:ln>
                  <a:noFill/>
                </a:ln>
                <a:solidFill>
                  <a:srgbClr val="2F2F2F"/>
                </a:solidFill>
                <a:effectLst/>
                <a:uLnTx/>
                <a:uFillTx/>
                <a:latin typeface="Segoe UI" panose="020B0502040204020203" pitchFamily="34" charset="0"/>
                <a:cs typeface="Segoe UI" panose="020B0502040204020203" pitchFamily="34" charset="0"/>
              </a:rPr>
              <a:t>can support?</a:t>
            </a:r>
          </a:p>
          <a:p>
            <a:pPr marL="182880" marR="0" lvl="1" indent="-182880" algn="l" defTabSz="913748" rtl="0" eaLnBrk="1" fontAlgn="base" latinLnBrk="0" hangingPunct="1">
              <a:spcBef>
                <a:spcPct val="0"/>
              </a:spcBef>
              <a:spcAft>
                <a:spcPts val="800"/>
              </a:spcAft>
              <a:buClr>
                <a:srgbClr val="274B47"/>
              </a:buClr>
              <a:buSzPct val="90000"/>
              <a:buFont typeface="Arial" panose="020B0604020202020204" pitchFamily="34" charset="0"/>
              <a:buChar char="•"/>
              <a:tabLst/>
              <a:defRPr/>
            </a:pPr>
            <a:r>
              <a:rPr kumimoji="0" lang="en-NZ" sz="1400" b="0" i="0" u="none" strike="noStrike" kern="1200" cap="none" spc="0" normalizeH="0" baseline="0" noProof="0" dirty="0">
                <a:ln>
                  <a:noFill/>
                </a:ln>
                <a:solidFill>
                  <a:srgbClr val="2F2F2F"/>
                </a:solidFill>
                <a:effectLst/>
                <a:uLnTx/>
                <a:uFillTx/>
                <a:latin typeface="Segoe UI" panose="020B0502040204020203" pitchFamily="34" charset="0"/>
                <a:cs typeface="Segoe UI" panose="020B0502040204020203" pitchFamily="34" charset="0"/>
              </a:rPr>
              <a:t>What methods of communication and collaboration are typically better received than others?</a:t>
            </a:r>
          </a:p>
          <a:p>
            <a:pPr marL="182880" marR="0" lvl="1" indent="-182880" algn="l" defTabSz="913748" rtl="0" eaLnBrk="1" fontAlgn="base" latinLnBrk="0" hangingPunct="1">
              <a:spcBef>
                <a:spcPct val="0"/>
              </a:spcBef>
              <a:spcAft>
                <a:spcPts val="800"/>
              </a:spcAft>
              <a:buClr>
                <a:srgbClr val="274B47"/>
              </a:buClr>
              <a:buSzPct val="90000"/>
              <a:buFont typeface="Arial" panose="020B0604020202020204" pitchFamily="34" charset="0"/>
              <a:buChar char="•"/>
              <a:tabLst/>
              <a:defRPr/>
            </a:pPr>
            <a:r>
              <a:rPr kumimoji="0" lang="en-NZ" sz="1400" b="0" i="0" u="none" strike="noStrike" kern="1200" cap="none" spc="0" normalizeH="0" baseline="0" noProof="0" dirty="0">
                <a:ln>
                  <a:noFill/>
                </a:ln>
                <a:solidFill>
                  <a:srgbClr val="2F2F2F"/>
                </a:solidFill>
                <a:effectLst/>
                <a:uLnTx/>
                <a:uFillTx/>
                <a:latin typeface="Segoe UI" panose="020B0502040204020203" pitchFamily="34" charset="0"/>
                <a:cs typeface="Segoe UI" panose="020B0502040204020203" pitchFamily="34" charset="0"/>
              </a:rPr>
              <a:t>What is our current process for drafting, distributing and sharing information?</a:t>
            </a:r>
          </a:p>
        </p:txBody>
      </p:sp>
      <p:sp>
        <p:nvSpPr>
          <p:cNvPr id="11" name="Rectangle 10">
            <a:extLst>
              <a:ext uri="{FF2B5EF4-FFF2-40B4-BE49-F238E27FC236}">
                <a16:creationId xmlns:a16="http://schemas.microsoft.com/office/drawing/2014/main" id="{BC7E377E-64C4-456A-BE96-9C0B553B914F}"/>
              </a:ext>
            </a:extLst>
          </p:cNvPr>
          <p:cNvSpPr/>
          <p:nvPr/>
        </p:nvSpPr>
        <p:spPr>
          <a:xfrm>
            <a:off x="6002079" y="3185362"/>
            <a:ext cx="5415516" cy="2909043"/>
          </a:xfrm>
          <a:prstGeom prst="rect">
            <a:avLst/>
          </a:prstGeom>
        </p:spPr>
        <p:txBody>
          <a:bodyPr wrap="square" lIns="90000" tIns="90000" rIns="90000" bIns="90000" anchor="t">
            <a:spAutoFit/>
          </a:bodyPr>
          <a:lstStyle/>
          <a:p>
            <a:pPr marL="0" marR="0" lvl="1" indent="0" algn="l" defTabSz="914400" rtl="0" eaLnBrk="1" fontAlgn="base" latinLnBrk="0" hangingPunct="1">
              <a:lnSpc>
                <a:spcPts val="1600"/>
              </a:lnSpc>
              <a:spcBef>
                <a:spcPct val="0"/>
              </a:spcBef>
              <a:spcAft>
                <a:spcPts val="1200"/>
              </a:spcAft>
              <a:buClr>
                <a:srgbClr val="DC3C00"/>
              </a:buClr>
              <a:buSzPct val="90000"/>
              <a:buFontTx/>
              <a:buNone/>
              <a:tabLst/>
              <a:defRPr/>
            </a:pPr>
            <a:r>
              <a:rPr lang="en-NZ" b="1">
                <a:solidFill>
                  <a:srgbClr val="463668"/>
                </a:solidFill>
                <a:latin typeface="Segoe UI Semibold"/>
                <a:cs typeface="Segoe UI Semibold"/>
              </a:rPr>
              <a:t>Feedback</a:t>
            </a:r>
            <a:r>
              <a:rPr kumimoji="0" lang="en-NZ" sz="1800" b="1" i="0" u="none" strike="noStrike" kern="1200" cap="none" spc="0" normalizeH="0" baseline="0" noProof="0">
                <a:ln>
                  <a:noFill/>
                </a:ln>
                <a:solidFill>
                  <a:srgbClr val="463668"/>
                </a:solidFill>
                <a:effectLst/>
                <a:uLnTx/>
                <a:uFillTx/>
                <a:latin typeface="Segoe UI Semibold"/>
                <a:cs typeface="Segoe UI Semibold"/>
              </a:rPr>
              <a:t> from key stakeholders</a:t>
            </a:r>
            <a:endParaRPr kumimoji="0" lang="en-NZ" sz="1400" b="1" i="0" u="none" strike="noStrike" kern="1200" cap="none" spc="0" normalizeH="0" baseline="0" noProof="0">
              <a:ln>
                <a:noFill/>
              </a:ln>
              <a:solidFill>
                <a:srgbClr val="463668"/>
              </a:solidFill>
              <a:effectLst/>
              <a:uLnTx/>
              <a:uFillTx/>
              <a:latin typeface="Segoe UI Semibold"/>
              <a:cs typeface="Segoe UI Semibold"/>
            </a:endParaRPr>
          </a:p>
          <a:p>
            <a:pPr marL="182880" lvl="1" indent="-182880" defTabSz="913748" fontAlgn="base">
              <a:lnSpc>
                <a:spcPts val="1800"/>
              </a:lnSpc>
              <a:spcBef>
                <a:spcPct val="0"/>
              </a:spcBef>
              <a:spcAft>
                <a:spcPts val="1200"/>
              </a:spcAft>
              <a:buClr>
                <a:schemeClr val="tx1"/>
              </a:buClr>
              <a:buSzPct val="90000"/>
              <a:buFont typeface="Arial" panose="020B0604020202020204" pitchFamily="34" charset="0"/>
              <a:buChar char="•"/>
              <a:defRPr/>
            </a:pPr>
            <a:r>
              <a:rPr lang="en-NZ" sz="1400">
                <a:solidFill>
                  <a:srgbClr val="2F2F2F"/>
                </a:solidFill>
                <a:latin typeface="Segoe UI" panose="020B0502040204020203" pitchFamily="34" charset="0"/>
                <a:cs typeface="Segoe UI" panose="020B0502040204020203" pitchFamily="34" charset="0"/>
              </a:rPr>
              <a:t>Important documents and document updates are lost in email. Unable to track versions and effectively collaborate. </a:t>
            </a:r>
            <a:endParaRPr lang="en-NZ" sz="1400" b="0" u="none" strike="noStrike" kern="1200" cap="none" spc="0" baseline="0" noProof="0">
              <a:solidFill>
                <a:srgbClr val="2F2F2F"/>
              </a:solidFill>
              <a:latin typeface="Segoe UI" panose="020B0502040204020203" pitchFamily="34" charset="0"/>
              <a:cs typeface="Segoe UI" panose="020B0502040204020203" pitchFamily="34" charset="0"/>
            </a:endParaRPr>
          </a:p>
          <a:p>
            <a:pPr marL="285750" marR="0" lvl="1" indent="-285750" algn="l" defTabSz="913748" rtl="0" eaLnBrk="1" fontAlgn="base" latinLnBrk="0" hangingPunct="1">
              <a:lnSpc>
                <a:spcPts val="1800"/>
              </a:lnSpc>
              <a:spcBef>
                <a:spcPct val="0"/>
              </a:spcBef>
              <a:spcAft>
                <a:spcPts val="1200"/>
              </a:spcAft>
              <a:buClr>
                <a:srgbClr val="DC3C00"/>
              </a:buClr>
              <a:buSzPct val="90000"/>
              <a:buFont typeface="Courier New" panose="02070309020205020404" pitchFamily="49" charset="0"/>
              <a:buChar char="o"/>
              <a:tabLst/>
              <a:defRPr/>
            </a:pPr>
            <a:endParaRPr kumimoji="0" lang="en-NZ" sz="1400" b="0" i="0" u="none" strike="noStrike" kern="1200" cap="none" spc="0" normalizeH="0" baseline="0" noProof="0">
              <a:ln>
                <a:noFill/>
              </a:ln>
              <a:solidFill>
                <a:srgbClr val="2F2F2F"/>
              </a:solidFill>
              <a:effectLst/>
              <a:uLnTx/>
              <a:uFillTx/>
              <a:latin typeface="Segoe UI Semilight" panose="020B0402040204020203" pitchFamily="34" charset="0"/>
              <a:ea typeface="+mn-ea"/>
              <a:cs typeface="Segoe UI Semilight" panose="020B0402040204020203" pitchFamily="34" charset="0"/>
            </a:endParaRPr>
          </a:p>
          <a:p>
            <a:pPr marL="285750" marR="0" lvl="1" indent="-285750" algn="l" defTabSz="913748" rtl="0" eaLnBrk="1" fontAlgn="base" latinLnBrk="0" hangingPunct="1">
              <a:lnSpc>
                <a:spcPts val="1800"/>
              </a:lnSpc>
              <a:spcBef>
                <a:spcPct val="0"/>
              </a:spcBef>
              <a:spcAft>
                <a:spcPts val="1200"/>
              </a:spcAft>
              <a:buClr>
                <a:srgbClr val="DC3C00"/>
              </a:buClr>
              <a:buSzPct val="90000"/>
              <a:buFont typeface="Courier New" panose="02070309020205020404" pitchFamily="49" charset="0"/>
              <a:buChar char="o"/>
              <a:tabLst/>
              <a:defRPr/>
            </a:pPr>
            <a:endParaRPr kumimoji="0" lang="en-NZ" sz="1400" b="0" i="0" u="none" strike="noStrike" kern="1200" cap="none" spc="0" normalizeH="0" baseline="0" noProof="0">
              <a:ln>
                <a:noFill/>
              </a:ln>
              <a:solidFill>
                <a:srgbClr val="2F2F2F"/>
              </a:solidFill>
              <a:effectLst/>
              <a:uLnTx/>
              <a:uFillTx/>
              <a:latin typeface="Segoe UI Semilight" panose="020B0402040204020203" pitchFamily="34" charset="0"/>
              <a:ea typeface="+mn-ea"/>
              <a:cs typeface="Segoe UI Semilight" panose="020B0402040204020203" pitchFamily="34" charset="0"/>
            </a:endParaRPr>
          </a:p>
          <a:p>
            <a:pPr marL="285750" marR="0" lvl="1" indent="-285750" algn="l" defTabSz="913748" rtl="0" eaLnBrk="1" fontAlgn="base" latinLnBrk="0" hangingPunct="1">
              <a:lnSpc>
                <a:spcPts val="1800"/>
              </a:lnSpc>
              <a:spcBef>
                <a:spcPct val="0"/>
              </a:spcBef>
              <a:spcAft>
                <a:spcPts val="1200"/>
              </a:spcAft>
              <a:buClr>
                <a:srgbClr val="DC3C00"/>
              </a:buClr>
              <a:buSzPct val="90000"/>
              <a:buFont typeface="Courier New" panose="02070309020205020404" pitchFamily="49" charset="0"/>
              <a:buChar char="o"/>
              <a:tabLst/>
              <a:defRPr/>
            </a:pPr>
            <a:endParaRPr kumimoji="0" lang="en-NZ" sz="1400" b="0" i="0" u="none" strike="noStrike" kern="1200" cap="none" spc="0" normalizeH="0" baseline="0" noProof="0">
              <a:ln>
                <a:noFill/>
              </a:ln>
              <a:solidFill>
                <a:srgbClr val="2F2F2F"/>
              </a:solidFill>
              <a:effectLst/>
              <a:uLnTx/>
              <a:uFillTx/>
              <a:latin typeface="Segoe UI Semilight" panose="020B0402040204020203" pitchFamily="34" charset="0"/>
              <a:ea typeface="+mn-ea"/>
              <a:cs typeface="Segoe UI Semilight" panose="020B0402040204020203" pitchFamily="34" charset="0"/>
            </a:endParaRPr>
          </a:p>
          <a:p>
            <a:pPr marL="285750" marR="0" lvl="1" indent="-285750" algn="l" defTabSz="913748" rtl="0" eaLnBrk="1" fontAlgn="base" latinLnBrk="0" hangingPunct="1">
              <a:lnSpc>
                <a:spcPts val="1800"/>
              </a:lnSpc>
              <a:spcBef>
                <a:spcPct val="0"/>
              </a:spcBef>
              <a:spcAft>
                <a:spcPts val="1200"/>
              </a:spcAft>
              <a:buClr>
                <a:srgbClr val="DC3C00"/>
              </a:buClr>
              <a:buSzPct val="90000"/>
              <a:buFont typeface="Courier New" panose="02070309020205020404" pitchFamily="49" charset="0"/>
              <a:buChar char="o"/>
              <a:tabLst/>
              <a:defRPr/>
            </a:pPr>
            <a:endParaRPr kumimoji="0" lang="en-NZ" sz="1400" b="0" i="0" u="none" strike="noStrike" kern="1200" cap="none" spc="0" normalizeH="0" baseline="0" noProof="0">
              <a:ln>
                <a:noFill/>
              </a:ln>
              <a:solidFill>
                <a:srgbClr val="2F2F2F"/>
              </a:solidFill>
              <a:effectLst/>
              <a:uLnTx/>
              <a:uFillTx/>
              <a:latin typeface="Segoe UI Semilight" panose="020B0402040204020203" pitchFamily="34" charset="0"/>
              <a:ea typeface="+mn-ea"/>
              <a:cs typeface="Segoe UI Semilight" panose="020B0402040204020203" pitchFamily="34" charset="0"/>
            </a:endParaRPr>
          </a:p>
          <a:p>
            <a:pPr marL="285750" marR="0" lvl="1" indent="-285750" algn="l" defTabSz="913748" rtl="0" eaLnBrk="1" fontAlgn="base" latinLnBrk="0" hangingPunct="1">
              <a:lnSpc>
                <a:spcPts val="1800"/>
              </a:lnSpc>
              <a:spcBef>
                <a:spcPct val="0"/>
              </a:spcBef>
              <a:spcAft>
                <a:spcPts val="1200"/>
              </a:spcAft>
              <a:buClr>
                <a:srgbClr val="DC3C00"/>
              </a:buClr>
              <a:buSzPct val="90000"/>
              <a:buFont typeface="Arial" panose="020B0604020202020204" pitchFamily="34" charset="0"/>
              <a:buBlip>
                <a:blip r:embed="rId3"/>
              </a:buBlip>
              <a:tabLst/>
              <a:defRPr/>
            </a:pPr>
            <a:endParaRPr kumimoji="0" lang="en-NZ" sz="1400" b="0" i="0" u="none" strike="noStrike" kern="1200" cap="none" spc="0" normalizeH="0" baseline="0" noProof="0">
              <a:ln>
                <a:noFill/>
              </a:ln>
              <a:solidFill>
                <a:srgbClr val="2F2F2F"/>
              </a:solidFill>
              <a:effectLst/>
              <a:uLnTx/>
              <a:uFillTx/>
              <a:latin typeface="Segoe UI Semilight" panose="020B0402040204020203" pitchFamily="34" charset="0"/>
              <a:ea typeface="+mn-ea"/>
              <a:cs typeface="Segoe UI Semilight" panose="020B0402040204020203" pitchFamily="34" charset="0"/>
            </a:endParaRPr>
          </a:p>
        </p:txBody>
      </p:sp>
    </p:spTree>
    <p:extLst>
      <p:ext uri="{BB962C8B-B14F-4D97-AF65-F5344CB8AC3E}">
        <p14:creationId xmlns:p14="http://schemas.microsoft.com/office/powerpoint/2010/main" val="33059035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EBB5527-718F-48BC-AEB2-E52120FE082E}"/>
              </a:ext>
            </a:extLst>
          </p:cNvPr>
          <p:cNvSpPr txBox="1">
            <a:spLocks noGrp="1"/>
          </p:cNvSpPr>
          <p:nvPr>
            <p:ph type="title" idx="4294967295"/>
          </p:nvPr>
        </p:nvSpPr>
        <p:spPr>
          <a:xfrm>
            <a:off x="390521" y="548754"/>
            <a:ext cx="3952879" cy="1953146"/>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lvl1pPr algn="l" defTabSz="914367" rtl="0" eaLnBrk="1" latinLnBrk="0" hangingPunct="1">
              <a:lnSpc>
                <a:spcPct val="90000"/>
              </a:lnSpc>
              <a:spcBef>
                <a:spcPct val="0"/>
              </a:spcBef>
              <a:buNone/>
              <a:defRPr lang="en-US" sz="3600" b="0" kern="1200" cap="none" spc="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3600" b="0" i="0" u="none" strike="noStrike" kern="1200" cap="none" spc="-100" normalizeH="0" baseline="0" noProof="0">
                <a:ln w="3175">
                  <a:noFill/>
                </a:ln>
                <a:solidFill>
                  <a:srgbClr val="FFFFFF"/>
                </a:solidFill>
                <a:effectLst/>
                <a:uLnTx/>
                <a:uFillTx/>
                <a:latin typeface="+mj-lt"/>
                <a:ea typeface="+mj-ea"/>
                <a:cs typeface="+mj-cs"/>
              </a:rPr>
              <a:t>Identify and prioritize</a:t>
            </a:r>
            <a:br>
              <a:rPr kumimoji="0" lang="en-US" sz="3600" b="0" i="0" u="none" strike="noStrike" kern="1200" cap="none" spc="-100" normalizeH="0" baseline="0" noProof="0">
                <a:ln w="3175">
                  <a:noFill/>
                </a:ln>
                <a:solidFill>
                  <a:srgbClr val="FFFFFF"/>
                </a:solidFill>
                <a:effectLst/>
                <a:uLnTx/>
                <a:uFillTx/>
                <a:latin typeface="+mj-lt"/>
                <a:ea typeface="+mj-ea"/>
                <a:cs typeface="+mj-cs"/>
              </a:rPr>
            </a:br>
            <a:r>
              <a:rPr kumimoji="0" lang="en-US" sz="3600" b="0" i="0" u="none" strike="noStrike" kern="1200" cap="none" spc="-100" normalizeH="0" baseline="0" noProof="0">
                <a:ln w="3175">
                  <a:noFill/>
                </a:ln>
                <a:solidFill>
                  <a:srgbClr val="FFFFFF"/>
                </a:solidFill>
                <a:effectLst/>
                <a:uLnTx/>
                <a:uFillTx/>
                <a:latin typeface="+mj-lt"/>
                <a:ea typeface="+mj-ea"/>
                <a:cs typeface="+mj-cs"/>
              </a:rPr>
              <a:t>your scenarios</a:t>
            </a:r>
          </a:p>
        </p:txBody>
      </p:sp>
      <p:sp>
        <p:nvSpPr>
          <p:cNvPr id="4" name="TextBox 3">
            <a:extLst>
              <a:ext uri="{FF2B5EF4-FFF2-40B4-BE49-F238E27FC236}">
                <a16:creationId xmlns:a16="http://schemas.microsoft.com/office/drawing/2014/main" id="{C4858803-CC7E-AC01-E50A-E717C7F2A47C}"/>
              </a:ext>
            </a:extLst>
          </p:cNvPr>
          <p:cNvSpPr txBox="1"/>
          <p:nvPr/>
        </p:nvSpPr>
        <p:spPr>
          <a:xfrm>
            <a:off x="302986" y="2413000"/>
            <a:ext cx="3952878" cy="1680460"/>
          </a:xfrm>
          <a:prstGeom prst="rect">
            <a:avLst/>
          </a:prstGeom>
          <a:noFill/>
        </p:spPr>
        <p:txBody>
          <a:bodyPr wrap="square" lIns="182880" tIns="146304" rIns="182880" bIns="146304" rtlCol="0">
            <a:spAutoFit/>
          </a:bodyPr>
          <a:lstStyle/>
          <a:p>
            <a:pPr>
              <a:spcAft>
                <a:spcPts val="600"/>
              </a:spcAft>
            </a:pPr>
            <a:r>
              <a:rPr lang="en-US" dirty="0">
                <a:solidFill>
                  <a:schemeClr val="bg2"/>
                </a:solidFill>
              </a:rPr>
              <a:t>Copilot for Microsoft 365 capabilities will inspire you to transform existing business processes and drive innovation across employee experiences.</a:t>
            </a:r>
          </a:p>
        </p:txBody>
      </p:sp>
      <p:sp>
        <p:nvSpPr>
          <p:cNvPr id="6" name="TextBox 5">
            <a:extLst>
              <a:ext uri="{FF2B5EF4-FFF2-40B4-BE49-F238E27FC236}">
                <a16:creationId xmlns:a16="http://schemas.microsoft.com/office/drawing/2014/main" id="{57253751-C54F-AA62-8784-AF7507BE1E1D}"/>
              </a:ext>
            </a:extLst>
          </p:cNvPr>
          <p:cNvSpPr txBox="1"/>
          <p:nvPr/>
        </p:nvSpPr>
        <p:spPr>
          <a:xfrm>
            <a:off x="5323840" y="1767006"/>
            <a:ext cx="6096000" cy="2893100"/>
          </a:xfrm>
          <a:prstGeom prst="rect">
            <a:avLst/>
          </a:prstGeom>
          <a:noFill/>
        </p:spPr>
        <p:txBody>
          <a:bodyPr wrap="square">
            <a:spAutoFit/>
          </a:bodyPr>
          <a:lstStyle/>
          <a:p>
            <a:pPr marR="0" lvl="0" fontAlgn="auto">
              <a:lnSpc>
                <a:spcPct val="100000"/>
              </a:lnSpc>
              <a:spcBef>
                <a:spcPct val="0"/>
              </a:spcBef>
              <a:spcAft>
                <a:spcPts val="1200"/>
              </a:spcAft>
              <a:buClrTx/>
              <a:buSzTx/>
              <a:tabLst/>
              <a:defRPr/>
            </a:pPr>
            <a:r>
              <a:rPr kumimoji="0" lang="en-US" sz="1800" b="0" i="0" u="none" strike="noStrike" cap="none" spc="0" normalizeH="0" baseline="0" noProof="0" dirty="0">
                <a:ln>
                  <a:noFill/>
                </a:ln>
                <a:effectLst/>
                <a:uLnTx/>
                <a:uFillTx/>
                <a:latin typeface="+mn-lt"/>
                <a:ea typeface="+mn-ea"/>
                <a:cs typeface="+mn-cs"/>
              </a:rPr>
              <a:t>Use content from the Art of the Possible Workshop to prioritize scenarios. If not complete, utilize this section to complete your own investigation to locate AI-ready scenarios. </a:t>
            </a:r>
          </a:p>
          <a:p>
            <a:pPr marR="0" lvl="0" fontAlgn="auto">
              <a:lnSpc>
                <a:spcPct val="100000"/>
              </a:lnSpc>
              <a:spcBef>
                <a:spcPct val="0"/>
              </a:spcBef>
              <a:spcAft>
                <a:spcPts val="1200"/>
              </a:spcAft>
              <a:buClrTx/>
              <a:buSzTx/>
              <a:tabLst/>
              <a:defRPr/>
            </a:pPr>
            <a:r>
              <a:rPr kumimoji="0" lang="en-US" sz="1800" b="0" i="0" u="none" strike="noStrike" cap="none" spc="0" normalizeH="0" baseline="0" noProof="0" dirty="0">
                <a:ln>
                  <a:noFill/>
                </a:ln>
                <a:effectLst/>
                <a:uLnTx/>
                <a:uFillTx/>
                <a:latin typeface="+mn-lt"/>
                <a:ea typeface="+mn-ea"/>
                <a:cs typeface="+mn-cs"/>
              </a:rPr>
              <a:t>The following slides will identify the business areas that are AI-ready for transformation, then work through the prioritization exercise. </a:t>
            </a:r>
          </a:p>
          <a:p>
            <a:pPr marR="0" lvl="0" fontAlgn="auto">
              <a:lnSpc>
                <a:spcPct val="100000"/>
              </a:lnSpc>
              <a:spcBef>
                <a:spcPct val="0"/>
              </a:spcBef>
              <a:spcAft>
                <a:spcPts val="1200"/>
              </a:spcAft>
              <a:buClrTx/>
              <a:buSzTx/>
              <a:tabLst/>
              <a:defRPr/>
            </a:pPr>
            <a:r>
              <a:rPr kumimoji="0" lang="en-US" sz="1800" b="0" i="0" u="none" strike="noStrike" cap="none" spc="0" normalizeH="0" baseline="0" noProof="0" dirty="0">
                <a:ln>
                  <a:noFill/>
                </a:ln>
                <a:effectLst/>
                <a:uLnTx/>
                <a:uFillTx/>
                <a:latin typeface="+mn-lt"/>
                <a:ea typeface="+mn-ea"/>
                <a:cs typeface="+mn-cs"/>
              </a:rPr>
              <a:t>Leverage this content to develop key messaging in your Awareness and Training engagements.</a:t>
            </a:r>
          </a:p>
        </p:txBody>
      </p:sp>
    </p:spTree>
    <p:extLst>
      <p:ext uri="{BB962C8B-B14F-4D97-AF65-F5344CB8AC3E}">
        <p14:creationId xmlns:p14="http://schemas.microsoft.com/office/powerpoint/2010/main" val="26395068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1F4A86D3-92C8-9284-ED02-7C32D7720E2F}"/>
              </a:ext>
            </a:extLst>
          </p:cNvPr>
          <p:cNvSpPr txBox="1">
            <a:spLocks noGrp="1"/>
          </p:cNvSpPr>
          <p:nvPr>
            <p:ph type="title" idx="4294967295"/>
          </p:nvPr>
        </p:nvSpPr>
        <p:spPr>
          <a:xfrm>
            <a:off x="293825" y="488293"/>
            <a:ext cx="7263040" cy="794064"/>
          </a:xfrm>
          <a:prstGeom prst="rect">
            <a:avLst/>
          </a:prstGeom>
          <a:noFill/>
          <a:ln>
            <a:noFill/>
            <a:prstDash/>
          </a:ln>
          <a:effectLst/>
        </p:spPr>
        <p:txBody>
          <a:bodyPr rot="0" spcFirstLastPara="0" vertOverflow="overflow" horzOverflow="overflow" vert="horz" wrap="square" lIns="182880" tIns="146304" rIns="182880" bIns="146304"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90000"/>
              </a:lnSpc>
              <a:spcBef>
                <a:spcPts val="0"/>
              </a:spcBef>
              <a:spcAft>
                <a:spcPts val="600"/>
              </a:spcAft>
              <a:buClrTx/>
              <a:buSzTx/>
              <a:buFontTx/>
              <a:buNone/>
              <a:tabLst/>
              <a:defRPr/>
            </a:pPr>
            <a:r>
              <a:rPr kumimoji="0" lang="en-US" sz="3600" b="0" i="0" u="none" strike="noStrike" kern="1200" cap="none" spc="0" normalizeH="0" baseline="0" noProof="0">
                <a:ln>
                  <a:noFill/>
                </a:ln>
                <a:solidFill>
                  <a:srgbClr val="463668"/>
                </a:solidFill>
                <a:effectLst/>
                <a:uLnTx/>
                <a:uFillTx/>
                <a:latin typeface="+mj-lt"/>
                <a:ea typeface="+mn-ea"/>
                <a:cs typeface="+mn-cs"/>
              </a:rPr>
              <a:t>Generative AI capabilities</a:t>
            </a:r>
            <a:endParaRPr kumimoji="0" lang="en-US" sz="1800" b="0" i="0" u="none" strike="noStrike" kern="1200" cap="none" spc="0" normalizeH="0" baseline="0" noProof="0">
              <a:ln>
                <a:noFill/>
              </a:ln>
              <a:solidFill>
                <a:srgbClr val="463668"/>
              </a:solidFill>
              <a:effectLst/>
              <a:uLnTx/>
              <a:uFillTx/>
              <a:latin typeface="+mj-lt"/>
              <a:ea typeface="+mn-ea"/>
              <a:cs typeface="+mn-cs"/>
            </a:endParaRPr>
          </a:p>
        </p:txBody>
      </p:sp>
      <p:sp>
        <p:nvSpPr>
          <p:cNvPr id="5" name="TextBox 4">
            <a:extLst>
              <a:ext uri="{FF2B5EF4-FFF2-40B4-BE49-F238E27FC236}">
                <a16:creationId xmlns:a16="http://schemas.microsoft.com/office/drawing/2014/main" id="{F8D56A62-F3BE-B800-10B1-4E6149291FCF}"/>
              </a:ext>
              <a:ext uri="{C183D7F6-B498-43B3-948B-1728B52AA6E4}">
                <adec:decorative xmlns:adec="http://schemas.microsoft.com/office/drawing/2017/decorative" val="0"/>
              </a:ext>
            </a:extLst>
          </p:cNvPr>
          <p:cNvSpPr txBox="1"/>
          <p:nvPr/>
        </p:nvSpPr>
        <p:spPr>
          <a:xfrm>
            <a:off x="3417385" y="2939927"/>
            <a:ext cx="5357229" cy="997196"/>
          </a:xfrm>
          <a:prstGeom prst="rect">
            <a:avLst/>
          </a:prstGeom>
        </p:spPr>
        <p:txBody>
          <a:bodyPr vert="horz" wrap="square" lIns="0" tIns="0" rIns="0" bIns="0" rtlCol="0" anchor="t">
            <a:spAutoFit/>
          </a:bodyPr>
          <a:lstStyle>
            <a:lvl1pPr algn="ctr" defTabSz="932742">
              <a:lnSpc>
                <a:spcPct val="90000"/>
              </a:lnSpc>
              <a:spcBef>
                <a:spcPct val="20000"/>
              </a:spcBef>
              <a:buSzPct val="90000"/>
              <a:buNone/>
              <a:defRPr lang="en-US" sz="3600" b="0" cap="none" spc="0" baseline="0" dirty="0" smtClean="0">
                <a:ln w="3175">
                  <a:noFill/>
                </a:ln>
                <a:gradFill>
                  <a:gsLst>
                    <a:gs pos="100000">
                      <a:srgbClr val="8661C5"/>
                    </a:gs>
                    <a:gs pos="0">
                      <a:srgbClr val="0078D4"/>
                    </a:gs>
                  </a:gsLst>
                  <a:lin ang="2700000" scaled="0"/>
                </a:gradFill>
                <a:effectLst/>
                <a:latin typeface="+mj-lt"/>
                <a:cs typeface="Segoe UI" pitchFamily="34" charset="0"/>
              </a:defRPr>
            </a:lvl1pPr>
          </a:lstStyle>
          <a:p>
            <a:pPr marL="0" marR="0" lvl="0" indent="0" algn="ctr" defTabSz="932742" rtl="0" eaLnBrk="1" fontAlgn="auto" latinLnBrk="0" hangingPunct="1">
              <a:lnSpc>
                <a:spcPct val="90000"/>
              </a:lnSpc>
              <a:spcBef>
                <a:spcPct val="20000"/>
              </a:spcBef>
              <a:spcAft>
                <a:spcPts val="0"/>
              </a:spcAft>
              <a:buClrTx/>
              <a:buSzPct val="90000"/>
              <a:buFontTx/>
              <a:buNone/>
              <a:tabLst/>
              <a:defRPr/>
            </a:pPr>
            <a:r>
              <a:rPr lang="en-US" spc="-50">
                <a:solidFill>
                  <a:srgbClr val="463668"/>
                </a:solidFill>
                <a:latin typeface="Segoe UI Semibold" panose="020B0702040204020203" pitchFamily="34" charset="0"/>
                <a:cs typeface="Segoe UI Semibold" panose="020B0702040204020203" pitchFamily="34" charset="0"/>
              </a:rPr>
              <a:t>Limitless generation with a few lines of input</a:t>
            </a:r>
          </a:p>
        </p:txBody>
      </p:sp>
      <p:sp>
        <p:nvSpPr>
          <p:cNvPr id="6" name="Rectangle: Rounded Corners 5">
            <a:extLst>
              <a:ext uri="{FF2B5EF4-FFF2-40B4-BE49-F238E27FC236}">
                <a16:creationId xmlns:a16="http://schemas.microsoft.com/office/drawing/2014/main" id="{B552E787-B2F3-A251-6C7C-FF7A7884FD09}"/>
              </a:ext>
              <a:ext uri="{C183D7F6-B498-43B3-948B-1728B52AA6E4}">
                <adec:decorative xmlns:adec="http://schemas.microsoft.com/office/drawing/2017/decorative" val="0"/>
              </a:ext>
            </a:extLst>
          </p:cNvPr>
          <p:cNvSpPr/>
          <p:nvPr/>
        </p:nvSpPr>
        <p:spPr>
          <a:xfrm>
            <a:off x="831316" y="2307969"/>
            <a:ext cx="1463040" cy="715562"/>
          </a:xfrm>
          <a:prstGeom prst="roundRect">
            <a:avLst>
              <a:gd name="adj" fmla="val 15358"/>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r>
              <a:rPr lang="en-US" sz="1600" dirty="0">
                <a:solidFill>
                  <a:srgbClr val="463668"/>
                </a:solidFill>
                <a:latin typeface="Segoe UI Semibold" panose="020B0502040204020203" pitchFamily="34" charset="0"/>
                <a:cs typeface="Segoe UI Semibold" panose="020B0502040204020203" pitchFamily="34" charset="0"/>
              </a:rPr>
              <a:t>Essay outlines</a:t>
            </a:r>
          </a:p>
        </p:txBody>
      </p:sp>
      <p:sp>
        <p:nvSpPr>
          <p:cNvPr id="9" name="Rectangle: Rounded Corners 8">
            <a:extLst>
              <a:ext uri="{FF2B5EF4-FFF2-40B4-BE49-F238E27FC236}">
                <a16:creationId xmlns:a16="http://schemas.microsoft.com/office/drawing/2014/main" id="{CECACDD4-1809-753A-FA2F-0982254CFAE2}"/>
              </a:ext>
              <a:ext uri="{C183D7F6-B498-43B3-948B-1728B52AA6E4}">
                <adec:decorative xmlns:adec="http://schemas.microsoft.com/office/drawing/2017/decorative" val="0"/>
              </a:ext>
            </a:extLst>
          </p:cNvPr>
          <p:cNvSpPr/>
          <p:nvPr/>
        </p:nvSpPr>
        <p:spPr>
          <a:xfrm>
            <a:off x="2490830" y="1692361"/>
            <a:ext cx="1463040" cy="715562"/>
          </a:xfrm>
          <a:prstGeom prst="roundRect">
            <a:avLst>
              <a:gd name="adj" fmla="val 15358"/>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r>
              <a:rPr lang="en-US" sz="1600">
                <a:solidFill>
                  <a:srgbClr val="463668"/>
                </a:solidFill>
                <a:latin typeface="Segoe UI Semibold" panose="020B0502040204020203" pitchFamily="34" charset="0"/>
                <a:cs typeface="Segoe UI Semibold" panose="020B0502040204020203" pitchFamily="34" charset="0"/>
              </a:rPr>
              <a:t>Extracting insights</a:t>
            </a:r>
          </a:p>
        </p:txBody>
      </p:sp>
      <p:sp>
        <p:nvSpPr>
          <p:cNvPr id="17" name="Rectangle: Rounded Corners 16">
            <a:extLst>
              <a:ext uri="{FF2B5EF4-FFF2-40B4-BE49-F238E27FC236}">
                <a16:creationId xmlns:a16="http://schemas.microsoft.com/office/drawing/2014/main" id="{1819A833-D28A-C234-E870-9B911D02B900}"/>
              </a:ext>
              <a:ext uri="{C183D7F6-B498-43B3-948B-1728B52AA6E4}">
                <adec:decorative xmlns:adec="http://schemas.microsoft.com/office/drawing/2017/decorative" val="0"/>
              </a:ext>
            </a:extLst>
          </p:cNvPr>
          <p:cNvSpPr/>
          <p:nvPr/>
        </p:nvSpPr>
        <p:spPr>
          <a:xfrm>
            <a:off x="4315010" y="1514084"/>
            <a:ext cx="1463040" cy="715562"/>
          </a:xfrm>
          <a:prstGeom prst="roundRect">
            <a:avLst>
              <a:gd name="adj" fmla="val 15358"/>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r>
              <a:rPr lang="en-US" sz="1600">
                <a:solidFill>
                  <a:srgbClr val="463668"/>
                </a:solidFill>
                <a:latin typeface="Segoe UI Semibold" panose="020B0502040204020203" pitchFamily="34" charset="0"/>
                <a:cs typeface="Segoe UI Semibold" panose="020B0502040204020203" pitchFamily="34" charset="0"/>
              </a:rPr>
              <a:t>Creative Ideation</a:t>
            </a:r>
          </a:p>
        </p:txBody>
      </p:sp>
      <p:sp>
        <p:nvSpPr>
          <p:cNvPr id="18" name="Rectangle: Rounded Corners 17">
            <a:extLst>
              <a:ext uri="{FF2B5EF4-FFF2-40B4-BE49-F238E27FC236}">
                <a16:creationId xmlns:a16="http://schemas.microsoft.com/office/drawing/2014/main" id="{FF9F5034-BC54-13D9-F1C3-67E756C5DA5F}"/>
              </a:ext>
              <a:ext uri="{C183D7F6-B498-43B3-948B-1728B52AA6E4}">
                <adec:decorative xmlns:adec="http://schemas.microsoft.com/office/drawing/2017/decorative" val="0"/>
              </a:ext>
            </a:extLst>
          </p:cNvPr>
          <p:cNvSpPr/>
          <p:nvPr/>
        </p:nvSpPr>
        <p:spPr>
          <a:xfrm>
            <a:off x="6149793" y="1514084"/>
            <a:ext cx="1463040" cy="715562"/>
          </a:xfrm>
          <a:prstGeom prst="roundRect">
            <a:avLst>
              <a:gd name="adj" fmla="val 15358"/>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r>
              <a:rPr lang="en-US" sz="1600" dirty="0">
                <a:solidFill>
                  <a:srgbClr val="463668"/>
                </a:solidFill>
                <a:latin typeface="Segoe UI Semibold" panose="020B0502040204020203" pitchFamily="34" charset="0"/>
                <a:cs typeface="Segoe UI Semibold" panose="020B0502040204020203" pitchFamily="34" charset="0"/>
              </a:rPr>
              <a:t>Subject Research</a:t>
            </a:r>
          </a:p>
        </p:txBody>
      </p:sp>
      <p:sp>
        <p:nvSpPr>
          <p:cNvPr id="19" name="Rectangle: Rounded Corners 18">
            <a:extLst>
              <a:ext uri="{FF2B5EF4-FFF2-40B4-BE49-F238E27FC236}">
                <a16:creationId xmlns:a16="http://schemas.microsoft.com/office/drawing/2014/main" id="{7CAF2114-3C1E-1704-3729-FD522B691A86}"/>
              </a:ext>
              <a:ext uri="{C183D7F6-B498-43B3-948B-1728B52AA6E4}">
                <adec:decorative xmlns:adec="http://schemas.microsoft.com/office/drawing/2017/decorative" val="0"/>
              </a:ext>
            </a:extLst>
          </p:cNvPr>
          <p:cNvSpPr/>
          <p:nvPr/>
        </p:nvSpPr>
        <p:spPr>
          <a:xfrm>
            <a:off x="7973972" y="1666484"/>
            <a:ext cx="1463040" cy="715562"/>
          </a:xfrm>
          <a:prstGeom prst="roundRect">
            <a:avLst>
              <a:gd name="adj" fmla="val 15358"/>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r>
              <a:rPr lang="en-US" sz="1600" dirty="0">
                <a:solidFill>
                  <a:srgbClr val="463668"/>
                </a:solidFill>
                <a:latin typeface="Segoe UI Semibold" panose="020B0502040204020203" pitchFamily="34" charset="0"/>
                <a:cs typeface="Segoe UI Semibold" panose="020B0502040204020203" pitchFamily="34" charset="0"/>
              </a:rPr>
              <a:t>Dialog agents</a:t>
            </a:r>
          </a:p>
        </p:txBody>
      </p:sp>
      <p:sp>
        <p:nvSpPr>
          <p:cNvPr id="20" name="Rectangle: Rounded Corners 19">
            <a:extLst>
              <a:ext uri="{FF2B5EF4-FFF2-40B4-BE49-F238E27FC236}">
                <a16:creationId xmlns:a16="http://schemas.microsoft.com/office/drawing/2014/main" id="{EE050C70-9130-F589-0870-86705F48B857}"/>
              </a:ext>
              <a:ext uri="{C183D7F6-B498-43B3-948B-1728B52AA6E4}">
                <adec:decorative xmlns:adec="http://schemas.microsoft.com/office/drawing/2017/decorative" val="0"/>
              </a:ext>
            </a:extLst>
          </p:cNvPr>
          <p:cNvSpPr/>
          <p:nvPr/>
        </p:nvSpPr>
        <p:spPr>
          <a:xfrm>
            <a:off x="9808755" y="2307969"/>
            <a:ext cx="1463040" cy="715562"/>
          </a:xfrm>
          <a:prstGeom prst="roundRect">
            <a:avLst>
              <a:gd name="adj" fmla="val 15358"/>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r>
              <a:rPr lang="en-US" sz="1600" dirty="0">
                <a:solidFill>
                  <a:srgbClr val="463668"/>
                </a:solidFill>
                <a:latin typeface="Segoe UI Semibold" panose="020B0502040204020203" pitchFamily="34" charset="0"/>
                <a:cs typeface="Segoe UI Semibold" panose="020B0502040204020203" pitchFamily="34" charset="0"/>
              </a:rPr>
              <a:t>Comments from code</a:t>
            </a:r>
          </a:p>
        </p:txBody>
      </p:sp>
      <p:sp>
        <p:nvSpPr>
          <p:cNvPr id="7" name="Rectangle: Rounded Corners 6">
            <a:extLst>
              <a:ext uri="{FF2B5EF4-FFF2-40B4-BE49-F238E27FC236}">
                <a16:creationId xmlns:a16="http://schemas.microsoft.com/office/drawing/2014/main" id="{B74D5D1A-E2CF-BAD7-51AB-BB067544844A}"/>
              </a:ext>
              <a:ext uri="{C183D7F6-B498-43B3-948B-1728B52AA6E4}">
                <adec:decorative xmlns:adec="http://schemas.microsoft.com/office/drawing/2017/decorative" val="0"/>
              </a:ext>
            </a:extLst>
          </p:cNvPr>
          <p:cNvSpPr/>
          <p:nvPr/>
        </p:nvSpPr>
        <p:spPr>
          <a:xfrm>
            <a:off x="503219" y="3396942"/>
            <a:ext cx="1463040" cy="715562"/>
          </a:xfrm>
          <a:prstGeom prst="roundRect">
            <a:avLst>
              <a:gd name="adj" fmla="val 15358"/>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r>
              <a:rPr lang="en-US" sz="1600" dirty="0">
                <a:solidFill>
                  <a:srgbClr val="463668"/>
                </a:solidFill>
                <a:latin typeface="Segoe UI Semibold" panose="020B0502040204020203" pitchFamily="34" charset="0"/>
                <a:cs typeface="Segoe UI Semibold" panose="020B0502040204020203" pitchFamily="34" charset="0"/>
              </a:rPr>
              <a:t>Summarizing text</a:t>
            </a:r>
          </a:p>
        </p:txBody>
      </p:sp>
      <p:sp>
        <p:nvSpPr>
          <p:cNvPr id="21" name="Rectangle: Rounded Corners 20">
            <a:extLst>
              <a:ext uri="{FF2B5EF4-FFF2-40B4-BE49-F238E27FC236}">
                <a16:creationId xmlns:a16="http://schemas.microsoft.com/office/drawing/2014/main" id="{2D38F72E-D614-A804-574D-8AC89A7C7E59}"/>
              </a:ext>
              <a:ext uri="{C183D7F6-B498-43B3-948B-1728B52AA6E4}">
                <adec:decorative xmlns:adec="http://schemas.microsoft.com/office/drawing/2017/decorative" val="0"/>
              </a:ext>
            </a:extLst>
          </p:cNvPr>
          <p:cNvSpPr/>
          <p:nvPr/>
        </p:nvSpPr>
        <p:spPr>
          <a:xfrm>
            <a:off x="10227119" y="3396942"/>
            <a:ext cx="1463040" cy="715562"/>
          </a:xfrm>
          <a:prstGeom prst="roundRect">
            <a:avLst>
              <a:gd name="adj" fmla="val 15358"/>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r>
              <a:rPr lang="en-US" sz="1600" dirty="0">
                <a:solidFill>
                  <a:srgbClr val="463668"/>
                </a:solidFill>
                <a:latin typeface="Segoe UI Semibold" panose="020B0502040204020203" pitchFamily="34" charset="0"/>
                <a:cs typeface="Segoe UI Semibold" panose="020B0502040204020203" pitchFamily="34" charset="0"/>
              </a:rPr>
              <a:t>Semantic search</a:t>
            </a:r>
          </a:p>
        </p:txBody>
      </p:sp>
      <p:sp>
        <p:nvSpPr>
          <p:cNvPr id="8" name="Rectangle: Rounded Corners 7">
            <a:extLst>
              <a:ext uri="{FF2B5EF4-FFF2-40B4-BE49-F238E27FC236}">
                <a16:creationId xmlns:a16="http://schemas.microsoft.com/office/drawing/2014/main" id="{16C26AC6-27CB-EE48-2B28-D11FB706CD87}"/>
              </a:ext>
              <a:ext uri="{C183D7F6-B498-43B3-948B-1728B52AA6E4}">
                <adec:decorative xmlns:adec="http://schemas.microsoft.com/office/drawing/2017/decorative" val="0"/>
              </a:ext>
            </a:extLst>
          </p:cNvPr>
          <p:cNvSpPr/>
          <p:nvPr/>
        </p:nvSpPr>
        <p:spPr>
          <a:xfrm>
            <a:off x="831316" y="4664613"/>
            <a:ext cx="1463040" cy="715562"/>
          </a:xfrm>
          <a:prstGeom prst="roundRect">
            <a:avLst>
              <a:gd name="adj" fmla="val 15358"/>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r>
              <a:rPr lang="en-US" sz="1600" dirty="0">
                <a:solidFill>
                  <a:srgbClr val="463668"/>
                </a:solidFill>
                <a:latin typeface="Segoe UI Semibold" panose="020B0502040204020203" pitchFamily="34" charset="0"/>
                <a:cs typeface="Segoe UI Semibold" panose="020B0502040204020203" pitchFamily="34" charset="0"/>
              </a:rPr>
              <a:t>Virtual Assistants</a:t>
            </a:r>
          </a:p>
        </p:txBody>
      </p:sp>
      <p:sp>
        <p:nvSpPr>
          <p:cNvPr id="10" name="Rectangle: Rounded Corners 9">
            <a:extLst>
              <a:ext uri="{FF2B5EF4-FFF2-40B4-BE49-F238E27FC236}">
                <a16:creationId xmlns:a16="http://schemas.microsoft.com/office/drawing/2014/main" id="{BD6BC837-561A-A47F-82C3-7C7C35A25E04}"/>
              </a:ext>
              <a:ext uri="{C183D7F6-B498-43B3-948B-1728B52AA6E4}">
                <adec:decorative xmlns:adec="http://schemas.microsoft.com/office/drawing/2017/decorative" val="0"/>
              </a:ext>
            </a:extLst>
          </p:cNvPr>
          <p:cNvSpPr/>
          <p:nvPr/>
        </p:nvSpPr>
        <p:spPr>
          <a:xfrm>
            <a:off x="2785027" y="4509744"/>
            <a:ext cx="1463040" cy="715562"/>
          </a:xfrm>
          <a:prstGeom prst="roundRect">
            <a:avLst>
              <a:gd name="adj" fmla="val 15358"/>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r>
              <a:rPr lang="en-US" sz="1600" dirty="0">
                <a:solidFill>
                  <a:srgbClr val="463668"/>
                </a:solidFill>
                <a:latin typeface="Segoe UI Semibold" panose="020B0502040204020203" pitchFamily="34" charset="0"/>
                <a:cs typeface="Segoe UI Semibold" panose="020B0502040204020203" pitchFamily="34" charset="0"/>
              </a:rPr>
              <a:t>Classifying text</a:t>
            </a:r>
          </a:p>
        </p:txBody>
      </p:sp>
      <p:sp>
        <p:nvSpPr>
          <p:cNvPr id="15" name="Rectangle: Rounded Corners 14">
            <a:extLst>
              <a:ext uri="{FF2B5EF4-FFF2-40B4-BE49-F238E27FC236}">
                <a16:creationId xmlns:a16="http://schemas.microsoft.com/office/drawing/2014/main" id="{094328EF-2285-6CE7-50BC-1A0439BF3DEF}"/>
              </a:ext>
              <a:ext uri="{C183D7F6-B498-43B3-948B-1728B52AA6E4}">
                <adec:decorative xmlns:adec="http://schemas.microsoft.com/office/drawing/2017/decorative" val="0"/>
              </a:ext>
            </a:extLst>
          </p:cNvPr>
          <p:cNvSpPr/>
          <p:nvPr/>
        </p:nvSpPr>
        <p:spPr>
          <a:xfrm>
            <a:off x="5259705" y="4509744"/>
            <a:ext cx="1463040" cy="715562"/>
          </a:xfrm>
          <a:prstGeom prst="roundRect">
            <a:avLst>
              <a:gd name="adj" fmla="val 15358"/>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r>
              <a:rPr lang="en-US" sz="1600" dirty="0">
                <a:solidFill>
                  <a:srgbClr val="463668"/>
                </a:solidFill>
                <a:latin typeface="Segoe UI Semibold" panose="020B0502040204020203" pitchFamily="34" charset="0"/>
                <a:cs typeface="Segoe UI Semibold" panose="020B0502040204020203" pitchFamily="34" charset="0"/>
              </a:rPr>
              <a:t>Code generation</a:t>
            </a:r>
          </a:p>
        </p:txBody>
      </p:sp>
      <p:sp>
        <p:nvSpPr>
          <p:cNvPr id="16" name="Rectangle: Rounded Corners 15">
            <a:extLst>
              <a:ext uri="{FF2B5EF4-FFF2-40B4-BE49-F238E27FC236}">
                <a16:creationId xmlns:a16="http://schemas.microsoft.com/office/drawing/2014/main" id="{856BB53B-1D3E-2075-DA8C-2B8952150C90}"/>
              </a:ext>
              <a:ext uri="{C183D7F6-B498-43B3-948B-1728B52AA6E4}">
                <adec:decorative xmlns:adec="http://schemas.microsoft.com/office/drawing/2017/decorative" val="0"/>
              </a:ext>
            </a:extLst>
          </p:cNvPr>
          <p:cNvSpPr/>
          <p:nvPr/>
        </p:nvSpPr>
        <p:spPr>
          <a:xfrm>
            <a:off x="7734383" y="4509744"/>
            <a:ext cx="1463040" cy="715562"/>
          </a:xfrm>
          <a:prstGeom prst="roundRect">
            <a:avLst>
              <a:gd name="adj" fmla="val 15358"/>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r>
              <a:rPr lang="en-US" sz="1600" dirty="0">
                <a:solidFill>
                  <a:srgbClr val="463668"/>
                </a:solidFill>
                <a:latin typeface="Segoe UI Semibold" panose="020B0502040204020203" pitchFamily="34" charset="0"/>
                <a:cs typeface="Segoe UI Semibold" panose="020B0502040204020203" pitchFamily="34" charset="0"/>
              </a:rPr>
              <a:t>Answering questions</a:t>
            </a:r>
          </a:p>
        </p:txBody>
      </p:sp>
      <p:sp>
        <p:nvSpPr>
          <p:cNvPr id="22" name="Rectangle: Rounded Corners 21">
            <a:extLst>
              <a:ext uri="{FF2B5EF4-FFF2-40B4-BE49-F238E27FC236}">
                <a16:creationId xmlns:a16="http://schemas.microsoft.com/office/drawing/2014/main" id="{6D99E93B-1D04-62E5-269B-691DCFB391C2}"/>
              </a:ext>
              <a:ext uri="{C183D7F6-B498-43B3-948B-1728B52AA6E4}">
                <adec:decorative xmlns:adec="http://schemas.microsoft.com/office/drawing/2017/decorative" val="0"/>
              </a:ext>
            </a:extLst>
          </p:cNvPr>
          <p:cNvSpPr/>
          <p:nvPr/>
        </p:nvSpPr>
        <p:spPr>
          <a:xfrm>
            <a:off x="9808755" y="4664613"/>
            <a:ext cx="1463040" cy="715562"/>
          </a:xfrm>
          <a:prstGeom prst="roundRect">
            <a:avLst>
              <a:gd name="adj" fmla="val 15358"/>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r>
              <a:rPr lang="en-US" sz="1600" dirty="0">
                <a:solidFill>
                  <a:srgbClr val="463668"/>
                </a:solidFill>
                <a:latin typeface="Segoe UI Semibold" panose="020B0502040204020203" pitchFamily="34" charset="0"/>
                <a:cs typeface="Segoe UI Semibold" panose="020B0502040204020203" pitchFamily="34" charset="0"/>
              </a:rPr>
              <a:t>Image Generation</a:t>
            </a:r>
          </a:p>
        </p:txBody>
      </p:sp>
      <p:sp>
        <p:nvSpPr>
          <p:cNvPr id="11" name="Rectangle: Rounded Corners 10">
            <a:extLst>
              <a:ext uri="{FF2B5EF4-FFF2-40B4-BE49-F238E27FC236}">
                <a16:creationId xmlns:a16="http://schemas.microsoft.com/office/drawing/2014/main" id="{F28241B7-2194-B6E3-21ED-4C936B72C872}"/>
              </a:ext>
              <a:ext uri="{C183D7F6-B498-43B3-948B-1728B52AA6E4}">
                <adec:decorative xmlns:adec="http://schemas.microsoft.com/office/drawing/2017/decorative" val="0"/>
              </a:ext>
            </a:extLst>
          </p:cNvPr>
          <p:cNvSpPr/>
          <p:nvPr/>
        </p:nvSpPr>
        <p:spPr>
          <a:xfrm>
            <a:off x="2480226" y="5574503"/>
            <a:ext cx="1463040" cy="715562"/>
          </a:xfrm>
          <a:prstGeom prst="roundRect">
            <a:avLst>
              <a:gd name="adj" fmla="val 15358"/>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r>
              <a:rPr lang="en-US" sz="1600" dirty="0">
                <a:solidFill>
                  <a:srgbClr val="463668"/>
                </a:solidFill>
                <a:latin typeface="Segoe UI Semibold" panose="020B0502040204020203" pitchFamily="34" charset="0"/>
                <a:cs typeface="Segoe UI Semibold" panose="020B0502040204020203" pitchFamily="34" charset="0"/>
              </a:rPr>
              <a:t>Language Translation</a:t>
            </a:r>
          </a:p>
        </p:txBody>
      </p:sp>
      <p:sp>
        <p:nvSpPr>
          <p:cNvPr id="12" name="Rectangle: Rounded Corners 11">
            <a:extLst>
              <a:ext uri="{FF2B5EF4-FFF2-40B4-BE49-F238E27FC236}">
                <a16:creationId xmlns:a16="http://schemas.microsoft.com/office/drawing/2014/main" id="{D9B22C0E-A3E0-4DE6-F230-0E028D618AAD}"/>
              </a:ext>
              <a:ext uri="{C183D7F6-B498-43B3-948B-1728B52AA6E4}">
                <adec:decorative xmlns:adec="http://schemas.microsoft.com/office/drawing/2017/decorative" val="0"/>
              </a:ext>
            </a:extLst>
          </p:cNvPr>
          <p:cNvSpPr/>
          <p:nvPr/>
        </p:nvSpPr>
        <p:spPr>
          <a:xfrm>
            <a:off x="4331843" y="5574503"/>
            <a:ext cx="1463040" cy="715562"/>
          </a:xfrm>
          <a:prstGeom prst="roundRect">
            <a:avLst>
              <a:gd name="adj" fmla="val 15358"/>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r>
              <a:rPr lang="en-US" sz="1600" dirty="0">
                <a:solidFill>
                  <a:srgbClr val="463668"/>
                </a:solidFill>
                <a:latin typeface="Segoe UI Semibold" panose="020B0502040204020203" pitchFamily="34" charset="0"/>
                <a:cs typeface="Segoe UI Semibold" panose="020B0502040204020203" pitchFamily="34" charset="0"/>
              </a:rPr>
              <a:t>Poem creation</a:t>
            </a:r>
          </a:p>
        </p:txBody>
      </p:sp>
      <p:sp>
        <p:nvSpPr>
          <p:cNvPr id="13" name="Rectangle: Rounded Corners 12">
            <a:extLst>
              <a:ext uri="{FF2B5EF4-FFF2-40B4-BE49-F238E27FC236}">
                <a16:creationId xmlns:a16="http://schemas.microsoft.com/office/drawing/2014/main" id="{20384BE1-66CE-9289-789C-5D3D85B98555}"/>
              </a:ext>
              <a:ext uri="{C183D7F6-B498-43B3-948B-1728B52AA6E4}">
                <adec:decorative xmlns:adec="http://schemas.microsoft.com/office/drawing/2017/decorative" val="0"/>
              </a:ext>
            </a:extLst>
          </p:cNvPr>
          <p:cNvSpPr/>
          <p:nvPr/>
        </p:nvSpPr>
        <p:spPr>
          <a:xfrm>
            <a:off x="6175335" y="5574503"/>
            <a:ext cx="1463040" cy="715562"/>
          </a:xfrm>
          <a:prstGeom prst="roundRect">
            <a:avLst>
              <a:gd name="adj" fmla="val 15358"/>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r>
              <a:rPr lang="en-US" sz="1600" dirty="0">
                <a:solidFill>
                  <a:srgbClr val="463668"/>
                </a:solidFill>
                <a:latin typeface="Segoe UI Semibold" panose="020B0502040204020203" pitchFamily="34" charset="0"/>
                <a:cs typeface="Segoe UI Semibold" panose="020B0502040204020203" pitchFamily="34" charset="0"/>
              </a:rPr>
              <a:t>Code refactoring</a:t>
            </a:r>
          </a:p>
        </p:txBody>
      </p:sp>
      <p:sp>
        <p:nvSpPr>
          <p:cNvPr id="14" name="Rectangle: Rounded Corners 13">
            <a:extLst>
              <a:ext uri="{FF2B5EF4-FFF2-40B4-BE49-F238E27FC236}">
                <a16:creationId xmlns:a16="http://schemas.microsoft.com/office/drawing/2014/main" id="{6FB61059-A89D-022E-E25F-DFE8EB35A454}"/>
              </a:ext>
              <a:ext uri="{C183D7F6-B498-43B3-948B-1728B52AA6E4}">
                <adec:decorative xmlns:adec="http://schemas.microsoft.com/office/drawing/2017/decorative" val="0"/>
              </a:ext>
            </a:extLst>
          </p:cNvPr>
          <p:cNvSpPr/>
          <p:nvPr/>
        </p:nvSpPr>
        <p:spPr>
          <a:xfrm>
            <a:off x="8018827" y="5574503"/>
            <a:ext cx="1463040" cy="715562"/>
          </a:xfrm>
          <a:prstGeom prst="roundRect">
            <a:avLst>
              <a:gd name="adj" fmla="val 15358"/>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r>
              <a:rPr lang="en-US" sz="1600" dirty="0">
                <a:solidFill>
                  <a:srgbClr val="463668"/>
                </a:solidFill>
                <a:latin typeface="Segoe UI Semibold" panose="020B0502040204020203" pitchFamily="34" charset="0"/>
                <a:cs typeface="Segoe UI Semibold" panose="020B0502040204020203" pitchFamily="34" charset="0"/>
              </a:rPr>
              <a:t>Writing assistance</a:t>
            </a:r>
          </a:p>
        </p:txBody>
      </p:sp>
    </p:spTree>
    <p:extLst>
      <p:ext uri="{BB962C8B-B14F-4D97-AF65-F5344CB8AC3E}">
        <p14:creationId xmlns:p14="http://schemas.microsoft.com/office/powerpoint/2010/main" val="31544037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par>
                                <p:cTn id="10" presetID="53" presetClass="entr" presetSubtype="16" fill="hold" grpId="0" nodeType="withEffect">
                                  <p:stCondLst>
                                    <p:cond delay="250"/>
                                  </p:stCondLst>
                                  <p:childTnLst>
                                    <p:set>
                                      <p:cBhvr>
                                        <p:cTn id="11" dur="1" fill="hold">
                                          <p:stCondLst>
                                            <p:cond delay="0"/>
                                          </p:stCondLst>
                                        </p:cTn>
                                        <p:tgtEl>
                                          <p:spTgt spid="7"/>
                                        </p:tgtEl>
                                        <p:attrNameLst>
                                          <p:attrName>style.visibility</p:attrName>
                                        </p:attrNameLst>
                                      </p:cBhvr>
                                      <p:to>
                                        <p:strVal val="visible"/>
                                      </p:to>
                                    </p:set>
                                    <p:anim calcmode="lin" valueType="num">
                                      <p:cBhvr>
                                        <p:cTn id="12" dur="500" fill="hold"/>
                                        <p:tgtEl>
                                          <p:spTgt spid="7"/>
                                        </p:tgtEl>
                                        <p:attrNameLst>
                                          <p:attrName>ppt_w</p:attrName>
                                        </p:attrNameLst>
                                      </p:cBhvr>
                                      <p:tavLst>
                                        <p:tav tm="0">
                                          <p:val>
                                            <p:fltVal val="0"/>
                                          </p:val>
                                        </p:tav>
                                        <p:tav tm="100000">
                                          <p:val>
                                            <p:strVal val="#ppt_w"/>
                                          </p:val>
                                        </p:tav>
                                      </p:tavLst>
                                    </p:anim>
                                    <p:anim calcmode="lin" valueType="num">
                                      <p:cBhvr>
                                        <p:cTn id="13" dur="500" fill="hold"/>
                                        <p:tgtEl>
                                          <p:spTgt spid="7"/>
                                        </p:tgtEl>
                                        <p:attrNameLst>
                                          <p:attrName>ppt_h</p:attrName>
                                        </p:attrNameLst>
                                      </p:cBhvr>
                                      <p:tavLst>
                                        <p:tav tm="0">
                                          <p:val>
                                            <p:fltVal val="0"/>
                                          </p:val>
                                        </p:tav>
                                        <p:tav tm="100000">
                                          <p:val>
                                            <p:strVal val="#ppt_h"/>
                                          </p:val>
                                        </p:tav>
                                      </p:tavLst>
                                    </p:anim>
                                    <p:animEffect transition="in" filter="fade">
                                      <p:cBhvr>
                                        <p:cTn id="14" dur="500"/>
                                        <p:tgtEl>
                                          <p:spTgt spid="7"/>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p:cTn id="17" dur="500" fill="hold"/>
                                        <p:tgtEl>
                                          <p:spTgt spid="8"/>
                                        </p:tgtEl>
                                        <p:attrNameLst>
                                          <p:attrName>ppt_w</p:attrName>
                                        </p:attrNameLst>
                                      </p:cBhvr>
                                      <p:tavLst>
                                        <p:tav tm="0">
                                          <p:val>
                                            <p:fltVal val="0"/>
                                          </p:val>
                                        </p:tav>
                                        <p:tav tm="100000">
                                          <p:val>
                                            <p:strVal val="#ppt_w"/>
                                          </p:val>
                                        </p:tav>
                                      </p:tavLst>
                                    </p:anim>
                                    <p:anim calcmode="lin" valueType="num">
                                      <p:cBhvr>
                                        <p:cTn id="18" dur="500" fill="hold"/>
                                        <p:tgtEl>
                                          <p:spTgt spid="8"/>
                                        </p:tgtEl>
                                        <p:attrNameLst>
                                          <p:attrName>ppt_h</p:attrName>
                                        </p:attrNameLst>
                                      </p:cBhvr>
                                      <p:tavLst>
                                        <p:tav tm="0">
                                          <p:val>
                                            <p:fltVal val="0"/>
                                          </p:val>
                                        </p:tav>
                                        <p:tav tm="100000">
                                          <p:val>
                                            <p:strVal val="#ppt_h"/>
                                          </p:val>
                                        </p:tav>
                                      </p:tavLst>
                                    </p:anim>
                                    <p:animEffect transition="in" filter="fade">
                                      <p:cBhvr>
                                        <p:cTn id="19" dur="500"/>
                                        <p:tgtEl>
                                          <p:spTgt spid="8"/>
                                        </p:tgtEl>
                                      </p:cBhvr>
                                    </p:animEffect>
                                  </p:childTnLst>
                                </p:cTn>
                              </p:par>
                              <p:par>
                                <p:cTn id="20" presetID="53" presetClass="entr" presetSubtype="16" fill="hold" grpId="0" nodeType="withEffect">
                                  <p:stCondLst>
                                    <p:cond delay="750"/>
                                  </p:stCondLst>
                                  <p:childTnLst>
                                    <p:set>
                                      <p:cBhvr>
                                        <p:cTn id="21" dur="1" fill="hold">
                                          <p:stCondLst>
                                            <p:cond delay="0"/>
                                          </p:stCondLst>
                                        </p:cTn>
                                        <p:tgtEl>
                                          <p:spTgt spid="9"/>
                                        </p:tgtEl>
                                        <p:attrNameLst>
                                          <p:attrName>style.visibility</p:attrName>
                                        </p:attrNameLst>
                                      </p:cBhvr>
                                      <p:to>
                                        <p:strVal val="visible"/>
                                      </p:to>
                                    </p:set>
                                    <p:anim calcmode="lin" valueType="num">
                                      <p:cBhvr>
                                        <p:cTn id="22" dur="500" fill="hold"/>
                                        <p:tgtEl>
                                          <p:spTgt spid="9"/>
                                        </p:tgtEl>
                                        <p:attrNameLst>
                                          <p:attrName>ppt_w</p:attrName>
                                        </p:attrNameLst>
                                      </p:cBhvr>
                                      <p:tavLst>
                                        <p:tav tm="0">
                                          <p:val>
                                            <p:fltVal val="0"/>
                                          </p:val>
                                        </p:tav>
                                        <p:tav tm="100000">
                                          <p:val>
                                            <p:strVal val="#ppt_w"/>
                                          </p:val>
                                        </p:tav>
                                      </p:tavLst>
                                    </p:anim>
                                    <p:anim calcmode="lin" valueType="num">
                                      <p:cBhvr>
                                        <p:cTn id="23" dur="500" fill="hold"/>
                                        <p:tgtEl>
                                          <p:spTgt spid="9"/>
                                        </p:tgtEl>
                                        <p:attrNameLst>
                                          <p:attrName>ppt_h</p:attrName>
                                        </p:attrNameLst>
                                      </p:cBhvr>
                                      <p:tavLst>
                                        <p:tav tm="0">
                                          <p:val>
                                            <p:fltVal val="0"/>
                                          </p:val>
                                        </p:tav>
                                        <p:tav tm="100000">
                                          <p:val>
                                            <p:strVal val="#ppt_h"/>
                                          </p:val>
                                        </p:tav>
                                      </p:tavLst>
                                    </p:anim>
                                    <p:animEffect transition="in" filter="fade">
                                      <p:cBhvr>
                                        <p:cTn id="24" dur="500"/>
                                        <p:tgtEl>
                                          <p:spTgt spid="9"/>
                                        </p:tgtEl>
                                      </p:cBhvr>
                                    </p:animEffect>
                                  </p:childTnLst>
                                </p:cTn>
                              </p:par>
                              <p:par>
                                <p:cTn id="25" presetID="53" presetClass="entr" presetSubtype="16" fill="hold" grpId="0" nodeType="with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p:cTn id="27" dur="500" fill="hold"/>
                                        <p:tgtEl>
                                          <p:spTgt spid="10"/>
                                        </p:tgtEl>
                                        <p:attrNameLst>
                                          <p:attrName>ppt_w</p:attrName>
                                        </p:attrNameLst>
                                      </p:cBhvr>
                                      <p:tavLst>
                                        <p:tav tm="0">
                                          <p:val>
                                            <p:fltVal val="0"/>
                                          </p:val>
                                        </p:tav>
                                        <p:tav tm="100000">
                                          <p:val>
                                            <p:strVal val="#ppt_w"/>
                                          </p:val>
                                        </p:tav>
                                      </p:tavLst>
                                    </p:anim>
                                    <p:anim calcmode="lin" valueType="num">
                                      <p:cBhvr>
                                        <p:cTn id="28" dur="500" fill="hold"/>
                                        <p:tgtEl>
                                          <p:spTgt spid="10"/>
                                        </p:tgtEl>
                                        <p:attrNameLst>
                                          <p:attrName>ppt_h</p:attrName>
                                        </p:attrNameLst>
                                      </p:cBhvr>
                                      <p:tavLst>
                                        <p:tav tm="0">
                                          <p:val>
                                            <p:fltVal val="0"/>
                                          </p:val>
                                        </p:tav>
                                        <p:tav tm="100000">
                                          <p:val>
                                            <p:strVal val="#ppt_h"/>
                                          </p:val>
                                        </p:tav>
                                      </p:tavLst>
                                    </p:anim>
                                    <p:animEffect transition="in" filter="fade">
                                      <p:cBhvr>
                                        <p:cTn id="29" dur="500"/>
                                        <p:tgtEl>
                                          <p:spTgt spid="10"/>
                                        </p:tgtEl>
                                      </p:cBhvr>
                                    </p:animEffect>
                                  </p:childTnLst>
                                </p:cTn>
                              </p:par>
                              <p:par>
                                <p:cTn id="30" presetID="53" presetClass="entr" presetSubtype="16" fill="hold" grpId="0" nodeType="withEffect">
                                  <p:stCondLst>
                                    <p:cond delay="500"/>
                                  </p:stCondLst>
                                  <p:childTnLst>
                                    <p:set>
                                      <p:cBhvr>
                                        <p:cTn id="31" dur="1" fill="hold">
                                          <p:stCondLst>
                                            <p:cond delay="0"/>
                                          </p:stCondLst>
                                        </p:cTn>
                                        <p:tgtEl>
                                          <p:spTgt spid="11"/>
                                        </p:tgtEl>
                                        <p:attrNameLst>
                                          <p:attrName>style.visibility</p:attrName>
                                        </p:attrNameLst>
                                      </p:cBhvr>
                                      <p:to>
                                        <p:strVal val="visible"/>
                                      </p:to>
                                    </p:set>
                                    <p:anim calcmode="lin" valueType="num">
                                      <p:cBhvr>
                                        <p:cTn id="32" dur="500" fill="hold"/>
                                        <p:tgtEl>
                                          <p:spTgt spid="11"/>
                                        </p:tgtEl>
                                        <p:attrNameLst>
                                          <p:attrName>ppt_w</p:attrName>
                                        </p:attrNameLst>
                                      </p:cBhvr>
                                      <p:tavLst>
                                        <p:tav tm="0">
                                          <p:val>
                                            <p:fltVal val="0"/>
                                          </p:val>
                                        </p:tav>
                                        <p:tav tm="100000">
                                          <p:val>
                                            <p:strVal val="#ppt_w"/>
                                          </p:val>
                                        </p:tav>
                                      </p:tavLst>
                                    </p:anim>
                                    <p:anim calcmode="lin" valueType="num">
                                      <p:cBhvr>
                                        <p:cTn id="33" dur="500" fill="hold"/>
                                        <p:tgtEl>
                                          <p:spTgt spid="11"/>
                                        </p:tgtEl>
                                        <p:attrNameLst>
                                          <p:attrName>ppt_h</p:attrName>
                                        </p:attrNameLst>
                                      </p:cBhvr>
                                      <p:tavLst>
                                        <p:tav tm="0">
                                          <p:val>
                                            <p:fltVal val="0"/>
                                          </p:val>
                                        </p:tav>
                                        <p:tav tm="100000">
                                          <p:val>
                                            <p:strVal val="#ppt_h"/>
                                          </p:val>
                                        </p:tav>
                                      </p:tavLst>
                                    </p:anim>
                                    <p:animEffect transition="in" filter="fade">
                                      <p:cBhvr>
                                        <p:cTn id="34" dur="500"/>
                                        <p:tgtEl>
                                          <p:spTgt spid="11"/>
                                        </p:tgtEl>
                                      </p:cBhvr>
                                    </p:animEffect>
                                  </p:childTnLst>
                                </p:cTn>
                              </p:par>
                              <p:par>
                                <p:cTn id="35" presetID="53" presetClass="entr" presetSubtype="16" fill="hold" grpId="0" nodeType="withEffect">
                                  <p:stCondLst>
                                    <p:cond delay="0"/>
                                  </p:stCondLst>
                                  <p:childTnLst>
                                    <p:set>
                                      <p:cBhvr>
                                        <p:cTn id="36" dur="1" fill="hold">
                                          <p:stCondLst>
                                            <p:cond delay="0"/>
                                          </p:stCondLst>
                                        </p:cTn>
                                        <p:tgtEl>
                                          <p:spTgt spid="12"/>
                                        </p:tgtEl>
                                        <p:attrNameLst>
                                          <p:attrName>style.visibility</p:attrName>
                                        </p:attrNameLst>
                                      </p:cBhvr>
                                      <p:to>
                                        <p:strVal val="visible"/>
                                      </p:to>
                                    </p:set>
                                    <p:anim calcmode="lin" valueType="num">
                                      <p:cBhvr>
                                        <p:cTn id="37" dur="500" fill="hold"/>
                                        <p:tgtEl>
                                          <p:spTgt spid="12"/>
                                        </p:tgtEl>
                                        <p:attrNameLst>
                                          <p:attrName>ppt_w</p:attrName>
                                        </p:attrNameLst>
                                      </p:cBhvr>
                                      <p:tavLst>
                                        <p:tav tm="0">
                                          <p:val>
                                            <p:fltVal val="0"/>
                                          </p:val>
                                        </p:tav>
                                        <p:tav tm="100000">
                                          <p:val>
                                            <p:strVal val="#ppt_w"/>
                                          </p:val>
                                        </p:tav>
                                      </p:tavLst>
                                    </p:anim>
                                    <p:anim calcmode="lin" valueType="num">
                                      <p:cBhvr>
                                        <p:cTn id="38" dur="500" fill="hold"/>
                                        <p:tgtEl>
                                          <p:spTgt spid="12"/>
                                        </p:tgtEl>
                                        <p:attrNameLst>
                                          <p:attrName>ppt_h</p:attrName>
                                        </p:attrNameLst>
                                      </p:cBhvr>
                                      <p:tavLst>
                                        <p:tav tm="0">
                                          <p:val>
                                            <p:fltVal val="0"/>
                                          </p:val>
                                        </p:tav>
                                        <p:tav tm="100000">
                                          <p:val>
                                            <p:strVal val="#ppt_h"/>
                                          </p:val>
                                        </p:tav>
                                      </p:tavLst>
                                    </p:anim>
                                    <p:animEffect transition="in" filter="fade">
                                      <p:cBhvr>
                                        <p:cTn id="39" dur="500"/>
                                        <p:tgtEl>
                                          <p:spTgt spid="12"/>
                                        </p:tgtEl>
                                      </p:cBhvr>
                                    </p:animEffect>
                                  </p:childTnLst>
                                </p:cTn>
                              </p:par>
                              <p:par>
                                <p:cTn id="40" presetID="53" presetClass="entr" presetSubtype="16" fill="hold" grpId="0" nodeType="withEffect">
                                  <p:stCondLst>
                                    <p:cond delay="750"/>
                                  </p:stCondLst>
                                  <p:childTnLst>
                                    <p:set>
                                      <p:cBhvr>
                                        <p:cTn id="41" dur="1" fill="hold">
                                          <p:stCondLst>
                                            <p:cond delay="0"/>
                                          </p:stCondLst>
                                        </p:cTn>
                                        <p:tgtEl>
                                          <p:spTgt spid="13"/>
                                        </p:tgtEl>
                                        <p:attrNameLst>
                                          <p:attrName>style.visibility</p:attrName>
                                        </p:attrNameLst>
                                      </p:cBhvr>
                                      <p:to>
                                        <p:strVal val="visible"/>
                                      </p:to>
                                    </p:set>
                                    <p:anim calcmode="lin" valueType="num">
                                      <p:cBhvr>
                                        <p:cTn id="42" dur="500" fill="hold"/>
                                        <p:tgtEl>
                                          <p:spTgt spid="13"/>
                                        </p:tgtEl>
                                        <p:attrNameLst>
                                          <p:attrName>ppt_w</p:attrName>
                                        </p:attrNameLst>
                                      </p:cBhvr>
                                      <p:tavLst>
                                        <p:tav tm="0">
                                          <p:val>
                                            <p:fltVal val="0"/>
                                          </p:val>
                                        </p:tav>
                                        <p:tav tm="100000">
                                          <p:val>
                                            <p:strVal val="#ppt_w"/>
                                          </p:val>
                                        </p:tav>
                                      </p:tavLst>
                                    </p:anim>
                                    <p:anim calcmode="lin" valueType="num">
                                      <p:cBhvr>
                                        <p:cTn id="43" dur="500" fill="hold"/>
                                        <p:tgtEl>
                                          <p:spTgt spid="13"/>
                                        </p:tgtEl>
                                        <p:attrNameLst>
                                          <p:attrName>ppt_h</p:attrName>
                                        </p:attrNameLst>
                                      </p:cBhvr>
                                      <p:tavLst>
                                        <p:tav tm="0">
                                          <p:val>
                                            <p:fltVal val="0"/>
                                          </p:val>
                                        </p:tav>
                                        <p:tav tm="100000">
                                          <p:val>
                                            <p:strVal val="#ppt_h"/>
                                          </p:val>
                                        </p:tav>
                                      </p:tavLst>
                                    </p:anim>
                                    <p:animEffect transition="in" filter="fade">
                                      <p:cBhvr>
                                        <p:cTn id="44" dur="500"/>
                                        <p:tgtEl>
                                          <p:spTgt spid="13"/>
                                        </p:tgtEl>
                                      </p:cBhvr>
                                    </p:animEffect>
                                  </p:childTnLst>
                                </p:cTn>
                              </p:par>
                              <p:par>
                                <p:cTn id="45" presetID="53" presetClass="entr" presetSubtype="16" fill="hold" grpId="0" nodeType="withEffect">
                                  <p:stCondLst>
                                    <p:cond delay="0"/>
                                  </p:stCondLst>
                                  <p:childTnLst>
                                    <p:set>
                                      <p:cBhvr>
                                        <p:cTn id="46" dur="1" fill="hold">
                                          <p:stCondLst>
                                            <p:cond delay="0"/>
                                          </p:stCondLst>
                                        </p:cTn>
                                        <p:tgtEl>
                                          <p:spTgt spid="14"/>
                                        </p:tgtEl>
                                        <p:attrNameLst>
                                          <p:attrName>style.visibility</p:attrName>
                                        </p:attrNameLst>
                                      </p:cBhvr>
                                      <p:to>
                                        <p:strVal val="visible"/>
                                      </p:to>
                                    </p:set>
                                    <p:anim calcmode="lin" valueType="num">
                                      <p:cBhvr>
                                        <p:cTn id="47" dur="500" fill="hold"/>
                                        <p:tgtEl>
                                          <p:spTgt spid="14"/>
                                        </p:tgtEl>
                                        <p:attrNameLst>
                                          <p:attrName>ppt_w</p:attrName>
                                        </p:attrNameLst>
                                      </p:cBhvr>
                                      <p:tavLst>
                                        <p:tav tm="0">
                                          <p:val>
                                            <p:fltVal val="0"/>
                                          </p:val>
                                        </p:tav>
                                        <p:tav tm="100000">
                                          <p:val>
                                            <p:strVal val="#ppt_w"/>
                                          </p:val>
                                        </p:tav>
                                      </p:tavLst>
                                    </p:anim>
                                    <p:anim calcmode="lin" valueType="num">
                                      <p:cBhvr>
                                        <p:cTn id="48" dur="500" fill="hold"/>
                                        <p:tgtEl>
                                          <p:spTgt spid="14"/>
                                        </p:tgtEl>
                                        <p:attrNameLst>
                                          <p:attrName>ppt_h</p:attrName>
                                        </p:attrNameLst>
                                      </p:cBhvr>
                                      <p:tavLst>
                                        <p:tav tm="0">
                                          <p:val>
                                            <p:fltVal val="0"/>
                                          </p:val>
                                        </p:tav>
                                        <p:tav tm="100000">
                                          <p:val>
                                            <p:strVal val="#ppt_h"/>
                                          </p:val>
                                        </p:tav>
                                      </p:tavLst>
                                    </p:anim>
                                    <p:animEffect transition="in" filter="fade">
                                      <p:cBhvr>
                                        <p:cTn id="49" dur="500"/>
                                        <p:tgtEl>
                                          <p:spTgt spid="14"/>
                                        </p:tgtEl>
                                      </p:cBhvr>
                                    </p:animEffect>
                                  </p:childTnLst>
                                </p:cTn>
                              </p:par>
                              <p:par>
                                <p:cTn id="50" presetID="53" presetClass="entr" presetSubtype="16"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anim calcmode="lin" valueType="num">
                                      <p:cBhvr>
                                        <p:cTn id="52" dur="500" fill="hold"/>
                                        <p:tgtEl>
                                          <p:spTgt spid="15"/>
                                        </p:tgtEl>
                                        <p:attrNameLst>
                                          <p:attrName>ppt_w</p:attrName>
                                        </p:attrNameLst>
                                      </p:cBhvr>
                                      <p:tavLst>
                                        <p:tav tm="0">
                                          <p:val>
                                            <p:fltVal val="0"/>
                                          </p:val>
                                        </p:tav>
                                        <p:tav tm="100000">
                                          <p:val>
                                            <p:strVal val="#ppt_w"/>
                                          </p:val>
                                        </p:tav>
                                      </p:tavLst>
                                    </p:anim>
                                    <p:anim calcmode="lin" valueType="num">
                                      <p:cBhvr>
                                        <p:cTn id="53" dur="500" fill="hold"/>
                                        <p:tgtEl>
                                          <p:spTgt spid="15"/>
                                        </p:tgtEl>
                                        <p:attrNameLst>
                                          <p:attrName>ppt_h</p:attrName>
                                        </p:attrNameLst>
                                      </p:cBhvr>
                                      <p:tavLst>
                                        <p:tav tm="0">
                                          <p:val>
                                            <p:fltVal val="0"/>
                                          </p:val>
                                        </p:tav>
                                        <p:tav tm="100000">
                                          <p:val>
                                            <p:strVal val="#ppt_h"/>
                                          </p:val>
                                        </p:tav>
                                      </p:tavLst>
                                    </p:anim>
                                    <p:animEffect transition="in" filter="fade">
                                      <p:cBhvr>
                                        <p:cTn id="54" dur="500"/>
                                        <p:tgtEl>
                                          <p:spTgt spid="15"/>
                                        </p:tgtEl>
                                      </p:cBhvr>
                                    </p:animEffect>
                                  </p:childTnLst>
                                </p:cTn>
                              </p:par>
                              <p:par>
                                <p:cTn id="55" presetID="53" presetClass="entr" presetSubtype="16" fill="hold" grpId="0" nodeType="withEffect">
                                  <p:stCondLst>
                                    <p:cond delay="0"/>
                                  </p:stCondLst>
                                  <p:childTnLst>
                                    <p:set>
                                      <p:cBhvr>
                                        <p:cTn id="56" dur="1" fill="hold">
                                          <p:stCondLst>
                                            <p:cond delay="0"/>
                                          </p:stCondLst>
                                        </p:cTn>
                                        <p:tgtEl>
                                          <p:spTgt spid="16"/>
                                        </p:tgtEl>
                                        <p:attrNameLst>
                                          <p:attrName>style.visibility</p:attrName>
                                        </p:attrNameLst>
                                      </p:cBhvr>
                                      <p:to>
                                        <p:strVal val="visible"/>
                                      </p:to>
                                    </p:set>
                                    <p:anim calcmode="lin" valueType="num">
                                      <p:cBhvr>
                                        <p:cTn id="57" dur="500" fill="hold"/>
                                        <p:tgtEl>
                                          <p:spTgt spid="16"/>
                                        </p:tgtEl>
                                        <p:attrNameLst>
                                          <p:attrName>ppt_w</p:attrName>
                                        </p:attrNameLst>
                                      </p:cBhvr>
                                      <p:tavLst>
                                        <p:tav tm="0">
                                          <p:val>
                                            <p:fltVal val="0"/>
                                          </p:val>
                                        </p:tav>
                                        <p:tav tm="100000">
                                          <p:val>
                                            <p:strVal val="#ppt_w"/>
                                          </p:val>
                                        </p:tav>
                                      </p:tavLst>
                                    </p:anim>
                                    <p:anim calcmode="lin" valueType="num">
                                      <p:cBhvr>
                                        <p:cTn id="58" dur="500" fill="hold"/>
                                        <p:tgtEl>
                                          <p:spTgt spid="16"/>
                                        </p:tgtEl>
                                        <p:attrNameLst>
                                          <p:attrName>ppt_h</p:attrName>
                                        </p:attrNameLst>
                                      </p:cBhvr>
                                      <p:tavLst>
                                        <p:tav tm="0">
                                          <p:val>
                                            <p:fltVal val="0"/>
                                          </p:val>
                                        </p:tav>
                                        <p:tav tm="100000">
                                          <p:val>
                                            <p:strVal val="#ppt_h"/>
                                          </p:val>
                                        </p:tav>
                                      </p:tavLst>
                                    </p:anim>
                                    <p:animEffect transition="in" filter="fade">
                                      <p:cBhvr>
                                        <p:cTn id="59" dur="500"/>
                                        <p:tgtEl>
                                          <p:spTgt spid="16"/>
                                        </p:tgtEl>
                                      </p:cBhvr>
                                    </p:animEffect>
                                  </p:childTnLst>
                                </p:cTn>
                              </p:par>
                              <p:par>
                                <p:cTn id="60" presetID="53" presetClass="entr" presetSubtype="16" fill="hold" grpId="0" nodeType="withEffect">
                                  <p:stCondLst>
                                    <p:cond delay="250"/>
                                  </p:stCondLst>
                                  <p:childTnLst>
                                    <p:set>
                                      <p:cBhvr>
                                        <p:cTn id="61" dur="1" fill="hold">
                                          <p:stCondLst>
                                            <p:cond delay="0"/>
                                          </p:stCondLst>
                                        </p:cTn>
                                        <p:tgtEl>
                                          <p:spTgt spid="17"/>
                                        </p:tgtEl>
                                        <p:attrNameLst>
                                          <p:attrName>style.visibility</p:attrName>
                                        </p:attrNameLst>
                                      </p:cBhvr>
                                      <p:to>
                                        <p:strVal val="visible"/>
                                      </p:to>
                                    </p:set>
                                    <p:anim calcmode="lin" valueType="num">
                                      <p:cBhvr>
                                        <p:cTn id="62" dur="500" fill="hold"/>
                                        <p:tgtEl>
                                          <p:spTgt spid="17"/>
                                        </p:tgtEl>
                                        <p:attrNameLst>
                                          <p:attrName>ppt_w</p:attrName>
                                        </p:attrNameLst>
                                      </p:cBhvr>
                                      <p:tavLst>
                                        <p:tav tm="0">
                                          <p:val>
                                            <p:fltVal val="0"/>
                                          </p:val>
                                        </p:tav>
                                        <p:tav tm="100000">
                                          <p:val>
                                            <p:strVal val="#ppt_w"/>
                                          </p:val>
                                        </p:tav>
                                      </p:tavLst>
                                    </p:anim>
                                    <p:anim calcmode="lin" valueType="num">
                                      <p:cBhvr>
                                        <p:cTn id="63" dur="500" fill="hold"/>
                                        <p:tgtEl>
                                          <p:spTgt spid="17"/>
                                        </p:tgtEl>
                                        <p:attrNameLst>
                                          <p:attrName>ppt_h</p:attrName>
                                        </p:attrNameLst>
                                      </p:cBhvr>
                                      <p:tavLst>
                                        <p:tav tm="0">
                                          <p:val>
                                            <p:fltVal val="0"/>
                                          </p:val>
                                        </p:tav>
                                        <p:tav tm="100000">
                                          <p:val>
                                            <p:strVal val="#ppt_h"/>
                                          </p:val>
                                        </p:tav>
                                      </p:tavLst>
                                    </p:anim>
                                    <p:animEffect transition="in" filter="fade">
                                      <p:cBhvr>
                                        <p:cTn id="64" dur="500"/>
                                        <p:tgtEl>
                                          <p:spTgt spid="17"/>
                                        </p:tgtEl>
                                      </p:cBhvr>
                                    </p:animEffect>
                                  </p:childTnLst>
                                </p:cTn>
                              </p:par>
                              <p:par>
                                <p:cTn id="65" presetID="53" presetClass="entr" presetSubtype="16" fill="hold" grpId="0" nodeType="withEffect">
                                  <p:stCondLst>
                                    <p:cond delay="750"/>
                                  </p:stCondLst>
                                  <p:childTnLst>
                                    <p:set>
                                      <p:cBhvr>
                                        <p:cTn id="66" dur="1" fill="hold">
                                          <p:stCondLst>
                                            <p:cond delay="0"/>
                                          </p:stCondLst>
                                        </p:cTn>
                                        <p:tgtEl>
                                          <p:spTgt spid="18"/>
                                        </p:tgtEl>
                                        <p:attrNameLst>
                                          <p:attrName>style.visibility</p:attrName>
                                        </p:attrNameLst>
                                      </p:cBhvr>
                                      <p:to>
                                        <p:strVal val="visible"/>
                                      </p:to>
                                    </p:set>
                                    <p:anim calcmode="lin" valueType="num">
                                      <p:cBhvr>
                                        <p:cTn id="67" dur="500" fill="hold"/>
                                        <p:tgtEl>
                                          <p:spTgt spid="18"/>
                                        </p:tgtEl>
                                        <p:attrNameLst>
                                          <p:attrName>ppt_w</p:attrName>
                                        </p:attrNameLst>
                                      </p:cBhvr>
                                      <p:tavLst>
                                        <p:tav tm="0">
                                          <p:val>
                                            <p:fltVal val="0"/>
                                          </p:val>
                                        </p:tav>
                                        <p:tav tm="100000">
                                          <p:val>
                                            <p:strVal val="#ppt_w"/>
                                          </p:val>
                                        </p:tav>
                                      </p:tavLst>
                                    </p:anim>
                                    <p:anim calcmode="lin" valueType="num">
                                      <p:cBhvr>
                                        <p:cTn id="68" dur="500" fill="hold"/>
                                        <p:tgtEl>
                                          <p:spTgt spid="18"/>
                                        </p:tgtEl>
                                        <p:attrNameLst>
                                          <p:attrName>ppt_h</p:attrName>
                                        </p:attrNameLst>
                                      </p:cBhvr>
                                      <p:tavLst>
                                        <p:tav tm="0">
                                          <p:val>
                                            <p:fltVal val="0"/>
                                          </p:val>
                                        </p:tav>
                                        <p:tav tm="100000">
                                          <p:val>
                                            <p:strVal val="#ppt_h"/>
                                          </p:val>
                                        </p:tav>
                                      </p:tavLst>
                                    </p:anim>
                                    <p:animEffect transition="in" filter="fade">
                                      <p:cBhvr>
                                        <p:cTn id="69" dur="500"/>
                                        <p:tgtEl>
                                          <p:spTgt spid="18"/>
                                        </p:tgtEl>
                                      </p:cBhvr>
                                    </p:animEffect>
                                  </p:childTnLst>
                                </p:cTn>
                              </p:par>
                              <p:par>
                                <p:cTn id="70" presetID="53" presetClass="entr" presetSubtype="16" fill="hold" grpId="0" nodeType="withEffect">
                                  <p:stCondLst>
                                    <p:cond delay="0"/>
                                  </p:stCondLst>
                                  <p:childTnLst>
                                    <p:set>
                                      <p:cBhvr>
                                        <p:cTn id="71" dur="1" fill="hold">
                                          <p:stCondLst>
                                            <p:cond delay="0"/>
                                          </p:stCondLst>
                                        </p:cTn>
                                        <p:tgtEl>
                                          <p:spTgt spid="19"/>
                                        </p:tgtEl>
                                        <p:attrNameLst>
                                          <p:attrName>style.visibility</p:attrName>
                                        </p:attrNameLst>
                                      </p:cBhvr>
                                      <p:to>
                                        <p:strVal val="visible"/>
                                      </p:to>
                                    </p:set>
                                    <p:anim calcmode="lin" valueType="num">
                                      <p:cBhvr>
                                        <p:cTn id="72" dur="500" fill="hold"/>
                                        <p:tgtEl>
                                          <p:spTgt spid="19"/>
                                        </p:tgtEl>
                                        <p:attrNameLst>
                                          <p:attrName>ppt_w</p:attrName>
                                        </p:attrNameLst>
                                      </p:cBhvr>
                                      <p:tavLst>
                                        <p:tav tm="0">
                                          <p:val>
                                            <p:fltVal val="0"/>
                                          </p:val>
                                        </p:tav>
                                        <p:tav tm="100000">
                                          <p:val>
                                            <p:strVal val="#ppt_w"/>
                                          </p:val>
                                        </p:tav>
                                      </p:tavLst>
                                    </p:anim>
                                    <p:anim calcmode="lin" valueType="num">
                                      <p:cBhvr>
                                        <p:cTn id="73" dur="500" fill="hold"/>
                                        <p:tgtEl>
                                          <p:spTgt spid="19"/>
                                        </p:tgtEl>
                                        <p:attrNameLst>
                                          <p:attrName>ppt_h</p:attrName>
                                        </p:attrNameLst>
                                      </p:cBhvr>
                                      <p:tavLst>
                                        <p:tav tm="0">
                                          <p:val>
                                            <p:fltVal val="0"/>
                                          </p:val>
                                        </p:tav>
                                        <p:tav tm="100000">
                                          <p:val>
                                            <p:strVal val="#ppt_h"/>
                                          </p:val>
                                        </p:tav>
                                      </p:tavLst>
                                    </p:anim>
                                    <p:animEffect transition="in" filter="fade">
                                      <p:cBhvr>
                                        <p:cTn id="74" dur="500"/>
                                        <p:tgtEl>
                                          <p:spTgt spid="19"/>
                                        </p:tgtEl>
                                      </p:cBhvr>
                                    </p:animEffect>
                                  </p:childTnLst>
                                </p:cTn>
                              </p:par>
                              <p:par>
                                <p:cTn id="75" presetID="53" presetClass="entr" presetSubtype="16"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anim calcmode="lin" valueType="num">
                                      <p:cBhvr>
                                        <p:cTn id="77" dur="500" fill="hold"/>
                                        <p:tgtEl>
                                          <p:spTgt spid="20"/>
                                        </p:tgtEl>
                                        <p:attrNameLst>
                                          <p:attrName>ppt_w</p:attrName>
                                        </p:attrNameLst>
                                      </p:cBhvr>
                                      <p:tavLst>
                                        <p:tav tm="0">
                                          <p:val>
                                            <p:fltVal val="0"/>
                                          </p:val>
                                        </p:tav>
                                        <p:tav tm="100000">
                                          <p:val>
                                            <p:strVal val="#ppt_w"/>
                                          </p:val>
                                        </p:tav>
                                      </p:tavLst>
                                    </p:anim>
                                    <p:anim calcmode="lin" valueType="num">
                                      <p:cBhvr>
                                        <p:cTn id="78" dur="500" fill="hold"/>
                                        <p:tgtEl>
                                          <p:spTgt spid="20"/>
                                        </p:tgtEl>
                                        <p:attrNameLst>
                                          <p:attrName>ppt_h</p:attrName>
                                        </p:attrNameLst>
                                      </p:cBhvr>
                                      <p:tavLst>
                                        <p:tav tm="0">
                                          <p:val>
                                            <p:fltVal val="0"/>
                                          </p:val>
                                        </p:tav>
                                        <p:tav tm="100000">
                                          <p:val>
                                            <p:strVal val="#ppt_h"/>
                                          </p:val>
                                        </p:tav>
                                      </p:tavLst>
                                    </p:anim>
                                    <p:animEffect transition="in" filter="fade">
                                      <p:cBhvr>
                                        <p:cTn id="79" dur="500"/>
                                        <p:tgtEl>
                                          <p:spTgt spid="20"/>
                                        </p:tgtEl>
                                      </p:cBhvr>
                                    </p:animEffect>
                                  </p:childTnLst>
                                </p:cTn>
                              </p:par>
                              <p:par>
                                <p:cTn id="80" presetID="53" presetClass="entr" presetSubtype="16" fill="hold" grpId="0" nodeType="withEffect">
                                  <p:stCondLst>
                                    <p:cond delay="500"/>
                                  </p:stCondLst>
                                  <p:childTnLst>
                                    <p:set>
                                      <p:cBhvr>
                                        <p:cTn id="81" dur="1" fill="hold">
                                          <p:stCondLst>
                                            <p:cond delay="0"/>
                                          </p:stCondLst>
                                        </p:cTn>
                                        <p:tgtEl>
                                          <p:spTgt spid="21"/>
                                        </p:tgtEl>
                                        <p:attrNameLst>
                                          <p:attrName>style.visibility</p:attrName>
                                        </p:attrNameLst>
                                      </p:cBhvr>
                                      <p:to>
                                        <p:strVal val="visible"/>
                                      </p:to>
                                    </p:set>
                                    <p:anim calcmode="lin" valueType="num">
                                      <p:cBhvr>
                                        <p:cTn id="82" dur="500" fill="hold"/>
                                        <p:tgtEl>
                                          <p:spTgt spid="21"/>
                                        </p:tgtEl>
                                        <p:attrNameLst>
                                          <p:attrName>ppt_w</p:attrName>
                                        </p:attrNameLst>
                                      </p:cBhvr>
                                      <p:tavLst>
                                        <p:tav tm="0">
                                          <p:val>
                                            <p:fltVal val="0"/>
                                          </p:val>
                                        </p:tav>
                                        <p:tav tm="100000">
                                          <p:val>
                                            <p:strVal val="#ppt_w"/>
                                          </p:val>
                                        </p:tav>
                                      </p:tavLst>
                                    </p:anim>
                                    <p:anim calcmode="lin" valueType="num">
                                      <p:cBhvr>
                                        <p:cTn id="83" dur="500" fill="hold"/>
                                        <p:tgtEl>
                                          <p:spTgt spid="21"/>
                                        </p:tgtEl>
                                        <p:attrNameLst>
                                          <p:attrName>ppt_h</p:attrName>
                                        </p:attrNameLst>
                                      </p:cBhvr>
                                      <p:tavLst>
                                        <p:tav tm="0">
                                          <p:val>
                                            <p:fltVal val="0"/>
                                          </p:val>
                                        </p:tav>
                                        <p:tav tm="100000">
                                          <p:val>
                                            <p:strVal val="#ppt_h"/>
                                          </p:val>
                                        </p:tav>
                                      </p:tavLst>
                                    </p:anim>
                                    <p:animEffect transition="in" filter="fade">
                                      <p:cBhvr>
                                        <p:cTn id="84" dur="500"/>
                                        <p:tgtEl>
                                          <p:spTgt spid="21"/>
                                        </p:tgtEl>
                                      </p:cBhvr>
                                    </p:animEffect>
                                  </p:childTnLst>
                                </p:cTn>
                              </p:par>
                              <p:par>
                                <p:cTn id="85" presetID="53" presetClass="entr" presetSubtype="16" fill="hold" grpId="0" nodeType="withEffect">
                                  <p:stCondLst>
                                    <p:cond delay="0"/>
                                  </p:stCondLst>
                                  <p:childTnLst>
                                    <p:set>
                                      <p:cBhvr>
                                        <p:cTn id="86" dur="1" fill="hold">
                                          <p:stCondLst>
                                            <p:cond delay="0"/>
                                          </p:stCondLst>
                                        </p:cTn>
                                        <p:tgtEl>
                                          <p:spTgt spid="22"/>
                                        </p:tgtEl>
                                        <p:attrNameLst>
                                          <p:attrName>style.visibility</p:attrName>
                                        </p:attrNameLst>
                                      </p:cBhvr>
                                      <p:to>
                                        <p:strVal val="visible"/>
                                      </p:to>
                                    </p:set>
                                    <p:anim calcmode="lin" valueType="num">
                                      <p:cBhvr>
                                        <p:cTn id="87" dur="500" fill="hold"/>
                                        <p:tgtEl>
                                          <p:spTgt spid="22"/>
                                        </p:tgtEl>
                                        <p:attrNameLst>
                                          <p:attrName>ppt_w</p:attrName>
                                        </p:attrNameLst>
                                      </p:cBhvr>
                                      <p:tavLst>
                                        <p:tav tm="0">
                                          <p:val>
                                            <p:fltVal val="0"/>
                                          </p:val>
                                        </p:tav>
                                        <p:tav tm="100000">
                                          <p:val>
                                            <p:strVal val="#ppt_w"/>
                                          </p:val>
                                        </p:tav>
                                      </p:tavLst>
                                    </p:anim>
                                    <p:anim calcmode="lin" valueType="num">
                                      <p:cBhvr>
                                        <p:cTn id="88" dur="500" fill="hold"/>
                                        <p:tgtEl>
                                          <p:spTgt spid="22"/>
                                        </p:tgtEl>
                                        <p:attrNameLst>
                                          <p:attrName>ppt_h</p:attrName>
                                        </p:attrNameLst>
                                      </p:cBhvr>
                                      <p:tavLst>
                                        <p:tav tm="0">
                                          <p:val>
                                            <p:fltVal val="0"/>
                                          </p:val>
                                        </p:tav>
                                        <p:tav tm="100000">
                                          <p:val>
                                            <p:strVal val="#ppt_h"/>
                                          </p:val>
                                        </p:tav>
                                      </p:tavLst>
                                    </p:anim>
                                    <p:animEffect transition="in" filter="fade">
                                      <p:cBhvr>
                                        <p:cTn id="89"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9" grpId="0" animBg="1"/>
      <p:bldP spid="17" grpId="0" animBg="1"/>
      <p:bldP spid="18" grpId="0" animBg="1"/>
      <p:bldP spid="19" grpId="0" animBg="1"/>
      <p:bldP spid="20" grpId="0" animBg="1"/>
      <p:bldP spid="7" grpId="0" animBg="1"/>
      <p:bldP spid="21" grpId="0" animBg="1"/>
      <p:bldP spid="8" grpId="0" animBg="1"/>
      <p:bldP spid="10" grpId="0" animBg="1"/>
      <p:bldP spid="15" grpId="0" animBg="1"/>
      <p:bldP spid="16" grpId="0" animBg="1"/>
      <p:bldP spid="22" grpId="0" animBg="1"/>
      <p:bldP spid="11" grpId="0" animBg="1"/>
      <p:bldP spid="12" grpId="0" animBg="1"/>
      <p:bldP spid="13" grpId="0" animBg="1"/>
      <p:bldP spid="14"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EBB5527-718F-48BC-AEB2-E52120FE082E}"/>
              </a:ext>
            </a:extLst>
          </p:cNvPr>
          <p:cNvSpPr txBox="1">
            <a:spLocks noGrp="1"/>
          </p:cNvSpPr>
          <p:nvPr>
            <p:ph type="title" idx="4294967295"/>
          </p:nvPr>
        </p:nvSpPr>
        <p:spPr>
          <a:xfrm>
            <a:off x="390521" y="548754"/>
            <a:ext cx="3952879" cy="1953146"/>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rmAutofit/>
          </a:bodyPr>
          <a:lstStyle>
            <a:lvl1pPr algn="l" defTabSz="914367" rtl="0" eaLnBrk="1" latinLnBrk="0" hangingPunct="1">
              <a:lnSpc>
                <a:spcPct val="90000"/>
              </a:lnSpc>
              <a:spcBef>
                <a:spcPct val="0"/>
              </a:spcBef>
              <a:buNone/>
              <a:defRPr lang="en-US" sz="3600" b="0" kern="1200" cap="none" spc="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3600" b="0" i="0" u="none" strike="noStrike" kern="1200" cap="none" spc="-100" normalizeH="0" baseline="0" noProof="0" dirty="0">
                <a:ln w="3175">
                  <a:noFill/>
                </a:ln>
                <a:solidFill>
                  <a:srgbClr val="FFFFFF"/>
                </a:solidFill>
                <a:effectLst/>
                <a:uLnTx/>
                <a:uFillTx/>
                <a:latin typeface="+mj-lt"/>
                <a:ea typeface="+mj-ea"/>
                <a:cs typeface="+mj-cs"/>
              </a:rPr>
              <a:t>Role based scenario guidance</a:t>
            </a:r>
          </a:p>
        </p:txBody>
      </p:sp>
      <p:sp>
        <p:nvSpPr>
          <p:cNvPr id="4" name="TextBox 3">
            <a:extLst>
              <a:ext uri="{FF2B5EF4-FFF2-40B4-BE49-F238E27FC236}">
                <a16:creationId xmlns:a16="http://schemas.microsoft.com/office/drawing/2014/main" id="{C4858803-CC7E-AC01-E50A-E717C7F2A47C}"/>
              </a:ext>
            </a:extLst>
          </p:cNvPr>
          <p:cNvSpPr txBox="1"/>
          <p:nvPr/>
        </p:nvSpPr>
        <p:spPr>
          <a:xfrm>
            <a:off x="302986" y="2413000"/>
            <a:ext cx="3952878" cy="1680460"/>
          </a:xfrm>
          <a:prstGeom prst="rect">
            <a:avLst/>
          </a:prstGeom>
          <a:noFill/>
        </p:spPr>
        <p:txBody>
          <a:bodyPr wrap="square" lIns="182880" tIns="146304" rIns="182880" bIns="146304" rtlCol="0">
            <a:spAutoFit/>
          </a:bodyPr>
          <a:lstStyle/>
          <a:p>
            <a:pPr>
              <a:spcAft>
                <a:spcPts val="600"/>
              </a:spcAft>
            </a:pPr>
            <a:r>
              <a:rPr lang="en-US">
                <a:solidFill>
                  <a:schemeClr val="bg2"/>
                </a:solidFill>
              </a:rPr>
              <a:t>Utilize our role-based scenario guidance to start the conversation with business users about their pain points, opportunities and ideas. </a:t>
            </a:r>
          </a:p>
        </p:txBody>
      </p:sp>
      <p:sp>
        <p:nvSpPr>
          <p:cNvPr id="11" name="TextBox 10">
            <a:extLst>
              <a:ext uri="{FF2B5EF4-FFF2-40B4-BE49-F238E27FC236}">
                <a16:creationId xmlns:a16="http://schemas.microsoft.com/office/drawing/2014/main" id="{A5DF07A2-5F29-907F-8FA7-695B523CBECA}"/>
              </a:ext>
            </a:extLst>
          </p:cNvPr>
          <p:cNvSpPr txBox="1"/>
          <p:nvPr/>
        </p:nvSpPr>
        <p:spPr>
          <a:xfrm>
            <a:off x="390521" y="4421080"/>
            <a:ext cx="2605693" cy="523220"/>
          </a:xfrm>
          <a:prstGeom prst="rect">
            <a:avLst/>
          </a:prstGeom>
          <a:noFill/>
        </p:spPr>
        <p:txBody>
          <a:bodyPr wrap="square" rtlCol="0">
            <a:spAutoFit/>
          </a:bodyPr>
          <a:lstStyle/>
          <a:p>
            <a:r>
              <a:rPr lang="en-US" sz="2800">
                <a:solidFill>
                  <a:srgbClr val="D795FF"/>
                </a:solidFill>
                <a:hlinkClick r:id="rId2">
                  <a:extLst>
                    <a:ext uri="{A12FA001-AC4F-418D-AE19-62706E023703}">
                      <ahyp:hlinkClr xmlns:ahyp="http://schemas.microsoft.com/office/drawing/2018/hyperlinkcolor" val="tx"/>
                    </a:ext>
                  </a:extLst>
                </a:hlinkClick>
              </a:rPr>
              <a:t>aka.ms/AIforAll</a:t>
            </a:r>
            <a:endParaRPr lang="en-US" sz="2800">
              <a:solidFill>
                <a:srgbClr val="D795FF"/>
              </a:solidFill>
            </a:endParaRPr>
          </a:p>
        </p:txBody>
      </p:sp>
      <p:sp>
        <p:nvSpPr>
          <p:cNvPr id="7" name="TextBox 6">
            <a:extLst>
              <a:ext uri="{FF2B5EF4-FFF2-40B4-BE49-F238E27FC236}">
                <a16:creationId xmlns:a16="http://schemas.microsoft.com/office/drawing/2014/main" id="{EEE7E967-A26E-94B3-1AF5-6E16FC7D8591}"/>
              </a:ext>
            </a:extLst>
          </p:cNvPr>
          <p:cNvSpPr txBox="1"/>
          <p:nvPr/>
        </p:nvSpPr>
        <p:spPr>
          <a:xfrm>
            <a:off x="5169806" y="760214"/>
            <a:ext cx="6096000" cy="523220"/>
          </a:xfrm>
          <a:prstGeom prst="rect">
            <a:avLst/>
          </a:prstGeom>
          <a:noFill/>
        </p:spPr>
        <p:txBody>
          <a:bodyPr wrap="square">
            <a:spAutoFit/>
          </a:bodyPr>
          <a:lstStyle/>
          <a:p>
            <a:pPr defTabSz="914400">
              <a:lnSpc>
                <a:spcPct val="100000"/>
              </a:lnSpc>
              <a:defRPr/>
            </a:pPr>
            <a:r>
              <a:rPr lang="en-US" sz="2800" spc="-100" dirty="0">
                <a:solidFill>
                  <a:schemeClr val="accent2">
                    <a:lumMod val="50000"/>
                  </a:schemeClr>
                </a:solidFill>
                <a:latin typeface="+mj-lt"/>
                <a:ea typeface="+mj-ea"/>
                <a:cs typeface="+mj-cs"/>
              </a:rPr>
              <a:t>Scenarios by persona</a:t>
            </a:r>
          </a:p>
        </p:txBody>
      </p:sp>
      <p:pic>
        <p:nvPicPr>
          <p:cNvPr id="2" name="Picture 1" descr="Photos of various types of people as examples of personas">
            <a:extLst>
              <a:ext uri="{FF2B5EF4-FFF2-40B4-BE49-F238E27FC236}">
                <a16:creationId xmlns:a16="http://schemas.microsoft.com/office/drawing/2014/main" id="{D4E0CAE4-50CA-8216-AB19-E9EBBAA02365}"/>
              </a:ext>
            </a:extLst>
          </p:cNvPr>
          <p:cNvPicPr>
            <a:picLocks noChangeAspect="1"/>
          </p:cNvPicPr>
          <p:nvPr/>
        </p:nvPicPr>
        <p:blipFill>
          <a:blip r:embed="rId3"/>
          <a:stretch>
            <a:fillRect/>
          </a:stretch>
        </p:blipFill>
        <p:spPr>
          <a:xfrm>
            <a:off x="5169806" y="1635786"/>
            <a:ext cx="6631673" cy="3730316"/>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21814227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Picture 15">
            <a:extLst>
              <a:ext uri="{FF2B5EF4-FFF2-40B4-BE49-F238E27FC236}">
                <a16:creationId xmlns:a16="http://schemas.microsoft.com/office/drawing/2014/main" id="{9E9DB6E8-A636-7176-52C9-FC3311A7A8EB}"/>
              </a:ext>
              <a:ext uri="{C183D7F6-B498-43B3-948B-1728B52AA6E4}">
                <adec:decorative xmlns:adec="http://schemas.microsoft.com/office/drawing/2017/decorative" val="1"/>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16188" r="25972"/>
          <a:stretch/>
        </p:blipFill>
        <p:spPr>
          <a:xfrm>
            <a:off x="6242050" y="0"/>
            <a:ext cx="5949949" cy="6879183"/>
          </a:xfrm>
          <a:prstGeom prst="rect">
            <a:avLst/>
          </a:prstGeom>
        </p:spPr>
      </p:pic>
      <p:sp>
        <p:nvSpPr>
          <p:cNvPr id="12" name="Title 11">
            <a:extLst>
              <a:ext uri="{FF2B5EF4-FFF2-40B4-BE49-F238E27FC236}">
                <a16:creationId xmlns:a16="http://schemas.microsoft.com/office/drawing/2014/main" id="{96871B49-579E-4583-B5CC-E8C4A8A9F7BE}"/>
              </a:ext>
              <a:ext uri="{C183D7F6-B498-43B3-948B-1728B52AA6E4}">
                <adec:decorative xmlns:adec="http://schemas.microsoft.com/office/drawing/2017/decorative" val="0"/>
              </a:ext>
            </a:extLst>
          </p:cNvPr>
          <p:cNvSpPr>
            <a:spLocks noGrp="1"/>
          </p:cNvSpPr>
          <p:nvPr>
            <p:ph type="title"/>
          </p:nvPr>
        </p:nvSpPr>
        <p:spPr/>
        <p:txBody>
          <a:bodyPr/>
          <a:lstStyle/>
          <a:p>
            <a:r>
              <a:rPr lang="en-US" dirty="0"/>
              <a:t>Creativity scenario examples</a:t>
            </a:r>
          </a:p>
        </p:txBody>
      </p:sp>
      <p:sp>
        <p:nvSpPr>
          <p:cNvPr id="3" name="TextBox 2">
            <a:extLst>
              <a:ext uri="{FF2B5EF4-FFF2-40B4-BE49-F238E27FC236}">
                <a16:creationId xmlns:a16="http://schemas.microsoft.com/office/drawing/2014/main" id="{7CC8CFCE-4B53-EC57-8564-34757414500A}"/>
              </a:ext>
            </a:extLst>
          </p:cNvPr>
          <p:cNvSpPr txBox="1"/>
          <p:nvPr/>
        </p:nvSpPr>
        <p:spPr>
          <a:xfrm>
            <a:off x="588263" y="1145516"/>
            <a:ext cx="4231532" cy="307777"/>
          </a:xfrm>
          <a:prstGeom prst="rect">
            <a:avLst/>
          </a:prstGeom>
          <a:noFill/>
        </p:spPr>
        <p:txBody>
          <a:bodyPr wrap="square" lIns="0" tIns="0" rIns="0" bIns="0" rtlCol="0">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080808"/>
                </a:solidFill>
                <a:effectLst/>
                <a:uLnTx/>
                <a:uFillTx/>
                <a:latin typeface="Segoe UI"/>
                <a:ea typeface="+mn-ea"/>
                <a:cs typeface="+mn-cs"/>
              </a:rPr>
              <a:t>As a knowledge worker, I’d like to…</a:t>
            </a:r>
          </a:p>
        </p:txBody>
      </p:sp>
      <p:sp>
        <p:nvSpPr>
          <p:cNvPr id="4" name="TextBox 3">
            <a:extLst>
              <a:ext uri="{FF2B5EF4-FFF2-40B4-BE49-F238E27FC236}">
                <a16:creationId xmlns:a16="http://schemas.microsoft.com/office/drawing/2014/main" id="{ED2A2EC8-8B5F-350B-42EB-813E3CE15019}"/>
              </a:ext>
            </a:extLst>
          </p:cNvPr>
          <p:cNvSpPr txBox="1"/>
          <p:nvPr/>
        </p:nvSpPr>
        <p:spPr>
          <a:xfrm>
            <a:off x="588263" y="1975522"/>
            <a:ext cx="2196818" cy="817245"/>
          </a:xfrm>
          <a:prstGeom prst="roundRect">
            <a:avLst>
              <a:gd name="adj" fmla="val 13018"/>
            </a:avLst>
          </a:prstGeom>
          <a:solidFill>
            <a:srgbClr val="FFFFFF"/>
          </a:solidFill>
          <a:ln>
            <a:solidFill>
              <a:srgbClr val="9054CE"/>
            </a:solidFill>
          </a:ln>
        </p:spPr>
        <p:txBody>
          <a:bodyPr wrap="square" lIns="0" tIns="0" rIns="0" bIns="0" rtlCol="0" anchor="ctr" anchorCtr="0">
            <a:spAutoFit/>
          </a:bodyPr>
          <a:lstStyle/>
          <a:p>
            <a:pPr marL="0" marR="0" lvl="0" indent="0" algn="ctr" defTabSz="91401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w="3175">
                  <a:noFill/>
                </a:ln>
                <a:solidFill>
                  <a:srgbClr val="000000"/>
                </a:solidFill>
                <a:effectLst/>
                <a:uLnTx/>
                <a:uFillTx/>
                <a:latin typeface="Segoe UI"/>
                <a:ea typeface="+mn-ea"/>
                <a:cs typeface="Segoe UI" panose="020B0502040204020203" pitchFamily="34" charset="0"/>
              </a:rPr>
              <a:t>Provide the impact of a campaign in a visual format</a:t>
            </a:r>
          </a:p>
        </p:txBody>
      </p:sp>
      <p:sp>
        <p:nvSpPr>
          <p:cNvPr id="6" name="TextBox 5">
            <a:extLst>
              <a:ext uri="{FF2B5EF4-FFF2-40B4-BE49-F238E27FC236}">
                <a16:creationId xmlns:a16="http://schemas.microsoft.com/office/drawing/2014/main" id="{BBB8A5D6-218D-F5F1-96D9-B1062808D170}"/>
              </a:ext>
            </a:extLst>
          </p:cNvPr>
          <p:cNvSpPr txBox="1"/>
          <p:nvPr/>
        </p:nvSpPr>
        <p:spPr>
          <a:xfrm>
            <a:off x="588263" y="2936557"/>
            <a:ext cx="2196818" cy="544830"/>
          </a:xfrm>
          <a:prstGeom prst="roundRect">
            <a:avLst>
              <a:gd name="adj" fmla="val 20316"/>
            </a:avLst>
          </a:prstGeom>
          <a:solidFill>
            <a:srgbClr val="FFFFFF"/>
          </a:solidFill>
          <a:ln>
            <a:solidFill>
              <a:srgbClr val="9054CE"/>
            </a:solidFill>
          </a:ln>
        </p:spPr>
        <p:txBody>
          <a:bodyPr wrap="square" lIns="0" tIns="0" rIns="0" bIns="0" rtlCol="0" anchor="ctr" anchorCtr="0">
            <a:spAutoFit/>
          </a:bodyPr>
          <a:lstStyle/>
          <a:p>
            <a:pPr marL="0" marR="0" lvl="0" indent="0" algn="ctr" defTabSz="91401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w="3175">
                  <a:noFill/>
                </a:ln>
                <a:solidFill>
                  <a:srgbClr val="000000"/>
                </a:solidFill>
                <a:effectLst/>
                <a:uLnTx/>
                <a:uFillTx/>
                <a:latin typeface="Segoe UI"/>
                <a:ea typeface="+mn-ea"/>
                <a:cs typeface="Segoe UI" panose="020B0502040204020203" pitchFamily="34" charset="0"/>
              </a:rPr>
              <a:t>Generate summary about a document</a:t>
            </a:r>
          </a:p>
        </p:txBody>
      </p:sp>
      <p:sp>
        <p:nvSpPr>
          <p:cNvPr id="11" name="TextBox 10">
            <a:extLst>
              <a:ext uri="{FF2B5EF4-FFF2-40B4-BE49-F238E27FC236}">
                <a16:creationId xmlns:a16="http://schemas.microsoft.com/office/drawing/2014/main" id="{9F1509D9-892A-A2B8-01F2-2D247093E3D4}"/>
              </a:ext>
            </a:extLst>
          </p:cNvPr>
          <p:cNvSpPr txBox="1"/>
          <p:nvPr/>
        </p:nvSpPr>
        <p:spPr>
          <a:xfrm>
            <a:off x="588263" y="3625178"/>
            <a:ext cx="2196818" cy="401040"/>
          </a:xfrm>
          <a:prstGeom prst="roundRect">
            <a:avLst>
              <a:gd name="adj" fmla="val 26580"/>
            </a:avLst>
          </a:prstGeom>
          <a:solidFill>
            <a:srgbClr val="FFFFFF"/>
          </a:solidFill>
          <a:ln>
            <a:solidFill>
              <a:srgbClr val="9054CE"/>
            </a:solidFill>
          </a:ln>
        </p:spPr>
        <p:txBody>
          <a:bodyPr wrap="square" lIns="0" tIns="0" rIns="0" bIns="0" rtlCol="0" anchor="ctr" anchorCtr="0">
            <a:noAutofit/>
          </a:bodyPr>
          <a:lstStyle/>
          <a:p>
            <a:pPr marL="0" marR="0" lvl="0" indent="0" algn="ctr" defTabSz="91401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w="3175">
                  <a:noFill/>
                </a:ln>
                <a:solidFill>
                  <a:srgbClr val="000000"/>
                </a:solidFill>
                <a:effectLst/>
                <a:uLnTx/>
                <a:uFillTx/>
                <a:latin typeface="Segoe UI"/>
                <a:ea typeface="+mn-ea"/>
                <a:cs typeface="Segoe UI" panose="020B0502040204020203" pitchFamily="34" charset="0"/>
              </a:rPr>
              <a:t>Review my HR Benefits</a:t>
            </a:r>
          </a:p>
        </p:txBody>
      </p:sp>
      <p:sp>
        <p:nvSpPr>
          <p:cNvPr id="13" name="TextBox 12">
            <a:extLst>
              <a:ext uri="{FF2B5EF4-FFF2-40B4-BE49-F238E27FC236}">
                <a16:creationId xmlns:a16="http://schemas.microsoft.com/office/drawing/2014/main" id="{E05580DD-F2A9-9669-414D-8A0E07AE7282}"/>
              </a:ext>
            </a:extLst>
          </p:cNvPr>
          <p:cNvSpPr txBox="1"/>
          <p:nvPr/>
        </p:nvSpPr>
        <p:spPr>
          <a:xfrm>
            <a:off x="588263" y="4170009"/>
            <a:ext cx="2196818" cy="1089660"/>
          </a:xfrm>
          <a:prstGeom prst="roundRect">
            <a:avLst>
              <a:gd name="adj" fmla="val 11650"/>
            </a:avLst>
          </a:prstGeom>
          <a:solidFill>
            <a:srgbClr val="FFFFFF"/>
          </a:solidFill>
          <a:ln>
            <a:solidFill>
              <a:srgbClr val="9054CE"/>
            </a:solidFill>
          </a:ln>
        </p:spPr>
        <p:txBody>
          <a:bodyPr wrap="square" lIns="0" tIns="0" rIns="0" bIns="0" rtlCol="0" anchor="ctr" anchorCtr="0">
            <a:spAutoFit/>
          </a:bodyPr>
          <a:lstStyle/>
          <a:p>
            <a:pPr marL="0" marR="0" lvl="0" indent="0" algn="ctr" defTabSz="91401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w="3175">
                  <a:noFill/>
                </a:ln>
                <a:solidFill>
                  <a:srgbClr val="000000"/>
                </a:solidFill>
                <a:effectLst/>
                <a:uLnTx/>
                <a:uFillTx/>
                <a:latin typeface="Segoe UI"/>
                <a:ea typeface="+mn-ea"/>
                <a:cs typeface="Segoe UI" panose="020B0502040204020203" pitchFamily="34" charset="0"/>
              </a:rPr>
              <a:t>Have Copilot help me write a draft email about a topic I am not too familiar with</a:t>
            </a:r>
          </a:p>
        </p:txBody>
      </p:sp>
      <p:sp>
        <p:nvSpPr>
          <p:cNvPr id="5" name="TextBox 4">
            <a:extLst>
              <a:ext uri="{FF2B5EF4-FFF2-40B4-BE49-F238E27FC236}">
                <a16:creationId xmlns:a16="http://schemas.microsoft.com/office/drawing/2014/main" id="{C07C3B53-B85D-117F-04AB-3EE6EE6FB7D5}"/>
              </a:ext>
            </a:extLst>
          </p:cNvPr>
          <p:cNvSpPr txBox="1"/>
          <p:nvPr/>
        </p:nvSpPr>
        <p:spPr>
          <a:xfrm>
            <a:off x="588263" y="5403460"/>
            <a:ext cx="2196818" cy="544830"/>
          </a:xfrm>
          <a:prstGeom prst="roundRect">
            <a:avLst/>
          </a:prstGeom>
          <a:solidFill>
            <a:srgbClr val="FFFFFF"/>
          </a:solidFill>
          <a:ln>
            <a:solidFill>
              <a:srgbClr val="9054CE"/>
            </a:solidFill>
          </a:ln>
        </p:spPr>
        <p:txBody>
          <a:bodyPr wrap="square" lIns="0" tIns="0" rIns="0" bIns="0" rtlCol="0" anchor="ctr" anchorCtr="0">
            <a:spAutoFit/>
          </a:bodyPr>
          <a:lstStyle/>
          <a:p>
            <a:pPr marL="0" marR="0" lvl="0" indent="0" algn="ctr" defTabSz="91401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w="3175">
                  <a:noFill/>
                </a:ln>
                <a:solidFill>
                  <a:srgbClr val="000000"/>
                </a:solidFill>
                <a:effectLst/>
                <a:uLnTx/>
                <a:uFillTx/>
                <a:latin typeface="Segoe UI"/>
                <a:ea typeface="+mn-ea"/>
                <a:cs typeface="Segoe UI" panose="020B0502040204020203" pitchFamily="34" charset="0"/>
              </a:rPr>
              <a:t>Get a new coworker up to speed quickly.</a:t>
            </a:r>
          </a:p>
        </p:txBody>
      </p:sp>
      <p:sp>
        <p:nvSpPr>
          <p:cNvPr id="14" name="TextBox 13">
            <a:extLst>
              <a:ext uri="{FF2B5EF4-FFF2-40B4-BE49-F238E27FC236}">
                <a16:creationId xmlns:a16="http://schemas.microsoft.com/office/drawing/2014/main" id="{0DDA8BB8-350C-357A-E6BF-C6FAD0C360D6}"/>
              </a:ext>
            </a:extLst>
          </p:cNvPr>
          <p:cNvSpPr txBox="1"/>
          <p:nvPr/>
        </p:nvSpPr>
        <p:spPr>
          <a:xfrm>
            <a:off x="3125099" y="1963596"/>
            <a:ext cx="2043251" cy="829171"/>
          </a:xfrm>
          <a:prstGeom prst="roundRect">
            <a:avLst>
              <a:gd name="adj" fmla="val 11273"/>
            </a:avLst>
          </a:prstGeom>
          <a:solidFill>
            <a:srgbClr val="FFFFFF"/>
          </a:solidFill>
          <a:ln>
            <a:solidFill>
              <a:srgbClr val="9054CE"/>
            </a:solidFill>
          </a:ln>
        </p:spPr>
        <p:txBody>
          <a:bodyPr wrap="square" lIns="0" tIns="0" rIns="0" bIns="0" rtlCol="0" anchor="ctr" anchorCtr="0">
            <a:noAutofit/>
          </a:bodyPr>
          <a:lstStyle/>
          <a:p>
            <a:pPr marL="0" marR="0" lvl="0" indent="0" algn="ctr" defTabSz="91401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w="3175">
                  <a:noFill/>
                </a:ln>
                <a:solidFill>
                  <a:srgbClr val="000000"/>
                </a:solidFill>
                <a:effectLst/>
                <a:uLnTx/>
                <a:uFillTx/>
                <a:latin typeface="Segoe UI"/>
                <a:ea typeface="+mn-ea"/>
                <a:cs typeface="Segoe UI" panose="020B0502040204020203" pitchFamily="34" charset="0"/>
              </a:rPr>
              <a:t>Create a presentation based on a word document</a:t>
            </a:r>
          </a:p>
        </p:txBody>
      </p:sp>
      <p:sp>
        <p:nvSpPr>
          <p:cNvPr id="8" name="TextBox 7">
            <a:extLst>
              <a:ext uri="{FF2B5EF4-FFF2-40B4-BE49-F238E27FC236}">
                <a16:creationId xmlns:a16="http://schemas.microsoft.com/office/drawing/2014/main" id="{4B03DEE4-67AD-AE7F-CB00-F301F3AAD0A4}"/>
              </a:ext>
            </a:extLst>
          </p:cNvPr>
          <p:cNvSpPr txBox="1"/>
          <p:nvPr/>
        </p:nvSpPr>
        <p:spPr>
          <a:xfrm>
            <a:off x="3125096" y="2936557"/>
            <a:ext cx="2043251" cy="817245"/>
          </a:xfrm>
          <a:prstGeom prst="roundRect">
            <a:avLst>
              <a:gd name="adj" fmla="val 12410"/>
            </a:avLst>
          </a:prstGeom>
          <a:solidFill>
            <a:srgbClr val="FFFFFF"/>
          </a:solidFill>
          <a:ln>
            <a:solidFill>
              <a:srgbClr val="9054CE"/>
            </a:solidFill>
          </a:ln>
        </p:spPr>
        <p:txBody>
          <a:bodyPr wrap="square" lIns="0" tIns="0" rIns="0" bIns="0" rtlCol="0" anchor="ctr" anchorCtr="0">
            <a:spAutoFit/>
          </a:bodyPr>
          <a:lstStyle/>
          <a:p>
            <a:pPr marL="0" marR="0" lvl="0" indent="0" algn="ctr" defTabSz="91401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w="3175">
                  <a:noFill/>
                </a:ln>
                <a:solidFill>
                  <a:srgbClr val="000000"/>
                </a:solidFill>
                <a:effectLst/>
                <a:uLnTx/>
                <a:uFillTx/>
                <a:latin typeface="Segoe UI"/>
                <a:ea typeface="+mn-ea"/>
                <a:cs typeface="Segoe UI" panose="020B0502040204020203" pitchFamily="34" charset="0"/>
              </a:rPr>
              <a:t>Help me write a paper on a topic I know little about</a:t>
            </a:r>
          </a:p>
        </p:txBody>
      </p:sp>
      <p:sp>
        <p:nvSpPr>
          <p:cNvPr id="10" name="TextBox 9">
            <a:extLst>
              <a:ext uri="{FF2B5EF4-FFF2-40B4-BE49-F238E27FC236}">
                <a16:creationId xmlns:a16="http://schemas.microsoft.com/office/drawing/2014/main" id="{26B894AB-CDEB-218E-219F-3F61E447F3D9}"/>
              </a:ext>
            </a:extLst>
          </p:cNvPr>
          <p:cNvSpPr txBox="1"/>
          <p:nvPr/>
        </p:nvSpPr>
        <p:spPr>
          <a:xfrm>
            <a:off x="3135034" y="3897592"/>
            <a:ext cx="2043251" cy="544830"/>
          </a:xfrm>
          <a:prstGeom prst="roundRect">
            <a:avLst/>
          </a:prstGeom>
          <a:solidFill>
            <a:srgbClr val="FFFFFF"/>
          </a:solidFill>
          <a:ln>
            <a:solidFill>
              <a:srgbClr val="9054CE"/>
            </a:solidFill>
          </a:ln>
        </p:spPr>
        <p:txBody>
          <a:bodyPr wrap="square" lIns="0" tIns="0" rIns="0" bIns="0" rtlCol="0" anchor="ctr" anchorCtr="0">
            <a:spAutoFit/>
          </a:bodyPr>
          <a:lstStyle/>
          <a:p>
            <a:pPr marL="0" marR="0" lvl="0" indent="0" algn="ctr" defTabSz="91401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w="3175">
                  <a:noFill/>
                </a:ln>
                <a:solidFill>
                  <a:srgbClr val="000000"/>
                </a:solidFill>
                <a:effectLst/>
                <a:uLnTx/>
                <a:uFillTx/>
                <a:latin typeface="Segoe UI"/>
                <a:ea typeface="+mn-ea"/>
                <a:cs typeface="Segoe UI" panose="020B0502040204020203" pitchFamily="34" charset="0"/>
              </a:rPr>
              <a:t>Give me insights on my data</a:t>
            </a:r>
          </a:p>
        </p:txBody>
      </p:sp>
      <p:sp>
        <p:nvSpPr>
          <p:cNvPr id="9" name="TextBox 8">
            <a:extLst>
              <a:ext uri="{FF2B5EF4-FFF2-40B4-BE49-F238E27FC236}">
                <a16:creationId xmlns:a16="http://schemas.microsoft.com/office/drawing/2014/main" id="{274E0FB6-B064-F411-0B8E-80F1F3B79B58}"/>
              </a:ext>
            </a:extLst>
          </p:cNvPr>
          <p:cNvSpPr txBox="1"/>
          <p:nvPr/>
        </p:nvSpPr>
        <p:spPr>
          <a:xfrm>
            <a:off x="3130064" y="4586212"/>
            <a:ext cx="2043251" cy="1089660"/>
          </a:xfrm>
          <a:prstGeom prst="roundRect">
            <a:avLst>
              <a:gd name="adj" fmla="val 8002"/>
            </a:avLst>
          </a:prstGeom>
          <a:solidFill>
            <a:srgbClr val="FFFFFF"/>
          </a:solidFill>
          <a:ln>
            <a:solidFill>
              <a:srgbClr val="9054CE"/>
            </a:solidFill>
          </a:ln>
        </p:spPr>
        <p:txBody>
          <a:bodyPr wrap="square" lIns="0" tIns="0" rIns="0" bIns="0" rtlCol="0" anchor="ctr" anchorCtr="0">
            <a:spAutoFit/>
          </a:bodyPr>
          <a:lstStyle/>
          <a:p>
            <a:pPr marL="0" marR="0" lvl="0" indent="0" algn="ctr" defTabSz="91401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w="3175">
                  <a:noFill/>
                </a:ln>
                <a:solidFill>
                  <a:srgbClr val="000000"/>
                </a:solidFill>
                <a:effectLst/>
                <a:uLnTx/>
                <a:uFillTx/>
                <a:latin typeface="Segoe UI"/>
                <a:ea typeface="+mn-ea"/>
                <a:cs typeface="Segoe UI" panose="020B0502040204020203" pitchFamily="34" charset="0"/>
              </a:rPr>
              <a:t>Create a Job Description or review a resume against a job plan</a:t>
            </a:r>
          </a:p>
        </p:txBody>
      </p:sp>
    </p:spTree>
    <p:extLst>
      <p:ext uri="{BB962C8B-B14F-4D97-AF65-F5344CB8AC3E}">
        <p14:creationId xmlns:p14="http://schemas.microsoft.com/office/powerpoint/2010/main" val="39100916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5964D157-8613-6F42-68BB-5B9A8DD98B8C}"/>
              </a:ext>
              <a:ext uri="{C183D7F6-B498-43B3-948B-1728B52AA6E4}">
                <adec:decorative xmlns:adec="http://schemas.microsoft.com/office/drawing/2017/decorative" val="1"/>
              </a:ext>
            </a:extLst>
          </p:cNvPr>
          <p:cNvPicPr>
            <a:picLocks noChangeAspect="1"/>
          </p:cNvPicPr>
          <p:nvPr/>
        </p:nvPicPr>
        <p:blipFill rotWithShape="1">
          <a:blip r:embed="rId3">
            <a:extLst>
              <a:ext uri="{28A0092B-C50C-407E-A947-70E740481C1C}">
                <a14:useLocalDpi xmlns:a14="http://schemas.microsoft.com/office/drawing/2010/main" val="0"/>
              </a:ext>
            </a:extLst>
          </a:blip>
          <a:srcRect l="11941" r="39257"/>
          <a:stretch/>
        </p:blipFill>
        <p:spPr>
          <a:xfrm>
            <a:off x="6242050" y="0"/>
            <a:ext cx="5949950" cy="6858000"/>
          </a:xfrm>
          <a:prstGeom prst="rect">
            <a:avLst/>
          </a:prstGeom>
        </p:spPr>
      </p:pic>
      <p:sp>
        <p:nvSpPr>
          <p:cNvPr id="12" name="Title 11">
            <a:extLst>
              <a:ext uri="{FF2B5EF4-FFF2-40B4-BE49-F238E27FC236}">
                <a16:creationId xmlns:a16="http://schemas.microsoft.com/office/drawing/2014/main" id="{96871B49-579E-4583-B5CC-E8C4A8A9F7BE}"/>
              </a:ext>
              <a:ext uri="{C183D7F6-B498-43B3-948B-1728B52AA6E4}">
                <adec:decorative xmlns:adec="http://schemas.microsoft.com/office/drawing/2017/decorative" val="0"/>
              </a:ext>
            </a:extLst>
          </p:cNvPr>
          <p:cNvSpPr>
            <a:spLocks noGrp="1"/>
          </p:cNvSpPr>
          <p:nvPr>
            <p:ph type="title"/>
          </p:nvPr>
        </p:nvSpPr>
        <p:spPr/>
        <p:txBody>
          <a:bodyPr/>
          <a:lstStyle/>
          <a:p>
            <a:r>
              <a:rPr lang="en-US" dirty="0"/>
              <a:t>Productivity scenarios examples </a:t>
            </a:r>
          </a:p>
        </p:txBody>
      </p:sp>
      <p:sp>
        <p:nvSpPr>
          <p:cNvPr id="3" name="TextBox 2">
            <a:extLst>
              <a:ext uri="{FF2B5EF4-FFF2-40B4-BE49-F238E27FC236}">
                <a16:creationId xmlns:a16="http://schemas.microsoft.com/office/drawing/2014/main" id="{4F2609C3-0A87-350D-50FA-8521D2C42BE1}"/>
              </a:ext>
            </a:extLst>
          </p:cNvPr>
          <p:cNvSpPr txBox="1"/>
          <p:nvPr/>
        </p:nvSpPr>
        <p:spPr>
          <a:xfrm>
            <a:off x="588263" y="1546909"/>
            <a:ext cx="2295847" cy="544830"/>
          </a:xfrm>
          <a:prstGeom prst="roundRect">
            <a:avLst>
              <a:gd name="adj" fmla="val 15451"/>
            </a:avLst>
          </a:prstGeom>
          <a:solidFill>
            <a:srgbClr val="FFFFFF"/>
          </a:solidFill>
          <a:ln>
            <a:solidFill>
              <a:srgbClr val="9054CE"/>
            </a:solidFill>
          </a:ln>
        </p:spPr>
        <p:txBody>
          <a:bodyPr wrap="square" lIns="0" tIns="0" rIns="0" bIns="0" rtlCol="0" anchor="ctr" anchorCtr="0">
            <a:noAutofit/>
          </a:bodyPr>
          <a:lstStyle>
            <a:defPPr>
              <a:defRPr lang="en-US"/>
            </a:defPPr>
            <a:lvl1pPr marR="0" lvl="0" indent="0" algn="ctr" defTabSz="914016" fontAlgn="auto">
              <a:lnSpc>
                <a:spcPct val="100000"/>
              </a:lnSpc>
              <a:spcBef>
                <a:spcPts val="0"/>
              </a:spcBef>
              <a:spcAft>
                <a:spcPts val="0"/>
              </a:spcAft>
              <a:buClrTx/>
              <a:buSzTx/>
              <a:buFontTx/>
              <a:buNone/>
              <a:tabLst/>
              <a:defRPr kumimoji="0" sz="1600" b="0" i="0" u="none" strike="noStrike" cap="none" spc="0" normalizeH="0" baseline="0">
                <a:ln w="3175">
                  <a:noFill/>
                </a:ln>
                <a:solidFill>
                  <a:srgbClr val="000000"/>
                </a:solidFill>
                <a:effectLst/>
                <a:uLnTx/>
                <a:uFillTx/>
                <a:latin typeface="Segoe UI"/>
                <a:cs typeface="Segoe UI" panose="020B0502040204020203" pitchFamily="34" charset="0"/>
              </a:defRPr>
            </a:lvl1pPr>
          </a:lstStyle>
          <a:p>
            <a:r>
              <a:rPr lang="en-US"/>
              <a:t>Track progress </a:t>
            </a:r>
            <a:br>
              <a:rPr lang="en-US"/>
            </a:br>
            <a:r>
              <a:rPr lang="en-US"/>
              <a:t>through task list reports</a:t>
            </a:r>
          </a:p>
        </p:txBody>
      </p:sp>
      <p:sp>
        <p:nvSpPr>
          <p:cNvPr id="9" name="TextBox 8">
            <a:extLst>
              <a:ext uri="{FF2B5EF4-FFF2-40B4-BE49-F238E27FC236}">
                <a16:creationId xmlns:a16="http://schemas.microsoft.com/office/drawing/2014/main" id="{A60BB225-C726-F525-15E6-CE557CB811CB}"/>
              </a:ext>
            </a:extLst>
          </p:cNvPr>
          <p:cNvSpPr txBox="1"/>
          <p:nvPr/>
        </p:nvSpPr>
        <p:spPr>
          <a:xfrm>
            <a:off x="588263" y="2243149"/>
            <a:ext cx="2295847" cy="544830"/>
          </a:xfrm>
          <a:prstGeom prst="roundRect">
            <a:avLst/>
          </a:prstGeom>
          <a:solidFill>
            <a:srgbClr val="FFFFFF"/>
          </a:solidFill>
          <a:ln>
            <a:solidFill>
              <a:srgbClr val="9054CE"/>
            </a:solidFill>
          </a:ln>
        </p:spPr>
        <p:txBody>
          <a:bodyPr wrap="square" lIns="0" tIns="0" rIns="0" bIns="0" rtlCol="0" anchor="ctr" anchorCtr="0">
            <a:noAutofit/>
          </a:bodyPr>
          <a:lstStyle>
            <a:defPPr>
              <a:defRPr lang="en-US"/>
            </a:defPPr>
            <a:lvl1pPr marR="0" lvl="0" indent="0" algn="ctr" defTabSz="914016" fontAlgn="auto">
              <a:lnSpc>
                <a:spcPct val="100000"/>
              </a:lnSpc>
              <a:spcBef>
                <a:spcPts val="0"/>
              </a:spcBef>
              <a:spcAft>
                <a:spcPts val="0"/>
              </a:spcAft>
              <a:buClrTx/>
              <a:buSzTx/>
              <a:buFontTx/>
              <a:buNone/>
              <a:tabLst/>
              <a:defRPr kumimoji="0" sz="1600" b="0" i="0" u="none" strike="noStrike" cap="none" spc="0" normalizeH="0" baseline="0">
                <a:ln w="3175">
                  <a:noFill/>
                </a:ln>
                <a:solidFill>
                  <a:srgbClr val="000000"/>
                </a:solidFill>
                <a:effectLst/>
                <a:uLnTx/>
                <a:uFillTx/>
                <a:latin typeface="Segoe UI"/>
                <a:cs typeface="Segoe UI" panose="020B0502040204020203" pitchFamily="34" charset="0"/>
              </a:defRPr>
            </a:lvl1pPr>
          </a:lstStyle>
          <a:p>
            <a:r>
              <a:rPr lang="en-US"/>
              <a:t>Create a table of pros and cons for a topic</a:t>
            </a:r>
          </a:p>
        </p:txBody>
      </p:sp>
      <p:sp>
        <p:nvSpPr>
          <p:cNvPr id="13" name="TextBox 12">
            <a:extLst>
              <a:ext uri="{FF2B5EF4-FFF2-40B4-BE49-F238E27FC236}">
                <a16:creationId xmlns:a16="http://schemas.microsoft.com/office/drawing/2014/main" id="{45F44ACB-785D-4229-A321-437B432B9AF0}"/>
              </a:ext>
            </a:extLst>
          </p:cNvPr>
          <p:cNvSpPr txBox="1"/>
          <p:nvPr/>
        </p:nvSpPr>
        <p:spPr>
          <a:xfrm>
            <a:off x="588263" y="2933541"/>
            <a:ext cx="2295847" cy="544830"/>
          </a:xfrm>
          <a:prstGeom prst="roundRect">
            <a:avLst/>
          </a:prstGeom>
          <a:solidFill>
            <a:srgbClr val="FFFFFF"/>
          </a:solidFill>
          <a:ln>
            <a:solidFill>
              <a:srgbClr val="9054CE"/>
            </a:solidFill>
          </a:ln>
        </p:spPr>
        <p:txBody>
          <a:bodyPr wrap="square" lIns="0" tIns="0" rIns="0" bIns="0" rtlCol="0" anchor="ctr" anchorCtr="0">
            <a:noAutofit/>
          </a:bodyPr>
          <a:lstStyle>
            <a:defPPr>
              <a:defRPr lang="en-US"/>
            </a:defPPr>
            <a:lvl1pPr marR="0" lvl="0" indent="0" algn="ctr" defTabSz="914016" fontAlgn="auto">
              <a:lnSpc>
                <a:spcPct val="100000"/>
              </a:lnSpc>
              <a:spcBef>
                <a:spcPts val="0"/>
              </a:spcBef>
              <a:spcAft>
                <a:spcPts val="0"/>
              </a:spcAft>
              <a:buClrTx/>
              <a:buSzTx/>
              <a:buFontTx/>
              <a:buNone/>
              <a:tabLst/>
              <a:defRPr kumimoji="0" sz="1600" b="0" i="0" u="none" strike="noStrike" cap="none" spc="0" normalizeH="0" baseline="0">
                <a:ln w="3175">
                  <a:noFill/>
                </a:ln>
                <a:solidFill>
                  <a:srgbClr val="000000"/>
                </a:solidFill>
                <a:effectLst/>
                <a:uLnTx/>
                <a:uFillTx/>
                <a:latin typeface="Segoe UI"/>
                <a:cs typeface="Segoe UI" panose="020B0502040204020203" pitchFamily="34" charset="0"/>
              </a:defRPr>
            </a:lvl1pPr>
          </a:lstStyle>
          <a:p>
            <a:r>
              <a:rPr lang="en-US"/>
              <a:t>Highlights of a Teams chat with actions</a:t>
            </a:r>
          </a:p>
        </p:txBody>
      </p:sp>
      <p:sp>
        <p:nvSpPr>
          <p:cNvPr id="8" name="TextBox 7">
            <a:extLst>
              <a:ext uri="{FF2B5EF4-FFF2-40B4-BE49-F238E27FC236}">
                <a16:creationId xmlns:a16="http://schemas.microsoft.com/office/drawing/2014/main" id="{A769CBB6-5B63-CFAD-47D1-0853D59C1B4B}"/>
              </a:ext>
            </a:extLst>
          </p:cNvPr>
          <p:cNvSpPr txBox="1"/>
          <p:nvPr/>
        </p:nvSpPr>
        <p:spPr>
          <a:xfrm>
            <a:off x="588263" y="3623933"/>
            <a:ext cx="2295847" cy="1089660"/>
          </a:xfrm>
          <a:prstGeom prst="roundRect">
            <a:avLst>
              <a:gd name="adj" fmla="val 7546"/>
            </a:avLst>
          </a:prstGeom>
          <a:solidFill>
            <a:srgbClr val="FFFFFF"/>
          </a:solidFill>
          <a:ln>
            <a:solidFill>
              <a:srgbClr val="9054CE"/>
            </a:solidFill>
          </a:ln>
        </p:spPr>
        <p:txBody>
          <a:bodyPr wrap="square" lIns="0" tIns="0" rIns="0" bIns="0" rtlCol="0" anchor="ctr" anchorCtr="0">
            <a:noAutofit/>
          </a:bodyPr>
          <a:lstStyle>
            <a:defPPr>
              <a:defRPr lang="en-US"/>
            </a:defPPr>
            <a:lvl1pPr marR="0" lvl="0" indent="0" algn="ctr" defTabSz="914016" fontAlgn="auto">
              <a:lnSpc>
                <a:spcPct val="100000"/>
              </a:lnSpc>
              <a:spcBef>
                <a:spcPts val="0"/>
              </a:spcBef>
              <a:spcAft>
                <a:spcPts val="0"/>
              </a:spcAft>
              <a:buClrTx/>
              <a:buSzTx/>
              <a:buFontTx/>
              <a:buNone/>
              <a:tabLst/>
              <a:defRPr kumimoji="0" sz="1600" b="0" i="0" u="none" strike="noStrike" cap="none" spc="0" normalizeH="0" baseline="0">
                <a:ln w="3175">
                  <a:noFill/>
                </a:ln>
                <a:solidFill>
                  <a:srgbClr val="000000"/>
                </a:solidFill>
                <a:effectLst/>
                <a:uLnTx/>
                <a:uFillTx/>
                <a:latin typeface="Segoe UI"/>
                <a:cs typeface="Segoe UI" panose="020B0502040204020203" pitchFamily="34" charset="0"/>
              </a:defRPr>
            </a:lvl1pPr>
          </a:lstStyle>
          <a:p>
            <a:r>
              <a:rPr lang="en-US"/>
              <a:t>Summarize emails missed while on vacation. Flag important items.</a:t>
            </a:r>
          </a:p>
        </p:txBody>
      </p:sp>
      <p:sp>
        <p:nvSpPr>
          <p:cNvPr id="14" name="TextBox 13">
            <a:extLst>
              <a:ext uri="{FF2B5EF4-FFF2-40B4-BE49-F238E27FC236}">
                <a16:creationId xmlns:a16="http://schemas.microsoft.com/office/drawing/2014/main" id="{AD6D0879-D45E-94EA-A4CA-DCA97B949A06}"/>
              </a:ext>
            </a:extLst>
          </p:cNvPr>
          <p:cNvSpPr txBox="1"/>
          <p:nvPr/>
        </p:nvSpPr>
        <p:spPr>
          <a:xfrm>
            <a:off x="588262" y="4861817"/>
            <a:ext cx="2295847" cy="817245"/>
          </a:xfrm>
          <a:prstGeom prst="roundRect">
            <a:avLst>
              <a:gd name="adj" fmla="val 13627"/>
            </a:avLst>
          </a:prstGeom>
          <a:solidFill>
            <a:srgbClr val="FFFFFF"/>
          </a:solidFill>
          <a:ln>
            <a:solidFill>
              <a:srgbClr val="9054CE"/>
            </a:solidFill>
          </a:ln>
        </p:spPr>
        <p:txBody>
          <a:bodyPr wrap="square" lIns="0" tIns="0" rIns="0" bIns="0" rtlCol="0" anchor="ctr" anchorCtr="0">
            <a:noAutofit/>
          </a:bodyPr>
          <a:lstStyle>
            <a:defPPr>
              <a:defRPr lang="en-US"/>
            </a:defPPr>
            <a:lvl1pPr marR="0" lvl="0" indent="0" algn="ctr" defTabSz="914016" fontAlgn="auto">
              <a:lnSpc>
                <a:spcPct val="100000"/>
              </a:lnSpc>
              <a:spcBef>
                <a:spcPts val="0"/>
              </a:spcBef>
              <a:spcAft>
                <a:spcPts val="0"/>
              </a:spcAft>
              <a:buClrTx/>
              <a:buSzTx/>
              <a:buFontTx/>
              <a:buNone/>
              <a:tabLst/>
              <a:defRPr kumimoji="0" sz="1600" b="0" i="0" u="none" strike="noStrike" cap="none" spc="0" normalizeH="0" baseline="0">
                <a:ln w="3175">
                  <a:noFill/>
                </a:ln>
                <a:solidFill>
                  <a:srgbClr val="000000"/>
                </a:solidFill>
                <a:effectLst/>
                <a:uLnTx/>
                <a:uFillTx/>
                <a:latin typeface="Segoe UI"/>
                <a:cs typeface="Segoe UI" panose="020B0502040204020203" pitchFamily="34" charset="0"/>
              </a:defRPr>
            </a:lvl1pPr>
          </a:lstStyle>
          <a:p>
            <a:r>
              <a:rPr lang="en-US"/>
              <a:t>Actively ask for details and insights on a document</a:t>
            </a:r>
          </a:p>
        </p:txBody>
      </p:sp>
      <p:sp>
        <p:nvSpPr>
          <p:cNvPr id="7" name="TextBox 6">
            <a:extLst>
              <a:ext uri="{FF2B5EF4-FFF2-40B4-BE49-F238E27FC236}">
                <a16:creationId xmlns:a16="http://schemas.microsoft.com/office/drawing/2014/main" id="{0F91F3FD-06FA-70C3-7325-9B4CC57C514E}"/>
              </a:ext>
            </a:extLst>
          </p:cNvPr>
          <p:cNvSpPr txBox="1"/>
          <p:nvPr/>
        </p:nvSpPr>
        <p:spPr>
          <a:xfrm>
            <a:off x="3242121" y="1533811"/>
            <a:ext cx="2318822" cy="896721"/>
          </a:xfrm>
          <a:prstGeom prst="roundRect">
            <a:avLst>
              <a:gd name="adj" fmla="val 9826"/>
            </a:avLst>
          </a:prstGeom>
          <a:solidFill>
            <a:srgbClr val="FFFFFF"/>
          </a:solidFill>
          <a:ln>
            <a:solidFill>
              <a:srgbClr val="9054CE"/>
            </a:solidFill>
          </a:ln>
        </p:spPr>
        <p:txBody>
          <a:bodyPr wrap="square" lIns="0" tIns="0" rIns="0" bIns="0" rtlCol="0" anchor="ctr" anchorCtr="0">
            <a:noAutofit/>
          </a:bodyPr>
          <a:lstStyle>
            <a:defPPr>
              <a:defRPr lang="en-US"/>
            </a:defPPr>
            <a:lvl1pPr marR="0" lvl="0" indent="0" algn="ctr" defTabSz="914016" fontAlgn="auto">
              <a:lnSpc>
                <a:spcPct val="100000"/>
              </a:lnSpc>
              <a:spcBef>
                <a:spcPts val="0"/>
              </a:spcBef>
              <a:spcAft>
                <a:spcPts val="0"/>
              </a:spcAft>
              <a:buClrTx/>
              <a:buSzTx/>
              <a:buFontTx/>
              <a:buNone/>
              <a:tabLst/>
              <a:defRPr kumimoji="0" sz="1600" b="0" i="0" u="none" strike="noStrike" cap="none" spc="0" normalizeH="0" baseline="0">
                <a:ln w="3175">
                  <a:noFill/>
                </a:ln>
                <a:solidFill>
                  <a:srgbClr val="000000"/>
                </a:solidFill>
                <a:effectLst/>
                <a:uLnTx/>
                <a:uFillTx/>
                <a:latin typeface="Segoe UI"/>
                <a:cs typeface="Segoe UI" panose="020B0502040204020203" pitchFamily="34" charset="0"/>
              </a:defRPr>
            </a:lvl1pPr>
          </a:lstStyle>
          <a:p>
            <a:r>
              <a:rPr lang="en-US"/>
              <a:t>Respond to a customer’s email in Outlook with different tone of voice</a:t>
            </a:r>
          </a:p>
        </p:txBody>
      </p:sp>
      <p:sp>
        <p:nvSpPr>
          <p:cNvPr id="5" name="TextBox 4">
            <a:extLst>
              <a:ext uri="{FF2B5EF4-FFF2-40B4-BE49-F238E27FC236}">
                <a16:creationId xmlns:a16="http://schemas.microsoft.com/office/drawing/2014/main" id="{F12D7900-2613-B87C-064E-5E7F0E7B6E18}"/>
              </a:ext>
            </a:extLst>
          </p:cNvPr>
          <p:cNvSpPr txBox="1"/>
          <p:nvPr/>
        </p:nvSpPr>
        <p:spPr>
          <a:xfrm>
            <a:off x="3242118" y="2594399"/>
            <a:ext cx="2318821" cy="960297"/>
          </a:xfrm>
          <a:prstGeom prst="roundRect">
            <a:avLst>
              <a:gd name="adj" fmla="val 8458"/>
            </a:avLst>
          </a:prstGeom>
          <a:solidFill>
            <a:srgbClr val="FFFFFF"/>
          </a:solidFill>
          <a:ln>
            <a:solidFill>
              <a:srgbClr val="9054CE"/>
            </a:solidFill>
          </a:ln>
        </p:spPr>
        <p:txBody>
          <a:bodyPr wrap="square" lIns="0" tIns="0" rIns="0" bIns="0" rtlCol="0" anchor="ctr" anchorCtr="0">
            <a:noAutofit/>
          </a:bodyPr>
          <a:lstStyle>
            <a:defPPr>
              <a:defRPr lang="en-US"/>
            </a:defPPr>
            <a:lvl1pPr marR="0" lvl="0" indent="0" algn="ctr" defTabSz="914016" fontAlgn="auto">
              <a:lnSpc>
                <a:spcPct val="100000"/>
              </a:lnSpc>
              <a:spcBef>
                <a:spcPts val="0"/>
              </a:spcBef>
              <a:spcAft>
                <a:spcPts val="0"/>
              </a:spcAft>
              <a:buClrTx/>
              <a:buSzTx/>
              <a:buFontTx/>
              <a:buNone/>
              <a:tabLst/>
              <a:defRPr kumimoji="0" sz="1600" b="0" i="0" u="none" strike="noStrike" cap="none" spc="0" normalizeH="0" baseline="0">
                <a:ln w="3175">
                  <a:noFill/>
                </a:ln>
                <a:solidFill>
                  <a:srgbClr val="000000"/>
                </a:solidFill>
                <a:effectLst/>
                <a:uLnTx/>
                <a:uFillTx/>
                <a:latin typeface="Segoe UI"/>
                <a:cs typeface="Segoe UI" panose="020B0502040204020203" pitchFamily="34" charset="0"/>
              </a:defRPr>
            </a:lvl1pPr>
          </a:lstStyle>
          <a:p>
            <a:r>
              <a:rPr lang="en-US"/>
              <a:t>Identify the decisions made and suggest next steps of a meeting</a:t>
            </a:r>
          </a:p>
        </p:txBody>
      </p:sp>
      <p:sp>
        <p:nvSpPr>
          <p:cNvPr id="10" name="TextBox 9">
            <a:extLst>
              <a:ext uri="{FF2B5EF4-FFF2-40B4-BE49-F238E27FC236}">
                <a16:creationId xmlns:a16="http://schemas.microsoft.com/office/drawing/2014/main" id="{7789977F-6547-2DC9-B4BF-7C8A51142631}"/>
              </a:ext>
            </a:extLst>
          </p:cNvPr>
          <p:cNvSpPr txBox="1"/>
          <p:nvPr/>
        </p:nvSpPr>
        <p:spPr>
          <a:xfrm>
            <a:off x="3246316" y="3716602"/>
            <a:ext cx="2318820" cy="817245"/>
          </a:xfrm>
          <a:prstGeom prst="roundRect">
            <a:avLst>
              <a:gd name="adj" fmla="val 11802"/>
            </a:avLst>
          </a:prstGeom>
          <a:solidFill>
            <a:srgbClr val="FFFFFF"/>
          </a:solidFill>
          <a:ln>
            <a:solidFill>
              <a:srgbClr val="9054CE"/>
            </a:solidFill>
          </a:ln>
        </p:spPr>
        <p:txBody>
          <a:bodyPr wrap="square" lIns="0" tIns="0" rIns="0" bIns="0" rtlCol="0" anchor="ctr" anchorCtr="0">
            <a:noAutofit/>
          </a:bodyPr>
          <a:lstStyle>
            <a:defPPr>
              <a:defRPr lang="en-US"/>
            </a:defPPr>
            <a:lvl1pPr marR="0" lvl="0" indent="0" algn="ctr" defTabSz="914016" fontAlgn="auto">
              <a:lnSpc>
                <a:spcPct val="100000"/>
              </a:lnSpc>
              <a:spcBef>
                <a:spcPts val="0"/>
              </a:spcBef>
              <a:spcAft>
                <a:spcPts val="0"/>
              </a:spcAft>
              <a:buClrTx/>
              <a:buSzTx/>
              <a:buFontTx/>
              <a:buNone/>
              <a:tabLst/>
              <a:defRPr kumimoji="0" sz="1600" b="0" i="0" u="none" strike="noStrike" cap="none" spc="0" normalizeH="0" baseline="0">
                <a:ln w="3175">
                  <a:noFill/>
                </a:ln>
                <a:solidFill>
                  <a:srgbClr val="000000"/>
                </a:solidFill>
                <a:effectLst/>
                <a:uLnTx/>
                <a:uFillTx/>
                <a:latin typeface="Segoe UI"/>
                <a:cs typeface="Segoe UI" panose="020B0502040204020203" pitchFamily="34" charset="0"/>
              </a:defRPr>
            </a:lvl1pPr>
          </a:lstStyle>
          <a:p>
            <a:r>
              <a:rPr lang="en-US"/>
              <a:t>Create a Teams channel to respond to an urgent issue</a:t>
            </a:r>
          </a:p>
        </p:txBody>
      </p:sp>
      <p:sp>
        <p:nvSpPr>
          <p:cNvPr id="11" name="TextBox 10">
            <a:extLst>
              <a:ext uri="{FF2B5EF4-FFF2-40B4-BE49-F238E27FC236}">
                <a16:creationId xmlns:a16="http://schemas.microsoft.com/office/drawing/2014/main" id="{69496F20-09A3-2343-4818-1E27D0D4374A}"/>
              </a:ext>
            </a:extLst>
          </p:cNvPr>
          <p:cNvSpPr txBox="1"/>
          <p:nvPr/>
        </p:nvSpPr>
        <p:spPr>
          <a:xfrm>
            <a:off x="3261225" y="4695753"/>
            <a:ext cx="2318819" cy="544830"/>
          </a:xfrm>
          <a:prstGeom prst="roundRect">
            <a:avLst/>
          </a:prstGeom>
          <a:solidFill>
            <a:srgbClr val="FFFFFF"/>
          </a:solidFill>
          <a:ln>
            <a:solidFill>
              <a:srgbClr val="9054CE"/>
            </a:solidFill>
          </a:ln>
        </p:spPr>
        <p:txBody>
          <a:bodyPr wrap="square" lIns="0" tIns="0" rIns="0" bIns="0" rtlCol="0" anchor="ctr" anchorCtr="0">
            <a:noAutofit/>
          </a:bodyPr>
          <a:lstStyle>
            <a:defPPr>
              <a:defRPr lang="en-US"/>
            </a:defPPr>
            <a:lvl1pPr marR="0" lvl="0" indent="0" algn="ctr" defTabSz="914016" fontAlgn="auto">
              <a:lnSpc>
                <a:spcPct val="100000"/>
              </a:lnSpc>
              <a:spcBef>
                <a:spcPts val="0"/>
              </a:spcBef>
              <a:spcAft>
                <a:spcPts val="0"/>
              </a:spcAft>
              <a:buClrTx/>
              <a:buSzTx/>
              <a:buFontTx/>
              <a:buNone/>
              <a:tabLst/>
              <a:defRPr kumimoji="0" sz="1600" b="0" i="0" u="none" strike="noStrike" cap="none" spc="0" normalizeH="0" baseline="0">
                <a:ln w="3175">
                  <a:noFill/>
                </a:ln>
                <a:solidFill>
                  <a:srgbClr val="000000"/>
                </a:solidFill>
                <a:effectLst/>
                <a:uLnTx/>
                <a:uFillTx/>
                <a:latin typeface="Segoe UI"/>
                <a:cs typeface="Segoe UI" panose="020B0502040204020203" pitchFamily="34" charset="0"/>
              </a:defRPr>
            </a:lvl1pPr>
          </a:lstStyle>
          <a:p>
            <a:r>
              <a:rPr lang="en-US"/>
              <a:t>Create a SWOT analysis of a topic</a:t>
            </a:r>
          </a:p>
        </p:txBody>
      </p:sp>
      <p:sp>
        <p:nvSpPr>
          <p:cNvPr id="15" name="TextBox 14">
            <a:extLst>
              <a:ext uri="{FF2B5EF4-FFF2-40B4-BE49-F238E27FC236}">
                <a16:creationId xmlns:a16="http://schemas.microsoft.com/office/drawing/2014/main" id="{5BE2A18B-D490-7437-C6F0-BC44A794592E}"/>
              </a:ext>
            </a:extLst>
          </p:cNvPr>
          <p:cNvSpPr txBox="1"/>
          <p:nvPr/>
        </p:nvSpPr>
        <p:spPr>
          <a:xfrm>
            <a:off x="3242118" y="5402489"/>
            <a:ext cx="2318819" cy="817245"/>
          </a:xfrm>
          <a:prstGeom prst="roundRect">
            <a:avLst>
              <a:gd name="adj" fmla="val 12410"/>
            </a:avLst>
          </a:prstGeom>
          <a:solidFill>
            <a:srgbClr val="FFFFFF"/>
          </a:solidFill>
          <a:ln>
            <a:solidFill>
              <a:srgbClr val="9054CE"/>
            </a:solidFill>
          </a:ln>
        </p:spPr>
        <p:txBody>
          <a:bodyPr wrap="square" lIns="0" tIns="0" rIns="0" bIns="0" rtlCol="0" anchor="ctr" anchorCtr="0">
            <a:noAutofit/>
          </a:bodyPr>
          <a:lstStyle>
            <a:defPPr>
              <a:defRPr lang="en-US"/>
            </a:defPPr>
            <a:lvl1pPr marR="0" lvl="0" indent="0" algn="ctr" defTabSz="914016" fontAlgn="auto">
              <a:lnSpc>
                <a:spcPct val="100000"/>
              </a:lnSpc>
              <a:spcBef>
                <a:spcPts val="0"/>
              </a:spcBef>
              <a:spcAft>
                <a:spcPts val="0"/>
              </a:spcAft>
              <a:buClrTx/>
              <a:buSzTx/>
              <a:buFontTx/>
              <a:buNone/>
              <a:tabLst/>
              <a:defRPr kumimoji="0" sz="1600" b="0" i="0" u="none" strike="noStrike" cap="none" spc="0" normalizeH="0" baseline="0">
                <a:ln w="3175">
                  <a:noFill/>
                </a:ln>
                <a:solidFill>
                  <a:srgbClr val="000000"/>
                </a:solidFill>
                <a:effectLst/>
                <a:uLnTx/>
                <a:uFillTx/>
                <a:latin typeface="Segoe UI"/>
                <a:cs typeface="Segoe UI" panose="020B0502040204020203" pitchFamily="34" charset="0"/>
              </a:defRPr>
            </a:lvl1pPr>
          </a:lstStyle>
          <a:p>
            <a:r>
              <a:rPr lang="en-US"/>
              <a:t>Save time by helping me search across my org for information</a:t>
            </a:r>
          </a:p>
        </p:txBody>
      </p:sp>
    </p:spTree>
    <p:extLst>
      <p:ext uri="{BB962C8B-B14F-4D97-AF65-F5344CB8AC3E}">
        <p14:creationId xmlns:p14="http://schemas.microsoft.com/office/powerpoint/2010/main" val="26728190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E49C777-6A0E-0379-B28E-05BDB4CBF25A}"/>
              </a:ext>
              <a:ext uri="{C183D7F6-B498-43B3-948B-1728B52AA6E4}">
                <adec:decorative xmlns:adec="http://schemas.microsoft.com/office/drawing/2017/decorative" val="1"/>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40834" r="1326"/>
          <a:stretch/>
        </p:blipFill>
        <p:spPr>
          <a:xfrm>
            <a:off x="6242050" y="0"/>
            <a:ext cx="5949950" cy="6858000"/>
          </a:xfrm>
          <a:prstGeom prst="rect">
            <a:avLst/>
          </a:prstGeom>
        </p:spPr>
      </p:pic>
      <p:sp>
        <p:nvSpPr>
          <p:cNvPr id="12" name="Title 11">
            <a:extLst>
              <a:ext uri="{FF2B5EF4-FFF2-40B4-BE49-F238E27FC236}">
                <a16:creationId xmlns:a16="http://schemas.microsoft.com/office/drawing/2014/main" id="{96871B49-579E-4583-B5CC-E8C4A8A9F7BE}"/>
              </a:ext>
              <a:ext uri="{C183D7F6-B498-43B3-948B-1728B52AA6E4}">
                <adec:decorative xmlns:adec="http://schemas.microsoft.com/office/drawing/2017/decorative" val="0"/>
              </a:ext>
            </a:extLst>
          </p:cNvPr>
          <p:cNvSpPr>
            <a:spLocks noGrp="1"/>
          </p:cNvSpPr>
          <p:nvPr>
            <p:ph type="title"/>
          </p:nvPr>
        </p:nvSpPr>
        <p:spPr>
          <a:xfrm>
            <a:off x="588263" y="580311"/>
            <a:ext cx="5120328" cy="430887"/>
          </a:xfrm>
        </p:spPr>
        <p:txBody>
          <a:bodyPr/>
          <a:lstStyle/>
          <a:p>
            <a:r>
              <a:rPr lang="en-US" dirty="0">
                <a:solidFill>
                  <a:schemeClr val="accent1"/>
                </a:solidFill>
              </a:rPr>
              <a:t>Skills scenario</a:t>
            </a:r>
            <a:r>
              <a:rPr lang="en-US" dirty="0"/>
              <a:t> examples </a:t>
            </a:r>
            <a:endParaRPr lang="en-US" dirty="0">
              <a:solidFill>
                <a:schemeClr val="tx1"/>
              </a:solidFill>
            </a:endParaRPr>
          </a:p>
        </p:txBody>
      </p:sp>
      <p:sp>
        <p:nvSpPr>
          <p:cNvPr id="8" name="TextBox 7">
            <a:extLst>
              <a:ext uri="{FF2B5EF4-FFF2-40B4-BE49-F238E27FC236}">
                <a16:creationId xmlns:a16="http://schemas.microsoft.com/office/drawing/2014/main" id="{564B41A7-BA7B-9208-C55F-E70D886650EC}"/>
              </a:ext>
            </a:extLst>
          </p:cNvPr>
          <p:cNvSpPr txBox="1"/>
          <p:nvPr/>
        </p:nvSpPr>
        <p:spPr>
          <a:xfrm>
            <a:off x="581991" y="1416237"/>
            <a:ext cx="2083516" cy="817245"/>
          </a:xfrm>
          <a:prstGeom prst="roundRect">
            <a:avLst>
              <a:gd name="adj" fmla="val 10586"/>
            </a:avLst>
          </a:prstGeom>
          <a:solidFill>
            <a:srgbClr val="FFFFFF"/>
          </a:solidFill>
          <a:ln>
            <a:solidFill>
              <a:srgbClr val="9054CE"/>
            </a:solidFill>
          </a:ln>
        </p:spPr>
        <p:txBody>
          <a:bodyPr vert="horz" wrap="square" lIns="0" tIns="0" rIns="0" bIns="0" rtlCol="0" anchor="ctr" anchorCtr="0">
            <a:noAutofit/>
          </a:bodyPr>
          <a:lstStyle/>
          <a:p>
            <a:pPr marL="0" marR="0" lvl="0" indent="0" algn="ctr" defTabSz="91401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w="3175">
                  <a:noFill/>
                </a:ln>
                <a:solidFill>
                  <a:srgbClr val="000000"/>
                </a:solidFill>
                <a:effectLst/>
                <a:uLnTx/>
                <a:uFillTx/>
                <a:latin typeface="Segoe UI"/>
                <a:ea typeface="+mn-ea"/>
                <a:cs typeface="Segoe UI" panose="020B0502040204020203" pitchFamily="34" charset="0"/>
              </a:rPr>
              <a:t>Summarize emails, chats, and documents about a customer</a:t>
            </a:r>
          </a:p>
        </p:txBody>
      </p:sp>
      <p:sp>
        <p:nvSpPr>
          <p:cNvPr id="9" name="TextBox 8">
            <a:extLst>
              <a:ext uri="{FF2B5EF4-FFF2-40B4-BE49-F238E27FC236}">
                <a16:creationId xmlns:a16="http://schemas.microsoft.com/office/drawing/2014/main" id="{2D2D977C-1E67-656F-AB1B-E26C6268D0CD}"/>
              </a:ext>
            </a:extLst>
          </p:cNvPr>
          <p:cNvSpPr txBox="1"/>
          <p:nvPr/>
        </p:nvSpPr>
        <p:spPr>
          <a:xfrm>
            <a:off x="581991" y="2401123"/>
            <a:ext cx="2083516" cy="544830"/>
          </a:xfrm>
          <a:prstGeom prst="roundRect">
            <a:avLst/>
          </a:prstGeom>
          <a:solidFill>
            <a:srgbClr val="FFFFFF"/>
          </a:solidFill>
          <a:ln>
            <a:solidFill>
              <a:srgbClr val="9054CE"/>
            </a:solidFill>
          </a:ln>
        </p:spPr>
        <p:txBody>
          <a:bodyPr vert="horz" wrap="square" lIns="0" tIns="0" rIns="0" bIns="0" rtlCol="0" anchor="ctr" anchorCtr="0">
            <a:noAutofit/>
          </a:bodyPr>
          <a:lstStyle/>
          <a:p>
            <a:pPr marL="0" marR="0" lvl="0" indent="0" algn="ctr" defTabSz="91401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w="3175">
                  <a:noFill/>
                </a:ln>
                <a:solidFill>
                  <a:srgbClr val="000000"/>
                </a:solidFill>
                <a:effectLst/>
                <a:uLnTx/>
                <a:uFillTx/>
                <a:latin typeface="Segoe UI"/>
                <a:ea typeface="+mn-ea"/>
                <a:cs typeface="Segoe UI" panose="020B0502040204020203" pitchFamily="34" charset="0"/>
              </a:rPr>
              <a:t>Generate a RACI chart or other PMP skills</a:t>
            </a:r>
          </a:p>
        </p:txBody>
      </p:sp>
      <p:sp>
        <p:nvSpPr>
          <p:cNvPr id="10" name="TextBox 9">
            <a:extLst>
              <a:ext uri="{FF2B5EF4-FFF2-40B4-BE49-F238E27FC236}">
                <a16:creationId xmlns:a16="http://schemas.microsoft.com/office/drawing/2014/main" id="{913A6C89-0F03-D51F-B1AF-4373DB0EF3DE}"/>
              </a:ext>
            </a:extLst>
          </p:cNvPr>
          <p:cNvSpPr txBox="1"/>
          <p:nvPr/>
        </p:nvSpPr>
        <p:spPr>
          <a:xfrm>
            <a:off x="581991" y="3111576"/>
            <a:ext cx="2083516" cy="817245"/>
          </a:xfrm>
          <a:prstGeom prst="roundRect">
            <a:avLst>
              <a:gd name="adj" fmla="val 9978"/>
            </a:avLst>
          </a:prstGeom>
          <a:solidFill>
            <a:srgbClr val="FFFFFF"/>
          </a:solidFill>
          <a:ln>
            <a:solidFill>
              <a:srgbClr val="9054CE"/>
            </a:solidFill>
          </a:ln>
        </p:spPr>
        <p:txBody>
          <a:bodyPr vert="horz" wrap="square" lIns="0" tIns="0" rIns="0" bIns="0" rtlCol="0" anchor="ctr" anchorCtr="0">
            <a:noAutofit/>
          </a:bodyPr>
          <a:lstStyle/>
          <a:p>
            <a:pPr marL="0" marR="0" lvl="0" indent="0" algn="ctr" defTabSz="91401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w="3175">
                  <a:noFill/>
                </a:ln>
                <a:solidFill>
                  <a:srgbClr val="000000"/>
                </a:solidFill>
                <a:effectLst/>
                <a:uLnTx/>
                <a:uFillTx/>
                <a:latin typeface="Segoe UI"/>
                <a:ea typeface="+mn-ea"/>
                <a:cs typeface="Segoe UI" panose="020B0502040204020203" pitchFamily="34" charset="0"/>
              </a:rPr>
              <a:t>Determine upcoming milestones on a project</a:t>
            </a:r>
          </a:p>
        </p:txBody>
      </p:sp>
      <p:sp>
        <p:nvSpPr>
          <p:cNvPr id="2" name="TextBox 1">
            <a:extLst>
              <a:ext uri="{FF2B5EF4-FFF2-40B4-BE49-F238E27FC236}">
                <a16:creationId xmlns:a16="http://schemas.microsoft.com/office/drawing/2014/main" id="{FCDF6E18-AEFB-A677-FFB0-56FBC049A9AD}"/>
              </a:ext>
            </a:extLst>
          </p:cNvPr>
          <p:cNvSpPr txBox="1"/>
          <p:nvPr/>
        </p:nvSpPr>
        <p:spPr>
          <a:xfrm>
            <a:off x="581991" y="4094444"/>
            <a:ext cx="2083516" cy="817245"/>
          </a:xfrm>
          <a:prstGeom prst="roundRect">
            <a:avLst>
              <a:gd name="adj" fmla="val 10586"/>
            </a:avLst>
          </a:prstGeom>
          <a:solidFill>
            <a:srgbClr val="FFFFFF"/>
          </a:solidFill>
          <a:ln>
            <a:solidFill>
              <a:srgbClr val="9054CE"/>
            </a:solidFill>
          </a:ln>
        </p:spPr>
        <p:txBody>
          <a:bodyPr vert="horz" wrap="square" lIns="0" tIns="0" rIns="0" bIns="0" rtlCol="0" anchor="ctr" anchorCtr="0">
            <a:noAutofit/>
          </a:bodyPr>
          <a:lstStyle/>
          <a:p>
            <a:pPr marL="0" marR="0" lvl="0" indent="0" algn="ctr" defTabSz="91401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w="3175">
                  <a:noFill/>
                </a:ln>
                <a:solidFill>
                  <a:srgbClr val="000000"/>
                </a:solidFill>
                <a:effectLst/>
                <a:uLnTx/>
                <a:uFillTx/>
                <a:latin typeface="Segoe UI"/>
                <a:ea typeface="+mn-ea"/>
                <a:cs typeface="Segoe UI" panose="020B0502040204020203" pitchFamily="34" charset="0"/>
              </a:rPr>
              <a:t>Provide details on a project as a new member on the team</a:t>
            </a:r>
          </a:p>
        </p:txBody>
      </p:sp>
      <p:sp>
        <p:nvSpPr>
          <p:cNvPr id="14" name="TextBox 13">
            <a:extLst>
              <a:ext uri="{FF2B5EF4-FFF2-40B4-BE49-F238E27FC236}">
                <a16:creationId xmlns:a16="http://schemas.microsoft.com/office/drawing/2014/main" id="{6981F714-A687-A21E-08B3-621E7D633E03}"/>
              </a:ext>
            </a:extLst>
          </p:cNvPr>
          <p:cNvSpPr txBox="1"/>
          <p:nvPr/>
        </p:nvSpPr>
        <p:spPr>
          <a:xfrm>
            <a:off x="581991" y="5077312"/>
            <a:ext cx="2083516" cy="1089660"/>
          </a:xfrm>
          <a:prstGeom prst="roundRect">
            <a:avLst>
              <a:gd name="adj" fmla="val 10282"/>
            </a:avLst>
          </a:prstGeom>
          <a:solidFill>
            <a:srgbClr val="FFFFFF"/>
          </a:solidFill>
          <a:ln>
            <a:solidFill>
              <a:srgbClr val="9054CE"/>
            </a:solidFill>
          </a:ln>
        </p:spPr>
        <p:txBody>
          <a:bodyPr vert="horz" wrap="square" lIns="0" tIns="0" rIns="0" bIns="0" rtlCol="0" anchor="ctr" anchorCtr="0">
            <a:noAutofit/>
          </a:bodyPr>
          <a:lstStyle/>
          <a:p>
            <a:pPr marL="0" marR="0" lvl="0" indent="0" algn="ctr" defTabSz="91401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w="3175">
                  <a:noFill/>
                </a:ln>
                <a:solidFill>
                  <a:srgbClr val="000000"/>
                </a:solidFill>
                <a:effectLst/>
                <a:uLnTx/>
                <a:uFillTx/>
                <a:latin typeface="Segoe UI"/>
                <a:ea typeface="+mn-ea"/>
                <a:cs typeface="Segoe UI" panose="020B0502040204020203" pitchFamily="34" charset="0"/>
              </a:rPr>
              <a:t>Ask about what a coworker or team member has been working on</a:t>
            </a:r>
          </a:p>
        </p:txBody>
      </p:sp>
      <p:sp>
        <p:nvSpPr>
          <p:cNvPr id="4" name="TextBox 3">
            <a:extLst>
              <a:ext uri="{FF2B5EF4-FFF2-40B4-BE49-F238E27FC236}">
                <a16:creationId xmlns:a16="http://schemas.microsoft.com/office/drawing/2014/main" id="{B5C2756D-B207-20B7-76A0-A214DFAC000B}"/>
              </a:ext>
            </a:extLst>
          </p:cNvPr>
          <p:cNvSpPr txBox="1"/>
          <p:nvPr/>
        </p:nvSpPr>
        <p:spPr>
          <a:xfrm>
            <a:off x="3037092" y="1416237"/>
            <a:ext cx="2083516" cy="817245"/>
          </a:xfrm>
          <a:prstGeom prst="roundRect">
            <a:avLst>
              <a:gd name="adj" fmla="val 9370"/>
            </a:avLst>
          </a:prstGeom>
          <a:solidFill>
            <a:srgbClr val="FFFFFF"/>
          </a:solidFill>
          <a:ln>
            <a:solidFill>
              <a:srgbClr val="9054CE"/>
            </a:solidFill>
          </a:ln>
        </p:spPr>
        <p:txBody>
          <a:bodyPr vert="horz" wrap="square" lIns="0" tIns="0" rIns="0" bIns="0" rtlCol="0" anchor="ctr" anchorCtr="0">
            <a:noAutofit/>
          </a:bodyPr>
          <a:lstStyle/>
          <a:p>
            <a:pPr marL="0" marR="0" lvl="0" indent="0" algn="ctr" defTabSz="91401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w="3175">
                  <a:noFill/>
                </a:ln>
                <a:solidFill>
                  <a:srgbClr val="000000"/>
                </a:solidFill>
                <a:effectLst/>
                <a:uLnTx/>
                <a:uFillTx/>
                <a:latin typeface="Segoe UI"/>
                <a:ea typeface="+mn-ea"/>
                <a:cs typeface="Segoe UI"/>
              </a:rPr>
              <a:t>Provide coaching on generating email replies</a:t>
            </a:r>
            <a:endParaRPr kumimoji="0" lang="en-US" sz="1600" b="0" i="0" u="none" strike="noStrike" kern="1200" cap="none" spc="0" normalizeH="0" baseline="0" noProof="0">
              <a:ln w="3175">
                <a:noFill/>
              </a:ln>
              <a:solidFill>
                <a:srgbClr val="000000"/>
              </a:solidFill>
              <a:effectLst/>
              <a:uLnTx/>
              <a:uFillTx/>
              <a:latin typeface="Segoe UI"/>
              <a:ea typeface="+mn-ea"/>
              <a:cs typeface="Segoe UI" panose="020B0502040204020203" pitchFamily="34" charset="0"/>
            </a:endParaRPr>
          </a:p>
        </p:txBody>
      </p:sp>
      <p:sp>
        <p:nvSpPr>
          <p:cNvPr id="5" name="TextBox 4">
            <a:extLst>
              <a:ext uri="{FF2B5EF4-FFF2-40B4-BE49-F238E27FC236}">
                <a16:creationId xmlns:a16="http://schemas.microsoft.com/office/drawing/2014/main" id="{450BE9CC-6DB6-FC58-3C2E-945AA225E5AC}"/>
              </a:ext>
            </a:extLst>
          </p:cNvPr>
          <p:cNvSpPr txBox="1"/>
          <p:nvPr/>
        </p:nvSpPr>
        <p:spPr>
          <a:xfrm>
            <a:off x="3037092" y="2401123"/>
            <a:ext cx="2083516" cy="544830"/>
          </a:xfrm>
          <a:prstGeom prst="roundRect">
            <a:avLst/>
          </a:prstGeom>
          <a:solidFill>
            <a:srgbClr val="FFFFFF"/>
          </a:solidFill>
          <a:ln>
            <a:solidFill>
              <a:srgbClr val="9054CE"/>
            </a:solidFill>
          </a:ln>
        </p:spPr>
        <p:txBody>
          <a:bodyPr vert="horz" wrap="square" lIns="0" tIns="0" rIns="0" bIns="0" rtlCol="0" anchor="ctr" anchorCtr="0">
            <a:noAutofit/>
          </a:bodyPr>
          <a:lstStyle/>
          <a:p>
            <a:pPr marL="0" marR="0" lvl="0" indent="0" algn="ctr" defTabSz="91401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w="3175">
                  <a:noFill/>
                </a:ln>
                <a:solidFill>
                  <a:srgbClr val="000000"/>
                </a:solidFill>
                <a:effectLst/>
                <a:uLnTx/>
                <a:uFillTx/>
                <a:latin typeface="Segoe UI"/>
                <a:ea typeface="+mn-ea"/>
                <a:cs typeface="Segoe UI" panose="020B0502040204020203" pitchFamily="34" charset="0"/>
              </a:rPr>
              <a:t>Provide a gap analysis between documents</a:t>
            </a:r>
          </a:p>
        </p:txBody>
      </p:sp>
      <p:sp>
        <p:nvSpPr>
          <p:cNvPr id="7" name="TextBox 6">
            <a:extLst>
              <a:ext uri="{FF2B5EF4-FFF2-40B4-BE49-F238E27FC236}">
                <a16:creationId xmlns:a16="http://schemas.microsoft.com/office/drawing/2014/main" id="{810BD357-FBE0-8B96-45A7-8B56E2DBA9DF}"/>
              </a:ext>
            </a:extLst>
          </p:cNvPr>
          <p:cNvSpPr txBox="1"/>
          <p:nvPr/>
        </p:nvSpPr>
        <p:spPr>
          <a:xfrm>
            <a:off x="3037092" y="3111576"/>
            <a:ext cx="2083516" cy="800472"/>
          </a:xfrm>
          <a:prstGeom prst="roundRect">
            <a:avLst/>
          </a:prstGeom>
          <a:solidFill>
            <a:srgbClr val="FFFFFF"/>
          </a:solidFill>
          <a:ln>
            <a:solidFill>
              <a:srgbClr val="9054CE"/>
            </a:solidFill>
          </a:ln>
        </p:spPr>
        <p:txBody>
          <a:bodyPr vert="horz" wrap="square" lIns="0" tIns="0" rIns="0" bIns="0" rtlCol="0" anchor="ctr" anchorCtr="0">
            <a:noAutofit/>
          </a:bodyPr>
          <a:lstStyle/>
          <a:p>
            <a:pPr marL="0" marR="0" lvl="0" indent="0" algn="ctr" defTabSz="91401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w="3175">
                  <a:noFill/>
                </a:ln>
                <a:solidFill>
                  <a:srgbClr val="000000"/>
                </a:solidFill>
                <a:effectLst/>
                <a:uLnTx/>
                <a:uFillTx/>
                <a:latin typeface="Segoe UI"/>
                <a:ea typeface="+mn-ea"/>
                <a:cs typeface="Segoe UI" panose="020B0502040204020203" pitchFamily="34" charset="0"/>
              </a:rPr>
              <a:t>Create an RFP response with minimal effort</a:t>
            </a:r>
          </a:p>
        </p:txBody>
      </p:sp>
      <p:sp>
        <p:nvSpPr>
          <p:cNvPr id="11" name="TextBox 10">
            <a:extLst>
              <a:ext uri="{FF2B5EF4-FFF2-40B4-BE49-F238E27FC236}">
                <a16:creationId xmlns:a16="http://schemas.microsoft.com/office/drawing/2014/main" id="{1C830EEA-638A-724A-F32F-8EDDE0087E98}"/>
              </a:ext>
            </a:extLst>
          </p:cNvPr>
          <p:cNvSpPr txBox="1"/>
          <p:nvPr/>
        </p:nvSpPr>
        <p:spPr>
          <a:xfrm>
            <a:off x="3037092" y="4077086"/>
            <a:ext cx="2083516" cy="817245"/>
          </a:xfrm>
          <a:prstGeom prst="roundRect">
            <a:avLst>
              <a:gd name="adj" fmla="val 10586"/>
            </a:avLst>
          </a:prstGeom>
          <a:solidFill>
            <a:srgbClr val="FFFFFF"/>
          </a:solidFill>
          <a:ln>
            <a:solidFill>
              <a:srgbClr val="9054CE"/>
            </a:solidFill>
          </a:ln>
        </p:spPr>
        <p:txBody>
          <a:bodyPr vert="horz" wrap="square" lIns="0" tIns="0" rIns="0" bIns="0" rtlCol="0" anchor="ctr" anchorCtr="0">
            <a:noAutofit/>
          </a:bodyPr>
          <a:lstStyle/>
          <a:p>
            <a:pPr marL="0" marR="0" lvl="0" indent="0" algn="ctr" defTabSz="91401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w="3175">
                  <a:noFill/>
                </a:ln>
                <a:solidFill>
                  <a:srgbClr val="000000"/>
                </a:solidFill>
                <a:effectLst/>
                <a:uLnTx/>
                <a:uFillTx/>
                <a:latin typeface="Segoe UI"/>
                <a:ea typeface="+mn-ea"/>
                <a:cs typeface="Segoe UI" panose="020B0502040204020203" pitchFamily="34" charset="0"/>
              </a:rPr>
              <a:t>Review business results and summarize key trends</a:t>
            </a:r>
          </a:p>
        </p:txBody>
      </p:sp>
      <p:sp>
        <p:nvSpPr>
          <p:cNvPr id="13" name="TextBox 12">
            <a:extLst>
              <a:ext uri="{FF2B5EF4-FFF2-40B4-BE49-F238E27FC236}">
                <a16:creationId xmlns:a16="http://schemas.microsoft.com/office/drawing/2014/main" id="{10710486-5656-7E75-55A6-31096A227074}"/>
              </a:ext>
            </a:extLst>
          </p:cNvPr>
          <p:cNvSpPr txBox="1"/>
          <p:nvPr/>
        </p:nvSpPr>
        <p:spPr>
          <a:xfrm>
            <a:off x="3037092" y="5064205"/>
            <a:ext cx="2083516" cy="544830"/>
          </a:xfrm>
          <a:prstGeom prst="roundRect">
            <a:avLst/>
          </a:prstGeom>
          <a:solidFill>
            <a:srgbClr val="FFFFFF"/>
          </a:solidFill>
          <a:ln>
            <a:solidFill>
              <a:srgbClr val="9054CE"/>
            </a:solidFill>
          </a:ln>
        </p:spPr>
        <p:txBody>
          <a:bodyPr vert="horz" wrap="square" lIns="0" tIns="0" rIns="0" bIns="0" rtlCol="0" anchor="ctr" anchorCtr="0">
            <a:noAutofit/>
          </a:bodyPr>
          <a:lstStyle/>
          <a:p>
            <a:pPr marL="0" marR="0" lvl="0" indent="0" algn="ctr" defTabSz="914016"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w="3175">
                  <a:noFill/>
                </a:ln>
                <a:solidFill>
                  <a:srgbClr val="000000"/>
                </a:solidFill>
                <a:effectLst/>
                <a:uLnTx/>
                <a:uFillTx/>
                <a:latin typeface="Segoe UI"/>
                <a:ea typeface="+mn-ea"/>
                <a:cs typeface="Segoe UI" panose="020B0502040204020203" pitchFamily="34" charset="0"/>
              </a:rPr>
              <a:t>Analyzes a complex sales report</a:t>
            </a:r>
          </a:p>
        </p:txBody>
      </p:sp>
    </p:spTree>
    <p:extLst>
      <p:ext uri="{BB962C8B-B14F-4D97-AF65-F5344CB8AC3E}">
        <p14:creationId xmlns:p14="http://schemas.microsoft.com/office/powerpoint/2010/main" val="27067740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9C2EF0DD-5E64-43F3-B891-2B6FB70BA9E0}"/>
              </a:ext>
              <a:ext uri="{C183D7F6-B498-43B3-948B-1728B52AA6E4}">
                <adec:decorative xmlns:adec="http://schemas.microsoft.com/office/drawing/2017/decorative" val="1"/>
              </a:ext>
            </a:extLst>
          </p:cNvPr>
          <p:cNvGrpSpPr>
            <a:grpSpLocks noGrp="1" noUngrp="1" noRot="1" noMove="1" noResize="1"/>
          </p:cNvGrpSpPr>
          <p:nvPr/>
        </p:nvGrpSpPr>
        <p:grpSpPr>
          <a:xfrm>
            <a:off x="0" y="59417"/>
            <a:ext cx="12296446" cy="6858000"/>
            <a:chOff x="0" y="0"/>
            <a:chExt cx="12296446" cy="6858000"/>
          </a:xfrm>
        </p:grpSpPr>
        <p:grpSp>
          <p:nvGrpSpPr>
            <p:cNvPr id="7" name="Group 6">
              <a:extLst>
                <a:ext uri="{FF2B5EF4-FFF2-40B4-BE49-F238E27FC236}">
                  <a16:creationId xmlns:a16="http://schemas.microsoft.com/office/drawing/2014/main" id="{3634E34D-8C46-7DFF-7BB1-741FA974FB79}"/>
                </a:ext>
              </a:extLst>
            </p:cNvPr>
            <p:cNvGrpSpPr>
              <a:grpSpLocks noGrp="1" noUngrp="1" noRot="1" noMove="1" noResize="1"/>
            </p:cNvGrpSpPr>
            <p:nvPr userDrawn="1"/>
          </p:nvGrpSpPr>
          <p:grpSpPr>
            <a:xfrm>
              <a:off x="0" y="0"/>
              <a:ext cx="12192000" cy="6858000"/>
              <a:chOff x="0" y="0"/>
              <a:chExt cx="12192000" cy="6858000"/>
            </a:xfrm>
          </p:grpSpPr>
          <p:grpSp>
            <p:nvGrpSpPr>
              <p:cNvPr id="17" name="Group 16">
                <a:extLst>
                  <a:ext uri="{FF2B5EF4-FFF2-40B4-BE49-F238E27FC236}">
                    <a16:creationId xmlns:a16="http://schemas.microsoft.com/office/drawing/2014/main" id="{244A723D-40E9-6BC8-E61E-08EB01239341}"/>
                  </a:ext>
                </a:extLst>
              </p:cNvPr>
              <p:cNvGrpSpPr>
                <a:grpSpLocks noGrp="1" noUngrp="1" noRot="1" noMove="1" noResize="1"/>
              </p:cNvGrpSpPr>
              <p:nvPr userDrawn="1"/>
            </p:nvGrpSpPr>
            <p:grpSpPr>
              <a:xfrm>
                <a:off x="3689874" y="0"/>
                <a:ext cx="8502126" cy="6858000"/>
                <a:chOff x="6892376" y="0"/>
                <a:chExt cx="5299623" cy="6858000"/>
              </a:xfrm>
            </p:grpSpPr>
            <p:pic>
              <p:nvPicPr>
                <p:cNvPr id="25" name="Picture 24">
                  <a:extLst>
                    <a:ext uri="{FF2B5EF4-FFF2-40B4-BE49-F238E27FC236}">
                      <a16:creationId xmlns:a16="http://schemas.microsoft.com/office/drawing/2014/main" id="{922CF77C-671D-C696-863D-ABA84CEE752B}"/>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nvPicPr>
              <p:blipFill rotWithShape="1">
                <a:blip r:embed="rId3" cstate="email">
                  <a:extLst>
                    <a:ext uri="{BEBA8EAE-BF5A-486C-A8C5-ECC9F3942E4B}">
                      <a14:imgProps xmlns:a14="http://schemas.microsoft.com/office/drawing/2010/main">
                        <a14:imgLayer r:embed="rId4">
                          <a14:imgEffect>
                            <a14:sharpenSoften amount="-100000"/>
                          </a14:imgEffect>
                        </a14:imgLayer>
                      </a14:imgProps>
                    </a:ext>
                    <a:ext uri="{28A0092B-C50C-407E-A947-70E740481C1C}">
                      <a14:useLocalDpi xmlns:a14="http://schemas.microsoft.com/office/drawing/2010/main" val="0"/>
                    </a:ext>
                  </a:extLst>
                </a:blip>
                <a:srcRect l="16919" t="4793" r="55136" b="5416"/>
                <a:stretch/>
              </p:blipFill>
              <p:spPr>
                <a:xfrm>
                  <a:off x="7347856" y="0"/>
                  <a:ext cx="4844143" cy="6858000"/>
                </a:xfrm>
                <a:prstGeom prst="rect">
                  <a:avLst/>
                </a:prstGeom>
              </p:spPr>
            </p:pic>
            <p:sp>
              <p:nvSpPr>
                <p:cNvPr id="26" name="Rectangle 25">
                  <a:extLst>
                    <a:ext uri="{FF2B5EF4-FFF2-40B4-BE49-F238E27FC236}">
                      <a16:creationId xmlns:a16="http://schemas.microsoft.com/office/drawing/2014/main" id="{C1D6A14F-9377-74FE-800B-E82C00422F73}"/>
                    </a:ext>
                    <a:ext uri="{C183D7F6-B498-43B3-948B-1728B52AA6E4}">
                      <adec:decorative xmlns:adec="http://schemas.microsoft.com/office/drawing/2017/decorative" val="1"/>
                    </a:ext>
                  </a:extLst>
                </p:cNvPr>
                <p:cNvSpPr>
                  <a:spLocks noGrp="1" noRot="1" noMove="1" noResize="1" noEditPoints="1" noAdjustHandles="1" noChangeArrowheads="1" noChangeShapeType="1"/>
                </p:cNvSpPr>
                <p:nvPr/>
              </p:nvSpPr>
              <p:spPr bwMode="auto">
                <a:xfrm>
                  <a:off x="6892376" y="0"/>
                  <a:ext cx="3173184" cy="6858000"/>
                </a:xfrm>
                <a:prstGeom prst="rect">
                  <a:avLst/>
                </a:prstGeom>
                <a:gradFill flip="none" rotWithShape="1">
                  <a:gsLst>
                    <a:gs pos="19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grpSp>
          <p:sp>
            <p:nvSpPr>
              <p:cNvPr id="18" name="Rectangle 17">
                <a:extLst>
                  <a:ext uri="{FF2B5EF4-FFF2-40B4-BE49-F238E27FC236}">
                    <a16:creationId xmlns:a16="http://schemas.microsoft.com/office/drawing/2014/main" id="{269DAB08-FF5A-4415-AB12-60762E639EC1}"/>
                  </a:ext>
                </a:extLst>
              </p:cNvPr>
              <p:cNvSpPr>
                <a:spLocks noGrp="1" noRot="1" noMove="1" noResize="1" noEditPoints="1" noAdjustHandles="1" noChangeArrowheads="1" noChangeShapeType="1"/>
              </p:cNvSpPr>
              <p:nvPr userDrawn="1"/>
            </p:nvSpPr>
            <p:spPr bwMode="auto">
              <a:xfrm>
                <a:off x="0" y="0"/>
                <a:ext cx="6508376" cy="6858000"/>
              </a:xfrm>
              <a:prstGeom prst="rect">
                <a:avLst/>
              </a:prstGeom>
              <a:gradFill flip="none" rotWithShape="1">
                <a:gsLst>
                  <a:gs pos="66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grpSp>
        <p:pic>
          <p:nvPicPr>
            <p:cNvPr id="15" name="Picture 14" descr="Background pattern&#10;&#10;Description automatically generated">
              <a:extLst>
                <a:ext uri="{FF2B5EF4-FFF2-40B4-BE49-F238E27FC236}">
                  <a16:creationId xmlns:a16="http://schemas.microsoft.com/office/drawing/2014/main" id="{585DD381-AF43-5039-3742-413F81042AD5}"/>
                </a:ext>
              </a:extLst>
            </p:cNvPr>
            <p:cNvPicPr>
              <a:picLocks noGrp="1" noRot="1" noChangeAspect="1" noMove="1" noResize="1" noEditPoints="1" noAdjustHandles="1" noChangeArrowheads="1" noChangeShapeType="1" noCrop="1"/>
            </p:cNvPicPr>
            <p:nvPr userDrawn="1"/>
          </p:nvPicPr>
          <p:blipFill>
            <a:blip r:embed="rId5" cstate="print">
              <a:alphaModFix amt="50000"/>
              <a:extLst>
                <a:ext uri="{BEBA8EAE-BF5A-486C-A8C5-ECC9F3942E4B}">
                  <a14:imgProps xmlns:a14="http://schemas.microsoft.com/office/drawing/2010/main">
                    <a14:imgLayer r:embed="rId6">
                      <a14:imgEffect>
                        <a14:brightnessContrast bright="-5000"/>
                      </a14:imgEffect>
                    </a14:imgLayer>
                  </a14:imgProps>
                </a:ex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16" name="Rectangle 15">
              <a:extLst>
                <a:ext uri="{FF2B5EF4-FFF2-40B4-BE49-F238E27FC236}">
                  <a16:creationId xmlns:a16="http://schemas.microsoft.com/office/drawing/2014/main" id="{1EB10754-44A6-1204-8DE2-B5C148BA89DB}"/>
                </a:ext>
              </a:extLst>
            </p:cNvPr>
            <p:cNvSpPr>
              <a:spLocks noGrp="1" noRot="1" noMove="1" noResize="1" noEditPoints="1" noAdjustHandles="1" noChangeArrowheads="1" noChangeShapeType="1"/>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grpSp>
      <p:sp>
        <p:nvSpPr>
          <p:cNvPr id="4" name="Rectangle: Rounded Corners 3">
            <a:extLst>
              <a:ext uri="{FF2B5EF4-FFF2-40B4-BE49-F238E27FC236}">
                <a16:creationId xmlns:a16="http://schemas.microsoft.com/office/drawing/2014/main" id="{FDCC8784-E82E-66CF-3D1C-FD8668611C4D}"/>
              </a:ext>
              <a:ext uri="{C183D7F6-B498-43B3-948B-1728B52AA6E4}">
                <adec:decorative xmlns:adec="http://schemas.microsoft.com/office/drawing/2017/decorative" val="1"/>
              </a:ext>
            </a:extLst>
          </p:cNvPr>
          <p:cNvSpPr/>
          <p:nvPr/>
        </p:nvSpPr>
        <p:spPr bwMode="auto">
          <a:xfrm>
            <a:off x="592662" y="1956987"/>
            <a:ext cx="11018519" cy="2625687"/>
          </a:xfrm>
          <a:prstGeom prst="roundRect">
            <a:avLst>
              <a:gd name="adj" fmla="val 9889"/>
            </a:avLst>
          </a:prstGeom>
          <a:solidFill>
            <a:schemeClr val="bg1">
              <a:alpha val="50000"/>
            </a:schemeClr>
          </a:solidFill>
          <a:ln w="9525">
            <a:solidFill>
              <a:schemeClr val="bg1">
                <a:alpha val="46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7160" tIns="137160" rIns="137160" bIns="91440" numCol="1" spcCol="0" rtlCol="0" fromWordArt="0" anchor="t" anchorCtr="0" forceAA="0" compatLnSpc="1">
            <a:prstTxWarp prst="textNoShape">
              <a:avLst/>
            </a:prstTxWarp>
            <a:noAutofit/>
          </a:bodyPr>
          <a:lstStyle/>
          <a:p>
            <a:pPr marL="0" marR="0" lvl="0" indent="0" algn="l" defTabSz="1280160" rtl="0" eaLnBrk="1" fontAlgn="auto" latinLnBrk="0" hangingPunct="1">
              <a:lnSpc>
                <a:spcPct val="90000"/>
              </a:lnSpc>
              <a:spcBef>
                <a:spcPts val="600"/>
              </a:spcBef>
              <a:spcAft>
                <a:spcPts val="600"/>
              </a:spcAft>
              <a:buClrTx/>
              <a:buSzTx/>
              <a:buFontTx/>
              <a:buNone/>
              <a:tabLst/>
              <a:defRPr/>
            </a:pPr>
            <a:endParaRPr kumimoji="0" lang="en-US" sz="1000" b="0" i="0" u="none" strike="noStrike" kern="1200" cap="none" spc="0" normalizeH="0" baseline="0" noProof="0">
              <a:ln>
                <a:noFill/>
              </a:ln>
              <a:solidFill>
                <a:srgbClr val="080808"/>
              </a:solidFill>
              <a:effectLst/>
              <a:uLnTx/>
              <a:uFillTx/>
              <a:latin typeface="Segoe UI"/>
              <a:ea typeface="+mn-ea"/>
              <a:cs typeface="Segoe UI" pitchFamily="34" charset="0"/>
            </a:endParaRPr>
          </a:p>
        </p:txBody>
      </p:sp>
      <p:sp>
        <p:nvSpPr>
          <p:cNvPr id="2" name="Title 1">
            <a:extLst>
              <a:ext uri="{FF2B5EF4-FFF2-40B4-BE49-F238E27FC236}">
                <a16:creationId xmlns:a16="http://schemas.microsoft.com/office/drawing/2014/main" id="{3DB6AE81-9B80-42DB-B6A8-6731C0EF7DB8}"/>
              </a:ext>
            </a:extLst>
          </p:cNvPr>
          <p:cNvSpPr>
            <a:spLocks noGrp="1"/>
          </p:cNvSpPr>
          <p:nvPr>
            <p:ph type="title"/>
          </p:nvPr>
        </p:nvSpPr>
        <p:spPr/>
        <p:txBody>
          <a:bodyPr>
            <a:noAutofit/>
          </a:bodyPr>
          <a:lstStyle/>
          <a:p>
            <a:r>
              <a:rPr lang="en-US"/>
              <a:t>How to </a:t>
            </a:r>
            <a:r>
              <a:rPr lang="en-US">
                <a:solidFill>
                  <a:schemeClr val="accent1"/>
                </a:solidFill>
              </a:rPr>
              <a:t>choose scenarios</a:t>
            </a:r>
          </a:p>
        </p:txBody>
      </p:sp>
      <p:sp>
        <p:nvSpPr>
          <p:cNvPr id="6" name="Text Placeholder 5">
            <a:extLst>
              <a:ext uri="{FF2B5EF4-FFF2-40B4-BE49-F238E27FC236}">
                <a16:creationId xmlns:a16="http://schemas.microsoft.com/office/drawing/2014/main" id="{E027EB3C-1B8E-8262-1545-F1E471EF532E}"/>
              </a:ext>
            </a:extLst>
          </p:cNvPr>
          <p:cNvSpPr>
            <a:spLocks noGrp="1"/>
          </p:cNvSpPr>
          <p:nvPr>
            <p:ph type="body" sz="quarter" idx="11"/>
          </p:nvPr>
        </p:nvSpPr>
        <p:spPr>
          <a:xfrm>
            <a:off x="580818" y="2445587"/>
            <a:ext cx="11018520" cy="276999"/>
          </a:xfrm>
        </p:spPr>
        <p:txBody>
          <a:bodyPr/>
          <a:lstStyle/>
          <a:p>
            <a:pPr algn="ctr"/>
            <a:r>
              <a:rPr lang="en-US" sz="1700">
                <a:latin typeface="+mj-lt"/>
              </a:rPr>
              <a:t>Decision criteria</a:t>
            </a:r>
          </a:p>
          <a:p>
            <a:pPr algn="ctr"/>
            <a:endParaRPr lang="en-US">
              <a:latin typeface="+mj-lt"/>
            </a:endParaRPr>
          </a:p>
        </p:txBody>
      </p:sp>
      <p:sp>
        <p:nvSpPr>
          <p:cNvPr id="20" name="Rectangle 19">
            <a:extLst>
              <a:ext uri="{FF2B5EF4-FFF2-40B4-BE49-F238E27FC236}">
                <a16:creationId xmlns:a16="http://schemas.microsoft.com/office/drawing/2014/main" id="{2F1EB3EB-6E61-8744-9B2F-EE561657C50C}"/>
              </a:ext>
            </a:extLst>
          </p:cNvPr>
          <p:cNvSpPr/>
          <p:nvPr/>
        </p:nvSpPr>
        <p:spPr>
          <a:xfrm>
            <a:off x="992849" y="3685180"/>
            <a:ext cx="1754110"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Segoe UI"/>
                <a:ea typeface="+mn-ea"/>
                <a:cs typeface="Segoe UI Semibold" panose="020B0702040204020203" pitchFamily="34" charset="0"/>
              </a:rPr>
              <a:t>Does it solve a </a:t>
            </a:r>
            <a:br>
              <a:rPr kumimoji="0" lang="en-US" sz="1400" b="0" i="0" u="none" strike="noStrike" kern="1200" cap="none" spc="0" normalizeH="0" baseline="0" noProof="0">
                <a:ln>
                  <a:noFill/>
                </a:ln>
                <a:solidFill>
                  <a:prstClr val="black"/>
                </a:solidFill>
                <a:effectLst/>
                <a:uLnTx/>
                <a:uFillTx/>
                <a:latin typeface="Segoe UI"/>
                <a:ea typeface="+mn-ea"/>
                <a:cs typeface="Segoe UI Semibold" panose="020B0702040204020203" pitchFamily="34" charset="0"/>
              </a:rPr>
            </a:br>
            <a:r>
              <a:rPr kumimoji="0" lang="en-US" sz="1400" b="0" i="0" u="none" strike="noStrike" kern="1200" cap="none" spc="0" normalizeH="0" baseline="0" noProof="0">
                <a:ln>
                  <a:noFill/>
                </a:ln>
                <a:solidFill>
                  <a:prstClr val="black"/>
                </a:solidFill>
                <a:effectLst/>
                <a:uLnTx/>
                <a:uFillTx/>
                <a:latin typeface="Segoe UI"/>
                <a:ea typeface="+mn-ea"/>
                <a:cs typeface="Segoe UI Semibold" panose="020B0702040204020203" pitchFamily="34" charset="0"/>
              </a:rPr>
              <a:t>real problem?</a:t>
            </a:r>
          </a:p>
        </p:txBody>
      </p:sp>
      <p:sp>
        <p:nvSpPr>
          <p:cNvPr id="22" name="Rectangle 21">
            <a:extLst>
              <a:ext uri="{FF2B5EF4-FFF2-40B4-BE49-F238E27FC236}">
                <a16:creationId xmlns:a16="http://schemas.microsoft.com/office/drawing/2014/main" id="{194BD931-051A-504A-88AA-A8CA6A6746DF}"/>
              </a:ext>
            </a:extLst>
          </p:cNvPr>
          <p:cNvSpPr/>
          <p:nvPr/>
        </p:nvSpPr>
        <p:spPr>
          <a:xfrm>
            <a:off x="3929827" y="3685180"/>
            <a:ext cx="1493904"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Segoe UI"/>
                <a:ea typeface="+mn-ea"/>
                <a:cs typeface="Segoe UI Semibold" panose="020B0702040204020203" pitchFamily="34" charset="0"/>
              </a:rPr>
              <a:t>Is it obtainable?</a:t>
            </a:r>
          </a:p>
        </p:txBody>
      </p:sp>
      <p:sp>
        <p:nvSpPr>
          <p:cNvPr id="23" name="Rectangle 22">
            <a:extLst>
              <a:ext uri="{FF2B5EF4-FFF2-40B4-BE49-F238E27FC236}">
                <a16:creationId xmlns:a16="http://schemas.microsoft.com/office/drawing/2014/main" id="{A6D6FF4E-7A14-F646-A4EB-F4F05D583ED7}"/>
              </a:ext>
            </a:extLst>
          </p:cNvPr>
          <p:cNvSpPr/>
          <p:nvPr/>
        </p:nvSpPr>
        <p:spPr>
          <a:xfrm>
            <a:off x="6274275" y="3685180"/>
            <a:ext cx="241875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Segoe UI"/>
                <a:ea typeface="+mn-ea"/>
                <a:cs typeface="Segoe UI Semibold" panose="020B0702040204020203" pitchFamily="34" charset="0"/>
              </a:rPr>
              <a:t>Will it be widely used </a:t>
            </a:r>
            <a:br>
              <a:rPr kumimoji="0" lang="en-US" sz="1400" b="0" i="0" u="none" strike="noStrike" kern="1200" cap="none" spc="0" normalizeH="0" baseline="0" noProof="0">
                <a:ln>
                  <a:noFill/>
                </a:ln>
                <a:solidFill>
                  <a:prstClr val="black"/>
                </a:solidFill>
                <a:effectLst/>
                <a:uLnTx/>
                <a:uFillTx/>
                <a:latin typeface="Segoe UI"/>
                <a:ea typeface="+mn-ea"/>
                <a:cs typeface="Segoe UI Semibold" panose="020B0702040204020203" pitchFamily="34" charset="0"/>
              </a:rPr>
            </a:br>
            <a:r>
              <a:rPr kumimoji="0" lang="en-US" sz="1400" b="0" i="0" u="none" strike="noStrike" kern="1200" cap="none" spc="0" normalizeH="0" baseline="0" noProof="0">
                <a:ln>
                  <a:noFill/>
                </a:ln>
                <a:solidFill>
                  <a:prstClr val="black"/>
                </a:solidFill>
                <a:effectLst/>
                <a:uLnTx/>
                <a:uFillTx/>
                <a:latin typeface="Segoe UI"/>
                <a:ea typeface="+mn-ea"/>
                <a:cs typeface="Segoe UI Semibold" panose="020B0702040204020203" pitchFamily="34" charset="0"/>
              </a:rPr>
              <a:t>(how many people)?</a:t>
            </a:r>
          </a:p>
        </p:txBody>
      </p:sp>
      <p:sp>
        <p:nvSpPr>
          <p:cNvPr id="24" name="Rectangle 23">
            <a:extLst>
              <a:ext uri="{FF2B5EF4-FFF2-40B4-BE49-F238E27FC236}">
                <a16:creationId xmlns:a16="http://schemas.microsoft.com/office/drawing/2014/main" id="{F91970C5-C73C-1740-BF64-AD8FAAB5DAF2}"/>
              </a:ext>
            </a:extLst>
          </p:cNvPr>
          <p:cNvSpPr/>
          <p:nvPr/>
        </p:nvSpPr>
        <p:spPr>
          <a:xfrm>
            <a:off x="9288837" y="3685180"/>
            <a:ext cx="2081410"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solidFill>
                  <a:prstClr val="black"/>
                </a:solidFill>
                <a:effectLst/>
                <a:uLnTx/>
                <a:uFillTx/>
                <a:latin typeface="Segoe UI"/>
                <a:ea typeface="+mn-ea"/>
                <a:cs typeface="Segoe UI Semibold" panose="020B0702040204020203" pitchFamily="34" charset="0"/>
              </a:rPr>
              <a:t>How much ROI </a:t>
            </a:r>
            <a:br>
              <a:rPr kumimoji="0" lang="en-US" sz="1400" b="0" i="0" u="none" strike="noStrike" kern="1200" cap="none" spc="0" normalizeH="0" baseline="0" noProof="0">
                <a:ln>
                  <a:noFill/>
                </a:ln>
                <a:solidFill>
                  <a:prstClr val="black"/>
                </a:solidFill>
                <a:effectLst/>
                <a:uLnTx/>
                <a:uFillTx/>
                <a:latin typeface="Segoe UI"/>
                <a:ea typeface="+mn-ea"/>
                <a:cs typeface="Segoe UI Semibold" panose="020B0702040204020203" pitchFamily="34" charset="0"/>
              </a:rPr>
            </a:br>
            <a:r>
              <a:rPr kumimoji="0" lang="en-US" sz="1400" b="0" i="0" u="none" strike="noStrike" kern="1200" cap="none" spc="0" normalizeH="0" baseline="0" noProof="0">
                <a:ln>
                  <a:noFill/>
                </a:ln>
                <a:solidFill>
                  <a:prstClr val="black"/>
                </a:solidFill>
                <a:effectLst/>
                <a:uLnTx/>
                <a:uFillTx/>
                <a:latin typeface="Segoe UI"/>
                <a:ea typeface="+mn-ea"/>
                <a:cs typeface="Segoe UI Semibold" panose="020B0702040204020203" pitchFamily="34" charset="0"/>
              </a:rPr>
              <a:t>does it provide?</a:t>
            </a:r>
          </a:p>
        </p:txBody>
      </p:sp>
      <p:grpSp>
        <p:nvGrpSpPr>
          <p:cNvPr id="14" name="Group 13">
            <a:extLst>
              <a:ext uri="{FF2B5EF4-FFF2-40B4-BE49-F238E27FC236}">
                <a16:creationId xmlns:a16="http://schemas.microsoft.com/office/drawing/2014/main" id="{1AFB6B1A-ED95-3593-D527-63AA011E7A09}"/>
              </a:ext>
              <a:ext uri="{C183D7F6-B498-43B3-948B-1728B52AA6E4}">
                <adec:decorative xmlns:adec="http://schemas.microsoft.com/office/drawing/2017/decorative" val="1"/>
              </a:ext>
            </a:extLst>
          </p:cNvPr>
          <p:cNvGrpSpPr/>
          <p:nvPr/>
        </p:nvGrpSpPr>
        <p:grpSpPr>
          <a:xfrm>
            <a:off x="7165551" y="3202773"/>
            <a:ext cx="636207" cy="376168"/>
            <a:chOff x="7069897" y="3619392"/>
            <a:chExt cx="405012" cy="239470"/>
          </a:xfrm>
        </p:grpSpPr>
        <p:grpSp>
          <p:nvGrpSpPr>
            <p:cNvPr id="11" name="Group 10">
              <a:extLst>
                <a:ext uri="{FF2B5EF4-FFF2-40B4-BE49-F238E27FC236}">
                  <a16:creationId xmlns:a16="http://schemas.microsoft.com/office/drawing/2014/main" id="{4FE28A7F-9E3F-E748-6606-255CAF82732A}"/>
                </a:ext>
              </a:extLst>
            </p:cNvPr>
            <p:cNvGrpSpPr/>
            <p:nvPr/>
          </p:nvGrpSpPr>
          <p:grpSpPr>
            <a:xfrm>
              <a:off x="7347941" y="3699751"/>
              <a:ext cx="126968" cy="159111"/>
              <a:chOff x="7347941" y="3699751"/>
              <a:chExt cx="126968" cy="159111"/>
            </a:xfrm>
            <a:gradFill>
              <a:gsLst>
                <a:gs pos="0">
                  <a:schemeClr val="accent1"/>
                </a:gs>
                <a:gs pos="100000">
                  <a:schemeClr val="accent3"/>
                </a:gs>
              </a:gsLst>
              <a:lin ang="16200000" scaled="1"/>
            </a:gradFill>
          </p:grpSpPr>
          <p:sp>
            <p:nvSpPr>
              <p:cNvPr id="28" name="Freeform 14">
                <a:extLst>
                  <a:ext uri="{FF2B5EF4-FFF2-40B4-BE49-F238E27FC236}">
                    <a16:creationId xmlns:a16="http://schemas.microsoft.com/office/drawing/2014/main" id="{C36E7873-866A-1417-C487-896DA1ADD306}"/>
                  </a:ext>
                </a:extLst>
              </p:cNvPr>
              <p:cNvSpPr>
                <a:spLocks/>
              </p:cNvSpPr>
              <p:nvPr/>
            </p:nvSpPr>
            <p:spPr bwMode="auto">
              <a:xfrm>
                <a:off x="7347941" y="3794575"/>
                <a:ext cx="126968" cy="64287"/>
              </a:xfrm>
              <a:custGeom>
                <a:avLst/>
                <a:gdLst>
                  <a:gd name="T0" fmla="*/ 53 w 106"/>
                  <a:gd name="T1" fmla="*/ 0 h 54"/>
                  <a:gd name="T2" fmla="*/ 53 w 106"/>
                  <a:gd name="T3" fmla="*/ 0 h 54"/>
                  <a:gd name="T4" fmla="*/ 32 w 106"/>
                  <a:gd name="T5" fmla="*/ 5 h 54"/>
                  <a:gd name="T6" fmla="*/ 20 w 106"/>
                  <a:gd name="T7" fmla="*/ 12 h 54"/>
                  <a:gd name="T8" fmla="*/ 10 w 106"/>
                  <a:gd name="T9" fmla="*/ 22 h 54"/>
                  <a:gd name="T10" fmla="*/ 0 w 106"/>
                  <a:gd name="T11" fmla="*/ 54 h 54"/>
                  <a:gd name="T12" fmla="*/ 17 w 106"/>
                  <a:gd name="T13" fmla="*/ 54 h 54"/>
                  <a:gd name="T14" fmla="*/ 30 w 106"/>
                  <a:gd name="T15" fmla="*/ 54 h 54"/>
                  <a:gd name="T16" fmla="*/ 44 w 106"/>
                  <a:gd name="T17" fmla="*/ 54 h 54"/>
                  <a:gd name="T18" fmla="*/ 106 w 106"/>
                  <a:gd name="T19" fmla="*/ 54 h 54"/>
                  <a:gd name="T20" fmla="*/ 53 w 106"/>
                  <a:gd name="T2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6" h="54">
                    <a:moveTo>
                      <a:pt x="53" y="0"/>
                    </a:moveTo>
                    <a:lnTo>
                      <a:pt x="53" y="0"/>
                    </a:lnTo>
                    <a:cubicBezTo>
                      <a:pt x="45" y="0"/>
                      <a:pt x="38" y="2"/>
                      <a:pt x="32" y="5"/>
                    </a:cubicBezTo>
                    <a:cubicBezTo>
                      <a:pt x="27" y="7"/>
                      <a:pt x="24" y="9"/>
                      <a:pt x="20" y="12"/>
                    </a:cubicBezTo>
                    <a:cubicBezTo>
                      <a:pt x="16" y="15"/>
                      <a:pt x="13" y="18"/>
                      <a:pt x="10" y="22"/>
                    </a:cubicBezTo>
                    <a:cubicBezTo>
                      <a:pt x="4" y="31"/>
                      <a:pt x="0" y="42"/>
                      <a:pt x="0" y="54"/>
                    </a:cubicBezTo>
                    <a:lnTo>
                      <a:pt x="17" y="54"/>
                    </a:lnTo>
                    <a:lnTo>
                      <a:pt x="30" y="54"/>
                    </a:lnTo>
                    <a:lnTo>
                      <a:pt x="44" y="54"/>
                    </a:lnTo>
                    <a:lnTo>
                      <a:pt x="106" y="54"/>
                    </a:lnTo>
                    <a:cubicBezTo>
                      <a:pt x="106" y="24"/>
                      <a:pt x="82" y="0"/>
                      <a:pt x="53" y="0"/>
                    </a:cubicBezTo>
                    <a:close/>
                  </a:path>
                </a:pathLst>
              </a:custGeom>
              <a:grpFill/>
              <a:ln w="0">
                <a:noFill/>
                <a:prstDash val="solid"/>
                <a:round/>
                <a:headEnd/>
                <a:tailEnd/>
              </a:ln>
            </p:spPr>
            <p:txBody>
              <a:bodyPr vert="horz" wrap="square" lIns="76200" tIns="38100" rIns="76200" bIns="3810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sp>
            <p:nvSpPr>
              <p:cNvPr id="29" name="Freeform 15">
                <a:extLst>
                  <a:ext uri="{FF2B5EF4-FFF2-40B4-BE49-F238E27FC236}">
                    <a16:creationId xmlns:a16="http://schemas.microsoft.com/office/drawing/2014/main" id="{003D17C3-434B-0332-4494-EA7B30B8BF13}"/>
                  </a:ext>
                </a:extLst>
              </p:cNvPr>
              <p:cNvSpPr>
                <a:spLocks/>
              </p:cNvSpPr>
              <p:nvPr/>
            </p:nvSpPr>
            <p:spPr bwMode="auto">
              <a:xfrm>
                <a:off x="7372049" y="3699751"/>
                <a:ext cx="78752" cy="80359"/>
              </a:xfrm>
              <a:custGeom>
                <a:avLst/>
                <a:gdLst>
                  <a:gd name="T0" fmla="*/ 31 w 66"/>
                  <a:gd name="T1" fmla="*/ 66 h 67"/>
                  <a:gd name="T2" fmla="*/ 31 w 66"/>
                  <a:gd name="T3" fmla="*/ 66 h 67"/>
                  <a:gd name="T4" fmla="*/ 33 w 66"/>
                  <a:gd name="T5" fmla="*/ 67 h 67"/>
                  <a:gd name="T6" fmla="*/ 35 w 66"/>
                  <a:gd name="T7" fmla="*/ 66 h 67"/>
                  <a:gd name="T8" fmla="*/ 57 w 66"/>
                  <a:gd name="T9" fmla="*/ 56 h 67"/>
                  <a:gd name="T10" fmla="*/ 66 w 66"/>
                  <a:gd name="T11" fmla="*/ 33 h 67"/>
                  <a:gd name="T12" fmla="*/ 33 w 66"/>
                  <a:gd name="T13" fmla="*/ 0 h 67"/>
                  <a:gd name="T14" fmla="*/ 0 w 66"/>
                  <a:gd name="T15" fmla="*/ 33 h 67"/>
                  <a:gd name="T16" fmla="*/ 9 w 66"/>
                  <a:gd name="T17" fmla="*/ 56 h 67"/>
                  <a:gd name="T18" fmla="*/ 31 w 66"/>
                  <a:gd name="T19" fmla="*/ 6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7">
                    <a:moveTo>
                      <a:pt x="31" y="66"/>
                    </a:moveTo>
                    <a:lnTo>
                      <a:pt x="31" y="66"/>
                    </a:lnTo>
                    <a:cubicBezTo>
                      <a:pt x="31" y="66"/>
                      <a:pt x="32" y="67"/>
                      <a:pt x="33" y="67"/>
                    </a:cubicBezTo>
                    <a:cubicBezTo>
                      <a:pt x="34" y="67"/>
                      <a:pt x="34" y="66"/>
                      <a:pt x="35" y="66"/>
                    </a:cubicBezTo>
                    <a:cubicBezTo>
                      <a:pt x="44" y="66"/>
                      <a:pt x="51" y="62"/>
                      <a:pt x="57" y="56"/>
                    </a:cubicBezTo>
                    <a:cubicBezTo>
                      <a:pt x="63" y="50"/>
                      <a:pt x="66" y="42"/>
                      <a:pt x="66" y="33"/>
                    </a:cubicBezTo>
                    <a:cubicBezTo>
                      <a:pt x="66" y="15"/>
                      <a:pt x="51" y="0"/>
                      <a:pt x="33" y="0"/>
                    </a:cubicBezTo>
                    <a:cubicBezTo>
                      <a:pt x="14" y="0"/>
                      <a:pt x="0" y="15"/>
                      <a:pt x="0" y="33"/>
                    </a:cubicBezTo>
                    <a:cubicBezTo>
                      <a:pt x="0" y="42"/>
                      <a:pt x="3" y="50"/>
                      <a:pt x="9" y="56"/>
                    </a:cubicBezTo>
                    <a:cubicBezTo>
                      <a:pt x="15" y="62"/>
                      <a:pt x="22" y="66"/>
                      <a:pt x="31" y="66"/>
                    </a:cubicBezTo>
                    <a:close/>
                  </a:path>
                </a:pathLst>
              </a:custGeom>
              <a:grpFill/>
              <a:ln w="0">
                <a:noFill/>
                <a:prstDash val="solid"/>
                <a:round/>
                <a:headEnd/>
                <a:tailEnd/>
              </a:ln>
            </p:spPr>
            <p:txBody>
              <a:bodyPr vert="horz" wrap="square" lIns="76200" tIns="38100" rIns="76200" bIns="3810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grpSp>
        <p:grpSp>
          <p:nvGrpSpPr>
            <p:cNvPr id="10" name="Group 9">
              <a:extLst>
                <a:ext uri="{FF2B5EF4-FFF2-40B4-BE49-F238E27FC236}">
                  <a16:creationId xmlns:a16="http://schemas.microsoft.com/office/drawing/2014/main" id="{AEF374D8-E683-693F-A1DF-F8B68637F730}"/>
                </a:ext>
              </a:extLst>
            </p:cNvPr>
            <p:cNvGrpSpPr/>
            <p:nvPr/>
          </p:nvGrpSpPr>
          <p:grpSpPr>
            <a:xfrm>
              <a:off x="7177579" y="3619392"/>
              <a:ext cx="165541" cy="239470"/>
              <a:chOff x="7177579" y="3619392"/>
              <a:chExt cx="165541" cy="239470"/>
            </a:xfrm>
            <a:gradFill>
              <a:gsLst>
                <a:gs pos="0">
                  <a:schemeClr val="accent1"/>
                </a:gs>
                <a:gs pos="100000">
                  <a:schemeClr val="accent3"/>
                </a:gs>
              </a:gsLst>
              <a:lin ang="16200000" scaled="1"/>
            </a:gradFill>
          </p:grpSpPr>
          <p:sp>
            <p:nvSpPr>
              <p:cNvPr id="21" name="Freeform 13">
                <a:extLst>
                  <a:ext uri="{FF2B5EF4-FFF2-40B4-BE49-F238E27FC236}">
                    <a16:creationId xmlns:a16="http://schemas.microsoft.com/office/drawing/2014/main" id="{53023C87-9F18-2EE9-DCB9-933C4B323274}"/>
                  </a:ext>
                </a:extLst>
              </p:cNvPr>
              <p:cNvSpPr>
                <a:spLocks/>
              </p:cNvSpPr>
              <p:nvPr/>
            </p:nvSpPr>
            <p:spPr bwMode="auto">
              <a:xfrm>
                <a:off x="7177579" y="3764038"/>
                <a:ext cx="165541" cy="94824"/>
              </a:xfrm>
              <a:custGeom>
                <a:avLst/>
                <a:gdLst>
                  <a:gd name="T0" fmla="*/ 22 w 138"/>
                  <a:gd name="T1" fmla="*/ 25 h 80"/>
                  <a:gd name="T2" fmla="*/ 22 w 138"/>
                  <a:gd name="T3" fmla="*/ 25 h 80"/>
                  <a:gd name="T4" fmla="*/ 13 w 138"/>
                  <a:gd name="T5" fmla="*/ 36 h 80"/>
                  <a:gd name="T6" fmla="*/ 6 w 138"/>
                  <a:gd name="T7" fmla="*/ 48 h 80"/>
                  <a:gd name="T8" fmla="*/ 0 w 138"/>
                  <a:gd name="T9" fmla="*/ 80 h 80"/>
                  <a:gd name="T10" fmla="*/ 17 w 138"/>
                  <a:gd name="T11" fmla="*/ 80 h 80"/>
                  <a:gd name="T12" fmla="*/ 30 w 138"/>
                  <a:gd name="T13" fmla="*/ 80 h 80"/>
                  <a:gd name="T14" fmla="*/ 44 w 138"/>
                  <a:gd name="T15" fmla="*/ 80 h 80"/>
                  <a:gd name="T16" fmla="*/ 116 w 138"/>
                  <a:gd name="T17" fmla="*/ 80 h 80"/>
                  <a:gd name="T18" fmla="*/ 138 w 138"/>
                  <a:gd name="T19" fmla="*/ 25 h 80"/>
                  <a:gd name="T20" fmla="*/ 80 w 138"/>
                  <a:gd name="T21" fmla="*/ 0 h 80"/>
                  <a:gd name="T22" fmla="*/ 22 w 138"/>
                  <a:gd name="T23" fmla="*/ 2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8" h="80">
                    <a:moveTo>
                      <a:pt x="22" y="25"/>
                    </a:moveTo>
                    <a:lnTo>
                      <a:pt x="22" y="25"/>
                    </a:lnTo>
                    <a:cubicBezTo>
                      <a:pt x="19" y="28"/>
                      <a:pt x="16" y="32"/>
                      <a:pt x="13" y="36"/>
                    </a:cubicBezTo>
                    <a:cubicBezTo>
                      <a:pt x="11" y="40"/>
                      <a:pt x="8" y="44"/>
                      <a:pt x="6" y="48"/>
                    </a:cubicBezTo>
                    <a:cubicBezTo>
                      <a:pt x="2" y="58"/>
                      <a:pt x="0" y="69"/>
                      <a:pt x="0" y="80"/>
                    </a:cubicBezTo>
                    <a:lnTo>
                      <a:pt x="17" y="80"/>
                    </a:lnTo>
                    <a:lnTo>
                      <a:pt x="30" y="80"/>
                    </a:lnTo>
                    <a:lnTo>
                      <a:pt x="44" y="80"/>
                    </a:lnTo>
                    <a:lnTo>
                      <a:pt x="116" y="80"/>
                    </a:lnTo>
                    <a:cubicBezTo>
                      <a:pt x="116" y="58"/>
                      <a:pt x="124" y="39"/>
                      <a:pt x="138" y="25"/>
                    </a:cubicBezTo>
                    <a:cubicBezTo>
                      <a:pt x="123" y="9"/>
                      <a:pt x="103" y="0"/>
                      <a:pt x="80" y="0"/>
                    </a:cubicBezTo>
                    <a:cubicBezTo>
                      <a:pt x="57" y="0"/>
                      <a:pt x="36" y="9"/>
                      <a:pt x="22" y="25"/>
                    </a:cubicBezTo>
                    <a:close/>
                  </a:path>
                </a:pathLst>
              </a:custGeom>
              <a:grpFill/>
              <a:ln w="0">
                <a:noFill/>
                <a:prstDash val="solid"/>
                <a:round/>
                <a:headEnd/>
                <a:tailEnd/>
              </a:ln>
            </p:spPr>
            <p:txBody>
              <a:bodyPr vert="horz" wrap="square" lIns="76200" tIns="38100" rIns="76200" bIns="3810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sp>
            <p:nvSpPr>
              <p:cNvPr id="30" name="Freeform 16">
                <a:extLst>
                  <a:ext uri="{FF2B5EF4-FFF2-40B4-BE49-F238E27FC236}">
                    <a16:creationId xmlns:a16="http://schemas.microsoft.com/office/drawing/2014/main" id="{B1E3F6DC-B8F4-3535-D4D4-FE211A1943E5}"/>
                  </a:ext>
                </a:extLst>
              </p:cNvPr>
              <p:cNvSpPr>
                <a:spLocks/>
              </p:cNvSpPr>
              <p:nvPr/>
            </p:nvSpPr>
            <p:spPr bwMode="auto">
              <a:xfrm>
                <a:off x="7209723" y="3619392"/>
                <a:ext cx="126968" cy="128574"/>
              </a:xfrm>
              <a:custGeom>
                <a:avLst/>
                <a:gdLst>
                  <a:gd name="T0" fmla="*/ 23 w 106"/>
                  <a:gd name="T1" fmla="*/ 98 h 107"/>
                  <a:gd name="T2" fmla="*/ 23 w 106"/>
                  <a:gd name="T3" fmla="*/ 98 h 107"/>
                  <a:gd name="T4" fmla="*/ 49 w 106"/>
                  <a:gd name="T5" fmla="*/ 107 h 107"/>
                  <a:gd name="T6" fmla="*/ 53 w 106"/>
                  <a:gd name="T7" fmla="*/ 107 h 107"/>
                  <a:gd name="T8" fmla="*/ 57 w 106"/>
                  <a:gd name="T9" fmla="*/ 107 h 107"/>
                  <a:gd name="T10" fmla="*/ 83 w 106"/>
                  <a:gd name="T11" fmla="*/ 98 h 107"/>
                  <a:gd name="T12" fmla="*/ 106 w 106"/>
                  <a:gd name="T13" fmla="*/ 54 h 107"/>
                  <a:gd name="T14" fmla="*/ 75 w 106"/>
                  <a:gd name="T15" fmla="*/ 5 h 107"/>
                  <a:gd name="T16" fmla="*/ 53 w 106"/>
                  <a:gd name="T17" fmla="*/ 0 h 107"/>
                  <a:gd name="T18" fmla="*/ 31 w 106"/>
                  <a:gd name="T19" fmla="*/ 5 h 107"/>
                  <a:gd name="T20" fmla="*/ 31 w 106"/>
                  <a:gd name="T21" fmla="*/ 5 h 107"/>
                  <a:gd name="T22" fmla="*/ 0 w 106"/>
                  <a:gd name="T23" fmla="*/ 54 h 107"/>
                  <a:gd name="T24" fmla="*/ 23 w 106"/>
                  <a:gd name="T25" fmla="*/ 9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6" h="107">
                    <a:moveTo>
                      <a:pt x="23" y="98"/>
                    </a:moveTo>
                    <a:lnTo>
                      <a:pt x="23" y="98"/>
                    </a:lnTo>
                    <a:cubicBezTo>
                      <a:pt x="30" y="103"/>
                      <a:pt x="39" y="106"/>
                      <a:pt x="49" y="107"/>
                    </a:cubicBezTo>
                    <a:cubicBezTo>
                      <a:pt x="50" y="107"/>
                      <a:pt x="52" y="107"/>
                      <a:pt x="53" y="107"/>
                    </a:cubicBezTo>
                    <a:cubicBezTo>
                      <a:pt x="54" y="107"/>
                      <a:pt x="55" y="107"/>
                      <a:pt x="57" y="107"/>
                    </a:cubicBezTo>
                    <a:cubicBezTo>
                      <a:pt x="66" y="106"/>
                      <a:pt x="76" y="103"/>
                      <a:pt x="83" y="98"/>
                    </a:cubicBezTo>
                    <a:cubicBezTo>
                      <a:pt x="97" y="88"/>
                      <a:pt x="106" y="72"/>
                      <a:pt x="106" y="54"/>
                    </a:cubicBezTo>
                    <a:cubicBezTo>
                      <a:pt x="106" y="32"/>
                      <a:pt x="93" y="14"/>
                      <a:pt x="75" y="5"/>
                    </a:cubicBezTo>
                    <a:cubicBezTo>
                      <a:pt x="68" y="2"/>
                      <a:pt x="61" y="0"/>
                      <a:pt x="53" y="0"/>
                    </a:cubicBezTo>
                    <a:cubicBezTo>
                      <a:pt x="45" y="0"/>
                      <a:pt x="38" y="2"/>
                      <a:pt x="31" y="5"/>
                    </a:cubicBezTo>
                    <a:lnTo>
                      <a:pt x="31" y="5"/>
                    </a:lnTo>
                    <a:cubicBezTo>
                      <a:pt x="12" y="14"/>
                      <a:pt x="0" y="32"/>
                      <a:pt x="0" y="54"/>
                    </a:cubicBezTo>
                    <a:cubicBezTo>
                      <a:pt x="0" y="72"/>
                      <a:pt x="9" y="88"/>
                      <a:pt x="23" y="98"/>
                    </a:cubicBezTo>
                    <a:close/>
                  </a:path>
                </a:pathLst>
              </a:custGeom>
              <a:grpFill/>
              <a:ln w="0">
                <a:noFill/>
                <a:prstDash val="solid"/>
                <a:round/>
                <a:headEnd/>
                <a:tailEnd/>
              </a:ln>
            </p:spPr>
            <p:txBody>
              <a:bodyPr vert="horz" wrap="square" lIns="76200" tIns="38100" rIns="76200" bIns="3810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grpSp>
        <p:grpSp>
          <p:nvGrpSpPr>
            <p:cNvPr id="9" name="Group 8">
              <a:extLst>
                <a:ext uri="{FF2B5EF4-FFF2-40B4-BE49-F238E27FC236}">
                  <a16:creationId xmlns:a16="http://schemas.microsoft.com/office/drawing/2014/main" id="{0B775CA3-3AA2-796E-4E33-9A744C77057C}"/>
                </a:ext>
              </a:extLst>
            </p:cNvPr>
            <p:cNvGrpSpPr/>
            <p:nvPr/>
          </p:nvGrpSpPr>
          <p:grpSpPr>
            <a:xfrm>
              <a:off x="7069897" y="3685286"/>
              <a:ext cx="112503" cy="173576"/>
              <a:chOff x="7069897" y="3685286"/>
              <a:chExt cx="112503" cy="173576"/>
            </a:xfrm>
            <a:gradFill>
              <a:gsLst>
                <a:gs pos="0">
                  <a:schemeClr val="accent1"/>
                </a:gs>
                <a:gs pos="100000">
                  <a:schemeClr val="accent3"/>
                </a:gs>
              </a:gsLst>
              <a:lin ang="16200000" scaled="1"/>
            </a:gradFill>
          </p:grpSpPr>
          <p:sp>
            <p:nvSpPr>
              <p:cNvPr id="19" name="Freeform 12">
                <a:extLst>
                  <a:ext uri="{FF2B5EF4-FFF2-40B4-BE49-F238E27FC236}">
                    <a16:creationId xmlns:a16="http://schemas.microsoft.com/office/drawing/2014/main" id="{9A51F504-F4E3-69E8-9EFC-751EDBB5688C}"/>
                  </a:ext>
                </a:extLst>
              </p:cNvPr>
              <p:cNvSpPr>
                <a:spLocks/>
              </p:cNvSpPr>
              <p:nvPr/>
            </p:nvSpPr>
            <p:spPr bwMode="auto">
              <a:xfrm>
                <a:off x="7069897" y="3796182"/>
                <a:ext cx="90003" cy="62680"/>
              </a:xfrm>
              <a:custGeom>
                <a:avLst/>
                <a:gdLst>
                  <a:gd name="T0" fmla="*/ 0 w 75"/>
                  <a:gd name="T1" fmla="*/ 53 h 53"/>
                  <a:gd name="T2" fmla="*/ 0 w 75"/>
                  <a:gd name="T3" fmla="*/ 53 h 53"/>
                  <a:gd name="T4" fmla="*/ 63 w 75"/>
                  <a:gd name="T5" fmla="*/ 53 h 53"/>
                  <a:gd name="T6" fmla="*/ 63 w 75"/>
                  <a:gd name="T7" fmla="*/ 53 h 53"/>
                  <a:gd name="T8" fmla="*/ 75 w 75"/>
                  <a:gd name="T9" fmla="*/ 4 h 53"/>
                  <a:gd name="T10" fmla="*/ 54 w 75"/>
                  <a:gd name="T11" fmla="*/ 0 h 53"/>
                  <a:gd name="T12" fmla="*/ 0 w 75"/>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75" h="53">
                    <a:moveTo>
                      <a:pt x="0" y="53"/>
                    </a:moveTo>
                    <a:lnTo>
                      <a:pt x="0" y="53"/>
                    </a:lnTo>
                    <a:lnTo>
                      <a:pt x="63" y="53"/>
                    </a:lnTo>
                    <a:lnTo>
                      <a:pt x="63" y="53"/>
                    </a:lnTo>
                    <a:cubicBezTo>
                      <a:pt x="63" y="35"/>
                      <a:pt x="67" y="19"/>
                      <a:pt x="75" y="4"/>
                    </a:cubicBezTo>
                    <a:cubicBezTo>
                      <a:pt x="69" y="1"/>
                      <a:pt x="61" y="0"/>
                      <a:pt x="54" y="0"/>
                    </a:cubicBezTo>
                    <a:cubicBezTo>
                      <a:pt x="24" y="0"/>
                      <a:pt x="0" y="24"/>
                      <a:pt x="0" y="53"/>
                    </a:cubicBezTo>
                    <a:close/>
                  </a:path>
                </a:pathLst>
              </a:custGeom>
              <a:grpFill/>
              <a:ln w="0">
                <a:noFill/>
                <a:prstDash val="solid"/>
                <a:round/>
                <a:headEnd/>
                <a:tailEnd/>
              </a:ln>
            </p:spPr>
            <p:txBody>
              <a:bodyPr vert="horz" wrap="square" lIns="76200" tIns="38100" rIns="76200" bIns="3810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sp>
            <p:nvSpPr>
              <p:cNvPr id="31" name="Freeform 17">
                <a:extLst>
                  <a:ext uri="{FF2B5EF4-FFF2-40B4-BE49-F238E27FC236}">
                    <a16:creationId xmlns:a16="http://schemas.microsoft.com/office/drawing/2014/main" id="{902BFEF1-4F33-EDAC-E70C-C580E4E2524D}"/>
                  </a:ext>
                </a:extLst>
              </p:cNvPr>
              <p:cNvSpPr>
                <a:spLocks/>
              </p:cNvSpPr>
              <p:nvPr/>
            </p:nvSpPr>
            <p:spPr bwMode="auto">
              <a:xfrm>
                <a:off x="7085969" y="3685286"/>
                <a:ext cx="96431" cy="94824"/>
              </a:xfrm>
              <a:custGeom>
                <a:avLst/>
                <a:gdLst>
                  <a:gd name="T0" fmla="*/ 40 w 80"/>
                  <a:gd name="T1" fmla="*/ 0 h 80"/>
                  <a:gd name="T2" fmla="*/ 40 w 80"/>
                  <a:gd name="T3" fmla="*/ 0 h 80"/>
                  <a:gd name="T4" fmla="*/ 0 w 80"/>
                  <a:gd name="T5" fmla="*/ 40 h 80"/>
                  <a:gd name="T6" fmla="*/ 14 w 80"/>
                  <a:gd name="T7" fmla="*/ 70 h 80"/>
                  <a:gd name="T8" fmla="*/ 37 w 80"/>
                  <a:gd name="T9" fmla="*/ 80 h 80"/>
                  <a:gd name="T10" fmla="*/ 40 w 80"/>
                  <a:gd name="T11" fmla="*/ 80 h 80"/>
                  <a:gd name="T12" fmla="*/ 42 w 80"/>
                  <a:gd name="T13" fmla="*/ 80 h 80"/>
                  <a:gd name="T14" fmla="*/ 65 w 80"/>
                  <a:gd name="T15" fmla="*/ 70 h 80"/>
                  <a:gd name="T16" fmla="*/ 80 w 80"/>
                  <a:gd name="T17" fmla="*/ 40 h 80"/>
                  <a:gd name="T18" fmla="*/ 40 w 80"/>
                  <a:gd name="T19"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80">
                    <a:moveTo>
                      <a:pt x="40" y="0"/>
                    </a:moveTo>
                    <a:lnTo>
                      <a:pt x="40" y="0"/>
                    </a:lnTo>
                    <a:cubicBezTo>
                      <a:pt x="18" y="0"/>
                      <a:pt x="0" y="18"/>
                      <a:pt x="0" y="40"/>
                    </a:cubicBezTo>
                    <a:cubicBezTo>
                      <a:pt x="0" y="52"/>
                      <a:pt x="5" y="63"/>
                      <a:pt x="14" y="70"/>
                    </a:cubicBezTo>
                    <a:cubicBezTo>
                      <a:pt x="21" y="76"/>
                      <a:pt x="29" y="79"/>
                      <a:pt x="37" y="80"/>
                    </a:cubicBezTo>
                    <a:cubicBezTo>
                      <a:pt x="38" y="80"/>
                      <a:pt x="39" y="80"/>
                      <a:pt x="40" y="80"/>
                    </a:cubicBezTo>
                    <a:cubicBezTo>
                      <a:pt x="41" y="80"/>
                      <a:pt x="41" y="80"/>
                      <a:pt x="42" y="80"/>
                    </a:cubicBezTo>
                    <a:cubicBezTo>
                      <a:pt x="51" y="79"/>
                      <a:pt x="59" y="76"/>
                      <a:pt x="65" y="70"/>
                    </a:cubicBezTo>
                    <a:cubicBezTo>
                      <a:pt x="74" y="63"/>
                      <a:pt x="80" y="52"/>
                      <a:pt x="80" y="40"/>
                    </a:cubicBezTo>
                    <a:cubicBezTo>
                      <a:pt x="80" y="18"/>
                      <a:pt x="62" y="0"/>
                      <a:pt x="40" y="0"/>
                    </a:cubicBezTo>
                    <a:close/>
                  </a:path>
                </a:pathLst>
              </a:custGeom>
              <a:grpFill/>
              <a:ln w="0">
                <a:noFill/>
                <a:prstDash val="solid"/>
                <a:round/>
                <a:headEnd/>
                <a:tailEnd/>
              </a:ln>
            </p:spPr>
            <p:txBody>
              <a:bodyPr vert="horz" wrap="square" lIns="76200" tIns="38100" rIns="76200" bIns="3810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grpSp>
      </p:grpSp>
      <p:grpSp>
        <p:nvGrpSpPr>
          <p:cNvPr id="32" name="Group 31">
            <a:extLst>
              <a:ext uri="{FF2B5EF4-FFF2-40B4-BE49-F238E27FC236}">
                <a16:creationId xmlns:a16="http://schemas.microsoft.com/office/drawing/2014/main" id="{EE39FE19-AC8A-DEE5-7F0D-D482BFE2AC4A}"/>
              </a:ext>
              <a:ext uri="{C183D7F6-B498-43B3-948B-1728B52AA6E4}">
                <adec:decorative xmlns:adec="http://schemas.microsoft.com/office/drawing/2017/decorative" val="1"/>
              </a:ext>
            </a:extLst>
          </p:cNvPr>
          <p:cNvGrpSpPr/>
          <p:nvPr/>
        </p:nvGrpSpPr>
        <p:grpSpPr>
          <a:xfrm>
            <a:off x="10039725" y="3079397"/>
            <a:ext cx="579634" cy="522861"/>
            <a:chOff x="5750242" y="3088957"/>
            <a:chExt cx="690562" cy="678180"/>
          </a:xfrm>
          <a:gradFill>
            <a:gsLst>
              <a:gs pos="0">
                <a:schemeClr val="accent1"/>
              </a:gs>
              <a:gs pos="100000">
                <a:schemeClr val="accent3"/>
              </a:gs>
            </a:gsLst>
            <a:lin ang="16200000" scaled="1"/>
          </a:gradFill>
        </p:grpSpPr>
        <p:sp>
          <p:nvSpPr>
            <p:cNvPr id="33" name="Freeform: Shape 482">
              <a:extLst>
                <a:ext uri="{FF2B5EF4-FFF2-40B4-BE49-F238E27FC236}">
                  <a16:creationId xmlns:a16="http://schemas.microsoft.com/office/drawing/2014/main" id="{78AAA048-C933-CA3D-3DAA-226E724F1E2E}"/>
                </a:ext>
              </a:extLst>
            </p:cNvPr>
            <p:cNvSpPr/>
            <p:nvPr/>
          </p:nvSpPr>
          <p:spPr>
            <a:xfrm>
              <a:off x="5750242" y="3671887"/>
              <a:ext cx="171450" cy="95250"/>
            </a:xfrm>
            <a:custGeom>
              <a:avLst/>
              <a:gdLst>
                <a:gd name="connsiteX0" fmla="*/ 171450 w 171450"/>
                <a:gd name="connsiteY0" fmla="*/ 0 h 95250"/>
                <a:gd name="connsiteX1" fmla="*/ 0 w 171450"/>
                <a:gd name="connsiteY1" fmla="*/ 34290 h 95250"/>
                <a:gd name="connsiteX2" fmla="*/ 0 w 171450"/>
                <a:gd name="connsiteY2" fmla="*/ 95250 h 95250"/>
                <a:gd name="connsiteX3" fmla="*/ 171450 w 171450"/>
                <a:gd name="connsiteY3" fmla="*/ 95250 h 95250"/>
                <a:gd name="connsiteX4" fmla="*/ 171450 w 171450"/>
                <a:gd name="connsiteY4" fmla="*/ 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95250">
                  <a:moveTo>
                    <a:pt x="171450" y="0"/>
                  </a:moveTo>
                  <a:cubicBezTo>
                    <a:pt x="117158" y="16192"/>
                    <a:pt x="60008" y="27623"/>
                    <a:pt x="0" y="34290"/>
                  </a:cubicBezTo>
                  <a:lnTo>
                    <a:pt x="0" y="95250"/>
                  </a:lnTo>
                  <a:lnTo>
                    <a:pt x="171450" y="95250"/>
                  </a:lnTo>
                  <a:lnTo>
                    <a:pt x="171450" y="0"/>
                  </a:lnTo>
                  <a:close/>
                </a:path>
              </a:pathLst>
            </a:custGeom>
            <a:grpFill/>
            <a:ln w="9525" cap="flat">
              <a:noFill/>
              <a:prstDash val="solid"/>
              <a:miter/>
            </a:ln>
          </p:spPr>
          <p:txBody>
            <a:bodyPr rtlCol="0" anchor="ctr"/>
            <a:lstStyle/>
            <a:p>
              <a:pPr marL="0" marR="0" lvl="0" indent="0" algn="l" defTabSz="761824" rtl="0" eaLnBrk="1" fontAlgn="auto" latinLnBrk="0" hangingPunct="1">
                <a:lnSpc>
                  <a:spcPct val="100000"/>
                </a:lnSpc>
                <a:spcBef>
                  <a:spcPts val="0"/>
                </a:spcBef>
                <a:spcAft>
                  <a:spcPts val="0"/>
                </a:spcAft>
                <a:buClrTx/>
                <a:buSzTx/>
                <a:buFontTx/>
                <a:buNone/>
                <a:tabLst/>
                <a:defRPr/>
              </a:pPr>
              <a:endParaRPr kumimoji="0" lang="en-US" sz="1500" b="0" i="0" u="none" strike="noStrike" kern="0" cap="none" spc="0" normalizeH="0" baseline="0" noProof="0">
                <a:ln>
                  <a:noFill/>
                </a:ln>
                <a:solidFill>
                  <a:srgbClr val="282828"/>
                </a:solidFill>
                <a:effectLst/>
                <a:uLnTx/>
                <a:uFillTx/>
                <a:latin typeface="Segoe UI"/>
                <a:ea typeface="+mn-ea"/>
                <a:cs typeface="+mn-cs"/>
              </a:endParaRPr>
            </a:p>
          </p:txBody>
        </p:sp>
        <p:sp>
          <p:nvSpPr>
            <p:cNvPr id="34" name="Freeform: Shape 483">
              <a:extLst>
                <a:ext uri="{FF2B5EF4-FFF2-40B4-BE49-F238E27FC236}">
                  <a16:creationId xmlns:a16="http://schemas.microsoft.com/office/drawing/2014/main" id="{CE4CCC54-788B-8E46-0971-31BD22E92A1A}"/>
                </a:ext>
              </a:extLst>
            </p:cNvPr>
            <p:cNvSpPr/>
            <p:nvPr/>
          </p:nvSpPr>
          <p:spPr>
            <a:xfrm>
              <a:off x="5978842" y="3563302"/>
              <a:ext cx="171450" cy="203835"/>
            </a:xfrm>
            <a:custGeom>
              <a:avLst/>
              <a:gdLst>
                <a:gd name="connsiteX0" fmla="*/ 0 w 171450"/>
                <a:gd name="connsiteY0" fmla="*/ 203835 h 203835"/>
                <a:gd name="connsiteX1" fmla="*/ 171450 w 171450"/>
                <a:gd name="connsiteY1" fmla="*/ 203835 h 203835"/>
                <a:gd name="connsiteX2" fmla="*/ 171450 w 171450"/>
                <a:gd name="connsiteY2" fmla="*/ 0 h 203835"/>
                <a:gd name="connsiteX3" fmla="*/ 0 w 171450"/>
                <a:gd name="connsiteY3" fmla="*/ 88583 h 203835"/>
                <a:gd name="connsiteX4" fmla="*/ 0 w 171450"/>
                <a:gd name="connsiteY4" fmla="*/ 203835 h 203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203835">
                  <a:moveTo>
                    <a:pt x="0" y="203835"/>
                  </a:moveTo>
                  <a:lnTo>
                    <a:pt x="171450" y="203835"/>
                  </a:lnTo>
                  <a:lnTo>
                    <a:pt x="171450" y="0"/>
                  </a:lnTo>
                  <a:cubicBezTo>
                    <a:pt x="118110" y="36195"/>
                    <a:pt x="60960" y="65723"/>
                    <a:pt x="0" y="88583"/>
                  </a:cubicBezTo>
                  <a:lnTo>
                    <a:pt x="0" y="203835"/>
                  </a:lnTo>
                  <a:close/>
                </a:path>
              </a:pathLst>
            </a:custGeom>
            <a:grpFill/>
            <a:ln w="9525" cap="flat">
              <a:noFill/>
              <a:prstDash val="solid"/>
              <a:miter/>
            </a:ln>
          </p:spPr>
          <p:txBody>
            <a:bodyPr rtlCol="0" anchor="ctr"/>
            <a:lstStyle/>
            <a:p>
              <a:pPr marL="0" marR="0" lvl="0" indent="0" algn="l" defTabSz="761824" rtl="0" eaLnBrk="1" fontAlgn="auto" latinLnBrk="0" hangingPunct="1">
                <a:lnSpc>
                  <a:spcPct val="100000"/>
                </a:lnSpc>
                <a:spcBef>
                  <a:spcPts val="0"/>
                </a:spcBef>
                <a:spcAft>
                  <a:spcPts val="0"/>
                </a:spcAft>
                <a:buClrTx/>
                <a:buSzTx/>
                <a:buFontTx/>
                <a:buNone/>
                <a:tabLst/>
                <a:defRPr/>
              </a:pPr>
              <a:endParaRPr kumimoji="0" lang="en-US" sz="1500" b="0" i="0" u="none" strike="noStrike" kern="0" cap="none" spc="0" normalizeH="0" baseline="0" noProof="0">
                <a:ln>
                  <a:noFill/>
                </a:ln>
                <a:solidFill>
                  <a:srgbClr val="282828"/>
                </a:solidFill>
                <a:effectLst/>
                <a:uLnTx/>
                <a:uFillTx/>
                <a:latin typeface="Segoe UI"/>
                <a:ea typeface="+mn-ea"/>
                <a:cs typeface="+mn-cs"/>
              </a:endParaRPr>
            </a:p>
          </p:txBody>
        </p:sp>
        <p:sp>
          <p:nvSpPr>
            <p:cNvPr id="35" name="Freeform: Shape 484">
              <a:extLst>
                <a:ext uri="{FF2B5EF4-FFF2-40B4-BE49-F238E27FC236}">
                  <a16:creationId xmlns:a16="http://schemas.microsoft.com/office/drawing/2014/main" id="{E275DBE2-D4AE-1B88-5DDB-F7BAFD896704}"/>
                </a:ext>
              </a:extLst>
            </p:cNvPr>
            <p:cNvSpPr/>
            <p:nvPr/>
          </p:nvSpPr>
          <p:spPr>
            <a:xfrm>
              <a:off x="6207442" y="3328035"/>
              <a:ext cx="171449" cy="439102"/>
            </a:xfrm>
            <a:custGeom>
              <a:avLst/>
              <a:gdLst>
                <a:gd name="connsiteX0" fmla="*/ 0 w 171449"/>
                <a:gd name="connsiteY0" fmla="*/ 439103 h 439102"/>
                <a:gd name="connsiteX1" fmla="*/ 171450 w 171449"/>
                <a:gd name="connsiteY1" fmla="*/ 439103 h 439102"/>
                <a:gd name="connsiteX2" fmla="*/ 171450 w 171449"/>
                <a:gd name="connsiteY2" fmla="*/ 0 h 439102"/>
                <a:gd name="connsiteX3" fmla="*/ 0 w 171449"/>
                <a:gd name="connsiteY3" fmla="*/ 192405 h 439102"/>
                <a:gd name="connsiteX4" fmla="*/ 0 w 171449"/>
                <a:gd name="connsiteY4" fmla="*/ 439103 h 439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49" h="439102">
                  <a:moveTo>
                    <a:pt x="0" y="439103"/>
                  </a:moveTo>
                  <a:lnTo>
                    <a:pt x="171450" y="439103"/>
                  </a:lnTo>
                  <a:lnTo>
                    <a:pt x="171450" y="0"/>
                  </a:lnTo>
                  <a:cubicBezTo>
                    <a:pt x="121920" y="75247"/>
                    <a:pt x="64770" y="139065"/>
                    <a:pt x="0" y="192405"/>
                  </a:cubicBezTo>
                  <a:lnTo>
                    <a:pt x="0" y="439103"/>
                  </a:lnTo>
                  <a:close/>
                </a:path>
              </a:pathLst>
            </a:custGeom>
            <a:grpFill/>
            <a:ln w="9525" cap="flat">
              <a:noFill/>
              <a:prstDash val="solid"/>
              <a:miter/>
            </a:ln>
          </p:spPr>
          <p:txBody>
            <a:bodyPr rtlCol="0" anchor="ctr"/>
            <a:lstStyle/>
            <a:p>
              <a:pPr marL="0" marR="0" lvl="0" indent="0" algn="l" defTabSz="761824" rtl="0" eaLnBrk="1" fontAlgn="auto" latinLnBrk="0" hangingPunct="1">
                <a:lnSpc>
                  <a:spcPct val="100000"/>
                </a:lnSpc>
                <a:spcBef>
                  <a:spcPts val="0"/>
                </a:spcBef>
                <a:spcAft>
                  <a:spcPts val="0"/>
                </a:spcAft>
                <a:buClrTx/>
                <a:buSzTx/>
                <a:buFontTx/>
                <a:buNone/>
                <a:tabLst/>
                <a:defRPr/>
              </a:pPr>
              <a:endParaRPr kumimoji="0" lang="en-US" sz="1500" b="0" i="0" u="none" strike="noStrike" kern="0" cap="none" spc="0" normalizeH="0" baseline="0" noProof="0">
                <a:ln>
                  <a:noFill/>
                </a:ln>
                <a:solidFill>
                  <a:srgbClr val="282828"/>
                </a:solidFill>
                <a:effectLst/>
                <a:uLnTx/>
                <a:uFillTx/>
                <a:latin typeface="Segoe UI"/>
                <a:ea typeface="+mn-ea"/>
                <a:cs typeface="+mn-cs"/>
              </a:endParaRPr>
            </a:p>
          </p:txBody>
        </p:sp>
        <p:sp>
          <p:nvSpPr>
            <p:cNvPr id="36" name="Freeform: Shape 485">
              <a:extLst>
                <a:ext uri="{FF2B5EF4-FFF2-40B4-BE49-F238E27FC236}">
                  <a16:creationId xmlns:a16="http://schemas.microsoft.com/office/drawing/2014/main" id="{AA09B1C7-F09D-E047-8140-20FBFBF943A9}"/>
                </a:ext>
              </a:extLst>
            </p:cNvPr>
            <p:cNvSpPr/>
            <p:nvPr/>
          </p:nvSpPr>
          <p:spPr>
            <a:xfrm>
              <a:off x="5750242" y="3088957"/>
              <a:ext cx="690562" cy="578167"/>
            </a:xfrm>
            <a:custGeom>
              <a:avLst/>
              <a:gdLst>
                <a:gd name="connsiteX0" fmla="*/ 228600 w 690562"/>
                <a:gd name="connsiteY0" fmla="*/ 521970 h 578167"/>
                <a:gd name="connsiteX1" fmla="*/ 400050 w 690562"/>
                <a:gd name="connsiteY1" fmla="*/ 426720 h 578167"/>
                <a:gd name="connsiteX2" fmla="*/ 457200 w 690562"/>
                <a:gd name="connsiteY2" fmla="*/ 380048 h 578167"/>
                <a:gd name="connsiteX3" fmla="*/ 628650 w 690562"/>
                <a:gd name="connsiteY3" fmla="*/ 165735 h 578167"/>
                <a:gd name="connsiteX4" fmla="*/ 639128 w 690562"/>
                <a:gd name="connsiteY4" fmla="*/ 146685 h 578167"/>
                <a:gd name="connsiteX5" fmla="*/ 690563 w 690562"/>
                <a:gd name="connsiteY5" fmla="*/ 170498 h 578167"/>
                <a:gd name="connsiteX6" fmla="*/ 676275 w 690562"/>
                <a:gd name="connsiteY6" fmla="*/ 0 h 578167"/>
                <a:gd name="connsiteX7" fmla="*/ 536258 w 690562"/>
                <a:gd name="connsiteY7" fmla="*/ 100012 h 578167"/>
                <a:gd name="connsiteX8" fmla="*/ 587693 w 690562"/>
                <a:gd name="connsiteY8" fmla="*/ 123825 h 578167"/>
                <a:gd name="connsiteX9" fmla="*/ 0 w 690562"/>
                <a:gd name="connsiteY9" fmla="*/ 521018 h 578167"/>
                <a:gd name="connsiteX10" fmla="*/ 0 w 690562"/>
                <a:gd name="connsiteY10" fmla="*/ 578168 h 578167"/>
                <a:gd name="connsiteX11" fmla="*/ 171450 w 690562"/>
                <a:gd name="connsiteY11" fmla="*/ 541973 h 578167"/>
                <a:gd name="connsiteX12" fmla="*/ 228600 w 690562"/>
                <a:gd name="connsiteY12" fmla="*/ 521970 h 578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0562" h="578167">
                  <a:moveTo>
                    <a:pt x="228600" y="521970"/>
                  </a:moveTo>
                  <a:cubicBezTo>
                    <a:pt x="290513" y="497205"/>
                    <a:pt x="347663" y="465773"/>
                    <a:pt x="400050" y="426720"/>
                  </a:cubicBezTo>
                  <a:cubicBezTo>
                    <a:pt x="420053" y="412432"/>
                    <a:pt x="439103" y="396240"/>
                    <a:pt x="457200" y="380048"/>
                  </a:cubicBezTo>
                  <a:cubicBezTo>
                    <a:pt x="522923" y="320993"/>
                    <a:pt x="580073" y="249555"/>
                    <a:pt x="628650" y="165735"/>
                  </a:cubicBezTo>
                  <a:cubicBezTo>
                    <a:pt x="632460" y="160020"/>
                    <a:pt x="635318" y="153353"/>
                    <a:pt x="639128" y="146685"/>
                  </a:cubicBezTo>
                  <a:lnTo>
                    <a:pt x="690563" y="170498"/>
                  </a:lnTo>
                  <a:lnTo>
                    <a:pt x="676275" y="0"/>
                  </a:lnTo>
                  <a:lnTo>
                    <a:pt x="536258" y="100012"/>
                  </a:lnTo>
                  <a:lnTo>
                    <a:pt x="587693" y="123825"/>
                  </a:lnTo>
                  <a:cubicBezTo>
                    <a:pt x="457200" y="359093"/>
                    <a:pt x="264795" y="489585"/>
                    <a:pt x="0" y="521018"/>
                  </a:cubicBezTo>
                  <a:lnTo>
                    <a:pt x="0" y="578168"/>
                  </a:lnTo>
                  <a:cubicBezTo>
                    <a:pt x="60008" y="571500"/>
                    <a:pt x="117158" y="559118"/>
                    <a:pt x="171450" y="541973"/>
                  </a:cubicBezTo>
                  <a:cubicBezTo>
                    <a:pt x="191453" y="536258"/>
                    <a:pt x="210503" y="529590"/>
                    <a:pt x="228600" y="521970"/>
                  </a:cubicBezTo>
                  <a:close/>
                </a:path>
              </a:pathLst>
            </a:custGeom>
            <a:grpFill/>
            <a:ln w="9525" cap="flat">
              <a:noFill/>
              <a:prstDash val="solid"/>
              <a:miter/>
            </a:ln>
          </p:spPr>
          <p:txBody>
            <a:bodyPr rtlCol="0" anchor="ctr"/>
            <a:lstStyle/>
            <a:p>
              <a:pPr marL="0" marR="0" lvl="0" indent="0" algn="l" defTabSz="761824" rtl="0" eaLnBrk="1" fontAlgn="auto" latinLnBrk="0" hangingPunct="1">
                <a:lnSpc>
                  <a:spcPct val="100000"/>
                </a:lnSpc>
                <a:spcBef>
                  <a:spcPts val="0"/>
                </a:spcBef>
                <a:spcAft>
                  <a:spcPts val="0"/>
                </a:spcAft>
                <a:buClrTx/>
                <a:buSzTx/>
                <a:buFontTx/>
                <a:buNone/>
                <a:tabLst/>
                <a:defRPr/>
              </a:pPr>
              <a:endParaRPr kumimoji="0" lang="en-US" sz="1500" b="0" i="0" u="none" strike="noStrike" kern="0" cap="none" spc="0" normalizeH="0" baseline="0" noProof="0">
                <a:ln>
                  <a:noFill/>
                </a:ln>
                <a:solidFill>
                  <a:srgbClr val="282828"/>
                </a:solidFill>
                <a:effectLst/>
                <a:uLnTx/>
                <a:uFillTx/>
                <a:latin typeface="Segoe UI"/>
                <a:ea typeface="+mn-ea"/>
                <a:cs typeface="+mn-cs"/>
              </a:endParaRPr>
            </a:p>
          </p:txBody>
        </p:sp>
      </p:grpSp>
      <p:grpSp>
        <p:nvGrpSpPr>
          <p:cNvPr id="13" name="Group 12">
            <a:extLst>
              <a:ext uri="{FF2B5EF4-FFF2-40B4-BE49-F238E27FC236}">
                <a16:creationId xmlns:a16="http://schemas.microsoft.com/office/drawing/2014/main" id="{CF33FCC3-D8DD-3FC0-F6E2-8C44D37ABAFE}"/>
              </a:ext>
              <a:ext uri="{C183D7F6-B498-43B3-948B-1728B52AA6E4}">
                <adec:decorative xmlns:adec="http://schemas.microsoft.com/office/drawing/2017/decorative" val="1"/>
              </a:ext>
            </a:extLst>
          </p:cNvPr>
          <p:cNvGrpSpPr/>
          <p:nvPr/>
        </p:nvGrpSpPr>
        <p:grpSpPr>
          <a:xfrm>
            <a:off x="4479892" y="3121928"/>
            <a:ext cx="393775" cy="495338"/>
            <a:chOff x="4346061" y="3627788"/>
            <a:chExt cx="292364" cy="367771"/>
          </a:xfrm>
        </p:grpSpPr>
        <p:sp>
          <p:nvSpPr>
            <p:cNvPr id="38" name="Freeform 5">
              <a:extLst>
                <a:ext uri="{FF2B5EF4-FFF2-40B4-BE49-F238E27FC236}">
                  <a16:creationId xmlns:a16="http://schemas.microsoft.com/office/drawing/2014/main" id="{82249553-04A7-8E38-F3A3-18E9D0D830D3}"/>
                </a:ext>
              </a:extLst>
            </p:cNvPr>
            <p:cNvSpPr>
              <a:spLocks/>
            </p:cNvSpPr>
            <p:nvPr/>
          </p:nvSpPr>
          <p:spPr bwMode="auto">
            <a:xfrm>
              <a:off x="4346061" y="3627788"/>
              <a:ext cx="236802" cy="289719"/>
            </a:xfrm>
            <a:custGeom>
              <a:avLst/>
              <a:gdLst>
                <a:gd name="T0" fmla="*/ 140 w 240"/>
                <a:gd name="T1" fmla="*/ 220 h 293"/>
                <a:gd name="T2" fmla="*/ 140 w 240"/>
                <a:gd name="T3" fmla="*/ 220 h 293"/>
                <a:gd name="T4" fmla="*/ 33 w 240"/>
                <a:gd name="T5" fmla="*/ 113 h 293"/>
                <a:gd name="T6" fmla="*/ 89 w 240"/>
                <a:gd name="T7" fmla="*/ 57 h 293"/>
                <a:gd name="T8" fmla="*/ 140 w 240"/>
                <a:gd name="T9" fmla="*/ 107 h 293"/>
                <a:gd name="T10" fmla="*/ 208 w 240"/>
                <a:gd name="T11" fmla="*/ 39 h 293"/>
                <a:gd name="T12" fmla="*/ 205 w 240"/>
                <a:gd name="T13" fmla="*/ 35 h 293"/>
                <a:gd name="T14" fmla="*/ 167 w 240"/>
                <a:gd name="T15" fmla="*/ 9 h 293"/>
                <a:gd name="T16" fmla="*/ 120 w 240"/>
                <a:gd name="T17" fmla="*/ 0 h 293"/>
                <a:gd name="T18" fmla="*/ 73 w 240"/>
                <a:gd name="T19" fmla="*/ 9 h 293"/>
                <a:gd name="T20" fmla="*/ 35 w 240"/>
                <a:gd name="T21" fmla="*/ 35 h 293"/>
                <a:gd name="T22" fmla="*/ 9 w 240"/>
                <a:gd name="T23" fmla="*/ 73 h 293"/>
                <a:gd name="T24" fmla="*/ 0 w 240"/>
                <a:gd name="T25" fmla="*/ 120 h 293"/>
                <a:gd name="T26" fmla="*/ 9 w 240"/>
                <a:gd name="T27" fmla="*/ 165 h 293"/>
                <a:gd name="T28" fmla="*/ 36 w 240"/>
                <a:gd name="T29" fmla="*/ 203 h 293"/>
                <a:gd name="T30" fmla="*/ 66 w 240"/>
                <a:gd name="T31" fmla="*/ 244 h 293"/>
                <a:gd name="T32" fmla="*/ 79 w 240"/>
                <a:gd name="T33" fmla="*/ 293 h 293"/>
                <a:gd name="T34" fmla="*/ 161 w 240"/>
                <a:gd name="T35" fmla="*/ 293 h 293"/>
                <a:gd name="T36" fmla="*/ 174 w 240"/>
                <a:gd name="T37" fmla="*/ 244 h 293"/>
                <a:gd name="T38" fmla="*/ 204 w 240"/>
                <a:gd name="T39" fmla="*/ 203 h 293"/>
                <a:gd name="T40" fmla="*/ 231 w 240"/>
                <a:gd name="T41" fmla="*/ 165 h 293"/>
                <a:gd name="T42" fmla="*/ 240 w 240"/>
                <a:gd name="T43" fmla="*/ 120 h 293"/>
                <a:gd name="T44" fmla="*/ 140 w 240"/>
                <a:gd name="T45" fmla="*/ 22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0" h="293">
                  <a:moveTo>
                    <a:pt x="140" y="220"/>
                  </a:moveTo>
                  <a:lnTo>
                    <a:pt x="140" y="220"/>
                  </a:lnTo>
                  <a:lnTo>
                    <a:pt x="33" y="113"/>
                  </a:lnTo>
                  <a:lnTo>
                    <a:pt x="89" y="57"/>
                  </a:lnTo>
                  <a:lnTo>
                    <a:pt x="140" y="107"/>
                  </a:lnTo>
                  <a:lnTo>
                    <a:pt x="208" y="39"/>
                  </a:lnTo>
                  <a:cubicBezTo>
                    <a:pt x="207" y="37"/>
                    <a:pt x="206" y="36"/>
                    <a:pt x="205" y="35"/>
                  </a:cubicBezTo>
                  <a:cubicBezTo>
                    <a:pt x="194" y="24"/>
                    <a:pt x="181" y="15"/>
                    <a:pt x="167" y="9"/>
                  </a:cubicBezTo>
                  <a:cubicBezTo>
                    <a:pt x="152" y="3"/>
                    <a:pt x="137" y="0"/>
                    <a:pt x="120" y="0"/>
                  </a:cubicBezTo>
                  <a:cubicBezTo>
                    <a:pt x="103" y="0"/>
                    <a:pt x="88" y="3"/>
                    <a:pt x="73" y="9"/>
                  </a:cubicBezTo>
                  <a:cubicBezTo>
                    <a:pt x="59" y="15"/>
                    <a:pt x="46" y="24"/>
                    <a:pt x="35" y="35"/>
                  </a:cubicBezTo>
                  <a:cubicBezTo>
                    <a:pt x="24" y="46"/>
                    <a:pt x="16" y="58"/>
                    <a:pt x="9" y="73"/>
                  </a:cubicBezTo>
                  <a:cubicBezTo>
                    <a:pt x="3" y="87"/>
                    <a:pt x="0" y="103"/>
                    <a:pt x="0" y="120"/>
                  </a:cubicBezTo>
                  <a:cubicBezTo>
                    <a:pt x="0" y="136"/>
                    <a:pt x="3" y="151"/>
                    <a:pt x="9" y="165"/>
                  </a:cubicBezTo>
                  <a:cubicBezTo>
                    <a:pt x="15" y="179"/>
                    <a:pt x="24" y="192"/>
                    <a:pt x="36" y="203"/>
                  </a:cubicBezTo>
                  <a:cubicBezTo>
                    <a:pt x="48" y="216"/>
                    <a:pt x="58" y="230"/>
                    <a:pt x="66" y="244"/>
                  </a:cubicBezTo>
                  <a:cubicBezTo>
                    <a:pt x="73" y="259"/>
                    <a:pt x="78" y="275"/>
                    <a:pt x="79" y="293"/>
                  </a:cubicBezTo>
                  <a:lnTo>
                    <a:pt x="161" y="293"/>
                  </a:lnTo>
                  <a:cubicBezTo>
                    <a:pt x="162" y="275"/>
                    <a:pt x="167" y="259"/>
                    <a:pt x="174" y="244"/>
                  </a:cubicBezTo>
                  <a:cubicBezTo>
                    <a:pt x="182" y="230"/>
                    <a:pt x="192" y="216"/>
                    <a:pt x="204" y="203"/>
                  </a:cubicBezTo>
                  <a:cubicBezTo>
                    <a:pt x="216" y="192"/>
                    <a:pt x="225" y="179"/>
                    <a:pt x="231" y="165"/>
                  </a:cubicBezTo>
                  <a:cubicBezTo>
                    <a:pt x="237" y="151"/>
                    <a:pt x="240" y="136"/>
                    <a:pt x="240" y="120"/>
                  </a:cubicBezTo>
                  <a:lnTo>
                    <a:pt x="140" y="220"/>
                  </a:lnTo>
                  <a:close/>
                </a:path>
              </a:pathLst>
            </a:custGeom>
            <a:gradFill>
              <a:gsLst>
                <a:gs pos="0">
                  <a:schemeClr val="accent1"/>
                </a:gs>
                <a:gs pos="100000">
                  <a:schemeClr val="accent3"/>
                </a:gs>
              </a:gsLst>
              <a:lin ang="16200000" scaled="1"/>
            </a:gradFill>
            <a:ln w="0">
              <a:noFill/>
              <a:prstDash val="solid"/>
              <a:round/>
              <a:headEnd/>
              <a:tailEnd/>
            </a:ln>
          </p:spPr>
          <p:txBody>
            <a:bodyPr vert="horz" wrap="square" lIns="76200" tIns="38100" rIns="76200" bIns="3810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sp>
          <p:nvSpPr>
            <p:cNvPr id="39" name="Freeform 6">
              <a:extLst>
                <a:ext uri="{FF2B5EF4-FFF2-40B4-BE49-F238E27FC236}">
                  <a16:creationId xmlns:a16="http://schemas.microsoft.com/office/drawing/2014/main" id="{9E929083-8D81-CF94-51AE-4988E7C078A7}"/>
                </a:ext>
              </a:extLst>
            </p:cNvPr>
            <p:cNvSpPr>
              <a:spLocks/>
            </p:cNvSpPr>
            <p:nvPr/>
          </p:nvSpPr>
          <p:spPr bwMode="auto">
            <a:xfrm>
              <a:off x="4425436" y="3943965"/>
              <a:ext cx="79375" cy="51594"/>
            </a:xfrm>
            <a:custGeom>
              <a:avLst/>
              <a:gdLst>
                <a:gd name="T0" fmla="*/ 0 w 80"/>
                <a:gd name="T1" fmla="*/ 40 h 53"/>
                <a:gd name="T2" fmla="*/ 0 w 80"/>
                <a:gd name="T3" fmla="*/ 40 h 53"/>
                <a:gd name="T4" fmla="*/ 4 w 80"/>
                <a:gd name="T5" fmla="*/ 49 h 53"/>
                <a:gd name="T6" fmla="*/ 13 w 80"/>
                <a:gd name="T7" fmla="*/ 53 h 53"/>
                <a:gd name="T8" fmla="*/ 67 w 80"/>
                <a:gd name="T9" fmla="*/ 53 h 53"/>
                <a:gd name="T10" fmla="*/ 76 w 80"/>
                <a:gd name="T11" fmla="*/ 49 h 53"/>
                <a:gd name="T12" fmla="*/ 80 w 80"/>
                <a:gd name="T13" fmla="*/ 40 h 53"/>
                <a:gd name="T14" fmla="*/ 80 w 80"/>
                <a:gd name="T15" fmla="*/ 0 h 53"/>
                <a:gd name="T16" fmla="*/ 0 w 80"/>
                <a:gd name="T17" fmla="*/ 0 h 53"/>
                <a:gd name="T18" fmla="*/ 0 w 80"/>
                <a:gd name="T19" fmla="*/ 4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53">
                  <a:moveTo>
                    <a:pt x="0" y="40"/>
                  </a:moveTo>
                  <a:lnTo>
                    <a:pt x="0" y="40"/>
                  </a:lnTo>
                  <a:cubicBezTo>
                    <a:pt x="0" y="43"/>
                    <a:pt x="1" y="46"/>
                    <a:pt x="4" y="49"/>
                  </a:cubicBezTo>
                  <a:cubicBezTo>
                    <a:pt x="7" y="52"/>
                    <a:pt x="10" y="53"/>
                    <a:pt x="13" y="53"/>
                  </a:cubicBezTo>
                  <a:lnTo>
                    <a:pt x="67" y="53"/>
                  </a:lnTo>
                  <a:cubicBezTo>
                    <a:pt x="70" y="53"/>
                    <a:pt x="73" y="52"/>
                    <a:pt x="76" y="49"/>
                  </a:cubicBezTo>
                  <a:cubicBezTo>
                    <a:pt x="79" y="46"/>
                    <a:pt x="80" y="43"/>
                    <a:pt x="80" y="40"/>
                  </a:cubicBezTo>
                  <a:lnTo>
                    <a:pt x="80" y="0"/>
                  </a:lnTo>
                  <a:lnTo>
                    <a:pt x="0" y="0"/>
                  </a:lnTo>
                  <a:lnTo>
                    <a:pt x="0" y="40"/>
                  </a:lnTo>
                  <a:close/>
                </a:path>
              </a:pathLst>
            </a:custGeom>
            <a:gradFill>
              <a:gsLst>
                <a:gs pos="0">
                  <a:schemeClr val="accent1"/>
                </a:gs>
                <a:gs pos="100000">
                  <a:schemeClr val="accent3"/>
                </a:gs>
              </a:gsLst>
              <a:lin ang="16200000" scaled="1"/>
            </a:gradFill>
            <a:ln w="0">
              <a:noFill/>
              <a:prstDash val="solid"/>
              <a:round/>
              <a:headEnd/>
              <a:tailEnd/>
            </a:ln>
          </p:spPr>
          <p:txBody>
            <a:bodyPr vert="horz" wrap="square" lIns="76200" tIns="38100" rIns="76200" bIns="3810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sp>
          <p:nvSpPr>
            <p:cNvPr id="40" name="Freeform 7">
              <a:extLst>
                <a:ext uri="{FF2B5EF4-FFF2-40B4-BE49-F238E27FC236}">
                  <a16:creationId xmlns:a16="http://schemas.microsoft.com/office/drawing/2014/main" id="{97154B1F-67A5-B5EA-60B8-B85EAD27AA30}"/>
                </a:ext>
              </a:extLst>
            </p:cNvPr>
            <p:cNvSpPr>
              <a:spLocks/>
            </p:cNvSpPr>
            <p:nvPr/>
          </p:nvSpPr>
          <p:spPr bwMode="auto">
            <a:xfrm>
              <a:off x="4416175" y="3635726"/>
              <a:ext cx="222250" cy="171979"/>
            </a:xfrm>
            <a:custGeom>
              <a:avLst/>
              <a:gdLst>
                <a:gd name="T0" fmla="*/ 207 w 226"/>
                <a:gd name="T1" fmla="*/ 0 h 174"/>
                <a:gd name="T2" fmla="*/ 207 w 226"/>
                <a:gd name="T3" fmla="*/ 0 h 174"/>
                <a:gd name="T4" fmla="*/ 154 w 226"/>
                <a:gd name="T5" fmla="*/ 52 h 174"/>
                <a:gd name="T6" fmla="*/ 70 w 226"/>
                <a:gd name="T7" fmla="*/ 137 h 174"/>
                <a:gd name="T8" fmla="*/ 19 w 226"/>
                <a:gd name="T9" fmla="*/ 86 h 174"/>
                <a:gd name="T10" fmla="*/ 0 w 226"/>
                <a:gd name="T11" fmla="*/ 105 h 174"/>
                <a:gd name="T12" fmla="*/ 70 w 226"/>
                <a:gd name="T13" fmla="*/ 174 h 174"/>
                <a:gd name="T14" fmla="*/ 165 w 226"/>
                <a:gd name="T15" fmla="*/ 79 h 174"/>
                <a:gd name="T16" fmla="*/ 226 w 226"/>
                <a:gd name="T17" fmla="*/ 18 h 174"/>
                <a:gd name="T18" fmla="*/ 207 w 226"/>
                <a:gd name="T19"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6" h="174">
                  <a:moveTo>
                    <a:pt x="207" y="0"/>
                  </a:moveTo>
                  <a:lnTo>
                    <a:pt x="207" y="0"/>
                  </a:lnTo>
                  <a:lnTo>
                    <a:pt x="154" y="52"/>
                  </a:lnTo>
                  <a:lnTo>
                    <a:pt x="70" y="137"/>
                  </a:lnTo>
                  <a:lnTo>
                    <a:pt x="19" y="86"/>
                  </a:lnTo>
                  <a:lnTo>
                    <a:pt x="0" y="105"/>
                  </a:lnTo>
                  <a:lnTo>
                    <a:pt x="70" y="174"/>
                  </a:lnTo>
                  <a:lnTo>
                    <a:pt x="165" y="79"/>
                  </a:lnTo>
                  <a:lnTo>
                    <a:pt x="226" y="18"/>
                  </a:lnTo>
                  <a:lnTo>
                    <a:pt x="207" y="0"/>
                  </a:lnTo>
                  <a:close/>
                </a:path>
              </a:pathLst>
            </a:custGeom>
            <a:gradFill>
              <a:gsLst>
                <a:gs pos="0">
                  <a:schemeClr val="accent1"/>
                </a:gs>
                <a:gs pos="100000">
                  <a:schemeClr val="accent3"/>
                </a:gs>
              </a:gsLst>
              <a:lin ang="16200000" scaled="1"/>
            </a:gradFill>
            <a:ln w="0">
              <a:noFill/>
              <a:prstDash val="solid"/>
              <a:round/>
              <a:headEnd/>
              <a:tailEnd/>
            </a:ln>
          </p:spPr>
          <p:txBody>
            <a:bodyPr vert="horz" wrap="square" lIns="76200" tIns="38100" rIns="76200" bIns="3810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grpSp>
      <p:grpSp>
        <p:nvGrpSpPr>
          <p:cNvPr id="12" name="Group 11">
            <a:extLst>
              <a:ext uri="{FF2B5EF4-FFF2-40B4-BE49-F238E27FC236}">
                <a16:creationId xmlns:a16="http://schemas.microsoft.com/office/drawing/2014/main" id="{6E63FC16-2F62-63D6-BA8D-8C9499EE060A}"/>
              </a:ext>
              <a:ext uri="{C183D7F6-B498-43B3-948B-1728B52AA6E4}">
                <adec:decorative xmlns:adec="http://schemas.microsoft.com/office/drawing/2017/decorative" val="1"/>
              </a:ext>
            </a:extLst>
          </p:cNvPr>
          <p:cNvGrpSpPr/>
          <p:nvPr/>
        </p:nvGrpSpPr>
        <p:grpSpPr>
          <a:xfrm>
            <a:off x="1580087" y="3050161"/>
            <a:ext cx="579634" cy="579634"/>
            <a:chOff x="1680394" y="3550662"/>
            <a:chExt cx="419101" cy="419101"/>
          </a:xfrm>
        </p:grpSpPr>
        <p:sp>
          <p:nvSpPr>
            <p:cNvPr id="42" name="Freeform 87">
              <a:extLst>
                <a:ext uri="{FF2B5EF4-FFF2-40B4-BE49-F238E27FC236}">
                  <a16:creationId xmlns:a16="http://schemas.microsoft.com/office/drawing/2014/main" id="{2303AD07-3446-31A4-2249-53FA536BAF2D}"/>
                </a:ext>
              </a:extLst>
            </p:cNvPr>
            <p:cNvSpPr>
              <a:spLocks/>
            </p:cNvSpPr>
            <p:nvPr/>
          </p:nvSpPr>
          <p:spPr bwMode="auto">
            <a:xfrm>
              <a:off x="1840732" y="3564950"/>
              <a:ext cx="242888" cy="242888"/>
            </a:xfrm>
            <a:custGeom>
              <a:avLst/>
              <a:gdLst>
                <a:gd name="T0" fmla="*/ 246 w 246"/>
                <a:gd name="T1" fmla="*/ 123 h 246"/>
                <a:gd name="T2" fmla="*/ 246 w 246"/>
                <a:gd name="T3" fmla="*/ 123 h 246"/>
                <a:gd name="T4" fmla="*/ 243 w 246"/>
                <a:gd name="T5" fmla="*/ 132 h 246"/>
                <a:gd name="T6" fmla="*/ 234 w 246"/>
                <a:gd name="T7" fmla="*/ 136 h 246"/>
                <a:gd name="T8" fmla="*/ 220 w 246"/>
                <a:gd name="T9" fmla="*/ 139 h 246"/>
                <a:gd name="T10" fmla="*/ 205 w 246"/>
                <a:gd name="T11" fmla="*/ 142 h 246"/>
                <a:gd name="T12" fmla="*/ 180 w 246"/>
                <a:gd name="T13" fmla="*/ 152 h 246"/>
                <a:gd name="T14" fmla="*/ 162 w 246"/>
                <a:gd name="T15" fmla="*/ 166 h 246"/>
                <a:gd name="T16" fmla="*/ 149 w 246"/>
                <a:gd name="T17" fmla="*/ 185 h 246"/>
                <a:gd name="T18" fmla="*/ 141 w 246"/>
                <a:gd name="T19" fmla="*/ 210 h 246"/>
                <a:gd name="T20" fmla="*/ 139 w 246"/>
                <a:gd name="T21" fmla="*/ 222 h 246"/>
                <a:gd name="T22" fmla="*/ 137 w 246"/>
                <a:gd name="T23" fmla="*/ 234 h 246"/>
                <a:gd name="T24" fmla="*/ 132 w 246"/>
                <a:gd name="T25" fmla="*/ 242 h 246"/>
                <a:gd name="T26" fmla="*/ 123 w 246"/>
                <a:gd name="T27" fmla="*/ 246 h 246"/>
                <a:gd name="T28" fmla="*/ 114 w 246"/>
                <a:gd name="T29" fmla="*/ 242 h 246"/>
                <a:gd name="T30" fmla="*/ 110 w 246"/>
                <a:gd name="T31" fmla="*/ 234 h 246"/>
                <a:gd name="T32" fmla="*/ 107 w 246"/>
                <a:gd name="T33" fmla="*/ 219 h 246"/>
                <a:gd name="T34" fmla="*/ 104 w 246"/>
                <a:gd name="T35" fmla="*/ 205 h 246"/>
                <a:gd name="T36" fmla="*/ 94 w 246"/>
                <a:gd name="T37" fmla="*/ 180 h 246"/>
                <a:gd name="T38" fmla="*/ 80 w 246"/>
                <a:gd name="T39" fmla="*/ 162 h 246"/>
                <a:gd name="T40" fmla="*/ 61 w 246"/>
                <a:gd name="T41" fmla="*/ 149 h 246"/>
                <a:gd name="T42" fmla="*/ 36 w 246"/>
                <a:gd name="T43" fmla="*/ 140 h 246"/>
                <a:gd name="T44" fmla="*/ 24 w 246"/>
                <a:gd name="T45" fmla="*/ 138 h 246"/>
                <a:gd name="T46" fmla="*/ 12 w 246"/>
                <a:gd name="T47" fmla="*/ 136 h 246"/>
                <a:gd name="T48" fmla="*/ 4 w 246"/>
                <a:gd name="T49" fmla="*/ 132 h 246"/>
                <a:gd name="T50" fmla="*/ 0 w 246"/>
                <a:gd name="T51" fmla="*/ 123 h 246"/>
                <a:gd name="T52" fmla="*/ 4 w 246"/>
                <a:gd name="T53" fmla="*/ 114 h 246"/>
                <a:gd name="T54" fmla="*/ 12 w 246"/>
                <a:gd name="T55" fmla="*/ 109 h 246"/>
                <a:gd name="T56" fmla="*/ 27 w 246"/>
                <a:gd name="T57" fmla="*/ 107 h 246"/>
                <a:gd name="T58" fmla="*/ 41 w 246"/>
                <a:gd name="T59" fmla="*/ 104 h 246"/>
                <a:gd name="T60" fmla="*/ 66 w 246"/>
                <a:gd name="T61" fmla="*/ 94 h 246"/>
                <a:gd name="T62" fmla="*/ 84 w 246"/>
                <a:gd name="T63" fmla="*/ 80 h 246"/>
                <a:gd name="T64" fmla="*/ 97 w 246"/>
                <a:gd name="T65" fmla="*/ 61 h 246"/>
                <a:gd name="T66" fmla="*/ 106 w 246"/>
                <a:gd name="T67" fmla="*/ 35 h 246"/>
                <a:gd name="T68" fmla="*/ 108 w 246"/>
                <a:gd name="T69" fmla="*/ 23 h 246"/>
                <a:gd name="T70" fmla="*/ 110 w 246"/>
                <a:gd name="T71" fmla="*/ 12 h 246"/>
                <a:gd name="T72" fmla="*/ 114 w 246"/>
                <a:gd name="T73" fmla="*/ 3 h 246"/>
                <a:gd name="T74" fmla="*/ 123 w 246"/>
                <a:gd name="T75" fmla="*/ 0 h 246"/>
                <a:gd name="T76" fmla="*/ 132 w 246"/>
                <a:gd name="T77" fmla="*/ 3 h 246"/>
                <a:gd name="T78" fmla="*/ 137 w 246"/>
                <a:gd name="T79" fmla="*/ 12 h 246"/>
                <a:gd name="T80" fmla="*/ 139 w 246"/>
                <a:gd name="T81" fmla="*/ 23 h 246"/>
                <a:gd name="T82" fmla="*/ 141 w 246"/>
                <a:gd name="T83" fmla="*/ 35 h 246"/>
                <a:gd name="T84" fmla="*/ 149 w 246"/>
                <a:gd name="T85" fmla="*/ 61 h 246"/>
                <a:gd name="T86" fmla="*/ 162 w 246"/>
                <a:gd name="T87" fmla="*/ 80 h 246"/>
                <a:gd name="T88" fmla="*/ 180 w 246"/>
                <a:gd name="T89" fmla="*/ 94 h 246"/>
                <a:gd name="T90" fmla="*/ 205 w 246"/>
                <a:gd name="T91" fmla="*/ 104 h 246"/>
                <a:gd name="T92" fmla="*/ 220 w 246"/>
                <a:gd name="T93" fmla="*/ 107 h 246"/>
                <a:gd name="T94" fmla="*/ 234 w 246"/>
                <a:gd name="T95" fmla="*/ 109 h 246"/>
                <a:gd name="T96" fmla="*/ 243 w 246"/>
                <a:gd name="T97" fmla="*/ 114 h 246"/>
                <a:gd name="T98" fmla="*/ 246 w 246"/>
                <a:gd name="T99" fmla="*/ 123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6" h="246">
                  <a:moveTo>
                    <a:pt x="246" y="123"/>
                  </a:moveTo>
                  <a:lnTo>
                    <a:pt x="246" y="123"/>
                  </a:lnTo>
                  <a:cubicBezTo>
                    <a:pt x="246" y="126"/>
                    <a:pt x="245" y="129"/>
                    <a:pt x="243" y="132"/>
                  </a:cubicBezTo>
                  <a:cubicBezTo>
                    <a:pt x="241" y="134"/>
                    <a:pt x="238" y="136"/>
                    <a:pt x="234" y="136"/>
                  </a:cubicBezTo>
                  <a:cubicBezTo>
                    <a:pt x="230" y="137"/>
                    <a:pt x="225" y="138"/>
                    <a:pt x="220" y="139"/>
                  </a:cubicBezTo>
                  <a:cubicBezTo>
                    <a:pt x="215" y="140"/>
                    <a:pt x="210" y="141"/>
                    <a:pt x="205" y="142"/>
                  </a:cubicBezTo>
                  <a:cubicBezTo>
                    <a:pt x="196" y="145"/>
                    <a:pt x="187" y="148"/>
                    <a:pt x="180" y="152"/>
                  </a:cubicBezTo>
                  <a:cubicBezTo>
                    <a:pt x="173" y="155"/>
                    <a:pt x="167" y="160"/>
                    <a:pt x="162" y="166"/>
                  </a:cubicBezTo>
                  <a:cubicBezTo>
                    <a:pt x="157" y="171"/>
                    <a:pt x="153" y="177"/>
                    <a:pt x="149" y="185"/>
                  </a:cubicBezTo>
                  <a:cubicBezTo>
                    <a:pt x="146" y="192"/>
                    <a:pt x="143" y="201"/>
                    <a:pt x="141" y="210"/>
                  </a:cubicBezTo>
                  <a:cubicBezTo>
                    <a:pt x="140" y="214"/>
                    <a:pt x="139" y="218"/>
                    <a:pt x="139" y="222"/>
                  </a:cubicBezTo>
                  <a:cubicBezTo>
                    <a:pt x="138" y="226"/>
                    <a:pt x="138" y="230"/>
                    <a:pt x="137" y="234"/>
                  </a:cubicBezTo>
                  <a:cubicBezTo>
                    <a:pt x="136" y="237"/>
                    <a:pt x="134" y="240"/>
                    <a:pt x="132" y="242"/>
                  </a:cubicBezTo>
                  <a:cubicBezTo>
                    <a:pt x="130" y="245"/>
                    <a:pt x="127" y="246"/>
                    <a:pt x="123" y="246"/>
                  </a:cubicBezTo>
                  <a:cubicBezTo>
                    <a:pt x="120" y="246"/>
                    <a:pt x="117" y="245"/>
                    <a:pt x="114" y="242"/>
                  </a:cubicBezTo>
                  <a:cubicBezTo>
                    <a:pt x="112" y="240"/>
                    <a:pt x="110" y="237"/>
                    <a:pt x="110" y="234"/>
                  </a:cubicBezTo>
                  <a:cubicBezTo>
                    <a:pt x="109" y="229"/>
                    <a:pt x="108" y="224"/>
                    <a:pt x="107" y="219"/>
                  </a:cubicBezTo>
                  <a:cubicBezTo>
                    <a:pt x="106" y="215"/>
                    <a:pt x="105" y="210"/>
                    <a:pt x="104" y="205"/>
                  </a:cubicBezTo>
                  <a:cubicBezTo>
                    <a:pt x="101" y="195"/>
                    <a:pt x="98" y="187"/>
                    <a:pt x="94" y="180"/>
                  </a:cubicBezTo>
                  <a:cubicBezTo>
                    <a:pt x="91" y="173"/>
                    <a:pt x="86" y="167"/>
                    <a:pt x="80" y="162"/>
                  </a:cubicBezTo>
                  <a:cubicBezTo>
                    <a:pt x="75" y="157"/>
                    <a:pt x="69" y="152"/>
                    <a:pt x="61" y="149"/>
                  </a:cubicBezTo>
                  <a:cubicBezTo>
                    <a:pt x="54" y="146"/>
                    <a:pt x="45" y="143"/>
                    <a:pt x="36" y="140"/>
                  </a:cubicBezTo>
                  <a:cubicBezTo>
                    <a:pt x="32" y="140"/>
                    <a:pt x="28" y="139"/>
                    <a:pt x="24" y="138"/>
                  </a:cubicBezTo>
                  <a:cubicBezTo>
                    <a:pt x="20" y="138"/>
                    <a:pt x="16" y="137"/>
                    <a:pt x="12" y="136"/>
                  </a:cubicBezTo>
                  <a:cubicBezTo>
                    <a:pt x="9" y="136"/>
                    <a:pt x="6" y="134"/>
                    <a:pt x="4" y="132"/>
                  </a:cubicBezTo>
                  <a:cubicBezTo>
                    <a:pt x="1" y="129"/>
                    <a:pt x="0" y="126"/>
                    <a:pt x="0" y="123"/>
                  </a:cubicBezTo>
                  <a:cubicBezTo>
                    <a:pt x="0" y="119"/>
                    <a:pt x="1" y="116"/>
                    <a:pt x="4" y="114"/>
                  </a:cubicBezTo>
                  <a:cubicBezTo>
                    <a:pt x="6" y="112"/>
                    <a:pt x="9" y="110"/>
                    <a:pt x="12" y="109"/>
                  </a:cubicBezTo>
                  <a:cubicBezTo>
                    <a:pt x="17" y="108"/>
                    <a:pt x="22" y="107"/>
                    <a:pt x="27" y="107"/>
                  </a:cubicBezTo>
                  <a:cubicBezTo>
                    <a:pt x="31" y="106"/>
                    <a:pt x="36" y="105"/>
                    <a:pt x="41" y="104"/>
                  </a:cubicBezTo>
                  <a:cubicBezTo>
                    <a:pt x="51" y="101"/>
                    <a:pt x="59" y="98"/>
                    <a:pt x="66" y="94"/>
                  </a:cubicBezTo>
                  <a:cubicBezTo>
                    <a:pt x="73" y="90"/>
                    <a:pt x="79" y="85"/>
                    <a:pt x="84" y="80"/>
                  </a:cubicBezTo>
                  <a:cubicBezTo>
                    <a:pt x="89" y="75"/>
                    <a:pt x="94" y="68"/>
                    <a:pt x="97" y="61"/>
                  </a:cubicBezTo>
                  <a:cubicBezTo>
                    <a:pt x="100" y="53"/>
                    <a:pt x="103" y="45"/>
                    <a:pt x="106" y="35"/>
                  </a:cubicBezTo>
                  <a:cubicBezTo>
                    <a:pt x="106" y="31"/>
                    <a:pt x="107" y="27"/>
                    <a:pt x="108" y="23"/>
                  </a:cubicBezTo>
                  <a:cubicBezTo>
                    <a:pt x="108" y="20"/>
                    <a:pt x="109" y="16"/>
                    <a:pt x="110" y="12"/>
                  </a:cubicBezTo>
                  <a:cubicBezTo>
                    <a:pt x="110" y="8"/>
                    <a:pt x="112" y="5"/>
                    <a:pt x="114" y="3"/>
                  </a:cubicBezTo>
                  <a:cubicBezTo>
                    <a:pt x="117" y="1"/>
                    <a:pt x="120" y="0"/>
                    <a:pt x="123" y="0"/>
                  </a:cubicBezTo>
                  <a:cubicBezTo>
                    <a:pt x="127" y="0"/>
                    <a:pt x="130" y="1"/>
                    <a:pt x="132" y="3"/>
                  </a:cubicBezTo>
                  <a:cubicBezTo>
                    <a:pt x="134" y="5"/>
                    <a:pt x="136" y="8"/>
                    <a:pt x="137" y="12"/>
                  </a:cubicBezTo>
                  <a:cubicBezTo>
                    <a:pt x="138" y="16"/>
                    <a:pt x="138" y="20"/>
                    <a:pt x="139" y="23"/>
                  </a:cubicBezTo>
                  <a:cubicBezTo>
                    <a:pt x="139" y="27"/>
                    <a:pt x="140" y="31"/>
                    <a:pt x="141" y="35"/>
                  </a:cubicBezTo>
                  <a:cubicBezTo>
                    <a:pt x="143" y="45"/>
                    <a:pt x="146" y="53"/>
                    <a:pt x="149" y="61"/>
                  </a:cubicBezTo>
                  <a:cubicBezTo>
                    <a:pt x="153" y="68"/>
                    <a:pt x="157" y="75"/>
                    <a:pt x="162" y="80"/>
                  </a:cubicBezTo>
                  <a:cubicBezTo>
                    <a:pt x="167" y="85"/>
                    <a:pt x="173" y="90"/>
                    <a:pt x="180" y="94"/>
                  </a:cubicBezTo>
                  <a:cubicBezTo>
                    <a:pt x="187" y="98"/>
                    <a:pt x="196" y="101"/>
                    <a:pt x="205" y="104"/>
                  </a:cubicBezTo>
                  <a:cubicBezTo>
                    <a:pt x="210" y="105"/>
                    <a:pt x="215" y="106"/>
                    <a:pt x="220" y="107"/>
                  </a:cubicBezTo>
                  <a:cubicBezTo>
                    <a:pt x="225" y="107"/>
                    <a:pt x="230" y="108"/>
                    <a:pt x="234" y="109"/>
                  </a:cubicBezTo>
                  <a:cubicBezTo>
                    <a:pt x="238" y="110"/>
                    <a:pt x="241" y="112"/>
                    <a:pt x="243" y="114"/>
                  </a:cubicBezTo>
                  <a:cubicBezTo>
                    <a:pt x="245" y="116"/>
                    <a:pt x="246" y="119"/>
                    <a:pt x="246" y="123"/>
                  </a:cubicBezTo>
                  <a:close/>
                </a:path>
              </a:pathLst>
            </a:custGeom>
            <a:gradFill>
              <a:gsLst>
                <a:gs pos="0">
                  <a:schemeClr val="accent1"/>
                </a:gs>
                <a:gs pos="100000">
                  <a:schemeClr val="accent3"/>
                </a:gs>
              </a:gsLst>
              <a:lin ang="16200000" scaled="1"/>
            </a:gradFill>
            <a:ln w="0">
              <a:noFill/>
              <a:prstDash val="solid"/>
              <a:round/>
              <a:headEnd/>
              <a:tailEnd/>
            </a:ln>
          </p:spPr>
          <p:txBody>
            <a:bodyPr vert="horz" wrap="square" lIns="76200" tIns="38100" rIns="76200" bIns="3810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sp>
          <p:nvSpPr>
            <p:cNvPr id="43" name="Freeform 88">
              <a:extLst>
                <a:ext uri="{FF2B5EF4-FFF2-40B4-BE49-F238E27FC236}">
                  <a16:creationId xmlns:a16="http://schemas.microsoft.com/office/drawing/2014/main" id="{B4F28936-AA58-9B2D-92CF-5C81C793994D}"/>
                </a:ext>
              </a:extLst>
            </p:cNvPr>
            <p:cNvSpPr>
              <a:spLocks/>
            </p:cNvSpPr>
            <p:nvPr/>
          </p:nvSpPr>
          <p:spPr bwMode="auto">
            <a:xfrm>
              <a:off x="1680394" y="3739575"/>
              <a:ext cx="228600" cy="230188"/>
            </a:xfrm>
            <a:custGeom>
              <a:avLst/>
              <a:gdLst>
                <a:gd name="T0" fmla="*/ 0 w 232"/>
                <a:gd name="T1" fmla="*/ 219 h 233"/>
                <a:gd name="T2" fmla="*/ 0 w 232"/>
                <a:gd name="T3" fmla="*/ 219 h 233"/>
                <a:gd name="T4" fmla="*/ 4 w 232"/>
                <a:gd name="T5" fmla="*/ 209 h 233"/>
                <a:gd name="T6" fmla="*/ 208 w 232"/>
                <a:gd name="T7" fmla="*/ 4 h 233"/>
                <a:gd name="T8" fmla="*/ 218 w 232"/>
                <a:gd name="T9" fmla="*/ 0 h 233"/>
                <a:gd name="T10" fmla="*/ 228 w 232"/>
                <a:gd name="T11" fmla="*/ 4 h 233"/>
                <a:gd name="T12" fmla="*/ 232 w 232"/>
                <a:gd name="T13" fmla="*/ 14 h 233"/>
                <a:gd name="T14" fmla="*/ 228 w 232"/>
                <a:gd name="T15" fmla="*/ 24 h 233"/>
                <a:gd name="T16" fmla="*/ 23 w 232"/>
                <a:gd name="T17" fmla="*/ 228 h 233"/>
                <a:gd name="T18" fmla="*/ 13 w 232"/>
                <a:gd name="T19" fmla="*/ 233 h 233"/>
                <a:gd name="T20" fmla="*/ 4 w 232"/>
                <a:gd name="T21" fmla="*/ 228 h 233"/>
                <a:gd name="T22" fmla="*/ 0 w 232"/>
                <a:gd name="T23" fmla="*/ 219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2" h="233">
                  <a:moveTo>
                    <a:pt x="0" y="219"/>
                  </a:moveTo>
                  <a:lnTo>
                    <a:pt x="0" y="219"/>
                  </a:lnTo>
                  <a:cubicBezTo>
                    <a:pt x="0" y="215"/>
                    <a:pt x="1" y="212"/>
                    <a:pt x="4" y="209"/>
                  </a:cubicBezTo>
                  <a:lnTo>
                    <a:pt x="208" y="4"/>
                  </a:lnTo>
                  <a:cubicBezTo>
                    <a:pt x="211" y="2"/>
                    <a:pt x="214" y="0"/>
                    <a:pt x="218" y="0"/>
                  </a:cubicBezTo>
                  <a:cubicBezTo>
                    <a:pt x="222" y="0"/>
                    <a:pt x="225" y="2"/>
                    <a:pt x="228" y="4"/>
                  </a:cubicBezTo>
                  <a:cubicBezTo>
                    <a:pt x="230" y="7"/>
                    <a:pt x="232" y="10"/>
                    <a:pt x="232" y="14"/>
                  </a:cubicBezTo>
                  <a:cubicBezTo>
                    <a:pt x="232" y="18"/>
                    <a:pt x="230" y="21"/>
                    <a:pt x="228" y="24"/>
                  </a:cubicBezTo>
                  <a:lnTo>
                    <a:pt x="23" y="228"/>
                  </a:lnTo>
                  <a:cubicBezTo>
                    <a:pt x="20" y="231"/>
                    <a:pt x="17" y="233"/>
                    <a:pt x="13" y="233"/>
                  </a:cubicBezTo>
                  <a:cubicBezTo>
                    <a:pt x="9" y="233"/>
                    <a:pt x="6" y="231"/>
                    <a:pt x="4" y="228"/>
                  </a:cubicBezTo>
                  <a:cubicBezTo>
                    <a:pt x="1" y="226"/>
                    <a:pt x="0" y="223"/>
                    <a:pt x="0" y="219"/>
                  </a:cubicBezTo>
                  <a:close/>
                </a:path>
              </a:pathLst>
            </a:custGeom>
            <a:gradFill>
              <a:gsLst>
                <a:gs pos="0">
                  <a:schemeClr val="accent1"/>
                </a:gs>
                <a:gs pos="100000">
                  <a:schemeClr val="accent3"/>
                </a:gs>
              </a:gsLst>
              <a:lin ang="16200000" scaled="1"/>
            </a:gra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80808"/>
                </a:solidFill>
                <a:effectLst/>
                <a:uLnTx/>
                <a:uFillTx/>
                <a:latin typeface="Segoe UI"/>
                <a:ea typeface="+mn-ea"/>
                <a:cs typeface="+mn-cs"/>
              </a:endParaRPr>
            </a:p>
          </p:txBody>
        </p:sp>
        <p:sp>
          <p:nvSpPr>
            <p:cNvPr id="44" name="Freeform 89">
              <a:extLst>
                <a:ext uri="{FF2B5EF4-FFF2-40B4-BE49-F238E27FC236}">
                  <a16:creationId xmlns:a16="http://schemas.microsoft.com/office/drawing/2014/main" id="{5816CA3E-DB51-3F59-E1AC-D0F369D1CDA5}"/>
                </a:ext>
              </a:extLst>
            </p:cNvPr>
            <p:cNvSpPr>
              <a:spLocks/>
            </p:cNvSpPr>
            <p:nvPr/>
          </p:nvSpPr>
          <p:spPr bwMode="auto">
            <a:xfrm>
              <a:off x="1935982" y="3658612"/>
              <a:ext cx="52388" cy="52388"/>
            </a:xfrm>
            <a:custGeom>
              <a:avLst/>
              <a:gdLst>
                <a:gd name="T0" fmla="*/ 27 w 53"/>
                <a:gd name="T1" fmla="*/ 53 h 53"/>
                <a:gd name="T2" fmla="*/ 27 w 53"/>
                <a:gd name="T3" fmla="*/ 53 h 53"/>
                <a:gd name="T4" fmla="*/ 45 w 53"/>
                <a:gd name="T5" fmla="*/ 45 h 53"/>
                <a:gd name="T6" fmla="*/ 53 w 53"/>
                <a:gd name="T7" fmla="*/ 26 h 53"/>
                <a:gd name="T8" fmla="*/ 45 w 53"/>
                <a:gd name="T9" fmla="*/ 7 h 53"/>
                <a:gd name="T10" fmla="*/ 27 w 53"/>
                <a:gd name="T11" fmla="*/ 0 h 53"/>
                <a:gd name="T12" fmla="*/ 8 w 53"/>
                <a:gd name="T13" fmla="*/ 7 h 53"/>
                <a:gd name="T14" fmla="*/ 0 w 53"/>
                <a:gd name="T15" fmla="*/ 26 h 53"/>
                <a:gd name="T16" fmla="*/ 8 w 53"/>
                <a:gd name="T17" fmla="*/ 45 h 53"/>
                <a:gd name="T18" fmla="*/ 27 w 53"/>
                <a:gd name="T1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53">
                  <a:moveTo>
                    <a:pt x="27" y="53"/>
                  </a:moveTo>
                  <a:lnTo>
                    <a:pt x="27" y="53"/>
                  </a:lnTo>
                  <a:cubicBezTo>
                    <a:pt x="34" y="53"/>
                    <a:pt x="40" y="50"/>
                    <a:pt x="45" y="45"/>
                  </a:cubicBezTo>
                  <a:cubicBezTo>
                    <a:pt x="51" y="40"/>
                    <a:pt x="53" y="33"/>
                    <a:pt x="53" y="26"/>
                  </a:cubicBezTo>
                  <a:cubicBezTo>
                    <a:pt x="53" y="19"/>
                    <a:pt x="51" y="13"/>
                    <a:pt x="45" y="7"/>
                  </a:cubicBezTo>
                  <a:cubicBezTo>
                    <a:pt x="40" y="2"/>
                    <a:pt x="34" y="0"/>
                    <a:pt x="27" y="0"/>
                  </a:cubicBezTo>
                  <a:cubicBezTo>
                    <a:pt x="19" y="0"/>
                    <a:pt x="13" y="2"/>
                    <a:pt x="8" y="7"/>
                  </a:cubicBezTo>
                  <a:cubicBezTo>
                    <a:pt x="3" y="13"/>
                    <a:pt x="0" y="19"/>
                    <a:pt x="0" y="26"/>
                  </a:cubicBezTo>
                  <a:cubicBezTo>
                    <a:pt x="0" y="33"/>
                    <a:pt x="3" y="40"/>
                    <a:pt x="8" y="45"/>
                  </a:cubicBezTo>
                  <a:cubicBezTo>
                    <a:pt x="13" y="50"/>
                    <a:pt x="19" y="53"/>
                    <a:pt x="27" y="53"/>
                  </a:cubicBezTo>
                  <a:close/>
                </a:path>
              </a:pathLst>
            </a:custGeom>
            <a:solidFill>
              <a:srgbClr val="FFFFFF"/>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80808"/>
                </a:solidFill>
                <a:effectLst/>
                <a:uLnTx/>
                <a:uFillTx/>
                <a:latin typeface="Segoe UI"/>
                <a:ea typeface="+mn-ea"/>
                <a:cs typeface="+mn-cs"/>
              </a:endParaRPr>
            </a:p>
          </p:txBody>
        </p:sp>
        <p:sp>
          <p:nvSpPr>
            <p:cNvPr id="45" name="Freeform 90">
              <a:extLst>
                <a:ext uri="{FF2B5EF4-FFF2-40B4-BE49-F238E27FC236}">
                  <a16:creationId xmlns:a16="http://schemas.microsoft.com/office/drawing/2014/main" id="{C62E1BC0-B753-479C-22E9-23E7A517EBE4}"/>
                </a:ext>
              </a:extLst>
            </p:cNvPr>
            <p:cNvSpPr>
              <a:spLocks/>
            </p:cNvSpPr>
            <p:nvPr/>
          </p:nvSpPr>
          <p:spPr bwMode="auto">
            <a:xfrm>
              <a:off x="1824857" y="3550662"/>
              <a:ext cx="60325" cy="58738"/>
            </a:xfrm>
            <a:custGeom>
              <a:avLst/>
              <a:gdLst>
                <a:gd name="T0" fmla="*/ 31 w 62"/>
                <a:gd name="T1" fmla="*/ 60 h 60"/>
                <a:gd name="T2" fmla="*/ 31 w 62"/>
                <a:gd name="T3" fmla="*/ 60 h 60"/>
                <a:gd name="T4" fmla="*/ 28 w 62"/>
                <a:gd name="T5" fmla="*/ 57 h 60"/>
                <a:gd name="T6" fmla="*/ 25 w 62"/>
                <a:gd name="T7" fmla="*/ 46 h 60"/>
                <a:gd name="T8" fmla="*/ 21 w 62"/>
                <a:gd name="T9" fmla="*/ 40 h 60"/>
                <a:gd name="T10" fmla="*/ 14 w 62"/>
                <a:gd name="T11" fmla="*/ 36 h 60"/>
                <a:gd name="T12" fmla="*/ 3 w 62"/>
                <a:gd name="T13" fmla="*/ 33 h 60"/>
                <a:gd name="T14" fmla="*/ 0 w 62"/>
                <a:gd name="T15" fmla="*/ 30 h 60"/>
                <a:gd name="T16" fmla="*/ 3 w 62"/>
                <a:gd name="T17" fmla="*/ 26 h 60"/>
                <a:gd name="T18" fmla="*/ 14 w 62"/>
                <a:gd name="T19" fmla="*/ 23 h 60"/>
                <a:gd name="T20" fmla="*/ 21 w 62"/>
                <a:gd name="T21" fmla="*/ 19 h 60"/>
                <a:gd name="T22" fmla="*/ 25 w 62"/>
                <a:gd name="T23" fmla="*/ 13 h 60"/>
                <a:gd name="T24" fmla="*/ 28 w 62"/>
                <a:gd name="T25" fmla="*/ 3 h 60"/>
                <a:gd name="T26" fmla="*/ 31 w 62"/>
                <a:gd name="T27" fmla="*/ 0 h 60"/>
                <a:gd name="T28" fmla="*/ 34 w 62"/>
                <a:gd name="T29" fmla="*/ 3 h 60"/>
                <a:gd name="T30" fmla="*/ 37 w 62"/>
                <a:gd name="T31" fmla="*/ 13 h 60"/>
                <a:gd name="T32" fmla="*/ 41 w 62"/>
                <a:gd name="T33" fmla="*/ 19 h 60"/>
                <a:gd name="T34" fmla="*/ 48 w 62"/>
                <a:gd name="T35" fmla="*/ 23 h 60"/>
                <a:gd name="T36" fmla="*/ 59 w 62"/>
                <a:gd name="T37" fmla="*/ 26 h 60"/>
                <a:gd name="T38" fmla="*/ 62 w 62"/>
                <a:gd name="T39" fmla="*/ 30 h 60"/>
                <a:gd name="T40" fmla="*/ 59 w 62"/>
                <a:gd name="T41" fmla="*/ 33 h 60"/>
                <a:gd name="T42" fmla="*/ 48 w 62"/>
                <a:gd name="T43" fmla="*/ 36 h 60"/>
                <a:gd name="T44" fmla="*/ 41 w 62"/>
                <a:gd name="T45" fmla="*/ 40 h 60"/>
                <a:gd name="T46" fmla="*/ 37 w 62"/>
                <a:gd name="T47" fmla="*/ 46 h 60"/>
                <a:gd name="T48" fmla="*/ 34 w 62"/>
                <a:gd name="T49" fmla="*/ 57 h 60"/>
                <a:gd name="T50" fmla="*/ 31 w 62"/>
                <a:gd name="T5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2" h="60">
                  <a:moveTo>
                    <a:pt x="31" y="60"/>
                  </a:moveTo>
                  <a:lnTo>
                    <a:pt x="31" y="60"/>
                  </a:lnTo>
                  <a:cubicBezTo>
                    <a:pt x="29" y="60"/>
                    <a:pt x="28" y="59"/>
                    <a:pt x="28" y="57"/>
                  </a:cubicBezTo>
                  <a:cubicBezTo>
                    <a:pt x="27" y="53"/>
                    <a:pt x="26" y="49"/>
                    <a:pt x="25" y="46"/>
                  </a:cubicBezTo>
                  <a:cubicBezTo>
                    <a:pt x="24" y="44"/>
                    <a:pt x="22" y="41"/>
                    <a:pt x="21" y="40"/>
                  </a:cubicBezTo>
                  <a:cubicBezTo>
                    <a:pt x="19" y="38"/>
                    <a:pt x="17" y="37"/>
                    <a:pt x="14" y="36"/>
                  </a:cubicBezTo>
                  <a:cubicBezTo>
                    <a:pt x="11" y="35"/>
                    <a:pt x="8" y="34"/>
                    <a:pt x="3" y="33"/>
                  </a:cubicBezTo>
                  <a:cubicBezTo>
                    <a:pt x="1" y="33"/>
                    <a:pt x="0" y="31"/>
                    <a:pt x="0" y="30"/>
                  </a:cubicBezTo>
                  <a:cubicBezTo>
                    <a:pt x="0" y="28"/>
                    <a:pt x="1" y="27"/>
                    <a:pt x="3" y="26"/>
                  </a:cubicBezTo>
                  <a:cubicBezTo>
                    <a:pt x="8" y="25"/>
                    <a:pt x="11" y="24"/>
                    <a:pt x="14" y="23"/>
                  </a:cubicBezTo>
                  <a:cubicBezTo>
                    <a:pt x="17" y="22"/>
                    <a:pt x="19" y="21"/>
                    <a:pt x="21" y="19"/>
                  </a:cubicBezTo>
                  <a:cubicBezTo>
                    <a:pt x="22" y="18"/>
                    <a:pt x="24" y="16"/>
                    <a:pt x="25" y="13"/>
                  </a:cubicBezTo>
                  <a:cubicBezTo>
                    <a:pt x="26" y="10"/>
                    <a:pt x="27" y="6"/>
                    <a:pt x="28" y="3"/>
                  </a:cubicBezTo>
                  <a:cubicBezTo>
                    <a:pt x="28" y="1"/>
                    <a:pt x="29" y="0"/>
                    <a:pt x="31" y="0"/>
                  </a:cubicBezTo>
                  <a:cubicBezTo>
                    <a:pt x="33" y="0"/>
                    <a:pt x="34" y="1"/>
                    <a:pt x="34" y="3"/>
                  </a:cubicBezTo>
                  <a:cubicBezTo>
                    <a:pt x="35" y="6"/>
                    <a:pt x="36" y="10"/>
                    <a:pt x="37" y="13"/>
                  </a:cubicBezTo>
                  <a:cubicBezTo>
                    <a:pt x="38" y="16"/>
                    <a:pt x="39" y="18"/>
                    <a:pt x="41" y="19"/>
                  </a:cubicBezTo>
                  <a:cubicBezTo>
                    <a:pt x="43" y="21"/>
                    <a:pt x="45" y="22"/>
                    <a:pt x="48" y="23"/>
                  </a:cubicBezTo>
                  <a:cubicBezTo>
                    <a:pt x="51" y="24"/>
                    <a:pt x="54" y="25"/>
                    <a:pt x="59" y="26"/>
                  </a:cubicBezTo>
                  <a:cubicBezTo>
                    <a:pt x="61" y="27"/>
                    <a:pt x="62" y="28"/>
                    <a:pt x="62" y="30"/>
                  </a:cubicBezTo>
                  <a:cubicBezTo>
                    <a:pt x="62" y="31"/>
                    <a:pt x="61" y="33"/>
                    <a:pt x="59" y="33"/>
                  </a:cubicBezTo>
                  <a:cubicBezTo>
                    <a:pt x="54" y="34"/>
                    <a:pt x="51" y="35"/>
                    <a:pt x="48" y="36"/>
                  </a:cubicBezTo>
                  <a:cubicBezTo>
                    <a:pt x="45" y="37"/>
                    <a:pt x="43" y="38"/>
                    <a:pt x="41" y="40"/>
                  </a:cubicBezTo>
                  <a:cubicBezTo>
                    <a:pt x="39" y="41"/>
                    <a:pt x="38" y="44"/>
                    <a:pt x="37" y="46"/>
                  </a:cubicBezTo>
                  <a:cubicBezTo>
                    <a:pt x="36" y="49"/>
                    <a:pt x="35" y="53"/>
                    <a:pt x="34" y="57"/>
                  </a:cubicBezTo>
                  <a:cubicBezTo>
                    <a:pt x="34" y="59"/>
                    <a:pt x="33" y="60"/>
                    <a:pt x="31" y="60"/>
                  </a:cubicBezTo>
                  <a:close/>
                </a:path>
              </a:pathLst>
            </a:custGeom>
            <a:solidFill>
              <a:srgbClr val="0078D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80808"/>
                </a:solidFill>
                <a:effectLst/>
                <a:uLnTx/>
                <a:uFillTx/>
                <a:latin typeface="Segoe UI"/>
                <a:ea typeface="+mn-ea"/>
                <a:cs typeface="+mn-cs"/>
              </a:endParaRPr>
            </a:p>
          </p:txBody>
        </p:sp>
        <p:sp>
          <p:nvSpPr>
            <p:cNvPr id="46" name="Freeform 91">
              <a:extLst>
                <a:ext uri="{FF2B5EF4-FFF2-40B4-BE49-F238E27FC236}">
                  <a16:creationId xmlns:a16="http://schemas.microsoft.com/office/drawing/2014/main" id="{F0F2E8C2-E0FA-FC17-C182-C0588DBA5FB7}"/>
                </a:ext>
              </a:extLst>
            </p:cNvPr>
            <p:cNvSpPr>
              <a:spLocks/>
            </p:cNvSpPr>
            <p:nvPr/>
          </p:nvSpPr>
          <p:spPr bwMode="auto">
            <a:xfrm>
              <a:off x="2040757" y="3550662"/>
              <a:ext cx="58738" cy="58738"/>
            </a:xfrm>
            <a:custGeom>
              <a:avLst/>
              <a:gdLst>
                <a:gd name="T0" fmla="*/ 30 w 61"/>
                <a:gd name="T1" fmla="*/ 60 h 60"/>
                <a:gd name="T2" fmla="*/ 30 w 61"/>
                <a:gd name="T3" fmla="*/ 60 h 60"/>
                <a:gd name="T4" fmla="*/ 27 w 61"/>
                <a:gd name="T5" fmla="*/ 57 h 60"/>
                <a:gd name="T6" fmla="*/ 24 w 61"/>
                <a:gd name="T7" fmla="*/ 46 h 60"/>
                <a:gd name="T8" fmla="*/ 20 w 61"/>
                <a:gd name="T9" fmla="*/ 40 h 60"/>
                <a:gd name="T10" fmla="*/ 14 w 61"/>
                <a:gd name="T11" fmla="*/ 36 h 60"/>
                <a:gd name="T12" fmla="*/ 3 w 61"/>
                <a:gd name="T13" fmla="*/ 33 h 60"/>
                <a:gd name="T14" fmla="*/ 0 w 61"/>
                <a:gd name="T15" fmla="*/ 30 h 60"/>
                <a:gd name="T16" fmla="*/ 3 w 61"/>
                <a:gd name="T17" fmla="*/ 26 h 60"/>
                <a:gd name="T18" fmla="*/ 14 w 61"/>
                <a:gd name="T19" fmla="*/ 23 h 60"/>
                <a:gd name="T20" fmla="*/ 20 w 61"/>
                <a:gd name="T21" fmla="*/ 19 h 60"/>
                <a:gd name="T22" fmla="*/ 24 w 61"/>
                <a:gd name="T23" fmla="*/ 13 h 60"/>
                <a:gd name="T24" fmla="*/ 27 w 61"/>
                <a:gd name="T25" fmla="*/ 3 h 60"/>
                <a:gd name="T26" fmla="*/ 30 w 61"/>
                <a:gd name="T27" fmla="*/ 0 h 60"/>
                <a:gd name="T28" fmla="*/ 34 w 61"/>
                <a:gd name="T29" fmla="*/ 3 h 60"/>
                <a:gd name="T30" fmla="*/ 37 w 61"/>
                <a:gd name="T31" fmla="*/ 13 h 60"/>
                <a:gd name="T32" fmla="*/ 41 w 61"/>
                <a:gd name="T33" fmla="*/ 19 h 60"/>
                <a:gd name="T34" fmla="*/ 47 w 61"/>
                <a:gd name="T35" fmla="*/ 23 h 60"/>
                <a:gd name="T36" fmla="*/ 58 w 61"/>
                <a:gd name="T37" fmla="*/ 26 h 60"/>
                <a:gd name="T38" fmla="*/ 61 w 61"/>
                <a:gd name="T39" fmla="*/ 30 h 60"/>
                <a:gd name="T40" fmla="*/ 58 w 61"/>
                <a:gd name="T41" fmla="*/ 33 h 60"/>
                <a:gd name="T42" fmla="*/ 47 w 61"/>
                <a:gd name="T43" fmla="*/ 36 h 60"/>
                <a:gd name="T44" fmla="*/ 41 w 61"/>
                <a:gd name="T45" fmla="*/ 40 h 60"/>
                <a:gd name="T46" fmla="*/ 37 w 61"/>
                <a:gd name="T47" fmla="*/ 46 h 60"/>
                <a:gd name="T48" fmla="*/ 34 w 61"/>
                <a:gd name="T49" fmla="*/ 57 h 60"/>
                <a:gd name="T50" fmla="*/ 30 w 61"/>
                <a:gd name="T5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1" h="60">
                  <a:moveTo>
                    <a:pt x="30" y="60"/>
                  </a:moveTo>
                  <a:lnTo>
                    <a:pt x="30" y="60"/>
                  </a:lnTo>
                  <a:cubicBezTo>
                    <a:pt x="29" y="60"/>
                    <a:pt x="27" y="59"/>
                    <a:pt x="27" y="57"/>
                  </a:cubicBezTo>
                  <a:cubicBezTo>
                    <a:pt x="26" y="53"/>
                    <a:pt x="25" y="49"/>
                    <a:pt x="24" y="46"/>
                  </a:cubicBezTo>
                  <a:cubicBezTo>
                    <a:pt x="23" y="44"/>
                    <a:pt x="22" y="41"/>
                    <a:pt x="20" y="40"/>
                  </a:cubicBezTo>
                  <a:cubicBezTo>
                    <a:pt x="19" y="38"/>
                    <a:pt x="16" y="37"/>
                    <a:pt x="14" y="36"/>
                  </a:cubicBezTo>
                  <a:cubicBezTo>
                    <a:pt x="11" y="35"/>
                    <a:pt x="7" y="34"/>
                    <a:pt x="3" y="33"/>
                  </a:cubicBezTo>
                  <a:cubicBezTo>
                    <a:pt x="1" y="33"/>
                    <a:pt x="0" y="31"/>
                    <a:pt x="0" y="30"/>
                  </a:cubicBezTo>
                  <a:cubicBezTo>
                    <a:pt x="0" y="28"/>
                    <a:pt x="1" y="27"/>
                    <a:pt x="3" y="26"/>
                  </a:cubicBezTo>
                  <a:cubicBezTo>
                    <a:pt x="7" y="25"/>
                    <a:pt x="11" y="24"/>
                    <a:pt x="14" y="23"/>
                  </a:cubicBezTo>
                  <a:cubicBezTo>
                    <a:pt x="16" y="22"/>
                    <a:pt x="19" y="21"/>
                    <a:pt x="20" y="19"/>
                  </a:cubicBezTo>
                  <a:cubicBezTo>
                    <a:pt x="22" y="18"/>
                    <a:pt x="23" y="16"/>
                    <a:pt x="24" y="13"/>
                  </a:cubicBezTo>
                  <a:cubicBezTo>
                    <a:pt x="25" y="10"/>
                    <a:pt x="26" y="6"/>
                    <a:pt x="27" y="3"/>
                  </a:cubicBezTo>
                  <a:cubicBezTo>
                    <a:pt x="27" y="1"/>
                    <a:pt x="29" y="0"/>
                    <a:pt x="30" y="0"/>
                  </a:cubicBezTo>
                  <a:cubicBezTo>
                    <a:pt x="32" y="0"/>
                    <a:pt x="33" y="1"/>
                    <a:pt x="34" y="3"/>
                  </a:cubicBezTo>
                  <a:cubicBezTo>
                    <a:pt x="35" y="6"/>
                    <a:pt x="36" y="10"/>
                    <a:pt x="37" y="13"/>
                  </a:cubicBezTo>
                  <a:cubicBezTo>
                    <a:pt x="38" y="16"/>
                    <a:pt x="39" y="18"/>
                    <a:pt x="41" y="19"/>
                  </a:cubicBezTo>
                  <a:cubicBezTo>
                    <a:pt x="42" y="21"/>
                    <a:pt x="44" y="22"/>
                    <a:pt x="47" y="23"/>
                  </a:cubicBezTo>
                  <a:cubicBezTo>
                    <a:pt x="50" y="24"/>
                    <a:pt x="54" y="25"/>
                    <a:pt x="58" y="26"/>
                  </a:cubicBezTo>
                  <a:cubicBezTo>
                    <a:pt x="60" y="27"/>
                    <a:pt x="61" y="28"/>
                    <a:pt x="61" y="30"/>
                  </a:cubicBezTo>
                  <a:cubicBezTo>
                    <a:pt x="61" y="31"/>
                    <a:pt x="60" y="33"/>
                    <a:pt x="58" y="33"/>
                  </a:cubicBezTo>
                  <a:cubicBezTo>
                    <a:pt x="54" y="34"/>
                    <a:pt x="50" y="35"/>
                    <a:pt x="47" y="36"/>
                  </a:cubicBezTo>
                  <a:cubicBezTo>
                    <a:pt x="44" y="37"/>
                    <a:pt x="42" y="38"/>
                    <a:pt x="41" y="40"/>
                  </a:cubicBezTo>
                  <a:cubicBezTo>
                    <a:pt x="39" y="41"/>
                    <a:pt x="38" y="44"/>
                    <a:pt x="37" y="46"/>
                  </a:cubicBezTo>
                  <a:cubicBezTo>
                    <a:pt x="36" y="49"/>
                    <a:pt x="35" y="53"/>
                    <a:pt x="34" y="57"/>
                  </a:cubicBezTo>
                  <a:cubicBezTo>
                    <a:pt x="33" y="59"/>
                    <a:pt x="32" y="60"/>
                    <a:pt x="30" y="60"/>
                  </a:cubicBezTo>
                  <a:close/>
                </a:path>
              </a:pathLst>
            </a:custGeom>
            <a:solidFill>
              <a:srgbClr val="0078D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80808"/>
                </a:solidFill>
                <a:effectLst/>
                <a:uLnTx/>
                <a:uFillTx/>
                <a:latin typeface="Segoe UI"/>
                <a:ea typeface="+mn-ea"/>
                <a:cs typeface="+mn-cs"/>
              </a:endParaRPr>
            </a:p>
          </p:txBody>
        </p:sp>
        <p:sp>
          <p:nvSpPr>
            <p:cNvPr id="47" name="Freeform 92">
              <a:extLst>
                <a:ext uri="{FF2B5EF4-FFF2-40B4-BE49-F238E27FC236}">
                  <a16:creationId xmlns:a16="http://schemas.microsoft.com/office/drawing/2014/main" id="{9F11EA02-37A0-663B-A485-59B56F777FB1}"/>
                </a:ext>
              </a:extLst>
            </p:cNvPr>
            <p:cNvSpPr>
              <a:spLocks/>
            </p:cNvSpPr>
            <p:nvPr/>
          </p:nvSpPr>
          <p:spPr bwMode="auto">
            <a:xfrm>
              <a:off x="2040757" y="3763387"/>
              <a:ext cx="58738" cy="61913"/>
            </a:xfrm>
            <a:custGeom>
              <a:avLst/>
              <a:gdLst>
                <a:gd name="T0" fmla="*/ 30 w 61"/>
                <a:gd name="T1" fmla="*/ 0 h 62"/>
                <a:gd name="T2" fmla="*/ 30 w 61"/>
                <a:gd name="T3" fmla="*/ 0 h 62"/>
                <a:gd name="T4" fmla="*/ 34 w 61"/>
                <a:gd name="T5" fmla="*/ 3 h 62"/>
                <a:gd name="T6" fmla="*/ 37 w 61"/>
                <a:gd name="T7" fmla="*/ 14 h 62"/>
                <a:gd name="T8" fmla="*/ 41 w 61"/>
                <a:gd name="T9" fmla="*/ 21 h 62"/>
                <a:gd name="T10" fmla="*/ 47 w 61"/>
                <a:gd name="T11" fmla="*/ 25 h 62"/>
                <a:gd name="T12" fmla="*/ 58 w 61"/>
                <a:gd name="T13" fmla="*/ 28 h 62"/>
                <a:gd name="T14" fmla="*/ 61 w 61"/>
                <a:gd name="T15" fmla="*/ 31 h 62"/>
                <a:gd name="T16" fmla="*/ 58 w 61"/>
                <a:gd name="T17" fmla="*/ 34 h 62"/>
                <a:gd name="T18" fmla="*/ 47 w 61"/>
                <a:gd name="T19" fmla="*/ 37 h 62"/>
                <a:gd name="T20" fmla="*/ 41 w 61"/>
                <a:gd name="T21" fmla="*/ 41 h 62"/>
                <a:gd name="T22" fmla="*/ 37 w 61"/>
                <a:gd name="T23" fmla="*/ 48 h 62"/>
                <a:gd name="T24" fmla="*/ 34 w 61"/>
                <a:gd name="T25" fmla="*/ 59 h 62"/>
                <a:gd name="T26" fmla="*/ 30 w 61"/>
                <a:gd name="T27" fmla="*/ 62 h 62"/>
                <a:gd name="T28" fmla="*/ 27 w 61"/>
                <a:gd name="T29" fmla="*/ 59 h 62"/>
                <a:gd name="T30" fmla="*/ 24 w 61"/>
                <a:gd name="T31" fmla="*/ 48 h 62"/>
                <a:gd name="T32" fmla="*/ 20 w 61"/>
                <a:gd name="T33" fmla="*/ 41 h 62"/>
                <a:gd name="T34" fmla="*/ 14 w 61"/>
                <a:gd name="T35" fmla="*/ 37 h 62"/>
                <a:gd name="T36" fmla="*/ 3 w 61"/>
                <a:gd name="T37" fmla="*/ 34 h 62"/>
                <a:gd name="T38" fmla="*/ 0 w 61"/>
                <a:gd name="T39" fmla="*/ 31 h 62"/>
                <a:gd name="T40" fmla="*/ 3 w 61"/>
                <a:gd name="T41" fmla="*/ 28 h 62"/>
                <a:gd name="T42" fmla="*/ 14 w 61"/>
                <a:gd name="T43" fmla="*/ 25 h 62"/>
                <a:gd name="T44" fmla="*/ 20 w 61"/>
                <a:gd name="T45" fmla="*/ 21 h 62"/>
                <a:gd name="T46" fmla="*/ 24 w 61"/>
                <a:gd name="T47" fmla="*/ 14 h 62"/>
                <a:gd name="T48" fmla="*/ 27 w 61"/>
                <a:gd name="T49" fmla="*/ 3 h 62"/>
                <a:gd name="T50" fmla="*/ 30 w 61"/>
                <a:gd name="T5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1" h="62">
                  <a:moveTo>
                    <a:pt x="30" y="0"/>
                  </a:moveTo>
                  <a:lnTo>
                    <a:pt x="30" y="0"/>
                  </a:lnTo>
                  <a:cubicBezTo>
                    <a:pt x="32" y="0"/>
                    <a:pt x="33" y="1"/>
                    <a:pt x="34" y="3"/>
                  </a:cubicBezTo>
                  <a:cubicBezTo>
                    <a:pt x="35" y="8"/>
                    <a:pt x="36" y="11"/>
                    <a:pt x="37" y="14"/>
                  </a:cubicBezTo>
                  <a:cubicBezTo>
                    <a:pt x="38" y="17"/>
                    <a:pt x="39" y="19"/>
                    <a:pt x="41" y="21"/>
                  </a:cubicBezTo>
                  <a:cubicBezTo>
                    <a:pt x="42" y="23"/>
                    <a:pt x="44" y="24"/>
                    <a:pt x="47" y="25"/>
                  </a:cubicBezTo>
                  <a:cubicBezTo>
                    <a:pt x="50" y="26"/>
                    <a:pt x="54" y="27"/>
                    <a:pt x="58" y="28"/>
                  </a:cubicBezTo>
                  <a:cubicBezTo>
                    <a:pt x="60" y="28"/>
                    <a:pt x="61" y="29"/>
                    <a:pt x="61" y="31"/>
                  </a:cubicBezTo>
                  <a:cubicBezTo>
                    <a:pt x="61" y="33"/>
                    <a:pt x="60" y="34"/>
                    <a:pt x="58" y="34"/>
                  </a:cubicBezTo>
                  <a:cubicBezTo>
                    <a:pt x="54" y="35"/>
                    <a:pt x="50" y="36"/>
                    <a:pt x="47" y="37"/>
                  </a:cubicBezTo>
                  <a:cubicBezTo>
                    <a:pt x="44" y="38"/>
                    <a:pt x="42" y="39"/>
                    <a:pt x="41" y="41"/>
                  </a:cubicBezTo>
                  <a:cubicBezTo>
                    <a:pt x="39" y="43"/>
                    <a:pt x="38" y="45"/>
                    <a:pt x="37" y="48"/>
                  </a:cubicBezTo>
                  <a:cubicBezTo>
                    <a:pt x="36" y="51"/>
                    <a:pt x="35" y="54"/>
                    <a:pt x="34" y="59"/>
                  </a:cubicBezTo>
                  <a:cubicBezTo>
                    <a:pt x="33" y="61"/>
                    <a:pt x="32" y="62"/>
                    <a:pt x="30" y="62"/>
                  </a:cubicBezTo>
                  <a:cubicBezTo>
                    <a:pt x="29" y="62"/>
                    <a:pt x="27" y="61"/>
                    <a:pt x="27" y="59"/>
                  </a:cubicBezTo>
                  <a:cubicBezTo>
                    <a:pt x="26" y="54"/>
                    <a:pt x="25" y="51"/>
                    <a:pt x="24" y="48"/>
                  </a:cubicBezTo>
                  <a:cubicBezTo>
                    <a:pt x="23" y="45"/>
                    <a:pt x="22" y="43"/>
                    <a:pt x="20" y="41"/>
                  </a:cubicBezTo>
                  <a:cubicBezTo>
                    <a:pt x="19" y="39"/>
                    <a:pt x="16" y="38"/>
                    <a:pt x="14" y="37"/>
                  </a:cubicBezTo>
                  <a:cubicBezTo>
                    <a:pt x="11" y="36"/>
                    <a:pt x="7" y="35"/>
                    <a:pt x="3" y="34"/>
                  </a:cubicBezTo>
                  <a:cubicBezTo>
                    <a:pt x="1" y="34"/>
                    <a:pt x="0" y="33"/>
                    <a:pt x="0" y="31"/>
                  </a:cubicBezTo>
                  <a:cubicBezTo>
                    <a:pt x="0" y="29"/>
                    <a:pt x="1" y="28"/>
                    <a:pt x="3" y="28"/>
                  </a:cubicBezTo>
                  <a:cubicBezTo>
                    <a:pt x="7" y="27"/>
                    <a:pt x="11" y="26"/>
                    <a:pt x="14" y="25"/>
                  </a:cubicBezTo>
                  <a:cubicBezTo>
                    <a:pt x="16" y="24"/>
                    <a:pt x="19" y="23"/>
                    <a:pt x="20" y="21"/>
                  </a:cubicBezTo>
                  <a:cubicBezTo>
                    <a:pt x="22" y="19"/>
                    <a:pt x="23" y="17"/>
                    <a:pt x="24" y="14"/>
                  </a:cubicBezTo>
                  <a:cubicBezTo>
                    <a:pt x="25" y="11"/>
                    <a:pt x="26" y="8"/>
                    <a:pt x="27" y="3"/>
                  </a:cubicBezTo>
                  <a:cubicBezTo>
                    <a:pt x="27" y="1"/>
                    <a:pt x="29" y="0"/>
                    <a:pt x="30" y="0"/>
                  </a:cubicBezTo>
                  <a:close/>
                </a:path>
              </a:pathLst>
            </a:custGeom>
            <a:solidFill>
              <a:srgbClr val="0078D4"/>
            </a:soli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80808"/>
                </a:solidFill>
                <a:effectLst/>
                <a:uLnTx/>
                <a:uFillTx/>
                <a:latin typeface="Segoe UI"/>
                <a:ea typeface="+mn-ea"/>
                <a:cs typeface="+mn-cs"/>
              </a:endParaRPr>
            </a:p>
          </p:txBody>
        </p:sp>
      </p:grpSp>
      <p:cxnSp>
        <p:nvCxnSpPr>
          <p:cNvPr id="3" name="Straight Arrow Connector 2">
            <a:extLst>
              <a:ext uri="{FF2B5EF4-FFF2-40B4-BE49-F238E27FC236}">
                <a16:creationId xmlns:a16="http://schemas.microsoft.com/office/drawing/2014/main" id="{8C708C27-5FA6-1102-E6A4-AA190BC895EB}"/>
              </a:ext>
              <a:ext uri="{C183D7F6-B498-43B3-948B-1728B52AA6E4}">
                <adec:decorative xmlns:adec="http://schemas.microsoft.com/office/drawing/2017/decorative" val="1"/>
              </a:ext>
            </a:extLst>
          </p:cNvPr>
          <p:cNvCxnSpPr>
            <a:cxnSpLocks/>
          </p:cNvCxnSpPr>
          <p:nvPr/>
        </p:nvCxnSpPr>
        <p:spPr>
          <a:xfrm>
            <a:off x="7012150" y="2602122"/>
            <a:ext cx="3363172" cy="0"/>
          </a:xfrm>
          <a:prstGeom prst="straightConnector1">
            <a:avLst/>
          </a:prstGeom>
          <a:ln w="25400">
            <a:gradFill>
              <a:gsLst>
                <a:gs pos="0">
                  <a:schemeClr val="accent1">
                    <a:lumMod val="5000"/>
                    <a:lumOff val="95000"/>
                    <a:alpha val="0"/>
                  </a:schemeClr>
                </a:gs>
                <a:gs pos="62000">
                  <a:schemeClr val="accent3"/>
                </a:gs>
                <a:gs pos="100000">
                  <a:schemeClr val="accent1"/>
                </a:gs>
              </a:gsLst>
              <a:lin ang="0" scaled="0"/>
            </a:gradFill>
            <a:headEnd type="none"/>
            <a:tailEnd type="arrow" w="lg" len="med"/>
          </a:ln>
        </p:spPr>
        <p:style>
          <a:lnRef idx="1">
            <a:schemeClr val="accent1"/>
          </a:lnRef>
          <a:fillRef idx="0">
            <a:schemeClr val="accent1"/>
          </a:fillRef>
          <a:effectRef idx="0">
            <a:schemeClr val="accent1"/>
          </a:effectRef>
          <a:fontRef idx="minor">
            <a:schemeClr val="tx1"/>
          </a:fontRef>
        </p:style>
      </p:cxnSp>
      <p:cxnSp>
        <p:nvCxnSpPr>
          <p:cNvPr id="8" name="Straight Arrow Connector 7">
            <a:extLst>
              <a:ext uri="{FF2B5EF4-FFF2-40B4-BE49-F238E27FC236}">
                <a16:creationId xmlns:a16="http://schemas.microsoft.com/office/drawing/2014/main" id="{9AEE173C-9AF1-FC2E-8E82-77E556D2B0D8}"/>
              </a:ext>
              <a:ext uri="{C183D7F6-B498-43B3-948B-1728B52AA6E4}">
                <adec:decorative xmlns:adec="http://schemas.microsoft.com/office/drawing/2017/decorative" val="1"/>
              </a:ext>
            </a:extLst>
          </p:cNvPr>
          <p:cNvCxnSpPr>
            <a:cxnSpLocks/>
          </p:cNvCxnSpPr>
          <p:nvPr/>
        </p:nvCxnSpPr>
        <p:spPr>
          <a:xfrm flipH="1">
            <a:off x="1969803" y="2591845"/>
            <a:ext cx="3205879" cy="0"/>
          </a:xfrm>
          <a:prstGeom prst="straightConnector1">
            <a:avLst/>
          </a:prstGeom>
          <a:ln w="25400">
            <a:gradFill>
              <a:gsLst>
                <a:gs pos="0">
                  <a:schemeClr val="accent1">
                    <a:lumMod val="5000"/>
                    <a:lumOff val="95000"/>
                    <a:alpha val="0"/>
                  </a:schemeClr>
                </a:gs>
                <a:gs pos="62000">
                  <a:schemeClr val="accent3"/>
                </a:gs>
                <a:gs pos="100000">
                  <a:schemeClr val="accent1"/>
                </a:gs>
              </a:gsLst>
              <a:lin ang="0" scaled="0"/>
            </a:gradFill>
            <a:headEnd type="none"/>
            <a:tailEnd type="arrow" w="lg"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736192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3ACC7A42-6993-8BE0-440A-8D9F64F9A85F}"/>
              </a:ext>
              <a:ext uri="{C183D7F6-B498-43B3-948B-1728B52AA6E4}">
                <adec:decorative xmlns:adec="http://schemas.microsoft.com/office/drawing/2017/decorative" val="1"/>
              </a:ext>
            </a:extLst>
          </p:cNvPr>
          <p:cNvGrpSpPr>
            <a:grpSpLocks noGrp="1" noUngrp="1" noRot="1" noMove="1" noResize="1"/>
          </p:cNvGrpSpPr>
          <p:nvPr/>
        </p:nvGrpSpPr>
        <p:grpSpPr>
          <a:xfrm>
            <a:off x="0" y="59417"/>
            <a:ext cx="12296446" cy="6858000"/>
            <a:chOff x="0" y="0"/>
            <a:chExt cx="12296446" cy="6858000"/>
          </a:xfrm>
        </p:grpSpPr>
        <p:grpSp>
          <p:nvGrpSpPr>
            <p:cNvPr id="12" name="Group 11">
              <a:extLst>
                <a:ext uri="{FF2B5EF4-FFF2-40B4-BE49-F238E27FC236}">
                  <a16:creationId xmlns:a16="http://schemas.microsoft.com/office/drawing/2014/main" id="{F6C239EF-9210-1ED8-5168-B1679D3B6835}"/>
                </a:ext>
              </a:extLst>
            </p:cNvPr>
            <p:cNvGrpSpPr>
              <a:grpSpLocks noGrp="1" noUngrp="1" noRot="1" noMove="1" noResize="1"/>
            </p:cNvGrpSpPr>
            <p:nvPr userDrawn="1"/>
          </p:nvGrpSpPr>
          <p:grpSpPr>
            <a:xfrm>
              <a:off x="0" y="0"/>
              <a:ext cx="12192000" cy="6858000"/>
              <a:chOff x="0" y="0"/>
              <a:chExt cx="12192000" cy="6858000"/>
            </a:xfrm>
          </p:grpSpPr>
          <p:grpSp>
            <p:nvGrpSpPr>
              <p:cNvPr id="25" name="Group 24">
                <a:extLst>
                  <a:ext uri="{FF2B5EF4-FFF2-40B4-BE49-F238E27FC236}">
                    <a16:creationId xmlns:a16="http://schemas.microsoft.com/office/drawing/2014/main" id="{B3E912F7-492C-857D-FF94-7A4C8F5DB342}"/>
                  </a:ext>
                </a:extLst>
              </p:cNvPr>
              <p:cNvGrpSpPr>
                <a:grpSpLocks noGrp="1" noUngrp="1" noRot="1" noMove="1" noResize="1"/>
              </p:cNvGrpSpPr>
              <p:nvPr userDrawn="1"/>
            </p:nvGrpSpPr>
            <p:grpSpPr>
              <a:xfrm>
                <a:off x="3689874" y="0"/>
                <a:ext cx="8502126" cy="6858000"/>
                <a:chOff x="6892376" y="0"/>
                <a:chExt cx="5299623" cy="6858000"/>
              </a:xfrm>
            </p:grpSpPr>
            <p:pic>
              <p:nvPicPr>
                <p:cNvPr id="27" name="Picture 26">
                  <a:extLst>
                    <a:ext uri="{FF2B5EF4-FFF2-40B4-BE49-F238E27FC236}">
                      <a16:creationId xmlns:a16="http://schemas.microsoft.com/office/drawing/2014/main" id="{10748909-F2D0-93F0-50F2-263536A503D3}"/>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nvPicPr>
              <p:blipFill rotWithShape="1">
                <a:blip r:embed="rId3" cstate="email">
                  <a:extLst>
                    <a:ext uri="{BEBA8EAE-BF5A-486C-A8C5-ECC9F3942E4B}">
                      <a14:imgProps xmlns:a14="http://schemas.microsoft.com/office/drawing/2010/main">
                        <a14:imgLayer r:embed="rId4">
                          <a14:imgEffect>
                            <a14:sharpenSoften amount="-100000"/>
                          </a14:imgEffect>
                        </a14:imgLayer>
                      </a14:imgProps>
                    </a:ext>
                    <a:ext uri="{28A0092B-C50C-407E-A947-70E740481C1C}">
                      <a14:useLocalDpi xmlns:a14="http://schemas.microsoft.com/office/drawing/2010/main" val="0"/>
                    </a:ext>
                  </a:extLst>
                </a:blip>
                <a:srcRect l="16919" t="4793" r="55136" b="5416"/>
                <a:stretch/>
              </p:blipFill>
              <p:spPr>
                <a:xfrm>
                  <a:off x="7347856" y="0"/>
                  <a:ext cx="4844143" cy="6858000"/>
                </a:xfrm>
                <a:prstGeom prst="rect">
                  <a:avLst/>
                </a:prstGeom>
              </p:spPr>
            </p:pic>
            <p:sp>
              <p:nvSpPr>
                <p:cNvPr id="28" name="Rectangle 27">
                  <a:extLst>
                    <a:ext uri="{FF2B5EF4-FFF2-40B4-BE49-F238E27FC236}">
                      <a16:creationId xmlns:a16="http://schemas.microsoft.com/office/drawing/2014/main" id="{0B1EF512-8C6B-D6A5-E929-150121CA248B}"/>
                    </a:ext>
                    <a:ext uri="{C183D7F6-B498-43B3-948B-1728B52AA6E4}">
                      <adec:decorative xmlns:adec="http://schemas.microsoft.com/office/drawing/2017/decorative" val="1"/>
                    </a:ext>
                  </a:extLst>
                </p:cNvPr>
                <p:cNvSpPr>
                  <a:spLocks noGrp="1" noRot="1" noMove="1" noResize="1" noEditPoints="1" noAdjustHandles="1" noChangeArrowheads="1" noChangeShapeType="1"/>
                </p:cNvSpPr>
                <p:nvPr/>
              </p:nvSpPr>
              <p:spPr bwMode="auto">
                <a:xfrm>
                  <a:off x="6892376" y="0"/>
                  <a:ext cx="3173184" cy="6858000"/>
                </a:xfrm>
                <a:prstGeom prst="rect">
                  <a:avLst/>
                </a:prstGeom>
                <a:gradFill flip="none" rotWithShape="1">
                  <a:gsLst>
                    <a:gs pos="19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grpSp>
          <p:sp>
            <p:nvSpPr>
              <p:cNvPr id="26" name="Rectangle 25">
                <a:extLst>
                  <a:ext uri="{FF2B5EF4-FFF2-40B4-BE49-F238E27FC236}">
                    <a16:creationId xmlns:a16="http://schemas.microsoft.com/office/drawing/2014/main" id="{555C2DED-CCD0-1294-2D04-3EDE019CDFD4}"/>
                  </a:ext>
                </a:extLst>
              </p:cNvPr>
              <p:cNvSpPr>
                <a:spLocks noGrp="1" noRot="1" noMove="1" noResize="1" noEditPoints="1" noAdjustHandles="1" noChangeArrowheads="1" noChangeShapeType="1"/>
              </p:cNvSpPr>
              <p:nvPr userDrawn="1"/>
            </p:nvSpPr>
            <p:spPr bwMode="auto">
              <a:xfrm>
                <a:off x="0" y="0"/>
                <a:ext cx="6508376" cy="6858000"/>
              </a:xfrm>
              <a:prstGeom prst="rect">
                <a:avLst/>
              </a:prstGeom>
              <a:gradFill flip="none" rotWithShape="1">
                <a:gsLst>
                  <a:gs pos="66000">
                    <a:schemeClr val="bg1"/>
                  </a:gs>
                  <a:gs pos="100000">
                    <a:schemeClr val="bg1">
                      <a:alpha val="0"/>
                    </a:schemeClr>
                  </a:gs>
                </a:gsLst>
                <a:lin ang="0" scaled="1"/>
                <a:tileRect/>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grpSp>
        <p:pic>
          <p:nvPicPr>
            <p:cNvPr id="16" name="Picture 15" descr="Background pattern&#10;&#10;Description automatically generated">
              <a:extLst>
                <a:ext uri="{FF2B5EF4-FFF2-40B4-BE49-F238E27FC236}">
                  <a16:creationId xmlns:a16="http://schemas.microsoft.com/office/drawing/2014/main" id="{98A46413-753B-4E07-A7DE-E0535D04C8CC}"/>
                </a:ext>
              </a:extLst>
            </p:cNvPr>
            <p:cNvPicPr>
              <a:picLocks noGrp="1" noRot="1" noChangeAspect="1" noMove="1" noResize="1" noEditPoints="1" noAdjustHandles="1" noChangeArrowheads="1" noChangeShapeType="1" noCrop="1"/>
            </p:cNvPicPr>
            <p:nvPr userDrawn="1"/>
          </p:nvPicPr>
          <p:blipFill>
            <a:blip r:embed="rId5" cstate="print">
              <a:alphaModFix amt="50000"/>
              <a:extLst>
                <a:ext uri="{BEBA8EAE-BF5A-486C-A8C5-ECC9F3942E4B}">
                  <a14:imgProps xmlns:a14="http://schemas.microsoft.com/office/drawing/2010/main">
                    <a14:imgLayer r:embed="rId6">
                      <a14:imgEffect>
                        <a14:brightnessContrast bright="-5000"/>
                      </a14:imgEffect>
                    </a14:imgLayer>
                  </a14:imgProps>
                </a:ex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3" name="Rectangle 22">
              <a:extLst>
                <a:ext uri="{FF2B5EF4-FFF2-40B4-BE49-F238E27FC236}">
                  <a16:creationId xmlns:a16="http://schemas.microsoft.com/office/drawing/2014/main" id="{5FB5CD07-23A7-5B60-181B-E6285E8DF5D1}"/>
                </a:ext>
              </a:extLst>
            </p:cNvPr>
            <p:cNvSpPr>
              <a:spLocks noGrp="1" noRot="1" noMove="1" noResize="1" noEditPoints="1" noAdjustHandles="1" noChangeArrowheads="1" noChangeShapeType="1"/>
            </p:cNvSpPr>
            <p:nvPr userDrawn="1"/>
          </p:nvSpPr>
          <p:spPr bwMode="auto">
            <a:xfrm>
              <a:off x="0" y="0"/>
              <a:ext cx="12296446" cy="6858000"/>
            </a:xfrm>
            <a:prstGeom prst="rect">
              <a:avLst/>
            </a:prstGeom>
            <a:gradFill>
              <a:gsLst>
                <a:gs pos="0">
                  <a:schemeClr val="bg1"/>
                </a:gs>
                <a:gs pos="38000">
                  <a:schemeClr val="bg1">
                    <a:alpha val="0"/>
                  </a:schemeClr>
                </a:gs>
              </a:gsLst>
              <a:lin ang="2400000" scaled="0"/>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grpSp>
      <p:sp>
        <p:nvSpPr>
          <p:cNvPr id="15" name="Title 2">
            <a:extLst>
              <a:ext uri="{FF2B5EF4-FFF2-40B4-BE49-F238E27FC236}">
                <a16:creationId xmlns:a16="http://schemas.microsoft.com/office/drawing/2014/main" id="{BAAE2A05-E2AC-2FE8-E84D-C236462ECFE8}"/>
              </a:ext>
            </a:extLst>
          </p:cNvPr>
          <p:cNvSpPr>
            <a:spLocks noGrp="1"/>
          </p:cNvSpPr>
          <p:nvPr>
            <p:ph type="title"/>
          </p:nvPr>
        </p:nvSpPr>
        <p:spPr>
          <a:xfrm>
            <a:off x="590868" y="471216"/>
            <a:ext cx="11018520" cy="430887"/>
          </a:xfrm>
        </p:spPr>
        <p:txBody>
          <a:bodyPr>
            <a:noAutofit/>
          </a:bodyPr>
          <a:lstStyle/>
          <a:p>
            <a:r>
              <a:rPr lang="en-US" sz="3200"/>
              <a:t>Scenario | Template</a:t>
            </a:r>
          </a:p>
        </p:txBody>
      </p:sp>
      <p:sp>
        <p:nvSpPr>
          <p:cNvPr id="9" name="Rectangle: Rounded Corners 8">
            <a:extLst>
              <a:ext uri="{FF2B5EF4-FFF2-40B4-BE49-F238E27FC236}">
                <a16:creationId xmlns:a16="http://schemas.microsoft.com/office/drawing/2014/main" id="{D8F142C0-EF6C-AA5B-9CC8-633DDC7A8B86}"/>
              </a:ext>
              <a:ext uri="{C183D7F6-B498-43B3-948B-1728B52AA6E4}">
                <adec:decorative xmlns:adec="http://schemas.microsoft.com/office/drawing/2017/decorative" val="1"/>
              </a:ext>
            </a:extLst>
          </p:cNvPr>
          <p:cNvSpPr/>
          <p:nvPr/>
        </p:nvSpPr>
        <p:spPr bwMode="auto">
          <a:xfrm>
            <a:off x="8097023" y="1306985"/>
            <a:ext cx="3512366" cy="5491598"/>
          </a:xfrm>
          <a:prstGeom prst="roundRect">
            <a:avLst>
              <a:gd name="adj" fmla="val 3648"/>
            </a:avLst>
          </a:prstGeom>
          <a:solidFill>
            <a:schemeClr val="bg1">
              <a:alpha val="50000"/>
            </a:schemeClr>
          </a:solidFill>
          <a:ln w="9525">
            <a:solidFill>
              <a:schemeClr val="bg1">
                <a:alpha val="46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7160" tIns="137160" rIns="137160" bIns="91440" numCol="1" spcCol="0" rtlCol="0" fromWordArt="0" anchor="t" anchorCtr="0" forceAA="0" compatLnSpc="1">
            <a:prstTxWarp prst="textNoShape">
              <a:avLst/>
            </a:prstTxWarp>
            <a:noAutofit/>
          </a:bodyPr>
          <a:lstStyle/>
          <a:p>
            <a:pPr marL="0" marR="0" lvl="0" indent="0" algn="l" defTabSz="1280160" rtl="0" eaLnBrk="1" fontAlgn="auto" latinLnBrk="0" hangingPunct="1">
              <a:lnSpc>
                <a:spcPct val="90000"/>
              </a:lnSpc>
              <a:spcBef>
                <a:spcPts val="600"/>
              </a:spcBef>
              <a:spcAft>
                <a:spcPts val="600"/>
              </a:spcAft>
              <a:buClrTx/>
              <a:buSzTx/>
              <a:buFontTx/>
              <a:buNone/>
              <a:tabLst/>
              <a:defRPr/>
            </a:pPr>
            <a:endParaRPr kumimoji="0" lang="en-US" sz="1000" b="0" i="0" u="none" strike="noStrike" kern="1200" cap="none" spc="0" normalizeH="0" baseline="0" noProof="0">
              <a:ln>
                <a:noFill/>
              </a:ln>
              <a:solidFill>
                <a:srgbClr val="080808"/>
              </a:solidFill>
              <a:effectLst/>
              <a:uLnTx/>
              <a:uFillTx/>
              <a:latin typeface="Segoe UI"/>
              <a:ea typeface="+mn-ea"/>
              <a:cs typeface="Segoe UI" pitchFamily="34" charset="0"/>
            </a:endParaRPr>
          </a:p>
        </p:txBody>
      </p:sp>
      <p:sp>
        <p:nvSpPr>
          <p:cNvPr id="3" name="Rectangle: Rounded Corners 2">
            <a:extLst>
              <a:ext uri="{FF2B5EF4-FFF2-40B4-BE49-F238E27FC236}">
                <a16:creationId xmlns:a16="http://schemas.microsoft.com/office/drawing/2014/main" id="{36602693-0016-829C-C6D4-FCFCCECA9862}"/>
              </a:ext>
              <a:ext uri="{C183D7F6-B498-43B3-948B-1728B52AA6E4}">
                <adec:decorative xmlns:adec="http://schemas.microsoft.com/office/drawing/2017/decorative" val="1"/>
              </a:ext>
            </a:extLst>
          </p:cNvPr>
          <p:cNvSpPr/>
          <p:nvPr/>
        </p:nvSpPr>
        <p:spPr bwMode="auto">
          <a:xfrm>
            <a:off x="584200" y="1306986"/>
            <a:ext cx="7270750" cy="1306136"/>
          </a:xfrm>
          <a:prstGeom prst="roundRect">
            <a:avLst>
              <a:gd name="adj" fmla="val 9723"/>
            </a:avLst>
          </a:prstGeom>
          <a:solidFill>
            <a:schemeClr val="bg1">
              <a:alpha val="50000"/>
            </a:schemeClr>
          </a:solidFill>
          <a:ln w="9525">
            <a:solidFill>
              <a:schemeClr val="bg1">
                <a:alpha val="46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7160" tIns="137160" rIns="137160" bIns="9144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endParaRPr kumimoji="0" lang="en-US" sz="13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p:txBody>
      </p:sp>
      <p:sp>
        <p:nvSpPr>
          <p:cNvPr id="10" name="Rectangle: Rounded Corners 9">
            <a:extLst>
              <a:ext uri="{FF2B5EF4-FFF2-40B4-BE49-F238E27FC236}">
                <a16:creationId xmlns:a16="http://schemas.microsoft.com/office/drawing/2014/main" id="{38C2961F-5610-2A3E-A196-740DFA616316}"/>
              </a:ext>
              <a:ext uri="{C183D7F6-B498-43B3-948B-1728B52AA6E4}">
                <adec:decorative xmlns:adec="http://schemas.microsoft.com/office/drawing/2017/decorative" val="1"/>
              </a:ext>
            </a:extLst>
          </p:cNvPr>
          <p:cNvSpPr/>
          <p:nvPr/>
        </p:nvSpPr>
        <p:spPr bwMode="auto">
          <a:xfrm>
            <a:off x="584199" y="2874782"/>
            <a:ext cx="7248235" cy="1514338"/>
          </a:xfrm>
          <a:prstGeom prst="roundRect">
            <a:avLst>
              <a:gd name="adj" fmla="val 9723"/>
            </a:avLst>
          </a:prstGeom>
          <a:solidFill>
            <a:schemeClr val="bg1">
              <a:alpha val="50000"/>
            </a:schemeClr>
          </a:solidFill>
          <a:ln w="9525">
            <a:solidFill>
              <a:schemeClr val="bg1">
                <a:alpha val="46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7160" tIns="137160" rIns="137160" bIns="9144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endParaRPr kumimoji="0" lang="en-US" sz="13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p:txBody>
      </p:sp>
      <p:sp>
        <p:nvSpPr>
          <p:cNvPr id="11" name="Rectangle: Rounded Corners 10">
            <a:extLst>
              <a:ext uri="{FF2B5EF4-FFF2-40B4-BE49-F238E27FC236}">
                <a16:creationId xmlns:a16="http://schemas.microsoft.com/office/drawing/2014/main" id="{9A339A2F-74C9-ABDD-8614-4F24EA868DA8}"/>
              </a:ext>
              <a:ext uri="{C183D7F6-B498-43B3-948B-1728B52AA6E4}">
                <adec:decorative xmlns:adec="http://schemas.microsoft.com/office/drawing/2017/decorative" val="1"/>
              </a:ext>
            </a:extLst>
          </p:cNvPr>
          <p:cNvSpPr/>
          <p:nvPr/>
        </p:nvSpPr>
        <p:spPr bwMode="auto">
          <a:xfrm>
            <a:off x="584200" y="4561823"/>
            <a:ext cx="7270749" cy="1426858"/>
          </a:xfrm>
          <a:prstGeom prst="roundRect">
            <a:avLst>
              <a:gd name="adj" fmla="val 9723"/>
            </a:avLst>
          </a:prstGeom>
          <a:solidFill>
            <a:schemeClr val="bg1">
              <a:alpha val="50000"/>
            </a:schemeClr>
          </a:solidFill>
          <a:ln w="9525">
            <a:solidFill>
              <a:schemeClr val="bg1">
                <a:alpha val="46000"/>
              </a:schemeClr>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37160" tIns="137160" rIns="137160" bIns="91440" numCol="1" spcCol="0" rtlCol="0" fromWordArt="0" anchor="t" anchorCtr="0" forceAA="0" compatLnSpc="1">
            <a:prstTxWarp prst="textNoShape">
              <a:avLst/>
            </a:prstTxWarp>
            <a:noAutofit/>
          </a:bodyPr>
          <a:lstStyle/>
          <a:p>
            <a:pPr marL="0" marR="0" lvl="0" indent="0" algn="l" defTabSz="914400" rtl="0" eaLnBrk="1" fontAlgn="auto" latinLnBrk="0" hangingPunct="1">
              <a:lnSpc>
                <a:spcPct val="100000"/>
              </a:lnSpc>
              <a:spcBef>
                <a:spcPts val="600"/>
              </a:spcBef>
              <a:spcAft>
                <a:spcPts val="0"/>
              </a:spcAft>
              <a:buClrTx/>
              <a:buSzPct val="100000"/>
              <a:buFontTx/>
              <a:buNone/>
              <a:tabLst/>
              <a:defRPr/>
            </a:pPr>
            <a:endParaRPr kumimoji="0" lang="en-US" sz="13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p:txBody>
      </p:sp>
      <p:grpSp>
        <p:nvGrpSpPr>
          <p:cNvPr id="21" name="Group 20">
            <a:extLst>
              <a:ext uri="{FF2B5EF4-FFF2-40B4-BE49-F238E27FC236}">
                <a16:creationId xmlns:a16="http://schemas.microsoft.com/office/drawing/2014/main" id="{D91C9849-71D6-4E47-ABDC-9461C158E039}"/>
              </a:ext>
              <a:ext uri="{C183D7F6-B498-43B3-948B-1728B52AA6E4}">
                <adec:decorative xmlns:adec="http://schemas.microsoft.com/office/drawing/2017/decorative" val="1"/>
              </a:ext>
            </a:extLst>
          </p:cNvPr>
          <p:cNvGrpSpPr/>
          <p:nvPr/>
        </p:nvGrpSpPr>
        <p:grpSpPr>
          <a:xfrm>
            <a:off x="740195" y="1478261"/>
            <a:ext cx="380391" cy="378950"/>
            <a:chOff x="722532" y="2065617"/>
            <a:chExt cx="419101" cy="417513"/>
          </a:xfrm>
        </p:grpSpPr>
        <p:sp>
          <p:nvSpPr>
            <p:cNvPr id="13" name="Freeform 18">
              <a:extLst>
                <a:ext uri="{FF2B5EF4-FFF2-40B4-BE49-F238E27FC236}">
                  <a16:creationId xmlns:a16="http://schemas.microsoft.com/office/drawing/2014/main" id="{80533F9D-E859-C53B-4D8F-EC6C56FF6D82}"/>
                </a:ext>
              </a:extLst>
            </p:cNvPr>
            <p:cNvSpPr>
              <a:spLocks/>
            </p:cNvSpPr>
            <p:nvPr/>
          </p:nvSpPr>
          <p:spPr bwMode="auto">
            <a:xfrm>
              <a:off x="722532" y="2065617"/>
              <a:ext cx="104775" cy="103188"/>
            </a:xfrm>
            <a:custGeom>
              <a:avLst/>
              <a:gdLst>
                <a:gd name="T0" fmla="*/ 0 w 106"/>
                <a:gd name="T1" fmla="*/ 0 h 105"/>
                <a:gd name="T2" fmla="*/ 0 w 106"/>
                <a:gd name="T3" fmla="*/ 0 h 105"/>
                <a:gd name="T4" fmla="*/ 0 w 106"/>
                <a:gd name="T5" fmla="*/ 105 h 105"/>
                <a:gd name="T6" fmla="*/ 26 w 106"/>
                <a:gd name="T7" fmla="*/ 105 h 105"/>
                <a:gd name="T8" fmla="*/ 26 w 106"/>
                <a:gd name="T9" fmla="*/ 26 h 105"/>
                <a:gd name="T10" fmla="*/ 106 w 106"/>
                <a:gd name="T11" fmla="*/ 26 h 105"/>
                <a:gd name="T12" fmla="*/ 106 w 106"/>
                <a:gd name="T13" fmla="*/ 0 h 105"/>
                <a:gd name="T14" fmla="*/ 0 w 106"/>
                <a:gd name="T15" fmla="*/ 0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 h="105">
                  <a:moveTo>
                    <a:pt x="0" y="0"/>
                  </a:moveTo>
                  <a:lnTo>
                    <a:pt x="0" y="0"/>
                  </a:lnTo>
                  <a:lnTo>
                    <a:pt x="0" y="105"/>
                  </a:lnTo>
                  <a:lnTo>
                    <a:pt x="26" y="105"/>
                  </a:lnTo>
                  <a:lnTo>
                    <a:pt x="26" y="26"/>
                  </a:lnTo>
                  <a:lnTo>
                    <a:pt x="106" y="26"/>
                  </a:lnTo>
                  <a:lnTo>
                    <a:pt x="106" y="0"/>
                  </a:lnTo>
                  <a:lnTo>
                    <a:pt x="0" y="0"/>
                  </a:lnTo>
                  <a:close/>
                </a:path>
              </a:pathLst>
            </a:custGeom>
            <a:gradFill>
              <a:gsLst>
                <a:gs pos="0">
                  <a:schemeClr val="accent1"/>
                </a:gs>
                <a:gs pos="100000">
                  <a:schemeClr val="accent3"/>
                </a:gs>
              </a:gsLst>
              <a:lin ang="16200000" scaled="1"/>
            </a:gra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30"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1A1A1A"/>
                </a:solidFill>
                <a:effectLst/>
                <a:uLnTx/>
                <a:uFillTx/>
                <a:latin typeface="Segoe UI"/>
                <a:ea typeface="+mn-ea"/>
                <a:cs typeface="+mn-cs"/>
              </a:endParaRPr>
            </a:p>
          </p:txBody>
        </p:sp>
        <p:sp>
          <p:nvSpPr>
            <p:cNvPr id="14" name="Freeform 19">
              <a:extLst>
                <a:ext uri="{FF2B5EF4-FFF2-40B4-BE49-F238E27FC236}">
                  <a16:creationId xmlns:a16="http://schemas.microsoft.com/office/drawing/2014/main" id="{BB0BFFAE-711E-BF04-F28D-B21A5C845110}"/>
                </a:ext>
              </a:extLst>
            </p:cNvPr>
            <p:cNvSpPr>
              <a:spLocks/>
            </p:cNvSpPr>
            <p:nvPr/>
          </p:nvSpPr>
          <p:spPr bwMode="auto">
            <a:xfrm>
              <a:off x="722532" y="2379942"/>
              <a:ext cx="104775" cy="103188"/>
            </a:xfrm>
            <a:custGeom>
              <a:avLst/>
              <a:gdLst>
                <a:gd name="T0" fmla="*/ 0 w 106"/>
                <a:gd name="T1" fmla="*/ 0 h 106"/>
                <a:gd name="T2" fmla="*/ 0 w 106"/>
                <a:gd name="T3" fmla="*/ 0 h 106"/>
                <a:gd name="T4" fmla="*/ 0 w 106"/>
                <a:gd name="T5" fmla="*/ 106 h 106"/>
                <a:gd name="T6" fmla="*/ 106 w 106"/>
                <a:gd name="T7" fmla="*/ 106 h 106"/>
                <a:gd name="T8" fmla="*/ 106 w 106"/>
                <a:gd name="T9" fmla="*/ 80 h 106"/>
                <a:gd name="T10" fmla="*/ 26 w 106"/>
                <a:gd name="T11" fmla="*/ 80 h 106"/>
                <a:gd name="T12" fmla="*/ 26 w 106"/>
                <a:gd name="T13" fmla="*/ 0 h 106"/>
                <a:gd name="T14" fmla="*/ 0 w 106"/>
                <a:gd name="T15" fmla="*/ 0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 h="106">
                  <a:moveTo>
                    <a:pt x="0" y="0"/>
                  </a:moveTo>
                  <a:lnTo>
                    <a:pt x="0" y="0"/>
                  </a:lnTo>
                  <a:lnTo>
                    <a:pt x="0" y="106"/>
                  </a:lnTo>
                  <a:lnTo>
                    <a:pt x="106" y="106"/>
                  </a:lnTo>
                  <a:lnTo>
                    <a:pt x="106" y="80"/>
                  </a:lnTo>
                  <a:lnTo>
                    <a:pt x="26" y="80"/>
                  </a:lnTo>
                  <a:lnTo>
                    <a:pt x="26" y="0"/>
                  </a:lnTo>
                  <a:lnTo>
                    <a:pt x="0" y="0"/>
                  </a:lnTo>
                  <a:close/>
                </a:path>
              </a:pathLst>
            </a:custGeom>
            <a:gradFill>
              <a:gsLst>
                <a:gs pos="0">
                  <a:schemeClr val="accent1"/>
                </a:gs>
                <a:gs pos="100000">
                  <a:schemeClr val="accent3"/>
                </a:gs>
              </a:gsLst>
              <a:lin ang="16200000" scaled="1"/>
            </a:gra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30"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1A1A1A"/>
                </a:solidFill>
                <a:effectLst/>
                <a:uLnTx/>
                <a:uFillTx/>
                <a:latin typeface="Segoe UI"/>
                <a:ea typeface="+mn-ea"/>
                <a:cs typeface="+mn-cs"/>
              </a:endParaRPr>
            </a:p>
          </p:txBody>
        </p:sp>
        <p:sp>
          <p:nvSpPr>
            <p:cNvPr id="17" name="Freeform 20">
              <a:extLst>
                <a:ext uri="{FF2B5EF4-FFF2-40B4-BE49-F238E27FC236}">
                  <a16:creationId xmlns:a16="http://schemas.microsoft.com/office/drawing/2014/main" id="{3501309B-8A26-58E0-57A8-96321CEF685F}"/>
                </a:ext>
              </a:extLst>
            </p:cNvPr>
            <p:cNvSpPr>
              <a:spLocks/>
            </p:cNvSpPr>
            <p:nvPr/>
          </p:nvSpPr>
          <p:spPr bwMode="auto">
            <a:xfrm>
              <a:off x="1038445" y="2065617"/>
              <a:ext cx="103188" cy="103188"/>
            </a:xfrm>
            <a:custGeom>
              <a:avLst/>
              <a:gdLst>
                <a:gd name="T0" fmla="*/ 0 w 106"/>
                <a:gd name="T1" fmla="*/ 0 h 105"/>
                <a:gd name="T2" fmla="*/ 0 w 106"/>
                <a:gd name="T3" fmla="*/ 0 h 105"/>
                <a:gd name="T4" fmla="*/ 0 w 106"/>
                <a:gd name="T5" fmla="*/ 26 h 105"/>
                <a:gd name="T6" fmla="*/ 79 w 106"/>
                <a:gd name="T7" fmla="*/ 26 h 105"/>
                <a:gd name="T8" fmla="*/ 79 w 106"/>
                <a:gd name="T9" fmla="*/ 105 h 105"/>
                <a:gd name="T10" fmla="*/ 106 w 106"/>
                <a:gd name="T11" fmla="*/ 105 h 105"/>
                <a:gd name="T12" fmla="*/ 106 w 106"/>
                <a:gd name="T13" fmla="*/ 0 h 105"/>
                <a:gd name="T14" fmla="*/ 0 w 106"/>
                <a:gd name="T15" fmla="*/ 0 h 1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 h="105">
                  <a:moveTo>
                    <a:pt x="0" y="0"/>
                  </a:moveTo>
                  <a:lnTo>
                    <a:pt x="0" y="0"/>
                  </a:lnTo>
                  <a:lnTo>
                    <a:pt x="0" y="26"/>
                  </a:lnTo>
                  <a:lnTo>
                    <a:pt x="79" y="26"/>
                  </a:lnTo>
                  <a:lnTo>
                    <a:pt x="79" y="105"/>
                  </a:lnTo>
                  <a:lnTo>
                    <a:pt x="106" y="105"/>
                  </a:lnTo>
                  <a:lnTo>
                    <a:pt x="106" y="0"/>
                  </a:lnTo>
                  <a:lnTo>
                    <a:pt x="0" y="0"/>
                  </a:lnTo>
                  <a:close/>
                </a:path>
              </a:pathLst>
            </a:custGeom>
            <a:gradFill>
              <a:gsLst>
                <a:gs pos="0">
                  <a:schemeClr val="accent1"/>
                </a:gs>
                <a:gs pos="100000">
                  <a:schemeClr val="accent3"/>
                </a:gs>
              </a:gsLst>
              <a:lin ang="16200000" scaled="1"/>
            </a:gra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30"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1A1A1A"/>
                </a:solidFill>
                <a:effectLst/>
                <a:uLnTx/>
                <a:uFillTx/>
                <a:latin typeface="Segoe UI"/>
                <a:ea typeface="+mn-ea"/>
                <a:cs typeface="+mn-cs"/>
              </a:endParaRPr>
            </a:p>
          </p:txBody>
        </p:sp>
        <p:sp>
          <p:nvSpPr>
            <p:cNvPr id="18" name="Freeform 21">
              <a:extLst>
                <a:ext uri="{FF2B5EF4-FFF2-40B4-BE49-F238E27FC236}">
                  <a16:creationId xmlns:a16="http://schemas.microsoft.com/office/drawing/2014/main" id="{8B8CC6A8-C205-AA4C-03D9-5C6C48D537EC}"/>
                </a:ext>
              </a:extLst>
            </p:cNvPr>
            <p:cNvSpPr>
              <a:spLocks/>
            </p:cNvSpPr>
            <p:nvPr/>
          </p:nvSpPr>
          <p:spPr bwMode="auto">
            <a:xfrm>
              <a:off x="1038445" y="2379942"/>
              <a:ext cx="103188" cy="103188"/>
            </a:xfrm>
            <a:custGeom>
              <a:avLst/>
              <a:gdLst>
                <a:gd name="T0" fmla="*/ 79 w 106"/>
                <a:gd name="T1" fmla="*/ 0 h 106"/>
                <a:gd name="T2" fmla="*/ 79 w 106"/>
                <a:gd name="T3" fmla="*/ 0 h 106"/>
                <a:gd name="T4" fmla="*/ 79 w 106"/>
                <a:gd name="T5" fmla="*/ 80 h 106"/>
                <a:gd name="T6" fmla="*/ 0 w 106"/>
                <a:gd name="T7" fmla="*/ 80 h 106"/>
                <a:gd name="T8" fmla="*/ 0 w 106"/>
                <a:gd name="T9" fmla="*/ 106 h 106"/>
                <a:gd name="T10" fmla="*/ 106 w 106"/>
                <a:gd name="T11" fmla="*/ 106 h 106"/>
                <a:gd name="T12" fmla="*/ 106 w 106"/>
                <a:gd name="T13" fmla="*/ 0 h 106"/>
                <a:gd name="T14" fmla="*/ 79 w 106"/>
                <a:gd name="T15" fmla="*/ 0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6" h="106">
                  <a:moveTo>
                    <a:pt x="79" y="0"/>
                  </a:moveTo>
                  <a:lnTo>
                    <a:pt x="79" y="0"/>
                  </a:lnTo>
                  <a:lnTo>
                    <a:pt x="79" y="80"/>
                  </a:lnTo>
                  <a:lnTo>
                    <a:pt x="0" y="80"/>
                  </a:lnTo>
                  <a:lnTo>
                    <a:pt x="0" y="106"/>
                  </a:lnTo>
                  <a:lnTo>
                    <a:pt x="106" y="106"/>
                  </a:lnTo>
                  <a:lnTo>
                    <a:pt x="106" y="0"/>
                  </a:lnTo>
                  <a:lnTo>
                    <a:pt x="79" y="0"/>
                  </a:lnTo>
                  <a:close/>
                </a:path>
              </a:pathLst>
            </a:custGeom>
            <a:gradFill>
              <a:gsLst>
                <a:gs pos="0">
                  <a:schemeClr val="accent1"/>
                </a:gs>
                <a:gs pos="100000">
                  <a:schemeClr val="accent3"/>
                </a:gs>
              </a:gsLst>
              <a:lin ang="16200000" scaled="1"/>
            </a:gradFill>
            <a:ln w="0">
              <a:noFill/>
              <a:prstDash val="solid"/>
              <a:round/>
              <a:headEnd/>
              <a:tailEnd/>
            </a:ln>
          </p:spPr>
          <p:txBody>
            <a:bodyPr vert="horz" wrap="square" lIns="91440" tIns="45720" rIns="91440" bIns="45720" numCol="1" anchor="t" anchorCtr="0" compatLnSpc="1">
              <a:prstTxWarp prst="textNoShape">
                <a:avLst/>
              </a:prstTxWarp>
            </a:bodyPr>
            <a:lstStyle/>
            <a:p>
              <a:pPr marL="0" marR="0" lvl="0" indent="0" algn="l" defTabSz="914330"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1A1A1A"/>
                </a:solidFill>
                <a:effectLst/>
                <a:uLnTx/>
                <a:uFillTx/>
                <a:latin typeface="Segoe UI"/>
                <a:ea typeface="+mn-ea"/>
                <a:cs typeface="+mn-cs"/>
              </a:endParaRPr>
            </a:p>
          </p:txBody>
        </p:sp>
        <p:sp>
          <p:nvSpPr>
            <p:cNvPr id="19" name="Freeform 22">
              <a:extLst>
                <a:ext uri="{FF2B5EF4-FFF2-40B4-BE49-F238E27FC236}">
                  <a16:creationId xmlns:a16="http://schemas.microsoft.com/office/drawing/2014/main" id="{09AB6609-8351-6475-61DE-5207B1A0FF8A}"/>
                </a:ext>
              </a:extLst>
            </p:cNvPr>
            <p:cNvSpPr>
              <a:spLocks/>
            </p:cNvSpPr>
            <p:nvPr/>
          </p:nvSpPr>
          <p:spPr bwMode="auto">
            <a:xfrm>
              <a:off x="878107" y="2168805"/>
              <a:ext cx="106363" cy="106363"/>
            </a:xfrm>
            <a:custGeom>
              <a:avLst/>
              <a:gdLst>
                <a:gd name="T0" fmla="*/ 4 w 108"/>
                <a:gd name="T1" fmla="*/ 75 h 108"/>
                <a:gd name="T2" fmla="*/ 4 w 108"/>
                <a:gd name="T3" fmla="*/ 75 h 108"/>
                <a:gd name="T4" fmla="*/ 0 w 108"/>
                <a:gd name="T5" fmla="*/ 54 h 108"/>
                <a:gd name="T6" fmla="*/ 4 w 108"/>
                <a:gd name="T7" fmla="*/ 33 h 108"/>
                <a:gd name="T8" fmla="*/ 16 w 108"/>
                <a:gd name="T9" fmla="*/ 16 h 108"/>
                <a:gd name="T10" fmla="*/ 33 w 108"/>
                <a:gd name="T11" fmla="*/ 4 h 108"/>
                <a:gd name="T12" fmla="*/ 54 w 108"/>
                <a:gd name="T13" fmla="*/ 0 h 108"/>
                <a:gd name="T14" fmla="*/ 75 w 108"/>
                <a:gd name="T15" fmla="*/ 4 h 108"/>
                <a:gd name="T16" fmla="*/ 92 w 108"/>
                <a:gd name="T17" fmla="*/ 16 h 108"/>
                <a:gd name="T18" fmla="*/ 104 w 108"/>
                <a:gd name="T19" fmla="*/ 33 h 108"/>
                <a:gd name="T20" fmla="*/ 108 w 108"/>
                <a:gd name="T21" fmla="*/ 54 h 108"/>
                <a:gd name="T22" fmla="*/ 104 w 108"/>
                <a:gd name="T23" fmla="*/ 75 h 108"/>
                <a:gd name="T24" fmla="*/ 92 w 108"/>
                <a:gd name="T25" fmla="*/ 92 h 108"/>
                <a:gd name="T26" fmla="*/ 75 w 108"/>
                <a:gd name="T27" fmla="*/ 104 h 108"/>
                <a:gd name="T28" fmla="*/ 54 w 108"/>
                <a:gd name="T29" fmla="*/ 108 h 108"/>
                <a:gd name="T30" fmla="*/ 33 w 108"/>
                <a:gd name="T31" fmla="*/ 104 h 108"/>
                <a:gd name="T32" fmla="*/ 16 w 108"/>
                <a:gd name="T33" fmla="*/ 92 h 108"/>
                <a:gd name="T34" fmla="*/ 4 w 108"/>
                <a:gd name="T35" fmla="*/ 7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8" h="108">
                  <a:moveTo>
                    <a:pt x="4" y="75"/>
                  </a:moveTo>
                  <a:lnTo>
                    <a:pt x="4" y="75"/>
                  </a:lnTo>
                  <a:cubicBezTo>
                    <a:pt x="1" y="68"/>
                    <a:pt x="0" y="61"/>
                    <a:pt x="0" y="54"/>
                  </a:cubicBezTo>
                  <a:cubicBezTo>
                    <a:pt x="0" y="46"/>
                    <a:pt x="1" y="39"/>
                    <a:pt x="4" y="33"/>
                  </a:cubicBezTo>
                  <a:cubicBezTo>
                    <a:pt x="7" y="26"/>
                    <a:pt x="11" y="20"/>
                    <a:pt x="16" y="16"/>
                  </a:cubicBezTo>
                  <a:cubicBezTo>
                    <a:pt x="20" y="11"/>
                    <a:pt x="26" y="7"/>
                    <a:pt x="33" y="4"/>
                  </a:cubicBezTo>
                  <a:cubicBezTo>
                    <a:pt x="39" y="1"/>
                    <a:pt x="46" y="0"/>
                    <a:pt x="54" y="0"/>
                  </a:cubicBezTo>
                  <a:cubicBezTo>
                    <a:pt x="61" y="0"/>
                    <a:pt x="68" y="1"/>
                    <a:pt x="75" y="4"/>
                  </a:cubicBezTo>
                  <a:cubicBezTo>
                    <a:pt x="81" y="7"/>
                    <a:pt x="87" y="11"/>
                    <a:pt x="92" y="16"/>
                  </a:cubicBezTo>
                  <a:cubicBezTo>
                    <a:pt x="97" y="20"/>
                    <a:pt x="101" y="26"/>
                    <a:pt x="104" y="33"/>
                  </a:cubicBezTo>
                  <a:cubicBezTo>
                    <a:pt x="106" y="39"/>
                    <a:pt x="108" y="46"/>
                    <a:pt x="108" y="54"/>
                  </a:cubicBezTo>
                  <a:cubicBezTo>
                    <a:pt x="108" y="61"/>
                    <a:pt x="106" y="68"/>
                    <a:pt x="104" y="75"/>
                  </a:cubicBezTo>
                  <a:cubicBezTo>
                    <a:pt x="101" y="81"/>
                    <a:pt x="97" y="87"/>
                    <a:pt x="92" y="92"/>
                  </a:cubicBezTo>
                  <a:cubicBezTo>
                    <a:pt x="87" y="97"/>
                    <a:pt x="81" y="101"/>
                    <a:pt x="75" y="104"/>
                  </a:cubicBezTo>
                  <a:cubicBezTo>
                    <a:pt x="68" y="106"/>
                    <a:pt x="61" y="108"/>
                    <a:pt x="54" y="108"/>
                  </a:cubicBezTo>
                  <a:cubicBezTo>
                    <a:pt x="46" y="108"/>
                    <a:pt x="39" y="106"/>
                    <a:pt x="33" y="104"/>
                  </a:cubicBezTo>
                  <a:cubicBezTo>
                    <a:pt x="26" y="101"/>
                    <a:pt x="20" y="97"/>
                    <a:pt x="16" y="92"/>
                  </a:cubicBezTo>
                  <a:cubicBezTo>
                    <a:pt x="11" y="87"/>
                    <a:pt x="7" y="81"/>
                    <a:pt x="4" y="75"/>
                  </a:cubicBezTo>
                  <a:close/>
                </a:path>
              </a:pathLst>
            </a:custGeom>
            <a:noFill/>
            <a:ln w="25400" cap="rnd">
              <a:gradFill flip="none" rotWithShape="1">
                <a:gsLst>
                  <a:gs pos="0">
                    <a:schemeClr val="accent1"/>
                  </a:gs>
                  <a:gs pos="100000">
                    <a:schemeClr val="accent3"/>
                  </a:gs>
                </a:gsLst>
                <a:lin ang="16200000" scaled="1"/>
                <a:tileRect/>
              </a:gradFill>
              <a:prstDash val="solid"/>
              <a:round/>
            </a:ln>
          </p:spPr>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00000"/>
                </a:solidFill>
                <a:effectLst/>
                <a:uLnTx/>
                <a:uFillTx/>
                <a:latin typeface="Segoe UI"/>
                <a:ea typeface="+mn-ea"/>
                <a:cs typeface="+mn-cs"/>
              </a:endParaRPr>
            </a:p>
          </p:txBody>
        </p:sp>
        <p:sp>
          <p:nvSpPr>
            <p:cNvPr id="20" name="Freeform 23">
              <a:extLst>
                <a:ext uri="{FF2B5EF4-FFF2-40B4-BE49-F238E27FC236}">
                  <a16:creationId xmlns:a16="http://schemas.microsoft.com/office/drawing/2014/main" id="{F5BB3342-23EB-2B94-BEE9-31585C53220B}"/>
                </a:ext>
              </a:extLst>
            </p:cNvPr>
            <p:cNvSpPr>
              <a:spLocks/>
            </p:cNvSpPr>
            <p:nvPr/>
          </p:nvSpPr>
          <p:spPr bwMode="auto">
            <a:xfrm>
              <a:off x="851120" y="2302155"/>
              <a:ext cx="160338" cy="76200"/>
            </a:xfrm>
            <a:custGeom>
              <a:avLst/>
              <a:gdLst>
                <a:gd name="T0" fmla="*/ 0 w 162"/>
                <a:gd name="T1" fmla="*/ 77 h 77"/>
                <a:gd name="T2" fmla="*/ 0 w 162"/>
                <a:gd name="T3" fmla="*/ 77 h 77"/>
                <a:gd name="T4" fmla="*/ 6 w 162"/>
                <a:gd name="T5" fmla="*/ 49 h 77"/>
                <a:gd name="T6" fmla="*/ 23 w 162"/>
                <a:gd name="T7" fmla="*/ 24 h 77"/>
                <a:gd name="T8" fmla="*/ 49 w 162"/>
                <a:gd name="T9" fmla="*/ 6 h 77"/>
                <a:gd name="T10" fmla="*/ 81 w 162"/>
                <a:gd name="T11" fmla="*/ 0 h 77"/>
                <a:gd name="T12" fmla="*/ 113 w 162"/>
                <a:gd name="T13" fmla="*/ 6 h 77"/>
                <a:gd name="T14" fmla="*/ 139 w 162"/>
                <a:gd name="T15" fmla="*/ 23 h 77"/>
                <a:gd name="T16" fmla="*/ 156 w 162"/>
                <a:gd name="T17" fmla="*/ 49 h 77"/>
                <a:gd name="T18" fmla="*/ 162 w 162"/>
                <a:gd name="T19" fmla="*/ 77 h 77"/>
                <a:gd name="T20" fmla="*/ 0 w 162"/>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2" h="77">
                  <a:moveTo>
                    <a:pt x="0" y="77"/>
                  </a:moveTo>
                  <a:lnTo>
                    <a:pt x="0" y="77"/>
                  </a:lnTo>
                  <a:cubicBezTo>
                    <a:pt x="0" y="67"/>
                    <a:pt x="2" y="58"/>
                    <a:pt x="6" y="49"/>
                  </a:cubicBezTo>
                  <a:cubicBezTo>
                    <a:pt x="10" y="39"/>
                    <a:pt x="16" y="31"/>
                    <a:pt x="23" y="24"/>
                  </a:cubicBezTo>
                  <a:cubicBezTo>
                    <a:pt x="30" y="16"/>
                    <a:pt x="39" y="11"/>
                    <a:pt x="49" y="6"/>
                  </a:cubicBezTo>
                  <a:cubicBezTo>
                    <a:pt x="59" y="2"/>
                    <a:pt x="69" y="0"/>
                    <a:pt x="81" y="0"/>
                  </a:cubicBezTo>
                  <a:cubicBezTo>
                    <a:pt x="92" y="0"/>
                    <a:pt x="103" y="2"/>
                    <a:pt x="113" y="6"/>
                  </a:cubicBezTo>
                  <a:cubicBezTo>
                    <a:pt x="123" y="10"/>
                    <a:pt x="131" y="16"/>
                    <a:pt x="139" y="23"/>
                  </a:cubicBezTo>
                  <a:cubicBezTo>
                    <a:pt x="146" y="31"/>
                    <a:pt x="152" y="39"/>
                    <a:pt x="156" y="49"/>
                  </a:cubicBezTo>
                  <a:cubicBezTo>
                    <a:pt x="159" y="58"/>
                    <a:pt x="161" y="67"/>
                    <a:pt x="162" y="77"/>
                  </a:cubicBezTo>
                  <a:lnTo>
                    <a:pt x="0" y="77"/>
                  </a:lnTo>
                  <a:close/>
                </a:path>
              </a:pathLst>
            </a:custGeom>
            <a:noFill/>
            <a:ln w="25400" cap="rnd">
              <a:gradFill flip="none" rotWithShape="1">
                <a:gsLst>
                  <a:gs pos="0">
                    <a:schemeClr val="accent1"/>
                  </a:gs>
                  <a:gs pos="100000">
                    <a:schemeClr val="accent3"/>
                  </a:gs>
                </a:gsLst>
                <a:lin ang="16200000" scaled="1"/>
                <a:tileRect/>
              </a:gradFill>
              <a:prstDash val="solid"/>
              <a:round/>
            </a:ln>
          </p:spPr>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00000"/>
                </a:solidFill>
                <a:effectLst/>
                <a:uLnTx/>
                <a:uFillTx/>
                <a:latin typeface="Segoe UI"/>
                <a:ea typeface="+mn-ea"/>
                <a:cs typeface="+mn-cs"/>
              </a:endParaRPr>
            </a:p>
          </p:txBody>
        </p:sp>
      </p:grpSp>
      <p:sp>
        <p:nvSpPr>
          <p:cNvPr id="24" name="TextBox 23">
            <a:extLst>
              <a:ext uri="{FF2B5EF4-FFF2-40B4-BE49-F238E27FC236}">
                <a16:creationId xmlns:a16="http://schemas.microsoft.com/office/drawing/2014/main" id="{531B5AF2-D233-EB5D-16C5-72E955D314F8}"/>
              </a:ext>
            </a:extLst>
          </p:cNvPr>
          <p:cNvSpPr txBox="1"/>
          <p:nvPr/>
        </p:nvSpPr>
        <p:spPr>
          <a:xfrm>
            <a:off x="639675" y="1898564"/>
            <a:ext cx="1467125" cy="258532"/>
          </a:xfrm>
          <a:prstGeom prst="rect">
            <a:avLst/>
          </a:prstGeom>
          <a:noFill/>
        </p:spPr>
        <p:txBody>
          <a:bodyPr wrap="square">
            <a:sp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80808"/>
                </a:solidFill>
                <a:effectLst/>
                <a:uLnTx/>
                <a:uFillTx/>
                <a:latin typeface="Segoe UI Semibold"/>
                <a:ea typeface="+mn-ea"/>
                <a:cs typeface="Segoe UI" panose="020B0502040204020203" pitchFamily="34" charset="0"/>
              </a:rPr>
              <a:t>As someone in…</a:t>
            </a:r>
          </a:p>
        </p:txBody>
      </p:sp>
      <p:sp>
        <p:nvSpPr>
          <p:cNvPr id="22" name="Rectangle: Rounded Corners 21">
            <a:extLst>
              <a:ext uri="{FF2B5EF4-FFF2-40B4-BE49-F238E27FC236}">
                <a16:creationId xmlns:a16="http://schemas.microsoft.com/office/drawing/2014/main" id="{C886BC01-C1AC-1573-F585-42F60DFFAFD7}"/>
              </a:ext>
              <a:ext uri="{C183D7F6-B498-43B3-948B-1728B52AA6E4}">
                <adec:decorative xmlns:adec="http://schemas.microsoft.com/office/drawing/2017/decorative" val="0"/>
              </a:ext>
            </a:extLst>
          </p:cNvPr>
          <p:cNvSpPr/>
          <p:nvPr/>
        </p:nvSpPr>
        <p:spPr bwMode="auto">
          <a:xfrm>
            <a:off x="2175675" y="1493276"/>
            <a:ext cx="5451399" cy="933557"/>
          </a:xfrm>
          <a:prstGeom prst="roundRect">
            <a:avLst>
              <a:gd name="adj" fmla="val 13604"/>
            </a:avLst>
          </a:prstGeom>
          <a:solidFill>
            <a:schemeClr val="bg1"/>
          </a:solidFill>
          <a:ln w="9525">
            <a:noFill/>
            <a:headEnd type="none" w="med" len="med"/>
            <a:tailEnd type="none" w="med" len="med"/>
          </a:ln>
          <a:effectLst>
            <a:outerShdw blurRad="228600" dist="38100" dir="2700026" rotWithShape="0">
              <a:scrgbClr r="0" g="0" b="0">
                <a:alpha val="9000"/>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defTabSz="914400">
              <a:spcBef>
                <a:spcPts val="600"/>
              </a:spcBef>
              <a:buSzPct val="100000"/>
            </a:pPr>
            <a:r>
              <a:rPr lang="en-US" sz="1100">
                <a:solidFill>
                  <a:srgbClr val="000000"/>
                </a:solidFill>
                <a:latin typeface="Segoe UI" panose="020B0502040204020203" pitchFamily="34" charset="0"/>
              </a:rPr>
              <a:t>(Team)</a:t>
            </a:r>
          </a:p>
          <a:p>
            <a:pPr defTabSz="914400">
              <a:spcBef>
                <a:spcPts val="600"/>
              </a:spcBef>
              <a:buSzPct val="100000"/>
            </a:pPr>
            <a:r>
              <a:rPr lang="en-US" sz="1100">
                <a:solidFill>
                  <a:srgbClr val="000000"/>
                </a:solidFill>
                <a:latin typeface="Segoe UI" panose="020B0502040204020203" pitchFamily="34" charset="0"/>
              </a:rPr>
              <a:t>Insert text here describing the person’s role and team. </a:t>
            </a:r>
          </a:p>
          <a:p>
            <a:pPr marL="0" marR="0" lvl="0" indent="0" algn="l" defTabSz="914400" rtl="0" eaLnBrk="1" fontAlgn="auto" latinLnBrk="0" hangingPunct="1">
              <a:lnSpc>
                <a:spcPct val="100000"/>
              </a:lnSpc>
              <a:spcBef>
                <a:spcPts val="600"/>
              </a:spcBef>
              <a:spcAft>
                <a:spcPts val="0"/>
              </a:spcAft>
              <a:buClrTx/>
              <a:buSzPct val="100000"/>
              <a:buFontTx/>
              <a:buNone/>
              <a:tabLst/>
              <a:defRPr/>
            </a:pPr>
            <a:endParaRPr kumimoji="0" lang="en-US" sz="11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p:txBody>
      </p:sp>
      <p:sp>
        <p:nvSpPr>
          <p:cNvPr id="32" name="TextBox 31">
            <a:extLst>
              <a:ext uri="{FF2B5EF4-FFF2-40B4-BE49-F238E27FC236}">
                <a16:creationId xmlns:a16="http://schemas.microsoft.com/office/drawing/2014/main" id="{541A742E-7608-4CFB-E568-21FEFB14F80D}"/>
              </a:ext>
            </a:extLst>
          </p:cNvPr>
          <p:cNvSpPr txBox="1"/>
          <p:nvPr/>
        </p:nvSpPr>
        <p:spPr>
          <a:xfrm>
            <a:off x="639675" y="3456387"/>
            <a:ext cx="1467125" cy="258532"/>
          </a:xfrm>
          <a:prstGeom prst="rect">
            <a:avLst/>
          </a:prstGeom>
          <a:noFill/>
        </p:spPr>
        <p:txBody>
          <a:bodyPr wrap="square">
            <a:sp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80808"/>
                </a:solidFill>
                <a:effectLst/>
                <a:uLnTx/>
                <a:uFillTx/>
                <a:latin typeface="Segoe UI Semibold"/>
                <a:ea typeface="+mn-ea"/>
                <a:cs typeface="Segoe UI" panose="020B0502040204020203" pitchFamily="34" charset="0"/>
              </a:rPr>
              <a:t>I want to…</a:t>
            </a:r>
          </a:p>
        </p:txBody>
      </p:sp>
      <p:sp>
        <p:nvSpPr>
          <p:cNvPr id="36" name="Rectangle: Rounded Corners 35">
            <a:extLst>
              <a:ext uri="{FF2B5EF4-FFF2-40B4-BE49-F238E27FC236}">
                <a16:creationId xmlns:a16="http://schemas.microsoft.com/office/drawing/2014/main" id="{E51C13A8-D933-C8A3-148F-AB95742DDC83}"/>
              </a:ext>
              <a:ext uri="{C183D7F6-B498-43B3-948B-1728B52AA6E4}">
                <adec:decorative xmlns:adec="http://schemas.microsoft.com/office/drawing/2017/decorative" val="0"/>
              </a:ext>
            </a:extLst>
          </p:cNvPr>
          <p:cNvSpPr/>
          <p:nvPr/>
        </p:nvSpPr>
        <p:spPr bwMode="auto">
          <a:xfrm>
            <a:off x="2175675" y="3054957"/>
            <a:ext cx="5451399" cy="1234771"/>
          </a:xfrm>
          <a:prstGeom prst="roundRect">
            <a:avLst>
              <a:gd name="adj" fmla="val 13604"/>
            </a:avLst>
          </a:prstGeom>
          <a:solidFill>
            <a:schemeClr val="bg1"/>
          </a:solidFill>
          <a:ln w="9525">
            <a:noFill/>
            <a:headEnd type="none" w="med" len="med"/>
            <a:tailEnd type="none" w="med" len="med"/>
          </a:ln>
          <a:effectLst>
            <a:outerShdw blurRad="228600" dist="38100" dir="2700026" rotWithShape="0">
              <a:scrgbClr r="0" g="0" b="0">
                <a:alpha val="9000"/>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defTabSz="914400">
              <a:spcBef>
                <a:spcPts val="600"/>
              </a:spcBef>
              <a:buSzPct val="100000"/>
            </a:pPr>
            <a:r>
              <a:rPr lang="en-US" sz="1100">
                <a:solidFill>
                  <a:srgbClr val="000000"/>
                </a:solidFill>
                <a:latin typeface="Segoe UI" panose="020B0502040204020203" pitchFamily="34" charset="0"/>
              </a:rPr>
              <a:t>(Description of what I want to do)</a:t>
            </a:r>
          </a:p>
          <a:p>
            <a:pPr defTabSz="914400">
              <a:spcBef>
                <a:spcPts val="600"/>
              </a:spcBef>
              <a:buSzPct val="100000"/>
            </a:pPr>
            <a:r>
              <a:rPr lang="en-US" sz="1100">
                <a:solidFill>
                  <a:srgbClr val="000000"/>
                </a:solidFill>
                <a:latin typeface="Segoe UI" panose="020B0502040204020203" pitchFamily="34" charset="0"/>
              </a:rPr>
              <a:t>Insert text here describing the </a:t>
            </a:r>
            <a:r>
              <a:rPr lang="en-US" sz="1100" b="1" i="1" u="sng">
                <a:solidFill>
                  <a:srgbClr val="000000"/>
                </a:solidFill>
                <a:latin typeface="Segoe UI" panose="020B0502040204020203" pitchFamily="34" charset="0"/>
              </a:rPr>
              <a:t>job</a:t>
            </a:r>
            <a:r>
              <a:rPr lang="en-US" sz="1100">
                <a:solidFill>
                  <a:srgbClr val="000000"/>
                </a:solidFill>
                <a:latin typeface="Segoe UI" panose="020B0502040204020203" pitchFamily="34" charset="0"/>
              </a:rPr>
              <a:t> the person wants/needs to complete.</a:t>
            </a:r>
          </a:p>
          <a:p>
            <a:pPr marL="0" marR="0" lvl="0" indent="0" algn="l" defTabSz="914400" rtl="0" eaLnBrk="1" fontAlgn="auto" latinLnBrk="0" hangingPunct="1">
              <a:lnSpc>
                <a:spcPct val="100000"/>
              </a:lnSpc>
              <a:spcBef>
                <a:spcPts val="600"/>
              </a:spcBef>
              <a:spcAft>
                <a:spcPts val="0"/>
              </a:spcAft>
              <a:buClrTx/>
              <a:buSzPct val="100000"/>
              <a:buFontTx/>
              <a:buNone/>
              <a:tabLst/>
              <a:defRPr/>
            </a:pPr>
            <a:endParaRPr kumimoji="0" lang="en-US" sz="11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p:txBody>
      </p:sp>
      <p:sp>
        <p:nvSpPr>
          <p:cNvPr id="34" name="Freeform 5">
            <a:extLst>
              <a:ext uri="{FF2B5EF4-FFF2-40B4-BE49-F238E27FC236}">
                <a16:creationId xmlns:a16="http://schemas.microsoft.com/office/drawing/2014/main" id="{4F2F0205-EBF9-C0F3-4372-92CCD6327504}"/>
              </a:ext>
              <a:ext uri="{C183D7F6-B498-43B3-948B-1728B52AA6E4}">
                <adec:decorative xmlns:adec="http://schemas.microsoft.com/office/drawing/2017/decorative" val="1"/>
              </a:ext>
            </a:extLst>
          </p:cNvPr>
          <p:cNvSpPr>
            <a:spLocks/>
          </p:cNvSpPr>
          <p:nvPr/>
        </p:nvSpPr>
        <p:spPr bwMode="auto">
          <a:xfrm>
            <a:off x="738264" y="3047485"/>
            <a:ext cx="238125" cy="289719"/>
          </a:xfrm>
          <a:custGeom>
            <a:avLst/>
            <a:gdLst>
              <a:gd name="T0" fmla="*/ 160 w 240"/>
              <a:gd name="T1" fmla="*/ 293 h 293"/>
              <a:gd name="T2" fmla="*/ 160 w 240"/>
              <a:gd name="T3" fmla="*/ 293 h 293"/>
              <a:gd name="T4" fmla="*/ 174 w 240"/>
              <a:gd name="T5" fmla="*/ 244 h 293"/>
              <a:gd name="T6" fmla="*/ 204 w 240"/>
              <a:gd name="T7" fmla="*/ 203 h 293"/>
              <a:gd name="T8" fmla="*/ 231 w 240"/>
              <a:gd name="T9" fmla="*/ 165 h 293"/>
              <a:gd name="T10" fmla="*/ 240 w 240"/>
              <a:gd name="T11" fmla="*/ 120 h 293"/>
              <a:gd name="T12" fmla="*/ 230 w 240"/>
              <a:gd name="T13" fmla="*/ 73 h 293"/>
              <a:gd name="T14" fmla="*/ 205 w 240"/>
              <a:gd name="T15" fmla="*/ 35 h 293"/>
              <a:gd name="T16" fmla="*/ 166 w 240"/>
              <a:gd name="T17" fmla="*/ 9 h 293"/>
              <a:gd name="T18" fmla="*/ 120 w 240"/>
              <a:gd name="T19" fmla="*/ 0 h 293"/>
              <a:gd name="T20" fmla="*/ 73 w 240"/>
              <a:gd name="T21" fmla="*/ 9 h 293"/>
              <a:gd name="T22" fmla="*/ 35 w 240"/>
              <a:gd name="T23" fmla="*/ 35 h 293"/>
              <a:gd name="T24" fmla="*/ 9 w 240"/>
              <a:gd name="T25" fmla="*/ 73 h 293"/>
              <a:gd name="T26" fmla="*/ 0 w 240"/>
              <a:gd name="T27" fmla="*/ 120 h 293"/>
              <a:gd name="T28" fmla="*/ 9 w 240"/>
              <a:gd name="T29" fmla="*/ 165 h 293"/>
              <a:gd name="T30" fmla="*/ 36 w 240"/>
              <a:gd name="T31" fmla="*/ 203 h 293"/>
              <a:gd name="T32" fmla="*/ 65 w 240"/>
              <a:gd name="T33" fmla="*/ 244 h 293"/>
              <a:gd name="T34" fmla="*/ 79 w 240"/>
              <a:gd name="T35" fmla="*/ 293 h 293"/>
              <a:gd name="T36" fmla="*/ 160 w 240"/>
              <a:gd name="T37" fmla="*/ 293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0" h="293">
                <a:moveTo>
                  <a:pt x="160" y="293"/>
                </a:moveTo>
                <a:lnTo>
                  <a:pt x="160" y="293"/>
                </a:lnTo>
                <a:cubicBezTo>
                  <a:pt x="162" y="275"/>
                  <a:pt x="167" y="259"/>
                  <a:pt x="174" y="244"/>
                </a:cubicBezTo>
                <a:cubicBezTo>
                  <a:pt x="182" y="230"/>
                  <a:pt x="191" y="216"/>
                  <a:pt x="204" y="203"/>
                </a:cubicBezTo>
                <a:cubicBezTo>
                  <a:pt x="216" y="192"/>
                  <a:pt x="224" y="179"/>
                  <a:pt x="231" y="165"/>
                </a:cubicBezTo>
                <a:cubicBezTo>
                  <a:pt x="237" y="151"/>
                  <a:pt x="240" y="136"/>
                  <a:pt x="240" y="120"/>
                </a:cubicBezTo>
                <a:cubicBezTo>
                  <a:pt x="240" y="103"/>
                  <a:pt x="237" y="87"/>
                  <a:pt x="230" y="73"/>
                </a:cubicBezTo>
                <a:cubicBezTo>
                  <a:pt x="224" y="58"/>
                  <a:pt x="215" y="46"/>
                  <a:pt x="205" y="35"/>
                </a:cubicBezTo>
                <a:cubicBezTo>
                  <a:pt x="194" y="24"/>
                  <a:pt x="181" y="15"/>
                  <a:pt x="166" y="9"/>
                </a:cubicBezTo>
                <a:cubicBezTo>
                  <a:pt x="152" y="3"/>
                  <a:pt x="136" y="0"/>
                  <a:pt x="120" y="0"/>
                </a:cubicBezTo>
                <a:cubicBezTo>
                  <a:pt x="103" y="0"/>
                  <a:pt x="88" y="3"/>
                  <a:pt x="73" y="9"/>
                </a:cubicBezTo>
                <a:cubicBezTo>
                  <a:pt x="59" y="15"/>
                  <a:pt x="46" y="24"/>
                  <a:pt x="35" y="35"/>
                </a:cubicBezTo>
                <a:cubicBezTo>
                  <a:pt x="24" y="46"/>
                  <a:pt x="16" y="58"/>
                  <a:pt x="9" y="73"/>
                </a:cubicBezTo>
                <a:cubicBezTo>
                  <a:pt x="3" y="87"/>
                  <a:pt x="0" y="103"/>
                  <a:pt x="0" y="120"/>
                </a:cubicBezTo>
                <a:cubicBezTo>
                  <a:pt x="0" y="136"/>
                  <a:pt x="3" y="151"/>
                  <a:pt x="9" y="165"/>
                </a:cubicBezTo>
                <a:cubicBezTo>
                  <a:pt x="15" y="179"/>
                  <a:pt x="24" y="192"/>
                  <a:pt x="36" y="203"/>
                </a:cubicBezTo>
                <a:cubicBezTo>
                  <a:pt x="48" y="216"/>
                  <a:pt x="58" y="230"/>
                  <a:pt x="65" y="244"/>
                </a:cubicBezTo>
                <a:cubicBezTo>
                  <a:pt x="73" y="259"/>
                  <a:pt x="77" y="275"/>
                  <a:pt x="79" y="293"/>
                </a:cubicBezTo>
                <a:lnTo>
                  <a:pt x="160" y="293"/>
                </a:lnTo>
                <a:close/>
              </a:path>
            </a:pathLst>
          </a:custGeom>
          <a:noFill/>
          <a:ln w="25400" cap="rnd">
            <a:gradFill flip="none" rotWithShape="1">
              <a:gsLst>
                <a:gs pos="0">
                  <a:schemeClr val="accent1"/>
                </a:gs>
                <a:gs pos="100000">
                  <a:schemeClr val="accent3"/>
                </a:gs>
              </a:gsLst>
              <a:lin ang="16200000" scaled="1"/>
              <a:tileRect/>
            </a:gradFill>
            <a:prstDash val="solid"/>
            <a:round/>
          </a:ln>
        </p:spPr>
        <p:txBody>
          <a:bodyPr rtlCol="0" anchor="ctr"/>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00000"/>
              </a:solidFill>
              <a:effectLst/>
              <a:uLnTx/>
              <a:uFillTx/>
              <a:latin typeface="Segoe UI"/>
              <a:ea typeface="+mn-ea"/>
              <a:cs typeface="+mn-cs"/>
            </a:endParaRPr>
          </a:p>
        </p:txBody>
      </p:sp>
      <p:sp>
        <p:nvSpPr>
          <p:cNvPr id="35" name="Freeform 6">
            <a:extLst>
              <a:ext uri="{FF2B5EF4-FFF2-40B4-BE49-F238E27FC236}">
                <a16:creationId xmlns:a16="http://schemas.microsoft.com/office/drawing/2014/main" id="{1C98A038-226F-46E6-90E0-DDF8C4A50562}"/>
              </a:ext>
              <a:ext uri="{C183D7F6-B498-43B3-948B-1728B52AA6E4}">
                <adec:decorative xmlns:adec="http://schemas.microsoft.com/office/drawing/2017/decorative" val="1"/>
              </a:ext>
            </a:extLst>
          </p:cNvPr>
          <p:cNvSpPr>
            <a:spLocks/>
          </p:cNvSpPr>
          <p:nvPr/>
        </p:nvSpPr>
        <p:spPr bwMode="auto">
          <a:xfrm>
            <a:off x="817639" y="3363662"/>
            <a:ext cx="79375" cy="51594"/>
          </a:xfrm>
          <a:custGeom>
            <a:avLst/>
            <a:gdLst>
              <a:gd name="T0" fmla="*/ 66 w 80"/>
              <a:gd name="T1" fmla="*/ 53 h 53"/>
              <a:gd name="T2" fmla="*/ 66 w 80"/>
              <a:gd name="T3" fmla="*/ 53 h 53"/>
              <a:gd name="T4" fmla="*/ 76 w 80"/>
              <a:gd name="T5" fmla="*/ 49 h 53"/>
              <a:gd name="T6" fmla="*/ 80 w 80"/>
              <a:gd name="T7" fmla="*/ 40 h 53"/>
              <a:gd name="T8" fmla="*/ 80 w 80"/>
              <a:gd name="T9" fmla="*/ 0 h 53"/>
              <a:gd name="T10" fmla="*/ 0 w 80"/>
              <a:gd name="T11" fmla="*/ 0 h 53"/>
              <a:gd name="T12" fmla="*/ 0 w 80"/>
              <a:gd name="T13" fmla="*/ 40 h 53"/>
              <a:gd name="T14" fmla="*/ 4 w 80"/>
              <a:gd name="T15" fmla="*/ 49 h 53"/>
              <a:gd name="T16" fmla="*/ 13 w 80"/>
              <a:gd name="T17" fmla="*/ 53 h 53"/>
              <a:gd name="T18" fmla="*/ 66 w 80"/>
              <a:gd name="T1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0" h="53">
                <a:moveTo>
                  <a:pt x="66" y="53"/>
                </a:moveTo>
                <a:lnTo>
                  <a:pt x="66" y="53"/>
                </a:lnTo>
                <a:cubicBezTo>
                  <a:pt x="70" y="53"/>
                  <a:pt x="73" y="52"/>
                  <a:pt x="76" y="49"/>
                </a:cubicBezTo>
                <a:cubicBezTo>
                  <a:pt x="79" y="46"/>
                  <a:pt x="80" y="43"/>
                  <a:pt x="80" y="40"/>
                </a:cubicBezTo>
                <a:lnTo>
                  <a:pt x="80" y="0"/>
                </a:lnTo>
                <a:lnTo>
                  <a:pt x="0" y="0"/>
                </a:lnTo>
                <a:lnTo>
                  <a:pt x="0" y="40"/>
                </a:lnTo>
                <a:cubicBezTo>
                  <a:pt x="0" y="43"/>
                  <a:pt x="1" y="46"/>
                  <a:pt x="4" y="49"/>
                </a:cubicBezTo>
                <a:cubicBezTo>
                  <a:pt x="6" y="52"/>
                  <a:pt x="10" y="53"/>
                  <a:pt x="13" y="53"/>
                </a:cubicBezTo>
                <a:lnTo>
                  <a:pt x="66" y="53"/>
                </a:lnTo>
                <a:close/>
              </a:path>
            </a:pathLst>
          </a:custGeom>
          <a:solidFill>
            <a:srgbClr val="0078D4"/>
          </a:solidFill>
          <a:ln w="0">
            <a:noFill/>
            <a:prstDash val="solid"/>
            <a:round/>
            <a:headEnd/>
            <a:tailEnd/>
          </a:ln>
        </p:spPr>
        <p:txBody>
          <a:bodyPr vert="horz" wrap="square" lIns="76200" tIns="38100" rIns="76200" bIns="3810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sp>
        <p:nvSpPr>
          <p:cNvPr id="38" name="TextBox 37">
            <a:extLst>
              <a:ext uri="{FF2B5EF4-FFF2-40B4-BE49-F238E27FC236}">
                <a16:creationId xmlns:a16="http://schemas.microsoft.com/office/drawing/2014/main" id="{650BE89E-12DF-8194-02E7-8B9FE757B3F0}"/>
              </a:ext>
            </a:extLst>
          </p:cNvPr>
          <p:cNvSpPr txBox="1"/>
          <p:nvPr/>
        </p:nvSpPr>
        <p:spPr>
          <a:xfrm>
            <a:off x="639675" y="5080088"/>
            <a:ext cx="1467125" cy="258532"/>
          </a:xfrm>
          <a:prstGeom prst="rect">
            <a:avLst/>
          </a:prstGeom>
          <a:noFill/>
        </p:spPr>
        <p:txBody>
          <a:bodyPr wrap="square">
            <a:sp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80808"/>
                </a:solidFill>
                <a:effectLst/>
                <a:uLnTx/>
                <a:uFillTx/>
                <a:latin typeface="Segoe UI Semibold"/>
                <a:ea typeface="+mn-ea"/>
                <a:cs typeface="Segoe UI" panose="020B0502040204020203" pitchFamily="34" charset="0"/>
              </a:rPr>
              <a:t>Prompt…</a:t>
            </a:r>
          </a:p>
        </p:txBody>
      </p:sp>
      <p:sp>
        <p:nvSpPr>
          <p:cNvPr id="37" name="Rectangle: Rounded Corners 36">
            <a:extLst>
              <a:ext uri="{FF2B5EF4-FFF2-40B4-BE49-F238E27FC236}">
                <a16:creationId xmlns:a16="http://schemas.microsoft.com/office/drawing/2014/main" id="{0EE967ED-3308-9B7F-4077-81C74C0EA63C}"/>
              </a:ext>
              <a:ext uri="{C183D7F6-B498-43B3-948B-1728B52AA6E4}">
                <adec:decorative xmlns:adec="http://schemas.microsoft.com/office/drawing/2017/decorative" val="0"/>
              </a:ext>
            </a:extLst>
          </p:cNvPr>
          <p:cNvSpPr/>
          <p:nvPr/>
        </p:nvSpPr>
        <p:spPr bwMode="auto">
          <a:xfrm>
            <a:off x="2211246" y="4648523"/>
            <a:ext cx="5451399" cy="1247369"/>
          </a:xfrm>
          <a:prstGeom prst="roundRect">
            <a:avLst>
              <a:gd name="adj" fmla="val 13604"/>
            </a:avLst>
          </a:prstGeom>
          <a:solidFill>
            <a:schemeClr val="bg1"/>
          </a:solidFill>
          <a:ln w="9525">
            <a:noFill/>
            <a:headEnd type="none" w="med" len="med"/>
            <a:tailEnd type="none" w="med" len="med"/>
          </a:ln>
          <a:effectLst>
            <a:outerShdw blurRad="228600" dist="38100" dir="2700026" rotWithShape="0">
              <a:scrgbClr r="0" g="0" b="0">
                <a:alpha val="9000"/>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defTabSz="914400">
              <a:spcBef>
                <a:spcPts val="600"/>
              </a:spcBef>
              <a:buSzPct val="100000"/>
            </a:pPr>
            <a:r>
              <a:rPr lang="en-US" sz="1100" dirty="0">
                <a:solidFill>
                  <a:srgbClr val="000000"/>
                </a:solidFill>
                <a:latin typeface="Segoe UI" panose="020B0502040204020203" pitchFamily="34" charset="0"/>
              </a:rPr>
              <a:t>(Specific application of Copilot for Microsoft 365 / Microsoft 365 Chat)</a:t>
            </a:r>
          </a:p>
          <a:p>
            <a:pPr defTabSz="914400">
              <a:spcBef>
                <a:spcPts val="600"/>
              </a:spcBef>
              <a:buSzPct val="100000"/>
            </a:pPr>
            <a:r>
              <a:rPr lang="en-US" sz="1100" dirty="0">
                <a:solidFill>
                  <a:srgbClr val="000000"/>
                </a:solidFill>
                <a:latin typeface="Segoe UI" panose="020B0502040204020203" pitchFamily="34" charset="0"/>
              </a:rPr>
              <a:t>Insert text here describing the instructions you would give to Copilot to help you complete this job. The point of the prompt is to think about how and what you think Copilot could do to help you complete this task.   </a:t>
            </a:r>
          </a:p>
        </p:txBody>
      </p:sp>
      <p:grpSp>
        <p:nvGrpSpPr>
          <p:cNvPr id="54" name="Group 53">
            <a:extLst>
              <a:ext uri="{FF2B5EF4-FFF2-40B4-BE49-F238E27FC236}">
                <a16:creationId xmlns:a16="http://schemas.microsoft.com/office/drawing/2014/main" id="{A9C2D799-4A74-F549-7E18-423F4961E4ED}"/>
              </a:ext>
              <a:ext uri="{C183D7F6-B498-43B3-948B-1728B52AA6E4}">
                <adec:decorative xmlns:adec="http://schemas.microsoft.com/office/drawing/2017/decorative" val="1"/>
              </a:ext>
            </a:extLst>
          </p:cNvPr>
          <p:cNvGrpSpPr/>
          <p:nvPr/>
        </p:nvGrpSpPr>
        <p:grpSpPr>
          <a:xfrm>
            <a:off x="738265" y="4660336"/>
            <a:ext cx="355224" cy="356453"/>
            <a:chOff x="769241" y="5197687"/>
            <a:chExt cx="382323" cy="383646"/>
          </a:xfrm>
        </p:grpSpPr>
        <p:sp>
          <p:nvSpPr>
            <p:cNvPr id="41" name="Freeform 5">
              <a:extLst>
                <a:ext uri="{FF2B5EF4-FFF2-40B4-BE49-F238E27FC236}">
                  <a16:creationId xmlns:a16="http://schemas.microsoft.com/office/drawing/2014/main" id="{FFADB674-D367-8F56-C16E-D905074445C7}"/>
                </a:ext>
              </a:extLst>
            </p:cNvPr>
            <p:cNvSpPr>
              <a:spLocks/>
            </p:cNvSpPr>
            <p:nvPr/>
          </p:nvSpPr>
          <p:spPr bwMode="auto">
            <a:xfrm>
              <a:off x="955772" y="5319395"/>
              <a:ext cx="84667" cy="83344"/>
            </a:xfrm>
            <a:custGeom>
              <a:avLst/>
              <a:gdLst>
                <a:gd name="T0" fmla="*/ 22 w 85"/>
                <a:gd name="T1" fmla="*/ 81 h 84"/>
                <a:gd name="T2" fmla="*/ 22 w 85"/>
                <a:gd name="T3" fmla="*/ 81 h 84"/>
                <a:gd name="T4" fmla="*/ 3 w 85"/>
                <a:gd name="T5" fmla="*/ 63 h 84"/>
                <a:gd name="T6" fmla="*/ 8 w 85"/>
                <a:gd name="T7" fmla="*/ 44 h 84"/>
                <a:gd name="T8" fmla="*/ 20 w 85"/>
                <a:gd name="T9" fmla="*/ 0 h 84"/>
                <a:gd name="T10" fmla="*/ 52 w 85"/>
                <a:gd name="T11" fmla="*/ 32 h 84"/>
                <a:gd name="T12" fmla="*/ 85 w 85"/>
                <a:gd name="T13" fmla="*/ 64 h 84"/>
                <a:gd name="T14" fmla="*/ 41 w 85"/>
                <a:gd name="T15" fmla="*/ 76 h 84"/>
                <a:gd name="T16" fmla="*/ 22 w 85"/>
                <a:gd name="T17" fmla="*/ 8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 h="84">
                  <a:moveTo>
                    <a:pt x="22" y="81"/>
                  </a:moveTo>
                  <a:lnTo>
                    <a:pt x="22" y="81"/>
                  </a:lnTo>
                  <a:cubicBezTo>
                    <a:pt x="11" y="84"/>
                    <a:pt x="0" y="74"/>
                    <a:pt x="3" y="63"/>
                  </a:cubicBezTo>
                  <a:lnTo>
                    <a:pt x="8" y="44"/>
                  </a:lnTo>
                  <a:lnTo>
                    <a:pt x="20" y="0"/>
                  </a:lnTo>
                  <a:lnTo>
                    <a:pt x="52" y="32"/>
                  </a:lnTo>
                  <a:lnTo>
                    <a:pt x="85" y="64"/>
                  </a:lnTo>
                  <a:lnTo>
                    <a:pt x="41" y="76"/>
                  </a:lnTo>
                  <a:lnTo>
                    <a:pt x="22" y="81"/>
                  </a:lnTo>
                  <a:close/>
                </a:path>
              </a:pathLst>
            </a:custGeom>
            <a:solidFill>
              <a:srgbClr val="0078D4"/>
            </a:solidFill>
            <a:ln w="0">
              <a:noFill/>
              <a:prstDash val="solid"/>
              <a:round/>
              <a:headEnd/>
              <a:tailEnd/>
            </a:ln>
          </p:spPr>
          <p:txBody>
            <a:bodyPr vert="horz" wrap="square" lIns="76200" tIns="38100" rIns="76200" bIns="3810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sp>
          <p:nvSpPr>
            <p:cNvPr id="42" name="Freeform 6">
              <a:extLst>
                <a:ext uri="{FF2B5EF4-FFF2-40B4-BE49-F238E27FC236}">
                  <a16:creationId xmlns:a16="http://schemas.microsoft.com/office/drawing/2014/main" id="{BE707FC3-BCA8-1979-2298-13F99C66FEBC}"/>
                </a:ext>
              </a:extLst>
            </p:cNvPr>
            <p:cNvSpPr>
              <a:spLocks/>
            </p:cNvSpPr>
            <p:nvPr/>
          </p:nvSpPr>
          <p:spPr bwMode="auto">
            <a:xfrm>
              <a:off x="986199" y="5251927"/>
              <a:ext cx="119063" cy="120385"/>
            </a:xfrm>
            <a:custGeom>
              <a:avLst/>
              <a:gdLst>
                <a:gd name="T0" fmla="*/ 121 w 121"/>
                <a:gd name="T1" fmla="*/ 67 h 123"/>
                <a:gd name="T2" fmla="*/ 121 w 121"/>
                <a:gd name="T3" fmla="*/ 67 h 123"/>
                <a:gd name="T4" fmla="*/ 65 w 121"/>
                <a:gd name="T5" fmla="*/ 123 h 123"/>
                <a:gd name="T6" fmla="*/ 0 w 121"/>
                <a:gd name="T7" fmla="*/ 58 h 123"/>
                <a:gd name="T8" fmla="*/ 58 w 121"/>
                <a:gd name="T9" fmla="*/ 0 h 123"/>
                <a:gd name="T10" fmla="*/ 121 w 121"/>
                <a:gd name="T11" fmla="*/ 67 h 123"/>
              </a:gdLst>
              <a:ahLst/>
              <a:cxnLst>
                <a:cxn ang="0">
                  <a:pos x="T0" y="T1"/>
                </a:cxn>
                <a:cxn ang="0">
                  <a:pos x="T2" y="T3"/>
                </a:cxn>
                <a:cxn ang="0">
                  <a:pos x="T4" y="T5"/>
                </a:cxn>
                <a:cxn ang="0">
                  <a:pos x="T6" y="T7"/>
                </a:cxn>
                <a:cxn ang="0">
                  <a:pos x="T8" y="T9"/>
                </a:cxn>
                <a:cxn ang="0">
                  <a:pos x="T10" y="T11"/>
                </a:cxn>
              </a:cxnLst>
              <a:rect l="0" t="0" r="r" b="b"/>
              <a:pathLst>
                <a:path w="121" h="123">
                  <a:moveTo>
                    <a:pt x="121" y="67"/>
                  </a:moveTo>
                  <a:lnTo>
                    <a:pt x="121" y="67"/>
                  </a:lnTo>
                  <a:lnTo>
                    <a:pt x="65" y="123"/>
                  </a:lnTo>
                  <a:lnTo>
                    <a:pt x="0" y="58"/>
                  </a:lnTo>
                  <a:lnTo>
                    <a:pt x="58" y="0"/>
                  </a:lnTo>
                  <a:cubicBezTo>
                    <a:pt x="85" y="16"/>
                    <a:pt x="107" y="39"/>
                    <a:pt x="121" y="67"/>
                  </a:cubicBezTo>
                  <a:close/>
                </a:path>
              </a:pathLst>
            </a:custGeom>
            <a:gradFill>
              <a:gsLst>
                <a:gs pos="0">
                  <a:schemeClr val="accent1"/>
                </a:gs>
                <a:gs pos="100000">
                  <a:schemeClr val="accent3"/>
                </a:gs>
              </a:gsLst>
              <a:lin ang="16200000" scaled="1"/>
            </a:gradFill>
            <a:ln w="0">
              <a:noFill/>
              <a:prstDash val="solid"/>
              <a:round/>
              <a:headEnd/>
              <a:tailEnd/>
            </a:ln>
          </p:spPr>
          <p:txBody>
            <a:bodyPr vert="horz" wrap="square" lIns="76200" tIns="38100" rIns="76200" bIns="3810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sp>
          <p:nvSpPr>
            <p:cNvPr id="43" name="Freeform 7">
              <a:extLst>
                <a:ext uri="{FF2B5EF4-FFF2-40B4-BE49-F238E27FC236}">
                  <a16:creationId xmlns:a16="http://schemas.microsoft.com/office/drawing/2014/main" id="{ACB7B053-5147-A002-F014-CE06F5C7A129}"/>
                </a:ext>
              </a:extLst>
            </p:cNvPr>
            <p:cNvSpPr>
              <a:spLocks/>
            </p:cNvSpPr>
            <p:nvPr/>
          </p:nvSpPr>
          <p:spPr bwMode="auto">
            <a:xfrm>
              <a:off x="927991" y="5392156"/>
              <a:ext cx="35719" cy="38365"/>
            </a:xfrm>
            <a:custGeom>
              <a:avLst/>
              <a:gdLst>
                <a:gd name="T0" fmla="*/ 6 w 37"/>
                <a:gd name="T1" fmla="*/ 11 h 39"/>
                <a:gd name="T2" fmla="*/ 6 w 37"/>
                <a:gd name="T3" fmla="*/ 11 h 39"/>
                <a:gd name="T4" fmla="*/ 6 w 37"/>
                <a:gd name="T5" fmla="*/ 33 h 39"/>
                <a:gd name="T6" fmla="*/ 27 w 37"/>
                <a:gd name="T7" fmla="*/ 33 h 39"/>
                <a:gd name="T8" fmla="*/ 37 w 37"/>
                <a:gd name="T9" fmla="*/ 23 h 39"/>
                <a:gd name="T10" fmla="*/ 15 w 37"/>
                <a:gd name="T11" fmla="*/ 0 h 39"/>
                <a:gd name="T12" fmla="*/ 6 w 37"/>
                <a:gd name="T13" fmla="*/ 11 h 39"/>
              </a:gdLst>
              <a:ahLst/>
              <a:cxnLst>
                <a:cxn ang="0">
                  <a:pos x="T0" y="T1"/>
                </a:cxn>
                <a:cxn ang="0">
                  <a:pos x="T2" y="T3"/>
                </a:cxn>
                <a:cxn ang="0">
                  <a:pos x="T4" y="T5"/>
                </a:cxn>
                <a:cxn ang="0">
                  <a:pos x="T6" y="T7"/>
                </a:cxn>
                <a:cxn ang="0">
                  <a:pos x="T8" y="T9"/>
                </a:cxn>
                <a:cxn ang="0">
                  <a:pos x="T10" y="T11"/>
                </a:cxn>
                <a:cxn ang="0">
                  <a:pos x="T12" y="T13"/>
                </a:cxn>
              </a:cxnLst>
              <a:rect l="0" t="0" r="r" b="b"/>
              <a:pathLst>
                <a:path w="37" h="39">
                  <a:moveTo>
                    <a:pt x="6" y="11"/>
                  </a:moveTo>
                  <a:lnTo>
                    <a:pt x="6" y="11"/>
                  </a:lnTo>
                  <a:cubicBezTo>
                    <a:pt x="0" y="17"/>
                    <a:pt x="0" y="27"/>
                    <a:pt x="6" y="33"/>
                  </a:cubicBezTo>
                  <a:cubicBezTo>
                    <a:pt x="12" y="39"/>
                    <a:pt x="21" y="39"/>
                    <a:pt x="27" y="33"/>
                  </a:cubicBezTo>
                  <a:lnTo>
                    <a:pt x="37" y="23"/>
                  </a:lnTo>
                  <a:lnTo>
                    <a:pt x="15" y="0"/>
                  </a:lnTo>
                  <a:lnTo>
                    <a:pt x="6" y="11"/>
                  </a:lnTo>
                  <a:close/>
                </a:path>
              </a:pathLst>
            </a:custGeom>
            <a:solidFill>
              <a:schemeClr val="accent3"/>
            </a:solidFill>
            <a:ln w="0">
              <a:noFill/>
              <a:prstDash val="solid"/>
              <a:round/>
              <a:headEnd/>
              <a:tailEnd/>
            </a:ln>
          </p:spPr>
          <p:txBody>
            <a:bodyPr vert="horz" wrap="square" lIns="76200" tIns="38100" rIns="76200" bIns="3810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sp>
          <p:nvSpPr>
            <p:cNvPr id="44" name="Freeform 8">
              <a:extLst>
                <a:ext uri="{FF2B5EF4-FFF2-40B4-BE49-F238E27FC236}">
                  <a16:creationId xmlns:a16="http://schemas.microsoft.com/office/drawing/2014/main" id="{C4C18207-051F-C89A-E5A1-78A899EFA1A2}"/>
                </a:ext>
              </a:extLst>
            </p:cNvPr>
            <p:cNvSpPr>
              <a:spLocks/>
            </p:cNvSpPr>
            <p:nvPr/>
          </p:nvSpPr>
          <p:spPr bwMode="auto">
            <a:xfrm>
              <a:off x="769241" y="5197687"/>
              <a:ext cx="382323" cy="383646"/>
            </a:xfrm>
            <a:custGeom>
              <a:avLst/>
              <a:gdLst>
                <a:gd name="T0" fmla="*/ 389 w 389"/>
                <a:gd name="T1" fmla="*/ 195 h 390"/>
                <a:gd name="T2" fmla="*/ 389 w 389"/>
                <a:gd name="T3" fmla="*/ 195 h 390"/>
                <a:gd name="T4" fmla="*/ 195 w 389"/>
                <a:gd name="T5" fmla="*/ 390 h 390"/>
                <a:gd name="T6" fmla="*/ 40 w 389"/>
                <a:gd name="T7" fmla="*/ 313 h 390"/>
                <a:gd name="T8" fmla="*/ 32 w 389"/>
                <a:gd name="T9" fmla="*/ 345 h 390"/>
                <a:gd name="T10" fmla="*/ 17 w 389"/>
                <a:gd name="T11" fmla="*/ 357 h 390"/>
                <a:gd name="T12" fmla="*/ 14 w 389"/>
                <a:gd name="T13" fmla="*/ 357 h 390"/>
                <a:gd name="T14" fmla="*/ 2 w 389"/>
                <a:gd name="T15" fmla="*/ 338 h 390"/>
                <a:gd name="T16" fmla="*/ 22 w 389"/>
                <a:gd name="T17" fmla="*/ 254 h 390"/>
                <a:gd name="T18" fmla="*/ 107 w 389"/>
                <a:gd name="T19" fmla="*/ 273 h 390"/>
                <a:gd name="T20" fmla="*/ 119 w 389"/>
                <a:gd name="T21" fmla="*/ 292 h 390"/>
                <a:gd name="T22" fmla="*/ 100 w 389"/>
                <a:gd name="T23" fmla="*/ 303 h 390"/>
                <a:gd name="T24" fmla="*/ 64 w 389"/>
                <a:gd name="T25" fmla="*/ 295 h 390"/>
                <a:gd name="T26" fmla="*/ 195 w 389"/>
                <a:gd name="T27" fmla="*/ 359 h 390"/>
                <a:gd name="T28" fmla="*/ 359 w 389"/>
                <a:gd name="T29" fmla="*/ 195 h 390"/>
                <a:gd name="T30" fmla="*/ 342 w 389"/>
                <a:gd name="T31" fmla="*/ 122 h 390"/>
                <a:gd name="T32" fmla="*/ 279 w 389"/>
                <a:gd name="T33" fmla="*/ 55 h 390"/>
                <a:gd name="T34" fmla="*/ 195 w 389"/>
                <a:gd name="T35" fmla="*/ 31 h 390"/>
                <a:gd name="T36" fmla="*/ 30 w 389"/>
                <a:gd name="T37" fmla="*/ 195 h 390"/>
                <a:gd name="T38" fmla="*/ 15 w 389"/>
                <a:gd name="T39" fmla="*/ 211 h 390"/>
                <a:gd name="T40" fmla="*/ 0 w 389"/>
                <a:gd name="T41" fmla="*/ 195 h 390"/>
                <a:gd name="T42" fmla="*/ 195 w 389"/>
                <a:gd name="T43" fmla="*/ 0 h 390"/>
                <a:gd name="T44" fmla="*/ 389 w 389"/>
                <a:gd name="T45" fmla="*/ 195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89" h="390">
                  <a:moveTo>
                    <a:pt x="389" y="195"/>
                  </a:moveTo>
                  <a:lnTo>
                    <a:pt x="389" y="195"/>
                  </a:lnTo>
                  <a:cubicBezTo>
                    <a:pt x="389" y="303"/>
                    <a:pt x="302" y="390"/>
                    <a:pt x="195" y="390"/>
                  </a:cubicBezTo>
                  <a:cubicBezTo>
                    <a:pt x="133" y="390"/>
                    <a:pt x="76" y="362"/>
                    <a:pt x="40" y="313"/>
                  </a:cubicBezTo>
                  <a:lnTo>
                    <a:pt x="32" y="345"/>
                  </a:lnTo>
                  <a:cubicBezTo>
                    <a:pt x="31" y="352"/>
                    <a:pt x="24" y="357"/>
                    <a:pt x="17" y="357"/>
                  </a:cubicBezTo>
                  <a:cubicBezTo>
                    <a:pt x="16" y="357"/>
                    <a:pt x="15" y="357"/>
                    <a:pt x="14" y="357"/>
                  </a:cubicBezTo>
                  <a:cubicBezTo>
                    <a:pt x="6" y="355"/>
                    <a:pt x="1" y="347"/>
                    <a:pt x="2" y="338"/>
                  </a:cubicBezTo>
                  <a:lnTo>
                    <a:pt x="22" y="254"/>
                  </a:lnTo>
                  <a:lnTo>
                    <a:pt x="107" y="273"/>
                  </a:lnTo>
                  <a:cubicBezTo>
                    <a:pt x="115" y="275"/>
                    <a:pt x="120" y="283"/>
                    <a:pt x="119" y="292"/>
                  </a:cubicBezTo>
                  <a:cubicBezTo>
                    <a:pt x="117" y="300"/>
                    <a:pt x="108" y="305"/>
                    <a:pt x="100" y="303"/>
                  </a:cubicBezTo>
                  <a:lnTo>
                    <a:pt x="64" y="295"/>
                  </a:lnTo>
                  <a:cubicBezTo>
                    <a:pt x="95" y="336"/>
                    <a:pt x="143" y="359"/>
                    <a:pt x="195" y="359"/>
                  </a:cubicBezTo>
                  <a:cubicBezTo>
                    <a:pt x="285" y="359"/>
                    <a:pt x="359" y="286"/>
                    <a:pt x="359" y="195"/>
                  </a:cubicBezTo>
                  <a:cubicBezTo>
                    <a:pt x="359" y="169"/>
                    <a:pt x="353" y="144"/>
                    <a:pt x="342" y="122"/>
                  </a:cubicBezTo>
                  <a:cubicBezTo>
                    <a:pt x="328" y="94"/>
                    <a:pt x="306" y="71"/>
                    <a:pt x="279" y="55"/>
                  </a:cubicBezTo>
                  <a:cubicBezTo>
                    <a:pt x="254" y="40"/>
                    <a:pt x="225" y="31"/>
                    <a:pt x="195" y="31"/>
                  </a:cubicBezTo>
                  <a:cubicBezTo>
                    <a:pt x="104" y="31"/>
                    <a:pt x="30" y="105"/>
                    <a:pt x="30" y="195"/>
                  </a:cubicBezTo>
                  <a:cubicBezTo>
                    <a:pt x="30" y="204"/>
                    <a:pt x="23" y="211"/>
                    <a:pt x="15" y="211"/>
                  </a:cubicBezTo>
                  <a:cubicBezTo>
                    <a:pt x="7" y="211"/>
                    <a:pt x="0" y="204"/>
                    <a:pt x="0" y="195"/>
                  </a:cubicBezTo>
                  <a:cubicBezTo>
                    <a:pt x="0" y="88"/>
                    <a:pt x="87" y="0"/>
                    <a:pt x="195" y="0"/>
                  </a:cubicBezTo>
                  <a:cubicBezTo>
                    <a:pt x="302" y="0"/>
                    <a:pt x="389" y="88"/>
                    <a:pt x="389" y="195"/>
                  </a:cubicBezTo>
                  <a:close/>
                </a:path>
              </a:pathLst>
            </a:custGeom>
            <a:gradFill>
              <a:gsLst>
                <a:gs pos="0">
                  <a:schemeClr val="accent1"/>
                </a:gs>
                <a:gs pos="100000">
                  <a:schemeClr val="accent3"/>
                </a:gs>
              </a:gsLst>
              <a:lin ang="16200000" scaled="1"/>
            </a:gradFill>
            <a:ln w="0">
              <a:noFill/>
              <a:prstDash val="solid"/>
              <a:round/>
              <a:headEnd/>
              <a:tailEnd/>
            </a:ln>
          </p:spPr>
          <p:txBody>
            <a:bodyPr vert="horz" wrap="square" lIns="76200" tIns="38100" rIns="76200" bIns="3810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grpSp>
      <p:grpSp>
        <p:nvGrpSpPr>
          <p:cNvPr id="53" name="Group 52">
            <a:extLst>
              <a:ext uri="{FF2B5EF4-FFF2-40B4-BE49-F238E27FC236}">
                <a16:creationId xmlns:a16="http://schemas.microsoft.com/office/drawing/2014/main" id="{BC532194-3B3C-48D5-DEB3-4064FBCFA46E}"/>
              </a:ext>
              <a:ext uri="{C183D7F6-B498-43B3-948B-1728B52AA6E4}">
                <adec:decorative xmlns:adec="http://schemas.microsoft.com/office/drawing/2017/decorative" val="1"/>
              </a:ext>
            </a:extLst>
          </p:cNvPr>
          <p:cNvGrpSpPr/>
          <p:nvPr/>
        </p:nvGrpSpPr>
        <p:grpSpPr>
          <a:xfrm>
            <a:off x="8285285" y="1493276"/>
            <a:ext cx="342728" cy="316818"/>
            <a:chOff x="8274253" y="1993111"/>
            <a:chExt cx="384968" cy="355865"/>
          </a:xfrm>
        </p:grpSpPr>
        <p:sp>
          <p:nvSpPr>
            <p:cNvPr id="47" name="Freeform 22">
              <a:extLst>
                <a:ext uri="{FF2B5EF4-FFF2-40B4-BE49-F238E27FC236}">
                  <a16:creationId xmlns:a16="http://schemas.microsoft.com/office/drawing/2014/main" id="{464C6ED1-080D-1370-1320-DF2A7D72AA46}"/>
                </a:ext>
              </a:extLst>
            </p:cNvPr>
            <p:cNvSpPr>
              <a:spLocks/>
            </p:cNvSpPr>
            <p:nvPr/>
          </p:nvSpPr>
          <p:spPr bwMode="auto">
            <a:xfrm>
              <a:off x="8274253" y="2134663"/>
              <a:ext cx="333374" cy="214313"/>
            </a:xfrm>
            <a:custGeom>
              <a:avLst/>
              <a:gdLst>
                <a:gd name="T0" fmla="*/ 0 w 339"/>
                <a:gd name="T1" fmla="*/ 0 h 217"/>
                <a:gd name="T2" fmla="*/ 0 w 339"/>
                <a:gd name="T3" fmla="*/ 0 h 217"/>
                <a:gd name="T4" fmla="*/ 0 w 339"/>
                <a:gd name="T5" fmla="*/ 217 h 217"/>
                <a:gd name="T6" fmla="*/ 339 w 339"/>
                <a:gd name="T7" fmla="*/ 217 h 217"/>
                <a:gd name="T8" fmla="*/ 339 w 339"/>
                <a:gd name="T9" fmla="*/ 160 h 217"/>
                <a:gd name="T10" fmla="*/ 52 w 339"/>
                <a:gd name="T11" fmla="*/ 160 h 217"/>
                <a:gd name="T12" fmla="*/ 52 w 339"/>
                <a:gd name="T13" fmla="*/ 0 h 217"/>
                <a:gd name="T14" fmla="*/ 0 w 339"/>
                <a:gd name="T15" fmla="*/ 0 h 2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9" h="217">
                  <a:moveTo>
                    <a:pt x="0" y="0"/>
                  </a:moveTo>
                  <a:lnTo>
                    <a:pt x="0" y="0"/>
                  </a:lnTo>
                  <a:lnTo>
                    <a:pt x="0" y="217"/>
                  </a:lnTo>
                  <a:lnTo>
                    <a:pt x="339" y="217"/>
                  </a:lnTo>
                  <a:lnTo>
                    <a:pt x="339" y="160"/>
                  </a:lnTo>
                  <a:lnTo>
                    <a:pt x="52" y="160"/>
                  </a:lnTo>
                  <a:lnTo>
                    <a:pt x="52" y="0"/>
                  </a:lnTo>
                  <a:lnTo>
                    <a:pt x="0" y="0"/>
                  </a:lnTo>
                  <a:close/>
                </a:path>
              </a:pathLst>
            </a:custGeom>
            <a:gradFill>
              <a:gsLst>
                <a:gs pos="0">
                  <a:schemeClr val="accent1"/>
                </a:gs>
                <a:gs pos="100000">
                  <a:schemeClr val="accent3"/>
                </a:gs>
              </a:gsLst>
              <a:lin ang="16200000" scaled="1"/>
            </a:gradFill>
            <a:ln w="0">
              <a:noFill/>
              <a:prstDash val="solid"/>
              <a:round/>
              <a:headEnd/>
              <a:tailEnd/>
            </a:ln>
          </p:spPr>
          <p:txBody>
            <a:bodyPr vert="horz" wrap="square" lIns="76200" tIns="38100" rIns="76200" bIns="3810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sp>
          <p:nvSpPr>
            <p:cNvPr id="48" name="Freeform 23">
              <a:extLst>
                <a:ext uri="{FF2B5EF4-FFF2-40B4-BE49-F238E27FC236}">
                  <a16:creationId xmlns:a16="http://schemas.microsoft.com/office/drawing/2014/main" id="{E46AA9F0-F6C2-F4DF-35E0-9B67D3E10C64}"/>
                </a:ext>
              </a:extLst>
            </p:cNvPr>
            <p:cNvSpPr>
              <a:spLocks/>
            </p:cNvSpPr>
            <p:nvPr/>
          </p:nvSpPr>
          <p:spPr bwMode="auto">
            <a:xfrm>
              <a:off x="8274253" y="2063226"/>
              <a:ext cx="50271" cy="38365"/>
            </a:xfrm>
            <a:custGeom>
              <a:avLst/>
              <a:gdLst>
                <a:gd name="T0" fmla="*/ 0 w 52"/>
                <a:gd name="T1" fmla="*/ 38 h 38"/>
                <a:gd name="T2" fmla="*/ 0 w 52"/>
                <a:gd name="T3" fmla="*/ 38 h 38"/>
                <a:gd name="T4" fmla="*/ 52 w 52"/>
                <a:gd name="T5" fmla="*/ 38 h 38"/>
                <a:gd name="T6" fmla="*/ 52 w 52"/>
                <a:gd name="T7" fmla="*/ 0 h 38"/>
                <a:gd name="T8" fmla="*/ 0 w 52"/>
                <a:gd name="T9" fmla="*/ 0 h 38"/>
                <a:gd name="T10" fmla="*/ 0 w 52"/>
                <a:gd name="T11" fmla="*/ 38 h 38"/>
              </a:gdLst>
              <a:ahLst/>
              <a:cxnLst>
                <a:cxn ang="0">
                  <a:pos x="T0" y="T1"/>
                </a:cxn>
                <a:cxn ang="0">
                  <a:pos x="T2" y="T3"/>
                </a:cxn>
                <a:cxn ang="0">
                  <a:pos x="T4" y="T5"/>
                </a:cxn>
                <a:cxn ang="0">
                  <a:pos x="T6" y="T7"/>
                </a:cxn>
                <a:cxn ang="0">
                  <a:pos x="T8" y="T9"/>
                </a:cxn>
                <a:cxn ang="0">
                  <a:pos x="T10" y="T11"/>
                </a:cxn>
              </a:cxnLst>
              <a:rect l="0" t="0" r="r" b="b"/>
              <a:pathLst>
                <a:path w="52" h="38">
                  <a:moveTo>
                    <a:pt x="0" y="38"/>
                  </a:moveTo>
                  <a:lnTo>
                    <a:pt x="0" y="38"/>
                  </a:lnTo>
                  <a:lnTo>
                    <a:pt x="52" y="38"/>
                  </a:lnTo>
                  <a:lnTo>
                    <a:pt x="52" y="0"/>
                  </a:lnTo>
                  <a:lnTo>
                    <a:pt x="0" y="0"/>
                  </a:lnTo>
                  <a:lnTo>
                    <a:pt x="0" y="38"/>
                  </a:lnTo>
                  <a:close/>
                </a:path>
              </a:pathLst>
            </a:custGeom>
            <a:solidFill>
              <a:srgbClr val="0078D4"/>
            </a:solidFill>
            <a:ln w="0">
              <a:noFill/>
              <a:prstDash val="solid"/>
              <a:round/>
              <a:headEnd/>
              <a:tailEnd/>
            </a:ln>
          </p:spPr>
          <p:txBody>
            <a:bodyPr vert="horz" wrap="square" lIns="76200" tIns="38100" rIns="76200" bIns="3810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sp>
          <p:nvSpPr>
            <p:cNvPr id="49" name="Freeform 24">
              <a:extLst>
                <a:ext uri="{FF2B5EF4-FFF2-40B4-BE49-F238E27FC236}">
                  <a16:creationId xmlns:a16="http://schemas.microsoft.com/office/drawing/2014/main" id="{3660802D-D8CA-E921-FE3C-5B0423AF7498}"/>
                </a:ext>
              </a:extLst>
            </p:cNvPr>
            <p:cNvSpPr>
              <a:spLocks noEditPoints="1"/>
            </p:cNvSpPr>
            <p:nvPr/>
          </p:nvSpPr>
          <p:spPr bwMode="auto">
            <a:xfrm>
              <a:off x="8356274" y="2063226"/>
              <a:ext cx="302947" cy="197115"/>
            </a:xfrm>
            <a:custGeom>
              <a:avLst/>
              <a:gdLst>
                <a:gd name="T0" fmla="*/ 135 w 307"/>
                <a:gd name="T1" fmla="*/ 183 h 200"/>
                <a:gd name="T2" fmla="*/ 135 w 307"/>
                <a:gd name="T3" fmla="*/ 183 h 200"/>
                <a:gd name="T4" fmla="*/ 76 w 307"/>
                <a:gd name="T5" fmla="*/ 123 h 200"/>
                <a:gd name="T6" fmla="*/ 76 w 307"/>
                <a:gd name="T7" fmla="*/ 99 h 200"/>
                <a:gd name="T8" fmla="*/ 100 w 307"/>
                <a:gd name="T9" fmla="*/ 99 h 200"/>
                <a:gd name="T10" fmla="*/ 135 w 307"/>
                <a:gd name="T11" fmla="*/ 135 h 200"/>
                <a:gd name="T12" fmla="*/ 198 w 307"/>
                <a:gd name="T13" fmla="*/ 72 h 200"/>
                <a:gd name="T14" fmla="*/ 229 w 307"/>
                <a:gd name="T15" fmla="*/ 41 h 200"/>
                <a:gd name="T16" fmla="*/ 232 w 307"/>
                <a:gd name="T17" fmla="*/ 38 h 200"/>
                <a:gd name="T18" fmla="*/ 235 w 307"/>
                <a:gd name="T19" fmla="*/ 36 h 200"/>
                <a:gd name="T20" fmla="*/ 255 w 307"/>
                <a:gd name="T21" fmla="*/ 33 h 200"/>
                <a:gd name="T22" fmla="*/ 259 w 307"/>
                <a:gd name="T23" fmla="*/ 36 h 200"/>
                <a:gd name="T24" fmla="*/ 261 w 307"/>
                <a:gd name="T25" fmla="*/ 38 h 200"/>
                <a:gd name="T26" fmla="*/ 259 w 307"/>
                <a:gd name="T27" fmla="*/ 60 h 200"/>
                <a:gd name="T28" fmla="*/ 255 w 307"/>
                <a:gd name="T29" fmla="*/ 64 h 200"/>
                <a:gd name="T30" fmla="*/ 246 w 307"/>
                <a:gd name="T31" fmla="*/ 72 h 200"/>
                <a:gd name="T32" fmla="*/ 135 w 307"/>
                <a:gd name="T33" fmla="*/ 183 h 200"/>
                <a:gd name="T34" fmla="*/ 289 w 307"/>
                <a:gd name="T35" fmla="*/ 0 h 200"/>
                <a:gd name="T36" fmla="*/ 289 w 307"/>
                <a:gd name="T37" fmla="*/ 0 h 200"/>
                <a:gd name="T38" fmla="*/ 272 w 307"/>
                <a:gd name="T39" fmla="*/ 0 h 200"/>
                <a:gd name="T40" fmla="*/ 0 w 307"/>
                <a:gd name="T41" fmla="*/ 0 h 200"/>
                <a:gd name="T42" fmla="*/ 0 w 307"/>
                <a:gd name="T43" fmla="*/ 0 h 200"/>
                <a:gd name="T44" fmla="*/ 0 w 307"/>
                <a:gd name="T45" fmla="*/ 38 h 200"/>
                <a:gd name="T46" fmla="*/ 0 w 307"/>
                <a:gd name="T47" fmla="*/ 41 h 200"/>
                <a:gd name="T48" fmla="*/ 0 w 307"/>
                <a:gd name="T49" fmla="*/ 72 h 200"/>
                <a:gd name="T50" fmla="*/ 0 w 307"/>
                <a:gd name="T51" fmla="*/ 200 h 200"/>
                <a:gd name="T52" fmla="*/ 255 w 307"/>
                <a:gd name="T53" fmla="*/ 200 h 200"/>
                <a:gd name="T54" fmla="*/ 272 w 307"/>
                <a:gd name="T55" fmla="*/ 200 h 200"/>
                <a:gd name="T56" fmla="*/ 289 w 307"/>
                <a:gd name="T57" fmla="*/ 200 h 200"/>
                <a:gd name="T58" fmla="*/ 307 w 307"/>
                <a:gd name="T59" fmla="*/ 200 h 200"/>
                <a:gd name="T60" fmla="*/ 307 w 307"/>
                <a:gd name="T61" fmla="*/ 0 h 200"/>
                <a:gd name="T62" fmla="*/ 289 w 307"/>
                <a:gd name="T63"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7" h="200">
                  <a:moveTo>
                    <a:pt x="135" y="183"/>
                  </a:moveTo>
                  <a:lnTo>
                    <a:pt x="135" y="183"/>
                  </a:lnTo>
                  <a:lnTo>
                    <a:pt x="76" y="123"/>
                  </a:lnTo>
                  <a:cubicBezTo>
                    <a:pt x="69" y="116"/>
                    <a:pt x="69" y="105"/>
                    <a:pt x="76" y="99"/>
                  </a:cubicBezTo>
                  <a:cubicBezTo>
                    <a:pt x="82" y="92"/>
                    <a:pt x="93" y="92"/>
                    <a:pt x="100" y="99"/>
                  </a:cubicBezTo>
                  <a:lnTo>
                    <a:pt x="135" y="135"/>
                  </a:lnTo>
                  <a:lnTo>
                    <a:pt x="198" y="72"/>
                  </a:lnTo>
                  <a:lnTo>
                    <a:pt x="229" y="41"/>
                  </a:lnTo>
                  <a:lnTo>
                    <a:pt x="232" y="38"/>
                  </a:lnTo>
                  <a:lnTo>
                    <a:pt x="235" y="36"/>
                  </a:lnTo>
                  <a:cubicBezTo>
                    <a:pt x="240" y="30"/>
                    <a:pt x="248" y="29"/>
                    <a:pt x="255" y="33"/>
                  </a:cubicBezTo>
                  <a:cubicBezTo>
                    <a:pt x="256" y="33"/>
                    <a:pt x="257" y="34"/>
                    <a:pt x="259" y="36"/>
                  </a:cubicBezTo>
                  <a:cubicBezTo>
                    <a:pt x="259" y="36"/>
                    <a:pt x="260" y="37"/>
                    <a:pt x="261" y="38"/>
                  </a:cubicBezTo>
                  <a:cubicBezTo>
                    <a:pt x="265" y="45"/>
                    <a:pt x="265" y="54"/>
                    <a:pt x="259" y="60"/>
                  </a:cubicBezTo>
                  <a:lnTo>
                    <a:pt x="255" y="64"/>
                  </a:lnTo>
                  <a:lnTo>
                    <a:pt x="246" y="72"/>
                  </a:lnTo>
                  <a:lnTo>
                    <a:pt x="135" y="183"/>
                  </a:lnTo>
                  <a:close/>
                  <a:moveTo>
                    <a:pt x="289" y="0"/>
                  </a:moveTo>
                  <a:lnTo>
                    <a:pt x="289" y="0"/>
                  </a:lnTo>
                  <a:lnTo>
                    <a:pt x="272" y="0"/>
                  </a:lnTo>
                  <a:lnTo>
                    <a:pt x="0" y="0"/>
                  </a:lnTo>
                  <a:lnTo>
                    <a:pt x="0" y="0"/>
                  </a:lnTo>
                  <a:lnTo>
                    <a:pt x="0" y="38"/>
                  </a:lnTo>
                  <a:lnTo>
                    <a:pt x="0" y="41"/>
                  </a:lnTo>
                  <a:lnTo>
                    <a:pt x="0" y="72"/>
                  </a:lnTo>
                  <a:lnTo>
                    <a:pt x="0" y="200"/>
                  </a:lnTo>
                  <a:lnTo>
                    <a:pt x="255" y="200"/>
                  </a:lnTo>
                  <a:lnTo>
                    <a:pt x="272" y="200"/>
                  </a:lnTo>
                  <a:lnTo>
                    <a:pt x="289" y="200"/>
                  </a:lnTo>
                  <a:lnTo>
                    <a:pt x="307" y="200"/>
                  </a:lnTo>
                  <a:lnTo>
                    <a:pt x="307" y="0"/>
                  </a:lnTo>
                  <a:lnTo>
                    <a:pt x="289" y="0"/>
                  </a:lnTo>
                  <a:close/>
                </a:path>
              </a:pathLst>
            </a:custGeom>
            <a:gradFill>
              <a:gsLst>
                <a:gs pos="0">
                  <a:schemeClr val="accent1"/>
                </a:gs>
                <a:gs pos="100000">
                  <a:schemeClr val="accent3"/>
                </a:gs>
              </a:gsLst>
              <a:lin ang="16200000" scaled="1"/>
            </a:gradFill>
            <a:ln w="0">
              <a:noFill/>
              <a:prstDash val="solid"/>
              <a:round/>
              <a:headEnd/>
              <a:tailEnd/>
            </a:ln>
          </p:spPr>
          <p:txBody>
            <a:bodyPr vert="horz" wrap="square" lIns="76200" tIns="38100" rIns="76200" bIns="3810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sp>
          <p:nvSpPr>
            <p:cNvPr id="50" name="Freeform 25">
              <a:extLst>
                <a:ext uri="{FF2B5EF4-FFF2-40B4-BE49-F238E27FC236}">
                  <a16:creationId xmlns:a16="http://schemas.microsoft.com/office/drawing/2014/main" id="{362C227B-662B-870E-A379-B77C0BE0E1CC}"/>
                </a:ext>
              </a:extLst>
            </p:cNvPr>
            <p:cNvSpPr>
              <a:spLocks/>
            </p:cNvSpPr>
            <p:nvPr/>
          </p:nvSpPr>
          <p:spPr bwMode="auto">
            <a:xfrm>
              <a:off x="8354951" y="1993111"/>
              <a:ext cx="302947" cy="37042"/>
            </a:xfrm>
            <a:custGeom>
              <a:avLst/>
              <a:gdLst>
                <a:gd name="T0" fmla="*/ 0 w 307"/>
                <a:gd name="T1" fmla="*/ 0 h 38"/>
                <a:gd name="T2" fmla="*/ 0 w 307"/>
                <a:gd name="T3" fmla="*/ 0 h 38"/>
                <a:gd name="T4" fmla="*/ 0 w 307"/>
                <a:gd name="T5" fmla="*/ 38 h 38"/>
                <a:gd name="T6" fmla="*/ 14 w 307"/>
                <a:gd name="T7" fmla="*/ 38 h 38"/>
                <a:gd name="T8" fmla="*/ 293 w 307"/>
                <a:gd name="T9" fmla="*/ 38 h 38"/>
                <a:gd name="T10" fmla="*/ 307 w 307"/>
                <a:gd name="T11" fmla="*/ 38 h 38"/>
                <a:gd name="T12" fmla="*/ 307 w 307"/>
                <a:gd name="T13" fmla="*/ 0 h 38"/>
                <a:gd name="T14" fmla="*/ 0 w 307"/>
                <a:gd name="T15" fmla="*/ 0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7" h="38">
                  <a:moveTo>
                    <a:pt x="0" y="0"/>
                  </a:moveTo>
                  <a:lnTo>
                    <a:pt x="0" y="0"/>
                  </a:lnTo>
                  <a:lnTo>
                    <a:pt x="0" y="38"/>
                  </a:lnTo>
                  <a:lnTo>
                    <a:pt x="14" y="38"/>
                  </a:lnTo>
                  <a:lnTo>
                    <a:pt x="293" y="38"/>
                  </a:lnTo>
                  <a:lnTo>
                    <a:pt x="307" y="38"/>
                  </a:lnTo>
                  <a:lnTo>
                    <a:pt x="307" y="0"/>
                  </a:lnTo>
                  <a:lnTo>
                    <a:pt x="0" y="0"/>
                  </a:lnTo>
                  <a:close/>
                </a:path>
              </a:pathLst>
            </a:custGeom>
            <a:solidFill>
              <a:srgbClr val="0078D4"/>
            </a:solidFill>
            <a:ln w="0">
              <a:noFill/>
              <a:prstDash val="solid"/>
              <a:round/>
              <a:headEnd/>
              <a:tailEnd/>
            </a:ln>
          </p:spPr>
          <p:txBody>
            <a:bodyPr vert="horz" wrap="square" lIns="76200" tIns="38100" rIns="76200" bIns="3810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471" b="0" i="0" u="none" strike="noStrike" kern="1200" cap="none" spc="0" normalizeH="0" baseline="0" noProof="0">
                <a:ln>
                  <a:noFill/>
                </a:ln>
                <a:solidFill>
                  <a:srgbClr val="080808"/>
                </a:solidFill>
                <a:effectLst/>
                <a:uLnTx/>
                <a:uFillTx/>
                <a:latin typeface="Segoe UI"/>
                <a:ea typeface="+mn-ea"/>
                <a:cs typeface="+mn-cs"/>
              </a:endParaRPr>
            </a:p>
          </p:txBody>
        </p:sp>
      </p:grpSp>
      <p:sp>
        <p:nvSpPr>
          <p:cNvPr id="52" name="TextBox 51">
            <a:extLst>
              <a:ext uri="{FF2B5EF4-FFF2-40B4-BE49-F238E27FC236}">
                <a16:creationId xmlns:a16="http://schemas.microsoft.com/office/drawing/2014/main" id="{D6BAAE47-DFCB-E619-1450-D8CF8496F7FB}"/>
              </a:ext>
            </a:extLst>
          </p:cNvPr>
          <p:cNvSpPr txBox="1"/>
          <p:nvPr/>
        </p:nvSpPr>
        <p:spPr>
          <a:xfrm>
            <a:off x="8185588" y="1850788"/>
            <a:ext cx="2082322" cy="424732"/>
          </a:xfrm>
          <a:prstGeom prst="rect">
            <a:avLst/>
          </a:prstGeom>
          <a:noFill/>
        </p:spPr>
        <p:txBody>
          <a:bodyPr wrap="square">
            <a:sp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1200" b="0" i="0" u="none" strike="noStrike" kern="1200" cap="none" spc="0" normalizeH="0" baseline="0" noProof="0">
                <a:ln>
                  <a:noFill/>
                </a:ln>
                <a:solidFill>
                  <a:srgbClr val="080808"/>
                </a:solidFill>
                <a:effectLst/>
                <a:uLnTx/>
                <a:uFillTx/>
                <a:latin typeface="Segoe UI Semibold"/>
                <a:ea typeface="+mn-ea"/>
                <a:cs typeface="Segoe UI" panose="020B0502040204020203" pitchFamily="34" charset="0"/>
              </a:rPr>
              <a:t>I’ll know this </a:t>
            </a:r>
            <a:br>
              <a:rPr kumimoji="0" lang="en-US" sz="1200" b="0" i="0" u="none" strike="noStrike" kern="1200" cap="none" spc="0" normalizeH="0" baseline="0" noProof="0">
                <a:ln>
                  <a:noFill/>
                </a:ln>
                <a:solidFill>
                  <a:srgbClr val="080808"/>
                </a:solidFill>
                <a:effectLst/>
                <a:uLnTx/>
                <a:uFillTx/>
                <a:latin typeface="Segoe UI Semibold"/>
                <a:ea typeface="+mn-ea"/>
                <a:cs typeface="Segoe UI" panose="020B0502040204020203" pitchFamily="34" charset="0"/>
              </a:rPr>
            </a:br>
            <a:r>
              <a:rPr kumimoji="0" lang="en-US" sz="1200" b="0" i="0" u="none" strike="noStrike" kern="1200" cap="none" spc="0" normalizeH="0" baseline="0" noProof="0">
                <a:ln>
                  <a:noFill/>
                </a:ln>
                <a:solidFill>
                  <a:srgbClr val="080808"/>
                </a:solidFill>
                <a:effectLst/>
                <a:uLnTx/>
                <a:uFillTx/>
                <a:latin typeface="Segoe UI Semibold"/>
                <a:ea typeface="+mn-ea"/>
                <a:cs typeface="Segoe UI" panose="020B0502040204020203" pitchFamily="34" charset="0"/>
              </a:rPr>
              <a:t>is successful when…</a:t>
            </a:r>
          </a:p>
        </p:txBody>
      </p:sp>
      <p:sp>
        <p:nvSpPr>
          <p:cNvPr id="45" name="Rectangle: Rounded Corners 44">
            <a:extLst>
              <a:ext uri="{FF2B5EF4-FFF2-40B4-BE49-F238E27FC236}">
                <a16:creationId xmlns:a16="http://schemas.microsoft.com/office/drawing/2014/main" id="{60F2A087-F5EA-1EF0-0AD6-502A6A6C823B}"/>
              </a:ext>
              <a:ext uri="{C183D7F6-B498-43B3-948B-1728B52AA6E4}">
                <adec:decorative xmlns:adec="http://schemas.microsoft.com/office/drawing/2017/decorative" val="0"/>
              </a:ext>
            </a:extLst>
          </p:cNvPr>
          <p:cNvSpPr/>
          <p:nvPr/>
        </p:nvSpPr>
        <p:spPr bwMode="auto">
          <a:xfrm>
            <a:off x="8266381" y="2304400"/>
            <a:ext cx="3109096" cy="1651373"/>
          </a:xfrm>
          <a:prstGeom prst="roundRect">
            <a:avLst>
              <a:gd name="adj" fmla="val 4085"/>
            </a:avLst>
          </a:prstGeom>
          <a:solidFill>
            <a:schemeClr val="bg1"/>
          </a:solidFill>
          <a:ln w="9525">
            <a:noFill/>
            <a:headEnd type="none" w="med" len="med"/>
            <a:tailEnd type="none" w="med" len="med"/>
          </a:ln>
          <a:effectLst>
            <a:outerShdw blurRad="228600" dist="38100" dir="2700026" rotWithShape="0">
              <a:scrgbClr r="0" g="0" b="0">
                <a:alpha val="9000"/>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defTabSz="914400">
              <a:spcBef>
                <a:spcPts val="600"/>
              </a:spcBef>
              <a:buSzPct val="100000"/>
            </a:pPr>
            <a:r>
              <a:rPr lang="en-US" sz="1100">
                <a:solidFill>
                  <a:srgbClr val="000000"/>
                </a:solidFill>
                <a:latin typeface="Segoe UI" panose="020B0502040204020203" pitchFamily="34" charset="0"/>
              </a:rPr>
              <a:t>(Solutions success measure)</a:t>
            </a:r>
          </a:p>
          <a:p>
            <a:pPr defTabSz="914400">
              <a:spcBef>
                <a:spcPts val="600"/>
              </a:spcBef>
              <a:buSzPct val="100000"/>
            </a:pPr>
            <a:r>
              <a:rPr lang="en-US" sz="1100">
                <a:solidFill>
                  <a:srgbClr val="000000"/>
                </a:solidFill>
                <a:latin typeface="Segoe UI" panose="020B0502040204020203" pitchFamily="34" charset="0"/>
              </a:rPr>
              <a:t>Insert text here describing what a successful job completion looks like. </a:t>
            </a:r>
          </a:p>
          <a:p>
            <a:pPr marL="0" marR="0" lvl="0" indent="0" algn="l" defTabSz="914400" rtl="0" eaLnBrk="1" fontAlgn="auto" latinLnBrk="0" hangingPunct="1">
              <a:lnSpc>
                <a:spcPct val="100000"/>
              </a:lnSpc>
              <a:spcBef>
                <a:spcPts val="600"/>
              </a:spcBef>
              <a:spcAft>
                <a:spcPts val="0"/>
              </a:spcAft>
              <a:buClrTx/>
              <a:buSzPct val="100000"/>
              <a:buFontTx/>
              <a:buNone/>
              <a:tabLst/>
              <a:defRPr/>
            </a:pPr>
            <a:endParaRPr kumimoji="0" lang="en-US" sz="11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a:p>
            <a:pPr marL="0" marR="0" lvl="0" indent="0" algn="l" defTabSz="914400" rtl="0" eaLnBrk="1" fontAlgn="auto" latinLnBrk="0" hangingPunct="1">
              <a:lnSpc>
                <a:spcPct val="100000"/>
              </a:lnSpc>
              <a:spcBef>
                <a:spcPts val="600"/>
              </a:spcBef>
              <a:spcAft>
                <a:spcPts val="0"/>
              </a:spcAft>
              <a:buClrTx/>
              <a:buSzPct val="100000"/>
              <a:buFontTx/>
              <a:buNone/>
              <a:tabLst/>
              <a:defRPr/>
            </a:pPr>
            <a:endParaRPr kumimoji="0" lang="en-US" sz="11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p:txBody>
      </p:sp>
      <p:sp>
        <p:nvSpPr>
          <p:cNvPr id="2" name="TextBox 1">
            <a:extLst>
              <a:ext uri="{FF2B5EF4-FFF2-40B4-BE49-F238E27FC236}">
                <a16:creationId xmlns:a16="http://schemas.microsoft.com/office/drawing/2014/main" id="{D6B4E39A-320B-8E76-4428-0A4CA497A654}"/>
              </a:ext>
            </a:extLst>
          </p:cNvPr>
          <p:cNvSpPr txBox="1"/>
          <p:nvPr/>
        </p:nvSpPr>
        <p:spPr>
          <a:xfrm>
            <a:off x="8213000" y="4031196"/>
            <a:ext cx="3283384" cy="397032"/>
          </a:xfrm>
          <a:prstGeom prst="rect">
            <a:avLst/>
          </a:prstGeom>
          <a:noFill/>
        </p:spPr>
        <p:txBody>
          <a:bodyPr wrap="square">
            <a:spAutoFit/>
          </a:bodyPr>
          <a:lstStyle/>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1100" b="0" i="0" u="none" strike="noStrike" kern="1200" cap="none" spc="0" normalizeH="0" baseline="0" noProof="0">
                <a:ln>
                  <a:noFill/>
                </a:ln>
                <a:solidFill>
                  <a:srgbClr val="080808"/>
                </a:solidFill>
                <a:effectLst/>
                <a:uLnTx/>
                <a:uFillTx/>
                <a:latin typeface="Segoe UI Semibold"/>
                <a:ea typeface="+mn-ea"/>
                <a:cs typeface="Segoe UI" panose="020B0502040204020203" pitchFamily="34" charset="0"/>
              </a:rPr>
              <a:t>The value of Copilot provided me…</a:t>
            </a:r>
          </a:p>
          <a:p>
            <a:pPr marL="0" marR="0" lvl="0" indent="0" algn="l" defTabSz="914102" rtl="0" eaLnBrk="1" fontAlgn="base" latinLnBrk="0" hangingPunct="1">
              <a:lnSpc>
                <a:spcPct val="90000"/>
              </a:lnSpc>
              <a:spcBef>
                <a:spcPct val="0"/>
              </a:spcBef>
              <a:spcAft>
                <a:spcPct val="0"/>
              </a:spcAft>
              <a:buClrTx/>
              <a:buSzTx/>
              <a:buFontTx/>
              <a:buNone/>
              <a:tabLst/>
              <a:defRPr/>
            </a:pPr>
            <a:r>
              <a:rPr kumimoji="0" lang="en-US" sz="1100" b="0" i="0" u="none" strike="noStrike" kern="1200" cap="none" spc="0" normalizeH="0" baseline="0" noProof="0">
                <a:ln>
                  <a:noFill/>
                </a:ln>
                <a:solidFill>
                  <a:srgbClr val="080808"/>
                </a:solidFill>
                <a:effectLst/>
                <a:uLnTx/>
                <a:uFillTx/>
                <a:latin typeface="Segoe UI Semibold"/>
                <a:ea typeface="+mn-ea"/>
                <a:cs typeface="Segoe UI" panose="020B0502040204020203" pitchFamily="34" charset="0"/>
              </a:rPr>
              <a:t>(Functional, emotional, social)</a:t>
            </a:r>
          </a:p>
        </p:txBody>
      </p:sp>
      <p:sp>
        <p:nvSpPr>
          <p:cNvPr id="4" name="Rectangle: Rounded Corners 3">
            <a:extLst>
              <a:ext uri="{FF2B5EF4-FFF2-40B4-BE49-F238E27FC236}">
                <a16:creationId xmlns:a16="http://schemas.microsoft.com/office/drawing/2014/main" id="{80027864-93A4-87A6-4FCA-482C63A8DE6B}"/>
              </a:ext>
              <a:ext uri="{C183D7F6-B498-43B3-948B-1728B52AA6E4}">
                <adec:decorative xmlns:adec="http://schemas.microsoft.com/office/drawing/2017/decorative" val="0"/>
              </a:ext>
            </a:extLst>
          </p:cNvPr>
          <p:cNvSpPr/>
          <p:nvPr/>
        </p:nvSpPr>
        <p:spPr bwMode="auto">
          <a:xfrm>
            <a:off x="8266381" y="4396655"/>
            <a:ext cx="3209616" cy="2176176"/>
          </a:xfrm>
          <a:prstGeom prst="roundRect">
            <a:avLst>
              <a:gd name="adj" fmla="val 4085"/>
            </a:avLst>
          </a:prstGeom>
          <a:solidFill>
            <a:schemeClr val="bg1"/>
          </a:solidFill>
          <a:ln w="9525">
            <a:noFill/>
            <a:headEnd type="none" w="med" len="med"/>
            <a:tailEnd type="none" w="med" len="med"/>
          </a:ln>
          <a:effectLst>
            <a:outerShdw blurRad="228600" dist="38100" dir="2700026" rotWithShape="0">
              <a:scrgbClr r="0" g="0" b="0">
                <a:alpha val="9000"/>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defTabSz="914400">
              <a:spcBef>
                <a:spcPts val="600"/>
              </a:spcBef>
              <a:buSzPct val="100000"/>
            </a:pPr>
            <a:r>
              <a:rPr lang="en-US" sz="1100">
                <a:solidFill>
                  <a:srgbClr val="000000"/>
                </a:solidFill>
                <a:latin typeface="Segoe UI" panose="020B0502040204020203" pitchFamily="34" charset="0"/>
              </a:rPr>
              <a:t>(Value associated with Copilot’s help)</a:t>
            </a:r>
          </a:p>
          <a:p>
            <a:pPr defTabSz="914400">
              <a:spcBef>
                <a:spcPts val="600"/>
              </a:spcBef>
              <a:buSzPct val="100000"/>
            </a:pPr>
            <a:r>
              <a:rPr lang="en-US" sz="1100">
                <a:solidFill>
                  <a:srgbClr val="000000"/>
                </a:solidFill>
                <a:latin typeface="Segoe UI" panose="020B0502040204020203" pitchFamily="34" charset="0"/>
              </a:rPr>
              <a:t>Insert text here listing your perception of the value Copilot provided you in the context of successfully completing the job above.</a:t>
            </a:r>
          </a:p>
          <a:p>
            <a:pPr marR="0" lvl="0" algn="l" defTabSz="914400" rtl="0" eaLnBrk="1" fontAlgn="auto" latinLnBrk="0" hangingPunct="1">
              <a:lnSpc>
                <a:spcPct val="100000"/>
              </a:lnSpc>
              <a:spcBef>
                <a:spcPts val="600"/>
              </a:spcBef>
              <a:spcAft>
                <a:spcPts val="0"/>
              </a:spcAft>
              <a:buClrTx/>
              <a:buSzPct val="100000"/>
              <a:tabLst/>
              <a:defRPr/>
            </a:pPr>
            <a:endParaRPr lang="en-US" sz="1100">
              <a:solidFill>
                <a:srgbClr val="000000"/>
              </a:solidFill>
              <a:latin typeface="Segoe UI" panose="020B0502040204020203" pitchFamily="34" charset="0"/>
            </a:endParaRPr>
          </a:p>
          <a:p>
            <a:pPr marR="0" lvl="0" algn="l" defTabSz="914400" rtl="0" eaLnBrk="1" fontAlgn="auto" latinLnBrk="0" hangingPunct="1">
              <a:lnSpc>
                <a:spcPct val="100000"/>
              </a:lnSpc>
              <a:spcBef>
                <a:spcPts val="600"/>
              </a:spcBef>
              <a:spcAft>
                <a:spcPts val="0"/>
              </a:spcAft>
              <a:buClrTx/>
              <a:buSzPct val="100000"/>
              <a:tabLst/>
              <a:defRPr/>
            </a:pPr>
            <a:r>
              <a:rPr lang="en-US" sz="1100">
                <a:solidFill>
                  <a:srgbClr val="000000"/>
                </a:solidFill>
                <a:latin typeface="Segoe UI" panose="020B0502040204020203" pitchFamily="34" charset="0"/>
              </a:rPr>
              <a:t>Value could be functional (e.g., save time, increase quality, reduce risk, etc.), emotional (e.g., how successful the job completion made you feel), social (how others may perceive your value from successfully completing the job).</a:t>
            </a:r>
          </a:p>
          <a:p>
            <a:pPr marL="171450" marR="0" lvl="0" indent="-171450" algn="l" defTabSz="914400" rtl="0" eaLnBrk="1" fontAlgn="auto" latinLnBrk="0" hangingPunct="1">
              <a:lnSpc>
                <a:spcPct val="100000"/>
              </a:lnSpc>
              <a:spcBef>
                <a:spcPts val="600"/>
              </a:spcBef>
              <a:spcAft>
                <a:spcPts val="0"/>
              </a:spcAft>
              <a:buClrTx/>
              <a:buSzPct val="100000"/>
              <a:buFont typeface="Arial" panose="020B0604020202020204" pitchFamily="34" charset="0"/>
              <a:buChar char="•"/>
              <a:tabLst/>
              <a:defRPr/>
            </a:pPr>
            <a:endParaRPr kumimoji="0" lang="en-US" sz="11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a:p>
            <a:pPr marL="171450" marR="0" lvl="0" indent="-171450" algn="l" defTabSz="914400" rtl="0" eaLnBrk="1" fontAlgn="auto" latinLnBrk="0" hangingPunct="1">
              <a:lnSpc>
                <a:spcPct val="100000"/>
              </a:lnSpc>
              <a:spcBef>
                <a:spcPts val="600"/>
              </a:spcBef>
              <a:spcAft>
                <a:spcPts val="0"/>
              </a:spcAft>
              <a:buClrTx/>
              <a:buSzPct val="100000"/>
              <a:buFont typeface="Arial" panose="020B0604020202020204" pitchFamily="34" charset="0"/>
              <a:buChar char="•"/>
              <a:tabLst/>
              <a:defRPr/>
            </a:pPr>
            <a:endParaRPr kumimoji="0" lang="en-US" sz="11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a:p>
            <a:pPr marL="0" marR="0" lvl="0" indent="0" algn="l" defTabSz="914400" rtl="0" eaLnBrk="1" fontAlgn="auto" latinLnBrk="0" hangingPunct="1">
              <a:lnSpc>
                <a:spcPct val="100000"/>
              </a:lnSpc>
              <a:spcBef>
                <a:spcPts val="600"/>
              </a:spcBef>
              <a:spcAft>
                <a:spcPts val="0"/>
              </a:spcAft>
              <a:buClrTx/>
              <a:buSzPct val="100000"/>
              <a:buFontTx/>
              <a:buNone/>
              <a:tabLst/>
              <a:defRPr/>
            </a:pPr>
            <a:endParaRPr kumimoji="0" lang="en-US" sz="11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a:p>
            <a:pPr marL="0" marR="0" lvl="0" indent="0" algn="l" defTabSz="914400" rtl="0" eaLnBrk="1" fontAlgn="auto" latinLnBrk="0" hangingPunct="1">
              <a:lnSpc>
                <a:spcPct val="100000"/>
              </a:lnSpc>
              <a:spcBef>
                <a:spcPts val="600"/>
              </a:spcBef>
              <a:spcAft>
                <a:spcPts val="0"/>
              </a:spcAft>
              <a:buClrTx/>
              <a:buSzPct val="100000"/>
              <a:buFontTx/>
              <a:buNone/>
              <a:tabLst/>
              <a:defRPr/>
            </a:pPr>
            <a:endParaRPr kumimoji="0" lang="en-US" sz="11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p:txBody>
      </p:sp>
    </p:spTree>
    <p:extLst>
      <p:ext uri="{BB962C8B-B14F-4D97-AF65-F5344CB8AC3E}">
        <p14:creationId xmlns:p14="http://schemas.microsoft.com/office/powerpoint/2010/main" val="1048802526"/>
      </p:ext>
    </p:extLst>
  </p:cSld>
  <p:clrMapOvr>
    <a:masterClrMapping/>
  </p:clrMapOvr>
  <p:transition>
    <p:fade/>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D55CBBA-6729-8366-AD77-942EEAC7CEAF}"/>
              </a:ext>
            </a:extLst>
          </p:cNvPr>
          <p:cNvSpPr>
            <a:spLocks noGrp="1"/>
          </p:cNvSpPr>
          <p:nvPr>
            <p:ph type="title"/>
          </p:nvPr>
        </p:nvSpPr>
        <p:spPr>
          <a:xfrm>
            <a:off x="385063" y="-627737"/>
            <a:ext cx="11018521" cy="430887"/>
          </a:xfrm>
        </p:spPr>
        <p:txBody>
          <a:bodyPr vert="horz" lIns="91440" tIns="45720" rIns="91440" bIns="45720" rtlCol="0" anchor="b">
            <a:normAutofit fontScale="90000"/>
          </a:bodyPr>
          <a:lstStyle/>
          <a:p>
            <a:r>
              <a:rPr lang="en-US" dirty="0"/>
              <a:t>Satya Nadella on Copilot</a:t>
            </a:r>
          </a:p>
        </p:txBody>
      </p:sp>
      <p:sp>
        <p:nvSpPr>
          <p:cNvPr id="13" name="Title 7">
            <a:extLst>
              <a:ext uri="{FF2B5EF4-FFF2-40B4-BE49-F238E27FC236}">
                <a16:creationId xmlns:a16="http://schemas.microsoft.com/office/drawing/2014/main" id="{F523A8AA-DF54-2127-FD6A-F2AE51A58F55}"/>
              </a:ext>
            </a:extLst>
          </p:cNvPr>
          <p:cNvSpPr txBox="1">
            <a:spLocks/>
          </p:cNvSpPr>
          <p:nvPr/>
        </p:nvSpPr>
        <p:spPr>
          <a:xfrm>
            <a:off x="370375" y="951345"/>
            <a:ext cx="5725625" cy="4291417"/>
          </a:xfrm>
          <a:prstGeom prst="rect">
            <a:avLst/>
          </a:prstGeom>
        </p:spPr>
        <p:txBody>
          <a:bodyPr vert="horz" lIns="0" tIns="0" rIns="292608" bIns="0" rtlCol="0" anchor="ctr">
            <a:normAutofit/>
          </a:bodyPr>
          <a:lstStyle>
            <a:lvl1pPr algn="l" defTabSz="914400" rtl="0" eaLnBrk="1" latinLnBrk="0" hangingPunct="1">
              <a:lnSpc>
                <a:spcPct val="90000"/>
              </a:lnSpc>
              <a:spcBef>
                <a:spcPct val="0"/>
              </a:spcBef>
              <a:buNone/>
              <a:defRPr sz="3600" kern="1200">
                <a:solidFill>
                  <a:schemeClr val="tx2"/>
                </a:solidFill>
                <a:latin typeface="+mj-lt"/>
                <a:ea typeface="+mj-ea"/>
                <a:cs typeface="+mj-cs"/>
              </a:defRPr>
            </a:lvl1pPr>
          </a:lstStyle>
          <a:p>
            <a:pPr marL="117475" marR="0" lvl="0" indent="-117475" algn="l" defTabSz="914400" rtl="0" eaLnBrk="1" fontAlgn="auto" latinLnBrk="0" hangingPunct="1">
              <a:lnSpc>
                <a:spcPct val="107000"/>
              </a:lnSpc>
              <a:spcBef>
                <a:spcPts val="0"/>
              </a:spcBef>
              <a:spcAft>
                <a:spcPts val="800"/>
              </a:spcAft>
              <a:buClrTx/>
              <a:buSzTx/>
              <a:buFontTx/>
              <a:buNone/>
              <a:tabLst/>
              <a:defRPr/>
            </a:pPr>
            <a:r>
              <a:rPr kumimoji="0" lang="en-US" sz="2000" b="0" i="0" u="none" strike="noStrike" kern="100" cap="none" spc="0" normalizeH="0" baseline="0" noProof="0" dirty="0">
                <a:ln>
                  <a:noFill/>
                </a:ln>
                <a:solidFill>
                  <a:srgbClr val="463668"/>
                </a:solidFill>
                <a:effectLst/>
                <a:uLnTx/>
                <a:uFillTx/>
                <a:latin typeface="+mn-lt"/>
                <a:ea typeface="Calibri" panose="020F0502020204030204" pitchFamily="34" charset="0"/>
                <a:cs typeface="Times New Roman"/>
              </a:rPr>
              <a:t>“Today marks the next major step in the evolution of how we interact with computing, which will fundamentally change the way we work and unlock a new wave of productivity growth.</a:t>
            </a:r>
          </a:p>
          <a:p>
            <a:pPr marL="117475" marR="0" lvl="0" indent="-117475" algn="l" defTabSz="914400" rtl="0" eaLnBrk="1" fontAlgn="auto" latinLnBrk="0" hangingPunct="1">
              <a:lnSpc>
                <a:spcPct val="107000"/>
              </a:lnSpc>
              <a:spcBef>
                <a:spcPts val="0"/>
              </a:spcBef>
              <a:spcAft>
                <a:spcPts val="800"/>
              </a:spcAft>
              <a:buClrTx/>
              <a:buSzTx/>
              <a:buFontTx/>
              <a:buNone/>
              <a:tabLst/>
              <a:defRPr/>
            </a:pPr>
            <a:endParaRPr kumimoji="0" lang="en-US" sz="2000" b="0" i="0" u="none" strike="noStrike" kern="100" cap="none" spc="0" normalizeH="0" baseline="0" noProof="0" dirty="0">
              <a:ln>
                <a:noFill/>
              </a:ln>
              <a:solidFill>
                <a:srgbClr val="463668"/>
              </a:solidFill>
              <a:effectLst/>
              <a:uLnTx/>
              <a:uFillTx/>
              <a:latin typeface="+mn-lt"/>
              <a:ea typeface="Calibri" panose="020F0502020204030204" pitchFamily="34" charset="0"/>
              <a:cs typeface="Times New Roman"/>
            </a:endParaRPr>
          </a:p>
          <a:p>
            <a:pPr marL="117475" marR="0" lvl="0" indent="-117475" algn="l" defTabSz="914400" rtl="0" eaLnBrk="1" fontAlgn="auto" latinLnBrk="0" hangingPunct="1">
              <a:lnSpc>
                <a:spcPct val="107000"/>
              </a:lnSpc>
              <a:spcBef>
                <a:spcPts val="0"/>
              </a:spcBef>
              <a:spcAft>
                <a:spcPts val="800"/>
              </a:spcAft>
              <a:buClrTx/>
              <a:buSzTx/>
              <a:buFontTx/>
              <a:buNone/>
              <a:tabLst/>
              <a:defRPr/>
            </a:pPr>
            <a:r>
              <a:rPr kumimoji="0" lang="en-US" sz="2000" b="0" i="0" u="none" strike="noStrike" kern="100" cap="none" spc="0" normalizeH="0" baseline="0" noProof="0" dirty="0">
                <a:ln>
                  <a:noFill/>
                </a:ln>
                <a:solidFill>
                  <a:srgbClr val="463668"/>
                </a:solidFill>
                <a:effectLst/>
                <a:uLnTx/>
                <a:uFillTx/>
                <a:latin typeface="+mn-lt"/>
                <a:ea typeface="Calibri" panose="020F0502020204030204" pitchFamily="34" charset="0"/>
                <a:cs typeface="Times New Roman"/>
              </a:rPr>
              <a:t>“With our new </a:t>
            </a:r>
            <a:r>
              <a:rPr lang="en-US" sz="2000" kern="100" dirty="0">
                <a:solidFill>
                  <a:srgbClr val="463668"/>
                </a:solidFill>
                <a:latin typeface="+mn-lt"/>
                <a:ea typeface="Calibri" panose="020F0502020204030204" pitchFamily="34" charset="0"/>
                <a:cs typeface="Times New Roman"/>
              </a:rPr>
              <a:t>Copilot</a:t>
            </a:r>
            <a:r>
              <a:rPr kumimoji="0" lang="en-US" sz="2000" b="0" i="0" u="none" strike="noStrike" kern="100" cap="none" spc="0" normalizeH="0" baseline="0" noProof="0" dirty="0">
                <a:ln>
                  <a:noFill/>
                </a:ln>
                <a:solidFill>
                  <a:srgbClr val="463668"/>
                </a:solidFill>
                <a:effectLst/>
                <a:uLnTx/>
                <a:uFillTx/>
                <a:latin typeface="+mn-lt"/>
                <a:ea typeface="Calibri" panose="020F0502020204030204" pitchFamily="34" charset="0"/>
                <a:cs typeface="Times New Roman"/>
              </a:rPr>
              <a:t> … we’re giving people more agency and making technology more accessible through the most universal interface − natural language.”</a:t>
            </a:r>
          </a:p>
        </p:txBody>
      </p:sp>
      <p:pic>
        <p:nvPicPr>
          <p:cNvPr id="4" name="Picture 3" descr="A person wearing glasses and a suit">
            <a:extLst>
              <a:ext uri="{FF2B5EF4-FFF2-40B4-BE49-F238E27FC236}">
                <a16:creationId xmlns:a16="http://schemas.microsoft.com/office/drawing/2014/main" id="{2C7082D9-CC39-F779-6EEC-E59D81B2903B}"/>
              </a:ext>
            </a:extLst>
          </p:cNvPr>
          <p:cNvPicPr>
            <a:picLocks noChangeAspect="1"/>
          </p:cNvPicPr>
          <p:nvPr/>
        </p:nvPicPr>
        <p:blipFill rotWithShape="1">
          <a:blip r:embed="rId3">
            <a:extLst>
              <a:ext uri="{28A0092B-C50C-407E-A947-70E740481C1C}">
                <a14:useLocalDpi xmlns:a14="http://schemas.microsoft.com/office/drawing/2010/main"/>
              </a:ext>
            </a:extLst>
          </a:blip>
          <a:srcRect l="8458"/>
          <a:stretch/>
        </p:blipFill>
        <p:spPr>
          <a:xfrm>
            <a:off x="7649994" y="1295183"/>
            <a:ext cx="3630966" cy="3966462"/>
          </a:xfrm>
          <a:prstGeom prst="roundRect">
            <a:avLst>
              <a:gd name="adj" fmla="val 8043"/>
            </a:avLst>
          </a:prstGeom>
          <a:effectLst>
            <a:outerShdw blurRad="152400" sx="102000" sy="102000" algn="ctr" rotWithShape="0">
              <a:prstClr val="black">
                <a:alpha val="21000"/>
              </a:prstClr>
            </a:outerShdw>
          </a:effectLst>
        </p:spPr>
      </p:pic>
      <p:sp>
        <p:nvSpPr>
          <p:cNvPr id="5" name="Rectangle: Rounded Corners 4">
            <a:extLst>
              <a:ext uri="{FF2B5EF4-FFF2-40B4-BE49-F238E27FC236}">
                <a16:creationId xmlns:a16="http://schemas.microsoft.com/office/drawing/2014/main" id="{FC201EA1-2A6D-7EE5-A98F-2DFEB5B33CE4}"/>
              </a:ext>
              <a:ext uri="{C183D7F6-B498-43B3-948B-1728B52AA6E4}">
                <adec:decorative xmlns:adec="http://schemas.microsoft.com/office/drawing/2017/decorative" val="1"/>
              </a:ext>
            </a:extLst>
          </p:cNvPr>
          <p:cNvSpPr/>
          <p:nvPr/>
        </p:nvSpPr>
        <p:spPr>
          <a:xfrm>
            <a:off x="9111303" y="4921417"/>
            <a:ext cx="2461757" cy="892195"/>
          </a:xfrm>
          <a:prstGeom prst="roundRect">
            <a:avLst>
              <a:gd name="adj" fmla="val 7371"/>
            </a:avLst>
          </a:prstGeom>
          <a:solidFill>
            <a:srgbClr val="FFA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Rounded Corners 2">
            <a:extLst>
              <a:ext uri="{FF2B5EF4-FFF2-40B4-BE49-F238E27FC236}">
                <a16:creationId xmlns:a16="http://schemas.microsoft.com/office/drawing/2014/main" id="{B0DCC6CE-904B-679E-6ECB-5DAD18DB2065}"/>
              </a:ext>
              <a:ext uri="{C183D7F6-B498-43B3-948B-1728B52AA6E4}">
                <adec:decorative xmlns:adec="http://schemas.microsoft.com/office/drawing/2017/decorative" val="1"/>
              </a:ext>
            </a:extLst>
          </p:cNvPr>
          <p:cNvSpPr/>
          <p:nvPr/>
        </p:nvSpPr>
        <p:spPr>
          <a:xfrm>
            <a:off x="9111303" y="4921418"/>
            <a:ext cx="2461757" cy="892195"/>
          </a:xfrm>
          <a:prstGeom prst="roundRect">
            <a:avLst>
              <a:gd name="adj" fmla="val 737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 Placeholder 10">
            <a:extLst>
              <a:ext uri="{FF2B5EF4-FFF2-40B4-BE49-F238E27FC236}">
                <a16:creationId xmlns:a16="http://schemas.microsoft.com/office/drawing/2014/main" id="{F486CBCE-3869-6167-E48B-897CCB3234AE}"/>
              </a:ext>
            </a:extLst>
          </p:cNvPr>
          <p:cNvSpPr>
            <a:spLocks noGrp="1"/>
          </p:cNvSpPr>
          <p:nvPr>
            <p:ph type="body" sz="quarter" idx="10"/>
          </p:nvPr>
        </p:nvSpPr>
        <p:spPr>
          <a:xfrm>
            <a:off x="9218739" y="5033638"/>
            <a:ext cx="2689796" cy="418248"/>
          </a:xfrm>
        </p:spPr>
        <p:txBody>
          <a:bodyPr/>
          <a:lstStyle/>
          <a:p>
            <a:pPr marL="0" indent="0">
              <a:buNone/>
            </a:pPr>
            <a:r>
              <a:rPr lang="en-US">
                <a:solidFill>
                  <a:schemeClr val="tx1"/>
                </a:solidFill>
                <a:latin typeface="+mj-lt"/>
              </a:rPr>
              <a:t>Satya Nadella</a:t>
            </a:r>
          </a:p>
        </p:txBody>
      </p:sp>
      <p:sp>
        <p:nvSpPr>
          <p:cNvPr id="12" name="Text Placeholder 11">
            <a:extLst>
              <a:ext uri="{FF2B5EF4-FFF2-40B4-BE49-F238E27FC236}">
                <a16:creationId xmlns:a16="http://schemas.microsoft.com/office/drawing/2014/main" id="{ABC6335C-3DBA-D24B-5666-5B0EC7813294}"/>
              </a:ext>
            </a:extLst>
          </p:cNvPr>
          <p:cNvSpPr>
            <a:spLocks noGrp="1"/>
          </p:cNvSpPr>
          <p:nvPr>
            <p:ph type="body" sz="quarter" idx="4294967295"/>
          </p:nvPr>
        </p:nvSpPr>
        <p:spPr>
          <a:xfrm>
            <a:off x="9223594" y="5413291"/>
            <a:ext cx="2324066" cy="315336"/>
          </a:xfrm>
        </p:spPr>
        <p:txBody>
          <a:bodyPr>
            <a:normAutofit/>
          </a:bodyPr>
          <a:lstStyle/>
          <a:p>
            <a:pPr marL="0" indent="0">
              <a:buNone/>
            </a:pPr>
            <a:r>
              <a:rPr lang="en-US" sz="1200"/>
              <a:t>Chairman and CEO, Microsoft</a:t>
            </a:r>
          </a:p>
        </p:txBody>
      </p:sp>
      <p:sp>
        <p:nvSpPr>
          <p:cNvPr id="7" name="TextBox 6">
            <a:extLst>
              <a:ext uri="{FF2B5EF4-FFF2-40B4-BE49-F238E27FC236}">
                <a16:creationId xmlns:a16="http://schemas.microsoft.com/office/drawing/2014/main" id="{E25F1B54-AFD0-50E9-3855-384D73D80DA5}"/>
              </a:ext>
            </a:extLst>
          </p:cNvPr>
          <p:cNvSpPr txBox="1"/>
          <p:nvPr/>
        </p:nvSpPr>
        <p:spPr>
          <a:xfrm>
            <a:off x="370375" y="5993322"/>
            <a:ext cx="3529780" cy="461665"/>
          </a:xfrm>
          <a:prstGeom prst="rect">
            <a:avLst/>
          </a:prstGeom>
          <a:noFill/>
        </p:spPr>
        <p:txBody>
          <a:bodyPr wrap="square" lIns="182880" tIns="146304" rIns="182880" bIns="146304" rtlCol="0">
            <a:spAutoFit/>
          </a:bodyPr>
          <a:lstStyle/>
          <a:p>
            <a:pPr>
              <a:lnSpc>
                <a:spcPct val="90000"/>
              </a:lnSpc>
              <a:spcAft>
                <a:spcPts val="600"/>
              </a:spcAft>
            </a:pPr>
            <a:r>
              <a:rPr lang="en-US" sz="1100">
                <a:gradFill>
                  <a:gsLst>
                    <a:gs pos="2917">
                      <a:schemeClr val="tx1"/>
                    </a:gs>
                    <a:gs pos="30000">
                      <a:schemeClr val="tx1"/>
                    </a:gs>
                  </a:gsLst>
                  <a:lin ang="5400000" scaled="0"/>
                </a:gradFill>
              </a:rPr>
              <a:t>September 21, 2023</a:t>
            </a:r>
          </a:p>
        </p:txBody>
      </p:sp>
    </p:spTree>
    <p:extLst>
      <p:ext uri="{BB962C8B-B14F-4D97-AF65-F5344CB8AC3E}">
        <p14:creationId xmlns:p14="http://schemas.microsoft.com/office/powerpoint/2010/main" val="12951074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D7E62A7-F191-E6B4-752E-A27FC1B863CF}"/>
              </a:ext>
            </a:extLst>
          </p:cNvPr>
          <p:cNvSpPr>
            <a:spLocks noGrp="1"/>
          </p:cNvSpPr>
          <p:nvPr>
            <p:ph type="title"/>
          </p:nvPr>
        </p:nvSpPr>
        <p:spPr>
          <a:xfrm>
            <a:off x="588263" y="457200"/>
            <a:ext cx="11018520" cy="492443"/>
          </a:xfrm>
        </p:spPr>
        <p:txBody>
          <a:bodyPr/>
          <a:lstStyle/>
          <a:p>
            <a:r>
              <a:rPr lang="en-US" sz="2300" dirty="0">
                <a:cs typeface="Segoe UI Semilight"/>
              </a:rPr>
              <a:t>Extended view: Designing scenarios using the Modern Collaboration Architecture (MOCA) Framework</a:t>
            </a:r>
            <a:endParaRPr lang="en-US" sz="2300" dirty="0"/>
          </a:p>
        </p:txBody>
      </p:sp>
      <p:sp>
        <p:nvSpPr>
          <p:cNvPr id="37" name="Rectangle: Rounded Corners 6">
            <a:extLst>
              <a:ext uri="{FF2B5EF4-FFF2-40B4-BE49-F238E27FC236}">
                <a16:creationId xmlns:a16="http://schemas.microsoft.com/office/drawing/2014/main" id="{DE52DF5B-B5E5-E65D-C613-546289E87CC8}"/>
              </a:ext>
              <a:ext uri="{C183D7F6-B498-43B3-948B-1728B52AA6E4}">
                <adec:decorative xmlns:adec="http://schemas.microsoft.com/office/drawing/2017/decorative" val="1"/>
              </a:ext>
            </a:extLst>
          </p:cNvPr>
          <p:cNvSpPr/>
          <p:nvPr/>
        </p:nvSpPr>
        <p:spPr bwMode="auto">
          <a:xfrm>
            <a:off x="317525" y="1968117"/>
            <a:ext cx="1845083" cy="4331080"/>
          </a:xfrm>
          <a:prstGeom prst="roundRect">
            <a:avLst>
              <a:gd name="adj" fmla="val 5073"/>
            </a:avLst>
          </a:prstGeom>
          <a:solidFill>
            <a:schemeClr val="bg1"/>
          </a:soli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36" name="Rectangle: Rounded Corners 6">
            <a:extLst>
              <a:ext uri="{FF2B5EF4-FFF2-40B4-BE49-F238E27FC236}">
                <a16:creationId xmlns:a16="http://schemas.microsoft.com/office/drawing/2014/main" id="{DD6E4F67-6F2D-5FA3-B1CA-8E28BA3A6F42}"/>
              </a:ext>
              <a:ext uri="{C183D7F6-B498-43B3-948B-1728B52AA6E4}">
                <adec:decorative xmlns:adec="http://schemas.microsoft.com/office/drawing/2017/decorative" val="1"/>
              </a:ext>
            </a:extLst>
          </p:cNvPr>
          <p:cNvSpPr/>
          <p:nvPr/>
        </p:nvSpPr>
        <p:spPr bwMode="auto">
          <a:xfrm>
            <a:off x="308990" y="1968117"/>
            <a:ext cx="1860477" cy="4331081"/>
          </a:xfrm>
          <a:prstGeom prst="roundRect">
            <a:avLst>
              <a:gd name="adj" fmla="val 6710"/>
            </a:avLst>
          </a:prstGeom>
          <a:noFill/>
          <a:ln w="25400">
            <a:gradFill>
              <a:gsLst>
                <a:gs pos="37000">
                  <a:srgbClr val="464FEB"/>
                </a:gs>
                <a:gs pos="69000">
                  <a:srgbClr val="47CFFA"/>
                </a:gs>
                <a:gs pos="91000">
                  <a:srgbClr val="B47CF8"/>
                </a:gs>
              </a:gsLst>
              <a:lin ang="3600000" scaled="0"/>
            </a:grad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grpSp>
        <p:nvGrpSpPr>
          <p:cNvPr id="8" name="Group 7" descr="Arrow connecting Person with Behaviors through &quot;adopt attention-harnessing&quot;">
            <a:extLst>
              <a:ext uri="{FF2B5EF4-FFF2-40B4-BE49-F238E27FC236}">
                <a16:creationId xmlns:a16="http://schemas.microsoft.com/office/drawing/2014/main" id="{C6B7875C-AAD1-EABF-E965-AF11EF1D5AEA}"/>
              </a:ext>
            </a:extLst>
          </p:cNvPr>
          <p:cNvGrpSpPr/>
          <p:nvPr/>
        </p:nvGrpSpPr>
        <p:grpSpPr>
          <a:xfrm>
            <a:off x="1261907" y="970549"/>
            <a:ext cx="7780164" cy="750154"/>
            <a:chOff x="1261907" y="970549"/>
            <a:chExt cx="7780164" cy="750154"/>
          </a:xfrm>
        </p:grpSpPr>
        <p:sp>
          <p:nvSpPr>
            <p:cNvPr id="138" name="TextBox 137">
              <a:extLst>
                <a:ext uri="{FF2B5EF4-FFF2-40B4-BE49-F238E27FC236}">
                  <a16:creationId xmlns:a16="http://schemas.microsoft.com/office/drawing/2014/main" id="{90438F79-382B-0A24-C693-111C324A82AD}"/>
                </a:ext>
              </a:extLst>
            </p:cNvPr>
            <p:cNvSpPr txBox="1"/>
            <p:nvPr/>
          </p:nvSpPr>
          <p:spPr>
            <a:xfrm>
              <a:off x="4107649" y="970549"/>
              <a:ext cx="2411698"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000" b="0" i="0" u="none" strike="noStrike" kern="1200" cap="none" spc="0" normalizeH="0" baseline="0" noProof="0" dirty="0">
                  <a:ln>
                    <a:noFill/>
                  </a:ln>
                  <a:solidFill>
                    <a:srgbClr val="282828">
                      <a:lumMod val="75000"/>
                      <a:lumOff val="25000"/>
                    </a:srgbClr>
                  </a:solidFill>
                  <a:effectLst/>
                  <a:uLnTx/>
                  <a:uFillTx/>
                  <a:latin typeface="Segoe UI"/>
                  <a:ea typeface="+mn-ea"/>
                  <a:cs typeface="+mn-cs"/>
                </a:rPr>
                <a:t>adopt </a:t>
              </a:r>
              <a:r>
                <a:rPr kumimoji="0" lang="en-AU" sz="1000" b="0" i="1" u="none" strike="noStrike" kern="1200" cap="none" spc="0" normalizeH="0" baseline="0" noProof="0" dirty="0">
                  <a:ln>
                    <a:noFill/>
                  </a:ln>
                  <a:solidFill>
                    <a:srgbClr val="282828">
                      <a:lumMod val="75000"/>
                      <a:lumOff val="25000"/>
                    </a:srgbClr>
                  </a:solidFill>
                  <a:effectLst/>
                  <a:uLnTx/>
                  <a:uFillTx/>
                  <a:latin typeface="Segoe UI"/>
                  <a:ea typeface="+mn-ea"/>
                  <a:cs typeface="+mn-cs"/>
                </a:rPr>
                <a:t>attention-harnessing</a:t>
              </a:r>
              <a:endParaRPr kumimoji="0" lang="en-AU" sz="1000" b="0" i="0" u="none" strike="noStrike" kern="1200" cap="none" spc="0" normalizeH="0" baseline="0" noProof="0" dirty="0">
                <a:ln>
                  <a:noFill/>
                </a:ln>
                <a:solidFill>
                  <a:srgbClr val="282828">
                    <a:lumMod val="75000"/>
                    <a:lumOff val="25000"/>
                  </a:srgbClr>
                </a:solidFill>
                <a:effectLst/>
                <a:uLnTx/>
                <a:uFillTx/>
                <a:latin typeface="Segoe UI"/>
                <a:ea typeface="+mn-ea"/>
                <a:cs typeface="+mn-cs"/>
              </a:endParaRPr>
            </a:p>
          </p:txBody>
        </p:sp>
        <p:cxnSp>
          <p:nvCxnSpPr>
            <p:cNvPr id="139" name="Connector: Elbow 138" descr="Arrow connecting Person to behaviors">
              <a:extLst>
                <a:ext uri="{FF2B5EF4-FFF2-40B4-BE49-F238E27FC236}">
                  <a16:creationId xmlns:a16="http://schemas.microsoft.com/office/drawing/2014/main" id="{43337BAD-053F-9E7B-27BE-06103380613B}"/>
                </a:ext>
              </a:extLst>
            </p:cNvPr>
            <p:cNvCxnSpPr>
              <a:cxnSpLocks/>
              <a:stCxn id="12" idx="0"/>
              <a:endCxn id="107" idx="0"/>
            </p:cNvCxnSpPr>
            <p:nvPr/>
          </p:nvCxnSpPr>
          <p:spPr>
            <a:xfrm rot="5400000" flipH="1" flipV="1">
              <a:off x="5145639" y="-2175729"/>
              <a:ext cx="12700" cy="7780164"/>
            </a:xfrm>
            <a:prstGeom prst="bentConnector3">
              <a:avLst>
                <a:gd name="adj1" fmla="val 3925000"/>
              </a:avLst>
            </a:prstGeom>
            <a:ln>
              <a:solidFill>
                <a:srgbClr val="7030A0"/>
              </a:solidFill>
              <a:prstDash val="lgDash"/>
              <a:headEnd type="none" w="lg" len="lg"/>
              <a:tailEnd type="triangle"/>
            </a:ln>
          </p:spPr>
          <p:style>
            <a:lnRef idx="1">
              <a:schemeClr val="accent1"/>
            </a:lnRef>
            <a:fillRef idx="0">
              <a:schemeClr val="accent1"/>
            </a:fillRef>
            <a:effectRef idx="0">
              <a:schemeClr val="accent1"/>
            </a:effectRef>
            <a:fontRef idx="minor">
              <a:schemeClr val="tx1"/>
            </a:fontRef>
          </p:style>
        </p:cxnSp>
      </p:grpSp>
      <p:sp>
        <p:nvSpPr>
          <p:cNvPr id="12" name="TextBox 11">
            <a:extLst>
              <a:ext uri="{FF2B5EF4-FFF2-40B4-BE49-F238E27FC236}">
                <a16:creationId xmlns:a16="http://schemas.microsoft.com/office/drawing/2014/main" id="{DCD89CEE-37C8-91B5-76E1-EDCD331E375C}"/>
              </a:ext>
            </a:extLst>
          </p:cNvPr>
          <p:cNvSpPr txBox="1"/>
          <p:nvPr/>
        </p:nvSpPr>
        <p:spPr>
          <a:xfrm>
            <a:off x="475240" y="1714353"/>
            <a:ext cx="1560633" cy="492443"/>
          </a:xfrm>
          <a:prstGeom prst="roundRect">
            <a:avLst/>
          </a:prstGeom>
          <a:gradFill>
            <a:gsLst>
              <a:gs pos="21000">
                <a:schemeClr val="accent1"/>
              </a:gs>
              <a:gs pos="75000">
                <a:srgbClr val="B47CF8"/>
              </a:gs>
            </a:gsLst>
            <a:lin ang="3600000" scaled="0"/>
          </a:gra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ctr"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base" latinLnBrk="0" hangingPunct="1">
              <a:lnSpc>
                <a:spcPct val="90000"/>
              </a:lnSpc>
              <a:spcBef>
                <a:spcPct val="0"/>
              </a:spcBef>
              <a:spcAft>
                <a:spcPts val="600"/>
              </a:spcAft>
              <a:buClrTx/>
              <a:buSzTx/>
              <a:buFontTx/>
              <a:buNone/>
              <a:tabLst/>
              <a:defRPr/>
            </a:pPr>
            <a:r>
              <a:rPr kumimoji="0" lang="en-US" sz="1600" b="0" i="0" u="none" strike="noStrike" kern="1200" cap="none" spc="0" normalizeH="0" baseline="0" noProof="0">
                <a:ln w="3175">
                  <a:noFill/>
                </a:ln>
                <a:solidFill>
                  <a:srgbClr val="FFFFFF"/>
                </a:solidFill>
                <a:effectLst/>
                <a:uLnTx/>
                <a:uFillTx/>
                <a:latin typeface="Segoe UI Semibold"/>
                <a:ea typeface="+mn-ea"/>
                <a:cs typeface="Segoe UI" pitchFamily="34" charset="0"/>
              </a:rPr>
              <a:t>Person</a:t>
            </a:r>
          </a:p>
        </p:txBody>
      </p:sp>
      <p:sp>
        <p:nvSpPr>
          <p:cNvPr id="39" name="TextBox 38">
            <a:extLst>
              <a:ext uri="{FF2B5EF4-FFF2-40B4-BE49-F238E27FC236}">
                <a16:creationId xmlns:a16="http://schemas.microsoft.com/office/drawing/2014/main" id="{D396D74D-5DE2-CD1A-6BC6-15B1E62A45C4}"/>
              </a:ext>
            </a:extLst>
          </p:cNvPr>
          <p:cNvSpPr txBox="1"/>
          <p:nvPr/>
        </p:nvSpPr>
        <p:spPr>
          <a:xfrm>
            <a:off x="509964" y="3290233"/>
            <a:ext cx="1547748" cy="1662289"/>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32472" rtl="0" eaLnBrk="1" fontAlgn="base" latinLnBrk="0" hangingPunct="1">
              <a:spcBef>
                <a:spcPct val="0"/>
              </a:spcBef>
              <a:spcAft>
                <a:spcPts val="0"/>
              </a:spcAft>
              <a:buClrTx/>
              <a:buSzTx/>
              <a:buFontTx/>
              <a:buNone/>
              <a:tabLst/>
              <a:defRPr/>
            </a:pPr>
            <a:r>
              <a:rPr kumimoji="0" lang="en-AU" sz="1050" b="0" i="0" u="none" strike="noStrike" kern="1200" cap="none" spc="0" normalizeH="0" baseline="0" noProof="0" dirty="0">
                <a:ln>
                  <a:noFill/>
                </a:ln>
                <a:solidFill>
                  <a:srgbClr val="282828"/>
                </a:solidFill>
                <a:effectLst/>
                <a:uLnTx/>
                <a:uFillTx/>
                <a:latin typeface="Segoe UI"/>
                <a:ea typeface="Segoe UI" pitchFamily="34" charset="0"/>
                <a:cs typeface="Segoe UI" pitchFamily="34" charset="0"/>
              </a:rPr>
              <a:t>It’s all about people. </a:t>
            </a:r>
          </a:p>
          <a:p>
            <a:pPr marL="0" marR="0" lvl="0" indent="0" algn="l" defTabSz="932472" rtl="0" eaLnBrk="1" fontAlgn="base" latinLnBrk="0" hangingPunct="1">
              <a:spcBef>
                <a:spcPct val="0"/>
              </a:spcBef>
              <a:spcAft>
                <a:spcPts val="0"/>
              </a:spcAft>
              <a:buClrTx/>
              <a:buSzTx/>
              <a:buFontTx/>
              <a:buNone/>
              <a:tabLst/>
              <a:defRPr/>
            </a:pPr>
            <a:endParaRPr kumimoji="0" lang="en-AU" sz="1050" b="0" i="0" u="none" strike="noStrike" kern="1200" cap="none" spc="0" normalizeH="0" baseline="0" noProof="0" dirty="0">
              <a:ln>
                <a:noFill/>
              </a:ln>
              <a:solidFill>
                <a:srgbClr val="282828"/>
              </a:solidFill>
              <a:effectLst/>
              <a:uLnTx/>
              <a:uFillTx/>
              <a:latin typeface="Segoe UI"/>
              <a:ea typeface="Segoe UI" pitchFamily="34" charset="0"/>
              <a:cs typeface="Segoe UI" pitchFamily="34" charset="0"/>
            </a:endParaRPr>
          </a:p>
          <a:p>
            <a:pPr marL="0" marR="0" lvl="0" indent="0" algn="l" defTabSz="932472" rtl="0" eaLnBrk="1" fontAlgn="base" latinLnBrk="0" hangingPunct="1">
              <a:spcBef>
                <a:spcPct val="0"/>
              </a:spcBef>
              <a:spcAft>
                <a:spcPts val="0"/>
              </a:spcAft>
              <a:buClrTx/>
              <a:buSzTx/>
              <a:buFontTx/>
              <a:buNone/>
              <a:tabLst/>
              <a:defRPr/>
            </a:pPr>
            <a:r>
              <a:rPr kumimoji="0" lang="en-AU" sz="1050" b="0" i="0" u="none" strike="noStrike" kern="1200" cap="none" spc="0" normalizeH="0" baseline="0" noProof="0" dirty="0">
                <a:ln>
                  <a:noFill/>
                </a:ln>
                <a:solidFill>
                  <a:srgbClr val="282828"/>
                </a:solidFill>
                <a:effectLst/>
                <a:uLnTx/>
                <a:uFillTx/>
                <a:latin typeface="Segoe UI"/>
                <a:ea typeface="Segoe UI" pitchFamily="34" charset="0"/>
                <a:cs typeface="Segoe UI" pitchFamily="34" charset="0"/>
              </a:rPr>
              <a:t>A person’s effectiveness can be increased by getting them to adopt the right ‘attention-harnessing’ </a:t>
            </a:r>
            <a:r>
              <a:rPr kumimoji="0" lang="en-AU" sz="1050" b="0" i="0" u="none" strike="noStrike" kern="1200" cap="none" spc="0" normalizeH="0" baseline="0" noProof="0" dirty="0" err="1">
                <a:ln>
                  <a:noFill/>
                </a:ln>
                <a:solidFill>
                  <a:srgbClr val="282828"/>
                </a:solidFill>
                <a:effectLst/>
                <a:uLnTx/>
                <a:uFillTx/>
                <a:latin typeface="Segoe UI"/>
                <a:ea typeface="Segoe UI" pitchFamily="34" charset="0"/>
                <a:cs typeface="Segoe UI" pitchFamily="34" charset="0"/>
              </a:rPr>
              <a:t>behaviors</a:t>
            </a:r>
            <a:r>
              <a:rPr kumimoji="0" lang="en-AU" sz="1050" b="0" i="0" u="none" strike="noStrike" kern="1200" cap="none" spc="0" normalizeH="0" baseline="0" noProof="0" dirty="0">
                <a:ln>
                  <a:noFill/>
                </a:ln>
                <a:solidFill>
                  <a:srgbClr val="282828"/>
                </a:solidFill>
                <a:effectLst/>
                <a:uLnTx/>
                <a:uFillTx/>
                <a:latin typeface="Segoe UI"/>
                <a:ea typeface="Segoe UI" pitchFamily="34" charset="0"/>
                <a:cs typeface="Segoe UI" pitchFamily="34" charset="0"/>
              </a:rPr>
              <a:t>.</a:t>
            </a:r>
          </a:p>
        </p:txBody>
      </p:sp>
      <p:sp>
        <p:nvSpPr>
          <p:cNvPr id="87" name="Rectangle: Rounded Corners 6">
            <a:extLst>
              <a:ext uri="{FF2B5EF4-FFF2-40B4-BE49-F238E27FC236}">
                <a16:creationId xmlns:a16="http://schemas.microsoft.com/office/drawing/2014/main" id="{335568D0-EB67-5CDE-6B31-0CB1CE012D4A}"/>
              </a:ext>
              <a:ext uri="{C183D7F6-B498-43B3-948B-1728B52AA6E4}">
                <adec:decorative xmlns:adec="http://schemas.microsoft.com/office/drawing/2017/decorative" val="1"/>
              </a:ext>
            </a:extLst>
          </p:cNvPr>
          <p:cNvSpPr/>
          <p:nvPr/>
        </p:nvSpPr>
        <p:spPr bwMode="auto">
          <a:xfrm>
            <a:off x="2284405" y="1968117"/>
            <a:ext cx="1845083" cy="4331080"/>
          </a:xfrm>
          <a:prstGeom prst="roundRect">
            <a:avLst>
              <a:gd name="adj" fmla="val 5073"/>
            </a:avLst>
          </a:prstGeom>
          <a:solidFill>
            <a:schemeClr val="bg1"/>
          </a:soli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88" name="Rectangle: Rounded Corners 6">
            <a:extLst>
              <a:ext uri="{FF2B5EF4-FFF2-40B4-BE49-F238E27FC236}">
                <a16:creationId xmlns:a16="http://schemas.microsoft.com/office/drawing/2014/main" id="{A27F559F-21F5-9A2D-5149-D5582F70FD13}"/>
              </a:ext>
              <a:ext uri="{C183D7F6-B498-43B3-948B-1728B52AA6E4}">
                <adec:decorative xmlns:adec="http://schemas.microsoft.com/office/drawing/2017/decorative" val="1"/>
              </a:ext>
            </a:extLst>
          </p:cNvPr>
          <p:cNvSpPr/>
          <p:nvPr/>
        </p:nvSpPr>
        <p:spPr bwMode="auto">
          <a:xfrm>
            <a:off x="2254031" y="1968117"/>
            <a:ext cx="1860477" cy="4331081"/>
          </a:xfrm>
          <a:prstGeom prst="roundRect">
            <a:avLst>
              <a:gd name="adj" fmla="val 6710"/>
            </a:avLst>
          </a:prstGeom>
          <a:noFill/>
          <a:ln w="25400">
            <a:gradFill>
              <a:gsLst>
                <a:gs pos="37000">
                  <a:srgbClr val="464FEB"/>
                </a:gs>
                <a:gs pos="69000">
                  <a:srgbClr val="47CFFA"/>
                </a:gs>
                <a:gs pos="91000">
                  <a:srgbClr val="B47CF8"/>
                </a:gs>
              </a:gsLst>
              <a:lin ang="3600000" scaled="0"/>
            </a:grad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89" name="TextBox 88">
            <a:extLst>
              <a:ext uri="{FF2B5EF4-FFF2-40B4-BE49-F238E27FC236}">
                <a16:creationId xmlns:a16="http://schemas.microsoft.com/office/drawing/2014/main" id="{A5F88768-9603-DA07-3218-39B02FB0C831}"/>
              </a:ext>
            </a:extLst>
          </p:cNvPr>
          <p:cNvSpPr txBox="1"/>
          <p:nvPr/>
        </p:nvSpPr>
        <p:spPr>
          <a:xfrm>
            <a:off x="2420281" y="1714353"/>
            <a:ext cx="1560633" cy="492443"/>
          </a:xfrm>
          <a:prstGeom prst="roundRect">
            <a:avLst/>
          </a:prstGeom>
          <a:gradFill>
            <a:gsLst>
              <a:gs pos="21000">
                <a:schemeClr val="accent1"/>
              </a:gs>
              <a:gs pos="75000">
                <a:srgbClr val="B47CF8"/>
              </a:gs>
            </a:gsLst>
            <a:lin ang="3600000" scaled="0"/>
          </a:gra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ctr"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base" latinLnBrk="0" hangingPunct="1">
              <a:lnSpc>
                <a:spcPct val="90000"/>
              </a:lnSpc>
              <a:spcBef>
                <a:spcPct val="0"/>
              </a:spcBef>
              <a:spcAft>
                <a:spcPts val="600"/>
              </a:spcAft>
              <a:buClrTx/>
              <a:buSzTx/>
              <a:buFontTx/>
              <a:buNone/>
              <a:tabLst/>
              <a:defRPr/>
            </a:pPr>
            <a:r>
              <a:rPr kumimoji="0" lang="en-US" sz="1600" b="0" i="0" u="none" strike="noStrike" kern="1200" cap="none" spc="0" normalizeH="0" baseline="0" noProof="0">
                <a:ln w="3175">
                  <a:noFill/>
                </a:ln>
                <a:solidFill>
                  <a:srgbClr val="FFFFFF"/>
                </a:solidFill>
                <a:effectLst/>
                <a:uLnTx/>
                <a:uFillTx/>
                <a:latin typeface="Segoe UI Semibold"/>
                <a:ea typeface="+mn-ea"/>
                <a:cs typeface="Segoe UI" pitchFamily="34" charset="0"/>
              </a:rPr>
              <a:t>Focus areas</a:t>
            </a:r>
          </a:p>
        </p:txBody>
      </p:sp>
      <p:sp>
        <p:nvSpPr>
          <p:cNvPr id="90" name="TextBox 89">
            <a:extLst>
              <a:ext uri="{FF2B5EF4-FFF2-40B4-BE49-F238E27FC236}">
                <a16:creationId xmlns:a16="http://schemas.microsoft.com/office/drawing/2014/main" id="{5AD1B15D-B47B-EC50-E4C5-E25C7CE327A1}"/>
              </a:ext>
            </a:extLst>
          </p:cNvPr>
          <p:cNvSpPr txBox="1"/>
          <p:nvPr/>
        </p:nvSpPr>
        <p:spPr>
          <a:xfrm>
            <a:off x="2437974" y="2957517"/>
            <a:ext cx="1547748" cy="1165537"/>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spcBef>
                <a:spcPct val="0"/>
              </a:spcBef>
              <a:spcAft>
                <a:spcPts val="0"/>
              </a:spcAft>
              <a:buClrTx/>
              <a:buSzTx/>
              <a:buFontTx/>
              <a:buNone/>
              <a:tabLst/>
              <a:defRPr/>
            </a:pPr>
            <a:r>
              <a:rPr kumimoji="0" lang="en-US" sz="1050" b="0" i="0" u="none" strike="noStrike" kern="1200" cap="none" spc="0" normalizeH="0" baseline="0" noProof="0" dirty="0">
                <a:ln w="3175">
                  <a:noFill/>
                </a:ln>
                <a:solidFill>
                  <a:srgbClr val="080808"/>
                </a:solidFill>
                <a:effectLst/>
                <a:uLnTx/>
                <a:uFillTx/>
                <a:latin typeface="Segoe UI Semibold"/>
                <a:ea typeface="+mn-ea"/>
                <a:cs typeface="Segoe UI" pitchFamily="34" charset="0"/>
              </a:rPr>
              <a:t>Foundation focus areas </a:t>
            </a:r>
            <a:r>
              <a:rPr kumimoji="0" lang="en-US" sz="1050" b="0" i="0" u="none" strike="noStrike" kern="1200" cap="none" spc="0" normalizeH="0" baseline="0" noProof="0" dirty="0">
                <a:ln w="3175">
                  <a:noFill/>
                </a:ln>
                <a:solidFill>
                  <a:srgbClr val="080808"/>
                </a:solidFill>
                <a:effectLst/>
                <a:uLnTx/>
                <a:uFillTx/>
                <a:latin typeface="Segoe UI"/>
                <a:ea typeface="+mn-ea"/>
                <a:cs typeface="Segoe UI" pitchFamily="34" charset="0"/>
              </a:rPr>
              <a:t>provide an essential foundation for people to develop strong collaboration practices.</a:t>
            </a:r>
            <a:endParaRPr kumimoji="0" lang="en-US" sz="1050" b="0" i="0" u="none" strike="noStrike" kern="1200" cap="none" spc="0" normalizeH="0" baseline="0" noProof="0" dirty="0">
              <a:ln w="3175">
                <a:noFill/>
              </a:ln>
              <a:solidFill>
                <a:srgbClr val="080808"/>
              </a:solidFill>
              <a:effectLst/>
              <a:uLnTx/>
              <a:uFillTx/>
              <a:latin typeface="Segoe UI Semibold"/>
              <a:ea typeface="+mn-ea"/>
              <a:cs typeface="Segoe UI" pitchFamily="34" charset="0"/>
            </a:endParaRPr>
          </a:p>
        </p:txBody>
      </p:sp>
      <p:sp>
        <p:nvSpPr>
          <p:cNvPr id="91" name="TextBox 90">
            <a:extLst>
              <a:ext uri="{FF2B5EF4-FFF2-40B4-BE49-F238E27FC236}">
                <a16:creationId xmlns:a16="http://schemas.microsoft.com/office/drawing/2014/main" id="{FE6E9F67-642F-4627-A527-553B13369D8E}"/>
              </a:ext>
            </a:extLst>
          </p:cNvPr>
          <p:cNvSpPr txBox="1"/>
          <p:nvPr/>
        </p:nvSpPr>
        <p:spPr>
          <a:xfrm>
            <a:off x="2454301" y="4852976"/>
            <a:ext cx="1547748" cy="1340325"/>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spcBef>
                <a:spcPct val="0"/>
              </a:spcBef>
              <a:spcAft>
                <a:spcPts val="0"/>
              </a:spcAft>
              <a:buClrTx/>
              <a:buSzTx/>
              <a:buFontTx/>
              <a:buNone/>
              <a:tabLst/>
              <a:defRPr/>
            </a:pPr>
            <a:r>
              <a:rPr kumimoji="0" lang="en-US" sz="1000" b="0" i="0" u="none" strike="noStrike" kern="1200" cap="none" spc="0" normalizeH="0" baseline="0" noProof="0" dirty="0">
                <a:ln w="3175">
                  <a:noFill/>
                </a:ln>
                <a:solidFill>
                  <a:srgbClr val="080808"/>
                </a:solidFill>
                <a:effectLst/>
                <a:uLnTx/>
                <a:uFillTx/>
                <a:latin typeface="Segoe UI Semibold"/>
                <a:ea typeface="+mn-ea"/>
                <a:cs typeface="Segoe UI" pitchFamily="34" charset="0"/>
              </a:rPr>
              <a:t>Extended focus areas</a:t>
            </a:r>
            <a:r>
              <a:rPr kumimoji="0" lang="en-US" sz="1000" b="1" i="0" u="none" strike="noStrike" kern="1200" cap="none" spc="0" normalizeH="0" baseline="0" noProof="0" dirty="0">
                <a:ln w="3175">
                  <a:noFill/>
                </a:ln>
                <a:solidFill>
                  <a:srgbClr val="080808"/>
                </a:solidFill>
                <a:effectLst/>
                <a:uLnTx/>
                <a:uFillTx/>
                <a:latin typeface="Segoe UI Semibold"/>
                <a:ea typeface="+mn-ea"/>
                <a:cs typeface="Segoe UI" pitchFamily="34" charset="0"/>
              </a:rPr>
              <a:t> </a:t>
            </a:r>
            <a:r>
              <a:rPr kumimoji="0" lang="en-US" sz="1000" b="0" i="0" u="none" strike="noStrike" kern="1200" cap="none" spc="0" normalizeH="0" baseline="0" noProof="0" dirty="0">
                <a:ln w="3175">
                  <a:noFill/>
                </a:ln>
                <a:solidFill>
                  <a:srgbClr val="080808"/>
                </a:solidFill>
                <a:effectLst/>
                <a:uLnTx/>
                <a:uFillTx/>
                <a:latin typeface="Segoe UI"/>
                <a:ea typeface="+mn-ea"/>
                <a:cs typeface="Segoe UI" pitchFamily="34" charset="0"/>
              </a:rPr>
              <a:t>enable improvement of business improvement and differentiation to focus on developing a culture of continual improvement.</a:t>
            </a:r>
          </a:p>
        </p:txBody>
      </p:sp>
      <p:sp>
        <p:nvSpPr>
          <p:cNvPr id="93" name="Rectangle: Rounded Corners 6">
            <a:extLst>
              <a:ext uri="{FF2B5EF4-FFF2-40B4-BE49-F238E27FC236}">
                <a16:creationId xmlns:a16="http://schemas.microsoft.com/office/drawing/2014/main" id="{9E23E32C-9311-B2B2-2BF6-DC7B8F6AC9BC}"/>
              </a:ext>
              <a:ext uri="{C183D7F6-B498-43B3-948B-1728B52AA6E4}">
                <adec:decorative xmlns:adec="http://schemas.microsoft.com/office/drawing/2017/decorative" val="1"/>
              </a:ext>
            </a:extLst>
          </p:cNvPr>
          <p:cNvSpPr/>
          <p:nvPr/>
        </p:nvSpPr>
        <p:spPr bwMode="auto">
          <a:xfrm>
            <a:off x="4207607" y="1968117"/>
            <a:ext cx="1845083" cy="4331080"/>
          </a:xfrm>
          <a:prstGeom prst="roundRect">
            <a:avLst>
              <a:gd name="adj" fmla="val 5073"/>
            </a:avLst>
          </a:prstGeom>
          <a:solidFill>
            <a:schemeClr val="bg1"/>
          </a:soli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94" name="Rectangle: Rounded Corners 6">
            <a:extLst>
              <a:ext uri="{FF2B5EF4-FFF2-40B4-BE49-F238E27FC236}">
                <a16:creationId xmlns:a16="http://schemas.microsoft.com/office/drawing/2014/main" id="{4526A343-0127-4E7D-BC85-88E6AF2AFE43}"/>
              </a:ext>
              <a:ext uri="{C183D7F6-B498-43B3-948B-1728B52AA6E4}">
                <adec:decorative xmlns:adec="http://schemas.microsoft.com/office/drawing/2017/decorative" val="1"/>
              </a:ext>
            </a:extLst>
          </p:cNvPr>
          <p:cNvSpPr/>
          <p:nvPr/>
        </p:nvSpPr>
        <p:spPr bwMode="auto">
          <a:xfrm>
            <a:off x="4199072" y="1968117"/>
            <a:ext cx="1860477" cy="4331081"/>
          </a:xfrm>
          <a:prstGeom prst="roundRect">
            <a:avLst>
              <a:gd name="adj" fmla="val 6710"/>
            </a:avLst>
          </a:prstGeom>
          <a:noFill/>
          <a:ln w="25400">
            <a:gradFill>
              <a:gsLst>
                <a:gs pos="37000">
                  <a:srgbClr val="464FEB"/>
                </a:gs>
                <a:gs pos="69000">
                  <a:srgbClr val="47CFFA"/>
                </a:gs>
                <a:gs pos="91000">
                  <a:srgbClr val="B47CF8"/>
                </a:gs>
              </a:gsLst>
              <a:lin ang="3600000" scaled="0"/>
            </a:grad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95" name="TextBox 94">
            <a:extLst>
              <a:ext uri="{FF2B5EF4-FFF2-40B4-BE49-F238E27FC236}">
                <a16:creationId xmlns:a16="http://schemas.microsoft.com/office/drawing/2014/main" id="{CFA27A31-D1C6-596F-6DCA-5E863F06C80D}"/>
              </a:ext>
            </a:extLst>
          </p:cNvPr>
          <p:cNvSpPr txBox="1"/>
          <p:nvPr/>
        </p:nvSpPr>
        <p:spPr>
          <a:xfrm>
            <a:off x="4365322" y="1714353"/>
            <a:ext cx="1560633" cy="492443"/>
          </a:xfrm>
          <a:prstGeom prst="roundRect">
            <a:avLst/>
          </a:prstGeom>
          <a:gradFill>
            <a:gsLst>
              <a:gs pos="21000">
                <a:schemeClr val="accent1"/>
              </a:gs>
              <a:gs pos="75000">
                <a:srgbClr val="B47CF8"/>
              </a:gs>
            </a:gsLst>
            <a:lin ang="3600000" scaled="0"/>
          </a:gra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ctr"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base" latinLnBrk="0" hangingPunct="1">
              <a:lnSpc>
                <a:spcPct val="90000"/>
              </a:lnSpc>
              <a:spcBef>
                <a:spcPct val="0"/>
              </a:spcBef>
              <a:spcAft>
                <a:spcPts val="600"/>
              </a:spcAft>
              <a:buClrTx/>
              <a:buSzTx/>
              <a:buFontTx/>
              <a:buNone/>
              <a:tabLst/>
              <a:defRPr/>
            </a:pPr>
            <a:r>
              <a:rPr kumimoji="0" lang="en-US" sz="1600" b="0" i="0" u="none" strike="noStrike" kern="1200" cap="none" spc="0" normalizeH="0" baseline="0" noProof="0">
                <a:ln w="3175">
                  <a:noFill/>
                </a:ln>
                <a:solidFill>
                  <a:srgbClr val="FFFFFF"/>
                </a:solidFill>
                <a:effectLst/>
                <a:uLnTx/>
                <a:uFillTx/>
                <a:latin typeface="Segoe UI Semibold"/>
                <a:ea typeface="+mn-ea"/>
                <a:cs typeface="Segoe UI" pitchFamily="34" charset="0"/>
              </a:rPr>
              <a:t>Capability/Needs</a:t>
            </a:r>
          </a:p>
        </p:txBody>
      </p:sp>
      <p:sp>
        <p:nvSpPr>
          <p:cNvPr id="96" name="TextBox 95">
            <a:extLst>
              <a:ext uri="{FF2B5EF4-FFF2-40B4-BE49-F238E27FC236}">
                <a16:creationId xmlns:a16="http://schemas.microsoft.com/office/drawing/2014/main" id="{C070601E-7148-3887-583E-28CE096BE2C4}"/>
              </a:ext>
            </a:extLst>
          </p:cNvPr>
          <p:cNvSpPr txBox="1"/>
          <p:nvPr/>
        </p:nvSpPr>
        <p:spPr>
          <a:xfrm>
            <a:off x="4386509" y="2382188"/>
            <a:ext cx="1547748" cy="1816090"/>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R="0" lvl="0" algn="l" defTabSz="914400" rtl="0" eaLnBrk="1" fontAlgn="base" latinLnBrk="0" hangingPunct="1">
              <a:spcBef>
                <a:spcPct val="0"/>
              </a:spcBef>
              <a:spcAft>
                <a:spcPts val="0"/>
              </a:spcAft>
              <a:buClrTx/>
              <a:buSzTx/>
              <a:tabLst/>
              <a:defRPr/>
            </a:pPr>
            <a:r>
              <a:rPr kumimoji="0" lang="en-US" sz="1050" b="0" i="0" u="none" strike="noStrike" kern="1200" cap="none" spc="0" normalizeH="0" baseline="0" noProof="0" dirty="0">
                <a:ln w="3175">
                  <a:noFill/>
                </a:ln>
                <a:solidFill>
                  <a:srgbClr val="080808"/>
                </a:solidFill>
                <a:effectLst/>
                <a:uLnTx/>
                <a:uFillTx/>
                <a:latin typeface="Segoe UI"/>
                <a:ea typeface="+mn-ea"/>
                <a:cs typeface="Segoe UI" pitchFamily="34" charset="0"/>
              </a:rPr>
              <a:t>Essential elements that enable people to get </a:t>
            </a:r>
            <a:r>
              <a:rPr lang="en-US" sz="1050" i="1" dirty="0">
                <a:ln w="3175">
                  <a:noFill/>
                </a:ln>
                <a:solidFill>
                  <a:srgbClr val="080808"/>
                </a:solidFill>
              </a:rPr>
              <a:t>work done</a:t>
            </a:r>
            <a:r>
              <a:rPr lang="en-US" sz="1050" dirty="0">
                <a:ln w="3175">
                  <a:noFill/>
                </a:ln>
                <a:solidFill>
                  <a:srgbClr val="080808"/>
                </a:solidFill>
              </a:rPr>
              <a:t>. Performing the capability/needs enables people to accomplish their individual, team, community and organizational tasks.</a:t>
            </a:r>
            <a:endParaRPr kumimoji="0" lang="en-US" sz="1050" b="0" i="0" u="none" strike="noStrike" kern="1200" cap="none" spc="0" normalizeH="0" baseline="0" noProof="0" dirty="0">
              <a:ln w="3175">
                <a:noFill/>
              </a:ln>
              <a:solidFill>
                <a:srgbClr val="080808"/>
              </a:solidFill>
              <a:effectLst/>
              <a:uLnTx/>
              <a:uFillTx/>
              <a:latin typeface="Segoe UI Semibold"/>
              <a:ea typeface="+mn-ea"/>
              <a:cs typeface="Segoe UI" pitchFamily="34" charset="0"/>
            </a:endParaRPr>
          </a:p>
        </p:txBody>
      </p:sp>
      <p:sp>
        <p:nvSpPr>
          <p:cNvPr id="99" name="Rectangle: Rounded Corners 6">
            <a:extLst>
              <a:ext uri="{FF2B5EF4-FFF2-40B4-BE49-F238E27FC236}">
                <a16:creationId xmlns:a16="http://schemas.microsoft.com/office/drawing/2014/main" id="{8F33EF4C-516E-E836-0F76-3D38B95E928C}"/>
              </a:ext>
              <a:ext uri="{C183D7F6-B498-43B3-948B-1728B52AA6E4}">
                <adec:decorative xmlns:adec="http://schemas.microsoft.com/office/drawing/2017/decorative" val="1"/>
              </a:ext>
            </a:extLst>
          </p:cNvPr>
          <p:cNvSpPr/>
          <p:nvPr/>
        </p:nvSpPr>
        <p:spPr bwMode="auto">
          <a:xfrm>
            <a:off x="6152648" y="1968117"/>
            <a:ext cx="1845083" cy="4331080"/>
          </a:xfrm>
          <a:prstGeom prst="roundRect">
            <a:avLst>
              <a:gd name="adj" fmla="val 5073"/>
            </a:avLst>
          </a:prstGeom>
          <a:solidFill>
            <a:schemeClr val="bg1"/>
          </a:soli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00" name="Rectangle: Rounded Corners 6">
            <a:extLst>
              <a:ext uri="{FF2B5EF4-FFF2-40B4-BE49-F238E27FC236}">
                <a16:creationId xmlns:a16="http://schemas.microsoft.com/office/drawing/2014/main" id="{C98BCCDF-2676-9866-F477-6D3951F2A324}"/>
              </a:ext>
              <a:ext uri="{C183D7F6-B498-43B3-948B-1728B52AA6E4}">
                <adec:decorative xmlns:adec="http://schemas.microsoft.com/office/drawing/2017/decorative" val="1"/>
              </a:ext>
            </a:extLst>
          </p:cNvPr>
          <p:cNvSpPr/>
          <p:nvPr/>
        </p:nvSpPr>
        <p:spPr bwMode="auto">
          <a:xfrm>
            <a:off x="6144113" y="1968117"/>
            <a:ext cx="1860477" cy="4331081"/>
          </a:xfrm>
          <a:prstGeom prst="roundRect">
            <a:avLst>
              <a:gd name="adj" fmla="val 6710"/>
            </a:avLst>
          </a:prstGeom>
          <a:noFill/>
          <a:ln w="25400">
            <a:gradFill>
              <a:gsLst>
                <a:gs pos="37000">
                  <a:srgbClr val="464FEB"/>
                </a:gs>
                <a:gs pos="69000">
                  <a:srgbClr val="47CFFA"/>
                </a:gs>
                <a:gs pos="91000">
                  <a:srgbClr val="B47CF8"/>
                </a:gs>
              </a:gsLst>
              <a:lin ang="3600000" scaled="0"/>
            </a:grad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01" name="TextBox 100">
            <a:extLst>
              <a:ext uri="{FF2B5EF4-FFF2-40B4-BE49-F238E27FC236}">
                <a16:creationId xmlns:a16="http://schemas.microsoft.com/office/drawing/2014/main" id="{D4EC41E7-CF38-844D-CCD0-95611A320D90}"/>
              </a:ext>
            </a:extLst>
          </p:cNvPr>
          <p:cNvSpPr txBox="1"/>
          <p:nvPr/>
        </p:nvSpPr>
        <p:spPr>
          <a:xfrm>
            <a:off x="6310363" y="1714353"/>
            <a:ext cx="1560633" cy="492443"/>
          </a:xfrm>
          <a:prstGeom prst="roundRect">
            <a:avLst/>
          </a:prstGeom>
          <a:gradFill>
            <a:gsLst>
              <a:gs pos="21000">
                <a:schemeClr val="accent1"/>
              </a:gs>
              <a:gs pos="75000">
                <a:srgbClr val="B47CF8"/>
              </a:gs>
            </a:gsLst>
            <a:lin ang="3600000" scaled="0"/>
          </a:gra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ctr"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base" latinLnBrk="0" hangingPunct="1">
              <a:lnSpc>
                <a:spcPct val="90000"/>
              </a:lnSpc>
              <a:spcBef>
                <a:spcPct val="0"/>
              </a:spcBef>
              <a:spcAft>
                <a:spcPts val="600"/>
              </a:spcAft>
              <a:buClrTx/>
              <a:buSzTx/>
              <a:buFontTx/>
              <a:buNone/>
              <a:tabLst/>
              <a:defRPr/>
            </a:pPr>
            <a:r>
              <a:rPr kumimoji="0" lang="en-US" sz="1600" b="0" i="0" u="none" strike="noStrike" kern="1200" cap="none" spc="0" normalizeH="0" baseline="0" noProof="0" dirty="0">
                <a:ln w="3175">
                  <a:noFill/>
                </a:ln>
                <a:solidFill>
                  <a:srgbClr val="FFFFFF"/>
                </a:solidFill>
                <a:effectLst/>
                <a:uLnTx/>
                <a:uFillTx/>
                <a:latin typeface="Segoe UI Semibold"/>
                <a:ea typeface="+mn-ea"/>
                <a:cs typeface="Segoe UI" pitchFamily="34" charset="0"/>
              </a:rPr>
              <a:t>Microsoft 365 Apps</a:t>
            </a:r>
          </a:p>
        </p:txBody>
      </p:sp>
      <p:pic>
        <p:nvPicPr>
          <p:cNvPr id="135" name="Picture 134" descr="Icons for various Microsoft 365 apps">
            <a:extLst>
              <a:ext uri="{FF2B5EF4-FFF2-40B4-BE49-F238E27FC236}">
                <a16:creationId xmlns:a16="http://schemas.microsoft.com/office/drawing/2014/main" id="{E2B4AFFC-E565-89CF-64D1-13655AA70181}"/>
              </a:ext>
            </a:extLst>
          </p:cNvPr>
          <p:cNvPicPr>
            <a:picLocks noChangeAspect="1"/>
          </p:cNvPicPr>
          <p:nvPr/>
        </p:nvPicPr>
        <p:blipFill>
          <a:blip r:embed="rId3"/>
          <a:stretch>
            <a:fillRect/>
          </a:stretch>
        </p:blipFill>
        <p:spPr>
          <a:xfrm>
            <a:off x="6347421" y="2436232"/>
            <a:ext cx="1480479" cy="425159"/>
          </a:xfrm>
          <a:prstGeom prst="rect">
            <a:avLst/>
          </a:prstGeom>
        </p:spPr>
      </p:pic>
      <p:sp>
        <p:nvSpPr>
          <p:cNvPr id="102" name="TextBox 101">
            <a:extLst>
              <a:ext uri="{FF2B5EF4-FFF2-40B4-BE49-F238E27FC236}">
                <a16:creationId xmlns:a16="http://schemas.microsoft.com/office/drawing/2014/main" id="{F4BB2155-FE60-956A-303F-69970ADEF3CB}"/>
              </a:ext>
            </a:extLst>
          </p:cNvPr>
          <p:cNvSpPr txBox="1"/>
          <p:nvPr/>
        </p:nvSpPr>
        <p:spPr>
          <a:xfrm>
            <a:off x="6347655" y="2933261"/>
            <a:ext cx="1547748" cy="2341111"/>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spcBef>
                <a:spcPct val="0"/>
              </a:spcBef>
              <a:spcAft>
                <a:spcPts val="0"/>
              </a:spcAft>
              <a:buClrTx/>
              <a:buSzTx/>
              <a:buFontTx/>
              <a:buNone/>
              <a:tabLst/>
              <a:defRPr/>
            </a:pPr>
            <a:r>
              <a:rPr lang="en-AU" sz="1050" dirty="0">
                <a:ln w="3175">
                  <a:noFill/>
                </a:ln>
                <a:solidFill>
                  <a:srgbClr val="080808"/>
                </a:solidFill>
              </a:rPr>
              <a:t>To address the specific capability/needs of people when they operate as individuals, teams, community, and organizational focus areas, specific Microsoft 365 applications can be used to accomplish the required tasks.</a:t>
            </a:r>
          </a:p>
        </p:txBody>
      </p:sp>
      <p:sp>
        <p:nvSpPr>
          <p:cNvPr id="105" name="Rectangle: Rounded Corners 6">
            <a:extLst>
              <a:ext uri="{FF2B5EF4-FFF2-40B4-BE49-F238E27FC236}">
                <a16:creationId xmlns:a16="http://schemas.microsoft.com/office/drawing/2014/main" id="{90268C6B-54B8-D0EA-A997-EBB5E5FDE8F4}"/>
              </a:ext>
              <a:ext uri="{C183D7F6-B498-43B3-948B-1728B52AA6E4}">
                <adec:decorative xmlns:adec="http://schemas.microsoft.com/office/drawing/2017/decorative" val="1"/>
              </a:ext>
            </a:extLst>
          </p:cNvPr>
          <p:cNvSpPr/>
          <p:nvPr/>
        </p:nvSpPr>
        <p:spPr bwMode="auto">
          <a:xfrm>
            <a:off x="8097689" y="1968117"/>
            <a:ext cx="1845083" cy="4331080"/>
          </a:xfrm>
          <a:prstGeom prst="roundRect">
            <a:avLst>
              <a:gd name="adj" fmla="val 5073"/>
            </a:avLst>
          </a:prstGeom>
          <a:solidFill>
            <a:schemeClr val="bg1"/>
          </a:soli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06" name="Rectangle: Rounded Corners 6">
            <a:extLst>
              <a:ext uri="{FF2B5EF4-FFF2-40B4-BE49-F238E27FC236}">
                <a16:creationId xmlns:a16="http://schemas.microsoft.com/office/drawing/2014/main" id="{8F052B78-8A43-C010-E5E3-02AAB510BF9F}"/>
              </a:ext>
              <a:ext uri="{C183D7F6-B498-43B3-948B-1728B52AA6E4}">
                <adec:decorative xmlns:adec="http://schemas.microsoft.com/office/drawing/2017/decorative" val="1"/>
              </a:ext>
            </a:extLst>
          </p:cNvPr>
          <p:cNvSpPr/>
          <p:nvPr/>
        </p:nvSpPr>
        <p:spPr bwMode="auto">
          <a:xfrm>
            <a:off x="8089154" y="1968117"/>
            <a:ext cx="1860477" cy="4331081"/>
          </a:xfrm>
          <a:prstGeom prst="roundRect">
            <a:avLst>
              <a:gd name="adj" fmla="val 6710"/>
            </a:avLst>
          </a:prstGeom>
          <a:noFill/>
          <a:ln w="25400">
            <a:gradFill>
              <a:gsLst>
                <a:gs pos="37000">
                  <a:srgbClr val="464FEB"/>
                </a:gs>
                <a:gs pos="69000">
                  <a:srgbClr val="47CFFA"/>
                </a:gs>
                <a:gs pos="91000">
                  <a:srgbClr val="B47CF8"/>
                </a:gs>
              </a:gsLst>
              <a:lin ang="3600000" scaled="0"/>
            </a:grad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07" name="TextBox 106">
            <a:extLst>
              <a:ext uri="{FF2B5EF4-FFF2-40B4-BE49-F238E27FC236}">
                <a16:creationId xmlns:a16="http://schemas.microsoft.com/office/drawing/2014/main" id="{E7538102-3269-2444-BE9F-A55A0177DBDC}"/>
              </a:ext>
            </a:extLst>
          </p:cNvPr>
          <p:cNvSpPr txBox="1"/>
          <p:nvPr/>
        </p:nvSpPr>
        <p:spPr>
          <a:xfrm>
            <a:off x="8255404" y="1714353"/>
            <a:ext cx="1560633" cy="492443"/>
          </a:xfrm>
          <a:prstGeom prst="roundRect">
            <a:avLst/>
          </a:prstGeom>
          <a:gradFill>
            <a:gsLst>
              <a:gs pos="21000">
                <a:schemeClr val="accent1"/>
              </a:gs>
              <a:gs pos="75000">
                <a:srgbClr val="B47CF8"/>
              </a:gs>
            </a:gsLst>
            <a:lin ang="3600000" scaled="0"/>
          </a:gra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ctr"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base" latinLnBrk="0" hangingPunct="1">
              <a:lnSpc>
                <a:spcPct val="90000"/>
              </a:lnSpc>
              <a:spcBef>
                <a:spcPct val="0"/>
              </a:spcBef>
              <a:spcAft>
                <a:spcPts val="600"/>
              </a:spcAft>
              <a:buClrTx/>
              <a:buSzTx/>
              <a:buFontTx/>
              <a:buNone/>
              <a:tabLst/>
              <a:defRPr/>
            </a:pPr>
            <a:r>
              <a:rPr kumimoji="0" lang="en-US" sz="1600" b="0" i="0" u="none" strike="noStrike" kern="1200" cap="none" spc="0" normalizeH="0" baseline="0" noProof="0" dirty="0">
                <a:ln w="3175">
                  <a:noFill/>
                </a:ln>
                <a:solidFill>
                  <a:srgbClr val="FFFFFF"/>
                </a:solidFill>
                <a:effectLst/>
                <a:uLnTx/>
                <a:uFillTx/>
                <a:latin typeface="Segoe UI Semibold"/>
                <a:ea typeface="+mn-ea"/>
                <a:cs typeface="Segoe UI" pitchFamily="34" charset="0"/>
              </a:rPr>
              <a:t>Behaviors</a:t>
            </a:r>
          </a:p>
        </p:txBody>
      </p:sp>
      <p:pic>
        <p:nvPicPr>
          <p:cNvPr id="136" name="Graphic 135" descr="Right And Left Brain with solid fill">
            <a:extLst>
              <a:ext uri="{FF2B5EF4-FFF2-40B4-BE49-F238E27FC236}">
                <a16:creationId xmlns:a16="http://schemas.microsoft.com/office/drawing/2014/main" id="{5E444308-ED18-2646-5703-C18D1CDDD2F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774816" y="2312182"/>
            <a:ext cx="514553" cy="494817"/>
          </a:xfrm>
          <a:prstGeom prst="rect">
            <a:avLst/>
          </a:prstGeom>
        </p:spPr>
      </p:pic>
      <p:sp>
        <p:nvSpPr>
          <p:cNvPr id="108" name="TextBox 107">
            <a:extLst>
              <a:ext uri="{FF2B5EF4-FFF2-40B4-BE49-F238E27FC236}">
                <a16:creationId xmlns:a16="http://schemas.microsoft.com/office/drawing/2014/main" id="{10BE8D44-9F87-3FBB-E96D-F54B45D68960}"/>
              </a:ext>
            </a:extLst>
          </p:cNvPr>
          <p:cNvSpPr txBox="1"/>
          <p:nvPr/>
        </p:nvSpPr>
        <p:spPr>
          <a:xfrm>
            <a:off x="8268289" y="2932121"/>
            <a:ext cx="1547748" cy="3115841"/>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spcBef>
                <a:spcPct val="0"/>
              </a:spcBef>
              <a:spcAft>
                <a:spcPts val="0"/>
              </a:spcAft>
              <a:buClrTx/>
              <a:buSzTx/>
              <a:buFontTx/>
              <a:buNone/>
              <a:tabLst/>
              <a:defRPr/>
            </a:pPr>
            <a:r>
              <a:rPr lang="en-AU" sz="1050" dirty="0" err="1">
                <a:ln w="3175">
                  <a:noFill/>
                </a:ln>
                <a:solidFill>
                  <a:srgbClr val="080808"/>
                </a:solidFill>
              </a:rPr>
              <a:t>Behaviors</a:t>
            </a:r>
            <a:r>
              <a:rPr lang="en-AU" sz="1050" dirty="0">
                <a:ln w="3175">
                  <a:noFill/>
                </a:ln>
                <a:solidFill>
                  <a:srgbClr val="080808"/>
                </a:solidFill>
              </a:rPr>
              <a:t> that enable attention to be harnessed to create focus and flow for people to get work done. If </a:t>
            </a:r>
            <a:r>
              <a:rPr lang="en-AU" sz="1050" i="1" dirty="0">
                <a:ln w="3175">
                  <a:noFill/>
                </a:ln>
                <a:solidFill>
                  <a:srgbClr val="080808"/>
                </a:solidFill>
              </a:rPr>
              <a:t>attention-harnessing </a:t>
            </a:r>
            <a:r>
              <a:rPr lang="en-AU" sz="1050" dirty="0" err="1">
                <a:ln w="3175">
                  <a:noFill/>
                </a:ln>
                <a:solidFill>
                  <a:srgbClr val="080808"/>
                </a:solidFill>
              </a:rPr>
              <a:t>behaviors</a:t>
            </a:r>
            <a:r>
              <a:rPr lang="en-AU" sz="1050" dirty="0">
                <a:ln w="3175">
                  <a:noFill/>
                </a:ln>
                <a:solidFill>
                  <a:srgbClr val="080808"/>
                </a:solidFill>
              </a:rPr>
              <a:t> are not intentionally created, attention-distracting </a:t>
            </a:r>
            <a:r>
              <a:rPr lang="en-AU" sz="1050" dirty="0" err="1">
                <a:ln w="3175">
                  <a:noFill/>
                </a:ln>
                <a:solidFill>
                  <a:srgbClr val="080808"/>
                </a:solidFill>
              </a:rPr>
              <a:t>behaviors</a:t>
            </a:r>
            <a:r>
              <a:rPr lang="en-AU" sz="1050" dirty="0">
                <a:ln w="3175">
                  <a:noFill/>
                </a:ln>
                <a:solidFill>
                  <a:srgbClr val="080808"/>
                </a:solidFill>
              </a:rPr>
              <a:t> get adopted, resulting in a drop in people’s effectiveness and a negative impact on collaboration across the team, and the wider organization.</a:t>
            </a:r>
          </a:p>
        </p:txBody>
      </p:sp>
      <p:sp>
        <p:nvSpPr>
          <p:cNvPr id="111" name="Rectangle: Rounded Corners 6">
            <a:extLst>
              <a:ext uri="{FF2B5EF4-FFF2-40B4-BE49-F238E27FC236}">
                <a16:creationId xmlns:a16="http://schemas.microsoft.com/office/drawing/2014/main" id="{D1C16CAC-9D6B-C8DE-E5CA-9619B6733423}"/>
              </a:ext>
              <a:ext uri="{C183D7F6-B498-43B3-948B-1728B52AA6E4}">
                <adec:decorative xmlns:adec="http://schemas.microsoft.com/office/drawing/2017/decorative" val="1"/>
              </a:ext>
            </a:extLst>
          </p:cNvPr>
          <p:cNvSpPr/>
          <p:nvPr/>
        </p:nvSpPr>
        <p:spPr bwMode="auto">
          <a:xfrm>
            <a:off x="10042728" y="1968117"/>
            <a:ext cx="1845083" cy="4331080"/>
          </a:xfrm>
          <a:prstGeom prst="roundRect">
            <a:avLst>
              <a:gd name="adj" fmla="val 5073"/>
            </a:avLst>
          </a:prstGeom>
          <a:solidFill>
            <a:schemeClr val="bg1"/>
          </a:soli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12" name="Rectangle: Rounded Corners 6">
            <a:extLst>
              <a:ext uri="{FF2B5EF4-FFF2-40B4-BE49-F238E27FC236}">
                <a16:creationId xmlns:a16="http://schemas.microsoft.com/office/drawing/2014/main" id="{197F684E-E725-C8F6-3AC5-E4522284F933}"/>
              </a:ext>
              <a:ext uri="{C183D7F6-B498-43B3-948B-1728B52AA6E4}">
                <adec:decorative xmlns:adec="http://schemas.microsoft.com/office/drawing/2017/decorative" val="1"/>
              </a:ext>
            </a:extLst>
          </p:cNvPr>
          <p:cNvSpPr/>
          <p:nvPr/>
        </p:nvSpPr>
        <p:spPr bwMode="auto">
          <a:xfrm>
            <a:off x="10034193" y="1968117"/>
            <a:ext cx="1860477" cy="4331081"/>
          </a:xfrm>
          <a:prstGeom prst="roundRect">
            <a:avLst>
              <a:gd name="adj" fmla="val 6710"/>
            </a:avLst>
          </a:prstGeom>
          <a:noFill/>
          <a:ln w="25400">
            <a:gradFill>
              <a:gsLst>
                <a:gs pos="37000">
                  <a:srgbClr val="464FEB"/>
                </a:gs>
                <a:gs pos="69000">
                  <a:srgbClr val="47CFFA"/>
                </a:gs>
                <a:gs pos="91000">
                  <a:srgbClr val="B47CF8"/>
                </a:gs>
              </a:gsLst>
              <a:lin ang="3600000" scaled="0"/>
            </a:grad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mn-ea"/>
              <a:cs typeface="Segoe UI" pitchFamily="34" charset="0"/>
            </a:endParaRPr>
          </a:p>
        </p:txBody>
      </p:sp>
      <p:sp>
        <p:nvSpPr>
          <p:cNvPr id="113" name="TextBox 112">
            <a:extLst>
              <a:ext uri="{FF2B5EF4-FFF2-40B4-BE49-F238E27FC236}">
                <a16:creationId xmlns:a16="http://schemas.microsoft.com/office/drawing/2014/main" id="{47DD2028-AD95-8097-F91B-E1C89B61E33C}"/>
              </a:ext>
            </a:extLst>
          </p:cNvPr>
          <p:cNvSpPr txBox="1"/>
          <p:nvPr/>
        </p:nvSpPr>
        <p:spPr>
          <a:xfrm>
            <a:off x="10200443" y="1714353"/>
            <a:ext cx="1560633" cy="492443"/>
          </a:xfrm>
          <a:prstGeom prst="roundRect">
            <a:avLst/>
          </a:prstGeom>
          <a:gradFill>
            <a:gsLst>
              <a:gs pos="21000">
                <a:schemeClr val="accent1"/>
              </a:gs>
              <a:gs pos="75000">
                <a:srgbClr val="B47CF8"/>
              </a:gs>
            </a:gsLst>
            <a:lin ang="3600000" scaled="0"/>
          </a:gra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182880" tIns="146304" rIns="182880" bIns="146304" numCol="1" spcCol="0" rtlCol="0" fromWordArt="0" anchor="ctr"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base" latinLnBrk="0" hangingPunct="1">
              <a:lnSpc>
                <a:spcPct val="90000"/>
              </a:lnSpc>
              <a:spcBef>
                <a:spcPct val="0"/>
              </a:spcBef>
              <a:spcAft>
                <a:spcPts val="600"/>
              </a:spcAft>
              <a:buClrTx/>
              <a:buSzTx/>
              <a:buFontTx/>
              <a:buNone/>
              <a:tabLst/>
              <a:defRPr/>
            </a:pPr>
            <a:r>
              <a:rPr kumimoji="0" lang="en-US" sz="1600" b="0" i="0" u="none" strike="noStrike" kern="1200" cap="none" spc="0" normalizeH="0" baseline="0" noProof="0" dirty="0">
                <a:ln w="3175">
                  <a:noFill/>
                </a:ln>
                <a:solidFill>
                  <a:srgbClr val="FFFFFF"/>
                </a:solidFill>
                <a:effectLst/>
                <a:uLnTx/>
                <a:uFillTx/>
                <a:latin typeface="Segoe UI Semibold"/>
                <a:ea typeface="+mn-ea"/>
                <a:cs typeface="Segoe UI" pitchFamily="34" charset="0"/>
              </a:rPr>
              <a:t>Values</a:t>
            </a:r>
          </a:p>
        </p:txBody>
      </p:sp>
      <p:sp>
        <p:nvSpPr>
          <p:cNvPr id="137" name="Rectangle: Rounded Corners 136">
            <a:extLst>
              <a:ext uri="{FF2B5EF4-FFF2-40B4-BE49-F238E27FC236}">
                <a16:creationId xmlns:a16="http://schemas.microsoft.com/office/drawing/2014/main" id="{AA4D601E-3A01-F9A4-BFAE-013C5522A96B}"/>
              </a:ext>
              <a:ext uri="{C183D7F6-B498-43B3-948B-1728B52AA6E4}">
                <adec:decorative xmlns:adec="http://schemas.microsoft.com/office/drawing/2017/decorative" val="0"/>
              </a:ext>
            </a:extLst>
          </p:cNvPr>
          <p:cNvSpPr/>
          <p:nvPr/>
        </p:nvSpPr>
        <p:spPr>
          <a:xfrm>
            <a:off x="10176158" y="2363169"/>
            <a:ext cx="1609202" cy="370644"/>
          </a:xfrm>
          <a:prstGeom prst="roundRect">
            <a:avLst>
              <a:gd name="adj" fmla="val 50000"/>
            </a:avLst>
          </a:prstGeom>
          <a:solidFill>
            <a:schemeClr val="bg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000" b="0" i="0" u="none" strike="noStrike" kern="1200" cap="none" spc="0" normalizeH="0" baseline="0" noProof="0" dirty="0">
                <a:ln>
                  <a:noFill/>
                </a:ln>
                <a:solidFill>
                  <a:prstClr val="black">
                    <a:lumMod val="65000"/>
                    <a:lumOff val="35000"/>
                  </a:prstClr>
                </a:solidFill>
                <a:effectLst/>
                <a:uLnTx/>
                <a:uFillTx/>
                <a:latin typeface="Calibri" panose="020F0502020204030204"/>
                <a:ea typeface="+mn-ea"/>
                <a:cs typeface="+mn-cs"/>
              </a:rPr>
              <a:t>Organizational Cultural Values</a:t>
            </a:r>
          </a:p>
        </p:txBody>
      </p:sp>
      <p:sp>
        <p:nvSpPr>
          <p:cNvPr id="114" name="TextBox 113">
            <a:extLst>
              <a:ext uri="{FF2B5EF4-FFF2-40B4-BE49-F238E27FC236}">
                <a16:creationId xmlns:a16="http://schemas.microsoft.com/office/drawing/2014/main" id="{BE05AD42-CEDA-E4C8-4DEA-8DB80C933653}"/>
              </a:ext>
            </a:extLst>
          </p:cNvPr>
          <p:cNvSpPr txBox="1"/>
          <p:nvPr/>
        </p:nvSpPr>
        <p:spPr>
          <a:xfrm>
            <a:off x="10183768" y="2932120"/>
            <a:ext cx="1547748" cy="2020401"/>
          </a:xfrm>
          <a:prstGeom prst="roundRect">
            <a:avLst>
              <a:gd name="adj" fmla="val 8225"/>
            </a:avLst>
          </a:prstGeom>
          <a:solidFill>
            <a:srgbClr val="E9EBFA"/>
          </a:solidFill>
          <a:ln w="25400">
            <a:noFill/>
          </a:ln>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defPPr>
              <a:defRPr lang="en-US"/>
            </a:defPPr>
            <a:lvl1pPr algn="ctr" defTabSz="932472" fontAlgn="base">
              <a:spcBef>
                <a:spcPct val="0"/>
              </a:spcBef>
              <a:spcAft>
                <a:spcPct val="0"/>
              </a:spcAft>
              <a:defRPr sz="2000">
                <a:gradFill>
                  <a:gsLst>
                    <a:gs pos="0">
                      <a:srgbClr val="FFFFFF"/>
                    </a:gs>
                    <a:gs pos="100000">
                      <a:srgbClr val="FFFFFF"/>
                    </a:gs>
                  </a:gsLst>
                  <a:lin ang="5400000" scaled="0"/>
                </a:gradFill>
                <a:latin typeface="Segoe UI"/>
                <a:cs typeface="Segoe UI"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l" defTabSz="914400" rtl="0" eaLnBrk="1" fontAlgn="base" latinLnBrk="0" hangingPunct="1">
              <a:spcBef>
                <a:spcPct val="0"/>
              </a:spcBef>
              <a:spcAft>
                <a:spcPts val="0"/>
              </a:spcAft>
              <a:buClrTx/>
              <a:buSzTx/>
              <a:buFontTx/>
              <a:buNone/>
              <a:tabLst/>
              <a:defRPr/>
            </a:pPr>
            <a:r>
              <a:rPr lang="en-AU" sz="1050" dirty="0">
                <a:ln w="3175">
                  <a:noFill/>
                </a:ln>
                <a:solidFill>
                  <a:srgbClr val="080808"/>
                </a:solidFill>
              </a:rPr>
              <a:t>An organization’s culture is comprised of the </a:t>
            </a:r>
            <a:r>
              <a:rPr lang="en-AU" sz="1050" dirty="0" err="1">
                <a:ln w="3175">
                  <a:noFill/>
                </a:ln>
                <a:solidFill>
                  <a:srgbClr val="080808"/>
                </a:solidFill>
              </a:rPr>
              <a:t>behaviors</a:t>
            </a:r>
            <a:r>
              <a:rPr lang="en-AU" sz="1050" dirty="0">
                <a:ln w="3175">
                  <a:noFill/>
                </a:ln>
                <a:solidFill>
                  <a:srgbClr val="080808"/>
                </a:solidFill>
              </a:rPr>
              <a:t> of groups of people. When we help individuals adopt </a:t>
            </a:r>
            <a:r>
              <a:rPr lang="en-AU" sz="1050" i="1" dirty="0">
                <a:ln w="3175">
                  <a:noFill/>
                </a:ln>
                <a:solidFill>
                  <a:srgbClr val="080808"/>
                </a:solidFill>
              </a:rPr>
              <a:t>attention-harnessing </a:t>
            </a:r>
            <a:r>
              <a:rPr lang="en-AU" sz="1050" dirty="0" err="1">
                <a:ln w="3175">
                  <a:noFill/>
                </a:ln>
                <a:solidFill>
                  <a:srgbClr val="080808"/>
                </a:solidFill>
              </a:rPr>
              <a:t>behaviors</a:t>
            </a:r>
            <a:r>
              <a:rPr lang="en-AU" sz="1050" dirty="0">
                <a:ln w="3175">
                  <a:noFill/>
                </a:ln>
                <a:solidFill>
                  <a:srgbClr val="080808"/>
                </a:solidFill>
              </a:rPr>
              <a:t>, that in return contributes to the positive culture of an organization.</a:t>
            </a:r>
          </a:p>
        </p:txBody>
      </p:sp>
      <p:grpSp>
        <p:nvGrpSpPr>
          <p:cNvPr id="116" name="Group 115">
            <a:extLst>
              <a:ext uri="{FF2B5EF4-FFF2-40B4-BE49-F238E27FC236}">
                <a16:creationId xmlns:a16="http://schemas.microsoft.com/office/drawing/2014/main" id="{01389C13-219E-7C9A-38AE-5E87A3CD6CC1}"/>
              </a:ext>
              <a:ext uri="{C183D7F6-B498-43B3-948B-1728B52AA6E4}">
                <adec:decorative xmlns:adec="http://schemas.microsoft.com/office/drawing/2017/decorative" val="1"/>
              </a:ext>
            </a:extLst>
          </p:cNvPr>
          <p:cNvGrpSpPr/>
          <p:nvPr/>
        </p:nvGrpSpPr>
        <p:grpSpPr>
          <a:xfrm>
            <a:off x="727040" y="2315772"/>
            <a:ext cx="959332" cy="832289"/>
            <a:chOff x="336706" y="2860301"/>
            <a:chExt cx="959332" cy="865485"/>
          </a:xfrm>
        </p:grpSpPr>
        <p:pic>
          <p:nvPicPr>
            <p:cNvPr id="117" name="Picture 116" descr="A person smiling for the camera&#10;&#10;Description automatically generated with medium confidence">
              <a:extLst>
                <a:ext uri="{FF2B5EF4-FFF2-40B4-BE49-F238E27FC236}">
                  <a16:creationId xmlns:a16="http://schemas.microsoft.com/office/drawing/2014/main" id="{AF28959A-6CFE-E356-4CC5-A5AE7D7F98AA}"/>
                </a:ext>
                <a:ext uri="{C183D7F6-B498-43B3-948B-1728B52AA6E4}">
                  <adec:decorative xmlns:adec="http://schemas.microsoft.com/office/drawing/2017/decorative" val="1"/>
                </a:ext>
              </a:extLst>
            </p:cNvPr>
            <p:cNvPicPr>
              <a:picLocks noChangeAspect="1"/>
            </p:cNvPicPr>
            <p:nvPr/>
          </p:nvPicPr>
          <p:blipFill rotWithShape="1">
            <a:blip r:embed="rId6" cstate="print">
              <a:extLst>
                <a:ext uri="{BEBA8EAE-BF5A-486C-A8C5-ECC9F3942E4B}">
                  <a14:imgProps xmlns:a14="http://schemas.microsoft.com/office/drawing/2010/main">
                    <a14:imgLayer r:embed="rId7">
                      <a14:imgEffect>
                        <a14:colorTemperature colorTemp="5900"/>
                      </a14:imgEffect>
                    </a14:imgLayer>
                  </a14:imgProps>
                </a:ext>
                <a:ext uri="{28A0092B-C50C-407E-A947-70E740481C1C}">
                  <a14:useLocalDpi xmlns:a14="http://schemas.microsoft.com/office/drawing/2010/main"/>
                </a:ext>
              </a:extLst>
            </a:blip>
            <a:srcRect/>
            <a:stretch/>
          </p:blipFill>
          <p:spPr>
            <a:xfrm>
              <a:off x="528136" y="2860301"/>
              <a:ext cx="576472" cy="579080"/>
            </a:xfrm>
            <a:prstGeom prst="ellipse">
              <a:avLst/>
            </a:prstGeom>
            <a:ln>
              <a:solidFill>
                <a:schemeClr val="bg1"/>
              </a:solidFill>
            </a:ln>
            <a:effectLst>
              <a:outerShdw blurRad="203200" dist="63500" dir="2700000" algn="ctr" rotWithShape="0">
                <a:prstClr val="black">
                  <a:alpha val="25000"/>
                </a:prstClr>
              </a:outerShdw>
            </a:effectLst>
          </p:spPr>
        </p:pic>
        <p:sp>
          <p:nvSpPr>
            <p:cNvPr id="118" name="TextBox 117">
              <a:extLst>
                <a:ext uri="{FF2B5EF4-FFF2-40B4-BE49-F238E27FC236}">
                  <a16:creationId xmlns:a16="http://schemas.microsoft.com/office/drawing/2014/main" id="{AD7F02D1-48AD-C9EF-9FDC-E7E20D1EFD19}"/>
                </a:ext>
              </a:extLst>
            </p:cNvPr>
            <p:cNvSpPr txBox="1"/>
            <p:nvPr/>
          </p:nvSpPr>
          <p:spPr>
            <a:xfrm>
              <a:off x="336706" y="3479565"/>
              <a:ext cx="959332"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000" b="0" i="0" u="none" strike="noStrike" kern="1200" cap="none" spc="0" normalizeH="0" baseline="0" noProof="0">
                  <a:ln>
                    <a:noFill/>
                  </a:ln>
                  <a:solidFill>
                    <a:srgbClr val="282828">
                      <a:lumMod val="75000"/>
                      <a:lumOff val="25000"/>
                    </a:srgbClr>
                  </a:solidFill>
                  <a:effectLst/>
                  <a:uLnTx/>
                  <a:uFillTx/>
                  <a:latin typeface="Segoe UI"/>
                  <a:ea typeface="+mn-ea"/>
                  <a:cs typeface="+mn-cs"/>
                </a:rPr>
                <a:t>#PeopleFirst</a:t>
              </a:r>
            </a:p>
          </p:txBody>
        </p:sp>
      </p:grpSp>
      <p:grpSp>
        <p:nvGrpSpPr>
          <p:cNvPr id="124" name="Group 123">
            <a:extLst>
              <a:ext uri="{FF2B5EF4-FFF2-40B4-BE49-F238E27FC236}">
                <a16:creationId xmlns:a16="http://schemas.microsoft.com/office/drawing/2014/main" id="{A6C9E50A-8805-0576-B052-3255E23F519D}"/>
              </a:ext>
              <a:ext uri="{C183D7F6-B498-43B3-948B-1728B52AA6E4}">
                <adec:decorative xmlns:adec="http://schemas.microsoft.com/office/drawing/2017/decorative" val="1"/>
              </a:ext>
            </a:extLst>
          </p:cNvPr>
          <p:cNvGrpSpPr/>
          <p:nvPr/>
        </p:nvGrpSpPr>
        <p:grpSpPr>
          <a:xfrm>
            <a:off x="2848253" y="2294337"/>
            <a:ext cx="631547" cy="607324"/>
            <a:chOff x="4891096" y="2469668"/>
            <a:chExt cx="2108604" cy="2108604"/>
          </a:xfrm>
        </p:grpSpPr>
        <p:sp>
          <p:nvSpPr>
            <p:cNvPr id="125" name="Oval 124">
              <a:extLst>
                <a:ext uri="{FF2B5EF4-FFF2-40B4-BE49-F238E27FC236}">
                  <a16:creationId xmlns:a16="http://schemas.microsoft.com/office/drawing/2014/main" id="{0E7522C3-AAFA-E87C-01EA-8B05B7F780AB}"/>
                </a:ext>
                <a:ext uri="{C183D7F6-B498-43B3-948B-1728B52AA6E4}">
                  <adec:decorative xmlns:adec="http://schemas.microsoft.com/office/drawing/2017/decorative" val="1"/>
                </a:ext>
              </a:extLst>
            </p:cNvPr>
            <p:cNvSpPr/>
            <p:nvPr/>
          </p:nvSpPr>
          <p:spPr>
            <a:xfrm>
              <a:off x="4891096" y="2469668"/>
              <a:ext cx="2108604" cy="2108604"/>
            </a:xfrm>
            <a:prstGeom prst="ellipse">
              <a:avLst/>
            </a:prstGeom>
            <a:solidFill>
              <a:schemeClr val="bg1"/>
            </a:solidFill>
            <a:ln>
              <a:solidFill>
                <a:schemeClr val="bg1">
                  <a:lumMod val="85000"/>
                </a:schemeClr>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000" b="0" i="0" u="none" strike="noStrike" kern="1200" cap="none" spc="0" normalizeH="0" baseline="0" noProof="0">
                <a:ln>
                  <a:noFill/>
                </a:ln>
                <a:solidFill>
                  <a:srgbClr val="0070C0"/>
                </a:solidFill>
                <a:effectLst/>
                <a:uLnTx/>
                <a:uFillTx/>
                <a:latin typeface="Calibri" panose="020F0502020204030204"/>
                <a:ea typeface="+mn-ea"/>
                <a:cs typeface="+mn-cs"/>
              </a:endParaRPr>
            </a:p>
          </p:txBody>
        </p:sp>
        <p:grpSp>
          <p:nvGrpSpPr>
            <p:cNvPr id="126" name="Group 125">
              <a:extLst>
                <a:ext uri="{FF2B5EF4-FFF2-40B4-BE49-F238E27FC236}">
                  <a16:creationId xmlns:a16="http://schemas.microsoft.com/office/drawing/2014/main" id="{36E927D7-8A63-5954-FDD8-ADA30DA1144C}"/>
                </a:ext>
                <a:ext uri="{C183D7F6-B498-43B3-948B-1728B52AA6E4}">
                  <adec:decorative xmlns:adec="http://schemas.microsoft.com/office/drawing/2017/decorative" val="1"/>
                </a:ext>
              </a:extLst>
            </p:cNvPr>
            <p:cNvGrpSpPr/>
            <p:nvPr/>
          </p:nvGrpSpPr>
          <p:grpSpPr>
            <a:xfrm>
              <a:off x="5414365" y="2994025"/>
              <a:ext cx="1062066" cy="1062068"/>
              <a:chOff x="5787820" y="1943435"/>
              <a:chExt cx="629636" cy="629637"/>
            </a:xfrm>
          </p:grpSpPr>
          <p:sp>
            <p:nvSpPr>
              <p:cNvPr id="127" name="Oval 126">
                <a:extLst>
                  <a:ext uri="{FF2B5EF4-FFF2-40B4-BE49-F238E27FC236}">
                    <a16:creationId xmlns:a16="http://schemas.microsoft.com/office/drawing/2014/main" id="{ECA36756-C445-BECD-6688-6AC573A983A6}"/>
                  </a:ext>
                </a:extLst>
              </p:cNvPr>
              <p:cNvSpPr/>
              <p:nvPr/>
            </p:nvSpPr>
            <p:spPr bwMode="auto">
              <a:xfrm>
                <a:off x="5787820" y="1943435"/>
                <a:ext cx="629636" cy="629637"/>
              </a:xfrm>
              <a:prstGeom prst="ellipse">
                <a:avLst/>
              </a:prstGeom>
              <a:solidFill>
                <a:schemeClr val="bg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6521" tIns="149217" rIns="186521" bIns="149217" numCol="1" spcCol="0" rtlCol="0" fromWordArt="0" anchor="t" anchorCtr="0" forceAA="0" compatLnSpc="1">
                <a:prstTxWarp prst="textNoShape">
                  <a:avLst/>
                </a:prstTxWarp>
                <a:noAutofit/>
              </a:bodyPr>
              <a:lstStyle/>
              <a:p>
                <a:pPr marL="0" marR="0" lvl="0" indent="0" algn="l" defTabSz="951028" rtl="0" eaLnBrk="1" fontAlgn="base" latinLnBrk="0" hangingPunct="1">
                  <a:lnSpc>
                    <a:spcPct val="100000"/>
                  </a:lnSpc>
                  <a:spcBef>
                    <a:spcPct val="0"/>
                  </a:spcBef>
                  <a:spcAft>
                    <a:spcPct val="0"/>
                  </a:spcAft>
                  <a:buClrTx/>
                  <a:buSzTx/>
                  <a:buFontTx/>
                  <a:buNone/>
                  <a:tabLst/>
                  <a:defRPr/>
                </a:pPr>
                <a:endParaRPr kumimoji="0" lang="en-US" sz="1000" b="0" i="0" u="none" strike="noStrike" kern="1200" cap="none" spc="0" normalizeH="0" baseline="0" noProof="0">
                  <a:ln>
                    <a:noFill/>
                  </a:ln>
                  <a:gradFill>
                    <a:gsLst>
                      <a:gs pos="0">
                        <a:srgbClr val="FFFFFF"/>
                      </a:gs>
                      <a:gs pos="100000">
                        <a:srgbClr val="FFFFFF"/>
                      </a:gs>
                    </a:gsLst>
                    <a:lin ang="5400000" scaled="0"/>
                  </a:gradFill>
                  <a:effectLst/>
                  <a:uLnTx/>
                  <a:uFillTx/>
                  <a:latin typeface="Calibri" panose="020F0502020204030204"/>
                  <a:ea typeface="Segoe UI" pitchFamily="34" charset="0"/>
                  <a:cs typeface="Segoe UI" pitchFamily="34" charset="0"/>
                </a:endParaRPr>
              </a:p>
            </p:txBody>
          </p:sp>
          <p:pic>
            <p:nvPicPr>
              <p:cNvPr id="128" name="Graphic 127" descr="User">
                <a:extLst>
                  <a:ext uri="{FF2B5EF4-FFF2-40B4-BE49-F238E27FC236}">
                    <a16:creationId xmlns:a16="http://schemas.microsoft.com/office/drawing/2014/main" id="{99A8463B-9050-3A66-07AA-80FA71146468}"/>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816440" y="1972055"/>
                <a:ext cx="572396" cy="572397"/>
              </a:xfrm>
              <a:prstGeom prst="rect">
                <a:avLst/>
              </a:prstGeom>
            </p:spPr>
          </p:pic>
        </p:grpSp>
      </p:grpSp>
      <p:grpSp>
        <p:nvGrpSpPr>
          <p:cNvPr id="129" name="Group 128">
            <a:extLst>
              <a:ext uri="{FF2B5EF4-FFF2-40B4-BE49-F238E27FC236}">
                <a16:creationId xmlns:a16="http://schemas.microsoft.com/office/drawing/2014/main" id="{B90D1751-ECBC-3731-7073-B00174B98950}"/>
              </a:ext>
              <a:ext uri="{C183D7F6-B498-43B3-948B-1728B52AA6E4}">
                <adec:decorative xmlns:adec="http://schemas.microsoft.com/office/drawing/2017/decorative" val="1"/>
              </a:ext>
            </a:extLst>
          </p:cNvPr>
          <p:cNvGrpSpPr/>
          <p:nvPr/>
        </p:nvGrpSpPr>
        <p:grpSpPr>
          <a:xfrm>
            <a:off x="2848253" y="4186379"/>
            <a:ext cx="631547" cy="607324"/>
            <a:chOff x="4891096" y="2469668"/>
            <a:chExt cx="2108604" cy="2108604"/>
          </a:xfrm>
        </p:grpSpPr>
        <p:sp>
          <p:nvSpPr>
            <p:cNvPr id="130" name="Oval 129">
              <a:extLst>
                <a:ext uri="{FF2B5EF4-FFF2-40B4-BE49-F238E27FC236}">
                  <a16:creationId xmlns:a16="http://schemas.microsoft.com/office/drawing/2014/main" id="{4C3505C8-5C8B-7E66-8FC3-85940632F68D}"/>
                </a:ext>
                <a:ext uri="{C183D7F6-B498-43B3-948B-1728B52AA6E4}">
                  <adec:decorative xmlns:adec="http://schemas.microsoft.com/office/drawing/2017/decorative" val="1"/>
                </a:ext>
              </a:extLst>
            </p:cNvPr>
            <p:cNvSpPr/>
            <p:nvPr/>
          </p:nvSpPr>
          <p:spPr>
            <a:xfrm>
              <a:off x="4891096" y="2469668"/>
              <a:ext cx="2108604" cy="2108604"/>
            </a:xfrm>
            <a:prstGeom prst="ellipse">
              <a:avLst/>
            </a:prstGeom>
            <a:solidFill>
              <a:schemeClr val="bg1"/>
            </a:solidFill>
            <a:ln>
              <a:solidFill>
                <a:schemeClr val="bg1">
                  <a:lumMod val="85000"/>
                </a:schemeClr>
              </a:solidFill>
              <a:prstDash val="lgDash"/>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AU" sz="1000" b="0" i="0" u="none" strike="noStrike" kern="1200" cap="none" spc="0" normalizeH="0" baseline="0" noProof="0">
                <a:ln>
                  <a:noFill/>
                </a:ln>
                <a:solidFill>
                  <a:srgbClr val="0070C0"/>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240E6C51-94DA-5DC2-B99B-971F13F42326}"/>
                </a:ext>
                <a:ext uri="{C183D7F6-B498-43B3-948B-1728B52AA6E4}">
                  <adec:decorative xmlns:adec="http://schemas.microsoft.com/office/drawing/2017/decorative" val="1"/>
                </a:ext>
              </a:extLst>
            </p:cNvPr>
            <p:cNvGrpSpPr/>
            <p:nvPr/>
          </p:nvGrpSpPr>
          <p:grpSpPr>
            <a:xfrm>
              <a:off x="5414365" y="2994025"/>
              <a:ext cx="1062066" cy="1062068"/>
              <a:chOff x="5787820" y="1943435"/>
              <a:chExt cx="629636" cy="629637"/>
            </a:xfrm>
          </p:grpSpPr>
          <p:sp>
            <p:nvSpPr>
              <p:cNvPr id="132" name="Oval 131">
                <a:extLst>
                  <a:ext uri="{FF2B5EF4-FFF2-40B4-BE49-F238E27FC236}">
                    <a16:creationId xmlns:a16="http://schemas.microsoft.com/office/drawing/2014/main" id="{B13D08FB-8CFE-FE8E-7AF3-48F5F0F6FFDD}"/>
                  </a:ext>
                </a:extLst>
              </p:cNvPr>
              <p:cNvSpPr/>
              <p:nvPr/>
            </p:nvSpPr>
            <p:spPr bwMode="auto">
              <a:xfrm>
                <a:off x="5787820" y="1943435"/>
                <a:ext cx="629636" cy="629637"/>
              </a:xfrm>
              <a:prstGeom prst="ellipse">
                <a:avLst/>
              </a:prstGeom>
              <a:solidFill>
                <a:schemeClr val="bg2"/>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6521" tIns="149217" rIns="186521" bIns="149217" numCol="1" spcCol="0" rtlCol="0" fromWordArt="0" anchor="t" anchorCtr="0" forceAA="0" compatLnSpc="1">
                <a:prstTxWarp prst="textNoShape">
                  <a:avLst/>
                </a:prstTxWarp>
                <a:noAutofit/>
              </a:bodyPr>
              <a:lstStyle/>
              <a:p>
                <a:pPr marL="0" marR="0" lvl="0" indent="0" algn="l" defTabSz="951028" rtl="0" eaLnBrk="1" fontAlgn="base" latinLnBrk="0" hangingPunct="1">
                  <a:lnSpc>
                    <a:spcPct val="100000"/>
                  </a:lnSpc>
                  <a:spcBef>
                    <a:spcPct val="0"/>
                  </a:spcBef>
                  <a:spcAft>
                    <a:spcPct val="0"/>
                  </a:spcAft>
                  <a:buClrTx/>
                  <a:buSzTx/>
                  <a:buFontTx/>
                  <a:buNone/>
                  <a:tabLst/>
                  <a:defRPr/>
                </a:pPr>
                <a:endParaRPr kumimoji="0" lang="en-US" sz="1000" b="0" i="0" u="none" strike="noStrike" kern="1200" cap="none" spc="0" normalizeH="0" baseline="0" noProof="0">
                  <a:ln>
                    <a:noFill/>
                  </a:ln>
                  <a:gradFill>
                    <a:gsLst>
                      <a:gs pos="0">
                        <a:srgbClr val="FFFFFF"/>
                      </a:gs>
                      <a:gs pos="100000">
                        <a:srgbClr val="FFFFFF"/>
                      </a:gs>
                    </a:gsLst>
                    <a:lin ang="5400000" scaled="0"/>
                  </a:gradFill>
                  <a:effectLst/>
                  <a:uLnTx/>
                  <a:uFillTx/>
                  <a:latin typeface="Calibri" panose="020F0502020204030204"/>
                  <a:ea typeface="Segoe UI" pitchFamily="34" charset="0"/>
                  <a:cs typeface="Segoe UI" pitchFamily="34" charset="0"/>
                </a:endParaRPr>
              </a:p>
            </p:txBody>
          </p:sp>
          <p:pic>
            <p:nvPicPr>
              <p:cNvPr id="133" name="Graphic 132" descr="User">
                <a:extLst>
                  <a:ext uri="{FF2B5EF4-FFF2-40B4-BE49-F238E27FC236}">
                    <a16:creationId xmlns:a16="http://schemas.microsoft.com/office/drawing/2014/main" id="{7091ED33-2BFF-21E9-9054-D8E42A226CA9}"/>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816440" y="1972055"/>
                <a:ext cx="572396" cy="572397"/>
              </a:xfrm>
              <a:prstGeom prst="rect">
                <a:avLst/>
              </a:prstGeom>
              <a:effectLst>
                <a:outerShdw blurRad="63500" sx="102000" sy="102000" algn="ctr" rotWithShape="0">
                  <a:srgbClr val="7030A0">
                    <a:alpha val="40000"/>
                  </a:srgbClr>
                </a:outerShdw>
              </a:effectLst>
            </p:spPr>
          </p:pic>
        </p:grpSp>
      </p:grpSp>
      <p:grpSp>
        <p:nvGrpSpPr>
          <p:cNvPr id="9" name="Group 8" descr="Arrow showing Focus areas contain the essential Capability/Needs">
            <a:extLst>
              <a:ext uri="{FF2B5EF4-FFF2-40B4-BE49-F238E27FC236}">
                <a16:creationId xmlns:a16="http://schemas.microsoft.com/office/drawing/2014/main" id="{919D4DAF-17CB-A7D0-F8BD-AD70F98EE1E2}"/>
              </a:ext>
            </a:extLst>
          </p:cNvPr>
          <p:cNvGrpSpPr/>
          <p:nvPr/>
        </p:nvGrpSpPr>
        <p:grpSpPr>
          <a:xfrm>
            <a:off x="2932780" y="1247864"/>
            <a:ext cx="2411698" cy="472840"/>
            <a:chOff x="2932780" y="1247864"/>
            <a:chExt cx="2411698" cy="472840"/>
          </a:xfrm>
        </p:grpSpPr>
        <p:cxnSp>
          <p:nvCxnSpPr>
            <p:cNvPr id="140" name="Connector: Elbow 139">
              <a:extLst>
                <a:ext uri="{FF2B5EF4-FFF2-40B4-BE49-F238E27FC236}">
                  <a16:creationId xmlns:a16="http://schemas.microsoft.com/office/drawing/2014/main" id="{F6EBB1A9-DA1D-AC1F-B14E-C0175266F4F6}"/>
                </a:ext>
              </a:extLst>
            </p:cNvPr>
            <p:cNvCxnSpPr>
              <a:cxnSpLocks/>
              <a:stCxn id="89" idx="0"/>
              <a:endCxn id="95" idx="0"/>
            </p:cNvCxnSpPr>
            <p:nvPr/>
          </p:nvCxnSpPr>
          <p:spPr>
            <a:xfrm rot="5400000" flipH="1" flipV="1">
              <a:off x="4173118" y="741833"/>
              <a:ext cx="12700" cy="1945041"/>
            </a:xfrm>
            <a:prstGeom prst="bentConnector3">
              <a:avLst>
                <a:gd name="adj1" fmla="val 1800000"/>
              </a:avLst>
            </a:prstGeom>
            <a:ln>
              <a:solidFill>
                <a:srgbClr val="7030A0"/>
              </a:solidFill>
              <a:prstDash val="lgDash"/>
              <a:headEnd type="none" w="lg" len="lg"/>
              <a:tailEnd type="triangle"/>
            </a:ln>
          </p:spPr>
          <p:style>
            <a:lnRef idx="1">
              <a:schemeClr val="accent1"/>
            </a:lnRef>
            <a:fillRef idx="0">
              <a:schemeClr val="accent1"/>
            </a:fillRef>
            <a:effectRef idx="0">
              <a:schemeClr val="accent1"/>
            </a:effectRef>
            <a:fontRef idx="minor">
              <a:schemeClr val="tx1"/>
            </a:fontRef>
          </p:style>
        </p:cxnSp>
        <p:sp>
          <p:nvSpPr>
            <p:cNvPr id="141" name="TextBox 140">
              <a:extLst>
                <a:ext uri="{FF2B5EF4-FFF2-40B4-BE49-F238E27FC236}">
                  <a16:creationId xmlns:a16="http://schemas.microsoft.com/office/drawing/2014/main" id="{F47DB7DB-5981-EF94-CE08-DAAE77DDF5EF}"/>
                </a:ext>
              </a:extLst>
            </p:cNvPr>
            <p:cNvSpPr txBox="1"/>
            <p:nvPr/>
          </p:nvSpPr>
          <p:spPr>
            <a:xfrm>
              <a:off x="2932780" y="1247864"/>
              <a:ext cx="2411698"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000" b="0" i="0" u="none" strike="noStrike" kern="1200" cap="none" spc="0" normalizeH="0" baseline="0" noProof="0">
                  <a:ln>
                    <a:noFill/>
                  </a:ln>
                  <a:solidFill>
                    <a:srgbClr val="282828">
                      <a:lumMod val="75000"/>
                      <a:lumOff val="25000"/>
                    </a:srgbClr>
                  </a:solidFill>
                  <a:effectLst/>
                  <a:uLnTx/>
                  <a:uFillTx/>
                  <a:latin typeface="Segoe UI"/>
                  <a:ea typeface="+mn-ea"/>
                  <a:cs typeface="+mn-cs"/>
                </a:rPr>
                <a:t>contains essential</a:t>
              </a:r>
            </a:p>
          </p:txBody>
        </p:sp>
      </p:grpSp>
      <p:grpSp>
        <p:nvGrpSpPr>
          <p:cNvPr id="10" name="Group 9" descr="Arrow showing Microsoft 365 apps are supported by Behaviors">
            <a:extLst>
              <a:ext uri="{FF2B5EF4-FFF2-40B4-BE49-F238E27FC236}">
                <a16:creationId xmlns:a16="http://schemas.microsoft.com/office/drawing/2014/main" id="{723E0C91-5DB9-CA1D-5BE3-0429C2650100}"/>
              </a:ext>
            </a:extLst>
          </p:cNvPr>
          <p:cNvGrpSpPr/>
          <p:nvPr/>
        </p:nvGrpSpPr>
        <p:grpSpPr>
          <a:xfrm>
            <a:off x="6863701" y="1250729"/>
            <a:ext cx="2411698" cy="469975"/>
            <a:chOff x="6863701" y="1250729"/>
            <a:chExt cx="2411698" cy="469975"/>
          </a:xfrm>
        </p:grpSpPr>
        <p:cxnSp>
          <p:nvCxnSpPr>
            <p:cNvPr id="142" name="Connector: Elbow 141">
              <a:extLst>
                <a:ext uri="{FF2B5EF4-FFF2-40B4-BE49-F238E27FC236}">
                  <a16:creationId xmlns:a16="http://schemas.microsoft.com/office/drawing/2014/main" id="{AE11E356-787D-260E-36C5-E97BA7CE092C}"/>
                </a:ext>
              </a:extLst>
            </p:cNvPr>
            <p:cNvCxnSpPr>
              <a:cxnSpLocks/>
              <a:stCxn id="101" idx="0"/>
              <a:endCxn id="107" idx="0"/>
            </p:cNvCxnSpPr>
            <p:nvPr/>
          </p:nvCxnSpPr>
          <p:spPr>
            <a:xfrm rot="5400000" flipH="1" flipV="1">
              <a:off x="8063200" y="741833"/>
              <a:ext cx="12700" cy="1945041"/>
            </a:xfrm>
            <a:prstGeom prst="bentConnector3">
              <a:avLst>
                <a:gd name="adj1" fmla="val 1800000"/>
              </a:avLst>
            </a:prstGeom>
            <a:ln>
              <a:solidFill>
                <a:srgbClr val="7030A0"/>
              </a:solidFill>
              <a:prstDash val="lgDash"/>
              <a:headEnd type="none" w="lg" len="lg"/>
              <a:tailEnd type="triangle"/>
            </a:ln>
          </p:spPr>
          <p:style>
            <a:lnRef idx="1">
              <a:schemeClr val="accent1"/>
            </a:lnRef>
            <a:fillRef idx="0">
              <a:schemeClr val="accent1"/>
            </a:fillRef>
            <a:effectRef idx="0">
              <a:schemeClr val="accent1"/>
            </a:effectRef>
            <a:fontRef idx="minor">
              <a:schemeClr val="tx1"/>
            </a:fontRef>
          </p:style>
        </p:cxnSp>
        <p:sp>
          <p:nvSpPr>
            <p:cNvPr id="143" name="TextBox 142">
              <a:extLst>
                <a:ext uri="{FF2B5EF4-FFF2-40B4-BE49-F238E27FC236}">
                  <a16:creationId xmlns:a16="http://schemas.microsoft.com/office/drawing/2014/main" id="{C3D80D65-AEA5-6701-FA7F-5E937F96765D}"/>
                </a:ext>
              </a:extLst>
            </p:cNvPr>
            <p:cNvSpPr txBox="1"/>
            <p:nvPr/>
          </p:nvSpPr>
          <p:spPr>
            <a:xfrm>
              <a:off x="6863701" y="1250729"/>
              <a:ext cx="2411698"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000" b="0" i="0" u="none" strike="noStrike" kern="1200" cap="none" spc="0" normalizeH="0" baseline="0" noProof="0">
                  <a:ln>
                    <a:noFill/>
                  </a:ln>
                  <a:solidFill>
                    <a:srgbClr val="282828">
                      <a:lumMod val="75000"/>
                      <a:lumOff val="25000"/>
                    </a:srgbClr>
                  </a:solidFill>
                  <a:effectLst/>
                  <a:uLnTx/>
                  <a:uFillTx/>
                  <a:latin typeface="Segoe UI"/>
                  <a:ea typeface="+mn-ea"/>
                  <a:cs typeface="+mn-cs"/>
                </a:rPr>
                <a:t>supported by</a:t>
              </a:r>
            </a:p>
          </p:txBody>
        </p:sp>
      </p:grpSp>
      <p:grpSp>
        <p:nvGrpSpPr>
          <p:cNvPr id="11" name="Group 10" descr="Arrow showing Person works within Focus areas">
            <a:extLst>
              <a:ext uri="{FF2B5EF4-FFF2-40B4-BE49-F238E27FC236}">
                <a16:creationId xmlns:a16="http://schemas.microsoft.com/office/drawing/2014/main" id="{F9F944DE-5D98-B460-5A4A-C89ECAA241B4}"/>
              </a:ext>
            </a:extLst>
          </p:cNvPr>
          <p:cNvGrpSpPr/>
          <p:nvPr/>
        </p:nvGrpSpPr>
        <p:grpSpPr>
          <a:xfrm>
            <a:off x="1006319" y="6299197"/>
            <a:ext cx="2411698" cy="476151"/>
            <a:chOff x="1006319" y="6299197"/>
            <a:chExt cx="2411698" cy="476151"/>
          </a:xfrm>
        </p:grpSpPr>
        <p:cxnSp>
          <p:nvCxnSpPr>
            <p:cNvPr id="151" name="Connector: Elbow 150">
              <a:extLst>
                <a:ext uri="{FF2B5EF4-FFF2-40B4-BE49-F238E27FC236}">
                  <a16:creationId xmlns:a16="http://schemas.microsoft.com/office/drawing/2014/main" id="{805C5D02-ED1F-4404-2880-380486BBC6A6}"/>
                </a:ext>
              </a:extLst>
            </p:cNvPr>
            <p:cNvCxnSpPr>
              <a:cxnSpLocks/>
              <a:stCxn id="36" idx="2"/>
              <a:endCxn id="87" idx="2"/>
            </p:cNvCxnSpPr>
            <p:nvPr/>
          </p:nvCxnSpPr>
          <p:spPr>
            <a:xfrm rot="5400000" flipH="1" flipV="1">
              <a:off x="2223087" y="5315339"/>
              <a:ext cx="1" cy="1967718"/>
            </a:xfrm>
            <a:prstGeom prst="bentConnector3">
              <a:avLst>
                <a:gd name="adj1" fmla="val -22860000000"/>
              </a:avLst>
            </a:prstGeom>
            <a:ln>
              <a:solidFill>
                <a:srgbClr val="7030A0"/>
              </a:solidFill>
              <a:prstDash val="lgDash"/>
              <a:headEnd type="none" w="lg" len="lg"/>
              <a:tailEnd type="triangle"/>
            </a:ln>
          </p:spPr>
          <p:style>
            <a:lnRef idx="1">
              <a:schemeClr val="accent1"/>
            </a:lnRef>
            <a:fillRef idx="0">
              <a:schemeClr val="accent1"/>
            </a:fillRef>
            <a:effectRef idx="0">
              <a:schemeClr val="accent1"/>
            </a:effectRef>
            <a:fontRef idx="minor">
              <a:schemeClr val="tx1"/>
            </a:fontRef>
          </p:style>
        </p:cxnSp>
        <p:sp>
          <p:nvSpPr>
            <p:cNvPr id="152" name="TextBox 151">
              <a:extLst>
                <a:ext uri="{FF2B5EF4-FFF2-40B4-BE49-F238E27FC236}">
                  <a16:creationId xmlns:a16="http://schemas.microsoft.com/office/drawing/2014/main" id="{6C656772-5B19-D786-3B3D-C9B9DF6BCA55}"/>
                </a:ext>
              </a:extLst>
            </p:cNvPr>
            <p:cNvSpPr txBox="1"/>
            <p:nvPr/>
          </p:nvSpPr>
          <p:spPr>
            <a:xfrm>
              <a:off x="1006319" y="6529127"/>
              <a:ext cx="2411698"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000" b="0" i="0" u="none" strike="noStrike" kern="1200" cap="none" spc="0" normalizeH="0" baseline="0" noProof="0">
                  <a:ln>
                    <a:noFill/>
                  </a:ln>
                  <a:solidFill>
                    <a:srgbClr val="282828">
                      <a:lumMod val="75000"/>
                      <a:lumOff val="25000"/>
                    </a:srgbClr>
                  </a:solidFill>
                  <a:effectLst/>
                  <a:uLnTx/>
                  <a:uFillTx/>
                  <a:latin typeface="Segoe UI"/>
                  <a:ea typeface="+mn-ea"/>
                  <a:cs typeface="+mn-cs"/>
                </a:rPr>
                <a:t>work within</a:t>
              </a:r>
            </a:p>
          </p:txBody>
        </p:sp>
      </p:grpSp>
      <p:grpSp>
        <p:nvGrpSpPr>
          <p:cNvPr id="13" name="Group 12" descr="Arrow showing Capability/Needs are enabled by Microsoft 365 apps">
            <a:extLst>
              <a:ext uri="{FF2B5EF4-FFF2-40B4-BE49-F238E27FC236}">
                <a16:creationId xmlns:a16="http://schemas.microsoft.com/office/drawing/2014/main" id="{AC10C7E5-7372-D93F-EBA3-EF674D4C6526}"/>
              </a:ext>
            </a:extLst>
          </p:cNvPr>
          <p:cNvGrpSpPr/>
          <p:nvPr/>
        </p:nvGrpSpPr>
        <p:grpSpPr>
          <a:xfrm>
            <a:off x="4938264" y="6292848"/>
            <a:ext cx="2411698" cy="480501"/>
            <a:chOff x="4938264" y="6292848"/>
            <a:chExt cx="2411698" cy="480501"/>
          </a:xfrm>
        </p:grpSpPr>
        <p:cxnSp>
          <p:nvCxnSpPr>
            <p:cNvPr id="153" name="Connector: Elbow 152">
              <a:extLst>
                <a:ext uri="{FF2B5EF4-FFF2-40B4-BE49-F238E27FC236}">
                  <a16:creationId xmlns:a16="http://schemas.microsoft.com/office/drawing/2014/main" id="{EA67653F-0376-5E2C-0AC4-FF2E2F782481}"/>
                </a:ext>
              </a:extLst>
            </p:cNvPr>
            <p:cNvCxnSpPr>
              <a:cxnSpLocks/>
              <a:stCxn id="94" idx="2"/>
              <a:endCxn id="100" idx="2"/>
            </p:cNvCxnSpPr>
            <p:nvPr/>
          </p:nvCxnSpPr>
          <p:spPr>
            <a:xfrm rot="16200000" flipH="1">
              <a:off x="6101831" y="5326677"/>
              <a:ext cx="12700" cy="1945041"/>
            </a:xfrm>
            <a:prstGeom prst="bentConnector3">
              <a:avLst>
                <a:gd name="adj1" fmla="val 1800000"/>
              </a:avLst>
            </a:prstGeom>
            <a:ln>
              <a:solidFill>
                <a:srgbClr val="7030A0"/>
              </a:solidFill>
              <a:prstDash val="lgDash"/>
              <a:headEnd type="none" w="lg" len="lg"/>
              <a:tailEnd type="triangle"/>
            </a:ln>
          </p:spPr>
          <p:style>
            <a:lnRef idx="1">
              <a:schemeClr val="accent1"/>
            </a:lnRef>
            <a:fillRef idx="0">
              <a:schemeClr val="accent1"/>
            </a:fillRef>
            <a:effectRef idx="0">
              <a:schemeClr val="accent1"/>
            </a:effectRef>
            <a:fontRef idx="minor">
              <a:schemeClr val="tx1"/>
            </a:fontRef>
          </p:style>
        </p:cxnSp>
        <p:sp>
          <p:nvSpPr>
            <p:cNvPr id="154" name="TextBox 153">
              <a:extLst>
                <a:ext uri="{FF2B5EF4-FFF2-40B4-BE49-F238E27FC236}">
                  <a16:creationId xmlns:a16="http://schemas.microsoft.com/office/drawing/2014/main" id="{9C97B18D-37C5-A0B5-AD0F-41743FA5A317}"/>
                </a:ext>
              </a:extLst>
            </p:cNvPr>
            <p:cNvSpPr txBox="1"/>
            <p:nvPr/>
          </p:nvSpPr>
          <p:spPr>
            <a:xfrm>
              <a:off x="4938264" y="6527128"/>
              <a:ext cx="2411698"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000" b="0" i="0" u="none" strike="noStrike" kern="1200" cap="none" spc="0" normalizeH="0" baseline="0" noProof="0">
                  <a:ln>
                    <a:noFill/>
                  </a:ln>
                  <a:solidFill>
                    <a:srgbClr val="282828">
                      <a:lumMod val="75000"/>
                      <a:lumOff val="25000"/>
                    </a:srgbClr>
                  </a:solidFill>
                  <a:effectLst/>
                  <a:uLnTx/>
                  <a:uFillTx/>
                  <a:latin typeface="Segoe UI"/>
                  <a:ea typeface="+mn-ea"/>
                  <a:cs typeface="+mn-cs"/>
                </a:rPr>
                <a:t>are enabled by</a:t>
              </a:r>
            </a:p>
          </p:txBody>
        </p:sp>
      </p:grpSp>
      <p:grpSp>
        <p:nvGrpSpPr>
          <p:cNvPr id="14" name="Group 13" descr="Arrow showing Behaviors contribute to the wider organizational Values">
            <a:extLst>
              <a:ext uri="{FF2B5EF4-FFF2-40B4-BE49-F238E27FC236}">
                <a16:creationId xmlns:a16="http://schemas.microsoft.com/office/drawing/2014/main" id="{2C83CB9C-A450-4B93-29B5-2F5CE511D83A}"/>
              </a:ext>
            </a:extLst>
          </p:cNvPr>
          <p:cNvGrpSpPr/>
          <p:nvPr/>
        </p:nvGrpSpPr>
        <p:grpSpPr>
          <a:xfrm>
            <a:off x="8798817" y="6292848"/>
            <a:ext cx="2411698" cy="503806"/>
            <a:chOff x="8798817" y="6292848"/>
            <a:chExt cx="2411698" cy="503806"/>
          </a:xfrm>
        </p:grpSpPr>
        <p:cxnSp>
          <p:nvCxnSpPr>
            <p:cNvPr id="155" name="Connector: Elbow 154">
              <a:extLst>
                <a:ext uri="{FF2B5EF4-FFF2-40B4-BE49-F238E27FC236}">
                  <a16:creationId xmlns:a16="http://schemas.microsoft.com/office/drawing/2014/main" id="{A9F64B74-8D2D-0741-F431-6B0ABC8E94D1}"/>
                </a:ext>
              </a:extLst>
            </p:cNvPr>
            <p:cNvCxnSpPr>
              <a:cxnSpLocks/>
              <a:stCxn id="106" idx="2"/>
              <a:endCxn id="112" idx="2"/>
            </p:cNvCxnSpPr>
            <p:nvPr/>
          </p:nvCxnSpPr>
          <p:spPr>
            <a:xfrm rot="16200000" flipH="1">
              <a:off x="9991912" y="5326678"/>
              <a:ext cx="12700" cy="1945039"/>
            </a:xfrm>
            <a:prstGeom prst="bentConnector3">
              <a:avLst>
                <a:gd name="adj1" fmla="val 1800000"/>
              </a:avLst>
            </a:prstGeom>
            <a:ln>
              <a:solidFill>
                <a:srgbClr val="7030A0"/>
              </a:solidFill>
              <a:prstDash val="lgDash"/>
              <a:headEnd type="none" w="lg" len="lg"/>
              <a:tailEnd type="triangle"/>
            </a:ln>
          </p:spPr>
          <p:style>
            <a:lnRef idx="1">
              <a:schemeClr val="accent1"/>
            </a:lnRef>
            <a:fillRef idx="0">
              <a:schemeClr val="accent1"/>
            </a:fillRef>
            <a:effectRef idx="0">
              <a:schemeClr val="accent1"/>
            </a:effectRef>
            <a:fontRef idx="minor">
              <a:schemeClr val="tx1"/>
            </a:fontRef>
          </p:style>
        </p:cxnSp>
        <p:sp>
          <p:nvSpPr>
            <p:cNvPr id="156" name="TextBox 155">
              <a:extLst>
                <a:ext uri="{FF2B5EF4-FFF2-40B4-BE49-F238E27FC236}">
                  <a16:creationId xmlns:a16="http://schemas.microsoft.com/office/drawing/2014/main" id="{6B3A09B9-4EAC-A77C-28B3-967575F80BF2}"/>
                </a:ext>
              </a:extLst>
            </p:cNvPr>
            <p:cNvSpPr txBox="1"/>
            <p:nvPr/>
          </p:nvSpPr>
          <p:spPr>
            <a:xfrm>
              <a:off x="8798817" y="6550433"/>
              <a:ext cx="2411698" cy="24622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AU" sz="1000" b="0" i="0" u="none" strike="noStrike" kern="1200" cap="none" spc="0" normalizeH="0" baseline="0" noProof="0">
                  <a:ln>
                    <a:noFill/>
                  </a:ln>
                  <a:solidFill>
                    <a:srgbClr val="282828">
                      <a:lumMod val="75000"/>
                      <a:lumOff val="25000"/>
                    </a:srgbClr>
                  </a:solidFill>
                  <a:effectLst/>
                  <a:uLnTx/>
                  <a:uFillTx/>
                  <a:latin typeface="Segoe UI"/>
                  <a:ea typeface="+mn-ea"/>
                  <a:cs typeface="+mn-cs"/>
                </a:rPr>
                <a:t>contribute to the wider organizational</a:t>
              </a:r>
            </a:p>
          </p:txBody>
        </p:sp>
      </p:grpSp>
    </p:spTree>
    <p:extLst>
      <p:ext uri="{BB962C8B-B14F-4D97-AF65-F5344CB8AC3E}">
        <p14:creationId xmlns:p14="http://schemas.microsoft.com/office/powerpoint/2010/main" val="40557427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AF3DA418-F156-43BA-B737-1A08D2D5B6FD}"/>
              </a:ext>
            </a:extLst>
          </p:cNvPr>
          <p:cNvSpPr>
            <a:spLocks noGrp="1"/>
          </p:cNvSpPr>
          <p:nvPr>
            <p:ph type="title"/>
          </p:nvPr>
        </p:nvSpPr>
        <p:spPr/>
        <p:txBody>
          <a:bodyPr/>
          <a:lstStyle/>
          <a:p>
            <a:pPr algn="l"/>
            <a:r>
              <a:rPr lang="en-US"/>
              <a:t>Summary of scenarios</a:t>
            </a:r>
            <a:br>
              <a:rPr lang="en-US"/>
            </a:br>
            <a:br>
              <a:rPr kumimoji="0" lang="en-US" sz="2800" b="0" i="0" u="none" strike="noStrike" kern="1200" cap="none" spc="0" normalizeH="0" baseline="0" noProof="0">
                <a:ln w="3175">
                  <a:noFill/>
                </a:ln>
                <a:solidFill>
                  <a:srgbClr val="282828"/>
                </a:solidFill>
                <a:effectLst/>
                <a:uLnTx/>
                <a:uFillTx/>
                <a:latin typeface="Segoe UI"/>
                <a:ea typeface="+mn-ea"/>
                <a:cs typeface="Segoe UI Semilight 8"/>
              </a:rPr>
            </a:br>
            <a:endParaRPr lang="en-US"/>
          </a:p>
        </p:txBody>
      </p:sp>
      <p:sp>
        <p:nvSpPr>
          <p:cNvPr id="6" name="Text Placeholder 5">
            <a:extLst>
              <a:ext uri="{FF2B5EF4-FFF2-40B4-BE49-F238E27FC236}">
                <a16:creationId xmlns:a16="http://schemas.microsoft.com/office/drawing/2014/main" id="{BF6BE334-7B4A-D13A-EA8D-3EBBAE8BA5F5}"/>
              </a:ext>
            </a:extLst>
          </p:cNvPr>
          <p:cNvSpPr>
            <a:spLocks noGrp="1"/>
          </p:cNvSpPr>
          <p:nvPr>
            <p:ph type="body" sz="quarter" idx="11"/>
          </p:nvPr>
        </p:nvSpPr>
        <p:spPr/>
        <p:txBody>
          <a:bodyPr/>
          <a:lstStyle/>
          <a:p>
            <a:r>
              <a:rPr lang="en-US"/>
              <a:t>Which scenario type did you identify? Please select at least one type below:</a:t>
            </a:r>
          </a:p>
        </p:txBody>
      </p:sp>
      <p:sp>
        <p:nvSpPr>
          <p:cNvPr id="18" name="Text Placeholder 1">
            <a:extLst>
              <a:ext uri="{FF2B5EF4-FFF2-40B4-BE49-F238E27FC236}">
                <a16:creationId xmlns:a16="http://schemas.microsoft.com/office/drawing/2014/main" id="{7A36A4F3-CF10-4B3F-D566-332244280571}"/>
              </a:ext>
            </a:extLst>
          </p:cNvPr>
          <p:cNvSpPr txBox="1">
            <a:spLocks/>
          </p:cNvSpPr>
          <p:nvPr/>
        </p:nvSpPr>
        <p:spPr>
          <a:xfrm>
            <a:off x="584200" y="1472004"/>
            <a:ext cx="1996090" cy="528350"/>
          </a:xfrm>
          <a:prstGeom prst="rect">
            <a:avLst/>
          </a:prstGeom>
        </p:spPr>
        <p:txBody>
          <a:bodyPr vert="horz" wrap="square" lIns="0" tIns="0" rIns="0" bIns="0" rtlCol="0" anchor="t">
            <a:spAutoFit/>
          </a:bodyPr>
          <a:lstStyle>
            <a:lvl1pPr marL="0" marR="0" indent="0" algn="l" defTabSz="932742" rtl="0" eaLnBrk="1" fontAlgn="auto" latinLnBrk="0" hangingPunct="1">
              <a:lnSpc>
                <a:spcPct val="100000"/>
              </a:lnSpc>
              <a:spcBef>
                <a:spcPct val="20000"/>
              </a:spcBef>
              <a:spcAft>
                <a:spcPts val="0"/>
              </a:spcAft>
              <a:buClrTx/>
              <a:buSzPct val="90000"/>
              <a:buFont typeface="Wingdings" panose="05000000000000000000" pitchFamily="2" charset="2"/>
              <a:buNone/>
              <a:tabLst/>
              <a:defRPr sz="1800" kern="1200" spc="0" baseline="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228600" marR="0" lvl="0" indent="-228600" algn="l" defTabSz="932742" rtl="0" eaLnBrk="1" fontAlgn="auto" latinLnBrk="0" hangingPunct="1">
              <a:lnSpc>
                <a:spcPct val="100000"/>
              </a:lnSpc>
              <a:spcBef>
                <a:spcPts val="0"/>
              </a:spcBef>
              <a:spcAft>
                <a:spcPts val="1000"/>
              </a:spcAft>
              <a:buClrTx/>
              <a:buSzPct val="90000"/>
              <a:buFont typeface="Wingdings" panose="05000000000000000000" pitchFamily="2" charset="2"/>
              <a:buChar char="q"/>
              <a:tabLst/>
              <a:defRPr/>
            </a:pPr>
            <a:r>
              <a:rPr kumimoji="0" lang="en-US" sz="1300" b="0" i="0" u="none" strike="noStrike" kern="1200" cap="none" spc="0" normalizeH="0" baseline="0" noProof="0">
                <a:ln>
                  <a:noFill/>
                </a:ln>
                <a:solidFill>
                  <a:srgbClr val="080808"/>
                </a:solidFill>
                <a:effectLst/>
                <a:uLnTx/>
                <a:uFillTx/>
                <a:latin typeface="Segoe UI"/>
                <a:ea typeface="+mn-ea"/>
                <a:cs typeface="Segoe UI" panose="020B0502040204020203" pitchFamily="34" charset="0"/>
                <a:sym typeface="Wingdings" panose="05000000000000000000" pitchFamily="2" charset="2"/>
              </a:rPr>
              <a:t>Copilot in Teams </a:t>
            </a:r>
          </a:p>
          <a:p>
            <a:pPr marL="228600" marR="0" lvl="0" indent="-228600" algn="l" defTabSz="932742" rtl="0" eaLnBrk="1" fontAlgn="auto" latinLnBrk="0" hangingPunct="1">
              <a:lnSpc>
                <a:spcPct val="100000"/>
              </a:lnSpc>
              <a:spcBef>
                <a:spcPts val="0"/>
              </a:spcBef>
              <a:spcAft>
                <a:spcPts val="1000"/>
              </a:spcAft>
              <a:buClrTx/>
              <a:buSzPct val="90000"/>
              <a:buFont typeface="Wingdings" panose="05000000000000000000" pitchFamily="2" charset="2"/>
              <a:buChar char="q"/>
              <a:tabLst/>
              <a:defRPr/>
            </a:pPr>
            <a:r>
              <a:rPr kumimoji="0" lang="en-US" sz="1300" b="0" i="0" u="none" strike="noStrike" kern="1200" cap="none" spc="0" normalizeH="0" baseline="0" noProof="0">
                <a:ln w="3175">
                  <a:noFill/>
                </a:ln>
                <a:solidFill>
                  <a:srgbClr val="282828"/>
                </a:solidFill>
                <a:effectLst/>
                <a:uLnTx/>
                <a:uFillTx/>
                <a:latin typeface="Segoe UI"/>
                <a:ea typeface="+mn-ea"/>
                <a:cs typeface="Segoe UI Semilight 8"/>
                <a:sym typeface="Wingdings" panose="05000000000000000000" pitchFamily="2" charset="2"/>
              </a:rPr>
              <a:t>Copilot in Outlook</a:t>
            </a:r>
          </a:p>
        </p:txBody>
      </p:sp>
      <p:sp>
        <p:nvSpPr>
          <p:cNvPr id="19" name="Text Placeholder 1">
            <a:extLst>
              <a:ext uri="{FF2B5EF4-FFF2-40B4-BE49-F238E27FC236}">
                <a16:creationId xmlns:a16="http://schemas.microsoft.com/office/drawing/2014/main" id="{08B66BD9-968A-0D8B-7150-7B053F35AF30}"/>
              </a:ext>
            </a:extLst>
          </p:cNvPr>
          <p:cNvSpPr txBox="1">
            <a:spLocks/>
          </p:cNvSpPr>
          <p:nvPr/>
        </p:nvSpPr>
        <p:spPr>
          <a:xfrm>
            <a:off x="2680222" y="1472004"/>
            <a:ext cx="1916633" cy="528350"/>
          </a:xfrm>
          <a:prstGeom prst="rect">
            <a:avLst/>
          </a:prstGeom>
        </p:spPr>
        <p:txBody>
          <a:bodyPr vert="horz" wrap="square" lIns="0" tIns="0" rIns="0" bIns="0" rtlCol="0" anchor="t">
            <a:spAutoFit/>
          </a:bodyPr>
          <a:lstStyle>
            <a:lvl1pPr marL="0" marR="0" indent="0" algn="l" defTabSz="932742" rtl="0" eaLnBrk="1" fontAlgn="auto" latinLnBrk="0" hangingPunct="1">
              <a:lnSpc>
                <a:spcPct val="100000"/>
              </a:lnSpc>
              <a:spcBef>
                <a:spcPct val="20000"/>
              </a:spcBef>
              <a:spcAft>
                <a:spcPts val="0"/>
              </a:spcAft>
              <a:buClrTx/>
              <a:buSzPct val="90000"/>
              <a:buFont typeface="Wingdings" panose="05000000000000000000" pitchFamily="2" charset="2"/>
              <a:buNone/>
              <a:tabLst/>
              <a:defRPr sz="1800" kern="1200" spc="0" baseline="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228600" marR="0" lvl="0" indent="-228600" algn="l" defTabSz="932742" rtl="0" eaLnBrk="1" fontAlgn="auto" latinLnBrk="0" hangingPunct="1">
              <a:lnSpc>
                <a:spcPct val="100000"/>
              </a:lnSpc>
              <a:spcBef>
                <a:spcPts val="0"/>
              </a:spcBef>
              <a:spcAft>
                <a:spcPts val="1000"/>
              </a:spcAft>
              <a:buClrTx/>
              <a:buSzPct val="90000"/>
              <a:buFont typeface="Wingdings" panose="05000000000000000000" pitchFamily="2" charset="2"/>
              <a:buChar char="q"/>
              <a:tabLst/>
              <a:defRPr/>
            </a:pPr>
            <a:r>
              <a:rPr kumimoji="0" lang="en-US" sz="1300" b="0" i="0" u="none" strike="noStrike" kern="1200" cap="none" spc="0" normalizeH="0" baseline="0" noProof="0">
                <a:ln w="3175">
                  <a:noFill/>
                </a:ln>
                <a:solidFill>
                  <a:srgbClr val="282828"/>
                </a:solidFill>
                <a:effectLst/>
                <a:uLnTx/>
                <a:uFillTx/>
                <a:latin typeface="Segoe UI"/>
                <a:ea typeface="+mn-ea"/>
                <a:cs typeface="Segoe UI Semilight 8"/>
                <a:sym typeface="Wingdings" panose="05000000000000000000" pitchFamily="2" charset="2"/>
              </a:rPr>
              <a:t>Copilot in Excel </a:t>
            </a:r>
          </a:p>
          <a:p>
            <a:pPr marL="228600" marR="0" lvl="0" indent="-228600" algn="l" defTabSz="932742" rtl="0" eaLnBrk="1" fontAlgn="auto" latinLnBrk="0" hangingPunct="1">
              <a:lnSpc>
                <a:spcPct val="100000"/>
              </a:lnSpc>
              <a:spcBef>
                <a:spcPts val="0"/>
              </a:spcBef>
              <a:spcAft>
                <a:spcPts val="1000"/>
              </a:spcAft>
              <a:buClrTx/>
              <a:buSzPct val="90000"/>
              <a:buFont typeface="Wingdings" panose="05000000000000000000" pitchFamily="2" charset="2"/>
              <a:buChar char="q"/>
              <a:tabLst/>
              <a:defRPr/>
            </a:pPr>
            <a:r>
              <a:rPr kumimoji="0" lang="en-US" sz="1300" b="0" i="0" u="none" strike="noStrike" kern="1200" cap="none" spc="0" normalizeH="0" baseline="0" noProof="0">
                <a:ln w="3175">
                  <a:noFill/>
                </a:ln>
                <a:solidFill>
                  <a:srgbClr val="282828"/>
                </a:solidFill>
                <a:effectLst/>
                <a:uLnTx/>
                <a:uFillTx/>
                <a:latin typeface="Segoe UI"/>
                <a:ea typeface="+mn-ea"/>
                <a:cs typeface="Segoe UI Semilight 8"/>
                <a:sym typeface="Wingdings" panose="05000000000000000000" pitchFamily="2" charset="2"/>
              </a:rPr>
              <a:t>Copilot in Word</a:t>
            </a:r>
          </a:p>
        </p:txBody>
      </p:sp>
      <p:sp>
        <p:nvSpPr>
          <p:cNvPr id="20" name="Text Placeholder 1">
            <a:extLst>
              <a:ext uri="{FF2B5EF4-FFF2-40B4-BE49-F238E27FC236}">
                <a16:creationId xmlns:a16="http://schemas.microsoft.com/office/drawing/2014/main" id="{EA892FF3-3178-DC62-C4CD-F37F7839A1F1}"/>
              </a:ext>
            </a:extLst>
          </p:cNvPr>
          <p:cNvSpPr txBox="1">
            <a:spLocks/>
          </p:cNvSpPr>
          <p:nvPr/>
        </p:nvSpPr>
        <p:spPr>
          <a:xfrm>
            <a:off x="4696787" y="1472004"/>
            <a:ext cx="2269610" cy="528350"/>
          </a:xfrm>
          <a:prstGeom prst="rect">
            <a:avLst/>
          </a:prstGeom>
        </p:spPr>
        <p:txBody>
          <a:bodyPr vert="horz" wrap="square" lIns="0" tIns="0" rIns="0" bIns="0" rtlCol="0" anchor="t">
            <a:spAutoFit/>
          </a:bodyPr>
          <a:lstStyle>
            <a:lvl1pPr marL="0" marR="0" indent="0" algn="l" defTabSz="932742" rtl="0" eaLnBrk="1" fontAlgn="auto" latinLnBrk="0" hangingPunct="1">
              <a:lnSpc>
                <a:spcPct val="100000"/>
              </a:lnSpc>
              <a:spcBef>
                <a:spcPct val="20000"/>
              </a:spcBef>
              <a:spcAft>
                <a:spcPts val="0"/>
              </a:spcAft>
              <a:buClrTx/>
              <a:buSzPct val="90000"/>
              <a:buFont typeface="Wingdings" panose="05000000000000000000" pitchFamily="2" charset="2"/>
              <a:buNone/>
              <a:tabLst/>
              <a:defRPr sz="1800" kern="1200" spc="0" baseline="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228600" marR="0" lvl="0" indent="-228600" algn="l" defTabSz="932742" rtl="0" eaLnBrk="1" fontAlgn="auto" latinLnBrk="0" hangingPunct="1">
              <a:lnSpc>
                <a:spcPct val="100000"/>
              </a:lnSpc>
              <a:spcBef>
                <a:spcPts val="0"/>
              </a:spcBef>
              <a:spcAft>
                <a:spcPts val="1000"/>
              </a:spcAft>
              <a:buClrTx/>
              <a:buSzPct val="90000"/>
              <a:buFont typeface="Wingdings" panose="05000000000000000000" pitchFamily="2" charset="2"/>
              <a:buChar char="q"/>
              <a:tabLst/>
              <a:defRPr/>
            </a:pPr>
            <a:r>
              <a:rPr kumimoji="0" lang="en-US" sz="1300" b="0" i="0" u="none" strike="noStrike" kern="1200" cap="none" spc="0" normalizeH="0" baseline="0" noProof="0">
                <a:ln>
                  <a:noFill/>
                </a:ln>
                <a:solidFill>
                  <a:srgbClr val="080808"/>
                </a:solidFill>
                <a:effectLst/>
                <a:uLnTx/>
                <a:uFillTx/>
                <a:latin typeface="Segoe UI"/>
                <a:ea typeface="+mn-ea"/>
                <a:cs typeface="Segoe UI" panose="020B0502040204020203" pitchFamily="34" charset="0"/>
                <a:sym typeface="Wingdings" panose="05000000000000000000" pitchFamily="2" charset="2"/>
              </a:rPr>
              <a:t>Copilot in PowerPoint </a:t>
            </a:r>
          </a:p>
          <a:p>
            <a:pPr marL="228600" marR="0" lvl="0" indent="-228600" algn="l" defTabSz="932742" rtl="0" eaLnBrk="1" fontAlgn="auto" latinLnBrk="0" hangingPunct="1">
              <a:lnSpc>
                <a:spcPct val="100000"/>
              </a:lnSpc>
              <a:spcBef>
                <a:spcPts val="0"/>
              </a:spcBef>
              <a:spcAft>
                <a:spcPts val="1000"/>
              </a:spcAft>
              <a:buClrTx/>
              <a:buSzPct val="90000"/>
              <a:buFont typeface="Wingdings" panose="05000000000000000000" pitchFamily="2" charset="2"/>
              <a:buChar char="q"/>
              <a:tabLst/>
              <a:defRPr/>
            </a:pPr>
            <a:r>
              <a:rPr kumimoji="0" lang="en-US" sz="1300" b="0" i="0" u="none" strike="noStrike" kern="1200" cap="none" spc="0" normalizeH="0" baseline="0" noProof="0">
                <a:ln>
                  <a:noFill/>
                </a:ln>
                <a:solidFill>
                  <a:srgbClr val="080808"/>
                </a:solidFill>
                <a:effectLst/>
                <a:uLnTx/>
                <a:uFillTx/>
                <a:latin typeface="Segoe UI"/>
                <a:ea typeface="+mn-ea"/>
                <a:cs typeface="Segoe UI"/>
                <a:sym typeface="Wingdings" panose="05000000000000000000" pitchFamily="2" charset="2"/>
              </a:rPr>
              <a:t>Sales Copilot	</a:t>
            </a:r>
          </a:p>
        </p:txBody>
      </p:sp>
      <p:sp>
        <p:nvSpPr>
          <p:cNvPr id="21" name="Text Placeholder 1">
            <a:extLst>
              <a:ext uri="{FF2B5EF4-FFF2-40B4-BE49-F238E27FC236}">
                <a16:creationId xmlns:a16="http://schemas.microsoft.com/office/drawing/2014/main" id="{566AFBAA-FCFF-7ED8-1E2B-8AFC84D5AEB4}"/>
              </a:ext>
            </a:extLst>
          </p:cNvPr>
          <p:cNvSpPr txBox="1">
            <a:spLocks/>
          </p:cNvSpPr>
          <p:nvPr/>
        </p:nvSpPr>
        <p:spPr>
          <a:xfrm>
            <a:off x="7229072" y="1470535"/>
            <a:ext cx="2400420" cy="528350"/>
          </a:xfrm>
          <a:prstGeom prst="rect">
            <a:avLst/>
          </a:prstGeom>
        </p:spPr>
        <p:txBody>
          <a:bodyPr vert="horz" wrap="square" lIns="0" tIns="0" rIns="0" bIns="0" rtlCol="0" anchor="t">
            <a:spAutoFit/>
          </a:bodyPr>
          <a:lstStyle>
            <a:lvl1pPr marL="0" marR="0" indent="0" algn="l" defTabSz="932742" rtl="0" eaLnBrk="1" fontAlgn="auto" latinLnBrk="0" hangingPunct="1">
              <a:lnSpc>
                <a:spcPct val="100000"/>
              </a:lnSpc>
              <a:spcBef>
                <a:spcPct val="20000"/>
              </a:spcBef>
              <a:spcAft>
                <a:spcPts val="0"/>
              </a:spcAft>
              <a:buClrTx/>
              <a:buSzPct val="90000"/>
              <a:buFont typeface="Wingdings" panose="05000000000000000000" pitchFamily="2" charset="2"/>
              <a:buNone/>
              <a:tabLst/>
              <a:defRPr sz="1800" kern="1200" spc="0" baseline="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228600" marR="0" lvl="0" indent="-228600" algn="l" defTabSz="932742" rtl="0" eaLnBrk="1" fontAlgn="auto" latinLnBrk="0" hangingPunct="1">
              <a:lnSpc>
                <a:spcPct val="100000"/>
              </a:lnSpc>
              <a:spcBef>
                <a:spcPts val="0"/>
              </a:spcBef>
              <a:spcAft>
                <a:spcPts val="1000"/>
              </a:spcAft>
              <a:buClrTx/>
              <a:buSzPct val="90000"/>
              <a:buFont typeface="Wingdings" panose="05000000000000000000" pitchFamily="2" charset="2"/>
              <a:buChar char="q"/>
              <a:tabLst/>
              <a:defRPr/>
            </a:pPr>
            <a:r>
              <a:rPr kumimoji="0" lang="en-US" sz="1300" b="0" i="0" u="none" strike="noStrike" kern="1200" cap="none" spc="0" normalizeH="0" baseline="0" noProof="0">
                <a:ln>
                  <a:noFill/>
                </a:ln>
                <a:solidFill>
                  <a:srgbClr val="080808"/>
                </a:solidFill>
                <a:effectLst/>
                <a:uLnTx/>
                <a:uFillTx/>
                <a:latin typeface="Segoe UI"/>
                <a:ea typeface="+mn-ea"/>
                <a:cs typeface="Segoe UI"/>
                <a:sym typeface="Wingdings" panose="05000000000000000000" pitchFamily="2" charset="2"/>
              </a:rPr>
              <a:t>Copilot in Power Automate </a:t>
            </a:r>
          </a:p>
          <a:p>
            <a:pPr marL="228600" marR="0" lvl="0" indent="-228600" algn="l" defTabSz="932742" rtl="0" eaLnBrk="1" fontAlgn="auto" latinLnBrk="0" hangingPunct="1">
              <a:lnSpc>
                <a:spcPct val="100000"/>
              </a:lnSpc>
              <a:spcBef>
                <a:spcPts val="0"/>
              </a:spcBef>
              <a:spcAft>
                <a:spcPts val="1000"/>
              </a:spcAft>
              <a:buClrTx/>
              <a:buSzPct val="90000"/>
              <a:buFont typeface="Wingdings" panose="05000000000000000000" pitchFamily="2" charset="2"/>
              <a:buChar char="q"/>
              <a:tabLst/>
              <a:defRPr/>
            </a:pPr>
            <a:r>
              <a:rPr kumimoji="0" lang="en-US" sz="1300" b="0" i="0" u="none" strike="noStrike" kern="1200" cap="none" spc="0" normalizeH="0" baseline="0" noProof="0">
                <a:ln>
                  <a:noFill/>
                </a:ln>
                <a:solidFill>
                  <a:srgbClr val="080808"/>
                </a:solidFill>
                <a:effectLst/>
                <a:uLnTx/>
                <a:uFillTx/>
                <a:latin typeface="Segoe UI"/>
                <a:ea typeface="+mn-ea"/>
                <a:cs typeface="Segoe UI"/>
                <a:sym typeface="Wingdings" panose="05000000000000000000" pitchFamily="2" charset="2"/>
              </a:rPr>
              <a:t>Other</a:t>
            </a:r>
          </a:p>
        </p:txBody>
      </p:sp>
      <p:graphicFrame>
        <p:nvGraphicFramePr>
          <p:cNvPr id="14" name="Table 13">
            <a:extLst>
              <a:ext uri="{FF2B5EF4-FFF2-40B4-BE49-F238E27FC236}">
                <a16:creationId xmlns:a16="http://schemas.microsoft.com/office/drawing/2014/main" id="{880A29E6-50BB-D8E5-D86C-AD7BE185CB74}"/>
              </a:ext>
            </a:extLst>
          </p:cNvPr>
          <p:cNvGraphicFramePr/>
          <p:nvPr/>
        </p:nvGraphicFramePr>
        <p:xfrm>
          <a:off x="584200" y="2192794"/>
          <a:ext cx="11018835" cy="4060686"/>
        </p:xfrm>
        <a:graphic>
          <a:graphicData uri="http://schemas.openxmlformats.org/drawingml/2006/table">
            <a:tbl>
              <a:tblPr firstRow="1" firstCol="1" bandRow="1">
                <a:effectLst/>
                <a:tableStyleId>{5C22544A-7EE6-4342-B048-85BDC9FD1C3A}</a:tableStyleId>
              </a:tblPr>
              <a:tblGrid>
                <a:gridCol w="931985">
                  <a:extLst>
                    <a:ext uri="{9D8B030D-6E8A-4147-A177-3AD203B41FA5}">
                      <a16:colId xmlns:a16="http://schemas.microsoft.com/office/drawing/2014/main" val="3860028120"/>
                    </a:ext>
                  </a:extLst>
                </a:gridCol>
                <a:gridCol w="1234830">
                  <a:extLst>
                    <a:ext uri="{9D8B030D-6E8A-4147-A177-3AD203B41FA5}">
                      <a16:colId xmlns:a16="http://schemas.microsoft.com/office/drawing/2014/main" val="2820412286"/>
                    </a:ext>
                  </a:extLst>
                </a:gridCol>
                <a:gridCol w="2110154">
                  <a:extLst>
                    <a:ext uri="{9D8B030D-6E8A-4147-A177-3AD203B41FA5}">
                      <a16:colId xmlns:a16="http://schemas.microsoft.com/office/drawing/2014/main" val="15793690"/>
                    </a:ext>
                  </a:extLst>
                </a:gridCol>
                <a:gridCol w="1625600">
                  <a:extLst>
                    <a:ext uri="{9D8B030D-6E8A-4147-A177-3AD203B41FA5}">
                      <a16:colId xmlns:a16="http://schemas.microsoft.com/office/drawing/2014/main" val="121541775"/>
                    </a:ext>
                  </a:extLst>
                </a:gridCol>
                <a:gridCol w="1349215">
                  <a:extLst>
                    <a:ext uri="{9D8B030D-6E8A-4147-A177-3AD203B41FA5}">
                      <a16:colId xmlns:a16="http://schemas.microsoft.com/office/drawing/2014/main" val="2422731922"/>
                    </a:ext>
                  </a:extLst>
                </a:gridCol>
                <a:gridCol w="1542478">
                  <a:extLst>
                    <a:ext uri="{9D8B030D-6E8A-4147-A177-3AD203B41FA5}">
                      <a16:colId xmlns:a16="http://schemas.microsoft.com/office/drawing/2014/main" val="3517267476"/>
                    </a:ext>
                  </a:extLst>
                </a:gridCol>
                <a:gridCol w="2224573">
                  <a:extLst>
                    <a:ext uri="{9D8B030D-6E8A-4147-A177-3AD203B41FA5}">
                      <a16:colId xmlns:a16="http://schemas.microsoft.com/office/drawing/2014/main" val="1775586114"/>
                    </a:ext>
                  </a:extLst>
                </a:gridCol>
              </a:tblGrid>
              <a:tr h="550331">
                <a:tc>
                  <a:txBody>
                    <a:bodyPr/>
                    <a:lstStyle/>
                    <a:p>
                      <a:pPr algn="l" fontAlgn="t">
                        <a:spcBef>
                          <a:spcPts val="0"/>
                        </a:spcBef>
                        <a:spcAft>
                          <a:spcPts val="0"/>
                        </a:spcAft>
                      </a:pPr>
                      <a:endParaRPr lang="en-US" sz="1250" u="none" strike="noStrike">
                        <a:solidFill>
                          <a:schemeClr val="bg1"/>
                        </a:solidFill>
                        <a:effectLst/>
                        <a:latin typeface="+mj-lt"/>
                      </a:endParaRPr>
                    </a:p>
                  </a:txBody>
                  <a:tcPr marL="137160" anchor="ctr">
                    <a:lnL w="12700" cap="flat" cmpd="sng" algn="ctr">
                      <a:solidFill>
                        <a:schemeClr val="accent1"/>
                      </a:solid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50" b="1" u="none" strike="noStrike" kern="1200">
                          <a:solidFill>
                            <a:schemeClr val="bg1"/>
                          </a:solidFill>
                          <a:effectLst/>
                          <a:latin typeface="+mj-lt"/>
                          <a:ea typeface="+mn-ea"/>
                          <a:cs typeface="+mn-cs"/>
                        </a:rPr>
                        <a:t>Description</a:t>
                      </a:r>
                    </a:p>
                  </a:txBody>
                  <a:tcPr marL="72000" marR="36000" marT="36000"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50" b="1" u="none" strike="noStrike" kern="1200">
                          <a:solidFill>
                            <a:schemeClr val="bg1"/>
                          </a:solidFill>
                          <a:effectLst/>
                          <a:latin typeface="+mj-lt"/>
                          <a:ea typeface="+mn-ea"/>
                          <a:cs typeface="+mn-cs"/>
                        </a:rPr>
                        <a:t>Number of unique </a:t>
                      </a:r>
                      <a:br>
                        <a:rPr lang="en-US" sz="1250" b="1" u="none" strike="noStrike" kern="1200">
                          <a:solidFill>
                            <a:srgbClr val="FFFFFF"/>
                          </a:solidFill>
                          <a:effectLst/>
                          <a:latin typeface="+mj-lt"/>
                          <a:ea typeface="+mn-ea"/>
                          <a:cs typeface="+mn-cs"/>
                        </a:rPr>
                      </a:br>
                      <a:r>
                        <a:rPr lang="en-US" sz="1250" b="1" u="none" strike="noStrike" kern="1200">
                          <a:solidFill>
                            <a:schemeClr val="bg1"/>
                          </a:solidFill>
                          <a:effectLst/>
                          <a:latin typeface="+mj-lt"/>
                          <a:ea typeface="+mn-ea"/>
                          <a:cs typeface="+mn-cs"/>
                        </a:rPr>
                        <a:t>workers</a:t>
                      </a:r>
                    </a:p>
                  </a:txBody>
                  <a:tcPr marL="72000" marR="36000" marT="36000" anchor="ctr">
                    <a:lnL w="9525" cap="flat" cmpd="sng" algn="ctr">
                      <a:noFill/>
                      <a:prstDash val="solid"/>
                      <a:round/>
                      <a:headEnd type="none" w="med" len="med"/>
                      <a:tailEnd type="none" w="med" len="med"/>
                    </a:lnL>
                    <a:lnR w="12700" cmpd="sng">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algn="l" defTabSz="914400" rtl="0" eaLnBrk="1" latinLnBrk="0" hangingPunct="1"/>
                      <a:r>
                        <a:rPr lang="en-US" sz="1250" b="1" u="none" strike="noStrike" kern="1200">
                          <a:solidFill>
                            <a:schemeClr val="bg1"/>
                          </a:solidFill>
                          <a:effectLst/>
                          <a:latin typeface="+mj-lt"/>
                          <a:ea typeface="+mn-ea"/>
                          <a:cs typeface="+mn-cs"/>
                        </a:rPr>
                        <a:t>Personas</a:t>
                      </a:r>
                    </a:p>
                  </a:txBody>
                  <a:tcPr marL="72000" marR="36000" marT="36000" anchor="ctr">
                    <a:lnL w="12700" cmpd="sng">
                      <a:noFill/>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algn="l" defTabSz="914400" rtl="0" eaLnBrk="1" latinLnBrk="0" hangingPunct="1"/>
                      <a:r>
                        <a:rPr lang="en-US" sz="1250" b="1" u="none" strike="noStrike" kern="1200">
                          <a:solidFill>
                            <a:schemeClr val="bg1"/>
                          </a:solidFill>
                          <a:effectLst/>
                          <a:latin typeface="+mj-lt"/>
                          <a:ea typeface="+mn-ea"/>
                          <a:cs typeface="+mn-cs"/>
                        </a:rPr>
                        <a:t>Sponsor(s)</a:t>
                      </a:r>
                    </a:p>
                  </a:txBody>
                  <a:tcPr marL="72000" marR="36000" marT="36000" anchor="ctr">
                    <a:lnL w="12700" cmpd="sng">
                      <a:noFill/>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algn="l" defTabSz="914400" rtl="0" eaLnBrk="1" latinLnBrk="0" hangingPunct="1"/>
                      <a:r>
                        <a:rPr lang="en-US" sz="1250" b="1" u="none" strike="noStrike" kern="1200">
                          <a:solidFill>
                            <a:schemeClr val="bg1"/>
                          </a:solidFill>
                          <a:effectLst/>
                          <a:latin typeface="+mj-lt"/>
                          <a:ea typeface="+mn-ea"/>
                          <a:cs typeface="+mn-cs"/>
                        </a:rPr>
                        <a:t>Success criteria</a:t>
                      </a:r>
                    </a:p>
                  </a:txBody>
                  <a:tcPr marL="72000" marR="36000" marT="36000" anchor="ctr">
                    <a:lnL w="12700" cmpd="sng">
                      <a:noFill/>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algn="l" defTabSz="914400" rtl="0" eaLnBrk="1" latinLnBrk="0" hangingPunct="1"/>
                      <a:r>
                        <a:rPr lang="en-US" sz="1250" b="1" u="none" strike="noStrike" kern="1200">
                          <a:solidFill>
                            <a:schemeClr val="bg1"/>
                          </a:solidFill>
                          <a:effectLst/>
                          <a:latin typeface="+mj-lt"/>
                          <a:ea typeface="+mn-ea"/>
                          <a:cs typeface="+mn-cs"/>
                        </a:rPr>
                        <a:t>Timing for </a:t>
                      </a:r>
                      <a:r>
                        <a:rPr lang="en-US" sz="1250" b="0" u="none" strike="noStrike" kern="1200">
                          <a:solidFill>
                            <a:schemeClr val="bg1"/>
                          </a:solidFill>
                          <a:effectLst/>
                          <a:latin typeface="+mj-lt"/>
                          <a:ea typeface="+mn-ea"/>
                          <a:cs typeface="+mn-cs"/>
                        </a:rPr>
                        <a:t>pilot</a:t>
                      </a:r>
                      <a:r>
                        <a:rPr lang="en-US" sz="1250" b="1" u="none" strike="noStrike" kern="1200">
                          <a:solidFill>
                            <a:schemeClr val="bg1"/>
                          </a:solidFill>
                          <a:effectLst/>
                          <a:latin typeface="+mj-lt"/>
                          <a:ea typeface="+mn-ea"/>
                          <a:cs typeface="+mn-cs"/>
                        </a:rPr>
                        <a:t> phase </a:t>
                      </a:r>
                      <a:br>
                        <a:rPr lang="en-US" sz="1250" b="1" u="none" strike="noStrike" kern="1200">
                          <a:solidFill>
                            <a:schemeClr val="bg1"/>
                          </a:solidFill>
                          <a:effectLst/>
                          <a:latin typeface="+mj-lt"/>
                          <a:ea typeface="+mn-ea"/>
                          <a:cs typeface="+mn-cs"/>
                        </a:rPr>
                      </a:br>
                      <a:r>
                        <a:rPr lang="en-US" sz="1250" b="1" u="none" strike="noStrike" kern="1200">
                          <a:solidFill>
                            <a:schemeClr val="bg1"/>
                          </a:solidFill>
                          <a:effectLst/>
                          <a:latin typeface="+mj-lt"/>
                          <a:ea typeface="+mn-ea"/>
                          <a:cs typeface="+mn-cs"/>
                        </a:rPr>
                        <a:t>and/or global roll out phase</a:t>
                      </a:r>
                    </a:p>
                  </a:txBody>
                  <a:tcPr marL="72000" marR="36000" marT="36000" marB="46800" anchor="ctr">
                    <a:lnL w="12700" cmpd="sng">
                      <a:noFill/>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1299931679"/>
                  </a:ext>
                </a:extLst>
              </a:tr>
              <a:tr h="1134268">
                <a:tc>
                  <a:txBody>
                    <a:bodyPr/>
                    <a:lstStyle/>
                    <a:p>
                      <a:pPr marL="0" algn="l" defTabSz="914400" rtl="0" eaLnBrk="1" latinLnBrk="0" hangingPunct="1"/>
                      <a:r>
                        <a:rPr lang="en-US" sz="1200" b="0" i="0" kern="1200">
                          <a:solidFill>
                            <a:schemeClr val="accent1"/>
                          </a:solidFill>
                          <a:latin typeface="+mj-lt"/>
                          <a:ea typeface="+mn-ea"/>
                          <a:cs typeface="Segoe UI" panose="020B0502040204020203" pitchFamily="34" charset="0"/>
                        </a:rPr>
                        <a:t>Scenario 1</a:t>
                      </a:r>
                    </a:p>
                  </a:txBody>
                  <a:tcPr marT="91440" marB="91440" anchor="ctr">
                    <a:lnL w="12700" cap="flat" cmpd="sng" algn="ctr">
                      <a:noFill/>
                      <a:prstDash val="solid"/>
                      <a:round/>
                      <a:headEnd type="none" w="med" len="med"/>
                      <a:tailEnd type="none" w="med" len="med"/>
                    </a:lnL>
                    <a:lnR w="12700" cmpd="sng">
                      <a:noFill/>
                    </a:lnR>
                    <a:lnT w="12700" cap="flat" cmpd="sng" algn="ctr">
                      <a:solidFill>
                        <a:schemeClr val="accent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fontAlgn="t">
                        <a:spcBef>
                          <a:spcPts val="0"/>
                        </a:spcBef>
                        <a:spcAft>
                          <a:spcPts val="0"/>
                        </a:spcAft>
                      </a:pPr>
                      <a:endParaRPr lang="en-US" sz="1200" u="none" strike="noStrike">
                        <a:solidFill>
                          <a:schemeClr val="tx1"/>
                        </a:solidFill>
                        <a:effectLst/>
                        <a:latin typeface="+mn-lt"/>
                      </a:endParaRPr>
                    </a:p>
                  </a:txBody>
                  <a:tcPr marL="137160" marT="91440">
                    <a:lnL w="9525" cap="flat" cmpd="sng" algn="ctr">
                      <a:noFill/>
                      <a:prstDash val="solid"/>
                      <a:round/>
                      <a:headEnd type="none" w="med" len="med"/>
                      <a:tailEnd type="none" w="med" len="med"/>
                    </a:lnL>
                    <a:lnR w="12700" cmpd="sng">
                      <a:noFill/>
                    </a:lnR>
                    <a:lnT w="12700" cap="flat" cmpd="sng" algn="ctr">
                      <a:solidFill>
                        <a:schemeClr val="accent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marR="0" lvl="0" indent="0" algn="l" defTabSz="932742" rtl="0" eaLnBrk="1" fontAlgn="t" latinLnBrk="0" hangingPunct="1">
                        <a:lnSpc>
                          <a:spcPct val="90000"/>
                        </a:lnSpc>
                        <a:spcBef>
                          <a:spcPts val="600"/>
                        </a:spcBef>
                        <a:spcAft>
                          <a:spcPts val="600"/>
                        </a:spcAft>
                        <a:buClrTx/>
                        <a:buSzPts val="900"/>
                        <a:buFont typeface="Arial" panose="020B0604020202020204" pitchFamily="34" charset="0"/>
                        <a:buNone/>
                        <a:tabLst/>
                        <a:defRPr/>
                      </a:pPr>
                      <a:endParaRPr lang="de-AT" sz="1200" b="0" kern="1200">
                        <a:solidFill>
                          <a:schemeClr val="tx1"/>
                        </a:solidFill>
                        <a:latin typeface="+mn-lt"/>
                        <a:ea typeface="+mn-ea"/>
                        <a:cs typeface="Segoe UI Semilight 8" panose="020B0402040204020203" pitchFamily="34" charset="0"/>
                      </a:endParaRPr>
                    </a:p>
                  </a:txBody>
                  <a:tcPr marL="137160" marT="91440">
                    <a:lnL w="12700" cmpd="sng">
                      <a:noFill/>
                    </a:lnL>
                    <a:lnR w="12700" cmpd="sng">
                      <a:noFill/>
                    </a:lnR>
                    <a:lnT w="12700" cap="flat" cmpd="sng" algn="ctr">
                      <a:solidFill>
                        <a:schemeClr val="accent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indent="0" algn="l" fontAlgn="t">
                        <a:lnSpc>
                          <a:spcPct val="90000"/>
                        </a:lnSpc>
                        <a:spcBef>
                          <a:spcPts val="600"/>
                        </a:spcBef>
                        <a:spcAft>
                          <a:spcPts val="600"/>
                        </a:spcAft>
                        <a:buFont typeface="Arial" panose="020B0604020202020204" pitchFamily="34" charset="0"/>
                        <a:buNone/>
                      </a:pPr>
                      <a:endParaRPr lang="en-US" sz="1200" u="none" strike="noStrike" kern="1200">
                        <a:solidFill>
                          <a:schemeClr val="tx1"/>
                        </a:solidFill>
                        <a:effectLst/>
                        <a:latin typeface="+mn-lt"/>
                        <a:ea typeface="+mn-ea"/>
                        <a:cs typeface="+mn-cs"/>
                      </a:endParaRPr>
                    </a:p>
                  </a:txBody>
                  <a:tcPr marL="137160" marT="91440">
                    <a:lnL w="12700" cmpd="sng">
                      <a:noFill/>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indent="0" algn="l" fontAlgn="t">
                        <a:lnSpc>
                          <a:spcPct val="90000"/>
                        </a:lnSpc>
                        <a:spcBef>
                          <a:spcPts val="600"/>
                        </a:spcBef>
                        <a:spcAft>
                          <a:spcPts val="600"/>
                        </a:spcAft>
                        <a:buFont typeface="Arial" panose="020B0604020202020204" pitchFamily="34" charset="0"/>
                        <a:buNone/>
                      </a:pPr>
                      <a:endParaRPr lang="en-US" sz="1200" u="none" strike="noStrike" kern="1200">
                        <a:solidFill>
                          <a:schemeClr val="tx1"/>
                        </a:solidFill>
                        <a:effectLst/>
                        <a:latin typeface="+mn-lt"/>
                        <a:ea typeface="+mn-ea"/>
                        <a:cs typeface="+mn-cs"/>
                      </a:endParaRPr>
                    </a:p>
                  </a:txBody>
                  <a:tcPr marL="137160" marT="91440">
                    <a:lnL w="12700" cmpd="sng">
                      <a:noFill/>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indent="0" algn="l" fontAlgn="t">
                        <a:lnSpc>
                          <a:spcPct val="90000"/>
                        </a:lnSpc>
                        <a:spcBef>
                          <a:spcPts val="600"/>
                        </a:spcBef>
                        <a:spcAft>
                          <a:spcPts val="600"/>
                        </a:spcAft>
                        <a:buFont typeface="Arial" panose="020B0604020202020204" pitchFamily="34" charset="0"/>
                        <a:buNone/>
                      </a:pPr>
                      <a:endParaRPr lang="en-US" sz="1200" u="none" strike="noStrike" kern="1200">
                        <a:solidFill>
                          <a:schemeClr val="tx1"/>
                        </a:solidFill>
                        <a:effectLst/>
                        <a:latin typeface="+mn-lt"/>
                        <a:ea typeface="+mn-ea"/>
                        <a:cs typeface="+mn-cs"/>
                      </a:endParaRPr>
                    </a:p>
                  </a:txBody>
                  <a:tcPr marL="137160" marT="91440">
                    <a:lnL w="12700" cmpd="sng">
                      <a:noFill/>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indent="0" algn="l" fontAlgn="t">
                        <a:lnSpc>
                          <a:spcPct val="90000"/>
                        </a:lnSpc>
                        <a:spcBef>
                          <a:spcPts val="600"/>
                        </a:spcBef>
                        <a:spcAft>
                          <a:spcPts val="600"/>
                        </a:spcAft>
                        <a:buFont typeface="Arial" panose="020B0604020202020204" pitchFamily="34" charset="0"/>
                        <a:buNone/>
                      </a:pPr>
                      <a:endParaRPr lang="en-US" sz="1200" u="none" strike="noStrike" kern="1200">
                        <a:solidFill>
                          <a:schemeClr val="tx1"/>
                        </a:solidFill>
                        <a:effectLst/>
                        <a:latin typeface="+mn-lt"/>
                        <a:ea typeface="+mn-ea"/>
                        <a:cs typeface="+mn-cs"/>
                      </a:endParaRPr>
                    </a:p>
                  </a:txBody>
                  <a:tcPr marL="137160" marT="91440">
                    <a:lnL w="12700" cmpd="sng">
                      <a:noFill/>
                    </a:lnL>
                    <a:lnR w="12700"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extLst>
                  <a:ext uri="{0D108BD9-81ED-4DB2-BD59-A6C34878D82A}">
                    <a16:rowId xmlns:a16="http://schemas.microsoft.com/office/drawing/2014/main" val="3596808242"/>
                  </a:ext>
                </a:extLst>
              </a:tr>
              <a:tr h="1134268">
                <a:tc>
                  <a:txBody>
                    <a:bodyPr/>
                    <a:lstStyle/>
                    <a:p>
                      <a:pPr marL="0" algn="l" defTabSz="914400" rtl="0" eaLnBrk="1" latinLnBrk="0" hangingPunct="1"/>
                      <a:r>
                        <a:rPr lang="en-US" sz="1200" b="0" i="0" kern="1200">
                          <a:solidFill>
                            <a:schemeClr val="accent1"/>
                          </a:solidFill>
                          <a:latin typeface="+mj-lt"/>
                          <a:ea typeface="+mn-ea"/>
                          <a:cs typeface="Segoe UI" panose="020B0502040204020203" pitchFamily="34" charset="0"/>
                        </a:rPr>
                        <a:t>Scenario 2</a:t>
                      </a:r>
                    </a:p>
                  </a:txBody>
                  <a:tcPr marT="91440" marB="91440" anchor="ctr">
                    <a:lnL w="12700" cap="flat" cmpd="sng" algn="ctr">
                      <a:noFill/>
                      <a:prstDash val="solid"/>
                      <a:round/>
                      <a:headEnd type="none" w="med" len="med"/>
                      <a:tailEnd type="none" w="med" len="med"/>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fontAlgn="t">
                        <a:spcBef>
                          <a:spcPts val="0"/>
                        </a:spcBef>
                        <a:spcAft>
                          <a:spcPts val="0"/>
                        </a:spcAft>
                      </a:pPr>
                      <a:endParaRPr lang="en-US" sz="1200" u="none" strike="noStrike">
                        <a:solidFill>
                          <a:schemeClr val="tx1"/>
                        </a:solidFill>
                        <a:effectLst/>
                        <a:latin typeface="+mn-lt"/>
                      </a:endParaRPr>
                    </a:p>
                  </a:txBody>
                  <a:tcPr marL="137160" marT="91440">
                    <a:lnL w="9525" cap="flat" cmpd="sng" algn="ctr">
                      <a:noFill/>
                      <a:prstDash val="solid"/>
                      <a:round/>
                      <a:headEnd type="none" w="med" len="med"/>
                      <a:tailEnd type="none" w="med" len="med"/>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marR="0" lvl="0" indent="0" algn="l" defTabSz="932742" rtl="0" eaLnBrk="1" fontAlgn="t" latinLnBrk="0" hangingPunct="1">
                        <a:lnSpc>
                          <a:spcPct val="90000"/>
                        </a:lnSpc>
                        <a:spcBef>
                          <a:spcPts val="600"/>
                        </a:spcBef>
                        <a:spcAft>
                          <a:spcPts val="600"/>
                        </a:spcAft>
                        <a:buClrTx/>
                        <a:buSzPts val="900"/>
                        <a:buFont typeface="Arial" panose="020B0604020202020204" pitchFamily="34" charset="0"/>
                        <a:buNone/>
                        <a:tabLst/>
                        <a:defRPr/>
                      </a:pPr>
                      <a:endParaRPr lang="de-AT" sz="1200" b="0" kern="1200">
                        <a:solidFill>
                          <a:schemeClr val="tx1"/>
                        </a:solidFill>
                        <a:latin typeface="+mn-lt"/>
                        <a:ea typeface="+mn-ea"/>
                        <a:cs typeface="Segoe UI Semilight 8" panose="020B0402040204020203" pitchFamily="34" charset="0"/>
                      </a:endParaRPr>
                    </a:p>
                  </a:txBody>
                  <a:tcPr marL="137160" marT="91440">
                    <a:lnL w="12700" cmpd="sng">
                      <a:noFill/>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indent="0" algn="l" fontAlgn="t">
                        <a:lnSpc>
                          <a:spcPct val="90000"/>
                        </a:lnSpc>
                        <a:spcBef>
                          <a:spcPts val="600"/>
                        </a:spcBef>
                        <a:spcAft>
                          <a:spcPts val="600"/>
                        </a:spcAft>
                        <a:buFont typeface="Arial" panose="020B0604020202020204" pitchFamily="34" charset="0"/>
                        <a:buNone/>
                      </a:pPr>
                      <a:endParaRPr lang="en-US" sz="1200" u="none" strike="noStrike" kern="1200">
                        <a:solidFill>
                          <a:schemeClr val="tx1"/>
                        </a:solidFill>
                        <a:effectLst/>
                        <a:latin typeface="+mn-lt"/>
                        <a:ea typeface="+mn-ea"/>
                        <a:cs typeface="+mn-cs"/>
                      </a:endParaRPr>
                    </a:p>
                  </a:txBody>
                  <a:tcPr marL="137160" marT="91440">
                    <a:lnL w="12700" cmpd="sng">
                      <a:noFill/>
                    </a:lnL>
                    <a:lnR w="9525"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indent="0" algn="l" fontAlgn="t">
                        <a:lnSpc>
                          <a:spcPct val="90000"/>
                        </a:lnSpc>
                        <a:spcBef>
                          <a:spcPts val="600"/>
                        </a:spcBef>
                        <a:spcAft>
                          <a:spcPts val="600"/>
                        </a:spcAft>
                        <a:buFont typeface="Arial" panose="020B0604020202020204" pitchFamily="34" charset="0"/>
                        <a:buNone/>
                      </a:pPr>
                      <a:endParaRPr lang="en-US" sz="1200" u="none" strike="noStrike" kern="1200">
                        <a:solidFill>
                          <a:schemeClr val="tx1"/>
                        </a:solidFill>
                        <a:effectLst/>
                        <a:latin typeface="+mn-lt"/>
                        <a:ea typeface="+mn-ea"/>
                        <a:cs typeface="+mn-cs"/>
                      </a:endParaRPr>
                    </a:p>
                  </a:txBody>
                  <a:tcPr marL="137160" marT="91440">
                    <a:lnL w="12700" cmpd="sng">
                      <a:noFill/>
                    </a:lnL>
                    <a:lnR w="9525"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indent="0" algn="l" fontAlgn="t">
                        <a:lnSpc>
                          <a:spcPct val="90000"/>
                        </a:lnSpc>
                        <a:spcBef>
                          <a:spcPts val="600"/>
                        </a:spcBef>
                        <a:spcAft>
                          <a:spcPts val="600"/>
                        </a:spcAft>
                        <a:buFont typeface="Arial" panose="020B0604020202020204" pitchFamily="34" charset="0"/>
                        <a:buNone/>
                      </a:pPr>
                      <a:endParaRPr lang="en-US" sz="1200" u="none" strike="noStrike" kern="1200">
                        <a:solidFill>
                          <a:schemeClr val="tx1"/>
                        </a:solidFill>
                        <a:effectLst/>
                        <a:latin typeface="+mn-lt"/>
                        <a:ea typeface="+mn-ea"/>
                        <a:cs typeface="+mn-cs"/>
                      </a:endParaRPr>
                    </a:p>
                  </a:txBody>
                  <a:tcPr marL="137160" marT="91440">
                    <a:lnL w="12700" cmpd="sng">
                      <a:noFill/>
                    </a:lnL>
                    <a:lnR w="9525"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indent="0" algn="l" fontAlgn="t">
                        <a:lnSpc>
                          <a:spcPct val="90000"/>
                        </a:lnSpc>
                        <a:spcBef>
                          <a:spcPts val="600"/>
                        </a:spcBef>
                        <a:spcAft>
                          <a:spcPts val="600"/>
                        </a:spcAft>
                        <a:buFont typeface="Arial" panose="020B0604020202020204" pitchFamily="34" charset="0"/>
                        <a:buNone/>
                      </a:pPr>
                      <a:endParaRPr lang="en-US" sz="1200" u="none" strike="noStrike" kern="1200">
                        <a:solidFill>
                          <a:schemeClr val="tx1"/>
                        </a:solidFill>
                        <a:effectLst/>
                        <a:latin typeface="+mn-lt"/>
                        <a:ea typeface="+mn-ea"/>
                        <a:cs typeface="+mn-cs"/>
                      </a:endParaRPr>
                    </a:p>
                  </a:txBody>
                  <a:tcPr marL="137160" marT="91440">
                    <a:lnL w="12700" cmpd="sng">
                      <a:noFill/>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extLst>
                  <a:ext uri="{0D108BD9-81ED-4DB2-BD59-A6C34878D82A}">
                    <a16:rowId xmlns:a16="http://schemas.microsoft.com/office/drawing/2014/main" val="2967172615"/>
                  </a:ext>
                </a:extLst>
              </a:tr>
              <a:tr h="1241819">
                <a:tc>
                  <a:txBody>
                    <a:bodyPr/>
                    <a:lstStyle/>
                    <a:p>
                      <a:pPr marL="0" algn="l" defTabSz="914400" rtl="0" eaLnBrk="1" latinLnBrk="0" hangingPunct="1"/>
                      <a:r>
                        <a:rPr lang="en-US" sz="1200" b="0" i="0" kern="1200">
                          <a:solidFill>
                            <a:schemeClr val="accent1"/>
                          </a:solidFill>
                          <a:latin typeface="+mj-lt"/>
                          <a:ea typeface="+mn-ea"/>
                          <a:cs typeface="Segoe UI" panose="020B0502040204020203" pitchFamily="34" charset="0"/>
                        </a:rPr>
                        <a:t>Scenario 3</a:t>
                      </a:r>
                    </a:p>
                  </a:txBody>
                  <a:tcPr marT="91440" marB="91440" anchor="ctr">
                    <a:lnL w="12700" cap="flat" cmpd="sng" algn="ctr">
                      <a:noFill/>
                      <a:prstDash val="solid"/>
                      <a:round/>
                      <a:headEnd type="none" w="med" len="med"/>
                      <a:tailEnd type="none" w="med" len="med"/>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fontAlgn="t">
                        <a:spcBef>
                          <a:spcPts val="0"/>
                        </a:spcBef>
                        <a:spcAft>
                          <a:spcPts val="0"/>
                        </a:spcAft>
                      </a:pPr>
                      <a:endParaRPr lang="en-US" sz="1200" u="none" strike="noStrike">
                        <a:solidFill>
                          <a:schemeClr val="tx1"/>
                        </a:solidFill>
                        <a:effectLst/>
                        <a:latin typeface="+mn-lt"/>
                      </a:endParaRPr>
                    </a:p>
                  </a:txBody>
                  <a:tcPr marL="137160" marT="91440">
                    <a:lnL w="9525" cap="flat" cmpd="sng" algn="ctr">
                      <a:noFill/>
                      <a:prstDash val="solid"/>
                      <a:round/>
                      <a:headEnd type="none" w="med" len="med"/>
                      <a:tailEnd type="none" w="med" len="med"/>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marR="0" lvl="0" indent="0" algn="l" defTabSz="932742" rtl="0" eaLnBrk="1" fontAlgn="t" latinLnBrk="0" hangingPunct="1">
                        <a:lnSpc>
                          <a:spcPct val="90000"/>
                        </a:lnSpc>
                        <a:spcBef>
                          <a:spcPts val="600"/>
                        </a:spcBef>
                        <a:spcAft>
                          <a:spcPts val="600"/>
                        </a:spcAft>
                        <a:buClrTx/>
                        <a:buSzPts val="900"/>
                        <a:buFont typeface="Arial" panose="020B0604020202020204" pitchFamily="34" charset="0"/>
                        <a:buNone/>
                        <a:tabLst/>
                        <a:defRPr/>
                      </a:pPr>
                      <a:endParaRPr lang="de-AT" sz="1200" b="0" kern="1200">
                        <a:solidFill>
                          <a:schemeClr val="tx1"/>
                        </a:solidFill>
                        <a:latin typeface="+mn-lt"/>
                        <a:ea typeface="+mn-ea"/>
                        <a:cs typeface="Segoe UI Semilight 8" panose="020B0402040204020203" pitchFamily="34" charset="0"/>
                      </a:endParaRPr>
                    </a:p>
                  </a:txBody>
                  <a:tcPr marL="137160" marT="91440">
                    <a:lnL w="12700" cmpd="sng">
                      <a:noFill/>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indent="0" algn="l" fontAlgn="t">
                        <a:lnSpc>
                          <a:spcPct val="90000"/>
                        </a:lnSpc>
                        <a:spcBef>
                          <a:spcPts val="600"/>
                        </a:spcBef>
                        <a:spcAft>
                          <a:spcPts val="600"/>
                        </a:spcAft>
                        <a:buFont typeface="Arial" panose="020B0604020202020204" pitchFamily="34" charset="0"/>
                        <a:buNone/>
                      </a:pPr>
                      <a:endParaRPr lang="en-US" sz="1200" u="none" strike="noStrike" kern="1200">
                        <a:solidFill>
                          <a:schemeClr val="tx1"/>
                        </a:solidFill>
                        <a:effectLst/>
                        <a:latin typeface="+mn-lt"/>
                        <a:ea typeface="+mn-ea"/>
                        <a:cs typeface="+mn-cs"/>
                      </a:endParaRPr>
                    </a:p>
                  </a:txBody>
                  <a:tcPr marL="137160" marT="91440">
                    <a:lnL w="12700" cmpd="sng">
                      <a:noFill/>
                    </a:lnL>
                    <a:lnR w="9525"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indent="0" algn="l" fontAlgn="t">
                        <a:lnSpc>
                          <a:spcPct val="90000"/>
                        </a:lnSpc>
                        <a:spcBef>
                          <a:spcPts val="600"/>
                        </a:spcBef>
                        <a:spcAft>
                          <a:spcPts val="600"/>
                        </a:spcAft>
                        <a:buFont typeface="Arial" panose="020B0604020202020204" pitchFamily="34" charset="0"/>
                        <a:buNone/>
                      </a:pPr>
                      <a:endParaRPr lang="en-US" sz="1200" u="none" strike="noStrike" kern="1200">
                        <a:solidFill>
                          <a:schemeClr val="tx1"/>
                        </a:solidFill>
                        <a:effectLst/>
                        <a:latin typeface="+mn-lt"/>
                        <a:ea typeface="+mn-ea"/>
                        <a:cs typeface="+mn-cs"/>
                      </a:endParaRPr>
                    </a:p>
                  </a:txBody>
                  <a:tcPr marL="137160" marT="91440">
                    <a:lnL w="12700" cmpd="sng">
                      <a:noFill/>
                    </a:lnL>
                    <a:lnR w="9525"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indent="0" algn="l" fontAlgn="t">
                        <a:lnSpc>
                          <a:spcPct val="90000"/>
                        </a:lnSpc>
                        <a:spcBef>
                          <a:spcPts val="600"/>
                        </a:spcBef>
                        <a:spcAft>
                          <a:spcPts val="600"/>
                        </a:spcAft>
                        <a:buFont typeface="Arial" panose="020B0604020202020204" pitchFamily="34" charset="0"/>
                        <a:buNone/>
                      </a:pPr>
                      <a:endParaRPr lang="en-US" sz="1200" u="none" strike="noStrike" kern="1200">
                        <a:solidFill>
                          <a:schemeClr val="tx1"/>
                        </a:solidFill>
                        <a:effectLst/>
                        <a:latin typeface="+mn-lt"/>
                        <a:ea typeface="+mn-ea"/>
                        <a:cs typeface="+mn-cs"/>
                      </a:endParaRPr>
                    </a:p>
                  </a:txBody>
                  <a:tcPr marL="137160" marT="91440">
                    <a:lnL w="12700" cmpd="sng">
                      <a:noFill/>
                    </a:lnL>
                    <a:lnR w="9525"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indent="0" algn="l" fontAlgn="t">
                        <a:lnSpc>
                          <a:spcPct val="90000"/>
                        </a:lnSpc>
                        <a:spcBef>
                          <a:spcPts val="600"/>
                        </a:spcBef>
                        <a:spcAft>
                          <a:spcPts val="600"/>
                        </a:spcAft>
                        <a:buFont typeface="Arial" panose="020B0604020202020204" pitchFamily="34" charset="0"/>
                        <a:buNone/>
                      </a:pPr>
                      <a:endParaRPr lang="en-US" sz="1200" u="none" strike="noStrike" kern="1200">
                        <a:solidFill>
                          <a:schemeClr val="tx1"/>
                        </a:solidFill>
                        <a:effectLst/>
                        <a:latin typeface="+mn-lt"/>
                        <a:ea typeface="+mn-ea"/>
                        <a:cs typeface="+mn-cs"/>
                      </a:endParaRPr>
                    </a:p>
                  </a:txBody>
                  <a:tcPr marL="137160" marT="91440">
                    <a:lnL w="12700" cmpd="sng">
                      <a:noFill/>
                    </a:lnL>
                    <a:lnR w="12700"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extLst>
                  <a:ext uri="{0D108BD9-81ED-4DB2-BD59-A6C34878D82A}">
                    <a16:rowId xmlns:a16="http://schemas.microsoft.com/office/drawing/2014/main" val="848073350"/>
                  </a:ext>
                </a:extLst>
              </a:tr>
            </a:tbl>
          </a:graphicData>
        </a:graphic>
      </p:graphicFrame>
      <p:sp>
        <p:nvSpPr>
          <p:cNvPr id="12" name="TextBox 11">
            <a:extLst>
              <a:ext uri="{FF2B5EF4-FFF2-40B4-BE49-F238E27FC236}">
                <a16:creationId xmlns:a16="http://schemas.microsoft.com/office/drawing/2014/main" id="{53F6CEBC-AF60-0785-3B26-7E8A7C2D820A}"/>
              </a:ext>
            </a:extLst>
          </p:cNvPr>
          <p:cNvSpPr txBox="1"/>
          <p:nvPr/>
        </p:nvSpPr>
        <p:spPr>
          <a:xfrm>
            <a:off x="6397648" y="6360159"/>
            <a:ext cx="5205387" cy="153888"/>
          </a:xfrm>
          <a:prstGeom prst="rect">
            <a:avLst/>
          </a:prstGeom>
          <a:noFill/>
        </p:spPr>
        <p:txBody>
          <a:bodyPr wrap="square" lIns="0" tIns="0" rIns="0" bIns="0" rtlCol="0" anchor="t">
            <a:spAutoFit/>
          </a:bodyPr>
          <a:lstStyle/>
          <a:p>
            <a:pPr marL="0" marR="0" lvl="0" indent="0" algn="r" defTabSz="914367"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080808"/>
                </a:solidFill>
                <a:effectLst/>
                <a:uLnTx/>
                <a:uFillTx/>
                <a:latin typeface="Segoe UI" panose="020B0502040204020203" pitchFamily="34" charset="0"/>
                <a:ea typeface="+mn-ea"/>
                <a:cs typeface="Segoe UI" panose="020B0502040204020203" pitchFamily="34" charset="0"/>
              </a:rPr>
              <a:t>Add or remove rows as needed</a:t>
            </a:r>
          </a:p>
        </p:txBody>
      </p:sp>
    </p:spTree>
    <p:extLst>
      <p:ext uri="{BB962C8B-B14F-4D97-AF65-F5344CB8AC3E}">
        <p14:creationId xmlns:p14="http://schemas.microsoft.com/office/powerpoint/2010/main" val="2752420112"/>
      </p:ext>
    </p:extLst>
  </p:cSld>
  <p:clrMapOvr>
    <a:masterClrMapping/>
  </p:clrMapOvr>
  <p:transition>
    <p:fade/>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7CFB054D-88B3-C00A-2340-C41CB7672B46}"/>
              </a:ext>
            </a:extLst>
          </p:cNvPr>
          <p:cNvSpPr>
            <a:spLocks noGrp="1"/>
          </p:cNvSpPr>
          <p:nvPr>
            <p:ph type="title"/>
          </p:nvPr>
        </p:nvSpPr>
        <p:spPr/>
        <p:txBody>
          <a:bodyPr/>
          <a:lstStyle/>
          <a:p>
            <a:r>
              <a:rPr lang="en-US"/>
              <a:t>AI transformation roadmap </a:t>
            </a:r>
            <a:r>
              <a:rPr lang="en-US">
                <a:noFill/>
              </a:rPr>
              <a:t>(a)</a:t>
            </a:r>
          </a:p>
        </p:txBody>
      </p:sp>
      <p:pic>
        <p:nvPicPr>
          <p:cNvPr id="5" name="Picture 4">
            <a:extLst>
              <a:ext uri="{FF2B5EF4-FFF2-40B4-BE49-F238E27FC236}">
                <a16:creationId xmlns:a16="http://schemas.microsoft.com/office/drawing/2014/main" id="{FFCD324C-F980-B3A8-94FF-AE9ECBFDB76A}"/>
              </a:ext>
              <a:ext uri="{C183D7F6-B498-43B3-948B-1728B52AA6E4}">
                <adec:decorative xmlns:adec="http://schemas.microsoft.com/office/drawing/2017/decorative" val="1"/>
              </a:ext>
            </a:extLst>
          </p:cNvPr>
          <p:cNvPicPr>
            <a:picLocks noChangeAspect="1"/>
          </p:cNvPicPr>
          <p:nvPr/>
        </p:nvPicPr>
        <p:blipFill>
          <a:blip r:embed="rId3"/>
          <a:stretch>
            <a:fillRect/>
          </a:stretch>
        </p:blipFill>
        <p:spPr>
          <a:xfrm>
            <a:off x="10647590" y="-137954"/>
            <a:ext cx="1700931" cy="1536325"/>
          </a:xfrm>
          <a:prstGeom prst="rect">
            <a:avLst/>
          </a:prstGeom>
        </p:spPr>
      </p:pic>
      <p:graphicFrame>
        <p:nvGraphicFramePr>
          <p:cNvPr id="2" name="Table 1">
            <a:extLst>
              <a:ext uri="{FF2B5EF4-FFF2-40B4-BE49-F238E27FC236}">
                <a16:creationId xmlns:a16="http://schemas.microsoft.com/office/drawing/2014/main" id="{CA204C06-B132-ADC5-480D-12FCAF051668}"/>
              </a:ext>
            </a:extLst>
          </p:cNvPr>
          <p:cNvGraphicFramePr/>
          <p:nvPr/>
        </p:nvGraphicFramePr>
        <p:xfrm>
          <a:off x="584200" y="1425714"/>
          <a:ext cx="11025186" cy="4060686"/>
        </p:xfrm>
        <a:graphic>
          <a:graphicData uri="http://schemas.openxmlformats.org/drawingml/2006/table">
            <a:tbl>
              <a:tblPr firstRow="1" firstCol="1" bandRow="1">
                <a:effectLst/>
                <a:tableStyleId>{5C22544A-7EE6-4342-B048-85BDC9FD1C3A}</a:tableStyleId>
              </a:tblPr>
              <a:tblGrid>
                <a:gridCol w="1168411">
                  <a:extLst>
                    <a:ext uri="{9D8B030D-6E8A-4147-A177-3AD203B41FA5}">
                      <a16:colId xmlns:a16="http://schemas.microsoft.com/office/drawing/2014/main" val="3860028120"/>
                    </a:ext>
                  </a:extLst>
                </a:gridCol>
                <a:gridCol w="1971355">
                  <a:extLst>
                    <a:ext uri="{9D8B030D-6E8A-4147-A177-3AD203B41FA5}">
                      <a16:colId xmlns:a16="http://schemas.microsoft.com/office/drawing/2014/main" val="2820412286"/>
                    </a:ext>
                  </a:extLst>
                </a:gridCol>
                <a:gridCol w="1971355">
                  <a:extLst>
                    <a:ext uri="{9D8B030D-6E8A-4147-A177-3AD203B41FA5}">
                      <a16:colId xmlns:a16="http://schemas.microsoft.com/office/drawing/2014/main" val="15793690"/>
                    </a:ext>
                  </a:extLst>
                </a:gridCol>
                <a:gridCol w="1971355">
                  <a:extLst>
                    <a:ext uri="{9D8B030D-6E8A-4147-A177-3AD203B41FA5}">
                      <a16:colId xmlns:a16="http://schemas.microsoft.com/office/drawing/2014/main" val="121541775"/>
                    </a:ext>
                  </a:extLst>
                </a:gridCol>
                <a:gridCol w="1971355">
                  <a:extLst>
                    <a:ext uri="{9D8B030D-6E8A-4147-A177-3AD203B41FA5}">
                      <a16:colId xmlns:a16="http://schemas.microsoft.com/office/drawing/2014/main" val="2422731922"/>
                    </a:ext>
                  </a:extLst>
                </a:gridCol>
                <a:gridCol w="1971355">
                  <a:extLst>
                    <a:ext uri="{9D8B030D-6E8A-4147-A177-3AD203B41FA5}">
                      <a16:colId xmlns:a16="http://schemas.microsoft.com/office/drawing/2014/main" val="3517267476"/>
                    </a:ext>
                  </a:extLst>
                </a:gridCol>
              </a:tblGrid>
              <a:tr h="550331">
                <a:tc>
                  <a:txBody>
                    <a:bodyPr/>
                    <a:lstStyle/>
                    <a:p>
                      <a:endParaRPr lang="en-US" sz="1250" b="1" u="none" strike="noStrike" kern="1200">
                        <a:solidFill>
                          <a:schemeClr val="bg1"/>
                        </a:solidFill>
                        <a:effectLst/>
                        <a:latin typeface="+mj-lt"/>
                        <a:ea typeface="+mn-ea"/>
                        <a:cs typeface="+mn-cs"/>
                      </a:endParaRPr>
                    </a:p>
                  </a:txBody>
                  <a:tcPr marR="0" marT="0" marB="0" anchor="ctr">
                    <a:lnL w="12700" cap="flat" cmpd="sng" algn="ctr">
                      <a:solidFill>
                        <a:schemeClr val="accent1"/>
                      </a:solid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50" b="1" u="none" strike="noStrike" kern="1200">
                          <a:solidFill>
                            <a:schemeClr val="bg1"/>
                          </a:solidFill>
                          <a:effectLst/>
                          <a:latin typeface="+mj-lt"/>
                          <a:ea typeface="+mn-ea"/>
                          <a:cs typeface="+mn-cs"/>
                        </a:rPr>
                        <a:t>Quick wins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50" b="1" u="none" strike="noStrike" kern="1200">
                          <a:solidFill>
                            <a:schemeClr val="bg1"/>
                          </a:solidFill>
                          <a:effectLst/>
                          <a:latin typeface="+mj-lt"/>
                          <a:ea typeface="+mn-ea"/>
                          <a:cs typeface="+mn-cs"/>
                        </a:rPr>
                        <a:t>0 to 1 month</a:t>
                      </a:r>
                    </a:p>
                  </a:txBody>
                  <a:tcPr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algn="l" defTabSz="914400" rtl="0" eaLnBrk="1" latinLnBrk="0" hangingPunct="1"/>
                      <a:r>
                        <a:rPr lang="en-US" sz="1250" b="1" u="none" strike="noStrike" kern="1200">
                          <a:solidFill>
                            <a:schemeClr val="bg1"/>
                          </a:solidFill>
                          <a:effectLst/>
                          <a:latin typeface="+mj-lt"/>
                          <a:ea typeface="+mn-ea"/>
                          <a:cs typeface="+mn-cs"/>
                        </a:rPr>
                        <a:t>1 to 3 months</a:t>
                      </a:r>
                    </a:p>
                  </a:txBody>
                  <a:tcPr anchor="ctr">
                    <a:lnL w="9525" cap="flat" cmpd="sng" algn="ctr">
                      <a:noFill/>
                      <a:prstDash val="solid"/>
                      <a:round/>
                      <a:headEnd type="none" w="med" len="med"/>
                      <a:tailEnd type="none" w="med" len="med"/>
                    </a:lnL>
                    <a:lnR w="12700" cmpd="sng">
                      <a:noFill/>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algn="l" defTabSz="914400" rtl="0" eaLnBrk="1" latinLnBrk="0" hangingPunct="1"/>
                      <a:r>
                        <a:rPr lang="en-US" sz="1250" b="1" u="none" strike="noStrike" kern="1200">
                          <a:solidFill>
                            <a:schemeClr val="bg1"/>
                          </a:solidFill>
                          <a:effectLst/>
                          <a:latin typeface="+mj-lt"/>
                          <a:ea typeface="+mn-ea"/>
                          <a:cs typeface="+mn-cs"/>
                        </a:rPr>
                        <a:t>3 to 6 months</a:t>
                      </a:r>
                    </a:p>
                  </a:txBody>
                  <a:tcPr anchor="ctr">
                    <a:lnL w="12700" cmpd="sng">
                      <a:noFill/>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algn="l" defTabSz="914400" rtl="0" eaLnBrk="1" latinLnBrk="0" hangingPunct="1"/>
                      <a:r>
                        <a:rPr lang="en-US" sz="1250" b="1" u="none" strike="noStrike" kern="1200">
                          <a:solidFill>
                            <a:schemeClr val="bg1"/>
                          </a:solidFill>
                          <a:effectLst/>
                          <a:latin typeface="+mj-lt"/>
                          <a:ea typeface="+mn-ea"/>
                          <a:cs typeface="+mn-cs"/>
                        </a:rPr>
                        <a:t>6 to 9 months</a:t>
                      </a:r>
                    </a:p>
                  </a:txBody>
                  <a:tcPr anchor="ctr">
                    <a:lnL w="12700" cmpd="sng">
                      <a:noFill/>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marL="0" algn="l" defTabSz="914400" rtl="0" eaLnBrk="1" latinLnBrk="0" hangingPunct="1"/>
                      <a:r>
                        <a:rPr lang="en-US" sz="1250" b="1" u="none" strike="noStrike" kern="1200">
                          <a:solidFill>
                            <a:schemeClr val="bg1"/>
                          </a:solidFill>
                          <a:effectLst/>
                          <a:latin typeface="+mj-lt"/>
                          <a:ea typeface="+mn-ea"/>
                          <a:cs typeface="+mn-cs"/>
                        </a:rPr>
                        <a:t>12 Months</a:t>
                      </a:r>
                    </a:p>
                  </a:txBody>
                  <a:tcPr anchor="ctr">
                    <a:lnL w="12700" cmpd="sng">
                      <a:noFill/>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1299931679"/>
                  </a:ext>
                </a:extLst>
              </a:tr>
              <a:tr h="1134268">
                <a:tc>
                  <a:txBody>
                    <a:bodyPr/>
                    <a:lstStyle/>
                    <a:p>
                      <a:pPr marL="0" algn="l" defTabSz="914400" rtl="0" eaLnBrk="1" latinLnBrk="0" hangingPunct="1">
                        <a:lnSpc>
                          <a:spcPct val="100000"/>
                        </a:lnSpc>
                      </a:pPr>
                      <a:r>
                        <a:rPr lang="en-US" sz="1200" b="0" i="0" kern="1200">
                          <a:solidFill>
                            <a:schemeClr val="accent1"/>
                          </a:solidFill>
                          <a:latin typeface="+mj-lt"/>
                          <a:ea typeface="+mn-ea"/>
                          <a:cs typeface="Segoe UI" panose="020B0502040204020203" pitchFamily="34" charset="0"/>
                        </a:rPr>
                        <a:t>Scenario 1</a:t>
                      </a:r>
                    </a:p>
                  </a:txBody>
                  <a:tcPr marT="91440" marB="91440" anchor="ctr">
                    <a:lnL w="12700" cap="flat" cmpd="sng" algn="ctr">
                      <a:noFill/>
                      <a:prstDash val="solid"/>
                      <a:round/>
                      <a:headEnd type="none" w="med" len="med"/>
                      <a:tailEnd type="none" w="med" len="med"/>
                    </a:lnL>
                    <a:lnR w="12700" cmpd="sng">
                      <a:noFill/>
                    </a:lnR>
                    <a:lnT w="12700" cap="flat" cmpd="sng" algn="ctr">
                      <a:solidFill>
                        <a:schemeClr val="accent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Purchase 1,000 seats </a:t>
                      </a:r>
                      <a:br>
                        <a:rPr kumimoji="0" lang="ru-RU" sz="1200" b="0"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br>
                      <a:r>
                        <a:rPr kumimoji="0" lang="en-US" sz="1200" b="0"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of </a:t>
                      </a:r>
                      <a:r>
                        <a:rPr lang="en-US" sz="1200">
                          <a:solidFill>
                            <a:srgbClr val="000000"/>
                          </a:solidFill>
                          <a:latin typeface="Segoe UI" panose="020B0502040204020203" pitchFamily="34" charset="0"/>
                          <a:cs typeface="Segoe UI" panose="020B0502040204020203" pitchFamily="34" charset="0"/>
                        </a:rPr>
                        <a:t>E3 and Teams </a:t>
                      </a:r>
                      <a:br>
                        <a:rPr lang="en-US" sz="1200">
                          <a:solidFill>
                            <a:srgbClr val="000000"/>
                          </a:solidFill>
                          <a:latin typeface="Segoe UI" panose="020B0502040204020203" pitchFamily="34" charset="0"/>
                          <a:cs typeface="Segoe UI" panose="020B0502040204020203" pitchFamily="34" charset="0"/>
                        </a:rPr>
                      </a:br>
                      <a:r>
                        <a:rPr lang="en-US" sz="1200">
                          <a:solidFill>
                            <a:srgbClr val="000000"/>
                          </a:solidFill>
                          <a:latin typeface="Segoe UI" panose="020B0502040204020203" pitchFamily="34" charset="0"/>
                          <a:cs typeface="Segoe UI" panose="020B0502040204020203" pitchFamily="34" charset="0"/>
                        </a:rPr>
                        <a:t>Premium</a:t>
                      </a:r>
                      <a:r>
                        <a:rPr kumimoji="0" lang="en-US" sz="1200" b="0"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 and deploy </a:t>
                      </a:r>
                      <a:br>
                        <a:rPr kumimoji="0" lang="ru-RU" sz="1200" b="0"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br>
                      <a:r>
                        <a:rPr lang="en-US" sz="1200">
                          <a:solidFill>
                            <a:srgbClr val="000000"/>
                          </a:solidFill>
                          <a:latin typeface="Segoe UI" panose="020B0502040204020203" pitchFamily="34" charset="0"/>
                          <a:cs typeface="Segoe UI" panose="020B0502040204020203" pitchFamily="34" charset="0"/>
                        </a:rPr>
                        <a:t>Copilot</a:t>
                      </a:r>
                      <a:r>
                        <a:rPr kumimoji="0" lang="en-US" sz="1200" b="0"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 to the first set </a:t>
                      </a:r>
                      <a:br>
                        <a:rPr kumimoji="0" lang="en-US" sz="1200" b="0"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br>
                      <a:r>
                        <a:rPr kumimoji="0" lang="en-US" sz="1200" b="0"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of </a:t>
                      </a:r>
                      <a:r>
                        <a:rPr lang="en-US" sz="1200">
                          <a:solidFill>
                            <a:srgbClr val="000000"/>
                          </a:solidFill>
                          <a:latin typeface="Segoe UI" panose="020B0502040204020203" pitchFamily="34" charset="0"/>
                          <a:cs typeface="Segoe UI" panose="020B0502040204020203" pitchFamily="34" charset="0"/>
                        </a:rPr>
                        <a:t>employees</a:t>
                      </a:r>
                      <a:endParaRPr kumimoji="0" lang="en-US" sz="1200" b="0"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endParaRPr>
                    </a:p>
                  </a:txBody>
                  <a:tcPr marL="137160" marT="91440">
                    <a:lnL w="9525" cap="flat" cmpd="sng" algn="ctr">
                      <a:noFill/>
                      <a:prstDash val="solid"/>
                      <a:round/>
                      <a:headEnd type="none" w="med" len="med"/>
                      <a:tailEnd type="none" w="med" len="med"/>
                    </a:lnL>
                    <a:lnR w="12700" cmpd="sng">
                      <a:noFill/>
                    </a:lnR>
                    <a:lnT w="12700" cap="flat" cmpd="sng" algn="ctr">
                      <a:solidFill>
                        <a:schemeClr val="accent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marR="0" lvl="0" indent="0" algn="l" defTabSz="932742" rtl="0" eaLnBrk="1" fontAlgn="t" latinLnBrk="0" hangingPunct="1">
                        <a:lnSpc>
                          <a:spcPct val="100000"/>
                        </a:lnSpc>
                        <a:spcBef>
                          <a:spcPts val="600"/>
                        </a:spcBef>
                        <a:spcAft>
                          <a:spcPts val="600"/>
                        </a:spcAft>
                        <a:buClrTx/>
                        <a:buSzPts val="900"/>
                        <a:buFont typeface="Arial" panose="020B0604020202020204" pitchFamily="34" charset="0"/>
                        <a:buNone/>
                        <a:tabLst/>
                        <a:defRPr/>
                      </a:pPr>
                      <a:r>
                        <a:rPr lang="en-US" sz="1200" b="0" kern="1200">
                          <a:solidFill>
                            <a:schemeClr val="tx1"/>
                          </a:solidFill>
                          <a:latin typeface="+mn-lt"/>
                          <a:ea typeface="+mn-ea"/>
                          <a:cs typeface="Segoe UI Semilight 8" panose="020B0402040204020203" pitchFamily="34" charset="0"/>
                        </a:rPr>
                        <a:t>Introduce Copilot in Teams and Outlook</a:t>
                      </a:r>
                    </a:p>
                    <a:p>
                      <a:pPr marL="0" marR="0" lvl="0" indent="0" algn="l" defTabSz="932742" rtl="0" eaLnBrk="1" fontAlgn="t" latinLnBrk="0" hangingPunct="1">
                        <a:lnSpc>
                          <a:spcPct val="100000"/>
                        </a:lnSpc>
                        <a:spcBef>
                          <a:spcPts val="600"/>
                        </a:spcBef>
                        <a:spcAft>
                          <a:spcPts val="600"/>
                        </a:spcAft>
                        <a:buClrTx/>
                        <a:buSzPts val="900"/>
                        <a:buFont typeface="Arial" panose="020B0604020202020204" pitchFamily="34" charset="0"/>
                        <a:buNone/>
                        <a:tabLst/>
                        <a:defRPr/>
                      </a:pPr>
                      <a:endParaRPr lang="de-AT" sz="1200" b="0" kern="1200">
                        <a:solidFill>
                          <a:schemeClr val="tx1"/>
                        </a:solidFill>
                        <a:latin typeface="+mn-lt"/>
                        <a:ea typeface="+mn-ea"/>
                        <a:cs typeface="Segoe UI Semilight 8" panose="020B0402040204020203" pitchFamily="34" charset="0"/>
                      </a:endParaRPr>
                    </a:p>
                  </a:txBody>
                  <a:tcPr marL="137160" marT="91440">
                    <a:lnL w="12700" cmpd="sng">
                      <a:noFill/>
                    </a:lnL>
                    <a:lnR w="12700" cmpd="sng">
                      <a:noFill/>
                    </a:lnR>
                    <a:lnT w="12700" cap="flat" cmpd="sng" algn="ctr">
                      <a:solidFill>
                        <a:schemeClr val="accent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indent="0" algn="l" fontAlgn="t">
                        <a:lnSpc>
                          <a:spcPct val="100000"/>
                        </a:lnSpc>
                        <a:spcBef>
                          <a:spcPts val="600"/>
                        </a:spcBef>
                        <a:spcAft>
                          <a:spcPts val="600"/>
                        </a:spcAft>
                        <a:buFont typeface="Arial" panose="020B0604020202020204" pitchFamily="34" charset="0"/>
                        <a:buNone/>
                      </a:pPr>
                      <a:r>
                        <a:rPr lang="en-US" sz="1200" u="none" strike="noStrike" kern="1200">
                          <a:solidFill>
                            <a:schemeClr val="tx1"/>
                          </a:solidFill>
                          <a:effectLst/>
                          <a:latin typeface="+mn-lt"/>
                          <a:ea typeface="+mn-ea"/>
                          <a:cs typeface="+mn-cs"/>
                        </a:rPr>
                        <a:t>Deliver training </a:t>
                      </a:r>
                      <a:br>
                        <a:rPr lang="en-US" sz="1200" u="none" strike="noStrike" kern="1200">
                          <a:solidFill>
                            <a:schemeClr val="tx1"/>
                          </a:solidFill>
                          <a:effectLst/>
                          <a:latin typeface="+mn-lt"/>
                          <a:ea typeface="+mn-ea"/>
                          <a:cs typeface="+mn-cs"/>
                        </a:rPr>
                      </a:br>
                      <a:r>
                        <a:rPr lang="en-US" sz="1200" u="none" strike="noStrike" kern="1200">
                          <a:solidFill>
                            <a:schemeClr val="tx1"/>
                          </a:solidFill>
                          <a:effectLst/>
                          <a:latin typeface="+mn-lt"/>
                          <a:ea typeface="+mn-ea"/>
                          <a:cs typeface="+mn-cs"/>
                        </a:rPr>
                        <a:t>sessions employees on Copilot and Teams Premium</a:t>
                      </a:r>
                    </a:p>
                  </a:txBody>
                  <a:tcPr marL="137160" marT="91440">
                    <a:lnL w="12700" cmpd="sng">
                      <a:noFill/>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indent="0" algn="l" fontAlgn="t">
                        <a:lnSpc>
                          <a:spcPct val="100000"/>
                        </a:lnSpc>
                        <a:spcBef>
                          <a:spcPts val="600"/>
                        </a:spcBef>
                        <a:spcAft>
                          <a:spcPts val="600"/>
                        </a:spcAft>
                        <a:buFont typeface="Arial" panose="020B0604020202020204" pitchFamily="34" charset="0"/>
                        <a:buNone/>
                      </a:pPr>
                      <a:endParaRPr lang="en-US" sz="1200" u="none" strike="noStrike" kern="1200">
                        <a:solidFill>
                          <a:schemeClr val="tx1"/>
                        </a:solidFill>
                        <a:effectLst/>
                        <a:latin typeface="+mn-lt"/>
                        <a:ea typeface="+mn-ea"/>
                        <a:cs typeface="+mn-cs"/>
                      </a:endParaRPr>
                    </a:p>
                  </a:txBody>
                  <a:tcPr marL="137160" marT="91440">
                    <a:lnL w="12700" cmpd="sng">
                      <a:noFill/>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marR="0" lvl="0" indent="0" algn="l" defTabSz="932742" rtl="0" eaLnBrk="1" fontAlgn="t" latinLnBrk="0" hangingPunct="1">
                        <a:lnSpc>
                          <a:spcPct val="100000"/>
                        </a:lnSpc>
                        <a:spcBef>
                          <a:spcPts val="600"/>
                        </a:spcBef>
                        <a:spcAft>
                          <a:spcPts val="600"/>
                        </a:spcAft>
                        <a:buClrTx/>
                        <a:buSzTx/>
                        <a:buFont typeface="Arial" panose="020B0604020202020204" pitchFamily="34" charset="0"/>
                        <a:buNone/>
                        <a:tabLst/>
                        <a:defRPr/>
                      </a:pPr>
                      <a:r>
                        <a:rPr kumimoji="0" lang="en-US" sz="1200" b="0" i="0" u="none" strike="noStrike" kern="1200" cap="none" spc="0" normalizeH="0" baseline="0" noProof="0">
                          <a:ln>
                            <a:noFill/>
                          </a:ln>
                          <a:solidFill>
                            <a:srgbClr val="000000"/>
                          </a:solidFill>
                          <a:effectLst/>
                          <a:uLnTx/>
                          <a:uFillTx/>
                          <a:latin typeface="Segoe UI" panose="020B0502040204020203" pitchFamily="34" charset="0"/>
                          <a:ea typeface="+mn-ea"/>
                          <a:cs typeface="Segoe UI" panose="020B0502040204020203" pitchFamily="34" charset="0"/>
                        </a:rPr>
                        <a:t>Integrate LOB app to Copilot with custom plugins</a:t>
                      </a:r>
                    </a:p>
                  </a:txBody>
                  <a:tcPr marL="137160" marT="91440">
                    <a:lnL w="12700" cmpd="sng">
                      <a:noFill/>
                    </a:lnL>
                    <a:lnR w="9525" cap="flat" cmpd="sng" algn="ctr">
                      <a:no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extLst>
                  <a:ext uri="{0D108BD9-81ED-4DB2-BD59-A6C34878D82A}">
                    <a16:rowId xmlns:a16="http://schemas.microsoft.com/office/drawing/2014/main" val="3596808242"/>
                  </a:ext>
                </a:extLst>
              </a:tr>
              <a:tr h="1134268">
                <a:tc>
                  <a:txBody>
                    <a:bodyPr/>
                    <a:lstStyle/>
                    <a:p>
                      <a:pPr marL="0" algn="l" defTabSz="914400" rtl="0" eaLnBrk="1" latinLnBrk="0" hangingPunct="1">
                        <a:lnSpc>
                          <a:spcPct val="100000"/>
                        </a:lnSpc>
                      </a:pPr>
                      <a:r>
                        <a:rPr lang="en-US" sz="1200" b="0" i="0" kern="1200">
                          <a:solidFill>
                            <a:schemeClr val="accent1"/>
                          </a:solidFill>
                          <a:latin typeface="+mj-lt"/>
                          <a:ea typeface="+mn-ea"/>
                          <a:cs typeface="Segoe UI" panose="020B0502040204020203" pitchFamily="34" charset="0"/>
                        </a:rPr>
                        <a:t>Scenario 2</a:t>
                      </a:r>
                    </a:p>
                  </a:txBody>
                  <a:tcPr marT="91440" marB="91440" anchor="ctr">
                    <a:lnL w="12700" cap="flat" cmpd="sng" algn="ctr">
                      <a:noFill/>
                      <a:prstDash val="solid"/>
                      <a:round/>
                      <a:headEnd type="none" w="med" len="med"/>
                      <a:tailEnd type="none" w="med" len="med"/>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fontAlgn="t">
                        <a:lnSpc>
                          <a:spcPct val="100000"/>
                        </a:lnSpc>
                        <a:spcBef>
                          <a:spcPts val="0"/>
                        </a:spcBef>
                        <a:spcAft>
                          <a:spcPts val="0"/>
                        </a:spcAft>
                      </a:pPr>
                      <a:endParaRPr lang="en-US" sz="1200" u="none" strike="noStrike">
                        <a:solidFill>
                          <a:schemeClr val="tx1"/>
                        </a:solidFill>
                        <a:effectLst/>
                        <a:latin typeface="+mn-lt"/>
                      </a:endParaRPr>
                    </a:p>
                  </a:txBody>
                  <a:tcPr marL="137160" marT="91440">
                    <a:lnL w="9525" cap="flat" cmpd="sng" algn="ctr">
                      <a:noFill/>
                      <a:prstDash val="solid"/>
                      <a:round/>
                      <a:headEnd type="none" w="med" len="med"/>
                      <a:tailEnd type="none" w="med" len="med"/>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marR="0" lvl="0" indent="0" algn="l" defTabSz="932742" rtl="0" eaLnBrk="1" fontAlgn="t" latinLnBrk="0" hangingPunct="1">
                        <a:lnSpc>
                          <a:spcPct val="100000"/>
                        </a:lnSpc>
                        <a:spcBef>
                          <a:spcPts val="600"/>
                        </a:spcBef>
                        <a:spcAft>
                          <a:spcPts val="600"/>
                        </a:spcAft>
                        <a:buClrTx/>
                        <a:buSzPts val="900"/>
                        <a:buFont typeface="Arial" panose="020B0604020202020204" pitchFamily="34" charset="0"/>
                        <a:buNone/>
                        <a:tabLst/>
                        <a:defRPr/>
                      </a:pPr>
                      <a:endParaRPr lang="de-AT" sz="1200" b="0" kern="1200">
                        <a:solidFill>
                          <a:schemeClr val="tx1"/>
                        </a:solidFill>
                        <a:latin typeface="+mn-lt"/>
                        <a:ea typeface="+mn-ea"/>
                        <a:cs typeface="Segoe UI Semilight 8" panose="020B0402040204020203" pitchFamily="34" charset="0"/>
                      </a:endParaRPr>
                    </a:p>
                  </a:txBody>
                  <a:tcPr marL="137160" marT="91440">
                    <a:lnL w="12700" cmpd="sng">
                      <a:noFill/>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indent="0" algn="l" fontAlgn="t">
                        <a:lnSpc>
                          <a:spcPct val="100000"/>
                        </a:lnSpc>
                        <a:spcBef>
                          <a:spcPts val="600"/>
                        </a:spcBef>
                        <a:spcAft>
                          <a:spcPts val="600"/>
                        </a:spcAft>
                        <a:buFont typeface="Arial" panose="020B0604020202020204" pitchFamily="34" charset="0"/>
                        <a:buNone/>
                      </a:pPr>
                      <a:endParaRPr lang="en-US" sz="1200" u="none" strike="noStrike" kern="1200">
                        <a:solidFill>
                          <a:schemeClr val="tx1"/>
                        </a:solidFill>
                        <a:effectLst/>
                        <a:latin typeface="+mn-lt"/>
                        <a:ea typeface="+mn-ea"/>
                        <a:cs typeface="+mn-cs"/>
                      </a:endParaRPr>
                    </a:p>
                  </a:txBody>
                  <a:tcPr marL="137160" marT="91440">
                    <a:lnL w="12700" cmpd="sng">
                      <a:noFill/>
                    </a:lnL>
                    <a:lnR w="9525"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indent="0" algn="l" fontAlgn="t">
                        <a:lnSpc>
                          <a:spcPct val="100000"/>
                        </a:lnSpc>
                        <a:spcBef>
                          <a:spcPts val="600"/>
                        </a:spcBef>
                        <a:spcAft>
                          <a:spcPts val="600"/>
                        </a:spcAft>
                        <a:buFont typeface="Arial" panose="020B0604020202020204" pitchFamily="34" charset="0"/>
                        <a:buNone/>
                      </a:pPr>
                      <a:endParaRPr lang="en-US" sz="1200" u="none" strike="noStrike" kern="1200">
                        <a:solidFill>
                          <a:schemeClr val="tx1"/>
                        </a:solidFill>
                        <a:effectLst/>
                        <a:latin typeface="+mn-lt"/>
                        <a:ea typeface="+mn-ea"/>
                        <a:cs typeface="+mn-cs"/>
                      </a:endParaRPr>
                    </a:p>
                  </a:txBody>
                  <a:tcPr marL="137160" marT="91440">
                    <a:lnL w="12700" cmpd="sng">
                      <a:noFill/>
                    </a:lnL>
                    <a:lnR w="9525"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indent="0" algn="l" fontAlgn="t">
                        <a:lnSpc>
                          <a:spcPct val="100000"/>
                        </a:lnSpc>
                        <a:spcBef>
                          <a:spcPts val="600"/>
                        </a:spcBef>
                        <a:spcAft>
                          <a:spcPts val="600"/>
                        </a:spcAft>
                        <a:buFont typeface="Arial" panose="020B0604020202020204" pitchFamily="34" charset="0"/>
                        <a:buNone/>
                      </a:pPr>
                      <a:endParaRPr lang="en-US" sz="1200" u="none" strike="noStrike" kern="1200">
                        <a:solidFill>
                          <a:schemeClr val="tx1"/>
                        </a:solidFill>
                        <a:effectLst/>
                        <a:latin typeface="+mn-lt"/>
                        <a:ea typeface="+mn-ea"/>
                        <a:cs typeface="+mn-cs"/>
                      </a:endParaRPr>
                    </a:p>
                  </a:txBody>
                  <a:tcPr marL="137160" marT="91440">
                    <a:lnL w="12700" cmpd="sng">
                      <a:noFill/>
                    </a:lnL>
                    <a:lnR w="9525"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extLst>
                  <a:ext uri="{0D108BD9-81ED-4DB2-BD59-A6C34878D82A}">
                    <a16:rowId xmlns:a16="http://schemas.microsoft.com/office/drawing/2014/main" val="2967172615"/>
                  </a:ext>
                </a:extLst>
              </a:tr>
              <a:tr h="1241819">
                <a:tc>
                  <a:txBody>
                    <a:bodyPr/>
                    <a:lstStyle/>
                    <a:p>
                      <a:pPr marL="0" algn="l" defTabSz="914400" rtl="0" eaLnBrk="1" latinLnBrk="0" hangingPunct="1">
                        <a:lnSpc>
                          <a:spcPct val="100000"/>
                        </a:lnSpc>
                      </a:pPr>
                      <a:r>
                        <a:rPr lang="en-US" sz="1200" b="0" i="0" kern="1200">
                          <a:solidFill>
                            <a:schemeClr val="accent1"/>
                          </a:solidFill>
                          <a:latin typeface="+mj-lt"/>
                          <a:ea typeface="+mn-ea"/>
                          <a:cs typeface="Segoe UI" panose="020B0502040204020203" pitchFamily="34" charset="0"/>
                        </a:rPr>
                        <a:t>Scenario 3</a:t>
                      </a:r>
                    </a:p>
                  </a:txBody>
                  <a:tcPr marT="91440" marB="91440" anchor="ctr">
                    <a:lnL w="12700" cap="flat" cmpd="sng" algn="ctr">
                      <a:noFill/>
                      <a:prstDash val="solid"/>
                      <a:round/>
                      <a:headEnd type="none" w="med" len="med"/>
                      <a:tailEnd type="none" w="med" len="med"/>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l" fontAlgn="t">
                        <a:lnSpc>
                          <a:spcPct val="100000"/>
                        </a:lnSpc>
                        <a:spcBef>
                          <a:spcPts val="0"/>
                        </a:spcBef>
                        <a:spcAft>
                          <a:spcPts val="0"/>
                        </a:spcAft>
                      </a:pPr>
                      <a:endParaRPr lang="en-US" sz="1200" u="none" strike="noStrike">
                        <a:solidFill>
                          <a:schemeClr val="tx1"/>
                        </a:solidFill>
                        <a:effectLst/>
                        <a:latin typeface="+mn-lt"/>
                      </a:endParaRPr>
                    </a:p>
                  </a:txBody>
                  <a:tcPr marL="137160" marT="91440">
                    <a:lnL w="9525" cap="flat" cmpd="sng" algn="ctr">
                      <a:noFill/>
                      <a:prstDash val="solid"/>
                      <a:round/>
                      <a:headEnd type="none" w="med" len="med"/>
                      <a:tailEnd type="none" w="med" len="med"/>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marR="0" lvl="0" indent="0" algn="l" defTabSz="932742" rtl="0" eaLnBrk="1" fontAlgn="t" latinLnBrk="0" hangingPunct="1">
                        <a:lnSpc>
                          <a:spcPct val="100000"/>
                        </a:lnSpc>
                        <a:spcBef>
                          <a:spcPts val="600"/>
                        </a:spcBef>
                        <a:spcAft>
                          <a:spcPts val="600"/>
                        </a:spcAft>
                        <a:buClrTx/>
                        <a:buSzPts val="900"/>
                        <a:buFont typeface="Arial" panose="020B0604020202020204" pitchFamily="34" charset="0"/>
                        <a:buNone/>
                        <a:tabLst/>
                        <a:defRPr/>
                      </a:pPr>
                      <a:endParaRPr lang="de-AT" sz="1200" b="0" kern="1200">
                        <a:solidFill>
                          <a:schemeClr val="tx1"/>
                        </a:solidFill>
                        <a:latin typeface="+mn-lt"/>
                        <a:ea typeface="+mn-ea"/>
                        <a:cs typeface="Segoe UI Semilight 8" panose="020B0402040204020203" pitchFamily="34" charset="0"/>
                      </a:endParaRPr>
                    </a:p>
                  </a:txBody>
                  <a:tcPr marL="137160" marT="91440">
                    <a:lnL w="12700" cmpd="sng">
                      <a:noFill/>
                    </a:lnL>
                    <a:lnR w="12700" cmpd="sng">
                      <a:noFill/>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indent="0" algn="l" fontAlgn="t">
                        <a:lnSpc>
                          <a:spcPct val="100000"/>
                        </a:lnSpc>
                        <a:spcBef>
                          <a:spcPts val="600"/>
                        </a:spcBef>
                        <a:spcAft>
                          <a:spcPts val="600"/>
                        </a:spcAft>
                        <a:buFont typeface="Arial" panose="020B0604020202020204" pitchFamily="34" charset="0"/>
                        <a:buNone/>
                      </a:pPr>
                      <a:endParaRPr lang="en-US" sz="1200" u="none" strike="noStrike" kern="1200">
                        <a:solidFill>
                          <a:schemeClr val="tx1"/>
                        </a:solidFill>
                        <a:effectLst/>
                        <a:latin typeface="+mn-lt"/>
                        <a:ea typeface="+mn-ea"/>
                        <a:cs typeface="+mn-cs"/>
                      </a:endParaRPr>
                    </a:p>
                  </a:txBody>
                  <a:tcPr marL="137160" marT="91440">
                    <a:lnL w="12700" cmpd="sng">
                      <a:noFill/>
                    </a:lnL>
                    <a:lnR w="9525"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indent="0" algn="l" fontAlgn="t">
                        <a:lnSpc>
                          <a:spcPct val="100000"/>
                        </a:lnSpc>
                        <a:spcBef>
                          <a:spcPts val="600"/>
                        </a:spcBef>
                        <a:spcAft>
                          <a:spcPts val="600"/>
                        </a:spcAft>
                        <a:buFont typeface="Arial" panose="020B0604020202020204" pitchFamily="34" charset="0"/>
                        <a:buNone/>
                      </a:pPr>
                      <a:endParaRPr lang="en-US" sz="1200" u="none" strike="noStrike" kern="1200">
                        <a:solidFill>
                          <a:schemeClr val="tx1"/>
                        </a:solidFill>
                        <a:effectLst/>
                        <a:latin typeface="+mn-lt"/>
                        <a:ea typeface="+mn-ea"/>
                        <a:cs typeface="+mn-cs"/>
                      </a:endParaRPr>
                    </a:p>
                  </a:txBody>
                  <a:tcPr marL="137160" marT="91440">
                    <a:lnL w="12700" cmpd="sng">
                      <a:noFill/>
                    </a:lnL>
                    <a:lnR w="9525"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tc>
                  <a:txBody>
                    <a:bodyPr/>
                    <a:lstStyle/>
                    <a:p>
                      <a:pPr marL="0" indent="0" algn="l" fontAlgn="t">
                        <a:lnSpc>
                          <a:spcPct val="100000"/>
                        </a:lnSpc>
                        <a:spcBef>
                          <a:spcPts val="600"/>
                        </a:spcBef>
                        <a:spcAft>
                          <a:spcPts val="600"/>
                        </a:spcAft>
                        <a:buFont typeface="Arial" panose="020B0604020202020204" pitchFamily="34" charset="0"/>
                        <a:buNone/>
                      </a:pPr>
                      <a:endParaRPr lang="en-US" sz="1200" u="none" strike="noStrike" kern="1200">
                        <a:solidFill>
                          <a:schemeClr val="tx1"/>
                        </a:solidFill>
                        <a:effectLst/>
                        <a:latin typeface="+mn-lt"/>
                        <a:ea typeface="+mn-ea"/>
                        <a:cs typeface="+mn-cs"/>
                      </a:endParaRPr>
                    </a:p>
                  </a:txBody>
                  <a:tcPr marL="137160" marT="91440">
                    <a:lnL w="12700" cmpd="sng">
                      <a:noFill/>
                    </a:lnL>
                    <a:lnR w="9525" cap="flat" cmpd="sng" algn="ctr">
                      <a:noFill/>
                      <a:prstDash val="solid"/>
                      <a:round/>
                      <a:headEnd type="none" w="med" len="med"/>
                      <a:tailEnd type="none" w="med" len="med"/>
                    </a:ln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lnTlToBr w="12700" cmpd="sng">
                      <a:noFill/>
                      <a:prstDash val="solid"/>
                    </a:lnTlToBr>
                    <a:lnBlToTr w="12700" cmpd="sng">
                      <a:noFill/>
                      <a:prstDash val="solid"/>
                    </a:lnBlToTr>
                    <a:solidFill>
                      <a:schemeClr val="bg1">
                        <a:alpha val="50000"/>
                      </a:schemeClr>
                    </a:solidFill>
                  </a:tcPr>
                </a:tc>
                <a:extLst>
                  <a:ext uri="{0D108BD9-81ED-4DB2-BD59-A6C34878D82A}">
                    <a16:rowId xmlns:a16="http://schemas.microsoft.com/office/drawing/2014/main" val="848073350"/>
                  </a:ext>
                </a:extLst>
              </a:tr>
            </a:tbl>
          </a:graphicData>
        </a:graphic>
      </p:graphicFrame>
      <p:sp>
        <p:nvSpPr>
          <p:cNvPr id="3" name="Oval 2">
            <a:extLst>
              <a:ext uri="{FF2B5EF4-FFF2-40B4-BE49-F238E27FC236}">
                <a16:creationId xmlns:a16="http://schemas.microsoft.com/office/drawing/2014/main" id="{814A5972-8EF2-0974-0067-9E0AECEAC0D4}"/>
              </a:ext>
              <a:ext uri="{C183D7F6-B498-43B3-948B-1728B52AA6E4}">
                <adec:decorative xmlns:adec="http://schemas.microsoft.com/office/drawing/2017/decorative" val="1"/>
              </a:ext>
            </a:extLst>
          </p:cNvPr>
          <p:cNvSpPr>
            <a:spLocks noChangeAspect="1"/>
          </p:cNvSpPr>
          <p:nvPr/>
        </p:nvSpPr>
        <p:spPr>
          <a:xfrm>
            <a:off x="1716628" y="2118223"/>
            <a:ext cx="104504" cy="10450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ctr" defTabSz="914367" rtl="0" eaLnBrk="1" fontAlgn="auto" latinLnBrk="0" hangingPunct="1">
              <a:lnSpc>
                <a:spcPct val="9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FFFFFF"/>
              </a:solidFill>
              <a:effectLst/>
              <a:uLnTx/>
              <a:uFillTx/>
              <a:latin typeface="Segoe UI"/>
              <a:ea typeface="+mn-ea"/>
              <a:cs typeface="+mn-cs"/>
            </a:endParaRPr>
          </a:p>
        </p:txBody>
      </p:sp>
      <p:sp>
        <p:nvSpPr>
          <p:cNvPr id="7" name="Oval 6">
            <a:extLst>
              <a:ext uri="{FF2B5EF4-FFF2-40B4-BE49-F238E27FC236}">
                <a16:creationId xmlns:a16="http://schemas.microsoft.com/office/drawing/2014/main" id="{E611B3B9-27B8-8569-046C-7A1A9C8DE059}"/>
              </a:ext>
              <a:ext uri="{C183D7F6-B498-43B3-948B-1728B52AA6E4}">
                <adec:decorative xmlns:adec="http://schemas.microsoft.com/office/drawing/2017/decorative" val="1"/>
              </a:ext>
            </a:extLst>
          </p:cNvPr>
          <p:cNvSpPr>
            <a:spLocks noChangeAspect="1"/>
          </p:cNvSpPr>
          <p:nvPr/>
        </p:nvSpPr>
        <p:spPr>
          <a:xfrm>
            <a:off x="3691008" y="2118223"/>
            <a:ext cx="113212" cy="113211"/>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ctr" defTabSz="914367" rtl="0" eaLnBrk="1" fontAlgn="auto" latinLnBrk="0" hangingPunct="1">
              <a:lnSpc>
                <a:spcPct val="9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FFFFFF"/>
              </a:solidFill>
              <a:effectLst/>
              <a:uLnTx/>
              <a:uFillTx/>
              <a:latin typeface="Segoe UI"/>
              <a:ea typeface="+mn-ea"/>
              <a:cs typeface="+mn-cs"/>
            </a:endParaRPr>
          </a:p>
        </p:txBody>
      </p:sp>
      <p:sp>
        <p:nvSpPr>
          <p:cNvPr id="8" name="Oval 7">
            <a:extLst>
              <a:ext uri="{FF2B5EF4-FFF2-40B4-BE49-F238E27FC236}">
                <a16:creationId xmlns:a16="http://schemas.microsoft.com/office/drawing/2014/main" id="{DE2E4246-3899-B64E-F633-28DA7FA0C0EA}"/>
              </a:ext>
              <a:ext uri="{C183D7F6-B498-43B3-948B-1728B52AA6E4}">
                <adec:decorative xmlns:adec="http://schemas.microsoft.com/office/drawing/2017/decorative" val="1"/>
              </a:ext>
            </a:extLst>
          </p:cNvPr>
          <p:cNvSpPr>
            <a:spLocks noChangeAspect="1"/>
          </p:cNvSpPr>
          <p:nvPr/>
        </p:nvSpPr>
        <p:spPr>
          <a:xfrm>
            <a:off x="5667109" y="2118223"/>
            <a:ext cx="113212" cy="113211"/>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ctr" defTabSz="914367" rtl="0" eaLnBrk="1" fontAlgn="auto" latinLnBrk="0" hangingPunct="1">
              <a:lnSpc>
                <a:spcPct val="9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FFFFFF"/>
              </a:solidFill>
              <a:effectLst/>
              <a:uLnTx/>
              <a:uFillTx/>
              <a:latin typeface="Segoe UI"/>
              <a:ea typeface="+mn-ea"/>
              <a:cs typeface="+mn-cs"/>
            </a:endParaRPr>
          </a:p>
        </p:txBody>
      </p:sp>
      <p:sp>
        <p:nvSpPr>
          <p:cNvPr id="9" name="Oval 8">
            <a:extLst>
              <a:ext uri="{FF2B5EF4-FFF2-40B4-BE49-F238E27FC236}">
                <a16:creationId xmlns:a16="http://schemas.microsoft.com/office/drawing/2014/main" id="{2F942DF9-6F22-CCB8-F7A1-518F36FB5D29}"/>
              </a:ext>
              <a:ext uri="{C183D7F6-B498-43B3-948B-1728B52AA6E4}">
                <adec:decorative xmlns:adec="http://schemas.microsoft.com/office/drawing/2017/decorative" val="1"/>
              </a:ext>
            </a:extLst>
          </p:cNvPr>
          <p:cNvSpPr>
            <a:spLocks noChangeAspect="1"/>
          </p:cNvSpPr>
          <p:nvPr/>
        </p:nvSpPr>
        <p:spPr>
          <a:xfrm>
            <a:off x="9569692" y="2118223"/>
            <a:ext cx="113212" cy="113211"/>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p>
            <a:pPr marL="0" marR="0" lvl="0" indent="0" algn="ctr" defTabSz="914367" rtl="0" eaLnBrk="1" fontAlgn="auto" latinLnBrk="0" hangingPunct="1">
              <a:lnSpc>
                <a:spcPct val="90000"/>
              </a:lnSpc>
              <a:spcBef>
                <a:spcPts val="0"/>
              </a:spcBef>
              <a:spcAft>
                <a:spcPts val="0"/>
              </a:spcAft>
              <a:buClrTx/>
              <a:buSzTx/>
              <a:buFontTx/>
              <a:buNone/>
              <a:tabLst/>
              <a:defRPr/>
            </a:pPr>
            <a:endParaRPr kumimoji="0" lang="en-US" sz="1000" b="0" i="0" u="none" strike="noStrike" kern="1200" cap="none" spc="0" normalizeH="0" baseline="0" noProof="0">
              <a:ln>
                <a:noFill/>
              </a:ln>
              <a:solidFill>
                <a:srgbClr val="FFFFFF"/>
              </a:solidFill>
              <a:effectLst/>
              <a:uLnTx/>
              <a:uFillTx/>
              <a:latin typeface="Segoe UI"/>
              <a:ea typeface="+mn-ea"/>
              <a:cs typeface="+mn-cs"/>
            </a:endParaRPr>
          </a:p>
        </p:txBody>
      </p:sp>
    </p:spTree>
    <p:extLst>
      <p:ext uri="{BB962C8B-B14F-4D97-AF65-F5344CB8AC3E}">
        <p14:creationId xmlns:p14="http://schemas.microsoft.com/office/powerpoint/2010/main" val="625936691"/>
      </p:ext>
    </p:extLst>
  </p:cSld>
  <p:clrMapOvr>
    <a:masterClrMapping/>
  </p:clrMapOvr>
  <p:transition>
    <p:fade/>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EBB5527-718F-48BC-AEB2-E52120FE082E}"/>
              </a:ext>
            </a:extLst>
          </p:cNvPr>
          <p:cNvSpPr txBox="1">
            <a:spLocks noGrp="1"/>
          </p:cNvSpPr>
          <p:nvPr>
            <p:ph type="title" idx="4294967295"/>
          </p:nvPr>
        </p:nvSpPr>
        <p:spPr>
          <a:xfrm>
            <a:off x="439470" y="593725"/>
            <a:ext cx="6160861" cy="116725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914367" rtl="0" eaLnBrk="1" latinLnBrk="0" hangingPunct="1">
              <a:lnSpc>
                <a:spcPct val="90000"/>
              </a:lnSpc>
              <a:spcBef>
                <a:spcPct val="0"/>
              </a:spcBef>
              <a:buNone/>
              <a:defRPr lang="en-US" sz="3600" b="0" kern="1200" cap="none" spc="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3600" b="0" i="0" u="none" strike="noStrike" kern="1200" cap="none" spc="-100" normalizeH="0" baseline="0" noProof="0" dirty="0">
                <a:ln w="3175">
                  <a:noFill/>
                </a:ln>
                <a:solidFill>
                  <a:srgbClr val="463668"/>
                </a:solidFill>
                <a:effectLst/>
                <a:uLnTx/>
                <a:uFillTx/>
                <a:latin typeface="Segoe UI Semibold"/>
                <a:ea typeface="+mn-ea"/>
                <a:cs typeface="Segoe UI Semibold"/>
              </a:rPr>
              <a:t>Establish success measures and reporting plan</a:t>
            </a:r>
            <a:endParaRPr kumimoji="0" lang="en-US" sz="4000" b="0" i="0" u="none" strike="noStrike" kern="1200" cap="none" spc="0" normalizeH="0" baseline="0" noProof="0" dirty="0">
              <a:ln w="3175">
                <a:noFill/>
              </a:ln>
              <a:solidFill>
                <a:srgbClr val="463668"/>
              </a:solidFill>
              <a:effectLst/>
              <a:uLnTx/>
              <a:uFillTx/>
              <a:latin typeface="Segoe UI Semibold"/>
              <a:ea typeface="+mn-ea"/>
              <a:cs typeface="Segoe UI" pitchFamily="34" charset="0"/>
            </a:endParaRPr>
          </a:p>
        </p:txBody>
      </p:sp>
      <p:sp>
        <p:nvSpPr>
          <p:cNvPr id="5" name="TextBox 4">
            <a:extLst>
              <a:ext uri="{FF2B5EF4-FFF2-40B4-BE49-F238E27FC236}">
                <a16:creationId xmlns:a16="http://schemas.microsoft.com/office/drawing/2014/main" id="{48A9D2F9-B04E-4AC2-04EB-45255F74779F}"/>
              </a:ext>
            </a:extLst>
          </p:cNvPr>
          <p:cNvSpPr txBox="1"/>
          <p:nvPr/>
        </p:nvSpPr>
        <p:spPr>
          <a:xfrm>
            <a:off x="439470" y="2373816"/>
            <a:ext cx="6096000" cy="1748171"/>
          </a:xfrm>
          <a:prstGeom prst="rect">
            <a:avLst/>
          </a:prstGeom>
          <a:noFill/>
        </p:spPr>
        <p:txBody>
          <a:bodyPr wrap="square">
            <a:spAutoFit/>
          </a:bodyPr>
          <a:lstStyle/>
          <a:p>
            <a:pPr marL="0" marR="0" lvl="0" indent="0" algn="l" defTabSz="914400" rtl="0" eaLnBrk="1" fontAlgn="auto" latinLnBrk="0" hangingPunct="1">
              <a:lnSpc>
                <a:spcPct val="90000"/>
              </a:lnSpc>
              <a:spcBef>
                <a:spcPct val="20000"/>
              </a:spcBef>
              <a:spcAft>
                <a:spcPts val="0"/>
              </a:spcAft>
              <a:buClrTx/>
              <a:buSzTx/>
              <a:buFontTx/>
              <a:buNone/>
              <a:tabLst/>
              <a:defRPr/>
            </a:pPr>
            <a:r>
              <a:rPr kumimoji="0" lang="en-US" sz="1800" b="0" i="0" u="none" strike="noStrike" kern="1200" cap="none" spc="0" normalizeH="0" baseline="0" noProof="0" dirty="0">
                <a:ln>
                  <a:noFill/>
                </a:ln>
                <a:solidFill>
                  <a:srgbClr val="2F2F2F"/>
                </a:solidFill>
                <a:effectLst/>
                <a:uLnTx/>
                <a:uFillTx/>
                <a:latin typeface="Segoe UI" panose="020B0502040204020203" pitchFamily="34" charset="0"/>
                <a:cs typeface="Segoe UI" panose="020B0502040204020203" pitchFamily="34" charset="0"/>
              </a:rPr>
              <a:t>Capture each expected business value of Copilot for Microsoft 365 along with the success measures for each business scenario.</a:t>
            </a:r>
          </a:p>
          <a:p>
            <a:pPr marL="0" marR="0" lvl="0" indent="0" algn="l" defTabSz="914400" rtl="0" eaLnBrk="1" fontAlgn="auto" latinLnBrk="0" hangingPunct="1">
              <a:lnSpc>
                <a:spcPct val="100000"/>
              </a:lnSpc>
              <a:spcBef>
                <a:spcPct val="0"/>
              </a:spcBef>
              <a:spcAft>
                <a:spcPts val="588"/>
              </a:spcAft>
              <a:buClrTx/>
              <a:buSzTx/>
              <a:buFontTx/>
              <a:buNone/>
              <a:tabLst/>
              <a:defRPr/>
            </a:pPr>
            <a:endParaRPr kumimoji="0" lang="en-NZ" sz="1800" b="0" i="0" u="none" strike="noStrike" kern="1200" cap="none" spc="0" normalizeH="0" baseline="0" noProof="0" dirty="0">
              <a:ln>
                <a:noFill/>
              </a:ln>
              <a:solidFill>
                <a:srgbClr val="2F2F2F"/>
              </a:solidFill>
              <a:effectLst/>
              <a:uLnTx/>
              <a:uFillTx/>
              <a:latin typeface="Segoe UI" panose="020B0502040204020203" pitchFamily="34" charset="0"/>
              <a:cs typeface="Segoe UI" panose="020B0502040204020203" pitchFamily="34" charset="0"/>
            </a:endParaRPr>
          </a:p>
          <a:p>
            <a:pPr marL="0" marR="0" lvl="0" indent="0" algn="l" defTabSz="914400" rtl="0" eaLnBrk="1" fontAlgn="auto" latinLnBrk="0" hangingPunct="1">
              <a:lnSpc>
                <a:spcPct val="100000"/>
              </a:lnSpc>
              <a:spcBef>
                <a:spcPct val="0"/>
              </a:spcBef>
              <a:spcAft>
                <a:spcPts val="588"/>
              </a:spcAft>
              <a:buClrTx/>
              <a:buSzTx/>
              <a:buFontTx/>
              <a:buNone/>
              <a:tabLst/>
              <a:defRPr/>
            </a:pPr>
            <a:r>
              <a:rPr kumimoji="0" lang="en-US" sz="1800" b="0" i="0" u="none" strike="noStrike" kern="1200" cap="none" spc="0" normalizeH="0" baseline="0" noProof="0" dirty="0">
                <a:ln>
                  <a:noFill/>
                </a:ln>
                <a:solidFill>
                  <a:srgbClr val="2F2F2F"/>
                </a:solidFill>
                <a:effectLst/>
                <a:uLnTx/>
                <a:uFillTx/>
                <a:latin typeface="Segoe UI" panose="020B0502040204020203" pitchFamily="34" charset="0"/>
                <a:cs typeface="Segoe UI" panose="020B0502040204020203" pitchFamily="34" charset="0"/>
              </a:rPr>
              <a:t>Identify how you will measure and report against measures to gauge adoption.</a:t>
            </a:r>
          </a:p>
        </p:txBody>
      </p:sp>
      <p:grpSp>
        <p:nvGrpSpPr>
          <p:cNvPr id="6" name="Group 5" descr="Screenshot examples of Experience Insights and Adoption Score in the admin center.">
            <a:extLst>
              <a:ext uri="{FF2B5EF4-FFF2-40B4-BE49-F238E27FC236}">
                <a16:creationId xmlns:a16="http://schemas.microsoft.com/office/drawing/2014/main" id="{EE133771-BB47-DF0A-FCC0-E307D1051668}"/>
              </a:ext>
            </a:extLst>
          </p:cNvPr>
          <p:cNvGrpSpPr/>
          <p:nvPr/>
        </p:nvGrpSpPr>
        <p:grpSpPr>
          <a:xfrm>
            <a:off x="7816290" y="704306"/>
            <a:ext cx="4013800" cy="5449388"/>
            <a:chOff x="7919248" y="74281"/>
            <a:chExt cx="4756152" cy="6457250"/>
          </a:xfrm>
          <a:effectLst>
            <a:outerShdw blurRad="50800" dist="38100" dir="8100000" algn="tr" rotWithShape="0">
              <a:prstClr val="black">
                <a:alpha val="40000"/>
              </a:prstClr>
            </a:outerShdw>
          </a:effectLst>
        </p:grpSpPr>
        <p:pic>
          <p:nvPicPr>
            <p:cNvPr id="2050" name="Picture 2" descr="Screenshot: Image showing an overview of the experience insights dashboard">
              <a:extLst>
                <a:ext uri="{FF2B5EF4-FFF2-40B4-BE49-F238E27FC236}">
                  <a16:creationId xmlns:a16="http://schemas.microsoft.com/office/drawing/2014/main" id="{3CCB9E5E-C976-32EF-223A-DEB760D56F28}"/>
                </a:ext>
              </a:extLst>
            </p:cNvPr>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8303658" y="74281"/>
              <a:ext cx="4371742" cy="3014033"/>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Adoption Score page in Reports.">
              <a:extLst>
                <a:ext uri="{FF2B5EF4-FFF2-40B4-BE49-F238E27FC236}">
                  <a16:creationId xmlns:a16="http://schemas.microsoft.com/office/drawing/2014/main" id="{291773D2-7210-6800-8D0B-66560B8916DE}"/>
                </a:ext>
              </a:extLst>
            </p:cNvP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7919248" y="2672083"/>
              <a:ext cx="3996137" cy="3859448"/>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6330866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ECA9FC-30BD-3880-7310-9B7DA214671B}"/>
              </a:ext>
            </a:extLst>
          </p:cNvPr>
          <p:cNvSpPr>
            <a:spLocks noGrp="1"/>
          </p:cNvSpPr>
          <p:nvPr>
            <p:ph type="title"/>
          </p:nvPr>
        </p:nvSpPr>
        <p:spPr>
          <a:xfrm>
            <a:off x="588263" y="1621039"/>
            <a:ext cx="11018520" cy="553998"/>
          </a:xfrm>
        </p:spPr>
        <p:txBody>
          <a:bodyPr/>
          <a:lstStyle/>
          <a:p>
            <a:pPr algn="ctr"/>
            <a:r>
              <a:rPr lang="en-US" dirty="0"/>
              <a:t>Three pillars of Copilot insights</a:t>
            </a:r>
          </a:p>
        </p:txBody>
      </p:sp>
      <p:sp>
        <p:nvSpPr>
          <p:cNvPr id="8" name="Arrow: Chevron 7">
            <a:extLst>
              <a:ext uri="{FF2B5EF4-FFF2-40B4-BE49-F238E27FC236}">
                <a16:creationId xmlns:a16="http://schemas.microsoft.com/office/drawing/2014/main" id="{699CE753-7984-6DD6-0594-F1CA720DB09D}"/>
              </a:ext>
              <a:ext uri="{C183D7F6-B498-43B3-948B-1728B52AA6E4}">
                <adec:decorative xmlns:adec="http://schemas.microsoft.com/office/drawing/2017/decorative" val="1"/>
              </a:ext>
            </a:extLst>
          </p:cNvPr>
          <p:cNvSpPr/>
          <p:nvPr/>
        </p:nvSpPr>
        <p:spPr bwMode="auto">
          <a:xfrm>
            <a:off x="4106331" y="3097906"/>
            <a:ext cx="329938" cy="426807"/>
          </a:xfrm>
          <a:prstGeom prst="chevron">
            <a:avLst/>
          </a:prstGeom>
          <a:solidFill>
            <a:srgbClr val="7030A0"/>
          </a:solidFill>
          <a:ln>
            <a:solidFill>
              <a:srgbClr val="7030A0"/>
            </a:solid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IN"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grpSp>
        <p:nvGrpSpPr>
          <p:cNvPr id="12" name="Group 11">
            <a:extLst>
              <a:ext uri="{FF2B5EF4-FFF2-40B4-BE49-F238E27FC236}">
                <a16:creationId xmlns:a16="http://schemas.microsoft.com/office/drawing/2014/main" id="{BB458007-9E6F-66FD-B2C3-FF75F82F9F54}"/>
              </a:ext>
              <a:ext uri="{C183D7F6-B498-43B3-948B-1728B52AA6E4}">
                <adec:decorative xmlns:adec="http://schemas.microsoft.com/office/drawing/2017/decorative" val="1"/>
              </a:ext>
            </a:extLst>
          </p:cNvPr>
          <p:cNvGrpSpPr/>
          <p:nvPr/>
        </p:nvGrpSpPr>
        <p:grpSpPr>
          <a:xfrm>
            <a:off x="5398379" y="2702466"/>
            <a:ext cx="1208507" cy="1217687"/>
            <a:chOff x="5491748" y="2292096"/>
            <a:chExt cx="1208507" cy="1217687"/>
          </a:xfrm>
        </p:grpSpPr>
        <p:sp>
          <p:nvSpPr>
            <p:cNvPr id="14" name="Oval 13">
              <a:extLst>
                <a:ext uri="{FF2B5EF4-FFF2-40B4-BE49-F238E27FC236}">
                  <a16:creationId xmlns:a16="http://schemas.microsoft.com/office/drawing/2014/main" id="{59148007-F5EA-3128-80CF-5A85C230FE03}"/>
                </a:ext>
              </a:extLst>
            </p:cNvPr>
            <p:cNvSpPr>
              <a:spLocks/>
            </p:cNvSpPr>
            <p:nvPr/>
          </p:nvSpPr>
          <p:spPr>
            <a:xfrm>
              <a:off x="5491748" y="2292096"/>
              <a:ext cx="1208507" cy="1217687"/>
            </a:xfrm>
            <a:prstGeom prst="ellipse">
              <a:avLst/>
            </a:prstGeom>
            <a:solidFill>
              <a:schemeClr val="bg1"/>
            </a:solidFill>
            <a:ln>
              <a:noFill/>
              <a:headEnd type="none" w="med" len="med"/>
              <a:tailEnd type="none" w="med" len="med"/>
            </a:ln>
            <a:effectLst>
              <a:outerShdw blurRad="50800" dist="381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300" b="0" i="0" u="none" strike="noStrike" kern="1200" cap="none" spc="0" normalizeH="0" baseline="0" noProof="0">
                <a:ln>
                  <a:noFill/>
                </a:ln>
                <a:solidFill>
                  <a:srgbClr val="FFFFFF"/>
                </a:solidFill>
                <a:effectLst/>
                <a:uLnTx/>
                <a:uFillTx/>
                <a:latin typeface="Segoe UI"/>
                <a:ea typeface="+mn-ea"/>
                <a:cs typeface="Segoe UI" pitchFamily="34" charset="0"/>
              </a:endParaRPr>
            </a:p>
          </p:txBody>
        </p:sp>
        <p:grpSp>
          <p:nvGrpSpPr>
            <p:cNvPr id="15" name="Group 14">
              <a:extLst>
                <a:ext uri="{FF2B5EF4-FFF2-40B4-BE49-F238E27FC236}">
                  <a16:creationId xmlns:a16="http://schemas.microsoft.com/office/drawing/2014/main" id="{FF67FD49-CFE8-9A7B-E3DE-AD0035FC38C1}"/>
                </a:ext>
              </a:extLst>
            </p:cNvPr>
            <p:cNvGrpSpPr/>
            <p:nvPr/>
          </p:nvGrpSpPr>
          <p:grpSpPr>
            <a:xfrm>
              <a:off x="5809191" y="2605816"/>
              <a:ext cx="573620" cy="590247"/>
              <a:chOff x="5809189" y="3057826"/>
              <a:chExt cx="573620" cy="590247"/>
            </a:xfrm>
            <a:solidFill>
              <a:schemeClr val="accent1"/>
            </a:solidFill>
          </p:grpSpPr>
          <p:sp>
            <p:nvSpPr>
              <p:cNvPr id="16" name="Freeform: Shape 15">
                <a:extLst>
                  <a:ext uri="{FF2B5EF4-FFF2-40B4-BE49-F238E27FC236}">
                    <a16:creationId xmlns:a16="http://schemas.microsoft.com/office/drawing/2014/main" id="{B5C868FE-DF3A-4320-5A2E-56EDEA58162F}"/>
                  </a:ext>
                </a:extLst>
              </p:cNvPr>
              <p:cNvSpPr/>
              <p:nvPr/>
            </p:nvSpPr>
            <p:spPr>
              <a:xfrm>
                <a:off x="6048375" y="3219450"/>
                <a:ext cx="95250" cy="95250"/>
              </a:xfrm>
              <a:custGeom>
                <a:avLst/>
                <a:gdLst>
                  <a:gd name="connsiteX0" fmla="*/ 47625 w 95250"/>
                  <a:gd name="connsiteY0" fmla="*/ 0 h 95250"/>
                  <a:gd name="connsiteX1" fmla="*/ 0 w 95250"/>
                  <a:gd name="connsiteY1" fmla="*/ 47625 h 95250"/>
                  <a:gd name="connsiteX2" fmla="*/ 47625 w 95250"/>
                  <a:gd name="connsiteY2" fmla="*/ 95250 h 95250"/>
                  <a:gd name="connsiteX3" fmla="*/ 95250 w 95250"/>
                  <a:gd name="connsiteY3" fmla="*/ 47625 h 95250"/>
                  <a:gd name="connsiteX4" fmla="*/ 47625 w 95250"/>
                  <a:gd name="connsiteY4" fmla="*/ 0 h 95250"/>
                  <a:gd name="connsiteX5" fmla="*/ 47625 w 95250"/>
                  <a:gd name="connsiteY5" fmla="*/ 76200 h 95250"/>
                  <a:gd name="connsiteX6" fmla="*/ 19050 w 95250"/>
                  <a:gd name="connsiteY6" fmla="*/ 47625 h 95250"/>
                  <a:gd name="connsiteX7" fmla="*/ 47625 w 95250"/>
                  <a:gd name="connsiteY7" fmla="*/ 19050 h 95250"/>
                  <a:gd name="connsiteX8" fmla="*/ 76200 w 95250"/>
                  <a:gd name="connsiteY8" fmla="*/ 47625 h 95250"/>
                  <a:gd name="connsiteX9" fmla="*/ 47625 w 95250"/>
                  <a:gd name="connsiteY9" fmla="*/ 7620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250" h="95250">
                    <a:moveTo>
                      <a:pt x="47625" y="0"/>
                    </a:moveTo>
                    <a:cubicBezTo>
                      <a:pt x="21323" y="0"/>
                      <a:pt x="0" y="21323"/>
                      <a:pt x="0" y="47625"/>
                    </a:cubicBezTo>
                    <a:cubicBezTo>
                      <a:pt x="0" y="73927"/>
                      <a:pt x="21323" y="95250"/>
                      <a:pt x="47625" y="95250"/>
                    </a:cubicBezTo>
                    <a:cubicBezTo>
                      <a:pt x="73927" y="95250"/>
                      <a:pt x="95250" y="73927"/>
                      <a:pt x="95250" y="47625"/>
                    </a:cubicBezTo>
                    <a:cubicBezTo>
                      <a:pt x="95220" y="21335"/>
                      <a:pt x="73915" y="30"/>
                      <a:pt x="47625" y="0"/>
                    </a:cubicBezTo>
                    <a:close/>
                    <a:moveTo>
                      <a:pt x="47625" y="76200"/>
                    </a:moveTo>
                    <a:cubicBezTo>
                      <a:pt x="31843" y="76200"/>
                      <a:pt x="19050" y="63407"/>
                      <a:pt x="19050" y="47625"/>
                    </a:cubicBezTo>
                    <a:cubicBezTo>
                      <a:pt x="19050" y="31843"/>
                      <a:pt x="31843" y="19050"/>
                      <a:pt x="47625" y="19050"/>
                    </a:cubicBezTo>
                    <a:cubicBezTo>
                      <a:pt x="63407" y="19050"/>
                      <a:pt x="76200" y="31843"/>
                      <a:pt x="76200" y="47625"/>
                    </a:cubicBezTo>
                    <a:cubicBezTo>
                      <a:pt x="76183" y="63399"/>
                      <a:pt x="63399" y="76183"/>
                      <a:pt x="47625" y="76200"/>
                    </a:cubicBezTo>
                    <a:close/>
                  </a:path>
                </a:pathLst>
              </a:custGeom>
              <a:solidFill>
                <a:srgbClr val="7030A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17" name="Freeform: Shape 16">
                <a:extLst>
                  <a:ext uri="{FF2B5EF4-FFF2-40B4-BE49-F238E27FC236}">
                    <a16:creationId xmlns:a16="http://schemas.microsoft.com/office/drawing/2014/main" id="{A91A9A2C-23DA-1957-6977-2D7632597E7B}"/>
                  </a:ext>
                </a:extLst>
              </p:cNvPr>
              <p:cNvSpPr/>
              <p:nvPr/>
            </p:nvSpPr>
            <p:spPr>
              <a:xfrm>
                <a:off x="5991225" y="3162288"/>
                <a:ext cx="209548" cy="209561"/>
              </a:xfrm>
              <a:custGeom>
                <a:avLst/>
                <a:gdLst>
                  <a:gd name="connsiteX0" fmla="*/ 209224 w 209548"/>
                  <a:gd name="connsiteY0" fmla="*/ 78462 h 209561"/>
                  <a:gd name="connsiteX1" fmla="*/ 180389 w 209548"/>
                  <a:gd name="connsiteY1" fmla="*/ 30000 h 209561"/>
                  <a:gd name="connsiteX2" fmla="*/ 169180 w 209548"/>
                  <a:gd name="connsiteY2" fmla="*/ 28586 h 209561"/>
                  <a:gd name="connsiteX3" fmla="*/ 158837 w 209548"/>
                  <a:gd name="connsiteY3" fmla="*/ 34363 h 209561"/>
                  <a:gd name="connsiteX4" fmla="*/ 155171 w 209548"/>
                  <a:gd name="connsiteY4" fmla="*/ 34456 h 209561"/>
                  <a:gd name="connsiteX5" fmla="*/ 142047 w 209548"/>
                  <a:gd name="connsiteY5" fmla="*/ 27136 h 209561"/>
                  <a:gd name="connsiteX6" fmla="*/ 140558 w 209548"/>
                  <a:gd name="connsiteY6" fmla="*/ 24559 h 209561"/>
                  <a:gd name="connsiteX7" fmla="*/ 140558 w 209548"/>
                  <a:gd name="connsiteY7" fmla="*/ 13034 h 209561"/>
                  <a:gd name="connsiteX8" fmla="*/ 133498 w 209548"/>
                  <a:gd name="connsiteY8" fmla="*/ 3834 h 209561"/>
                  <a:gd name="connsiteX9" fmla="*/ 103398 w 209548"/>
                  <a:gd name="connsiteY9" fmla="*/ 20 h 209561"/>
                  <a:gd name="connsiteX10" fmla="*/ 76061 w 209548"/>
                  <a:gd name="connsiteY10" fmla="*/ 3880 h 209561"/>
                  <a:gd name="connsiteX11" fmla="*/ 68991 w 209548"/>
                  <a:gd name="connsiteY11" fmla="*/ 13080 h 209561"/>
                  <a:gd name="connsiteX12" fmla="*/ 68991 w 209548"/>
                  <a:gd name="connsiteY12" fmla="*/ 24558 h 209561"/>
                  <a:gd name="connsiteX13" fmla="*/ 67484 w 209548"/>
                  <a:gd name="connsiteY13" fmla="*/ 27144 h 209561"/>
                  <a:gd name="connsiteX14" fmla="*/ 54368 w 209548"/>
                  <a:gd name="connsiteY14" fmla="*/ 34456 h 209561"/>
                  <a:gd name="connsiteX15" fmla="*/ 50703 w 209548"/>
                  <a:gd name="connsiteY15" fmla="*/ 34353 h 209561"/>
                  <a:gd name="connsiteX16" fmla="*/ 40416 w 209548"/>
                  <a:gd name="connsiteY16" fmla="*/ 28614 h 209561"/>
                  <a:gd name="connsiteX17" fmla="*/ 29207 w 209548"/>
                  <a:gd name="connsiteY17" fmla="*/ 30027 h 209561"/>
                  <a:gd name="connsiteX18" fmla="*/ 325 w 209548"/>
                  <a:gd name="connsiteY18" fmla="*/ 78472 h 209561"/>
                  <a:gd name="connsiteX19" fmla="*/ 4883 w 209548"/>
                  <a:gd name="connsiteY19" fmla="*/ 89242 h 209561"/>
                  <a:gd name="connsiteX20" fmla="*/ 16957 w 209548"/>
                  <a:gd name="connsiteY20" fmla="*/ 95986 h 209561"/>
                  <a:gd name="connsiteX21" fmla="*/ 16957 w 209548"/>
                  <a:gd name="connsiteY21" fmla="*/ 113585 h 209561"/>
                  <a:gd name="connsiteX22" fmla="*/ 4883 w 209548"/>
                  <a:gd name="connsiteY22" fmla="*/ 120329 h 209561"/>
                  <a:gd name="connsiteX23" fmla="*/ 325 w 209548"/>
                  <a:gd name="connsiteY23" fmla="*/ 131110 h 209561"/>
                  <a:gd name="connsiteX24" fmla="*/ 29160 w 209548"/>
                  <a:gd name="connsiteY24" fmla="*/ 179572 h 209561"/>
                  <a:gd name="connsiteX25" fmla="*/ 40369 w 209548"/>
                  <a:gd name="connsiteY25" fmla="*/ 180986 h 209561"/>
                  <a:gd name="connsiteX26" fmla="*/ 50713 w 209548"/>
                  <a:gd name="connsiteY26" fmla="*/ 175210 h 209561"/>
                  <a:gd name="connsiteX27" fmla="*/ 54378 w 209548"/>
                  <a:gd name="connsiteY27" fmla="*/ 175117 h 209561"/>
                  <a:gd name="connsiteX28" fmla="*/ 67502 w 209548"/>
                  <a:gd name="connsiteY28" fmla="*/ 182437 h 209561"/>
                  <a:gd name="connsiteX29" fmla="*/ 68991 w 209548"/>
                  <a:gd name="connsiteY29" fmla="*/ 185014 h 209561"/>
                  <a:gd name="connsiteX30" fmla="*/ 68991 w 209548"/>
                  <a:gd name="connsiteY30" fmla="*/ 196540 h 209561"/>
                  <a:gd name="connsiteX31" fmla="*/ 76051 w 209548"/>
                  <a:gd name="connsiteY31" fmla="*/ 205739 h 209561"/>
                  <a:gd name="connsiteX32" fmla="*/ 104794 w 209548"/>
                  <a:gd name="connsiteY32" fmla="*/ 209561 h 209561"/>
                  <a:gd name="connsiteX33" fmla="*/ 106152 w 209548"/>
                  <a:gd name="connsiteY33" fmla="*/ 209552 h 209561"/>
                  <a:gd name="connsiteX34" fmla="*/ 133490 w 209548"/>
                  <a:gd name="connsiteY34" fmla="*/ 205691 h 209561"/>
                  <a:gd name="connsiteX35" fmla="*/ 140559 w 209548"/>
                  <a:gd name="connsiteY35" fmla="*/ 196492 h 209561"/>
                  <a:gd name="connsiteX36" fmla="*/ 140559 w 209548"/>
                  <a:gd name="connsiteY36" fmla="*/ 185013 h 209561"/>
                  <a:gd name="connsiteX37" fmla="*/ 142066 w 209548"/>
                  <a:gd name="connsiteY37" fmla="*/ 182428 h 209561"/>
                  <a:gd name="connsiteX38" fmla="*/ 155182 w 209548"/>
                  <a:gd name="connsiteY38" fmla="*/ 175117 h 209561"/>
                  <a:gd name="connsiteX39" fmla="*/ 158847 w 209548"/>
                  <a:gd name="connsiteY39" fmla="*/ 175219 h 209561"/>
                  <a:gd name="connsiteX40" fmla="*/ 169134 w 209548"/>
                  <a:gd name="connsiteY40" fmla="*/ 180959 h 209561"/>
                  <a:gd name="connsiteX41" fmla="*/ 180343 w 209548"/>
                  <a:gd name="connsiteY41" fmla="*/ 179544 h 209561"/>
                  <a:gd name="connsiteX42" fmla="*/ 209225 w 209548"/>
                  <a:gd name="connsiteY42" fmla="*/ 131101 h 209561"/>
                  <a:gd name="connsiteX43" fmla="*/ 204667 w 209548"/>
                  <a:gd name="connsiteY43" fmla="*/ 120329 h 209561"/>
                  <a:gd name="connsiteX44" fmla="*/ 192593 w 209548"/>
                  <a:gd name="connsiteY44" fmla="*/ 113585 h 209561"/>
                  <a:gd name="connsiteX45" fmla="*/ 192593 w 209548"/>
                  <a:gd name="connsiteY45" fmla="*/ 95987 h 209561"/>
                  <a:gd name="connsiteX46" fmla="*/ 204667 w 209548"/>
                  <a:gd name="connsiteY46" fmla="*/ 89243 h 209561"/>
                  <a:gd name="connsiteX47" fmla="*/ 209224 w 209548"/>
                  <a:gd name="connsiteY47" fmla="*/ 78462 h 209561"/>
                  <a:gd name="connsiteX48" fmla="*/ 172826 w 209548"/>
                  <a:gd name="connsiteY48" fmla="*/ 92685 h 209561"/>
                  <a:gd name="connsiteX49" fmla="*/ 172826 w 209548"/>
                  <a:gd name="connsiteY49" fmla="*/ 116888 h 209561"/>
                  <a:gd name="connsiteX50" fmla="*/ 177543 w 209548"/>
                  <a:gd name="connsiteY50" fmla="*/ 126999 h 209561"/>
                  <a:gd name="connsiteX51" fmla="*/ 188620 w 209548"/>
                  <a:gd name="connsiteY51" fmla="*/ 133184 h 209561"/>
                  <a:gd name="connsiteX52" fmla="*/ 172035 w 209548"/>
                  <a:gd name="connsiteY52" fmla="*/ 160764 h 209561"/>
                  <a:gd name="connsiteX53" fmla="*/ 168138 w 209548"/>
                  <a:gd name="connsiteY53" fmla="*/ 158597 h 209561"/>
                  <a:gd name="connsiteX54" fmla="*/ 144530 w 209548"/>
                  <a:gd name="connsiteY54" fmla="*/ 159323 h 209561"/>
                  <a:gd name="connsiteX55" fmla="*/ 134234 w 209548"/>
                  <a:gd name="connsiteY55" fmla="*/ 165061 h 209561"/>
                  <a:gd name="connsiteX56" fmla="*/ 121508 w 209548"/>
                  <a:gd name="connsiteY56" fmla="*/ 185013 h 209561"/>
                  <a:gd name="connsiteX57" fmla="*/ 121508 w 209548"/>
                  <a:gd name="connsiteY57" fmla="*/ 188902 h 209561"/>
                  <a:gd name="connsiteX58" fmla="*/ 105919 w 209548"/>
                  <a:gd name="connsiteY58" fmla="*/ 190502 h 209561"/>
                  <a:gd name="connsiteX59" fmla="*/ 88040 w 209548"/>
                  <a:gd name="connsiteY59" fmla="*/ 188940 h 209561"/>
                  <a:gd name="connsiteX60" fmla="*/ 88040 w 209548"/>
                  <a:gd name="connsiteY60" fmla="*/ 185014 h 209561"/>
                  <a:gd name="connsiteX61" fmla="*/ 75334 w 209548"/>
                  <a:gd name="connsiteY61" fmla="*/ 165071 h 209561"/>
                  <a:gd name="connsiteX62" fmla="*/ 65028 w 209548"/>
                  <a:gd name="connsiteY62" fmla="*/ 159323 h 209561"/>
                  <a:gd name="connsiteX63" fmla="*/ 41420 w 209548"/>
                  <a:gd name="connsiteY63" fmla="*/ 158587 h 209561"/>
                  <a:gd name="connsiteX64" fmla="*/ 37467 w 209548"/>
                  <a:gd name="connsiteY64" fmla="*/ 160792 h 209561"/>
                  <a:gd name="connsiteX65" fmla="*/ 20929 w 209548"/>
                  <a:gd name="connsiteY65" fmla="*/ 133185 h 209561"/>
                  <a:gd name="connsiteX66" fmla="*/ 31998 w 209548"/>
                  <a:gd name="connsiteY66" fmla="*/ 126999 h 209561"/>
                  <a:gd name="connsiteX67" fmla="*/ 36714 w 209548"/>
                  <a:gd name="connsiteY67" fmla="*/ 116907 h 209561"/>
                  <a:gd name="connsiteX68" fmla="*/ 36714 w 209548"/>
                  <a:gd name="connsiteY68" fmla="*/ 92667 h 209561"/>
                  <a:gd name="connsiteX69" fmla="*/ 31998 w 209548"/>
                  <a:gd name="connsiteY69" fmla="*/ 82574 h 209561"/>
                  <a:gd name="connsiteX70" fmla="*/ 20929 w 209548"/>
                  <a:gd name="connsiteY70" fmla="*/ 76388 h 209561"/>
                  <a:gd name="connsiteX71" fmla="*/ 37514 w 209548"/>
                  <a:gd name="connsiteY71" fmla="*/ 48809 h 209561"/>
                  <a:gd name="connsiteX72" fmla="*/ 41411 w 209548"/>
                  <a:gd name="connsiteY72" fmla="*/ 50976 h 209561"/>
                  <a:gd name="connsiteX73" fmla="*/ 65019 w 209548"/>
                  <a:gd name="connsiteY73" fmla="*/ 50250 h 209561"/>
                  <a:gd name="connsiteX74" fmla="*/ 75316 w 209548"/>
                  <a:gd name="connsiteY74" fmla="*/ 44511 h 209561"/>
                  <a:gd name="connsiteX75" fmla="*/ 88041 w 209548"/>
                  <a:gd name="connsiteY75" fmla="*/ 24559 h 209561"/>
                  <a:gd name="connsiteX76" fmla="*/ 88041 w 209548"/>
                  <a:gd name="connsiteY76" fmla="*/ 20671 h 209561"/>
                  <a:gd name="connsiteX77" fmla="*/ 103631 w 209548"/>
                  <a:gd name="connsiteY77" fmla="*/ 19071 h 209561"/>
                  <a:gd name="connsiteX78" fmla="*/ 121509 w 209548"/>
                  <a:gd name="connsiteY78" fmla="*/ 20634 h 209561"/>
                  <a:gd name="connsiteX79" fmla="*/ 121509 w 209548"/>
                  <a:gd name="connsiteY79" fmla="*/ 24559 h 209561"/>
                  <a:gd name="connsiteX80" fmla="*/ 134215 w 209548"/>
                  <a:gd name="connsiteY80" fmla="*/ 44502 h 209561"/>
                  <a:gd name="connsiteX81" fmla="*/ 144521 w 209548"/>
                  <a:gd name="connsiteY81" fmla="*/ 50250 h 209561"/>
                  <a:gd name="connsiteX82" fmla="*/ 168129 w 209548"/>
                  <a:gd name="connsiteY82" fmla="*/ 50985 h 209561"/>
                  <a:gd name="connsiteX83" fmla="*/ 172082 w 209548"/>
                  <a:gd name="connsiteY83" fmla="*/ 48780 h 209561"/>
                  <a:gd name="connsiteX84" fmla="*/ 188620 w 209548"/>
                  <a:gd name="connsiteY84" fmla="*/ 76388 h 209561"/>
                  <a:gd name="connsiteX85" fmla="*/ 177542 w 209548"/>
                  <a:gd name="connsiteY85" fmla="*/ 82574 h 209561"/>
                  <a:gd name="connsiteX86" fmla="*/ 172826 w 209548"/>
                  <a:gd name="connsiteY86" fmla="*/ 92685 h 20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09548" h="209561">
                    <a:moveTo>
                      <a:pt x="209224" y="78462"/>
                    </a:moveTo>
                    <a:cubicBezTo>
                      <a:pt x="204262" y="59960"/>
                      <a:pt x="194283" y="43188"/>
                      <a:pt x="180389" y="30000"/>
                    </a:cubicBezTo>
                    <a:cubicBezTo>
                      <a:pt x="177363" y="27131"/>
                      <a:pt x="172824" y="26558"/>
                      <a:pt x="169180" y="28586"/>
                    </a:cubicBezTo>
                    <a:lnTo>
                      <a:pt x="158837" y="34363"/>
                    </a:lnTo>
                    <a:cubicBezTo>
                      <a:pt x="157717" y="35041"/>
                      <a:pt x="156323" y="35077"/>
                      <a:pt x="155171" y="34456"/>
                    </a:cubicBezTo>
                    <a:cubicBezTo>
                      <a:pt x="151009" y="31653"/>
                      <a:pt x="146619" y="29204"/>
                      <a:pt x="142047" y="27136"/>
                    </a:cubicBezTo>
                    <a:cubicBezTo>
                      <a:pt x="141099" y="26631"/>
                      <a:pt x="140522" y="25632"/>
                      <a:pt x="140558" y="24559"/>
                    </a:cubicBezTo>
                    <a:lnTo>
                      <a:pt x="140558" y="13034"/>
                    </a:lnTo>
                    <a:cubicBezTo>
                      <a:pt x="140561" y="8722"/>
                      <a:pt x="137664" y="4947"/>
                      <a:pt x="133498" y="3834"/>
                    </a:cubicBezTo>
                    <a:cubicBezTo>
                      <a:pt x="123704" y="1107"/>
                      <a:pt x="113563" y="-178"/>
                      <a:pt x="103398" y="20"/>
                    </a:cubicBezTo>
                    <a:cubicBezTo>
                      <a:pt x="94160" y="165"/>
                      <a:pt x="84977" y="1462"/>
                      <a:pt x="76061" y="3880"/>
                    </a:cubicBezTo>
                    <a:cubicBezTo>
                      <a:pt x="71890" y="4990"/>
                      <a:pt x="68989" y="8766"/>
                      <a:pt x="68991" y="13080"/>
                    </a:cubicBezTo>
                    <a:lnTo>
                      <a:pt x="68991" y="24558"/>
                    </a:lnTo>
                    <a:cubicBezTo>
                      <a:pt x="69026" y="25638"/>
                      <a:pt x="68441" y="26642"/>
                      <a:pt x="67484" y="27144"/>
                    </a:cubicBezTo>
                    <a:cubicBezTo>
                      <a:pt x="62916" y="29212"/>
                      <a:pt x="58530" y="31658"/>
                      <a:pt x="54368" y="34456"/>
                    </a:cubicBezTo>
                    <a:cubicBezTo>
                      <a:pt x="53217" y="35082"/>
                      <a:pt x="51817" y="35043"/>
                      <a:pt x="50703" y="34353"/>
                    </a:cubicBezTo>
                    <a:lnTo>
                      <a:pt x="40416" y="28614"/>
                    </a:lnTo>
                    <a:cubicBezTo>
                      <a:pt x="36771" y="26590"/>
                      <a:pt x="32235" y="27162"/>
                      <a:pt x="29207" y="30027"/>
                    </a:cubicBezTo>
                    <a:cubicBezTo>
                      <a:pt x="15303" y="43208"/>
                      <a:pt x="5309" y="59972"/>
                      <a:pt x="325" y="78472"/>
                    </a:cubicBezTo>
                    <a:cubicBezTo>
                      <a:pt x="-801" y="82682"/>
                      <a:pt x="1076" y="87119"/>
                      <a:pt x="4883" y="89242"/>
                    </a:cubicBezTo>
                    <a:lnTo>
                      <a:pt x="16957" y="95986"/>
                    </a:lnTo>
                    <a:cubicBezTo>
                      <a:pt x="16300" y="101834"/>
                      <a:pt x="16300" y="107737"/>
                      <a:pt x="16957" y="113585"/>
                    </a:cubicBezTo>
                    <a:lnTo>
                      <a:pt x="4883" y="120329"/>
                    </a:lnTo>
                    <a:cubicBezTo>
                      <a:pt x="1074" y="122455"/>
                      <a:pt x="-803" y="126897"/>
                      <a:pt x="325" y="131110"/>
                    </a:cubicBezTo>
                    <a:cubicBezTo>
                      <a:pt x="5287" y="149613"/>
                      <a:pt x="15266" y="166384"/>
                      <a:pt x="29160" y="179572"/>
                    </a:cubicBezTo>
                    <a:cubicBezTo>
                      <a:pt x="32185" y="182446"/>
                      <a:pt x="36726" y="183019"/>
                      <a:pt x="40369" y="180986"/>
                    </a:cubicBezTo>
                    <a:lnTo>
                      <a:pt x="50713" y="175210"/>
                    </a:lnTo>
                    <a:cubicBezTo>
                      <a:pt x="51832" y="174531"/>
                      <a:pt x="53226" y="174496"/>
                      <a:pt x="54378" y="175117"/>
                    </a:cubicBezTo>
                    <a:cubicBezTo>
                      <a:pt x="58540" y="177919"/>
                      <a:pt x="62930" y="180368"/>
                      <a:pt x="67502" y="182437"/>
                    </a:cubicBezTo>
                    <a:cubicBezTo>
                      <a:pt x="68450" y="182942"/>
                      <a:pt x="69027" y="183941"/>
                      <a:pt x="68991" y="185014"/>
                    </a:cubicBezTo>
                    <a:lnTo>
                      <a:pt x="68991" y="196540"/>
                    </a:lnTo>
                    <a:cubicBezTo>
                      <a:pt x="68988" y="200851"/>
                      <a:pt x="71885" y="204625"/>
                      <a:pt x="76051" y="205739"/>
                    </a:cubicBezTo>
                    <a:cubicBezTo>
                      <a:pt x="85424" y="208264"/>
                      <a:pt x="95087" y="209549"/>
                      <a:pt x="104794" y="209561"/>
                    </a:cubicBezTo>
                    <a:cubicBezTo>
                      <a:pt x="105240" y="209561"/>
                      <a:pt x="105696" y="209561"/>
                      <a:pt x="106152" y="209552"/>
                    </a:cubicBezTo>
                    <a:cubicBezTo>
                      <a:pt x="115389" y="209407"/>
                      <a:pt x="124573" y="208111"/>
                      <a:pt x="133490" y="205691"/>
                    </a:cubicBezTo>
                    <a:cubicBezTo>
                      <a:pt x="137659" y="204582"/>
                      <a:pt x="140560" y="200807"/>
                      <a:pt x="140559" y="196492"/>
                    </a:cubicBezTo>
                    <a:lnTo>
                      <a:pt x="140559" y="185013"/>
                    </a:lnTo>
                    <a:cubicBezTo>
                      <a:pt x="140524" y="183934"/>
                      <a:pt x="141110" y="182929"/>
                      <a:pt x="142066" y="182428"/>
                    </a:cubicBezTo>
                    <a:cubicBezTo>
                      <a:pt x="146633" y="180360"/>
                      <a:pt x="151020" y="177914"/>
                      <a:pt x="155182" y="175117"/>
                    </a:cubicBezTo>
                    <a:cubicBezTo>
                      <a:pt x="156334" y="174495"/>
                      <a:pt x="157731" y="174533"/>
                      <a:pt x="158847" y="175219"/>
                    </a:cubicBezTo>
                    <a:lnTo>
                      <a:pt x="169134" y="180959"/>
                    </a:lnTo>
                    <a:cubicBezTo>
                      <a:pt x="172776" y="182997"/>
                      <a:pt x="177322" y="182424"/>
                      <a:pt x="180343" y="179544"/>
                    </a:cubicBezTo>
                    <a:cubicBezTo>
                      <a:pt x="194247" y="166364"/>
                      <a:pt x="204241" y="149600"/>
                      <a:pt x="209225" y="131101"/>
                    </a:cubicBezTo>
                    <a:cubicBezTo>
                      <a:pt x="210349" y="126891"/>
                      <a:pt x="208472" y="122454"/>
                      <a:pt x="204667" y="120329"/>
                    </a:cubicBezTo>
                    <a:lnTo>
                      <a:pt x="192593" y="113585"/>
                    </a:lnTo>
                    <a:cubicBezTo>
                      <a:pt x="193250" y="107738"/>
                      <a:pt x="193250" y="101834"/>
                      <a:pt x="192593" y="95987"/>
                    </a:cubicBezTo>
                    <a:lnTo>
                      <a:pt x="204667" y="89243"/>
                    </a:lnTo>
                    <a:cubicBezTo>
                      <a:pt x="208473" y="87116"/>
                      <a:pt x="210351" y="82675"/>
                      <a:pt x="209224" y="78462"/>
                    </a:cubicBezTo>
                    <a:close/>
                    <a:moveTo>
                      <a:pt x="172826" y="92685"/>
                    </a:moveTo>
                    <a:cubicBezTo>
                      <a:pt x="174439" y="100671"/>
                      <a:pt x="174439" y="108900"/>
                      <a:pt x="172826" y="116888"/>
                    </a:cubicBezTo>
                    <a:cubicBezTo>
                      <a:pt x="172052" y="120923"/>
                      <a:pt x="173954" y="124999"/>
                      <a:pt x="177543" y="126999"/>
                    </a:cubicBezTo>
                    <a:lnTo>
                      <a:pt x="188620" y="133184"/>
                    </a:lnTo>
                    <a:cubicBezTo>
                      <a:pt x="184901" y="143351"/>
                      <a:pt x="179272" y="152712"/>
                      <a:pt x="172035" y="160764"/>
                    </a:cubicBezTo>
                    <a:lnTo>
                      <a:pt x="168138" y="158597"/>
                    </a:lnTo>
                    <a:cubicBezTo>
                      <a:pt x="160755" y="154395"/>
                      <a:pt x="151642" y="154675"/>
                      <a:pt x="144530" y="159323"/>
                    </a:cubicBezTo>
                    <a:cubicBezTo>
                      <a:pt x="141264" y="161520"/>
                      <a:pt x="137820" y="163439"/>
                      <a:pt x="134234" y="165061"/>
                    </a:cubicBezTo>
                    <a:cubicBezTo>
                      <a:pt x="126442" y="168636"/>
                      <a:pt x="121464" y="176441"/>
                      <a:pt x="121508" y="185013"/>
                    </a:cubicBezTo>
                    <a:lnTo>
                      <a:pt x="121508" y="188902"/>
                    </a:lnTo>
                    <a:cubicBezTo>
                      <a:pt x="116369" y="189895"/>
                      <a:pt x="111153" y="190430"/>
                      <a:pt x="105919" y="190502"/>
                    </a:cubicBezTo>
                    <a:cubicBezTo>
                      <a:pt x="99923" y="190573"/>
                      <a:pt x="93933" y="190050"/>
                      <a:pt x="88040" y="188940"/>
                    </a:cubicBezTo>
                    <a:lnTo>
                      <a:pt x="88040" y="185014"/>
                    </a:lnTo>
                    <a:cubicBezTo>
                      <a:pt x="88087" y="176449"/>
                      <a:pt x="83117" y="168649"/>
                      <a:pt x="75334" y="165071"/>
                    </a:cubicBezTo>
                    <a:cubicBezTo>
                      <a:pt x="71743" y="163448"/>
                      <a:pt x="68296" y="161526"/>
                      <a:pt x="65028" y="159323"/>
                    </a:cubicBezTo>
                    <a:cubicBezTo>
                      <a:pt x="57913" y="154687"/>
                      <a:pt x="48809" y="154404"/>
                      <a:pt x="41420" y="158587"/>
                    </a:cubicBezTo>
                    <a:lnTo>
                      <a:pt x="37467" y="160792"/>
                    </a:lnTo>
                    <a:cubicBezTo>
                      <a:pt x="30244" y="152728"/>
                      <a:pt x="24630" y="143358"/>
                      <a:pt x="20929" y="133185"/>
                    </a:cubicBezTo>
                    <a:lnTo>
                      <a:pt x="31998" y="126999"/>
                    </a:lnTo>
                    <a:cubicBezTo>
                      <a:pt x="35577" y="125000"/>
                      <a:pt x="37477" y="120935"/>
                      <a:pt x="36714" y="116907"/>
                    </a:cubicBezTo>
                    <a:cubicBezTo>
                      <a:pt x="35114" y="108906"/>
                      <a:pt x="35114" y="100667"/>
                      <a:pt x="36714" y="92667"/>
                    </a:cubicBezTo>
                    <a:cubicBezTo>
                      <a:pt x="37477" y="88638"/>
                      <a:pt x="35577" y="84572"/>
                      <a:pt x="31998" y="82574"/>
                    </a:cubicBezTo>
                    <a:lnTo>
                      <a:pt x="20929" y="76388"/>
                    </a:lnTo>
                    <a:cubicBezTo>
                      <a:pt x="24648" y="66221"/>
                      <a:pt x="30278" y="56860"/>
                      <a:pt x="37514" y="48809"/>
                    </a:cubicBezTo>
                    <a:lnTo>
                      <a:pt x="41411" y="50976"/>
                    </a:lnTo>
                    <a:cubicBezTo>
                      <a:pt x="48794" y="55176"/>
                      <a:pt x="57908" y="54896"/>
                      <a:pt x="65019" y="50250"/>
                    </a:cubicBezTo>
                    <a:cubicBezTo>
                      <a:pt x="68285" y="48053"/>
                      <a:pt x="71730" y="46133"/>
                      <a:pt x="75316" y="44511"/>
                    </a:cubicBezTo>
                    <a:cubicBezTo>
                      <a:pt x="83107" y="40935"/>
                      <a:pt x="88085" y="33131"/>
                      <a:pt x="88041" y="24559"/>
                    </a:cubicBezTo>
                    <a:lnTo>
                      <a:pt x="88041" y="20671"/>
                    </a:lnTo>
                    <a:cubicBezTo>
                      <a:pt x="93180" y="19678"/>
                      <a:pt x="98397" y="19142"/>
                      <a:pt x="103631" y="19071"/>
                    </a:cubicBezTo>
                    <a:cubicBezTo>
                      <a:pt x="109629" y="18961"/>
                      <a:pt x="115621" y="19485"/>
                      <a:pt x="121509" y="20634"/>
                    </a:cubicBezTo>
                    <a:lnTo>
                      <a:pt x="121509" y="24559"/>
                    </a:lnTo>
                    <a:cubicBezTo>
                      <a:pt x="121462" y="33124"/>
                      <a:pt x="126433" y="40924"/>
                      <a:pt x="134215" y="44502"/>
                    </a:cubicBezTo>
                    <a:cubicBezTo>
                      <a:pt x="137806" y="46125"/>
                      <a:pt x="141253" y="48048"/>
                      <a:pt x="144521" y="50250"/>
                    </a:cubicBezTo>
                    <a:cubicBezTo>
                      <a:pt x="151633" y="54894"/>
                      <a:pt x="160743" y="55178"/>
                      <a:pt x="168129" y="50985"/>
                    </a:cubicBezTo>
                    <a:lnTo>
                      <a:pt x="172082" y="48780"/>
                    </a:lnTo>
                    <a:cubicBezTo>
                      <a:pt x="179305" y="56844"/>
                      <a:pt x="184919" y="66215"/>
                      <a:pt x="188620" y="76388"/>
                    </a:cubicBezTo>
                    <a:lnTo>
                      <a:pt x="177542" y="82574"/>
                    </a:lnTo>
                    <a:cubicBezTo>
                      <a:pt x="173954" y="84573"/>
                      <a:pt x="172052" y="88650"/>
                      <a:pt x="172826" y="92685"/>
                    </a:cubicBezTo>
                    <a:close/>
                  </a:path>
                </a:pathLst>
              </a:custGeom>
              <a:solidFill>
                <a:srgbClr val="7030A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18" name="Freeform: Shape 17">
                <a:extLst>
                  <a:ext uri="{FF2B5EF4-FFF2-40B4-BE49-F238E27FC236}">
                    <a16:creationId xmlns:a16="http://schemas.microsoft.com/office/drawing/2014/main" id="{F3A7F7BC-D648-91F8-2F0C-52AA5185708F}"/>
                  </a:ext>
                </a:extLst>
              </p:cNvPr>
              <p:cNvSpPr/>
              <p:nvPr/>
            </p:nvSpPr>
            <p:spPr>
              <a:xfrm>
                <a:off x="5809189" y="3484360"/>
                <a:ext cx="573620" cy="163713"/>
              </a:xfrm>
              <a:custGeom>
                <a:avLst/>
                <a:gdLst>
                  <a:gd name="connsiteX0" fmla="*/ 378377 w 573620"/>
                  <a:gd name="connsiteY0" fmla="*/ 31108 h 163713"/>
                  <a:gd name="connsiteX1" fmla="*/ 286810 w 573620"/>
                  <a:gd name="connsiteY1" fmla="*/ 84864 h 163713"/>
                  <a:gd name="connsiteX2" fmla="*/ 195244 w 573620"/>
                  <a:gd name="connsiteY2" fmla="*/ 31108 h 163713"/>
                  <a:gd name="connsiteX3" fmla="*/ 186 w 573620"/>
                  <a:gd name="connsiteY3" fmla="*/ 1827 h 163713"/>
                  <a:gd name="connsiteX4" fmla="*/ 1935 w 573620"/>
                  <a:gd name="connsiteY4" fmla="*/ 20802 h 163713"/>
                  <a:gd name="connsiteX5" fmla="*/ 187877 w 573620"/>
                  <a:gd name="connsiteY5" fmla="*/ 48671 h 163713"/>
                  <a:gd name="connsiteX6" fmla="*/ 277285 w 573620"/>
                  <a:gd name="connsiteY6" fmla="*/ 101777 h 163713"/>
                  <a:gd name="connsiteX7" fmla="*/ 277285 w 573620"/>
                  <a:gd name="connsiteY7" fmla="*/ 141434 h 163713"/>
                  <a:gd name="connsiteX8" fmla="*/ 154521 w 573620"/>
                  <a:gd name="connsiteY8" fmla="*/ 116145 h 163713"/>
                  <a:gd name="connsiteX9" fmla="*/ 0 w 573620"/>
                  <a:gd name="connsiteY9" fmla="*/ 116145 h 163713"/>
                  <a:gd name="connsiteX10" fmla="*/ 2121 w 573620"/>
                  <a:gd name="connsiteY10" fmla="*/ 135083 h 163713"/>
                  <a:gd name="connsiteX11" fmla="*/ 283899 w 573620"/>
                  <a:gd name="connsiteY11" fmla="*/ 163258 h 163713"/>
                  <a:gd name="connsiteX12" fmla="*/ 289721 w 573620"/>
                  <a:gd name="connsiteY12" fmla="*/ 163258 h 163713"/>
                  <a:gd name="connsiteX13" fmla="*/ 571499 w 573620"/>
                  <a:gd name="connsiteY13" fmla="*/ 135083 h 163713"/>
                  <a:gd name="connsiteX14" fmla="*/ 573621 w 573620"/>
                  <a:gd name="connsiteY14" fmla="*/ 116145 h 163713"/>
                  <a:gd name="connsiteX15" fmla="*/ 296335 w 573620"/>
                  <a:gd name="connsiteY15" fmla="*/ 141434 h 163713"/>
                  <a:gd name="connsiteX16" fmla="*/ 296335 w 573620"/>
                  <a:gd name="connsiteY16" fmla="*/ 101777 h 163713"/>
                  <a:gd name="connsiteX17" fmla="*/ 385744 w 573620"/>
                  <a:gd name="connsiteY17" fmla="*/ 48671 h 163713"/>
                  <a:gd name="connsiteX18" fmla="*/ 571686 w 573620"/>
                  <a:gd name="connsiteY18" fmla="*/ 20802 h 163713"/>
                  <a:gd name="connsiteX19" fmla="*/ 573435 w 573620"/>
                  <a:gd name="connsiteY19" fmla="*/ 1827 h 163713"/>
                  <a:gd name="connsiteX20" fmla="*/ 378377 w 573620"/>
                  <a:gd name="connsiteY20" fmla="*/ 31108 h 16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73620" h="163713">
                    <a:moveTo>
                      <a:pt x="378377" y="31108"/>
                    </a:moveTo>
                    <a:cubicBezTo>
                      <a:pt x="345595" y="44865"/>
                      <a:pt x="314801" y="62944"/>
                      <a:pt x="286810" y="84864"/>
                    </a:cubicBezTo>
                    <a:cubicBezTo>
                      <a:pt x="258820" y="62944"/>
                      <a:pt x="228026" y="44865"/>
                      <a:pt x="195244" y="31108"/>
                    </a:cubicBezTo>
                    <a:cubicBezTo>
                      <a:pt x="133587" y="5579"/>
                      <a:pt x="66621" y="-4473"/>
                      <a:pt x="186" y="1827"/>
                    </a:cubicBezTo>
                    <a:lnTo>
                      <a:pt x="1935" y="20802"/>
                    </a:lnTo>
                    <a:cubicBezTo>
                      <a:pt x="65261" y="14789"/>
                      <a:pt x="129096" y="24357"/>
                      <a:pt x="187877" y="48671"/>
                    </a:cubicBezTo>
                    <a:cubicBezTo>
                      <a:pt x="219971" y="62196"/>
                      <a:pt x="250054" y="80065"/>
                      <a:pt x="277285" y="101777"/>
                    </a:cubicBezTo>
                    <a:lnTo>
                      <a:pt x="277285" y="141434"/>
                    </a:lnTo>
                    <a:cubicBezTo>
                      <a:pt x="237205" y="129340"/>
                      <a:pt x="196118" y="120876"/>
                      <a:pt x="154521" y="116145"/>
                    </a:cubicBezTo>
                    <a:cubicBezTo>
                      <a:pt x="103173" y="110415"/>
                      <a:pt x="51348" y="110415"/>
                      <a:pt x="0" y="116145"/>
                    </a:cubicBezTo>
                    <a:lnTo>
                      <a:pt x="2121" y="135083"/>
                    </a:lnTo>
                    <a:cubicBezTo>
                      <a:pt x="96983" y="124471"/>
                      <a:pt x="193017" y="134074"/>
                      <a:pt x="283899" y="163258"/>
                    </a:cubicBezTo>
                    <a:cubicBezTo>
                      <a:pt x="285792" y="163866"/>
                      <a:pt x="287829" y="163866"/>
                      <a:pt x="289721" y="163258"/>
                    </a:cubicBezTo>
                    <a:cubicBezTo>
                      <a:pt x="380604" y="134074"/>
                      <a:pt x="476638" y="124471"/>
                      <a:pt x="571499" y="135083"/>
                    </a:cubicBezTo>
                    <a:lnTo>
                      <a:pt x="573621" y="116145"/>
                    </a:lnTo>
                    <a:cubicBezTo>
                      <a:pt x="480434" y="105645"/>
                      <a:pt x="386085" y="114250"/>
                      <a:pt x="296335" y="141434"/>
                    </a:cubicBezTo>
                    <a:lnTo>
                      <a:pt x="296335" y="101777"/>
                    </a:lnTo>
                    <a:cubicBezTo>
                      <a:pt x="323566" y="80065"/>
                      <a:pt x="353650" y="62196"/>
                      <a:pt x="385744" y="48671"/>
                    </a:cubicBezTo>
                    <a:cubicBezTo>
                      <a:pt x="444527" y="24365"/>
                      <a:pt x="508360" y="14798"/>
                      <a:pt x="571686" y="20802"/>
                    </a:cubicBezTo>
                    <a:lnTo>
                      <a:pt x="573435" y="1827"/>
                    </a:lnTo>
                    <a:cubicBezTo>
                      <a:pt x="507001" y="-4468"/>
                      <a:pt x="440034" y="5584"/>
                      <a:pt x="378377" y="31108"/>
                    </a:cubicBezTo>
                    <a:close/>
                  </a:path>
                </a:pathLst>
              </a:custGeom>
              <a:solidFill>
                <a:srgbClr val="7030A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19" name="Freeform: Shape 18">
                <a:extLst>
                  <a:ext uri="{FF2B5EF4-FFF2-40B4-BE49-F238E27FC236}">
                    <a16:creationId xmlns:a16="http://schemas.microsoft.com/office/drawing/2014/main" id="{ABC01270-D256-DF68-C65E-F93A1CFCC557}"/>
                  </a:ext>
                </a:extLst>
              </p:cNvPr>
              <p:cNvSpPr/>
              <p:nvPr/>
            </p:nvSpPr>
            <p:spPr>
              <a:xfrm>
                <a:off x="6129747" y="3532370"/>
                <a:ext cx="252756" cy="67028"/>
              </a:xfrm>
              <a:custGeom>
                <a:avLst/>
                <a:gdLst>
                  <a:gd name="connsiteX0" fmla="*/ 107026 w 252756"/>
                  <a:gd name="connsiteY0" fmla="*/ 11162 h 67028"/>
                  <a:gd name="connsiteX1" fmla="*/ 0 w 252756"/>
                  <a:gd name="connsiteY1" fmla="*/ 50081 h 67028"/>
                  <a:gd name="connsiteX2" fmla="*/ 8707 w 252756"/>
                  <a:gd name="connsiteY2" fmla="*/ 67028 h 67028"/>
                  <a:gd name="connsiteX3" fmla="*/ 111230 w 252756"/>
                  <a:gd name="connsiteY3" fmla="*/ 29747 h 67028"/>
                  <a:gd name="connsiteX4" fmla="*/ 251249 w 252756"/>
                  <a:gd name="connsiteY4" fmla="*/ 20427 h 67028"/>
                  <a:gd name="connsiteX5" fmla="*/ 252756 w 252756"/>
                  <a:gd name="connsiteY5" fmla="*/ 1432 h 67028"/>
                  <a:gd name="connsiteX6" fmla="*/ 107026 w 252756"/>
                  <a:gd name="connsiteY6" fmla="*/ 11162 h 67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756" h="67028">
                    <a:moveTo>
                      <a:pt x="107026" y="11162"/>
                    </a:moveTo>
                    <a:cubicBezTo>
                      <a:pt x="69859" y="19593"/>
                      <a:pt x="33900" y="32669"/>
                      <a:pt x="0" y="50081"/>
                    </a:cubicBezTo>
                    <a:lnTo>
                      <a:pt x="8707" y="67028"/>
                    </a:lnTo>
                    <a:cubicBezTo>
                      <a:pt x="41179" y="50345"/>
                      <a:pt x="75626" y="37820"/>
                      <a:pt x="111230" y="29747"/>
                    </a:cubicBezTo>
                    <a:cubicBezTo>
                      <a:pt x="157234" y="20077"/>
                      <a:pt x="204370" y="16940"/>
                      <a:pt x="251249" y="20427"/>
                    </a:cubicBezTo>
                    <a:lnTo>
                      <a:pt x="252756" y="1432"/>
                    </a:lnTo>
                    <a:cubicBezTo>
                      <a:pt x="203964" y="-2197"/>
                      <a:pt x="154903" y="1079"/>
                      <a:pt x="107026" y="11162"/>
                    </a:cubicBezTo>
                    <a:close/>
                  </a:path>
                </a:pathLst>
              </a:custGeom>
              <a:solidFill>
                <a:srgbClr val="7030A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20" name="Freeform: Shape 19">
                <a:extLst>
                  <a:ext uri="{FF2B5EF4-FFF2-40B4-BE49-F238E27FC236}">
                    <a16:creationId xmlns:a16="http://schemas.microsoft.com/office/drawing/2014/main" id="{F07CD490-F6C9-33CE-5808-663F0FB25FE0}"/>
                  </a:ext>
                </a:extLst>
              </p:cNvPr>
              <p:cNvSpPr/>
              <p:nvPr/>
            </p:nvSpPr>
            <p:spPr>
              <a:xfrm>
                <a:off x="5809496" y="3532379"/>
                <a:ext cx="252757" cy="67019"/>
              </a:xfrm>
              <a:custGeom>
                <a:avLst/>
                <a:gdLst>
                  <a:gd name="connsiteX0" fmla="*/ 141526 w 252757"/>
                  <a:gd name="connsiteY0" fmla="*/ 29739 h 67019"/>
                  <a:gd name="connsiteX1" fmla="*/ 244051 w 252757"/>
                  <a:gd name="connsiteY1" fmla="*/ 67019 h 67019"/>
                  <a:gd name="connsiteX2" fmla="*/ 252757 w 252757"/>
                  <a:gd name="connsiteY2" fmla="*/ 50073 h 67019"/>
                  <a:gd name="connsiteX3" fmla="*/ 145731 w 252757"/>
                  <a:gd name="connsiteY3" fmla="*/ 11153 h 67019"/>
                  <a:gd name="connsiteX4" fmla="*/ 0 w 252757"/>
                  <a:gd name="connsiteY4" fmla="*/ 1424 h 67019"/>
                  <a:gd name="connsiteX5" fmla="*/ 1507 w 252757"/>
                  <a:gd name="connsiteY5" fmla="*/ 20418 h 67019"/>
                  <a:gd name="connsiteX6" fmla="*/ 141526 w 252757"/>
                  <a:gd name="connsiteY6" fmla="*/ 29739 h 6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757" h="67019">
                    <a:moveTo>
                      <a:pt x="141526" y="29739"/>
                    </a:moveTo>
                    <a:cubicBezTo>
                      <a:pt x="177131" y="37811"/>
                      <a:pt x="211577" y="50336"/>
                      <a:pt x="244051" y="67019"/>
                    </a:cubicBezTo>
                    <a:lnTo>
                      <a:pt x="252757" y="50073"/>
                    </a:lnTo>
                    <a:cubicBezTo>
                      <a:pt x="218856" y="32660"/>
                      <a:pt x="182898" y="19584"/>
                      <a:pt x="145731" y="11153"/>
                    </a:cubicBezTo>
                    <a:cubicBezTo>
                      <a:pt x="97851" y="1084"/>
                      <a:pt x="48793" y="-2190"/>
                      <a:pt x="0" y="1424"/>
                    </a:cubicBezTo>
                    <a:lnTo>
                      <a:pt x="1507" y="20418"/>
                    </a:lnTo>
                    <a:cubicBezTo>
                      <a:pt x="48386" y="16926"/>
                      <a:pt x="95523" y="20064"/>
                      <a:pt x="141526" y="29739"/>
                    </a:cubicBezTo>
                    <a:close/>
                  </a:path>
                </a:pathLst>
              </a:custGeom>
              <a:solidFill>
                <a:srgbClr val="7030A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21" name="Freeform: Shape 20">
                <a:extLst>
                  <a:ext uri="{FF2B5EF4-FFF2-40B4-BE49-F238E27FC236}">
                    <a16:creationId xmlns:a16="http://schemas.microsoft.com/office/drawing/2014/main" id="{577F73E0-86AE-81D2-3F50-B8CB6EF2C5E9}"/>
                  </a:ext>
                </a:extLst>
              </p:cNvPr>
              <p:cNvSpPr/>
              <p:nvPr/>
            </p:nvSpPr>
            <p:spPr>
              <a:xfrm>
                <a:off x="6086475" y="3409950"/>
                <a:ext cx="19050" cy="104775"/>
              </a:xfrm>
              <a:custGeom>
                <a:avLst/>
                <a:gdLst>
                  <a:gd name="connsiteX0" fmla="*/ 0 w 19050"/>
                  <a:gd name="connsiteY0" fmla="*/ 0 h 104775"/>
                  <a:gd name="connsiteX1" fmla="*/ 19050 w 19050"/>
                  <a:gd name="connsiteY1" fmla="*/ 0 h 104775"/>
                  <a:gd name="connsiteX2" fmla="*/ 19050 w 19050"/>
                  <a:gd name="connsiteY2" fmla="*/ 104775 h 104775"/>
                  <a:gd name="connsiteX3" fmla="*/ 0 w 19050"/>
                  <a:gd name="connsiteY3" fmla="*/ 104775 h 104775"/>
                </a:gdLst>
                <a:ahLst/>
                <a:cxnLst>
                  <a:cxn ang="0">
                    <a:pos x="connsiteX0" y="connsiteY0"/>
                  </a:cxn>
                  <a:cxn ang="0">
                    <a:pos x="connsiteX1" y="connsiteY1"/>
                  </a:cxn>
                  <a:cxn ang="0">
                    <a:pos x="connsiteX2" y="connsiteY2"/>
                  </a:cxn>
                  <a:cxn ang="0">
                    <a:pos x="connsiteX3" y="connsiteY3"/>
                  </a:cxn>
                </a:cxnLst>
                <a:rect l="l" t="t" r="r" b="b"/>
                <a:pathLst>
                  <a:path w="19050" h="104775">
                    <a:moveTo>
                      <a:pt x="0" y="0"/>
                    </a:moveTo>
                    <a:lnTo>
                      <a:pt x="19050" y="0"/>
                    </a:lnTo>
                    <a:lnTo>
                      <a:pt x="19050" y="104775"/>
                    </a:lnTo>
                    <a:lnTo>
                      <a:pt x="0" y="104775"/>
                    </a:lnTo>
                    <a:close/>
                  </a:path>
                </a:pathLst>
              </a:custGeom>
              <a:solidFill>
                <a:srgbClr val="7030A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22" name="Freeform: Shape 21">
                <a:extLst>
                  <a:ext uri="{FF2B5EF4-FFF2-40B4-BE49-F238E27FC236}">
                    <a16:creationId xmlns:a16="http://schemas.microsoft.com/office/drawing/2014/main" id="{0CEE9CE5-E2CF-DD73-9789-6B9708378D4E}"/>
                  </a:ext>
                </a:extLst>
              </p:cNvPr>
              <p:cNvSpPr/>
              <p:nvPr/>
            </p:nvSpPr>
            <p:spPr>
              <a:xfrm>
                <a:off x="6143625" y="3381375"/>
                <a:ext cx="19050" cy="95250"/>
              </a:xfrm>
              <a:custGeom>
                <a:avLst/>
                <a:gdLst>
                  <a:gd name="connsiteX0" fmla="*/ 0 w 19050"/>
                  <a:gd name="connsiteY0" fmla="*/ 0 h 95250"/>
                  <a:gd name="connsiteX1" fmla="*/ 19050 w 19050"/>
                  <a:gd name="connsiteY1" fmla="*/ 0 h 95250"/>
                  <a:gd name="connsiteX2" fmla="*/ 19050 w 19050"/>
                  <a:gd name="connsiteY2" fmla="*/ 95250 h 95250"/>
                  <a:gd name="connsiteX3" fmla="*/ 0 w 19050"/>
                  <a:gd name="connsiteY3" fmla="*/ 95250 h 95250"/>
                </a:gdLst>
                <a:ahLst/>
                <a:cxnLst>
                  <a:cxn ang="0">
                    <a:pos x="connsiteX0" y="connsiteY0"/>
                  </a:cxn>
                  <a:cxn ang="0">
                    <a:pos x="connsiteX1" y="connsiteY1"/>
                  </a:cxn>
                  <a:cxn ang="0">
                    <a:pos x="connsiteX2" y="connsiteY2"/>
                  </a:cxn>
                  <a:cxn ang="0">
                    <a:pos x="connsiteX3" y="connsiteY3"/>
                  </a:cxn>
                </a:cxnLst>
                <a:rect l="l" t="t" r="r" b="b"/>
                <a:pathLst>
                  <a:path w="19050" h="95250">
                    <a:moveTo>
                      <a:pt x="0" y="0"/>
                    </a:moveTo>
                    <a:lnTo>
                      <a:pt x="19050" y="0"/>
                    </a:lnTo>
                    <a:lnTo>
                      <a:pt x="19050" y="95250"/>
                    </a:lnTo>
                    <a:lnTo>
                      <a:pt x="0" y="95250"/>
                    </a:lnTo>
                    <a:close/>
                  </a:path>
                </a:pathLst>
              </a:custGeom>
              <a:solidFill>
                <a:srgbClr val="7030A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23" name="Freeform: Shape 22">
                <a:extLst>
                  <a:ext uri="{FF2B5EF4-FFF2-40B4-BE49-F238E27FC236}">
                    <a16:creationId xmlns:a16="http://schemas.microsoft.com/office/drawing/2014/main" id="{A0BAB5DB-8C99-B7B2-320C-595EB0E2EB76}"/>
                  </a:ext>
                </a:extLst>
              </p:cNvPr>
              <p:cNvSpPr/>
              <p:nvPr/>
            </p:nvSpPr>
            <p:spPr>
              <a:xfrm>
                <a:off x="6029325" y="3381375"/>
                <a:ext cx="19050" cy="95250"/>
              </a:xfrm>
              <a:custGeom>
                <a:avLst/>
                <a:gdLst>
                  <a:gd name="connsiteX0" fmla="*/ 0 w 19050"/>
                  <a:gd name="connsiteY0" fmla="*/ 0 h 95250"/>
                  <a:gd name="connsiteX1" fmla="*/ 19050 w 19050"/>
                  <a:gd name="connsiteY1" fmla="*/ 0 h 95250"/>
                  <a:gd name="connsiteX2" fmla="*/ 19050 w 19050"/>
                  <a:gd name="connsiteY2" fmla="*/ 95250 h 95250"/>
                  <a:gd name="connsiteX3" fmla="*/ 0 w 19050"/>
                  <a:gd name="connsiteY3" fmla="*/ 95250 h 95250"/>
                </a:gdLst>
                <a:ahLst/>
                <a:cxnLst>
                  <a:cxn ang="0">
                    <a:pos x="connsiteX0" y="connsiteY0"/>
                  </a:cxn>
                  <a:cxn ang="0">
                    <a:pos x="connsiteX1" y="connsiteY1"/>
                  </a:cxn>
                  <a:cxn ang="0">
                    <a:pos x="connsiteX2" y="connsiteY2"/>
                  </a:cxn>
                  <a:cxn ang="0">
                    <a:pos x="connsiteX3" y="connsiteY3"/>
                  </a:cxn>
                </a:cxnLst>
                <a:rect l="l" t="t" r="r" b="b"/>
                <a:pathLst>
                  <a:path w="19050" h="95250">
                    <a:moveTo>
                      <a:pt x="0" y="0"/>
                    </a:moveTo>
                    <a:lnTo>
                      <a:pt x="19050" y="0"/>
                    </a:lnTo>
                    <a:lnTo>
                      <a:pt x="19050" y="95250"/>
                    </a:lnTo>
                    <a:lnTo>
                      <a:pt x="0" y="95250"/>
                    </a:lnTo>
                    <a:close/>
                  </a:path>
                </a:pathLst>
              </a:custGeom>
              <a:solidFill>
                <a:srgbClr val="7030A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24" name="Freeform: Shape 23">
                <a:extLst>
                  <a:ext uri="{FF2B5EF4-FFF2-40B4-BE49-F238E27FC236}">
                    <a16:creationId xmlns:a16="http://schemas.microsoft.com/office/drawing/2014/main" id="{94BDB365-05C3-F05E-E4AA-4F75686B247D}"/>
                  </a:ext>
                </a:extLst>
              </p:cNvPr>
              <p:cNvSpPr/>
              <p:nvPr/>
            </p:nvSpPr>
            <p:spPr>
              <a:xfrm>
                <a:off x="5848349" y="3333749"/>
                <a:ext cx="85725" cy="85725"/>
              </a:xfrm>
              <a:custGeom>
                <a:avLst/>
                <a:gdLst>
                  <a:gd name="connsiteX0" fmla="*/ 9525 w 85725"/>
                  <a:gd name="connsiteY0" fmla="*/ 0 h 85725"/>
                  <a:gd name="connsiteX1" fmla="*/ 0 w 85725"/>
                  <a:gd name="connsiteY1" fmla="*/ 9515 h 85725"/>
                  <a:gd name="connsiteX2" fmla="*/ 0 w 85725"/>
                  <a:gd name="connsiteY2" fmla="*/ 9525 h 85725"/>
                  <a:gd name="connsiteX3" fmla="*/ 0 w 85725"/>
                  <a:gd name="connsiteY3" fmla="*/ 76200 h 85725"/>
                  <a:gd name="connsiteX4" fmla="*/ 9514 w 85725"/>
                  <a:gd name="connsiteY4" fmla="*/ 85725 h 85725"/>
                  <a:gd name="connsiteX5" fmla="*/ 9525 w 85725"/>
                  <a:gd name="connsiteY5" fmla="*/ 85725 h 85725"/>
                  <a:gd name="connsiteX6" fmla="*/ 76200 w 85725"/>
                  <a:gd name="connsiteY6" fmla="*/ 85725 h 85725"/>
                  <a:gd name="connsiteX7" fmla="*/ 85725 w 85725"/>
                  <a:gd name="connsiteY7" fmla="*/ 76210 h 85725"/>
                  <a:gd name="connsiteX8" fmla="*/ 85725 w 85725"/>
                  <a:gd name="connsiteY8" fmla="*/ 76200 h 85725"/>
                  <a:gd name="connsiteX9" fmla="*/ 85725 w 85725"/>
                  <a:gd name="connsiteY9" fmla="*/ 9525 h 85725"/>
                  <a:gd name="connsiteX10" fmla="*/ 76210 w 85725"/>
                  <a:gd name="connsiteY10" fmla="*/ 0 h 85725"/>
                  <a:gd name="connsiteX11" fmla="*/ 76200 w 85725"/>
                  <a:gd name="connsiteY11" fmla="*/ 0 h 85725"/>
                  <a:gd name="connsiteX12" fmla="*/ 66675 w 85725"/>
                  <a:gd name="connsiteY12" fmla="*/ 66675 h 85725"/>
                  <a:gd name="connsiteX13" fmla="*/ 19050 w 85725"/>
                  <a:gd name="connsiteY13" fmla="*/ 66675 h 85725"/>
                  <a:gd name="connsiteX14" fmla="*/ 19050 w 85725"/>
                  <a:gd name="connsiteY14" fmla="*/ 19050 h 85725"/>
                  <a:gd name="connsiteX15" fmla="*/ 66675 w 85725"/>
                  <a:gd name="connsiteY15" fmla="*/ 1905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5725" h="85725">
                    <a:moveTo>
                      <a:pt x="9525" y="0"/>
                    </a:moveTo>
                    <a:cubicBezTo>
                      <a:pt x="4267" y="-3"/>
                      <a:pt x="3" y="4257"/>
                      <a:pt x="0" y="9515"/>
                    </a:cubicBezTo>
                    <a:cubicBezTo>
                      <a:pt x="0" y="9517"/>
                      <a:pt x="0" y="9521"/>
                      <a:pt x="0" y="9525"/>
                    </a:cubicBezTo>
                    <a:lnTo>
                      <a:pt x="0" y="76200"/>
                    </a:lnTo>
                    <a:cubicBezTo>
                      <a:pt x="-3" y="81458"/>
                      <a:pt x="4257" y="85722"/>
                      <a:pt x="9514" y="85725"/>
                    </a:cubicBezTo>
                    <a:cubicBezTo>
                      <a:pt x="9518" y="85725"/>
                      <a:pt x="9521" y="85725"/>
                      <a:pt x="9525" y="85725"/>
                    </a:cubicBezTo>
                    <a:lnTo>
                      <a:pt x="76200" y="85725"/>
                    </a:lnTo>
                    <a:cubicBezTo>
                      <a:pt x="81458" y="85728"/>
                      <a:pt x="85722" y="81468"/>
                      <a:pt x="85725" y="76210"/>
                    </a:cubicBezTo>
                    <a:cubicBezTo>
                      <a:pt x="85725" y="76208"/>
                      <a:pt x="85725" y="76204"/>
                      <a:pt x="85725" y="76200"/>
                    </a:cubicBezTo>
                    <a:lnTo>
                      <a:pt x="85725" y="9525"/>
                    </a:lnTo>
                    <a:cubicBezTo>
                      <a:pt x="85728" y="4267"/>
                      <a:pt x="81468" y="3"/>
                      <a:pt x="76210" y="0"/>
                    </a:cubicBezTo>
                    <a:cubicBezTo>
                      <a:pt x="76208" y="0"/>
                      <a:pt x="76204" y="0"/>
                      <a:pt x="76200" y="0"/>
                    </a:cubicBezTo>
                    <a:close/>
                    <a:moveTo>
                      <a:pt x="66675" y="66675"/>
                    </a:moveTo>
                    <a:lnTo>
                      <a:pt x="19050" y="66675"/>
                    </a:lnTo>
                    <a:lnTo>
                      <a:pt x="19050" y="19050"/>
                    </a:lnTo>
                    <a:lnTo>
                      <a:pt x="66675" y="19050"/>
                    </a:lnTo>
                    <a:close/>
                  </a:path>
                </a:pathLst>
              </a:custGeom>
              <a:solidFill>
                <a:srgbClr val="7030A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25" name="Freeform: Shape 24">
                <a:extLst>
                  <a:ext uri="{FF2B5EF4-FFF2-40B4-BE49-F238E27FC236}">
                    <a16:creationId xmlns:a16="http://schemas.microsoft.com/office/drawing/2014/main" id="{196CBDE7-F63C-CC1E-ABD0-832C4E5328CF}"/>
                  </a:ext>
                </a:extLst>
              </p:cNvPr>
              <p:cNvSpPr/>
              <p:nvPr/>
            </p:nvSpPr>
            <p:spPr>
              <a:xfrm>
                <a:off x="6234252" y="3329126"/>
                <a:ext cx="99872" cy="99872"/>
              </a:xfrm>
              <a:custGeom>
                <a:avLst/>
                <a:gdLst>
                  <a:gd name="connsiteX0" fmla="*/ 56675 w 99872"/>
                  <a:gd name="connsiteY0" fmla="*/ 2790 h 99872"/>
                  <a:gd name="connsiteX1" fmla="*/ 43211 w 99872"/>
                  <a:gd name="connsiteY1" fmla="*/ 2787 h 99872"/>
                  <a:gd name="connsiteX2" fmla="*/ 43207 w 99872"/>
                  <a:gd name="connsiteY2" fmla="*/ 2790 h 99872"/>
                  <a:gd name="connsiteX3" fmla="*/ 2790 w 99872"/>
                  <a:gd name="connsiteY3" fmla="*/ 43207 h 99872"/>
                  <a:gd name="connsiteX4" fmla="*/ 2788 w 99872"/>
                  <a:gd name="connsiteY4" fmla="*/ 56672 h 99872"/>
                  <a:gd name="connsiteX5" fmla="*/ 2790 w 99872"/>
                  <a:gd name="connsiteY5" fmla="*/ 56675 h 99872"/>
                  <a:gd name="connsiteX6" fmla="*/ 43207 w 99872"/>
                  <a:gd name="connsiteY6" fmla="*/ 97082 h 99872"/>
                  <a:gd name="connsiteX7" fmla="*/ 56672 w 99872"/>
                  <a:gd name="connsiteY7" fmla="*/ 97086 h 99872"/>
                  <a:gd name="connsiteX8" fmla="*/ 56675 w 99872"/>
                  <a:gd name="connsiteY8" fmla="*/ 97082 h 99872"/>
                  <a:gd name="connsiteX9" fmla="*/ 97082 w 99872"/>
                  <a:gd name="connsiteY9" fmla="*/ 56675 h 99872"/>
                  <a:gd name="connsiteX10" fmla="*/ 97086 w 99872"/>
                  <a:gd name="connsiteY10" fmla="*/ 43211 h 99872"/>
                  <a:gd name="connsiteX11" fmla="*/ 97082 w 99872"/>
                  <a:gd name="connsiteY11" fmla="*/ 43207 h 99872"/>
                  <a:gd name="connsiteX12" fmla="*/ 49941 w 99872"/>
                  <a:gd name="connsiteY12" fmla="*/ 76879 h 99872"/>
                  <a:gd name="connsiteX13" fmla="*/ 22994 w 99872"/>
                  <a:gd name="connsiteY13" fmla="*/ 49941 h 99872"/>
                  <a:gd name="connsiteX14" fmla="*/ 49941 w 99872"/>
                  <a:gd name="connsiteY14" fmla="*/ 22994 h 99872"/>
                  <a:gd name="connsiteX15" fmla="*/ 76880 w 99872"/>
                  <a:gd name="connsiteY15" fmla="*/ 49941 h 99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9872" h="99872">
                    <a:moveTo>
                      <a:pt x="56675" y="2790"/>
                    </a:moveTo>
                    <a:cubicBezTo>
                      <a:pt x="52959" y="-929"/>
                      <a:pt x="46929" y="-930"/>
                      <a:pt x="43211" y="2787"/>
                    </a:cubicBezTo>
                    <a:cubicBezTo>
                      <a:pt x="43209" y="2789"/>
                      <a:pt x="43208" y="2790"/>
                      <a:pt x="43207" y="2790"/>
                    </a:cubicBezTo>
                    <a:lnTo>
                      <a:pt x="2790" y="43207"/>
                    </a:lnTo>
                    <a:cubicBezTo>
                      <a:pt x="-929" y="46925"/>
                      <a:pt x="-930" y="52953"/>
                      <a:pt x="2788" y="56672"/>
                    </a:cubicBezTo>
                    <a:cubicBezTo>
                      <a:pt x="2788" y="56673"/>
                      <a:pt x="2789" y="56674"/>
                      <a:pt x="2790" y="56675"/>
                    </a:cubicBezTo>
                    <a:lnTo>
                      <a:pt x="43207" y="97082"/>
                    </a:lnTo>
                    <a:cubicBezTo>
                      <a:pt x="46924" y="100802"/>
                      <a:pt x="52953" y="100803"/>
                      <a:pt x="56672" y="97086"/>
                    </a:cubicBezTo>
                    <a:cubicBezTo>
                      <a:pt x="56673" y="97084"/>
                      <a:pt x="56674" y="97083"/>
                      <a:pt x="56675" y="97082"/>
                    </a:cubicBezTo>
                    <a:lnTo>
                      <a:pt x="97082" y="56675"/>
                    </a:lnTo>
                    <a:cubicBezTo>
                      <a:pt x="100802" y="52959"/>
                      <a:pt x="100804" y="46929"/>
                      <a:pt x="97086" y="43211"/>
                    </a:cubicBezTo>
                    <a:cubicBezTo>
                      <a:pt x="97085" y="43209"/>
                      <a:pt x="97083" y="43208"/>
                      <a:pt x="97082" y="43207"/>
                    </a:cubicBezTo>
                    <a:close/>
                    <a:moveTo>
                      <a:pt x="49941" y="76879"/>
                    </a:moveTo>
                    <a:lnTo>
                      <a:pt x="22994" y="49941"/>
                    </a:lnTo>
                    <a:lnTo>
                      <a:pt x="49941" y="22994"/>
                    </a:lnTo>
                    <a:lnTo>
                      <a:pt x="76880" y="49941"/>
                    </a:lnTo>
                    <a:close/>
                  </a:path>
                </a:pathLst>
              </a:custGeom>
              <a:solidFill>
                <a:srgbClr val="7030A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26" name="Freeform: Shape 25">
                <a:extLst>
                  <a:ext uri="{FF2B5EF4-FFF2-40B4-BE49-F238E27FC236}">
                    <a16:creationId xmlns:a16="http://schemas.microsoft.com/office/drawing/2014/main" id="{B3A7DADD-3506-845E-3B67-3634E444180E}"/>
                  </a:ext>
                </a:extLst>
              </p:cNvPr>
              <p:cNvSpPr/>
              <p:nvPr/>
            </p:nvSpPr>
            <p:spPr>
              <a:xfrm>
                <a:off x="5886450" y="3086100"/>
                <a:ext cx="85725" cy="85725"/>
              </a:xfrm>
              <a:custGeom>
                <a:avLst/>
                <a:gdLst>
                  <a:gd name="connsiteX0" fmla="*/ 85725 w 85725"/>
                  <a:gd name="connsiteY0" fmla="*/ 42863 h 85725"/>
                  <a:gd name="connsiteX1" fmla="*/ 42863 w 85725"/>
                  <a:gd name="connsiteY1" fmla="*/ 0 h 85725"/>
                  <a:gd name="connsiteX2" fmla="*/ 0 w 85725"/>
                  <a:gd name="connsiteY2" fmla="*/ 42863 h 85725"/>
                  <a:gd name="connsiteX3" fmla="*/ 42863 w 85725"/>
                  <a:gd name="connsiteY3" fmla="*/ 85725 h 85725"/>
                  <a:gd name="connsiteX4" fmla="*/ 85725 w 85725"/>
                  <a:gd name="connsiteY4" fmla="*/ 42863 h 85725"/>
                  <a:gd name="connsiteX5" fmla="*/ 42863 w 85725"/>
                  <a:gd name="connsiteY5" fmla="*/ 66675 h 85725"/>
                  <a:gd name="connsiteX6" fmla="*/ 19050 w 85725"/>
                  <a:gd name="connsiteY6" fmla="*/ 42863 h 85725"/>
                  <a:gd name="connsiteX7" fmla="*/ 42863 w 85725"/>
                  <a:gd name="connsiteY7" fmla="*/ 19050 h 85725"/>
                  <a:gd name="connsiteX8" fmla="*/ 66675 w 85725"/>
                  <a:gd name="connsiteY8" fmla="*/ 42863 h 85725"/>
                  <a:gd name="connsiteX9" fmla="*/ 42863 w 85725"/>
                  <a:gd name="connsiteY9" fmla="*/ 66675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725" h="85725">
                    <a:moveTo>
                      <a:pt x="85725" y="42863"/>
                    </a:moveTo>
                    <a:cubicBezTo>
                      <a:pt x="85725" y="19190"/>
                      <a:pt x="66535" y="0"/>
                      <a:pt x="42863" y="0"/>
                    </a:cubicBezTo>
                    <a:cubicBezTo>
                      <a:pt x="19190" y="0"/>
                      <a:pt x="0" y="19190"/>
                      <a:pt x="0" y="42863"/>
                    </a:cubicBezTo>
                    <a:cubicBezTo>
                      <a:pt x="0" y="66535"/>
                      <a:pt x="19190" y="85725"/>
                      <a:pt x="42863" y="85725"/>
                    </a:cubicBezTo>
                    <a:cubicBezTo>
                      <a:pt x="66525" y="85699"/>
                      <a:pt x="85699" y="66525"/>
                      <a:pt x="85725" y="42863"/>
                    </a:cubicBezTo>
                    <a:close/>
                    <a:moveTo>
                      <a:pt x="42863" y="66675"/>
                    </a:moveTo>
                    <a:cubicBezTo>
                      <a:pt x="29711" y="66675"/>
                      <a:pt x="19050" y="56014"/>
                      <a:pt x="19050" y="42863"/>
                    </a:cubicBezTo>
                    <a:cubicBezTo>
                      <a:pt x="19050" y="29711"/>
                      <a:pt x="29711" y="19050"/>
                      <a:pt x="42863" y="19050"/>
                    </a:cubicBezTo>
                    <a:cubicBezTo>
                      <a:pt x="56014" y="19050"/>
                      <a:pt x="66675" y="29711"/>
                      <a:pt x="66675" y="42863"/>
                    </a:cubicBezTo>
                    <a:cubicBezTo>
                      <a:pt x="66663" y="56009"/>
                      <a:pt x="56009" y="66663"/>
                      <a:pt x="42863" y="66675"/>
                    </a:cubicBezTo>
                    <a:close/>
                  </a:path>
                </a:pathLst>
              </a:custGeom>
              <a:solidFill>
                <a:srgbClr val="7030A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27" name="Freeform: Shape 26">
                <a:extLst>
                  <a:ext uri="{FF2B5EF4-FFF2-40B4-BE49-F238E27FC236}">
                    <a16:creationId xmlns:a16="http://schemas.microsoft.com/office/drawing/2014/main" id="{AD502693-7A08-4A4D-9828-BE97A8423540}"/>
                  </a:ext>
                </a:extLst>
              </p:cNvPr>
              <p:cNvSpPr/>
              <p:nvPr/>
            </p:nvSpPr>
            <p:spPr>
              <a:xfrm>
                <a:off x="6210298" y="3057826"/>
                <a:ext cx="114301" cy="94948"/>
              </a:xfrm>
              <a:custGeom>
                <a:avLst/>
                <a:gdLst>
                  <a:gd name="connsiteX0" fmla="*/ 65226 w 114301"/>
                  <a:gd name="connsiteY0" fmla="*/ 4173 h 94948"/>
                  <a:gd name="connsiteX1" fmla="*/ 51424 w 114301"/>
                  <a:gd name="connsiteY1" fmla="*/ 1826 h 94948"/>
                  <a:gd name="connsiteX2" fmla="*/ 49078 w 114301"/>
                  <a:gd name="connsiteY2" fmla="*/ 4173 h 94948"/>
                  <a:gd name="connsiteX3" fmla="*/ 1453 w 114301"/>
                  <a:gd name="connsiteY3" fmla="*/ 80373 h 94948"/>
                  <a:gd name="connsiteX4" fmla="*/ 4471 w 114301"/>
                  <a:gd name="connsiteY4" fmla="*/ 93497 h 94948"/>
                  <a:gd name="connsiteX5" fmla="*/ 9527 w 114301"/>
                  <a:gd name="connsiteY5" fmla="*/ 94948 h 94948"/>
                  <a:gd name="connsiteX6" fmla="*/ 104777 w 114301"/>
                  <a:gd name="connsiteY6" fmla="*/ 94948 h 94948"/>
                  <a:gd name="connsiteX7" fmla="*/ 114302 w 114301"/>
                  <a:gd name="connsiteY7" fmla="*/ 85429 h 94948"/>
                  <a:gd name="connsiteX8" fmla="*/ 112851 w 114301"/>
                  <a:gd name="connsiteY8" fmla="*/ 80373 h 94948"/>
                  <a:gd name="connsiteX9" fmla="*/ 26717 w 114301"/>
                  <a:gd name="connsiteY9" fmla="*/ 75898 h 94948"/>
                  <a:gd name="connsiteX10" fmla="*/ 57152 w 114301"/>
                  <a:gd name="connsiteY10" fmla="*/ 27194 h 94948"/>
                  <a:gd name="connsiteX11" fmla="*/ 87587 w 114301"/>
                  <a:gd name="connsiteY11" fmla="*/ 75898 h 94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301" h="94948">
                    <a:moveTo>
                      <a:pt x="65226" y="4173"/>
                    </a:moveTo>
                    <a:cubicBezTo>
                      <a:pt x="62063" y="-286"/>
                      <a:pt x="55884" y="-1337"/>
                      <a:pt x="51424" y="1826"/>
                    </a:cubicBezTo>
                    <a:cubicBezTo>
                      <a:pt x="50516" y="2470"/>
                      <a:pt x="49722" y="3264"/>
                      <a:pt x="49078" y="4173"/>
                    </a:cubicBezTo>
                    <a:lnTo>
                      <a:pt x="1453" y="80373"/>
                    </a:lnTo>
                    <a:cubicBezTo>
                      <a:pt x="-1338" y="84830"/>
                      <a:pt x="13" y="90706"/>
                      <a:pt x="4471" y="93497"/>
                    </a:cubicBezTo>
                    <a:cubicBezTo>
                      <a:pt x="5986" y="94446"/>
                      <a:pt x="7739" y="94949"/>
                      <a:pt x="9527" y="94948"/>
                    </a:cubicBezTo>
                    <a:lnTo>
                      <a:pt x="104777" y="94948"/>
                    </a:lnTo>
                    <a:cubicBezTo>
                      <a:pt x="110036" y="94950"/>
                      <a:pt x="114301" y="90688"/>
                      <a:pt x="114302" y="85429"/>
                    </a:cubicBezTo>
                    <a:cubicBezTo>
                      <a:pt x="114303" y="83641"/>
                      <a:pt x="113800" y="81888"/>
                      <a:pt x="112851" y="80373"/>
                    </a:cubicBezTo>
                    <a:close/>
                    <a:moveTo>
                      <a:pt x="26717" y="75898"/>
                    </a:moveTo>
                    <a:lnTo>
                      <a:pt x="57152" y="27194"/>
                    </a:lnTo>
                    <a:lnTo>
                      <a:pt x="87587" y="75898"/>
                    </a:lnTo>
                    <a:close/>
                  </a:path>
                </a:pathLst>
              </a:custGeom>
              <a:solidFill>
                <a:srgbClr val="7030A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grpSp>
      </p:grpSp>
      <p:grpSp>
        <p:nvGrpSpPr>
          <p:cNvPr id="28" name="Group 27">
            <a:extLst>
              <a:ext uri="{FF2B5EF4-FFF2-40B4-BE49-F238E27FC236}">
                <a16:creationId xmlns:a16="http://schemas.microsoft.com/office/drawing/2014/main" id="{7F8879FF-B19B-B15D-F704-B308AEC84E64}"/>
              </a:ext>
              <a:ext uri="{C183D7F6-B498-43B3-948B-1728B52AA6E4}">
                <adec:decorative xmlns:adec="http://schemas.microsoft.com/office/drawing/2017/decorative" val="1"/>
              </a:ext>
            </a:extLst>
          </p:cNvPr>
          <p:cNvGrpSpPr/>
          <p:nvPr/>
        </p:nvGrpSpPr>
        <p:grpSpPr>
          <a:xfrm>
            <a:off x="1940477" y="2702466"/>
            <a:ext cx="1208507" cy="1217687"/>
            <a:chOff x="2076743" y="2292096"/>
            <a:chExt cx="1208507" cy="1217687"/>
          </a:xfrm>
        </p:grpSpPr>
        <p:sp>
          <p:nvSpPr>
            <p:cNvPr id="29" name="Oval 28">
              <a:extLst>
                <a:ext uri="{FF2B5EF4-FFF2-40B4-BE49-F238E27FC236}">
                  <a16:creationId xmlns:a16="http://schemas.microsoft.com/office/drawing/2014/main" id="{AAB688D0-59AC-BA85-FCF7-ED334797F032}"/>
                </a:ext>
              </a:extLst>
            </p:cNvPr>
            <p:cNvSpPr>
              <a:spLocks/>
            </p:cNvSpPr>
            <p:nvPr/>
          </p:nvSpPr>
          <p:spPr>
            <a:xfrm>
              <a:off x="2076743" y="2292096"/>
              <a:ext cx="1208507" cy="1217687"/>
            </a:xfrm>
            <a:prstGeom prst="ellipse">
              <a:avLst/>
            </a:prstGeom>
            <a:solidFill>
              <a:schemeClr val="bg1"/>
            </a:solidFill>
            <a:ln>
              <a:noFill/>
              <a:headEnd type="none" w="med" len="med"/>
              <a:tailEnd type="none" w="med" len="med"/>
            </a:ln>
            <a:effectLst>
              <a:outerShdw blurRad="50800" dist="381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300" b="0" i="0" u="none" strike="noStrike" kern="1200" cap="none" spc="0" normalizeH="0" baseline="0" noProof="0">
                <a:ln>
                  <a:noFill/>
                </a:ln>
                <a:solidFill>
                  <a:srgbClr val="7030A0"/>
                </a:solidFill>
                <a:effectLst/>
                <a:uLnTx/>
                <a:uFillTx/>
                <a:latin typeface="Segoe UI"/>
                <a:ea typeface="+mn-ea"/>
                <a:cs typeface="Segoe UI" pitchFamily="34" charset="0"/>
              </a:endParaRPr>
            </a:p>
          </p:txBody>
        </p:sp>
        <p:sp>
          <p:nvSpPr>
            <p:cNvPr id="30" name="Freeform: Shape 29">
              <a:extLst>
                <a:ext uri="{FF2B5EF4-FFF2-40B4-BE49-F238E27FC236}">
                  <a16:creationId xmlns:a16="http://schemas.microsoft.com/office/drawing/2014/main" id="{2B5FFECB-4E22-D2F9-1E9A-1DA744077687}"/>
                </a:ext>
              </a:extLst>
            </p:cNvPr>
            <p:cNvSpPr/>
            <p:nvPr/>
          </p:nvSpPr>
          <p:spPr>
            <a:xfrm>
              <a:off x="2384987" y="2616640"/>
              <a:ext cx="592019" cy="568599"/>
            </a:xfrm>
            <a:custGeom>
              <a:avLst/>
              <a:gdLst>
                <a:gd name="connsiteX0" fmla="*/ 433388 w 866775"/>
                <a:gd name="connsiteY0" fmla="*/ 394335 h 832485"/>
                <a:gd name="connsiteX1" fmla="*/ 359093 w 866775"/>
                <a:gd name="connsiteY1" fmla="*/ 468630 h 832485"/>
                <a:gd name="connsiteX2" fmla="*/ 433388 w 866775"/>
                <a:gd name="connsiteY2" fmla="*/ 542925 h 832485"/>
                <a:gd name="connsiteX3" fmla="*/ 507683 w 866775"/>
                <a:gd name="connsiteY3" fmla="*/ 468630 h 832485"/>
                <a:gd name="connsiteX4" fmla="*/ 433388 w 866775"/>
                <a:gd name="connsiteY4" fmla="*/ 394335 h 832485"/>
                <a:gd name="connsiteX5" fmla="*/ 433388 w 866775"/>
                <a:gd name="connsiteY5" fmla="*/ 513398 h 832485"/>
                <a:gd name="connsiteX6" fmla="*/ 387668 w 866775"/>
                <a:gd name="connsiteY6" fmla="*/ 467678 h 832485"/>
                <a:gd name="connsiteX7" fmla="*/ 433388 w 866775"/>
                <a:gd name="connsiteY7" fmla="*/ 421958 h 832485"/>
                <a:gd name="connsiteX8" fmla="*/ 479108 w 866775"/>
                <a:gd name="connsiteY8" fmla="*/ 467678 h 832485"/>
                <a:gd name="connsiteX9" fmla="*/ 433388 w 866775"/>
                <a:gd name="connsiteY9" fmla="*/ 513398 h 832485"/>
                <a:gd name="connsiteX10" fmla="*/ 566738 w 866775"/>
                <a:gd name="connsiteY10" fmla="*/ 689610 h 832485"/>
                <a:gd name="connsiteX11" fmla="*/ 566738 w 866775"/>
                <a:gd name="connsiteY11" fmla="*/ 832485 h 832485"/>
                <a:gd name="connsiteX12" fmla="*/ 512445 w 866775"/>
                <a:gd name="connsiteY12" fmla="*/ 832485 h 832485"/>
                <a:gd name="connsiteX13" fmla="*/ 498158 w 866775"/>
                <a:gd name="connsiteY13" fmla="*/ 818198 h 832485"/>
                <a:gd name="connsiteX14" fmla="*/ 512445 w 866775"/>
                <a:gd name="connsiteY14" fmla="*/ 803910 h 832485"/>
                <a:gd name="connsiteX15" fmla="*/ 538163 w 866775"/>
                <a:gd name="connsiteY15" fmla="*/ 803910 h 832485"/>
                <a:gd name="connsiteX16" fmla="*/ 538163 w 866775"/>
                <a:gd name="connsiteY16" fmla="*/ 689610 h 832485"/>
                <a:gd name="connsiteX17" fmla="*/ 441960 w 866775"/>
                <a:gd name="connsiteY17" fmla="*/ 593408 h 832485"/>
                <a:gd name="connsiteX18" fmla="*/ 423863 w 866775"/>
                <a:gd name="connsiteY18" fmla="*/ 593408 h 832485"/>
                <a:gd name="connsiteX19" fmla="*/ 327660 w 866775"/>
                <a:gd name="connsiteY19" fmla="*/ 689610 h 832485"/>
                <a:gd name="connsiteX20" fmla="*/ 327660 w 866775"/>
                <a:gd name="connsiteY20" fmla="*/ 803910 h 832485"/>
                <a:gd name="connsiteX21" fmla="*/ 353378 w 866775"/>
                <a:gd name="connsiteY21" fmla="*/ 803910 h 832485"/>
                <a:gd name="connsiteX22" fmla="*/ 367665 w 866775"/>
                <a:gd name="connsiteY22" fmla="*/ 818198 h 832485"/>
                <a:gd name="connsiteX23" fmla="*/ 353378 w 866775"/>
                <a:gd name="connsiteY23" fmla="*/ 832485 h 832485"/>
                <a:gd name="connsiteX24" fmla="*/ 300038 w 866775"/>
                <a:gd name="connsiteY24" fmla="*/ 832485 h 832485"/>
                <a:gd name="connsiteX25" fmla="*/ 300038 w 866775"/>
                <a:gd name="connsiteY25" fmla="*/ 689610 h 832485"/>
                <a:gd name="connsiteX26" fmla="*/ 424815 w 866775"/>
                <a:gd name="connsiteY26" fmla="*/ 564833 h 832485"/>
                <a:gd name="connsiteX27" fmla="*/ 442913 w 866775"/>
                <a:gd name="connsiteY27" fmla="*/ 564833 h 832485"/>
                <a:gd name="connsiteX28" fmla="*/ 566738 w 866775"/>
                <a:gd name="connsiteY28" fmla="*/ 689610 h 832485"/>
                <a:gd name="connsiteX29" fmla="*/ 367665 w 866775"/>
                <a:gd name="connsiteY29" fmla="*/ 668655 h 832485"/>
                <a:gd name="connsiteX30" fmla="*/ 401955 w 866775"/>
                <a:gd name="connsiteY30" fmla="*/ 668655 h 832485"/>
                <a:gd name="connsiteX31" fmla="*/ 401955 w 866775"/>
                <a:gd name="connsiteY31" fmla="*/ 818198 h 832485"/>
                <a:gd name="connsiteX32" fmla="*/ 387668 w 866775"/>
                <a:gd name="connsiteY32" fmla="*/ 832485 h 832485"/>
                <a:gd name="connsiteX33" fmla="*/ 373380 w 866775"/>
                <a:gd name="connsiteY33" fmla="*/ 818198 h 832485"/>
                <a:gd name="connsiteX34" fmla="*/ 373380 w 866775"/>
                <a:gd name="connsiteY34" fmla="*/ 697230 h 832485"/>
                <a:gd name="connsiteX35" fmla="*/ 367665 w 866775"/>
                <a:gd name="connsiteY35" fmla="*/ 697230 h 832485"/>
                <a:gd name="connsiteX36" fmla="*/ 353378 w 866775"/>
                <a:gd name="connsiteY36" fmla="*/ 682943 h 832485"/>
                <a:gd name="connsiteX37" fmla="*/ 367665 w 866775"/>
                <a:gd name="connsiteY37" fmla="*/ 668655 h 832485"/>
                <a:gd name="connsiteX38" fmla="*/ 499110 w 866775"/>
                <a:gd name="connsiteY38" fmla="*/ 697230 h 832485"/>
                <a:gd name="connsiteX39" fmla="*/ 493395 w 866775"/>
                <a:gd name="connsiteY39" fmla="*/ 697230 h 832485"/>
                <a:gd name="connsiteX40" fmla="*/ 493395 w 866775"/>
                <a:gd name="connsiteY40" fmla="*/ 818198 h 832485"/>
                <a:gd name="connsiteX41" fmla="*/ 479108 w 866775"/>
                <a:gd name="connsiteY41" fmla="*/ 832485 h 832485"/>
                <a:gd name="connsiteX42" fmla="*/ 464820 w 866775"/>
                <a:gd name="connsiteY42" fmla="*/ 818198 h 832485"/>
                <a:gd name="connsiteX43" fmla="*/ 464820 w 866775"/>
                <a:gd name="connsiteY43" fmla="*/ 668655 h 832485"/>
                <a:gd name="connsiteX44" fmla="*/ 499110 w 866775"/>
                <a:gd name="connsiteY44" fmla="*/ 668655 h 832485"/>
                <a:gd name="connsiteX45" fmla="*/ 513398 w 866775"/>
                <a:gd name="connsiteY45" fmla="*/ 682943 h 832485"/>
                <a:gd name="connsiteX46" fmla="*/ 499110 w 866775"/>
                <a:gd name="connsiteY46" fmla="*/ 697230 h 832485"/>
                <a:gd name="connsiteX47" fmla="*/ 133350 w 866775"/>
                <a:gd name="connsiteY47" fmla="*/ 541973 h 832485"/>
                <a:gd name="connsiteX48" fmla="*/ 207645 w 866775"/>
                <a:gd name="connsiteY48" fmla="*/ 467678 h 832485"/>
                <a:gd name="connsiteX49" fmla="*/ 133350 w 866775"/>
                <a:gd name="connsiteY49" fmla="*/ 393383 h 832485"/>
                <a:gd name="connsiteX50" fmla="*/ 59055 w 866775"/>
                <a:gd name="connsiteY50" fmla="*/ 467678 h 832485"/>
                <a:gd name="connsiteX51" fmla="*/ 133350 w 866775"/>
                <a:gd name="connsiteY51" fmla="*/ 541973 h 832485"/>
                <a:gd name="connsiteX52" fmla="*/ 133350 w 866775"/>
                <a:gd name="connsiteY52" fmla="*/ 422910 h 832485"/>
                <a:gd name="connsiteX53" fmla="*/ 179070 w 866775"/>
                <a:gd name="connsiteY53" fmla="*/ 468630 h 832485"/>
                <a:gd name="connsiteX54" fmla="*/ 133350 w 866775"/>
                <a:gd name="connsiteY54" fmla="*/ 514350 h 832485"/>
                <a:gd name="connsiteX55" fmla="*/ 87630 w 866775"/>
                <a:gd name="connsiteY55" fmla="*/ 468630 h 832485"/>
                <a:gd name="connsiteX56" fmla="*/ 133350 w 866775"/>
                <a:gd name="connsiteY56" fmla="*/ 422910 h 832485"/>
                <a:gd name="connsiteX57" fmla="*/ 266700 w 866775"/>
                <a:gd name="connsiteY57" fmla="*/ 689610 h 832485"/>
                <a:gd name="connsiteX58" fmla="*/ 266700 w 866775"/>
                <a:gd name="connsiteY58" fmla="*/ 832485 h 832485"/>
                <a:gd name="connsiteX59" fmla="*/ 212408 w 866775"/>
                <a:gd name="connsiteY59" fmla="*/ 832485 h 832485"/>
                <a:gd name="connsiteX60" fmla="*/ 198120 w 866775"/>
                <a:gd name="connsiteY60" fmla="*/ 818198 h 832485"/>
                <a:gd name="connsiteX61" fmla="*/ 212408 w 866775"/>
                <a:gd name="connsiteY61" fmla="*/ 803910 h 832485"/>
                <a:gd name="connsiteX62" fmla="*/ 238125 w 866775"/>
                <a:gd name="connsiteY62" fmla="*/ 803910 h 832485"/>
                <a:gd name="connsiteX63" fmla="*/ 238125 w 866775"/>
                <a:gd name="connsiteY63" fmla="*/ 689610 h 832485"/>
                <a:gd name="connsiteX64" fmla="*/ 141923 w 866775"/>
                <a:gd name="connsiteY64" fmla="*/ 593408 h 832485"/>
                <a:gd name="connsiteX65" fmla="*/ 123825 w 866775"/>
                <a:gd name="connsiteY65" fmla="*/ 593408 h 832485"/>
                <a:gd name="connsiteX66" fmla="*/ 27623 w 866775"/>
                <a:gd name="connsiteY66" fmla="*/ 689610 h 832485"/>
                <a:gd name="connsiteX67" fmla="*/ 27623 w 866775"/>
                <a:gd name="connsiteY67" fmla="*/ 803910 h 832485"/>
                <a:gd name="connsiteX68" fmla="*/ 53340 w 866775"/>
                <a:gd name="connsiteY68" fmla="*/ 803910 h 832485"/>
                <a:gd name="connsiteX69" fmla="*/ 67628 w 866775"/>
                <a:gd name="connsiteY69" fmla="*/ 818198 h 832485"/>
                <a:gd name="connsiteX70" fmla="*/ 53340 w 866775"/>
                <a:gd name="connsiteY70" fmla="*/ 832485 h 832485"/>
                <a:gd name="connsiteX71" fmla="*/ 0 w 866775"/>
                <a:gd name="connsiteY71" fmla="*/ 832485 h 832485"/>
                <a:gd name="connsiteX72" fmla="*/ 0 w 866775"/>
                <a:gd name="connsiteY72" fmla="*/ 689610 h 832485"/>
                <a:gd name="connsiteX73" fmla="*/ 124778 w 866775"/>
                <a:gd name="connsiteY73" fmla="*/ 564833 h 832485"/>
                <a:gd name="connsiteX74" fmla="*/ 142875 w 866775"/>
                <a:gd name="connsiteY74" fmla="*/ 564833 h 832485"/>
                <a:gd name="connsiteX75" fmla="*/ 266700 w 866775"/>
                <a:gd name="connsiteY75" fmla="*/ 689610 h 832485"/>
                <a:gd name="connsiteX76" fmla="*/ 67628 w 866775"/>
                <a:gd name="connsiteY76" fmla="*/ 668655 h 832485"/>
                <a:gd name="connsiteX77" fmla="*/ 101918 w 866775"/>
                <a:gd name="connsiteY77" fmla="*/ 668655 h 832485"/>
                <a:gd name="connsiteX78" fmla="*/ 101918 w 866775"/>
                <a:gd name="connsiteY78" fmla="*/ 818198 h 832485"/>
                <a:gd name="connsiteX79" fmla="*/ 87630 w 866775"/>
                <a:gd name="connsiteY79" fmla="*/ 832485 h 832485"/>
                <a:gd name="connsiteX80" fmla="*/ 73343 w 866775"/>
                <a:gd name="connsiteY80" fmla="*/ 818198 h 832485"/>
                <a:gd name="connsiteX81" fmla="*/ 73343 w 866775"/>
                <a:gd name="connsiteY81" fmla="*/ 697230 h 832485"/>
                <a:gd name="connsiteX82" fmla="*/ 67628 w 866775"/>
                <a:gd name="connsiteY82" fmla="*/ 697230 h 832485"/>
                <a:gd name="connsiteX83" fmla="*/ 53340 w 866775"/>
                <a:gd name="connsiteY83" fmla="*/ 682943 h 832485"/>
                <a:gd name="connsiteX84" fmla="*/ 67628 w 866775"/>
                <a:gd name="connsiteY84" fmla="*/ 668655 h 832485"/>
                <a:gd name="connsiteX85" fmla="*/ 199073 w 866775"/>
                <a:gd name="connsiteY85" fmla="*/ 697230 h 832485"/>
                <a:gd name="connsiteX86" fmla="*/ 193358 w 866775"/>
                <a:gd name="connsiteY86" fmla="*/ 697230 h 832485"/>
                <a:gd name="connsiteX87" fmla="*/ 193358 w 866775"/>
                <a:gd name="connsiteY87" fmla="*/ 818198 h 832485"/>
                <a:gd name="connsiteX88" fmla="*/ 179070 w 866775"/>
                <a:gd name="connsiteY88" fmla="*/ 832485 h 832485"/>
                <a:gd name="connsiteX89" fmla="*/ 164783 w 866775"/>
                <a:gd name="connsiteY89" fmla="*/ 818198 h 832485"/>
                <a:gd name="connsiteX90" fmla="*/ 164783 w 866775"/>
                <a:gd name="connsiteY90" fmla="*/ 668655 h 832485"/>
                <a:gd name="connsiteX91" fmla="*/ 199073 w 866775"/>
                <a:gd name="connsiteY91" fmla="*/ 668655 h 832485"/>
                <a:gd name="connsiteX92" fmla="*/ 213360 w 866775"/>
                <a:gd name="connsiteY92" fmla="*/ 682943 h 832485"/>
                <a:gd name="connsiteX93" fmla="*/ 199073 w 866775"/>
                <a:gd name="connsiteY93" fmla="*/ 697230 h 832485"/>
                <a:gd name="connsiteX94" fmla="*/ 659130 w 866775"/>
                <a:gd name="connsiteY94" fmla="*/ 467678 h 832485"/>
                <a:gd name="connsiteX95" fmla="*/ 733425 w 866775"/>
                <a:gd name="connsiteY95" fmla="*/ 541973 h 832485"/>
                <a:gd name="connsiteX96" fmla="*/ 807720 w 866775"/>
                <a:gd name="connsiteY96" fmla="*/ 467678 h 832485"/>
                <a:gd name="connsiteX97" fmla="*/ 733425 w 866775"/>
                <a:gd name="connsiteY97" fmla="*/ 393383 h 832485"/>
                <a:gd name="connsiteX98" fmla="*/ 659130 w 866775"/>
                <a:gd name="connsiteY98" fmla="*/ 467678 h 832485"/>
                <a:gd name="connsiteX99" fmla="*/ 779145 w 866775"/>
                <a:gd name="connsiteY99" fmla="*/ 467678 h 832485"/>
                <a:gd name="connsiteX100" fmla="*/ 733425 w 866775"/>
                <a:gd name="connsiteY100" fmla="*/ 513398 h 832485"/>
                <a:gd name="connsiteX101" fmla="*/ 687705 w 866775"/>
                <a:gd name="connsiteY101" fmla="*/ 467678 h 832485"/>
                <a:gd name="connsiteX102" fmla="*/ 733425 w 866775"/>
                <a:gd name="connsiteY102" fmla="*/ 421958 h 832485"/>
                <a:gd name="connsiteX103" fmla="*/ 779145 w 866775"/>
                <a:gd name="connsiteY103" fmla="*/ 467678 h 832485"/>
                <a:gd name="connsiteX104" fmla="*/ 866775 w 866775"/>
                <a:gd name="connsiteY104" fmla="*/ 689610 h 832485"/>
                <a:gd name="connsiteX105" fmla="*/ 866775 w 866775"/>
                <a:gd name="connsiteY105" fmla="*/ 832485 h 832485"/>
                <a:gd name="connsiteX106" fmla="*/ 812483 w 866775"/>
                <a:gd name="connsiteY106" fmla="*/ 832485 h 832485"/>
                <a:gd name="connsiteX107" fmla="*/ 798195 w 866775"/>
                <a:gd name="connsiteY107" fmla="*/ 818198 h 832485"/>
                <a:gd name="connsiteX108" fmla="*/ 812483 w 866775"/>
                <a:gd name="connsiteY108" fmla="*/ 803910 h 832485"/>
                <a:gd name="connsiteX109" fmla="*/ 838200 w 866775"/>
                <a:gd name="connsiteY109" fmla="*/ 803910 h 832485"/>
                <a:gd name="connsiteX110" fmla="*/ 838200 w 866775"/>
                <a:gd name="connsiteY110" fmla="*/ 689610 h 832485"/>
                <a:gd name="connsiteX111" fmla="*/ 741998 w 866775"/>
                <a:gd name="connsiteY111" fmla="*/ 593408 h 832485"/>
                <a:gd name="connsiteX112" fmla="*/ 723900 w 866775"/>
                <a:gd name="connsiteY112" fmla="*/ 593408 h 832485"/>
                <a:gd name="connsiteX113" fmla="*/ 627698 w 866775"/>
                <a:gd name="connsiteY113" fmla="*/ 689610 h 832485"/>
                <a:gd name="connsiteX114" fmla="*/ 627698 w 866775"/>
                <a:gd name="connsiteY114" fmla="*/ 803910 h 832485"/>
                <a:gd name="connsiteX115" fmla="*/ 653415 w 866775"/>
                <a:gd name="connsiteY115" fmla="*/ 803910 h 832485"/>
                <a:gd name="connsiteX116" fmla="*/ 667703 w 866775"/>
                <a:gd name="connsiteY116" fmla="*/ 818198 h 832485"/>
                <a:gd name="connsiteX117" fmla="*/ 653415 w 866775"/>
                <a:gd name="connsiteY117" fmla="*/ 832485 h 832485"/>
                <a:gd name="connsiteX118" fmla="*/ 599123 w 866775"/>
                <a:gd name="connsiteY118" fmla="*/ 832485 h 832485"/>
                <a:gd name="connsiteX119" fmla="*/ 599123 w 866775"/>
                <a:gd name="connsiteY119" fmla="*/ 689610 h 832485"/>
                <a:gd name="connsiteX120" fmla="*/ 723900 w 866775"/>
                <a:gd name="connsiteY120" fmla="*/ 564833 h 832485"/>
                <a:gd name="connsiteX121" fmla="*/ 741998 w 866775"/>
                <a:gd name="connsiteY121" fmla="*/ 564833 h 832485"/>
                <a:gd name="connsiteX122" fmla="*/ 866775 w 866775"/>
                <a:gd name="connsiteY122" fmla="*/ 689610 h 832485"/>
                <a:gd name="connsiteX123" fmla="*/ 667703 w 866775"/>
                <a:gd name="connsiteY123" fmla="*/ 668655 h 832485"/>
                <a:gd name="connsiteX124" fmla="*/ 701993 w 866775"/>
                <a:gd name="connsiteY124" fmla="*/ 668655 h 832485"/>
                <a:gd name="connsiteX125" fmla="*/ 701993 w 866775"/>
                <a:gd name="connsiteY125" fmla="*/ 818198 h 832485"/>
                <a:gd name="connsiteX126" fmla="*/ 687705 w 866775"/>
                <a:gd name="connsiteY126" fmla="*/ 832485 h 832485"/>
                <a:gd name="connsiteX127" fmla="*/ 673418 w 866775"/>
                <a:gd name="connsiteY127" fmla="*/ 818198 h 832485"/>
                <a:gd name="connsiteX128" fmla="*/ 673418 w 866775"/>
                <a:gd name="connsiteY128" fmla="*/ 697230 h 832485"/>
                <a:gd name="connsiteX129" fmla="*/ 667703 w 866775"/>
                <a:gd name="connsiteY129" fmla="*/ 697230 h 832485"/>
                <a:gd name="connsiteX130" fmla="*/ 653415 w 866775"/>
                <a:gd name="connsiteY130" fmla="*/ 682943 h 832485"/>
                <a:gd name="connsiteX131" fmla="*/ 667703 w 866775"/>
                <a:gd name="connsiteY131" fmla="*/ 668655 h 832485"/>
                <a:gd name="connsiteX132" fmla="*/ 799148 w 866775"/>
                <a:gd name="connsiteY132" fmla="*/ 697230 h 832485"/>
                <a:gd name="connsiteX133" fmla="*/ 793433 w 866775"/>
                <a:gd name="connsiteY133" fmla="*/ 697230 h 832485"/>
                <a:gd name="connsiteX134" fmla="*/ 793433 w 866775"/>
                <a:gd name="connsiteY134" fmla="*/ 818198 h 832485"/>
                <a:gd name="connsiteX135" fmla="*/ 779145 w 866775"/>
                <a:gd name="connsiteY135" fmla="*/ 832485 h 832485"/>
                <a:gd name="connsiteX136" fmla="*/ 764858 w 866775"/>
                <a:gd name="connsiteY136" fmla="*/ 818198 h 832485"/>
                <a:gd name="connsiteX137" fmla="*/ 764858 w 866775"/>
                <a:gd name="connsiteY137" fmla="*/ 668655 h 832485"/>
                <a:gd name="connsiteX138" fmla="*/ 799148 w 866775"/>
                <a:gd name="connsiteY138" fmla="*/ 668655 h 832485"/>
                <a:gd name="connsiteX139" fmla="*/ 813435 w 866775"/>
                <a:gd name="connsiteY139" fmla="*/ 682943 h 832485"/>
                <a:gd name="connsiteX140" fmla="*/ 799148 w 866775"/>
                <a:gd name="connsiteY140" fmla="*/ 697230 h 832485"/>
                <a:gd name="connsiteX141" fmla="*/ 365760 w 866775"/>
                <a:gd name="connsiteY141" fmla="*/ 162878 h 832485"/>
                <a:gd name="connsiteX142" fmla="*/ 345758 w 866775"/>
                <a:gd name="connsiteY142" fmla="*/ 239077 h 832485"/>
                <a:gd name="connsiteX143" fmla="*/ 351473 w 866775"/>
                <a:gd name="connsiteY143" fmla="*/ 254318 h 832485"/>
                <a:gd name="connsiteX144" fmla="*/ 367665 w 866775"/>
                <a:gd name="connsiteY144" fmla="*/ 254318 h 832485"/>
                <a:gd name="connsiteX145" fmla="*/ 433388 w 866775"/>
                <a:gd name="connsiteY145" fmla="*/ 212408 h 832485"/>
                <a:gd name="connsiteX146" fmla="*/ 499110 w 866775"/>
                <a:gd name="connsiteY146" fmla="*/ 254318 h 832485"/>
                <a:gd name="connsiteX147" fmla="*/ 506730 w 866775"/>
                <a:gd name="connsiteY147" fmla="*/ 256223 h 832485"/>
                <a:gd name="connsiteX148" fmla="*/ 515303 w 866775"/>
                <a:gd name="connsiteY148" fmla="*/ 253365 h 832485"/>
                <a:gd name="connsiteX149" fmla="*/ 521018 w 866775"/>
                <a:gd name="connsiteY149" fmla="*/ 238125 h 832485"/>
                <a:gd name="connsiteX150" fmla="*/ 501015 w 866775"/>
                <a:gd name="connsiteY150" fmla="*/ 161925 h 832485"/>
                <a:gd name="connsiteX151" fmla="*/ 561975 w 866775"/>
                <a:gd name="connsiteY151" fmla="*/ 112395 h 832485"/>
                <a:gd name="connsiteX152" fmla="*/ 566738 w 866775"/>
                <a:gd name="connsiteY152" fmla="*/ 97155 h 832485"/>
                <a:gd name="connsiteX153" fmla="*/ 554355 w 866775"/>
                <a:gd name="connsiteY153" fmla="*/ 87630 h 832485"/>
                <a:gd name="connsiteX154" fmla="*/ 476250 w 866775"/>
                <a:gd name="connsiteY154" fmla="*/ 82868 h 832485"/>
                <a:gd name="connsiteX155" fmla="*/ 447675 w 866775"/>
                <a:gd name="connsiteY155" fmla="*/ 9525 h 832485"/>
                <a:gd name="connsiteX156" fmla="*/ 434340 w 866775"/>
                <a:gd name="connsiteY156" fmla="*/ 0 h 832485"/>
                <a:gd name="connsiteX157" fmla="*/ 421005 w 866775"/>
                <a:gd name="connsiteY157" fmla="*/ 9525 h 832485"/>
                <a:gd name="connsiteX158" fmla="*/ 392430 w 866775"/>
                <a:gd name="connsiteY158" fmla="*/ 82868 h 832485"/>
                <a:gd name="connsiteX159" fmla="*/ 314325 w 866775"/>
                <a:gd name="connsiteY159" fmla="*/ 87630 h 832485"/>
                <a:gd name="connsiteX160" fmla="*/ 301943 w 866775"/>
                <a:gd name="connsiteY160" fmla="*/ 97155 h 832485"/>
                <a:gd name="connsiteX161" fmla="*/ 306705 w 866775"/>
                <a:gd name="connsiteY161" fmla="*/ 112395 h 832485"/>
                <a:gd name="connsiteX162" fmla="*/ 365760 w 866775"/>
                <a:gd name="connsiteY162" fmla="*/ 162878 h 832485"/>
                <a:gd name="connsiteX163" fmla="*/ 402908 w 866775"/>
                <a:gd name="connsiteY163" fmla="*/ 112395 h 832485"/>
                <a:gd name="connsiteX164" fmla="*/ 415290 w 866775"/>
                <a:gd name="connsiteY164" fmla="*/ 102870 h 832485"/>
                <a:gd name="connsiteX165" fmla="*/ 433388 w 866775"/>
                <a:gd name="connsiteY165" fmla="*/ 55245 h 832485"/>
                <a:gd name="connsiteX166" fmla="*/ 451485 w 866775"/>
                <a:gd name="connsiteY166" fmla="*/ 102870 h 832485"/>
                <a:gd name="connsiteX167" fmla="*/ 463868 w 866775"/>
                <a:gd name="connsiteY167" fmla="*/ 112395 h 832485"/>
                <a:gd name="connsiteX168" fmla="*/ 514350 w 866775"/>
                <a:gd name="connsiteY168" fmla="*/ 115253 h 832485"/>
                <a:gd name="connsiteX169" fmla="*/ 475298 w 866775"/>
                <a:gd name="connsiteY169" fmla="*/ 147638 h 832485"/>
                <a:gd name="connsiteX170" fmla="*/ 470535 w 866775"/>
                <a:gd name="connsiteY170" fmla="*/ 161925 h 832485"/>
                <a:gd name="connsiteX171" fmla="*/ 483870 w 866775"/>
                <a:gd name="connsiteY171" fmla="*/ 211455 h 832485"/>
                <a:gd name="connsiteX172" fmla="*/ 441008 w 866775"/>
                <a:gd name="connsiteY172" fmla="*/ 183833 h 832485"/>
                <a:gd name="connsiteX173" fmla="*/ 433388 w 866775"/>
                <a:gd name="connsiteY173" fmla="*/ 181928 h 832485"/>
                <a:gd name="connsiteX174" fmla="*/ 425768 w 866775"/>
                <a:gd name="connsiteY174" fmla="*/ 183833 h 832485"/>
                <a:gd name="connsiteX175" fmla="*/ 382905 w 866775"/>
                <a:gd name="connsiteY175" fmla="*/ 211455 h 832485"/>
                <a:gd name="connsiteX176" fmla="*/ 396240 w 866775"/>
                <a:gd name="connsiteY176" fmla="*/ 161925 h 832485"/>
                <a:gd name="connsiteX177" fmla="*/ 391478 w 866775"/>
                <a:gd name="connsiteY177" fmla="*/ 147638 h 832485"/>
                <a:gd name="connsiteX178" fmla="*/ 352425 w 866775"/>
                <a:gd name="connsiteY178" fmla="*/ 115253 h 832485"/>
                <a:gd name="connsiteX179" fmla="*/ 402908 w 866775"/>
                <a:gd name="connsiteY179" fmla="*/ 112395 h 832485"/>
                <a:gd name="connsiteX180" fmla="*/ 701993 w 866775"/>
                <a:gd name="connsiteY180" fmla="*/ 347663 h 832485"/>
                <a:gd name="connsiteX181" fmla="*/ 709613 w 866775"/>
                <a:gd name="connsiteY181" fmla="*/ 349568 h 832485"/>
                <a:gd name="connsiteX182" fmla="*/ 718185 w 866775"/>
                <a:gd name="connsiteY182" fmla="*/ 346710 h 832485"/>
                <a:gd name="connsiteX183" fmla="*/ 723900 w 866775"/>
                <a:gd name="connsiteY183" fmla="*/ 331470 h 832485"/>
                <a:gd name="connsiteX184" fmla="*/ 708660 w 866775"/>
                <a:gd name="connsiteY184" fmla="*/ 272415 h 832485"/>
                <a:gd name="connsiteX185" fmla="*/ 755333 w 866775"/>
                <a:gd name="connsiteY185" fmla="*/ 234315 h 832485"/>
                <a:gd name="connsiteX186" fmla="*/ 760095 w 866775"/>
                <a:gd name="connsiteY186" fmla="*/ 219075 h 832485"/>
                <a:gd name="connsiteX187" fmla="*/ 747713 w 866775"/>
                <a:gd name="connsiteY187" fmla="*/ 209550 h 832485"/>
                <a:gd name="connsiteX188" fmla="*/ 686753 w 866775"/>
                <a:gd name="connsiteY188" fmla="*/ 205740 h 832485"/>
                <a:gd name="connsiteX189" fmla="*/ 664845 w 866775"/>
                <a:gd name="connsiteY189" fmla="*/ 149543 h 832485"/>
                <a:gd name="connsiteX190" fmla="*/ 651510 w 866775"/>
                <a:gd name="connsiteY190" fmla="*/ 140018 h 832485"/>
                <a:gd name="connsiteX191" fmla="*/ 638175 w 866775"/>
                <a:gd name="connsiteY191" fmla="*/ 149543 h 832485"/>
                <a:gd name="connsiteX192" fmla="*/ 616268 w 866775"/>
                <a:gd name="connsiteY192" fmla="*/ 205740 h 832485"/>
                <a:gd name="connsiteX193" fmla="*/ 555308 w 866775"/>
                <a:gd name="connsiteY193" fmla="*/ 209550 h 832485"/>
                <a:gd name="connsiteX194" fmla="*/ 542925 w 866775"/>
                <a:gd name="connsiteY194" fmla="*/ 219075 h 832485"/>
                <a:gd name="connsiteX195" fmla="*/ 547688 w 866775"/>
                <a:gd name="connsiteY195" fmla="*/ 234315 h 832485"/>
                <a:gd name="connsiteX196" fmla="*/ 594360 w 866775"/>
                <a:gd name="connsiteY196" fmla="*/ 272415 h 832485"/>
                <a:gd name="connsiteX197" fmla="*/ 579120 w 866775"/>
                <a:gd name="connsiteY197" fmla="*/ 331470 h 832485"/>
                <a:gd name="connsiteX198" fmla="*/ 584835 w 866775"/>
                <a:gd name="connsiteY198" fmla="*/ 346710 h 832485"/>
                <a:gd name="connsiteX199" fmla="*/ 601028 w 866775"/>
                <a:gd name="connsiteY199" fmla="*/ 346710 h 832485"/>
                <a:gd name="connsiteX200" fmla="*/ 652463 w 866775"/>
                <a:gd name="connsiteY200" fmla="*/ 313373 h 832485"/>
                <a:gd name="connsiteX201" fmla="*/ 701993 w 866775"/>
                <a:gd name="connsiteY201" fmla="*/ 347663 h 832485"/>
                <a:gd name="connsiteX202" fmla="*/ 614363 w 866775"/>
                <a:gd name="connsiteY202" fmla="*/ 303848 h 832485"/>
                <a:gd name="connsiteX203" fmla="*/ 622935 w 866775"/>
                <a:gd name="connsiteY203" fmla="*/ 271463 h 832485"/>
                <a:gd name="connsiteX204" fmla="*/ 618173 w 866775"/>
                <a:gd name="connsiteY204" fmla="*/ 257175 h 832485"/>
                <a:gd name="connsiteX205" fmla="*/ 592455 w 866775"/>
                <a:gd name="connsiteY205" fmla="*/ 236220 h 832485"/>
                <a:gd name="connsiteX206" fmla="*/ 625793 w 866775"/>
                <a:gd name="connsiteY206" fmla="*/ 234315 h 832485"/>
                <a:gd name="connsiteX207" fmla="*/ 638175 w 866775"/>
                <a:gd name="connsiteY207" fmla="*/ 224790 h 832485"/>
                <a:gd name="connsiteX208" fmla="*/ 650558 w 866775"/>
                <a:gd name="connsiteY208" fmla="*/ 193358 h 832485"/>
                <a:gd name="connsiteX209" fmla="*/ 662940 w 866775"/>
                <a:gd name="connsiteY209" fmla="*/ 224790 h 832485"/>
                <a:gd name="connsiteX210" fmla="*/ 675323 w 866775"/>
                <a:gd name="connsiteY210" fmla="*/ 234315 h 832485"/>
                <a:gd name="connsiteX211" fmla="*/ 708660 w 866775"/>
                <a:gd name="connsiteY211" fmla="*/ 236220 h 832485"/>
                <a:gd name="connsiteX212" fmla="*/ 682943 w 866775"/>
                <a:gd name="connsiteY212" fmla="*/ 257175 h 832485"/>
                <a:gd name="connsiteX213" fmla="*/ 678180 w 866775"/>
                <a:gd name="connsiteY213" fmla="*/ 271463 h 832485"/>
                <a:gd name="connsiteX214" fmla="*/ 686753 w 866775"/>
                <a:gd name="connsiteY214" fmla="*/ 303848 h 832485"/>
                <a:gd name="connsiteX215" fmla="*/ 659130 w 866775"/>
                <a:gd name="connsiteY215" fmla="*/ 285750 h 832485"/>
                <a:gd name="connsiteX216" fmla="*/ 643890 w 866775"/>
                <a:gd name="connsiteY216" fmla="*/ 285750 h 832485"/>
                <a:gd name="connsiteX217" fmla="*/ 614363 w 866775"/>
                <a:gd name="connsiteY217" fmla="*/ 303848 h 832485"/>
                <a:gd name="connsiteX218" fmla="*/ 273368 w 866775"/>
                <a:gd name="connsiteY218" fmla="*/ 273368 h 832485"/>
                <a:gd name="connsiteX219" fmla="*/ 320040 w 866775"/>
                <a:gd name="connsiteY219" fmla="*/ 235268 h 832485"/>
                <a:gd name="connsiteX220" fmla="*/ 324803 w 866775"/>
                <a:gd name="connsiteY220" fmla="*/ 220028 h 832485"/>
                <a:gd name="connsiteX221" fmla="*/ 312420 w 866775"/>
                <a:gd name="connsiteY221" fmla="*/ 210503 h 832485"/>
                <a:gd name="connsiteX222" fmla="*/ 251460 w 866775"/>
                <a:gd name="connsiteY222" fmla="*/ 206693 h 832485"/>
                <a:gd name="connsiteX223" fmla="*/ 229553 w 866775"/>
                <a:gd name="connsiteY223" fmla="*/ 150495 h 832485"/>
                <a:gd name="connsiteX224" fmla="*/ 216218 w 866775"/>
                <a:gd name="connsiteY224" fmla="*/ 140970 h 832485"/>
                <a:gd name="connsiteX225" fmla="*/ 202883 w 866775"/>
                <a:gd name="connsiteY225" fmla="*/ 150495 h 832485"/>
                <a:gd name="connsiteX226" fmla="*/ 180975 w 866775"/>
                <a:gd name="connsiteY226" fmla="*/ 206693 h 832485"/>
                <a:gd name="connsiteX227" fmla="*/ 120015 w 866775"/>
                <a:gd name="connsiteY227" fmla="*/ 210503 h 832485"/>
                <a:gd name="connsiteX228" fmla="*/ 107633 w 866775"/>
                <a:gd name="connsiteY228" fmla="*/ 220028 h 832485"/>
                <a:gd name="connsiteX229" fmla="*/ 112395 w 866775"/>
                <a:gd name="connsiteY229" fmla="*/ 235268 h 832485"/>
                <a:gd name="connsiteX230" fmla="*/ 159068 w 866775"/>
                <a:gd name="connsiteY230" fmla="*/ 273368 h 832485"/>
                <a:gd name="connsiteX231" fmla="*/ 143828 w 866775"/>
                <a:gd name="connsiteY231" fmla="*/ 332423 h 832485"/>
                <a:gd name="connsiteX232" fmla="*/ 149543 w 866775"/>
                <a:gd name="connsiteY232" fmla="*/ 347663 h 832485"/>
                <a:gd name="connsiteX233" fmla="*/ 165735 w 866775"/>
                <a:gd name="connsiteY233" fmla="*/ 347663 h 832485"/>
                <a:gd name="connsiteX234" fmla="*/ 217170 w 866775"/>
                <a:gd name="connsiteY234" fmla="*/ 314325 h 832485"/>
                <a:gd name="connsiteX235" fmla="*/ 268605 w 866775"/>
                <a:gd name="connsiteY235" fmla="*/ 347663 h 832485"/>
                <a:gd name="connsiteX236" fmla="*/ 276225 w 866775"/>
                <a:gd name="connsiteY236" fmla="*/ 349568 h 832485"/>
                <a:gd name="connsiteX237" fmla="*/ 284798 w 866775"/>
                <a:gd name="connsiteY237" fmla="*/ 346710 h 832485"/>
                <a:gd name="connsiteX238" fmla="*/ 290513 w 866775"/>
                <a:gd name="connsiteY238" fmla="*/ 331470 h 832485"/>
                <a:gd name="connsiteX239" fmla="*/ 273368 w 866775"/>
                <a:gd name="connsiteY239" fmla="*/ 273368 h 832485"/>
                <a:gd name="connsiteX240" fmla="*/ 243840 w 866775"/>
                <a:gd name="connsiteY240" fmla="*/ 271463 h 832485"/>
                <a:gd name="connsiteX241" fmla="*/ 252413 w 866775"/>
                <a:gd name="connsiteY241" fmla="*/ 303848 h 832485"/>
                <a:gd name="connsiteX242" fmla="*/ 223838 w 866775"/>
                <a:gd name="connsiteY242" fmla="*/ 285750 h 832485"/>
                <a:gd name="connsiteX243" fmla="*/ 216218 w 866775"/>
                <a:gd name="connsiteY243" fmla="*/ 283845 h 832485"/>
                <a:gd name="connsiteX244" fmla="*/ 208598 w 866775"/>
                <a:gd name="connsiteY244" fmla="*/ 285750 h 832485"/>
                <a:gd name="connsiteX245" fmla="*/ 180975 w 866775"/>
                <a:gd name="connsiteY245" fmla="*/ 303848 h 832485"/>
                <a:gd name="connsiteX246" fmla="*/ 189548 w 866775"/>
                <a:gd name="connsiteY246" fmla="*/ 271463 h 832485"/>
                <a:gd name="connsiteX247" fmla="*/ 184785 w 866775"/>
                <a:gd name="connsiteY247" fmla="*/ 257175 h 832485"/>
                <a:gd name="connsiteX248" fmla="*/ 159068 w 866775"/>
                <a:gd name="connsiteY248" fmla="*/ 236220 h 832485"/>
                <a:gd name="connsiteX249" fmla="*/ 192405 w 866775"/>
                <a:gd name="connsiteY249" fmla="*/ 234315 h 832485"/>
                <a:gd name="connsiteX250" fmla="*/ 204788 w 866775"/>
                <a:gd name="connsiteY250" fmla="*/ 224790 h 832485"/>
                <a:gd name="connsiteX251" fmla="*/ 217170 w 866775"/>
                <a:gd name="connsiteY251" fmla="*/ 193358 h 832485"/>
                <a:gd name="connsiteX252" fmla="*/ 229553 w 866775"/>
                <a:gd name="connsiteY252" fmla="*/ 224790 h 832485"/>
                <a:gd name="connsiteX253" fmla="*/ 241935 w 866775"/>
                <a:gd name="connsiteY253" fmla="*/ 234315 h 832485"/>
                <a:gd name="connsiteX254" fmla="*/ 275273 w 866775"/>
                <a:gd name="connsiteY254" fmla="*/ 236220 h 832485"/>
                <a:gd name="connsiteX255" fmla="*/ 249555 w 866775"/>
                <a:gd name="connsiteY255" fmla="*/ 257175 h 832485"/>
                <a:gd name="connsiteX256" fmla="*/ 243840 w 866775"/>
                <a:gd name="connsiteY256" fmla="*/ 271463 h 83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866775" h="832485">
                  <a:moveTo>
                    <a:pt x="433388" y="394335"/>
                  </a:moveTo>
                  <a:cubicBezTo>
                    <a:pt x="392430" y="394335"/>
                    <a:pt x="359093" y="427673"/>
                    <a:pt x="359093" y="468630"/>
                  </a:cubicBezTo>
                  <a:cubicBezTo>
                    <a:pt x="359093" y="509588"/>
                    <a:pt x="392430" y="542925"/>
                    <a:pt x="433388" y="542925"/>
                  </a:cubicBezTo>
                  <a:cubicBezTo>
                    <a:pt x="474345" y="542925"/>
                    <a:pt x="507683" y="509588"/>
                    <a:pt x="507683" y="468630"/>
                  </a:cubicBezTo>
                  <a:cubicBezTo>
                    <a:pt x="507683" y="427673"/>
                    <a:pt x="474345" y="394335"/>
                    <a:pt x="433388" y="394335"/>
                  </a:cubicBezTo>
                  <a:close/>
                  <a:moveTo>
                    <a:pt x="433388" y="513398"/>
                  </a:moveTo>
                  <a:cubicBezTo>
                    <a:pt x="408623" y="513398"/>
                    <a:pt x="387668" y="493395"/>
                    <a:pt x="387668" y="467678"/>
                  </a:cubicBezTo>
                  <a:cubicBezTo>
                    <a:pt x="387668" y="441960"/>
                    <a:pt x="407670" y="421958"/>
                    <a:pt x="433388" y="421958"/>
                  </a:cubicBezTo>
                  <a:cubicBezTo>
                    <a:pt x="459105" y="421958"/>
                    <a:pt x="479108" y="441960"/>
                    <a:pt x="479108" y="467678"/>
                  </a:cubicBezTo>
                  <a:cubicBezTo>
                    <a:pt x="479108" y="493395"/>
                    <a:pt x="458153" y="513398"/>
                    <a:pt x="433388" y="513398"/>
                  </a:cubicBezTo>
                  <a:close/>
                  <a:moveTo>
                    <a:pt x="566738" y="689610"/>
                  </a:moveTo>
                  <a:lnTo>
                    <a:pt x="566738" y="832485"/>
                  </a:lnTo>
                  <a:lnTo>
                    <a:pt x="512445" y="832485"/>
                  </a:lnTo>
                  <a:cubicBezTo>
                    <a:pt x="504825" y="832485"/>
                    <a:pt x="498158" y="825818"/>
                    <a:pt x="498158" y="818198"/>
                  </a:cubicBezTo>
                  <a:cubicBezTo>
                    <a:pt x="498158" y="810578"/>
                    <a:pt x="504825" y="803910"/>
                    <a:pt x="512445" y="803910"/>
                  </a:cubicBezTo>
                  <a:lnTo>
                    <a:pt x="538163" y="803910"/>
                  </a:lnTo>
                  <a:lnTo>
                    <a:pt x="538163" y="689610"/>
                  </a:lnTo>
                  <a:cubicBezTo>
                    <a:pt x="538163" y="636270"/>
                    <a:pt x="495300" y="593408"/>
                    <a:pt x="441960" y="593408"/>
                  </a:cubicBezTo>
                  <a:lnTo>
                    <a:pt x="423863" y="593408"/>
                  </a:lnTo>
                  <a:cubicBezTo>
                    <a:pt x="370523" y="593408"/>
                    <a:pt x="327660" y="636270"/>
                    <a:pt x="327660" y="689610"/>
                  </a:cubicBezTo>
                  <a:lnTo>
                    <a:pt x="327660" y="803910"/>
                  </a:lnTo>
                  <a:lnTo>
                    <a:pt x="353378" y="803910"/>
                  </a:lnTo>
                  <a:cubicBezTo>
                    <a:pt x="360998" y="803910"/>
                    <a:pt x="367665" y="810578"/>
                    <a:pt x="367665" y="818198"/>
                  </a:cubicBezTo>
                  <a:cubicBezTo>
                    <a:pt x="367665" y="825818"/>
                    <a:pt x="360998" y="832485"/>
                    <a:pt x="353378" y="832485"/>
                  </a:cubicBezTo>
                  <a:lnTo>
                    <a:pt x="300038" y="832485"/>
                  </a:lnTo>
                  <a:lnTo>
                    <a:pt x="300038" y="689610"/>
                  </a:lnTo>
                  <a:cubicBezTo>
                    <a:pt x="300038" y="621030"/>
                    <a:pt x="356235" y="564833"/>
                    <a:pt x="424815" y="564833"/>
                  </a:cubicBezTo>
                  <a:lnTo>
                    <a:pt x="442913" y="564833"/>
                  </a:lnTo>
                  <a:cubicBezTo>
                    <a:pt x="511493" y="564833"/>
                    <a:pt x="566738" y="621030"/>
                    <a:pt x="566738" y="689610"/>
                  </a:cubicBezTo>
                  <a:close/>
                  <a:moveTo>
                    <a:pt x="367665" y="668655"/>
                  </a:moveTo>
                  <a:lnTo>
                    <a:pt x="401955" y="668655"/>
                  </a:lnTo>
                  <a:lnTo>
                    <a:pt x="401955" y="818198"/>
                  </a:lnTo>
                  <a:cubicBezTo>
                    <a:pt x="401955" y="825818"/>
                    <a:pt x="395288" y="832485"/>
                    <a:pt x="387668" y="832485"/>
                  </a:cubicBezTo>
                  <a:cubicBezTo>
                    <a:pt x="380048" y="832485"/>
                    <a:pt x="373380" y="825818"/>
                    <a:pt x="373380" y="818198"/>
                  </a:cubicBezTo>
                  <a:lnTo>
                    <a:pt x="373380" y="697230"/>
                  </a:lnTo>
                  <a:lnTo>
                    <a:pt x="367665" y="697230"/>
                  </a:lnTo>
                  <a:cubicBezTo>
                    <a:pt x="360045" y="697230"/>
                    <a:pt x="353378" y="690563"/>
                    <a:pt x="353378" y="682943"/>
                  </a:cubicBezTo>
                  <a:cubicBezTo>
                    <a:pt x="353378" y="675323"/>
                    <a:pt x="360045" y="668655"/>
                    <a:pt x="367665" y="668655"/>
                  </a:cubicBezTo>
                  <a:close/>
                  <a:moveTo>
                    <a:pt x="499110" y="697230"/>
                  </a:moveTo>
                  <a:lnTo>
                    <a:pt x="493395" y="697230"/>
                  </a:lnTo>
                  <a:lnTo>
                    <a:pt x="493395" y="818198"/>
                  </a:lnTo>
                  <a:cubicBezTo>
                    <a:pt x="493395" y="825818"/>
                    <a:pt x="486728" y="832485"/>
                    <a:pt x="479108" y="832485"/>
                  </a:cubicBezTo>
                  <a:cubicBezTo>
                    <a:pt x="471488" y="832485"/>
                    <a:pt x="464820" y="825818"/>
                    <a:pt x="464820" y="818198"/>
                  </a:cubicBezTo>
                  <a:lnTo>
                    <a:pt x="464820" y="668655"/>
                  </a:lnTo>
                  <a:lnTo>
                    <a:pt x="499110" y="668655"/>
                  </a:lnTo>
                  <a:cubicBezTo>
                    <a:pt x="506730" y="668655"/>
                    <a:pt x="513398" y="675323"/>
                    <a:pt x="513398" y="682943"/>
                  </a:cubicBezTo>
                  <a:cubicBezTo>
                    <a:pt x="513398" y="690563"/>
                    <a:pt x="506730" y="697230"/>
                    <a:pt x="499110" y="697230"/>
                  </a:cubicBezTo>
                  <a:close/>
                  <a:moveTo>
                    <a:pt x="133350" y="541973"/>
                  </a:moveTo>
                  <a:cubicBezTo>
                    <a:pt x="174308" y="541973"/>
                    <a:pt x="207645" y="508635"/>
                    <a:pt x="207645" y="467678"/>
                  </a:cubicBezTo>
                  <a:cubicBezTo>
                    <a:pt x="207645" y="426720"/>
                    <a:pt x="174308" y="393383"/>
                    <a:pt x="133350" y="393383"/>
                  </a:cubicBezTo>
                  <a:cubicBezTo>
                    <a:pt x="92393" y="393383"/>
                    <a:pt x="59055" y="426720"/>
                    <a:pt x="59055" y="467678"/>
                  </a:cubicBezTo>
                  <a:cubicBezTo>
                    <a:pt x="59055" y="508635"/>
                    <a:pt x="92393" y="541973"/>
                    <a:pt x="133350" y="541973"/>
                  </a:cubicBezTo>
                  <a:close/>
                  <a:moveTo>
                    <a:pt x="133350" y="422910"/>
                  </a:moveTo>
                  <a:cubicBezTo>
                    <a:pt x="158115" y="422910"/>
                    <a:pt x="179070" y="442913"/>
                    <a:pt x="179070" y="468630"/>
                  </a:cubicBezTo>
                  <a:cubicBezTo>
                    <a:pt x="179070" y="494348"/>
                    <a:pt x="159068" y="514350"/>
                    <a:pt x="133350" y="514350"/>
                  </a:cubicBezTo>
                  <a:cubicBezTo>
                    <a:pt x="107633" y="514350"/>
                    <a:pt x="87630" y="494348"/>
                    <a:pt x="87630" y="468630"/>
                  </a:cubicBezTo>
                  <a:cubicBezTo>
                    <a:pt x="87630" y="442913"/>
                    <a:pt x="108585" y="422910"/>
                    <a:pt x="133350" y="422910"/>
                  </a:cubicBezTo>
                  <a:close/>
                  <a:moveTo>
                    <a:pt x="266700" y="689610"/>
                  </a:moveTo>
                  <a:lnTo>
                    <a:pt x="266700" y="832485"/>
                  </a:lnTo>
                  <a:lnTo>
                    <a:pt x="212408" y="832485"/>
                  </a:lnTo>
                  <a:cubicBezTo>
                    <a:pt x="204788" y="832485"/>
                    <a:pt x="198120" y="825818"/>
                    <a:pt x="198120" y="818198"/>
                  </a:cubicBezTo>
                  <a:cubicBezTo>
                    <a:pt x="198120" y="810578"/>
                    <a:pt x="204788" y="803910"/>
                    <a:pt x="212408" y="803910"/>
                  </a:cubicBezTo>
                  <a:lnTo>
                    <a:pt x="238125" y="803910"/>
                  </a:lnTo>
                  <a:lnTo>
                    <a:pt x="238125" y="689610"/>
                  </a:lnTo>
                  <a:cubicBezTo>
                    <a:pt x="238125" y="636270"/>
                    <a:pt x="195263" y="593408"/>
                    <a:pt x="141923" y="593408"/>
                  </a:cubicBezTo>
                  <a:lnTo>
                    <a:pt x="123825" y="593408"/>
                  </a:lnTo>
                  <a:cubicBezTo>
                    <a:pt x="70485" y="593408"/>
                    <a:pt x="27623" y="636270"/>
                    <a:pt x="27623" y="689610"/>
                  </a:cubicBezTo>
                  <a:lnTo>
                    <a:pt x="27623" y="803910"/>
                  </a:lnTo>
                  <a:lnTo>
                    <a:pt x="53340" y="803910"/>
                  </a:lnTo>
                  <a:cubicBezTo>
                    <a:pt x="60960" y="803910"/>
                    <a:pt x="67628" y="810578"/>
                    <a:pt x="67628" y="818198"/>
                  </a:cubicBezTo>
                  <a:cubicBezTo>
                    <a:pt x="67628" y="825818"/>
                    <a:pt x="60960" y="832485"/>
                    <a:pt x="53340" y="832485"/>
                  </a:cubicBezTo>
                  <a:lnTo>
                    <a:pt x="0" y="832485"/>
                  </a:lnTo>
                  <a:lnTo>
                    <a:pt x="0" y="689610"/>
                  </a:lnTo>
                  <a:cubicBezTo>
                    <a:pt x="0" y="621030"/>
                    <a:pt x="56197" y="564833"/>
                    <a:pt x="124778" y="564833"/>
                  </a:cubicBezTo>
                  <a:lnTo>
                    <a:pt x="142875" y="564833"/>
                  </a:lnTo>
                  <a:cubicBezTo>
                    <a:pt x="211455" y="564833"/>
                    <a:pt x="266700" y="621030"/>
                    <a:pt x="266700" y="689610"/>
                  </a:cubicBezTo>
                  <a:close/>
                  <a:moveTo>
                    <a:pt x="67628" y="668655"/>
                  </a:moveTo>
                  <a:lnTo>
                    <a:pt x="101918" y="668655"/>
                  </a:lnTo>
                  <a:lnTo>
                    <a:pt x="101918" y="818198"/>
                  </a:lnTo>
                  <a:cubicBezTo>
                    <a:pt x="101918" y="825818"/>
                    <a:pt x="95250" y="832485"/>
                    <a:pt x="87630" y="832485"/>
                  </a:cubicBezTo>
                  <a:cubicBezTo>
                    <a:pt x="80010" y="832485"/>
                    <a:pt x="73343" y="825818"/>
                    <a:pt x="73343" y="818198"/>
                  </a:cubicBezTo>
                  <a:lnTo>
                    <a:pt x="73343" y="697230"/>
                  </a:lnTo>
                  <a:lnTo>
                    <a:pt x="67628" y="697230"/>
                  </a:lnTo>
                  <a:cubicBezTo>
                    <a:pt x="60008" y="697230"/>
                    <a:pt x="53340" y="690563"/>
                    <a:pt x="53340" y="682943"/>
                  </a:cubicBezTo>
                  <a:cubicBezTo>
                    <a:pt x="53340" y="675323"/>
                    <a:pt x="60008" y="668655"/>
                    <a:pt x="67628" y="668655"/>
                  </a:cubicBezTo>
                  <a:close/>
                  <a:moveTo>
                    <a:pt x="199073" y="697230"/>
                  </a:moveTo>
                  <a:lnTo>
                    <a:pt x="193358" y="697230"/>
                  </a:lnTo>
                  <a:lnTo>
                    <a:pt x="193358" y="818198"/>
                  </a:lnTo>
                  <a:cubicBezTo>
                    <a:pt x="193358" y="825818"/>
                    <a:pt x="186690" y="832485"/>
                    <a:pt x="179070" y="832485"/>
                  </a:cubicBezTo>
                  <a:cubicBezTo>
                    <a:pt x="171450" y="832485"/>
                    <a:pt x="164783" y="825818"/>
                    <a:pt x="164783" y="818198"/>
                  </a:cubicBezTo>
                  <a:lnTo>
                    <a:pt x="164783" y="668655"/>
                  </a:lnTo>
                  <a:lnTo>
                    <a:pt x="199073" y="668655"/>
                  </a:lnTo>
                  <a:cubicBezTo>
                    <a:pt x="206693" y="668655"/>
                    <a:pt x="213360" y="675323"/>
                    <a:pt x="213360" y="682943"/>
                  </a:cubicBezTo>
                  <a:cubicBezTo>
                    <a:pt x="213360" y="690563"/>
                    <a:pt x="206693" y="697230"/>
                    <a:pt x="199073" y="697230"/>
                  </a:cubicBezTo>
                  <a:close/>
                  <a:moveTo>
                    <a:pt x="659130" y="467678"/>
                  </a:moveTo>
                  <a:cubicBezTo>
                    <a:pt x="659130" y="508635"/>
                    <a:pt x="692468" y="541973"/>
                    <a:pt x="733425" y="541973"/>
                  </a:cubicBezTo>
                  <a:cubicBezTo>
                    <a:pt x="774383" y="541973"/>
                    <a:pt x="807720" y="508635"/>
                    <a:pt x="807720" y="467678"/>
                  </a:cubicBezTo>
                  <a:cubicBezTo>
                    <a:pt x="807720" y="426720"/>
                    <a:pt x="774383" y="393383"/>
                    <a:pt x="733425" y="393383"/>
                  </a:cubicBezTo>
                  <a:cubicBezTo>
                    <a:pt x="692468" y="393383"/>
                    <a:pt x="659130" y="427673"/>
                    <a:pt x="659130" y="467678"/>
                  </a:cubicBezTo>
                  <a:close/>
                  <a:moveTo>
                    <a:pt x="779145" y="467678"/>
                  </a:moveTo>
                  <a:cubicBezTo>
                    <a:pt x="779145" y="492443"/>
                    <a:pt x="759143" y="513398"/>
                    <a:pt x="733425" y="513398"/>
                  </a:cubicBezTo>
                  <a:cubicBezTo>
                    <a:pt x="707708" y="513398"/>
                    <a:pt x="687705" y="493395"/>
                    <a:pt x="687705" y="467678"/>
                  </a:cubicBezTo>
                  <a:cubicBezTo>
                    <a:pt x="687705" y="441960"/>
                    <a:pt x="707708" y="421958"/>
                    <a:pt x="733425" y="421958"/>
                  </a:cubicBezTo>
                  <a:cubicBezTo>
                    <a:pt x="759143" y="421958"/>
                    <a:pt x="779145" y="442913"/>
                    <a:pt x="779145" y="467678"/>
                  </a:cubicBezTo>
                  <a:close/>
                  <a:moveTo>
                    <a:pt x="866775" y="689610"/>
                  </a:moveTo>
                  <a:lnTo>
                    <a:pt x="866775" y="832485"/>
                  </a:lnTo>
                  <a:lnTo>
                    <a:pt x="812483" y="832485"/>
                  </a:lnTo>
                  <a:cubicBezTo>
                    <a:pt x="804863" y="832485"/>
                    <a:pt x="798195" y="825818"/>
                    <a:pt x="798195" y="818198"/>
                  </a:cubicBezTo>
                  <a:cubicBezTo>
                    <a:pt x="798195" y="810578"/>
                    <a:pt x="804863" y="803910"/>
                    <a:pt x="812483" y="803910"/>
                  </a:cubicBezTo>
                  <a:lnTo>
                    <a:pt x="838200" y="803910"/>
                  </a:lnTo>
                  <a:lnTo>
                    <a:pt x="838200" y="689610"/>
                  </a:lnTo>
                  <a:cubicBezTo>
                    <a:pt x="838200" y="636270"/>
                    <a:pt x="795338" y="593408"/>
                    <a:pt x="741998" y="593408"/>
                  </a:cubicBezTo>
                  <a:lnTo>
                    <a:pt x="723900" y="593408"/>
                  </a:lnTo>
                  <a:cubicBezTo>
                    <a:pt x="670560" y="593408"/>
                    <a:pt x="627698" y="636270"/>
                    <a:pt x="627698" y="689610"/>
                  </a:cubicBezTo>
                  <a:lnTo>
                    <a:pt x="627698" y="803910"/>
                  </a:lnTo>
                  <a:lnTo>
                    <a:pt x="653415" y="803910"/>
                  </a:lnTo>
                  <a:cubicBezTo>
                    <a:pt x="661035" y="803910"/>
                    <a:pt x="667703" y="810578"/>
                    <a:pt x="667703" y="818198"/>
                  </a:cubicBezTo>
                  <a:cubicBezTo>
                    <a:pt x="667703" y="825818"/>
                    <a:pt x="661035" y="832485"/>
                    <a:pt x="653415" y="832485"/>
                  </a:cubicBezTo>
                  <a:lnTo>
                    <a:pt x="599123" y="832485"/>
                  </a:lnTo>
                  <a:lnTo>
                    <a:pt x="599123" y="689610"/>
                  </a:lnTo>
                  <a:cubicBezTo>
                    <a:pt x="599123" y="621030"/>
                    <a:pt x="655320" y="564833"/>
                    <a:pt x="723900" y="564833"/>
                  </a:cubicBezTo>
                  <a:lnTo>
                    <a:pt x="741998" y="564833"/>
                  </a:lnTo>
                  <a:cubicBezTo>
                    <a:pt x="811530" y="564833"/>
                    <a:pt x="866775" y="621030"/>
                    <a:pt x="866775" y="689610"/>
                  </a:cubicBezTo>
                  <a:close/>
                  <a:moveTo>
                    <a:pt x="667703" y="668655"/>
                  </a:moveTo>
                  <a:lnTo>
                    <a:pt x="701993" y="668655"/>
                  </a:lnTo>
                  <a:lnTo>
                    <a:pt x="701993" y="818198"/>
                  </a:lnTo>
                  <a:cubicBezTo>
                    <a:pt x="701993" y="825818"/>
                    <a:pt x="695325" y="832485"/>
                    <a:pt x="687705" y="832485"/>
                  </a:cubicBezTo>
                  <a:cubicBezTo>
                    <a:pt x="680085" y="832485"/>
                    <a:pt x="673418" y="825818"/>
                    <a:pt x="673418" y="818198"/>
                  </a:cubicBezTo>
                  <a:lnTo>
                    <a:pt x="673418" y="697230"/>
                  </a:lnTo>
                  <a:lnTo>
                    <a:pt x="667703" y="697230"/>
                  </a:lnTo>
                  <a:cubicBezTo>
                    <a:pt x="660083" y="697230"/>
                    <a:pt x="653415" y="690563"/>
                    <a:pt x="653415" y="682943"/>
                  </a:cubicBezTo>
                  <a:cubicBezTo>
                    <a:pt x="653415" y="675323"/>
                    <a:pt x="660083" y="668655"/>
                    <a:pt x="667703" y="668655"/>
                  </a:cubicBezTo>
                  <a:close/>
                  <a:moveTo>
                    <a:pt x="799148" y="697230"/>
                  </a:moveTo>
                  <a:lnTo>
                    <a:pt x="793433" y="697230"/>
                  </a:lnTo>
                  <a:lnTo>
                    <a:pt x="793433" y="818198"/>
                  </a:lnTo>
                  <a:cubicBezTo>
                    <a:pt x="793433" y="825818"/>
                    <a:pt x="786765" y="832485"/>
                    <a:pt x="779145" y="832485"/>
                  </a:cubicBezTo>
                  <a:cubicBezTo>
                    <a:pt x="771525" y="832485"/>
                    <a:pt x="764858" y="825818"/>
                    <a:pt x="764858" y="818198"/>
                  </a:cubicBezTo>
                  <a:lnTo>
                    <a:pt x="764858" y="668655"/>
                  </a:lnTo>
                  <a:lnTo>
                    <a:pt x="799148" y="668655"/>
                  </a:lnTo>
                  <a:cubicBezTo>
                    <a:pt x="806768" y="668655"/>
                    <a:pt x="813435" y="675323"/>
                    <a:pt x="813435" y="682943"/>
                  </a:cubicBezTo>
                  <a:cubicBezTo>
                    <a:pt x="813435" y="690563"/>
                    <a:pt x="806768" y="697230"/>
                    <a:pt x="799148" y="697230"/>
                  </a:cubicBezTo>
                  <a:close/>
                  <a:moveTo>
                    <a:pt x="365760" y="162878"/>
                  </a:moveTo>
                  <a:lnTo>
                    <a:pt x="345758" y="239077"/>
                  </a:lnTo>
                  <a:cubicBezTo>
                    <a:pt x="343853" y="244793"/>
                    <a:pt x="346710" y="250508"/>
                    <a:pt x="351473" y="254318"/>
                  </a:cubicBezTo>
                  <a:cubicBezTo>
                    <a:pt x="356235" y="258127"/>
                    <a:pt x="362903" y="258127"/>
                    <a:pt x="367665" y="254318"/>
                  </a:cubicBezTo>
                  <a:lnTo>
                    <a:pt x="433388" y="212408"/>
                  </a:lnTo>
                  <a:lnTo>
                    <a:pt x="499110" y="254318"/>
                  </a:lnTo>
                  <a:cubicBezTo>
                    <a:pt x="501015" y="256223"/>
                    <a:pt x="503873" y="256223"/>
                    <a:pt x="506730" y="256223"/>
                  </a:cubicBezTo>
                  <a:cubicBezTo>
                    <a:pt x="509588" y="256223"/>
                    <a:pt x="512445" y="255270"/>
                    <a:pt x="515303" y="253365"/>
                  </a:cubicBezTo>
                  <a:cubicBezTo>
                    <a:pt x="520065" y="249555"/>
                    <a:pt x="521970" y="243840"/>
                    <a:pt x="521018" y="238125"/>
                  </a:cubicBezTo>
                  <a:lnTo>
                    <a:pt x="501015" y="161925"/>
                  </a:lnTo>
                  <a:lnTo>
                    <a:pt x="561975" y="112395"/>
                  </a:lnTo>
                  <a:cubicBezTo>
                    <a:pt x="566738" y="108585"/>
                    <a:pt x="568643" y="102870"/>
                    <a:pt x="566738" y="97155"/>
                  </a:cubicBezTo>
                  <a:cubicBezTo>
                    <a:pt x="564833" y="91440"/>
                    <a:pt x="560070" y="87630"/>
                    <a:pt x="554355" y="87630"/>
                  </a:cubicBezTo>
                  <a:lnTo>
                    <a:pt x="476250" y="82868"/>
                  </a:lnTo>
                  <a:lnTo>
                    <a:pt x="447675" y="9525"/>
                  </a:lnTo>
                  <a:cubicBezTo>
                    <a:pt x="445770" y="3810"/>
                    <a:pt x="440055" y="0"/>
                    <a:pt x="434340" y="0"/>
                  </a:cubicBezTo>
                  <a:cubicBezTo>
                    <a:pt x="428625" y="0"/>
                    <a:pt x="422910" y="3810"/>
                    <a:pt x="421005" y="9525"/>
                  </a:cubicBezTo>
                  <a:lnTo>
                    <a:pt x="392430" y="82868"/>
                  </a:lnTo>
                  <a:lnTo>
                    <a:pt x="314325" y="87630"/>
                  </a:lnTo>
                  <a:cubicBezTo>
                    <a:pt x="308610" y="87630"/>
                    <a:pt x="302895" y="91440"/>
                    <a:pt x="301943" y="97155"/>
                  </a:cubicBezTo>
                  <a:cubicBezTo>
                    <a:pt x="300038" y="102870"/>
                    <a:pt x="301943" y="108585"/>
                    <a:pt x="306705" y="112395"/>
                  </a:cubicBezTo>
                  <a:lnTo>
                    <a:pt x="365760" y="162878"/>
                  </a:lnTo>
                  <a:close/>
                  <a:moveTo>
                    <a:pt x="402908" y="112395"/>
                  </a:moveTo>
                  <a:cubicBezTo>
                    <a:pt x="408623" y="112395"/>
                    <a:pt x="413385" y="108585"/>
                    <a:pt x="415290" y="102870"/>
                  </a:cubicBezTo>
                  <a:lnTo>
                    <a:pt x="433388" y="55245"/>
                  </a:lnTo>
                  <a:lnTo>
                    <a:pt x="451485" y="102870"/>
                  </a:lnTo>
                  <a:cubicBezTo>
                    <a:pt x="453390" y="107632"/>
                    <a:pt x="458153" y="111443"/>
                    <a:pt x="463868" y="112395"/>
                  </a:cubicBezTo>
                  <a:lnTo>
                    <a:pt x="514350" y="115253"/>
                  </a:lnTo>
                  <a:lnTo>
                    <a:pt x="475298" y="147638"/>
                  </a:lnTo>
                  <a:cubicBezTo>
                    <a:pt x="470535" y="151448"/>
                    <a:pt x="468630" y="157163"/>
                    <a:pt x="470535" y="161925"/>
                  </a:cubicBezTo>
                  <a:lnTo>
                    <a:pt x="483870" y="211455"/>
                  </a:lnTo>
                  <a:lnTo>
                    <a:pt x="441008" y="183833"/>
                  </a:lnTo>
                  <a:cubicBezTo>
                    <a:pt x="439103" y="181928"/>
                    <a:pt x="436245" y="181928"/>
                    <a:pt x="433388" y="181928"/>
                  </a:cubicBezTo>
                  <a:cubicBezTo>
                    <a:pt x="430530" y="181928"/>
                    <a:pt x="427673" y="182880"/>
                    <a:pt x="425768" y="183833"/>
                  </a:cubicBezTo>
                  <a:lnTo>
                    <a:pt x="382905" y="211455"/>
                  </a:lnTo>
                  <a:lnTo>
                    <a:pt x="396240" y="161925"/>
                  </a:lnTo>
                  <a:cubicBezTo>
                    <a:pt x="398145" y="156210"/>
                    <a:pt x="396240" y="150495"/>
                    <a:pt x="391478" y="147638"/>
                  </a:cubicBezTo>
                  <a:lnTo>
                    <a:pt x="352425" y="115253"/>
                  </a:lnTo>
                  <a:lnTo>
                    <a:pt x="402908" y="112395"/>
                  </a:lnTo>
                  <a:close/>
                  <a:moveTo>
                    <a:pt x="701993" y="347663"/>
                  </a:moveTo>
                  <a:cubicBezTo>
                    <a:pt x="703898" y="349568"/>
                    <a:pt x="706755" y="349568"/>
                    <a:pt x="709613" y="349568"/>
                  </a:cubicBezTo>
                  <a:cubicBezTo>
                    <a:pt x="712470" y="349568"/>
                    <a:pt x="715328" y="348615"/>
                    <a:pt x="718185" y="346710"/>
                  </a:cubicBezTo>
                  <a:cubicBezTo>
                    <a:pt x="722948" y="342900"/>
                    <a:pt x="724853" y="337185"/>
                    <a:pt x="723900" y="331470"/>
                  </a:cubicBezTo>
                  <a:lnTo>
                    <a:pt x="708660" y="272415"/>
                  </a:lnTo>
                  <a:lnTo>
                    <a:pt x="755333" y="234315"/>
                  </a:lnTo>
                  <a:cubicBezTo>
                    <a:pt x="760095" y="230505"/>
                    <a:pt x="762000" y="224790"/>
                    <a:pt x="760095" y="219075"/>
                  </a:cubicBezTo>
                  <a:cubicBezTo>
                    <a:pt x="758190" y="213360"/>
                    <a:pt x="753428" y="209550"/>
                    <a:pt x="747713" y="209550"/>
                  </a:cubicBezTo>
                  <a:lnTo>
                    <a:pt x="686753" y="205740"/>
                  </a:lnTo>
                  <a:lnTo>
                    <a:pt x="664845" y="149543"/>
                  </a:lnTo>
                  <a:cubicBezTo>
                    <a:pt x="662940" y="143828"/>
                    <a:pt x="657225" y="140018"/>
                    <a:pt x="651510" y="140018"/>
                  </a:cubicBezTo>
                  <a:cubicBezTo>
                    <a:pt x="645795" y="140018"/>
                    <a:pt x="640080" y="143828"/>
                    <a:pt x="638175" y="149543"/>
                  </a:cubicBezTo>
                  <a:lnTo>
                    <a:pt x="616268" y="205740"/>
                  </a:lnTo>
                  <a:lnTo>
                    <a:pt x="555308" y="209550"/>
                  </a:lnTo>
                  <a:cubicBezTo>
                    <a:pt x="549593" y="209550"/>
                    <a:pt x="543878" y="213360"/>
                    <a:pt x="542925" y="219075"/>
                  </a:cubicBezTo>
                  <a:cubicBezTo>
                    <a:pt x="541020" y="224790"/>
                    <a:pt x="542925" y="230505"/>
                    <a:pt x="547688" y="234315"/>
                  </a:cubicBezTo>
                  <a:lnTo>
                    <a:pt x="594360" y="272415"/>
                  </a:lnTo>
                  <a:lnTo>
                    <a:pt x="579120" y="331470"/>
                  </a:lnTo>
                  <a:cubicBezTo>
                    <a:pt x="577215" y="337185"/>
                    <a:pt x="580073" y="342900"/>
                    <a:pt x="584835" y="346710"/>
                  </a:cubicBezTo>
                  <a:cubicBezTo>
                    <a:pt x="589598" y="350520"/>
                    <a:pt x="596265" y="350520"/>
                    <a:pt x="601028" y="346710"/>
                  </a:cubicBezTo>
                  <a:lnTo>
                    <a:pt x="652463" y="313373"/>
                  </a:lnTo>
                  <a:lnTo>
                    <a:pt x="701993" y="347663"/>
                  </a:lnTo>
                  <a:close/>
                  <a:moveTo>
                    <a:pt x="614363" y="303848"/>
                  </a:moveTo>
                  <a:lnTo>
                    <a:pt x="622935" y="271463"/>
                  </a:lnTo>
                  <a:cubicBezTo>
                    <a:pt x="624840" y="265748"/>
                    <a:pt x="622935" y="260033"/>
                    <a:pt x="618173" y="257175"/>
                  </a:cubicBezTo>
                  <a:lnTo>
                    <a:pt x="592455" y="236220"/>
                  </a:lnTo>
                  <a:lnTo>
                    <a:pt x="625793" y="234315"/>
                  </a:lnTo>
                  <a:cubicBezTo>
                    <a:pt x="631508" y="234315"/>
                    <a:pt x="636270" y="230505"/>
                    <a:pt x="638175" y="224790"/>
                  </a:cubicBezTo>
                  <a:lnTo>
                    <a:pt x="650558" y="193358"/>
                  </a:lnTo>
                  <a:lnTo>
                    <a:pt x="662940" y="224790"/>
                  </a:lnTo>
                  <a:cubicBezTo>
                    <a:pt x="664845" y="229553"/>
                    <a:pt x="669608" y="233363"/>
                    <a:pt x="675323" y="234315"/>
                  </a:cubicBezTo>
                  <a:lnTo>
                    <a:pt x="708660" y="236220"/>
                  </a:lnTo>
                  <a:lnTo>
                    <a:pt x="682943" y="257175"/>
                  </a:lnTo>
                  <a:cubicBezTo>
                    <a:pt x="678180" y="260985"/>
                    <a:pt x="676275" y="266700"/>
                    <a:pt x="678180" y="271463"/>
                  </a:cubicBezTo>
                  <a:lnTo>
                    <a:pt x="686753" y="303848"/>
                  </a:lnTo>
                  <a:lnTo>
                    <a:pt x="659130" y="285750"/>
                  </a:lnTo>
                  <a:cubicBezTo>
                    <a:pt x="654368" y="282893"/>
                    <a:pt x="648653" y="282893"/>
                    <a:pt x="643890" y="285750"/>
                  </a:cubicBezTo>
                  <a:lnTo>
                    <a:pt x="614363" y="303848"/>
                  </a:lnTo>
                  <a:close/>
                  <a:moveTo>
                    <a:pt x="273368" y="273368"/>
                  </a:moveTo>
                  <a:lnTo>
                    <a:pt x="320040" y="235268"/>
                  </a:lnTo>
                  <a:cubicBezTo>
                    <a:pt x="324803" y="231458"/>
                    <a:pt x="326708" y="225743"/>
                    <a:pt x="324803" y="220028"/>
                  </a:cubicBezTo>
                  <a:cubicBezTo>
                    <a:pt x="322898" y="214313"/>
                    <a:pt x="318135" y="210503"/>
                    <a:pt x="312420" y="210503"/>
                  </a:cubicBezTo>
                  <a:lnTo>
                    <a:pt x="251460" y="206693"/>
                  </a:lnTo>
                  <a:lnTo>
                    <a:pt x="229553" y="150495"/>
                  </a:lnTo>
                  <a:cubicBezTo>
                    <a:pt x="227648" y="144780"/>
                    <a:pt x="221933" y="140970"/>
                    <a:pt x="216218" y="140970"/>
                  </a:cubicBezTo>
                  <a:cubicBezTo>
                    <a:pt x="210503" y="140970"/>
                    <a:pt x="204788" y="144780"/>
                    <a:pt x="202883" y="150495"/>
                  </a:cubicBezTo>
                  <a:lnTo>
                    <a:pt x="180975" y="206693"/>
                  </a:lnTo>
                  <a:lnTo>
                    <a:pt x="120015" y="210503"/>
                  </a:lnTo>
                  <a:cubicBezTo>
                    <a:pt x="114300" y="210503"/>
                    <a:pt x="108585" y="214313"/>
                    <a:pt x="107633" y="220028"/>
                  </a:cubicBezTo>
                  <a:cubicBezTo>
                    <a:pt x="105728" y="225743"/>
                    <a:pt x="107633" y="231458"/>
                    <a:pt x="112395" y="235268"/>
                  </a:cubicBezTo>
                  <a:lnTo>
                    <a:pt x="159068" y="273368"/>
                  </a:lnTo>
                  <a:lnTo>
                    <a:pt x="143828" y="332423"/>
                  </a:lnTo>
                  <a:cubicBezTo>
                    <a:pt x="141923" y="338138"/>
                    <a:pt x="144780" y="343853"/>
                    <a:pt x="149543" y="347663"/>
                  </a:cubicBezTo>
                  <a:cubicBezTo>
                    <a:pt x="154305" y="351473"/>
                    <a:pt x="160973" y="351473"/>
                    <a:pt x="165735" y="347663"/>
                  </a:cubicBezTo>
                  <a:lnTo>
                    <a:pt x="217170" y="314325"/>
                  </a:lnTo>
                  <a:lnTo>
                    <a:pt x="268605" y="347663"/>
                  </a:lnTo>
                  <a:cubicBezTo>
                    <a:pt x="270510" y="349568"/>
                    <a:pt x="273368" y="349568"/>
                    <a:pt x="276225" y="349568"/>
                  </a:cubicBezTo>
                  <a:cubicBezTo>
                    <a:pt x="279083" y="349568"/>
                    <a:pt x="281940" y="348615"/>
                    <a:pt x="284798" y="346710"/>
                  </a:cubicBezTo>
                  <a:cubicBezTo>
                    <a:pt x="289560" y="342900"/>
                    <a:pt x="291465" y="337185"/>
                    <a:pt x="290513" y="331470"/>
                  </a:cubicBezTo>
                  <a:lnTo>
                    <a:pt x="273368" y="273368"/>
                  </a:lnTo>
                  <a:close/>
                  <a:moveTo>
                    <a:pt x="243840" y="271463"/>
                  </a:moveTo>
                  <a:lnTo>
                    <a:pt x="252413" y="303848"/>
                  </a:lnTo>
                  <a:lnTo>
                    <a:pt x="223838" y="285750"/>
                  </a:lnTo>
                  <a:cubicBezTo>
                    <a:pt x="221933" y="283845"/>
                    <a:pt x="219075" y="283845"/>
                    <a:pt x="216218" y="283845"/>
                  </a:cubicBezTo>
                  <a:cubicBezTo>
                    <a:pt x="213360" y="283845"/>
                    <a:pt x="210503" y="284798"/>
                    <a:pt x="208598" y="285750"/>
                  </a:cubicBezTo>
                  <a:lnTo>
                    <a:pt x="180975" y="303848"/>
                  </a:lnTo>
                  <a:lnTo>
                    <a:pt x="189548" y="271463"/>
                  </a:lnTo>
                  <a:cubicBezTo>
                    <a:pt x="191453" y="265748"/>
                    <a:pt x="189548" y="260033"/>
                    <a:pt x="184785" y="257175"/>
                  </a:cubicBezTo>
                  <a:lnTo>
                    <a:pt x="159068" y="236220"/>
                  </a:lnTo>
                  <a:lnTo>
                    <a:pt x="192405" y="234315"/>
                  </a:lnTo>
                  <a:cubicBezTo>
                    <a:pt x="198120" y="234315"/>
                    <a:pt x="202883" y="230505"/>
                    <a:pt x="204788" y="224790"/>
                  </a:cubicBezTo>
                  <a:lnTo>
                    <a:pt x="217170" y="193358"/>
                  </a:lnTo>
                  <a:lnTo>
                    <a:pt x="229553" y="224790"/>
                  </a:lnTo>
                  <a:cubicBezTo>
                    <a:pt x="231458" y="229553"/>
                    <a:pt x="236220" y="233363"/>
                    <a:pt x="241935" y="234315"/>
                  </a:cubicBezTo>
                  <a:lnTo>
                    <a:pt x="275273" y="236220"/>
                  </a:lnTo>
                  <a:lnTo>
                    <a:pt x="249555" y="257175"/>
                  </a:lnTo>
                  <a:cubicBezTo>
                    <a:pt x="243840" y="260033"/>
                    <a:pt x="241935" y="265748"/>
                    <a:pt x="243840" y="271463"/>
                  </a:cubicBezTo>
                  <a:close/>
                </a:path>
              </a:pathLst>
            </a:custGeom>
            <a:solidFill>
              <a:srgbClr val="7030A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7030A0"/>
                </a:solidFill>
                <a:effectLst/>
                <a:uLnTx/>
                <a:uFillTx/>
                <a:latin typeface="Segoe UI"/>
                <a:ea typeface="+mn-ea"/>
                <a:cs typeface="+mn-cs"/>
              </a:endParaRPr>
            </a:p>
          </p:txBody>
        </p:sp>
      </p:grpSp>
      <p:sp>
        <p:nvSpPr>
          <p:cNvPr id="32" name="Arrow: Chevron 31">
            <a:extLst>
              <a:ext uri="{FF2B5EF4-FFF2-40B4-BE49-F238E27FC236}">
                <a16:creationId xmlns:a16="http://schemas.microsoft.com/office/drawing/2014/main" id="{35AE4BE3-5652-7881-8509-57A9867A273F}"/>
              </a:ext>
              <a:ext uri="{C183D7F6-B498-43B3-948B-1728B52AA6E4}">
                <adec:decorative xmlns:adec="http://schemas.microsoft.com/office/drawing/2017/decorative" val="1"/>
              </a:ext>
            </a:extLst>
          </p:cNvPr>
          <p:cNvSpPr/>
          <p:nvPr/>
        </p:nvSpPr>
        <p:spPr bwMode="auto">
          <a:xfrm>
            <a:off x="7679741" y="3097450"/>
            <a:ext cx="329938" cy="426807"/>
          </a:xfrm>
          <a:prstGeom prst="chevron">
            <a:avLst/>
          </a:prstGeom>
          <a:solidFill>
            <a:srgbClr val="7030A0"/>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IN"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grpSp>
        <p:nvGrpSpPr>
          <p:cNvPr id="33" name="Group 32">
            <a:extLst>
              <a:ext uri="{FF2B5EF4-FFF2-40B4-BE49-F238E27FC236}">
                <a16:creationId xmlns:a16="http://schemas.microsoft.com/office/drawing/2014/main" id="{E9566D8A-98B3-6AED-CF22-4475E9926E33}"/>
              </a:ext>
              <a:ext uri="{C183D7F6-B498-43B3-948B-1728B52AA6E4}">
                <adec:decorative xmlns:adec="http://schemas.microsoft.com/office/drawing/2017/decorative" val="1"/>
              </a:ext>
            </a:extLst>
          </p:cNvPr>
          <p:cNvGrpSpPr/>
          <p:nvPr/>
        </p:nvGrpSpPr>
        <p:grpSpPr>
          <a:xfrm>
            <a:off x="9065434" y="2698156"/>
            <a:ext cx="1208507" cy="1217687"/>
            <a:chOff x="8906751" y="2292096"/>
            <a:chExt cx="1208507" cy="1217687"/>
          </a:xfrm>
        </p:grpSpPr>
        <p:sp>
          <p:nvSpPr>
            <p:cNvPr id="34" name="Oval 33">
              <a:extLst>
                <a:ext uri="{FF2B5EF4-FFF2-40B4-BE49-F238E27FC236}">
                  <a16:creationId xmlns:a16="http://schemas.microsoft.com/office/drawing/2014/main" id="{CE5FCA31-C5D1-FC79-99C9-E358475ABFB2}"/>
                </a:ext>
              </a:extLst>
            </p:cNvPr>
            <p:cNvSpPr>
              <a:spLocks/>
            </p:cNvSpPr>
            <p:nvPr/>
          </p:nvSpPr>
          <p:spPr>
            <a:xfrm>
              <a:off x="8906751" y="2292096"/>
              <a:ext cx="1208507" cy="1217687"/>
            </a:xfrm>
            <a:prstGeom prst="ellipse">
              <a:avLst/>
            </a:prstGeom>
            <a:solidFill>
              <a:schemeClr val="bg1"/>
            </a:solidFill>
            <a:ln>
              <a:noFill/>
              <a:headEnd type="none" w="med" len="med"/>
              <a:tailEnd type="none" w="med" len="med"/>
            </a:ln>
            <a:effectLst>
              <a:outerShdw blurRad="50800" dist="38100" dir="2700000" algn="tl" rotWithShape="0">
                <a:prstClr val="black">
                  <a:alpha val="4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1300" b="0" i="0" u="none" strike="noStrike" kern="1200" cap="none" spc="0" normalizeH="0" baseline="0" noProof="0">
                <a:ln>
                  <a:noFill/>
                </a:ln>
                <a:solidFill>
                  <a:srgbClr val="FFFFFF"/>
                </a:solidFill>
                <a:effectLst/>
                <a:uLnTx/>
                <a:uFillTx/>
                <a:latin typeface="Segoe UI"/>
                <a:ea typeface="+mn-ea"/>
                <a:cs typeface="Segoe UI" pitchFamily="34" charset="0"/>
              </a:endParaRPr>
            </a:p>
          </p:txBody>
        </p:sp>
        <p:grpSp>
          <p:nvGrpSpPr>
            <p:cNvPr id="35" name="Group 34">
              <a:extLst>
                <a:ext uri="{FF2B5EF4-FFF2-40B4-BE49-F238E27FC236}">
                  <a16:creationId xmlns:a16="http://schemas.microsoft.com/office/drawing/2014/main" id="{FF35F407-062A-ADF7-0C02-B8915C13B704}"/>
                </a:ext>
              </a:extLst>
            </p:cNvPr>
            <p:cNvGrpSpPr/>
            <p:nvPr/>
          </p:nvGrpSpPr>
          <p:grpSpPr>
            <a:xfrm>
              <a:off x="9217217" y="2605664"/>
              <a:ext cx="587575" cy="590551"/>
              <a:chOff x="5803699" y="3057524"/>
              <a:chExt cx="587575" cy="590551"/>
            </a:xfrm>
            <a:solidFill>
              <a:schemeClr val="accent1"/>
            </a:solidFill>
          </p:grpSpPr>
          <p:sp>
            <p:nvSpPr>
              <p:cNvPr id="36" name="Freeform: Shape 35">
                <a:extLst>
                  <a:ext uri="{FF2B5EF4-FFF2-40B4-BE49-F238E27FC236}">
                    <a16:creationId xmlns:a16="http://schemas.microsoft.com/office/drawing/2014/main" id="{2CE1446F-6F66-2BE8-3503-182D25E86B32}"/>
                  </a:ext>
                </a:extLst>
              </p:cNvPr>
              <p:cNvSpPr/>
              <p:nvPr/>
            </p:nvSpPr>
            <p:spPr>
              <a:xfrm>
                <a:off x="5803699" y="3057524"/>
                <a:ext cx="375088" cy="381000"/>
              </a:xfrm>
              <a:custGeom>
                <a:avLst/>
                <a:gdLst>
                  <a:gd name="connsiteX0" fmla="*/ 153874 w 375088"/>
                  <a:gd name="connsiteY0" fmla="*/ 365446 h 381000"/>
                  <a:gd name="connsiteX1" fmla="*/ 169428 w 375088"/>
                  <a:gd name="connsiteY1" fmla="*/ 381000 h 381000"/>
                  <a:gd name="connsiteX2" fmla="*/ 205623 w 375088"/>
                  <a:gd name="connsiteY2" fmla="*/ 381000 h 381000"/>
                  <a:gd name="connsiteX3" fmla="*/ 221177 w 375088"/>
                  <a:gd name="connsiteY3" fmla="*/ 365446 h 381000"/>
                  <a:gd name="connsiteX4" fmla="*/ 221177 w 375088"/>
                  <a:gd name="connsiteY4" fmla="*/ 353454 h 381000"/>
                  <a:gd name="connsiteX5" fmla="*/ 256105 w 375088"/>
                  <a:gd name="connsiteY5" fmla="*/ 342090 h 381000"/>
                  <a:gd name="connsiteX6" fmla="*/ 263173 w 375088"/>
                  <a:gd name="connsiteY6" fmla="*/ 351815 h 381000"/>
                  <a:gd name="connsiteX7" fmla="*/ 284909 w 375088"/>
                  <a:gd name="connsiteY7" fmla="*/ 355254 h 381000"/>
                  <a:gd name="connsiteX8" fmla="*/ 314189 w 375088"/>
                  <a:gd name="connsiteY8" fmla="*/ 333975 h 381000"/>
                  <a:gd name="connsiteX9" fmla="*/ 317639 w 375088"/>
                  <a:gd name="connsiteY9" fmla="*/ 312264 h 381000"/>
                  <a:gd name="connsiteX10" fmla="*/ 317627 w 375088"/>
                  <a:gd name="connsiteY10" fmla="*/ 312249 h 381000"/>
                  <a:gd name="connsiteX11" fmla="*/ 310560 w 375088"/>
                  <a:gd name="connsiteY11" fmla="*/ 302524 h 381000"/>
                  <a:gd name="connsiteX12" fmla="*/ 332115 w 375088"/>
                  <a:gd name="connsiteY12" fmla="*/ 272853 h 381000"/>
                  <a:gd name="connsiteX13" fmla="*/ 343545 w 375088"/>
                  <a:gd name="connsiteY13" fmla="*/ 276568 h 381000"/>
                  <a:gd name="connsiteX14" fmla="*/ 363146 w 375088"/>
                  <a:gd name="connsiteY14" fmla="*/ 266583 h 381000"/>
                  <a:gd name="connsiteX15" fmla="*/ 363147 w 375088"/>
                  <a:gd name="connsiteY15" fmla="*/ 266576 h 381000"/>
                  <a:gd name="connsiteX16" fmla="*/ 374330 w 375088"/>
                  <a:gd name="connsiteY16" fmla="*/ 232153 h 381000"/>
                  <a:gd name="connsiteX17" fmla="*/ 364348 w 375088"/>
                  <a:gd name="connsiteY17" fmla="*/ 212550 h 381000"/>
                  <a:gd name="connsiteX18" fmla="*/ 352918 w 375088"/>
                  <a:gd name="connsiteY18" fmla="*/ 208836 h 381000"/>
                  <a:gd name="connsiteX19" fmla="*/ 352918 w 375088"/>
                  <a:gd name="connsiteY19" fmla="*/ 172164 h 381000"/>
                  <a:gd name="connsiteX20" fmla="*/ 364348 w 375088"/>
                  <a:gd name="connsiteY20" fmla="*/ 168450 h 381000"/>
                  <a:gd name="connsiteX21" fmla="*/ 374320 w 375088"/>
                  <a:gd name="connsiteY21" fmla="*/ 148838 h 381000"/>
                  <a:gd name="connsiteX22" fmla="*/ 363138 w 375088"/>
                  <a:gd name="connsiteY22" fmla="*/ 114424 h 381000"/>
                  <a:gd name="connsiteX23" fmla="*/ 343535 w 375088"/>
                  <a:gd name="connsiteY23" fmla="*/ 104432 h 381000"/>
                  <a:gd name="connsiteX24" fmla="*/ 332105 w 375088"/>
                  <a:gd name="connsiteY24" fmla="*/ 108147 h 381000"/>
                  <a:gd name="connsiteX25" fmla="*/ 310550 w 375088"/>
                  <a:gd name="connsiteY25" fmla="*/ 78477 h 381000"/>
                  <a:gd name="connsiteX26" fmla="*/ 317618 w 375088"/>
                  <a:gd name="connsiteY26" fmla="*/ 68751 h 381000"/>
                  <a:gd name="connsiteX27" fmla="*/ 314195 w 375088"/>
                  <a:gd name="connsiteY27" fmla="*/ 47036 h 381000"/>
                  <a:gd name="connsiteX28" fmla="*/ 314179 w 375088"/>
                  <a:gd name="connsiteY28" fmla="*/ 47025 h 381000"/>
                  <a:gd name="connsiteX29" fmla="*/ 284852 w 375088"/>
                  <a:gd name="connsiteY29" fmla="*/ 25718 h 381000"/>
                  <a:gd name="connsiteX30" fmla="*/ 263125 w 375088"/>
                  <a:gd name="connsiteY30" fmla="*/ 29156 h 381000"/>
                  <a:gd name="connsiteX31" fmla="*/ 256105 w 375088"/>
                  <a:gd name="connsiteY31" fmla="*/ 38910 h 381000"/>
                  <a:gd name="connsiteX32" fmla="*/ 221225 w 375088"/>
                  <a:gd name="connsiteY32" fmla="*/ 27546 h 381000"/>
                  <a:gd name="connsiteX33" fmla="*/ 221225 w 375088"/>
                  <a:gd name="connsiteY33" fmla="*/ 15554 h 381000"/>
                  <a:gd name="connsiteX34" fmla="*/ 205633 w 375088"/>
                  <a:gd name="connsiteY34" fmla="*/ 0 h 381000"/>
                  <a:gd name="connsiteX35" fmla="*/ 205623 w 375088"/>
                  <a:gd name="connsiteY35" fmla="*/ 0 h 381000"/>
                  <a:gd name="connsiteX36" fmla="*/ 169428 w 375088"/>
                  <a:gd name="connsiteY36" fmla="*/ 0 h 381000"/>
                  <a:gd name="connsiteX37" fmla="*/ 153874 w 375088"/>
                  <a:gd name="connsiteY37" fmla="*/ 15554 h 381000"/>
                  <a:gd name="connsiteX38" fmla="*/ 153874 w 375088"/>
                  <a:gd name="connsiteY38" fmla="*/ 27546 h 381000"/>
                  <a:gd name="connsiteX39" fmla="*/ 118993 w 375088"/>
                  <a:gd name="connsiteY39" fmla="*/ 38910 h 381000"/>
                  <a:gd name="connsiteX40" fmla="*/ 111916 w 375088"/>
                  <a:gd name="connsiteY40" fmla="*/ 29185 h 381000"/>
                  <a:gd name="connsiteX41" fmla="*/ 90190 w 375088"/>
                  <a:gd name="connsiteY41" fmla="*/ 25718 h 381000"/>
                  <a:gd name="connsiteX42" fmla="*/ 60910 w 375088"/>
                  <a:gd name="connsiteY42" fmla="*/ 47025 h 381000"/>
                  <a:gd name="connsiteX43" fmla="*/ 57460 w 375088"/>
                  <a:gd name="connsiteY43" fmla="*/ 68736 h 381000"/>
                  <a:gd name="connsiteX44" fmla="*/ 57471 w 375088"/>
                  <a:gd name="connsiteY44" fmla="*/ 68751 h 381000"/>
                  <a:gd name="connsiteX45" fmla="*/ 64539 w 375088"/>
                  <a:gd name="connsiteY45" fmla="*/ 78477 h 381000"/>
                  <a:gd name="connsiteX46" fmla="*/ 42984 w 375088"/>
                  <a:gd name="connsiteY46" fmla="*/ 108147 h 381000"/>
                  <a:gd name="connsiteX47" fmla="*/ 31554 w 375088"/>
                  <a:gd name="connsiteY47" fmla="*/ 104432 h 381000"/>
                  <a:gd name="connsiteX48" fmla="*/ 11951 w 375088"/>
                  <a:gd name="connsiteY48" fmla="*/ 114424 h 381000"/>
                  <a:gd name="connsiteX49" fmla="*/ 759 w 375088"/>
                  <a:gd name="connsiteY49" fmla="*/ 148847 h 381000"/>
                  <a:gd name="connsiteX50" fmla="*/ 10741 w 375088"/>
                  <a:gd name="connsiteY50" fmla="*/ 168450 h 381000"/>
                  <a:gd name="connsiteX51" fmla="*/ 22171 w 375088"/>
                  <a:gd name="connsiteY51" fmla="*/ 172164 h 381000"/>
                  <a:gd name="connsiteX52" fmla="*/ 22171 w 375088"/>
                  <a:gd name="connsiteY52" fmla="*/ 208836 h 381000"/>
                  <a:gd name="connsiteX53" fmla="*/ 10741 w 375088"/>
                  <a:gd name="connsiteY53" fmla="*/ 212550 h 381000"/>
                  <a:gd name="connsiteX54" fmla="*/ 769 w 375088"/>
                  <a:gd name="connsiteY54" fmla="*/ 232162 h 381000"/>
                  <a:gd name="connsiteX55" fmla="*/ 11951 w 375088"/>
                  <a:gd name="connsiteY55" fmla="*/ 266567 h 381000"/>
                  <a:gd name="connsiteX56" fmla="*/ 31541 w 375088"/>
                  <a:gd name="connsiteY56" fmla="*/ 276572 h 381000"/>
                  <a:gd name="connsiteX57" fmla="*/ 31554 w 375088"/>
                  <a:gd name="connsiteY57" fmla="*/ 276568 h 381000"/>
                  <a:gd name="connsiteX58" fmla="*/ 42984 w 375088"/>
                  <a:gd name="connsiteY58" fmla="*/ 272853 h 381000"/>
                  <a:gd name="connsiteX59" fmla="*/ 64539 w 375088"/>
                  <a:gd name="connsiteY59" fmla="*/ 302524 h 381000"/>
                  <a:gd name="connsiteX60" fmla="*/ 57471 w 375088"/>
                  <a:gd name="connsiteY60" fmla="*/ 312249 h 381000"/>
                  <a:gd name="connsiteX61" fmla="*/ 60895 w 375088"/>
                  <a:gd name="connsiteY61" fmla="*/ 333964 h 381000"/>
                  <a:gd name="connsiteX62" fmla="*/ 60910 w 375088"/>
                  <a:gd name="connsiteY62" fmla="*/ 333975 h 381000"/>
                  <a:gd name="connsiteX63" fmla="*/ 90199 w 375088"/>
                  <a:gd name="connsiteY63" fmla="*/ 355283 h 381000"/>
                  <a:gd name="connsiteX64" fmla="*/ 111926 w 375088"/>
                  <a:gd name="connsiteY64" fmla="*/ 351844 h 381000"/>
                  <a:gd name="connsiteX65" fmla="*/ 118993 w 375088"/>
                  <a:gd name="connsiteY65" fmla="*/ 342119 h 381000"/>
                  <a:gd name="connsiteX66" fmla="*/ 153874 w 375088"/>
                  <a:gd name="connsiteY66" fmla="*/ 353482 h 381000"/>
                  <a:gd name="connsiteX67" fmla="*/ 124584 w 375088"/>
                  <a:gd name="connsiteY67" fmla="*/ 323688 h 381000"/>
                  <a:gd name="connsiteX68" fmla="*/ 105287 w 375088"/>
                  <a:gd name="connsiteY68" fmla="*/ 328546 h 381000"/>
                  <a:gd name="connsiteX69" fmla="*/ 98562 w 375088"/>
                  <a:gd name="connsiteY69" fmla="*/ 337795 h 381000"/>
                  <a:gd name="connsiteX70" fmla="*/ 74940 w 375088"/>
                  <a:gd name="connsiteY70" fmla="*/ 320650 h 381000"/>
                  <a:gd name="connsiteX71" fmla="*/ 81655 w 375088"/>
                  <a:gd name="connsiteY71" fmla="*/ 311401 h 381000"/>
                  <a:gd name="connsiteX72" fmla="*/ 80331 w 375088"/>
                  <a:gd name="connsiteY72" fmla="*/ 291560 h 381000"/>
                  <a:gd name="connsiteX73" fmla="*/ 58309 w 375088"/>
                  <a:gd name="connsiteY73" fmla="*/ 261242 h 381000"/>
                  <a:gd name="connsiteX74" fmla="*/ 39888 w 375088"/>
                  <a:gd name="connsiteY74" fmla="*/ 253832 h 381000"/>
                  <a:gd name="connsiteX75" fmla="*/ 29010 w 375088"/>
                  <a:gd name="connsiteY75" fmla="*/ 257375 h 381000"/>
                  <a:gd name="connsiteX76" fmla="*/ 19952 w 375088"/>
                  <a:gd name="connsiteY76" fmla="*/ 229553 h 381000"/>
                  <a:gd name="connsiteX77" fmla="*/ 30801 w 375088"/>
                  <a:gd name="connsiteY77" fmla="*/ 226028 h 381000"/>
                  <a:gd name="connsiteX78" fmla="*/ 41402 w 375088"/>
                  <a:gd name="connsiteY78" fmla="*/ 209188 h 381000"/>
                  <a:gd name="connsiteX79" fmla="*/ 40202 w 375088"/>
                  <a:gd name="connsiteY79" fmla="*/ 190500 h 381000"/>
                  <a:gd name="connsiteX80" fmla="*/ 41412 w 375088"/>
                  <a:gd name="connsiteY80" fmla="*/ 171764 h 381000"/>
                  <a:gd name="connsiteX81" fmla="*/ 30811 w 375088"/>
                  <a:gd name="connsiteY81" fmla="*/ 154934 h 381000"/>
                  <a:gd name="connsiteX82" fmla="*/ 19952 w 375088"/>
                  <a:gd name="connsiteY82" fmla="*/ 151409 h 381000"/>
                  <a:gd name="connsiteX83" fmla="*/ 28982 w 375088"/>
                  <a:gd name="connsiteY83" fmla="*/ 123625 h 381000"/>
                  <a:gd name="connsiteX84" fmla="*/ 39859 w 375088"/>
                  <a:gd name="connsiteY84" fmla="*/ 127168 h 381000"/>
                  <a:gd name="connsiteX85" fmla="*/ 58309 w 375088"/>
                  <a:gd name="connsiteY85" fmla="*/ 119777 h 381000"/>
                  <a:gd name="connsiteX86" fmla="*/ 80341 w 375088"/>
                  <a:gd name="connsiteY86" fmla="*/ 89459 h 381000"/>
                  <a:gd name="connsiteX87" fmla="*/ 81655 w 375088"/>
                  <a:gd name="connsiteY87" fmla="*/ 69628 h 381000"/>
                  <a:gd name="connsiteX88" fmla="*/ 74988 w 375088"/>
                  <a:gd name="connsiteY88" fmla="*/ 60379 h 381000"/>
                  <a:gd name="connsiteX89" fmla="*/ 98610 w 375088"/>
                  <a:gd name="connsiteY89" fmla="*/ 43234 h 381000"/>
                  <a:gd name="connsiteX90" fmla="*/ 105334 w 375088"/>
                  <a:gd name="connsiteY90" fmla="*/ 52483 h 381000"/>
                  <a:gd name="connsiteX91" fmla="*/ 124622 w 375088"/>
                  <a:gd name="connsiteY91" fmla="*/ 57341 h 381000"/>
                  <a:gd name="connsiteX92" fmla="*/ 160179 w 375088"/>
                  <a:gd name="connsiteY92" fmla="*/ 45720 h 381000"/>
                  <a:gd name="connsiteX93" fmla="*/ 172924 w 375088"/>
                  <a:gd name="connsiteY93" fmla="*/ 30480 h 381000"/>
                  <a:gd name="connsiteX94" fmla="*/ 172924 w 375088"/>
                  <a:gd name="connsiteY94" fmla="*/ 19050 h 381000"/>
                  <a:gd name="connsiteX95" fmla="*/ 202127 w 375088"/>
                  <a:gd name="connsiteY95" fmla="*/ 19050 h 381000"/>
                  <a:gd name="connsiteX96" fmla="*/ 202127 w 375088"/>
                  <a:gd name="connsiteY96" fmla="*/ 30480 h 381000"/>
                  <a:gd name="connsiteX97" fmla="*/ 214881 w 375088"/>
                  <a:gd name="connsiteY97" fmla="*/ 45720 h 381000"/>
                  <a:gd name="connsiteX98" fmla="*/ 250467 w 375088"/>
                  <a:gd name="connsiteY98" fmla="*/ 57312 h 381000"/>
                  <a:gd name="connsiteX99" fmla="*/ 269764 w 375088"/>
                  <a:gd name="connsiteY99" fmla="*/ 52454 h 381000"/>
                  <a:gd name="connsiteX100" fmla="*/ 276489 w 375088"/>
                  <a:gd name="connsiteY100" fmla="*/ 43205 h 381000"/>
                  <a:gd name="connsiteX101" fmla="*/ 300111 w 375088"/>
                  <a:gd name="connsiteY101" fmla="*/ 60350 h 381000"/>
                  <a:gd name="connsiteX102" fmla="*/ 293443 w 375088"/>
                  <a:gd name="connsiteY102" fmla="*/ 69599 h 381000"/>
                  <a:gd name="connsiteX103" fmla="*/ 294767 w 375088"/>
                  <a:gd name="connsiteY103" fmla="*/ 89440 h 381000"/>
                  <a:gd name="connsiteX104" fmla="*/ 316789 w 375088"/>
                  <a:gd name="connsiteY104" fmla="*/ 119758 h 381000"/>
                  <a:gd name="connsiteX105" fmla="*/ 335239 w 375088"/>
                  <a:gd name="connsiteY105" fmla="*/ 127140 h 381000"/>
                  <a:gd name="connsiteX106" fmla="*/ 346117 w 375088"/>
                  <a:gd name="connsiteY106" fmla="*/ 123596 h 381000"/>
                  <a:gd name="connsiteX107" fmla="*/ 355146 w 375088"/>
                  <a:gd name="connsiteY107" fmla="*/ 151381 h 381000"/>
                  <a:gd name="connsiteX108" fmla="*/ 344297 w 375088"/>
                  <a:gd name="connsiteY108" fmla="*/ 154905 h 381000"/>
                  <a:gd name="connsiteX109" fmla="*/ 333696 w 375088"/>
                  <a:gd name="connsiteY109" fmla="*/ 171755 h 381000"/>
                  <a:gd name="connsiteX110" fmla="*/ 333696 w 375088"/>
                  <a:gd name="connsiteY110" fmla="*/ 209217 h 381000"/>
                  <a:gd name="connsiteX111" fmla="*/ 344297 w 375088"/>
                  <a:gd name="connsiteY111" fmla="*/ 226038 h 381000"/>
                  <a:gd name="connsiteX112" fmla="*/ 355156 w 375088"/>
                  <a:gd name="connsiteY112" fmla="*/ 229562 h 381000"/>
                  <a:gd name="connsiteX113" fmla="*/ 346126 w 375088"/>
                  <a:gd name="connsiteY113" fmla="*/ 257346 h 381000"/>
                  <a:gd name="connsiteX114" fmla="*/ 335163 w 375088"/>
                  <a:gd name="connsiteY114" fmla="*/ 253832 h 381000"/>
                  <a:gd name="connsiteX115" fmla="*/ 316713 w 375088"/>
                  <a:gd name="connsiteY115" fmla="*/ 261223 h 381000"/>
                  <a:gd name="connsiteX116" fmla="*/ 294682 w 375088"/>
                  <a:gd name="connsiteY116" fmla="*/ 291541 h 381000"/>
                  <a:gd name="connsiteX117" fmla="*/ 293367 w 375088"/>
                  <a:gd name="connsiteY117" fmla="*/ 311372 h 381000"/>
                  <a:gd name="connsiteX118" fmla="*/ 300035 w 375088"/>
                  <a:gd name="connsiteY118" fmla="*/ 320621 h 381000"/>
                  <a:gd name="connsiteX119" fmla="*/ 276413 w 375088"/>
                  <a:gd name="connsiteY119" fmla="*/ 337766 h 381000"/>
                  <a:gd name="connsiteX120" fmla="*/ 269688 w 375088"/>
                  <a:gd name="connsiteY120" fmla="*/ 328517 h 381000"/>
                  <a:gd name="connsiteX121" fmla="*/ 250400 w 375088"/>
                  <a:gd name="connsiteY121" fmla="*/ 323660 h 381000"/>
                  <a:gd name="connsiteX122" fmla="*/ 214872 w 375088"/>
                  <a:gd name="connsiteY122" fmla="*/ 335280 h 381000"/>
                  <a:gd name="connsiteX123" fmla="*/ 202127 w 375088"/>
                  <a:gd name="connsiteY123" fmla="*/ 350520 h 381000"/>
                  <a:gd name="connsiteX124" fmla="*/ 202127 w 375088"/>
                  <a:gd name="connsiteY124" fmla="*/ 361950 h 381000"/>
                  <a:gd name="connsiteX125" fmla="*/ 172924 w 375088"/>
                  <a:gd name="connsiteY125" fmla="*/ 361950 h 381000"/>
                  <a:gd name="connsiteX126" fmla="*/ 172924 w 375088"/>
                  <a:gd name="connsiteY126" fmla="*/ 350520 h 381000"/>
                  <a:gd name="connsiteX127" fmla="*/ 160170 w 375088"/>
                  <a:gd name="connsiteY127" fmla="*/ 335280 h 381000"/>
                  <a:gd name="connsiteX128" fmla="*/ 124584 w 375088"/>
                  <a:gd name="connsiteY128" fmla="*/ 323688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75088" h="381000">
                    <a:moveTo>
                      <a:pt x="153874" y="365446"/>
                    </a:moveTo>
                    <a:cubicBezTo>
                      <a:pt x="153884" y="374032"/>
                      <a:pt x="160842" y="380990"/>
                      <a:pt x="169428" y="381000"/>
                    </a:cubicBezTo>
                    <a:lnTo>
                      <a:pt x="205623" y="381000"/>
                    </a:lnTo>
                    <a:cubicBezTo>
                      <a:pt x="214209" y="380990"/>
                      <a:pt x="221167" y="374032"/>
                      <a:pt x="221177" y="365446"/>
                    </a:cubicBezTo>
                    <a:lnTo>
                      <a:pt x="221177" y="353454"/>
                    </a:lnTo>
                    <a:cubicBezTo>
                      <a:pt x="233207" y="350979"/>
                      <a:pt x="244922" y="347167"/>
                      <a:pt x="256105" y="342090"/>
                    </a:cubicBezTo>
                    <a:lnTo>
                      <a:pt x="263173" y="351815"/>
                    </a:lnTo>
                    <a:cubicBezTo>
                      <a:pt x="268233" y="358756"/>
                      <a:pt x="277954" y="360294"/>
                      <a:pt x="284909" y="355254"/>
                    </a:cubicBezTo>
                    <a:lnTo>
                      <a:pt x="314189" y="333975"/>
                    </a:lnTo>
                    <a:cubicBezTo>
                      <a:pt x="321136" y="328933"/>
                      <a:pt x="322681" y="319211"/>
                      <a:pt x="317639" y="312264"/>
                    </a:cubicBezTo>
                    <a:cubicBezTo>
                      <a:pt x="317635" y="312259"/>
                      <a:pt x="317631" y="312253"/>
                      <a:pt x="317627" y="312249"/>
                    </a:cubicBezTo>
                    <a:lnTo>
                      <a:pt x="310560" y="302524"/>
                    </a:lnTo>
                    <a:cubicBezTo>
                      <a:pt x="318818" y="293460"/>
                      <a:pt x="326047" y="283509"/>
                      <a:pt x="332115" y="272853"/>
                    </a:cubicBezTo>
                    <a:lnTo>
                      <a:pt x="343545" y="276568"/>
                    </a:lnTo>
                    <a:cubicBezTo>
                      <a:pt x="351715" y="279224"/>
                      <a:pt x="360490" y="274752"/>
                      <a:pt x="363146" y="266583"/>
                    </a:cubicBezTo>
                    <a:cubicBezTo>
                      <a:pt x="363146" y="266581"/>
                      <a:pt x="363146" y="266578"/>
                      <a:pt x="363147" y="266576"/>
                    </a:cubicBezTo>
                    <a:lnTo>
                      <a:pt x="374330" y="232153"/>
                    </a:lnTo>
                    <a:cubicBezTo>
                      <a:pt x="376969" y="223984"/>
                      <a:pt x="372507" y="215219"/>
                      <a:pt x="364348" y="212550"/>
                    </a:cubicBezTo>
                    <a:lnTo>
                      <a:pt x="352918" y="208836"/>
                    </a:lnTo>
                    <a:cubicBezTo>
                      <a:pt x="354277" y="196649"/>
                      <a:pt x="354277" y="184351"/>
                      <a:pt x="352918" y="172164"/>
                    </a:cubicBezTo>
                    <a:lnTo>
                      <a:pt x="364348" y="168450"/>
                    </a:lnTo>
                    <a:cubicBezTo>
                      <a:pt x="372504" y="165772"/>
                      <a:pt x="376962" y="157005"/>
                      <a:pt x="374320" y="148838"/>
                    </a:cubicBezTo>
                    <a:lnTo>
                      <a:pt x="363138" y="114424"/>
                    </a:lnTo>
                    <a:cubicBezTo>
                      <a:pt x="360481" y="106254"/>
                      <a:pt x="351707" y="101782"/>
                      <a:pt x="343535" y="104432"/>
                    </a:cubicBezTo>
                    <a:lnTo>
                      <a:pt x="332105" y="108147"/>
                    </a:lnTo>
                    <a:cubicBezTo>
                      <a:pt x="326030" y="97496"/>
                      <a:pt x="318802" y="87546"/>
                      <a:pt x="310550" y="78477"/>
                    </a:cubicBezTo>
                    <a:lnTo>
                      <a:pt x="317618" y="68751"/>
                    </a:lnTo>
                    <a:cubicBezTo>
                      <a:pt x="322669" y="61810"/>
                      <a:pt x="321136" y="52087"/>
                      <a:pt x="314195" y="47036"/>
                    </a:cubicBezTo>
                    <a:cubicBezTo>
                      <a:pt x="314190" y="47032"/>
                      <a:pt x="314184" y="47029"/>
                      <a:pt x="314179" y="47025"/>
                    </a:cubicBezTo>
                    <a:lnTo>
                      <a:pt x="284852" y="25718"/>
                    </a:lnTo>
                    <a:cubicBezTo>
                      <a:pt x="277899" y="20684"/>
                      <a:pt x="268184" y="22221"/>
                      <a:pt x="263125" y="29156"/>
                    </a:cubicBezTo>
                    <a:lnTo>
                      <a:pt x="256105" y="38910"/>
                    </a:lnTo>
                    <a:cubicBezTo>
                      <a:pt x="244937" y="33836"/>
                      <a:pt x="233238" y="30025"/>
                      <a:pt x="221225" y="27546"/>
                    </a:cubicBezTo>
                    <a:lnTo>
                      <a:pt x="221225" y="15554"/>
                    </a:lnTo>
                    <a:cubicBezTo>
                      <a:pt x="221214" y="6953"/>
                      <a:pt x="214234" y="-10"/>
                      <a:pt x="205633" y="0"/>
                    </a:cubicBezTo>
                    <a:cubicBezTo>
                      <a:pt x="205630" y="0"/>
                      <a:pt x="205626" y="0"/>
                      <a:pt x="205623" y="0"/>
                    </a:cubicBezTo>
                    <a:lnTo>
                      <a:pt x="169428" y="0"/>
                    </a:lnTo>
                    <a:cubicBezTo>
                      <a:pt x="160842" y="11"/>
                      <a:pt x="153884" y="6968"/>
                      <a:pt x="153874" y="15554"/>
                    </a:cubicBezTo>
                    <a:lnTo>
                      <a:pt x="153874" y="27546"/>
                    </a:lnTo>
                    <a:cubicBezTo>
                      <a:pt x="141861" y="30025"/>
                      <a:pt x="130161" y="33836"/>
                      <a:pt x="118993" y="38910"/>
                    </a:cubicBezTo>
                    <a:lnTo>
                      <a:pt x="111916" y="29185"/>
                    </a:lnTo>
                    <a:cubicBezTo>
                      <a:pt x="106872" y="22231"/>
                      <a:pt x="97148" y="20679"/>
                      <a:pt x="90190" y="25718"/>
                    </a:cubicBezTo>
                    <a:lnTo>
                      <a:pt x="60910" y="47025"/>
                    </a:lnTo>
                    <a:cubicBezTo>
                      <a:pt x="53962" y="52068"/>
                      <a:pt x="52417" y="61788"/>
                      <a:pt x="57460" y="68736"/>
                    </a:cubicBezTo>
                    <a:cubicBezTo>
                      <a:pt x="57464" y="68741"/>
                      <a:pt x="57467" y="68746"/>
                      <a:pt x="57471" y="68751"/>
                    </a:cubicBezTo>
                    <a:lnTo>
                      <a:pt x="64539" y="78477"/>
                    </a:lnTo>
                    <a:cubicBezTo>
                      <a:pt x="56281" y="87541"/>
                      <a:pt x="49052" y="97491"/>
                      <a:pt x="42984" y="108147"/>
                    </a:cubicBezTo>
                    <a:lnTo>
                      <a:pt x="31554" y="104432"/>
                    </a:lnTo>
                    <a:cubicBezTo>
                      <a:pt x="23382" y="101782"/>
                      <a:pt x="14608" y="106254"/>
                      <a:pt x="11951" y="114424"/>
                    </a:cubicBezTo>
                    <a:lnTo>
                      <a:pt x="759" y="148847"/>
                    </a:lnTo>
                    <a:cubicBezTo>
                      <a:pt x="-1881" y="157016"/>
                      <a:pt x="2583" y="165781"/>
                      <a:pt x="10741" y="168450"/>
                    </a:cubicBezTo>
                    <a:lnTo>
                      <a:pt x="22171" y="172164"/>
                    </a:lnTo>
                    <a:cubicBezTo>
                      <a:pt x="20813" y="184351"/>
                      <a:pt x="20813" y="196649"/>
                      <a:pt x="22171" y="208836"/>
                    </a:cubicBezTo>
                    <a:lnTo>
                      <a:pt x="10741" y="212550"/>
                    </a:lnTo>
                    <a:cubicBezTo>
                      <a:pt x="2585" y="215228"/>
                      <a:pt x="-1872" y="223995"/>
                      <a:pt x="769" y="232162"/>
                    </a:cubicBezTo>
                    <a:lnTo>
                      <a:pt x="11951" y="266567"/>
                    </a:lnTo>
                    <a:cubicBezTo>
                      <a:pt x="14598" y="274739"/>
                      <a:pt x="23369" y="279219"/>
                      <a:pt x="31541" y="276572"/>
                    </a:cubicBezTo>
                    <a:cubicBezTo>
                      <a:pt x="31545" y="276571"/>
                      <a:pt x="31549" y="276569"/>
                      <a:pt x="31554" y="276568"/>
                    </a:cubicBezTo>
                    <a:lnTo>
                      <a:pt x="42984" y="272853"/>
                    </a:lnTo>
                    <a:cubicBezTo>
                      <a:pt x="49058" y="283504"/>
                      <a:pt x="56287" y="293454"/>
                      <a:pt x="64539" y="302524"/>
                    </a:cubicBezTo>
                    <a:lnTo>
                      <a:pt x="57471" y="312249"/>
                    </a:lnTo>
                    <a:cubicBezTo>
                      <a:pt x="52420" y="319190"/>
                      <a:pt x="53953" y="328913"/>
                      <a:pt x="60895" y="333964"/>
                    </a:cubicBezTo>
                    <a:cubicBezTo>
                      <a:pt x="60900" y="333967"/>
                      <a:pt x="60905" y="333971"/>
                      <a:pt x="60910" y="333975"/>
                    </a:cubicBezTo>
                    <a:lnTo>
                      <a:pt x="90199" y="355283"/>
                    </a:lnTo>
                    <a:cubicBezTo>
                      <a:pt x="97150" y="360321"/>
                      <a:pt x="106870" y="358783"/>
                      <a:pt x="111926" y="351844"/>
                    </a:cubicBezTo>
                    <a:lnTo>
                      <a:pt x="118993" y="342119"/>
                    </a:lnTo>
                    <a:cubicBezTo>
                      <a:pt x="130161" y="347193"/>
                      <a:pt x="141861" y="351004"/>
                      <a:pt x="153874" y="353482"/>
                    </a:cubicBezTo>
                    <a:close/>
                    <a:moveTo>
                      <a:pt x="124584" y="323688"/>
                    </a:moveTo>
                    <a:cubicBezTo>
                      <a:pt x="117821" y="320454"/>
                      <a:pt x="109713" y="322496"/>
                      <a:pt x="105287" y="328546"/>
                    </a:cubicBezTo>
                    <a:lnTo>
                      <a:pt x="98562" y="337795"/>
                    </a:lnTo>
                    <a:lnTo>
                      <a:pt x="74940" y="320650"/>
                    </a:lnTo>
                    <a:lnTo>
                      <a:pt x="81655" y="311401"/>
                    </a:lnTo>
                    <a:cubicBezTo>
                      <a:pt x="86031" y="305327"/>
                      <a:pt x="85476" y="296999"/>
                      <a:pt x="80331" y="291560"/>
                    </a:cubicBezTo>
                    <a:cubicBezTo>
                      <a:pt x="71729" y="282433"/>
                      <a:pt x="64329" y="272245"/>
                      <a:pt x="58309" y="261242"/>
                    </a:cubicBezTo>
                    <a:cubicBezTo>
                      <a:pt x="54733" y="254682"/>
                      <a:pt x="47011" y="251575"/>
                      <a:pt x="39888" y="253832"/>
                    </a:cubicBezTo>
                    <a:lnTo>
                      <a:pt x="29010" y="257375"/>
                    </a:lnTo>
                    <a:lnTo>
                      <a:pt x="19952" y="229553"/>
                    </a:lnTo>
                    <a:lnTo>
                      <a:pt x="30801" y="226028"/>
                    </a:lnTo>
                    <a:cubicBezTo>
                      <a:pt x="37923" y="223693"/>
                      <a:pt x="42376" y="216620"/>
                      <a:pt x="41402" y="209188"/>
                    </a:cubicBezTo>
                    <a:cubicBezTo>
                      <a:pt x="40611" y="202990"/>
                      <a:pt x="40210" y="196748"/>
                      <a:pt x="40202" y="190500"/>
                    </a:cubicBezTo>
                    <a:cubicBezTo>
                      <a:pt x="40207" y="184235"/>
                      <a:pt x="40611" y="177978"/>
                      <a:pt x="41412" y="171764"/>
                    </a:cubicBezTo>
                    <a:cubicBezTo>
                      <a:pt x="42368" y="164339"/>
                      <a:pt x="37921" y="157279"/>
                      <a:pt x="30811" y="154934"/>
                    </a:cubicBezTo>
                    <a:lnTo>
                      <a:pt x="19952" y="151409"/>
                    </a:lnTo>
                    <a:lnTo>
                      <a:pt x="28982" y="123625"/>
                    </a:lnTo>
                    <a:lnTo>
                      <a:pt x="39859" y="127168"/>
                    </a:lnTo>
                    <a:cubicBezTo>
                      <a:pt x="46986" y="129448"/>
                      <a:pt x="54727" y="126346"/>
                      <a:pt x="58309" y="119777"/>
                    </a:cubicBezTo>
                    <a:cubicBezTo>
                      <a:pt x="64334" y="108775"/>
                      <a:pt x="71737" y="98587"/>
                      <a:pt x="80341" y="89459"/>
                    </a:cubicBezTo>
                    <a:cubicBezTo>
                      <a:pt x="85477" y="84019"/>
                      <a:pt x="86029" y="75698"/>
                      <a:pt x="81655" y="69628"/>
                    </a:cubicBezTo>
                    <a:lnTo>
                      <a:pt x="74988" y="60379"/>
                    </a:lnTo>
                    <a:lnTo>
                      <a:pt x="98610" y="43234"/>
                    </a:lnTo>
                    <a:lnTo>
                      <a:pt x="105334" y="52483"/>
                    </a:lnTo>
                    <a:cubicBezTo>
                      <a:pt x="109755" y="58535"/>
                      <a:pt x="117862" y="60577"/>
                      <a:pt x="124622" y="57341"/>
                    </a:cubicBezTo>
                    <a:cubicBezTo>
                      <a:pt x="135929" y="51962"/>
                      <a:pt x="147879" y="48057"/>
                      <a:pt x="160179" y="45720"/>
                    </a:cubicBezTo>
                    <a:cubicBezTo>
                      <a:pt x="167531" y="44351"/>
                      <a:pt x="172877" y="37958"/>
                      <a:pt x="172924" y="30480"/>
                    </a:cubicBezTo>
                    <a:lnTo>
                      <a:pt x="172924" y="19050"/>
                    </a:lnTo>
                    <a:lnTo>
                      <a:pt x="202127" y="19050"/>
                    </a:lnTo>
                    <a:lnTo>
                      <a:pt x="202127" y="30480"/>
                    </a:lnTo>
                    <a:cubicBezTo>
                      <a:pt x="202175" y="37961"/>
                      <a:pt x="207526" y="44355"/>
                      <a:pt x="214881" y="45720"/>
                    </a:cubicBezTo>
                    <a:cubicBezTo>
                      <a:pt x="227190" y="48044"/>
                      <a:pt x="239150" y="51940"/>
                      <a:pt x="250467" y="57312"/>
                    </a:cubicBezTo>
                    <a:cubicBezTo>
                      <a:pt x="257229" y="60558"/>
                      <a:pt x="265345" y="58515"/>
                      <a:pt x="269764" y="52454"/>
                    </a:cubicBezTo>
                    <a:lnTo>
                      <a:pt x="276489" y="43205"/>
                    </a:lnTo>
                    <a:lnTo>
                      <a:pt x="300111" y="60350"/>
                    </a:lnTo>
                    <a:lnTo>
                      <a:pt x="293443" y="69599"/>
                    </a:lnTo>
                    <a:cubicBezTo>
                      <a:pt x="289068" y="75674"/>
                      <a:pt x="289623" y="84001"/>
                      <a:pt x="294767" y="89440"/>
                    </a:cubicBezTo>
                    <a:cubicBezTo>
                      <a:pt x="303370" y="98567"/>
                      <a:pt x="310769" y="108756"/>
                      <a:pt x="316789" y="119758"/>
                    </a:cubicBezTo>
                    <a:cubicBezTo>
                      <a:pt x="320374" y="126323"/>
                      <a:pt x="328114" y="129420"/>
                      <a:pt x="335239" y="127140"/>
                    </a:cubicBezTo>
                    <a:lnTo>
                      <a:pt x="346117" y="123596"/>
                    </a:lnTo>
                    <a:lnTo>
                      <a:pt x="355146" y="151381"/>
                    </a:lnTo>
                    <a:lnTo>
                      <a:pt x="344297" y="154905"/>
                    </a:lnTo>
                    <a:cubicBezTo>
                      <a:pt x="337174" y="157244"/>
                      <a:pt x="332722" y="164321"/>
                      <a:pt x="333696" y="171755"/>
                    </a:cubicBezTo>
                    <a:cubicBezTo>
                      <a:pt x="335303" y="184191"/>
                      <a:pt x="335303" y="196781"/>
                      <a:pt x="333696" y="209217"/>
                    </a:cubicBezTo>
                    <a:cubicBezTo>
                      <a:pt x="332737" y="216640"/>
                      <a:pt x="337186" y="223700"/>
                      <a:pt x="344297" y="226038"/>
                    </a:cubicBezTo>
                    <a:lnTo>
                      <a:pt x="355156" y="229562"/>
                    </a:lnTo>
                    <a:lnTo>
                      <a:pt x="346126" y="257346"/>
                    </a:lnTo>
                    <a:lnTo>
                      <a:pt x="335163" y="253832"/>
                    </a:lnTo>
                    <a:cubicBezTo>
                      <a:pt x="328036" y="251557"/>
                      <a:pt x="320297" y="254657"/>
                      <a:pt x="316713" y="261223"/>
                    </a:cubicBezTo>
                    <a:cubicBezTo>
                      <a:pt x="310689" y="272225"/>
                      <a:pt x="303286" y="282413"/>
                      <a:pt x="294682" y="291541"/>
                    </a:cubicBezTo>
                    <a:cubicBezTo>
                      <a:pt x="289545" y="296981"/>
                      <a:pt x="288993" y="305302"/>
                      <a:pt x="293367" y="311372"/>
                    </a:cubicBezTo>
                    <a:lnTo>
                      <a:pt x="300035" y="320621"/>
                    </a:lnTo>
                    <a:lnTo>
                      <a:pt x="276413" y="337766"/>
                    </a:lnTo>
                    <a:lnTo>
                      <a:pt x="269688" y="328517"/>
                    </a:lnTo>
                    <a:cubicBezTo>
                      <a:pt x="265271" y="322458"/>
                      <a:pt x="257160" y="320415"/>
                      <a:pt x="250400" y="323660"/>
                    </a:cubicBezTo>
                    <a:cubicBezTo>
                      <a:pt x="239102" y="329035"/>
                      <a:pt x="227163" y="332941"/>
                      <a:pt x="214872" y="335280"/>
                    </a:cubicBezTo>
                    <a:cubicBezTo>
                      <a:pt x="207520" y="336650"/>
                      <a:pt x="202174" y="343042"/>
                      <a:pt x="202127" y="350520"/>
                    </a:cubicBezTo>
                    <a:lnTo>
                      <a:pt x="202127" y="361950"/>
                    </a:lnTo>
                    <a:lnTo>
                      <a:pt x="172924" y="361950"/>
                    </a:lnTo>
                    <a:lnTo>
                      <a:pt x="172924" y="350520"/>
                    </a:lnTo>
                    <a:cubicBezTo>
                      <a:pt x="172876" y="343039"/>
                      <a:pt x="167525" y="336645"/>
                      <a:pt x="160170" y="335280"/>
                    </a:cubicBezTo>
                    <a:cubicBezTo>
                      <a:pt x="147861" y="332956"/>
                      <a:pt x="135901" y="329060"/>
                      <a:pt x="124584" y="323688"/>
                    </a:cubicBezTo>
                    <a:close/>
                  </a:path>
                </a:pathLst>
              </a:custGeom>
              <a:solidFill>
                <a:srgbClr val="7030A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80" name="Freeform: Shape 79">
                <a:extLst>
                  <a:ext uri="{FF2B5EF4-FFF2-40B4-BE49-F238E27FC236}">
                    <a16:creationId xmlns:a16="http://schemas.microsoft.com/office/drawing/2014/main" id="{E1362044-ABA2-F9A2-A5D7-B77C494592D9}"/>
                  </a:ext>
                </a:extLst>
              </p:cNvPr>
              <p:cNvSpPr/>
              <p:nvPr/>
            </p:nvSpPr>
            <p:spPr>
              <a:xfrm>
                <a:off x="5867400" y="3124200"/>
                <a:ext cx="247650" cy="247650"/>
              </a:xfrm>
              <a:custGeom>
                <a:avLst/>
                <a:gdLst>
                  <a:gd name="connsiteX0" fmla="*/ 247650 w 247650"/>
                  <a:gd name="connsiteY0" fmla="*/ 123825 h 247650"/>
                  <a:gd name="connsiteX1" fmla="*/ 123825 w 247650"/>
                  <a:gd name="connsiteY1" fmla="*/ 0 h 247650"/>
                  <a:gd name="connsiteX2" fmla="*/ 0 w 247650"/>
                  <a:gd name="connsiteY2" fmla="*/ 123825 h 247650"/>
                  <a:gd name="connsiteX3" fmla="*/ 123825 w 247650"/>
                  <a:gd name="connsiteY3" fmla="*/ 247650 h 247650"/>
                  <a:gd name="connsiteX4" fmla="*/ 247650 w 247650"/>
                  <a:gd name="connsiteY4" fmla="*/ 123825 h 247650"/>
                  <a:gd name="connsiteX5" fmla="*/ 57150 w 247650"/>
                  <a:gd name="connsiteY5" fmla="*/ 171450 h 247650"/>
                  <a:gd name="connsiteX6" fmla="*/ 57150 w 247650"/>
                  <a:gd name="connsiteY6" fmla="*/ 204587 h 247650"/>
                  <a:gd name="connsiteX7" fmla="*/ 43003 w 247650"/>
                  <a:gd name="connsiteY7" fmla="*/ 57090 h 247650"/>
                  <a:gd name="connsiteX8" fmla="*/ 190500 w 247650"/>
                  <a:gd name="connsiteY8" fmla="*/ 42943 h 247650"/>
                  <a:gd name="connsiteX9" fmla="*/ 204647 w 247650"/>
                  <a:gd name="connsiteY9" fmla="*/ 190440 h 247650"/>
                  <a:gd name="connsiteX10" fmla="*/ 190500 w 247650"/>
                  <a:gd name="connsiteY10" fmla="*/ 204587 h 247650"/>
                  <a:gd name="connsiteX11" fmla="*/ 190500 w 247650"/>
                  <a:gd name="connsiteY11" fmla="*/ 171450 h 247650"/>
                  <a:gd name="connsiteX12" fmla="*/ 149609 w 247650"/>
                  <a:gd name="connsiteY12" fmla="*/ 124501 h 247650"/>
                  <a:gd name="connsiteX13" fmla="*/ 158065 w 247650"/>
                  <a:gd name="connsiteY13" fmla="*/ 64478 h 247650"/>
                  <a:gd name="connsiteX14" fmla="*/ 98041 w 247650"/>
                  <a:gd name="connsiteY14" fmla="*/ 56021 h 247650"/>
                  <a:gd name="connsiteX15" fmla="*/ 89585 w 247650"/>
                  <a:gd name="connsiteY15" fmla="*/ 116046 h 247650"/>
                  <a:gd name="connsiteX16" fmla="*/ 98041 w 247650"/>
                  <a:gd name="connsiteY16" fmla="*/ 124501 h 247650"/>
                  <a:gd name="connsiteX17" fmla="*/ 57150 w 247650"/>
                  <a:gd name="connsiteY17" fmla="*/ 171450 h 247650"/>
                  <a:gd name="connsiteX18" fmla="*/ 147638 w 247650"/>
                  <a:gd name="connsiteY18" fmla="*/ 90488 h 247650"/>
                  <a:gd name="connsiteX19" fmla="*/ 123825 w 247650"/>
                  <a:gd name="connsiteY19" fmla="*/ 114300 h 247650"/>
                  <a:gd name="connsiteX20" fmla="*/ 100013 w 247650"/>
                  <a:gd name="connsiteY20" fmla="*/ 90488 h 247650"/>
                  <a:gd name="connsiteX21" fmla="*/ 123825 w 247650"/>
                  <a:gd name="connsiteY21" fmla="*/ 66675 h 247650"/>
                  <a:gd name="connsiteX22" fmla="*/ 147638 w 247650"/>
                  <a:gd name="connsiteY22" fmla="*/ 90488 h 247650"/>
                  <a:gd name="connsiteX23" fmla="*/ 76200 w 247650"/>
                  <a:gd name="connsiteY23" fmla="*/ 171450 h 247650"/>
                  <a:gd name="connsiteX24" fmla="*/ 104775 w 247650"/>
                  <a:gd name="connsiteY24" fmla="*/ 142875 h 247650"/>
                  <a:gd name="connsiteX25" fmla="*/ 142875 w 247650"/>
                  <a:gd name="connsiteY25" fmla="*/ 142875 h 247650"/>
                  <a:gd name="connsiteX26" fmla="*/ 171450 w 247650"/>
                  <a:gd name="connsiteY26" fmla="*/ 171450 h 247650"/>
                  <a:gd name="connsiteX27" fmla="*/ 171450 w 247650"/>
                  <a:gd name="connsiteY27" fmla="*/ 217037 h 247650"/>
                  <a:gd name="connsiteX28" fmla="*/ 76200 w 247650"/>
                  <a:gd name="connsiteY28" fmla="*/ 217037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7650" h="247650">
                    <a:moveTo>
                      <a:pt x="247650" y="123825"/>
                    </a:moveTo>
                    <a:cubicBezTo>
                      <a:pt x="247650" y="55438"/>
                      <a:pt x="192212" y="0"/>
                      <a:pt x="123825" y="0"/>
                    </a:cubicBezTo>
                    <a:cubicBezTo>
                      <a:pt x="55438" y="0"/>
                      <a:pt x="0" y="55438"/>
                      <a:pt x="0" y="123825"/>
                    </a:cubicBezTo>
                    <a:cubicBezTo>
                      <a:pt x="0" y="192212"/>
                      <a:pt x="55438" y="247650"/>
                      <a:pt x="123825" y="247650"/>
                    </a:cubicBezTo>
                    <a:cubicBezTo>
                      <a:pt x="192179" y="247571"/>
                      <a:pt x="247571" y="192179"/>
                      <a:pt x="247650" y="123825"/>
                    </a:cubicBezTo>
                    <a:close/>
                    <a:moveTo>
                      <a:pt x="57150" y="171450"/>
                    </a:moveTo>
                    <a:lnTo>
                      <a:pt x="57150" y="204587"/>
                    </a:lnTo>
                    <a:cubicBezTo>
                      <a:pt x="12513" y="167764"/>
                      <a:pt x="6179" y="101727"/>
                      <a:pt x="43003" y="57090"/>
                    </a:cubicBezTo>
                    <a:cubicBezTo>
                      <a:pt x="79826" y="12453"/>
                      <a:pt x="145863" y="6119"/>
                      <a:pt x="190500" y="42943"/>
                    </a:cubicBezTo>
                    <a:cubicBezTo>
                      <a:pt x="235137" y="79766"/>
                      <a:pt x="241471" y="145803"/>
                      <a:pt x="204647" y="190440"/>
                    </a:cubicBezTo>
                    <a:cubicBezTo>
                      <a:pt x="200394" y="195597"/>
                      <a:pt x="195656" y="200334"/>
                      <a:pt x="190500" y="204587"/>
                    </a:cubicBezTo>
                    <a:lnTo>
                      <a:pt x="190500" y="171450"/>
                    </a:lnTo>
                    <a:cubicBezTo>
                      <a:pt x="190427" y="147815"/>
                      <a:pt x="173010" y="127819"/>
                      <a:pt x="149609" y="124501"/>
                    </a:cubicBezTo>
                    <a:cubicBezTo>
                      <a:pt x="168519" y="110261"/>
                      <a:pt x="172305" y="83388"/>
                      <a:pt x="158065" y="64478"/>
                    </a:cubicBezTo>
                    <a:cubicBezTo>
                      <a:pt x="143825" y="45567"/>
                      <a:pt x="116951" y="41781"/>
                      <a:pt x="98041" y="56021"/>
                    </a:cubicBezTo>
                    <a:cubicBezTo>
                      <a:pt x="79131" y="70262"/>
                      <a:pt x="75345" y="97135"/>
                      <a:pt x="89585" y="116046"/>
                    </a:cubicBezTo>
                    <a:cubicBezTo>
                      <a:pt x="91994" y="119245"/>
                      <a:pt x="94841" y="122091"/>
                      <a:pt x="98041" y="124501"/>
                    </a:cubicBezTo>
                    <a:cubicBezTo>
                      <a:pt x="74640" y="127819"/>
                      <a:pt x="57223" y="147815"/>
                      <a:pt x="57150" y="171450"/>
                    </a:cubicBezTo>
                    <a:close/>
                    <a:moveTo>
                      <a:pt x="147638" y="90488"/>
                    </a:moveTo>
                    <a:cubicBezTo>
                      <a:pt x="147638" y="103639"/>
                      <a:pt x="136976" y="114300"/>
                      <a:pt x="123825" y="114300"/>
                    </a:cubicBezTo>
                    <a:cubicBezTo>
                      <a:pt x="110674" y="114300"/>
                      <a:pt x="100013" y="103639"/>
                      <a:pt x="100013" y="90488"/>
                    </a:cubicBezTo>
                    <a:cubicBezTo>
                      <a:pt x="100013" y="77336"/>
                      <a:pt x="110674" y="66675"/>
                      <a:pt x="123825" y="66675"/>
                    </a:cubicBezTo>
                    <a:cubicBezTo>
                      <a:pt x="136976" y="66675"/>
                      <a:pt x="147638" y="77336"/>
                      <a:pt x="147638" y="90488"/>
                    </a:cubicBezTo>
                    <a:close/>
                    <a:moveTo>
                      <a:pt x="76200" y="171450"/>
                    </a:moveTo>
                    <a:cubicBezTo>
                      <a:pt x="76200" y="155668"/>
                      <a:pt x="88993" y="142875"/>
                      <a:pt x="104775" y="142875"/>
                    </a:cubicBezTo>
                    <a:lnTo>
                      <a:pt x="142875" y="142875"/>
                    </a:lnTo>
                    <a:cubicBezTo>
                      <a:pt x="158657" y="142875"/>
                      <a:pt x="171450" y="155668"/>
                      <a:pt x="171450" y="171450"/>
                    </a:cubicBezTo>
                    <a:lnTo>
                      <a:pt x="171450" y="217037"/>
                    </a:lnTo>
                    <a:cubicBezTo>
                      <a:pt x="141573" y="232460"/>
                      <a:pt x="106077" y="232460"/>
                      <a:pt x="76200" y="217037"/>
                    </a:cubicBezTo>
                    <a:close/>
                  </a:path>
                </a:pathLst>
              </a:custGeom>
              <a:solidFill>
                <a:srgbClr val="7030A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81" name="Freeform: Shape 80">
                <a:extLst>
                  <a:ext uri="{FF2B5EF4-FFF2-40B4-BE49-F238E27FC236}">
                    <a16:creationId xmlns:a16="http://schemas.microsoft.com/office/drawing/2014/main" id="{A5E0F1F0-85EC-8DB8-094D-163FDF2083E8}"/>
                  </a:ext>
                </a:extLst>
              </p:cNvPr>
              <p:cNvSpPr/>
              <p:nvPr/>
            </p:nvSpPr>
            <p:spPr>
              <a:xfrm>
                <a:off x="6057900" y="3543300"/>
                <a:ext cx="76200" cy="104775"/>
              </a:xfrm>
              <a:custGeom>
                <a:avLst/>
                <a:gdLst>
                  <a:gd name="connsiteX0" fmla="*/ 66675 w 76200"/>
                  <a:gd name="connsiteY0" fmla="*/ 104775 h 104775"/>
                  <a:gd name="connsiteX1" fmla="*/ 76200 w 76200"/>
                  <a:gd name="connsiteY1" fmla="*/ 95250 h 104775"/>
                  <a:gd name="connsiteX2" fmla="*/ 76200 w 76200"/>
                  <a:gd name="connsiteY2" fmla="*/ 9525 h 104775"/>
                  <a:gd name="connsiteX3" fmla="*/ 66675 w 76200"/>
                  <a:gd name="connsiteY3" fmla="*/ 0 h 104775"/>
                  <a:gd name="connsiteX4" fmla="*/ 9525 w 76200"/>
                  <a:gd name="connsiteY4" fmla="*/ 0 h 104775"/>
                  <a:gd name="connsiteX5" fmla="*/ 0 w 76200"/>
                  <a:gd name="connsiteY5" fmla="*/ 9525 h 104775"/>
                  <a:gd name="connsiteX6" fmla="*/ 0 w 76200"/>
                  <a:gd name="connsiteY6" fmla="*/ 95250 h 104775"/>
                  <a:gd name="connsiteX7" fmla="*/ 9525 w 76200"/>
                  <a:gd name="connsiteY7" fmla="*/ 104775 h 104775"/>
                  <a:gd name="connsiteX8" fmla="*/ 19050 w 76200"/>
                  <a:gd name="connsiteY8" fmla="*/ 19050 h 104775"/>
                  <a:gd name="connsiteX9" fmla="*/ 57150 w 76200"/>
                  <a:gd name="connsiteY9" fmla="*/ 19050 h 104775"/>
                  <a:gd name="connsiteX10" fmla="*/ 57150 w 76200"/>
                  <a:gd name="connsiteY10" fmla="*/ 85725 h 104775"/>
                  <a:gd name="connsiteX11" fmla="*/ 19050 w 76200"/>
                  <a:gd name="connsiteY11" fmla="*/ 85725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00" h="104775">
                    <a:moveTo>
                      <a:pt x="66675" y="104775"/>
                    </a:moveTo>
                    <a:cubicBezTo>
                      <a:pt x="71936" y="104775"/>
                      <a:pt x="76200" y="100511"/>
                      <a:pt x="76200" y="95250"/>
                    </a:cubicBezTo>
                    <a:lnTo>
                      <a:pt x="76200" y="9525"/>
                    </a:lnTo>
                    <a:cubicBezTo>
                      <a:pt x="76200" y="4264"/>
                      <a:pt x="71936" y="0"/>
                      <a:pt x="66675" y="0"/>
                    </a:cubicBezTo>
                    <a:lnTo>
                      <a:pt x="9525" y="0"/>
                    </a:lnTo>
                    <a:cubicBezTo>
                      <a:pt x="4264" y="0"/>
                      <a:pt x="0" y="4264"/>
                      <a:pt x="0" y="9525"/>
                    </a:cubicBezTo>
                    <a:lnTo>
                      <a:pt x="0" y="95250"/>
                    </a:lnTo>
                    <a:cubicBezTo>
                      <a:pt x="0" y="100511"/>
                      <a:pt x="4264" y="104775"/>
                      <a:pt x="9525" y="104775"/>
                    </a:cubicBezTo>
                    <a:close/>
                    <a:moveTo>
                      <a:pt x="19050" y="19050"/>
                    </a:moveTo>
                    <a:lnTo>
                      <a:pt x="57150" y="19050"/>
                    </a:lnTo>
                    <a:lnTo>
                      <a:pt x="57150" y="85725"/>
                    </a:lnTo>
                    <a:lnTo>
                      <a:pt x="19050" y="85725"/>
                    </a:lnTo>
                    <a:close/>
                  </a:path>
                </a:pathLst>
              </a:custGeom>
              <a:solidFill>
                <a:srgbClr val="7030A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82" name="Freeform: Shape 81">
                <a:extLst>
                  <a:ext uri="{FF2B5EF4-FFF2-40B4-BE49-F238E27FC236}">
                    <a16:creationId xmlns:a16="http://schemas.microsoft.com/office/drawing/2014/main" id="{581F36BD-0874-C72C-249B-ADDAFA679FBF}"/>
                  </a:ext>
                </a:extLst>
              </p:cNvPr>
              <p:cNvSpPr/>
              <p:nvPr/>
            </p:nvSpPr>
            <p:spPr>
              <a:xfrm>
                <a:off x="6172200" y="3457575"/>
                <a:ext cx="76200" cy="190500"/>
              </a:xfrm>
              <a:custGeom>
                <a:avLst/>
                <a:gdLst>
                  <a:gd name="connsiteX0" fmla="*/ 0 w 76200"/>
                  <a:gd name="connsiteY0" fmla="*/ 9525 h 190500"/>
                  <a:gd name="connsiteX1" fmla="*/ 0 w 76200"/>
                  <a:gd name="connsiteY1" fmla="*/ 180975 h 190500"/>
                  <a:gd name="connsiteX2" fmla="*/ 9525 w 76200"/>
                  <a:gd name="connsiteY2" fmla="*/ 190500 h 190500"/>
                  <a:gd name="connsiteX3" fmla="*/ 66675 w 76200"/>
                  <a:gd name="connsiteY3" fmla="*/ 190500 h 190500"/>
                  <a:gd name="connsiteX4" fmla="*/ 76200 w 76200"/>
                  <a:gd name="connsiteY4" fmla="*/ 180975 h 190500"/>
                  <a:gd name="connsiteX5" fmla="*/ 76200 w 76200"/>
                  <a:gd name="connsiteY5" fmla="*/ 9525 h 190500"/>
                  <a:gd name="connsiteX6" fmla="*/ 66675 w 76200"/>
                  <a:gd name="connsiteY6" fmla="*/ 0 h 190500"/>
                  <a:gd name="connsiteX7" fmla="*/ 9525 w 76200"/>
                  <a:gd name="connsiteY7" fmla="*/ 0 h 190500"/>
                  <a:gd name="connsiteX8" fmla="*/ 0 w 76200"/>
                  <a:gd name="connsiteY8" fmla="*/ 9525 h 190500"/>
                  <a:gd name="connsiteX9" fmla="*/ 19050 w 76200"/>
                  <a:gd name="connsiteY9" fmla="*/ 19050 h 190500"/>
                  <a:gd name="connsiteX10" fmla="*/ 57150 w 76200"/>
                  <a:gd name="connsiteY10" fmla="*/ 19050 h 190500"/>
                  <a:gd name="connsiteX11" fmla="*/ 57150 w 76200"/>
                  <a:gd name="connsiteY11" fmla="*/ 171450 h 190500"/>
                  <a:gd name="connsiteX12" fmla="*/ 19050 w 76200"/>
                  <a:gd name="connsiteY12" fmla="*/ 17145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200" h="190500">
                    <a:moveTo>
                      <a:pt x="0" y="9525"/>
                    </a:moveTo>
                    <a:lnTo>
                      <a:pt x="0" y="180975"/>
                    </a:lnTo>
                    <a:cubicBezTo>
                      <a:pt x="0" y="186236"/>
                      <a:pt x="4264" y="190500"/>
                      <a:pt x="9525" y="190500"/>
                    </a:cubicBezTo>
                    <a:lnTo>
                      <a:pt x="66675" y="190500"/>
                    </a:lnTo>
                    <a:cubicBezTo>
                      <a:pt x="71936" y="190500"/>
                      <a:pt x="76200" y="186236"/>
                      <a:pt x="76200" y="180975"/>
                    </a:cubicBezTo>
                    <a:lnTo>
                      <a:pt x="76200" y="9525"/>
                    </a:lnTo>
                    <a:cubicBezTo>
                      <a:pt x="76200" y="4264"/>
                      <a:pt x="71936" y="0"/>
                      <a:pt x="66675" y="0"/>
                    </a:cubicBezTo>
                    <a:lnTo>
                      <a:pt x="9525" y="0"/>
                    </a:lnTo>
                    <a:cubicBezTo>
                      <a:pt x="4264" y="0"/>
                      <a:pt x="0" y="4264"/>
                      <a:pt x="0" y="9525"/>
                    </a:cubicBezTo>
                    <a:close/>
                    <a:moveTo>
                      <a:pt x="19050" y="19050"/>
                    </a:moveTo>
                    <a:lnTo>
                      <a:pt x="57150" y="19050"/>
                    </a:lnTo>
                    <a:lnTo>
                      <a:pt x="57150" y="171450"/>
                    </a:lnTo>
                    <a:lnTo>
                      <a:pt x="19050" y="171450"/>
                    </a:lnTo>
                    <a:close/>
                  </a:path>
                </a:pathLst>
              </a:custGeom>
              <a:solidFill>
                <a:srgbClr val="7030A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83" name="Freeform: Shape 82">
                <a:extLst>
                  <a:ext uri="{FF2B5EF4-FFF2-40B4-BE49-F238E27FC236}">
                    <a16:creationId xmlns:a16="http://schemas.microsoft.com/office/drawing/2014/main" id="{C6C33BF4-D54D-A4DC-30F3-89ACCDA65B0A}"/>
                  </a:ext>
                </a:extLst>
              </p:cNvPr>
              <p:cNvSpPr/>
              <p:nvPr/>
            </p:nvSpPr>
            <p:spPr>
              <a:xfrm>
                <a:off x="6257922" y="3305386"/>
                <a:ext cx="133352" cy="342688"/>
              </a:xfrm>
              <a:custGeom>
                <a:avLst/>
                <a:gdLst>
                  <a:gd name="connsiteX0" fmla="*/ 1003 w 133352"/>
                  <a:gd name="connsiteY0" fmla="*/ 89771 h 342688"/>
                  <a:gd name="connsiteX1" fmla="*/ 9528 w 133352"/>
                  <a:gd name="connsiteY1" fmla="*/ 95038 h 342688"/>
                  <a:gd name="connsiteX2" fmla="*/ 28578 w 133352"/>
                  <a:gd name="connsiteY2" fmla="*/ 95038 h 342688"/>
                  <a:gd name="connsiteX3" fmla="*/ 28578 w 133352"/>
                  <a:gd name="connsiteY3" fmla="*/ 333163 h 342688"/>
                  <a:gd name="connsiteX4" fmla="*/ 38103 w 133352"/>
                  <a:gd name="connsiteY4" fmla="*/ 342688 h 342688"/>
                  <a:gd name="connsiteX5" fmla="*/ 95253 w 133352"/>
                  <a:gd name="connsiteY5" fmla="*/ 342688 h 342688"/>
                  <a:gd name="connsiteX6" fmla="*/ 104778 w 133352"/>
                  <a:gd name="connsiteY6" fmla="*/ 333163 h 342688"/>
                  <a:gd name="connsiteX7" fmla="*/ 104778 w 133352"/>
                  <a:gd name="connsiteY7" fmla="*/ 95038 h 342688"/>
                  <a:gd name="connsiteX8" fmla="*/ 123828 w 133352"/>
                  <a:gd name="connsiteY8" fmla="*/ 95038 h 342688"/>
                  <a:gd name="connsiteX9" fmla="*/ 133353 w 133352"/>
                  <a:gd name="connsiteY9" fmla="*/ 85513 h 342688"/>
                  <a:gd name="connsiteX10" fmla="*/ 131448 w 133352"/>
                  <a:gd name="connsiteY10" fmla="*/ 79798 h 342688"/>
                  <a:gd name="connsiteX11" fmla="*/ 74298 w 133352"/>
                  <a:gd name="connsiteY11" fmla="*/ 3598 h 342688"/>
                  <a:gd name="connsiteX12" fmla="*/ 60407 w 133352"/>
                  <a:gd name="connsiteY12" fmla="*/ 2249 h 342688"/>
                  <a:gd name="connsiteX13" fmla="*/ 59058 w 133352"/>
                  <a:gd name="connsiteY13" fmla="*/ 3598 h 342688"/>
                  <a:gd name="connsiteX14" fmla="*/ 1908 w 133352"/>
                  <a:gd name="connsiteY14" fmla="*/ 79798 h 342688"/>
                  <a:gd name="connsiteX15" fmla="*/ 1003 w 133352"/>
                  <a:gd name="connsiteY15" fmla="*/ 89771 h 342688"/>
                  <a:gd name="connsiteX16" fmla="*/ 66725 w 133352"/>
                  <a:gd name="connsiteY16" fmla="*/ 25191 h 342688"/>
                  <a:gd name="connsiteX17" fmla="*/ 104778 w 133352"/>
                  <a:gd name="connsiteY17" fmla="*/ 75988 h 342688"/>
                  <a:gd name="connsiteX18" fmla="*/ 95253 w 133352"/>
                  <a:gd name="connsiteY18" fmla="*/ 75988 h 342688"/>
                  <a:gd name="connsiteX19" fmla="*/ 85728 w 133352"/>
                  <a:gd name="connsiteY19" fmla="*/ 85513 h 342688"/>
                  <a:gd name="connsiteX20" fmla="*/ 85728 w 133352"/>
                  <a:gd name="connsiteY20" fmla="*/ 323638 h 342688"/>
                  <a:gd name="connsiteX21" fmla="*/ 47628 w 133352"/>
                  <a:gd name="connsiteY21" fmla="*/ 323638 h 342688"/>
                  <a:gd name="connsiteX22" fmla="*/ 47628 w 133352"/>
                  <a:gd name="connsiteY22" fmla="*/ 85513 h 342688"/>
                  <a:gd name="connsiteX23" fmla="*/ 38103 w 133352"/>
                  <a:gd name="connsiteY23" fmla="*/ 75988 h 342688"/>
                  <a:gd name="connsiteX24" fmla="*/ 28578 w 133352"/>
                  <a:gd name="connsiteY24" fmla="*/ 75988 h 342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3352" h="342688">
                    <a:moveTo>
                      <a:pt x="1003" y="89771"/>
                    </a:moveTo>
                    <a:cubicBezTo>
                      <a:pt x="2616" y="93000"/>
                      <a:pt x="5918" y="95040"/>
                      <a:pt x="9528" y="95038"/>
                    </a:cubicBezTo>
                    <a:lnTo>
                      <a:pt x="28578" y="95038"/>
                    </a:lnTo>
                    <a:lnTo>
                      <a:pt x="28578" y="333163"/>
                    </a:lnTo>
                    <a:cubicBezTo>
                      <a:pt x="28578" y="338424"/>
                      <a:pt x="32842" y="342688"/>
                      <a:pt x="38103" y="342688"/>
                    </a:cubicBezTo>
                    <a:lnTo>
                      <a:pt x="95253" y="342688"/>
                    </a:lnTo>
                    <a:cubicBezTo>
                      <a:pt x="100513" y="342688"/>
                      <a:pt x="104778" y="338424"/>
                      <a:pt x="104778" y="333163"/>
                    </a:cubicBezTo>
                    <a:lnTo>
                      <a:pt x="104778" y="95038"/>
                    </a:lnTo>
                    <a:lnTo>
                      <a:pt x="123828" y="95038"/>
                    </a:lnTo>
                    <a:cubicBezTo>
                      <a:pt x="129088" y="95038"/>
                      <a:pt x="133353" y="90774"/>
                      <a:pt x="133353" y="85513"/>
                    </a:cubicBezTo>
                    <a:cubicBezTo>
                      <a:pt x="133353" y="83452"/>
                      <a:pt x="132684" y="81447"/>
                      <a:pt x="131448" y="79798"/>
                    </a:cubicBezTo>
                    <a:lnTo>
                      <a:pt x="74298" y="3598"/>
                    </a:lnTo>
                    <a:cubicBezTo>
                      <a:pt x="70835" y="-610"/>
                      <a:pt x="64616" y="-1215"/>
                      <a:pt x="60407" y="2249"/>
                    </a:cubicBezTo>
                    <a:cubicBezTo>
                      <a:pt x="59915" y="2653"/>
                      <a:pt x="59463" y="3106"/>
                      <a:pt x="59058" y="3598"/>
                    </a:cubicBezTo>
                    <a:lnTo>
                      <a:pt x="1908" y="79798"/>
                    </a:lnTo>
                    <a:cubicBezTo>
                      <a:pt x="-258" y="82683"/>
                      <a:pt x="-608" y="86544"/>
                      <a:pt x="1003" y="89771"/>
                    </a:cubicBezTo>
                    <a:close/>
                    <a:moveTo>
                      <a:pt x="66725" y="25191"/>
                    </a:moveTo>
                    <a:lnTo>
                      <a:pt x="104778" y="75988"/>
                    </a:lnTo>
                    <a:lnTo>
                      <a:pt x="95253" y="75988"/>
                    </a:lnTo>
                    <a:cubicBezTo>
                      <a:pt x="89992" y="75988"/>
                      <a:pt x="85728" y="80253"/>
                      <a:pt x="85728" y="85513"/>
                    </a:cubicBezTo>
                    <a:lnTo>
                      <a:pt x="85728" y="323638"/>
                    </a:lnTo>
                    <a:lnTo>
                      <a:pt x="47628" y="323638"/>
                    </a:lnTo>
                    <a:lnTo>
                      <a:pt x="47628" y="85513"/>
                    </a:lnTo>
                    <a:cubicBezTo>
                      <a:pt x="47628" y="80253"/>
                      <a:pt x="43363" y="75988"/>
                      <a:pt x="38103" y="75988"/>
                    </a:cubicBezTo>
                    <a:lnTo>
                      <a:pt x="28578" y="75988"/>
                    </a:lnTo>
                    <a:close/>
                  </a:path>
                </a:pathLst>
              </a:custGeom>
              <a:solidFill>
                <a:srgbClr val="7030A0"/>
              </a:solid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84" name="Freeform: Shape 83">
                <a:extLst>
                  <a:ext uri="{FF2B5EF4-FFF2-40B4-BE49-F238E27FC236}">
                    <a16:creationId xmlns:a16="http://schemas.microsoft.com/office/drawing/2014/main" id="{DCE2CCB8-C2AF-3BE8-EC4A-99A5580ADB3B}"/>
                  </a:ext>
                </a:extLst>
              </p:cNvPr>
              <p:cNvSpPr/>
              <p:nvPr/>
            </p:nvSpPr>
            <p:spPr>
              <a:xfrm>
                <a:off x="6200775" y="3124200"/>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85" name="Freeform: Shape 84">
                <a:extLst>
                  <a:ext uri="{FF2B5EF4-FFF2-40B4-BE49-F238E27FC236}">
                    <a16:creationId xmlns:a16="http://schemas.microsoft.com/office/drawing/2014/main" id="{35131283-FC77-D026-20D2-EFDB6E72B6CA}"/>
                  </a:ext>
                </a:extLst>
              </p:cNvPr>
              <p:cNvSpPr/>
              <p:nvPr/>
            </p:nvSpPr>
            <p:spPr>
              <a:xfrm>
                <a:off x="6238875" y="3124200"/>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86" name="Freeform: Shape 85">
                <a:extLst>
                  <a:ext uri="{FF2B5EF4-FFF2-40B4-BE49-F238E27FC236}">
                    <a16:creationId xmlns:a16="http://schemas.microsoft.com/office/drawing/2014/main" id="{F49789F4-20FE-31AA-CC47-770A732DADE0}"/>
                  </a:ext>
                </a:extLst>
              </p:cNvPr>
              <p:cNvSpPr/>
              <p:nvPr/>
            </p:nvSpPr>
            <p:spPr>
              <a:xfrm>
                <a:off x="6276975" y="3124200"/>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87" name="Freeform: Shape 86">
                <a:extLst>
                  <a:ext uri="{FF2B5EF4-FFF2-40B4-BE49-F238E27FC236}">
                    <a16:creationId xmlns:a16="http://schemas.microsoft.com/office/drawing/2014/main" id="{9003AE40-4918-0736-812B-E66CD57673AD}"/>
                  </a:ext>
                </a:extLst>
              </p:cNvPr>
              <p:cNvSpPr/>
              <p:nvPr/>
            </p:nvSpPr>
            <p:spPr>
              <a:xfrm>
                <a:off x="6315075" y="3124200"/>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88" name="Freeform: Shape 87">
                <a:extLst>
                  <a:ext uri="{FF2B5EF4-FFF2-40B4-BE49-F238E27FC236}">
                    <a16:creationId xmlns:a16="http://schemas.microsoft.com/office/drawing/2014/main" id="{95830AE6-4DBD-478B-870A-94AA65DFA597}"/>
                  </a:ext>
                </a:extLst>
              </p:cNvPr>
              <p:cNvSpPr/>
              <p:nvPr/>
            </p:nvSpPr>
            <p:spPr>
              <a:xfrm>
                <a:off x="6315075" y="3162300"/>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89" name="Freeform: Shape 88">
                <a:extLst>
                  <a:ext uri="{FF2B5EF4-FFF2-40B4-BE49-F238E27FC236}">
                    <a16:creationId xmlns:a16="http://schemas.microsoft.com/office/drawing/2014/main" id="{2DB2D48B-8B3E-ADFD-FF00-3C27544C9AB4}"/>
                  </a:ext>
                </a:extLst>
              </p:cNvPr>
              <p:cNvSpPr/>
              <p:nvPr/>
            </p:nvSpPr>
            <p:spPr>
              <a:xfrm>
                <a:off x="6315075" y="3200400"/>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90" name="Freeform: Shape 89">
                <a:extLst>
                  <a:ext uri="{FF2B5EF4-FFF2-40B4-BE49-F238E27FC236}">
                    <a16:creationId xmlns:a16="http://schemas.microsoft.com/office/drawing/2014/main" id="{A8FC603D-B60E-71BC-21E4-5F7A21E2FD8C}"/>
                  </a:ext>
                </a:extLst>
              </p:cNvPr>
              <p:cNvSpPr/>
              <p:nvPr/>
            </p:nvSpPr>
            <p:spPr>
              <a:xfrm>
                <a:off x="6315075" y="3238500"/>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91" name="Freeform: Shape 90">
                <a:extLst>
                  <a:ext uri="{FF2B5EF4-FFF2-40B4-BE49-F238E27FC236}">
                    <a16:creationId xmlns:a16="http://schemas.microsoft.com/office/drawing/2014/main" id="{2BFCE599-CBBC-F53C-D14A-65FEE7A0766C}"/>
                  </a:ext>
                </a:extLst>
              </p:cNvPr>
              <p:cNvSpPr/>
              <p:nvPr/>
            </p:nvSpPr>
            <p:spPr>
              <a:xfrm>
                <a:off x="5981700" y="3562350"/>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92" name="Freeform: Shape 91">
                <a:extLst>
                  <a:ext uri="{FF2B5EF4-FFF2-40B4-BE49-F238E27FC236}">
                    <a16:creationId xmlns:a16="http://schemas.microsoft.com/office/drawing/2014/main" id="{5F4A1B8D-4B94-7710-A264-2F5BFF092CC3}"/>
                  </a:ext>
                </a:extLst>
              </p:cNvPr>
              <p:cNvSpPr/>
              <p:nvPr/>
            </p:nvSpPr>
            <p:spPr>
              <a:xfrm>
                <a:off x="5943600" y="3562350"/>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93" name="Freeform: Shape 92">
                <a:extLst>
                  <a:ext uri="{FF2B5EF4-FFF2-40B4-BE49-F238E27FC236}">
                    <a16:creationId xmlns:a16="http://schemas.microsoft.com/office/drawing/2014/main" id="{8C8A4881-59CF-6D55-73E7-F429FDBF611F}"/>
                  </a:ext>
                </a:extLst>
              </p:cNvPr>
              <p:cNvSpPr/>
              <p:nvPr/>
            </p:nvSpPr>
            <p:spPr>
              <a:xfrm>
                <a:off x="5905500" y="3562350"/>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94" name="Freeform: Shape 93">
                <a:extLst>
                  <a:ext uri="{FF2B5EF4-FFF2-40B4-BE49-F238E27FC236}">
                    <a16:creationId xmlns:a16="http://schemas.microsoft.com/office/drawing/2014/main" id="{B9CF82AA-F4D4-0D37-2F49-D6B93A6275E2}"/>
                  </a:ext>
                </a:extLst>
              </p:cNvPr>
              <p:cNvSpPr/>
              <p:nvPr/>
            </p:nvSpPr>
            <p:spPr>
              <a:xfrm>
                <a:off x="5867400" y="3562350"/>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95" name="Freeform: Shape 94">
                <a:extLst>
                  <a:ext uri="{FF2B5EF4-FFF2-40B4-BE49-F238E27FC236}">
                    <a16:creationId xmlns:a16="http://schemas.microsoft.com/office/drawing/2014/main" id="{739561BB-0CAA-E857-F7E4-75190E1294C4}"/>
                  </a:ext>
                </a:extLst>
              </p:cNvPr>
              <p:cNvSpPr/>
              <p:nvPr/>
            </p:nvSpPr>
            <p:spPr>
              <a:xfrm>
                <a:off x="5867400" y="3524250"/>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96" name="Freeform: Shape 95">
                <a:extLst>
                  <a:ext uri="{FF2B5EF4-FFF2-40B4-BE49-F238E27FC236}">
                    <a16:creationId xmlns:a16="http://schemas.microsoft.com/office/drawing/2014/main" id="{C4162616-0BC5-5910-2389-812E67CB1D66}"/>
                  </a:ext>
                </a:extLst>
              </p:cNvPr>
              <p:cNvSpPr/>
              <p:nvPr/>
            </p:nvSpPr>
            <p:spPr>
              <a:xfrm>
                <a:off x="5867400" y="3486150"/>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sp>
            <p:nvSpPr>
              <p:cNvPr id="97" name="Freeform: Shape 96">
                <a:extLst>
                  <a:ext uri="{FF2B5EF4-FFF2-40B4-BE49-F238E27FC236}">
                    <a16:creationId xmlns:a16="http://schemas.microsoft.com/office/drawing/2014/main" id="{41546257-E433-36FC-7EDD-B246B207699F}"/>
                  </a:ext>
                </a:extLst>
              </p:cNvPr>
              <p:cNvSpPr/>
              <p:nvPr/>
            </p:nvSpPr>
            <p:spPr>
              <a:xfrm>
                <a:off x="5867400" y="3448050"/>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IN" sz="1800" b="0" i="0" u="none" strike="noStrike" kern="1200" cap="none" spc="0" normalizeH="0" baseline="0" noProof="0">
                  <a:ln>
                    <a:noFill/>
                  </a:ln>
                  <a:solidFill>
                    <a:srgbClr val="000000"/>
                  </a:solidFill>
                  <a:effectLst/>
                  <a:uLnTx/>
                  <a:uFillTx/>
                  <a:latin typeface="Segoe UI"/>
                  <a:ea typeface="+mn-ea"/>
                  <a:cs typeface="+mn-cs"/>
                </a:endParaRPr>
              </a:p>
            </p:txBody>
          </p:sp>
        </p:grpSp>
      </p:grpSp>
      <p:sp>
        <p:nvSpPr>
          <p:cNvPr id="7" name="TextBox 6">
            <a:extLst>
              <a:ext uri="{FF2B5EF4-FFF2-40B4-BE49-F238E27FC236}">
                <a16:creationId xmlns:a16="http://schemas.microsoft.com/office/drawing/2014/main" id="{CF31A070-9A2F-80D9-F729-EC710ECB4335}"/>
              </a:ext>
            </a:extLst>
          </p:cNvPr>
          <p:cNvSpPr txBox="1"/>
          <p:nvPr/>
        </p:nvSpPr>
        <p:spPr>
          <a:xfrm>
            <a:off x="1348390" y="4127069"/>
            <a:ext cx="2392680" cy="646331"/>
          </a:xfrm>
          <a:prstGeom prst="rect">
            <a:avLst/>
          </a:prstGeom>
          <a:noFill/>
        </p:spPr>
        <p:txBody>
          <a:bodyPr wrap="square">
            <a:spAutoFit/>
          </a:bodyPr>
          <a:lstStyle/>
          <a:p>
            <a:pPr marL="0" marR="0" lvl="0" indent="0" algn="ctr" defTabSz="932742" rtl="0" eaLnBrk="1" fontAlgn="auto" latinLnBrk="0" hangingPunct="1">
              <a:lnSpc>
                <a:spcPct val="100000"/>
              </a:lnSpc>
              <a:spcBef>
                <a:spcPct val="0"/>
              </a:spcBef>
              <a:spcAft>
                <a:spcPts val="0"/>
              </a:spcAft>
              <a:buClrTx/>
              <a:buSzTx/>
              <a:buFontTx/>
              <a:buNone/>
              <a:tabLst/>
              <a:defRPr/>
            </a:pPr>
            <a:r>
              <a:rPr lang="en-US" sz="2400" b="1" dirty="0">
                <a:ln w="3175">
                  <a:noFill/>
                </a:ln>
                <a:solidFill>
                  <a:srgbClr val="000000"/>
                </a:solidFill>
                <a:latin typeface="Segoe UI Semibold"/>
                <a:cs typeface="Segoe UI" pitchFamily="34" charset="0"/>
              </a:rPr>
              <a:t>Readiness</a:t>
            </a:r>
          </a:p>
          <a:p>
            <a:pPr marL="0" marR="0" lvl="0" indent="0" algn="ctr" defTabSz="932742" rtl="0" eaLnBrk="1" fontAlgn="auto" latinLnBrk="0" hangingPunct="1">
              <a:lnSpc>
                <a:spcPct val="100000"/>
              </a:lnSpc>
              <a:spcBef>
                <a:spcPct val="0"/>
              </a:spcBef>
              <a:spcAft>
                <a:spcPts val="0"/>
              </a:spcAft>
              <a:buClrTx/>
              <a:buSzTx/>
              <a:buFontTx/>
              <a:buNone/>
              <a:tabLst/>
              <a:defRPr/>
            </a:pPr>
            <a:r>
              <a:rPr lang="en-US" sz="1200" dirty="0">
                <a:ln w="3175">
                  <a:noFill/>
                </a:ln>
                <a:solidFill>
                  <a:srgbClr val="000000"/>
                </a:solidFill>
                <a:latin typeface="Segoe UI"/>
                <a:cs typeface="Segoe UI" pitchFamily="34" charset="0"/>
              </a:rPr>
              <a:t>Prepare your org for rollout</a:t>
            </a:r>
          </a:p>
        </p:txBody>
      </p:sp>
      <p:sp>
        <p:nvSpPr>
          <p:cNvPr id="4" name="TextBox 3">
            <a:extLst>
              <a:ext uri="{FF2B5EF4-FFF2-40B4-BE49-F238E27FC236}">
                <a16:creationId xmlns:a16="http://schemas.microsoft.com/office/drawing/2014/main" id="{19E93A0D-DB58-E75F-DB5E-E0B89E91F760}"/>
              </a:ext>
            </a:extLst>
          </p:cNvPr>
          <p:cNvSpPr txBox="1"/>
          <p:nvPr/>
        </p:nvSpPr>
        <p:spPr>
          <a:xfrm>
            <a:off x="4724964" y="4127069"/>
            <a:ext cx="2555336" cy="646331"/>
          </a:xfrm>
          <a:prstGeom prst="rect">
            <a:avLst/>
          </a:prstGeom>
          <a:noFill/>
        </p:spPr>
        <p:txBody>
          <a:bodyPr wrap="square">
            <a:spAutoFit/>
          </a:bodyPr>
          <a:lstStyle/>
          <a:p>
            <a:pPr algn="ctr" defTabSz="932742">
              <a:spcBef>
                <a:spcPct val="0"/>
              </a:spcBef>
              <a:defRPr/>
            </a:pPr>
            <a:r>
              <a:rPr lang="en-US" sz="2400" b="1" dirty="0">
                <a:ln w="3175">
                  <a:noFill/>
                </a:ln>
                <a:solidFill>
                  <a:srgbClr val="000000"/>
                </a:solidFill>
                <a:latin typeface="Segoe UI Semibold"/>
                <a:cs typeface="Segoe UI" pitchFamily="34" charset="0"/>
              </a:rPr>
              <a:t>Adoption</a:t>
            </a:r>
          </a:p>
          <a:p>
            <a:pPr marL="0" marR="0" lvl="0" indent="0" algn="ctr" defTabSz="932742" rtl="0" eaLnBrk="1" fontAlgn="auto" latinLnBrk="0" hangingPunct="1">
              <a:lnSpc>
                <a:spcPct val="100000"/>
              </a:lnSpc>
              <a:spcBef>
                <a:spcPct val="0"/>
              </a:spcBef>
              <a:spcAft>
                <a:spcPts val="0"/>
              </a:spcAft>
              <a:buClrTx/>
              <a:buSzTx/>
              <a:buFontTx/>
              <a:buNone/>
              <a:tabLst/>
              <a:defRPr/>
            </a:pPr>
            <a:r>
              <a:rPr lang="en-US" sz="1200" dirty="0">
                <a:ln w="3175">
                  <a:noFill/>
                </a:ln>
                <a:solidFill>
                  <a:srgbClr val="000000"/>
                </a:solidFill>
                <a:latin typeface="Segoe UI"/>
                <a:cs typeface="Segoe UI" pitchFamily="34" charset="0"/>
              </a:rPr>
              <a:t>Boost feature adoption</a:t>
            </a:r>
            <a:endParaRPr lang="en-IN" sz="1200" dirty="0">
              <a:ln w="3175">
                <a:noFill/>
              </a:ln>
              <a:solidFill>
                <a:srgbClr val="000000"/>
              </a:solidFill>
              <a:latin typeface="Segoe UI"/>
              <a:cs typeface="Segoe UI" pitchFamily="34" charset="0"/>
            </a:endParaRPr>
          </a:p>
        </p:txBody>
      </p:sp>
      <p:sp>
        <p:nvSpPr>
          <p:cNvPr id="10" name="TextBox 9">
            <a:extLst>
              <a:ext uri="{FF2B5EF4-FFF2-40B4-BE49-F238E27FC236}">
                <a16:creationId xmlns:a16="http://schemas.microsoft.com/office/drawing/2014/main" id="{0BA20900-FE5E-8677-B285-EB6F79C6D03B}"/>
              </a:ext>
            </a:extLst>
          </p:cNvPr>
          <p:cNvSpPr txBox="1"/>
          <p:nvPr/>
        </p:nvSpPr>
        <p:spPr>
          <a:xfrm>
            <a:off x="8072235" y="4071099"/>
            <a:ext cx="3191931" cy="646331"/>
          </a:xfrm>
          <a:prstGeom prst="rect">
            <a:avLst/>
          </a:prstGeom>
          <a:noFill/>
        </p:spPr>
        <p:txBody>
          <a:bodyPr wrap="square">
            <a:spAutoFit/>
          </a:bodyPr>
          <a:lstStyle/>
          <a:p>
            <a:pPr marL="0" marR="0" lvl="0" indent="0" algn="ctr" defTabSz="932742" rtl="0" eaLnBrk="1" fontAlgn="auto" latinLnBrk="0" hangingPunct="1">
              <a:lnSpc>
                <a:spcPct val="100000"/>
              </a:lnSpc>
              <a:spcBef>
                <a:spcPct val="0"/>
              </a:spcBef>
              <a:spcAft>
                <a:spcPts val="0"/>
              </a:spcAft>
              <a:buClrTx/>
              <a:buSzTx/>
              <a:buFontTx/>
              <a:buNone/>
              <a:tabLst/>
              <a:defRPr/>
            </a:pPr>
            <a:r>
              <a:rPr lang="en-US" sz="2400" b="1" dirty="0">
                <a:ln w="3175">
                  <a:noFill/>
                </a:ln>
                <a:solidFill>
                  <a:srgbClr val="000000"/>
                </a:solidFill>
                <a:latin typeface="Segoe UI Semibold"/>
                <a:cs typeface="Segoe UI" pitchFamily="34" charset="0"/>
              </a:rPr>
              <a:t>Impact</a:t>
            </a:r>
          </a:p>
          <a:p>
            <a:pPr marL="0" marR="0" lvl="0" indent="0" algn="ctr" defTabSz="932742" rtl="0" eaLnBrk="1" fontAlgn="auto" latinLnBrk="0" hangingPunct="1">
              <a:lnSpc>
                <a:spcPct val="100000"/>
              </a:lnSpc>
              <a:spcBef>
                <a:spcPct val="0"/>
              </a:spcBef>
              <a:spcAft>
                <a:spcPts val="0"/>
              </a:spcAft>
              <a:buClrTx/>
              <a:buSzTx/>
              <a:buFontTx/>
              <a:buNone/>
              <a:tabLst/>
              <a:defRPr/>
            </a:pPr>
            <a:r>
              <a:rPr lang="en-US" sz="1200" dirty="0">
                <a:ln w="3175">
                  <a:noFill/>
                </a:ln>
                <a:solidFill>
                  <a:srgbClr val="000000"/>
                </a:solidFill>
                <a:latin typeface="Segoe UI"/>
                <a:cs typeface="Segoe UI" pitchFamily="34" charset="0"/>
              </a:rPr>
              <a:t>Evaluate how Copilot is transforming work</a:t>
            </a:r>
            <a:endParaRPr lang="en-IN" sz="1200" dirty="0">
              <a:ln w="3175">
                <a:noFill/>
              </a:ln>
              <a:solidFill>
                <a:srgbClr val="000000"/>
              </a:solidFill>
              <a:latin typeface="Segoe UI"/>
              <a:cs typeface="Segoe UI" pitchFamily="34" charset="0"/>
            </a:endParaRPr>
          </a:p>
        </p:txBody>
      </p:sp>
    </p:spTree>
    <p:extLst>
      <p:ext uri="{BB962C8B-B14F-4D97-AF65-F5344CB8AC3E}">
        <p14:creationId xmlns:p14="http://schemas.microsoft.com/office/powerpoint/2010/main" val="10355983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a:extLst>
              <a:ext uri="{FF2B5EF4-FFF2-40B4-BE49-F238E27FC236}">
                <a16:creationId xmlns:a16="http://schemas.microsoft.com/office/drawing/2014/main" id="{56EDB05B-D1AD-F692-0E93-C1DE0C2E8711}"/>
              </a:ext>
            </a:extLst>
          </p:cNvPr>
          <p:cNvSpPr>
            <a:spLocks noGrp="1"/>
          </p:cNvSpPr>
          <p:nvPr>
            <p:ph type="title" idx="4294967295"/>
          </p:nvPr>
        </p:nvSpPr>
        <p:spPr bwMode="auto">
          <a:xfrm>
            <a:off x="0" y="0"/>
            <a:ext cx="12192000" cy="704850"/>
          </a:xfrm>
          <a:prstGeom prst="rect">
            <a:avLst/>
          </a:prstGeom>
          <a:solidFill>
            <a:srgbClr val="7030A0"/>
          </a:solidFill>
          <a:ln w="9525" cap="flat" cmpd="sng" algn="ctr">
            <a:solidFill>
              <a:srgbClr val="7030A0"/>
            </a:solidFill>
            <a:prstDash val="solid"/>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mj-lt"/>
                <a:ea typeface="Segoe UI" pitchFamily="34" charset="0"/>
                <a:cs typeface="Segoe UI"/>
              </a:rPr>
              <a:t>Available today: active user count by app + last activity date per user</a:t>
            </a:r>
            <a:endParaRPr kumimoji="0" lang="en-US" sz="2000" b="0" i="0" u="none" strike="noStrike" kern="1200" cap="none" spc="0" normalizeH="0" baseline="0" noProof="0" dirty="0">
              <a:ln>
                <a:noFill/>
              </a:ln>
              <a:solidFill>
                <a:srgbClr val="FFFFFF"/>
              </a:solidFill>
              <a:effectLst/>
              <a:uLnTx/>
              <a:uFillTx/>
              <a:latin typeface="+mj-lt"/>
              <a:ea typeface="Segoe UI" pitchFamily="34" charset="0"/>
              <a:cs typeface="Segoe UI" pitchFamily="34" charset="0"/>
            </a:endParaRPr>
          </a:p>
        </p:txBody>
      </p:sp>
      <p:pic>
        <p:nvPicPr>
          <p:cNvPr id="6" name="Picture 5" descr="Screenshot of a sample of the Copilot usage report in the Microsoft 365 admin center.">
            <a:extLst>
              <a:ext uri="{FF2B5EF4-FFF2-40B4-BE49-F238E27FC236}">
                <a16:creationId xmlns:a16="http://schemas.microsoft.com/office/drawing/2014/main" id="{BEA9627C-B77D-A8B0-E8E9-98A81AA42CD9}"/>
              </a:ext>
            </a:extLst>
          </p:cNvPr>
          <p:cNvPicPr>
            <a:picLocks noChangeAspect="1"/>
          </p:cNvPicPr>
          <p:nvPr/>
        </p:nvPicPr>
        <p:blipFill>
          <a:blip r:embed="rId2"/>
          <a:stretch>
            <a:fillRect/>
          </a:stretch>
        </p:blipFill>
        <p:spPr>
          <a:xfrm>
            <a:off x="0" y="704850"/>
            <a:ext cx="12192000" cy="5795042"/>
          </a:xfrm>
          <a:prstGeom prst="rect">
            <a:avLst/>
          </a:prstGeom>
        </p:spPr>
      </p:pic>
    </p:spTree>
    <p:extLst>
      <p:ext uri="{BB962C8B-B14F-4D97-AF65-F5344CB8AC3E}">
        <p14:creationId xmlns:p14="http://schemas.microsoft.com/office/powerpoint/2010/main" val="1103761041"/>
      </p:ext>
    </p:extLst>
  </p:cSld>
  <p:clrMapOvr>
    <a:masterClrMapping/>
  </p:clrMapOvr>
  <p:transition>
    <p:fade/>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
            <a:extLst>
              <a:ext uri="{FF2B5EF4-FFF2-40B4-BE49-F238E27FC236}">
                <a16:creationId xmlns:a16="http://schemas.microsoft.com/office/drawing/2014/main" id="{C8B8B46D-881E-5345-84A6-80263275B55B}"/>
              </a:ext>
            </a:extLst>
          </p:cNvPr>
          <p:cNvSpPr txBox="1">
            <a:spLocks noGrp="1"/>
          </p:cNvSpPr>
          <p:nvPr>
            <p:ph type="title" idx="4294967295"/>
          </p:nvPr>
        </p:nvSpPr>
        <p:spPr>
          <a:xfrm>
            <a:off x="379443" y="583101"/>
            <a:ext cx="11812557" cy="646358"/>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914367" rtl="0" eaLnBrk="1" latinLnBrk="0" hangingPunct="1">
              <a:lnSpc>
                <a:spcPct val="90000"/>
              </a:lnSpc>
              <a:spcBef>
                <a:spcPct val="0"/>
              </a:spcBef>
              <a:buNone/>
              <a:defRPr lang="en-US" sz="3600" b="0" kern="1200" cap="none" spc="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pPr marL="0" marR="0" lvl="0" indent="0" algn="l" defTabSz="914367" rtl="0" eaLnBrk="1" fontAlgn="auto" latinLnBrk="0" hangingPunct="1">
              <a:lnSpc>
                <a:spcPct val="90000"/>
              </a:lnSpc>
              <a:spcBef>
                <a:spcPct val="0"/>
              </a:spcBef>
              <a:spcAft>
                <a:spcPts val="0"/>
              </a:spcAft>
              <a:buClrTx/>
              <a:buSzTx/>
              <a:buFontTx/>
              <a:buNone/>
              <a:tabLst/>
              <a:defRPr/>
            </a:pPr>
            <a:r>
              <a:rPr kumimoji="0" lang="en-US" sz="3600" b="0" i="0" u="none" strike="noStrike" kern="1200" cap="none" spc="0" normalizeH="0" baseline="0" noProof="0">
                <a:ln w="3175">
                  <a:noFill/>
                </a:ln>
                <a:solidFill>
                  <a:srgbClr val="463668"/>
                </a:solidFill>
                <a:effectLst/>
                <a:uLnTx/>
                <a:uFillTx/>
                <a:latin typeface="Segoe UI Semibold"/>
                <a:ea typeface="+mn-ea"/>
                <a:cs typeface="Segoe UI" pitchFamily="34" charset="0"/>
              </a:rPr>
              <a:t>Document your approach to reporting success</a:t>
            </a:r>
            <a:endParaRPr kumimoji="0" lang="en-NZ" sz="3600" b="1" i="0" u="none" strike="noStrike" kern="1200" cap="none" spc="0" normalizeH="0" baseline="0" noProof="0">
              <a:ln w="3175">
                <a:noFill/>
              </a:ln>
              <a:solidFill>
                <a:srgbClr val="463668"/>
              </a:solidFill>
              <a:effectLst/>
              <a:uLnTx/>
              <a:uFillTx/>
              <a:latin typeface="Segoe UI Semibold" panose="020B0402040204020203" pitchFamily="34" charset="0"/>
              <a:ea typeface="+mn-ea"/>
              <a:cs typeface="Segoe UI Semibold" panose="020B0402040204020203" pitchFamily="34" charset="0"/>
            </a:endParaRPr>
          </a:p>
        </p:txBody>
      </p:sp>
      <p:sp>
        <p:nvSpPr>
          <p:cNvPr id="5" name="Diagonal Stripe 4">
            <a:extLst>
              <a:ext uri="{FF2B5EF4-FFF2-40B4-BE49-F238E27FC236}">
                <a16:creationId xmlns:a16="http://schemas.microsoft.com/office/drawing/2014/main" id="{E789A683-4BA4-EC5E-AF85-63BF9988D33F}"/>
              </a:ext>
              <a:ext uri="{C183D7F6-B498-43B3-948B-1728B52AA6E4}">
                <adec:decorative xmlns:adec="http://schemas.microsoft.com/office/drawing/2017/decorative" val="1"/>
              </a:ext>
            </a:extLst>
          </p:cNvPr>
          <p:cNvSpPr/>
          <p:nvPr/>
        </p:nvSpPr>
        <p:spPr>
          <a:xfrm rot="5400000">
            <a:off x="10199687" y="11112"/>
            <a:ext cx="2019300" cy="1971675"/>
          </a:xfrm>
          <a:prstGeom prst="diagStripe">
            <a:avLst>
              <a:gd name="adj" fmla="val 66260"/>
            </a:avLst>
          </a:prstGeom>
          <a:solidFill>
            <a:srgbClr val="C03BC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6" name="Rectangle 5">
            <a:extLst>
              <a:ext uri="{FF2B5EF4-FFF2-40B4-BE49-F238E27FC236}">
                <a16:creationId xmlns:a16="http://schemas.microsoft.com/office/drawing/2014/main" id="{3EBD4D82-0E6E-100B-120E-7FE8379A1D0A}"/>
              </a:ext>
            </a:extLst>
          </p:cNvPr>
          <p:cNvSpPr/>
          <p:nvPr/>
        </p:nvSpPr>
        <p:spPr>
          <a:xfrm rot="2728406">
            <a:off x="10424554" y="741095"/>
            <a:ext cx="2029885" cy="317941"/>
          </a:xfrm>
          <a:prstGeom prst="rect">
            <a:avLst/>
          </a:prstGeom>
        </p:spPr>
        <p:txBody>
          <a:bodyPr wrap="square">
            <a:spAutoFit/>
          </a:bodyPr>
          <a:lstStyle/>
          <a:p>
            <a:pPr marL="0" marR="0" lvl="1" indent="0" algn="l" defTabSz="914102" rtl="0" eaLnBrk="1" fontAlgn="base" latinLnBrk="0" hangingPunct="1">
              <a:lnSpc>
                <a:spcPct val="90000"/>
              </a:lnSpc>
              <a:spcBef>
                <a:spcPct val="0"/>
              </a:spcBef>
              <a:spcAft>
                <a:spcPts val="300"/>
              </a:spcAft>
              <a:buClr>
                <a:srgbClr val="DC3C00"/>
              </a:buClr>
              <a:buSzTx/>
              <a:buFontTx/>
              <a:buNone/>
              <a:tabLst/>
              <a:defRPr/>
            </a:pPr>
            <a:r>
              <a:rPr kumimoji="0" lang="en-US"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rPr>
              <a:t>Fill this section out</a:t>
            </a:r>
            <a:endParaRPr kumimoji="0" lang="en-NZ"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endParaRPr>
          </a:p>
        </p:txBody>
      </p:sp>
      <p:sp>
        <p:nvSpPr>
          <p:cNvPr id="18" name="Rectangle 17">
            <a:extLst>
              <a:ext uri="{FF2B5EF4-FFF2-40B4-BE49-F238E27FC236}">
                <a16:creationId xmlns:a16="http://schemas.microsoft.com/office/drawing/2014/main" id="{9A24AAAE-2AEE-9244-A668-BC79C1A0F57D}"/>
              </a:ext>
            </a:extLst>
          </p:cNvPr>
          <p:cNvSpPr/>
          <p:nvPr/>
        </p:nvSpPr>
        <p:spPr>
          <a:xfrm>
            <a:off x="495300" y="1572218"/>
            <a:ext cx="4378444" cy="839379"/>
          </a:xfrm>
          <a:prstGeom prst="rect">
            <a:avLst/>
          </a:prstGeom>
          <a:solidFill>
            <a:srgbClr val="8661C5"/>
          </a:solidFill>
          <a:ln>
            <a:noFill/>
          </a:ln>
          <a:effectLst>
            <a:outerShdw blurRad="50800" dist="38100" dir="8100000" algn="tr"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266700" rtl="0" eaLnBrk="1" fontAlgn="auto" latinLnBrk="0" hangingPunct="1">
              <a:lnSpc>
                <a:spcPct val="90000"/>
              </a:lnSpc>
              <a:spcBef>
                <a:spcPct val="0"/>
              </a:spcBef>
              <a:spcAft>
                <a:spcPct val="35000"/>
              </a:spcAft>
              <a:buClrTx/>
              <a:buSzTx/>
              <a:buFontTx/>
              <a:buNone/>
              <a:tabLst/>
              <a:defRPr/>
            </a:pPr>
            <a:r>
              <a:rPr kumimoji="0" lang="en-NZ" sz="1600" i="0" u="none" strike="noStrike" kern="1200" cap="none" spc="0" normalizeH="0" baseline="0" noProof="0">
                <a:ln>
                  <a:noFill/>
                </a:ln>
                <a:solidFill>
                  <a:srgbClr val="FFFFFF"/>
                </a:solidFill>
                <a:effectLst/>
                <a:uLnTx/>
                <a:uFillTx/>
                <a:latin typeface="+mj-lt"/>
                <a:cs typeface="Segoe UI Semilight" panose="020B0402040204020203" pitchFamily="34" charset="0"/>
              </a:rPr>
              <a:t>Who will you report success to?</a:t>
            </a:r>
          </a:p>
        </p:txBody>
      </p:sp>
      <p:sp>
        <p:nvSpPr>
          <p:cNvPr id="16" name="Freeform: Shape 3">
            <a:extLst>
              <a:ext uri="{FF2B5EF4-FFF2-40B4-BE49-F238E27FC236}">
                <a16:creationId xmlns:a16="http://schemas.microsoft.com/office/drawing/2014/main" id="{CA87F927-E90B-3E49-987E-4FD37DDA36CB}"/>
              </a:ext>
            </a:extLst>
          </p:cNvPr>
          <p:cNvSpPr/>
          <p:nvPr/>
        </p:nvSpPr>
        <p:spPr>
          <a:xfrm>
            <a:off x="4980563" y="1572218"/>
            <a:ext cx="6657067" cy="839379"/>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15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24968" rIns="904443" bIns="42672" numCol="1" spcCol="1270" anchor="ctr" anchorCtr="0">
            <a:noAutofit/>
          </a:bodyPr>
          <a:lstStyle/>
          <a:p>
            <a:pPr marL="182880" marR="0" lvl="1" indent="-182880" defTabSz="266700" rtl="0" eaLnBrk="1" fontAlgn="auto" latinLnBrk="0" hangingPunct="1">
              <a:spcBef>
                <a:spcPct val="0"/>
              </a:spcBef>
              <a:spcAft>
                <a:spcPct val="15000"/>
              </a:spcAft>
              <a:buClrTx/>
              <a:buSzTx/>
              <a:buFont typeface="Arial" panose="020B0604020202020204" pitchFamily="34" charset="0"/>
              <a:buChar char="•"/>
              <a:tabLst/>
              <a:defRPr/>
            </a:pPr>
            <a:r>
              <a:rPr lang="en-US" sz="1400" dirty="0">
                <a:solidFill>
                  <a:schemeClr val="tx1"/>
                </a:solidFill>
                <a:latin typeface="Segoe UI"/>
                <a:cs typeface="Segoe UI Semibold"/>
              </a:rPr>
              <a:t>Copilot for Microsoft 365 / AI Steering Committee </a:t>
            </a:r>
            <a:endParaRPr kumimoji="0" lang="en-US" sz="1400" b="0" u="none" strike="noStrike" kern="1200" cap="none" spc="0" normalizeH="0" baseline="0" noProof="0" dirty="0">
              <a:ln>
                <a:noFill/>
              </a:ln>
              <a:solidFill>
                <a:schemeClr val="tx1"/>
              </a:solidFill>
              <a:effectLst/>
              <a:uLnTx/>
              <a:uFillTx/>
              <a:latin typeface="Segoe UI"/>
              <a:ea typeface="+mn-ea"/>
              <a:cs typeface="Segoe UI Semibold"/>
            </a:endParaRPr>
          </a:p>
        </p:txBody>
      </p:sp>
      <p:sp>
        <p:nvSpPr>
          <p:cNvPr id="15" name="Rectangle 14">
            <a:extLst>
              <a:ext uri="{FF2B5EF4-FFF2-40B4-BE49-F238E27FC236}">
                <a16:creationId xmlns:a16="http://schemas.microsoft.com/office/drawing/2014/main" id="{C339B976-4136-8941-9991-E998AA975FD6}"/>
              </a:ext>
            </a:extLst>
          </p:cNvPr>
          <p:cNvSpPr/>
          <p:nvPr/>
        </p:nvSpPr>
        <p:spPr>
          <a:xfrm>
            <a:off x="495300" y="2534365"/>
            <a:ext cx="4378443" cy="1073678"/>
          </a:xfrm>
          <a:prstGeom prst="rect">
            <a:avLst/>
          </a:prstGeom>
          <a:solidFill>
            <a:srgbClr val="8661C5"/>
          </a:solidFill>
          <a:ln>
            <a:noFill/>
          </a:ln>
          <a:effectLst>
            <a:outerShdw blurRad="50800" dist="38100" dir="8100000" algn="tr"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266700" rtl="0" eaLnBrk="1" fontAlgn="auto" latinLnBrk="0" hangingPunct="1">
              <a:lnSpc>
                <a:spcPct val="90000"/>
              </a:lnSpc>
              <a:spcBef>
                <a:spcPct val="0"/>
              </a:spcBef>
              <a:spcAft>
                <a:spcPct val="35000"/>
              </a:spcAft>
              <a:buClrTx/>
              <a:buSzTx/>
              <a:buFontTx/>
              <a:buNone/>
              <a:tabLst/>
              <a:defRPr/>
            </a:pPr>
            <a:r>
              <a:rPr kumimoji="0" lang="en-NZ" sz="1600" i="0" u="none" strike="noStrike" kern="1200" cap="none" spc="0" normalizeH="0" baseline="0" noProof="0">
                <a:ln>
                  <a:noFill/>
                </a:ln>
                <a:solidFill>
                  <a:srgbClr val="FFFFFF"/>
                </a:solidFill>
                <a:effectLst/>
                <a:uLnTx/>
                <a:uFillTx/>
                <a:latin typeface="+mj-lt"/>
                <a:cs typeface="Segoe UI Semilight" panose="020B0402040204020203" pitchFamily="34" charset="0"/>
              </a:rPr>
              <a:t>How often?</a:t>
            </a:r>
          </a:p>
        </p:txBody>
      </p:sp>
      <p:sp>
        <p:nvSpPr>
          <p:cNvPr id="20" name="Freeform: Shape 3">
            <a:extLst>
              <a:ext uri="{FF2B5EF4-FFF2-40B4-BE49-F238E27FC236}">
                <a16:creationId xmlns:a16="http://schemas.microsoft.com/office/drawing/2014/main" id="{64CD882D-B491-4B4A-A235-066B5DB47653}"/>
              </a:ext>
            </a:extLst>
          </p:cNvPr>
          <p:cNvSpPr/>
          <p:nvPr/>
        </p:nvSpPr>
        <p:spPr>
          <a:xfrm>
            <a:off x="4980565" y="2535811"/>
            <a:ext cx="6657066" cy="1072232"/>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15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24968" rIns="904443" bIns="42672" numCol="1" spcCol="1270" anchor="ctr" anchorCtr="0">
            <a:noAutofit/>
          </a:bodyPr>
          <a:lstStyle/>
          <a:p>
            <a:pPr marL="182880" lvl="1" indent="-182880" defTabSz="266700">
              <a:spcBef>
                <a:spcPct val="0"/>
              </a:spcBef>
              <a:spcAft>
                <a:spcPct val="15000"/>
              </a:spcAft>
              <a:buFont typeface="Arial" panose="020B0604020202020204" pitchFamily="34" charset="0"/>
              <a:buChar char="•"/>
              <a:defRPr/>
            </a:pPr>
            <a:r>
              <a:rPr lang="en-US" sz="1400">
                <a:solidFill>
                  <a:schemeClr val="tx1"/>
                </a:solidFill>
                <a:cs typeface="Segoe UI Semibold"/>
              </a:rPr>
              <a:t>Monthly meetings</a:t>
            </a:r>
          </a:p>
        </p:txBody>
      </p:sp>
      <p:sp>
        <p:nvSpPr>
          <p:cNvPr id="22" name="Rectangle 21">
            <a:extLst>
              <a:ext uri="{FF2B5EF4-FFF2-40B4-BE49-F238E27FC236}">
                <a16:creationId xmlns:a16="http://schemas.microsoft.com/office/drawing/2014/main" id="{CBC70CC5-ADD6-8646-86AD-C94F130CD950}"/>
              </a:ext>
            </a:extLst>
          </p:cNvPr>
          <p:cNvSpPr/>
          <p:nvPr/>
        </p:nvSpPr>
        <p:spPr>
          <a:xfrm>
            <a:off x="495300" y="3743254"/>
            <a:ext cx="4378442" cy="1072232"/>
          </a:xfrm>
          <a:prstGeom prst="rect">
            <a:avLst/>
          </a:prstGeom>
          <a:solidFill>
            <a:srgbClr val="8661C5"/>
          </a:solidFill>
          <a:ln>
            <a:noFill/>
          </a:ln>
          <a:effectLst>
            <a:outerShdw blurRad="50800" dist="38100" dir="8100000" algn="tr"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266700" rtl="0" eaLnBrk="1" fontAlgn="auto" latinLnBrk="0" hangingPunct="1">
              <a:lnSpc>
                <a:spcPct val="90000"/>
              </a:lnSpc>
              <a:spcBef>
                <a:spcPct val="0"/>
              </a:spcBef>
              <a:spcAft>
                <a:spcPct val="35000"/>
              </a:spcAft>
              <a:buClrTx/>
              <a:buSzTx/>
              <a:buFontTx/>
              <a:buNone/>
              <a:tabLst/>
              <a:defRPr/>
            </a:pPr>
            <a:r>
              <a:rPr kumimoji="0" lang="en-NZ" sz="1600" i="0" u="none" strike="noStrike" kern="1200" cap="none" spc="0" normalizeH="0" baseline="0" noProof="0">
                <a:ln>
                  <a:noFill/>
                </a:ln>
                <a:solidFill>
                  <a:srgbClr val="FFFFFF"/>
                </a:solidFill>
                <a:effectLst/>
                <a:uLnTx/>
                <a:uFillTx/>
                <a:latin typeface="+mj-lt"/>
                <a:cs typeface="Segoe UI Semilight" panose="020B0402040204020203" pitchFamily="34" charset="0"/>
              </a:rPr>
              <a:t>In what format? </a:t>
            </a:r>
          </a:p>
        </p:txBody>
      </p:sp>
      <p:sp>
        <p:nvSpPr>
          <p:cNvPr id="24" name="Freeform: Shape 3">
            <a:extLst>
              <a:ext uri="{FF2B5EF4-FFF2-40B4-BE49-F238E27FC236}">
                <a16:creationId xmlns:a16="http://schemas.microsoft.com/office/drawing/2014/main" id="{D3BD51E0-F56A-C842-8DAC-EAFB505626B2}"/>
              </a:ext>
            </a:extLst>
          </p:cNvPr>
          <p:cNvSpPr/>
          <p:nvPr/>
        </p:nvSpPr>
        <p:spPr>
          <a:xfrm>
            <a:off x="4980564" y="3740362"/>
            <a:ext cx="6657066" cy="1072232"/>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15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24968" rIns="904443" bIns="42672" numCol="1" spcCol="1270" anchor="ctr" anchorCtr="0">
            <a:noAutofit/>
          </a:bodyPr>
          <a:lstStyle/>
          <a:p>
            <a:pPr marL="182880" lvl="1" indent="-182880" defTabSz="266700">
              <a:spcBef>
                <a:spcPct val="0"/>
              </a:spcBef>
              <a:spcAft>
                <a:spcPct val="15000"/>
              </a:spcAft>
              <a:buFont typeface="Arial" panose="020B0604020202020204" pitchFamily="34" charset="0"/>
              <a:buChar char="•"/>
              <a:defRPr/>
            </a:pPr>
            <a:r>
              <a:rPr lang="en-US" sz="1400">
                <a:solidFill>
                  <a:schemeClr val="tx1"/>
                </a:solidFill>
                <a:cs typeface="Segoe UI Semibold"/>
              </a:rPr>
              <a:t>Share success scorecard during live meeting and post to community of practice (Center of Excellence or other location) after monthly meeting for access by all key stakeholders</a:t>
            </a:r>
          </a:p>
        </p:txBody>
      </p:sp>
      <p:sp>
        <p:nvSpPr>
          <p:cNvPr id="25" name="Rectangle 24">
            <a:extLst>
              <a:ext uri="{FF2B5EF4-FFF2-40B4-BE49-F238E27FC236}">
                <a16:creationId xmlns:a16="http://schemas.microsoft.com/office/drawing/2014/main" id="{87B5C69D-7FD0-4B4C-9BA8-B073BF025D65}"/>
              </a:ext>
            </a:extLst>
          </p:cNvPr>
          <p:cNvSpPr/>
          <p:nvPr/>
        </p:nvSpPr>
        <p:spPr>
          <a:xfrm>
            <a:off x="495300" y="4953866"/>
            <a:ext cx="4378442" cy="1039695"/>
          </a:xfrm>
          <a:prstGeom prst="rect">
            <a:avLst/>
          </a:prstGeom>
          <a:solidFill>
            <a:srgbClr val="8661C5"/>
          </a:solidFill>
          <a:ln>
            <a:noFill/>
          </a:ln>
          <a:effectLst>
            <a:outerShdw blurRad="50800" dist="38100" dir="8100000" algn="tr"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266700" rtl="0" eaLnBrk="1" fontAlgn="auto" latinLnBrk="0" hangingPunct="1">
              <a:lnSpc>
                <a:spcPct val="90000"/>
              </a:lnSpc>
              <a:spcBef>
                <a:spcPct val="0"/>
              </a:spcBef>
              <a:spcAft>
                <a:spcPct val="35000"/>
              </a:spcAft>
              <a:buClrTx/>
              <a:buSzTx/>
              <a:buFontTx/>
              <a:buNone/>
              <a:tabLst/>
              <a:defRPr/>
            </a:pPr>
            <a:r>
              <a:rPr kumimoji="0" lang="en-NZ" sz="1600" i="0" u="none" strike="noStrike" kern="1200" cap="none" spc="0" normalizeH="0" baseline="0" noProof="0">
                <a:ln>
                  <a:noFill/>
                </a:ln>
                <a:solidFill>
                  <a:srgbClr val="FFFFFF"/>
                </a:solidFill>
                <a:effectLst/>
                <a:uLnTx/>
                <a:uFillTx/>
                <a:latin typeface="+mj-lt"/>
                <a:cs typeface="Segoe UI Semilight" panose="020B0402040204020203" pitchFamily="34" charset="0"/>
              </a:rPr>
              <a:t>Using which vehicles?</a:t>
            </a:r>
            <a:endParaRPr kumimoji="0" lang="en-US" sz="1600" i="0" u="none" strike="noStrike" kern="1200" cap="none" spc="0" normalizeH="0" baseline="0" noProof="0">
              <a:ln>
                <a:noFill/>
              </a:ln>
              <a:solidFill>
                <a:srgbClr val="FFFFFF"/>
              </a:solidFill>
              <a:effectLst/>
              <a:uLnTx/>
              <a:uFillTx/>
              <a:latin typeface="+mj-lt"/>
              <a:cs typeface="Segoe UI Semilight" panose="020B0402040204020203" pitchFamily="34" charset="0"/>
            </a:endParaRPr>
          </a:p>
        </p:txBody>
      </p:sp>
      <p:sp>
        <p:nvSpPr>
          <p:cNvPr id="26" name="Freeform: Shape 3">
            <a:extLst>
              <a:ext uri="{FF2B5EF4-FFF2-40B4-BE49-F238E27FC236}">
                <a16:creationId xmlns:a16="http://schemas.microsoft.com/office/drawing/2014/main" id="{7C8D8408-37EF-7043-A5D5-1A54DCA9EBCB}"/>
              </a:ext>
            </a:extLst>
          </p:cNvPr>
          <p:cNvSpPr/>
          <p:nvPr/>
        </p:nvSpPr>
        <p:spPr>
          <a:xfrm>
            <a:off x="4981196" y="4950974"/>
            <a:ext cx="6656434" cy="1039695"/>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15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24968" rIns="640080" bIns="42672" numCol="1" spcCol="1270" anchor="ctr" anchorCtr="0">
            <a:noAutofit/>
          </a:bodyPr>
          <a:lstStyle/>
          <a:p>
            <a:pPr marL="182880" lvl="1" indent="-182880" defTabSz="266700">
              <a:spcBef>
                <a:spcPct val="0"/>
              </a:spcBef>
              <a:spcAft>
                <a:spcPct val="15000"/>
              </a:spcAft>
              <a:buFont typeface="Arial" panose="020B0604020202020204" pitchFamily="34" charset="0"/>
              <a:buChar char="•"/>
              <a:defRPr/>
            </a:pPr>
            <a:r>
              <a:rPr lang="en-US" sz="1400">
                <a:solidFill>
                  <a:schemeClr val="tx1"/>
                </a:solidFill>
                <a:cs typeface="Segoe UI Semibold"/>
              </a:rPr>
              <a:t>Viva Amplify; SharePoint, PowerPoint &amp; Microsoft Teams / Viva Engage</a:t>
            </a:r>
          </a:p>
        </p:txBody>
      </p:sp>
    </p:spTree>
    <p:extLst>
      <p:ext uri="{BB962C8B-B14F-4D97-AF65-F5344CB8AC3E}">
        <p14:creationId xmlns:p14="http://schemas.microsoft.com/office/powerpoint/2010/main" val="23866708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2">
            <a:extLst>
              <a:ext uri="{FF2B5EF4-FFF2-40B4-BE49-F238E27FC236}">
                <a16:creationId xmlns:a16="http://schemas.microsoft.com/office/drawing/2014/main" id="{B86042C4-B8F9-419C-8170-25A2FC95227F}"/>
              </a:ext>
            </a:extLst>
          </p:cNvPr>
          <p:cNvSpPr txBox="1">
            <a:spLocks noGrp="1"/>
          </p:cNvSpPr>
          <p:nvPr>
            <p:ph type="title" idx="4294967295"/>
          </p:nvPr>
        </p:nvSpPr>
        <p:spPr>
          <a:xfrm>
            <a:off x="374610" y="2057400"/>
            <a:ext cx="6661190" cy="635000"/>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914367" rtl="0" eaLnBrk="1" latinLnBrk="0" hangingPunct="1">
              <a:lnSpc>
                <a:spcPct val="90000"/>
              </a:lnSpc>
              <a:spcBef>
                <a:spcPct val="0"/>
              </a:spcBef>
              <a:buNone/>
              <a:defRPr lang="en-US" sz="3600" b="0" kern="1200" cap="none" spc="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NZ" sz="3600" b="0" i="0" u="none" strike="noStrike" kern="1200" cap="none" spc="-100" normalizeH="0" baseline="0" noProof="0" dirty="0">
                <a:ln w="3175">
                  <a:noFill/>
                </a:ln>
                <a:solidFill>
                  <a:srgbClr val="463668"/>
                </a:solidFill>
                <a:effectLst/>
                <a:uLnTx/>
                <a:uFillTx/>
                <a:latin typeface="Segoe UI Semibold" panose="020B0402040204020203" pitchFamily="34" charset="0"/>
                <a:ea typeface="+mn-ea"/>
                <a:cs typeface="Segoe UI Semibold" panose="020B0402040204020203" pitchFamily="34" charset="0"/>
              </a:rPr>
              <a:t>Build your engagement strategy</a:t>
            </a:r>
          </a:p>
        </p:txBody>
      </p:sp>
      <p:sp>
        <p:nvSpPr>
          <p:cNvPr id="3" name="TextBox 2">
            <a:extLst>
              <a:ext uri="{FF2B5EF4-FFF2-40B4-BE49-F238E27FC236}">
                <a16:creationId xmlns:a16="http://schemas.microsoft.com/office/drawing/2014/main" id="{F6AA0FC2-865D-5104-EA1C-9433BA031882}"/>
              </a:ext>
            </a:extLst>
          </p:cNvPr>
          <p:cNvSpPr txBox="1"/>
          <p:nvPr/>
        </p:nvSpPr>
        <p:spPr>
          <a:xfrm>
            <a:off x="374610" y="2799695"/>
            <a:ext cx="6503710" cy="2246769"/>
          </a:xfrm>
          <a:prstGeom prst="rect">
            <a:avLst/>
          </a:prstGeom>
          <a:noFill/>
        </p:spPr>
        <p:txBody>
          <a:bodyPr wrap="square">
            <a:spAutoFit/>
          </a:bodyPr>
          <a:lstStyle/>
          <a:p>
            <a:pPr>
              <a:lnSpc>
                <a:spcPct val="100000"/>
              </a:lnSpc>
              <a:defRPr/>
            </a:pPr>
            <a:r>
              <a:rPr kumimoji="0" lang="en-NZ" sz="2800" b="0" i="0" u="none" strike="noStrike" kern="1200" cap="none" spc="0" normalizeH="0" baseline="0" noProof="0" dirty="0">
                <a:ln>
                  <a:noFill/>
                </a:ln>
                <a:effectLst/>
                <a:uLnTx/>
                <a:uFillTx/>
                <a:latin typeface="Segoe UI" panose="020B0502040204020203" pitchFamily="34" charset="0"/>
                <a:cs typeface="Segoe UI" panose="020B0502040204020203" pitchFamily="34" charset="0"/>
              </a:rPr>
              <a:t>Before building your engagement plan, take time to understand who needs to be informed, key </a:t>
            </a:r>
            <a:r>
              <a:rPr lang="en-NZ" sz="2800" dirty="0">
                <a:latin typeface="Segoe UI" panose="020B0502040204020203" pitchFamily="34" charset="0"/>
                <a:cs typeface="Segoe UI" panose="020B0502040204020203" pitchFamily="34" charset="0"/>
              </a:rPr>
              <a:t>messages to convey, </a:t>
            </a:r>
            <a:r>
              <a:rPr kumimoji="0" lang="en-NZ" sz="2800" b="0" i="0" u="none" strike="noStrike" kern="1200" cap="none" spc="0" normalizeH="0" baseline="0" noProof="0" dirty="0">
                <a:ln>
                  <a:noFill/>
                </a:ln>
                <a:effectLst/>
                <a:uLnTx/>
                <a:uFillTx/>
                <a:latin typeface="Segoe UI" panose="020B0502040204020203" pitchFamily="34" charset="0"/>
                <a:cs typeface="Segoe UI" panose="020B0502040204020203" pitchFamily="34" charset="0"/>
              </a:rPr>
              <a:t>and preferences for communication</a:t>
            </a:r>
            <a:r>
              <a:rPr lang="en-NZ" sz="2800" dirty="0">
                <a:latin typeface="Segoe UI" panose="020B0502040204020203" pitchFamily="34" charset="0"/>
                <a:cs typeface="Segoe UI" panose="020B0502040204020203" pitchFamily="34" charset="0"/>
              </a:rPr>
              <a:t> channels</a:t>
            </a:r>
            <a:r>
              <a:rPr kumimoji="0" lang="en-NZ" sz="2800" b="0" i="0" u="none" strike="noStrike" kern="1200" cap="none" spc="0" normalizeH="0" baseline="0" noProof="0" dirty="0">
                <a:ln>
                  <a:noFill/>
                </a:ln>
                <a:effectLst/>
                <a:uLnTx/>
                <a:uFillTx/>
                <a:latin typeface="Segoe UI" panose="020B0502040204020203" pitchFamily="34" charset="0"/>
                <a:cs typeface="Segoe UI" panose="020B0502040204020203" pitchFamily="34" charset="0"/>
              </a:rPr>
              <a:t>.</a:t>
            </a:r>
          </a:p>
        </p:txBody>
      </p:sp>
    </p:spTree>
    <p:extLst>
      <p:ext uri="{BB962C8B-B14F-4D97-AF65-F5344CB8AC3E}">
        <p14:creationId xmlns:p14="http://schemas.microsoft.com/office/powerpoint/2010/main" val="36661644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4D562AB4-4B74-6C4D-BE3A-D3AF13754221}"/>
              </a:ext>
            </a:extLst>
          </p:cNvPr>
          <p:cNvSpPr txBox="1">
            <a:spLocks noGrp="1"/>
          </p:cNvSpPr>
          <p:nvPr>
            <p:ph type="title" idx="4294967295"/>
          </p:nvPr>
        </p:nvSpPr>
        <p:spPr>
          <a:xfrm>
            <a:off x="414668" y="583595"/>
            <a:ext cx="7252101" cy="607540"/>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3600" b="0" i="0" u="none" strike="noStrike" kern="1200" cap="none" spc="0" normalizeH="0" baseline="0" noProof="0">
                <a:ln>
                  <a:noFill/>
                </a:ln>
                <a:solidFill>
                  <a:srgbClr val="463668"/>
                </a:solidFill>
                <a:effectLst/>
                <a:uLnTx/>
                <a:uFillTx/>
                <a:latin typeface="Segoe UI Semibold" panose="020B0402040204020203" pitchFamily="34" charset="0"/>
                <a:ea typeface="+mj-ea"/>
                <a:cs typeface="Segoe UI Semibold" panose="020B0402040204020203" pitchFamily="34" charset="0"/>
              </a:rPr>
              <a:t>Who needs to be informed?</a:t>
            </a:r>
          </a:p>
        </p:txBody>
      </p:sp>
      <p:sp>
        <p:nvSpPr>
          <p:cNvPr id="7" name="Freeform: Shape 3">
            <a:extLst>
              <a:ext uri="{FF2B5EF4-FFF2-40B4-BE49-F238E27FC236}">
                <a16:creationId xmlns:a16="http://schemas.microsoft.com/office/drawing/2014/main" id="{EC1AF639-EE6C-B64D-B37D-EB50E1B81468}"/>
              </a:ext>
            </a:extLst>
          </p:cNvPr>
          <p:cNvSpPr/>
          <p:nvPr/>
        </p:nvSpPr>
        <p:spPr>
          <a:xfrm>
            <a:off x="495299" y="2496662"/>
            <a:ext cx="3581293" cy="3259395"/>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15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274320" rIns="182880" bIns="42672" numCol="1" spcCol="1270" anchor="t" anchorCtr="0">
            <a:noAutofit/>
          </a:bodyPr>
          <a:lstStyle/>
          <a:p>
            <a:pPr marL="182880" marR="0" lvl="0" indent="-182880" algn="l" defTabSz="914400" rtl="0" eaLnBrk="1" fontAlgn="auto" latinLnBrk="0" hangingPunct="1">
              <a:lnSpc>
                <a:spcPct val="90000"/>
              </a:lnSpc>
              <a:spcBef>
                <a:spcPts val="0"/>
              </a:spcBef>
              <a:spcAft>
                <a:spcPts val="600"/>
              </a:spcAft>
              <a:buClrTx/>
              <a:buSzTx/>
              <a:buFont typeface="Arial" panose="020B0604020202020204" pitchFamily="34" charset="0"/>
              <a:buChar char="•"/>
              <a:tabLst/>
              <a:defRPr/>
            </a:pPr>
            <a:r>
              <a:rPr kumimoji="0" lang="en-US" sz="1400" b="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Name your cohorts here</a:t>
            </a:r>
          </a:p>
        </p:txBody>
      </p:sp>
      <p:sp>
        <p:nvSpPr>
          <p:cNvPr id="8" name="Rectangle 7">
            <a:extLst>
              <a:ext uri="{FF2B5EF4-FFF2-40B4-BE49-F238E27FC236}">
                <a16:creationId xmlns:a16="http://schemas.microsoft.com/office/drawing/2014/main" id="{7A664086-0608-C54B-9089-EE186ACC7444}"/>
              </a:ext>
            </a:extLst>
          </p:cNvPr>
          <p:cNvSpPr/>
          <p:nvPr/>
        </p:nvSpPr>
        <p:spPr>
          <a:xfrm>
            <a:off x="495299" y="1764614"/>
            <a:ext cx="3581292" cy="635481"/>
          </a:xfrm>
          <a:prstGeom prst="rect">
            <a:avLst/>
          </a:prstGeom>
          <a:solidFill>
            <a:srgbClr val="8661C5"/>
          </a:solidFill>
          <a:ln>
            <a:noFill/>
          </a:ln>
          <a:effectLst>
            <a:outerShdw blurRad="50800" dist="38100" dir="8100000" algn="tr"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266700" rtl="0" eaLnBrk="1" fontAlgn="auto" latinLnBrk="0" hangingPunct="1">
              <a:lnSpc>
                <a:spcPct val="90000"/>
              </a:lnSpc>
              <a:spcBef>
                <a:spcPct val="0"/>
              </a:spcBef>
              <a:spcAft>
                <a:spcPct val="35000"/>
              </a:spcAft>
              <a:buClrTx/>
              <a:buSzTx/>
              <a:buFontTx/>
              <a:buNone/>
              <a:tabLst/>
              <a:defRPr/>
            </a:pPr>
            <a:r>
              <a:rPr kumimoji="0" lang="en-US" sz="1600" i="0" u="none" strike="noStrike" kern="1200" cap="none" spc="0" normalizeH="0" baseline="0" noProof="0" dirty="0">
                <a:ln>
                  <a:noFill/>
                </a:ln>
                <a:solidFill>
                  <a:srgbClr val="FFFFFF"/>
                </a:solidFill>
                <a:effectLst/>
                <a:uLnTx/>
                <a:uFillTx/>
                <a:latin typeface="Segoe UI Semibold" panose="020B0402040204020203" pitchFamily="34" charset="0"/>
                <a:ea typeface="+mn-ea"/>
                <a:cs typeface="Segoe UI Semibold" panose="020B0402040204020203" pitchFamily="34" charset="0"/>
              </a:rPr>
              <a:t>Groups impacted by the</a:t>
            </a:r>
            <a:br>
              <a:rPr kumimoji="0" lang="en-US" sz="1600" i="0" u="none" strike="noStrike" kern="1200" cap="none" spc="0" normalizeH="0" baseline="0" noProof="0" dirty="0">
                <a:ln>
                  <a:noFill/>
                </a:ln>
                <a:solidFill>
                  <a:srgbClr val="FFFFFF"/>
                </a:solidFill>
                <a:effectLst/>
                <a:uLnTx/>
                <a:uFillTx/>
                <a:latin typeface="Segoe UI Semibold" panose="020B0402040204020203" pitchFamily="34" charset="0"/>
                <a:ea typeface="+mn-ea"/>
                <a:cs typeface="Segoe UI Semibold" panose="020B0402040204020203" pitchFamily="34" charset="0"/>
              </a:rPr>
            </a:br>
            <a:r>
              <a:rPr kumimoji="0" lang="en-US" sz="1600" i="0" u="none" strike="noStrike" kern="1200" cap="none" spc="0" normalizeH="0" baseline="0" noProof="0" dirty="0">
                <a:ln>
                  <a:noFill/>
                </a:ln>
                <a:solidFill>
                  <a:srgbClr val="FFFFFF"/>
                </a:solidFill>
                <a:effectLst/>
                <a:uLnTx/>
                <a:uFillTx/>
                <a:latin typeface="Segoe UI Semibold" panose="020B0402040204020203" pitchFamily="34" charset="0"/>
                <a:ea typeface="+mn-ea"/>
                <a:cs typeface="Segoe UI Semibold" panose="020B0402040204020203" pitchFamily="34" charset="0"/>
              </a:rPr>
              <a:t>Copilot for Microsoft 365</a:t>
            </a:r>
          </a:p>
        </p:txBody>
      </p:sp>
      <p:sp>
        <p:nvSpPr>
          <p:cNvPr id="14" name="Freeform: Shape 3">
            <a:extLst>
              <a:ext uri="{FF2B5EF4-FFF2-40B4-BE49-F238E27FC236}">
                <a16:creationId xmlns:a16="http://schemas.microsoft.com/office/drawing/2014/main" id="{CD87D388-762C-6140-A276-2B264C87EB1C}"/>
              </a:ext>
            </a:extLst>
          </p:cNvPr>
          <p:cNvSpPr/>
          <p:nvPr/>
        </p:nvSpPr>
        <p:spPr>
          <a:xfrm>
            <a:off x="4305353" y="2484648"/>
            <a:ext cx="3581293" cy="3259395"/>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15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274320" rIns="182880" bIns="42672" numCol="1" spcCol="1270" anchor="t" anchorCtr="0">
            <a:noAutofit/>
          </a:bodyPr>
          <a:lstStyle/>
          <a:p>
            <a:pPr marL="182880" marR="0" lvl="0" indent="-182880" algn="l" defTabSz="914400" rtl="0" eaLnBrk="1" fontAlgn="auto" latinLnBrk="0" hangingPunct="1">
              <a:lnSpc>
                <a:spcPct val="90000"/>
              </a:lnSpc>
              <a:spcBef>
                <a:spcPts val="0"/>
              </a:spcBef>
              <a:spcAft>
                <a:spcPts val="600"/>
              </a:spcAft>
              <a:buClrTx/>
              <a:buSzTx/>
              <a:buFont typeface="Arial" panose="020B0604020202020204" pitchFamily="34" charset="0"/>
              <a:buChar char="•"/>
              <a:tabLst/>
              <a:defRPr/>
            </a:pPr>
            <a:r>
              <a:rPr kumimoji="0" lang="en-US" sz="1400" b="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Adoption managers</a:t>
            </a:r>
          </a:p>
          <a:p>
            <a:pPr marL="182880" marR="0" lvl="0" indent="-182880" algn="l" defTabSz="914400" rtl="0" eaLnBrk="1" fontAlgn="auto" latinLnBrk="0" hangingPunct="1">
              <a:lnSpc>
                <a:spcPct val="90000"/>
              </a:lnSpc>
              <a:spcBef>
                <a:spcPts val="0"/>
              </a:spcBef>
              <a:spcAft>
                <a:spcPts val="600"/>
              </a:spcAft>
              <a:buClrTx/>
              <a:buSzTx/>
              <a:buFont typeface="Arial" panose="020B0604020202020204" pitchFamily="34" charset="0"/>
              <a:buChar char="•"/>
              <a:tabLst/>
              <a:defRPr/>
            </a:pPr>
            <a:r>
              <a:rPr lang="en-US" sz="1400">
                <a:solidFill>
                  <a:schemeClr val="tx1"/>
                </a:solidFill>
                <a:latin typeface="Segoe UI" panose="020B0502040204020203" pitchFamily="34" charset="0"/>
                <a:cs typeface="Segoe UI" panose="020B0502040204020203" pitchFamily="34" charset="0"/>
              </a:rPr>
              <a:t>Champions </a:t>
            </a:r>
          </a:p>
          <a:p>
            <a:pPr marL="182880" marR="0" lvl="0" indent="-182880" algn="l" defTabSz="914400" rtl="0" eaLnBrk="1" fontAlgn="auto" latinLnBrk="0" hangingPunct="1">
              <a:lnSpc>
                <a:spcPct val="90000"/>
              </a:lnSpc>
              <a:spcBef>
                <a:spcPts val="0"/>
              </a:spcBef>
              <a:spcAft>
                <a:spcPts val="600"/>
              </a:spcAft>
              <a:buClrTx/>
              <a:buSzTx/>
              <a:buFont typeface="Arial" panose="020B0604020202020204" pitchFamily="34" charset="0"/>
              <a:buChar char="•"/>
              <a:tabLst/>
              <a:defRPr/>
            </a:pPr>
            <a:r>
              <a:rPr kumimoji="0" lang="en-US" sz="1400" b="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Early adopters</a:t>
            </a:r>
          </a:p>
          <a:p>
            <a:pPr marL="182880" marR="0" lvl="0" indent="-182880" algn="l" defTabSz="914400" rtl="0" eaLnBrk="1" fontAlgn="auto" latinLnBrk="0" hangingPunct="1">
              <a:lnSpc>
                <a:spcPct val="90000"/>
              </a:lnSpc>
              <a:spcBef>
                <a:spcPts val="0"/>
              </a:spcBef>
              <a:spcAft>
                <a:spcPts val="600"/>
              </a:spcAft>
              <a:buClrTx/>
              <a:buSzTx/>
              <a:buFont typeface="Arial" panose="020B0604020202020204" pitchFamily="34" charset="0"/>
              <a:buChar char="•"/>
              <a:tabLst/>
              <a:defRPr/>
            </a:pPr>
            <a:r>
              <a:rPr lang="en-US" sz="1400">
                <a:solidFill>
                  <a:schemeClr val="tx1"/>
                </a:solidFill>
                <a:latin typeface="Segoe UI" panose="020B0502040204020203" pitchFamily="34" charset="0"/>
                <a:cs typeface="Segoe UI" panose="020B0502040204020203" pitchFamily="34" charset="0"/>
              </a:rPr>
              <a:t>Stakeholders</a:t>
            </a:r>
            <a:endParaRPr kumimoji="0" lang="en-US" sz="1400" b="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endParaRPr>
          </a:p>
        </p:txBody>
      </p:sp>
      <p:sp>
        <p:nvSpPr>
          <p:cNvPr id="15" name="Rectangle 14">
            <a:extLst>
              <a:ext uri="{FF2B5EF4-FFF2-40B4-BE49-F238E27FC236}">
                <a16:creationId xmlns:a16="http://schemas.microsoft.com/office/drawing/2014/main" id="{08A36B2C-69B7-464B-8ACB-D6428D46402E}"/>
              </a:ext>
            </a:extLst>
          </p:cNvPr>
          <p:cNvSpPr/>
          <p:nvPr/>
        </p:nvSpPr>
        <p:spPr>
          <a:xfrm>
            <a:off x="4305353" y="1752600"/>
            <a:ext cx="3581292" cy="635481"/>
          </a:xfrm>
          <a:prstGeom prst="rect">
            <a:avLst/>
          </a:prstGeom>
          <a:solidFill>
            <a:srgbClr val="8661C5"/>
          </a:solidFill>
          <a:ln>
            <a:noFill/>
          </a:ln>
          <a:effectLst>
            <a:outerShdw blurRad="50800" dist="38100" dir="8100000" algn="tr"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266700" rtl="0" eaLnBrk="1" fontAlgn="auto" latinLnBrk="0" hangingPunct="1">
              <a:lnSpc>
                <a:spcPct val="90000"/>
              </a:lnSpc>
              <a:spcBef>
                <a:spcPct val="0"/>
              </a:spcBef>
              <a:spcAft>
                <a:spcPct val="35000"/>
              </a:spcAft>
              <a:buClrTx/>
              <a:buSzTx/>
              <a:buFontTx/>
              <a:buNone/>
              <a:tabLst/>
              <a:defRPr/>
            </a:pPr>
            <a:r>
              <a:rPr kumimoji="0" lang="en-US" sz="1600" i="0" u="none" strike="noStrike" kern="1200" cap="none" spc="0" normalizeH="0" baseline="0" noProof="0">
                <a:ln>
                  <a:noFill/>
                </a:ln>
                <a:solidFill>
                  <a:srgbClr val="FFFFFF"/>
                </a:solidFill>
                <a:effectLst/>
                <a:uLnTx/>
                <a:uFillTx/>
                <a:latin typeface="Segoe UI Semibold" panose="020B0402040204020203" pitchFamily="34" charset="0"/>
                <a:ea typeface="+mn-ea"/>
                <a:cs typeface="Segoe UI Semibold" panose="020B0402040204020203" pitchFamily="34" charset="0"/>
              </a:rPr>
              <a:t>Audiences who will drive the</a:t>
            </a:r>
            <a:br>
              <a:rPr kumimoji="0" lang="en-US" sz="1600" i="0" u="none" strike="noStrike" kern="1200" cap="none" spc="0" normalizeH="0" baseline="0" noProof="0">
                <a:ln>
                  <a:noFill/>
                </a:ln>
                <a:solidFill>
                  <a:srgbClr val="FFFFFF"/>
                </a:solidFill>
                <a:effectLst/>
                <a:uLnTx/>
                <a:uFillTx/>
                <a:latin typeface="Segoe UI Semibold" panose="020B0402040204020203" pitchFamily="34" charset="0"/>
                <a:ea typeface="+mn-ea"/>
                <a:cs typeface="Segoe UI Semibold" panose="020B0402040204020203" pitchFamily="34" charset="0"/>
              </a:rPr>
            </a:br>
            <a:r>
              <a:rPr kumimoji="0" lang="en-US" sz="1600" i="0" u="none" strike="noStrike" kern="1200" cap="none" spc="0" normalizeH="0" baseline="0" noProof="0">
                <a:ln>
                  <a:noFill/>
                </a:ln>
                <a:solidFill>
                  <a:srgbClr val="FFFFFF"/>
                </a:solidFill>
                <a:effectLst/>
                <a:uLnTx/>
                <a:uFillTx/>
                <a:latin typeface="Segoe UI Semibold" panose="020B0402040204020203" pitchFamily="34" charset="0"/>
                <a:ea typeface="+mn-ea"/>
                <a:cs typeface="Segoe UI Semibold" panose="020B0402040204020203" pitchFamily="34" charset="0"/>
              </a:rPr>
              <a:t>change forward</a:t>
            </a:r>
          </a:p>
        </p:txBody>
      </p:sp>
      <p:sp>
        <p:nvSpPr>
          <p:cNvPr id="18" name="Freeform: Shape 3">
            <a:extLst>
              <a:ext uri="{FF2B5EF4-FFF2-40B4-BE49-F238E27FC236}">
                <a16:creationId xmlns:a16="http://schemas.microsoft.com/office/drawing/2014/main" id="{9B5227FF-5DF1-A348-B9EC-121262DD6A1B}"/>
              </a:ext>
            </a:extLst>
          </p:cNvPr>
          <p:cNvSpPr/>
          <p:nvPr/>
        </p:nvSpPr>
        <p:spPr>
          <a:xfrm>
            <a:off x="8115407" y="2484648"/>
            <a:ext cx="3581293" cy="3259395"/>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15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274320" rIns="182880" bIns="42672" numCol="1" spcCol="1270" anchor="t" anchorCtr="0">
            <a:noAutofit/>
          </a:bodyPr>
          <a:lstStyle/>
          <a:p>
            <a:pPr marL="182880" marR="0" lvl="0" indent="-182880" algn="l" defTabSz="914400" rtl="0" eaLnBrk="1" fontAlgn="auto" latinLnBrk="0" hangingPunct="1">
              <a:lnSpc>
                <a:spcPct val="90000"/>
              </a:lnSpc>
              <a:spcBef>
                <a:spcPts val="0"/>
              </a:spcBef>
              <a:spcAft>
                <a:spcPts val="600"/>
              </a:spcAft>
              <a:buClrTx/>
              <a:buSzTx/>
              <a:buFont typeface="Arial" panose="020B0604020202020204" pitchFamily="34" charset="0"/>
              <a:buChar char="•"/>
              <a:tabLst/>
              <a:defRPr/>
            </a:pPr>
            <a:r>
              <a:rPr kumimoji="0" lang="en-US" sz="1400" b="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IT operations</a:t>
            </a:r>
          </a:p>
        </p:txBody>
      </p:sp>
      <p:sp>
        <p:nvSpPr>
          <p:cNvPr id="19" name="Rectangle 18">
            <a:extLst>
              <a:ext uri="{FF2B5EF4-FFF2-40B4-BE49-F238E27FC236}">
                <a16:creationId xmlns:a16="http://schemas.microsoft.com/office/drawing/2014/main" id="{2DA622FE-F14F-EB4F-B0F1-93C0DD7B30F8}"/>
              </a:ext>
            </a:extLst>
          </p:cNvPr>
          <p:cNvSpPr/>
          <p:nvPr/>
        </p:nvSpPr>
        <p:spPr>
          <a:xfrm>
            <a:off x="8115407" y="1752600"/>
            <a:ext cx="3581292" cy="635481"/>
          </a:xfrm>
          <a:prstGeom prst="rect">
            <a:avLst/>
          </a:prstGeom>
          <a:solidFill>
            <a:srgbClr val="8661C5"/>
          </a:solidFill>
          <a:ln>
            <a:noFill/>
          </a:ln>
          <a:effectLst>
            <a:outerShdw blurRad="50800" dist="38100" dir="8100000" algn="tr"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i="0" u="none" strike="noStrike" kern="1200" cap="none" spc="0" normalizeH="0" baseline="0" noProof="0">
                <a:ln>
                  <a:noFill/>
                </a:ln>
                <a:solidFill>
                  <a:srgbClr val="FFFFFF"/>
                </a:solidFill>
                <a:effectLst/>
                <a:uLnTx/>
                <a:uFillTx/>
                <a:latin typeface="Segoe UI Semibold" panose="020B0402040204020203" pitchFamily="34" charset="0"/>
                <a:ea typeface="+mn-ea"/>
                <a:cs typeface="Segoe UI Semibold" panose="020B0402040204020203" pitchFamily="34" charset="0"/>
              </a:rPr>
              <a:t>Support Organizations</a:t>
            </a:r>
          </a:p>
        </p:txBody>
      </p:sp>
      <p:sp>
        <p:nvSpPr>
          <p:cNvPr id="10" name="Diagonal Stripe 9">
            <a:extLst>
              <a:ext uri="{FF2B5EF4-FFF2-40B4-BE49-F238E27FC236}">
                <a16:creationId xmlns:a16="http://schemas.microsoft.com/office/drawing/2014/main" id="{6D9953B9-F902-E7E3-8737-0C68C7B0B00D}"/>
              </a:ext>
              <a:ext uri="{C183D7F6-B498-43B3-948B-1728B52AA6E4}">
                <adec:decorative xmlns:adec="http://schemas.microsoft.com/office/drawing/2017/decorative" val="1"/>
              </a:ext>
            </a:extLst>
          </p:cNvPr>
          <p:cNvSpPr/>
          <p:nvPr/>
        </p:nvSpPr>
        <p:spPr>
          <a:xfrm rot="5400000">
            <a:off x="10199687" y="11112"/>
            <a:ext cx="2019300" cy="1971675"/>
          </a:xfrm>
          <a:prstGeom prst="diagStripe">
            <a:avLst>
              <a:gd name="adj" fmla="val 66260"/>
            </a:avLst>
          </a:prstGeom>
          <a:solidFill>
            <a:srgbClr val="C03BC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1" name="Rectangle 10">
            <a:extLst>
              <a:ext uri="{FF2B5EF4-FFF2-40B4-BE49-F238E27FC236}">
                <a16:creationId xmlns:a16="http://schemas.microsoft.com/office/drawing/2014/main" id="{AAFAE898-F0FC-2C7F-061C-25716431378D}"/>
              </a:ext>
            </a:extLst>
          </p:cNvPr>
          <p:cNvSpPr/>
          <p:nvPr/>
        </p:nvSpPr>
        <p:spPr>
          <a:xfrm rot="2728406">
            <a:off x="10424554" y="741095"/>
            <a:ext cx="2029885" cy="317941"/>
          </a:xfrm>
          <a:prstGeom prst="rect">
            <a:avLst/>
          </a:prstGeom>
        </p:spPr>
        <p:txBody>
          <a:bodyPr wrap="square">
            <a:spAutoFit/>
          </a:bodyPr>
          <a:lstStyle/>
          <a:p>
            <a:pPr marL="0" marR="0" lvl="1" indent="0" algn="l" defTabSz="914102" rtl="0" eaLnBrk="1" fontAlgn="base" latinLnBrk="0" hangingPunct="1">
              <a:lnSpc>
                <a:spcPct val="90000"/>
              </a:lnSpc>
              <a:spcBef>
                <a:spcPct val="0"/>
              </a:spcBef>
              <a:spcAft>
                <a:spcPts val="300"/>
              </a:spcAft>
              <a:buClr>
                <a:srgbClr val="DC3C00"/>
              </a:buClr>
              <a:buSzTx/>
              <a:buFontTx/>
              <a:buNone/>
              <a:tabLst/>
              <a:defRPr/>
            </a:pPr>
            <a:r>
              <a:rPr kumimoji="0" lang="en-US"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rPr>
              <a:t>Fill this section out</a:t>
            </a:r>
            <a:endParaRPr kumimoji="0" lang="en-NZ"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endParaRPr>
          </a:p>
        </p:txBody>
      </p:sp>
    </p:spTree>
    <p:extLst>
      <p:ext uri="{BB962C8B-B14F-4D97-AF65-F5344CB8AC3E}">
        <p14:creationId xmlns:p14="http://schemas.microsoft.com/office/powerpoint/2010/main" val="24643963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a:extLst>
              <a:ext uri="{FF2B5EF4-FFF2-40B4-BE49-F238E27FC236}">
                <a16:creationId xmlns:a16="http://schemas.microsoft.com/office/drawing/2014/main" id="{56EDB05B-D1AD-F692-0E93-C1DE0C2E8711}"/>
              </a:ext>
            </a:extLst>
          </p:cNvPr>
          <p:cNvSpPr>
            <a:spLocks noGrp="1"/>
          </p:cNvSpPr>
          <p:nvPr>
            <p:ph type="title" idx="4294967295"/>
          </p:nvPr>
        </p:nvSpPr>
        <p:spPr bwMode="auto">
          <a:xfrm>
            <a:off x="0" y="0"/>
            <a:ext cx="12192000" cy="704850"/>
          </a:xfrm>
          <a:prstGeom prst="rect">
            <a:avLst/>
          </a:prstGeom>
          <a:solidFill>
            <a:srgbClr val="7030A0"/>
          </a:solidFill>
          <a:ln w="9525" cap="flat" cmpd="sng" algn="ctr">
            <a:solidFill>
              <a:srgbClr val="7030A0"/>
            </a:solidFill>
            <a:prstDash val="solid"/>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Segoe UI"/>
                <a:ea typeface="Segoe UI" pitchFamily="34" charset="0"/>
                <a:cs typeface="Segoe UI" pitchFamily="34" charset="0"/>
              </a:rPr>
              <a:t>Available today: Copilot org messages in Windows 11</a:t>
            </a:r>
          </a:p>
        </p:txBody>
      </p:sp>
      <p:sp>
        <p:nvSpPr>
          <p:cNvPr id="2" name="TextBox 1">
            <a:extLst>
              <a:ext uri="{FF2B5EF4-FFF2-40B4-BE49-F238E27FC236}">
                <a16:creationId xmlns:a16="http://schemas.microsoft.com/office/drawing/2014/main" id="{750E6786-EE06-B70F-1CA2-82EBBE73C4BA}"/>
              </a:ext>
            </a:extLst>
          </p:cNvPr>
          <p:cNvSpPr txBox="1"/>
          <p:nvPr/>
        </p:nvSpPr>
        <p:spPr>
          <a:xfrm>
            <a:off x="585926" y="5078027"/>
            <a:ext cx="5592932" cy="615553"/>
          </a:xfrm>
          <a:prstGeom prst="rect">
            <a:avLst/>
          </a:prstGeom>
          <a:noFill/>
        </p:spPr>
        <p:txBody>
          <a:bodyPr wrap="square" lIns="0" tIns="0" rIns="0" bIns="0" rtlCol="0">
            <a:spAutoFit/>
          </a:bodyPr>
          <a:lstStyle/>
          <a:p>
            <a:pPr algn="l"/>
            <a:r>
              <a:rPr lang="en-US" sz="2000"/>
              <a:t>Allow the Microsoft 365 system to support your adoption motion with direct to user messaging.  </a:t>
            </a:r>
          </a:p>
        </p:txBody>
      </p:sp>
      <p:pic>
        <p:nvPicPr>
          <p:cNvPr id="3" name="Picture 2" descr="Example of a Copilot usage report">
            <a:extLst>
              <a:ext uri="{FF2B5EF4-FFF2-40B4-BE49-F238E27FC236}">
                <a16:creationId xmlns:a16="http://schemas.microsoft.com/office/drawing/2014/main" id="{76864045-8807-D1BC-BB28-E6158DC213AC}"/>
              </a:ext>
            </a:extLst>
          </p:cNvPr>
          <p:cNvPicPr>
            <a:picLocks noChangeAspect="1"/>
          </p:cNvPicPr>
          <p:nvPr/>
        </p:nvPicPr>
        <p:blipFill>
          <a:blip r:embed="rId3"/>
          <a:stretch>
            <a:fillRect/>
          </a:stretch>
        </p:blipFill>
        <p:spPr>
          <a:xfrm>
            <a:off x="477719" y="895783"/>
            <a:ext cx="8512905" cy="3907710"/>
          </a:xfrm>
          <a:prstGeom prst="rect">
            <a:avLst/>
          </a:prstGeom>
        </p:spPr>
      </p:pic>
      <p:pic>
        <p:nvPicPr>
          <p:cNvPr id="1026" name="Picture 2" descr="Example of a message from your admin">
            <a:extLst>
              <a:ext uri="{FF2B5EF4-FFF2-40B4-BE49-F238E27FC236}">
                <a16:creationId xmlns:a16="http://schemas.microsoft.com/office/drawing/2014/main" id="{3FFA4473-67EE-2CDB-4279-C4059E92FC4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3625" y="3898056"/>
            <a:ext cx="4537254" cy="2658882"/>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descr="Example of an action in the admin center">
            <a:extLst>
              <a:ext uri="{FF2B5EF4-FFF2-40B4-BE49-F238E27FC236}">
                <a16:creationId xmlns:a16="http://schemas.microsoft.com/office/drawing/2014/main" id="{8CE8DE31-416A-0ABA-2C24-1636FD258EF5}"/>
              </a:ext>
            </a:extLst>
          </p:cNvPr>
          <p:cNvSpPr/>
          <p:nvPr/>
        </p:nvSpPr>
        <p:spPr bwMode="auto">
          <a:xfrm>
            <a:off x="6068466" y="2621810"/>
            <a:ext cx="2862939" cy="951728"/>
          </a:xfrm>
          <a:prstGeom prst="rect">
            <a:avLst/>
          </a:prstGeom>
          <a:noFill/>
          <a:ln>
            <a:solidFill>
              <a:srgbClr val="D83B01"/>
            </a:solidFill>
            <a:prstDash val="dash"/>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US"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spTree>
    <p:extLst>
      <p:ext uri="{BB962C8B-B14F-4D97-AF65-F5344CB8AC3E}">
        <p14:creationId xmlns:p14="http://schemas.microsoft.com/office/powerpoint/2010/main" val="951716399"/>
      </p:ext>
    </p:extLst>
  </p:cSld>
  <p:clrMapOvr>
    <a:masterClrMapping/>
  </p:clrMapOvr>
  <p:transition>
    <p:fade/>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56F21322-6211-C517-C2EC-386B1EBCFB4B}"/>
              </a:ext>
            </a:extLst>
          </p:cNvPr>
          <p:cNvSpPr txBox="1">
            <a:spLocks noGrp="1"/>
          </p:cNvSpPr>
          <p:nvPr>
            <p:ph type="title" idx="4294967295"/>
          </p:nvPr>
        </p:nvSpPr>
        <p:spPr>
          <a:xfrm>
            <a:off x="495300" y="3808413"/>
            <a:ext cx="11201400" cy="431800"/>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50" normalizeH="0" baseline="0" noProof="0">
                <a:ln w="3175">
                  <a:noFill/>
                </a:ln>
                <a:solidFill>
                  <a:srgbClr val="463668"/>
                </a:solidFill>
                <a:effectLst/>
                <a:uLnTx/>
                <a:uFillTx/>
                <a:latin typeface="Segoe UI Semibold"/>
                <a:ea typeface="+mj-lt"/>
                <a:cs typeface="Segoe UI Semibold"/>
              </a:rPr>
              <a:t>Microsoft is fueling AI innovation</a:t>
            </a:r>
          </a:p>
        </p:txBody>
      </p:sp>
      <p:grpSp>
        <p:nvGrpSpPr>
          <p:cNvPr id="18" name="Group 17" descr="Text reads: decades of research &amp; development, committed to advancing Responsible AI, secure from the start, reliability &amp; performance at scale for large AI models, and trusted by AI leaders like OpenAI.">
            <a:extLst>
              <a:ext uri="{FF2B5EF4-FFF2-40B4-BE49-F238E27FC236}">
                <a16:creationId xmlns:a16="http://schemas.microsoft.com/office/drawing/2014/main" id="{E85BA59D-4F26-77EA-3B9B-2C0E58947060}"/>
              </a:ext>
            </a:extLst>
          </p:cNvPr>
          <p:cNvGrpSpPr/>
          <p:nvPr/>
        </p:nvGrpSpPr>
        <p:grpSpPr>
          <a:xfrm>
            <a:off x="974390" y="4775457"/>
            <a:ext cx="10243219" cy="1009650"/>
            <a:chOff x="920081" y="4699257"/>
            <a:chExt cx="10243219" cy="1009650"/>
          </a:xfrm>
        </p:grpSpPr>
        <p:sp>
          <p:nvSpPr>
            <p:cNvPr id="8" name="TextBox 7">
              <a:extLst>
                <a:ext uri="{FF2B5EF4-FFF2-40B4-BE49-F238E27FC236}">
                  <a16:creationId xmlns:a16="http://schemas.microsoft.com/office/drawing/2014/main" id="{47A083B1-412D-95C6-F5C3-2E17A4C8DD82}"/>
                </a:ext>
              </a:extLst>
            </p:cNvPr>
            <p:cNvSpPr txBox="1"/>
            <p:nvPr/>
          </p:nvSpPr>
          <p:spPr>
            <a:xfrm>
              <a:off x="920081" y="4765501"/>
              <a:ext cx="1493542" cy="83099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Segoe UI Semibold"/>
                  <a:ea typeface="+mn-ea"/>
                  <a:cs typeface="Segoe UI" panose="020B0502040204020203" pitchFamily="34" charset="0"/>
                </a:rPr>
                <a:t>Decades </a:t>
              </a:r>
              <a:br>
                <a:rPr kumimoji="0" lang="en-US" sz="1600" b="0" i="0" u="none" strike="noStrike" kern="1200" cap="none" spc="0" normalizeH="0" baseline="0" noProof="0">
                  <a:ln>
                    <a:noFill/>
                  </a:ln>
                  <a:effectLst/>
                  <a:uLnTx/>
                  <a:uFillTx/>
                  <a:latin typeface="Segoe UI Semibold"/>
                  <a:ea typeface="+mn-ea"/>
                  <a:cs typeface="Segoe UI" panose="020B0502040204020203" pitchFamily="34" charset="0"/>
                </a:rPr>
              </a:br>
              <a:r>
                <a:rPr kumimoji="0" lang="en-US" sz="1600" b="0" i="0" u="none" strike="noStrike" kern="1200" cap="none" spc="0" normalizeH="0" baseline="0" noProof="0">
                  <a:ln>
                    <a:noFill/>
                  </a:ln>
                  <a:effectLst/>
                  <a:uLnTx/>
                  <a:uFillTx/>
                  <a:latin typeface="Segoe UI Semibold"/>
                  <a:ea typeface="+mn-ea"/>
                  <a:cs typeface="Segoe UI" panose="020B0502040204020203" pitchFamily="34" charset="0"/>
                </a:rPr>
                <a:t>of research &amp; development</a:t>
              </a:r>
            </a:p>
          </p:txBody>
        </p:sp>
        <p:sp>
          <p:nvSpPr>
            <p:cNvPr id="4" name="TextBox 3">
              <a:extLst>
                <a:ext uri="{FF2B5EF4-FFF2-40B4-BE49-F238E27FC236}">
                  <a16:creationId xmlns:a16="http://schemas.microsoft.com/office/drawing/2014/main" id="{DFA95D5F-7820-07D3-FEB4-6A9D7722B11B}"/>
                </a:ext>
              </a:extLst>
            </p:cNvPr>
            <p:cNvSpPr txBox="1"/>
            <p:nvPr/>
          </p:nvSpPr>
          <p:spPr>
            <a:xfrm>
              <a:off x="2902119" y="4765501"/>
              <a:ext cx="2014597" cy="83099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Segoe UI Semibold"/>
                  <a:ea typeface="+mn-ea"/>
                  <a:cs typeface="Segoe UI" panose="020B0502040204020203" pitchFamily="34" charset="0"/>
                </a:rPr>
                <a:t>Committed to advancing  Responsible AI</a:t>
              </a:r>
            </a:p>
          </p:txBody>
        </p:sp>
        <p:sp>
          <p:nvSpPr>
            <p:cNvPr id="3" name="TextBox 2">
              <a:extLst>
                <a:ext uri="{FF2B5EF4-FFF2-40B4-BE49-F238E27FC236}">
                  <a16:creationId xmlns:a16="http://schemas.microsoft.com/office/drawing/2014/main" id="{0976429C-7434-A9E2-0C0E-AE85EE4B634C}"/>
                </a:ext>
              </a:extLst>
            </p:cNvPr>
            <p:cNvSpPr txBox="1"/>
            <p:nvPr/>
          </p:nvSpPr>
          <p:spPr>
            <a:xfrm>
              <a:off x="5237075" y="4911694"/>
              <a:ext cx="1354638"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Segoe UI Semibold"/>
                  <a:ea typeface="+mn-ea"/>
                  <a:cs typeface="Segoe UI" panose="020B0502040204020203" pitchFamily="34" charset="0"/>
                </a:rPr>
                <a:t>Secure from </a:t>
              </a:r>
              <a:br>
                <a:rPr kumimoji="0" lang="en-US" sz="1600" b="0" i="0" u="none" strike="noStrike" kern="1200" cap="none" spc="0" normalizeH="0" baseline="0" noProof="0">
                  <a:ln>
                    <a:noFill/>
                  </a:ln>
                  <a:effectLst/>
                  <a:uLnTx/>
                  <a:uFillTx/>
                  <a:latin typeface="Segoe UI Semibold"/>
                  <a:ea typeface="+mn-ea"/>
                  <a:cs typeface="Segoe UI" panose="020B0502040204020203" pitchFamily="34" charset="0"/>
                </a:rPr>
              </a:br>
              <a:r>
                <a:rPr kumimoji="0" lang="en-US" sz="1600" b="0" i="0" u="none" strike="noStrike" kern="1200" cap="none" spc="0" normalizeH="0" baseline="0" noProof="0">
                  <a:ln>
                    <a:noFill/>
                  </a:ln>
                  <a:effectLst/>
                  <a:uLnTx/>
                  <a:uFillTx/>
                  <a:latin typeface="Segoe UI Semibold"/>
                  <a:ea typeface="+mn-ea"/>
                  <a:cs typeface="Segoe UI" panose="020B0502040204020203" pitchFamily="34" charset="0"/>
                </a:rPr>
                <a:t>the start</a:t>
              </a:r>
            </a:p>
          </p:txBody>
        </p:sp>
        <p:sp>
          <p:nvSpPr>
            <p:cNvPr id="10" name="TextBox 9">
              <a:extLst>
                <a:ext uri="{FF2B5EF4-FFF2-40B4-BE49-F238E27FC236}">
                  <a16:creationId xmlns:a16="http://schemas.microsoft.com/office/drawing/2014/main" id="{C3910373-F3B7-7510-AA29-6145D431E7E0}"/>
                </a:ext>
              </a:extLst>
            </p:cNvPr>
            <p:cNvSpPr txBox="1"/>
            <p:nvPr/>
          </p:nvSpPr>
          <p:spPr>
            <a:xfrm>
              <a:off x="6969204" y="4765501"/>
              <a:ext cx="2358171" cy="83099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Segoe UI Semibold"/>
                  <a:ea typeface="+mn-ea"/>
                  <a:cs typeface="Segoe UI" panose="020B0502040204020203" pitchFamily="34" charset="0"/>
                </a:rPr>
                <a:t>Reliability &amp; performance at scale for large AI models </a:t>
              </a:r>
            </a:p>
          </p:txBody>
        </p:sp>
        <p:sp>
          <p:nvSpPr>
            <p:cNvPr id="2" name="TextBox 1">
              <a:extLst>
                <a:ext uri="{FF2B5EF4-FFF2-40B4-BE49-F238E27FC236}">
                  <a16:creationId xmlns:a16="http://schemas.microsoft.com/office/drawing/2014/main" id="{7C07B933-880B-6159-1EB5-1743C48B3D2C}"/>
                </a:ext>
              </a:extLst>
            </p:cNvPr>
            <p:cNvSpPr txBox="1"/>
            <p:nvPr/>
          </p:nvSpPr>
          <p:spPr>
            <a:xfrm>
              <a:off x="9820354" y="4765501"/>
              <a:ext cx="1342946" cy="830997"/>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Segoe UI Semibold"/>
                  <a:ea typeface="+mn-ea"/>
                  <a:cs typeface="Segoe UI" panose="020B0502040204020203" pitchFamily="34" charset="0"/>
                </a:rPr>
                <a:t>Trusted by </a:t>
              </a:r>
              <a:br>
                <a:rPr kumimoji="0" lang="en-US" sz="1600" b="0" i="0" u="none" strike="noStrike" kern="1200" cap="none" spc="0" normalizeH="0" baseline="0" noProof="0">
                  <a:ln>
                    <a:noFill/>
                  </a:ln>
                  <a:effectLst/>
                  <a:uLnTx/>
                  <a:uFillTx/>
                  <a:latin typeface="Segoe UI Semibold"/>
                  <a:ea typeface="+mn-ea"/>
                  <a:cs typeface="Segoe UI" panose="020B0502040204020203" pitchFamily="34" charset="0"/>
                </a:rPr>
              </a:br>
              <a:r>
                <a:rPr kumimoji="0" lang="en-US" sz="1600" b="0" i="0" u="none" strike="noStrike" kern="1200" cap="none" spc="0" normalizeH="0" baseline="0" noProof="0">
                  <a:ln>
                    <a:noFill/>
                  </a:ln>
                  <a:effectLst/>
                  <a:uLnTx/>
                  <a:uFillTx/>
                  <a:latin typeface="Segoe UI Semibold"/>
                  <a:ea typeface="+mn-ea"/>
                  <a:cs typeface="Segoe UI" panose="020B0502040204020203" pitchFamily="34" charset="0"/>
                </a:rPr>
                <a:t>AI leaders </a:t>
              </a:r>
              <a:br>
                <a:rPr kumimoji="0" lang="en-US" sz="1600" b="0" i="0" u="none" strike="noStrike" kern="1200" cap="none" spc="0" normalizeH="0" baseline="0" noProof="0">
                  <a:ln>
                    <a:noFill/>
                  </a:ln>
                  <a:effectLst/>
                  <a:uLnTx/>
                  <a:uFillTx/>
                  <a:latin typeface="Segoe UI Semibold"/>
                  <a:ea typeface="+mn-ea"/>
                  <a:cs typeface="Segoe UI" panose="020B0502040204020203" pitchFamily="34" charset="0"/>
                </a:rPr>
              </a:br>
              <a:r>
                <a:rPr kumimoji="0" lang="en-US" sz="1600" b="0" i="0" u="none" strike="noStrike" kern="1200" cap="none" spc="0" normalizeH="0" baseline="0" noProof="0">
                  <a:ln>
                    <a:noFill/>
                  </a:ln>
                  <a:effectLst/>
                  <a:uLnTx/>
                  <a:uFillTx/>
                  <a:latin typeface="Segoe UI Semibold"/>
                  <a:ea typeface="+mn-ea"/>
                  <a:cs typeface="Segoe UI" panose="020B0502040204020203" pitchFamily="34" charset="0"/>
                </a:rPr>
                <a:t>like OpenAI</a:t>
              </a:r>
            </a:p>
          </p:txBody>
        </p:sp>
        <p:sp>
          <p:nvSpPr>
            <p:cNvPr id="7" name="Rectangle 6">
              <a:extLst>
                <a:ext uri="{FF2B5EF4-FFF2-40B4-BE49-F238E27FC236}">
                  <a16:creationId xmlns:a16="http://schemas.microsoft.com/office/drawing/2014/main" id="{9256526A-929A-3918-137D-DC74FAC07B4E}"/>
                </a:ext>
              </a:extLst>
            </p:cNvPr>
            <p:cNvSpPr/>
            <p:nvPr/>
          </p:nvSpPr>
          <p:spPr>
            <a:xfrm>
              <a:off x="2722451" y="4699257"/>
              <a:ext cx="32260" cy="1009650"/>
            </a:xfrm>
            <a:prstGeom prst="rect">
              <a:avLst/>
            </a:prstGeom>
            <a:gradFill flip="none" rotWithShape="1">
              <a:gsLst>
                <a:gs pos="0">
                  <a:schemeClr val="bg1"/>
                </a:gs>
                <a:gs pos="67900">
                  <a:srgbClr val="8DC8E8"/>
                </a:gs>
                <a:gs pos="35000">
                  <a:srgbClr val="8DC8E8"/>
                </a:gs>
                <a:gs pos="100000">
                  <a:schemeClr val="accent1">
                    <a:tint val="23500"/>
                    <a:satMod val="160000"/>
                  </a:schemeClr>
                </a:gs>
              </a:gsLst>
              <a:lin ang="54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48953308-811E-ACDB-CD83-42EF781CC1F3}"/>
                </a:ext>
              </a:extLst>
            </p:cNvPr>
            <p:cNvSpPr/>
            <p:nvPr/>
          </p:nvSpPr>
          <p:spPr>
            <a:xfrm>
              <a:off x="5064125" y="4699257"/>
              <a:ext cx="32260" cy="1009650"/>
            </a:xfrm>
            <a:prstGeom prst="rect">
              <a:avLst/>
            </a:prstGeom>
            <a:gradFill flip="none" rotWithShape="1">
              <a:gsLst>
                <a:gs pos="0">
                  <a:schemeClr val="bg1"/>
                </a:gs>
                <a:gs pos="67900">
                  <a:srgbClr val="8DC8E8"/>
                </a:gs>
                <a:gs pos="35000">
                  <a:srgbClr val="8DC8E8"/>
                </a:gs>
                <a:gs pos="100000">
                  <a:schemeClr val="accent1">
                    <a:tint val="23500"/>
                    <a:satMod val="160000"/>
                  </a:schemeClr>
                </a:gs>
              </a:gsLst>
              <a:lin ang="54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CE7DBD12-F1CF-BCA9-485A-2B2809EBB9CD}"/>
                </a:ext>
              </a:extLst>
            </p:cNvPr>
            <p:cNvSpPr/>
            <p:nvPr/>
          </p:nvSpPr>
          <p:spPr>
            <a:xfrm>
              <a:off x="6731613" y="4699257"/>
              <a:ext cx="32260" cy="1009650"/>
            </a:xfrm>
            <a:prstGeom prst="rect">
              <a:avLst/>
            </a:prstGeom>
            <a:gradFill flip="none" rotWithShape="1">
              <a:gsLst>
                <a:gs pos="0">
                  <a:schemeClr val="bg1"/>
                </a:gs>
                <a:gs pos="67900">
                  <a:srgbClr val="8DC8E8"/>
                </a:gs>
                <a:gs pos="35000">
                  <a:srgbClr val="8DC8E8"/>
                </a:gs>
                <a:gs pos="100000">
                  <a:schemeClr val="accent1">
                    <a:tint val="23500"/>
                    <a:satMod val="160000"/>
                  </a:schemeClr>
                </a:gs>
              </a:gsLst>
              <a:lin ang="54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a:extLst>
                <a:ext uri="{FF2B5EF4-FFF2-40B4-BE49-F238E27FC236}">
                  <a16:creationId xmlns:a16="http://schemas.microsoft.com/office/drawing/2014/main" id="{FE0F7BCA-4A2C-BDBD-6C18-4A586459C34D}"/>
                </a:ext>
              </a:extLst>
            </p:cNvPr>
            <p:cNvSpPr/>
            <p:nvPr/>
          </p:nvSpPr>
          <p:spPr>
            <a:xfrm>
              <a:off x="9582763" y="4699257"/>
              <a:ext cx="32260" cy="1009650"/>
            </a:xfrm>
            <a:prstGeom prst="rect">
              <a:avLst/>
            </a:prstGeom>
            <a:gradFill flip="none" rotWithShape="1">
              <a:gsLst>
                <a:gs pos="0">
                  <a:schemeClr val="bg1"/>
                </a:gs>
                <a:gs pos="67900">
                  <a:srgbClr val="8DC8E8"/>
                </a:gs>
                <a:gs pos="35000">
                  <a:srgbClr val="8DC8E8"/>
                </a:gs>
                <a:gs pos="100000">
                  <a:schemeClr val="accent1">
                    <a:tint val="23500"/>
                    <a:satMod val="160000"/>
                  </a:schemeClr>
                </a:gs>
              </a:gsLst>
              <a:lin ang="54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3579006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42" presetClass="path" presetSubtype="0" decel="100000" fill="hold" grpId="1" nodeType="withEffect">
                                  <p:stCondLst>
                                    <p:cond delay="0"/>
                                  </p:stCondLst>
                                  <p:childTnLst>
                                    <p:animMotion origin="layout" path="M 0 4.44444E-6 L 0 0.01967 " pathEditMode="relative" rAng="0" ptsTypes="AA">
                                      <p:cBhvr>
                                        <p:cTn id="9" dur="500" spd="-100000" fill="hold"/>
                                        <p:tgtEl>
                                          <p:spTgt spid="9"/>
                                        </p:tgtEl>
                                        <p:attrNameLst>
                                          <p:attrName>ppt_x</p:attrName>
                                          <p:attrName>ppt_y</p:attrName>
                                        </p:attrNameLst>
                                      </p:cBhvr>
                                      <p:rCtr x="0" y="972"/>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9" grpId="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2D16D109-936D-D041-B487-D70A245F9A8A}"/>
              </a:ext>
            </a:extLst>
          </p:cNvPr>
          <p:cNvSpPr txBox="1">
            <a:spLocks noGrp="1"/>
          </p:cNvSpPr>
          <p:nvPr>
            <p:ph type="title" idx="4294967295"/>
          </p:nvPr>
        </p:nvSpPr>
        <p:spPr>
          <a:xfrm>
            <a:off x="414668" y="584200"/>
            <a:ext cx="11430001" cy="607540"/>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3600" b="0" i="0" u="none" strike="noStrike" kern="1200" cap="none" spc="0" normalizeH="0" baseline="0" noProof="0">
                <a:ln>
                  <a:noFill/>
                </a:ln>
                <a:solidFill>
                  <a:srgbClr val="463668"/>
                </a:solidFill>
                <a:effectLst/>
                <a:uLnTx/>
                <a:uFillTx/>
                <a:latin typeface="Segoe UI Semibold" panose="020B0402040204020203" pitchFamily="34" charset="0"/>
                <a:ea typeface="+mj-ea"/>
                <a:cs typeface="Segoe UI Semibold" panose="020B0402040204020203" pitchFamily="34" charset="0"/>
              </a:rPr>
              <a:t>What do they need to know?</a:t>
            </a:r>
          </a:p>
        </p:txBody>
      </p:sp>
      <p:sp>
        <p:nvSpPr>
          <p:cNvPr id="7" name="Freeform: Shape 3">
            <a:extLst>
              <a:ext uri="{FF2B5EF4-FFF2-40B4-BE49-F238E27FC236}">
                <a16:creationId xmlns:a16="http://schemas.microsoft.com/office/drawing/2014/main" id="{BD469B64-DBAD-7745-85E0-9F7B4019020C}"/>
              </a:ext>
            </a:extLst>
          </p:cNvPr>
          <p:cNvSpPr/>
          <p:nvPr/>
        </p:nvSpPr>
        <p:spPr>
          <a:xfrm>
            <a:off x="495300" y="2502008"/>
            <a:ext cx="5420939" cy="3242035"/>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20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24968" rIns="182880" bIns="42672" numCol="1" spcCol="1270" anchor="t" anchorCtr="0">
            <a:noAutofit/>
          </a:bodyPr>
          <a:lstStyle/>
          <a:p>
            <a:pPr marL="182880" marR="0" lvl="0" indent="-18288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kumimoji="0" lang="en-US" sz="1400" b="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Art of the Possible foundational knowledge</a:t>
            </a:r>
          </a:p>
          <a:p>
            <a:pPr marL="182880" marR="0" lvl="0" indent="-18288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r>
              <a:rPr lang="en-US" sz="1400">
                <a:solidFill>
                  <a:schemeClr val="tx1"/>
                </a:solidFill>
                <a:latin typeface="Segoe UI" panose="020B0502040204020203" pitchFamily="34" charset="0"/>
                <a:cs typeface="Segoe UI" panose="020B0502040204020203" pitchFamily="34" charset="0"/>
              </a:rPr>
              <a:t>Rapid adoption learning series</a:t>
            </a:r>
            <a:endParaRPr kumimoji="0" lang="en-US" sz="1400" b="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endParaRPr>
          </a:p>
          <a:p>
            <a:pPr marL="182880" marR="0" lvl="0" indent="-182880" algn="l" defTabSz="914400" rtl="0" eaLnBrk="1" fontAlgn="auto" latinLnBrk="0" hangingPunct="1">
              <a:lnSpc>
                <a:spcPct val="100000"/>
              </a:lnSpc>
              <a:spcBef>
                <a:spcPts val="0"/>
              </a:spcBef>
              <a:spcAft>
                <a:spcPts val="600"/>
              </a:spcAft>
              <a:buClrTx/>
              <a:buSzTx/>
              <a:buFont typeface="Arial" panose="020B0604020202020204" pitchFamily="34" charset="0"/>
              <a:buChar char="•"/>
              <a:tabLst/>
              <a:defRPr/>
            </a:pPr>
            <a:endParaRPr kumimoji="0" lang="en-US" sz="1400" b="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endParaRPr>
          </a:p>
        </p:txBody>
      </p:sp>
      <p:sp>
        <p:nvSpPr>
          <p:cNvPr id="8" name="Rectangle 7">
            <a:extLst>
              <a:ext uri="{FF2B5EF4-FFF2-40B4-BE49-F238E27FC236}">
                <a16:creationId xmlns:a16="http://schemas.microsoft.com/office/drawing/2014/main" id="{E918F3F5-DD06-EC41-AA31-C6252C9149E1}"/>
              </a:ext>
            </a:extLst>
          </p:cNvPr>
          <p:cNvSpPr/>
          <p:nvPr/>
        </p:nvSpPr>
        <p:spPr>
          <a:xfrm>
            <a:off x="495300" y="1752600"/>
            <a:ext cx="5420938" cy="635481"/>
          </a:xfrm>
          <a:prstGeom prst="rect">
            <a:avLst/>
          </a:prstGeom>
          <a:solidFill>
            <a:srgbClr val="8661C5"/>
          </a:solidFill>
          <a:ln>
            <a:noFill/>
          </a:ln>
          <a:effectLst>
            <a:outerShdw blurRad="50800" dist="38100" dir="8100000" algn="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Segoe UI Semibold" panose="020B0402040204020203" pitchFamily="34" charset="0"/>
                <a:ea typeface="+mn-ea"/>
                <a:cs typeface="Segoe UI Semibold" panose="020B0402040204020203" pitchFamily="34" charset="0"/>
              </a:rPr>
              <a:t>For the onboarding state</a:t>
            </a:r>
          </a:p>
        </p:txBody>
      </p:sp>
      <p:sp>
        <p:nvSpPr>
          <p:cNvPr id="14" name="Freeform: Shape 3">
            <a:extLst>
              <a:ext uri="{FF2B5EF4-FFF2-40B4-BE49-F238E27FC236}">
                <a16:creationId xmlns:a16="http://schemas.microsoft.com/office/drawing/2014/main" id="{E8D66CE7-3A23-134B-973B-50281A45DAB6}"/>
              </a:ext>
            </a:extLst>
          </p:cNvPr>
          <p:cNvSpPr/>
          <p:nvPr/>
        </p:nvSpPr>
        <p:spPr>
          <a:xfrm>
            <a:off x="6275761" y="2502008"/>
            <a:ext cx="5420939" cy="3242035"/>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20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24968" rIns="182880" bIns="42672" numCol="1" spcCol="1270" anchor="t" anchorCtr="0">
            <a:noAutofit/>
          </a:bodyPr>
          <a:lstStyle/>
          <a:p>
            <a:pPr marL="182880" marR="0" lvl="0" indent="-18288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US" sz="1400" b="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Copilot adoption and prompt sharing</a:t>
            </a:r>
          </a:p>
          <a:p>
            <a:pPr marL="182880" marR="0" lvl="0" indent="-18288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en-US" sz="1400">
                <a:solidFill>
                  <a:schemeClr val="tx1"/>
                </a:solidFill>
                <a:latin typeface="Segoe UI" panose="020B0502040204020203" pitchFamily="34" charset="0"/>
                <a:cs typeface="Segoe UI" panose="020B0502040204020203" pitchFamily="34" charset="0"/>
              </a:rPr>
              <a:t>Engaged community of practice</a:t>
            </a:r>
          </a:p>
          <a:p>
            <a:pPr marL="182880" marR="0" lvl="0" indent="-182880" algn="l"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US" sz="1400" b="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Identification of new AI-ready scenarios</a:t>
            </a:r>
          </a:p>
        </p:txBody>
      </p:sp>
      <p:sp>
        <p:nvSpPr>
          <p:cNvPr id="15" name="Rectangle 14">
            <a:extLst>
              <a:ext uri="{FF2B5EF4-FFF2-40B4-BE49-F238E27FC236}">
                <a16:creationId xmlns:a16="http://schemas.microsoft.com/office/drawing/2014/main" id="{228F6E16-B739-5F41-A8F7-8FCFA28108B0}"/>
              </a:ext>
            </a:extLst>
          </p:cNvPr>
          <p:cNvSpPr/>
          <p:nvPr/>
        </p:nvSpPr>
        <p:spPr>
          <a:xfrm>
            <a:off x="6275761" y="1752600"/>
            <a:ext cx="5420938" cy="635481"/>
          </a:xfrm>
          <a:prstGeom prst="rect">
            <a:avLst/>
          </a:prstGeom>
          <a:solidFill>
            <a:srgbClr val="8661C5"/>
          </a:solidFill>
          <a:ln>
            <a:noFill/>
          </a:ln>
          <a:effectLst>
            <a:outerShdw blurRad="50800" dist="38100" dir="8100000" algn="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Segoe UI Semibold" panose="020B0402040204020203" pitchFamily="34" charset="0"/>
                <a:ea typeface="+mn-ea"/>
                <a:cs typeface="Segoe UI Semibold" panose="020B0402040204020203" pitchFamily="34" charset="0"/>
              </a:rPr>
              <a:t>In the future state</a:t>
            </a:r>
          </a:p>
        </p:txBody>
      </p:sp>
      <p:sp>
        <p:nvSpPr>
          <p:cNvPr id="12" name="Diagonal Stripe 11">
            <a:extLst>
              <a:ext uri="{FF2B5EF4-FFF2-40B4-BE49-F238E27FC236}">
                <a16:creationId xmlns:a16="http://schemas.microsoft.com/office/drawing/2014/main" id="{F058C4A0-FFFF-016A-7EA2-455569C6991F}"/>
              </a:ext>
              <a:ext uri="{C183D7F6-B498-43B3-948B-1728B52AA6E4}">
                <adec:decorative xmlns:adec="http://schemas.microsoft.com/office/drawing/2017/decorative" val="1"/>
              </a:ext>
            </a:extLst>
          </p:cNvPr>
          <p:cNvSpPr/>
          <p:nvPr/>
        </p:nvSpPr>
        <p:spPr>
          <a:xfrm rot="5400000">
            <a:off x="10199687" y="11112"/>
            <a:ext cx="2019300" cy="1971675"/>
          </a:xfrm>
          <a:prstGeom prst="diagStripe">
            <a:avLst>
              <a:gd name="adj" fmla="val 66260"/>
            </a:avLst>
          </a:prstGeom>
          <a:solidFill>
            <a:srgbClr val="C03BC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9" name="Rectangle 18">
            <a:extLst>
              <a:ext uri="{FF2B5EF4-FFF2-40B4-BE49-F238E27FC236}">
                <a16:creationId xmlns:a16="http://schemas.microsoft.com/office/drawing/2014/main" id="{2C55B997-1172-9BE4-295E-80067F2D7F17}"/>
              </a:ext>
            </a:extLst>
          </p:cNvPr>
          <p:cNvSpPr/>
          <p:nvPr/>
        </p:nvSpPr>
        <p:spPr>
          <a:xfrm rot="2728406">
            <a:off x="10424554" y="741095"/>
            <a:ext cx="2029885" cy="317941"/>
          </a:xfrm>
          <a:prstGeom prst="rect">
            <a:avLst/>
          </a:prstGeom>
        </p:spPr>
        <p:txBody>
          <a:bodyPr wrap="square">
            <a:spAutoFit/>
          </a:bodyPr>
          <a:lstStyle/>
          <a:p>
            <a:pPr marL="0" marR="0" lvl="1" indent="0" algn="l" defTabSz="914102" rtl="0" eaLnBrk="1" fontAlgn="base" latinLnBrk="0" hangingPunct="1">
              <a:lnSpc>
                <a:spcPct val="90000"/>
              </a:lnSpc>
              <a:spcBef>
                <a:spcPct val="0"/>
              </a:spcBef>
              <a:spcAft>
                <a:spcPts val="300"/>
              </a:spcAft>
              <a:buClr>
                <a:srgbClr val="DC3C00"/>
              </a:buClr>
              <a:buSzTx/>
              <a:buFontTx/>
              <a:buNone/>
              <a:tabLst/>
              <a:defRPr/>
            </a:pPr>
            <a:r>
              <a:rPr kumimoji="0" lang="en-US"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rPr>
              <a:t>Fill this section out</a:t>
            </a:r>
            <a:endParaRPr kumimoji="0" lang="en-NZ"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endParaRPr>
          </a:p>
        </p:txBody>
      </p:sp>
    </p:spTree>
    <p:extLst>
      <p:ext uri="{BB962C8B-B14F-4D97-AF65-F5344CB8AC3E}">
        <p14:creationId xmlns:p14="http://schemas.microsoft.com/office/powerpoint/2010/main" val="23869259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50372F9C-12F1-B447-BC13-4F9D84F331EB}"/>
              </a:ext>
            </a:extLst>
          </p:cNvPr>
          <p:cNvSpPr txBox="1">
            <a:spLocks noGrp="1"/>
          </p:cNvSpPr>
          <p:nvPr>
            <p:ph type="title" idx="4294967295"/>
          </p:nvPr>
        </p:nvSpPr>
        <p:spPr>
          <a:xfrm>
            <a:off x="370944" y="580740"/>
            <a:ext cx="11389794" cy="608013"/>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914367" rtl="0" eaLnBrk="1" latinLnBrk="0" hangingPunct="1">
              <a:lnSpc>
                <a:spcPct val="90000"/>
              </a:lnSpc>
              <a:spcBef>
                <a:spcPct val="0"/>
              </a:spcBef>
              <a:buNone/>
              <a:defRPr lang="en-US" sz="3600" b="0" kern="1200" cap="none" spc="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pPr marL="0" marR="0" lvl="0" indent="0" algn="l" defTabSz="914367" rtl="0" eaLnBrk="1" fontAlgn="auto" latinLnBrk="0" hangingPunct="1">
              <a:lnSpc>
                <a:spcPct val="90000"/>
              </a:lnSpc>
              <a:spcBef>
                <a:spcPct val="0"/>
              </a:spcBef>
              <a:spcAft>
                <a:spcPts val="0"/>
              </a:spcAft>
              <a:buClrTx/>
              <a:buSzTx/>
              <a:buFontTx/>
              <a:buNone/>
              <a:tabLst/>
              <a:defRPr/>
            </a:pPr>
            <a:r>
              <a:rPr kumimoji="0" lang="en-NZ" sz="3600" b="0" i="0" u="none" strike="noStrike" kern="1200" cap="none" spc="0" normalizeH="0" baseline="0" noProof="0">
                <a:ln w="3175">
                  <a:noFill/>
                </a:ln>
                <a:solidFill>
                  <a:srgbClr val="463668"/>
                </a:solidFill>
                <a:effectLst/>
                <a:uLnTx/>
                <a:uFillTx/>
                <a:latin typeface="Segoe UI Semibold" panose="020B0402040204020203" pitchFamily="34" charset="0"/>
                <a:ea typeface="+mn-ea"/>
                <a:cs typeface="Segoe UI Semibold" panose="020B0402040204020203" pitchFamily="34" charset="0"/>
              </a:rPr>
              <a:t>How do they like to communicate?</a:t>
            </a:r>
          </a:p>
        </p:txBody>
      </p:sp>
      <p:sp>
        <p:nvSpPr>
          <p:cNvPr id="19" name="Diagonal Stripe 18">
            <a:extLst>
              <a:ext uri="{FF2B5EF4-FFF2-40B4-BE49-F238E27FC236}">
                <a16:creationId xmlns:a16="http://schemas.microsoft.com/office/drawing/2014/main" id="{805FB8F8-9EF8-A0A6-53D0-FE56B6CC1811}"/>
              </a:ext>
              <a:ext uri="{C183D7F6-B498-43B3-948B-1728B52AA6E4}">
                <adec:decorative xmlns:adec="http://schemas.microsoft.com/office/drawing/2017/decorative" val="1"/>
              </a:ext>
            </a:extLst>
          </p:cNvPr>
          <p:cNvSpPr/>
          <p:nvPr/>
        </p:nvSpPr>
        <p:spPr>
          <a:xfrm rot="5400000">
            <a:off x="10199687" y="11112"/>
            <a:ext cx="2019300" cy="1971675"/>
          </a:xfrm>
          <a:prstGeom prst="diagStripe">
            <a:avLst>
              <a:gd name="adj" fmla="val 66260"/>
            </a:avLst>
          </a:prstGeom>
          <a:solidFill>
            <a:srgbClr val="C03BC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0" name="Rectangle 19">
            <a:extLst>
              <a:ext uri="{FF2B5EF4-FFF2-40B4-BE49-F238E27FC236}">
                <a16:creationId xmlns:a16="http://schemas.microsoft.com/office/drawing/2014/main" id="{82D43559-4E39-2C2A-F28B-0EB2C23959FB}"/>
              </a:ext>
              <a:ext uri="{C183D7F6-B498-43B3-948B-1728B52AA6E4}">
                <adec:decorative xmlns:adec="http://schemas.microsoft.com/office/drawing/2017/decorative" val="0"/>
              </a:ext>
            </a:extLst>
          </p:cNvPr>
          <p:cNvSpPr/>
          <p:nvPr/>
        </p:nvSpPr>
        <p:spPr>
          <a:xfrm rot="2728406">
            <a:off x="10424554" y="741095"/>
            <a:ext cx="2029885" cy="317941"/>
          </a:xfrm>
          <a:prstGeom prst="rect">
            <a:avLst/>
          </a:prstGeom>
        </p:spPr>
        <p:txBody>
          <a:bodyPr wrap="square">
            <a:spAutoFit/>
          </a:bodyPr>
          <a:lstStyle/>
          <a:p>
            <a:pPr marL="0" marR="0" lvl="1" indent="0" algn="l" defTabSz="914102" rtl="0" eaLnBrk="1" fontAlgn="base" latinLnBrk="0" hangingPunct="1">
              <a:lnSpc>
                <a:spcPct val="90000"/>
              </a:lnSpc>
              <a:spcBef>
                <a:spcPct val="0"/>
              </a:spcBef>
              <a:spcAft>
                <a:spcPts val="300"/>
              </a:spcAft>
              <a:buClr>
                <a:srgbClr val="DC3C00"/>
              </a:buClr>
              <a:buSzTx/>
              <a:buFontTx/>
              <a:buNone/>
              <a:tabLst/>
              <a:defRPr/>
            </a:pPr>
            <a:r>
              <a:rPr kumimoji="0" lang="en-US"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rPr>
              <a:t>Fill this section out</a:t>
            </a:r>
            <a:endParaRPr kumimoji="0" lang="en-NZ"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endParaRPr>
          </a:p>
        </p:txBody>
      </p:sp>
      <p:sp>
        <p:nvSpPr>
          <p:cNvPr id="8" name="Rectangle 7">
            <a:extLst>
              <a:ext uri="{FF2B5EF4-FFF2-40B4-BE49-F238E27FC236}">
                <a16:creationId xmlns:a16="http://schemas.microsoft.com/office/drawing/2014/main" id="{1EC139D1-197E-6346-B828-2B303E7BF933}"/>
              </a:ext>
            </a:extLst>
          </p:cNvPr>
          <p:cNvSpPr/>
          <p:nvPr/>
        </p:nvSpPr>
        <p:spPr>
          <a:xfrm>
            <a:off x="495300" y="1333500"/>
            <a:ext cx="4404064" cy="1167563"/>
          </a:xfrm>
          <a:prstGeom prst="rect">
            <a:avLst/>
          </a:prstGeom>
          <a:solidFill>
            <a:srgbClr val="8661C5"/>
          </a:solidFill>
          <a:ln>
            <a:noFill/>
          </a:ln>
          <a:effectLst>
            <a:outerShdw blurRad="50800" dist="38100" dir="8100000" algn="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Segoe UI Semibold" panose="020B0402040204020203" pitchFamily="34" charset="0"/>
                <a:ea typeface="+mn-ea"/>
                <a:cs typeface="Segoe UI Semibold" panose="020B0402040204020203" pitchFamily="34" charset="0"/>
              </a:rPr>
              <a:t>Recommended modalities</a:t>
            </a:r>
          </a:p>
        </p:txBody>
      </p:sp>
      <p:sp>
        <p:nvSpPr>
          <p:cNvPr id="4" name="Freeform: Shape 3">
            <a:extLst>
              <a:ext uri="{FF2B5EF4-FFF2-40B4-BE49-F238E27FC236}">
                <a16:creationId xmlns:a16="http://schemas.microsoft.com/office/drawing/2014/main" id="{FC275E1F-F6D0-F548-B00D-9165CD35B3CE}"/>
              </a:ext>
            </a:extLst>
          </p:cNvPr>
          <p:cNvSpPr/>
          <p:nvPr/>
        </p:nvSpPr>
        <p:spPr>
          <a:xfrm>
            <a:off x="4985990" y="1333500"/>
            <a:ext cx="6725544" cy="1167563"/>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10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24968" rIns="182880" bIns="42672" numCol="1" spcCol="1270" anchor="ctr" anchorCtr="0">
            <a:noAutofit/>
          </a:bodyPr>
          <a:lstStyle/>
          <a:p>
            <a:pPr marL="182880" marR="0" lvl="0" indent="-18288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1"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Email:</a:t>
            </a:r>
            <a:r>
              <a:rPr kumimoji="0" lang="en-US" sz="1100" b="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 Use company email to connect individually, through distribution lists, or company-wide</a:t>
            </a:r>
          </a:p>
          <a:p>
            <a:pPr marL="182880" marR="0" lvl="0" indent="-18288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1"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Social:</a:t>
            </a:r>
            <a:r>
              <a:rPr kumimoji="0" lang="en-US" sz="1100" b="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 Leverage social networking sites to push out helpful project updates and engage with employees</a:t>
            </a:r>
            <a:endParaRPr lang="en-US" sz="1100" b="0" u="none" strike="noStrike" kern="1200" cap="none" spc="0" baseline="0" noProof="0">
              <a:solidFill>
                <a:schemeClr val="tx1"/>
              </a:solidFill>
              <a:latin typeface="Segoe UI" panose="020B0502040204020203" pitchFamily="34" charset="0"/>
              <a:cs typeface="Segoe UI" panose="020B0502040204020203" pitchFamily="34" charset="0"/>
            </a:endParaRPr>
          </a:p>
          <a:p>
            <a:pPr marL="182880" marR="0" lvl="0" indent="-18288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1"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In-Person: </a:t>
            </a:r>
            <a:r>
              <a:rPr kumimoji="0" lang="en-US" sz="1100" b="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Town halls, focus groups and 1:1 conversations provide leadership an opportunity to answer questions and interact with the team</a:t>
            </a:r>
            <a:endParaRPr lang="en-US" sz="1100" b="0" u="none" strike="noStrike" kern="1200" cap="none" spc="0" baseline="0" noProof="0">
              <a:solidFill>
                <a:schemeClr val="tx1"/>
              </a:solidFill>
              <a:latin typeface="Segoe UI" panose="020B0502040204020203" pitchFamily="34" charset="0"/>
              <a:cs typeface="Segoe UI" panose="020B0502040204020203" pitchFamily="34" charset="0"/>
            </a:endParaRPr>
          </a:p>
        </p:txBody>
      </p:sp>
      <p:sp>
        <p:nvSpPr>
          <p:cNvPr id="6" name="Rectangle 5">
            <a:extLst>
              <a:ext uri="{FF2B5EF4-FFF2-40B4-BE49-F238E27FC236}">
                <a16:creationId xmlns:a16="http://schemas.microsoft.com/office/drawing/2014/main" id="{02734A3F-95E2-3242-84C0-D36FD0EBD0B4}"/>
              </a:ext>
            </a:extLst>
          </p:cNvPr>
          <p:cNvSpPr/>
          <p:nvPr/>
        </p:nvSpPr>
        <p:spPr>
          <a:xfrm>
            <a:off x="495300" y="2630029"/>
            <a:ext cx="4404063" cy="1127900"/>
          </a:xfrm>
          <a:prstGeom prst="rect">
            <a:avLst/>
          </a:prstGeom>
          <a:solidFill>
            <a:srgbClr val="8661C5"/>
          </a:solidFill>
          <a:ln>
            <a:noFill/>
          </a:ln>
          <a:effectLst>
            <a:outerShdw blurRad="50800" dist="38100" dir="8100000" algn="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Segoe UI Semibold" panose="020B0402040204020203" pitchFamily="34" charset="0"/>
                <a:ea typeface="+mn-ea"/>
                <a:cs typeface="Segoe UI Semibold" panose="020B0402040204020203" pitchFamily="34" charset="0"/>
              </a:rPr>
              <a:t>Preferred modalities</a:t>
            </a:r>
          </a:p>
        </p:txBody>
      </p:sp>
      <p:sp>
        <p:nvSpPr>
          <p:cNvPr id="10" name="Freeform: Shape 3">
            <a:extLst>
              <a:ext uri="{FF2B5EF4-FFF2-40B4-BE49-F238E27FC236}">
                <a16:creationId xmlns:a16="http://schemas.microsoft.com/office/drawing/2014/main" id="{F1513810-C481-4346-A606-7628FBD47978}"/>
              </a:ext>
            </a:extLst>
          </p:cNvPr>
          <p:cNvSpPr/>
          <p:nvPr/>
        </p:nvSpPr>
        <p:spPr>
          <a:xfrm>
            <a:off x="5002392" y="2630029"/>
            <a:ext cx="6725544" cy="1126381"/>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10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24968" rIns="182880" bIns="42672" numCol="1" spcCol="1270" anchor="ctr" anchorCtr="0">
            <a:noAutofit/>
          </a:bodyPr>
          <a:lstStyle/>
          <a:p>
            <a:pPr marL="182880" marR="0" lvl="0" indent="-18288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Incorporate all content into </a:t>
            </a:r>
            <a:r>
              <a:rPr lang="en-US" sz="1100">
                <a:solidFill>
                  <a:schemeClr val="tx1"/>
                </a:solidFill>
                <a:latin typeface="Segoe UI" panose="020B0502040204020203" pitchFamily="34" charset="0"/>
                <a:cs typeface="Segoe UI" panose="020B0502040204020203" pitchFamily="34" charset="0"/>
              </a:rPr>
              <a:t>employee-preferred</a:t>
            </a:r>
            <a:r>
              <a:rPr kumimoji="0" lang="en-US" sz="1100" b="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 all-company memos, current Viva Engage or Teams site and during C-Suite Town Halls.</a:t>
            </a:r>
          </a:p>
        </p:txBody>
      </p:sp>
      <p:sp>
        <p:nvSpPr>
          <p:cNvPr id="12" name="Rectangle 11">
            <a:extLst>
              <a:ext uri="{FF2B5EF4-FFF2-40B4-BE49-F238E27FC236}">
                <a16:creationId xmlns:a16="http://schemas.microsoft.com/office/drawing/2014/main" id="{1762FC37-D0E0-204A-ACD5-26F6C0E99AF2}"/>
              </a:ext>
            </a:extLst>
          </p:cNvPr>
          <p:cNvSpPr/>
          <p:nvPr/>
        </p:nvSpPr>
        <p:spPr>
          <a:xfrm>
            <a:off x="495300" y="3910272"/>
            <a:ext cx="4404062" cy="1126381"/>
          </a:xfrm>
          <a:prstGeom prst="rect">
            <a:avLst/>
          </a:prstGeom>
          <a:solidFill>
            <a:srgbClr val="8661C5"/>
          </a:solidFill>
          <a:ln>
            <a:noFill/>
          </a:ln>
          <a:effectLst>
            <a:outerShdw blurRad="50800" dist="38100" dir="8100000" algn="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Segoe UI Semibold" panose="020B0402040204020203" pitchFamily="34" charset="0"/>
                <a:ea typeface="+mn-ea"/>
                <a:cs typeface="Segoe UI Semibold" panose="020B0402040204020203" pitchFamily="34" charset="0"/>
              </a:rPr>
              <a:t>Ideal timing</a:t>
            </a:r>
          </a:p>
        </p:txBody>
      </p:sp>
      <p:sp>
        <p:nvSpPr>
          <p:cNvPr id="14" name="Freeform: Shape 3">
            <a:extLst>
              <a:ext uri="{FF2B5EF4-FFF2-40B4-BE49-F238E27FC236}">
                <a16:creationId xmlns:a16="http://schemas.microsoft.com/office/drawing/2014/main" id="{6124B206-B48A-6941-B452-06BF4A69965C}"/>
              </a:ext>
            </a:extLst>
          </p:cNvPr>
          <p:cNvSpPr/>
          <p:nvPr/>
        </p:nvSpPr>
        <p:spPr>
          <a:xfrm>
            <a:off x="5002391" y="3910272"/>
            <a:ext cx="6725544" cy="1126381"/>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10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24968" rIns="182880" bIns="42672" numCol="1" spcCol="1270" anchor="ctr" anchorCtr="0">
            <a:noAutofit/>
          </a:bodyPr>
          <a:lstStyle/>
          <a:p>
            <a:pPr marL="182880" marR="0" lvl="0" indent="-182880" algn="l" defTabSz="914400" rtl="0" eaLnBrk="1" fontAlgn="auto" latinLnBrk="0" hangingPunct="1">
              <a:lnSpc>
                <a:spcPct val="100000"/>
              </a:lnSpc>
              <a:spcBef>
                <a:spcPts val="0"/>
              </a:spcBef>
              <a:spcAft>
                <a:spcPts val="0"/>
              </a:spcAft>
              <a:buClrTx/>
              <a:buSzTx/>
              <a:buFont typeface="Arial" panose="020B0604020202020204" pitchFamily="34" charset="0"/>
              <a:buChar char="•"/>
              <a:defRPr/>
            </a:pPr>
            <a:r>
              <a:rPr kumimoji="0" lang="en-US" sz="1100" b="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Include in weekly all-company memo because of high readership</a:t>
            </a:r>
            <a:endParaRPr lang="en-US" sz="1100">
              <a:solidFill>
                <a:schemeClr val="tx1"/>
              </a:solidFill>
              <a:latin typeface="Segoe UI" panose="020B0502040204020203" pitchFamily="34" charset="0"/>
              <a:cs typeface="Segoe UI" panose="020B0502040204020203" pitchFamily="34" charset="0"/>
            </a:endParaRPr>
          </a:p>
        </p:txBody>
      </p:sp>
      <p:sp>
        <p:nvSpPr>
          <p:cNvPr id="15" name="Rectangle 14">
            <a:extLst>
              <a:ext uri="{FF2B5EF4-FFF2-40B4-BE49-F238E27FC236}">
                <a16:creationId xmlns:a16="http://schemas.microsoft.com/office/drawing/2014/main" id="{5B572D7F-2578-7944-812E-BF3B4A68DF3D}"/>
              </a:ext>
            </a:extLst>
          </p:cNvPr>
          <p:cNvSpPr/>
          <p:nvPr/>
        </p:nvSpPr>
        <p:spPr>
          <a:xfrm>
            <a:off x="495300" y="5185059"/>
            <a:ext cx="4404062" cy="1092201"/>
          </a:xfrm>
          <a:prstGeom prst="rect">
            <a:avLst/>
          </a:prstGeom>
          <a:solidFill>
            <a:srgbClr val="8661C5"/>
          </a:solidFill>
          <a:ln>
            <a:noFill/>
          </a:ln>
          <a:effectLst>
            <a:outerShdw blurRad="50800" dist="38100" dir="8100000" algn="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Segoe UI Semibold" panose="020B0402040204020203" pitchFamily="34" charset="0"/>
                <a:ea typeface="+mn-ea"/>
                <a:cs typeface="Segoe UI Semibold" panose="020B0402040204020203" pitchFamily="34" charset="0"/>
              </a:rPr>
              <a:t>Helpful resources</a:t>
            </a:r>
          </a:p>
        </p:txBody>
      </p:sp>
      <p:sp>
        <p:nvSpPr>
          <p:cNvPr id="16" name="Freeform: Shape 3">
            <a:extLst>
              <a:ext uri="{FF2B5EF4-FFF2-40B4-BE49-F238E27FC236}">
                <a16:creationId xmlns:a16="http://schemas.microsoft.com/office/drawing/2014/main" id="{F07C17AE-EDA8-1D44-90AE-2D9A8ADA739F}"/>
              </a:ext>
            </a:extLst>
          </p:cNvPr>
          <p:cNvSpPr/>
          <p:nvPr/>
        </p:nvSpPr>
        <p:spPr>
          <a:xfrm>
            <a:off x="5002887" y="5182021"/>
            <a:ext cx="6757851" cy="1092201"/>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10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24968" rIns="182880" bIns="42672" numCol="1" spcCol="1270" anchor="ctr" anchorCtr="0">
            <a:noAutofit/>
          </a:bodyPr>
          <a:lstStyle/>
          <a:p>
            <a:pPr marL="182880" marR="0" lvl="0" indent="-18288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u="none" strike="noStrike" kern="1200" cap="none" spc="0" normalizeH="0" baseline="0" noProof="0">
                <a:ln>
                  <a:noFill/>
                </a:ln>
                <a:solidFill>
                  <a:srgbClr val="C03BC4"/>
                </a:solidFill>
                <a:effectLst/>
                <a:uLnTx/>
                <a:uFillTx/>
                <a:latin typeface="Segoe UI" panose="020B0502040204020203" pitchFamily="34" charset="0"/>
                <a:cs typeface="Segoe UI" panose="020B0502040204020203" pitchFamily="34" charset="0"/>
                <a:hlinkClick r:id="rId3">
                  <a:extLst>
                    <a:ext uri="{A12FA001-AC4F-418D-AE19-62706E023703}">
                      <ahyp:hlinkClr xmlns:ahyp="http://schemas.microsoft.com/office/drawing/2018/hyperlinkcolor" val="tx"/>
                    </a:ext>
                  </a:extLst>
                </a:hlinkClick>
              </a:rPr>
              <a:t>Copilot </a:t>
            </a:r>
            <a:r>
              <a:rPr lang="en-US" sz="1100">
                <a:solidFill>
                  <a:srgbClr val="C03BC4"/>
                </a:solidFill>
                <a:latin typeface="Segoe UI" panose="020B0502040204020203" pitchFamily="34" charset="0"/>
                <a:cs typeface="Segoe UI" panose="020B0502040204020203" pitchFamily="34" charset="0"/>
                <a:hlinkClick r:id="rId3">
                  <a:extLst>
                    <a:ext uri="{A12FA001-AC4F-418D-AE19-62706E023703}">
                      <ahyp:hlinkClr xmlns:ahyp="http://schemas.microsoft.com/office/drawing/2018/hyperlinkcolor" val="tx"/>
                    </a:ext>
                  </a:extLst>
                </a:hlinkClick>
              </a:rPr>
              <a:t>Adoption </a:t>
            </a:r>
            <a:r>
              <a:rPr kumimoji="0" lang="en-US" sz="1100" b="0" u="none" strike="noStrike" kern="1200" cap="none" spc="0" normalizeH="0" baseline="0" noProof="0">
                <a:ln>
                  <a:noFill/>
                </a:ln>
                <a:solidFill>
                  <a:srgbClr val="C03BC4"/>
                </a:solidFill>
                <a:effectLst/>
                <a:uLnTx/>
                <a:uFillTx/>
                <a:latin typeface="Segoe UI" panose="020B0502040204020203" pitchFamily="34" charset="0"/>
                <a:cs typeface="Segoe UI" panose="020B0502040204020203" pitchFamily="34" charset="0"/>
                <a:hlinkClick r:id="rId3">
                  <a:extLst>
                    <a:ext uri="{A12FA001-AC4F-418D-AE19-62706E023703}">
                      <ahyp:hlinkClr xmlns:ahyp="http://schemas.microsoft.com/office/drawing/2018/hyperlinkcolor" val="tx"/>
                    </a:ext>
                  </a:extLst>
                </a:hlinkClick>
              </a:rPr>
              <a:t>Hub</a:t>
            </a:r>
            <a:r>
              <a:rPr kumimoji="0" lang="en-US" sz="1100" b="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 internal community of practice</a:t>
            </a:r>
          </a:p>
        </p:txBody>
      </p:sp>
    </p:spTree>
    <p:extLst>
      <p:ext uri="{BB962C8B-B14F-4D97-AF65-F5344CB8AC3E}">
        <p14:creationId xmlns:p14="http://schemas.microsoft.com/office/powerpoint/2010/main" val="29779016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
            <a:extLst>
              <a:ext uri="{FF2B5EF4-FFF2-40B4-BE49-F238E27FC236}">
                <a16:creationId xmlns:a16="http://schemas.microsoft.com/office/drawing/2014/main" id="{483BA8D2-3BC7-8245-A739-6EDAF38C5578}"/>
              </a:ext>
            </a:extLst>
          </p:cNvPr>
          <p:cNvSpPr txBox="1">
            <a:spLocks noGrp="1"/>
          </p:cNvSpPr>
          <p:nvPr>
            <p:ph type="title" idx="4294967295"/>
          </p:nvPr>
        </p:nvSpPr>
        <p:spPr>
          <a:xfrm>
            <a:off x="415822" y="523024"/>
            <a:ext cx="9952350" cy="973240"/>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sz="3600" b="0" i="0" u="none" strike="noStrike" kern="1200" cap="none" spc="0" normalizeH="0" baseline="0" noProof="0">
                <a:ln>
                  <a:noFill/>
                </a:ln>
                <a:solidFill>
                  <a:srgbClr val="463668"/>
                </a:solidFill>
                <a:effectLst/>
                <a:uLnTx/>
                <a:uFillTx/>
                <a:latin typeface="Segoe UI Semibold"/>
                <a:ea typeface="+mj-ea"/>
                <a:cs typeface="+mj-cs"/>
              </a:rPr>
              <a:t>Which content will be helpful for your communication plan?</a:t>
            </a:r>
            <a:endParaRPr kumimoji="0" lang="en-US" sz="3600" b="1" i="0" u="none" strike="noStrike" kern="1200" cap="none" spc="0" normalizeH="0" baseline="0" noProof="0">
              <a:ln>
                <a:noFill/>
              </a:ln>
              <a:solidFill>
                <a:srgbClr val="463668"/>
              </a:solidFill>
              <a:effectLst/>
              <a:uLnTx/>
              <a:uFillTx/>
              <a:latin typeface="Segoe UI Semibold" panose="020B0402040204020203" pitchFamily="34" charset="0"/>
              <a:ea typeface="+mj-ea"/>
              <a:cs typeface="Segoe UI Semibold" panose="020B0402040204020203" pitchFamily="34" charset="0"/>
            </a:endParaRPr>
          </a:p>
        </p:txBody>
      </p:sp>
      <p:sp>
        <p:nvSpPr>
          <p:cNvPr id="5" name="Diagonal Stripe 4">
            <a:extLst>
              <a:ext uri="{FF2B5EF4-FFF2-40B4-BE49-F238E27FC236}">
                <a16:creationId xmlns:a16="http://schemas.microsoft.com/office/drawing/2014/main" id="{BA5784B2-3024-B35A-C5A3-A5639997EE9A}"/>
              </a:ext>
              <a:ext uri="{C183D7F6-B498-43B3-948B-1728B52AA6E4}">
                <adec:decorative xmlns:adec="http://schemas.microsoft.com/office/drawing/2017/decorative" val="1"/>
              </a:ext>
            </a:extLst>
          </p:cNvPr>
          <p:cNvSpPr/>
          <p:nvPr/>
        </p:nvSpPr>
        <p:spPr>
          <a:xfrm rot="5400000">
            <a:off x="10199687" y="11112"/>
            <a:ext cx="2019300" cy="1971675"/>
          </a:xfrm>
          <a:prstGeom prst="diagStripe">
            <a:avLst>
              <a:gd name="adj" fmla="val 66260"/>
            </a:avLst>
          </a:prstGeom>
          <a:solidFill>
            <a:srgbClr val="C03BC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6" name="Rectangle 5">
            <a:extLst>
              <a:ext uri="{FF2B5EF4-FFF2-40B4-BE49-F238E27FC236}">
                <a16:creationId xmlns:a16="http://schemas.microsoft.com/office/drawing/2014/main" id="{F0D02D77-4EBE-2645-15DC-034C4F1CB0BC}"/>
              </a:ext>
              <a:ext uri="{C183D7F6-B498-43B3-948B-1728B52AA6E4}">
                <adec:decorative xmlns:adec="http://schemas.microsoft.com/office/drawing/2017/decorative" val="0"/>
              </a:ext>
            </a:extLst>
          </p:cNvPr>
          <p:cNvSpPr/>
          <p:nvPr/>
        </p:nvSpPr>
        <p:spPr>
          <a:xfrm rot="2728406">
            <a:off x="10424554" y="741095"/>
            <a:ext cx="2029885" cy="317941"/>
          </a:xfrm>
          <a:prstGeom prst="rect">
            <a:avLst/>
          </a:prstGeom>
        </p:spPr>
        <p:txBody>
          <a:bodyPr wrap="square">
            <a:spAutoFit/>
          </a:bodyPr>
          <a:lstStyle/>
          <a:p>
            <a:pPr marL="0" marR="0" lvl="1" indent="0" algn="l" defTabSz="914102" rtl="0" eaLnBrk="1" fontAlgn="base" latinLnBrk="0" hangingPunct="1">
              <a:lnSpc>
                <a:spcPct val="90000"/>
              </a:lnSpc>
              <a:spcBef>
                <a:spcPct val="0"/>
              </a:spcBef>
              <a:spcAft>
                <a:spcPts val="300"/>
              </a:spcAft>
              <a:buClr>
                <a:srgbClr val="DC3C00"/>
              </a:buClr>
              <a:buSzTx/>
              <a:buFontTx/>
              <a:buNone/>
              <a:tabLst/>
              <a:defRPr/>
            </a:pPr>
            <a:r>
              <a:rPr kumimoji="0" lang="en-US"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rPr>
              <a:t>Fill this section out</a:t>
            </a:r>
            <a:endParaRPr kumimoji="0" lang="en-NZ"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endParaRPr>
          </a:p>
        </p:txBody>
      </p:sp>
      <p:sp>
        <p:nvSpPr>
          <p:cNvPr id="3" name="TextBox 2">
            <a:extLst>
              <a:ext uri="{FF2B5EF4-FFF2-40B4-BE49-F238E27FC236}">
                <a16:creationId xmlns:a16="http://schemas.microsoft.com/office/drawing/2014/main" id="{24A50C77-FC25-114B-EC75-68471F4F2637}"/>
              </a:ext>
            </a:extLst>
          </p:cNvPr>
          <p:cNvSpPr txBox="1"/>
          <p:nvPr/>
        </p:nvSpPr>
        <p:spPr>
          <a:xfrm>
            <a:off x="415822" y="1902901"/>
            <a:ext cx="10856698" cy="341632"/>
          </a:xfrm>
          <a:prstGeom prst="rect">
            <a:avLst/>
          </a:prstGeom>
          <a:noFill/>
        </p:spPr>
        <p:txBody>
          <a:bodyPr wrap="square">
            <a:spAutoFit/>
          </a:bodyPr>
          <a:lstStyle/>
          <a:p>
            <a:pPr marL="0" marR="0" lvl="1" indent="0" defTabSz="913927" rtl="0" eaLnBrk="1" fontAlgn="base" latinLnBrk="0" hangingPunct="1">
              <a:lnSpc>
                <a:spcPct val="90000"/>
              </a:lnSpc>
              <a:spcBef>
                <a:spcPct val="0"/>
              </a:spcBef>
              <a:spcAft>
                <a:spcPct val="0"/>
              </a:spcAft>
              <a:buClr>
                <a:srgbClr val="DC3C00"/>
              </a:buClr>
              <a:buSzTx/>
              <a:buFontTx/>
              <a:buNone/>
              <a:tabLst/>
              <a:defRPr/>
            </a:pPr>
            <a:r>
              <a:rPr kumimoji="0" lang="en-NZ" sz="1800" b="0" i="0" u="none" strike="noStrike" kern="1200" cap="none" spc="0" normalizeH="0" baseline="0" noProof="0" dirty="0">
                <a:ln>
                  <a:noFill/>
                </a:ln>
                <a:effectLst/>
                <a:uLnTx/>
                <a:uFillTx/>
                <a:latin typeface="Segoe UI" panose="020B0502040204020203" pitchFamily="34" charset="0"/>
                <a:cs typeface="Segoe UI" panose="020B0502040204020203" pitchFamily="34" charset="0"/>
              </a:rPr>
              <a:t>After exploring Copilot for Microsoft 365 resources, hyperlink and track content below.</a:t>
            </a:r>
          </a:p>
        </p:txBody>
      </p:sp>
      <p:sp>
        <p:nvSpPr>
          <p:cNvPr id="10" name="Freeform: Shape 3">
            <a:extLst>
              <a:ext uri="{FF2B5EF4-FFF2-40B4-BE49-F238E27FC236}">
                <a16:creationId xmlns:a16="http://schemas.microsoft.com/office/drawing/2014/main" id="{58DB95DF-E0F6-BB45-9A71-9A528AD9E06A}"/>
              </a:ext>
            </a:extLst>
          </p:cNvPr>
          <p:cNvSpPr/>
          <p:nvPr/>
        </p:nvSpPr>
        <p:spPr>
          <a:xfrm>
            <a:off x="504108" y="2584053"/>
            <a:ext cx="11192592" cy="3702447"/>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274320" rIns="182880" bIns="42672" numCol="1" spcCol="1270" anchor="t" anchorCtr="0">
            <a:noAutofit/>
          </a:bodyPr>
          <a:lstStyle/>
          <a:p>
            <a:pPr marL="182880" marR="0" lvl="0" indent="-182880" algn="l" defTabSz="914400" rtl="0" eaLnBrk="1" fontAlgn="auto" latinLnBrk="0" hangingPunct="1">
              <a:spcBef>
                <a:spcPts val="0"/>
              </a:spcBef>
              <a:spcAft>
                <a:spcPts val="0"/>
              </a:spcAft>
              <a:buClrTx/>
              <a:buSzTx/>
              <a:buFont typeface="Arial" panose="020B0604020202020204" pitchFamily="34" charset="0"/>
              <a:buChar char="•"/>
              <a:tabLst/>
              <a:defRPr/>
            </a:pPr>
            <a:r>
              <a:rPr lang="en-NZ" sz="1400" dirty="0">
                <a:solidFill>
                  <a:srgbClr val="C03BC4"/>
                </a:solidFill>
                <a:latin typeface="Segoe UI" panose="020B0502040204020203" pitchFamily="34" charset="0"/>
                <a:cs typeface="Segoe UI" panose="020B0502040204020203" pitchFamily="34" charset="0"/>
                <a:hlinkClick r:id="rId3">
                  <a:extLst>
                    <a:ext uri="{A12FA001-AC4F-418D-AE19-62706E023703}">
                      <ahyp:hlinkClr xmlns:ahyp="http://schemas.microsoft.com/office/drawing/2018/hyperlinkcolor" val="tx"/>
                    </a:ext>
                  </a:extLst>
                </a:hlinkClick>
              </a:rPr>
              <a:t>Copilot for Microsoft 365 Adoption Hub</a:t>
            </a:r>
            <a:endParaRPr kumimoji="0" lang="en-NZ" sz="1400" b="0" u="none" strike="noStrike" kern="1200" cap="none" spc="0" normalizeH="0" baseline="0" noProof="0" dirty="0">
              <a:ln>
                <a:noFill/>
              </a:ln>
              <a:solidFill>
                <a:srgbClr val="C03BC4"/>
              </a:solidFill>
              <a:effectLst/>
              <a:uLnTx/>
              <a:uFillTx/>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41698136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2">
            <a:extLst>
              <a:ext uri="{FF2B5EF4-FFF2-40B4-BE49-F238E27FC236}">
                <a16:creationId xmlns:a16="http://schemas.microsoft.com/office/drawing/2014/main" id="{B86042C4-B8F9-419C-8170-25A2FC95227F}"/>
              </a:ext>
            </a:extLst>
          </p:cNvPr>
          <p:cNvSpPr txBox="1">
            <a:spLocks noGrp="1"/>
          </p:cNvSpPr>
          <p:nvPr>
            <p:ph type="title" idx="4294967295"/>
          </p:nvPr>
        </p:nvSpPr>
        <p:spPr>
          <a:xfrm>
            <a:off x="5928286" y="1018946"/>
            <a:ext cx="5530890" cy="549275"/>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914367" rtl="0" eaLnBrk="1" latinLnBrk="0" hangingPunct="1">
              <a:lnSpc>
                <a:spcPct val="90000"/>
              </a:lnSpc>
              <a:spcBef>
                <a:spcPct val="0"/>
              </a:spcBef>
              <a:buNone/>
              <a:defRPr lang="en-US" sz="3600" b="0" kern="1200" cap="none" spc="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NZ" sz="3600" b="0" i="0" u="none" strike="noStrike" kern="1200" cap="none" spc="-100" normalizeH="0" baseline="0" noProof="0">
                <a:ln w="3175">
                  <a:noFill/>
                </a:ln>
                <a:solidFill>
                  <a:srgbClr val="463668"/>
                </a:solidFill>
                <a:effectLst/>
                <a:uLnTx/>
                <a:uFillTx/>
                <a:latin typeface="Segoe UI Semibold" panose="020B0402040204020203" pitchFamily="34" charset="0"/>
                <a:ea typeface="+mn-ea"/>
                <a:cs typeface="Segoe UI Semibold" panose="020B0402040204020203" pitchFamily="34" charset="0"/>
              </a:rPr>
              <a:t>Build your training strategy</a:t>
            </a:r>
          </a:p>
        </p:txBody>
      </p:sp>
      <p:sp>
        <p:nvSpPr>
          <p:cNvPr id="3" name="TextBox 2">
            <a:extLst>
              <a:ext uri="{FF2B5EF4-FFF2-40B4-BE49-F238E27FC236}">
                <a16:creationId xmlns:a16="http://schemas.microsoft.com/office/drawing/2014/main" id="{5037CC62-A53C-3991-FB9A-314D3E0B25EF}"/>
              </a:ext>
            </a:extLst>
          </p:cNvPr>
          <p:cNvSpPr txBox="1"/>
          <p:nvPr/>
        </p:nvSpPr>
        <p:spPr>
          <a:xfrm>
            <a:off x="5928286" y="1762542"/>
            <a:ext cx="5958914" cy="4247317"/>
          </a:xfrm>
          <a:prstGeom prst="rect">
            <a:avLst/>
          </a:prstGeom>
          <a:noFill/>
        </p:spPr>
        <p:txBody>
          <a:bodyPr wrap="square">
            <a:spAutoFit/>
          </a:bodyPr>
          <a:lstStyle/>
          <a:p>
            <a:pPr marL="0" marR="0" lvl="0" indent="0" algn="l" defTabSz="914400" rtl="0" eaLnBrk="1" fontAlgn="auto" latinLnBrk="0" hangingPunct="1">
              <a:lnSpc>
                <a:spcPct val="100000"/>
              </a:lnSpc>
              <a:spcBef>
                <a:spcPct val="0"/>
              </a:spcBef>
              <a:buClrTx/>
              <a:buSzTx/>
              <a:buFontTx/>
              <a:buNone/>
              <a:tabLst/>
              <a:defRPr/>
            </a:pPr>
            <a:r>
              <a:rPr kumimoji="0" lang="en-NZ" sz="1800" b="0" i="0" u="none" strike="noStrike" kern="1200" cap="none" spc="0" normalizeH="0" baseline="0" noProof="0" dirty="0">
                <a:ln>
                  <a:noFill/>
                </a:ln>
                <a:solidFill>
                  <a:srgbClr val="2F2F2F"/>
                </a:solidFill>
                <a:effectLst/>
                <a:uLnTx/>
                <a:uFillTx/>
                <a:latin typeface="Segoe UI" panose="020B0502040204020203" pitchFamily="34" charset="0"/>
                <a:cs typeface="Segoe UI" panose="020B0502040204020203" pitchFamily="34" charset="0"/>
              </a:rPr>
              <a:t>Before building your training plan, take time to understand the groups who require training, topics to cover</a:t>
            </a:r>
            <a:r>
              <a:rPr lang="en-NZ" sz="1800" dirty="0">
                <a:solidFill>
                  <a:srgbClr val="2F2F2F"/>
                </a:solidFill>
                <a:latin typeface="Segoe UI" panose="020B0502040204020203" pitchFamily="34" charset="0"/>
                <a:cs typeface="Segoe UI" panose="020B0502040204020203" pitchFamily="34" charset="0"/>
              </a:rPr>
              <a:t>,</a:t>
            </a:r>
            <a:r>
              <a:rPr kumimoji="0" lang="en-NZ" sz="1800" b="0" i="0" u="none" strike="noStrike" kern="1200" cap="none" spc="0" normalizeH="0" baseline="0" noProof="0" dirty="0">
                <a:ln>
                  <a:noFill/>
                </a:ln>
                <a:solidFill>
                  <a:srgbClr val="2F2F2F"/>
                </a:solidFill>
                <a:effectLst/>
                <a:uLnTx/>
                <a:uFillTx/>
                <a:latin typeface="Segoe UI" panose="020B0502040204020203" pitchFamily="34" charset="0"/>
                <a:cs typeface="Segoe UI" panose="020B0502040204020203" pitchFamily="34" charset="0"/>
              </a:rPr>
              <a:t> and audience learning preferences.</a:t>
            </a:r>
          </a:p>
          <a:p>
            <a:pPr marL="0" marR="0" lvl="0" indent="0" algn="l" defTabSz="914400" rtl="0" eaLnBrk="1" fontAlgn="auto" latinLnBrk="0" hangingPunct="1">
              <a:lnSpc>
                <a:spcPct val="100000"/>
              </a:lnSpc>
              <a:spcBef>
                <a:spcPct val="0"/>
              </a:spcBef>
              <a:buClrTx/>
              <a:buSzTx/>
              <a:buFontTx/>
              <a:buNone/>
              <a:tabLst/>
              <a:defRPr/>
            </a:pPr>
            <a:endParaRPr lang="en-NZ" sz="1800" dirty="0">
              <a:solidFill>
                <a:srgbClr val="2F2F2F"/>
              </a:solidFill>
              <a:latin typeface="Segoe UI" panose="020B0502040204020203" pitchFamily="34" charset="0"/>
              <a:cs typeface="Segoe UI" panose="020B0502040204020203" pitchFamily="34" charset="0"/>
            </a:endParaRPr>
          </a:p>
          <a:p>
            <a:pPr marL="0" marR="0" lvl="0" indent="0" algn="l" defTabSz="914400" rtl="0" eaLnBrk="1" fontAlgn="auto" latinLnBrk="0" hangingPunct="1">
              <a:lnSpc>
                <a:spcPct val="100000"/>
              </a:lnSpc>
              <a:spcBef>
                <a:spcPct val="0"/>
              </a:spcBef>
              <a:buClrTx/>
              <a:buSzTx/>
              <a:buFontTx/>
              <a:buNone/>
              <a:tabLst/>
              <a:defRPr/>
            </a:pPr>
            <a:r>
              <a:rPr kumimoji="0" lang="en-NZ" sz="1800" b="0" i="0" u="none" strike="noStrike" kern="1200" cap="none" spc="0" normalizeH="0" baseline="0" noProof="0" dirty="0">
                <a:ln>
                  <a:noFill/>
                </a:ln>
                <a:solidFill>
                  <a:srgbClr val="2F2F2F"/>
                </a:solidFill>
                <a:effectLst/>
                <a:uLnTx/>
                <a:uFillTx/>
                <a:latin typeface="Segoe UI" panose="020B0502040204020203" pitchFamily="34" charset="0"/>
                <a:cs typeface="Segoe UI" panose="020B0502040204020203" pitchFamily="34" charset="0"/>
              </a:rPr>
              <a:t>#ProTips:</a:t>
            </a:r>
            <a:br>
              <a:rPr kumimoji="0" lang="en-NZ" sz="1800" b="0" i="0" u="none" strike="noStrike" kern="1200" cap="none" spc="0" normalizeH="0" baseline="0" noProof="0" dirty="0">
                <a:ln>
                  <a:noFill/>
                </a:ln>
                <a:solidFill>
                  <a:srgbClr val="2F2F2F"/>
                </a:solidFill>
                <a:effectLst/>
                <a:uLnTx/>
                <a:uFillTx/>
                <a:latin typeface="Segoe UI" panose="020B0502040204020203" pitchFamily="34" charset="0"/>
                <a:cs typeface="Segoe UI" panose="020B0502040204020203" pitchFamily="34" charset="0"/>
              </a:rPr>
            </a:br>
            <a:endParaRPr kumimoji="0" lang="en-NZ" sz="1800" b="0" i="0" u="none" strike="noStrike" kern="1200" cap="none" spc="0" normalizeH="0" baseline="0" noProof="0" dirty="0">
              <a:ln>
                <a:noFill/>
              </a:ln>
              <a:solidFill>
                <a:srgbClr val="2F2F2F"/>
              </a:solidFill>
              <a:effectLst/>
              <a:uLnTx/>
              <a:uFillTx/>
              <a:latin typeface="Segoe UI" panose="020B0502040204020203" pitchFamily="34" charset="0"/>
              <a:cs typeface="Segoe UI" panose="020B0502040204020203" pitchFamily="34" charset="0"/>
            </a:endParaRPr>
          </a:p>
          <a:p>
            <a:pPr marL="0" marR="0" lvl="0" indent="0" algn="l" defTabSz="914400" rtl="0" eaLnBrk="1" fontAlgn="auto" latinLnBrk="0" hangingPunct="1">
              <a:lnSpc>
                <a:spcPct val="100000"/>
              </a:lnSpc>
              <a:spcBef>
                <a:spcPct val="0"/>
              </a:spcBef>
              <a:buClrTx/>
              <a:buSzTx/>
              <a:buFontTx/>
              <a:buNone/>
              <a:tabLst/>
              <a:defRPr/>
            </a:pPr>
            <a:r>
              <a:rPr kumimoji="0" lang="en-NZ" sz="1800" b="0" i="0" u="none" strike="noStrike" kern="1200" cap="none" spc="0" normalizeH="0" baseline="0" noProof="0" dirty="0">
                <a:ln>
                  <a:noFill/>
                </a:ln>
                <a:solidFill>
                  <a:srgbClr val="2F2F2F"/>
                </a:solidFill>
                <a:effectLst/>
                <a:uLnTx/>
                <a:uFillTx/>
                <a:latin typeface="Segoe UI" panose="020B0502040204020203" pitchFamily="34" charset="0"/>
                <a:cs typeface="Segoe UI" panose="020B0502040204020203" pitchFamily="34" charset="0"/>
              </a:rPr>
              <a:t>Leverage your community of practice to embed learning series content for easy access.</a:t>
            </a:r>
          </a:p>
          <a:p>
            <a:pPr marL="0" marR="0" lvl="0" indent="0" algn="l" defTabSz="914400" rtl="0" eaLnBrk="1" fontAlgn="auto" latinLnBrk="0" hangingPunct="1">
              <a:lnSpc>
                <a:spcPct val="100000"/>
              </a:lnSpc>
              <a:spcBef>
                <a:spcPct val="0"/>
              </a:spcBef>
              <a:buClrTx/>
              <a:buSzTx/>
              <a:buFontTx/>
              <a:buNone/>
              <a:tabLst/>
              <a:defRPr/>
            </a:pPr>
            <a:endParaRPr lang="en-NZ" sz="1800" dirty="0">
              <a:solidFill>
                <a:srgbClr val="2F2F2F"/>
              </a:solidFill>
              <a:latin typeface="Segoe UI" panose="020B0502040204020203" pitchFamily="34" charset="0"/>
              <a:cs typeface="Segoe UI" panose="020B0502040204020203" pitchFamily="34" charset="0"/>
            </a:endParaRPr>
          </a:p>
          <a:p>
            <a:pPr marL="0" marR="0" lvl="0" indent="0" algn="l" defTabSz="914400" rtl="0" eaLnBrk="1" fontAlgn="auto" latinLnBrk="0" hangingPunct="1">
              <a:lnSpc>
                <a:spcPct val="100000"/>
              </a:lnSpc>
              <a:spcBef>
                <a:spcPct val="0"/>
              </a:spcBef>
              <a:buClrTx/>
              <a:buSzTx/>
              <a:buFontTx/>
              <a:buNone/>
              <a:tabLst/>
              <a:defRPr/>
            </a:pPr>
            <a:r>
              <a:rPr kumimoji="0" lang="en-NZ" sz="1800" b="0" i="0" u="none" strike="noStrike" kern="1200" cap="none" spc="0" normalizeH="0" baseline="0" noProof="0" dirty="0">
                <a:ln>
                  <a:noFill/>
                </a:ln>
                <a:solidFill>
                  <a:srgbClr val="2F2F2F"/>
                </a:solidFill>
                <a:effectLst/>
                <a:uLnTx/>
                <a:uFillTx/>
                <a:latin typeface="Segoe UI" panose="020B0502040204020203" pitchFamily="34" charset="0"/>
                <a:cs typeface="Segoe UI" panose="020B0502040204020203" pitchFamily="34" charset="0"/>
              </a:rPr>
              <a:t>Use Viva Learning, </a:t>
            </a:r>
            <a:r>
              <a:rPr kumimoji="0" lang="en-NZ" sz="1800" b="0" i="0" u="none" strike="noStrike" kern="1200" cap="none" spc="0" normalizeH="0" baseline="0" noProof="0" dirty="0">
                <a:ln>
                  <a:noFill/>
                </a:ln>
                <a:solidFill>
                  <a:schemeClr val="accent6"/>
                </a:solidFill>
                <a:effectLst/>
                <a:uLnTx/>
                <a:uFillTx/>
                <a:latin typeface="Segoe UI" panose="020B0502040204020203" pitchFamily="34" charset="0"/>
                <a:cs typeface="Segoe UI" panose="020B0502040204020203" pitchFamily="34" charset="0"/>
                <a:hlinkClick r:id="rId2">
                  <a:extLst>
                    <a:ext uri="{A12FA001-AC4F-418D-AE19-62706E023703}">
                      <ahyp:hlinkClr xmlns:ahyp="http://schemas.microsoft.com/office/drawing/2018/hyperlinkcolor" val="tx"/>
                    </a:ext>
                  </a:extLst>
                </a:hlinkClick>
              </a:rPr>
              <a:t>Microsoft 365 Learning Pathways</a:t>
            </a:r>
            <a:r>
              <a:rPr kumimoji="0" lang="en-NZ" sz="1800" b="0" i="0" u="none" strike="noStrike" kern="1200" cap="none" spc="0" normalizeH="0" baseline="0" noProof="0" dirty="0">
                <a:ln>
                  <a:noFill/>
                </a:ln>
                <a:solidFill>
                  <a:schemeClr val="accent6"/>
                </a:solidFill>
                <a:effectLst/>
                <a:uLnTx/>
                <a:uFillTx/>
                <a:latin typeface="Segoe UI" panose="020B0502040204020203" pitchFamily="34" charset="0"/>
                <a:cs typeface="Segoe UI" panose="020B0502040204020203" pitchFamily="34" charset="0"/>
              </a:rPr>
              <a:t> </a:t>
            </a:r>
            <a:r>
              <a:rPr kumimoji="0" lang="en-NZ" sz="1800" b="0" i="0" u="none" strike="noStrike" kern="1200" cap="none" spc="0" normalizeH="0" baseline="0" noProof="0" dirty="0">
                <a:ln>
                  <a:noFill/>
                </a:ln>
                <a:solidFill>
                  <a:srgbClr val="2F2F2F"/>
                </a:solidFill>
                <a:effectLst/>
                <a:uLnTx/>
                <a:uFillTx/>
                <a:latin typeface="Segoe UI" panose="020B0502040204020203" pitchFamily="34" charset="0"/>
                <a:cs typeface="Segoe UI" panose="020B0502040204020203" pitchFamily="34" charset="0"/>
              </a:rPr>
              <a:t>or </a:t>
            </a:r>
            <a:r>
              <a:rPr kumimoji="0" lang="en-NZ" sz="1800" b="0" i="0" u="none" strike="noStrike" kern="1200" cap="none" spc="0" normalizeH="0" baseline="0" noProof="0" dirty="0">
                <a:ln>
                  <a:noFill/>
                </a:ln>
                <a:solidFill>
                  <a:schemeClr val="accent6"/>
                </a:solidFill>
                <a:effectLst/>
                <a:uLnTx/>
                <a:uFillTx/>
                <a:latin typeface="Segoe UI" panose="020B0502040204020203" pitchFamily="34" charset="0"/>
                <a:cs typeface="Segoe UI" panose="020B0502040204020203" pitchFamily="34" charset="0"/>
                <a:hlinkClick r:id="rId3">
                  <a:extLst>
                    <a:ext uri="{A12FA001-AC4F-418D-AE19-62706E023703}">
                      <ahyp:hlinkClr xmlns:ahyp="http://schemas.microsoft.com/office/drawing/2018/hyperlinkcolor" val="tx"/>
                    </a:ext>
                  </a:extLst>
                </a:hlinkClick>
              </a:rPr>
              <a:t>Microsoft Community Training</a:t>
            </a:r>
            <a:r>
              <a:rPr kumimoji="0" lang="en-NZ" sz="1800" b="0" i="0" u="none" strike="noStrike" kern="1200" cap="none" spc="0" normalizeH="0" baseline="0" noProof="0" dirty="0">
                <a:ln>
                  <a:noFill/>
                </a:ln>
                <a:solidFill>
                  <a:schemeClr val="accent6"/>
                </a:solidFill>
                <a:effectLst/>
                <a:uLnTx/>
                <a:uFillTx/>
                <a:latin typeface="Segoe UI" panose="020B0502040204020203" pitchFamily="34" charset="0"/>
                <a:cs typeface="Segoe UI" panose="020B0502040204020203" pitchFamily="34" charset="0"/>
              </a:rPr>
              <a:t> </a:t>
            </a:r>
            <a:r>
              <a:rPr kumimoji="0" lang="en-NZ" sz="1800" b="0" i="0" u="none" strike="noStrike" kern="1200" cap="none" spc="0" normalizeH="0" baseline="0" noProof="0" dirty="0">
                <a:ln>
                  <a:noFill/>
                </a:ln>
                <a:solidFill>
                  <a:srgbClr val="2F2F2F"/>
                </a:solidFill>
                <a:effectLst/>
                <a:uLnTx/>
                <a:uFillTx/>
                <a:latin typeface="Segoe UI" panose="020B0502040204020203" pitchFamily="34" charset="0"/>
                <a:cs typeface="Segoe UI" panose="020B0502040204020203" pitchFamily="34" charset="0"/>
              </a:rPr>
              <a:t>to extend your training experience.</a:t>
            </a:r>
          </a:p>
          <a:p>
            <a:pPr marL="0" marR="0" lvl="0" indent="0" algn="l" defTabSz="914400" rtl="0" eaLnBrk="1" fontAlgn="auto" latinLnBrk="0" hangingPunct="1">
              <a:lnSpc>
                <a:spcPct val="100000"/>
              </a:lnSpc>
              <a:spcBef>
                <a:spcPct val="0"/>
              </a:spcBef>
              <a:buClrTx/>
              <a:buSzTx/>
              <a:buFontTx/>
              <a:buNone/>
              <a:tabLst/>
              <a:defRPr/>
            </a:pPr>
            <a:endParaRPr lang="en-NZ" sz="1800" dirty="0">
              <a:solidFill>
                <a:srgbClr val="2F2F2F"/>
              </a:solidFill>
              <a:latin typeface="Segoe UI" panose="020B0502040204020203" pitchFamily="34" charset="0"/>
              <a:cs typeface="Segoe UI" panose="020B0502040204020203" pitchFamily="34" charset="0"/>
            </a:endParaRPr>
          </a:p>
          <a:p>
            <a:pPr marL="0" marR="0" lvl="0" indent="0" algn="l" defTabSz="914400" rtl="0" eaLnBrk="1" fontAlgn="auto" latinLnBrk="0" hangingPunct="1">
              <a:lnSpc>
                <a:spcPct val="100000"/>
              </a:lnSpc>
              <a:spcBef>
                <a:spcPct val="0"/>
              </a:spcBef>
              <a:buClrTx/>
              <a:buSzTx/>
              <a:buFontTx/>
              <a:buNone/>
              <a:tabLst/>
              <a:defRPr/>
            </a:pPr>
            <a:r>
              <a:rPr kumimoji="0" lang="en-NZ" sz="1800" b="0" i="0" u="none" strike="noStrike" kern="1200" cap="none" spc="0" normalizeH="0" baseline="0" noProof="0" dirty="0">
                <a:ln>
                  <a:noFill/>
                </a:ln>
                <a:solidFill>
                  <a:srgbClr val="2F2F2F"/>
                </a:solidFill>
                <a:effectLst/>
                <a:uLnTx/>
                <a:uFillTx/>
                <a:latin typeface="Segoe UI" panose="020B0502040204020203" pitchFamily="34" charset="0"/>
                <a:cs typeface="Segoe UI" panose="020B0502040204020203" pitchFamily="34" charset="0"/>
              </a:rPr>
              <a:t>Prioritize self-guided, micro learning motions with rapid feedback support.</a:t>
            </a:r>
          </a:p>
        </p:txBody>
      </p:sp>
    </p:spTree>
    <p:extLst>
      <p:ext uri="{BB962C8B-B14F-4D97-AF65-F5344CB8AC3E}">
        <p14:creationId xmlns:p14="http://schemas.microsoft.com/office/powerpoint/2010/main" val="13437257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2D16D109-936D-D041-B487-D70A245F9A8A}"/>
              </a:ext>
            </a:extLst>
          </p:cNvPr>
          <p:cNvSpPr txBox="1">
            <a:spLocks noGrp="1"/>
          </p:cNvSpPr>
          <p:nvPr>
            <p:ph type="title" idx="4294967295"/>
          </p:nvPr>
        </p:nvSpPr>
        <p:spPr>
          <a:xfrm>
            <a:off x="372729" y="574415"/>
            <a:ext cx="11430001" cy="607540"/>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3600" b="0" i="0" u="none" strike="noStrike" kern="1200" cap="none" spc="0" normalizeH="0" baseline="0" noProof="0">
                <a:ln>
                  <a:noFill/>
                </a:ln>
                <a:solidFill>
                  <a:srgbClr val="463668"/>
                </a:solidFill>
                <a:effectLst/>
                <a:uLnTx/>
                <a:uFillTx/>
                <a:latin typeface="Segoe UI Semibold" panose="020B0402040204020203" pitchFamily="34" charset="0"/>
                <a:ea typeface="+mj-ea"/>
                <a:cs typeface="Segoe UI Semibold" panose="020B0402040204020203" pitchFamily="34" charset="0"/>
              </a:rPr>
              <a:t>Document key training considerations</a:t>
            </a:r>
          </a:p>
        </p:txBody>
      </p:sp>
      <p:sp>
        <p:nvSpPr>
          <p:cNvPr id="19" name="Rectangle 18">
            <a:extLst>
              <a:ext uri="{FF2B5EF4-FFF2-40B4-BE49-F238E27FC236}">
                <a16:creationId xmlns:a16="http://schemas.microsoft.com/office/drawing/2014/main" id="{F9DE5A66-5106-4744-B613-4969CFE5307E}"/>
              </a:ext>
            </a:extLst>
          </p:cNvPr>
          <p:cNvSpPr/>
          <p:nvPr/>
        </p:nvSpPr>
        <p:spPr>
          <a:xfrm>
            <a:off x="414669" y="1346097"/>
            <a:ext cx="9872332" cy="313932"/>
          </a:xfrm>
          <a:prstGeom prst="rect">
            <a:avLst/>
          </a:prstGeom>
        </p:spPr>
        <p:txBody>
          <a:bodyPr wrap="square">
            <a:spAutoFit/>
          </a:bodyPr>
          <a:lstStyle/>
          <a:p>
            <a:pPr marL="0" marR="0" lvl="1" indent="0" defTabSz="913927" rtl="0" eaLnBrk="1" fontAlgn="base" latinLnBrk="0" hangingPunct="1">
              <a:lnSpc>
                <a:spcPct val="90000"/>
              </a:lnSpc>
              <a:spcBef>
                <a:spcPct val="0"/>
              </a:spcBef>
              <a:spcAft>
                <a:spcPct val="0"/>
              </a:spcAft>
              <a:buClr>
                <a:srgbClr val="DC3C00"/>
              </a:buClr>
              <a:buSzTx/>
              <a:buFontTx/>
              <a:buNone/>
              <a:tabLst/>
              <a:defRPr/>
            </a:pPr>
            <a:r>
              <a:rPr kumimoji="0" lang="en-NZ" sz="1600" b="0" i="0" u="none" strike="noStrike" kern="1200" cap="none" spc="0" normalizeH="0" baseline="0" noProof="0" dirty="0">
                <a:ln>
                  <a:noFill/>
                </a:ln>
                <a:effectLst/>
                <a:uLnTx/>
                <a:uFillTx/>
                <a:latin typeface="Segoe UI" panose="020B0502040204020203" pitchFamily="34" charset="0"/>
                <a:cs typeface="Segoe UI" panose="020B0502040204020203" pitchFamily="34" charset="0"/>
              </a:rPr>
              <a:t>When you are putting together your training plan, you will need to take into consideration:</a:t>
            </a:r>
          </a:p>
        </p:txBody>
      </p:sp>
      <p:sp>
        <p:nvSpPr>
          <p:cNvPr id="10" name="Diagonal Stripe 9">
            <a:extLst>
              <a:ext uri="{FF2B5EF4-FFF2-40B4-BE49-F238E27FC236}">
                <a16:creationId xmlns:a16="http://schemas.microsoft.com/office/drawing/2014/main" id="{CA7D2A62-C0BA-BA86-C57E-0BBA5782B754}"/>
              </a:ext>
              <a:ext uri="{C183D7F6-B498-43B3-948B-1728B52AA6E4}">
                <adec:decorative xmlns:adec="http://schemas.microsoft.com/office/drawing/2017/decorative" val="1"/>
              </a:ext>
            </a:extLst>
          </p:cNvPr>
          <p:cNvSpPr/>
          <p:nvPr/>
        </p:nvSpPr>
        <p:spPr>
          <a:xfrm rot="5400000">
            <a:off x="10199687" y="11112"/>
            <a:ext cx="2019300" cy="1971675"/>
          </a:xfrm>
          <a:prstGeom prst="diagStripe">
            <a:avLst>
              <a:gd name="adj" fmla="val 66260"/>
            </a:avLst>
          </a:prstGeom>
          <a:solidFill>
            <a:srgbClr val="C03BC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1" name="Rectangle 10">
            <a:extLst>
              <a:ext uri="{FF2B5EF4-FFF2-40B4-BE49-F238E27FC236}">
                <a16:creationId xmlns:a16="http://schemas.microsoft.com/office/drawing/2014/main" id="{59C9654A-D1BE-451B-9083-A91FE42B3865}"/>
              </a:ext>
            </a:extLst>
          </p:cNvPr>
          <p:cNvSpPr/>
          <p:nvPr/>
        </p:nvSpPr>
        <p:spPr>
          <a:xfrm rot="2728406">
            <a:off x="10424554" y="741095"/>
            <a:ext cx="2029885" cy="317941"/>
          </a:xfrm>
          <a:prstGeom prst="rect">
            <a:avLst/>
          </a:prstGeom>
        </p:spPr>
        <p:txBody>
          <a:bodyPr wrap="square">
            <a:spAutoFit/>
          </a:bodyPr>
          <a:lstStyle/>
          <a:p>
            <a:pPr marL="0" marR="0" lvl="1" indent="0" algn="l" defTabSz="914102" rtl="0" eaLnBrk="1" fontAlgn="base" latinLnBrk="0" hangingPunct="1">
              <a:lnSpc>
                <a:spcPct val="90000"/>
              </a:lnSpc>
              <a:spcBef>
                <a:spcPct val="0"/>
              </a:spcBef>
              <a:spcAft>
                <a:spcPts val="300"/>
              </a:spcAft>
              <a:buClr>
                <a:srgbClr val="DC3C00"/>
              </a:buClr>
              <a:buSzTx/>
              <a:buFontTx/>
              <a:buNone/>
              <a:tabLst/>
              <a:defRPr/>
            </a:pPr>
            <a:r>
              <a:rPr kumimoji="0" lang="en-US" sz="1600" b="1" i="0" u="none" strike="noStrike" kern="1200" cap="none" spc="0" normalizeH="0" baseline="0" noProof="0" dirty="0">
                <a:ln>
                  <a:noFill/>
                </a:ln>
                <a:solidFill>
                  <a:schemeClr val="bg2"/>
                </a:solidFill>
                <a:effectLst/>
                <a:uLnTx/>
                <a:uFillTx/>
                <a:latin typeface="Segoe UI Semibold" panose="020B0702040204020203" pitchFamily="34" charset="0"/>
                <a:ea typeface="+mn-ea"/>
                <a:cs typeface="Segoe UI Semibold" panose="020B0702040204020203" pitchFamily="34" charset="0"/>
              </a:rPr>
              <a:t>Fill this section out</a:t>
            </a:r>
            <a:endParaRPr kumimoji="0" lang="en-NZ" sz="1600" b="1" i="0" u="none" strike="noStrike" kern="1200" cap="none" spc="0" normalizeH="0" baseline="0" noProof="0" dirty="0">
              <a:ln>
                <a:noFill/>
              </a:ln>
              <a:solidFill>
                <a:schemeClr val="bg2"/>
              </a:solidFill>
              <a:effectLst/>
              <a:uLnTx/>
              <a:uFillTx/>
              <a:latin typeface="Segoe UI Semibold" panose="020B0702040204020203" pitchFamily="34" charset="0"/>
              <a:ea typeface="+mn-ea"/>
              <a:cs typeface="Segoe UI Semibold" panose="020B0702040204020203" pitchFamily="34" charset="0"/>
            </a:endParaRPr>
          </a:p>
        </p:txBody>
      </p:sp>
      <p:sp>
        <p:nvSpPr>
          <p:cNvPr id="8" name="Rectangle 7">
            <a:extLst>
              <a:ext uri="{FF2B5EF4-FFF2-40B4-BE49-F238E27FC236}">
                <a16:creationId xmlns:a16="http://schemas.microsoft.com/office/drawing/2014/main" id="{E918F3F5-DD06-EC41-AA31-C6252C9149E1}"/>
              </a:ext>
            </a:extLst>
          </p:cNvPr>
          <p:cNvSpPr/>
          <p:nvPr/>
        </p:nvSpPr>
        <p:spPr>
          <a:xfrm>
            <a:off x="414669" y="2118082"/>
            <a:ext cx="5498981" cy="324898"/>
          </a:xfrm>
          <a:prstGeom prst="rect">
            <a:avLst/>
          </a:prstGeom>
          <a:solidFill>
            <a:srgbClr val="8661C5"/>
          </a:solidFill>
          <a:ln>
            <a:noFill/>
          </a:ln>
          <a:effectLst>
            <a:outerShdw blurRad="50800" dist="38100" dir="8100000" algn="tr"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200" b="1">
                <a:solidFill>
                  <a:srgbClr val="FFFFFF"/>
                </a:solidFill>
                <a:latin typeface="Segoe UI Semibold" panose="020B0402040204020203" pitchFamily="34" charset="0"/>
                <a:cs typeface="Segoe UI Semibold" panose="020B0402040204020203" pitchFamily="34" charset="0"/>
              </a:rPr>
              <a:t>Current productivity tools</a:t>
            </a:r>
          </a:p>
        </p:txBody>
      </p:sp>
      <p:sp>
        <p:nvSpPr>
          <p:cNvPr id="7" name="Freeform: Shape 3">
            <a:extLst>
              <a:ext uri="{FF2B5EF4-FFF2-40B4-BE49-F238E27FC236}">
                <a16:creationId xmlns:a16="http://schemas.microsoft.com/office/drawing/2014/main" id="{BD469B64-DBAD-7745-85E0-9F7B4019020C}"/>
              </a:ext>
            </a:extLst>
          </p:cNvPr>
          <p:cNvSpPr/>
          <p:nvPr/>
        </p:nvSpPr>
        <p:spPr>
          <a:xfrm>
            <a:off x="414669" y="2540000"/>
            <a:ext cx="5498982" cy="1529861"/>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24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82880" rIns="182880" bIns="42672" numCol="1" spcCol="1270" anchor="t" anchorCtr="0">
            <a:noAutofit/>
          </a:bodyPr>
          <a:lstStyle/>
          <a:p>
            <a:pPr marL="182880" marR="0" lvl="1" indent="-182880" algn="l" defTabSz="266700" rtl="0" eaLnBrk="1" fontAlgn="auto" latinLnBrk="0" hangingPunct="1">
              <a:lnSpc>
                <a:spcPct val="90000"/>
              </a:lnSpc>
              <a:spcBef>
                <a:spcPct val="0"/>
              </a:spcBef>
              <a:spcAft>
                <a:spcPct val="15000"/>
              </a:spcAft>
              <a:buClrTx/>
              <a:buSzTx/>
              <a:buFont typeface="Arial" panose="020B0604020202020204" pitchFamily="34" charset="0"/>
              <a:buChar char="•"/>
              <a:tabLst/>
              <a:defRPr/>
            </a:pPr>
            <a:r>
              <a:rPr kumimoji="0" lang="en-US" sz="1400" b="0" u="none" strike="noStrike" kern="1200" cap="none" spc="0" normalizeH="0" baseline="0" noProof="0">
                <a:ln>
                  <a:noFill/>
                </a:ln>
                <a:solidFill>
                  <a:schemeClr val="tx1"/>
                </a:solidFill>
                <a:effectLst/>
                <a:uLnTx/>
                <a:uFillTx/>
                <a:latin typeface="Segoe UI"/>
                <a:ea typeface="+mn-ea"/>
                <a:cs typeface="Segoe UI Semibold"/>
              </a:rPr>
              <a:t>Microsoft Teams</a:t>
            </a:r>
          </a:p>
          <a:p>
            <a:pPr marL="182880" marR="0" lvl="1" indent="-182880" algn="l" defTabSz="266700" rtl="0" eaLnBrk="1" fontAlgn="auto" latinLnBrk="0" hangingPunct="1">
              <a:lnSpc>
                <a:spcPct val="90000"/>
              </a:lnSpc>
              <a:spcBef>
                <a:spcPct val="0"/>
              </a:spcBef>
              <a:spcAft>
                <a:spcPct val="15000"/>
              </a:spcAft>
              <a:buClrTx/>
              <a:buSzTx/>
              <a:buFont typeface="Arial" panose="020B0604020202020204" pitchFamily="34" charset="0"/>
              <a:buChar char="•"/>
              <a:tabLst/>
              <a:defRPr/>
            </a:pPr>
            <a:r>
              <a:rPr lang="en-US" sz="1400">
                <a:solidFill>
                  <a:schemeClr val="tx1"/>
                </a:solidFill>
                <a:latin typeface="Segoe UI"/>
                <a:cs typeface="Segoe UI Semibold"/>
              </a:rPr>
              <a:t>Outlook</a:t>
            </a:r>
          </a:p>
          <a:p>
            <a:pPr marL="182880" marR="0" lvl="1" indent="-182880" algn="l" defTabSz="266700" rtl="0" eaLnBrk="1" fontAlgn="auto" latinLnBrk="0" hangingPunct="1">
              <a:lnSpc>
                <a:spcPct val="90000"/>
              </a:lnSpc>
              <a:spcBef>
                <a:spcPct val="0"/>
              </a:spcBef>
              <a:spcAft>
                <a:spcPct val="15000"/>
              </a:spcAft>
              <a:buClrTx/>
              <a:buSzTx/>
              <a:buFont typeface="Arial" panose="020B0604020202020204" pitchFamily="34" charset="0"/>
              <a:buChar char="•"/>
              <a:tabLst/>
              <a:defRPr/>
            </a:pPr>
            <a:r>
              <a:rPr lang="en-US" sz="1400">
                <a:solidFill>
                  <a:schemeClr val="tx1"/>
                </a:solidFill>
                <a:latin typeface="Segoe UI"/>
                <a:cs typeface="Segoe UI Semibold"/>
              </a:rPr>
              <a:t>SharePoint</a:t>
            </a:r>
          </a:p>
          <a:p>
            <a:pPr marL="182880" marR="0" lvl="1" indent="-182880" algn="l" defTabSz="266700" rtl="0" eaLnBrk="1" fontAlgn="auto" latinLnBrk="0" hangingPunct="1">
              <a:lnSpc>
                <a:spcPct val="90000"/>
              </a:lnSpc>
              <a:spcBef>
                <a:spcPct val="0"/>
              </a:spcBef>
              <a:spcAft>
                <a:spcPct val="15000"/>
              </a:spcAft>
              <a:buClrTx/>
              <a:buSzTx/>
              <a:buFont typeface="Arial" panose="020B0604020202020204" pitchFamily="34" charset="0"/>
              <a:buChar char="•"/>
              <a:tabLst/>
              <a:defRPr/>
            </a:pPr>
            <a:r>
              <a:rPr lang="en-US" sz="1400">
                <a:solidFill>
                  <a:schemeClr val="tx1"/>
                </a:solidFill>
                <a:latin typeface="Segoe UI"/>
                <a:cs typeface="Segoe UI Semibold"/>
              </a:rPr>
              <a:t>Microsoft Office</a:t>
            </a:r>
            <a:endParaRPr kumimoji="0" lang="en-US" sz="1400" b="0" u="none" strike="noStrike" kern="1200" cap="none" spc="0" normalizeH="0" baseline="0" noProof="0">
              <a:ln>
                <a:noFill/>
              </a:ln>
              <a:solidFill>
                <a:schemeClr val="tx1"/>
              </a:solidFill>
              <a:effectLst/>
              <a:uLnTx/>
              <a:uFillTx/>
              <a:latin typeface="Segoe UI"/>
              <a:ea typeface="+mn-ea"/>
              <a:cs typeface="Segoe UI Semibold"/>
            </a:endParaRPr>
          </a:p>
        </p:txBody>
      </p:sp>
      <p:sp>
        <p:nvSpPr>
          <p:cNvPr id="15" name="Rectangle 14">
            <a:extLst>
              <a:ext uri="{FF2B5EF4-FFF2-40B4-BE49-F238E27FC236}">
                <a16:creationId xmlns:a16="http://schemas.microsoft.com/office/drawing/2014/main" id="{228F6E16-B739-5F41-A8F7-8FCFA28108B0}"/>
              </a:ext>
            </a:extLst>
          </p:cNvPr>
          <p:cNvSpPr/>
          <p:nvPr/>
        </p:nvSpPr>
        <p:spPr>
          <a:xfrm>
            <a:off x="6278349" y="2118083"/>
            <a:ext cx="5498981" cy="324898"/>
          </a:xfrm>
          <a:prstGeom prst="rect">
            <a:avLst/>
          </a:prstGeom>
          <a:solidFill>
            <a:srgbClr val="8661C5"/>
          </a:solidFill>
          <a:ln>
            <a:noFill/>
          </a:ln>
          <a:effectLst>
            <a:outerShdw blurRad="50800" dist="38100" dir="8100000" algn="tr"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200" b="1" dirty="0">
                <a:solidFill>
                  <a:srgbClr val="FFFFFF"/>
                </a:solidFill>
                <a:latin typeface="Segoe UI Semibold" panose="020B0402040204020203" pitchFamily="34" charset="0"/>
                <a:cs typeface="Segoe UI Semibold" panose="020B0402040204020203" pitchFamily="34" charset="0"/>
              </a:rPr>
              <a:t>Technology literacy</a:t>
            </a:r>
          </a:p>
        </p:txBody>
      </p:sp>
      <p:sp>
        <p:nvSpPr>
          <p:cNvPr id="14" name="Freeform: Shape 3">
            <a:extLst>
              <a:ext uri="{FF2B5EF4-FFF2-40B4-BE49-F238E27FC236}">
                <a16:creationId xmlns:a16="http://schemas.microsoft.com/office/drawing/2014/main" id="{E8D66CE7-3A23-134B-973B-50281A45DAB6}"/>
              </a:ext>
            </a:extLst>
          </p:cNvPr>
          <p:cNvSpPr/>
          <p:nvPr/>
        </p:nvSpPr>
        <p:spPr>
          <a:xfrm>
            <a:off x="6278349" y="2540001"/>
            <a:ext cx="5498982" cy="1529862"/>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24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82880" rIns="182880" bIns="42672" numCol="1" spcCol="1270" anchor="t" anchorCtr="0">
            <a:noAutofit/>
          </a:bodyPr>
          <a:lstStyle/>
          <a:p>
            <a:pPr marL="182880" marR="0" lvl="1" indent="-182880" algn="l" defTabSz="266700" rtl="0" eaLnBrk="1" fontAlgn="auto" latinLnBrk="0" hangingPunct="1">
              <a:lnSpc>
                <a:spcPct val="90000"/>
              </a:lnSpc>
              <a:spcBef>
                <a:spcPct val="0"/>
              </a:spcBef>
              <a:spcAft>
                <a:spcPct val="15000"/>
              </a:spcAft>
              <a:buClrTx/>
              <a:buSzTx/>
              <a:buFont typeface="Arial" panose="020B0604020202020204" pitchFamily="34" charset="0"/>
              <a:buChar char="•"/>
              <a:tabLst/>
              <a:defRPr/>
            </a:pPr>
            <a:r>
              <a:rPr kumimoji="0" lang="en-US" sz="1400" b="0" u="none" strike="noStrike" kern="1200" cap="none" spc="0" normalizeH="0" baseline="0" noProof="0">
                <a:ln>
                  <a:noFill/>
                </a:ln>
                <a:solidFill>
                  <a:schemeClr val="tx1"/>
                </a:solidFill>
                <a:effectLst/>
                <a:uLnTx/>
                <a:uFillTx/>
                <a:latin typeface="Segoe UI"/>
                <a:ea typeface="+mn-ea"/>
                <a:cs typeface="Segoe UI Semibold"/>
              </a:rPr>
              <a:t>Employees in general are very comfortable with technology. Exception is operations </a:t>
            </a:r>
            <a:r>
              <a:rPr lang="en-US" sz="1400">
                <a:solidFill>
                  <a:schemeClr val="tx1"/>
                </a:solidFill>
                <a:latin typeface="Segoe UI"/>
                <a:cs typeface="Segoe UI Semibold"/>
              </a:rPr>
              <a:t>team, which does not rely on technology to complete day-to-day tasks.</a:t>
            </a:r>
            <a:endParaRPr kumimoji="0" lang="en-US" sz="1400" b="0" u="none" strike="noStrike" kern="1200" cap="none" spc="0" normalizeH="0" baseline="0" noProof="0">
              <a:ln>
                <a:noFill/>
              </a:ln>
              <a:solidFill>
                <a:schemeClr val="tx1"/>
              </a:solidFill>
              <a:effectLst/>
              <a:uLnTx/>
              <a:uFillTx/>
              <a:latin typeface="Segoe UI"/>
              <a:ea typeface="+mn-ea"/>
              <a:cs typeface="Segoe UI Semibold"/>
            </a:endParaRPr>
          </a:p>
        </p:txBody>
      </p:sp>
      <p:sp>
        <p:nvSpPr>
          <p:cNvPr id="22" name="Rectangle 21">
            <a:extLst>
              <a:ext uri="{FF2B5EF4-FFF2-40B4-BE49-F238E27FC236}">
                <a16:creationId xmlns:a16="http://schemas.microsoft.com/office/drawing/2014/main" id="{D2BEEB1A-FF70-4162-98C1-8924F6C5AF1A}"/>
              </a:ext>
            </a:extLst>
          </p:cNvPr>
          <p:cNvSpPr/>
          <p:nvPr/>
        </p:nvSpPr>
        <p:spPr>
          <a:xfrm>
            <a:off x="414669" y="4350377"/>
            <a:ext cx="5498981" cy="324898"/>
          </a:xfrm>
          <a:prstGeom prst="rect">
            <a:avLst/>
          </a:prstGeom>
          <a:solidFill>
            <a:srgbClr val="8661C5"/>
          </a:solidFill>
          <a:ln>
            <a:noFill/>
          </a:ln>
          <a:effectLst>
            <a:outerShdw blurRad="50800" dist="38100" dir="8100000" algn="tr"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200" b="1">
                <a:solidFill>
                  <a:srgbClr val="FFFFFF"/>
                </a:solidFill>
                <a:latin typeface="Segoe UI Semibold" panose="020B0402040204020203" pitchFamily="34" charset="0"/>
                <a:cs typeface="Segoe UI Semibold" panose="020B0402040204020203" pitchFamily="34" charset="0"/>
              </a:rPr>
              <a:t>Current change programs</a:t>
            </a:r>
          </a:p>
        </p:txBody>
      </p:sp>
      <p:sp>
        <p:nvSpPr>
          <p:cNvPr id="21" name="Freeform: Shape 3">
            <a:extLst>
              <a:ext uri="{FF2B5EF4-FFF2-40B4-BE49-F238E27FC236}">
                <a16:creationId xmlns:a16="http://schemas.microsoft.com/office/drawing/2014/main" id="{BC40ECA4-693D-4467-AE4D-E467C3445EB6}"/>
              </a:ext>
            </a:extLst>
          </p:cNvPr>
          <p:cNvSpPr/>
          <p:nvPr/>
        </p:nvSpPr>
        <p:spPr>
          <a:xfrm>
            <a:off x="414669" y="4772295"/>
            <a:ext cx="5498982" cy="1529861"/>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24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82880" rIns="182880" bIns="42672" numCol="1" spcCol="1270" anchor="t" anchorCtr="0">
            <a:noAutofit/>
          </a:bodyPr>
          <a:lstStyle/>
          <a:p>
            <a:pPr marL="182880" marR="0" lvl="1" indent="-182880" algn="l" defTabSz="266700" rtl="0" eaLnBrk="1" fontAlgn="auto" latinLnBrk="0" hangingPunct="1">
              <a:lnSpc>
                <a:spcPct val="90000"/>
              </a:lnSpc>
              <a:spcBef>
                <a:spcPct val="0"/>
              </a:spcBef>
              <a:spcAft>
                <a:spcPct val="15000"/>
              </a:spcAft>
              <a:buClrTx/>
              <a:buSzTx/>
              <a:buFont typeface="Arial" panose="020B0604020202020204" pitchFamily="34" charset="0"/>
              <a:buChar char="•"/>
              <a:tabLst/>
              <a:defRPr/>
            </a:pPr>
            <a:r>
              <a:rPr kumimoji="0" lang="en-US" sz="1400" b="0" u="none" strike="noStrike" kern="1200" cap="none" spc="0" normalizeH="0" baseline="0" noProof="0" dirty="0">
                <a:ln>
                  <a:noFill/>
                </a:ln>
                <a:solidFill>
                  <a:schemeClr val="tx1"/>
                </a:solidFill>
                <a:effectLst/>
                <a:uLnTx/>
                <a:uFillTx/>
                <a:latin typeface="Segoe UI"/>
                <a:ea typeface="+mn-ea"/>
                <a:cs typeface="Segoe UI Semibold"/>
              </a:rPr>
              <a:t>Training has launched for new time-tracking software in operations department. Can leverage cadence to introduce Copilot for Microsoft 365.</a:t>
            </a:r>
          </a:p>
        </p:txBody>
      </p:sp>
      <p:sp>
        <p:nvSpPr>
          <p:cNvPr id="26" name="Rectangle 25">
            <a:extLst>
              <a:ext uri="{FF2B5EF4-FFF2-40B4-BE49-F238E27FC236}">
                <a16:creationId xmlns:a16="http://schemas.microsoft.com/office/drawing/2014/main" id="{B7F4EDAF-A003-4E7B-A0A4-A5EF78B0DE52}"/>
              </a:ext>
            </a:extLst>
          </p:cNvPr>
          <p:cNvSpPr/>
          <p:nvPr/>
        </p:nvSpPr>
        <p:spPr>
          <a:xfrm>
            <a:off x="6278349" y="4350378"/>
            <a:ext cx="5498981" cy="324898"/>
          </a:xfrm>
          <a:prstGeom prst="rect">
            <a:avLst/>
          </a:prstGeom>
          <a:solidFill>
            <a:srgbClr val="8661C5"/>
          </a:solidFill>
          <a:ln>
            <a:noFill/>
          </a:ln>
          <a:effectLst>
            <a:outerShdw blurRad="50800" dist="38100" dir="8100000" algn="tr"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200" b="1">
                <a:solidFill>
                  <a:srgbClr val="FFFFFF"/>
                </a:solidFill>
                <a:latin typeface="Segoe UI Semibold" panose="020B0402040204020203" pitchFamily="34" charset="0"/>
                <a:cs typeface="Segoe UI Semibold" panose="020B0402040204020203" pitchFamily="34" charset="0"/>
              </a:rPr>
              <a:t>Training preferences</a:t>
            </a:r>
          </a:p>
        </p:txBody>
      </p:sp>
      <p:sp>
        <p:nvSpPr>
          <p:cNvPr id="25" name="Freeform: Shape 3">
            <a:extLst>
              <a:ext uri="{FF2B5EF4-FFF2-40B4-BE49-F238E27FC236}">
                <a16:creationId xmlns:a16="http://schemas.microsoft.com/office/drawing/2014/main" id="{7F431406-774D-47B5-BB7B-9652FB39126A}"/>
              </a:ext>
            </a:extLst>
          </p:cNvPr>
          <p:cNvSpPr/>
          <p:nvPr/>
        </p:nvSpPr>
        <p:spPr>
          <a:xfrm>
            <a:off x="6278349" y="4772296"/>
            <a:ext cx="5498982" cy="1529862"/>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24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82880" rIns="182880" bIns="42672" numCol="1" spcCol="1270" anchor="t" anchorCtr="0">
            <a:noAutofit/>
          </a:bodyPr>
          <a:lstStyle/>
          <a:p>
            <a:pPr marL="182880" marR="0" lvl="1" indent="-182880" algn="l" defTabSz="266700" rtl="0" eaLnBrk="1" fontAlgn="auto" latinLnBrk="0" hangingPunct="1">
              <a:lnSpc>
                <a:spcPct val="90000"/>
              </a:lnSpc>
              <a:spcBef>
                <a:spcPct val="0"/>
              </a:spcBef>
              <a:spcAft>
                <a:spcPct val="15000"/>
              </a:spcAft>
              <a:buClrTx/>
              <a:buSzTx/>
              <a:buFont typeface="Arial" panose="020B0604020202020204" pitchFamily="34" charset="0"/>
              <a:buChar char="•"/>
              <a:tabLst/>
              <a:defRPr/>
            </a:pPr>
            <a:r>
              <a:rPr lang="en-US" sz="1400">
                <a:solidFill>
                  <a:schemeClr val="tx1"/>
                </a:solidFill>
                <a:latin typeface="Segoe UI"/>
                <a:cs typeface="Segoe UI Semibold"/>
              </a:rPr>
              <a:t>Short, online, easily accessible training modules</a:t>
            </a:r>
          </a:p>
          <a:p>
            <a:pPr marL="182880" marR="0" lvl="1" indent="-182880" algn="l" defTabSz="266700" rtl="0" eaLnBrk="1" fontAlgn="auto" latinLnBrk="0" hangingPunct="1">
              <a:lnSpc>
                <a:spcPct val="90000"/>
              </a:lnSpc>
              <a:spcBef>
                <a:spcPct val="0"/>
              </a:spcBef>
              <a:spcAft>
                <a:spcPct val="15000"/>
              </a:spcAft>
              <a:buClrTx/>
              <a:buSzTx/>
              <a:buFont typeface="Arial" panose="020B0604020202020204" pitchFamily="34" charset="0"/>
              <a:buChar char="•"/>
              <a:tabLst/>
              <a:defRPr/>
            </a:pPr>
            <a:r>
              <a:rPr kumimoji="0" lang="en-US" sz="1400" b="0" u="none" strike="noStrike" kern="1200" cap="none" spc="0" normalizeH="0" baseline="0" noProof="0">
                <a:ln>
                  <a:noFill/>
                </a:ln>
                <a:solidFill>
                  <a:schemeClr val="tx1"/>
                </a:solidFill>
                <a:effectLst/>
                <a:uLnTx/>
                <a:uFillTx/>
                <a:latin typeface="Segoe UI"/>
                <a:ea typeface="+mn-ea"/>
                <a:cs typeface="Segoe UI Semibold"/>
              </a:rPr>
              <a:t>Microsoft 365 Learning Pathways</a:t>
            </a:r>
          </a:p>
          <a:p>
            <a:pPr marL="182880" marR="0" lvl="1" indent="-182880" algn="l" defTabSz="266700" rtl="0" eaLnBrk="1" fontAlgn="auto" latinLnBrk="0" hangingPunct="1">
              <a:lnSpc>
                <a:spcPct val="90000"/>
              </a:lnSpc>
              <a:spcBef>
                <a:spcPct val="0"/>
              </a:spcBef>
              <a:spcAft>
                <a:spcPct val="15000"/>
              </a:spcAft>
              <a:buClrTx/>
              <a:buSzTx/>
              <a:buFont typeface="Arial" panose="020B0604020202020204" pitchFamily="34" charset="0"/>
              <a:buChar char="•"/>
              <a:tabLst/>
              <a:defRPr/>
            </a:pPr>
            <a:r>
              <a:rPr lang="en-US" sz="1400">
                <a:solidFill>
                  <a:schemeClr val="tx1"/>
                </a:solidFill>
                <a:latin typeface="Segoe UI"/>
                <a:cs typeface="Segoe UI Semibold"/>
              </a:rPr>
              <a:t>Microsoft Viva Learning</a:t>
            </a:r>
          </a:p>
          <a:p>
            <a:pPr marL="182880" marR="0" lvl="1" indent="-182880" algn="l" defTabSz="266700" rtl="0" eaLnBrk="1" fontAlgn="auto" latinLnBrk="0" hangingPunct="1">
              <a:lnSpc>
                <a:spcPct val="90000"/>
              </a:lnSpc>
              <a:spcBef>
                <a:spcPct val="0"/>
              </a:spcBef>
              <a:spcAft>
                <a:spcPct val="15000"/>
              </a:spcAft>
              <a:buClrTx/>
              <a:buSzTx/>
              <a:buFont typeface="Arial" panose="020B0604020202020204" pitchFamily="34" charset="0"/>
              <a:buChar char="•"/>
              <a:tabLst/>
              <a:defRPr/>
            </a:pPr>
            <a:r>
              <a:rPr kumimoji="0" lang="en-US" sz="1400" b="0" u="none" strike="noStrike" kern="1200" cap="none" spc="0" normalizeH="0" baseline="0" noProof="0">
                <a:ln>
                  <a:noFill/>
                </a:ln>
                <a:solidFill>
                  <a:schemeClr val="tx1"/>
                </a:solidFill>
                <a:effectLst/>
                <a:uLnTx/>
                <a:uFillTx/>
                <a:latin typeface="Segoe UI"/>
                <a:ea typeface="+mn-ea"/>
                <a:cs typeface="Segoe UI Semibold"/>
              </a:rPr>
              <a:t>Rapid adoption learning materials</a:t>
            </a:r>
          </a:p>
        </p:txBody>
      </p:sp>
    </p:spTree>
    <p:extLst>
      <p:ext uri="{BB962C8B-B14F-4D97-AF65-F5344CB8AC3E}">
        <p14:creationId xmlns:p14="http://schemas.microsoft.com/office/powerpoint/2010/main" val="13802660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C271C114-6F5B-BA45-ACD7-DCFB5732BAAA}"/>
              </a:ext>
            </a:extLst>
          </p:cNvPr>
          <p:cNvSpPr txBox="1">
            <a:spLocks noGrp="1"/>
          </p:cNvSpPr>
          <p:nvPr>
            <p:ph type="title" idx="4294967295"/>
          </p:nvPr>
        </p:nvSpPr>
        <p:spPr>
          <a:xfrm>
            <a:off x="414669" y="570895"/>
            <a:ext cx="11430001" cy="607540"/>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3600" b="0" i="0" u="none" strike="noStrike" kern="1200" cap="none" spc="0" normalizeH="0" baseline="0" noProof="0">
                <a:ln>
                  <a:noFill/>
                </a:ln>
                <a:solidFill>
                  <a:srgbClr val="463668"/>
                </a:solidFill>
                <a:effectLst/>
                <a:uLnTx/>
                <a:uFillTx/>
                <a:latin typeface="Segoe UI Semibold" panose="020B0402040204020203" pitchFamily="34" charset="0"/>
                <a:ea typeface="+mj-ea"/>
                <a:cs typeface="Segoe UI Semibold" panose="020B0402040204020203" pitchFamily="34" charset="0"/>
              </a:rPr>
              <a:t>Who needs to be trained?</a:t>
            </a:r>
          </a:p>
        </p:txBody>
      </p:sp>
      <p:sp>
        <p:nvSpPr>
          <p:cNvPr id="7" name="Freeform: Shape 3">
            <a:extLst>
              <a:ext uri="{FF2B5EF4-FFF2-40B4-BE49-F238E27FC236}">
                <a16:creationId xmlns:a16="http://schemas.microsoft.com/office/drawing/2014/main" id="{8CBFCADC-44FD-4843-953D-E43BC5776BFB}"/>
              </a:ext>
            </a:extLst>
          </p:cNvPr>
          <p:cNvSpPr/>
          <p:nvPr/>
        </p:nvSpPr>
        <p:spPr>
          <a:xfrm>
            <a:off x="495300" y="2484794"/>
            <a:ext cx="3581293" cy="3253784"/>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24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82880" rIns="182880" bIns="42672" numCol="1" spcCol="1270" anchor="t" anchorCtr="0">
            <a:noAutofit/>
          </a:bodyPr>
          <a:lstStyle/>
          <a:p>
            <a:pPr marL="182880" marR="0" lvl="1" indent="-182880" algn="l" defTabSz="266700" rtl="0" eaLnBrk="1" fontAlgn="auto" latinLnBrk="0" hangingPunct="1">
              <a:spcBef>
                <a:spcPct val="0"/>
              </a:spcBef>
              <a:spcAft>
                <a:spcPct val="15000"/>
              </a:spcAft>
              <a:buClrTx/>
              <a:buSzTx/>
              <a:buFont typeface="Arial" panose="020B0604020202020204" pitchFamily="34" charset="0"/>
              <a:buChar char="•"/>
              <a:tabLst/>
              <a:defRPr/>
            </a:pPr>
            <a:r>
              <a:rPr lang="en-US" sz="1400">
                <a:solidFill>
                  <a:srgbClr val="505050">
                    <a:hueOff val="0"/>
                    <a:satOff val="0"/>
                    <a:lumOff val="0"/>
                    <a:alphaOff val="0"/>
                  </a:srgbClr>
                </a:solidFill>
                <a:latin typeface="Segoe UI" panose="020B0502040204020203" pitchFamily="34" charset="0"/>
                <a:cs typeface="Segoe UI" panose="020B0502040204020203" pitchFamily="34" charset="0"/>
              </a:rPr>
              <a:t>Sales</a:t>
            </a:r>
          </a:p>
          <a:p>
            <a:pPr marL="182880" marR="0" lvl="1" indent="-182880" algn="l" defTabSz="266700" rtl="0" eaLnBrk="1" fontAlgn="auto" latinLnBrk="0" hangingPunct="1">
              <a:spcBef>
                <a:spcPct val="0"/>
              </a:spcBef>
              <a:spcAft>
                <a:spcPct val="15000"/>
              </a:spcAft>
              <a:buClrTx/>
              <a:buSzTx/>
              <a:buFont typeface="Arial" panose="020B0604020202020204" pitchFamily="34" charset="0"/>
              <a:buChar char="•"/>
              <a:tabLst/>
              <a:defRPr/>
            </a:pPr>
            <a:r>
              <a:rPr kumimoji="0" lang="en-US" sz="1400" b="0" u="none" strike="noStrike" kern="1200" cap="none" spc="0" normalizeH="0" baseline="0" noProof="0">
                <a:ln>
                  <a:noFill/>
                </a:ln>
                <a:solidFill>
                  <a:srgbClr val="505050">
                    <a:hueOff val="0"/>
                    <a:satOff val="0"/>
                    <a:lumOff val="0"/>
                    <a:alphaOff val="0"/>
                  </a:srgbClr>
                </a:solidFill>
                <a:effectLst/>
                <a:uLnTx/>
                <a:uFillTx/>
                <a:latin typeface="Segoe UI" panose="020B0502040204020203" pitchFamily="34" charset="0"/>
                <a:cs typeface="Segoe UI" panose="020B0502040204020203" pitchFamily="34" charset="0"/>
              </a:rPr>
              <a:t>Marketing</a:t>
            </a:r>
          </a:p>
          <a:p>
            <a:pPr marL="182880" marR="0" lvl="1" indent="-182880" algn="l" defTabSz="266700" rtl="0" eaLnBrk="1" fontAlgn="auto" latinLnBrk="0" hangingPunct="1">
              <a:spcBef>
                <a:spcPct val="0"/>
              </a:spcBef>
              <a:spcAft>
                <a:spcPct val="15000"/>
              </a:spcAft>
              <a:buClrTx/>
              <a:buSzTx/>
              <a:buFont typeface="Arial" panose="020B0604020202020204" pitchFamily="34" charset="0"/>
              <a:buChar char="•"/>
              <a:tabLst/>
              <a:defRPr/>
            </a:pPr>
            <a:r>
              <a:rPr lang="en-US" sz="1400">
                <a:solidFill>
                  <a:srgbClr val="505050">
                    <a:hueOff val="0"/>
                    <a:satOff val="0"/>
                    <a:lumOff val="0"/>
                    <a:alphaOff val="0"/>
                  </a:srgbClr>
                </a:solidFill>
                <a:latin typeface="Segoe UI" panose="020B0502040204020203" pitchFamily="34" charset="0"/>
                <a:cs typeface="Segoe UI" panose="020B0502040204020203" pitchFamily="34" charset="0"/>
              </a:rPr>
              <a:t>HR</a:t>
            </a:r>
          </a:p>
          <a:p>
            <a:pPr marL="182880" marR="0" lvl="1" indent="-182880" algn="l" defTabSz="266700" rtl="0" eaLnBrk="1" fontAlgn="auto" latinLnBrk="0" hangingPunct="1">
              <a:spcBef>
                <a:spcPct val="0"/>
              </a:spcBef>
              <a:spcAft>
                <a:spcPct val="15000"/>
              </a:spcAft>
              <a:buClrTx/>
              <a:buSzTx/>
              <a:buFont typeface="Arial" panose="020B0604020202020204" pitchFamily="34" charset="0"/>
              <a:buChar char="•"/>
              <a:tabLst/>
              <a:defRPr/>
            </a:pPr>
            <a:r>
              <a:rPr kumimoji="0" lang="en-US" sz="1400" b="0" u="none" strike="noStrike" kern="1200" cap="none" spc="0" normalizeH="0" baseline="0" noProof="0">
                <a:ln>
                  <a:noFill/>
                </a:ln>
                <a:solidFill>
                  <a:srgbClr val="505050">
                    <a:hueOff val="0"/>
                    <a:satOff val="0"/>
                    <a:lumOff val="0"/>
                    <a:alphaOff val="0"/>
                  </a:srgbClr>
                </a:solidFill>
                <a:effectLst/>
                <a:uLnTx/>
                <a:uFillTx/>
                <a:latin typeface="Segoe UI" panose="020B0502040204020203" pitchFamily="34" charset="0"/>
                <a:cs typeface="Segoe UI" panose="020B0502040204020203" pitchFamily="34" charset="0"/>
              </a:rPr>
              <a:t>IT</a:t>
            </a:r>
          </a:p>
          <a:p>
            <a:pPr marL="182880" marR="0" lvl="1" indent="-182880" algn="l" defTabSz="266700" rtl="0" eaLnBrk="1" fontAlgn="auto" latinLnBrk="0" hangingPunct="1">
              <a:spcBef>
                <a:spcPct val="0"/>
              </a:spcBef>
              <a:spcAft>
                <a:spcPct val="15000"/>
              </a:spcAft>
              <a:buClrTx/>
              <a:buSzTx/>
              <a:buFont typeface="Arial" panose="020B0604020202020204" pitchFamily="34" charset="0"/>
              <a:buChar char="•"/>
              <a:tabLst/>
              <a:defRPr/>
            </a:pPr>
            <a:r>
              <a:rPr lang="en-US" sz="1400">
                <a:solidFill>
                  <a:srgbClr val="505050">
                    <a:hueOff val="0"/>
                    <a:satOff val="0"/>
                    <a:lumOff val="0"/>
                    <a:alphaOff val="0"/>
                  </a:srgbClr>
                </a:solidFill>
                <a:latin typeface="Segoe UI" panose="020B0502040204020203" pitchFamily="34" charset="0"/>
                <a:cs typeface="Segoe UI" panose="020B0502040204020203" pitchFamily="34" charset="0"/>
              </a:rPr>
              <a:t>Operations</a:t>
            </a:r>
            <a:endParaRPr kumimoji="0" lang="en-US" sz="1400" b="0" u="none" strike="noStrike" kern="1200" cap="none" spc="0" normalizeH="0" baseline="0" noProof="0">
              <a:ln>
                <a:noFill/>
              </a:ln>
              <a:solidFill>
                <a:srgbClr val="505050">
                  <a:hueOff val="0"/>
                  <a:satOff val="0"/>
                  <a:lumOff val="0"/>
                  <a:alphaOff val="0"/>
                </a:srgbClr>
              </a:solidFill>
              <a:effectLst/>
              <a:uLnTx/>
              <a:uFillTx/>
              <a:latin typeface="Segoe UI" panose="020B0502040204020203" pitchFamily="34" charset="0"/>
              <a:cs typeface="Segoe UI" panose="020B0502040204020203" pitchFamily="34" charset="0"/>
            </a:endParaRPr>
          </a:p>
        </p:txBody>
      </p:sp>
      <p:sp>
        <p:nvSpPr>
          <p:cNvPr id="8" name="Rectangle 7">
            <a:extLst>
              <a:ext uri="{FF2B5EF4-FFF2-40B4-BE49-F238E27FC236}">
                <a16:creationId xmlns:a16="http://schemas.microsoft.com/office/drawing/2014/main" id="{05C49C2D-99CC-994F-8E24-265F13935E1C}"/>
              </a:ext>
            </a:extLst>
          </p:cNvPr>
          <p:cNvSpPr/>
          <p:nvPr/>
        </p:nvSpPr>
        <p:spPr>
          <a:xfrm>
            <a:off x="495300" y="1583639"/>
            <a:ext cx="3581292" cy="798977"/>
          </a:xfrm>
          <a:prstGeom prst="rect">
            <a:avLst/>
          </a:prstGeom>
          <a:solidFill>
            <a:srgbClr val="8661C5"/>
          </a:solidFill>
          <a:ln>
            <a:noFill/>
          </a:ln>
          <a:effectLst>
            <a:outerShdw blurRad="50800" dist="38100" dir="8100000" algn="tr"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266700" rtl="0" eaLnBrk="1" fontAlgn="auto" latinLnBrk="0" hangingPunct="1">
              <a:lnSpc>
                <a:spcPct val="90000"/>
              </a:lnSpc>
              <a:spcBef>
                <a:spcPct val="0"/>
              </a:spcBef>
              <a:spcAft>
                <a:spcPct val="35000"/>
              </a:spcAft>
              <a:buClrTx/>
              <a:buSzTx/>
              <a:buFontTx/>
              <a:buNone/>
              <a:tabLst/>
              <a:defRPr/>
            </a:pPr>
            <a:r>
              <a:rPr kumimoji="0" lang="en-US" sz="1600" i="0" u="none" strike="noStrike" kern="1200" cap="none" spc="0" normalizeH="0" baseline="0" noProof="0" dirty="0">
                <a:ln>
                  <a:noFill/>
                </a:ln>
                <a:solidFill>
                  <a:srgbClr val="FFFFFF"/>
                </a:solidFill>
                <a:effectLst/>
                <a:uLnTx/>
                <a:uFillTx/>
                <a:latin typeface="Segoe UI Semibold" panose="020B0402040204020203" pitchFamily="34" charset="0"/>
                <a:ea typeface="+mn-ea"/>
                <a:cs typeface="Segoe UI Semibold" panose="020B0402040204020203" pitchFamily="34" charset="0"/>
              </a:rPr>
              <a:t>Groups impacted by the</a:t>
            </a:r>
            <a:br>
              <a:rPr kumimoji="0" lang="en-US" sz="1600" i="0" u="none" strike="noStrike" kern="1200" cap="none" spc="0" normalizeH="0" baseline="0" noProof="0" dirty="0">
                <a:ln>
                  <a:noFill/>
                </a:ln>
                <a:solidFill>
                  <a:srgbClr val="FFFFFF"/>
                </a:solidFill>
                <a:effectLst/>
                <a:uLnTx/>
                <a:uFillTx/>
                <a:latin typeface="Segoe UI Semibold" panose="020B0402040204020203" pitchFamily="34" charset="0"/>
                <a:ea typeface="+mn-ea"/>
                <a:cs typeface="Segoe UI Semibold" panose="020B0402040204020203" pitchFamily="34" charset="0"/>
              </a:rPr>
            </a:br>
            <a:r>
              <a:rPr kumimoji="0" lang="en-US" sz="1600" i="0" u="none" strike="noStrike" kern="1200" cap="none" spc="0" normalizeH="0" baseline="0" noProof="0" dirty="0">
                <a:ln>
                  <a:noFill/>
                </a:ln>
                <a:solidFill>
                  <a:srgbClr val="FFFFFF"/>
                </a:solidFill>
                <a:effectLst/>
                <a:uLnTx/>
                <a:uFillTx/>
                <a:latin typeface="Segoe UI Semibold" panose="020B0402040204020203" pitchFamily="34" charset="0"/>
                <a:ea typeface="+mn-ea"/>
                <a:cs typeface="Segoe UI Semibold" panose="020B0402040204020203" pitchFamily="34" charset="0"/>
              </a:rPr>
              <a:t>Copilot for Microsoft 365 Implementation</a:t>
            </a:r>
          </a:p>
        </p:txBody>
      </p:sp>
      <p:sp>
        <p:nvSpPr>
          <p:cNvPr id="14" name="Freeform: Shape 3">
            <a:extLst>
              <a:ext uri="{FF2B5EF4-FFF2-40B4-BE49-F238E27FC236}">
                <a16:creationId xmlns:a16="http://schemas.microsoft.com/office/drawing/2014/main" id="{C5BEBAB4-C5C7-2148-B4A1-2D2B3F05E083}"/>
              </a:ext>
            </a:extLst>
          </p:cNvPr>
          <p:cNvSpPr/>
          <p:nvPr/>
        </p:nvSpPr>
        <p:spPr>
          <a:xfrm>
            <a:off x="4305353" y="2472780"/>
            <a:ext cx="3581293" cy="3253784"/>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24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82880" rIns="182880" bIns="42672" numCol="1" spcCol="1270" anchor="t" anchorCtr="0">
            <a:noAutofit/>
          </a:bodyPr>
          <a:lstStyle/>
          <a:p>
            <a:pPr marL="182880" lvl="1" indent="-182880" defTabSz="266700">
              <a:spcBef>
                <a:spcPct val="0"/>
              </a:spcBef>
              <a:spcAft>
                <a:spcPct val="15000"/>
              </a:spcAft>
              <a:buFont typeface="Arial" panose="020B0604020202020204" pitchFamily="34" charset="0"/>
              <a:buChar char="•"/>
              <a:defRPr/>
            </a:pPr>
            <a:r>
              <a:rPr lang="en-US" sz="1400">
                <a:solidFill>
                  <a:srgbClr val="505050">
                    <a:hueOff val="0"/>
                    <a:satOff val="0"/>
                    <a:lumOff val="0"/>
                    <a:alphaOff val="0"/>
                  </a:srgbClr>
                </a:solidFill>
                <a:latin typeface="Segoe UI" panose="020B0502040204020203" pitchFamily="34" charset="0"/>
                <a:cs typeface="Segoe UI" panose="020B0502040204020203" pitchFamily="34" charset="0"/>
              </a:rPr>
              <a:t>Early adopters</a:t>
            </a:r>
          </a:p>
          <a:p>
            <a:pPr marL="182880" lvl="1" indent="-182880" defTabSz="266700">
              <a:spcBef>
                <a:spcPct val="0"/>
              </a:spcBef>
              <a:spcAft>
                <a:spcPct val="15000"/>
              </a:spcAft>
              <a:buFont typeface="Arial" panose="020B0604020202020204" pitchFamily="34" charset="0"/>
              <a:buChar char="•"/>
              <a:defRPr/>
            </a:pPr>
            <a:r>
              <a:rPr lang="en-US" sz="1400" i="1">
                <a:solidFill>
                  <a:srgbClr val="505050">
                    <a:hueOff val="0"/>
                    <a:satOff val="0"/>
                    <a:lumOff val="0"/>
                    <a:alphaOff val="0"/>
                  </a:srgbClr>
                </a:solidFill>
                <a:latin typeface="Segoe UI" panose="020B0502040204020203" pitchFamily="34" charset="0"/>
                <a:cs typeface="Segoe UI" panose="020B0502040204020203" pitchFamily="34" charset="0"/>
              </a:rPr>
              <a:t>Copilot Flight Crew</a:t>
            </a:r>
          </a:p>
          <a:p>
            <a:pPr marL="182880" lvl="1" indent="-182880" defTabSz="266700">
              <a:spcBef>
                <a:spcPct val="0"/>
              </a:spcBef>
              <a:spcAft>
                <a:spcPct val="15000"/>
              </a:spcAft>
              <a:buFont typeface="Arial" panose="020B0604020202020204" pitchFamily="34" charset="0"/>
              <a:buChar char="•"/>
              <a:defRPr/>
            </a:pPr>
            <a:r>
              <a:rPr lang="en-US" sz="1400">
                <a:solidFill>
                  <a:srgbClr val="505050">
                    <a:hueOff val="0"/>
                    <a:satOff val="0"/>
                    <a:lumOff val="0"/>
                    <a:alphaOff val="0"/>
                  </a:srgbClr>
                </a:solidFill>
                <a:latin typeface="Segoe UI" panose="020B0502040204020203" pitchFamily="34" charset="0"/>
                <a:cs typeface="Segoe UI" panose="020B0502040204020203" pitchFamily="34" charset="0"/>
              </a:rPr>
              <a:t>Exec sponsor</a:t>
            </a:r>
          </a:p>
        </p:txBody>
      </p:sp>
      <p:sp>
        <p:nvSpPr>
          <p:cNvPr id="15" name="Rectangle 14">
            <a:extLst>
              <a:ext uri="{FF2B5EF4-FFF2-40B4-BE49-F238E27FC236}">
                <a16:creationId xmlns:a16="http://schemas.microsoft.com/office/drawing/2014/main" id="{F59059E5-0E4E-8442-9E75-3C95699A404C}"/>
              </a:ext>
            </a:extLst>
          </p:cNvPr>
          <p:cNvSpPr/>
          <p:nvPr/>
        </p:nvSpPr>
        <p:spPr>
          <a:xfrm>
            <a:off x="4305353" y="1571625"/>
            <a:ext cx="3581292" cy="798977"/>
          </a:xfrm>
          <a:prstGeom prst="rect">
            <a:avLst/>
          </a:prstGeom>
          <a:solidFill>
            <a:srgbClr val="8661C5"/>
          </a:solidFill>
          <a:ln>
            <a:noFill/>
          </a:ln>
          <a:effectLst>
            <a:outerShdw blurRad="50800" dist="38100" dir="8100000" algn="tr"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266700" rtl="0" eaLnBrk="1" fontAlgn="auto" latinLnBrk="0" hangingPunct="1">
              <a:lnSpc>
                <a:spcPct val="90000"/>
              </a:lnSpc>
              <a:spcBef>
                <a:spcPct val="0"/>
              </a:spcBef>
              <a:spcAft>
                <a:spcPct val="35000"/>
              </a:spcAft>
              <a:buClrTx/>
              <a:buSzTx/>
              <a:buFontTx/>
              <a:buNone/>
              <a:tabLst/>
              <a:defRPr/>
            </a:pPr>
            <a:r>
              <a:rPr kumimoji="0" lang="en-US" sz="1600" i="0" u="none" strike="noStrike" kern="1200" cap="none" spc="0" normalizeH="0" baseline="0" noProof="0">
                <a:ln>
                  <a:noFill/>
                </a:ln>
                <a:solidFill>
                  <a:srgbClr val="FFFFFF"/>
                </a:solidFill>
                <a:effectLst/>
                <a:uLnTx/>
                <a:uFillTx/>
                <a:latin typeface="Segoe UI Semibold" panose="020B0402040204020203" pitchFamily="34" charset="0"/>
                <a:ea typeface="+mn-ea"/>
                <a:cs typeface="Segoe UI Semibold" panose="020B0402040204020203" pitchFamily="34" charset="0"/>
              </a:rPr>
              <a:t>Audiences who will drive the</a:t>
            </a:r>
            <a:br>
              <a:rPr kumimoji="0" lang="en-US" sz="1600" i="0" u="none" strike="noStrike" kern="1200" cap="none" spc="0" normalizeH="0" baseline="0" noProof="0">
                <a:ln>
                  <a:noFill/>
                </a:ln>
                <a:solidFill>
                  <a:srgbClr val="FFFFFF"/>
                </a:solidFill>
                <a:effectLst/>
                <a:uLnTx/>
                <a:uFillTx/>
                <a:latin typeface="Segoe UI Semibold" panose="020B0402040204020203" pitchFamily="34" charset="0"/>
                <a:ea typeface="+mn-ea"/>
                <a:cs typeface="Segoe UI Semibold" panose="020B0402040204020203" pitchFamily="34" charset="0"/>
              </a:rPr>
            </a:br>
            <a:r>
              <a:rPr kumimoji="0" lang="en-US" sz="1600" i="0" u="none" strike="noStrike" kern="1200" cap="none" spc="0" normalizeH="0" baseline="0" noProof="0">
                <a:ln>
                  <a:noFill/>
                </a:ln>
                <a:solidFill>
                  <a:srgbClr val="FFFFFF"/>
                </a:solidFill>
                <a:effectLst/>
                <a:uLnTx/>
                <a:uFillTx/>
                <a:latin typeface="Segoe UI Semibold" panose="020B0402040204020203" pitchFamily="34" charset="0"/>
                <a:ea typeface="+mn-ea"/>
                <a:cs typeface="Segoe UI Semibold" panose="020B0402040204020203" pitchFamily="34" charset="0"/>
              </a:rPr>
              <a:t>change forward</a:t>
            </a:r>
          </a:p>
        </p:txBody>
      </p:sp>
      <p:sp>
        <p:nvSpPr>
          <p:cNvPr id="18" name="Freeform: Shape 3">
            <a:extLst>
              <a:ext uri="{FF2B5EF4-FFF2-40B4-BE49-F238E27FC236}">
                <a16:creationId xmlns:a16="http://schemas.microsoft.com/office/drawing/2014/main" id="{D074CD13-D3D3-774E-8481-202DF3D77C6E}"/>
              </a:ext>
            </a:extLst>
          </p:cNvPr>
          <p:cNvSpPr/>
          <p:nvPr/>
        </p:nvSpPr>
        <p:spPr>
          <a:xfrm>
            <a:off x="8115407" y="2472780"/>
            <a:ext cx="3581293" cy="3253784"/>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24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82880" rIns="182880" bIns="42672" numCol="1" spcCol="1270" anchor="t" anchorCtr="0">
            <a:noAutofit/>
          </a:bodyPr>
          <a:lstStyle/>
          <a:p>
            <a:pPr marL="182880" marR="0" lvl="1" indent="-182880" defTabSz="266700" fontAlgn="auto">
              <a:spcBef>
                <a:spcPct val="0"/>
              </a:spcBef>
              <a:spcAft>
                <a:spcPct val="15000"/>
              </a:spcAft>
              <a:buClrTx/>
              <a:buSzTx/>
              <a:buFont typeface="Arial" panose="020B0604020202020204" pitchFamily="34" charset="0"/>
              <a:buChar char="•"/>
              <a:tabLst/>
              <a:defRPr/>
            </a:pPr>
            <a:r>
              <a:rPr lang="en-US" sz="1400">
                <a:solidFill>
                  <a:srgbClr val="505050">
                    <a:hueOff val="0"/>
                    <a:satOff val="0"/>
                    <a:lumOff val="0"/>
                    <a:alphaOff val="0"/>
                  </a:srgbClr>
                </a:solidFill>
                <a:latin typeface="Segoe UI" panose="020B0502040204020203" pitchFamily="34" charset="0"/>
                <a:cs typeface="Segoe UI" panose="020B0502040204020203" pitchFamily="34" charset="0"/>
              </a:rPr>
              <a:t>IT Help Desk</a:t>
            </a:r>
          </a:p>
        </p:txBody>
      </p:sp>
      <p:sp>
        <p:nvSpPr>
          <p:cNvPr id="19" name="Rectangle 18">
            <a:extLst>
              <a:ext uri="{FF2B5EF4-FFF2-40B4-BE49-F238E27FC236}">
                <a16:creationId xmlns:a16="http://schemas.microsoft.com/office/drawing/2014/main" id="{83E6D0DA-0700-6A49-BF65-A23AE40182A0}"/>
              </a:ext>
            </a:extLst>
          </p:cNvPr>
          <p:cNvSpPr/>
          <p:nvPr/>
        </p:nvSpPr>
        <p:spPr>
          <a:xfrm>
            <a:off x="8115407" y="1571625"/>
            <a:ext cx="3581292" cy="798977"/>
          </a:xfrm>
          <a:prstGeom prst="rect">
            <a:avLst/>
          </a:prstGeom>
          <a:solidFill>
            <a:srgbClr val="8661C5"/>
          </a:solidFill>
          <a:ln>
            <a:noFill/>
          </a:ln>
          <a:effectLst>
            <a:outerShdw blurRad="50800" dist="38100" dir="8100000" algn="tr"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i="0" u="none" strike="noStrike" kern="1200" cap="none" spc="0" normalizeH="0" baseline="0" noProof="0">
                <a:ln>
                  <a:noFill/>
                </a:ln>
                <a:solidFill>
                  <a:srgbClr val="FFFFFF"/>
                </a:solidFill>
                <a:effectLst/>
                <a:uLnTx/>
                <a:uFillTx/>
                <a:latin typeface="Segoe UI Semibold" panose="020B0402040204020203" pitchFamily="34" charset="0"/>
                <a:ea typeface="+mn-ea"/>
                <a:cs typeface="Segoe UI Semibold" panose="020B0402040204020203" pitchFamily="34" charset="0"/>
              </a:rPr>
              <a:t>Support organizations</a:t>
            </a:r>
          </a:p>
        </p:txBody>
      </p:sp>
      <p:sp>
        <p:nvSpPr>
          <p:cNvPr id="10" name="Diagonal Stripe 9">
            <a:extLst>
              <a:ext uri="{FF2B5EF4-FFF2-40B4-BE49-F238E27FC236}">
                <a16:creationId xmlns:a16="http://schemas.microsoft.com/office/drawing/2014/main" id="{E11F6C0A-E14E-3E5C-EFFF-221B6EA69F9F}"/>
              </a:ext>
              <a:ext uri="{C183D7F6-B498-43B3-948B-1728B52AA6E4}">
                <adec:decorative xmlns:adec="http://schemas.microsoft.com/office/drawing/2017/decorative" val="1"/>
              </a:ext>
            </a:extLst>
          </p:cNvPr>
          <p:cNvSpPr/>
          <p:nvPr/>
        </p:nvSpPr>
        <p:spPr>
          <a:xfrm rot="5400000">
            <a:off x="10199687" y="11112"/>
            <a:ext cx="2019300" cy="1971675"/>
          </a:xfrm>
          <a:prstGeom prst="diagStripe">
            <a:avLst>
              <a:gd name="adj" fmla="val 66260"/>
            </a:avLst>
          </a:prstGeom>
          <a:solidFill>
            <a:srgbClr val="C03BC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1" name="Rectangle 10">
            <a:extLst>
              <a:ext uri="{FF2B5EF4-FFF2-40B4-BE49-F238E27FC236}">
                <a16:creationId xmlns:a16="http://schemas.microsoft.com/office/drawing/2014/main" id="{2D86F9B3-1186-0E4B-3927-AD9EF0D8C568}"/>
              </a:ext>
            </a:extLst>
          </p:cNvPr>
          <p:cNvSpPr/>
          <p:nvPr/>
        </p:nvSpPr>
        <p:spPr>
          <a:xfrm rot="2728406">
            <a:off x="10424554" y="741095"/>
            <a:ext cx="2029885" cy="317941"/>
          </a:xfrm>
          <a:prstGeom prst="rect">
            <a:avLst/>
          </a:prstGeom>
        </p:spPr>
        <p:txBody>
          <a:bodyPr wrap="square">
            <a:spAutoFit/>
          </a:bodyPr>
          <a:lstStyle/>
          <a:p>
            <a:pPr marL="0" marR="0" lvl="1" indent="0" algn="l" defTabSz="914102" rtl="0" eaLnBrk="1" fontAlgn="base" latinLnBrk="0" hangingPunct="1">
              <a:lnSpc>
                <a:spcPct val="90000"/>
              </a:lnSpc>
              <a:spcBef>
                <a:spcPct val="0"/>
              </a:spcBef>
              <a:spcAft>
                <a:spcPts val="300"/>
              </a:spcAft>
              <a:buClr>
                <a:srgbClr val="DC3C00"/>
              </a:buClr>
              <a:buSzTx/>
              <a:buFontTx/>
              <a:buNone/>
              <a:tabLst/>
              <a:defRPr/>
            </a:pPr>
            <a:r>
              <a:rPr kumimoji="0" lang="en-US"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rPr>
              <a:t>Fill this section out</a:t>
            </a:r>
            <a:endParaRPr kumimoji="0" lang="en-NZ"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endParaRPr>
          </a:p>
        </p:txBody>
      </p:sp>
    </p:spTree>
    <p:extLst>
      <p:ext uri="{BB962C8B-B14F-4D97-AF65-F5344CB8AC3E}">
        <p14:creationId xmlns:p14="http://schemas.microsoft.com/office/powerpoint/2010/main" val="18221036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C253B963-6E80-1B41-BF1A-B61FE5370A6C}"/>
              </a:ext>
            </a:extLst>
          </p:cNvPr>
          <p:cNvSpPr txBox="1">
            <a:spLocks noGrp="1"/>
          </p:cNvSpPr>
          <p:nvPr>
            <p:ph type="title" idx="4294967295"/>
          </p:nvPr>
        </p:nvSpPr>
        <p:spPr>
          <a:xfrm>
            <a:off x="370944" y="594124"/>
            <a:ext cx="11389794" cy="608013"/>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914367" rtl="0" eaLnBrk="1" latinLnBrk="0" hangingPunct="1">
              <a:lnSpc>
                <a:spcPct val="90000"/>
              </a:lnSpc>
              <a:spcBef>
                <a:spcPct val="0"/>
              </a:spcBef>
              <a:buNone/>
              <a:defRPr lang="en-US" sz="3600" b="0" kern="1200" cap="none" spc="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pPr marL="0" marR="0" lvl="0" indent="0" algn="l" defTabSz="914367" rtl="0" eaLnBrk="1" fontAlgn="auto" latinLnBrk="0" hangingPunct="1">
              <a:lnSpc>
                <a:spcPct val="90000"/>
              </a:lnSpc>
              <a:spcBef>
                <a:spcPct val="0"/>
              </a:spcBef>
              <a:spcAft>
                <a:spcPts val="0"/>
              </a:spcAft>
              <a:buClrTx/>
              <a:buSzTx/>
              <a:buFontTx/>
              <a:buNone/>
              <a:tabLst/>
              <a:defRPr/>
            </a:pPr>
            <a:r>
              <a:rPr kumimoji="0" lang="en-NZ" sz="3600" b="0" i="0" u="none" strike="noStrike" kern="1200" cap="none" spc="0" normalizeH="0" baseline="0" noProof="0">
                <a:ln w="3175">
                  <a:noFill/>
                </a:ln>
                <a:solidFill>
                  <a:srgbClr val="463668"/>
                </a:solidFill>
                <a:effectLst/>
                <a:uLnTx/>
                <a:uFillTx/>
                <a:latin typeface="Segoe UI Semibold" panose="020B0402040204020203" pitchFamily="34" charset="0"/>
                <a:ea typeface="+mn-ea"/>
                <a:cs typeface="Segoe UI Semibold" panose="020B0402040204020203" pitchFamily="34" charset="0"/>
              </a:rPr>
              <a:t>How do they prefer to learn?</a:t>
            </a:r>
          </a:p>
        </p:txBody>
      </p:sp>
      <p:sp>
        <p:nvSpPr>
          <p:cNvPr id="19" name="Diagonal Stripe 18">
            <a:extLst>
              <a:ext uri="{FF2B5EF4-FFF2-40B4-BE49-F238E27FC236}">
                <a16:creationId xmlns:a16="http://schemas.microsoft.com/office/drawing/2014/main" id="{D265EF64-FBAA-3A3C-3966-0F31608473FF}"/>
              </a:ext>
              <a:ext uri="{C183D7F6-B498-43B3-948B-1728B52AA6E4}">
                <adec:decorative xmlns:adec="http://schemas.microsoft.com/office/drawing/2017/decorative" val="1"/>
              </a:ext>
            </a:extLst>
          </p:cNvPr>
          <p:cNvSpPr/>
          <p:nvPr/>
        </p:nvSpPr>
        <p:spPr>
          <a:xfrm rot="5400000">
            <a:off x="10199687" y="11112"/>
            <a:ext cx="2019300" cy="1971675"/>
          </a:xfrm>
          <a:prstGeom prst="diagStripe">
            <a:avLst>
              <a:gd name="adj" fmla="val 66260"/>
            </a:avLst>
          </a:prstGeom>
          <a:solidFill>
            <a:srgbClr val="C03BC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0" name="Rectangle 19">
            <a:extLst>
              <a:ext uri="{FF2B5EF4-FFF2-40B4-BE49-F238E27FC236}">
                <a16:creationId xmlns:a16="http://schemas.microsoft.com/office/drawing/2014/main" id="{5569E035-7760-15C0-FA1E-68D9FEF0FA50}"/>
              </a:ext>
              <a:ext uri="{C183D7F6-B498-43B3-948B-1728B52AA6E4}">
                <adec:decorative xmlns:adec="http://schemas.microsoft.com/office/drawing/2017/decorative" val="0"/>
              </a:ext>
            </a:extLst>
          </p:cNvPr>
          <p:cNvSpPr/>
          <p:nvPr/>
        </p:nvSpPr>
        <p:spPr>
          <a:xfrm rot="2728406">
            <a:off x="10424554" y="741095"/>
            <a:ext cx="2029885" cy="317941"/>
          </a:xfrm>
          <a:prstGeom prst="rect">
            <a:avLst/>
          </a:prstGeom>
        </p:spPr>
        <p:txBody>
          <a:bodyPr wrap="square">
            <a:spAutoFit/>
          </a:bodyPr>
          <a:lstStyle/>
          <a:p>
            <a:pPr marL="0" marR="0" lvl="1" indent="0" algn="l" defTabSz="914102" rtl="0" eaLnBrk="1" fontAlgn="base" latinLnBrk="0" hangingPunct="1">
              <a:lnSpc>
                <a:spcPct val="90000"/>
              </a:lnSpc>
              <a:spcBef>
                <a:spcPct val="0"/>
              </a:spcBef>
              <a:spcAft>
                <a:spcPts val="300"/>
              </a:spcAft>
              <a:buClr>
                <a:srgbClr val="DC3C00"/>
              </a:buClr>
              <a:buSzTx/>
              <a:buFontTx/>
              <a:buNone/>
              <a:tabLst/>
              <a:defRPr/>
            </a:pPr>
            <a:r>
              <a:rPr kumimoji="0" lang="en-US"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rPr>
              <a:t>Fill this section out</a:t>
            </a:r>
            <a:endParaRPr kumimoji="0" lang="en-NZ"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endParaRPr>
          </a:p>
        </p:txBody>
      </p:sp>
      <p:sp>
        <p:nvSpPr>
          <p:cNvPr id="8" name="Rectangle 7">
            <a:extLst>
              <a:ext uri="{FF2B5EF4-FFF2-40B4-BE49-F238E27FC236}">
                <a16:creationId xmlns:a16="http://schemas.microsoft.com/office/drawing/2014/main" id="{1EEC2412-049D-4B4C-A112-2256758F6EA9}"/>
              </a:ext>
            </a:extLst>
          </p:cNvPr>
          <p:cNvSpPr/>
          <p:nvPr/>
        </p:nvSpPr>
        <p:spPr>
          <a:xfrm>
            <a:off x="495300" y="1752601"/>
            <a:ext cx="4272971" cy="1070766"/>
          </a:xfrm>
          <a:prstGeom prst="rect">
            <a:avLst/>
          </a:prstGeom>
          <a:solidFill>
            <a:srgbClr val="8661C5"/>
          </a:solidFill>
          <a:ln>
            <a:noFill/>
          </a:ln>
          <a:effectLst>
            <a:outerShdw blurRad="50800" dist="38100" dir="8100000" algn="tr"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Segoe UI Semibold" panose="020B0402040204020203" pitchFamily="34" charset="0"/>
                <a:ea typeface="+mn-ea"/>
                <a:cs typeface="Segoe UI Semibold" panose="020B0402040204020203" pitchFamily="34" charset="0"/>
              </a:rPr>
              <a:t>Recommended Modalities</a:t>
            </a:r>
          </a:p>
        </p:txBody>
      </p:sp>
      <p:sp>
        <p:nvSpPr>
          <p:cNvPr id="4" name="Freeform: Shape 3">
            <a:extLst>
              <a:ext uri="{FF2B5EF4-FFF2-40B4-BE49-F238E27FC236}">
                <a16:creationId xmlns:a16="http://schemas.microsoft.com/office/drawing/2014/main" id="{5FFA8177-2F68-ED45-8782-5EA79042FEB3}"/>
              </a:ext>
            </a:extLst>
          </p:cNvPr>
          <p:cNvSpPr/>
          <p:nvPr/>
        </p:nvSpPr>
        <p:spPr>
          <a:xfrm>
            <a:off x="4882960" y="1770645"/>
            <a:ext cx="6828574" cy="1032999"/>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24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24968" rIns="182880" bIns="42672" numCol="1" spcCol="1270" anchor="t" anchorCtr="0">
            <a:noAutofit/>
          </a:bodyPr>
          <a:lstStyle/>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1" i="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Face-to-face training </a:t>
            </a:r>
            <a:r>
              <a:rPr kumimoji="0" lang="en-US" sz="1100" b="0" i="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 Sponsors (1 hour), Ambassadors training (1 hour), Adoption </a:t>
            </a:r>
            <a:r>
              <a:rPr lang="en-US" sz="1100">
                <a:solidFill>
                  <a:schemeClr val="tx1"/>
                </a:solidFill>
                <a:latin typeface="Segoe UI" panose="020B0502040204020203" pitchFamily="34" charset="0"/>
                <a:cs typeface="Segoe UI" panose="020B0502040204020203" pitchFamily="34" charset="0"/>
              </a:rPr>
              <a:t>m</a:t>
            </a:r>
            <a:r>
              <a:rPr kumimoji="0" lang="en-US" sz="1100" b="0" i="0" u="none" strike="noStrike" kern="1200" cap="none" spc="0" normalizeH="0" baseline="0" noProof="0" err="1">
                <a:ln>
                  <a:noFill/>
                </a:ln>
                <a:solidFill>
                  <a:schemeClr val="tx1"/>
                </a:solidFill>
                <a:effectLst/>
                <a:uLnTx/>
                <a:uFillTx/>
                <a:latin typeface="Segoe UI" panose="020B0502040204020203" pitchFamily="34" charset="0"/>
                <a:cs typeface="Segoe UI" panose="020B0502040204020203" pitchFamily="34" charset="0"/>
              </a:rPr>
              <a:t>anager</a:t>
            </a:r>
            <a:r>
              <a:rPr kumimoji="0" lang="en-US" sz="1100" b="0" i="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 (1 hour), Manager (1 hour)</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1" i="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Web-based training </a:t>
            </a:r>
            <a:r>
              <a:rPr kumimoji="0" lang="en-US" sz="1100" b="0" i="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 On-demand webinars, videos, online training (OLT)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1" i="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Self-paced training </a:t>
            </a:r>
            <a:r>
              <a:rPr kumimoji="0" lang="en-US" sz="1100" b="0" i="0" u="none" strike="noStrike" kern="1200" cap="none" spc="0" normalizeH="0" baseline="0" noProof="0">
                <a:ln>
                  <a:noFill/>
                </a:ln>
                <a:solidFill>
                  <a:schemeClr val="tx1"/>
                </a:solidFill>
                <a:effectLst/>
                <a:uLnTx/>
                <a:uFillTx/>
                <a:latin typeface="Segoe UI" panose="020B0502040204020203" pitchFamily="34" charset="0"/>
                <a:cs typeface="Segoe UI" panose="020B0502040204020203" pitchFamily="34" charset="0"/>
              </a:rPr>
              <a:t>– Copilot Lab hands-on experimentation</a:t>
            </a:r>
          </a:p>
        </p:txBody>
      </p:sp>
      <p:sp>
        <p:nvSpPr>
          <p:cNvPr id="6" name="Rectangle 5">
            <a:extLst>
              <a:ext uri="{FF2B5EF4-FFF2-40B4-BE49-F238E27FC236}">
                <a16:creationId xmlns:a16="http://schemas.microsoft.com/office/drawing/2014/main" id="{3C1A7482-2483-4A45-AE73-59A4980E2079}"/>
              </a:ext>
            </a:extLst>
          </p:cNvPr>
          <p:cNvSpPr/>
          <p:nvPr/>
        </p:nvSpPr>
        <p:spPr>
          <a:xfrm>
            <a:off x="495300" y="2941642"/>
            <a:ext cx="4272970" cy="1034392"/>
          </a:xfrm>
          <a:prstGeom prst="rect">
            <a:avLst/>
          </a:prstGeom>
          <a:solidFill>
            <a:srgbClr val="8661C5"/>
          </a:solidFill>
          <a:ln>
            <a:noFill/>
          </a:ln>
          <a:effectLst>
            <a:outerShdw blurRad="50800" dist="38100" dir="8100000" algn="tr"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FFFF"/>
                </a:solidFill>
                <a:effectLst/>
                <a:uLnTx/>
                <a:uFillTx/>
                <a:latin typeface="Segoe UI Semibold" panose="020B0402040204020203" pitchFamily="34" charset="0"/>
                <a:ea typeface="+mn-ea"/>
                <a:cs typeface="Segoe UI Semibold" panose="020B0402040204020203" pitchFamily="34" charset="0"/>
              </a:rPr>
              <a:t>Preferred Modalities</a:t>
            </a:r>
          </a:p>
        </p:txBody>
      </p:sp>
      <p:sp>
        <p:nvSpPr>
          <p:cNvPr id="10" name="Freeform: Shape 3">
            <a:extLst>
              <a:ext uri="{FF2B5EF4-FFF2-40B4-BE49-F238E27FC236}">
                <a16:creationId xmlns:a16="http://schemas.microsoft.com/office/drawing/2014/main" id="{AD339F4B-2DDB-2C43-9D8F-856301337A41}"/>
              </a:ext>
            </a:extLst>
          </p:cNvPr>
          <p:cNvSpPr/>
          <p:nvPr/>
        </p:nvSpPr>
        <p:spPr>
          <a:xfrm>
            <a:off x="4899363" y="2943035"/>
            <a:ext cx="6828574" cy="1032999"/>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24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24968" rIns="182880" bIns="42672" numCol="1" spcCol="1270" anchor="t" anchorCtr="0">
            <a:noAutofit/>
          </a:bodyPr>
          <a:lstStyle/>
          <a:p>
            <a:pPr marL="182880" indent="-182880">
              <a:buFont typeface="Arial" panose="020B0604020202020204" pitchFamily="34" charset="0"/>
              <a:buChar char="•"/>
              <a:defRPr/>
            </a:pPr>
            <a:r>
              <a:rPr lang="en-US" sz="1100">
                <a:solidFill>
                  <a:schemeClr val="tx1"/>
                </a:solidFill>
                <a:latin typeface="Segoe UI" panose="020B0502040204020203" pitchFamily="34" charset="0"/>
                <a:cs typeface="Segoe UI" panose="020B0502040204020203" pitchFamily="34" charset="0"/>
              </a:rPr>
              <a:t>Incorporate web-based training modules into Company Training portal for easy navigation</a:t>
            </a:r>
          </a:p>
        </p:txBody>
      </p:sp>
      <p:sp>
        <p:nvSpPr>
          <p:cNvPr id="12" name="Rectangle 11">
            <a:extLst>
              <a:ext uri="{FF2B5EF4-FFF2-40B4-BE49-F238E27FC236}">
                <a16:creationId xmlns:a16="http://schemas.microsoft.com/office/drawing/2014/main" id="{7E8CC8D4-5340-6745-AB74-A6A666A7DEF7}"/>
              </a:ext>
            </a:extLst>
          </p:cNvPr>
          <p:cNvSpPr/>
          <p:nvPr/>
        </p:nvSpPr>
        <p:spPr>
          <a:xfrm>
            <a:off x="495300" y="4118533"/>
            <a:ext cx="4272969" cy="1032999"/>
          </a:xfrm>
          <a:prstGeom prst="rect">
            <a:avLst/>
          </a:prstGeom>
          <a:solidFill>
            <a:srgbClr val="8661C5"/>
          </a:solidFill>
          <a:ln>
            <a:noFill/>
          </a:ln>
          <a:effectLst>
            <a:outerShdw blurRad="50800" dist="38100" dir="8100000" algn="tr"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Segoe UI Semibold" panose="020B0402040204020203" pitchFamily="34" charset="0"/>
                <a:ea typeface="+mn-ea"/>
                <a:cs typeface="Segoe UI Semibold" panose="020B0402040204020203" pitchFamily="34" charset="0"/>
              </a:rPr>
              <a:t>Ideal Timing</a:t>
            </a:r>
          </a:p>
        </p:txBody>
      </p:sp>
      <p:sp>
        <p:nvSpPr>
          <p:cNvPr id="14" name="Freeform: Shape 3">
            <a:extLst>
              <a:ext uri="{FF2B5EF4-FFF2-40B4-BE49-F238E27FC236}">
                <a16:creationId xmlns:a16="http://schemas.microsoft.com/office/drawing/2014/main" id="{C7D5F29D-B086-C84A-8B1D-5BA5ED902BCD}"/>
              </a:ext>
            </a:extLst>
          </p:cNvPr>
          <p:cNvSpPr/>
          <p:nvPr/>
        </p:nvSpPr>
        <p:spPr>
          <a:xfrm>
            <a:off x="4899362" y="4115747"/>
            <a:ext cx="6828574" cy="1032999"/>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24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24968" rIns="182880" bIns="42672" numCol="1" spcCol="1270" anchor="t" anchorCtr="0">
            <a:noAutofit/>
          </a:bodyPr>
          <a:lstStyle/>
          <a:p>
            <a:pPr marL="182880" indent="-182880">
              <a:buFont typeface="Arial" panose="020B0604020202020204" pitchFamily="34" charset="0"/>
              <a:buChar char="•"/>
              <a:defRPr/>
            </a:pPr>
            <a:r>
              <a:rPr lang="en-US" sz="1100">
                <a:solidFill>
                  <a:schemeClr val="tx1"/>
                </a:solidFill>
                <a:latin typeface="Segoe UI" panose="020B0502040204020203" pitchFamily="34" charset="0"/>
                <a:cs typeface="Segoe UI" panose="020B0502040204020203" pitchFamily="34" charset="0"/>
              </a:rPr>
              <a:t>Avoid scheduling during end of month/quarter/year for sales team</a:t>
            </a:r>
          </a:p>
        </p:txBody>
      </p:sp>
      <p:sp>
        <p:nvSpPr>
          <p:cNvPr id="15" name="Rectangle 14">
            <a:extLst>
              <a:ext uri="{FF2B5EF4-FFF2-40B4-BE49-F238E27FC236}">
                <a16:creationId xmlns:a16="http://schemas.microsoft.com/office/drawing/2014/main" id="{B5194F28-435C-8A45-A34E-C46CA1F986E0}"/>
              </a:ext>
            </a:extLst>
          </p:cNvPr>
          <p:cNvSpPr/>
          <p:nvPr/>
        </p:nvSpPr>
        <p:spPr>
          <a:xfrm>
            <a:off x="495300" y="5284849"/>
            <a:ext cx="4272969" cy="1001652"/>
          </a:xfrm>
          <a:prstGeom prst="rect">
            <a:avLst/>
          </a:prstGeom>
          <a:solidFill>
            <a:srgbClr val="8661C5"/>
          </a:solidFill>
          <a:ln>
            <a:noFill/>
          </a:ln>
          <a:effectLst>
            <a:outerShdw blurRad="50800" dist="38100" dir="8100000" algn="tr"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Segoe UI Semibold" panose="020B0402040204020203" pitchFamily="34" charset="0"/>
                <a:ea typeface="+mn-ea"/>
                <a:cs typeface="Segoe UI Semibold" panose="020B0402040204020203" pitchFamily="34" charset="0"/>
              </a:rPr>
              <a:t>Helpful Resources</a:t>
            </a:r>
          </a:p>
        </p:txBody>
      </p:sp>
      <p:sp>
        <p:nvSpPr>
          <p:cNvPr id="16" name="Freeform: Shape 3">
            <a:extLst>
              <a:ext uri="{FF2B5EF4-FFF2-40B4-BE49-F238E27FC236}">
                <a16:creationId xmlns:a16="http://schemas.microsoft.com/office/drawing/2014/main" id="{C9A6925F-68DE-B74E-B075-99E039A2345B}"/>
              </a:ext>
            </a:extLst>
          </p:cNvPr>
          <p:cNvSpPr/>
          <p:nvPr/>
        </p:nvSpPr>
        <p:spPr>
          <a:xfrm>
            <a:off x="4899362" y="5282062"/>
            <a:ext cx="6861376" cy="1001652"/>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24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24968" rIns="182880" bIns="42672" numCol="1" spcCol="1270" anchor="t" anchorCtr="0">
            <a:noAutofit/>
          </a:bodyPr>
          <a:lstStyle/>
          <a:p>
            <a:pPr marL="182880" marR="0" lvl="0" indent="-18288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100" b="0" u="none" strike="noStrike" kern="1200" cap="none" spc="0" normalizeH="0" baseline="0" noProof="0" dirty="0">
                <a:ln>
                  <a:noFill/>
                </a:ln>
                <a:solidFill>
                  <a:srgbClr val="C03BC4"/>
                </a:solidFill>
                <a:effectLst/>
                <a:uLnTx/>
                <a:uFillTx/>
                <a:latin typeface="Segoe UI" panose="020B0502040204020203" pitchFamily="34" charset="0"/>
                <a:cs typeface="Segoe UI" panose="020B0502040204020203" pitchFamily="34" charset="0"/>
                <a:hlinkClick r:id="rId3">
                  <a:extLst>
                    <a:ext uri="{A12FA001-AC4F-418D-AE19-62706E023703}">
                      <ahyp:hlinkClr xmlns:ahyp="http://schemas.microsoft.com/office/drawing/2018/hyperlinkcolor" val="tx"/>
                    </a:ext>
                  </a:extLst>
                </a:hlinkClick>
              </a:rPr>
              <a:t>Copilot for Microsoft 365 Adoption Hub</a:t>
            </a:r>
            <a:endParaRPr kumimoji="0" lang="en-US" sz="1100" b="0" u="none" strike="noStrike" kern="1200" cap="none" spc="0" normalizeH="0" baseline="0" noProof="0" dirty="0">
              <a:ln>
                <a:noFill/>
              </a:ln>
              <a:solidFill>
                <a:srgbClr val="C03BC4"/>
              </a:solidFill>
              <a:effectLst/>
              <a:uLnTx/>
              <a:uFillTx/>
              <a:latin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27903543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
            <a:extLst>
              <a:ext uri="{FF2B5EF4-FFF2-40B4-BE49-F238E27FC236}">
                <a16:creationId xmlns:a16="http://schemas.microsoft.com/office/drawing/2014/main" id="{483BA8D2-3BC7-8245-A739-6EDAF38C5578}"/>
              </a:ext>
            </a:extLst>
          </p:cNvPr>
          <p:cNvSpPr txBox="1">
            <a:spLocks noGrp="1"/>
          </p:cNvSpPr>
          <p:nvPr>
            <p:ph type="title" idx="4294967295"/>
          </p:nvPr>
        </p:nvSpPr>
        <p:spPr>
          <a:xfrm>
            <a:off x="424177" y="604508"/>
            <a:ext cx="11653523" cy="47512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3600" b="0" i="0" u="none" strike="noStrike" kern="1200" cap="none" spc="0" normalizeH="0" baseline="0" noProof="0">
                <a:ln>
                  <a:noFill/>
                </a:ln>
                <a:solidFill>
                  <a:srgbClr val="463668"/>
                </a:solidFill>
                <a:effectLst/>
                <a:uLnTx/>
                <a:uFillTx/>
                <a:latin typeface="Segoe UI Semibold"/>
                <a:ea typeface="+mj-ea"/>
                <a:cs typeface="+mj-cs"/>
              </a:rPr>
              <a:t>Which content will be helpful for your training plan?</a:t>
            </a:r>
            <a:endParaRPr kumimoji="0" lang="en-US" sz="3600" b="1" i="0" u="none" strike="noStrike" kern="1200" cap="none" spc="0" normalizeH="0" baseline="0" noProof="0">
              <a:ln>
                <a:noFill/>
              </a:ln>
              <a:solidFill>
                <a:srgbClr val="463668"/>
              </a:solidFill>
              <a:effectLst/>
              <a:uLnTx/>
              <a:uFillTx/>
              <a:latin typeface="Segoe UI Semibold" panose="020B0402040204020203" pitchFamily="34" charset="0"/>
              <a:ea typeface="+mj-ea"/>
              <a:cs typeface="Segoe UI Semibold" panose="020B0402040204020203" pitchFamily="34" charset="0"/>
            </a:endParaRPr>
          </a:p>
        </p:txBody>
      </p:sp>
      <p:sp>
        <p:nvSpPr>
          <p:cNvPr id="3" name="TextBox 2">
            <a:extLst>
              <a:ext uri="{FF2B5EF4-FFF2-40B4-BE49-F238E27FC236}">
                <a16:creationId xmlns:a16="http://schemas.microsoft.com/office/drawing/2014/main" id="{F8A05386-3525-1422-CC8A-43DD79511F31}"/>
              </a:ext>
            </a:extLst>
          </p:cNvPr>
          <p:cNvSpPr txBox="1"/>
          <p:nvPr/>
        </p:nvSpPr>
        <p:spPr>
          <a:xfrm>
            <a:off x="424177" y="1418642"/>
            <a:ext cx="6134100" cy="341632"/>
          </a:xfrm>
          <a:prstGeom prst="rect">
            <a:avLst/>
          </a:prstGeom>
          <a:noFill/>
        </p:spPr>
        <p:txBody>
          <a:bodyPr wrap="square">
            <a:spAutoFit/>
          </a:bodyPr>
          <a:lstStyle/>
          <a:p>
            <a:pPr marL="0" marR="0" lvl="1" indent="0" defTabSz="913927" rtl="0" eaLnBrk="1" fontAlgn="base" latinLnBrk="0" hangingPunct="1">
              <a:lnSpc>
                <a:spcPct val="90000"/>
              </a:lnSpc>
              <a:spcBef>
                <a:spcPct val="0"/>
              </a:spcBef>
              <a:spcAft>
                <a:spcPct val="0"/>
              </a:spcAft>
              <a:buClr>
                <a:srgbClr val="DC3C00"/>
              </a:buClr>
              <a:buSzTx/>
              <a:buFontTx/>
              <a:buNone/>
              <a:tabLst/>
              <a:defRPr/>
            </a:pPr>
            <a:r>
              <a:rPr kumimoji="0" lang="en-NZ" b="0" i="0" u="none" strike="noStrike" kern="1200" cap="none" spc="0" normalizeH="0" baseline="0" noProof="0" dirty="0">
                <a:ln>
                  <a:noFill/>
                </a:ln>
                <a:effectLst/>
                <a:uLnTx/>
                <a:uFillTx/>
                <a:latin typeface="Segoe UI" panose="020B0502040204020203" pitchFamily="34" charset="0"/>
                <a:cs typeface="Segoe UI" panose="020B0502040204020203" pitchFamily="34" charset="0"/>
              </a:rPr>
              <a:t>Hyperlink and list the content below for future reference</a:t>
            </a:r>
          </a:p>
        </p:txBody>
      </p:sp>
      <p:sp>
        <p:nvSpPr>
          <p:cNvPr id="5" name="Diagonal Stripe 4">
            <a:extLst>
              <a:ext uri="{FF2B5EF4-FFF2-40B4-BE49-F238E27FC236}">
                <a16:creationId xmlns:a16="http://schemas.microsoft.com/office/drawing/2014/main" id="{E6AA9999-05FC-23D9-E347-668EC05500E2}"/>
              </a:ext>
              <a:ext uri="{C183D7F6-B498-43B3-948B-1728B52AA6E4}">
                <adec:decorative xmlns:adec="http://schemas.microsoft.com/office/drawing/2017/decorative" val="1"/>
              </a:ext>
            </a:extLst>
          </p:cNvPr>
          <p:cNvSpPr/>
          <p:nvPr/>
        </p:nvSpPr>
        <p:spPr>
          <a:xfrm rot="5400000">
            <a:off x="10199687" y="11112"/>
            <a:ext cx="2019300" cy="1971675"/>
          </a:xfrm>
          <a:prstGeom prst="diagStripe">
            <a:avLst>
              <a:gd name="adj" fmla="val 66260"/>
            </a:avLst>
          </a:prstGeom>
          <a:solidFill>
            <a:srgbClr val="C03BC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6" name="Rectangle 5">
            <a:extLst>
              <a:ext uri="{FF2B5EF4-FFF2-40B4-BE49-F238E27FC236}">
                <a16:creationId xmlns:a16="http://schemas.microsoft.com/office/drawing/2014/main" id="{FE0D650A-5B50-CA0C-DF75-5BFAC6E2FACB}"/>
              </a:ext>
            </a:extLst>
          </p:cNvPr>
          <p:cNvSpPr/>
          <p:nvPr/>
        </p:nvSpPr>
        <p:spPr>
          <a:xfrm rot="2728406">
            <a:off x="10424554" y="741095"/>
            <a:ext cx="2029885" cy="317941"/>
          </a:xfrm>
          <a:prstGeom prst="rect">
            <a:avLst/>
          </a:prstGeom>
        </p:spPr>
        <p:txBody>
          <a:bodyPr wrap="square">
            <a:spAutoFit/>
          </a:bodyPr>
          <a:lstStyle/>
          <a:p>
            <a:pPr marL="0" marR="0" lvl="1" indent="0" algn="l" defTabSz="914102" rtl="0" eaLnBrk="1" fontAlgn="base" latinLnBrk="0" hangingPunct="1">
              <a:lnSpc>
                <a:spcPct val="90000"/>
              </a:lnSpc>
              <a:spcBef>
                <a:spcPct val="0"/>
              </a:spcBef>
              <a:spcAft>
                <a:spcPts val="300"/>
              </a:spcAft>
              <a:buClr>
                <a:srgbClr val="DC3C00"/>
              </a:buClr>
              <a:buSzTx/>
              <a:buFontTx/>
              <a:buNone/>
              <a:tabLst/>
              <a:defRPr/>
            </a:pPr>
            <a:r>
              <a:rPr kumimoji="0" lang="en-US"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rPr>
              <a:t>Fill this section out</a:t>
            </a:r>
            <a:endParaRPr kumimoji="0" lang="en-NZ" sz="1600" b="1" i="0" u="none" strike="noStrike" kern="1200" cap="none" spc="0" normalizeH="0" baseline="0" noProof="0">
              <a:ln>
                <a:noFill/>
              </a:ln>
              <a:solidFill>
                <a:schemeClr val="bg2"/>
              </a:solidFill>
              <a:effectLst/>
              <a:uLnTx/>
              <a:uFillTx/>
              <a:latin typeface="Segoe UI Semibold" panose="020B0702040204020203" pitchFamily="34" charset="0"/>
              <a:ea typeface="+mn-ea"/>
              <a:cs typeface="Segoe UI Semibold" panose="020B0702040204020203" pitchFamily="34" charset="0"/>
            </a:endParaRPr>
          </a:p>
        </p:txBody>
      </p:sp>
      <p:sp>
        <p:nvSpPr>
          <p:cNvPr id="10" name="Freeform: Shape 3">
            <a:extLst>
              <a:ext uri="{FF2B5EF4-FFF2-40B4-BE49-F238E27FC236}">
                <a16:creationId xmlns:a16="http://schemas.microsoft.com/office/drawing/2014/main" id="{58DB95DF-E0F6-BB45-9A71-9A528AD9E06A}"/>
              </a:ext>
            </a:extLst>
          </p:cNvPr>
          <p:cNvSpPr/>
          <p:nvPr/>
        </p:nvSpPr>
        <p:spPr>
          <a:xfrm>
            <a:off x="495300" y="2099288"/>
            <a:ext cx="11201400" cy="3850316"/>
          </a:xfrm>
          <a:custGeom>
            <a:avLst/>
            <a:gdLst>
              <a:gd name="connsiteX0" fmla="*/ 0 w 11653522"/>
              <a:gd name="connsiteY0" fmla="*/ 0 h 472500"/>
              <a:gd name="connsiteX1" fmla="*/ 11653522 w 11653522"/>
              <a:gd name="connsiteY1" fmla="*/ 0 h 472500"/>
              <a:gd name="connsiteX2" fmla="*/ 11653522 w 11653522"/>
              <a:gd name="connsiteY2" fmla="*/ 472500 h 472500"/>
              <a:gd name="connsiteX3" fmla="*/ 0 w 11653522"/>
              <a:gd name="connsiteY3" fmla="*/ 472500 h 472500"/>
              <a:gd name="connsiteX4" fmla="*/ 0 w 11653522"/>
              <a:gd name="connsiteY4" fmla="*/ 0 h 472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3522" h="472500">
                <a:moveTo>
                  <a:pt x="0" y="0"/>
                </a:moveTo>
                <a:lnTo>
                  <a:pt x="11653522" y="0"/>
                </a:lnTo>
                <a:lnTo>
                  <a:pt x="11653522" y="472500"/>
                </a:lnTo>
                <a:lnTo>
                  <a:pt x="0" y="472500"/>
                </a:lnTo>
                <a:lnTo>
                  <a:pt x="0" y="0"/>
                </a:lnTo>
                <a:close/>
              </a:path>
            </a:pathLst>
          </a:custGeom>
          <a:solidFill>
            <a:schemeClr val="bg1">
              <a:alpha val="90000"/>
            </a:schemeClr>
          </a:solidFill>
          <a:ln>
            <a:noFill/>
          </a:ln>
          <a:effectLst>
            <a:outerShdw blurRad="50800" dist="38100" dir="8100000" algn="tr" rotWithShape="0">
              <a:prstClr val="black">
                <a:alpha val="25000"/>
              </a:prstClr>
            </a:outerShdw>
          </a:effectLst>
        </p:spPr>
        <p:style>
          <a:lnRef idx="2">
            <a:schemeClr val="accent1">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182880" tIns="182880" rIns="182880" bIns="42672" numCol="1" spcCol="1270" anchor="t" anchorCtr="0">
            <a:noAutofit/>
          </a:bodyPr>
          <a:lstStyle/>
          <a:p>
            <a:pPr marL="182880" lvl="1" indent="-182880" defTabSz="266700">
              <a:spcBef>
                <a:spcPct val="0"/>
              </a:spcBef>
              <a:spcAft>
                <a:spcPts val="600"/>
              </a:spcAft>
              <a:buFontTx/>
              <a:buChar char="•"/>
              <a:defRPr/>
            </a:pPr>
            <a:r>
              <a:rPr lang="en-US" sz="1600" dirty="0">
                <a:ln w="3175">
                  <a:noFill/>
                </a:ln>
                <a:solidFill>
                  <a:srgbClr val="C03BC4"/>
                </a:solidFill>
                <a:cs typeface="Segoe UI Light" panose="020B0502040204020203" pitchFamily="34" charset="0"/>
                <a:hlinkClick r:id="rId3">
                  <a:extLst>
                    <a:ext uri="{A12FA001-AC4F-418D-AE19-62706E023703}">
                      <ahyp:hlinkClr xmlns:ahyp="http://schemas.microsoft.com/office/drawing/2018/hyperlinkcolor" val="tx"/>
                    </a:ext>
                  </a:extLst>
                </a:hlinkClick>
              </a:rPr>
              <a:t>Copilot Lab</a:t>
            </a:r>
            <a:r>
              <a:rPr lang="en-US" sz="1600" dirty="0">
                <a:ln w="3175">
                  <a:noFill/>
                </a:ln>
                <a:solidFill>
                  <a:schemeClr val="tx1"/>
                </a:solidFill>
                <a:cs typeface="Segoe UI Light" panose="020B0502040204020203" pitchFamily="34" charset="0"/>
              </a:rPr>
              <a:t> prompt library</a:t>
            </a:r>
          </a:p>
          <a:p>
            <a:pPr marL="182880" lvl="1" indent="-182880" defTabSz="266700">
              <a:spcBef>
                <a:spcPct val="0"/>
              </a:spcBef>
              <a:spcAft>
                <a:spcPts val="600"/>
              </a:spcAft>
              <a:buFontTx/>
              <a:buChar char="•"/>
              <a:defRPr/>
            </a:pPr>
            <a:r>
              <a:rPr lang="en-US" sz="1600" dirty="0">
                <a:ln w="3175">
                  <a:noFill/>
                </a:ln>
                <a:solidFill>
                  <a:srgbClr val="C03BC4"/>
                </a:solidFill>
                <a:cs typeface="Segoe UI Light" panose="020B0502040204020203" pitchFamily="34" charset="0"/>
                <a:hlinkClick r:id="rId4">
                  <a:extLst>
                    <a:ext uri="{A12FA001-AC4F-418D-AE19-62706E023703}">
                      <ahyp:hlinkClr xmlns:ahyp="http://schemas.microsoft.com/office/drawing/2018/hyperlinkcolor" val="tx"/>
                    </a:ext>
                  </a:extLst>
                </a:hlinkClick>
              </a:rPr>
              <a:t>Support.microsoft.com/copilot</a:t>
            </a:r>
            <a:r>
              <a:rPr lang="en-US" sz="1600" dirty="0">
                <a:ln w="3175">
                  <a:noFill/>
                </a:ln>
                <a:solidFill>
                  <a:schemeClr val="tx1"/>
                </a:solidFill>
                <a:cs typeface="Segoe UI Light" panose="020B0502040204020203" pitchFamily="34" charset="0"/>
              </a:rPr>
              <a:t> user help and learning content</a:t>
            </a:r>
          </a:p>
          <a:p>
            <a:pPr marL="182880" lvl="1" indent="-182880" defTabSz="266700">
              <a:spcBef>
                <a:spcPct val="0"/>
              </a:spcBef>
              <a:spcAft>
                <a:spcPts val="600"/>
              </a:spcAft>
              <a:buFontTx/>
              <a:buChar char="•"/>
              <a:defRPr/>
            </a:pPr>
            <a:r>
              <a:rPr lang="en-US" sz="1600" dirty="0">
                <a:ln w="3175">
                  <a:noFill/>
                </a:ln>
                <a:solidFill>
                  <a:schemeClr val="tx1"/>
                </a:solidFill>
                <a:cs typeface="Segoe UI Light" panose="020B0502040204020203" pitchFamily="34" charset="0"/>
              </a:rPr>
              <a:t>Copilot for Microsoft 365 Learning Series </a:t>
            </a:r>
          </a:p>
          <a:p>
            <a:pPr marL="182880" lvl="1" indent="-182880" defTabSz="266700">
              <a:spcBef>
                <a:spcPct val="0"/>
              </a:spcBef>
              <a:spcAft>
                <a:spcPts val="600"/>
              </a:spcAft>
              <a:buFontTx/>
              <a:buChar char="•"/>
              <a:defRPr/>
            </a:pPr>
            <a:r>
              <a:rPr lang="en-US" sz="1600" dirty="0">
                <a:ln w="3175">
                  <a:noFill/>
                </a:ln>
                <a:solidFill>
                  <a:schemeClr val="tx1"/>
                </a:solidFill>
                <a:cs typeface="Segoe UI Light" panose="020B0502040204020203" pitchFamily="34" charset="0"/>
              </a:rPr>
              <a:t>Viva Learning Copilot course</a:t>
            </a:r>
          </a:p>
          <a:p>
            <a:pPr marL="182880" lvl="1" indent="-182880" defTabSz="266700">
              <a:spcBef>
                <a:spcPct val="0"/>
              </a:spcBef>
              <a:spcAft>
                <a:spcPts val="600"/>
              </a:spcAft>
              <a:buFontTx/>
              <a:buChar char="•"/>
              <a:defRPr/>
            </a:pPr>
            <a:r>
              <a:rPr lang="en-US" sz="1600" dirty="0">
                <a:ln w="3175">
                  <a:noFill/>
                </a:ln>
                <a:solidFill>
                  <a:srgbClr val="C03BC4"/>
                </a:solidFill>
                <a:cs typeface="Segoe UI Light" panose="020B0502040204020203" pitchFamily="34" charset="0"/>
                <a:hlinkClick r:id="rId5">
                  <a:extLst>
                    <a:ext uri="{A12FA001-AC4F-418D-AE19-62706E023703}">
                      <ahyp:hlinkClr xmlns:ahyp="http://schemas.microsoft.com/office/drawing/2018/hyperlinkcolor" val="tx"/>
                    </a:ext>
                  </a:extLst>
                </a:hlinkClick>
              </a:rPr>
              <a:t>Get started with Copilot for Microsoft 365</a:t>
            </a:r>
            <a:r>
              <a:rPr lang="en-US" sz="1600" dirty="0">
                <a:ln w="3175">
                  <a:noFill/>
                </a:ln>
                <a:solidFill>
                  <a:schemeClr val="tx1"/>
                </a:solidFill>
                <a:cs typeface="Segoe UI Light" panose="020B0502040204020203" pitchFamily="34" charset="0"/>
              </a:rPr>
              <a:t> learning path on Microsoft Learn</a:t>
            </a:r>
          </a:p>
          <a:p>
            <a:pPr marL="182880" lvl="1" indent="-182880" defTabSz="266700">
              <a:spcBef>
                <a:spcPct val="0"/>
              </a:spcBef>
              <a:spcAft>
                <a:spcPts val="600"/>
              </a:spcAft>
              <a:buFontTx/>
              <a:buChar char="•"/>
              <a:defRPr/>
            </a:pPr>
            <a:r>
              <a:rPr lang="en-US" sz="1600" dirty="0">
                <a:ln w="3175">
                  <a:noFill/>
                </a:ln>
                <a:solidFill>
                  <a:schemeClr val="tx1"/>
                </a:solidFill>
                <a:cs typeface="Segoe UI Light" panose="020B0502040204020203" pitchFamily="34" charset="0"/>
              </a:rPr>
              <a:t>Microsoft 365 Learning Pathways courses</a:t>
            </a:r>
          </a:p>
          <a:p>
            <a:pPr marL="0" marR="0" lvl="1" algn="l" defTabSz="266700" rtl="0" eaLnBrk="1" fontAlgn="auto" latinLnBrk="0" hangingPunct="1">
              <a:lnSpc>
                <a:spcPct val="90000"/>
              </a:lnSpc>
              <a:spcBef>
                <a:spcPct val="0"/>
              </a:spcBef>
              <a:spcAft>
                <a:spcPct val="15000"/>
              </a:spcAft>
              <a:buClrTx/>
              <a:buSzTx/>
              <a:tabLst/>
              <a:defRPr/>
            </a:pPr>
            <a:endParaRPr kumimoji="0" lang="en-US" sz="1400" b="0" i="0" u="none" strike="noStrike" kern="1200" cap="none" spc="0" normalizeH="0" baseline="0" noProof="0" dirty="0">
              <a:ln>
                <a:noFill/>
              </a:ln>
              <a:solidFill>
                <a:srgbClr val="505050">
                  <a:hueOff val="0"/>
                  <a:satOff val="0"/>
                  <a:lumOff val="0"/>
                  <a:alphaOff val="0"/>
                </a:srgbClr>
              </a:solidFill>
              <a:effectLst/>
              <a:uLnTx/>
              <a:uFillTx/>
              <a:latin typeface="Segoe UI"/>
              <a:ea typeface="+mn-ea"/>
              <a:cs typeface="Segoe UI Semibold"/>
            </a:endParaRPr>
          </a:p>
          <a:p>
            <a:pPr marL="57150" marR="0" lvl="1" indent="-57150" algn="l" defTabSz="266700" rtl="0" eaLnBrk="1" fontAlgn="auto" latinLnBrk="0" hangingPunct="1">
              <a:lnSpc>
                <a:spcPct val="90000"/>
              </a:lnSpc>
              <a:spcBef>
                <a:spcPct val="0"/>
              </a:spcBef>
              <a:spcAft>
                <a:spcPct val="15000"/>
              </a:spcAft>
              <a:buClrTx/>
              <a:buSzTx/>
              <a:buFontTx/>
              <a:buChar char="•"/>
              <a:tabLst/>
              <a:defRPr/>
            </a:pPr>
            <a:endParaRPr kumimoji="0" lang="en-US" sz="1400" b="0" i="0" u="none" strike="noStrike" kern="1200" cap="none" spc="0" normalizeH="0" baseline="0" noProof="0" dirty="0">
              <a:ln>
                <a:noFill/>
              </a:ln>
              <a:solidFill>
                <a:srgbClr val="505050">
                  <a:hueOff val="0"/>
                  <a:satOff val="0"/>
                  <a:lumOff val="0"/>
                  <a:alphaOff val="0"/>
                </a:srgbClr>
              </a:solidFill>
              <a:effectLst/>
              <a:uLnTx/>
              <a:uFillTx/>
              <a:latin typeface="Segoe UI"/>
              <a:ea typeface="+mn-ea"/>
              <a:cs typeface="Segoe UI Semibold"/>
            </a:endParaRPr>
          </a:p>
        </p:txBody>
      </p:sp>
    </p:spTree>
    <p:extLst>
      <p:ext uri="{BB962C8B-B14F-4D97-AF65-F5344CB8AC3E}">
        <p14:creationId xmlns:p14="http://schemas.microsoft.com/office/powerpoint/2010/main" val="16774448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2">
            <a:extLst>
              <a:ext uri="{FF2B5EF4-FFF2-40B4-BE49-F238E27FC236}">
                <a16:creationId xmlns:a16="http://schemas.microsoft.com/office/drawing/2014/main" id="{B86042C4-B8F9-419C-8170-25A2FC95227F}"/>
              </a:ext>
            </a:extLst>
          </p:cNvPr>
          <p:cNvSpPr txBox="1">
            <a:spLocks noGrp="1"/>
          </p:cNvSpPr>
          <p:nvPr>
            <p:ph type="title" idx="4294967295"/>
          </p:nvPr>
        </p:nvSpPr>
        <p:spPr>
          <a:xfrm>
            <a:off x="380960" y="2853735"/>
            <a:ext cx="5715040" cy="1150529"/>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914367" rtl="0" eaLnBrk="1" latinLnBrk="0" hangingPunct="1">
              <a:lnSpc>
                <a:spcPct val="90000"/>
              </a:lnSpc>
              <a:spcBef>
                <a:spcPct val="0"/>
              </a:spcBef>
              <a:buNone/>
              <a:defRPr lang="en-US" sz="3600" b="0" kern="1200" cap="none" spc="0" baseline="0" dirty="0" smtClean="0">
                <a:ln w="3175">
                  <a:noFill/>
                </a:ln>
                <a:gradFill>
                  <a:gsLst>
                    <a:gs pos="1250">
                      <a:schemeClr val="tx1"/>
                    </a:gs>
                    <a:gs pos="100000">
                      <a:schemeClr val="tx1"/>
                    </a:gs>
                  </a:gsLst>
                  <a:lin ang="5400000" scaled="0"/>
                </a:gradFill>
                <a:effectLst/>
                <a:latin typeface="+mj-lt"/>
                <a:ea typeface="+mn-ea"/>
                <a:cs typeface="Segoe UI"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NZ" sz="3600" b="0" i="0" u="none" strike="noStrike" kern="1200" cap="none" spc="-100" normalizeH="0" baseline="0" noProof="0" dirty="0">
                <a:ln w="3175">
                  <a:noFill/>
                </a:ln>
                <a:solidFill>
                  <a:srgbClr val="463668"/>
                </a:solidFill>
                <a:effectLst/>
                <a:uLnTx/>
                <a:uFillTx/>
                <a:latin typeface="Segoe UI Semibold" panose="020B0402040204020203" pitchFamily="34" charset="0"/>
                <a:ea typeface="+mn-ea"/>
                <a:cs typeface="Segoe UI Semibold" panose="020B0402040204020203" pitchFamily="34" charset="0"/>
              </a:rPr>
              <a:t>Build your early adopter and Champions programs</a:t>
            </a:r>
          </a:p>
        </p:txBody>
      </p:sp>
    </p:spTree>
    <p:extLst>
      <p:ext uri="{BB962C8B-B14F-4D97-AF65-F5344CB8AC3E}">
        <p14:creationId xmlns:p14="http://schemas.microsoft.com/office/powerpoint/2010/main" val="19349861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6C1C516-A3C2-4A42-BE8A-88A561178F95}"/>
              </a:ext>
            </a:extLst>
          </p:cNvPr>
          <p:cNvSpPr>
            <a:spLocks noGrp="1"/>
          </p:cNvSpPr>
          <p:nvPr>
            <p:ph type="title"/>
          </p:nvPr>
        </p:nvSpPr>
        <p:spPr>
          <a:xfrm>
            <a:off x="381000" y="549412"/>
            <a:ext cx="5442267" cy="1051309"/>
          </a:xfrm>
          <a:prstGeom prst="rect">
            <a:avLst/>
          </a:prstGeom>
        </p:spPr>
        <p:txBody>
          <a:bodyPr anchor="t">
            <a:noAutofit/>
          </a:bodyPr>
          <a:lstStyle/>
          <a:p>
            <a:pPr>
              <a:lnSpc>
                <a:spcPct val="100000"/>
              </a:lnSpc>
            </a:pPr>
            <a:r>
              <a:rPr lang="en-US" sz="3600">
                <a:solidFill>
                  <a:srgbClr val="463668"/>
                </a:solidFill>
              </a:rPr>
              <a:t>Launch your early adopter program</a:t>
            </a:r>
          </a:p>
        </p:txBody>
      </p:sp>
      <p:sp>
        <p:nvSpPr>
          <p:cNvPr id="10" name="TextBox 9">
            <a:extLst>
              <a:ext uri="{FF2B5EF4-FFF2-40B4-BE49-F238E27FC236}">
                <a16:creationId xmlns:a16="http://schemas.microsoft.com/office/drawing/2014/main" id="{380323F7-BBC8-48B9-9F7B-20D520FEEDB8}"/>
              </a:ext>
            </a:extLst>
          </p:cNvPr>
          <p:cNvSpPr txBox="1"/>
          <p:nvPr/>
        </p:nvSpPr>
        <p:spPr>
          <a:xfrm>
            <a:off x="309336" y="2041494"/>
            <a:ext cx="5500442" cy="3480953"/>
          </a:xfrm>
          <a:prstGeom prst="rect">
            <a:avLst/>
          </a:prstGeom>
          <a:noFill/>
        </p:spPr>
        <p:txBody>
          <a:bodyPr wrap="square" lIns="182880" tIns="146304" rIns="182880" bIns="146304" rtlCol="0" anchor="t">
            <a:spAutoFit/>
          </a:bodyPr>
          <a:lstStyle/>
          <a:p>
            <a:pPr marL="0" marR="0" lvl="0" indent="0" algn="l" defTabSz="914400" rtl="0" eaLnBrk="1" fontAlgn="auto" latinLnBrk="0" hangingPunct="1">
              <a:spcBef>
                <a:spcPts val="0"/>
              </a:spcBef>
              <a:spcAft>
                <a:spcPts val="600"/>
              </a:spcAft>
              <a:buClrTx/>
              <a:buSzTx/>
              <a:buFontTx/>
              <a:buNone/>
              <a:tabLst/>
              <a:defRPr/>
            </a:pPr>
            <a:r>
              <a:rPr kumimoji="0" lang="en-US" sz="2000" b="0" i="0" u="none" strike="noStrike" kern="1200" cap="none" spc="0" normalizeH="0" baseline="0" noProof="0">
                <a:ln>
                  <a:noFill/>
                </a:ln>
                <a:solidFill>
                  <a:srgbClr val="161716"/>
                </a:solidFill>
                <a:effectLst/>
                <a:uLnTx/>
                <a:uFillTx/>
                <a:latin typeface="Segoe UI" panose="020B0502040204020203" pitchFamily="34" charset="0"/>
                <a:cs typeface="Segoe UI" panose="020B0502040204020203" pitchFamily="34" charset="0"/>
              </a:rPr>
              <a:t>Use </a:t>
            </a:r>
            <a:r>
              <a:rPr kumimoji="0" lang="en-US" sz="2000" b="0" i="0" u="none" strike="noStrike" kern="1200" cap="none" spc="0" normalizeH="0" baseline="0" noProof="0">
                <a:ln>
                  <a:noFill/>
                </a:ln>
                <a:solidFill>
                  <a:srgbClr val="463668"/>
                </a:solidFill>
                <a:effectLst/>
                <a:uLnTx/>
                <a:uFillTx/>
                <a:latin typeface="Segoe UI" panose="020B0502040204020203" pitchFamily="34" charset="0"/>
                <a:cs typeface="Segoe UI" panose="020B0502040204020203" pitchFamily="34" charset="0"/>
                <a:hlinkClick r:id="rId2">
                  <a:extLst>
                    <a:ext uri="{A12FA001-AC4F-418D-AE19-62706E023703}">
                      <ahyp:hlinkClr xmlns:ahyp="http://schemas.microsoft.com/office/drawing/2018/hyperlinkcolor" val="tx"/>
                    </a:ext>
                  </a:extLst>
                </a:hlinkClick>
              </a:rPr>
              <a:t>Microsoft’s early adopter guide</a:t>
            </a:r>
            <a:r>
              <a:rPr kumimoji="0" lang="en-US" sz="2000" b="0" i="0" u="none" strike="noStrike" kern="1200" cap="none" spc="0" normalizeH="0" baseline="0" noProof="0">
                <a:ln>
                  <a:noFill/>
                </a:ln>
                <a:solidFill>
                  <a:srgbClr val="463668"/>
                </a:solidFill>
                <a:effectLst/>
                <a:uLnTx/>
                <a:uFillTx/>
                <a:latin typeface="Segoe UI" panose="020B0502040204020203" pitchFamily="34" charset="0"/>
                <a:cs typeface="Segoe UI" panose="020B0502040204020203" pitchFamily="34" charset="0"/>
              </a:rPr>
              <a:t> </a:t>
            </a:r>
            <a:r>
              <a:rPr kumimoji="0" lang="en-US" sz="2000" b="0" i="0" u="none" strike="noStrike" kern="1200" cap="none" spc="0" normalizeH="0" baseline="0" noProof="0">
                <a:ln>
                  <a:noFill/>
                </a:ln>
                <a:solidFill>
                  <a:srgbClr val="161716"/>
                </a:solidFill>
                <a:effectLst/>
                <a:uLnTx/>
                <a:uFillTx/>
                <a:latin typeface="Segoe UI" panose="020B0502040204020203" pitchFamily="34" charset="0"/>
                <a:cs typeface="Segoe UI" panose="020B0502040204020203" pitchFamily="34" charset="0"/>
              </a:rPr>
              <a:t>to build and launch your early adopter program. </a:t>
            </a:r>
          </a:p>
          <a:p>
            <a:pPr marL="0" marR="0" lvl="0" indent="0" algn="l" defTabSz="914400" rtl="0" eaLnBrk="1" fontAlgn="auto" latinLnBrk="0" hangingPunct="1">
              <a:spcBef>
                <a:spcPts val="0"/>
              </a:spcBef>
              <a:spcAft>
                <a:spcPts val="600"/>
              </a:spcAft>
              <a:buClrTx/>
              <a:buSzTx/>
              <a:buFontTx/>
              <a:buNone/>
              <a:tabLst/>
              <a:defRPr/>
            </a:pPr>
            <a:endParaRPr kumimoji="0" lang="en-US" sz="2000" b="0" i="0" u="none" strike="noStrike" kern="1200" cap="none" spc="0" normalizeH="0" baseline="0" noProof="0">
              <a:ln>
                <a:noFill/>
              </a:ln>
              <a:solidFill>
                <a:srgbClr val="161716"/>
              </a:solidFill>
              <a:effectLst/>
              <a:uLnTx/>
              <a:uFillTx/>
              <a:latin typeface="Segoe UI" panose="020B0502040204020203" pitchFamily="34" charset="0"/>
              <a:cs typeface="Segoe UI" panose="020B0502040204020203" pitchFamily="34" charset="0"/>
            </a:endParaRPr>
          </a:p>
          <a:p>
            <a:pPr marL="0" marR="0" lvl="0" indent="0" algn="l" defTabSz="914400" rtl="0" eaLnBrk="1" fontAlgn="auto" latinLnBrk="0" hangingPunct="1">
              <a:spcBef>
                <a:spcPts val="0"/>
              </a:spcBef>
              <a:spcAft>
                <a:spcPts val="600"/>
              </a:spcAft>
              <a:buClrTx/>
              <a:buSzTx/>
              <a:buFontTx/>
              <a:buNone/>
              <a:tabLst/>
              <a:defRPr/>
            </a:pPr>
            <a:r>
              <a:rPr kumimoji="0" lang="en-US" sz="2000" b="0" i="0" u="none" strike="noStrike" kern="1200" cap="none" spc="0" normalizeH="0" baseline="0" noProof="0">
                <a:ln>
                  <a:noFill/>
                </a:ln>
                <a:solidFill>
                  <a:srgbClr val="161716"/>
                </a:solidFill>
                <a:effectLst/>
                <a:uLnTx/>
                <a:uFillTx/>
                <a:latin typeface="Segoe UI" panose="020B0502040204020203" pitchFamily="34" charset="0"/>
                <a:cs typeface="Segoe UI" panose="020B0502040204020203" pitchFamily="34" charset="0"/>
              </a:rPr>
              <a:t>The guide includes:</a:t>
            </a:r>
          </a:p>
          <a:p>
            <a:pPr marL="285750" marR="0" lvl="0" indent="-285750" algn="l" defTabSz="914400" rtl="0" eaLnBrk="1" fontAlgn="auto" latinLnBrk="0" hangingPunct="1">
              <a:spcBef>
                <a:spcPts val="0"/>
              </a:spcBef>
              <a:spcAft>
                <a:spcPts val="600"/>
              </a:spcAft>
              <a:buClrTx/>
              <a:buSzTx/>
              <a:buFont typeface="Courier New" panose="02070309020205020404" pitchFamily="49" charset="0"/>
              <a:buChar char="o"/>
              <a:tabLst/>
              <a:defRPr/>
            </a:pPr>
            <a:r>
              <a:rPr kumimoji="0" lang="en-US" sz="2000" b="0" i="0" u="none" strike="noStrike" kern="1200" cap="none" spc="0" normalizeH="0" baseline="0" noProof="0">
                <a:ln>
                  <a:noFill/>
                </a:ln>
                <a:solidFill>
                  <a:srgbClr val="161716"/>
                </a:solidFill>
                <a:effectLst/>
                <a:uLnTx/>
                <a:uFillTx/>
                <a:latin typeface="Segoe UI" panose="020B0502040204020203" pitchFamily="34" charset="0"/>
                <a:cs typeface="Segoe UI" panose="020B0502040204020203" pitchFamily="34" charset="0"/>
              </a:rPr>
              <a:t>Program timelines</a:t>
            </a:r>
          </a:p>
          <a:p>
            <a:pPr marL="285750" marR="0" lvl="0" indent="-285750" algn="l" defTabSz="914400" rtl="0" eaLnBrk="1" fontAlgn="auto" latinLnBrk="0" hangingPunct="1">
              <a:spcBef>
                <a:spcPts val="0"/>
              </a:spcBef>
              <a:spcAft>
                <a:spcPts val="600"/>
              </a:spcAft>
              <a:buClrTx/>
              <a:buSzTx/>
              <a:buFont typeface="Courier New" panose="02070309020205020404" pitchFamily="49" charset="0"/>
              <a:buChar char="o"/>
              <a:tabLst/>
              <a:defRPr/>
            </a:pPr>
            <a:r>
              <a:rPr kumimoji="0" lang="en-US" sz="2000" b="0" i="0" u="none" strike="noStrike" kern="1200" cap="none" spc="0" normalizeH="0" baseline="0" noProof="0">
                <a:ln>
                  <a:noFill/>
                </a:ln>
                <a:solidFill>
                  <a:srgbClr val="161716"/>
                </a:solidFill>
                <a:effectLst/>
                <a:uLnTx/>
                <a:uFillTx/>
                <a:latin typeface="Segoe UI" panose="020B0502040204020203" pitchFamily="34" charset="0"/>
                <a:cs typeface="Segoe UI" panose="020B0502040204020203" pitchFamily="34" charset="0"/>
              </a:rPr>
              <a:t>Communications and training samples</a:t>
            </a:r>
          </a:p>
          <a:p>
            <a:pPr marL="285750" marR="0" lvl="0" indent="-285750" algn="l" defTabSz="914400" rtl="0" eaLnBrk="1" fontAlgn="auto" latinLnBrk="0" hangingPunct="1">
              <a:spcBef>
                <a:spcPts val="0"/>
              </a:spcBef>
              <a:spcAft>
                <a:spcPts val="600"/>
              </a:spcAft>
              <a:buClrTx/>
              <a:buSzTx/>
              <a:buFont typeface="Courier New" panose="02070309020205020404" pitchFamily="49" charset="0"/>
              <a:buChar char="o"/>
              <a:tabLst/>
              <a:defRPr/>
            </a:pPr>
            <a:r>
              <a:rPr kumimoji="0" lang="en-US" sz="2000" b="0" i="0" u="none" strike="noStrike" kern="1200" cap="none" spc="0" normalizeH="0" baseline="0" noProof="0">
                <a:ln>
                  <a:noFill/>
                </a:ln>
                <a:solidFill>
                  <a:srgbClr val="161716"/>
                </a:solidFill>
                <a:effectLst/>
                <a:uLnTx/>
                <a:uFillTx/>
                <a:latin typeface="Segoe UI" panose="020B0502040204020203" pitchFamily="34" charset="0"/>
                <a:cs typeface="Segoe UI" panose="020B0502040204020203" pitchFamily="34" charset="0"/>
              </a:rPr>
              <a:t>Survey templates </a:t>
            </a:r>
          </a:p>
          <a:p>
            <a:pPr marL="285750" marR="0" lvl="0" indent="-285750" algn="l" defTabSz="914400" rtl="0" eaLnBrk="1" fontAlgn="auto" latinLnBrk="0" hangingPunct="1">
              <a:spcBef>
                <a:spcPts val="0"/>
              </a:spcBef>
              <a:spcAft>
                <a:spcPts val="600"/>
              </a:spcAft>
              <a:buClrTx/>
              <a:buSzTx/>
              <a:buFont typeface="Arial" panose="020B0604020202020204" pitchFamily="34" charset="0"/>
              <a:buChar char="•"/>
              <a:tabLst/>
              <a:defRPr/>
            </a:pPr>
            <a:endParaRPr kumimoji="0" lang="en-US" sz="1600" b="0" i="0" u="none" strike="noStrike" kern="1200" cap="none" spc="0" normalizeH="0" baseline="0" noProof="0">
              <a:ln>
                <a:noFill/>
              </a:ln>
              <a:solidFill>
                <a:srgbClr val="161716"/>
              </a:solidFill>
              <a:effectLst/>
              <a:uLnTx/>
              <a:uFillTx/>
              <a:latin typeface="Segoe UI" panose="020B0502040204020203" pitchFamily="34" charset="0"/>
              <a:cs typeface="Segoe UI" panose="020B0502040204020203" pitchFamily="34" charset="0"/>
            </a:endParaRPr>
          </a:p>
          <a:p>
            <a:pPr marL="0" marR="0" lvl="0" indent="0" algn="l" defTabSz="914400" rtl="0" eaLnBrk="1" fontAlgn="auto" latinLnBrk="0" hangingPunct="1">
              <a:spcBef>
                <a:spcPts val="0"/>
              </a:spcBef>
              <a:spcAft>
                <a:spcPts val="600"/>
              </a:spcAft>
              <a:buClrTx/>
              <a:buSzTx/>
              <a:buFontTx/>
              <a:buNone/>
              <a:tabLst/>
              <a:defRPr/>
            </a:pPr>
            <a:endParaRPr kumimoji="0" lang="en-US" sz="1600" b="0" i="0" u="none" strike="noStrike" kern="1200" cap="none" spc="0" normalizeH="0" baseline="0" noProof="0">
              <a:ln>
                <a:noFill/>
              </a:ln>
              <a:solidFill>
                <a:srgbClr val="161716"/>
              </a:solidFill>
              <a:effectLst/>
              <a:uLnTx/>
              <a:uFillTx/>
              <a:latin typeface="Segoe UI" panose="020B0502040204020203" pitchFamily="34" charset="0"/>
              <a:cs typeface="Segoe UI" panose="020B0502040204020203" pitchFamily="34" charset="0"/>
            </a:endParaRPr>
          </a:p>
        </p:txBody>
      </p:sp>
      <p:pic>
        <p:nvPicPr>
          <p:cNvPr id="2" name="Picture 1">
            <a:extLst>
              <a:ext uri="{FF2B5EF4-FFF2-40B4-BE49-F238E27FC236}">
                <a16:creationId xmlns:a16="http://schemas.microsoft.com/office/drawing/2014/main" id="{C693C545-CC34-4F56-95D8-F11E691EFF57}"/>
              </a:ext>
              <a:ext uri="{C183D7F6-B498-43B3-948B-1728B52AA6E4}">
                <adec:decorative xmlns:adec="http://schemas.microsoft.com/office/drawing/2017/decorative" val="1"/>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6382223" y="2202492"/>
            <a:ext cx="5314477" cy="2999752"/>
          </a:xfrm>
          <a:prstGeom prst="rect">
            <a:avLst/>
          </a:prstGeom>
          <a:effectLst>
            <a:outerShdw blurRad="50800" dist="38100" dir="8100000" algn="tr" rotWithShape="0">
              <a:prstClr val="black">
                <a:alpha val="26000"/>
              </a:prstClr>
            </a:outerShdw>
          </a:effectLst>
        </p:spPr>
      </p:pic>
    </p:spTree>
    <p:extLst>
      <p:ext uri="{BB962C8B-B14F-4D97-AF65-F5344CB8AC3E}">
        <p14:creationId xmlns:p14="http://schemas.microsoft.com/office/powerpoint/2010/main" val="22584683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AB107604-10E9-164E-A03D-58AF7E87EF9F}"/>
              </a:ext>
            </a:extLst>
          </p:cNvPr>
          <p:cNvSpPr>
            <a:spLocks noGrp="1"/>
          </p:cNvSpPr>
          <p:nvPr>
            <p:ph type="title"/>
          </p:nvPr>
        </p:nvSpPr>
        <p:spPr>
          <a:xfrm>
            <a:off x="0" y="200025"/>
            <a:ext cx="12192000" cy="1325563"/>
          </a:xfrm>
        </p:spPr>
        <p:txBody>
          <a:bodyPr>
            <a:normAutofit/>
          </a:bodyPr>
          <a:lstStyle/>
          <a:p>
            <a:pPr marL="822960" algn="ctr"/>
            <a:r>
              <a:rPr lang="en-US" sz="3600" dirty="0">
                <a:solidFill>
                  <a:srgbClr val="463668"/>
                </a:solidFill>
              </a:rPr>
              <a:t>The extended Microsoft Copilot family</a:t>
            </a:r>
          </a:p>
        </p:txBody>
      </p:sp>
      <p:pic>
        <p:nvPicPr>
          <p:cNvPr id="4" name="Picture 3" descr="Copilot icon">
            <a:extLst>
              <a:ext uri="{FF2B5EF4-FFF2-40B4-BE49-F238E27FC236}">
                <a16:creationId xmlns:a16="http://schemas.microsoft.com/office/drawing/2014/main" id="{17809549-6CDA-2C42-6132-83EE106C06F8}"/>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617620" y="506417"/>
            <a:ext cx="701279" cy="701279"/>
          </a:xfrm>
          <a:prstGeom prst="rect">
            <a:avLst/>
          </a:prstGeom>
        </p:spPr>
      </p:pic>
      <p:sp>
        <p:nvSpPr>
          <p:cNvPr id="5" name="Rectangle: Rounded Corners 4">
            <a:extLst>
              <a:ext uri="{FF2B5EF4-FFF2-40B4-BE49-F238E27FC236}">
                <a16:creationId xmlns:a16="http://schemas.microsoft.com/office/drawing/2014/main" id="{53E6184F-808D-ACFB-2B33-66BFB4E108AA}"/>
              </a:ext>
              <a:ext uri="{C183D7F6-B498-43B3-948B-1728B52AA6E4}">
                <adec:decorative xmlns:adec="http://schemas.microsoft.com/office/drawing/2017/decorative" val="0"/>
              </a:ext>
            </a:extLst>
          </p:cNvPr>
          <p:cNvSpPr>
            <a:spLocks noChangeAspect="1"/>
          </p:cNvSpPr>
          <p:nvPr/>
        </p:nvSpPr>
        <p:spPr bwMode="auto">
          <a:xfrm>
            <a:off x="4326276" y="1712154"/>
            <a:ext cx="3425072" cy="640036"/>
          </a:xfrm>
          <a:prstGeom prst="roundRect">
            <a:avLst/>
          </a:prstGeom>
          <a:gradFill>
            <a:gsLst>
              <a:gs pos="0">
                <a:srgbClr val="8661C5"/>
              </a:gs>
              <a:gs pos="100000">
                <a:srgbClr val="BF3CC4"/>
              </a:gs>
            </a:gsLst>
            <a:lin ang="2700000" scaled="0"/>
          </a:gradFill>
          <a:ln w="9525" cap="flat" cmpd="sng" algn="ctr">
            <a:noFill/>
            <a:prstDash val="solid"/>
            <a:headEnd type="none" w="med" len="med"/>
            <a:tailEnd type="none" w="med" len="med"/>
          </a:ln>
          <a:effectLst>
            <a:outerShdw blurRad="63500" dist="63500" dir="2700000" algn="tl" rotWithShape="0">
              <a:srgbClr val="737373">
                <a:alpha val="20000"/>
              </a:srgbClr>
            </a:outerShd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schemeClr val="bg1"/>
                </a:solidFill>
                <a:effectLst/>
                <a:uLnTx/>
                <a:uFillTx/>
                <a:latin typeface="Segoe UI Semibold"/>
                <a:ea typeface="+mn-ea"/>
                <a:cs typeface="Segoe UI" panose="020B0502040204020203" pitchFamily="34" charset="0"/>
              </a:rPr>
              <a:t>Azure &amp; AI</a:t>
            </a:r>
          </a:p>
        </p:txBody>
      </p:sp>
      <p:sp>
        <p:nvSpPr>
          <p:cNvPr id="12" name="Right Brace 11" descr="Bracket connecting Azure &amp; AI to Copilot and OpenAI.">
            <a:extLst>
              <a:ext uri="{FF2B5EF4-FFF2-40B4-BE49-F238E27FC236}">
                <a16:creationId xmlns:a16="http://schemas.microsoft.com/office/drawing/2014/main" id="{0A3456A2-151C-CBA0-AA2A-022FFAA43950}"/>
              </a:ext>
            </a:extLst>
          </p:cNvPr>
          <p:cNvSpPr/>
          <p:nvPr/>
        </p:nvSpPr>
        <p:spPr>
          <a:xfrm rot="16200000">
            <a:off x="5810212" y="-2598289"/>
            <a:ext cx="457200" cy="10607040"/>
          </a:xfrm>
          <a:prstGeom prst="rightBrace">
            <a:avLst/>
          </a:prstGeom>
          <a:ln w="31750">
            <a:solidFill>
              <a:srgbClr val="8661C5"/>
            </a:solidFill>
            <a:headEnd type="none" w="lg" len="med"/>
            <a:tailEnd type="none" w="lg" len="med"/>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Segoe UI"/>
              <a:ea typeface="+mn-ea"/>
              <a:cs typeface="+mn-cs"/>
            </a:endParaRPr>
          </a:p>
        </p:txBody>
      </p:sp>
      <p:sp>
        <p:nvSpPr>
          <p:cNvPr id="7" name="Rectangle: Rounded Corners 6">
            <a:extLst>
              <a:ext uri="{FF2B5EF4-FFF2-40B4-BE49-F238E27FC236}">
                <a16:creationId xmlns:a16="http://schemas.microsoft.com/office/drawing/2014/main" id="{B93EFE6D-FB82-0BB7-98E7-6BB7413D9828}"/>
              </a:ext>
              <a:ext uri="{C183D7F6-B498-43B3-948B-1728B52AA6E4}">
                <adec:decorative xmlns:adec="http://schemas.microsoft.com/office/drawing/2017/decorative" val="0"/>
              </a:ext>
            </a:extLst>
          </p:cNvPr>
          <p:cNvSpPr>
            <a:spLocks noChangeAspect="1"/>
          </p:cNvSpPr>
          <p:nvPr/>
        </p:nvSpPr>
        <p:spPr bwMode="auto">
          <a:xfrm>
            <a:off x="298514" y="3007382"/>
            <a:ext cx="7299490" cy="640036"/>
          </a:xfrm>
          <a:prstGeom prst="roundRect">
            <a:avLst/>
          </a:prstGeom>
          <a:gradFill>
            <a:gsLst>
              <a:gs pos="0">
                <a:srgbClr val="8661C5"/>
              </a:gs>
              <a:gs pos="100000">
                <a:srgbClr val="BF3CC4"/>
              </a:gs>
            </a:gsLst>
            <a:lin ang="2700000" scaled="0"/>
          </a:gradFill>
          <a:ln w="9525" cap="flat" cmpd="sng" algn="ctr">
            <a:noFill/>
            <a:prstDash val="solid"/>
            <a:headEnd type="none" w="med" len="med"/>
            <a:tailEnd type="none" w="med" len="med"/>
          </a:ln>
          <a:effectLst>
            <a:outerShdw blurRad="63500" dist="63500" dir="2700000" algn="tl" rotWithShape="0">
              <a:srgbClr val="737373">
                <a:alpha val="20000"/>
              </a:srgbClr>
            </a:outerShd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a:ln>
                  <a:noFill/>
                </a:ln>
                <a:solidFill>
                  <a:schemeClr val="bg1"/>
                </a:solidFill>
                <a:effectLst/>
                <a:uLnTx/>
                <a:uFillTx/>
                <a:latin typeface="Segoe UI Semibold"/>
                <a:ea typeface="+mn-ea"/>
                <a:cs typeface="Segoe UI" panose="020B0502040204020203" pitchFamily="34" charset="0"/>
              </a:rPr>
              <a:t>Copilot</a:t>
            </a:r>
          </a:p>
        </p:txBody>
      </p:sp>
      <p:grpSp>
        <p:nvGrpSpPr>
          <p:cNvPr id="2" name="Group 1" descr="Grouping of Power Platform, Dynamics 365, Microsoft 365, Security, Windows, Bing and GitHub underneath &quot;Copilot&quot;.">
            <a:extLst>
              <a:ext uri="{FF2B5EF4-FFF2-40B4-BE49-F238E27FC236}">
                <a16:creationId xmlns:a16="http://schemas.microsoft.com/office/drawing/2014/main" id="{3FDA7461-D0B8-433B-9801-4B0761D55F02}"/>
              </a:ext>
            </a:extLst>
          </p:cNvPr>
          <p:cNvGrpSpPr/>
          <p:nvPr/>
        </p:nvGrpSpPr>
        <p:grpSpPr>
          <a:xfrm>
            <a:off x="175774" y="3842859"/>
            <a:ext cx="7417916" cy="1780047"/>
            <a:chOff x="175774" y="3842859"/>
            <a:chExt cx="7417916" cy="1780047"/>
          </a:xfrm>
        </p:grpSpPr>
        <p:sp>
          <p:nvSpPr>
            <p:cNvPr id="11" name="Rectangle: Rounded Corners 10">
              <a:extLst>
                <a:ext uri="{FF2B5EF4-FFF2-40B4-BE49-F238E27FC236}">
                  <a16:creationId xmlns:a16="http://schemas.microsoft.com/office/drawing/2014/main" id="{50EB7798-F2BC-473F-699B-108D816E4BAE}"/>
                </a:ext>
                <a:ext uri="{C183D7F6-B498-43B3-948B-1728B52AA6E4}">
                  <adec:decorative xmlns:adec="http://schemas.microsoft.com/office/drawing/2017/decorative" val="1"/>
                </a:ext>
              </a:extLst>
            </p:cNvPr>
            <p:cNvSpPr/>
            <p:nvPr/>
          </p:nvSpPr>
          <p:spPr>
            <a:xfrm>
              <a:off x="294200" y="3842859"/>
              <a:ext cx="7299490" cy="1780047"/>
            </a:xfrm>
            <a:prstGeom prst="roundRect">
              <a:avLst>
                <a:gd name="adj" fmla="val 737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0" name="Picture 29" descr="GitHub icon.">
              <a:extLst>
                <a:ext uri="{FF2B5EF4-FFF2-40B4-BE49-F238E27FC236}">
                  <a16:creationId xmlns:a16="http://schemas.microsoft.com/office/drawing/2014/main" id="{235409EE-BDFC-98F6-C35C-64C960606B82}"/>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6331878" y="4103783"/>
              <a:ext cx="897748" cy="717249"/>
            </a:xfrm>
            <a:prstGeom prst="rect">
              <a:avLst/>
            </a:prstGeom>
          </p:spPr>
        </p:pic>
        <p:sp>
          <p:nvSpPr>
            <p:cNvPr id="31" name="TextBox 30">
              <a:extLst>
                <a:ext uri="{FF2B5EF4-FFF2-40B4-BE49-F238E27FC236}">
                  <a16:creationId xmlns:a16="http://schemas.microsoft.com/office/drawing/2014/main" id="{27AAA56E-591A-617C-5661-F3E18739B0A9}"/>
                </a:ext>
              </a:extLst>
            </p:cNvPr>
            <p:cNvSpPr txBox="1"/>
            <p:nvPr/>
          </p:nvSpPr>
          <p:spPr>
            <a:xfrm>
              <a:off x="6150146" y="5130653"/>
              <a:ext cx="1312012"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Segoe UI"/>
                  <a:ea typeface="+mn-ea"/>
                  <a:cs typeface="+mn-cs"/>
                </a:rPr>
                <a:t>GitHub</a:t>
              </a:r>
            </a:p>
          </p:txBody>
        </p:sp>
        <p:pic>
          <p:nvPicPr>
            <p:cNvPr id="1028" name="Picture 4" descr="Bing icon">
              <a:extLst>
                <a:ext uri="{FF2B5EF4-FFF2-40B4-BE49-F238E27FC236}">
                  <a16:creationId xmlns:a16="http://schemas.microsoft.com/office/drawing/2014/main" id="{4BB386E8-7DA4-E7F6-9BCA-74E19E89931F}"/>
                </a:ext>
              </a:extLst>
            </p:cNvPr>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5565564" y="4055219"/>
              <a:ext cx="522330" cy="788974"/>
            </a:xfrm>
            <a:prstGeom prst="rect">
              <a:avLst/>
            </a:prstGeom>
            <a:noFill/>
            <a:extLst>
              <a:ext uri="{909E8E84-426E-40DD-AFC4-6F175D3DCCD1}">
                <a14:hiddenFill xmlns:a14="http://schemas.microsoft.com/office/drawing/2010/main">
                  <a:solidFill>
                    <a:srgbClr val="FFFFFF"/>
                  </a:solidFill>
                </a14:hiddenFill>
              </a:ext>
            </a:extLst>
          </p:spPr>
        </p:pic>
        <p:sp>
          <p:nvSpPr>
            <p:cNvPr id="33" name="TextBox 32">
              <a:extLst>
                <a:ext uri="{FF2B5EF4-FFF2-40B4-BE49-F238E27FC236}">
                  <a16:creationId xmlns:a16="http://schemas.microsoft.com/office/drawing/2014/main" id="{59842E5A-CB55-94D8-1774-A9BCF67B713F}"/>
                </a:ext>
              </a:extLst>
            </p:cNvPr>
            <p:cNvSpPr txBox="1"/>
            <p:nvPr/>
          </p:nvSpPr>
          <p:spPr>
            <a:xfrm>
              <a:off x="5170723" y="5128062"/>
              <a:ext cx="1312012"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Segoe UI"/>
                  <a:ea typeface="+mn-ea"/>
                  <a:cs typeface="+mn-cs"/>
                </a:rPr>
                <a:t>Bing</a:t>
              </a:r>
            </a:p>
          </p:txBody>
        </p:sp>
        <p:pic>
          <p:nvPicPr>
            <p:cNvPr id="1030" name="Picture 6" descr="Windows icon">
              <a:extLst>
                <a:ext uri="{FF2B5EF4-FFF2-40B4-BE49-F238E27FC236}">
                  <a16:creationId xmlns:a16="http://schemas.microsoft.com/office/drawing/2014/main" id="{AE2553FF-9DA2-DA79-A22E-B1959FE6FB1E}"/>
                </a:ext>
              </a:extLst>
            </p:cNvPr>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4529004" y="4151856"/>
              <a:ext cx="643132" cy="643132"/>
            </a:xfrm>
            <a:prstGeom prst="rect">
              <a:avLst/>
            </a:prstGeom>
            <a:noFill/>
            <a:extLst>
              <a:ext uri="{909E8E84-426E-40DD-AFC4-6F175D3DCCD1}">
                <a14:hiddenFill xmlns:a14="http://schemas.microsoft.com/office/drawing/2010/main">
                  <a:solidFill>
                    <a:srgbClr val="FFFFFF"/>
                  </a:solidFill>
                </a14:hiddenFill>
              </a:ext>
            </a:extLst>
          </p:spPr>
        </p:pic>
        <p:sp>
          <p:nvSpPr>
            <p:cNvPr id="34" name="TextBox 33">
              <a:extLst>
                <a:ext uri="{FF2B5EF4-FFF2-40B4-BE49-F238E27FC236}">
                  <a16:creationId xmlns:a16="http://schemas.microsoft.com/office/drawing/2014/main" id="{8F371BE0-F834-E0E5-655E-4A47D34C9D9C}"/>
                </a:ext>
              </a:extLst>
            </p:cNvPr>
            <p:cNvSpPr txBox="1"/>
            <p:nvPr/>
          </p:nvSpPr>
          <p:spPr>
            <a:xfrm>
              <a:off x="4191300" y="5129894"/>
              <a:ext cx="1312012"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Segoe UI"/>
                  <a:ea typeface="+mn-ea"/>
                  <a:cs typeface="+mn-cs"/>
                </a:rPr>
                <a:t>Windows</a:t>
              </a:r>
            </a:p>
          </p:txBody>
        </p:sp>
        <p:pic>
          <p:nvPicPr>
            <p:cNvPr id="1032" name="Picture 8" descr="Microsoft Security icon">
              <a:extLst>
                <a:ext uri="{FF2B5EF4-FFF2-40B4-BE49-F238E27FC236}">
                  <a16:creationId xmlns:a16="http://schemas.microsoft.com/office/drawing/2014/main" id="{47AF23ED-8E9A-6C28-DD91-B54663CDADBC}"/>
                </a:ext>
              </a:extLst>
            </p:cNvPr>
            <p:cNvPicPr>
              <a:picLocks noChangeAspect="1" noChangeArrowheads="1"/>
            </p:cNvPicPr>
            <p:nvPr/>
          </p:nvPicPr>
          <p:blipFill>
            <a:blip r:embed="rId7" cstate="screen">
              <a:extLst>
                <a:ext uri="{28A0092B-C50C-407E-A947-70E740481C1C}">
                  <a14:useLocalDpi xmlns:a14="http://schemas.microsoft.com/office/drawing/2010/main"/>
                </a:ext>
              </a:extLst>
            </a:blip>
            <a:srcRect/>
            <a:stretch>
              <a:fillRect/>
            </a:stretch>
          </p:blipFill>
          <p:spPr bwMode="auto">
            <a:xfrm>
              <a:off x="3480731" y="4109472"/>
              <a:ext cx="672725" cy="706582"/>
            </a:xfrm>
            <a:prstGeom prst="rect">
              <a:avLst/>
            </a:prstGeom>
            <a:noFill/>
            <a:extLst>
              <a:ext uri="{909E8E84-426E-40DD-AFC4-6F175D3DCCD1}">
                <a14:hiddenFill xmlns:a14="http://schemas.microsoft.com/office/drawing/2010/main">
                  <a:solidFill>
                    <a:srgbClr val="FFFFFF"/>
                  </a:solidFill>
                </a14:hiddenFill>
              </a:ext>
            </a:extLst>
          </p:spPr>
        </p:pic>
        <p:sp>
          <p:nvSpPr>
            <p:cNvPr id="35" name="TextBox 34">
              <a:extLst>
                <a:ext uri="{FF2B5EF4-FFF2-40B4-BE49-F238E27FC236}">
                  <a16:creationId xmlns:a16="http://schemas.microsoft.com/office/drawing/2014/main" id="{3CC4EEB9-CAAA-5EC6-F931-729842E7A3BD}"/>
                </a:ext>
              </a:extLst>
            </p:cNvPr>
            <p:cNvSpPr txBox="1"/>
            <p:nvPr/>
          </p:nvSpPr>
          <p:spPr>
            <a:xfrm>
              <a:off x="3142717" y="5129940"/>
              <a:ext cx="1312012"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Segoe UI"/>
                  <a:ea typeface="+mn-ea"/>
                  <a:cs typeface="+mn-cs"/>
                </a:rPr>
                <a:t>Security</a:t>
              </a:r>
            </a:p>
          </p:txBody>
        </p:sp>
        <p:pic>
          <p:nvPicPr>
            <p:cNvPr id="1034" name="Picture 10" descr="Microsoft 365 suite icon">
              <a:extLst>
                <a:ext uri="{FF2B5EF4-FFF2-40B4-BE49-F238E27FC236}">
                  <a16:creationId xmlns:a16="http://schemas.microsoft.com/office/drawing/2014/main" id="{7B95C95C-F954-1407-CA9D-91A4BD8F9257}"/>
                </a:ext>
              </a:extLst>
            </p:cNvPr>
            <p:cNvPicPr>
              <a:picLocks noChangeAspect="1" noChangeArrowheads="1"/>
            </p:cNvPicPr>
            <p:nvPr/>
          </p:nvPicPr>
          <p:blipFill>
            <a:blip r:embed="rId8" cstate="screen">
              <a:extLst>
                <a:ext uri="{28A0092B-C50C-407E-A947-70E740481C1C}">
                  <a14:useLocalDpi xmlns:a14="http://schemas.microsoft.com/office/drawing/2010/main"/>
                </a:ext>
              </a:extLst>
            </a:blip>
            <a:srcRect/>
            <a:stretch>
              <a:fillRect/>
            </a:stretch>
          </p:blipFill>
          <p:spPr bwMode="auto">
            <a:xfrm>
              <a:off x="2454139" y="4074143"/>
              <a:ext cx="706833" cy="777240"/>
            </a:xfrm>
            <a:prstGeom prst="rect">
              <a:avLst/>
            </a:prstGeom>
            <a:noFill/>
            <a:extLst>
              <a:ext uri="{909E8E84-426E-40DD-AFC4-6F175D3DCCD1}">
                <a14:hiddenFill xmlns:a14="http://schemas.microsoft.com/office/drawing/2010/main">
                  <a:solidFill>
                    <a:srgbClr val="FFFFFF"/>
                  </a:solidFill>
                </a14:hiddenFill>
              </a:ext>
            </a:extLst>
          </p:spPr>
        </p:pic>
        <p:sp>
          <p:nvSpPr>
            <p:cNvPr id="36" name="TextBox 35">
              <a:extLst>
                <a:ext uri="{FF2B5EF4-FFF2-40B4-BE49-F238E27FC236}">
                  <a16:creationId xmlns:a16="http://schemas.microsoft.com/office/drawing/2014/main" id="{B2C8AFFF-0330-6ED1-7F6A-422E24C506B0}"/>
                </a:ext>
              </a:extLst>
            </p:cNvPr>
            <p:cNvSpPr txBox="1"/>
            <p:nvPr/>
          </p:nvSpPr>
          <p:spPr>
            <a:xfrm>
              <a:off x="2126082" y="5130229"/>
              <a:ext cx="1312012"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Segoe UI"/>
                  <a:ea typeface="+mn-ea"/>
                  <a:cs typeface="+mn-cs"/>
                </a:rPr>
                <a:t>M365</a:t>
              </a:r>
            </a:p>
          </p:txBody>
        </p:sp>
        <p:pic>
          <p:nvPicPr>
            <p:cNvPr id="40" name="Graphic 39" descr="Dynamics 365 icon">
              <a:extLst>
                <a:ext uri="{FF2B5EF4-FFF2-40B4-BE49-F238E27FC236}">
                  <a16:creationId xmlns:a16="http://schemas.microsoft.com/office/drawing/2014/main" id="{275B1FB7-1F87-4F76-444E-D0687220C876}"/>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1384668" y="4081642"/>
              <a:ext cx="777240" cy="777240"/>
            </a:xfrm>
            <a:prstGeom prst="rect">
              <a:avLst/>
            </a:prstGeom>
          </p:spPr>
        </p:pic>
        <p:sp>
          <p:nvSpPr>
            <p:cNvPr id="41" name="TextBox 40">
              <a:extLst>
                <a:ext uri="{FF2B5EF4-FFF2-40B4-BE49-F238E27FC236}">
                  <a16:creationId xmlns:a16="http://schemas.microsoft.com/office/drawing/2014/main" id="{622D8375-B01E-7497-6847-D5CE32320F3B}"/>
                </a:ext>
              </a:extLst>
            </p:cNvPr>
            <p:cNvSpPr txBox="1"/>
            <p:nvPr/>
          </p:nvSpPr>
          <p:spPr>
            <a:xfrm>
              <a:off x="1128022" y="5130229"/>
              <a:ext cx="1312012" cy="246221"/>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Segoe UI"/>
                  <a:ea typeface="+mn-ea"/>
                  <a:cs typeface="+mn-cs"/>
                </a:rPr>
                <a:t>D365</a:t>
              </a:r>
            </a:p>
          </p:txBody>
        </p:sp>
        <p:pic>
          <p:nvPicPr>
            <p:cNvPr id="1040" name="Picture 16" descr="Power Platform icon">
              <a:extLst>
                <a:ext uri="{FF2B5EF4-FFF2-40B4-BE49-F238E27FC236}">
                  <a16:creationId xmlns:a16="http://schemas.microsoft.com/office/drawing/2014/main" id="{A5972551-B4EB-B51F-7780-5E5DC1DBCC01}"/>
                </a:ext>
              </a:extLst>
            </p:cNvPr>
            <p:cNvPicPr>
              <a:picLocks noChangeAspect="1" noChangeArrowheads="1"/>
            </p:cNvPicPr>
            <p:nvPr/>
          </p:nvPicPr>
          <p:blipFill rotWithShape="1">
            <a:blip r:embed="rId11" cstate="screen">
              <a:extLst>
                <a:ext uri="{28A0092B-C50C-407E-A947-70E740481C1C}">
                  <a14:useLocalDpi xmlns:a14="http://schemas.microsoft.com/office/drawing/2010/main"/>
                </a:ext>
              </a:extLst>
            </a:blip>
            <a:srcRect l="37090" t="12314" r="31065" b="20658"/>
            <a:stretch/>
          </p:blipFill>
          <p:spPr bwMode="auto">
            <a:xfrm>
              <a:off x="463404" y="3981845"/>
              <a:ext cx="910765" cy="905335"/>
            </a:xfrm>
            <a:prstGeom prst="rect">
              <a:avLst/>
            </a:prstGeom>
            <a:noFill/>
            <a:extLst>
              <a:ext uri="{909E8E84-426E-40DD-AFC4-6F175D3DCCD1}">
                <a14:hiddenFill xmlns:a14="http://schemas.microsoft.com/office/drawing/2010/main">
                  <a:solidFill>
                    <a:srgbClr val="FFFFFF"/>
                  </a:solidFill>
                </a14:hiddenFill>
              </a:ext>
            </a:extLst>
          </p:spPr>
        </p:pic>
        <p:sp>
          <p:nvSpPr>
            <p:cNvPr id="42" name="TextBox 41">
              <a:extLst>
                <a:ext uri="{FF2B5EF4-FFF2-40B4-BE49-F238E27FC236}">
                  <a16:creationId xmlns:a16="http://schemas.microsoft.com/office/drawing/2014/main" id="{7F4C2CF6-ACA7-5CBA-C0DB-6DD2D65B1842}"/>
                </a:ext>
              </a:extLst>
            </p:cNvPr>
            <p:cNvSpPr txBox="1"/>
            <p:nvPr/>
          </p:nvSpPr>
          <p:spPr>
            <a:xfrm>
              <a:off x="175774" y="4992706"/>
              <a:ext cx="1312012" cy="4924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Segoe UI"/>
                  <a:ea typeface="+mn-ea"/>
                  <a:cs typeface="+mn-cs"/>
                </a:rPr>
                <a:t>Power Platform</a:t>
              </a:r>
            </a:p>
          </p:txBody>
        </p:sp>
      </p:grpSp>
      <p:sp>
        <p:nvSpPr>
          <p:cNvPr id="8" name="Rectangle: Rounded Corners 7">
            <a:extLst>
              <a:ext uri="{FF2B5EF4-FFF2-40B4-BE49-F238E27FC236}">
                <a16:creationId xmlns:a16="http://schemas.microsoft.com/office/drawing/2014/main" id="{B46F48C5-1EBC-CFD2-8DE5-6DFD7F9EA443}"/>
              </a:ext>
              <a:ext uri="{C183D7F6-B498-43B3-948B-1728B52AA6E4}">
                <adec:decorative xmlns:adec="http://schemas.microsoft.com/office/drawing/2017/decorative" val="0"/>
              </a:ext>
            </a:extLst>
          </p:cNvPr>
          <p:cNvSpPr>
            <a:spLocks noChangeAspect="1"/>
          </p:cNvSpPr>
          <p:nvPr/>
        </p:nvSpPr>
        <p:spPr bwMode="auto">
          <a:xfrm>
            <a:off x="8182466" y="3007382"/>
            <a:ext cx="3571188" cy="640036"/>
          </a:xfrm>
          <a:prstGeom prst="roundRect">
            <a:avLst/>
          </a:prstGeom>
          <a:gradFill>
            <a:gsLst>
              <a:gs pos="0">
                <a:srgbClr val="8661C5"/>
              </a:gs>
              <a:gs pos="100000">
                <a:srgbClr val="BF3CC4"/>
              </a:gs>
            </a:gsLst>
            <a:lin ang="2700000" scaled="0"/>
          </a:gradFill>
          <a:ln w="9525" cap="flat" cmpd="sng" algn="ctr">
            <a:noFill/>
            <a:prstDash val="solid"/>
            <a:headEnd type="none" w="med" len="med"/>
            <a:tailEnd type="none" w="med" len="med"/>
          </a:ln>
          <a:effectLst>
            <a:outerShdw blurRad="63500" dist="63500" dir="2700000" algn="tl" rotWithShape="0">
              <a:srgbClr val="737373">
                <a:alpha val="20000"/>
              </a:srgbClr>
            </a:outerShd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a:ln>
                  <a:noFill/>
                </a:ln>
                <a:solidFill>
                  <a:schemeClr val="bg1"/>
                </a:solidFill>
                <a:effectLst/>
                <a:uLnTx/>
                <a:uFillTx/>
                <a:latin typeface="Segoe UI Semibold"/>
                <a:ea typeface="+mn-ea"/>
                <a:cs typeface="Segoe UI" panose="020B0502040204020203" pitchFamily="34" charset="0"/>
              </a:rPr>
              <a:t>OpenAI</a:t>
            </a:r>
          </a:p>
        </p:txBody>
      </p:sp>
      <p:grpSp>
        <p:nvGrpSpPr>
          <p:cNvPr id="6" name="Group 5" descr="Grouping of Azure OpenAI Service and Cognitive Services under OpenAI.">
            <a:extLst>
              <a:ext uri="{FF2B5EF4-FFF2-40B4-BE49-F238E27FC236}">
                <a16:creationId xmlns:a16="http://schemas.microsoft.com/office/drawing/2014/main" id="{F6EADC15-6D54-A3BB-3671-60773A2D2BBB}"/>
              </a:ext>
            </a:extLst>
          </p:cNvPr>
          <p:cNvGrpSpPr/>
          <p:nvPr/>
        </p:nvGrpSpPr>
        <p:grpSpPr>
          <a:xfrm>
            <a:off x="8178152" y="3844639"/>
            <a:ext cx="3571188" cy="1780047"/>
            <a:chOff x="8178152" y="3844639"/>
            <a:chExt cx="3571188" cy="1780047"/>
          </a:xfrm>
        </p:grpSpPr>
        <p:sp>
          <p:nvSpPr>
            <p:cNvPr id="10" name="Rectangle: Rounded Corners 9">
              <a:extLst>
                <a:ext uri="{FF2B5EF4-FFF2-40B4-BE49-F238E27FC236}">
                  <a16:creationId xmlns:a16="http://schemas.microsoft.com/office/drawing/2014/main" id="{68F74ADC-FE82-5BAE-833A-33A5BC9E7D3F}"/>
                </a:ext>
                <a:ext uri="{C183D7F6-B498-43B3-948B-1728B52AA6E4}">
                  <adec:decorative xmlns:adec="http://schemas.microsoft.com/office/drawing/2017/decorative" val="1"/>
                </a:ext>
              </a:extLst>
            </p:cNvPr>
            <p:cNvSpPr/>
            <p:nvPr/>
          </p:nvSpPr>
          <p:spPr>
            <a:xfrm>
              <a:off x="8178152" y="3844639"/>
              <a:ext cx="3571188" cy="1780047"/>
            </a:xfrm>
            <a:prstGeom prst="roundRect">
              <a:avLst>
                <a:gd name="adj" fmla="val 737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 name="Graphic 22" descr="Cognitive services icon">
              <a:extLst>
                <a:ext uri="{FF2B5EF4-FFF2-40B4-BE49-F238E27FC236}">
                  <a16:creationId xmlns:a16="http://schemas.microsoft.com/office/drawing/2014/main" id="{F7AA9D15-0AB0-6CC2-B172-0470624A0683}"/>
                </a:ext>
                <a:ext uri="{C183D7F6-B498-43B3-948B-1728B52AA6E4}">
                  <adec:decorative xmlns:adec="http://schemas.microsoft.com/office/drawing/2017/decorative" val="0"/>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0348386" y="3996731"/>
              <a:ext cx="914400" cy="914400"/>
            </a:xfrm>
            <a:prstGeom prst="rect">
              <a:avLst/>
            </a:prstGeom>
            <a:effectLst/>
          </p:spPr>
        </p:pic>
        <p:sp>
          <p:nvSpPr>
            <p:cNvPr id="24" name="TextBox 23">
              <a:extLst>
                <a:ext uri="{FF2B5EF4-FFF2-40B4-BE49-F238E27FC236}">
                  <a16:creationId xmlns:a16="http://schemas.microsoft.com/office/drawing/2014/main" id="{1E9B3659-6608-EC5C-64BB-27D79BD2A162}"/>
                </a:ext>
              </a:extLst>
            </p:cNvPr>
            <p:cNvSpPr txBox="1"/>
            <p:nvPr/>
          </p:nvSpPr>
          <p:spPr>
            <a:xfrm>
              <a:off x="10202271" y="4994390"/>
              <a:ext cx="1206631" cy="4924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Segoe UI"/>
                  <a:ea typeface="+mn-ea"/>
                  <a:cs typeface="+mn-cs"/>
                </a:rPr>
                <a:t>Cognitive Services</a:t>
              </a:r>
            </a:p>
          </p:txBody>
        </p:sp>
        <p:sp>
          <p:nvSpPr>
            <p:cNvPr id="26" name="TextBox 25">
              <a:extLst>
                <a:ext uri="{FF2B5EF4-FFF2-40B4-BE49-F238E27FC236}">
                  <a16:creationId xmlns:a16="http://schemas.microsoft.com/office/drawing/2014/main" id="{BBE1BE31-75ED-32D2-BE10-C526E3F5E35B}"/>
                </a:ext>
              </a:extLst>
            </p:cNvPr>
            <p:cNvSpPr txBox="1"/>
            <p:nvPr/>
          </p:nvSpPr>
          <p:spPr>
            <a:xfrm>
              <a:off x="8528774" y="5000157"/>
              <a:ext cx="1312012" cy="4924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Segoe UI"/>
                  <a:ea typeface="+mn-ea"/>
                  <a:cs typeface="+mn-cs"/>
                </a:rPr>
                <a:t>Azure OpenAI Service</a:t>
              </a:r>
            </a:p>
          </p:txBody>
        </p:sp>
        <p:pic>
          <p:nvPicPr>
            <p:cNvPr id="39" name="Graphic 38" descr="OpenAI icon">
              <a:extLst>
                <a:ext uri="{FF2B5EF4-FFF2-40B4-BE49-F238E27FC236}">
                  <a16:creationId xmlns:a16="http://schemas.microsoft.com/office/drawing/2014/main" id="{2C75EFFA-4F28-5EBA-AF8B-2E2D3FB839D8}"/>
                </a:ext>
              </a:extLst>
            </p:cNvPr>
            <p:cNvPicPr>
              <a:picLocks noChangeAspect="1"/>
            </p:cNvPicPr>
            <p:nvPr/>
          </p:nvPicPr>
          <p:blipFill rotWithShape="1">
            <a:blip r:embed="rId14" cstate="screen">
              <a:extLst>
                <a:ext uri="{28A0092B-C50C-407E-A947-70E740481C1C}">
                  <a14:useLocalDpi xmlns:a14="http://schemas.microsoft.com/office/drawing/2010/main"/>
                </a:ext>
                <a:ext uri="{96DAC541-7B7A-43D3-8B79-37D633B846F1}">
                  <asvg:svgBlip xmlns:asvg="http://schemas.microsoft.com/office/drawing/2016/SVG/main" r:embed="rId15"/>
                </a:ext>
              </a:extLst>
            </a:blip>
            <a:srcRect r="71736"/>
            <a:stretch/>
          </p:blipFill>
          <p:spPr>
            <a:xfrm>
              <a:off x="8785800" y="4081091"/>
              <a:ext cx="794845" cy="762630"/>
            </a:xfrm>
            <a:prstGeom prst="rect">
              <a:avLst/>
            </a:prstGeom>
          </p:spPr>
        </p:pic>
      </p:grpSp>
    </p:spTree>
    <p:extLst>
      <p:ext uri="{BB962C8B-B14F-4D97-AF65-F5344CB8AC3E}">
        <p14:creationId xmlns:p14="http://schemas.microsoft.com/office/powerpoint/2010/main" val="8229355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2">
            <a:extLst>
              <a:ext uri="{FF2B5EF4-FFF2-40B4-BE49-F238E27FC236}">
                <a16:creationId xmlns:a16="http://schemas.microsoft.com/office/drawing/2014/main" id="{859F4FD4-6D78-7540-99AA-A56EBBE66FE6}"/>
              </a:ext>
            </a:extLst>
          </p:cNvPr>
          <p:cNvSpPr txBox="1">
            <a:spLocks noGrp="1"/>
          </p:cNvSpPr>
          <p:nvPr>
            <p:ph type="title" idx="4294967295"/>
          </p:nvPr>
        </p:nvSpPr>
        <p:spPr>
          <a:xfrm>
            <a:off x="400687" y="639633"/>
            <a:ext cx="11474450" cy="497872"/>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GB" sz="3600" b="0" i="0" u="none" strike="noStrike" kern="1200" cap="none" spc="0" normalizeH="0" baseline="0" noProof="0" dirty="0">
                <a:ln>
                  <a:noFill/>
                </a:ln>
                <a:solidFill>
                  <a:srgbClr val="463668"/>
                </a:solidFill>
                <a:effectLst/>
                <a:uLnTx/>
                <a:uFillTx/>
                <a:latin typeface="Segoe UI Semibold" panose="020B0402040204020203" pitchFamily="34" charset="0"/>
                <a:ea typeface="+mj-ea"/>
                <a:cs typeface="Segoe UI Semibold" panose="020B0402040204020203" pitchFamily="34" charset="0"/>
              </a:rPr>
              <a:t>Champions program planning checklist</a:t>
            </a:r>
          </a:p>
        </p:txBody>
      </p:sp>
      <p:sp>
        <p:nvSpPr>
          <p:cNvPr id="7" name="Text Placeholder 2">
            <a:extLst>
              <a:ext uri="{FF2B5EF4-FFF2-40B4-BE49-F238E27FC236}">
                <a16:creationId xmlns:a16="http://schemas.microsoft.com/office/drawing/2014/main" id="{9FFBF838-7EEC-2140-B487-BBBB4F509D3E}"/>
              </a:ext>
            </a:extLst>
          </p:cNvPr>
          <p:cNvSpPr txBox="1">
            <a:spLocks/>
          </p:cNvSpPr>
          <p:nvPr/>
        </p:nvSpPr>
        <p:spPr>
          <a:xfrm>
            <a:off x="390629" y="1776060"/>
            <a:ext cx="5353897" cy="4380858"/>
          </a:xfrm>
          <a:prstGeom prst="rect">
            <a:avLst/>
          </a:prstGeom>
        </p:spPr>
        <p:txBody>
          <a:bodyPr anchor="t"/>
          <a:lstStyle>
            <a:lvl1pPr marL="224097"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3200" kern="1200" spc="0" baseline="0">
                <a:gradFill>
                  <a:gsLst>
                    <a:gs pos="1250">
                      <a:schemeClr val="tx1"/>
                    </a:gs>
                    <a:gs pos="100000">
                      <a:schemeClr val="tx1"/>
                    </a:gs>
                  </a:gsLst>
                  <a:lin ang="5400000" scaled="0"/>
                </a:gradFill>
                <a:latin typeface="+mj-lt"/>
                <a:ea typeface="+mn-ea"/>
                <a:cs typeface="+mn-cs"/>
              </a:defRPr>
            </a:lvl1pPr>
            <a:lvl2pPr marL="448193"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400" kern="1200" spc="0" baseline="0">
                <a:gradFill>
                  <a:gsLst>
                    <a:gs pos="1250">
                      <a:schemeClr val="tx1"/>
                    </a:gs>
                    <a:gs pos="100000">
                      <a:schemeClr val="tx1"/>
                    </a:gs>
                  </a:gsLst>
                  <a:lin ang="5400000" scaled="0"/>
                </a:gradFill>
                <a:latin typeface="+mn-lt"/>
                <a:ea typeface="+mn-ea"/>
                <a:cs typeface="+mn-cs"/>
              </a:defRPr>
            </a:lvl2pPr>
            <a:lvl3pPr marL="672290"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3pPr>
            <a:lvl4pPr marL="896386"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4pPr>
            <a:lvl5pPr marL="1120483"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5pPr>
            <a:lvl6pPr marL="2514509"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6pPr>
            <a:lvl7pPr marL="2971693"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7pPr>
            <a:lvl8pPr marL="3428877"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8pPr>
            <a:lvl9pPr marL="3886061"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9pPr>
          </a:lstStyle>
          <a:p>
            <a:pPr marL="274320" marR="0" lvl="1" indent="-274320" algn="l" defTabSz="913741" rtl="0" eaLnBrk="1" fontAlgn="base" latinLnBrk="0" hangingPunct="1">
              <a:lnSpc>
                <a:spcPct val="100000"/>
              </a:lnSpc>
              <a:spcBef>
                <a:spcPts val="1800"/>
              </a:spcBef>
              <a:spcAft>
                <a:spcPts val="588"/>
              </a:spcAft>
              <a:buClr>
                <a:srgbClr val="274B47"/>
              </a:buClr>
              <a:buSzPct val="90000"/>
              <a:buFont typeface="Wingdings" panose="05000000000000000000" pitchFamily="2" charset="2"/>
              <a:buChar char="q"/>
              <a:tabLst/>
              <a:defRPr/>
            </a:pPr>
            <a:r>
              <a:rPr kumimoji="0" lang="en-US" sz="1600" b="0" i="0" u="none" strike="noStrike" kern="1200" cap="none" spc="0" normalizeH="0" baseline="0" noProof="0" dirty="0">
                <a:ln>
                  <a:noFill/>
                </a:ln>
                <a:solidFill>
                  <a:srgbClr val="000000"/>
                </a:solidFill>
                <a:effectLst/>
                <a:uLnTx/>
                <a:uFillTx/>
                <a:latin typeface="Segoe UI" panose="020B0502040204020203" pitchFamily="34" charset="0"/>
                <a:cs typeface="Segoe UI" panose="020B0502040204020203" pitchFamily="34" charset="0"/>
              </a:rPr>
              <a:t>Find enthusiastic Champions who can commit time and effort.</a:t>
            </a:r>
            <a:endParaRPr kumimoji="0" lang="en-US" sz="2400" b="0" i="0" u="none" strike="noStrike" kern="1200" cap="none" spc="0" normalizeH="0" baseline="0" noProof="0" dirty="0">
              <a:ln>
                <a:noFill/>
              </a:ln>
              <a:gradFill>
                <a:gsLst>
                  <a:gs pos="1250">
                    <a:srgbClr val="2F2F2F"/>
                  </a:gs>
                  <a:gs pos="100000">
                    <a:srgbClr val="2F2F2F"/>
                  </a:gs>
                </a:gsLst>
                <a:lin ang="5400000" scaled="0"/>
              </a:gradFill>
              <a:effectLst/>
              <a:uLnTx/>
              <a:uFillTx/>
              <a:latin typeface="Segoe UI" panose="020B0502040204020203" pitchFamily="34" charset="0"/>
              <a:cs typeface="Segoe UI" panose="020B0502040204020203" pitchFamily="34" charset="0"/>
            </a:endParaRPr>
          </a:p>
          <a:p>
            <a:pPr marL="274320" marR="0" lvl="1" indent="-274320" algn="l" defTabSz="913741" rtl="0" eaLnBrk="1" fontAlgn="base" latinLnBrk="0" hangingPunct="1">
              <a:lnSpc>
                <a:spcPct val="100000"/>
              </a:lnSpc>
              <a:spcBef>
                <a:spcPts val="1800"/>
              </a:spcBef>
              <a:spcAft>
                <a:spcPts val="588"/>
              </a:spcAft>
              <a:buClr>
                <a:srgbClr val="274B47"/>
              </a:buClr>
              <a:buSzPct val="90000"/>
              <a:buFont typeface="Wingdings" panose="05000000000000000000" pitchFamily="2" charset="2"/>
              <a:buChar char="q"/>
              <a:tabLst/>
              <a:defRPr/>
            </a:pPr>
            <a:r>
              <a:rPr kumimoji="0" lang="en-US" sz="1600" b="0" i="0" u="none" strike="noStrike" kern="1200" cap="none" spc="0" normalizeH="0" baseline="0" noProof="0" dirty="0">
                <a:ln>
                  <a:noFill/>
                </a:ln>
                <a:solidFill>
                  <a:srgbClr val="000000"/>
                </a:solidFill>
                <a:effectLst/>
                <a:uLnTx/>
                <a:uFillTx/>
                <a:latin typeface="Segoe UI" panose="020B0502040204020203" pitchFamily="34" charset="0"/>
                <a:cs typeface="Segoe UI" panose="020B0502040204020203" pitchFamily="34" charset="0"/>
              </a:rPr>
              <a:t>Build a </a:t>
            </a:r>
            <a:r>
              <a:rPr lang="en-US" sz="1600" dirty="0">
                <a:solidFill>
                  <a:srgbClr val="000000"/>
                </a:solidFill>
                <a:latin typeface="Segoe UI" panose="020B0502040204020203" pitchFamily="34" charset="0"/>
                <a:cs typeface="Segoe UI" panose="020B0502040204020203" pitchFamily="34" charset="0"/>
              </a:rPr>
              <a:t>Team or Viva Engage</a:t>
            </a:r>
            <a:r>
              <a:rPr kumimoji="0" lang="en-US" sz="1600" b="0" i="0" u="none" strike="noStrike" kern="1200" cap="none" spc="0" normalizeH="0" baseline="0" noProof="0" dirty="0">
                <a:ln>
                  <a:noFill/>
                </a:ln>
                <a:solidFill>
                  <a:srgbClr val="000000"/>
                </a:solidFill>
                <a:effectLst/>
                <a:uLnTx/>
                <a:uFillTx/>
                <a:latin typeface="Segoe UI" panose="020B0502040204020203" pitchFamily="34" charset="0"/>
                <a:cs typeface="Segoe UI" panose="020B0502040204020203" pitchFamily="34" charset="0"/>
              </a:rPr>
              <a:t> group for Champions to share updates and successes.</a:t>
            </a:r>
            <a:endParaRPr lang="en-US" sz="1600" b="0" i="0" u="none" strike="noStrike" kern="1200" cap="none" spc="0" baseline="0" noProof="0" dirty="0">
              <a:solidFill>
                <a:srgbClr val="000000"/>
              </a:solidFill>
              <a:latin typeface="Segoe UI" panose="020B0502040204020203" pitchFamily="34" charset="0"/>
              <a:cs typeface="Segoe UI" panose="020B0502040204020203" pitchFamily="34" charset="0"/>
            </a:endParaRPr>
          </a:p>
          <a:p>
            <a:pPr marL="274320" marR="0" lvl="1" indent="-274320" algn="l" defTabSz="913741" rtl="0" eaLnBrk="1" fontAlgn="base" latinLnBrk="0" hangingPunct="1">
              <a:lnSpc>
                <a:spcPct val="100000"/>
              </a:lnSpc>
              <a:spcBef>
                <a:spcPts val="1800"/>
              </a:spcBef>
              <a:spcAft>
                <a:spcPts val="588"/>
              </a:spcAft>
              <a:buClr>
                <a:srgbClr val="274B47"/>
              </a:buClr>
              <a:buSzPct val="90000"/>
              <a:buFont typeface="Wingdings" panose="05000000000000000000" pitchFamily="2" charset="2"/>
              <a:buChar char="q"/>
              <a:tabLst/>
              <a:defRPr/>
            </a:pPr>
            <a:r>
              <a:rPr kumimoji="0" lang="en-US" sz="1600" b="0" i="0" u="none" strike="noStrike" kern="1200" cap="none" spc="0" normalizeH="0" baseline="0" noProof="0" dirty="0">
                <a:ln>
                  <a:noFill/>
                </a:ln>
                <a:solidFill>
                  <a:srgbClr val="000000"/>
                </a:solidFill>
                <a:effectLst/>
                <a:uLnTx/>
                <a:uFillTx/>
                <a:latin typeface="Segoe UI" panose="020B0502040204020203" pitchFamily="34" charset="0"/>
                <a:cs typeface="Segoe UI" panose="020B0502040204020203" pitchFamily="34" charset="0"/>
              </a:rPr>
              <a:t>Provide materials ready to support their work with teams and individuals (e.g., lunch and learn sessions).</a:t>
            </a:r>
            <a:endParaRPr lang="en-US" sz="1600" b="0" i="0" u="none" strike="noStrike" kern="1200" cap="none" spc="0" baseline="0" noProof="0" dirty="0">
              <a:solidFill>
                <a:srgbClr val="000000"/>
              </a:solidFill>
              <a:latin typeface="Segoe UI" panose="020B0502040204020203" pitchFamily="34" charset="0"/>
              <a:cs typeface="Segoe UI" panose="020B0502040204020203" pitchFamily="34" charset="0"/>
            </a:endParaRPr>
          </a:p>
          <a:p>
            <a:pPr marL="274320" marR="0" lvl="1" indent="-274320" algn="l" defTabSz="913741" rtl="0" eaLnBrk="1" fontAlgn="base" latinLnBrk="0" hangingPunct="1">
              <a:lnSpc>
                <a:spcPct val="100000"/>
              </a:lnSpc>
              <a:spcBef>
                <a:spcPts val="1800"/>
              </a:spcBef>
              <a:spcAft>
                <a:spcPts val="588"/>
              </a:spcAft>
              <a:buClr>
                <a:srgbClr val="274B47"/>
              </a:buClr>
              <a:buSzPct val="90000"/>
              <a:buFont typeface="Wingdings" panose="05000000000000000000" pitchFamily="2" charset="2"/>
              <a:buChar char="q"/>
              <a:tabLst/>
              <a:defRPr/>
            </a:pPr>
            <a:r>
              <a:rPr kumimoji="0" lang="en-US" sz="1600" b="0" i="0" u="none" strike="noStrike" kern="1200" cap="none" spc="0" normalizeH="0" baseline="0" noProof="0" dirty="0">
                <a:ln>
                  <a:noFill/>
                </a:ln>
                <a:solidFill>
                  <a:srgbClr val="000000"/>
                </a:solidFill>
                <a:effectLst/>
                <a:uLnTx/>
                <a:uFillTx/>
                <a:latin typeface="Segoe UI" panose="020B0502040204020203" pitchFamily="34" charset="0"/>
                <a:cs typeface="Segoe UI" panose="020B0502040204020203" pitchFamily="34" charset="0"/>
              </a:rPr>
              <a:t>Ensure a regular rhythm for discussions with the Champions on what’s working and what’s not.</a:t>
            </a:r>
            <a:endParaRPr lang="en-US" sz="1600" b="0" i="0" u="none" strike="noStrike" kern="1200" cap="none" spc="0" baseline="0" noProof="0" dirty="0">
              <a:solidFill>
                <a:srgbClr val="000000"/>
              </a:solidFill>
              <a:latin typeface="Segoe UI" panose="020B0502040204020203" pitchFamily="34" charset="0"/>
              <a:cs typeface="Segoe UI" panose="020B0502040204020203" pitchFamily="34" charset="0"/>
            </a:endParaRPr>
          </a:p>
          <a:p>
            <a:pPr marL="274320" marR="0" lvl="1" indent="-274320" algn="l" defTabSz="913741" rtl="0" eaLnBrk="1" fontAlgn="base" latinLnBrk="0" hangingPunct="1">
              <a:lnSpc>
                <a:spcPct val="100000"/>
              </a:lnSpc>
              <a:spcBef>
                <a:spcPts val="1800"/>
              </a:spcBef>
              <a:spcAft>
                <a:spcPts val="588"/>
              </a:spcAft>
              <a:buClr>
                <a:srgbClr val="274B47"/>
              </a:buClr>
              <a:buSzPct val="90000"/>
              <a:buFont typeface="Wingdings" panose="05000000000000000000" pitchFamily="2" charset="2"/>
              <a:buChar char="q"/>
              <a:tabLst/>
              <a:defRPr/>
            </a:pPr>
            <a:r>
              <a:rPr kumimoji="0" lang="en-US" sz="1600" b="0" i="0" u="none" strike="noStrike" kern="1200" cap="none" spc="0" normalizeH="0" baseline="0" noProof="0" dirty="0">
                <a:ln>
                  <a:noFill/>
                </a:ln>
                <a:solidFill>
                  <a:srgbClr val="000000"/>
                </a:solidFill>
                <a:effectLst/>
                <a:uLnTx/>
                <a:uFillTx/>
                <a:latin typeface="Segoe UI" panose="020B0502040204020203" pitchFamily="34" charset="0"/>
                <a:cs typeface="Segoe UI" panose="020B0502040204020203" pitchFamily="34" charset="0"/>
              </a:rPr>
              <a:t>Design a program to engage and recognize their effort, such as providing privileged access to relevant events or speaking engagements.</a:t>
            </a:r>
            <a:endParaRPr lang="en-US" sz="1600" b="0" i="0" u="none" strike="noStrike" kern="1200" cap="none" spc="0" baseline="0" noProof="0" dirty="0">
              <a:solidFill>
                <a:srgbClr val="000000"/>
              </a:solidFill>
              <a:latin typeface="Segoe UI" panose="020B0502040204020203" pitchFamily="34" charset="0"/>
              <a:cs typeface="Segoe UI" panose="020B0502040204020203" pitchFamily="34" charset="0"/>
            </a:endParaRPr>
          </a:p>
        </p:txBody>
      </p:sp>
      <p:sp>
        <p:nvSpPr>
          <p:cNvPr id="8" name="Text Placeholder 3">
            <a:extLst>
              <a:ext uri="{FF2B5EF4-FFF2-40B4-BE49-F238E27FC236}">
                <a16:creationId xmlns:a16="http://schemas.microsoft.com/office/drawing/2014/main" id="{3FA24974-768F-8B4A-9897-7A6FA5E7012C}"/>
              </a:ext>
            </a:extLst>
          </p:cNvPr>
          <p:cNvSpPr txBox="1">
            <a:spLocks/>
          </p:cNvSpPr>
          <p:nvPr/>
        </p:nvSpPr>
        <p:spPr>
          <a:xfrm>
            <a:off x="6108290" y="1776060"/>
            <a:ext cx="5493160" cy="3354568"/>
          </a:xfrm>
          <a:prstGeom prst="rect">
            <a:avLst/>
          </a:prstGeom>
        </p:spPr>
        <p:txBody>
          <a:bodyPr anchor="t"/>
          <a:lstStyle>
            <a:lvl1pPr marL="224097"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3200" kern="1200" spc="0" baseline="0">
                <a:gradFill>
                  <a:gsLst>
                    <a:gs pos="1250">
                      <a:schemeClr val="tx1"/>
                    </a:gs>
                    <a:gs pos="100000">
                      <a:schemeClr val="tx1"/>
                    </a:gs>
                  </a:gsLst>
                  <a:lin ang="5400000" scaled="0"/>
                </a:gradFill>
                <a:latin typeface="+mj-lt"/>
                <a:ea typeface="+mn-ea"/>
                <a:cs typeface="+mn-cs"/>
              </a:defRPr>
            </a:lvl1pPr>
            <a:lvl2pPr marL="448193"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400" kern="1200" spc="0" baseline="0">
                <a:gradFill>
                  <a:gsLst>
                    <a:gs pos="1250">
                      <a:schemeClr val="tx1"/>
                    </a:gs>
                    <a:gs pos="100000">
                      <a:schemeClr val="tx1"/>
                    </a:gs>
                  </a:gsLst>
                  <a:lin ang="5400000" scaled="0"/>
                </a:gradFill>
                <a:latin typeface="+mn-lt"/>
                <a:ea typeface="+mn-ea"/>
                <a:cs typeface="+mn-cs"/>
              </a:defRPr>
            </a:lvl2pPr>
            <a:lvl3pPr marL="672290"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3pPr>
            <a:lvl4pPr marL="896386"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4pPr>
            <a:lvl5pPr marL="1120483" marR="0" indent="-224097" algn="l" defTabSz="914367" rtl="0" eaLnBrk="1" fontAlgn="auto" latinLnBrk="0" hangingPunct="1">
              <a:lnSpc>
                <a:spcPct val="90000"/>
              </a:lnSpc>
              <a:spcBef>
                <a:spcPct val="20000"/>
              </a:spcBef>
              <a:spcAft>
                <a:spcPts val="0"/>
              </a:spcAft>
              <a:buClrTx/>
              <a:buSzPct val="90000"/>
              <a:buFont typeface="Wingdings" panose="05000000000000000000" pitchFamily="2" charset="2"/>
              <a:buChar char=""/>
              <a:tabLst/>
              <a:defRPr sz="2000" kern="1200" spc="0" baseline="0">
                <a:gradFill>
                  <a:gsLst>
                    <a:gs pos="1250">
                      <a:schemeClr val="tx1"/>
                    </a:gs>
                    <a:gs pos="100000">
                      <a:schemeClr val="tx1"/>
                    </a:gs>
                  </a:gsLst>
                  <a:lin ang="5400000" scaled="0"/>
                </a:gradFill>
                <a:latin typeface="+mn-lt"/>
                <a:ea typeface="+mn-ea"/>
                <a:cs typeface="+mn-cs"/>
              </a:defRPr>
            </a:lvl5pPr>
            <a:lvl6pPr marL="2514509"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6pPr>
            <a:lvl7pPr marL="2971693"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7pPr>
            <a:lvl8pPr marL="3428877"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8pPr>
            <a:lvl9pPr marL="3886061" indent="-228592" algn="l" defTabSz="914367" rtl="0" eaLnBrk="1" latinLnBrk="0" hangingPunct="1">
              <a:spcBef>
                <a:spcPct val="20000"/>
              </a:spcBef>
              <a:buFont typeface="Arial" pitchFamily="34" charset="0"/>
              <a:buChar char="•"/>
              <a:defRPr sz="1961" kern="1200">
                <a:solidFill>
                  <a:schemeClr val="tx1"/>
                </a:solidFill>
                <a:latin typeface="+mn-lt"/>
                <a:ea typeface="+mn-ea"/>
                <a:cs typeface="+mn-cs"/>
              </a:defRPr>
            </a:lvl9pPr>
          </a:lstStyle>
          <a:p>
            <a:pPr marL="274320" lvl="1" indent="-274320" defTabSz="913741" fontAlgn="base">
              <a:lnSpc>
                <a:spcPct val="100000"/>
              </a:lnSpc>
              <a:spcBef>
                <a:spcPts val="1800"/>
              </a:spcBef>
              <a:spcAft>
                <a:spcPts val="588"/>
              </a:spcAft>
              <a:buClr>
                <a:srgbClr val="274B47"/>
              </a:buClr>
              <a:buFont typeface="Wingdings" panose="05000000000000000000" pitchFamily="2" charset="2"/>
              <a:buChar char="q"/>
              <a:defRPr/>
            </a:pPr>
            <a:r>
              <a:rPr kumimoji="0" lang="en-US" sz="1600" b="0" i="0" u="none" strike="noStrike" kern="1200" cap="none" spc="0" normalizeH="0" baseline="0" noProof="0" dirty="0">
                <a:ln>
                  <a:noFill/>
                </a:ln>
                <a:solidFill>
                  <a:srgbClr val="000000"/>
                </a:solidFill>
                <a:effectLst/>
                <a:uLnTx/>
                <a:uFillTx/>
                <a:latin typeface="Segoe UI" panose="020B0502040204020203" pitchFamily="34" charset="0"/>
                <a:cs typeface="Segoe UI" panose="020B0502040204020203" pitchFamily="34" charset="0"/>
              </a:rPr>
              <a:t>Communicate to individuals about the </a:t>
            </a:r>
            <a:r>
              <a:rPr lang="en-US" sz="1600" dirty="0">
                <a:solidFill>
                  <a:srgbClr val="000000"/>
                </a:solidFill>
                <a:latin typeface="Segoe UI" panose="020B0502040204020203" pitchFamily="34" charset="0"/>
                <a:cs typeface="Segoe UI" panose="020B0502040204020203" pitchFamily="34" charset="0"/>
              </a:rPr>
              <a:t>Champions' role and</a:t>
            </a:r>
            <a:r>
              <a:rPr kumimoji="0" lang="en-US" sz="1600" b="0" i="0" u="none" strike="noStrike" kern="1200" cap="none" spc="0" normalizeH="0" baseline="0" noProof="0" dirty="0">
                <a:ln>
                  <a:noFill/>
                </a:ln>
                <a:solidFill>
                  <a:srgbClr val="000000"/>
                </a:solidFill>
                <a:effectLst/>
                <a:uLnTx/>
                <a:uFillTx/>
                <a:latin typeface="Segoe UI" panose="020B0502040204020203" pitchFamily="34" charset="0"/>
                <a:cs typeface="Segoe UI" panose="020B0502040204020203" pitchFamily="34" charset="0"/>
              </a:rPr>
              <a:t> </a:t>
            </a:r>
            <a:r>
              <a:rPr lang="en-US" sz="1600" dirty="0">
                <a:solidFill>
                  <a:srgbClr val="000000"/>
                </a:solidFill>
                <a:latin typeface="Segoe UI" panose="020B0502040204020203" pitchFamily="34" charset="0"/>
                <a:cs typeface="Segoe UI" panose="020B0502040204020203" pitchFamily="34" charset="0"/>
              </a:rPr>
              <a:t>how to find them </a:t>
            </a:r>
            <a:r>
              <a:rPr kumimoji="0" lang="en-US" sz="1600" b="0" i="0" u="none" strike="noStrike" kern="1200" cap="none" spc="0" normalizeH="0" baseline="0" noProof="0" dirty="0">
                <a:ln>
                  <a:noFill/>
                </a:ln>
                <a:solidFill>
                  <a:srgbClr val="000000"/>
                </a:solidFill>
                <a:effectLst/>
                <a:uLnTx/>
                <a:uFillTx/>
                <a:latin typeface="Segoe UI" panose="020B0502040204020203" pitchFamily="34" charset="0"/>
                <a:cs typeface="Segoe UI" panose="020B0502040204020203" pitchFamily="34" charset="0"/>
              </a:rPr>
              <a:t>– remember, </a:t>
            </a:r>
            <a:r>
              <a:rPr lang="en-US" sz="1600" dirty="0">
                <a:solidFill>
                  <a:srgbClr val="000000"/>
                </a:solidFill>
                <a:latin typeface="Segoe UI" panose="020B0502040204020203" pitchFamily="34" charset="0"/>
                <a:cs typeface="Segoe UI" panose="020B0502040204020203" pitchFamily="34" charset="0"/>
              </a:rPr>
              <a:t>Champions</a:t>
            </a:r>
            <a:r>
              <a:rPr kumimoji="0" lang="en-US" sz="1600" b="0" i="0" u="none" strike="noStrike" kern="1200" cap="none" spc="0" normalizeH="0" baseline="0" noProof="0" dirty="0">
                <a:ln>
                  <a:noFill/>
                </a:ln>
                <a:solidFill>
                  <a:srgbClr val="000000"/>
                </a:solidFill>
                <a:effectLst/>
                <a:uLnTx/>
                <a:uFillTx/>
                <a:latin typeface="Segoe UI" panose="020B0502040204020203" pitchFamily="34" charset="0"/>
                <a:cs typeface="Segoe UI" panose="020B0502040204020203" pitchFamily="34" charset="0"/>
              </a:rPr>
              <a:t> are not IT </a:t>
            </a:r>
            <a:r>
              <a:rPr lang="en-US" sz="1600" dirty="0">
                <a:solidFill>
                  <a:srgbClr val="000000"/>
                </a:solidFill>
                <a:latin typeface="Segoe UI" panose="020B0502040204020203" pitchFamily="34" charset="0"/>
                <a:cs typeface="Segoe UI" panose="020B0502040204020203" pitchFamily="34" charset="0"/>
              </a:rPr>
              <a:t>support but</a:t>
            </a:r>
            <a:r>
              <a:rPr kumimoji="0" lang="en-US" sz="1600" b="0" i="0" u="none" strike="noStrike" kern="1200" cap="none" spc="0" normalizeH="0" baseline="0" noProof="0" dirty="0">
                <a:ln>
                  <a:noFill/>
                </a:ln>
                <a:solidFill>
                  <a:srgbClr val="000000"/>
                </a:solidFill>
                <a:effectLst/>
                <a:uLnTx/>
                <a:uFillTx/>
                <a:latin typeface="Segoe UI" panose="020B0502040204020203" pitchFamily="34" charset="0"/>
                <a:cs typeface="Segoe UI" panose="020B0502040204020203" pitchFamily="34" charset="0"/>
              </a:rPr>
              <a:t> business representatives.</a:t>
            </a:r>
            <a:endParaRPr lang="en-US" dirty="0">
              <a:latin typeface="Segoe UI" panose="020B0502040204020203" pitchFamily="34" charset="0"/>
              <a:cs typeface="Segoe UI" panose="020B0502040204020203" pitchFamily="34" charset="0"/>
            </a:endParaRPr>
          </a:p>
          <a:p>
            <a:pPr marL="274320" marR="0" lvl="1" indent="-274320" algn="l" defTabSz="913741" rtl="0" eaLnBrk="1" fontAlgn="base" latinLnBrk="0" hangingPunct="1">
              <a:lnSpc>
                <a:spcPct val="100000"/>
              </a:lnSpc>
              <a:spcBef>
                <a:spcPts val="1800"/>
              </a:spcBef>
              <a:spcAft>
                <a:spcPts val="588"/>
              </a:spcAft>
              <a:buClr>
                <a:srgbClr val="274B47"/>
              </a:buClr>
              <a:buSzPct val="90000"/>
              <a:buFont typeface="Wingdings" panose="05000000000000000000" pitchFamily="2" charset="2"/>
              <a:buChar char="q"/>
              <a:tabLst/>
              <a:defRPr/>
            </a:pPr>
            <a:r>
              <a:rPr kumimoji="0" lang="en-US" sz="1600" b="0" i="0" u="none" strike="noStrike" kern="1200" cap="none" spc="0" normalizeH="0" baseline="0" noProof="0" dirty="0">
                <a:ln>
                  <a:noFill/>
                </a:ln>
                <a:solidFill>
                  <a:srgbClr val="000000"/>
                </a:solidFill>
                <a:effectLst/>
                <a:uLnTx/>
                <a:uFillTx/>
                <a:latin typeface="Segoe UI" panose="020B0502040204020203" pitchFamily="34" charset="0"/>
                <a:cs typeface="Segoe UI" panose="020B0502040204020203" pitchFamily="34" charset="0"/>
              </a:rPr>
              <a:t>Incorporate </a:t>
            </a:r>
            <a:r>
              <a:rPr kumimoji="0" lang="en-US" sz="1600" b="0" i="0" u="none" strike="noStrike" kern="1200" cap="none" spc="0" normalizeH="0" baseline="0" noProof="0" dirty="0">
                <a:ln>
                  <a:noFill/>
                </a:ln>
                <a:solidFill>
                  <a:srgbClr val="463668"/>
                </a:solidFill>
                <a:effectLst/>
                <a:uLnTx/>
                <a:uFillTx/>
                <a:latin typeface="Segoe UI" panose="020B0502040204020203" pitchFamily="34" charset="0"/>
                <a:cs typeface="Segoe UI" panose="020B0502040204020203" pitchFamily="34" charset="0"/>
              </a:rPr>
              <a:t>Copilot for Microsoft 365 training resources </a:t>
            </a:r>
            <a:r>
              <a:rPr kumimoji="0" lang="en-US" sz="1600" b="0" i="0" u="none" strike="noStrike" kern="1200" cap="none" spc="0" normalizeH="0" baseline="0" noProof="0" dirty="0">
                <a:ln>
                  <a:noFill/>
                </a:ln>
                <a:solidFill>
                  <a:srgbClr val="000000"/>
                </a:solidFill>
                <a:effectLst/>
                <a:uLnTx/>
                <a:uFillTx/>
                <a:latin typeface="Segoe UI" panose="020B0502040204020203" pitchFamily="34" charset="0"/>
                <a:cs typeface="Segoe UI" panose="020B0502040204020203" pitchFamily="34" charset="0"/>
              </a:rPr>
              <a:t>and custom learning into your own internal training site using Copilot Lab</a:t>
            </a:r>
            <a:r>
              <a:rPr kumimoji="0" lang="en-US" sz="1600" b="0" i="0" u="none" strike="noStrike" kern="1200" cap="none" spc="0" normalizeH="0" noProof="0" dirty="0">
                <a:ln>
                  <a:noFill/>
                </a:ln>
                <a:solidFill>
                  <a:srgbClr val="000000"/>
                </a:solidFill>
                <a:effectLst/>
                <a:uLnTx/>
                <a:uFillTx/>
                <a:latin typeface="Segoe UI" panose="020B0502040204020203" pitchFamily="34" charset="0"/>
                <a:cs typeface="Segoe UI" panose="020B0502040204020203" pitchFamily="34" charset="0"/>
              </a:rPr>
              <a:t> and </a:t>
            </a:r>
            <a:r>
              <a:rPr lang="en-US" sz="1600" dirty="0">
                <a:solidFill>
                  <a:srgbClr val="000000"/>
                </a:solidFill>
                <a:latin typeface="Segoe UI" panose="020B0502040204020203" pitchFamily="34" charset="0"/>
                <a:cs typeface="Segoe UI" panose="020B0502040204020203" pitchFamily="34" charset="0"/>
              </a:rPr>
              <a:t>provided guidance</a:t>
            </a:r>
            <a:r>
              <a:rPr kumimoji="0" lang="en-US" sz="1600" b="0" i="0" u="none" strike="noStrike" kern="1200" cap="none" spc="0" normalizeH="0" baseline="0" noProof="0" dirty="0">
                <a:ln>
                  <a:noFill/>
                </a:ln>
                <a:solidFill>
                  <a:srgbClr val="000000"/>
                </a:solidFill>
                <a:effectLst/>
                <a:uLnTx/>
                <a:uFillTx/>
                <a:latin typeface="Segoe UI" panose="020B0502040204020203" pitchFamily="34" charset="0"/>
                <a:cs typeface="Segoe UI" panose="020B0502040204020203" pitchFamily="34" charset="0"/>
              </a:rPr>
              <a:t>.</a:t>
            </a:r>
            <a:endParaRPr lang="en-US" sz="1600" b="0" i="0" u="none" strike="noStrike" kern="1200" cap="none" spc="0" baseline="0" noProof="0" dirty="0">
              <a:solidFill>
                <a:srgbClr val="000000"/>
              </a:solidFill>
              <a:latin typeface="Segoe UI" panose="020B0502040204020203" pitchFamily="34" charset="0"/>
              <a:cs typeface="Segoe UI" panose="020B0502040204020203" pitchFamily="34" charset="0"/>
            </a:endParaRPr>
          </a:p>
          <a:p>
            <a:pPr marL="274320" lvl="1" indent="-274320" defTabSz="913741" fontAlgn="base">
              <a:lnSpc>
                <a:spcPct val="100000"/>
              </a:lnSpc>
              <a:spcBef>
                <a:spcPts val="1800"/>
              </a:spcBef>
              <a:spcAft>
                <a:spcPts val="588"/>
              </a:spcAft>
              <a:buClr>
                <a:srgbClr val="274B47"/>
              </a:buClr>
              <a:buFont typeface="Wingdings" panose="05000000000000000000" pitchFamily="2" charset="2"/>
              <a:buChar char="q"/>
              <a:defRPr/>
            </a:pPr>
            <a:r>
              <a:rPr kumimoji="0" lang="en-US" sz="1600" b="0" i="0" u="none" strike="noStrike" kern="1200" cap="none" spc="0" normalizeH="0" baseline="0" noProof="0" dirty="0">
                <a:ln>
                  <a:noFill/>
                </a:ln>
                <a:solidFill>
                  <a:srgbClr val="000000"/>
                </a:solidFill>
                <a:effectLst/>
                <a:uLnTx/>
                <a:uFillTx/>
                <a:latin typeface="Segoe UI" panose="020B0502040204020203" pitchFamily="34" charset="0"/>
                <a:cs typeface="Segoe UI" panose="020B0502040204020203" pitchFamily="34" charset="0"/>
              </a:rPr>
              <a:t>Create a contest (e.g., Prompt of the Week and giveaways)</a:t>
            </a:r>
            <a:r>
              <a:rPr lang="en-US" sz="1600" dirty="0">
                <a:solidFill>
                  <a:srgbClr val="000000"/>
                </a:solidFill>
                <a:latin typeface="Segoe UI" panose="020B0502040204020203" pitchFamily="34" charset="0"/>
                <a:cs typeface="Segoe UI" panose="020B0502040204020203" pitchFamily="34" charset="0"/>
              </a:rPr>
              <a:t> between</a:t>
            </a:r>
            <a:r>
              <a:rPr kumimoji="0" lang="en-US" sz="1600" b="0" i="0" u="none" strike="noStrike" kern="1200" cap="none" spc="0" normalizeH="0" baseline="0" noProof="0" dirty="0">
                <a:ln>
                  <a:noFill/>
                </a:ln>
                <a:solidFill>
                  <a:srgbClr val="000000"/>
                </a:solidFill>
                <a:effectLst/>
                <a:uLnTx/>
                <a:uFillTx/>
                <a:latin typeface="Segoe UI" panose="020B0502040204020203" pitchFamily="34" charset="0"/>
                <a:cs typeface="Segoe UI" panose="020B0502040204020203" pitchFamily="34" charset="0"/>
              </a:rPr>
              <a:t> users to encourage people to interact with Copilot for Microsoft 365.</a:t>
            </a:r>
            <a:endParaRPr lang="en-US" sz="1600" b="0" i="0" u="none" strike="noStrike" kern="1200" cap="none" spc="0" baseline="0" noProof="0" dirty="0">
              <a:solidFill>
                <a:srgbClr val="000000"/>
              </a:solidFill>
              <a:latin typeface="Segoe UI" panose="020B0502040204020203" pitchFamily="34" charset="0"/>
              <a:cs typeface="Segoe UI" panose="020B0502040204020203" pitchFamily="34" charset="0"/>
            </a:endParaRPr>
          </a:p>
        </p:txBody>
      </p:sp>
      <p:sp>
        <p:nvSpPr>
          <p:cNvPr id="12" name="Rectangle: Rounded Corners 11">
            <a:extLst>
              <a:ext uri="{FF2B5EF4-FFF2-40B4-BE49-F238E27FC236}">
                <a16:creationId xmlns:a16="http://schemas.microsoft.com/office/drawing/2014/main" id="{3EDB7BA2-F000-51C8-D368-10B20E48D512}"/>
              </a:ext>
              <a:ext uri="{C183D7F6-B498-43B3-948B-1728B52AA6E4}">
                <adec:decorative xmlns:adec="http://schemas.microsoft.com/office/drawing/2017/decorative" val="0"/>
              </a:ext>
            </a:extLst>
          </p:cNvPr>
          <p:cNvSpPr/>
          <p:nvPr/>
        </p:nvSpPr>
        <p:spPr>
          <a:xfrm>
            <a:off x="6137911" y="4969516"/>
            <a:ext cx="5353897" cy="961988"/>
          </a:xfrm>
          <a:prstGeom prst="roundRect">
            <a:avLst>
              <a:gd name="adj" fmla="val 15358"/>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defRPr/>
            </a:pPr>
            <a:r>
              <a:rPr lang="en-US" sz="1600" dirty="0">
                <a:solidFill>
                  <a:srgbClr val="463668"/>
                </a:solidFill>
                <a:latin typeface="Segoe UI Semibold" panose="020B0702040204020203" pitchFamily="34" charset="0"/>
                <a:cs typeface="Segoe UI Semibold" panose="020B0702040204020203" pitchFamily="34" charset="0"/>
              </a:rPr>
              <a:t>Need more help? </a:t>
            </a:r>
            <a:r>
              <a:rPr lang="en-US" sz="1600" dirty="0">
                <a:solidFill>
                  <a:srgbClr val="463668"/>
                </a:solidFill>
                <a:latin typeface="Segoe UI Semilight" panose="020B0402040204020203" pitchFamily="34" charset="0"/>
                <a:cs typeface="Segoe UI Semilight" panose="020B0402040204020203" pitchFamily="34" charset="0"/>
              </a:rPr>
              <a:t>Use </a:t>
            </a:r>
            <a:r>
              <a:rPr lang="en-US" sz="1600" dirty="0">
                <a:solidFill>
                  <a:srgbClr val="C03BC4"/>
                </a:solidFill>
                <a:latin typeface="Segoe UI Semilight" panose="020B0402040204020203" pitchFamily="34" charset="0"/>
                <a:cs typeface="Segoe UI Semilight" panose="020B0402040204020203" pitchFamily="34" charset="0"/>
                <a:hlinkClick r:id="rId3">
                  <a:extLst>
                    <a:ext uri="{A12FA001-AC4F-418D-AE19-62706E023703}">
                      <ahyp:hlinkClr xmlns:ahyp="http://schemas.microsoft.com/office/drawing/2018/hyperlinkcolor" val="tx"/>
                    </a:ext>
                  </a:extLst>
                </a:hlinkClick>
              </a:rPr>
              <a:t>Microsoft's Champions Program Guide</a:t>
            </a:r>
            <a:r>
              <a:rPr lang="en-US" sz="1600" dirty="0">
                <a:solidFill>
                  <a:srgbClr val="463668"/>
                </a:solidFill>
                <a:latin typeface="Segoe UI Semilight" panose="020B0402040204020203" pitchFamily="34" charset="0"/>
                <a:cs typeface="Segoe UI Semilight" panose="020B0402040204020203" pitchFamily="34" charset="0"/>
              </a:rPr>
              <a:t> to build your program.</a:t>
            </a:r>
          </a:p>
        </p:txBody>
      </p:sp>
    </p:spTree>
    <p:extLst>
      <p:ext uri="{BB962C8B-B14F-4D97-AF65-F5344CB8AC3E}">
        <p14:creationId xmlns:p14="http://schemas.microsoft.com/office/powerpoint/2010/main" val="10631277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
                                            <p:txEl>
                                              <p:pRg st="1" end="1"/>
                                            </p:txEl>
                                          </p:spTgt>
                                        </p:tgtEl>
                                        <p:attrNameLst>
                                          <p:attrName>style.visibility</p:attrName>
                                        </p:attrNameLst>
                                      </p:cBhvr>
                                      <p:to>
                                        <p:strVal val="visible"/>
                                      </p:to>
                                    </p:set>
                                    <p:animEffect transition="in" filter="fade">
                                      <p:cBhvr>
                                        <p:cTn id="11" dur="500"/>
                                        <p:tgtEl>
                                          <p:spTgt spid="7">
                                            <p:txEl>
                                              <p:pRg st="1" end="1"/>
                                            </p:txEl>
                                          </p:spTgt>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8">
                                            <p:txEl>
                                              <p:pRg st="0" end="0"/>
                                            </p:txEl>
                                          </p:spTgt>
                                        </p:tgtEl>
                                        <p:attrNameLst>
                                          <p:attrName>style.visibility</p:attrName>
                                        </p:attrNameLst>
                                      </p:cBhvr>
                                      <p:to>
                                        <p:strVal val="visible"/>
                                      </p:to>
                                    </p:set>
                                    <p:animEffect transition="in" filter="fade">
                                      <p:cBhvr>
                                        <p:cTn id="15" dur="500"/>
                                        <p:tgtEl>
                                          <p:spTgt spid="8">
                                            <p:txEl>
                                              <p:pRg st="0" end="0"/>
                                            </p:txEl>
                                          </p:spTgt>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8">
                                            <p:txEl>
                                              <p:pRg st="1" end="1"/>
                                            </p:txEl>
                                          </p:spTgt>
                                        </p:tgtEl>
                                        <p:attrNameLst>
                                          <p:attrName>style.visibility</p:attrName>
                                        </p:attrNameLst>
                                      </p:cBhvr>
                                      <p:to>
                                        <p:strVal val="visible"/>
                                      </p:to>
                                    </p:set>
                                    <p:animEffect transition="in" filter="fade">
                                      <p:cBhvr>
                                        <p:cTn id="19" dur="500"/>
                                        <p:tgtEl>
                                          <p:spTgt spid="8">
                                            <p:txEl>
                                              <p:pRg st="1" end="1"/>
                                            </p:txEl>
                                          </p:spTgt>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8">
                                            <p:txEl>
                                              <p:pRg st="2" end="2"/>
                                            </p:txEl>
                                          </p:spTgt>
                                        </p:tgtEl>
                                        <p:attrNameLst>
                                          <p:attrName>style.visibility</p:attrName>
                                        </p:attrNameLst>
                                      </p:cBhvr>
                                      <p:to>
                                        <p:strVal val="visible"/>
                                      </p:to>
                                    </p:set>
                                    <p:animEffect transition="in" filter="fade">
                                      <p:cBhvr>
                                        <p:cTn id="22" dur="500"/>
                                        <p:tgtEl>
                                          <p:spTgt spid="8">
                                            <p:txEl>
                                              <p:pRg st="2" end="2"/>
                                            </p:txEl>
                                          </p:spTgt>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12"/>
                                        </p:tgtEl>
                                        <p:attrNameLst>
                                          <p:attrName>style.visibility</p:attrName>
                                        </p:attrNameLst>
                                      </p:cBhvr>
                                      <p:to>
                                        <p:strVal val="visible"/>
                                      </p:to>
                                    </p:set>
                                    <p:anim calcmode="lin" valueType="num">
                                      <p:cBhvr>
                                        <p:cTn id="25" dur="500" fill="hold"/>
                                        <p:tgtEl>
                                          <p:spTgt spid="12"/>
                                        </p:tgtEl>
                                        <p:attrNameLst>
                                          <p:attrName>ppt_w</p:attrName>
                                        </p:attrNameLst>
                                      </p:cBhvr>
                                      <p:tavLst>
                                        <p:tav tm="0">
                                          <p:val>
                                            <p:fltVal val="0"/>
                                          </p:val>
                                        </p:tav>
                                        <p:tav tm="100000">
                                          <p:val>
                                            <p:strVal val="#ppt_w"/>
                                          </p:val>
                                        </p:tav>
                                      </p:tavLst>
                                    </p:anim>
                                    <p:anim calcmode="lin" valueType="num">
                                      <p:cBhvr>
                                        <p:cTn id="26" dur="500" fill="hold"/>
                                        <p:tgtEl>
                                          <p:spTgt spid="12"/>
                                        </p:tgtEl>
                                        <p:attrNameLst>
                                          <p:attrName>ppt_h</p:attrName>
                                        </p:attrNameLst>
                                      </p:cBhvr>
                                      <p:tavLst>
                                        <p:tav tm="0">
                                          <p:val>
                                            <p:fltVal val="0"/>
                                          </p:val>
                                        </p:tav>
                                        <p:tav tm="100000">
                                          <p:val>
                                            <p:strVal val="#ppt_h"/>
                                          </p:val>
                                        </p:tav>
                                      </p:tavLst>
                                    </p:anim>
                                    <p:animEffect transition="in" filter="fade">
                                      <p:cBhvr>
                                        <p:cTn id="2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P spid="8" grpId="0" build="p"/>
      <p:bldP spid="12"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itle 32">
            <a:extLst>
              <a:ext uri="{FF2B5EF4-FFF2-40B4-BE49-F238E27FC236}">
                <a16:creationId xmlns:a16="http://schemas.microsoft.com/office/drawing/2014/main" id="{BFF6D90F-850C-4D4D-BA84-8DEBD2B70D9B}"/>
              </a:ext>
            </a:extLst>
          </p:cNvPr>
          <p:cNvSpPr txBox="1">
            <a:spLocks noGrp="1"/>
          </p:cNvSpPr>
          <p:nvPr>
            <p:ph type="title" idx="4294967295"/>
          </p:nvPr>
        </p:nvSpPr>
        <p:spPr>
          <a:xfrm>
            <a:off x="384340" y="529849"/>
            <a:ext cx="11540888" cy="646331"/>
          </a:xfrm>
          <a:prstGeom prst="rect">
            <a:avLst/>
          </a:prstGeom>
          <a:noFill/>
          <a:ln>
            <a:noFill/>
            <a:prstDash/>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463668"/>
                </a:solidFill>
                <a:effectLst/>
                <a:uLnTx/>
                <a:uFillTx/>
                <a:latin typeface="Segoe UI Semibold"/>
                <a:ea typeface="+mn-ea"/>
                <a:cs typeface="Segoe UI Semibold"/>
              </a:rPr>
              <a:t>Bookmark Microsoft adoption resources</a:t>
            </a:r>
          </a:p>
        </p:txBody>
      </p:sp>
      <p:sp>
        <p:nvSpPr>
          <p:cNvPr id="12" name="Rectangle 11">
            <a:extLst>
              <a:ext uri="{FF2B5EF4-FFF2-40B4-BE49-F238E27FC236}">
                <a16:creationId xmlns:a16="http://schemas.microsoft.com/office/drawing/2014/main" id="{3CFF2AE3-4C3A-4787-AB25-7C8161D60C84}"/>
              </a:ext>
            </a:extLst>
          </p:cNvPr>
          <p:cNvSpPr/>
          <p:nvPr/>
        </p:nvSpPr>
        <p:spPr bwMode="auto">
          <a:xfrm>
            <a:off x="495300" y="1348155"/>
            <a:ext cx="3653691" cy="2475675"/>
          </a:xfrm>
          <a:prstGeom prst="rect">
            <a:avLst/>
          </a:prstGeom>
          <a:solidFill>
            <a:schemeClr val="bg1"/>
          </a:solidFill>
          <a:ln>
            <a:noFill/>
            <a:headEnd type="none" w="med" len="med"/>
            <a:tailEnd type="none" w="med" len="med"/>
          </a:ln>
          <a:effectLst>
            <a:outerShdw blurRad="50800" dist="38100" dir="8100000" algn="tr" rotWithShape="0">
              <a:prstClr val="black">
                <a:alpha val="26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spcBef>
                <a:spcPct val="0"/>
              </a:spcBef>
              <a:defRPr/>
            </a:pPr>
            <a:r>
              <a:rPr kumimoji="0" lang="en-US" sz="1400" b="0" i="0" u="none" strike="noStrike" kern="1200" cap="none" spc="0" normalizeH="0" baseline="0" noProof="0">
                <a:ln w="3175">
                  <a:noFill/>
                </a:ln>
                <a:solidFill>
                  <a:srgbClr val="2F2F2F"/>
                </a:solidFill>
                <a:effectLst/>
                <a:uLnTx/>
                <a:uFillTx/>
                <a:latin typeface="Segoe UI Semibold" panose="020B0702040204020203" pitchFamily="34" charset="0"/>
                <a:cs typeface="Segoe UI Semibold" panose="020B0702040204020203" pitchFamily="34" charset="0"/>
              </a:rPr>
              <a:t>Join Driving Adoption Tech Community</a:t>
            </a:r>
          </a:p>
          <a:p>
            <a:pPr algn="ctr" defTabSz="932472" fontAlgn="base">
              <a:spcBef>
                <a:spcPct val="0"/>
              </a:spcBef>
              <a:defRPr/>
            </a:pPr>
            <a:endParaRPr lang="en-US" sz="1400">
              <a:ln w="3175">
                <a:noFill/>
              </a:ln>
              <a:solidFill>
                <a:srgbClr val="2F2F2F"/>
              </a:solidFill>
              <a:latin typeface="Segoe UI Semibold" panose="020B0702040204020203" pitchFamily="34" charset="0"/>
              <a:cs typeface="Segoe UI Semibold" panose="020B0702040204020203" pitchFamily="34" charset="0"/>
            </a:endParaRPr>
          </a:p>
          <a:p>
            <a:pPr algn="ctr" defTabSz="932472" fontAlgn="base">
              <a:spcBef>
                <a:spcPct val="0"/>
              </a:spcBef>
              <a:defRPr/>
            </a:pPr>
            <a:endParaRPr kumimoji="0" lang="en-US" sz="1400" b="0" i="0" u="none" strike="noStrike" kern="1200" cap="none" spc="0" normalizeH="0" baseline="0" noProof="0">
              <a:ln w="3175">
                <a:noFill/>
              </a:ln>
              <a:solidFill>
                <a:srgbClr val="2F2F2F"/>
              </a:solidFill>
              <a:effectLst/>
              <a:uLnTx/>
              <a:uFillTx/>
              <a:latin typeface="Segoe UI Semibold" panose="020B0702040204020203" pitchFamily="34" charset="0"/>
              <a:cs typeface="Segoe UI Semibold" panose="020B0702040204020203" pitchFamily="34" charset="0"/>
            </a:endParaRPr>
          </a:p>
          <a:p>
            <a:pPr algn="ctr" defTabSz="932472" fontAlgn="base">
              <a:spcBef>
                <a:spcPct val="0"/>
              </a:spcBef>
              <a:defRPr/>
            </a:pPr>
            <a:endParaRPr lang="en-US" sz="1400">
              <a:ln w="3175">
                <a:noFill/>
              </a:ln>
              <a:solidFill>
                <a:srgbClr val="2F2F2F"/>
              </a:solidFill>
              <a:latin typeface="Segoe UI Semibold" panose="020B0702040204020203" pitchFamily="34" charset="0"/>
              <a:cs typeface="Segoe UI Semibold" panose="020B0702040204020203" pitchFamily="34" charset="0"/>
            </a:endParaRPr>
          </a:p>
          <a:p>
            <a:pPr algn="ctr" defTabSz="932472" fontAlgn="base">
              <a:spcBef>
                <a:spcPct val="0"/>
              </a:spcBef>
              <a:defRPr/>
            </a:pPr>
            <a:endParaRPr kumimoji="0" lang="en-US" sz="1400" b="0" i="0" u="none" strike="noStrike" kern="1200" cap="none" spc="0" normalizeH="0" baseline="0" noProof="0">
              <a:ln w="3175">
                <a:noFill/>
              </a:ln>
              <a:solidFill>
                <a:srgbClr val="2F2F2F"/>
              </a:solidFill>
              <a:effectLst/>
              <a:uLnTx/>
              <a:uFillTx/>
              <a:latin typeface="Segoe UI Semibold" panose="020B0702040204020203" pitchFamily="34" charset="0"/>
              <a:cs typeface="Segoe UI Semibold" panose="020B0702040204020203" pitchFamily="34" charset="0"/>
            </a:endParaRPr>
          </a:p>
          <a:p>
            <a:pPr algn="ctr" defTabSz="932472" fontAlgn="base">
              <a:spcBef>
                <a:spcPct val="0"/>
              </a:spcBef>
              <a:defRPr/>
            </a:pPr>
            <a:endParaRPr lang="en-US" sz="1400">
              <a:ln w="3175">
                <a:noFill/>
              </a:ln>
              <a:solidFill>
                <a:srgbClr val="2F2F2F"/>
              </a:solidFill>
              <a:latin typeface="Segoe UI Semibold" panose="020B0702040204020203" pitchFamily="34" charset="0"/>
              <a:cs typeface="Segoe UI Semibold" panose="020B0702040204020203" pitchFamily="34" charset="0"/>
            </a:endParaRPr>
          </a:p>
          <a:p>
            <a:pPr algn="ctr" defTabSz="932472" fontAlgn="base">
              <a:spcBef>
                <a:spcPct val="0"/>
              </a:spcBef>
              <a:defRPr/>
            </a:pPr>
            <a:endParaRPr kumimoji="0" lang="en-US" sz="1400" b="0" i="0" u="none" strike="noStrike" kern="1200" cap="none" spc="0" normalizeH="0" baseline="0" noProof="0">
              <a:ln w="3175">
                <a:noFill/>
              </a:ln>
              <a:solidFill>
                <a:srgbClr val="2F2F2F"/>
              </a:solidFill>
              <a:effectLst/>
              <a:uLnTx/>
              <a:uFillTx/>
              <a:latin typeface="Segoe UI Semibold" panose="020B0702040204020203" pitchFamily="34" charset="0"/>
              <a:cs typeface="Segoe UI Semibold" panose="020B0702040204020203" pitchFamily="34" charset="0"/>
            </a:endParaRPr>
          </a:p>
          <a:p>
            <a:pPr algn="ctr" defTabSz="932472" fontAlgn="base">
              <a:spcBef>
                <a:spcPct val="0"/>
              </a:spcBef>
              <a:defRPr/>
            </a:pPr>
            <a:endParaRPr kumimoji="0" lang="en-US" sz="1400" b="0" i="0" u="none" strike="noStrike" kern="1200" cap="none" spc="0" normalizeH="0" baseline="0" noProof="0">
              <a:ln w="3175">
                <a:noFill/>
              </a:ln>
              <a:solidFill>
                <a:srgbClr val="2F2F2F"/>
              </a:solidFill>
              <a:effectLst/>
              <a:uLnTx/>
              <a:uFillTx/>
              <a:latin typeface="Segoe UI Semibold" panose="020B0702040204020203" pitchFamily="34" charset="0"/>
              <a:cs typeface="Segoe UI Semibold" panose="020B0702040204020203" pitchFamily="34" charset="0"/>
            </a:endParaRPr>
          </a:p>
          <a:p>
            <a:pPr marL="0" marR="0" lvl="0" indent="0" algn="l" defTabSz="932472" rtl="0" eaLnBrk="1" fontAlgn="base" latinLnBrk="0" hangingPunct="1">
              <a:spcBef>
                <a:spcPct val="0"/>
              </a:spcBef>
              <a:buClrTx/>
              <a:buSzTx/>
              <a:buFontTx/>
              <a:buNone/>
              <a:tabLst/>
              <a:defRPr/>
            </a:pPr>
            <a:r>
              <a:rPr kumimoji="0" lang="en-US" sz="1200" b="0" i="0" u="none" strike="noStrike" kern="1200" cap="none" spc="0" normalizeH="0" baseline="0" noProof="0">
                <a:ln>
                  <a:noFill/>
                </a:ln>
                <a:solidFill>
                  <a:srgbClr val="C03BC4"/>
                </a:solidFill>
                <a:effectLst/>
                <a:uLnTx/>
                <a:uFillTx/>
                <a:ea typeface="Segoe UI" panose="020B0502040204020203" pitchFamily="34" charset="0"/>
                <a:cs typeface="Segoe UI" panose="020B0502040204020203" pitchFamily="34" charset="0"/>
                <a:hlinkClick r:id="rId3">
                  <a:extLst>
                    <a:ext uri="{A12FA001-AC4F-418D-AE19-62706E023703}">
                      <ahyp:hlinkClr xmlns:ahyp="http://schemas.microsoft.com/office/drawing/2018/hyperlinkcolor" val="tx"/>
                    </a:ext>
                  </a:extLst>
                </a:hlinkClick>
              </a:rPr>
              <a:t>https://aka.ms/DriveAdoption</a:t>
            </a:r>
            <a:r>
              <a:rPr kumimoji="0" lang="en-US" sz="1200" b="0" i="0" u="none" strike="noStrike" kern="1200" cap="none" spc="0" normalizeH="0" baseline="0" noProof="0">
                <a:ln>
                  <a:noFill/>
                </a:ln>
                <a:solidFill>
                  <a:srgbClr val="C03BC4"/>
                </a:solidFill>
                <a:effectLst/>
                <a:uLnTx/>
                <a:uFillTx/>
                <a:ea typeface="Segoe UI" panose="020B0502040204020203" pitchFamily="34" charset="0"/>
                <a:cs typeface="Segoe UI" panose="020B0502040204020203" pitchFamily="34" charset="0"/>
              </a:rPr>
              <a:t> </a:t>
            </a:r>
          </a:p>
          <a:p>
            <a:pPr marL="0" marR="0" lvl="0" indent="0" algn="l" defTabSz="932472" rtl="0" eaLnBrk="1" fontAlgn="base" latinLnBrk="0" hangingPunct="1">
              <a:spcBef>
                <a:spcPct val="0"/>
              </a:spcBef>
              <a:buClrTx/>
              <a:buSzTx/>
              <a:buFontTx/>
              <a:buNone/>
              <a:tabLst/>
              <a:defRPr/>
            </a:pPr>
            <a:r>
              <a:rPr kumimoji="0" lang="en-US" sz="1200" b="0" i="0" u="none" strike="noStrike" kern="1200" cap="none" spc="0" normalizeH="0" baseline="0" noProof="0">
                <a:ln>
                  <a:noFill/>
                </a:ln>
                <a:solidFill>
                  <a:srgbClr val="2F2F2F"/>
                </a:solidFill>
                <a:effectLst/>
                <a:uLnTx/>
                <a:uFillTx/>
                <a:cs typeface="Segoe UI" panose="020B0502040204020203" pitchFamily="34" charset="0"/>
              </a:rPr>
              <a:t>Collaborate, share, and learn from experts</a:t>
            </a:r>
            <a:endParaRPr kumimoji="0" lang="en-US" sz="1200" b="0" i="0" u="none" strike="noStrike" kern="1200" cap="none" spc="0" normalizeH="0" baseline="0" noProof="0">
              <a:ln>
                <a:noFill/>
              </a:ln>
              <a:gradFill>
                <a:gsLst>
                  <a:gs pos="0">
                    <a:srgbClr val="FFFFFF"/>
                  </a:gs>
                  <a:gs pos="100000">
                    <a:srgbClr val="FFFFFF"/>
                  </a:gs>
                </a:gsLst>
                <a:lin ang="5400000" scaled="0"/>
              </a:gradFill>
              <a:effectLst/>
              <a:uLnTx/>
              <a:uFillTx/>
              <a:latin typeface="Segoe UI"/>
              <a:ea typeface="Segoe UI" pitchFamily="34" charset="0"/>
              <a:cs typeface="Segoe UI" pitchFamily="34" charset="0"/>
            </a:endParaRPr>
          </a:p>
        </p:txBody>
      </p:sp>
      <p:sp>
        <p:nvSpPr>
          <p:cNvPr id="27" name="Rectangle 26">
            <a:extLst>
              <a:ext uri="{FF2B5EF4-FFF2-40B4-BE49-F238E27FC236}">
                <a16:creationId xmlns:a16="http://schemas.microsoft.com/office/drawing/2014/main" id="{720D2C08-7DBD-4ACB-9AC9-FF84701F4D38}"/>
              </a:ext>
            </a:extLst>
          </p:cNvPr>
          <p:cNvSpPr/>
          <p:nvPr/>
        </p:nvSpPr>
        <p:spPr bwMode="auto">
          <a:xfrm>
            <a:off x="4261154" y="1343849"/>
            <a:ext cx="3653691" cy="2475675"/>
          </a:xfrm>
          <a:prstGeom prst="rect">
            <a:avLst/>
          </a:prstGeom>
          <a:solidFill>
            <a:schemeClr val="bg1"/>
          </a:solidFill>
          <a:ln>
            <a:noFill/>
            <a:headEnd type="none" w="med" len="med"/>
            <a:tailEnd type="none" w="med" len="med"/>
          </a:ln>
          <a:effectLst>
            <a:outerShdw blurRad="50800" dist="38100" dir="8100000" algn="tr" rotWithShape="0">
              <a:prstClr val="black">
                <a:alpha val="26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spcBef>
                <a:spcPct val="0"/>
              </a:spcBef>
            </a:pPr>
            <a:r>
              <a:rPr lang="en-US" sz="1400">
                <a:ln w="3175">
                  <a:noFill/>
                </a:ln>
                <a:solidFill>
                  <a:srgbClr val="2F2F2F"/>
                </a:solidFill>
                <a:latin typeface="Segoe UI Semibold" panose="020B0702040204020203" pitchFamily="34" charset="0"/>
                <a:cs typeface="Segoe UI Semibold" panose="020B0702040204020203" pitchFamily="34" charset="0"/>
              </a:rPr>
              <a:t>Microsoft Learn</a:t>
            </a:r>
          </a:p>
          <a:p>
            <a:pPr algn="ctr" defTabSz="932472" fontAlgn="base">
              <a:spcBef>
                <a:spcPct val="0"/>
              </a:spcBef>
            </a:pPr>
            <a:endParaRPr lang="en-US" sz="1400">
              <a:ln w="3175">
                <a:noFill/>
              </a:ln>
              <a:solidFill>
                <a:srgbClr val="2F2F2F"/>
              </a:solidFill>
              <a:latin typeface="Segoe UI Semibold" panose="020B0702040204020203" pitchFamily="34" charset="0"/>
              <a:cs typeface="Segoe UI Semibold" panose="020B0702040204020203" pitchFamily="34" charset="0"/>
            </a:endParaRPr>
          </a:p>
          <a:p>
            <a:pPr algn="ctr" defTabSz="932472" fontAlgn="base">
              <a:spcBef>
                <a:spcPct val="0"/>
              </a:spcBef>
            </a:pPr>
            <a:endParaRPr lang="en-US" sz="1400">
              <a:ln w="3175">
                <a:noFill/>
              </a:ln>
              <a:solidFill>
                <a:srgbClr val="2F2F2F"/>
              </a:solidFill>
              <a:latin typeface="Segoe UI Semibold" panose="020B0702040204020203" pitchFamily="34" charset="0"/>
              <a:cs typeface="Segoe UI Semibold" panose="020B0702040204020203" pitchFamily="34" charset="0"/>
            </a:endParaRPr>
          </a:p>
          <a:p>
            <a:pPr algn="ctr" defTabSz="932472" fontAlgn="base">
              <a:spcBef>
                <a:spcPct val="0"/>
              </a:spcBef>
            </a:pPr>
            <a:endParaRPr lang="en-US" sz="1400">
              <a:ln w="3175">
                <a:noFill/>
              </a:ln>
              <a:solidFill>
                <a:srgbClr val="2F2F2F"/>
              </a:solidFill>
              <a:latin typeface="Segoe UI Semibold" panose="020B0702040204020203" pitchFamily="34" charset="0"/>
              <a:cs typeface="Segoe UI Semibold" panose="020B0702040204020203" pitchFamily="34" charset="0"/>
            </a:endParaRPr>
          </a:p>
          <a:p>
            <a:pPr algn="ctr" defTabSz="932472" fontAlgn="base">
              <a:spcBef>
                <a:spcPct val="0"/>
              </a:spcBef>
            </a:pPr>
            <a:endParaRPr lang="en-US" sz="1400">
              <a:ln w="3175">
                <a:noFill/>
              </a:ln>
              <a:solidFill>
                <a:srgbClr val="2F2F2F"/>
              </a:solidFill>
              <a:latin typeface="Segoe UI Semibold" panose="020B0702040204020203" pitchFamily="34" charset="0"/>
              <a:cs typeface="Segoe UI Semibold" panose="020B0702040204020203" pitchFamily="34" charset="0"/>
            </a:endParaRPr>
          </a:p>
          <a:p>
            <a:pPr algn="ctr" defTabSz="932472" fontAlgn="base">
              <a:spcBef>
                <a:spcPct val="0"/>
              </a:spcBef>
            </a:pPr>
            <a:endParaRPr lang="en-US" sz="1400">
              <a:ln w="3175">
                <a:noFill/>
              </a:ln>
              <a:solidFill>
                <a:srgbClr val="2F2F2F"/>
              </a:solidFill>
              <a:latin typeface="Segoe UI Semibold" panose="020B0702040204020203" pitchFamily="34" charset="0"/>
              <a:cs typeface="Segoe UI Semibold" panose="020B0702040204020203" pitchFamily="34" charset="0"/>
            </a:endParaRPr>
          </a:p>
          <a:p>
            <a:pPr algn="ctr" defTabSz="932472" fontAlgn="base">
              <a:spcBef>
                <a:spcPct val="0"/>
              </a:spcBef>
            </a:pPr>
            <a:endParaRPr lang="en-US" sz="1400">
              <a:ln w="3175">
                <a:noFill/>
              </a:ln>
              <a:solidFill>
                <a:srgbClr val="2F2F2F"/>
              </a:solidFill>
              <a:latin typeface="Segoe UI Semibold" panose="020B0702040204020203" pitchFamily="34" charset="0"/>
              <a:cs typeface="Segoe UI Semibold" panose="020B0702040204020203" pitchFamily="34" charset="0"/>
            </a:endParaRPr>
          </a:p>
          <a:p>
            <a:pPr marL="0" marR="0" lvl="0" indent="0" algn="l" defTabSz="932472" rtl="0" eaLnBrk="1" fontAlgn="base" latinLnBrk="0" hangingPunct="1">
              <a:spcBef>
                <a:spcPct val="0"/>
              </a:spcBef>
              <a:buClrTx/>
              <a:buSzTx/>
              <a:buFontTx/>
              <a:buNone/>
              <a:tabLst/>
              <a:defRPr/>
            </a:pPr>
            <a:endParaRPr lang="en-US" sz="1200">
              <a:solidFill>
                <a:srgbClr val="463668"/>
              </a:solidFill>
              <a:latin typeface="Segoe UI" panose="020B0502040204020203" pitchFamily="34" charset="0"/>
              <a:ea typeface="Segoe UI" panose="020B0502040204020203" pitchFamily="34" charset="0"/>
              <a:cs typeface="Segoe UI" panose="020B0502040204020203" pitchFamily="34" charset="0"/>
              <a:hlinkClick r:id="rId4">
                <a:extLst>
                  <a:ext uri="{A12FA001-AC4F-418D-AE19-62706E023703}">
                    <ahyp:hlinkClr xmlns:ahyp="http://schemas.microsoft.com/office/drawing/2018/hyperlinkcolor" val="tx"/>
                  </a:ext>
                </a:extLst>
              </a:hlinkClick>
            </a:endParaRPr>
          </a:p>
          <a:p>
            <a:pPr marL="0" marR="0" lvl="0" indent="0" algn="l" defTabSz="932472" rtl="0" eaLnBrk="1" fontAlgn="base" latinLnBrk="0" hangingPunct="1">
              <a:spcBef>
                <a:spcPct val="0"/>
              </a:spcBef>
              <a:buClrTx/>
              <a:buSzTx/>
              <a:buFontTx/>
              <a:buNone/>
              <a:tabLst/>
              <a:defRPr/>
            </a:pPr>
            <a:r>
              <a:rPr lang="en-US" sz="1200">
                <a:solidFill>
                  <a:srgbClr val="C03BC4"/>
                </a:solidFill>
                <a:latin typeface="Segoe UI" panose="020B0502040204020203" pitchFamily="34" charset="0"/>
                <a:ea typeface="Segoe UI" panose="020B0502040204020203" pitchFamily="34" charset="0"/>
                <a:cs typeface="Segoe UI" panose="020B0502040204020203" pitchFamily="34" charset="0"/>
                <a:hlinkClick r:id="rId4">
                  <a:extLst>
                    <a:ext uri="{A12FA001-AC4F-418D-AE19-62706E023703}">
                      <ahyp:hlinkClr xmlns:ahyp="http://schemas.microsoft.com/office/drawing/2018/hyperlinkcolor" val="tx"/>
                    </a:ext>
                  </a:extLst>
                </a:hlinkClick>
              </a:rPr>
              <a:t>https://learn.microsoft.com</a:t>
            </a:r>
            <a:r>
              <a:rPr lang="en-US" sz="1200">
                <a:solidFill>
                  <a:srgbClr val="C03BC4"/>
                </a:solidFill>
                <a:latin typeface="Segoe UI" panose="020B0502040204020203" pitchFamily="34" charset="0"/>
                <a:ea typeface="Segoe UI" panose="020B0502040204020203" pitchFamily="34" charset="0"/>
                <a:cs typeface="Segoe UI" panose="020B0502040204020203" pitchFamily="34" charset="0"/>
              </a:rPr>
              <a:t> </a:t>
            </a:r>
            <a:endParaRPr kumimoji="0" lang="en-US" sz="1200" b="0" i="0" u="none" strike="noStrike" kern="1200" cap="none" spc="0" normalizeH="0" baseline="0" noProof="0">
              <a:ln>
                <a:noFill/>
              </a:ln>
              <a:solidFill>
                <a:srgbClr val="C03BC4"/>
              </a:solidFill>
              <a:effectLst/>
              <a:uLnTx/>
              <a:uFillTx/>
              <a:latin typeface="Segoe UI" panose="020B0502040204020203" pitchFamily="34" charset="0"/>
              <a:ea typeface="Segoe UI" panose="020B0502040204020203" pitchFamily="34" charset="0"/>
              <a:cs typeface="Segoe UI" panose="020B0502040204020203" pitchFamily="34" charset="0"/>
            </a:endParaRPr>
          </a:p>
          <a:p>
            <a:pPr marL="0" marR="0" lvl="0" indent="0" algn="l" defTabSz="932472" rtl="0" eaLnBrk="1" fontAlgn="base" latinLnBrk="0" hangingPunct="1">
              <a:spcBef>
                <a:spcPct val="0"/>
              </a:spcBef>
              <a:buClrTx/>
              <a:buSzTx/>
              <a:buFontTx/>
              <a:buNone/>
              <a:tabLst/>
              <a:defRPr/>
            </a:pPr>
            <a:r>
              <a:rPr kumimoji="0" lang="en-US" sz="1200" b="0" i="0" u="none" strike="noStrike" kern="1200" cap="none" spc="0" normalizeH="0" baseline="0" noProof="0">
                <a:ln>
                  <a:noFill/>
                </a:ln>
                <a:solidFill>
                  <a:srgbClr val="2F2F2F"/>
                </a:solidFill>
                <a:effectLst/>
                <a:uLnTx/>
                <a:uFillTx/>
                <a:latin typeface="Segoe UI" panose="020B0502040204020203" pitchFamily="34" charset="0"/>
                <a:cs typeface="Segoe UI" panose="020B0502040204020203" pitchFamily="34" charset="0"/>
              </a:rPr>
              <a:t>Technical documentation for developers and IT professionals</a:t>
            </a:r>
            <a:endParaRPr kumimoji="0" lang="en-US" sz="1200" b="0" i="0" u="none" strike="noStrike" kern="1200" cap="none" spc="0" normalizeH="0" baseline="0" noProof="0">
              <a:ln w="3175">
                <a:noFill/>
              </a:ln>
              <a:solidFill>
                <a:srgbClr val="2F2F2F"/>
              </a:solidFill>
              <a:effectLst/>
              <a:uLnTx/>
              <a:uFillTx/>
              <a:latin typeface="Segoe UI" panose="020B0502040204020203" pitchFamily="34" charset="0"/>
              <a:cs typeface="Segoe UI" panose="020B0502040204020203" pitchFamily="34" charset="0"/>
            </a:endParaRPr>
          </a:p>
        </p:txBody>
      </p:sp>
      <p:sp>
        <p:nvSpPr>
          <p:cNvPr id="28" name="Rectangle 27">
            <a:extLst>
              <a:ext uri="{FF2B5EF4-FFF2-40B4-BE49-F238E27FC236}">
                <a16:creationId xmlns:a16="http://schemas.microsoft.com/office/drawing/2014/main" id="{502D8F77-7CA6-429A-9CFE-FBC7FA6759E4}"/>
              </a:ext>
            </a:extLst>
          </p:cNvPr>
          <p:cNvSpPr/>
          <p:nvPr/>
        </p:nvSpPr>
        <p:spPr bwMode="auto">
          <a:xfrm>
            <a:off x="8039376" y="1339540"/>
            <a:ext cx="3653691" cy="2475675"/>
          </a:xfrm>
          <a:prstGeom prst="rect">
            <a:avLst/>
          </a:prstGeom>
          <a:solidFill>
            <a:schemeClr val="bg1"/>
          </a:solidFill>
          <a:ln>
            <a:noFill/>
            <a:headEnd type="none" w="med" len="med"/>
            <a:tailEnd type="none" w="med" len="med"/>
          </a:ln>
          <a:effectLst>
            <a:outerShdw blurRad="50800" dist="38100" dir="8100000" algn="tr" rotWithShape="0">
              <a:prstClr val="black">
                <a:alpha val="26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spcBef>
                <a:spcPct val="0"/>
              </a:spcBef>
              <a:defRPr/>
            </a:pPr>
            <a:r>
              <a:rPr kumimoji="0" lang="en-US" sz="1400" b="0" i="0" u="none" strike="noStrike" kern="1200" cap="none" spc="0" normalizeH="0" baseline="0" noProof="0">
                <a:ln w="3175">
                  <a:noFill/>
                </a:ln>
                <a:solidFill>
                  <a:srgbClr val="2F2F2F"/>
                </a:solidFill>
                <a:effectLst/>
                <a:uLnTx/>
                <a:uFillTx/>
                <a:latin typeface="+mj-lt"/>
                <a:cs typeface="Segoe UI Semibold" panose="020B0702040204020203" pitchFamily="34" charset="0"/>
              </a:rPr>
              <a:t>Microsoft Adoption Hub</a:t>
            </a:r>
          </a:p>
          <a:p>
            <a:pPr marL="0" marR="0" lvl="0" indent="0" algn="l" defTabSz="932472" rtl="0" eaLnBrk="1" fontAlgn="base" latinLnBrk="0" hangingPunct="1">
              <a:spcBef>
                <a:spcPct val="0"/>
              </a:spcBef>
              <a:buClrTx/>
              <a:buSzTx/>
              <a:buFontTx/>
              <a:buNone/>
              <a:tabLst/>
              <a:defRPr/>
            </a:pPr>
            <a:endParaRPr kumimoji="0" lang="en-US" sz="1200" b="0" i="0" u="none" strike="noStrike" kern="1200" cap="none" spc="0" normalizeH="0" baseline="0" noProof="0">
              <a:ln>
                <a:noFill/>
              </a:ln>
              <a:solidFill>
                <a:srgbClr val="2F2F2F"/>
              </a:solidFill>
              <a:effectLst/>
              <a:uLnTx/>
              <a:uFillTx/>
              <a:ea typeface="Segoe UI" panose="020B0502040204020203" pitchFamily="34" charset="0"/>
              <a:cs typeface="Segoe UI" panose="020B0502040204020203" pitchFamily="34" charset="0"/>
            </a:endParaRPr>
          </a:p>
          <a:p>
            <a:pPr marL="0" marR="0" lvl="0" indent="0" algn="l" defTabSz="932472" rtl="0" eaLnBrk="1" fontAlgn="base" latinLnBrk="0" hangingPunct="1">
              <a:spcBef>
                <a:spcPct val="0"/>
              </a:spcBef>
              <a:buClrTx/>
              <a:buSzTx/>
              <a:buFontTx/>
              <a:buNone/>
              <a:tabLst/>
              <a:defRPr/>
            </a:pPr>
            <a:endParaRPr lang="en-US" sz="1200">
              <a:solidFill>
                <a:srgbClr val="2F2F2F"/>
              </a:solidFill>
              <a:ea typeface="Segoe UI" panose="020B0502040204020203" pitchFamily="34" charset="0"/>
              <a:cs typeface="Segoe UI" panose="020B0502040204020203" pitchFamily="34" charset="0"/>
            </a:endParaRPr>
          </a:p>
          <a:p>
            <a:pPr marL="0" marR="0" lvl="0" indent="0" algn="l" defTabSz="932472" rtl="0" eaLnBrk="1" fontAlgn="base" latinLnBrk="0" hangingPunct="1">
              <a:spcBef>
                <a:spcPct val="0"/>
              </a:spcBef>
              <a:buClrTx/>
              <a:buSzTx/>
              <a:buFontTx/>
              <a:buNone/>
              <a:tabLst/>
              <a:defRPr/>
            </a:pPr>
            <a:endParaRPr kumimoji="0" lang="en-US" sz="1200" b="0" i="0" u="none" strike="noStrike" kern="1200" cap="none" spc="0" normalizeH="0" baseline="0" noProof="0">
              <a:ln>
                <a:noFill/>
              </a:ln>
              <a:solidFill>
                <a:srgbClr val="2F2F2F"/>
              </a:solidFill>
              <a:effectLst/>
              <a:uLnTx/>
              <a:uFillTx/>
              <a:ea typeface="Segoe UI" panose="020B0502040204020203" pitchFamily="34" charset="0"/>
              <a:cs typeface="Segoe UI" panose="020B0502040204020203" pitchFamily="34" charset="0"/>
            </a:endParaRPr>
          </a:p>
          <a:p>
            <a:pPr marL="0" marR="0" lvl="0" indent="0" algn="l" defTabSz="932472" rtl="0" eaLnBrk="1" fontAlgn="base" latinLnBrk="0" hangingPunct="1">
              <a:spcBef>
                <a:spcPct val="0"/>
              </a:spcBef>
              <a:buClrTx/>
              <a:buSzTx/>
              <a:buFontTx/>
              <a:buNone/>
              <a:tabLst/>
              <a:defRPr/>
            </a:pPr>
            <a:endParaRPr lang="en-US" sz="1200">
              <a:solidFill>
                <a:srgbClr val="2F2F2F"/>
              </a:solidFill>
              <a:ea typeface="Segoe UI" panose="020B0502040204020203" pitchFamily="34" charset="0"/>
              <a:cs typeface="Segoe UI" panose="020B0502040204020203" pitchFamily="34" charset="0"/>
            </a:endParaRPr>
          </a:p>
          <a:p>
            <a:pPr marL="0" marR="0" lvl="0" indent="0" algn="l" defTabSz="932472" rtl="0" eaLnBrk="1" fontAlgn="base" latinLnBrk="0" hangingPunct="1">
              <a:spcBef>
                <a:spcPct val="0"/>
              </a:spcBef>
              <a:buClrTx/>
              <a:buSzTx/>
              <a:buFontTx/>
              <a:buNone/>
              <a:tabLst/>
              <a:defRPr/>
            </a:pPr>
            <a:endParaRPr kumimoji="0" lang="en-US" sz="1200" b="0" i="0" u="none" strike="noStrike" kern="1200" cap="none" spc="0" normalizeH="0" baseline="0" noProof="0">
              <a:ln>
                <a:noFill/>
              </a:ln>
              <a:solidFill>
                <a:srgbClr val="2F2F2F"/>
              </a:solidFill>
              <a:effectLst/>
              <a:uLnTx/>
              <a:uFillTx/>
              <a:ea typeface="Segoe UI" panose="020B0502040204020203" pitchFamily="34" charset="0"/>
              <a:cs typeface="Segoe UI" panose="020B0502040204020203" pitchFamily="34" charset="0"/>
            </a:endParaRPr>
          </a:p>
          <a:p>
            <a:pPr marL="0" marR="0" lvl="0" indent="0" algn="l" defTabSz="932472" rtl="0" eaLnBrk="1" fontAlgn="base" latinLnBrk="0" hangingPunct="1">
              <a:spcBef>
                <a:spcPct val="0"/>
              </a:spcBef>
              <a:buClrTx/>
              <a:buSzTx/>
              <a:buFontTx/>
              <a:buNone/>
              <a:tabLst/>
              <a:defRPr/>
            </a:pPr>
            <a:endParaRPr lang="en-US" sz="1200">
              <a:solidFill>
                <a:srgbClr val="2F2F2F"/>
              </a:solidFill>
              <a:ea typeface="Segoe UI" panose="020B0502040204020203" pitchFamily="34" charset="0"/>
              <a:cs typeface="Segoe UI" panose="020B0502040204020203" pitchFamily="34" charset="0"/>
            </a:endParaRPr>
          </a:p>
          <a:p>
            <a:pPr marL="0" marR="0" lvl="0" indent="0" algn="l" defTabSz="932472" rtl="0" eaLnBrk="1" fontAlgn="base" latinLnBrk="0" hangingPunct="1">
              <a:spcBef>
                <a:spcPct val="0"/>
              </a:spcBef>
              <a:buClrTx/>
              <a:buSzTx/>
              <a:buFontTx/>
              <a:buNone/>
              <a:tabLst/>
              <a:defRPr/>
            </a:pPr>
            <a:endParaRPr kumimoji="0" lang="en-US" sz="1200" b="0" i="0" u="none" strike="noStrike" kern="1200" cap="none" spc="0" normalizeH="0" baseline="0" noProof="0">
              <a:ln>
                <a:noFill/>
              </a:ln>
              <a:solidFill>
                <a:srgbClr val="2F2F2F"/>
              </a:solidFill>
              <a:effectLst/>
              <a:uLnTx/>
              <a:uFillTx/>
              <a:ea typeface="Segoe UI" panose="020B0502040204020203" pitchFamily="34" charset="0"/>
              <a:cs typeface="Segoe UI" panose="020B0502040204020203" pitchFamily="34" charset="0"/>
            </a:endParaRPr>
          </a:p>
          <a:p>
            <a:pPr marL="0" marR="0" lvl="0" indent="0" algn="l" defTabSz="932472" rtl="0" eaLnBrk="1" fontAlgn="base" latinLnBrk="0" hangingPunct="1">
              <a:spcBef>
                <a:spcPct val="0"/>
              </a:spcBef>
              <a:buClrTx/>
              <a:buSzTx/>
              <a:buFontTx/>
              <a:buNone/>
              <a:tabLst/>
              <a:defRPr/>
            </a:pPr>
            <a:endParaRPr kumimoji="0" lang="en-US" sz="1200" b="0" i="0" u="none" strike="noStrike" kern="1200" cap="none" spc="0" normalizeH="0" baseline="0" noProof="0">
              <a:ln>
                <a:noFill/>
              </a:ln>
              <a:solidFill>
                <a:srgbClr val="2F2F2F"/>
              </a:solidFill>
              <a:effectLst/>
              <a:uLnTx/>
              <a:uFillTx/>
              <a:ea typeface="Segoe UI" panose="020B0502040204020203" pitchFamily="34" charset="0"/>
              <a:cs typeface="Segoe UI" panose="020B0502040204020203" pitchFamily="34" charset="0"/>
            </a:endParaRPr>
          </a:p>
          <a:p>
            <a:pPr marL="0" marR="0" lvl="0" indent="0" algn="l" defTabSz="932472" rtl="0" eaLnBrk="1" fontAlgn="base" latinLnBrk="0" hangingPunct="1">
              <a:spcBef>
                <a:spcPct val="0"/>
              </a:spcBef>
              <a:buClrTx/>
              <a:buSzTx/>
              <a:buFontTx/>
              <a:buNone/>
              <a:tabLst/>
              <a:defRPr/>
            </a:pPr>
            <a:r>
              <a:rPr kumimoji="0" lang="en-US" sz="1200" b="0" i="0" u="none" strike="noStrike" kern="1200" cap="none" spc="0" normalizeH="0" baseline="0" noProof="0">
                <a:ln>
                  <a:noFill/>
                </a:ln>
                <a:solidFill>
                  <a:srgbClr val="C03BC4"/>
                </a:solidFill>
                <a:effectLst/>
                <a:uLnTx/>
                <a:uFillTx/>
                <a:ea typeface="Segoe UI" panose="020B0502040204020203" pitchFamily="34" charset="0"/>
                <a:cs typeface="Segoe UI" panose="020B0502040204020203" pitchFamily="34" charset="0"/>
                <a:hlinkClick r:id="rId5">
                  <a:extLst>
                    <a:ext uri="{A12FA001-AC4F-418D-AE19-62706E023703}">
                      <ahyp:hlinkClr xmlns:ahyp="http://schemas.microsoft.com/office/drawing/2018/hyperlinkcolor" val="tx"/>
                    </a:ext>
                  </a:extLst>
                </a:hlinkClick>
              </a:rPr>
              <a:t>https://adoption.microsoft.com</a:t>
            </a:r>
            <a:endParaRPr kumimoji="0" lang="en-US" sz="1200" b="0" i="0" u="none" strike="noStrike" kern="1200" cap="none" spc="0" normalizeH="0" baseline="0" noProof="0">
              <a:ln>
                <a:noFill/>
              </a:ln>
              <a:solidFill>
                <a:srgbClr val="C03BC4"/>
              </a:solidFill>
              <a:effectLst/>
              <a:uLnTx/>
              <a:uFillTx/>
              <a:ea typeface="Segoe UI" panose="020B0502040204020203" pitchFamily="34" charset="0"/>
              <a:cs typeface="Segoe UI" panose="020B0502040204020203" pitchFamily="34" charset="0"/>
            </a:endParaRPr>
          </a:p>
          <a:p>
            <a:pPr marL="0" marR="0" lvl="0" indent="0" algn="l" defTabSz="932472" rtl="0" eaLnBrk="1" fontAlgn="base" latinLnBrk="0" hangingPunct="1">
              <a:spcBef>
                <a:spcPct val="0"/>
              </a:spcBef>
              <a:buClrTx/>
              <a:buSzTx/>
              <a:buFontTx/>
              <a:buNone/>
              <a:tabLst/>
              <a:defRPr/>
            </a:pPr>
            <a:r>
              <a:rPr kumimoji="0" lang="en-US" sz="1200" b="0" i="0" u="none" strike="noStrike" kern="1200" cap="none" spc="0" normalizeH="0" baseline="0" noProof="0">
                <a:ln>
                  <a:noFill/>
                </a:ln>
                <a:solidFill>
                  <a:srgbClr val="2F2F2F"/>
                </a:solidFill>
                <a:effectLst/>
                <a:uLnTx/>
                <a:uFillTx/>
                <a:ea typeface="Segoe UI" panose="020B0502040204020203" pitchFamily="34" charset="0"/>
                <a:cs typeface="Segoe UI" panose="020B0502040204020203" pitchFamily="34" charset="0"/>
              </a:rPr>
              <a:t>Resources to help you drive adoption of Microsoft services</a:t>
            </a:r>
            <a:endParaRPr kumimoji="0" lang="en-US" sz="1400" b="0" i="0" u="none" strike="noStrike" kern="1200" cap="none" spc="0" normalizeH="0" baseline="0" noProof="0">
              <a:ln>
                <a:noFill/>
              </a:ln>
              <a:gradFill>
                <a:gsLst>
                  <a:gs pos="0">
                    <a:srgbClr val="FFFFFF"/>
                  </a:gs>
                  <a:gs pos="100000">
                    <a:srgbClr val="FFFFFF"/>
                  </a:gs>
                </a:gsLst>
                <a:lin ang="5400000" scaled="0"/>
              </a:gradFill>
              <a:effectLst/>
              <a:uLnTx/>
              <a:uFillTx/>
              <a:latin typeface="+mj-lt"/>
              <a:ea typeface="Segoe UI" pitchFamily="34" charset="0"/>
              <a:cs typeface="Segoe UI" pitchFamily="34" charset="0"/>
            </a:endParaRPr>
          </a:p>
        </p:txBody>
      </p:sp>
      <p:sp>
        <p:nvSpPr>
          <p:cNvPr id="31" name="Rectangle 30">
            <a:extLst>
              <a:ext uri="{FF2B5EF4-FFF2-40B4-BE49-F238E27FC236}">
                <a16:creationId xmlns:a16="http://schemas.microsoft.com/office/drawing/2014/main" id="{E259F59A-71A1-4400-8F29-004BC9A96959}"/>
              </a:ext>
            </a:extLst>
          </p:cNvPr>
          <p:cNvSpPr/>
          <p:nvPr/>
        </p:nvSpPr>
        <p:spPr bwMode="auto">
          <a:xfrm>
            <a:off x="495300" y="3976871"/>
            <a:ext cx="3653691" cy="2475674"/>
          </a:xfrm>
          <a:prstGeom prst="rect">
            <a:avLst/>
          </a:prstGeom>
          <a:solidFill>
            <a:schemeClr val="bg1"/>
          </a:solidFill>
          <a:ln>
            <a:noFill/>
            <a:headEnd type="none" w="med" len="med"/>
            <a:tailEnd type="none" w="med" len="med"/>
          </a:ln>
          <a:effectLst>
            <a:outerShdw blurRad="50800" dist="38100" dir="8100000" algn="tr" rotWithShape="0">
              <a:prstClr val="black">
                <a:alpha val="26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defRPr/>
            </a:pPr>
            <a:r>
              <a:rPr kumimoji="0" lang="en-US" sz="1400" b="0" i="0" u="none" strike="noStrike" kern="1200" cap="none" spc="0" normalizeH="0" baseline="0" noProof="0">
                <a:ln w="3175">
                  <a:noFill/>
                </a:ln>
                <a:solidFill>
                  <a:srgbClr val="2F2F2F"/>
                </a:solidFill>
                <a:effectLst/>
                <a:uLnTx/>
                <a:uFillTx/>
                <a:latin typeface="Segoe UI Semibold" panose="020B0702040204020203" pitchFamily="34" charset="0"/>
                <a:cs typeface="Segoe UI Semibold" panose="020B0702040204020203" pitchFamily="34" charset="0"/>
              </a:rPr>
              <a:t>Microsoft Support</a:t>
            </a:r>
          </a:p>
          <a:p>
            <a:pPr marL="0" marR="0" lvl="0" indent="0" algn="l" defTabSz="896182" rtl="0" eaLnBrk="1" fontAlgn="auto" latinLnBrk="0" hangingPunct="1">
              <a:buClrTx/>
              <a:buSzTx/>
              <a:buFontTx/>
              <a:buNone/>
              <a:tabLst/>
              <a:defRPr/>
            </a:pPr>
            <a:endParaRPr kumimoji="0" lang="en-US" sz="1200" b="0" i="0" u="none" strike="noStrike" kern="1200" cap="none" spc="0" normalizeH="0" baseline="0" noProof="0">
              <a:ln w="3175">
                <a:noFill/>
              </a:ln>
              <a:solidFill>
                <a:srgbClr val="C03BC4"/>
              </a:solidFill>
              <a:effectLst/>
              <a:uLnTx/>
              <a:uFillTx/>
              <a:latin typeface="Segoe UI" panose="020B0502040204020203" pitchFamily="34" charset="0"/>
              <a:cs typeface="Segoe UI" panose="020B0502040204020203" pitchFamily="34" charset="0"/>
              <a:hlinkClick r:id="rId6">
                <a:extLst>
                  <a:ext uri="{A12FA001-AC4F-418D-AE19-62706E023703}">
                    <ahyp:hlinkClr xmlns:ahyp="http://schemas.microsoft.com/office/drawing/2018/hyperlinkcolor" val="tx"/>
                  </a:ext>
                </a:extLst>
              </a:hlinkClick>
            </a:endParaRPr>
          </a:p>
          <a:p>
            <a:pPr marL="0" marR="0" lvl="0" indent="0" algn="l" defTabSz="896182" rtl="0" eaLnBrk="1" fontAlgn="auto" latinLnBrk="0" hangingPunct="1">
              <a:buClrTx/>
              <a:buSzTx/>
              <a:buFontTx/>
              <a:buNone/>
              <a:tabLst/>
              <a:defRPr/>
            </a:pPr>
            <a:endParaRPr lang="en-US" sz="1200">
              <a:ln w="3175">
                <a:noFill/>
              </a:ln>
              <a:solidFill>
                <a:srgbClr val="C03BC4"/>
              </a:solidFill>
              <a:latin typeface="Segoe UI" panose="020B0502040204020203" pitchFamily="34" charset="0"/>
              <a:cs typeface="Segoe UI" panose="020B0502040204020203" pitchFamily="34" charset="0"/>
              <a:hlinkClick r:id="rId6">
                <a:extLst>
                  <a:ext uri="{A12FA001-AC4F-418D-AE19-62706E023703}">
                    <ahyp:hlinkClr xmlns:ahyp="http://schemas.microsoft.com/office/drawing/2018/hyperlinkcolor" val="tx"/>
                  </a:ext>
                </a:extLst>
              </a:hlinkClick>
            </a:endParaRPr>
          </a:p>
          <a:p>
            <a:pPr marL="0" marR="0" lvl="0" indent="0" algn="l" defTabSz="896182" rtl="0" eaLnBrk="1" fontAlgn="auto" latinLnBrk="0" hangingPunct="1">
              <a:buClrTx/>
              <a:buSzTx/>
              <a:buFontTx/>
              <a:buNone/>
              <a:tabLst/>
              <a:defRPr/>
            </a:pPr>
            <a:endParaRPr kumimoji="0" lang="en-US" sz="1200" b="0" i="0" u="none" strike="noStrike" kern="1200" cap="none" spc="0" normalizeH="0" baseline="0" noProof="0">
              <a:ln w="3175">
                <a:noFill/>
              </a:ln>
              <a:solidFill>
                <a:srgbClr val="C03BC4"/>
              </a:solidFill>
              <a:effectLst/>
              <a:uLnTx/>
              <a:uFillTx/>
              <a:latin typeface="Segoe UI" panose="020B0502040204020203" pitchFamily="34" charset="0"/>
              <a:cs typeface="Segoe UI" panose="020B0502040204020203" pitchFamily="34" charset="0"/>
              <a:hlinkClick r:id="rId6">
                <a:extLst>
                  <a:ext uri="{A12FA001-AC4F-418D-AE19-62706E023703}">
                    <ahyp:hlinkClr xmlns:ahyp="http://schemas.microsoft.com/office/drawing/2018/hyperlinkcolor" val="tx"/>
                  </a:ext>
                </a:extLst>
              </a:hlinkClick>
            </a:endParaRPr>
          </a:p>
          <a:p>
            <a:pPr marL="0" marR="0" lvl="0" indent="0" algn="l" defTabSz="896182" rtl="0" eaLnBrk="1" fontAlgn="auto" latinLnBrk="0" hangingPunct="1">
              <a:buClrTx/>
              <a:buSzTx/>
              <a:buFontTx/>
              <a:buNone/>
              <a:tabLst/>
              <a:defRPr/>
            </a:pPr>
            <a:endParaRPr lang="en-US" sz="1200">
              <a:ln w="3175">
                <a:noFill/>
              </a:ln>
              <a:solidFill>
                <a:srgbClr val="C03BC4"/>
              </a:solidFill>
              <a:latin typeface="Segoe UI" panose="020B0502040204020203" pitchFamily="34" charset="0"/>
              <a:cs typeface="Segoe UI" panose="020B0502040204020203" pitchFamily="34" charset="0"/>
              <a:hlinkClick r:id="rId6">
                <a:extLst>
                  <a:ext uri="{A12FA001-AC4F-418D-AE19-62706E023703}">
                    <ahyp:hlinkClr xmlns:ahyp="http://schemas.microsoft.com/office/drawing/2018/hyperlinkcolor" val="tx"/>
                  </a:ext>
                </a:extLst>
              </a:hlinkClick>
            </a:endParaRPr>
          </a:p>
          <a:p>
            <a:pPr marL="0" marR="0" lvl="0" indent="0" algn="l" defTabSz="896182" rtl="0" eaLnBrk="1" fontAlgn="auto" latinLnBrk="0" hangingPunct="1">
              <a:buClrTx/>
              <a:buSzTx/>
              <a:buFontTx/>
              <a:buNone/>
              <a:tabLst/>
              <a:defRPr/>
            </a:pPr>
            <a:endParaRPr kumimoji="0" lang="en-US" sz="1200" b="0" i="0" u="none" strike="noStrike" kern="1200" cap="none" spc="0" normalizeH="0" baseline="0" noProof="0">
              <a:ln w="3175">
                <a:noFill/>
              </a:ln>
              <a:solidFill>
                <a:srgbClr val="C03BC4"/>
              </a:solidFill>
              <a:effectLst/>
              <a:uLnTx/>
              <a:uFillTx/>
              <a:latin typeface="Segoe UI" panose="020B0502040204020203" pitchFamily="34" charset="0"/>
              <a:cs typeface="Segoe UI" panose="020B0502040204020203" pitchFamily="34" charset="0"/>
              <a:hlinkClick r:id="rId6">
                <a:extLst>
                  <a:ext uri="{A12FA001-AC4F-418D-AE19-62706E023703}">
                    <ahyp:hlinkClr xmlns:ahyp="http://schemas.microsoft.com/office/drawing/2018/hyperlinkcolor" val="tx"/>
                  </a:ext>
                </a:extLst>
              </a:hlinkClick>
            </a:endParaRPr>
          </a:p>
          <a:p>
            <a:pPr marL="0" marR="0" lvl="0" indent="0" algn="l" defTabSz="896182" rtl="0" eaLnBrk="1" fontAlgn="auto" latinLnBrk="0" hangingPunct="1">
              <a:buClrTx/>
              <a:buSzTx/>
              <a:buFontTx/>
              <a:buNone/>
              <a:tabLst/>
              <a:defRPr/>
            </a:pPr>
            <a:endParaRPr lang="en-US" sz="1200">
              <a:ln w="3175">
                <a:noFill/>
              </a:ln>
              <a:solidFill>
                <a:srgbClr val="C03BC4"/>
              </a:solidFill>
              <a:latin typeface="Segoe UI" panose="020B0502040204020203" pitchFamily="34" charset="0"/>
              <a:cs typeface="Segoe UI" panose="020B0502040204020203" pitchFamily="34" charset="0"/>
              <a:hlinkClick r:id="rId6">
                <a:extLst>
                  <a:ext uri="{A12FA001-AC4F-418D-AE19-62706E023703}">
                    <ahyp:hlinkClr xmlns:ahyp="http://schemas.microsoft.com/office/drawing/2018/hyperlinkcolor" val="tx"/>
                  </a:ext>
                </a:extLst>
              </a:hlinkClick>
            </a:endParaRPr>
          </a:p>
          <a:p>
            <a:pPr marL="0" marR="0" lvl="0" indent="0" algn="l" defTabSz="896182" rtl="0" eaLnBrk="1" fontAlgn="auto" latinLnBrk="0" hangingPunct="1">
              <a:buClrTx/>
              <a:buSzTx/>
              <a:buFontTx/>
              <a:buNone/>
              <a:tabLst/>
              <a:defRPr/>
            </a:pPr>
            <a:endParaRPr kumimoji="0" lang="en-US" sz="1200" b="0" i="0" u="none" strike="noStrike" kern="1200" cap="none" spc="0" normalizeH="0" baseline="0" noProof="0">
              <a:ln w="3175">
                <a:noFill/>
              </a:ln>
              <a:solidFill>
                <a:srgbClr val="C03BC4"/>
              </a:solidFill>
              <a:effectLst/>
              <a:uLnTx/>
              <a:uFillTx/>
              <a:latin typeface="Segoe UI" panose="020B0502040204020203" pitchFamily="34" charset="0"/>
              <a:cs typeface="Segoe UI" panose="020B0502040204020203" pitchFamily="34" charset="0"/>
              <a:hlinkClick r:id="rId6">
                <a:extLst>
                  <a:ext uri="{A12FA001-AC4F-418D-AE19-62706E023703}">
                    <ahyp:hlinkClr xmlns:ahyp="http://schemas.microsoft.com/office/drawing/2018/hyperlinkcolor" val="tx"/>
                  </a:ext>
                </a:extLst>
              </a:hlinkClick>
            </a:endParaRPr>
          </a:p>
          <a:p>
            <a:pPr marL="0" marR="0" lvl="0" indent="0" algn="l" defTabSz="896182" rtl="0" eaLnBrk="1" fontAlgn="auto" latinLnBrk="0" hangingPunct="1">
              <a:buClrTx/>
              <a:buSzTx/>
              <a:buFontTx/>
              <a:buNone/>
              <a:tabLst/>
              <a:defRPr/>
            </a:pPr>
            <a:endParaRPr lang="en-US" sz="1200">
              <a:ln w="3175">
                <a:noFill/>
              </a:ln>
              <a:solidFill>
                <a:srgbClr val="C03BC4"/>
              </a:solidFill>
              <a:latin typeface="Segoe UI" panose="020B0502040204020203" pitchFamily="34" charset="0"/>
              <a:cs typeface="Segoe UI" panose="020B0502040204020203" pitchFamily="34" charset="0"/>
              <a:hlinkClick r:id="rId6">
                <a:extLst>
                  <a:ext uri="{A12FA001-AC4F-418D-AE19-62706E023703}">
                    <ahyp:hlinkClr xmlns:ahyp="http://schemas.microsoft.com/office/drawing/2018/hyperlinkcolor" val="tx"/>
                  </a:ext>
                </a:extLst>
              </a:hlinkClick>
            </a:endParaRPr>
          </a:p>
          <a:p>
            <a:pPr marL="0" marR="0" lvl="0" indent="0" algn="l" defTabSz="896182" rtl="0" eaLnBrk="1" fontAlgn="auto" latinLnBrk="0" hangingPunct="1">
              <a:buClrTx/>
              <a:buSzTx/>
              <a:buFontTx/>
              <a:buNone/>
              <a:tabLst/>
              <a:defRPr/>
            </a:pPr>
            <a:r>
              <a:rPr kumimoji="0" lang="en-US" sz="1200" b="0" i="0" u="none" strike="noStrike" kern="1200" cap="none" spc="0" normalizeH="0" baseline="0" noProof="0">
                <a:ln w="3175">
                  <a:noFill/>
                </a:ln>
                <a:solidFill>
                  <a:srgbClr val="C03BC4"/>
                </a:solidFill>
                <a:effectLst/>
                <a:uLnTx/>
                <a:uFillTx/>
                <a:latin typeface="Segoe UI" panose="020B0502040204020203" pitchFamily="34" charset="0"/>
                <a:cs typeface="Segoe UI" panose="020B0502040204020203" pitchFamily="34" charset="0"/>
                <a:hlinkClick r:id="rId6">
                  <a:extLst>
                    <a:ext uri="{A12FA001-AC4F-418D-AE19-62706E023703}">
                      <ahyp:hlinkClr xmlns:ahyp="http://schemas.microsoft.com/office/drawing/2018/hyperlinkcolor" val="tx"/>
                    </a:ext>
                  </a:extLst>
                </a:hlinkClick>
              </a:rPr>
              <a:t>http://</a:t>
            </a:r>
            <a:r>
              <a:rPr kumimoji="0" lang="en-US" sz="1200" b="0" i="0" u="none" strike="noStrike" kern="1200" cap="none" spc="0" normalizeH="0" baseline="0" noProof="0">
                <a:ln w="3175">
                  <a:noFill/>
                </a:ln>
                <a:solidFill>
                  <a:srgbClr val="C03BC4"/>
                </a:solidFill>
                <a:effectLst/>
                <a:uLnTx/>
                <a:uFillTx/>
                <a:latin typeface="Segoe UI" panose="020B0502040204020203" pitchFamily="34" charset="0"/>
                <a:cs typeface="Segoe UI" panose="020B0502040204020203" pitchFamily="34" charset="0"/>
                <a:hlinkClick r:id="rId7">
                  <a:extLst>
                    <a:ext uri="{A12FA001-AC4F-418D-AE19-62706E023703}">
                      <ahyp:hlinkClr xmlns:ahyp="http://schemas.microsoft.com/office/drawing/2018/hyperlinkcolor" val="tx"/>
                    </a:ext>
                  </a:extLst>
                </a:hlinkClick>
              </a:rPr>
              <a:t>support.microsoft.com/copilot </a:t>
            </a:r>
            <a:endParaRPr kumimoji="0" lang="en-US" sz="1200" b="0" i="0" u="none" strike="noStrike" kern="1200" cap="none" spc="0" normalizeH="0" baseline="0" noProof="0">
              <a:ln w="3175">
                <a:noFill/>
              </a:ln>
              <a:solidFill>
                <a:srgbClr val="C03BC4"/>
              </a:solidFill>
              <a:effectLst/>
              <a:uLnTx/>
              <a:uFillTx/>
              <a:latin typeface="Segoe UI" panose="020B0502040204020203" pitchFamily="34" charset="0"/>
              <a:cs typeface="Segoe UI" panose="020B0502040204020203" pitchFamily="34" charset="0"/>
            </a:endParaRPr>
          </a:p>
          <a:p>
            <a:pPr marL="0" marR="0" lvl="0" indent="0" algn="l" defTabSz="896182" rtl="0" eaLnBrk="1" fontAlgn="auto" latinLnBrk="0" hangingPunct="1">
              <a:buClrTx/>
              <a:buSzTx/>
              <a:buFontTx/>
              <a:buNone/>
              <a:tabLst/>
              <a:defRPr/>
            </a:pPr>
            <a:r>
              <a:rPr kumimoji="0" lang="en-US" sz="1200" b="0" i="0" u="none" strike="noStrike" kern="1200" cap="none" spc="0" normalizeH="0" baseline="0" noProof="0">
                <a:ln w="3175">
                  <a:noFill/>
                </a:ln>
                <a:solidFill>
                  <a:srgbClr val="282828"/>
                </a:solidFill>
                <a:effectLst/>
                <a:uLnTx/>
                <a:uFillTx/>
                <a:latin typeface="Segoe UI" panose="020B0502040204020203" pitchFamily="34" charset="0"/>
                <a:cs typeface="Segoe UI" panose="020B0502040204020203" pitchFamily="34" charset="0"/>
              </a:rPr>
              <a:t>Access FAQs and user help &amp; learning</a:t>
            </a:r>
          </a:p>
        </p:txBody>
      </p:sp>
      <p:sp>
        <p:nvSpPr>
          <p:cNvPr id="30" name="Rectangle 29">
            <a:extLst>
              <a:ext uri="{FF2B5EF4-FFF2-40B4-BE49-F238E27FC236}">
                <a16:creationId xmlns:a16="http://schemas.microsoft.com/office/drawing/2014/main" id="{11A297E2-6CC0-4FD8-B1D2-D41DADFDA030}"/>
              </a:ext>
            </a:extLst>
          </p:cNvPr>
          <p:cNvSpPr/>
          <p:nvPr/>
        </p:nvSpPr>
        <p:spPr bwMode="auto">
          <a:xfrm>
            <a:off x="4259646" y="3972682"/>
            <a:ext cx="3653691" cy="2475674"/>
          </a:xfrm>
          <a:prstGeom prst="rect">
            <a:avLst/>
          </a:prstGeom>
          <a:solidFill>
            <a:schemeClr val="bg1"/>
          </a:solidFill>
          <a:ln>
            <a:noFill/>
            <a:headEnd type="none" w="med" len="med"/>
            <a:tailEnd type="none" w="med" len="med"/>
          </a:ln>
          <a:effectLst>
            <a:outerShdw blurRad="50800" dist="38100" dir="8100000" algn="tr" rotWithShape="0">
              <a:prstClr val="black">
                <a:alpha val="26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ctr" defTabSz="932472" fontAlgn="base">
              <a:defRPr/>
            </a:pPr>
            <a:r>
              <a:rPr kumimoji="0" lang="en-US" sz="1400" b="0" i="0" u="none" strike="noStrike" kern="1200" cap="none" spc="0" normalizeH="0" baseline="0" noProof="0">
                <a:ln w="3175">
                  <a:noFill/>
                </a:ln>
                <a:solidFill>
                  <a:srgbClr val="2F2F2F"/>
                </a:solidFill>
                <a:effectLst/>
                <a:uLnTx/>
                <a:uFillTx/>
                <a:latin typeface="Segoe UI Semibold" panose="020B0702040204020203" pitchFamily="34" charset="0"/>
                <a:cs typeface="Segoe UI Semibold" panose="020B0702040204020203" pitchFamily="34" charset="0"/>
              </a:rPr>
              <a:t>Teamwork governance</a:t>
            </a:r>
          </a:p>
          <a:p>
            <a:pPr marL="0" marR="0" lvl="0" indent="0" algn="l" defTabSz="896182" rtl="0" eaLnBrk="1" fontAlgn="auto" latinLnBrk="0" hangingPunct="1">
              <a:buClrTx/>
              <a:buSzTx/>
              <a:buFontTx/>
              <a:buNone/>
              <a:tabLst/>
              <a:defRPr/>
            </a:pPr>
            <a:endParaRPr kumimoji="0" lang="en-US" sz="1200" b="0" i="0" u="none" strike="noStrike" kern="1200" cap="none" spc="0" normalizeH="0" baseline="0" noProof="0">
              <a:ln w="3175">
                <a:noFill/>
              </a:ln>
              <a:solidFill>
                <a:srgbClr val="2F2F2F"/>
              </a:solidFill>
              <a:effectLst/>
              <a:uLnTx/>
              <a:uFillTx/>
              <a:latin typeface="Segoe UI" panose="020B0502040204020203" pitchFamily="34" charset="0"/>
              <a:cs typeface="Segoe UI" panose="020B0502040204020203" pitchFamily="34" charset="0"/>
            </a:endParaRPr>
          </a:p>
          <a:p>
            <a:pPr marL="0" marR="0" lvl="0" indent="0" algn="l" defTabSz="896182" rtl="0" eaLnBrk="1" fontAlgn="auto" latinLnBrk="0" hangingPunct="1">
              <a:buClrTx/>
              <a:buSzTx/>
              <a:buFontTx/>
              <a:buNone/>
              <a:tabLst/>
              <a:defRPr/>
            </a:pPr>
            <a:endParaRPr lang="en-US" sz="1200">
              <a:ln w="3175">
                <a:noFill/>
              </a:ln>
              <a:solidFill>
                <a:srgbClr val="2F2F2F"/>
              </a:solidFill>
              <a:latin typeface="Segoe UI" panose="020B0502040204020203" pitchFamily="34" charset="0"/>
              <a:cs typeface="Segoe UI" panose="020B0502040204020203" pitchFamily="34" charset="0"/>
            </a:endParaRPr>
          </a:p>
          <a:p>
            <a:pPr marL="0" marR="0" lvl="0" indent="0" algn="l" defTabSz="896182" rtl="0" eaLnBrk="1" fontAlgn="auto" latinLnBrk="0" hangingPunct="1">
              <a:buClrTx/>
              <a:buSzTx/>
              <a:buFontTx/>
              <a:buNone/>
              <a:tabLst/>
              <a:defRPr/>
            </a:pPr>
            <a:endParaRPr kumimoji="0" lang="en-US" sz="1200" b="0" i="0" u="none" strike="noStrike" kern="1200" cap="none" spc="0" normalizeH="0" baseline="0" noProof="0">
              <a:ln w="3175">
                <a:noFill/>
              </a:ln>
              <a:solidFill>
                <a:srgbClr val="2F2F2F"/>
              </a:solidFill>
              <a:effectLst/>
              <a:uLnTx/>
              <a:uFillTx/>
              <a:latin typeface="Segoe UI" panose="020B0502040204020203" pitchFamily="34" charset="0"/>
              <a:cs typeface="Segoe UI" panose="020B0502040204020203" pitchFamily="34" charset="0"/>
            </a:endParaRPr>
          </a:p>
          <a:p>
            <a:pPr marL="0" marR="0" lvl="0" indent="0" algn="l" defTabSz="896182" rtl="0" eaLnBrk="1" fontAlgn="auto" latinLnBrk="0" hangingPunct="1">
              <a:buClrTx/>
              <a:buSzTx/>
              <a:buFontTx/>
              <a:buNone/>
              <a:tabLst/>
              <a:defRPr/>
            </a:pPr>
            <a:endParaRPr lang="en-US" sz="1200">
              <a:ln w="3175">
                <a:noFill/>
              </a:ln>
              <a:solidFill>
                <a:srgbClr val="2F2F2F"/>
              </a:solidFill>
              <a:latin typeface="Segoe UI" panose="020B0502040204020203" pitchFamily="34" charset="0"/>
              <a:cs typeface="Segoe UI" panose="020B0502040204020203" pitchFamily="34" charset="0"/>
            </a:endParaRPr>
          </a:p>
          <a:p>
            <a:pPr marL="0" marR="0" lvl="0" indent="0" algn="l" defTabSz="896182" rtl="0" eaLnBrk="1" fontAlgn="auto" latinLnBrk="0" hangingPunct="1">
              <a:buClrTx/>
              <a:buSzTx/>
              <a:buFontTx/>
              <a:buNone/>
              <a:tabLst/>
              <a:defRPr/>
            </a:pPr>
            <a:endParaRPr kumimoji="0" lang="en-US" sz="1200" b="0" i="0" u="none" strike="noStrike" kern="1200" cap="none" spc="0" normalizeH="0" baseline="0" noProof="0">
              <a:ln w="3175">
                <a:noFill/>
              </a:ln>
              <a:solidFill>
                <a:srgbClr val="2F2F2F"/>
              </a:solidFill>
              <a:effectLst/>
              <a:uLnTx/>
              <a:uFillTx/>
              <a:latin typeface="Segoe UI" panose="020B0502040204020203" pitchFamily="34" charset="0"/>
              <a:cs typeface="Segoe UI" panose="020B0502040204020203" pitchFamily="34" charset="0"/>
            </a:endParaRPr>
          </a:p>
          <a:p>
            <a:pPr marL="0" marR="0" lvl="0" indent="0" algn="l" defTabSz="896182" rtl="0" eaLnBrk="1" fontAlgn="auto" latinLnBrk="0" hangingPunct="1">
              <a:buClrTx/>
              <a:buSzTx/>
              <a:buFontTx/>
              <a:buNone/>
              <a:tabLst/>
              <a:defRPr/>
            </a:pPr>
            <a:endParaRPr lang="en-US" sz="1200">
              <a:ln w="3175">
                <a:noFill/>
              </a:ln>
              <a:solidFill>
                <a:srgbClr val="2F2F2F"/>
              </a:solidFill>
              <a:latin typeface="Segoe UI" panose="020B0502040204020203" pitchFamily="34" charset="0"/>
              <a:cs typeface="Segoe UI" panose="020B0502040204020203" pitchFamily="34" charset="0"/>
            </a:endParaRPr>
          </a:p>
          <a:p>
            <a:pPr marL="0" marR="0" lvl="0" indent="0" algn="l" defTabSz="896182" rtl="0" eaLnBrk="1" fontAlgn="auto" latinLnBrk="0" hangingPunct="1">
              <a:buClrTx/>
              <a:buSzTx/>
              <a:buFontTx/>
              <a:buNone/>
              <a:tabLst/>
              <a:defRPr/>
            </a:pPr>
            <a:endParaRPr kumimoji="0" lang="en-US" sz="1200" b="0" i="0" u="none" strike="noStrike" kern="1200" cap="none" spc="0" normalizeH="0" baseline="0" noProof="0">
              <a:ln w="3175">
                <a:noFill/>
              </a:ln>
              <a:solidFill>
                <a:srgbClr val="2F2F2F"/>
              </a:solidFill>
              <a:effectLst/>
              <a:uLnTx/>
              <a:uFillTx/>
              <a:latin typeface="Segoe UI" panose="020B0502040204020203" pitchFamily="34" charset="0"/>
              <a:cs typeface="Segoe UI" panose="020B0502040204020203" pitchFamily="34" charset="0"/>
            </a:endParaRPr>
          </a:p>
          <a:p>
            <a:pPr marL="0" marR="0" lvl="0" indent="0" algn="l" defTabSz="896182" rtl="0" eaLnBrk="1" fontAlgn="auto" latinLnBrk="0" hangingPunct="1">
              <a:buClrTx/>
              <a:buSzTx/>
              <a:buFontTx/>
              <a:buNone/>
              <a:tabLst/>
              <a:defRPr/>
            </a:pPr>
            <a:endParaRPr lang="en-US" sz="1200">
              <a:ln w="3175">
                <a:noFill/>
              </a:ln>
              <a:solidFill>
                <a:srgbClr val="2F2F2F"/>
              </a:solidFill>
              <a:latin typeface="Segoe UI" panose="020B0502040204020203" pitchFamily="34" charset="0"/>
              <a:cs typeface="Segoe UI" panose="020B0502040204020203" pitchFamily="34" charset="0"/>
            </a:endParaRPr>
          </a:p>
          <a:p>
            <a:pPr marL="0" marR="0" lvl="0" indent="0" algn="l" defTabSz="896182" rtl="0" eaLnBrk="1" fontAlgn="auto" latinLnBrk="0" hangingPunct="1">
              <a:buClrTx/>
              <a:buSzTx/>
              <a:buFontTx/>
              <a:buNone/>
              <a:tabLst/>
              <a:defRPr/>
            </a:pPr>
            <a:r>
              <a:rPr kumimoji="0" lang="en-US" sz="1200" b="0" i="0" u="none" strike="noStrike" kern="1200" cap="none" spc="0" normalizeH="0" baseline="0" noProof="0">
                <a:ln w="3175">
                  <a:noFill/>
                </a:ln>
                <a:solidFill>
                  <a:srgbClr val="C03BC4"/>
                </a:solidFill>
                <a:effectLst/>
                <a:uLnTx/>
                <a:uFillTx/>
                <a:latin typeface="Segoe UI" panose="020B0502040204020203" pitchFamily="34" charset="0"/>
                <a:cs typeface="Segoe UI" panose="020B0502040204020203" pitchFamily="34" charset="0"/>
                <a:hlinkClick r:id="rId8">
                  <a:extLst>
                    <a:ext uri="{A12FA001-AC4F-418D-AE19-62706E023703}">
                      <ahyp:hlinkClr xmlns:ahyp="http://schemas.microsoft.com/office/drawing/2018/hyperlinkcolor" val="tx"/>
                    </a:ext>
                  </a:extLst>
                </a:hlinkClick>
              </a:rPr>
              <a:t>https://aka.ms/TeamworkGovernance</a:t>
            </a:r>
            <a:endParaRPr kumimoji="0" lang="en-US" sz="1200" b="0" i="0" u="none" strike="noStrike" kern="1200" cap="none" spc="0" normalizeH="0" baseline="0" noProof="0">
              <a:ln w="3175">
                <a:noFill/>
              </a:ln>
              <a:solidFill>
                <a:srgbClr val="C03BC4"/>
              </a:solidFill>
              <a:effectLst/>
              <a:uLnTx/>
              <a:uFillTx/>
              <a:latin typeface="Segoe UI" panose="020B0502040204020203" pitchFamily="34" charset="0"/>
              <a:cs typeface="Segoe UI" panose="020B0502040204020203" pitchFamily="34" charset="0"/>
            </a:endParaRPr>
          </a:p>
          <a:p>
            <a:pPr marL="0" marR="0" lvl="0" indent="0" algn="l" defTabSz="896182" rtl="0" eaLnBrk="1" fontAlgn="auto" latinLnBrk="0" hangingPunct="1">
              <a:buClrTx/>
              <a:buSzTx/>
              <a:buFontTx/>
              <a:buNone/>
              <a:tabLst/>
              <a:defRPr/>
            </a:pPr>
            <a:r>
              <a:rPr kumimoji="0" lang="en-US" sz="1200" b="0" i="0" u="none" strike="noStrike" kern="1200" cap="none" spc="0" normalizeH="0" baseline="0" noProof="0">
                <a:ln w="3175">
                  <a:noFill/>
                </a:ln>
                <a:solidFill>
                  <a:srgbClr val="2F2F2F"/>
                </a:solidFill>
                <a:effectLst/>
                <a:uLnTx/>
                <a:uFillTx/>
                <a:latin typeface="Segoe UI" panose="020B0502040204020203" pitchFamily="34" charset="0"/>
                <a:cs typeface="Segoe UI" panose="020B0502040204020203" pitchFamily="34" charset="0"/>
              </a:rPr>
              <a:t>Collaboration governance guidance for Microsoft 365 </a:t>
            </a:r>
          </a:p>
        </p:txBody>
      </p:sp>
      <p:sp>
        <p:nvSpPr>
          <p:cNvPr id="29" name="Rectangle 28">
            <a:extLst>
              <a:ext uri="{FF2B5EF4-FFF2-40B4-BE49-F238E27FC236}">
                <a16:creationId xmlns:a16="http://schemas.microsoft.com/office/drawing/2014/main" id="{82550A5C-0A22-4A11-9F97-D3F4182244DA}"/>
              </a:ext>
            </a:extLst>
          </p:cNvPr>
          <p:cNvSpPr/>
          <p:nvPr/>
        </p:nvSpPr>
        <p:spPr bwMode="auto">
          <a:xfrm>
            <a:off x="8043009" y="3976872"/>
            <a:ext cx="3653691" cy="2475674"/>
          </a:xfrm>
          <a:prstGeom prst="rect">
            <a:avLst/>
          </a:prstGeom>
          <a:solidFill>
            <a:srgbClr val="B566DC"/>
          </a:solidFill>
          <a:ln>
            <a:noFill/>
            <a:headEnd type="none" w="med" len="med"/>
            <a:tailEnd type="none" w="med" len="med"/>
          </a:ln>
          <a:effectLst>
            <a:outerShdw blurRad="50800" dist="38100" dir="8100000" algn="tr" rotWithShape="0">
              <a:prstClr val="black">
                <a:alpha val="26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marL="0" marR="0" lvl="0" indent="0" algn="ctr" defTabSz="932472" rtl="0" eaLnBrk="1" fontAlgn="base" latinLnBrk="0" hangingPunct="1">
              <a:spcBef>
                <a:spcPts val="1200"/>
              </a:spcBef>
              <a:spcAft>
                <a:spcPts val="1200"/>
              </a:spcAft>
              <a:buClrTx/>
              <a:buSzTx/>
              <a:buFontTx/>
              <a:buNone/>
              <a:tabLst/>
              <a:defRPr/>
            </a:pPr>
            <a:r>
              <a:rPr kumimoji="0" lang="en-US" sz="2400" b="0" i="0" u="none" strike="noStrike" kern="1200" cap="none" spc="0" normalizeH="0" baseline="0" noProof="0">
                <a:ln>
                  <a:noFill/>
                </a:ln>
                <a:gradFill>
                  <a:gsLst>
                    <a:gs pos="0">
                      <a:srgbClr val="FFFFFF"/>
                    </a:gs>
                    <a:gs pos="100000">
                      <a:srgbClr val="FFFFFF"/>
                    </a:gs>
                  </a:gsLst>
                  <a:lin ang="5400000" scaled="0"/>
                </a:gradFill>
                <a:effectLst/>
                <a:uLnTx/>
                <a:uFillTx/>
                <a:latin typeface="Segoe UI Semibold" panose="020B0702040204020203" pitchFamily="34" charset="0"/>
                <a:ea typeface="Segoe UI" pitchFamily="34" charset="0"/>
                <a:cs typeface="Segoe UI Semibold" panose="020B0702040204020203" pitchFamily="34" charset="0"/>
              </a:rPr>
              <a:t>Join our communities</a:t>
            </a:r>
          </a:p>
          <a:p>
            <a:pPr marL="0" marR="0" lvl="0" indent="0" algn="ctr" defTabSz="932472" rtl="0" eaLnBrk="1" fontAlgn="base" latinLnBrk="0" hangingPunct="1">
              <a:spcBef>
                <a:spcPts val="1200"/>
              </a:spcBef>
              <a:spcAft>
                <a:spcPts val="1200"/>
              </a:spcAft>
              <a:buClrTx/>
              <a:buSzTx/>
              <a:buFontTx/>
              <a:buNone/>
              <a:tabLst/>
              <a:defRPr/>
            </a:pPr>
            <a:r>
              <a:rPr lang="en-US" sz="2400">
                <a:gradFill>
                  <a:gsLst>
                    <a:gs pos="0">
                      <a:srgbClr val="FFFFFF"/>
                    </a:gs>
                    <a:gs pos="100000">
                      <a:srgbClr val="FFFFFF"/>
                    </a:gs>
                  </a:gsLst>
                  <a:lin ang="5400000" scaled="0"/>
                </a:gradFill>
                <a:latin typeface="Segoe UI Semibold" panose="020B0702040204020203" pitchFamily="34" charset="0"/>
                <a:ea typeface="Segoe UI" pitchFamily="34" charset="0"/>
                <a:cs typeface="Segoe UI Semibold" panose="020B0702040204020203" pitchFamily="34" charset="0"/>
              </a:rPr>
              <a:t>Utilize our resources</a:t>
            </a:r>
          </a:p>
          <a:p>
            <a:pPr marL="0" marR="0" lvl="0" indent="0" algn="ctr" defTabSz="932472" rtl="0" eaLnBrk="1" fontAlgn="base" latinLnBrk="0" hangingPunct="1">
              <a:spcBef>
                <a:spcPts val="1200"/>
              </a:spcBef>
              <a:spcAft>
                <a:spcPts val="1200"/>
              </a:spcAft>
              <a:buClrTx/>
              <a:buSzTx/>
              <a:buFontTx/>
              <a:buNone/>
              <a:tabLst/>
              <a:defRPr/>
            </a:pPr>
            <a:r>
              <a:rPr kumimoji="0" lang="en-US" sz="2400" b="0" i="0" u="none" strike="noStrike" kern="1200" cap="none" spc="0" normalizeH="0" baseline="0" noProof="0">
                <a:ln>
                  <a:noFill/>
                </a:ln>
                <a:gradFill>
                  <a:gsLst>
                    <a:gs pos="0">
                      <a:srgbClr val="FFFFFF"/>
                    </a:gs>
                    <a:gs pos="100000">
                      <a:srgbClr val="FFFFFF"/>
                    </a:gs>
                  </a:gsLst>
                  <a:lin ang="5400000" scaled="0"/>
                </a:gradFill>
                <a:effectLst/>
                <a:uLnTx/>
                <a:uFillTx/>
                <a:latin typeface="Segoe UI Semibold" panose="020B0702040204020203" pitchFamily="34" charset="0"/>
                <a:ea typeface="Segoe UI" pitchFamily="34" charset="0"/>
                <a:cs typeface="Segoe UI Semibold" panose="020B0702040204020203" pitchFamily="34" charset="0"/>
              </a:rPr>
              <a:t>Achieve your goals</a:t>
            </a:r>
          </a:p>
        </p:txBody>
      </p:sp>
      <p:pic>
        <p:nvPicPr>
          <p:cNvPr id="6" name="Picture 5">
            <a:extLst>
              <a:ext uri="{FF2B5EF4-FFF2-40B4-BE49-F238E27FC236}">
                <a16:creationId xmlns:a16="http://schemas.microsoft.com/office/drawing/2014/main" id="{97EA3B39-9931-4D22-89AD-19D06B2207B2}"/>
              </a:ext>
              <a:ext uri="{C183D7F6-B498-43B3-948B-1728B52AA6E4}">
                <adec:decorative xmlns:adec="http://schemas.microsoft.com/office/drawing/2017/decorative" val="1"/>
              </a:ext>
            </a:extLst>
          </p:cNvPr>
          <p:cNvPicPr>
            <a:picLocks noChangeAspect="1"/>
          </p:cNvPicPr>
          <p:nvPr/>
        </p:nvPicPr>
        <p:blipFill rotWithShape="1">
          <a:blip r:embed="rId9" cstate="screen">
            <a:extLst>
              <a:ext uri="{28A0092B-C50C-407E-A947-70E740481C1C}">
                <a14:useLocalDpi xmlns:a14="http://schemas.microsoft.com/office/drawing/2010/main"/>
              </a:ext>
            </a:extLst>
          </a:blip>
          <a:srcRect b="7946"/>
          <a:stretch/>
        </p:blipFill>
        <p:spPr>
          <a:xfrm>
            <a:off x="871229" y="4404709"/>
            <a:ext cx="2881945" cy="1301538"/>
          </a:xfrm>
          <a:prstGeom prst="rect">
            <a:avLst/>
          </a:prstGeom>
          <a:ln>
            <a:noFill/>
          </a:ln>
          <a:effectLst>
            <a:outerShdw blurRad="50800" dist="38100" dir="5400000" algn="t" rotWithShape="0">
              <a:prstClr val="black">
                <a:alpha val="40000"/>
              </a:prstClr>
            </a:outerShdw>
          </a:effectLst>
        </p:spPr>
      </p:pic>
      <p:pic>
        <p:nvPicPr>
          <p:cNvPr id="10" name="Picture 9">
            <a:extLst>
              <a:ext uri="{FF2B5EF4-FFF2-40B4-BE49-F238E27FC236}">
                <a16:creationId xmlns:a16="http://schemas.microsoft.com/office/drawing/2014/main" id="{7FA95EC3-BD25-487F-A897-D27F5B8BDB94}"/>
              </a:ext>
              <a:ext uri="{C183D7F6-B498-43B3-948B-1728B52AA6E4}">
                <adec:decorative xmlns:adec="http://schemas.microsoft.com/office/drawing/2017/decorative" val="1"/>
              </a:ext>
            </a:extLst>
          </p:cNvPr>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8399969" y="1761479"/>
            <a:ext cx="2908875" cy="1301182"/>
          </a:xfrm>
          <a:prstGeom prst="rect">
            <a:avLst/>
          </a:prstGeom>
          <a:effectLst>
            <a:outerShdw blurRad="50800" dist="38100" dir="2700000" algn="tl" rotWithShape="0">
              <a:prstClr val="black">
                <a:alpha val="40000"/>
              </a:prstClr>
            </a:outerShdw>
          </a:effectLst>
        </p:spPr>
      </p:pic>
      <p:pic>
        <p:nvPicPr>
          <p:cNvPr id="4098" name="Picture 2">
            <a:extLst>
              <a:ext uri="{FF2B5EF4-FFF2-40B4-BE49-F238E27FC236}">
                <a16:creationId xmlns:a16="http://schemas.microsoft.com/office/drawing/2014/main" id="{8915ACA8-5512-A20C-1776-CBA792270F3D}"/>
              </a:ext>
              <a:ext uri="{C183D7F6-B498-43B3-948B-1728B52AA6E4}">
                <adec:decorative xmlns:adec="http://schemas.microsoft.com/office/drawing/2017/decorative" val="1"/>
              </a:ext>
            </a:extLst>
          </p:cNvPr>
          <p:cNvPicPr>
            <a:picLocks noChangeAspect="1" noChangeArrowheads="1"/>
          </p:cNvPicPr>
          <p:nvPr/>
        </p:nvPicPr>
        <p:blipFill>
          <a:blip r:embed="rId11" cstate="screen">
            <a:extLst>
              <a:ext uri="{28A0092B-C50C-407E-A947-70E740481C1C}">
                <a14:useLocalDpi xmlns:a14="http://schemas.microsoft.com/office/drawing/2010/main"/>
              </a:ext>
            </a:extLst>
          </a:blip>
          <a:srcRect/>
          <a:stretch>
            <a:fillRect/>
          </a:stretch>
        </p:blipFill>
        <p:spPr bwMode="auto">
          <a:xfrm>
            <a:off x="4636782" y="4379812"/>
            <a:ext cx="2883658" cy="1392028"/>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18">
            <a:extLst>
              <a:ext uri="{FF2B5EF4-FFF2-40B4-BE49-F238E27FC236}">
                <a16:creationId xmlns:a16="http://schemas.microsoft.com/office/drawing/2014/main" id="{F0DF8898-F465-B589-2E6F-2119C83D063A}"/>
              </a:ext>
              <a:ext uri="{C183D7F6-B498-43B3-948B-1728B52AA6E4}">
                <adec:decorative xmlns:adec="http://schemas.microsoft.com/office/drawing/2017/decorative" val="1"/>
              </a:ext>
            </a:extLst>
          </p:cNvPr>
          <p:cNvPicPr>
            <a:picLocks noChangeAspect="1"/>
          </p:cNvPicPr>
          <p:nvPr/>
        </p:nvPicPr>
        <p:blipFill rotWithShape="1">
          <a:blip r:embed="rId12"/>
          <a:srcRect b="15456"/>
          <a:stretch/>
        </p:blipFill>
        <p:spPr>
          <a:xfrm>
            <a:off x="850918" y="1761480"/>
            <a:ext cx="2880360" cy="1300646"/>
          </a:xfrm>
          <a:prstGeom prst="rect">
            <a:avLst/>
          </a:prstGeom>
        </p:spPr>
      </p:pic>
      <p:pic>
        <p:nvPicPr>
          <p:cNvPr id="5" name="Picture 4">
            <a:extLst>
              <a:ext uri="{FF2B5EF4-FFF2-40B4-BE49-F238E27FC236}">
                <a16:creationId xmlns:a16="http://schemas.microsoft.com/office/drawing/2014/main" id="{86089A6C-CE35-4C3E-868A-C6A8791AC170}"/>
              </a:ext>
              <a:ext uri="{C183D7F6-B498-43B3-948B-1728B52AA6E4}">
                <adec:decorative xmlns:adec="http://schemas.microsoft.com/office/drawing/2017/decorative" val="1"/>
              </a:ext>
            </a:extLst>
          </p:cNvPr>
          <p:cNvPicPr>
            <a:picLocks noChangeAspect="1"/>
          </p:cNvPicPr>
          <p:nvPr/>
        </p:nvPicPr>
        <p:blipFill rotWithShape="1">
          <a:blip r:embed="rId13"/>
          <a:srcRect b="41466"/>
          <a:stretch/>
        </p:blipFill>
        <p:spPr>
          <a:xfrm>
            <a:off x="4714604" y="1773831"/>
            <a:ext cx="2880360" cy="1301182"/>
          </a:xfrm>
          <a:prstGeom prst="rect">
            <a:avLst/>
          </a:prstGeom>
          <a:ln>
            <a:noFill/>
          </a:ln>
          <a:effectLst>
            <a:outerShdw blurRad="50800" dist="38100" dir="5400000" algn="t" rotWithShape="0">
              <a:prstClr val="black">
                <a:alpha val="40000"/>
              </a:prstClr>
            </a:outerShdw>
          </a:effectLst>
        </p:spPr>
      </p:pic>
    </p:spTree>
    <p:extLst>
      <p:ext uri="{BB962C8B-B14F-4D97-AF65-F5344CB8AC3E}">
        <p14:creationId xmlns:p14="http://schemas.microsoft.com/office/powerpoint/2010/main" val="17685517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1C7424-4FD0-1F7A-A0C3-451B31FA6C4A}"/>
              </a:ext>
            </a:extLst>
          </p:cNvPr>
          <p:cNvSpPr>
            <a:spLocks noGrp="1"/>
          </p:cNvSpPr>
          <p:nvPr>
            <p:ph type="title"/>
          </p:nvPr>
        </p:nvSpPr>
        <p:spPr>
          <a:xfrm>
            <a:off x="379021" y="3159988"/>
            <a:ext cx="7683500" cy="895065"/>
          </a:xfrm>
        </p:spPr>
        <p:txBody>
          <a:bodyPr/>
          <a:lstStyle/>
          <a:p>
            <a:r>
              <a:rPr lang="en-US">
                <a:solidFill>
                  <a:srgbClr val="463668"/>
                </a:solidFill>
              </a:rPr>
              <a:t>Appendix content</a:t>
            </a:r>
          </a:p>
        </p:txBody>
      </p:sp>
      <p:pic>
        <p:nvPicPr>
          <p:cNvPr id="7" name="Picture 6" descr="Copilot icon">
            <a:extLst>
              <a:ext uri="{FF2B5EF4-FFF2-40B4-BE49-F238E27FC236}">
                <a16:creationId xmlns:a16="http://schemas.microsoft.com/office/drawing/2014/main" id="{4E06AFD3-F01A-7B89-8FF3-1AEFA1A76822}"/>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495134" y="2636187"/>
            <a:ext cx="427721" cy="427721"/>
          </a:xfrm>
          <a:prstGeom prst="rect">
            <a:avLst/>
          </a:prstGeom>
        </p:spPr>
      </p:pic>
      <p:sp>
        <p:nvSpPr>
          <p:cNvPr id="3" name="TextBox 2">
            <a:extLst>
              <a:ext uri="{FF2B5EF4-FFF2-40B4-BE49-F238E27FC236}">
                <a16:creationId xmlns:a16="http://schemas.microsoft.com/office/drawing/2014/main" id="{56BA277D-089C-C901-F6F5-AC95A74DABA1}"/>
              </a:ext>
            </a:extLst>
          </p:cNvPr>
          <p:cNvSpPr txBox="1"/>
          <p:nvPr/>
        </p:nvSpPr>
        <p:spPr>
          <a:xfrm>
            <a:off x="1039905" y="2652095"/>
            <a:ext cx="3348319" cy="400110"/>
          </a:xfrm>
          <a:prstGeom prst="rect">
            <a:avLst/>
          </a:prstGeom>
          <a:noFill/>
        </p:spPr>
        <p:txBody>
          <a:bodyPr wrap="square" rtlCol="0">
            <a:spAutoFit/>
          </a:bodyPr>
          <a:lstStyle/>
          <a:p>
            <a:r>
              <a:rPr lang="en-US" sz="2000" dirty="0">
                <a:solidFill>
                  <a:schemeClr val="tx1">
                    <a:lumMod val="75000"/>
                    <a:lumOff val="25000"/>
                  </a:schemeClr>
                </a:solidFill>
                <a:latin typeface="+mj-lt"/>
              </a:rPr>
              <a:t>Copilot for Microsoft 365</a:t>
            </a:r>
          </a:p>
        </p:txBody>
      </p:sp>
    </p:spTree>
    <p:extLst>
      <p:ext uri="{BB962C8B-B14F-4D97-AF65-F5344CB8AC3E}">
        <p14:creationId xmlns:p14="http://schemas.microsoft.com/office/powerpoint/2010/main" val="40489241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F6CEEA3B-96FE-810D-41C3-17018E44D878}"/>
              </a:ext>
            </a:extLst>
          </p:cNvPr>
          <p:cNvSpPr>
            <a:spLocks noGrp="1"/>
          </p:cNvSpPr>
          <p:nvPr>
            <p:ph type="title"/>
          </p:nvPr>
        </p:nvSpPr>
        <p:spPr>
          <a:xfrm>
            <a:off x="381000" y="221797"/>
            <a:ext cx="10515600" cy="1325563"/>
          </a:xfrm>
        </p:spPr>
        <p:txBody>
          <a:bodyPr>
            <a:normAutofit/>
          </a:bodyPr>
          <a:lstStyle/>
          <a:p>
            <a:r>
              <a:rPr lang="en-US" sz="3600">
                <a:solidFill>
                  <a:srgbClr val="463668"/>
                </a:solidFill>
                <a:latin typeface="Segoe UI Semibold"/>
                <a:cs typeface="Segoe UI Semibold"/>
              </a:rPr>
              <a:t>Links to learn more (1 of 2)</a:t>
            </a:r>
          </a:p>
        </p:txBody>
      </p:sp>
      <p:sp>
        <p:nvSpPr>
          <p:cNvPr id="2" name="Rectangle 1">
            <a:extLst>
              <a:ext uri="{FF2B5EF4-FFF2-40B4-BE49-F238E27FC236}">
                <a16:creationId xmlns:a16="http://schemas.microsoft.com/office/drawing/2014/main" id="{73A43B8D-7A47-42B8-535E-5D3FAF304137}"/>
              </a:ext>
            </a:extLst>
          </p:cNvPr>
          <p:cNvSpPr/>
          <p:nvPr/>
        </p:nvSpPr>
        <p:spPr>
          <a:xfrm>
            <a:off x="495300" y="1348014"/>
            <a:ext cx="5252371" cy="5275803"/>
          </a:xfrm>
          <a:prstGeom prst="rect">
            <a:avLst/>
          </a:prstGeom>
          <a:noFill/>
        </p:spPr>
        <p:txBody>
          <a:bodyPr wrap="square" lIns="0" tIns="45720" rIns="91440" bIns="45720" anchor="t">
            <a:spAutoFit/>
          </a:bodyPr>
          <a:lstStyle/>
          <a:p>
            <a:pPr marL="0" marR="0" lvl="0" indent="0" algn="l" defTabSz="914400" rtl="0" eaLnBrk="1" fontAlgn="base" latinLnBrk="0" hangingPunct="1">
              <a:lnSpc>
                <a:spcPct val="100000"/>
              </a:lnSpc>
              <a:spcBef>
                <a:spcPts val="0"/>
              </a:spcBef>
              <a:spcAft>
                <a:spcPts val="500"/>
              </a:spcAft>
              <a:buClrTx/>
              <a:buSzTx/>
              <a:buFontTx/>
              <a:buNone/>
              <a:tabLst/>
              <a:defRPr/>
            </a:pPr>
            <a:r>
              <a:rPr kumimoji="0" lang="en-US" sz="1400" b="0" i="0" u="none" strike="noStrike" kern="1200" cap="none" spc="0" normalizeH="0" baseline="0" noProof="0" dirty="0">
                <a:ln>
                  <a:noFill/>
                </a:ln>
                <a:solidFill>
                  <a:srgbClr val="463668"/>
                </a:solidFill>
                <a:effectLst/>
                <a:uLnTx/>
                <a:uFillTx/>
                <a:latin typeface="Segoe UI Semibold" panose="020B0702040204020203" pitchFamily="34" charset="0"/>
                <a:ea typeface="+mn-ea"/>
                <a:cs typeface="Segoe UI Semibold" panose="020B0702040204020203" pitchFamily="34" charset="0"/>
                <a:hlinkClick r:id="rId3">
                  <a:extLst>
                    <a:ext uri="{A12FA001-AC4F-418D-AE19-62706E023703}">
                      <ahyp:hlinkClr xmlns:ahyp="http://schemas.microsoft.com/office/drawing/2018/hyperlinkcolor" val="tx"/>
                    </a:ext>
                  </a:extLst>
                </a:hlinkClick>
              </a:rPr>
              <a:t>Copilot Readiness Hub</a:t>
            </a:r>
            <a:endParaRPr kumimoji="0" lang="en-US" sz="1400" b="0" i="0" u="none" strike="noStrike" kern="1200" cap="none" spc="0" normalizeH="0" baseline="0" noProof="0" dirty="0">
              <a:ln>
                <a:noFill/>
              </a:ln>
              <a:solidFill>
                <a:srgbClr val="463668"/>
              </a:solidFill>
              <a:effectLst/>
              <a:uLnTx/>
              <a:uFillTx/>
              <a:latin typeface="Segoe UI Semibold" panose="020B0702040204020203" pitchFamily="34" charset="0"/>
              <a:ea typeface="+mn-ea"/>
              <a:cs typeface="Segoe UI Semibold" panose="020B0702040204020203" pitchFamily="34" charset="0"/>
            </a:endParaRPr>
          </a:p>
          <a:p>
            <a:pPr marL="0" marR="0" lvl="0" indent="0" algn="l" defTabSz="914400" rtl="0" eaLnBrk="1" fontAlgn="base" latinLnBrk="0" hangingPunct="1">
              <a:lnSpc>
                <a:spcPct val="100000"/>
              </a:lnSpc>
              <a:spcBef>
                <a:spcPts val="0"/>
              </a:spcBef>
              <a:spcAft>
                <a:spcPts val="500"/>
              </a:spcAft>
              <a:buClrTx/>
              <a:buSzTx/>
              <a:buFontTx/>
              <a:buNone/>
              <a:tabLst/>
              <a:defRPr/>
            </a:pPr>
            <a:endParaRPr kumimoji="0" lang="en-US" sz="1400" b="0" i="0" u="none" strike="noStrike" kern="1200" cap="none" spc="0" normalizeH="0" baseline="0" noProof="0" dirty="0">
              <a:ln>
                <a:noFill/>
              </a:ln>
              <a:solidFill>
                <a:srgbClr val="000000"/>
              </a:solidFill>
              <a:effectLst/>
              <a:uLnTx/>
              <a:uFillTx/>
              <a:latin typeface="Segoe UI Semibold" panose="020B0702040204020203" pitchFamily="34" charset="0"/>
              <a:ea typeface="+mn-ea"/>
              <a:cs typeface="Segoe UI Semibold" panose="020B0702040204020203" pitchFamily="34" charset="0"/>
            </a:endParaRPr>
          </a:p>
          <a:p>
            <a:pPr marL="0" marR="0" lvl="0" indent="0" algn="l" defTabSz="914400" rtl="0" eaLnBrk="1" fontAlgn="base" latinLnBrk="0" hangingPunct="1">
              <a:lnSpc>
                <a:spcPct val="100000"/>
              </a:lnSpc>
              <a:spcBef>
                <a:spcPts val="0"/>
              </a:spcBef>
              <a:spcAft>
                <a:spcPts val="5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Segoe UI Semibold" panose="020B0702040204020203" pitchFamily="34" charset="0"/>
                <a:ea typeface="+mn-ea"/>
                <a:cs typeface="Segoe UI Semibold" panose="020B0702040204020203" pitchFamily="34" charset="0"/>
              </a:rPr>
              <a:t>What is Copilot?</a:t>
            </a:r>
            <a:endParaRPr kumimoji="0" lang="en-US" sz="1400" b="0" i="0" u="none" strike="noStrike" kern="1200" cap="none" spc="0" normalizeH="0" baseline="0" noProof="0" dirty="0">
              <a:ln>
                <a:noFill/>
              </a:ln>
              <a:solidFill>
                <a:srgbClr val="000000"/>
              </a:solidFill>
              <a:effectLst/>
              <a:uLnTx/>
              <a:uFillTx/>
              <a:latin typeface="Segoe UI" panose="020B0502040204020203" pitchFamily="34" charset="0"/>
              <a:ea typeface="+mn-ea"/>
              <a:cs typeface="+mn-cs"/>
            </a:endParaRPr>
          </a:p>
          <a:p>
            <a:pPr marL="182880" marR="0" lvl="0" indent="-182880" algn="l" defTabSz="914367" rtl="0" eaLnBrk="1" fontAlgn="auto" latinLnBrk="0" hangingPunct="1">
              <a:lnSpc>
                <a:spcPct val="100000"/>
              </a:lnSpc>
              <a:spcBef>
                <a:spcPts val="0"/>
              </a:spcBef>
              <a:spcAft>
                <a:spcPts val="500"/>
              </a:spcAft>
              <a:buClr>
                <a:prstClr val="black"/>
              </a:buClr>
              <a:buSzTx/>
              <a:buFont typeface="Wingdings" panose="05000000000000000000" pitchFamily="2" charset="2"/>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4">
                  <a:extLst>
                    <a:ext uri="{A12FA001-AC4F-418D-AE19-62706E023703}">
                      <ahyp:hlinkClr xmlns:ahyp="http://schemas.microsoft.com/office/drawing/2018/hyperlinkcolor" val="tx"/>
                    </a:ext>
                  </a:extLst>
                </a:hlinkClick>
              </a:rPr>
              <a:t>Introducing Copilot for Microsoft 365</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182880" marR="0" lvl="0" indent="-182880" algn="l" defTabSz="914367" rtl="0" eaLnBrk="1" fontAlgn="auto" latinLnBrk="0" hangingPunct="1">
              <a:lnSpc>
                <a:spcPct val="100000"/>
              </a:lnSpc>
              <a:spcBef>
                <a:spcPts val="0"/>
              </a:spcBef>
              <a:spcAft>
                <a:spcPts val="500"/>
              </a:spcAft>
              <a:buClr>
                <a:prstClr val="black"/>
              </a:buClr>
              <a:buSzTx/>
              <a:buFont typeface="Wingdings" panose="05000000000000000000" pitchFamily="2" charset="2"/>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5">
                  <a:extLst>
                    <a:ext uri="{A12FA001-AC4F-418D-AE19-62706E023703}">
                      <ahyp:hlinkClr xmlns:ahyp="http://schemas.microsoft.com/office/drawing/2018/hyperlinkcolor" val="tx"/>
                    </a:ext>
                  </a:extLst>
                </a:hlinkClick>
              </a:rPr>
              <a:t>The Copilot System</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182880" marR="0" lvl="0" indent="-182880" algn="l" defTabSz="914367" rtl="0" eaLnBrk="1" fontAlgn="auto" latinLnBrk="0" hangingPunct="1">
              <a:lnSpc>
                <a:spcPct val="100000"/>
              </a:lnSpc>
              <a:spcBef>
                <a:spcPts val="0"/>
              </a:spcBef>
              <a:spcAft>
                <a:spcPts val="500"/>
              </a:spcAft>
              <a:buClr>
                <a:prstClr val="black"/>
              </a:buClr>
              <a:buSzTx/>
              <a:buFont typeface="Wingdings" panose="05000000000000000000" pitchFamily="2" charset="2"/>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6">
                  <a:extLst>
                    <a:ext uri="{A12FA001-AC4F-418D-AE19-62706E023703}">
                      <ahyp:hlinkClr xmlns:ahyp="http://schemas.microsoft.com/office/drawing/2018/hyperlinkcolor" val="tx"/>
                    </a:ext>
                  </a:extLst>
                </a:hlinkClick>
              </a:rPr>
              <a:t>ChatGPT vs. Copilot for Microsoft 365: What's the difference?</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182880" marR="0" lvl="0" indent="-182880" algn="l" defTabSz="914367" rtl="0" eaLnBrk="1" fontAlgn="auto" latinLnBrk="0" hangingPunct="1">
              <a:lnSpc>
                <a:spcPct val="100000"/>
              </a:lnSpc>
              <a:spcBef>
                <a:spcPts val="0"/>
              </a:spcBef>
              <a:spcAft>
                <a:spcPts val="500"/>
              </a:spcAft>
              <a:buClr>
                <a:prstClr val="black"/>
              </a:buClr>
              <a:buSzTx/>
              <a:buFont typeface="Wingdings" panose="05000000000000000000" pitchFamily="2" charset="2"/>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7">
                  <a:extLst>
                    <a:ext uri="{A12FA001-AC4F-418D-AE19-62706E023703}">
                      <ahyp:hlinkClr xmlns:ahyp="http://schemas.microsoft.com/office/drawing/2018/hyperlinkcolor" val="tx"/>
                    </a:ext>
                  </a:extLst>
                </a:hlinkClick>
              </a:rPr>
              <a:t>Copilot for Microsoft 365 Early Access Program</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0" marR="0" lvl="0" indent="0" algn="l" defTabSz="914400" rtl="0" eaLnBrk="1" fontAlgn="base" latinLnBrk="0" hangingPunct="1">
              <a:lnSpc>
                <a:spcPct val="100000"/>
              </a:lnSpc>
              <a:spcBef>
                <a:spcPts val="0"/>
              </a:spcBef>
              <a:spcAft>
                <a:spcPts val="50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Segoe UI Semibold" panose="020B0702040204020203" pitchFamily="34" charset="0"/>
                <a:ea typeface="+mn-ea"/>
                <a:cs typeface="Segoe UI Semibold" panose="020B0702040204020203" pitchFamily="34" charset="0"/>
              </a:rPr>
              <a:t>How Copilot works</a:t>
            </a:r>
          </a:p>
          <a:p>
            <a:pPr marL="182880" marR="0" lvl="0" indent="-182880" algn="l" defTabSz="914367" rtl="0" eaLnBrk="1" fontAlgn="base"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8">
                  <a:extLst>
                    <a:ext uri="{A12FA001-AC4F-418D-AE19-62706E023703}">
                      <ahyp:hlinkClr xmlns:ahyp="http://schemas.microsoft.com/office/drawing/2018/hyperlinkcolor" val="tx"/>
                    </a:ext>
                  </a:extLst>
                </a:hlinkClick>
              </a:rPr>
              <a:t>How Copilot for Microsoft 365 works</a:t>
            </a: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rPr>
              <a:t>: Microsoft Mechanics video</a:t>
            </a:r>
          </a:p>
          <a:p>
            <a:pPr marL="182880" marR="0" lvl="0" indent="-182880" algn="l" defTabSz="914367" rtl="0" eaLnBrk="1" fontAlgn="base"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9">
                  <a:extLst>
                    <a:ext uri="{A12FA001-AC4F-418D-AE19-62706E023703}">
                      <ahyp:hlinkClr xmlns:ahyp="http://schemas.microsoft.com/office/drawing/2018/hyperlinkcolor" val="tx"/>
                    </a:ext>
                  </a:extLst>
                </a:hlinkClick>
              </a:rPr>
              <a:t>Semantic Index for Copilot</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182880" marR="0" lvl="0" indent="-18288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10">
                  <a:extLst>
                    <a:ext uri="{A12FA001-AC4F-418D-AE19-62706E023703}">
                      <ahyp:hlinkClr xmlns:ahyp="http://schemas.microsoft.com/office/drawing/2018/hyperlinkcolor" val="tx"/>
                    </a:ext>
                  </a:extLst>
                </a:hlinkClick>
              </a:rPr>
              <a:t>Microsoft Graph</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182880" marR="0" lvl="0" indent="-18288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11">
                  <a:extLst>
                    <a:ext uri="{A12FA001-AC4F-418D-AE19-62706E023703}">
                      <ahyp:hlinkClr xmlns:ahyp="http://schemas.microsoft.com/office/drawing/2018/hyperlinkcolor" val="tx"/>
                    </a:ext>
                  </a:extLst>
                </a:hlinkClick>
              </a:rPr>
              <a:t>Microsoft Graph connectors</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182880" marR="0" lvl="0" indent="-18288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none" strike="noStrike" kern="1200" cap="none" spc="0" normalizeH="0" baseline="0" noProof="0" dirty="0">
                <a:ln>
                  <a:noFill/>
                </a:ln>
                <a:solidFill>
                  <a:srgbClr val="080808"/>
                </a:solidFill>
                <a:effectLst/>
                <a:uLnTx/>
                <a:uFillTx/>
                <a:latin typeface="Segoe"/>
                <a:ea typeface="Calibri" panose="020F0502020204030204" pitchFamily="34" charset="0"/>
                <a:cs typeface="Segoe UI Semibold" panose="020B0702040204020203" pitchFamily="34" charset="0"/>
              </a:rPr>
              <a:t>Additional copilot experiences across the Microsoft Cloud</a:t>
            </a:r>
          </a:p>
          <a:p>
            <a:pPr marL="742933" marR="0" lvl="1" indent="-285750" algn="l" defTabSz="914367" rtl="0" eaLnBrk="1" fontAlgn="auto" latinLnBrk="0" hangingPunct="1">
              <a:lnSpc>
                <a:spcPct val="100000"/>
              </a:lnSpc>
              <a:spcBef>
                <a:spcPts val="0"/>
              </a:spcBef>
              <a:spcAft>
                <a:spcPts val="500"/>
              </a:spcAft>
              <a:buClr>
                <a:prstClr val="black"/>
              </a:buClr>
              <a:buSzTx/>
              <a:buFont typeface="Wingdings" panose="05000000000000000000" pitchFamily="2" charset="2"/>
              <a:buChar char="§"/>
              <a:tabLst/>
              <a:defRPr/>
            </a:pPr>
            <a:r>
              <a:rPr kumimoji="0" lang="en-US" sz="1400" b="0" i="0" u="none"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12">
                  <a:extLst>
                    <a:ext uri="{A12FA001-AC4F-418D-AE19-62706E023703}">
                      <ahyp:hlinkClr xmlns:ahyp="http://schemas.microsoft.com/office/drawing/2018/hyperlinkcolor" val="tx"/>
                    </a:ext>
                  </a:extLst>
                </a:hlinkClick>
              </a:rPr>
              <a:t>Microsoft Dynamics 365 Copilot</a:t>
            </a:r>
            <a:endParaRPr kumimoji="0" lang="en-US" sz="1400" b="0" i="0" u="none"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742933" marR="0" lvl="1" indent="-285750" algn="l" defTabSz="914367" rtl="0" eaLnBrk="1" fontAlgn="auto" latinLnBrk="0" hangingPunct="1">
              <a:lnSpc>
                <a:spcPct val="100000"/>
              </a:lnSpc>
              <a:spcBef>
                <a:spcPts val="0"/>
              </a:spcBef>
              <a:spcAft>
                <a:spcPts val="500"/>
              </a:spcAft>
              <a:buClr>
                <a:prstClr val="black"/>
              </a:buClr>
              <a:buSzTx/>
              <a:buFont typeface="Wingdings" panose="05000000000000000000" pitchFamily="2" charset="2"/>
              <a:buChar char="§"/>
              <a:tabLst/>
              <a:defRPr/>
            </a:pPr>
            <a:r>
              <a:rPr kumimoji="0" lang="en-US" sz="1400" b="0" i="0" u="none"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13">
                  <a:extLst>
                    <a:ext uri="{A12FA001-AC4F-418D-AE19-62706E023703}">
                      <ahyp:hlinkClr xmlns:ahyp="http://schemas.microsoft.com/office/drawing/2018/hyperlinkcolor" val="tx"/>
                    </a:ext>
                  </a:extLst>
                </a:hlinkClick>
              </a:rPr>
              <a:t>Copilot in Power Platform</a:t>
            </a:r>
            <a:endParaRPr kumimoji="0" lang="en-US" sz="1400" b="0" i="0" u="none"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742933" marR="0" lvl="1" indent="-285750" algn="l" defTabSz="914367" rtl="0" eaLnBrk="1" fontAlgn="auto" latinLnBrk="0" hangingPunct="1">
              <a:lnSpc>
                <a:spcPct val="100000"/>
              </a:lnSpc>
              <a:spcBef>
                <a:spcPts val="0"/>
              </a:spcBef>
              <a:spcAft>
                <a:spcPts val="500"/>
              </a:spcAft>
              <a:buClr>
                <a:prstClr val="black"/>
              </a:buClr>
              <a:buSzTx/>
              <a:buFont typeface="Wingdings" panose="05000000000000000000" pitchFamily="2" charset="2"/>
              <a:buChar char="§"/>
              <a:tabLst/>
              <a:defRPr/>
            </a:pPr>
            <a:r>
              <a:rPr kumimoji="0" lang="en-US" sz="1400" b="0" i="0" u="none"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14">
                  <a:extLst>
                    <a:ext uri="{A12FA001-AC4F-418D-AE19-62706E023703}">
                      <ahyp:hlinkClr xmlns:ahyp="http://schemas.microsoft.com/office/drawing/2018/hyperlinkcolor" val="tx"/>
                    </a:ext>
                  </a:extLst>
                </a:hlinkClick>
              </a:rPr>
              <a:t>Microsoft Security Copilot</a:t>
            </a:r>
            <a:endParaRPr kumimoji="0" lang="en-US" sz="1400" b="0" i="0" u="none"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742933" marR="0" lvl="1" indent="-285750" algn="l" defTabSz="914367" rtl="0" eaLnBrk="1" fontAlgn="auto" latinLnBrk="0" hangingPunct="1">
              <a:lnSpc>
                <a:spcPct val="100000"/>
              </a:lnSpc>
              <a:spcBef>
                <a:spcPts val="0"/>
              </a:spcBef>
              <a:spcAft>
                <a:spcPts val="500"/>
              </a:spcAft>
              <a:buClr>
                <a:prstClr val="black"/>
              </a:buClr>
              <a:buSzTx/>
              <a:buFont typeface="Wingdings" panose="05000000000000000000" pitchFamily="2" charset="2"/>
              <a:buChar char="§"/>
              <a:tabLst/>
              <a:defRPr/>
            </a:pPr>
            <a:r>
              <a:rPr kumimoji="0" lang="en-US" sz="1400" b="0" i="0" u="none"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15">
                  <a:extLst>
                    <a:ext uri="{A12FA001-AC4F-418D-AE19-62706E023703}">
                      <ahyp:hlinkClr xmlns:ahyp="http://schemas.microsoft.com/office/drawing/2018/hyperlinkcolor" val="tx"/>
                    </a:ext>
                  </a:extLst>
                </a:hlinkClick>
              </a:rPr>
              <a:t>GitHub Copilot</a:t>
            </a:r>
            <a:endParaRPr kumimoji="0" lang="en-US" sz="1400" b="0" i="0" u="none"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742933" marR="0" lvl="1" indent="-285750" algn="l" defTabSz="914367" rtl="0" eaLnBrk="1" fontAlgn="auto" latinLnBrk="0" hangingPunct="1">
              <a:lnSpc>
                <a:spcPct val="100000"/>
              </a:lnSpc>
              <a:spcBef>
                <a:spcPts val="0"/>
              </a:spcBef>
              <a:spcAft>
                <a:spcPts val="500"/>
              </a:spcAft>
              <a:buClr>
                <a:prstClr val="black"/>
              </a:buClr>
              <a:buSzTx/>
              <a:buFont typeface="Wingdings" panose="05000000000000000000" pitchFamily="2" charset="2"/>
              <a:buChar char="§"/>
              <a:tabLst/>
              <a:defRPr/>
            </a:pPr>
            <a:r>
              <a:rPr lang="en-US" sz="1400" dirty="0">
                <a:solidFill>
                  <a:srgbClr val="463668"/>
                </a:solidFill>
                <a:latin typeface="Segoe"/>
                <a:ea typeface="Calibri" panose="020F0502020204030204" pitchFamily="34" charset="0"/>
                <a:cs typeface="Segoe UI Semibold" panose="020B0702040204020203" pitchFamily="34" charset="0"/>
                <a:hlinkClick r:id="rId16">
                  <a:extLst>
                    <a:ext uri="{A12FA001-AC4F-418D-AE19-62706E023703}">
                      <ahyp:hlinkClr xmlns:ahyp="http://schemas.microsoft.com/office/drawing/2018/hyperlinkcolor" val="tx"/>
                    </a:ext>
                  </a:extLst>
                </a:hlinkClick>
              </a:rPr>
              <a:t>Copilot in Microsoft Stream</a:t>
            </a:r>
            <a:endParaRPr kumimoji="0" lang="en-US" sz="1400" b="0" i="0" u="none"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p:txBody>
      </p:sp>
      <p:sp>
        <p:nvSpPr>
          <p:cNvPr id="3" name="Rectangle 2">
            <a:extLst>
              <a:ext uri="{FF2B5EF4-FFF2-40B4-BE49-F238E27FC236}">
                <a16:creationId xmlns:a16="http://schemas.microsoft.com/office/drawing/2014/main" id="{85EAC5E0-DCE5-9BB5-E2B5-8E83F9562ADA}"/>
              </a:ext>
            </a:extLst>
          </p:cNvPr>
          <p:cNvSpPr/>
          <p:nvPr/>
        </p:nvSpPr>
        <p:spPr>
          <a:xfrm>
            <a:off x="6092839" y="1348014"/>
            <a:ext cx="5252371" cy="3103414"/>
          </a:xfrm>
          <a:prstGeom prst="rect">
            <a:avLst/>
          </a:prstGeom>
          <a:noFill/>
        </p:spPr>
        <p:txBody>
          <a:bodyPr wrap="square" lIns="0" tIns="45720" rIns="91440" bIns="45720" anchor="t">
            <a:spAutoFit/>
          </a:bodyPr>
          <a:lstStyle/>
          <a:p>
            <a:pPr marL="0" marR="0" lvl="0" indent="0" algn="l" defTabSz="914400" rtl="0" eaLnBrk="1" fontAlgn="base" latinLnBrk="0" hangingPunct="1">
              <a:lnSpc>
                <a:spcPct val="100000"/>
              </a:lnSpc>
              <a:spcBef>
                <a:spcPts val="0"/>
              </a:spcBef>
              <a:spcAft>
                <a:spcPts val="500"/>
              </a:spcAft>
              <a:buClr>
                <a:prstClr val="black"/>
              </a:buClr>
              <a:buSzTx/>
              <a:buFontTx/>
              <a:buNone/>
              <a:tabLst/>
              <a:defRPr/>
            </a:pPr>
            <a:r>
              <a:rPr kumimoji="0" lang="en-US" sz="1400" b="0" i="0" u="none" strike="noStrike" kern="1200" cap="none" spc="0" normalizeH="0" baseline="0" noProof="0" dirty="0">
                <a:ln>
                  <a:noFill/>
                </a:ln>
                <a:solidFill>
                  <a:srgbClr val="000000"/>
                </a:solidFill>
                <a:effectLst/>
                <a:uLnTx/>
                <a:uFillTx/>
                <a:latin typeface="Segoe UI Semibold" panose="020B0702040204020203" pitchFamily="34" charset="0"/>
                <a:ea typeface="+mn-ea"/>
                <a:cs typeface="Segoe UI Semibold" panose="020B0702040204020203" pitchFamily="34" charset="0"/>
              </a:rPr>
              <a:t>Privacy</a:t>
            </a: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17">
                  <a:extLst>
                    <a:ext uri="{A12FA001-AC4F-418D-AE19-62706E023703}">
                      <ahyp:hlinkClr xmlns:ahyp="http://schemas.microsoft.com/office/drawing/2018/hyperlinkcolor" val="tx"/>
                    </a:ext>
                  </a:extLst>
                </a:hlinkClick>
              </a:rPr>
              <a:t>Microsoft’s privacy policy</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18">
                  <a:extLst>
                    <a:ext uri="{A12FA001-AC4F-418D-AE19-62706E023703}">
                      <ahyp:hlinkClr xmlns:ahyp="http://schemas.microsoft.com/office/drawing/2018/hyperlinkcolor" val="tx"/>
                    </a:ext>
                  </a:extLst>
                </a:hlinkClick>
              </a:rPr>
              <a:t>Microsoft Privacy Statement</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19">
                  <a:extLst>
                    <a:ext uri="{A12FA001-AC4F-418D-AE19-62706E023703}">
                      <ahyp:hlinkClr xmlns:ahyp="http://schemas.microsoft.com/office/drawing/2018/hyperlinkcolor" val="tx"/>
                    </a:ext>
                  </a:extLst>
                </a:hlinkClick>
              </a:rPr>
              <a:t>Trust Center data protection and privacy</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lang="en-US" sz="1400" u="sng" dirty="0">
                <a:solidFill>
                  <a:srgbClr val="463668"/>
                </a:solidFill>
                <a:latin typeface="Segoe"/>
                <a:ea typeface="Calibri" panose="020F0502020204030204" pitchFamily="34" charset="0"/>
                <a:cs typeface="Segoe UI Semibold" panose="020B0702040204020203" pitchFamily="34" charset="0"/>
                <a:hlinkClick r:id="rId20">
                  <a:extLst>
                    <a:ext uri="{A12FA001-AC4F-418D-AE19-62706E023703}">
                      <ahyp:hlinkClr xmlns:ahyp="http://schemas.microsoft.com/office/drawing/2018/hyperlinkcolor" val="tx"/>
                    </a:ext>
                  </a:extLst>
                </a:hlinkClick>
              </a:rPr>
              <a:t>Data, privacy, and security for Copilot for Microsoft 365</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21">
                  <a:extLst>
                    <a:ext uri="{A12FA001-AC4F-418D-AE19-62706E023703}">
                      <ahyp:hlinkClr xmlns:ahyp="http://schemas.microsoft.com/office/drawing/2018/hyperlinkcolor" val="tx"/>
                    </a:ext>
                  </a:extLst>
                </a:hlinkClick>
              </a:rPr>
              <a:t>Data, privacy, and security for Azure OpenAI Service</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22">
                  <a:extLst>
                    <a:ext uri="{A12FA001-AC4F-418D-AE19-62706E023703}">
                      <ahyp:hlinkClr xmlns:ahyp="http://schemas.microsoft.com/office/drawing/2018/hyperlinkcolor" val="tx"/>
                    </a:ext>
                  </a:extLst>
                </a:hlinkClick>
              </a:rPr>
              <a:t>Role-based access control</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23">
                  <a:extLst>
                    <a:ext uri="{A12FA001-AC4F-418D-AE19-62706E023703}">
                      <ahyp:hlinkClr xmlns:ahyp="http://schemas.microsoft.com/office/drawing/2018/hyperlinkcolor" val="tx"/>
                    </a:ext>
                  </a:extLst>
                </a:hlinkClick>
              </a:rPr>
              <a:t>User permissions and permission levels in SharePoint Server</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24">
                  <a:extLst>
                    <a:ext uri="{A12FA001-AC4F-418D-AE19-62706E023703}">
                      <ahyp:hlinkClr xmlns:ahyp="http://schemas.microsoft.com/office/drawing/2018/hyperlinkcolor" val="tx"/>
                    </a:ext>
                  </a:extLst>
                </a:hlinkClick>
              </a:rPr>
              <a:t>Customer Lockbox requests</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25">
                  <a:extLst>
                    <a:ext uri="{A12FA001-AC4F-418D-AE19-62706E023703}">
                      <ahyp:hlinkClr xmlns:ahyp="http://schemas.microsoft.com/office/drawing/2018/hyperlinkcolor" val="tx"/>
                    </a:ext>
                  </a:extLst>
                </a:hlinkClick>
              </a:rPr>
              <a:t>Microsoft 365 isolation controls</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26">
                  <a:extLst>
                    <a:ext uri="{A12FA001-AC4F-418D-AE19-62706E023703}">
                      <ahyp:hlinkClr xmlns:ahyp="http://schemas.microsoft.com/office/drawing/2018/hyperlinkcolor" val="tx"/>
                    </a:ext>
                  </a:extLst>
                </a:hlinkClick>
              </a:rPr>
              <a:t>Data Protection Addendum</a:t>
            </a:r>
            <a:endParaRPr kumimoji="0" lang="en-US" sz="1400" b="0" i="0" u="none" strike="noStrike" kern="1200" cap="none" spc="0" normalizeH="0" baseline="0" noProof="0" dirty="0">
              <a:ln>
                <a:noFill/>
              </a:ln>
              <a:solidFill>
                <a:srgbClr val="463668"/>
              </a:solidFill>
              <a:effectLst/>
              <a:uLnTx/>
              <a:uFillTx/>
              <a:latin typeface="Segoe UI Semibold" panose="020B0702040204020203" pitchFamily="34" charset="0"/>
              <a:cs typeface="Segoe UI Semibold" panose="020B0702040204020203" pitchFamily="34" charset="0"/>
            </a:endParaRPr>
          </a:p>
        </p:txBody>
      </p:sp>
    </p:spTree>
    <p:extLst>
      <p:ext uri="{BB962C8B-B14F-4D97-AF65-F5344CB8AC3E}">
        <p14:creationId xmlns:p14="http://schemas.microsoft.com/office/powerpoint/2010/main" val="11743741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42" presetClass="path" presetSubtype="0" decel="100000" fill="hold" grpId="1" nodeType="withEffect">
                                  <p:stCondLst>
                                    <p:cond delay="500"/>
                                  </p:stCondLst>
                                  <p:childTnLst>
                                    <p:animMotion origin="layout" path="M 4.16667E-7 7.40741E-7 L 4.16667E-7 0.03542 " pathEditMode="relative" rAng="0" ptsTypes="AA">
                                      <p:cBhvr>
                                        <p:cTn id="9" dur="700" spd="-100000" fill="hold"/>
                                        <p:tgtEl>
                                          <p:spTgt spid="2"/>
                                        </p:tgtEl>
                                        <p:attrNameLst>
                                          <p:attrName>ppt_x</p:attrName>
                                          <p:attrName>ppt_y</p:attrName>
                                        </p:attrNameLst>
                                      </p:cBhvr>
                                      <p:rCtr x="0" y="1759"/>
                                    </p:animMotion>
                                  </p:childTnLst>
                                </p:cTn>
                              </p:par>
                              <p:par>
                                <p:cTn id="10" presetID="10" presetClass="entr" presetSubtype="0" fill="hold" grpId="0" nodeType="withEffect">
                                  <p:stCondLst>
                                    <p:cond delay="50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500"/>
                                        <p:tgtEl>
                                          <p:spTgt spid="3"/>
                                        </p:tgtEl>
                                      </p:cBhvr>
                                    </p:animEffect>
                                  </p:childTnLst>
                                </p:cTn>
                              </p:par>
                              <p:par>
                                <p:cTn id="13" presetID="42" presetClass="path" presetSubtype="0" decel="100000" fill="hold" grpId="1" nodeType="withEffect">
                                  <p:stCondLst>
                                    <p:cond delay="500"/>
                                  </p:stCondLst>
                                  <p:childTnLst>
                                    <p:animMotion origin="layout" path="M -4.16667E-6 4.81481E-6 L -4.16667E-6 0.03541 " pathEditMode="relative" rAng="0" ptsTypes="AA">
                                      <p:cBhvr>
                                        <p:cTn id="14" dur="700" spd="-100000" fill="hold"/>
                                        <p:tgtEl>
                                          <p:spTgt spid="3"/>
                                        </p:tgtEl>
                                        <p:attrNameLst>
                                          <p:attrName>ppt_x</p:attrName>
                                          <p:attrName>ppt_y</p:attrName>
                                        </p:attrNameLst>
                                      </p:cBhvr>
                                      <p:rCtr x="0" y="175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P spid="3" grpId="0"/>
      <p:bldP spid="3" grpId="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F6CEEA3B-96FE-810D-41C3-17018E44D878}"/>
              </a:ext>
            </a:extLst>
          </p:cNvPr>
          <p:cNvSpPr>
            <a:spLocks noGrp="1"/>
          </p:cNvSpPr>
          <p:nvPr>
            <p:ph type="title"/>
          </p:nvPr>
        </p:nvSpPr>
        <p:spPr>
          <a:xfrm>
            <a:off x="381000" y="221797"/>
            <a:ext cx="10515600" cy="1325563"/>
          </a:xfrm>
        </p:spPr>
        <p:txBody>
          <a:bodyPr>
            <a:normAutofit/>
          </a:bodyPr>
          <a:lstStyle/>
          <a:p>
            <a:r>
              <a:rPr lang="en-US" sz="3600">
                <a:solidFill>
                  <a:srgbClr val="463668"/>
                </a:solidFill>
                <a:latin typeface="Segoe UI Semibold"/>
                <a:cs typeface="Segoe UI Semibold"/>
              </a:rPr>
              <a:t>Links to learn more (2 of 2)</a:t>
            </a:r>
          </a:p>
        </p:txBody>
      </p:sp>
      <p:sp>
        <p:nvSpPr>
          <p:cNvPr id="4" name="Rectangle 3">
            <a:extLst>
              <a:ext uri="{FF2B5EF4-FFF2-40B4-BE49-F238E27FC236}">
                <a16:creationId xmlns:a16="http://schemas.microsoft.com/office/drawing/2014/main" id="{EEF94700-E6C5-923E-B5F0-6A3C225BD64E}"/>
              </a:ext>
            </a:extLst>
          </p:cNvPr>
          <p:cNvSpPr/>
          <p:nvPr/>
        </p:nvSpPr>
        <p:spPr>
          <a:xfrm>
            <a:off x="509065" y="1352827"/>
            <a:ext cx="5252371" cy="4780796"/>
          </a:xfrm>
          <a:prstGeom prst="rect">
            <a:avLst/>
          </a:prstGeom>
          <a:noFill/>
        </p:spPr>
        <p:txBody>
          <a:bodyPr wrap="square" lIns="0" tIns="45720" rIns="91440" bIns="45720" anchor="t">
            <a:spAutoFit/>
          </a:bodyPr>
          <a:lstStyle/>
          <a:p>
            <a:pPr marL="0" marR="0" lvl="0" indent="0" algn="l" defTabSz="914400" rtl="0" eaLnBrk="1" fontAlgn="base" latinLnBrk="0" hangingPunct="1">
              <a:lnSpc>
                <a:spcPct val="100000"/>
              </a:lnSpc>
              <a:spcBef>
                <a:spcPts val="0"/>
              </a:spcBef>
              <a:spcAft>
                <a:spcPts val="5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Segoe UI Semibold" panose="020B0702040204020203" pitchFamily="34" charset="0"/>
                <a:ea typeface="+mn-ea"/>
                <a:cs typeface="Segoe UI Semibold" panose="020B0702040204020203" pitchFamily="34" charset="0"/>
              </a:rPr>
              <a:t>Data residency and storage</a:t>
            </a: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none" strike="noStrike" kern="1200" cap="none" spc="0" normalizeH="0" baseline="0" noProof="0">
                <a:ln>
                  <a:noFill/>
                </a:ln>
                <a:solidFill>
                  <a:srgbClr val="080808"/>
                </a:solidFill>
                <a:effectLst/>
                <a:uLnTx/>
                <a:uFillTx/>
                <a:latin typeface="Segoe"/>
                <a:ea typeface="Calibri" panose="020F0502020204030204" pitchFamily="34" charset="0"/>
                <a:cs typeface="Segoe UI Semibold" panose="020B0702040204020203" pitchFamily="34" charset="0"/>
              </a:rPr>
              <a:t>EU Data Boundary</a:t>
            </a:r>
          </a:p>
          <a:p>
            <a:pPr marL="742933" marR="0" lvl="1" indent="-285750" algn="l" defTabSz="914367" rtl="0" eaLnBrk="1" fontAlgn="auto" latinLnBrk="0" hangingPunct="1">
              <a:lnSpc>
                <a:spcPct val="100000"/>
              </a:lnSpc>
              <a:spcBef>
                <a:spcPts val="0"/>
              </a:spcBef>
              <a:spcAft>
                <a:spcPts val="500"/>
              </a:spcAft>
              <a:buClr>
                <a:prstClr val="black"/>
              </a:buClr>
              <a:buSzTx/>
              <a:buFont typeface="Wingdings" panose="05000000000000000000" pitchFamily="2" charset="2"/>
              <a:buChar char="§"/>
              <a:tabLst/>
              <a:defRPr/>
            </a:pPr>
            <a:r>
              <a:rPr kumimoji="0" lang="en-US" sz="1400" b="0" i="0" u="none"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hlinkClick r:id="rId3">
                  <a:extLst>
                    <a:ext uri="{A12FA001-AC4F-418D-AE19-62706E023703}">
                      <ahyp:hlinkClr xmlns:ahyp="http://schemas.microsoft.com/office/drawing/2018/hyperlinkcolor" val="tx"/>
                    </a:ext>
                  </a:extLst>
                </a:hlinkClick>
              </a:rPr>
              <a:t>Website</a:t>
            </a:r>
            <a:endParaRPr kumimoji="0" lang="en-US" sz="1400" b="0" i="0" u="none"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742933" marR="0" lvl="1" indent="-285750" algn="l" defTabSz="914367" rtl="0" eaLnBrk="1" fontAlgn="auto" latinLnBrk="0" hangingPunct="1">
              <a:lnSpc>
                <a:spcPct val="100000"/>
              </a:lnSpc>
              <a:spcBef>
                <a:spcPts val="0"/>
              </a:spcBef>
              <a:spcAft>
                <a:spcPts val="500"/>
              </a:spcAft>
              <a:buClr>
                <a:prstClr val="black"/>
              </a:buClr>
              <a:buSzTx/>
              <a:buFont typeface="Wingdings" panose="05000000000000000000" pitchFamily="2" charset="2"/>
              <a:buChar char="§"/>
              <a:tabLst/>
              <a:defRPr/>
            </a:pPr>
            <a:r>
              <a:rPr kumimoji="0" lang="en-US" sz="1400" b="0" i="0" u="none"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hlinkClick r:id="rId4">
                  <a:extLst>
                    <a:ext uri="{A12FA001-AC4F-418D-AE19-62706E023703}">
                      <ahyp:hlinkClr xmlns:ahyp="http://schemas.microsoft.com/office/drawing/2018/hyperlinkcolor" val="tx"/>
                    </a:ext>
                  </a:extLst>
                </a:hlinkClick>
              </a:rPr>
              <a:t>Blog</a:t>
            </a:r>
            <a:endParaRPr kumimoji="0" lang="en-US" sz="1400" b="0" i="0" u="none"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742933" marR="0" lvl="1" indent="-285750" algn="l" defTabSz="914367" rtl="0" eaLnBrk="1" fontAlgn="auto" latinLnBrk="0" hangingPunct="1">
              <a:lnSpc>
                <a:spcPct val="100000"/>
              </a:lnSpc>
              <a:spcBef>
                <a:spcPts val="0"/>
              </a:spcBef>
              <a:spcAft>
                <a:spcPts val="500"/>
              </a:spcAft>
              <a:buClr>
                <a:prstClr val="black"/>
              </a:buClr>
              <a:buSzTx/>
              <a:buFont typeface="Wingdings" panose="05000000000000000000" pitchFamily="2" charset="2"/>
              <a:buChar char="§"/>
              <a:tabLst/>
              <a:defRPr/>
            </a:pPr>
            <a:r>
              <a:rPr kumimoji="0" lang="en-US" sz="1400" b="0" i="0" u="none"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hlinkClick r:id="rId5">
                  <a:extLst>
                    <a:ext uri="{A12FA001-AC4F-418D-AE19-62706E023703}">
                      <ahyp:hlinkClr xmlns:ahyp="http://schemas.microsoft.com/office/drawing/2018/hyperlinkcolor" val="tx"/>
                    </a:ext>
                  </a:extLst>
                </a:hlinkClick>
              </a:rPr>
              <a:t>Documentation</a:t>
            </a:r>
            <a:endParaRPr kumimoji="0" lang="en-US" sz="1400" b="0" i="0" u="none"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0" marR="0" lvl="0" indent="0" algn="l" defTabSz="914400" rtl="0" eaLnBrk="1" fontAlgn="base" latinLnBrk="0" hangingPunct="1">
              <a:lnSpc>
                <a:spcPct val="100000"/>
              </a:lnSpc>
              <a:spcBef>
                <a:spcPts val="0"/>
              </a:spcBef>
              <a:spcAft>
                <a:spcPts val="5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Segoe UI Semibold" panose="020B0702040204020203" pitchFamily="34" charset="0"/>
                <a:ea typeface="+mn-ea"/>
                <a:cs typeface="Segoe UI Semibold" panose="020B0702040204020203" pitchFamily="34" charset="0"/>
              </a:rPr>
              <a:t>Compliance</a:t>
            </a:r>
            <a:endParaRPr kumimoji="0" lang="en-US" sz="14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hlinkClick r:id="rId6">
                  <a:extLst>
                    <a:ext uri="{A12FA001-AC4F-418D-AE19-62706E023703}">
                      <ahyp:hlinkClr xmlns:ahyp="http://schemas.microsoft.com/office/drawing/2018/hyperlinkcolor" val="tx"/>
                    </a:ext>
                  </a:extLst>
                </a:hlinkClick>
              </a:rPr>
              <a:t>Microsoft Compliance</a:t>
            </a:r>
            <a:r>
              <a:rPr kumimoji="0" lang="en-US" sz="1400" b="0" i="0" u="sng"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hlinkClick r:id="rId7">
                  <a:extLst>
                    <a:ext uri="{A12FA001-AC4F-418D-AE19-62706E023703}">
                      <ahyp:hlinkClr xmlns:ahyp="http://schemas.microsoft.com/office/drawing/2018/hyperlinkcolor" val="tx"/>
                    </a:ext>
                  </a:extLst>
                </a:hlinkClick>
              </a:rPr>
              <a:t> </a:t>
            </a:r>
            <a:endParaRPr kumimoji="0" lang="en-US" sz="1400" b="0" i="0" u="sng"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hlinkClick r:id="rId8">
                  <a:extLst>
                    <a:ext uri="{A12FA001-AC4F-418D-AE19-62706E023703}">
                      <ahyp:hlinkClr xmlns:ahyp="http://schemas.microsoft.com/office/drawing/2018/hyperlinkcolor" val="tx"/>
                    </a:ext>
                  </a:extLst>
                </a:hlinkClick>
              </a:rPr>
              <a:t>Service Trust Portal</a:t>
            </a:r>
            <a:endParaRPr kumimoji="0" lang="en-US" sz="1400" b="0" i="0" u="sng"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hlinkClick r:id="rId9">
                  <a:extLst>
                    <a:ext uri="{A12FA001-AC4F-418D-AE19-62706E023703}">
                      <ahyp:hlinkClr xmlns:ahyp="http://schemas.microsoft.com/office/drawing/2018/hyperlinkcolor" val="tx"/>
                    </a:ext>
                  </a:extLst>
                </a:hlinkClick>
              </a:rPr>
              <a:t>Compliance offering definitions</a:t>
            </a:r>
            <a:endParaRPr kumimoji="0" lang="en-US" sz="1400" b="0" i="0" u="sng"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none" strike="noStrike" kern="1200" cap="none" spc="0" normalizeH="0" baseline="0" noProof="0">
                <a:ln>
                  <a:noFill/>
                </a:ln>
                <a:solidFill>
                  <a:srgbClr val="080808"/>
                </a:solidFill>
                <a:effectLst/>
                <a:uLnTx/>
                <a:uFillTx/>
                <a:latin typeface="Segoe"/>
                <a:ea typeface="Calibri" panose="020F0502020204030204" pitchFamily="34" charset="0"/>
                <a:cs typeface="Segoe UI Semibold" panose="020B0702040204020203" pitchFamily="34" charset="0"/>
              </a:rPr>
              <a:t>General Dat Protection Regulation (GDPR)</a:t>
            </a:r>
          </a:p>
          <a:p>
            <a:pPr marL="742933" marR="0" lvl="1" indent="-285750" algn="l" defTabSz="914367" rtl="0" eaLnBrk="1" fontAlgn="auto" latinLnBrk="0" hangingPunct="1">
              <a:lnSpc>
                <a:spcPct val="100000"/>
              </a:lnSpc>
              <a:spcBef>
                <a:spcPts val="0"/>
              </a:spcBef>
              <a:spcAft>
                <a:spcPts val="500"/>
              </a:spcAft>
              <a:buClr>
                <a:prstClr val="black"/>
              </a:buClr>
              <a:buSzTx/>
              <a:buFont typeface="Wingdings" panose="05000000000000000000" pitchFamily="2" charset="2"/>
              <a:buChar char="§"/>
              <a:tabLst/>
              <a:defRPr/>
            </a:pPr>
            <a:r>
              <a:rPr kumimoji="0" lang="en-US" sz="1400" b="0" i="0" u="none"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hlinkClick r:id="rId10">
                  <a:extLst>
                    <a:ext uri="{A12FA001-AC4F-418D-AE19-62706E023703}">
                      <ahyp:hlinkClr xmlns:ahyp="http://schemas.microsoft.com/office/drawing/2018/hyperlinkcolor" val="tx"/>
                    </a:ext>
                  </a:extLst>
                </a:hlinkClick>
              </a:rPr>
              <a:t>Full summary</a:t>
            </a:r>
            <a:endParaRPr kumimoji="0" lang="en-US" sz="1400" b="0" i="0" u="none"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742933" marR="0" lvl="1" indent="-285750" algn="l" defTabSz="914367" rtl="0" eaLnBrk="1" fontAlgn="auto" latinLnBrk="0" hangingPunct="1">
              <a:lnSpc>
                <a:spcPct val="100000"/>
              </a:lnSpc>
              <a:spcBef>
                <a:spcPts val="0"/>
              </a:spcBef>
              <a:spcAft>
                <a:spcPts val="500"/>
              </a:spcAft>
              <a:buClr>
                <a:prstClr val="black"/>
              </a:buClr>
              <a:buSzTx/>
              <a:buFont typeface="Wingdings" panose="05000000000000000000" pitchFamily="2" charset="2"/>
              <a:buChar char="§"/>
              <a:tabLst/>
              <a:defRPr/>
            </a:pPr>
            <a:r>
              <a:rPr kumimoji="0" lang="en-US" sz="1400" b="0" i="0" u="none"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hlinkClick r:id="rId11">
                  <a:extLst>
                    <a:ext uri="{A12FA001-AC4F-418D-AE19-62706E023703}">
                      <ahyp:hlinkClr xmlns:ahyp="http://schemas.microsoft.com/office/drawing/2018/hyperlinkcolor" val="tx"/>
                    </a:ext>
                  </a:extLst>
                </a:hlinkClick>
              </a:rPr>
              <a:t>Short summary</a:t>
            </a:r>
            <a:endParaRPr kumimoji="0" lang="en-US" sz="1400" b="0" i="0" u="sng"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0" marR="0" lvl="0" indent="0" algn="l" defTabSz="914400" rtl="0" eaLnBrk="1" fontAlgn="base" latinLnBrk="0" hangingPunct="1">
              <a:lnSpc>
                <a:spcPct val="100000"/>
              </a:lnSpc>
              <a:spcBef>
                <a:spcPts val="0"/>
              </a:spcBef>
              <a:spcAft>
                <a:spcPts val="500"/>
              </a:spcAft>
              <a:buClrTx/>
              <a:buSzTx/>
              <a:buFontTx/>
              <a:buNone/>
              <a:tabLst/>
              <a:defRPr/>
            </a:pPr>
            <a:r>
              <a:rPr kumimoji="0" lang="en-US" sz="1400" b="0" i="0" u="none" strike="noStrike" kern="1200" cap="none" spc="0" normalizeH="0" baseline="0" noProof="0">
                <a:ln>
                  <a:noFill/>
                </a:ln>
                <a:solidFill>
                  <a:srgbClr val="000000"/>
                </a:solidFill>
                <a:effectLst/>
                <a:uLnTx/>
                <a:uFillTx/>
                <a:latin typeface="Segoe UI Semibold" panose="020B0702040204020203" pitchFamily="34" charset="0"/>
                <a:ea typeface="+mn-ea"/>
                <a:cs typeface="Segoe UI Semibold" panose="020B0702040204020203" pitchFamily="34" charset="0"/>
              </a:rPr>
              <a:t>Security</a:t>
            </a:r>
            <a:endParaRPr kumimoji="0" lang="en-US" sz="1400" b="0" i="0" u="none" strike="noStrike" kern="1200" cap="none" spc="0" normalizeH="0" baseline="0" noProof="0">
              <a:ln>
                <a:noFill/>
              </a:ln>
              <a:solidFill>
                <a:srgbClr val="000000"/>
              </a:solidFill>
              <a:effectLst/>
              <a:uLnTx/>
              <a:uFillTx/>
              <a:latin typeface="Segoe UI" panose="020B0502040204020203" pitchFamily="34" charset="0"/>
              <a:ea typeface="+mn-ea"/>
              <a:cs typeface="+mn-cs"/>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hlinkClick r:id="rId12">
                  <a:extLst>
                    <a:ext uri="{A12FA001-AC4F-418D-AE19-62706E023703}">
                      <ahyp:hlinkClr xmlns:ahyp="http://schemas.microsoft.com/office/drawing/2018/hyperlinkcolor" val="tx"/>
                    </a:ext>
                  </a:extLst>
                </a:hlinkClick>
              </a:rPr>
              <a:t>Configure usage rights for Azure Information Protection (AIP)</a:t>
            </a:r>
            <a:endParaRPr kumimoji="0" lang="en-US" sz="1400" b="0" i="0" u="sng"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hlinkClick r:id="rId13">
                  <a:extLst>
                    <a:ext uri="{A12FA001-AC4F-418D-AE19-62706E023703}">
                      <ahyp:hlinkClr xmlns:ahyp="http://schemas.microsoft.com/office/drawing/2018/hyperlinkcolor" val="tx"/>
                    </a:ext>
                  </a:extLst>
                </a:hlinkClick>
              </a:rPr>
              <a:t>Universal Licensing Terms for Online Services</a:t>
            </a:r>
            <a:endParaRPr kumimoji="0" lang="en-US" sz="1400" b="0" i="0" u="sng"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hlinkClick r:id="rId14">
                  <a:extLst>
                    <a:ext uri="{A12FA001-AC4F-418D-AE19-62706E023703}">
                      <ahyp:hlinkClr xmlns:ahyp="http://schemas.microsoft.com/office/drawing/2018/hyperlinkcolor" val="tx"/>
                    </a:ext>
                  </a:extLst>
                </a:hlinkClick>
              </a:rPr>
              <a:t>Data Protection Addendum</a:t>
            </a:r>
            <a:endParaRPr kumimoji="0" lang="en-US" sz="1400" b="0" i="0" u="sng"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hlinkClick r:id="rId15">
                  <a:extLst>
                    <a:ext uri="{A12FA001-AC4F-418D-AE19-62706E023703}">
                      <ahyp:hlinkClr xmlns:ahyp="http://schemas.microsoft.com/office/drawing/2018/hyperlinkcolor" val="tx"/>
                    </a:ext>
                  </a:extLst>
                </a:hlinkClick>
              </a:rPr>
              <a:t>Isolation and Access Control in Microsoft 365</a:t>
            </a:r>
            <a:endParaRPr kumimoji="0" lang="en-US" sz="1400" b="0" i="0" u="sng" strike="noStrike" kern="1200" cap="none" spc="0" normalizeH="0" baseline="0" noProof="0">
              <a:ln>
                <a:noFill/>
              </a:ln>
              <a:solidFill>
                <a:srgbClr val="463668"/>
              </a:solidFill>
              <a:effectLst/>
              <a:uLnTx/>
              <a:uFillTx/>
              <a:latin typeface="Segoe"/>
              <a:ea typeface="Calibri" panose="020F0502020204030204" pitchFamily="34" charset="0"/>
              <a:cs typeface="Segoe UI Semibold" panose="020B0702040204020203" pitchFamily="34" charset="0"/>
            </a:endParaRPr>
          </a:p>
        </p:txBody>
      </p:sp>
      <p:sp>
        <p:nvSpPr>
          <p:cNvPr id="6" name="Rectangle 5">
            <a:extLst>
              <a:ext uri="{FF2B5EF4-FFF2-40B4-BE49-F238E27FC236}">
                <a16:creationId xmlns:a16="http://schemas.microsoft.com/office/drawing/2014/main" id="{A6BFF76E-651C-72F3-0CC6-29F35591D256}"/>
              </a:ext>
            </a:extLst>
          </p:cNvPr>
          <p:cNvSpPr/>
          <p:nvPr/>
        </p:nvSpPr>
        <p:spPr>
          <a:xfrm>
            <a:off x="6107353" y="1352827"/>
            <a:ext cx="5252371" cy="3598421"/>
          </a:xfrm>
          <a:prstGeom prst="rect">
            <a:avLst/>
          </a:prstGeom>
          <a:noFill/>
        </p:spPr>
        <p:txBody>
          <a:bodyPr wrap="square" lIns="0" tIns="45720" rIns="91440" bIns="45720" anchor="t">
            <a:spAutoFit/>
          </a:bodyPr>
          <a:lstStyle/>
          <a:p>
            <a:pPr marL="0" marR="0" lvl="0" indent="0" algn="l" defTabSz="914400" rtl="0" eaLnBrk="1" fontAlgn="base" latinLnBrk="0" hangingPunct="1">
              <a:lnSpc>
                <a:spcPct val="100000"/>
              </a:lnSpc>
              <a:spcBef>
                <a:spcPts val="0"/>
              </a:spcBef>
              <a:spcAft>
                <a:spcPts val="500"/>
              </a:spcAft>
              <a:buClr>
                <a:prstClr val="black"/>
              </a:buClr>
              <a:buSzTx/>
              <a:buFontTx/>
              <a:buNone/>
              <a:tabLst/>
              <a:defRPr/>
            </a:pPr>
            <a:r>
              <a:rPr kumimoji="0" lang="en-US" sz="1400" b="0" i="0" u="none" strike="noStrike" kern="1200" cap="none" spc="0" normalizeH="0" baseline="0" noProof="0" dirty="0">
                <a:ln>
                  <a:noFill/>
                </a:ln>
                <a:solidFill>
                  <a:srgbClr val="000000"/>
                </a:solidFill>
                <a:effectLst/>
                <a:uLnTx/>
                <a:uFillTx/>
                <a:latin typeface="Segoe UI Semibold" panose="020B0702040204020203" pitchFamily="34" charset="0"/>
                <a:ea typeface="+mn-ea"/>
                <a:cs typeface="Segoe UI Semibold" panose="020B0702040204020203" pitchFamily="34" charset="0"/>
              </a:rPr>
              <a:t>How to prepare for Copilot for Microsoft 365</a:t>
            </a: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16">
                  <a:extLst>
                    <a:ext uri="{A12FA001-AC4F-418D-AE19-62706E023703}">
                      <ahyp:hlinkClr xmlns:ahyp="http://schemas.microsoft.com/office/drawing/2018/hyperlinkcolor" val="tx"/>
                    </a:ext>
                  </a:extLst>
                </a:hlinkClick>
              </a:rPr>
              <a:t>Learn about Microsoft feedback for your organization</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 action="ppaction://noaction">
                <a:extLst>
                  <a:ext uri="{A12FA001-AC4F-418D-AE19-62706E023703}">
                    <ahyp:hlinkClr xmlns:ahyp="http://schemas.microsoft.com/office/drawing/2018/hyperlinkcolor" val="tx"/>
                  </a:ext>
                </a:extLst>
              </a:hlinkClick>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17">
                  <a:extLst>
                    <a:ext uri="{A12FA001-AC4F-418D-AE19-62706E023703}">
                      <ahyp:hlinkClr xmlns:ahyp="http://schemas.microsoft.com/office/drawing/2018/hyperlinkcolor" val="tx"/>
                    </a:ext>
                  </a:extLst>
                </a:hlinkClick>
              </a:rPr>
              <a:t>Manage Microsoft feedback for your organization </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18">
                  <a:extLst>
                    <a:ext uri="{A12FA001-AC4F-418D-AE19-62706E023703}">
                      <ahyp:hlinkClr xmlns:ahyp="http://schemas.microsoft.com/office/drawing/2018/hyperlinkcolor" val="tx"/>
                    </a:ext>
                  </a:extLst>
                </a:hlinkClick>
              </a:rPr>
              <a:t>How to manage Microsoft Search</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19">
                  <a:extLst>
                    <a:ext uri="{A12FA001-AC4F-418D-AE19-62706E023703}">
                      <ahyp:hlinkClr xmlns:ahyp="http://schemas.microsoft.com/office/drawing/2018/hyperlinkcolor" val="tx"/>
                    </a:ext>
                  </a:extLst>
                </a:hlinkClick>
              </a:rPr>
              <a:t>Microsoft 365 Product Terms</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20">
                  <a:extLst>
                    <a:ext uri="{A12FA001-AC4F-418D-AE19-62706E023703}">
                      <ahyp:hlinkClr xmlns:ahyp="http://schemas.microsoft.com/office/drawing/2018/hyperlinkcolor" val="tx"/>
                    </a:ext>
                  </a:extLst>
                </a:hlinkClick>
              </a:rPr>
              <a:t>Content management and security in SharePoint, OneDrive, and Teams</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0" marR="0" lvl="0" indent="0" algn="l" defTabSz="914400" rtl="0" eaLnBrk="1" fontAlgn="base" latinLnBrk="0" hangingPunct="1">
              <a:lnSpc>
                <a:spcPct val="100000"/>
              </a:lnSpc>
              <a:spcBef>
                <a:spcPts val="0"/>
              </a:spcBef>
              <a:spcAft>
                <a:spcPts val="500"/>
              </a:spcAft>
              <a:buClr>
                <a:prstClr val="black"/>
              </a:buClr>
              <a:buSzTx/>
              <a:buFontTx/>
              <a:buNone/>
              <a:tabLst/>
              <a:defRPr/>
            </a:pPr>
            <a:r>
              <a:rPr kumimoji="0" lang="en-US" sz="1400" b="0" i="0" u="none" strike="noStrike" kern="1200" cap="none" spc="0" normalizeH="0" baseline="0" noProof="0" dirty="0">
                <a:ln>
                  <a:noFill/>
                </a:ln>
                <a:solidFill>
                  <a:srgbClr val="000000"/>
                </a:solidFill>
                <a:effectLst/>
                <a:uLnTx/>
                <a:uFillTx/>
                <a:latin typeface="Segoe UI Semibold" panose="020B0702040204020203" pitchFamily="34" charset="0"/>
                <a:ea typeface="+mn-ea"/>
                <a:cs typeface="Segoe UI Semibold" panose="020B0702040204020203" pitchFamily="34" charset="0"/>
              </a:rPr>
              <a:t>Responsible AI</a:t>
            </a:r>
          </a:p>
          <a:p>
            <a:pPr marL="285750" marR="0" lvl="0" indent="-285750" algn="l" defTabSz="914367" rtl="0" eaLnBrk="1" fontAlgn="base"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none" strike="noStrike" kern="1200" cap="none" spc="0" normalizeH="0" baseline="0" noProof="0" dirty="0">
                <a:ln>
                  <a:noFill/>
                </a:ln>
                <a:solidFill>
                  <a:srgbClr val="080808"/>
                </a:solidFill>
                <a:effectLst/>
                <a:uLnTx/>
                <a:uFillTx/>
                <a:latin typeface="Segoe"/>
                <a:ea typeface="Calibri" panose="020F0502020204030204" pitchFamily="34" charset="0"/>
                <a:cs typeface="Segoe UI Semibold" panose="020B0702040204020203" pitchFamily="34" charset="0"/>
              </a:rPr>
              <a:t>Responsible AI core principles</a:t>
            </a:r>
            <a:endParaRPr kumimoji="0" lang="en-US" sz="1400" b="0" i="0" u="none" strike="noStrike" kern="1200" cap="none" spc="0" normalizeH="0" baseline="0" noProof="0" dirty="0">
              <a:ln>
                <a:noFill/>
              </a:ln>
              <a:solidFill>
                <a:srgbClr val="080808"/>
              </a:solidFill>
              <a:effectLst/>
              <a:uLnTx/>
              <a:uFillTx/>
              <a:latin typeface="Segoe"/>
              <a:ea typeface="Calibri" panose="020F0502020204030204" pitchFamily="34" charset="0"/>
              <a:cs typeface="Segoe UI Semibold" panose="020B0702040204020203" pitchFamily="34" charset="0"/>
              <a:hlinkClick r:id="rId21">
                <a:extLst>
                  <a:ext uri="{A12FA001-AC4F-418D-AE19-62706E023703}">
                    <ahyp:hlinkClr xmlns:ahyp="http://schemas.microsoft.com/office/drawing/2018/hyperlinkcolor" val="tx"/>
                  </a:ext>
                </a:extLst>
              </a:hlinkClick>
            </a:endParaRPr>
          </a:p>
          <a:p>
            <a:pPr marL="742933" marR="0" lvl="1" indent="-285750" algn="l" defTabSz="914367" rtl="0" eaLnBrk="1" fontAlgn="base" latinLnBrk="0" hangingPunct="1">
              <a:lnSpc>
                <a:spcPct val="100000"/>
              </a:lnSpc>
              <a:spcBef>
                <a:spcPts val="0"/>
              </a:spcBef>
              <a:spcAft>
                <a:spcPts val="500"/>
              </a:spcAft>
              <a:buClr>
                <a:prstClr val="black"/>
              </a:buClr>
              <a:buSzTx/>
              <a:buFont typeface="Wingdings" panose="05000000000000000000" pitchFamily="2" charset="2"/>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21">
                  <a:extLst>
                    <a:ext uri="{A12FA001-AC4F-418D-AE19-62706E023703}">
                      <ahyp:hlinkClr xmlns:ahyp="http://schemas.microsoft.com/office/drawing/2018/hyperlinkcolor" val="tx"/>
                    </a:ext>
                  </a:extLst>
                </a:hlinkClick>
              </a:rPr>
              <a:t>Videos</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742933" marR="0" lvl="1" indent="-285750" algn="l" defTabSz="914367" rtl="0" eaLnBrk="1" fontAlgn="base" latinLnBrk="0" hangingPunct="1">
              <a:lnSpc>
                <a:spcPct val="100000"/>
              </a:lnSpc>
              <a:spcBef>
                <a:spcPts val="0"/>
              </a:spcBef>
              <a:spcAft>
                <a:spcPts val="500"/>
              </a:spcAft>
              <a:buClr>
                <a:prstClr val="black"/>
              </a:buClr>
              <a:buSzTx/>
              <a:buFont typeface="Wingdings" panose="05000000000000000000" pitchFamily="2" charset="2"/>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22">
                  <a:extLst>
                    <a:ext uri="{A12FA001-AC4F-418D-AE19-62706E023703}">
                      <ahyp:hlinkClr xmlns:ahyp="http://schemas.microsoft.com/office/drawing/2018/hyperlinkcolor" val="tx"/>
                    </a:ext>
                  </a:extLst>
                </a:hlinkClick>
              </a:rPr>
              <a:t>Documentation</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23">
                  <a:extLst>
                    <a:ext uri="{A12FA001-AC4F-418D-AE19-62706E023703}">
                      <ahyp:hlinkClr xmlns:ahyp="http://schemas.microsoft.com/office/drawing/2018/hyperlinkcolor" val="tx"/>
                    </a:ext>
                  </a:extLst>
                </a:hlinkClick>
              </a:rPr>
              <a:t>Microsoft Responsible AI Standard</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a:p>
            <a:pPr marL="285750" marR="0" lvl="0" indent="-285750" algn="l" defTabSz="914367" rtl="0" eaLnBrk="1" fontAlgn="auto" latinLnBrk="0" hangingPunct="1">
              <a:lnSpc>
                <a:spcPct val="100000"/>
              </a:lnSpc>
              <a:spcBef>
                <a:spcPts val="0"/>
              </a:spcBef>
              <a:spcAft>
                <a:spcPts val="500"/>
              </a:spcAft>
              <a:buClr>
                <a:prstClr val="black"/>
              </a:buClr>
              <a:buSzTx/>
              <a:buFont typeface="Arial" panose="020B0604020202020204" pitchFamily="34" charset="0"/>
              <a:buChar char="•"/>
              <a:tabLst/>
              <a:defRPr/>
            </a:pPr>
            <a:r>
              <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hlinkClick r:id="rId24">
                  <a:extLst>
                    <a:ext uri="{A12FA001-AC4F-418D-AE19-62706E023703}">
                      <ahyp:hlinkClr xmlns:ahyp="http://schemas.microsoft.com/office/drawing/2018/hyperlinkcolor" val="tx"/>
                    </a:ext>
                  </a:extLst>
                </a:hlinkClick>
              </a:rPr>
              <a:t>Governing AI: A Blueprint for the Future</a:t>
            </a:r>
            <a:endParaRPr kumimoji="0" lang="en-US" sz="1400" b="0" i="0" u="sng" strike="noStrike" kern="1200" cap="none" spc="0" normalizeH="0" baseline="0" noProof="0" dirty="0">
              <a:ln>
                <a:noFill/>
              </a:ln>
              <a:solidFill>
                <a:srgbClr val="463668"/>
              </a:solidFill>
              <a:effectLst/>
              <a:uLnTx/>
              <a:uFillTx/>
              <a:latin typeface="Segoe"/>
              <a:ea typeface="Calibri" panose="020F0502020204030204" pitchFamily="34" charset="0"/>
              <a:cs typeface="Segoe UI Semibold" panose="020B0702040204020203" pitchFamily="34" charset="0"/>
            </a:endParaRPr>
          </a:p>
        </p:txBody>
      </p:sp>
    </p:spTree>
    <p:extLst>
      <p:ext uri="{BB962C8B-B14F-4D97-AF65-F5344CB8AC3E}">
        <p14:creationId xmlns:p14="http://schemas.microsoft.com/office/powerpoint/2010/main" val="28128592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42" presetClass="path" presetSubtype="0" decel="100000" fill="hold" grpId="1" nodeType="withEffect">
                                  <p:stCondLst>
                                    <p:cond delay="500"/>
                                  </p:stCondLst>
                                  <p:childTnLst>
                                    <p:animMotion origin="layout" path="M -1.45833E-6 -3.33333E-6 L -1.45833E-6 0.03542 " pathEditMode="relative" rAng="0" ptsTypes="AA">
                                      <p:cBhvr>
                                        <p:cTn id="9" dur="700" spd="-100000" fill="hold"/>
                                        <p:tgtEl>
                                          <p:spTgt spid="4"/>
                                        </p:tgtEl>
                                        <p:attrNameLst>
                                          <p:attrName>ppt_x</p:attrName>
                                          <p:attrName>ppt_y</p:attrName>
                                        </p:attrNameLst>
                                      </p:cBhvr>
                                      <p:rCtr x="0" y="1759"/>
                                    </p:animMotion>
                                  </p:childTnLst>
                                </p:cTn>
                              </p:par>
                              <p:par>
                                <p:cTn id="10" presetID="10" presetClass="entr" presetSubtype="0" fill="hold" grpId="0" nodeType="withEffect">
                                  <p:stCondLst>
                                    <p:cond delay="50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42" presetClass="path" presetSubtype="0" decel="100000" fill="hold" grpId="1" nodeType="withEffect">
                                  <p:stCondLst>
                                    <p:cond delay="500"/>
                                  </p:stCondLst>
                                  <p:childTnLst>
                                    <p:animMotion origin="layout" path="M 3.95833E-6 -7.40741E-7 L 3.95833E-6 0.03542 " pathEditMode="relative" rAng="0" ptsTypes="AA">
                                      <p:cBhvr>
                                        <p:cTn id="14" dur="700" spd="-100000" fill="hold"/>
                                        <p:tgtEl>
                                          <p:spTgt spid="6"/>
                                        </p:tgtEl>
                                        <p:attrNameLst>
                                          <p:attrName>ppt_x</p:attrName>
                                          <p:attrName>ppt_y</p:attrName>
                                        </p:attrNameLst>
                                      </p:cBhvr>
                                      <p:rCtr x="0" y="175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6" grpId="0"/>
      <p:bldP spid="6" grpId="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570EE1-095F-97D6-CC19-39167639471E}"/>
              </a:ext>
            </a:extLst>
          </p:cNvPr>
          <p:cNvSpPr>
            <a:spLocks noGrp="1"/>
          </p:cNvSpPr>
          <p:nvPr>
            <p:ph type="title"/>
          </p:nvPr>
        </p:nvSpPr>
        <p:spPr>
          <a:xfrm>
            <a:off x="381000" y="207283"/>
            <a:ext cx="10515600" cy="1325563"/>
          </a:xfrm>
        </p:spPr>
        <p:txBody>
          <a:bodyPr>
            <a:normAutofit/>
          </a:bodyPr>
          <a:lstStyle/>
          <a:p>
            <a:r>
              <a:rPr lang="en-US" sz="3600">
                <a:solidFill>
                  <a:srgbClr val="463668"/>
                </a:solidFill>
              </a:rPr>
              <a:t>Microsoft’s responsible AI journey</a:t>
            </a:r>
          </a:p>
        </p:txBody>
      </p:sp>
      <p:sp>
        <p:nvSpPr>
          <p:cNvPr id="64" name="Rounded Rectangle 63">
            <a:extLst>
              <a:ext uri="{FF2B5EF4-FFF2-40B4-BE49-F238E27FC236}">
                <a16:creationId xmlns:a16="http://schemas.microsoft.com/office/drawing/2014/main" id="{A23231E5-65E0-72D2-D300-ABAA665BF0FE}"/>
              </a:ext>
            </a:extLst>
          </p:cNvPr>
          <p:cNvSpPr/>
          <p:nvPr/>
        </p:nvSpPr>
        <p:spPr bwMode="auto">
          <a:xfrm>
            <a:off x="185340" y="1275087"/>
            <a:ext cx="1426322" cy="955004"/>
          </a:xfrm>
          <a:prstGeom prst="roundRect">
            <a:avLst>
              <a:gd name="adj" fmla="val 5412"/>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08000" rIns="0" bIns="108000"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lang="en-US" sz="1800" spc="-50">
                <a:ln w="3175">
                  <a:noFill/>
                </a:ln>
                <a:solidFill>
                  <a:srgbClr val="463668"/>
                </a:solidFill>
                <a:latin typeface="Segoe UI Semibold" panose="020B0702040204020203" pitchFamily="34" charset="0"/>
                <a:cs typeface="Segoe UI Semibold" panose="020B0702040204020203" pitchFamily="34" charset="0"/>
              </a:rPr>
              <a:t>2016</a:t>
            </a:r>
          </a:p>
          <a:p>
            <a:pPr marL="0" marR="0" lvl="0" indent="0" algn="ctr" defTabSz="914367" rtl="0" eaLnBrk="1" fontAlgn="auto" latinLnBrk="0" hangingPunct="1">
              <a:lnSpc>
                <a:spcPct val="100000"/>
              </a:lnSpc>
              <a:spcBef>
                <a:spcPts val="300"/>
              </a:spcBef>
              <a:spcAft>
                <a:spcPts val="0"/>
              </a:spcAft>
              <a:buClrTx/>
              <a:buSzTx/>
              <a:buFontTx/>
              <a:buNone/>
              <a:tabLst/>
              <a:defRPr/>
            </a:pPr>
            <a:r>
              <a:rPr kumimoji="0" lang="en-CA" sz="1100" b="1" i="0" u="none" strike="noStrike" kern="1200" cap="none" spc="0" normalizeH="0" baseline="0" noProof="0">
                <a:ln>
                  <a:noFill/>
                </a:ln>
                <a:gradFill>
                  <a:gsLst>
                    <a:gs pos="0">
                      <a:srgbClr val="000000"/>
                    </a:gs>
                    <a:gs pos="100000">
                      <a:srgbClr val="000000"/>
                    </a:gs>
                  </a:gsLst>
                  <a:lin ang="2700000" scaled="1"/>
                </a:gradFill>
                <a:effectLst/>
                <a:uLnTx/>
                <a:uFillTx/>
                <a:latin typeface="Segoe UI Semibold" panose="020B0502040204020203" pitchFamily="34" charset="0"/>
                <a:ea typeface="+mn-ea"/>
                <a:cs typeface="Segoe UI Semibold" panose="020B0502040204020203" pitchFamily="34" charset="0"/>
              </a:rPr>
              <a:t>Satya Nadella’s </a:t>
            </a:r>
            <a:br>
              <a:rPr kumimoji="0" lang="en-CA" sz="1100" b="1" i="0" u="none" strike="noStrike" kern="1200" cap="none" spc="0" normalizeH="0" baseline="0" noProof="0">
                <a:ln>
                  <a:noFill/>
                </a:ln>
                <a:gradFill>
                  <a:gsLst>
                    <a:gs pos="0">
                      <a:srgbClr val="000000"/>
                    </a:gs>
                    <a:gs pos="100000">
                      <a:srgbClr val="000000"/>
                    </a:gs>
                  </a:gsLst>
                  <a:lin ang="2700000" scaled="1"/>
                </a:gradFill>
                <a:effectLst/>
                <a:uLnTx/>
                <a:uFillTx/>
                <a:latin typeface="Segoe UI Semibold" panose="020B0502040204020203" pitchFamily="34" charset="0"/>
                <a:ea typeface="+mn-ea"/>
                <a:cs typeface="Segoe UI Semibold" panose="020B0502040204020203" pitchFamily="34" charset="0"/>
              </a:rPr>
            </a:br>
            <a:r>
              <a:rPr kumimoji="0" lang="en-CA" sz="1100" b="1" i="0" u="none" strike="noStrike" kern="1200" cap="none" spc="0" normalizeH="0" baseline="0" noProof="0">
                <a:ln>
                  <a:noFill/>
                </a:ln>
                <a:gradFill>
                  <a:gsLst>
                    <a:gs pos="0">
                      <a:srgbClr val="000000"/>
                    </a:gs>
                    <a:gs pos="100000">
                      <a:srgbClr val="000000"/>
                    </a:gs>
                  </a:gsLst>
                  <a:lin ang="2700000" scaled="1"/>
                </a:gradFill>
                <a:effectLst/>
                <a:uLnTx/>
                <a:uFillTx/>
                <a:latin typeface="Segoe UI Semibold" panose="020B0502040204020203" pitchFamily="34" charset="0"/>
                <a:ea typeface="+mn-ea"/>
                <a:cs typeface="Segoe UI Semibold" panose="020B0502040204020203" pitchFamily="34" charset="0"/>
              </a:rPr>
              <a:t>Slate article</a:t>
            </a:r>
          </a:p>
        </p:txBody>
      </p:sp>
      <p:sp>
        <p:nvSpPr>
          <p:cNvPr id="9" name="Rounded Rectangle 8">
            <a:extLst>
              <a:ext uri="{FF2B5EF4-FFF2-40B4-BE49-F238E27FC236}">
                <a16:creationId xmlns:a16="http://schemas.microsoft.com/office/drawing/2014/main" id="{9CC5C529-BC93-EDFE-C5EC-757D0628FAE8}"/>
              </a:ext>
            </a:extLst>
          </p:cNvPr>
          <p:cNvSpPr/>
          <p:nvPr/>
        </p:nvSpPr>
        <p:spPr bwMode="auto">
          <a:xfrm>
            <a:off x="1238687" y="4984074"/>
            <a:ext cx="1108036" cy="1620000"/>
          </a:xfrm>
          <a:prstGeom prst="roundRect">
            <a:avLst>
              <a:gd name="adj" fmla="val 5412"/>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08000" rIns="0" bIns="108000" numCol="1" spcCol="0" rtlCol="0" fromWordArt="0" anchor="t" anchorCtr="0" forceAA="0" compatLnSpc="1">
            <a:prstTxWarp prst="textNoShape">
              <a:avLst/>
            </a:prstTxWarp>
            <a:noAutofit/>
          </a:bodyPr>
          <a:lstStyle/>
          <a:p>
            <a:pPr algn="ctr" defTabSz="932472" fontAlgn="base">
              <a:spcBef>
                <a:spcPct val="0"/>
              </a:spcBef>
              <a:spcAft>
                <a:spcPct val="0"/>
              </a:spcAft>
              <a:defRPr/>
            </a:pPr>
            <a:r>
              <a:rPr lang="en-US" sz="1800" spc="-50">
                <a:ln w="3175">
                  <a:noFill/>
                </a:ln>
                <a:solidFill>
                  <a:srgbClr val="463668"/>
                </a:solidFill>
                <a:latin typeface="Segoe UI Semibold" panose="020B0702040204020203" pitchFamily="34" charset="0"/>
                <a:cs typeface="Segoe UI Semibold" panose="020B0702040204020203" pitchFamily="34" charset="0"/>
              </a:rPr>
              <a:t>2017</a:t>
            </a:r>
          </a:p>
          <a:p>
            <a:pPr marL="0" marR="0" lvl="0" indent="0" algn="ctr" defTabSz="914367" rtl="0" eaLnBrk="1" fontAlgn="auto" latinLnBrk="0" hangingPunct="1">
              <a:lnSpc>
                <a:spcPct val="100000"/>
              </a:lnSpc>
              <a:spcBef>
                <a:spcPts val="300"/>
              </a:spcBef>
              <a:spcAft>
                <a:spcPts val="0"/>
              </a:spcAft>
              <a:buClrTx/>
              <a:buSzTx/>
              <a:buFontTx/>
              <a:buNone/>
              <a:tabLst/>
              <a:defRPr/>
            </a:pPr>
            <a:r>
              <a:rPr kumimoji="0" lang="en-CA" sz="1100" b="1" i="0" u="none" strike="noStrike" kern="1200" cap="none" spc="0" normalizeH="0" baseline="0" noProof="0">
                <a:ln>
                  <a:noFill/>
                </a:ln>
                <a:gradFill>
                  <a:gsLst>
                    <a:gs pos="0">
                      <a:srgbClr val="000000"/>
                    </a:gs>
                    <a:gs pos="100000">
                      <a:srgbClr val="000000"/>
                    </a:gs>
                  </a:gsLst>
                  <a:lin ang="2700000" scaled="1"/>
                </a:gradFill>
                <a:effectLst/>
                <a:uLnTx/>
                <a:uFillTx/>
                <a:latin typeface="Segoe UI Semibold" panose="020B0502040204020203" pitchFamily="34" charset="0"/>
                <a:ea typeface="+mn-ea"/>
                <a:cs typeface="Segoe UI Semibold" panose="020B0502040204020203" pitchFamily="34" charset="0"/>
              </a:rPr>
              <a:t>Aether Committee</a:t>
            </a:r>
          </a:p>
          <a:p>
            <a:pPr marL="0" marR="0" lvl="0" indent="0" algn="ctr" defTabSz="914367" rtl="0" eaLnBrk="1" fontAlgn="auto" latinLnBrk="0" hangingPunct="1">
              <a:lnSpc>
                <a:spcPct val="100000"/>
              </a:lnSpc>
              <a:spcBef>
                <a:spcPts val="300"/>
              </a:spcBef>
              <a:spcAft>
                <a:spcPts val="0"/>
              </a:spcAft>
              <a:buClrTx/>
              <a:buSzTx/>
              <a:buFontTx/>
              <a:buNone/>
              <a:tabLst/>
              <a:defRPr/>
            </a:pPr>
            <a:r>
              <a:rPr kumimoji="0" lang="en-CA" sz="1100" b="1" i="0" u="none" strike="noStrike" kern="1200" cap="none" spc="0" normalizeH="0" baseline="0" noProof="0">
                <a:ln>
                  <a:noFill/>
                </a:ln>
                <a:gradFill>
                  <a:gsLst>
                    <a:gs pos="0">
                      <a:srgbClr val="000000"/>
                    </a:gs>
                    <a:gs pos="100000">
                      <a:srgbClr val="000000"/>
                    </a:gs>
                  </a:gsLst>
                  <a:lin ang="2700000" scaled="1"/>
                </a:gradFill>
                <a:effectLst/>
                <a:uLnTx/>
                <a:uFillTx/>
                <a:latin typeface="Segoe UI Semibold" panose="020B0502040204020203" pitchFamily="34" charset="0"/>
                <a:ea typeface="+mn-ea"/>
                <a:cs typeface="Segoe UI Semibold" panose="020B0502040204020203" pitchFamily="34" charset="0"/>
              </a:rPr>
              <a:t>established</a:t>
            </a:r>
          </a:p>
        </p:txBody>
      </p:sp>
      <p:sp>
        <p:nvSpPr>
          <p:cNvPr id="65" name="Rounded Rectangle 64">
            <a:extLst>
              <a:ext uri="{FF2B5EF4-FFF2-40B4-BE49-F238E27FC236}">
                <a16:creationId xmlns:a16="http://schemas.microsoft.com/office/drawing/2014/main" id="{6B859EBD-AF2C-8AD2-7ABA-503D9924F7B2}"/>
              </a:ext>
            </a:extLst>
          </p:cNvPr>
          <p:cNvSpPr/>
          <p:nvPr/>
        </p:nvSpPr>
        <p:spPr bwMode="auto">
          <a:xfrm>
            <a:off x="1986303" y="1275087"/>
            <a:ext cx="1313856" cy="955004"/>
          </a:xfrm>
          <a:prstGeom prst="roundRect">
            <a:avLst>
              <a:gd name="adj" fmla="val 5412"/>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08000" rIns="0" bIns="108000" numCol="1" spcCol="0" rtlCol="0" fromWordArt="0" anchor="t" anchorCtr="0" forceAA="0" compatLnSpc="1">
            <a:prstTxWarp prst="textNoShape">
              <a:avLst/>
            </a:prstTxWarp>
            <a:noAutofit/>
          </a:bodyPr>
          <a:lstStyle/>
          <a:p>
            <a:pPr algn="ctr" defTabSz="932472" fontAlgn="base">
              <a:spcBef>
                <a:spcPct val="0"/>
              </a:spcBef>
              <a:spcAft>
                <a:spcPct val="0"/>
              </a:spcAft>
              <a:defRPr/>
            </a:pPr>
            <a:r>
              <a:rPr lang="en-US" sz="1800" spc="-50">
                <a:ln w="3175">
                  <a:noFill/>
                </a:ln>
                <a:solidFill>
                  <a:srgbClr val="463668"/>
                </a:solidFill>
                <a:latin typeface="Segoe UI Semibold" panose="020B0702040204020203" pitchFamily="34" charset="0"/>
                <a:cs typeface="Segoe UI Semibold" panose="020B0702040204020203" pitchFamily="34" charset="0"/>
              </a:rPr>
              <a:t>2018</a:t>
            </a:r>
          </a:p>
          <a:p>
            <a:pPr marL="0" marR="0" lvl="0" indent="0" algn="ctr" defTabSz="914367" rtl="0" eaLnBrk="1" fontAlgn="auto" latinLnBrk="0" hangingPunct="1">
              <a:lnSpc>
                <a:spcPct val="100000"/>
              </a:lnSpc>
              <a:spcBef>
                <a:spcPts val="300"/>
              </a:spcBef>
              <a:spcAft>
                <a:spcPts val="0"/>
              </a:spcAft>
              <a:buClrTx/>
              <a:buSzTx/>
              <a:buFontTx/>
              <a:buNone/>
              <a:tabLst/>
              <a:defRPr/>
            </a:pPr>
            <a:r>
              <a:rPr kumimoji="0" lang="en-CA" sz="1100" b="1" i="0" u="none" strike="noStrike" kern="1200" cap="none" spc="0" normalizeH="0" baseline="0" noProof="0">
                <a:ln>
                  <a:noFill/>
                </a:ln>
                <a:gradFill>
                  <a:gsLst>
                    <a:gs pos="0">
                      <a:srgbClr val="000000"/>
                    </a:gs>
                    <a:gs pos="100000">
                      <a:srgbClr val="000000"/>
                    </a:gs>
                  </a:gsLst>
                  <a:lin ang="2700000" scaled="1"/>
                </a:gradFill>
                <a:effectLst/>
                <a:uLnTx/>
                <a:uFillTx/>
                <a:latin typeface="Segoe UI Semibold" panose="020B0502040204020203" pitchFamily="34" charset="0"/>
                <a:ea typeface="+mn-ea"/>
                <a:cs typeface="Segoe UI Semibold" panose="020B0502040204020203" pitchFamily="34" charset="0"/>
              </a:rPr>
              <a:t>AI Principles adopted</a:t>
            </a:r>
          </a:p>
        </p:txBody>
      </p:sp>
      <p:sp>
        <p:nvSpPr>
          <p:cNvPr id="29" name="Rounded Rectangle 28">
            <a:extLst>
              <a:ext uri="{FF2B5EF4-FFF2-40B4-BE49-F238E27FC236}">
                <a16:creationId xmlns:a16="http://schemas.microsoft.com/office/drawing/2014/main" id="{9A6A0E68-3272-4E18-A0ED-328C717048A8}"/>
              </a:ext>
            </a:extLst>
          </p:cNvPr>
          <p:cNvSpPr/>
          <p:nvPr/>
        </p:nvSpPr>
        <p:spPr bwMode="auto">
          <a:xfrm>
            <a:off x="2839345" y="4971374"/>
            <a:ext cx="1426324" cy="1620000"/>
          </a:xfrm>
          <a:prstGeom prst="roundRect">
            <a:avLst>
              <a:gd name="adj" fmla="val 5412"/>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08000" rIns="0" bIns="108000" numCol="1" spcCol="0" rtlCol="0" fromWordArt="0" anchor="t" anchorCtr="0" forceAA="0" compatLnSpc="1">
            <a:prstTxWarp prst="textNoShape">
              <a:avLst/>
            </a:prstTxWarp>
            <a:noAutofit/>
          </a:bodyPr>
          <a:lstStyle/>
          <a:p>
            <a:pPr marR="0" lvl="0" indent="0" algn="ctr" defTabSz="932472" fontAlgn="base">
              <a:lnSpc>
                <a:spcPct val="100000"/>
              </a:lnSpc>
              <a:spcBef>
                <a:spcPct val="0"/>
              </a:spcBef>
              <a:spcAft>
                <a:spcPct val="0"/>
              </a:spcAft>
              <a:buClrTx/>
              <a:buSzTx/>
              <a:buFontTx/>
              <a:buNone/>
              <a:tabLst/>
              <a:defRPr/>
            </a:pPr>
            <a:r>
              <a:rPr lang="en-US" sz="1800" spc="-50">
                <a:ln w="3175">
                  <a:noFill/>
                </a:ln>
                <a:solidFill>
                  <a:srgbClr val="463668"/>
                </a:solidFill>
                <a:latin typeface="Segoe UI Semibold" panose="020B0702040204020203" pitchFamily="34" charset="0"/>
                <a:cs typeface="Segoe UI Semibold" panose="020B0702040204020203" pitchFamily="34" charset="0"/>
              </a:rPr>
              <a:t>2018</a:t>
            </a:r>
          </a:p>
          <a:p>
            <a:pPr marL="0" marR="0" lvl="0" indent="0" algn="ctr" defTabSz="914367" rtl="0" eaLnBrk="1" fontAlgn="auto" latinLnBrk="0" hangingPunct="1">
              <a:lnSpc>
                <a:spcPct val="100000"/>
              </a:lnSpc>
              <a:spcBef>
                <a:spcPts val="300"/>
              </a:spcBef>
              <a:spcAft>
                <a:spcPts val="0"/>
              </a:spcAft>
              <a:buClrTx/>
              <a:buSzTx/>
              <a:buFontTx/>
              <a:buNone/>
              <a:tabLst/>
              <a:defRPr/>
            </a:pPr>
            <a:r>
              <a:rPr kumimoji="0" lang="en-CA" sz="1100" b="1" i="0" u="none" strike="noStrike" kern="1200" cap="none" spc="0" normalizeH="0" baseline="0" noProof="0">
                <a:ln>
                  <a:noFill/>
                </a:ln>
                <a:gradFill>
                  <a:gsLst>
                    <a:gs pos="0">
                      <a:srgbClr val="000000"/>
                    </a:gs>
                    <a:gs pos="100000">
                      <a:srgbClr val="000000"/>
                    </a:gs>
                  </a:gsLst>
                  <a:lin ang="2700000" scaled="1"/>
                </a:gradFill>
                <a:effectLst/>
                <a:uLnTx/>
                <a:uFillTx/>
                <a:latin typeface="Segoe UI Semibold" panose="020B0502040204020203" pitchFamily="34" charset="0"/>
                <a:ea typeface="+mn-ea"/>
                <a:cs typeface="Segoe UI Semibold" panose="020B0502040204020203" pitchFamily="34" charset="0"/>
              </a:rPr>
              <a:t>Facial Recognition Principles adopted</a:t>
            </a:r>
          </a:p>
        </p:txBody>
      </p:sp>
      <p:sp>
        <p:nvSpPr>
          <p:cNvPr id="30" name="Rounded Rectangle 29">
            <a:extLst>
              <a:ext uri="{FF2B5EF4-FFF2-40B4-BE49-F238E27FC236}">
                <a16:creationId xmlns:a16="http://schemas.microsoft.com/office/drawing/2014/main" id="{C41FE458-7622-99A0-08D9-2D05658AEB42}"/>
              </a:ext>
            </a:extLst>
          </p:cNvPr>
          <p:cNvSpPr/>
          <p:nvPr/>
        </p:nvSpPr>
        <p:spPr bwMode="auto">
          <a:xfrm>
            <a:off x="4583426" y="4971374"/>
            <a:ext cx="1426324" cy="1620000"/>
          </a:xfrm>
          <a:prstGeom prst="roundRect">
            <a:avLst>
              <a:gd name="adj" fmla="val 5412"/>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08000" rIns="0" bIns="108000" numCol="1" spcCol="0" rtlCol="0" fromWordArt="0" anchor="t" anchorCtr="0" forceAA="0" compatLnSpc="1">
            <a:prstTxWarp prst="textNoShape">
              <a:avLst/>
            </a:prstTxWarp>
            <a:noAutofit/>
          </a:bodyPr>
          <a:lstStyle/>
          <a:p>
            <a:pPr algn="ctr" defTabSz="932472" fontAlgn="base">
              <a:spcBef>
                <a:spcPct val="0"/>
              </a:spcBef>
              <a:spcAft>
                <a:spcPct val="0"/>
              </a:spcAft>
              <a:defRPr/>
            </a:pPr>
            <a:r>
              <a:rPr lang="en-US" sz="1800" spc="-50">
                <a:ln w="3175">
                  <a:noFill/>
                </a:ln>
                <a:solidFill>
                  <a:srgbClr val="463668"/>
                </a:solidFill>
                <a:latin typeface="Segoe UI Semibold" panose="020B0702040204020203" pitchFamily="34" charset="0"/>
                <a:cs typeface="Segoe UI Semibold" panose="020B0702040204020203" pitchFamily="34" charset="0"/>
              </a:rPr>
              <a:t>2019</a:t>
            </a:r>
          </a:p>
          <a:p>
            <a:pPr marL="0" marR="0" lvl="0" indent="0" algn="ctr" defTabSz="914367" rtl="0" eaLnBrk="1" fontAlgn="auto" latinLnBrk="0" hangingPunct="1">
              <a:lnSpc>
                <a:spcPct val="100000"/>
              </a:lnSpc>
              <a:spcBef>
                <a:spcPts val="300"/>
              </a:spcBef>
              <a:spcAft>
                <a:spcPts val="0"/>
              </a:spcAft>
              <a:buClrTx/>
              <a:buSzTx/>
              <a:buFontTx/>
              <a:buNone/>
              <a:tabLst/>
              <a:defRPr/>
            </a:pPr>
            <a:r>
              <a:rPr kumimoji="0" lang="en-CA" sz="1100" b="1" i="0" u="none" strike="noStrike" kern="1200" cap="none" spc="0" normalizeH="0" baseline="0" noProof="0">
                <a:ln>
                  <a:noFill/>
                </a:ln>
                <a:gradFill>
                  <a:gsLst>
                    <a:gs pos="0">
                      <a:srgbClr val="000000"/>
                    </a:gs>
                    <a:gs pos="100000">
                      <a:srgbClr val="000000"/>
                    </a:gs>
                  </a:gsLst>
                  <a:lin ang="2700000" scaled="1"/>
                </a:gradFill>
                <a:effectLst/>
                <a:uLnTx/>
                <a:uFillTx/>
                <a:latin typeface="Segoe UI Semibold" panose="020B0502040204020203" pitchFamily="34" charset="0"/>
                <a:ea typeface="+mn-ea"/>
                <a:cs typeface="Segoe UI Semibold" panose="020B0502040204020203" pitchFamily="34" charset="0"/>
              </a:rPr>
              <a:t>Office of </a:t>
            </a:r>
          </a:p>
          <a:p>
            <a:pPr marL="0" marR="0" lvl="0" indent="0" algn="ctr" defTabSz="914367" rtl="0" eaLnBrk="1" fontAlgn="auto" latinLnBrk="0" hangingPunct="1">
              <a:lnSpc>
                <a:spcPct val="100000"/>
              </a:lnSpc>
              <a:spcBef>
                <a:spcPts val="300"/>
              </a:spcBef>
              <a:spcAft>
                <a:spcPts val="0"/>
              </a:spcAft>
              <a:buClrTx/>
              <a:buSzTx/>
              <a:buFontTx/>
              <a:buNone/>
              <a:tabLst/>
              <a:defRPr/>
            </a:pPr>
            <a:r>
              <a:rPr kumimoji="0" lang="en-CA" sz="1100" b="1" i="0" u="none" strike="noStrike" kern="1200" cap="none" spc="0" normalizeH="0" baseline="0" noProof="0">
                <a:ln>
                  <a:noFill/>
                </a:ln>
                <a:gradFill>
                  <a:gsLst>
                    <a:gs pos="0">
                      <a:srgbClr val="000000"/>
                    </a:gs>
                    <a:gs pos="100000">
                      <a:srgbClr val="000000"/>
                    </a:gs>
                  </a:gsLst>
                  <a:lin ang="2700000" scaled="1"/>
                </a:gradFill>
                <a:effectLst/>
                <a:uLnTx/>
                <a:uFillTx/>
                <a:latin typeface="Segoe UI Semibold" panose="020B0502040204020203" pitchFamily="34" charset="0"/>
                <a:ea typeface="+mn-ea"/>
                <a:cs typeface="Segoe UI Semibold" panose="020B0502040204020203" pitchFamily="34" charset="0"/>
              </a:rPr>
              <a:t>Responsible </a:t>
            </a:r>
            <a:br>
              <a:rPr kumimoji="0" lang="en-CA" sz="1100" b="1" i="0" u="none" strike="noStrike" kern="1200" cap="none" spc="0" normalizeH="0" baseline="0" noProof="0">
                <a:ln>
                  <a:noFill/>
                </a:ln>
                <a:gradFill>
                  <a:gsLst>
                    <a:gs pos="0">
                      <a:srgbClr val="000000"/>
                    </a:gs>
                    <a:gs pos="100000">
                      <a:srgbClr val="000000"/>
                    </a:gs>
                  </a:gsLst>
                  <a:lin ang="2700000" scaled="1"/>
                </a:gradFill>
                <a:effectLst/>
                <a:uLnTx/>
                <a:uFillTx/>
                <a:latin typeface="Segoe UI Semibold" panose="020B0502040204020203" pitchFamily="34" charset="0"/>
                <a:ea typeface="+mn-ea"/>
                <a:cs typeface="Segoe UI Semibold" panose="020B0502040204020203" pitchFamily="34" charset="0"/>
              </a:rPr>
            </a:br>
            <a:r>
              <a:rPr kumimoji="0" lang="en-CA" sz="1100" b="1" i="0" u="none" strike="noStrike" kern="1200" cap="none" spc="0" normalizeH="0" baseline="0" noProof="0">
                <a:ln>
                  <a:noFill/>
                </a:ln>
                <a:gradFill>
                  <a:gsLst>
                    <a:gs pos="0">
                      <a:srgbClr val="000000"/>
                    </a:gs>
                    <a:gs pos="100000">
                      <a:srgbClr val="000000"/>
                    </a:gs>
                  </a:gsLst>
                  <a:lin ang="2700000" scaled="1"/>
                </a:gradFill>
                <a:effectLst/>
                <a:uLnTx/>
                <a:uFillTx/>
                <a:latin typeface="Segoe UI Semibold" panose="020B0502040204020203" pitchFamily="34" charset="0"/>
                <a:ea typeface="+mn-ea"/>
                <a:cs typeface="Segoe UI Semibold" panose="020B0502040204020203" pitchFamily="34" charset="0"/>
              </a:rPr>
              <a:t>AI established</a:t>
            </a:r>
          </a:p>
        </p:txBody>
      </p:sp>
      <p:sp>
        <p:nvSpPr>
          <p:cNvPr id="67" name="Rounded Rectangle 66">
            <a:extLst>
              <a:ext uri="{FF2B5EF4-FFF2-40B4-BE49-F238E27FC236}">
                <a16:creationId xmlns:a16="http://schemas.microsoft.com/office/drawing/2014/main" id="{E7C70E8F-56A8-CCBA-5100-ED6905CD6BFA}"/>
              </a:ext>
            </a:extLst>
          </p:cNvPr>
          <p:cNvSpPr/>
          <p:nvPr/>
        </p:nvSpPr>
        <p:spPr bwMode="auto">
          <a:xfrm>
            <a:off x="5582507" y="1275087"/>
            <a:ext cx="1100368" cy="955004"/>
          </a:xfrm>
          <a:prstGeom prst="roundRect">
            <a:avLst>
              <a:gd name="adj" fmla="val 5412"/>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08000" rIns="0" bIns="108000" numCol="1" spcCol="0" rtlCol="0" fromWordArt="0" anchor="t" anchorCtr="0" forceAA="0" compatLnSpc="1">
            <a:prstTxWarp prst="textNoShape">
              <a:avLst/>
            </a:prstTxWarp>
            <a:noAutofit/>
          </a:bodyPr>
          <a:lstStyle/>
          <a:p>
            <a:pPr marR="0" lvl="0" indent="0" algn="ctr" defTabSz="932472" fontAlgn="base">
              <a:lnSpc>
                <a:spcPct val="100000"/>
              </a:lnSpc>
              <a:spcBef>
                <a:spcPct val="0"/>
              </a:spcBef>
              <a:spcAft>
                <a:spcPct val="0"/>
              </a:spcAft>
              <a:buClrTx/>
              <a:buSzTx/>
              <a:buFontTx/>
              <a:buNone/>
              <a:tabLst/>
              <a:defRPr/>
            </a:pPr>
            <a:r>
              <a:rPr lang="en-US" sz="1800" spc="-50">
                <a:ln w="3175">
                  <a:noFill/>
                </a:ln>
                <a:solidFill>
                  <a:srgbClr val="463668"/>
                </a:solidFill>
                <a:latin typeface="Segoe UI Semibold" panose="020B0702040204020203" pitchFamily="34" charset="0"/>
                <a:cs typeface="Segoe UI Semibold" panose="020B0702040204020203" pitchFamily="34" charset="0"/>
              </a:rPr>
              <a:t>2019</a:t>
            </a:r>
          </a:p>
          <a:p>
            <a:pPr marL="0" marR="0" lvl="0" indent="0" algn="ctr" defTabSz="914367" rtl="0" eaLnBrk="1" fontAlgn="auto" latinLnBrk="0" hangingPunct="1">
              <a:lnSpc>
                <a:spcPct val="100000"/>
              </a:lnSpc>
              <a:spcBef>
                <a:spcPts val="300"/>
              </a:spcBef>
              <a:spcAft>
                <a:spcPts val="0"/>
              </a:spcAft>
              <a:buClrTx/>
              <a:buSzTx/>
              <a:buFontTx/>
              <a:buNone/>
              <a:tabLst/>
              <a:defRPr/>
            </a:pPr>
            <a:r>
              <a:rPr kumimoji="0" lang="it-IT" sz="1100" b="1" i="0" u="none" strike="noStrike" kern="1200" cap="none" spc="0" normalizeH="0" baseline="0" noProof="0">
                <a:ln>
                  <a:noFill/>
                </a:ln>
                <a:gradFill>
                  <a:gsLst>
                    <a:gs pos="0">
                      <a:srgbClr val="000000"/>
                    </a:gs>
                    <a:gs pos="100000">
                      <a:srgbClr val="000000"/>
                    </a:gs>
                  </a:gsLst>
                  <a:lin ang="2700000" scaled="1"/>
                </a:gradFill>
                <a:effectLst/>
                <a:uLnTx/>
                <a:uFillTx/>
                <a:latin typeface="Segoe UI Semibold" panose="020B0502040204020203" pitchFamily="34" charset="0"/>
                <a:ea typeface="+mn-ea"/>
                <a:cs typeface="Segoe UI Semibold" panose="020B0502040204020203" pitchFamily="34" charset="0"/>
              </a:rPr>
              <a:t>Responsible AI Standard v1 </a:t>
            </a:r>
          </a:p>
        </p:txBody>
      </p:sp>
      <p:sp>
        <p:nvSpPr>
          <p:cNvPr id="31" name="Rounded Rectangle 30">
            <a:extLst>
              <a:ext uri="{FF2B5EF4-FFF2-40B4-BE49-F238E27FC236}">
                <a16:creationId xmlns:a16="http://schemas.microsoft.com/office/drawing/2014/main" id="{9DAD7F75-45C5-40AD-D35A-9DEAA9CBE27E}"/>
              </a:ext>
            </a:extLst>
          </p:cNvPr>
          <p:cNvSpPr/>
          <p:nvPr/>
        </p:nvSpPr>
        <p:spPr bwMode="auto">
          <a:xfrm>
            <a:off x="6315680" y="4971374"/>
            <a:ext cx="1426324" cy="1620000"/>
          </a:xfrm>
          <a:prstGeom prst="roundRect">
            <a:avLst>
              <a:gd name="adj" fmla="val 5412"/>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08000" rIns="0" bIns="108000" numCol="1" spcCol="0" rtlCol="0" fromWordArt="0" anchor="t" anchorCtr="0" forceAA="0" compatLnSpc="1">
            <a:prstTxWarp prst="textNoShape">
              <a:avLst/>
            </a:prstTxWarp>
            <a:noAutofit/>
          </a:bodyPr>
          <a:lstStyle/>
          <a:p>
            <a:pPr marR="0" lvl="0" indent="0" algn="ctr" defTabSz="932472" fontAlgn="base">
              <a:lnSpc>
                <a:spcPct val="100000"/>
              </a:lnSpc>
              <a:spcBef>
                <a:spcPct val="0"/>
              </a:spcBef>
              <a:spcAft>
                <a:spcPct val="0"/>
              </a:spcAft>
              <a:buClrTx/>
              <a:buSzTx/>
              <a:buFontTx/>
              <a:buNone/>
              <a:tabLst/>
              <a:defRPr/>
            </a:pPr>
            <a:r>
              <a:rPr lang="en-US" sz="1800" spc="-50">
                <a:ln w="3175">
                  <a:noFill/>
                </a:ln>
                <a:solidFill>
                  <a:srgbClr val="463668"/>
                </a:solidFill>
                <a:latin typeface="Segoe UI Semibold" panose="020B0702040204020203" pitchFamily="34" charset="0"/>
                <a:cs typeface="Segoe UI Semibold" panose="020B0702040204020203" pitchFamily="34" charset="0"/>
              </a:rPr>
              <a:t>2020</a:t>
            </a:r>
          </a:p>
          <a:p>
            <a:pPr marL="0" marR="0" lvl="0" indent="0" algn="ctr" defTabSz="914367" rtl="0" eaLnBrk="1" fontAlgn="auto" latinLnBrk="0" hangingPunct="1">
              <a:lnSpc>
                <a:spcPct val="100000"/>
              </a:lnSpc>
              <a:spcBef>
                <a:spcPts val="300"/>
              </a:spcBef>
              <a:spcAft>
                <a:spcPts val="0"/>
              </a:spcAft>
              <a:buClrTx/>
              <a:buSzTx/>
              <a:buFontTx/>
              <a:buNone/>
              <a:tabLst/>
              <a:defRPr/>
            </a:pPr>
            <a:r>
              <a:rPr kumimoji="0" lang="en-US" sz="1100" b="1" i="0" u="none" strike="noStrike" kern="1200" cap="none" spc="0" normalizeH="0" baseline="0" noProof="0">
                <a:ln>
                  <a:noFill/>
                </a:ln>
                <a:gradFill>
                  <a:gsLst>
                    <a:gs pos="0">
                      <a:srgbClr val="000000"/>
                    </a:gs>
                    <a:gs pos="100000">
                      <a:srgbClr val="000000"/>
                    </a:gs>
                  </a:gsLst>
                  <a:lin ang="2700000" scaled="1"/>
                </a:gradFill>
                <a:effectLst/>
                <a:uLnTx/>
                <a:uFillTx/>
                <a:latin typeface="Segoe UI Semibold" panose="020B0502040204020203" pitchFamily="34" charset="0"/>
                <a:ea typeface="+mn-ea"/>
                <a:cs typeface="Segoe UI Semibold" panose="020B0502040204020203" pitchFamily="34" charset="0"/>
              </a:rPr>
              <a:t>Responsible AI Strategy in Engineering</a:t>
            </a:r>
          </a:p>
          <a:p>
            <a:pPr marL="0" marR="0" lvl="0" indent="0" algn="ctr" defTabSz="914367" rtl="0" eaLnBrk="1" fontAlgn="auto" latinLnBrk="0" hangingPunct="1">
              <a:lnSpc>
                <a:spcPct val="100000"/>
              </a:lnSpc>
              <a:spcBef>
                <a:spcPts val="300"/>
              </a:spcBef>
              <a:spcAft>
                <a:spcPts val="0"/>
              </a:spcAft>
              <a:buClrTx/>
              <a:buSzTx/>
              <a:buFontTx/>
              <a:buNone/>
              <a:tabLst/>
              <a:defRPr/>
            </a:pPr>
            <a:r>
              <a:rPr kumimoji="0" lang="en-US" sz="1100" b="1" i="0" u="none" strike="noStrike" kern="1200" cap="none" spc="0" normalizeH="0" baseline="0" noProof="0">
                <a:ln>
                  <a:noFill/>
                </a:ln>
                <a:gradFill>
                  <a:gsLst>
                    <a:gs pos="0">
                      <a:srgbClr val="000000"/>
                    </a:gs>
                    <a:gs pos="100000">
                      <a:srgbClr val="000000"/>
                    </a:gs>
                  </a:gsLst>
                  <a:lin ang="2700000" scaled="1"/>
                </a:gradFill>
                <a:effectLst/>
                <a:uLnTx/>
                <a:uFillTx/>
                <a:latin typeface="Segoe UI Semibold" panose="020B0502040204020203" pitchFamily="34" charset="0"/>
                <a:ea typeface="+mn-ea"/>
                <a:cs typeface="Segoe UI Semibold" panose="020B0502040204020203" pitchFamily="34" charset="0"/>
              </a:rPr>
              <a:t>established</a:t>
            </a:r>
          </a:p>
        </p:txBody>
      </p:sp>
      <p:sp>
        <p:nvSpPr>
          <p:cNvPr id="32" name="Rounded Rectangle 31">
            <a:extLst>
              <a:ext uri="{FF2B5EF4-FFF2-40B4-BE49-F238E27FC236}">
                <a16:creationId xmlns:a16="http://schemas.microsoft.com/office/drawing/2014/main" id="{B80D5BE5-0D7D-6C17-5F80-C70118A00806}"/>
              </a:ext>
            </a:extLst>
          </p:cNvPr>
          <p:cNvSpPr/>
          <p:nvPr/>
        </p:nvSpPr>
        <p:spPr bwMode="auto">
          <a:xfrm>
            <a:off x="8003845" y="4971374"/>
            <a:ext cx="1530704" cy="1620000"/>
          </a:xfrm>
          <a:prstGeom prst="roundRect">
            <a:avLst>
              <a:gd name="adj" fmla="val 5412"/>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08000" rIns="0" bIns="108000" numCol="1" spcCol="0" rtlCol="0" fromWordArt="0" anchor="t" anchorCtr="0" forceAA="0" compatLnSpc="1">
            <a:prstTxWarp prst="textNoShape">
              <a:avLst/>
            </a:prstTxWarp>
            <a:noAutofit/>
          </a:bodyPr>
          <a:lstStyle/>
          <a:p>
            <a:pPr algn="ctr" defTabSz="932472" fontAlgn="base">
              <a:spcBef>
                <a:spcPct val="0"/>
              </a:spcBef>
              <a:spcAft>
                <a:spcPct val="0"/>
              </a:spcAft>
              <a:defRPr/>
            </a:pPr>
            <a:r>
              <a:rPr lang="en-US" sz="1800" spc="-50">
                <a:ln w="3175">
                  <a:noFill/>
                </a:ln>
                <a:solidFill>
                  <a:srgbClr val="463668"/>
                </a:solidFill>
                <a:latin typeface="Segoe UI Semibold" panose="020B0702040204020203" pitchFamily="34" charset="0"/>
                <a:cs typeface="Segoe UI Semibold" panose="020B0702040204020203" pitchFamily="34" charset="0"/>
              </a:rPr>
              <a:t>2021</a:t>
            </a:r>
          </a:p>
          <a:p>
            <a:pPr marL="0" marR="0" lvl="0" indent="0" algn="ctr" defTabSz="914367" rtl="0" eaLnBrk="1" fontAlgn="auto" latinLnBrk="0" hangingPunct="1">
              <a:lnSpc>
                <a:spcPct val="100000"/>
              </a:lnSpc>
              <a:spcBef>
                <a:spcPts val="300"/>
              </a:spcBef>
              <a:spcAft>
                <a:spcPts val="0"/>
              </a:spcAft>
              <a:buClrTx/>
              <a:buSzTx/>
              <a:buFontTx/>
              <a:buNone/>
              <a:tabLst/>
              <a:defRPr/>
            </a:pPr>
            <a:r>
              <a:rPr kumimoji="0" lang="en-CA" sz="1100" b="1" i="0" u="none" strike="noStrike" kern="1200" cap="none" spc="0" normalizeH="0" baseline="0" noProof="0">
                <a:ln>
                  <a:noFill/>
                </a:ln>
                <a:gradFill>
                  <a:gsLst>
                    <a:gs pos="0">
                      <a:srgbClr val="000000"/>
                    </a:gs>
                    <a:gs pos="100000">
                      <a:srgbClr val="000000"/>
                    </a:gs>
                  </a:gsLst>
                  <a:lin ang="2700000" scaled="1"/>
                </a:gradFill>
                <a:effectLst/>
                <a:uLnTx/>
                <a:uFillTx/>
                <a:latin typeface="Segoe UI Semibold" panose="020B0502040204020203" pitchFamily="34" charset="0"/>
                <a:ea typeface="+mn-ea"/>
                <a:cs typeface="Segoe UI Semibold" panose="020B0502040204020203" pitchFamily="34" charset="0"/>
              </a:rPr>
              <a:t>Responsible AI Dashboard</a:t>
            </a:r>
          </a:p>
        </p:txBody>
      </p:sp>
      <p:sp>
        <p:nvSpPr>
          <p:cNvPr id="69" name="Rounded Rectangle 68">
            <a:extLst>
              <a:ext uri="{FF2B5EF4-FFF2-40B4-BE49-F238E27FC236}">
                <a16:creationId xmlns:a16="http://schemas.microsoft.com/office/drawing/2014/main" id="{F3948726-F63B-51A3-8AEE-F194002AAAA8}"/>
              </a:ext>
            </a:extLst>
          </p:cNvPr>
          <p:cNvSpPr/>
          <p:nvPr/>
        </p:nvSpPr>
        <p:spPr bwMode="auto">
          <a:xfrm>
            <a:off x="8908989" y="1275087"/>
            <a:ext cx="1426324" cy="955004"/>
          </a:xfrm>
          <a:prstGeom prst="roundRect">
            <a:avLst>
              <a:gd name="adj" fmla="val 5412"/>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08000" rIns="0" bIns="108000" numCol="1" spcCol="0" rtlCol="0" fromWordArt="0" anchor="t" anchorCtr="0" forceAA="0" compatLnSpc="1">
            <a:prstTxWarp prst="textNoShape">
              <a:avLst/>
            </a:prstTxWarp>
            <a:noAutofit/>
          </a:bodyPr>
          <a:lstStyle/>
          <a:p>
            <a:pPr algn="ctr" defTabSz="932472" fontAlgn="base">
              <a:spcBef>
                <a:spcPct val="0"/>
              </a:spcBef>
              <a:spcAft>
                <a:spcPct val="0"/>
              </a:spcAft>
              <a:defRPr/>
            </a:pPr>
            <a:r>
              <a:rPr lang="en-US" sz="1800" spc="-50">
                <a:ln w="3175">
                  <a:noFill/>
                </a:ln>
                <a:solidFill>
                  <a:srgbClr val="463668"/>
                </a:solidFill>
                <a:latin typeface="Segoe UI Semibold" panose="020B0702040204020203" pitchFamily="34" charset="0"/>
                <a:cs typeface="Segoe UI Semibold" panose="020B0702040204020203" pitchFamily="34" charset="0"/>
              </a:rPr>
              <a:t>2022</a:t>
            </a:r>
          </a:p>
          <a:p>
            <a:pPr marL="0" marR="0" lvl="0" indent="0" algn="ctr" defTabSz="914367" rtl="0" eaLnBrk="1" fontAlgn="auto" latinLnBrk="0" hangingPunct="1">
              <a:lnSpc>
                <a:spcPct val="100000"/>
              </a:lnSpc>
              <a:spcBef>
                <a:spcPts val="300"/>
              </a:spcBef>
              <a:spcAft>
                <a:spcPts val="0"/>
              </a:spcAft>
              <a:buClrTx/>
              <a:buSzTx/>
              <a:buFontTx/>
              <a:buNone/>
              <a:tabLst/>
              <a:defRPr/>
            </a:pPr>
            <a:r>
              <a:rPr kumimoji="0" lang="en-CA" sz="1100" b="1" i="0" u="none" strike="noStrike" kern="1200" cap="none" spc="0" normalizeH="0" baseline="0" noProof="0">
                <a:ln>
                  <a:noFill/>
                </a:ln>
                <a:gradFill>
                  <a:gsLst>
                    <a:gs pos="0">
                      <a:srgbClr val="000000"/>
                    </a:gs>
                    <a:gs pos="100000">
                      <a:srgbClr val="000000"/>
                    </a:gs>
                  </a:gsLst>
                  <a:lin ang="2700000" scaled="1"/>
                </a:gradFill>
                <a:effectLst/>
                <a:uLnTx/>
                <a:uFillTx/>
                <a:latin typeface="Segoe UI Semibold" panose="020B0502040204020203" pitchFamily="34" charset="0"/>
                <a:ea typeface="+mn-ea"/>
                <a:cs typeface="Segoe UI Semibold" panose="020B0502040204020203" pitchFamily="34" charset="0"/>
              </a:rPr>
              <a:t>Responsible AI Standard v2</a:t>
            </a:r>
          </a:p>
        </p:txBody>
      </p:sp>
      <p:sp>
        <p:nvSpPr>
          <p:cNvPr id="3" name="Rounded Rectangle 68">
            <a:extLst>
              <a:ext uri="{FF2B5EF4-FFF2-40B4-BE49-F238E27FC236}">
                <a16:creationId xmlns:a16="http://schemas.microsoft.com/office/drawing/2014/main" id="{88B2FAC1-62B2-FAB5-D42A-236C25405052}"/>
              </a:ext>
            </a:extLst>
          </p:cNvPr>
          <p:cNvSpPr/>
          <p:nvPr/>
        </p:nvSpPr>
        <p:spPr bwMode="auto">
          <a:xfrm>
            <a:off x="10503285" y="1267908"/>
            <a:ext cx="1426324" cy="955004"/>
          </a:xfrm>
          <a:prstGeom prst="roundRect">
            <a:avLst>
              <a:gd name="adj" fmla="val 5412"/>
            </a:avLst>
          </a:prstGeom>
          <a:no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108000" rIns="0" bIns="108000" numCol="1" spcCol="0" rtlCol="0" fromWordArt="0" anchor="t" anchorCtr="0" forceAA="0" compatLnSpc="1">
            <a:prstTxWarp prst="textNoShape">
              <a:avLst/>
            </a:prstTxWarp>
            <a:noAutofit/>
          </a:bodyPr>
          <a:lstStyle/>
          <a:p>
            <a:pPr marR="0" lvl="0" indent="0" algn="ctr" defTabSz="932472" fontAlgn="base">
              <a:lnSpc>
                <a:spcPct val="100000"/>
              </a:lnSpc>
              <a:spcBef>
                <a:spcPct val="0"/>
              </a:spcBef>
              <a:spcAft>
                <a:spcPct val="0"/>
              </a:spcAft>
              <a:buClrTx/>
              <a:buSzTx/>
              <a:buFontTx/>
              <a:buNone/>
              <a:tabLst/>
              <a:defRPr/>
            </a:pPr>
            <a:r>
              <a:rPr lang="en-US" sz="1800" spc="-50">
                <a:ln w="3175">
                  <a:noFill/>
                </a:ln>
                <a:solidFill>
                  <a:srgbClr val="463668"/>
                </a:solidFill>
                <a:latin typeface="Segoe UI Semibold" panose="020B0702040204020203" pitchFamily="34" charset="0"/>
                <a:cs typeface="Segoe UI Semibold" panose="020B0702040204020203" pitchFamily="34" charset="0"/>
              </a:rPr>
              <a:t>2023</a:t>
            </a:r>
          </a:p>
          <a:p>
            <a:pPr marL="0" marR="0" lvl="0" indent="0" algn="ctr" defTabSz="914367" rtl="0" eaLnBrk="1" fontAlgn="auto" latinLnBrk="0" hangingPunct="1">
              <a:lnSpc>
                <a:spcPct val="100000"/>
              </a:lnSpc>
              <a:spcBef>
                <a:spcPts val="300"/>
              </a:spcBef>
              <a:spcAft>
                <a:spcPts val="0"/>
              </a:spcAft>
              <a:buClrTx/>
              <a:buSzTx/>
              <a:buFontTx/>
              <a:buNone/>
              <a:tabLst/>
              <a:defRPr/>
            </a:pPr>
            <a:r>
              <a:rPr kumimoji="0" lang="en-CA" sz="1100" b="1" i="0" u="none" strike="noStrike" kern="1200" cap="none" spc="0" normalizeH="0" baseline="0" noProof="0">
                <a:ln>
                  <a:noFill/>
                </a:ln>
                <a:gradFill>
                  <a:gsLst>
                    <a:gs pos="0">
                      <a:srgbClr val="000000"/>
                    </a:gs>
                    <a:gs pos="100000">
                      <a:srgbClr val="000000"/>
                    </a:gs>
                  </a:gsLst>
                  <a:lin ang="2700000" scaled="1"/>
                </a:gradFill>
                <a:effectLst/>
                <a:uLnTx/>
                <a:uFillTx/>
                <a:latin typeface="Segoe UI Semibold" panose="020B0502040204020203" pitchFamily="34" charset="0"/>
                <a:ea typeface="+mn-ea"/>
                <a:cs typeface="Segoe UI Semibold" panose="020B0502040204020203" pitchFamily="34" charset="0"/>
              </a:rPr>
              <a:t>Meeting the AI moment</a:t>
            </a:r>
          </a:p>
        </p:txBody>
      </p:sp>
      <p:cxnSp>
        <p:nvCxnSpPr>
          <p:cNvPr id="4" name="Straight Connector 3">
            <a:extLst>
              <a:ext uri="{FF2B5EF4-FFF2-40B4-BE49-F238E27FC236}">
                <a16:creationId xmlns:a16="http://schemas.microsoft.com/office/drawing/2014/main" id="{AB52D43B-C171-3615-0709-80C4D6622CA6}"/>
              </a:ext>
              <a:ext uri="{C183D7F6-B498-43B3-948B-1728B52AA6E4}">
                <adec:decorative xmlns:adec="http://schemas.microsoft.com/office/drawing/2017/decorative" val="1"/>
              </a:ext>
            </a:extLst>
          </p:cNvPr>
          <p:cNvCxnSpPr>
            <a:cxnSpLocks/>
          </p:cNvCxnSpPr>
          <p:nvPr/>
        </p:nvCxnSpPr>
        <p:spPr>
          <a:xfrm>
            <a:off x="495300" y="3636658"/>
            <a:ext cx="11201400" cy="0"/>
          </a:xfrm>
          <a:prstGeom prst="line">
            <a:avLst/>
          </a:prstGeom>
          <a:ln w="22225">
            <a:solidFill>
              <a:srgbClr val="463668"/>
            </a:solidFill>
            <a:headEnd type="none" w="lg" len="med"/>
            <a:tailEnd type="arrow" w="lg" len="lg"/>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084D086D-A76C-B778-21F4-278212F8D9F4}"/>
              </a:ext>
              <a:ext uri="{C183D7F6-B498-43B3-948B-1728B52AA6E4}">
                <adec:decorative xmlns:adec="http://schemas.microsoft.com/office/drawing/2017/decorative" val="1"/>
              </a:ext>
            </a:extLst>
          </p:cNvPr>
          <p:cNvCxnSpPr>
            <a:cxnSpLocks/>
          </p:cNvCxnSpPr>
          <p:nvPr/>
        </p:nvCxnSpPr>
        <p:spPr>
          <a:xfrm>
            <a:off x="935412" y="2995983"/>
            <a:ext cx="0" cy="648000"/>
          </a:xfrm>
          <a:prstGeom prst="straightConnector1">
            <a:avLst/>
          </a:prstGeom>
          <a:ln w="22225">
            <a:solidFill>
              <a:srgbClr val="463668"/>
            </a:solidFill>
            <a:headEnd type="none" w="lg" len="med"/>
            <a:tailEnd type="oval" w="lg" len="lg"/>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23F60546-259F-0284-5D52-6CEBBB1EB822}"/>
              </a:ext>
              <a:ext uri="{C183D7F6-B498-43B3-948B-1728B52AA6E4}">
                <adec:decorative xmlns:adec="http://schemas.microsoft.com/office/drawing/2017/decorative" val="1"/>
              </a:ext>
            </a:extLst>
          </p:cNvPr>
          <p:cNvCxnSpPr>
            <a:cxnSpLocks/>
          </p:cNvCxnSpPr>
          <p:nvPr/>
        </p:nvCxnSpPr>
        <p:spPr>
          <a:xfrm>
            <a:off x="2680142" y="2995983"/>
            <a:ext cx="0" cy="648000"/>
          </a:xfrm>
          <a:prstGeom prst="straightConnector1">
            <a:avLst/>
          </a:prstGeom>
          <a:ln w="22225">
            <a:solidFill>
              <a:srgbClr val="463668"/>
            </a:solidFill>
            <a:headEnd type="none" w="lg" len="med"/>
            <a:tailEnd type="oval" w="lg" len="lg"/>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BE832F-0ECD-C311-6CF6-C5DE98266F89}"/>
              </a:ext>
              <a:ext uri="{C183D7F6-B498-43B3-948B-1728B52AA6E4}">
                <adec:decorative xmlns:adec="http://schemas.microsoft.com/office/drawing/2017/decorative" val="1"/>
              </a:ext>
            </a:extLst>
          </p:cNvPr>
          <p:cNvCxnSpPr>
            <a:cxnSpLocks/>
          </p:cNvCxnSpPr>
          <p:nvPr/>
        </p:nvCxnSpPr>
        <p:spPr>
          <a:xfrm>
            <a:off x="6169602" y="2995983"/>
            <a:ext cx="0" cy="648000"/>
          </a:xfrm>
          <a:prstGeom prst="straightConnector1">
            <a:avLst/>
          </a:prstGeom>
          <a:ln w="22225">
            <a:solidFill>
              <a:srgbClr val="463668"/>
            </a:solidFill>
            <a:headEnd type="none" w="lg" len="med"/>
            <a:tailEnd type="oval" w="lg" len="lg"/>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FC4E48E2-E73D-4C60-227F-58C7A93D4F20}"/>
              </a:ext>
              <a:ext uri="{C183D7F6-B498-43B3-948B-1728B52AA6E4}">
                <adec:decorative xmlns:adec="http://schemas.microsoft.com/office/drawing/2017/decorative" val="1"/>
              </a:ext>
            </a:extLst>
          </p:cNvPr>
          <p:cNvCxnSpPr>
            <a:cxnSpLocks/>
          </p:cNvCxnSpPr>
          <p:nvPr/>
        </p:nvCxnSpPr>
        <p:spPr>
          <a:xfrm>
            <a:off x="9659062" y="2995983"/>
            <a:ext cx="0" cy="648000"/>
          </a:xfrm>
          <a:prstGeom prst="straightConnector1">
            <a:avLst/>
          </a:prstGeom>
          <a:ln w="22225">
            <a:solidFill>
              <a:srgbClr val="463668"/>
            </a:solidFill>
            <a:headEnd type="none" w="lg" len="med"/>
            <a:tailEnd type="oval" w="lg" len="lg"/>
          </a:ln>
        </p:spPr>
        <p:style>
          <a:lnRef idx="1">
            <a:schemeClr val="accent1"/>
          </a:lnRef>
          <a:fillRef idx="0">
            <a:schemeClr val="accent1"/>
          </a:fillRef>
          <a:effectRef idx="0">
            <a:schemeClr val="accent1"/>
          </a:effectRef>
          <a:fontRef idx="minor">
            <a:schemeClr val="tx1"/>
          </a:fontRef>
        </p:style>
      </p:cxnSp>
      <p:grpSp>
        <p:nvGrpSpPr>
          <p:cNvPr id="28" name="Group 27">
            <a:extLst>
              <a:ext uri="{FF2B5EF4-FFF2-40B4-BE49-F238E27FC236}">
                <a16:creationId xmlns:a16="http://schemas.microsoft.com/office/drawing/2014/main" id="{DEBF9546-0115-AEEF-8FCA-C35DA1CE1909}"/>
              </a:ext>
              <a:ext uri="{C183D7F6-B498-43B3-948B-1728B52AA6E4}">
                <adec:decorative xmlns:adec="http://schemas.microsoft.com/office/drawing/2017/decorative" val="1"/>
              </a:ext>
            </a:extLst>
          </p:cNvPr>
          <p:cNvGrpSpPr/>
          <p:nvPr/>
        </p:nvGrpSpPr>
        <p:grpSpPr>
          <a:xfrm>
            <a:off x="1807777" y="3636659"/>
            <a:ext cx="6978920" cy="455020"/>
            <a:chOff x="1807777" y="3636658"/>
            <a:chExt cx="6978920" cy="648001"/>
          </a:xfrm>
        </p:grpSpPr>
        <p:cxnSp>
          <p:nvCxnSpPr>
            <p:cNvPr id="83" name="Straight Arrow Connector 82">
              <a:extLst>
                <a:ext uri="{FF2B5EF4-FFF2-40B4-BE49-F238E27FC236}">
                  <a16:creationId xmlns:a16="http://schemas.microsoft.com/office/drawing/2014/main" id="{6A5B9332-3ADC-6C67-261A-873091FF8012}"/>
                </a:ext>
                <a:ext uri="{C183D7F6-B498-43B3-948B-1728B52AA6E4}">
                  <adec:decorative xmlns:adec="http://schemas.microsoft.com/office/drawing/2017/decorative" val="1"/>
                </a:ext>
              </a:extLst>
            </p:cNvPr>
            <p:cNvCxnSpPr>
              <a:cxnSpLocks/>
            </p:cNvCxnSpPr>
            <p:nvPr/>
          </p:nvCxnSpPr>
          <p:spPr>
            <a:xfrm flipV="1">
              <a:off x="1807777" y="3636659"/>
              <a:ext cx="0" cy="648000"/>
            </a:xfrm>
            <a:prstGeom prst="straightConnector1">
              <a:avLst/>
            </a:prstGeom>
            <a:ln w="22225">
              <a:solidFill>
                <a:srgbClr val="463668"/>
              </a:solidFill>
              <a:headEnd type="none" w="lg" len="med"/>
              <a:tailEnd type="oval" w="lg" len="lg"/>
            </a:ln>
          </p:spPr>
          <p:style>
            <a:lnRef idx="1">
              <a:schemeClr val="accent1"/>
            </a:lnRef>
            <a:fillRef idx="0">
              <a:schemeClr val="accent1"/>
            </a:fillRef>
            <a:effectRef idx="0">
              <a:schemeClr val="accent1"/>
            </a:effectRef>
            <a:fontRef idx="minor">
              <a:schemeClr val="tx1"/>
            </a:fontRef>
          </p:style>
        </p:cxnSp>
        <p:cxnSp>
          <p:nvCxnSpPr>
            <p:cNvPr id="86" name="Straight Arrow Connector 85">
              <a:extLst>
                <a:ext uri="{FF2B5EF4-FFF2-40B4-BE49-F238E27FC236}">
                  <a16:creationId xmlns:a16="http://schemas.microsoft.com/office/drawing/2014/main" id="{048790C4-8C8F-EC13-8079-8661E2FF5EC5}"/>
                </a:ext>
                <a:ext uri="{C183D7F6-B498-43B3-948B-1728B52AA6E4}">
                  <adec:decorative xmlns:adec="http://schemas.microsoft.com/office/drawing/2017/decorative" val="1"/>
                </a:ext>
              </a:extLst>
            </p:cNvPr>
            <p:cNvCxnSpPr>
              <a:cxnSpLocks/>
            </p:cNvCxnSpPr>
            <p:nvPr/>
          </p:nvCxnSpPr>
          <p:spPr>
            <a:xfrm flipV="1">
              <a:off x="3552507" y="3636658"/>
              <a:ext cx="0" cy="648000"/>
            </a:xfrm>
            <a:prstGeom prst="straightConnector1">
              <a:avLst/>
            </a:prstGeom>
            <a:ln w="22225">
              <a:solidFill>
                <a:srgbClr val="463668"/>
              </a:solidFill>
              <a:headEnd type="none" w="lg" len="med"/>
              <a:tailEnd type="oval" w="lg" len="lg"/>
            </a:ln>
          </p:spPr>
          <p:style>
            <a:lnRef idx="1">
              <a:schemeClr val="accent1"/>
            </a:lnRef>
            <a:fillRef idx="0">
              <a:schemeClr val="accent1"/>
            </a:fillRef>
            <a:effectRef idx="0">
              <a:schemeClr val="accent1"/>
            </a:effectRef>
            <a:fontRef idx="minor">
              <a:schemeClr val="tx1"/>
            </a:fontRef>
          </p:style>
        </p:cxnSp>
        <p:cxnSp>
          <p:nvCxnSpPr>
            <p:cNvPr id="87" name="Straight Arrow Connector 86">
              <a:extLst>
                <a:ext uri="{FF2B5EF4-FFF2-40B4-BE49-F238E27FC236}">
                  <a16:creationId xmlns:a16="http://schemas.microsoft.com/office/drawing/2014/main" id="{6E9E54F0-296E-DE13-14DB-0160DDE032CE}"/>
                </a:ext>
                <a:ext uri="{C183D7F6-B498-43B3-948B-1728B52AA6E4}">
                  <adec:decorative xmlns:adec="http://schemas.microsoft.com/office/drawing/2017/decorative" val="1"/>
                </a:ext>
              </a:extLst>
            </p:cNvPr>
            <p:cNvCxnSpPr>
              <a:cxnSpLocks/>
            </p:cNvCxnSpPr>
            <p:nvPr/>
          </p:nvCxnSpPr>
          <p:spPr>
            <a:xfrm flipV="1">
              <a:off x="5297237" y="3636658"/>
              <a:ext cx="0" cy="648000"/>
            </a:xfrm>
            <a:prstGeom prst="straightConnector1">
              <a:avLst/>
            </a:prstGeom>
            <a:ln w="22225">
              <a:solidFill>
                <a:srgbClr val="463668"/>
              </a:solidFill>
              <a:headEnd type="none" w="lg" len="med"/>
              <a:tailEnd type="oval" w="lg" len="lg"/>
            </a:ln>
          </p:spPr>
          <p:style>
            <a:lnRef idx="1">
              <a:schemeClr val="accent1"/>
            </a:lnRef>
            <a:fillRef idx="0">
              <a:schemeClr val="accent1"/>
            </a:fillRef>
            <a:effectRef idx="0">
              <a:schemeClr val="accent1"/>
            </a:effectRef>
            <a:fontRef idx="minor">
              <a:schemeClr val="tx1"/>
            </a:fontRef>
          </p:style>
        </p:cxnSp>
        <p:cxnSp>
          <p:nvCxnSpPr>
            <p:cNvPr id="88" name="Straight Arrow Connector 87">
              <a:extLst>
                <a:ext uri="{FF2B5EF4-FFF2-40B4-BE49-F238E27FC236}">
                  <a16:creationId xmlns:a16="http://schemas.microsoft.com/office/drawing/2014/main" id="{6410D705-24A5-6203-1BCA-74391A1D4A30}"/>
                </a:ext>
                <a:ext uri="{C183D7F6-B498-43B3-948B-1728B52AA6E4}">
                  <adec:decorative xmlns:adec="http://schemas.microsoft.com/office/drawing/2017/decorative" val="1"/>
                </a:ext>
              </a:extLst>
            </p:cNvPr>
            <p:cNvCxnSpPr>
              <a:cxnSpLocks/>
            </p:cNvCxnSpPr>
            <p:nvPr/>
          </p:nvCxnSpPr>
          <p:spPr>
            <a:xfrm flipV="1">
              <a:off x="7041967" y="3636658"/>
              <a:ext cx="0" cy="648000"/>
            </a:xfrm>
            <a:prstGeom prst="straightConnector1">
              <a:avLst/>
            </a:prstGeom>
            <a:ln w="22225">
              <a:solidFill>
                <a:srgbClr val="463668"/>
              </a:solidFill>
              <a:headEnd type="none" w="lg" len="med"/>
              <a:tailEnd type="oval" w="lg" len="lg"/>
            </a:ln>
          </p:spPr>
          <p:style>
            <a:lnRef idx="1">
              <a:schemeClr val="accent1"/>
            </a:lnRef>
            <a:fillRef idx="0">
              <a:schemeClr val="accent1"/>
            </a:fillRef>
            <a:effectRef idx="0">
              <a:schemeClr val="accent1"/>
            </a:effectRef>
            <a:fontRef idx="minor">
              <a:schemeClr val="tx1"/>
            </a:fontRef>
          </p:style>
        </p:cxnSp>
        <p:cxnSp>
          <p:nvCxnSpPr>
            <p:cNvPr id="89" name="Straight Arrow Connector 88">
              <a:extLst>
                <a:ext uri="{FF2B5EF4-FFF2-40B4-BE49-F238E27FC236}">
                  <a16:creationId xmlns:a16="http://schemas.microsoft.com/office/drawing/2014/main" id="{3A009FE0-71F3-2B69-BF89-2F564CB28332}"/>
                </a:ext>
                <a:ext uri="{C183D7F6-B498-43B3-948B-1728B52AA6E4}">
                  <adec:decorative xmlns:adec="http://schemas.microsoft.com/office/drawing/2017/decorative" val="1"/>
                </a:ext>
              </a:extLst>
            </p:cNvPr>
            <p:cNvCxnSpPr>
              <a:cxnSpLocks/>
            </p:cNvCxnSpPr>
            <p:nvPr/>
          </p:nvCxnSpPr>
          <p:spPr>
            <a:xfrm flipV="1">
              <a:off x="8786697" y="3636658"/>
              <a:ext cx="0" cy="648000"/>
            </a:xfrm>
            <a:prstGeom prst="straightConnector1">
              <a:avLst/>
            </a:prstGeom>
            <a:ln w="22225">
              <a:solidFill>
                <a:srgbClr val="463668"/>
              </a:solidFill>
              <a:headEnd type="none" w="lg" len="med"/>
              <a:tailEnd type="oval" w="lg" len="lg"/>
            </a:ln>
          </p:spPr>
          <p:style>
            <a:lnRef idx="1">
              <a:schemeClr val="accent1"/>
            </a:lnRef>
            <a:fillRef idx="0">
              <a:schemeClr val="accent1"/>
            </a:fillRef>
            <a:effectRef idx="0">
              <a:schemeClr val="accent1"/>
            </a:effectRef>
            <a:fontRef idx="minor">
              <a:schemeClr val="tx1"/>
            </a:fontRef>
          </p:style>
        </p:cxnSp>
      </p:grpSp>
      <p:cxnSp>
        <p:nvCxnSpPr>
          <p:cNvPr id="23" name="Straight Arrow Connector 22">
            <a:extLst>
              <a:ext uri="{FF2B5EF4-FFF2-40B4-BE49-F238E27FC236}">
                <a16:creationId xmlns:a16="http://schemas.microsoft.com/office/drawing/2014/main" id="{C06ECE2F-F7FB-B713-9303-A97E9647F831}"/>
              </a:ext>
              <a:ext uri="{C183D7F6-B498-43B3-948B-1728B52AA6E4}">
                <adec:decorative xmlns:adec="http://schemas.microsoft.com/office/drawing/2017/decorative" val="1"/>
              </a:ext>
            </a:extLst>
          </p:cNvPr>
          <p:cNvCxnSpPr>
            <a:cxnSpLocks/>
          </p:cNvCxnSpPr>
          <p:nvPr/>
        </p:nvCxnSpPr>
        <p:spPr>
          <a:xfrm>
            <a:off x="11273120" y="2988658"/>
            <a:ext cx="0" cy="648000"/>
          </a:xfrm>
          <a:prstGeom prst="straightConnector1">
            <a:avLst/>
          </a:prstGeom>
          <a:ln w="22225">
            <a:solidFill>
              <a:srgbClr val="463668"/>
            </a:solidFill>
            <a:headEnd type="none" w="lg" len="med"/>
            <a:tailEnd type="oval" w="lg" len="lg"/>
          </a:ln>
        </p:spPr>
        <p:style>
          <a:lnRef idx="1">
            <a:schemeClr val="accent1"/>
          </a:lnRef>
          <a:fillRef idx="0">
            <a:schemeClr val="accent1"/>
          </a:fillRef>
          <a:effectRef idx="0">
            <a:schemeClr val="accent1"/>
          </a:effectRef>
          <a:fontRef idx="minor">
            <a:schemeClr val="tx1"/>
          </a:fontRef>
        </p:style>
      </p:cxnSp>
      <p:sp>
        <p:nvSpPr>
          <p:cNvPr id="16" name="Oval 15">
            <a:extLst>
              <a:ext uri="{FF2B5EF4-FFF2-40B4-BE49-F238E27FC236}">
                <a16:creationId xmlns:a16="http://schemas.microsoft.com/office/drawing/2014/main" id="{1CC69B64-5D54-E493-9525-D280BC9DCC62}"/>
              </a:ext>
              <a:ext uri="{C183D7F6-B498-43B3-948B-1728B52AA6E4}">
                <adec:decorative xmlns:adec="http://schemas.microsoft.com/office/drawing/2017/decorative" val="1"/>
              </a:ext>
            </a:extLst>
          </p:cNvPr>
          <p:cNvSpPr/>
          <p:nvPr/>
        </p:nvSpPr>
        <p:spPr bwMode="auto">
          <a:xfrm>
            <a:off x="521924" y="2215584"/>
            <a:ext cx="826976" cy="826976"/>
          </a:xfrm>
          <a:prstGeom prst="ellipse">
            <a:avLst/>
          </a:prstGeom>
          <a:solidFill>
            <a:srgbClr val="F4F3F5"/>
          </a:solidFill>
          <a:ln w="28575">
            <a:solidFill>
              <a:schemeClr val="bg1"/>
            </a:solidFill>
            <a:headEnd type="none" w="med" len="med"/>
            <a:tailEnd type="none" w="med" len="med"/>
          </a:ln>
          <a:effectLst>
            <a:outerShdw blurRad="254000" dist="38100" dir="8100000" algn="tr" rotWithShape="0">
              <a:srgbClr val="463668">
                <a:alpha val="46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179285" rIns="0" bIns="0" numCol="1" spcCol="0" rtlCol="0" fromWordArt="0" anchor="t" anchorCtr="0" forceAA="0" compatLnSpc="1">
            <a:prstTxWarp prst="textNoShape">
              <a:avLst/>
            </a:prstTxWarp>
            <a:noAutofit/>
          </a:bodyPr>
          <a:lstStyle/>
          <a:p>
            <a:pPr marL="0" marR="0" lvl="0" indent="0" algn="ctr" defTabSz="913741" rtl="0" eaLnBrk="1" fontAlgn="base" latinLnBrk="0" hangingPunct="1">
              <a:lnSpc>
                <a:spcPct val="100000"/>
              </a:lnSpc>
              <a:spcBef>
                <a:spcPct val="0"/>
              </a:spcBef>
              <a:spcAft>
                <a:spcPts val="588"/>
              </a:spcAft>
              <a:buClrTx/>
              <a:buSzTx/>
              <a:buFontTx/>
              <a:buNone/>
              <a:tabLst/>
              <a:defRPr/>
            </a:pPr>
            <a:endParaRPr kumimoji="0" lang="en-US" sz="1400" b="0" i="0" u="none" strike="noStrike" kern="1200" cap="none" spc="0" normalizeH="0" baseline="0" noProof="0">
              <a:ln>
                <a:noFill/>
              </a:ln>
              <a:solidFill>
                <a:srgbClr val="2F2F2F"/>
              </a:solidFill>
              <a:effectLst/>
              <a:uLnTx/>
              <a:uFillTx/>
              <a:latin typeface="Segoe UI Semilight" panose="020B0402040204020203" pitchFamily="34" charset="0"/>
              <a:ea typeface="+mn-ea"/>
              <a:cs typeface="Segoe UI Semilight" panose="020B0402040204020203" pitchFamily="34" charset="0"/>
            </a:endParaRPr>
          </a:p>
        </p:txBody>
      </p:sp>
      <p:sp>
        <p:nvSpPr>
          <p:cNvPr id="18" name="Oval 17">
            <a:extLst>
              <a:ext uri="{FF2B5EF4-FFF2-40B4-BE49-F238E27FC236}">
                <a16:creationId xmlns:a16="http://schemas.microsoft.com/office/drawing/2014/main" id="{51CB42DE-978C-E35D-7C39-55C3AE8BBE27}"/>
              </a:ext>
              <a:ext uri="{C183D7F6-B498-43B3-948B-1728B52AA6E4}">
                <adec:decorative xmlns:adec="http://schemas.microsoft.com/office/drawing/2017/decorative" val="1"/>
              </a:ext>
            </a:extLst>
          </p:cNvPr>
          <p:cNvSpPr/>
          <p:nvPr/>
        </p:nvSpPr>
        <p:spPr bwMode="auto">
          <a:xfrm>
            <a:off x="2266654" y="2215584"/>
            <a:ext cx="826976" cy="826976"/>
          </a:xfrm>
          <a:prstGeom prst="ellipse">
            <a:avLst/>
          </a:prstGeom>
          <a:solidFill>
            <a:srgbClr val="F4F3F5"/>
          </a:solidFill>
          <a:ln w="28575">
            <a:solidFill>
              <a:schemeClr val="bg1"/>
            </a:solidFill>
            <a:headEnd type="none" w="med" len="med"/>
            <a:tailEnd type="none" w="med" len="med"/>
          </a:ln>
          <a:effectLst>
            <a:outerShdw blurRad="254000" dist="38100" dir="8100000" algn="tr" rotWithShape="0">
              <a:srgbClr val="463668">
                <a:alpha val="46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179285" rIns="0" bIns="0" numCol="1" spcCol="0" rtlCol="0" fromWordArt="0" anchor="t" anchorCtr="0" forceAA="0" compatLnSpc="1">
            <a:prstTxWarp prst="textNoShape">
              <a:avLst/>
            </a:prstTxWarp>
            <a:noAutofit/>
          </a:bodyPr>
          <a:lstStyle/>
          <a:p>
            <a:pPr marL="0" marR="0" lvl="0" indent="0" algn="ctr" defTabSz="913741" rtl="0" eaLnBrk="1" fontAlgn="base" latinLnBrk="0" hangingPunct="1">
              <a:lnSpc>
                <a:spcPct val="100000"/>
              </a:lnSpc>
              <a:spcBef>
                <a:spcPct val="0"/>
              </a:spcBef>
              <a:spcAft>
                <a:spcPts val="588"/>
              </a:spcAft>
              <a:buClrTx/>
              <a:buSzTx/>
              <a:buFontTx/>
              <a:buNone/>
              <a:tabLst/>
              <a:defRPr/>
            </a:pPr>
            <a:endParaRPr kumimoji="0" lang="en-US" sz="1400" b="0" i="0" u="none" strike="noStrike" kern="1200" cap="none" spc="0" normalizeH="0" baseline="0" noProof="0">
              <a:ln>
                <a:noFill/>
              </a:ln>
              <a:solidFill>
                <a:srgbClr val="2F2F2F"/>
              </a:solidFill>
              <a:effectLst/>
              <a:uLnTx/>
              <a:uFillTx/>
              <a:latin typeface="Segoe UI Semilight" panose="020B0402040204020203" pitchFamily="34" charset="0"/>
              <a:ea typeface="+mn-ea"/>
              <a:cs typeface="Segoe UI Semilight" panose="020B0402040204020203" pitchFamily="34" charset="0"/>
            </a:endParaRPr>
          </a:p>
        </p:txBody>
      </p:sp>
      <p:sp>
        <p:nvSpPr>
          <p:cNvPr id="19" name="Oval 18">
            <a:extLst>
              <a:ext uri="{FF2B5EF4-FFF2-40B4-BE49-F238E27FC236}">
                <a16:creationId xmlns:a16="http://schemas.microsoft.com/office/drawing/2014/main" id="{456FC5AB-1D29-EE91-6F3D-4E0ABE84EA00}"/>
              </a:ext>
              <a:ext uri="{C183D7F6-B498-43B3-948B-1728B52AA6E4}">
                <adec:decorative xmlns:adec="http://schemas.microsoft.com/office/drawing/2017/decorative" val="1"/>
              </a:ext>
            </a:extLst>
          </p:cNvPr>
          <p:cNvSpPr/>
          <p:nvPr/>
        </p:nvSpPr>
        <p:spPr bwMode="auto">
          <a:xfrm>
            <a:off x="5756114" y="2215584"/>
            <a:ext cx="826976" cy="826976"/>
          </a:xfrm>
          <a:prstGeom prst="ellipse">
            <a:avLst/>
          </a:prstGeom>
          <a:solidFill>
            <a:srgbClr val="F4F3F5"/>
          </a:solidFill>
          <a:ln w="28575">
            <a:solidFill>
              <a:schemeClr val="bg1"/>
            </a:solidFill>
            <a:headEnd type="none" w="med" len="med"/>
            <a:tailEnd type="none" w="med" len="med"/>
          </a:ln>
          <a:effectLst>
            <a:outerShdw blurRad="254000" dist="38100" dir="8100000" algn="tr" rotWithShape="0">
              <a:srgbClr val="463668">
                <a:alpha val="46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179285" rIns="0" bIns="0" numCol="1" spcCol="0" rtlCol="0" fromWordArt="0" anchor="t" anchorCtr="0" forceAA="0" compatLnSpc="1">
            <a:prstTxWarp prst="textNoShape">
              <a:avLst/>
            </a:prstTxWarp>
            <a:noAutofit/>
          </a:bodyPr>
          <a:lstStyle/>
          <a:p>
            <a:pPr marL="0" marR="0" lvl="0" indent="0" algn="ctr" defTabSz="913741" rtl="0" eaLnBrk="1" fontAlgn="base" latinLnBrk="0" hangingPunct="1">
              <a:lnSpc>
                <a:spcPct val="100000"/>
              </a:lnSpc>
              <a:spcBef>
                <a:spcPct val="0"/>
              </a:spcBef>
              <a:spcAft>
                <a:spcPts val="588"/>
              </a:spcAft>
              <a:buClrTx/>
              <a:buSzTx/>
              <a:buFontTx/>
              <a:buNone/>
              <a:tabLst/>
              <a:defRPr/>
            </a:pPr>
            <a:endParaRPr kumimoji="0" lang="en-US" sz="1400" b="0" i="0" u="none" strike="noStrike" kern="1200" cap="none" spc="0" normalizeH="0" baseline="0" noProof="0">
              <a:ln>
                <a:noFill/>
              </a:ln>
              <a:solidFill>
                <a:srgbClr val="2F2F2F"/>
              </a:solidFill>
              <a:effectLst/>
              <a:uLnTx/>
              <a:uFillTx/>
              <a:latin typeface="Segoe UI Semilight" panose="020B0402040204020203" pitchFamily="34" charset="0"/>
              <a:ea typeface="+mn-ea"/>
              <a:cs typeface="Segoe UI Semilight" panose="020B0402040204020203" pitchFamily="34" charset="0"/>
            </a:endParaRPr>
          </a:p>
        </p:txBody>
      </p:sp>
      <p:sp>
        <p:nvSpPr>
          <p:cNvPr id="21" name="Oval 20">
            <a:extLst>
              <a:ext uri="{FF2B5EF4-FFF2-40B4-BE49-F238E27FC236}">
                <a16:creationId xmlns:a16="http://schemas.microsoft.com/office/drawing/2014/main" id="{EFF9C90C-23A1-9CB8-DB9E-EF6FBD2F4150}"/>
              </a:ext>
              <a:ext uri="{C183D7F6-B498-43B3-948B-1728B52AA6E4}">
                <adec:decorative xmlns:adec="http://schemas.microsoft.com/office/drawing/2017/decorative" val="1"/>
              </a:ext>
            </a:extLst>
          </p:cNvPr>
          <p:cNvSpPr/>
          <p:nvPr/>
        </p:nvSpPr>
        <p:spPr bwMode="auto">
          <a:xfrm>
            <a:off x="9225628" y="2220158"/>
            <a:ext cx="826976" cy="826976"/>
          </a:xfrm>
          <a:prstGeom prst="ellipse">
            <a:avLst/>
          </a:prstGeom>
          <a:solidFill>
            <a:srgbClr val="F4F3F5"/>
          </a:solidFill>
          <a:ln w="28575">
            <a:solidFill>
              <a:schemeClr val="bg1"/>
            </a:solidFill>
            <a:headEnd type="none" w="med" len="med"/>
            <a:tailEnd type="none" w="med" len="med"/>
          </a:ln>
          <a:effectLst>
            <a:outerShdw blurRad="254000" dist="38100" dir="8100000" algn="tr" rotWithShape="0">
              <a:srgbClr val="463668">
                <a:alpha val="46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179285" rIns="0" bIns="0" numCol="1" spcCol="0" rtlCol="0" fromWordArt="0" anchor="t" anchorCtr="0" forceAA="0" compatLnSpc="1">
            <a:prstTxWarp prst="textNoShape">
              <a:avLst/>
            </a:prstTxWarp>
            <a:noAutofit/>
          </a:bodyPr>
          <a:lstStyle/>
          <a:p>
            <a:pPr marL="0" marR="0" lvl="0" indent="0" algn="ctr" defTabSz="913741" rtl="0" eaLnBrk="1" fontAlgn="base" latinLnBrk="0" hangingPunct="1">
              <a:lnSpc>
                <a:spcPct val="100000"/>
              </a:lnSpc>
              <a:spcBef>
                <a:spcPct val="0"/>
              </a:spcBef>
              <a:spcAft>
                <a:spcPts val="588"/>
              </a:spcAft>
              <a:buClrTx/>
              <a:buSzTx/>
              <a:buFontTx/>
              <a:buNone/>
              <a:tabLst/>
              <a:defRPr/>
            </a:pPr>
            <a:endParaRPr kumimoji="0" lang="en-US" sz="1400" b="0" i="0" u="none" strike="noStrike" kern="1200" cap="none" spc="0" normalizeH="0" baseline="0" noProof="0">
              <a:ln>
                <a:noFill/>
              </a:ln>
              <a:solidFill>
                <a:srgbClr val="2F2F2F"/>
              </a:solidFill>
              <a:effectLst/>
              <a:uLnTx/>
              <a:uFillTx/>
              <a:latin typeface="Segoe UI Semilight" panose="020B0402040204020203" pitchFamily="34" charset="0"/>
              <a:ea typeface="+mn-ea"/>
              <a:cs typeface="Segoe UI Semilight" panose="020B0402040204020203" pitchFamily="34" charset="0"/>
            </a:endParaRPr>
          </a:p>
        </p:txBody>
      </p:sp>
      <p:sp>
        <p:nvSpPr>
          <p:cNvPr id="22" name="Oval 21">
            <a:extLst>
              <a:ext uri="{FF2B5EF4-FFF2-40B4-BE49-F238E27FC236}">
                <a16:creationId xmlns:a16="http://schemas.microsoft.com/office/drawing/2014/main" id="{FDFD6C75-E4CA-6666-205B-66514B276086}"/>
              </a:ext>
              <a:ext uri="{C183D7F6-B498-43B3-948B-1728B52AA6E4}">
                <adec:decorative xmlns:adec="http://schemas.microsoft.com/office/drawing/2017/decorative" val="1"/>
              </a:ext>
            </a:extLst>
          </p:cNvPr>
          <p:cNvSpPr/>
          <p:nvPr/>
        </p:nvSpPr>
        <p:spPr bwMode="auto">
          <a:xfrm>
            <a:off x="10843611" y="2223820"/>
            <a:ext cx="826976" cy="826976"/>
          </a:xfrm>
          <a:prstGeom prst="ellipse">
            <a:avLst/>
          </a:prstGeom>
          <a:solidFill>
            <a:srgbClr val="F4F3F5"/>
          </a:solidFill>
          <a:ln w="28575">
            <a:solidFill>
              <a:schemeClr val="bg1"/>
            </a:solidFill>
            <a:headEnd type="none" w="med" len="med"/>
            <a:tailEnd type="none" w="med" len="med"/>
          </a:ln>
          <a:effectLst>
            <a:outerShdw blurRad="254000" dist="38100" dir="8100000" algn="tr" rotWithShape="0">
              <a:srgbClr val="463668">
                <a:alpha val="46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179285" rIns="0" bIns="0" numCol="1" spcCol="0" rtlCol="0" fromWordArt="0" anchor="t" anchorCtr="0" forceAA="0" compatLnSpc="1">
            <a:prstTxWarp prst="textNoShape">
              <a:avLst/>
            </a:prstTxWarp>
            <a:noAutofit/>
          </a:bodyPr>
          <a:lstStyle/>
          <a:p>
            <a:pPr marL="0" marR="0" lvl="0" indent="0" algn="ctr" defTabSz="913741" rtl="0" eaLnBrk="1" fontAlgn="base" latinLnBrk="0" hangingPunct="1">
              <a:lnSpc>
                <a:spcPct val="100000"/>
              </a:lnSpc>
              <a:spcBef>
                <a:spcPct val="0"/>
              </a:spcBef>
              <a:spcAft>
                <a:spcPts val="588"/>
              </a:spcAft>
              <a:buClrTx/>
              <a:buSzTx/>
              <a:buFontTx/>
              <a:buNone/>
              <a:tabLst/>
              <a:defRPr/>
            </a:pPr>
            <a:endParaRPr kumimoji="0" lang="en-US" sz="1400" b="0" i="0" u="none" strike="noStrike" kern="1200" cap="none" spc="0" normalizeH="0" baseline="0" noProof="0">
              <a:ln>
                <a:noFill/>
              </a:ln>
              <a:solidFill>
                <a:srgbClr val="2F2F2F"/>
              </a:solidFill>
              <a:effectLst/>
              <a:uLnTx/>
              <a:uFillTx/>
              <a:latin typeface="Segoe UI Semilight" panose="020B0402040204020203" pitchFamily="34" charset="0"/>
              <a:ea typeface="+mn-ea"/>
              <a:cs typeface="Segoe UI Semilight" panose="020B0402040204020203" pitchFamily="34" charset="0"/>
            </a:endParaRPr>
          </a:p>
        </p:txBody>
      </p:sp>
      <p:sp>
        <p:nvSpPr>
          <p:cNvPr id="24" name="Oval 23">
            <a:extLst>
              <a:ext uri="{FF2B5EF4-FFF2-40B4-BE49-F238E27FC236}">
                <a16:creationId xmlns:a16="http://schemas.microsoft.com/office/drawing/2014/main" id="{56369D9C-5BE1-E37F-C3ED-EA549CAEA166}"/>
              </a:ext>
              <a:ext uri="{C183D7F6-B498-43B3-948B-1728B52AA6E4}">
                <adec:decorative xmlns:adec="http://schemas.microsoft.com/office/drawing/2017/decorative" val="1"/>
              </a:ext>
            </a:extLst>
          </p:cNvPr>
          <p:cNvSpPr/>
          <p:nvPr/>
        </p:nvSpPr>
        <p:spPr bwMode="auto">
          <a:xfrm>
            <a:off x="1394289" y="4122730"/>
            <a:ext cx="826976" cy="826976"/>
          </a:xfrm>
          <a:prstGeom prst="ellipse">
            <a:avLst/>
          </a:prstGeom>
          <a:solidFill>
            <a:srgbClr val="F4F3F5"/>
          </a:solidFill>
          <a:ln w="28575">
            <a:solidFill>
              <a:schemeClr val="bg1"/>
            </a:solidFill>
            <a:headEnd type="none" w="med" len="med"/>
            <a:tailEnd type="none" w="med" len="med"/>
          </a:ln>
          <a:effectLst>
            <a:outerShdw blurRad="254000" dist="38100" dir="8100000" algn="tr" rotWithShape="0">
              <a:srgbClr val="463668">
                <a:alpha val="46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179285" rIns="0" bIns="0" numCol="1" spcCol="0" rtlCol="0" fromWordArt="0" anchor="t" anchorCtr="0" forceAA="0" compatLnSpc="1">
            <a:prstTxWarp prst="textNoShape">
              <a:avLst/>
            </a:prstTxWarp>
            <a:noAutofit/>
          </a:bodyPr>
          <a:lstStyle/>
          <a:p>
            <a:pPr marL="0" marR="0" lvl="0" indent="0" algn="ctr" defTabSz="913741" rtl="0" eaLnBrk="1" fontAlgn="base" latinLnBrk="0" hangingPunct="1">
              <a:lnSpc>
                <a:spcPct val="100000"/>
              </a:lnSpc>
              <a:spcBef>
                <a:spcPct val="0"/>
              </a:spcBef>
              <a:spcAft>
                <a:spcPts val="588"/>
              </a:spcAft>
              <a:buClrTx/>
              <a:buSzTx/>
              <a:buFontTx/>
              <a:buNone/>
              <a:tabLst/>
              <a:defRPr/>
            </a:pPr>
            <a:endParaRPr kumimoji="0" lang="en-US" sz="1400" b="0" i="0" u="none" strike="noStrike" kern="1200" cap="none" spc="0" normalizeH="0" baseline="0" noProof="0">
              <a:ln>
                <a:noFill/>
              </a:ln>
              <a:solidFill>
                <a:srgbClr val="2F2F2F"/>
              </a:solidFill>
              <a:effectLst/>
              <a:uLnTx/>
              <a:uFillTx/>
              <a:latin typeface="Segoe UI Semilight" panose="020B0402040204020203" pitchFamily="34" charset="0"/>
              <a:ea typeface="+mn-ea"/>
              <a:cs typeface="Segoe UI Semilight" panose="020B0402040204020203" pitchFamily="34" charset="0"/>
            </a:endParaRPr>
          </a:p>
        </p:txBody>
      </p:sp>
      <p:sp>
        <p:nvSpPr>
          <p:cNvPr id="25" name="Oval 24">
            <a:extLst>
              <a:ext uri="{FF2B5EF4-FFF2-40B4-BE49-F238E27FC236}">
                <a16:creationId xmlns:a16="http://schemas.microsoft.com/office/drawing/2014/main" id="{290AFDD1-AE47-AC19-EFE2-3614467094B4}"/>
              </a:ext>
              <a:ext uri="{C183D7F6-B498-43B3-948B-1728B52AA6E4}">
                <adec:decorative xmlns:adec="http://schemas.microsoft.com/office/drawing/2017/decorative" val="1"/>
              </a:ext>
            </a:extLst>
          </p:cNvPr>
          <p:cNvSpPr/>
          <p:nvPr/>
        </p:nvSpPr>
        <p:spPr bwMode="auto">
          <a:xfrm>
            <a:off x="3139019" y="4122730"/>
            <a:ext cx="826976" cy="826976"/>
          </a:xfrm>
          <a:prstGeom prst="ellipse">
            <a:avLst/>
          </a:prstGeom>
          <a:solidFill>
            <a:srgbClr val="F4F3F5"/>
          </a:solidFill>
          <a:ln w="28575">
            <a:solidFill>
              <a:schemeClr val="bg1"/>
            </a:solidFill>
            <a:headEnd type="none" w="med" len="med"/>
            <a:tailEnd type="none" w="med" len="med"/>
          </a:ln>
          <a:effectLst>
            <a:outerShdw blurRad="254000" dist="38100" dir="8100000" algn="tr" rotWithShape="0">
              <a:srgbClr val="463668">
                <a:alpha val="46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179285" rIns="0" bIns="0" numCol="1" spcCol="0" rtlCol="0" fromWordArt="0" anchor="t" anchorCtr="0" forceAA="0" compatLnSpc="1">
            <a:prstTxWarp prst="textNoShape">
              <a:avLst/>
            </a:prstTxWarp>
            <a:noAutofit/>
          </a:bodyPr>
          <a:lstStyle/>
          <a:p>
            <a:pPr marL="0" marR="0" lvl="0" indent="0" algn="ctr" defTabSz="913741" rtl="0" eaLnBrk="1" fontAlgn="base" latinLnBrk="0" hangingPunct="1">
              <a:lnSpc>
                <a:spcPct val="100000"/>
              </a:lnSpc>
              <a:spcBef>
                <a:spcPct val="0"/>
              </a:spcBef>
              <a:spcAft>
                <a:spcPts val="588"/>
              </a:spcAft>
              <a:buClrTx/>
              <a:buSzTx/>
              <a:buFontTx/>
              <a:buNone/>
              <a:tabLst/>
              <a:defRPr/>
            </a:pPr>
            <a:endParaRPr kumimoji="0" lang="en-US" sz="1400" b="0" i="0" u="none" strike="noStrike" kern="1200" cap="none" spc="0" normalizeH="0" baseline="0" noProof="0">
              <a:ln>
                <a:noFill/>
              </a:ln>
              <a:solidFill>
                <a:srgbClr val="2F2F2F"/>
              </a:solidFill>
              <a:effectLst/>
              <a:uLnTx/>
              <a:uFillTx/>
              <a:latin typeface="Segoe UI Semilight" panose="020B0402040204020203" pitchFamily="34" charset="0"/>
              <a:ea typeface="+mn-ea"/>
              <a:cs typeface="Segoe UI Semilight" panose="020B0402040204020203" pitchFamily="34" charset="0"/>
            </a:endParaRPr>
          </a:p>
        </p:txBody>
      </p:sp>
      <p:sp>
        <p:nvSpPr>
          <p:cNvPr id="33" name="Oval 32">
            <a:extLst>
              <a:ext uri="{FF2B5EF4-FFF2-40B4-BE49-F238E27FC236}">
                <a16:creationId xmlns:a16="http://schemas.microsoft.com/office/drawing/2014/main" id="{266D9C8F-322C-4D6D-4F96-EA25BFB850BF}"/>
              </a:ext>
              <a:ext uri="{C183D7F6-B498-43B3-948B-1728B52AA6E4}">
                <adec:decorative xmlns:adec="http://schemas.microsoft.com/office/drawing/2017/decorative" val="1"/>
              </a:ext>
            </a:extLst>
          </p:cNvPr>
          <p:cNvSpPr/>
          <p:nvPr/>
        </p:nvSpPr>
        <p:spPr bwMode="auto">
          <a:xfrm>
            <a:off x="4895070" y="4118038"/>
            <a:ext cx="826976" cy="826976"/>
          </a:xfrm>
          <a:prstGeom prst="ellipse">
            <a:avLst/>
          </a:prstGeom>
          <a:solidFill>
            <a:srgbClr val="F4F3F5"/>
          </a:solidFill>
          <a:ln w="28575">
            <a:solidFill>
              <a:schemeClr val="bg1"/>
            </a:solidFill>
            <a:headEnd type="none" w="med" len="med"/>
            <a:tailEnd type="none" w="med" len="med"/>
          </a:ln>
          <a:effectLst>
            <a:outerShdw blurRad="254000" dist="38100" dir="8100000" algn="tr" rotWithShape="0">
              <a:srgbClr val="463668">
                <a:alpha val="46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179285" rIns="0" bIns="0" numCol="1" spcCol="0" rtlCol="0" fromWordArt="0" anchor="t" anchorCtr="0" forceAA="0" compatLnSpc="1">
            <a:prstTxWarp prst="textNoShape">
              <a:avLst/>
            </a:prstTxWarp>
            <a:noAutofit/>
          </a:bodyPr>
          <a:lstStyle/>
          <a:p>
            <a:pPr marL="0" marR="0" lvl="0" indent="0" algn="ctr" defTabSz="913741" rtl="0" eaLnBrk="1" fontAlgn="base" latinLnBrk="0" hangingPunct="1">
              <a:lnSpc>
                <a:spcPct val="100000"/>
              </a:lnSpc>
              <a:spcBef>
                <a:spcPct val="0"/>
              </a:spcBef>
              <a:spcAft>
                <a:spcPts val="588"/>
              </a:spcAft>
              <a:buClrTx/>
              <a:buSzTx/>
              <a:buFontTx/>
              <a:buNone/>
              <a:tabLst/>
              <a:defRPr/>
            </a:pPr>
            <a:endParaRPr kumimoji="0" lang="en-US" sz="1400" b="0" i="0" u="none" strike="noStrike" kern="1200" cap="none" spc="0" normalizeH="0" baseline="0" noProof="0">
              <a:ln>
                <a:noFill/>
              </a:ln>
              <a:solidFill>
                <a:srgbClr val="2F2F2F"/>
              </a:solidFill>
              <a:effectLst/>
              <a:uLnTx/>
              <a:uFillTx/>
              <a:latin typeface="Segoe UI Semilight" panose="020B0402040204020203" pitchFamily="34" charset="0"/>
              <a:ea typeface="+mn-ea"/>
              <a:cs typeface="Segoe UI Semilight" panose="020B0402040204020203" pitchFamily="34" charset="0"/>
            </a:endParaRPr>
          </a:p>
        </p:txBody>
      </p:sp>
      <p:sp>
        <p:nvSpPr>
          <p:cNvPr id="34" name="Oval 33">
            <a:extLst>
              <a:ext uri="{FF2B5EF4-FFF2-40B4-BE49-F238E27FC236}">
                <a16:creationId xmlns:a16="http://schemas.microsoft.com/office/drawing/2014/main" id="{28CF453C-C632-8801-03DA-1879022475F3}"/>
              </a:ext>
              <a:ext uri="{C183D7F6-B498-43B3-948B-1728B52AA6E4}">
                <adec:decorative xmlns:adec="http://schemas.microsoft.com/office/drawing/2017/decorative" val="1"/>
              </a:ext>
            </a:extLst>
          </p:cNvPr>
          <p:cNvSpPr/>
          <p:nvPr/>
        </p:nvSpPr>
        <p:spPr bwMode="auto">
          <a:xfrm>
            <a:off x="6628479" y="4118038"/>
            <a:ext cx="826976" cy="826976"/>
          </a:xfrm>
          <a:prstGeom prst="ellipse">
            <a:avLst/>
          </a:prstGeom>
          <a:solidFill>
            <a:srgbClr val="F4F3F5"/>
          </a:solidFill>
          <a:ln w="28575">
            <a:solidFill>
              <a:schemeClr val="bg1"/>
            </a:solidFill>
            <a:headEnd type="none" w="med" len="med"/>
            <a:tailEnd type="none" w="med" len="med"/>
          </a:ln>
          <a:effectLst>
            <a:outerShdw blurRad="254000" dist="38100" dir="8100000" algn="tr" rotWithShape="0">
              <a:srgbClr val="463668">
                <a:alpha val="46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179285" rIns="0" bIns="0" numCol="1" spcCol="0" rtlCol="0" fromWordArt="0" anchor="t" anchorCtr="0" forceAA="0" compatLnSpc="1">
            <a:prstTxWarp prst="textNoShape">
              <a:avLst/>
            </a:prstTxWarp>
            <a:noAutofit/>
          </a:bodyPr>
          <a:lstStyle/>
          <a:p>
            <a:pPr marL="0" marR="0" lvl="0" indent="0" algn="ctr" defTabSz="913741" rtl="0" eaLnBrk="1" fontAlgn="base" latinLnBrk="0" hangingPunct="1">
              <a:lnSpc>
                <a:spcPct val="100000"/>
              </a:lnSpc>
              <a:spcBef>
                <a:spcPct val="0"/>
              </a:spcBef>
              <a:spcAft>
                <a:spcPts val="588"/>
              </a:spcAft>
              <a:buClrTx/>
              <a:buSzTx/>
              <a:buFontTx/>
              <a:buNone/>
              <a:tabLst/>
              <a:defRPr/>
            </a:pPr>
            <a:endParaRPr kumimoji="0" lang="en-US" sz="1400" b="0" i="0" u="none" strike="noStrike" kern="1200" cap="none" spc="0" normalizeH="0" baseline="0" noProof="0">
              <a:ln>
                <a:noFill/>
              </a:ln>
              <a:solidFill>
                <a:srgbClr val="2F2F2F"/>
              </a:solidFill>
              <a:effectLst/>
              <a:uLnTx/>
              <a:uFillTx/>
              <a:latin typeface="Segoe UI Semilight" panose="020B0402040204020203" pitchFamily="34" charset="0"/>
              <a:ea typeface="+mn-ea"/>
              <a:cs typeface="Segoe UI Semilight" panose="020B0402040204020203" pitchFamily="34" charset="0"/>
            </a:endParaRPr>
          </a:p>
        </p:txBody>
      </p:sp>
      <p:sp>
        <p:nvSpPr>
          <p:cNvPr id="35" name="Oval 34">
            <a:extLst>
              <a:ext uri="{FF2B5EF4-FFF2-40B4-BE49-F238E27FC236}">
                <a16:creationId xmlns:a16="http://schemas.microsoft.com/office/drawing/2014/main" id="{5C5E5E33-5467-E8A8-7968-EE312BA514BB}"/>
              </a:ext>
              <a:ext uri="{C183D7F6-B498-43B3-948B-1728B52AA6E4}">
                <adec:decorative xmlns:adec="http://schemas.microsoft.com/office/drawing/2017/decorative" val="1"/>
              </a:ext>
            </a:extLst>
          </p:cNvPr>
          <p:cNvSpPr/>
          <p:nvPr/>
        </p:nvSpPr>
        <p:spPr bwMode="auto">
          <a:xfrm>
            <a:off x="8355709" y="4118038"/>
            <a:ext cx="826976" cy="826976"/>
          </a:xfrm>
          <a:prstGeom prst="ellipse">
            <a:avLst/>
          </a:prstGeom>
          <a:solidFill>
            <a:srgbClr val="F4F3F5"/>
          </a:solidFill>
          <a:ln w="28575">
            <a:solidFill>
              <a:schemeClr val="bg1"/>
            </a:solidFill>
            <a:headEnd type="none" w="med" len="med"/>
            <a:tailEnd type="none" w="med" len="med"/>
          </a:ln>
          <a:effectLst>
            <a:outerShdw blurRad="254000" dist="38100" dir="8100000" algn="tr" rotWithShape="0">
              <a:srgbClr val="463668">
                <a:alpha val="46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179285" rIns="0" bIns="0" numCol="1" spcCol="0" rtlCol="0" fromWordArt="0" anchor="t" anchorCtr="0" forceAA="0" compatLnSpc="1">
            <a:prstTxWarp prst="textNoShape">
              <a:avLst/>
            </a:prstTxWarp>
            <a:noAutofit/>
          </a:bodyPr>
          <a:lstStyle/>
          <a:p>
            <a:pPr marL="0" marR="0" lvl="0" indent="0" algn="ctr" defTabSz="913741" rtl="0" eaLnBrk="1" fontAlgn="base" latinLnBrk="0" hangingPunct="1">
              <a:lnSpc>
                <a:spcPct val="100000"/>
              </a:lnSpc>
              <a:spcBef>
                <a:spcPct val="0"/>
              </a:spcBef>
              <a:spcAft>
                <a:spcPts val="588"/>
              </a:spcAft>
              <a:buClrTx/>
              <a:buSzTx/>
              <a:buFontTx/>
              <a:buNone/>
              <a:tabLst/>
              <a:defRPr/>
            </a:pPr>
            <a:endParaRPr kumimoji="0" lang="en-US" sz="1400" b="0" i="0" u="none" strike="noStrike" kern="1200" cap="none" spc="0" normalizeH="0" baseline="0" noProof="0">
              <a:ln>
                <a:noFill/>
              </a:ln>
              <a:solidFill>
                <a:srgbClr val="2F2F2F"/>
              </a:solidFill>
              <a:effectLst/>
              <a:uLnTx/>
              <a:uFillTx/>
              <a:latin typeface="Segoe UI Semilight" panose="020B0402040204020203" pitchFamily="34" charset="0"/>
              <a:ea typeface="+mn-ea"/>
              <a:cs typeface="Segoe UI Semilight" panose="020B0402040204020203" pitchFamily="34" charset="0"/>
            </a:endParaRPr>
          </a:p>
        </p:txBody>
      </p:sp>
      <p:sp>
        <p:nvSpPr>
          <p:cNvPr id="6" name="News_E900">
            <a:extLst>
              <a:ext uri="{FF2B5EF4-FFF2-40B4-BE49-F238E27FC236}">
                <a16:creationId xmlns:a16="http://schemas.microsoft.com/office/drawing/2014/main" id="{C3B68DA6-4D38-EE48-43B4-5CC4A3CE5793}"/>
              </a:ext>
              <a:ext uri="{C183D7F6-B498-43B3-948B-1728B52AA6E4}">
                <adec:decorative xmlns:adec="http://schemas.microsoft.com/office/drawing/2017/decorative" val="1"/>
              </a:ext>
            </a:extLst>
          </p:cNvPr>
          <p:cNvSpPr>
            <a:spLocks noChangeAspect="1" noEditPoints="1"/>
          </p:cNvSpPr>
          <p:nvPr/>
        </p:nvSpPr>
        <p:spPr bwMode="auto">
          <a:xfrm>
            <a:off x="638934" y="2456719"/>
            <a:ext cx="592955" cy="395791"/>
          </a:xfrm>
          <a:custGeom>
            <a:avLst/>
            <a:gdLst>
              <a:gd name="T0" fmla="*/ 3240 w 3738"/>
              <a:gd name="T1" fmla="*/ 0 h 2493"/>
              <a:gd name="T2" fmla="*/ 3240 w 3738"/>
              <a:gd name="T3" fmla="*/ 499 h 2493"/>
              <a:gd name="T4" fmla="*/ 3738 w 3738"/>
              <a:gd name="T5" fmla="*/ 499 h 2493"/>
              <a:gd name="T6" fmla="*/ 3738 w 3738"/>
              <a:gd name="T7" fmla="*/ 2119 h 2493"/>
              <a:gd name="T8" fmla="*/ 3365 w 3738"/>
              <a:gd name="T9" fmla="*/ 2493 h 2493"/>
              <a:gd name="T10" fmla="*/ 361 w 3738"/>
              <a:gd name="T11" fmla="*/ 2493 h 2493"/>
              <a:gd name="T12" fmla="*/ 0 w 3738"/>
              <a:gd name="T13" fmla="*/ 2132 h 2493"/>
              <a:gd name="T14" fmla="*/ 0 w 3738"/>
              <a:gd name="T15" fmla="*/ 0 h 2493"/>
              <a:gd name="T16" fmla="*/ 3240 w 3738"/>
              <a:gd name="T17" fmla="*/ 0 h 2493"/>
              <a:gd name="T18" fmla="*/ 3240 w 3738"/>
              <a:gd name="T19" fmla="*/ 499 h 2493"/>
              <a:gd name="T20" fmla="*/ 3240 w 3738"/>
              <a:gd name="T21" fmla="*/ 1994 h 2493"/>
              <a:gd name="T22" fmla="*/ 2866 w 3738"/>
              <a:gd name="T23" fmla="*/ 499 h 2493"/>
              <a:gd name="T24" fmla="*/ 374 w 3738"/>
              <a:gd name="T25" fmla="*/ 499 h 2493"/>
              <a:gd name="T26" fmla="*/ 2866 w 3738"/>
              <a:gd name="T27" fmla="*/ 1994 h 2493"/>
              <a:gd name="T28" fmla="*/ 1869 w 3738"/>
              <a:gd name="T29" fmla="*/ 1994 h 2493"/>
              <a:gd name="T30" fmla="*/ 2866 w 3738"/>
              <a:gd name="T31" fmla="*/ 1496 h 2493"/>
              <a:gd name="T32" fmla="*/ 1869 w 3738"/>
              <a:gd name="T33" fmla="*/ 1496 h 2493"/>
              <a:gd name="T34" fmla="*/ 2866 w 3738"/>
              <a:gd name="T35" fmla="*/ 997 h 2493"/>
              <a:gd name="T36" fmla="*/ 1869 w 3738"/>
              <a:gd name="T37" fmla="*/ 997 h 2493"/>
              <a:gd name="T38" fmla="*/ 498 w 3738"/>
              <a:gd name="T39" fmla="*/ 1994 h 2493"/>
              <a:gd name="T40" fmla="*/ 1495 w 3738"/>
              <a:gd name="T41" fmla="*/ 1994 h 2493"/>
              <a:gd name="T42" fmla="*/ 1495 w 3738"/>
              <a:gd name="T43" fmla="*/ 992 h 2493"/>
              <a:gd name="T44" fmla="*/ 498 w 3738"/>
              <a:gd name="T45" fmla="*/ 992 h 2493"/>
              <a:gd name="T46" fmla="*/ 498 w 3738"/>
              <a:gd name="T47" fmla="*/ 1994 h 2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38" h="2493">
                <a:moveTo>
                  <a:pt x="3240" y="0"/>
                </a:moveTo>
                <a:cubicBezTo>
                  <a:pt x="3240" y="499"/>
                  <a:pt x="3240" y="499"/>
                  <a:pt x="3240" y="499"/>
                </a:cubicBezTo>
                <a:cubicBezTo>
                  <a:pt x="3738" y="499"/>
                  <a:pt x="3738" y="499"/>
                  <a:pt x="3738" y="499"/>
                </a:cubicBezTo>
                <a:cubicBezTo>
                  <a:pt x="3738" y="2119"/>
                  <a:pt x="3738" y="2119"/>
                  <a:pt x="3738" y="2119"/>
                </a:cubicBezTo>
                <a:cubicBezTo>
                  <a:pt x="3738" y="2325"/>
                  <a:pt x="3571" y="2493"/>
                  <a:pt x="3365" y="2493"/>
                </a:cubicBezTo>
                <a:cubicBezTo>
                  <a:pt x="361" y="2493"/>
                  <a:pt x="361" y="2493"/>
                  <a:pt x="361" y="2493"/>
                </a:cubicBezTo>
                <a:cubicBezTo>
                  <a:pt x="161" y="2493"/>
                  <a:pt x="0" y="2331"/>
                  <a:pt x="0" y="2132"/>
                </a:cubicBezTo>
                <a:cubicBezTo>
                  <a:pt x="0" y="0"/>
                  <a:pt x="0" y="0"/>
                  <a:pt x="0" y="0"/>
                </a:cubicBezTo>
                <a:lnTo>
                  <a:pt x="3240" y="0"/>
                </a:lnTo>
                <a:close/>
                <a:moveTo>
                  <a:pt x="3240" y="499"/>
                </a:moveTo>
                <a:cubicBezTo>
                  <a:pt x="3240" y="1994"/>
                  <a:pt x="3240" y="1994"/>
                  <a:pt x="3240" y="1994"/>
                </a:cubicBezTo>
                <a:moveTo>
                  <a:pt x="2866" y="499"/>
                </a:moveTo>
                <a:cubicBezTo>
                  <a:pt x="374" y="499"/>
                  <a:pt x="374" y="499"/>
                  <a:pt x="374" y="499"/>
                </a:cubicBezTo>
                <a:moveTo>
                  <a:pt x="2866" y="1994"/>
                </a:moveTo>
                <a:cubicBezTo>
                  <a:pt x="1869" y="1994"/>
                  <a:pt x="1869" y="1994"/>
                  <a:pt x="1869" y="1994"/>
                </a:cubicBezTo>
                <a:moveTo>
                  <a:pt x="2866" y="1496"/>
                </a:moveTo>
                <a:cubicBezTo>
                  <a:pt x="1869" y="1496"/>
                  <a:pt x="1869" y="1496"/>
                  <a:pt x="1869" y="1496"/>
                </a:cubicBezTo>
                <a:moveTo>
                  <a:pt x="2866" y="997"/>
                </a:moveTo>
                <a:cubicBezTo>
                  <a:pt x="1869" y="997"/>
                  <a:pt x="1869" y="997"/>
                  <a:pt x="1869" y="997"/>
                </a:cubicBezTo>
                <a:moveTo>
                  <a:pt x="498" y="1994"/>
                </a:moveTo>
                <a:cubicBezTo>
                  <a:pt x="1495" y="1994"/>
                  <a:pt x="1495" y="1994"/>
                  <a:pt x="1495" y="1994"/>
                </a:cubicBezTo>
                <a:cubicBezTo>
                  <a:pt x="1495" y="992"/>
                  <a:pt x="1495" y="992"/>
                  <a:pt x="1495" y="992"/>
                </a:cubicBezTo>
                <a:cubicBezTo>
                  <a:pt x="498" y="992"/>
                  <a:pt x="498" y="992"/>
                  <a:pt x="498" y="992"/>
                </a:cubicBezTo>
                <a:lnTo>
                  <a:pt x="498" y="1994"/>
                </a:lnTo>
                <a:close/>
              </a:path>
            </a:pathLst>
          </a:custGeom>
          <a:noFill/>
          <a:ln w="15875" cap="sq">
            <a:solidFill>
              <a:srgbClr val="463668"/>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1A1A1A"/>
              </a:solidFill>
              <a:effectLst/>
              <a:uLnTx/>
              <a:uFillTx/>
              <a:latin typeface="Segoe UI"/>
              <a:ea typeface="+mn-ea"/>
              <a:cs typeface="+mn-cs"/>
            </a:endParaRPr>
          </a:p>
        </p:txBody>
      </p:sp>
      <p:sp>
        <p:nvSpPr>
          <p:cNvPr id="11" name="Beaker_F196">
            <a:extLst>
              <a:ext uri="{FF2B5EF4-FFF2-40B4-BE49-F238E27FC236}">
                <a16:creationId xmlns:a16="http://schemas.microsoft.com/office/drawing/2014/main" id="{779E3EA9-473A-AD34-0FEF-E8FADFEA989E}"/>
              </a:ext>
              <a:ext uri="{C183D7F6-B498-43B3-948B-1728B52AA6E4}">
                <adec:decorative xmlns:adec="http://schemas.microsoft.com/office/drawing/2017/decorative" val="1"/>
              </a:ext>
            </a:extLst>
          </p:cNvPr>
          <p:cNvSpPr>
            <a:spLocks noChangeAspect="1" noEditPoints="1"/>
          </p:cNvSpPr>
          <p:nvPr/>
        </p:nvSpPr>
        <p:spPr bwMode="auto">
          <a:xfrm>
            <a:off x="9438405" y="2390643"/>
            <a:ext cx="439217" cy="507489"/>
          </a:xfrm>
          <a:custGeom>
            <a:avLst/>
            <a:gdLst>
              <a:gd name="T0" fmla="*/ 2433 w 3250"/>
              <a:gd name="T1" fmla="*/ 2127 h 3754"/>
              <a:gd name="T2" fmla="*/ 1894 w 3250"/>
              <a:gd name="T3" fmla="*/ 2002 h 3754"/>
              <a:gd name="T4" fmla="*/ 1355 w 3250"/>
              <a:gd name="T5" fmla="*/ 2252 h 3754"/>
              <a:gd name="T6" fmla="*/ 817 w 3250"/>
              <a:gd name="T7" fmla="*/ 2127 h 3754"/>
              <a:gd name="T8" fmla="*/ 874 w 3250"/>
              <a:gd name="T9" fmla="*/ 0 h 3754"/>
              <a:gd name="T10" fmla="*/ 1249 w 3250"/>
              <a:gd name="T11" fmla="*/ 0 h 3754"/>
              <a:gd name="T12" fmla="*/ 1249 w 3250"/>
              <a:gd name="T13" fmla="*/ 1306 h 3754"/>
              <a:gd name="T14" fmla="*/ 1213 w 3250"/>
              <a:gd name="T15" fmla="*/ 1437 h 3754"/>
              <a:gd name="T16" fmla="*/ 100 w 3250"/>
              <a:gd name="T17" fmla="*/ 3375 h 3754"/>
              <a:gd name="T18" fmla="*/ 315 w 3250"/>
              <a:gd name="T19" fmla="*/ 3754 h 3754"/>
              <a:gd name="T20" fmla="*/ 2936 w 3250"/>
              <a:gd name="T21" fmla="*/ 3754 h 3754"/>
              <a:gd name="T22" fmla="*/ 3150 w 3250"/>
              <a:gd name="T23" fmla="*/ 3376 h 3754"/>
              <a:gd name="T24" fmla="*/ 2037 w 3250"/>
              <a:gd name="T25" fmla="*/ 1437 h 3754"/>
              <a:gd name="T26" fmla="*/ 2000 w 3250"/>
              <a:gd name="T27" fmla="*/ 1306 h 3754"/>
              <a:gd name="T28" fmla="*/ 2000 w 3250"/>
              <a:gd name="T29" fmla="*/ 0 h 3754"/>
              <a:gd name="T30" fmla="*/ 2376 w 3250"/>
              <a:gd name="T31" fmla="*/ 0 h 3754"/>
              <a:gd name="T32" fmla="*/ 874 w 3250"/>
              <a:gd name="T33" fmla="*/ 3254 h 3754"/>
              <a:gd name="T34" fmla="*/ 1124 w 3250"/>
              <a:gd name="T35" fmla="*/ 3254 h 3754"/>
              <a:gd name="T36" fmla="*/ 1375 w 3250"/>
              <a:gd name="T37" fmla="*/ 2905 h 3754"/>
              <a:gd name="T38" fmla="*/ 1625 w 3250"/>
              <a:gd name="T39" fmla="*/ 2905 h 3754"/>
              <a:gd name="T40" fmla="*/ 874 w 3250"/>
              <a:gd name="T41" fmla="*/ 2601 h 3754"/>
              <a:gd name="T42" fmla="*/ 1124 w 3250"/>
              <a:gd name="T43" fmla="*/ 2601 h 3754"/>
              <a:gd name="T44" fmla="*/ 1875 w 3250"/>
              <a:gd name="T45" fmla="*/ 2655 h 3754"/>
              <a:gd name="T46" fmla="*/ 2125 w 3250"/>
              <a:gd name="T47" fmla="*/ 2655 h 3754"/>
              <a:gd name="T48" fmla="*/ 2376 w 3250"/>
              <a:gd name="T49" fmla="*/ 3254 h 3754"/>
              <a:gd name="T50" fmla="*/ 2626 w 3250"/>
              <a:gd name="T51" fmla="*/ 3254 h 3754"/>
              <a:gd name="T52" fmla="*/ 1625 w 3250"/>
              <a:gd name="T53" fmla="*/ 3375 h 3754"/>
              <a:gd name="T54" fmla="*/ 1875 w 3250"/>
              <a:gd name="T55" fmla="*/ 3375 h 3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50" h="3754">
                <a:moveTo>
                  <a:pt x="2433" y="2127"/>
                </a:moveTo>
                <a:cubicBezTo>
                  <a:pt x="2433" y="2127"/>
                  <a:pt x="2164" y="2002"/>
                  <a:pt x="1894" y="2002"/>
                </a:cubicBezTo>
                <a:cubicBezTo>
                  <a:pt x="1625" y="2002"/>
                  <a:pt x="1625" y="2252"/>
                  <a:pt x="1355" y="2252"/>
                </a:cubicBezTo>
                <a:cubicBezTo>
                  <a:pt x="1086" y="2252"/>
                  <a:pt x="817" y="2127"/>
                  <a:pt x="817" y="2127"/>
                </a:cubicBezTo>
                <a:moveTo>
                  <a:pt x="874" y="0"/>
                </a:moveTo>
                <a:cubicBezTo>
                  <a:pt x="1249" y="0"/>
                  <a:pt x="1249" y="0"/>
                  <a:pt x="1249" y="0"/>
                </a:cubicBezTo>
                <a:cubicBezTo>
                  <a:pt x="1249" y="1306"/>
                  <a:pt x="1249" y="1306"/>
                  <a:pt x="1249" y="1306"/>
                </a:cubicBezTo>
                <a:cubicBezTo>
                  <a:pt x="1249" y="1352"/>
                  <a:pt x="1237" y="1397"/>
                  <a:pt x="1213" y="1437"/>
                </a:cubicBezTo>
                <a:cubicBezTo>
                  <a:pt x="100" y="3375"/>
                  <a:pt x="100" y="3375"/>
                  <a:pt x="100" y="3375"/>
                </a:cubicBezTo>
                <a:cubicBezTo>
                  <a:pt x="0" y="3542"/>
                  <a:pt x="120" y="3754"/>
                  <a:pt x="315" y="3754"/>
                </a:cubicBezTo>
                <a:cubicBezTo>
                  <a:pt x="2936" y="3754"/>
                  <a:pt x="2936" y="3754"/>
                  <a:pt x="2936" y="3754"/>
                </a:cubicBezTo>
                <a:cubicBezTo>
                  <a:pt x="3130" y="3754"/>
                  <a:pt x="3250" y="3543"/>
                  <a:pt x="3150" y="3376"/>
                </a:cubicBezTo>
                <a:cubicBezTo>
                  <a:pt x="2037" y="1437"/>
                  <a:pt x="2037" y="1437"/>
                  <a:pt x="2037" y="1437"/>
                </a:cubicBezTo>
                <a:cubicBezTo>
                  <a:pt x="2013" y="1397"/>
                  <a:pt x="2000" y="1352"/>
                  <a:pt x="2000" y="1306"/>
                </a:cubicBezTo>
                <a:cubicBezTo>
                  <a:pt x="2000" y="0"/>
                  <a:pt x="2000" y="0"/>
                  <a:pt x="2000" y="0"/>
                </a:cubicBezTo>
                <a:cubicBezTo>
                  <a:pt x="2376" y="0"/>
                  <a:pt x="2376" y="0"/>
                  <a:pt x="2376" y="0"/>
                </a:cubicBezTo>
                <a:moveTo>
                  <a:pt x="874" y="3254"/>
                </a:moveTo>
                <a:cubicBezTo>
                  <a:pt x="1124" y="3254"/>
                  <a:pt x="1124" y="3254"/>
                  <a:pt x="1124" y="3254"/>
                </a:cubicBezTo>
                <a:moveTo>
                  <a:pt x="1375" y="2905"/>
                </a:moveTo>
                <a:cubicBezTo>
                  <a:pt x="1625" y="2905"/>
                  <a:pt x="1625" y="2905"/>
                  <a:pt x="1625" y="2905"/>
                </a:cubicBezTo>
                <a:moveTo>
                  <a:pt x="874" y="2601"/>
                </a:moveTo>
                <a:cubicBezTo>
                  <a:pt x="1124" y="2601"/>
                  <a:pt x="1124" y="2601"/>
                  <a:pt x="1124" y="2601"/>
                </a:cubicBezTo>
                <a:moveTo>
                  <a:pt x="1875" y="2655"/>
                </a:moveTo>
                <a:cubicBezTo>
                  <a:pt x="2125" y="2655"/>
                  <a:pt x="2125" y="2655"/>
                  <a:pt x="2125" y="2655"/>
                </a:cubicBezTo>
                <a:moveTo>
                  <a:pt x="2376" y="3254"/>
                </a:moveTo>
                <a:cubicBezTo>
                  <a:pt x="2626" y="3254"/>
                  <a:pt x="2626" y="3254"/>
                  <a:pt x="2626" y="3254"/>
                </a:cubicBezTo>
                <a:moveTo>
                  <a:pt x="1625" y="3375"/>
                </a:moveTo>
                <a:cubicBezTo>
                  <a:pt x="1875" y="3375"/>
                  <a:pt x="1875" y="3375"/>
                  <a:pt x="1875" y="3375"/>
                </a:cubicBezTo>
              </a:path>
            </a:pathLst>
          </a:custGeom>
          <a:noFill/>
          <a:ln w="15875" cap="sq">
            <a:solidFill>
              <a:srgbClr val="463668"/>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7" name="Books">
            <a:extLst>
              <a:ext uri="{FF2B5EF4-FFF2-40B4-BE49-F238E27FC236}">
                <a16:creationId xmlns:a16="http://schemas.microsoft.com/office/drawing/2014/main" id="{1D5B07F3-69BC-E00B-F9E5-41168140C91A}"/>
              </a:ext>
              <a:ext uri="{C183D7F6-B498-43B3-948B-1728B52AA6E4}">
                <adec:decorative xmlns:adec="http://schemas.microsoft.com/office/drawing/2017/decorative" val="1"/>
              </a:ext>
            </a:extLst>
          </p:cNvPr>
          <p:cNvSpPr>
            <a:spLocks noChangeAspect="1" noEditPoints="1"/>
          </p:cNvSpPr>
          <p:nvPr/>
        </p:nvSpPr>
        <p:spPr bwMode="auto">
          <a:xfrm>
            <a:off x="2424409" y="2429888"/>
            <a:ext cx="491520" cy="388087"/>
          </a:xfrm>
          <a:custGeom>
            <a:avLst/>
            <a:gdLst>
              <a:gd name="T0" fmla="*/ 3195 w 3452"/>
              <a:gd name="T1" fmla="*/ 1671 h 2724"/>
              <a:gd name="T2" fmla="*/ 309 w 3452"/>
              <a:gd name="T3" fmla="*/ 1671 h 2724"/>
              <a:gd name="T4" fmla="*/ 0 w 3452"/>
              <a:gd name="T5" fmla="*/ 1362 h 2724"/>
              <a:gd name="T6" fmla="*/ 309 w 3452"/>
              <a:gd name="T7" fmla="*/ 1053 h 2724"/>
              <a:gd name="T8" fmla="*/ 3195 w 3452"/>
              <a:gd name="T9" fmla="*/ 1053 h 2724"/>
              <a:gd name="T10" fmla="*/ 3018 w 3452"/>
              <a:gd name="T11" fmla="*/ 1053 h 2724"/>
              <a:gd name="T12" fmla="*/ 2937 w 3452"/>
              <a:gd name="T13" fmla="*/ 1362 h 2724"/>
              <a:gd name="T14" fmla="*/ 3018 w 3452"/>
              <a:gd name="T15" fmla="*/ 1671 h 2724"/>
              <a:gd name="T16" fmla="*/ 3452 w 3452"/>
              <a:gd name="T17" fmla="*/ 0 h 2724"/>
              <a:gd name="T18" fmla="*/ 566 w 3452"/>
              <a:gd name="T19" fmla="*/ 0 h 2724"/>
              <a:gd name="T20" fmla="*/ 257 w 3452"/>
              <a:gd name="T21" fmla="*/ 309 h 2724"/>
              <a:gd name="T22" fmla="*/ 566 w 3452"/>
              <a:gd name="T23" fmla="*/ 618 h 2724"/>
              <a:gd name="T24" fmla="*/ 3452 w 3452"/>
              <a:gd name="T25" fmla="*/ 618 h 2724"/>
              <a:gd name="T26" fmla="*/ 3275 w 3452"/>
              <a:gd name="T27" fmla="*/ 0 h 2724"/>
              <a:gd name="T28" fmla="*/ 3195 w 3452"/>
              <a:gd name="T29" fmla="*/ 309 h 2724"/>
              <a:gd name="T30" fmla="*/ 3275 w 3452"/>
              <a:gd name="T31" fmla="*/ 618 h 2724"/>
              <a:gd name="T32" fmla="*/ 192 w 3452"/>
              <a:gd name="T33" fmla="*/ 2724 h 2724"/>
              <a:gd name="T34" fmla="*/ 3078 w 3452"/>
              <a:gd name="T35" fmla="*/ 2724 h 2724"/>
              <a:gd name="T36" fmla="*/ 3387 w 3452"/>
              <a:gd name="T37" fmla="*/ 2415 h 2724"/>
              <a:gd name="T38" fmla="*/ 3078 w 3452"/>
              <a:gd name="T39" fmla="*/ 2106 h 2724"/>
              <a:gd name="T40" fmla="*/ 192 w 3452"/>
              <a:gd name="T41" fmla="*/ 2106 h 2724"/>
              <a:gd name="T42" fmla="*/ 369 w 3452"/>
              <a:gd name="T43" fmla="*/ 2724 h 2724"/>
              <a:gd name="T44" fmla="*/ 450 w 3452"/>
              <a:gd name="T45" fmla="*/ 2415 h 2724"/>
              <a:gd name="T46" fmla="*/ 369 w 3452"/>
              <a:gd name="T47" fmla="*/ 2106 h 2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52" h="2724">
                <a:moveTo>
                  <a:pt x="3195" y="1671"/>
                </a:moveTo>
                <a:cubicBezTo>
                  <a:pt x="309" y="1671"/>
                  <a:pt x="309" y="1671"/>
                  <a:pt x="309" y="1671"/>
                </a:cubicBezTo>
                <a:cubicBezTo>
                  <a:pt x="138" y="1671"/>
                  <a:pt x="0" y="1533"/>
                  <a:pt x="0" y="1362"/>
                </a:cubicBezTo>
                <a:cubicBezTo>
                  <a:pt x="0" y="1191"/>
                  <a:pt x="138" y="1053"/>
                  <a:pt x="309" y="1053"/>
                </a:cubicBezTo>
                <a:cubicBezTo>
                  <a:pt x="3195" y="1053"/>
                  <a:pt x="3195" y="1053"/>
                  <a:pt x="3195" y="1053"/>
                </a:cubicBezTo>
                <a:moveTo>
                  <a:pt x="3018" y="1053"/>
                </a:moveTo>
                <a:cubicBezTo>
                  <a:pt x="2968" y="1126"/>
                  <a:pt x="2937" y="1237"/>
                  <a:pt x="2937" y="1362"/>
                </a:cubicBezTo>
                <a:cubicBezTo>
                  <a:pt x="2937" y="1486"/>
                  <a:pt x="2968" y="1598"/>
                  <a:pt x="3018" y="1671"/>
                </a:cubicBezTo>
                <a:moveTo>
                  <a:pt x="3452" y="0"/>
                </a:moveTo>
                <a:cubicBezTo>
                  <a:pt x="566" y="0"/>
                  <a:pt x="566" y="0"/>
                  <a:pt x="566" y="0"/>
                </a:cubicBezTo>
                <a:cubicBezTo>
                  <a:pt x="396" y="0"/>
                  <a:pt x="257" y="139"/>
                  <a:pt x="257" y="309"/>
                </a:cubicBezTo>
                <a:cubicBezTo>
                  <a:pt x="257" y="480"/>
                  <a:pt x="396" y="618"/>
                  <a:pt x="566" y="618"/>
                </a:cubicBezTo>
                <a:cubicBezTo>
                  <a:pt x="3452" y="618"/>
                  <a:pt x="3452" y="618"/>
                  <a:pt x="3452" y="618"/>
                </a:cubicBezTo>
                <a:moveTo>
                  <a:pt x="3275" y="0"/>
                </a:moveTo>
                <a:cubicBezTo>
                  <a:pt x="3226" y="74"/>
                  <a:pt x="3195" y="185"/>
                  <a:pt x="3195" y="309"/>
                </a:cubicBezTo>
                <a:cubicBezTo>
                  <a:pt x="3195" y="434"/>
                  <a:pt x="3226" y="545"/>
                  <a:pt x="3275" y="618"/>
                </a:cubicBezTo>
                <a:moveTo>
                  <a:pt x="192" y="2724"/>
                </a:moveTo>
                <a:cubicBezTo>
                  <a:pt x="3078" y="2724"/>
                  <a:pt x="3078" y="2724"/>
                  <a:pt x="3078" y="2724"/>
                </a:cubicBezTo>
                <a:cubicBezTo>
                  <a:pt x="3249" y="2724"/>
                  <a:pt x="3387" y="2585"/>
                  <a:pt x="3387" y="2415"/>
                </a:cubicBezTo>
                <a:cubicBezTo>
                  <a:pt x="3387" y="2244"/>
                  <a:pt x="3249" y="2106"/>
                  <a:pt x="3078" y="2106"/>
                </a:cubicBezTo>
                <a:cubicBezTo>
                  <a:pt x="192" y="2106"/>
                  <a:pt x="192" y="2106"/>
                  <a:pt x="192" y="2106"/>
                </a:cubicBezTo>
                <a:moveTo>
                  <a:pt x="369" y="2724"/>
                </a:moveTo>
                <a:cubicBezTo>
                  <a:pt x="418" y="2650"/>
                  <a:pt x="450" y="2539"/>
                  <a:pt x="450" y="2415"/>
                </a:cubicBezTo>
                <a:cubicBezTo>
                  <a:pt x="450" y="2290"/>
                  <a:pt x="418" y="2179"/>
                  <a:pt x="369" y="2106"/>
                </a:cubicBezTo>
              </a:path>
            </a:pathLst>
          </a:custGeom>
          <a:noFill/>
          <a:ln w="15875" cap="sq">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1A1A1A"/>
              </a:solidFill>
              <a:effectLst/>
              <a:uLnTx/>
              <a:uFillTx/>
              <a:latin typeface="Segoe UI"/>
              <a:ea typeface="+mn-ea"/>
              <a:cs typeface="+mn-cs"/>
            </a:endParaRPr>
          </a:p>
        </p:txBody>
      </p:sp>
      <p:sp>
        <p:nvSpPr>
          <p:cNvPr id="13" name="Beaker_F196">
            <a:extLst>
              <a:ext uri="{FF2B5EF4-FFF2-40B4-BE49-F238E27FC236}">
                <a16:creationId xmlns:a16="http://schemas.microsoft.com/office/drawing/2014/main" id="{17389507-BDED-4B31-AB24-C5C2B97FAB36}"/>
              </a:ext>
              <a:ext uri="{C183D7F6-B498-43B3-948B-1728B52AA6E4}">
                <adec:decorative xmlns:adec="http://schemas.microsoft.com/office/drawing/2017/decorative" val="1"/>
              </a:ext>
            </a:extLst>
          </p:cNvPr>
          <p:cNvSpPr>
            <a:spLocks noChangeAspect="1" noEditPoints="1"/>
          </p:cNvSpPr>
          <p:nvPr/>
        </p:nvSpPr>
        <p:spPr bwMode="auto">
          <a:xfrm>
            <a:off x="5949994" y="2352039"/>
            <a:ext cx="439217" cy="507489"/>
          </a:xfrm>
          <a:custGeom>
            <a:avLst/>
            <a:gdLst>
              <a:gd name="T0" fmla="*/ 2433 w 3250"/>
              <a:gd name="T1" fmla="*/ 2127 h 3754"/>
              <a:gd name="T2" fmla="*/ 1894 w 3250"/>
              <a:gd name="T3" fmla="*/ 2002 h 3754"/>
              <a:gd name="T4" fmla="*/ 1355 w 3250"/>
              <a:gd name="T5" fmla="*/ 2252 h 3754"/>
              <a:gd name="T6" fmla="*/ 817 w 3250"/>
              <a:gd name="T7" fmla="*/ 2127 h 3754"/>
              <a:gd name="T8" fmla="*/ 874 w 3250"/>
              <a:gd name="T9" fmla="*/ 0 h 3754"/>
              <a:gd name="T10" fmla="*/ 1249 w 3250"/>
              <a:gd name="T11" fmla="*/ 0 h 3754"/>
              <a:gd name="T12" fmla="*/ 1249 w 3250"/>
              <a:gd name="T13" fmla="*/ 1306 h 3754"/>
              <a:gd name="T14" fmla="*/ 1213 w 3250"/>
              <a:gd name="T15" fmla="*/ 1437 h 3754"/>
              <a:gd name="T16" fmla="*/ 100 w 3250"/>
              <a:gd name="T17" fmla="*/ 3375 h 3754"/>
              <a:gd name="T18" fmla="*/ 315 w 3250"/>
              <a:gd name="T19" fmla="*/ 3754 h 3754"/>
              <a:gd name="T20" fmla="*/ 2936 w 3250"/>
              <a:gd name="T21" fmla="*/ 3754 h 3754"/>
              <a:gd name="T22" fmla="*/ 3150 w 3250"/>
              <a:gd name="T23" fmla="*/ 3376 h 3754"/>
              <a:gd name="T24" fmla="*/ 2037 w 3250"/>
              <a:gd name="T25" fmla="*/ 1437 h 3754"/>
              <a:gd name="T26" fmla="*/ 2000 w 3250"/>
              <a:gd name="T27" fmla="*/ 1306 h 3754"/>
              <a:gd name="T28" fmla="*/ 2000 w 3250"/>
              <a:gd name="T29" fmla="*/ 0 h 3754"/>
              <a:gd name="T30" fmla="*/ 2376 w 3250"/>
              <a:gd name="T31" fmla="*/ 0 h 3754"/>
              <a:gd name="T32" fmla="*/ 874 w 3250"/>
              <a:gd name="T33" fmla="*/ 3254 h 3754"/>
              <a:gd name="T34" fmla="*/ 1124 w 3250"/>
              <a:gd name="T35" fmla="*/ 3254 h 3754"/>
              <a:gd name="T36" fmla="*/ 1375 w 3250"/>
              <a:gd name="T37" fmla="*/ 2905 h 3754"/>
              <a:gd name="T38" fmla="*/ 1625 w 3250"/>
              <a:gd name="T39" fmla="*/ 2905 h 3754"/>
              <a:gd name="T40" fmla="*/ 874 w 3250"/>
              <a:gd name="T41" fmla="*/ 2601 h 3754"/>
              <a:gd name="T42" fmla="*/ 1124 w 3250"/>
              <a:gd name="T43" fmla="*/ 2601 h 3754"/>
              <a:gd name="T44" fmla="*/ 1875 w 3250"/>
              <a:gd name="T45" fmla="*/ 2655 h 3754"/>
              <a:gd name="T46" fmla="*/ 2125 w 3250"/>
              <a:gd name="T47" fmla="*/ 2655 h 3754"/>
              <a:gd name="T48" fmla="*/ 2376 w 3250"/>
              <a:gd name="T49" fmla="*/ 3254 h 3754"/>
              <a:gd name="T50" fmla="*/ 2626 w 3250"/>
              <a:gd name="T51" fmla="*/ 3254 h 3754"/>
              <a:gd name="T52" fmla="*/ 1625 w 3250"/>
              <a:gd name="T53" fmla="*/ 3375 h 3754"/>
              <a:gd name="T54" fmla="*/ 1875 w 3250"/>
              <a:gd name="T55" fmla="*/ 3375 h 3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50" h="3754">
                <a:moveTo>
                  <a:pt x="2433" y="2127"/>
                </a:moveTo>
                <a:cubicBezTo>
                  <a:pt x="2433" y="2127"/>
                  <a:pt x="2164" y="2002"/>
                  <a:pt x="1894" y="2002"/>
                </a:cubicBezTo>
                <a:cubicBezTo>
                  <a:pt x="1625" y="2002"/>
                  <a:pt x="1625" y="2252"/>
                  <a:pt x="1355" y="2252"/>
                </a:cubicBezTo>
                <a:cubicBezTo>
                  <a:pt x="1086" y="2252"/>
                  <a:pt x="817" y="2127"/>
                  <a:pt x="817" y="2127"/>
                </a:cubicBezTo>
                <a:moveTo>
                  <a:pt x="874" y="0"/>
                </a:moveTo>
                <a:cubicBezTo>
                  <a:pt x="1249" y="0"/>
                  <a:pt x="1249" y="0"/>
                  <a:pt x="1249" y="0"/>
                </a:cubicBezTo>
                <a:cubicBezTo>
                  <a:pt x="1249" y="1306"/>
                  <a:pt x="1249" y="1306"/>
                  <a:pt x="1249" y="1306"/>
                </a:cubicBezTo>
                <a:cubicBezTo>
                  <a:pt x="1249" y="1352"/>
                  <a:pt x="1237" y="1397"/>
                  <a:pt x="1213" y="1437"/>
                </a:cubicBezTo>
                <a:cubicBezTo>
                  <a:pt x="100" y="3375"/>
                  <a:pt x="100" y="3375"/>
                  <a:pt x="100" y="3375"/>
                </a:cubicBezTo>
                <a:cubicBezTo>
                  <a:pt x="0" y="3542"/>
                  <a:pt x="120" y="3754"/>
                  <a:pt x="315" y="3754"/>
                </a:cubicBezTo>
                <a:cubicBezTo>
                  <a:pt x="2936" y="3754"/>
                  <a:pt x="2936" y="3754"/>
                  <a:pt x="2936" y="3754"/>
                </a:cubicBezTo>
                <a:cubicBezTo>
                  <a:pt x="3130" y="3754"/>
                  <a:pt x="3250" y="3543"/>
                  <a:pt x="3150" y="3376"/>
                </a:cubicBezTo>
                <a:cubicBezTo>
                  <a:pt x="2037" y="1437"/>
                  <a:pt x="2037" y="1437"/>
                  <a:pt x="2037" y="1437"/>
                </a:cubicBezTo>
                <a:cubicBezTo>
                  <a:pt x="2013" y="1397"/>
                  <a:pt x="2000" y="1352"/>
                  <a:pt x="2000" y="1306"/>
                </a:cubicBezTo>
                <a:cubicBezTo>
                  <a:pt x="2000" y="0"/>
                  <a:pt x="2000" y="0"/>
                  <a:pt x="2000" y="0"/>
                </a:cubicBezTo>
                <a:cubicBezTo>
                  <a:pt x="2376" y="0"/>
                  <a:pt x="2376" y="0"/>
                  <a:pt x="2376" y="0"/>
                </a:cubicBezTo>
                <a:moveTo>
                  <a:pt x="874" y="3254"/>
                </a:moveTo>
                <a:cubicBezTo>
                  <a:pt x="1124" y="3254"/>
                  <a:pt x="1124" y="3254"/>
                  <a:pt x="1124" y="3254"/>
                </a:cubicBezTo>
                <a:moveTo>
                  <a:pt x="1375" y="2905"/>
                </a:moveTo>
                <a:cubicBezTo>
                  <a:pt x="1625" y="2905"/>
                  <a:pt x="1625" y="2905"/>
                  <a:pt x="1625" y="2905"/>
                </a:cubicBezTo>
                <a:moveTo>
                  <a:pt x="874" y="2601"/>
                </a:moveTo>
                <a:cubicBezTo>
                  <a:pt x="1124" y="2601"/>
                  <a:pt x="1124" y="2601"/>
                  <a:pt x="1124" y="2601"/>
                </a:cubicBezTo>
                <a:moveTo>
                  <a:pt x="1875" y="2655"/>
                </a:moveTo>
                <a:cubicBezTo>
                  <a:pt x="2125" y="2655"/>
                  <a:pt x="2125" y="2655"/>
                  <a:pt x="2125" y="2655"/>
                </a:cubicBezTo>
                <a:moveTo>
                  <a:pt x="2376" y="3254"/>
                </a:moveTo>
                <a:cubicBezTo>
                  <a:pt x="2626" y="3254"/>
                  <a:pt x="2626" y="3254"/>
                  <a:pt x="2626" y="3254"/>
                </a:cubicBezTo>
                <a:moveTo>
                  <a:pt x="1625" y="3375"/>
                </a:moveTo>
                <a:cubicBezTo>
                  <a:pt x="1875" y="3375"/>
                  <a:pt x="1875" y="3375"/>
                  <a:pt x="1875" y="3375"/>
                </a:cubicBezTo>
              </a:path>
            </a:pathLst>
          </a:custGeom>
          <a:noFill/>
          <a:ln w="15875" cap="sq">
            <a:solidFill>
              <a:srgbClr val="463668"/>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27" name="Graphic 25">
            <a:extLst>
              <a:ext uri="{FF2B5EF4-FFF2-40B4-BE49-F238E27FC236}">
                <a16:creationId xmlns:a16="http://schemas.microsoft.com/office/drawing/2014/main" id="{80D72ED5-3F3F-1179-7442-B75F24B84C58}"/>
              </a:ext>
              <a:ext uri="{C183D7F6-B498-43B3-948B-1728B52AA6E4}">
                <adec:decorative xmlns:adec="http://schemas.microsoft.com/office/drawing/2017/decorative" val="1"/>
              </a:ext>
            </a:extLst>
          </p:cNvPr>
          <p:cNvSpPr/>
          <p:nvPr/>
        </p:nvSpPr>
        <p:spPr>
          <a:xfrm>
            <a:off x="11019590" y="2413556"/>
            <a:ext cx="488409" cy="474320"/>
          </a:xfrm>
          <a:custGeom>
            <a:avLst/>
            <a:gdLst>
              <a:gd name="connsiteX0" fmla="*/ 48781 w 201224"/>
              <a:gd name="connsiteY0" fmla="*/ 57674 h 201224"/>
              <a:gd name="connsiteX1" fmla="*/ 31441 w 201224"/>
              <a:gd name="connsiteY1" fmla="*/ 62883 h 201224"/>
              <a:gd name="connsiteX2" fmla="*/ 0 w 201224"/>
              <a:gd name="connsiteY2" fmla="*/ 31441 h 201224"/>
              <a:gd name="connsiteX3" fmla="*/ 31441 w 201224"/>
              <a:gd name="connsiteY3" fmla="*/ 0 h 201224"/>
              <a:gd name="connsiteX4" fmla="*/ 62883 w 201224"/>
              <a:gd name="connsiteY4" fmla="*/ 31441 h 201224"/>
              <a:gd name="connsiteX5" fmla="*/ 57674 w 201224"/>
              <a:gd name="connsiteY5" fmla="*/ 48781 h 201224"/>
              <a:gd name="connsiteX6" fmla="*/ 83273 w 201224"/>
              <a:gd name="connsiteY6" fmla="*/ 74380 h 201224"/>
              <a:gd name="connsiteX7" fmla="*/ 100612 w 201224"/>
              <a:gd name="connsiteY7" fmla="*/ 69171 h 201224"/>
              <a:gd name="connsiteX8" fmla="*/ 117952 w 201224"/>
              <a:gd name="connsiteY8" fmla="*/ 74380 h 201224"/>
              <a:gd name="connsiteX9" fmla="*/ 143551 w 201224"/>
              <a:gd name="connsiteY9" fmla="*/ 48781 h 201224"/>
              <a:gd name="connsiteX10" fmla="*/ 138342 w 201224"/>
              <a:gd name="connsiteY10" fmla="*/ 31441 h 201224"/>
              <a:gd name="connsiteX11" fmla="*/ 169783 w 201224"/>
              <a:gd name="connsiteY11" fmla="*/ 0 h 201224"/>
              <a:gd name="connsiteX12" fmla="*/ 201225 w 201224"/>
              <a:gd name="connsiteY12" fmla="*/ 31441 h 201224"/>
              <a:gd name="connsiteX13" fmla="*/ 169783 w 201224"/>
              <a:gd name="connsiteY13" fmla="*/ 62883 h 201224"/>
              <a:gd name="connsiteX14" fmla="*/ 152444 w 201224"/>
              <a:gd name="connsiteY14" fmla="*/ 57674 h 201224"/>
              <a:gd name="connsiteX15" fmla="*/ 126845 w 201224"/>
              <a:gd name="connsiteY15" fmla="*/ 83273 h 201224"/>
              <a:gd name="connsiteX16" fmla="*/ 132054 w 201224"/>
              <a:gd name="connsiteY16" fmla="*/ 100612 h 201224"/>
              <a:gd name="connsiteX17" fmla="*/ 126845 w 201224"/>
              <a:gd name="connsiteY17" fmla="*/ 117952 h 201224"/>
              <a:gd name="connsiteX18" fmla="*/ 152444 w 201224"/>
              <a:gd name="connsiteY18" fmla="*/ 143551 h 201224"/>
              <a:gd name="connsiteX19" fmla="*/ 169783 w 201224"/>
              <a:gd name="connsiteY19" fmla="*/ 138342 h 201224"/>
              <a:gd name="connsiteX20" fmla="*/ 201225 w 201224"/>
              <a:gd name="connsiteY20" fmla="*/ 169783 h 201224"/>
              <a:gd name="connsiteX21" fmla="*/ 169783 w 201224"/>
              <a:gd name="connsiteY21" fmla="*/ 201225 h 201224"/>
              <a:gd name="connsiteX22" fmla="*/ 138342 w 201224"/>
              <a:gd name="connsiteY22" fmla="*/ 169783 h 201224"/>
              <a:gd name="connsiteX23" fmla="*/ 143551 w 201224"/>
              <a:gd name="connsiteY23" fmla="*/ 152444 h 201224"/>
              <a:gd name="connsiteX24" fmla="*/ 117952 w 201224"/>
              <a:gd name="connsiteY24" fmla="*/ 126845 h 201224"/>
              <a:gd name="connsiteX25" fmla="*/ 100612 w 201224"/>
              <a:gd name="connsiteY25" fmla="*/ 132054 h 201224"/>
              <a:gd name="connsiteX26" fmla="*/ 83273 w 201224"/>
              <a:gd name="connsiteY26" fmla="*/ 126845 h 201224"/>
              <a:gd name="connsiteX27" fmla="*/ 57674 w 201224"/>
              <a:gd name="connsiteY27" fmla="*/ 152444 h 201224"/>
              <a:gd name="connsiteX28" fmla="*/ 62883 w 201224"/>
              <a:gd name="connsiteY28" fmla="*/ 169783 h 201224"/>
              <a:gd name="connsiteX29" fmla="*/ 31441 w 201224"/>
              <a:gd name="connsiteY29" fmla="*/ 201225 h 201224"/>
              <a:gd name="connsiteX30" fmla="*/ 0 w 201224"/>
              <a:gd name="connsiteY30" fmla="*/ 169783 h 201224"/>
              <a:gd name="connsiteX31" fmla="*/ 31441 w 201224"/>
              <a:gd name="connsiteY31" fmla="*/ 138342 h 201224"/>
              <a:gd name="connsiteX32" fmla="*/ 48781 w 201224"/>
              <a:gd name="connsiteY32" fmla="*/ 143551 h 201224"/>
              <a:gd name="connsiteX33" fmla="*/ 74380 w 201224"/>
              <a:gd name="connsiteY33" fmla="*/ 117952 h 201224"/>
              <a:gd name="connsiteX34" fmla="*/ 69171 w 201224"/>
              <a:gd name="connsiteY34" fmla="*/ 100612 h 201224"/>
              <a:gd name="connsiteX35" fmla="*/ 74380 w 201224"/>
              <a:gd name="connsiteY35" fmla="*/ 83273 h 201224"/>
              <a:gd name="connsiteX36" fmla="*/ 48781 w 201224"/>
              <a:gd name="connsiteY36" fmla="*/ 57674 h 201224"/>
              <a:gd name="connsiteX37" fmla="*/ 50306 w 201224"/>
              <a:gd name="connsiteY37" fmla="*/ 31441 h 201224"/>
              <a:gd name="connsiteX38" fmla="*/ 31441 w 201224"/>
              <a:gd name="connsiteY38" fmla="*/ 12577 h 201224"/>
              <a:gd name="connsiteX39" fmla="*/ 12577 w 201224"/>
              <a:gd name="connsiteY39" fmla="*/ 31441 h 201224"/>
              <a:gd name="connsiteX40" fmla="*/ 31441 w 201224"/>
              <a:gd name="connsiteY40" fmla="*/ 50306 h 201224"/>
              <a:gd name="connsiteX41" fmla="*/ 50306 w 201224"/>
              <a:gd name="connsiteY41" fmla="*/ 31441 h 201224"/>
              <a:gd name="connsiteX42" fmla="*/ 188648 w 201224"/>
              <a:gd name="connsiteY42" fmla="*/ 31441 h 201224"/>
              <a:gd name="connsiteX43" fmla="*/ 169783 w 201224"/>
              <a:gd name="connsiteY43" fmla="*/ 12577 h 201224"/>
              <a:gd name="connsiteX44" fmla="*/ 150919 w 201224"/>
              <a:gd name="connsiteY44" fmla="*/ 31441 h 201224"/>
              <a:gd name="connsiteX45" fmla="*/ 169783 w 201224"/>
              <a:gd name="connsiteY45" fmla="*/ 50306 h 201224"/>
              <a:gd name="connsiteX46" fmla="*/ 188648 w 201224"/>
              <a:gd name="connsiteY46" fmla="*/ 31441 h 201224"/>
              <a:gd name="connsiteX47" fmla="*/ 31441 w 201224"/>
              <a:gd name="connsiteY47" fmla="*/ 188648 h 201224"/>
              <a:gd name="connsiteX48" fmla="*/ 50306 w 201224"/>
              <a:gd name="connsiteY48" fmla="*/ 169783 h 201224"/>
              <a:gd name="connsiteX49" fmla="*/ 31441 w 201224"/>
              <a:gd name="connsiteY49" fmla="*/ 150919 h 201224"/>
              <a:gd name="connsiteX50" fmla="*/ 12577 w 201224"/>
              <a:gd name="connsiteY50" fmla="*/ 169783 h 201224"/>
              <a:gd name="connsiteX51" fmla="*/ 31441 w 201224"/>
              <a:gd name="connsiteY51" fmla="*/ 188648 h 201224"/>
              <a:gd name="connsiteX52" fmla="*/ 188648 w 201224"/>
              <a:gd name="connsiteY52" fmla="*/ 169783 h 201224"/>
              <a:gd name="connsiteX53" fmla="*/ 169783 w 201224"/>
              <a:gd name="connsiteY53" fmla="*/ 150919 h 201224"/>
              <a:gd name="connsiteX54" fmla="*/ 150919 w 201224"/>
              <a:gd name="connsiteY54" fmla="*/ 169783 h 201224"/>
              <a:gd name="connsiteX55" fmla="*/ 169783 w 201224"/>
              <a:gd name="connsiteY55" fmla="*/ 188648 h 201224"/>
              <a:gd name="connsiteX56" fmla="*/ 188648 w 201224"/>
              <a:gd name="connsiteY56" fmla="*/ 169783 h 201224"/>
              <a:gd name="connsiteX57" fmla="*/ 119477 w 201224"/>
              <a:gd name="connsiteY57" fmla="*/ 100612 h 201224"/>
              <a:gd name="connsiteX58" fmla="*/ 100612 w 201224"/>
              <a:gd name="connsiteY58" fmla="*/ 81748 h 201224"/>
              <a:gd name="connsiteX59" fmla="*/ 81748 w 201224"/>
              <a:gd name="connsiteY59" fmla="*/ 100612 h 201224"/>
              <a:gd name="connsiteX60" fmla="*/ 100612 w 201224"/>
              <a:gd name="connsiteY60" fmla="*/ 119477 h 201224"/>
              <a:gd name="connsiteX61" fmla="*/ 119477 w 201224"/>
              <a:gd name="connsiteY61" fmla="*/ 100612 h 201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01224" h="201224">
                <a:moveTo>
                  <a:pt x="48781" y="57674"/>
                </a:moveTo>
                <a:cubicBezTo>
                  <a:pt x="43810" y="60966"/>
                  <a:pt x="37850" y="62883"/>
                  <a:pt x="31441" y="62883"/>
                </a:cubicBezTo>
                <a:cubicBezTo>
                  <a:pt x="14077" y="62883"/>
                  <a:pt x="0" y="48806"/>
                  <a:pt x="0" y="31441"/>
                </a:cubicBezTo>
                <a:cubicBezTo>
                  <a:pt x="0" y="14077"/>
                  <a:pt x="14077" y="0"/>
                  <a:pt x="31441" y="0"/>
                </a:cubicBezTo>
                <a:cubicBezTo>
                  <a:pt x="48806" y="0"/>
                  <a:pt x="62883" y="14077"/>
                  <a:pt x="62883" y="31441"/>
                </a:cubicBezTo>
                <a:cubicBezTo>
                  <a:pt x="62883" y="37850"/>
                  <a:pt x="60966" y="43810"/>
                  <a:pt x="57674" y="48781"/>
                </a:cubicBezTo>
                <a:lnTo>
                  <a:pt x="83273" y="74380"/>
                </a:lnTo>
                <a:cubicBezTo>
                  <a:pt x="88244" y="71088"/>
                  <a:pt x="94204" y="69171"/>
                  <a:pt x="100612" y="69171"/>
                </a:cubicBezTo>
                <a:cubicBezTo>
                  <a:pt x="107020" y="69171"/>
                  <a:pt x="112981" y="71088"/>
                  <a:pt x="117952" y="74380"/>
                </a:cubicBezTo>
                <a:lnTo>
                  <a:pt x="143551" y="48781"/>
                </a:lnTo>
                <a:cubicBezTo>
                  <a:pt x="140259" y="43810"/>
                  <a:pt x="138342" y="37850"/>
                  <a:pt x="138342" y="31441"/>
                </a:cubicBezTo>
                <a:cubicBezTo>
                  <a:pt x="138342" y="14077"/>
                  <a:pt x="152419" y="0"/>
                  <a:pt x="169783" y="0"/>
                </a:cubicBezTo>
                <a:cubicBezTo>
                  <a:pt x="187148" y="0"/>
                  <a:pt x="201225" y="14077"/>
                  <a:pt x="201225" y="31441"/>
                </a:cubicBezTo>
                <a:cubicBezTo>
                  <a:pt x="201225" y="48806"/>
                  <a:pt x="187148" y="62883"/>
                  <a:pt x="169783" y="62883"/>
                </a:cubicBezTo>
                <a:cubicBezTo>
                  <a:pt x="163376" y="62883"/>
                  <a:pt x="157414" y="60966"/>
                  <a:pt x="152444" y="57674"/>
                </a:cubicBezTo>
                <a:lnTo>
                  <a:pt x="126845" y="83273"/>
                </a:lnTo>
                <a:cubicBezTo>
                  <a:pt x="130137" y="88244"/>
                  <a:pt x="132054" y="94204"/>
                  <a:pt x="132054" y="100612"/>
                </a:cubicBezTo>
                <a:cubicBezTo>
                  <a:pt x="132054" y="107020"/>
                  <a:pt x="130137" y="112981"/>
                  <a:pt x="126845" y="117952"/>
                </a:cubicBezTo>
                <a:lnTo>
                  <a:pt x="152444" y="143551"/>
                </a:lnTo>
                <a:cubicBezTo>
                  <a:pt x="157414" y="140259"/>
                  <a:pt x="163376" y="138342"/>
                  <a:pt x="169783" y="138342"/>
                </a:cubicBezTo>
                <a:cubicBezTo>
                  <a:pt x="187148" y="138342"/>
                  <a:pt x="201225" y="152419"/>
                  <a:pt x="201225" y="169783"/>
                </a:cubicBezTo>
                <a:cubicBezTo>
                  <a:pt x="201225" y="187148"/>
                  <a:pt x="187148" y="201225"/>
                  <a:pt x="169783" y="201225"/>
                </a:cubicBezTo>
                <a:cubicBezTo>
                  <a:pt x="152419" y="201225"/>
                  <a:pt x="138342" y="187148"/>
                  <a:pt x="138342" y="169783"/>
                </a:cubicBezTo>
                <a:cubicBezTo>
                  <a:pt x="138342" y="163376"/>
                  <a:pt x="140259" y="157414"/>
                  <a:pt x="143551" y="152444"/>
                </a:cubicBezTo>
                <a:lnTo>
                  <a:pt x="117952" y="126845"/>
                </a:lnTo>
                <a:cubicBezTo>
                  <a:pt x="112981" y="130137"/>
                  <a:pt x="107020" y="132054"/>
                  <a:pt x="100612" y="132054"/>
                </a:cubicBezTo>
                <a:cubicBezTo>
                  <a:pt x="94204" y="132054"/>
                  <a:pt x="88244" y="130137"/>
                  <a:pt x="83273" y="126845"/>
                </a:cubicBezTo>
                <a:lnTo>
                  <a:pt x="57674" y="152444"/>
                </a:lnTo>
                <a:cubicBezTo>
                  <a:pt x="60966" y="157414"/>
                  <a:pt x="62883" y="163376"/>
                  <a:pt x="62883" y="169783"/>
                </a:cubicBezTo>
                <a:cubicBezTo>
                  <a:pt x="62883" y="187148"/>
                  <a:pt x="48806" y="201225"/>
                  <a:pt x="31441" y="201225"/>
                </a:cubicBezTo>
                <a:cubicBezTo>
                  <a:pt x="14077" y="201225"/>
                  <a:pt x="0" y="187148"/>
                  <a:pt x="0" y="169783"/>
                </a:cubicBezTo>
                <a:cubicBezTo>
                  <a:pt x="0" y="152419"/>
                  <a:pt x="14077" y="138342"/>
                  <a:pt x="31441" y="138342"/>
                </a:cubicBezTo>
                <a:cubicBezTo>
                  <a:pt x="37850" y="138342"/>
                  <a:pt x="43810" y="140259"/>
                  <a:pt x="48781" y="143551"/>
                </a:cubicBezTo>
                <a:lnTo>
                  <a:pt x="74380" y="117952"/>
                </a:lnTo>
                <a:cubicBezTo>
                  <a:pt x="71088" y="112981"/>
                  <a:pt x="69171" y="107020"/>
                  <a:pt x="69171" y="100612"/>
                </a:cubicBezTo>
                <a:cubicBezTo>
                  <a:pt x="69171" y="94204"/>
                  <a:pt x="71088" y="88244"/>
                  <a:pt x="74380" y="83273"/>
                </a:cubicBezTo>
                <a:lnTo>
                  <a:pt x="48781" y="57674"/>
                </a:lnTo>
                <a:close/>
                <a:moveTo>
                  <a:pt x="50306" y="31441"/>
                </a:moveTo>
                <a:cubicBezTo>
                  <a:pt x="50306" y="21023"/>
                  <a:pt x="41860" y="12577"/>
                  <a:pt x="31441" y="12577"/>
                </a:cubicBezTo>
                <a:cubicBezTo>
                  <a:pt x="21023" y="12577"/>
                  <a:pt x="12577" y="21023"/>
                  <a:pt x="12577" y="31441"/>
                </a:cubicBezTo>
                <a:cubicBezTo>
                  <a:pt x="12577" y="41860"/>
                  <a:pt x="21023" y="50306"/>
                  <a:pt x="31441" y="50306"/>
                </a:cubicBezTo>
                <a:cubicBezTo>
                  <a:pt x="41860" y="50306"/>
                  <a:pt x="50306" y="41860"/>
                  <a:pt x="50306" y="31441"/>
                </a:cubicBezTo>
                <a:close/>
                <a:moveTo>
                  <a:pt x="188648" y="31441"/>
                </a:moveTo>
                <a:cubicBezTo>
                  <a:pt x="188648" y="21023"/>
                  <a:pt x="180202" y="12577"/>
                  <a:pt x="169783" y="12577"/>
                </a:cubicBezTo>
                <a:cubicBezTo>
                  <a:pt x="159365" y="12577"/>
                  <a:pt x="150919" y="21023"/>
                  <a:pt x="150919" y="31441"/>
                </a:cubicBezTo>
                <a:cubicBezTo>
                  <a:pt x="150919" y="41860"/>
                  <a:pt x="159365" y="50306"/>
                  <a:pt x="169783" y="50306"/>
                </a:cubicBezTo>
                <a:cubicBezTo>
                  <a:pt x="180202" y="50306"/>
                  <a:pt x="188648" y="41860"/>
                  <a:pt x="188648" y="31441"/>
                </a:cubicBezTo>
                <a:close/>
                <a:moveTo>
                  <a:pt x="31441" y="188648"/>
                </a:moveTo>
                <a:cubicBezTo>
                  <a:pt x="41860" y="188648"/>
                  <a:pt x="50306" y="180202"/>
                  <a:pt x="50306" y="169783"/>
                </a:cubicBezTo>
                <a:cubicBezTo>
                  <a:pt x="50306" y="159365"/>
                  <a:pt x="41860" y="150919"/>
                  <a:pt x="31441" y="150919"/>
                </a:cubicBezTo>
                <a:cubicBezTo>
                  <a:pt x="21023" y="150919"/>
                  <a:pt x="12577" y="159365"/>
                  <a:pt x="12577" y="169783"/>
                </a:cubicBezTo>
                <a:cubicBezTo>
                  <a:pt x="12577" y="180202"/>
                  <a:pt x="21023" y="188648"/>
                  <a:pt x="31441" y="188648"/>
                </a:cubicBezTo>
                <a:close/>
                <a:moveTo>
                  <a:pt x="188648" y="169783"/>
                </a:moveTo>
                <a:cubicBezTo>
                  <a:pt x="188648" y="159365"/>
                  <a:pt x="180202" y="150919"/>
                  <a:pt x="169783" y="150919"/>
                </a:cubicBezTo>
                <a:cubicBezTo>
                  <a:pt x="159365" y="150919"/>
                  <a:pt x="150919" y="159365"/>
                  <a:pt x="150919" y="169783"/>
                </a:cubicBezTo>
                <a:cubicBezTo>
                  <a:pt x="150919" y="180202"/>
                  <a:pt x="159365" y="188648"/>
                  <a:pt x="169783" y="188648"/>
                </a:cubicBezTo>
                <a:cubicBezTo>
                  <a:pt x="180202" y="188648"/>
                  <a:pt x="188648" y="180202"/>
                  <a:pt x="188648" y="169783"/>
                </a:cubicBezTo>
                <a:close/>
                <a:moveTo>
                  <a:pt x="119477" y="100612"/>
                </a:moveTo>
                <a:cubicBezTo>
                  <a:pt x="119477" y="90194"/>
                  <a:pt x="111031" y="81748"/>
                  <a:pt x="100612" y="81748"/>
                </a:cubicBezTo>
                <a:cubicBezTo>
                  <a:pt x="90194" y="81748"/>
                  <a:pt x="81748" y="90194"/>
                  <a:pt x="81748" y="100612"/>
                </a:cubicBezTo>
                <a:cubicBezTo>
                  <a:pt x="81748" y="111031"/>
                  <a:pt x="90194" y="119477"/>
                  <a:pt x="100612" y="119477"/>
                </a:cubicBezTo>
                <a:cubicBezTo>
                  <a:pt x="111031" y="119477"/>
                  <a:pt x="119477" y="111031"/>
                  <a:pt x="119477" y="100612"/>
                </a:cubicBezTo>
                <a:close/>
              </a:path>
            </a:pathLst>
          </a:custGeom>
          <a:noFill/>
          <a:ln w="15875" cap="sq">
            <a:solidFill>
              <a:srgbClr val="463668"/>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srgbClr val="FFFFFF"/>
              </a:solidFill>
              <a:latin typeface="Segoe UI"/>
            </a:endParaRPr>
          </a:p>
        </p:txBody>
      </p:sp>
      <p:sp>
        <p:nvSpPr>
          <p:cNvPr id="8" name="building_5">
            <a:extLst>
              <a:ext uri="{FF2B5EF4-FFF2-40B4-BE49-F238E27FC236}">
                <a16:creationId xmlns:a16="http://schemas.microsoft.com/office/drawing/2014/main" id="{1CBC27A7-09D8-FA25-0920-9E2AF60A6DD0}"/>
              </a:ext>
              <a:ext uri="{C183D7F6-B498-43B3-948B-1728B52AA6E4}">
                <adec:decorative xmlns:adec="http://schemas.microsoft.com/office/drawing/2017/decorative" val="1"/>
              </a:ext>
            </a:extLst>
          </p:cNvPr>
          <p:cNvSpPr>
            <a:spLocks noChangeAspect="1" noEditPoints="1"/>
          </p:cNvSpPr>
          <p:nvPr/>
        </p:nvSpPr>
        <p:spPr bwMode="auto">
          <a:xfrm>
            <a:off x="3272618" y="4278407"/>
            <a:ext cx="520128" cy="445517"/>
          </a:xfrm>
          <a:custGeom>
            <a:avLst/>
            <a:gdLst>
              <a:gd name="T0" fmla="*/ 178 w 244"/>
              <a:gd name="T1" fmla="*/ 28 h 209"/>
              <a:gd name="T2" fmla="*/ 244 w 244"/>
              <a:gd name="T3" fmla="*/ 62 h 209"/>
              <a:gd name="T4" fmla="*/ 0 w 244"/>
              <a:gd name="T5" fmla="*/ 62 h 209"/>
              <a:gd name="T6" fmla="*/ 122 w 244"/>
              <a:gd name="T7" fmla="*/ 0 h 209"/>
              <a:gd name="T8" fmla="*/ 178 w 244"/>
              <a:gd name="T9" fmla="*/ 28 h 209"/>
              <a:gd name="T10" fmla="*/ 20 w 244"/>
              <a:gd name="T11" fmla="*/ 190 h 209"/>
              <a:gd name="T12" fmla="*/ 13 w 244"/>
              <a:gd name="T13" fmla="*/ 209 h 209"/>
              <a:gd name="T14" fmla="*/ 232 w 244"/>
              <a:gd name="T15" fmla="*/ 209 h 209"/>
              <a:gd name="T16" fmla="*/ 217 w 244"/>
              <a:gd name="T17" fmla="*/ 171 h 209"/>
              <a:gd name="T18" fmla="*/ 27 w 244"/>
              <a:gd name="T19" fmla="*/ 171 h 209"/>
              <a:gd name="T20" fmla="*/ 20 w 244"/>
              <a:gd name="T21" fmla="*/ 190 h 209"/>
              <a:gd name="T22" fmla="*/ 27 w 244"/>
              <a:gd name="T23" fmla="*/ 171 h 209"/>
              <a:gd name="T24" fmla="*/ 27 w 244"/>
              <a:gd name="T25" fmla="*/ 62 h 209"/>
              <a:gd name="T26" fmla="*/ 217 w 244"/>
              <a:gd name="T27" fmla="*/ 171 h 209"/>
              <a:gd name="T28" fmla="*/ 217 w 244"/>
              <a:gd name="T29" fmla="*/ 62 h 209"/>
              <a:gd name="T30" fmla="*/ 185 w 244"/>
              <a:gd name="T31" fmla="*/ 171 h 209"/>
              <a:gd name="T32" fmla="*/ 185 w 244"/>
              <a:gd name="T33" fmla="*/ 62 h 209"/>
              <a:gd name="T34" fmla="*/ 154 w 244"/>
              <a:gd name="T35" fmla="*/ 171 h 209"/>
              <a:gd name="T36" fmla="*/ 154 w 244"/>
              <a:gd name="T37" fmla="*/ 62 h 209"/>
              <a:gd name="T38" fmla="*/ 122 w 244"/>
              <a:gd name="T39" fmla="*/ 171 h 209"/>
              <a:gd name="T40" fmla="*/ 122 w 244"/>
              <a:gd name="T41" fmla="*/ 62 h 209"/>
              <a:gd name="T42" fmla="*/ 90 w 244"/>
              <a:gd name="T43" fmla="*/ 171 h 209"/>
              <a:gd name="T44" fmla="*/ 90 w 244"/>
              <a:gd name="T45" fmla="*/ 62 h 209"/>
              <a:gd name="T46" fmla="*/ 59 w 244"/>
              <a:gd name="T47" fmla="*/ 171 h 209"/>
              <a:gd name="T48" fmla="*/ 59 w 244"/>
              <a:gd name="T49" fmla="*/ 6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4" h="209">
                <a:moveTo>
                  <a:pt x="178" y="28"/>
                </a:moveTo>
                <a:lnTo>
                  <a:pt x="244" y="62"/>
                </a:lnTo>
                <a:lnTo>
                  <a:pt x="0" y="62"/>
                </a:lnTo>
                <a:lnTo>
                  <a:pt x="122" y="0"/>
                </a:lnTo>
                <a:lnTo>
                  <a:pt x="178" y="28"/>
                </a:lnTo>
                <a:moveTo>
                  <a:pt x="20" y="190"/>
                </a:moveTo>
                <a:lnTo>
                  <a:pt x="13" y="209"/>
                </a:lnTo>
                <a:lnTo>
                  <a:pt x="232" y="209"/>
                </a:lnTo>
                <a:lnTo>
                  <a:pt x="217" y="171"/>
                </a:lnTo>
                <a:lnTo>
                  <a:pt x="27" y="171"/>
                </a:lnTo>
                <a:lnTo>
                  <a:pt x="20" y="190"/>
                </a:lnTo>
                <a:moveTo>
                  <a:pt x="27" y="171"/>
                </a:moveTo>
                <a:lnTo>
                  <a:pt x="27" y="62"/>
                </a:lnTo>
                <a:moveTo>
                  <a:pt x="217" y="171"/>
                </a:moveTo>
                <a:lnTo>
                  <a:pt x="217" y="62"/>
                </a:lnTo>
                <a:moveTo>
                  <a:pt x="185" y="171"/>
                </a:moveTo>
                <a:lnTo>
                  <a:pt x="185" y="62"/>
                </a:lnTo>
                <a:moveTo>
                  <a:pt x="154" y="171"/>
                </a:moveTo>
                <a:lnTo>
                  <a:pt x="154" y="62"/>
                </a:lnTo>
                <a:moveTo>
                  <a:pt x="122" y="171"/>
                </a:moveTo>
                <a:lnTo>
                  <a:pt x="122" y="62"/>
                </a:lnTo>
                <a:moveTo>
                  <a:pt x="90" y="171"/>
                </a:moveTo>
                <a:lnTo>
                  <a:pt x="90" y="62"/>
                </a:lnTo>
                <a:moveTo>
                  <a:pt x="59" y="171"/>
                </a:moveTo>
                <a:lnTo>
                  <a:pt x="59" y="62"/>
                </a:lnTo>
              </a:path>
            </a:pathLst>
          </a:custGeom>
          <a:noFill/>
          <a:ln w="15875" cap="flat">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gradFill>
                <a:gsLst>
                  <a:gs pos="0">
                    <a:srgbClr val="505050"/>
                  </a:gs>
                  <a:gs pos="100000">
                    <a:srgbClr val="505050"/>
                  </a:gs>
                </a:gsLst>
              </a:gradFill>
              <a:effectLst/>
              <a:uLnTx/>
              <a:uFillTx/>
              <a:latin typeface="Segoe UI"/>
              <a:ea typeface="+mn-ea"/>
              <a:cs typeface="+mn-cs"/>
            </a:endParaRPr>
          </a:p>
        </p:txBody>
      </p:sp>
      <p:sp>
        <p:nvSpPr>
          <p:cNvPr id="17" name="people_12">
            <a:extLst>
              <a:ext uri="{FF2B5EF4-FFF2-40B4-BE49-F238E27FC236}">
                <a16:creationId xmlns:a16="http://schemas.microsoft.com/office/drawing/2014/main" id="{5AE877C8-B287-E984-D8BE-7D321BA5519B}"/>
              </a:ext>
              <a:ext uri="{C183D7F6-B498-43B3-948B-1728B52AA6E4}">
                <adec:decorative xmlns:adec="http://schemas.microsoft.com/office/drawing/2017/decorative" val="1"/>
              </a:ext>
            </a:extLst>
          </p:cNvPr>
          <p:cNvSpPr>
            <a:spLocks noChangeAspect="1" noEditPoints="1"/>
          </p:cNvSpPr>
          <p:nvPr/>
        </p:nvSpPr>
        <p:spPr bwMode="auto">
          <a:xfrm>
            <a:off x="1534006" y="4294089"/>
            <a:ext cx="547898" cy="467453"/>
          </a:xfrm>
          <a:custGeom>
            <a:avLst/>
            <a:gdLst>
              <a:gd name="T0" fmla="*/ 110 w 349"/>
              <a:gd name="T1" fmla="*/ 142 h 296"/>
              <a:gd name="T2" fmla="*/ 174 w 349"/>
              <a:gd name="T3" fmla="*/ 78 h 296"/>
              <a:gd name="T4" fmla="*/ 238 w 349"/>
              <a:gd name="T5" fmla="*/ 142 h 296"/>
              <a:gd name="T6" fmla="*/ 174 w 349"/>
              <a:gd name="T7" fmla="*/ 206 h 296"/>
              <a:gd name="T8" fmla="*/ 110 w 349"/>
              <a:gd name="T9" fmla="*/ 142 h 296"/>
              <a:gd name="T10" fmla="*/ 264 w 349"/>
              <a:gd name="T11" fmla="*/ 296 h 296"/>
              <a:gd name="T12" fmla="*/ 174 w 349"/>
              <a:gd name="T13" fmla="*/ 207 h 296"/>
              <a:gd name="T14" fmla="*/ 85 w 349"/>
              <a:gd name="T15" fmla="*/ 296 h 296"/>
              <a:gd name="T16" fmla="*/ 56 w 349"/>
              <a:gd name="T17" fmla="*/ 80 h 296"/>
              <a:gd name="T18" fmla="*/ 96 w 349"/>
              <a:gd name="T19" fmla="*/ 40 h 296"/>
              <a:gd name="T20" fmla="*/ 56 w 349"/>
              <a:gd name="T21" fmla="*/ 0 h 296"/>
              <a:gd name="T22" fmla="*/ 16 w 349"/>
              <a:gd name="T23" fmla="*/ 40 h 296"/>
              <a:gd name="T24" fmla="*/ 56 w 349"/>
              <a:gd name="T25" fmla="*/ 80 h 296"/>
              <a:gd name="T26" fmla="*/ 111 w 349"/>
              <a:gd name="T27" fmla="*/ 136 h 296"/>
              <a:gd name="T28" fmla="*/ 56 w 349"/>
              <a:gd name="T29" fmla="*/ 81 h 296"/>
              <a:gd name="T30" fmla="*/ 0 w 349"/>
              <a:gd name="T31" fmla="*/ 136 h 296"/>
              <a:gd name="T32" fmla="*/ 293 w 349"/>
              <a:gd name="T33" fmla="*/ 80 h 296"/>
              <a:gd name="T34" fmla="*/ 333 w 349"/>
              <a:gd name="T35" fmla="*/ 40 h 296"/>
              <a:gd name="T36" fmla="*/ 293 w 349"/>
              <a:gd name="T37" fmla="*/ 0 h 296"/>
              <a:gd name="T38" fmla="*/ 253 w 349"/>
              <a:gd name="T39" fmla="*/ 40 h 296"/>
              <a:gd name="T40" fmla="*/ 293 w 349"/>
              <a:gd name="T41" fmla="*/ 80 h 296"/>
              <a:gd name="T42" fmla="*/ 349 w 349"/>
              <a:gd name="T43" fmla="*/ 136 h 296"/>
              <a:gd name="T44" fmla="*/ 293 w 349"/>
              <a:gd name="T45" fmla="*/ 81 h 296"/>
              <a:gd name="T46" fmla="*/ 237 w 349"/>
              <a:gd name="T47" fmla="*/ 13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9" h="296">
                <a:moveTo>
                  <a:pt x="110" y="142"/>
                </a:moveTo>
                <a:cubicBezTo>
                  <a:pt x="110" y="107"/>
                  <a:pt x="139" y="78"/>
                  <a:pt x="174" y="78"/>
                </a:cubicBezTo>
                <a:cubicBezTo>
                  <a:pt x="210" y="78"/>
                  <a:pt x="238" y="107"/>
                  <a:pt x="238" y="142"/>
                </a:cubicBezTo>
                <a:cubicBezTo>
                  <a:pt x="238" y="177"/>
                  <a:pt x="210" y="206"/>
                  <a:pt x="174" y="206"/>
                </a:cubicBezTo>
                <a:cubicBezTo>
                  <a:pt x="139" y="206"/>
                  <a:pt x="110" y="177"/>
                  <a:pt x="110" y="142"/>
                </a:cubicBezTo>
                <a:close/>
                <a:moveTo>
                  <a:pt x="264" y="296"/>
                </a:moveTo>
                <a:cubicBezTo>
                  <a:pt x="264" y="247"/>
                  <a:pt x="224" y="207"/>
                  <a:pt x="174" y="207"/>
                </a:cubicBezTo>
                <a:cubicBezTo>
                  <a:pt x="125" y="207"/>
                  <a:pt x="85" y="247"/>
                  <a:pt x="85" y="296"/>
                </a:cubicBezTo>
                <a:moveTo>
                  <a:pt x="56" y="80"/>
                </a:moveTo>
                <a:cubicBezTo>
                  <a:pt x="78" y="80"/>
                  <a:pt x="96" y="62"/>
                  <a:pt x="96" y="40"/>
                </a:cubicBezTo>
                <a:cubicBezTo>
                  <a:pt x="96" y="18"/>
                  <a:pt x="78" y="0"/>
                  <a:pt x="56" y="0"/>
                </a:cubicBezTo>
                <a:cubicBezTo>
                  <a:pt x="34" y="0"/>
                  <a:pt x="16" y="18"/>
                  <a:pt x="16" y="40"/>
                </a:cubicBezTo>
                <a:cubicBezTo>
                  <a:pt x="16" y="62"/>
                  <a:pt x="34" y="80"/>
                  <a:pt x="56" y="80"/>
                </a:cubicBezTo>
                <a:close/>
                <a:moveTo>
                  <a:pt x="111" y="136"/>
                </a:moveTo>
                <a:cubicBezTo>
                  <a:pt x="111" y="106"/>
                  <a:pt x="86" y="81"/>
                  <a:pt x="56" y="81"/>
                </a:cubicBezTo>
                <a:cubicBezTo>
                  <a:pt x="25" y="81"/>
                  <a:pt x="0" y="106"/>
                  <a:pt x="0" y="136"/>
                </a:cubicBezTo>
                <a:moveTo>
                  <a:pt x="293" y="80"/>
                </a:moveTo>
                <a:cubicBezTo>
                  <a:pt x="315" y="80"/>
                  <a:pt x="333" y="62"/>
                  <a:pt x="333" y="40"/>
                </a:cubicBezTo>
                <a:cubicBezTo>
                  <a:pt x="333" y="18"/>
                  <a:pt x="315" y="0"/>
                  <a:pt x="293" y="0"/>
                </a:cubicBezTo>
                <a:cubicBezTo>
                  <a:pt x="271" y="0"/>
                  <a:pt x="253" y="18"/>
                  <a:pt x="253" y="40"/>
                </a:cubicBezTo>
                <a:cubicBezTo>
                  <a:pt x="253" y="62"/>
                  <a:pt x="271" y="80"/>
                  <a:pt x="293" y="80"/>
                </a:cubicBezTo>
                <a:close/>
                <a:moveTo>
                  <a:pt x="349" y="136"/>
                </a:moveTo>
                <a:cubicBezTo>
                  <a:pt x="349" y="106"/>
                  <a:pt x="324" y="81"/>
                  <a:pt x="293" y="81"/>
                </a:cubicBezTo>
                <a:cubicBezTo>
                  <a:pt x="262" y="81"/>
                  <a:pt x="237" y="106"/>
                  <a:pt x="237" y="136"/>
                </a:cubicBezTo>
              </a:path>
            </a:pathLst>
          </a:custGeom>
          <a:noFill/>
          <a:ln w="15875" cap="sq">
            <a:solidFill>
              <a:srgbClr val="463668"/>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1A1A1A"/>
              </a:solidFill>
              <a:effectLst/>
              <a:uLnTx/>
              <a:uFillTx/>
              <a:latin typeface="Segoe UI"/>
              <a:ea typeface="+mn-ea"/>
              <a:cs typeface="+mn-cs"/>
            </a:endParaRPr>
          </a:p>
        </p:txBody>
      </p:sp>
      <p:sp>
        <p:nvSpPr>
          <p:cNvPr id="20" name="Beaker_F196">
            <a:extLst>
              <a:ext uri="{FF2B5EF4-FFF2-40B4-BE49-F238E27FC236}">
                <a16:creationId xmlns:a16="http://schemas.microsoft.com/office/drawing/2014/main" id="{AA46256B-1F4E-8E1C-61DF-A7B4BE1E97A0}"/>
              </a:ext>
              <a:ext uri="{C183D7F6-B498-43B3-948B-1728B52AA6E4}">
                <adec:decorative xmlns:adec="http://schemas.microsoft.com/office/drawing/2017/decorative" val="1"/>
              </a:ext>
            </a:extLst>
          </p:cNvPr>
          <p:cNvSpPr>
            <a:spLocks noChangeAspect="1" noEditPoints="1"/>
          </p:cNvSpPr>
          <p:nvPr/>
        </p:nvSpPr>
        <p:spPr bwMode="auto">
          <a:xfrm>
            <a:off x="8597291" y="4278120"/>
            <a:ext cx="378812" cy="437695"/>
          </a:xfrm>
          <a:custGeom>
            <a:avLst/>
            <a:gdLst>
              <a:gd name="T0" fmla="*/ 2433 w 3250"/>
              <a:gd name="T1" fmla="*/ 2127 h 3754"/>
              <a:gd name="T2" fmla="*/ 1894 w 3250"/>
              <a:gd name="T3" fmla="*/ 2002 h 3754"/>
              <a:gd name="T4" fmla="*/ 1355 w 3250"/>
              <a:gd name="T5" fmla="*/ 2252 h 3754"/>
              <a:gd name="T6" fmla="*/ 817 w 3250"/>
              <a:gd name="T7" fmla="*/ 2127 h 3754"/>
              <a:gd name="T8" fmla="*/ 874 w 3250"/>
              <a:gd name="T9" fmla="*/ 0 h 3754"/>
              <a:gd name="T10" fmla="*/ 1249 w 3250"/>
              <a:gd name="T11" fmla="*/ 0 h 3754"/>
              <a:gd name="T12" fmla="*/ 1249 w 3250"/>
              <a:gd name="T13" fmla="*/ 1306 h 3754"/>
              <a:gd name="T14" fmla="*/ 1213 w 3250"/>
              <a:gd name="T15" fmla="*/ 1437 h 3754"/>
              <a:gd name="T16" fmla="*/ 100 w 3250"/>
              <a:gd name="T17" fmla="*/ 3375 h 3754"/>
              <a:gd name="T18" fmla="*/ 315 w 3250"/>
              <a:gd name="T19" fmla="*/ 3754 h 3754"/>
              <a:gd name="T20" fmla="*/ 2936 w 3250"/>
              <a:gd name="T21" fmla="*/ 3754 h 3754"/>
              <a:gd name="T22" fmla="*/ 3150 w 3250"/>
              <a:gd name="T23" fmla="*/ 3376 h 3754"/>
              <a:gd name="T24" fmla="*/ 2037 w 3250"/>
              <a:gd name="T25" fmla="*/ 1437 h 3754"/>
              <a:gd name="T26" fmla="*/ 2000 w 3250"/>
              <a:gd name="T27" fmla="*/ 1306 h 3754"/>
              <a:gd name="T28" fmla="*/ 2000 w 3250"/>
              <a:gd name="T29" fmla="*/ 0 h 3754"/>
              <a:gd name="T30" fmla="*/ 2376 w 3250"/>
              <a:gd name="T31" fmla="*/ 0 h 3754"/>
              <a:gd name="T32" fmla="*/ 874 w 3250"/>
              <a:gd name="T33" fmla="*/ 3254 h 3754"/>
              <a:gd name="T34" fmla="*/ 1124 w 3250"/>
              <a:gd name="T35" fmla="*/ 3254 h 3754"/>
              <a:gd name="T36" fmla="*/ 1375 w 3250"/>
              <a:gd name="T37" fmla="*/ 2905 h 3754"/>
              <a:gd name="T38" fmla="*/ 1625 w 3250"/>
              <a:gd name="T39" fmla="*/ 2905 h 3754"/>
              <a:gd name="T40" fmla="*/ 874 w 3250"/>
              <a:gd name="T41" fmla="*/ 2601 h 3754"/>
              <a:gd name="T42" fmla="*/ 1124 w 3250"/>
              <a:gd name="T43" fmla="*/ 2601 h 3754"/>
              <a:gd name="T44" fmla="*/ 1875 w 3250"/>
              <a:gd name="T45" fmla="*/ 2655 h 3754"/>
              <a:gd name="T46" fmla="*/ 2125 w 3250"/>
              <a:gd name="T47" fmla="*/ 2655 h 3754"/>
              <a:gd name="T48" fmla="*/ 2376 w 3250"/>
              <a:gd name="T49" fmla="*/ 3254 h 3754"/>
              <a:gd name="T50" fmla="*/ 2626 w 3250"/>
              <a:gd name="T51" fmla="*/ 3254 h 3754"/>
              <a:gd name="T52" fmla="*/ 1625 w 3250"/>
              <a:gd name="T53" fmla="*/ 3375 h 3754"/>
              <a:gd name="T54" fmla="*/ 1875 w 3250"/>
              <a:gd name="T55" fmla="*/ 3375 h 3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50" h="3754">
                <a:moveTo>
                  <a:pt x="2433" y="2127"/>
                </a:moveTo>
                <a:cubicBezTo>
                  <a:pt x="2433" y="2127"/>
                  <a:pt x="2164" y="2002"/>
                  <a:pt x="1894" y="2002"/>
                </a:cubicBezTo>
                <a:cubicBezTo>
                  <a:pt x="1625" y="2002"/>
                  <a:pt x="1625" y="2252"/>
                  <a:pt x="1355" y="2252"/>
                </a:cubicBezTo>
                <a:cubicBezTo>
                  <a:pt x="1086" y="2252"/>
                  <a:pt x="817" y="2127"/>
                  <a:pt x="817" y="2127"/>
                </a:cubicBezTo>
                <a:moveTo>
                  <a:pt x="874" y="0"/>
                </a:moveTo>
                <a:cubicBezTo>
                  <a:pt x="1249" y="0"/>
                  <a:pt x="1249" y="0"/>
                  <a:pt x="1249" y="0"/>
                </a:cubicBezTo>
                <a:cubicBezTo>
                  <a:pt x="1249" y="1306"/>
                  <a:pt x="1249" y="1306"/>
                  <a:pt x="1249" y="1306"/>
                </a:cubicBezTo>
                <a:cubicBezTo>
                  <a:pt x="1249" y="1352"/>
                  <a:pt x="1237" y="1397"/>
                  <a:pt x="1213" y="1437"/>
                </a:cubicBezTo>
                <a:cubicBezTo>
                  <a:pt x="100" y="3375"/>
                  <a:pt x="100" y="3375"/>
                  <a:pt x="100" y="3375"/>
                </a:cubicBezTo>
                <a:cubicBezTo>
                  <a:pt x="0" y="3542"/>
                  <a:pt x="120" y="3754"/>
                  <a:pt x="315" y="3754"/>
                </a:cubicBezTo>
                <a:cubicBezTo>
                  <a:pt x="2936" y="3754"/>
                  <a:pt x="2936" y="3754"/>
                  <a:pt x="2936" y="3754"/>
                </a:cubicBezTo>
                <a:cubicBezTo>
                  <a:pt x="3130" y="3754"/>
                  <a:pt x="3250" y="3543"/>
                  <a:pt x="3150" y="3376"/>
                </a:cubicBezTo>
                <a:cubicBezTo>
                  <a:pt x="2037" y="1437"/>
                  <a:pt x="2037" y="1437"/>
                  <a:pt x="2037" y="1437"/>
                </a:cubicBezTo>
                <a:cubicBezTo>
                  <a:pt x="2013" y="1397"/>
                  <a:pt x="2000" y="1352"/>
                  <a:pt x="2000" y="1306"/>
                </a:cubicBezTo>
                <a:cubicBezTo>
                  <a:pt x="2000" y="0"/>
                  <a:pt x="2000" y="0"/>
                  <a:pt x="2000" y="0"/>
                </a:cubicBezTo>
                <a:cubicBezTo>
                  <a:pt x="2376" y="0"/>
                  <a:pt x="2376" y="0"/>
                  <a:pt x="2376" y="0"/>
                </a:cubicBezTo>
                <a:moveTo>
                  <a:pt x="874" y="3254"/>
                </a:moveTo>
                <a:cubicBezTo>
                  <a:pt x="1124" y="3254"/>
                  <a:pt x="1124" y="3254"/>
                  <a:pt x="1124" y="3254"/>
                </a:cubicBezTo>
                <a:moveTo>
                  <a:pt x="1375" y="2905"/>
                </a:moveTo>
                <a:cubicBezTo>
                  <a:pt x="1625" y="2905"/>
                  <a:pt x="1625" y="2905"/>
                  <a:pt x="1625" y="2905"/>
                </a:cubicBezTo>
                <a:moveTo>
                  <a:pt x="874" y="2601"/>
                </a:moveTo>
                <a:cubicBezTo>
                  <a:pt x="1124" y="2601"/>
                  <a:pt x="1124" y="2601"/>
                  <a:pt x="1124" y="2601"/>
                </a:cubicBezTo>
                <a:moveTo>
                  <a:pt x="1875" y="2655"/>
                </a:moveTo>
                <a:cubicBezTo>
                  <a:pt x="2125" y="2655"/>
                  <a:pt x="2125" y="2655"/>
                  <a:pt x="2125" y="2655"/>
                </a:cubicBezTo>
                <a:moveTo>
                  <a:pt x="2376" y="3254"/>
                </a:moveTo>
                <a:cubicBezTo>
                  <a:pt x="2626" y="3254"/>
                  <a:pt x="2626" y="3254"/>
                  <a:pt x="2626" y="3254"/>
                </a:cubicBezTo>
                <a:moveTo>
                  <a:pt x="1625" y="3375"/>
                </a:moveTo>
                <a:cubicBezTo>
                  <a:pt x="1875" y="3375"/>
                  <a:pt x="1875" y="3375"/>
                  <a:pt x="1875" y="3375"/>
                </a:cubicBezTo>
              </a:path>
            </a:pathLst>
          </a:custGeom>
          <a:noFill/>
          <a:ln w="15875" cap="sq">
            <a:solidFill>
              <a:srgbClr val="463668"/>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FFFFFF"/>
              </a:solidFill>
              <a:effectLst/>
              <a:uLnTx/>
              <a:uFillTx/>
              <a:latin typeface="Segoe UI"/>
              <a:ea typeface="+mn-ea"/>
              <a:cs typeface="+mn-cs"/>
            </a:endParaRPr>
          </a:p>
        </p:txBody>
      </p:sp>
      <p:sp>
        <p:nvSpPr>
          <p:cNvPr id="12" name="people_12">
            <a:extLst>
              <a:ext uri="{FF2B5EF4-FFF2-40B4-BE49-F238E27FC236}">
                <a16:creationId xmlns:a16="http://schemas.microsoft.com/office/drawing/2014/main" id="{1AAC56F5-48A4-EE22-300F-19091245960A}"/>
              </a:ext>
              <a:ext uri="{C183D7F6-B498-43B3-948B-1728B52AA6E4}">
                <adec:decorative xmlns:adec="http://schemas.microsoft.com/office/drawing/2017/decorative" val="1"/>
              </a:ext>
            </a:extLst>
          </p:cNvPr>
          <p:cNvSpPr>
            <a:spLocks noChangeAspect="1" noEditPoints="1"/>
          </p:cNvSpPr>
          <p:nvPr/>
        </p:nvSpPr>
        <p:spPr bwMode="auto">
          <a:xfrm>
            <a:off x="5059514" y="4318861"/>
            <a:ext cx="498089" cy="424957"/>
          </a:xfrm>
          <a:custGeom>
            <a:avLst/>
            <a:gdLst>
              <a:gd name="T0" fmla="*/ 110 w 349"/>
              <a:gd name="T1" fmla="*/ 142 h 296"/>
              <a:gd name="T2" fmla="*/ 174 w 349"/>
              <a:gd name="T3" fmla="*/ 78 h 296"/>
              <a:gd name="T4" fmla="*/ 238 w 349"/>
              <a:gd name="T5" fmla="*/ 142 h 296"/>
              <a:gd name="T6" fmla="*/ 174 w 349"/>
              <a:gd name="T7" fmla="*/ 206 h 296"/>
              <a:gd name="T8" fmla="*/ 110 w 349"/>
              <a:gd name="T9" fmla="*/ 142 h 296"/>
              <a:gd name="T10" fmla="*/ 264 w 349"/>
              <a:gd name="T11" fmla="*/ 296 h 296"/>
              <a:gd name="T12" fmla="*/ 174 w 349"/>
              <a:gd name="T13" fmla="*/ 207 h 296"/>
              <a:gd name="T14" fmla="*/ 85 w 349"/>
              <a:gd name="T15" fmla="*/ 296 h 296"/>
              <a:gd name="T16" fmla="*/ 56 w 349"/>
              <a:gd name="T17" fmla="*/ 80 h 296"/>
              <a:gd name="T18" fmla="*/ 96 w 349"/>
              <a:gd name="T19" fmla="*/ 40 h 296"/>
              <a:gd name="T20" fmla="*/ 56 w 349"/>
              <a:gd name="T21" fmla="*/ 0 h 296"/>
              <a:gd name="T22" fmla="*/ 16 w 349"/>
              <a:gd name="T23" fmla="*/ 40 h 296"/>
              <a:gd name="T24" fmla="*/ 56 w 349"/>
              <a:gd name="T25" fmla="*/ 80 h 296"/>
              <a:gd name="T26" fmla="*/ 111 w 349"/>
              <a:gd name="T27" fmla="*/ 136 h 296"/>
              <a:gd name="T28" fmla="*/ 56 w 349"/>
              <a:gd name="T29" fmla="*/ 81 h 296"/>
              <a:gd name="T30" fmla="*/ 0 w 349"/>
              <a:gd name="T31" fmla="*/ 136 h 296"/>
              <a:gd name="T32" fmla="*/ 293 w 349"/>
              <a:gd name="T33" fmla="*/ 80 h 296"/>
              <a:gd name="T34" fmla="*/ 333 w 349"/>
              <a:gd name="T35" fmla="*/ 40 h 296"/>
              <a:gd name="T36" fmla="*/ 293 w 349"/>
              <a:gd name="T37" fmla="*/ 0 h 296"/>
              <a:gd name="T38" fmla="*/ 253 w 349"/>
              <a:gd name="T39" fmla="*/ 40 h 296"/>
              <a:gd name="T40" fmla="*/ 293 w 349"/>
              <a:gd name="T41" fmla="*/ 80 h 296"/>
              <a:gd name="T42" fmla="*/ 349 w 349"/>
              <a:gd name="T43" fmla="*/ 136 h 296"/>
              <a:gd name="T44" fmla="*/ 293 w 349"/>
              <a:gd name="T45" fmla="*/ 81 h 296"/>
              <a:gd name="T46" fmla="*/ 237 w 349"/>
              <a:gd name="T47" fmla="*/ 13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9" h="296">
                <a:moveTo>
                  <a:pt x="110" y="142"/>
                </a:moveTo>
                <a:cubicBezTo>
                  <a:pt x="110" y="107"/>
                  <a:pt x="139" y="78"/>
                  <a:pt x="174" y="78"/>
                </a:cubicBezTo>
                <a:cubicBezTo>
                  <a:pt x="210" y="78"/>
                  <a:pt x="238" y="107"/>
                  <a:pt x="238" y="142"/>
                </a:cubicBezTo>
                <a:cubicBezTo>
                  <a:pt x="238" y="177"/>
                  <a:pt x="210" y="206"/>
                  <a:pt x="174" y="206"/>
                </a:cubicBezTo>
                <a:cubicBezTo>
                  <a:pt x="139" y="206"/>
                  <a:pt x="110" y="177"/>
                  <a:pt x="110" y="142"/>
                </a:cubicBezTo>
                <a:close/>
                <a:moveTo>
                  <a:pt x="264" y="296"/>
                </a:moveTo>
                <a:cubicBezTo>
                  <a:pt x="264" y="247"/>
                  <a:pt x="224" y="207"/>
                  <a:pt x="174" y="207"/>
                </a:cubicBezTo>
                <a:cubicBezTo>
                  <a:pt x="125" y="207"/>
                  <a:pt x="85" y="247"/>
                  <a:pt x="85" y="296"/>
                </a:cubicBezTo>
                <a:moveTo>
                  <a:pt x="56" y="80"/>
                </a:moveTo>
                <a:cubicBezTo>
                  <a:pt x="78" y="80"/>
                  <a:pt x="96" y="62"/>
                  <a:pt x="96" y="40"/>
                </a:cubicBezTo>
                <a:cubicBezTo>
                  <a:pt x="96" y="18"/>
                  <a:pt x="78" y="0"/>
                  <a:pt x="56" y="0"/>
                </a:cubicBezTo>
                <a:cubicBezTo>
                  <a:pt x="34" y="0"/>
                  <a:pt x="16" y="18"/>
                  <a:pt x="16" y="40"/>
                </a:cubicBezTo>
                <a:cubicBezTo>
                  <a:pt x="16" y="62"/>
                  <a:pt x="34" y="80"/>
                  <a:pt x="56" y="80"/>
                </a:cubicBezTo>
                <a:close/>
                <a:moveTo>
                  <a:pt x="111" y="136"/>
                </a:moveTo>
                <a:cubicBezTo>
                  <a:pt x="111" y="106"/>
                  <a:pt x="86" y="81"/>
                  <a:pt x="56" y="81"/>
                </a:cubicBezTo>
                <a:cubicBezTo>
                  <a:pt x="25" y="81"/>
                  <a:pt x="0" y="106"/>
                  <a:pt x="0" y="136"/>
                </a:cubicBezTo>
                <a:moveTo>
                  <a:pt x="293" y="80"/>
                </a:moveTo>
                <a:cubicBezTo>
                  <a:pt x="315" y="80"/>
                  <a:pt x="333" y="62"/>
                  <a:pt x="333" y="40"/>
                </a:cubicBezTo>
                <a:cubicBezTo>
                  <a:pt x="333" y="18"/>
                  <a:pt x="315" y="0"/>
                  <a:pt x="293" y="0"/>
                </a:cubicBezTo>
                <a:cubicBezTo>
                  <a:pt x="271" y="0"/>
                  <a:pt x="253" y="18"/>
                  <a:pt x="253" y="40"/>
                </a:cubicBezTo>
                <a:cubicBezTo>
                  <a:pt x="253" y="62"/>
                  <a:pt x="271" y="80"/>
                  <a:pt x="293" y="80"/>
                </a:cubicBezTo>
                <a:close/>
                <a:moveTo>
                  <a:pt x="349" y="136"/>
                </a:moveTo>
                <a:cubicBezTo>
                  <a:pt x="349" y="106"/>
                  <a:pt x="324" y="81"/>
                  <a:pt x="293" y="81"/>
                </a:cubicBezTo>
                <a:cubicBezTo>
                  <a:pt x="262" y="81"/>
                  <a:pt x="237" y="106"/>
                  <a:pt x="237" y="136"/>
                </a:cubicBezTo>
              </a:path>
            </a:pathLst>
          </a:custGeom>
          <a:noFill/>
          <a:ln w="15875" cap="sq">
            <a:solidFill>
              <a:srgbClr val="463668"/>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1A1A1A"/>
              </a:solidFill>
              <a:effectLst/>
              <a:uLnTx/>
              <a:uFillTx/>
              <a:latin typeface="Segoe UI"/>
              <a:ea typeface="+mn-ea"/>
              <a:cs typeface="+mn-cs"/>
            </a:endParaRPr>
          </a:p>
        </p:txBody>
      </p:sp>
      <p:sp>
        <p:nvSpPr>
          <p:cNvPr id="36" name="tool" title="Icon of a skrewdriver and wrench">
            <a:extLst>
              <a:ext uri="{FF2B5EF4-FFF2-40B4-BE49-F238E27FC236}">
                <a16:creationId xmlns:a16="http://schemas.microsoft.com/office/drawing/2014/main" id="{C2945562-0946-68A3-5C40-39D030286A7A}"/>
              </a:ext>
            </a:extLst>
          </p:cNvPr>
          <p:cNvSpPr>
            <a:spLocks noChangeAspect="1" noEditPoints="1"/>
          </p:cNvSpPr>
          <p:nvPr/>
        </p:nvSpPr>
        <p:spPr bwMode="auto">
          <a:xfrm>
            <a:off x="6864034" y="4279997"/>
            <a:ext cx="345610" cy="486827"/>
          </a:xfrm>
          <a:custGeom>
            <a:avLst/>
            <a:gdLst>
              <a:gd name="T0" fmla="*/ 196 w 256"/>
              <a:gd name="T1" fmla="*/ 0 h 360"/>
              <a:gd name="T2" fmla="*/ 256 w 256"/>
              <a:gd name="T3" fmla="*/ 60 h 360"/>
              <a:gd name="T4" fmla="*/ 230 w 256"/>
              <a:gd name="T5" fmla="*/ 110 h 360"/>
              <a:gd name="T6" fmla="*/ 222 w 256"/>
              <a:gd name="T7" fmla="*/ 114 h 360"/>
              <a:gd name="T8" fmla="*/ 222 w 256"/>
              <a:gd name="T9" fmla="*/ 334 h 360"/>
              <a:gd name="T10" fmla="*/ 196 w 256"/>
              <a:gd name="T11" fmla="*/ 360 h 360"/>
              <a:gd name="T12" fmla="*/ 170 w 256"/>
              <a:gd name="T13" fmla="*/ 334 h 360"/>
              <a:gd name="T14" fmla="*/ 170 w 256"/>
              <a:gd name="T15" fmla="*/ 114 h 360"/>
              <a:gd name="T16" fmla="*/ 162 w 256"/>
              <a:gd name="T17" fmla="*/ 110 h 360"/>
              <a:gd name="T18" fmla="*/ 136 w 256"/>
              <a:gd name="T19" fmla="*/ 60 h 360"/>
              <a:gd name="T20" fmla="*/ 196 w 256"/>
              <a:gd name="T21" fmla="*/ 0 h 360"/>
              <a:gd name="T22" fmla="*/ 0 w 256"/>
              <a:gd name="T23" fmla="*/ 193 h 360"/>
              <a:gd name="T24" fmla="*/ 0 w 256"/>
              <a:gd name="T25" fmla="*/ 219 h 360"/>
              <a:gd name="T26" fmla="*/ 0 w 256"/>
              <a:gd name="T27" fmla="*/ 287 h 360"/>
              <a:gd name="T28" fmla="*/ 0 w 256"/>
              <a:gd name="T29" fmla="*/ 334 h 360"/>
              <a:gd name="T30" fmla="*/ 26 w 256"/>
              <a:gd name="T31" fmla="*/ 360 h 360"/>
              <a:gd name="T32" fmla="*/ 53 w 256"/>
              <a:gd name="T33" fmla="*/ 334 h 360"/>
              <a:gd name="T34" fmla="*/ 53 w 256"/>
              <a:gd name="T35" fmla="*/ 287 h 360"/>
              <a:gd name="T36" fmla="*/ 53 w 256"/>
              <a:gd name="T37" fmla="*/ 219 h 360"/>
              <a:gd name="T38" fmla="*/ 53 w 256"/>
              <a:gd name="T39" fmla="*/ 193 h 360"/>
              <a:gd name="T40" fmla="*/ 26 w 256"/>
              <a:gd name="T41" fmla="*/ 193 h 360"/>
              <a:gd name="T42" fmla="*/ 0 w 256"/>
              <a:gd name="T43" fmla="*/ 193 h 360"/>
              <a:gd name="T44" fmla="*/ 53 w 256"/>
              <a:gd name="T45" fmla="*/ 0 h 360"/>
              <a:gd name="T46" fmla="*/ 0 w 256"/>
              <a:gd name="T47" fmla="*/ 0 h 360"/>
              <a:gd name="T48" fmla="*/ 0 w 256"/>
              <a:gd name="T49" fmla="*/ 42 h 360"/>
              <a:gd name="T50" fmla="*/ 26 w 256"/>
              <a:gd name="T51" fmla="*/ 68 h 360"/>
              <a:gd name="T52" fmla="*/ 53 w 256"/>
              <a:gd name="T53" fmla="*/ 42 h 360"/>
              <a:gd name="T54" fmla="*/ 53 w 256"/>
              <a:gd name="T55" fmla="*/ 0 h 360"/>
              <a:gd name="T56" fmla="*/ 26 w 256"/>
              <a:gd name="T57" fmla="*/ 68 h 360"/>
              <a:gd name="T58" fmla="*/ 26 w 256"/>
              <a:gd name="T59" fmla="*/ 193 h 360"/>
              <a:gd name="T60" fmla="*/ 193 w 256"/>
              <a:gd name="T61" fmla="*/ 0 h 360"/>
              <a:gd name="T62" fmla="*/ 193 w 256"/>
              <a:gd name="T63" fmla="*/ 57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6" h="360">
                <a:moveTo>
                  <a:pt x="196" y="0"/>
                </a:moveTo>
                <a:cubicBezTo>
                  <a:pt x="229" y="0"/>
                  <a:pt x="256" y="27"/>
                  <a:pt x="256" y="60"/>
                </a:cubicBezTo>
                <a:cubicBezTo>
                  <a:pt x="256" y="81"/>
                  <a:pt x="246" y="99"/>
                  <a:pt x="230" y="110"/>
                </a:cubicBezTo>
                <a:cubicBezTo>
                  <a:pt x="222" y="114"/>
                  <a:pt x="222" y="114"/>
                  <a:pt x="222" y="114"/>
                </a:cubicBezTo>
                <a:cubicBezTo>
                  <a:pt x="222" y="334"/>
                  <a:pt x="222" y="334"/>
                  <a:pt x="222" y="334"/>
                </a:cubicBezTo>
                <a:cubicBezTo>
                  <a:pt x="222" y="348"/>
                  <a:pt x="210" y="360"/>
                  <a:pt x="196" y="360"/>
                </a:cubicBezTo>
                <a:cubicBezTo>
                  <a:pt x="182" y="360"/>
                  <a:pt x="170" y="348"/>
                  <a:pt x="170" y="334"/>
                </a:cubicBezTo>
                <a:cubicBezTo>
                  <a:pt x="170" y="114"/>
                  <a:pt x="170" y="114"/>
                  <a:pt x="170" y="114"/>
                </a:cubicBezTo>
                <a:cubicBezTo>
                  <a:pt x="162" y="110"/>
                  <a:pt x="162" y="110"/>
                  <a:pt x="162" y="110"/>
                </a:cubicBezTo>
                <a:cubicBezTo>
                  <a:pt x="147" y="99"/>
                  <a:pt x="136" y="81"/>
                  <a:pt x="136" y="60"/>
                </a:cubicBezTo>
                <a:cubicBezTo>
                  <a:pt x="136" y="27"/>
                  <a:pt x="163" y="0"/>
                  <a:pt x="196" y="0"/>
                </a:cubicBezTo>
                <a:close/>
                <a:moveTo>
                  <a:pt x="0" y="193"/>
                </a:moveTo>
                <a:cubicBezTo>
                  <a:pt x="0" y="219"/>
                  <a:pt x="0" y="219"/>
                  <a:pt x="0" y="219"/>
                </a:cubicBezTo>
                <a:cubicBezTo>
                  <a:pt x="0" y="287"/>
                  <a:pt x="0" y="287"/>
                  <a:pt x="0" y="287"/>
                </a:cubicBezTo>
                <a:cubicBezTo>
                  <a:pt x="0" y="334"/>
                  <a:pt x="0" y="334"/>
                  <a:pt x="0" y="334"/>
                </a:cubicBezTo>
                <a:cubicBezTo>
                  <a:pt x="0" y="348"/>
                  <a:pt x="12" y="360"/>
                  <a:pt x="26" y="360"/>
                </a:cubicBezTo>
                <a:cubicBezTo>
                  <a:pt x="41" y="360"/>
                  <a:pt x="53" y="348"/>
                  <a:pt x="53" y="334"/>
                </a:cubicBezTo>
                <a:cubicBezTo>
                  <a:pt x="53" y="287"/>
                  <a:pt x="53" y="287"/>
                  <a:pt x="53" y="287"/>
                </a:cubicBezTo>
                <a:cubicBezTo>
                  <a:pt x="53" y="219"/>
                  <a:pt x="53" y="219"/>
                  <a:pt x="53" y="219"/>
                </a:cubicBezTo>
                <a:cubicBezTo>
                  <a:pt x="53" y="193"/>
                  <a:pt x="53" y="193"/>
                  <a:pt x="53" y="193"/>
                </a:cubicBezTo>
                <a:cubicBezTo>
                  <a:pt x="26" y="193"/>
                  <a:pt x="26" y="193"/>
                  <a:pt x="26" y="193"/>
                </a:cubicBezTo>
                <a:cubicBezTo>
                  <a:pt x="0" y="193"/>
                  <a:pt x="0" y="193"/>
                  <a:pt x="0" y="193"/>
                </a:cubicBezTo>
                <a:close/>
                <a:moveTo>
                  <a:pt x="53" y="0"/>
                </a:moveTo>
                <a:cubicBezTo>
                  <a:pt x="0" y="0"/>
                  <a:pt x="0" y="0"/>
                  <a:pt x="0" y="0"/>
                </a:cubicBezTo>
                <a:cubicBezTo>
                  <a:pt x="0" y="42"/>
                  <a:pt x="0" y="42"/>
                  <a:pt x="0" y="42"/>
                </a:cubicBezTo>
                <a:cubicBezTo>
                  <a:pt x="26" y="68"/>
                  <a:pt x="26" y="68"/>
                  <a:pt x="26" y="68"/>
                </a:cubicBezTo>
                <a:cubicBezTo>
                  <a:pt x="53" y="42"/>
                  <a:pt x="53" y="42"/>
                  <a:pt x="53" y="42"/>
                </a:cubicBezTo>
                <a:cubicBezTo>
                  <a:pt x="53" y="0"/>
                  <a:pt x="53" y="0"/>
                  <a:pt x="53" y="0"/>
                </a:cubicBezTo>
                <a:close/>
                <a:moveTo>
                  <a:pt x="26" y="68"/>
                </a:moveTo>
                <a:cubicBezTo>
                  <a:pt x="26" y="193"/>
                  <a:pt x="26" y="193"/>
                  <a:pt x="26" y="193"/>
                </a:cubicBezTo>
                <a:moveTo>
                  <a:pt x="193" y="0"/>
                </a:moveTo>
                <a:cubicBezTo>
                  <a:pt x="193" y="57"/>
                  <a:pt x="193" y="57"/>
                  <a:pt x="193" y="57"/>
                </a:cubicBezTo>
              </a:path>
            </a:pathLst>
          </a:custGeom>
          <a:noFill/>
          <a:ln w="15875" cap="sq">
            <a:solidFill>
              <a:srgbClr val="463668"/>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gradFill>
                <a:gsLst>
                  <a:gs pos="0">
                    <a:srgbClr val="505050"/>
                  </a:gs>
                  <a:gs pos="100000">
                    <a:srgbClr val="505050"/>
                  </a:gs>
                </a:gsLst>
              </a:gradFill>
            </a:endParaRPr>
          </a:p>
        </p:txBody>
      </p:sp>
    </p:spTree>
    <p:extLst>
      <p:ext uri="{BB962C8B-B14F-4D97-AF65-F5344CB8AC3E}">
        <p14:creationId xmlns:p14="http://schemas.microsoft.com/office/powerpoint/2010/main" val="42886223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14E1B2-00FF-4CFB-ABE7-72CD1697513D}"/>
              </a:ext>
            </a:extLst>
          </p:cNvPr>
          <p:cNvSpPr>
            <a:spLocks noGrp="1"/>
          </p:cNvSpPr>
          <p:nvPr>
            <p:ph type="title"/>
          </p:nvPr>
        </p:nvSpPr>
        <p:spPr/>
        <p:txBody>
          <a:bodyPr>
            <a:normAutofit/>
          </a:bodyPr>
          <a:lstStyle/>
          <a:p>
            <a:r>
              <a:rPr lang="en-US" sz="3600">
                <a:solidFill>
                  <a:srgbClr val="463668"/>
                </a:solidFill>
              </a:rPr>
              <a:t>Microsoft’s AI principles</a:t>
            </a:r>
          </a:p>
        </p:txBody>
      </p:sp>
      <p:sp>
        <p:nvSpPr>
          <p:cNvPr id="4" name="Round Single Corner Rectangle 3">
            <a:extLst>
              <a:ext uri="{FF2B5EF4-FFF2-40B4-BE49-F238E27FC236}">
                <a16:creationId xmlns:a16="http://schemas.microsoft.com/office/drawing/2014/main" id="{3D36A561-2462-46E4-F65E-D881C64124AD}"/>
              </a:ext>
              <a:ext uri="{C183D7F6-B498-43B3-948B-1728B52AA6E4}">
                <adec:decorative xmlns:adec="http://schemas.microsoft.com/office/drawing/2017/decorative" val="1"/>
              </a:ext>
            </a:extLst>
          </p:cNvPr>
          <p:cNvSpPr/>
          <p:nvPr/>
        </p:nvSpPr>
        <p:spPr bwMode="auto">
          <a:xfrm flipH="1">
            <a:off x="946219" y="1527348"/>
            <a:ext cx="2490427" cy="2271321"/>
          </a:xfrm>
          <a:prstGeom prst="round1Rect">
            <a:avLst>
              <a:gd name="adj" fmla="val 5591"/>
            </a:avLst>
          </a:prstGeom>
          <a:gradFill flip="none" rotWithShape="1">
            <a:gsLst>
              <a:gs pos="0">
                <a:schemeClr val="bg1">
                  <a:alpha val="43000"/>
                </a:schemeClr>
              </a:gs>
              <a:gs pos="100000">
                <a:schemeClr val="bg1">
                  <a:shade val="100000"/>
                  <a:satMod val="115000"/>
                  <a:alpha val="51000"/>
                </a:schemeClr>
              </a:gs>
            </a:gsLst>
            <a:path path="circle">
              <a:fillToRect l="50000" t="50000" r="50000" b="50000"/>
            </a:path>
            <a:tileRect/>
          </a:gradFill>
          <a:ln w="12700">
            <a:solidFill>
              <a:schemeClr val="bg1"/>
            </a:solidFill>
            <a:headEnd type="none" w="med" len="med"/>
            <a:tailEnd type="none" w="med" len="med"/>
          </a:ln>
          <a:effectLst>
            <a:outerShdw blurRad="411555" dist="135058" dir="2280005" rotWithShape="0">
              <a:scrgbClr r="0" g="0" b="0">
                <a:alpha val="20000"/>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defTabSz="914400">
              <a:spcBef>
                <a:spcPts val="600"/>
              </a:spcBef>
              <a:buSzPct val="100000"/>
            </a:pPr>
            <a:endParaRPr lang="en-US" sz="1100">
              <a:solidFill>
                <a:srgbClr val="000000"/>
              </a:solidFill>
              <a:latin typeface="Segoe UI" panose="020B0502040204020203" pitchFamily="34" charset="0"/>
            </a:endParaRPr>
          </a:p>
        </p:txBody>
      </p:sp>
      <p:sp>
        <p:nvSpPr>
          <p:cNvPr id="5" name="Round Single Corner Rectangle 4">
            <a:extLst>
              <a:ext uri="{FF2B5EF4-FFF2-40B4-BE49-F238E27FC236}">
                <a16:creationId xmlns:a16="http://schemas.microsoft.com/office/drawing/2014/main" id="{E84F574E-FAE9-B807-A0CC-50F3E149536D}"/>
              </a:ext>
              <a:ext uri="{C183D7F6-B498-43B3-948B-1728B52AA6E4}">
                <adec:decorative xmlns:adec="http://schemas.microsoft.com/office/drawing/2017/decorative" val="1"/>
              </a:ext>
            </a:extLst>
          </p:cNvPr>
          <p:cNvSpPr/>
          <p:nvPr/>
        </p:nvSpPr>
        <p:spPr bwMode="auto">
          <a:xfrm>
            <a:off x="8722165" y="1527348"/>
            <a:ext cx="2490427" cy="2271321"/>
          </a:xfrm>
          <a:prstGeom prst="round1Rect">
            <a:avLst>
              <a:gd name="adj" fmla="val 5591"/>
            </a:avLst>
          </a:prstGeom>
          <a:gradFill flip="none" rotWithShape="1">
            <a:gsLst>
              <a:gs pos="0">
                <a:schemeClr val="bg1">
                  <a:alpha val="43000"/>
                </a:schemeClr>
              </a:gs>
              <a:gs pos="100000">
                <a:schemeClr val="bg1">
                  <a:shade val="100000"/>
                  <a:satMod val="115000"/>
                  <a:alpha val="51000"/>
                </a:schemeClr>
              </a:gs>
            </a:gsLst>
            <a:path path="circle">
              <a:fillToRect l="50000" t="50000" r="50000" b="50000"/>
            </a:path>
            <a:tileRect/>
          </a:gradFill>
          <a:ln w="12700">
            <a:solidFill>
              <a:schemeClr val="bg1"/>
            </a:solidFill>
            <a:headEnd type="none" w="med" len="med"/>
            <a:tailEnd type="none" w="med" len="med"/>
          </a:ln>
          <a:effectLst>
            <a:outerShdw blurRad="411555" dist="135058" dir="2280005" rotWithShape="0">
              <a:scrgbClr r="0" g="0" b="0">
                <a:alpha val="20000"/>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defTabSz="914400">
              <a:spcBef>
                <a:spcPts val="600"/>
              </a:spcBef>
              <a:buSzPct val="100000"/>
            </a:pPr>
            <a:endParaRPr lang="en-US" sz="1100">
              <a:solidFill>
                <a:srgbClr val="000000"/>
              </a:solidFill>
              <a:latin typeface="Segoe UI" panose="020B0502040204020203" pitchFamily="34" charset="0"/>
            </a:endParaRPr>
          </a:p>
        </p:txBody>
      </p:sp>
      <p:sp>
        <p:nvSpPr>
          <p:cNvPr id="6" name="Rectangle 5">
            <a:extLst>
              <a:ext uri="{FF2B5EF4-FFF2-40B4-BE49-F238E27FC236}">
                <a16:creationId xmlns:a16="http://schemas.microsoft.com/office/drawing/2014/main" id="{CCBA5477-DB85-3A9D-D2E3-F4BE68F2F943}"/>
              </a:ext>
              <a:ext uri="{C183D7F6-B498-43B3-948B-1728B52AA6E4}">
                <adec:decorative xmlns:adec="http://schemas.microsoft.com/office/drawing/2017/decorative" val="1"/>
              </a:ext>
            </a:extLst>
          </p:cNvPr>
          <p:cNvSpPr/>
          <p:nvPr/>
        </p:nvSpPr>
        <p:spPr bwMode="auto">
          <a:xfrm>
            <a:off x="3538201" y="1527348"/>
            <a:ext cx="2490427" cy="2271321"/>
          </a:xfrm>
          <a:prstGeom prst="rect">
            <a:avLst/>
          </a:prstGeom>
          <a:gradFill flip="none" rotWithShape="1">
            <a:gsLst>
              <a:gs pos="0">
                <a:schemeClr val="bg1">
                  <a:alpha val="43000"/>
                </a:schemeClr>
              </a:gs>
              <a:gs pos="100000">
                <a:schemeClr val="bg1">
                  <a:shade val="100000"/>
                  <a:satMod val="115000"/>
                  <a:alpha val="51000"/>
                </a:schemeClr>
              </a:gs>
            </a:gsLst>
            <a:path path="circle">
              <a:fillToRect l="50000" t="50000" r="50000" b="50000"/>
            </a:path>
            <a:tileRect/>
          </a:gradFill>
          <a:ln w="12700">
            <a:solidFill>
              <a:schemeClr val="bg1"/>
            </a:solidFill>
            <a:headEnd type="none" w="med" len="med"/>
            <a:tailEnd type="none" w="med" len="med"/>
          </a:ln>
          <a:effectLst>
            <a:outerShdw blurRad="411555" dist="135058" dir="2280005" rotWithShape="0">
              <a:scrgbClr r="0" g="0" b="0">
                <a:alpha val="20000"/>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defTabSz="914400">
              <a:spcBef>
                <a:spcPts val="600"/>
              </a:spcBef>
              <a:buSzPct val="100000"/>
            </a:pPr>
            <a:endParaRPr lang="en-US" sz="1100" err="1">
              <a:solidFill>
                <a:srgbClr val="000000"/>
              </a:solidFill>
              <a:latin typeface="Segoe UI" panose="020B0502040204020203" pitchFamily="34" charset="0"/>
            </a:endParaRPr>
          </a:p>
        </p:txBody>
      </p:sp>
      <p:sp>
        <p:nvSpPr>
          <p:cNvPr id="7" name="Rectangle 6">
            <a:extLst>
              <a:ext uri="{FF2B5EF4-FFF2-40B4-BE49-F238E27FC236}">
                <a16:creationId xmlns:a16="http://schemas.microsoft.com/office/drawing/2014/main" id="{67219D8F-D7BD-AE9F-ACC3-FABBEA34A0D5}"/>
              </a:ext>
              <a:ext uri="{C183D7F6-B498-43B3-948B-1728B52AA6E4}">
                <adec:decorative xmlns:adec="http://schemas.microsoft.com/office/drawing/2017/decorative" val="1"/>
              </a:ext>
            </a:extLst>
          </p:cNvPr>
          <p:cNvSpPr/>
          <p:nvPr/>
        </p:nvSpPr>
        <p:spPr bwMode="auto">
          <a:xfrm>
            <a:off x="6130183" y="1527348"/>
            <a:ext cx="2490427" cy="2271321"/>
          </a:xfrm>
          <a:prstGeom prst="rect">
            <a:avLst/>
          </a:prstGeom>
          <a:gradFill flip="none" rotWithShape="1">
            <a:gsLst>
              <a:gs pos="0">
                <a:schemeClr val="bg1">
                  <a:alpha val="43000"/>
                </a:schemeClr>
              </a:gs>
              <a:gs pos="100000">
                <a:schemeClr val="bg1">
                  <a:shade val="100000"/>
                  <a:satMod val="115000"/>
                  <a:alpha val="51000"/>
                </a:schemeClr>
              </a:gs>
            </a:gsLst>
            <a:path path="circle">
              <a:fillToRect l="50000" t="50000" r="50000" b="50000"/>
            </a:path>
            <a:tileRect/>
          </a:gradFill>
          <a:ln w="12700">
            <a:solidFill>
              <a:schemeClr val="bg1"/>
            </a:solidFill>
            <a:headEnd type="none" w="med" len="med"/>
            <a:tailEnd type="none" w="med" len="med"/>
          </a:ln>
          <a:effectLst>
            <a:outerShdw blurRad="411555" dist="135058" dir="2280005" rotWithShape="0">
              <a:scrgbClr r="0" g="0" b="0">
                <a:alpha val="20000"/>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defTabSz="914400">
              <a:spcBef>
                <a:spcPts val="600"/>
              </a:spcBef>
              <a:buSzPct val="100000"/>
            </a:pPr>
            <a:endParaRPr lang="en-US" sz="1100" err="1">
              <a:solidFill>
                <a:srgbClr val="000000"/>
              </a:solidFill>
              <a:latin typeface="Segoe UI" panose="020B0502040204020203" pitchFamily="34" charset="0"/>
            </a:endParaRPr>
          </a:p>
        </p:txBody>
      </p:sp>
      <p:sp>
        <p:nvSpPr>
          <p:cNvPr id="8" name="Rectangle 7">
            <a:extLst>
              <a:ext uri="{FF2B5EF4-FFF2-40B4-BE49-F238E27FC236}">
                <a16:creationId xmlns:a16="http://schemas.microsoft.com/office/drawing/2014/main" id="{B604926D-ACDA-97F6-5E15-B1E2FA4452A9}"/>
              </a:ext>
              <a:ext uri="{C183D7F6-B498-43B3-948B-1728B52AA6E4}">
                <adec:decorative xmlns:adec="http://schemas.microsoft.com/office/drawing/2017/decorative" val="1"/>
              </a:ext>
            </a:extLst>
          </p:cNvPr>
          <p:cNvSpPr/>
          <p:nvPr/>
        </p:nvSpPr>
        <p:spPr bwMode="auto">
          <a:xfrm>
            <a:off x="946219" y="3890465"/>
            <a:ext cx="10266373" cy="1142578"/>
          </a:xfrm>
          <a:prstGeom prst="rect">
            <a:avLst/>
          </a:prstGeom>
          <a:gradFill flip="none" rotWithShape="1">
            <a:gsLst>
              <a:gs pos="0">
                <a:schemeClr val="bg1">
                  <a:alpha val="43000"/>
                </a:schemeClr>
              </a:gs>
              <a:gs pos="100000">
                <a:schemeClr val="bg1">
                  <a:shade val="100000"/>
                  <a:satMod val="115000"/>
                  <a:alpha val="51000"/>
                </a:schemeClr>
              </a:gs>
            </a:gsLst>
            <a:path path="circle">
              <a:fillToRect l="50000" t="50000" r="50000" b="50000"/>
            </a:path>
            <a:tileRect/>
          </a:gradFill>
          <a:ln w="12700">
            <a:solidFill>
              <a:schemeClr val="bg1"/>
            </a:solidFill>
            <a:headEnd type="none" w="med" len="med"/>
            <a:tailEnd type="none" w="med" len="med"/>
          </a:ln>
          <a:effectLst>
            <a:outerShdw blurRad="411555" dist="135058" dir="2280005" rotWithShape="0">
              <a:scrgbClr r="0" g="0" b="0">
                <a:alpha val="20000"/>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defTabSz="914400">
              <a:spcBef>
                <a:spcPts val="600"/>
              </a:spcBef>
              <a:buSzPct val="100000"/>
            </a:pPr>
            <a:endParaRPr lang="en-US" sz="1100" err="1">
              <a:solidFill>
                <a:srgbClr val="000000"/>
              </a:solidFill>
              <a:latin typeface="Segoe UI" panose="020B0502040204020203" pitchFamily="34" charset="0"/>
            </a:endParaRPr>
          </a:p>
        </p:txBody>
      </p:sp>
      <p:sp>
        <p:nvSpPr>
          <p:cNvPr id="9" name="Round Same Side Corner Rectangle 8">
            <a:extLst>
              <a:ext uri="{FF2B5EF4-FFF2-40B4-BE49-F238E27FC236}">
                <a16:creationId xmlns:a16="http://schemas.microsoft.com/office/drawing/2014/main" id="{600F4890-B7D6-3D50-B8C9-801C443057A4}"/>
              </a:ext>
              <a:ext uri="{C183D7F6-B498-43B3-948B-1728B52AA6E4}">
                <adec:decorative xmlns:adec="http://schemas.microsoft.com/office/drawing/2017/decorative" val="1"/>
              </a:ext>
            </a:extLst>
          </p:cNvPr>
          <p:cNvSpPr/>
          <p:nvPr/>
        </p:nvSpPr>
        <p:spPr bwMode="auto">
          <a:xfrm rot="10800000">
            <a:off x="946219" y="5135111"/>
            <a:ext cx="10266373" cy="1142578"/>
          </a:xfrm>
          <a:prstGeom prst="round2SameRect">
            <a:avLst>
              <a:gd name="adj1" fmla="val 11115"/>
              <a:gd name="adj2" fmla="val 0"/>
            </a:avLst>
          </a:prstGeom>
          <a:gradFill flip="none" rotWithShape="1">
            <a:gsLst>
              <a:gs pos="0">
                <a:schemeClr val="bg1">
                  <a:alpha val="43000"/>
                </a:schemeClr>
              </a:gs>
              <a:gs pos="100000">
                <a:schemeClr val="bg1">
                  <a:shade val="100000"/>
                  <a:satMod val="115000"/>
                  <a:alpha val="51000"/>
                </a:schemeClr>
              </a:gs>
            </a:gsLst>
            <a:path path="circle">
              <a:fillToRect l="50000" t="50000" r="50000" b="50000"/>
            </a:path>
            <a:tileRect/>
          </a:gradFill>
          <a:ln w="12700">
            <a:solidFill>
              <a:schemeClr val="bg1"/>
            </a:solidFill>
            <a:headEnd type="none" w="med" len="med"/>
            <a:tailEnd type="none" w="med" len="med"/>
          </a:ln>
          <a:effectLst>
            <a:outerShdw blurRad="411555" dist="135058" dir="2280005" rotWithShape="0">
              <a:scrgbClr r="0" g="0" b="0">
                <a:alpha val="20000"/>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defTabSz="914400">
              <a:spcBef>
                <a:spcPts val="600"/>
              </a:spcBef>
              <a:buSzPct val="100000"/>
            </a:pPr>
            <a:endParaRPr lang="en-US" sz="1100" err="1">
              <a:solidFill>
                <a:srgbClr val="000000"/>
              </a:solidFill>
              <a:latin typeface="Segoe UI" panose="020B0502040204020203" pitchFamily="34" charset="0"/>
            </a:endParaRPr>
          </a:p>
        </p:txBody>
      </p:sp>
      <p:sp>
        <p:nvSpPr>
          <p:cNvPr id="16" name="TextBox 15">
            <a:extLst>
              <a:ext uri="{FF2B5EF4-FFF2-40B4-BE49-F238E27FC236}">
                <a16:creationId xmlns:a16="http://schemas.microsoft.com/office/drawing/2014/main" id="{6330197F-F6CA-8AEB-FD42-F15368A76672}"/>
              </a:ext>
            </a:extLst>
          </p:cNvPr>
          <p:cNvSpPr txBox="1"/>
          <p:nvPr/>
        </p:nvSpPr>
        <p:spPr>
          <a:xfrm>
            <a:off x="1799177" y="2794888"/>
            <a:ext cx="830612" cy="276999"/>
          </a:xfrm>
          <a:prstGeom prst="rect">
            <a:avLst/>
          </a:prstGeom>
          <a:noFill/>
        </p:spPr>
        <p:txBody>
          <a:bodyPr wrap="none" lIns="0" tIns="0" rIns="0" bIns="0" rtlCol="0">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effectLst/>
                <a:uLnTx/>
                <a:uFillTx/>
                <a:latin typeface="Segoe UI Semibold"/>
                <a:ea typeface="+mn-ea"/>
                <a:cs typeface="Segoe UI" pitchFamily="34" charset="0"/>
              </a:rPr>
              <a:t>Fairness</a:t>
            </a:r>
          </a:p>
        </p:txBody>
      </p:sp>
      <p:sp>
        <p:nvSpPr>
          <p:cNvPr id="17" name="TextBox 16">
            <a:extLst>
              <a:ext uri="{FF2B5EF4-FFF2-40B4-BE49-F238E27FC236}">
                <a16:creationId xmlns:a16="http://schemas.microsoft.com/office/drawing/2014/main" id="{FC99C7EE-735C-2FB5-28D9-DD6E02D6122D}"/>
              </a:ext>
            </a:extLst>
          </p:cNvPr>
          <p:cNvSpPr txBox="1"/>
          <p:nvPr/>
        </p:nvSpPr>
        <p:spPr>
          <a:xfrm>
            <a:off x="4147545" y="2794888"/>
            <a:ext cx="1271739" cy="553998"/>
          </a:xfrm>
          <a:prstGeom prst="rect">
            <a:avLst/>
          </a:prstGeom>
          <a:noFill/>
        </p:spPr>
        <p:txBody>
          <a:bodyPr wrap="square" lIns="0" tIns="0" rIns="0" bIns="0" rtlCol="0">
            <a:spAutoFit/>
          </a:bodyPr>
          <a:lstStyle/>
          <a:p>
            <a:pPr algn="ctr">
              <a:defRPr/>
            </a:pPr>
            <a:r>
              <a:rPr lang="en-US">
                <a:latin typeface="Segoe UI Semibold"/>
                <a:cs typeface="Segoe UI" pitchFamily="34" charset="0"/>
              </a:rPr>
              <a:t>Reliability </a:t>
            </a:r>
            <a:br>
              <a:rPr lang="en-US">
                <a:latin typeface="Segoe UI Semibold"/>
                <a:cs typeface="Segoe UI" pitchFamily="34" charset="0"/>
              </a:rPr>
            </a:br>
            <a:r>
              <a:rPr lang="en-US">
                <a:latin typeface="Segoe UI Semibold"/>
                <a:cs typeface="Segoe UI" pitchFamily="34" charset="0"/>
              </a:rPr>
              <a:t>&amp; Safety</a:t>
            </a:r>
          </a:p>
        </p:txBody>
      </p:sp>
      <p:sp>
        <p:nvSpPr>
          <p:cNvPr id="18" name="TextBox 17">
            <a:extLst>
              <a:ext uri="{FF2B5EF4-FFF2-40B4-BE49-F238E27FC236}">
                <a16:creationId xmlns:a16="http://schemas.microsoft.com/office/drawing/2014/main" id="{63D12712-DA74-AB87-8300-4A02BB037AB2}"/>
              </a:ext>
            </a:extLst>
          </p:cNvPr>
          <p:cNvSpPr txBox="1"/>
          <p:nvPr/>
        </p:nvSpPr>
        <p:spPr>
          <a:xfrm>
            <a:off x="6739527" y="2794888"/>
            <a:ext cx="1271739" cy="553998"/>
          </a:xfrm>
          <a:prstGeom prst="rect">
            <a:avLst/>
          </a:prstGeom>
          <a:no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lang="en-US">
                <a:latin typeface="Segoe UI Semibold"/>
                <a:cs typeface="Segoe UI" pitchFamily="34" charset="0"/>
              </a:rPr>
              <a:t>Privacy &amp; Security</a:t>
            </a:r>
          </a:p>
        </p:txBody>
      </p:sp>
      <p:sp>
        <p:nvSpPr>
          <p:cNvPr id="19" name="TextBox 18">
            <a:extLst>
              <a:ext uri="{FF2B5EF4-FFF2-40B4-BE49-F238E27FC236}">
                <a16:creationId xmlns:a16="http://schemas.microsoft.com/office/drawing/2014/main" id="{03139B46-FDAB-F2E7-C815-4D449B1A017B}"/>
              </a:ext>
            </a:extLst>
          </p:cNvPr>
          <p:cNvSpPr txBox="1"/>
          <p:nvPr/>
        </p:nvSpPr>
        <p:spPr>
          <a:xfrm>
            <a:off x="9099497" y="2794888"/>
            <a:ext cx="1735762" cy="276999"/>
          </a:xfrm>
          <a:prstGeom prst="rect">
            <a:avLst/>
          </a:prstGeom>
          <a:no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lang="en-US">
                <a:latin typeface="Segoe UI Semibold"/>
                <a:cs typeface="Segoe UI" pitchFamily="34" charset="0"/>
              </a:rPr>
              <a:t>Inclusiveness</a:t>
            </a:r>
          </a:p>
        </p:txBody>
      </p:sp>
      <p:sp>
        <p:nvSpPr>
          <p:cNvPr id="20" name="TextBox 19">
            <a:extLst>
              <a:ext uri="{FF2B5EF4-FFF2-40B4-BE49-F238E27FC236}">
                <a16:creationId xmlns:a16="http://schemas.microsoft.com/office/drawing/2014/main" id="{82EB02A1-10A9-E437-9C72-26979375DDCE}"/>
              </a:ext>
            </a:extLst>
          </p:cNvPr>
          <p:cNvSpPr txBox="1"/>
          <p:nvPr/>
        </p:nvSpPr>
        <p:spPr>
          <a:xfrm>
            <a:off x="5573094" y="4343623"/>
            <a:ext cx="1735762" cy="276999"/>
          </a:xfrm>
          <a:prstGeom prst="rect">
            <a:avLst/>
          </a:prstGeom>
          <a:noFill/>
        </p:spPr>
        <p:txBody>
          <a:bodyPr wrap="square" lIns="0" tIns="0" rIns="0" bIns="0" rtlCol="0">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effectLst/>
                <a:uLnTx/>
                <a:uFillTx/>
                <a:latin typeface="Segoe UI Semibold"/>
                <a:ea typeface="+mn-ea"/>
                <a:cs typeface="Segoe UI" pitchFamily="34" charset="0"/>
              </a:rPr>
              <a:t>Transparency</a:t>
            </a:r>
          </a:p>
        </p:txBody>
      </p:sp>
      <p:sp>
        <p:nvSpPr>
          <p:cNvPr id="21" name="TextBox 20">
            <a:extLst>
              <a:ext uri="{FF2B5EF4-FFF2-40B4-BE49-F238E27FC236}">
                <a16:creationId xmlns:a16="http://schemas.microsoft.com/office/drawing/2014/main" id="{04A16A47-192E-0E1E-F485-6C87EB92FDA1}"/>
              </a:ext>
            </a:extLst>
          </p:cNvPr>
          <p:cNvSpPr txBox="1"/>
          <p:nvPr/>
        </p:nvSpPr>
        <p:spPr>
          <a:xfrm>
            <a:off x="5573094" y="5552512"/>
            <a:ext cx="1735762" cy="276999"/>
          </a:xfrm>
          <a:prstGeom prst="rect">
            <a:avLst/>
          </a:prstGeom>
          <a:noFill/>
        </p:spPr>
        <p:txBody>
          <a:bodyPr wrap="square" lIns="0" tIns="0" rIns="0" bIns="0" rtlCol="0">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a:ln>
                  <a:noFill/>
                </a:ln>
                <a:effectLst/>
                <a:uLnTx/>
                <a:uFillTx/>
                <a:latin typeface="Segoe UI Semibold"/>
                <a:ea typeface="+mn-ea"/>
                <a:cs typeface="Segoe UI" pitchFamily="34" charset="0"/>
              </a:rPr>
              <a:t>Accountability</a:t>
            </a:r>
          </a:p>
        </p:txBody>
      </p:sp>
      <p:sp>
        <p:nvSpPr>
          <p:cNvPr id="10" name="Compare_F057">
            <a:extLst>
              <a:ext uri="{FF2B5EF4-FFF2-40B4-BE49-F238E27FC236}">
                <a16:creationId xmlns:a16="http://schemas.microsoft.com/office/drawing/2014/main" id="{2CDF820D-EFBF-A9A7-E841-2FD19AEAB923}"/>
              </a:ext>
              <a:ext uri="{C183D7F6-B498-43B3-948B-1728B52AA6E4}">
                <adec:decorative xmlns:adec="http://schemas.microsoft.com/office/drawing/2017/decorative" val="1"/>
              </a:ext>
            </a:extLst>
          </p:cNvPr>
          <p:cNvSpPr>
            <a:spLocks noChangeAspect="1" noEditPoints="1"/>
          </p:cNvSpPr>
          <p:nvPr/>
        </p:nvSpPr>
        <p:spPr bwMode="auto">
          <a:xfrm>
            <a:off x="1859308" y="1921288"/>
            <a:ext cx="710349" cy="733536"/>
          </a:xfrm>
          <a:custGeom>
            <a:avLst/>
            <a:gdLst>
              <a:gd name="T0" fmla="*/ 0 w 3750"/>
              <a:gd name="T1" fmla="*/ 371 h 3871"/>
              <a:gd name="T2" fmla="*/ 3750 w 3750"/>
              <a:gd name="T3" fmla="*/ 371 h 3871"/>
              <a:gd name="T4" fmla="*/ 1874 w 3750"/>
              <a:gd name="T5" fmla="*/ 0 h 3871"/>
              <a:gd name="T6" fmla="*/ 1874 w 3750"/>
              <a:gd name="T7" fmla="*/ 3352 h 3871"/>
              <a:gd name="T8" fmla="*/ 0 w 3750"/>
              <a:gd name="T9" fmla="*/ 1871 h 3871"/>
              <a:gd name="T10" fmla="*/ 1500 w 3750"/>
              <a:gd name="T11" fmla="*/ 1871 h 3871"/>
              <a:gd name="T12" fmla="*/ 2250 w 3750"/>
              <a:gd name="T13" fmla="*/ 1871 h 3871"/>
              <a:gd name="T14" fmla="*/ 3750 w 3750"/>
              <a:gd name="T15" fmla="*/ 1871 h 3871"/>
              <a:gd name="T16" fmla="*/ 250 w 3750"/>
              <a:gd name="T17" fmla="*/ 3871 h 3871"/>
              <a:gd name="T18" fmla="*/ 3500 w 3750"/>
              <a:gd name="T19" fmla="*/ 3871 h 3871"/>
              <a:gd name="T20" fmla="*/ 3116 w 3750"/>
              <a:gd name="T21" fmla="*/ 3869 h 3871"/>
              <a:gd name="T22" fmla="*/ 634 w 3750"/>
              <a:gd name="T23" fmla="*/ 3869 h 3871"/>
              <a:gd name="T24" fmla="*/ 138 w 3750"/>
              <a:gd name="T25" fmla="*/ 1871 h 3871"/>
              <a:gd name="T26" fmla="*/ 750 w 3750"/>
              <a:gd name="T27" fmla="*/ 2371 h 3871"/>
              <a:gd name="T28" fmla="*/ 1362 w 3750"/>
              <a:gd name="T29" fmla="*/ 1872 h 3871"/>
              <a:gd name="T30" fmla="*/ 2388 w 3750"/>
              <a:gd name="T31" fmla="*/ 1871 h 3871"/>
              <a:gd name="T32" fmla="*/ 3000 w 3750"/>
              <a:gd name="T33" fmla="*/ 2371 h 3871"/>
              <a:gd name="T34" fmla="*/ 3612 w 3750"/>
              <a:gd name="T35" fmla="*/ 1872 h 3871"/>
              <a:gd name="T36" fmla="*/ 764 w 3750"/>
              <a:gd name="T37" fmla="*/ 371 h 3871"/>
              <a:gd name="T38" fmla="*/ 736 w 3750"/>
              <a:gd name="T39" fmla="*/ 371 h 3871"/>
              <a:gd name="T40" fmla="*/ 313 w 3750"/>
              <a:gd name="T41" fmla="*/ 1871 h 3871"/>
              <a:gd name="T42" fmla="*/ 1188 w 3750"/>
              <a:gd name="T43" fmla="*/ 1871 h 3871"/>
              <a:gd name="T44" fmla="*/ 764 w 3750"/>
              <a:gd name="T45" fmla="*/ 371 h 3871"/>
              <a:gd name="T46" fmla="*/ 3014 w 3750"/>
              <a:gd name="T47" fmla="*/ 371 h 3871"/>
              <a:gd name="T48" fmla="*/ 2986 w 3750"/>
              <a:gd name="T49" fmla="*/ 371 h 3871"/>
              <a:gd name="T50" fmla="*/ 2563 w 3750"/>
              <a:gd name="T51" fmla="*/ 1871 h 3871"/>
              <a:gd name="T52" fmla="*/ 3438 w 3750"/>
              <a:gd name="T53" fmla="*/ 1871 h 3871"/>
              <a:gd name="T54" fmla="*/ 3014 w 3750"/>
              <a:gd name="T55" fmla="*/ 371 h 3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750" h="3871">
                <a:moveTo>
                  <a:pt x="0" y="371"/>
                </a:moveTo>
                <a:cubicBezTo>
                  <a:pt x="3750" y="371"/>
                  <a:pt x="3750" y="371"/>
                  <a:pt x="3750" y="371"/>
                </a:cubicBezTo>
                <a:moveTo>
                  <a:pt x="1874" y="0"/>
                </a:moveTo>
                <a:cubicBezTo>
                  <a:pt x="1874" y="3352"/>
                  <a:pt x="1874" y="3352"/>
                  <a:pt x="1874" y="3352"/>
                </a:cubicBezTo>
                <a:moveTo>
                  <a:pt x="0" y="1871"/>
                </a:moveTo>
                <a:cubicBezTo>
                  <a:pt x="1500" y="1871"/>
                  <a:pt x="1500" y="1871"/>
                  <a:pt x="1500" y="1871"/>
                </a:cubicBezTo>
                <a:moveTo>
                  <a:pt x="2250" y="1871"/>
                </a:moveTo>
                <a:cubicBezTo>
                  <a:pt x="3750" y="1871"/>
                  <a:pt x="3750" y="1871"/>
                  <a:pt x="3750" y="1871"/>
                </a:cubicBezTo>
                <a:moveTo>
                  <a:pt x="250" y="3871"/>
                </a:moveTo>
                <a:cubicBezTo>
                  <a:pt x="3500" y="3871"/>
                  <a:pt x="3500" y="3871"/>
                  <a:pt x="3500" y="3871"/>
                </a:cubicBezTo>
                <a:moveTo>
                  <a:pt x="3116" y="3869"/>
                </a:moveTo>
                <a:cubicBezTo>
                  <a:pt x="2430" y="3184"/>
                  <a:pt x="1320" y="3184"/>
                  <a:pt x="634" y="3869"/>
                </a:cubicBezTo>
                <a:moveTo>
                  <a:pt x="138" y="1871"/>
                </a:moveTo>
                <a:cubicBezTo>
                  <a:pt x="195" y="2156"/>
                  <a:pt x="448" y="2371"/>
                  <a:pt x="750" y="2371"/>
                </a:cubicBezTo>
                <a:cubicBezTo>
                  <a:pt x="1052" y="2371"/>
                  <a:pt x="1304" y="2157"/>
                  <a:pt x="1362" y="1872"/>
                </a:cubicBezTo>
                <a:moveTo>
                  <a:pt x="2388" y="1871"/>
                </a:moveTo>
                <a:cubicBezTo>
                  <a:pt x="2446" y="2156"/>
                  <a:pt x="2698" y="2371"/>
                  <a:pt x="3000" y="2371"/>
                </a:cubicBezTo>
                <a:cubicBezTo>
                  <a:pt x="3302" y="2371"/>
                  <a:pt x="3554" y="2157"/>
                  <a:pt x="3612" y="1872"/>
                </a:cubicBezTo>
                <a:moveTo>
                  <a:pt x="764" y="371"/>
                </a:moveTo>
                <a:cubicBezTo>
                  <a:pt x="736" y="371"/>
                  <a:pt x="736" y="371"/>
                  <a:pt x="736" y="371"/>
                </a:cubicBezTo>
                <a:cubicBezTo>
                  <a:pt x="313" y="1871"/>
                  <a:pt x="313" y="1871"/>
                  <a:pt x="313" y="1871"/>
                </a:cubicBezTo>
                <a:cubicBezTo>
                  <a:pt x="1188" y="1871"/>
                  <a:pt x="1188" y="1871"/>
                  <a:pt x="1188" y="1871"/>
                </a:cubicBezTo>
                <a:cubicBezTo>
                  <a:pt x="1188" y="1871"/>
                  <a:pt x="791" y="461"/>
                  <a:pt x="764" y="371"/>
                </a:cubicBezTo>
                <a:close/>
                <a:moveTo>
                  <a:pt x="3014" y="371"/>
                </a:moveTo>
                <a:cubicBezTo>
                  <a:pt x="2986" y="371"/>
                  <a:pt x="2986" y="371"/>
                  <a:pt x="2986" y="371"/>
                </a:cubicBezTo>
                <a:cubicBezTo>
                  <a:pt x="2563" y="1871"/>
                  <a:pt x="2563" y="1871"/>
                  <a:pt x="2563" y="1871"/>
                </a:cubicBezTo>
                <a:cubicBezTo>
                  <a:pt x="3438" y="1871"/>
                  <a:pt x="3438" y="1871"/>
                  <a:pt x="3438" y="1871"/>
                </a:cubicBezTo>
                <a:cubicBezTo>
                  <a:pt x="3438" y="1871"/>
                  <a:pt x="3041" y="461"/>
                  <a:pt x="3014" y="371"/>
                </a:cubicBezTo>
                <a:close/>
              </a:path>
            </a:pathLst>
          </a:custGeom>
          <a:noFill/>
          <a:ln w="28575" cap="flat">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a:gradFill>
                <a:gsLst>
                  <a:gs pos="0">
                    <a:srgbClr val="505050"/>
                  </a:gs>
                  <a:gs pos="100000">
                    <a:srgbClr val="505050"/>
                  </a:gs>
                </a:gsLst>
                <a:lin ang="5400000" scaled="1"/>
              </a:gradFill>
            </a:endParaRPr>
          </a:p>
        </p:txBody>
      </p:sp>
      <p:sp>
        <p:nvSpPr>
          <p:cNvPr id="11" name="Shield_EA18">
            <a:extLst>
              <a:ext uri="{FF2B5EF4-FFF2-40B4-BE49-F238E27FC236}">
                <a16:creationId xmlns:a16="http://schemas.microsoft.com/office/drawing/2014/main" id="{544A883A-4BED-174E-417E-3ED29C509091}"/>
              </a:ext>
              <a:ext uri="{C183D7F6-B498-43B3-948B-1728B52AA6E4}">
                <adec:decorative xmlns:adec="http://schemas.microsoft.com/office/drawing/2017/decorative" val="1"/>
              </a:ext>
            </a:extLst>
          </p:cNvPr>
          <p:cNvSpPr>
            <a:spLocks noChangeAspect="1"/>
          </p:cNvSpPr>
          <p:nvPr/>
        </p:nvSpPr>
        <p:spPr bwMode="auto">
          <a:xfrm>
            <a:off x="4541430" y="1975147"/>
            <a:ext cx="587805" cy="625818"/>
          </a:xfrm>
          <a:custGeom>
            <a:avLst/>
            <a:gdLst>
              <a:gd name="T0" fmla="*/ 3500 w 3500"/>
              <a:gd name="T1" fmla="*/ 1375 h 3725"/>
              <a:gd name="T2" fmla="*/ 1750 w 3500"/>
              <a:gd name="T3" fmla="*/ 3725 h 3725"/>
              <a:gd name="T4" fmla="*/ 0 w 3500"/>
              <a:gd name="T5" fmla="*/ 1375 h 3725"/>
              <a:gd name="T6" fmla="*/ 0 w 3500"/>
              <a:gd name="T7" fmla="*/ 500 h 3725"/>
              <a:gd name="T8" fmla="*/ 1125 w 3500"/>
              <a:gd name="T9" fmla="*/ 187 h 3725"/>
              <a:gd name="T10" fmla="*/ 1750 w 3500"/>
              <a:gd name="T11" fmla="*/ 0 h 3725"/>
              <a:gd name="T12" fmla="*/ 2375 w 3500"/>
              <a:gd name="T13" fmla="*/ 187 h 3725"/>
              <a:gd name="T14" fmla="*/ 3500 w 3500"/>
              <a:gd name="T15" fmla="*/ 500 h 3725"/>
              <a:gd name="T16" fmla="*/ 3500 w 3500"/>
              <a:gd name="T17" fmla="*/ 1375 h 3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00" h="3725">
                <a:moveTo>
                  <a:pt x="3500" y="1375"/>
                </a:moveTo>
                <a:cubicBezTo>
                  <a:pt x="3500" y="2302"/>
                  <a:pt x="2831" y="3117"/>
                  <a:pt x="1750" y="3725"/>
                </a:cubicBezTo>
                <a:cubicBezTo>
                  <a:pt x="669" y="3117"/>
                  <a:pt x="0" y="2302"/>
                  <a:pt x="0" y="1375"/>
                </a:cubicBezTo>
                <a:cubicBezTo>
                  <a:pt x="0" y="500"/>
                  <a:pt x="0" y="500"/>
                  <a:pt x="0" y="500"/>
                </a:cubicBezTo>
                <a:cubicBezTo>
                  <a:pt x="440" y="500"/>
                  <a:pt x="837" y="380"/>
                  <a:pt x="1125" y="187"/>
                </a:cubicBezTo>
                <a:cubicBezTo>
                  <a:pt x="1285" y="71"/>
                  <a:pt x="1506" y="0"/>
                  <a:pt x="1750" y="0"/>
                </a:cubicBezTo>
                <a:cubicBezTo>
                  <a:pt x="1994" y="0"/>
                  <a:pt x="2215" y="71"/>
                  <a:pt x="2375" y="187"/>
                </a:cubicBezTo>
                <a:cubicBezTo>
                  <a:pt x="2663" y="380"/>
                  <a:pt x="3060" y="500"/>
                  <a:pt x="3500" y="500"/>
                </a:cubicBezTo>
                <a:lnTo>
                  <a:pt x="3500" y="1375"/>
                </a:lnTo>
                <a:close/>
              </a:path>
            </a:pathLst>
          </a:custGeom>
          <a:noFill/>
          <a:ln w="28575" cap="sq">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gradFill>
                <a:gsLst>
                  <a:gs pos="0">
                    <a:srgbClr val="505050"/>
                  </a:gs>
                  <a:gs pos="100000">
                    <a:srgbClr val="505050"/>
                  </a:gs>
                </a:gsLst>
              </a:gradFill>
            </a:endParaRPr>
          </a:p>
        </p:txBody>
      </p:sp>
      <p:sp>
        <p:nvSpPr>
          <p:cNvPr id="12" name="Lock">
            <a:extLst>
              <a:ext uri="{FF2B5EF4-FFF2-40B4-BE49-F238E27FC236}">
                <a16:creationId xmlns:a16="http://schemas.microsoft.com/office/drawing/2014/main" id="{1BE801D4-26DE-F03E-FF81-451E145D9EEC}"/>
              </a:ext>
              <a:ext uri="{C183D7F6-B498-43B3-948B-1728B52AA6E4}">
                <adec:decorative xmlns:adec="http://schemas.microsoft.com/office/drawing/2017/decorative" val="1"/>
              </a:ext>
            </a:extLst>
          </p:cNvPr>
          <p:cNvSpPr>
            <a:spLocks noChangeAspect="1" noEditPoints="1"/>
          </p:cNvSpPr>
          <p:nvPr/>
        </p:nvSpPr>
        <p:spPr bwMode="auto">
          <a:xfrm>
            <a:off x="7111980" y="1928630"/>
            <a:ext cx="526832" cy="736325"/>
          </a:xfrm>
          <a:custGeom>
            <a:avLst/>
            <a:gdLst>
              <a:gd name="T0" fmla="*/ 239 w 239"/>
              <a:gd name="T1" fmla="*/ 335 h 335"/>
              <a:gd name="T2" fmla="*/ 0 w 239"/>
              <a:gd name="T3" fmla="*/ 335 h 335"/>
              <a:gd name="T4" fmla="*/ 0 w 239"/>
              <a:gd name="T5" fmla="*/ 157 h 335"/>
              <a:gd name="T6" fmla="*/ 239 w 239"/>
              <a:gd name="T7" fmla="*/ 157 h 335"/>
              <a:gd name="T8" fmla="*/ 239 w 239"/>
              <a:gd name="T9" fmla="*/ 335 h 335"/>
              <a:gd name="T10" fmla="*/ 196 w 239"/>
              <a:gd name="T11" fmla="*/ 157 h 335"/>
              <a:gd name="T12" fmla="*/ 196 w 239"/>
              <a:gd name="T13" fmla="*/ 75 h 335"/>
              <a:gd name="T14" fmla="*/ 121 w 239"/>
              <a:gd name="T15" fmla="*/ 0 h 335"/>
              <a:gd name="T16" fmla="*/ 46 w 239"/>
              <a:gd name="T17" fmla="*/ 75 h 335"/>
              <a:gd name="T18" fmla="*/ 46 w 239"/>
              <a:gd name="T19" fmla="*/ 157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9" h="335">
                <a:moveTo>
                  <a:pt x="239" y="335"/>
                </a:moveTo>
                <a:cubicBezTo>
                  <a:pt x="0" y="335"/>
                  <a:pt x="0" y="335"/>
                  <a:pt x="0" y="335"/>
                </a:cubicBezTo>
                <a:cubicBezTo>
                  <a:pt x="0" y="157"/>
                  <a:pt x="0" y="157"/>
                  <a:pt x="0" y="157"/>
                </a:cubicBezTo>
                <a:cubicBezTo>
                  <a:pt x="239" y="157"/>
                  <a:pt x="239" y="157"/>
                  <a:pt x="239" y="157"/>
                </a:cubicBezTo>
                <a:lnTo>
                  <a:pt x="239" y="335"/>
                </a:lnTo>
                <a:close/>
                <a:moveTo>
                  <a:pt x="196" y="157"/>
                </a:moveTo>
                <a:cubicBezTo>
                  <a:pt x="196" y="75"/>
                  <a:pt x="196" y="75"/>
                  <a:pt x="196" y="75"/>
                </a:cubicBezTo>
                <a:cubicBezTo>
                  <a:pt x="196" y="34"/>
                  <a:pt x="163" y="0"/>
                  <a:pt x="121" y="0"/>
                </a:cubicBezTo>
                <a:cubicBezTo>
                  <a:pt x="79" y="0"/>
                  <a:pt x="46" y="34"/>
                  <a:pt x="46" y="75"/>
                </a:cubicBezTo>
                <a:cubicBezTo>
                  <a:pt x="46" y="157"/>
                  <a:pt x="46" y="157"/>
                  <a:pt x="46" y="157"/>
                </a:cubicBezTo>
              </a:path>
            </a:pathLst>
          </a:custGeom>
          <a:noFill/>
          <a:ln w="28575" cap="sq">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 name="people_12">
            <a:extLst>
              <a:ext uri="{FF2B5EF4-FFF2-40B4-BE49-F238E27FC236}">
                <a16:creationId xmlns:a16="http://schemas.microsoft.com/office/drawing/2014/main" id="{AED403F8-8A5F-00CD-EFCF-F426A9186A82}"/>
              </a:ext>
              <a:ext uri="{C183D7F6-B498-43B3-948B-1728B52AA6E4}">
                <adec:decorative xmlns:adec="http://schemas.microsoft.com/office/drawing/2017/decorative" val="1"/>
              </a:ext>
            </a:extLst>
          </p:cNvPr>
          <p:cNvSpPr>
            <a:spLocks noChangeAspect="1" noEditPoints="1"/>
          </p:cNvSpPr>
          <p:nvPr/>
        </p:nvSpPr>
        <p:spPr bwMode="auto">
          <a:xfrm>
            <a:off x="9597110" y="2073947"/>
            <a:ext cx="690430" cy="589061"/>
          </a:xfrm>
          <a:custGeom>
            <a:avLst/>
            <a:gdLst>
              <a:gd name="T0" fmla="*/ 110 w 349"/>
              <a:gd name="T1" fmla="*/ 142 h 296"/>
              <a:gd name="T2" fmla="*/ 174 w 349"/>
              <a:gd name="T3" fmla="*/ 78 h 296"/>
              <a:gd name="T4" fmla="*/ 238 w 349"/>
              <a:gd name="T5" fmla="*/ 142 h 296"/>
              <a:gd name="T6" fmla="*/ 174 w 349"/>
              <a:gd name="T7" fmla="*/ 206 h 296"/>
              <a:gd name="T8" fmla="*/ 110 w 349"/>
              <a:gd name="T9" fmla="*/ 142 h 296"/>
              <a:gd name="T10" fmla="*/ 264 w 349"/>
              <a:gd name="T11" fmla="*/ 296 h 296"/>
              <a:gd name="T12" fmla="*/ 174 w 349"/>
              <a:gd name="T13" fmla="*/ 207 h 296"/>
              <a:gd name="T14" fmla="*/ 85 w 349"/>
              <a:gd name="T15" fmla="*/ 296 h 296"/>
              <a:gd name="T16" fmla="*/ 56 w 349"/>
              <a:gd name="T17" fmla="*/ 80 h 296"/>
              <a:gd name="T18" fmla="*/ 96 w 349"/>
              <a:gd name="T19" fmla="*/ 40 h 296"/>
              <a:gd name="T20" fmla="*/ 56 w 349"/>
              <a:gd name="T21" fmla="*/ 0 h 296"/>
              <a:gd name="T22" fmla="*/ 16 w 349"/>
              <a:gd name="T23" fmla="*/ 40 h 296"/>
              <a:gd name="T24" fmla="*/ 56 w 349"/>
              <a:gd name="T25" fmla="*/ 80 h 296"/>
              <a:gd name="T26" fmla="*/ 111 w 349"/>
              <a:gd name="T27" fmla="*/ 136 h 296"/>
              <a:gd name="T28" fmla="*/ 56 w 349"/>
              <a:gd name="T29" fmla="*/ 81 h 296"/>
              <a:gd name="T30" fmla="*/ 0 w 349"/>
              <a:gd name="T31" fmla="*/ 136 h 296"/>
              <a:gd name="T32" fmla="*/ 293 w 349"/>
              <a:gd name="T33" fmla="*/ 80 h 296"/>
              <a:gd name="T34" fmla="*/ 333 w 349"/>
              <a:gd name="T35" fmla="*/ 40 h 296"/>
              <a:gd name="T36" fmla="*/ 293 w 349"/>
              <a:gd name="T37" fmla="*/ 0 h 296"/>
              <a:gd name="T38" fmla="*/ 253 w 349"/>
              <a:gd name="T39" fmla="*/ 40 h 296"/>
              <a:gd name="T40" fmla="*/ 293 w 349"/>
              <a:gd name="T41" fmla="*/ 80 h 296"/>
              <a:gd name="T42" fmla="*/ 349 w 349"/>
              <a:gd name="T43" fmla="*/ 136 h 296"/>
              <a:gd name="T44" fmla="*/ 293 w 349"/>
              <a:gd name="T45" fmla="*/ 81 h 296"/>
              <a:gd name="T46" fmla="*/ 237 w 349"/>
              <a:gd name="T47" fmla="*/ 13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9" h="296">
                <a:moveTo>
                  <a:pt x="110" y="142"/>
                </a:moveTo>
                <a:cubicBezTo>
                  <a:pt x="110" y="107"/>
                  <a:pt x="139" y="78"/>
                  <a:pt x="174" y="78"/>
                </a:cubicBezTo>
                <a:cubicBezTo>
                  <a:pt x="210" y="78"/>
                  <a:pt x="238" y="107"/>
                  <a:pt x="238" y="142"/>
                </a:cubicBezTo>
                <a:cubicBezTo>
                  <a:pt x="238" y="177"/>
                  <a:pt x="210" y="206"/>
                  <a:pt x="174" y="206"/>
                </a:cubicBezTo>
                <a:cubicBezTo>
                  <a:pt x="139" y="206"/>
                  <a:pt x="110" y="177"/>
                  <a:pt x="110" y="142"/>
                </a:cubicBezTo>
                <a:close/>
                <a:moveTo>
                  <a:pt x="264" y="296"/>
                </a:moveTo>
                <a:cubicBezTo>
                  <a:pt x="264" y="247"/>
                  <a:pt x="224" y="207"/>
                  <a:pt x="174" y="207"/>
                </a:cubicBezTo>
                <a:cubicBezTo>
                  <a:pt x="125" y="207"/>
                  <a:pt x="85" y="247"/>
                  <a:pt x="85" y="296"/>
                </a:cubicBezTo>
                <a:moveTo>
                  <a:pt x="56" y="80"/>
                </a:moveTo>
                <a:cubicBezTo>
                  <a:pt x="78" y="80"/>
                  <a:pt x="96" y="62"/>
                  <a:pt x="96" y="40"/>
                </a:cubicBezTo>
                <a:cubicBezTo>
                  <a:pt x="96" y="18"/>
                  <a:pt x="78" y="0"/>
                  <a:pt x="56" y="0"/>
                </a:cubicBezTo>
                <a:cubicBezTo>
                  <a:pt x="34" y="0"/>
                  <a:pt x="16" y="18"/>
                  <a:pt x="16" y="40"/>
                </a:cubicBezTo>
                <a:cubicBezTo>
                  <a:pt x="16" y="62"/>
                  <a:pt x="34" y="80"/>
                  <a:pt x="56" y="80"/>
                </a:cubicBezTo>
                <a:close/>
                <a:moveTo>
                  <a:pt x="111" y="136"/>
                </a:moveTo>
                <a:cubicBezTo>
                  <a:pt x="111" y="106"/>
                  <a:pt x="86" y="81"/>
                  <a:pt x="56" y="81"/>
                </a:cubicBezTo>
                <a:cubicBezTo>
                  <a:pt x="25" y="81"/>
                  <a:pt x="0" y="106"/>
                  <a:pt x="0" y="136"/>
                </a:cubicBezTo>
                <a:moveTo>
                  <a:pt x="293" y="80"/>
                </a:moveTo>
                <a:cubicBezTo>
                  <a:pt x="315" y="80"/>
                  <a:pt x="333" y="62"/>
                  <a:pt x="333" y="40"/>
                </a:cubicBezTo>
                <a:cubicBezTo>
                  <a:pt x="333" y="18"/>
                  <a:pt x="315" y="0"/>
                  <a:pt x="293" y="0"/>
                </a:cubicBezTo>
                <a:cubicBezTo>
                  <a:pt x="271" y="0"/>
                  <a:pt x="253" y="18"/>
                  <a:pt x="253" y="40"/>
                </a:cubicBezTo>
                <a:cubicBezTo>
                  <a:pt x="253" y="62"/>
                  <a:pt x="271" y="80"/>
                  <a:pt x="293" y="80"/>
                </a:cubicBezTo>
                <a:close/>
                <a:moveTo>
                  <a:pt x="349" y="136"/>
                </a:moveTo>
                <a:cubicBezTo>
                  <a:pt x="349" y="106"/>
                  <a:pt x="324" y="81"/>
                  <a:pt x="293" y="81"/>
                </a:cubicBezTo>
                <a:cubicBezTo>
                  <a:pt x="262" y="81"/>
                  <a:pt x="237" y="106"/>
                  <a:pt x="237" y="136"/>
                </a:cubicBezTo>
              </a:path>
            </a:pathLst>
          </a:custGeom>
          <a:noFill/>
          <a:ln w="28575" cap="sq">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Eye">
            <a:extLst>
              <a:ext uri="{FF2B5EF4-FFF2-40B4-BE49-F238E27FC236}">
                <a16:creationId xmlns:a16="http://schemas.microsoft.com/office/drawing/2014/main" id="{39F58010-58B4-DBC1-7FD6-F73EF465F8DC}"/>
              </a:ext>
              <a:ext uri="{C183D7F6-B498-43B3-948B-1728B52AA6E4}">
                <adec:decorative xmlns:adec="http://schemas.microsoft.com/office/drawing/2017/decorative" val="1"/>
              </a:ext>
            </a:extLst>
          </p:cNvPr>
          <p:cNvSpPr>
            <a:spLocks noChangeAspect="1" noEditPoints="1"/>
          </p:cNvSpPr>
          <p:nvPr/>
        </p:nvSpPr>
        <p:spPr bwMode="auto">
          <a:xfrm>
            <a:off x="4727252" y="4302364"/>
            <a:ext cx="669386" cy="369580"/>
          </a:xfrm>
          <a:custGeom>
            <a:avLst/>
            <a:gdLst>
              <a:gd name="T0" fmla="*/ 3 w 346"/>
              <a:gd name="T1" fmla="*/ 91 h 190"/>
              <a:gd name="T2" fmla="*/ 173 w 346"/>
              <a:gd name="T3" fmla="*/ 0 h 190"/>
              <a:gd name="T4" fmla="*/ 346 w 346"/>
              <a:gd name="T5" fmla="*/ 95 h 190"/>
              <a:gd name="T6" fmla="*/ 173 w 346"/>
              <a:gd name="T7" fmla="*/ 190 h 190"/>
              <a:gd name="T8" fmla="*/ 6 w 346"/>
              <a:gd name="T9" fmla="*/ 102 h 190"/>
              <a:gd name="T10" fmla="*/ 0 w 346"/>
              <a:gd name="T11" fmla="*/ 95 h 190"/>
              <a:gd name="T12" fmla="*/ 3 w 346"/>
              <a:gd name="T13" fmla="*/ 91 h 190"/>
              <a:gd name="T14" fmla="*/ 173 w 346"/>
              <a:gd name="T15" fmla="*/ 0 h 190"/>
              <a:gd name="T16" fmla="*/ 73 w 346"/>
              <a:gd name="T17" fmla="*/ 95 h 190"/>
              <a:gd name="T18" fmla="*/ 173 w 346"/>
              <a:gd name="T19" fmla="*/ 190 h 190"/>
              <a:gd name="T20" fmla="*/ 273 w 346"/>
              <a:gd name="T21" fmla="*/ 95 h 190"/>
              <a:gd name="T22" fmla="*/ 173 w 346"/>
              <a:gd name="T23" fmla="*/ 0 h 190"/>
              <a:gd name="T24" fmla="*/ 173 w 346"/>
              <a:gd name="T25" fmla="*/ 56 h 190"/>
              <a:gd name="T26" fmla="*/ 134 w 346"/>
              <a:gd name="T27" fmla="*/ 95 h 190"/>
              <a:gd name="T28" fmla="*/ 173 w 346"/>
              <a:gd name="T29" fmla="*/ 135 h 190"/>
              <a:gd name="T30" fmla="*/ 213 w 346"/>
              <a:gd name="T31" fmla="*/ 95 h 190"/>
              <a:gd name="T32" fmla="*/ 173 w 346"/>
              <a:gd name="T33" fmla="*/ 5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6" h="190">
                <a:moveTo>
                  <a:pt x="3" y="91"/>
                </a:moveTo>
                <a:cubicBezTo>
                  <a:pt x="17" y="73"/>
                  <a:pt x="77" y="0"/>
                  <a:pt x="173" y="0"/>
                </a:cubicBezTo>
                <a:cubicBezTo>
                  <a:pt x="283" y="0"/>
                  <a:pt x="346" y="95"/>
                  <a:pt x="346" y="95"/>
                </a:cubicBezTo>
                <a:cubicBezTo>
                  <a:pt x="346" y="95"/>
                  <a:pt x="283" y="190"/>
                  <a:pt x="173" y="190"/>
                </a:cubicBezTo>
                <a:cubicBezTo>
                  <a:pt x="82" y="190"/>
                  <a:pt x="23" y="125"/>
                  <a:pt x="6" y="102"/>
                </a:cubicBezTo>
                <a:cubicBezTo>
                  <a:pt x="2" y="98"/>
                  <a:pt x="0" y="95"/>
                  <a:pt x="0" y="95"/>
                </a:cubicBezTo>
                <a:cubicBezTo>
                  <a:pt x="0" y="95"/>
                  <a:pt x="1" y="94"/>
                  <a:pt x="3" y="91"/>
                </a:cubicBezTo>
                <a:close/>
                <a:moveTo>
                  <a:pt x="173" y="0"/>
                </a:moveTo>
                <a:cubicBezTo>
                  <a:pt x="118" y="0"/>
                  <a:pt x="73" y="42"/>
                  <a:pt x="73" y="95"/>
                </a:cubicBezTo>
                <a:cubicBezTo>
                  <a:pt x="73" y="148"/>
                  <a:pt x="118" y="190"/>
                  <a:pt x="173" y="190"/>
                </a:cubicBezTo>
                <a:cubicBezTo>
                  <a:pt x="228" y="190"/>
                  <a:pt x="273" y="148"/>
                  <a:pt x="273" y="95"/>
                </a:cubicBezTo>
                <a:cubicBezTo>
                  <a:pt x="273" y="42"/>
                  <a:pt x="228" y="0"/>
                  <a:pt x="173" y="0"/>
                </a:cubicBezTo>
                <a:close/>
                <a:moveTo>
                  <a:pt x="173" y="56"/>
                </a:moveTo>
                <a:cubicBezTo>
                  <a:pt x="151" y="56"/>
                  <a:pt x="134" y="73"/>
                  <a:pt x="134" y="95"/>
                </a:cubicBezTo>
                <a:cubicBezTo>
                  <a:pt x="134" y="117"/>
                  <a:pt x="151" y="135"/>
                  <a:pt x="173" y="135"/>
                </a:cubicBezTo>
                <a:cubicBezTo>
                  <a:pt x="195" y="135"/>
                  <a:pt x="213" y="117"/>
                  <a:pt x="213" y="95"/>
                </a:cubicBezTo>
                <a:cubicBezTo>
                  <a:pt x="213" y="73"/>
                  <a:pt x="195" y="56"/>
                  <a:pt x="173" y="56"/>
                </a:cubicBezTo>
                <a:close/>
              </a:path>
            </a:pathLst>
          </a:custGeom>
          <a:noFill/>
          <a:ln w="28575" cap="flat">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gradFill>
                <a:gsLst>
                  <a:gs pos="0">
                    <a:srgbClr val="505050"/>
                  </a:gs>
                  <a:gs pos="100000">
                    <a:srgbClr val="505050"/>
                  </a:gs>
                </a:gsLst>
              </a:gradFill>
            </a:endParaRPr>
          </a:p>
        </p:txBody>
      </p:sp>
      <p:sp>
        <p:nvSpPr>
          <p:cNvPr id="15" name="Commitments_EC4D">
            <a:extLst>
              <a:ext uri="{FF2B5EF4-FFF2-40B4-BE49-F238E27FC236}">
                <a16:creationId xmlns:a16="http://schemas.microsoft.com/office/drawing/2014/main" id="{9B82B908-8A64-3DF8-D38E-E3F043C9799C}"/>
              </a:ext>
              <a:ext uri="{C183D7F6-B498-43B3-948B-1728B52AA6E4}">
                <adec:decorative xmlns:adec="http://schemas.microsoft.com/office/drawing/2017/decorative" val="1"/>
              </a:ext>
            </a:extLst>
          </p:cNvPr>
          <p:cNvSpPr>
            <a:spLocks noChangeAspect="1" noEditPoints="1"/>
          </p:cNvSpPr>
          <p:nvPr/>
        </p:nvSpPr>
        <p:spPr bwMode="auto">
          <a:xfrm>
            <a:off x="4835333" y="5424832"/>
            <a:ext cx="571132" cy="535510"/>
          </a:xfrm>
          <a:custGeom>
            <a:avLst/>
            <a:gdLst>
              <a:gd name="T0" fmla="*/ 56 w 3762"/>
              <a:gd name="T1" fmla="*/ 1280 h 3526"/>
              <a:gd name="T2" fmla="*/ 1246 w 3762"/>
              <a:gd name="T3" fmla="*/ 30 h 3526"/>
              <a:gd name="T4" fmla="*/ 1589 w 3762"/>
              <a:gd name="T5" fmla="*/ 313 h 3526"/>
              <a:gd name="T6" fmla="*/ 104 w 3762"/>
              <a:gd name="T7" fmla="*/ 2297 h 3526"/>
              <a:gd name="T8" fmla="*/ 698 w 3762"/>
              <a:gd name="T9" fmla="*/ 2078 h 3526"/>
              <a:gd name="T10" fmla="*/ 323 w 3762"/>
              <a:gd name="T11" fmla="*/ 1703 h 3526"/>
              <a:gd name="T12" fmla="*/ 2479 w 3762"/>
              <a:gd name="T13" fmla="*/ 2578 h 3526"/>
              <a:gd name="T14" fmla="*/ 3073 w 3762"/>
              <a:gd name="T15" fmla="*/ 2797 h 3526"/>
              <a:gd name="T16" fmla="*/ 2854 w 3762"/>
              <a:gd name="T17" fmla="*/ 2203 h 3526"/>
              <a:gd name="T18" fmla="*/ 1823 w 3762"/>
              <a:gd name="T19" fmla="*/ 3422 h 3526"/>
              <a:gd name="T20" fmla="*/ 2198 w 3762"/>
              <a:gd name="T21" fmla="*/ 3047 h 3526"/>
              <a:gd name="T22" fmla="*/ 2698 w 3762"/>
              <a:gd name="T23" fmla="*/ 3172 h 3526"/>
              <a:gd name="T24" fmla="*/ 2479 w 3762"/>
              <a:gd name="T25" fmla="*/ 2578 h 3526"/>
              <a:gd name="T26" fmla="*/ 479 w 3762"/>
              <a:gd name="T27" fmla="*/ 2672 h 3526"/>
              <a:gd name="T28" fmla="*/ 1073 w 3762"/>
              <a:gd name="T29" fmla="*/ 2453 h 3526"/>
              <a:gd name="T30" fmla="*/ 698 w 3762"/>
              <a:gd name="T31" fmla="*/ 2078 h 3526"/>
              <a:gd name="T32" fmla="*/ 854 w 3762"/>
              <a:gd name="T33" fmla="*/ 2672 h 3526"/>
              <a:gd name="T34" fmla="*/ 1229 w 3762"/>
              <a:gd name="T35" fmla="*/ 3047 h 3526"/>
              <a:gd name="T36" fmla="*/ 1448 w 3762"/>
              <a:gd name="T37" fmla="*/ 2453 h 3526"/>
              <a:gd name="T38" fmla="*/ 854 w 3762"/>
              <a:gd name="T39" fmla="*/ 2672 h 3526"/>
              <a:gd name="T40" fmla="*/ 1229 w 3762"/>
              <a:gd name="T41" fmla="*/ 3422 h 3526"/>
              <a:gd name="T42" fmla="*/ 1823 w 3762"/>
              <a:gd name="T43" fmla="*/ 3203 h 3526"/>
              <a:gd name="T44" fmla="*/ 1448 w 3762"/>
              <a:gd name="T45" fmla="*/ 2828 h 3526"/>
              <a:gd name="T46" fmla="*/ 3214 w 3762"/>
              <a:gd name="T47" fmla="*/ 1813 h 3526"/>
              <a:gd name="T48" fmla="*/ 3746 w 3762"/>
              <a:gd name="T49" fmla="*/ 1220 h 3526"/>
              <a:gd name="T50" fmla="*/ 2526 w 3762"/>
              <a:gd name="T51" fmla="*/ 0 h 3526"/>
              <a:gd name="T52" fmla="*/ 1412 w 3762"/>
              <a:gd name="T53" fmla="*/ 385 h 3526"/>
              <a:gd name="T54" fmla="*/ 1026 w 3762"/>
              <a:gd name="T55" fmla="*/ 1250 h 3526"/>
              <a:gd name="T56" fmla="*/ 1276 w 3762"/>
              <a:gd name="T57" fmla="*/ 1500 h 3526"/>
              <a:gd name="T58" fmla="*/ 2026 w 3762"/>
              <a:gd name="T59" fmla="*/ 750 h 3526"/>
              <a:gd name="T60" fmla="*/ 3448 w 3762"/>
              <a:gd name="T61" fmla="*/ 2047 h 3526"/>
              <a:gd name="T62" fmla="*/ 3071 w 3762"/>
              <a:gd name="T63" fmla="*/ 2420 h 3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62" h="3526">
                <a:moveTo>
                  <a:pt x="401" y="1625"/>
                </a:moveTo>
                <a:cubicBezTo>
                  <a:pt x="56" y="1280"/>
                  <a:pt x="56" y="1280"/>
                  <a:pt x="56" y="1280"/>
                </a:cubicBezTo>
                <a:cubicBezTo>
                  <a:pt x="40" y="1264"/>
                  <a:pt x="40" y="1236"/>
                  <a:pt x="56" y="1220"/>
                </a:cubicBezTo>
                <a:cubicBezTo>
                  <a:pt x="1246" y="30"/>
                  <a:pt x="1246" y="30"/>
                  <a:pt x="1246" y="30"/>
                </a:cubicBezTo>
                <a:cubicBezTo>
                  <a:pt x="1262" y="14"/>
                  <a:pt x="1290" y="14"/>
                  <a:pt x="1306" y="30"/>
                </a:cubicBezTo>
                <a:cubicBezTo>
                  <a:pt x="1589" y="313"/>
                  <a:pt x="1589" y="313"/>
                  <a:pt x="1589" y="313"/>
                </a:cubicBezTo>
                <a:moveTo>
                  <a:pt x="104" y="1922"/>
                </a:moveTo>
                <a:cubicBezTo>
                  <a:pt x="0" y="2026"/>
                  <a:pt x="0" y="2194"/>
                  <a:pt x="104" y="2297"/>
                </a:cubicBezTo>
                <a:cubicBezTo>
                  <a:pt x="207" y="2401"/>
                  <a:pt x="375" y="2401"/>
                  <a:pt x="479" y="2297"/>
                </a:cubicBezTo>
                <a:cubicBezTo>
                  <a:pt x="698" y="2078"/>
                  <a:pt x="698" y="2078"/>
                  <a:pt x="698" y="2078"/>
                </a:cubicBezTo>
                <a:cubicBezTo>
                  <a:pt x="802" y="1974"/>
                  <a:pt x="802" y="1806"/>
                  <a:pt x="698" y="1703"/>
                </a:cubicBezTo>
                <a:cubicBezTo>
                  <a:pt x="595" y="1599"/>
                  <a:pt x="427" y="1599"/>
                  <a:pt x="323" y="1703"/>
                </a:cubicBezTo>
                <a:lnTo>
                  <a:pt x="104" y="1922"/>
                </a:lnTo>
                <a:close/>
                <a:moveTo>
                  <a:pt x="2479" y="2578"/>
                </a:moveTo>
                <a:cubicBezTo>
                  <a:pt x="2698" y="2797"/>
                  <a:pt x="2698" y="2797"/>
                  <a:pt x="2698" y="2797"/>
                </a:cubicBezTo>
                <a:cubicBezTo>
                  <a:pt x="2802" y="2901"/>
                  <a:pt x="2970" y="2901"/>
                  <a:pt x="3073" y="2797"/>
                </a:cubicBezTo>
                <a:cubicBezTo>
                  <a:pt x="3177" y="2694"/>
                  <a:pt x="3177" y="2526"/>
                  <a:pt x="3073" y="2422"/>
                </a:cubicBezTo>
                <a:cubicBezTo>
                  <a:pt x="2854" y="2203"/>
                  <a:pt x="2854" y="2203"/>
                  <a:pt x="2854" y="2203"/>
                </a:cubicBezTo>
                <a:moveTo>
                  <a:pt x="1714" y="3313"/>
                </a:moveTo>
                <a:cubicBezTo>
                  <a:pt x="1823" y="3422"/>
                  <a:pt x="1823" y="3422"/>
                  <a:pt x="1823" y="3422"/>
                </a:cubicBezTo>
                <a:cubicBezTo>
                  <a:pt x="1927" y="3526"/>
                  <a:pt x="2095" y="3526"/>
                  <a:pt x="2198" y="3422"/>
                </a:cubicBezTo>
                <a:cubicBezTo>
                  <a:pt x="2302" y="3319"/>
                  <a:pt x="2302" y="3151"/>
                  <a:pt x="2198" y="3047"/>
                </a:cubicBezTo>
                <a:cubicBezTo>
                  <a:pt x="2323" y="3172"/>
                  <a:pt x="2323" y="3172"/>
                  <a:pt x="2323" y="3172"/>
                </a:cubicBezTo>
                <a:cubicBezTo>
                  <a:pt x="2427" y="3276"/>
                  <a:pt x="2595" y="3276"/>
                  <a:pt x="2698" y="3172"/>
                </a:cubicBezTo>
                <a:cubicBezTo>
                  <a:pt x="2802" y="3069"/>
                  <a:pt x="2802" y="2901"/>
                  <a:pt x="2698" y="2797"/>
                </a:cubicBezTo>
                <a:cubicBezTo>
                  <a:pt x="2479" y="2578"/>
                  <a:pt x="2479" y="2578"/>
                  <a:pt x="2479" y="2578"/>
                </a:cubicBezTo>
                <a:moveTo>
                  <a:pt x="479" y="2297"/>
                </a:moveTo>
                <a:cubicBezTo>
                  <a:pt x="375" y="2401"/>
                  <a:pt x="375" y="2569"/>
                  <a:pt x="479" y="2672"/>
                </a:cubicBezTo>
                <a:cubicBezTo>
                  <a:pt x="582" y="2776"/>
                  <a:pt x="750" y="2776"/>
                  <a:pt x="854" y="2672"/>
                </a:cubicBezTo>
                <a:cubicBezTo>
                  <a:pt x="1073" y="2453"/>
                  <a:pt x="1073" y="2453"/>
                  <a:pt x="1073" y="2453"/>
                </a:cubicBezTo>
                <a:cubicBezTo>
                  <a:pt x="1177" y="2349"/>
                  <a:pt x="1177" y="2181"/>
                  <a:pt x="1073" y="2078"/>
                </a:cubicBezTo>
                <a:cubicBezTo>
                  <a:pt x="970" y="1974"/>
                  <a:pt x="802" y="1974"/>
                  <a:pt x="698" y="2078"/>
                </a:cubicBezTo>
                <a:lnTo>
                  <a:pt x="479" y="2297"/>
                </a:lnTo>
                <a:close/>
                <a:moveTo>
                  <a:pt x="854" y="2672"/>
                </a:moveTo>
                <a:cubicBezTo>
                  <a:pt x="750" y="2776"/>
                  <a:pt x="750" y="2944"/>
                  <a:pt x="854" y="3047"/>
                </a:cubicBezTo>
                <a:cubicBezTo>
                  <a:pt x="957" y="3151"/>
                  <a:pt x="1125" y="3151"/>
                  <a:pt x="1229" y="3047"/>
                </a:cubicBezTo>
                <a:cubicBezTo>
                  <a:pt x="1448" y="2828"/>
                  <a:pt x="1448" y="2828"/>
                  <a:pt x="1448" y="2828"/>
                </a:cubicBezTo>
                <a:cubicBezTo>
                  <a:pt x="1552" y="2724"/>
                  <a:pt x="1552" y="2556"/>
                  <a:pt x="1448" y="2453"/>
                </a:cubicBezTo>
                <a:cubicBezTo>
                  <a:pt x="1345" y="2349"/>
                  <a:pt x="1177" y="2349"/>
                  <a:pt x="1073" y="2453"/>
                </a:cubicBezTo>
                <a:lnTo>
                  <a:pt x="854" y="2672"/>
                </a:lnTo>
                <a:close/>
                <a:moveTo>
                  <a:pt x="1229" y="3047"/>
                </a:moveTo>
                <a:cubicBezTo>
                  <a:pt x="1125" y="3151"/>
                  <a:pt x="1125" y="3319"/>
                  <a:pt x="1229" y="3422"/>
                </a:cubicBezTo>
                <a:cubicBezTo>
                  <a:pt x="1332" y="3526"/>
                  <a:pt x="1500" y="3526"/>
                  <a:pt x="1604" y="3422"/>
                </a:cubicBezTo>
                <a:cubicBezTo>
                  <a:pt x="1823" y="3203"/>
                  <a:pt x="1823" y="3203"/>
                  <a:pt x="1823" y="3203"/>
                </a:cubicBezTo>
                <a:cubicBezTo>
                  <a:pt x="1927" y="3099"/>
                  <a:pt x="1927" y="2931"/>
                  <a:pt x="1823" y="2828"/>
                </a:cubicBezTo>
                <a:cubicBezTo>
                  <a:pt x="1720" y="2724"/>
                  <a:pt x="1552" y="2724"/>
                  <a:pt x="1448" y="2828"/>
                </a:cubicBezTo>
                <a:lnTo>
                  <a:pt x="1229" y="3047"/>
                </a:lnTo>
                <a:close/>
                <a:moveTo>
                  <a:pt x="3214" y="1813"/>
                </a:moveTo>
                <a:cubicBezTo>
                  <a:pt x="3746" y="1280"/>
                  <a:pt x="3746" y="1280"/>
                  <a:pt x="3746" y="1280"/>
                </a:cubicBezTo>
                <a:cubicBezTo>
                  <a:pt x="3762" y="1264"/>
                  <a:pt x="3762" y="1236"/>
                  <a:pt x="3746" y="1220"/>
                </a:cubicBezTo>
                <a:cubicBezTo>
                  <a:pt x="2526" y="0"/>
                  <a:pt x="2526" y="0"/>
                  <a:pt x="2526" y="0"/>
                </a:cubicBezTo>
                <a:cubicBezTo>
                  <a:pt x="2526" y="0"/>
                  <a:pt x="2526" y="0"/>
                  <a:pt x="2526" y="0"/>
                </a:cubicBezTo>
                <a:cubicBezTo>
                  <a:pt x="1436" y="363"/>
                  <a:pt x="1436" y="363"/>
                  <a:pt x="1436" y="363"/>
                </a:cubicBezTo>
                <a:cubicBezTo>
                  <a:pt x="1426" y="367"/>
                  <a:pt x="1417" y="375"/>
                  <a:pt x="1412" y="385"/>
                </a:cubicBezTo>
                <a:cubicBezTo>
                  <a:pt x="1057" y="1094"/>
                  <a:pt x="1057" y="1094"/>
                  <a:pt x="1057" y="1094"/>
                </a:cubicBezTo>
                <a:cubicBezTo>
                  <a:pt x="1037" y="1142"/>
                  <a:pt x="1026" y="1195"/>
                  <a:pt x="1026" y="1250"/>
                </a:cubicBezTo>
                <a:cubicBezTo>
                  <a:pt x="1026" y="1319"/>
                  <a:pt x="1054" y="1382"/>
                  <a:pt x="1099" y="1427"/>
                </a:cubicBezTo>
                <a:cubicBezTo>
                  <a:pt x="1144" y="1472"/>
                  <a:pt x="1207" y="1500"/>
                  <a:pt x="1276" y="1500"/>
                </a:cubicBezTo>
                <a:cubicBezTo>
                  <a:pt x="1483" y="1500"/>
                  <a:pt x="1651" y="1332"/>
                  <a:pt x="1651" y="1125"/>
                </a:cubicBezTo>
                <a:cubicBezTo>
                  <a:pt x="1651" y="918"/>
                  <a:pt x="1819" y="750"/>
                  <a:pt x="2026" y="750"/>
                </a:cubicBezTo>
                <a:cubicBezTo>
                  <a:pt x="2094" y="750"/>
                  <a:pt x="2162" y="771"/>
                  <a:pt x="2214" y="813"/>
                </a:cubicBezTo>
                <a:cubicBezTo>
                  <a:pt x="3448" y="2047"/>
                  <a:pt x="3448" y="2047"/>
                  <a:pt x="3448" y="2047"/>
                </a:cubicBezTo>
                <a:cubicBezTo>
                  <a:pt x="3553" y="2152"/>
                  <a:pt x="3552" y="2321"/>
                  <a:pt x="3446" y="2425"/>
                </a:cubicBezTo>
                <a:cubicBezTo>
                  <a:pt x="3341" y="2527"/>
                  <a:pt x="3174" y="2523"/>
                  <a:pt x="3071" y="2420"/>
                </a:cubicBezTo>
                <a:cubicBezTo>
                  <a:pt x="2854" y="2203"/>
                  <a:pt x="2854" y="2203"/>
                  <a:pt x="2854" y="2203"/>
                </a:cubicBezTo>
              </a:path>
            </a:pathLst>
          </a:custGeom>
          <a:noFill/>
          <a:ln w="28575" cap="sq">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2879796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DF1296A-40F1-C3BF-80FB-450F6C1F04C9}"/>
              </a:ext>
            </a:extLst>
          </p:cNvPr>
          <p:cNvSpPr>
            <a:spLocks noGrp="1"/>
          </p:cNvSpPr>
          <p:nvPr>
            <p:ph type="title"/>
          </p:nvPr>
        </p:nvSpPr>
        <p:spPr>
          <a:xfrm>
            <a:off x="381000" y="207283"/>
            <a:ext cx="10515600" cy="1325563"/>
          </a:xfrm>
        </p:spPr>
        <p:txBody>
          <a:bodyPr>
            <a:normAutofit/>
          </a:bodyPr>
          <a:lstStyle/>
          <a:p>
            <a:r>
              <a:rPr lang="en-US" sz="3600">
                <a:solidFill>
                  <a:srgbClr val="463668"/>
                </a:solidFill>
              </a:rPr>
              <a:t>Responsible AI governance framework</a:t>
            </a:r>
          </a:p>
        </p:txBody>
      </p:sp>
      <p:sp>
        <p:nvSpPr>
          <p:cNvPr id="2" name="Rectangle: Rounded Corners 17">
            <a:extLst>
              <a:ext uri="{FF2B5EF4-FFF2-40B4-BE49-F238E27FC236}">
                <a16:creationId xmlns:a16="http://schemas.microsoft.com/office/drawing/2014/main" id="{B0DA7C64-64EE-3FE8-F991-3B8AB261426F}"/>
              </a:ext>
              <a:ext uri="{C183D7F6-B498-43B3-948B-1728B52AA6E4}">
                <adec:decorative xmlns:adec="http://schemas.microsoft.com/office/drawing/2017/decorative" val="1"/>
              </a:ext>
            </a:extLst>
          </p:cNvPr>
          <p:cNvSpPr/>
          <p:nvPr/>
        </p:nvSpPr>
        <p:spPr>
          <a:xfrm>
            <a:off x="2378396" y="1607459"/>
            <a:ext cx="7435208" cy="4516438"/>
          </a:xfrm>
          <a:prstGeom prst="roundRect">
            <a:avLst>
              <a:gd name="adj" fmla="val 3942"/>
            </a:avLst>
          </a:prstGeom>
          <a:gradFill flip="none" rotWithShape="1">
            <a:gsLst>
              <a:gs pos="0">
                <a:srgbClr val="8661C5"/>
              </a:gs>
              <a:gs pos="100000">
                <a:srgbClr val="C03BC4"/>
              </a:gs>
            </a:gsLst>
            <a:lin ang="13500000" scaled="1"/>
            <a:tileRect/>
          </a:gradFill>
          <a:ln>
            <a:noFill/>
            <a:headEnd type="none" w="med" len="med"/>
            <a:tailEnd type="none" w="med" len="med"/>
          </a:ln>
          <a:effectLst>
            <a:outerShdw blurRad="411555" dist="135058" dir="2280005" rotWithShape="0">
              <a:scrgbClr r="0" g="0" b="0">
                <a:alpha val="20000"/>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algn="ctr" defTabSz="932472" fontAlgn="base">
              <a:spcBef>
                <a:spcPct val="0"/>
              </a:spcBef>
              <a:spcAft>
                <a:spcPct val="0"/>
              </a:spcAft>
            </a:pPr>
            <a:endParaRPr lang="en-US" sz="2000">
              <a:solidFill>
                <a:srgbClr val="FFFFFF"/>
              </a:solidFill>
              <a:latin typeface="Segoe UI"/>
              <a:cs typeface="Segoe UI" pitchFamily="34" charset="0"/>
            </a:endParaRPr>
          </a:p>
        </p:txBody>
      </p:sp>
      <p:grpSp>
        <p:nvGrpSpPr>
          <p:cNvPr id="11" name="Group 10" descr="Microsoft’s six AI principles serve as the foundation of our RAI Governance framework. This foundation frames the RAI Standard and our internal policy which serve as guides for the development of AI technology. To support teams working to implement our RAIS, multiple facets of implementation including training, tools, and testing have been developed.">
            <a:extLst>
              <a:ext uri="{FF2B5EF4-FFF2-40B4-BE49-F238E27FC236}">
                <a16:creationId xmlns:a16="http://schemas.microsoft.com/office/drawing/2014/main" id="{52790D24-1B0A-ECF6-D8C8-657FE351A905}"/>
              </a:ext>
            </a:extLst>
          </p:cNvPr>
          <p:cNvGrpSpPr/>
          <p:nvPr/>
        </p:nvGrpSpPr>
        <p:grpSpPr>
          <a:xfrm>
            <a:off x="4157787" y="2247545"/>
            <a:ext cx="3876427" cy="3243266"/>
            <a:chOff x="4022214" y="2121546"/>
            <a:chExt cx="4147572" cy="3470123"/>
          </a:xfrm>
        </p:grpSpPr>
        <p:sp>
          <p:nvSpPr>
            <p:cNvPr id="8" name="Rectangle: Rounded Corners 6" descr="A diagram of the RAI Governance framework. This foundation frames the RAI Standard and our internal policy which serve as guides for the development of AI technology. To support teams working to implement our RAIS, multiple facets of implementation including training, tools, and testing have been developed. We are continuing to work on building out the reporting, compliance, monitoring, and auditing components to provide the scaffold around these programs. &#10;">
              <a:extLst>
                <a:ext uri="{FF2B5EF4-FFF2-40B4-BE49-F238E27FC236}">
                  <a16:creationId xmlns:a16="http://schemas.microsoft.com/office/drawing/2014/main" id="{CA7D24DE-BDD2-A1CD-0A8C-DBFEAD43433A}"/>
                </a:ext>
              </a:extLst>
            </p:cNvPr>
            <p:cNvSpPr/>
            <p:nvPr/>
          </p:nvSpPr>
          <p:spPr>
            <a:xfrm>
              <a:off x="4022214" y="2121546"/>
              <a:ext cx="4147572" cy="2864024"/>
            </a:xfrm>
            <a:prstGeom prst="roundRect">
              <a:avLst>
                <a:gd name="adj" fmla="val 5317"/>
              </a:avLst>
            </a:prstGeom>
            <a:solidFill>
              <a:schemeClr val="bg1"/>
            </a:solidFill>
            <a:ln>
              <a:noFill/>
              <a:headEnd type="none" w="med" len="med"/>
              <a:tailEnd type="none" w="med" len="med"/>
            </a:ln>
            <a:effectLst>
              <a:outerShdw blurRad="317500" algn="tl" rotWithShape="0">
                <a:prstClr val="black">
                  <a:alpha val="1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4000" rIns="182880" bIns="146304" numCol="1" spcCol="0" rtlCol="0" fromWordArt="0" anchor="t"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ts val="100"/>
                </a:spcAft>
                <a:buClrTx/>
                <a:buSzTx/>
                <a:buFontTx/>
                <a:buNone/>
                <a:tabLst/>
                <a:defRPr/>
              </a:pPr>
              <a:r>
                <a:rPr lang="en-US" sz="1800" spc="-50">
                  <a:ln w="3175">
                    <a:noFill/>
                  </a:ln>
                  <a:solidFill>
                    <a:srgbClr val="463668"/>
                  </a:solidFill>
                  <a:latin typeface="Segoe UI Semibold" panose="020B0702040204020203" pitchFamily="34" charset="0"/>
                  <a:cs typeface="Segoe UI Semibold" panose="020B0702040204020203" pitchFamily="34" charset="0"/>
                </a:rPr>
                <a:t>Implementation</a:t>
              </a:r>
            </a:p>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gradFill>
                    <a:gsLst>
                      <a:gs pos="0">
                        <a:srgbClr val="000000"/>
                      </a:gs>
                      <a:gs pos="100000">
                        <a:srgbClr val="000000"/>
                      </a:gs>
                    </a:gsLst>
                    <a:lin ang="2700000" scaled="0"/>
                  </a:gradFill>
                  <a:effectLst/>
                  <a:uLnTx/>
                  <a:uFillTx/>
                  <a:latin typeface="Segoe UI" panose="020B0502040204020203" pitchFamily="34" charset="0"/>
                  <a:ea typeface="+mn-ea"/>
                  <a:cs typeface="Segoe UI" panose="020B0502040204020203" pitchFamily="34" charset="0"/>
                </a:rPr>
                <a:t>Training | Tools | Testing</a:t>
              </a:r>
            </a:p>
          </p:txBody>
        </p:sp>
        <p:sp>
          <p:nvSpPr>
            <p:cNvPr id="9" name="Rectangle: Rounded Corners 7">
              <a:extLst>
                <a:ext uri="{FF2B5EF4-FFF2-40B4-BE49-F238E27FC236}">
                  <a16:creationId xmlns:a16="http://schemas.microsoft.com/office/drawing/2014/main" id="{5692981C-7C2D-5A90-285B-5B255662C4C6}"/>
                </a:ext>
              </a:extLst>
            </p:cNvPr>
            <p:cNvSpPr/>
            <p:nvPr/>
          </p:nvSpPr>
          <p:spPr>
            <a:xfrm>
              <a:off x="4474742" y="3078936"/>
              <a:ext cx="3242516" cy="2239055"/>
            </a:xfrm>
            <a:prstGeom prst="roundRect">
              <a:avLst>
                <a:gd name="adj" fmla="val 5777"/>
              </a:avLst>
            </a:prstGeom>
            <a:solidFill>
              <a:schemeClr val="bg1"/>
            </a:solidFill>
            <a:ln>
              <a:noFill/>
              <a:headEnd type="none" w="med" len="med"/>
              <a:tailEnd type="none" w="med" len="med"/>
            </a:ln>
            <a:effectLst>
              <a:outerShdw blurRad="317500" algn="tl" rotWithShape="0">
                <a:prstClr val="black">
                  <a:alpha val="1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4000" rIns="182880" bIns="146304" numCol="1" spcCol="0" rtlCol="0" fromWordArt="0" anchor="t" anchorCtr="0" forceAA="0" compatLnSpc="1">
              <a:prstTxWarp prst="textNoShape">
                <a:avLst/>
              </a:prstTxWarp>
              <a:noAutofit/>
            </a:bodyPr>
            <a:lstStyle/>
            <a:p>
              <a:pPr algn="ctr" defTabSz="932472" fontAlgn="base">
                <a:spcBef>
                  <a:spcPct val="0"/>
                </a:spcBef>
                <a:defRPr/>
              </a:pPr>
              <a:r>
                <a:rPr lang="en-US" sz="1800" spc="-50">
                  <a:ln w="3175">
                    <a:noFill/>
                  </a:ln>
                  <a:solidFill>
                    <a:srgbClr val="463668"/>
                  </a:solidFill>
                  <a:latin typeface="Segoe UI Semibold" panose="020B0702040204020203" pitchFamily="34" charset="0"/>
                  <a:cs typeface="Segoe UI Semibold" panose="020B0702040204020203" pitchFamily="34" charset="0"/>
                </a:rPr>
                <a:t>RAI Policies </a:t>
              </a:r>
              <a:br>
                <a:rPr lang="en-US" sz="1800" spc="-50">
                  <a:ln w="3175">
                    <a:noFill/>
                  </a:ln>
                  <a:solidFill>
                    <a:srgbClr val="463668"/>
                  </a:solidFill>
                  <a:latin typeface="Segoe UI Semibold" panose="020B0702040204020203" pitchFamily="34" charset="0"/>
                  <a:cs typeface="Segoe UI Semibold" panose="020B0702040204020203" pitchFamily="34" charset="0"/>
                </a:rPr>
              </a:br>
              <a:r>
                <a:rPr lang="en-US" sz="1800" spc="-50">
                  <a:ln w="3175">
                    <a:noFill/>
                  </a:ln>
                  <a:solidFill>
                    <a:srgbClr val="463668"/>
                  </a:solidFill>
                  <a:latin typeface="Segoe UI Semibold" panose="020B0702040204020203" pitchFamily="34" charset="0"/>
                  <a:cs typeface="Segoe UI Semibold" panose="020B0702040204020203" pitchFamily="34" charset="0"/>
                </a:rPr>
                <a:t>and Standard</a:t>
              </a:r>
            </a:p>
          </p:txBody>
        </p:sp>
        <p:sp>
          <p:nvSpPr>
            <p:cNvPr id="10" name="Rectangle: Rounded Corners 8">
              <a:extLst>
                <a:ext uri="{FF2B5EF4-FFF2-40B4-BE49-F238E27FC236}">
                  <a16:creationId xmlns:a16="http://schemas.microsoft.com/office/drawing/2014/main" id="{8093924E-B0E8-D267-3AE9-EB2A85A716A2}"/>
                </a:ext>
              </a:extLst>
            </p:cNvPr>
            <p:cNvSpPr/>
            <p:nvPr/>
          </p:nvSpPr>
          <p:spPr>
            <a:xfrm>
              <a:off x="4892480" y="3920382"/>
              <a:ext cx="2420294" cy="1671287"/>
            </a:xfrm>
            <a:prstGeom prst="roundRect">
              <a:avLst>
                <a:gd name="adj" fmla="val 7372"/>
              </a:avLst>
            </a:prstGeom>
            <a:solidFill>
              <a:schemeClr val="bg1"/>
            </a:solidFill>
            <a:ln>
              <a:noFill/>
              <a:headEnd type="none" w="med" len="med"/>
              <a:tailEnd type="none" w="med" len="med"/>
            </a:ln>
            <a:effectLst>
              <a:outerShdw blurRad="317500" algn="tl" rotWithShape="0">
                <a:prstClr val="black">
                  <a:alpha val="15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4000" rIns="182880" bIns="146304" numCol="1" spcCol="0" rtlCol="0" fromWordArt="0" anchor="ctr" anchorCtr="0" forceAA="0" compatLnSpc="1">
              <a:prstTxWarp prst="textNoShape">
                <a:avLst/>
              </a:prstTxWarp>
              <a:noAutofit/>
            </a:bodyPr>
            <a:lstStyle/>
            <a:p>
              <a:pPr marR="0" lvl="0" indent="0" algn="ctr" defTabSz="932472" fontAlgn="base">
                <a:lnSpc>
                  <a:spcPct val="100000"/>
                </a:lnSpc>
                <a:spcBef>
                  <a:spcPct val="0"/>
                </a:spcBef>
                <a:spcAft>
                  <a:spcPts val="100"/>
                </a:spcAft>
                <a:buClrTx/>
                <a:buSzTx/>
                <a:buFontTx/>
                <a:buNone/>
                <a:tabLst/>
                <a:defRPr/>
              </a:pPr>
              <a:r>
                <a:rPr lang="en-US" sz="1800" spc="-50">
                  <a:ln w="3175">
                    <a:noFill/>
                  </a:ln>
                  <a:solidFill>
                    <a:srgbClr val="463668"/>
                  </a:solidFill>
                  <a:latin typeface="Segoe UI Semibold" panose="020B0702040204020203" pitchFamily="34" charset="0"/>
                  <a:cs typeface="Segoe UI Semibold" panose="020B0702040204020203" pitchFamily="34" charset="0"/>
                </a:rPr>
                <a:t>RAI Principles</a:t>
              </a:r>
            </a:p>
          </p:txBody>
        </p:sp>
      </p:grpSp>
      <p:sp>
        <p:nvSpPr>
          <p:cNvPr id="4" name="TextBox 3">
            <a:extLst>
              <a:ext uri="{FF2B5EF4-FFF2-40B4-BE49-F238E27FC236}">
                <a16:creationId xmlns:a16="http://schemas.microsoft.com/office/drawing/2014/main" id="{0C6D6874-76C8-0EFF-2E36-857EF9396635}"/>
              </a:ext>
              <a:ext uri="{C183D7F6-B498-43B3-948B-1728B52AA6E4}">
                <adec:decorative xmlns:adec="http://schemas.microsoft.com/office/drawing/2017/decorative" val="1"/>
              </a:ext>
            </a:extLst>
          </p:cNvPr>
          <p:cNvSpPr txBox="1"/>
          <p:nvPr/>
        </p:nvSpPr>
        <p:spPr>
          <a:xfrm>
            <a:off x="2508322" y="3664319"/>
            <a:ext cx="1538319" cy="373953"/>
          </a:xfrm>
          <a:prstGeom prst="rect">
            <a:avLst/>
          </a:prstGeom>
          <a:noFill/>
        </p:spPr>
        <p:txBody>
          <a:bodyPr wrap="square">
            <a:spAutoFit/>
          </a:bodyPr>
          <a:lstStyle/>
          <a:p>
            <a:pPr algn="ctr" defTabSz="777068" fontAlgn="base">
              <a:spcBef>
                <a:spcPct val="0"/>
              </a:spcBef>
              <a:spcAft>
                <a:spcPct val="0"/>
              </a:spcAft>
              <a:defRPr/>
            </a:pPr>
            <a:r>
              <a:rPr lang="en-US" sz="2000" spc="-50">
                <a:ln w="3175">
                  <a:noFill/>
                </a:ln>
                <a:solidFill>
                  <a:schemeClr val="bg1"/>
                </a:solidFill>
                <a:latin typeface="Segoe UI Semibold" panose="020B0702040204020203" pitchFamily="34" charset="0"/>
                <a:cs typeface="Segoe UI Semibold" panose="020B0702040204020203" pitchFamily="34" charset="0"/>
              </a:rPr>
              <a:t>Monitoring</a:t>
            </a:r>
          </a:p>
        </p:txBody>
      </p:sp>
      <p:sp>
        <p:nvSpPr>
          <p:cNvPr id="7" name="TextBox 6">
            <a:extLst>
              <a:ext uri="{FF2B5EF4-FFF2-40B4-BE49-F238E27FC236}">
                <a16:creationId xmlns:a16="http://schemas.microsoft.com/office/drawing/2014/main" id="{9EA5AD2C-B1DD-A438-CEFA-BD2C5CEAE32D}"/>
              </a:ext>
              <a:ext uri="{C183D7F6-B498-43B3-948B-1728B52AA6E4}">
                <adec:decorative xmlns:adec="http://schemas.microsoft.com/office/drawing/2017/decorative" val="1"/>
              </a:ext>
            </a:extLst>
          </p:cNvPr>
          <p:cNvSpPr txBox="1"/>
          <p:nvPr/>
        </p:nvSpPr>
        <p:spPr>
          <a:xfrm>
            <a:off x="5100139" y="1735022"/>
            <a:ext cx="1991723" cy="373953"/>
          </a:xfrm>
          <a:prstGeom prst="rect">
            <a:avLst/>
          </a:prstGeom>
          <a:noFill/>
        </p:spPr>
        <p:txBody>
          <a:bodyPr wrap="square">
            <a:spAutoFit/>
          </a:bodyPr>
          <a:lstStyle/>
          <a:p>
            <a:pPr marL="0" marR="0" lvl="0" indent="0" algn="ctr" defTabSz="777068" rtl="0" eaLnBrk="1" fontAlgn="base" latinLnBrk="0" hangingPunct="1">
              <a:lnSpc>
                <a:spcPct val="100000"/>
              </a:lnSpc>
              <a:spcBef>
                <a:spcPct val="0"/>
              </a:spcBef>
              <a:spcAft>
                <a:spcPct val="0"/>
              </a:spcAft>
              <a:buClrTx/>
              <a:buSzTx/>
              <a:buFontTx/>
              <a:buNone/>
              <a:tabLst/>
              <a:defRPr/>
            </a:pPr>
            <a:r>
              <a:rPr lang="en-US" sz="2000" spc="-50">
                <a:ln w="3175">
                  <a:noFill/>
                </a:ln>
                <a:solidFill>
                  <a:schemeClr val="bg1"/>
                </a:solidFill>
                <a:latin typeface="Segoe UI Semibold" panose="020B0702040204020203" pitchFamily="34" charset="0"/>
                <a:cs typeface="Segoe UI Semibold" panose="020B0702040204020203" pitchFamily="34" charset="0"/>
              </a:rPr>
              <a:t>Auditing</a:t>
            </a:r>
          </a:p>
        </p:txBody>
      </p:sp>
      <p:sp>
        <p:nvSpPr>
          <p:cNvPr id="6" name="TextBox 5">
            <a:extLst>
              <a:ext uri="{FF2B5EF4-FFF2-40B4-BE49-F238E27FC236}">
                <a16:creationId xmlns:a16="http://schemas.microsoft.com/office/drawing/2014/main" id="{3CE1FD9B-BA76-58CC-D74A-CF0DD90258E2}"/>
              </a:ext>
              <a:ext uri="{C183D7F6-B498-43B3-948B-1728B52AA6E4}">
                <adec:decorative xmlns:adec="http://schemas.microsoft.com/office/drawing/2017/decorative" val="1"/>
              </a:ext>
            </a:extLst>
          </p:cNvPr>
          <p:cNvSpPr txBox="1"/>
          <p:nvPr/>
        </p:nvSpPr>
        <p:spPr>
          <a:xfrm>
            <a:off x="5025801" y="5617777"/>
            <a:ext cx="2140397" cy="373953"/>
          </a:xfrm>
          <a:prstGeom prst="rect">
            <a:avLst/>
          </a:prstGeom>
          <a:noFill/>
        </p:spPr>
        <p:txBody>
          <a:bodyPr wrap="square">
            <a:spAutoFit/>
          </a:bodyPr>
          <a:lstStyle/>
          <a:p>
            <a:pPr algn="ctr" defTabSz="777068" fontAlgn="base">
              <a:spcBef>
                <a:spcPct val="0"/>
              </a:spcBef>
              <a:spcAft>
                <a:spcPct val="0"/>
              </a:spcAft>
              <a:defRPr/>
            </a:pPr>
            <a:r>
              <a:rPr lang="en-US" sz="2000" spc="-50">
                <a:ln w="3175">
                  <a:noFill/>
                </a:ln>
                <a:solidFill>
                  <a:schemeClr val="bg1"/>
                </a:solidFill>
                <a:latin typeface="Segoe UI Semibold" panose="020B0702040204020203" pitchFamily="34" charset="0"/>
                <a:cs typeface="Segoe UI Semibold" panose="020B0702040204020203" pitchFamily="34" charset="0"/>
              </a:rPr>
              <a:t>Reporting</a:t>
            </a:r>
          </a:p>
        </p:txBody>
      </p:sp>
      <p:sp>
        <p:nvSpPr>
          <p:cNvPr id="5" name="TextBox 4">
            <a:extLst>
              <a:ext uri="{FF2B5EF4-FFF2-40B4-BE49-F238E27FC236}">
                <a16:creationId xmlns:a16="http://schemas.microsoft.com/office/drawing/2014/main" id="{ED40ABD6-6F89-ED35-71A4-D67B148A8D68}"/>
              </a:ext>
              <a:ext uri="{C183D7F6-B498-43B3-948B-1728B52AA6E4}">
                <adec:decorative xmlns:adec="http://schemas.microsoft.com/office/drawing/2017/decorative" val="1"/>
              </a:ext>
            </a:extLst>
          </p:cNvPr>
          <p:cNvSpPr txBox="1"/>
          <p:nvPr/>
        </p:nvSpPr>
        <p:spPr>
          <a:xfrm>
            <a:off x="8091286" y="3664319"/>
            <a:ext cx="1661280" cy="373953"/>
          </a:xfrm>
          <a:prstGeom prst="rect">
            <a:avLst/>
          </a:prstGeom>
          <a:noFill/>
        </p:spPr>
        <p:txBody>
          <a:bodyPr wrap="square">
            <a:spAutoFit/>
          </a:bodyPr>
          <a:lstStyle/>
          <a:p>
            <a:pPr marR="0" lvl="0" indent="0" algn="ctr" defTabSz="777068" fontAlgn="base">
              <a:lnSpc>
                <a:spcPct val="100000"/>
              </a:lnSpc>
              <a:spcBef>
                <a:spcPct val="0"/>
              </a:spcBef>
              <a:spcAft>
                <a:spcPct val="0"/>
              </a:spcAft>
              <a:buClrTx/>
              <a:buSzTx/>
              <a:buFontTx/>
              <a:buNone/>
              <a:tabLst/>
              <a:defRPr/>
            </a:pPr>
            <a:r>
              <a:rPr lang="en-US" sz="2000" spc="-50">
                <a:ln w="3175">
                  <a:noFill/>
                </a:ln>
                <a:solidFill>
                  <a:schemeClr val="bg1"/>
                </a:solidFill>
                <a:latin typeface="Segoe UI Semibold" panose="020B0702040204020203" pitchFamily="34" charset="0"/>
                <a:cs typeface="Segoe UI Semibold" panose="020B0702040204020203" pitchFamily="34" charset="0"/>
              </a:rPr>
              <a:t>Compliance</a:t>
            </a:r>
          </a:p>
        </p:txBody>
      </p:sp>
    </p:spTree>
    <p:extLst>
      <p:ext uri="{BB962C8B-B14F-4D97-AF65-F5344CB8AC3E}">
        <p14:creationId xmlns:p14="http://schemas.microsoft.com/office/powerpoint/2010/main" val="12404614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14E1B2-00FF-4CFB-ABE7-72CD1697513D}"/>
              </a:ext>
            </a:extLst>
          </p:cNvPr>
          <p:cNvSpPr>
            <a:spLocks noGrp="1"/>
          </p:cNvSpPr>
          <p:nvPr>
            <p:ph type="title"/>
          </p:nvPr>
        </p:nvSpPr>
        <p:spPr/>
        <p:txBody>
          <a:bodyPr>
            <a:normAutofit/>
          </a:bodyPr>
          <a:lstStyle/>
          <a:p>
            <a:r>
              <a:rPr lang="en-US" sz="3600">
                <a:solidFill>
                  <a:srgbClr val="463668"/>
                </a:solidFill>
              </a:rPr>
              <a:t>Microsoft’s ecosystem</a:t>
            </a:r>
          </a:p>
        </p:txBody>
      </p:sp>
      <p:sp>
        <p:nvSpPr>
          <p:cNvPr id="16" name="Round Same Side Corner Rectangle 35">
            <a:extLst>
              <a:ext uri="{FF2B5EF4-FFF2-40B4-BE49-F238E27FC236}">
                <a16:creationId xmlns:a16="http://schemas.microsoft.com/office/drawing/2014/main" id="{53925FD3-E26B-C232-349C-7A3A386B7504}"/>
              </a:ext>
              <a:ext uri="{C183D7F6-B498-43B3-948B-1728B52AA6E4}">
                <adec:decorative xmlns:adec="http://schemas.microsoft.com/office/drawing/2017/decorative" val="0"/>
              </a:ext>
            </a:extLst>
          </p:cNvPr>
          <p:cNvSpPr/>
          <p:nvPr/>
        </p:nvSpPr>
        <p:spPr bwMode="auto">
          <a:xfrm rot="10800000" flipV="1">
            <a:off x="2219684" y="1756227"/>
            <a:ext cx="7766146" cy="883582"/>
          </a:xfrm>
          <a:prstGeom prst="round2SameRect">
            <a:avLst>
              <a:gd name="adj1" fmla="val 11532"/>
              <a:gd name="adj2" fmla="val 0"/>
            </a:avLst>
          </a:prstGeom>
          <a:solidFill>
            <a:srgbClr val="463668"/>
          </a:solidFill>
          <a:ln>
            <a:noFill/>
            <a:headEnd type="none" w="med" len="med"/>
            <a:tailEnd type="none" w="med" len="med"/>
          </a:ln>
          <a:effectLst>
            <a:outerShdw blurRad="411555" dist="135058" dir="2280005" rotWithShape="0">
              <a:scrgbClr r="0" g="0" b="0">
                <a:alpha val="20000"/>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algn="ctr" defTabSz="932472" fontAlgn="base">
              <a:spcBef>
                <a:spcPct val="0"/>
              </a:spcBef>
              <a:spcAft>
                <a:spcPct val="0"/>
              </a:spcAft>
            </a:pPr>
            <a:r>
              <a:rPr lang="en-US" sz="1800" b="1">
                <a:solidFill>
                  <a:srgbClr val="FFFFFF"/>
                </a:solidFill>
                <a:latin typeface="Segoe UI Semibold"/>
              </a:rPr>
              <a:t>Microsoft</a:t>
            </a:r>
            <a:r>
              <a:rPr lang="en-US" sz="1800">
                <a:solidFill>
                  <a:srgbClr val="FFFFFF"/>
                </a:solidFill>
                <a:latin typeface="Segoe UI"/>
                <a:cs typeface="Segoe UI" pitchFamily="34" charset="0"/>
              </a:rPr>
              <a:t> </a:t>
            </a:r>
            <a:r>
              <a:rPr lang="en-US" sz="1800" b="1">
                <a:solidFill>
                  <a:srgbClr val="FFFFFF"/>
                </a:solidFill>
                <a:latin typeface="Segoe UI Semibold"/>
              </a:rPr>
              <a:t>Board</a:t>
            </a:r>
          </a:p>
        </p:txBody>
      </p:sp>
      <p:sp>
        <p:nvSpPr>
          <p:cNvPr id="11" name="Round Same Side Corner Rectangle 35">
            <a:extLst>
              <a:ext uri="{FF2B5EF4-FFF2-40B4-BE49-F238E27FC236}">
                <a16:creationId xmlns:a16="http://schemas.microsoft.com/office/drawing/2014/main" id="{EC10D097-8C78-8EB0-7457-F73394130132}"/>
              </a:ext>
            </a:extLst>
          </p:cNvPr>
          <p:cNvSpPr/>
          <p:nvPr/>
        </p:nvSpPr>
        <p:spPr bwMode="auto">
          <a:xfrm rot="10800000" flipV="1">
            <a:off x="2219684" y="2699735"/>
            <a:ext cx="7747755" cy="883582"/>
          </a:xfrm>
          <a:prstGeom prst="rect">
            <a:avLst/>
          </a:prstGeom>
          <a:solidFill>
            <a:srgbClr val="8661C5"/>
          </a:solidFill>
          <a:ln>
            <a:noFill/>
            <a:headEnd type="none" w="med" len="med"/>
            <a:tailEnd type="none" w="med" len="med"/>
          </a:ln>
          <a:effectLst>
            <a:outerShdw blurRad="411555" dist="135058" dir="2280005" rotWithShape="0">
              <a:scrgbClr r="0" g="0" b="0">
                <a:alpha val="20000"/>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ctr" anchorCtr="0" forceAA="0" compatLnSpc="1">
            <a:prstTxWarp prst="textNoShape">
              <a:avLst/>
            </a:prstTxWarp>
            <a:noAutofit/>
          </a:bodyPr>
          <a:lstStyle/>
          <a:p>
            <a:pPr lvl="0" algn="ctr" defTabSz="914400">
              <a:buSzPct val="100000"/>
              <a:defRPr/>
            </a:pPr>
            <a:r>
              <a:rPr lang="en-US" sz="2000" b="1">
                <a:solidFill>
                  <a:srgbClr val="FFFFFF"/>
                </a:solidFill>
                <a:latin typeface="Segoe UI Semibold"/>
              </a:rPr>
              <a:t>Executive Leadership </a:t>
            </a:r>
            <a:endParaRPr lang="en-US" sz="2000">
              <a:solidFill>
                <a:srgbClr val="FFFFFF"/>
              </a:solidFill>
            </a:endParaRPr>
          </a:p>
        </p:txBody>
      </p:sp>
      <p:sp>
        <p:nvSpPr>
          <p:cNvPr id="14" name="Rectangle 13">
            <a:extLst>
              <a:ext uri="{FF2B5EF4-FFF2-40B4-BE49-F238E27FC236}">
                <a16:creationId xmlns:a16="http://schemas.microsoft.com/office/drawing/2014/main" id="{821B57AA-483D-E0E6-CA67-6D77413B53B1}"/>
              </a:ext>
              <a:ext uri="{C183D7F6-B498-43B3-948B-1728B52AA6E4}">
                <adec:decorative xmlns:adec="http://schemas.microsoft.com/office/drawing/2017/decorative" val="0"/>
              </a:ext>
            </a:extLst>
          </p:cNvPr>
          <p:cNvSpPr/>
          <p:nvPr/>
        </p:nvSpPr>
        <p:spPr bwMode="auto">
          <a:xfrm>
            <a:off x="2219684" y="3703475"/>
            <a:ext cx="7765125" cy="642605"/>
          </a:xfrm>
          <a:prstGeom prst="rect">
            <a:avLst/>
          </a:prstGeom>
          <a:solidFill>
            <a:schemeClr val="bg1">
              <a:alpha val="50000"/>
            </a:schemeClr>
          </a:solidFill>
          <a:ln w="12700">
            <a:solidFill>
              <a:schemeClr val="bg1"/>
            </a:solidFill>
            <a:headEnd type="none" w="med" len="med"/>
            <a:tailEnd type="none" w="med" len="med"/>
          </a:ln>
          <a:effectLst>
            <a:outerShdw blurRad="411555" dist="135058" dir="2280005" rotWithShape="0">
              <a:scrgbClr r="0" g="0" b="0">
                <a:alpha val="20000"/>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ctr" anchorCtr="0" forceAA="0" compatLnSpc="1">
            <a:prstTxWarp prst="textNoShape">
              <a:avLst/>
            </a:prstTxWarp>
            <a:noAutofit/>
          </a:bodyPr>
          <a:lstStyle/>
          <a:p>
            <a:pPr lvl="0" algn="ctr" defTabSz="609463">
              <a:lnSpc>
                <a:spcPct val="90000"/>
              </a:lnSpc>
              <a:defRPr/>
            </a:pPr>
            <a:r>
              <a:rPr lang="en-US" sz="1800" kern="0" spc="-49">
                <a:ln w="3175">
                  <a:noFill/>
                </a:ln>
                <a:solidFill>
                  <a:schemeClr val="tx1"/>
                </a:solidFill>
                <a:latin typeface="Segoe UI Semibold"/>
                <a:cs typeface="Segoe UI" pitchFamily="34" charset="0"/>
              </a:rPr>
              <a:t>Office of Responsible AI</a:t>
            </a:r>
          </a:p>
        </p:txBody>
      </p:sp>
      <p:sp>
        <p:nvSpPr>
          <p:cNvPr id="12" name="Rectangle 11">
            <a:extLst>
              <a:ext uri="{FF2B5EF4-FFF2-40B4-BE49-F238E27FC236}">
                <a16:creationId xmlns:a16="http://schemas.microsoft.com/office/drawing/2014/main" id="{D49EBDF1-DF85-4C68-9BE1-28C0CF5F4AA0}"/>
              </a:ext>
              <a:ext uri="{C183D7F6-B498-43B3-948B-1728B52AA6E4}">
                <adec:decorative xmlns:adec="http://schemas.microsoft.com/office/drawing/2017/decorative" val="1"/>
              </a:ext>
            </a:extLst>
          </p:cNvPr>
          <p:cNvSpPr/>
          <p:nvPr/>
        </p:nvSpPr>
        <p:spPr>
          <a:xfrm>
            <a:off x="2227019" y="2883831"/>
            <a:ext cx="7727806" cy="515391"/>
          </a:xfrm>
          <a:prstGeom prst="rect">
            <a:avLst/>
          </a:prstGeom>
          <a:noFill/>
          <a:ln w="12700"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Pct val="100000"/>
              <a:buFontTx/>
              <a:buNone/>
              <a:tabLst/>
              <a:defRPr/>
            </a:pPr>
            <a:endParaRPr kumimoji="0" lang="en-US" sz="1800" b="0" i="0" u="none" strike="noStrike" kern="1200" cap="none" spc="0" normalizeH="0" baseline="0" noProof="0">
              <a:ln>
                <a:noFill/>
              </a:ln>
              <a:solidFill>
                <a:srgbClr val="FFFFFF"/>
              </a:solidFill>
              <a:effectLst/>
              <a:uLnTx/>
              <a:uFillTx/>
              <a:latin typeface="Segoe UI"/>
              <a:ea typeface="+mn-ea"/>
              <a:cs typeface="+mn-cs"/>
            </a:endParaRPr>
          </a:p>
        </p:txBody>
      </p:sp>
      <p:sp>
        <p:nvSpPr>
          <p:cNvPr id="29" name="Round Single Corner Rectangle 17">
            <a:extLst>
              <a:ext uri="{FF2B5EF4-FFF2-40B4-BE49-F238E27FC236}">
                <a16:creationId xmlns:a16="http://schemas.microsoft.com/office/drawing/2014/main" id="{1841DEEE-5C0D-0508-297B-219956E5AA28}"/>
              </a:ext>
              <a:ext uri="{C183D7F6-B498-43B3-948B-1728B52AA6E4}">
                <adec:decorative xmlns:adec="http://schemas.microsoft.com/office/drawing/2017/decorative" val="1"/>
              </a:ext>
            </a:extLst>
          </p:cNvPr>
          <p:cNvSpPr/>
          <p:nvPr/>
        </p:nvSpPr>
        <p:spPr bwMode="auto">
          <a:xfrm flipH="1" flipV="1">
            <a:off x="2220715" y="4430432"/>
            <a:ext cx="2529409" cy="1767164"/>
          </a:xfrm>
          <a:prstGeom prst="round1Rect">
            <a:avLst>
              <a:gd name="adj" fmla="val 9398"/>
            </a:avLst>
          </a:prstGeom>
          <a:solidFill>
            <a:schemeClr val="bg1">
              <a:alpha val="50000"/>
            </a:schemeClr>
          </a:solidFill>
          <a:ln w="12700">
            <a:solidFill>
              <a:schemeClr val="bg1"/>
            </a:solidFill>
            <a:headEnd type="none" w="med" len="med"/>
            <a:tailEnd type="none" w="med" len="med"/>
          </a:ln>
          <a:effectLst>
            <a:outerShdw blurRad="411555" dist="135058" dir="2280005" rotWithShape="0">
              <a:scrgbClr r="0" g="0" b="0">
                <a:alpha val="20000"/>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defTabSz="914400">
              <a:spcBef>
                <a:spcPts val="600"/>
              </a:spcBef>
              <a:buSzPct val="100000"/>
            </a:pPr>
            <a:endParaRPr lang="en-US" sz="1100">
              <a:solidFill>
                <a:srgbClr val="000000"/>
              </a:solidFill>
              <a:latin typeface="Segoe UI" panose="020B0502040204020203" pitchFamily="34" charset="0"/>
            </a:endParaRPr>
          </a:p>
        </p:txBody>
      </p:sp>
      <p:sp>
        <p:nvSpPr>
          <p:cNvPr id="33" name="Rectangle 32">
            <a:extLst>
              <a:ext uri="{FF2B5EF4-FFF2-40B4-BE49-F238E27FC236}">
                <a16:creationId xmlns:a16="http://schemas.microsoft.com/office/drawing/2014/main" id="{33CD311D-410B-363D-D89F-E68F6E308339}"/>
              </a:ext>
              <a:ext uri="{C183D7F6-B498-43B3-948B-1728B52AA6E4}">
                <adec:decorative xmlns:adec="http://schemas.microsoft.com/office/drawing/2017/decorative" val="1"/>
              </a:ext>
            </a:extLst>
          </p:cNvPr>
          <p:cNvSpPr/>
          <p:nvPr/>
        </p:nvSpPr>
        <p:spPr bwMode="auto">
          <a:xfrm>
            <a:off x="4841169" y="4430435"/>
            <a:ext cx="2524207" cy="1767164"/>
          </a:xfrm>
          <a:prstGeom prst="rect">
            <a:avLst/>
          </a:prstGeom>
          <a:solidFill>
            <a:schemeClr val="bg1">
              <a:alpha val="50000"/>
            </a:schemeClr>
          </a:solidFill>
          <a:ln w="12700">
            <a:solidFill>
              <a:schemeClr val="bg1"/>
            </a:solidFill>
            <a:headEnd type="none" w="med" len="med"/>
            <a:tailEnd type="none" w="med" len="med"/>
          </a:ln>
          <a:effectLst>
            <a:outerShdw blurRad="411555" dist="135058" dir="2280005" rotWithShape="0">
              <a:scrgbClr r="0" g="0" b="0">
                <a:alpha val="20000"/>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defTabSz="914400">
              <a:spcBef>
                <a:spcPts val="600"/>
              </a:spcBef>
              <a:buSzPct val="100000"/>
            </a:pPr>
            <a:endParaRPr lang="en-US" sz="1100">
              <a:solidFill>
                <a:srgbClr val="000000"/>
              </a:solidFill>
              <a:latin typeface="Segoe UI" panose="020B0502040204020203" pitchFamily="34" charset="0"/>
            </a:endParaRPr>
          </a:p>
        </p:txBody>
      </p:sp>
      <p:sp>
        <p:nvSpPr>
          <p:cNvPr id="37" name="Round Single Corner Rectangle 19">
            <a:extLst>
              <a:ext uri="{FF2B5EF4-FFF2-40B4-BE49-F238E27FC236}">
                <a16:creationId xmlns:a16="http://schemas.microsoft.com/office/drawing/2014/main" id="{B05CB498-596C-6B92-E125-1D57C43C8352}"/>
              </a:ext>
              <a:ext uri="{C183D7F6-B498-43B3-948B-1728B52AA6E4}">
                <adec:decorative xmlns:adec="http://schemas.microsoft.com/office/drawing/2017/decorative" val="1"/>
              </a:ext>
            </a:extLst>
          </p:cNvPr>
          <p:cNvSpPr/>
          <p:nvPr/>
        </p:nvSpPr>
        <p:spPr bwMode="auto">
          <a:xfrm flipV="1">
            <a:off x="7456421" y="4430432"/>
            <a:ext cx="2529409" cy="1767164"/>
          </a:xfrm>
          <a:prstGeom prst="round1Rect">
            <a:avLst>
              <a:gd name="adj" fmla="val 9398"/>
            </a:avLst>
          </a:prstGeom>
          <a:solidFill>
            <a:schemeClr val="bg1">
              <a:alpha val="50000"/>
            </a:schemeClr>
          </a:solidFill>
          <a:ln w="12700">
            <a:solidFill>
              <a:schemeClr val="bg1"/>
            </a:solidFill>
            <a:headEnd type="none" w="med" len="med"/>
            <a:tailEnd type="none" w="med" len="med"/>
          </a:ln>
          <a:effectLst>
            <a:outerShdw blurRad="411555" dist="135058" dir="2280005" rotWithShape="0">
              <a:scrgbClr r="0" g="0" b="0">
                <a:alpha val="20000"/>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defTabSz="914400">
              <a:spcBef>
                <a:spcPts val="600"/>
              </a:spcBef>
              <a:buSzPct val="100000"/>
            </a:pPr>
            <a:endParaRPr lang="en-US" sz="1100">
              <a:solidFill>
                <a:srgbClr val="000000"/>
              </a:solidFill>
              <a:latin typeface="Segoe UI" panose="020B0502040204020203" pitchFamily="34" charset="0"/>
            </a:endParaRPr>
          </a:p>
        </p:txBody>
      </p:sp>
      <p:sp>
        <p:nvSpPr>
          <p:cNvPr id="30" name="TextBox 29">
            <a:extLst>
              <a:ext uri="{FF2B5EF4-FFF2-40B4-BE49-F238E27FC236}">
                <a16:creationId xmlns:a16="http://schemas.microsoft.com/office/drawing/2014/main" id="{C46471F6-163F-8795-2C19-E2A3C5F7EAE1}"/>
              </a:ext>
              <a:ext uri="{C183D7F6-B498-43B3-948B-1728B52AA6E4}">
                <adec:decorative xmlns:adec="http://schemas.microsoft.com/office/drawing/2017/decorative" val="0"/>
              </a:ext>
            </a:extLst>
          </p:cNvPr>
          <p:cNvSpPr txBox="1"/>
          <p:nvPr/>
        </p:nvSpPr>
        <p:spPr>
          <a:xfrm>
            <a:off x="2684763" y="5483223"/>
            <a:ext cx="1601313" cy="243330"/>
          </a:xfrm>
          <a:prstGeom prst="rect">
            <a:avLst/>
          </a:prstGeom>
          <a:noFill/>
        </p:spPr>
        <p:txBody>
          <a:bodyPr wrap="square" lIns="0" tIns="0" rIns="0" bIns="0" rtlCol="0" anchor="ctr">
            <a:spAutoFit/>
          </a:bodyPr>
          <a:lstStyle>
            <a:defPPr>
              <a:defRPr lang="en-US"/>
            </a:defPPr>
            <a:lvl1pPr algn="r" defTabSz="609585">
              <a:defRPr sz="1600" kern="0" spc="-49">
                <a:ln w="3175">
                  <a:noFill/>
                </a:ln>
                <a:solidFill>
                  <a:schemeClr val="accent2"/>
                </a:solidFill>
                <a:latin typeface="+mj-lt"/>
                <a:cs typeface="Segoe UI" pitchFamily="34" charset="0"/>
              </a:defRPr>
            </a:lvl1pPr>
          </a:lstStyle>
          <a:p>
            <a:pPr marL="0" marR="0" lvl="0" indent="0" algn="ctr" defTabSz="609463" rtl="0" eaLnBrk="1" fontAlgn="auto" latinLnBrk="0" hangingPunct="1">
              <a:lnSpc>
                <a:spcPct val="100000"/>
              </a:lnSpc>
              <a:spcBef>
                <a:spcPts val="0"/>
              </a:spcBef>
              <a:spcAft>
                <a:spcPts val="0"/>
              </a:spcAft>
              <a:buClrTx/>
              <a:buSzTx/>
              <a:buFontTx/>
              <a:buNone/>
              <a:tabLst/>
              <a:defRPr/>
            </a:pPr>
            <a:r>
              <a:rPr kumimoji="0" lang="en-US" sz="1800" b="0" i="0" u="none" strike="noStrike" kern="0" cap="none" spc="-49" normalizeH="0" baseline="0" noProof="0">
                <a:ln w="3175">
                  <a:noFill/>
                </a:ln>
                <a:solidFill>
                  <a:srgbClr val="000000"/>
                </a:solidFill>
                <a:effectLst/>
                <a:uLnTx/>
                <a:uFillTx/>
                <a:latin typeface="Segoe UI Semibold"/>
                <a:ea typeface="+mn-ea"/>
                <a:cs typeface="Segoe UI" pitchFamily="34" charset="0"/>
              </a:rPr>
              <a:t>Research</a:t>
            </a:r>
            <a:endParaRPr kumimoji="0" lang="en-US" sz="1800" b="0" i="0" u="none" strike="noStrike" kern="0" cap="none" spc="0" normalizeH="0" baseline="0" noProof="0">
              <a:ln>
                <a:noFill/>
              </a:ln>
              <a:solidFill>
                <a:srgbClr val="000000"/>
              </a:solidFill>
              <a:effectLst/>
              <a:uLnTx/>
              <a:uFillTx/>
              <a:latin typeface="Segoe UI Semibold"/>
              <a:ea typeface="+mn-ea"/>
              <a:cs typeface="Segoe UI" pitchFamily="34" charset="0"/>
            </a:endParaRPr>
          </a:p>
        </p:txBody>
      </p:sp>
      <p:sp>
        <p:nvSpPr>
          <p:cNvPr id="34" name="TextBox 33">
            <a:extLst>
              <a:ext uri="{FF2B5EF4-FFF2-40B4-BE49-F238E27FC236}">
                <a16:creationId xmlns:a16="http://schemas.microsoft.com/office/drawing/2014/main" id="{371C225C-99F9-D0A7-9725-E07C12EEB15E}"/>
              </a:ext>
              <a:ext uri="{C183D7F6-B498-43B3-948B-1728B52AA6E4}">
                <adec:decorative xmlns:adec="http://schemas.microsoft.com/office/drawing/2017/decorative" val="0"/>
              </a:ext>
            </a:extLst>
          </p:cNvPr>
          <p:cNvSpPr txBox="1"/>
          <p:nvPr/>
        </p:nvSpPr>
        <p:spPr>
          <a:xfrm>
            <a:off x="5144147" y="5484393"/>
            <a:ext cx="1918251" cy="243330"/>
          </a:xfrm>
          <a:prstGeom prst="rect">
            <a:avLst/>
          </a:prstGeom>
          <a:noFill/>
        </p:spPr>
        <p:txBody>
          <a:bodyPr wrap="square" lIns="0" tIns="0" rIns="0" bIns="0" rtlCol="0" anchor="ctr">
            <a:spAutoFit/>
          </a:bodyPr>
          <a:lstStyle>
            <a:defPPr>
              <a:defRPr lang="en-US"/>
            </a:defPPr>
            <a:lvl1pPr algn="r" defTabSz="609585">
              <a:defRPr sz="1600" kern="0" spc="-49">
                <a:ln w="3175">
                  <a:noFill/>
                </a:ln>
                <a:solidFill>
                  <a:schemeClr val="accent2"/>
                </a:solidFill>
                <a:latin typeface="+mj-lt"/>
                <a:cs typeface="Segoe UI" pitchFamily="34" charset="0"/>
              </a:defRPr>
            </a:lvl1pPr>
          </a:lstStyle>
          <a:p>
            <a:pPr marL="0" marR="0" lvl="0" indent="0" algn="ctr" defTabSz="609463" rtl="0" eaLnBrk="1" fontAlgn="auto" latinLnBrk="0" hangingPunct="1">
              <a:lnSpc>
                <a:spcPct val="100000"/>
              </a:lnSpc>
              <a:spcBef>
                <a:spcPts val="0"/>
              </a:spcBef>
              <a:spcAft>
                <a:spcPts val="0"/>
              </a:spcAft>
              <a:buClrTx/>
              <a:buSzTx/>
              <a:buFontTx/>
              <a:buNone/>
              <a:tabLst/>
              <a:defRPr/>
            </a:pPr>
            <a:r>
              <a:rPr kumimoji="0" lang="en-US" sz="1800" b="0" i="0" u="none" strike="noStrike" kern="0" cap="none" spc="-49" normalizeH="0" baseline="0" noProof="0">
                <a:ln w="3175">
                  <a:noFill/>
                </a:ln>
                <a:solidFill>
                  <a:srgbClr val="000000"/>
                </a:solidFill>
                <a:effectLst/>
                <a:uLnTx/>
                <a:uFillTx/>
                <a:latin typeface="Segoe UI Semibold"/>
                <a:ea typeface="+mn-ea"/>
                <a:cs typeface="Segoe UI" pitchFamily="34" charset="0"/>
              </a:rPr>
              <a:t>Policy</a:t>
            </a:r>
          </a:p>
        </p:txBody>
      </p:sp>
      <p:sp>
        <p:nvSpPr>
          <p:cNvPr id="38" name="TextBox 37">
            <a:extLst>
              <a:ext uri="{FF2B5EF4-FFF2-40B4-BE49-F238E27FC236}">
                <a16:creationId xmlns:a16="http://schemas.microsoft.com/office/drawing/2014/main" id="{B9273C08-60D6-A862-50F0-F29F8D7EEFDF}"/>
              </a:ext>
              <a:ext uri="{C183D7F6-B498-43B3-948B-1728B52AA6E4}">
                <adec:decorative xmlns:adec="http://schemas.microsoft.com/office/drawing/2017/decorative" val="0"/>
              </a:ext>
            </a:extLst>
          </p:cNvPr>
          <p:cNvSpPr txBox="1"/>
          <p:nvPr/>
        </p:nvSpPr>
        <p:spPr>
          <a:xfrm>
            <a:off x="7920469" y="5457966"/>
            <a:ext cx="1601313" cy="243330"/>
          </a:xfrm>
          <a:prstGeom prst="rect">
            <a:avLst/>
          </a:prstGeom>
          <a:noFill/>
        </p:spPr>
        <p:txBody>
          <a:bodyPr wrap="square" lIns="0" tIns="0" rIns="0" bIns="0" rtlCol="0" anchor="ctr">
            <a:spAutoFit/>
          </a:bodyPr>
          <a:lstStyle>
            <a:defPPr>
              <a:defRPr lang="en-US"/>
            </a:defPPr>
            <a:lvl1pPr algn="r" defTabSz="609585">
              <a:defRPr sz="1600" kern="0" spc="-49">
                <a:ln w="3175">
                  <a:noFill/>
                </a:ln>
                <a:solidFill>
                  <a:schemeClr val="accent2"/>
                </a:solidFill>
                <a:latin typeface="+mj-lt"/>
                <a:cs typeface="Segoe UI" pitchFamily="34" charset="0"/>
              </a:defRPr>
            </a:lvl1pPr>
          </a:lstStyle>
          <a:p>
            <a:pPr marL="0" marR="0" lvl="0" indent="0" algn="ctr" defTabSz="609463" rtl="0" eaLnBrk="1" fontAlgn="auto" latinLnBrk="0" hangingPunct="1">
              <a:lnSpc>
                <a:spcPct val="100000"/>
              </a:lnSpc>
              <a:spcBef>
                <a:spcPts val="0"/>
              </a:spcBef>
              <a:spcAft>
                <a:spcPts val="0"/>
              </a:spcAft>
              <a:buClrTx/>
              <a:buSzTx/>
              <a:buFontTx/>
              <a:buNone/>
              <a:tabLst/>
              <a:defRPr/>
            </a:pPr>
            <a:r>
              <a:rPr kumimoji="0" lang="en-US" sz="1800" b="0" i="0" u="none" strike="noStrike" kern="0" cap="none" spc="-49" normalizeH="0" baseline="0" noProof="0">
                <a:ln w="3175">
                  <a:noFill/>
                </a:ln>
                <a:solidFill>
                  <a:srgbClr val="000000"/>
                </a:solidFill>
                <a:effectLst/>
                <a:uLnTx/>
                <a:uFillTx/>
                <a:latin typeface="Segoe UI Semibold"/>
                <a:ea typeface="+mn-ea"/>
                <a:cs typeface="Segoe UI" pitchFamily="34" charset="0"/>
              </a:rPr>
              <a:t>Engineering</a:t>
            </a:r>
          </a:p>
        </p:txBody>
      </p:sp>
      <p:sp>
        <p:nvSpPr>
          <p:cNvPr id="6" name="magnify">
            <a:extLst>
              <a:ext uri="{FF2B5EF4-FFF2-40B4-BE49-F238E27FC236}">
                <a16:creationId xmlns:a16="http://schemas.microsoft.com/office/drawing/2014/main" id="{7D9D24D1-6770-4C6A-6E12-3D6B421009FD}"/>
              </a:ext>
              <a:ext uri="{C183D7F6-B498-43B3-948B-1728B52AA6E4}">
                <adec:decorative xmlns:adec="http://schemas.microsoft.com/office/drawing/2017/decorative" val="1"/>
              </a:ext>
            </a:extLst>
          </p:cNvPr>
          <p:cNvSpPr>
            <a:spLocks noChangeAspect="1" noEditPoints="1"/>
          </p:cNvSpPr>
          <p:nvPr/>
        </p:nvSpPr>
        <p:spPr bwMode="auto">
          <a:xfrm flipH="1">
            <a:off x="3187753" y="4717629"/>
            <a:ext cx="600537" cy="589061"/>
          </a:xfrm>
          <a:custGeom>
            <a:avLst/>
            <a:gdLst>
              <a:gd name="T0" fmla="*/ 112 w 343"/>
              <a:gd name="T1" fmla="*/ 223 h 338"/>
              <a:gd name="T2" fmla="*/ 0 w 343"/>
              <a:gd name="T3" fmla="*/ 111 h 338"/>
              <a:gd name="T4" fmla="*/ 112 w 343"/>
              <a:gd name="T5" fmla="*/ 0 h 338"/>
              <a:gd name="T6" fmla="*/ 223 w 343"/>
              <a:gd name="T7" fmla="*/ 111 h 338"/>
              <a:gd name="T8" fmla="*/ 112 w 343"/>
              <a:gd name="T9" fmla="*/ 223 h 338"/>
              <a:gd name="T10" fmla="*/ 343 w 343"/>
              <a:gd name="T11" fmla="*/ 338 h 338"/>
              <a:gd name="T12" fmla="*/ 191 w 343"/>
              <a:gd name="T13" fmla="*/ 189 h 338"/>
            </a:gdLst>
            <a:ahLst/>
            <a:cxnLst>
              <a:cxn ang="0">
                <a:pos x="T0" y="T1"/>
              </a:cxn>
              <a:cxn ang="0">
                <a:pos x="T2" y="T3"/>
              </a:cxn>
              <a:cxn ang="0">
                <a:pos x="T4" y="T5"/>
              </a:cxn>
              <a:cxn ang="0">
                <a:pos x="T6" y="T7"/>
              </a:cxn>
              <a:cxn ang="0">
                <a:pos x="T8" y="T9"/>
              </a:cxn>
              <a:cxn ang="0">
                <a:pos x="T10" y="T11"/>
              </a:cxn>
              <a:cxn ang="0">
                <a:pos x="T12" y="T13"/>
              </a:cxn>
            </a:cxnLst>
            <a:rect l="0" t="0" r="r" b="b"/>
            <a:pathLst>
              <a:path w="343" h="338">
                <a:moveTo>
                  <a:pt x="112" y="223"/>
                </a:moveTo>
                <a:cubicBezTo>
                  <a:pt x="50" y="223"/>
                  <a:pt x="0" y="173"/>
                  <a:pt x="0" y="111"/>
                </a:cubicBezTo>
                <a:cubicBezTo>
                  <a:pt x="0" y="50"/>
                  <a:pt x="50" y="0"/>
                  <a:pt x="112" y="0"/>
                </a:cubicBezTo>
                <a:cubicBezTo>
                  <a:pt x="173" y="0"/>
                  <a:pt x="223" y="50"/>
                  <a:pt x="223" y="111"/>
                </a:cubicBezTo>
                <a:cubicBezTo>
                  <a:pt x="223" y="173"/>
                  <a:pt x="173" y="223"/>
                  <a:pt x="112" y="223"/>
                </a:cubicBezTo>
                <a:close/>
                <a:moveTo>
                  <a:pt x="343" y="338"/>
                </a:moveTo>
                <a:cubicBezTo>
                  <a:pt x="191" y="189"/>
                  <a:pt x="191" y="189"/>
                  <a:pt x="191" y="189"/>
                </a:cubicBezTo>
              </a:path>
            </a:pathLst>
          </a:custGeom>
          <a:noFill/>
          <a:ln w="28575" cap="sq">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 name="CRMArticles_EFF5">
            <a:extLst>
              <a:ext uri="{FF2B5EF4-FFF2-40B4-BE49-F238E27FC236}">
                <a16:creationId xmlns:a16="http://schemas.microsoft.com/office/drawing/2014/main" id="{C03A5DC8-4A6A-2D56-89B4-18C7A4C888B2}"/>
              </a:ext>
              <a:ext uri="{C183D7F6-B498-43B3-948B-1728B52AA6E4}">
                <adec:decorative xmlns:adec="http://schemas.microsoft.com/office/drawing/2017/decorative" val="1"/>
              </a:ext>
            </a:extLst>
          </p:cNvPr>
          <p:cNvSpPr>
            <a:spLocks noChangeAspect="1" noEditPoints="1"/>
          </p:cNvSpPr>
          <p:nvPr/>
        </p:nvSpPr>
        <p:spPr bwMode="auto">
          <a:xfrm>
            <a:off x="5835771" y="4691912"/>
            <a:ext cx="510301" cy="589061"/>
          </a:xfrm>
          <a:custGeom>
            <a:avLst/>
            <a:gdLst>
              <a:gd name="T0" fmla="*/ 551 w 3583"/>
              <a:gd name="T1" fmla="*/ 3585 h 4136"/>
              <a:gd name="T2" fmla="*/ 0 w 3583"/>
              <a:gd name="T3" fmla="*/ 3585 h 4136"/>
              <a:gd name="T4" fmla="*/ 0 w 3583"/>
              <a:gd name="T5" fmla="*/ 0 h 4136"/>
              <a:gd name="T6" fmla="*/ 3033 w 3583"/>
              <a:gd name="T7" fmla="*/ 0 h 4136"/>
              <a:gd name="T8" fmla="*/ 3033 w 3583"/>
              <a:gd name="T9" fmla="*/ 1103 h 4136"/>
              <a:gd name="T10" fmla="*/ 2480 w 3583"/>
              <a:gd name="T11" fmla="*/ 551 h 4136"/>
              <a:gd name="T12" fmla="*/ 2480 w 3583"/>
              <a:gd name="T13" fmla="*/ 1654 h 4136"/>
              <a:gd name="T14" fmla="*/ 3583 w 3583"/>
              <a:gd name="T15" fmla="*/ 1654 h 4136"/>
              <a:gd name="T16" fmla="*/ 3583 w 3583"/>
              <a:gd name="T17" fmla="*/ 1654 h 4136"/>
              <a:gd name="T18" fmla="*/ 2480 w 3583"/>
              <a:gd name="T19" fmla="*/ 551 h 4136"/>
              <a:gd name="T20" fmla="*/ 551 w 3583"/>
              <a:gd name="T21" fmla="*/ 551 h 4136"/>
              <a:gd name="T22" fmla="*/ 551 w 3583"/>
              <a:gd name="T23" fmla="*/ 4136 h 4136"/>
              <a:gd name="T24" fmla="*/ 3583 w 3583"/>
              <a:gd name="T25" fmla="*/ 4136 h 4136"/>
              <a:gd name="T26" fmla="*/ 3583 w 3583"/>
              <a:gd name="T27" fmla="*/ 1654 h 4136"/>
              <a:gd name="T28" fmla="*/ 965 w 3583"/>
              <a:gd name="T29" fmla="*/ 2757 h 4136"/>
              <a:gd name="T30" fmla="*/ 2894 w 3583"/>
              <a:gd name="T31" fmla="*/ 2757 h 4136"/>
              <a:gd name="T32" fmla="*/ 965 w 3583"/>
              <a:gd name="T33" fmla="*/ 2206 h 4136"/>
              <a:gd name="T34" fmla="*/ 2894 w 3583"/>
              <a:gd name="T35" fmla="*/ 2206 h 4136"/>
              <a:gd name="T36" fmla="*/ 965 w 3583"/>
              <a:gd name="T37" fmla="*/ 1654 h 4136"/>
              <a:gd name="T38" fmla="*/ 2068 w 3583"/>
              <a:gd name="T39" fmla="*/ 1654 h 4136"/>
              <a:gd name="T40" fmla="*/ 965 w 3583"/>
              <a:gd name="T41" fmla="*/ 1103 h 4136"/>
              <a:gd name="T42" fmla="*/ 2068 w 3583"/>
              <a:gd name="T43" fmla="*/ 1103 h 4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83" h="4136">
                <a:moveTo>
                  <a:pt x="551" y="3585"/>
                </a:moveTo>
                <a:lnTo>
                  <a:pt x="0" y="3585"/>
                </a:lnTo>
                <a:lnTo>
                  <a:pt x="0" y="0"/>
                </a:lnTo>
                <a:lnTo>
                  <a:pt x="3033" y="0"/>
                </a:lnTo>
                <a:lnTo>
                  <a:pt x="3033" y="1103"/>
                </a:lnTo>
                <a:moveTo>
                  <a:pt x="2480" y="551"/>
                </a:moveTo>
                <a:lnTo>
                  <a:pt x="2480" y="1654"/>
                </a:lnTo>
                <a:lnTo>
                  <a:pt x="3583" y="1654"/>
                </a:lnTo>
                <a:moveTo>
                  <a:pt x="3583" y="1654"/>
                </a:moveTo>
                <a:lnTo>
                  <a:pt x="2480" y="551"/>
                </a:lnTo>
                <a:lnTo>
                  <a:pt x="551" y="551"/>
                </a:lnTo>
                <a:lnTo>
                  <a:pt x="551" y="4136"/>
                </a:lnTo>
                <a:lnTo>
                  <a:pt x="3583" y="4136"/>
                </a:lnTo>
                <a:lnTo>
                  <a:pt x="3583" y="1654"/>
                </a:lnTo>
                <a:moveTo>
                  <a:pt x="965" y="2757"/>
                </a:moveTo>
                <a:lnTo>
                  <a:pt x="2894" y="2757"/>
                </a:lnTo>
                <a:moveTo>
                  <a:pt x="965" y="2206"/>
                </a:moveTo>
                <a:lnTo>
                  <a:pt x="2894" y="2206"/>
                </a:lnTo>
                <a:moveTo>
                  <a:pt x="965" y="1654"/>
                </a:moveTo>
                <a:lnTo>
                  <a:pt x="2068" y="1654"/>
                </a:lnTo>
                <a:moveTo>
                  <a:pt x="965" y="1103"/>
                </a:moveTo>
                <a:lnTo>
                  <a:pt x="2068" y="1103"/>
                </a:lnTo>
              </a:path>
            </a:pathLst>
          </a:custGeom>
          <a:noFill/>
          <a:ln w="28575" cap="flat">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 name="Freeform 96">
            <a:extLst>
              <a:ext uri="{FF2B5EF4-FFF2-40B4-BE49-F238E27FC236}">
                <a16:creationId xmlns:a16="http://schemas.microsoft.com/office/drawing/2014/main" id="{715294D5-AC95-1525-1F4C-1B032F34AEB6}"/>
              </a:ext>
              <a:ext uri="{C183D7F6-B498-43B3-948B-1728B52AA6E4}">
                <adec:decorative xmlns:adec="http://schemas.microsoft.com/office/drawing/2017/decorative" val="1"/>
              </a:ext>
            </a:extLst>
          </p:cNvPr>
          <p:cNvSpPr>
            <a:spLocks noChangeAspect="1" noEditPoints="1"/>
          </p:cNvSpPr>
          <p:nvPr/>
        </p:nvSpPr>
        <p:spPr bwMode="auto">
          <a:xfrm>
            <a:off x="8369259" y="4677967"/>
            <a:ext cx="703731" cy="647967"/>
          </a:xfrm>
          <a:custGeom>
            <a:avLst/>
            <a:gdLst>
              <a:gd name="T0" fmla="*/ 224 w 356"/>
              <a:gd name="T1" fmla="*/ 273 h 328"/>
              <a:gd name="T2" fmla="*/ 181 w 356"/>
              <a:gd name="T3" fmla="*/ 295 h 328"/>
              <a:gd name="T4" fmla="*/ 181 w 356"/>
              <a:gd name="T5" fmla="*/ 328 h 328"/>
              <a:gd name="T6" fmla="*/ 121 w 356"/>
              <a:gd name="T7" fmla="*/ 328 h 328"/>
              <a:gd name="T8" fmla="*/ 121 w 356"/>
              <a:gd name="T9" fmla="*/ 291 h 328"/>
              <a:gd name="T10" fmla="*/ 57 w 356"/>
              <a:gd name="T11" fmla="*/ 254 h 328"/>
              <a:gd name="T12" fmla="*/ 28 w 356"/>
              <a:gd name="T13" fmla="*/ 269 h 328"/>
              <a:gd name="T14" fmla="*/ 0 w 356"/>
              <a:gd name="T15" fmla="*/ 214 h 328"/>
              <a:gd name="T16" fmla="*/ 28 w 356"/>
              <a:gd name="T17" fmla="*/ 199 h 328"/>
              <a:gd name="T18" fmla="*/ 21 w 356"/>
              <a:gd name="T19" fmla="*/ 162 h 328"/>
              <a:gd name="T20" fmla="*/ 28 w 356"/>
              <a:gd name="T21" fmla="*/ 125 h 328"/>
              <a:gd name="T22" fmla="*/ 0 w 356"/>
              <a:gd name="T23" fmla="*/ 111 h 328"/>
              <a:gd name="T24" fmla="*/ 28 w 356"/>
              <a:gd name="T25" fmla="*/ 55 h 328"/>
              <a:gd name="T26" fmla="*/ 57 w 356"/>
              <a:gd name="T27" fmla="*/ 70 h 328"/>
              <a:gd name="T28" fmla="*/ 121 w 356"/>
              <a:gd name="T29" fmla="*/ 33 h 328"/>
              <a:gd name="T30" fmla="*/ 121 w 356"/>
              <a:gd name="T31" fmla="*/ 0 h 328"/>
              <a:gd name="T32" fmla="*/ 181 w 356"/>
              <a:gd name="T33" fmla="*/ 0 h 328"/>
              <a:gd name="T34" fmla="*/ 181 w 356"/>
              <a:gd name="T35" fmla="*/ 30 h 328"/>
              <a:gd name="T36" fmla="*/ 249 w 356"/>
              <a:gd name="T37" fmla="*/ 70 h 328"/>
              <a:gd name="T38" fmla="*/ 274 w 356"/>
              <a:gd name="T39" fmla="*/ 55 h 328"/>
              <a:gd name="T40" fmla="*/ 306 w 356"/>
              <a:gd name="T41" fmla="*/ 111 h 328"/>
              <a:gd name="T42" fmla="*/ 277 w 356"/>
              <a:gd name="T43" fmla="*/ 125 h 328"/>
              <a:gd name="T44" fmla="*/ 282 w 356"/>
              <a:gd name="T45" fmla="*/ 162 h 328"/>
              <a:gd name="T46" fmla="*/ 279 w 356"/>
              <a:gd name="T47" fmla="*/ 188 h 328"/>
              <a:gd name="T48" fmla="*/ 186 w 356"/>
              <a:gd name="T49" fmla="*/ 100 h 328"/>
              <a:gd name="T50" fmla="*/ 150 w 356"/>
              <a:gd name="T51" fmla="*/ 89 h 328"/>
              <a:gd name="T52" fmla="*/ 75 w 356"/>
              <a:gd name="T53" fmla="*/ 166 h 328"/>
              <a:gd name="T54" fmla="*/ 107 w 356"/>
              <a:gd name="T55" fmla="*/ 231 h 328"/>
              <a:gd name="T56" fmla="*/ 209 w 356"/>
              <a:gd name="T57" fmla="*/ 238 h 328"/>
              <a:gd name="T58" fmla="*/ 310 w 356"/>
              <a:gd name="T59" fmla="*/ 302 h 328"/>
              <a:gd name="T60" fmla="*/ 348 w 356"/>
              <a:gd name="T61" fmla="*/ 294 h 328"/>
              <a:gd name="T62" fmla="*/ 340 w 356"/>
              <a:gd name="T63" fmla="*/ 256 h 328"/>
              <a:gd name="T64" fmla="*/ 237 w 356"/>
              <a:gd name="T65" fmla="*/ 195 h 328"/>
              <a:gd name="T66" fmla="*/ 235 w 356"/>
              <a:gd name="T67" fmla="*/ 194 h 328"/>
              <a:gd name="T68" fmla="*/ 234 w 356"/>
              <a:gd name="T69" fmla="*/ 179 h 328"/>
              <a:gd name="T70" fmla="*/ 172 w 356"/>
              <a:gd name="T71" fmla="*/ 139 h 328"/>
              <a:gd name="T72" fmla="*/ 145 w 356"/>
              <a:gd name="T73" fmla="*/ 153 h 328"/>
              <a:gd name="T74" fmla="*/ 194 w 356"/>
              <a:gd name="T75" fmla="*/ 183 h 328"/>
              <a:gd name="T76" fmla="*/ 182 w 356"/>
              <a:gd name="T77" fmla="*/ 199 h 328"/>
              <a:gd name="T78" fmla="*/ 135 w 356"/>
              <a:gd name="T79" fmla="*/ 169 h 328"/>
              <a:gd name="T80" fmla="*/ 132 w 356"/>
              <a:gd name="T81" fmla="*/ 201 h 328"/>
              <a:gd name="T82" fmla="*/ 194 w 356"/>
              <a:gd name="T83" fmla="*/ 241 h 328"/>
              <a:gd name="T84" fmla="*/ 207 w 356"/>
              <a:gd name="T85" fmla="*/ 237 h 328"/>
              <a:gd name="T86" fmla="*/ 209 w 356"/>
              <a:gd name="T87" fmla="*/ 23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56" h="328">
                <a:moveTo>
                  <a:pt x="224" y="273"/>
                </a:moveTo>
                <a:cubicBezTo>
                  <a:pt x="213" y="284"/>
                  <a:pt x="195" y="291"/>
                  <a:pt x="181" y="295"/>
                </a:cubicBezTo>
                <a:cubicBezTo>
                  <a:pt x="181" y="295"/>
                  <a:pt x="181" y="295"/>
                  <a:pt x="181" y="328"/>
                </a:cubicBezTo>
                <a:cubicBezTo>
                  <a:pt x="181" y="328"/>
                  <a:pt x="181" y="328"/>
                  <a:pt x="121" y="328"/>
                </a:cubicBezTo>
                <a:cubicBezTo>
                  <a:pt x="121" y="328"/>
                  <a:pt x="121" y="328"/>
                  <a:pt x="121" y="291"/>
                </a:cubicBezTo>
                <a:cubicBezTo>
                  <a:pt x="96" y="287"/>
                  <a:pt x="75" y="273"/>
                  <a:pt x="57" y="254"/>
                </a:cubicBezTo>
                <a:cubicBezTo>
                  <a:pt x="57" y="254"/>
                  <a:pt x="57" y="254"/>
                  <a:pt x="28" y="269"/>
                </a:cubicBezTo>
                <a:cubicBezTo>
                  <a:pt x="28" y="269"/>
                  <a:pt x="28" y="269"/>
                  <a:pt x="0" y="214"/>
                </a:cubicBezTo>
                <a:cubicBezTo>
                  <a:pt x="0" y="214"/>
                  <a:pt x="0" y="214"/>
                  <a:pt x="28" y="199"/>
                </a:cubicBezTo>
                <a:cubicBezTo>
                  <a:pt x="25" y="188"/>
                  <a:pt x="21" y="177"/>
                  <a:pt x="21" y="162"/>
                </a:cubicBezTo>
                <a:cubicBezTo>
                  <a:pt x="21" y="151"/>
                  <a:pt x="25" y="136"/>
                  <a:pt x="28" y="125"/>
                </a:cubicBezTo>
                <a:cubicBezTo>
                  <a:pt x="28" y="125"/>
                  <a:pt x="28" y="125"/>
                  <a:pt x="0" y="111"/>
                </a:cubicBezTo>
                <a:cubicBezTo>
                  <a:pt x="0" y="111"/>
                  <a:pt x="0" y="111"/>
                  <a:pt x="28" y="55"/>
                </a:cubicBezTo>
                <a:cubicBezTo>
                  <a:pt x="28" y="55"/>
                  <a:pt x="28" y="55"/>
                  <a:pt x="57" y="70"/>
                </a:cubicBezTo>
                <a:cubicBezTo>
                  <a:pt x="75" y="52"/>
                  <a:pt x="96" y="37"/>
                  <a:pt x="121" y="33"/>
                </a:cubicBezTo>
                <a:cubicBezTo>
                  <a:pt x="121" y="33"/>
                  <a:pt x="121" y="33"/>
                  <a:pt x="121" y="0"/>
                </a:cubicBezTo>
                <a:cubicBezTo>
                  <a:pt x="121" y="0"/>
                  <a:pt x="121" y="0"/>
                  <a:pt x="181" y="0"/>
                </a:cubicBezTo>
                <a:cubicBezTo>
                  <a:pt x="181" y="0"/>
                  <a:pt x="181" y="0"/>
                  <a:pt x="181" y="30"/>
                </a:cubicBezTo>
                <a:cubicBezTo>
                  <a:pt x="206" y="37"/>
                  <a:pt x="231" y="52"/>
                  <a:pt x="249" y="70"/>
                </a:cubicBezTo>
                <a:cubicBezTo>
                  <a:pt x="249" y="70"/>
                  <a:pt x="249" y="70"/>
                  <a:pt x="274" y="55"/>
                </a:cubicBezTo>
                <a:cubicBezTo>
                  <a:pt x="274" y="55"/>
                  <a:pt x="274" y="55"/>
                  <a:pt x="306" y="111"/>
                </a:cubicBezTo>
                <a:cubicBezTo>
                  <a:pt x="306" y="111"/>
                  <a:pt x="306" y="111"/>
                  <a:pt x="277" y="125"/>
                </a:cubicBezTo>
                <a:cubicBezTo>
                  <a:pt x="281" y="136"/>
                  <a:pt x="282" y="150"/>
                  <a:pt x="282" y="162"/>
                </a:cubicBezTo>
                <a:cubicBezTo>
                  <a:pt x="282" y="169"/>
                  <a:pt x="282" y="178"/>
                  <a:pt x="279" y="188"/>
                </a:cubicBezTo>
                <a:moveTo>
                  <a:pt x="186" y="100"/>
                </a:moveTo>
                <a:cubicBezTo>
                  <a:pt x="176" y="93"/>
                  <a:pt x="165" y="89"/>
                  <a:pt x="150" y="89"/>
                </a:cubicBezTo>
                <a:cubicBezTo>
                  <a:pt x="107" y="89"/>
                  <a:pt x="75" y="126"/>
                  <a:pt x="75" y="166"/>
                </a:cubicBezTo>
                <a:cubicBezTo>
                  <a:pt x="75" y="195"/>
                  <a:pt x="85" y="217"/>
                  <a:pt x="107" y="231"/>
                </a:cubicBezTo>
                <a:moveTo>
                  <a:pt x="209" y="238"/>
                </a:moveTo>
                <a:cubicBezTo>
                  <a:pt x="310" y="302"/>
                  <a:pt x="310" y="302"/>
                  <a:pt x="310" y="302"/>
                </a:cubicBezTo>
                <a:cubicBezTo>
                  <a:pt x="323" y="310"/>
                  <a:pt x="340" y="307"/>
                  <a:pt x="348" y="294"/>
                </a:cubicBezTo>
                <a:cubicBezTo>
                  <a:pt x="356" y="282"/>
                  <a:pt x="353" y="265"/>
                  <a:pt x="340" y="256"/>
                </a:cubicBezTo>
                <a:cubicBezTo>
                  <a:pt x="237" y="195"/>
                  <a:pt x="237" y="195"/>
                  <a:pt x="237" y="195"/>
                </a:cubicBezTo>
                <a:cubicBezTo>
                  <a:pt x="235" y="194"/>
                  <a:pt x="235" y="194"/>
                  <a:pt x="235" y="194"/>
                </a:cubicBezTo>
                <a:cubicBezTo>
                  <a:pt x="236" y="189"/>
                  <a:pt x="235" y="184"/>
                  <a:pt x="234" y="179"/>
                </a:cubicBezTo>
                <a:cubicBezTo>
                  <a:pt x="228" y="151"/>
                  <a:pt x="200" y="132"/>
                  <a:pt x="172" y="139"/>
                </a:cubicBezTo>
                <a:cubicBezTo>
                  <a:pt x="162" y="141"/>
                  <a:pt x="152" y="146"/>
                  <a:pt x="145" y="153"/>
                </a:cubicBezTo>
                <a:cubicBezTo>
                  <a:pt x="194" y="183"/>
                  <a:pt x="194" y="183"/>
                  <a:pt x="194" y="183"/>
                </a:cubicBezTo>
                <a:cubicBezTo>
                  <a:pt x="182" y="199"/>
                  <a:pt x="182" y="199"/>
                  <a:pt x="182" y="199"/>
                </a:cubicBezTo>
                <a:cubicBezTo>
                  <a:pt x="135" y="169"/>
                  <a:pt x="135" y="169"/>
                  <a:pt x="135" y="169"/>
                </a:cubicBezTo>
                <a:cubicBezTo>
                  <a:pt x="131" y="179"/>
                  <a:pt x="129" y="190"/>
                  <a:pt x="132" y="201"/>
                </a:cubicBezTo>
                <a:cubicBezTo>
                  <a:pt x="138" y="229"/>
                  <a:pt x="165" y="247"/>
                  <a:pt x="194" y="241"/>
                </a:cubicBezTo>
                <a:cubicBezTo>
                  <a:pt x="198" y="240"/>
                  <a:pt x="203" y="239"/>
                  <a:pt x="207" y="237"/>
                </a:cubicBezTo>
                <a:lnTo>
                  <a:pt x="209" y="238"/>
                </a:lnTo>
                <a:close/>
              </a:path>
            </a:pathLst>
          </a:custGeom>
          <a:noFill/>
          <a:ln w="28575" cap="sq">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gradFill>
                <a:gsLst>
                  <a:gs pos="0">
                    <a:srgbClr val="505050"/>
                  </a:gs>
                  <a:gs pos="100000">
                    <a:srgbClr val="505050"/>
                  </a:gs>
                </a:gsLst>
              </a:gradFill>
            </a:endParaRPr>
          </a:p>
        </p:txBody>
      </p:sp>
    </p:spTree>
    <p:extLst>
      <p:ext uri="{BB962C8B-B14F-4D97-AF65-F5344CB8AC3E}">
        <p14:creationId xmlns:p14="http://schemas.microsoft.com/office/powerpoint/2010/main" val="21874092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5C3B83-F4AC-1857-F702-CD1D9A9653AB}"/>
              </a:ext>
            </a:extLst>
          </p:cNvPr>
          <p:cNvSpPr>
            <a:spLocks noGrp="1"/>
          </p:cNvSpPr>
          <p:nvPr>
            <p:ph type="title"/>
          </p:nvPr>
        </p:nvSpPr>
        <p:spPr>
          <a:xfrm>
            <a:off x="381000" y="526595"/>
            <a:ext cx="10515600" cy="717393"/>
          </a:xfrm>
        </p:spPr>
        <p:txBody>
          <a:bodyPr>
            <a:normAutofit/>
          </a:bodyPr>
          <a:lstStyle/>
          <a:p>
            <a:r>
              <a:rPr lang="en-US" sz="3600">
                <a:solidFill>
                  <a:srgbClr val="463668"/>
                </a:solidFill>
              </a:rPr>
              <a:t>Rules </a:t>
            </a:r>
            <a:endParaRPr lang="en-US" sz="3600">
              <a:solidFill>
                <a:srgbClr val="463668"/>
              </a:solidFill>
              <a:latin typeface="Segoe UI" panose="020B0502040204020203" pitchFamily="34" charset="0"/>
            </a:endParaRPr>
          </a:p>
        </p:txBody>
      </p:sp>
      <p:sp>
        <p:nvSpPr>
          <p:cNvPr id="12" name="Text Placeholder 11">
            <a:extLst>
              <a:ext uri="{FF2B5EF4-FFF2-40B4-BE49-F238E27FC236}">
                <a16:creationId xmlns:a16="http://schemas.microsoft.com/office/drawing/2014/main" id="{02374DFF-2E43-E13C-4E4C-E0F709AE2E05}"/>
              </a:ext>
            </a:extLst>
          </p:cNvPr>
          <p:cNvSpPr>
            <a:spLocks noGrp="1"/>
          </p:cNvSpPr>
          <p:nvPr>
            <p:ph idx="1"/>
          </p:nvPr>
        </p:nvSpPr>
        <p:spPr>
          <a:xfrm>
            <a:off x="381000" y="1272563"/>
            <a:ext cx="5622483" cy="577691"/>
          </a:xfrm>
        </p:spPr>
        <p:txBody>
          <a:bodyPr>
            <a:normAutofit/>
          </a:bodyPr>
          <a:lstStyle/>
          <a:p>
            <a:pPr marL="0" indent="0">
              <a:buNone/>
            </a:pPr>
            <a:r>
              <a:rPr lang="en-US" sz="2000"/>
              <a:t>Responsible AI Standard</a:t>
            </a:r>
          </a:p>
        </p:txBody>
      </p:sp>
      <p:sp>
        <p:nvSpPr>
          <p:cNvPr id="5" name="Rectangle 4">
            <a:extLst>
              <a:ext uri="{FF2B5EF4-FFF2-40B4-BE49-F238E27FC236}">
                <a16:creationId xmlns:a16="http://schemas.microsoft.com/office/drawing/2014/main" id="{BBFE3257-6850-B86D-A324-CF13A49D6B13}"/>
              </a:ext>
            </a:extLst>
          </p:cNvPr>
          <p:cNvSpPr/>
          <p:nvPr/>
        </p:nvSpPr>
        <p:spPr>
          <a:xfrm>
            <a:off x="1705713" y="1890168"/>
            <a:ext cx="4932116" cy="1177245"/>
          </a:xfrm>
          <a:prstGeom prst="rect">
            <a:avLst/>
          </a:prstGeom>
        </p:spPr>
        <p:txBody>
          <a:bodyPr wrap="square" lIns="0">
            <a:spAutoFit/>
          </a:bodyPr>
          <a:lstStyle/>
          <a:p>
            <a:pPr marL="0" marR="0" lvl="0" indent="0" algn="l" defTabSz="914367" rtl="0" eaLnBrk="1" fontAlgn="auto" latinLnBrk="0" hangingPunct="1">
              <a:lnSpc>
                <a:spcPct val="100000"/>
              </a:lnSpc>
              <a:spcBef>
                <a:spcPts val="0"/>
              </a:spcBef>
              <a:spcAft>
                <a:spcPts val="300"/>
              </a:spcAft>
              <a:buClrTx/>
              <a:buSzTx/>
              <a:buFontTx/>
              <a:buNone/>
              <a:tabLst/>
              <a:defRPr/>
            </a:pPr>
            <a:r>
              <a:rPr kumimoji="0" lang="en-US" sz="2000" b="0" i="0" u="none" strike="noStrike" kern="1200" cap="none" spc="0" normalizeH="0" baseline="0" noProof="0">
                <a:ln>
                  <a:noFill/>
                </a:ln>
                <a:solidFill>
                  <a:srgbClr val="463668"/>
                </a:solidFill>
                <a:effectLst/>
                <a:uLnTx/>
                <a:uFillTx/>
                <a:latin typeface="Segoe UI Semibold"/>
                <a:ea typeface="+mn-ea"/>
                <a:cs typeface="+mn-cs"/>
              </a:rPr>
              <a:t>Records </a:t>
            </a:r>
          </a:p>
          <a:p>
            <a:pPr marL="0" marR="0" lvl="0" indent="0" algn="l" defTabSz="914367"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gradFill>
                  <a:gsLst>
                    <a:gs pos="0">
                      <a:srgbClr val="000000"/>
                    </a:gs>
                    <a:gs pos="73000">
                      <a:srgbClr val="000000"/>
                    </a:gs>
                  </a:gsLst>
                  <a:lin ang="2700000" scaled="1"/>
                </a:gradFill>
                <a:effectLst/>
                <a:uLnTx/>
                <a:uFillTx/>
                <a:latin typeface="Segoe UI"/>
                <a:ea typeface="+mn-ea"/>
                <a:cs typeface="+mn-cs"/>
              </a:rPr>
              <a:t>our practice of </a:t>
            </a:r>
            <a:r>
              <a:rPr kumimoji="0" lang="en-US" sz="1600" b="1" i="0" u="none" strike="noStrike" kern="1200" cap="none" spc="0" normalizeH="0" baseline="0" noProof="0">
                <a:ln>
                  <a:noFill/>
                </a:ln>
                <a:gradFill>
                  <a:gsLst>
                    <a:gs pos="0">
                      <a:srgbClr val="000000"/>
                    </a:gs>
                    <a:gs pos="73000">
                      <a:srgbClr val="000000"/>
                    </a:gs>
                  </a:gsLst>
                  <a:lin ang="2700000" scaled="1"/>
                </a:gradFill>
                <a:effectLst/>
                <a:uLnTx/>
                <a:uFillTx/>
                <a:latin typeface="Segoe UI Semibold"/>
                <a:ea typeface="+mn-ea"/>
                <a:cs typeface="+mn-cs"/>
              </a:rPr>
              <a:t>Responsible AI by Design</a:t>
            </a:r>
            <a:r>
              <a:rPr kumimoji="0" lang="en-US" sz="1600" b="0" i="0" u="none" strike="noStrike" kern="1200" cap="none" spc="0" normalizeH="0" baseline="0" noProof="0">
                <a:ln>
                  <a:noFill/>
                </a:ln>
                <a:gradFill>
                  <a:gsLst>
                    <a:gs pos="0">
                      <a:srgbClr val="000000"/>
                    </a:gs>
                    <a:gs pos="73000">
                      <a:srgbClr val="000000"/>
                    </a:gs>
                  </a:gsLst>
                  <a:lin ang="2700000" scaled="1"/>
                </a:gradFill>
                <a:effectLst/>
                <a:uLnTx/>
                <a:uFillTx/>
                <a:latin typeface="Segoe UI"/>
                <a:ea typeface="+mn-ea"/>
                <a:cs typeface="+mn-cs"/>
              </a:rPr>
              <a:t> – the proactive ways in which we guide the design, build, and testing of AI systems. </a:t>
            </a:r>
          </a:p>
        </p:txBody>
      </p:sp>
      <p:sp>
        <p:nvSpPr>
          <p:cNvPr id="6" name="Rectangle 5">
            <a:extLst>
              <a:ext uri="{FF2B5EF4-FFF2-40B4-BE49-F238E27FC236}">
                <a16:creationId xmlns:a16="http://schemas.microsoft.com/office/drawing/2014/main" id="{4334353B-6CCB-16D7-BFA9-85EA0025BB09}"/>
              </a:ext>
            </a:extLst>
          </p:cNvPr>
          <p:cNvSpPr/>
          <p:nvPr/>
        </p:nvSpPr>
        <p:spPr>
          <a:xfrm>
            <a:off x="1705677" y="3464393"/>
            <a:ext cx="4922871" cy="931024"/>
          </a:xfrm>
          <a:prstGeom prst="rect">
            <a:avLst/>
          </a:prstGeom>
        </p:spPr>
        <p:txBody>
          <a:bodyPr wrap="square" lIns="0">
            <a:spAutoFit/>
          </a:bodyPr>
          <a:lstStyle/>
          <a:p>
            <a:pPr>
              <a:spcAft>
                <a:spcPts val="300"/>
              </a:spcAft>
              <a:defRPr/>
            </a:pPr>
            <a:r>
              <a:rPr lang="en-US" sz="2000">
                <a:solidFill>
                  <a:srgbClr val="463668"/>
                </a:solidFill>
                <a:latin typeface="Segoe UI Semibold"/>
              </a:rPr>
              <a:t>Establishes </a:t>
            </a:r>
          </a:p>
          <a:p>
            <a:pPr marL="0" marR="0" lvl="0" indent="0" algn="l" defTabSz="914367"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gradFill>
                  <a:gsLst>
                    <a:gs pos="0">
                      <a:srgbClr val="000000"/>
                    </a:gs>
                    <a:gs pos="73000">
                      <a:srgbClr val="000000"/>
                    </a:gs>
                  </a:gsLst>
                  <a:lin ang="2700000" scaled="1"/>
                </a:gradFill>
                <a:effectLst/>
                <a:uLnTx/>
                <a:uFillTx/>
                <a:latin typeface="Segoe UI"/>
                <a:ea typeface="+mn-ea"/>
                <a:cs typeface="+mn-cs"/>
              </a:rPr>
              <a:t>a </a:t>
            </a:r>
            <a:r>
              <a:rPr kumimoji="0" lang="en-US" sz="1600" b="1" i="0" u="none" strike="noStrike" kern="1200" cap="none" spc="0" normalizeH="0" baseline="0" noProof="0">
                <a:ln>
                  <a:noFill/>
                </a:ln>
                <a:gradFill>
                  <a:gsLst>
                    <a:gs pos="0">
                      <a:srgbClr val="000000"/>
                    </a:gs>
                    <a:gs pos="73000">
                      <a:srgbClr val="000000"/>
                    </a:gs>
                  </a:gsLst>
                  <a:lin ang="2700000" scaled="1"/>
                </a:gradFill>
                <a:effectLst/>
                <a:uLnTx/>
                <a:uFillTx/>
                <a:latin typeface="Segoe UI Semibold"/>
                <a:ea typeface="+mn-ea"/>
                <a:cs typeface="+mn-cs"/>
              </a:rPr>
              <a:t>durable framework </a:t>
            </a:r>
            <a:r>
              <a:rPr kumimoji="0" lang="en-US" sz="1600" b="0" i="0" u="none" strike="noStrike" kern="1200" cap="none" spc="0" normalizeH="0" baseline="0" noProof="0">
                <a:ln>
                  <a:noFill/>
                </a:ln>
                <a:gradFill>
                  <a:gsLst>
                    <a:gs pos="0">
                      <a:srgbClr val="000000"/>
                    </a:gs>
                    <a:gs pos="73000">
                      <a:srgbClr val="000000"/>
                    </a:gs>
                  </a:gsLst>
                  <a:lin ang="2700000" scaled="1"/>
                </a:gradFill>
                <a:effectLst/>
                <a:uLnTx/>
                <a:uFillTx/>
                <a:latin typeface="Segoe UI" panose="020B0502040204020203" pitchFamily="34" charset="0"/>
                <a:ea typeface="+mn-ea"/>
                <a:cs typeface="Segoe UI" panose="020B0502040204020203" pitchFamily="34" charset="0"/>
              </a:rPr>
              <a:t>for the maturing practice </a:t>
            </a:r>
            <a:r>
              <a:rPr kumimoji="0" lang="en-US" sz="1600" b="0" i="0" u="none" strike="noStrike" kern="1200" cap="none" spc="0" normalizeH="0" baseline="0" noProof="0">
                <a:ln>
                  <a:noFill/>
                </a:ln>
                <a:gradFill>
                  <a:gsLst>
                    <a:gs pos="0">
                      <a:srgbClr val="000000"/>
                    </a:gs>
                    <a:gs pos="73000">
                      <a:srgbClr val="000000"/>
                    </a:gs>
                  </a:gsLst>
                  <a:lin ang="2700000" scaled="1"/>
                </a:gradFill>
                <a:effectLst/>
                <a:uLnTx/>
                <a:uFillTx/>
                <a:latin typeface="Segoe UI"/>
                <a:ea typeface="+mn-ea"/>
                <a:cs typeface="+mn-cs"/>
              </a:rPr>
              <a:t>of responsible AI and evolving regulatory requirements.</a:t>
            </a:r>
          </a:p>
        </p:txBody>
      </p:sp>
      <p:sp>
        <p:nvSpPr>
          <p:cNvPr id="7" name="Rectangle 6">
            <a:extLst>
              <a:ext uri="{FF2B5EF4-FFF2-40B4-BE49-F238E27FC236}">
                <a16:creationId xmlns:a16="http://schemas.microsoft.com/office/drawing/2014/main" id="{F983AF38-A11F-1081-65AC-EC611B0C9647}"/>
              </a:ext>
            </a:extLst>
          </p:cNvPr>
          <p:cNvSpPr/>
          <p:nvPr/>
        </p:nvSpPr>
        <p:spPr>
          <a:xfrm>
            <a:off x="1705713" y="4797608"/>
            <a:ext cx="4932116" cy="931024"/>
          </a:xfrm>
          <a:prstGeom prst="rect">
            <a:avLst/>
          </a:prstGeom>
        </p:spPr>
        <p:txBody>
          <a:bodyPr wrap="square" lIns="0">
            <a:spAutoFit/>
          </a:bodyPr>
          <a:lstStyle/>
          <a:p>
            <a:pPr marR="0" lvl="0" indent="0" fontAlgn="auto">
              <a:lnSpc>
                <a:spcPct val="100000"/>
              </a:lnSpc>
              <a:spcBef>
                <a:spcPts val="0"/>
              </a:spcBef>
              <a:spcAft>
                <a:spcPts val="300"/>
              </a:spcAft>
              <a:buClrTx/>
              <a:buSzTx/>
              <a:buFontTx/>
              <a:buNone/>
              <a:tabLst/>
              <a:defRPr/>
            </a:pPr>
            <a:r>
              <a:rPr lang="en-US" sz="2000">
                <a:solidFill>
                  <a:srgbClr val="463668"/>
                </a:solidFill>
                <a:latin typeface="Segoe UI Semibold"/>
              </a:rPr>
              <a:t>Reflects </a:t>
            </a:r>
          </a:p>
          <a:p>
            <a:pPr marL="0" marR="0" lvl="0" indent="0" algn="l" defTabSz="914367" rtl="0" eaLnBrk="1" fontAlgn="auto" latinLnBrk="0" hangingPunct="1">
              <a:lnSpc>
                <a:spcPct val="100000"/>
              </a:lnSpc>
              <a:spcBef>
                <a:spcPts val="0"/>
              </a:spcBef>
              <a:spcAft>
                <a:spcPts val="600"/>
              </a:spcAft>
              <a:buClrTx/>
              <a:buSzTx/>
              <a:buFontTx/>
              <a:buNone/>
              <a:tabLst/>
              <a:defRPr/>
            </a:pPr>
            <a:r>
              <a:rPr kumimoji="0" lang="en-US" sz="1600" b="0" i="0" u="none" strike="noStrike" kern="1200" cap="none" spc="0" normalizeH="0" baseline="0" noProof="0">
                <a:ln>
                  <a:noFill/>
                </a:ln>
                <a:gradFill>
                  <a:gsLst>
                    <a:gs pos="0">
                      <a:srgbClr val="000000"/>
                    </a:gs>
                    <a:gs pos="73000">
                      <a:srgbClr val="000000"/>
                    </a:gs>
                  </a:gsLst>
                  <a:lin ang="2700000" scaled="1"/>
                </a:gradFill>
                <a:effectLst/>
                <a:uLnTx/>
                <a:uFillTx/>
                <a:latin typeface="Segoe UI" panose="020B0502040204020203" pitchFamily="34" charset="0"/>
                <a:ea typeface="+mn-ea"/>
                <a:cs typeface="Segoe UI" panose="020B0502040204020203" pitchFamily="34" charset="0"/>
              </a:rPr>
              <a:t>our </a:t>
            </a:r>
            <a:r>
              <a:rPr kumimoji="0" lang="en-US" sz="1600" b="1" i="0" u="none" strike="noStrike" kern="1200" cap="none" spc="0" normalizeH="0" baseline="0" noProof="0">
                <a:ln>
                  <a:noFill/>
                </a:ln>
                <a:gradFill>
                  <a:gsLst>
                    <a:gs pos="0">
                      <a:srgbClr val="000000"/>
                    </a:gs>
                    <a:gs pos="73000">
                      <a:srgbClr val="000000"/>
                    </a:gs>
                  </a:gsLst>
                  <a:lin ang="2700000" scaled="1"/>
                </a:gradFill>
                <a:effectLst/>
                <a:uLnTx/>
                <a:uFillTx/>
                <a:latin typeface="Segoe UI Semibold" panose="020B0502040204020203" pitchFamily="34" charset="0"/>
                <a:ea typeface="+mn-ea"/>
                <a:cs typeface="Segoe UI Semibold" panose="020B0502040204020203" pitchFamily="34" charset="0"/>
              </a:rPr>
              <a:t>deeper exploration </a:t>
            </a:r>
            <a:r>
              <a:rPr kumimoji="0" lang="en-US" sz="1600" b="0" i="0" u="none" strike="noStrike" kern="1200" cap="none" spc="0" normalizeH="0" baseline="0" noProof="0">
                <a:ln>
                  <a:noFill/>
                </a:ln>
                <a:gradFill>
                  <a:gsLst>
                    <a:gs pos="0">
                      <a:srgbClr val="000000"/>
                    </a:gs>
                    <a:gs pos="73000">
                      <a:srgbClr val="000000"/>
                    </a:gs>
                  </a:gsLst>
                  <a:lin ang="2700000" scaled="1"/>
                </a:gradFill>
                <a:effectLst/>
                <a:uLnTx/>
                <a:uFillTx/>
                <a:latin typeface="Segoe UI" panose="020B0502040204020203" pitchFamily="34" charset="0"/>
                <a:ea typeface="+mn-ea"/>
                <a:cs typeface="Segoe UI" panose="020B0502040204020203" pitchFamily="34" charset="0"/>
              </a:rPr>
              <a:t>of what our six AI principles mean </a:t>
            </a:r>
            <a:r>
              <a:rPr kumimoji="0" lang="en-US" sz="1600" b="0" i="0" u="none" strike="noStrike" kern="1200" cap="none" spc="0" normalizeH="0" baseline="0" noProof="0">
                <a:ln>
                  <a:noFill/>
                </a:ln>
                <a:gradFill>
                  <a:gsLst>
                    <a:gs pos="0">
                      <a:srgbClr val="000000"/>
                    </a:gs>
                    <a:gs pos="73000">
                      <a:srgbClr val="000000"/>
                    </a:gs>
                  </a:gsLst>
                  <a:lin ang="2700000" scaled="1"/>
                </a:gradFill>
                <a:effectLst/>
                <a:uLnTx/>
                <a:uFillTx/>
                <a:latin typeface="Segoe UI"/>
                <a:ea typeface="+mn-ea"/>
                <a:cs typeface="+mn-cs"/>
              </a:rPr>
              <a:t>and the steps we must taken to uphold them.</a:t>
            </a:r>
          </a:p>
        </p:txBody>
      </p:sp>
      <p:pic>
        <p:nvPicPr>
          <p:cNvPr id="13" name="Picture 12">
            <a:hlinkClick r:id="rId3"/>
            <a:extLst>
              <a:ext uri="{FF2B5EF4-FFF2-40B4-BE49-F238E27FC236}">
                <a16:creationId xmlns:a16="http://schemas.microsoft.com/office/drawing/2014/main" id="{90946B8F-457F-AC0D-F64F-75F790F93BD4}"/>
              </a:ext>
              <a:ext uri="{C183D7F6-B498-43B3-948B-1728B52AA6E4}">
                <adec:decorative xmlns:adec="http://schemas.microsoft.com/office/drawing/2017/decorative" val="1"/>
              </a:ext>
            </a:extLst>
          </p:cNvPr>
          <p:cNvPicPr>
            <a:picLocks noChangeAspect="1"/>
          </p:cNvPicPr>
          <p:nvPr/>
        </p:nvPicPr>
        <p:blipFill>
          <a:blip r:embed="rId4"/>
          <a:stretch>
            <a:fillRect/>
          </a:stretch>
        </p:blipFill>
        <p:spPr>
          <a:xfrm>
            <a:off x="7109959" y="445084"/>
            <a:ext cx="4524829" cy="5857293"/>
          </a:xfrm>
          <a:prstGeom prst="roundRect">
            <a:avLst>
              <a:gd name="adj" fmla="val 2638"/>
            </a:avLst>
          </a:prstGeom>
          <a:solidFill>
            <a:schemeClr val="bg1">
              <a:alpha val="51000"/>
            </a:schemeClr>
          </a:solidFill>
          <a:ln>
            <a:noFill/>
            <a:headEnd type="none" w="med" len="med"/>
            <a:tailEnd type="none" w="med" len="med"/>
          </a:ln>
          <a:effectLst>
            <a:outerShdw blurRad="50800" dist="38100" dir="8100000" algn="tr" rotWithShape="0">
              <a:prstClr val="black">
                <a:alpha val="28000"/>
              </a:prstClr>
            </a:outerShdw>
          </a:effectLst>
          <a:extLst>
            <a:ext uri="{53640926-AAD7-44D8-BBD7-CCE9431645EC}">
              <a14:shadowObscured xmlns:a14="http://schemas.microsoft.com/office/drawing/2010/main"/>
            </a:ext>
          </a:extLst>
        </p:spPr>
      </p:pic>
      <p:sp>
        <p:nvSpPr>
          <p:cNvPr id="3" name="News_E900">
            <a:extLst>
              <a:ext uri="{FF2B5EF4-FFF2-40B4-BE49-F238E27FC236}">
                <a16:creationId xmlns:a16="http://schemas.microsoft.com/office/drawing/2014/main" id="{9B1693BF-5353-A683-2EE0-207A69BD1AD7}"/>
              </a:ext>
              <a:ext uri="{C183D7F6-B498-43B3-948B-1728B52AA6E4}">
                <adec:decorative xmlns:adec="http://schemas.microsoft.com/office/drawing/2017/decorative" val="1"/>
              </a:ext>
            </a:extLst>
          </p:cNvPr>
          <p:cNvSpPr>
            <a:spLocks noChangeAspect="1" noEditPoints="1"/>
          </p:cNvSpPr>
          <p:nvPr/>
        </p:nvSpPr>
        <p:spPr bwMode="auto">
          <a:xfrm>
            <a:off x="520236" y="2034178"/>
            <a:ext cx="882044" cy="588763"/>
          </a:xfrm>
          <a:custGeom>
            <a:avLst/>
            <a:gdLst>
              <a:gd name="T0" fmla="*/ 3240 w 3738"/>
              <a:gd name="T1" fmla="*/ 0 h 2493"/>
              <a:gd name="T2" fmla="*/ 3240 w 3738"/>
              <a:gd name="T3" fmla="*/ 499 h 2493"/>
              <a:gd name="T4" fmla="*/ 3738 w 3738"/>
              <a:gd name="T5" fmla="*/ 499 h 2493"/>
              <a:gd name="T6" fmla="*/ 3738 w 3738"/>
              <a:gd name="T7" fmla="*/ 2119 h 2493"/>
              <a:gd name="T8" fmla="*/ 3365 w 3738"/>
              <a:gd name="T9" fmla="*/ 2493 h 2493"/>
              <a:gd name="T10" fmla="*/ 361 w 3738"/>
              <a:gd name="T11" fmla="*/ 2493 h 2493"/>
              <a:gd name="T12" fmla="*/ 0 w 3738"/>
              <a:gd name="T13" fmla="*/ 2132 h 2493"/>
              <a:gd name="T14" fmla="*/ 0 w 3738"/>
              <a:gd name="T15" fmla="*/ 0 h 2493"/>
              <a:gd name="T16" fmla="*/ 3240 w 3738"/>
              <a:gd name="T17" fmla="*/ 0 h 2493"/>
              <a:gd name="T18" fmla="*/ 3240 w 3738"/>
              <a:gd name="T19" fmla="*/ 499 h 2493"/>
              <a:gd name="T20" fmla="*/ 3240 w 3738"/>
              <a:gd name="T21" fmla="*/ 1994 h 2493"/>
              <a:gd name="T22" fmla="*/ 2866 w 3738"/>
              <a:gd name="T23" fmla="*/ 499 h 2493"/>
              <a:gd name="T24" fmla="*/ 374 w 3738"/>
              <a:gd name="T25" fmla="*/ 499 h 2493"/>
              <a:gd name="T26" fmla="*/ 2866 w 3738"/>
              <a:gd name="T27" fmla="*/ 1994 h 2493"/>
              <a:gd name="T28" fmla="*/ 1869 w 3738"/>
              <a:gd name="T29" fmla="*/ 1994 h 2493"/>
              <a:gd name="T30" fmla="*/ 2866 w 3738"/>
              <a:gd name="T31" fmla="*/ 1496 h 2493"/>
              <a:gd name="T32" fmla="*/ 1869 w 3738"/>
              <a:gd name="T33" fmla="*/ 1496 h 2493"/>
              <a:gd name="T34" fmla="*/ 2866 w 3738"/>
              <a:gd name="T35" fmla="*/ 997 h 2493"/>
              <a:gd name="T36" fmla="*/ 1869 w 3738"/>
              <a:gd name="T37" fmla="*/ 997 h 2493"/>
              <a:gd name="T38" fmla="*/ 498 w 3738"/>
              <a:gd name="T39" fmla="*/ 1994 h 2493"/>
              <a:gd name="T40" fmla="*/ 1495 w 3738"/>
              <a:gd name="T41" fmla="*/ 1994 h 2493"/>
              <a:gd name="T42" fmla="*/ 1495 w 3738"/>
              <a:gd name="T43" fmla="*/ 992 h 2493"/>
              <a:gd name="T44" fmla="*/ 498 w 3738"/>
              <a:gd name="T45" fmla="*/ 992 h 2493"/>
              <a:gd name="T46" fmla="*/ 498 w 3738"/>
              <a:gd name="T47" fmla="*/ 1994 h 2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38" h="2493">
                <a:moveTo>
                  <a:pt x="3240" y="0"/>
                </a:moveTo>
                <a:cubicBezTo>
                  <a:pt x="3240" y="499"/>
                  <a:pt x="3240" y="499"/>
                  <a:pt x="3240" y="499"/>
                </a:cubicBezTo>
                <a:cubicBezTo>
                  <a:pt x="3738" y="499"/>
                  <a:pt x="3738" y="499"/>
                  <a:pt x="3738" y="499"/>
                </a:cubicBezTo>
                <a:cubicBezTo>
                  <a:pt x="3738" y="2119"/>
                  <a:pt x="3738" y="2119"/>
                  <a:pt x="3738" y="2119"/>
                </a:cubicBezTo>
                <a:cubicBezTo>
                  <a:pt x="3738" y="2325"/>
                  <a:pt x="3571" y="2493"/>
                  <a:pt x="3365" y="2493"/>
                </a:cubicBezTo>
                <a:cubicBezTo>
                  <a:pt x="361" y="2493"/>
                  <a:pt x="361" y="2493"/>
                  <a:pt x="361" y="2493"/>
                </a:cubicBezTo>
                <a:cubicBezTo>
                  <a:pt x="161" y="2493"/>
                  <a:pt x="0" y="2331"/>
                  <a:pt x="0" y="2132"/>
                </a:cubicBezTo>
                <a:cubicBezTo>
                  <a:pt x="0" y="0"/>
                  <a:pt x="0" y="0"/>
                  <a:pt x="0" y="0"/>
                </a:cubicBezTo>
                <a:lnTo>
                  <a:pt x="3240" y="0"/>
                </a:lnTo>
                <a:close/>
                <a:moveTo>
                  <a:pt x="3240" y="499"/>
                </a:moveTo>
                <a:cubicBezTo>
                  <a:pt x="3240" y="1994"/>
                  <a:pt x="3240" y="1994"/>
                  <a:pt x="3240" y="1994"/>
                </a:cubicBezTo>
                <a:moveTo>
                  <a:pt x="2866" y="499"/>
                </a:moveTo>
                <a:cubicBezTo>
                  <a:pt x="374" y="499"/>
                  <a:pt x="374" y="499"/>
                  <a:pt x="374" y="499"/>
                </a:cubicBezTo>
                <a:moveTo>
                  <a:pt x="2866" y="1994"/>
                </a:moveTo>
                <a:cubicBezTo>
                  <a:pt x="1869" y="1994"/>
                  <a:pt x="1869" y="1994"/>
                  <a:pt x="1869" y="1994"/>
                </a:cubicBezTo>
                <a:moveTo>
                  <a:pt x="2866" y="1496"/>
                </a:moveTo>
                <a:cubicBezTo>
                  <a:pt x="1869" y="1496"/>
                  <a:pt x="1869" y="1496"/>
                  <a:pt x="1869" y="1496"/>
                </a:cubicBezTo>
                <a:moveTo>
                  <a:pt x="2866" y="997"/>
                </a:moveTo>
                <a:cubicBezTo>
                  <a:pt x="1869" y="997"/>
                  <a:pt x="1869" y="997"/>
                  <a:pt x="1869" y="997"/>
                </a:cubicBezTo>
                <a:moveTo>
                  <a:pt x="498" y="1994"/>
                </a:moveTo>
                <a:cubicBezTo>
                  <a:pt x="1495" y="1994"/>
                  <a:pt x="1495" y="1994"/>
                  <a:pt x="1495" y="1994"/>
                </a:cubicBezTo>
                <a:cubicBezTo>
                  <a:pt x="1495" y="992"/>
                  <a:pt x="1495" y="992"/>
                  <a:pt x="1495" y="992"/>
                </a:cubicBezTo>
                <a:cubicBezTo>
                  <a:pt x="498" y="992"/>
                  <a:pt x="498" y="992"/>
                  <a:pt x="498" y="992"/>
                </a:cubicBezTo>
                <a:lnTo>
                  <a:pt x="498" y="1994"/>
                </a:lnTo>
                <a:close/>
              </a:path>
            </a:pathLst>
          </a:custGeom>
          <a:noFill/>
          <a:ln w="28575" cap="sq">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6" name="Relationship_F003">
            <a:extLst>
              <a:ext uri="{FF2B5EF4-FFF2-40B4-BE49-F238E27FC236}">
                <a16:creationId xmlns:a16="http://schemas.microsoft.com/office/drawing/2014/main" id="{7214066F-F8E3-E9BC-8DA6-93D732EDE6D1}"/>
              </a:ext>
              <a:ext uri="{C183D7F6-B498-43B3-948B-1728B52AA6E4}">
                <adec:decorative xmlns:adec="http://schemas.microsoft.com/office/drawing/2017/decorative" val="1"/>
              </a:ext>
            </a:extLst>
          </p:cNvPr>
          <p:cNvSpPr>
            <a:spLocks noChangeAspect="1" noEditPoints="1"/>
          </p:cNvSpPr>
          <p:nvPr/>
        </p:nvSpPr>
        <p:spPr bwMode="auto">
          <a:xfrm>
            <a:off x="568211" y="3578444"/>
            <a:ext cx="762058" cy="712764"/>
          </a:xfrm>
          <a:custGeom>
            <a:avLst/>
            <a:gdLst>
              <a:gd name="T0" fmla="*/ 3230 w 4406"/>
              <a:gd name="T1" fmla="*/ 0 h 4121"/>
              <a:gd name="T2" fmla="*/ 4406 w 4406"/>
              <a:gd name="T3" fmla="*/ 0 h 4121"/>
              <a:gd name="T4" fmla="*/ 4406 w 4406"/>
              <a:gd name="T5" fmla="*/ 1176 h 4121"/>
              <a:gd name="T6" fmla="*/ 3230 w 4406"/>
              <a:gd name="T7" fmla="*/ 1176 h 4121"/>
              <a:gd name="T8" fmla="*/ 3230 w 4406"/>
              <a:gd name="T9" fmla="*/ 0 h 4121"/>
              <a:gd name="T10" fmla="*/ 3230 w 4406"/>
              <a:gd name="T11" fmla="*/ 4121 h 4121"/>
              <a:gd name="T12" fmla="*/ 4406 w 4406"/>
              <a:gd name="T13" fmla="*/ 4121 h 4121"/>
              <a:gd name="T14" fmla="*/ 4406 w 4406"/>
              <a:gd name="T15" fmla="*/ 2945 h 4121"/>
              <a:gd name="T16" fmla="*/ 3230 w 4406"/>
              <a:gd name="T17" fmla="*/ 2945 h 4121"/>
              <a:gd name="T18" fmla="*/ 3230 w 4406"/>
              <a:gd name="T19" fmla="*/ 4121 h 4121"/>
              <a:gd name="T20" fmla="*/ 0 w 4406"/>
              <a:gd name="T21" fmla="*/ 2653 h 4121"/>
              <a:gd name="T22" fmla="*/ 1175 w 4406"/>
              <a:gd name="T23" fmla="*/ 2653 h 4121"/>
              <a:gd name="T24" fmla="*/ 1175 w 4406"/>
              <a:gd name="T25" fmla="*/ 1477 h 4121"/>
              <a:gd name="T26" fmla="*/ 0 w 4406"/>
              <a:gd name="T27" fmla="*/ 1477 h 4121"/>
              <a:gd name="T28" fmla="*/ 0 w 4406"/>
              <a:gd name="T29" fmla="*/ 2653 h 4121"/>
              <a:gd name="T30" fmla="*/ 1176 w 4406"/>
              <a:gd name="T31" fmla="*/ 2062 h 4121"/>
              <a:gd name="T32" fmla="*/ 3230 w 4406"/>
              <a:gd name="T33" fmla="*/ 690 h 4121"/>
              <a:gd name="T34" fmla="*/ 3230 w 4406"/>
              <a:gd name="T35" fmla="*/ 3434 h 4121"/>
              <a:gd name="T36" fmla="*/ 1181 w 4406"/>
              <a:gd name="T37" fmla="*/ 2064 h 4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06" h="4121">
                <a:moveTo>
                  <a:pt x="3230" y="0"/>
                </a:moveTo>
                <a:lnTo>
                  <a:pt x="4406" y="0"/>
                </a:lnTo>
                <a:lnTo>
                  <a:pt x="4406" y="1176"/>
                </a:lnTo>
                <a:lnTo>
                  <a:pt x="3230" y="1176"/>
                </a:lnTo>
                <a:lnTo>
                  <a:pt x="3230" y="0"/>
                </a:lnTo>
                <a:moveTo>
                  <a:pt x="3230" y="4121"/>
                </a:moveTo>
                <a:lnTo>
                  <a:pt x="4406" y="4121"/>
                </a:lnTo>
                <a:lnTo>
                  <a:pt x="4406" y="2945"/>
                </a:lnTo>
                <a:lnTo>
                  <a:pt x="3230" y="2945"/>
                </a:lnTo>
                <a:lnTo>
                  <a:pt x="3230" y="4121"/>
                </a:lnTo>
                <a:moveTo>
                  <a:pt x="0" y="2653"/>
                </a:moveTo>
                <a:lnTo>
                  <a:pt x="1175" y="2653"/>
                </a:lnTo>
                <a:lnTo>
                  <a:pt x="1175" y="1477"/>
                </a:lnTo>
                <a:lnTo>
                  <a:pt x="0" y="1477"/>
                </a:lnTo>
                <a:lnTo>
                  <a:pt x="0" y="2653"/>
                </a:lnTo>
                <a:moveTo>
                  <a:pt x="1176" y="2062"/>
                </a:moveTo>
                <a:lnTo>
                  <a:pt x="3230" y="690"/>
                </a:lnTo>
                <a:moveTo>
                  <a:pt x="3230" y="3434"/>
                </a:moveTo>
                <a:lnTo>
                  <a:pt x="1181" y="2064"/>
                </a:lnTo>
              </a:path>
            </a:pathLst>
          </a:custGeom>
          <a:noFill/>
          <a:ln w="28575" cap="sq">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a:gradFill>
                <a:gsLst>
                  <a:gs pos="0">
                    <a:srgbClr val="505050"/>
                  </a:gs>
                  <a:gs pos="100000">
                    <a:srgbClr val="505050"/>
                  </a:gs>
                </a:gsLst>
                <a:lin ang="5400000" scaled="1"/>
              </a:gradFill>
            </a:endParaRPr>
          </a:p>
        </p:txBody>
      </p:sp>
      <p:sp>
        <p:nvSpPr>
          <p:cNvPr id="27" name="circle">
            <a:extLst>
              <a:ext uri="{FF2B5EF4-FFF2-40B4-BE49-F238E27FC236}">
                <a16:creationId xmlns:a16="http://schemas.microsoft.com/office/drawing/2014/main" id="{29E24535-6F3D-C476-02E2-C05988F098E6}"/>
              </a:ext>
              <a:ext uri="{C183D7F6-B498-43B3-948B-1728B52AA6E4}">
                <adec:decorative xmlns:adec="http://schemas.microsoft.com/office/drawing/2017/decorative" val="1"/>
              </a:ext>
            </a:extLst>
          </p:cNvPr>
          <p:cNvSpPr>
            <a:spLocks noChangeAspect="1" noEditPoints="1"/>
          </p:cNvSpPr>
          <p:nvPr/>
        </p:nvSpPr>
        <p:spPr bwMode="auto">
          <a:xfrm>
            <a:off x="598680" y="4872609"/>
            <a:ext cx="784040" cy="797061"/>
          </a:xfrm>
          <a:custGeom>
            <a:avLst/>
            <a:gdLst>
              <a:gd name="T0" fmla="*/ 26 w 340"/>
              <a:gd name="T1" fmla="*/ 224 h 345"/>
              <a:gd name="T2" fmla="*/ 23 w 340"/>
              <a:gd name="T3" fmla="*/ 198 h 345"/>
              <a:gd name="T4" fmla="*/ 119 w 340"/>
              <a:gd name="T5" fmla="*/ 59 h 345"/>
              <a:gd name="T6" fmla="*/ 77 w 340"/>
              <a:gd name="T7" fmla="*/ 312 h 345"/>
              <a:gd name="T8" fmla="*/ 170 w 340"/>
              <a:gd name="T9" fmla="*/ 345 h 345"/>
              <a:gd name="T10" fmla="*/ 262 w 340"/>
              <a:gd name="T11" fmla="*/ 312 h 345"/>
              <a:gd name="T12" fmla="*/ 314 w 340"/>
              <a:gd name="T13" fmla="*/ 224 h 345"/>
              <a:gd name="T14" fmla="*/ 317 w 340"/>
              <a:gd name="T15" fmla="*/ 198 h 345"/>
              <a:gd name="T16" fmla="*/ 220 w 340"/>
              <a:gd name="T17" fmla="*/ 60 h 345"/>
              <a:gd name="T18" fmla="*/ 170 w 340"/>
              <a:gd name="T19" fmla="*/ 102 h 345"/>
              <a:gd name="T20" fmla="*/ 221 w 340"/>
              <a:gd name="T21" fmla="*/ 51 h 345"/>
              <a:gd name="T22" fmla="*/ 170 w 340"/>
              <a:gd name="T23" fmla="*/ 0 h 345"/>
              <a:gd name="T24" fmla="*/ 119 w 340"/>
              <a:gd name="T25" fmla="*/ 51 h 345"/>
              <a:gd name="T26" fmla="*/ 170 w 340"/>
              <a:gd name="T27" fmla="*/ 102 h 345"/>
              <a:gd name="T28" fmla="*/ 51 w 340"/>
              <a:gd name="T29" fmla="*/ 319 h 345"/>
              <a:gd name="T30" fmla="*/ 102 w 340"/>
              <a:gd name="T31" fmla="*/ 268 h 345"/>
              <a:gd name="T32" fmla="*/ 51 w 340"/>
              <a:gd name="T33" fmla="*/ 217 h 345"/>
              <a:gd name="T34" fmla="*/ 0 w 340"/>
              <a:gd name="T35" fmla="*/ 268 h 345"/>
              <a:gd name="T36" fmla="*/ 51 w 340"/>
              <a:gd name="T37" fmla="*/ 319 h 345"/>
              <a:gd name="T38" fmla="*/ 289 w 340"/>
              <a:gd name="T39" fmla="*/ 319 h 345"/>
              <a:gd name="T40" fmla="*/ 340 w 340"/>
              <a:gd name="T41" fmla="*/ 268 h 345"/>
              <a:gd name="T42" fmla="*/ 289 w 340"/>
              <a:gd name="T43" fmla="*/ 217 h 345"/>
              <a:gd name="T44" fmla="*/ 238 w 340"/>
              <a:gd name="T45" fmla="*/ 268 h 345"/>
              <a:gd name="T46" fmla="*/ 289 w 340"/>
              <a:gd name="T47" fmla="*/ 31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0" h="345">
                <a:moveTo>
                  <a:pt x="26" y="224"/>
                </a:moveTo>
                <a:cubicBezTo>
                  <a:pt x="24" y="215"/>
                  <a:pt x="23" y="208"/>
                  <a:pt x="23" y="198"/>
                </a:cubicBezTo>
                <a:cubicBezTo>
                  <a:pt x="23" y="136"/>
                  <a:pt x="65" y="81"/>
                  <a:pt x="119" y="59"/>
                </a:cubicBezTo>
                <a:moveTo>
                  <a:pt x="77" y="312"/>
                </a:moveTo>
                <a:cubicBezTo>
                  <a:pt x="103" y="334"/>
                  <a:pt x="134" y="345"/>
                  <a:pt x="170" y="345"/>
                </a:cubicBezTo>
                <a:cubicBezTo>
                  <a:pt x="207" y="345"/>
                  <a:pt x="236" y="334"/>
                  <a:pt x="262" y="312"/>
                </a:cubicBezTo>
                <a:moveTo>
                  <a:pt x="314" y="224"/>
                </a:moveTo>
                <a:cubicBezTo>
                  <a:pt x="316" y="214"/>
                  <a:pt x="317" y="208"/>
                  <a:pt x="317" y="198"/>
                </a:cubicBezTo>
                <a:cubicBezTo>
                  <a:pt x="317" y="134"/>
                  <a:pt x="277" y="80"/>
                  <a:pt x="220" y="60"/>
                </a:cubicBezTo>
                <a:moveTo>
                  <a:pt x="170" y="102"/>
                </a:moveTo>
                <a:cubicBezTo>
                  <a:pt x="198" y="102"/>
                  <a:pt x="221" y="79"/>
                  <a:pt x="221" y="51"/>
                </a:cubicBezTo>
                <a:cubicBezTo>
                  <a:pt x="221" y="23"/>
                  <a:pt x="198" y="0"/>
                  <a:pt x="170" y="0"/>
                </a:cubicBezTo>
                <a:cubicBezTo>
                  <a:pt x="142" y="0"/>
                  <a:pt x="119" y="23"/>
                  <a:pt x="119" y="51"/>
                </a:cubicBezTo>
                <a:cubicBezTo>
                  <a:pt x="119" y="79"/>
                  <a:pt x="142" y="102"/>
                  <a:pt x="170" y="102"/>
                </a:cubicBezTo>
                <a:close/>
                <a:moveTo>
                  <a:pt x="51" y="319"/>
                </a:moveTo>
                <a:cubicBezTo>
                  <a:pt x="79" y="319"/>
                  <a:pt x="102" y="297"/>
                  <a:pt x="102" y="268"/>
                </a:cubicBezTo>
                <a:cubicBezTo>
                  <a:pt x="102" y="240"/>
                  <a:pt x="79" y="217"/>
                  <a:pt x="51" y="217"/>
                </a:cubicBezTo>
                <a:cubicBezTo>
                  <a:pt x="23" y="217"/>
                  <a:pt x="0" y="240"/>
                  <a:pt x="0" y="268"/>
                </a:cubicBezTo>
                <a:cubicBezTo>
                  <a:pt x="0" y="297"/>
                  <a:pt x="23" y="319"/>
                  <a:pt x="51" y="319"/>
                </a:cubicBezTo>
                <a:close/>
                <a:moveTo>
                  <a:pt x="289" y="319"/>
                </a:moveTo>
                <a:cubicBezTo>
                  <a:pt x="317" y="319"/>
                  <a:pt x="340" y="297"/>
                  <a:pt x="340" y="268"/>
                </a:cubicBezTo>
                <a:cubicBezTo>
                  <a:pt x="340" y="240"/>
                  <a:pt x="317" y="217"/>
                  <a:pt x="289" y="217"/>
                </a:cubicBezTo>
                <a:cubicBezTo>
                  <a:pt x="261" y="217"/>
                  <a:pt x="238" y="240"/>
                  <a:pt x="238" y="268"/>
                </a:cubicBezTo>
                <a:cubicBezTo>
                  <a:pt x="238" y="297"/>
                  <a:pt x="261" y="319"/>
                  <a:pt x="289" y="319"/>
                </a:cubicBezTo>
                <a:close/>
              </a:path>
            </a:pathLst>
          </a:custGeom>
          <a:noFill/>
          <a:ln w="28575" cap="sq">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a:gradFill>
                <a:gsLst>
                  <a:gs pos="0">
                    <a:srgbClr val="505050"/>
                  </a:gs>
                  <a:gs pos="100000">
                    <a:srgbClr val="505050"/>
                  </a:gs>
                </a:gsLst>
                <a:lin ang="5400000" scaled="1"/>
              </a:gradFill>
            </a:endParaRPr>
          </a:p>
        </p:txBody>
      </p:sp>
    </p:spTree>
    <p:extLst>
      <p:ext uri="{BB962C8B-B14F-4D97-AF65-F5344CB8AC3E}">
        <p14:creationId xmlns:p14="http://schemas.microsoft.com/office/powerpoint/2010/main" val="12421437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42" presetClass="path" presetSubtype="0" decel="50000" fill="hold" grpId="1" nodeType="withEffect">
                                  <p:stCondLst>
                                    <p:cond delay="100"/>
                                  </p:stCondLst>
                                  <p:childTnLst>
                                    <p:animMotion origin="layout" path="M -0.01745 0.00093 L 0.00091 0.00093 " pathEditMode="relative" rAng="0" ptsTypes="AA">
                                      <p:cBhvr>
                                        <p:cTn id="9" dur="500" fill="hold"/>
                                        <p:tgtEl>
                                          <p:spTgt spid="5"/>
                                        </p:tgtEl>
                                        <p:attrNameLst>
                                          <p:attrName>ppt_x</p:attrName>
                                          <p:attrName>ppt_y</p:attrName>
                                        </p:attrNameLst>
                                      </p:cBhvr>
                                      <p:rCtr x="911" y="0"/>
                                    </p:animMotion>
                                  </p:childTnLst>
                                </p:cTn>
                              </p:par>
                              <p:par>
                                <p:cTn id="10" presetID="10" presetClass="entr" presetSubtype="0" fill="hold" grpId="0" nodeType="withEffect">
                                  <p:stCondLst>
                                    <p:cond delay="20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par>
                                <p:cTn id="13" presetID="42" presetClass="path" presetSubtype="0" decel="50000" fill="hold" grpId="1" nodeType="withEffect">
                                  <p:stCondLst>
                                    <p:cond delay="200"/>
                                  </p:stCondLst>
                                  <p:childTnLst>
                                    <p:animMotion origin="layout" path="M -0.01745 0.00092 L 0.00091 0.00092 " pathEditMode="relative" rAng="0" ptsTypes="AA">
                                      <p:cBhvr>
                                        <p:cTn id="14" dur="500" fill="hold"/>
                                        <p:tgtEl>
                                          <p:spTgt spid="6"/>
                                        </p:tgtEl>
                                        <p:attrNameLst>
                                          <p:attrName>ppt_x</p:attrName>
                                          <p:attrName>ppt_y</p:attrName>
                                        </p:attrNameLst>
                                      </p:cBhvr>
                                      <p:rCtr x="911" y="0"/>
                                    </p:animMotion>
                                  </p:childTnLst>
                                </p:cTn>
                              </p:par>
                              <p:par>
                                <p:cTn id="15" presetID="10" presetClass="entr" presetSubtype="0" fill="hold" grpId="0" nodeType="withEffect">
                                  <p:stCondLst>
                                    <p:cond delay="30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par>
                                <p:cTn id="18" presetID="42" presetClass="path" presetSubtype="0" decel="50000" fill="hold" grpId="1" nodeType="withEffect">
                                  <p:stCondLst>
                                    <p:cond delay="300"/>
                                  </p:stCondLst>
                                  <p:childTnLst>
                                    <p:animMotion origin="layout" path="M -0.01745 0.00093 L 0.00091 0.00093 " pathEditMode="relative" rAng="0" ptsTypes="AA">
                                      <p:cBhvr>
                                        <p:cTn id="19" dur="500" fill="hold"/>
                                        <p:tgtEl>
                                          <p:spTgt spid="7"/>
                                        </p:tgtEl>
                                        <p:attrNameLst>
                                          <p:attrName>ppt_x</p:attrName>
                                          <p:attrName>ppt_y</p:attrName>
                                        </p:attrNameLst>
                                      </p:cBhvr>
                                      <p:rCtr x="911"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5" grpId="1"/>
      <p:bldP spid="6" grpId="0"/>
      <p:bldP spid="6" grpId="1"/>
      <p:bldP spid="7" grpId="0"/>
      <p:bldP spid="7" grpId="1"/>
    </p:bld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C367999-4E0B-4269-8287-68B91BD72062}"/>
              </a:ext>
            </a:extLst>
          </p:cNvPr>
          <p:cNvSpPr>
            <a:spLocks noGrp="1"/>
          </p:cNvSpPr>
          <p:nvPr>
            <p:ph type="title"/>
          </p:nvPr>
        </p:nvSpPr>
        <p:spPr>
          <a:xfrm>
            <a:off x="381000" y="414684"/>
            <a:ext cx="6014211" cy="831981"/>
          </a:xfrm>
          <a:prstGeom prst="rect">
            <a:avLst/>
          </a:prstGeom>
        </p:spPr>
        <p:txBody>
          <a:bodyPr>
            <a:normAutofit/>
          </a:bodyPr>
          <a:lstStyle/>
          <a:p>
            <a:pPr>
              <a:lnSpc>
                <a:spcPct val="100000"/>
              </a:lnSpc>
              <a:spcBef>
                <a:spcPts val="1200"/>
              </a:spcBef>
            </a:pPr>
            <a:r>
              <a:rPr lang="en-US" sz="3600" dirty="0">
                <a:solidFill>
                  <a:srgbClr val="463668"/>
                </a:solidFill>
                <a:latin typeface="Segoe UI Semibold" panose="020B0702040204020203" pitchFamily="34" charset="0"/>
                <a:cs typeface="Segoe UI Semibold" panose="020B0702040204020203" pitchFamily="34" charset="0"/>
              </a:rPr>
              <a:t>Keys to adoption success</a:t>
            </a:r>
            <a:endParaRPr lang="en-US" sz="4800" dirty="0">
              <a:latin typeface="Segoe UI" panose="020B0502040204020203" pitchFamily="34" charset="0"/>
              <a:cs typeface="Segoe UI" panose="020B0502040204020203" pitchFamily="34" charset="0"/>
            </a:endParaRPr>
          </a:p>
        </p:txBody>
      </p:sp>
      <p:sp>
        <p:nvSpPr>
          <p:cNvPr id="10" name="TextBox 9">
            <a:extLst>
              <a:ext uri="{FF2B5EF4-FFF2-40B4-BE49-F238E27FC236}">
                <a16:creationId xmlns:a16="http://schemas.microsoft.com/office/drawing/2014/main" id="{BD56B3BA-FC60-DB4F-6443-2C1FC6A56332}"/>
              </a:ext>
            </a:extLst>
          </p:cNvPr>
          <p:cNvSpPr txBox="1"/>
          <p:nvPr/>
        </p:nvSpPr>
        <p:spPr>
          <a:xfrm>
            <a:off x="395514" y="1236631"/>
            <a:ext cx="6650446" cy="1200329"/>
          </a:xfrm>
          <a:prstGeom prst="rect">
            <a:avLst/>
          </a:prstGeom>
          <a:noFill/>
        </p:spPr>
        <p:txBody>
          <a:bodyPr wrap="square">
            <a:spAutoFit/>
          </a:bodyPr>
          <a:lstStyle/>
          <a:p>
            <a:r>
              <a:rPr lang="en-US" sz="1800" spc="0" dirty="0">
                <a:latin typeface="Segoe UI" panose="020B0502040204020203" pitchFamily="34" charset="0"/>
                <a:cs typeface="Segoe UI" panose="020B0502040204020203" pitchFamily="34" charset="0"/>
              </a:rPr>
              <a:t>Research results below support suggested approach for building your adoption plan.</a:t>
            </a:r>
          </a:p>
          <a:p>
            <a:endParaRPr lang="en-US" dirty="0">
              <a:latin typeface="Segoe UI" panose="020B0502040204020203" pitchFamily="34" charset="0"/>
              <a:cs typeface="Segoe UI" panose="020B0502040204020203" pitchFamily="34" charset="0"/>
            </a:endParaRPr>
          </a:p>
          <a:p>
            <a:r>
              <a:rPr lang="en-US" sz="1800" dirty="0">
                <a:gradFill>
                  <a:gsLst>
                    <a:gs pos="649">
                      <a:schemeClr val="tx1"/>
                    </a:gs>
                    <a:gs pos="28000">
                      <a:schemeClr val="tx1"/>
                    </a:gs>
                  </a:gsLst>
                  <a:lin ang="5400000" scaled="0"/>
                </a:gradFill>
                <a:latin typeface="Segoe UI" panose="020B0502040204020203" pitchFamily="34" charset="0"/>
                <a:cs typeface="Segoe UI" panose="020B0502040204020203" pitchFamily="34" charset="0"/>
              </a:rPr>
              <a:t>Top reported activities for driving successful product adoption.*</a:t>
            </a:r>
          </a:p>
        </p:txBody>
      </p:sp>
      <p:sp>
        <p:nvSpPr>
          <p:cNvPr id="21" name="Rectangle: Rounded Corners 20">
            <a:extLst>
              <a:ext uri="{FF2B5EF4-FFF2-40B4-BE49-F238E27FC236}">
                <a16:creationId xmlns:a16="http://schemas.microsoft.com/office/drawing/2014/main" id="{2C8EA9D2-F023-D759-7908-BE63C29392E7}"/>
              </a:ext>
              <a:ext uri="{C183D7F6-B498-43B3-948B-1728B52AA6E4}">
                <adec:decorative xmlns:adec="http://schemas.microsoft.com/office/drawing/2017/decorative" val="1"/>
              </a:ext>
            </a:extLst>
          </p:cNvPr>
          <p:cNvSpPr/>
          <p:nvPr/>
        </p:nvSpPr>
        <p:spPr>
          <a:xfrm>
            <a:off x="685544" y="2617080"/>
            <a:ext cx="6240727" cy="3658288"/>
          </a:xfrm>
          <a:prstGeom prst="roundRect">
            <a:avLst>
              <a:gd name="adj" fmla="val 737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17" descr="First activity: Define a vision and identify how target product will be used.">
            <a:extLst>
              <a:ext uri="{FF2B5EF4-FFF2-40B4-BE49-F238E27FC236}">
                <a16:creationId xmlns:a16="http://schemas.microsoft.com/office/drawing/2014/main" id="{E2508DAB-B815-761A-C40D-F1301AA30379}"/>
              </a:ext>
            </a:extLst>
          </p:cNvPr>
          <p:cNvGrpSpPr/>
          <p:nvPr/>
        </p:nvGrpSpPr>
        <p:grpSpPr>
          <a:xfrm>
            <a:off x="446404" y="2884825"/>
            <a:ext cx="6248367" cy="517065"/>
            <a:chOff x="446404" y="2884825"/>
            <a:chExt cx="6248367" cy="517065"/>
          </a:xfrm>
        </p:grpSpPr>
        <p:grpSp>
          <p:nvGrpSpPr>
            <p:cNvPr id="2" name="Group 1">
              <a:extLst>
                <a:ext uri="{FF2B5EF4-FFF2-40B4-BE49-F238E27FC236}">
                  <a16:creationId xmlns:a16="http://schemas.microsoft.com/office/drawing/2014/main" id="{3AC8484A-7394-AD2D-CBDB-DAB9AE578C5A}"/>
                </a:ext>
              </a:extLst>
            </p:cNvPr>
            <p:cNvGrpSpPr/>
            <p:nvPr/>
          </p:nvGrpSpPr>
          <p:grpSpPr>
            <a:xfrm>
              <a:off x="446404" y="2888085"/>
              <a:ext cx="485598" cy="485598"/>
              <a:chOff x="446404" y="2888085"/>
              <a:chExt cx="485598" cy="485598"/>
            </a:xfrm>
          </p:grpSpPr>
          <p:sp>
            <p:nvSpPr>
              <p:cNvPr id="13" name="Oval 12">
                <a:extLst>
                  <a:ext uri="{FF2B5EF4-FFF2-40B4-BE49-F238E27FC236}">
                    <a16:creationId xmlns:a16="http://schemas.microsoft.com/office/drawing/2014/main" id="{2EA76595-C00A-9441-9810-CB5FA6E30C27}"/>
                  </a:ext>
                </a:extLst>
              </p:cNvPr>
              <p:cNvSpPr/>
              <p:nvPr/>
            </p:nvSpPr>
            <p:spPr>
              <a:xfrm>
                <a:off x="446404" y="2888085"/>
                <a:ext cx="485598" cy="485598"/>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Segoe UI Semibold" panose="020B0702040204020203" pitchFamily="34" charset="0"/>
                  <a:cs typeface="Segoe UI Semibold" panose="020B0702040204020203" pitchFamily="34" charset="0"/>
                </a:endParaRPr>
              </a:p>
            </p:txBody>
          </p:sp>
          <p:sp>
            <p:nvSpPr>
              <p:cNvPr id="6" name="Oval 5">
                <a:extLst>
                  <a:ext uri="{FF2B5EF4-FFF2-40B4-BE49-F238E27FC236}">
                    <a16:creationId xmlns:a16="http://schemas.microsoft.com/office/drawing/2014/main" id="{73999BED-ED7F-4F3C-9594-DBF3A7ECA34D}"/>
                  </a:ext>
                </a:extLst>
              </p:cNvPr>
              <p:cNvSpPr/>
              <p:nvPr/>
            </p:nvSpPr>
            <p:spPr bwMode="auto">
              <a:xfrm>
                <a:off x="511184" y="2968682"/>
                <a:ext cx="335628" cy="335628"/>
              </a:xfrm>
              <a:prstGeom prst="ellipse">
                <a:avLst/>
              </a:prstGeom>
              <a:noFill/>
              <a:ln w="1905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r>
                  <a:rPr kumimoji="0" lang="en-US" sz="2800" b="1" i="0" u="none" strike="noStrike" kern="1200" cap="none" spc="0" normalizeH="0" baseline="0" noProof="0">
                    <a:ln>
                      <a:noFill/>
                    </a:ln>
                    <a:solidFill>
                      <a:srgbClr val="8661C5"/>
                    </a:solidFill>
                    <a:effectLst/>
                    <a:uLnTx/>
                    <a:uFillTx/>
                    <a:latin typeface="Segoe UI Semibold" panose="020B0702040204020203" pitchFamily="34" charset="0"/>
                    <a:ea typeface="Segoe UI" pitchFamily="34" charset="0"/>
                    <a:cs typeface="Segoe UI Semibold" panose="020B0702040204020203" pitchFamily="34" charset="0"/>
                  </a:rPr>
                  <a:t>1</a:t>
                </a:r>
              </a:p>
            </p:txBody>
          </p:sp>
        </p:grpSp>
        <p:sp>
          <p:nvSpPr>
            <p:cNvPr id="11" name="TextBox 10">
              <a:extLst>
                <a:ext uri="{FF2B5EF4-FFF2-40B4-BE49-F238E27FC236}">
                  <a16:creationId xmlns:a16="http://schemas.microsoft.com/office/drawing/2014/main" id="{11D893AF-7204-4723-9778-644AE3A8FBEF}"/>
                </a:ext>
              </a:extLst>
            </p:cNvPr>
            <p:cNvSpPr txBox="1"/>
            <p:nvPr/>
          </p:nvSpPr>
          <p:spPr>
            <a:xfrm>
              <a:off x="948332" y="2884825"/>
              <a:ext cx="5746439" cy="517065"/>
            </a:xfrm>
            <a:prstGeom prst="rect">
              <a:avLst/>
            </a:prstGeom>
            <a:noFill/>
          </p:spPr>
          <p:txBody>
            <a:bodyPr wrap="square" lIns="182880" tIns="146304" rIns="182880" bIns="146304" rtlCol="0">
              <a:spAutoFit/>
            </a:bodyPr>
            <a:lstStyle/>
            <a:p>
              <a:pPr marL="0" marR="0" lvl="0" indent="0" algn="l" defTabSz="914367" rtl="0" eaLnBrk="1" fontAlgn="auto" latinLnBrk="0" hangingPunct="1">
                <a:lnSpc>
                  <a:spcPct val="9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1A1A1A"/>
                  </a:solidFill>
                  <a:effectLst/>
                  <a:uLnTx/>
                  <a:uFillTx/>
                  <a:latin typeface="Segoe UI"/>
                  <a:ea typeface="+mn-ea"/>
                  <a:cs typeface="+mn-cs"/>
                </a:rPr>
                <a:t>Define a vision and identify how target product will be used</a:t>
              </a:r>
            </a:p>
          </p:txBody>
        </p:sp>
      </p:grpSp>
      <p:grpSp>
        <p:nvGrpSpPr>
          <p:cNvPr id="24" name="Group 23" descr="Second activity: Obtain proactive support from key roles to accelerate use of Copilot including senior leadership, legal, ITDMs, and key BDMs">
            <a:extLst>
              <a:ext uri="{FF2B5EF4-FFF2-40B4-BE49-F238E27FC236}">
                <a16:creationId xmlns:a16="http://schemas.microsoft.com/office/drawing/2014/main" id="{DC074D5F-4501-5DCE-ED71-7C37E8D9F4A1}"/>
              </a:ext>
            </a:extLst>
          </p:cNvPr>
          <p:cNvGrpSpPr/>
          <p:nvPr/>
        </p:nvGrpSpPr>
        <p:grpSpPr>
          <a:xfrm>
            <a:off x="436200" y="3523587"/>
            <a:ext cx="6490070" cy="960263"/>
            <a:chOff x="436200" y="3523587"/>
            <a:chExt cx="6490070" cy="960263"/>
          </a:xfrm>
        </p:grpSpPr>
        <p:grpSp>
          <p:nvGrpSpPr>
            <p:cNvPr id="3" name="Group 2">
              <a:extLst>
                <a:ext uri="{FF2B5EF4-FFF2-40B4-BE49-F238E27FC236}">
                  <a16:creationId xmlns:a16="http://schemas.microsoft.com/office/drawing/2014/main" id="{BD1B858D-8CDA-AA76-989A-15309A3E93FD}"/>
                </a:ext>
              </a:extLst>
            </p:cNvPr>
            <p:cNvGrpSpPr/>
            <p:nvPr/>
          </p:nvGrpSpPr>
          <p:grpSpPr>
            <a:xfrm>
              <a:off x="436200" y="3760920"/>
              <a:ext cx="485598" cy="485598"/>
              <a:chOff x="436200" y="3760920"/>
              <a:chExt cx="485598" cy="485598"/>
            </a:xfrm>
          </p:grpSpPr>
          <p:sp>
            <p:nvSpPr>
              <p:cNvPr id="17" name="Oval 16">
                <a:extLst>
                  <a:ext uri="{FF2B5EF4-FFF2-40B4-BE49-F238E27FC236}">
                    <a16:creationId xmlns:a16="http://schemas.microsoft.com/office/drawing/2014/main" id="{70F42921-E433-65E1-6DF7-36470998F5A7}"/>
                  </a:ext>
                </a:extLst>
              </p:cNvPr>
              <p:cNvSpPr/>
              <p:nvPr/>
            </p:nvSpPr>
            <p:spPr>
              <a:xfrm>
                <a:off x="436200" y="3760920"/>
                <a:ext cx="485598" cy="485598"/>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Segoe UI Semibold" panose="020B0702040204020203" pitchFamily="34" charset="0"/>
                  <a:cs typeface="Segoe UI Semibold" panose="020B0702040204020203" pitchFamily="34" charset="0"/>
                </a:endParaRPr>
              </a:p>
            </p:txBody>
          </p:sp>
          <p:sp>
            <p:nvSpPr>
              <p:cNvPr id="7" name="Oval 6">
                <a:extLst>
                  <a:ext uri="{FF2B5EF4-FFF2-40B4-BE49-F238E27FC236}">
                    <a16:creationId xmlns:a16="http://schemas.microsoft.com/office/drawing/2014/main" id="{FA4C6626-AE52-406C-BD24-A343096E2334}"/>
                  </a:ext>
                </a:extLst>
              </p:cNvPr>
              <p:cNvSpPr/>
              <p:nvPr/>
            </p:nvSpPr>
            <p:spPr bwMode="auto">
              <a:xfrm>
                <a:off x="514310" y="3835996"/>
                <a:ext cx="335628" cy="335628"/>
              </a:xfrm>
              <a:prstGeom prst="ellipse">
                <a:avLst/>
              </a:prstGeom>
              <a:noFill/>
              <a:ln w="1905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r>
                  <a:rPr kumimoji="0" lang="en-US" sz="2800" b="1" i="0" u="none" strike="noStrike" kern="1200" cap="none" spc="0" normalizeH="0" baseline="0" noProof="0">
                    <a:ln>
                      <a:noFill/>
                    </a:ln>
                    <a:solidFill>
                      <a:srgbClr val="8661C5"/>
                    </a:solidFill>
                    <a:effectLst/>
                    <a:uLnTx/>
                    <a:uFillTx/>
                    <a:latin typeface="Segoe UI Semibold" panose="020B0702040204020203" pitchFamily="34" charset="0"/>
                    <a:ea typeface="Segoe UI" pitchFamily="34" charset="0"/>
                    <a:cs typeface="Segoe UI Semibold" panose="020B0702040204020203" pitchFamily="34" charset="0"/>
                  </a:rPr>
                  <a:t>2</a:t>
                </a:r>
              </a:p>
            </p:txBody>
          </p:sp>
        </p:grpSp>
        <p:sp>
          <p:nvSpPr>
            <p:cNvPr id="12" name="TextBox 11">
              <a:extLst>
                <a:ext uri="{FF2B5EF4-FFF2-40B4-BE49-F238E27FC236}">
                  <a16:creationId xmlns:a16="http://schemas.microsoft.com/office/drawing/2014/main" id="{8B8BE10F-88CD-4936-BC37-6F67BD6B5DA1}"/>
                </a:ext>
              </a:extLst>
            </p:cNvPr>
            <p:cNvSpPr txBox="1"/>
            <p:nvPr/>
          </p:nvSpPr>
          <p:spPr>
            <a:xfrm>
              <a:off x="948331" y="3523587"/>
              <a:ext cx="5977939" cy="960263"/>
            </a:xfrm>
            <a:prstGeom prst="rect">
              <a:avLst/>
            </a:prstGeom>
            <a:noFill/>
          </p:spPr>
          <p:txBody>
            <a:bodyPr wrap="square" lIns="182880" tIns="146304" rIns="182880" bIns="146304" rtlCol="0">
              <a:spAutoFit/>
            </a:bodyPr>
            <a:lstStyle/>
            <a:p>
              <a:pPr marL="0" marR="0" lvl="0" indent="0" algn="l" defTabSz="914367" rtl="0" eaLnBrk="1" fontAlgn="auto" latinLnBrk="0" hangingPunct="1">
                <a:lnSpc>
                  <a:spcPct val="9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1A1A1A"/>
                  </a:solidFill>
                  <a:effectLst/>
                  <a:uLnTx/>
                  <a:uFillTx/>
                  <a:latin typeface="Segoe UI"/>
                  <a:ea typeface="+mn-ea"/>
                  <a:cs typeface="+mn-cs"/>
                </a:rPr>
                <a:t>Obtain proactive support from key roles to accelerate use of Copilot including senior leadership, legal, ITDMs, and key BDMs</a:t>
              </a:r>
            </a:p>
          </p:txBody>
        </p:sp>
      </p:grpSp>
      <p:grpSp>
        <p:nvGrpSpPr>
          <p:cNvPr id="27" name="Group 26" descr="Third activity: Enable Champions and provide business relevant, snackable and on-demand training for end users">
            <a:extLst>
              <a:ext uri="{FF2B5EF4-FFF2-40B4-BE49-F238E27FC236}">
                <a16:creationId xmlns:a16="http://schemas.microsoft.com/office/drawing/2014/main" id="{0BE1D661-DAD5-59E6-E4D3-A2CF294F38F9}"/>
              </a:ext>
            </a:extLst>
          </p:cNvPr>
          <p:cNvGrpSpPr/>
          <p:nvPr/>
        </p:nvGrpSpPr>
        <p:grpSpPr>
          <a:xfrm>
            <a:off x="436199" y="4561633"/>
            <a:ext cx="6490073" cy="738664"/>
            <a:chOff x="436199" y="4507856"/>
            <a:chExt cx="6490073" cy="738664"/>
          </a:xfrm>
        </p:grpSpPr>
        <p:grpSp>
          <p:nvGrpSpPr>
            <p:cNvPr id="26" name="Group 25">
              <a:extLst>
                <a:ext uri="{FF2B5EF4-FFF2-40B4-BE49-F238E27FC236}">
                  <a16:creationId xmlns:a16="http://schemas.microsoft.com/office/drawing/2014/main" id="{A580B2E0-A4CF-C66A-B96A-7EC7A5B4B79C}"/>
                </a:ext>
              </a:extLst>
            </p:cNvPr>
            <p:cNvGrpSpPr/>
            <p:nvPr/>
          </p:nvGrpSpPr>
          <p:grpSpPr>
            <a:xfrm>
              <a:off x="436199" y="4634389"/>
              <a:ext cx="485598" cy="485598"/>
              <a:chOff x="436199" y="4634389"/>
              <a:chExt cx="485598" cy="485598"/>
            </a:xfrm>
          </p:grpSpPr>
          <p:sp>
            <p:nvSpPr>
              <p:cNvPr id="19" name="Oval 18">
                <a:extLst>
                  <a:ext uri="{FF2B5EF4-FFF2-40B4-BE49-F238E27FC236}">
                    <a16:creationId xmlns:a16="http://schemas.microsoft.com/office/drawing/2014/main" id="{2626C210-B0FD-DB3E-E5E4-363B949D58DA}"/>
                  </a:ext>
                </a:extLst>
              </p:cNvPr>
              <p:cNvSpPr/>
              <p:nvPr/>
            </p:nvSpPr>
            <p:spPr>
              <a:xfrm>
                <a:off x="436199" y="4634389"/>
                <a:ext cx="485598" cy="485598"/>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Segoe UI Semibold" panose="020B0702040204020203" pitchFamily="34" charset="0"/>
                  <a:cs typeface="Segoe UI Semibold" panose="020B0702040204020203" pitchFamily="34" charset="0"/>
                </a:endParaRPr>
              </a:p>
            </p:txBody>
          </p:sp>
          <p:sp>
            <p:nvSpPr>
              <p:cNvPr id="8" name="Oval 7">
                <a:extLst>
                  <a:ext uri="{FF2B5EF4-FFF2-40B4-BE49-F238E27FC236}">
                    <a16:creationId xmlns:a16="http://schemas.microsoft.com/office/drawing/2014/main" id="{CAFA46B6-1302-48EB-9EE0-888B818D2759}"/>
                  </a:ext>
                </a:extLst>
              </p:cNvPr>
              <p:cNvSpPr/>
              <p:nvPr/>
            </p:nvSpPr>
            <p:spPr bwMode="auto">
              <a:xfrm>
                <a:off x="514310" y="4713883"/>
                <a:ext cx="335628" cy="335628"/>
              </a:xfrm>
              <a:prstGeom prst="ellipse">
                <a:avLst/>
              </a:prstGeom>
              <a:noFill/>
              <a:ln w="1905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r>
                  <a:rPr kumimoji="0" lang="en-US" sz="2800" b="1" i="0" u="none" strike="noStrike" kern="1200" cap="none" spc="0" normalizeH="0" baseline="0" noProof="0">
                    <a:ln>
                      <a:noFill/>
                    </a:ln>
                    <a:solidFill>
                      <a:srgbClr val="8661C5"/>
                    </a:solidFill>
                    <a:effectLst/>
                    <a:uLnTx/>
                    <a:uFillTx/>
                    <a:latin typeface="Segoe UI Semibold" panose="020B0702040204020203" pitchFamily="34" charset="0"/>
                    <a:ea typeface="Segoe UI" pitchFamily="34" charset="0"/>
                    <a:cs typeface="Segoe UI Semibold" panose="020B0702040204020203" pitchFamily="34" charset="0"/>
                  </a:rPr>
                  <a:t>3</a:t>
                </a:r>
              </a:p>
            </p:txBody>
          </p:sp>
        </p:grpSp>
        <p:sp>
          <p:nvSpPr>
            <p:cNvPr id="14" name="TextBox 13">
              <a:extLst>
                <a:ext uri="{FF2B5EF4-FFF2-40B4-BE49-F238E27FC236}">
                  <a16:creationId xmlns:a16="http://schemas.microsoft.com/office/drawing/2014/main" id="{BE89653F-E6EF-4331-9CD2-FD5AB50D9234}"/>
                </a:ext>
              </a:extLst>
            </p:cNvPr>
            <p:cNvSpPr txBox="1"/>
            <p:nvPr/>
          </p:nvSpPr>
          <p:spPr>
            <a:xfrm>
              <a:off x="948331" y="4507856"/>
              <a:ext cx="5977941" cy="738664"/>
            </a:xfrm>
            <a:prstGeom prst="rect">
              <a:avLst/>
            </a:prstGeom>
            <a:noFill/>
          </p:spPr>
          <p:txBody>
            <a:bodyPr wrap="square" lIns="182880" tIns="146304" rIns="182880" bIns="146304" rtlCol="0">
              <a:spAutoFit/>
            </a:bodyPr>
            <a:lstStyle/>
            <a:p>
              <a:pPr marL="0" marR="0" lvl="0" indent="0" algn="l" defTabSz="914367" rtl="0" eaLnBrk="1" fontAlgn="auto" latinLnBrk="0" hangingPunct="1">
                <a:lnSpc>
                  <a:spcPct val="90000"/>
                </a:lnSpc>
                <a:spcBef>
                  <a:spcPts val="0"/>
                </a:spcBef>
                <a:spcAft>
                  <a:spcPts val="600"/>
                </a:spcAft>
                <a:buClrTx/>
                <a:buSzTx/>
                <a:buFontTx/>
                <a:buNone/>
                <a:tabLst/>
                <a:defRPr/>
              </a:pPr>
              <a:r>
                <a:rPr kumimoji="0" lang="en-US" sz="1600" b="0" i="0" u="none" strike="noStrike" kern="1200" cap="none" spc="0" normalizeH="0" baseline="0" noProof="0" dirty="0">
                  <a:ln>
                    <a:noFill/>
                  </a:ln>
                  <a:solidFill>
                    <a:srgbClr val="1A1A1A"/>
                  </a:solidFill>
                  <a:effectLst/>
                  <a:uLnTx/>
                  <a:uFillTx/>
                  <a:latin typeface="Segoe UI"/>
                  <a:ea typeface="+mn-ea"/>
                  <a:cs typeface="+mn-cs"/>
                </a:rPr>
                <a:t>Enable Champions and provide </a:t>
              </a:r>
              <a:r>
                <a:rPr kumimoji="0" lang="en-US" sz="1600" b="0" i="1" u="none" strike="noStrike" kern="1200" cap="none" spc="0" normalizeH="0" baseline="0" noProof="0" dirty="0">
                  <a:ln>
                    <a:noFill/>
                  </a:ln>
                  <a:solidFill>
                    <a:srgbClr val="1A1A1A"/>
                  </a:solidFill>
                  <a:effectLst/>
                  <a:uLnTx/>
                  <a:uFillTx/>
                  <a:latin typeface="Segoe UI"/>
                  <a:ea typeface="+mn-ea"/>
                  <a:cs typeface="+mn-cs"/>
                </a:rPr>
                <a:t>business relevant, snackable and on-demand </a:t>
              </a:r>
              <a:r>
                <a:rPr kumimoji="0" lang="en-US" sz="1600" b="0" i="0" u="none" strike="noStrike" kern="1200" cap="none" spc="0" normalizeH="0" baseline="0" noProof="0" dirty="0">
                  <a:ln>
                    <a:noFill/>
                  </a:ln>
                  <a:solidFill>
                    <a:srgbClr val="1A1A1A"/>
                  </a:solidFill>
                  <a:effectLst/>
                  <a:uLnTx/>
                  <a:uFillTx/>
                  <a:latin typeface="Segoe UI"/>
                  <a:ea typeface="+mn-ea"/>
                  <a:cs typeface="+mn-cs"/>
                </a:rPr>
                <a:t>training for end users</a:t>
              </a:r>
            </a:p>
          </p:txBody>
        </p:sp>
      </p:grpSp>
      <p:grpSp>
        <p:nvGrpSpPr>
          <p:cNvPr id="29" name="Group 28" descr="Fourth activity: Raised awareness through launch event and omni-channel communications planning">
            <a:extLst>
              <a:ext uri="{FF2B5EF4-FFF2-40B4-BE49-F238E27FC236}">
                <a16:creationId xmlns:a16="http://schemas.microsoft.com/office/drawing/2014/main" id="{8A6E2A90-17AF-F867-D3F3-E84BDAE29268}"/>
              </a:ext>
            </a:extLst>
          </p:cNvPr>
          <p:cNvGrpSpPr/>
          <p:nvPr/>
        </p:nvGrpSpPr>
        <p:grpSpPr>
          <a:xfrm>
            <a:off x="446403" y="5390357"/>
            <a:ext cx="6479868" cy="738664"/>
            <a:chOff x="446403" y="5390357"/>
            <a:chExt cx="6479868" cy="738664"/>
          </a:xfrm>
        </p:grpSpPr>
        <p:grpSp>
          <p:nvGrpSpPr>
            <p:cNvPr id="28" name="Group 27">
              <a:extLst>
                <a:ext uri="{FF2B5EF4-FFF2-40B4-BE49-F238E27FC236}">
                  <a16:creationId xmlns:a16="http://schemas.microsoft.com/office/drawing/2014/main" id="{DF101E65-FD57-804D-F4E0-C9C533AA47AD}"/>
                </a:ext>
              </a:extLst>
            </p:cNvPr>
            <p:cNvGrpSpPr/>
            <p:nvPr/>
          </p:nvGrpSpPr>
          <p:grpSpPr>
            <a:xfrm>
              <a:off x="446403" y="5505174"/>
              <a:ext cx="485598" cy="485598"/>
              <a:chOff x="446403" y="5505174"/>
              <a:chExt cx="485598" cy="485598"/>
            </a:xfrm>
          </p:grpSpPr>
          <p:sp>
            <p:nvSpPr>
              <p:cNvPr id="20" name="Oval 19">
                <a:extLst>
                  <a:ext uri="{FF2B5EF4-FFF2-40B4-BE49-F238E27FC236}">
                    <a16:creationId xmlns:a16="http://schemas.microsoft.com/office/drawing/2014/main" id="{89EF2230-6D93-8841-BA2A-0C7BF5B17BD7}"/>
                  </a:ext>
                </a:extLst>
              </p:cNvPr>
              <p:cNvSpPr/>
              <p:nvPr/>
            </p:nvSpPr>
            <p:spPr>
              <a:xfrm>
                <a:off x="446403" y="5505174"/>
                <a:ext cx="485598" cy="485598"/>
              </a:xfrm>
              <a:prstGeom prst="ellipse">
                <a:avLst/>
              </a:prstGeom>
              <a:solidFill>
                <a:schemeClr val="bg1"/>
              </a:solidFill>
              <a:ln>
                <a:noFill/>
              </a:ln>
              <a:effectLst>
                <a:outerShdw blurRad="50800" dist="38100" dir="5400000" algn="t"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atin typeface="Segoe UI Semibold" panose="020B0702040204020203" pitchFamily="34" charset="0"/>
                  <a:cs typeface="Segoe UI Semibold" panose="020B0702040204020203" pitchFamily="34" charset="0"/>
                </a:endParaRPr>
              </a:p>
            </p:txBody>
          </p:sp>
          <p:sp>
            <p:nvSpPr>
              <p:cNvPr id="9" name="Oval 8">
                <a:extLst>
                  <a:ext uri="{FF2B5EF4-FFF2-40B4-BE49-F238E27FC236}">
                    <a16:creationId xmlns:a16="http://schemas.microsoft.com/office/drawing/2014/main" id="{1DC8B505-EC20-4CBB-AA70-EA48B324B741}"/>
                  </a:ext>
                </a:extLst>
              </p:cNvPr>
              <p:cNvSpPr/>
              <p:nvPr/>
            </p:nvSpPr>
            <p:spPr bwMode="auto">
              <a:xfrm>
                <a:off x="514310" y="5591942"/>
                <a:ext cx="335628" cy="335628"/>
              </a:xfrm>
              <a:prstGeom prst="ellipse">
                <a:avLst/>
              </a:prstGeom>
              <a:noFill/>
              <a:ln w="19050">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90000"/>
                  </a:lnSpc>
                  <a:spcBef>
                    <a:spcPct val="0"/>
                  </a:spcBef>
                  <a:spcAft>
                    <a:spcPct val="0"/>
                  </a:spcAft>
                  <a:buClrTx/>
                  <a:buSzTx/>
                  <a:buFontTx/>
                  <a:buNone/>
                  <a:tabLst/>
                  <a:defRPr/>
                </a:pPr>
                <a:r>
                  <a:rPr kumimoji="0" lang="en-US" sz="2800" b="1" i="0" u="none" strike="noStrike" kern="1200" cap="none" spc="0" normalizeH="0" baseline="0" noProof="0">
                    <a:ln>
                      <a:noFill/>
                    </a:ln>
                    <a:solidFill>
                      <a:srgbClr val="8661C5"/>
                    </a:solidFill>
                    <a:effectLst/>
                    <a:uLnTx/>
                    <a:uFillTx/>
                    <a:latin typeface="Segoe UI Semibold" panose="020B0702040204020203" pitchFamily="34" charset="0"/>
                    <a:ea typeface="Segoe UI" pitchFamily="34" charset="0"/>
                    <a:cs typeface="Segoe UI Semibold" panose="020B0702040204020203" pitchFamily="34" charset="0"/>
                  </a:rPr>
                  <a:t>4</a:t>
                </a:r>
              </a:p>
            </p:txBody>
          </p:sp>
        </p:grpSp>
        <p:sp>
          <p:nvSpPr>
            <p:cNvPr id="15" name="TextBox 14">
              <a:extLst>
                <a:ext uri="{FF2B5EF4-FFF2-40B4-BE49-F238E27FC236}">
                  <a16:creationId xmlns:a16="http://schemas.microsoft.com/office/drawing/2014/main" id="{228E86BA-CD74-4E0B-8DBB-AFD666D4CE8E}"/>
                </a:ext>
              </a:extLst>
            </p:cNvPr>
            <p:cNvSpPr txBox="1"/>
            <p:nvPr/>
          </p:nvSpPr>
          <p:spPr>
            <a:xfrm>
              <a:off x="948331" y="5390357"/>
              <a:ext cx="5977940" cy="738664"/>
            </a:xfrm>
            <a:prstGeom prst="rect">
              <a:avLst/>
            </a:prstGeom>
            <a:noFill/>
          </p:spPr>
          <p:txBody>
            <a:bodyPr wrap="square" lIns="182880" tIns="146304" rIns="182880" bIns="146304" rtlCol="0">
              <a:spAutoFit/>
            </a:bodyPr>
            <a:lstStyle/>
            <a:p>
              <a:pPr marL="0" marR="0" lvl="0" indent="0" algn="l" defTabSz="914367" rtl="0" eaLnBrk="1" fontAlgn="auto" latinLnBrk="0" hangingPunct="1">
                <a:lnSpc>
                  <a:spcPct val="90000"/>
                </a:lnSpc>
                <a:spcBef>
                  <a:spcPts val="0"/>
                </a:spcBef>
                <a:spcAft>
                  <a:spcPts val="600"/>
                </a:spcAft>
                <a:buClrTx/>
                <a:buSzTx/>
                <a:buFontTx/>
                <a:buNone/>
                <a:tabLst/>
                <a:defRPr/>
              </a:pPr>
              <a:r>
                <a:rPr kumimoji="0" lang="en-US" sz="1600" b="0" i="0" u="none" strike="noStrike" kern="1200" cap="none" spc="0" normalizeH="0" baseline="0" noProof="0">
                  <a:ln>
                    <a:noFill/>
                  </a:ln>
                  <a:solidFill>
                    <a:srgbClr val="1A1A1A"/>
                  </a:solidFill>
                  <a:effectLst/>
                  <a:uLnTx/>
                  <a:uFillTx/>
                  <a:latin typeface="Segoe UI"/>
                  <a:ea typeface="+mn-ea"/>
                  <a:cs typeface="+mn-cs"/>
                </a:rPr>
                <a:t>Raised awareness through launch event and omni-channel communications planning</a:t>
              </a:r>
            </a:p>
          </p:txBody>
        </p:sp>
      </p:grpSp>
      <p:sp>
        <p:nvSpPr>
          <p:cNvPr id="16" name="TextBox 15">
            <a:extLst>
              <a:ext uri="{FF2B5EF4-FFF2-40B4-BE49-F238E27FC236}">
                <a16:creationId xmlns:a16="http://schemas.microsoft.com/office/drawing/2014/main" id="{DBB51DAF-9A80-446F-9359-BF78F36F57C2}"/>
              </a:ext>
            </a:extLst>
          </p:cNvPr>
          <p:cNvSpPr txBox="1"/>
          <p:nvPr/>
        </p:nvSpPr>
        <p:spPr>
          <a:xfrm>
            <a:off x="7943346" y="1172482"/>
            <a:ext cx="3533114" cy="1043363"/>
          </a:xfrm>
          <a:prstGeom prst="rect">
            <a:avLst/>
          </a:prstGeom>
          <a:noFill/>
        </p:spPr>
        <p:txBody>
          <a:bodyPr wrap="square" lIns="182880" tIns="146304" rIns="182880" bIns="146304" rtlCol="0">
            <a:spAutoFit/>
          </a:bodyPr>
          <a:lstStyle/>
          <a:p>
            <a:pPr marL="0" marR="0" lvl="0" indent="0" algn="l" defTabSz="914367" rtl="0" eaLnBrk="1" fontAlgn="auto" latinLnBrk="0" hangingPunct="1">
              <a:lnSpc>
                <a:spcPct val="90000"/>
              </a:lnSpc>
              <a:spcBef>
                <a:spcPts val="0"/>
              </a:spcBef>
              <a:spcAft>
                <a:spcPts val="600"/>
              </a:spcAft>
              <a:buClrTx/>
              <a:buSzTx/>
              <a:buFontTx/>
              <a:buNone/>
              <a:tabLst/>
              <a:defRPr/>
            </a:pPr>
            <a:r>
              <a:rPr kumimoji="0" lang="en-US" b="0" i="0" u="none" strike="noStrike" kern="1200" cap="none" spc="0" normalizeH="0" baseline="0" noProof="0">
                <a:ln>
                  <a:noFill/>
                </a:ln>
                <a:solidFill>
                  <a:schemeClr val="bg1"/>
                </a:solidFill>
                <a:effectLst/>
                <a:uLnTx/>
                <a:uFillTx/>
                <a:latin typeface="Segoe UI Semibold"/>
                <a:ea typeface="+mn-ea"/>
                <a:cs typeface="Segoe UI Semilight" panose="020B0402040204020203" pitchFamily="34" charset="0"/>
              </a:rPr>
              <a:t>% of respondents that rated activity as having above average importance</a:t>
            </a:r>
          </a:p>
        </p:txBody>
      </p:sp>
      <p:grpSp>
        <p:nvGrpSpPr>
          <p:cNvPr id="30" name="Group 29" descr="Graph showing results for the four activities: 75% for the first activity, 75% for the second, 32% for third, 31% for fourth.">
            <a:extLst>
              <a:ext uri="{FF2B5EF4-FFF2-40B4-BE49-F238E27FC236}">
                <a16:creationId xmlns:a16="http://schemas.microsoft.com/office/drawing/2014/main" id="{4A294F1A-BEBA-F1DC-4419-94B08CD7FA85}"/>
              </a:ext>
            </a:extLst>
          </p:cNvPr>
          <p:cNvGrpSpPr/>
          <p:nvPr/>
        </p:nvGrpSpPr>
        <p:grpSpPr>
          <a:xfrm>
            <a:off x="7662244" y="1456533"/>
            <a:ext cx="5518344" cy="3839914"/>
            <a:chOff x="7662244" y="1456533"/>
            <a:chExt cx="5518344" cy="3839914"/>
          </a:xfrm>
        </p:grpSpPr>
        <p:graphicFrame>
          <p:nvGraphicFramePr>
            <p:cNvPr id="22" name="Chart 21" descr="Graph showing results for the four activities: 75% for the first activity, 75% for the second, 32% for third, 31% for fourth.">
              <a:extLst>
                <a:ext uri="{FF2B5EF4-FFF2-40B4-BE49-F238E27FC236}">
                  <a16:creationId xmlns:a16="http://schemas.microsoft.com/office/drawing/2014/main" id="{A07BCC3D-E4E5-6A98-6B3C-99BA2D830865}"/>
                </a:ext>
              </a:extLst>
            </p:cNvPr>
            <p:cNvGraphicFramePr/>
            <p:nvPr>
              <p:extLst>
                <p:ext uri="{D42A27DB-BD31-4B8C-83A1-F6EECF244321}">
                  <p14:modId xmlns:p14="http://schemas.microsoft.com/office/powerpoint/2010/main" val="1287628639"/>
                </p:ext>
              </p:extLst>
            </p:nvPr>
          </p:nvGraphicFramePr>
          <p:xfrm>
            <a:off x="7662244" y="1456533"/>
            <a:ext cx="5518344" cy="3839914"/>
          </p:xfrm>
          <a:graphic>
            <a:graphicData uri="http://schemas.openxmlformats.org/drawingml/2006/chart">
              <c:chart xmlns:c="http://schemas.openxmlformats.org/drawingml/2006/chart" xmlns:r="http://schemas.openxmlformats.org/officeDocument/2006/relationships" r:id="rId3"/>
            </a:graphicData>
          </a:graphic>
        </p:graphicFrame>
        <p:sp>
          <p:nvSpPr>
            <p:cNvPr id="23" name="Rectangle 22">
              <a:extLst>
                <a:ext uri="{FF2B5EF4-FFF2-40B4-BE49-F238E27FC236}">
                  <a16:creationId xmlns:a16="http://schemas.microsoft.com/office/drawing/2014/main" id="{10E5B074-7C04-784A-CE02-151A0E67EFF5}"/>
                </a:ext>
              </a:extLst>
            </p:cNvPr>
            <p:cNvSpPr/>
            <p:nvPr/>
          </p:nvSpPr>
          <p:spPr>
            <a:xfrm>
              <a:off x="8156401" y="2707945"/>
              <a:ext cx="45719" cy="2106835"/>
            </a:xfrm>
            <a:prstGeom prst="rect">
              <a:avLst/>
            </a:prstGeom>
            <a:solidFill>
              <a:srgbClr val="8DC8E8"/>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 name="TextBox 24">
            <a:extLst>
              <a:ext uri="{FF2B5EF4-FFF2-40B4-BE49-F238E27FC236}">
                <a16:creationId xmlns:a16="http://schemas.microsoft.com/office/drawing/2014/main" id="{36F56754-A2CB-4C21-B45F-637FC4241017}"/>
              </a:ext>
            </a:extLst>
          </p:cNvPr>
          <p:cNvSpPr txBox="1"/>
          <p:nvPr/>
        </p:nvSpPr>
        <p:spPr>
          <a:xfrm>
            <a:off x="7625273" y="5971361"/>
            <a:ext cx="3770457" cy="440890"/>
          </a:xfrm>
          <a:prstGeom prst="rect">
            <a:avLst/>
          </a:prstGeom>
          <a:noFill/>
        </p:spPr>
        <p:txBody>
          <a:bodyPr wrap="square" lIns="182880" tIns="146304" rIns="182880" bIns="146304" rtlCol="0">
            <a:spAutoFit/>
          </a:bodyPr>
          <a:lstStyle/>
          <a:p>
            <a:pPr marL="0" marR="0" lvl="0" indent="0" algn="r" defTabSz="914367" rtl="0" eaLnBrk="1" fontAlgn="auto" latinLnBrk="0" hangingPunct="1">
              <a:lnSpc>
                <a:spcPct val="90000"/>
              </a:lnSpc>
              <a:spcBef>
                <a:spcPts val="0"/>
              </a:spcBef>
              <a:spcAft>
                <a:spcPts val="600"/>
              </a:spcAft>
              <a:buClrTx/>
              <a:buSzTx/>
              <a:buFontTx/>
              <a:buNone/>
              <a:tabLst/>
              <a:defRPr/>
            </a:pPr>
            <a:r>
              <a:rPr kumimoji="0" lang="en-US" sz="1050" b="0" i="0" u="none" strike="noStrike" kern="1200" cap="none" spc="0" normalizeH="0" baseline="0" noProof="0">
                <a:ln>
                  <a:noFill/>
                </a:ln>
                <a:solidFill>
                  <a:schemeClr val="bg1"/>
                </a:solidFill>
                <a:effectLst/>
                <a:uLnTx/>
                <a:uFillTx/>
                <a:latin typeface="Segoe UI"/>
                <a:ea typeface="+mn-ea"/>
                <a:cs typeface="+mn-cs"/>
              </a:rPr>
              <a:t>*Results of a related Microsoft research study survey</a:t>
            </a:r>
          </a:p>
        </p:txBody>
      </p:sp>
    </p:spTree>
    <p:extLst>
      <p:ext uri="{BB962C8B-B14F-4D97-AF65-F5344CB8AC3E}">
        <p14:creationId xmlns:p14="http://schemas.microsoft.com/office/powerpoint/2010/main" val="10830813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0501396A-C5AA-BDB1-DDBC-D32F6777E919}"/>
              </a:ext>
              <a:ext uri="{C183D7F6-B498-43B3-948B-1728B52AA6E4}">
                <adec:decorative xmlns:adec="http://schemas.microsoft.com/office/drawing/2017/decorative" val="1"/>
              </a:ext>
            </a:extLst>
          </p:cNvPr>
          <p:cNvSpPr/>
          <p:nvPr/>
        </p:nvSpPr>
        <p:spPr bwMode="auto">
          <a:xfrm rot="10800000">
            <a:off x="2863786" y="3998364"/>
            <a:ext cx="9328214" cy="991890"/>
          </a:xfrm>
          <a:prstGeom prst="rect">
            <a:avLst/>
          </a:prstGeom>
          <a:solidFill>
            <a:schemeClr val="bg1">
              <a:alpha val="50000"/>
            </a:schemeClr>
          </a:solidFill>
          <a:ln w="952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defTabSz="914400">
              <a:spcBef>
                <a:spcPts val="600"/>
              </a:spcBef>
              <a:buSzPct val="100000"/>
            </a:pPr>
            <a:endParaRPr lang="en-US" sz="1100">
              <a:solidFill>
                <a:srgbClr val="000000"/>
              </a:solidFill>
              <a:latin typeface="Segoe UI" panose="020B0502040204020203" pitchFamily="34" charset="0"/>
            </a:endParaRPr>
          </a:p>
        </p:txBody>
      </p:sp>
      <p:sp>
        <p:nvSpPr>
          <p:cNvPr id="11" name="Rectangle 10">
            <a:extLst>
              <a:ext uri="{FF2B5EF4-FFF2-40B4-BE49-F238E27FC236}">
                <a16:creationId xmlns:a16="http://schemas.microsoft.com/office/drawing/2014/main" id="{67AB197E-9124-B0A4-14F8-54860B049FC7}"/>
              </a:ext>
              <a:ext uri="{C183D7F6-B498-43B3-948B-1728B52AA6E4}">
                <adec:decorative xmlns:adec="http://schemas.microsoft.com/office/drawing/2017/decorative" val="1"/>
              </a:ext>
            </a:extLst>
          </p:cNvPr>
          <p:cNvSpPr/>
          <p:nvPr/>
        </p:nvSpPr>
        <p:spPr bwMode="auto">
          <a:xfrm rot="10800000">
            <a:off x="2863786" y="5071789"/>
            <a:ext cx="9328214" cy="925405"/>
          </a:xfrm>
          <a:prstGeom prst="rect">
            <a:avLst/>
          </a:prstGeom>
          <a:solidFill>
            <a:schemeClr val="bg1">
              <a:alpha val="50000"/>
            </a:schemeClr>
          </a:solidFill>
          <a:ln w="952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defTabSz="914400">
              <a:spcBef>
                <a:spcPts val="600"/>
              </a:spcBef>
              <a:buSzPct val="100000"/>
            </a:pPr>
            <a:endParaRPr lang="en-US" sz="1100">
              <a:solidFill>
                <a:srgbClr val="000000"/>
              </a:solidFill>
              <a:latin typeface="Segoe UI" panose="020B0502040204020203" pitchFamily="34" charset="0"/>
            </a:endParaRPr>
          </a:p>
        </p:txBody>
      </p:sp>
      <p:sp>
        <p:nvSpPr>
          <p:cNvPr id="6" name="Rectangle 5">
            <a:extLst>
              <a:ext uri="{FF2B5EF4-FFF2-40B4-BE49-F238E27FC236}">
                <a16:creationId xmlns:a16="http://schemas.microsoft.com/office/drawing/2014/main" id="{EAD22A42-BE9C-3833-4F6B-108146214415}"/>
              </a:ext>
              <a:ext uri="{C183D7F6-B498-43B3-948B-1728B52AA6E4}">
                <adec:decorative xmlns:adec="http://schemas.microsoft.com/office/drawing/2017/decorative" val="1"/>
              </a:ext>
            </a:extLst>
          </p:cNvPr>
          <p:cNvSpPr/>
          <p:nvPr/>
        </p:nvSpPr>
        <p:spPr bwMode="auto">
          <a:xfrm rot="10800000">
            <a:off x="2863786" y="2908715"/>
            <a:ext cx="9328214" cy="991890"/>
          </a:xfrm>
          <a:prstGeom prst="rect">
            <a:avLst/>
          </a:prstGeom>
          <a:solidFill>
            <a:schemeClr val="bg1">
              <a:alpha val="50000"/>
            </a:schemeClr>
          </a:solidFill>
          <a:ln w="952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defTabSz="914400">
              <a:spcBef>
                <a:spcPts val="600"/>
              </a:spcBef>
              <a:buSzPct val="100000"/>
            </a:pPr>
            <a:endParaRPr lang="en-US" sz="1100">
              <a:solidFill>
                <a:srgbClr val="000000"/>
              </a:solidFill>
              <a:latin typeface="Segoe UI" panose="020B0502040204020203" pitchFamily="34" charset="0"/>
            </a:endParaRPr>
          </a:p>
        </p:txBody>
      </p:sp>
      <p:sp>
        <p:nvSpPr>
          <p:cNvPr id="5" name="Rectangle 4">
            <a:extLst>
              <a:ext uri="{FF2B5EF4-FFF2-40B4-BE49-F238E27FC236}">
                <a16:creationId xmlns:a16="http://schemas.microsoft.com/office/drawing/2014/main" id="{C8FE36E6-8B14-9954-674C-9D2D9075EF35}"/>
              </a:ext>
              <a:ext uri="{C183D7F6-B498-43B3-948B-1728B52AA6E4}">
                <adec:decorative xmlns:adec="http://schemas.microsoft.com/office/drawing/2017/decorative" val="1"/>
              </a:ext>
            </a:extLst>
          </p:cNvPr>
          <p:cNvSpPr/>
          <p:nvPr/>
        </p:nvSpPr>
        <p:spPr bwMode="auto">
          <a:xfrm rot="10800000">
            <a:off x="2863786" y="1736638"/>
            <a:ext cx="9328214" cy="1090962"/>
          </a:xfrm>
          <a:prstGeom prst="rect">
            <a:avLst/>
          </a:prstGeom>
          <a:solidFill>
            <a:schemeClr val="bg1">
              <a:alpha val="50000"/>
            </a:schemeClr>
          </a:solidFill>
          <a:ln w="9525">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91440" tIns="91440" rIns="137160" bIns="91440" numCol="1" spcCol="0" rtlCol="0" fromWordArt="0" anchor="t" anchorCtr="0" forceAA="0" compatLnSpc="1">
            <a:prstTxWarp prst="textNoShape">
              <a:avLst/>
            </a:prstTxWarp>
            <a:noAutofit/>
          </a:bodyPr>
          <a:lstStyle/>
          <a:p>
            <a:pPr defTabSz="914400">
              <a:spcBef>
                <a:spcPts val="600"/>
              </a:spcBef>
              <a:buSzPct val="100000"/>
            </a:pPr>
            <a:endParaRPr lang="en-US" sz="1100">
              <a:solidFill>
                <a:srgbClr val="000000"/>
              </a:solidFill>
              <a:latin typeface="Segoe UI" panose="020B0502040204020203" pitchFamily="34" charset="0"/>
            </a:endParaRPr>
          </a:p>
        </p:txBody>
      </p:sp>
      <p:sp>
        <p:nvSpPr>
          <p:cNvPr id="22" name="Title 22">
            <a:extLst>
              <a:ext uri="{FF2B5EF4-FFF2-40B4-BE49-F238E27FC236}">
                <a16:creationId xmlns:a16="http://schemas.microsoft.com/office/drawing/2014/main" id="{A2B8E097-F5D7-4102-8671-7D93FC87DD6D}"/>
              </a:ext>
            </a:extLst>
          </p:cNvPr>
          <p:cNvSpPr>
            <a:spLocks noGrp="1"/>
          </p:cNvSpPr>
          <p:nvPr>
            <p:ph type="title"/>
          </p:nvPr>
        </p:nvSpPr>
        <p:spPr>
          <a:xfrm>
            <a:off x="393700" y="212725"/>
            <a:ext cx="10515600" cy="1325563"/>
          </a:xfrm>
        </p:spPr>
        <p:txBody>
          <a:bodyPr>
            <a:normAutofit/>
          </a:bodyPr>
          <a:lstStyle/>
          <a:p>
            <a:r>
              <a:rPr lang="en-US" sz="3600">
                <a:solidFill>
                  <a:srgbClr val="463668"/>
                </a:solidFill>
              </a:rPr>
              <a:t>The anatomy of the Responsible AI Standard</a:t>
            </a:r>
          </a:p>
        </p:txBody>
      </p:sp>
      <p:sp>
        <p:nvSpPr>
          <p:cNvPr id="30" name="TextBox 29">
            <a:extLst>
              <a:ext uri="{FF2B5EF4-FFF2-40B4-BE49-F238E27FC236}">
                <a16:creationId xmlns:a16="http://schemas.microsoft.com/office/drawing/2014/main" id="{98377DCB-18EF-E942-A271-ADAA89EA4C71}"/>
              </a:ext>
            </a:extLst>
          </p:cNvPr>
          <p:cNvSpPr txBox="1"/>
          <p:nvPr/>
        </p:nvSpPr>
        <p:spPr>
          <a:xfrm>
            <a:off x="3491073" y="2152822"/>
            <a:ext cx="944169" cy="276999"/>
          </a:xfrm>
          <a:prstGeom prst="rect">
            <a:avLst/>
          </a:prstGeom>
          <a:noFill/>
        </p:spPr>
        <p:txBody>
          <a:bodyPr wrap="none" lIns="0" tIns="0" rIns="0" bIns="0" rtlCol="0">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lang="en-US" sz="1800" spc="-50">
                <a:ln w="3175">
                  <a:noFill/>
                </a:ln>
                <a:solidFill>
                  <a:srgbClr val="463668"/>
                </a:solidFill>
                <a:latin typeface="Segoe UI Semibold" panose="020B0702040204020203" pitchFamily="34" charset="0"/>
                <a:cs typeface="Segoe UI Semibold" panose="020B0702040204020203" pitchFamily="34" charset="0"/>
              </a:rPr>
              <a:t>Principles</a:t>
            </a:r>
          </a:p>
        </p:txBody>
      </p:sp>
      <p:sp>
        <p:nvSpPr>
          <p:cNvPr id="45" name="TextBox 44">
            <a:extLst>
              <a:ext uri="{FF2B5EF4-FFF2-40B4-BE49-F238E27FC236}">
                <a16:creationId xmlns:a16="http://schemas.microsoft.com/office/drawing/2014/main" id="{6DB8BC74-E113-8E42-A6DF-D7B48C2545F4}"/>
              </a:ext>
            </a:extLst>
          </p:cNvPr>
          <p:cNvSpPr txBox="1"/>
          <p:nvPr/>
        </p:nvSpPr>
        <p:spPr>
          <a:xfrm flipH="1">
            <a:off x="4716929" y="2131859"/>
            <a:ext cx="6445738" cy="318924"/>
          </a:xfrm>
          <a:prstGeom prst="roundRect">
            <a:avLst>
              <a:gd name="adj" fmla="val 0"/>
            </a:avLst>
          </a:prstGeom>
          <a:noFill/>
          <a:ln>
            <a:noFill/>
          </a:ln>
        </p:spPr>
        <p:txBody>
          <a:bodyPr wrap="square" lIns="0" tIns="36000" rIns="0" bIns="36000" rtlCol="0">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gradFill>
                  <a:gsLst>
                    <a:gs pos="13000">
                      <a:srgbClr val="000000"/>
                    </a:gs>
                    <a:gs pos="100000">
                      <a:srgbClr val="000000"/>
                    </a:gs>
                  </a:gsLst>
                  <a:lin ang="5400000" scaled="1"/>
                </a:gradFill>
                <a:effectLst/>
                <a:uLnTx/>
                <a:uFillTx/>
                <a:latin typeface="Segoe UI" panose="020B0502040204020203" pitchFamily="34" charset="0"/>
                <a:cs typeface="Segoe UI" panose="020B0502040204020203" pitchFamily="34" charset="0"/>
              </a:rPr>
              <a:t>&gt; Which </a:t>
            </a:r>
            <a:r>
              <a:rPr lang="en-US" sz="1600" spc="-50">
                <a:ln w="3175">
                  <a:noFill/>
                </a:ln>
                <a:latin typeface="Segoe UI Semibold" panose="020B0702040204020203" pitchFamily="34" charset="0"/>
                <a:cs typeface="Segoe UI Semibold" panose="020B0702040204020203" pitchFamily="34" charset="0"/>
              </a:rPr>
              <a:t>enduring values </a:t>
            </a:r>
            <a:r>
              <a:rPr kumimoji="0" lang="en-US" sz="1600" b="0" i="0" u="none" strike="noStrike" kern="1200" cap="none" spc="0" normalizeH="0" baseline="0" noProof="0">
                <a:ln>
                  <a:noFill/>
                </a:ln>
                <a:gradFill>
                  <a:gsLst>
                    <a:gs pos="13000">
                      <a:srgbClr val="000000"/>
                    </a:gs>
                    <a:gs pos="100000">
                      <a:srgbClr val="000000"/>
                    </a:gs>
                  </a:gsLst>
                  <a:lin ang="5400000" scaled="1"/>
                </a:gradFill>
                <a:effectLst/>
                <a:uLnTx/>
                <a:uFillTx/>
                <a:latin typeface="Segoe UI" panose="020B0502040204020203" pitchFamily="34" charset="0"/>
                <a:cs typeface="Segoe UI" panose="020B0502040204020203" pitchFamily="34" charset="0"/>
              </a:rPr>
              <a:t>guide our responsible AI work?</a:t>
            </a:r>
          </a:p>
        </p:txBody>
      </p:sp>
      <p:sp>
        <p:nvSpPr>
          <p:cNvPr id="31" name="TextBox 30">
            <a:extLst>
              <a:ext uri="{FF2B5EF4-FFF2-40B4-BE49-F238E27FC236}">
                <a16:creationId xmlns:a16="http://schemas.microsoft.com/office/drawing/2014/main" id="{7B94FBE9-1892-6A40-B909-C24CF18579EB}"/>
              </a:ext>
            </a:extLst>
          </p:cNvPr>
          <p:cNvSpPr txBox="1"/>
          <p:nvPr/>
        </p:nvSpPr>
        <p:spPr>
          <a:xfrm>
            <a:off x="4102651" y="3260723"/>
            <a:ext cx="543931" cy="276999"/>
          </a:xfrm>
          <a:prstGeom prst="rect">
            <a:avLst/>
          </a:prstGeom>
          <a:noFill/>
        </p:spPr>
        <p:txBody>
          <a:bodyPr wrap="none" lIns="0" tIns="0" rIns="0" bIns="0" rtlCol="0">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lang="en-US" sz="1800" spc="-50">
                <a:ln w="3175">
                  <a:noFill/>
                </a:ln>
                <a:solidFill>
                  <a:srgbClr val="463668"/>
                </a:solidFill>
                <a:latin typeface="Segoe UI Semibold" panose="020B0702040204020203" pitchFamily="34" charset="0"/>
                <a:cs typeface="Segoe UI Semibold" panose="020B0702040204020203" pitchFamily="34" charset="0"/>
              </a:rPr>
              <a:t>Goals</a:t>
            </a:r>
          </a:p>
        </p:txBody>
      </p:sp>
      <p:sp>
        <p:nvSpPr>
          <p:cNvPr id="46" name="TextBox 45">
            <a:extLst>
              <a:ext uri="{FF2B5EF4-FFF2-40B4-BE49-F238E27FC236}">
                <a16:creationId xmlns:a16="http://schemas.microsoft.com/office/drawing/2014/main" id="{77C38068-6621-254D-8668-972DF462D231}"/>
              </a:ext>
            </a:extLst>
          </p:cNvPr>
          <p:cNvSpPr txBox="1"/>
          <p:nvPr/>
        </p:nvSpPr>
        <p:spPr>
          <a:xfrm flipH="1">
            <a:off x="4924456" y="3239760"/>
            <a:ext cx="6445738" cy="318924"/>
          </a:xfrm>
          <a:prstGeom prst="roundRect">
            <a:avLst>
              <a:gd name="adj" fmla="val 0"/>
            </a:avLst>
          </a:prstGeom>
          <a:noFill/>
          <a:ln>
            <a:noFill/>
          </a:ln>
        </p:spPr>
        <p:txBody>
          <a:bodyPr wrap="square" lIns="0" tIns="36000" rIns="0" bIns="36000" rtlCol="0">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gradFill>
                  <a:gsLst>
                    <a:gs pos="13000">
                      <a:srgbClr val="000000"/>
                    </a:gs>
                    <a:gs pos="100000">
                      <a:srgbClr val="000000"/>
                    </a:gs>
                  </a:gsLst>
                  <a:lin ang="5400000" scaled="1"/>
                </a:gradFill>
                <a:effectLst/>
                <a:uLnTx/>
                <a:uFillTx/>
                <a:latin typeface="Segoe UI" panose="020B0502040204020203" pitchFamily="34" charset="0"/>
                <a:cs typeface="Segoe UI" panose="020B0502040204020203" pitchFamily="34" charset="0"/>
              </a:rPr>
              <a:t>&gt; What are the </a:t>
            </a:r>
            <a:r>
              <a:rPr lang="en-US" sz="1600" spc="-50">
                <a:ln w="3175">
                  <a:noFill/>
                </a:ln>
                <a:latin typeface="Segoe UI Semibold" panose="020B0702040204020203" pitchFamily="34" charset="0"/>
                <a:cs typeface="Segoe UI Semibold" panose="020B0702040204020203" pitchFamily="34" charset="0"/>
              </a:rPr>
              <a:t>outcomes</a:t>
            </a:r>
            <a:r>
              <a:rPr kumimoji="0" lang="en-US" sz="1600" b="0" i="0" u="none" strike="noStrike" kern="1200" cap="none" spc="0" normalizeH="0" baseline="0" noProof="0">
                <a:ln>
                  <a:noFill/>
                </a:ln>
                <a:gradFill>
                  <a:gsLst>
                    <a:gs pos="13000">
                      <a:srgbClr val="000000"/>
                    </a:gs>
                    <a:gs pos="100000">
                      <a:srgbClr val="000000"/>
                    </a:gs>
                  </a:gsLst>
                  <a:lin ang="5400000" scaled="1"/>
                </a:gradFill>
                <a:effectLst/>
                <a:uLnTx/>
                <a:uFillTx/>
                <a:latin typeface="Segoe UI Semibold"/>
              </a:rPr>
              <a:t> </a:t>
            </a:r>
            <a:r>
              <a:rPr kumimoji="0" lang="en-US" sz="1600" b="0" i="0" u="none" strike="noStrike" kern="1200" cap="none" spc="0" normalizeH="0" baseline="0" noProof="0">
                <a:ln>
                  <a:noFill/>
                </a:ln>
                <a:gradFill>
                  <a:gsLst>
                    <a:gs pos="13000">
                      <a:srgbClr val="000000"/>
                    </a:gs>
                    <a:gs pos="100000">
                      <a:srgbClr val="000000"/>
                    </a:gs>
                  </a:gsLst>
                  <a:lin ang="5400000" scaled="1"/>
                </a:gradFill>
                <a:effectLst/>
                <a:uLnTx/>
                <a:uFillTx/>
                <a:latin typeface="Segoe UI" panose="020B0502040204020203" pitchFamily="34" charset="0"/>
                <a:cs typeface="Segoe UI" panose="020B0502040204020203" pitchFamily="34" charset="0"/>
              </a:rPr>
              <a:t>that we need to secure?</a:t>
            </a:r>
          </a:p>
        </p:txBody>
      </p:sp>
      <p:sp>
        <p:nvSpPr>
          <p:cNvPr id="32" name="TextBox 31" descr="Requirements">
            <a:extLst>
              <a:ext uri="{FF2B5EF4-FFF2-40B4-BE49-F238E27FC236}">
                <a16:creationId xmlns:a16="http://schemas.microsoft.com/office/drawing/2014/main" id="{0325C5E7-BC32-F14C-9F7A-6C9D894915C8}"/>
              </a:ext>
              <a:ext uri="{C183D7F6-B498-43B3-948B-1728B52AA6E4}">
                <adec:decorative xmlns:adec="http://schemas.microsoft.com/office/drawing/2017/decorative" val="0"/>
              </a:ext>
            </a:extLst>
          </p:cNvPr>
          <p:cNvSpPr txBox="1"/>
          <p:nvPr/>
        </p:nvSpPr>
        <p:spPr>
          <a:xfrm>
            <a:off x="4717919" y="4362698"/>
            <a:ext cx="1372042" cy="276999"/>
          </a:xfrm>
          <a:prstGeom prst="rect">
            <a:avLst/>
          </a:prstGeom>
          <a:noFill/>
        </p:spPr>
        <p:txBody>
          <a:bodyPr wrap="none" lIns="0" tIns="0" rIns="0" bIns="0" rtlCol="0">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lang="en-US" sz="1800" spc="-50">
                <a:ln w="3175">
                  <a:noFill/>
                </a:ln>
                <a:solidFill>
                  <a:srgbClr val="463668"/>
                </a:solidFill>
                <a:latin typeface="Segoe UI Semibold" panose="020B0702040204020203" pitchFamily="34" charset="0"/>
                <a:cs typeface="Segoe UI Semibold" panose="020B0702040204020203" pitchFamily="34" charset="0"/>
              </a:rPr>
              <a:t>Requirements</a:t>
            </a:r>
          </a:p>
        </p:txBody>
      </p:sp>
      <p:sp>
        <p:nvSpPr>
          <p:cNvPr id="47" name="TextBox 46">
            <a:extLst>
              <a:ext uri="{FF2B5EF4-FFF2-40B4-BE49-F238E27FC236}">
                <a16:creationId xmlns:a16="http://schemas.microsoft.com/office/drawing/2014/main" id="{D313C598-23FD-6648-BCB8-0E5998C26879}"/>
              </a:ext>
            </a:extLst>
          </p:cNvPr>
          <p:cNvSpPr txBox="1"/>
          <p:nvPr/>
        </p:nvSpPr>
        <p:spPr>
          <a:xfrm flipH="1">
            <a:off x="6361773" y="4341735"/>
            <a:ext cx="6445738" cy="318924"/>
          </a:xfrm>
          <a:prstGeom prst="roundRect">
            <a:avLst>
              <a:gd name="adj" fmla="val 0"/>
            </a:avLst>
          </a:prstGeom>
          <a:noFill/>
          <a:ln>
            <a:noFill/>
          </a:ln>
        </p:spPr>
        <p:txBody>
          <a:bodyPr wrap="square" lIns="0" tIns="36000" rIns="0" bIns="36000" rtlCol="0">
            <a:spAutoFit/>
          </a:bodyPr>
          <a:lstStyle/>
          <a:p>
            <a:pPr marL="228600" marR="0" lvl="0" indent="-228600" algn="l" defTabSz="914367"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gradFill>
                  <a:gsLst>
                    <a:gs pos="13000">
                      <a:srgbClr val="000000"/>
                    </a:gs>
                    <a:gs pos="100000">
                      <a:srgbClr val="000000"/>
                    </a:gs>
                  </a:gsLst>
                  <a:lin ang="5400000" scaled="1"/>
                </a:gradFill>
                <a:effectLst/>
                <a:uLnTx/>
                <a:uFillTx/>
                <a:latin typeface="Segoe UI" panose="020B0502040204020203" pitchFamily="34" charset="0"/>
                <a:cs typeface="Segoe UI" panose="020B0502040204020203" pitchFamily="34" charset="0"/>
              </a:rPr>
              <a:t>&gt; What are the </a:t>
            </a:r>
            <a:r>
              <a:rPr lang="en-US" sz="1600" spc="-50">
                <a:ln w="3175">
                  <a:noFill/>
                </a:ln>
                <a:latin typeface="Segoe UI Semibold" panose="020B0702040204020203" pitchFamily="34" charset="0"/>
                <a:cs typeface="Segoe UI Semibold" panose="020B0702040204020203" pitchFamily="34" charset="0"/>
              </a:rPr>
              <a:t>steps we must take</a:t>
            </a:r>
            <a:r>
              <a:rPr lang="en-US" sz="1600" spc="-50">
                <a:ln w="3175">
                  <a:noFill/>
                </a:ln>
                <a:gradFill>
                  <a:gsLst>
                    <a:gs pos="21000">
                      <a:schemeClr val="accent1"/>
                    </a:gs>
                    <a:gs pos="100000">
                      <a:schemeClr val="accent3"/>
                    </a:gs>
                  </a:gsLst>
                  <a:lin ang="2400000" scaled="0"/>
                </a:gradFill>
                <a:latin typeface="Segoe UI Semibold" panose="020B0702040204020203" pitchFamily="34" charset="0"/>
                <a:cs typeface="Segoe UI Semibold" panose="020B0702040204020203" pitchFamily="34" charset="0"/>
              </a:rPr>
              <a:t> </a:t>
            </a:r>
            <a:r>
              <a:rPr kumimoji="0" lang="en-US" sz="1600" b="0" i="0" u="none" strike="noStrike" kern="1200" cap="none" spc="0" normalizeH="0" baseline="0" noProof="0">
                <a:ln>
                  <a:noFill/>
                </a:ln>
                <a:gradFill>
                  <a:gsLst>
                    <a:gs pos="13000">
                      <a:srgbClr val="000000"/>
                    </a:gs>
                    <a:gs pos="100000">
                      <a:srgbClr val="000000"/>
                    </a:gs>
                  </a:gsLst>
                  <a:lin ang="5400000" scaled="1"/>
                </a:gradFill>
                <a:effectLst/>
                <a:uLnTx/>
                <a:uFillTx/>
                <a:latin typeface="Segoe UI" panose="020B0502040204020203" pitchFamily="34" charset="0"/>
                <a:cs typeface="Segoe UI" panose="020B0502040204020203" pitchFamily="34" charset="0"/>
              </a:rPr>
              <a:t>to secure the Goals?</a:t>
            </a:r>
          </a:p>
        </p:txBody>
      </p:sp>
      <p:sp>
        <p:nvSpPr>
          <p:cNvPr id="33" name="TextBox 32" descr="Tools and practices">
            <a:extLst>
              <a:ext uri="{FF2B5EF4-FFF2-40B4-BE49-F238E27FC236}">
                <a16:creationId xmlns:a16="http://schemas.microsoft.com/office/drawing/2014/main" id="{749076E7-0722-AA4F-B1F4-EEBE765B52DB}"/>
              </a:ext>
              <a:ext uri="{C183D7F6-B498-43B3-948B-1728B52AA6E4}">
                <adec:decorative xmlns:adec="http://schemas.microsoft.com/office/drawing/2017/decorative" val="0"/>
              </a:ext>
            </a:extLst>
          </p:cNvPr>
          <p:cNvSpPr txBox="1"/>
          <p:nvPr/>
        </p:nvSpPr>
        <p:spPr>
          <a:xfrm>
            <a:off x="5166448" y="5387684"/>
            <a:ext cx="2279775" cy="276999"/>
          </a:xfrm>
          <a:prstGeom prst="rect">
            <a:avLst/>
          </a:prstGeom>
          <a:noFill/>
        </p:spPr>
        <p:txBody>
          <a:bodyPr wrap="square" lIns="0" tIns="0" rIns="0" bIns="0" rtlCol="0">
            <a:spAutoFit/>
          </a:bodyPr>
          <a:lstStyle/>
          <a:p>
            <a:pPr>
              <a:defRPr/>
            </a:pPr>
            <a:r>
              <a:rPr lang="en-US" sz="1800" spc="-50">
                <a:ln w="3175">
                  <a:noFill/>
                </a:ln>
                <a:solidFill>
                  <a:srgbClr val="463668"/>
                </a:solidFill>
                <a:latin typeface="Segoe UI Semibold" panose="020B0702040204020203" pitchFamily="34" charset="0"/>
                <a:cs typeface="Segoe UI Semibold" panose="020B0702040204020203" pitchFamily="34" charset="0"/>
              </a:rPr>
              <a:t>Tools and Practices</a:t>
            </a:r>
          </a:p>
        </p:txBody>
      </p:sp>
      <p:sp>
        <p:nvSpPr>
          <p:cNvPr id="48" name="TextBox 47">
            <a:extLst>
              <a:ext uri="{FF2B5EF4-FFF2-40B4-BE49-F238E27FC236}">
                <a16:creationId xmlns:a16="http://schemas.microsoft.com/office/drawing/2014/main" id="{F9E0784F-6DFE-484B-897F-74A6D40935C1}"/>
              </a:ext>
            </a:extLst>
          </p:cNvPr>
          <p:cNvSpPr txBox="1"/>
          <p:nvPr/>
        </p:nvSpPr>
        <p:spPr>
          <a:xfrm flipH="1">
            <a:off x="7329104" y="5375030"/>
            <a:ext cx="6445738" cy="318924"/>
          </a:xfrm>
          <a:prstGeom prst="roundRect">
            <a:avLst>
              <a:gd name="adj" fmla="val 0"/>
            </a:avLst>
          </a:prstGeom>
          <a:noFill/>
          <a:ln>
            <a:noFill/>
          </a:ln>
        </p:spPr>
        <p:txBody>
          <a:bodyPr wrap="square" lIns="0" tIns="36000" rIns="0" bIns="36000" rtlCol="0">
            <a:spAutoFit/>
          </a:bodyPr>
          <a:lstStyle/>
          <a:p>
            <a:pPr marL="228600" marR="0" lvl="0" indent="-228600" algn="l" defTabSz="914367"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gradFill>
                  <a:gsLst>
                    <a:gs pos="13000">
                      <a:srgbClr val="000000"/>
                    </a:gs>
                    <a:gs pos="100000">
                      <a:srgbClr val="000000"/>
                    </a:gs>
                  </a:gsLst>
                  <a:lin ang="5400000" scaled="1"/>
                </a:gradFill>
                <a:effectLst/>
                <a:uLnTx/>
                <a:uFillTx/>
                <a:latin typeface="Segoe UI" panose="020B0502040204020203" pitchFamily="34" charset="0"/>
                <a:cs typeface="Segoe UI" panose="020B0502040204020203" pitchFamily="34" charset="0"/>
              </a:rPr>
              <a:t>&gt; Which </a:t>
            </a:r>
            <a:r>
              <a:rPr lang="en-US" sz="1600" spc="-50">
                <a:ln w="3175">
                  <a:noFill/>
                </a:ln>
                <a:latin typeface="Segoe UI Semibold" panose="020B0702040204020203" pitchFamily="34" charset="0"/>
                <a:cs typeface="Segoe UI Semibold" panose="020B0702040204020203" pitchFamily="34" charset="0"/>
              </a:rPr>
              <a:t>aids</a:t>
            </a:r>
            <a:r>
              <a:rPr kumimoji="0" lang="en-US" sz="1600" b="0" i="0" u="none" strike="noStrike" kern="1200" cap="none" spc="0" normalizeH="0" baseline="0" noProof="0">
                <a:ln>
                  <a:noFill/>
                </a:ln>
                <a:gradFill>
                  <a:gsLst>
                    <a:gs pos="13000">
                      <a:srgbClr val="000000"/>
                    </a:gs>
                    <a:gs pos="100000">
                      <a:srgbClr val="000000"/>
                    </a:gs>
                  </a:gsLst>
                  <a:lin ang="5400000" scaled="1"/>
                </a:gradFill>
                <a:effectLst/>
                <a:uLnTx/>
                <a:uFillTx/>
                <a:latin typeface="Segoe UI Semibold"/>
              </a:rPr>
              <a:t> </a:t>
            </a:r>
            <a:r>
              <a:rPr kumimoji="0" lang="en-US" sz="1600" b="0" i="0" u="none" strike="noStrike" kern="1200" cap="none" spc="0" normalizeH="0" baseline="0" noProof="0">
                <a:ln>
                  <a:noFill/>
                </a:ln>
                <a:gradFill>
                  <a:gsLst>
                    <a:gs pos="13000">
                      <a:srgbClr val="000000"/>
                    </a:gs>
                    <a:gs pos="100000">
                      <a:srgbClr val="000000"/>
                    </a:gs>
                  </a:gsLst>
                  <a:lin ang="5400000" scaled="1"/>
                </a:gradFill>
                <a:effectLst/>
                <a:uLnTx/>
                <a:uFillTx/>
                <a:latin typeface="Segoe UI" panose="020B0502040204020203" pitchFamily="34" charset="0"/>
                <a:cs typeface="Segoe UI" panose="020B0502040204020203" pitchFamily="34" charset="0"/>
              </a:rPr>
              <a:t>can help us</a:t>
            </a:r>
            <a:r>
              <a:rPr kumimoji="0" lang="en-US" sz="1600" b="0" i="0" u="none" strike="noStrike" kern="1200" cap="none" spc="0" normalizeH="0" noProof="0">
                <a:ln>
                  <a:noFill/>
                </a:ln>
                <a:gradFill>
                  <a:gsLst>
                    <a:gs pos="13000">
                      <a:srgbClr val="000000"/>
                    </a:gs>
                    <a:gs pos="100000">
                      <a:srgbClr val="000000"/>
                    </a:gs>
                  </a:gsLst>
                  <a:lin ang="5400000" scaled="1"/>
                </a:gradFill>
                <a:effectLst/>
                <a:uLnTx/>
                <a:uFillTx/>
                <a:latin typeface="Segoe UI" panose="020B0502040204020203" pitchFamily="34" charset="0"/>
                <a:cs typeface="Segoe UI" panose="020B0502040204020203" pitchFamily="34" charset="0"/>
              </a:rPr>
              <a:t> </a:t>
            </a:r>
            <a:r>
              <a:rPr kumimoji="0" lang="en-US" sz="1600" b="0" i="0" u="none" strike="noStrike" kern="1200" cap="none" spc="0" normalizeH="0" baseline="0" noProof="0">
                <a:ln>
                  <a:noFill/>
                </a:ln>
                <a:gradFill>
                  <a:gsLst>
                    <a:gs pos="13000">
                      <a:srgbClr val="000000"/>
                    </a:gs>
                    <a:gs pos="100000">
                      <a:srgbClr val="000000"/>
                    </a:gs>
                  </a:gsLst>
                  <a:lin ang="5400000" scaled="1"/>
                </a:gradFill>
                <a:effectLst/>
                <a:uLnTx/>
                <a:uFillTx/>
                <a:latin typeface="Segoe UI" panose="020B0502040204020203" pitchFamily="34" charset="0"/>
                <a:cs typeface="Segoe UI" panose="020B0502040204020203" pitchFamily="34" charset="0"/>
              </a:rPr>
              <a:t>meet</a:t>
            </a:r>
            <a:r>
              <a:rPr lang="en-US" sz="1600">
                <a:gradFill>
                  <a:gsLst>
                    <a:gs pos="13000">
                      <a:srgbClr val="000000"/>
                    </a:gs>
                    <a:gs pos="100000">
                      <a:srgbClr val="000000"/>
                    </a:gs>
                  </a:gsLst>
                  <a:lin ang="5400000" scaled="1"/>
                </a:gradFill>
                <a:latin typeface="Segoe UI" panose="020B0502040204020203" pitchFamily="34" charset="0"/>
                <a:cs typeface="Segoe UI" panose="020B0502040204020203" pitchFamily="34" charset="0"/>
              </a:rPr>
              <a:t> </a:t>
            </a:r>
            <a:r>
              <a:rPr kumimoji="0" lang="en-US" sz="1600" b="0" i="0" u="none" strike="noStrike" kern="1200" cap="none" spc="0" normalizeH="0" baseline="0" noProof="0">
                <a:ln>
                  <a:noFill/>
                </a:ln>
                <a:gradFill>
                  <a:gsLst>
                    <a:gs pos="13000">
                      <a:srgbClr val="000000"/>
                    </a:gs>
                    <a:gs pos="100000">
                      <a:srgbClr val="000000"/>
                    </a:gs>
                  </a:gsLst>
                  <a:lin ang="5400000" scaled="1"/>
                </a:gradFill>
                <a:effectLst/>
                <a:uLnTx/>
                <a:uFillTx/>
                <a:latin typeface="Segoe UI" panose="020B0502040204020203" pitchFamily="34" charset="0"/>
                <a:cs typeface="Segoe UI" panose="020B0502040204020203" pitchFamily="34" charset="0"/>
              </a:rPr>
              <a:t>the Requirements? </a:t>
            </a:r>
          </a:p>
        </p:txBody>
      </p:sp>
      <p:grpSp>
        <p:nvGrpSpPr>
          <p:cNvPr id="2" name="Group 1">
            <a:extLst>
              <a:ext uri="{FF2B5EF4-FFF2-40B4-BE49-F238E27FC236}">
                <a16:creationId xmlns:a16="http://schemas.microsoft.com/office/drawing/2014/main" id="{48B345E1-5507-1055-4613-9D82B548CC14}"/>
              </a:ext>
              <a:ext uri="{C183D7F6-B498-43B3-948B-1728B52AA6E4}">
                <adec:decorative xmlns:adec="http://schemas.microsoft.com/office/drawing/2017/decorative" val="1"/>
              </a:ext>
            </a:extLst>
          </p:cNvPr>
          <p:cNvGrpSpPr/>
          <p:nvPr/>
        </p:nvGrpSpPr>
        <p:grpSpPr>
          <a:xfrm>
            <a:off x="588263" y="1741503"/>
            <a:ext cx="4618306" cy="4255692"/>
            <a:chOff x="588263" y="1741503"/>
            <a:chExt cx="4618306" cy="4255692"/>
          </a:xfrm>
          <a:gradFill flip="none" rotWithShape="1">
            <a:gsLst>
              <a:gs pos="13000">
                <a:schemeClr val="accent1"/>
              </a:gs>
              <a:gs pos="100000">
                <a:schemeClr val="accent3"/>
              </a:gs>
            </a:gsLst>
            <a:lin ang="5400000" scaled="1"/>
            <a:tileRect/>
          </a:gradFill>
        </p:grpSpPr>
        <p:sp>
          <p:nvSpPr>
            <p:cNvPr id="3" name="Freeform 27">
              <a:extLst>
                <a:ext uri="{FF2B5EF4-FFF2-40B4-BE49-F238E27FC236}">
                  <a16:creationId xmlns:a16="http://schemas.microsoft.com/office/drawing/2014/main" id="{A6C781F3-122E-9AE4-8721-2776F6E08826}"/>
                </a:ext>
              </a:extLst>
            </p:cNvPr>
            <p:cNvSpPr/>
            <p:nvPr/>
          </p:nvSpPr>
          <p:spPr bwMode="auto">
            <a:xfrm>
              <a:off x="2267479" y="1741503"/>
              <a:ext cx="1259875" cy="1086099"/>
            </a:xfrm>
            <a:custGeom>
              <a:avLst/>
              <a:gdLst>
                <a:gd name="connsiteX0" fmla="*/ 629937 w 1259875"/>
                <a:gd name="connsiteY0" fmla="*/ 0 h 1086099"/>
                <a:gd name="connsiteX1" fmla="*/ 1259875 w 1259875"/>
                <a:gd name="connsiteY1" fmla="*/ 1086099 h 1086099"/>
                <a:gd name="connsiteX2" fmla="*/ 0 w 1259875"/>
                <a:gd name="connsiteY2" fmla="*/ 1086099 h 1086099"/>
                <a:gd name="connsiteX3" fmla="*/ 629937 w 1259875"/>
                <a:gd name="connsiteY3" fmla="*/ 0 h 1086099"/>
              </a:gdLst>
              <a:ahLst/>
              <a:cxnLst>
                <a:cxn ang="0">
                  <a:pos x="connsiteX0" y="connsiteY0"/>
                </a:cxn>
                <a:cxn ang="0">
                  <a:pos x="connsiteX1" y="connsiteY1"/>
                </a:cxn>
                <a:cxn ang="0">
                  <a:pos x="connsiteX2" y="connsiteY2"/>
                </a:cxn>
                <a:cxn ang="0">
                  <a:pos x="connsiteX3" y="connsiteY3"/>
                </a:cxn>
              </a:cxnLst>
              <a:rect l="l" t="t" r="r" b="b"/>
              <a:pathLst>
                <a:path w="1259875" h="1086099">
                  <a:moveTo>
                    <a:pt x="629937" y="0"/>
                  </a:moveTo>
                  <a:lnTo>
                    <a:pt x="1259875" y="1086099"/>
                  </a:lnTo>
                  <a:lnTo>
                    <a:pt x="0" y="1086099"/>
                  </a:lnTo>
                  <a:lnTo>
                    <a:pt x="629937" y="0"/>
                  </a:lnTo>
                  <a:close/>
                </a:path>
              </a:pathLst>
            </a:custGeom>
            <a:solidFill>
              <a:srgbClr val="C5B4E3"/>
            </a:solidFill>
            <a:ln>
              <a:noFill/>
              <a:headEnd type="none" w="med" len="med"/>
              <a:tailEnd type="none" w="med" len="med"/>
            </a:ln>
            <a:effectLst>
              <a:outerShdw blurRad="343645" dist="295501" dir="2699999" rotWithShape="0">
                <a:scrgbClr r="0" g="0" b="0">
                  <a:alpha val="15816"/>
                </a:sc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324000" rIns="182880" bIns="146304" numCol="1" spcCol="0" rtlCol="0" fromWordArt="0" anchor="ctr" anchorCtr="0" forceAA="0" compatLnSpc="1">
              <a:prstTxWarp prst="textNoShape">
                <a:avLst/>
              </a:prstTxWarp>
              <a:noAutofit/>
            </a:bodyPr>
            <a:lstStyle/>
            <a:p>
              <a:pPr algn="ctr" defTabSz="932472" fontAlgn="base">
                <a:spcBef>
                  <a:spcPct val="0"/>
                </a:spcBef>
                <a:spcAft>
                  <a:spcPct val="0"/>
                </a:spcAft>
              </a:pPr>
              <a:endParaRPr lang="en-US" sz="2800">
                <a:gradFill>
                  <a:gsLst>
                    <a:gs pos="53000">
                      <a:srgbClr val="FFFFFF"/>
                    </a:gs>
                    <a:gs pos="100000">
                      <a:srgbClr val="FFFFFF"/>
                    </a:gs>
                  </a:gsLst>
                  <a:lin ang="5400000" scaled="1"/>
                </a:gradFill>
                <a:latin typeface="Segoe UI Semibold"/>
                <a:cs typeface="Segoe UI" pitchFamily="34" charset="0"/>
              </a:endParaRPr>
            </a:p>
          </p:txBody>
        </p:sp>
        <p:sp>
          <p:nvSpPr>
            <p:cNvPr id="4" name="Freeform 26">
              <a:extLst>
                <a:ext uri="{FF2B5EF4-FFF2-40B4-BE49-F238E27FC236}">
                  <a16:creationId xmlns:a16="http://schemas.microsoft.com/office/drawing/2014/main" id="{FDF7B5BB-B2E2-E3B2-B96E-82AC319D3A32}"/>
                </a:ext>
              </a:extLst>
            </p:cNvPr>
            <p:cNvSpPr/>
            <p:nvPr/>
          </p:nvSpPr>
          <p:spPr bwMode="auto">
            <a:xfrm>
              <a:off x="1692182" y="2913580"/>
              <a:ext cx="2410469" cy="991891"/>
            </a:xfrm>
            <a:custGeom>
              <a:avLst/>
              <a:gdLst>
                <a:gd name="connsiteX0" fmla="*/ 575297 w 2410469"/>
                <a:gd name="connsiteY0" fmla="*/ 0 h 991891"/>
                <a:gd name="connsiteX1" fmla="*/ 1835172 w 2410469"/>
                <a:gd name="connsiteY1" fmla="*/ 0 h 991891"/>
                <a:gd name="connsiteX2" fmla="*/ 2410469 w 2410469"/>
                <a:gd name="connsiteY2" fmla="*/ 991891 h 991891"/>
                <a:gd name="connsiteX3" fmla="*/ 0 w 2410469"/>
                <a:gd name="connsiteY3" fmla="*/ 991891 h 991891"/>
                <a:gd name="connsiteX4" fmla="*/ 575297 w 2410469"/>
                <a:gd name="connsiteY4" fmla="*/ 0 h 9918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469" h="991891">
                  <a:moveTo>
                    <a:pt x="575297" y="0"/>
                  </a:moveTo>
                  <a:lnTo>
                    <a:pt x="1835172" y="0"/>
                  </a:lnTo>
                  <a:lnTo>
                    <a:pt x="2410469" y="991891"/>
                  </a:lnTo>
                  <a:lnTo>
                    <a:pt x="0" y="991891"/>
                  </a:lnTo>
                  <a:lnTo>
                    <a:pt x="575297" y="0"/>
                  </a:lnTo>
                  <a:close/>
                </a:path>
              </a:pathLst>
            </a:custGeom>
            <a:solidFill>
              <a:srgbClr val="8661C5"/>
            </a:solidFill>
            <a:ln>
              <a:noFill/>
              <a:headEnd type="none" w="med" len="med"/>
              <a:tailEnd type="none" w="med" len="med"/>
            </a:ln>
            <a:effectLst>
              <a:outerShdw blurRad="343645" dist="295501" dir="2699999" rotWithShape="0">
                <a:scrgbClr r="0" g="0" b="0">
                  <a:alpha val="15816"/>
                </a:sc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324000" rIns="182880" bIns="146304" numCol="1" spcCol="0" rtlCol="0" fromWordArt="0" anchor="ctr" anchorCtr="0" forceAA="0" compatLnSpc="1">
              <a:prstTxWarp prst="textNoShape">
                <a:avLst/>
              </a:prstTxWarp>
              <a:noAutofit/>
            </a:bodyPr>
            <a:lstStyle/>
            <a:p>
              <a:pPr algn="ctr" defTabSz="932472" fontAlgn="base">
                <a:spcBef>
                  <a:spcPct val="0"/>
                </a:spcBef>
                <a:spcAft>
                  <a:spcPct val="0"/>
                </a:spcAft>
              </a:pPr>
              <a:endParaRPr lang="en-US" sz="2800">
                <a:gradFill>
                  <a:gsLst>
                    <a:gs pos="53000">
                      <a:srgbClr val="FFFFFF"/>
                    </a:gs>
                    <a:gs pos="100000">
                      <a:srgbClr val="FFFFFF"/>
                    </a:gs>
                  </a:gsLst>
                  <a:lin ang="5400000" scaled="1"/>
                </a:gradFill>
                <a:latin typeface="Segoe UI Semibold"/>
                <a:cs typeface="Segoe UI" pitchFamily="34" charset="0"/>
              </a:endParaRPr>
            </a:p>
          </p:txBody>
        </p:sp>
        <p:sp>
          <p:nvSpPr>
            <p:cNvPr id="7" name="Freeform 28">
              <a:extLst>
                <a:ext uri="{FF2B5EF4-FFF2-40B4-BE49-F238E27FC236}">
                  <a16:creationId xmlns:a16="http://schemas.microsoft.com/office/drawing/2014/main" id="{18BC0162-256E-F564-09C2-D90BE6442CEF}"/>
                </a:ext>
              </a:extLst>
            </p:cNvPr>
            <p:cNvSpPr/>
            <p:nvPr/>
          </p:nvSpPr>
          <p:spPr bwMode="auto">
            <a:xfrm>
              <a:off x="1116885" y="3999679"/>
              <a:ext cx="3561062" cy="991891"/>
            </a:xfrm>
            <a:custGeom>
              <a:avLst/>
              <a:gdLst>
                <a:gd name="connsiteX0" fmla="*/ 575297 w 3561062"/>
                <a:gd name="connsiteY0" fmla="*/ 0 h 991891"/>
                <a:gd name="connsiteX1" fmla="*/ 2985766 w 3561062"/>
                <a:gd name="connsiteY1" fmla="*/ 0 h 991891"/>
                <a:gd name="connsiteX2" fmla="*/ 3561062 w 3561062"/>
                <a:gd name="connsiteY2" fmla="*/ 991891 h 991891"/>
                <a:gd name="connsiteX3" fmla="*/ 0 w 3561062"/>
                <a:gd name="connsiteY3" fmla="*/ 991891 h 991891"/>
                <a:gd name="connsiteX4" fmla="*/ 575297 w 3561062"/>
                <a:gd name="connsiteY4" fmla="*/ 0 h 9918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1062" h="991891">
                  <a:moveTo>
                    <a:pt x="575297" y="0"/>
                  </a:moveTo>
                  <a:lnTo>
                    <a:pt x="2985766" y="0"/>
                  </a:lnTo>
                  <a:lnTo>
                    <a:pt x="3561062" y="991891"/>
                  </a:lnTo>
                  <a:lnTo>
                    <a:pt x="0" y="991891"/>
                  </a:lnTo>
                  <a:lnTo>
                    <a:pt x="575297" y="0"/>
                  </a:lnTo>
                  <a:close/>
                </a:path>
              </a:pathLst>
            </a:custGeom>
            <a:solidFill>
              <a:srgbClr val="463668"/>
            </a:solidFill>
            <a:ln>
              <a:noFill/>
              <a:headEnd type="none" w="med" len="med"/>
              <a:tailEnd type="none" w="med" len="med"/>
            </a:ln>
            <a:effectLst>
              <a:outerShdw blurRad="343645" dist="295501" dir="2699999" rotWithShape="0">
                <a:scrgbClr r="0" g="0" b="0">
                  <a:alpha val="15816"/>
                </a:sc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324000" rIns="182880" bIns="146304" numCol="1" spcCol="0" rtlCol="0" fromWordArt="0" anchor="ctr" anchorCtr="0" forceAA="0" compatLnSpc="1">
              <a:prstTxWarp prst="textNoShape">
                <a:avLst/>
              </a:prstTxWarp>
              <a:noAutofit/>
            </a:bodyPr>
            <a:lstStyle/>
            <a:p>
              <a:pPr algn="ctr" defTabSz="932472" fontAlgn="base">
                <a:spcBef>
                  <a:spcPct val="0"/>
                </a:spcBef>
                <a:spcAft>
                  <a:spcPct val="0"/>
                </a:spcAft>
              </a:pPr>
              <a:endParaRPr lang="en-US" sz="2800">
                <a:gradFill>
                  <a:gsLst>
                    <a:gs pos="53000">
                      <a:srgbClr val="FFFFFF"/>
                    </a:gs>
                    <a:gs pos="100000">
                      <a:srgbClr val="FFFFFF"/>
                    </a:gs>
                  </a:gsLst>
                  <a:lin ang="5400000" scaled="1"/>
                </a:gradFill>
                <a:latin typeface="Segoe UI Semibold"/>
                <a:cs typeface="Segoe UI" pitchFamily="34" charset="0"/>
              </a:endParaRPr>
            </a:p>
          </p:txBody>
        </p:sp>
        <p:sp>
          <p:nvSpPr>
            <p:cNvPr id="8" name="Freeform 24">
              <a:extLst>
                <a:ext uri="{FF2B5EF4-FFF2-40B4-BE49-F238E27FC236}">
                  <a16:creationId xmlns:a16="http://schemas.microsoft.com/office/drawing/2014/main" id="{0A0F3C09-C5E6-E29A-8C9A-2CD59298849D}"/>
                </a:ext>
                <a:ext uri="{C183D7F6-B498-43B3-948B-1728B52AA6E4}">
                  <adec:decorative xmlns:adec="http://schemas.microsoft.com/office/drawing/2017/decorative" val="1"/>
                </a:ext>
              </a:extLst>
            </p:cNvPr>
            <p:cNvSpPr/>
            <p:nvPr/>
          </p:nvSpPr>
          <p:spPr bwMode="auto">
            <a:xfrm>
              <a:off x="588263" y="5085778"/>
              <a:ext cx="4618306" cy="911417"/>
            </a:xfrm>
            <a:custGeom>
              <a:avLst/>
              <a:gdLst>
                <a:gd name="connsiteX0" fmla="*/ 528622 w 4618306"/>
                <a:gd name="connsiteY0" fmla="*/ 0 h 911417"/>
                <a:gd name="connsiteX1" fmla="*/ 4089684 w 4618306"/>
                <a:gd name="connsiteY1" fmla="*/ 0 h 911417"/>
                <a:gd name="connsiteX2" fmla="*/ 4618306 w 4618306"/>
                <a:gd name="connsiteY2" fmla="*/ 911417 h 911417"/>
                <a:gd name="connsiteX3" fmla="*/ 0 w 4618306"/>
                <a:gd name="connsiteY3" fmla="*/ 911417 h 911417"/>
                <a:gd name="connsiteX4" fmla="*/ 528622 w 4618306"/>
                <a:gd name="connsiteY4" fmla="*/ 0 h 911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8306" h="911417">
                  <a:moveTo>
                    <a:pt x="528622" y="0"/>
                  </a:moveTo>
                  <a:lnTo>
                    <a:pt x="4089684" y="0"/>
                  </a:lnTo>
                  <a:lnTo>
                    <a:pt x="4618306" y="911417"/>
                  </a:lnTo>
                  <a:lnTo>
                    <a:pt x="0" y="911417"/>
                  </a:lnTo>
                  <a:lnTo>
                    <a:pt x="528622" y="0"/>
                  </a:lnTo>
                  <a:close/>
                </a:path>
              </a:pathLst>
            </a:custGeom>
            <a:solidFill>
              <a:srgbClr val="463668"/>
            </a:solidFill>
            <a:ln>
              <a:noFill/>
              <a:headEnd type="none" w="med" len="med"/>
              <a:tailEnd type="none" w="med" len="med"/>
            </a:ln>
            <a:effectLst>
              <a:outerShdw blurRad="343645" dist="295501" dir="2699999" rotWithShape="0">
                <a:scrgbClr r="0" g="0" b="0">
                  <a:alpha val="15816"/>
                </a:sc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324000" rIns="182880" bIns="146304" numCol="1" spcCol="0" rtlCol="0" fromWordArt="0" anchor="ctr" anchorCtr="0" forceAA="0" compatLnSpc="1">
              <a:prstTxWarp prst="textNoShape">
                <a:avLst/>
              </a:prstTxWarp>
              <a:noAutofit/>
            </a:bodyPr>
            <a:lstStyle/>
            <a:p>
              <a:pPr algn="ctr" defTabSz="932472" fontAlgn="base">
                <a:spcBef>
                  <a:spcPct val="0"/>
                </a:spcBef>
                <a:spcAft>
                  <a:spcPct val="0"/>
                </a:spcAft>
              </a:pPr>
              <a:endParaRPr lang="en-US" sz="2800" err="1">
                <a:gradFill>
                  <a:gsLst>
                    <a:gs pos="53000">
                      <a:srgbClr val="FFFFFF"/>
                    </a:gs>
                    <a:gs pos="100000">
                      <a:srgbClr val="FFFFFF"/>
                    </a:gs>
                  </a:gsLst>
                  <a:lin ang="5400000" scaled="1"/>
                </a:gradFill>
                <a:latin typeface="Segoe UI Semibold"/>
                <a:cs typeface="Segoe UI" pitchFamily="34" charset="0"/>
              </a:endParaRPr>
            </a:p>
          </p:txBody>
        </p:sp>
      </p:grpSp>
    </p:spTree>
    <p:extLst>
      <p:ext uri="{BB962C8B-B14F-4D97-AF65-F5344CB8AC3E}">
        <p14:creationId xmlns:p14="http://schemas.microsoft.com/office/powerpoint/2010/main" val="1815982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fade">
                                      <p:cBhvr>
                                        <p:cTn id="7" dur="500"/>
                                        <p:tgtEl>
                                          <p:spTgt spid="45"/>
                                        </p:tgtEl>
                                      </p:cBhvr>
                                    </p:animEffect>
                                  </p:childTnLst>
                                </p:cTn>
                              </p:par>
                              <p:par>
                                <p:cTn id="8" presetID="42" presetClass="path" presetSubtype="0" decel="100000" fill="hold" grpId="1" nodeType="withEffect">
                                  <p:stCondLst>
                                    <p:cond delay="0"/>
                                  </p:stCondLst>
                                  <p:childTnLst>
                                    <p:animMotion origin="layout" path="M -1.875E-6 2.22222E-6 L 0.01432 -0.00023 " pathEditMode="relative" rAng="0" ptsTypes="AA">
                                      <p:cBhvr>
                                        <p:cTn id="9" dur="750" spd="-100000" fill="hold"/>
                                        <p:tgtEl>
                                          <p:spTgt spid="45"/>
                                        </p:tgtEl>
                                        <p:attrNameLst>
                                          <p:attrName>ppt_x</p:attrName>
                                          <p:attrName>ppt_y</p:attrName>
                                        </p:attrNameLst>
                                      </p:cBhvr>
                                      <p:rCtr x="71600" y="-2300"/>
                                    </p:animMotion>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grpId="0" nodeType="clickEffect">
                                  <p:stCondLst>
                                    <p:cond delay="0"/>
                                  </p:stCondLst>
                                  <p:childTnLst>
                                    <p:set>
                                      <p:cBhvr>
                                        <p:cTn id="13" dur="1" fill="hold">
                                          <p:stCondLst>
                                            <p:cond delay="0"/>
                                          </p:stCondLst>
                                        </p:cTn>
                                        <p:tgtEl>
                                          <p:spTgt spid="46"/>
                                        </p:tgtEl>
                                        <p:attrNameLst>
                                          <p:attrName>style.visibility</p:attrName>
                                        </p:attrNameLst>
                                      </p:cBhvr>
                                      <p:to>
                                        <p:strVal val="visible"/>
                                      </p:to>
                                    </p:set>
                                    <p:animEffect transition="in" filter="fade">
                                      <p:cBhvr>
                                        <p:cTn id="14" dur="500"/>
                                        <p:tgtEl>
                                          <p:spTgt spid="46"/>
                                        </p:tgtEl>
                                      </p:cBhvr>
                                    </p:animEffect>
                                  </p:childTnLst>
                                </p:cTn>
                              </p:par>
                              <p:par>
                                <p:cTn id="15" presetID="42" presetClass="path" presetSubtype="0" decel="100000" fill="hold" grpId="1" nodeType="withEffect">
                                  <p:stCondLst>
                                    <p:cond delay="0"/>
                                  </p:stCondLst>
                                  <p:childTnLst>
                                    <p:animMotion origin="layout" path="M 8.33333E-7 -1.85185E-6 L 0.01432 -0.00023 " pathEditMode="relative" rAng="0" ptsTypes="AA">
                                      <p:cBhvr>
                                        <p:cTn id="16" dur="750" spd="-100000" fill="hold"/>
                                        <p:tgtEl>
                                          <p:spTgt spid="46"/>
                                        </p:tgtEl>
                                        <p:attrNameLst>
                                          <p:attrName>ppt_x</p:attrName>
                                          <p:attrName>ppt_y</p:attrName>
                                        </p:attrNameLst>
                                      </p:cBhvr>
                                      <p:rCtr x="71600" y="-2300"/>
                                    </p:animMotion>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47"/>
                                        </p:tgtEl>
                                        <p:attrNameLst>
                                          <p:attrName>style.visibility</p:attrName>
                                        </p:attrNameLst>
                                      </p:cBhvr>
                                      <p:to>
                                        <p:strVal val="visible"/>
                                      </p:to>
                                    </p:set>
                                    <p:animEffect transition="in" filter="fade">
                                      <p:cBhvr>
                                        <p:cTn id="21" dur="500"/>
                                        <p:tgtEl>
                                          <p:spTgt spid="47"/>
                                        </p:tgtEl>
                                      </p:cBhvr>
                                    </p:animEffect>
                                  </p:childTnLst>
                                </p:cTn>
                              </p:par>
                              <p:par>
                                <p:cTn id="22" presetID="42" presetClass="path" presetSubtype="0" decel="100000" fill="hold" grpId="1" nodeType="withEffect">
                                  <p:stCondLst>
                                    <p:cond delay="0"/>
                                  </p:stCondLst>
                                  <p:childTnLst>
                                    <p:animMotion origin="layout" path="M 2.29167E-6 1.11022E-16 L 0.01432 -0.00023 " pathEditMode="relative" rAng="0" ptsTypes="AA">
                                      <p:cBhvr>
                                        <p:cTn id="23" dur="750" spd="-100000" fill="hold"/>
                                        <p:tgtEl>
                                          <p:spTgt spid="47"/>
                                        </p:tgtEl>
                                        <p:attrNameLst>
                                          <p:attrName>ppt_x</p:attrName>
                                          <p:attrName>ppt_y</p:attrName>
                                        </p:attrNameLst>
                                      </p:cBhvr>
                                      <p:rCtr x="71600" y="-2300"/>
                                    </p:animMotion>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48"/>
                                        </p:tgtEl>
                                        <p:attrNameLst>
                                          <p:attrName>style.visibility</p:attrName>
                                        </p:attrNameLst>
                                      </p:cBhvr>
                                      <p:to>
                                        <p:strVal val="visible"/>
                                      </p:to>
                                    </p:set>
                                    <p:animEffect transition="in" filter="fade">
                                      <p:cBhvr>
                                        <p:cTn id="28" dur="500"/>
                                        <p:tgtEl>
                                          <p:spTgt spid="48"/>
                                        </p:tgtEl>
                                      </p:cBhvr>
                                    </p:animEffect>
                                  </p:childTnLst>
                                </p:cTn>
                              </p:par>
                              <p:par>
                                <p:cTn id="29" presetID="42" presetClass="path" presetSubtype="0" decel="100000" fill="hold" grpId="1" nodeType="withEffect">
                                  <p:stCondLst>
                                    <p:cond delay="0"/>
                                  </p:stCondLst>
                                  <p:childTnLst>
                                    <p:animMotion origin="layout" path="M -4.79167E-6 -4.44444E-6 L 0.01433 -0.00023 " pathEditMode="relative" rAng="0" ptsTypes="AA">
                                      <p:cBhvr>
                                        <p:cTn id="30" dur="750" spd="-100000" fill="hold"/>
                                        <p:tgtEl>
                                          <p:spTgt spid="48"/>
                                        </p:tgtEl>
                                        <p:attrNameLst>
                                          <p:attrName>ppt_x</p:attrName>
                                          <p:attrName>ppt_y</p:attrName>
                                        </p:attrNameLst>
                                      </p:cBhvr>
                                      <p:rCtr x="71600" y="-230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45" grpId="1"/>
      <p:bldP spid="46" grpId="0"/>
      <p:bldP spid="46" grpId="1"/>
      <p:bldP spid="47" grpId="0"/>
      <p:bldP spid="47" grpId="1"/>
      <p:bldP spid="48" grpId="0"/>
      <p:bldP spid="48" grpId="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DD346678-8389-4256-9BC2-E42499808581}"/>
              </a:ext>
            </a:extLst>
          </p:cNvPr>
          <p:cNvSpPr>
            <a:spLocks noGrp="1"/>
          </p:cNvSpPr>
          <p:nvPr>
            <p:ph type="title"/>
          </p:nvPr>
        </p:nvSpPr>
        <p:spPr>
          <a:xfrm>
            <a:off x="393700" y="225425"/>
            <a:ext cx="10515600" cy="1325563"/>
          </a:xfrm>
        </p:spPr>
        <p:txBody>
          <a:bodyPr>
            <a:normAutofit/>
          </a:bodyPr>
          <a:lstStyle/>
          <a:p>
            <a:r>
              <a:rPr lang="en-US" sz="3600">
                <a:solidFill>
                  <a:srgbClr val="463668"/>
                </a:solidFill>
              </a:rPr>
              <a:t>The Standard’s goals at-a-glance</a:t>
            </a:r>
          </a:p>
        </p:txBody>
      </p:sp>
      <p:sp>
        <p:nvSpPr>
          <p:cNvPr id="6" name="Rectangle: Rounded Corners 5">
            <a:extLst>
              <a:ext uri="{FF2B5EF4-FFF2-40B4-BE49-F238E27FC236}">
                <a16:creationId xmlns:a16="http://schemas.microsoft.com/office/drawing/2014/main" id="{82394C5A-EA91-4EB5-CF7C-B5EA2BE85625}"/>
              </a:ext>
              <a:ext uri="{C183D7F6-B498-43B3-948B-1728B52AA6E4}">
                <adec:decorative xmlns:adec="http://schemas.microsoft.com/office/drawing/2017/decorative" val="0"/>
              </a:ext>
            </a:extLst>
          </p:cNvPr>
          <p:cNvSpPr/>
          <p:nvPr/>
        </p:nvSpPr>
        <p:spPr bwMode="auto">
          <a:xfrm>
            <a:off x="495300" y="1601788"/>
            <a:ext cx="2629490" cy="2648250"/>
          </a:xfrm>
          <a:prstGeom prst="roundRect">
            <a:avLst>
              <a:gd name="adj" fmla="val 4911"/>
            </a:avLst>
          </a:prstGeom>
          <a:solidFill>
            <a:schemeClr val="bg1">
              <a:alpha val="53000"/>
            </a:schemeClr>
          </a:solidFill>
          <a:ln w="12700">
            <a:solidFill>
              <a:schemeClr val="bg1"/>
            </a:solidFill>
            <a:headEnd type="none" w="med" len="med"/>
            <a:tailEnd type="none" w="med" len="med"/>
          </a:ln>
          <a:effectLst>
            <a:outerShdw blurRad="343645" dist="295501" dir="2699999" rotWithShape="0">
              <a:scrgbClr r="0" g="0" b="0">
                <a:alpha val="15816"/>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3600" tIns="182880" rIns="144000" bIns="182880" numCol="1" spcCol="0" rtlCol="0" fromWordArt="0" anchor="t" anchorCtr="0" forceAA="0" compatLnSpc="1">
            <a:prstTxWarp prst="textNoShape">
              <a:avLst/>
            </a:prstTxWarp>
            <a:noAutofit/>
          </a:bodyPr>
          <a:lstStyle/>
          <a:p>
            <a:pPr defTabSz="932472" fontAlgn="base">
              <a:spcAft>
                <a:spcPts val="1000"/>
              </a:spcAft>
              <a:defRPr/>
            </a:pPr>
            <a:r>
              <a:rPr lang="en-US" sz="1800">
                <a:solidFill>
                  <a:srgbClr val="463668"/>
                </a:solidFill>
                <a:latin typeface="+mj-lt"/>
                <a:ea typeface="Segoe UI" pitchFamily="34" charset="0"/>
                <a:cs typeface="Segoe UI"/>
              </a:rPr>
              <a:t>Accountability</a:t>
            </a:r>
          </a:p>
          <a:p>
            <a:pPr marL="320040" lvl="0" indent="-320040" defTabSz="932597">
              <a:spcAft>
                <a:spcPts val="800"/>
              </a:spcAft>
              <a:defRPr/>
            </a:pPr>
            <a:r>
              <a:rPr lang="en-US" sz="1200">
                <a:solidFill>
                  <a:srgbClr val="463668"/>
                </a:solidFill>
                <a:latin typeface="+mj-lt"/>
                <a:cs typeface="Segoe UI" panose="020B0502040204020203" pitchFamily="34" charset="0"/>
              </a:rPr>
              <a:t>A1: 	</a:t>
            </a:r>
            <a:r>
              <a:rPr lang="en-US" sz="1200">
                <a:solidFill>
                  <a:srgbClr val="000000"/>
                </a:solidFill>
                <a:latin typeface="Segoe UI" panose="020B0502040204020203" pitchFamily="34" charset="0"/>
                <a:cs typeface="Segoe UI" panose="020B0502040204020203" pitchFamily="34" charset="0"/>
              </a:rPr>
              <a:t>Impact Assessment</a:t>
            </a:r>
          </a:p>
          <a:p>
            <a:pPr marL="320040" lvl="0" indent="-320040" defTabSz="932597">
              <a:spcAft>
                <a:spcPts val="800"/>
              </a:spcAft>
              <a:defRPr/>
            </a:pPr>
            <a:r>
              <a:rPr lang="en-US" sz="1200">
                <a:solidFill>
                  <a:srgbClr val="463668"/>
                </a:solidFill>
                <a:latin typeface="+mj-lt"/>
                <a:cs typeface="Segoe UI" panose="020B0502040204020203" pitchFamily="34" charset="0"/>
              </a:rPr>
              <a:t>A2: 	</a:t>
            </a:r>
            <a:r>
              <a:rPr lang="en-US" sz="1200">
                <a:solidFill>
                  <a:srgbClr val="000000"/>
                </a:solidFill>
                <a:latin typeface="Segoe UI" panose="020B0502040204020203" pitchFamily="34" charset="0"/>
                <a:cs typeface="Segoe UI" panose="020B0502040204020203" pitchFamily="34" charset="0"/>
              </a:rPr>
              <a:t>Oversight of significant adverse impacts</a:t>
            </a:r>
          </a:p>
          <a:p>
            <a:pPr marL="320040" lvl="0" indent="-320040" defTabSz="932597">
              <a:spcAft>
                <a:spcPts val="800"/>
              </a:spcAft>
              <a:defRPr/>
            </a:pPr>
            <a:r>
              <a:rPr lang="en-US" sz="1200">
                <a:solidFill>
                  <a:srgbClr val="463668"/>
                </a:solidFill>
                <a:latin typeface="+mj-lt"/>
                <a:cs typeface="Segoe UI" panose="020B0502040204020203" pitchFamily="34" charset="0"/>
              </a:rPr>
              <a:t>A3: 	</a:t>
            </a:r>
            <a:r>
              <a:rPr lang="en-US" sz="1200">
                <a:solidFill>
                  <a:srgbClr val="000000"/>
                </a:solidFill>
                <a:latin typeface="Segoe UI" panose="020B0502040204020203" pitchFamily="34" charset="0"/>
                <a:cs typeface="Segoe UI" panose="020B0502040204020203" pitchFamily="34" charset="0"/>
              </a:rPr>
              <a:t>Fit for purpose</a:t>
            </a:r>
          </a:p>
          <a:p>
            <a:pPr marL="320040" lvl="0" indent="-320040" defTabSz="932597">
              <a:spcAft>
                <a:spcPts val="800"/>
              </a:spcAft>
              <a:defRPr/>
            </a:pPr>
            <a:r>
              <a:rPr lang="en-US" sz="1200">
                <a:solidFill>
                  <a:srgbClr val="463668"/>
                </a:solidFill>
                <a:latin typeface="+mj-lt"/>
                <a:cs typeface="Segoe UI" panose="020B0502040204020203" pitchFamily="34" charset="0"/>
              </a:rPr>
              <a:t>A4: </a:t>
            </a:r>
            <a:r>
              <a:rPr lang="en-US" sz="1200">
                <a:solidFill>
                  <a:schemeClr val="accent1"/>
                </a:solidFill>
                <a:latin typeface="+mj-lt"/>
                <a:cs typeface="Segoe UI" panose="020B0502040204020203" pitchFamily="34" charset="0"/>
              </a:rPr>
              <a:t>	</a:t>
            </a:r>
            <a:r>
              <a:rPr lang="en-US" sz="1200">
                <a:solidFill>
                  <a:srgbClr val="000000"/>
                </a:solidFill>
                <a:latin typeface="Segoe UI" panose="020B0502040204020203" pitchFamily="34" charset="0"/>
                <a:cs typeface="Segoe UI" panose="020B0502040204020203" pitchFamily="34" charset="0"/>
              </a:rPr>
              <a:t>Data governance and management</a:t>
            </a:r>
          </a:p>
          <a:p>
            <a:pPr marL="320040" lvl="0" indent="-320040" defTabSz="932597">
              <a:spcAft>
                <a:spcPts val="800"/>
              </a:spcAft>
              <a:defRPr/>
            </a:pPr>
            <a:r>
              <a:rPr lang="en-US" sz="1200">
                <a:solidFill>
                  <a:srgbClr val="463668"/>
                </a:solidFill>
                <a:latin typeface="+mj-lt"/>
                <a:cs typeface="Segoe UI" panose="020B0502040204020203" pitchFamily="34" charset="0"/>
              </a:rPr>
              <a:t>A5: </a:t>
            </a:r>
            <a:r>
              <a:rPr lang="en-US" sz="1200">
                <a:solidFill>
                  <a:schemeClr val="accent1"/>
                </a:solidFill>
                <a:latin typeface="+mj-lt"/>
                <a:cs typeface="Segoe UI" panose="020B0502040204020203" pitchFamily="34" charset="0"/>
              </a:rPr>
              <a:t>	</a:t>
            </a:r>
            <a:r>
              <a:rPr lang="en-US" sz="1200">
                <a:solidFill>
                  <a:srgbClr val="000000"/>
                </a:solidFill>
                <a:latin typeface="Segoe UI" panose="020B0502040204020203" pitchFamily="34" charset="0"/>
                <a:cs typeface="Segoe UI" panose="020B0502040204020203" pitchFamily="34" charset="0"/>
              </a:rPr>
              <a:t>Human oversight and control</a:t>
            </a:r>
          </a:p>
        </p:txBody>
      </p:sp>
      <p:sp>
        <p:nvSpPr>
          <p:cNvPr id="8" name="Rectangle: Rounded Corners 7">
            <a:extLst>
              <a:ext uri="{FF2B5EF4-FFF2-40B4-BE49-F238E27FC236}">
                <a16:creationId xmlns:a16="http://schemas.microsoft.com/office/drawing/2014/main" id="{2CD6984C-DD65-FE00-0BAC-2BCDEEFD3443}"/>
              </a:ext>
              <a:ext uri="{C183D7F6-B498-43B3-948B-1728B52AA6E4}">
                <adec:decorative xmlns:adec="http://schemas.microsoft.com/office/drawing/2017/decorative" val="0"/>
              </a:ext>
            </a:extLst>
          </p:cNvPr>
          <p:cNvSpPr/>
          <p:nvPr/>
        </p:nvSpPr>
        <p:spPr bwMode="auto">
          <a:xfrm>
            <a:off x="3352603" y="1601788"/>
            <a:ext cx="2629490" cy="2648250"/>
          </a:xfrm>
          <a:prstGeom prst="roundRect">
            <a:avLst>
              <a:gd name="adj" fmla="val 4911"/>
            </a:avLst>
          </a:prstGeom>
          <a:solidFill>
            <a:schemeClr val="bg1">
              <a:alpha val="53000"/>
            </a:schemeClr>
          </a:solidFill>
          <a:ln w="12700">
            <a:solidFill>
              <a:schemeClr val="bg1"/>
            </a:solidFill>
            <a:headEnd type="none" w="med" len="med"/>
            <a:tailEnd type="none" w="med" len="med"/>
          </a:ln>
          <a:effectLst>
            <a:outerShdw blurRad="343645" dist="295501" dir="2699999" rotWithShape="0">
              <a:scrgbClr r="0" g="0" b="0">
                <a:alpha val="15816"/>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3600" tIns="182880" rIns="144000" bIns="182880" numCol="1" spcCol="0" rtlCol="0" fromWordArt="0" anchor="t" anchorCtr="0" forceAA="0" compatLnSpc="1">
            <a:prstTxWarp prst="textNoShape">
              <a:avLst/>
            </a:prstTxWarp>
            <a:noAutofit/>
          </a:bodyPr>
          <a:lstStyle/>
          <a:p>
            <a:pPr defTabSz="932472" fontAlgn="base">
              <a:spcAft>
                <a:spcPts val="1000"/>
              </a:spcAft>
              <a:defRPr/>
            </a:pPr>
            <a:r>
              <a:rPr lang="en-US" sz="1800">
                <a:solidFill>
                  <a:srgbClr val="463668"/>
                </a:solidFill>
                <a:latin typeface="Segoe UI Semibold" panose="020B0702040204020203" pitchFamily="34" charset="0"/>
                <a:ea typeface="Segoe UI" pitchFamily="34" charset="0"/>
                <a:cs typeface="Segoe UI Semibold" panose="020B0702040204020203" pitchFamily="34" charset="0"/>
              </a:rPr>
              <a:t>Transparency</a:t>
            </a:r>
          </a:p>
          <a:p>
            <a:pPr marL="320040" lvl="0" indent="-320040" defTabSz="932597">
              <a:spcAft>
                <a:spcPts val="800"/>
              </a:spcAft>
              <a:defRPr/>
            </a:pPr>
            <a:r>
              <a:rPr lang="en-US" sz="1200">
                <a:solidFill>
                  <a:srgbClr val="463668"/>
                </a:solidFill>
                <a:latin typeface="+mj-lt"/>
                <a:cs typeface="Segoe UI" panose="020B0502040204020203" pitchFamily="34" charset="0"/>
              </a:rPr>
              <a:t>T1: </a:t>
            </a:r>
            <a:r>
              <a:rPr lang="en-US" sz="1200">
                <a:solidFill>
                  <a:schemeClr val="accent1"/>
                </a:solidFill>
                <a:latin typeface="+mj-lt"/>
                <a:cs typeface="Segoe UI" panose="020B0502040204020203" pitchFamily="34" charset="0"/>
              </a:rPr>
              <a:t>	</a:t>
            </a:r>
            <a:r>
              <a:rPr lang="en-US" sz="1200">
                <a:solidFill>
                  <a:srgbClr val="000000"/>
                </a:solidFill>
                <a:latin typeface="Segoe UI" panose="020B0502040204020203" pitchFamily="34" charset="0"/>
                <a:cs typeface="Segoe UI" panose="020B0502040204020203" pitchFamily="34" charset="0"/>
              </a:rPr>
              <a:t>System intelligibility for decision making</a:t>
            </a:r>
          </a:p>
          <a:p>
            <a:pPr marL="320040" lvl="0" indent="-320040" defTabSz="932597">
              <a:spcAft>
                <a:spcPts val="800"/>
              </a:spcAft>
              <a:defRPr/>
            </a:pPr>
            <a:r>
              <a:rPr lang="en-US" sz="1200">
                <a:solidFill>
                  <a:srgbClr val="463668"/>
                </a:solidFill>
                <a:latin typeface="+mj-lt"/>
                <a:cs typeface="Segoe UI" panose="020B0502040204020203" pitchFamily="34" charset="0"/>
              </a:rPr>
              <a:t>T2: </a:t>
            </a:r>
            <a:r>
              <a:rPr lang="en-US" sz="1200">
                <a:solidFill>
                  <a:srgbClr val="000000"/>
                </a:solidFill>
                <a:latin typeface="Segoe UI" panose="020B0502040204020203" pitchFamily="34" charset="0"/>
                <a:cs typeface="Segoe UI" panose="020B0502040204020203" pitchFamily="34" charset="0"/>
              </a:rPr>
              <a:t>Communication to stakeholders </a:t>
            </a:r>
          </a:p>
          <a:p>
            <a:pPr marL="320040" lvl="0" indent="-320040" defTabSz="932597">
              <a:spcAft>
                <a:spcPts val="800"/>
              </a:spcAft>
              <a:defRPr/>
            </a:pPr>
            <a:r>
              <a:rPr lang="en-US" sz="1200">
                <a:solidFill>
                  <a:srgbClr val="463668"/>
                </a:solidFill>
                <a:latin typeface="+mj-lt"/>
                <a:cs typeface="Segoe UI" panose="020B0502040204020203" pitchFamily="34" charset="0"/>
              </a:rPr>
              <a:t>T3: </a:t>
            </a:r>
            <a:r>
              <a:rPr lang="en-US" sz="1200">
                <a:solidFill>
                  <a:srgbClr val="000000"/>
                </a:solidFill>
                <a:latin typeface="Segoe UI" panose="020B0502040204020203" pitchFamily="34" charset="0"/>
                <a:cs typeface="Segoe UI" panose="020B0502040204020203" pitchFamily="34" charset="0"/>
              </a:rPr>
              <a:t>Disclosure of AI interaction</a:t>
            </a:r>
          </a:p>
        </p:txBody>
      </p:sp>
      <p:sp>
        <p:nvSpPr>
          <p:cNvPr id="9" name="Rectangle: Rounded Corners 8">
            <a:extLst>
              <a:ext uri="{FF2B5EF4-FFF2-40B4-BE49-F238E27FC236}">
                <a16:creationId xmlns:a16="http://schemas.microsoft.com/office/drawing/2014/main" id="{A754D6FB-CE90-45CE-100C-447490121C88}"/>
              </a:ext>
              <a:ext uri="{C183D7F6-B498-43B3-948B-1728B52AA6E4}">
                <adec:decorative xmlns:adec="http://schemas.microsoft.com/office/drawing/2017/decorative" val="0"/>
              </a:ext>
            </a:extLst>
          </p:cNvPr>
          <p:cNvSpPr/>
          <p:nvPr/>
        </p:nvSpPr>
        <p:spPr bwMode="auto">
          <a:xfrm>
            <a:off x="6209907" y="1601788"/>
            <a:ext cx="2629490" cy="2648250"/>
          </a:xfrm>
          <a:prstGeom prst="roundRect">
            <a:avLst>
              <a:gd name="adj" fmla="val 4911"/>
            </a:avLst>
          </a:prstGeom>
          <a:solidFill>
            <a:schemeClr val="bg1">
              <a:alpha val="53000"/>
            </a:schemeClr>
          </a:solidFill>
          <a:ln w="12700">
            <a:solidFill>
              <a:schemeClr val="bg1"/>
            </a:solidFill>
            <a:headEnd type="none" w="med" len="med"/>
            <a:tailEnd type="none" w="med" len="med"/>
          </a:ln>
          <a:effectLst>
            <a:outerShdw blurRad="343645" dist="295501" dir="2699999" rotWithShape="0">
              <a:scrgbClr r="0" g="0" b="0">
                <a:alpha val="15816"/>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3600" tIns="182880" rIns="144000" bIns="182880" numCol="1" spcCol="0" rtlCol="0" fromWordArt="0" anchor="t" anchorCtr="0" forceAA="0" compatLnSpc="1">
            <a:prstTxWarp prst="textNoShape">
              <a:avLst/>
            </a:prstTxWarp>
            <a:noAutofit/>
          </a:bodyPr>
          <a:lstStyle/>
          <a:p>
            <a:pPr defTabSz="932472" fontAlgn="base">
              <a:spcAft>
                <a:spcPts val="1000"/>
              </a:spcAft>
              <a:defRPr/>
            </a:pPr>
            <a:r>
              <a:rPr lang="en-US" sz="1800">
                <a:solidFill>
                  <a:srgbClr val="463668"/>
                </a:solidFill>
                <a:latin typeface="+mj-lt"/>
                <a:ea typeface="Segoe UI" pitchFamily="34" charset="0"/>
                <a:cs typeface="Segoe UI"/>
              </a:rPr>
              <a:t>Fairness</a:t>
            </a:r>
          </a:p>
          <a:p>
            <a:pPr marL="320040" indent="-320040" defTabSz="932597">
              <a:spcAft>
                <a:spcPts val="800"/>
              </a:spcAft>
              <a:defRPr/>
            </a:pPr>
            <a:r>
              <a:rPr lang="en-US" sz="1200">
                <a:solidFill>
                  <a:srgbClr val="463668"/>
                </a:solidFill>
                <a:latin typeface="+mj-lt"/>
                <a:cs typeface="Segoe UI" panose="020B0502040204020203" pitchFamily="34" charset="0"/>
              </a:rPr>
              <a:t>F1: 	</a:t>
            </a:r>
            <a:r>
              <a:rPr lang="en-US" sz="1200">
                <a:solidFill>
                  <a:srgbClr val="000000"/>
                </a:solidFill>
                <a:latin typeface="Segoe UI" panose="020B0502040204020203" pitchFamily="34" charset="0"/>
                <a:cs typeface="Segoe UI" panose="020B0502040204020203" pitchFamily="34" charset="0"/>
              </a:rPr>
              <a:t>Quality of service</a:t>
            </a:r>
          </a:p>
          <a:p>
            <a:pPr marL="320040" indent="-320040" defTabSz="932597">
              <a:spcAft>
                <a:spcPts val="800"/>
              </a:spcAft>
              <a:defRPr/>
            </a:pPr>
            <a:r>
              <a:rPr lang="en-US" sz="1200">
                <a:solidFill>
                  <a:srgbClr val="463668"/>
                </a:solidFill>
                <a:latin typeface="+mj-lt"/>
                <a:cs typeface="Segoe UI" panose="020B0502040204020203" pitchFamily="34" charset="0"/>
              </a:rPr>
              <a:t>F2: </a:t>
            </a:r>
            <a:r>
              <a:rPr lang="en-US" sz="1200">
                <a:solidFill>
                  <a:schemeClr val="accent1"/>
                </a:solidFill>
                <a:latin typeface="+mj-lt"/>
                <a:cs typeface="Segoe UI" panose="020B0502040204020203" pitchFamily="34" charset="0"/>
              </a:rPr>
              <a:t>	</a:t>
            </a:r>
            <a:r>
              <a:rPr lang="en-US" sz="1200">
                <a:solidFill>
                  <a:srgbClr val="000000"/>
                </a:solidFill>
                <a:latin typeface="Segoe UI" panose="020B0502040204020203" pitchFamily="34" charset="0"/>
                <a:cs typeface="Segoe UI" panose="020B0502040204020203" pitchFamily="34" charset="0"/>
              </a:rPr>
              <a:t>Allocation of resources and opportunities</a:t>
            </a:r>
          </a:p>
          <a:p>
            <a:pPr marL="320040" indent="-320040" defTabSz="932597">
              <a:spcAft>
                <a:spcPts val="800"/>
              </a:spcAft>
              <a:defRPr/>
            </a:pPr>
            <a:r>
              <a:rPr lang="en-US" sz="1200">
                <a:solidFill>
                  <a:srgbClr val="463668"/>
                </a:solidFill>
                <a:latin typeface="+mj-lt"/>
                <a:cs typeface="Segoe UI" panose="020B0502040204020203" pitchFamily="34" charset="0"/>
              </a:rPr>
              <a:t>F3: </a:t>
            </a:r>
            <a:r>
              <a:rPr lang="en-US" sz="1200">
                <a:solidFill>
                  <a:schemeClr val="accent1"/>
                </a:solidFill>
                <a:latin typeface="+mj-lt"/>
                <a:cs typeface="Segoe UI" panose="020B0502040204020203" pitchFamily="34" charset="0"/>
              </a:rPr>
              <a:t>	</a:t>
            </a:r>
            <a:r>
              <a:rPr lang="en-US" sz="1200">
                <a:solidFill>
                  <a:srgbClr val="000000"/>
                </a:solidFill>
                <a:latin typeface="Segoe UI" panose="020B0502040204020203" pitchFamily="34" charset="0"/>
                <a:cs typeface="Segoe UI" panose="020B0502040204020203" pitchFamily="34" charset="0"/>
              </a:rPr>
              <a:t>Minimization of stereotyping, demeaning, and erasing outputs</a:t>
            </a:r>
          </a:p>
        </p:txBody>
      </p:sp>
      <p:sp>
        <p:nvSpPr>
          <p:cNvPr id="11" name="Rectangle: Rounded Corners 10">
            <a:extLst>
              <a:ext uri="{FF2B5EF4-FFF2-40B4-BE49-F238E27FC236}">
                <a16:creationId xmlns:a16="http://schemas.microsoft.com/office/drawing/2014/main" id="{B0593FBB-AD8E-5CF5-0DC4-5130997E6E7B}"/>
              </a:ext>
              <a:ext uri="{C183D7F6-B498-43B3-948B-1728B52AA6E4}">
                <adec:decorative xmlns:adec="http://schemas.microsoft.com/office/drawing/2017/decorative" val="0"/>
              </a:ext>
            </a:extLst>
          </p:cNvPr>
          <p:cNvSpPr/>
          <p:nvPr/>
        </p:nvSpPr>
        <p:spPr bwMode="auto">
          <a:xfrm>
            <a:off x="9067210" y="1601788"/>
            <a:ext cx="2629490" cy="2648250"/>
          </a:xfrm>
          <a:prstGeom prst="roundRect">
            <a:avLst>
              <a:gd name="adj" fmla="val 4911"/>
            </a:avLst>
          </a:prstGeom>
          <a:solidFill>
            <a:schemeClr val="bg1">
              <a:alpha val="53000"/>
            </a:schemeClr>
          </a:solidFill>
          <a:ln w="12700">
            <a:solidFill>
              <a:schemeClr val="bg1"/>
            </a:solidFill>
            <a:headEnd type="none" w="med" len="med"/>
            <a:tailEnd type="none" w="med" len="med"/>
          </a:ln>
          <a:effectLst>
            <a:outerShdw blurRad="343645" dist="295501" dir="2699999" rotWithShape="0">
              <a:scrgbClr r="0" g="0" b="0">
                <a:alpha val="15816"/>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3600" tIns="182880" rIns="144000" bIns="182880" numCol="1" spcCol="0" rtlCol="0" fromWordArt="0" anchor="t" anchorCtr="0" forceAA="0" compatLnSpc="1">
            <a:prstTxWarp prst="textNoShape">
              <a:avLst/>
            </a:prstTxWarp>
            <a:noAutofit/>
          </a:bodyPr>
          <a:lstStyle/>
          <a:p>
            <a:pPr defTabSz="932472" fontAlgn="base">
              <a:spcAft>
                <a:spcPts val="1000"/>
              </a:spcAft>
              <a:defRPr/>
            </a:pPr>
            <a:r>
              <a:rPr lang="en-US" sz="1800">
                <a:solidFill>
                  <a:srgbClr val="463668"/>
                </a:solidFill>
                <a:latin typeface="+mj-lt"/>
                <a:ea typeface="Segoe UI" pitchFamily="34" charset="0"/>
                <a:cs typeface="Segoe UI"/>
              </a:rPr>
              <a:t>Reliability &amp; Safety</a:t>
            </a:r>
          </a:p>
          <a:p>
            <a:pPr marL="411480" lvl="0" indent="-411480" defTabSz="932597">
              <a:spcAft>
                <a:spcPts val="800"/>
              </a:spcAft>
              <a:defRPr/>
            </a:pPr>
            <a:r>
              <a:rPr lang="en-US" sz="1200">
                <a:solidFill>
                  <a:srgbClr val="463668"/>
                </a:solidFill>
                <a:latin typeface="+mj-lt"/>
                <a:cs typeface="Segoe UI" panose="020B0502040204020203" pitchFamily="34" charset="0"/>
              </a:rPr>
              <a:t>RS1: 	</a:t>
            </a:r>
            <a:r>
              <a:rPr lang="en-US" sz="1200">
                <a:solidFill>
                  <a:srgbClr val="000000"/>
                </a:solidFill>
                <a:latin typeface="Segoe UI" panose="020B0502040204020203" pitchFamily="34" charset="0"/>
                <a:cs typeface="Segoe UI" panose="020B0502040204020203" pitchFamily="34" charset="0"/>
              </a:rPr>
              <a:t>Reliability and safety guidance</a:t>
            </a:r>
          </a:p>
          <a:p>
            <a:pPr marL="411480" lvl="0" indent="-411480" defTabSz="932597">
              <a:spcAft>
                <a:spcPts val="800"/>
              </a:spcAft>
              <a:defRPr/>
            </a:pPr>
            <a:r>
              <a:rPr lang="en-US" sz="1200">
                <a:solidFill>
                  <a:srgbClr val="463668"/>
                </a:solidFill>
                <a:latin typeface="+mj-lt"/>
                <a:cs typeface="Segoe UI" panose="020B0502040204020203" pitchFamily="34" charset="0"/>
              </a:rPr>
              <a:t>RS2: 	</a:t>
            </a:r>
            <a:r>
              <a:rPr lang="en-US" sz="1200">
                <a:solidFill>
                  <a:srgbClr val="000000"/>
                </a:solidFill>
                <a:latin typeface="Segoe UI" panose="020B0502040204020203" pitchFamily="34" charset="0"/>
                <a:cs typeface="Segoe UI" panose="020B0502040204020203" pitchFamily="34" charset="0"/>
              </a:rPr>
              <a:t>Failures and remediations</a:t>
            </a:r>
          </a:p>
          <a:p>
            <a:pPr marL="411480" lvl="0" indent="-411480" defTabSz="932597">
              <a:spcAft>
                <a:spcPts val="800"/>
              </a:spcAft>
              <a:defRPr/>
            </a:pPr>
            <a:r>
              <a:rPr lang="en-US" sz="1200">
                <a:solidFill>
                  <a:srgbClr val="463668"/>
                </a:solidFill>
                <a:latin typeface="+mj-lt"/>
                <a:cs typeface="Segoe UI" panose="020B0502040204020203" pitchFamily="34" charset="0"/>
              </a:rPr>
              <a:t>RS3: </a:t>
            </a:r>
            <a:r>
              <a:rPr lang="en-US" sz="1200">
                <a:solidFill>
                  <a:schemeClr val="accent1"/>
                </a:solidFill>
                <a:latin typeface="+mj-lt"/>
                <a:cs typeface="Segoe UI" panose="020B0502040204020203" pitchFamily="34" charset="0"/>
              </a:rPr>
              <a:t>	</a:t>
            </a:r>
            <a:r>
              <a:rPr lang="en-US" sz="1200">
                <a:solidFill>
                  <a:srgbClr val="000000"/>
                </a:solidFill>
                <a:latin typeface="Segoe UI" panose="020B0502040204020203" pitchFamily="34" charset="0"/>
                <a:cs typeface="Segoe UI" panose="020B0502040204020203" pitchFamily="34" charset="0"/>
              </a:rPr>
              <a:t>Ongoing monitoring, feedback, and evaluation</a:t>
            </a:r>
          </a:p>
        </p:txBody>
      </p:sp>
      <p:sp>
        <p:nvSpPr>
          <p:cNvPr id="13" name="Rectangle: Rounded Corners 12">
            <a:extLst>
              <a:ext uri="{FF2B5EF4-FFF2-40B4-BE49-F238E27FC236}">
                <a16:creationId xmlns:a16="http://schemas.microsoft.com/office/drawing/2014/main" id="{04AC41AE-E3E5-A6E5-9201-2C4178315E28}"/>
              </a:ext>
              <a:ext uri="{C183D7F6-B498-43B3-948B-1728B52AA6E4}">
                <adec:decorative xmlns:adec="http://schemas.microsoft.com/office/drawing/2017/decorative" val="0"/>
              </a:ext>
            </a:extLst>
          </p:cNvPr>
          <p:cNvSpPr/>
          <p:nvPr/>
        </p:nvSpPr>
        <p:spPr bwMode="auto">
          <a:xfrm>
            <a:off x="495300" y="4465244"/>
            <a:ext cx="5454973" cy="1666825"/>
          </a:xfrm>
          <a:prstGeom prst="roundRect">
            <a:avLst>
              <a:gd name="adj" fmla="val 7619"/>
            </a:avLst>
          </a:prstGeom>
          <a:solidFill>
            <a:schemeClr val="bg1">
              <a:alpha val="53000"/>
            </a:schemeClr>
          </a:solidFill>
          <a:ln w="12700">
            <a:solidFill>
              <a:schemeClr val="bg1"/>
            </a:solidFill>
            <a:headEnd type="none" w="med" len="med"/>
            <a:tailEnd type="none" w="med" len="med"/>
          </a:ln>
          <a:effectLst>
            <a:outerShdw blurRad="343645" dist="295501" dir="2699999" rotWithShape="0">
              <a:scrgbClr r="0" g="0" b="0">
                <a:alpha val="15816"/>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3600" tIns="182880" rIns="144000" bIns="182880" numCol="1" spcCol="0" rtlCol="0" fromWordArt="0" anchor="t" anchorCtr="0" forceAA="0" compatLnSpc="1">
            <a:prstTxWarp prst="textNoShape">
              <a:avLst/>
            </a:prstTxWarp>
            <a:noAutofit/>
          </a:bodyPr>
          <a:lstStyle/>
          <a:p>
            <a:pPr defTabSz="932472" fontAlgn="base">
              <a:spcAft>
                <a:spcPts val="1000"/>
              </a:spcAft>
              <a:defRPr/>
            </a:pPr>
            <a:r>
              <a:rPr lang="en-US" sz="1800">
                <a:solidFill>
                  <a:srgbClr val="463668"/>
                </a:solidFill>
                <a:latin typeface="+mj-lt"/>
                <a:ea typeface="Segoe UI" pitchFamily="34" charset="0"/>
                <a:cs typeface="Segoe UI"/>
              </a:rPr>
              <a:t>Privacy &amp; Security</a:t>
            </a:r>
          </a:p>
          <a:p>
            <a:pPr marL="400050" indent="-400050" defTabSz="932597">
              <a:spcAft>
                <a:spcPts val="800"/>
              </a:spcAft>
              <a:defRPr/>
            </a:pPr>
            <a:r>
              <a:rPr lang="en-US" sz="1200">
                <a:solidFill>
                  <a:srgbClr val="463668"/>
                </a:solidFill>
                <a:latin typeface="+mj-lt"/>
                <a:cs typeface="Segoe UI" panose="020B0502040204020203" pitchFamily="34" charset="0"/>
              </a:rPr>
              <a:t>PS1: 	</a:t>
            </a:r>
            <a:r>
              <a:rPr lang="en-US" sz="1200">
                <a:solidFill>
                  <a:srgbClr val="000000"/>
                </a:solidFill>
                <a:latin typeface="Segoe UI" panose="020B0502040204020203" pitchFamily="34" charset="0"/>
                <a:cs typeface="Segoe UI" panose="020B0502040204020203" pitchFamily="34" charset="0"/>
              </a:rPr>
              <a:t>Privacy Standard compliance</a:t>
            </a:r>
          </a:p>
          <a:p>
            <a:pPr marL="400050" indent="-400050" defTabSz="932597">
              <a:spcAft>
                <a:spcPts val="800"/>
              </a:spcAft>
              <a:defRPr/>
            </a:pPr>
            <a:r>
              <a:rPr lang="en-US" sz="1200">
                <a:solidFill>
                  <a:srgbClr val="463668"/>
                </a:solidFill>
                <a:latin typeface="+mj-lt"/>
                <a:cs typeface="Segoe UI" panose="020B0502040204020203" pitchFamily="34" charset="0"/>
              </a:rPr>
              <a:t>PS2: 	</a:t>
            </a:r>
            <a:r>
              <a:rPr lang="en-US" sz="1200">
                <a:solidFill>
                  <a:srgbClr val="000000"/>
                </a:solidFill>
                <a:latin typeface="Segoe UI" panose="020B0502040204020203" pitchFamily="34" charset="0"/>
                <a:cs typeface="Segoe UI" panose="020B0502040204020203" pitchFamily="34" charset="0"/>
              </a:rPr>
              <a:t>Security Policy compliance</a:t>
            </a:r>
          </a:p>
          <a:p>
            <a:pPr lvl="0" defTabSz="932597">
              <a:spcAft>
                <a:spcPts val="800"/>
              </a:spcAft>
              <a:defRPr/>
            </a:pPr>
            <a:endParaRPr lang="en-US" sz="1300">
              <a:solidFill>
                <a:schemeClr val="tx1"/>
              </a:solidFill>
              <a:ea typeface="Segoe UI" pitchFamily="34" charset="0"/>
              <a:cs typeface="Segoe UI" pitchFamily="34" charset="0"/>
            </a:endParaRPr>
          </a:p>
        </p:txBody>
      </p:sp>
      <p:sp>
        <p:nvSpPr>
          <p:cNvPr id="17" name="Rectangle: Rounded Corners 16">
            <a:extLst>
              <a:ext uri="{FF2B5EF4-FFF2-40B4-BE49-F238E27FC236}">
                <a16:creationId xmlns:a16="http://schemas.microsoft.com/office/drawing/2014/main" id="{5B1651D1-0B95-EEEA-571E-E4E5353C4731}"/>
              </a:ext>
              <a:ext uri="{C183D7F6-B498-43B3-948B-1728B52AA6E4}">
                <adec:decorative xmlns:adec="http://schemas.microsoft.com/office/drawing/2017/decorative" val="0"/>
              </a:ext>
            </a:extLst>
          </p:cNvPr>
          <p:cNvSpPr/>
          <p:nvPr/>
        </p:nvSpPr>
        <p:spPr bwMode="auto">
          <a:xfrm>
            <a:off x="6241726" y="4465244"/>
            <a:ext cx="5454973" cy="1666825"/>
          </a:xfrm>
          <a:prstGeom prst="roundRect">
            <a:avLst>
              <a:gd name="adj" fmla="val 7619"/>
            </a:avLst>
          </a:prstGeom>
          <a:solidFill>
            <a:schemeClr val="bg1">
              <a:alpha val="53000"/>
            </a:schemeClr>
          </a:solidFill>
          <a:ln w="12700">
            <a:solidFill>
              <a:schemeClr val="bg1"/>
            </a:solidFill>
            <a:headEnd type="none" w="med" len="med"/>
            <a:tailEnd type="none" w="med" len="med"/>
          </a:ln>
          <a:effectLst>
            <a:outerShdw blurRad="343645" dist="295501" dir="2699999" rotWithShape="0">
              <a:scrgbClr r="0" g="0" b="0">
                <a:alpha val="15816"/>
              </a:sc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3600" tIns="182880" rIns="144000" bIns="182880" numCol="1" spcCol="0" rtlCol="0" fromWordArt="0" anchor="t" anchorCtr="0" forceAA="0" compatLnSpc="1">
            <a:prstTxWarp prst="textNoShape">
              <a:avLst/>
            </a:prstTxWarp>
            <a:noAutofit/>
          </a:bodyPr>
          <a:lstStyle/>
          <a:p>
            <a:pPr defTabSz="932472" fontAlgn="base">
              <a:spcAft>
                <a:spcPts val="1000"/>
              </a:spcAft>
              <a:defRPr/>
            </a:pPr>
            <a:r>
              <a:rPr lang="en-US" sz="1800">
                <a:solidFill>
                  <a:srgbClr val="463668"/>
                </a:solidFill>
                <a:latin typeface="+mj-lt"/>
                <a:ea typeface="Segoe UI" pitchFamily="34" charset="0"/>
                <a:cs typeface="Segoe UI"/>
              </a:rPr>
              <a:t>Inclusiveness</a:t>
            </a:r>
          </a:p>
          <a:p>
            <a:pPr lvl="0" defTabSz="932597">
              <a:spcAft>
                <a:spcPts val="800"/>
              </a:spcAft>
              <a:defRPr/>
            </a:pPr>
            <a:r>
              <a:rPr lang="en-US" sz="1200">
                <a:solidFill>
                  <a:srgbClr val="463668"/>
                </a:solidFill>
                <a:latin typeface="+mj-lt"/>
                <a:cs typeface="Segoe UI" panose="020B0502040204020203" pitchFamily="34" charset="0"/>
              </a:rPr>
              <a:t>I1: </a:t>
            </a:r>
            <a:r>
              <a:rPr lang="en-US" sz="1200">
                <a:solidFill>
                  <a:srgbClr val="000000"/>
                </a:solidFill>
                <a:latin typeface="Segoe UI" panose="020B0502040204020203" pitchFamily="34" charset="0"/>
                <a:cs typeface="Segoe UI" panose="020B0502040204020203" pitchFamily="34" charset="0"/>
              </a:rPr>
              <a:t>Accessibility Standards compliance</a:t>
            </a:r>
          </a:p>
        </p:txBody>
      </p:sp>
    </p:spTree>
    <p:extLst>
      <p:ext uri="{BB962C8B-B14F-4D97-AF65-F5344CB8AC3E}">
        <p14:creationId xmlns:p14="http://schemas.microsoft.com/office/powerpoint/2010/main" val="1043734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itle 24">
            <a:extLst>
              <a:ext uri="{FF2B5EF4-FFF2-40B4-BE49-F238E27FC236}">
                <a16:creationId xmlns:a16="http://schemas.microsoft.com/office/drawing/2014/main" id="{35E33F3B-BB72-D363-FA86-4B112593AC2A}"/>
              </a:ext>
            </a:extLst>
          </p:cNvPr>
          <p:cNvSpPr>
            <a:spLocks noGrp="1"/>
          </p:cNvSpPr>
          <p:nvPr>
            <p:ph type="title"/>
          </p:nvPr>
        </p:nvSpPr>
        <p:spPr>
          <a:xfrm>
            <a:off x="381000" y="894947"/>
            <a:ext cx="5334000" cy="716821"/>
          </a:xfrm>
        </p:spPr>
        <p:txBody>
          <a:bodyPr>
            <a:normAutofit/>
          </a:bodyPr>
          <a:lstStyle/>
          <a:p>
            <a:r>
              <a:rPr lang="en-US" sz="3600">
                <a:solidFill>
                  <a:srgbClr val="463668"/>
                </a:solidFill>
              </a:rPr>
              <a:t>Impact Assessment</a:t>
            </a:r>
          </a:p>
        </p:txBody>
      </p:sp>
      <p:sp>
        <p:nvSpPr>
          <p:cNvPr id="10" name="Text Placeholder 9">
            <a:extLst>
              <a:ext uri="{FF2B5EF4-FFF2-40B4-BE49-F238E27FC236}">
                <a16:creationId xmlns:a16="http://schemas.microsoft.com/office/drawing/2014/main" id="{48EB24D2-2E8D-3C72-B59D-13A3685569F2}"/>
              </a:ext>
            </a:extLst>
          </p:cNvPr>
          <p:cNvSpPr>
            <a:spLocks noGrp="1"/>
          </p:cNvSpPr>
          <p:nvPr>
            <p:ph idx="1"/>
          </p:nvPr>
        </p:nvSpPr>
        <p:spPr>
          <a:xfrm>
            <a:off x="406400" y="616679"/>
            <a:ext cx="1101587" cy="547779"/>
          </a:xfrm>
        </p:spPr>
        <p:txBody>
          <a:bodyPr>
            <a:normAutofit/>
          </a:bodyPr>
          <a:lstStyle/>
          <a:p>
            <a:pPr marL="0" indent="0">
              <a:buNone/>
            </a:pPr>
            <a:r>
              <a:rPr lang="en-US" sz="2000">
                <a:latin typeface="Segoe UI Semibold" panose="020B0702040204020203" pitchFamily="34" charset="0"/>
                <a:cs typeface="Segoe UI Semibold" panose="020B0702040204020203" pitchFamily="34" charset="0"/>
              </a:rPr>
              <a:t>Tools</a:t>
            </a:r>
          </a:p>
        </p:txBody>
      </p:sp>
      <p:sp>
        <p:nvSpPr>
          <p:cNvPr id="4" name="TextBox 3">
            <a:extLst>
              <a:ext uri="{FF2B5EF4-FFF2-40B4-BE49-F238E27FC236}">
                <a16:creationId xmlns:a16="http://schemas.microsoft.com/office/drawing/2014/main" id="{98402D46-B86F-951A-8A1E-288CC73E6A4F}"/>
              </a:ext>
            </a:extLst>
          </p:cNvPr>
          <p:cNvSpPr txBox="1"/>
          <p:nvPr/>
        </p:nvSpPr>
        <p:spPr>
          <a:xfrm>
            <a:off x="508000" y="1768136"/>
            <a:ext cx="5588000" cy="2664091"/>
          </a:xfrm>
          <a:prstGeom prst="rect">
            <a:avLst/>
          </a:prstGeom>
        </p:spPr>
        <p:txBody>
          <a:bodyPr vert="horz" wrap="square" lIns="0" tIns="46623" rIns="93247" bIns="46623" rtlCol="0">
            <a:spAutoFit/>
          </a:bodyPr>
          <a:lstStyle>
            <a:defPPr>
              <a:defRPr lang="en-US"/>
            </a:defPPr>
            <a:lvl1pPr indent="0" defTabSz="932597">
              <a:lnSpc>
                <a:spcPct val="90000"/>
              </a:lnSpc>
              <a:spcBef>
                <a:spcPts val="1020"/>
              </a:spcBef>
              <a:buFont typeface="Arial" panose="020B0604020202020204" pitchFamily="34" charset="0"/>
              <a:buNone/>
              <a:defRPr kumimoji="0" sz="1600" b="0" i="0" u="none" strike="noStrike" cap="none" spc="0" normalizeH="0" baseline="0">
                <a:ln w="3175">
                  <a:noFill/>
                </a:ln>
                <a:solidFill>
                  <a:schemeClr val="accent1"/>
                </a:solidFill>
                <a:effectLst/>
                <a:uLnTx/>
                <a:uFillTx/>
                <a:latin typeface="+mj-lt"/>
                <a:cs typeface="Segoe UI Semibold" panose="020B0702040204020203" pitchFamily="34" charset="0"/>
              </a:defRPr>
            </a:lvl1pPr>
            <a:lvl2pPr marL="0" lvl="1" indent="0" defTabSz="932597">
              <a:lnSpc>
                <a:spcPct val="90000"/>
              </a:lnSpc>
              <a:spcBef>
                <a:spcPts val="510"/>
              </a:spcBef>
              <a:spcAft>
                <a:spcPts val="612"/>
              </a:spcAft>
              <a:buFont typeface="Arial" panose="020B0604020202020204" pitchFamily="34" charset="0"/>
              <a:buNone/>
              <a:defRPr sz="1400">
                <a:solidFill>
                  <a:srgbClr val="2C292A"/>
                </a:solidFill>
                <a:latin typeface="Segoe UI" panose="020B0502040204020203" pitchFamily="34" charset="0"/>
                <a:cs typeface="Segoe UI" panose="020B0502040204020203" pitchFamily="34" charset="0"/>
              </a:defRPr>
            </a:lvl2pPr>
            <a:lvl3pPr marL="457200" indent="0" defTabSz="914400">
              <a:lnSpc>
                <a:spcPct val="90000"/>
              </a:lnSpc>
              <a:spcBef>
                <a:spcPts val="500"/>
              </a:spcBef>
              <a:buFont typeface="Arial" panose="020B0604020202020204" pitchFamily="34" charset="0"/>
              <a:buNone/>
              <a:defRPr sz="1800">
                <a:solidFill>
                  <a:schemeClr val="bg1"/>
                </a:solidFill>
                <a:latin typeface="Segoe UI" panose="020B0502040204020203" pitchFamily="34" charset="0"/>
                <a:cs typeface="Segoe UI" panose="020B0502040204020203" pitchFamily="34" charset="0"/>
              </a:defRPr>
            </a:lvl3pPr>
            <a:lvl4pPr marL="914400" indent="0" defTabSz="914400">
              <a:lnSpc>
                <a:spcPct val="90000"/>
              </a:lnSpc>
              <a:spcBef>
                <a:spcPts val="500"/>
              </a:spcBef>
              <a:buFont typeface="Arial" panose="020B0604020202020204" pitchFamily="34" charset="0"/>
              <a:buNone/>
              <a:defRPr sz="1800">
                <a:solidFill>
                  <a:schemeClr val="bg1"/>
                </a:solidFill>
                <a:latin typeface="Segoe UI" panose="020B0502040204020203" pitchFamily="34" charset="0"/>
                <a:cs typeface="Segoe UI" panose="020B0502040204020203" pitchFamily="34" charset="0"/>
              </a:defRPr>
            </a:lvl4pPr>
            <a:lvl5pPr marL="1371600" indent="0" defTabSz="914400">
              <a:lnSpc>
                <a:spcPct val="90000"/>
              </a:lnSpc>
              <a:spcBef>
                <a:spcPts val="500"/>
              </a:spcBef>
              <a:buFont typeface="Arial" panose="020B0604020202020204" pitchFamily="34" charset="0"/>
              <a:buNone/>
              <a:defRPr sz="1800">
                <a:solidFill>
                  <a:schemeClr val="bg1"/>
                </a:solidFill>
                <a:latin typeface="Segoe UI" panose="020B0502040204020203" pitchFamily="34" charset="0"/>
                <a:cs typeface="Segoe UI" panose="020B0502040204020203" pitchFamily="34" charset="0"/>
              </a:defRPr>
            </a:lvl5pPr>
            <a:lvl6pPr marL="2514600" indent="-228600" defTabSz="914400">
              <a:lnSpc>
                <a:spcPct val="90000"/>
              </a:lnSpc>
              <a:spcBef>
                <a:spcPts val="500"/>
              </a:spcBef>
              <a:buFont typeface="Arial" panose="020B0604020202020204" pitchFamily="34" charset="0"/>
              <a:buChar char="•"/>
              <a:defRPr sz="1800"/>
            </a:lvl6pPr>
            <a:lvl7pPr marL="2971800" indent="-228600" defTabSz="914400">
              <a:lnSpc>
                <a:spcPct val="90000"/>
              </a:lnSpc>
              <a:spcBef>
                <a:spcPts val="500"/>
              </a:spcBef>
              <a:buFont typeface="Arial" panose="020B0604020202020204" pitchFamily="34" charset="0"/>
              <a:buChar char="•"/>
              <a:defRPr sz="1800"/>
            </a:lvl7pPr>
            <a:lvl8pPr marL="3429000" indent="-228600" defTabSz="914400">
              <a:lnSpc>
                <a:spcPct val="90000"/>
              </a:lnSpc>
              <a:spcBef>
                <a:spcPts val="500"/>
              </a:spcBef>
              <a:buFont typeface="Arial" panose="020B0604020202020204" pitchFamily="34" charset="0"/>
              <a:buChar char="•"/>
              <a:defRPr sz="1800"/>
            </a:lvl8pPr>
            <a:lvl9pPr marL="3886200" indent="-228600" defTabSz="914400">
              <a:lnSpc>
                <a:spcPct val="90000"/>
              </a:lnSpc>
              <a:spcBef>
                <a:spcPts val="500"/>
              </a:spcBef>
              <a:buFont typeface="Arial" panose="020B0604020202020204" pitchFamily="34" charset="0"/>
              <a:buChar char="•"/>
              <a:defRPr sz="1800"/>
            </a:lvl9pPr>
          </a:lstStyle>
          <a:p>
            <a:pPr>
              <a:lnSpc>
                <a:spcPct val="100000"/>
              </a:lnSpc>
              <a:spcBef>
                <a:spcPts val="600"/>
              </a:spcBef>
              <a:spcAft>
                <a:spcPts val="600"/>
              </a:spcAft>
            </a:pPr>
            <a:r>
              <a:rPr lang="en-US" sz="2000">
                <a:solidFill>
                  <a:schemeClr val="tx1"/>
                </a:solidFill>
                <a:cs typeface="Segoe UI" panose="020B0502040204020203" pitchFamily="34" charset="0"/>
              </a:rPr>
              <a:t>Tools and practices</a:t>
            </a:r>
          </a:p>
          <a:p>
            <a:pPr>
              <a:lnSpc>
                <a:spcPct val="100000"/>
              </a:lnSpc>
              <a:spcBef>
                <a:spcPts val="600"/>
              </a:spcBef>
              <a:spcAft>
                <a:spcPts val="600"/>
              </a:spcAft>
            </a:pPr>
            <a:r>
              <a:rPr lang="en-US">
                <a:solidFill>
                  <a:schemeClr val="tx1"/>
                </a:solidFill>
                <a:cs typeface="Segoe UI" panose="020B0502040204020203" pitchFamily="34" charset="0"/>
              </a:rPr>
              <a:t>Impact Assessment Template</a:t>
            </a:r>
          </a:p>
          <a:p>
            <a:pPr marL="182880" indent="-182880">
              <a:lnSpc>
                <a:spcPct val="100000"/>
              </a:lnSpc>
              <a:spcBef>
                <a:spcPts val="600"/>
              </a:spcBef>
              <a:spcAft>
                <a:spcPts val="1200"/>
              </a:spcAft>
              <a:buFont typeface="Arial" panose="020B0604020202020204" pitchFamily="34" charset="0"/>
              <a:buChar char="•"/>
            </a:pPr>
            <a:r>
              <a:rPr lang="en-US">
                <a:solidFill>
                  <a:srgbClr val="2C292A"/>
                </a:solidFill>
                <a:latin typeface="Segoe UI" panose="020B0502040204020203" pitchFamily="34" charset="0"/>
                <a:cs typeface="Segoe UI" panose="020B0502040204020203" pitchFamily="34" charset="0"/>
              </a:rPr>
              <a:t>A Responsible AI Impact Assessment is a process for understanding the impact an AI system may have on people, organizations, and society. </a:t>
            </a:r>
          </a:p>
          <a:p>
            <a:pPr marL="182880" indent="-182880">
              <a:lnSpc>
                <a:spcPct val="100000"/>
              </a:lnSpc>
              <a:spcBef>
                <a:spcPts val="600"/>
              </a:spcBef>
              <a:spcAft>
                <a:spcPts val="1200"/>
              </a:spcAft>
              <a:buFont typeface="Arial" panose="020B0604020202020204" pitchFamily="34" charset="0"/>
              <a:buChar char="•"/>
            </a:pPr>
            <a:r>
              <a:rPr lang="en-US">
                <a:solidFill>
                  <a:srgbClr val="2C292A"/>
                </a:solidFill>
                <a:latin typeface="Segoe UI" panose="020B0502040204020203" pitchFamily="34" charset="0"/>
                <a:cs typeface="Segoe UI" panose="020B0502040204020203" pitchFamily="34" charset="0"/>
              </a:rPr>
              <a:t>In an Impact Assessment you explore an AI system's intended uses, stakeholders, and harms that may result from failure and misuse.</a:t>
            </a:r>
          </a:p>
        </p:txBody>
      </p:sp>
      <p:pic>
        <p:nvPicPr>
          <p:cNvPr id="13" name="Picture Placeholder 13">
            <a:extLst>
              <a:ext uri="{FF2B5EF4-FFF2-40B4-BE49-F238E27FC236}">
                <a16:creationId xmlns:a16="http://schemas.microsoft.com/office/drawing/2014/main" id="{85DEFEF6-80D3-445F-6C0D-5F1DE1F2BC39}"/>
              </a:ext>
              <a:ext uri="{C183D7F6-B498-43B3-948B-1728B52AA6E4}">
                <adec:decorative xmlns:adec="http://schemas.microsoft.com/office/drawing/2017/decorative" val="1"/>
              </a:ext>
            </a:extLst>
          </p:cNvPr>
          <p:cNvPicPr>
            <a:picLocks noChangeAspect="1"/>
          </p:cNvPicPr>
          <p:nvPr/>
        </p:nvPicPr>
        <p:blipFill rotWithShape="1">
          <a:blip r:embed="rId3"/>
          <a:srcRect l="395" t="114" r="969" b="450"/>
          <a:stretch/>
        </p:blipFill>
        <p:spPr>
          <a:xfrm>
            <a:off x="7089649" y="903106"/>
            <a:ext cx="4416065" cy="5188661"/>
          </a:xfrm>
          <a:prstGeom prst="roundRect">
            <a:avLst>
              <a:gd name="adj" fmla="val 0"/>
            </a:avLst>
          </a:prstGeom>
          <a:ln w="206375">
            <a:solidFill>
              <a:schemeClr val="bg1"/>
            </a:solidFill>
          </a:ln>
          <a:effectLst>
            <a:outerShdw blurRad="411555" dist="135058" dir="2280000" algn="ctr" rotWithShape="0">
              <a:prstClr val="black">
                <a:alpha val="20000"/>
              </a:prstClr>
            </a:outerShdw>
          </a:effectLst>
        </p:spPr>
      </p:pic>
      <p:sp>
        <p:nvSpPr>
          <p:cNvPr id="14" name="Rounded Rectangle 20">
            <a:extLst>
              <a:ext uri="{FF2B5EF4-FFF2-40B4-BE49-F238E27FC236}">
                <a16:creationId xmlns:a16="http://schemas.microsoft.com/office/drawing/2014/main" id="{04C1F1C4-41B0-C4B1-6EC1-2BD4CBE3A1AB}"/>
              </a:ext>
              <a:ext uri="{C183D7F6-B498-43B3-948B-1728B52AA6E4}">
                <adec:decorative xmlns:adec="http://schemas.microsoft.com/office/drawing/2017/decorative" val="1"/>
              </a:ext>
            </a:extLst>
          </p:cNvPr>
          <p:cNvSpPr/>
          <p:nvPr/>
        </p:nvSpPr>
        <p:spPr bwMode="auto">
          <a:xfrm>
            <a:off x="6096000" y="5356315"/>
            <a:ext cx="3334871" cy="547779"/>
          </a:xfrm>
          <a:prstGeom prst="roundRect">
            <a:avLst>
              <a:gd name="adj" fmla="val 23185"/>
            </a:avLst>
          </a:prstGeom>
          <a:gradFill flip="none" rotWithShape="1">
            <a:gsLst>
              <a:gs pos="46000">
                <a:srgbClr val="8661C5"/>
              </a:gs>
              <a:gs pos="100000">
                <a:srgbClr val="463668"/>
              </a:gs>
            </a:gsLst>
            <a:lin ang="2700000" scaled="1"/>
            <a:tileRect/>
          </a:gradFill>
          <a:ln>
            <a:noFill/>
            <a:headEnd type="none" w="med" len="med"/>
            <a:tailEnd type="none" w="med" len="med"/>
          </a:ln>
          <a:effectLst>
            <a:outerShdw blurRad="241300" algn="ct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44000" tIns="108000" rIns="144000" bIns="108000" numCol="1" spcCol="0" rtlCol="0" fromWordArt="0" anchor="t" anchorCtr="0" forceAA="0" compatLnSpc="1">
            <a:prstTxWarp prst="textNoShape">
              <a:avLst/>
            </a:prstTxWarp>
            <a:sp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Segoe UI Semibold" panose="020B0502040204020203" pitchFamily="34" charset="0"/>
                <a:ea typeface="Segoe UI" pitchFamily="34" charset="0"/>
                <a:cs typeface="Segoe UI Semibold" panose="020B0502040204020203" pitchFamily="34" charset="0"/>
              </a:rPr>
              <a:t>Example Impact Assessment</a:t>
            </a:r>
          </a:p>
        </p:txBody>
      </p:sp>
    </p:spTree>
    <p:extLst>
      <p:ext uri="{BB962C8B-B14F-4D97-AF65-F5344CB8AC3E}">
        <p14:creationId xmlns:p14="http://schemas.microsoft.com/office/powerpoint/2010/main" val="25330996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24">
            <a:extLst>
              <a:ext uri="{FF2B5EF4-FFF2-40B4-BE49-F238E27FC236}">
                <a16:creationId xmlns:a16="http://schemas.microsoft.com/office/drawing/2014/main" id="{0D316900-A5D5-E7CD-2A13-11CF99536086}"/>
              </a:ext>
            </a:extLst>
          </p:cNvPr>
          <p:cNvSpPr txBox="1">
            <a:spLocks noGrp="1"/>
          </p:cNvSpPr>
          <p:nvPr>
            <p:ph type="title" idx="4294967295"/>
          </p:nvPr>
        </p:nvSpPr>
        <p:spPr>
          <a:xfrm>
            <a:off x="380999" y="894947"/>
            <a:ext cx="6675691" cy="716821"/>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2800" kern="1200">
                <a:solidFill>
                  <a:srgbClr val="000000"/>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3600" b="0" i="0" u="none" strike="noStrike" kern="1200" cap="none" spc="0" normalizeH="0" baseline="0" noProof="0">
                <a:ln>
                  <a:noFill/>
                </a:ln>
                <a:solidFill>
                  <a:srgbClr val="463668"/>
                </a:solidFill>
                <a:effectLst/>
                <a:uLnTx/>
                <a:uFillTx/>
                <a:latin typeface="+mj-lt"/>
                <a:ea typeface="+mj-ea"/>
                <a:cs typeface="+mj-cs"/>
              </a:rPr>
              <a:t>Impact Assessment template</a:t>
            </a:r>
          </a:p>
        </p:txBody>
      </p:sp>
      <p:sp>
        <p:nvSpPr>
          <p:cNvPr id="7" name="Text Placeholder 9">
            <a:extLst>
              <a:ext uri="{FF2B5EF4-FFF2-40B4-BE49-F238E27FC236}">
                <a16:creationId xmlns:a16="http://schemas.microsoft.com/office/drawing/2014/main" id="{9C4CCFBF-E35D-FC95-E208-4916B5FEE3CD}"/>
              </a:ext>
            </a:extLst>
          </p:cNvPr>
          <p:cNvSpPr txBox="1">
            <a:spLocks/>
          </p:cNvSpPr>
          <p:nvPr/>
        </p:nvSpPr>
        <p:spPr>
          <a:xfrm>
            <a:off x="406400" y="616679"/>
            <a:ext cx="1101587" cy="547779"/>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2000">
                <a:latin typeface="Segoe UI Semibold" panose="020B0702040204020203" pitchFamily="34" charset="0"/>
                <a:cs typeface="Segoe UI Semibold" panose="020B0702040204020203" pitchFamily="34" charset="0"/>
              </a:rPr>
              <a:t>Tools</a:t>
            </a:r>
          </a:p>
        </p:txBody>
      </p:sp>
      <p:sp>
        <p:nvSpPr>
          <p:cNvPr id="9" name="Rectangle: Rounded Corners 8">
            <a:extLst>
              <a:ext uri="{FF2B5EF4-FFF2-40B4-BE49-F238E27FC236}">
                <a16:creationId xmlns:a16="http://schemas.microsoft.com/office/drawing/2014/main" id="{C864ABEA-4BF5-7764-1EE2-CF71F9CB66F7}"/>
              </a:ext>
              <a:ext uri="{C183D7F6-B498-43B3-948B-1728B52AA6E4}">
                <adec:decorative xmlns:adec="http://schemas.microsoft.com/office/drawing/2017/decorative" val="1"/>
              </a:ext>
            </a:extLst>
          </p:cNvPr>
          <p:cNvSpPr/>
          <p:nvPr/>
        </p:nvSpPr>
        <p:spPr>
          <a:xfrm>
            <a:off x="495299" y="1901857"/>
            <a:ext cx="2087700" cy="4384643"/>
          </a:xfrm>
          <a:prstGeom prst="roundRect">
            <a:avLst>
              <a:gd name="adj" fmla="val 1018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endParaRPr lang="en-US" sz="1600">
              <a:solidFill>
                <a:srgbClr val="463668"/>
              </a:solidFill>
              <a:latin typeface="Segoe UI Semibold" panose="020B0502040204020203" pitchFamily="34" charset="0"/>
              <a:cs typeface="Segoe UI Semibold" panose="020B0502040204020203" pitchFamily="34" charset="0"/>
            </a:endParaRPr>
          </a:p>
        </p:txBody>
      </p:sp>
      <p:sp>
        <p:nvSpPr>
          <p:cNvPr id="10" name="Rectangle: Rounded Corners 9">
            <a:extLst>
              <a:ext uri="{FF2B5EF4-FFF2-40B4-BE49-F238E27FC236}">
                <a16:creationId xmlns:a16="http://schemas.microsoft.com/office/drawing/2014/main" id="{0248D95F-C528-607F-2981-F3EA7E3C420E}"/>
              </a:ext>
              <a:ext uri="{C183D7F6-B498-43B3-948B-1728B52AA6E4}">
                <adec:decorative xmlns:adec="http://schemas.microsoft.com/office/drawing/2017/decorative" val="1"/>
              </a:ext>
            </a:extLst>
          </p:cNvPr>
          <p:cNvSpPr/>
          <p:nvPr/>
        </p:nvSpPr>
        <p:spPr>
          <a:xfrm>
            <a:off x="2773725" y="1901857"/>
            <a:ext cx="2087700" cy="4384643"/>
          </a:xfrm>
          <a:prstGeom prst="roundRect">
            <a:avLst>
              <a:gd name="adj" fmla="val 1018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endParaRPr lang="en-US" sz="1600">
              <a:solidFill>
                <a:srgbClr val="463668"/>
              </a:solidFill>
              <a:latin typeface="Segoe UI Semibold" panose="020B0502040204020203" pitchFamily="34" charset="0"/>
              <a:cs typeface="Segoe UI Semibold" panose="020B0502040204020203" pitchFamily="34" charset="0"/>
            </a:endParaRPr>
          </a:p>
        </p:txBody>
      </p:sp>
      <p:sp>
        <p:nvSpPr>
          <p:cNvPr id="11" name="Rectangle: Rounded Corners 10">
            <a:extLst>
              <a:ext uri="{FF2B5EF4-FFF2-40B4-BE49-F238E27FC236}">
                <a16:creationId xmlns:a16="http://schemas.microsoft.com/office/drawing/2014/main" id="{10AA96A3-04C1-0862-03BE-BF982AB665C4}"/>
              </a:ext>
              <a:ext uri="{C183D7F6-B498-43B3-948B-1728B52AA6E4}">
                <adec:decorative xmlns:adec="http://schemas.microsoft.com/office/drawing/2017/decorative" val="1"/>
              </a:ext>
            </a:extLst>
          </p:cNvPr>
          <p:cNvSpPr/>
          <p:nvPr/>
        </p:nvSpPr>
        <p:spPr>
          <a:xfrm>
            <a:off x="5052149" y="1890036"/>
            <a:ext cx="2087700" cy="4384643"/>
          </a:xfrm>
          <a:prstGeom prst="roundRect">
            <a:avLst>
              <a:gd name="adj" fmla="val 1018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endParaRPr lang="en-US" sz="1600">
              <a:solidFill>
                <a:srgbClr val="463668"/>
              </a:solidFill>
              <a:latin typeface="Segoe UI Semibold" panose="020B0502040204020203" pitchFamily="34" charset="0"/>
              <a:cs typeface="Segoe UI Semibold" panose="020B0502040204020203" pitchFamily="34" charset="0"/>
            </a:endParaRPr>
          </a:p>
        </p:txBody>
      </p:sp>
      <p:sp>
        <p:nvSpPr>
          <p:cNvPr id="12" name="Rectangle: Rounded Corners 11">
            <a:extLst>
              <a:ext uri="{FF2B5EF4-FFF2-40B4-BE49-F238E27FC236}">
                <a16:creationId xmlns:a16="http://schemas.microsoft.com/office/drawing/2014/main" id="{5A14EBED-8740-AFCE-446B-A883006B131E}"/>
              </a:ext>
              <a:ext uri="{C183D7F6-B498-43B3-948B-1728B52AA6E4}">
                <adec:decorative xmlns:adec="http://schemas.microsoft.com/office/drawing/2017/decorative" val="1"/>
              </a:ext>
            </a:extLst>
          </p:cNvPr>
          <p:cNvSpPr/>
          <p:nvPr/>
        </p:nvSpPr>
        <p:spPr>
          <a:xfrm>
            <a:off x="7330575" y="1890036"/>
            <a:ext cx="2087700" cy="4384643"/>
          </a:xfrm>
          <a:prstGeom prst="roundRect">
            <a:avLst>
              <a:gd name="adj" fmla="val 1018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endParaRPr lang="en-US" sz="1600">
              <a:solidFill>
                <a:srgbClr val="463668"/>
              </a:solidFill>
              <a:latin typeface="Segoe UI Semibold" panose="020B0502040204020203" pitchFamily="34" charset="0"/>
              <a:cs typeface="Segoe UI Semibold" panose="020B0502040204020203" pitchFamily="34" charset="0"/>
            </a:endParaRPr>
          </a:p>
        </p:txBody>
      </p:sp>
      <p:sp>
        <p:nvSpPr>
          <p:cNvPr id="14" name="Rectangle: Rounded Corners 13">
            <a:extLst>
              <a:ext uri="{FF2B5EF4-FFF2-40B4-BE49-F238E27FC236}">
                <a16:creationId xmlns:a16="http://schemas.microsoft.com/office/drawing/2014/main" id="{1CA46089-387A-75B2-1D82-AD0D06471DF5}"/>
              </a:ext>
              <a:ext uri="{C183D7F6-B498-43B3-948B-1728B52AA6E4}">
                <adec:decorative xmlns:adec="http://schemas.microsoft.com/office/drawing/2017/decorative" val="1"/>
              </a:ext>
            </a:extLst>
          </p:cNvPr>
          <p:cNvSpPr/>
          <p:nvPr/>
        </p:nvSpPr>
        <p:spPr>
          <a:xfrm>
            <a:off x="9609000" y="1890035"/>
            <a:ext cx="2087700" cy="4384643"/>
          </a:xfrm>
          <a:prstGeom prst="roundRect">
            <a:avLst>
              <a:gd name="adj" fmla="val 1018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endParaRPr lang="en-US" sz="1600">
              <a:solidFill>
                <a:srgbClr val="463668"/>
              </a:solidFill>
              <a:latin typeface="Segoe UI Semibold" panose="020B0502040204020203" pitchFamily="34" charset="0"/>
              <a:cs typeface="Segoe UI Semibold" panose="020B0502040204020203" pitchFamily="34" charset="0"/>
            </a:endParaRPr>
          </a:p>
        </p:txBody>
      </p:sp>
      <p:cxnSp>
        <p:nvCxnSpPr>
          <p:cNvPr id="26" name="Straight Connector 25">
            <a:extLst>
              <a:ext uri="{FF2B5EF4-FFF2-40B4-BE49-F238E27FC236}">
                <a16:creationId xmlns:a16="http://schemas.microsoft.com/office/drawing/2014/main" id="{E3F1FD3B-3C33-D9EA-D2D4-761DFFC9FC1D}"/>
              </a:ext>
              <a:ext uri="{C183D7F6-B498-43B3-948B-1728B52AA6E4}">
                <adec:decorative xmlns:adec="http://schemas.microsoft.com/office/drawing/2017/decorative" val="1"/>
              </a:ext>
            </a:extLst>
          </p:cNvPr>
          <p:cNvCxnSpPr>
            <a:cxnSpLocks/>
          </p:cNvCxnSpPr>
          <p:nvPr/>
        </p:nvCxnSpPr>
        <p:spPr>
          <a:xfrm>
            <a:off x="1539149" y="2633906"/>
            <a:ext cx="9995970" cy="0"/>
          </a:xfrm>
          <a:prstGeom prst="line">
            <a:avLst/>
          </a:prstGeom>
          <a:ln w="50800">
            <a:solidFill>
              <a:srgbClr val="8661C5"/>
            </a:solidFill>
            <a:headEnd type="none" w="lg" len="med"/>
            <a:tailEnd type="arrow" w="lg" len="lg"/>
          </a:ln>
        </p:spPr>
        <p:style>
          <a:lnRef idx="1">
            <a:schemeClr val="accent1"/>
          </a:lnRef>
          <a:fillRef idx="0">
            <a:schemeClr val="accent1"/>
          </a:fillRef>
          <a:effectRef idx="0">
            <a:schemeClr val="accent1"/>
          </a:effectRef>
          <a:fontRef idx="minor">
            <a:schemeClr val="tx1"/>
          </a:fontRef>
        </p:style>
      </p:cxnSp>
      <p:sp>
        <p:nvSpPr>
          <p:cNvPr id="13" name="Oval 12">
            <a:extLst>
              <a:ext uri="{FF2B5EF4-FFF2-40B4-BE49-F238E27FC236}">
                <a16:creationId xmlns:a16="http://schemas.microsoft.com/office/drawing/2014/main" id="{F18F1B72-86F9-3542-1ABC-20401083DC58}"/>
              </a:ext>
            </a:extLst>
          </p:cNvPr>
          <p:cNvSpPr/>
          <p:nvPr/>
        </p:nvSpPr>
        <p:spPr bwMode="auto">
          <a:xfrm>
            <a:off x="1125661" y="2219524"/>
            <a:ext cx="826976" cy="826976"/>
          </a:xfrm>
          <a:prstGeom prst="ellipse">
            <a:avLst/>
          </a:prstGeom>
          <a:solidFill>
            <a:srgbClr val="F4F3F5"/>
          </a:solidFill>
          <a:ln w="28575">
            <a:solidFill>
              <a:schemeClr val="bg1"/>
            </a:solidFill>
            <a:headEnd type="none" w="med" len="med"/>
            <a:tailEnd type="none" w="med" len="med"/>
          </a:ln>
          <a:effectLst>
            <a:outerShdw blurRad="254000" dist="38100" dir="8100000" algn="tr" rotWithShape="0">
              <a:srgbClr val="463668">
                <a:alpha val="46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3741" rtl="0" eaLnBrk="1" fontAlgn="base" latinLnBrk="0" hangingPunct="1">
              <a:lnSpc>
                <a:spcPct val="100000"/>
              </a:lnSpc>
              <a:spcBef>
                <a:spcPct val="0"/>
              </a:spcBef>
              <a:buClrTx/>
              <a:buSzTx/>
              <a:buFontTx/>
              <a:buNone/>
              <a:tabLst/>
              <a:defRPr/>
            </a:pPr>
            <a:r>
              <a:rPr kumimoji="0" lang="en-US" sz="2800" b="0" i="0" u="none" strike="noStrike" kern="1200" cap="none" spc="0" normalizeH="0" baseline="0" noProof="0">
                <a:ln>
                  <a:noFill/>
                </a:ln>
                <a:solidFill>
                  <a:srgbClr val="8661C5"/>
                </a:solidFill>
                <a:effectLst/>
                <a:uLnTx/>
                <a:uFillTx/>
                <a:latin typeface="Segoe UI Semibold" panose="020B0702040204020203" pitchFamily="34" charset="0"/>
                <a:cs typeface="Segoe UI Semibold" panose="020B0702040204020203" pitchFamily="34" charset="0"/>
              </a:rPr>
              <a:t>1</a:t>
            </a:r>
          </a:p>
        </p:txBody>
      </p:sp>
      <p:sp>
        <p:nvSpPr>
          <p:cNvPr id="49" name="TextBox 48" descr="Project overview&#10;System profile and system lifecycle stage&#10;System description, purpose and features&#10;Geographic areas, languages and deployment mode&#10;Intended uses&#10;">
            <a:extLst>
              <a:ext uri="{FF2B5EF4-FFF2-40B4-BE49-F238E27FC236}">
                <a16:creationId xmlns:a16="http://schemas.microsoft.com/office/drawing/2014/main" id="{8B4A9A4B-64BA-C123-0B9B-2CF944419B54}"/>
              </a:ext>
            </a:extLst>
          </p:cNvPr>
          <p:cNvSpPr txBox="1"/>
          <p:nvPr/>
        </p:nvSpPr>
        <p:spPr>
          <a:xfrm>
            <a:off x="617181" y="3231008"/>
            <a:ext cx="1859320" cy="1908215"/>
          </a:xfrm>
          <a:prstGeom prst="rect">
            <a:avLst/>
          </a:prstGeom>
          <a:noFill/>
        </p:spPr>
        <p:txBody>
          <a:bodyPr wrap="square" lIns="0" tIns="0" rIns="0" bIns="0" anchor="t">
            <a:spAutoFit/>
          </a:bodyPr>
          <a:lstStyle/>
          <a:p>
            <a:pPr marL="182880" marR="0" lvl="0" indent="-182880" algn="l" defTabSz="914400" rtl="0" eaLnBrk="1" fontAlgn="auto" latinLnBrk="0" hangingPunct="1">
              <a:spcAft>
                <a:spcPts val="600"/>
              </a:spcAft>
              <a:buClrTx/>
              <a:buSzTx/>
              <a:buFontTx/>
              <a:buNone/>
              <a:tabLst/>
              <a:defRPr/>
            </a:pPr>
            <a:r>
              <a:rPr kumimoji="0" lang="en-US" sz="1600" b="0" i="0" u="none" strike="noStrike" kern="1200" cap="none" spc="0" normalizeH="0" baseline="0" noProof="0">
                <a:ln>
                  <a:noFill/>
                </a:ln>
                <a:solidFill>
                  <a:srgbClr val="463668"/>
                </a:solidFill>
                <a:effectLst/>
                <a:uLnTx/>
                <a:uFillTx/>
                <a:latin typeface="Segoe UI Semibold"/>
                <a:ea typeface="+mn-ea"/>
                <a:cs typeface="+mn-cs"/>
              </a:rPr>
              <a:t>Project overview</a:t>
            </a:r>
          </a:p>
          <a:p>
            <a:pPr marL="182880" marR="0" lvl="0" indent="-182880" algn="l" defTabSz="914400" rtl="0" eaLnBrk="1" fontAlgn="auto" latinLnBrk="0" hangingPunct="1">
              <a:spcAft>
                <a:spcPts val="600"/>
              </a:spcAft>
              <a:buClrTx/>
              <a:buSzPct val="80000"/>
              <a:buFont typeface="Arial" panose="020B0604020202020204" pitchFamily="34" charset="0"/>
              <a:buChar char="•"/>
              <a:tabLst/>
              <a:defRPr/>
            </a:pPr>
            <a:r>
              <a:rPr kumimoji="0" lang="en-US" sz="1100" b="0" i="0" u="none" strike="noStrike" kern="1200" cap="none" spc="0" normalizeH="0" baseline="0" noProof="0">
                <a:ln>
                  <a:noFill/>
                </a:ln>
                <a:gradFill>
                  <a:gsLst>
                    <a:gs pos="0">
                      <a:srgbClr val="000000"/>
                    </a:gs>
                    <a:gs pos="73000">
                      <a:srgbClr val="000000"/>
                    </a:gs>
                  </a:gsLst>
                  <a:lin ang="2700000" scaled="1"/>
                </a:gradFill>
                <a:effectLst/>
                <a:uLnTx/>
                <a:uFillTx/>
                <a:latin typeface="Segoe UI"/>
                <a:ea typeface="+mn-ea"/>
                <a:cs typeface="+mn-cs"/>
              </a:rPr>
              <a:t>System profile and system lifecycle stage</a:t>
            </a:r>
          </a:p>
          <a:p>
            <a:pPr marL="182880" marR="0" lvl="0" indent="-182880" algn="l" defTabSz="914400" rtl="0" eaLnBrk="1" fontAlgn="auto" latinLnBrk="0" hangingPunct="1">
              <a:spcAft>
                <a:spcPts val="600"/>
              </a:spcAft>
              <a:buClrTx/>
              <a:buSzPct val="80000"/>
              <a:buFont typeface="Arial" panose="020B0604020202020204" pitchFamily="34" charset="0"/>
              <a:buChar char="•"/>
              <a:tabLst/>
              <a:defRPr/>
            </a:pPr>
            <a:r>
              <a:rPr kumimoji="0" lang="en-US" sz="1100" b="0" i="0" u="none" strike="noStrike" kern="1200" cap="none" spc="0" normalizeH="0" baseline="0" noProof="0">
                <a:ln>
                  <a:noFill/>
                </a:ln>
                <a:gradFill>
                  <a:gsLst>
                    <a:gs pos="0">
                      <a:srgbClr val="000000"/>
                    </a:gs>
                    <a:gs pos="73000">
                      <a:srgbClr val="000000"/>
                    </a:gs>
                  </a:gsLst>
                  <a:lin ang="2700000" scaled="1"/>
                </a:gradFill>
                <a:effectLst/>
                <a:uLnTx/>
                <a:uFillTx/>
                <a:latin typeface="Segoe UI"/>
                <a:ea typeface="+mn-ea"/>
                <a:cs typeface="+mn-cs"/>
              </a:rPr>
              <a:t>System description, purpose and features</a:t>
            </a:r>
          </a:p>
          <a:p>
            <a:pPr marL="182880" marR="0" lvl="0" indent="-182880" algn="l" defTabSz="914400" rtl="0" eaLnBrk="1" fontAlgn="auto" latinLnBrk="0" hangingPunct="1">
              <a:spcAft>
                <a:spcPts val="600"/>
              </a:spcAft>
              <a:buClrTx/>
              <a:buSzPct val="80000"/>
              <a:buFont typeface="Arial" panose="020B0604020202020204" pitchFamily="34" charset="0"/>
              <a:buChar char="•"/>
              <a:tabLst/>
              <a:defRPr/>
            </a:pPr>
            <a:r>
              <a:rPr kumimoji="0" lang="en-US" sz="1100" b="0" i="0" u="none" strike="noStrike" kern="1200" cap="none" spc="0" normalizeH="0" baseline="0" noProof="0">
                <a:ln>
                  <a:noFill/>
                </a:ln>
                <a:gradFill>
                  <a:gsLst>
                    <a:gs pos="0">
                      <a:srgbClr val="000000"/>
                    </a:gs>
                    <a:gs pos="73000">
                      <a:srgbClr val="000000"/>
                    </a:gs>
                  </a:gsLst>
                  <a:lin ang="2700000" scaled="1"/>
                </a:gradFill>
                <a:effectLst/>
                <a:uLnTx/>
                <a:uFillTx/>
                <a:latin typeface="Segoe UI"/>
                <a:ea typeface="+mn-ea"/>
                <a:cs typeface="+mn-cs"/>
              </a:rPr>
              <a:t>Geographic areas, languages and deployment mode</a:t>
            </a:r>
          </a:p>
          <a:p>
            <a:pPr marL="182880" marR="0" lvl="0" indent="-182880" algn="l" defTabSz="914400" rtl="0" eaLnBrk="1" fontAlgn="auto" latinLnBrk="0" hangingPunct="1">
              <a:spcAft>
                <a:spcPts val="600"/>
              </a:spcAft>
              <a:buClrTx/>
              <a:buSzPct val="80000"/>
              <a:buFont typeface="Arial" panose="020B0604020202020204" pitchFamily="34" charset="0"/>
              <a:buChar char="•"/>
              <a:tabLst/>
              <a:defRPr/>
            </a:pPr>
            <a:r>
              <a:rPr kumimoji="0" lang="en-GB" sz="1100" b="0" i="0" u="none" strike="noStrike" kern="1200" cap="none" spc="0" normalizeH="0" baseline="0" noProof="0">
                <a:ln>
                  <a:noFill/>
                </a:ln>
                <a:gradFill>
                  <a:gsLst>
                    <a:gs pos="0">
                      <a:srgbClr val="000000"/>
                    </a:gs>
                    <a:gs pos="73000">
                      <a:srgbClr val="000000"/>
                    </a:gs>
                  </a:gsLst>
                  <a:lin ang="2700000" scaled="1"/>
                </a:gradFill>
                <a:effectLst/>
                <a:uLnTx/>
                <a:uFillTx/>
                <a:latin typeface="Segoe UI"/>
                <a:ea typeface="+mn-ea"/>
                <a:cs typeface="+mn-cs"/>
              </a:rPr>
              <a:t>Intended uses</a:t>
            </a:r>
            <a:endParaRPr kumimoji="0" lang="en-US" sz="1100" b="0" i="0" u="none" strike="noStrike" kern="1200" cap="none" spc="0" normalizeH="0" baseline="0" noProof="0">
              <a:ln>
                <a:noFill/>
              </a:ln>
              <a:gradFill>
                <a:gsLst>
                  <a:gs pos="0">
                    <a:srgbClr val="000000"/>
                  </a:gs>
                  <a:gs pos="73000">
                    <a:srgbClr val="000000"/>
                  </a:gs>
                </a:gsLst>
                <a:lin ang="2700000" scaled="1"/>
              </a:gradFill>
              <a:effectLst/>
              <a:uLnTx/>
              <a:uFillTx/>
              <a:latin typeface="Segoe UI"/>
              <a:ea typeface="+mn-ea"/>
              <a:cs typeface="+mn-cs"/>
            </a:endParaRPr>
          </a:p>
        </p:txBody>
      </p:sp>
      <p:sp>
        <p:nvSpPr>
          <p:cNvPr id="22" name="Oval 21">
            <a:extLst>
              <a:ext uri="{FF2B5EF4-FFF2-40B4-BE49-F238E27FC236}">
                <a16:creationId xmlns:a16="http://schemas.microsoft.com/office/drawing/2014/main" id="{5F9C2B93-4126-E9D1-B88B-4519E96B3AB8}"/>
              </a:ext>
            </a:extLst>
          </p:cNvPr>
          <p:cNvSpPr/>
          <p:nvPr/>
        </p:nvSpPr>
        <p:spPr bwMode="auto">
          <a:xfrm>
            <a:off x="3404087" y="2219524"/>
            <a:ext cx="826976" cy="826976"/>
          </a:xfrm>
          <a:prstGeom prst="ellipse">
            <a:avLst/>
          </a:prstGeom>
          <a:solidFill>
            <a:srgbClr val="F4F3F5"/>
          </a:solidFill>
          <a:ln w="28575">
            <a:solidFill>
              <a:schemeClr val="bg1"/>
            </a:solidFill>
            <a:headEnd type="none" w="med" len="med"/>
            <a:tailEnd type="none" w="med" len="med"/>
          </a:ln>
          <a:effectLst>
            <a:outerShdw blurRad="254000" dist="38100" dir="8100000" algn="tr" rotWithShape="0">
              <a:srgbClr val="463668">
                <a:alpha val="46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3741" rtl="0" eaLnBrk="1" fontAlgn="base" latinLnBrk="0" hangingPunct="1">
              <a:lnSpc>
                <a:spcPct val="100000"/>
              </a:lnSpc>
              <a:spcBef>
                <a:spcPct val="0"/>
              </a:spcBef>
              <a:buClrTx/>
              <a:buSzTx/>
              <a:buFontTx/>
              <a:buNone/>
              <a:tabLst/>
              <a:defRPr/>
            </a:pPr>
            <a:r>
              <a:rPr kumimoji="0" lang="en-US" sz="2800" b="0" i="0" u="none" strike="noStrike" kern="1200" cap="none" spc="0" normalizeH="0" baseline="0" noProof="0">
                <a:ln>
                  <a:noFill/>
                </a:ln>
                <a:solidFill>
                  <a:srgbClr val="8661C5"/>
                </a:solidFill>
                <a:effectLst/>
                <a:uLnTx/>
                <a:uFillTx/>
                <a:latin typeface="Segoe UI Semibold" panose="020B0702040204020203" pitchFamily="34" charset="0"/>
                <a:cs typeface="Segoe UI Semibold" panose="020B0702040204020203" pitchFamily="34" charset="0"/>
              </a:rPr>
              <a:t>2</a:t>
            </a:r>
          </a:p>
        </p:txBody>
      </p:sp>
      <p:sp>
        <p:nvSpPr>
          <p:cNvPr id="50" name="TextBox 49" descr="Intended uses&#10;Assessment of fitness for purpose&#10;Stakeholders, potential benefits &amp; potential harms&#10;Stakeholders for Goal-driven requirements&#10;Fairness considerations&#10;Technology readiness assessment, task complexity, role of humans, and deployment environment complexity&#10;">
            <a:extLst>
              <a:ext uri="{FF2B5EF4-FFF2-40B4-BE49-F238E27FC236}">
                <a16:creationId xmlns:a16="http://schemas.microsoft.com/office/drawing/2014/main" id="{530CC80B-4D1A-7AEA-A9E7-8D46ABF3153D}"/>
              </a:ext>
            </a:extLst>
          </p:cNvPr>
          <p:cNvSpPr txBox="1"/>
          <p:nvPr/>
        </p:nvSpPr>
        <p:spPr>
          <a:xfrm>
            <a:off x="2908305" y="3231008"/>
            <a:ext cx="1841496" cy="2662267"/>
          </a:xfrm>
          <a:prstGeom prst="rect">
            <a:avLst/>
          </a:prstGeom>
          <a:noFill/>
        </p:spPr>
        <p:txBody>
          <a:bodyPr wrap="square" lIns="0" tIns="0" rIns="0" bIns="0" anchor="t">
            <a:spAutoFit/>
          </a:bodyPr>
          <a:lstStyle/>
          <a:p>
            <a:pPr marL="182880" indent="-182880" defTabSz="914400">
              <a:spcAft>
                <a:spcPts val="600"/>
              </a:spcAft>
              <a:defRPr/>
            </a:pPr>
            <a:r>
              <a:rPr lang="en-US" sz="1600">
                <a:solidFill>
                  <a:srgbClr val="463668"/>
                </a:solidFill>
                <a:latin typeface="Segoe UI Semibold"/>
              </a:rPr>
              <a:t>Intended uses</a:t>
            </a:r>
          </a:p>
          <a:p>
            <a:pPr marL="182880" indent="-182880" defTabSz="914400">
              <a:spcAft>
                <a:spcPts val="600"/>
              </a:spcAft>
              <a:buSzPct val="80000"/>
              <a:buFont typeface="Arial" panose="020B0604020202020204" pitchFamily="34" charset="0"/>
              <a:buChar char="•"/>
              <a:defRPr/>
            </a:pPr>
            <a:r>
              <a:rPr lang="en-US" sz="1100">
                <a:gradFill>
                  <a:gsLst>
                    <a:gs pos="0">
                      <a:srgbClr val="000000"/>
                    </a:gs>
                    <a:gs pos="73000">
                      <a:srgbClr val="000000"/>
                    </a:gs>
                  </a:gsLst>
                  <a:lin ang="2700000" scaled="1"/>
                </a:gradFill>
                <a:latin typeface="Segoe UI"/>
              </a:rPr>
              <a:t>Assessment of fitness for purpose</a:t>
            </a:r>
          </a:p>
          <a:p>
            <a:pPr marL="182880" indent="-182880" defTabSz="914400">
              <a:spcAft>
                <a:spcPts val="600"/>
              </a:spcAft>
              <a:buSzPct val="80000"/>
              <a:buFont typeface="Arial" panose="020B0604020202020204" pitchFamily="34" charset="0"/>
              <a:buChar char="•"/>
              <a:defRPr/>
            </a:pPr>
            <a:r>
              <a:rPr lang="en-US" sz="1100">
                <a:gradFill>
                  <a:gsLst>
                    <a:gs pos="0">
                      <a:srgbClr val="000000"/>
                    </a:gs>
                    <a:gs pos="73000">
                      <a:srgbClr val="000000"/>
                    </a:gs>
                  </a:gsLst>
                  <a:lin ang="2700000" scaled="1"/>
                </a:gradFill>
                <a:latin typeface="Segoe UI"/>
              </a:rPr>
              <a:t>Stakeholders, potential benefits &amp; potential harms</a:t>
            </a:r>
          </a:p>
          <a:p>
            <a:pPr marL="182880" indent="-182880" defTabSz="914400">
              <a:spcAft>
                <a:spcPts val="600"/>
              </a:spcAft>
              <a:buSzPct val="80000"/>
              <a:buFont typeface="Arial" panose="020B0604020202020204" pitchFamily="34" charset="0"/>
              <a:buChar char="•"/>
              <a:defRPr/>
            </a:pPr>
            <a:r>
              <a:rPr lang="en-US" sz="1100">
                <a:gradFill>
                  <a:gsLst>
                    <a:gs pos="0">
                      <a:srgbClr val="000000"/>
                    </a:gs>
                    <a:gs pos="73000">
                      <a:srgbClr val="000000"/>
                    </a:gs>
                  </a:gsLst>
                  <a:lin ang="2700000" scaled="1"/>
                </a:gradFill>
                <a:latin typeface="Segoe UI"/>
              </a:rPr>
              <a:t>Stakeholders for Goal-driven requirements</a:t>
            </a:r>
          </a:p>
          <a:p>
            <a:pPr marL="182880" indent="-182880" defTabSz="914400">
              <a:spcAft>
                <a:spcPts val="600"/>
              </a:spcAft>
              <a:buSzPct val="80000"/>
              <a:buFont typeface="Arial" panose="020B0604020202020204" pitchFamily="34" charset="0"/>
              <a:buChar char="•"/>
              <a:defRPr/>
            </a:pPr>
            <a:r>
              <a:rPr lang="en-GB" sz="1100">
                <a:gradFill>
                  <a:gsLst>
                    <a:gs pos="0">
                      <a:srgbClr val="000000"/>
                    </a:gs>
                    <a:gs pos="73000">
                      <a:srgbClr val="000000"/>
                    </a:gs>
                  </a:gsLst>
                  <a:lin ang="2700000" scaled="1"/>
                </a:gradFill>
                <a:latin typeface="Segoe UI"/>
              </a:rPr>
              <a:t>Fairness considerations</a:t>
            </a:r>
          </a:p>
          <a:p>
            <a:pPr marL="182880" indent="-182880" defTabSz="914400">
              <a:spcAft>
                <a:spcPts val="600"/>
              </a:spcAft>
              <a:buSzPct val="80000"/>
              <a:buFont typeface="Arial" panose="020B0604020202020204" pitchFamily="34" charset="0"/>
              <a:buChar char="•"/>
              <a:defRPr/>
            </a:pPr>
            <a:r>
              <a:rPr lang="en-US" sz="1100">
                <a:gradFill>
                  <a:gsLst>
                    <a:gs pos="0">
                      <a:srgbClr val="000000"/>
                    </a:gs>
                    <a:gs pos="73000">
                      <a:srgbClr val="000000"/>
                    </a:gs>
                  </a:gsLst>
                  <a:lin ang="2700000" scaled="1"/>
                </a:gradFill>
                <a:latin typeface="Segoe UI"/>
              </a:rPr>
              <a:t>Technology readiness assessment, task complexity, role of humans, and deployment environment complexity</a:t>
            </a:r>
            <a:endParaRPr lang="en-GB" sz="1100">
              <a:gradFill>
                <a:gsLst>
                  <a:gs pos="0">
                    <a:srgbClr val="000000"/>
                  </a:gs>
                  <a:gs pos="73000">
                    <a:srgbClr val="000000"/>
                  </a:gs>
                </a:gsLst>
                <a:lin ang="2700000" scaled="1"/>
              </a:gradFill>
              <a:latin typeface="Segoe UI"/>
            </a:endParaRPr>
          </a:p>
        </p:txBody>
      </p:sp>
      <p:sp>
        <p:nvSpPr>
          <p:cNvPr id="23" name="Oval 22">
            <a:extLst>
              <a:ext uri="{FF2B5EF4-FFF2-40B4-BE49-F238E27FC236}">
                <a16:creationId xmlns:a16="http://schemas.microsoft.com/office/drawing/2014/main" id="{0206570C-1337-34B7-B59F-3B54056AB0BE}"/>
              </a:ext>
            </a:extLst>
          </p:cNvPr>
          <p:cNvSpPr/>
          <p:nvPr/>
        </p:nvSpPr>
        <p:spPr bwMode="auto">
          <a:xfrm>
            <a:off x="5697730" y="2223636"/>
            <a:ext cx="826976" cy="826976"/>
          </a:xfrm>
          <a:prstGeom prst="ellipse">
            <a:avLst/>
          </a:prstGeom>
          <a:solidFill>
            <a:srgbClr val="F4F3F5"/>
          </a:solidFill>
          <a:ln w="28575">
            <a:solidFill>
              <a:schemeClr val="bg1"/>
            </a:solidFill>
            <a:headEnd type="none" w="med" len="med"/>
            <a:tailEnd type="none" w="med" len="med"/>
          </a:ln>
          <a:effectLst>
            <a:outerShdw blurRad="254000" dist="38100" dir="8100000" algn="tr" rotWithShape="0">
              <a:srgbClr val="463668">
                <a:alpha val="46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3741" rtl="0" eaLnBrk="1" fontAlgn="base" latinLnBrk="0" hangingPunct="1">
              <a:lnSpc>
                <a:spcPct val="100000"/>
              </a:lnSpc>
              <a:spcBef>
                <a:spcPct val="0"/>
              </a:spcBef>
              <a:buClrTx/>
              <a:buSzTx/>
              <a:buFontTx/>
              <a:buNone/>
              <a:tabLst/>
              <a:defRPr/>
            </a:pPr>
            <a:r>
              <a:rPr kumimoji="0" lang="en-US" sz="2800" b="0" i="0" u="none" strike="noStrike" kern="1200" cap="none" spc="0" normalizeH="0" baseline="0" noProof="0">
                <a:ln>
                  <a:noFill/>
                </a:ln>
                <a:solidFill>
                  <a:srgbClr val="8661C5"/>
                </a:solidFill>
                <a:effectLst/>
                <a:uLnTx/>
                <a:uFillTx/>
                <a:latin typeface="Segoe UI Semibold" panose="020B0702040204020203" pitchFamily="34" charset="0"/>
                <a:cs typeface="Segoe UI Semibold" panose="020B0702040204020203" pitchFamily="34" charset="0"/>
              </a:rPr>
              <a:t>3</a:t>
            </a:r>
          </a:p>
        </p:txBody>
      </p:sp>
      <p:sp>
        <p:nvSpPr>
          <p:cNvPr id="51" name="TextBox 50" descr="Adverse impacts&#10;Restricted Uses&#10;Unsupported uses &#10;Known limitations&#10;Potential impact of failure on stakeholders&#10;Sensitive Uses&#10;">
            <a:extLst>
              <a:ext uri="{FF2B5EF4-FFF2-40B4-BE49-F238E27FC236}">
                <a16:creationId xmlns:a16="http://schemas.microsoft.com/office/drawing/2014/main" id="{F16F06C2-40C2-8DB3-8E43-08CFE59F042D}"/>
              </a:ext>
            </a:extLst>
          </p:cNvPr>
          <p:cNvSpPr txBox="1"/>
          <p:nvPr/>
        </p:nvSpPr>
        <p:spPr>
          <a:xfrm>
            <a:off x="5187351" y="3231008"/>
            <a:ext cx="1869340" cy="1692771"/>
          </a:xfrm>
          <a:prstGeom prst="rect">
            <a:avLst/>
          </a:prstGeom>
          <a:noFill/>
        </p:spPr>
        <p:txBody>
          <a:bodyPr wrap="square" lIns="0" tIns="0" anchor="t">
            <a:spAutoFit/>
          </a:bodyPr>
          <a:lstStyle/>
          <a:p>
            <a:pPr marL="182880" marR="0" lvl="0" indent="-182880" defTabSz="914400" fontAlgn="auto">
              <a:spcAft>
                <a:spcPts val="600"/>
              </a:spcAft>
              <a:buClrTx/>
              <a:buSzTx/>
              <a:buFontTx/>
              <a:buNone/>
              <a:tabLst/>
              <a:defRPr/>
            </a:pPr>
            <a:r>
              <a:rPr lang="en-US" sz="1600">
                <a:solidFill>
                  <a:srgbClr val="463668"/>
                </a:solidFill>
                <a:latin typeface="Segoe UI Semibold"/>
              </a:rPr>
              <a:t>Adverse impacts</a:t>
            </a:r>
          </a:p>
          <a:p>
            <a:pPr marL="182880" marR="0" lvl="0" indent="-182880" algn="l" defTabSz="914400" rtl="0" eaLnBrk="1" fontAlgn="auto" latinLnBrk="0" hangingPunct="1">
              <a:spcAft>
                <a:spcPts val="600"/>
              </a:spcAft>
              <a:buClrTx/>
              <a:buSzPct val="80000"/>
              <a:buFont typeface="Arial" panose="020B0604020202020204" pitchFamily="34" charset="0"/>
              <a:buChar char="•"/>
              <a:tabLst/>
              <a:defRPr/>
            </a:pPr>
            <a:r>
              <a:rPr kumimoji="0" lang="en-US" sz="1100" b="0" i="0" u="none" strike="noStrike" kern="1200" cap="none" spc="0" normalizeH="0" baseline="0" noProof="0">
                <a:ln>
                  <a:noFill/>
                </a:ln>
                <a:gradFill>
                  <a:gsLst>
                    <a:gs pos="0">
                      <a:srgbClr val="000000"/>
                    </a:gs>
                    <a:gs pos="73000">
                      <a:srgbClr val="000000"/>
                    </a:gs>
                  </a:gsLst>
                  <a:lin ang="2700000" scaled="1"/>
                </a:gradFill>
                <a:effectLst/>
                <a:uLnTx/>
                <a:uFillTx/>
                <a:latin typeface="Segoe UI"/>
                <a:ea typeface="+mn-ea"/>
                <a:cs typeface="+mn-cs"/>
              </a:rPr>
              <a:t>Restricted Uses</a:t>
            </a:r>
          </a:p>
          <a:p>
            <a:pPr marL="182880" marR="0" lvl="0" indent="-182880" algn="l" defTabSz="914400" rtl="0" eaLnBrk="1" fontAlgn="auto" latinLnBrk="0" hangingPunct="1">
              <a:spcAft>
                <a:spcPts val="600"/>
              </a:spcAft>
              <a:buClrTx/>
              <a:buSzPct val="80000"/>
              <a:buFont typeface="Arial" panose="020B0604020202020204" pitchFamily="34" charset="0"/>
              <a:buChar char="•"/>
              <a:tabLst/>
              <a:defRPr/>
            </a:pPr>
            <a:r>
              <a:rPr kumimoji="0" lang="en-US" sz="1100" b="0" i="0" u="none" strike="noStrike" kern="1200" cap="none" spc="0" normalizeH="0" baseline="0" noProof="0">
                <a:ln>
                  <a:noFill/>
                </a:ln>
                <a:gradFill>
                  <a:gsLst>
                    <a:gs pos="0">
                      <a:srgbClr val="000000"/>
                    </a:gs>
                    <a:gs pos="73000">
                      <a:srgbClr val="000000"/>
                    </a:gs>
                  </a:gsLst>
                  <a:lin ang="2700000" scaled="1"/>
                </a:gradFill>
                <a:effectLst/>
                <a:uLnTx/>
                <a:uFillTx/>
                <a:latin typeface="Segoe UI"/>
                <a:ea typeface="+mn-ea"/>
                <a:cs typeface="+mn-cs"/>
              </a:rPr>
              <a:t>Unsupported uses </a:t>
            </a:r>
          </a:p>
          <a:p>
            <a:pPr marL="182880" marR="0" lvl="0" indent="-182880" algn="l" defTabSz="914400" rtl="0" eaLnBrk="1" fontAlgn="auto" latinLnBrk="0" hangingPunct="1">
              <a:spcAft>
                <a:spcPts val="600"/>
              </a:spcAft>
              <a:buClrTx/>
              <a:buSzPct val="80000"/>
              <a:buFont typeface="Arial" panose="020B0604020202020204" pitchFamily="34" charset="0"/>
              <a:buChar char="•"/>
              <a:tabLst/>
              <a:defRPr/>
            </a:pPr>
            <a:r>
              <a:rPr kumimoji="0" lang="en-US" sz="1100" b="0" i="0" u="none" strike="noStrike" kern="1200" cap="none" spc="0" normalizeH="0" baseline="0" noProof="0">
                <a:ln>
                  <a:noFill/>
                </a:ln>
                <a:gradFill>
                  <a:gsLst>
                    <a:gs pos="0">
                      <a:srgbClr val="000000"/>
                    </a:gs>
                    <a:gs pos="73000">
                      <a:srgbClr val="000000"/>
                    </a:gs>
                  </a:gsLst>
                  <a:lin ang="2700000" scaled="1"/>
                </a:gradFill>
                <a:effectLst/>
                <a:uLnTx/>
                <a:uFillTx/>
                <a:latin typeface="Segoe UI"/>
                <a:ea typeface="+mn-ea"/>
                <a:cs typeface="+mn-cs"/>
              </a:rPr>
              <a:t>Known limitations</a:t>
            </a:r>
          </a:p>
          <a:p>
            <a:pPr marL="182880" marR="0" lvl="0" indent="-182880" algn="l" defTabSz="914400" rtl="0" eaLnBrk="1" fontAlgn="auto" latinLnBrk="0" hangingPunct="1">
              <a:spcAft>
                <a:spcPts val="600"/>
              </a:spcAft>
              <a:buClrTx/>
              <a:buSzPct val="80000"/>
              <a:buFont typeface="Arial" panose="020B0604020202020204" pitchFamily="34" charset="0"/>
              <a:buChar char="•"/>
              <a:tabLst/>
              <a:defRPr/>
            </a:pPr>
            <a:r>
              <a:rPr kumimoji="0" lang="en-US" sz="1100" b="0" i="0" u="none" strike="noStrike" kern="1200" cap="none" spc="0" normalizeH="0" baseline="0" noProof="0">
                <a:ln>
                  <a:noFill/>
                </a:ln>
                <a:gradFill>
                  <a:gsLst>
                    <a:gs pos="0">
                      <a:srgbClr val="000000"/>
                    </a:gs>
                    <a:gs pos="73000">
                      <a:srgbClr val="000000"/>
                    </a:gs>
                  </a:gsLst>
                  <a:lin ang="2700000" scaled="1"/>
                </a:gradFill>
                <a:effectLst/>
                <a:uLnTx/>
                <a:uFillTx/>
                <a:latin typeface="Segoe UI"/>
                <a:ea typeface="+mn-ea"/>
                <a:cs typeface="+mn-cs"/>
              </a:rPr>
              <a:t>Potential impact of failure on stakeholders</a:t>
            </a:r>
          </a:p>
          <a:p>
            <a:pPr marL="182880" marR="0" lvl="0" indent="-182880" algn="l" defTabSz="914400" rtl="0" eaLnBrk="1" fontAlgn="auto" latinLnBrk="0" hangingPunct="1">
              <a:spcAft>
                <a:spcPts val="600"/>
              </a:spcAft>
              <a:buClrTx/>
              <a:buSzPct val="80000"/>
              <a:buFont typeface="Arial" panose="020B0604020202020204" pitchFamily="34" charset="0"/>
              <a:buChar char="•"/>
              <a:tabLst/>
              <a:defRPr/>
            </a:pPr>
            <a:r>
              <a:rPr kumimoji="0" lang="en-US" sz="1100" b="0" i="0" u="none" strike="noStrike" kern="1200" cap="none" spc="0" normalizeH="0" baseline="0" noProof="0">
                <a:ln>
                  <a:noFill/>
                </a:ln>
                <a:gradFill>
                  <a:gsLst>
                    <a:gs pos="0">
                      <a:srgbClr val="000000"/>
                    </a:gs>
                    <a:gs pos="73000">
                      <a:srgbClr val="000000"/>
                    </a:gs>
                  </a:gsLst>
                  <a:lin ang="2700000" scaled="1"/>
                </a:gradFill>
                <a:effectLst/>
                <a:uLnTx/>
                <a:uFillTx/>
                <a:latin typeface="Segoe UI"/>
                <a:ea typeface="+mn-ea"/>
                <a:cs typeface="+mn-cs"/>
              </a:rPr>
              <a:t>Sensitive Uses</a:t>
            </a:r>
            <a:endParaRPr kumimoji="0" lang="en-GB" sz="1100" b="0" i="0" u="none" strike="noStrike" kern="1200" cap="none" spc="0" normalizeH="0" baseline="0" noProof="0">
              <a:ln>
                <a:noFill/>
              </a:ln>
              <a:gradFill>
                <a:gsLst>
                  <a:gs pos="0">
                    <a:srgbClr val="000000"/>
                  </a:gs>
                  <a:gs pos="73000">
                    <a:srgbClr val="000000"/>
                  </a:gs>
                </a:gsLst>
                <a:lin ang="2700000" scaled="1"/>
              </a:gradFill>
              <a:effectLst/>
              <a:uLnTx/>
              <a:uFillTx/>
              <a:latin typeface="Segoe UI"/>
              <a:ea typeface="+mn-ea"/>
              <a:cs typeface="+mn-cs"/>
            </a:endParaRPr>
          </a:p>
        </p:txBody>
      </p:sp>
      <p:sp>
        <p:nvSpPr>
          <p:cNvPr id="24" name="Oval 23">
            <a:extLst>
              <a:ext uri="{FF2B5EF4-FFF2-40B4-BE49-F238E27FC236}">
                <a16:creationId xmlns:a16="http://schemas.microsoft.com/office/drawing/2014/main" id="{25FCFC67-413C-8E8C-980A-0D0FD465A05F}"/>
              </a:ext>
            </a:extLst>
          </p:cNvPr>
          <p:cNvSpPr/>
          <p:nvPr/>
        </p:nvSpPr>
        <p:spPr bwMode="auto">
          <a:xfrm>
            <a:off x="7976156" y="2223636"/>
            <a:ext cx="826976" cy="826976"/>
          </a:xfrm>
          <a:prstGeom prst="ellipse">
            <a:avLst/>
          </a:prstGeom>
          <a:solidFill>
            <a:srgbClr val="F4F3F5"/>
          </a:solidFill>
          <a:ln w="28575">
            <a:solidFill>
              <a:schemeClr val="bg1"/>
            </a:solidFill>
            <a:headEnd type="none" w="med" len="med"/>
            <a:tailEnd type="none" w="med" len="med"/>
          </a:ln>
          <a:effectLst>
            <a:outerShdw blurRad="254000" dist="38100" dir="8100000" algn="tr" rotWithShape="0">
              <a:srgbClr val="463668">
                <a:alpha val="46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3741" rtl="0" eaLnBrk="1" fontAlgn="base" latinLnBrk="0" hangingPunct="1">
              <a:lnSpc>
                <a:spcPct val="100000"/>
              </a:lnSpc>
              <a:spcBef>
                <a:spcPct val="0"/>
              </a:spcBef>
              <a:buClrTx/>
              <a:buSzTx/>
              <a:buFontTx/>
              <a:buNone/>
              <a:tabLst/>
              <a:defRPr/>
            </a:pPr>
            <a:r>
              <a:rPr kumimoji="0" lang="en-US" sz="2800" b="0" i="0" u="none" strike="noStrike" kern="1200" cap="none" spc="0" normalizeH="0" baseline="0" noProof="0">
                <a:ln>
                  <a:noFill/>
                </a:ln>
                <a:solidFill>
                  <a:srgbClr val="8661C5"/>
                </a:solidFill>
                <a:effectLst/>
                <a:uLnTx/>
                <a:uFillTx/>
                <a:latin typeface="Segoe UI Semibold" panose="020B0702040204020203" pitchFamily="34" charset="0"/>
                <a:cs typeface="Segoe UI Semibold" panose="020B0702040204020203" pitchFamily="34" charset="0"/>
              </a:rPr>
              <a:t>4</a:t>
            </a:r>
          </a:p>
        </p:txBody>
      </p:sp>
      <p:sp>
        <p:nvSpPr>
          <p:cNvPr id="52" name="TextBox 51" descr="Data requirements&#10;Data requirements&#10;Pre-defined data sets&#10;">
            <a:extLst>
              <a:ext uri="{FF2B5EF4-FFF2-40B4-BE49-F238E27FC236}">
                <a16:creationId xmlns:a16="http://schemas.microsoft.com/office/drawing/2014/main" id="{17A92E9F-D85C-8F43-BB6D-91F512C19524}"/>
              </a:ext>
            </a:extLst>
          </p:cNvPr>
          <p:cNvSpPr txBox="1"/>
          <p:nvPr/>
        </p:nvSpPr>
        <p:spPr>
          <a:xfrm>
            <a:off x="7453696" y="3231008"/>
            <a:ext cx="2015999" cy="738664"/>
          </a:xfrm>
          <a:prstGeom prst="rect">
            <a:avLst/>
          </a:prstGeom>
          <a:noFill/>
        </p:spPr>
        <p:txBody>
          <a:bodyPr wrap="square" lIns="0" tIns="0" rIns="0" bIns="0" anchor="t">
            <a:spAutoFit/>
          </a:bodyPr>
          <a:lstStyle/>
          <a:p>
            <a:pPr marL="182880" marR="0" lvl="0" indent="-182880" defTabSz="914400" fontAlgn="auto">
              <a:spcAft>
                <a:spcPts val="600"/>
              </a:spcAft>
              <a:buClrTx/>
              <a:buSzTx/>
              <a:buFontTx/>
              <a:buNone/>
              <a:tabLst/>
              <a:defRPr/>
            </a:pPr>
            <a:r>
              <a:rPr lang="en-US" sz="1600">
                <a:solidFill>
                  <a:srgbClr val="463668"/>
                </a:solidFill>
                <a:latin typeface="Segoe UI Semibold"/>
              </a:rPr>
              <a:t>Data requirements</a:t>
            </a:r>
          </a:p>
          <a:p>
            <a:pPr marL="182880" marR="0" lvl="0" indent="-182880" algn="l" defTabSz="914400" rtl="0" eaLnBrk="1" fontAlgn="auto" latinLnBrk="0" hangingPunct="1">
              <a:spcAft>
                <a:spcPts val="600"/>
              </a:spcAft>
              <a:buClrTx/>
              <a:buSzPct val="80000"/>
              <a:buFont typeface="Arial" panose="020B0604020202020204" pitchFamily="34" charset="0"/>
              <a:buChar char="•"/>
              <a:tabLst/>
              <a:defRPr/>
            </a:pPr>
            <a:r>
              <a:rPr kumimoji="0" lang="en-US" sz="1100" b="0" i="0" u="none" strike="noStrike" kern="1200" cap="none" spc="0" normalizeH="0" baseline="0" noProof="0">
                <a:ln>
                  <a:noFill/>
                </a:ln>
                <a:gradFill>
                  <a:gsLst>
                    <a:gs pos="0">
                      <a:srgbClr val="000000"/>
                    </a:gs>
                    <a:gs pos="73000">
                      <a:srgbClr val="000000"/>
                    </a:gs>
                  </a:gsLst>
                  <a:lin ang="2700000" scaled="1"/>
                </a:gradFill>
                <a:effectLst/>
                <a:uLnTx/>
                <a:uFillTx/>
                <a:latin typeface="Segoe UI"/>
                <a:ea typeface="+mn-ea"/>
                <a:cs typeface="+mn-cs"/>
              </a:rPr>
              <a:t>Data requirements</a:t>
            </a:r>
          </a:p>
          <a:p>
            <a:pPr marL="182880" marR="0" lvl="0" indent="-182880" algn="l" defTabSz="914400" rtl="0" eaLnBrk="1" fontAlgn="auto" latinLnBrk="0" hangingPunct="1">
              <a:spcAft>
                <a:spcPts val="600"/>
              </a:spcAft>
              <a:buClrTx/>
              <a:buSzPct val="80000"/>
              <a:buFont typeface="Arial" panose="020B0604020202020204" pitchFamily="34" charset="0"/>
              <a:buChar char="•"/>
              <a:tabLst/>
              <a:defRPr/>
            </a:pPr>
            <a:r>
              <a:rPr kumimoji="0" lang="en-US" sz="1100" b="0" i="0" u="none" strike="noStrike" kern="1200" cap="none" spc="0" normalizeH="0" baseline="0" noProof="0">
                <a:ln>
                  <a:noFill/>
                </a:ln>
                <a:gradFill>
                  <a:gsLst>
                    <a:gs pos="0">
                      <a:srgbClr val="000000"/>
                    </a:gs>
                    <a:gs pos="73000">
                      <a:srgbClr val="000000"/>
                    </a:gs>
                  </a:gsLst>
                  <a:lin ang="2700000" scaled="1"/>
                </a:gradFill>
                <a:effectLst/>
                <a:uLnTx/>
                <a:uFillTx/>
                <a:latin typeface="Segoe UI"/>
                <a:ea typeface="+mn-ea"/>
                <a:cs typeface="+mn-cs"/>
              </a:rPr>
              <a:t>Pre-defined data sets</a:t>
            </a:r>
            <a:endParaRPr kumimoji="0" lang="en-GB" sz="1100" b="0" i="0" u="none" strike="noStrike" kern="1200" cap="none" spc="0" normalizeH="0" baseline="0" noProof="0">
              <a:ln>
                <a:noFill/>
              </a:ln>
              <a:gradFill>
                <a:gsLst>
                  <a:gs pos="0">
                    <a:srgbClr val="000000"/>
                  </a:gs>
                  <a:gs pos="73000">
                    <a:srgbClr val="000000"/>
                  </a:gs>
                </a:gsLst>
                <a:lin ang="2700000" scaled="1"/>
              </a:gradFill>
              <a:effectLst/>
              <a:uLnTx/>
              <a:uFillTx/>
              <a:latin typeface="Segoe UI"/>
              <a:ea typeface="+mn-ea"/>
              <a:cs typeface="+mn-cs"/>
            </a:endParaRPr>
          </a:p>
        </p:txBody>
      </p:sp>
      <p:sp>
        <p:nvSpPr>
          <p:cNvPr id="25" name="Oval 24">
            <a:extLst>
              <a:ext uri="{FF2B5EF4-FFF2-40B4-BE49-F238E27FC236}">
                <a16:creationId xmlns:a16="http://schemas.microsoft.com/office/drawing/2014/main" id="{53798EB8-303E-0819-04A6-3010A8A515DA}"/>
              </a:ext>
            </a:extLst>
          </p:cNvPr>
          <p:cNvSpPr/>
          <p:nvPr/>
        </p:nvSpPr>
        <p:spPr bwMode="auto">
          <a:xfrm>
            <a:off x="10239363" y="2219524"/>
            <a:ext cx="826976" cy="826976"/>
          </a:xfrm>
          <a:prstGeom prst="ellipse">
            <a:avLst/>
          </a:prstGeom>
          <a:solidFill>
            <a:srgbClr val="F4F3F5"/>
          </a:solidFill>
          <a:ln w="28575">
            <a:solidFill>
              <a:schemeClr val="bg1"/>
            </a:solidFill>
            <a:headEnd type="none" w="med" len="med"/>
            <a:tailEnd type="none" w="med" len="med"/>
          </a:ln>
          <a:effectLst>
            <a:outerShdw blurRad="254000" dist="38100" dir="8100000" algn="tr" rotWithShape="0">
              <a:srgbClr val="463668">
                <a:alpha val="46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marL="0" marR="0" lvl="0" indent="0" algn="ctr" defTabSz="913741" rtl="0" eaLnBrk="1" fontAlgn="base" latinLnBrk="0" hangingPunct="1">
              <a:lnSpc>
                <a:spcPct val="100000"/>
              </a:lnSpc>
              <a:spcBef>
                <a:spcPct val="0"/>
              </a:spcBef>
              <a:buClrTx/>
              <a:buSzTx/>
              <a:buFontTx/>
              <a:buNone/>
              <a:tabLst/>
              <a:defRPr/>
            </a:pPr>
            <a:r>
              <a:rPr lang="en-US" sz="2800">
                <a:solidFill>
                  <a:srgbClr val="8661C5"/>
                </a:solidFill>
                <a:latin typeface="Segoe UI Semibold" panose="020B0702040204020203" pitchFamily="34" charset="0"/>
                <a:cs typeface="Segoe UI Semibold" panose="020B0702040204020203" pitchFamily="34" charset="0"/>
              </a:rPr>
              <a:t>5</a:t>
            </a:r>
            <a:endParaRPr kumimoji="0" lang="en-US" sz="2800" b="0" i="0" u="none" strike="noStrike" kern="1200" cap="none" spc="0" normalizeH="0" baseline="0" noProof="0">
              <a:ln>
                <a:noFill/>
              </a:ln>
              <a:solidFill>
                <a:srgbClr val="8661C5"/>
              </a:solidFill>
              <a:effectLst/>
              <a:uLnTx/>
              <a:uFillTx/>
              <a:latin typeface="Segoe UI Semibold" panose="020B0702040204020203" pitchFamily="34" charset="0"/>
              <a:cs typeface="Segoe UI Semibold" panose="020B0702040204020203" pitchFamily="34" charset="0"/>
            </a:endParaRPr>
          </a:p>
        </p:txBody>
      </p:sp>
      <p:sp>
        <p:nvSpPr>
          <p:cNvPr id="53" name="TextBox 52" descr="Summary of impact&#10;Potential harms and preliminary mitigations&#10;Goal applicability&#10;Signing off on the Impact Assessment&#10;">
            <a:extLst>
              <a:ext uri="{FF2B5EF4-FFF2-40B4-BE49-F238E27FC236}">
                <a16:creationId xmlns:a16="http://schemas.microsoft.com/office/drawing/2014/main" id="{5D2F7477-A8E0-50BC-7D0B-D2EFF71004AE}"/>
              </a:ext>
            </a:extLst>
          </p:cNvPr>
          <p:cNvSpPr txBox="1"/>
          <p:nvPr/>
        </p:nvSpPr>
        <p:spPr>
          <a:xfrm>
            <a:off x="9761266" y="3242153"/>
            <a:ext cx="1735753" cy="1646605"/>
          </a:xfrm>
          <a:prstGeom prst="rect">
            <a:avLst/>
          </a:prstGeom>
          <a:noFill/>
        </p:spPr>
        <p:txBody>
          <a:bodyPr wrap="square" lIns="0" tIns="0" rIns="0" bIns="0" anchor="t">
            <a:spAutoFit/>
          </a:bodyPr>
          <a:lstStyle/>
          <a:p>
            <a:pPr defTabSz="914400">
              <a:spcAft>
                <a:spcPts val="1200"/>
              </a:spcAft>
              <a:defRPr/>
            </a:pPr>
            <a:r>
              <a:rPr lang="en-US" sz="1600">
                <a:solidFill>
                  <a:srgbClr val="463668"/>
                </a:solidFill>
                <a:latin typeface="Segoe UI Semibold"/>
              </a:rPr>
              <a:t>Summary of impact</a:t>
            </a:r>
          </a:p>
          <a:p>
            <a:pPr marL="182880" marR="0" lvl="0" indent="-182880" algn="l" defTabSz="914400" rtl="0" eaLnBrk="1" fontAlgn="auto" latinLnBrk="0" hangingPunct="1">
              <a:spcAft>
                <a:spcPts val="600"/>
              </a:spcAft>
              <a:buClrTx/>
              <a:buSzPct val="80000"/>
              <a:buFont typeface="Arial" panose="020B0604020202020204" pitchFamily="34" charset="0"/>
              <a:buChar char="•"/>
              <a:tabLst/>
              <a:defRPr/>
            </a:pPr>
            <a:r>
              <a:rPr kumimoji="0" lang="en-US" sz="1100" b="0" i="0" u="none" strike="noStrike" kern="1200" cap="none" spc="0" normalizeH="0" baseline="0" noProof="0">
                <a:ln>
                  <a:noFill/>
                </a:ln>
                <a:effectLst/>
                <a:uLnTx/>
                <a:uFillTx/>
                <a:latin typeface="Segoe UI"/>
                <a:ea typeface="+mn-ea"/>
                <a:cs typeface="+mn-cs"/>
              </a:rPr>
              <a:t>Potential harms and preliminary mitigations</a:t>
            </a:r>
          </a:p>
          <a:p>
            <a:pPr marL="182880" marR="0" lvl="0" indent="-182880" algn="l" defTabSz="914400" rtl="0" eaLnBrk="1" fontAlgn="auto" latinLnBrk="0" hangingPunct="1">
              <a:spcAft>
                <a:spcPts val="600"/>
              </a:spcAft>
              <a:buClrTx/>
              <a:buSzPct val="80000"/>
              <a:buFont typeface="Arial" panose="020B0604020202020204" pitchFamily="34" charset="0"/>
              <a:buChar char="•"/>
              <a:tabLst/>
              <a:defRPr/>
            </a:pPr>
            <a:r>
              <a:rPr kumimoji="0" lang="en-US" sz="1100" b="0" i="0" u="none" strike="noStrike" kern="1200" cap="none" spc="0" normalizeH="0" baseline="0" noProof="0">
                <a:ln>
                  <a:noFill/>
                </a:ln>
                <a:effectLst/>
                <a:uLnTx/>
                <a:uFillTx/>
                <a:latin typeface="Segoe UI"/>
                <a:ea typeface="+mn-ea"/>
                <a:cs typeface="+mn-cs"/>
              </a:rPr>
              <a:t>Goal applicability</a:t>
            </a:r>
          </a:p>
          <a:p>
            <a:pPr marL="182880" marR="0" lvl="0" indent="-182880" algn="l" defTabSz="914400" rtl="0" eaLnBrk="1" fontAlgn="auto" latinLnBrk="0" hangingPunct="1">
              <a:spcAft>
                <a:spcPts val="600"/>
              </a:spcAft>
              <a:buClrTx/>
              <a:buSzPct val="80000"/>
              <a:buFont typeface="Arial" panose="020B0604020202020204" pitchFamily="34" charset="0"/>
              <a:buChar char="•"/>
              <a:tabLst/>
              <a:defRPr/>
            </a:pPr>
            <a:r>
              <a:rPr kumimoji="0" lang="en-US" sz="1100" b="0" i="0" u="none" strike="noStrike" kern="1200" cap="none" spc="0" normalizeH="0" baseline="0" noProof="0">
                <a:ln>
                  <a:noFill/>
                </a:ln>
                <a:effectLst/>
                <a:uLnTx/>
                <a:uFillTx/>
                <a:latin typeface="Segoe UI"/>
                <a:ea typeface="+mn-ea"/>
                <a:cs typeface="+mn-cs"/>
              </a:rPr>
              <a:t>Signing off on the Impact Assessment</a:t>
            </a:r>
          </a:p>
        </p:txBody>
      </p:sp>
    </p:spTree>
    <p:extLst>
      <p:ext uri="{BB962C8B-B14F-4D97-AF65-F5344CB8AC3E}">
        <p14:creationId xmlns:p14="http://schemas.microsoft.com/office/powerpoint/2010/main" val="9379267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B6AE81-9B80-42DB-B6A8-6731C0EF7DB8}"/>
              </a:ext>
            </a:extLst>
          </p:cNvPr>
          <p:cNvSpPr>
            <a:spLocks noGrp="1"/>
          </p:cNvSpPr>
          <p:nvPr>
            <p:ph type="title"/>
          </p:nvPr>
        </p:nvSpPr>
        <p:spPr>
          <a:xfrm>
            <a:off x="385064" y="610756"/>
            <a:ext cx="6000776" cy="926341"/>
          </a:xfrm>
        </p:spPr>
        <p:txBody>
          <a:bodyPr>
            <a:noAutofit/>
          </a:bodyPr>
          <a:lstStyle/>
          <a:p>
            <a:pPr>
              <a:lnSpc>
                <a:spcPct val="100000"/>
              </a:lnSpc>
            </a:pPr>
            <a:r>
              <a:rPr lang="en-US" sz="3600" dirty="0">
                <a:solidFill>
                  <a:srgbClr val="463668"/>
                </a:solidFill>
              </a:rPr>
              <a:t>A rule-making and oversight process</a:t>
            </a:r>
          </a:p>
        </p:txBody>
      </p:sp>
      <p:sp>
        <p:nvSpPr>
          <p:cNvPr id="81" name="Text Placeholder 80">
            <a:extLst>
              <a:ext uri="{FF2B5EF4-FFF2-40B4-BE49-F238E27FC236}">
                <a16:creationId xmlns:a16="http://schemas.microsoft.com/office/drawing/2014/main" id="{83DE8992-5AEE-EAE8-2D14-EE43D131FF8A}"/>
              </a:ext>
            </a:extLst>
          </p:cNvPr>
          <p:cNvSpPr>
            <a:spLocks noGrp="1"/>
          </p:cNvSpPr>
          <p:nvPr>
            <p:ph type="body" sz="quarter" idx="10"/>
          </p:nvPr>
        </p:nvSpPr>
        <p:spPr>
          <a:xfrm>
            <a:off x="400049" y="2091387"/>
            <a:ext cx="6000776" cy="810873"/>
          </a:xfrm>
        </p:spPr>
        <p:txBody>
          <a:bodyPr>
            <a:normAutofit/>
          </a:bodyPr>
          <a:lstStyle/>
          <a:p>
            <a:pPr marL="0" indent="0">
              <a:buNone/>
            </a:pPr>
            <a:r>
              <a:rPr lang="en-US" sz="2400">
                <a:latin typeface="Segoe UI Semibold" panose="020B0702040204020203" pitchFamily="34" charset="0"/>
                <a:cs typeface="Segoe UI Semibold" panose="020B0702040204020203" pitchFamily="34" charset="0"/>
              </a:rPr>
              <a:t>Sensitive Uses:</a:t>
            </a:r>
          </a:p>
        </p:txBody>
      </p:sp>
      <p:sp>
        <p:nvSpPr>
          <p:cNvPr id="20" name="Rectangle 19">
            <a:extLst>
              <a:ext uri="{FF2B5EF4-FFF2-40B4-BE49-F238E27FC236}">
                <a16:creationId xmlns:a16="http://schemas.microsoft.com/office/drawing/2014/main" id="{2F1EB3EB-6E61-8744-9B2F-EE561657C50C}"/>
              </a:ext>
            </a:extLst>
          </p:cNvPr>
          <p:cNvSpPr/>
          <p:nvPr/>
        </p:nvSpPr>
        <p:spPr>
          <a:xfrm>
            <a:off x="1472250" y="3056078"/>
            <a:ext cx="5271450" cy="400110"/>
          </a:xfrm>
          <a:prstGeom prst="rect">
            <a:avLst/>
          </a:prstGeom>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ea typeface="+mn-ea"/>
                <a:cs typeface="Segoe UI Semibold" panose="020B0702040204020203" pitchFamily="34" charset="0"/>
              </a:rPr>
              <a:t>Consequential impact</a:t>
            </a:r>
          </a:p>
        </p:txBody>
      </p:sp>
      <p:sp>
        <p:nvSpPr>
          <p:cNvPr id="22" name="Rectangle 21">
            <a:extLst>
              <a:ext uri="{FF2B5EF4-FFF2-40B4-BE49-F238E27FC236}">
                <a16:creationId xmlns:a16="http://schemas.microsoft.com/office/drawing/2014/main" id="{194BD931-051A-504A-88AA-A8CA6A6746DF}"/>
              </a:ext>
            </a:extLst>
          </p:cNvPr>
          <p:cNvSpPr/>
          <p:nvPr/>
        </p:nvSpPr>
        <p:spPr>
          <a:xfrm>
            <a:off x="1472250" y="4131225"/>
            <a:ext cx="7464170" cy="400110"/>
          </a:xfrm>
          <a:prstGeom prst="rect">
            <a:avLst/>
          </a:prstGeom>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ea typeface="+mn-ea"/>
                <a:cs typeface="Segoe UI Semibold" panose="020B0702040204020203" pitchFamily="34" charset="0"/>
              </a:rPr>
              <a:t>Physical or psychological injury</a:t>
            </a:r>
          </a:p>
        </p:txBody>
      </p:sp>
      <p:sp>
        <p:nvSpPr>
          <p:cNvPr id="3" name="Rectangle 2">
            <a:extLst>
              <a:ext uri="{FF2B5EF4-FFF2-40B4-BE49-F238E27FC236}">
                <a16:creationId xmlns:a16="http://schemas.microsoft.com/office/drawing/2014/main" id="{AAB6E520-9080-BB85-FC98-C3A78AF0182C}"/>
              </a:ext>
            </a:extLst>
          </p:cNvPr>
          <p:cNvSpPr/>
          <p:nvPr/>
        </p:nvSpPr>
        <p:spPr>
          <a:xfrm>
            <a:off x="1453201" y="5226750"/>
            <a:ext cx="5271449" cy="400110"/>
          </a:xfrm>
          <a:prstGeom prst="rect">
            <a:avLst/>
          </a:prstGeom>
        </p:spPr>
        <p:txBody>
          <a:bodyPr wrap="square">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ea typeface="+mn-ea"/>
                <a:cs typeface="Segoe UI Semibold" panose="020B0702040204020203" pitchFamily="34" charset="0"/>
              </a:rPr>
              <a:t>Threat to human rights</a:t>
            </a:r>
          </a:p>
        </p:txBody>
      </p:sp>
      <p:sp>
        <p:nvSpPr>
          <p:cNvPr id="4" name="people_11">
            <a:extLst>
              <a:ext uri="{FF2B5EF4-FFF2-40B4-BE49-F238E27FC236}">
                <a16:creationId xmlns:a16="http://schemas.microsoft.com/office/drawing/2014/main" id="{FF9AE5BB-8773-4DE7-F5D5-AB946E8B35B8}"/>
              </a:ext>
              <a:ext uri="{C183D7F6-B498-43B3-948B-1728B52AA6E4}">
                <adec:decorative xmlns:adec="http://schemas.microsoft.com/office/drawing/2017/decorative" val="1"/>
              </a:ext>
            </a:extLst>
          </p:cNvPr>
          <p:cNvSpPr>
            <a:spLocks noChangeAspect="1" noEditPoints="1"/>
          </p:cNvSpPr>
          <p:nvPr/>
        </p:nvSpPr>
        <p:spPr bwMode="auto">
          <a:xfrm>
            <a:off x="511734" y="2901136"/>
            <a:ext cx="742215" cy="712764"/>
          </a:xfrm>
          <a:custGeom>
            <a:avLst/>
            <a:gdLst>
              <a:gd name="T0" fmla="*/ 72 w 348"/>
              <a:gd name="T1" fmla="*/ 196 h 334"/>
              <a:gd name="T2" fmla="*/ 128 w 348"/>
              <a:gd name="T3" fmla="*/ 140 h 334"/>
              <a:gd name="T4" fmla="*/ 184 w 348"/>
              <a:gd name="T5" fmla="*/ 196 h 334"/>
              <a:gd name="T6" fmla="*/ 128 w 348"/>
              <a:gd name="T7" fmla="*/ 252 h 334"/>
              <a:gd name="T8" fmla="*/ 72 w 348"/>
              <a:gd name="T9" fmla="*/ 196 h 334"/>
              <a:gd name="T10" fmla="*/ 210 w 348"/>
              <a:gd name="T11" fmla="*/ 334 h 334"/>
              <a:gd name="T12" fmla="*/ 128 w 348"/>
              <a:gd name="T13" fmla="*/ 252 h 334"/>
              <a:gd name="T14" fmla="*/ 47 w 348"/>
              <a:gd name="T15" fmla="*/ 334 h 334"/>
              <a:gd name="T16" fmla="*/ 265 w 348"/>
              <a:gd name="T17" fmla="*/ 118 h 334"/>
              <a:gd name="T18" fmla="*/ 321 w 348"/>
              <a:gd name="T19" fmla="*/ 62 h 334"/>
              <a:gd name="T20" fmla="*/ 265 w 348"/>
              <a:gd name="T21" fmla="*/ 6 h 334"/>
              <a:gd name="T22" fmla="*/ 209 w 348"/>
              <a:gd name="T23" fmla="*/ 62 h 334"/>
              <a:gd name="T24" fmla="*/ 265 w 348"/>
              <a:gd name="T25" fmla="*/ 118 h 334"/>
              <a:gd name="T26" fmla="*/ 348 w 348"/>
              <a:gd name="T27" fmla="*/ 200 h 334"/>
              <a:gd name="T28" fmla="*/ 266 w 348"/>
              <a:gd name="T29" fmla="*/ 118 h 334"/>
              <a:gd name="T30" fmla="*/ 184 w 348"/>
              <a:gd name="T31" fmla="*/ 200 h 334"/>
              <a:gd name="T32" fmla="*/ 141 w 348"/>
              <a:gd name="T33" fmla="*/ 71 h 334"/>
              <a:gd name="T34" fmla="*/ 141 w 348"/>
              <a:gd name="T35" fmla="*/ 31 h 334"/>
              <a:gd name="T36" fmla="*/ 110 w 348"/>
              <a:gd name="T37" fmla="*/ 0 h 334"/>
              <a:gd name="T38" fmla="*/ 29 w 348"/>
              <a:gd name="T39" fmla="*/ 0 h 334"/>
              <a:gd name="T40" fmla="*/ 29 w 348"/>
              <a:gd name="T41" fmla="*/ 0 h 334"/>
              <a:gd name="T42" fmla="*/ 0 w 348"/>
              <a:gd name="T43" fmla="*/ 31 h 334"/>
              <a:gd name="T44" fmla="*/ 0 w 348"/>
              <a:gd name="T45" fmla="*/ 71 h 334"/>
              <a:gd name="T46" fmla="*/ 0 w 348"/>
              <a:gd name="T47" fmla="*/ 71 h 334"/>
              <a:gd name="T48" fmla="*/ 29 w 348"/>
              <a:gd name="T49" fmla="*/ 102 h 334"/>
              <a:gd name="T50" fmla="*/ 29 w 348"/>
              <a:gd name="T51" fmla="*/ 102 h 334"/>
              <a:gd name="T52" fmla="*/ 110 w 348"/>
              <a:gd name="T53" fmla="*/ 102 h 334"/>
              <a:gd name="T54" fmla="*/ 179 w 348"/>
              <a:gd name="T55" fmla="*/ 102 h 334"/>
              <a:gd name="T56" fmla="*/ 141 w 348"/>
              <a:gd name="T57" fmla="*/ 71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8" h="334">
                <a:moveTo>
                  <a:pt x="72" y="196"/>
                </a:moveTo>
                <a:cubicBezTo>
                  <a:pt x="72" y="165"/>
                  <a:pt x="97" y="140"/>
                  <a:pt x="128" y="140"/>
                </a:cubicBezTo>
                <a:cubicBezTo>
                  <a:pt x="159" y="140"/>
                  <a:pt x="184" y="165"/>
                  <a:pt x="184" y="196"/>
                </a:cubicBezTo>
                <a:cubicBezTo>
                  <a:pt x="184" y="227"/>
                  <a:pt x="159" y="252"/>
                  <a:pt x="128" y="252"/>
                </a:cubicBezTo>
                <a:cubicBezTo>
                  <a:pt x="97" y="252"/>
                  <a:pt x="72" y="227"/>
                  <a:pt x="72" y="196"/>
                </a:cubicBezTo>
                <a:close/>
                <a:moveTo>
                  <a:pt x="210" y="334"/>
                </a:moveTo>
                <a:cubicBezTo>
                  <a:pt x="210" y="289"/>
                  <a:pt x="173" y="252"/>
                  <a:pt x="128" y="252"/>
                </a:cubicBezTo>
                <a:cubicBezTo>
                  <a:pt x="83" y="252"/>
                  <a:pt x="47" y="289"/>
                  <a:pt x="47" y="334"/>
                </a:cubicBezTo>
                <a:moveTo>
                  <a:pt x="265" y="118"/>
                </a:moveTo>
                <a:cubicBezTo>
                  <a:pt x="296" y="118"/>
                  <a:pt x="321" y="93"/>
                  <a:pt x="321" y="62"/>
                </a:cubicBezTo>
                <a:cubicBezTo>
                  <a:pt x="321" y="31"/>
                  <a:pt x="296" y="6"/>
                  <a:pt x="265" y="6"/>
                </a:cubicBezTo>
                <a:cubicBezTo>
                  <a:pt x="234" y="6"/>
                  <a:pt x="209" y="31"/>
                  <a:pt x="209" y="62"/>
                </a:cubicBezTo>
                <a:cubicBezTo>
                  <a:pt x="209" y="93"/>
                  <a:pt x="234" y="118"/>
                  <a:pt x="265" y="118"/>
                </a:cubicBezTo>
                <a:close/>
                <a:moveTo>
                  <a:pt x="348" y="200"/>
                </a:moveTo>
                <a:cubicBezTo>
                  <a:pt x="348" y="155"/>
                  <a:pt x="311" y="118"/>
                  <a:pt x="266" y="118"/>
                </a:cubicBezTo>
                <a:cubicBezTo>
                  <a:pt x="221" y="118"/>
                  <a:pt x="184" y="155"/>
                  <a:pt x="184" y="200"/>
                </a:cubicBezTo>
                <a:moveTo>
                  <a:pt x="141" y="71"/>
                </a:moveTo>
                <a:cubicBezTo>
                  <a:pt x="141" y="31"/>
                  <a:pt x="141" y="31"/>
                  <a:pt x="141" y="31"/>
                </a:cubicBezTo>
                <a:cubicBezTo>
                  <a:pt x="141" y="14"/>
                  <a:pt x="127" y="0"/>
                  <a:pt x="110" y="0"/>
                </a:cubicBezTo>
                <a:cubicBezTo>
                  <a:pt x="29" y="0"/>
                  <a:pt x="29" y="0"/>
                  <a:pt x="29" y="0"/>
                </a:cubicBezTo>
                <a:cubicBezTo>
                  <a:pt x="29" y="0"/>
                  <a:pt x="29" y="0"/>
                  <a:pt x="29" y="0"/>
                </a:cubicBezTo>
                <a:cubicBezTo>
                  <a:pt x="13" y="1"/>
                  <a:pt x="0" y="15"/>
                  <a:pt x="0" y="31"/>
                </a:cubicBezTo>
                <a:cubicBezTo>
                  <a:pt x="0" y="71"/>
                  <a:pt x="0" y="71"/>
                  <a:pt x="0" y="71"/>
                </a:cubicBezTo>
                <a:cubicBezTo>
                  <a:pt x="0" y="71"/>
                  <a:pt x="0" y="71"/>
                  <a:pt x="0" y="71"/>
                </a:cubicBezTo>
                <a:cubicBezTo>
                  <a:pt x="0" y="88"/>
                  <a:pt x="13" y="101"/>
                  <a:pt x="29" y="102"/>
                </a:cubicBezTo>
                <a:cubicBezTo>
                  <a:pt x="29" y="102"/>
                  <a:pt x="29" y="102"/>
                  <a:pt x="29" y="102"/>
                </a:cubicBezTo>
                <a:cubicBezTo>
                  <a:pt x="110" y="102"/>
                  <a:pt x="110" y="102"/>
                  <a:pt x="110" y="102"/>
                </a:cubicBezTo>
                <a:cubicBezTo>
                  <a:pt x="179" y="102"/>
                  <a:pt x="179" y="102"/>
                  <a:pt x="179" y="102"/>
                </a:cubicBezTo>
                <a:lnTo>
                  <a:pt x="141" y="71"/>
                </a:lnTo>
                <a:close/>
              </a:path>
            </a:pathLst>
          </a:custGeom>
          <a:noFill/>
          <a:ln w="28575" cap="sq">
            <a:solidFill>
              <a:srgbClr val="8661C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gradFill>
                <a:gsLst>
                  <a:gs pos="0">
                    <a:srgbClr val="505050"/>
                  </a:gs>
                  <a:gs pos="100000">
                    <a:srgbClr val="505050"/>
                  </a:gs>
                </a:gsLst>
              </a:gradFill>
            </a:endParaRPr>
          </a:p>
        </p:txBody>
      </p:sp>
      <p:sp>
        <p:nvSpPr>
          <p:cNvPr id="6" name="Health_E95E">
            <a:extLst>
              <a:ext uri="{FF2B5EF4-FFF2-40B4-BE49-F238E27FC236}">
                <a16:creationId xmlns:a16="http://schemas.microsoft.com/office/drawing/2014/main" id="{8C1087E8-5EEF-C956-91FB-6F695A8CFF89}"/>
              </a:ext>
              <a:ext uri="{C183D7F6-B498-43B3-948B-1728B52AA6E4}">
                <adec:decorative xmlns:adec="http://schemas.microsoft.com/office/drawing/2017/decorative" val="1"/>
              </a:ext>
            </a:extLst>
          </p:cNvPr>
          <p:cNvSpPr>
            <a:spLocks noChangeAspect="1"/>
          </p:cNvSpPr>
          <p:nvPr/>
        </p:nvSpPr>
        <p:spPr bwMode="auto">
          <a:xfrm>
            <a:off x="474241" y="4033638"/>
            <a:ext cx="765167" cy="647967"/>
          </a:xfrm>
          <a:custGeom>
            <a:avLst/>
            <a:gdLst>
              <a:gd name="T0" fmla="*/ 36 w 3778"/>
              <a:gd name="T1" fmla="*/ 1130 h 3199"/>
              <a:gd name="T2" fmla="*/ 19 w 3778"/>
              <a:gd name="T3" fmla="*/ 1010 h 3199"/>
              <a:gd name="T4" fmla="*/ 291 w 3778"/>
              <a:gd name="T5" fmla="*/ 276 h 3199"/>
              <a:gd name="T6" fmla="*/ 958 w 3778"/>
              <a:gd name="T7" fmla="*/ 0 h 3199"/>
              <a:gd name="T8" fmla="*/ 1624 w 3778"/>
              <a:gd name="T9" fmla="*/ 276 h 3199"/>
              <a:gd name="T10" fmla="*/ 1895 w 3778"/>
              <a:gd name="T11" fmla="*/ 547 h 3199"/>
              <a:gd name="T12" fmla="*/ 2166 w 3778"/>
              <a:gd name="T13" fmla="*/ 276 h 3199"/>
              <a:gd name="T14" fmla="*/ 2833 w 3778"/>
              <a:gd name="T15" fmla="*/ 0 h 3199"/>
              <a:gd name="T16" fmla="*/ 3499 w 3778"/>
              <a:gd name="T17" fmla="*/ 276 h 3199"/>
              <a:gd name="T18" fmla="*/ 3771 w 3778"/>
              <a:gd name="T19" fmla="*/ 906 h 3199"/>
              <a:gd name="T20" fmla="*/ 3579 w 3778"/>
              <a:gd name="T21" fmla="*/ 1510 h 3199"/>
              <a:gd name="T22" fmla="*/ 2768 w 3778"/>
              <a:gd name="T23" fmla="*/ 1510 h 3199"/>
              <a:gd name="T24" fmla="*/ 2520 w 3778"/>
              <a:gd name="T25" fmla="*/ 1262 h 3199"/>
              <a:gd name="T26" fmla="*/ 1895 w 3778"/>
              <a:gd name="T27" fmla="*/ 1887 h 3199"/>
              <a:gd name="T28" fmla="*/ 1020 w 3778"/>
              <a:gd name="T29" fmla="*/ 1012 h 3199"/>
              <a:gd name="T30" fmla="*/ 522 w 3778"/>
              <a:gd name="T31" fmla="*/ 1510 h 3199"/>
              <a:gd name="T32" fmla="*/ 207 w 3778"/>
              <a:gd name="T33" fmla="*/ 1511 h 3199"/>
              <a:gd name="T34" fmla="*/ 1895 w 3778"/>
              <a:gd name="T35" fmla="*/ 3199 h 3199"/>
              <a:gd name="T36" fmla="*/ 3214 w 3778"/>
              <a:gd name="T37" fmla="*/ 1879 h 3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78" h="3199">
                <a:moveTo>
                  <a:pt x="36" y="1130"/>
                </a:moveTo>
                <a:cubicBezTo>
                  <a:pt x="19" y="1010"/>
                  <a:pt x="19" y="1010"/>
                  <a:pt x="19" y="1010"/>
                </a:cubicBezTo>
                <a:cubicBezTo>
                  <a:pt x="0" y="738"/>
                  <a:pt x="98" y="469"/>
                  <a:pt x="291" y="276"/>
                </a:cubicBezTo>
                <a:cubicBezTo>
                  <a:pt x="469" y="98"/>
                  <a:pt x="706" y="0"/>
                  <a:pt x="958" y="0"/>
                </a:cubicBezTo>
                <a:cubicBezTo>
                  <a:pt x="1209" y="0"/>
                  <a:pt x="1446" y="98"/>
                  <a:pt x="1624" y="276"/>
                </a:cubicBezTo>
                <a:cubicBezTo>
                  <a:pt x="1895" y="547"/>
                  <a:pt x="1895" y="547"/>
                  <a:pt x="1895" y="547"/>
                </a:cubicBezTo>
                <a:cubicBezTo>
                  <a:pt x="2166" y="276"/>
                  <a:pt x="2166" y="276"/>
                  <a:pt x="2166" y="276"/>
                </a:cubicBezTo>
                <a:cubicBezTo>
                  <a:pt x="2344" y="98"/>
                  <a:pt x="2581" y="0"/>
                  <a:pt x="2833" y="0"/>
                </a:cubicBezTo>
                <a:cubicBezTo>
                  <a:pt x="3084" y="0"/>
                  <a:pt x="3321" y="98"/>
                  <a:pt x="3499" y="276"/>
                </a:cubicBezTo>
                <a:cubicBezTo>
                  <a:pt x="3667" y="444"/>
                  <a:pt x="3764" y="668"/>
                  <a:pt x="3771" y="906"/>
                </a:cubicBezTo>
                <a:cubicBezTo>
                  <a:pt x="3778" y="1125"/>
                  <a:pt x="3710" y="1337"/>
                  <a:pt x="3579" y="1510"/>
                </a:cubicBezTo>
                <a:cubicBezTo>
                  <a:pt x="2768" y="1510"/>
                  <a:pt x="2768" y="1510"/>
                  <a:pt x="2768" y="1510"/>
                </a:cubicBezTo>
                <a:cubicBezTo>
                  <a:pt x="2520" y="1262"/>
                  <a:pt x="2520" y="1262"/>
                  <a:pt x="2520" y="1262"/>
                </a:cubicBezTo>
                <a:cubicBezTo>
                  <a:pt x="1895" y="1887"/>
                  <a:pt x="1895" y="1887"/>
                  <a:pt x="1895" y="1887"/>
                </a:cubicBezTo>
                <a:cubicBezTo>
                  <a:pt x="1020" y="1012"/>
                  <a:pt x="1020" y="1012"/>
                  <a:pt x="1020" y="1012"/>
                </a:cubicBezTo>
                <a:cubicBezTo>
                  <a:pt x="522" y="1510"/>
                  <a:pt x="522" y="1510"/>
                  <a:pt x="522" y="1510"/>
                </a:cubicBezTo>
                <a:cubicBezTo>
                  <a:pt x="207" y="1511"/>
                  <a:pt x="207" y="1511"/>
                  <a:pt x="207" y="1511"/>
                </a:cubicBezTo>
                <a:cubicBezTo>
                  <a:pt x="1895" y="3199"/>
                  <a:pt x="1895" y="3199"/>
                  <a:pt x="1895" y="3199"/>
                </a:cubicBezTo>
                <a:cubicBezTo>
                  <a:pt x="3214" y="1879"/>
                  <a:pt x="3214" y="1879"/>
                  <a:pt x="3214" y="1879"/>
                </a:cubicBezTo>
              </a:path>
            </a:pathLst>
          </a:custGeom>
          <a:noFill/>
          <a:ln w="28575" cap="flat">
            <a:solidFill>
              <a:srgbClr val="8661C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 name="globe_2">
            <a:extLst>
              <a:ext uri="{FF2B5EF4-FFF2-40B4-BE49-F238E27FC236}">
                <a16:creationId xmlns:a16="http://schemas.microsoft.com/office/drawing/2014/main" id="{4F9402F8-3571-D85F-74AC-26660E4B1B7F}"/>
              </a:ext>
              <a:ext uri="{C183D7F6-B498-43B3-948B-1728B52AA6E4}">
                <adec:decorative xmlns:adec="http://schemas.microsoft.com/office/drawing/2017/decorative" val="1"/>
              </a:ext>
            </a:extLst>
          </p:cNvPr>
          <p:cNvSpPr>
            <a:spLocks noChangeAspect="1" noEditPoints="1"/>
          </p:cNvSpPr>
          <p:nvPr/>
        </p:nvSpPr>
        <p:spPr bwMode="auto">
          <a:xfrm>
            <a:off x="474972" y="5070422"/>
            <a:ext cx="712764" cy="712764"/>
          </a:xfrm>
          <a:custGeom>
            <a:avLst/>
            <a:gdLst>
              <a:gd name="T0" fmla="*/ 0 w 335"/>
              <a:gd name="T1" fmla="*/ 168 h 335"/>
              <a:gd name="T2" fmla="*/ 168 w 335"/>
              <a:gd name="T3" fmla="*/ 0 h 335"/>
              <a:gd name="T4" fmla="*/ 335 w 335"/>
              <a:gd name="T5" fmla="*/ 168 h 335"/>
              <a:gd name="T6" fmla="*/ 168 w 335"/>
              <a:gd name="T7" fmla="*/ 335 h 335"/>
              <a:gd name="T8" fmla="*/ 0 w 335"/>
              <a:gd name="T9" fmla="*/ 168 h 335"/>
              <a:gd name="T10" fmla="*/ 168 w 335"/>
              <a:gd name="T11" fmla="*/ 335 h 335"/>
              <a:gd name="T12" fmla="*/ 253 w 335"/>
              <a:gd name="T13" fmla="*/ 168 h 335"/>
              <a:gd name="T14" fmla="*/ 168 w 335"/>
              <a:gd name="T15" fmla="*/ 0 h 335"/>
              <a:gd name="T16" fmla="*/ 82 w 335"/>
              <a:gd name="T17" fmla="*/ 168 h 335"/>
              <a:gd name="T18" fmla="*/ 168 w 335"/>
              <a:gd name="T19" fmla="*/ 335 h 335"/>
              <a:gd name="T20" fmla="*/ 8 w 335"/>
              <a:gd name="T21" fmla="*/ 116 h 335"/>
              <a:gd name="T22" fmla="*/ 327 w 335"/>
              <a:gd name="T23" fmla="*/ 116 h 335"/>
              <a:gd name="T24" fmla="*/ 9 w 335"/>
              <a:gd name="T25" fmla="*/ 221 h 335"/>
              <a:gd name="T26" fmla="*/ 326 w 335"/>
              <a:gd name="T27" fmla="*/ 221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5" h="335">
                <a:moveTo>
                  <a:pt x="0" y="168"/>
                </a:moveTo>
                <a:cubicBezTo>
                  <a:pt x="0" y="75"/>
                  <a:pt x="75" y="0"/>
                  <a:pt x="168" y="0"/>
                </a:cubicBezTo>
                <a:cubicBezTo>
                  <a:pt x="260" y="0"/>
                  <a:pt x="335" y="75"/>
                  <a:pt x="335" y="168"/>
                </a:cubicBezTo>
                <a:cubicBezTo>
                  <a:pt x="335" y="260"/>
                  <a:pt x="260" y="335"/>
                  <a:pt x="168" y="335"/>
                </a:cubicBezTo>
                <a:cubicBezTo>
                  <a:pt x="75" y="335"/>
                  <a:pt x="0" y="260"/>
                  <a:pt x="0" y="168"/>
                </a:cubicBezTo>
                <a:close/>
                <a:moveTo>
                  <a:pt x="168" y="335"/>
                </a:moveTo>
                <a:cubicBezTo>
                  <a:pt x="215" y="335"/>
                  <a:pt x="253" y="260"/>
                  <a:pt x="253" y="168"/>
                </a:cubicBezTo>
                <a:cubicBezTo>
                  <a:pt x="253" y="75"/>
                  <a:pt x="215" y="0"/>
                  <a:pt x="168" y="0"/>
                </a:cubicBezTo>
                <a:cubicBezTo>
                  <a:pt x="120" y="0"/>
                  <a:pt x="82" y="75"/>
                  <a:pt x="82" y="168"/>
                </a:cubicBezTo>
                <a:cubicBezTo>
                  <a:pt x="82" y="260"/>
                  <a:pt x="120" y="335"/>
                  <a:pt x="168" y="335"/>
                </a:cubicBezTo>
                <a:close/>
                <a:moveTo>
                  <a:pt x="8" y="116"/>
                </a:moveTo>
                <a:cubicBezTo>
                  <a:pt x="327" y="116"/>
                  <a:pt x="327" y="116"/>
                  <a:pt x="327" y="116"/>
                </a:cubicBezTo>
                <a:moveTo>
                  <a:pt x="9" y="221"/>
                </a:moveTo>
                <a:cubicBezTo>
                  <a:pt x="326" y="221"/>
                  <a:pt x="326" y="221"/>
                  <a:pt x="326" y="221"/>
                </a:cubicBezTo>
              </a:path>
            </a:pathLst>
          </a:custGeom>
          <a:noFill/>
          <a:ln w="28575" cap="sq">
            <a:solidFill>
              <a:srgbClr val="8661C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a:gradFill>
                <a:gsLst>
                  <a:gs pos="0">
                    <a:srgbClr val="505050"/>
                  </a:gs>
                  <a:gs pos="100000">
                    <a:srgbClr val="505050"/>
                  </a:gs>
                </a:gsLst>
              </a:gradFill>
            </a:endParaRPr>
          </a:p>
        </p:txBody>
      </p:sp>
    </p:spTree>
    <p:extLst>
      <p:ext uri="{BB962C8B-B14F-4D97-AF65-F5344CB8AC3E}">
        <p14:creationId xmlns:p14="http://schemas.microsoft.com/office/powerpoint/2010/main" val="32325200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5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par>
                                <p:cTn id="8" presetID="42" presetClass="path" presetSubtype="0" decel="100000" fill="hold" grpId="1" nodeType="withEffect">
                                  <p:stCondLst>
                                    <p:cond delay="250"/>
                                  </p:stCondLst>
                                  <p:childTnLst>
                                    <p:animMotion origin="layout" path="M 1.04167E-6 1.48148E-6 L 1.04167E-6 0.03472 " pathEditMode="relative" rAng="0" ptsTypes="AA">
                                      <p:cBhvr>
                                        <p:cTn id="9" dur="750" spd="-100000" fill="hold"/>
                                        <p:tgtEl>
                                          <p:spTgt spid="20"/>
                                        </p:tgtEl>
                                        <p:attrNameLst>
                                          <p:attrName>ppt_x</p:attrName>
                                          <p:attrName>ppt_y</p:attrName>
                                        </p:attrNameLst>
                                      </p:cBhvr>
                                      <p:rCtr x="0" y="1736"/>
                                    </p:animMotion>
                                  </p:childTnLst>
                                </p:cTn>
                              </p:par>
                              <p:par>
                                <p:cTn id="10" presetID="10" presetClass="entr" presetSubtype="0" fill="hold" grpId="0" nodeType="withEffect">
                                  <p:stCondLst>
                                    <p:cond delay="250"/>
                                  </p:stCondLst>
                                  <p:childTnLst>
                                    <p:set>
                                      <p:cBhvr>
                                        <p:cTn id="11" dur="1" fill="hold">
                                          <p:stCondLst>
                                            <p:cond delay="0"/>
                                          </p:stCondLst>
                                        </p:cTn>
                                        <p:tgtEl>
                                          <p:spTgt spid="22"/>
                                        </p:tgtEl>
                                        <p:attrNameLst>
                                          <p:attrName>style.visibility</p:attrName>
                                        </p:attrNameLst>
                                      </p:cBhvr>
                                      <p:to>
                                        <p:strVal val="visible"/>
                                      </p:to>
                                    </p:set>
                                    <p:animEffect transition="in" filter="fade">
                                      <p:cBhvr>
                                        <p:cTn id="12" dur="500"/>
                                        <p:tgtEl>
                                          <p:spTgt spid="22"/>
                                        </p:tgtEl>
                                      </p:cBhvr>
                                    </p:animEffect>
                                  </p:childTnLst>
                                </p:cTn>
                              </p:par>
                              <p:par>
                                <p:cTn id="13" presetID="42" presetClass="path" presetSubtype="0" decel="100000" fill="hold" grpId="1" nodeType="withEffect">
                                  <p:stCondLst>
                                    <p:cond delay="250"/>
                                  </p:stCondLst>
                                  <p:childTnLst>
                                    <p:animMotion origin="layout" path="M -2.91667E-6 -1.48148E-6 L -2.91667E-6 0.03472 " pathEditMode="relative" rAng="0" ptsTypes="AA">
                                      <p:cBhvr>
                                        <p:cTn id="14" dur="750" spd="-100000" fill="hold"/>
                                        <p:tgtEl>
                                          <p:spTgt spid="22"/>
                                        </p:tgtEl>
                                        <p:attrNameLst>
                                          <p:attrName>ppt_x</p:attrName>
                                          <p:attrName>ppt_y</p:attrName>
                                        </p:attrNameLst>
                                      </p:cBhvr>
                                      <p:rCtr x="0" y="1736"/>
                                    </p:animMotion>
                                  </p:childTnLst>
                                </p:cTn>
                              </p:par>
                              <p:par>
                                <p:cTn id="15" presetID="10" presetClass="entr" presetSubtype="0" fill="hold" grpId="0" nodeType="withEffect">
                                  <p:stCondLst>
                                    <p:cond delay="250"/>
                                  </p:stCondLst>
                                  <p:childTnLst>
                                    <p:set>
                                      <p:cBhvr>
                                        <p:cTn id="16" dur="1" fill="hold">
                                          <p:stCondLst>
                                            <p:cond delay="0"/>
                                          </p:stCondLst>
                                        </p:cTn>
                                        <p:tgtEl>
                                          <p:spTgt spid="3"/>
                                        </p:tgtEl>
                                        <p:attrNameLst>
                                          <p:attrName>style.visibility</p:attrName>
                                        </p:attrNameLst>
                                      </p:cBhvr>
                                      <p:to>
                                        <p:strVal val="visible"/>
                                      </p:to>
                                    </p:set>
                                    <p:animEffect transition="in" filter="fade">
                                      <p:cBhvr>
                                        <p:cTn id="17" dur="500"/>
                                        <p:tgtEl>
                                          <p:spTgt spid="3"/>
                                        </p:tgtEl>
                                      </p:cBhvr>
                                    </p:animEffect>
                                  </p:childTnLst>
                                </p:cTn>
                              </p:par>
                              <p:par>
                                <p:cTn id="18" presetID="42" presetClass="path" presetSubtype="0" decel="100000" fill="hold" grpId="1" nodeType="withEffect">
                                  <p:stCondLst>
                                    <p:cond delay="250"/>
                                  </p:stCondLst>
                                  <p:childTnLst>
                                    <p:animMotion origin="layout" path="M 3.54167E-6 -3.7037E-6 L 3.54167E-6 0.03473 " pathEditMode="relative" rAng="0" ptsTypes="AA">
                                      <p:cBhvr>
                                        <p:cTn id="19" dur="750" spd="-100000" fill="hold"/>
                                        <p:tgtEl>
                                          <p:spTgt spid="3"/>
                                        </p:tgtEl>
                                        <p:attrNameLst>
                                          <p:attrName>ppt_x</p:attrName>
                                          <p:attrName>ppt_y</p:attrName>
                                        </p:attrNameLst>
                                      </p:cBhvr>
                                      <p:rCtr x="0" y="173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0" grpId="1"/>
      <p:bldP spid="22" grpId="0"/>
      <p:bldP spid="22" grpId="1"/>
      <p:bldP spid="3" grpId="0"/>
      <p:bldP spid="3" grpId="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24">
            <a:extLst>
              <a:ext uri="{FF2B5EF4-FFF2-40B4-BE49-F238E27FC236}">
                <a16:creationId xmlns:a16="http://schemas.microsoft.com/office/drawing/2014/main" id="{43AA5881-B904-CE96-4DFF-F8F8B728857F}"/>
              </a:ext>
            </a:extLst>
          </p:cNvPr>
          <p:cNvSpPr txBox="1">
            <a:spLocks noGrp="1"/>
          </p:cNvSpPr>
          <p:nvPr>
            <p:ph type="title" idx="4294967295"/>
          </p:nvPr>
        </p:nvSpPr>
        <p:spPr>
          <a:xfrm>
            <a:off x="380999" y="894947"/>
            <a:ext cx="6675691" cy="716821"/>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2800" kern="1200">
                <a:solidFill>
                  <a:srgbClr val="000000"/>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3600" b="0" i="0" u="none" strike="noStrike" kern="1200" cap="none" spc="0" normalizeH="0" baseline="0" noProof="0">
                <a:ln>
                  <a:noFill/>
                </a:ln>
                <a:solidFill>
                  <a:srgbClr val="463668"/>
                </a:solidFill>
                <a:effectLst/>
                <a:uLnTx/>
                <a:uFillTx/>
                <a:latin typeface="+mj-lt"/>
                <a:ea typeface="+mj-ea"/>
                <a:cs typeface="+mj-cs"/>
              </a:rPr>
              <a:t>Transparency documents</a:t>
            </a:r>
          </a:p>
        </p:txBody>
      </p:sp>
      <p:sp>
        <p:nvSpPr>
          <p:cNvPr id="13" name="Text Placeholder 9">
            <a:extLst>
              <a:ext uri="{FF2B5EF4-FFF2-40B4-BE49-F238E27FC236}">
                <a16:creationId xmlns:a16="http://schemas.microsoft.com/office/drawing/2014/main" id="{70344E75-D8B7-AA1E-CBD5-50746B0F430D}"/>
              </a:ext>
            </a:extLst>
          </p:cNvPr>
          <p:cNvSpPr txBox="1">
            <a:spLocks/>
          </p:cNvSpPr>
          <p:nvPr/>
        </p:nvSpPr>
        <p:spPr>
          <a:xfrm>
            <a:off x="406400" y="616679"/>
            <a:ext cx="1101587" cy="547779"/>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2000">
                <a:latin typeface="Segoe UI Semibold" panose="020B0702040204020203" pitchFamily="34" charset="0"/>
                <a:cs typeface="Segoe UI Semibold" panose="020B0702040204020203" pitchFamily="34" charset="0"/>
              </a:rPr>
              <a:t>Tools</a:t>
            </a:r>
          </a:p>
        </p:txBody>
      </p:sp>
      <p:sp>
        <p:nvSpPr>
          <p:cNvPr id="6" name="Text Placeholder 19">
            <a:extLst>
              <a:ext uri="{FF2B5EF4-FFF2-40B4-BE49-F238E27FC236}">
                <a16:creationId xmlns:a16="http://schemas.microsoft.com/office/drawing/2014/main" id="{39BF959E-2F93-29D5-E7B3-412EF3445CD7}"/>
              </a:ext>
            </a:extLst>
          </p:cNvPr>
          <p:cNvSpPr txBox="1">
            <a:spLocks/>
          </p:cNvSpPr>
          <p:nvPr/>
        </p:nvSpPr>
        <p:spPr>
          <a:xfrm>
            <a:off x="4886492" y="1890036"/>
            <a:ext cx="2079808" cy="3262516"/>
          </a:xfrm>
          <a:prstGeom prst="rect">
            <a:avLst/>
          </a:prstGeom>
        </p:spPr>
        <p:txBody>
          <a:bodyPr lIns="0" tIns="0" rIns="0" bIns="0"/>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gradFill>
                  <a:gsLst>
                    <a:gs pos="0">
                      <a:srgbClr val="000000"/>
                    </a:gs>
                    <a:gs pos="100000">
                      <a:srgbClr val="000000"/>
                    </a:gs>
                  </a:gsLst>
                  <a:lin ang="2700000" scaled="1"/>
                </a:gra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gradFill>
                  <a:gsLst>
                    <a:gs pos="0">
                      <a:srgbClr val="000000"/>
                    </a:gs>
                    <a:gs pos="100000">
                      <a:srgbClr val="000000"/>
                    </a:gs>
                  </a:gsLst>
                  <a:lin ang="2700000" scaled="1"/>
                </a:gra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gradFill>
                  <a:gsLst>
                    <a:gs pos="0">
                      <a:srgbClr val="000000"/>
                    </a:gs>
                    <a:gs pos="100000">
                      <a:srgbClr val="000000"/>
                    </a:gs>
                  </a:gsLst>
                  <a:lin ang="2700000" scaled="1"/>
                </a:gra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0">
                      <a:srgbClr val="000000"/>
                    </a:gs>
                    <a:gs pos="100000">
                      <a:srgbClr val="000000"/>
                    </a:gs>
                  </a:gsLst>
                  <a:lin ang="2700000" scaled="1"/>
                </a:gra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gradFill>
                  <a:gsLst>
                    <a:gs pos="0">
                      <a:srgbClr val="000000"/>
                    </a:gs>
                    <a:gs pos="100000">
                      <a:srgbClr val="000000"/>
                    </a:gs>
                  </a:gsLst>
                  <a:lin ang="2700000" scaled="1"/>
                </a:gra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32742" rtl="0" eaLnBrk="1" fontAlgn="auto" latinLnBrk="0" hangingPunct="1">
              <a:lnSpc>
                <a:spcPct val="100000"/>
              </a:lnSpc>
              <a:spcBef>
                <a:spcPts val="1200"/>
              </a:spcBef>
              <a:spcAft>
                <a:spcPts val="0"/>
              </a:spcAft>
              <a:buClrTx/>
              <a:buSzPct val="90000"/>
              <a:buFont typeface="Wingdings" panose="05000000000000000000" pitchFamily="2" charset="2"/>
              <a:buNone/>
              <a:tabLst/>
              <a:defRPr/>
            </a:pPr>
            <a:r>
              <a:rPr kumimoji="0" lang="en-US" sz="1400" b="0" i="0" u="none" strike="noStrike" kern="1200" cap="none" spc="0" normalizeH="0" baseline="0" noProof="0">
                <a:ln>
                  <a:noFill/>
                </a:ln>
                <a:gradFill>
                  <a:gsLst>
                    <a:gs pos="0">
                      <a:srgbClr val="000000"/>
                    </a:gs>
                    <a:gs pos="100000">
                      <a:srgbClr val="000000"/>
                    </a:gs>
                  </a:gsLst>
                  <a:lin ang="2700000" scaled="1"/>
                </a:gradFill>
                <a:effectLst/>
                <a:uLnTx/>
                <a:uFillTx/>
                <a:latin typeface="Segoe UI" panose="020B0502040204020203" pitchFamily="34" charset="0"/>
                <a:ea typeface="+mn-ea"/>
                <a:cs typeface="Segoe UI" panose="020B0502040204020203" pitchFamily="34" charset="0"/>
              </a:rPr>
              <a:t>Microsoft’s Transparency Notes are intended to help you understand how our AI technology platform services works, the choices system owners can make that influence system performance and behavior, and the importance of thinking about the whole system, including the technology, the people, and the environment. </a:t>
            </a:r>
          </a:p>
        </p:txBody>
      </p:sp>
      <p:sp>
        <p:nvSpPr>
          <p:cNvPr id="5" name="Rounded Rectangle 20">
            <a:extLst>
              <a:ext uri="{FF2B5EF4-FFF2-40B4-BE49-F238E27FC236}">
                <a16:creationId xmlns:a16="http://schemas.microsoft.com/office/drawing/2014/main" id="{4BE5ED0D-91CA-BD74-3F5D-245C97B51A28}"/>
              </a:ext>
              <a:ext uri="{C183D7F6-B498-43B3-948B-1728B52AA6E4}">
                <adec:decorative xmlns:adec="http://schemas.microsoft.com/office/drawing/2017/decorative" val="0"/>
              </a:ext>
            </a:extLst>
          </p:cNvPr>
          <p:cNvSpPr/>
          <p:nvPr/>
        </p:nvSpPr>
        <p:spPr bwMode="auto">
          <a:xfrm>
            <a:off x="957193" y="5766091"/>
            <a:ext cx="3695321" cy="504833"/>
          </a:xfrm>
          <a:prstGeom prst="roundRect">
            <a:avLst>
              <a:gd name="adj" fmla="val 24721"/>
            </a:avLst>
          </a:prstGeom>
          <a:gradFill>
            <a:gsLst>
              <a:gs pos="100000">
                <a:srgbClr val="463668"/>
              </a:gs>
              <a:gs pos="1000">
                <a:srgbClr val="8661C5"/>
              </a:gs>
            </a:gsLst>
            <a:lin ang="2700000" scaled="1"/>
          </a:gradFill>
          <a:ln>
            <a:noFill/>
            <a:headEnd type="none" w="med" len="med"/>
            <a:tailEnd type="none" w="med" len="med"/>
          </a:ln>
          <a:effectLst>
            <a:outerShdw blurRad="343645" dist="295501" dir="2699998" algn="ctr" rotWithShape="0">
              <a:srgbClr val="F3484C">
                <a:alpha val="15816"/>
              </a:s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44000" tIns="108000" rIns="144000" bIns="108000" numCol="1" spcCol="0" rtlCol="0" fromWordArt="0" anchor="t" anchorCtr="0" forceAA="0" compatLnSpc="1">
            <a:prstTxWarp prst="textNoShape">
              <a:avLst/>
            </a:prstTxWarp>
            <a:sp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US" sz="1400" i="0" u="none" strike="noStrike" kern="1200" cap="none" spc="0" normalizeH="0" baseline="0" noProof="0">
                <a:ln>
                  <a:noFill/>
                </a:ln>
                <a:solidFill>
                  <a:schemeClr val="bg1"/>
                </a:solidFill>
                <a:effectLst/>
                <a:uLnTx/>
                <a:uFillTx/>
                <a:latin typeface="Segoe UI Semibold" panose="020B0502040204020203" pitchFamily="34" charset="0"/>
                <a:ea typeface="Segoe UI" pitchFamily="34" charset="0"/>
                <a:cs typeface="Segoe UI Semibold" panose="020B0502040204020203" pitchFamily="34" charset="0"/>
                <a:hlinkClick r:id="rId3">
                  <a:extLst>
                    <a:ext uri="{A12FA001-AC4F-418D-AE19-62706E023703}">
                      <ahyp:hlinkClr xmlns:ahyp="http://schemas.microsoft.com/office/drawing/2018/hyperlinkcolor" val="tx"/>
                    </a:ext>
                  </a:extLst>
                </a:hlinkClick>
              </a:rPr>
              <a:t>https://aka.ms/ResponsibleAI-NewBing</a:t>
            </a:r>
            <a:endParaRPr kumimoji="0" lang="en-US" sz="1400" i="0" u="none" strike="noStrike" kern="1200" cap="none" spc="0" normalizeH="0" baseline="0" noProof="0">
              <a:ln>
                <a:noFill/>
              </a:ln>
              <a:solidFill>
                <a:schemeClr val="bg1"/>
              </a:solidFill>
              <a:effectLst/>
              <a:uLnTx/>
              <a:uFillTx/>
              <a:latin typeface="Segoe UI Semibold" panose="020B0502040204020203" pitchFamily="34" charset="0"/>
              <a:ea typeface="Segoe UI" pitchFamily="34" charset="0"/>
              <a:cs typeface="Segoe UI Semibold" panose="020B0502040204020203" pitchFamily="34" charset="0"/>
            </a:endParaRPr>
          </a:p>
        </p:txBody>
      </p:sp>
      <p:sp>
        <p:nvSpPr>
          <p:cNvPr id="10" name="Rounded Rectangle 9">
            <a:extLst>
              <a:ext uri="{FF2B5EF4-FFF2-40B4-BE49-F238E27FC236}">
                <a16:creationId xmlns:a16="http://schemas.microsoft.com/office/drawing/2014/main" id="{04A5A894-2CA6-69A7-FC5E-E61BE2D01E5C}"/>
              </a:ext>
            </a:extLst>
          </p:cNvPr>
          <p:cNvSpPr/>
          <p:nvPr/>
        </p:nvSpPr>
        <p:spPr bwMode="auto">
          <a:xfrm>
            <a:off x="7176982" y="5605380"/>
            <a:ext cx="3890418" cy="643175"/>
          </a:xfrm>
          <a:prstGeom prst="roundRect">
            <a:avLst>
              <a:gd name="adj" fmla="val 18155"/>
            </a:avLst>
          </a:prstGeom>
          <a:gradFill flip="none" rotWithShape="1">
            <a:gsLst>
              <a:gs pos="46000">
                <a:srgbClr val="8661C5"/>
              </a:gs>
              <a:gs pos="100000">
                <a:srgbClr val="463668"/>
              </a:gs>
            </a:gsLst>
            <a:lin ang="2700000" scaled="1"/>
            <a:tileRect/>
          </a:gradFill>
          <a:ln>
            <a:noFill/>
            <a:headEnd type="none" w="med" len="med"/>
            <a:tailEnd type="none" w="med" len="med"/>
          </a:ln>
          <a:effectLst>
            <a:outerShdw blurRad="343645" dist="295501" dir="2699998" algn="ctr" rotWithShape="0">
              <a:srgbClr val="F3484C">
                <a:alpha val="15816"/>
              </a:s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44000" tIns="72000" rIns="144000" bIns="72000" numCol="1" spcCol="0" rtlCol="0" fromWordArt="0" anchor="t" anchorCtr="0" forceAA="0" compatLnSpc="1">
            <a:prstTxWarp prst="textNoShape">
              <a:avLst/>
            </a:prstTxWarp>
            <a:sp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lang="en-US" sz="1400">
                <a:solidFill>
                  <a:srgbClr val="FFFFFF"/>
                </a:solidFill>
                <a:latin typeface="Segoe UI Semibold" panose="020B0502040204020203" pitchFamily="34" charset="0"/>
                <a:cs typeface="Segoe UI Semibold" panose="020B0502040204020203" pitchFamily="34" charset="0"/>
              </a:rPr>
              <a:t>Excerpts from the </a:t>
            </a:r>
            <a:r>
              <a:rPr lang="en-US" sz="1400">
                <a:solidFill>
                  <a:schemeClr val="bg1"/>
                </a:solidFill>
                <a:latin typeface="Segoe UI Semibold" panose="020B0502040204020203" pitchFamily="34" charset="0"/>
                <a:cs typeface="Segoe UI Semibold" panose="020B0502040204020203" pitchFamily="34" charset="0"/>
                <a:hlinkClick r:id="rId4">
                  <a:extLst>
                    <a:ext uri="{A12FA001-AC4F-418D-AE19-62706E023703}">
                      <ahyp:hlinkClr xmlns:ahyp="http://schemas.microsoft.com/office/drawing/2018/hyperlinkcolor" val="tx"/>
                    </a:ext>
                  </a:extLst>
                </a:hlinkClick>
              </a:rPr>
              <a:t>Connected </a:t>
            </a:r>
            <a:br>
              <a:rPr lang="en-US" sz="1400">
                <a:solidFill>
                  <a:schemeClr val="bg1"/>
                </a:solidFill>
                <a:latin typeface="Segoe UI Semibold" panose="020B0502040204020203" pitchFamily="34" charset="0"/>
                <a:cs typeface="Segoe UI Semibold" panose="020B0502040204020203" pitchFamily="34" charset="0"/>
                <a:hlinkClick r:id="rId4">
                  <a:extLst>
                    <a:ext uri="{A12FA001-AC4F-418D-AE19-62706E023703}">
                      <ahyp:hlinkClr xmlns:ahyp="http://schemas.microsoft.com/office/drawing/2018/hyperlinkcolor" val="tx"/>
                    </a:ext>
                  </a:extLst>
                </a:hlinkClick>
              </a:rPr>
            </a:br>
            <a:r>
              <a:rPr lang="en-US" sz="1400">
                <a:solidFill>
                  <a:schemeClr val="bg1"/>
                </a:solidFill>
                <a:latin typeface="Segoe UI Semibold" panose="020B0502040204020203" pitchFamily="34" charset="0"/>
                <a:cs typeface="Segoe UI Semibold" panose="020B0502040204020203" pitchFamily="34" charset="0"/>
                <a:hlinkClick r:id="rId4">
                  <a:extLst>
                    <a:ext uri="{A12FA001-AC4F-418D-AE19-62706E023703}">
                      <ahyp:hlinkClr xmlns:ahyp="http://schemas.microsoft.com/office/drawing/2018/hyperlinkcolor" val="tx"/>
                    </a:ext>
                  </a:extLst>
                </a:hlinkClick>
              </a:rPr>
              <a:t>Spaces Transparency Note</a:t>
            </a:r>
            <a:endParaRPr lang="en-US" sz="1400">
              <a:solidFill>
                <a:schemeClr val="bg1"/>
              </a:solidFill>
              <a:latin typeface="Segoe UI Semibold" panose="020B0502040204020203" pitchFamily="34" charset="0"/>
              <a:cs typeface="Segoe UI Semibold" panose="020B0502040204020203" pitchFamily="34" charset="0"/>
            </a:endParaRPr>
          </a:p>
        </p:txBody>
      </p:sp>
      <p:sp>
        <p:nvSpPr>
          <p:cNvPr id="11" name="Rectangle: Rounded Corners 10">
            <a:extLst>
              <a:ext uri="{FF2B5EF4-FFF2-40B4-BE49-F238E27FC236}">
                <a16:creationId xmlns:a16="http://schemas.microsoft.com/office/drawing/2014/main" id="{A5C40FC5-2D89-6B25-28F1-878E5C424E05}"/>
              </a:ext>
              <a:ext uri="{C183D7F6-B498-43B3-948B-1728B52AA6E4}">
                <adec:decorative xmlns:adec="http://schemas.microsoft.com/office/drawing/2017/decorative" val="1"/>
              </a:ext>
            </a:extLst>
          </p:cNvPr>
          <p:cNvSpPr/>
          <p:nvPr/>
        </p:nvSpPr>
        <p:spPr bwMode="auto">
          <a:xfrm>
            <a:off x="7176983" y="3547820"/>
            <a:ext cx="3890416" cy="1919775"/>
          </a:xfrm>
          <a:prstGeom prst="roundRect">
            <a:avLst>
              <a:gd name="adj" fmla="val 6014"/>
            </a:avLst>
          </a:prstGeom>
          <a:solidFill>
            <a:schemeClr val="bg1"/>
          </a:solidFill>
          <a:ln w="88900" cap="sq">
            <a:noFill/>
            <a:miter lim="800000"/>
          </a:ln>
          <a:effectLst>
            <a:outerShdw blurRad="343645" dist="295501" dir="2699997" algn="tl" rotWithShape="0">
              <a:srgbClr val="F3484C">
                <a:alpha val="15816"/>
              </a:s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sp>
        <p:nvSpPr>
          <p:cNvPr id="9" name="Rectangle: Rounded Corners 8">
            <a:extLst>
              <a:ext uri="{FF2B5EF4-FFF2-40B4-BE49-F238E27FC236}">
                <a16:creationId xmlns:a16="http://schemas.microsoft.com/office/drawing/2014/main" id="{ADD27A54-130F-53C0-2EA2-685BADDCA933}"/>
              </a:ext>
              <a:ext uri="{C183D7F6-B498-43B3-948B-1728B52AA6E4}">
                <adec:decorative xmlns:adec="http://schemas.microsoft.com/office/drawing/2017/decorative" val="1"/>
              </a:ext>
            </a:extLst>
          </p:cNvPr>
          <p:cNvSpPr/>
          <p:nvPr/>
        </p:nvSpPr>
        <p:spPr bwMode="auto">
          <a:xfrm>
            <a:off x="960828" y="1802575"/>
            <a:ext cx="3691686" cy="3844744"/>
          </a:xfrm>
          <a:prstGeom prst="roundRect">
            <a:avLst>
              <a:gd name="adj" fmla="val 3127"/>
            </a:avLst>
          </a:prstGeom>
          <a:solidFill>
            <a:schemeClr val="bg1"/>
          </a:solidFill>
          <a:ln w="88900" cap="sq">
            <a:noFill/>
            <a:miter lim="800000"/>
          </a:ln>
          <a:effectLst>
            <a:outerShdw blurRad="343645" dist="295501" dir="2699997" algn="tl" rotWithShape="0">
              <a:srgbClr val="F3484C">
                <a:alpha val="15816"/>
              </a:srgbClr>
            </a:outerShdw>
          </a:effectLst>
          <a:extLst>
            <a:ext uri="{53640926-AAD7-44D8-BBD7-CCE9431645EC}">
              <a14:shadowObscured xmlns:a14="http://schemas.microsoft.com/office/drawing/2010/main"/>
            </a:ext>
          </a:ex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algn="l" defTabSz="932472" fontAlgn="base">
              <a:spcBef>
                <a:spcPct val="0"/>
              </a:spcBef>
              <a:spcAft>
                <a:spcPct val="0"/>
              </a:spcAft>
            </a:pPr>
            <a:endParaRPr lang="en-US" sz="2000" err="1">
              <a:solidFill>
                <a:srgbClr val="FFFFFF"/>
              </a:solidFill>
              <a:ea typeface="Segoe UI" pitchFamily="34" charset="0"/>
              <a:cs typeface="Segoe UI" pitchFamily="34" charset="0"/>
            </a:endParaRPr>
          </a:p>
        </p:txBody>
      </p:sp>
      <p:pic>
        <p:nvPicPr>
          <p:cNvPr id="7" name="Picture 6">
            <a:extLst>
              <a:ext uri="{FF2B5EF4-FFF2-40B4-BE49-F238E27FC236}">
                <a16:creationId xmlns:a16="http://schemas.microsoft.com/office/drawing/2014/main" id="{F2831EDB-D198-5552-FB9A-C3E5B12B849C}"/>
              </a:ext>
              <a:ext uri="{C183D7F6-B498-43B3-948B-1728B52AA6E4}">
                <adec:decorative xmlns:adec="http://schemas.microsoft.com/office/drawing/2017/decorative" val="1"/>
              </a:ext>
            </a:extLst>
          </p:cNvPr>
          <p:cNvPicPr>
            <a:picLocks noChangeAspect="1"/>
          </p:cNvPicPr>
          <p:nvPr/>
        </p:nvPicPr>
        <p:blipFill rotWithShape="1">
          <a:blip r:embed="rId5" cstate="email">
            <a:extLst>
              <a:ext uri="{28A0092B-C50C-407E-A947-70E740481C1C}">
                <a14:useLocalDpi xmlns:a14="http://schemas.microsoft.com/office/drawing/2010/main"/>
              </a:ext>
            </a:extLst>
          </a:blip>
          <a:srcRect l="-1436" t="-5225" r="-1436" b="-12646"/>
          <a:stretch/>
        </p:blipFill>
        <p:spPr>
          <a:xfrm>
            <a:off x="7200279" y="1802575"/>
            <a:ext cx="3867121" cy="1621937"/>
          </a:xfrm>
          <a:prstGeom prst="roundRect">
            <a:avLst>
              <a:gd name="adj" fmla="val 7163"/>
            </a:avLst>
          </a:prstGeom>
          <a:solidFill>
            <a:schemeClr val="bg1"/>
          </a:solidFill>
          <a:ln w="88900" cap="sq">
            <a:noFill/>
            <a:miter lim="800000"/>
          </a:ln>
          <a:effectLst>
            <a:outerShdw blurRad="343645" dist="295501" dir="2699997" algn="tl" rotWithShape="0">
              <a:srgbClr val="F3484C">
                <a:alpha val="15816"/>
              </a:srgbClr>
            </a:outerShdw>
          </a:effectLst>
          <a:extLst>
            <a:ext uri="{53640926-AAD7-44D8-BBD7-CCE9431645EC}">
              <a14:shadowObscured xmlns:a14="http://schemas.microsoft.com/office/drawing/2010/main"/>
            </a:ext>
          </a:extLst>
        </p:spPr>
      </p:pic>
      <p:pic>
        <p:nvPicPr>
          <p:cNvPr id="8" name="Picture 7">
            <a:extLst>
              <a:ext uri="{FF2B5EF4-FFF2-40B4-BE49-F238E27FC236}">
                <a16:creationId xmlns:a16="http://schemas.microsoft.com/office/drawing/2014/main" id="{BAB24CBE-A2D9-6A88-A2C6-2F845BBCA3CA}"/>
              </a:ext>
              <a:ext uri="{C183D7F6-B498-43B3-948B-1728B52AA6E4}">
                <adec:decorative xmlns:adec="http://schemas.microsoft.com/office/drawing/2017/decorative" val="1"/>
              </a:ext>
            </a:extLst>
          </p:cNvPr>
          <p:cNvPicPr>
            <a:picLocks noChangeAspect="1"/>
          </p:cNvPicPr>
          <p:nvPr/>
        </p:nvPicPr>
        <p:blipFill rotWithShape="1">
          <a:blip r:embed="rId6" cstate="email">
            <a:extLst>
              <a:ext uri="{28A0092B-C50C-407E-A947-70E740481C1C}">
                <a14:useLocalDpi xmlns:a14="http://schemas.microsoft.com/office/drawing/2010/main"/>
              </a:ext>
            </a:extLst>
          </a:blip>
          <a:srcRect l="-1476" t="-7491" r="-1476" b="-7494"/>
          <a:stretch/>
        </p:blipFill>
        <p:spPr>
          <a:xfrm>
            <a:off x="7200279" y="3655925"/>
            <a:ext cx="3867121" cy="1645548"/>
          </a:xfrm>
          <a:prstGeom prst="roundRect">
            <a:avLst>
              <a:gd name="adj" fmla="val 9107"/>
            </a:avLst>
          </a:prstGeom>
          <a:solidFill>
            <a:schemeClr val="bg1"/>
          </a:solidFill>
          <a:ln w="88900" cap="sq">
            <a:noFill/>
            <a:miter lim="800000"/>
          </a:ln>
          <a:effectLst/>
        </p:spPr>
      </p:pic>
      <p:pic>
        <p:nvPicPr>
          <p:cNvPr id="4" name="Picture Placeholder 11">
            <a:extLst>
              <a:ext uri="{FF2B5EF4-FFF2-40B4-BE49-F238E27FC236}">
                <a16:creationId xmlns:a16="http://schemas.microsoft.com/office/drawing/2014/main" id="{7E1EAAC8-F5A1-5FB7-1670-5B0840D6613A}"/>
              </a:ext>
              <a:ext uri="{C183D7F6-B498-43B3-948B-1728B52AA6E4}">
                <adec:decorative xmlns:adec="http://schemas.microsoft.com/office/drawing/2017/decorative" val="1"/>
              </a:ext>
            </a:extLst>
          </p:cNvPr>
          <p:cNvPicPr>
            <a:picLocks noChangeAspect="1"/>
          </p:cNvPicPr>
          <p:nvPr/>
        </p:nvPicPr>
        <p:blipFill rotWithShape="1">
          <a:blip r:embed="rId7" cstate="screen">
            <a:extLst>
              <a:ext uri="{28A0092B-C50C-407E-A947-70E740481C1C}">
                <a14:useLocalDpi xmlns:a14="http://schemas.microsoft.com/office/drawing/2010/main"/>
              </a:ext>
            </a:extLst>
          </a:blip>
          <a:srcRect l="4936" t="-2045" b="14107"/>
          <a:stretch/>
        </p:blipFill>
        <p:spPr>
          <a:xfrm>
            <a:off x="1135221" y="1828763"/>
            <a:ext cx="3429120" cy="3623341"/>
          </a:xfrm>
          <a:prstGeom prst="roundRect">
            <a:avLst>
              <a:gd name="adj" fmla="val 133"/>
            </a:avLst>
          </a:prstGeom>
          <a:solidFill>
            <a:schemeClr val="bg1"/>
          </a:solidFill>
          <a:ln w="88900" cap="sq">
            <a:noFill/>
            <a:miter lim="800000"/>
          </a:ln>
          <a:effectLst/>
        </p:spPr>
      </p:pic>
    </p:spTree>
    <p:extLst>
      <p:ext uri="{BB962C8B-B14F-4D97-AF65-F5344CB8AC3E}">
        <p14:creationId xmlns:p14="http://schemas.microsoft.com/office/powerpoint/2010/main" val="6256324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24">
            <a:extLst>
              <a:ext uri="{FF2B5EF4-FFF2-40B4-BE49-F238E27FC236}">
                <a16:creationId xmlns:a16="http://schemas.microsoft.com/office/drawing/2014/main" id="{04B2F6F1-645D-6F28-B9C9-D8E5A83875DF}"/>
              </a:ext>
            </a:extLst>
          </p:cNvPr>
          <p:cNvSpPr txBox="1">
            <a:spLocks noGrp="1"/>
          </p:cNvSpPr>
          <p:nvPr>
            <p:ph type="title" idx="4294967295"/>
          </p:nvPr>
        </p:nvSpPr>
        <p:spPr>
          <a:xfrm>
            <a:off x="380999" y="818747"/>
            <a:ext cx="9982201" cy="1325563"/>
          </a:xfrm>
          <a:prstGeom prst="rect">
            <a:avLst/>
          </a:prstGeom>
          <a:noFill/>
          <a:ln>
            <a:noFill/>
            <a:prstDash/>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rmAutofit/>
          </a:bodyPr>
          <a:lstStyle>
            <a:lvl1pPr algn="l" defTabSz="914400" rtl="0" eaLnBrk="1" latinLnBrk="0" hangingPunct="1">
              <a:lnSpc>
                <a:spcPct val="90000"/>
              </a:lnSpc>
              <a:spcBef>
                <a:spcPct val="0"/>
              </a:spcBef>
              <a:buNone/>
              <a:defRPr sz="2800" kern="1200">
                <a:solidFill>
                  <a:srgbClr val="000000"/>
                </a:solidFill>
                <a:latin typeface="+mj-lt"/>
                <a:ea typeface="+mj-ea"/>
                <a:cs typeface="+mj-cs"/>
              </a:defRPr>
            </a:lvl1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US" sz="3600" b="0" i="0" u="none" strike="noStrike" kern="1200" cap="none" spc="0" normalizeH="0" baseline="0" noProof="0" dirty="0">
                <a:ln>
                  <a:noFill/>
                </a:ln>
                <a:solidFill>
                  <a:srgbClr val="463668"/>
                </a:solidFill>
                <a:effectLst/>
                <a:uLnTx/>
                <a:uFillTx/>
                <a:latin typeface="+mj-lt"/>
                <a:ea typeface="+mj-ea"/>
                <a:cs typeface="+mj-cs"/>
              </a:rPr>
              <a:t>Pioneering responsible</a:t>
            </a:r>
            <a:br>
              <a:rPr kumimoji="0" lang="en-US" sz="3600" b="0" i="0" u="none" strike="noStrike" kern="1200" cap="none" spc="0" normalizeH="0" baseline="0" noProof="0" dirty="0">
                <a:ln>
                  <a:noFill/>
                </a:ln>
                <a:solidFill>
                  <a:srgbClr val="463668"/>
                </a:solidFill>
                <a:effectLst/>
                <a:uLnTx/>
                <a:uFillTx/>
                <a:latin typeface="+mj-lt"/>
                <a:ea typeface="+mj-ea"/>
                <a:cs typeface="+mj-cs"/>
              </a:rPr>
            </a:br>
            <a:r>
              <a:rPr kumimoji="0" lang="en-US" sz="3600" b="0" i="0" u="none" strike="noStrike" kern="1200" cap="none" spc="0" normalizeH="0" baseline="0" noProof="0" dirty="0">
                <a:ln>
                  <a:noFill/>
                </a:ln>
                <a:solidFill>
                  <a:srgbClr val="463668"/>
                </a:solidFill>
                <a:effectLst/>
                <a:uLnTx/>
                <a:uFillTx/>
                <a:latin typeface="+mj-lt"/>
                <a:ea typeface="+mj-ea"/>
                <a:cs typeface="+mj-cs"/>
              </a:rPr>
              <a:t>AI practices</a:t>
            </a:r>
          </a:p>
        </p:txBody>
      </p:sp>
      <p:sp>
        <p:nvSpPr>
          <p:cNvPr id="16" name="Text Placeholder 9">
            <a:extLst>
              <a:ext uri="{FF2B5EF4-FFF2-40B4-BE49-F238E27FC236}">
                <a16:creationId xmlns:a16="http://schemas.microsoft.com/office/drawing/2014/main" id="{30B4CCE5-C402-1D74-6D80-CFFB5D0B8546}"/>
              </a:ext>
            </a:extLst>
          </p:cNvPr>
          <p:cNvSpPr txBox="1">
            <a:spLocks/>
          </p:cNvSpPr>
          <p:nvPr/>
        </p:nvSpPr>
        <p:spPr>
          <a:xfrm>
            <a:off x="406400" y="616679"/>
            <a:ext cx="1101587" cy="547779"/>
          </a:xfrm>
          <a:prstGeom prst="rect">
            <a:avLst/>
          </a:prstGeom>
        </p:spPr>
        <p:txBody>
          <a:bodyPr>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2000">
                <a:latin typeface="Segoe UI Semibold" panose="020B0702040204020203" pitchFamily="34" charset="0"/>
                <a:cs typeface="Segoe UI Semibold" panose="020B0702040204020203" pitchFamily="34" charset="0"/>
              </a:rPr>
              <a:t>Tools</a:t>
            </a:r>
          </a:p>
        </p:txBody>
      </p:sp>
      <p:pic>
        <p:nvPicPr>
          <p:cNvPr id="10" name="Picture 9">
            <a:extLst>
              <a:ext uri="{FF2B5EF4-FFF2-40B4-BE49-F238E27FC236}">
                <a16:creationId xmlns:a16="http://schemas.microsoft.com/office/drawing/2014/main" id="{1162EF80-1F63-916C-11EB-B748BCB7AD57}"/>
              </a:ext>
              <a:ext uri="{C183D7F6-B498-43B3-948B-1728B52AA6E4}">
                <adec:decorative xmlns:adec="http://schemas.microsoft.com/office/drawing/2017/decorative" val="1"/>
              </a:ext>
            </a:extLst>
          </p:cNvPr>
          <p:cNvPicPr>
            <a:picLocks noChangeAspect="1"/>
          </p:cNvPicPr>
          <p:nvPr/>
        </p:nvPicPr>
        <p:blipFill>
          <a:blip r:embed="rId3" cstate="screen">
            <a:extLst>
              <a:ext uri="{28A0092B-C50C-407E-A947-70E740481C1C}">
                <a14:useLocalDpi xmlns:a14="http://schemas.microsoft.com/office/drawing/2010/main"/>
              </a:ext>
            </a:extLst>
          </a:blip>
          <a:srcRect/>
          <a:stretch/>
        </p:blipFill>
        <p:spPr>
          <a:xfrm>
            <a:off x="496859" y="2144310"/>
            <a:ext cx="2167182" cy="1823872"/>
          </a:xfrm>
          <a:prstGeom prst="roundRect">
            <a:avLst>
              <a:gd name="adj" fmla="val 6575"/>
            </a:avLst>
          </a:prstGeom>
          <a:effectLst>
            <a:outerShdw blurRad="343645" dist="295501" dir="2699998" algn="ctr" rotWithShape="0">
              <a:srgbClr val="F3484C">
                <a:alpha val="15816"/>
              </a:srgbClr>
            </a:outerShdw>
          </a:effectLst>
          <a:extLst>
            <a:ext uri="{53640926-AAD7-44D8-BBD7-CCE9431645EC}">
              <a14:shadowObscured xmlns:a14="http://schemas.microsoft.com/office/drawing/2010/main"/>
            </a:ext>
          </a:extLst>
        </p:spPr>
      </p:pic>
      <p:sp>
        <p:nvSpPr>
          <p:cNvPr id="11" name="Rectangle: Rounded Corners 8">
            <a:extLst>
              <a:ext uri="{FF2B5EF4-FFF2-40B4-BE49-F238E27FC236}">
                <a16:creationId xmlns:a16="http://schemas.microsoft.com/office/drawing/2014/main" id="{51260760-02C0-DE97-AFE5-4B9FA98488A7}"/>
              </a:ext>
              <a:ext uri="{C183D7F6-B498-43B3-948B-1728B52AA6E4}">
                <adec:decorative xmlns:adec="http://schemas.microsoft.com/office/drawing/2017/decorative" val="0"/>
              </a:ext>
            </a:extLst>
          </p:cNvPr>
          <p:cNvSpPr/>
          <p:nvPr/>
        </p:nvSpPr>
        <p:spPr bwMode="auto">
          <a:xfrm>
            <a:off x="570873" y="3840920"/>
            <a:ext cx="1233639" cy="296653"/>
          </a:xfrm>
          <a:prstGeom prst="roundRect">
            <a:avLst>
              <a:gd name="adj" fmla="val 42029"/>
            </a:avLst>
          </a:prstGeom>
          <a:gradFill flip="none" rotWithShape="1">
            <a:gsLst>
              <a:gs pos="29000">
                <a:srgbClr val="8661C5"/>
              </a:gs>
              <a:gs pos="100000">
                <a:srgbClr val="463668"/>
              </a:gs>
            </a:gsLst>
            <a:lin ang="2700000" scaled="1"/>
            <a:tileRect/>
          </a:gradFill>
          <a:ln>
            <a:noFill/>
            <a:headEnd type="none" w="med" len="med"/>
            <a:tailEnd type="none" w="med" len="med"/>
          </a:ln>
          <a:effectLst>
            <a:outerShdw blurRad="241300" algn="ct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44000" tIns="36000" rIns="144000" bIns="36000" numCol="1" spcCol="0" rtlCol="0" fromWordArt="0" anchor="ctr" anchorCtr="0" forceAA="0" compatLnSpc="1">
            <a:prstTxWarp prst="textNoShape">
              <a:avLst/>
            </a:prstTxWarp>
            <a:sp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GB" sz="1200" b="1" i="0" u="none" strike="noStrike" kern="1200" cap="none" spc="0" normalizeH="0" baseline="0" noProof="0" err="1">
                <a:ln>
                  <a:noFill/>
                </a:ln>
                <a:solidFill>
                  <a:srgbClr val="FFFFFF"/>
                </a:solidFill>
                <a:effectLst/>
                <a:uLnTx/>
                <a:uFillTx/>
                <a:latin typeface="Segoe UI Semibold" panose="020B0502040204020203" pitchFamily="34" charset="0"/>
                <a:ea typeface="+mn-ea"/>
                <a:cs typeface="Segoe UI Semibold" panose="020B0502040204020203" pitchFamily="34" charset="0"/>
              </a:rPr>
              <a:t>Counterfit</a:t>
            </a:r>
            <a:endParaRPr kumimoji="0" lang="en-GB" sz="1200" b="1" i="0" u="none" strike="noStrike" kern="1200" cap="none" spc="0" normalizeH="0" baseline="0" noProof="0">
              <a:ln>
                <a:noFill/>
              </a:ln>
              <a:solidFill>
                <a:srgbClr val="FFFFFF"/>
              </a:solidFill>
              <a:effectLst/>
              <a:uLnTx/>
              <a:uFillTx/>
              <a:latin typeface="Segoe UI Semibold" panose="020B0502040204020203" pitchFamily="34" charset="0"/>
              <a:ea typeface="+mn-ea"/>
              <a:cs typeface="Segoe UI Semibold" panose="020B0502040204020203" pitchFamily="34" charset="0"/>
            </a:endParaRPr>
          </a:p>
        </p:txBody>
      </p:sp>
      <p:pic>
        <p:nvPicPr>
          <p:cNvPr id="4" name="Picture 3">
            <a:extLst>
              <a:ext uri="{FF2B5EF4-FFF2-40B4-BE49-F238E27FC236}">
                <a16:creationId xmlns:a16="http://schemas.microsoft.com/office/drawing/2014/main" id="{60366A1F-4D42-7B37-42F0-AFECF21F88BC}"/>
              </a:ext>
              <a:ext uri="{C183D7F6-B498-43B3-948B-1728B52AA6E4}">
                <adec:decorative xmlns:adec="http://schemas.microsoft.com/office/drawing/2017/decorative" val="1"/>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495300" y="4306726"/>
            <a:ext cx="2395404" cy="1763284"/>
          </a:xfrm>
          <a:prstGeom prst="roundRect">
            <a:avLst>
              <a:gd name="adj" fmla="val 6978"/>
            </a:avLst>
          </a:prstGeom>
          <a:ln w="12700">
            <a:noFill/>
          </a:ln>
          <a:effectLst>
            <a:outerShdw blurRad="343645" dist="295501" dir="2699998" algn="ctr" rotWithShape="0">
              <a:srgbClr val="F3484C">
                <a:alpha val="15816"/>
              </a:srgbClr>
            </a:outerShdw>
          </a:effectLst>
          <a:extLst>
            <a:ext uri="{53640926-AAD7-44D8-BBD7-CCE9431645EC}">
              <a14:shadowObscured xmlns:a14="http://schemas.microsoft.com/office/drawing/2010/main"/>
            </a:ext>
          </a:extLst>
        </p:spPr>
      </p:pic>
      <p:sp>
        <p:nvSpPr>
          <p:cNvPr id="5" name="Rectangle: Rounded Corners 8">
            <a:hlinkClick r:id="rId5"/>
            <a:extLst>
              <a:ext uri="{FF2B5EF4-FFF2-40B4-BE49-F238E27FC236}">
                <a16:creationId xmlns:a16="http://schemas.microsoft.com/office/drawing/2014/main" id="{95EFB5CE-F6EB-EA62-FB25-E1EFF9AA9B8F}"/>
              </a:ext>
              <a:ext uri="{C183D7F6-B498-43B3-948B-1728B52AA6E4}">
                <adec:decorative xmlns:adec="http://schemas.microsoft.com/office/drawing/2017/decorative" val="0"/>
              </a:ext>
            </a:extLst>
          </p:cNvPr>
          <p:cNvSpPr/>
          <p:nvPr/>
        </p:nvSpPr>
        <p:spPr bwMode="auto">
          <a:xfrm>
            <a:off x="570872" y="5993158"/>
            <a:ext cx="1233639" cy="318083"/>
          </a:xfrm>
          <a:prstGeom prst="roundRect">
            <a:avLst>
              <a:gd name="adj" fmla="val 39198"/>
            </a:avLst>
          </a:prstGeom>
          <a:gradFill flip="none" rotWithShape="1">
            <a:gsLst>
              <a:gs pos="29000">
                <a:srgbClr val="8661C5"/>
              </a:gs>
              <a:gs pos="100000">
                <a:srgbClr val="463668"/>
              </a:gs>
            </a:gsLst>
            <a:lin ang="2700000" scaled="1"/>
            <a:tileRect/>
          </a:gradFill>
          <a:ln>
            <a:noFill/>
            <a:headEnd type="none" w="med" len="med"/>
            <a:tailEnd type="none" w="med" len="med"/>
          </a:ln>
          <a:effectLst>
            <a:outerShdw blurRad="241300" algn="ct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44000" tIns="36000" rIns="144000" bIns="36000"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GB" sz="1200" b="1" i="0" u="none" strike="noStrike" kern="1200" cap="none" spc="0" normalizeH="0" baseline="0" noProof="0" err="1">
                <a:ln>
                  <a:noFill/>
                </a:ln>
                <a:solidFill>
                  <a:srgbClr val="FFFFFF"/>
                </a:solidFill>
                <a:effectLst/>
                <a:uLnTx/>
                <a:uFillTx/>
                <a:latin typeface="Segoe UI Semibold" panose="020B0502040204020203" pitchFamily="34" charset="0"/>
                <a:ea typeface="+mn-ea"/>
                <a:cs typeface="Segoe UI Semibold" panose="020B0502040204020203" pitchFamily="34" charset="0"/>
              </a:rPr>
              <a:t>EconML</a:t>
            </a:r>
            <a:endParaRPr kumimoji="0" lang="en-GB" sz="1200" b="1" i="0" u="none" strike="noStrike" kern="1200" cap="none" spc="0" normalizeH="0" baseline="0" noProof="0">
              <a:ln>
                <a:noFill/>
              </a:ln>
              <a:solidFill>
                <a:srgbClr val="FFFFFF"/>
              </a:solidFill>
              <a:effectLst/>
              <a:uLnTx/>
              <a:uFillTx/>
              <a:latin typeface="Segoe UI Semibold" panose="020B0502040204020203" pitchFamily="34" charset="0"/>
              <a:ea typeface="+mn-ea"/>
              <a:cs typeface="Segoe UI Semibold" panose="020B0502040204020203" pitchFamily="34" charset="0"/>
            </a:endParaRPr>
          </a:p>
        </p:txBody>
      </p:sp>
      <p:pic>
        <p:nvPicPr>
          <p:cNvPr id="14" name="Picture 13">
            <a:extLst>
              <a:ext uri="{FF2B5EF4-FFF2-40B4-BE49-F238E27FC236}">
                <a16:creationId xmlns:a16="http://schemas.microsoft.com/office/drawing/2014/main" id="{415EBB14-AA81-798A-2BD7-F3BC040BE20E}"/>
              </a:ext>
              <a:ext uri="{C183D7F6-B498-43B3-948B-1728B52AA6E4}">
                <adec:decorative xmlns:adec="http://schemas.microsoft.com/office/drawing/2017/decorative" val="1"/>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l="720" r="720"/>
          <a:stretch/>
        </p:blipFill>
        <p:spPr>
          <a:xfrm>
            <a:off x="3467206" y="2144310"/>
            <a:ext cx="2777258" cy="1763558"/>
          </a:xfrm>
          <a:prstGeom prst="roundRect">
            <a:avLst>
              <a:gd name="adj" fmla="val 5973"/>
            </a:avLst>
          </a:prstGeom>
          <a:solidFill>
            <a:srgbClr val="00002D"/>
          </a:solidFill>
          <a:effectLst>
            <a:outerShdw blurRad="343645" dist="295501" dir="2699998" algn="ctr" rotWithShape="0">
              <a:srgbClr val="F3484C">
                <a:alpha val="15816"/>
              </a:srgbClr>
            </a:outerShdw>
          </a:effectLst>
          <a:extLst>
            <a:ext uri="{53640926-AAD7-44D8-BBD7-CCE9431645EC}">
              <a14:shadowObscured xmlns:a14="http://schemas.microsoft.com/office/drawing/2010/main"/>
            </a:ext>
          </a:extLst>
        </p:spPr>
      </p:pic>
      <p:sp>
        <p:nvSpPr>
          <p:cNvPr id="13" name="Rectangle: Rounded Corners 8">
            <a:hlinkClick r:id="rId7"/>
            <a:extLst>
              <a:ext uri="{FF2B5EF4-FFF2-40B4-BE49-F238E27FC236}">
                <a16:creationId xmlns:a16="http://schemas.microsoft.com/office/drawing/2014/main" id="{46789668-3148-2266-5203-50A7BC6E6207}"/>
              </a:ext>
              <a:ext uri="{C183D7F6-B498-43B3-948B-1728B52AA6E4}">
                <adec:decorative xmlns:adec="http://schemas.microsoft.com/office/drawing/2017/decorative" val="0"/>
              </a:ext>
            </a:extLst>
          </p:cNvPr>
          <p:cNvSpPr/>
          <p:nvPr/>
        </p:nvSpPr>
        <p:spPr bwMode="auto">
          <a:xfrm>
            <a:off x="3588708" y="3830205"/>
            <a:ext cx="2119412" cy="318083"/>
          </a:xfrm>
          <a:prstGeom prst="roundRect">
            <a:avLst>
              <a:gd name="adj" fmla="val 39198"/>
            </a:avLst>
          </a:prstGeom>
          <a:gradFill flip="none" rotWithShape="1">
            <a:gsLst>
              <a:gs pos="29000">
                <a:srgbClr val="8661C5"/>
              </a:gs>
              <a:gs pos="100000">
                <a:srgbClr val="463668"/>
              </a:gs>
            </a:gsLst>
            <a:lin ang="2700000" scaled="1"/>
            <a:tileRect/>
          </a:gradFill>
          <a:ln>
            <a:noFill/>
            <a:headEnd type="none" w="med" len="med"/>
            <a:tailEnd type="none" w="med" len="med"/>
          </a:ln>
          <a:effectLst>
            <a:outerShdw blurRad="241300" algn="ct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44000" tIns="36000" rIns="144000" bIns="36000"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Segoe UI Semibold" panose="020B0502040204020203" pitchFamily="34" charset="0"/>
                <a:ea typeface="+mn-ea"/>
                <a:cs typeface="Segoe UI Semibold" panose="020B0502040204020203" pitchFamily="34" charset="0"/>
              </a:rPr>
              <a:t>Responsible AI Toolbox</a:t>
            </a:r>
          </a:p>
        </p:txBody>
      </p:sp>
      <p:pic>
        <p:nvPicPr>
          <p:cNvPr id="7" name="Picture 6">
            <a:extLst>
              <a:ext uri="{FF2B5EF4-FFF2-40B4-BE49-F238E27FC236}">
                <a16:creationId xmlns:a16="http://schemas.microsoft.com/office/drawing/2014/main" id="{7C1C5066-3807-10C6-1A56-ED15F6847839}"/>
              </a:ext>
              <a:ext uri="{C183D7F6-B498-43B3-948B-1728B52AA6E4}">
                <adec:decorative xmlns:adec="http://schemas.microsoft.com/office/drawing/2017/decorative" val="1"/>
              </a:ext>
            </a:extLst>
          </p:cNvPr>
          <p:cNvPicPr>
            <a:picLocks noChangeAspect="1"/>
          </p:cNvPicPr>
          <p:nvPr/>
        </p:nvPicPr>
        <p:blipFill rotWithShape="1">
          <a:blip r:embed="rId8" cstate="screen">
            <a:extLst>
              <a:ext uri="{28A0092B-C50C-407E-A947-70E740481C1C}">
                <a14:useLocalDpi xmlns:a14="http://schemas.microsoft.com/office/drawing/2010/main"/>
              </a:ext>
            </a:extLst>
          </a:blip>
          <a:srcRect l="-4018" t="-1624" r="-4018" b="-1624"/>
          <a:stretch/>
        </p:blipFill>
        <p:spPr>
          <a:xfrm>
            <a:off x="3467205" y="4306726"/>
            <a:ext cx="2777258" cy="1763283"/>
          </a:xfrm>
          <a:prstGeom prst="roundRect">
            <a:avLst>
              <a:gd name="adj" fmla="val 6827"/>
            </a:avLst>
          </a:prstGeom>
          <a:solidFill>
            <a:schemeClr val="bg1"/>
          </a:solidFill>
          <a:ln w="12700">
            <a:noFill/>
          </a:ln>
          <a:effectLst>
            <a:outerShdw blurRad="343645" dist="295501" dir="2699998" algn="ctr" rotWithShape="0">
              <a:srgbClr val="F3484C">
                <a:alpha val="15816"/>
              </a:srgbClr>
            </a:outerShdw>
          </a:effectLst>
          <a:extLst>
            <a:ext uri="{53640926-AAD7-44D8-BBD7-CCE9431645EC}">
              <a14:shadowObscured xmlns:a14="http://schemas.microsoft.com/office/drawing/2010/main"/>
            </a:ext>
          </a:extLst>
        </p:spPr>
      </p:pic>
      <p:sp>
        <p:nvSpPr>
          <p:cNvPr id="8" name="Rectangle: Rounded Corners 8">
            <a:hlinkClick r:id="rId9"/>
            <a:extLst>
              <a:ext uri="{FF2B5EF4-FFF2-40B4-BE49-F238E27FC236}">
                <a16:creationId xmlns:a16="http://schemas.microsoft.com/office/drawing/2014/main" id="{AF50EE7F-390C-09DF-4837-41133DFACFB7}"/>
              </a:ext>
              <a:ext uri="{C183D7F6-B498-43B3-948B-1728B52AA6E4}">
                <adec:decorative xmlns:adec="http://schemas.microsoft.com/office/drawing/2017/decorative" val="0"/>
              </a:ext>
            </a:extLst>
          </p:cNvPr>
          <p:cNvSpPr/>
          <p:nvPr/>
        </p:nvSpPr>
        <p:spPr bwMode="auto">
          <a:xfrm>
            <a:off x="3588707" y="5993158"/>
            <a:ext cx="1233639" cy="318083"/>
          </a:xfrm>
          <a:prstGeom prst="roundRect">
            <a:avLst>
              <a:gd name="adj" fmla="val 39198"/>
            </a:avLst>
          </a:prstGeom>
          <a:gradFill flip="none" rotWithShape="1">
            <a:gsLst>
              <a:gs pos="29000">
                <a:srgbClr val="8661C5"/>
              </a:gs>
              <a:gs pos="100000">
                <a:srgbClr val="463668"/>
              </a:gs>
            </a:gsLst>
            <a:lin ang="2700000" scaled="1"/>
            <a:tileRect/>
          </a:gradFill>
          <a:ln>
            <a:noFill/>
            <a:headEnd type="none" w="med" len="med"/>
            <a:tailEnd type="none" w="med" len="med"/>
          </a:ln>
          <a:effectLst>
            <a:outerShdw blurRad="241300" algn="ctr" rotWithShape="0">
              <a:prstClr val="black">
                <a:alpha val="20000"/>
              </a:prst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44000" tIns="36000" rIns="144000" bIns="36000" numCol="1" spcCol="0" rtlCol="0" fromWordArt="0" anchor="ctr" anchorCtr="0" forceAA="0" compatLnSpc="1">
            <a:prstTxWarp prst="textNoShape">
              <a:avLst/>
            </a:prstTxWarp>
            <a:noAutofit/>
          </a:bodyPr>
          <a:lstStyle/>
          <a:p>
            <a:pPr marL="0" marR="0" lvl="0" indent="0" algn="ctr" defTabSz="932472" rtl="0" eaLnBrk="1" fontAlgn="base" latinLnBrk="0" hangingPunct="1">
              <a:lnSpc>
                <a:spcPct val="100000"/>
              </a:lnSpc>
              <a:spcBef>
                <a:spcPct val="0"/>
              </a:spcBef>
              <a:spcAft>
                <a:spcPct val="0"/>
              </a:spcAft>
              <a:buClrTx/>
              <a:buSzTx/>
              <a:buFontTx/>
              <a:buNone/>
              <a:tabLst/>
              <a:defRPr/>
            </a:pPr>
            <a:r>
              <a:rPr kumimoji="0" lang="en-GB" sz="1200" b="1" i="0" u="none" strike="noStrike" kern="1200" cap="none" spc="0" normalizeH="0" baseline="0" noProof="0">
                <a:ln>
                  <a:noFill/>
                </a:ln>
                <a:solidFill>
                  <a:srgbClr val="FFFFFF"/>
                </a:solidFill>
                <a:effectLst/>
                <a:uLnTx/>
                <a:uFillTx/>
                <a:latin typeface="Segoe UI Semibold" panose="020B0502040204020203" pitchFamily="34" charset="0"/>
                <a:ea typeface="+mn-ea"/>
                <a:cs typeface="Segoe UI Semibold" panose="020B0502040204020203" pitchFamily="34" charset="0"/>
              </a:rPr>
              <a:t>HAX Toolkit</a:t>
            </a:r>
          </a:p>
        </p:txBody>
      </p:sp>
      <p:pic>
        <p:nvPicPr>
          <p:cNvPr id="15" name="Picture 14">
            <a:extLst>
              <a:ext uri="{FF2B5EF4-FFF2-40B4-BE49-F238E27FC236}">
                <a16:creationId xmlns:a16="http://schemas.microsoft.com/office/drawing/2014/main" id="{8E9E2BB9-32E1-DED6-E13C-629EA184484F}"/>
              </a:ext>
              <a:ext uri="{C183D7F6-B498-43B3-948B-1728B52AA6E4}">
                <adec:decorative xmlns:adec="http://schemas.microsoft.com/office/drawing/2017/decorative" val="1"/>
              </a:ext>
            </a:extLst>
          </p:cNvPr>
          <p:cNvPicPr>
            <a:picLocks noChangeAspect="1"/>
          </p:cNvPicPr>
          <p:nvPr/>
        </p:nvPicPr>
        <p:blipFill rotWithShape="1">
          <a:blip r:embed="rId10" cstate="screen">
            <a:extLst>
              <a:ext uri="{28A0092B-C50C-407E-A947-70E740481C1C}">
                <a14:useLocalDpi xmlns:a14="http://schemas.microsoft.com/office/drawing/2010/main"/>
              </a:ext>
            </a:extLst>
          </a:blip>
          <a:srcRect l="-1787" t="-2797" r="-1787" b="-2435"/>
          <a:stretch/>
        </p:blipFill>
        <p:spPr>
          <a:xfrm>
            <a:off x="6763814" y="1036874"/>
            <a:ext cx="4914146" cy="5062644"/>
          </a:xfrm>
          <a:prstGeom prst="roundRect">
            <a:avLst>
              <a:gd name="adj" fmla="val 2651"/>
            </a:avLst>
          </a:prstGeom>
          <a:solidFill>
            <a:schemeClr val="bg1"/>
          </a:solidFill>
          <a:ln>
            <a:noFill/>
            <a:headEnd type="none" w="med" len="med"/>
            <a:tailEnd type="none" w="med" len="med"/>
          </a:ln>
          <a:effectLst>
            <a:outerShdw blurRad="343645" dist="295501" dir="2699998" algn="ctr" rotWithShape="0">
              <a:srgbClr val="F3484C">
                <a:alpha val="15816"/>
              </a:srgbClr>
            </a:outerShdw>
          </a:effectLst>
          <a:extLst>
            <a:ext uri="{53640926-AAD7-44D8-BBD7-CCE9431645EC}">
              <a14:shadowObscured xmlns:a14="http://schemas.microsoft.com/office/drawing/2010/main"/>
            </a:ext>
          </a:extLst>
        </p:spPr>
      </p:pic>
    </p:spTree>
    <p:extLst>
      <p:ext uri="{BB962C8B-B14F-4D97-AF65-F5344CB8AC3E}">
        <p14:creationId xmlns:p14="http://schemas.microsoft.com/office/powerpoint/2010/main" val="40633368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Rounded Corners 3">
            <a:extLst>
              <a:ext uri="{FF2B5EF4-FFF2-40B4-BE49-F238E27FC236}">
                <a16:creationId xmlns:a16="http://schemas.microsoft.com/office/drawing/2014/main" id="{BECC56FE-171C-AAB8-6FB0-52EB796CB212}"/>
              </a:ext>
              <a:ext uri="{C183D7F6-B498-43B3-948B-1728B52AA6E4}">
                <adec:decorative xmlns:adec="http://schemas.microsoft.com/office/drawing/2017/decorative" val="1"/>
              </a:ext>
            </a:extLst>
          </p:cNvPr>
          <p:cNvSpPr/>
          <p:nvPr/>
        </p:nvSpPr>
        <p:spPr>
          <a:xfrm>
            <a:off x="516907" y="1753411"/>
            <a:ext cx="3556282" cy="2099511"/>
          </a:xfrm>
          <a:prstGeom prst="roundRect">
            <a:avLst>
              <a:gd name="adj" fmla="val 1018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endParaRPr lang="en-US" sz="1600">
              <a:solidFill>
                <a:srgbClr val="463668"/>
              </a:solidFill>
              <a:latin typeface="Segoe UI Semibold" panose="020B0502040204020203" pitchFamily="34" charset="0"/>
              <a:cs typeface="Segoe UI Semibold" panose="020B0502040204020203" pitchFamily="34" charset="0"/>
            </a:endParaRPr>
          </a:p>
        </p:txBody>
      </p:sp>
      <p:sp>
        <p:nvSpPr>
          <p:cNvPr id="5" name="Rectangle: Rounded Corners 4">
            <a:extLst>
              <a:ext uri="{FF2B5EF4-FFF2-40B4-BE49-F238E27FC236}">
                <a16:creationId xmlns:a16="http://schemas.microsoft.com/office/drawing/2014/main" id="{19658E70-7C3D-E65A-0583-ECDB27C18D4C}"/>
              </a:ext>
              <a:ext uri="{C183D7F6-B498-43B3-948B-1728B52AA6E4}">
                <adec:decorative xmlns:adec="http://schemas.microsoft.com/office/drawing/2017/decorative" val="1"/>
              </a:ext>
            </a:extLst>
          </p:cNvPr>
          <p:cNvSpPr/>
          <p:nvPr/>
        </p:nvSpPr>
        <p:spPr>
          <a:xfrm>
            <a:off x="4328662" y="1752600"/>
            <a:ext cx="3556282" cy="2099511"/>
          </a:xfrm>
          <a:prstGeom prst="roundRect">
            <a:avLst>
              <a:gd name="adj" fmla="val 1018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endParaRPr lang="en-US" sz="1600">
              <a:solidFill>
                <a:srgbClr val="463668"/>
              </a:solidFill>
              <a:latin typeface="Segoe UI Semibold" panose="020B0502040204020203" pitchFamily="34" charset="0"/>
              <a:cs typeface="Segoe UI Semibold" panose="020B0502040204020203" pitchFamily="34" charset="0"/>
            </a:endParaRPr>
          </a:p>
        </p:txBody>
      </p:sp>
      <p:sp>
        <p:nvSpPr>
          <p:cNvPr id="6" name="Rectangle: Rounded Corners 5">
            <a:extLst>
              <a:ext uri="{FF2B5EF4-FFF2-40B4-BE49-F238E27FC236}">
                <a16:creationId xmlns:a16="http://schemas.microsoft.com/office/drawing/2014/main" id="{F1B172EB-45EB-AADB-2C1C-30BE7761C3CB}"/>
              </a:ext>
              <a:ext uri="{C183D7F6-B498-43B3-948B-1728B52AA6E4}">
                <adec:decorative xmlns:adec="http://schemas.microsoft.com/office/drawing/2017/decorative" val="1"/>
              </a:ext>
            </a:extLst>
          </p:cNvPr>
          <p:cNvSpPr/>
          <p:nvPr/>
        </p:nvSpPr>
        <p:spPr>
          <a:xfrm>
            <a:off x="8140417" y="1753261"/>
            <a:ext cx="3556282" cy="2099511"/>
          </a:xfrm>
          <a:prstGeom prst="roundRect">
            <a:avLst>
              <a:gd name="adj" fmla="val 1018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endParaRPr lang="en-US" sz="1600">
              <a:solidFill>
                <a:srgbClr val="463668"/>
              </a:solidFill>
              <a:latin typeface="Segoe UI Semibold" panose="020B0502040204020203" pitchFamily="34" charset="0"/>
              <a:cs typeface="Segoe UI Semibold" panose="020B0502040204020203" pitchFamily="34" charset="0"/>
            </a:endParaRPr>
          </a:p>
        </p:txBody>
      </p:sp>
      <p:sp>
        <p:nvSpPr>
          <p:cNvPr id="7" name="Rectangle: Rounded Corners 6">
            <a:extLst>
              <a:ext uri="{FF2B5EF4-FFF2-40B4-BE49-F238E27FC236}">
                <a16:creationId xmlns:a16="http://schemas.microsoft.com/office/drawing/2014/main" id="{D7919817-436B-C40B-6887-C0DFF5E9C64B}"/>
              </a:ext>
              <a:ext uri="{C183D7F6-B498-43B3-948B-1728B52AA6E4}">
                <adec:decorative xmlns:adec="http://schemas.microsoft.com/office/drawing/2017/decorative" val="1"/>
              </a:ext>
            </a:extLst>
          </p:cNvPr>
          <p:cNvSpPr/>
          <p:nvPr/>
        </p:nvSpPr>
        <p:spPr>
          <a:xfrm>
            <a:off x="516908" y="4186989"/>
            <a:ext cx="3556282" cy="2099511"/>
          </a:xfrm>
          <a:prstGeom prst="roundRect">
            <a:avLst>
              <a:gd name="adj" fmla="val 1018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endParaRPr lang="en-US" sz="1600">
              <a:solidFill>
                <a:srgbClr val="463668"/>
              </a:solidFill>
              <a:latin typeface="Segoe UI Semibold" panose="020B0502040204020203" pitchFamily="34" charset="0"/>
              <a:cs typeface="Segoe UI Semibold" panose="020B0502040204020203" pitchFamily="34" charset="0"/>
            </a:endParaRPr>
          </a:p>
        </p:txBody>
      </p:sp>
      <p:sp>
        <p:nvSpPr>
          <p:cNvPr id="8" name="Rectangle: Rounded Corners 7">
            <a:extLst>
              <a:ext uri="{FF2B5EF4-FFF2-40B4-BE49-F238E27FC236}">
                <a16:creationId xmlns:a16="http://schemas.microsoft.com/office/drawing/2014/main" id="{7C3EC953-D356-7A93-2FF9-359A6382D621}"/>
              </a:ext>
              <a:ext uri="{C183D7F6-B498-43B3-948B-1728B52AA6E4}">
                <adec:decorative xmlns:adec="http://schemas.microsoft.com/office/drawing/2017/decorative" val="1"/>
              </a:ext>
            </a:extLst>
          </p:cNvPr>
          <p:cNvSpPr/>
          <p:nvPr/>
        </p:nvSpPr>
        <p:spPr>
          <a:xfrm>
            <a:off x="4328663" y="4186178"/>
            <a:ext cx="3556282" cy="2099511"/>
          </a:xfrm>
          <a:prstGeom prst="roundRect">
            <a:avLst>
              <a:gd name="adj" fmla="val 1018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endParaRPr lang="en-US" sz="1600">
              <a:solidFill>
                <a:srgbClr val="463668"/>
              </a:solidFill>
              <a:latin typeface="Segoe UI Semibold" panose="020B0502040204020203" pitchFamily="34" charset="0"/>
              <a:cs typeface="Segoe UI Semibold" panose="020B0502040204020203" pitchFamily="34" charset="0"/>
            </a:endParaRPr>
          </a:p>
        </p:txBody>
      </p:sp>
      <p:sp>
        <p:nvSpPr>
          <p:cNvPr id="9" name="Rectangle: Rounded Corners 8">
            <a:extLst>
              <a:ext uri="{FF2B5EF4-FFF2-40B4-BE49-F238E27FC236}">
                <a16:creationId xmlns:a16="http://schemas.microsoft.com/office/drawing/2014/main" id="{91A40BE2-A0FF-4036-F0E1-E6B51AF61293}"/>
              </a:ext>
              <a:ext uri="{C183D7F6-B498-43B3-948B-1728B52AA6E4}">
                <adec:decorative xmlns:adec="http://schemas.microsoft.com/office/drawing/2017/decorative" val="1"/>
              </a:ext>
            </a:extLst>
          </p:cNvPr>
          <p:cNvSpPr/>
          <p:nvPr/>
        </p:nvSpPr>
        <p:spPr>
          <a:xfrm>
            <a:off x="8140418" y="4186839"/>
            <a:ext cx="3556282" cy="2099511"/>
          </a:xfrm>
          <a:prstGeom prst="roundRect">
            <a:avLst>
              <a:gd name="adj" fmla="val 1018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endParaRPr lang="en-US" sz="1600">
              <a:solidFill>
                <a:srgbClr val="463668"/>
              </a:solidFill>
              <a:latin typeface="Segoe UI Semibold" panose="020B0502040204020203" pitchFamily="34" charset="0"/>
              <a:cs typeface="Segoe UI Semibold" panose="020B0502040204020203" pitchFamily="34" charset="0"/>
            </a:endParaRPr>
          </a:p>
        </p:txBody>
      </p:sp>
      <p:sp>
        <p:nvSpPr>
          <p:cNvPr id="3" name="Title 2">
            <a:extLst>
              <a:ext uri="{FF2B5EF4-FFF2-40B4-BE49-F238E27FC236}">
                <a16:creationId xmlns:a16="http://schemas.microsoft.com/office/drawing/2014/main" id="{721F8D29-4651-FABB-88D6-5C055699F54B}"/>
              </a:ext>
            </a:extLst>
          </p:cNvPr>
          <p:cNvSpPr>
            <a:spLocks noGrp="1"/>
          </p:cNvSpPr>
          <p:nvPr>
            <p:ph type="title"/>
          </p:nvPr>
        </p:nvSpPr>
        <p:spPr>
          <a:xfrm>
            <a:off x="381000" y="540991"/>
            <a:ext cx="10515600" cy="692497"/>
          </a:xfrm>
        </p:spPr>
        <p:txBody>
          <a:bodyPr>
            <a:normAutofit/>
          </a:bodyPr>
          <a:lstStyle/>
          <a:p>
            <a:r>
              <a:rPr lang="en-US" sz="3600" dirty="0">
                <a:solidFill>
                  <a:srgbClr val="463668"/>
                </a:solidFill>
              </a:rPr>
              <a:t>Responsible AI built into Azure Machine Learning</a:t>
            </a:r>
          </a:p>
        </p:txBody>
      </p:sp>
      <p:sp>
        <p:nvSpPr>
          <p:cNvPr id="18" name="Title 14">
            <a:extLst>
              <a:ext uri="{FF2B5EF4-FFF2-40B4-BE49-F238E27FC236}">
                <a16:creationId xmlns:a16="http://schemas.microsoft.com/office/drawing/2014/main" id="{C6D33796-C756-498E-8A8E-50F3627E4C8E}"/>
              </a:ext>
            </a:extLst>
          </p:cNvPr>
          <p:cNvSpPr txBox="1">
            <a:spLocks/>
          </p:cNvSpPr>
          <p:nvPr/>
        </p:nvSpPr>
        <p:spPr>
          <a:xfrm>
            <a:off x="737017" y="2332522"/>
            <a:ext cx="275548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lvl1pPr algn="l" defTabSz="932742" rtl="0" eaLnBrk="1" latinLnBrk="0" hangingPunct="1">
              <a:lnSpc>
                <a:spcPct val="100000"/>
              </a:lnSpc>
              <a:spcBef>
                <a:spcPct val="0"/>
              </a:spcBef>
              <a:buNone/>
              <a:defRPr lang="en-US" sz="3600" b="0" kern="1200" cap="none" spc="-50" baseline="0" dirty="0" smtClean="0">
                <a:ln w="3175">
                  <a:noFill/>
                </a:ln>
                <a:solidFill>
                  <a:schemeClr val="tx1"/>
                </a:solidFill>
                <a:effectLst/>
                <a:latin typeface="+mj-lt"/>
                <a:ea typeface="+mn-ea"/>
                <a:cs typeface="Segoe UI" pitchFamily="34" charset="0"/>
              </a:defRPr>
            </a:lvl1p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CA" sz="1800" b="1" i="0" u="none" strike="noStrike" kern="1200" cap="none" spc="0" normalizeH="0" baseline="0" noProof="0">
                <a:ln>
                  <a:noFill/>
                </a:ln>
                <a:solidFill>
                  <a:srgbClr val="2E2C2F"/>
                </a:solidFill>
                <a:effectLst/>
                <a:uLnTx/>
                <a:uFillTx/>
                <a:latin typeface="Segoe UI Semibold" panose="020B0502040204020203" pitchFamily="34" charset="0"/>
                <a:ea typeface="+mn-ea"/>
                <a:cs typeface="Segoe UI Semibold" panose="020B0502040204020203" pitchFamily="34" charset="0"/>
              </a:rPr>
              <a:t>Fairness</a:t>
            </a:r>
          </a:p>
        </p:txBody>
      </p:sp>
      <p:sp>
        <p:nvSpPr>
          <p:cNvPr id="37" name="TextBox 36">
            <a:extLst>
              <a:ext uri="{FF2B5EF4-FFF2-40B4-BE49-F238E27FC236}">
                <a16:creationId xmlns:a16="http://schemas.microsoft.com/office/drawing/2014/main" id="{505F920A-2641-C76D-26CC-E8FEBC6F890A}"/>
              </a:ext>
            </a:extLst>
          </p:cNvPr>
          <p:cNvSpPr txBox="1"/>
          <p:nvPr/>
        </p:nvSpPr>
        <p:spPr>
          <a:xfrm>
            <a:off x="737017" y="2673799"/>
            <a:ext cx="2456126" cy="64633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gradFill>
                  <a:gsLst>
                    <a:gs pos="26000">
                      <a:srgbClr val="000000"/>
                    </a:gs>
                    <a:gs pos="75000">
                      <a:srgbClr val="000000"/>
                    </a:gs>
                  </a:gsLst>
                  <a:lin ang="2700000" scaled="0"/>
                </a:gradFill>
                <a:effectLst/>
                <a:uLnTx/>
                <a:uFillTx/>
                <a:latin typeface="Segoe UI"/>
                <a:ea typeface="+mn-ea"/>
                <a:cs typeface="+mn-cs"/>
              </a:rPr>
              <a:t>Assess fairness and mitigate fairness issues to build models for everyone.</a:t>
            </a:r>
          </a:p>
        </p:txBody>
      </p:sp>
      <p:sp>
        <p:nvSpPr>
          <p:cNvPr id="20" name="Title 14">
            <a:extLst>
              <a:ext uri="{FF2B5EF4-FFF2-40B4-BE49-F238E27FC236}">
                <a16:creationId xmlns:a16="http://schemas.microsoft.com/office/drawing/2014/main" id="{7EA7FDB3-9667-F772-83CB-6D499F0632B8}"/>
              </a:ext>
            </a:extLst>
          </p:cNvPr>
          <p:cNvSpPr txBox="1">
            <a:spLocks/>
          </p:cNvSpPr>
          <p:nvPr/>
        </p:nvSpPr>
        <p:spPr>
          <a:xfrm>
            <a:off x="4560584" y="2370622"/>
            <a:ext cx="2755484" cy="2492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lvl1pPr algn="l" defTabSz="932742" rtl="0" eaLnBrk="1" latinLnBrk="0" hangingPunct="1">
              <a:lnSpc>
                <a:spcPct val="100000"/>
              </a:lnSpc>
              <a:spcBef>
                <a:spcPct val="0"/>
              </a:spcBef>
              <a:buNone/>
              <a:defRPr lang="en-US" sz="3600" b="0" kern="1200" cap="none" spc="-50" baseline="0" dirty="0" smtClean="0">
                <a:ln w="3175">
                  <a:noFill/>
                </a:ln>
                <a:solidFill>
                  <a:schemeClr val="tx1"/>
                </a:solidFill>
                <a:effectLst/>
                <a:latin typeface="+mj-lt"/>
                <a:ea typeface="+mn-ea"/>
                <a:cs typeface="Segoe UI" pitchFamily="34" charset="0"/>
              </a:defRPr>
            </a:lvl1pPr>
          </a:lstStyle>
          <a:p>
            <a:pPr marL="0" marR="0" lvl="0" indent="0" algn="l" defTabSz="797999" rtl="0" eaLnBrk="1" fontAlgn="base" latinLnBrk="0" hangingPunct="1">
              <a:lnSpc>
                <a:spcPct val="90000"/>
              </a:lnSpc>
              <a:spcBef>
                <a:spcPct val="0"/>
              </a:spcBef>
              <a:spcAft>
                <a:spcPct val="0"/>
              </a:spcAft>
              <a:buClrTx/>
              <a:buSzTx/>
              <a:buFontTx/>
              <a:buNone/>
              <a:tabLst>
                <a:tab pos="920876" algn="l"/>
              </a:tabLst>
              <a:defRPr/>
            </a:pPr>
            <a:r>
              <a:rPr kumimoji="0" lang="en-CA" sz="1800" b="1" i="0" u="none" strike="noStrike" kern="1200" cap="none" spc="0" normalizeH="0" baseline="0" noProof="0" err="1">
                <a:ln>
                  <a:noFill/>
                </a:ln>
                <a:solidFill>
                  <a:srgbClr val="2E2C2F"/>
                </a:solidFill>
                <a:effectLst/>
                <a:uLnTx/>
                <a:uFillTx/>
                <a:latin typeface="Segoe UI Semibold" panose="020B0502040204020203" pitchFamily="34" charset="0"/>
                <a:ea typeface="+mn-ea"/>
                <a:cs typeface="Segoe UI Semibold" panose="020B0502040204020203" pitchFamily="34" charset="0"/>
              </a:rPr>
              <a:t>Explainability</a:t>
            </a:r>
            <a:endParaRPr kumimoji="0" lang="en-CA" sz="1800" b="1" i="0" u="none" strike="noStrike" kern="1200" cap="none" spc="0" normalizeH="0" baseline="0" noProof="0">
              <a:ln>
                <a:noFill/>
              </a:ln>
              <a:solidFill>
                <a:srgbClr val="2E2C2F"/>
              </a:solidFill>
              <a:effectLst/>
              <a:uLnTx/>
              <a:uFillTx/>
              <a:latin typeface="Segoe UI Semibold" panose="020B0502040204020203" pitchFamily="34" charset="0"/>
              <a:ea typeface="+mn-ea"/>
              <a:cs typeface="Segoe UI Semibold" panose="020B0502040204020203" pitchFamily="34" charset="0"/>
            </a:endParaRPr>
          </a:p>
        </p:txBody>
      </p:sp>
      <p:sp>
        <p:nvSpPr>
          <p:cNvPr id="38" name="TextBox 37">
            <a:extLst>
              <a:ext uri="{FF2B5EF4-FFF2-40B4-BE49-F238E27FC236}">
                <a16:creationId xmlns:a16="http://schemas.microsoft.com/office/drawing/2014/main" id="{FD14F2E0-BB50-988E-4632-EA76DFDE110C}"/>
              </a:ext>
            </a:extLst>
          </p:cNvPr>
          <p:cNvSpPr txBox="1"/>
          <p:nvPr/>
        </p:nvSpPr>
        <p:spPr>
          <a:xfrm>
            <a:off x="4560584" y="2673799"/>
            <a:ext cx="3041637" cy="64633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gradFill>
                  <a:gsLst>
                    <a:gs pos="26000">
                      <a:srgbClr val="000000"/>
                    </a:gs>
                    <a:gs pos="75000">
                      <a:srgbClr val="000000"/>
                    </a:gs>
                  </a:gsLst>
                  <a:lin ang="2700000" scaled="0"/>
                </a:gradFill>
                <a:effectLst/>
                <a:uLnTx/>
                <a:uFillTx/>
                <a:latin typeface="Segoe UI"/>
                <a:ea typeface="+mn-ea"/>
                <a:cs typeface="+mn-cs"/>
              </a:rPr>
              <a:t>Understand model predictions </a:t>
            </a:r>
            <a:br>
              <a:rPr kumimoji="0" lang="en-US" sz="1400" b="0" i="0" u="none" strike="noStrike" kern="1200" cap="none" spc="0" normalizeH="0" baseline="0" noProof="0">
                <a:ln>
                  <a:noFill/>
                </a:ln>
                <a:gradFill>
                  <a:gsLst>
                    <a:gs pos="26000">
                      <a:srgbClr val="000000"/>
                    </a:gs>
                    <a:gs pos="75000">
                      <a:srgbClr val="000000"/>
                    </a:gs>
                  </a:gsLst>
                  <a:lin ang="2700000" scaled="0"/>
                </a:gradFill>
                <a:effectLst/>
                <a:uLnTx/>
                <a:uFillTx/>
                <a:latin typeface="Segoe UI"/>
                <a:ea typeface="+mn-ea"/>
                <a:cs typeface="+mn-cs"/>
              </a:rPr>
            </a:br>
            <a:r>
              <a:rPr kumimoji="0" lang="en-US" sz="1400" b="0" i="0" u="none" strike="noStrike" kern="1200" cap="none" spc="0" normalizeH="0" baseline="0" noProof="0">
                <a:ln>
                  <a:noFill/>
                </a:ln>
                <a:gradFill>
                  <a:gsLst>
                    <a:gs pos="26000">
                      <a:srgbClr val="000000"/>
                    </a:gs>
                    <a:gs pos="75000">
                      <a:srgbClr val="000000"/>
                    </a:gs>
                  </a:gsLst>
                  <a:lin ang="2700000" scaled="0"/>
                </a:gradFill>
                <a:effectLst/>
                <a:uLnTx/>
                <a:uFillTx/>
                <a:latin typeface="Segoe UI"/>
                <a:ea typeface="+mn-ea"/>
                <a:cs typeface="+mn-cs"/>
              </a:rPr>
              <a:t>by generating feature importance values for your model.</a:t>
            </a:r>
          </a:p>
        </p:txBody>
      </p:sp>
      <p:sp>
        <p:nvSpPr>
          <p:cNvPr id="22" name="Title 14">
            <a:extLst>
              <a:ext uri="{FF2B5EF4-FFF2-40B4-BE49-F238E27FC236}">
                <a16:creationId xmlns:a16="http://schemas.microsoft.com/office/drawing/2014/main" id="{F60F5311-0604-E7A0-3CB1-A256E7C71170}"/>
              </a:ext>
            </a:extLst>
          </p:cNvPr>
          <p:cNvSpPr txBox="1">
            <a:spLocks/>
          </p:cNvSpPr>
          <p:nvPr/>
        </p:nvSpPr>
        <p:spPr>
          <a:xfrm>
            <a:off x="8367059" y="2370622"/>
            <a:ext cx="2755484" cy="2492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lvl1pPr algn="l" defTabSz="932742" rtl="0" eaLnBrk="1" latinLnBrk="0" hangingPunct="1">
              <a:lnSpc>
                <a:spcPct val="100000"/>
              </a:lnSpc>
              <a:spcBef>
                <a:spcPct val="0"/>
              </a:spcBef>
              <a:buNone/>
              <a:defRPr lang="en-US" sz="3600" b="0" kern="1200" cap="none" spc="-50" baseline="0" dirty="0" smtClean="0">
                <a:ln w="3175">
                  <a:noFill/>
                </a:ln>
                <a:solidFill>
                  <a:schemeClr val="tx1"/>
                </a:solidFill>
                <a:effectLst/>
                <a:latin typeface="+mj-lt"/>
                <a:ea typeface="+mn-ea"/>
                <a:cs typeface="Segoe UI" pitchFamily="34" charset="0"/>
              </a:defRPr>
            </a:lvl1pPr>
          </a:lstStyle>
          <a:p>
            <a:pPr marL="0" marR="0" lvl="0" indent="0" algn="l" defTabSz="797999" rtl="0" eaLnBrk="1" fontAlgn="base" latinLnBrk="0" hangingPunct="1">
              <a:lnSpc>
                <a:spcPct val="90000"/>
              </a:lnSpc>
              <a:spcBef>
                <a:spcPct val="0"/>
              </a:spcBef>
              <a:spcAft>
                <a:spcPct val="0"/>
              </a:spcAft>
              <a:buClrTx/>
              <a:buSzTx/>
              <a:buFontTx/>
              <a:buNone/>
              <a:tabLst>
                <a:tab pos="920876" algn="l"/>
              </a:tabLst>
              <a:defRPr/>
            </a:pPr>
            <a:r>
              <a:rPr kumimoji="0" lang="en-CA" sz="1800" b="1" i="0" u="none" strike="noStrike" kern="1200" cap="none" spc="0" normalizeH="0" baseline="0" noProof="0">
                <a:ln>
                  <a:noFill/>
                </a:ln>
                <a:solidFill>
                  <a:srgbClr val="2E2C2F"/>
                </a:solidFill>
                <a:effectLst/>
                <a:uLnTx/>
                <a:uFillTx/>
                <a:latin typeface="Segoe UI Semibold" panose="020B0502040204020203" pitchFamily="34" charset="0"/>
                <a:ea typeface="+mn-ea"/>
                <a:cs typeface="Segoe UI Semibold" panose="020B0502040204020203" pitchFamily="34" charset="0"/>
              </a:rPr>
              <a:t>Counterfactuals</a:t>
            </a:r>
            <a:endParaRPr kumimoji="0" lang="en-CA" sz="1800" b="0" i="0" u="none" strike="noStrike" kern="1200" cap="none" spc="-50" normalizeH="0" baseline="0" noProof="0">
              <a:ln>
                <a:noFill/>
              </a:ln>
              <a:solidFill>
                <a:srgbClr val="2E2C2F"/>
              </a:solidFill>
              <a:effectLst/>
              <a:uLnTx/>
              <a:uFillTx/>
              <a:latin typeface="Segoe UI Semibold"/>
              <a:ea typeface="+mn-ea"/>
              <a:cs typeface="Segoe UI Semibold" panose="020B0702040204020203" pitchFamily="34" charset="0"/>
            </a:endParaRPr>
          </a:p>
        </p:txBody>
      </p:sp>
      <p:sp>
        <p:nvSpPr>
          <p:cNvPr id="39" name="TextBox 38">
            <a:extLst>
              <a:ext uri="{FF2B5EF4-FFF2-40B4-BE49-F238E27FC236}">
                <a16:creationId xmlns:a16="http://schemas.microsoft.com/office/drawing/2014/main" id="{14E98187-C5EB-4D30-CB5F-C34B72B030CB}"/>
              </a:ext>
            </a:extLst>
          </p:cNvPr>
          <p:cNvSpPr txBox="1"/>
          <p:nvPr/>
        </p:nvSpPr>
        <p:spPr>
          <a:xfrm>
            <a:off x="8367059" y="2673799"/>
            <a:ext cx="3041637" cy="64633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gradFill>
                  <a:gsLst>
                    <a:gs pos="26000">
                      <a:srgbClr val="000000"/>
                    </a:gs>
                    <a:gs pos="75000">
                      <a:srgbClr val="000000"/>
                    </a:gs>
                  </a:gsLst>
                  <a:lin ang="2700000" scaled="0"/>
                </a:gradFill>
                <a:effectLst/>
                <a:uLnTx/>
                <a:uFillTx/>
                <a:latin typeface="Segoe UI"/>
                <a:ea typeface="+mn-ea"/>
                <a:cs typeface="+mn-cs"/>
              </a:rPr>
              <a:t>Observe feature perturbations and find the closest datapoints with different model predictions.</a:t>
            </a:r>
          </a:p>
        </p:txBody>
      </p:sp>
      <p:sp>
        <p:nvSpPr>
          <p:cNvPr id="23" name="Title 14">
            <a:extLst>
              <a:ext uri="{FF2B5EF4-FFF2-40B4-BE49-F238E27FC236}">
                <a16:creationId xmlns:a16="http://schemas.microsoft.com/office/drawing/2014/main" id="{18E191DB-D321-74FC-18D3-B6ED45515B53}"/>
              </a:ext>
            </a:extLst>
          </p:cNvPr>
          <p:cNvSpPr txBox="1">
            <a:spLocks/>
          </p:cNvSpPr>
          <p:nvPr/>
        </p:nvSpPr>
        <p:spPr>
          <a:xfrm>
            <a:off x="737017" y="4928238"/>
            <a:ext cx="2755484" cy="2492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lvl1pPr algn="l" defTabSz="932742" rtl="0" eaLnBrk="1" latinLnBrk="0" hangingPunct="1">
              <a:lnSpc>
                <a:spcPct val="100000"/>
              </a:lnSpc>
              <a:spcBef>
                <a:spcPct val="0"/>
              </a:spcBef>
              <a:buNone/>
              <a:defRPr lang="en-US" sz="3600" b="0" kern="1200" cap="none" spc="-50" baseline="0" dirty="0" smtClean="0">
                <a:ln w="3175">
                  <a:noFill/>
                </a:ln>
                <a:solidFill>
                  <a:schemeClr val="tx1"/>
                </a:solidFill>
                <a:effectLst/>
                <a:latin typeface="+mj-lt"/>
                <a:ea typeface="+mn-ea"/>
                <a:cs typeface="Segoe UI" pitchFamily="34" charset="0"/>
              </a:defRPr>
            </a:lvl1pPr>
          </a:lstStyle>
          <a:p>
            <a:pPr marL="0" marR="0" lvl="0" indent="0" algn="l" defTabSz="797999" rtl="0" eaLnBrk="1" fontAlgn="base" latinLnBrk="0" hangingPunct="1">
              <a:lnSpc>
                <a:spcPct val="90000"/>
              </a:lnSpc>
              <a:spcBef>
                <a:spcPct val="0"/>
              </a:spcBef>
              <a:spcAft>
                <a:spcPct val="0"/>
              </a:spcAft>
              <a:buClrTx/>
              <a:buSzTx/>
              <a:buFontTx/>
              <a:buNone/>
              <a:tabLst>
                <a:tab pos="920876" algn="l"/>
              </a:tabLst>
              <a:defRPr/>
            </a:pPr>
            <a:r>
              <a:rPr kumimoji="0" lang="en-CA" sz="1800" b="1" i="0" u="none" strike="noStrike" kern="1200" cap="none" spc="0" normalizeH="0" baseline="0" noProof="0">
                <a:ln>
                  <a:noFill/>
                </a:ln>
                <a:solidFill>
                  <a:srgbClr val="2E2C2F"/>
                </a:solidFill>
                <a:effectLst/>
                <a:uLnTx/>
                <a:uFillTx/>
                <a:latin typeface="Segoe UI Semibold" panose="020B0502040204020203" pitchFamily="34" charset="0"/>
                <a:ea typeface="+mn-ea"/>
                <a:cs typeface="Segoe UI Semibold" panose="020B0502040204020203" pitchFamily="34" charset="0"/>
              </a:rPr>
              <a:t>Causal analysis</a:t>
            </a:r>
          </a:p>
        </p:txBody>
      </p:sp>
      <p:sp>
        <p:nvSpPr>
          <p:cNvPr id="40" name="TextBox 39">
            <a:extLst>
              <a:ext uri="{FF2B5EF4-FFF2-40B4-BE49-F238E27FC236}">
                <a16:creationId xmlns:a16="http://schemas.microsoft.com/office/drawing/2014/main" id="{29C8900F-6205-BC13-C24B-371F98CACD9D}"/>
              </a:ext>
            </a:extLst>
          </p:cNvPr>
          <p:cNvSpPr txBox="1"/>
          <p:nvPr/>
        </p:nvSpPr>
        <p:spPr>
          <a:xfrm>
            <a:off x="737017" y="5218618"/>
            <a:ext cx="2456126" cy="430887"/>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gradFill>
                  <a:gsLst>
                    <a:gs pos="26000">
                      <a:srgbClr val="000000"/>
                    </a:gs>
                    <a:gs pos="75000">
                      <a:srgbClr val="000000"/>
                    </a:gs>
                  </a:gsLst>
                  <a:lin ang="2700000" scaled="0"/>
                </a:gradFill>
                <a:effectLst/>
                <a:uLnTx/>
                <a:uFillTx/>
                <a:latin typeface="Segoe UI"/>
                <a:ea typeface="+mn-ea"/>
                <a:cs typeface="+mn-cs"/>
              </a:rPr>
              <a:t>Estimate the effect of a feature on real-world outcomes.</a:t>
            </a:r>
          </a:p>
        </p:txBody>
      </p:sp>
      <p:sp>
        <p:nvSpPr>
          <p:cNvPr id="24" name="Title 14">
            <a:extLst>
              <a:ext uri="{FF2B5EF4-FFF2-40B4-BE49-F238E27FC236}">
                <a16:creationId xmlns:a16="http://schemas.microsoft.com/office/drawing/2014/main" id="{B358DBB0-D84B-62A4-2E3F-FC2FE6A29F99}"/>
              </a:ext>
            </a:extLst>
          </p:cNvPr>
          <p:cNvSpPr txBox="1">
            <a:spLocks/>
          </p:cNvSpPr>
          <p:nvPr/>
        </p:nvSpPr>
        <p:spPr>
          <a:xfrm>
            <a:off x="4544776" y="4921859"/>
            <a:ext cx="2755484" cy="2492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lvl1pPr algn="l" defTabSz="932742" rtl="0" eaLnBrk="1" latinLnBrk="0" hangingPunct="1">
              <a:lnSpc>
                <a:spcPct val="100000"/>
              </a:lnSpc>
              <a:spcBef>
                <a:spcPct val="0"/>
              </a:spcBef>
              <a:buNone/>
              <a:defRPr lang="en-US" sz="3600" b="0" kern="1200" cap="none" spc="-50" baseline="0" dirty="0" smtClean="0">
                <a:ln w="3175">
                  <a:noFill/>
                </a:ln>
                <a:solidFill>
                  <a:schemeClr val="tx1"/>
                </a:solidFill>
                <a:effectLst/>
                <a:latin typeface="+mj-lt"/>
                <a:ea typeface="+mn-ea"/>
                <a:cs typeface="Segoe UI" pitchFamily="34" charset="0"/>
              </a:defRPr>
            </a:lvl1pPr>
          </a:lstStyle>
          <a:p>
            <a:pPr marL="0" marR="0" lvl="0" indent="0" algn="l" defTabSz="797999" rtl="0" eaLnBrk="1" fontAlgn="base" latinLnBrk="0" hangingPunct="1">
              <a:lnSpc>
                <a:spcPct val="90000"/>
              </a:lnSpc>
              <a:spcBef>
                <a:spcPct val="0"/>
              </a:spcBef>
              <a:spcAft>
                <a:spcPct val="0"/>
              </a:spcAft>
              <a:buClrTx/>
              <a:buSzTx/>
              <a:buFontTx/>
              <a:buNone/>
              <a:tabLst>
                <a:tab pos="920876" algn="l"/>
              </a:tabLst>
              <a:defRPr/>
            </a:pPr>
            <a:r>
              <a:rPr kumimoji="0" lang="en-CA" sz="1800" b="1" i="0" u="none" strike="noStrike" kern="1200" cap="none" spc="0" normalizeH="0" baseline="0" noProof="0">
                <a:ln>
                  <a:noFill/>
                </a:ln>
                <a:solidFill>
                  <a:srgbClr val="2E2C2F"/>
                </a:solidFill>
                <a:effectLst/>
                <a:uLnTx/>
                <a:uFillTx/>
                <a:latin typeface="Segoe UI Semibold" panose="020B0502040204020203" pitchFamily="34" charset="0"/>
                <a:ea typeface="+mn-ea"/>
                <a:cs typeface="Segoe UI Semibold" panose="020B0502040204020203" pitchFamily="34" charset="0"/>
              </a:rPr>
              <a:t>Error analysis</a:t>
            </a:r>
          </a:p>
        </p:txBody>
      </p:sp>
      <p:sp>
        <p:nvSpPr>
          <p:cNvPr id="41" name="TextBox 40">
            <a:extLst>
              <a:ext uri="{FF2B5EF4-FFF2-40B4-BE49-F238E27FC236}">
                <a16:creationId xmlns:a16="http://schemas.microsoft.com/office/drawing/2014/main" id="{59A8642C-EF2B-C5AD-3F1A-387C2852FCA5}"/>
              </a:ext>
            </a:extLst>
          </p:cNvPr>
          <p:cNvSpPr txBox="1"/>
          <p:nvPr/>
        </p:nvSpPr>
        <p:spPr>
          <a:xfrm>
            <a:off x="4544776" y="5220280"/>
            <a:ext cx="3041637" cy="646331"/>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gradFill>
                  <a:gsLst>
                    <a:gs pos="26000">
                      <a:srgbClr val="000000"/>
                    </a:gs>
                    <a:gs pos="75000">
                      <a:srgbClr val="000000"/>
                    </a:gs>
                  </a:gsLst>
                  <a:lin ang="2700000" scaled="0"/>
                </a:gradFill>
                <a:effectLst/>
                <a:uLnTx/>
                <a:uFillTx/>
                <a:latin typeface="Segoe UI"/>
                <a:ea typeface="+mn-ea"/>
                <a:cs typeface="+mn-cs"/>
              </a:rPr>
              <a:t>Identify dataset cohorts with high error rates and visualize error distribution in your model.</a:t>
            </a:r>
          </a:p>
        </p:txBody>
      </p:sp>
      <p:sp>
        <p:nvSpPr>
          <p:cNvPr id="25" name="Title 14">
            <a:extLst>
              <a:ext uri="{FF2B5EF4-FFF2-40B4-BE49-F238E27FC236}">
                <a16:creationId xmlns:a16="http://schemas.microsoft.com/office/drawing/2014/main" id="{8E82F494-8D7D-02F6-3C62-C54CA4DFD450}"/>
              </a:ext>
            </a:extLst>
          </p:cNvPr>
          <p:cNvSpPr txBox="1">
            <a:spLocks/>
          </p:cNvSpPr>
          <p:nvPr/>
        </p:nvSpPr>
        <p:spPr>
          <a:xfrm>
            <a:off x="8367058" y="4921518"/>
            <a:ext cx="3041637" cy="2492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lvl1pPr algn="l" defTabSz="932742" rtl="0" eaLnBrk="1" latinLnBrk="0" hangingPunct="1">
              <a:lnSpc>
                <a:spcPct val="100000"/>
              </a:lnSpc>
              <a:spcBef>
                <a:spcPct val="0"/>
              </a:spcBef>
              <a:buNone/>
              <a:defRPr lang="en-US" sz="3600" b="0" kern="1200" cap="none" spc="-50" baseline="0" dirty="0" smtClean="0">
                <a:ln w="3175">
                  <a:noFill/>
                </a:ln>
                <a:solidFill>
                  <a:schemeClr val="tx1"/>
                </a:solidFill>
                <a:effectLst/>
                <a:latin typeface="+mj-lt"/>
                <a:ea typeface="+mn-ea"/>
                <a:cs typeface="Segoe UI" pitchFamily="34" charset="0"/>
              </a:defRPr>
            </a:lvl1pPr>
          </a:lstStyle>
          <a:p>
            <a:pPr marL="0" marR="0" lvl="0" indent="0" algn="l" defTabSz="797999" rtl="0" eaLnBrk="1" fontAlgn="base" latinLnBrk="0" hangingPunct="1">
              <a:lnSpc>
                <a:spcPct val="90000"/>
              </a:lnSpc>
              <a:spcBef>
                <a:spcPct val="0"/>
              </a:spcBef>
              <a:spcAft>
                <a:spcPct val="0"/>
              </a:spcAft>
              <a:buClrTx/>
              <a:buSzTx/>
              <a:buFontTx/>
              <a:buNone/>
              <a:tabLst>
                <a:tab pos="920876" algn="l"/>
              </a:tabLst>
              <a:defRPr/>
            </a:pPr>
            <a:r>
              <a:rPr kumimoji="0" lang="en-CA" sz="1800" b="1" i="0" u="none" strike="noStrike" kern="1200" cap="none" spc="0" normalizeH="0" baseline="0" noProof="0">
                <a:ln>
                  <a:noFill/>
                </a:ln>
                <a:solidFill>
                  <a:srgbClr val="2E2C2F"/>
                </a:solidFill>
                <a:effectLst/>
                <a:uLnTx/>
                <a:uFillTx/>
                <a:latin typeface="Segoe UI Semibold" panose="020B0502040204020203" pitchFamily="34" charset="0"/>
                <a:ea typeface="+mn-ea"/>
                <a:cs typeface="Segoe UI Semibold" panose="020B0502040204020203" pitchFamily="34" charset="0"/>
              </a:rPr>
              <a:t>Responsible AI scorecard</a:t>
            </a:r>
          </a:p>
        </p:txBody>
      </p:sp>
      <p:sp>
        <p:nvSpPr>
          <p:cNvPr id="42" name="TextBox 41">
            <a:extLst>
              <a:ext uri="{FF2B5EF4-FFF2-40B4-BE49-F238E27FC236}">
                <a16:creationId xmlns:a16="http://schemas.microsoft.com/office/drawing/2014/main" id="{04E0F4AC-884D-09B6-6060-735786E33DE4}"/>
              </a:ext>
            </a:extLst>
          </p:cNvPr>
          <p:cNvSpPr txBox="1"/>
          <p:nvPr/>
        </p:nvSpPr>
        <p:spPr>
          <a:xfrm>
            <a:off x="8367059" y="5219939"/>
            <a:ext cx="3151841" cy="861774"/>
          </a:xfrm>
          <a:prstGeom prst="rect">
            <a:avLst/>
          </a:prstGeom>
          <a:noFill/>
        </p:spPr>
        <p:txBody>
          <a:bodyPr wrap="square" lIns="0" tIns="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a:ln>
                  <a:noFill/>
                </a:ln>
                <a:gradFill>
                  <a:gsLst>
                    <a:gs pos="26000">
                      <a:srgbClr val="000000"/>
                    </a:gs>
                    <a:gs pos="75000">
                      <a:srgbClr val="000000"/>
                    </a:gs>
                  </a:gsLst>
                  <a:lin ang="2700000" scaled="0"/>
                </a:gradFill>
                <a:effectLst/>
                <a:uLnTx/>
                <a:uFillTx/>
                <a:latin typeface="Segoe UI"/>
                <a:ea typeface="+mn-ea"/>
                <a:cs typeface="+mn-cs"/>
              </a:rPr>
              <a:t>Get a PDF summary of your Responsible AI insights to share with your technical and non-technical stakeholders to aid in compliance reviews.</a:t>
            </a:r>
          </a:p>
        </p:txBody>
      </p:sp>
      <p:sp>
        <p:nvSpPr>
          <p:cNvPr id="11" name="Compare_F057">
            <a:extLst>
              <a:ext uri="{FF2B5EF4-FFF2-40B4-BE49-F238E27FC236}">
                <a16:creationId xmlns:a16="http://schemas.microsoft.com/office/drawing/2014/main" id="{28670137-D49C-EE70-3C91-8E44DED4AE6C}"/>
              </a:ext>
              <a:ext uri="{C183D7F6-B498-43B3-948B-1728B52AA6E4}">
                <adec:decorative xmlns:adec="http://schemas.microsoft.com/office/drawing/2017/decorative" val="1"/>
              </a:ext>
            </a:extLst>
          </p:cNvPr>
          <p:cNvSpPr>
            <a:spLocks noChangeAspect="1" noEditPoints="1"/>
          </p:cNvSpPr>
          <p:nvPr/>
        </p:nvSpPr>
        <p:spPr bwMode="auto">
          <a:xfrm>
            <a:off x="825917" y="1902484"/>
            <a:ext cx="354199" cy="365760"/>
          </a:xfrm>
          <a:custGeom>
            <a:avLst/>
            <a:gdLst>
              <a:gd name="T0" fmla="*/ 0 w 3750"/>
              <a:gd name="T1" fmla="*/ 371 h 3871"/>
              <a:gd name="T2" fmla="*/ 3750 w 3750"/>
              <a:gd name="T3" fmla="*/ 371 h 3871"/>
              <a:gd name="T4" fmla="*/ 1874 w 3750"/>
              <a:gd name="T5" fmla="*/ 0 h 3871"/>
              <a:gd name="T6" fmla="*/ 1874 w 3750"/>
              <a:gd name="T7" fmla="*/ 3352 h 3871"/>
              <a:gd name="T8" fmla="*/ 0 w 3750"/>
              <a:gd name="T9" fmla="*/ 1871 h 3871"/>
              <a:gd name="T10" fmla="*/ 1500 w 3750"/>
              <a:gd name="T11" fmla="*/ 1871 h 3871"/>
              <a:gd name="T12" fmla="*/ 2250 w 3750"/>
              <a:gd name="T13" fmla="*/ 1871 h 3871"/>
              <a:gd name="T14" fmla="*/ 3750 w 3750"/>
              <a:gd name="T15" fmla="*/ 1871 h 3871"/>
              <a:gd name="T16" fmla="*/ 250 w 3750"/>
              <a:gd name="T17" fmla="*/ 3871 h 3871"/>
              <a:gd name="T18" fmla="*/ 3500 w 3750"/>
              <a:gd name="T19" fmla="*/ 3871 h 3871"/>
              <a:gd name="T20" fmla="*/ 3116 w 3750"/>
              <a:gd name="T21" fmla="*/ 3869 h 3871"/>
              <a:gd name="T22" fmla="*/ 634 w 3750"/>
              <a:gd name="T23" fmla="*/ 3869 h 3871"/>
              <a:gd name="T24" fmla="*/ 138 w 3750"/>
              <a:gd name="T25" fmla="*/ 1871 h 3871"/>
              <a:gd name="T26" fmla="*/ 750 w 3750"/>
              <a:gd name="T27" fmla="*/ 2371 h 3871"/>
              <a:gd name="T28" fmla="*/ 1362 w 3750"/>
              <a:gd name="T29" fmla="*/ 1872 h 3871"/>
              <a:gd name="T30" fmla="*/ 2388 w 3750"/>
              <a:gd name="T31" fmla="*/ 1871 h 3871"/>
              <a:gd name="T32" fmla="*/ 3000 w 3750"/>
              <a:gd name="T33" fmla="*/ 2371 h 3871"/>
              <a:gd name="T34" fmla="*/ 3612 w 3750"/>
              <a:gd name="T35" fmla="*/ 1872 h 3871"/>
              <a:gd name="T36" fmla="*/ 764 w 3750"/>
              <a:gd name="T37" fmla="*/ 371 h 3871"/>
              <a:gd name="T38" fmla="*/ 736 w 3750"/>
              <a:gd name="T39" fmla="*/ 371 h 3871"/>
              <a:gd name="T40" fmla="*/ 313 w 3750"/>
              <a:gd name="T41" fmla="*/ 1871 h 3871"/>
              <a:gd name="T42" fmla="*/ 1188 w 3750"/>
              <a:gd name="T43" fmla="*/ 1871 h 3871"/>
              <a:gd name="T44" fmla="*/ 764 w 3750"/>
              <a:gd name="T45" fmla="*/ 371 h 3871"/>
              <a:gd name="T46" fmla="*/ 3014 w 3750"/>
              <a:gd name="T47" fmla="*/ 371 h 3871"/>
              <a:gd name="T48" fmla="*/ 2986 w 3750"/>
              <a:gd name="T49" fmla="*/ 371 h 3871"/>
              <a:gd name="T50" fmla="*/ 2563 w 3750"/>
              <a:gd name="T51" fmla="*/ 1871 h 3871"/>
              <a:gd name="T52" fmla="*/ 3438 w 3750"/>
              <a:gd name="T53" fmla="*/ 1871 h 3871"/>
              <a:gd name="T54" fmla="*/ 3014 w 3750"/>
              <a:gd name="T55" fmla="*/ 371 h 3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750" h="3871">
                <a:moveTo>
                  <a:pt x="0" y="371"/>
                </a:moveTo>
                <a:cubicBezTo>
                  <a:pt x="3750" y="371"/>
                  <a:pt x="3750" y="371"/>
                  <a:pt x="3750" y="371"/>
                </a:cubicBezTo>
                <a:moveTo>
                  <a:pt x="1874" y="0"/>
                </a:moveTo>
                <a:cubicBezTo>
                  <a:pt x="1874" y="3352"/>
                  <a:pt x="1874" y="3352"/>
                  <a:pt x="1874" y="3352"/>
                </a:cubicBezTo>
                <a:moveTo>
                  <a:pt x="0" y="1871"/>
                </a:moveTo>
                <a:cubicBezTo>
                  <a:pt x="1500" y="1871"/>
                  <a:pt x="1500" y="1871"/>
                  <a:pt x="1500" y="1871"/>
                </a:cubicBezTo>
                <a:moveTo>
                  <a:pt x="2250" y="1871"/>
                </a:moveTo>
                <a:cubicBezTo>
                  <a:pt x="3750" y="1871"/>
                  <a:pt x="3750" y="1871"/>
                  <a:pt x="3750" y="1871"/>
                </a:cubicBezTo>
                <a:moveTo>
                  <a:pt x="250" y="3871"/>
                </a:moveTo>
                <a:cubicBezTo>
                  <a:pt x="3500" y="3871"/>
                  <a:pt x="3500" y="3871"/>
                  <a:pt x="3500" y="3871"/>
                </a:cubicBezTo>
                <a:moveTo>
                  <a:pt x="3116" y="3869"/>
                </a:moveTo>
                <a:cubicBezTo>
                  <a:pt x="2430" y="3184"/>
                  <a:pt x="1320" y="3184"/>
                  <a:pt x="634" y="3869"/>
                </a:cubicBezTo>
                <a:moveTo>
                  <a:pt x="138" y="1871"/>
                </a:moveTo>
                <a:cubicBezTo>
                  <a:pt x="195" y="2156"/>
                  <a:pt x="448" y="2371"/>
                  <a:pt x="750" y="2371"/>
                </a:cubicBezTo>
                <a:cubicBezTo>
                  <a:pt x="1052" y="2371"/>
                  <a:pt x="1304" y="2157"/>
                  <a:pt x="1362" y="1872"/>
                </a:cubicBezTo>
                <a:moveTo>
                  <a:pt x="2388" y="1871"/>
                </a:moveTo>
                <a:cubicBezTo>
                  <a:pt x="2446" y="2156"/>
                  <a:pt x="2698" y="2371"/>
                  <a:pt x="3000" y="2371"/>
                </a:cubicBezTo>
                <a:cubicBezTo>
                  <a:pt x="3302" y="2371"/>
                  <a:pt x="3554" y="2157"/>
                  <a:pt x="3612" y="1872"/>
                </a:cubicBezTo>
                <a:moveTo>
                  <a:pt x="764" y="371"/>
                </a:moveTo>
                <a:cubicBezTo>
                  <a:pt x="736" y="371"/>
                  <a:pt x="736" y="371"/>
                  <a:pt x="736" y="371"/>
                </a:cubicBezTo>
                <a:cubicBezTo>
                  <a:pt x="313" y="1871"/>
                  <a:pt x="313" y="1871"/>
                  <a:pt x="313" y="1871"/>
                </a:cubicBezTo>
                <a:cubicBezTo>
                  <a:pt x="1188" y="1871"/>
                  <a:pt x="1188" y="1871"/>
                  <a:pt x="1188" y="1871"/>
                </a:cubicBezTo>
                <a:cubicBezTo>
                  <a:pt x="1188" y="1871"/>
                  <a:pt x="791" y="461"/>
                  <a:pt x="764" y="371"/>
                </a:cubicBezTo>
                <a:close/>
                <a:moveTo>
                  <a:pt x="3014" y="371"/>
                </a:moveTo>
                <a:cubicBezTo>
                  <a:pt x="2986" y="371"/>
                  <a:pt x="2986" y="371"/>
                  <a:pt x="2986" y="371"/>
                </a:cubicBezTo>
                <a:cubicBezTo>
                  <a:pt x="2563" y="1871"/>
                  <a:pt x="2563" y="1871"/>
                  <a:pt x="2563" y="1871"/>
                </a:cubicBezTo>
                <a:cubicBezTo>
                  <a:pt x="3438" y="1871"/>
                  <a:pt x="3438" y="1871"/>
                  <a:pt x="3438" y="1871"/>
                </a:cubicBezTo>
                <a:cubicBezTo>
                  <a:pt x="3438" y="1871"/>
                  <a:pt x="3041" y="461"/>
                  <a:pt x="3014" y="371"/>
                </a:cubicBezTo>
                <a:close/>
              </a:path>
            </a:pathLst>
          </a:custGeom>
          <a:noFill/>
          <a:ln w="15875" cap="flat">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900">
              <a:gradFill>
                <a:gsLst>
                  <a:gs pos="0">
                    <a:srgbClr val="505050"/>
                  </a:gs>
                  <a:gs pos="100000">
                    <a:srgbClr val="505050"/>
                  </a:gs>
                </a:gsLst>
                <a:lin ang="5400000" scaled="1"/>
              </a:gradFill>
            </a:endParaRPr>
          </a:p>
        </p:txBody>
      </p:sp>
      <p:sp>
        <p:nvSpPr>
          <p:cNvPr id="14" name="speech_2">
            <a:extLst>
              <a:ext uri="{FF2B5EF4-FFF2-40B4-BE49-F238E27FC236}">
                <a16:creationId xmlns:a16="http://schemas.microsoft.com/office/drawing/2014/main" id="{A94C7144-E9FB-C4FE-A65E-C889A6CFD78F}"/>
              </a:ext>
              <a:ext uri="{C183D7F6-B498-43B3-948B-1728B52AA6E4}">
                <adec:decorative xmlns:adec="http://schemas.microsoft.com/office/drawing/2017/decorative" val="1"/>
              </a:ext>
            </a:extLst>
          </p:cNvPr>
          <p:cNvSpPr>
            <a:spLocks noChangeAspect="1" noEditPoints="1"/>
          </p:cNvSpPr>
          <p:nvPr/>
        </p:nvSpPr>
        <p:spPr bwMode="auto">
          <a:xfrm>
            <a:off x="4599513" y="1892811"/>
            <a:ext cx="365760" cy="324931"/>
          </a:xfrm>
          <a:custGeom>
            <a:avLst/>
            <a:gdLst>
              <a:gd name="T0" fmla="*/ 122 w 215"/>
              <a:gd name="T1" fmla="*/ 145 h 191"/>
              <a:gd name="T2" fmla="*/ 76 w 215"/>
              <a:gd name="T3" fmla="*/ 145 h 191"/>
              <a:gd name="T4" fmla="*/ 31 w 215"/>
              <a:gd name="T5" fmla="*/ 191 h 191"/>
              <a:gd name="T6" fmla="*/ 31 w 215"/>
              <a:gd name="T7" fmla="*/ 145 h 191"/>
              <a:gd name="T8" fmla="*/ 0 w 215"/>
              <a:gd name="T9" fmla="*/ 145 h 191"/>
              <a:gd name="T10" fmla="*/ 0 w 215"/>
              <a:gd name="T11" fmla="*/ 0 h 191"/>
              <a:gd name="T12" fmla="*/ 215 w 215"/>
              <a:gd name="T13" fmla="*/ 0 h 191"/>
              <a:gd name="T14" fmla="*/ 215 w 215"/>
              <a:gd name="T15" fmla="*/ 120 h 191"/>
              <a:gd name="T16" fmla="*/ 122 w 215"/>
              <a:gd name="T17" fmla="*/ 145 h 191"/>
              <a:gd name="T18" fmla="*/ 122 w 215"/>
              <a:gd name="T19" fmla="*/ 145 h 191"/>
              <a:gd name="T20" fmla="*/ 122 w 215"/>
              <a:gd name="T21" fmla="*/ 145 h 191"/>
              <a:gd name="T22" fmla="*/ 215 w 215"/>
              <a:gd name="T23" fmla="*/ 145 h 191"/>
              <a:gd name="T24" fmla="*/ 215 w 215"/>
              <a:gd name="T25" fmla="*/ 12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5" h="191">
                <a:moveTo>
                  <a:pt x="122" y="145"/>
                </a:moveTo>
                <a:lnTo>
                  <a:pt x="76" y="145"/>
                </a:lnTo>
                <a:lnTo>
                  <a:pt x="31" y="191"/>
                </a:lnTo>
                <a:lnTo>
                  <a:pt x="31" y="145"/>
                </a:lnTo>
                <a:lnTo>
                  <a:pt x="0" y="145"/>
                </a:lnTo>
                <a:lnTo>
                  <a:pt x="0" y="0"/>
                </a:lnTo>
                <a:lnTo>
                  <a:pt x="215" y="0"/>
                </a:lnTo>
                <a:lnTo>
                  <a:pt x="215" y="120"/>
                </a:lnTo>
                <a:moveTo>
                  <a:pt x="122" y="145"/>
                </a:moveTo>
                <a:lnTo>
                  <a:pt x="122" y="145"/>
                </a:lnTo>
                <a:moveTo>
                  <a:pt x="122" y="145"/>
                </a:moveTo>
                <a:lnTo>
                  <a:pt x="215" y="145"/>
                </a:lnTo>
                <a:lnTo>
                  <a:pt x="215" y="120"/>
                </a:lnTo>
              </a:path>
            </a:pathLst>
          </a:custGeom>
          <a:noFill/>
          <a:ln w="15875" cap="sq">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gradFill>
                <a:gsLst>
                  <a:gs pos="0">
                    <a:srgbClr val="505050"/>
                  </a:gs>
                  <a:gs pos="100000">
                    <a:srgbClr val="505050"/>
                  </a:gs>
                </a:gsLst>
              </a:gradFill>
            </a:endParaRPr>
          </a:p>
        </p:txBody>
      </p:sp>
      <p:sp>
        <p:nvSpPr>
          <p:cNvPr id="15" name="magnify">
            <a:extLst>
              <a:ext uri="{FF2B5EF4-FFF2-40B4-BE49-F238E27FC236}">
                <a16:creationId xmlns:a16="http://schemas.microsoft.com/office/drawing/2014/main" id="{28684086-7ABE-89C1-A64E-122EF3E566A5}"/>
              </a:ext>
              <a:ext uri="{C183D7F6-B498-43B3-948B-1728B52AA6E4}">
                <adec:decorative xmlns:adec="http://schemas.microsoft.com/office/drawing/2017/decorative" val="1"/>
              </a:ext>
            </a:extLst>
          </p:cNvPr>
          <p:cNvSpPr>
            <a:spLocks noChangeAspect="1" noEditPoints="1"/>
          </p:cNvSpPr>
          <p:nvPr/>
        </p:nvSpPr>
        <p:spPr bwMode="auto">
          <a:xfrm flipH="1">
            <a:off x="8437269" y="1859271"/>
            <a:ext cx="372886" cy="365760"/>
          </a:xfrm>
          <a:custGeom>
            <a:avLst/>
            <a:gdLst>
              <a:gd name="T0" fmla="*/ 112 w 343"/>
              <a:gd name="T1" fmla="*/ 223 h 338"/>
              <a:gd name="T2" fmla="*/ 0 w 343"/>
              <a:gd name="T3" fmla="*/ 111 h 338"/>
              <a:gd name="T4" fmla="*/ 112 w 343"/>
              <a:gd name="T5" fmla="*/ 0 h 338"/>
              <a:gd name="T6" fmla="*/ 223 w 343"/>
              <a:gd name="T7" fmla="*/ 111 h 338"/>
              <a:gd name="T8" fmla="*/ 112 w 343"/>
              <a:gd name="T9" fmla="*/ 223 h 338"/>
              <a:gd name="T10" fmla="*/ 343 w 343"/>
              <a:gd name="T11" fmla="*/ 338 h 338"/>
              <a:gd name="T12" fmla="*/ 191 w 343"/>
              <a:gd name="T13" fmla="*/ 189 h 338"/>
            </a:gdLst>
            <a:ahLst/>
            <a:cxnLst>
              <a:cxn ang="0">
                <a:pos x="T0" y="T1"/>
              </a:cxn>
              <a:cxn ang="0">
                <a:pos x="T2" y="T3"/>
              </a:cxn>
              <a:cxn ang="0">
                <a:pos x="T4" y="T5"/>
              </a:cxn>
              <a:cxn ang="0">
                <a:pos x="T6" y="T7"/>
              </a:cxn>
              <a:cxn ang="0">
                <a:pos x="T8" y="T9"/>
              </a:cxn>
              <a:cxn ang="0">
                <a:pos x="T10" y="T11"/>
              </a:cxn>
              <a:cxn ang="0">
                <a:pos x="T12" y="T13"/>
              </a:cxn>
            </a:cxnLst>
            <a:rect l="0" t="0" r="r" b="b"/>
            <a:pathLst>
              <a:path w="343" h="338">
                <a:moveTo>
                  <a:pt x="112" y="223"/>
                </a:moveTo>
                <a:cubicBezTo>
                  <a:pt x="50" y="223"/>
                  <a:pt x="0" y="173"/>
                  <a:pt x="0" y="111"/>
                </a:cubicBezTo>
                <a:cubicBezTo>
                  <a:pt x="0" y="50"/>
                  <a:pt x="50" y="0"/>
                  <a:pt x="112" y="0"/>
                </a:cubicBezTo>
                <a:cubicBezTo>
                  <a:pt x="173" y="0"/>
                  <a:pt x="223" y="50"/>
                  <a:pt x="223" y="111"/>
                </a:cubicBezTo>
                <a:cubicBezTo>
                  <a:pt x="223" y="173"/>
                  <a:pt x="173" y="223"/>
                  <a:pt x="112" y="223"/>
                </a:cubicBezTo>
                <a:close/>
                <a:moveTo>
                  <a:pt x="343" y="338"/>
                </a:moveTo>
                <a:cubicBezTo>
                  <a:pt x="191" y="189"/>
                  <a:pt x="191" y="189"/>
                  <a:pt x="191" y="189"/>
                </a:cubicBezTo>
              </a:path>
            </a:pathLst>
          </a:custGeom>
          <a:noFill/>
          <a:ln w="15875" cap="sq">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 name="check 3">
            <a:extLst>
              <a:ext uri="{FF2B5EF4-FFF2-40B4-BE49-F238E27FC236}">
                <a16:creationId xmlns:a16="http://schemas.microsoft.com/office/drawing/2014/main" id="{7B86EF91-15FD-E29B-F99D-29565571A18C}"/>
              </a:ext>
              <a:ext uri="{C183D7F6-B498-43B3-948B-1728B52AA6E4}">
                <adec:decorative xmlns:adec="http://schemas.microsoft.com/office/drawing/2017/decorative" val="1"/>
              </a:ext>
            </a:extLst>
          </p:cNvPr>
          <p:cNvSpPr>
            <a:spLocks noChangeAspect="1" noEditPoints="1"/>
          </p:cNvSpPr>
          <p:nvPr/>
        </p:nvSpPr>
        <p:spPr bwMode="auto">
          <a:xfrm>
            <a:off x="8392993" y="4372610"/>
            <a:ext cx="367893" cy="365760"/>
          </a:xfrm>
          <a:custGeom>
            <a:avLst/>
            <a:gdLst>
              <a:gd name="T0" fmla="*/ 250 w 250"/>
              <a:gd name="T1" fmla="*/ 125 h 250"/>
              <a:gd name="T2" fmla="*/ 125 w 250"/>
              <a:gd name="T3" fmla="*/ 250 h 250"/>
              <a:gd name="T4" fmla="*/ 0 w 250"/>
              <a:gd name="T5" fmla="*/ 125 h 250"/>
              <a:gd name="T6" fmla="*/ 125 w 250"/>
              <a:gd name="T7" fmla="*/ 0 h 250"/>
              <a:gd name="T8" fmla="*/ 250 w 250"/>
              <a:gd name="T9" fmla="*/ 125 h 250"/>
              <a:gd name="T10" fmla="*/ 60 w 250"/>
              <a:gd name="T11" fmla="*/ 125 h 250"/>
              <a:gd name="T12" fmla="*/ 100 w 250"/>
              <a:gd name="T13" fmla="*/ 165 h 250"/>
              <a:gd name="T14" fmla="*/ 190 w 250"/>
              <a:gd name="T15" fmla="*/ 74 h 2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0" h="250">
                <a:moveTo>
                  <a:pt x="250" y="125"/>
                </a:moveTo>
                <a:cubicBezTo>
                  <a:pt x="250" y="194"/>
                  <a:pt x="194" y="250"/>
                  <a:pt x="125" y="250"/>
                </a:cubicBezTo>
                <a:cubicBezTo>
                  <a:pt x="56" y="250"/>
                  <a:pt x="0" y="194"/>
                  <a:pt x="0" y="125"/>
                </a:cubicBezTo>
                <a:cubicBezTo>
                  <a:pt x="0" y="56"/>
                  <a:pt x="56" y="0"/>
                  <a:pt x="125" y="0"/>
                </a:cubicBezTo>
                <a:cubicBezTo>
                  <a:pt x="194" y="0"/>
                  <a:pt x="250" y="56"/>
                  <a:pt x="250" y="125"/>
                </a:cubicBezTo>
                <a:close/>
                <a:moveTo>
                  <a:pt x="60" y="125"/>
                </a:moveTo>
                <a:cubicBezTo>
                  <a:pt x="100" y="165"/>
                  <a:pt x="100" y="165"/>
                  <a:pt x="100" y="165"/>
                </a:cubicBezTo>
                <a:cubicBezTo>
                  <a:pt x="190" y="74"/>
                  <a:pt x="190" y="74"/>
                  <a:pt x="190" y="74"/>
                </a:cubicBezTo>
              </a:path>
            </a:pathLst>
          </a:custGeom>
          <a:noFill/>
          <a:ln w="15875" cap="sq">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 name="Copy_E8C8">
            <a:extLst>
              <a:ext uri="{FF2B5EF4-FFF2-40B4-BE49-F238E27FC236}">
                <a16:creationId xmlns:a16="http://schemas.microsoft.com/office/drawing/2014/main" id="{85C29FA3-4675-8B33-BE8B-313152C7AF99}"/>
              </a:ext>
              <a:ext uri="{C183D7F6-B498-43B3-948B-1728B52AA6E4}">
                <adec:decorative xmlns:adec="http://schemas.microsoft.com/office/drawing/2017/decorative" val="1"/>
              </a:ext>
            </a:extLst>
          </p:cNvPr>
          <p:cNvSpPr>
            <a:spLocks noChangeAspect="1" noEditPoints="1"/>
          </p:cNvSpPr>
          <p:nvPr/>
        </p:nvSpPr>
        <p:spPr bwMode="auto">
          <a:xfrm>
            <a:off x="863082" y="4423751"/>
            <a:ext cx="317034" cy="365760"/>
          </a:xfrm>
          <a:custGeom>
            <a:avLst/>
            <a:gdLst>
              <a:gd name="T0" fmla="*/ 3585 w 3585"/>
              <a:gd name="T1" fmla="*/ 1654 h 4136"/>
              <a:gd name="T2" fmla="*/ 2758 w 3585"/>
              <a:gd name="T3" fmla="*/ 1654 h 4136"/>
              <a:gd name="T4" fmla="*/ 2758 w 3585"/>
              <a:gd name="T5" fmla="*/ 827 h 4136"/>
              <a:gd name="T6" fmla="*/ 3585 w 3585"/>
              <a:gd name="T7" fmla="*/ 1654 h 4136"/>
              <a:gd name="T8" fmla="*/ 2758 w 3585"/>
              <a:gd name="T9" fmla="*/ 827 h 4136"/>
              <a:gd name="T10" fmla="*/ 1103 w 3585"/>
              <a:gd name="T11" fmla="*/ 827 h 4136"/>
              <a:gd name="T12" fmla="*/ 1103 w 3585"/>
              <a:gd name="T13" fmla="*/ 4136 h 4136"/>
              <a:gd name="T14" fmla="*/ 3585 w 3585"/>
              <a:gd name="T15" fmla="*/ 4136 h 4136"/>
              <a:gd name="T16" fmla="*/ 3585 w 3585"/>
              <a:gd name="T17" fmla="*/ 1654 h 4136"/>
              <a:gd name="T18" fmla="*/ 2483 w 3585"/>
              <a:gd name="T19" fmla="*/ 827 h 4136"/>
              <a:gd name="T20" fmla="*/ 1655 w 3585"/>
              <a:gd name="T21" fmla="*/ 0 h 4136"/>
              <a:gd name="T22" fmla="*/ 0 w 3585"/>
              <a:gd name="T23" fmla="*/ 0 h 4136"/>
              <a:gd name="T24" fmla="*/ 0 w 3585"/>
              <a:gd name="T25" fmla="*/ 3308 h 4136"/>
              <a:gd name="T26" fmla="*/ 1103 w 3585"/>
              <a:gd name="T27" fmla="*/ 3308 h 4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85" h="4136">
                <a:moveTo>
                  <a:pt x="3585" y="1654"/>
                </a:moveTo>
                <a:lnTo>
                  <a:pt x="2758" y="1654"/>
                </a:lnTo>
                <a:lnTo>
                  <a:pt x="2758" y="827"/>
                </a:lnTo>
                <a:moveTo>
                  <a:pt x="3585" y="1654"/>
                </a:moveTo>
                <a:lnTo>
                  <a:pt x="2758" y="827"/>
                </a:lnTo>
                <a:lnTo>
                  <a:pt x="1103" y="827"/>
                </a:lnTo>
                <a:lnTo>
                  <a:pt x="1103" y="4136"/>
                </a:lnTo>
                <a:lnTo>
                  <a:pt x="3585" y="4136"/>
                </a:lnTo>
                <a:lnTo>
                  <a:pt x="3585" y="1654"/>
                </a:lnTo>
                <a:moveTo>
                  <a:pt x="2483" y="827"/>
                </a:moveTo>
                <a:lnTo>
                  <a:pt x="1655" y="0"/>
                </a:lnTo>
                <a:lnTo>
                  <a:pt x="0" y="0"/>
                </a:lnTo>
                <a:lnTo>
                  <a:pt x="0" y="3308"/>
                </a:lnTo>
                <a:lnTo>
                  <a:pt x="1103" y="3308"/>
                </a:lnTo>
              </a:path>
            </a:pathLst>
          </a:custGeom>
          <a:noFill/>
          <a:ln w="15875" cap="sq">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gradFill>
                <a:gsLst>
                  <a:gs pos="0">
                    <a:srgbClr val="505050"/>
                  </a:gs>
                  <a:gs pos="100000">
                    <a:srgbClr val="505050"/>
                  </a:gs>
                </a:gsLst>
              </a:gradFill>
            </a:endParaRPr>
          </a:p>
        </p:txBody>
      </p:sp>
      <p:sp>
        <p:nvSpPr>
          <p:cNvPr id="21" name="Financial_E7BB">
            <a:extLst>
              <a:ext uri="{FF2B5EF4-FFF2-40B4-BE49-F238E27FC236}">
                <a16:creationId xmlns:a16="http://schemas.microsoft.com/office/drawing/2014/main" id="{FB1896B2-AB20-1D82-6A37-393B3BC53CC2}"/>
              </a:ext>
              <a:ext uri="{C183D7F6-B498-43B3-948B-1728B52AA6E4}">
                <adec:decorative xmlns:adec="http://schemas.microsoft.com/office/drawing/2017/decorative" val="1"/>
              </a:ext>
            </a:extLst>
          </p:cNvPr>
          <p:cNvSpPr>
            <a:spLocks noChangeAspect="1" noEditPoints="1"/>
          </p:cNvSpPr>
          <p:nvPr/>
        </p:nvSpPr>
        <p:spPr bwMode="auto">
          <a:xfrm>
            <a:off x="4577378" y="4378877"/>
            <a:ext cx="410030" cy="365760"/>
          </a:xfrm>
          <a:custGeom>
            <a:avLst/>
            <a:gdLst>
              <a:gd name="T0" fmla="*/ 47 w 4770"/>
              <a:gd name="T1" fmla="*/ 4255 h 4255"/>
              <a:gd name="T2" fmla="*/ 47 w 4770"/>
              <a:gd name="T3" fmla="*/ 3626 h 4255"/>
              <a:gd name="T4" fmla="*/ 676 w 4770"/>
              <a:gd name="T5" fmla="*/ 4255 h 4255"/>
              <a:gd name="T6" fmla="*/ 676 w 4770"/>
              <a:gd name="T7" fmla="*/ 2996 h 4255"/>
              <a:gd name="T8" fmla="*/ 1306 w 4770"/>
              <a:gd name="T9" fmla="*/ 4255 h 4255"/>
              <a:gd name="T10" fmla="*/ 1306 w 4770"/>
              <a:gd name="T11" fmla="*/ 2366 h 4255"/>
              <a:gd name="T12" fmla="*/ 1935 w 4770"/>
              <a:gd name="T13" fmla="*/ 4255 h 4255"/>
              <a:gd name="T14" fmla="*/ 1935 w 4770"/>
              <a:gd name="T15" fmla="*/ 1736 h 4255"/>
              <a:gd name="T16" fmla="*/ 2564 w 4770"/>
              <a:gd name="T17" fmla="*/ 4255 h 4255"/>
              <a:gd name="T18" fmla="*/ 2564 w 4770"/>
              <a:gd name="T19" fmla="*/ 1736 h 4255"/>
              <a:gd name="T20" fmla="*/ 3194 w 4770"/>
              <a:gd name="T21" fmla="*/ 4255 h 4255"/>
              <a:gd name="T22" fmla="*/ 3194 w 4770"/>
              <a:gd name="T23" fmla="*/ 2361 h 4255"/>
              <a:gd name="T24" fmla="*/ 3823 w 4770"/>
              <a:gd name="T25" fmla="*/ 4255 h 4255"/>
              <a:gd name="T26" fmla="*/ 3823 w 4770"/>
              <a:gd name="T27" fmla="*/ 1736 h 4255"/>
              <a:gd name="T28" fmla="*/ 4453 w 4770"/>
              <a:gd name="T29" fmla="*/ 4255 h 4255"/>
              <a:gd name="T30" fmla="*/ 4453 w 4770"/>
              <a:gd name="T31" fmla="*/ 1424 h 4255"/>
              <a:gd name="T32" fmla="*/ 4760 w 4770"/>
              <a:gd name="T33" fmla="*/ 5 h 4255"/>
              <a:gd name="T34" fmla="*/ 3191 w 4770"/>
              <a:gd name="T35" fmla="*/ 1575 h 4255"/>
              <a:gd name="T36" fmla="*/ 2247 w 4770"/>
              <a:gd name="T37" fmla="*/ 630 h 4255"/>
              <a:gd name="T38" fmla="*/ 0 w 4770"/>
              <a:gd name="T39" fmla="*/ 2879 h 4255"/>
              <a:gd name="T40" fmla="*/ 4770 w 4770"/>
              <a:gd name="T41" fmla="*/ 948 h 4255"/>
              <a:gd name="T42" fmla="*/ 4770 w 4770"/>
              <a:gd name="T43" fmla="*/ 0 h 4255"/>
              <a:gd name="T44" fmla="*/ 3818 w 4770"/>
              <a:gd name="T45" fmla="*/ 0 h 4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70" h="4255">
                <a:moveTo>
                  <a:pt x="47" y="4255"/>
                </a:moveTo>
                <a:lnTo>
                  <a:pt x="47" y="3626"/>
                </a:lnTo>
                <a:moveTo>
                  <a:pt x="676" y="4255"/>
                </a:moveTo>
                <a:lnTo>
                  <a:pt x="676" y="2996"/>
                </a:lnTo>
                <a:moveTo>
                  <a:pt x="1306" y="4255"/>
                </a:moveTo>
                <a:lnTo>
                  <a:pt x="1306" y="2366"/>
                </a:lnTo>
                <a:moveTo>
                  <a:pt x="1935" y="4255"/>
                </a:moveTo>
                <a:lnTo>
                  <a:pt x="1935" y="1736"/>
                </a:lnTo>
                <a:moveTo>
                  <a:pt x="2564" y="4255"/>
                </a:moveTo>
                <a:lnTo>
                  <a:pt x="2564" y="1736"/>
                </a:lnTo>
                <a:moveTo>
                  <a:pt x="3194" y="4255"/>
                </a:moveTo>
                <a:lnTo>
                  <a:pt x="3194" y="2361"/>
                </a:lnTo>
                <a:moveTo>
                  <a:pt x="3823" y="4255"/>
                </a:moveTo>
                <a:lnTo>
                  <a:pt x="3823" y="1736"/>
                </a:lnTo>
                <a:moveTo>
                  <a:pt x="4453" y="4255"/>
                </a:moveTo>
                <a:lnTo>
                  <a:pt x="4453" y="1424"/>
                </a:lnTo>
                <a:moveTo>
                  <a:pt x="4760" y="5"/>
                </a:moveTo>
                <a:lnTo>
                  <a:pt x="3191" y="1575"/>
                </a:lnTo>
                <a:lnTo>
                  <a:pt x="2247" y="630"/>
                </a:lnTo>
                <a:lnTo>
                  <a:pt x="0" y="2879"/>
                </a:lnTo>
                <a:moveTo>
                  <a:pt x="4770" y="948"/>
                </a:moveTo>
                <a:lnTo>
                  <a:pt x="4770" y="0"/>
                </a:lnTo>
                <a:lnTo>
                  <a:pt x="3818" y="0"/>
                </a:lnTo>
              </a:path>
            </a:pathLst>
          </a:custGeom>
          <a:noFill/>
          <a:ln w="15875" cap="sq">
            <a:solidFill>
              <a:srgbClr val="463668"/>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900">
              <a:gradFill>
                <a:gsLst>
                  <a:gs pos="0">
                    <a:srgbClr val="505050"/>
                  </a:gs>
                  <a:gs pos="100000">
                    <a:srgbClr val="505050"/>
                  </a:gs>
                </a:gsLst>
                <a:lin ang="5400000" scaled="1"/>
              </a:gradFill>
            </a:endParaRPr>
          </a:p>
        </p:txBody>
      </p:sp>
    </p:spTree>
    <p:extLst>
      <p:ext uri="{BB962C8B-B14F-4D97-AF65-F5344CB8AC3E}">
        <p14:creationId xmlns:p14="http://schemas.microsoft.com/office/powerpoint/2010/main" val="29235466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 name="Rectangle 240">
            <a:extLst>
              <a:ext uri="{FF2B5EF4-FFF2-40B4-BE49-F238E27FC236}">
                <a16:creationId xmlns:a16="http://schemas.microsoft.com/office/drawing/2014/main" id="{CB2B973A-00F4-AE1A-B954-5FA4A2857FA9}"/>
              </a:ext>
              <a:ext uri="{C183D7F6-B498-43B3-948B-1728B52AA6E4}">
                <adec:decorative xmlns:adec="http://schemas.microsoft.com/office/drawing/2017/decorative" val="1"/>
              </a:ext>
            </a:extLst>
          </p:cNvPr>
          <p:cNvSpPr/>
          <p:nvPr/>
        </p:nvSpPr>
        <p:spPr bwMode="auto">
          <a:xfrm>
            <a:off x="495696" y="5708597"/>
            <a:ext cx="167789" cy="167789"/>
          </a:xfrm>
          <a:prstGeom prst="rect">
            <a:avLst/>
          </a:prstGeom>
          <a:gradFill>
            <a:gsLst>
              <a:gs pos="0">
                <a:srgbClr val="0078D4"/>
              </a:gs>
              <a:gs pos="100000">
                <a:srgbClr val="50E6FF"/>
              </a:gs>
            </a:gsLst>
            <a:lin ang="2700000" scaled="0"/>
          </a:gradFill>
          <a:ln w="12700" cap="flat">
            <a:solidFill>
              <a:srgbClr val="FFFFFF"/>
            </a:solidFill>
            <a:prstDash val="solid"/>
            <a:miter/>
          </a:ln>
        </p:spPr>
        <p:txBody>
          <a:bodyPr lIns="0" tIns="61200" rIns="0" bIns="0" rtlCol="0" anchor="t" anchorCtr="0"/>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700" b="1" i="0" u="none" strike="noStrike" kern="1200" cap="none" spc="0" normalizeH="0" baseline="0" noProof="0" err="1">
              <a:ln>
                <a:noFill/>
              </a:ln>
              <a:solidFill>
                <a:srgbClr val="000000"/>
              </a:solidFill>
              <a:effectLst/>
              <a:uLnTx/>
              <a:uFillTx/>
              <a:latin typeface="Segoe UI Semibold" panose="020B0502040204020203" pitchFamily="34" charset="0"/>
              <a:ea typeface="+mn-ea"/>
              <a:cs typeface="Segoe UI Semibold" panose="020B0502040204020203" pitchFamily="34" charset="0"/>
            </a:endParaRPr>
          </a:p>
        </p:txBody>
      </p:sp>
      <p:sp>
        <p:nvSpPr>
          <p:cNvPr id="242" name="Rectangle 241">
            <a:extLst>
              <a:ext uri="{FF2B5EF4-FFF2-40B4-BE49-F238E27FC236}">
                <a16:creationId xmlns:a16="http://schemas.microsoft.com/office/drawing/2014/main" id="{0D0C9C1F-7B19-AE07-649B-6B125226A6B3}"/>
              </a:ext>
              <a:ext uri="{C183D7F6-B498-43B3-948B-1728B52AA6E4}">
                <adec:decorative xmlns:adec="http://schemas.microsoft.com/office/drawing/2017/decorative" val="1"/>
              </a:ext>
            </a:extLst>
          </p:cNvPr>
          <p:cNvSpPr/>
          <p:nvPr/>
        </p:nvSpPr>
        <p:spPr bwMode="auto">
          <a:xfrm>
            <a:off x="495696" y="5973805"/>
            <a:ext cx="167789" cy="167789"/>
          </a:xfrm>
          <a:prstGeom prst="rect">
            <a:avLst/>
          </a:prstGeom>
          <a:gradFill>
            <a:gsLst>
              <a:gs pos="50000">
                <a:srgbClr val="8661C5"/>
              </a:gs>
              <a:gs pos="0">
                <a:srgbClr val="3E76D4"/>
              </a:gs>
              <a:gs pos="100000">
                <a:srgbClr val="9F51DE"/>
              </a:gs>
            </a:gsLst>
            <a:lin ang="2700000" scaled="1"/>
          </a:gradFill>
          <a:ln w="3175">
            <a:solidFill>
              <a:schemeClr val="bg1"/>
            </a:solid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err="1">
              <a:solidFill>
                <a:srgbClr val="3F3F3F"/>
              </a:solidFill>
              <a:latin typeface="Tw Cen MT Regular"/>
            </a:endParaRPr>
          </a:p>
        </p:txBody>
      </p:sp>
      <p:sp>
        <p:nvSpPr>
          <p:cNvPr id="245" name="TextBox 244">
            <a:extLst>
              <a:ext uri="{FF2B5EF4-FFF2-40B4-BE49-F238E27FC236}">
                <a16:creationId xmlns:a16="http://schemas.microsoft.com/office/drawing/2014/main" id="{0448412E-AF0B-EA4E-D329-1EF03F1757A7}"/>
              </a:ext>
              <a:ext uri="{C183D7F6-B498-43B3-948B-1728B52AA6E4}">
                <adec:decorative xmlns:adec="http://schemas.microsoft.com/office/drawing/2017/decorative" val="1"/>
              </a:ext>
            </a:extLst>
          </p:cNvPr>
          <p:cNvSpPr txBox="1"/>
          <p:nvPr/>
        </p:nvSpPr>
        <p:spPr>
          <a:xfrm>
            <a:off x="861963" y="5699388"/>
            <a:ext cx="1956230" cy="186205"/>
          </a:xfrm>
          <a:prstGeom prst="rect">
            <a:avLst/>
          </a:prstGeom>
          <a:noFill/>
        </p:spPr>
        <p:txBody>
          <a:bodyPr wrap="square" lIns="0" tIns="0" rIns="0" bIns="0" rtlCol="0" anchor="ctr" anchorCtr="0">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gradFill>
                  <a:gsLst>
                    <a:gs pos="0">
                      <a:srgbClr val="000000"/>
                    </a:gs>
                    <a:gs pos="100000">
                      <a:srgbClr val="000000"/>
                    </a:gs>
                  </a:gsLst>
                  <a:lin ang="2700000" scaled="0"/>
                </a:gradFill>
                <a:effectLst/>
                <a:uLnTx/>
                <a:uFillTx/>
                <a:latin typeface="Segoe UI"/>
                <a:ea typeface="+mn-ea"/>
                <a:cs typeface="+mn-cs"/>
              </a:rPr>
              <a:t>Enacted regulation</a:t>
            </a:r>
          </a:p>
        </p:txBody>
      </p:sp>
      <p:sp>
        <p:nvSpPr>
          <p:cNvPr id="246" name="TextBox 245">
            <a:extLst>
              <a:ext uri="{FF2B5EF4-FFF2-40B4-BE49-F238E27FC236}">
                <a16:creationId xmlns:a16="http://schemas.microsoft.com/office/drawing/2014/main" id="{848F801C-CCFF-FC54-0F42-71224CAF98C1}"/>
              </a:ext>
              <a:ext uri="{C183D7F6-B498-43B3-948B-1728B52AA6E4}">
                <adec:decorative xmlns:adec="http://schemas.microsoft.com/office/drawing/2017/decorative" val="1"/>
              </a:ext>
            </a:extLst>
          </p:cNvPr>
          <p:cNvSpPr txBox="1"/>
          <p:nvPr/>
        </p:nvSpPr>
        <p:spPr>
          <a:xfrm>
            <a:off x="861963" y="5964596"/>
            <a:ext cx="1956230" cy="186205"/>
          </a:xfrm>
          <a:prstGeom prst="rect">
            <a:avLst/>
          </a:prstGeom>
          <a:noFill/>
        </p:spPr>
        <p:txBody>
          <a:bodyPr wrap="square" lIns="0" tIns="0" rIns="0" bIns="0" rtlCol="0" anchor="ctr" anchorCtr="0">
            <a:spAutoFit/>
          </a:bodyPr>
          <a:lstStyle/>
          <a:p>
            <a:pPr marL="0" marR="0" lvl="0" indent="0" algn="l" defTabSz="914367"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gradFill>
                  <a:gsLst>
                    <a:gs pos="0">
                      <a:srgbClr val="000000"/>
                    </a:gs>
                    <a:gs pos="100000">
                      <a:srgbClr val="000000"/>
                    </a:gs>
                  </a:gsLst>
                  <a:lin ang="2700000" scaled="0"/>
                </a:gradFill>
                <a:effectLst/>
                <a:uLnTx/>
                <a:uFillTx/>
                <a:latin typeface="Segoe UI"/>
                <a:ea typeface="+mn-ea"/>
                <a:cs typeface="+mn-cs"/>
              </a:rPr>
              <a:t>Proposed regulation</a:t>
            </a:r>
          </a:p>
        </p:txBody>
      </p:sp>
      <p:grpSp>
        <p:nvGrpSpPr>
          <p:cNvPr id="197" name="Group 196">
            <a:extLst>
              <a:ext uri="{FF2B5EF4-FFF2-40B4-BE49-F238E27FC236}">
                <a16:creationId xmlns:a16="http://schemas.microsoft.com/office/drawing/2014/main" id="{6BD22807-89F2-8BDE-CD0C-444591C8CAF9}"/>
              </a:ext>
              <a:ext uri="{C183D7F6-B498-43B3-948B-1728B52AA6E4}">
                <adec:decorative xmlns:adec="http://schemas.microsoft.com/office/drawing/2017/decorative" val="1"/>
              </a:ext>
            </a:extLst>
          </p:cNvPr>
          <p:cNvGrpSpPr/>
          <p:nvPr/>
        </p:nvGrpSpPr>
        <p:grpSpPr>
          <a:xfrm>
            <a:off x="1085042" y="1925718"/>
            <a:ext cx="10016836" cy="4383149"/>
            <a:chOff x="584200" y="1538824"/>
            <a:chExt cx="11517942" cy="5040000"/>
          </a:xfrm>
          <a:effectLst>
            <a:outerShdw blurRad="177800" dist="38100" dir="8100000" algn="tr" rotWithShape="0">
              <a:prstClr val="black">
                <a:alpha val="19000"/>
              </a:prstClr>
            </a:outerShdw>
          </a:effectLst>
        </p:grpSpPr>
        <p:sp>
          <p:nvSpPr>
            <p:cNvPr id="5" name="Zimbabwe">
              <a:extLst>
                <a:ext uri="{FF2B5EF4-FFF2-40B4-BE49-F238E27FC236}">
                  <a16:creationId xmlns:a16="http://schemas.microsoft.com/office/drawing/2014/main" id="{29A5D9E2-8B59-6840-8E7B-0BB1EBD2484D}"/>
                </a:ext>
              </a:extLst>
            </p:cNvPr>
            <p:cNvSpPr>
              <a:spLocks/>
            </p:cNvSpPr>
            <p:nvPr/>
          </p:nvSpPr>
          <p:spPr bwMode="auto">
            <a:xfrm>
              <a:off x="6640560" y="5074233"/>
              <a:ext cx="257415" cy="257414"/>
            </a:xfrm>
            <a:custGeom>
              <a:avLst/>
              <a:gdLst/>
              <a:ahLst/>
              <a:cxnLst>
                <a:cxn ang="0">
                  <a:pos x="75" y="21"/>
                </a:cxn>
                <a:cxn ang="0">
                  <a:pos x="75" y="19"/>
                </a:cxn>
                <a:cxn ang="0">
                  <a:pos x="75" y="17"/>
                </a:cxn>
                <a:cxn ang="0">
                  <a:pos x="74" y="13"/>
                </a:cxn>
                <a:cxn ang="0">
                  <a:pos x="72" y="12"/>
                </a:cxn>
                <a:cxn ang="0">
                  <a:pos x="69" y="9"/>
                </a:cxn>
                <a:cxn ang="0">
                  <a:pos x="65" y="9"/>
                </a:cxn>
                <a:cxn ang="0">
                  <a:pos x="64" y="7"/>
                </a:cxn>
                <a:cxn ang="0">
                  <a:pos x="60" y="6"/>
                </a:cxn>
                <a:cxn ang="0">
                  <a:pos x="57" y="4"/>
                </a:cxn>
                <a:cxn ang="0">
                  <a:pos x="53" y="4"/>
                </a:cxn>
                <a:cxn ang="0">
                  <a:pos x="50" y="0"/>
                </a:cxn>
                <a:cxn ang="0">
                  <a:pos x="45" y="0"/>
                </a:cxn>
                <a:cxn ang="0">
                  <a:pos x="41" y="1"/>
                </a:cxn>
                <a:cxn ang="0">
                  <a:pos x="38" y="3"/>
                </a:cxn>
                <a:cxn ang="0">
                  <a:pos x="35" y="10"/>
                </a:cxn>
                <a:cxn ang="0">
                  <a:pos x="31" y="11"/>
                </a:cxn>
                <a:cxn ang="0">
                  <a:pos x="25" y="15"/>
                </a:cxn>
                <a:cxn ang="0">
                  <a:pos x="19" y="23"/>
                </a:cxn>
                <a:cxn ang="0">
                  <a:pos x="17" y="26"/>
                </a:cxn>
                <a:cxn ang="0">
                  <a:pos x="12" y="26"/>
                </a:cxn>
                <a:cxn ang="0">
                  <a:pos x="7" y="26"/>
                </a:cxn>
                <a:cxn ang="0">
                  <a:pos x="5" y="24"/>
                </a:cxn>
                <a:cxn ang="0">
                  <a:pos x="1" y="24"/>
                </a:cxn>
                <a:cxn ang="0">
                  <a:pos x="2" y="28"/>
                </a:cxn>
                <a:cxn ang="0">
                  <a:pos x="5" y="33"/>
                </a:cxn>
                <a:cxn ang="0">
                  <a:pos x="7" y="37"/>
                </a:cxn>
                <a:cxn ang="0">
                  <a:pos x="7" y="39"/>
                </a:cxn>
                <a:cxn ang="0">
                  <a:pos x="10" y="43"/>
                </a:cxn>
                <a:cxn ang="0">
                  <a:pos x="12" y="45"/>
                </a:cxn>
                <a:cxn ang="0">
                  <a:pos x="14" y="47"/>
                </a:cxn>
                <a:cxn ang="0">
                  <a:pos x="18" y="49"/>
                </a:cxn>
                <a:cxn ang="0">
                  <a:pos x="19" y="50"/>
                </a:cxn>
                <a:cxn ang="0">
                  <a:pos x="23" y="53"/>
                </a:cxn>
                <a:cxn ang="0">
                  <a:pos x="23" y="56"/>
                </a:cxn>
                <a:cxn ang="0">
                  <a:pos x="23" y="60"/>
                </a:cxn>
                <a:cxn ang="0">
                  <a:pos x="27" y="65"/>
                </a:cxn>
                <a:cxn ang="0">
                  <a:pos x="30" y="66"/>
                </a:cxn>
                <a:cxn ang="0">
                  <a:pos x="34" y="67"/>
                </a:cxn>
                <a:cxn ang="0">
                  <a:pos x="37" y="71"/>
                </a:cxn>
                <a:cxn ang="0">
                  <a:pos x="38" y="72"/>
                </a:cxn>
                <a:cxn ang="0">
                  <a:pos x="44" y="72"/>
                </a:cxn>
                <a:cxn ang="0">
                  <a:pos x="47" y="74"/>
                </a:cxn>
                <a:cxn ang="0">
                  <a:pos x="52" y="73"/>
                </a:cxn>
                <a:cxn ang="0">
                  <a:pos x="57" y="75"/>
                </a:cxn>
                <a:cxn ang="0">
                  <a:pos x="66" y="65"/>
                </a:cxn>
                <a:cxn ang="0">
                  <a:pos x="67" y="61"/>
                </a:cxn>
                <a:cxn ang="0">
                  <a:pos x="69" y="55"/>
                </a:cxn>
                <a:cxn ang="0">
                  <a:pos x="72" y="52"/>
                </a:cxn>
                <a:cxn ang="0">
                  <a:pos x="73" y="50"/>
                </a:cxn>
                <a:cxn ang="0">
                  <a:pos x="73" y="49"/>
                </a:cxn>
                <a:cxn ang="0">
                  <a:pos x="74" y="48"/>
                </a:cxn>
                <a:cxn ang="0">
                  <a:pos x="74" y="45"/>
                </a:cxn>
                <a:cxn ang="0">
                  <a:pos x="73" y="45"/>
                </a:cxn>
                <a:cxn ang="0">
                  <a:pos x="73" y="42"/>
                </a:cxn>
                <a:cxn ang="0">
                  <a:pos x="72" y="41"/>
                </a:cxn>
                <a:cxn ang="0">
                  <a:pos x="72" y="37"/>
                </a:cxn>
                <a:cxn ang="0">
                  <a:pos x="72" y="36"/>
                </a:cxn>
                <a:cxn ang="0">
                  <a:pos x="73" y="35"/>
                </a:cxn>
                <a:cxn ang="0">
                  <a:pos x="74" y="31"/>
                </a:cxn>
                <a:cxn ang="0">
                  <a:pos x="74" y="28"/>
                </a:cxn>
                <a:cxn ang="0">
                  <a:pos x="74" y="24"/>
                </a:cxn>
              </a:cxnLst>
              <a:rect l="0" t="0" r="r" b="b"/>
              <a:pathLst>
                <a:path w="75" h="75">
                  <a:moveTo>
                    <a:pt x="75" y="22"/>
                  </a:moveTo>
                  <a:cubicBezTo>
                    <a:pt x="75" y="22"/>
                    <a:pt x="75" y="22"/>
                    <a:pt x="75" y="21"/>
                  </a:cubicBezTo>
                  <a:cubicBezTo>
                    <a:pt x="75" y="21"/>
                    <a:pt x="74" y="21"/>
                    <a:pt x="74" y="21"/>
                  </a:cubicBezTo>
                  <a:cubicBezTo>
                    <a:pt x="74" y="20"/>
                    <a:pt x="75" y="20"/>
                    <a:pt x="75" y="19"/>
                  </a:cubicBezTo>
                  <a:cubicBezTo>
                    <a:pt x="75" y="19"/>
                    <a:pt x="75" y="19"/>
                    <a:pt x="75" y="18"/>
                  </a:cubicBezTo>
                  <a:cubicBezTo>
                    <a:pt x="75" y="18"/>
                    <a:pt x="75" y="18"/>
                    <a:pt x="75" y="17"/>
                  </a:cubicBezTo>
                  <a:cubicBezTo>
                    <a:pt x="75" y="17"/>
                    <a:pt x="74" y="16"/>
                    <a:pt x="74" y="15"/>
                  </a:cubicBezTo>
                  <a:cubicBezTo>
                    <a:pt x="73" y="14"/>
                    <a:pt x="74" y="14"/>
                    <a:pt x="74" y="13"/>
                  </a:cubicBezTo>
                  <a:cubicBezTo>
                    <a:pt x="74" y="13"/>
                    <a:pt x="75" y="12"/>
                    <a:pt x="75" y="12"/>
                  </a:cubicBezTo>
                  <a:cubicBezTo>
                    <a:pt x="74" y="12"/>
                    <a:pt x="73" y="13"/>
                    <a:pt x="72" y="12"/>
                  </a:cubicBezTo>
                  <a:cubicBezTo>
                    <a:pt x="72" y="11"/>
                    <a:pt x="72" y="11"/>
                    <a:pt x="72" y="10"/>
                  </a:cubicBezTo>
                  <a:cubicBezTo>
                    <a:pt x="71" y="10"/>
                    <a:pt x="70" y="10"/>
                    <a:pt x="69" y="9"/>
                  </a:cubicBezTo>
                  <a:cubicBezTo>
                    <a:pt x="68" y="9"/>
                    <a:pt x="68" y="9"/>
                    <a:pt x="67" y="9"/>
                  </a:cubicBezTo>
                  <a:cubicBezTo>
                    <a:pt x="66" y="9"/>
                    <a:pt x="65" y="9"/>
                    <a:pt x="65" y="9"/>
                  </a:cubicBezTo>
                  <a:cubicBezTo>
                    <a:pt x="65" y="9"/>
                    <a:pt x="65" y="8"/>
                    <a:pt x="64" y="8"/>
                  </a:cubicBezTo>
                  <a:cubicBezTo>
                    <a:pt x="64" y="8"/>
                    <a:pt x="64" y="7"/>
                    <a:pt x="64" y="7"/>
                  </a:cubicBezTo>
                  <a:cubicBezTo>
                    <a:pt x="63" y="7"/>
                    <a:pt x="63" y="6"/>
                    <a:pt x="62" y="6"/>
                  </a:cubicBezTo>
                  <a:cubicBezTo>
                    <a:pt x="61" y="6"/>
                    <a:pt x="61" y="6"/>
                    <a:pt x="60" y="6"/>
                  </a:cubicBezTo>
                  <a:cubicBezTo>
                    <a:pt x="59" y="5"/>
                    <a:pt x="59" y="5"/>
                    <a:pt x="59" y="5"/>
                  </a:cubicBezTo>
                  <a:cubicBezTo>
                    <a:pt x="59" y="4"/>
                    <a:pt x="57" y="4"/>
                    <a:pt x="57" y="4"/>
                  </a:cubicBezTo>
                  <a:cubicBezTo>
                    <a:pt x="56" y="5"/>
                    <a:pt x="56" y="5"/>
                    <a:pt x="56" y="4"/>
                  </a:cubicBezTo>
                  <a:cubicBezTo>
                    <a:pt x="55" y="4"/>
                    <a:pt x="54" y="4"/>
                    <a:pt x="53" y="4"/>
                  </a:cubicBezTo>
                  <a:cubicBezTo>
                    <a:pt x="52" y="4"/>
                    <a:pt x="51" y="4"/>
                    <a:pt x="50" y="4"/>
                  </a:cubicBezTo>
                  <a:cubicBezTo>
                    <a:pt x="50" y="3"/>
                    <a:pt x="50" y="1"/>
                    <a:pt x="50" y="0"/>
                  </a:cubicBezTo>
                  <a:cubicBezTo>
                    <a:pt x="50" y="1"/>
                    <a:pt x="48" y="0"/>
                    <a:pt x="47" y="0"/>
                  </a:cubicBezTo>
                  <a:cubicBezTo>
                    <a:pt x="46" y="0"/>
                    <a:pt x="46" y="0"/>
                    <a:pt x="45" y="0"/>
                  </a:cubicBezTo>
                  <a:cubicBezTo>
                    <a:pt x="44" y="0"/>
                    <a:pt x="44" y="0"/>
                    <a:pt x="43" y="0"/>
                  </a:cubicBezTo>
                  <a:cubicBezTo>
                    <a:pt x="42" y="0"/>
                    <a:pt x="42" y="1"/>
                    <a:pt x="41" y="1"/>
                  </a:cubicBezTo>
                  <a:cubicBezTo>
                    <a:pt x="41" y="1"/>
                    <a:pt x="40" y="1"/>
                    <a:pt x="39" y="2"/>
                  </a:cubicBezTo>
                  <a:cubicBezTo>
                    <a:pt x="39" y="2"/>
                    <a:pt x="38" y="2"/>
                    <a:pt x="38" y="3"/>
                  </a:cubicBezTo>
                  <a:cubicBezTo>
                    <a:pt x="37" y="4"/>
                    <a:pt x="37" y="3"/>
                    <a:pt x="36" y="4"/>
                  </a:cubicBezTo>
                  <a:cubicBezTo>
                    <a:pt x="34" y="5"/>
                    <a:pt x="36" y="8"/>
                    <a:pt x="35" y="10"/>
                  </a:cubicBezTo>
                  <a:cubicBezTo>
                    <a:pt x="34" y="10"/>
                    <a:pt x="34" y="10"/>
                    <a:pt x="33" y="10"/>
                  </a:cubicBezTo>
                  <a:cubicBezTo>
                    <a:pt x="32" y="11"/>
                    <a:pt x="32" y="11"/>
                    <a:pt x="31" y="11"/>
                  </a:cubicBezTo>
                  <a:cubicBezTo>
                    <a:pt x="30" y="12"/>
                    <a:pt x="29" y="12"/>
                    <a:pt x="28" y="13"/>
                  </a:cubicBezTo>
                  <a:cubicBezTo>
                    <a:pt x="27" y="14"/>
                    <a:pt x="26" y="14"/>
                    <a:pt x="25" y="15"/>
                  </a:cubicBezTo>
                  <a:cubicBezTo>
                    <a:pt x="24" y="16"/>
                    <a:pt x="24" y="17"/>
                    <a:pt x="23" y="18"/>
                  </a:cubicBezTo>
                  <a:cubicBezTo>
                    <a:pt x="23" y="20"/>
                    <a:pt x="20" y="22"/>
                    <a:pt x="19" y="23"/>
                  </a:cubicBezTo>
                  <a:cubicBezTo>
                    <a:pt x="18" y="24"/>
                    <a:pt x="19" y="24"/>
                    <a:pt x="18" y="25"/>
                  </a:cubicBezTo>
                  <a:cubicBezTo>
                    <a:pt x="18" y="25"/>
                    <a:pt x="18" y="26"/>
                    <a:pt x="17" y="26"/>
                  </a:cubicBezTo>
                  <a:cubicBezTo>
                    <a:pt x="16" y="26"/>
                    <a:pt x="15" y="26"/>
                    <a:pt x="15" y="27"/>
                  </a:cubicBezTo>
                  <a:cubicBezTo>
                    <a:pt x="14" y="27"/>
                    <a:pt x="13" y="26"/>
                    <a:pt x="12" y="26"/>
                  </a:cubicBezTo>
                  <a:cubicBezTo>
                    <a:pt x="11" y="26"/>
                    <a:pt x="10" y="25"/>
                    <a:pt x="9" y="25"/>
                  </a:cubicBezTo>
                  <a:cubicBezTo>
                    <a:pt x="9" y="25"/>
                    <a:pt x="8" y="26"/>
                    <a:pt x="7" y="26"/>
                  </a:cubicBezTo>
                  <a:cubicBezTo>
                    <a:pt x="6" y="26"/>
                    <a:pt x="6" y="25"/>
                    <a:pt x="6" y="25"/>
                  </a:cubicBezTo>
                  <a:cubicBezTo>
                    <a:pt x="6" y="25"/>
                    <a:pt x="5" y="24"/>
                    <a:pt x="5" y="24"/>
                  </a:cubicBezTo>
                  <a:cubicBezTo>
                    <a:pt x="4" y="24"/>
                    <a:pt x="4" y="24"/>
                    <a:pt x="4" y="24"/>
                  </a:cubicBezTo>
                  <a:cubicBezTo>
                    <a:pt x="2" y="25"/>
                    <a:pt x="1" y="24"/>
                    <a:pt x="1" y="24"/>
                  </a:cubicBezTo>
                  <a:cubicBezTo>
                    <a:pt x="0" y="25"/>
                    <a:pt x="0" y="25"/>
                    <a:pt x="1" y="26"/>
                  </a:cubicBezTo>
                  <a:cubicBezTo>
                    <a:pt x="1" y="27"/>
                    <a:pt x="1" y="27"/>
                    <a:pt x="2" y="28"/>
                  </a:cubicBezTo>
                  <a:cubicBezTo>
                    <a:pt x="2" y="29"/>
                    <a:pt x="3" y="30"/>
                    <a:pt x="3" y="31"/>
                  </a:cubicBezTo>
                  <a:cubicBezTo>
                    <a:pt x="4" y="31"/>
                    <a:pt x="4" y="32"/>
                    <a:pt x="5" y="33"/>
                  </a:cubicBezTo>
                  <a:cubicBezTo>
                    <a:pt x="6" y="33"/>
                    <a:pt x="5" y="34"/>
                    <a:pt x="6" y="35"/>
                  </a:cubicBezTo>
                  <a:cubicBezTo>
                    <a:pt x="6" y="36"/>
                    <a:pt x="7" y="36"/>
                    <a:pt x="7" y="37"/>
                  </a:cubicBezTo>
                  <a:cubicBezTo>
                    <a:pt x="7" y="37"/>
                    <a:pt x="7" y="38"/>
                    <a:pt x="7" y="38"/>
                  </a:cubicBezTo>
                  <a:cubicBezTo>
                    <a:pt x="7" y="38"/>
                    <a:pt x="7" y="39"/>
                    <a:pt x="7" y="39"/>
                  </a:cubicBezTo>
                  <a:cubicBezTo>
                    <a:pt x="8" y="40"/>
                    <a:pt x="8" y="41"/>
                    <a:pt x="8" y="42"/>
                  </a:cubicBezTo>
                  <a:cubicBezTo>
                    <a:pt x="9" y="43"/>
                    <a:pt x="9" y="43"/>
                    <a:pt x="10" y="43"/>
                  </a:cubicBezTo>
                  <a:cubicBezTo>
                    <a:pt x="11" y="44"/>
                    <a:pt x="10" y="44"/>
                    <a:pt x="10" y="44"/>
                  </a:cubicBezTo>
                  <a:cubicBezTo>
                    <a:pt x="11" y="45"/>
                    <a:pt x="11" y="45"/>
                    <a:pt x="12" y="45"/>
                  </a:cubicBezTo>
                  <a:cubicBezTo>
                    <a:pt x="13" y="46"/>
                    <a:pt x="13" y="46"/>
                    <a:pt x="14" y="47"/>
                  </a:cubicBezTo>
                  <a:cubicBezTo>
                    <a:pt x="14" y="47"/>
                    <a:pt x="14" y="47"/>
                    <a:pt x="14" y="47"/>
                  </a:cubicBezTo>
                  <a:cubicBezTo>
                    <a:pt x="15" y="48"/>
                    <a:pt x="15" y="48"/>
                    <a:pt x="16" y="48"/>
                  </a:cubicBezTo>
                  <a:cubicBezTo>
                    <a:pt x="16" y="48"/>
                    <a:pt x="17" y="48"/>
                    <a:pt x="18" y="49"/>
                  </a:cubicBezTo>
                  <a:cubicBezTo>
                    <a:pt x="18" y="49"/>
                    <a:pt x="18" y="49"/>
                    <a:pt x="19" y="49"/>
                  </a:cubicBezTo>
                  <a:cubicBezTo>
                    <a:pt x="19" y="50"/>
                    <a:pt x="19" y="50"/>
                    <a:pt x="19" y="50"/>
                  </a:cubicBezTo>
                  <a:cubicBezTo>
                    <a:pt x="19" y="51"/>
                    <a:pt x="19" y="52"/>
                    <a:pt x="19" y="53"/>
                  </a:cubicBezTo>
                  <a:cubicBezTo>
                    <a:pt x="20" y="53"/>
                    <a:pt x="22" y="53"/>
                    <a:pt x="23" y="53"/>
                  </a:cubicBezTo>
                  <a:cubicBezTo>
                    <a:pt x="23" y="53"/>
                    <a:pt x="23" y="54"/>
                    <a:pt x="23" y="54"/>
                  </a:cubicBezTo>
                  <a:cubicBezTo>
                    <a:pt x="23" y="55"/>
                    <a:pt x="23" y="56"/>
                    <a:pt x="23" y="56"/>
                  </a:cubicBezTo>
                  <a:cubicBezTo>
                    <a:pt x="23" y="57"/>
                    <a:pt x="23" y="57"/>
                    <a:pt x="23" y="58"/>
                  </a:cubicBezTo>
                  <a:cubicBezTo>
                    <a:pt x="23" y="59"/>
                    <a:pt x="23" y="59"/>
                    <a:pt x="23" y="60"/>
                  </a:cubicBezTo>
                  <a:cubicBezTo>
                    <a:pt x="23" y="61"/>
                    <a:pt x="24" y="62"/>
                    <a:pt x="25" y="63"/>
                  </a:cubicBezTo>
                  <a:cubicBezTo>
                    <a:pt x="25" y="64"/>
                    <a:pt x="25" y="65"/>
                    <a:pt x="27" y="65"/>
                  </a:cubicBezTo>
                  <a:cubicBezTo>
                    <a:pt x="27" y="66"/>
                    <a:pt x="28" y="66"/>
                    <a:pt x="29" y="66"/>
                  </a:cubicBezTo>
                  <a:cubicBezTo>
                    <a:pt x="29" y="66"/>
                    <a:pt x="30" y="66"/>
                    <a:pt x="30" y="66"/>
                  </a:cubicBezTo>
                  <a:cubicBezTo>
                    <a:pt x="31" y="66"/>
                    <a:pt x="31" y="66"/>
                    <a:pt x="32" y="66"/>
                  </a:cubicBezTo>
                  <a:cubicBezTo>
                    <a:pt x="33" y="67"/>
                    <a:pt x="33" y="67"/>
                    <a:pt x="34" y="67"/>
                  </a:cubicBezTo>
                  <a:cubicBezTo>
                    <a:pt x="35" y="68"/>
                    <a:pt x="36" y="67"/>
                    <a:pt x="35" y="69"/>
                  </a:cubicBezTo>
                  <a:cubicBezTo>
                    <a:pt x="35" y="70"/>
                    <a:pt x="36" y="71"/>
                    <a:pt x="37" y="71"/>
                  </a:cubicBezTo>
                  <a:cubicBezTo>
                    <a:pt x="37" y="71"/>
                    <a:pt x="37" y="71"/>
                    <a:pt x="38" y="71"/>
                  </a:cubicBezTo>
                  <a:cubicBezTo>
                    <a:pt x="38" y="71"/>
                    <a:pt x="38" y="72"/>
                    <a:pt x="38" y="72"/>
                  </a:cubicBezTo>
                  <a:cubicBezTo>
                    <a:pt x="39" y="72"/>
                    <a:pt x="40" y="72"/>
                    <a:pt x="40" y="72"/>
                  </a:cubicBezTo>
                  <a:cubicBezTo>
                    <a:pt x="42" y="71"/>
                    <a:pt x="43" y="72"/>
                    <a:pt x="44" y="72"/>
                  </a:cubicBezTo>
                  <a:cubicBezTo>
                    <a:pt x="44" y="72"/>
                    <a:pt x="45" y="73"/>
                    <a:pt x="45" y="73"/>
                  </a:cubicBezTo>
                  <a:cubicBezTo>
                    <a:pt x="46" y="73"/>
                    <a:pt x="46" y="73"/>
                    <a:pt x="47" y="74"/>
                  </a:cubicBezTo>
                  <a:cubicBezTo>
                    <a:pt x="48" y="74"/>
                    <a:pt x="49" y="74"/>
                    <a:pt x="50" y="74"/>
                  </a:cubicBezTo>
                  <a:cubicBezTo>
                    <a:pt x="51" y="73"/>
                    <a:pt x="52" y="73"/>
                    <a:pt x="52" y="73"/>
                  </a:cubicBezTo>
                  <a:cubicBezTo>
                    <a:pt x="53" y="73"/>
                    <a:pt x="53" y="73"/>
                    <a:pt x="54" y="74"/>
                  </a:cubicBezTo>
                  <a:cubicBezTo>
                    <a:pt x="55" y="74"/>
                    <a:pt x="56" y="74"/>
                    <a:pt x="57" y="75"/>
                  </a:cubicBezTo>
                  <a:cubicBezTo>
                    <a:pt x="59" y="73"/>
                    <a:pt x="61" y="70"/>
                    <a:pt x="63" y="68"/>
                  </a:cubicBezTo>
                  <a:cubicBezTo>
                    <a:pt x="64" y="67"/>
                    <a:pt x="65" y="66"/>
                    <a:pt x="66" y="65"/>
                  </a:cubicBezTo>
                  <a:cubicBezTo>
                    <a:pt x="66" y="64"/>
                    <a:pt x="68" y="62"/>
                    <a:pt x="68" y="63"/>
                  </a:cubicBezTo>
                  <a:cubicBezTo>
                    <a:pt x="68" y="62"/>
                    <a:pt x="68" y="61"/>
                    <a:pt x="67" y="61"/>
                  </a:cubicBezTo>
                  <a:cubicBezTo>
                    <a:pt x="67" y="60"/>
                    <a:pt x="68" y="59"/>
                    <a:pt x="68" y="59"/>
                  </a:cubicBezTo>
                  <a:cubicBezTo>
                    <a:pt x="69" y="58"/>
                    <a:pt x="68" y="56"/>
                    <a:pt x="69" y="55"/>
                  </a:cubicBezTo>
                  <a:cubicBezTo>
                    <a:pt x="69" y="54"/>
                    <a:pt x="70" y="55"/>
                    <a:pt x="71" y="54"/>
                  </a:cubicBezTo>
                  <a:cubicBezTo>
                    <a:pt x="71" y="53"/>
                    <a:pt x="71" y="53"/>
                    <a:pt x="72" y="52"/>
                  </a:cubicBezTo>
                  <a:cubicBezTo>
                    <a:pt x="72" y="52"/>
                    <a:pt x="72" y="51"/>
                    <a:pt x="72" y="51"/>
                  </a:cubicBezTo>
                  <a:cubicBezTo>
                    <a:pt x="72" y="51"/>
                    <a:pt x="72" y="50"/>
                    <a:pt x="73" y="50"/>
                  </a:cubicBezTo>
                  <a:cubicBezTo>
                    <a:pt x="73" y="50"/>
                    <a:pt x="73" y="49"/>
                    <a:pt x="73" y="49"/>
                  </a:cubicBezTo>
                  <a:cubicBezTo>
                    <a:pt x="73" y="49"/>
                    <a:pt x="73" y="49"/>
                    <a:pt x="73" y="49"/>
                  </a:cubicBezTo>
                  <a:cubicBezTo>
                    <a:pt x="73" y="48"/>
                    <a:pt x="74" y="49"/>
                    <a:pt x="74" y="48"/>
                  </a:cubicBezTo>
                  <a:cubicBezTo>
                    <a:pt x="74" y="48"/>
                    <a:pt x="74" y="48"/>
                    <a:pt x="74" y="48"/>
                  </a:cubicBezTo>
                  <a:cubicBezTo>
                    <a:pt x="74" y="47"/>
                    <a:pt x="74" y="46"/>
                    <a:pt x="74" y="46"/>
                  </a:cubicBezTo>
                  <a:cubicBezTo>
                    <a:pt x="74" y="45"/>
                    <a:pt x="74" y="45"/>
                    <a:pt x="74" y="45"/>
                  </a:cubicBezTo>
                  <a:cubicBezTo>
                    <a:pt x="74" y="45"/>
                    <a:pt x="74" y="44"/>
                    <a:pt x="74" y="44"/>
                  </a:cubicBezTo>
                  <a:cubicBezTo>
                    <a:pt x="73" y="44"/>
                    <a:pt x="73" y="45"/>
                    <a:pt x="73" y="45"/>
                  </a:cubicBezTo>
                  <a:cubicBezTo>
                    <a:pt x="72" y="45"/>
                    <a:pt x="72" y="44"/>
                    <a:pt x="73" y="43"/>
                  </a:cubicBezTo>
                  <a:cubicBezTo>
                    <a:pt x="73" y="43"/>
                    <a:pt x="73" y="43"/>
                    <a:pt x="73" y="42"/>
                  </a:cubicBezTo>
                  <a:cubicBezTo>
                    <a:pt x="72" y="42"/>
                    <a:pt x="72" y="42"/>
                    <a:pt x="72" y="42"/>
                  </a:cubicBezTo>
                  <a:cubicBezTo>
                    <a:pt x="72" y="42"/>
                    <a:pt x="72" y="41"/>
                    <a:pt x="72" y="41"/>
                  </a:cubicBezTo>
                  <a:cubicBezTo>
                    <a:pt x="73" y="40"/>
                    <a:pt x="73" y="39"/>
                    <a:pt x="73" y="38"/>
                  </a:cubicBezTo>
                  <a:cubicBezTo>
                    <a:pt x="73" y="38"/>
                    <a:pt x="73" y="37"/>
                    <a:pt x="72" y="37"/>
                  </a:cubicBezTo>
                  <a:cubicBezTo>
                    <a:pt x="72" y="37"/>
                    <a:pt x="71" y="37"/>
                    <a:pt x="71" y="37"/>
                  </a:cubicBezTo>
                  <a:cubicBezTo>
                    <a:pt x="71" y="36"/>
                    <a:pt x="72" y="36"/>
                    <a:pt x="72" y="36"/>
                  </a:cubicBezTo>
                  <a:cubicBezTo>
                    <a:pt x="72" y="36"/>
                    <a:pt x="71" y="36"/>
                    <a:pt x="71" y="35"/>
                  </a:cubicBezTo>
                  <a:cubicBezTo>
                    <a:pt x="71" y="35"/>
                    <a:pt x="72" y="35"/>
                    <a:pt x="73" y="35"/>
                  </a:cubicBezTo>
                  <a:cubicBezTo>
                    <a:pt x="75" y="35"/>
                    <a:pt x="73" y="33"/>
                    <a:pt x="73" y="32"/>
                  </a:cubicBezTo>
                  <a:cubicBezTo>
                    <a:pt x="74" y="32"/>
                    <a:pt x="75" y="32"/>
                    <a:pt x="74" y="31"/>
                  </a:cubicBezTo>
                  <a:cubicBezTo>
                    <a:pt x="74" y="30"/>
                    <a:pt x="75" y="31"/>
                    <a:pt x="75" y="30"/>
                  </a:cubicBezTo>
                  <a:cubicBezTo>
                    <a:pt x="75" y="29"/>
                    <a:pt x="74" y="29"/>
                    <a:pt x="74" y="28"/>
                  </a:cubicBezTo>
                  <a:cubicBezTo>
                    <a:pt x="74" y="27"/>
                    <a:pt x="74" y="27"/>
                    <a:pt x="74" y="26"/>
                  </a:cubicBezTo>
                  <a:cubicBezTo>
                    <a:pt x="74" y="25"/>
                    <a:pt x="74" y="25"/>
                    <a:pt x="74" y="24"/>
                  </a:cubicBezTo>
                  <a:cubicBezTo>
                    <a:pt x="75" y="24"/>
                    <a:pt x="75" y="23"/>
                    <a:pt x="75" y="2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6" name="Zambia">
              <a:extLst>
                <a:ext uri="{FF2B5EF4-FFF2-40B4-BE49-F238E27FC236}">
                  <a16:creationId xmlns:a16="http://schemas.microsoft.com/office/drawing/2014/main" id="{142623FC-61C2-E1E3-94AB-1B22A3A5DAF8}"/>
                </a:ext>
              </a:extLst>
            </p:cNvPr>
            <p:cNvSpPr>
              <a:spLocks/>
            </p:cNvSpPr>
            <p:nvPr/>
          </p:nvSpPr>
          <p:spPr bwMode="auto">
            <a:xfrm>
              <a:off x="6534173" y="4795921"/>
              <a:ext cx="391345" cy="370449"/>
            </a:xfrm>
            <a:custGeom>
              <a:avLst/>
              <a:gdLst/>
              <a:ahLst/>
              <a:cxnLst>
                <a:cxn ang="0">
                  <a:pos x="111" y="17"/>
                </a:cxn>
                <a:cxn ang="0">
                  <a:pos x="108" y="15"/>
                </a:cxn>
                <a:cxn ang="0">
                  <a:pos x="105" y="11"/>
                </a:cxn>
                <a:cxn ang="0">
                  <a:pos x="98" y="9"/>
                </a:cxn>
                <a:cxn ang="0">
                  <a:pos x="93" y="4"/>
                </a:cxn>
                <a:cxn ang="0">
                  <a:pos x="90" y="5"/>
                </a:cxn>
                <a:cxn ang="0">
                  <a:pos x="86" y="3"/>
                </a:cxn>
                <a:cxn ang="0">
                  <a:pos x="84" y="3"/>
                </a:cxn>
                <a:cxn ang="0">
                  <a:pos x="68" y="2"/>
                </a:cxn>
                <a:cxn ang="0">
                  <a:pos x="65" y="14"/>
                </a:cxn>
                <a:cxn ang="0">
                  <a:pos x="65" y="22"/>
                </a:cxn>
                <a:cxn ang="0">
                  <a:pos x="65" y="29"/>
                </a:cxn>
                <a:cxn ang="0">
                  <a:pos x="63" y="35"/>
                </a:cxn>
                <a:cxn ang="0">
                  <a:pos x="67" y="42"/>
                </a:cxn>
                <a:cxn ang="0">
                  <a:pos x="74" y="46"/>
                </a:cxn>
                <a:cxn ang="0">
                  <a:pos x="75" y="43"/>
                </a:cxn>
                <a:cxn ang="0">
                  <a:pos x="76" y="55"/>
                </a:cxn>
                <a:cxn ang="0">
                  <a:pos x="74" y="55"/>
                </a:cxn>
                <a:cxn ang="0">
                  <a:pos x="68" y="55"/>
                </a:cxn>
                <a:cxn ang="0">
                  <a:pos x="65" y="50"/>
                </a:cxn>
                <a:cxn ang="0">
                  <a:pos x="64" y="48"/>
                </a:cxn>
                <a:cxn ang="0">
                  <a:pos x="59" y="45"/>
                </a:cxn>
                <a:cxn ang="0">
                  <a:pos x="52" y="39"/>
                </a:cxn>
                <a:cxn ang="0">
                  <a:pos x="49" y="39"/>
                </a:cxn>
                <a:cxn ang="0">
                  <a:pos x="47" y="41"/>
                </a:cxn>
                <a:cxn ang="0">
                  <a:pos x="41" y="40"/>
                </a:cxn>
                <a:cxn ang="0">
                  <a:pos x="36" y="38"/>
                </a:cxn>
                <a:cxn ang="0">
                  <a:pos x="33" y="34"/>
                </a:cxn>
                <a:cxn ang="0">
                  <a:pos x="27" y="34"/>
                </a:cxn>
                <a:cxn ang="0">
                  <a:pos x="24" y="32"/>
                </a:cxn>
                <a:cxn ang="0">
                  <a:pos x="21" y="29"/>
                </a:cxn>
                <a:cxn ang="0">
                  <a:pos x="20" y="37"/>
                </a:cxn>
                <a:cxn ang="0">
                  <a:pos x="19" y="50"/>
                </a:cxn>
                <a:cxn ang="0">
                  <a:pos x="6" y="52"/>
                </a:cxn>
                <a:cxn ang="0">
                  <a:pos x="1" y="57"/>
                </a:cxn>
                <a:cxn ang="0">
                  <a:pos x="2" y="89"/>
                </a:cxn>
                <a:cxn ang="0">
                  <a:pos x="15" y="103"/>
                </a:cxn>
                <a:cxn ang="0">
                  <a:pos x="26" y="102"/>
                </a:cxn>
                <a:cxn ang="0">
                  <a:pos x="34" y="105"/>
                </a:cxn>
                <a:cxn ang="0">
                  <a:pos x="41" y="106"/>
                </a:cxn>
                <a:cxn ang="0">
                  <a:pos x="46" y="108"/>
                </a:cxn>
                <a:cxn ang="0">
                  <a:pos x="55" y="98"/>
                </a:cxn>
                <a:cxn ang="0">
                  <a:pos x="66" y="90"/>
                </a:cxn>
                <a:cxn ang="0">
                  <a:pos x="68" y="84"/>
                </a:cxn>
                <a:cxn ang="0">
                  <a:pos x="79" y="81"/>
                </a:cxn>
                <a:cxn ang="0">
                  <a:pos x="80" y="76"/>
                </a:cxn>
                <a:cxn ang="0">
                  <a:pos x="87" y="71"/>
                </a:cxn>
                <a:cxn ang="0">
                  <a:pos x="109" y="63"/>
                </a:cxn>
                <a:cxn ang="0">
                  <a:pos x="106" y="62"/>
                </a:cxn>
                <a:cxn ang="0">
                  <a:pos x="104" y="58"/>
                </a:cxn>
                <a:cxn ang="0">
                  <a:pos x="107" y="53"/>
                </a:cxn>
                <a:cxn ang="0">
                  <a:pos x="109" y="48"/>
                </a:cxn>
                <a:cxn ang="0">
                  <a:pos x="111" y="45"/>
                </a:cxn>
                <a:cxn ang="0">
                  <a:pos x="110" y="37"/>
                </a:cxn>
                <a:cxn ang="0">
                  <a:pos x="111" y="33"/>
                </a:cxn>
                <a:cxn ang="0">
                  <a:pos x="112" y="28"/>
                </a:cxn>
              </a:cxnLst>
              <a:rect l="0" t="0" r="r" b="b"/>
              <a:pathLst>
                <a:path w="114" h="108">
                  <a:moveTo>
                    <a:pt x="113" y="24"/>
                  </a:moveTo>
                  <a:cubicBezTo>
                    <a:pt x="113" y="23"/>
                    <a:pt x="113" y="23"/>
                    <a:pt x="113" y="22"/>
                  </a:cubicBezTo>
                  <a:cubicBezTo>
                    <a:pt x="113" y="21"/>
                    <a:pt x="112" y="21"/>
                    <a:pt x="112" y="20"/>
                  </a:cubicBezTo>
                  <a:cubicBezTo>
                    <a:pt x="110" y="19"/>
                    <a:pt x="112" y="18"/>
                    <a:pt x="111" y="17"/>
                  </a:cubicBezTo>
                  <a:cubicBezTo>
                    <a:pt x="111" y="17"/>
                    <a:pt x="110" y="16"/>
                    <a:pt x="110" y="15"/>
                  </a:cubicBezTo>
                  <a:cubicBezTo>
                    <a:pt x="110" y="15"/>
                    <a:pt x="110" y="14"/>
                    <a:pt x="109" y="15"/>
                  </a:cubicBezTo>
                  <a:cubicBezTo>
                    <a:pt x="109" y="15"/>
                    <a:pt x="109" y="15"/>
                    <a:pt x="109" y="15"/>
                  </a:cubicBezTo>
                  <a:cubicBezTo>
                    <a:pt x="109" y="15"/>
                    <a:pt x="108" y="15"/>
                    <a:pt x="108" y="15"/>
                  </a:cubicBezTo>
                  <a:cubicBezTo>
                    <a:pt x="108" y="15"/>
                    <a:pt x="108" y="15"/>
                    <a:pt x="108" y="14"/>
                  </a:cubicBezTo>
                  <a:cubicBezTo>
                    <a:pt x="108" y="13"/>
                    <a:pt x="108" y="14"/>
                    <a:pt x="107" y="13"/>
                  </a:cubicBezTo>
                  <a:cubicBezTo>
                    <a:pt x="107" y="12"/>
                    <a:pt x="107" y="12"/>
                    <a:pt x="106" y="12"/>
                  </a:cubicBezTo>
                  <a:cubicBezTo>
                    <a:pt x="106" y="12"/>
                    <a:pt x="105" y="11"/>
                    <a:pt x="105" y="11"/>
                  </a:cubicBezTo>
                  <a:cubicBezTo>
                    <a:pt x="104" y="11"/>
                    <a:pt x="104" y="11"/>
                    <a:pt x="103" y="11"/>
                  </a:cubicBezTo>
                  <a:cubicBezTo>
                    <a:pt x="103" y="10"/>
                    <a:pt x="103" y="10"/>
                    <a:pt x="102" y="10"/>
                  </a:cubicBezTo>
                  <a:cubicBezTo>
                    <a:pt x="102" y="9"/>
                    <a:pt x="101" y="10"/>
                    <a:pt x="100" y="9"/>
                  </a:cubicBezTo>
                  <a:cubicBezTo>
                    <a:pt x="100" y="9"/>
                    <a:pt x="99" y="8"/>
                    <a:pt x="98" y="9"/>
                  </a:cubicBezTo>
                  <a:cubicBezTo>
                    <a:pt x="98" y="9"/>
                    <a:pt x="98" y="8"/>
                    <a:pt x="98" y="8"/>
                  </a:cubicBezTo>
                  <a:cubicBezTo>
                    <a:pt x="98" y="7"/>
                    <a:pt x="96" y="7"/>
                    <a:pt x="96" y="7"/>
                  </a:cubicBezTo>
                  <a:cubicBezTo>
                    <a:pt x="95" y="7"/>
                    <a:pt x="95" y="7"/>
                    <a:pt x="94" y="6"/>
                  </a:cubicBezTo>
                  <a:cubicBezTo>
                    <a:pt x="94" y="6"/>
                    <a:pt x="94" y="4"/>
                    <a:pt x="93" y="4"/>
                  </a:cubicBezTo>
                  <a:cubicBezTo>
                    <a:pt x="93" y="4"/>
                    <a:pt x="93" y="4"/>
                    <a:pt x="92" y="4"/>
                  </a:cubicBezTo>
                  <a:cubicBezTo>
                    <a:pt x="92" y="4"/>
                    <a:pt x="92" y="4"/>
                    <a:pt x="92" y="4"/>
                  </a:cubicBezTo>
                  <a:cubicBezTo>
                    <a:pt x="91" y="4"/>
                    <a:pt x="91" y="3"/>
                    <a:pt x="90" y="4"/>
                  </a:cubicBezTo>
                  <a:cubicBezTo>
                    <a:pt x="91" y="4"/>
                    <a:pt x="91" y="5"/>
                    <a:pt x="90" y="5"/>
                  </a:cubicBezTo>
                  <a:cubicBezTo>
                    <a:pt x="90" y="5"/>
                    <a:pt x="90" y="5"/>
                    <a:pt x="90" y="5"/>
                  </a:cubicBezTo>
                  <a:cubicBezTo>
                    <a:pt x="90" y="5"/>
                    <a:pt x="89" y="6"/>
                    <a:pt x="89" y="6"/>
                  </a:cubicBezTo>
                  <a:cubicBezTo>
                    <a:pt x="88" y="6"/>
                    <a:pt x="88" y="4"/>
                    <a:pt x="87" y="4"/>
                  </a:cubicBezTo>
                  <a:cubicBezTo>
                    <a:pt x="87" y="3"/>
                    <a:pt x="86" y="3"/>
                    <a:pt x="86" y="3"/>
                  </a:cubicBezTo>
                  <a:cubicBezTo>
                    <a:pt x="86" y="3"/>
                    <a:pt x="85" y="2"/>
                    <a:pt x="85" y="3"/>
                  </a:cubicBezTo>
                  <a:cubicBezTo>
                    <a:pt x="85" y="3"/>
                    <a:pt x="85" y="3"/>
                    <a:pt x="85" y="3"/>
                  </a:cubicBezTo>
                  <a:cubicBezTo>
                    <a:pt x="85" y="3"/>
                    <a:pt x="84" y="4"/>
                    <a:pt x="84" y="4"/>
                  </a:cubicBezTo>
                  <a:cubicBezTo>
                    <a:pt x="84" y="3"/>
                    <a:pt x="84" y="3"/>
                    <a:pt x="84" y="3"/>
                  </a:cubicBezTo>
                  <a:cubicBezTo>
                    <a:pt x="84" y="3"/>
                    <a:pt x="84" y="3"/>
                    <a:pt x="83" y="3"/>
                  </a:cubicBezTo>
                  <a:cubicBezTo>
                    <a:pt x="83" y="2"/>
                    <a:pt x="83" y="2"/>
                    <a:pt x="83" y="2"/>
                  </a:cubicBezTo>
                  <a:cubicBezTo>
                    <a:pt x="84" y="1"/>
                    <a:pt x="85" y="1"/>
                    <a:pt x="85" y="0"/>
                  </a:cubicBezTo>
                  <a:cubicBezTo>
                    <a:pt x="79" y="1"/>
                    <a:pt x="74" y="1"/>
                    <a:pt x="68" y="2"/>
                  </a:cubicBezTo>
                  <a:cubicBezTo>
                    <a:pt x="70" y="5"/>
                    <a:pt x="66" y="9"/>
                    <a:pt x="65" y="10"/>
                  </a:cubicBezTo>
                  <a:cubicBezTo>
                    <a:pt x="64" y="10"/>
                    <a:pt x="63" y="11"/>
                    <a:pt x="63" y="11"/>
                  </a:cubicBezTo>
                  <a:cubicBezTo>
                    <a:pt x="63" y="12"/>
                    <a:pt x="64" y="12"/>
                    <a:pt x="64" y="12"/>
                  </a:cubicBezTo>
                  <a:cubicBezTo>
                    <a:pt x="65" y="12"/>
                    <a:pt x="64" y="14"/>
                    <a:pt x="65" y="14"/>
                  </a:cubicBezTo>
                  <a:cubicBezTo>
                    <a:pt x="65" y="14"/>
                    <a:pt x="65" y="16"/>
                    <a:pt x="66" y="16"/>
                  </a:cubicBezTo>
                  <a:cubicBezTo>
                    <a:pt x="66" y="17"/>
                    <a:pt x="66" y="17"/>
                    <a:pt x="66" y="18"/>
                  </a:cubicBezTo>
                  <a:cubicBezTo>
                    <a:pt x="65" y="19"/>
                    <a:pt x="66" y="19"/>
                    <a:pt x="65" y="20"/>
                  </a:cubicBezTo>
                  <a:cubicBezTo>
                    <a:pt x="65" y="21"/>
                    <a:pt x="65" y="21"/>
                    <a:pt x="65" y="22"/>
                  </a:cubicBezTo>
                  <a:cubicBezTo>
                    <a:pt x="66" y="22"/>
                    <a:pt x="65" y="23"/>
                    <a:pt x="65" y="24"/>
                  </a:cubicBezTo>
                  <a:cubicBezTo>
                    <a:pt x="66" y="24"/>
                    <a:pt x="66" y="25"/>
                    <a:pt x="66" y="26"/>
                  </a:cubicBezTo>
                  <a:cubicBezTo>
                    <a:pt x="66" y="27"/>
                    <a:pt x="66" y="26"/>
                    <a:pt x="66" y="27"/>
                  </a:cubicBezTo>
                  <a:cubicBezTo>
                    <a:pt x="65" y="28"/>
                    <a:pt x="65" y="28"/>
                    <a:pt x="65" y="29"/>
                  </a:cubicBezTo>
                  <a:cubicBezTo>
                    <a:pt x="64" y="30"/>
                    <a:pt x="64" y="31"/>
                    <a:pt x="64" y="31"/>
                  </a:cubicBezTo>
                  <a:cubicBezTo>
                    <a:pt x="64" y="32"/>
                    <a:pt x="64" y="33"/>
                    <a:pt x="63" y="33"/>
                  </a:cubicBezTo>
                  <a:cubicBezTo>
                    <a:pt x="63" y="34"/>
                    <a:pt x="63" y="34"/>
                    <a:pt x="63" y="34"/>
                  </a:cubicBezTo>
                  <a:cubicBezTo>
                    <a:pt x="63" y="35"/>
                    <a:pt x="63" y="35"/>
                    <a:pt x="63" y="35"/>
                  </a:cubicBezTo>
                  <a:cubicBezTo>
                    <a:pt x="62" y="36"/>
                    <a:pt x="63" y="36"/>
                    <a:pt x="63" y="37"/>
                  </a:cubicBezTo>
                  <a:cubicBezTo>
                    <a:pt x="63" y="38"/>
                    <a:pt x="63" y="39"/>
                    <a:pt x="64" y="39"/>
                  </a:cubicBezTo>
                  <a:cubicBezTo>
                    <a:pt x="64" y="40"/>
                    <a:pt x="65" y="40"/>
                    <a:pt x="65" y="40"/>
                  </a:cubicBezTo>
                  <a:cubicBezTo>
                    <a:pt x="66" y="41"/>
                    <a:pt x="66" y="41"/>
                    <a:pt x="67" y="42"/>
                  </a:cubicBezTo>
                  <a:cubicBezTo>
                    <a:pt x="67" y="42"/>
                    <a:pt x="67" y="43"/>
                    <a:pt x="68" y="43"/>
                  </a:cubicBezTo>
                  <a:cubicBezTo>
                    <a:pt x="68" y="44"/>
                    <a:pt x="69" y="46"/>
                    <a:pt x="70" y="45"/>
                  </a:cubicBezTo>
                  <a:cubicBezTo>
                    <a:pt x="71" y="45"/>
                    <a:pt x="71" y="46"/>
                    <a:pt x="72" y="46"/>
                  </a:cubicBezTo>
                  <a:cubicBezTo>
                    <a:pt x="73" y="46"/>
                    <a:pt x="73" y="46"/>
                    <a:pt x="74" y="46"/>
                  </a:cubicBezTo>
                  <a:cubicBezTo>
                    <a:pt x="74" y="46"/>
                    <a:pt x="74" y="46"/>
                    <a:pt x="74" y="46"/>
                  </a:cubicBezTo>
                  <a:cubicBezTo>
                    <a:pt x="73" y="45"/>
                    <a:pt x="73" y="45"/>
                    <a:pt x="73" y="45"/>
                  </a:cubicBezTo>
                  <a:cubicBezTo>
                    <a:pt x="73" y="44"/>
                    <a:pt x="73" y="44"/>
                    <a:pt x="74" y="43"/>
                  </a:cubicBezTo>
                  <a:cubicBezTo>
                    <a:pt x="74" y="43"/>
                    <a:pt x="75" y="44"/>
                    <a:pt x="75" y="43"/>
                  </a:cubicBezTo>
                  <a:cubicBezTo>
                    <a:pt x="76" y="43"/>
                    <a:pt x="77" y="43"/>
                    <a:pt x="77" y="43"/>
                  </a:cubicBezTo>
                  <a:cubicBezTo>
                    <a:pt x="77" y="44"/>
                    <a:pt x="77" y="45"/>
                    <a:pt x="77" y="46"/>
                  </a:cubicBezTo>
                  <a:cubicBezTo>
                    <a:pt x="76" y="48"/>
                    <a:pt x="76" y="50"/>
                    <a:pt x="76" y="52"/>
                  </a:cubicBezTo>
                  <a:cubicBezTo>
                    <a:pt x="76" y="53"/>
                    <a:pt x="76" y="54"/>
                    <a:pt x="76" y="55"/>
                  </a:cubicBezTo>
                  <a:cubicBezTo>
                    <a:pt x="76" y="55"/>
                    <a:pt x="76" y="57"/>
                    <a:pt x="76" y="57"/>
                  </a:cubicBezTo>
                  <a:cubicBezTo>
                    <a:pt x="76" y="57"/>
                    <a:pt x="75" y="57"/>
                    <a:pt x="75" y="57"/>
                  </a:cubicBezTo>
                  <a:cubicBezTo>
                    <a:pt x="74" y="56"/>
                    <a:pt x="75" y="56"/>
                    <a:pt x="75" y="56"/>
                  </a:cubicBezTo>
                  <a:cubicBezTo>
                    <a:pt x="75" y="55"/>
                    <a:pt x="75" y="55"/>
                    <a:pt x="74" y="55"/>
                  </a:cubicBezTo>
                  <a:cubicBezTo>
                    <a:pt x="74" y="54"/>
                    <a:pt x="73" y="55"/>
                    <a:pt x="73" y="56"/>
                  </a:cubicBezTo>
                  <a:cubicBezTo>
                    <a:pt x="72" y="56"/>
                    <a:pt x="71" y="57"/>
                    <a:pt x="70" y="56"/>
                  </a:cubicBezTo>
                  <a:cubicBezTo>
                    <a:pt x="70" y="56"/>
                    <a:pt x="69" y="57"/>
                    <a:pt x="68" y="56"/>
                  </a:cubicBezTo>
                  <a:cubicBezTo>
                    <a:pt x="68" y="56"/>
                    <a:pt x="68" y="56"/>
                    <a:pt x="68" y="55"/>
                  </a:cubicBezTo>
                  <a:cubicBezTo>
                    <a:pt x="68" y="55"/>
                    <a:pt x="68" y="54"/>
                    <a:pt x="68" y="54"/>
                  </a:cubicBezTo>
                  <a:cubicBezTo>
                    <a:pt x="68" y="54"/>
                    <a:pt x="68" y="54"/>
                    <a:pt x="67" y="54"/>
                  </a:cubicBezTo>
                  <a:cubicBezTo>
                    <a:pt x="67" y="54"/>
                    <a:pt x="67" y="53"/>
                    <a:pt x="67" y="53"/>
                  </a:cubicBezTo>
                  <a:cubicBezTo>
                    <a:pt x="67" y="53"/>
                    <a:pt x="66" y="50"/>
                    <a:pt x="65" y="50"/>
                  </a:cubicBezTo>
                  <a:cubicBezTo>
                    <a:pt x="65" y="50"/>
                    <a:pt x="65" y="51"/>
                    <a:pt x="64" y="51"/>
                  </a:cubicBezTo>
                  <a:cubicBezTo>
                    <a:pt x="64" y="51"/>
                    <a:pt x="64" y="50"/>
                    <a:pt x="64" y="50"/>
                  </a:cubicBezTo>
                  <a:cubicBezTo>
                    <a:pt x="64" y="50"/>
                    <a:pt x="64" y="50"/>
                    <a:pt x="64" y="49"/>
                  </a:cubicBezTo>
                  <a:cubicBezTo>
                    <a:pt x="64" y="49"/>
                    <a:pt x="64" y="49"/>
                    <a:pt x="64" y="48"/>
                  </a:cubicBezTo>
                  <a:cubicBezTo>
                    <a:pt x="64" y="47"/>
                    <a:pt x="63" y="47"/>
                    <a:pt x="63" y="46"/>
                  </a:cubicBezTo>
                  <a:cubicBezTo>
                    <a:pt x="62" y="46"/>
                    <a:pt x="62" y="46"/>
                    <a:pt x="61" y="46"/>
                  </a:cubicBezTo>
                  <a:cubicBezTo>
                    <a:pt x="61" y="45"/>
                    <a:pt x="61" y="46"/>
                    <a:pt x="60" y="45"/>
                  </a:cubicBezTo>
                  <a:cubicBezTo>
                    <a:pt x="60" y="45"/>
                    <a:pt x="59" y="46"/>
                    <a:pt x="59" y="45"/>
                  </a:cubicBezTo>
                  <a:cubicBezTo>
                    <a:pt x="58" y="44"/>
                    <a:pt x="58" y="44"/>
                    <a:pt x="57" y="44"/>
                  </a:cubicBezTo>
                  <a:cubicBezTo>
                    <a:pt x="56" y="45"/>
                    <a:pt x="55" y="43"/>
                    <a:pt x="54" y="42"/>
                  </a:cubicBezTo>
                  <a:cubicBezTo>
                    <a:pt x="54" y="42"/>
                    <a:pt x="54" y="41"/>
                    <a:pt x="53" y="40"/>
                  </a:cubicBezTo>
                  <a:cubicBezTo>
                    <a:pt x="53" y="40"/>
                    <a:pt x="52" y="39"/>
                    <a:pt x="52" y="39"/>
                  </a:cubicBezTo>
                  <a:cubicBezTo>
                    <a:pt x="51" y="38"/>
                    <a:pt x="52" y="37"/>
                    <a:pt x="51" y="37"/>
                  </a:cubicBezTo>
                  <a:cubicBezTo>
                    <a:pt x="50" y="37"/>
                    <a:pt x="50" y="37"/>
                    <a:pt x="50" y="37"/>
                  </a:cubicBezTo>
                  <a:cubicBezTo>
                    <a:pt x="50" y="37"/>
                    <a:pt x="50" y="37"/>
                    <a:pt x="50" y="38"/>
                  </a:cubicBezTo>
                  <a:cubicBezTo>
                    <a:pt x="50" y="38"/>
                    <a:pt x="50" y="38"/>
                    <a:pt x="49" y="39"/>
                  </a:cubicBezTo>
                  <a:cubicBezTo>
                    <a:pt x="49" y="39"/>
                    <a:pt x="49" y="39"/>
                    <a:pt x="49" y="39"/>
                  </a:cubicBezTo>
                  <a:cubicBezTo>
                    <a:pt x="49" y="40"/>
                    <a:pt x="49" y="41"/>
                    <a:pt x="48" y="41"/>
                  </a:cubicBezTo>
                  <a:cubicBezTo>
                    <a:pt x="48" y="41"/>
                    <a:pt x="47" y="41"/>
                    <a:pt x="47" y="41"/>
                  </a:cubicBezTo>
                  <a:cubicBezTo>
                    <a:pt x="47" y="41"/>
                    <a:pt x="47" y="41"/>
                    <a:pt x="47" y="41"/>
                  </a:cubicBezTo>
                  <a:cubicBezTo>
                    <a:pt x="47" y="41"/>
                    <a:pt x="46" y="41"/>
                    <a:pt x="46" y="41"/>
                  </a:cubicBezTo>
                  <a:cubicBezTo>
                    <a:pt x="46" y="41"/>
                    <a:pt x="45" y="41"/>
                    <a:pt x="45" y="41"/>
                  </a:cubicBezTo>
                  <a:cubicBezTo>
                    <a:pt x="44" y="41"/>
                    <a:pt x="44" y="40"/>
                    <a:pt x="43" y="40"/>
                  </a:cubicBezTo>
                  <a:cubicBezTo>
                    <a:pt x="43" y="40"/>
                    <a:pt x="42" y="40"/>
                    <a:pt x="41" y="40"/>
                  </a:cubicBezTo>
                  <a:cubicBezTo>
                    <a:pt x="41" y="40"/>
                    <a:pt x="40" y="40"/>
                    <a:pt x="39" y="40"/>
                  </a:cubicBezTo>
                  <a:cubicBezTo>
                    <a:pt x="39" y="39"/>
                    <a:pt x="39" y="39"/>
                    <a:pt x="38" y="39"/>
                  </a:cubicBezTo>
                  <a:cubicBezTo>
                    <a:pt x="38" y="39"/>
                    <a:pt x="38" y="39"/>
                    <a:pt x="38" y="39"/>
                  </a:cubicBezTo>
                  <a:cubicBezTo>
                    <a:pt x="37" y="39"/>
                    <a:pt x="37" y="38"/>
                    <a:pt x="36" y="38"/>
                  </a:cubicBezTo>
                  <a:cubicBezTo>
                    <a:pt x="36" y="38"/>
                    <a:pt x="36" y="39"/>
                    <a:pt x="35" y="39"/>
                  </a:cubicBezTo>
                  <a:cubicBezTo>
                    <a:pt x="35" y="39"/>
                    <a:pt x="35" y="38"/>
                    <a:pt x="35" y="38"/>
                  </a:cubicBezTo>
                  <a:cubicBezTo>
                    <a:pt x="34" y="37"/>
                    <a:pt x="34" y="37"/>
                    <a:pt x="33" y="36"/>
                  </a:cubicBezTo>
                  <a:cubicBezTo>
                    <a:pt x="33" y="36"/>
                    <a:pt x="33" y="35"/>
                    <a:pt x="33" y="34"/>
                  </a:cubicBezTo>
                  <a:cubicBezTo>
                    <a:pt x="33" y="34"/>
                    <a:pt x="34" y="32"/>
                    <a:pt x="33" y="32"/>
                  </a:cubicBezTo>
                  <a:cubicBezTo>
                    <a:pt x="33" y="32"/>
                    <a:pt x="32" y="33"/>
                    <a:pt x="31" y="33"/>
                  </a:cubicBezTo>
                  <a:cubicBezTo>
                    <a:pt x="30" y="33"/>
                    <a:pt x="30" y="33"/>
                    <a:pt x="29" y="34"/>
                  </a:cubicBezTo>
                  <a:cubicBezTo>
                    <a:pt x="28" y="34"/>
                    <a:pt x="28" y="33"/>
                    <a:pt x="27" y="34"/>
                  </a:cubicBezTo>
                  <a:cubicBezTo>
                    <a:pt x="27" y="34"/>
                    <a:pt x="26" y="35"/>
                    <a:pt x="26" y="35"/>
                  </a:cubicBezTo>
                  <a:cubicBezTo>
                    <a:pt x="25" y="35"/>
                    <a:pt x="24" y="35"/>
                    <a:pt x="24" y="35"/>
                  </a:cubicBezTo>
                  <a:cubicBezTo>
                    <a:pt x="23" y="34"/>
                    <a:pt x="24" y="34"/>
                    <a:pt x="24" y="34"/>
                  </a:cubicBezTo>
                  <a:cubicBezTo>
                    <a:pt x="25" y="33"/>
                    <a:pt x="24" y="32"/>
                    <a:pt x="24" y="32"/>
                  </a:cubicBezTo>
                  <a:cubicBezTo>
                    <a:pt x="24" y="31"/>
                    <a:pt x="24" y="31"/>
                    <a:pt x="24" y="31"/>
                  </a:cubicBezTo>
                  <a:cubicBezTo>
                    <a:pt x="23" y="31"/>
                    <a:pt x="22" y="31"/>
                    <a:pt x="22" y="30"/>
                  </a:cubicBezTo>
                  <a:cubicBezTo>
                    <a:pt x="22" y="30"/>
                    <a:pt x="22" y="29"/>
                    <a:pt x="22" y="29"/>
                  </a:cubicBezTo>
                  <a:cubicBezTo>
                    <a:pt x="21" y="29"/>
                    <a:pt x="20" y="28"/>
                    <a:pt x="21" y="29"/>
                  </a:cubicBezTo>
                  <a:cubicBezTo>
                    <a:pt x="21" y="30"/>
                    <a:pt x="21" y="30"/>
                    <a:pt x="21" y="31"/>
                  </a:cubicBezTo>
                  <a:cubicBezTo>
                    <a:pt x="21" y="32"/>
                    <a:pt x="21" y="33"/>
                    <a:pt x="21" y="34"/>
                  </a:cubicBezTo>
                  <a:cubicBezTo>
                    <a:pt x="21" y="34"/>
                    <a:pt x="21" y="34"/>
                    <a:pt x="21" y="35"/>
                  </a:cubicBezTo>
                  <a:cubicBezTo>
                    <a:pt x="21" y="36"/>
                    <a:pt x="20" y="36"/>
                    <a:pt x="20" y="37"/>
                  </a:cubicBezTo>
                  <a:cubicBezTo>
                    <a:pt x="20" y="38"/>
                    <a:pt x="21" y="38"/>
                    <a:pt x="21" y="39"/>
                  </a:cubicBezTo>
                  <a:cubicBezTo>
                    <a:pt x="20" y="41"/>
                    <a:pt x="20" y="42"/>
                    <a:pt x="21" y="44"/>
                  </a:cubicBezTo>
                  <a:cubicBezTo>
                    <a:pt x="21" y="45"/>
                    <a:pt x="20" y="46"/>
                    <a:pt x="20" y="48"/>
                  </a:cubicBezTo>
                  <a:cubicBezTo>
                    <a:pt x="20" y="48"/>
                    <a:pt x="19" y="49"/>
                    <a:pt x="19" y="50"/>
                  </a:cubicBezTo>
                  <a:cubicBezTo>
                    <a:pt x="19" y="50"/>
                    <a:pt x="20" y="51"/>
                    <a:pt x="20" y="51"/>
                  </a:cubicBezTo>
                  <a:cubicBezTo>
                    <a:pt x="20" y="51"/>
                    <a:pt x="20" y="52"/>
                    <a:pt x="20" y="52"/>
                  </a:cubicBezTo>
                  <a:cubicBezTo>
                    <a:pt x="20" y="52"/>
                    <a:pt x="19" y="52"/>
                    <a:pt x="19" y="52"/>
                  </a:cubicBezTo>
                  <a:cubicBezTo>
                    <a:pt x="15" y="52"/>
                    <a:pt x="11" y="52"/>
                    <a:pt x="6" y="52"/>
                  </a:cubicBezTo>
                  <a:cubicBezTo>
                    <a:pt x="5" y="52"/>
                    <a:pt x="4" y="52"/>
                    <a:pt x="3" y="52"/>
                  </a:cubicBezTo>
                  <a:cubicBezTo>
                    <a:pt x="3" y="52"/>
                    <a:pt x="2" y="52"/>
                    <a:pt x="1" y="52"/>
                  </a:cubicBezTo>
                  <a:cubicBezTo>
                    <a:pt x="1" y="52"/>
                    <a:pt x="1" y="54"/>
                    <a:pt x="1" y="54"/>
                  </a:cubicBezTo>
                  <a:cubicBezTo>
                    <a:pt x="1" y="55"/>
                    <a:pt x="1" y="56"/>
                    <a:pt x="1" y="57"/>
                  </a:cubicBezTo>
                  <a:cubicBezTo>
                    <a:pt x="1" y="65"/>
                    <a:pt x="1" y="74"/>
                    <a:pt x="1" y="82"/>
                  </a:cubicBezTo>
                  <a:cubicBezTo>
                    <a:pt x="1" y="83"/>
                    <a:pt x="1" y="84"/>
                    <a:pt x="1" y="85"/>
                  </a:cubicBezTo>
                  <a:cubicBezTo>
                    <a:pt x="1" y="86"/>
                    <a:pt x="0" y="87"/>
                    <a:pt x="1" y="87"/>
                  </a:cubicBezTo>
                  <a:cubicBezTo>
                    <a:pt x="1" y="88"/>
                    <a:pt x="1" y="88"/>
                    <a:pt x="2" y="89"/>
                  </a:cubicBezTo>
                  <a:cubicBezTo>
                    <a:pt x="2" y="89"/>
                    <a:pt x="1" y="90"/>
                    <a:pt x="2" y="91"/>
                  </a:cubicBezTo>
                  <a:cubicBezTo>
                    <a:pt x="5" y="93"/>
                    <a:pt x="7" y="96"/>
                    <a:pt x="10" y="99"/>
                  </a:cubicBezTo>
                  <a:cubicBezTo>
                    <a:pt x="11" y="100"/>
                    <a:pt x="12" y="101"/>
                    <a:pt x="13" y="102"/>
                  </a:cubicBezTo>
                  <a:cubicBezTo>
                    <a:pt x="14" y="103"/>
                    <a:pt x="14" y="103"/>
                    <a:pt x="15" y="103"/>
                  </a:cubicBezTo>
                  <a:cubicBezTo>
                    <a:pt x="15" y="103"/>
                    <a:pt x="16" y="103"/>
                    <a:pt x="17" y="102"/>
                  </a:cubicBezTo>
                  <a:cubicBezTo>
                    <a:pt x="19" y="102"/>
                    <a:pt x="21" y="101"/>
                    <a:pt x="23" y="101"/>
                  </a:cubicBezTo>
                  <a:cubicBezTo>
                    <a:pt x="24" y="101"/>
                    <a:pt x="25" y="102"/>
                    <a:pt x="25" y="102"/>
                  </a:cubicBezTo>
                  <a:cubicBezTo>
                    <a:pt x="26" y="102"/>
                    <a:pt x="26" y="101"/>
                    <a:pt x="26" y="102"/>
                  </a:cubicBezTo>
                  <a:cubicBezTo>
                    <a:pt x="26" y="102"/>
                    <a:pt x="27" y="102"/>
                    <a:pt x="27" y="102"/>
                  </a:cubicBezTo>
                  <a:cubicBezTo>
                    <a:pt x="28" y="102"/>
                    <a:pt x="29" y="102"/>
                    <a:pt x="29" y="103"/>
                  </a:cubicBezTo>
                  <a:cubicBezTo>
                    <a:pt x="30" y="103"/>
                    <a:pt x="30" y="104"/>
                    <a:pt x="31" y="104"/>
                  </a:cubicBezTo>
                  <a:cubicBezTo>
                    <a:pt x="31" y="105"/>
                    <a:pt x="33" y="106"/>
                    <a:pt x="34" y="105"/>
                  </a:cubicBezTo>
                  <a:cubicBezTo>
                    <a:pt x="35" y="105"/>
                    <a:pt x="35" y="105"/>
                    <a:pt x="36" y="105"/>
                  </a:cubicBezTo>
                  <a:cubicBezTo>
                    <a:pt x="36" y="105"/>
                    <a:pt x="37" y="106"/>
                    <a:pt x="37" y="106"/>
                  </a:cubicBezTo>
                  <a:cubicBezTo>
                    <a:pt x="37" y="107"/>
                    <a:pt x="39" y="107"/>
                    <a:pt x="39" y="106"/>
                  </a:cubicBezTo>
                  <a:cubicBezTo>
                    <a:pt x="39" y="106"/>
                    <a:pt x="40" y="106"/>
                    <a:pt x="41" y="106"/>
                  </a:cubicBezTo>
                  <a:cubicBezTo>
                    <a:pt x="41" y="106"/>
                    <a:pt x="41" y="106"/>
                    <a:pt x="41" y="106"/>
                  </a:cubicBezTo>
                  <a:cubicBezTo>
                    <a:pt x="42" y="106"/>
                    <a:pt x="42" y="106"/>
                    <a:pt x="42" y="106"/>
                  </a:cubicBezTo>
                  <a:cubicBezTo>
                    <a:pt x="43" y="107"/>
                    <a:pt x="44" y="107"/>
                    <a:pt x="44" y="107"/>
                  </a:cubicBezTo>
                  <a:cubicBezTo>
                    <a:pt x="45" y="108"/>
                    <a:pt x="45" y="108"/>
                    <a:pt x="46" y="108"/>
                  </a:cubicBezTo>
                  <a:cubicBezTo>
                    <a:pt x="47" y="107"/>
                    <a:pt x="49" y="107"/>
                    <a:pt x="49" y="105"/>
                  </a:cubicBezTo>
                  <a:cubicBezTo>
                    <a:pt x="50" y="104"/>
                    <a:pt x="51" y="103"/>
                    <a:pt x="52" y="102"/>
                  </a:cubicBezTo>
                  <a:cubicBezTo>
                    <a:pt x="53" y="101"/>
                    <a:pt x="54" y="100"/>
                    <a:pt x="54" y="100"/>
                  </a:cubicBezTo>
                  <a:cubicBezTo>
                    <a:pt x="55" y="99"/>
                    <a:pt x="55" y="98"/>
                    <a:pt x="55" y="98"/>
                  </a:cubicBezTo>
                  <a:cubicBezTo>
                    <a:pt x="55" y="97"/>
                    <a:pt x="56" y="96"/>
                    <a:pt x="56" y="96"/>
                  </a:cubicBezTo>
                  <a:cubicBezTo>
                    <a:pt x="57" y="95"/>
                    <a:pt x="57" y="95"/>
                    <a:pt x="58" y="95"/>
                  </a:cubicBezTo>
                  <a:cubicBezTo>
                    <a:pt x="60" y="94"/>
                    <a:pt x="61" y="93"/>
                    <a:pt x="63" y="92"/>
                  </a:cubicBezTo>
                  <a:cubicBezTo>
                    <a:pt x="64" y="91"/>
                    <a:pt x="66" y="91"/>
                    <a:pt x="66" y="90"/>
                  </a:cubicBezTo>
                  <a:cubicBezTo>
                    <a:pt x="66" y="89"/>
                    <a:pt x="66" y="89"/>
                    <a:pt x="66" y="88"/>
                  </a:cubicBezTo>
                  <a:cubicBezTo>
                    <a:pt x="66" y="88"/>
                    <a:pt x="66" y="88"/>
                    <a:pt x="66" y="87"/>
                  </a:cubicBezTo>
                  <a:cubicBezTo>
                    <a:pt x="66" y="87"/>
                    <a:pt x="66" y="86"/>
                    <a:pt x="67" y="85"/>
                  </a:cubicBezTo>
                  <a:cubicBezTo>
                    <a:pt x="67" y="85"/>
                    <a:pt x="68" y="85"/>
                    <a:pt x="68" y="84"/>
                  </a:cubicBezTo>
                  <a:cubicBezTo>
                    <a:pt x="69" y="84"/>
                    <a:pt x="69" y="83"/>
                    <a:pt x="70" y="83"/>
                  </a:cubicBezTo>
                  <a:cubicBezTo>
                    <a:pt x="71" y="82"/>
                    <a:pt x="73" y="82"/>
                    <a:pt x="75" y="81"/>
                  </a:cubicBezTo>
                  <a:cubicBezTo>
                    <a:pt x="76" y="81"/>
                    <a:pt x="76" y="81"/>
                    <a:pt x="77" y="81"/>
                  </a:cubicBezTo>
                  <a:cubicBezTo>
                    <a:pt x="78" y="81"/>
                    <a:pt x="78" y="81"/>
                    <a:pt x="79" y="81"/>
                  </a:cubicBezTo>
                  <a:cubicBezTo>
                    <a:pt x="80" y="81"/>
                    <a:pt x="80" y="81"/>
                    <a:pt x="81" y="81"/>
                  </a:cubicBezTo>
                  <a:cubicBezTo>
                    <a:pt x="82" y="81"/>
                    <a:pt x="81" y="81"/>
                    <a:pt x="81" y="80"/>
                  </a:cubicBezTo>
                  <a:cubicBezTo>
                    <a:pt x="81" y="80"/>
                    <a:pt x="81" y="79"/>
                    <a:pt x="81" y="78"/>
                  </a:cubicBezTo>
                  <a:cubicBezTo>
                    <a:pt x="81" y="78"/>
                    <a:pt x="80" y="77"/>
                    <a:pt x="80" y="76"/>
                  </a:cubicBezTo>
                  <a:cubicBezTo>
                    <a:pt x="80" y="76"/>
                    <a:pt x="80" y="75"/>
                    <a:pt x="80" y="75"/>
                  </a:cubicBezTo>
                  <a:cubicBezTo>
                    <a:pt x="80" y="74"/>
                    <a:pt x="79" y="74"/>
                    <a:pt x="80" y="74"/>
                  </a:cubicBezTo>
                  <a:cubicBezTo>
                    <a:pt x="81" y="74"/>
                    <a:pt x="82" y="73"/>
                    <a:pt x="82" y="73"/>
                  </a:cubicBezTo>
                  <a:cubicBezTo>
                    <a:pt x="84" y="72"/>
                    <a:pt x="86" y="72"/>
                    <a:pt x="87" y="71"/>
                  </a:cubicBezTo>
                  <a:cubicBezTo>
                    <a:pt x="89" y="71"/>
                    <a:pt x="91" y="70"/>
                    <a:pt x="93" y="69"/>
                  </a:cubicBezTo>
                  <a:cubicBezTo>
                    <a:pt x="94" y="68"/>
                    <a:pt x="96" y="68"/>
                    <a:pt x="98" y="68"/>
                  </a:cubicBezTo>
                  <a:cubicBezTo>
                    <a:pt x="99" y="67"/>
                    <a:pt x="102" y="66"/>
                    <a:pt x="103" y="65"/>
                  </a:cubicBezTo>
                  <a:cubicBezTo>
                    <a:pt x="105" y="65"/>
                    <a:pt x="107" y="64"/>
                    <a:pt x="109" y="63"/>
                  </a:cubicBezTo>
                  <a:cubicBezTo>
                    <a:pt x="109" y="63"/>
                    <a:pt x="109" y="62"/>
                    <a:pt x="108" y="62"/>
                  </a:cubicBezTo>
                  <a:cubicBezTo>
                    <a:pt x="108" y="62"/>
                    <a:pt x="108" y="63"/>
                    <a:pt x="108" y="63"/>
                  </a:cubicBezTo>
                  <a:cubicBezTo>
                    <a:pt x="107" y="63"/>
                    <a:pt x="107" y="64"/>
                    <a:pt x="107" y="63"/>
                  </a:cubicBezTo>
                  <a:cubicBezTo>
                    <a:pt x="107" y="63"/>
                    <a:pt x="107" y="63"/>
                    <a:pt x="106" y="62"/>
                  </a:cubicBezTo>
                  <a:cubicBezTo>
                    <a:pt x="106" y="62"/>
                    <a:pt x="106" y="61"/>
                    <a:pt x="106" y="61"/>
                  </a:cubicBezTo>
                  <a:cubicBezTo>
                    <a:pt x="105" y="61"/>
                    <a:pt x="105" y="61"/>
                    <a:pt x="105" y="61"/>
                  </a:cubicBezTo>
                  <a:cubicBezTo>
                    <a:pt x="105" y="60"/>
                    <a:pt x="106" y="60"/>
                    <a:pt x="105" y="59"/>
                  </a:cubicBezTo>
                  <a:cubicBezTo>
                    <a:pt x="104" y="59"/>
                    <a:pt x="103" y="58"/>
                    <a:pt x="104" y="58"/>
                  </a:cubicBezTo>
                  <a:cubicBezTo>
                    <a:pt x="105" y="58"/>
                    <a:pt x="106" y="57"/>
                    <a:pt x="106" y="57"/>
                  </a:cubicBezTo>
                  <a:cubicBezTo>
                    <a:pt x="106" y="56"/>
                    <a:pt x="106" y="56"/>
                    <a:pt x="107" y="55"/>
                  </a:cubicBezTo>
                  <a:cubicBezTo>
                    <a:pt x="107" y="55"/>
                    <a:pt x="107" y="55"/>
                    <a:pt x="107" y="54"/>
                  </a:cubicBezTo>
                  <a:cubicBezTo>
                    <a:pt x="107" y="54"/>
                    <a:pt x="107" y="53"/>
                    <a:pt x="107" y="53"/>
                  </a:cubicBezTo>
                  <a:cubicBezTo>
                    <a:pt x="107" y="52"/>
                    <a:pt x="107" y="52"/>
                    <a:pt x="107" y="51"/>
                  </a:cubicBezTo>
                  <a:cubicBezTo>
                    <a:pt x="107" y="51"/>
                    <a:pt x="107" y="51"/>
                    <a:pt x="107" y="50"/>
                  </a:cubicBezTo>
                  <a:cubicBezTo>
                    <a:pt x="107" y="50"/>
                    <a:pt x="107" y="49"/>
                    <a:pt x="107" y="49"/>
                  </a:cubicBezTo>
                  <a:cubicBezTo>
                    <a:pt x="108" y="48"/>
                    <a:pt x="108" y="47"/>
                    <a:pt x="109" y="48"/>
                  </a:cubicBezTo>
                  <a:cubicBezTo>
                    <a:pt x="109" y="48"/>
                    <a:pt x="109" y="48"/>
                    <a:pt x="110" y="47"/>
                  </a:cubicBezTo>
                  <a:cubicBezTo>
                    <a:pt x="110" y="47"/>
                    <a:pt x="110" y="47"/>
                    <a:pt x="111" y="47"/>
                  </a:cubicBezTo>
                  <a:cubicBezTo>
                    <a:pt x="111" y="47"/>
                    <a:pt x="112" y="46"/>
                    <a:pt x="112" y="45"/>
                  </a:cubicBezTo>
                  <a:cubicBezTo>
                    <a:pt x="113" y="44"/>
                    <a:pt x="112" y="45"/>
                    <a:pt x="111" y="45"/>
                  </a:cubicBezTo>
                  <a:cubicBezTo>
                    <a:pt x="111" y="45"/>
                    <a:pt x="111" y="44"/>
                    <a:pt x="110" y="44"/>
                  </a:cubicBezTo>
                  <a:cubicBezTo>
                    <a:pt x="110" y="43"/>
                    <a:pt x="110" y="43"/>
                    <a:pt x="110" y="42"/>
                  </a:cubicBezTo>
                  <a:cubicBezTo>
                    <a:pt x="110" y="42"/>
                    <a:pt x="110" y="41"/>
                    <a:pt x="110" y="40"/>
                  </a:cubicBezTo>
                  <a:cubicBezTo>
                    <a:pt x="111" y="39"/>
                    <a:pt x="111" y="38"/>
                    <a:pt x="110" y="37"/>
                  </a:cubicBezTo>
                  <a:cubicBezTo>
                    <a:pt x="110" y="36"/>
                    <a:pt x="110" y="37"/>
                    <a:pt x="110" y="36"/>
                  </a:cubicBezTo>
                  <a:cubicBezTo>
                    <a:pt x="110" y="36"/>
                    <a:pt x="110" y="35"/>
                    <a:pt x="110" y="35"/>
                  </a:cubicBezTo>
                  <a:cubicBezTo>
                    <a:pt x="110" y="34"/>
                    <a:pt x="110" y="35"/>
                    <a:pt x="110" y="34"/>
                  </a:cubicBezTo>
                  <a:cubicBezTo>
                    <a:pt x="110" y="34"/>
                    <a:pt x="111" y="34"/>
                    <a:pt x="111" y="33"/>
                  </a:cubicBezTo>
                  <a:cubicBezTo>
                    <a:pt x="111" y="33"/>
                    <a:pt x="112" y="32"/>
                    <a:pt x="111" y="31"/>
                  </a:cubicBezTo>
                  <a:cubicBezTo>
                    <a:pt x="111" y="31"/>
                    <a:pt x="111" y="30"/>
                    <a:pt x="110" y="29"/>
                  </a:cubicBezTo>
                  <a:cubicBezTo>
                    <a:pt x="110" y="29"/>
                    <a:pt x="110" y="29"/>
                    <a:pt x="110" y="29"/>
                  </a:cubicBezTo>
                  <a:cubicBezTo>
                    <a:pt x="111" y="28"/>
                    <a:pt x="111" y="28"/>
                    <a:pt x="112" y="28"/>
                  </a:cubicBezTo>
                  <a:cubicBezTo>
                    <a:pt x="112" y="28"/>
                    <a:pt x="113" y="27"/>
                    <a:pt x="113" y="27"/>
                  </a:cubicBezTo>
                  <a:cubicBezTo>
                    <a:pt x="113" y="26"/>
                    <a:pt x="114" y="26"/>
                    <a:pt x="114" y="26"/>
                  </a:cubicBezTo>
                  <a:cubicBezTo>
                    <a:pt x="114" y="25"/>
                    <a:pt x="114" y="24"/>
                    <a:pt x="113" y="24"/>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7" name="Yemen">
              <a:extLst>
                <a:ext uri="{FF2B5EF4-FFF2-40B4-BE49-F238E27FC236}">
                  <a16:creationId xmlns:a16="http://schemas.microsoft.com/office/drawing/2014/main" id="{9829DE18-5247-0A61-C627-5556E720EE1D}"/>
                </a:ext>
              </a:extLst>
            </p:cNvPr>
            <p:cNvSpPr>
              <a:spLocks noEditPoints="1"/>
            </p:cNvSpPr>
            <p:nvPr/>
          </p:nvSpPr>
          <p:spPr bwMode="auto">
            <a:xfrm>
              <a:off x="7217129" y="3765315"/>
              <a:ext cx="397996" cy="261215"/>
            </a:xfrm>
            <a:custGeom>
              <a:avLst/>
              <a:gdLst/>
              <a:ahLst/>
              <a:cxnLst>
                <a:cxn ang="0">
                  <a:pos x="114" y="72"/>
                </a:cxn>
                <a:cxn ang="0">
                  <a:pos x="108" y="74"/>
                </a:cxn>
                <a:cxn ang="0">
                  <a:pos x="105" y="71"/>
                </a:cxn>
                <a:cxn ang="0">
                  <a:pos x="109" y="71"/>
                </a:cxn>
                <a:cxn ang="0">
                  <a:pos x="114" y="71"/>
                </a:cxn>
                <a:cxn ang="0">
                  <a:pos x="88" y="0"/>
                </a:cxn>
                <a:cxn ang="0">
                  <a:pos x="64" y="4"/>
                </a:cxn>
                <a:cxn ang="0">
                  <a:pos x="51" y="11"/>
                </a:cxn>
                <a:cxn ang="0">
                  <a:pos x="42" y="23"/>
                </a:cxn>
                <a:cxn ang="0">
                  <a:pos x="27" y="19"/>
                </a:cxn>
                <a:cxn ang="0">
                  <a:pos x="16" y="18"/>
                </a:cxn>
                <a:cxn ang="0">
                  <a:pos x="13" y="18"/>
                </a:cxn>
                <a:cxn ang="0">
                  <a:pos x="9" y="18"/>
                </a:cxn>
                <a:cxn ang="0">
                  <a:pos x="4" y="19"/>
                </a:cxn>
                <a:cxn ang="0">
                  <a:pos x="4" y="24"/>
                </a:cxn>
                <a:cxn ang="0">
                  <a:pos x="5" y="26"/>
                </a:cxn>
                <a:cxn ang="0">
                  <a:pos x="2" y="29"/>
                </a:cxn>
                <a:cxn ang="0">
                  <a:pos x="2" y="35"/>
                </a:cxn>
                <a:cxn ang="0">
                  <a:pos x="1" y="37"/>
                </a:cxn>
                <a:cxn ang="0">
                  <a:pos x="1" y="41"/>
                </a:cxn>
                <a:cxn ang="0">
                  <a:pos x="0" y="42"/>
                </a:cxn>
                <a:cxn ang="0">
                  <a:pos x="2" y="43"/>
                </a:cxn>
                <a:cxn ang="0">
                  <a:pos x="3" y="45"/>
                </a:cxn>
                <a:cxn ang="0">
                  <a:pos x="4" y="50"/>
                </a:cxn>
                <a:cxn ang="0">
                  <a:pos x="5" y="54"/>
                </a:cxn>
                <a:cxn ang="0">
                  <a:pos x="7" y="62"/>
                </a:cxn>
                <a:cxn ang="0">
                  <a:pos x="10" y="70"/>
                </a:cxn>
                <a:cxn ang="0">
                  <a:pos x="16" y="70"/>
                </a:cxn>
                <a:cxn ang="0">
                  <a:pos x="20" y="68"/>
                </a:cxn>
                <a:cxn ang="0">
                  <a:pos x="23" y="69"/>
                </a:cxn>
                <a:cxn ang="0">
                  <a:pos x="24" y="69"/>
                </a:cxn>
                <a:cxn ang="0">
                  <a:pos x="30" y="63"/>
                </a:cxn>
                <a:cxn ang="0">
                  <a:pos x="42" y="61"/>
                </a:cxn>
                <a:cxn ang="0">
                  <a:pos x="50" y="56"/>
                </a:cxn>
                <a:cxn ang="0">
                  <a:pos x="57" y="55"/>
                </a:cxn>
                <a:cxn ang="0">
                  <a:pos x="61" y="53"/>
                </a:cxn>
                <a:cxn ang="0">
                  <a:pos x="63" y="50"/>
                </a:cxn>
                <a:cxn ang="0">
                  <a:pos x="71" y="46"/>
                </a:cxn>
                <a:cxn ang="0">
                  <a:pos x="78" y="43"/>
                </a:cxn>
                <a:cxn ang="0">
                  <a:pos x="87" y="41"/>
                </a:cxn>
                <a:cxn ang="0">
                  <a:pos x="89" y="39"/>
                </a:cxn>
                <a:cxn ang="0">
                  <a:pos x="92" y="32"/>
                </a:cxn>
                <a:cxn ang="0">
                  <a:pos x="100" y="26"/>
                </a:cxn>
                <a:cxn ang="0">
                  <a:pos x="95" y="75"/>
                </a:cxn>
                <a:cxn ang="0">
                  <a:pos x="94" y="76"/>
                </a:cxn>
              </a:cxnLst>
              <a:rect l="0" t="0" r="r" b="b"/>
              <a:pathLst>
                <a:path w="116" h="76">
                  <a:moveTo>
                    <a:pt x="116" y="71"/>
                  </a:moveTo>
                  <a:cubicBezTo>
                    <a:pt x="116" y="72"/>
                    <a:pt x="115" y="71"/>
                    <a:pt x="115" y="71"/>
                  </a:cubicBezTo>
                  <a:cubicBezTo>
                    <a:pt x="115" y="72"/>
                    <a:pt x="115" y="72"/>
                    <a:pt x="114" y="72"/>
                  </a:cubicBezTo>
                  <a:cubicBezTo>
                    <a:pt x="114" y="73"/>
                    <a:pt x="113" y="73"/>
                    <a:pt x="113" y="73"/>
                  </a:cubicBezTo>
                  <a:cubicBezTo>
                    <a:pt x="112" y="74"/>
                    <a:pt x="111" y="74"/>
                    <a:pt x="111" y="74"/>
                  </a:cubicBezTo>
                  <a:cubicBezTo>
                    <a:pt x="110" y="74"/>
                    <a:pt x="109" y="74"/>
                    <a:pt x="108" y="74"/>
                  </a:cubicBezTo>
                  <a:cubicBezTo>
                    <a:pt x="107" y="74"/>
                    <a:pt x="107" y="74"/>
                    <a:pt x="106" y="73"/>
                  </a:cubicBezTo>
                  <a:cubicBezTo>
                    <a:pt x="106" y="73"/>
                    <a:pt x="104" y="72"/>
                    <a:pt x="104" y="71"/>
                  </a:cubicBezTo>
                  <a:cubicBezTo>
                    <a:pt x="104" y="71"/>
                    <a:pt x="105" y="71"/>
                    <a:pt x="105" y="71"/>
                  </a:cubicBezTo>
                  <a:cubicBezTo>
                    <a:pt x="105" y="71"/>
                    <a:pt x="105" y="70"/>
                    <a:pt x="105" y="70"/>
                  </a:cubicBezTo>
                  <a:cubicBezTo>
                    <a:pt x="106" y="69"/>
                    <a:pt x="107" y="69"/>
                    <a:pt x="107" y="70"/>
                  </a:cubicBezTo>
                  <a:cubicBezTo>
                    <a:pt x="108" y="70"/>
                    <a:pt x="108" y="71"/>
                    <a:pt x="109" y="71"/>
                  </a:cubicBezTo>
                  <a:cubicBezTo>
                    <a:pt x="109" y="71"/>
                    <a:pt x="109" y="70"/>
                    <a:pt x="110" y="70"/>
                  </a:cubicBezTo>
                  <a:cubicBezTo>
                    <a:pt x="110" y="70"/>
                    <a:pt x="111" y="70"/>
                    <a:pt x="112" y="70"/>
                  </a:cubicBezTo>
                  <a:cubicBezTo>
                    <a:pt x="112" y="70"/>
                    <a:pt x="113" y="70"/>
                    <a:pt x="114" y="71"/>
                  </a:cubicBezTo>
                  <a:cubicBezTo>
                    <a:pt x="115" y="71"/>
                    <a:pt x="116" y="71"/>
                    <a:pt x="116" y="71"/>
                  </a:cubicBezTo>
                  <a:close/>
                  <a:moveTo>
                    <a:pt x="94" y="14"/>
                  </a:moveTo>
                  <a:cubicBezTo>
                    <a:pt x="92" y="9"/>
                    <a:pt x="90" y="5"/>
                    <a:pt x="88" y="0"/>
                  </a:cubicBezTo>
                  <a:cubicBezTo>
                    <a:pt x="84" y="1"/>
                    <a:pt x="80" y="2"/>
                    <a:pt x="76" y="3"/>
                  </a:cubicBezTo>
                  <a:cubicBezTo>
                    <a:pt x="74" y="3"/>
                    <a:pt x="73" y="3"/>
                    <a:pt x="71" y="3"/>
                  </a:cubicBezTo>
                  <a:cubicBezTo>
                    <a:pt x="69" y="4"/>
                    <a:pt x="67" y="4"/>
                    <a:pt x="64" y="4"/>
                  </a:cubicBezTo>
                  <a:cubicBezTo>
                    <a:pt x="63" y="4"/>
                    <a:pt x="61" y="4"/>
                    <a:pt x="60" y="5"/>
                  </a:cubicBezTo>
                  <a:cubicBezTo>
                    <a:pt x="58" y="6"/>
                    <a:pt x="56" y="7"/>
                    <a:pt x="55" y="8"/>
                  </a:cubicBezTo>
                  <a:cubicBezTo>
                    <a:pt x="53" y="9"/>
                    <a:pt x="52" y="9"/>
                    <a:pt x="51" y="11"/>
                  </a:cubicBezTo>
                  <a:cubicBezTo>
                    <a:pt x="50" y="13"/>
                    <a:pt x="49" y="14"/>
                    <a:pt x="48" y="16"/>
                  </a:cubicBezTo>
                  <a:cubicBezTo>
                    <a:pt x="47" y="17"/>
                    <a:pt x="46" y="19"/>
                    <a:pt x="45" y="21"/>
                  </a:cubicBezTo>
                  <a:cubicBezTo>
                    <a:pt x="45" y="22"/>
                    <a:pt x="43" y="23"/>
                    <a:pt x="42" y="23"/>
                  </a:cubicBezTo>
                  <a:cubicBezTo>
                    <a:pt x="40" y="23"/>
                    <a:pt x="39" y="21"/>
                    <a:pt x="38" y="20"/>
                  </a:cubicBezTo>
                  <a:cubicBezTo>
                    <a:pt x="37" y="20"/>
                    <a:pt x="34" y="20"/>
                    <a:pt x="33" y="20"/>
                  </a:cubicBezTo>
                  <a:cubicBezTo>
                    <a:pt x="31" y="19"/>
                    <a:pt x="29" y="19"/>
                    <a:pt x="27" y="19"/>
                  </a:cubicBezTo>
                  <a:cubicBezTo>
                    <a:pt x="25" y="18"/>
                    <a:pt x="23" y="18"/>
                    <a:pt x="22" y="18"/>
                  </a:cubicBezTo>
                  <a:cubicBezTo>
                    <a:pt x="20" y="18"/>
                    <a:pt x="19" y="18"/>
                    <a:pt x="18" y="18"/>
                  </a:cubicBezTo>
                  <a:cubicBezTo>
                    <a:pt x="17" y="18"/>
                    <a:pt x="16" y="18"/>
                    <a:pt x="16" y="18"/>
                  </a:cubicBezTo>
                  <a:cubicBezTo>
                    <a:pt x="15" y="18"/>
                    <a:pt x="15" y="18"/>
                    <a:pt x="14" y="18"/>
                  </a:cubicBezTo>
                  <a:cubicBezTo>
                    <a:pt x="14" y="18"/>
                    <a:pt x="14" y="18"/>
                    <a:pt x="14" y="18"/>
                  </a:cubicBezTo>
                  <a:cubicBezTo>
                    <a:pt x="13" y="18"/>
                    <a:pt x="13" y="19"/>
                    <a:pt x="13" y="18"/>
                  </a:cubicBezTo>
                  <a:cubicBezTo>
                    <a:pt x="12" y="18"/>
                    <a:pt x="11" y="19"/>
                    <a:pt x="11" y="19"/>
                  </a:cubicBezTo>
                  <a:cubicBezTo>
                    <a:pt x="11" y="18"/>
                    <a:pt x="11" y="19"/>
                    <a:pt x="11" y="19"/>
                  </a:cubicBezTo>
                  <a:cubicBezTo>
                    <a:pt x="10" y="18"/>
                    <a:pt x="10" y="19"/>
                    <a:pt x="9" y="18"/>
                  </a:cubicBezTo>
                  <a:cubicBezTo>
                    <a:pt x="9" y="18"/>
                    <a:pt x="8" y="17"/>
                    <a:pt x="8" y="17"/>
                  </a:cubicBezTo>
                  <a:cubicBezTo>
                    <a:pt x="7" y="17"/>
                    <a:pt x="6" y="17"/>
                    <a:pt x="6" y="17"/>
                  </a:cubicBezTo>
                  <a:cubicBezTo>
                    <a:pt x="5" y="18"/>
                    <a:pt x="5" y="18"/>
                    <a:pt x="4" y="19"/>
                  </a:cubicBezTo>
                  <a:cubicBezTo>
                    <a:pt x="4" y="19"/>
                    <a:pt x="6" y="19"/>
                    <a:pt x="5" y="20"/>
                  </a:cubicBezTo>
                  <a:cubicBezTo>
                    <a:pt x="4" y="20"/>
                    <a:pt x="4" y="21"/>
                    <a:pt x="4" y="22"/>
                  </a:cubicBezTo>
                  <a:cubicBezTo>
                    <a:pt x="4" y="22"/>
                    <a:pt x="4" y="23"/>
                    <a:pt x="4" y="24"/>
                  </a:cubicBezTo>
                  <a:cubicBezTo>
                    <a:pt x="4" y="24"/>
                    <a:pt x="4" y="24"/>
                    <a:pt x="4" y="24"/>
                  </a:cubicBezTo>
                  <a:cubicBezTo>
                    <a:pt x="5" y="24"/>
                    <a:pt x="5" y="24"/>
                    <a:pt x="5" y="25"/>
                  </a:cubicBezTo>
                  <a:cubicBezTo>
                    <a:pt x="5" y="25"/>
                    <a:pt x="4" y="25"/>
                    <a:pt x="5" y="26"/>
                  </a:cubicBezTo>
                  <a:cubicBezTo>
                    <a:pt x="5" y="26"/>
                    <a:pt x="4" y="26"/>
                    <a:pt x="4" y="26"/>
                  </a:cubicBezTo>
                  <a:cubicBezTo>
                    <a:pt x="4" y="26"/>
                    <a:pt x="4" y="27"/>
                    <a:pt x="3" y="27"/>
                  </a:cubicBezTo>
                  <a:cubicBezTo>
                    <a:pt x="3" y="28"/>
                    <a:pt x="2" y="28"/>
                    <a:pt x="2" y="29"/>
                  </a:cubicBezTo>
                  <a:cubicBezTo>
                    <a:pt x="2" y="29"/>
                    <a:pt x="1" y="29"/>
                    <a:pt x="1" y="29"/>
                  </a:cubicBezTo>
                  <a:cubicBezTo>
                    <a:pt x="1" y="30"/>
                    <a:pt x="2" y="32"/>
                    <a:pt x="2" y="33"/>
                  </a:cubicBezTo>
                  <a:cubicBezTo>
                    <a:pt x="2" y="34"/>
                    <a:pt x="2" y="34"/>
                    <a:pt x="2" y="35"/>
                  </a:cubicBezTo>
                  <a:cubicBezTo>
                    <a:pt x="1" y="35"/>
                    <a:pt x="1" y="35"/>
                    <a:pt x="1" y="35"/>
                  </a:cubicBezTo>
                  <a:cubicBezTo>
                    <a:pt x="1" y="36"/>
                    <a:pt x="1" y="36"/>
                    <a:pt x="1" y="36"/>
                  </a:cubicBezTo>
                  <a:cubicBezTo>
                    <a:pt x="1" y="37"/>
                    <a:pt x="0" y="37"/>
                    <a:pt x="1" y="37"/>
                  </a:cubicBezTo>
                  <a:cubicBezTo>
                    <a:pt x="1" y="38"/>
                    <a:pt x="1" y="38"/>
                    <a:pt x="1" y="39"/>
                  </a:cubicBezTo>
                  <a:cubicBezTo>
                    <a:pt x="2" y="39"/>
                    <a:pt x="2" y="41"/>
                    <a:pt x="2" y="42"/>
                  </a:cubicBezTo>
                  <a:cubicBezTo>
                    <a:pt x="1" y="42"/>
                    <a:pt x="1" y="41"/>
                    <a:pt x="1" y="41"/>
                  </a:cubicBezTo>
                  <a:cubicBezTo>
                    <a:pt x="1" y="41"/>
                    <a:pt x="1" y="41"/>
                    <a:pt x="1" y="40"/>
                  </a:cubicBezTo>
                  <a:cubicBezTo>
                    <a:pt x="1" y="41"/>
                    <a:pt x="0" y="41"/>
                    <a:pt x="0" y="41"/>
                  </a:cubicBezTo>
                  <a:cubicBezTo>
                    <a:pt x="0" y="41"/>
                    <a:pt x="1" y="41"/>
                    <a:pt x="0" y="42"/>
                  </a:cubicBezTo>
                  <a:cubicBezTo>
                    <a:pt x="0" y="42"/>
                    <a:pt x="0" y="42"/>
                    <a:pt x="0" y="42"/>
                  </a:cubicBezTo>
                  <a:cubicBezTo>
                    <a:pt x="0" y="43"/>
                    <a:pt x="0" y="42"/>
                    <a:pt x="1" y="42"/>
                  </a:cubicBezTo>
                  <a:cubicBezTo>
                    <a:pt x="1" y="42"/>
                    <a:pt x="2" y="43"/>
                    <a:pt x="2" y="43"/>
                  </a:cubicBezTo>
                  <a:cubicBezTo>
                    <a:pt x="3" y="43"/>
                    <a:pt x="2" y="44"/>
                    <a:pt x="3" y="44"/>
                  </a:cubicBezTo>
                  <a:cubicBezTo>
                    <a:pt x="3" y="45"/>
                    <a:pt x="3" y="45"/>
                    <a:pt x="3" y="46"/>
                  </a:cubicBezTo>
                  <a:cubicBezTo>
                    <a:pt x="3" y="47"/>
                    <a:pt x="3" y="46"/>
                    <a:pt x="3" y="45"/>
                  </a:cubicBezTo>
                  <a:cubicBezTo>
                    <a:pt x="2" y="46"/>
                    <a:pt x="3" y="48"/>
                    <a:pt x="4" y="48"/>
                  </a:cubicBezTo>
                  <a:cubicBezTo>
                    <a:pt x="4" y="48"/>
                    <a:pt x="4" y="50"/>
                    <a:pt x="4" y="50"/>
                  </a:cubicBezTo>
                  <a:cubicBezTo>
                    <a:pt x="4" y="51"/>
                    <a:pt x="4" y="50"/>
                    <a:pt x="4" y="50"/>
                  </a:cubicBezTo>
                  <a:cubicBezTo>
                    <a:pt x="4" y="50"/>
                    <a:pt x="4" y="50"/>
                    <a:pt x="4" y="51"/>
                  </a:cubicBezTo>
                  <a:cubicBezTo>
                    <a:pt x="4" y="51"/>
                    <a:pt x="4" y="52"/>
                    <a:pt x="5" y="52"/>
                  </a:cubicBezTo>
                  <a:cubicBezTo>
                    <a:pt x="5" y="53"/>
                    <a:pt x="5" y="54"/>
                    <a:pt x="5" y="54"/>
                  </a:cubicBezTo>
                  <a:cubicBezTo>
                    <a:pt x="5" y="55"/>
                    <a:pt x="5" y="56"/>
                    <a:pt x="6" y="56"/>
                  </a:cubicBezTo>
                  <a:cubicBezTo>
                    <a:pt x="7" y="57"/>
                    <a:pt x="7" y="58"/>
                    <a:pt x="7" y="60"/>
                  </a:cubicBezTo>
                  <a:cubicBezTo>
                    <a:pt x="7" y="60"/>
                    <a:pt x="7" y="61"/>
                    <a:pt x="7" y="62"/>
                  </a:cubicBezTo>
                  <a:cubicBezTo>
                    <a:pt x="7" y="62"/>
                    <a:pt x="7" y="63"/>
                    <a:pt x="7" y="64"/>
                  </a:cubicBezTo>
                  <a:cubicBezTo>
                    <a:pt x="7" y="65"/>
                    <a:pt x="8" y="66"/>
                    <a:pt x="9" y="68"/>
                  </a:cubicBezTo>
                  <a:cubicBezTo>
                    <a:pt x="9" y="68"/>
                    <a:pt x="9" y="70"/>
                    <a:pt x="10" y="70"/>
                  </a:cubicBezTo>
                  <a:cubicBezTo>
                    <a:pt x="11" y="69"/>
                    <a:pt x="12" y="70"/>
                    <a:pt x="13" y="71"/>
                  </a:cubicBezTo>
                  <a:cubicBezTo>
                    <a:pt x="14" y="71"/>
                    <a:pt x="14" y="71"/>
                    <a:pt x="15" y="71"/>
                  </a:cubicBezTo>
                  <a:cubicBezTo>
                    <a:pt x="15" y="71"/>
                    <a:pt x="16" y="70"/>
                    <a:pt x="16" y="70"/>
                  </a:cubicBezTo>
                  <a:cubicBezTo>
                    <a:pt x="16" y="70"/>
                    <a:pt x="16" y="70"/>
                    <a:pt x="16" y="70"/>
                  </a:cubicBezTo>
                  <a:cubicBezTo>
                    <a:pt x="16" y="71"/>
                    <a:pt x="18" y="70"/>
                    <a:pt x="18" y="70"/>
                  </a:cubicBezTo>
                  <a:cubicBezTo>
                    <a:pt x="19" y="69"/>
                    <a:pt x="19" y="68"/>
                    <a:pt x="20" y="68"/>
                  </a:cubicBezTo>
                  <a:cubicBezTo>
                    <a:pt x="20" y="68"/>
                    <a:pt x="21" y="69"/>
                    <a:pt x="21" y="69"/>
                  </a:cubicBezTo>
                  <a:cubicBezTo>
                    <a:pt x="22" y="69"/>
                    <a:pt x="21" y="69"/>
                    <a:pt x="22" y="69"/>
                  </a:cubicBezTo>
                  <a:cubicBezTo>
                    <a:pt x="22" y="69"/>
                    <a:pt x="22" y="69"/>
                    <a:pt x="23" y="69"/>
                  </a:cubicBezTo>
                  <a:cubicBezTo>
                    <a:pt x="23" y="69"/>
                    <a:pt x="23" y="69"/>
                    <a:pt x="23" y="69"/>
                  </a:cubicBezTo>
                  <a:cubicBezTo>
                    <a:pt x="22" y="69"/>
                    <a:pt x="24" y="68"/>
                    <a:pt x="24" y="68"/>
                  </a:cubicBezTo>
                  <a:cubicBezTo>
                    <a:pt x="24" y="68"/>
                    <a:pt x="23" y="69"/>
                    <a:pt x="24" y="69"/>
                  </a:cubicBezTo>
                  <a:cubicBezTo>
                    <a:pt x="25" y="69"/>
                    <a:pt x="24" y="67"/>
                    <a:pt x="25" y="67"/>
                  </a:cubicBezTo>
                  <a:cubicBezTo>
                    <a:pt x="26" y="66"/>
                    <a:pt x="27" y="66"/>
                    <a:pt x="28" y="66"/>
                  </a:cubicBezTo>
                  <a:cubicBezTo>
                    <a:pt x="29" y="65"/>
                    <a:pt x="29" y="63"/>
                    <a:pt x="30" y="63"/>
                  </a:cubicBezTo>
                  <a:cubicBezTo>
                    <a:pt x="31" y="62"/>
                    <a:pt x="33" y="62"/>
                    <a:pt x="34" y="62"/>
                  </a:cubicBezTo>
                  <a:cubicBezTo>
                    <a:pt x="35" y="62"/>
                    <a:pt x="36" y="62"/>
                    <a:pt x="38" y="62"/>
                  </a:cubicBezTo>
                  <a:cubicBezTo>
                    <a:pt x="40" y="62"/>
                    <a:pt x="41" y="61"/>
                    <a:pt x="42" y="61"/>
                  </a:cubicBezTo>
                  <a:cubicBezTo>
                    <a:pt x="43" y="60"/>
                    <a:pt x="45" y="60"/>
                    <a:pt x="46" y="59"/>
                  </a:cubicBezTo>
                  <a:cubicBezTo>
                    <a:pt x="47" y="59"/>
                    <a:pt x="48" y="58"/>
                    <a:pt x="49" y="57"/>
                  </a:cubicBezTo>
                  <a:cubicBezTo>
                    <a:pt x="49" y="56"/>
                    <a:pt x="50" y="56"/>
                    <a:pt x="50" y="56"/>
                  </a:cubicBezTo>
                  <a:cubicBezTo>
                    <a:pt x="51" y="56"/>
                    <a:pt x="51" y="55"/>
                    <a:pt x="52" y="55"/>
                  </a:cubicBezTo>
                  <a:cubicBezTo>
                    <a:pt x="53" y="54"/>
                    <a:pt x="54" y="56"/>
                    <a:pt x="55" y="55"/>
                  </a:cubicBezTo>
                  <a:cubicBezTo>
                    <a:pt x="55" y="55"/>
                    <a:pt x="56" y="55"/>
                    <a:pt x="57" y="55"/>
                  </a:cubicBezTo>
                  <a:cubicBezTo>
                    <a:pt x="57" y="55"/>
                    <a:pt x="58" y="55"/>
                    <a:pt x="58" y="55"/>
                  </a:cubicBezTo>
                  <a:cubicBezTo>
                    <a:pt x="59" y="55"/>
                    <a:pt x="59" y="55"/>
                    <a:pt x="60" y="54"/>
                  </a:cubicBezTo>
                  <a:cubicBezTo>
                    <a:pt x="60" y="54"/>
                    <a:pt x="60" y="53"/>
                    <a:pt x="61" y="53"/>
                  </a:cubicBezTo>
                  <a:cubicBezTo>
                    <a:pt x="61" y="52"/>
                    <a:pt x="61" y="52"/>
                    <a:pt x="61" y="52"/>
                  </a:cubicBezTo>
                  <a:cubicBezTo>
                    <a:pt x="62" y="52"/>
                    <a:pt x="62" y="51"/>
                    <a:pt x="62" y="51"/>
                  </a:cubicBezTo>
                  <a:cubicBezTo>
                    <a:pt x="62" y="51"/>
                    <a:pt x="63" y="49"/>
                    <a:pt x="63" y="50"/>
                  </a:cubicBezTo>
                  <a:cubicBezTo>
                    <a:pt x="63" y="49"/>
                    <a:pt x="66" y="48"/>
                    <a:pt x="67" y="47"/>
                  </a:cubicBezTo>
                  <a:cubicBezTo>
                    <a:pt x="68" y="47"/>
                    <a:pt x="69" y="47"/>
                    <a:pt x="70" y="46"/>
                  </a:cubicBezTo>
                  <a:cubicBezTo>
                    <a:pt x="70" y="46"/>
                    <a:pt x="71" y="46"/>
                    <a:pt x="71" y="46"/>
                  </a:cubicBezTo>
                  <a:cubicBezTo>
                    <a:pt x="72" y="47"/>
                    <a:pt x="72" y="46"/>
                    <a:pt x="72" y="46"/>
                  </a:cubicBezTo>
                  <a:cubicBezTo>
                    <a:pt x="73" y="46"/>
                    <a:pt x="74" y="45"/>
                    <a:pt x="75" y="45"/>
                  </a:cubicBezTo>
                  <a:cubicBezTo>
                    <a:pt x="76" y="44"/>
                    <a:pt x="77" y="44"/>
                    <a:pt x="78" y="43"/>
                  </a:cubicBezTo>
                  <a:cubicBezTo>
                    <a:pt x="80" y="43"/>
                    <a:pt x="81" y="43"/>
                    <a:pt x="82" y="42"/>
                  </a:cubicBezTo>
                  <a:cubicBezTo>
                    <a:pt x="84" y="42"/>
                    <a:pt x="84" y="41"/>
                    <a:pt x="86" y="41"/>
                  </a:cubicBezTo>
                  <a:cubicBezTo>
                    <a:pt x="86" y="41"/>
                    <a:pt x="87" y="41"/>
                    <a:pt x="87" y="41"/>
                  </a:cubicBezTo>
                  <a:cubicBezTo>
                    <a:pt x="87" y="40"/>
                    <a:pt x="87" y="40"/>
                    <a:pt x="87" y="40"/>
                  </a:cubicBezTo>
                  <a:cubicBezTo>
                    <a:pt x="87" y="40"/>
                    <a:pt x="88" y="39"/>
                    <a:pt x="88" y="39"/>
                  </a:cubicBezTo>
                  <a:cubicBezTo>
                    <a:pt x="89" y="40"/>
                    <a:pt x="89" y="39"/>
                    <a:pt x="89" y="39"/>
                  </a:cubicBezTo>
                  <a:cubicBezTo>
                    <a:pt x="90" y="38"/>
                    <a:pt x="91" y="38"/>
                    <a:pt x="92" y="38"/>
                  </a:cubicBezTo>
                  <a:cubicBezTo>
                    <a:pt x="92" y="37"/>
                    <a:pt x="92" y="35"/>
                    <a:pt x="92" y="35"/>
                  </a:cubicBezTo>
                  <a:cubicBezTo>
                    <a:pt x="91" y="34"/>
                    <a:pt x="91" y="33"/>
                    <a:pt x="92" y="32"/>
                  </a:cubicBezTo>
                  <a:cubicBezTo>
                    <a:pt x="92" y="31"/>
                    <a:pt x="93" y="30"/>
                    <a:pt x="94" y="29"/>
                  </a:cubicBezTo>
                  <a:cubicBezTo>
                    <a:pt x="94" y="28"/>
                    <a:pt x="96" y="28"/>
                    <a:pt x="97" y="28"/>
                  </a:cubicBezTo>
                  <a:cubicBezTo>
                    <a:pt x="98" y="27"/>
                    <a:pt x="99" y="27"/>
                    <a:pt x="100" y="26"/>
                  </a:cubicBezTo>
                  <a:cubicBezTo>
                    <a:pt x="99" y="24"/>
                    <a:pt x="97" y="22"/>
                    <a:pt x="96" y="20"/>
                  </a:cubicBezTo>
                  <a:cubicBezTo>
                    <a:pt x="95" y="18"/>
                    <a:pt x="95" y="16"/>
                    <a:pt x="94" y="14"/>
                  </a:cubicBezTo>
                  <a:close/>
                  <a:moveTo>
                    <a:pt x="95" y="75"/>
                  </a:moveTo>
                  <a:cubicBezTo>
                    <a:pt x="94" y="75"/>
                    <a:pt x="94" y="75"/>
                    <a:pt x="93" y="75"/>
                  </a:cubicBezTo>
                  <a:cubicBezTo>
                    <a:pt x="92" y="75"/>
                    <a:pt x="92" y="75"/>
                    <a:pt x="93" y="75"/>
                  </a:cubicBezTo>
                  <a:cubicBezTo>
                    <a:pt x="93" y="75"/>
                    <a:pt x="94" y="76"/>
                    <a:pt x="94" y="76"/>
                  </a:cubicBezTo>
                  <a:cubicBezTo>
                    <a:pt x="94" y="76"/>
                    <a:pt x="94" y="76"/>
                    <a:pt x="95" y="76"/>
                  </a:cubicBezTo>
                  <a:cubicBezTo>
                    <a:pt x="96" y="76"/>
                    <a:pt x="95" y="75"/>
                    <a:pt x="95" y="75"/>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8" name="Western Sahara">
              <a:extLst>
                <a:ext uri="{FF2B5EF4-FFF2-40B4-BE49-F238E27FC236}">
                  <a16:creationId xmlns:a16="http://schemas.microsoft.com/office/drawing/2014/main" id="{CC80C2F1-3527-40C7-4A69-5CBE13EB8EF8}"/>
                </a:ext>
              </a:extLst>
            </p:cNvPr>
            <p:cNvSpPr>
              <a:spLocks/>
            </p:cNvSpPr>
            <p:nvPr/>
          </p:nvSpPr>
          <p:spPr bwMode="auto">
            <a:xfrm>
              <a:off x="5253751" y="3438560"/>
              <a:ext cx="284959" cy="261215"/>
            </a:xfrm>
            <a:custGeom>
              <a:avLst/>
              <a:gdLst/>
              <a:ahLst/>
              <a:cxnLst>
                <a:cxn ang="0">
                  <a:pos x="41" y="0"/>
                </a:cxn>
                <a:cxn ang="0">
                  <a:pos x="40" y="2"/>
                </a:cxn>
                <a:cxn ang="0">
                  <a:pos x="40" y="4"/>
                </a:cxn>
                <a:cxn ang="0">
                  <a:pos x="39" y="5"/>
                </a:cxn>
                <a:cxn ang="0">
                  <a:pos x="38" y="7"/>
                </a:cxn>
                <a:cxn ang="0">
                  <a:pos x="34" y="12"/>
                </a:cxn>
                <a:cxn ang="0">
                  <a:pos x="33" y="13"/>
                </a:cxn>
                <a:cxn ang="0">
                  <a:pos x="31" y="14"/>
                </a:cxn>
                <a:cxn ang="0">
                  <a:pos x="29" y="16"/>
                </a:cxn>
                <a:cxn ang="0">
                  <a:pos x="28" y="18"/>
                </a:cxn>
                <a:cxn ang="0">
                  <a:pos x="26" y="21"/>
                </a:cxn>
                <a:cxn ang="0">
                  <a:pos x="25" y="25"/>
                </a:cxn>
                <a:cxn ang="0">
                  <a:pos x="24" y="28"/>
                </a:cxn>
                <a:cxn ang="0">
                  <a:pos x="23" y="33"/>
                </a:cxn>
                <a:cxn ang="0">
                  <a:pos x="22" y="34"/>
                </a:cxn>
                <a:cxn ang="0">
                  <a:pos x="22" y="35"/>
                </a:cxn>
                <a:cxn ang="0">
                  <a:pos x="20" y="35"/>
                </a:cxn>
                <a:cxn ang="0">
                  <a:pos x="19" y="37"/>
                </a:cxn>
                <a:cxn ang="0">
                  <a:pos x="16" y="40"/>
                </a:cxn>
                <a:cxn ang="0">
                  <a:pos x="14" y="42"/>
                </a:cxn>
                <a:cxn ang="0">
                  <a:pos x="12" y="44"/>
                </a:cxn>
                <a:cxn ang="0">
                  <a:pos x="13" y="43"/>
                </a:cxn>
                <a:cxn ang="0">
                  <a:pos x="14" y="42"/>
                </a:cxn>
                <a:cxn ang="0">
                  <a:pos x="12" y="46"/>
                </a:cxn>
                <a:cxn ang="0">
                  <a:pos x="11" y="49"/>
                </a:cxn>
                <a:cxn ang="0">
                  <a:pos x="10" y="51"/>
                </a:cxn>
                <a:cxn ang="0">
                  <a:pos x="10" y="52"/>
                </a:cxn>
                <a:cxn ang="0">
                  <a:pos x="9" y="53"/>
                </a:cxn>
                <a:cxn ang="0">
                  <a:pos x="9" y="55"/>
                </a:cxn>
                <a:cxn ang="0">
                  <a:pos x="7" y="58"/>
                </a:cxn>
                <a:cxn ang="0">
                  <a:pos x="6" y="59"/>
                </a:cxn>
                <a:cxn ang="0">
                  <a:pos x="5" y="59"/>
                </a:cxn>
                <a:cxn ang="0">
                  <a:pos x="4" y="61"/>
                </a:cxn>
                <a:cxn ang="0">
                  <a:pos x="3" y="63"/>
                </a:cxn>
                <a:cxn ang="0">
                  <a:pos x="2" y="65"/>
                </a:cxn>
                <a:cxn ang="0">
                  <a:pos x="2" y="67"/>
                </a:cxn>
                <a:cxn ang="0">
                  <a:pos x="1" y="72"/>
                </a:cxn>
                <a:cxn ang="0">
                  <a:pos x="1" y="74"/>
                </a:cxn>
                <a:cxn ang="0">
                  <a:pos x="1" y="76"/>
                </a:cxn>
                <a:cxn ang="0">
                  <a:pos x="2" y="72"/>
                </a:cxn>
                <a:cxn ang="0">
                  <a:pos x="4" y="70"/>
                </a:cxn>
                <a:cxn ang="0">
                  <a:pos x="16" y="70"/>
                </a:cxn>
                <a:cxn ang="0">
                  <a:pos x="40" y="70"/>
                </a:cxn>
                <a:cxn ang="0">
                  <a:pos x="39" y="57"/>
                </a:cxn>
                <a:cxn ang="0">
                  <a:pos x="40" y="52"/>
                </a:cxn>
                <a:cxn ang="0">
                  <a:pos x="43" y="49"/>
                </a:cxn>
                <a:cxn ang="0">
                  <a:pos x="48" y="47"/>
                </a:cxn>
                <a:cxn ang="0">
                  <a:pos x="50" y="46"/>
                </a:cxn>
                <a:cxn ang="0">
                  <a:pos x="50" y="41"/>
                </a:cxn>
                <a:cxn ang="0">
                  <a:pos x="50" y="36"/>
                </a:cxn>
                <a:cxn ang="0">
                  <a:pos x="51" y="23"/>
                </a:cxn>
                <a:cxn ang="0">
                  <a:pos x="51" y="19"/>
                </a:cxn>
                <a:cxn ang="0">
                  <a:pos x="55" y="19"/>
                </a:cxn>
                <a:cxn ang="0">
                  <a:pos x="67" y="19"/>
                </a:cxn>
                <a:cxn ang="0">
                  <a:pos x="80" y="19"/>
                </a:cxn>
                <a:cxn ang="0">
                  <a:pos x="83" y="17"/>
                </a:cxn>
                <a:cxn ang="0">
                  <a:pos x="83" y="13"/>
                </a:cxn>
                <a:cxn ang="0">
                  <a:pos x="83" y="0"/>
                </a:cxn>
                <a:cxn ang="0">
                  <a:pos x="41" y="0"/>
                </a:cxn>
              </a:cxnLst>
              <a:rect l="0" t="0" r="r" b="b"/>
              <a:pathLst>
                <a:path w="83" h="76">
                  <a:moveTo>
                    <a:pt x="41" y="0"/>
                  </a:moveTo>
                  <a:cubicBezTo>
                    <a:pt x="41" y="1"/>
                    <a:pt x="41" y="2"/>
                    <a:pt x="40" y="2"/>
                  </a:cubicBezTo>
                  <a:cubicBezTo>
                    <a:pt x="40" y="3"/>
                    <a:pt x="40" y="3"/>
                    <a:pt x="40" y="4"/>
                  </a:cubicBezTo>
                  <a:cubicBezTo>
                    <a:pt x="39" y="4"/>
                    <a:pt x="39" y="5"/>
                    <a:pt x="39" y="5"/>
                  </a:cubicBezTo>
                  <a:cubicBezTo>
                    <a:pt x="38" y="6"/>
                    <a:pt x="38" y="6"/>
                    <a:pt x="38" y="7"/>
                  </a:cubicBezTo>
                  <a:cubicBezTo>
                    <a:pt x="37" y="9"/>
                    <a:pt x="37" y="11"/>
                    <a:pt x="34" y="12"/>
                  </a:cubicBezTo>
                  <a:cubicBezTo>
                    <a:pt x="34" y="13"/>
                    <a:pt x="33" y="13"/>
                    <a:pt x="33" y="13"/>
                  </a:cubicBezTo>
                  <a:cubicBezTo>
                    <a:pt x="32" y="14"/>
                    <a:pt x="32" y="14"/>
                    <a:pt x="31" y="14"/>
                  </a:cubicBezTo>
                  <a:cubicBezTo>
                    <a:pt x="30" y="14"/>
                    <a:pt x="30" y="15"/>
                    <a:pt x="29" y="16"/>
                  </a:cubicBezTo>
                  <a:cubicBezTo>
                    <a:pt x="28" y="16"/>
                    <a:pt x="28" y="17"/>
                    <a:pt x="28" y="18"/>
                  </a:cubicBezTo>
                  <a:cubicBezTo>
                    <a:pt x="28" y="19"/>
                    <a:pt x="27" y="20"/>
                    <a:pt x="26" y="21"/>
                  </a:cubicBezTo>
                  <a:cubicBezTo>
                    <a:pt x="26" y="22"/>
                    <a:pt x="25" y="23"/>
                    <a:pt x="25" y="25"/>
                  </a:cubicBezTo>
                  <a:cubicBezTo>
                    <a:pt x="24" y="26"/>
                    <a:pt x="24" y="27"/>
                    <a:pt x="24" y="28"/>
                  </a:cubicBezTo>
                  <a:cubicBezTo>
                    <a:pt x="24" y="30"/>
                    <a:pt x="24" y="31"/>
                    <a:pt x="23" y="33"/>
                  </a:cubicBezTo>
                  <a:cubicBezTo>
                    <a:pt x="23" y="33"/>
                    <a:pt x="22" y="33"/>
                    <a:pt x="22" y="34"/>
                  </a:cubicBezTo>
                  <a:cubicBezTo>
                    <a:pt x="22" y="34"/>
                    <a:pt x="22" y="34"/>
                    <a:pt x="22" y="35"/>
                  </a:cubicBezTo>
                  <a:cubicBezTo>
                    <a:pt x="21" y="35"/>
                    <a:pt x="21" y="35"/>
                    <a:pt x="20" y="35"/>
                  </a:cubicBezTo>
                  <a:cubicBezTo>
                    <a:pt x="20" y="36"/>
                    <a:pt x="19" y="36"/>
                    <a:pt x="19" y="37"/>
                  </a:cubicBezTo>
                  <a:cubicBezTo>
                    <a:pt x="18" y="38"/>
                    <a:pt x="17" y="39"/>
                    <a:pt x="16" y="40"/>
                  </a:cubicBezTo>
                  <a:cubicBezTo>
                    <a:pt x="16" y="41"/>
                    <a:pt x="14" y="41"/>
                    <a:pt x="14" y="42"/>
                  </a:cubicBezTo>
                  <a:cubicBezTo>
                    <a:pt x="13" y="42"/>
                    <a:pt x="12" y="44"/>
                    <a:pt x="12" y="44"/>
                  </a:cubicBezTo>
                  <a:cubicBezTo>
                    <a:pt x="13" y="44"/>
                    <a:pt x="13" y="43"/>
                    <a:pt x="13" y="43"/>
                  </a:cubicBezTo>
                  <a:cubicBezTo>
                    <a:pt x="13" y="42"/>
                    <a:pt x="14" y="42"/>
                    <a:pt x="14" y="42"/>
                  </a:cubicBezTo>
                  <a:cubicBezTo>
                    <a:pt x="15" y="43"/>
                    <a:pt x="13" y="44"/>
                    <a:pt x="12" y="46"/>
                  </a:cubicBezTo>
                  <a:cubicBezTo>
                    <a:pt x="12" y="47"/>
                    <a:pt x="11" y="48"/>
                    <a:pt x="11" y="49"/>
                  </a:cubicBezTo>
                  <a:cubicBezTo>
                    <a:pt x="11" y="49"/>
                    <a:pt x="10" y="50"/>
                    <a:pt x="10" y="51"/>
                  </a:cubicBezTo>
                  <a:cubicBezTo>
                    <a:pt x="11" y="50"/>
                    <a:pt x="10" y="52"/>
                    <a:pt x="10" y="52"/>
                  </a:cubicBezTo>
                  <a:cubicBezTo>
                    <a:pt x="10" y="53"/>
                    <a:pt x="9" y="53"/>
                    <a:pt x="9" y="53"/>
                  </a:cubicBezTo>
                  <a:cubicBezTo>
                    <a:pt x="9" y="54"/>
                    <a:pt x="9" y="54"/>
                    <a:pt x="9" y="55"/>
                  </a:cubicBezTo>
                  <a:cubicBezTo>
                    <a:pt x="8" y="56"/>
                    <a:pt x="8" y="57"/>
                    <a:pt x="7" y="58"/>
                  </a:cubicBezTo>
                  <a:cubicBezTo>
                    <a:pt x="7" y="59"/>
                    <a:pt x="7" y="59"/>
                    <a:pt x="6" y="59"/>
                  </a:cubicBezTo>
                  <a:cubicBezTo>
                    <a:pt x="6" y="59"/>
                    <a:pt x="5" y="59"/>
                    <a:pt x="5" y="59"/>
                  </a:cubicBezTo>
                  <a:cubicBezTo>
                    <a:pt x="4" y="60"/>
                    <a:pt x="4" y="61"/>
                    <a:pt x="4" y="61"/>
                  </a:cubicBezTo>
                  <a:cubicBezTo>
                    <a:pt x="3" y="62"/>
                    <a:pt x="3" y="63"/>
                    <a:pt x="3" y="63"/>
                  </a:cubicBezTo>
                  <a:cubicBezTo>
                    <a:pt x="2" y="64"/>
                    <a:pt x="2" y="65"/>
                    <a:pt x="2" y="65"/>
                  </a:cubicBezTo>
                  <a:cubicBezTo>
                    <a:pt x="2" y="66"/>
                    <a:pt x="2" y="66"/>
                    <a:pt x="2" y="67"/>
                  </a:cubicBezTo>
                  <a:cubicBezTo>
                    <a:pt x="2" y="69"/>
                    <a:pt x="1" y="70"/>
                    <a:pt x="1" y="72"/>
                  </a:cubicBezTo>
                  <a:cubicBezTo>
                    <a:pt x="1" y="73"/>
                    <a:pt x="1" y="74"/>
                    <a:pt x="1" y="74"/>
                  </a:cubicBezTo>
                  <a:cubicBezTo>
                    <a:pt x="0" y="75"/>
                    <a:pt x="1" y="75"/>
                    <a:pt x="1" y="76"/>
                  </a:cubicBezTo>
                  <a:cubicBezTo>
                    <a:pt x="1" y="74"/>
                    <a:pt x="1" y="73"/>
                    <a:pt x="2" y="72"/>
                  </a:cubicBezTo>
                  <a:cubicBezTo>
                    <a:pt x="2" y="70"/>
                    <a:pt x="2" y="70"/>
                    <a:pt x="4" y="70"/>
                  </a:cubicBezTo>
                  <a:cubicBezTo>
                    <a:pt x="8" y="70"/>
                    <a:pt x="12" y="70"/>
                    <a:pt x="16" y="70"/>
                  </a:cubicBezTo>
                  <a:cubicBezTo>
                    <a:pt x="24" y="70"/>
                    <a:pt x="32" y="70"/>
                    <a:pt x="40" y="70"/>
                  </a:cubicBezTo>
                  <a:cubicBezTo>
                    <a:pt x="40" y="66"/>
                    <a:pt x="40" y="61"/>
                    <a:pt x="39" y="57"/>
                  </a:cubicBezTo>
                  <a:cubicBezTo>
                    <a:pt x="39" y="55"/>
                    <a:pt x="39" y="54"/>
                    <a:pt x="40" y="52"/>
                  </a:cubicBezTo>
                  <a:cubicBezTo>
                    <a:pt x="41" y="51"/>
                    <a:pt x="42" y="50"/>
                    <a:pt x="43" y="49"/>
                  </a:cubicBezTo>
                  <a:cubicBezTo>
                    <a:pt x="45" y="48"/>
                    <a:pt x="46" y="48"/>
                    <a:pt x="48" y="47"/>
                  </a:cubicBezTo>
                  <a:cubicBezTo>
                    <a:pt x="49" y="47"/>
                    <a:pt x="50" y="47"/>
                    <a:pt x="50" y="46"/>
                  </a:cubicBezTo>
                  <a:cubicBezTo>
                    <a:pt x="50" y="45"/>
                    <a:pt x="50" y="43"/>
                    <a:pt x="50" y="41"/>
                  </a:cubicBezTo>
                  <a:cubicBezTo>
                    <a:pt x="50" y="40"/>
                    <a:pt x="50" y="38"/>
                    <a:pt x="50" y="36"/>
                  </a:cubicBezTo>
                  <a:cubicBezTo>
                    <a:pt x="51" y="31"/>
                    <a:pt x="51" y="27"/>
                    <a:pt x="51" y="23"/>
                  </a:cubicBezTo>
                  <a:cubicBezTo>
                    <a:pt x="51" y="22"/>
                    <a:pt x="51" y="20"/>
                    <a:pt x="51" y="19"/>
                  </a:cubicBezTo>
                  <a:cubicBezTo>
                    <a:pt x="51" y="18"/>
                    <a:pt x="54" y="19"/>
                    <a:pt x="55" y="19"/>
                  </a:cubicBezTo>
                  <a:cubicBezTo>
                    <a:pt x="59" y="19"/>
                    <a:pt x="63" y="19"/>
                    <a:pt x="67" y="19"/>
                  </a:cubicBezTo>
                  <a:cubicBezTo>
                    <a:pt x="71" y="19"/>
                    <a:pt x="76" y="18"/>
                    <a:pt x="80" y="19"/>
                  </a:cubicBezTo>
                  <a:cubicBezTo>
                    <a:pt x="81" y="19"/>
                    <a:pt x="83" y="19"/>
                    <a:pt x="83" y="17"/>
                  </a:cubicBezTo>
                  <a:cubicBezTo>
                    <a:pt x="83" y="16"/>
                    <a:pt x="83" y="14"/>
                    <a:pt x="83" y="13"/>
                  </a:cubicBezTo>
                  <a:cubicBezTo>
                    <a:pt x="83" y="8"/>
                    <a:pt x="83" y="4"/>
                    <a:pt x="83" y="0"/>
                  </a:cubicBezTo>
                  <a:cubicBezTo>
                    <a:pt x="69" y="0"/>
                    <a:pt x="55" y="0"/>
                    <a:pt x="41" y="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9" name="Wake Island (U.S.)">
              <a:extLst>
                <a:ext uri="{FF2B5EF4-FFF2-40B4-BE49-F238E27FC236}">
                  <a16:creationId xmlns:a16="http://schemas.microsoft.com/office/drawing/2014/main" id="{CB626FE1-7449-D4BA-2520-4FC9343C3A75}"/>
                </a:ext>
              </a:extLst>
            </p:cNvPr>
            <p:cNvSpPr>
              <a:spLocks/>
            </p:cNvSpPr>
            <p:nvPr/>
          </p:nvSpPr>
          <p:spPr bwMode="auto">
            <a:xfrm>
              <a:off x="11272114" y="3754868"/>
              <a:ext cx="950" cy="3800"/>
            </a:xfrm>
            <a:custGeom>
              <a:avLst/>
              <a:gdLst/>
              <a:ahLst/>
              <a:cxnLst>
                <a:cxn ang="0">
                  <a:pos x="0" y="0"/>
                </a:cxn>
                <a:cxn ang="0">
                  <a:pos x="0" y="0"/>
                </a:cxn>
                <a:cxn ang="0">
                  <a:pos x="0" y="0"/>
                </a:cxn>
                <a:cxn ang="0">
                  <a:pos x="0" y="0"/>
                </a:cxn>
              </a:cxnLst>
              <a:rect l="0" t="0" r="r" b="b"/>
              <a:pathLst>
                <a:path h="1">
                  <a:moveTo>
                    <a:pt x="0" y="0"/>
                  </a:moveTo>
                  <a:cubicBezTo>
                    <a:pt x="0" y="0"/>
                    <a:pt x="0" y="0"/>
                    <a:pt x="0" y="0"/>
                  </a:cubicBezTo>
                  <a:cubicBezTo>
                    <a:pt x="0" y="0"/>
                    <a:pt x="0" y="0"/>
                    <a:pt x="0" y="0"/>
                  </a:cubicBezTo>
                  <a:cubicBezTo>
                    <a:pt x="0" y="1"/>
                    <a:pt x="0" y="0"/>
                    <a:pt x="0" y="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901" b="0" i="0" u="none" strike="noStrike" kern="1200" cap="none" spc="0" normalizeH="0" baseline="0" noProof="0">
                <a:ln>
                  <a:noFill/>
                </a:ln>
                <a:solidFill>
                  <a:srgbClr val="000000"/>
                </a:solidFill>
                <a:effectLst/>
                <a:uLnTx/>
                <a:uFillTx/>
                <a:latin typeface="Segoe UI"/>
                <a:ea typeface="+mn-ea"/>
                <a:cs typeface="+mn-cs"/>
              </a:endParaRPr>
            </a:p>
          </p:txBody>
        </p:sp>
        <p:sp>
          <p:nvSpPr>
            <p:cNvPr id="10" name="Wallis and Futuna (FR)">
              <a:extLst>
                <a:ext uri="{FF2B5EF4-FFF2-40B4-BE49-F238E27FC236}">
                  <a16:creationId xmlns:a16="http://schemas.microsoft.com/office/drawing/2014/main" id="{1F316538-838D-4B63-34D9-9BF2996E95E6}"/>
                </a:ext>
              </a:extLst>
            </p:cNvPr>
            <p:cNvSpPr/>
            <p:nvPr/>
          </p:nvSpPr>
          <p:spPr>
            <a:xfrm>
              <a:off x="11494480" y="5189184"/>
              <a:ext cx="25714" cy="17264"/>
            </a:xfrm>
            <a:custGeom>
              <a:avLst/>
              <a:gdLst>
                <a:gd name="connsiteX0" fmla="*/ 4478 w 26534"/>
                <a:gd name="connsiteY0" fmla="*/ 14298 h 17815"/>
                <a:gd name="connsiteX1" fmla="*/ 3195 w 26534"/>
                <a:gd name="connsiteY1" fmla="*/ 17414 h 17815"/>
                <a:gd name="connsiteX2" fmla="*/ 445 w 26534"/>
                <a:gd name="connsiteY2" fmla="*/ 15031 h 17815"/>
                <a:gd name="connsiteX3" fmla="*/ 2278 w 26534"/>
                <a:gd name="connsiteY3" fmla="*/ 13748 h 17815"/>
                <a:gd name="connsiteX4" fmla="*/ 4478 w 26534"/>
                <a:gd name="connsiteY4" fmla="*/ 14298 h 17815"/>
                <a:gd name="connsiteX5" fmla="*/ 23175 w 26534"/>
                <a:gd name="connsiteY5" fmla="*/ 1283 h 17815"/>
                <a:gd name="connsiteX6" fmla="*/ 22442 w 26534"/>
                <a:gd name="connsiteY6" fmla="*/ 3850 h 17815"/>
                <a:gd name="connsiteX7" fmla="*/ 24092 w 26534"/>
                <a:gd name="connsiteY7" fmla="*/ 5866 h 17815"/>
                <a:gd name="connsiteX8" fmla="*/ 26291 w 26534"/>
                <a:gd name="connsiteY8" fmla="*/ 5316 h 17815"/>
                <a:gd name="connsiteX9" fmla="*/ 26475 w 26534"/>
                <a:gd name="connsiteY9" fmla="*/ 2383 h 17815"/>
                <a:gd name="connsiteX10" fmla="*/ 25191 w 26534"/>
                <a:gd name="connsiteY10" fmla="*/ 0 h 17815"/>
                <a:gd name="connsiteX11" fmla="*/ 23175 w 26534"/>
                <a:gd name="connsiteY11" fmla="*/ 1283 h 17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34" h="17815">
                  <a:moveTo>
                    <a:pt x="4478" y="14298"/>
                  </a:moveTo>
                  <a:cubicBezTo>
                    <a:pt x="5211" y="14848"/>
                    <a:pt x="4661" y="16131"/>
                    <a:pt x="3195" y="17414"/>
                  </a:cubicBezTo>
                  <a:cubicBezTo>
                    <a:pt x="1728" y="18514"/>
                    <a:pt x="1911" y="17231"/>
                    <a:pt x="445" y="15031"/>
                  </a:cubicBezTo>
                  <a:cubicBezTo>
                    <a:pt x="-1022" y="12832"/>
                    <a:pt x="1545" y="13565"/>
                    <a:pt x="2278" y="13748"/>
                  </a:cubicBezTo>
                  <a:cubicBezTo>
                    <a:pt x="2461" y="13748"/>
                    <a:pt x="3744" y="13932"/>
                    <a:pt x="4478" y="14298"/>
                  </a:cubicBezTo>
                  <a:close/>
                  <a:moveTo>
                    <a:pt x="23175" y="1283"/>
                  </a:moveTo>
                  <a:cubicBezTo>
                    <a:pt x="22258" y="2933"/>
                    <a:pt x="21525" y="3116"/>
                    <a:pt x="22442" y="3850"/>
                  </a:cubicBezTo>
                  <a:cubicBezTo>
                    <a:pt x="23358" y="4583"/>
                    <a:pt x="23358" y="5133"/>
                    <a:pt x="24092" y="5866"/>
                  </a:cubicBezTo>
                  <a:cubicBezTo>
                    <a:pt x="25008" y="6599"/>
                    <a:pt x="26291" y="7149"/>
                    <a:pt x="26291" y="5316"/>
                  </a:cubicBezTo>
                  <a:cubicBezTo>
                    <a:pt x="26291" y="3483"/>
                    <a:pt x="26291" y="3300"/>
                    <a:pt x="26475" y="2383"/>
                  </a:cubicBezTo>
                  <a:cubicBezTo>
                    <a:pt x="26658" y="1466"/>
                    <a:pt x="26475" y="183"/>
                    <a:pt x="25191" y="0"/>
                  </a:cubicBezTo>
                  <a:cubicBezTo>
                    <a:pt x="24092" y="0"/>
                    <a:pt x="22992" y="1283"/>
                    <a:pt x="23175" y="1283"/>
                  </a:cubicBezTo>
                  <a:close/>
                </a:path>
              </a:pathLst>
            </a:custGeom>
            <a:solidFill>
              <a:srgbClr val="E6E6E6"/>
            </a:solidFill>
            <a:ln w="1905" cap="flat">
              <a:noFill/>
              <a:prstDash val="solid"/>
              <a:miter/>
            </a:ln>
          </p:spPr>
          <p:txBody>
            <a:bodyPr rtlCol="0" anchor="ct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00000"/>
                </a:solidFill>
                <a:effectLst/>
                <a:uLnTx/>
                <a:uFillTx/>
                <a:latin typeface="Segoe UI"/>
                <a:ea typeface="+mn-ea"/>
                <a:cs typeface="+mn-cs"/>
              </a:endParaRPr>
            </a:p>
          </p:txBody>
        </p:sp>
        <p:sp>
          <p:nvSpPr>
            <p:cNvPr id="11" name="Vietnam">
              <a:extLst>
                <a:ext uri="{FF2B5EF4-FFF2-40B4-BE49-F238E27FC236}">
                  <a16:creationId xmlns:a16="http://schemas.microsoft.com/office/drawing/2014/main" id="{9FF34E12-77FB-2998-E3ED-5879CE5239B0}"/>
                </a:ext>
              </a:extLst>
            </p:cNvPr>
            <p:cNvSpPr>
              <a:spLocks noEditPoints="1"/>
            </p:cNvSpPr>
            <p:nvPr/>
          </p:nvSpPr>
          <p:spPr bwMode="auto">
            <a:xfrm>
              <a:off x="9141561" y="3600037"/>
              <a:ext cx="288760" cy="560423"/>
            </a:xfrm>
            <a:custGeom>
              <a:avLst/>
              <a:gdLst/>
              <a:ahLst/>
              <a:cxnLst>
                <a:cxn ang="0">
                  <a:pos x="56" y="26"/>
                </a:cxn>
                <a:cxn ang="0">
                  <a:pos x="45" y="140"/>
                </a:cxn>
                <a:cxn ang="0">
                  <a:pos x="42" y="141"/>
                </a:cxn>
                <a:cxn ang="0">
                  <a:pos x="41" y="145"/>
                </a:cxn>
                <a:cxn ang="0">
                  <a:pos x="43" y="161"/>
                </a:cxn>
                <a:cxn ang="0">
                  <a:pos x="54" y="155"/>
                </a:cxn>
                <a:cxn ang="0">
                  <a:pos x="56" y="23"/>
                </a:cxn>
                <a:cxn ang="0">
                  <a:pos x="47" y="142"/>
                </a:cxn>
                <a:cxn ang="0">
                  <a:pos x="84" y="118"/>
                </a:cxn>
                <a:cxn ang="0">
                  <a:pos x="81" y="121"/>
                </a:cxn>
                <a:cxn ang="0">
                  <a:pos x="82" y="125"/>
                </a:cxn>
                <a:cxn ang="0">
                  <a:pos x="78" y="134"/>
                </a:cxn>
                <a:cxn ang="0">
                  <a:pos x="66" y="142"/>
                </a:cxn>
                <a:cxn ang="0">
                  <a:pos x="62" y="142"/>
                </a:cxn>
                <a:cxn ang="0">
                  <a:pos x="58" y="144"/>
                </a:cxn>
                <a:cxn ang="0">
                  <a:pos x="58" y="147"/>
                </a:cxn>
                <a:cxn ang="0">
                  <a:pos x="49" y="143"/>
                </a:cxn>
                <a:cxn ang="0">
                  <a:pos x="53" y="138"/>
                </a:cxn>
                <a:cxn ang="0">
                  <a:pos x="55" y="129"/>
                </a:cxn>
                <a:cxn ang="0">
                  <a:pos x="64" y="122"/>
                </a:cxn>
                <a:cxn ang="0">
                  <a:pos x="63" y="103"/>
                </a:cxn>
                <a:cxn ang="0">
                  <a:pos x="64" y="90"/>
                </a:cxn>
                <a:cxn ang="0">
                  <a:pos x="60" y="82"/>
                </a:cxn>
                <a:cxn ang="0">
                  <a:pos x="52" y="75"/>
                </a:cxn>
                <a:cxn ang="0">
                  <a:pos x="40" y="60"/>
                </a:cxn>
                <a:cxn ang="0">
                  <a:pos x="32" y="51"/>
                </a:cxn>
                <a:cxn ang="0">
                  <a:pos x="23" y="41"/>
                </a:cxn>
                <a:cxn ang="0">
                  <a:pos x="30" y="35"/>
                </a:cxn>
                <a:cxn ang="0">
                  <a:pos x="23" y="27"/>
                </a:cxn>
                <a:cxn ang="0">
                  <a:pos x="14" y="28"/>
                </a:cxn>
                <a:cxn ang="0">
                  <a:pos x="9" y="22"/>
                </a:cxn>
                <a:cxn ang="0">
                  <a:pos x="3" y="14"/>
                </a:cxn>
                <a:cxn ang="0">
                  <a:pos x="6" y="8"/>
                </a:cxn>
                <a:cxn ang="0">
                  <a:pos x="14" y="7"/>
                </a:cxn>
                <a:cxn ang="0">
                  <a:pos x="25" y="5"/>
                </a:cxn>
                <a:cxn ang="0">
                  <a:pos x="33" y="4"/>
                </a:cxn>
                <a:cxn ang="0">
                  <a:pos x="44" y="8"/>
                </a:cxn>
                <a:cxn ang="0">
                  <a:pos x="47" y="16"/>
                </a:cxn>
                <a:cxn ang="0">
                  <a:pos x="57" y="20"/>
                </a:cxn>
                <a:cxn ang="0">
                  <a:pos x="55" y="21"/>
                </a:cxn>
                <a:cxn ang="0">
                  <a:pos x="52" y="24"/>
                </a:cxn>
                <a:cxn ang="0">
                  <a:pos x="49" y="26"/>
                </a:cxn>
                <a:cxn ang="0">
                  <a:pos x="46" y="26"/>
                </a:cxn>
                <a:cxn ang="0">
                  <a:pos x="45" y="30"/>
                </a:cxn>
                <a:cxn ang="0">
                  <a:pos x="44" y="35"/>
                </a:cxn>
                <a:cxn ang="0">
                  <a:pos x="40" y="41"/>
                </a:cxn>
                <a:cxn ang="0">
                  <a:pos x="39" y="49"/>
                </a:cxn>
                <a:cxn ang="0">
                  <a:pos x="48" y="59"/>
                </a:cxn>
                <a:cxn ang="0">
                  <a:pos x="50" y="64"/>
                </a:cxn>
                <a:cxn ang="0">
                  <a:pos x="61" y="75"/>
                </a:cxn>
                <a:cxn ang="0">
                  <a:pos x="66" y="79"/>
                </a:cxn>
                <a:cxn ang="0">
                  <a:pos x="70" y="84"/>
                </a:cxn>
                <a:cxn ang="0">
                  <a:pos x="76" y="91"/>
                </a:cxn>
                <a:cxn ang="0">
                  <a:pos x="80" y="101"/>
                </a:cxn>
                <a:cxn ang="0">
                  <a:pos x="82" y="109"/>
                </a:cxn>
                <a:cxn ang="0">
                  <a:pos x="83" y="117"/>
                </a:cxn>
                <a:cxn ang="0">
                  <a:pos x="34" y="145"/>
                </a:cxn>
                <a:cxn ang="0">
                  <a:pos x="81" y="141"/>
                </a:cxn>
                <a:cxn ang="0">
                  <a:pos x="54" y="27"/>
                </a:cxn>
                <a:cxn ang="0">
                  <a:pos x="57" y="146"/>
                </a:cxn>
                <a:cxn ang="0">
                  <a:pos x="61" y="142"/>
                </a:cxn>
                <a:cxn ang="0">
                  <a:pos x="49" y="29"/>
                </a:cxn>
                <a:cxn ang="0">
                  <a:pos x="54" y="26"/>
                </a:cxn>
              </a:cxnLst>
              <a:rect l="0" t="0" r="r" b="b"/>
              <a:pathLst>
                <a:path w="84" h="163">
                  <a:moveTo>
                    <a:pt x="54" y="24"/>
                  </a:moveTo>
                  <a:cubicBezTo>
                    <a:pt x="54" y="25"/>
                    <a:pt x="52" y="27"/>
                    <a:pt x="52" y="25"/>
                  </a:cubicBezTo>
                  <a:cubicBezTo>
                    <a:pt x="52" y="25"/>
                    <a:pt x="52" y="24"/>
                    <a:pt x="53" y="24"/>
                  </a:cubicBezTo>
                  <a:cubicBezTo>
                    <a:pt x="53" y="24"/>
                    <a:pt x="52" y="23"/>
                    <a:pt x="53" y="24"/>
                  </a:cubicBezTo>
                  <a:cubicBezTo>
                    <a:pt x="54" y="24"/>
                    <a:pt x="53" y="24"/>
                    <a:pt x="54" y="24"/>
                  </a:cubicBezTo>
                  <a:close/>
                  <a:moveTo>
                    <a:pt x="57" y="26"/>
                  </a:moveTo>
                  <a:cubicBezTo>
                    <a:pt x="57" y="26"/>
                    <a:pt x="56" y="26"/>
                    <a:pt x="56" y="27"/>
                  </a:cubicBezTo>
                  <a:cubicBezTo>
                    <a:pt x="57" y="27"/>
                    <a:pt x="57" y="26"/>
                    <a:pt x="57" y="26"/>
                  </a:cubicBezTo>
                  <a:close/>
                  <a:moveTo>
                    <a:pt x="56" y="27"/>
                  </a:moveTo>
                  <a:cubicBezTo>
                    <a:pt x="56" y="26"/>
                    <a:pt x="56" y="26"/>
                    <a:pt x="56" y="26"/>
                  </a:cubicBezTo>
                  <a:cubicBezTo>
                    <a:pt x="56" y="27"/>
                    <a:pt x="56" y="27"/>
                    <a:pt x="56" y="27"/>
                  </a:cubicBezTo>
                  <a:cubicBezTo>
                    <a:pt x="56" y="27"/>
                    <a:pt x="56" y="27"/>
                    <a:pt x="56" y="27"/>
                  </a:cubicBezTo>
                  <a:close/>
                  <a:moveTo>
                    <a:pt x="54" y="151"/>
                  </a:moveTo>
                  <a:cubicBezTo>
                    <a:pt x="54" y="150"/>
                    <a:pt x="53" y="149"/>
                    <a:pt x="53" y="149"/>
                  </a:cubicBezTo>
                  <a:cubicBezTo>
                    <a:pt x="51" y="147"/>
                    <a:pt x="50" y="146"/>
                    <a:pt x="48" y="144"/>
                  </a:cubicBezTo>
                  <a:cubicBezTo>
                    <a:pt x="48" y="144"/>
                    <a:pt x="47" y="143"/>
                    <a:pt x="46" y="142"/>
                  </a:cubicBezTo>
                  <a:cubicBezTo>
                    <a:pt x="46" y="141"/>
                    <a:pt x="45" y="141"/>
                    <a:pt x="45" y="141"/>
                  </a:cubicBezTo>
                  <a:cubicBezTo>
                    <a:pt x="45" y="140"/>
                    <a:pt x="44" y="140"/>
                    <a:pt x="44" y="139"/>
                  </a:cubicBezTo>
                  <a:cubicBezTo>
                    <a:pt x="44" y="139"/>
                    <a:pt x="44" y="139"/>
                    <a:pt x="44" y="139"/>
                  </a:cubicBezTo>
                  <a:cubicBezTo>
                    <a:pt x="44" y="139"/>
                    <a:pt x="45" y="140"/>
                    <a:pt x="45" y="140"/>
                  </a:cubicBezTo>
                  <a:cubicBezTo>
                    <a:pt x="45" y="140"/>
                    <a:pt x="46" y="141"/>
                    <a:pt x="46" y="141"/>
                  </a:cubicBezTo>
                  <a:cubicBezTo>
                    <a:pt x="47" y="141"/>
                    <a:pt x="46" y="139"/>
                    <a:pt x="46" y="139"/>
                  </a:cubicBezTo>
                  <a:cubicBezTo>
                    <a:pt x="45" y="139"/>
                    <a:pt x="45" y="139"/>
                    <a:pt x="45" y="138"/>
                  </a:cubicBezTo>
                  <a:cubicBezTo>
                    <a:pt x="44" y="137"/>
                    <a:pt x="44" y="137"/>
                    <a:pt x="44" y="137"/>
                  </a:cubicBezTo>
                  <a:cubicBezTo>
                    <a:pt x="44" y="137"/>
                    <a:pt x="44" y="137"/>
                    <a:pt x="44" y="137"/>
                  </a:cubicBezTo>
                  <a:cubicBezTo>
                    <a:pt x="44" y="137"/>
                    <a:pt x="44" y="137"/>
                    <a:pt x="44" y="137"/>
                  </a:cubicBezTo>
                  <a:cubicBezTo>
                    <a:pt x="44" y="137"/>
                    <a:pt x="44" y="137"/>
                    <a:pt x="44" y="137"/>
                  </a:cubicBezTo>
                  <a:cubicBezTo>
                    <a:pt x="42" y="138"/>
                    <a:pt x="44" y="139"/>
                    <a:pt x="44" y="140"/>
                  </a:cubicBezTo>
                  <a:cubicBezTo>
                    <a:pt x="43" y="140"/>
                    <a:pt x="43" y="140"/>
                    <a:pt x="43" y="140"/>
                  </a:cubicBezTo>
                  <a:cubicBezTo>
                    <a:pt x="42" y="141"/>
                    <a:pt x="42" y="141"/>
                    <a:pt x="42" y="141"/>
                  </a:cubicBezTo>
                  <a:cubicBezTo>
                    <a:pt x="41" y="142"/>
                    <a:pt x="41" y="142"/>
                    <a:pt x="40" y="142"/>
                  </a:cubicBezTo>
                  <a:cubicBezTo>
                    <a:pt x="40" y="141"/>
                    <a:pt x="40" y="141"/>
                    <a:pt x="39" y="142"/>
                  </a:cubicBezTo>
                  <a:cubicBezTo>
                    <a:pt x="39" y="142"/>
                    <a:pt x="39" y="142"/>
                    <a:pt x="39" y="142"/>
                  </a:cubicBezTo>
                  <a:cubicBezTo>
                    <a:pt x="38" y="143"/>
                    <a:pt x="38" y="143"/>
                    <a:pt x="38" y="143"/>
                  </a:cubicBezTo>
                  <a:cubicBezTo>
                    <a:pt x="38" y="144"/>
                    <a:pt x="38" y="143"/>
                    <a:pt x="38" y="143"/>
                  </a:cubicBezTo>
                  <a:cubicBezTo>
                    <a:pt x="39" y="143"/>
                    <a:pt x="38" y="143"/>
                    <a:pt x="38" y="143"/>
                  </a:cubicBezTo>
                  <a:cubicBezTo>
                    <a:pt x="39" y="144"/>
                    <a:pt x="39" y="144"/>
                    <a:pt x="39" y="144"/>
                  </a:cubicBezTo>
                  <a:cubicBezTo>
                    <a:pt x="39" y="144"/>
                    <a:pt x="39" y="144"/>
                    <a:pt x="39" y="144"/>
                  </a:cubicBezTo>
                  <a:cubicBezTo>
                    <a:pt x="39" y="145"/>
                    <a:pt x="39" y="145"/>
                    <a:pt x="39" y="145"/>
                  </a:cubicBezTo>
                  <a:cubicBezTo>
                    <a:pt x="40" y="146"/>
                    <a:pt x="40" y="145"/>
                    <a:pt x="41" y="145"/>
                  </a:cubicBezTo>
                  <a:cubicBezTo>
                    <a:pt x="41" y="145"/>
                    <a:pt x="42" y="145"/>
                    <a:pt x="42" y="146"/>
                  </a:cubicBezTo>
                  <a:cubicBezTo>
                    <a:pt x="42" y="146"/>
                    <a:pt x="42" y="146"/>
                    <a:pt x="43" y="146"/>
                  </a:cubicBezTo>
                  <a:cubicBezTo>
                    <a:pt x="44" y="146"/>
                    <a:pt x="45" y="148"/>
                    <a:pt x="45" y="149"/>
                  </a:cubicBezTo>
                  <a:cubicBezTo>
                    <a:pt x="44" y="149"/>
                    <a:pt x="44" y="148"/>
                    <a:pt x="44" y="148"/>
                  </a:cubicBezTo>
                  <a:cubicBezTo>
                    <a:pt x="43" y="149"/>
                    <a:pt x="43" y="149"/>
                    <a:pt x="43" y="150"/>
                  </a:cubicBezTo>
                  <a:cubicBezTo>
                    <a:pt x="42" y="151"/>
                    <a:pt x="42" y="153"/>
                    <a:pt x="42" y="155"/>
                  </a:cubicBezTo>
                  <a:cubicBezTo>
                    <a:pt x="42" y="156"/>
                    <a:pt x="42" y="158"/>
                    <a:pt x="42" y="159"/>
                  </a:cubicBezTo>
                  <a:cubicBezTo>
                    <a:pt x="42" y="160"/>
                    <a:pt x="42" y="160"/>
                    <a:pt x="42" y="161"/>
                  </a:cubicBezTo>
                  <a:cubicBezTo>
                    <a:pt x="43" y="161"/>
                    <a:pt x="43" y="161"/>
                    <a:pt x="44" y="160"/>
                  </a:cubicBezTo>
                  <a:cubicBezTo>
                    <a:pt x="44" y="161"/>
                    <a:pt x="44" y="161"/>
                    <a:pt x="43" y="161"/>
                  </a:cubicBezTo>
                  <a:cubicBezTo>
                    <a:pt x="43" y="161"/>
                    <a:pt x="43" y="161"/>
                    <a:pt x="43" y="162"/>
                  </a:cubicBezTo>
                  <a:cubicBezTo>
                    <a:pt x="43" y="162"/>
                    <a:pt x="44" y="162"/>
                    <a:pt x="44" y="162"/>
                  </a:cubicBezTo>
                  <a:cubicBezTo>
                    <a:pt x="44" y="162"/>
                    <a:pt x="43" y="162"/>
                    <a:pt x="43" y="162"/>
                  </a:cubicBezTo>
                  <a:cubicBezTo>
                    <a:pt x="43" y="162"/>
                    <a:pt x="42" y="163"/>
                    <a:pt x="42" y="163"/>
                  </a:cubicBezTo>
                  <a:cubicBezTo>
                    <a:pt x="43" y="163"/>
                    <a:pt x="44" y="163"/>
                    <a:pt x="45" y="163"/>
                  </a:cubicBezTo>
                  <a:cubicBezTo>
                    <a:pt x="46" y="163"/>
                    <a:pt x="46" y="162"/>
                    <a:pt x="46" y="161"/>
                  </a:cubicBezTo>
                  <a:cubicBezTo>
                    <a:pt x="47" y="161"/>
                    <a:pt x="48" y="161"/>
                    <a:pt x="48" y="160"/>
                  </a:cubicBezTo>
                  <a:cubicBezTo>
                    <a:pt x="48" y="159"/>
                    <a:pt x="48" y="158"/>
                    <a:pt x="49" y="158"/>
                  </a:cubicBezTo>
                  <a:cubicBezTo>
                    <a:pt x="49" y="157"/>
                    <a:pt x="50" y="157"/>
                    <a:pt x="50" y="156"/>
                  </a:cubicBezTo>
                  <a:cubicBezTo>
                    <a:pt x="52" y="156"/>
                    <a:pt x="53" y="155"/>
                    <a:pt x="54" y="155"/>
                  </a:cubicBezTo>
                  <a:cubicBezTo>
                    <a:pt x="54" y="155"/>
                    <a:pt x="55" y="155"/>
                    <a:pt x="55" y="154"/>
                  </a:cubicBezTo>
                  <a:cubicBezTo>
                    <a:pt x="56" y="154"/>
                    <a:pt x="55" y="154"/>
                    <a:pt x="55" y="154"/>
                  </a:cubicBezTo>
                  <a:cubicBezTo>
                    <a:pt x="55" y="154"/>
                    <a:pt x="56" y="153"/>
                    <a:pt x="56" y="153"/>
                  </a:cubicBezTo>
                  <a:cubicBezTo>
                    <a:pt x="56" y="152"/>
                    <a:pt x="55" y="152"/>
                    <a:pt x="54" y="151"/>
                  </a:cubicBezTo>
                  <a:close/>
                  <a:moveTo>
                    <a:pt x="56" y="22"/>
                  </a:moveTo>
                  <a:cubicBezTo>
                    <a:pt x="56" y="22"/>
                    <a:pt x="56" y="22"/>
                    <a:pt x="57" y="22"/>
                  </a:cubicBezTo>
                  <a:cubicBezTo>
                    <a:pt x="57" y="22"/>
                    <a:pt x="56" y="22"/>
                    <a:pt x="56" y="23"/>
                  </a:cubicBezTo>
                  <a:cubicBezTo>
                    <a:pt x="56" y="23"/>
                    <a:pt x="58" y="22"/>
                    <a:pt x="58" y="22"/>
                  </a:cubicBezTo>
                  <a:cubicBezTo>
                    <a:pt x="57" y="22"/>
                    <a:pt x="56" y="22"/>
                    <a:pt x="56" y="22"/>
                  </a:cubicBezTo>
                  <a:close/>
                  <a:moveTo>
                    <a:pt x="56" y="23"/>
                  </a:moveTo>
                  <a:cubicBezTo>
                    <a:pt x="56" y="23"/>
                    <a:pt x="55" y="23"/>
                    <a:pt x="55" y="23"/>
                  </a:cubicBezTo>
                  <a:cubicBezTo>
                    <a:pt x="55" y="23"/>
                    <a:pt x="56" y="23"/>
                    <a:pt x="56" y="23"/>
                  </a:cubicBezTo>
                  <a:close/>
                  <a:moveTo>
                    <a:pt x="58" y="149"/>
                  </a:moveTo>
                  <a:cubicBezTo>
                    <a:pt x="57" y="148"/>
                    <a:pt x="56" y="147"/>
                    <a:pt x="56" y="147"/>
                  </a:cubicBezTo>
                  <a:cubicBezTo>
                    <a:pt x="55" y="146"/>
                    <a:pt x="55" y="145"/>
                    <a:pt x="54" y="145"/>
                  </a:cubicBezTo>
                  <a:cubicBezTo>
                    <a:pt x="53" y="145"/>
                    <a:pt x="52" y="145"/>
                    <a:pt x="51" y="144"/>
                  </a:cubicBezTo>
                  <a:cubicBezTo>
                    <a:pt x="51" y="144"/>
                    <a:pt x="50" y="143"/>
                    <a:pt x="49" y="143"/>
                  </a:cubicBezTo>
                  <a:cubicBezTo>
                    <a:pt x="49" y="143"/>
                    <a:pt x="48" y="142"/>
                    <a:pt x="48" y="142"/>
                  </a:cubicBezTo>
                  <a:cubicBezTo>
                    <a:pt x="48" y="142"/>
                    <a:pt x="47" y="141"/>
                    <a:pt x="46" y="141"/>
                  </a:cubicBezTo>
                  <a:cubicBezTo>
                    <a:pt x="46" y="142"/>
                    <a:pt x="47" y="142"/>
                    <a:pt x="47" y="142"/>
                  </a:cubicBezTo>
                  <a:cubicBezTo>
                    <a:pt x="48" y="143"/>
                    <a:pt x="48" y="143"/>
                    <a:pt x="48" y="144"/>
                  </a:cubicBezTo>
                  <a:cubicBezTo>
                    <a:pt x="48" y="144"/>
                    <a:pt x="49" y="145"/>
                    <a:pt x="50" y="146"/>
                  </a:cubicBezTo>
                  <a:cubicBezTo>
                    <a:pt x="50" y="146"/>
                    <a:pt x="51" y="147"/>
                    <a:pt x="52" y="147"/>
                  </a:cubicBezTo>
                  <a:cubicBezTo>
                    <a:pt x="52" y="148"/>
                    <a:pt x="53" y="148"/>
                    <a:pt x="53" y="149"/>
                  </a:cubicBezTo>
                  <a:cubicBezTo>
                    <a:pt x="54" y="150"/>
                    <a:pt x="54" y="150"/>
                    <a:pt x="55" y="151"/>
                  </a:cubicBezTo>
                  <a:cubicBezTo>
                    <a:pt x="55" y="151"/>
                    <a:pt x="56" y="152"/>
                    <a:pt x="57" y="152"/>
                  </a:cubicBezTo>
                  <a:cubicBezTo>
                    <a:pt x="57" y="152"/>
                    <a:pt x="58" y="153"/>
                    <a:pt x="59" y="152"/>
                  </a:cubicBezTo>
                  <a:cubicBezTo>
                    <a:pt x="59" y="151"/>
                    <a:pt x="59" y="150"/>
                    <a:pt x="59" y="150"/>
                  </a:cubicBezTo>
                  <a:cubicBezTo>
                    <a:pt x="58" y="150"/>
                    <a:pt x="58" y="149"/>
                    <a:pt x="58" y="149"/>
                  </a:cubicBezTo>
                  <a:close/>
                  <a:moveTo>
                    <a:pt x="84" y="118"/>
                  </a:moveTo>
                  <a:cubicBezTo>
                    <a:pt x="84" y="118"/>
                    <a:pt x="84" y="119"/>
                    <a:pt x="84" y="119"/>
                  </a:cubicBezTo>
                  <a:cubicBezTo>
                    <a:pt x="84" y="119"/>
                    <a:pt x="84" y="118"/>
                    <a:pt x="84" y="118"/>
                  </a:cubicBezTo>
                  <a:cubicBezTo>
                    <a:pt x="83" y="118"/>
                    <a:pt x="83" y="118"/>
                    <a:pt x="83" y="118"/>
                  </a:cubicBezTo>
                  <a:cubicBezTo>
                    <a:pt x="83" y="118"/>
                    <a:pt x="83" y="117"/>
                    <a:pt x="83" y="117"/>
                  </a:cubicBezTo>
                  <a:cubicBezTo>
                    <a:pt x="83" y="117"/>
                    <a:pt x="81" y="118"/>
                    <a:pt x="82" y="119"/>
                  </a:cubicBezTo>
                  <a:cubicBezTo>
                    <a:pt x="82" y="119"/>
                    <a:pt x="82" y="119"/>
                    <a:pt x="82" y="119"/>
                  </a:cubicBezTo>
                  <a:cubicBezTo>
                    <a:pt x="82" y="119"/>
                    <a:pt x="83" y="121"/>
                    <a:pt x="83" y="121"/>
                  </a:cubicBezTo>
                  <a:cubicBezTo>
                    <a:pt x="83" y="122"/>
                    <a:pt x="82" y="120"/>
                    <a:pt x="82" y="120"/>
                  </a:cubicBezTo>
                  <a:cubicBezTo>
                    <a:pt x="81" y="120"/>
                    <a:pt x="81" y="121"/>
                    <a:pt x="82" y="121"/>
                  </a:cubicBezTo>
                  <a:cubicBezTo>
                    <a:pt x="81" y="121"/>
                    <a:pt x="81" y="121"/>
                    <a:pt x="81" y="121"/>
                  </a:cubicBezTo>
                  <a:cubicBezTo>
                    <a:pt x="81" y="121"/>
                    <a:pt x="83" y="123"/>
                    <a:pt x="82" y="122"/>
                  </a:cubicBezTo>
                  <a:cubicBezTo>
                    <a:pt x="82" y="123"/>
                    <a:pt x="82" y="123"/>
                    <a:pt x="82" y="123"/>
                  </a:cubicBezTo>
                  <a:cubicBezTo>
                    <a:pt x="82" y="123"/>
                    <a:pt x="82" y="123"/>
                    <a:pt x="82" y="123"/>
                  </a:cubicBezTo>
                  <a:cubicBezTo>
                    <a:pt x="82" y="123"/>
                    <a:pt x="82" y="124"/>
                    <a:pt x="82" y="125"/>
                  </a:cubicBezTo>
                  <a:cubicBezTo>
                    <a:pt x="82" y="125"/>
                    <a:pt x="83" y="125"/>
                    <a:pt x="83" y="126"/>
                  </a:cubicBezTo>
                  <a:cubicBezTo>
                    <a:pt x="83" y="126"/>
                    <a:pt x="83" y="126"/>
                    <a:pt x="83" y="126"/>
                  </a:cubicBezTo>
                  <a:cubicBezTo>
                    <a:pt x="83" y="127"/>
                    <a:pt x="83" y="127"/>
                    <a:pt x="83" y="127"/>
                  </a:cubicBezTo>
                  <a:cubicBezTo>
                    <a:pt x="83" y="127"/>
                    <a:pt x="83" y="126"/>
                    <a:pt x="82" y="126"/>
                  </a:cubicBezTo>
                  <a:cubicBezTo>
                    <a:pt x="82" y="126"/>
                    <a:pt x="82" y="124"/>
                    <a:pt x="82" y="124"/>
                  </a:cubicBezTo>
                  <a:cubicBezTo>
                    <a:pt x="82" y="124"/>
                    <a:pt x="82" y="125"/>
                    <a:pt x="82" y="125"/>
                  </a:cubicBezTo>
                  <a:cubicBezTo>
                    <a:pt x="82" y="126"/>
                    <a:pt x="82" y="126"/>
                    <a:pt x="82" y="127"/>
                  </a:cubicBezTo>
                  <a:cubicBezTo>
                    <a:pt x="82" y="128"/>
                    <a:pt x="82" y="127"/>
                    <a:pt x="82" y="127"/>
                  </a:cubicBezTo>
                  <a:cubicBezTo>
                    <a:pt x="82" y="127"/>
                    <a:pt x="83" y="128"/>
                    <a:pt x="83" y="128"/>
                  </a:cubicBezTo>
                  <a:cubicBezTo>
                    <a:pt x="83" y="128"/>
                    <a:pt x="83" y="128"/>
                    <a:pt x="83" y="129"/>
                  </a:cubicBezTo>
                  <a:cubicBezTo>
                    <a:pt x="82" y="129"/>
                    <a:pt x="82" y="130"/>
                    <a:pt x="82" y="130"/>
                  </a:cubicBezTo>
                  <a:cubicBezTo>
                    <a:pt x="82" y="130"/>
                    <a:pt x="81" y="129"/>
                    <a:pt x="81" y="129"/>
                  </a:cubicBezTo>
                  <a:cubicBezTo>
                    <a:pt x="81" y="130"/>
                    <a:pt x="82" y="130"/>
                    <a:pt x="81" y="130"/>
                  </a:cubicBezTo>
                  <a:cubicBezTo>
                    <a:pt x="81" y="131"/>
                    <a:pt x="81" y="132"/>
                    <a:pt x="81" y="132"/>
                  </a:cubicBezTo>
                  <a:cubicBezTo>
                    <a:pt x="81" y="134"/>
                    <a:pt x="79" y="132"/>
                    <a:pt x="79" y="134"/>
                  </a:cubicBezTo>
                  <a:cubicBezTo>
                    <a:pt x="79" y="134"/>
                    <a:pt x="79" y="134"/>
                    <a:pt x="78" y="134"/>
                  </a:cubicBezTo>
                  <a:cubicBezTo>
                    <a:pt x="77" y="134"/>
                    <a:pt x="77" y="135"/>
                    <a:pt x="76" y="135"/>
                  </a:cubicBezTo>
                  <a:cubicBezTo>
                    <a:pt x="76" y="136"/>
                    <a:pt x="76" y="136"/>
                    <a:pt x="76" y="136"/>
                  </a:cubicBezTo>
                  <a:cubicBezTo>
                    <a:pt x="76" y="136"/>
                    <a:pt x="76" y="136"/>
                    <a:pt x="76" y="136"/>
                  </a:cubicBezTo>
                  <a:cubicBezTo>
                    <a:pt x="75" y="136"/>
                    <a:pt x="75" y="137"/>
                    <a:pt x="75" y="137"/>
                  </a:cubicBezTo>
                  <a:cubicBezTo>
                    <a:pt x="74" y="137"/>
                    <a:pt x="74" y="137"/>
                    <a:pt x="73" y="137"/>
                  </a:cubicBezTo>
                  <a:cubicBezTo>
                    <a:pt x="72" y="137"/>
                    <a:pt x="72" y="138"/>
                    <a:pt x="72" y="139"/>
                  </a:cubicBezTo>
                  <a:cubicBezTo>
                    <a:pt x="72" y="139"/>
                    <a:pt x="72" y="140"/>
                    <a:pt x="71" y="139"/>
                  </a:cubicBezTo>
                  <a:cubicBezTo>
                    <a:pt x="70" y="139"/>
                    <a:pt x="70" y="140"/>
                    <a:pt x="69" y="141"/>
                  </a:cubicBezTo>
                  <a:cubicBezTo>
                    <a:pt x="68" y="141"/>
                    <a:pt x="68" y="142"/>
                    <a:pt x="67" y="142"/>
                  </a:cubicBezTo>
                  <a:cubicBezTo>
                    <a:pt x="67" y="142"/>
                    <a:pt x="66" y="142"/>
                    <a:pt x="66" y="142"/>
                  </a:cubicBezTo>
                  <a:cubicBezTo>
                    <a:pt x="66" y="143"/>
                    <a:pt x="66" y="143"/>
                    <a:pt x="65" y="143"/>
                  </a:cubicBezTo>
                  <a:cubicBezTo>
                    <a:pt x="65" y="143"/>
                    <a:pt x="64" y="143"/>
                    <a:pt x="64" y="143"/>
                  </a:cubicBezTo>
                  <a:cubicBezTo>
                    <a:pt x="64" y="143"/>
                    <a:pt x="64" y="144"/>
                    <a:pt x="63" y="144"/>
                  </a:cubicBezTo>
                  <a:cubicBezTo>
                    <a:pt x="63" y="143"/>
                    <a:pt x="64" y="143"/>
                    <a:pt x="64" y="143"/>
                  </a:cubicBezTo>
                  <a:cubicBezTo>
                    <a:pt x="63" y="143"/>
                    <a:pt x="63" y="142"/>
                    <a:pt x="63" y="142"/>
                  </a:cubicBezTo>
                  <a:cubicBezTo>
                    <a:pt x="63" y="142"/>
                    <a:pt x="63" y="140"/>
                    <a:pt x="62" y="140"/>
                  </a:cubicBezTo>
                  <a:cubicBezTo>
                    <a:pt x="63" y="140"/>
                    <a:pt x="63" y="141"/>
                    <a:pt x="63" y="142"/>
                  </a:cubicBezTo>
                  <a:cubicBezTo>
                    <a:pt x="63" y="142"/>
                    <a:pt x="62" y="141"/>
                    <a:pt x="62" y="141"/>
                  </a:cubicBezTo>
                  <a:cubicBezTo>
                    <a:pt x="62" y="141"/>
                    <a:pt x="63" y="142"/>
                    <a:pt x="63" y="142"/>
                  </a:cubicBezTo>
                  <a:cubicBezTo>
                    <a:pt x="63" y="142"/>
                    <a:pt x="62" y="142"/>
                    <a:pt x="62" y="142"/>
                  </a:cubicBezTo>
                  <a:cubicBezTo>
                    <a:pt x="62" y="142"/>
                    <a:pt x="62" y="141"/>
                    <a:pt x="61" y="140"/>
                  </a:cubicBezTo>
                  <a:cubicBezTo>
                    <a:pt x="61" y="140"/>
                    <a:pt x="59" y="139"/>
                    <a:pt x="60" y="141"/>
                  </a:cubicBezTo>
                  <a:cubicBezTo>
                    <a:pt x="60" y="141"/>
                    <a:pt x="60" y="142"/>
                    <a:pt x="60" y="142"/>
                  </a:cubicBezTo>
                  <a:cubicBezTo>
                    <a:pt x="59" y="143"/>
                    <a:pt x="59" y="142"/>
                    <a:pt x="59" y="142"/>
                  </a:cubicBezTo>
                  <a:cubicBezTo>
                    <a:pt x="59" y="143"/>
                    <a:pt x="58" y="142"/>
                    <a:pt x="58" y="142"/>
                  </a:cubicBezTo>
                  <a:cubicBezTo>
                    <a:pt x="58" y="142"/>
                    <a:pt x="59" y="143"/>
                    <a:pt x="59" y="142"/>
                  </a:cubicBezTo>
                  <a:cubicBezTo>
                    <a:pt x="59" y="143"/>
                    <a:pt x="60" y="143"/>
                    <a:pt x="60" y="143"/>
                  </a:cubicBezTo>
                  <a:cubicBezTo>
                    <a:pt x="60" y="142"/>
                    <a:pt x="60" y="143"/>
                    <a:pt x="60" y="143"/>
                  </a:cubicBezTo>
                  <a:cubicBezTo>
                    <a:pt x="61" y="144"/>
                    <a:pt x="61" y="145"/>
                    <a:pt x="60" y="144"/>
                  </a:cubicBezTo>
                  <a:cubicBezTo>
                    <a:pt x="59" y="144"/>
                    <a:pt x="59" y="144"/>
                    <a:pt x="58" y="144"/>
                  </a:cubicBezTo>
                  <a:cubicBezTo>
                    <a:pt x="58" y="144"/>
                    <a:pt x="57" y="144"/>
                    <a:pt x="57" y="144"/>
                  </a:cubicBezTo>
                  <a:cubicBezTo>
                    <a:pt x="56" y="144"/>
                    <a:pt x="55" y="144"/>
                    <a:pt x="55" y="144"/>
                  </a:cubicBezTo>
                  <a:cubicBezTo>
                    <a:pt x="54" y="144"/>
                    <a:pt x="54" y="144"/>
                    <a:pt x="53" y="144"/>
                  </a:cubicBezTo>
                  <a:cubicBezTo>
                    <a:pt x="53" y="144"/>
                    <a:pt x="53" y="144"/>
                    <a:pt x="53" y="144"/>
                  </a:cubicBezTo>
                  <a:cubicBezTo>
                    <a:pt x="53" y="144"/>
                    <a:pt x="53" y="144"/>
                    <a:pt x="53" y="144"/>
                  </a:cubicBezTo>
                  <a:cubicBezTo>
                    <a:pt x="54" y="145"/>
                    <a:pt x="54" y="144"/>
                    <a:pt x="54" y="144"/>
                  </a:cubicBezTo>
                  <a:cubicBezTo>
                    <a:pt x="55" y="145"/>
                    <a:pt x="55" y="145"/>
                    <a:pt x="55" y="145"/>
                  </a:cubicBezTo>
                  <a:cubicBezTo>
                    <a:pt x="55" y="145"/>
                    <a:pt x="55" y="145"/>
                    <a:pt x="56" y="145"/>
                  </a:cubicBezTo>
                  <a:cubicBezTo>
                    <a:pt x="56" y="145"/>
                    <a:pt x="56" y="145"/>
                    <a:pt x="57" y="146"/>
                  </a:cubicBezTo>
                  <a:cubicBezTo>
                    <a:pt x="57" y="146"/>
                    <a:pt x="57" y="147"/>
                    <a:pt x="58" y="147"/>
                  </a:cubicBezTo>
                  <a:cubicBezTo>
                    <a:pt x="58" y="147"/>
                    <a:pt x="59" y="148"/>
                    <a:pt x="59" y="148"/>
                  </a:cubicBezTo>
                  <a:cubicBezTo>
                    <a:pt x="60" y="148"/>
                    <a:pt x="60" y="149"/>
                    <a:pt x="60" y="149"/>
                  </a:cubicBezTo>
                  <a:cubicBezTo>
                    <a:pt x="60" y="149"/>
                    <a:pt x="60" y="149"/>
                    <a:pt x="60" y="149"/>
                  </a:cubicBezTo>
                  <a:cubicBezTo>
                    <a:pt x="59" y="150"/>
                    <a:pt x="58" y="148"/>
                    <a:pt x="57" y="148"/>
                  </a:cubicBezTo>
                  <a:cubicBezTo>
                    <a:pt x="56" y="147"/>
                    <a:pt x="55" y="145"/>
                    <a:pt x="53" y="145"/>
                  </a:cubicBezTo>
                  <a:cubicBezTo>
                    <a:pt x="53" y="145"/>
                    <a:pt x="53" y="144"/>
                    <a:pt x="53" y="144"/>
                  </a:cubicBezTo>
                  <a:cubicBezTo>
                    <a:pt x="53" y="144"/>
                    <a:pt x="52" y="144"/>
                    <a:pt x="52" y="144"/>
                  </a:cubicBezTo>
                  <a:cubicBezTo>
                    <a:pt x="52" y="144"/>
                    <a:pt x="52" y="144"/>
                    <a:pt x="52" y="144"/>
                  </a:cubicBezTo>
                  <a:cubicBezTo>
                    <a:pt x="52" y="144"/>
                    <a:pt x="51" y="144"/>
                    <a:pt x="51" y="144"/>
                  </a:cubicBezTo>
                  <a:cubicBezTo>
                    <a:pt x="50" y="143"/>
                    <a:pt x="50" y="143"/>
                    <a:pt x="49" y="143"/>
                  </a:cubicBezTo>
                  <a:cubicBezTo>
                    <a:pt x="49" y="142"/>
                    <a:pt x="49" y="142"/>
                    <a:pt x="48" y="142"/>
                  </a:cubicBezTo>
                  <a:cubicBezTo>
                    <a:pt x="47" y="141"/>
                    <a:pt x="47" y="140"/>
                    <a:pt x="46" y="139"/>
                  </a:cubicBezTo>
                  <a:cubicBezTo>
                    <a:pt x="46" y="138"/>
                    <a:pt x="45" y="139"/>
                    <a:pt x="45" y="137"/>
                  </a:cubicBezTo>
                  <a:cubicBezTo>
                    <a:pt x="45" y="137"/>
                    <a:pt x="46" y="138"/>
                    <a:pt x="46" y="138"/>
                  </a:cubicBezTo>
                  <a:cubicBezTo>
                    <a:pt x="46" y="138"/>
                    <a:pt x="47" y="137"/>
                    <a:pt x="47" y="137"/>
                  </a:cubicBezTo>
                  <a:cubicBezTo>
                    <a:pt x="47" y="137"/>
                    <a:pt x="47" y="137"/>
                    <a:pt x="48" y="137"/>
                  </a:cubicBezTo>
                  <a:cubicBezTo>
                    <a:pt x="49" y="137"/>
                    <a:pt x="50" y="136"/>
                    <a:pt x="50" y="136"/>
                  </a:cubicBezTo>
                  <a:cubicBezTo>
                    <a:pt x="51" y="136"/>
                    <a:pt x="51" y="138"/>
                    <a:pt x="51" y="138"/>
                  </a:cubicBezTo>
                  <a:cubicBezTo>
                    <a:pt x="52" y="138"/>
                    <a:pt x="52" y="138"/>
                    <a:pt x="52" y="138"/>
                  </a:cubicBezTo>
                  <a:cubicBezTo>
                    <a:pt x="53" y="138"/>
                    <a:pt x="53" y="138"/>
                    <a:pt x="53" y="138"/>
                  </a:cubicBezTo>
                  <a:cubicBezTo>
                    <a:pt x="53" y="139"/>
                    <a:pt x="54" y="139"/>
                    <a:pt x="54" y="139"/>
                  </a:cubicBezTo>
                  <a:cubicBezTo>
                    <a:pt x="54" y="138"/>
                    <a:pt x="53" y="137"/>
                    <a:pt x="54" y="137"/>
                  </a:cubicBezTo>
                  <a:cubicBezTo>
                    <a:pt x="55" y="137"/>
                    <a:pt x="54" y="135"/>
                    <a:pt x="53" y="136"/>
                  </a:cubicBezTo>
                  <a:cubicBezTo>
                    <a:pt x="53" y="136"/>
                    <a:pt x="52" y="134"/>
                    <a:pt x="52" y="134"/>
                  </a:cubicBezTo>
                  <a:cubicBezTo>
                    <a:pt x="51" y="134"/>
                    <a:pt x="51" y="133"/>
                    <a:pt x="51" y="132"/>
                  </a:cubicBezTo>
                  <a:cubicBezTo>
                    <a:pt x="51" y="132"/>
                    <a:pt x="51" y="131"/>
                    <a:pt x="51" y="131"/>
                  </a:cubicBezTo>
                  <a:cubicBezTo>
                    <a:pt x="51" y="130"/>
                    <a:pt x="50" y="130"/>
                    <a:pt x="50" y="130"/>
                  </a:cubicBezTo>
                  <a:cubicBezTo>
                    <a:pt x="50" y="129"/>
                    <a:pt x="51" y="130"/>
                    <a:pt x="52" y="129"/>
                  </a:cubicBezTo>
                  <a:cubicBezTo>
                    <a:pt x="52" y="128"/>
                    <a:pt x="53" y="128"/>
                    <a:pt x="54" y="128"/>
                  </a:cubicBezTo>
                  <a:cubicBezTo>
                    <a:pt x="54" y="128"/>
                    <a:pt x="54" y="129"/>
                    <a:pt x="55" y="129"/>
                  </a:cubicBezTo>
                  <a:cubicBezTo>
                    <a:pt x="56" y="129"/>
                    <a:pt x="56" y="129"/>
                    <a:pt x="56" y="129"/>
                  </a:cubicBezTo>
                  <a:cubicBezTo>
                    <a:pt x="56" y="129"/>
                    <a:pt x="56" y="128"/>
                    <a:pt x="56" y="128"/>
                  </a:cubicBezTo>
                  <a:cubicBezTo>
                    <a:pt x="56" y="127"/>
                    <a:pt x="56" y="127"/>
                    <a:pt x="56" y="126"/>
                  </a:cubicBezTo>
                  <a:cubicBezTo>
                    <a:pt x="56" y="126"/>
                    <a:pt x="56" y="125"/>
                    <a:pt x="56" y="126"/>
                  </a:cubicBezTo>
                  <a:cubicBezTo>
                    <a:pt x="56" y="126"/>
                    <a:pt x="57" y="126"/>
                    <a:pt x="58" y="126"/>
                  </a:cubicBezTo>
                  <a:cubicBezTo>
                    <a:pt x="58" y="126"/>
                    <a:pt x="58" y="126"/>
                    <a:pt x="58" y="126"/>
                  </a:cubicBezTo>
                  <a:cubicBezTo>
                    <a:pt x="59" y="125"/>
                    <a:pt x="59" y="125"/>
                    <a:pt x="59" y="125"/>
                  </a:cubicBezTo>
                  <a:cubicBezTo>
                    <a:pt x="60" y="124"/>
                    <a:pt x="61" y="125"/>
                    <a:pt x="61" y="124"/>
                  </a:cubicBezTo>
                  <a:cubicBezTo>
                    <a:pt x="62" y="124"/>
                    <a:pt x="62" y="123"/>
                    <a:pt x="62" y="122"/>
                  </a:cubicBezTo>
                  <a:cubicBezTo>
                    <a:pt x="62" y="122"/>
                    <a:pt x="63" y="122"/>
                    <a:pt x="64" y="122"/>
                  </a:cubicBezTo>
                  <a:cubicBezTo>
                    <a:pt x="64" y="122"/>
                    <a:pt x="64" y="122"/>
                    <a:pt x="65" y="122"/>
                  </a:cubicBezTo>
                  <a:cubicBezTo>
                    <a:pt x="65" y="123"/>
                    <a:pt x="66" y="121"/>
                    <a:pt x="66" y="121"/>
                  </a:cubicBezTo>
                  <a:cubicBezTo>
                    <a:pt x="66" y="119"/>
                    <a:pt x="66" y="118"/>
                    <a:pt x="66" y="116"/>
                  </a:cubicBezTo>
                  <a:cubicBezTo>
                    <a:pt x="65" y="115"/>
                    <a:pt x="64" y="114"/>
                    <a:pt x="65" y="113"/>
                  </a:cubicBezTo>
                  <a:cubicBezTo>
                    <a:pt x="65" y="113"/>
                    <a:pt x="65" y="112"/>
                    <a:pt x="65" y="112"/>
                  </a:cubicBezTo>
                  <a:cubicBezTo>
                    <a:pt x="66" y="111"/>
                    <a:pt x="66" y="110"/>
                    <a:pt x="66" y="109"/>
                  </a:cubicBezTo>
                  <a:cubicBezTo>
                    <a:pt x="65" y="108"/>
                    <a:pt x="65" y="107"/>
                    <a:pt x="64" y="107"/>
                  </a:cubicBezTo>
                  <a:cubicBezTo>
                    <a:pt x="64" y="106"/>
                    <a:pt x="64" y="106"/>
                    <a:pt x="64" y="105"/>
                  </a:cubicBezTo>
                  <a:cubicBezTo>
                    <a:pt x="64" y="105"/>
                    <a:pt x="64" y="104"/>
                    <a:pt x="63" y="104"/>
                  </a:cubicBezTo>
                  <a:cubicBezTo>
                    <a:pt x="63" y="103"/>
                    <a:pt x="63" y="104"/>
                    <a:pt x="63" y="103"/>
                  </a:cubicBezTo>
                  <a:cubicBezTo>
                    <a:pt x="62" y="102"/>
                    <a:pt x="62" y="102"/>
                    <a:pt x="62" y="101"/>
                  </a:cubicBezTo>
                  <a:cubicBezTo>
                    <a:pt x="62" y="100"/>
                    <a:pt x="62" y="100"/>
                    <a:pt x="62" y="99"/>
                  </a:cubicBezTo>
                  <a:cubicBezTo>
                    <a:pt x="62" y="99"/>
                    <a:pt x="62" y="98"/>
                    <a:pt x="63" y="99"/>
                  </a:cubicBezTo>
                  <a:cubicBezTo>
                    <a:pt x="63" y="99"/>
                    <a:pt x="63" y="97"/>
                    <a:pt x="63" y="97"/>
                  </a:cubicBezTo>
                  <a:cubicBezTo>
                    <a:pt x="63" y="97"/>
                    <a:pt x="64" y="96"/>
                    <a:pt x="63" y="96"/>
                  </a:cubicBezTo>
                  <a:cubicBezTo>
                    <a:pt x="63" y="95"/>
                    <a:pt x="63" y="95"/>
                    <a:pt x="63" y="94"/>
                  </a:cubicBezTo>
                  <a:cubicBezTo>
                    <a:pt x="64" y="93"/>
                    <a:pt x="62" y="93"/>
                    <a:pt x="62" y="92"/>
                  </a:cubicBezTo>
                  <a:cubicBezTo>
                    <a:pt x="62" y="92"/>
                    <a:pt x="63" y="92"/>
                    <a:pt x="64" y="92"/>
                  </a:cubicBezTo>
                  <a:cubicBezTo>
                    <a:pt x="64" y="91"/>
                    <a:pt x="64" y="91"/>
                    <a:pt x="64" y="90"/>
                  </a:cubicBezTo>
                  <a:cubicBezTo>
                    <a:pt x="64" y="90"/>
                    <a:pt x="64" y="90"/>
                    <a:pt x="64" y="90"/>
                  </a:cubicBezTo>
                  <a:cubicBezTo>
                    <a:pt x="64" y="89"/>
                    <a:pt x="63" y="89"/>
                    <a:pt x="63" y="89"/>
                  </a:cubicBezTo>
                  <a:cubicBezTo>
                    <a:pt x="63" y="88"/>
                    <a:pt x="63" y="88"/>
                    <a:pt x="63" y="88"/>
                  </a:cubicBezTo>
                  <a:cubicBezTo>
                    <a:pt x="63" y="88"/>
                    <a:pt x="63" y="88"/>
                    <a:pt x="62" y="88"/>
                  </a:cubicBezTo>
                  <a:cubicBezTo>
                    <a:pt x="62" y="88"/>
                    <a:pt x="62" y="87"/>
                    <a:pt x="62" y="87"/>
                  </a:cubicBezTo>
                  <a:cubicBezTo>
                    <a:pt x="61" y="87"/>
                    <a:pt x="61" y="87"/>
                    <a:pt x="61" y="87"/>
                  </a:cubicBezTo>
                  <a:cubicBezTo>
                    <a:pt x="60" y="87"/>
                    <a:pt x="60" y="86"/>
                    <a:pt x="60" y="86"/>
                  </a:cubicBezTo>
                  <a:cubicBezTo>
                    <a:pt x="59" y="85"/>
                    <a:pt x="60" y="85"/>
                    <a:pt x="59" y="84"/>
                  </a:cubicBezTo>
                  <a:cubicBezTo>
                    <a:pt x="59" y="84"/>
                    <a:pt x="58" y="84"/>
                    <a:pt x="58" y="84"/>
                  </a:cubicBezTo>
                  <a:cubicBezTo>
                    <a:pt x="58" y="83"/>
                    <a:pt x="58" y="83"/>
                    <a:pt x="59" y="83"/>
                  </a:cubicBezTo>
                  <a:cubicBezTo>
                    <a:pt x="59" y="83"/>
                    <a:pt x="60" y="82"/>
                    <a:pt x="60" y="82"/>
                  </a:cubicBezTo>
                  <a:cubicBezTo>
                    <a:pt x="61" y="82"/>
                    <a:pt x="61" y="80"/>
                    <a:pt x="60" y="81"/>
                  </a:cubicBezTo>
                  <a:cubicBezTo>
                    <a:pt x="60" y="81"/>
                    <a:pt x="59" y="81"/>
                    <a:pt x="59" y="80"/>
                  </a:cubicBezTo>
                  <a:cubicBezTo>
                    <a:pt x="59" y="80"/>
                    <a:pt x="58" y="80"/>
                    <a:pt x="58" y="80"/>
                  </a:cubicBezTo>
                  <a:cubicBezTo>
                    <a:pt x="57" y="79"/>
                    <a:pt x="58" y="79"/>
                    <a:pt x="57" y="78"/>
                  </a:cubicBezTo>
                  <a:cubicBezTo>
                    <a:pt x="57" y="78"/>
                    <a:pt x="56" y="78"/>
                    <a:pt x="56" y="78"/>
                  </a:cubicBezTo>
                  <a:cubicBezTo>
                    <a:pt x="56" y="78"/>
                    <a:pt x="55" y="77"/>
                    <a:pt x="55" y="77"/>
                  </a:cubicBezTo>
                  <a:cubicBezTo>
                    <a:pt x="55" y="77"/>
                    <a:pt x="55" y="76"/>
                    <a:pt x="55" y="76"/>
                  </a:cubicBezTo>
                  <a:cubicBezTo>
                    <a:pt x="55" y="75"/>
                    <a:pt x="54" y="76"/>
                    <a:pt x="54" y="76"/>
                  </a:cubicBezTo>
                  <a:cubicBezTo>
                    <a:pt x="54" y="76"/>
                    <a:pt x="54" y="77"/>
                    <a:pt x="53" y="77"/>
                  </a:cubicBezTo>
                  <a:cubicBezTo>
                    <a:pt x="53" y="76"/>
                    <a:pt x="52" y="76"/>
                    <a:pt x="52" y="75"/>
                  </a:cubicBezTo>
                  <a:cubicBezTo>
                    <a:pt x="52" y="75"/>
                    <a:pt x="52" y="75"/>
                    <a:pt x="51" y="74"/>
                  </a:cubicBezTo>
                  <a:cubicBezTo>
                    <a:pt x="51" y="73"/>
                    <a:pt x="51" y="72"/>
                    <a:pt x="51" y="70"/>
                  </a:cubicBezTo>
                  <a:cubicBezTo>
                    <a:pt x="50" y="71"/>
                    <a:pt x="50" y="70"/>
                    <a:pt x="49" y="70"/>
                  </a:cubicBezTo>
                  <a:cubicBezTo>
                    <a:pt x="49" y="69"/>
                    <a:pt x="49" y="69"/>
                    <a:pt x="48" y="68"/>
                  </a:cubicBezTo>
                  <a:cubicBezTo>
                    <a:pt x="48" y="68"/>
                    <a:pt x="48" y="68"/>
                    <a:pt x="48" y="67"/>
                  </a:cubicBezTo>
                  <a:cubicBezTo>
                    <a:pt x="48" y="67"/>
                    <a:pt x="48" y="67"/>
                    <a:pt x="48" y="68"/>
                  </a:cubicBezTo>
                  <a:cubicBezTo>
                    <a:pt x="47" y="68"/>
                    <a:pt x="47" y="67"/>
                    <a:pt x="46" y="67"/>
                  </a:cubicBezTo>
                  <a:cubicBezTo>
                    <a:pt x="45" y="66"/>
                    <a:pt x="44" y="65"/>
                    <a:pt x="43" y="64"/>
                  </a:cubicBezTo>
                  <a:cubicBezTo>
                    <a:pt x="42" y="63"/>
                    <a:pt x="41" y="62"/>
                    <a:pt x="41" y="61"/>
                  </a:cubicBezTo>
                  <a:cubicBezTo>
                    <a:pt x="40" y="61"/>
                    <a:pt x="41" y="60"/>
                    <a:pt x="40" y="60"/>
                  </a:cubicBezTo>
                  <a:cubicBezTo>
                    <a:pt x="40" y="59"/>
                    <a:pt x="40" y="59"/>
                    <a:pt x="39" y="58"/>
                  </a:cubicBezTo>
                  <a:cubicBezTo>
                    <a:pt x="39" y="58"/>
                    <a:pt x="39" y="57"/>
                    <a:pt x="38" y="57"/>
                  </a:cubicBezTo>
                  <a:cubicBezTo>
                    <a:pt x="38" y="57"/>
                    <a:pt x="38" y="58"/>
                    <a:pt x="38" y="58"/>
                  </a:cubicBezTo>
                  <a:cubicBezTo>
                    <a:pt x="37" y="58"/>
                    <a:pt x="37" y="57"/>
                    <a:pt x="37" y="57"/>
                  </a:cubicBezTo>
                  <a:cubicBezTo>
                    <a:pt x="37" y="56"/>
                    <a:pt x="37" y="57"/>
                    <a:pt x="36" y="56"/>
                  </a:cubicBezTo>
                  <a:cubicBezTo>
                    <a:pt x="36" y="56"/>
                    <a:pt x="35" y="55"/>
                    <a:pt x="35" y="55"/>
                  </a:cubicBezTo>
                  <a:cubicBezTo>
                    <a:pt x="35" y="54"/>
                    <a:pt x="35" y="54"/>
                    <a:pt x="35" y="53"/>
                  </a:cubicBezTo>
                  <a:cubicBezTo>
                    <a:pt x="35" y="53"/>
                    <a:pt x="35" y="53"/>
                    <a:pt x="35" y="53"/>
                  </a:cubicBezTo>
                  <a:cubicBezTo>
                    <a:pt x="36" y="52"/>
                    <a:pt x="34" y="51"/>
                    <a:pt x="33" y="51"/>
                  </a:cubicBezTo>
                  <a:cubicBezTo>
                    <a:pt x="33" y="51"/>
                    <a:pt x="32" y="51"/>
                    <a:pt x="32" y="51"/>
                  </a:cubicBezTo>
                  <a:cubicBezTo>
                    <a:pt x="31" y="51"/>
                    <a:pt x="30" y="51"/>
                    <a:pt x="30" y="50"/>
                  </a:cubicBezTo>
                  <a:cubicBezTo>
                    <a:pt x="29" y="50"/>
                    <a:pt x="28" y="48"/>
                    <a:pt x="28" y="49"/>
                  </a:cubicBezTo>
                  <a:cubicBezTo>
                    <a:pt x="27" y="49"/>
                    <a:pt x="26" y="47"/>
                    <a:pt x="26" y="47"/>
                  </a:cubicBezTo>
                  <a:cubicBezTo>
                    <a:pt x="25" y="47"/>
                    <a:pt x="25" y="47"/>
                    <a:pt x="25" y="47"/>
                  </a:cubicBezTo>
                  <a:cubicBezTo>
                    <a:pt x="25" y="47"/>
                    <a:pt x="24" y="46"/>
                    <a:pt x="24" y="46"/>
                  </a:cubicBezTo>
                  <a:cubicBezTo>
                    <a:pt x="24" y="46"/>
                    <a:pt x="22" y="46"/>
                    <a:pt x="22" y="45"/>
                  </a:cubicBezTo>
                  <a:cubicBezTo>
                    <a:pt x="22" y="44"/>
                    <a:pt x="23" y="44"/>
                    <a:pt x="23" y="44"/>
                  </a:cubicBezTo>
                  <a:cubicBezTo>
                    <a:pt x="23" y="43"/>
                    <a:pt x="24" y="43"/>
                    <a:pt x="23" y="43"/>
                  </a:cubicBezTo>
                  <a:cubicBezTo>
                    <a:pt x="23" y="42"/>
                    <a:pt x="23" y="42"/>
                    <a:pt x="22" y="41"/>
                  </a:cubicBezTo>
                  <a:cubicBezTo>
                    <a:pt x="22" y="41"/>
                    <a:pt x="23" y="41"/>
                    <a:pt x="23" y="41"/>
                  </a:cubicBezTo>
                  <a:cubicBezTo>
                    <a:pt x="24" y="41"/>
                    <a:pt x="24" y="41"/>
                    <a:pt x="25" y="41"/>
                  </a:cubicBezTo>
                  <a:cubicBezTo>
                    <a:pt x="25" y="41"/>
                    <a:pt x="25" y="41"/>
                    <a:pt x="25" y="41"/>
                  </a:cubicBezTo>
                  <a:cubicBezTo>
                    <a:pt x="26" y="41"/>
                    <a:pt x="26" y="41"/>
                    <a:pt x="26" y="41"/>
                  </a:cubicBezTo>
                  <a:cubicBezTo>
                    <a:pt x="26" y="41"/>
                    <a:pt x="27" y="41"/>
                    <a:pt x="27" y="42"/>
                  </a:cubicBezTo>
                  <a:cubicBezTo>
                    <a:pt x="28" y="43"/>
                    <a:pt x="29" y="41"/>
                    <a:pt x="29" y="40"/>
                  </a:cubicBezTo>
                  <a:cubicBezTo>
                    <a:pt x="30" y="40"/>
                    <a:pt x="30" y="40"/>
                    <a:pt x="30" y="39"/>
                  </a:cubicBezTo>
                  <a:cubicBezTo>
                    <a:pt x="30" y="39"/>
                    <a:pt x="29" y="39"/>
                    <a:pt x="30" y="38"/>
                  </a:cubicBezTo>
                  <a:cubicBezTo>
                    <a:pt x="30" y="38"/>
                    <a:pt x="30" y="38"/>
                    <a:pt x="31" y="38"/>
                  </a:cubicBezTo>
                  <a:cubicBezTo>
                    <a:pt x="31" y="38"/>
                    <a:pt x="31" y="37"/>
                    <a:pt x="31" y="37"/>
                  </a:cubicBezTo>
                  <a:cubicBezTo>
                    <a:pt x="31" y="36"/>
                    <a:pt x="30" y="35"/>
                    <a:pt x="30" y="35"/>
                  </a:cubicBezTo>
                  <a:cubicBezTo>
                    <a:pt x="30" y="35"/>
                    <a:pt x="29" y="35"/>
                    <a:pt x="28" y="35"/>
                  </a:cubicBezTo>
                  <a:cubicBezTo>
                    <a:pt x="28" y="35"/>
                    <a:pt x="28" y="35"/>
                    <a:pt x="28" y="34"/>
                  </a:cubicBezTo>
                  <a:cubicBezTo>
                    <a:pt x="28" y="34"/>
                    <a:pt x="28" y="34"/>
                    <a:pt x="28" y="33"/>
                  </a:cubicBezTo>
                  <a:cubicBezTo>
                    <a:pt x="27" y="33"/>
                    <a:pt x="27" y="33"/>
                    <a:pt x="26" y="33"/>
                  </a:cubicBezTo>
                  <a:cubicBezTo>
                    <a:pt x="26" y="33"/>
                    <a:pt x="24" y="33"/>
                    <a:pt x="25" y="32"/>
                  </a:cubicBezTo>
                  <a:cubicBezTo>
                    <a:pt x="25" y="32"/>
                    <a:pt x="25" y="32"/>
                    <a:pt x="26" y="32"/>
                  </a:cubicBezTo>
                  <a:cubicBezTo>
                    <a:pt x="26" y="32"/>
                    <a:pt x="27" y="31"/>
                    <a:pt x="27" y="31"/>
                  </a:cubicBezTo>
                  <a:cubicBezTo>
                    <a:pt x="27" y="30"/>
                    <a:pt x="25" y="30"/>
                    <a:pt x="25" y="29"/>
                  </a:cubicBezTo>
                  <a:cubicBezTo>
                    <a:pt x="25" y="29"/>
                    <a:pt x="24" y="29"/>
                    <a:pt x="24" y="29"/>
                  </a:cubicBezTo>
                  <a:cubicBezTo>
                    <a:pt x="24" y="28"/>
                    <a:pt x="23" y="28"/>
                    <a:pt x="23" y="27"/>
                  </a:cubicBezTo>
                  <a:cubicBezTo>
                    <a:pt x="22" y="27"/>
                    <a:pt x="22" y="27"/>
                    <a:pt x="21" y="27"/>
                  </a:cubicBezTo>
                  <a:cubicBezTo>
                    <a:pt x="21" y="27"/>
                    <a:pt x="21" y="27"/>
                    <a:pt x="21" y="27"/>
                  </a:cubicBezTo>
                  <a:cubicBezTo>
                    <a:pt x="21" y="27"/>
                    <a:pt x="20" y="28"/>
                    <a:pt x="20" y="28"/>
                  </a:cubicBezTo>
                  <a:cubicBezTo>
                    <a:pt x="20" y="28"/>
                    <a:pt x="19" y="28"/>
                    <a:pt x="19" y="28"/>
                  </a:cubicBezTo>
                  <a:cubicBezTo>
                    <a:pt x="18" y="29"/>
                    <a:pt x="18" y="29"/>
                    <a:pt x="19" y="29"/>
                  </a:cubicBezTo>
                  <a:cubicBezTo>
                    <a:pt x="19" y="29"/>
                    <a:pt x="18" y="29"/>
                    <a:pt x="18" y="29"/>
                  </a:cubicBezTo>
                  <a:cubicBezTo>
                    <a:pt x="18" y="30"/>
                    <a:pt x="18" y="30"/>
                    <a:pt x="18" y="30"/>
                  </a:cubicBezTo>
                  <a:cubicBezTo>
                    <a:pt x="18" y="30"/>
                    <a:pt x="17" y="29"/>
                    <a:pt x="17" y="29"/>
                  </a:cubicBezTo>
                  <a:cubicBezTo>
                    <a:pt x="16" y="29"/>
                    <a:pt x="15" y="28"/>
                    <a:pt x="15" y="29"/>
                  </a:cubicBezTo>
                  <a:cubicBezTo>
                    <a:pt x="15" y="29"/>
                    <a:pt x="14" y="28"/>
                    <a:pt x="14" y="28"/>
                  </a:cubicBezTo>
                  <a:cubicBezTo>
                    <a:pt x="13" y="28"/>
                    <a:pt x="13" y="28"/>
                    <a:pt x="13" y="28"/>
                  </a:cubicBezTo>
                  <a:cubicBezTo>
                    <a:pt x="13" y="28"/>
                    <a:pt x="12" y="28"/>
                    <a:pt x="12" y="28"/>
                  </a:cubicBezTo>
                  <a:cubicBezTo>
                    <a:pt x="12" y="27"/>
                    <a:pt x="11" y="26"/>
                    <a:pt x="11" y="26"/>
                  </a:cubicBezTo>
                  <a:cubicBezTo>
                    <a:pt x="10" y="26"/>
                    <a:pt x="10" y="26"/>
                    <a:pt x="10" y="25"/>
                  </a:cubicBezTo>
                  <a:cubicBezTo>
                    <a:pt x="10" y="25"/>
                    <a:pt x="10" y="25"/>
                    <a:pt x="10" y="24"/>
                  </a:cubicBezTo>
                  <a:cubicBezTo>
                    <a:pt x="9" y="24"/>
                    <a:pt x="10" y="24"/>
                    <a:pt x="9" y="24"/>
                  </a:cubicBezTo>
                  <a:cubicBezTo>
                    <a:pt x="9" y="24"/>
                    <a:pt x="9" y="24"/>
                    <a:pt x="9" y="24"/>
                  </a:cubicBezTo>
                  <a:cubicBezTo>
                    <a:pt x="9" y="24"/>
                    <a:pt x="9" y="23"/>
                    <a:pt x="9" y="23"/>
                  </a:cubicBezTo>
                  <a:cubicBezTo>
                    <a:pt x="9" y="23"/>
                    <a:pt x="9" y="22"/>
                    <a:pt x="9" y="21"/>
                  </a:cubicBezTo>
                  <a:cubicBezTo>
                    <a:pt x="9" y="22"/>
                    <a:pt x="9" y="22"/>
                    <a:pt x="9" y="22"/>
                  </a:cubicBezTo>
                  <a:cubicBezTo>
                    <a:pt x="9" y="21"/>
                    <a:pt x="10" y="21"/>
                    <a:pt x="10" y="20"/>
                  </a:cubicBezTo>
                  <a:cubicBezTo>
                    <a:pt x="10" y="20"/>
                    <a:pt x="10" y="19"/>
                    <a:pt x="9" y="18"/>
                  </a:cubicBezTo>
                  <a:cubicBezTo>
                    <a:pt x="9" y="18"/>
                    <a:pt x="9" y="19"/>
                    <a:pt x="8" y="19"/>
                  </a:cubicBezTo>
                  <a:cubicBezTo>
                    <a:pt x="8" y="18"/>
                    <a:pt x="8" y="18"/>
                    <a:pt x="8" y="17"/>
                  </a:cubicBezTo>
                  <a:cubicBezTo>
                    <a:pt x="8" y="17"/>
                    <a:pt x="8" y="17"/>
                    <a:pt x="8" y="18"/>
                  </a:cubicBezTo>
                  <a:cubicBezTo>
                    <a:pt x="8" y="18"/>
                    <a:pt x="8" y="19"/>
                    <a:pt x="7" y="19"/>
                  </a:cubicBezTo>
                  <a:cubicBezTo>
                    <a:pt x="6" y="19"/>
                    <a:pt x="6" y="18"/>
                    <a:pt x="6" y="18"/>
                  </a:cubicBezTo>
                  <a:cubicBezTo>
                    <a:pt x="6" y="17"/>
                    <a:pt x="6" y="16"/>
                    <a:pt x="5" y="16"/>
                  </a:cubicBezTo>
                  <a:cubicBezTo>
                    <a:pt x="4" y="16"/>
                    <a:pt x="5" y="16"/>
                    <a:pt x="4" y="15"/>
                  </a:cubicBezTo>
                  <a:cubicBezTo>
                    <a:pt x="4" y="15"/>
                    <a:pt x="3" y="14"/>
                    <a:pt x="3" y="14"/>
                  </a:cubicBezTo>
                  <a:cubicBezTo>
                    <a:pt x="3" y="14"/>
                    <a:pt x="0" y="11"/>
                    <a:pt x="1" y="11"/>
                  </a:cubicBezTo>
                  <a:cubicBezTo>
                    <a:pt x="1" y="11"/>
                    <a:pt x="1" y="11"/>
                    <a:pt x="1" y="11"/>
                  </a:cubicBezTo>
                  <a:cubicBezTo>
                    <a:pt x="1" y="10"/>
                    <a:pt x="2" y="10"/>
                    <a:pt x="2" y="9"/>
                  </a:cubicBezTo>
                  <a:cubicBezTo>
                    <a:pt x="2" y="9"/>
                    <a:pt x="2" y="9"/>
                    <a:pt x="2" y="8"/>
                  </a:cubicBezTo>
                  <a:cubicBezTo>
                    <a:pt x="2" y="8"/>
                    <a:pt x="2" y="8"/>
                    <a:pt x="2" y="8"/>
                  </a:cubicBezTo>
                  <a:cubicBezTo>
                    <a:pt x="2" y="8"/>
                    <a:pt x="3" y="8"/>
                    <a:pt x="3" y="8"/>
                  </a:cubicBezTo>
                  <a:cubicBezTo>
                    <a:pt x="3" y="7"/>
                    <a:pt x="3" y="7"/>
                    <a:pt x="3" y="7"/>
                  </a:cubicBezTo>
                  <a:cubicBezTo>
                    <a:pt x="4" y="7"/>
                    <a:pt x="4" y="8"/>
                    <a:pt x="4" y="8"/>
                  </a:cubicBezTo>
                  <a:cubicBezTo>
                    <a:pt x="4" y="8"/>
                    <a:pt x="4" y="8"/>
                    <a:pt x="5" y="8"/>
                  </a:cubicBezTo>
                  <a:cubicBezTo>
                    <a:pt x="5" y="8"/>
                    <a:pt x="6" y="8"/>
                    <a:pt x="6" y="8"/>
                  </a:cubicBezTo>
                  <a:cubicBezTo>
                    <a:pt x="7" y="9"/>
                    <a:pt x="7" y="9"/>
                    <a:pt x="8" y="10"/>
                  </a:cubicBezTo>
                  <a:cubicBezTo>
                    <a:pt x="8" y="10"/>
                    <a:pt x="9" y="11"/>
                    <a:pt x="9" y="11"/>
                  </a:cubicBezTo>
                  <a:cubicBezTo>
                    <a:pt x="9" y="10"/>
                    <a:pt x="9" y="10"/>
                    <a:pt x="9" y="10"/>
                  </a:cubicBezTo>
                  <a:cubicBezTo>
                    <a:pt x="9" y="10"/>
                    <a:pt x="10" y="10"/>
                    <a:pt x="10" y="9"/>
                  </a:cubicBezTo>
                  <a:cubicBezTo>
                    <a:pt x="10" y="9"/>
                    <a:pt x="10" y="9"/>
                    <a:pt x="10" y="9"/>
                  </a:cubicBezTo>
                  <a:cubicBezTo>
                    <a:pt x="10" y="9"/>
                    <a:pt x="10" y="9"/>
                    <a:pt x="10" y="8"/>
                  </a:cubicBezTo>
                  <a:cubicBezTo>
                    <a:pt x="11" y="8"/>
                    <a:pt x="11" y="7"/>
                    <a:pt x="11" y="7"/>
                  </a:cubicBezTo>
                  <a:cubicBezTo>
                    <a:pt x="12" y="6"/>
                    <a:pt x="12" y="8"/>
                    <a:pt x="13" y="9"/>
                  </a:cubicBezTo>
                  <a:cubicBezTo>
                    <a:pt x="13" y="9"/>
                    <a:pt x="14" y="9"/>
                    <a:pt x="14" y="8"/>
                  </a:cubicBezTo>
                  <a:cubicBezTo>
                    <a:pt x="14" y="8"/>
                    <a:pt x="13" y="7"/>
                    <a:pt x="14" y="7"/>
                  </a:cubicBezTo>
                  <a:cubicBezTo>
                    <a:pt x="14" y="7"/>
                    <a:pt x="15" y="8"/>
                    <a:pt x="16" y="8"/>
                  </a:cubicBezTo>
                  <a:cubicBezTo>
                    <a:pt x="16" y="9"/>
                    <a:pt x="17" y="9"/>
                    <a:pt x="17" y="10"/>
                  </a:cubicBezTo>
                  <a:cubicBezTo>
                    <a:pt x="18" y="10"/>
                    <a:pt x="18" y="9"/>
                    <a:pt x="18" y="9"/>
                  </a:cubicBezTo>
                  <a:cubicBezTo>
                    <a:pt x="18" y="8"/>
                    <a:pt x="18" y="8"/>
                    <a:pt x="18" y="7"/>
                  </a:cubicBezTo>
                  <a:cubicBezTo>
                    <a:pt x="18" y="7"/>
                    <a:pt x="19" y="7"/>
                    <a:pt x="19" y="6"/>
                  </a:cubicBezTo>
                  <a:cubicBezTo>
                    <a:pt x="20" y="6"/>
                    <a:pt x="20" y="7"/>
                    <a:pt x="20" y="7"/>
                  </a:cubicBezTo>
                  <a:cubicBezTo>
                    <a:pt x="20" y="7"/>
                    <a:pt x="21" y="8"/>
                    <a:pt x="21" y="8"/>
                  </a:cubicBezTo>
                  <a:cubicBezTo>
                    <a:pt x="22" y="8"/>
                    <a:pt x="22" y="7"/>
                    <a:pt x="23" y="6"/>
                  </a:cubicBezTo>
                  <a:cubicBezTo>
                    <a:pt x="23" y="7"/>
                    <a:pt x="24" y="7"/>
                    <a:pt x="24" y="6"/>
                  </a:cubicBezTo>
                  <a:cubicBezTo>
                    <a:pt x="25" y="6"/>
                    <a:pt x="25" y="5"/>
                    <a:pt x="25" y="5"/>
                  </a:cubicBezTo>
                  <a:cubicBezTo>
                    <a:pt x="25" y="4"/>
                    <a:pt x="25" y="4"/>
                    <a:pt x="25" y="4"/>
                  </a:cubicBezTo>
                  <a:cubicBezTo>
                    <a:pt x="25" y="3"/>
                    <a:pt x="25" y="3"/>
                    <a:pt x="25" y="3"/>
                  </a:cubicBezTo>
                  <a:cubicBezTo>
                    <a:pt x="25" y="3"/>
                    <a:pt x="25" y="3"/>
                    <a:pt x="25" y="3"/>
                  </a:cubicBezTo>
                  <a:cubicBezTo>
                    <a:pt x="26" y="2"/>
                    <a:pt x="26" y="3"/>
                    <a:pt x="26" y="2"/>
                  </a:cubicBezTo>
                  <a:cubicBezTo>
                    <a:pt x="26" y="2"/>
                    <a:pt x="27" y="2"/>
                    <a:pt x="27" y="2"/>
                  </a:cubicBezTo>
                  <a:cubicBezTo>
                    <a:pt x="27" y="2"/>
                    <a:pt x="28" y="1"/>
                    <a:pt x="28" y="2"/>
                  </a:cubicBezTo>
                  <a:cubicBezTo>
                    <a:pt x="28" y="2"/>
                    <a:pt x="29" y="0"/>
                    <a:pt x="29" y="1"/>
                  </a:cubicBezTo>
                  <a:cubicBezTo>
                    <a:pt x="29" y="1"/>
                    <a:pt x="30" y="1"/>
                    <a:pt x="30" y="1"/>
                  </a:cubicBezTo>
                  <a:cubicBezTo>
                    <a:pt x="30" y="2"/>
                    <a:pt x="31" y="2"/>
                    <a:pt x="31" y="2"/>
                  </a:cubicBezTo>
                  <a:cubicBezTo>
                    <a:pt x="32" y="3"/>
                    <a:pt x="32" y="4"/>
                    <a:pt x="33" y="4"/>
                  </a:cubicBezTo>
                  <a:cubicBezTo>
                    <a:pt x="34" y="4"/>
                    <a:pt x="34" y="5"/>
                    <a:pt x="35" y="5"/>
                  </a:cubicBezTo>
                  <a:cubicBezTo>
                    <a:pt x="35" y="5"/>
                    <a:pt x="36" y="5"/>
                    <a:pt x="36" y="5"/>
                  </a:cubicBezTo>
                  <a:cubicBezTo>
                    <a:pt x="36" y="4"/>
                    <a:pt x="38" y="5"/>
                    <a:pt x="38" y="5"/>
                  </a:cubicBezTo>
                  <a:cubicBezTo>
                    <a:pt x="39" y="6"/>
                    <a:pt x="39" y="6"/>
                    <a:pt x="41" y="6"/>
                  </a:cubicBezTo>
                  <a:cubicBezTo>
                    <a:pt x="41" y="5"/>
                    <a:pt x="41" y="5"/>
                    <a:pt x="41" y="5"/>
                  </a:cubicBezTo>
                  <a:cubicBezTo>
                    <a:pt x="42" y="5"/>
                    <a:pt x="42" y="6"/>
                    <a:pt x="42" y="6"/>
                  </a:cubicBezTo>
                  <a:cubicBezTo>
                    <a:pt x="43" y="6"/>
                    <a:pt x="43" y="7"/>
                    <a:pt x="44" y="7"/>
                  </a:cubicBezTo>
                  <a:cubicBezTo>
                    <a:pt x="44" y="7"/>
                    <a:pt x="44" y="7"/>
                    <a:pt x="44" y="7"/>
                  </a:cubicBezTo>
                  <a:cubicBezTo>
                    <a:pt x="44" y="7"/>
                    <a:pt x="44" y="7"/>
                    <a:pt x="44" y="7"/>
                  </a:cubicBezTo>
                  <a:cubicBezTo>
                    <a:pt x="44" y="7"/>
                    <a:pt x="44" y="8"/>
                    <a:pt x="44" y="8"/>
                  </a:cubicBezTo>
                  <a:cubicBezTo>
                    <a:pt x="44" y="8"/>
                    <a:pt x="44" y="8"/>
                    <a:pt x="43" y="8"/>
                  </a:cubicBezTo>
                  <a:cubicBezTo>
                    <a:pt x="43" y="9"/>
                    <a:pt x="43" y="9"/>
                    <a:pt x="43" y="9"/>
                  </a:cubicBezTo>
                  <a:cubicBezTo>
                    <a:pt x="43" y="9"/>
                    <a:pt x="43" y="9"/>
                    <a:pt x="43" y="9"/>
                  </a:cubicBezTo>
                  <a:cubicBezTo>
                    <a:pt x="42" y="9"/>
                    <a:pt x="42" y="10"/>
                    <a:pt x="42" y="11"/>
                  </a:cubicBezTo>
                  <a:cubicBezTo>
                    <a:pt x="42" y="12"/>
                    <a:pt x="43" y="11"/>
                    <a:pt x="43" y="12"/>
                  </a:cubicBezTo>
                  <a:cubicBezTo>
                    <a:pt x="44" y="13"/>
                    <a:pt x="44" y="14"/>
                    <a:pt x="44" y="15"/>
                  </a:cubicBezTo>
                  <a:cubicBezTo>
                    <a:pt x="44" y="15"/>
                    <a:pt x="44" y="15"/>
                    <a:pt x="44" y="16"/>
                  </a:cubicBezTo>
                  <a:cubicBezTo>
                    <a:pt x="44" y="16"/>
                    <a:pt x="45" y="15"/>
                    <a:pt x="45" y="15"/>
                  </a:cubicBezTo>
                  <a:cubicBezTo>
                    <a:pt x="45" y="15"/>
                    <a:pt x="45" y="16"/>
                    <a:pt x="46" y="16"/>
                  </a:cubicBezTo>
                  <a:cubicBezTo>
                    <a:pt x="46" y="16"/>
                    <a:pt x="46" y="16"/>
                    <a:pt x="47" y="16"/>
                  </a:cubicBezTo>
                  <a:cubicBezTo>
                    <a:pt x="47" y="16"/>
                    <a:pt x="48" y="16"/>
                    <a:pt x="48" y="17"/>
                  </a:cubicBezTo>
                  <a:cubicBezTo>
                    <a:pt x="47" y="18"/>
                    <a:pt x="49" y="18"/>
                    <a:pt x="49" y="18"/>
                  </a:cubicBezTo>
                  <a:cubicBezTo>
                    <a:pt x="49" y="18"/>
                    <a:pt x="50" y="19"/>
                    <a:pt x="50" y="19"/>
                  </a:cubicBezTo>
                  <a:cubicBezTo>
                    <a:pt x="50" y="19"/>
                    <a:pt x="50" y="18"/>
                    <a:pt x="51" y="19"/>
                  </a:cubicBezTo>
                  <a:cubicBezTo>
                    <a:pt x="51" y="19"/>
                    <a:pt x="51" y="21"/>
                    <a:pt x="52" y="19"/>
                  </a:cubicBezTo>
                  <a:cubicBezTo>
                    <a:pt x="52" y="19"/>
                    <a:pt x="52" y="20"/>
                    <a:pt x="53" y="20"/>
                  </a:cubicBezTo>
                  <a:cubicBezTo>
                    <a:pt x="53" y="20"/>
                    <a:pt x="54" y="20"/>
                    <a:pt x="54" y="20"/>
                  </a:cubicBezTo>
                  <a:cubicBezTo>
                    <a:pt x="55" y="19"/>
                    <a:pt x="55" y="19"/>
                    <a:pt x="56" y="19"/>
                  </a:cubicBezTo>
                  <a:cubicBezTo>
                    <a:pt x="56" y="20"/>
                    <a:pt x="56" y="20"/>
                    <a:pt x="56" y="20"/>
                  </a:cubicBezTo>
                  <a:cubicBezTo>
                    <a:pt x="57" y="20"/>
                    <a:pt x="57" y="20"/>
                    <a:pt x="57" y="20"/>
                  </a:cubicBezTo>
                  <a:cubicBezTo>
                    <a:pt x="57" y="21"/>
                    <a:pt x="57" y="21"/>
                    <a:pt x="58" y="21"/>
                  </a:cubicBezTo>
                  <a:cubicBezTo>
                    <a:pt x="58" y="21"/>
                    <a:pt x="58" y="21"/>
                    <a:pt x="58" y="21"/>
                  </a:cubicBezTo>
                  <a:cubicBezTo>
                    <a:pt x="58" y="21"/>
                    <a:pt x="58" y="21"/>
                    <a:pt x="58" y="21"/>
                  </a:cubicBezTo>
                  <a:cubicBezTo>
                    <a:pt x="58" y="21"/>
                    <a:pt x="58" y="22"/>
                    <a:pt x="57" y="22"/>
                  </a:cubicBezTo>
                  <a:cubicBezTo>
                    <a:pt x="57" y="22"/>
                    <a:pt x="57" y="21"/>
                    <a:pt x="57" y="21"/>
                  </a:cubicBezTo>
                  <a:cubicBezTo>
                    <a:pt x="57" y="21"/>
                    <a:pt x="57" y="22"/>
                    <a:pt x="57" y="21"/>
                  </a:cubicBezTo>
                  <a:cubicBezTo>
                    <a:pt x="57" y="20"/>
                    <a:pt x="56" y="21"/>
                    <a:pt x="56" y="21"/>
                  </a:cubicBezTo>
                  <a:cubicBezTo>
                    <a:pt x="56" y="21"/>
                    <a:pt x="56" y="21"/>
                    <a:pt x="56" y="21"/>
                  </a:cubicBezTo>
                  <a:cubicBezTo>
                    <a:pt x="56" y="21"/>
                    <a:pt x="56" y="21"/>
                    <a:pt x="56" y="21"/>
                  </a:cubicBezTo>
                  <a:cubicBezTo>
                    <a:pt x="56" y="21"/>
                    <a:pt x="55" y="21"/>
                    <a:pt x="55" y="21"/>
                  </a:cubicBezTo>
                  <a:cubicBezTo>
                    <a:pt x="55" y="21"/>
                    <a:pt x="55" y="21"/>
                    <a:pt x="56" y="21"/>
                  </a:cubicBezTo>
                  <a:cubicBezTo>
                    <a:pt x="55" y="21"/>
                    <a:pt x="56" y="22"/>
                    <a:pt x="55" y="22"/>
                  </a:cubicBezTo>
                  <a:cubicBezTo>
                    <a:pt x="55" y="22"/>
                    <a:pt x="54" y="22"/>
                    <a:pt x="54" y="22"/>
                  </a:cubicBezTo>
                  <a:cubicBezTo>
                    <a:pt x="54" y="22"/>
                    <a:pt x="54" y="22"/>
                    <a:pt x="54" y="22"/>
                  </a:cubicBezTo>
                  <a:cubicBezTo>
                    <a:pt x="54" y="23"/>
                    <a:pt x="54" y="23"/>
                    <a:pt x="54" y="23"/>
                  </a:cubicBezTo>
                  <a:cubicBezTo>
                    <a:pt x="54" y="23"/>
                    <a:pt x="54" y="23"/>
                    <a:pt x="53" y="23"/>
                  </a:cubicBezTo>
                  <a:cubicBezTo>
                    <a:pt x="53" y="23"/>
                    <a:pt x="53" y="23"/>
                    <a:pt x="53" y="23"/>
                  </a:cubicBezTo>
                  <a:cubicBezTo>
                    <a:pt x="53" y="23"/>
                    <a:pt x="52" y="23"/>
                    <a:pt x="52" y="23"/>
                  </a:cubicBezTo>
                  <a:cubicBezTo>
                    <a:pt x="52" y="23"/>
                    <a:pt x="53" y="23"/>
                    <a:pt x="53" y="23"/>
                  </a:cubicBezTo>
                  <a:cubicBezTo>
                    <a:pt x="52" y="23"/>
                    <a:pt x="52" y="23"/>
                    <a:pt x="52" y="24"/>
                  </a:cubicBezTo>
                  <a:cubicBezTo>
                    <a:pt x="52" y="24"/>
                    <a:pt x="52" y="24"/>
                    <a:pt x="52" y="25"/>
                  </a:cubicBezTo>
                  <a:cubicBezTo>
                    <a:pt x="52" y="25"/>
                    <a:pt x="52" y="26"/>
                    <a:pt x="52" y="26"/>
                  </a:cubicBezTo>
                  <a:cubicBezTo>
                    <a:pt x="52" y="26"/>
                    <a:pt x="52" y="26"/>
                    <a:pt x="52" y="26"/>
                  </a:cubicBezTo>
                  <a:cubicBezTo>
                    <a:pt x="51" y="26"/>
                    <a:pt x="51" y="26"/>
                    <a:pt x="51" y="27"/>
                  </a:cubicBezTo>
                  <a:cubicBezTo>
                    <a:pt x="51" y="27"/>
                    <a:pt x="51" y="27"/>
                    <a:pt x="50" y="27"/>
                  </a:cubicBezTo>
                  <a:cubicBezTo>
                    <a:pt x="49" y="27"/>
                    <a:pt x="50" y="27"/>
                    <a:pt x="50" y="26"/>
                  </a:cubicBezTo>
                  <a:cubicBezTo>
                    <a:pt x="50" y="26"/>
                    <a:pt x="50" y="27"/>
                    <a:pt x="49" y="26"/>
                  </a:cubicBezTo>
                  <a:cubicBezTo>
                    <a:pt x="49" y="27"/>
                    <a:pt x="49" y="26"/>
                    <a:pt x="49" y="26"/>
                  </a:cubicBezTo>
                  <a:cubicBezTo>
                    <a:pt x="49" y="26"/>
                    <a:pt x="49" y="26"/>
                    <a:pt x="49" y="26"/>
                  </a:cubicBezTo>
                  <a:cubicBezTo>
                    <a:pt x="49" y="26"/>
                    <a:pt x="49" y="26"/>
                    <a:pt x="49" y="26"/>
                  </a:cubicBezTo>
                  <a:cubicBezTo>
                    <a:pt x="49" y="26"/>
                    <a:pt x="49" y="26"/>
                    <a:pt x="49" y="26"/>
                  </a:cubicBezTo>
                  <a:cubicBezTo>
                    <a:pt x="49" y="27"/>
                    <a:pt x="49" y="27"/>
                    <a:pt x="48" y="27"/>
                  </a:cubicBezTo>
                  <a:cubicBezTo>
                    <a:pt x="47" y="26"/>
                    <a:pt x="48" y="27"/>
                    <a:pt x="48" y="27"/>
                  </a:cubicBezTo>
                  <a:cubicBezTo>
                    <a:pt x="48" y="28"/>
                    <a:pt x="48" y="27"/>
                    <a:pt x="48" y="27"/>
                  </a:cubicBezTo>
                  <a:cubicBezTo>
                    <a:pt x="48" y="27"/>
                    <a:pt x="48" y="28"/>
                    <a:pt x="48" y="28"/>
                  </a:cubicBezTo>
                  <a:cubicBezTo>
                    <a:pt x="48" y="28"/>
                    <a:pt x="47" y="27"/>
                    <a:pt x="47" y="27"/>
                  </a:cubicBezTo>
                  <a:cubicBezTo>
                    <a:pt x="47" y="27"/>
                    <a:pt x="46" y="27"/>
                    <a:pt x="47" y="27"/>
                  </a:cubicBezTo>
                  <a:cubicBezTo>
                    <a:pt x="47" y="27"/>
                    <a:pt x="47" y="27"/>
                    <a:pt x="47" y="26"/>
                  </a:cubicBezTo>
                  <a:cubicBezTo>
                    <a:pt x="47" y="26"/>
                    <a:pt x="47" y="26"/>
                    <a:pt x="46" y="26"/>
                  </a:cubicBezTo>
                  <a:cubicBezTo>
                    <a:pt x="46" y="26"/>
                    <a:pt x="46" y="26"/>
                    <a:pt x="46" y="26"/>
                  </a:cubicBezTo>
                  <a:cubicBezTo>
                    <a:pt x="46" y="26"/>
                    <a:pt x="46" y="26"/>
                    <a:pt x="46" y="26"/>
                  </a:cubicBezTo>
                  <a:cubicBezTo>
                    <a:pt x="46" y="26"/>
                    <a:pt x="46" y="26"/>
                    <a:pt x="45" y="26"/>
                  </a:cubicBezTo>
                  <a:cubicBezTo>
                    <a:pt x="45" y="26"/>
                    <a:pt x="46" y="26"/>
                    <a:pt x="46" y="26"/>
                  </a:cubicBezTo>
                  <a:cubicBezTo>
                    <a:pt x="46" y="26"/>
                    <a:pt x="46" y="26"/>
                    <a:pt x="46" y="26"/>
                  </a:cubicBezTo>
                  <a:cubicBezTo>
                    <a:pt x="46" y="27"/>
                    <a:pt x="47" y="27"/>
                    <a:pt x="46" y="28"/>
                  </a:cubicBezTo>
                  <a:cubicBezTo>
                    <a:pt x="46" y="28"/>
                    <a:pt x="46" y="28"/>
                    <a:pt x="46" y="28"/>
                  </a:cubicBezTo>
                  <a:cubicBezTo>
                    <a:pt x="46" y="28"/>
                    <a:pt x="47" y="29"/>
                    <a:pt x="46" y="29"/>
                  </a:cubicBezTo>
                  <a:cubicBezTo>
                    <a:pt x="47" y="29"/>
                    <a:pt x="47" y="30"/>
                    <a:pt x="47" y="30"/>
                  </a:cubicBezTo>
                  <a:cubicBezTo>
                    <a:pt x="47" y="30"/>
                    <a:pt x="47" y="30"/>
                    <a:pt x="46" y="30"/>
                  </a:cubicBezTo>
                  <a:cubicBezTo>
                    <a:pt x="47" y="30"/>
                    <a:pt x="46" y="31"/>
                    <a:pt x="45" y="30"/>
                  </a:cubicBezTo>
                  <a:cubicBezTo>
                    <a:pt x="45" y="30"/>
                    <a:pt x="46" y="31"/>
                    <a:pt x="46" y="31"/>
                  </a:cubicBezTo>
                  <a:cubicBezTo>
                    <a:pt x="46" y="31"/>
                    <a:pt x="45" y="31"/>
                    <a:pt x="45" y="32"/>
                  </a:cubicBezTo>
                  <a:cubicBezTo>
                    <a:pt x="45" y="32"/>
                    <a:pt x="45" y="32"/>
                    <a:pt x="45" y="31"/>
                  </a:cubicBezTo>
                  <a:cubicBezTo>
                    <a:pt x="45" y="32"/>
                    <a:pt x="46" y="32"/>
                    <a:pt x="46" y="32"/>
                  </a:cubicBezTo>
                  <a:cubicBezTo>
                    <a:pt x="46" y="32"/>
                    <a:pt x="45" y="32"/>
                    <a:pt x="45" y="33"/>
                  </a:cubicBezTo>
                  <a:cubicBezTo>
                    <a:pt x="46" y="32"/>
                    <a:pt x="46" y="33"/>
                    <a:pt x="46" y="33"/>
                  </a:cubicBezTo>
                  <a:cubicBezTo>
                    <a:pt x="46" y="33"/>
                    <a:pt x="45" y="33"/>
                    <a:pt x="46" y="34"/>
                  </a:cubicBezTo>
                  <a:cubicBezTo>
                    <a:pt x="46" y="34"/>
                    <a:pt x="46" y="34"/>
                    <a:pt x="46" y="34"/>
                  </a:cubicBezTo>
                  <a:cubicBezTo>
                    <a:pt x="46" y="34"/>
                    <a:pt x="46" y="34"/>
                    <a:pt x="46" y="34"/>
                  </a:cubicBezTo>
                  <a:cubicBezTo>
                    <a:pt x="46" y="35"/>
                    <a:pt x="45" y="36"/>
                    <a:pt x="44" y="35"/>
                  </a:cubicBezTo>
                  <a:cubicBezTo>
                    <a:pt x="44" y="36"/>
                    <a:pt x="44" y="36"/>
                    <a:pt x="43" y="37"/>
                  </a:cubicBezTo>
                  <a:cubicBezTo>
                    <a:pt x="43" y="37"/>
                    <a:pt x="43" y="38"/>
                    <a:pt x="43" y="37"/>
                  </a:cubicBezTo>
                  <a:cubicBezTo>
                    <a:pt x="43" y="37"/>
                    <a:pt x="43" y="38"/>
                    <a:pt x="42" y="38"/>
                  </a:cubicBezTo>
                  <a:cubicBezTo>
                    <a:pt x="42" y="38"/>
                    <a:pt x="42" y="37"/>
                    <a:pt x="42" y="37"/>
                  </a:cubicBezTo>
                  <a:cubicBezTo>
                    <a:pt x="42" y="38"/>
                    <a:pt x="42" y="38"/>
                    <a:pt x="41" y="38"/>
                  </a:cubicBezTo>
                  <a:cubicBezTo>
                    <a:pt x="41" y="38"/>
                    <a:pt x="41" y="38"/>
                    <a:pt x="41" y="39"/>
                  </a:cubicBezTo>
                  <a:cubicBezTo>
                    <a:pt x="40" y="39"/>
                    <a:pt x="40" y="39"/>
                    <a:pt x="40" y="39"/>
                  </a:cubicBezTo>
                  <a:cubicBezTo>
                    <a:pt x="40" y="40"/>
                    <a:pt x="40" y="39"/>
                    <a:pt x="40" y="40"/>
                  </a:cubicBezTo>
                  <a:cubicBezTo>
                    <a:pt x="40" y="40"/>
                    <a:pt x="40" y="40"/>
                    <a:pt x="40" y="40"/>
                  </a:cubicBezTo>
                  <a:cubicBezTo>
                    <a:pt x="40" y="40"/>
                    <a:pt x="40" y="41"/>
                    <a:pt x="40" y="41"/>
                  </a:cubicBezTo>
                  <a:cubicBezTo>
                    <a:pt x="40" y="41"/>
                    <a:pt x="40" y="42"/>
                    <a:pt x="39" y="42"/>
                  </a:cubicBezTo>
                  <a:cubicBezTo>
                    <a:pt x="40" y="42"/>
                    <a:pt x="40" y="42"/>
                    <a:pt x="40" y="42"/>
                  </a:cubicBezTo>
                  <a:cubicBezTo>
                    <a:pt x="40" y="42"/>
                    <a:pt x="40" y="43"/>
                    <a:pt x="40" y="43"/>
                  </a:cubicBezTo>
                  <a:cubicBezTo>
                    <a:pt x="40" y="43"/>
                    <a:pt x="40" y="44"/>
                    <a:pt x="40" y="44"/>
                  </a:cubicBezTo>
                  <a:cubicBezTo>
                    <a:pt x="40" y="44"/>
                    <a:pt x="40" y="45"/>
                    <a:pt x="40" y="45"/>
                  </a:cubicBezTo>
                  <a:cubicBezTo>
                    <a:pt x="40" y="45"/>
                    <a:pt x="40" y="46"/>
                    <a:pt x="40" y="46"/>
                  </a:cubicBezTo>
                  <a:cubicBezTo>
                    <a:pt x="39" y="46"/>
                    <a:pt x="40" y="47"/>
                    <a:pt x="40" y="47"/>
                  </a:cubicBezTo>
                  <a:cubicBezTo>
                    <a:pt x="40" y="47"/>
                    <a:pt x="39" y="47"/>
                    <a:pt x="39" y="48"/>
                  </a:cubicBezTo>
                  <a:cubicBezTo>
                    <a:pt x="39" y="48"/>
                    <a:pt x="39" y="48"/>
                    <a:pt x="39" y="48"/>
                  </a:cubicBezTo>
                  <a:cubicBezTo>
                    <a:pt x="39" y="49"/>
                    <a:pt x="39" y="49"/>
                    <a:pt x="39" y="49"/>
                  </a:cubicBezTo>
                  <a:cubicBezTo>
                    <a:pt x="39" y="50"/>
                    <a:pt x="40" y="51"/>
                    <a:pt x="39" y="50"/>
                  </a:cubicBezTo>
                  <a:cubicBezTo>
                    <a:pt x="40" y="51"/>
                    <a:pt x="40" y="51"/>
                    <a:pt x="40" y="51"/>
                  </a:cubicBezTo>
                  <a:cubicBezTo>
                    <a:pt x="40" y="51"/>
                    <a:pt x="40" y="51"/>
                    <a:pt x="41" y="51"/>
                  </a:cubicBezTo>
                  <a:cubicBezTo>
                    <a:pt x="41" y="51"/>
                    <a:pt x="41" y="52"/>
                    <a:pt x="41" y="53"/>
                  </a:cubicBezTo>
                  <a:cubicBezTo>
                    <a:pt x="42" y="53"/>
                    <a:pt x="42" y="54"/>
                    <a:pt x="43" y="54"/>
                  </a:cubicBezTo>
                  <a:cubicBezTo>
                    <a:pt x="43" y="54"/>
                    <a:pt x="45" y="56"/>
                    <a:pt x="44" y="57"/>
                  </a:cubicBezTo>
                  <a:cubicBezTo>
                    <a:pt x="45" y="56"/>
                    <a:pt x="46" y="57"/>
                    <a:pt x="47" y="58"/>
                  </a:cubicBezTo>
                  <a:cubicBezTo>
                    <a:pt x="47" y="58"/>
                    <a:pt x="47" y="58"/>
                    <a:pt x="47" y="59"/>
                  </a:cubicBezTo>
                  <a:cubicBezTo>
                    <a:pt x="47" y="58"/>
                    <a:pt x="48" y="58"/>
                    <a:pt x="48" y="58"/>
                  </a:cubicBezTo>
                  <a:cubicBezTo>
                    <a:pt x="48" y="58"/>
                    <a:pt x="48" y="59"/>
                    <a:pt x="48" y="59"/>
                  </a:cubicBezTo>
                  <a:cubicBezTo>
                    <a:pt x="48" y="59"/>
                    <a:pt x="48" y="59"/>
                    <a:pt x="48" y="59"/>
                  </a:cubicBezTo>
                  <a:cubicBezTo>
                    <a:pt x="49" y="59"/>
                    <a:pt x="49" y="60"/>
                    <a:pt x="49" y="60"/>
                  </a:cubicBezTo>
                  <a:cubicBezTo>
                    <a:pt x="49" y="60"/>
                    <a:pt x="48" y="61"/>
                    <a:pt x="48" y="61"/>
                  </a:cubicBezTo>
                  <a:cubicBezTo>
                    <a:pt x="48" y="61"/>
                    <a:pt x="49" y="62"/>
                    <a:pt x="49" y="63"/>
                  </a:cubicBezTo>
                  <a:cubicBezTo>
                    <a:pt x="49" y="63"/>
                    <a:pt x="48" y="62"/>
                    <a:pt x="48" y="62"/>
                  </a:cubicBezTo>
                  <a:cubicBezTo>
                    <a:pt x="48" y="62"/>
                    <a:pt x="47" y="62"/>
                    <a:pt x="47" y="62"/>
                  </a:cubicBezTo>
                  <a:cubicBezTo>
                    <a:pt x="47" y="62"/>
                    <a:pt x="48" y="62"/>
                    <a:pt x="48" y="62"/>
                  </a:cubicBezTo>
                  <a:cubicBezTo>
                    <a:pt x="48" y="62"/>
                    <a:pt x="48" y="63"/>
                    <a:pt x="48" y="63"/>
                  </a:cubicBezTo>
                  <a:cubicBezTo>
                    <a:pt x="48" y="62"/>
                    <a:pt x="49" y="63"/>
                    <a:pt x="49" y="63"/>
                  </a:cubicBezTo>
                  <a:cubicBezTo>
                    <a:pt x="49" y="63"/>
                    <a:pt x="50" y="64"/>
                    <a:pt x="50" y="64"/>
                  </a:cubicBezTo>
                  <a:cubicBezTo>
                    <a:pt x="51" y="65"/>
                    <a:pt x="52" y="66"/>
                    <a:pt x="53" y="67"/>
                  </a:cubicBezTo>
                  <a:cubicBezTo>
                    <a:pt x="53" y="68"/>
                    <a:pt x="54" y="68"/>
                    <a:pt x="55" y="69"/>
                  </a:cubicBezTo>
                  <a:cubicBezTo>
                    <a:pt x="55" y="69"/>
                    <a:pt x="56" y="69"/>
                    <a:pt x="56" y="69"/>
                  </a:cubicBezTo>
                  <a:cubicBezTo>
                    <a:pt x="56" y="70"/>
                    <a:pt x="56" y="70"/>
                    <a:pt x="57" y="71"/>
                  </a:cubicBezTo>
                  <a:cubicBezTo>
                    <a:pt x="57" y="71"/>
                    <a:pt x="57" y="71"/>
                    <a:pt x="57" y="72"/>
                  </a:cubicBezTo>
                  <a:cubicBezTo>
                    <a:pt x="57" y="72"/>
                    <a:pt x="57" y="72"/>
                    <a:pt x="57" y="72"/>
                  </a:cubicBezTo>
                  <a:cubicBezTo>
                    <a:pt x="57" y="71"/>
                    <a:pt x="58" y="72"/>
                    <a:pt x="58" y="73"/>
                  </a:cubicBezTo>
                  <a:cubicBezTo>
                    <a:pt x="59" y="73"/>
                    <a:pt x="60" y="74"/>
                    <a:pt x="62" y="75"/>
                  </a:cubicBezTo>
                  <a:cubicBezTo>
                    <a:pt x="61" y="75"/>
                    <a:pt x="60" y="74"/>
                    <a:pt x="60" y="74"/>
                  </a:cubicBezTo>
                  <a:cubicBezTo>
                    <a:pt x="60" y="75"/>
                    <a:pt x="60" y="75"/>
                    <a:pt x="61" y="75"/>
                  </a:cubicBezTo>
                  <a:cubicBezTo>
                    <a:pt x="61" y="75"/>
                    <a:pt x="62" y="75"/>
                    <a:pt x="61" y="75"/>
                  </a:cubicBezTo>
                  <a:cubicBezTo>
                    <a:pt x="62" y="75"/>
                    <a:pt x="62" y="75"/>
                    <a:pt x="62" y="76"/>
                  </a:cubicBezTo>
                  <a:cubicBezTo>
                    <a:pt x="62" y="76"/>
                    <a:pt x="62" y="76"/>
                    <a:pt x="62" y="76"/>
                  </a:cubicBezTo>
                  <a:cubicBezTo>
                    <a:pt x="63" y="76"/>
                    <a:pt x="64" y="77"/>
                    <a:pt x="64" y="77"/>
                  </a:cubicBezTo>
                  <a:cubicBezTo>
                    <a:pt x="63" y="77"/>
                    <a:pt x="64" y="78"/>
                    <a:pt x="64" y="78"/>
                  </a:cubicBezTo>
                  <a:cubicBezTo>
                    <a:pt x="64" y="79"/>
                    <a:pt x="65" y="78"/>
                    <a:pt x="65" y="78"/>
                  </a:cubicBezTo>
                  <a:cubicBezTo>
                    <a:pt x="65" y="78"/>
                    <a:pt x="65" y="78"/>
                    <a:pt x="66" y="78"/>
                  </a:cubicBezTo>
                  <a:cubicBezTo>
                    <a:pt x="66" y="78"/>
                    <a:pt x="66" y="78"/>
                    <a:pt x="66" y="78"/>
                  </a:cubicBezTo>
                  <a:cubicBezTo>
                    <a:pt x="66" y="78"/>
                    <a:pt x="66" y="79"/>
                    <a:pt x="67" y="79"/>
                  </a:cubicBezTo>
                  <a:cubicBezTo>
                    <a:pt x="66" y="79"/>
                    <a:pt x="66" y="79"/>
                    <a:pt x="66" y="79"/>
                  </a:cubicBezTo>
                  <a:cubicBezTo>
                    <a:pt x="66" y="79"/>
                    <a:pt x="67" y="79"/>
                    <a:pt x="67" y="79"/>
                  </a:cubicBezTo>
                  <a:cubicBezTo>
                    <a:pt x="67" y="79"/>
                    <a:pt x="67" y="79"/>
                    <a:pt x="68" y="79"/>
                  </a:cubicBezTo>
                  <a:cubicBezTo>
                    <a:pt x="66" y="81"/>
                    <a:pt x="69" y="80"/>
                    <a:pt x="68" y="81"/>
                  </a:cubicBezTo>
                  <a:cubicBezTo>
                    <a:pt x="68" y="81"/>
                    <a:pt x="68" y="81"/>
                    <a:pt x="68" y="81"/>
                  </a:cubicBezTo>
                  <a:cubicBezTo>
                    <a:pt x="68" y="81"/>
                    <a:pt x="68" y="80"/>
                    <a:pt x="68" y="80"/>
                  </a:cubicBezTo>
                  <a:cubicBezTo>
                    <a:pt x="68" y="80"/>
                    <a:pt x="69" y="80"/>
                    <a:pt x="69" y="80"/>
                  </a:cubicBezTo>
                  <a:cubicBezTo>
                    <a:pt x="69" y="80"/>
                    <a:pt x="69" y="80"/>
                    <a:pt x="69" y="80"/>
                  </a:cubicBezTo>
                  <a:cubicBezTo>
                    <a:pt x="68" y="80"/>
                    <a:pt x="68" y="81"/>
                    <a:pt x="68" y="81"/>
                  </a:cubicBezTo>
                  <a:cubicBezTo>
                    <a:pt x="69" y="82"/>
                    <a:pt x="70" y="82"/>
                    <a:pt x="70" y="83"/>
                  </a:cubicBezTo>
                  <a:cubicBezTo>
                    <a:pt x="70" y="83"/>
                    <a:pt x="70" y="84"/>
                    <a:pt x="70" y="84"/>
                  </a:cubicBezTo>
                  <a:cubicBezTo>
                    <a:pt x="71" y="84"/>
                    <a:pt x="71" y="85"/>
                    <a:pt x="71" y="85"/>
                  </a:cubicBezTo>
                  <a:cubicBezTo>
                    <a:pt x="72" y="86"/>
                    <a:pt x="72" y="86"/>
                    <a:pt x="72" y="86"/>
                  </a:cubicBezTo>
                  <a:cubicBezTo>
                    <a:pt x="73" y="87"/>
                    <a:pt x="73" y="87"/>
                    <a:pt x="73" y="87"/>
                  </a:cubicBezTo>
                  <a:cubicBezTo>
                    <a:pt x="72" y="87"/>
                    <a:pt x="73" y="88"/>
                    <a:pt x="73" y="87"/>
                  </a:cubicBezTo>
                  <a:cubicBezTo>
                    <a:pt x="74" y="88"/>
                    <a:pt x="74" y="88"/>
                    <a:pt x="74" y="89"/>
                  </a:cubicBezTo>
                  <a:cubicBezTo>
                    <a:pt x="74" y="89"/>
                    <a:pt x="75" y="89"/>
                    <a:pt x="75" y="89"/>
                  </a:cubicBezTo>
                  <a:cubicBezTo>
                    <a:pt x="74" y="88"/>
                    <a:pt x="75" y="88"/>
                    <a:pt x="74" y="88"/>
                  </a:cubicBezTo>
                  <a:cubicBezTo>
                    <a:pt x="75" y="88"/>
                    <a:pt x="75" y="89"/>
                    <a:pt x="75" y="89"/>
                  </a:cubicBezTo>
                  <a:cubicBezTo>
                    <a:pt x="75" y="89"/>
                    <a:pt x="76" y="90"/>
                    <a:pt x="76" y="90"/>
                  </a:cubicBezTo>
                  <a:cubicBezTo>
                    <a:pt x="76" y="90"/>
                    <a:pt x="75" y="91"/>
                    <a:pt x="76" y="91"/>
                  </a:cubicBezTo>
                  <a:cubicBezTo>
                    <a:pt x="76" y="91"/>
                    <a:pt x="76" y="91"/>
                    <a:pt x="76" y="91"/>
                  </a:cubicBezTo>
                  <a:cubicBezTo>
                    <a:pt x="76" y="92"/>
                    <a:pt x="77" y="93"/>
                    <a:pt x="77" y="94"/>
                  </a:cubicBezTo>
                  <a:cubicBezTo>
                    <a:pt x="77" y="94"/>
                    <a:pt x="77" y="94"/>
                    <a:pt x="78" y="95"/>
                  </a:cubicBezTo>
                  <a:cubicBezTo>
                    <a:pt x="78" y="95"/>
                    <a:pt x="78" y="96"/>
                    <a:pt x="78" y="96"/>
                  </a:cubicBezTo>
                  <a:cubicBezTo>
                    <a:pt x="78" y="96"/>
                    <a:pt x="78" y="96"/>
                    <a:pt x="78" y="96"/>
                  </a:cubicBezTo>
                  <a:cubicBezTo>
                    <a:pt x="78" y="97"/>
                    <a:pt x="78" y="97"/>
                    <a:pt x="78" y="97"/>
                  </a:cubicBezTo>
                  <a:cubicBezTo>
                    <a:pt x="78" y="97"/>
                    <a:pt x="79" y="98"/>
                    <a:pt x="79" y="98"/>
                  </a:cubicBezTo>
                  <a:cubicBezTo>
                    <a:pt x="79" y="99"/>
                    <a:pt x="79" y="99"/>
                    <a:pt x="79" y="100"/>
                  </a:cubicBezTo>
                  <a:cubicBezTo>
                    <a:pt x="79" y="100"/>
                    <a:pt x="80" y="102"/>
                    <a:pt x="80" y="102"/>
                  </a:cubicBezTo>
                  <a:cubicBezTo>
                    <a:pt x="80" y="102"/>
                    <a:pt x="80" y="101"/>
                    <a:pt x="80" y="101"/>
                  </a:cubicBezTo>
                  <a:cubicBezTo>
                    <a:pt x="80" y="101"/>
                    <a:pt x="81" y="103"/>
                    <a:pt x="81" y="103"/>
                  </a:cubicBezTo>
                  <a:cubicBezTo>
                    <a:pt x="81" y="104"/>
                    <a:pt x="81" y="104"/>
                    <a:pt x="81" y="105"/>
                  </a:cubicBezTo>
                  <a:cubicBezTo>
                    <a:pt x="81" y="105"/>
                    <a:pt x="81" y="106"/>
                    <a:pt x="81" y="106"/>
                  </a:cubicBezTo>
                  <a:cubicBezTo>
                    <a:pt x="81" y="106"/>
                    <a:pt x="81" y="105"/>
                    <a:pt x="81" y="105"/>
                  </a:cubicBezTo>
                  <a:cubicBezTo>
                    <a:pt x="80" y="105"/>
                    <a:pt x="81" y="106"/>
                    <a:pt x="81" y="106"/>
                  </a:cubicBezTo>
                  <a:cubicBezTo>
                    <a:pt x="81" y="107"/>
                    <a:pt x="82" y="108"/>
                    <a:pt x="81" y="109"/>
                  </a:cubicBezTo>
                  <a:cubicBezTo>
                    <a:pt x="81" y="108"/>
                    <a:pt x="81" y="108"/>
                    <a:pt x="81" y="107"/>
                  </a:cubicBezTo>
                  <a:cubicBezTo>
                    <a:pt x="81" y="108"/>
                    <a:pt x="81" y="109"/>
                    <a:pt x="82" y="109"/>
                  </a:cubicBezTo>
                  <a:cubicBezTo>
                    <a:pt x="82" y="109"/>
                    <a:pt x="82" y="110"/>
                    <a:pt x="82" y="110"/>
                  </a:cubicBezTo>
                  <a:cubicBezTo>
                    <a:pt x="81" y="110"/>
                    <a:pt x="82" y="109"/>
                    <a:pt x="82" y="109"/>
                  </a:cubicBezTo>
                  <a:cubicBezTo>
                    <a:pt x="81" y="109"/>
                    <a:pt x="81" y="109"/>
                    <a:pt x="81" y="109"/>
                  </a:cubicBezTo>
                  <a:cubicBezTo>
                    <a:pt x="81" y="110"/>
                    <a:pt x="81" y="110"/>
                    <a:pt x="82" y="110"/>
                  </a:cubicBezTo>
                  <a:cubicBezTo>
                    <a:pt x="82" y="111"/>
                    <a:pt x="82" y="111"/>
                    <a:pt x="82" y="111"/>
                  </a:cubicBezTo>
                  <a:cubicBezTo>
                    <a:pt x="81" y="111"/>
                    <a:pt x="82" y="112"/>
                    <a:pt x="82" y="112"/>
                  </a:cubicBezTo>
                  <a:cubicBezTo>
                    <a:pt x="82" y="112"/>
                    <a:pt x="82" y="111"/>
                    <a:pt x="82" y="111"/>
                  </a:cubicBezTo>
                  <a:cubicBezTo>
                    <a:pt x="82" y="112"/>
                    <a:pt x="82" y="113"/>
                    <a:pt x="82" y="113"/>
                  </a:cubicBezTo>
                  <a:cubicBezTo>
                    <a:pt x="82" y="114"/>
                    <a:pt x="83" y="114"/>
                    <a:pt x="83" y="114"/>
                  </a:cubicBezTo>
                  <a:cubicBezTo>
                    <a:pt x="83" y="114"/>
                    <a:pt x="84" y="116"/>
                    <a:pt x="84" y="116"/>
                  </a:cubicBezTo>
                  <a:cubicBezTo>
                    <a:pt x="84" y="115"/>
                    <a:pt x="83" y="116"/>
                    <a:pt x="83" y="116"/>
                  </a:cubicBezTo>
                  <a:cubicBezTo>
                    <a:pt x="83" y="117"/>
                    <a:pt x="83" y="117"/>
                    <a:pt x="83" y="117"/>
                  </a:cubicBezTo>
                  <a:cubicBezTo>
                    <a:pt x="84" y="118"/>
                    <a:pt x="84" y="118"/>
                    <a:pt x="84" y="118"/>
                  </a:cubicBezTo>
                  <a:close/>
                  <a:moveTo>
                    <a:pt x="41" y="52"/>
                  </a:moveTo>
                  <a:cubicBezTo>
                    <a:pt x="41" y="52"/>
                    <a:pt x="41" y="52"/>
                    <a:pt x="41" y="52"/>
                  </a:cubicBezTo>
                  <a:cubicBezTo>
                    <a:pt x="41" y="52"/>
                    <a:pt x="41" y="52"/>
                    <a:pt x="41" y="52"/>
                  </a:cubicBezTo>
                  <a:close/>
                  <a:moveTo>
                    <a:pt x="33" y="143"/>
                  </a:moveTo>
                  <a:cubicBezTo>
                    <a:pt x="33" y="143"/>
                    <a:pt x="33" y="143"/>
                    <a:pt x="32" y="143"/>
                  </a:cubicBezTo>
                  <a:cubicBezTo>
                    <a:pt x="32" y="144"/>
                    <a:pt x="32" y="144"/>
                    <a:pt x="32" y="144"/>
                  </a:cubicBezTo>
                  <a:cubicBezTo>
                    <a:pt x="33" y="144"/>
                    <a:pt x="33" y="145"/>
                    <a:pt x="33" y="146"/>
                  </a:cubicBezTo>
                  <a:cubicBezTo>
                    <a:pt x="34" y="146"/>
                    <a:pt x="34" y="147"/>
                    <a:pt x="34" y="147"/>
                  </a:cubicBezTo>
                  <a:cubicBezTo>
                    <a:pt x="34" y="147"/>
                    <a:pt x="34" y="146"/>
                    <a:pt x="34" y="145"/>
                  </a:cubicBezTo>
                  <a:cubicBezTo>
                    <a:pt x="34" y="144"/>
                    <a:pt x="34" y="144"/>
                    <a:pt x="34" y="143"/>
                  </a:cubicBezTo>
                  <a:cubicBezTo>
                    <a:pt x="34" y="143"/>
                    <a:pt x="34" y="142"/>
                    <a:pt x="33" y="143"/>
                  </a:cubicBezTo>
                  <a:close/>
                  <a:moveTo>
                    <a:pt x="53" y="29"/>
                  </a:moveTo>
                  <a:cubicBezTo>
                    <a:pt x="53" y="28"/>
                    <a:pt x="52" y="28"/>
                    <a:pt x="52" y="28"/>
                  </a:cubicBezTo>
                  <a:cubicBezTo>
                    <a:pt x="52" y="28"/>
                    <a:pt x="52" y="29"/>
                    <a:pt x="53" y="29"/>
                  </a:cubicBezTo>
                  <a:close/>
                  <a:moveTo>
                    <a:pt x="57" y="36"/>
                  </a:moveTo>
                  <a:cubicBezTo>
                    <a:pt x="57" y="36"/>
                    <a:pt x="57" y="36"/>
                    <a:pt x="57" y="36"/>
                  </a:cubicBezTo>
                  <a:cubicBezTo>
                    <a:pt x="57" y="36"/>
                    <a:pt x="57" y="36"/>
                    <a:pt x="57" y="36"/>
                  </a:cubicBezTo>
                  <a:close/>
                  <a:moveTo>
                    <a:pt x="81" y="141"/>
                  </a:moveTo>
                  <a:cubicBezTo>
                    <a:pt x="80" y="142"/>
                    <a:pt x="82" y="142"/>
                    <a:pt x="81" y="141"/>
                  </a:cubicBezTo>
                  <a:close/>
                  <a:moveTo>
                    <a:pt x="62" y="142"/>
                  </a:moveTo>
                  <a:cubicBezTo>
                    <a:pt x="62" y="141"/>
                    <a:pt x="62" y="141"/>
                    <a:pt x="62" y="141"/>
                  </a:cubicBezTo>
                  <a:cubicBezTo>
                    <a:pt x="61" y="141"/>
                    <a:pt x="62" y="141"/>
                    <a:pt x="62" y="142"/>
                  </a:cubicBezTo>
                  <a:close/>
                  <a:moveTo>
                    <a:pt x="60" y="162"/>
                  </a:moveTo>
                  <a:cubicBezTo>
                    <a:pt x="60" y="162"/>
                    <a:pt x="60" y="161"/>
                    <a:pt x="60" y="162"/>
                  </a:cubicBezTo>
                  <a:cubicBezTo>
                    <a:pt x="60" y="161"/>
                    <a:pt x="60" y="161"/>
                    <a:pt x="60" y="161"/>
                  </a:cubicBezTo>
                  <a:cubicBezTo>
                    <a:pt x="60" y="161"/>
                    <a:pt x="59" y="162"/>
                    <a:pt x="60" y="162"/>
                  </a:cubicBezTo>
                  <a:close/>
                  <a:moveTo>
                    <a:pt x="54" y="26"/>
                  </a:moveTo>
                  <a:cubicBezTo>
                    <a:pt x="53" y="26"/>
                    <a:pt x="53" y="27"/>
                    <a:pt x="53" y="28"/>
                  </a:cubicBezTo>
                  <a:cubicBezTo>
                    <a:pt x="53" y="28"/>
                    <a:pt x="54" y="27"/>
                    <a:pt x="54" y="27"/>
                  </a:cubicBezTo>
                  <a:cubicBezTo>
                    <a:pt x="54" y="27"/>
                    <a:pt x="54" y="26"/>
                    <a:pt x="54" y="26"/>
                  </a:cubicBezTo>
                  <a:cubicBezTo>
                    <a:pt x="54" y="26"/>
                    <a:pt x="54" y="26"/>
                    <a:pt x="54" y="26"/>
                  </a:cubicBezTo>
                  <a:cubicBezTo>
                    <a:pt x="54" y="26"/>
                    <a:pt x="54" y="26"/>
                    <a:pt x="54" y="26"/>
                  </a:cubicBezTo>
                  <a:close/>
                  <a:moveTo>
                    <a:pt x="60" y="145"/>
                  </a:moveTo>
                  <a:cubicBezTo>
                    <a:pt x="60" y="145"/>
                    <a:pt x="60" y="145"/>
                    <a:pt x="60" y="145"/>
                  </a:cubicBezTo>
                  <a:cubicBezTo>
                    <a:pt x="59" y="145"/>
                    <a:pt x="59" y="145"/>
                    <a:pt x="58" y="145"/>
                  </a:cubicBezTo>
                  <a:cubicBezTo>
                    <a:pt x="57" y="144"/>
                    <a:pt x="57" y="144"/>
                    <a:pt x="56" y="144"/>
                  </a:cubicBezTo>
                  <a:cubicBezTo>
                    <a:pt x="56" y="144"/>
                    <a:pt x="54" y="144"/>
                    <a:pt x="55" y="144"/>
                  </a:cubicBezTo>
                  <a:cubicBezTo>
                    <a:pt x="55" y="145"/>
                    <a:pt x="56" y="144"/>
                    <a:pt x="56" y="145"/>
                  </a:cubicBezTo>
                  <a:cubicBezTo>
                    <a:pt x="57" y="145"/>
                    <a:pt x="57" y="146"/>
                    <a:pt x="57" y="146"/>
                  </a:cubicBezTo>
                  <a:cubicBezTo>
                    <a:pt x="58" y="147"/>
                    <a:pt x="59" y="148"/>
                    <a:pt x="60" y="148"/>
                  </a:cubicBezTo>
                  <a:cubicBezTo>
                    <a:pt x="60" y="147"/>
                    <a:pt x="59" y="146"/>
                    <a:pt x="59" y="146"/>
                  </a:cubicBezTo>
                  <a:cubicBezTo>
                    <a:pt x="60" y="146"/>
                    <a:pt x="60" y="147"/>
                    <a:pt x="60" y="147"/>
                  </a:cubicBezTo>
                  <a:cubicBezTo>
                    <a:pt x="60" y="147"/>
                    <a:pt x="61" y="146"/>
                    <a:pt x="61" y="146"/>
                  </a:cubicBezTo>
                  <a:cubicBezTo>
                    <a:pt x="61" y="146"/>
                    <a:pt x="60" y="146"/>
                    <a:pt x="60" y="145"/>
                  </a:cubicBezTo>
                  <a:close/>
                  <a:moveTo>
                    <a:pt x="61" y="141"/>
                  </a:moveTo>
                  <a:cubicBezTo>
                    <a:pt x="61" y="141"/>
                    <a:pt x="60" y="140"/>
                    <a:pt x="60" y="140"/>
                  </a:cubicBezTo>
                  <a:cubicBezTo>
                    <a:pt x="61" y="141"/>
                    <a:pt x="60" y="141"/>
                    <a:pt x="60" y="142"/>
                  </a:cubicBezTo>
                  <a:cubicBezTo>
                    <a:pt x="60" y="142"/>
                    <a:pt x="61" y="143"/>
                    <a:pt x="61" y="143"/>
                  </a:cubicBezTo>
                  <a:cubicBezTo>
                    <a:pt x="61" y="143"/>
                    <a:pt x="61" y="142"/>
                    <a:pt x="61" y="142"/>
                  </a:cubicBezTo>
                  <a:cubicBezTo>
                    <a:pt x="62" y="142"/>
                    <a:pt x="61" y="141"/>
                    <a:pt x="61" y="141"/>
                  </a:cubicBezTo>
                  <a:close/>
                  <a:moveTo>
                    <a:pt x="54" y="27"/>
                  </a:moveTo>
                  <a:cubicBezTo>
                    <a:pt x="54" y="27"/>
                    <a:pt x="54" y="27"/>
                    <a:pt x="54" y="28"/>
                  </a:cubicBezTo>
                  <a:cubicBezTo>
                    <a:pt x="54" y="28"/>
                    <a:pt x="54" y="28"/>
                    <a:pt x="53" y="28"/>
                  </a:cubicBezTo>
                  <a:cubicBezTo>
                    <a:pt x="54" y="28"/>
                    <a:pt x="53" y="28"/>
                    <a:pt x="54" y="28"/>
                  </a:cubicBezTo>
                  <a:cubicBezTo>
                    <a:pt x="53" y="28"/>
                    <a:pt x="54" y="27"/>
                    <a:pt x="54" y="27"/>
                  </a:cubicBezTo>
                  <a:close/>
                  <a:moveTo>
                    <a:pt x="49" y="28"/>
                  </a:moveTo>
                  <a:cubicBezTo>
                    <a:pt x="49" y="28"/>
                    <a:pt x="49" y="28"/>
                    <a:pt x="48" y="28"/>
                  </a:cubicBezTo>
                  <a:cubicBezTo>
                    <a:pt x="49" y="28"/>
                    <a:pt x="48" y="28"/>
                    <a:pt x="48" y="28"/>
                  </a:cubicBezTo>
                  <a:cubicBezTo>
                    <a:pt x="48" y="29"/>
                    <a:pt x="49" y="29"/>
                    <a:pt x="49" y="29"/>
                  </a:cubicBezTo>
                  <a:cubicBezTo>
                    <a:pt x="49" y="29"/>
                    <a:pt x="49" y="30"/>
                    <a:pt x="50" y="30"/>
                  </a:cubicBezTo>
                  <a:cubicBezTo>
                    <a:pt x="50" y="29"/>
                    <a:pt x="50" y="29"/>
                    <a:pt x="50" y="29"/>
                  </a:cubicBezTo>
                  <a:cubicBezTo>
                    <a:pt x="50" y="29"/>
                    <a:pt x="49" y="29"/>
                    <a:pt x="49" y="29"/>
                  </a:cubicBezTo>
                  <a:cubicBezTo>
                    <a:pt x="50" y="29"/>
                    <a:pt x="50" y="29"/>
                    <a:pt x="50" y="29"/>
                  </a:cubicBezTo>
                  <a:cubicBezTo>
                    <a:pt x="50" y="29"/>
                    <a:pt x="50" y="29"/>
                    <a:pt x="50" y="29"/>
                  </a:cubicBezTo>
                  <a:cubicBezTo>
                    <a:pt x="50" y="29"/>
                    <a:pt x="50" y="29"/>
                    <a:pt x="50" y="29"/>
                  </a:cubicBezTo>
                  <a:cubicBezTo>
                    <a:pt x="50" y="29"/>
                    <a:pt x="49" y="28"/>
                    <a:pt x="49" y="28"/>
                  </a:cubicBezTo>
                  <a:close/>
                  <a:moveTo>
                    <a:pt x="54" y="27"/>
                  </a:moveTo>
                  <a:cubicBezTo>
                    <a:pt x="55" y="27"/>
                    <a:pt x="55" y="25"/>
                    <a:pt x="55" y="25"/>
                  </a:cubicBezTo>
                  <a:cubicBezTo>
                    <a:pt x="54" y="25"/>
                    <a:pt x="54" y="26"/>
                    <a:pt x="54" y="26"/>
                  </a:cubicBezTo>
                  <a:cubicBezTo>
                    <a:pt x="54" y="26"/>
                    <a:pt x="54" y="27"/>
                    <a:pt x="54" y="27"/>
                  </a:cubicBezTo>
                  <a:close/>
                  <a:moveTo>
                    <a:pt x="47" y="28"/>
                  </a:moveTo>
                  <a:cubicBezTo>
                    <a:pt x="47" y="28"/>
                    <a:pt x="47" y="28"/>
                    <a:pt x="47" y="28"/>
                  </a:cubicBezTo>
                  <a:cubicBezTo>
                    <a:pt x="47" y="28"/>
                    <a:pt x="48" y="29"/>
                    <a:pt x="48" y="29"/>
                  </a:cubicBezTo>
                  <a:cubicBezTo>
                    <a:pt x="48" y="28"/>
                    <a:pt x="48" y="28"/>
                    <a:pt x="47" y="27"/>
                  </a:cubicBezTo>
                  <a:cubicBezTo>
                    <a:pt x="46" y="27"/>
                    <a:pt x="47" y="29"/>
                    <a:pt x="47" y="28"/>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2" name="Venezuela">
              <a:extLst>
                <a:ext uri="{FF2B5EF4-FFF2-40B4-BE49-F238E27FC236}">
                  <a16:creationId xmlns:a16="http://schemas.microsoft.com/office/drawing/2014/main" id="{126D408F-B343-8828-4C86-2B4C4F532DF4}"/>
                </a:ext>
              </a:extLst>
            </p:cNvPr>
            <p:cNvSpPr>
              <a:spLocks noEditPoints="1"/>
            </p:cNvSpPr>
            <p:nvPr/>
          </p:nvSpPr>
          <p:spPr bwMode="auto">
            <a:xfrm>
              <a:off x="3373962" y="4022731"/>
              <a:ext cx="453087" cy="435989"/>
            </a:xfrm>
            <a:custGeom>
              <a:avLst/>
              <a:gdLst/>
              <a:ahLst/>
              <a:cxnLst>
                <a:cxn ang="0">
                  <a:pos x="129" y="45"/>
                </a:cxn>
                <a:cxn ang="0">
                  <a:pos x="124" y="56"/>
                </a:cxn>
                <a:cxn ang="0">
                  <a:pos x="117" y="61"/>
                </a:cxn>
                <a:cxn ang="0">
                  <a:pos x="121" y="77"/>
                </a:cxn>
                <a:cxn ang="0">
                  <a:pos x="113" y="87"/>
                </a:cxn>
                <a:cxn ang="0">
                  <a:pos x="101" y="91"/>
                </a:cxn>
                <a:cxn ang="0">
                  <a:pos x="89" y="91"/>
                </a:cxn>
                <a:cxn ang="0">
                  <a:pos x="86" y="93"/>
                </a:cxn>
                <a:cxn ang="0">
                  <a:pos x="90" y="108"/>
                </a:cxn>
                <a:cxn ang="0">
                  <a:pos x="87" y="117"/>
                </a:cxn>
                <a:cxn ang="0">
                  <a:pos x="77" y="123"/>
                </a:cxn>
                <a:cxn ang="0">
                  <a:pos x="66" y="126"/>
                </a:cxn>
                <a:cxn ang="0">
                  <a:pos x="58" y="111"/>
                </a:cxn>
                <a:cxn ang="0">
                  <a:pos x="55" y="99"/>
                </a:cxn>
                <a:cxn ang="0">
                  <a:pos x="52" y="78"/>
                </a:cxn>
                <a:cxn ang="0">
                  <a:pos x="55" y="65"/>
                </a:cxn>
                <a:cxn ang="0">
                  <a:pos x="40" y="66"/>
                </a:cxn>
                <a:cxn ang="0">
                  <a:pos x="26" y="56"/>
                </a:cxn>
                <a:cxn ang="0">
                  <a:pos x="11" y="54"/>
                </a:cxn>
                <a:cxn ang="0">
                  <a:pos x="7" y="40"/>
                </a:cxn>
                <a:cxn ang="0">
                  <a:pos x="4" y="27"/>
                </a:cxn>
                <a:cxn ang="0">
                  <a:pos x="10" y="12"/>
                </a:cxn>
                <a:cxn ang="0">
                  <a:pos x="22" y="4"/>
                </a:cxn>
                <a:cxn ang="0">
                  <a:pos x="18" y="18"/>
                </a:cxn>
                <a:cxn ang="0">
                  <a:pos x="14" y="30"/>
                </a:cxn>
                <a:cxn ang="0">
                  <a:pos x="15" y="33"/>
                </a:cxn>
                <a:cxn ang="0">
                  <a:pos x="23" y="27"/>
                </a:cxn>
                <a:cxn ang="0">
                  <a:pos x="19" y="19"/>
                </a:cxn>
                <a:cxn ang="0">
                  <a:pos x="24" y="12"/>
                </a:cxn>
                <a:cxn ang="0">
                  <a:pos x="34" y="8"/>
                </a:cxn>
                <a:cxn ang="0">
                  <a:pos x="35" y="6"/>
                </a:cxn>
                <a:cxn ang="0">
                  <a:pos x="37" y="4"/>
                </a:cxn>
                <a:cxn ang="0">
                  <a:pos x="48" y="10"/>
                </a:cxn>
                <a:cxn ang="0">
                  <a:pos x="53" y="19"/>
                </a:cxn>
                <a:cxn ang="0">
                  <a:pos x="71" y="17"/>
                </a:cxn>
                <a:cxn ang="0">
                  <a:pos x="77" y="23"/>
                </a:cxn>
                <a:cxn ang="0">
                  <a:pos x="88" y="21"/>
                </a:cxn>
                <a:cxn ang="0">
                  <a:pos x="93" y="18"/>
                </a:cxn>
                <a:cxn ang="0">
                  <a:pos x="94" y="17"/>
                </a:cxn>
                <a:cxn ang="0">
                  <a:pos x="112" y="17"/>
                </a:cxn>
                <a:cxn ang="0">
                  <a:pos x="101" y="21"/>
                </a:cxn>
                <a:cxn ang="0">
                  <a:pos x="101" y="23"/>
                </a:cxn>
                <a:cxn ang="0">
                  <a:pos x="105" y="22"/>
                </a:cxn>
                <a:cxn ang="0">
                  <a:pos x="110" y="26"/>
                </a:cxn>
                <a:cxn ang="0">
                  <a:pos x="113" y="27"/>
                </a:cxn>
                <a:cxn ang="0">
                  <a:pos x="121" y="30"/>
                </a:cxn>
                <a:cxn ang="0">
                  <a:pos x="118" y="40"/>
                </a:cxn>
                <a:cxn ang="0">
                  <a:pos x="120" y="41"/>
                </a:cxn>
                <a:cxn ang="0">
                  <a:pos x="130" y="44"/>
                </a:cxn>
                <a:cxn ang="0">
                  <a:pos x="68" y="5"/>
                </a:cxn>
                <a:cxn ang="0">
                  <a:pos x="80" y="15"/>
                </a:cxn>
                <a:cxn ang="0">
                  <a:pos x="92" y="13"/>
                </a:cxn>
                <a:cxn ang="0">
                  <a:pos x="115" y="40"/>
                </a:cxn>
                <a:cxn ang="0">
                  <a:pos x="120" y="39"/>
                </a:cxn>
                <a:cxn ang="0">
                  <a:pos x="118" y="39"/>
                </a:cxn>
                <a:cxn ang="0">
                  <a:pos x="118" y="39"/>
                </a:cxn>
                <a:cxn ang="0">
                  <a:pos x="121" y="38"/>
                </a:cxn>
                <a:cxn ang="0">
                  <a:pos x="123" y="39"/>
                </a:cxn>
                <a:cxn ang="0">
                  <a:pos x="121" y="40"/>
                </a:cxn>
                <a:cxn ang="0">
                  <a:pos x="123" y="39"/>
                </a:cxn>
                <a:cxn ang="0">
                  <a:pos x="122" y="38"/>
                </a:cxn>
                <a:cxn ang="0">
                  <a:pos x="122" y="34"/>
                </a:cxn>
                <a:cxn ang="0">
                  <a:pos x="122" y="37"/>
                </a:cxn>
              </a:cxnLst>
              <a:rect l="0" t="0" r="r" b="b"/>
              <a:pathLst>
                <a:path w="132" h="127">
                  <a:moveTo>
                    <a:pt x="93" y="16"/>
                  </a:moveTo>
                  <a:cubicBezTo>
                    <a:pt x="92" y="16"/>
                    <a:pt x="92" y="16"/>
                    <a:pt x="92" y="16"/>
                  </a:cubicBezTo>
                  <a:cubicBezTo>
                    <a:pt x="92" y="15"/>
                    <a:pt x="93" y="16"/>
                    <a:pt x="93" y="16"/>
                  </a:cubicBezTo>
                  <a:close/>
                  <a:moveTo>
                    <a:pt x="87" y="5"/>
                  </a:moveTo>
                  <a:cubicBezTo>
                    <a:pt x="88" y="4"/>
                    <a:pt x="87" y="3"/>
                    <a:pt x="87" y="4"/>
                  </a:cubicBezTo>
                  <a:cubicBezTo>
                    <a:pt x="86" y="4"/>
                    <a:pt x="87" y="4"/>
                    <a:pt x="87" y="5"/>
                  </a:cubicBezTo>
                  <a:close/>
                  <a:moveTo>
                    <a:pt x="130" y="44"/>
                  </a:moveTo>
                  <a:cubicBezTo>
                    <a:pt x="130" y="44"/>
                    <a:pt x="129" y="44"/>
                    <a:pt x="129" y="45"/>
                  </a:cubicBezTo>
                  <a:cubicBezTo>
                    <a:pt x="129" y="46"/>
                    <a:pt x="128" y="46"/>
                    <a:pt x="128" y="46"/>
                  </a:cubicBezTo>
                  <a:cubicBezTo>
                    <a:pt x="127" y="47"/>
                    <a:pt x="127" y="47"/>
                    <a:pt x="126" y="48"/>
                  </a:cubicBezTo>
                  <a:cubicBezTo>
                    <a:pt x="125" y="48"/>
                    <a:pt x="125" y="48"/>
                    <a:pt x="124" y="48"/>
                  </a:cubicBezTo>
                  <a:cubicBezTo>
                    <a:pt x="124" y="48"/>
                    <a:pt x="123" y="49"/>
                    <a:pt x="123" y="50"/>
                  </a:cubicBezTo>
                  <a:cubicBezTo>
                    <a:pt x="123" y="50"/>
                    <a:pt x="123" y="51"/>
                    <a:pt x="122" y="51"/>
                  </a:cubicBezTo>
                  <a:cubicBezTo>
                    <a:pt x="121" y="52"/>
                    <a:pt x="123" y="53"/>
                    <a:pt x="123" y="54"/>
                  </a:cubicBezTo>
                  <a:cubicBezTo>
                    <a:pt x="123" y="54"/>
                    <a:pt x="122" y="55"/>
                    <a:pt x="123" y="55"/>
                  </a:cubicBezTo>
                  <a:cubicBezTo>
                    <a:pt x="123" y="56"/>
                    <a:pt x="124" y="56"/>
                    <a:pt x="124" y="56"/>
                  </a:cubicBezTo>
                  <a:cubicBezTo>
                    <a:pt x="124" y="55"/>
                    <a:pt x="125" y="55"/>
                    <a:pt x="126" y="56"/>
                  </a:cubicBezTo>
                  <a:cubicBezTo>
                    <a:pt x="126" y="56"/>
                    <a:pt x="126" y="57"/>
                    <a:pt x="125" y="57"/>
                  </a:cubicBezTo>
                  <a:cubicBezTo>
                    <a:pt x="125" y="57"/>
                    <a:pt x="125" y="58"/>
                    <a:pt x="125" y="58"/>
                  </a:cubicBezTo>
                  <a:cubicBezTo>
                    <a:pt x="125" y="58"/>
                    <a:pt x="123" y="59"/>
                    <a:pt x="123" y="59"/>
                  </a:cubicBezTo>
                  <a:cubicBezTo>
                    <a:pt x="122" y="59"/>
                    <a:pt x="122" y="60"/>
                    <a:pt x="121" y="60"/>
                  </a:cubicBezTo>
                  <a:cubicBezTo>
                    <a:pt x="121" y="60"/>
                    <a:pt x="120" y="59"/>
                    <a:pt x="120" y="59"/>
                  </a:cubicBezTo>
                  <a:cubicBezTo>
                    <a:pt x="120" y="59"/>
                    <a:pt x="120" y="60"/>
                    <a:pt x="119" y="60"/>
                  </a:cubicBezTo>
                  <a:cubicBezTo>
                    <a:pt x="119" y="61"/>
                    <a:pt x="118" y="60"/>
                    <a:pt x="117" y="61"/>
                  </a:cubicBezTo>
                  <a:cubicBezTo>
                    <a:pt x="116" y="62"/>
                    <a:pt x="118" y="63"/>
                    <a:pt x="117" y="64"/>
                  </a:cubicBezTo>
                  <a:cubicBezTo>
                    <a:pt x="117" y="65"/>
                    <a:pt x="117" y="65"/>
                    <a:pt x="118" y="65"/>
                  </a:cubicBezTo>
                  <a:cubicBezTo>
                    <a:pt x="118" y="66"/>
                    <a:pt x="117" y="66"/>
                    <a:pt x="117" y="67"/>
                  </a:cubicBezTo>
                  <a:cubicBezTo>
                    <a:pt x="116" y="67"/>
                    <a:pt x="116" y="68"/>
                    <a:pt x="115" y="68"/>
                  </a:cubicBezTo>
                  <a:cubicBezTo>
                    <a:pt x="115" y="69"/>
                    <a:pt x="115" y="69"/>
                    <a:pt x="115" y="70"/>
                  </a:cubicBezTo>
                  <a:cubicBezTo>
                    <a:pt x="116" y="71"/>
                    <a:pt x="117" y="71"/>
                    <a:pt x="117" y="72"/>
                  </a:cubicBezTo>
                  <a:cubicBezTo>
                    <a:pt x="118" y="73"/>
                    <a:pt x="118" y="74"/>
                    <a:pt x="119" y="75"/>
                  </a:cubicBezTo>
                  <a:cubicBezTo>
                    <a:pt x="120" y="75"/>
                    <a:pt x="120" y="76"/>
                    <a:pt x="121" y="77"/>
                  </a:cubicBezTo>
                  <a:cubicBezTo>
                    <a:pt x="121" y="77"/>
                    <a:pt x="121" y="77"/>
                    <a:pt x="122" y="78"/>
                  </a:cubicBezTo>
                  <a:cubicBezTo>
                    <a:pt x="122" y="79"/>
                    <a:pt x="122" y="80"/>
                    <a:pt x="121" y="81"/>
                  </a:cubicBezTo>
                  <a:cubicBezTo>
                    <a:pt x="121" y="82"/>
                    <a:pt x="120" y="82"/>
                    <a:pt x="120" y="82"/>
                  </a:cubicBezTo>
                  <a:cubicBezTo>
                    <a:pt x="119" y="82"/>
                    <a:pt x="119" y="83"/>
                    <a:pt x="119" y="83"/>
                  </a:cubicBezTo>
                  <a:cubicBezTo>
                    <a:pt x="119" y="85"/>
                    <a:pt x="117" y="85"/>
                    <a:pt x="116" y="85"/>
                  </a:cubicBezTo>
                  <a:cubicBezTo>
                    <a:pt x="114" y="84"/>
                    <a:pt x="116" y="86"/>
                    <a:pt x="115" y="86"/>
                  </a:cubicBezTo>
                  <a:cubicBezTo>
                    <a:pt x="114" y="86"/>
                    <a:pt x="114" y="86"/>
                    <a:pt x="113" y="86"/>
                  </a:cubicBezTo>
                  <a:cubicBezTo>
                    <a:pt x="113" y="86"/>
                    <a:pt x="113" y="87"/>
                    <a:pt x="113" y="87"/>
                  </a:cubicBezTo>
                  <a:cubicBezTo>
                    <a:pt x="112" y="88"/>
                    <a:pt x="111" y="87"/>
                    <a:pt x="111" y="88"/>
                  </a:cubicBezTo>
                  <a:cubicBezTo>
                    <a:pt x="110" y="88"/>
                    <a:pt x="110" y="89"/>
                    <a:pt x="109" y="89"/>
                  </a:cubicBezTo>
                  <a:cubicBezTo>
                    <a:pt x="108" y="89"/>
                    <a:pt x="108" y="88"/>
                    <a:pt x="107" y="89"/>
                  </a:cubicBezTo>
                  <a:cubicBezTo>
                    <a:pt x="107" y="90"/>
                    <a:pt x="106" y="89"/>
                    <a:pt x="105" y="89"/>
                  </a:cubicBezTo>
                  <a:cubicBezTo>
                    <a:pt x="105" y="88"/>
                    <a:pt x="104" y="88"/>
                    <a:pt x="104" y="89"/>
                  </a:cubicBezTo>
                  <a:cubicBezTo>
                    <a:pt x="103" y="89"/>
                    <a:pt x="103" y="89"/>
                    <a:pt x="103" y="90"/>
                  </a:cubicBezTo>
                  <a:cubicBezTo>
                    <a:pt x="103" y="90"/>
                    <a:pt x="102" y="90"/>
                    <a:pt x="102" y="90"/>
                  </a:cubicBezTo>
                  <a:cubicBezTo>
                    <a:pt x="101" y="90"/>
                    <a:pt x="101" y="90"/>
                    <a:pt x="101" y="91"/>
                  </a:cubicBezTo>
                  <a:cubicBezTo>
                    <a:pt x="100" y="92"/>
                    <a:pt x="102" y="94"/>
                    <a:pt x="100" y="95"/>
                  </a:cubicBezTo>
                  <a:cubicBezTo>
                    <a:pt x="99" y="95"/>
                    <a:pt x="99" y="95"/>
                    <a:pt x="98" y="95"/>
                  </a:cubicBezTo>
                  <a:cubicBezTo>
                    <a:pt x="98" y="94"/>
                    <a:pt x="97" y="93"/>
                    <a:pt x="97" y="93"/>
                  </a:cubicBezTo>
                  <a:cubicBezTo>
                    <a:pt x="96" y="92"/>
                    <a:pt x="95" y="90"/>
                    <a:pt x="94" y="91"/>
                  </a:cubicBezTo>
                  <a:cubicBezTo>
                    <a:pt x="94" y="91"/>
                    <a:pt x="94" y="92"/>
                    <a:pt x="94" y="92"/>
                  </a:cubicBezTo>
                  <a:cubicBezTo>
                    <a:pt x="93" y="92"/>
                    <a:pt x="93" y="91"/>
                    <a:pt x="93" y="91"/>
                  </a:cubicBezTo>
                  <a:cubicBezTo>
                    <a:pt x="92" y="91"/>
                    <a:pt x="91" y="91"/>
                    <a:pt x="91" y="91"/>
                  </a:cubicBezTo>
                  <a:cubicBezTo>
                    <a:pt x="90" y="91"/>
                    <a:pt x="90" y="91"/>
                    <a:pt x="89" y="91"/>
                  </a:cubicBezTo>
                  <a:cubicBezTo>
                    <a:pt x="88" y="92"/>
                    <a:pt x="88" y="90"/>
                    <a:pt x="87" y="89"/>
                  </a:cubicBezTo>
                  <a:cubicBezTo>
                    <a:pt x="86" y="88"/>
                    <a:pt x="85" y="89"/>
                    <a:pt x="84" y="89"/>
                  </a:cubicBezTo>
                  <a:cubicBezTo>
                    <a:pt x="83" y="89"/>
                    <a:pt x="83" y="89"/>
                    <a:pt x="83" y="88"/>
                  </a:cubicBezTo>
                  <a:cubicBezTo>
                    <a:pt x="83" y="88"/>
                    <a:pt x="82" y="87"/>
                    <a:pt x="81" y="87"/>
                  </a:cubicBezTo>
                  <a:cubicBezTo>
                    <a:pt x="81" y="88"/>
                    <a:pt x="81" y="88"/>
                    <a:pt x="82" y="88"/>
                  </a:cubicBezTo>
                  <a:cubicBezTo>
                    <a:pt x="82" y="89"/>
                    <a:pt x="82" y="89"/>
                    <a:pt x="82" y="90"/>
                  </a:cubicBezTo>
                  <a:cubicBezTo>
                    <a:pt x="83" y="91"/>
                    <a:pt x="83" y="91"/>
                    <a:pt x="84" y="92"/>
                  </a:cubicBezTo>
                  <a:cubicBezTo>
                    <a:pt x="84" y="93"/>
                    <a:pt x="85" y="93"/>
                    <a:pt x="86" y="93"/>
                  </a:cubicBezTo>
                  <a:cubicBezTo>
                    <a:pt x="86" y="94"/>
                    <a:pt x="87" y="94"/>
                    <a:pt x="87" y="95"/>
                  </a:cubicBezTo>
                  <a:cubicBezTo>
                    <a:pt x="87" y="96"/>
                    <a:pt x="86" y="96"/>
                    <a:pt x="86" y="97"/>
                  </a:cubicBezTo>
                  <a:cubicBezTo>
                    <a:pt x="86" y="98"/>
                    <a:pt x="87" y="98"/>
                    <a:pt x="87" y="99"/>
                  </a:cubicBezTo>
                  <a:cubicBezTo>
                    <a:pt x="86" y="100"/>
                    <a:pt x="87" y="100"/>
                    <a:pt x="87" y="101"/>
                  </a:cubicBezTo>
                  <a:cubicBezTo>
                    <a:pt x="87" y="102"/>
                    <a:pt x="88" y="102"/>
                    <a:pt x="88" y="103"/>
                  </a:cubicBezTo>
                  <a:cubicBezTo>
                    <a:pt x="88" y="104"/>
                    <a:pt x="89" y="105"/>
                    <a:pt x="88" y="106"/>
                  </a:cubicBezTo>
                  <a:cubicBezTo>
                    <a:pt x="88" y="106"/>
                    <a:pt x="88" y="107"/>
                    <a:pt x="88" y="107"/>
                  </a:cubicBezTo>
                  <a:cubicBezTo>
                    <a:pt x="89" y="107"/>
                    <a:pt x="89" y="107"/>
                    <a:pt x="90" y="108"/>
                  </a:cubicBezTo>
                  <a:cubicBezTo>
                    <a:pt x="91" y="108"/>
                    <a:pt x="92" y="107"/>
                    <a:pt x="92" y="107"/>
                  </a:cubicBezTo>
                  <a:cubicBezTo>
                    <a:pt x="93" y="108"/>
                    <a:pt x="93" y="107"/>
                    <a:pt x="94" y="108"/>
                  </a:cubicBezTo>
                  <a:cubicBezTo>
                    <a:pt x="95" y="108"/>
                    <a:pt x="95" y="109"/>
                    <a:pt x="94" y="110"/>
                  </a:cubicBezTo>
                  <a:cubicBezTo>
                    <a:pt x="94" y="111"/>
                    <a:pt x="94" y="111"/>
                    <a:pt x="93" y="111"/>
                  </a:cubicBezTo>
                  <a:cubicBezTo>
                    <a:pt x="92" y="111"/>
                    <a:pt x="92" y="111"/>
                    <a:pt x="91" y="112"/>
                  </a:cubicBezTo>
                  <a:cubicBezTo>
                    <a:pt x="91" y="112"/>
                    <a:pt x="90" y="113"/>
                    <a:pt x="90" y="113"/>
                  </a:cubicBezTo>
                  <a:cubicBezTo>
                    <a:pt x="89" y="113"/>
                    <a:pt x="88" y="113"/>
                    <a:pt x="88" y="113"/>
                  </a:cubicBezTo>
                  <a:cubicBezTo>
                    <a:pt x="87" y="115"/>
                    <a:pt x="88" y="116"/>
                    <a:pt x="87" y="117"/>
                  </a:cubicBezTo>
                  <a:cubicBezTo>
                    <a:pt x="87" y="117"/>
                    <a:pt x="86" y="118"/>
                    <a:pt x="86" y="118"/>
                  </a:cubicBezTo>
                  <a:cubicBezTo>
                    <a:pt x="85" y="118"/>
                    <a:pt x="85" y="119"/>
                    <a:pt x="85" y="119"/>
                  </a:cubicBezTo>
                  <a:cubicBezTo>
                    <a:pt x="84" y="119"/>
                    <a:pt x="85" y="117"/>
                    <a:pt x="84" y="118"/>
                  </a:cubicBezTo>
                  <a:cubicBezTo>
                    <a:pt x="83" y="118"/>
                    <a:pt x="83" y="119"/>
                    <a:pt x="82" y="120"/>
                  </a:cubicBezTo>
                  <a:cubicBezTo>
                    <a:pt x="82" y="120"/>
                    <a:pt x="81" y="121"/>
                    <a:pt x="81" y="120"/>
                  </a:cubicBezTo>
                  <a:cubicBezTo>
                    <a:pt x="80" y="120"/>
                    <a:pt x="80" y="121"/>
                    <a:pt x="79" y="121"/>
                  </a:cubicBezTo>
                  <a:cubicBezTo>
                    <a:pt x="79" y="121"/>
                    <a:pt x="78" y="122"/>
                    <a:pt x="78" y="122"/>
                  </a:cubicBezTo>
                  <a:cubicBezTo>
                    <a:pt x="77" y="122"/>
                    <a:pt x="77" y="122"/>
                    <a:pt x="77" y="123"/>
                  </a:cubicBezTo>
                  <a:cubicBezTo>
                    <a:pt x="77" y="123"/>
                    <a:pt x="77" y="124"/>
                    <a:pt x="76" y="124"/>
                  </a:cubicBezTo>
                  <a:cubicBezTo>
                    <a:pt x="75" y="124"/>
                    <a:pt x="75" y="125"/>
                    <a:pt x="75" y="125"/>
                  </a:cubicBezTo>
                  <a:cubicBezTo>
                    <a:pt x="74" y="126"/>
                    <a:pt x="74" y="126"/>
                    <a:pt x="74" y="127"/>
                  </a:cubicBezTo>
                  <a:cubicBezTo>
                    <a:pt x="73" y="127"/>
                    <a:pt x="73" y="127"/>
                    <a:pt x="73" y="126"/>
                  </a:cubicBezTo>
                  <a:cubicBezTo>
                    <a:pt x="73" y="125"/>
                    <a:pt x="74" y="124"/>
                    <a:pt x="73" y="123"/>
                  </a:cubicBezTo>
                  <a:cubicBezTo>
                    <a:pt x="71" y="123"/>
                    <a:pt x="70" y="125"/>
                    <a:pt x="69" y="125"/>
                  </a:cubicBezTo>
                  <a:cubicBezTo>
                    <a:pt x="68" y="126"/>
                    <a:pt x="68" y="126"/>
                    <a:pt x="68" y="126"/>
                  </a:cubicBezTo>
                  <a:cubicBezTo>
                    <a:pt x="67" y="126"/>
                    <a:pt x="67" y="126"/>
                    <a:pt x="66" y="126"/>
                  </a:cubicBezTo>
                  <a:cubicBezTo>
                    <a:pt x="65" y="126"/>
                    <a:pt x="65" y="126"/>
                    <a:pt x="65" y="125"/>
                  </a:cubicBezTo>
                  <a:cubicBezTo>
                    <a:pt x="64" y="124"/>
                    <a:pt x="63" y="124"/>
                    <a:pt x="62" y="123"/>
                  </a:cubicBezTo>
                  <a:cubicBezTo>
                    <a:pt x="62" y="122"/>
                    <a:pt x="61" y="122"/>
                    <a:pt x="60" y="121"/>
                  </a:cubicBezTo>
                  <a:cubicBezTo>
                    <a:pt x="60" y="120"/>
                    <a:pt x="60" y="119"/>
                    <a:pt x="60" y="119"/>
                  </a:cubicBezTo>
                  <a:cubicBezTo>
                    <a:pt x="60" y="118"/>
                    <a:pt x="60" y="117"/>
                    <a:pt x="59" y="117"/>
                  </a:cubicBezTo>
                  <a:cubicBezTo>
                    <a:pt x="59" y="116"/>
                    <a:pt x="59" y="115"/>
                    <a:pt x="59" y="114"/>
                  </a:cubicBezTo>
                  <a:cubicBezTo>
                    <a:pt x="59" y="114"/>
                    <a:pt x="58" y="113"/>
                    <a:pt x="58" y="112"/>
                  </a:cubicBezTo>
                  <a:cubicBezTo>
                    <a:pt x="58" y="112"/>
                    <a:pt x="58" y="111"/>
                    <a:pt x="58" y="111"/>
                  </a:cubicBezTo>
                  <a:cubicBezTo>
                    <a:pt x="57" y="111"/>
                    <a:pt x="57" y="110"/>
                    <a:pt x="57" y="109"/>
                  </a:cubicBezTo>
                  <a:cubicBezTo>
                    <a:pt x="57" y="109"/>
                    <a:pt x="58" y="109"/>
                    <a:pt x="57" y="108"/>
                  </a:cubicBezTo>
                  <a:cubicBezTo>
                    <a:pt x="57" y="108"/>
                    <a:pt x="56" y="107"/>
                    <a:pt x="56" y="107"/>
                  </a:cubicBezTo>
                  <a:cubicBezTo>
                    <a:pt x="56" y="107"/>
                    <a:pt x="55" y="106"/>
                    <a:pt x="55" y="105"/>
                  </a:cubicBezTo>
                  <a:cubicBezTo>
                    <a:pt x="54" y="105"/>
                    <a:pt x="54" y="105"/>
                    <a:pt x="54" y="104"/>
                  </a:cubicBezTo>
                  <a:cubicBezTo>
                    <a:pt x="53" y="103"/>
                    <a:pt x="53" y="104"/>
                    <a:pt x="52" y="103"/>
                  </a:cubicBezTo>
                  <a:cubicBezTo>
                    <a:pt x="52" y="103"/>
                    <a:pt x="51" y="103"/>
                    <a:pt x="51" y="104"/>
                  </a:cubicBezTo>
                  <a:cubicBezTo>
                    <a:pt x="51" y="102"/>
                    <a:pt x="53" y="100"/>
                    <a:pt x="55" y="99"/>
                  </a:cubicBezTo>
                  <a:cubicBezTo>
                    <a:pt x="55" y="98"/>
                    <a:pt x="57" y="97"/>
                    <a:pt x="56" y="96"/>
                  </a:cubicBezTo>
                  <a:cubicBezTo>
                    <a:pt x="55" y="95"/>
                    <a:pt x="55" y="94"/>
                    <a:pt x="55" y="94"/>
                  </a:cubicBezTo>
                  <a:cubicBezTo>
                    <a:pt x="55" y="93"/>
                    <a:pt x="54" y="93"/>
                    <a:pt x="53" y="92"/>
                  </a:cubicBezTo>
                  <a:cubicBezTo>
                    <a:pt x="53" y="92"/>
                    <a:pt x="53" y="91"/>
                    <a:pt x="53" y="90"/>
                  </a:cubicBezTo>
                  <a:cubicBezTo>
                    <a:pt x="52" y="89"/>
                    <a:pt x="52" y="88"/>
                    <a:pt x="52" y="87"/>
                  </a:cubicBezTo>
                  <a:cubicBezTo>
                    <a:pt x="52" y="86"/>
                    <a:pt x="51" y="85"/>
                    <a:pt x="51" y="84"/>
                  </a:cubicBezTo>
                  <a:cubicBezTo>
                    <a:pt x="52" y="83"/>
                    <a:pt x="52" y="82"/>
                    <a:pt x="52" y="81"/>
                  </a:cubicBezTo>
                  <a:cubicBezTo>
                    <a:pt x="52" y="80"/>
                    <a:pt x="53" y="79"/>
                    <a:pt x="52" y="78"/>
                  </a:cubicBezTo>
                  <a:cubicBezTo>
                    <a:pt x="52" y="78"/>
                    <a:pt x="52" y="77"/>
                    <a:pt x="52" y="77"/>
                  </a:cubicBezTo>
                  <a:cubicBezTo>
                    <a:pt x="52" y="76"/>
                    <a:pt x="52" y="76"/>
                    <a:pt x="52" y="75"/>
                  </a:cubicBezTo>
                  <a:cubicBezTo>
                    <a:pt x="53" y="75"/>
                    <a:pt x="54" y="74"/>
                    <a:pt x="54" y="74"/>
                  </a:cubicBezTo>
                  <a:cubicBezTo>
                    <a:pt x="54" y="73"/>
                    <a:pt x="54" y="73"/>
                    <a:pt x="54" y="73"/>
                  </a:cubicBezTo>
                  <a:cubicBezTo>
                    <a:pt x="54" y="72"/>
                    <a:pt x="54" y="71"/>
                    <a:pt x="54" y="71"/>
                  </a:cubicBezTo>
                  <a:cubicBezTo>
                    <a:pt x="55" y="70"/>
                    <a:pt x="56" y="69"/>
                    <a:pt x="56" y="69"/>
                  </a:cubicBezTo>
                  <a:cubicBezTo>
                    <a:pt x="57" y="68"/>
                    <a:pt x="55" y="67"/>
                    <a:pt x="56" y="66"/>
                  </a:cubicBezTo>
                  <a:cubicBezTo>
                    <a:pt x="55" y="66"/>
                    <a:pt x="55" y="65"/>
                    <a:pt x="55" y="65"/>
                  </a:cubicBezTo>
                  <a:cubicBezTo>
                    <a:pt x="54" y="65"/>
                    <a:pt x="53" y="65"/>
                    <a:pt x="52" y="65"/>
                  </a:cubicBezTo>
                  <a:cubicBezTo>
                    <a:pt x="52" y="65"/>
                    <a:pt x="51" y="66"/>
                    <a:pt x="51" y="66"/>
                  </a:cubicBezTo>
                  <a:cubicBezTo>
                    <a:pt x="50" y="66"/>
                    <a:pt x="50" y="66"/>
                    <a:pt x="49" y="66"/>
                  </a:cubicBezTo>
                  <a:cubicBezTo>
                    <a:pt x="49" y="66"/>
                    <a:pt x="49" y="66"/>
                    <a:pt x="48" y="66"/>
                  </a:cubicBezTo>
                  <a:cubicBezTo>
                    <a:pt x="47" y="66"/>
                    <a:pt x="47" y="66"/>
                    <a:pt x="46" y="66"/>
                  </a:cubicBezTo>
                  <a:cubicBezTo>
                    <a:pt x="46" y="66"/>
                    <a:pt x="45" y="67"/>
                    <a:pt x="44" y="67"/>
                  </a:cubicBezTo>
                  <a:cubicBezTo>
                    <a:pt x="44" y="67"/>
                    <a:pt x="43" y="66"/>
                    <a:pt x="42" y="66"/>
                  </a:cubicBezTo>
                  <a:cubicBezTo>
                    <a:pt x="41" y="66"/>
                    <a:pt x="41" y="66"/>
                    <a:pt x="40" y="66"/>
                  </a:cubicBezTo>
                  <a:cubicBezTo>
                    <a:pt x="40" y="67"/>
                    <a:pt x="39" y="68"/>
                    <a:pt x="39" y="67"/>
                  </a:cubicBezTo>
                  <a:cubicBezTo>
                    <a:pt x="38" y="67"/>
                    <a:pt x="38" y="66"/>
                    <a:pt x="37" y="67"/>
                  </a:cubicBezTo>
                  <a:cubicBezTo>
                    <a:pt x="37" y="67"/>
                    <a:pt x="36" y="66"/>
                    <a:pt x="35" y="64"/>
                  </a:cubicBezTo>
                  <a:cubicBezTo>
                    <a:pt x="35" y="64"/>
                    <a:pt x="34" y="63"/>
                    <a:pt x="34" y="63"/>
                  </a:cubicBezTo>
                  <a:cubicBezTo>
                    <a:pt x="33" y="61"/>
                    <a:pt x="32" y="60"/>
                    <a:pt x="31" y="58"/>
                  </a:cubicBezTo>
                  <a:cubicBezTo>
                    <a:pt x="30" y="57"/>
                    <a:pt x="29" y="58"/>
                    <a:pt x="28" y="58"/>
                  </a:cubicBezTo>
                  <a:cubicBezTo>
                    <a:pt x="28" y="57"/>
                    <a:pt x="27" y="57"/>
                    <a:pt x="27" y="57"/>
                  </a:cubicBezTo>
                  <a:cubicBezTo>
                    <a:pt x="26" y="56"/>
                    <a:pt x="26" y="56"/>
                    <a:pt x="26" y="56"/>
                  </a:cubicBezTo>
                  <a:cubicBezTo>
                    <a:pt x="25" y="56"/>
                    <a:pt x="25" y="56"/>
                    <a:pt x="24" y="56"/>
                  </a:cubicBezTo>
                  <a:cubicBezTo>
                    <a:pt x="23" y="57"/>
                    <a:pt x="23" y="57"/>
                    <a:pt x="22" y="57"/>
                  </a:cubicBezTo>
                  <a:cubicBezTo>
                    <a:pt x="21" y="58"/>
                    <a:pt x="20" y="58"/>
                    <a:pt x="20" y="57"/>
                  </a:cubicBezTo>
                  <a:cubicBezTo>
                    <a:pt x="19" y="57"/>
                    <a:pt x="19" y="57"/>
                    <a:pt x="18" y="57"/>
                  </a:cubicBezTo>
                  <a:cubicBezTo>
                    <a:pt x="18" y="57"/>
                    <a:pt x="17" y="57"/>
                    <a:pt x="16" y="57"/>
                  </a:cubicBezTo>
                  <a:cubicBezTo>
                    <a:pt x="16" y="57"/>
                    <a:pt x="15" y="57"/>
                    <a:pt x="14" y="57"/>
                  </a:cubicBezTo>
                  <a:cubicBezTo>
                    <a:pt x="13" y="58"/>
                    <a:pt x="12" y="56"/>
                    <a:pt x="11" y="56"/>
                  </a:cubicBezTo>
                  <a:cubicBezTo>
                    <a:pt x="11" y="55"/>
                    <a:pt x="11" y="54"/>
                    <a:pt x="11" y="54"/>
                  </a:cubicBezTo>
                  <a:cubicBezTo>
                    <a:pt x="11" y="53"/>
                    <a:pt x="10" y="53"/>
                    <a:pt x="10" y="53"/>
                  </a:cubicBezTo>
                  <a:cubicBezTo>
                    <a:pt x="8" y="53"/>
                    <a:pt x="8" y="51"/>
                    <a:pt x="8" y="50"/>
                  </a:cubicBezTo>
                  <a:cubicBezTo>
                    <a:pt x="8" y="49"/>
                    <a:pt x="9" y="48"/>
                    <a:pt x="8" y="48"/>
                  </a:cubicBezTo>
                  <a:cubicBezTo>
                    <a:pt x="8" y="47"/>
                    <a:pt x="9" y="47"/>
                    <a:pt x="9" y="46"/>
                  </a:cubicBezTo>
                  <a:cubicBezTo>
                    <a:pt x="9" y="46"/>
                    <a:pt x="10" y="46"/>
                    <a:pt x="10" y="46"/>
                  </a:cubicBezTo>
                  <a:cubicBezTo>
                    <a:pt x="10" y="45"/>
                    <a:pt x="9" y="44"/>
                    <a:pt x="9" y="44"/>
                  </a:cubicBezTo>
                  <a:cubicBezTo>
                    <a:pt x="9" y="43"/>
                    <a:pt x="10" y="42"/>
                    <a:pt x="9" y="42"/>
                  </a:cubicBezTo>
                  <a:cubicBezTo>
                    <a:pt x="8" y="41"/>
                    <a:pt x="8" y="41"/>
                    <a:pt x="7" y="40"/>
                  </a:cubicBezTo>
                  <a:cubicBezTo>
                    <a:pt x="7" y="39"/>
                    <a:pt x="6" y="38"/>
                    <a:pt x="6" y="36"/>
                  </a:cubicBezTo>
                  <a:cubicBezTo>
                    <a:pt x="6" y="36"/>
                    <a:pt x="6" y="33"/>
                    <a:pt x="5" y="34"/>
                  </a:cubicBezTo>
                  <a:cubicBezTo>
                    <a:pt x="4" y="35"/>
                    <a:pt x="4" y="33"/>
                    <a:pt x="4" y="32"/>
                  </a:cubicBezTo>
                  <a:cubicBezTo>
                    <a:pt x="4" y="32"/>
                    <a:pt x="2" y="33"/>
                    <a:pt x="2" y="33"/>
                  </a:cubicBezTo>
                  <a:cubicBezTo>
                    <a:pt x="0" y="34"/>
                    <a:pt x="1" y="33"/>
                    <a:pt x="1" y="32"/>
                  </a:cubicBezTo>
                  <a:cubicBezTo>
                    <a:pt x="2" y="31"/>
                    <a:pt x="2" y="31"/>
                    <a:pt x="2" y="30"/>
                  </a:cubicBezTo>
                  <a:cubicBezTo>
                    <a:pt x="3" y="29"/>
                    <a:pt x="3" y="29"/>
                    <a:pt x="3" y="28"/>
                  </a:cubicBezTo>
                  <a:cubicBezTo>
                    <a:pt x="4" y="28"/>
                    <a:pt x="4" y="27"/>
                    <a:pt x="4" y="27"/>
                  </a:cubicBezTo>
                  <a:cubicBezTo>
                    <a:pt x="5" y="26"/>
                    <a:pt x="4" y="25"/>
                    <a:pt x="5" y="25"/>
                  </a:cubicBezTo>
                  <a:cubicBezTo>
                    <a:pt x="5" y="24"/>
                    <a:pt x="5" y="23"/>
                    <a:pt x="5" y="23"/>
                  </a:cubicBezTo>
                  <a:cubicBezTo>
                    <a:pt x="5" y="22"/>
                    <a:pt x="5" y="21"/>
                    <a:pt x="6" y="20"/>
                  </a:cubicBezTo>
                  <a:cubicBezTo>
                    <a:pt x="6" y="19"/>
                    <a:pt x="6" y="19"/>
                    <a:pt x="7" y="18"/>
                  </a:cubicBezTo>
                  <a:cubicBezTo>
                    <a:pt x="7" y="17"/>
                    <a:pt x="7" y="17"/>
                    <a:pt x="7" y="16"/>
                  </a:cubicBezTo>
                  <a:cubicBezTo>
                    <a:pt x="8" y="16"/>
                    <a:pt x="8" y="15"/>
                    <a:pt x="8" y="15"/>
                  </a:cubicBezTo>
                  <a:cubicBezTo>
                    <a:pt x="9" y="14"/>
                    <a:pt x="9" y="14"/>
                    <a:pt x="10" y="13"/>
                  </a:cubicBezTo>
                  <a:cubicBezTo>
                    <a:pt x="10" y="13"/>
                    <a:pt x="10" y="12"/>
                    <a:pt x="10" y="12"/>
                  </a:cubicBezTo>
                  <a:cubicBezTo>
                    <a:pt x="11" y="12"/>
                    <a:pt x="11" y="12"/>
                    <a:pt x="12" y="12"/>
                  </a:cubicBezTo>
                  <a:cubicBezTo>
                    <a:pt x="12" y="12"/>
                    <a:pt x="12" y="12"/>
                    <a:pt x="12" y="12"/>
                  </a:cubicBezTo>
                  <a:cubicBezTo>
                    <a:pt x="13" y="11"/>
                    <a:pt x="13" y="11"/>
                    <a:pt x="13" y="10"/>
                  </a:cubicBezTo>
                  <a:cubicBezTo>
                    <a:pt x="14" y="9"/>
                    <a:pt x="14" y="9"/>
                    <a:pt x="15" y="8"/>
                  </a:cubicBezTo>
                  <a:cubicBezTo>
                    <a:pt x="15" y="7"/>
                    <a:pt x="15" y="7"/>
                    <a:pt x="15" y="6"/>
                  </a:cubicBezTo>
                  <a:cubicBezTo>
                    <a:pt x="16" y="6"/>
                    <a:pt x="17" y="6"/>
                    <a:pt x="18" y="6"/>
                  </a:cubicBezTo>
                  <a:cubicBezTo>
                    <a:pt x="19" y="5"/>
                    <a:pt x="19" y="5"/>
                    <a:pt x="20" y="5"/>
                  </a:cubicBezTo>
                  <a:cubicBezTo>
                    <a:pt x="21" y="5"/>
                    <a:pt x="21" y="4"/>
                    <a:pt x="22" y="4"/>
                  </a:cubicBezTo>
                  <a:cubicBezTo>
                    <a:pt x="21" y="6"/>
                    <a:pt x="20" y="6"/>
                    <a:pt x="18" y="6"/>
                  </a:cubicBezTo>
                  <a:cubicBezTo>
                    <a:pt x="16" y="6"/>
                    <a:pt x="15" y="7"/>
                    <a:pt x="15" y="9"/>
                  </a:cubicBezTo>
                  <a:cubicBezTo>
                    <a:pt x="16" y="10"/>
                    <a:pt x="16" y="11"/>
                    <a:pt x="17" y="12"/>
                  </a:cubicBezTo>
                  <a:cubicBezTo>
                    <a:pt x="17" y="12"/>
                    <a:pt x="18" y="13"/>
                    <a:pt x="18" y="13"/>
                  </a:cubicBezTo>
                  <a:cubicBezTo>
                    <a:pt x="19" y="14"/>
                    <a:pt x="18" y="13"/>
                    <a:pt x="18" y="13"/>
                  </a:cubicBezTo>
                  <a:cubicBezTo>
                    <a:pt x="17" y="13"/>
                    <a:pt x="17" y="14"/>
                    <a:pt x="17" y="14"/>
                  </a:cubicBezTo>
                  <a:cubicBezTo>
                    <a:pt x="18" y="15"/>
                    <a:pt x="18" y="16"/>
                    <a:pt x="18" y="16"/>
                  </a:cubicBezTo>
                  <a:cubicBezTo>
                    <a:pt x="19" y="17"/>
                    <a:pt x="18" y="17"/>
                    <a:pt x="18" y="18"/>
                  </a:cubicBezTo>
                  <a:cubicBezTo>
                    <a:pt x="18" y="19"/>
                    <a:pt x="18" y="19"/>
                    <a:pt x="17" y="20"/>
                  </a:cubicBezTo>
                  <a:cubicBezTo>
                    <a:pt x="17" y="20"/>
                    <a:pt x="16" y="21"/>
                    <a:pt x="16" y="22"/>
                  </a:cubicBezTo>
                  <a:cubicBezTo>
                    <a:pt x="15" y="23"/>
                    <a:pt x="14" y="23"/>
                    <a:pt x="14" y="24"/>
                  </a:cubicBezTo>
                  <a:cubicBezTo>
                    <a:pt x="14" y="25"/>
                    <a:pt x="13" y="26"/>
                    <a:pt x="13" y="27"/>
                  </a:cubicBezTo>
                  <a:cubicBezTo>
                    <a:pt x="13" y="27"/>
                    <a:pt x="13" y="28"/>
                    <a:pt x="14" y="28"/>
                  </a:cubicBezTo>
                  <a:cubicBezTo>
                    <a:pt x="14" y="28"/>
                    <a:pt x="14" y="29"/>
                    <a:pt x="14" y="29"/>
                  </a:cubicBezTo>
                  <a:cubicBezTo>
                    <a:pt x="14" y="29"/>
                    <a:pt x="14" y="29"/>
                    <a:pt x="14" y="29"/>
                  </a:cubicBezTo>
                  <a:cubicBezTo>
                    <a:pt x="14" y="29"/>
                    <a:pt x="14" y="30"/>
                    <a:pt x="14" y="30"/>
                  </a:cubicBezTo>
                  <a:cubicBezTo>
                    <a:pt x="13" y="30"/>
                    <a:pt x="14" y="30"/>
                    <a:pt x="14" y="30"/>
                  </a:cubicBezTo>
                  <a:cubicBezTo>
                    <a:pt x="14" y="30"/>
                    <a:pt x="14" y="30"/>
                    <a:pt x="14" y="30"/>
                  </a:cubicBezTo>
                  <a:cubicBezTo>
                    <a:pt x="15" y="30"/>
                    <a:pt x="15" y="30"/>
                    <a:pt x="15" y="30"/>
                  </a:cubicBezTo>
                  <a:cubicBezTo>
                    <a:pt x="15" y="30"/>
                    <a:pt x="15" y="30"/>
                    <a:pt x="15" y="31"/>
                  </a:cubicBezTo>
                  <a:cubicBezTo>
                    <a:pt x="15" y="30"/>
                    <a:pt x="15" y="31"/>
                    <a:pt x="15" y="31"/>
                  </a:cubicBezTo>
                  <a:cubicBezTo>
                    <a:pt x="15" y="30"/>
                    <a:pt x="16" y="32"/>
                    <a:pt x="16" y="31"/>
                  </a:cubicBezTo>
                  <a:cubicBezTo>
                    <a:pt x="16" y="32"/>
                    <a:pt x="16" y="32"/>
                    <a:pt x="16" y="32"/>
                  </a:cubicBezTo>
                  <a:cubicBezTo>
                    <a:pt x="16" y="32"/>
                    <a:pt x="15" y="33"/>
                    <a:pt x="15" y="33"/>
                  </a:cubicBezTo>
                  <a:cubicBezTo>
                    <a:pt x="16" y="33"/>
                    <a:pt x="16" y="33"/>
                    <a:pt x="16" y="33"/>
                  </a:cubicBezTo>
                  <a:cubicBezTo>
                    <a:pt x="16" y="33"/>
                    <a:pt x="16" y="34"/>
                    <a:pt x="16" y="34"/>
                  </a:cubicBezTo>
                  <a:cubicBezTo>
                    <a:pt x="16" y="35"/>
                    <a:pt x="17" y="35"/>
                    <a:pt x="17" y="35"/>
                  </a:cubicBezTo>
                  <a:cubicBezTo>
                    <a:pt x="17" y="35"/>
                    <a:pt x="18" y="35"/>
                    <a:pt x="18" y="35"/>
                  </a:cubicBezTo>
                  <a:cubicBezTo>
                    <a:pt x="19" y="35"/>
                    <a:pt x="20" y="34"/>
                    <a:pt x="20" y="34"/>
                  </a:cubicBezTo>
                  <a:cubicBezTo>
                    <a:pt x="21" y="34"/>
                    <a:pt x="21" y="33"/>
                    <a:pt x="22" y="32"/>
                  </a:cubicBezTo>
                  <a:cubicBezTo>
                    <a:pt x="23" y="32"/>
                    <a:pt x="23" y="31"/>
                    <a:pt x="23" y="30"/>
                  </a:cubicBezTo>
                  <a:cubicBezTo>
                    <a:pt x="23" y="29"/>
                    <a:pt x="23" y="28"/>
                    <a:pt x="23" y="27"/>
                  </a:cubicBezTo>
                  <a:cubicBezTo>
                    <a:pt x="23" y="27"/>
                    <a:pt x="23" y="27"/>
                    <a:pt x="23" y="27"/>
                  </a:cubicBezTo>
                  <a:cubicBezTo>
                    <a:pt x="23" y="26"/>
                    <a:pt x="23" y="26"/>
                    <a:pt x="22" y="25"/>
                  </a:cubicBezTo>
                  <a:cubicBezTo>
                    <a:pt x="22" y="25"/>
                    <a:pt x="22" y="25"/>
                    <a:pt x="22" y="24"/>
                  </a:cubicBezTo>
                  <a:cubicBezTo>
                    <a:pt x="21" y="24"/>
                    <a:pt x="21" y="23"/>
                    <a:pt x="21" y="23"/>
                  </a:cubicBezTo>
                  <a:cubicBezTo>
                    <a:pt x="21" y="23"/>
                    <a:pt x="21" y="22"/>
                    <a:pt x="21" y="22"/>
                  </a:cubicBezTo>
                  <a:cubicBezTo>
                    <a:pt x="20" y="22"/>
                    <a:pt x="20" y="21"/>
                    <a:pt x="20" y="21"/>
                  </a:cubicBezTo>
                  <a:cubicBezTo>
                    <a:pt x="20" y="20"/>
                    <a:pt x="19" y="20"/>
                    <a:pt x="19" y="19"/>
                  </a:cubicBezTo>
                  <a:cubicBezTo>
                    <a:pt x="20" y="19"/>
                    <a:pt x="20" y="19"/>
                    <a:pt x="19" y="19"/>
                  </a:cubicBezTo>
                  <a:cubicBezTo>
                    <a:pt x="19" y="18"/>
                    <a:pt x="19" y="18"/>
                    <a:pt x="19" y="18"/>
                  </a:cubicBezTo>
                  <a:cubicBezTo>
                    <a:pt x="19" y="18"/>
                    <a:pt x="19" y="18"/>
                    <a:pt x="19" y="18"/>
                  </a:cubicBezTo>
                  <a:cubicBezTo>
                    <a:pt x="19" y="17"/>
                    <a:pt x="19" y="17"/>
                    <a:pt x="19" y="17"/>
                  </a:cubicBezTo>
                  <a:cubicBezTo>
                    <a:pt x="19" y="16"/>
                    <a:pt x="19" y="15"/>
                    <a:pt x="19" y="15"/>
                  </a:cubicBezTo>
                  <a:cubicBezTo>
                    <a:pt x="20" y="15"/>
                    <a:pt x="20" y="16"/>
                    <a:pt x="20" y="15"/>
                  </a:cubicBezTo>
                  <a:cubicBezTo>
                    <a:pt x="20" y="15"/>
                    <a:pt x="20" y="14"/>
                    <a:pt x="20" y="14"/>
                  </a:cubicBezTo>
                  <a:cubicBezTo>
                    <a:pt x="19" y="14"/>
                    <a:pt x="21" y="14"/>
                    <a:pt x="21" y="13"/>
                  </a:cubicBezTo>
                  <a:cubicBezTo>
                    <a:pt x="22" y="13"/>
                    <a:pt x="23" y="13"/>
                    <a:pt x="24" y="12"/>
                  </a:cubicBezTo>
                  <a:cubicBezTo>
                    <a:pt x="25" y="11"/>
                    <a:pt x="27" y="11"/>
                    <a:pt x="28" y="11"/>
                  </a:cubicBezTo>
                  <a:cubicBezTo>
                    <a:pt x="28" y="11"/>
                    <a:pt x="29" y="11"/>
                    <a:pt x="29" y="11"/>
                  </a:cubicBezTo>
                  <a:cubicBezTo>
                    <a:pt x="29" y="11"/>
                    <a:pt x="30" y="10"/>
                    <a:pt x="29" y="10"/>
                  </a:cubicBezTo>
                  <a:cubicBezTo>
                    <a:pt x="29" y="10"/>
                    <a:pt x="32" y="10"/>
                    <a:pt x="32" y="9"/>
                  </a:cubicBezTo>
                  <a:cubicBezTo>
                    <a:pt x="33" y="9"/>
                    <a:pt x="33" y="9"/>
                    <a:pt x="33" y="8"/>
                  </a:cubicBezTo>
                  <a:cubicBezTo>
                    <a:pt x="33" y="8"/>
                    <a:pt x="33" y="8"/>
                    <a:pt x="34" y="9"/>
                  </a:cubicBezTo>
                  <a:cubicBezTo>
                    <a:pt x="33" y="8"/>
                    <a:pt x="34" y="8"/>
                    <a:pt x="34" y="8"/>
                  </a:cubicBezTo>
                  <a:cubicBezTo>
                    <a:pt x="34" y="8"/>
                    <a:pt x="34" y="8"/>
                    <a:pt x="34" y="8"/>
                  </a:cubicBezTo>
                  <a:cubicBezTo>
                    <a:pt x="34" y="8"/>
                    <a:pt x="34" y="8"/>
                    <a:pt x="34" y="8"/>
                  </a:cubicBezTo>
                  <a:cubicBezTo>
                    <a:pt x="34" y="8"/>
                    <a:pt x="34" y="8"/>
                    <a:pt x="34" y="8"/>
                  </a:cubicBezTo>
                  <a:cubicBezTo>
                    <a:pt x="33" y="8"/>
                    <a:pt x="33" y="7"/>
                    <a:pt x="33" y="7"/>
                  </a:cubicBezTo>
                  <a:cubicBezTo>
                    <a:pt x="34" y="7"/>
                    <a:pt x="35" y="8"/>
                    <a:pt x="35" y="8"/>
                  </a:cubicBezTo>
                  <a:cubicBezTo>
                    <a:pt x="35" y="8"/>
                    <a:pt x="35" y="9"/>
                    <a:pt x="36" y="9"/>
                  </a:cubicBezTo>
                  <a:cubicBezTo>
                    <a:pt x="37" y="8"/>
                    <a:pt x="37" y="7"/>
                    <a:pt x="36" y="6"/>
                  </a:cubicBezTo>
                  <a:cubicBezTo>
                    <a:pt x="36" y="6"/>
                    <a:pt x="36" y="6"/>
                    <a:pt x="36" y="6"/>
                  </a:cubicBezTo>
                  <a:cubicBezTo>
                    <a:pt x="36" y="6"/>
                    <a:pt x="35" y="6"/>
                    <a:pt x="35" y="6"/>
                  </a:cubicBezTo>
                  <a:cubicBezTo>
                    <a:pt x="35" y="6"/>
                    <a:pt x="34" y="6"/>
                    <a:pt x="33" y="7"/>
                  </a:cubicBezTo>
                  <a:cubicBezTo>
                    <a:pt x="33" y="7"/>
                    <a:pt x="32" y="7"/>
                    <a:pt x="32" y="6"/>
                  </a:cubicBezTo>
                  <a:cubicBezTo>
                    <a:pt x="32" y="6"/>
                    <a:pt x="33" y="4"/>
                    <a:pt x="32" y="5"/>
                  </a:cubicBezTo>
                  <a:cubicBezTo>
                    <a:pt x="32" y="5"/>
                    <a:pt x="32" y="4"/>
                    <a:pt x="32" y="4"/>
                  </a:cubicBezTo>
                  <a:cubicBezTo>
                    <a:pt x="32" y="3"/>
                    <a:pt x="32" y="3"/>
                    <a:pt x="33" y="2"/>
                  </a:cubicBezTo>
                  <a:cubicBezTo>
                    <a:pt x="33" y="2"/>
                    <a:pt x="33" y="1"/>
                    <a:pt x="34" y="1"/>
                  </a:cubicBezTo>
                  <a:cubicBezTo>
                    <a:pt x="34" y="1"/>
                    <a:pt x="34" y="0"/>
                    <a:pt x="35" y="0"/>
                  </a:cubicBezTo>
                  <a:cubicBezTo>
                    <a:pt x="37" y="1"/>
                    <a:pt x="36" y="3"/>
                    <a:pt x="37" y="4"/>
                  </a:cubicBezTo>
                  <a:cubicBezTo>
                    <a:pt x="37" y="5"/>
                    <a:pt x="37" y="7"/>
                    <a:pt x="38" y="8"/>
                  </a:cubicBezTo>
                  <a:cubicBezTo>
                    <a:pt x="38" y="8"/>
                    <a:pt x="38" y="8"/>
                    <a:pt x="39" y="8"/>
                  </a:cubicBezTo>
                  <a:cubicBezTo>
                    <a:pt x="39" y="8"/>
                    <a:pt x="40" y="8"/>
                    <a:pt x="40" y="8"/>
                  </a:cubicBezTo>
                  <a:cubicBezTo>
                    <a:pt x="41" y="8"/>
                    <a:pt x="41" y="8"/>
                    <a:pt x="42" y="8"/>
                  </a:cubicBezTo>
                  <a:cubicBezTo>
                    <a:pt x="43" y="8"/>
                    <a:pt x="43" y="8"/>
                    <a:pt x="44" y="8"/>
                  </a:cubicBezTo>
                  <a:cubicBezTo>
                    <a:pt x="44" y="9"/>
                    <a:pt x="45" y="8"/>
                    <a:pt x="46" y="9"/>
                  </a:cubicBezTo>
                  <a:cubicBezTo>
                    <a:pt x="46" y="9"/>
                    <a:pt x="46" y="9"/>
                    <a:pt x="47" y="9"/>
                  </a:cubicBezTo>
                  <a:cubicBezTo>
                    <a:pt x="47" y="10"/>
                    <a:pt x="48" y="10"/>
                    <a:pt x="48" y="10"/>
                  </a:cubicBezTo>
                  <a:cubicBezTo>
                    <a:pt x="49" y="11"/>
                    <a:pt x="49" y="11"/>
                    <a:pt x="49" y="11"/>
                  </a:cubicBezTo>
                  <a:cubicBezTo>
                    <a:pt x="49" y="11"/>
                    <a:pt x="50" y="11"/>
                    <a:pt x="50" y="11"/>
                  </a:cubicBezTo>
                  <a:cubicBezTo>
                    <a:pt x="50" y="11"/>
                    <a:pt x="50" y="12"/>
                    <a:pt x="50" y="12"/>
                  </a:cubicBezTo>
                  <a:cubicBezTo>
                    <a:pt x="50" y="13"/>
                    <a:pt x="51" y="14"/>
                    <a:pt x="51" y="14"/>
                  </a:cubicBezTo>
                  <a:cubicBezTo>
                    <a:pt x="50" y="14"/>
                    <a:pt x="50" y="14"/>
                    <a:pt x="50" y="14"/>
                  </a:cubicBezTo>
                  <a:cubicBezTo>
                    <a:pt x="50" y="14"/>
                    <a:pt x="52" y="15"/>
                    <a:pt x="51" y="15"/>
                  </a:cubicBezTo>
                  <a:cubicBezTo>
                    <a:pt x="50" y="15"/>
                    <a:pt x="50" y="17"/>
                    <a:pt x="51" y="18"/>
                  </a:cubicBezTo>
                  <a:cubicBezTo>
                    <a:pt x="51" y="19"/>
                    <a:pt x="52" y="19"/>
                    <a:pt x="53" y="19"/>
                  </a:cubicBezTo>
                  <a:cubicBezTo>
                    <a:pt x="53" y="19"/>
                    <a:pt x="54" y="19"/>
                    <a:pt x="54" y="19"/>
                  </a:cubicBezTo>
                  <a:cubicBezTo>
                    <a:pt x="55" y="19"/>
                    <a:pt x="56" y="19"/>
                    <a:pt x="56" y="19"/>
                  </a:cubicBezTo>
                  <a:cubicBezTo>
                    <a:pt x="57" y="19"/>
                    <a:pt x="58" y="19"/>
                    <a:pt x="59" y="18"/>
                  </a:cubicBezTo>
                  <a:cubicBezTo>
                    <a:pt x="60" y="18"/>
                    <a:pt x="61" y="18"/>
                    <a:pt x="62" y="18"/>
                  </a:cubicBezTo>
                  <a:cubicBezTo>
                    <a:pt x="63" y="18"/>
                    <a:pt x="65" y="18"/>
                    <a:pt x="66" y="18"/>
                  </a:cubicBezTo>
                  <a:cubicBezTo>
                    <a:pt x="66" y="18"/>
                    <a:pt x="67" y="17"/>
                    <a:pt x="68" y="17"/>
                  </a:cubicBezTo>
                  <a:cubicBezTo>
                    <a:pt x="68" y="18"/>
                    <a:pt x="69" y="18"/>
                    <a:pt x="69" y="18"/>
                  </a:cubicBezTo>
                  <a:cubicBezTo>
                    <a:pt x="70" y="17"/>
                    <a:pt x="70" y="17"/>
                    <a:pt x="71" y="17"/>
                  </a:cubicBezTo>
                  <a:cubicBezTo>
                    <a:pt x="71" y="18"/>
                    <a:pt x="72" y="18"/>
                    <a:pt x="72" y="18"/>
                  </a:cubicBezTo>
                  <a:cubicBezTo>
                    <a:pt x="72" y="18"/>
                    <a:pt x="71" y="18"/>
                    <a:pt x="71" y="18"/>
                  </a:cubicBezTo>
                  <a:cubicBezTo>
                    <a:pt x="71" y="19"/>
                    <a:pt x="71" y="19"/>
                    <a:pt x="72" y="19"/>
                  </a:cubicBezTo>
                  <a:cubicBezTo>
                    <a:pt x="72" y="20"/>
                    <a:pt x="73" y="20"/>
                    <a:pt x="73" y="21"/>
                  </a:cubicBezTo>
                  <a:cubicBezTo>
                    <a:pt x="73" y="21"/>
                    <a:pt x="73" y="21"/>
                    <a:pt x="73" y="21"/>
                  </a:cubicBezTo>
                  <a:cubicBezTo>
                    <a:pt x="74" y="22"/>
                    <a:pt x="74" y="22"/>
                    <a:pt x="75" y="22"/>
                  </a:cubicBezTo>
                  <a:cubicBezTo>
                    <a:pt x="75" y="22"/>
                    <a:pt x="74" y="21"/>
                    <a:pt x="74" y="21"/>
                  </a:cubicBezTo>
                  <a:cubicBezTo>
                    <a:pt x="75" y="21"/>
                    <a:pt x="76" y="22"/>
                    <a:pt x="77" y="23"/>
                  </a:cubicBezTo>
                  <a:cubicBezTo>
                    <a:pt x="78" y="23"/>
                    <a:pt x="80" y="23"/>
                    <a:pt x="81" y="24"/>
                  </a:cubicBezTo>
                  <a:cubicBezTo>
                    <a:pt x="81" y="24"/>
                    <a:pt x="80" y="24"/>
                    <a:pt x="80" y="24"/>
                  </a:cubicBezTo>
                  <a:cubicBezTo>
                    <a:pt x="81" y="24"/>
                    <a:pt x="82" y="23"/>
                    <a:pt x="83" y="23"/>
                  </a:cubicBezTo>
                  <a:cubicBezTo>
                    <a:pt x="84" y="23"/>
                    <a:pt x="84" y="23"/>
                    <a:pt x="84" y="23"/>
                  </a:cubicBezTo>
                  <a:cubicBezTo>
                    <a:pt x="85" y="22"/>
                    <a:pt x="84" y="22"/>
                    <a:pt x="85" y="22"/>
                  </a:cubicBezTo>
                  <a:cubicBezTo>
                    <a:pt x="85" y="22"/>
                    <a:pt x="86" y="22"/>
                    <a:pt x="86" y="22"/>
                  </a:cubicBezTo>
                  <a:cubicBezTo>
                    <a:pt x="86" y="21"/>
                    <a:pt x="86" y="22"/>
                    <a:pt x="87" y="22"/>
                  </a:cubicBezTo>
                  <a:cubicBezTo>
                    <a:pt x="87" y="22"/>
                    <a:pt x="88" y="22"/>
                    <a:pt x="88" y="21"/>
                  </a:cubicBezTo>
                  <a:cubicBezTo>
                    <a:pt x="88" y="21"/>
                    <a:pt x="87" y="21"/>
                    <a:pt x="87" y="21"/>
                  </a:cubicBezTo>
                  <a:cubicBezTo>
                    <a:pt x="87" y="21"/>
                    <a:pt x="88" y="21"/>
                    <a:pt x="88" y="20"/>
                  </a:cubicBezTo>
                  <a:cubicBezTo>
                    <a:pt x="88" y="20"/>
                    <a:pt x="88" y="21"/>
                    <a:pt x="88" y="21"/>
                  </a:cubicBezTo>
                  <a:cubicBezTo>
                    <a:pt x="88" y="21"/>
                    <a:pt x="89" y="20"/>
                    <a:pt x="89" y="20"/>
                  </a:cubicBezTo>
                  <a:cubicBezTo>
                    <a:pt x="90" y="20"/>
                    <a:pt x="89" y="20"/>
                    <a:pt x="90" y="19"/>
                  </a:cubicBezTo>
                  <a:cubicBezTo>
                    <a:pt x="90" y="19"/>
                    <a:pt x="90" y="19"/>
                    <a:pt x="91" y="19"/>
                  </a:cubicBezTo>
                  <a:cubicBezTo>
                    <a:pt x="92" y="20"/>
                    <a:pt x="94" y="20"/>
                    <a:pt x="95" y="19"/>
                  </a:cubicBezTo>
                  <a:cubicBezTo>
                    <a:pt x="94" y="19"/>
                    <a:pt x="94" y="18"/>
                    <a:pt x="93" y="18"/>
                  </a:cubicBezTo>
                  <a:cubicBezTo>
                    <a:pt x="92" y="18"/>
                    <a:pt x="92" y="18"/>
                    <a:pt x="91" y="18"/>
                  </a:cubicBezTo>
                  <a:cubicBezTo>
                    <a:pt x="90" y="18"/>
                    <a:pt x="89" y="19"/>
                    <a:pt x="89" y="19"/>
                  </a:cubicBezTo>
                  <a:cubicBezTo>
                    <a:pt x="89" y="18"/>
                    <a:pt x="89" y="18"/>
                    <a:pt x="89" y="17"/>
                  </a:cubicBezTo>
                  <a:cubicBezTo>
                    <a:pt x="89" y="17"/>
                    <a:pt x="90" y="18"/>
                    <a:pt x="90" y="18"/>
                  </a:cubicBezTo>
                  <a:cubicBezTo>
                    <a:pt x="91" y="18"/>
                    <a:pt x="91" y="17"/>
                    <a:pt x="91" y="17"/>
                  </a:cubicBezTo>
                  <a:cubicBezTo>
                    <a:pt x="91" y="17"/>
                    <a:pt x="92" y="17"/>
                    <a:pt x="92" y="17"/>
                  </a:cubicBezTo>
                  <a:cubicBezTo>
                    <a:pt x="92" y="17"/>
                    <a:pt x="93" y="17"/>
                    <a:pt x="94" y="17"/>
                  </a:cubicBezTo>
                  <a:cubicBezTo>
                    <a:pt x="94" y="16"/>
                    <a:pt x="94" y="17"/>
                    <a:pt x="94" y="17"/>
                  </a:cubicBezTo>
                  <a:cubicBezTo>
                    <a:pt x="95" y="18"/>
                    <a:pt x="96" y="18"/>
                    <a:pt x="97" y="17"/>
                  </a:cubicBezTo>
                  <a:cubicBezTo>
                    <a:pt x="98" y="17"/>
                    <a:pt x="99" y="17"/>
                    <a:pt x="100" y="16"/>
                  </a:cubicBezTo>
                  <a:cubicBezTo>
                    <a:pt x="100" y="16"/>
                    <a:pt x="102" y="17"/>
                    <a:pt x="102" y="17"/>
                  </a:cubicBezTo>
                  <a:cubicBezTo>
                    <a:pt x="103" y="17"/>
                    <a:pt x="103" y="16"/>
                    <a:pt x="104" y="16"/>
                  </a:cubicBezTo>
                  <a:cubicBezTo>
                    <a:pt x="104" y="16"/>
                    <a:pt x="105" y="16"/>
                    <a:pt x="105" y="16"/>
                  </a:cubicBezTo>
                  <a:cubicBezTo>
                    <a:pt x="107" y="16"/>
                    <a:pt x="108" y="17"/>
                    <a:pt x="109" y="17"/>
                  </a:cubicBezTo>
                  <a:cubicBezTo>
                    <a:pt x="110" y="17"/>
                    <a:pt x="112" y="16"/>
                    <a:pt x="113" y="16"/>
                  </a:cubicBezTo>
                  <a:cubicBezTo>
                    <a:pt x="112" y="16"/>
                    <a:pt x="112" y="17"/>
                    <a:pt x="112" y="17"/>
                  </a:cubicBezTo>
                  <a:cubicBezTo>
                    <a:pt x="111" y="17"/>
                    <a:pt x="111" y="17"/>
                    <a:pt x="110" y="17"/>
                  </a:cubicBezTo>
                  <a:cubicBezTo>
                    <a:pt x="110" y="17"/>
                    <a:pt x="109" y="17"/>
                    <a:pt x="109" y="18"/>
                  </a:cubicBezTo>
                  <a:cubicBezTo>
                    <a:pt x="108" y="18"/>
                    <a:pt x="108" y="18"/>
                    <a:pt x="108" y="19"/>
                  </a:cubicBezTo>
                  <a:cubicBezTo>
                    <a:pt x="107" y="19"/>
                    <a:pt x="105" y="18"/>
                    <a:pt x="104" y="18"/>
                  </a:cubicBezTo>
                  <a:cubicBezTo>
                    <a:pt x="104" y="18"/>
                    <a:pt x="101" y="19"/>
                    <a:pt x="101" y="19"/>
                  </a:cubicBezTo>
                  <a:cubicBezTo>
                    <a:pt x="102" y="19"/>
                    <a:pt x="103" y="18"/>
                    <a:pt x="103" y="20"/>
                  </a:cubicBezTo>
                  <a:cubicBezTo>
                    <a:pt x="103" y="21"/>
                    <a:pt x="102" y="19"/>
                    <a:pt x="101" y="20"/>
                  </a:cubicBezTo>
                  <a:cubicBezTo>
                    <a:pt x="102" y="20"/>
                    <a:pt x="101" y="21"/>
                    <a:pt x="101" y="21"/>
                  </a:cubicBezTo>
                  <a:cubicBezTo>
                    <a:pt x="102" y="21"/>
                    <a:pt x="101" y="20"/>
                    <a:pt x="102" y="20"/>
                  </a:cubicBezTo>
                  <a:cubicBezTo>
                    <a:pt x="102" y="20"/>
                    <a:pt x="102" y="20"/>
                    <a:pt x="103" y="20"/>
                  </a:cubicBezTo>
                  <a:cubicBezTo>
                    <a:pt x="104" y="20"/>
                    <a:pt x="104" y="21"/>
                    <a:pt x="104" y="21"/>
                  </a:cubicBezTo>
                  <a:cubicBezTo>
                    <a:pt x="105" y="22"/>
                    <a:pt x="105" y="24"/>
                    <a:pt x="104" y="23"/>
                  </a:cubicBezTo>
                  <a:cubicBezTo>
                    <a:pt x="103" y="23"/>
                    <a:pt x="103" y="24"/>
                    <a:pt x="103" y="24"/>
                  </a:cubicBezTo>
                  <a:cubicBezTo>
                    <a:pt x="103" y="24"/>
                    <a:pt x="102" y="24"/>
                    <a:pt x="102" y="24"/>
                  </a:cubicBezTo>
                  <a:cubicBezTo>
                    <a:pt x="102" y="24"/>
                    <a:pt x="102" y="23"/>
                    <a:pt x="102" y="23"/>
                  </a:cubicBezTo>
                  <a:cubicBezTo>
                    <a:pt x="102" y="23"/>
                    <a:pt x="101" y="23"/>
                    <a:pt x="101" y="23"/>
                  </a:cubicBezTo>
                  <a:cubicBezTo>
                    <a:pt x="101" y="24"/>
                    <a:pt x="101" y="24"/>
                    <a:pt x="101" y="23"/>
                  </a:cubicBezTo>
                  <a:cubicBezTo>
                    <a:pt x="102" y="23"/>
                    <a:pt x="102" y="24"/>
                    <a:pt x="102" y="24"/>
                  </a:cubicBezTo>
                  <a:cubicBezTo>
                    <a:pt x="102" y="24"/>
                    <a:pt x="102" y="24"/>
                    <a:pt x="102" y="24"/>
                  </a:cubicBezTo>
                  <a:cubicBezTo>
                    <a:pt x="102" y="24"/>
                    <a:pt x="102" y="24"/>
                    <a:pt x="102" y="24"/>
                  </a:cubicBezTo>
                  <a:cubicBezTo>
                    <a:pt x="103" y="24"/>
                    <a:pt x="103" y="24"/>
                    <a:pt x="103" y="24"/>
                  </a:cubicBezTo>
                  <a:cubicBezTo>
                    <a:pt x="103" y="24"/>
                    <a:pt x="103" y="24"/>
                    <a:pt x="104" y="24"/>
                  </a:cubicBezTo>
                  <a:cubicBezTo>
                    <a:pt x="104" y="24"/>
                    <a:pt x="105" y="24"/>
                    <a:pt x="105" y="23"/>
                  </a:cubicBezTo>
                  <a:cubicBezTo>
                    <a:pt x="105" y="23"/>
                    <a:pt x="105" y="22"/>
                    <a:pt x="105" y="22"/>
                  </a:cubicBezTo>
                  <a:cubicBezTo>
                    <a:pt x="106" y="22"/>
                    <a:pt x="106" y="23"/>
                    <a:pt x="106" y="24"/>
                  </a:cubicBezTo>
                  <a:cubicBezTo>
                    <a:pt x="107" y="24"/>
                    <a:pt x="106" y="25"/>
                    <a:pt x="107" y="25"/>
                  </a:cubicBezTo>
                  <a:cubicBezTo>
                    <a:pt x="107" y="26"/>
                    <a:pt x="107" y="27"/>
                    <a:pt x="107" y="27"/>
                  </a:cubicBezTo>
                  <a:cubicBezTo>
                    <a:pt x="107" y="28"/>
                    <a:pt x="108" y="27"/>
                    <a:pt x="108" y="27"/>
                  </a:cubicBezTo>
                  <a:cubicBezTo>
                    <a:pt x="108" y="26"/>
                    <a:pt x="108" y="25"/>
                    <a:pt x="108" y="25"/>
                  </a:cubicBezTo>
                  <a:cubicBezTo>
                    <a:pt x="109" y="26"/>
                    <a:pt x="109" y="27"/>
                    <a:pt x="109" y="28"/>
                  </a:cubicBezTo>
                  <a:cubicBezTo>
                    <a:pt x="109" y="28"/>
                    <a:pt x="109" y="27"/>
                    <a:pt x="109" y="26"/>
                  </a:cubicBezTo>
                  <a:cubicBezTo>
                    <a:pt x="109" y="24"/>
                    <a:pt x="110" y="26"/>
                    <a:pt x="110" y="26"/>
                  </a:cubicBezTo>
                  <a:cubicBezTo>
                    <a:pt x="110" y="26"/>
                    <a:pt x="109" y="25"/>
                    <a:pt x="109" y="25"/>
                  </a:cubicBezTo>
                  <a:cubicBezTo>
                    <a:pt x="109" y="25"/>
                    <a:pt x="109" y="25"/>
                    <a:pt x="109" y="25"/>
                  </a:cubicBezTo>
                  <a:cubicBezTo>
                    <a:pt x="108" y="24"/>
                    <a:pt x="109" y="24"/>
                    <a:pt x="109" y="24"/>
                  </a:cubicBezTo>
                  <a:cubicBezTo>
                    <a:pt x="110" y="24"/>
                    <a:pt x="111" y="25"/>
                    <a:pt x="111" y="26"/>
                  </a:cubicBezTo>
                  <a:cubicBezTo>
                    <a:pt x="112" y="27"/>
                    <a:pt x="112" y="27"/>
                    <a:pt x="112" y="28"/>
                  </a:cubicBezTo>
                  <a:cubicBezTo>
                    <a:pt x="112" y="28"/>
                    <a:pt x="112" y="27"/>
                    <a:pt x="113" y="27"/>
                  </a:cubicBezTo>
                  <a:cubicBezTo>
                    <a:pt x="113" y="27"/>
                    <a:pt x="113" y="27"/>
                    <a:pt x="113" y="27"/>
                  </a:cubicBezTo>
                  <a:cubicBezTo>
                    <a:pt x="113" y="27"/>
                    <a:pt x="113" y="27"/>
                    <a:pt x="113" y="27"/>
                  </a:cubicBezTo>
                  <a:cubicBezTo>
                    <a:pt x="113" y="27"/>
                    <a:pt x="112" y="26"/>
                    <a:pt x="113" y="26"/>
                  </a:cubicBezTo>
                  <a:cubicBezTo>
                    <a:pt x="114" y="26"/>
                    <a:pt x="115" y="27"/>
                    <a:pt x="114" y="26"/>
                  </a:cubicBezTo>
                  <a:cubicBezTo>
                    <a:pt x="114" y="25"/>
                    <a:pt x="115" y="26"/>
                    <a:pt x="115" y="26"/>
                  </a:cubicBezTo>
                  <a:cubicBezTo>
                    <a:pt x="116" y="26"/>
                    <a:pt x="116" y="27"/>
                    <a:pt x="116" y="27"/>
                  </a:cubicBezTo>
                  <a:cubicBezTo>
                    <a:pt x="116" y="28"/>
                    <a:pt x="117" y="28"/>
                    <a:pt x="117" y="29"/>
                  </a:cubicBezTo>
                  <a:cubicBezTo>
                    <a:pt x="118" y="29"/>
                    <a:pt x="118" y="29"/>
                    <a:pt x="118" y="29"/>
                  </a:cubicBezTo>
                  <a:cubicBezTo>
                    <a:pt x="118" y="29"/>
                    <a:pt x="118" y="29"/>
                    <a:pt x="118" y="29"/>
                  </a:cubicBezTo>
                  <a:cubicBezTo>
                    <a:pt x="119" y="29"/>
                    <a:pt x="120" y="29"/>
                    <a:pt x="121" y="30"/>
                  </a:cubicBezTo>
                  <a:cubicBezTo>
                    <a:pt x="120" y="30"/>
                    <a:pt x="120" y="30"/>
                    <a:pt x="120" y="30"/>
                  </a:cubicBezTo>
                  <a:cubicBezTo>
                    <a:pt x="122" y="30"/>
                    <a:pt x="123" y="31"/>
                    <a:pt x="122" y="32"/>
                  </a:cubicBezTo>
                  <a:cubicBezTo>
                    <a:pt x="122" y="32"/>
                    <a:pt x="121" y="33"/>
                    <a:pt x="120" y="33"/>
                  </a:cubicBezTo>
                  <a:cubicBezTo>
                    <a:pt x="120" y="33"/>
                    <a:pt x="119" y="34"/>
                    <a:pt x="119" y="35"/>
                  </a:cubicBezTo>
                  <a:cubicBezTo>
                    <a:pt x="119" y="35"/>
                    <a:pt x="120" y="33"/>
                    <a:pt x="120" y="33"/>
                  </a:cubicBezTo>
                  <a:cubicBezTo>
                    <a:pt x="121" y="34"/>
                    <a:pt x="119" y="36"/>
                    <a:pt x="119" y="36"/>
                  </a:cubicBezTo>
                  <a:cubicBezTo>
                    <a:pt x="119" y="37"/>
                    <a:pt x="119" y="37"/>
                    <a:pt x="118" y="38"/>
                  </a:cubicBezTo>
                  <a:cubicBezTo>
                    <a:pt x="118" y="38"/>
                    <a:pt x="118" y="39"/>
                    <a:pt x="118" y="40"/>
                  </a:cubicBezTo>
                  <a:cubicBezTo>
                    <a:pt x="117" y="40"/>
                    <a:pt x="113" y="40"/>
                    <a:pt x="113" y="40"/>
                  </a:cubicBezTo>
                  <a:cubicBezTo>
                    <a:pt x="113" y="40"/>
                    <a:pt x="115" y="41"/>
                    <a:pt x="115" y="41"/>
                  </a:cubicBezTo>
                  <a:cubicBezTo>
                    <a:pt x="115" y="41"/>
                    <a:pt x="116" y="41"/>
                    <a:pt x="116" y="41"/>
                  </a:cubicBezTo>
                  <a:cubicBezTo>
                    <a:pt x="116" y="41"/>
                    <a:pt x="117" y="42"/>
                    <a:pt x="117" y="42"/>
                  </a:cubicBezTo>
                  <a:cubicBezTo>
                    <a:pt x="117" y="42"/>
                    <a:pt x="117" y="41"/>
                    <a:pt x="118" y="41"/>
                  </a:cubicBezTo>
                  <a:cubicBezTo>
                    <a:pt x="118" y="41"/>
                    <a:pt x="118" y="41"/>
                    <a:pt x="119" y="41"/>
                  </a:cubicBezTo>
                  <a:cubicBezTo>
                    <a:pt x="120" y="41"/>
                    <a:pt x="118" y="41"/>
                    <a:pt x="119" y="42"/>
                  </a:cubicBezTo>
                  <a:cubicBezTo>
                    <a:pt x="119" y="41"/>
                    <a:pt x="119" y="41"/>
                    <a:pt x="120" y="41"/>
                  </a:cubicBezTo>
                  <a:cubicBezTo>
                    <a:pt x="120" y="40"/>
                    <a:pt x="120" y="40"/>
                    <a:pt x="121" y="40"/>
                  </a:cubicBezTo>
                  <a:cubicBezTo>
                    <a:pt x="121" y="40"/>
                    <a:pt x="122" y="40"/>
                    <a:pt x="122" y="40"/>
                  </a:cubicBezTo>
                  <a:cubicBezTo>
                    <a:pt x="123" y="40"/>
                    <a:pt x="123" y="40"/>
                    <a:pt x="123" y="40"/>
                  </a:cubicBezTo>
                  <a:cubicBezTo>
                    <a:pt x="123" y="40"/>
                    <a:pt x="124" y="40"/>
                    <a:pt x="124" y="40"/>
                  </a:cubicBezTo>
                  <a:cubicBezTo>
                    <a:pt x="125" y="40"/>
                    <a:pt x="125" y="40"/>
                    <a:pt x="125" y="40"/>
                  </a:cubicBezTo>
                  <a:cubicBezTo>
                    <a:pt x="126" y="39"/>
                    <a:pt x="126" y="39"/>
                    <a:pt x="127" y="39"/>
                  </a:cubicBezTo>
                  <a:cubicBezTo>
                    <a:pt x="128" y="40"/>
                    <a:pt x="129" y="40"/>
                    <a:pt x="130" y="41"/>
                  </a:cubicBezTo>
                  <a:cubicBezTo>
                    <a:pt x="130" y="42"/>
                    <a:pt x="132" y="44"/>
                    <a:pt x="130" y="44"/>
                  </a:cubicBezTo>
                  <a:close/>
                  <a:moveTo>
                    <a:pt x="113" y="28"/>
                  </a:moveTo>
                  <a:cubicBezTo>
                    <a:pt x="113" y="28"/>
                    <a:pt x="113" y="28"/>
                    <a:pt x="113" y="29"/>
                  </a:cubicBezTo>
                  <a:cubicBezTo>
                    <a:pt x="113" y="28"/>
                    <a:pt x="113" y="28"/>
                    <a:pt x="113" y="28"/>
                  </a:cubicBezTo>
                  <a:close/>
                  <a:moveTo>
                    <a:pt x="68" y="5"/>
                  </a:moveTo>
                  <a:cubicBezTo>
                    <a:pt x="68" y="5"/>
                    <a:pt x="67" y="5"/>
                    <a:pt x="67" y="4"/>
                  </a:cubicBezTo>
                  <a:cubicBezTo>
                    <a:pt x="67" y="5"/>
                    <a:pt x="67" y="5"/>
                    <a:pt x="67" y="5"/>
                  </a:cubicBezTo>
                  <a:cubicBezTo>
                    <a:pt x="67" y="5"/>
                    <a:pt x="67" y="5"/>
                    <a:pt x="67" y="5"/>
                  </a:cubicBezTo>
                  <a:cubicBezTo>
                    <a:pt x="67" y="5"/>
                    <a:pt x="67" y="5"/>
                    <a:pt x="68" y="5"/>
                  </a:cubicBezTo>
                  <a:close/>
                  <a:moveTo>
                    <a:pt x="72" y="4"/>
                  </a:moveTo>
                  <a:cubicBezTo>
                    <a:pt x="72" y="4"/>
                    <a:pt x="72" y="4"/>
                    <a:pt x="71" y="4"/>
                  </a:cubicBezTo>
                  <a:cubicBezTo>
                    <a:pt x="72" y="5"/>
                    <a:pt x="72" y="5"/>
                    <a:pt x="72" y="5"/>
                  </a:cubicBezTo>
                  <a:cubicBezTo>
                    <a:pt x="72" y="5"/>
                    <a:pt x="72" y="4"/>
                    <a:pt x="72" y="4"/>
                  </a:cubicBezTo>
                  <a:close/>
                  <a:moveTo>
                    <a:pt x="80" y="15"/>
                  </a:moveTo>
                  <a:cubicBezTo>
                    <a:pt x="80" y="15"/>
                    <a:pt x="81" y="15"/>
                    <a:pt x="80" y="14"/>
                  </a:cubicBezTo>
                  <a:cubicBezTo>
                    <a:pt x="80" y="14"/>
                    <a:pt x="79" y="14"/>
                    <a:pt x="79" y="14"/>
                  </a:cubicBezTo>
                  <a:cubicBezTo>
                    <a:pt x="77" y="14"/>
                    <a:pt x="79" y="15"/>
                    <a:pt x="80" y="15"/>
                  </a:cubicBezTo>
                  <a:close/>
                  <a:moveTo>
                    <a:pt x="90" y="14"/>
                  </a:moveTo>
                  <a:cubicBezTo>
                    <a:pt x="90" y="14"/>
                    <a:pt x="92" y="14"/>
                    <a:pt x="91" y="15"/>
                  </a:cubicBezTo>
                  <a:cubicBezTo>
                    <a:pt x="92" y="15"/>
                    <a:pt x="92" y="15"/>
                    <a:pt x="93" y="15"/>
                  </a:cubicBezTo>
                  <a:cubicBezTo>
                    <a:pt x="93" y="15"/>
                    <a:pt x="93" y="14"/>
                    <a:pt x="93" y="14"/>
                  </a:cubicBezTo>
                  <a:cubicBezTo>
                    <a:pt x="93" y="14"/>
                    <a:pt x="94" y="14"/>
                    <a:pt x="94" y="14"/>
                  </a:cubicBezTo>
                  <a:cubicBezTo>
                    <a:pt x="94" y="14"/>
                    <a:pt x="94" y="13"/>
                    <a:pt x="94" y="13"/>
                  </a:cubicBezTo>
                  <a:cubicBezTo>
                    <a:pt x="94" y="12"/>
                    <a:pt x="94" y="11"/>
                    <a:pt x="93" y="12"/>
                  </a:cubicBezTo>
                  <a:cubicBezTo>
                    <a:pt x="92" y="12"/>
                    <a:pt x="92" y="13"/>
                    <a:pt x="92" y="13"/>
                  </a:cubicBezTo>
                  <a:cubicBezTo>
                    <a:pt x="92" y="13"/>
                    <a:pt x="91" y="14"/>
                    <a:pt x="91" y="13"/>
                  </a:cubicBezTo>
                  <a:cubicBezTo>
                    <a:pt x="90" y="13"/>
                    <a:pt x="90" y="12"/>
                    <a:pt x="90" y="12"/>
                  </a:cubicBezTo>
                  <a:cubicBezTo>
                    <a:pt x="89" y="13"/>
                    <a:pt x="88" y="13"/>
                    <a:pt x="88" y="13"/>
                  </a:cubicBezTo>
                  <a:cubicBezTo>
                    <a:pt x="88" y="14"/>
                    <a:pt x="89" y="14"/>
                    <a:pt x="90" y="14"/>
                  </a:cubicBezTo>
                  <a:close/>
                  <a:moveTo>
                    <a:pt x="117" y="40"/>
                  </a:moveTo>
                  <a:cubicBezTo>
                    <a:pt x="116" y="40"/>
                    <a:pt x="116" y="40"/>
                    <a:pt x="116" y="40"/>
                  </a:cubicBezTo>
                  <a:cubicBezTo>
                    <a:pt x="116" y="40"/>
                    <a:pt x="115" y="40"/>
                    <a:pt x="115" y="40"/>
                  </a:cubicBezTo>
                  <a:cubicBezTo>
                    <a:pt x="115" y="40"/>
                    <a:pt x="115" y="40"/>
                    <a:pt x="115" y="40"/>
                  </a:cubicBezTo>
                  <a:cubicBezTo>
                    <a:pt x="115" y="40"/>
                    <a:pt x="114" y="40"/>
                    <a:pt x="114" y="40"/>
                  </a:cubicBezTo>
                  <a:cubicBezTo>
                    <a:pt x="114" y="40"/>
                    <a:pt x="115" y="40"/>
                    <a:pt x="115" y="40"/>
                  </a:cubicBezTo>
                  <a:cubicBezTo>
                    <a:pt x="115" y="40"/>
                    <a:pt x="115" y="41"/>
                    <a:pt x="116" y="41"/>
                  </a:cubicBezTo>
                  <a:cubicBezTo>
                    <a:pt x="116" y="41"/>
                    <a:pt x="117" y="41"/>
                    <a:pt x="117" y="41"/>
                  </a:cubicBezTo>
                  <a:cubicBezTo>
                    <a:pt x="117" y="41"/>
                    <a:pt x="118" y="41"/>
                    <a:pt x="118" y="41"/>
                  </a:cubicBezTo>
                  <a:cubicBezTo>
                    <a:pt x="118" y="41"/>
                    <a:pt x="117" y="41"/>
                    <a:pt x="117" y="41"/>
                  </a:cubicBezTo>
                  <a:cubicBezTo>
                    <a:pt x="117" y="40"/>
                    <a:pt x="117" y="40"/>
                    <a:pt x="117" y="40"/>
                  </a:cubicBezTo>
                  <a:close/>
                  <a:moveTo>
                    <a:pt x="120" y="39"/>
                  </a:moveTo>
                  <a:cubicBezTo>
                    <a:pt x="120" y="39"/>
                    <a:pt x="121" y="39"/>
                    <a:pt x="121" y="38"/>
                  </a:cubicBezTo>
                  <a:cubicBezTo>
                    <a:pt x="121" y="38"/>
                    <a:pt x="120" y="39"/>
                    <a:pt x="120" y="39"/>
                  </a:cubicBezTo>
                  <a:close/>
                  <a:moveTo>
                    <a:pt x="121" y="38"/>
                  </a:moveTo>
                  <a:cubicBezTo>
                    <a:pt x="120" y="38"/>
                    <a:pt x="120" y="39"/>
                    <a:pt x="120" y="39"/>
                  </a:cubicBezTo>
                  <a:cubicBezTo>
                    <a:pt x="119" y="39"/>
                    <a:pt x="119" y="39"/>
                    <a:pt x="119" y="39"/>
                  </a:cubicBezTo>
                  <a:cubicBezTo>
                    <a:pt x="118" y="39"/>
                    <a:pt x="118" y="39"/>
                    <a:pt x="118" y="39"/>
                  </a:cubicBezTo>
                  <a:cubicBezTo>
                    <a:pt x="118" y="39"/>
                    <a:pt x="118" y="39"/>
                    <a:pt x="119" y="39"/>
                  </a:cubicBezTo>
                  <a:cubicBezTo>
                    <a:pt x="118" y="39"/>
                    <a:pt x="118" y="39"/>
                    <a:pt x="118" y="39"/>
                  </a:cubicBezTo>
                  <a:cubicBezTo>
                    <a:pt x="118" y="40"/>
                    <a:pt x="118" y="40"/>
                    <a:pt x="118" y="40"/>
                  </a:cubicBezTo>
                  <a:cubicBezTo>
                    <a:pt x="118" y="40"/>
                    <a:pt x="118" y="40"/>
                    <a:pt x="119" y="40"/>
                  </a:cubicBezTo>
                  <a:cubicBezTo>
                    <a:pt x="119" y="40"/>
                    <a:pt x="120" y="40"/>
                    <a:pt x="120" y="39"/>
                  </a:cubicBezTo>
                  <a:cubicBezTo>
                    <a:pt x="120" y="39"/>
                    <a:pt x="119" y="39"/>
                    <a:pt x="119" y="39"/>
                  </a:cubicBezTo>
                  <a:cubicBezTo>
                    <a:pt x="119" y="39"/>
                    <a:pt x="119" y="39"/>
                    <a:pt x="119" y="39"/>
                  </a:cubicBezTo>
                  <a:cubicBezTo>
                    <a:pt x="120" y="39"/>
                    <a:pt x="120" y="39"/>
                    <a:pt x="121" y="38"/>
                  </a:cubicBezTo>
                  <a:close/>
                  <a:moveTo>
                    <a:pt x="119" y="38"/>
                  </a:moveTo>
                  <a:cubicBezTo>
                    <a:pt x="119" y="38"/>
                    <a:pt x="118" y="38"/>
                    <a:pt x="118" y="39"/>
                  </a:cubicBezTo>
                  <a:cubicBezTo>
                    <a:pt x="118" y="39"/>
                    <a:pt x="119" y="38"/>
                    <a:pt x="119" y="38"/>
                  </a:cubicBezTo>
                  <a:cubicBezTo>
                    <a:pt x="120" y="38"/>
                    <a:pt x="120" y="39"/>
                    <a:pt x="120" y="38"/>
                  </a:cubicBezTo>
                  <a:cubicBezTo>
                    <a:pt x="121" y="38"/>
                    <a:pt x="121" y="37"/>
                    <a:pt x="121" y="37"/>
                  </a:cubicBezTo>
                  <a:cubicBezTo>
                    <a:pt x="121" y="37"/>
                    <a:pt x="120" y="37"/>
                    <a:pt x="120" y="37"/>
                  </a:cubicBezTo>
                  <a:cubicBezTo>
                    <a:pt x="120" y="37"/>
                    <a:pt x="119" y="37"/>
                    <a:pt x="119" y="38"/>
                  </a:cubicBezTo>
                  <a:close/>
                  <a:moveTo>
                    <a:pt x="121" y="38"/>
                  </a:moveTo>
                  <a:cubicBezTo>
                    <a:pt x="121" y="38"/>
                    <a:pt x="122" y="38"/>
                    <a:pt x="122" y="37"/>
                  </a:cubicBezTo>
                  <a:cubicBezTo>
                    <a:pt x="121" y="37"/>
                    <a:pt x="121" y="38"/>
                    <a:pt x="121" y="38"/>
                  </a:cubicBezTo>
                  <a:close/>
                  <a:moveTo>
                    <a:pt x="122" y="38"/>
                  </a:moveTo>
                  <a:cubicBezTo>
                    <a:pt x="122" y="38"/>
                    <a:pt x="122" y="38"/>
                    <a:pt x="122" y="38"/>
                  </a:cubicBezTo>
                  <a:cubicBezTo>
                    <a:pt x="122" y="38"/>
                    <a:pt x="122" y="38"/>
                    <a:pt x="122" y="38"/>
                  </a:cubicBezTo>
                  <a:close/>
                  <a:moveTo>
                    <a:pt x="121" y="35"/>
                  </a:moveTo>
                  <a:cubicBezTo>
                    <a:pt x="122" y="34"/>
                    <a:pt x="121" y="35"/>
                    <a:pt x="122" y="35"/>
                  </a:cubicBezTo>
                  <a:cubicBezTo>
                    <a:pt x="122" y="35"/>
                    <a:pt x="121" y="34"/>
                    <a:pt x="121" y="35"/>
                  </a:cubicBezTo>
                  <a:close/>
                  <a:moveTo>
                    <a:pt x="123" y="39"/>
                  </a:moveTo>
                  <a:cubicBezTo>
                    <a:pt x="123" y="39"/>
                    <a:pt x="123" y="39"/>
                    <a:pt x="123" y="39"/>
                  </a:cubicBezTo>
                  <a:cubicBezTo>
                    <a:pt x="123" y="40"/>
                    <a:pt x="123" y="39"/>
                    <a:pt x="123" y="39"/>
                  </a:cubicBezTo>
                  <a:close/>
                  <a:moveTo>
                    <a:pt x="122" y="39"/>
                  </a:moveTo>
                  <a:cubicBezTo>
                    <a:pt x="122" y="39"/>
                    <a:pt x="122" y="39"/>
                    <a:pt x="123" y="39"/>
                  </a:cubicBezTo>
                  <a:cubicBezTo>
                    <a:pt x="123" y="39"/>
                    <a:pt x="123" y="38"/>
                    <a:pt x="123" y="38"/>
                  </a:cubicBezTo>
                  <a:cubicBezTo>
                    <a:pt x="123" y="38"/>
                    <a:pt x="123" y="38"/>
                    <a:pt x="123" y="38"/>
                  </a:cubicBezTo>
                  <a:cubicBezTo>
                    <a:pt x="123" y="38"/>
                    <a:pt x="122" y="38"/>
                    <a:pt x="122" y="38"/>
                  </a:cubicBezTo>
                  <a:cubicBezTo>
                    <a:pt x="122" y="39"/>
                    <a:pt x="122" y="39"/>
                    <a:pt x="122" y="39"/>
                  </a:cubicBezTo>
                  <a:close/>
                  <a:moveTo>
                    <a:pt x="121" y="40"/>
                  </a:moveTo>
                  <a:cubicBezTo>
                    <a:pt x="121" y="40"/>
                    <a:pt x="121" y="40"/>
                    <a:pt x="121" y="39"/>
                  </a:cubicBezTo>
                  <a:cubicBezTo>
                    <a:pt x="121" y="39"/>
                    <a:pt x="121" y="39"/>
                    <a:pt x="121" y="39"/>
                  </a:cubicBezTo>
                  <a:cubicBezTo>
                    <a:pt x="121" y="39"/>
                    <a:pt x="120" y="40"/>
                    <a:pt x="121" y="40"/>
                  </a:cubicBezTo>
                  <a:close/>
                  <a:moveTo>
                    <a:pt x="122" y="35"/>
                  </a:moveTo>
                  <a:cubicBezTo>
                    <a:pt x="122" y="35"/>
                    <a:pt x="122" y="35"/>
                    <a:pt x="121" y="35"/>
                  </a:cubicBezTo>
                  <a:cubicBezTo>
                    <a:pt x="122" y="35"/>
                    <a:pt x="122" y="35"/>
                    <a:pt x="122" y="35"/>
                  </a:cubicBezTo>
                  <a:cubicBezTo>
                    <a:pt x="122" y="35"/>
                    <a:pt x="122" y="35"/>
                    <a:pt x="122" y="35"/>
                  </a:cubicBezTo>
                  <a:close/>
                  <a:moveTo>
                    <a:pt x="123" y="39"/>
                  </a:moveTo>
                  <a:cubicBezTo>
                    <a:pt x="123" y="39"/>
                    <a:pt x="122" y="39"/>
                    <a:pt x="122" y="39"/>
                  </a:cubicBezTo>
                  <a:cubicBezTo>
                    <a:pt x="122" y="40"/>
                    <a:pt x="123" y="40"/>
                    <a:pt x="123" y="39"/>
                  </a:cubicBezTo>
                  <a:close/>
                  <a:moveTo>
                    <a:pt x="122" y="39"/>
                  </a:moveTo>
                  <a:cubicBezTo>
                    <a:pt x="121" y="38"/>
                    <a:pt x="120" y="39"/>
                    <a:pt x="120" y="39"/>
                  </a:cubicBezTo>
                  <a:cubicBezTo>
                    <a:pt x="120" y="40"/>
                    <a:pt x="120" y="40"/>
                    <a:pt x="120" y="40"/>
                  </a:cubicBezTo>
                  <a:cubicBezTo>
                    <a:pt x="121" y="39"/>
                    <a:pt x="122" y="39"/>
                    <a:pt x="122" y="39"/>
                  </a:cubicBezTo>
                  <a:close/>
                  <a:moveTo>
                    <a:pt x="123" y="37"/>
                  </a:moveTo>
                  <a:cubicBezTo>
                    <a:pt x="123" y="37"/>
                    <a:pt x="122" y="37"/>
                    <a:pt x="122" y="38"/>
                  </a:cubicBezTo>
                  <a:cubicBezTo>
                    <a:pt x="122" y="38"/>
                    <a:pt x="122" y="38"/>
                    <a:pt x="122" y="38"/>
                  </a:cubicBezTo>
                  <a:cubicBezTo>
                    <a:pt x="123" y="38"/>
                    <a:pt x="123" y="38"/>
                    <a:pt x="123" y="37"/>
                  </a:cubicBezTo>
                  <a:close/>
                  <a:moveTo>
                    <a:pt x="123" y="34"/>
                  </a:moveTo>
                  <a:cubicBezTo>
                    <a:pt x="123" y="34"/>
                    <a:pt x="122" y="34"/>
                    <a:pt x="123" y="35"/>
                  </a:cubicBezTo>
                  <a:cubicBezTo>
                    <a:pt x="123" y="35"/>
                    <a:pt x="123" y="34"/>
                    <a:pt x="123" y="34"/>
                  </a:cubicBezTo>
                  <a:close/>
                  <a:moveTo>
                    <a:pt x="122" y="34"/>
                  </a:moveTo>
                  <a:cubicBezTo>
                    <a:pt x="122" y="34"/>
                    <a:pt x="122" y="33"/>
                    <a:pt x="122" y="34"/>
                  </a:cubicBezTo>
                  <a:cubicBezTo>
                    <a:pt x="122" y="34"/>
                    <a:pt x="122" y="34"/>
                    <a:pt x="122" y="34"/>
                  </a:cubicBezTo>
                  <a:close/>
                  <a:moveTo>
                    <a:pt x="124" y="37"/>
                  </a:moveTo>
                  <a:cubicBezTo>
                    <a:pt x="123" y="37"/>
                    <a:pt x="124" y="37"/>
                    <a:pt x="124" y="37"/>
                  </a:cubicBezTo>
                  <a:cubicBezTo>
                    <a:pt x="124" y="37"/>
                    <a:pt x="124" y="37"/>
                    <a:pt x="124" y="37"/>
                  </a:cubicBezTo>
                  <a:close/>
                  <a:moveTo>
                    <a:pt x="122" y="36"/>
                  </a:moveTo>
                  <a:cubicBezTo>
                    <a:pt x="123" y="36"/>
                    <a:pt x="121" y="35"/>
                    <a:pt x="122" y="36"/>
                  </a:cubicBezTo>
                  <a:close/>
                  <a:moveTo>
                    <a:pt x="122" y="37"/>
                  </a:moveTo>
                  <a:cubicBezTo>
                    <a:pt x="122" y="37"/>
                    <a:pt x="122" y="37"/>
                    <a:pt x="122" y="37"/>
                  </a:cubicBezTo>
                  <a:cubicBezTo>
                    <a:pt x="122" y="37"/>
                    <a:pt x="121" y="37"/>
                    <a:pt x="122" y="37"/>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3" name="Vanuata">
              <a:extLst>
                <a:ext uri="{FF2B5EF4-FFF2-40B4-BE49-F238E27FC236}">
                  <a16:creationId xmlns:a16="http://schemas.microsoft.com/office/drawing/2014/main" id="{D2C17D8C-AE43-82B7-8FBB-DD53720FEA52}"/>
                </a:ext>
              </a:extLst>
            </p:cNvPr>
            <p:cNvSpPr>
              <a:spLocks noEditPoints="1"/>
            </p:cNvSpPr>
            <p:nvPr/>
          </p:nvSpPr>
          <p:spPr bwMode="auto">
            <a:xfrm>
              <a:off x="11303458" y="4978297"/>
              <a:ext cx="68391" cy="270713"/>
            </a:xfrm>
            <a:custGeom>
              <a:avLst/>
              <a:gdLst/>
              <a:ahLst/>
              <a:cxnLst>
                <a:cxn ang="0">
                  <a:pos x="10" y="5"/>
                </a:cxn>
                <a:cxn ang="0">
                  <a:pos x="10" y="5"/>
                </a:cxn>
                <a:cxn ang="0">
                  <a:pos x="14" y="6"/>
                </a:cxn>
                <a:cxn ang="0">
                  <a:pos x="11" y="12"/>
                </a:cxn>
                <a:cxn ang="0">
                  <a:pos x="5" y="28"/>
                </a:cxn>
                <a:cxn ang="0">
                  <a:pos x="5" y="29"/>
                </a:cxn>
                <a:cxn ang="0">
                  <a:pos x="16" y="69"/>
                </a:cxn>
                <a:cxn ang="0">
                  <a:pos x="17" y="72"/>
                </a:cxn>
                <a:cxn ang="0">
                  <a:pos x="17" y="70"/>
                </a:cxn>
                <a:cxn ang="0">
                  <a:pos x="13" y="41"/>
                </a:cxn>
                <a:cxn ang="0">
                  <a:pos x="13" y="41"/>
                </a:cxn>
                <a:cxn ang="0">
                  <a:pos x="12" y="40"/>
                </a:cxn>
                <a:cxn ang="0">
                  <a:pos x="12" y="41"/>
                </a:cxn>
                <a:cxn ang="0">
                  <a:pos x="5" y="27"/>
                </a:cxn>
                <a:cxn ang="0">
                  <a:pos x="5" y="25"/>
                </a:cxn>
                <a:cxn ang="0">
                  <a:pos x="5" y="21"/>
                </a:cxn>
                <a:cxn ang="0">
                  <a:pos x="3" y="23"/>
                </a:cxn>
                <a:cxn ang="0">
                  <a:pos x="1" y="18"/>
                </a:cxn>
                <a:cxn ang="0">
                  <a:pos x="0" y="22"/>
                </a:cxn>
                <a:cxn ang="0">
                  <a:pos x="0" y="26"/>
                </a:cxn>
                <a:cxn ang="0">
                  <a:pos x="1" y="28"/>
                </a:cxn>
                <a:cxn ang="0">
                  <a:pos x="2" y="28"/>
                </a:cxn>
                <a:cxn ang="0">
                  <a:pos x="6" y="26"/>
                </a:cxn>
                <a:cxn ang="0">
                  <a:pos x="11" y="34"/>
                </a:cxn>
                <a:cxn ang="0">
                  <a:pos x="14" y="35"/>
                </a:cxn>
                <a:cxn ang="0">
                  <a:pos x="13" y="33"/>
                </a:cxn>
                <a:cxn ang="0">
                  <a:pos x="8" y="35"/>
                </a:cxn>
                <a:cxn ang="0">
                  <a:pos x="8" y="35"/>
                </a:cxn>
                <a:cxn ang="0">
                  <a:pos x="6" y="33"/>
                </a:cxn>
                <a:cxn ang="0">
                  <a:pos x="5" y="31"/>
                </a:cxn>
                <a:cxn ang="0">
                  <a:pos x="4" y="34"/>
                </a:cxn>
                <a:cxn ang="0">
                  <a:pos x="5" y="36"/>
                </a:cxn>
                <a:cxn ang="0">
                  <a:pos x="6" y="39"/>
                </a:cxn>
                <a:cxn ang="0">
                  <a:pos x="7" y="38"/>
                </a:cxn>
                <a:cxn ang="0">
                  <a:pos x="9" y="37"/>
                </a:cxn>
                <a:cxn ang="0">
                  <a:pos x="3" y="1"/>
                </a:cxn>
                <a:cxn ang="0">
                  <a:pos x="11" y="9"/>
                </a:cxn>
                <a:cxn ang="0">
                  <a:pos x="11" y="9"/>
                </a:cxn>
                <a:cxn ang="0">
                  <a:pos x="12" y="8"/>
                </a:cxn>
                <a:cxn ang="0">
                  <a:pos x="10" y="8"/>
                </a:cxn>
                <a:cxn ang="0">
                  <a:pos x="15" y="21"/>
                </a:cxn>
                <a:cxn ang="0">
                  <a:pos x="14" y="25"/>
                </a:cxn>
                <a:cxn ang="0">
                  <a:pos x="14" y="32"/>
                </a:cxn>
                <a:cxn ang="0">
                  <a:pos x="15" y="28"/>
                </a:cxn>
                <a:cxn ang="0">
                  <a:pos x="14" y="26"/>
                </a:cxn>
                <a:cxn ang="0">
                  <a:pos x="17" y="63"/>
                </a:cxn>
                <a:cxn ang="0">
                  <a:pos x="17" y="62"/>
                </a:cxn>
                <a:cxn ang="0">
                  <a:pos x="15" y="62"/>
                </a:cxn>
                <a:cxn ang="0">
                  <a:pos x="17" y="65"/>
                </a:cxn>
                <a:cxn ang="0">
                  <a:pos x="10" y="26"/>
                </a:cxn>
                <a:cxn ang="0">
                  <a:pos x="13" y="25"/>
                </a:cxn>
                <a:cxn ang="0">
                  <a:pos x="12" y="25"/>
                </a:cxn>
                <a:cxn ang="0">
                  <a:pos x="18" y="78"/>
                </a:cxn>
                <a:cxn ang="0">
                  <a:pos x="19" y="78"/>
                </a:cxn>
                <a:cxn ang="0">
                  <a:pos x="11" y="49"/>
                </a:cxn>
                <a:cxn ang="0">
                  <a:pos x="10" y="51"/>
                </a:cxn>
                <a:cxn ang="0">
                  <a:pos x="11" y="51"/>
                </a:cxn>
                <a:cxn ang="0">
                  <a:pos x="11" y="52"/>
                </a:cxn>
                <a:cxn ang="0">
                  <a:pos x="13" y="51"/>
                </a:cxn>
              </a:cxnLst>
              <a:rect l="0" t="0" r="r" b="b"/>
              <a:pathLst>
                <a:path w="20" h="79">
                  <a:moveTo>
                    <a:pt x="4" y="4"/>
                  </a:moveTo>
                  <a:cubicBezTo>
                    <a:pt x="4" y="3"/>
                    <a:pt x="5" y="4"/>
                    <a:pt x="4" y="4"/>
                  </a:cubicBezTo>
                  <a:close/>
                  <a:moveTo>
                    <a:pt x="10" y="5"/>
                  </a:moveTo>
                  <a:cubicBezTo>
                    <a:pt x="11" y="5"/>
                    <a:pt x="11" y="5"/>
                    <a:pt x="11" y="5"/>
                  </a:cubicBezTo>
                  <a:cubicBezTo>
                    <a:pt x="11" y="5"/>
                    <a:pt x="10" y="4"/>
                    <a:pt x="11" y="5"/>
                  </a:cubicBezTo>
                  <a:cubicBezTo>
                    <a:pt x="10" y="4"/>
                    <a:pt x="10" y="5"/>
                    <a:pt x="10" y="5"/>
                  </a:cubicBezTo>
                  <a:close/>
                  <a:moveTo>
                    <a:pt x="14" y="6"/>
                  </a:moveTo>
                  <a:cubicBezTo>
                    <a:pt x="14" y="6"/>
                    <a:pt x="13" y="7"/>
                    <a:pt x="13" y="7"/>
                  </a:cubicBezTo>
                  <a:cubicBezTo>
                    <a:pt x="13" y="7"/>
                    <a:pt x="14" y="7"/>
                    <a:pt x="14" y="6"/>
                  </a:cubicBezTo>
                  <a:close/>
                  <a:moveTo>
                    <a:pt x="11" y="14"/>
                  </a:moveTo>
                  <a:cubicBezTo>
                    <a:pt x="11" y="14"/>
                    <a:pt x="11" y="13"/>
                    <a:pt x="12" y="13"/>
                  </a:cubicBezTo>
                  <a:cubicBezTo>
                    <a:pt x="12" y="12"/>
                    <a:pt x="12" y="12"/>
                    <a:pt x="11" y="12"/>
                  </a:cubicBezTo>
                  <a:cubicBezTo>
                    <a:pt x="10" y="12"/>
                    <a:pt x="10" y="12"/>
                    <a:pt x="10" y="13"/>
                  </a:cubicBezTo>
                  <a:cubicBezTo>
                    <a:pt x="9" y="14"/>
                    <a:pt x="10" y="14"/>
                    <a:pt x="11" y="14"/>
                  </a:cubicBezTo>
                  <a:close/>
                  <a:moveTo>
                    <a:pt x="5" y="28"/>
                  </a:moveTo>
                  <a:cubicBezTo>
                    <a:pt x="4" y="28"/>
                    <a:pt x="4" y="28"/>
                    <a:pt x="4" y="28"/>
                  </a:cubicBezTo>
                  <a:cubicBezTo>
                    <a:pt x="3" y="29"/>
                    <a:pt x="4" y="29"/>
                    <a:pt x="5" y="29"/>
                  </a:cubicBezTo>
                  <a:cubicBezTo>
                    <a:pt x="5" y="29"/>
                    <a:pt x="5" y="29"/>
                    <a:pt x="5" y="29"/>
                  </a:cubicBezTo>
                  <a:cubicBezTo>
                    <a:pt x="5" y="28"/>
                    <a:pt x="5" y="28"/>
                    <a:pt x="5" y="28"/>
                  </a:cubicBezTo>
                  <a:close/>
                  <a:moveTo>
                    <a:pt x="16" y="69"/>
                  </a:moveTo>
                  <a:cubicBezTo>
                    <a:pt x="16" y="69"/>
                    <a:pt x="17" y="69"/>
                    <a:pt x="16" y="69"/>
                  </a:cubicBezTo>
                  <a:cubicBezTo>
                    <a:pt x="16" y="69"/>
                    <a:pt x="16" y="69"/>
                    <a:pt x="16" y="69"/>
                  </a:cubicBezTo>
                  <a:cubicBezTo>
                    <a:pt x="15" y="69"/>
                    <a:pt x="15" y="70"/>
                    <a:pt x="15" y="71"/>
                  </a:cubicBezTo>
                  <a:cubicBezTo>
                    <a:pt x="15" y="72"/>
                    <a:pt x="16" y="72"/>
                    <a:pt x="17" y="72"/>
                  </a:cubicBezTo>
                  <a:cubicBezTo>
                    <a:pt x="17" y="72"/>
                    <a:pt x="17" y="72"/>
                    <a:pt x="17" y="72"/>
                  </a:cubicBezTo>
                  <a:cubicBezTo>
                    <a:pt x="17" y="71"/>
                    <a:pt x="17" y="71"/>
                    <a:pt x="17" y="71"/>
                  </a:cubicBezTo>
                  <a:cubicBezTo>
                    <a:pt x="17" y="71"/>
                    <a:pt x="17" y="70"/>
                    <a:pt x="17" y="70"/>
                  </a:cubicBezTo>
                  <a:cubicBezTo>
                    <a:pt x="16" y="70"/>
                    <a:pt x="16" y="70"/>
                    <a:pt x="16" y="69"/>
                  </a:cubicBezTo>
                  <a:close/>
                  <a:moveTo>
                    <a:pt x="12" y="41"/>
                  </a:moveTo>
                  <a:cubicBezTo>
                    <a:pt x="12" y="41"/>
                    <a:pt x="13" y="41"/>
                    <a:pt x="13" y="41"/>
                  </a:cubicBezTo>
                  <a:cubicBezTo>
                    <a:pt x="13" y="41"/>
                    <a:pt x="14" y="41"/>
                    <a:pt x="14" y="41"/>
                  </a:cubicBezTo>
                  <a:cubicBezTo>
                    <a:pt x="14" y="41"/>
                    <a:pt x="15" y="41"/>
                    <a:pt x="14" y="41"/>
                  </a:cubicBezTo>
                  <a:cubicBezTo>
                    <a:pt x="14" y="40"/>
                    <a:pt x="14" y="41"/>
                    <a:pt x="13" y="41"/>
                  </a:cubicBezTo>
                  <a:cubicBezTo>
                    <a:pt x="14" y="41"/>
                    <a:pt x="13" y="40"/>
                    <a:pt x="13" y="40"/>
                  </a:cubicBezTo>
                  <a:cubicBezTo>
                    <a:pt x="13" y="40"/>
                    <a:pt x="13" y="40"/>
                    <a:pt x="13" y="40"/>
                  </a:cubicBezTo>
                  <a:cubicBezTo>
                    <a:pt x="13" y="39"/>
                    <a:pt x="13" y="40"/>
                    <a:pt x="12" y="40"/>
                  </a:cubicBezTo>
                  <a:cubicBezTo>
                    <a:pt x="12" y="39"/>
                    <a:pt x="13" y="39"/>
                    <a:pt x="12" y="38"/>
                  </a:cubicBezTo>
                  <a:cubicBezTo>
                    <a:pt x="12" y="38"/>
                    <a:pt x="11" y="40"/>
                    <a:pt x="12" y="41"/>
                  </a:cubicBezTo>
                  <a:cubicBezTo>
                    <a:pt x="12" y="41"/>
                    <a:pt x="12" y="41"/>
                    <a:pt x="12" y="41"/>
                  </a:cubicBezTo>
                  <a:close/>
                  <a:moveTo>
                    <a:pt x="5" y="28"/>
                  </a:moveTo>
                  <a:cubicBezTo>
                    <a:pt x="5" y="28"/>
                    <a:pt x="5" y="27"/>
                    <a:pt x="5" y="27"/>
                  </a:cubicBezTo>
                  <a:cubicBezTo>
                    <a:pt x="5" y="27"/>
                    <a:pt x="5" y="27"/>
                    <a:pt x="5" y="27"/>
                  </a:cubicBezTo>
                  <a:cubicBezTo>
                    <a:pt x="5" y="27"/>
                    <a:pt x="3" y="28"/>
                    <a:pt x="5" y="28"/>
                  </a:cubicBezTo>
                  <a:close/>
                  <a:moveTo>
                    <a:pt x="6" y="26"/>
                  </a:moveTo>
                  <a:cubicBezTo>
                    <a:pt x="6" y="26"/>
                    <a:pt x="5" y="25"/>
                    <a:pt x="5" y="25"/>
                  </a:cubicBezTo>
                  <a:cubicBezTo>
                    <a:pt x="6" y="25"/>
                    <a:pt x="5" y="24"/>
                    <a:pt x="5" y="24"/>
                  </a:cubicBezTo>
                  <a:cubicBezTo>
                    <a:pt x="5" y="24"/>
                    <a:pt x="6" y="23"/>
                    <a:pt x="5" y="22"/>
                  </a:cubicBezTo>
                  <a:cubicBezTo>
                    <a:pt x="5" y="23"/>
                    <a:pt x="5" y="22"/>
                    <a:pt x="5" y="21"/>
                  </a:cubicBezTo>
                  <a:cubicBezTo>
                    <a:pt x="5" y="21"/>
                    <a:pt x="5" y="21"/>
                    <a:pt x="5" y="20"/>
                  </a:cubicBezTo>
                  <a:cubicBezTo>
                    <a:pt x="4" y="20"/>
                    <a:pt x="4" y="20"/>
                    <a:pt x="4" y="21"/>
                  </a:cubicBezTo>
                  <a:cubicBezTo>
                    <a:pt x="4" y="22"/>
                    <a:pt x="4" y="23"/>
                    <a:pt x="3" y="23"/>
                  </a:cubicBezTo>
                  <a:cubicBezTo>
                    <a:pt x="2" y="23"/>
                    <a:pt x="2" y="22"/>
                    <a:pt x="2" y="22"/>
                  </a:cubicBezTo>
                  <a:cubicBezTo>
                    <a:pt x="2" y="21"/>
                    <a:pt x="2" y="21"/>
                    <a:pt x="2" y="20"/>
                  </a:cubicBezTo>
                  <a:cubicBezTo>
                    <a:pt x="2" y="19"/>
                    <a:pt x="2" y="18"/>
                    <a:pt x="1" y="18"/>
                  </a:cubicBezTo>
                  <a:cubicBezTo>
                    <a:pt x="1" y="17"/>
                    <a:pt x="1" y="17"/>
                    <a:pt x="1" y="17"/>
                  </a:cubicBezTo>
                  <a:cubicBezTo>
                    <a:pt x="0" y="18"/>
                    <a:pt x="0" y="18"/>
                    <a:pt x="0" y="19"/>
                  </a:cubicBezTo>
                  <a:cubicBezTo>
                    <a:pt x="0" y="20"/>
                    <a:pt x="0" y="21"/>
                    <a:pt x="0" y="22"/>
                  </a:cubicBezTo>
                  <a:cubicBezTo>
                    <a:pt x="0" y="22"/>
                    <a:pt x="0" y="23"/>
                    <a:pt x="0" y="23"/>
                  </a:cubicBezTo>
                  <a:cubicBezTo>
                    <a:pt x="0" y="24"/>
                    <a:pt x="0" y="24"/>
                    <a:pt x="0" y="25"/>
                  </a:cubicBezTo>
                  <a:cubicBezTo>
                    <a:pt x="0" y="25"/>
                    <a:pt x="0" y="25"/>
                    <a:pt x="0" y="26"/>
                  </a:cubicBezTo>
                  <a:cubicBezTo>
                    <a:pt x="0" y="26"/>
                    <a:pt x="0" y="27"/>
                    <a:pt x="0" y="27"/>
                  </a:cubicBezTo>
                  <a:cubicBezTo>
                    <a:pt x="0" y="27"/>
                    <a:pt x="1" y="27"/>
                    <a:pt x="1" y="27"/>
                  </a:cubicBezTo>
                  <a:cubicBezTo>
                    <a:pt x="1" y="28"/>
                    <a:pt x="0" y="28"/>
                    <a:pt x="1" y="28"/>
                  </a:cubicBezTo>
                  <a:cubicBezTo>
                    <a:pt x="1" y="28"/>
                    <a:pt x="1" y="28"/>
                    <a:pt x="2" y="28"/>
                  </a:cubicBezTo>
                  <a:cubicBezTo>
                    <a:pt x="2" y="28"/>
                    <a:pt x="2" y="28"/>
                    <a:pt x="2" y="28"/>
                  </a:cubicBezTo>
                  <a:cubicBezTo>
                    <a:pt x="2" y="28"/>
                    <a:pt x="2" y="28"/>
                    <a:pt x="2" y="28"/>
                  </a:cubicBezTo>
                  <a:cubicBezTo>
                    <a:pt x="3" y="27"/>
                    <a:pt x="3" y="28"/>
                    <a:pt x="3" y="28"/>
                  </a:cubicBezTo>
                  <a:cubicBezTo>
                    <a:pt x="4" y="28"/>
                    <a:pt x="4" y="27"/>
                    <a:pt x="5" y="27"/>
                  </a:cubicBezTo>
                  <a:cubicBezTo>
                    <a:pt x="5" y="27"/>
                    <a:pt x="6" y="27"/>
                    <a:pt x="6" y="26"/>
                  </a:cubicBezTo>
                  <a:close/>
                  <a:moveTo>
                    <a:pt x="13" y="33"/>
                  </a:moveTo>
                  <a:cubicBezTo>
                    <a:pt x="13" y="33"/>
                    <a:pt x="13" y="33"/>
                    <a:pt x="12" y="34"/>
                  </a:cubicBezTo>
                  <a:cubicBezTo>
                    <a:pt x="12" y="34"/>
                    <a:pt x="12" y="34"/>
                    <a:pt x="11" y="34"/>
                  </a:cubicBezTo>
                  <a:cubicBezTo>
                    <a:pt x="11" y="34"/>
                    <a:pt x="10" y="35"/>
                    <a:pt x="10" y="35"/>
                  </a:cubicBezTo>
                  <a:cubicBezTo>
                    <a:pt x="11" y="36"/>
                    <a:pt x="12" y="36"/>
                    <a:pt x="12" y="36"/>
                  </a:cubicBezTo>
                  <a:cubicBezTo>
                    <a:pt x="13" y="36"/>
                    <a:pt x="14" y="36"/>
                    <a:pt x="14" y="35"/>
                  </a:cubicBezTo>
                  <a:cubicBezTo>
                    <a:pt x="14" y="35"/>
                    <a:pt x="14" y="35"/>
                    <a:pt x="13" y="35"/>
                  </a:cubicBezTo>
                  <a:cubicBezTo>
                    <a:pt x="13" y="35"/>
                    <a:pt x="13" y="34"/>
                    <a:pt x="13" y="34"/>
                  </a:cubicBezTo>
                  <a:cubicBezTo>
                    <a:pt x="13" y="34"/>
                    <a:pt x="14" y="33"/>
                    <a:pt x="13" y="33"/>
                  </a:cubicBezTo>
                  <a:close/>
                  <a:moveTo>
                    <a:pt x="9" y="37"/>
                  </a:moveTo>
                  <a:cubicBezTo>
                    <a:pt x="8" y="37"/>
                    <a:pt x="9" y="37"/>
                    <a:pt x="9" y="36"/>
                  </a:cubicBezTo>
                  <a:cubicBezTo>
                    <a:pt x="9" y="36"/>
                    <a:pt x="9" y="36"/>
                    <a:pt x="8" y="35"/>
                  </a:cubicBezTo>
                  <a:cubicBezTo>
                    <a:pt x="8" y="35"/>
                    <a:pt x="8" y="35"/>
                    <a:pt x="8" y="35"/>
                  </a:cubicBezTo>
                  <a:cubicBezTo>
                    <a:pt x="8" y="35"/>
                    <a:pt x="8" y="35"/>
                    <a:pt x="8" y="35"/>
                  </a:cubicBezTo>
                  <a:cubicBezTo>
                    <a:pt x="8" y="35"/>
                    <a:pt x="8" y="35"/>
                    <a:pt x="8" y="35"/>
                  </a:cubicBezTo>
                  <a:cubicBezTo>
                    <a:pt x="7" y="34"/>
                    <a:pt x="7" y="34"/>
                    <a:pt x="7" y="34"/>
                  </a:cubicBezTo>
                  <a:cubicBezTo>
                    <a:pt x="6" y="34"/>
                    <a:pt x="7" y="33"/>
                    <a:pt x="6" y="33"/>
                  </a:cubicBezTo>
                  <a:cubicBezTo>
                    <a:pt x="6" y="34"/>
                    <a:pt x="6" y="33"/>
                    <a:pt x="6" y="33"/>
                  </a:cubicBezTo>
                  <a:cubicBezTo>
                    <a:pt x="6" y="32"/>
                    <a:pt x="6" y="32"/>
                    <a:pt x="5" y="31"/>
                  </a:cubicBezTo>
                  <a:cubicBezTo>
                    <a:pt x="5" y="31"/>
                    <a:pt x="5" y="31"/>
                    <a:pt x="5" y="31"/>
                  </a:cubicBezTo>
                  <a:cubicBezTo>
                    <a:pt x="5" y="31"/>
                    <a:pt x="5" y="31"/>
                    <a:pt x="5" y="31"/>
                  </a:cubicBezTo>
                  <a:cubicBezTo>
                    <a:pt x="4" y="31"/>
                    <a:pt x="4" y="32"/>
                    <a:pt x="4" y="32"/>
                  </a:cubicBezTo>
                  <a:cubicBezTo>
                    <a:pt x="4" y="32"/>
                    <a:pt x="3" y="33"/>
                    <a:pt x="3" y="33"/>
                  </a:cubicBezTo>
                  <a:cubicBezTo>
                    <a:pt x="4" y="34"/>
                    <a:pt x="4" y="34"/>
                    <a:pt x="4" y="34"/>
                  </a:cubicBezTo>
                  <a:cubicBezTo>
                    <a:pt x="5" y="34"/>
                    <a:pt x="5" y="33"/>
                    <a:pt x="5" y="34"/>
                  </a:cubicBezTo>
                  <a:cubicBezTo>
                    <a:pt x="5" y="34"/>
                    <a:pt x="5" y="35"/>
                    <a:pt x="5" y="35"/>
                  </a:cubicBezTo>
                  <a:cubicBezTo>
                    <a:pt x="5" y="35"/>
                    <a:pt x="5" y="36"/>
                    <a:pt x="5" y="36"/>
                  </a:cubicBezTo>
                  <a:cubicBezTo>
                    <a:pt x="5" y="36"/>
                    <a:pt x="5" y="36"/>
                    <a:pt x="5" y="36"/>
                  </a:cubicBezTo>
                  <a:cubicBezTo>
                    <a:pt x="5" y="37"/>
                    <a:pt x="5" y="37"/>
                    <a:pt x="5" y="38"/>
                  </a:cubicBezTo>
                  <a:cubicBezTo>
                    <a:pt x="5" y="37"/>
                    <a:pt x="5" y="38"/>
                    <a:pt x="6" y="39"/>
                  </a:cubicBezTo>
                  <a:cubicBezTo>
                    <a:pt x="6" y="38"/>
                    <a:pt x="6" y="38"/>
                    <a:pt x="6" y="38"/>
                  </a:cubicBezTo>
                  <a:cubicBezTo>
                    <a:pt x="6" y="38"/>
                    <a:pt x="6" y="38"/>
                    <a:pt x="7" y="38"/>
                  </a:cubicBezTo>
                  <a:cubicBezTo>
                    <a:pt x="7" y="38"/>
                    <a:pt x="7" y="38"/>
                    <a:pt x="7" y="38"/>
                  </a:cubicBezTo>
                  <a:cubicBezTo>
                    <a:pt x="7" y="37"/>
                    <a:pt x="8" y="38"/>
                    <a:pt x="8" y="38"/>
                  </a:cubicBezTo>
                  <a:cubicBezTo>
                    <a:pt x="8" y="38"/>
                    <a:pt x="8" y="38"/>
                    <a:pt x="8" y="38"/>
                  </a:cubicBezTo>
                  <a:cubicBezTo>
                    <a:pt x="9" y="38"/>
                    <a:pt x="9" y="37"/>
                    <a:pt x="9" y="37"/>
                  </a:cubicBezTo>
                  <a:cubicBezTo>
                    <a:pt x="9" y="37"/>
                    <a:pt x="9" y="37"/>
                    <a:pt x="9" y="37"/>
                  </a:cubicBezTo>
                  <a:close/>
                  <a:moveTo>
                    <a:pt x="3" y="0"/>
                  </a:moveTo>
                  <a:cubicBezTo>
                    <a:pt x="3" y="0"/>
                    <a:pt x="3" y="1"/>
                    <a:pt x="3" y="1"/>
                  </a:cubicBezTo>
                  <a:cubicBezTo>
                    <a:pt x="3" y="1"/>
                    <a:pt x="3" y="1"/>
                    <a:pt x="4" y="1"/>
                  </a:cubicBezTo>
                  <a:cubicBezTo>
                    <a:pt x="4" y="1"/>
                    <a:pt x="4" y="0"/>
                    <a:pt x="3" y="0"/>
                  </a:cubicBezTo>
                  <a:close/>
                  <a:moveTo>
                    <a:pt x="11" y="9"/>
                  </a:moveTo>
                  <a:cubicBezTo>
                    <a:pt x="11" y="9"/>
                    <a:pt x="11" y="9"/>
                    <a:pt x="11" y="9"/>
                  </a:cubicBezTo>
                  <a:cubicBezTo>
                    <a:pt x="11" y="9"/>
                    <a:pt x="11" y="9"/>
                    <a:pt x="11" y="10"/>
                  </a:cubicBezTo>
                  <a:cubicBezTo>
                    <a:pt x="11" y="9"/>
                    <a:pt x="11" y="9"/>
                    <a:pt x="11" y="9"/>
                  </a:cubicBezTo>
                  <a:cubicBezTo>
                    <a:pt x="11" y="9"/>
                    <a:pt x="12" y="9"/>
                    <a:pt x="12" y="9"/>
                  </a:cubicBezTo>
                  <a:cubicBezTo>
                    <a:pt x="12" y="9"/>
                    <a:pt x="12" y="9"/>
                    <a:pt x="12" y="9"/>
                  </a:cubicBezTo>
                  <a:cubicBezTo>
                    <a:pt x="12" y="8"/>
                    <a:pt x="12" y="9"/>
                    <a:pt x="12" y="8"/>
                  </a:cubicBezTo>
                  <a:cubicBezTo>
                    <a:pt x="12" y="9"/>
                    <a:pt x="12" y="8"/>
                    <a:pt x="12" y="8"/>
                  </a:cubicBezTo>
                  <a:cubicBezTo>
                    <a:pt x="12" y="8"/>
                    <a:pt x="12" y="8"/>
                    <a:pt x="12" y="7"/>
                  </a:cubicBezTo>
                  <a:cubicBezTo>
                    <a:pt x="11" y="7"/>
                    <a:pt x="11" y="7"/>
                    <a:pt x="10" y="8"/>
                  </a:cubicBezTo>
                  <a:cubicBezTo>
                    <a:pt x="10" y="8"/>
                    <a:pt x="10" y="8"/>
                    <a:pt x="11" y="9"/>
                  </a:cubicBezTo>
                  <a:close/>
                  <a:moveTo>
                    <a:pt x="15" y="23"/>
                  </a:moveTo>
                  <a:cubicBezTo>
                    <a:pt x="15" y="22"/>
                    <a:pt x="15" y="22"/>
                    <a:pt x="15" y="21"/>
                  </a:cubicBezTo>
                  <a:cubicBezTo>
                    <a:pt x="15" y="21"/>
                    <a:pt x="15" y="20"/>
                    <a:pt x="15" y="20"/>
                  </a:cubicBezTo>
                  <a:cubicBezTo>
                    <a:pt x="15" y="20"/>
                    <a:pt x="15" y="21"/>
                    <a:pt x="15" y="21"/>
                  </a:cubicBezTo>
                  <a:cubicBezTo>
                    <a:pt x="15" y="23"/>
                    <a:pt x="14" y="24"/>
                    <a:pt x="14" y="25"/>
                  </a:cubicBezTo>
                  <a:cubicBezTo>
                    <a:pt x="15" y="26"/>
                    <a:pt x="15" y="24"/>
                    <a:pt x="15" y="23"/>
                  </a:cubicBezTo>
                  <a:close/>
                  <a:moveTo>
                    <a:pt x="14" y="30"/>
                  </a:moveTo>
                  <a:cubicBezTo>
                    <a:pt x="14" y="30"/>
                    <a:pt x="13" y="32"/>
                    <a:pt x="14" y="32"/>
                  </a:cubicBezTo>
                  <a:cubicBezTo>
                    <a:pt x="15" y="32"/>
                    <a:pt x="15" y="30"/>
                    <a:pt x="15" y="30"/>
                  </a:cubicBezTo>
                  <a:cubicBezTo>
                    <a:pt x="15" y="30"/>
                    <a:pt x="15" y="30"/>
                    <a:pt x="15" y="29"/>
                  </a:cubicBezTo>
                  <a:cubicBezTo>
                    <a:pt x="15" y="29"/>
                    <a:pt x="15" y="29"/>
                    <a:pt x="15" y="28"/>
                  </a:cubicBezTo>
                  <a:cubicBezTo>
                    <a:pt x="15" y="28"/>
                    <a:pt x="15" y="28"/>
                    <a:pt x="15" y="27"/>
                  </a:cubicBezTo>
                  <a:cubicBezTo>
                    <a:pt x="15" y="27"/>
                    <a:pt x="15" y="26"/>
                    <a:pt x="15" y="26"/>
                  </a:cubicBezTo>
                  <a:cubicBezTo>
                    <a:pt x="15" y="26"/>
                    <a:pt x="14" y="26"/>
                    <a:pt x="14" y="26"/>
                  </a:cubicBezTo>
                  <a:cubicBezTo>
                    <a:pt x="14" y="27"/>
                    <a:pt x="14" y="27"/>
                    <a:pt x="14" y="28"/>
                  </a:cubicBezTo>
                  <a:cubicBezTo>
                    <a:pt x="14" y="29"/>
                    <a:pt x="14" y="29"/>
                    <a:pt x="14" y="30"/>
                  </a:cubicBezTo>
                  <a:close/>
                  <a:moveTo>
                    <a:pt x="17" y="63"/>
                  </a:moveTo>
                  <a:cubicBezTo>
                    <a:pt x="16" y="62"/>
                    <a:pt x="18" y="63"/>
                    <a:pt x="17" y="62"/>
                  </a:cubicBezTo>
                  <a:cubicBezTo>
                    <a:pt x="17" y="62"/>
                    <a:pt x="17" y="62"/>
                    <a:pt x="17" y="62"/>
                  </a:cubicBezTo>
                  <a:cubicBezTo>
                    <a:pt x="16" y="62"/>
                    <a:pt x="17" y="62"/>
                    <a:pt x="17" y="62"/>
                  </a:cubicBezTo>
                  <a:cubicBezTo>
                    <a:pt x="16" y="61"/>
                    <a:pt x="16" y="61"/>
                    <a:pt x="15" y="61"/>
                  </a:cubicBezTo>
                  <a:cubicBezTo>
                    <a:pt x="15" y="61"/>
                    <a:pt x="15" y="61"/>
                    <a:pt x="15" y="61"/>
                  </a:cubicBezTo>
                  <a:cubicBezTo>
                    <a:pt x="15" y="61"/>
                    <a:pt x="15" y="62"/>
                    <a:pt x="15" y="62"/>
                  </a:cubicBezTo>
                  <a:cubicBezTo>
                    <a:pt x="15" y="62"/>
                    <a:pt x="15" y="63"/>
                    <a:pt x="15" y="63"/>
                  </a:cubicBezTo>
                  <a:cubicBezTo>
                    <a:pt x="14" y="64"/>
                    <a:pt x="15" y="64"/>
                    <a:pt x="15" y="64"/>
                  </a:cubicBezTo>
                  <a:cubicBezTo>
                    <a:pt x="15" y="64"/>
                    <a:pt x="17" y="65"/>
                    <a:pt x="17" y="65"/>
                  </a:cubicBezTo>
                  <a:cubicBezTo>
                    <a:pt x="17" y="65"/>
                    <a:pt x="18" y="64"/>
                    <a:pt x="17" y="64"/>
                  </a:cubicBezTo>
                  <a:cubicBezTo>
                    <a:pt x="17" y="63"/>
                    <a:pt x="17" y="63"/>
                    <a:pt x="17" y="63"/>
                  </a:cubicBezTo>
                  <a:close/>
                  <a:moveTo>
                    <a:pt x="10" y="26"/>
                  </a:moveTo>
                  <a:cubicBezTo>
                    <a:pt x="9" y="26"/>
                    <a:pt x="11" y="26"/>
                    <a:pt x="11" y="26"/>
                  </a:cubicBezTo>
                  <a:cubicBezTo>
                    <a:pt x="12" y="26"/>
                    <a:pt x="12" y="26"/>
                    <a:pt x="12" y="26"/>
                  </a:cubicBezTo>
                  <a:cubicBezTo>
                    <a:pt x="13" y="25"/>
                    <a:pt x="13" y="25"/>
                    <a:pt x="13" y="25"/>
                  </a:cubicBezTo>
                  <a:cubicBezTo>
                    <a:pt x="13" y="25"/>
                    <a:pt x="13" y="24"/>
                    <a:pt x="13" y="24"/>
                  </a:cubicBezTo>
                  <a:cubicBezTo>
                    <a:pt x="13" y="24"/>
                    <a:pt x="12" y="24"/>
                    <a:pt x="12" y="24"/>
                  </a:cubicBezTo>
                  <a:cubicBezTo>
                    <a:pt x="12" y="24"/>
                    <a:pt x="12" y="25"/>
                    <a:pt x="12" y="25"/>
                  </a:cubicBezTo>
                  <a:cubicBezTo>
                    <a:pt x="11" y="25"/>
                    <a:pt x="11" y="25"/>
                    <a:pt x="10" y="26"/>
                  </a:cubicBezTo>
                  <a:close/>
                  <a:moveTo>
                    <a:pt x="19" y="78"/>
                  </a:moveTo>
                  <a:cubicBezTo>
                    <a:pt x="19" y="78"/>
                    <a:pt x="18" y="78"/>
                    <a:pt x="18" y="78"/>
                  </a:cubicBezTo>
                  <a:cubicBezTo>
                    <a:pt x="18" y="78"/>
                    <a:pt x="18" y="78"/>
                    <a:pt x="18" y="78"/>
                  </a:cubicBezTo>
                  <a:cubicBezTo>
                    <a:pt x="18" y="79"/>
                    <a:pt x="18" y="79"/>
                    <a:pt x="19" y="79"/>
                  </a:cubicBezTo>
                  <a:cubicBezTo>
                    <a:pt x="20" y="79"/>
                    <a:pt x="20" y="77"/>
                    <a:pt x="19" y="78"/>
                  </a:cubicBezTo>
                  <a:close/>
                  <a:moveTo>
                    <a:pt x="13" y="50"/>
                  </a:moveTo>
                  <a:cubicBezTo>
                    <a:pt x="12" y="49"/>
                    <a:pt x="12" y="49"/>
                    <a:pt x="12" y="49"/>
                  </a:cubicBezTo>
                  <a:cubicBezTo>
                    <a:pt x="11" y="49"/>
                    <a:pt x="11" y="49"/>
                    <a:pt x="11" y="49"/>
                  </a:cubicBezTo>
                  <a:cubicBezTo>
                    <a:pt x="11" y="49"/>
                    <a:pt x="10" y="50"/>
                    <a:pt x="10" y="50"/>
                  </a:cubicBezTo>
                  <a:cubicBezTo>
                    <a:pt x="10" y="50"/>
                    <a:pt x="10" y="50"/>
                    <a:pt x="9" y="51"/>
                  </a:cubicBezTo>
                  <a:cubicBezTo>
                    <a:pt x="9" y="52"/>
                    <a:pt x="10" y="51"/>
                    <a:pt x="10" y="51"/>
                  </a:cubicBezTo>
                  <a:cubicBezTo>
                    <a:pt x="10" y="51"/>
                    <a:pt x="11" y="51"/>
                    <a:pt x="11" y="51"/>
                  </a:cubicBezTo>
                  <a:cubicBezTo>
                    <a:pt x="11" y="52"/>
                    <a:pt x="10" y="51"/>
                    <a:pt x="10" y="52"/>
                  </a:cubicBezTo>
                  <a:cubicBezTo>
                    <a:pt x="10" y="52"/>
                    <a:pt x="10" y="52"/>
                    <a:pt x="11" y="51"/>
                  </a:cubicBezTo>
                  <a:cubicBezTo>
                    <a:pt x="11" y="52"/>
                    <a:pt x="11" y="52"/>
                    <a:pt x="10" y="52"/>
                  </a:cubicBezTo>
                  <a:cubicBezTo>
                    <a:pt x="11" y="52"/>
                    <a:pt x="11" y="52"/>
                    <a:pt x="11" y="52"/>
                  </a:cubicBezTo>
                  <a:cubicBezTo>
                    <a:pt x="11" y="52"/>
                    <a:pt x="11" y="52"/>
                    <a:pt x="11" y="52"/>
                  </a:cubicBezTo>
                  <a:cubicBezTo>
                    <a:pt x="11" y="52"/>
                    <a:pt x="11" y="52"/>
                    <a:pt x="11" y="52"/>
                  </a:cubicBezTo>
                  <a:cubicBezTo>
                    <a:pt x="12" y="52"/>
                    <a:pt x="12" y="52"/>
                    <a:pt x="13" y="52"/>
                  </a:cubicBezTo>
                  <a:cubicBezTo>
                    <a:pt x="13" y="52"/>
                    <a:pt x="13" y="52"/>
                    <a:pt x="13" y="51"/>
                  </a:cubicBezTo>
                  <a:cubicBezTo>
                    <a:pt x="13" y="51"/>
                    <a:pt x="13" y="51"/>
                    <a:pt x="13" y="51"/>
                  </a:cubicBezTo>
                  <a:cubicBezTo>
                    <a:pt x="13" y="51"/>
                    <a:pt x="13" y="50"/>
                    <a:pt x="13" y="5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4" name="Uzbakistan">
              <a:extLst>
                <a:ext uri="{FF2B5EF4-FFF2-40B4-BE49-F238E27FC236}">
                  <a16:creationId xmlns:a16="http://schemas.microsoft.com/office/drawing/2014/main" id="{832013D9-D406-BE85-E346-BCEBF816C8C3}"/>
                </a:ext>
              </a:extLst>
            </p:cNvPr>
            <p:cNvSpPr>
              <a:spLocks noEditPoints="1"/>
            </p:cNvSpPr>
            <p:nvPr/>
          </p:nvSpPr>
          <p:spPr bwMode="auto">
            <a:xfrm>
              <a:off x="7511586" y="2765102"/>
              <a:ext cx="563272" cy="316306"/>
            </a:xfrm>
            <a:custGeom>
              <a:avLst/>
              <a:gdLst/>
              <a:ahLst/>
              <a:cxnLst>
                <a:cxn ang="0">
                  <a:pos x="148" y="60"/>
                </a:cxn>
                <a:cxn ang="0">
                  <a:pos x="148" y="61"/>
                </a:cxn>
                <a:cxn ang="0">
                  <a:pos x="143" y="63"/>
                </a:cxn>
                <a:cxn ang="0">
                  <a:pos x="157" y="55"/>
                </a:cxn>
                <a:cxn ang="0">
                  <a:pos x="155" y="57"/>
                </a:cxn>
                <a:cxn ang="0">
                  <a:pos x="149" y="58"/>
                </a:cxn>
                <a:cxn ang="0">
                  <a:pos x="139" y="56"/>
                </a:cxn>
                <a:cxn ang="0">
                  <a:pos x="141" y="51"/>
                </a:cxn>
                <a:cxn ang="0">
                  <a:pos x="134" y="53"/>
                </a:cxn>
                <a:cxn ang="0">
                  <a:pos x="129" y="55"/>
                </a:cxn>
                <a:cxn ang="0">
                  <a:pos x="125" y="59"/>
                </a:cxn>
                <a:cxn ang="0">
                  <a:pos x="126" y="60"/>
                </a:cxn>
                <a:cxn ang="0">
                  <a:pos x="126" y="65"/>
                </a:cxn>
                <a:cxn ang="0">
                  <a:pos x="116" y="69"/>
                </a:cxn>
                <a:cxn ang="0">
                  <a:pos x="123" y="76"/>
                </a:cxn>
                <a:cxn ang="0">
                  <a:pos x="124" y="88"/>
                </a:cxn>
                <a:cxn ang="0">
                  <a:pos x="116" y="90"/>
                </a:cxn>
                <a:cxn ang="0">
                  <a:pos x="110" y="82"/>
                </a:cxn>
                <a:cxn ang="0">
                  <a:pos x="99" y="78"/>
                </a:cxn>
                <a:cxn ang="0">
                  <a:pos x="85" y="71"/>
                </a:cxn>
                <a:cxn ang="0">
                  <a:pos x="68" y="57"/>
                </a:cxn>
                <a:cxn ang="0">
                  <a:pos x="57" y="48"/>
                </a:cxn>
                <a:cxn ang="0">
                  <a:pos x="46" y="46"/>
                </a:cxn>
                <a:cxn ang="0">
                  <a:pos x="44" y="40"/>
                </a:cxn>
                <a:cxn ang="0">
                  <a:pos x="40" y="36"/>
                </a:cxn>
                <a:cxn ang="0">
                  <a:pos x="27" y="32"/>
                </a:cxn>
                <a:cxn ang="0">
                  <a:pos x="28" y="35"/>
                </a:cxn>
                <a:cxn ang="0">
                  <a:pos x="24" y="36"/>
                </a:cxn>
                <a:cxn ang="0">
                  <a:pos x="17" y="42"/>
                </a:cxn>
                <a:cxn ang="0">
                  <a:pos x="13" y="47"/>
                </a:cxn>
                <a:cxn ang="0">
                  <a:pos x="2" y="12"/>
                </a:cxn>
                <a:cxn ang="0">
                  <a:pos x="22" y="1"/>
                </a:cxn>
                <a:cxn ang="0">
                  <a:pos x="22" y="11"/>
                </a:cxn>
                <a:cxn ang="0">
                  <a:pos x="25" y="10"/>
                </a:cxn>
                <a:cxn ang="0">
                  <a:pos x="25" y="7"/>
                </a:cxn>
                <a:cxn ang="0">
                  <a:pos x="24" y="4"/>
                </a:cxn>
                <a:cxn ang="0">
                  <a:pos x="30" y="8"/>
                </a:cxn>
                <a:cxn ang="0">
                  <a:pos x="36" y="17"/>
                </a:cxn>
                <a:cxn ang="0">
                  <a:pos x="37" y="8"/>
                </a:cxn>
                <a:cxn ang="0">
                  <a:pos x="57" y="23"/>
                </a:cxn>
                <a:cxn ang="0">
                  <a:pos x="86" y="24"/>
                </a:cxn>
                <a:cxn ang="0">
                  <a:pos x="95" y="32"/>
                </a:cxn>
                <a:cxn ang="0">
                  <a:pos x="101" y="39"/>
                </a:cxn>
                <a:cxn ang="0">
                  <a:pos x="115" y="48"/>
                </a:cxn>
                <a:cxn ang="0">
                  <a:pos x="122" y="54"/>
                </a:cxn>
                <a:cxn ang="0">
                  <a:pos x="123" y="50"/>
                </a:cxn>
                <a:cxn ang="0">
                  <a:pos x="128" y="45"/>
                </a:cxn>
                <a:cxn ang="0">
                  <a:pos x="135" y="38"/>
                </a:cxn>
                <a:cxn ang="0">
                  <a:pos x="140" y="38"/>
                </a:cxn>
                <a:cxn ang="0">
                  <a:pos x="135" y="43"/>
                </a:cxn>
                <a:cxn ang="0">
                  <a:pos x="141" y="47"/>
                </a:cxn>
                <a:cxn ang="0">
                  <a:pos x="146" y="48"/>
                </a:cxn>
                <a:cxn ang="0">
                  <a:pos x="148" y="45"/>
                </a:cxn>
                <a:cxn ang="0">
                  <a:pos x="154" y="50"/>
                </a:cxn>
                <a:cxn ang="0">
                  <a:pos x="159" y="51"/>
                </a:cxn>
                <a:cxn ang="0">
                  <a:pos x="140" y="50"/>
                </a:cxn>
              </a:cxnLst>
              <a:rect l="0" t="0" r="r" b="b"/>
              <a:pathLst>
                <a:path w="164" h="92">
                  <a:moveTo>
                    <a:pt x="153" y="62"/>
                  </a:moveTo>
                  <a:cubicBezTo>
                    <a:pt x="153" y="62"/>
                    <a:pt x="153" y="62"/>
                    <a:pt x="153" y="61"/>
                  </a:cubicBezTo>
                  <a:cubicBezTo>
                    <a:pt x="153" y="61"/>
                    <a:pt x="153" y="61"/>
                    <a:pt x="153" y="61"/>
                  </a:cubicBezTo>
                  <a:cubicBezTo>
                    <a:pt x="153" y="61"/>
                    <a:pt x="153" y="61"/>
                    <a:pt x="153" y="61"/>
                  </a:cubicBezTo>
                  <a:cubicBezTo>
                    <a:pt x="154" y="61"/>
                    <a:pt x="154" y="62"/>
                    <a:pt x="153" y="62"/>
                  </a:cubicBezTo>
                  <a:close/>
                  <a:moveTo>
                    <a:pt x="148" y="60"/>
                  </a:moveTo>
                  <a:cubicBezTo>
                    <a:pt x="147" y="61"/>
                    <a:pt x="147" y="59"/>
                    <a:pt x="146" y="59"/>
                  </a:cubicBezTo>
                  <a:cubicBezTo>
                    <a:pt x="145" y="59"/>
                    <a:pt x="146" y="60"/>
                    <a:pt x="146" y="61"/>
                  </a:cubicBezTo>
                  <a:cubicBezTo>
                    <a:pt x="147" y="61"/>
                    <a:pt x="147" y="61"/>
                    <a:pt x="147" y="62"/>
                  </a:cubicBezTo>
                  <a:cubicBezTo>
                    <a:pt x="147" y="62"/>
                    <a:pt x="147" y="62"/>
                    <a:pt x="147" y="62"/>
                  </a:cubicBezTo>
                  <a:cubicBezTo>
                    <a:pt x="148" y="62"/>
                    <a:pt x="148" y="62"/>
                    <a:pt x="149" y="62"/>
                  </a:cubicBezTo>
                  <a:cubicBezTo>
                    <a:pt x="149" y="61"/>
                    <a:pt x="148" y="61"/>
                    <a:pt x="148" y="61"/>
                  </a:cubicBezTo>
                  <a:cubicBezTo>
                    <a:pt x="148" y="61"/>
                    <a:pt x="149" y="60"/>
                    <a:pt x="148" y="60"/>
                  </a:cubicBezTo>
                  <a:close/>
                  <a:moveTo>
                    <a:pt x="143" y="63"/>
                  </a:moveTo>
                  <a:cubicBezTo>
                    <a:pt x="143" y="63"/>
                    <a:pt x="143" y="63"/>
                    <a:pt x="144" y="63"/>
                  </a:cubicBezTo>
                  <a:cubicBezTo>
                    <a:pt x="144" y="63"/>
                    <a:pt x="144" y="63"/>
                    <a:pt x="144" y="63"/>
                  </a:cubicBezTo>
                  <a:cubicBezTo>
                    <a:pt x="144" y="62"/>
                    <a:pt x="143" y="62"/>
                    <a:pt x="142" y="62"/>
                  </a:cubicBezTo>
                  <a:cubicBezTo>
                    <a:pt x="142" y="62"/>
                    <a:pt x="143" y="63"/>
                    <a:pt x="143" y="63"/>
                  </a:cubicBezTo>
                  <a:close/>
                  <a:moveTo>
                    <a:pt x="161" y="53"/>
                  </a:moveTo>
                  <a:cubicBezTo>
                    <a:pt x="161" y="53"/>
                    <a:pt x="161" y="53"/>
                    <a:pt x="160" y="54"/>
                  </a:cubicBezTo>
                  <a:cubicBezTo>
                    <a:pt x="160" y="54"/>
                    <a:pt x="161" y="55"/>
                    <a:pt x="160" y="54"/>
                  </a:cubicBezTo>
                  <a:cubicBezTo>
                    <a:pt x="159" y="54"/>
                    <a:pt x="160" y="55"/>
                    <a:pt x="159" y="55"/>
                  </a:cubicBezTo>
                  <a:cubicBezTo>
                    <a:pt x="158" y="55"/>
                    <a:pt x="158" y="54"/>
                    <a:pt x="157" y="54"/>
                  </a:cubicBezTo>
                  <a:cubicBezTo>
                    <a:pt x="157" y="54"/>
                    <a:pt x="157" y="55"/>
                    <a:pt x="157" y="55"/>
                  </a:cubicBezTo>
                  <a:cubicBezTo>
                    <a:pt x="157" y="55"/>
                    <a:pt x="158" y="56"/>
                    <a:pt x="158" y="56"/>
                  </a:cubicBezTo>
                  <a:cubicBezTo>
                    <a:pt x="158" y="57"/>
                    <a:pt x="157" y="56"/>
                    <a:pt x="157" y="56"/>
                  </a:cubicBezTo>
                  <a:cubicBezTo>
                    <a:pt x="157" y="56"/>
                    <a:pt x="156" y="56"/>
                    <a:pt x="156" y="56"/>
                  </a:cubicBezTo>
                  <a:cubicBezTo>
                    <a:pt x="156" y="56"/>
                    <a:pt x="156" y="56"/>
                    <a:pt x="156" y="56"/>
                  </a:cubicBezTo>
                  <a:cubicBezTo>
                    <a:pt x="156" y="56"/>
                    <a:pt x="156" y="56"/>
                    <a:pt x="155" y="56"/>
                  </a:cubicBezTo>
                  <a:cubicBezTo>
                    <a:pt x="155" y="56"/>
                    <a:pt x="155" y="57"/>
                    <a:pt x="155" y="57"/>
                  </a:cubicBezTo>
                  <a:cubicBezTo>
                    <a:pt x="154" y="57"/>
                    <a:pt x="154" y="58"/>
                    <a:pt x="155" y="58"/>
                  </a:cubicBezTo>
                  <a:cubicBezTo>
                    <a:pt x="155" y="58"/>
                    <a:pt x="154" y="58"/>
                    <a:pt x="154" y="58"/>
                  </a:cubicBezTo>
                  <a:cubicBezTo>
                    <a:pt x="153" y="58"/>
                    <a:pt x="153" y="59"/>
                    <a:pt x="153" y="59"/>
                  </a:cubicBezTo>
                  <a:cubicBezTo>
                    <a:pt x="152" y="59"/>
                    <a:pt x="152" y="59"/>
                    <a:pt x="152" y="59"/>
                  </a:cubicBezTo>
                  <a:cubicBezTo>
                    <a:pt x="152" y="59"/>
                    <a:pt x="151" y="58"/>
                    <a:pt x="151" y="58"/>
                  </a:cubicBezTo>
                  <a:cubicBezTo>
                    <a:pt x="151" y="59"/>
                    <a:pt x="150" y="58"/>
                    <a:pt x="149" y="58"/>
                  </a:cubicBezTo>
                  <a:cubicBezTo>
                    <a:pt x="149" y="58"/>
                    <a:pt x="148" y="57"/>
                    <a:pt x="148" y="57"/>
                  </a:cubicBezTo>
                  <a:cubicBezTo>
                    <a:pt x="147" y="57"/>
                    <a:pt x="148" y="58"/>
                    <a:pt x="147" y="58"/>
                  </a:cubicBezTo>
                  <a:cubicBezTo>
                    <a:pt x="146" y="58"/>
                    <a:pt x="145" y="58"/>
                    <a:pt x="144" y="58"/>
                  </a:cubicBezTo>
                  <a:cubicBezTo>
                    <a:pt x="144" y="58"/>
                    <a:pt x="143" y="59"/>
                    <a:pt x="142" y="58"/>
                  </a:cubicBezTo>
                  <a:cubicBezTo>
                    <a:pt x="142" y="58"/>
                    <a:pt x="142" y="57"/>
                    <a:pt x="141" y="57"/>
                  </a:cubicBezTo>
                  <a:cubicBezTo>
                    <a:pt x="140" y="57"/>
                    <a:pt x="140" y="57"/>
                    <a:pt x="139" y="56"/>
                  </a:cubicBezTo>
                  <a:cubicBezTo>
                    <a:pt x="139" y="56"/>
                    <a:pt x="140" y="56"/>
                    <a:pt x="140" y="56"/>
                  </a:cubicBezTo>
                  <a:cubicBezTo>
                    <a:pt x="140" y="55"/>
                    <a:pt x="141" y="54"/>
                    <a:pt x="141" y="54"/>
                  </a:cubicBezTo>
                  <a:cubicBezTo>
                    <a:pt x="142" y="54"/>
                    <a:pt x="143" y="53"/>
                    <a:pt x="142" y="53"/>
                  </a:cubicBezTo>
                  <a:cubicBezTo>
                    <a:pt x="142" y="52"/>
                    <a:pt x="141" y="52"/>
                    <a:pt x="141" y="52"/>
                  </a:cubicBezTo>
                  <a:cubicBezTo>
                    <a:pt x="140" y="52"/>
                    <a:pt x="141" y="52"/>
                    <a:pt x="141" y="52"/>
                  </a:cubicBezTo>
                  <a:cubicBezTo>
                    <a:pt x="142" y="52"/>
                    <a:pt x="141" y="52"/>
                    <a:pt x="141" y="51"/>
                  </a:cubicBezTo>
                  <a:cubicBezTo>
                    <a:pt x="140" y="51"/>
                    <a:pt x="140" y="51"/>
                    <a:pt x="140" y="50"/>
                  </a:cubicBezTo>
                  <a:cubicBezTo>
                    <a:pt x="139" y="50"/>
                    <a:pt x="139" y="49"/>
                    <a:pt x="138" y="49"/>
                  </a:cubicBezTo>
                  <a:cubicBezTo>
                    <a:pt x="138" y="49"/>
                    <a:pt x="138" y="50"/>
                    <a:pt x="138" y="51"/>
                  </a:cubicBezTo>
                  <a:cubicBezTo>
                    <a:pt x="138" y="51"/>
                    <a:pt x="137" y="52"/>
                    <a:pt x="136" y="52"/>
                  </a:cubicBezTo>
                  <a:cubicBezTo>
                    <a:pt x="136" y="52"/>
                    <a:pt x="136" y="52"/>
                    <a:pt x="136" y="52"/>
                  </a:cubicBezTo>
                  <a:cubicBezTo>
                    <a:pt x="135" y="53"/>
                    <a:pt x="135" y="53"/>
                    <a:pt x="134" y="53"/>
                  </a:cubicBezTo>
                  <a:cubicBezTo>
                    <a:pt x="134" y="53"/>
                    <a:pt x="134" y="53"/>
                    <a:pt x="133" y="54"/>
                  </a:cubicBezTo>
                  <a:cubicBezTo>
                    <a:pt x="133" y="54"/>
                    <a:pt x="132" y="53"/>
                    <a:pt x="132" y="53"/>
                  </a:cubicBezTo>
                  <a:cubicBezTo>
                    <a:pt x="131" y="53"/>
                    <a:pt x="131" y="52"/>
                    <a:pt x="130" y="52"/>
                  </a:cubicBezTo>
                  <a:cubicBezTo>
                    <a:pt x="130" y="52"/>
                    <a:pt x="129" y="52"/>
                    <a:pt x="129" y="53"/>
                  </a:cubicBezTo>
                  <a:cubicBezTo>
                    <a:pt x="129" y="53"/>
                    <a:pt x="130" y="54"/>
                    <a:pt x="129" y="54"/>
                  </a:cubicBezTo>
                  <a:cubicBezTo>
                    <a:pt x="129" y="54"/>
                    <a:pt x="129" y="54"/>
                    <a:pt x="129" y="55"/>
                  </a:cubicBezTo>
                  <a:cubicBezTo>
                    <a:pt x="129" y="56"/>
                    <a:pt x="131" y="56"/>
                    <a:pt x="130" y="57"/>
                  </a:cubicBezTo>
                  <a:cubicBezTo>
                    <a:pt x="130" y="58"/>
                    <a:pt x="130" y="57"/>
                    <a:pt x="130" y="58"/>
                  </a:cubicBezTo>
                  <a:cubicBezTo>
                    <a:pt x="130" y="58"/>
                    <a:pt x="131" y="58"/>
                    <a:pt x="131" y="59"/>
                  </a:cubicBezTo>
                  <a:cubicBezTo>
                    <a:pt x="130" y="59"/>
                    <a:pt x="129" y="58"/>
                    <a:pt x="128" y="58"/>
                  </a:cubicBezTo>
                  <a:cubicBezTo>
                    <a:pt x="128" y="58"/>
                    <a:pt x="127" y="59"/>
                    <a:pt x="126" y="59"/>
                  </a:cubicBezTo>
                  <a:cubicBezTo>
                    <a:pt x="126" y="59"/>
                    <a:pt x="125" y="58"/>
                    <a:pt x="125" y="59"/>
                  </a:cubicBezTo>
                  <a:cubicBezTo>
                    <a:pt x="124" y="59"/>
                    <a:pt x="125" y="59"/>
                    <a:pt x="125" y="59"/>
                  </a:cubicBezTo>
                  <a:cubicBezTo>
                    <a:pt x="126" y="60"/>
                    <a:pt x="128" y="59"/>
                    <a:pt x="128" y="60"/>
                  </a:cubicBezTo>
                  <a:cubicBezTo>
                    <a:pt x="128" y="60"/>
                    <a:pt x="127" y="60"/>
                    <a:pt x="127" y="60"/>
                  </a:cubicBezTo>
                  <a:cubicBezTo>
                    <a:pt x="127" y="60"/>
                    <a:pt x="127" y="60"/>
                    <a:pt x="127" y="60"/>
                  </a:cubicBezTo>
                  <a:cubicBezTo>
                    <a:pt x="127" y="60"/>
                    <a:pt x="127" y="60"/>
                    <a:pt x="126" y="60"/>
                  </a:cubicBezTo>
                  <a:cubicBezTo>
                    <a:pt x="126" y="60"/>
                    <a:pt x="126" y="60"/>
                    <a:pt x="126" y="60"/>
                  </a:cubicBezTo>
                  <a:cubicBezTo>
                    <a:pt x="127" y="61"/>
                    <a:pt x="128" y="62"/>
                    <a:pt x="128" y="62"/>
                  </a:cubicBezTo>
                  <a:cubicBezTo>
                    <a:pt x="127" y="63"/>
                    <a:pt x="127" y="61"/>
                    <a:pt x="126" y="61"/>
                  </a:cubicBezTo>
                  <a:cubicBezTo>
                    <a:pt x="126" y="61"/>
                    <a:pt x="127" y="62"/>
                    <a:pt x="127" y="62"/>
                  </a:cubicBezTo>
                  <a:cubicBezTo>
                    <a:pt x="127" y="63"/>
                    <a:pt x="126" y="63"/>
                    <a:pt x="126" y="62"/>
                  </a:cubicBezTo>
                  <a:cubicBezTo>
                    <a:pt x="126" y="62"/>
                    <a:pt x="126" y="62"/>
                    <a:pt x="125" y="62"/>
                  </a:cubicBezTo>
                  <a:cubicBezTo>
                    <a:pt x="126" y="63"/>
                    <a:pt x="126" y="64"/>
                    <a:pt x="126" y="65"/>
                  </a:cubicBezTo>
                  <a:cubicBezTo>
                    <a:pt x="125" y="66"/>
                    <a:pt x="123" y="66"/>
                    <a:pt x="122" y="66"/>
                  </a:cubicBezTo>
                  <a:cubicBezTo>
                    <a:pt x="121" y="65"/>
                    <a:pt x="119" y="65"/>
                    <a:pt x="118" y="65"/>
                  </a:cubicBezTo>
                  <a:cubicBezTo>
                    <a:pt x="117" y="65"/>
                    <a:pt x="117" y="65"/>
                    <a:pt x="117" y="65"/>
                  </a:cubicBezTo>
                  <a:cubicBezTo>
                    <a:pt x="116" y="66"/>
                    <a:pt x="116" y="66"/>
                    <a:pt x="116" y="66"/>
                  </a:cubicBezTo>
                  <a:cubicBezTo>
                    <a:pt x="116" y="67"/>
                    <a:pt x="116" y="66"/>
                    <a:pt x="116" y="67"/>
                  </a:cubicBezTo>
                  <a:cubicBezTo>
                    <a:pt x="116" y="68"/>
                    <a:pt x="116" y="68"/>
                    <a:pt x="116" y="69"/>
                  </a:cubicBezTo>
                  <a:cubicBezTo>
                    <a:pt x="115" y="69"/>
                    <a:pt x="117" y="70"/>
                    <a:pt x="117" y="70"/>
                  </a:cubicBezTo>
                  <a:cubicBezTo>
                    <a:pt x="119" y="70"/>
                    <a:pt x="119" y="70"/>
                    <a:pt x="119" y="71"/>
                  </a:cubicBezTo>
                  <a:cubicBezTo>
                    <a:pt x="120" y="72"/>
                    <a:pt x="122" y="72"/>
                    <a:pt x="123" y="72"/>
                  </a:cubicBezTo>
                  <a:cubicBezTo>
                    <a:pt x="123" y="72"/>
                    <a:pt x="124" y="73"/>
                    <a:pt x="124" y="74"/>
                  </a:cubicBezTo>
                  <a:cubicBezTo>
                    <a:pt x="123" y="74"/>
                    <a:pt x="123" y="74"/>
                    <a:pt x="123" y="74"/>
                  </a:cubicBezTo>
                  <a:cubicBezTo>
                    <a:pt x="123" y="75"/>
                    <a:pt x="123" y="75"/>
                    <a:pt x="123" y="76"/>
                  </a:cubicBezTo>
                  <a:cubicBezTo>
                    <a:pt x="124" y="77"/>
                    <a:pt x="124" y="78"/>
                    <a:pt x="125" y="78"/>
                  </a:cubicBezTo>
                  <a:cubicBezTo>
                    <a:pt x="126" y="79"/>
                    <a:pt x="127" y="80"/>
                    <a:pt x="127" y="81"/>
                  </a:cubicBezTo>
                  <a:cubicBezTo>
                    <a:pt x="128" y="81"/>
                    <a:pt x="127" y="83"/>
                    <a:pt x="127" y="83"/>
                  </a:cubicBezTo>
                  <a:cubicBezTo>
                    <a:pt x="126" y="83"/>
                    <a:pt x="126" y="83"/>
                    <a:pt x="126" y="84"/>
                  </a:cubicBezTo>
                  <a:cubicBezTo>
                    <a:pt x="126" y="84"/>
                    <a:pt x="126" y="85"/>
                    <a:pt x="126" y="85"/>
                  </a:cubicBezTo>
                  <a:cubicBezTo>
                    <a:pt x="125" y="86"/>
                    <a:pt x="124" y="87"/>
                    <a:pt x="124" y="88"/>
                  </a:cubicBezTo>
                  <a:cubicBezTo>
                    <a:pt x="124" y="89"/>
                    <a:pt x="125" y="91"/>
                    <a:pt x="124" y="92"/>
                  </a:cubicBezTo>
                  <a:cubicBezTo>
                    <a:pt x="124" y="91"/>
                    <a:pt x="123" y="91"/>
                    <a:pt x="123" y="91"/>
                  </a:cubicBezTo>
                  <a:cubicBezTo>
                    <a:pt x="122" y="91"/>
                    <a:pt x="122" y="91"/>
                    <a:pt x="122" y="91"/>
                  </a:cubicBezTo>
                  <a:cubicBezTo>
                    <a:pt x="121" y="90"/>
                    <a:pt x="120" y="92"/>
                    <a:pt x="119" y="91"/>
                  </a:cubicBezTo>
                  <a:cubicBezTo>
                    <a:pt x="119" y="91"/>
                    <a:pt x="118" y="91"/>
                    <a:pt x="118" y="90"/>
                  </a:cubicBezTo>
                  <a:cubicBezTo>
                    <a:pt x="118" y="90"/>
                    <a:pt x="117" y="90"/>
                    <a:pt x="116" y="90"/>
                  </a:cubicBezTo>
                  <a:cubicBezTo>
                    <a:pt x="115" y="90"/>
                    <a:pt x="114" y="90"/>
                    <a:pt x="113" y="90"/>
                  </a:cubicBezTo>
                  <a:cubicBezTo>
                    <a:pt x="113" y="90"/>
                    <a:pt x="112" y="89"/>
                    <a:pt x="113" y="89"/>
                  </a:cubicBezTo>
                  <a:cubicBezTo>
                    <a:pt x="113" y="88"/>
                    <a:pt x="112" y="88"/>
                    <a:pt x="112" y="88"/>
                  </a:cubicBezTo>
                  <a:cubicBezTo>
                    <a:pt x="112" y="87"/>
                    <a:pt x="112" y="86"/>
                    <a:pt x="112" y="85"/>
                  </a:cubicBezTo>
                  <a:cubicBezTo>
                    <a:pt x="112" y="84"/>
                    <a:pt x="113" y="84"/>
                    <a:pt x="113" y="83"/>
                  </a:cubicBezTo>
                  <a:cubicBezTo>
                    <a:pt x="112" y="82"/>
                    <a:pt x="110" y="82"/>
                    <a:pt x="110" y="82"/>
                  </a:cubicBezTo>
                  <a:cubicBezTo>
                    <a:pt x="109" y="82"/>
                    <a:pt x="108" y="81"/>
                    <a:pt x="108" y="81"/>
                  </a:cubicBezTo>
                  <a:cubicBezTo>
                    <a:pt x="107" y="81"/>
                    <a:pt x="107" y="80"/>
                    <a:pt x="107" y="80"/>
                  </a:cubicBezTo>
                  <a:cubicBezTo>
                    <a:pt x="106" y="80"/>
                    <a:pt x="106" y="80"/>
                    <a:pt x="105" y="80"/>
                  </a:cubicBezTo>
                  <a:cubicBezTo>
                    <a:pt x="105" y="80"/>
                    <a:pt x="104" y="80"/>
                    <a:pt x="104" y="80"/>
                  </a:cubicBezTo>
                  <a:cubicBezTo>
                    <a:pt x="103" y="80"/>
                    <a:pt x="102" y="80"/>
                    <a:pt x="102" y="80"/>
                  </a:cubicBezTo>
                  <a:cubicBezTo>
                    <a:pt x="101" y="79"/>
                    <a:pt x="100" y="79"/>
                    <a:pt x="99" y="78"/>
                  </a:cubicBezTo>
                  <a:cubicBezTo>
                    <a:pt x="99" y="78"/>
                    <a:pt x="98" y="77"/>
                    <a:pt x="97" y="77"/>
                  </a:cubicBezTo>
                  <a:cubicBezTo>
                    <a:pt x="96" y="76"/>
                    <a:pt x="94" y="75"/>
                    <a:pt x="93" y="75"/>
                  </a:cubicBezTo>
                  <a:cubicBezTo>
                    <a:pt x="92" y="74"/>
                    <a:pt x="91" y="74"/>
                    <a:pt x="91" y="73"/>
                  </a:cubicBezTo>
                  <a:cubicBezTo>
                    <a:pt x="90" y="73"/>
                    <a:pt x="90" y="72"/>
                    <a:pt x="89" y="72"/>
                  </a:cubicBezTo>
                  <a:cubicBezTo>
                    <a:pt x="88" y="72"/>
                    <a:pt x="88" y="72"/>
                    <a:pt x="87" y="72"/>
                  </a:cubicBezTo>
                  <a:cubicBezTo>
                    <a:pt x="86" y="72"/>
                    <a:pt x="86" y="71"/>
                    <a:pt x="85" y="71"/>
                  </a:cubicBezTo>
                  <a:cubicBezTo>
                    <a:pt x="84" y="70"/>
                    <a:pt x="84" y="70"/>
                    <a:pt x="83" y="69"/>
                  </a:cubicBezTo>
                  <a:cubicBezTo>
                    <a:pt x="82" y="69"/>
                    <a:pt x="82" y="68"/>
                    <a:pt x="81" y="68"/>
                  </a:cubicBezTo>
                  <a:cubicBezTo>
                    <a:pt x="80" y="67"/>
                    <a:pt x="78" y="66"/>
                    <a:pt x="76" y="65"/>
                  </a:cubicBezTo>
                  <a:cubicBezTo>
                    <a:pt x="75" y="64"/>
                    <a:pt x="73" y="63"/>
                    <a:pt x="72" y="62"/>
                  </a:cubicBezTo>
                  <a:cubicBezTo>
                    <a:pt x="71" y="62"/>
                    <a:pt x="69" y="61"/>
                    <a:pt x="69" y="60"/>
                  </a:cubicBezTo>
                  <a:cubicBezTo>
                    <a:pt x="69" y="59"/>
                    <a:pt x="69" y="57"/>
                    <a:pt x="68" y="57"/>
                  </a:cubicBezTo>
                  <a:cubicBezTo>
                    <a:pt x="68" y="56"/>
                    <a:pt x="66" y="56"/>
                    <a:pt x="66" y="55"/>
                  </a:cubicBezTo>
                  <a:cubicBezTo>
                    <a:pt x="65" y="54"/>
                    <a:pt x="65" y="53"/>
                    <a:pt x="64" y="52"/>
                  </a:cubicBezTo>
                  <a:cubicBezTo>
                    <a:pt x="63" y="51"/>
                    <a:pt x="63" y="50"/>
                    <a:pt x="62" y="49"/>
                  </a:cubicBezTo>
                  <a:cubicBezTo>
                    <a:pt x="61" y="48"/>
                    <a:pt x="60" y="47"/>
                    <a:pt x="59" y="47"/>
                  </a:cubicBezTo>
                  <a:cubicBezTo>
                    <a:pt x="58" y="47"/>
                    <a:pt x="58" y="47"/>
                    <a:pt x="57" y="47"/>
                  </a:cubicBezTo>
                  <a:cubicBezTo>
                    <a:pt x="57" y="47"/>
                    <a:pt x="57" y="48"/>
                    <a:pt x="57" y="48"/>
                  </a:cubicBezTo>
                  <a:cubicBezTo>
                    <a:pt x="57" y="48"/>
                    <a:pt x="56" y="48"/>
                    <a:pt x="56" y="48"/>
                  </a:cubicBezTo>
                  <a:cubicBezTo>
                    <a:pt x="56" y="48"/>
                    <a:pt x="55" y="48"/>
                    <a:pt x="55" y="47"/>
                  </a:cubicBezTo>
                  <a:cubicBezTo>
                    <a:pt x="55" y="47"/>
                    <a:pt x="54" y="48"/>
                    <a:pt x="54" y="47"/>
                  </a:cubicBezTo>
                  <a:cubicBezTo>
                    <a:pt x="54" y="47"/>
                    <a:pt x="54" y="48"/>
                    <a:pt x="54" y="48"/>
                  </a:cubicBezTo>
                  <a:cubicBezTo>
                    <a:pt x="53" y="47"/>
                    <a:pt x="51" y="47"/>
                    <a:pt x="50" y="47"/>
                  </a:cubicBezTo>
                  <a:cubicBezTo>
                    <a:pt x="49" y="48"/>
                    <a:pt x="48" y="47"/>
                    <a:pt x="46" y="46"/>
                  </a:cubicBezTo>
                  <a:cubicBezTo>
                    <a:pt x="46" y="46"/>
                    <a:pt x="45" y="45"/>
                    <a:pt x="45" y="44"/>
                  </a:cubicBezTo>
                  <a:cubicBezTo>
                    <a:pt x="45" y="44"/>
                    <a:pt x="46" y="44"/>
                    <a:pt x="46" y="43"/>
                  </a:cubicBezTo>
                  <a:cubicBezTo>
                    <a:pt x="45" y="43"/>
                    <a:pt x="45" y="43"/>
                    <a:pt x="45" y="42"/>
                  </a:cubicBezTo>
                  <a:cubicBezTo>
                    <a:pt x="44" y="42"/>
                    <a:pt x="44" y="41"/>
                    <a:pt x="45" y="41"/>
                  </a:cubicBezTo>
                  <a:cubicBezTo>
                    <a:pt x="47" y="42"/>
                    <a:pt x="46" y="41"/>
                    <a:pt x="45" y="40"/>
                  </a:cubicBezTo>
                  <a:cubicBezTo>
                    <a:pt x="45" y="40"/>
                    <a:pt x="44" y="40"/>
                    <a:pt x="44" y="40"/>
                  </a:cubicBezTo>
                  <a:cubicBezTo>
                    <a:pt x="43" y="40"/>
                    <a:pt x="42" y="40"/>
                    <a:pt x="43" y="39"/>
                  </a:cubicBezTo>
                  <a:cubicBezTo>
                    <a:pt x="43" y="39"/>
                    <a:pt x="43" y="39"/>
                    <a:pt x="43" y="39"/>
                  </a:cubicBezTo>
                  <a:cubicBezTo>
                    <a:pt x="43" y="38"/>
                    <a:pt x="43" y="38"/>
                    <a:pt x="43" y="38"/>
                  </a:cubicBezTo>
                  <a:cubicBezTo>
                    <a:pt x="43" y="37"/>
                    <a:pt x="43" y="37"/>
                    <a:pt x="43" y="37"/>
                  </a:cubicBezTo>
                  <a:cubicBezTo>
                    <a:pt x="43" y="37"/>
                    <a:pt x="42" y="36"/>
                    <a:pt x="42" y="36"/>
                  </a:cubicBezTo>
                  <a:cubicBezTo>
                    <a:pt x="41" y="36"/>
                    <a:pt x="41" y="36"/>
                    <a:pt x="40" y="36"/>
                  </a:cubicBezTo>
                  <a:cubicBezTo>
                    <a:pt x="39" y="36"/>
                    <a:pt x="37" y="36"/>
                    <a:pt x="36" y="35"/>
                  </a:cubicBezTo>
                  <a:cubicBezTo>
                    <a:pt x="35" y="34"/>
                    <a:pt x="35" y="34"/>
                    <a:pt x="35" y="34"/>
                  </a:cubicBezTo>
                  <a:cubicBezTo>
                    <a:pt x="34" y="33"/>
                    <a:pt x="34" y="33"/>
                    <a:pt x="33" y="33"/>
                  </a:cubicBezTo>
                  <a:cubicBezTo>
                    <a:pt x="32" y="33"/>
                    <a:pt x="30" y="31"/>
                    <a:pt x="29" y="31"/>
                  </a:cubicBezTo>
                  <a:cubicBezTo>
                    <a:pt x="29" y="30"/>
                    <a:pt x="29" y="31"/>
                    <a:pt x="29" y="31"/>
                  </a:cubicBezTo>
                  <a:cubicBezTo>
                    <a:pt x="29" y="32"/>
                    <a:pt x="28" y="32"/>
                    <a:pt x="27" y="32"/>
                  </a:cubicBezTo>
                  <a:cubicBezTo>
                    <a:pt x="27" y="32"/>
                    <a:pt x="26" y="31"/>
                    <a:pt x="26" y="32"/>
                  </a:cubicBezTo>
                  <a:cubicBezTo>
                    <a:pt x="25" y="32"/>
                    <a:pt x="25" y="32"/>
                    <a:pt x="25" y="33"/>
                  </a:cubicBezTo>
                  <a:cubicBezTo>
                    <a:pt x="26" y="33"/>
                    <a:pt x="26" y="33"/>
                    <a:pt x="27" y="33"/>
                  </a:cubicBezTo>
                  <a:cubicBezTo>
                    <a:pt x="27" y="33"/>
                    <a:pt x="28" y="34"/>
                    <a:pt x="28" y="35"/>
                  </a:cubicBezTo>
                  <a:cubicBezTo>
                    <a:pt x="28" y="35"/>
                    <a:pt x="29" y="36"/>
                    <a:pt x="29" y="36"/>
                  </a:cubicBezTo>
                  <a:cubicBezTo>
                    <a:pt x="29" y="36"/>
                    <a:pt x="28" y="36"/>
                    <a:pt x="28" y="35"/>
                  </a:cubicBezTo>
                  <a:cubicBezTo>
                    <a:pt x="28" y="35"/>
                    <a:pt x="28" y="34"/>
                    <a:pt x="27" y="34"/>
                  </a:cubicBezTo>
                  <a:cubicBezTo>
                    <a:pt x="27" y="34"/>
                    <a:pt x="26" y="34"/>
                    <a:pt x="25" y="34"/>
                  </a:cubicBezTo>
                  <a:cubicBezTo>
                    <a:pt x="25" y="34"/>
                    <a:pt x="25" y="33"/>
                    <a:pt x="25" y="34"/>
                  </a:cubicBezTo>
                  <a:cubicBezTo>
                    <a:pt x="24" y="34"/>
                    <a:pt x="24" y="34"/>
                    <a:pt x="24" y="34"/>
                  </a:cubicBezTo>
                  <a:cubicBezTo>
                    <a:pt x="24" y="35"/>
                    <a:pt x="24" y="35"/>
                    <a:pt x="24" y="35"/>
                  </a:cubicBezTo>
                  <a:cubicBezTo>
                    <a:pt x="24" y="35"/>
                    <a:pt x="24" y="36"/>
                    <a:pt x="24" y="36"/>
                  </a:cubicBezTo>
                  <a:cubicBezTo>
                    <a:pt x="24" y="37"/>
                    <a:pt x="24" y="37"/>
                    <a:pt x="24" y="37"/>
                  </a:cubicBezTo>
                  <a:cubicBezTo>
                    <a:pt x="23" y="37"/>
                    <a:pt x="23" y="37"/>
                    <a:pt x="22" y="37"/>
                  </a:cubicBezTo>
                  <a:cubicBezTo>
                    <a:pt x="21" y="37"/>
                    <a:pt x="20" y="37"/>
                    <a:pt x="19" y="38"/>
                  </a:cubicBezTo>
                  <a:cubicBezTo>
                    <a:pt x="18" y="38"/>
                    <a:pt x="18" y="39"/>
                    <a:pt x="17" y="40"/>
                  </a:cubicBezTo>
                  <a:cubicBezTo>
                    <a:pt x="17" y="40"/>
                    <a:pt x="17" y="40"/>
                    <a:pt x="17" y="40"/>
                  </a:cubicBezTo>
                  <a:cubicBezTo>
                    <a:pt x="16" y="41"/>
                    <a:pt x="17" y="41"/>
                    <a:pt x="17" y="42"/>
                  </a:cubicBezTo>
                  <a:cubicBezTo>
                    <a:pt x="17" y="43"/>
                    <a:pt x="18" y="43"/>
                    <a:pt x="18" y="44"/>
                  </a:cubicBezTo>
                  <a:cubicBezTo>
                    <a:pt x="18" y="45"/>
                    <a:pt x="18" y="45"/>
                    <a:pt x="19" y="45"/>
                  </a:cubicBezTo>
                  <a:cubicBezTo>
                    <a:pt x="19" y="45"/>
                    <a:pt x="20" y="46"/>
                    <a:pt x="20" y="46"/>
                  </a:cubicBezTo>
                  <a:cubicBezTo>
                    <a:pt x="20" y="46"/>
                    <a:pt x="19" y="47"/>
                    <a:pt x="19" y="47"/>
                  </a:cubicBezTo>
                  <a:cubicBezTo>
                    <a:pt x="19" y="47"/>
                    <a:pt x="18" y="47"/>
                    <a:pt x="18" y="47"/>
                  </a:cubicBezTo>
                  <a:cubicBezTo>
                    <a:pt x="16" y="46"/>
                    <a:pt x="15" y="47"/>
                    <a:pt x="13" y="47"/>
                  </a:cubicBezTo>
                  <a:cubicBezTo>
                    <a:pt x="12" y="47"/>
                    <a:pt x="11" y="46"/>
                    <a:pt x="11" y="46"/>
                  </a:cubicBezTo>
                  <a:cubicBezTo>
                    <a:pt x="10" y="46"/>
                    <a:pt x="10" y="47"/>
                    <a:pt x="9" y="46"/>
                  </a:cubicBezTo>
                  <a:cubicBezTo>
                    <a:pt x="9" y="46"/>
                    <a:pt x="9" y="45"/>
                    <a:pt x="9" y="45"/>
                  </a:cubicBezTo>
                  <a:cubicBezTo>
                    <a:pt x="9" y="44"/>
                    <a:pt x="8" y="43"/>
                    <a:pt x="8" y="42"/>
                  </a:cubicBezTo>
                  <a:cubicBezTo>
                    <a:pt x="7" y="35"/>
                    <a:pt x="5" y="28"/>
                    <a:pt x="4" y="22"/>
                  </a:cubicBezTo>
                  <a:cubicBezTo>
                    <a:pt x="3" y="18"/>
                    <a:pt x="2" y="15"/>
                    <a:pt x="2" y="12"/>
                  </a:cubicBezTo>
                  <a:cubicBezTo>
                    <a:pt x="1" y="10"/>
                    <a:pt x="1" y="9"/>
                    <a:pt x="1" y="7"/>
                  </a:cubicBezTo>
                  <a:cubicBezTo>
                    <a:pt x="0" y="6"/>
                    <a:pt x="1" y="6"/>
                    <a:pt x="2" y="6"/>
                  </a:cubicBezTo>
                  <a:cubicBezTo>
                    <a:pt x="5" y="5"/>
                    <a:pt x="8" y="4"/>
                    <a:pt x="11" y="3"/>
                  </a:cubicBezTo>
                  <a:cubicBezTo>
                    <a:pt x="14" y="2"/>
                    <a:pt x="18" y="1"/>
                    <a:pt x="21" y="0"/>
                  </a:cubicBezTo>
                  <a:cubicBezTo>
                    <a:pt x="21" y="0"/>
                    <a:pt x="22" y="0"/>
                    <a:pt x="22" y="0"/>
                  </a:cubicBezTo>
                  <a:cubicBezTo>
                    <a:pt x="22" y="1"/>
                    <a:pt x="22" y="1"/>
                    <a:pt x="22" y="1"/>
                  </a:cubicBezTo>
                  <a:cubicBezTo>
                    <a:pt x="22" y="1"/>
                    <a:pt x="22" y="1"/>
                    <a:pt x="22" y="1"/>
                  </a:cubicBezTo>
                  <a:cubicBezTo>
                    <a:pt x="22" y="1"/>
                    <a:pt x="22" y="2"/>
                    <a:pt x="22" y="2"/>
                  </a:cubicBezTo>
                  <a:cubicBezTo>
                    <a:pt x="22" y="3"/>
                    <a:pt x="21" y="3"/>
                    <a:pt x="21" y="3"/>
                  </a:cubicBezTo>
                  <a:cubicBezTo>
                    <a:pt x="21" y="4"/>
                    <a:pt x="21" y="5"/>
                    <a:pt x="21" y="6"/>
                  </a:cubicBezTo>
                  <a:cubicBezTo>
                    <a:pt x="20" y="7"/>
                    <a:pt x="20" y="8"/>
                    <a:pt x="20" y="9"/>
                  </a:cubicBezTo>
                  <a:cubicBezTo>
                    <a:pt x="21" y="9"/>
                    <a:pt x="22" y="11"/>
                    <a:pt x="22" y="11"/>
                  </a:cubicBezTo>
                  <a:cubicBezTo>
                    <a:pt x="21" y="12"/>
                    <a:pt x="22" y="13"/>
                    <a:pt x="23" y="13"/>
                  </a:cubicBezTo>
                  <a:cubicBezTo>
                    <a:pt x="24" y="13"/>
                    <a:pt x="24" y="13"/>
                    <a:pt x="25" y="12"/>
                  </a:cubicBezTo>
                  <a:cubicBezTo>
                    <a:pt x="25" y="12"/>
                    <a:pt x="25" y="11"/>
                    <a:pt x="25" y="11"/>
                  </a:cubicBezTo>
                  <a:cubicBezTo>
                    <a:pt x="25" y="11"/>
                    <a:pt x="25" y="10"/>
                    <a:pt x="25" y="10"/>
                  </a:cubicBezTo>
                  <a:cubicBezTo>
                    <a:pt x="25" y="11"/>
                    <a:pt x="23" y="9"/>
                    <a:pt x="24" y="9"/>
                  </a:cubicBezTo>
                  <a:cubicBezTo>
                    <a:pt x="25" y="9"/>
                    <a:pt x="25" y="10"/>
                    <a:pt x="25" y="10"/>
                  </a:cubicBezTo>
                  <a:cubicBezTo>
                    <a:pt x="26" y="10"/>
                    <a:pt x="26" y="10"/>
                    <a:pt x="26" y="10"/>
                  </a:cubicBezTo>
                  <a:cubicBezTo>
                    <a:pt x="26" y="10"/>
                    <a:pt x="26" y="10"/>
                    <a:pt x="26" y="10"/>
                  </a:cubicBezTo>
                  <a:cubicBezTo>
                    <a:pt x="26" y="9"/>
                    <a:pt x="25" y="9"/>
                    <a:pt x="25" y="9"/>
                  </a:cubicBezTo>
                  <a:cubicBezTo>
                    <a:pt x="25" y="9"/>
                    <a:pt x="25" y="9"/>
                    <a:pt x="25" y="9"/>
                  </a:cubicBezTo>
                  <a:cubicBezTo>
                    <a:pt x="25" y="8"/>
                    <a:pt x="25" y="8"/>
                    <a:pt x="25" y="8"/>
                  </a:cubicBezTo>
                  <a:cubicBezTo>
                    <a:pt x="25" y="8"/>
                    <a:pt x="25" y="7"/>
                    <a:pt x="25" y="7"/>
                  </a:cubicBezTo>
                  <a:cubicBezTo>
                    <a:pt x="25" y="7"/>
                    <a:pt x="25" y="7"/>
                    <a:pt x="25" y="7"/>
                  </a:cubicBezTo>
                  <a:cubicBezTo>
                    <a:pt x="25" y="7"/>
                    <a:pt x="25" y="7"/>
                    <a:pt x="25" y="7"/>
                  </a:cubicBezTo>
                  <a:cubicBezTo>
                    <a:pt x="25" y="6"/>
                    <a:pt x="25" y="6"/>
                    <a:pt x="25" y="7"/>
                  </a:cubicBezTo>
                  <a:cubicBezTo>
                    <a:pt x="25" y="7"/>
                    <a:pt x="24" y="7"/>
                    <a:pt x="24" y="7"/>
                  </a:cubicBezTo>
                  <a:cubicBezTo>
                    <a:pt x="23" y="6"/>
                    <a:pt x="24" y="6"/>
                    <a:pt x="24" y="5"/>
                  </a:cubicBezTo>
                  <a:cubicBezTo>
                    <a:pt x="25" y="5"/>
                    <a:pt x="24" y="4"/>
                    <a:pt x="24" y="4"/>
                  </a:cubicBezTo>
                  <a:cubicBezTo>
                    <a:pt x="23" y="3"/>
                    <a:pt x="23" y="3"/>
                    <a:pt x="23" y="2"/>
                  </a:cubicBezTo>
                  <a:cubicBezTo>
                    <a:pt x="23" y="2"/>
                    <a:pt x="23" y="2"/>
                    <a:pt x="24" y="1"/>
                  </a:cubicBezTo>
                  <a:cubicBezTo>
                    <a:pt x="24" y="1"/>
                    <a:pt x="24" y="1"/>
                    <a:pt x="24" y="1"/>
                  </a:cubicBezTo>
                  <a:cubicBezTo>
                    <a:pt x="24" y="2"/>
                    <a:pt x="24" y="2"/>
                    <a:pt x="25" y="2"/>
                  </a:cubicBezTo>
                  <a:cubicBezTo>
                    <a:pt x="27" y="3"/>
                    <a:pt x="30" y="5"/>
                    <a:pt x="30" y="5"/>
                  </a:cubicBezTo>
                  <a:cubicBezTo>
                    <a:pt x="30" y="6"/>
                    <a:pt x="30" y="7"/>
                    <a:pt x="30" y="8"/>
                  </a:cubicBezTo>
                  <a:cubicBezTo>
                    <a:pt x="29" y="9"/>
                    <a:pt x="29" y="10"/>
                    <a:pt x="29" y="11"/>
                  </a:cubicBezTo>
                  <a:cubicBezTo>
                    <a:pt x="30" y="12"/>
                    <a:pt x="31" y="14"/>
                    <a:pt x="32" y="15"/>
                  </a:cubicBezTo>
                  <a:cubicBezTo>
                    <a:pt x="33" y="15"/>
                    <a:pt x="33" y="16"/>
                    <a:pt x="34" y="17"/>
                  </a:cubicBezTo>
                  <a:cubicBezTo>
                    <a:pt x="35" y="17"/>
                    <a:pt x="35" y="16"/>
                    <a:pt x="35" y="16"/>
                  </a:cubicBezTo>
                  <a:cubicBezTo>
                    <a:pt x="36" y="16"/>
                    <a:pt x="36" y="16"/>
                    <a:pt x="36" y="16"/>
                  </a:cubicBezTo>
                  <a:cubicBezTo>
                    <a:pt x="36" y="16"/>
                    <a:pt x="36" y="16"/>
                    <a:pt x="36" y="17"/>
                  </a:cubicBezTo>
                  <a:cubicBezTo>
                    <a:pt x="37" y="17"/>
                    <a:pt x="37" y="17"/>
                    <a:pt x="37" y="17"/>
                  </a:cubicBezTo>
                  <a:cubicBezTo>
                    <a:pt x="37" y="16"/>
                    <a:pt x="36" y="16"/>
                    <a:pt x="37" y="16"/>
                  </a:cubicBezTo>
                  <a:cubicBezTo>
                    <a:pt x="37" y="15"/>
                    <a:pt x="37" y="15"/>
                    <a:pt x="38" y="15"/>
                  </a:cubicBezTo>
                  <a:cubicBezTo>
                    <a:pt x="38" y="14"/>
                    <a:pt x="38" y="13"/>
                    <a:pt x="38" y="12"/>
                  </a:cubicBezTo>
                  <a:cubicBezTo>
                    <a:pt x="37" y="11"/>
                    <a:pt x="37" y="10"/>
                    <a:pt x="37" y="9"/>
                  </a:cubicBezTo>
                  <a:cubicBezTo>
                    <a:pt x="37" y="8"/>
                    <a:pt x="37" y="8"/>
                    <a:pt x="37" y="8"/>
                  </a:cubicBezTo>
                  <a:cubicBezTo>
                    <a:pt x="39" y="9"/>
                    <a:pt x="40" y="10"/>
                    <a:pt x="42" y="10"/>
                  </a:cubicBezTo>
                  <a:cubicBezTo>
                    <a:pt x="43" y="11"/>
                    <a:pt x="44" y="12"/>
                    <a:pt x="46" y="13"/>
                  </a:cubicBezTo>
                  <a:cubicBezTo>
                    <a:pt x="47" y="13"/>
                    <a:pt x="47" y="15"/>
                    <a:pt x="49" y="16"/>
                  </a:cubicBezTo>
                  <a:cubicBezTo>
                    <a:pt x="50" y="17"/>
                    <a:pt x="52" y="18"/>
                    <a:pt x="53" y="19"/>
                  </a:cubicBezTo>
                  <a:cubicBezTo>
                    <a:pt x="54" y="20"/>
                    <a:pt x="55" y="21"/>
                    <a:pt x="55" y="21"/>
                  </a:cubicBezTo>
                  <a:cubicBezTo>
                    <a:pt x="56" y="22"/>
                    <a:pt x="57" y="23"/>
                    <a:pt x="57" y="23"/>
                  </a:cubicBezTo>
                  <a:cubicBezTo>
                    <a:pt x="61" y="23"/>
                    <a:pt x="64" y="22"/>
                    <a:pt x="67" y="21"/>
                  </a:cubicBezTo>
                  <a:cubicBezTo>
                    <a:pt x="71" y="21"/>
                    <a:pt x="71" y="22"/>
                    <a:pt x="73" y="22"/>
                  </a:cubicBezTo>
                  <a:cubicBezTo>
                    <a:pt x="74" y="22"/>
                    <a:pt x="76" y="22"/>
                    <a:pt x="78" y="22"/>
                  </a:cubicBezTo>
                  <a:cubicBezTo>
                    <a:pt x="79" y="22"/>
                    <a:pt x="79" y="22"/>
                    <a:pt x="80" y="21"/>
                  </a:cubicBezTo>
                  <a:cubicBezTo>
                    <a:pt x="81" y="21"/>
                    <a:pt x="82" y="20"/>
                    <a:pt x="82" y="20"/>
                  </a:cubicBezTo>
                  <a:cubicBezTo>
                    <a:pt x="84" y="21"/>
                    <a:pt x="85" y="23"/>
                    <a:pt x="86" y="24"/>
                  </a:cubicBezTo>
                  <a:cubicBezTo>
                    <a:pt x="87" y="24"/>
                    <a:pt x="87" y="24"/>
                    <a:pt x="88" y="24"/>
                  </a:cubicBezTo>
                  <a:cubicBezTo>
                    <a:pt x="89" y="25"/>
                    <a:pt x="89" y="26"/>
                    <a:pt x="90" y="26"/>
                  </a:cubicBezTo>
                  <a:cubicBezTo>
                    <a:pt x="91" y="27"/>
                    <a:pt x="92" y="30"/>
                    <a:pt x="93" y="29"/>
                  </a:cubicBezTo>
                  <a:cubicBezTo>
                    <a:pt x="93" y="29"/>
                    <a:pt x="94" y="28"/>
                    <a:pt x="94" y="28"/>
                  </a:cubicBezTo>
                  <a:cubicBezTo>
                    <a:pt x="95" y="29"/>
                    <a:pt x="95" y="29"/>
                    <a:pt x="95" y="30"/>
                  </a:cubicBezTo>
                  <a:cubicBezTo>
                    <a:pt x="95" y="31"/>
                    <a:pt x="95" y="31"/>
                    <a:pt x="95" y="32"/>
                  </a:cubicBezTo>
                  <a:cubicBezTo>
                    <a:pt x="95" y="33"/>
                    <a:pt x="96" y="34"/>
                    <a:pt x="96" y="34"/>
                  </a:cubicBezTo>
                  <a:cubicBezTo>
                    <a:pt x="96" y="35"/>
                    <a:pt x="95" y="34"/>
                    <a:pt x="95" y="35"/>
                  </a:cubicBezTo>
                  <a:cubicBezTo>
                    <a:pt x="96" y="35"/>
                    <a:pt x="96" y="36"/>
                    <a:pt x="96" y="36"/>
                  </a:cubicBezTo>
                  <a:cubicBezTo>
                    <a:pt x="96" y="37"/>
                    <a:pt x="96" y="37"/>
                    <a:pt x="96" y="38"/>
                  </a:cubicBezTo>
                  <a:cubicBezTo>
                    <a:pt x="97" y="39"/>
                    <a:pt x="99" y="39"/>
                    <a:pt x="100" y="39"/>
                  </a:cubicBezTo>
                  <a:cubicBezTo>
                    <a:pt x="100" y="39"/>
                    <a:pt x="101" y="39"/>
                    <a:pt x="101" y="39"/>
                  </a:cubicBezTo>
                  <a:cubicBezTo>
                    <a:pt x="101" y="40"/>
                    <a:pt x="101" y="41"/>
                    <a:pt x="102" y="41"/>
                  </a:cubicBezTo>
                  <a:cubicBezTo>
                    <a:pt x="102" y="43"/>
                    <a:pt x="103" y="45"/>
                    <a:pt x="104" y="47"/>
                  </a:cubicBezTo>
                  <a:cubicBezTo>
                    <a:pt x="105" y="48"/>
                    <a:pt x="106" y="48"/>
                    <a:pt x="107" y="48"/>
                  </a:cubicBezTo>
                  <a:cubicBezTo>
                    <a:pt x="108" y="48"/>
                    <a:pt x="109" y="48"/>
                    <a:pt x="110" y="48"/>
                  </a:cubicBezTo>
                  <a:cubicBezTo>
                    <a:pt x="111" y="48"/>
                    <a:pt x="112" y="48"/>
                    <a:pt x="113" y="48"/>
                  </a:cubicBezTo>
                  <a:cubicBezTo>
                    <a:pt x="113" y="48"/>
                    <a:pt x="114" y="48"/>
                    <a:pt x="115" y="48"/>
                  </a:cubicBezTo>
                  <a:cubicBezTo>
                    <a:pt x="115" y="48"/>
                    <a:pt x="115" y="48"/>
                    <a:pt x="116" y="48"/>
                  </a:cubicBezTo>
                  <a:cubicBezTo>
                    <a:pt x="116" y="48"/>
                    <a:pt x="117" y="49"/>
                    <a:pt x="117" y="49"/>
                  </a:cubicBezTo>
                  <a:cubicBezTo>
                    <a:pt x="118" y="49"/>
                    <a:pt x="118" y="49"/>
                    <a:pt x="118" y="50"/>
                  </a:cubicBezTo>
                  <a:cubicBezTo>
                    <a:pt x="118" y="50"/>
                    <a:pt x="118" y="51"/>
                    <a:pt x="118" y="51"/>
                  </a:cubicBezTo>
                  <a:cubicBezTo>
                    <a:pt x="117" y="52"/>
                    <a:pt x="117" y="52"/>
                    <a:pt x="118" y="52"/>
                  </a:cubicBezTo>
                  <a:cubicBezTo>
                    <a:pt x="119" y="53"/>
                    <a:pt x="121" y="54"/>
                    <a:pt x="122" y="54"/>
                  </a:cubicBezTo>
                  <a:cubicBezTo>
                    <a:pt x="122" y="54"/>
                    <a:pt x="122" y="54"/>
                    <a:pt x="123" y="54"/>
                  </a:cubicBezTo>
                  <a:cubicBezTo>
                    <a:pt x="123" y="54"/>
                    <a:pt x="123" y="54"/>
                    <a:pt x="123" y="54"/>
                  </a:cubicBezTo>
                  <a:cubicBezTo>
                    <a:pt x="124" y="54"/>
                    <a:pt x="123" y="53"/>
                    <a:pt x="123" y="53"/>
                  </a:cubicBezTo>
                  <a:cubicBezTo>
                    <a:pt x="123" y="53"/>
                    <a:pt x="123" y="53"/>
                    <a:pt x="123" y="53"/>
                  </a:cubicBezTo>
                  <a:cubicBezTo>
                    <a:pt x="123" y="52"/>
                    <a:pt x="122" y="52"/>
                    <a:pt x="122" y="52"/>
                  </a:cubicBezTo>
                  <a:cubicBezTo>
                    <a:pt x="122" y="51"/>
                    <a:pt x="122" y="51"/>
                    <a:pt x="123" y="50"/>
                  </a:cubicBezTo>
                  <a:cubicBezTo>
                    <a:pt x="123" y="50"/>
                    <a:pt x="123" y="50"/>
                    <a:pt x="123" y="49"/>
                  </a:cubicBezTo>
                  <a:cubicBezTo>
                    <a:pt x="123" y="49"/>
                    <a:pt x="124" y="49"/>
                    <a:pt x="124" y="49"/>
                  </a:cubicBezTo>
                  <a:cubicBezTo>
                    <a:pt x="124" y="48"/>
                    <a:pt x="125" y="48"/>
                    <a:pt x="125" y="48"/>
                  </a:cubicBezTo>
                  <a:cubicBezTo>
                    <a:pt x="126" y="47"/>
                    <a:pt x="125" y="47"/>
                    <a:pt x="125" y="46"/>
                  </a:cubicBezTo>
                  <a:cubicBezTo>
                    <a:pt x="125" y="46"/>
                    <a:pt x="125" y="46"/>
                    <a:pt x="126" y="45"/>
                  </a:cubicBezTo>
                  <a:cubicBezTo>
                    <a:pt x="126" y="45"/>
                    <a:pt x="127" y="45"/>
                    <a:pt x="128" y="45"/>
                  </a:cubicBezTo>
                  <a:cubicBezTo>
                    <a:pt x="127" y="44"/>
                    <a:pt x="129" y="43"/>
                    <a:pt x="129" y="43"/>
                  </a:cubicBezTo>
                  <a:cubicBezTo>
                    <a:pt x="130" y="42"/>
                    <a:pt x="131" y="42"/>
                    <a:pt x="131" y="42"/>
                  </a:cubicBezTo>
                  <a:cubicBezTo>
                    <a:pt x="132" y="42"/>
                    <a:pt x="132" y="42"/>
                    <a:pt x="132" y="41"/>
                  </a:cubicBezTo>
                  <a:cubicBezTo>
                    <a:pt x="133" y="41"/>
                    <a:pt x="133" y="41"/>
                    <a:pt x="133" y="41"/>
                  </a:cubicBezTo>
                  <a:cubicBezTo>
                    <a:pt x="134" y="40"/>
                    <a:pt x="134" y="40"/>
                    <a:pt x="134" y="40"/>
                  </a:cubicBezTo>
                  <a:cubicBezTo>
                    <a:pt x="135" y="39"/>
                    <a:pt x="134" y="39"/>
                    <a:pt x="135" y="38"/>
                  </a:cubicBezTo>
                  <a:cubicBezTo>
                    <a:pt x="136" y="38"/>
                    <a:pt x="136" y="38"/>
                    <a:pt x="136" y="39"/>
                  </a:cubicBezTo>
                  <a:cubicBezTo>
                    <a:pt x="137" y="39"/>
                    <a:pt x="137" y="37"/>
                    <a:pt x="138" y="37"/>
                  </a:cubicBezTo>
                  <a:cubicBezTo>
                    <a:pt x="138" y="37"/>
                    <a:pt x="138" y="37"/>
                    <a:pt x="139" y="37"/>
                  </a:cubicBezTo>
                  <a:cubicBezTo>
                    <a:pt x="139" y="37"/>
                    <a:pt x="139" y="36"/>
                    <a:pt x="140" y="36"/>
                  </a:cubicBezTo>
                  <a:cubicBezTo>
                    <a:pt x="140" y="36"/>
                    <a:pt x="142" y="36"/>
                    <a:pt x="142" y="37"/>
                  </a:cubicBezTo>
                  <a:cubicBezTo>
                    <a:pt x="143" y="37"/>
                    <a:pt x="141" y="38"/>
                    <a:pt x="140" y="38"/>
                  </a:cubicBezTo>
                  <a:cubicBezTo>
                    <a:pt x="140" y="39"/>
                    <a:pt x="140" y="38"/>
                    <a:pt x="139" y="39"/>
                  </a:cubicBezTo>
                  <a:cubicBezTo>
                    <a:pt x="139" y="39"/>
                    <a:pt x="139" y="39"/>
                    <a:pt x="139" y="40"/>
                  </a:cubicBezTo>
                  <a:cubicBezTo>
                    <a:pt x="139" y="40"/>
                    <a:pt x="139" y="40"/>
                    <a:pt x="138" y="40"/>
                  </a:cubicBezTo>
                  <a:cubicBezTo>
                    <a:pt x="138" y="40"/>
                    <a:pt x="137" y="41"/>
                    <a:pt x="137" y="41"/>
                  </a:cubicBezTo>
                  <a:cubicBezTo>
                    <a:pt x="137" y="41"/>
                    <a:pt x="137" y="42"/>
                    <a:pt x="136" y="42"/>
                  </a:cubicBezTo>
                  <a:cubicBezTo>
                    <a:pt x="136" y="43"/>
                    <a:pt x="136" y="43"/>
                    <a:pt x="135" y="43"/>
                  </a:cubicBezTo>
                  <a:cubicBezTo>
                    <a:pt x="135" y="43"/>
                    <a:pt x="134" y="44"/>
                    <a:pt x="135" y="44"/>
                  </a:cubicBezTo>
                  <a:cubicBezTo>
                    <a:pt x="135" y="44"/>
                    <a:pt x="136" y="44"/>
                    <a:pt x="136" y="44"/>
                  </a:cubicBezTo>
                  <a:cubicBezTo>
                    <a:pt x="137" y="44"/>
                    <a:pt x="137" y="45"/>
                    <a:pt x="137" y="45"/>
                  </a:cubicBezTo>
                  <a:cubicBezTo>
                    <a:pt x="138" y="46"/>
                    <a:pt x="138" y="45"/>
                    <a:pt x="139" y="45"/>
                  </a:cubicBezTo>
                  <a:cubicBezTo>
                    <a:pt x="140" y="45"/>
                    <a:pt x="140" y="45"/>
                    <a:pt x="140" y="46"/>
                  </a:cubicBezTo>
                  <a:cubicBezTo>
                    <a:pt x="141" y="46"/>
                    <a:pt x="140" y="47"/>
                    <a:pt x="141" y="47"/>
                  </a:cubicBezTo>
                  <a:cubicBezTo>
                    <a:pt x="141" y="47"/>
                    <a:pt x="142" y="47"/>
                    <a:pt x="142" y="47"/>
                  </a:cubicBezTo>
                  <a:cubicBezTo>
                    <a:pt x="142" y="48"/>
                    <a:pt x="143" y="48"/>
                    <a:pt x="143" y="48"/>
                  </a:cubicBezTo>
                  <a:cubicBezTo>
                    <a:pt x="144" y="48"/>
                    <a:pt x="144" y="48"/>
                    <a:pt x="145" y="49"/>
                  </a:cubicBezTo>
                  <a:cubicBezTo>
                    <a:pt x="145" y="49"/>
                    <a:pt x="145" y="48"/>
                    <a:pt x="145" y="48"/>
                  </a:cubicBezTo>
                  <a:cubicBezTo>
                    <a:pt x="145" y="48"/>
                    <a:pt x="145" y="48"/>
                    <a:pt x="146" y="49"/>
                  </a:cubicBezTo>
                  <a:cubicBezTo>
                    <a:pt x="146" y="49"/>
                    <a:pt x="146" y="48"/>
                    <a:pt x="146" y="48"/>
                  </a:cubicBezTo>
                  <a:cubicBezTo>
                    <a:pt x="147" y="48"/>
                    <a:pt x="147" y="49"/>
                    <a:pt x="147" y="48"/>
                  </a:cubicBezTo>
                  <a:cubicBezTo>
                    <a:pt x="147" y="47"/>
                    <a:pt x="146" y="47"/>
                    <a:pt x="146" y="46"/>
                  </a:cubicBezTo>
                  <a:cubicBezTo>
                    <a:pt x="147" y="46"/>
                    <a:pt x="147" y="47"/>
                    <a:pt x="148" y="47"/>
                  </a:cubicBezTo>
                  <a:cubicBezTo>
                    <a:pt x="148" y="46"/>
                    <a:pt x="148" y="45"/>
                    <a:pt x="148" y="45"/>
                  </a:cubicBezTo>
                  <a:cubicBezTo>
                    <a:pt x="148" y="45"/>
                    <a:pt x="147" y="44"/>
                    <a:pt x="148" y="44"/>
                  </a:cubicBezTo>
                  <a:cubicBezTo>
                    <a:pt x="148" y="43"/>
                    <a:pt x="148" y="45"/>
                    <a:pt x="148" y="45"/>
                  </a:cubicBezTo>
                  <a:cubicBezTo>
                    <a:pt x="148" y="45"/>
                    <a:pt x="149" y="45"/>
                    <a:pt x="149" y="45"/>
                  </a:cubicBezTo>
                  <a:cubicBezTo>
                    <a:pt x="150" y="46"/>
                    <a:pt x="150" y="46"/>
                    <a:pt x="150" y="47"/>
                  </a:cubicBezTo>
                  <a:cubicBezTo>
                    <a:pt x="151" y="47"/>
                    <a:pt x="151" y="48"/>
                    <a:pt x="151" y="48"/>
                  </a:cubicBezTo>
                  <a:cubicBezTo>
                    <a:pt x="151" y="48"/>
                    <a:pt x="152" y="48"/>
                    <a:pt x="152" y="48"/>
                  </a:cubicBezTo>
                  <a:cubicBezTo>
                    <a:pt x="153" y="48"/>
                    <a:pt x="153" y="48"/>
                    <a:pt x="153" y="48"/>
                  </a:cubicBezTo>
                  <a:cubicBezTo>
                    <a:pt x="154" y="48"/>
                    <a:pt x="154" y="49"/>
                    <a:pt x="154" y="50"/>
                  </a:cubicBezTo>
                  <a:cubicBezTo>
                    <a:pt x="154" y="50"/>
                    <a:pt x="155" y="50"/>
                    <a:pt x="155" y="49"/>
                  </a:cubicBezTo>
                  <a:cubicBezTo>
                    <a:pt x="155" y="49"/>
                    <a:pt x="155" y="49"/>
                    <a:pt x="155" y="49"/>
                  </a:cubicBezTo>
                  <a:cubicBezTo>
                    <a:pt x="155" y="49"/>
                    <a:pt x="156" y="49"/>
                    <a:pt x="156" y="50"/>
                  </a:cubicBezTo>
                  <a:cubicBezTo>
                    <a:pt x="156" y="50"/>
                    <a:pt x="157" y="50"/>
                    <a:pt x="157" y="50"/>
                  </a:cubicBezTo>
                  <a:cubicBezTo>
                    <a:pt x="157" y="50"/>
                    <a:pt x="157" y="50"/>
                    <a:pt x="158" y="51"/>
                  </a:cubicBezTo>
                  <a:cubicBezTo>
                    <a:pt x="158" y="51"/>
                    <a:pt x="158" y="51"/>
                    <a:pt x="159" y="51"/>
                  </a:cubicBezTo>
                  <a:cubicBezTo>
                    <a:pt x="159" y="51"/>
                    <a:pt x="160" y="51"/>
                    <a:pt x="161" y="51"/>
                  </a:cubicBezTo>
                  <a:cubicBezTo>
                    <a:pt x="161" y="52"/>
                    <a:pt x="161" y="51"/>
                    <a:pt x="162" y="51"/>
                  </a:cubicBezTo>
                  <a:cubicBezTo>
                    <a:pt x="162" y="51"/>
                    <a:pt x="163" y="51"/>
                    <a:pt x="163" y="52"/>
                  </a:cubicBezTo>
                  <a:cubicBezTo>
                    <a:pt x="164" y="52"/>
                    <a:pt x="161" y="53"/>
                    <a:pt x="161" y="53"/>
                  </a:cubicBezTo>
                  <a:close/>
                  <a:moveTo>
                    <a:pt x="141" y="51"/>
                  </a:moveTo>
                  <a:cubicBezTo>
                    <a:pt x="141" y="50"/>
                    <a:pt x="140" y="50"/>
                    <a:pt x="140" y="50"/>
                  </a:cubicBezTo>
                  <a:cubicBezTo>
                    <a:pt x="139" y="50"/>
                    <a:pt x="140" y="51"/>
                    <a:pt x="141" y="5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5" name="Uruguay">
              <a:extLst>
                <a:ext uri="{FF2B5EF4-FFF2-40B4-BE49-F238E27FC236}">
                  <a16:creationId xmlns:a16="http://schemas.microsoft.com/office/drawing/2014/main" id="{28498DDC-AA78-143B-BB22-2E90B291058F}"/>
                </a:ext>
              </a:extLst>
            </p:cNvPr>
            <p:cNvSpPr>
              <a:spLocks/>
            </p:cNvSpPr>
            <p:nvPr/>
          </p:nvSpPr>
          <p:spPr bwMode="auto">
            <a:xfrm>
              <a:off x="3970481" y="5620408"/>
              <a:ext cx="171925" cy="185224"/>
            </a:xfrm>
            <a:custGeom>
              <a:avLst/>
              <a:gdLst/>
              <a:ahLst/>
              <a:cxnLst>
                <a:cxn ang="0">
                  <a:pos x="48" y="39"/>
                </a:cxn>
                <a:cxn ang="0">
                  <a:pos x="47" y="34"/>
                </a:cxn>
                <a:cxn ang="0">
                  <a:pos x="49" y="31"/>
                </a:cxn>
                <a:cxn ang="0">
                  <a:pos x="49" y="28"/>
                </a:cxn>
                <a:cxn ang="0">
                  <a:pos x="44" y="23"/>
                </a:cxn>
                <a:cxn ang="0">
                  <a:pos x="41" y="21"/>
                </a:cxn>
                <a:cxn ang="0">
                  <a:pos x="39" y="20"/>
                </a:cxn>
                <a:cxn ang="0">
                  <a:pos x="37" y="18"/>
                </a:cxn>
                <a:cxn ang="0">
                  <a:pos x="34" y="16"/>
                </a:cxn>
                <a:cxn ang="0">
                  <a:pos x="30" y="14"/>
                </a:cxn>
                <a:cxn ang="0">
                  <a:pos x="28" y="13"/>
                </a:cxn>
                <a:cxn ang="0">
                  <a:pos x="24" y="9"/>
                </a:cxn>
                <a:cxn ang="0">
                  <a:pos x="22" y="10"/>
                </a:cxn>
                <a:cxn ang="0">
                  <a:pos x="20" y="11"/>
                </a:cxn>
                <a:cxn ang="0">
                  <a:pos x="18" y="7"/>
                </a:cxn>
                <a:cxn ang="0">
                  <a:pos x="14" y="3"/>
                </a:cxn>
                <a:cxn ang="0">
                  <a:pos x="11" y="1"/>
                </a:cxn>
                <a:cxn ang="0">
                  <a:pos x="7" y="1"/>
                </a:cxn>
                <a:cxn ang="0">
                  <a:pos x="6" y="2"/>
                </a:cxn>
                <a:cxn ang="0">
                  <a:pos x="4" y="2"/>
                </a:cxn>
                <a:cxn ang="0">
                  <a:pos x="3" y="2"/>
                </a:cxn>
                <a:cxn ang="0">
                  <a:pos x="2" y="8"/>
                </a:cxn>
                <a:cxn ang="0">
                  <a:pos x="2" y="9"/>
                </a:cxn>
                <a:cxn ang="0">
                  <a:pos x="2" y="12"/>
                </a:cxn>
                <a:cxn ang="0">
                  <a:pos x="2" y="14"/>
                </a:cxn>
                <a:cxn ang="0">
                  <a:pos x="2" y="16"/>
                </a:cxn>
                <a:cxn ang="0">
                  <a:pos x="2" y="19"/>
                </a:cxn>
                <a:cxn ang="0">
                  <a:pos x="2" y="22"/>
                </a:cxn>
                <a:cxn ang="0">
                  <a:pos x="2" y="25"/>
                </a:cxn>
                <a:cxn ang="0">
                  <a:pos x="4" y="30"/>
                </a:cxn>
                <a:cxn ang="0">
                  <a:pos x="4" y="33"/>
                </a:cxn>
                <a:cxn ang="0">
                  <a:pos x="3" y="35"/>
                </a:cxn>
                <a:cxn ang="0">
                  <a:pos x="3" y="38"/>
                </a:cxn>
                <a:cxn ang="0">
                  <a:pos x="4" y="43"/>
                </a:cxn>
                <a:cxn ang="0">
                  <a:pos x="6" y="45"/>
                </a:cxn>
                <a:cxn ang="0">
                  <a:pos x="9" y="46"/>
                </a:cxn>
                <a:cxn ang="0">
                  <a:pos x="12" y="48"/>
                </a:cxn>
                <a:cxn ang="0">
                  <a:pos x="16" y="48"/>
                </a:cxn>
                <a:cxn ang="0">
                  <a:pos x="20" y="50"/>
                </a:cxn>
                <a:cxn ang="0">
                  <a:pos x="25" y="53"/>
                </a:cxn>
                <a:cxn ang="0">
                  <a:pos x="28" y="53"/>
                </a:cxn>
                <a:cxn ang="0">
                  <a:pos x="33" y="52"/>
                </a:cxn>
                <a:cxn ang="0">
                  <a:pos x="37" y="53"/>
                </a:cxn>
                <a:cxn ang="0">
                  <a:pos x="40" y="52"/>
                </a:cxn>
                <a:cxn ang="0">
                  <a:pos x="43" y="50"/>
                </a:cxn>
                <a:cxn ang="0">
                  <a:pos x="44" y="50"/>
                </a:cxn>
                <a:cxn ang="0">
                  <a:pos x="47" y="47"/>
                </a:cxn>
                <a:cxn ang="0">
                  <a:pos x="49" y="43"/>
                </a:cxn>
                <a:cxn ang="0">
                  <a:pos x="49" y="40"/>
                </a:cxn>
              </a:cxnLst>
              <a:rect l="0" t="0" r="r" b="b"/>
              <a:pathLst>
                <a:path w="50" h="54">
                  <a:moveTo>
                    <a:pt x="49" y="40"/>
                  </a:moveTo>
                  <a:cubicBezTo>
                    <a:pt x="49" y="39"/>
                    <a:pt x="48" y="40"/>
                    <a:pt x="48" y="39"/>
                  </a:cubicBezTo>
                  <a:cubicBezTo>
                    <a:pt x="48" y="38"/>
                    <a:pt x="48" y="38"/>
                    <a:pt x="48" y="37"/>
                  </a:cubicBezTo>
                  <a:cubicBezTo>
                    <a:pt x="48" y="36"/>
                    <a:pt x="47" y="35"/>
                    <a:pt x="47" y="34"/>
                  </a:cubicBezTo>
                  <a:cubicBezTo>
                    <a:pt x="47" y="33"/>
                    <a:pt x="47" y="32"/>
                    <a:pt x="48" y="32"/>
                  </a:cubicBezTo>
                  <a:cubicBezTo>
                    <a:pt x="49" y="31"/>
                    <a:pt x="48" y="31"/>
                    <a:pt x="49" y="31"/>
                  </a:cubicBezTo>
                  <a:cubicBezTo>
                    <a:pt x="49" y="30"/>
                    <a:pt x="49" y="30"/>
                    <a:pt x="49" y="30"/>
                  </a:cubicBezTo>
                  <a:cubicBezTo>
                    <a:pt x="50" y="29"/>
                    <a:pt x="50" y="28"/>
                    <a:pt x="49" y="28"/>
                  </a:cubicBezTo>
                  <a:cubicBezTo>
                    <a:pt x="47" y="27"/>
                    <a:pt x="45" y="26"/>
                    <a:pt x="44" y="25"/>
                  </a:cubicBezTo>
                  <a:cubicBezTo>
                    <a:pt x="44" y="24"/>
                    <a:pt x="44" y="24"/>
                    <a:pt x="44" y="23"/>
                  </a:cubicBezTo>
                  <a:cubicBezTo>
                    <a:pt x="43" y="23"/>
                    <a:pt x="43" y="23"/>
                    <a:pt x="43" y="22"/>
                  </a:cubicBezTo>
                  <a:cubicBezTo>
                    <a:pt x="43" y="22"/>
                    <a:pt x="42" y="22"/>
                    <a:pt x="41" y="21"/>
                  </a:cubicBezTo>
                  <a:cubicBezTo>
                    <a:pt x="41" y="21"/>
                    <a:pt x="41" y="20"/>
                    <a:pt x="40" y="20"/>
                  </a:cubicBezTo>
                  <a:cubicBezTo>
                    <a:pt x="40" y="20"/>
                    <a:pt x="40" y="20"/>
                    <a:pt x="39" y="20"/>
                  </a:cubicBezTo>
                  <a:cubicBezTo>
                    <a:pt x="39" y="20"/>
                    <a:pt x="39" y="20"/>
                    <a:pt x="39" y="20"/>
                  </a:cubicBezTo>
                  <a:cubicBezTo>
                    <a:pt x="38" y="20"/>
                    <a:pt x="37" y="19"/>
                    <a:pt x="37" y="18"/>
                  </a:cubicBezTo>
                  <a:cubicBezTo>
                    <a:pt x="36" y="18"/>
                    <a:pt x="35" y="18"/>
                    <a:pt x="35" y="17"/>
                  </a:cubicBezTo>
                  <a:cubicBezTo>
                    <a:pt x="35" y="17"/>
                    <a:pt x="35" y="16"/>
                    <a:pt x="34" y="16"/>
                  </a:cubicBezTo>
                  <a:cubicBezTo>
                    <a:pt x="33" y="15"/>
                    <a:pt x="33" y="15"/>
                    <a:pt x="32" y="15"/>
                  </a:cubicBezTo>
                  <a:cubicBezTo>
                    <a:pt x="31" y="15"/>
                    <a:pt x="30" y="14"/>
                    <a:pt x="30" y="14"/>
                  </a:cubicBezTo>
                  <a:cubicBezTo>
                    <a:pt x="30" y="14"/>
                    <a:pt x="29" y="13"/>
                    <a:pt x="29" y="13"/>
                  </a:cubicBezTo>
                  <a:cubicBezTo>
                    <a:pt x="29" y="13"/>
                    <a:pt x="29" y="14"/>
                    <a:pt x="28" y="13"/>
                  </a:cubicBezTo>
                  <a:cubicBezTo>
                    <a:pt x="28" y="13"/>
                    <a:pt x="27" y="13"/>
                    <a:pt x="27" y="12"/>
                  </a:cubicBezTo>
                  <a:cubicBezTo>
                    <a:pt x="26" y="11"/>
                    <a:pt x="25" y="10"/>
                    <a:pt x="24" y="9"/>
                  </a:cubicBezTo>
                  <a:cubicBezTo>
                    <a:pt x="24" y="9"/>
                    <a:pt x="22" y="8"/>
                    <a:pt x="23" y="9"/>
                  </a:cubicBezTo>
                  <a:cubicBezTo>
                    <a:pt x="23" y="10"/>
                    <a:pt x="22" y="9"/>
                    <a:pt x="22" y="10"/>
                  </a:cubicBezTo>
                  <a:cubicBezTo>
                    <a:pt x="22" y="10"/>
                    <a:pt x="21" y="11"/>
                    <a:pt x="21" y="11"/>
                  </a:cubicBezTo>
                  <a:cubicBezTo>
                    <a:pt x="20" y="11"/>
                    <a:pt x="20" y="11"/>
                    <a:pt x="20" y="11"/>
                  </a:cubicBezTo>
                  <a:cubicBezTo>
                    <a:pt x="19" y="11"/>
                    <a:pt x="19" y="9"/>
                    <a:pt x="19" y="9"/>
                  </a:cubicBezTo>
                  <a:cubicBezTo>
                    <a:pt x="19" y="8"/>
                    <a:pt x="19" y="8"/>
                    <a:pt x="18" y="7"/>
                  </a:cubicBezTo>
                  <a:cubicBezTo>
                    <a:pt x="18" y="6"/>
                    <a:pt x="17" y="6"/>
                    <a:pt x="16" y="5"/>
                  </a:cubicBezTo>
                  <a:cubicBezTo>
                    <a:pt x="16" y="5"/>
                    <a:pt x="15" y="4"/>
                    <a:pt x="14" y="3"/>
                  </a:cubicBezTo>
                  <a:cubicBezTo>
                    <a:pt x="14" y="3"/>
                    <a:pt x="13" y="3"/>
                    <a:pt x="13" y="2"/>
                  </a:cubicBezTo>
                  <a:cubicBezTo>
                    <a:pt x="12" y="2"/>
                    <a:pt x="12" y="1"/>
                    <a:pt x="11" y="1"/>
                  </a:cubicBezTo>
                  <a:cubicBezTo>
                    <a:pt x="11" y="1"/>
                    <a:pt x="10" y="0"/>
                    <a:pt x="10" y="0"/>
                  </a:cubicBezTo>
                  <a:cubicBezTo>
                    <a:pt x="9" y="0"/>
                    <a:pt x="8" y="0"/>
                    <a:pt x="7" y="1"/>
                  </a:cubicBezTo>
                  <a:cubicBezTo>
                    <a:pt x="7" y="1"/>
                    <a:pt x="7" y="2"/>
                    <a:pt x="6" y="2"/>
                  </a:cubicBezTo>
                  <a:cubicBezTo>
                    <a:pt x="6" y="2"/>
                    <a:pt x="6" y="2"/>
                    <a:pt x="6" y="2"/>
                  </a:cubicBezTo>
                  <a:cubicBezTo>
                    <a:pt x="5" y="2"/>
                    <a:pt x="5" y="2"/>
                    <a:pt x="5" y="2"/>
                  </a:cubicBezTo>
                  <a:cubicBezTo>
                    <a:pt x="5" y="2"/>
                    <a:pt x="5" y="2"/>
                    <a:pt x="4" y="2"/>
                  </a:cubicBezTo>
                  <a:cubicBezTo>
                    <a:pt x="3" y="2"/>
                    <a:pt x="3" y="1"/>
                    <a:pt x="3" y="1"/>
                  </a:cubicBezTo>
                  <a:cubicBezTo>
                    <a:pt x="2" y="1"/>
                    <a:pt x="3" y="2"/>
                    <a:pt x="3" y="2"/>
                  </a:cubicBezTo>
                  <a:cubicBezTo>
                    <a:pt x="3" y="3"/>
                    <a:pt x="2" y="4"/>
                    <a:pt x="1" y="4"/>
                  </a:cubicBezTo>
                  <a:cubicBezTo>
                    <a:pt x="0" y="5"/>
                    <a:pt x="2" y="7"/>
                    <a:pt x="2" y="8"/>
                  </a:cubicBezTo>
                  <a:cubicBezTo>
                    <a:pt x="2" y="8"/>
                    <a:pt x="3" y="9"/>
                    <a:pt x="2" y="9"/>
                  </a:cubicBezTo>
                  <a:cubicBezTo>
                    <a:pt x="2" y="9"/>
                    <a:pt x="2" y="9"/>
                    <a:pt x="2" y="9"/>
                  </a:cubicBezTo>
                  <a:cubicBezTo>
                    <a:pt x="1" y="9"/>
                    <a:pt x="2" y="10"/>
                    <a:pt x="2" y="11"/>
                  </a:cubicBezTo>
                  <a:cubicBezTo>
                    <a:pt x="2" y="11"/>
                    <a:pt x="2" y="12"/>
                    <a:pt x="2" y="12"/>
                  </a:cubicBezTo>
                  <a:cubicBezTo>
                    <a:pt x="2" y="12"/>
                    <a:pt x="2" y="13"/>
                    <a:pt x="2" y="13"/>
                  </a:cubicBezTo>
                  <a:cubicBezTo>
                    <a:pt x="2" y="14"/>
                    <a:pt x="2" y="14"/>
                    <a:pt x="2" y="14"/>
                  </a:cubicBezTo>
                  <a:cubicBezTo>
                    <a:pt x="2" y="15"/>
                    <a:pt x="1" y="15"/>
                    <a:pt x="1" y="15"/>
                  </a:cubicBezTo>
                  <a:cubicBezTo>
                    <a:pt x="1" y="15"/>
                    <a:pt x="2" y="16"/>
                    <a:pt x="2" y="16"/>
                  </a:cubicBezTo>
                  <a:cubicBezTo>
                    <a:pt x="3" y="16"/>
                    <a:pt x="2" y="17"/>
                    <a:pt x="2" y="18"/>
                  </a:cubicBezTo>
                  <a:cubicBezTo>
                    <a:pt x="2" y="18"/>
                    <a:pt x="2" y="19"/>
                    <a:pt x="2" y="19"/>
                  </a:cubicBezTo>
                  <a:cubicBezTo>
                    <a:pt x="1" y="19"/>
                    <a:pt x="1" y="19"/>
                    <a:pt x="1" y="20"/>
                  </a:cubicBezTo>
                  <a:cubicBezTo>
                    <a:pt x="2" y="21"/>
                    <a:pt x="2" y="21"/>
                    <a:pt x="2" y="22"/>
                  </a:cubicBezTo>
                  <a:cubicBezTo>
                    <a:pt x="2" y="23"/>
                    <a:pt x="2" y="23"/>
                    <a:pt x="3" y="24"/>
                  </a:cubicBezTo>
                  <a:cubicBezTo>
                    <a:pt x="3" y="24"/>
                    <a:pt x="2" y="25"/>
                    <a:pt x="2" y="25"/>
                  </a:cubicBezTo>
                  <a:cubicBezTo>
                    <a:pt x="2" y="26"/>
                    <a:pt x="3" y="27"/>
                    <a:pt x="3" y="27"/>
                  </a:cubicBezTo>
                  <a:cubicBezTo>
                    <a:pt x="3" y="28"/>
                    <a:pt x="3" y="29"/>
                    <a:pt x="4" y="30"/>
                  </a:cubicBezTo>
                  <a:cubicBezTo>
                    <a:pt x="4" y="30"/>
                    <a:pt x="5" y="31"/>
                    <a:pt x="5" y="32"/>
                  </a:cubicBezTo>
                  <a:cubicBezTo>
                    <a:pt x="5" y="32"/>
                    <a:pt x="5" y="33"/>
                    <a:pt x="4" y="33"/>
                  </a:cubicBezTo>
                  <a:cubicBezTo>
                    <a:pt x="3" y="33"/>
                    <a:pt x="2" y="33"/>
                    <a:pt x="2" y="34"/>
                  </a:cubicBezTo>
                  <a:cubicBezTo>
                    <a:pt x="2" y="34"/>
                    <a:pt x="3" y="35"/>
                    <a:pt x="3" y="35"/>
                  </a:cubicBezTo>
                  <a:cubicBezTo>
                    <a:pt x="3" y="36"/>
                    <a:pt x="2" y="36"/>
                    <a:pt x="3" y="37"/>
                  </a:cubicBezTo>
                  <a:cubicBezTo>
                    <a:pt x="3" y="37"/>
                    <a:pt x="3" y="38"/>
                    <a:pt x="3" y="38"/>
                  </a:cubicBezTo>
                  <a:cubicBezTo>
                    <a:pt x="3" y="39"/>
                    <a:pt x="3" y="40"/>
                    <a:pt x="3" y="40"/>
                  </a:cubicBezTo>
                  <a:cubicBezTo>
                    <a:pt x="3" y="41"/>
                    <a:pt x="4" y="42"/>
                    <a:pt x="4" y="43"/>
                  </a:cubicBezTo>
                  <a:cubicBezTo>
                    <a:pt x="5" y="43"/>
                    <a:pt x="6" y="43"/>
                    <a:pt x="6" y="44"/>
                  </a:cubicBezTo>
                  <a:cubicBezTo>
                    <a:pt x="6" y="44"/>
                    <a:pt x="6" y="45"/>
                    <a:pt x="6" y="45"/>
                  </a:cubicBezTo>
                  <a:cubicBezTo>
                    <a:pt x="7" y="45"/>
                    <a:pt x="7" y="45"/>
                    <a:pt x="7" y="45"/>
                  </a:cubicBezTo>
                  <a:cubicBezTo>
                    <a:pt x="8" y="45"/>
                    <a:pt x="8" y="46"/>
                    <a:pt x="9" y="46"/>
                  </a:cubicBezTo>
                  <a:cubicBezTo>
                    <a:pt x="9" y="47"/>
                    <a:pt x="10" y="48"/>
                    <a:pt x="10" y="48"/>
                  </a:cubicBezTo>
                  <a:cubicBezTo>
                    <a:pt x="11" y="48"/>
                    <a:pt x="11" y="48"/>
                    <a:pt x="12" y="48"/>
                  </a:cubicBezTo>
                  <a:cubicBezTo>
                    <a:pt x="12" y="48"/>
                    <a:pt x="13" y="48"/>
                    <a:pt x="14" y="48"/>
                  </a:cubicBezTo>
                  <a:cubicBezTo>
                    <a:pt x="14" y="48"/>
                    <a:pt x="15" y="48"/>
                    <a:pt x="16" y="48"/>
                  </a:cubicBezTo>
                  <a:cubicBezTo>
                    <a:pt x="17" y="48"/>
                    <a:pt x="17" y="48"/>
                    <a:pt x="18" y="49"/>
                  </a:cubicBezTo>
                  <a:cubicBezTo>
                    <a:pt x="19" y="50"/>
                    <a:pt x="19" y="50"/>
                    <a:pt x="20" y="50"/>
                  </a:cubicBezTo>
                  <a:cubicBezTo>
                    <a:pt x="22" y="52"/>
                    <a:pt x="23" y="51"/>
                    <a:pt x="25" y="52"/>
                  </a:cubicBezTo>
                  <a:cubicBezTo>
                    <a:pt x="24" y="52"/>
                    <a:pt x="25" y="52"/>
                    <a:pt x="25" y="53"/>
                  </a:cubicBezTo>
                  <a:cubicBezTo>
                    <a:pt x="25" y="53"/>
                    <a:pt x="26" y="53"/>
                    <a:pt x="26" y="53"/>
                  </a:cubicBezTo>
                  <a:cubicBezTo>
                    <a:pt x="27" y="53"/>
                    <a:pt x="27" y="53"/>
                    <a:pt x="28" y="53"/>
                  </a:cubicBezTo>
                  <a:cubicBezTo>
                    <a:pt x="29" y="52"/>
                    <a:pt x="29" y="52"/>
                    <a:pt x="30" y="52"/>
                  </a:cubicBezTo>
                  <a:cubicBezTo>
                    <a:pt x="31" y="51"/>
                    <a:pt x="32" y="52"/>
                    <a:pt x="33" y="52"/>
                  </a:cubicBezTo>
                  <a:cubicBezTo>
                    <a:pt x="34" y="52"/>
                    <a:pt x="34" y="52"/>
                    <a:pt x="35" y="52"/>
                  </a:cubicBezTo>
                  <a:cubicBezTo>
                    <a:pt x="35" y="53"/>
                    <a:pt x="36" y="53"/>
                    <a:pt x="37" y="53"/>
                  </a:cubicBezTo>
                  <a:cubicBezTo>
                    <a:pt x="37" y="53"/>
                    <a:pt x="38" y="53"/>
                    <a:pt x="38" y="54"/>
                  </a:cubicBezTo>
                  <a:cubicBezTo>
                    <a:pt x="39" y="53"/>
                    <a:pt x="40" y="53"/>
                    <a:pt x="40" y="52"/>
                  </a:cubicBezTo>
                  <a:cubicBezTo>
                    <a:pt x="41" y="52"/>
                    <a:pt x="42" y="52"/>
                    <a:pt x="43" y="51"/>
                  </a:cubicBezTo>
                  <a:cubicBezTo>
                    <a:pt x="44" y="50"/>
                    <a:pt x="43" y="50"/>
                    <a:pt x="43" y="50"/>
                  </a:cubicBezTo>
                  <a:cubicBezTo>
                    <a:pt x="42" y="50"/>
                    <a:pt x="44" y="49"/>
                    <a:pt x="43" y="49"/>
                  </a:cubicBezTo>
                  <a:cubicBezTo>
                    <a:pt x="43" y="49"/>
                    <a:pt x="44" y="50"/>
                    <a:pt x="44" y="50"/>
                  </a:cubicBezTo>
                  <a:cubicBezTo>
                    <a:pt x="45" y="50"/>
                    <a:pt x="45" y="49"/>
                    <a:pt x="46" y="48"/>
                  </a:cubicBezTo>
                  <a:cubicBezTo>
                    <a:pt x="46" y="48"/>
                    <a:pt x="47" y="47"/>
                    <a:pt x="47" y="47"/>
                  </a:cubicBezTo>
                  <a:cubicBezTo>
                    <a:pt x="47" y="47"/>
                    <a:pt x="47" y="46"/>
                    <a:pt x="47" y="46"/>
                  </a:cubicBezTo>
                  <a:cubicBezTo>
                    <a:pt x="47" y="45"/>
                    <a:pt x="49" y="44"/>
                    <a:pt x="49" y="43"/>
                  </a:cubicBezTo>
                  <a:cubicBezTo>
                    <a:pt x="49" y="42"/>
                    <a:pt x="49" y="41"/>
                    <a:pt x="50" y="40"/>
                  </a:cubicBezTo>
                  <a:cubicBezTo>
                    <a:pt x="49" y="40"/>
                    <a:pt x="49" y="40"/>
                    <a:pt x="49" y="4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6" name="US Minor Outlying Islands">
              <a:extLst>
                <a:ext uri="{FF2B5EF4-FFF2-40B4-BE49-F238E27FC236}">
                  <a16:creationId xmlns:a16="http://schemas.microsoft.com/office/drawing/2014/main" id="{2BDDB022-B96C-55EF-69F8-4D156D8CB909}"/>
                </a:ext>
              </a:extLst>
            </p:cNvPr>
            <p:cNvSpPr/>
            <p:nvPr/>
          </p:nvSpPr>
          <p:spPr>
            <a:xfrm>
              <a:off x="10768772" y="3593897"/>
              <a:ext cx="1292264" cy="1130450"/>
            </a:xfrm>
            <a:custGeom>
              <a:avLst/>
              <a:gdLst>
                <a:gd name="connsiteX0" fmla="*/ 9941 w 1333481"/>
                <a:gd name="connsiteY0" fmla="*/ 387616 h 1166506"/>
                <a:gd name="connsiteX1" fmla="*/ 6179 w 1333481"/>
                <a:gd name="connsiteY1" fmla="*/ 390751 h 1166506"/>
                <a:gd name="connsiteX2" fmla="*/ 1162 w 1333481"/>
                <a:gd name="connsiteY2" fmla="*/ 393260 h 1166506"/>
                <a:gd name="connsiteX3" fmla="*/ 3670 w 1333481"/>
                <a:gd name="connsiteY3" fmla="*/ 387616 h 1166506"/>
                <a:gd name="connsiteX4" fmla="*/ 9941 w 1333481"/>
                <a:gd name="connsiteY4" fmla="*/ 387616 h 1166506"/>
                <a:gd name="connsiteX5" fmla="*/ 652038 w 1333481"/>
                <a:gd name="connsiteY5" fmla="*/ 1113111 h 1166506"/>
                <a:gd name="connsiteX6" fmla="*/ 650784 w 1333481"/>
                <a:gd name="connsiteY6" fmla="*/ 1120635 h 1166506"/>
                <a:gd name="connsiteX7" fmla="*/ 657681 w 1333481"/>
                <a:gd name="connsiteY7" fmla="*/ 1116246 h 1166506"/>
                <a:gd name="connsiteX8" fmla="*/ 652038 w 1333481"/>
                <a:gd name="connsiteY8" fmla="*/ 1113111 h 1166506"/>
                <a:gd name="connsiteX9" fmla="*/ 654546 w 1333481"/>
                <a:gd name="connsiteY9" fmla="*/ 1136311 h 1166506"/>
                <a:gd name="connsiteX10" fmla="*/ 655173 w 1333481"/>
                <a:gd name="connsiteY10" fmla="*/ 1143836 h 1166506"/>
                <a:gd name="connsiteX11" fmla="*/ 660817 w 1333481"/>
                <a:gd name="connsiteY11" fmla="*/ 1146971 h 1166506"/>
                <a:gd name="connsiteX12" fmla="*/ 659563 w 1333481"/>
                <a:gd name="connsiteY12" fmla="*/ 1138193 h 1166506"/>
                <a:gd name="connsiteX13" fmla="*/ 655800 w 1333481"/>
                <a:gd name="connsiteY13" fmla="*/ 1132549 h 1166506"/>
                <a:gd name="connsiteX14" fmla="*/ 654546 w 1333481"/>
                <a:gd name="connsiteY14" fmla="*/ 1136311 h 1166506"/>
                <a:gd name="connsiteX15" fmla="*/ 1206348 w 1333481"/>
                <a:gd name="connsiteY15" fmla="*/ 897406 h 1166506"/>
                <a:gd name="connsiteX16" fmla="*/ 1201959 w 1333481"/>
                <a:gd name="connsiteY16" fmla="*/ 904931 h 1166506"/>
                <a:gd name="connsiteX17" fmla="*/ 1213246 w 1333481"/>
                <a:gd name="connsiteY17" fmla="*/ 901795 h 1166506"/>
                <a:gd name="connsiteX18" fmla="*/ 1206348 w 1333481"/>
                <a:gd name="connsiteY18" fmla="*/ 897406 h 1166506"/>
                <a:gd name="connsiteX19" fmla="*/ 1217635 w 1333481"/>
                <a:gd name="connsiteY19" fmla="*/ 918099 h 1166506"/>
                <a:gd name="connsiteX20" fmla="*/ 1214500 w 1333481"/>
                <a:gd name="connsiteY20" fmla="*/ 925623 h 1166506"/>
                <a:gd name="connsiteX21" fmla="*/ 1219516 w 1333481"/>
                <a:gd name="connsiteY21" fmla="*/ 924996 h 1166506"/>
                <a:gd name="connsiteX22" fmla="*/ 1225160 w 1333481"/>
                <a:gd name="connsiteY22" fmla="*/ 919353 h 1166506"/>
                <a:gd name="connsiteX23" fmla="*/ 1217635 w 1333481"/>
                <a:gd name="connsiteY23" fmla="*/ 918099 h 1166506"/>
                <a:gd name="connsiteX24" fmla="*/ 1282221 w 1333481"/>
                <a:gd name="connsiteY24" fmla="*/ 962619 h 1166506"/>
                <a:gd name="connsiteX25" fmla="*/ 1281594 w 1333481"/>
                <a:gd name="connsiteY25" fmla="*/ 972025 h 1166506"/>
                <a:gd name="connsiteX26" fmla="*/ 1291000 w 1333481"/>
                <a:gd name="connsiteY26" fmla="*/ 961992 h 1166506"/>
                <a:gd name="connsiteX27" fmla="*/ 1282221 w 1333481"/>
                <a:gd name="connsiteY27" fmla="*/ 962619 h 1166506"/>
                <a:gd name="connsiteX28" fmla="*/ 1326115 w 1333481"/>
                <a:gd name="connsiteY28" fmla="*/ 995226 h 1166506"/>
                <a:gd name="connsiteX29" fmla="*/ 1322979 w 1333481"/>
                <a:gd name="connsiteY29" fmla="*/ 1004631 h 1166506"/>
                <a:gd name="connsiteX30" fmla="*/ 1333012 w 1333481"/>
                <a:gd name="connsiteY30" fmla="*/ 998988 h 1166506"/>
                <a:gd name="connsiteX31" fmla="*/ 1326115 w 1333481"/>
                <a:gd name="connsiteY31" fmla="*/ 995226 h 1166506"/>
                <a:gd name="connsiteX32" fmla="*/ 1296016 w 1333481"/>
                <a:gd name="connsiteY32" fmla="*/ 1158885 h 1166506"/>
                <a:gd name="connsiteX33" fmla="*/ 1294135 w 1333481"/>
                <a:gd name="connsiteY33" fmla="*/ 1165783 h 1166506"/>
                <a:gd name="connsiteX34" fmla="*/ 1299779 w 1333481"/>
                <a:gd name="connsiteY34" fmla="*/ 1165783 h 1166506"/>
                <a:gd name="connsiteX35" fmla="*/ 1302287 w 1333481"/>
                <a:gd name="connsiteY35" fmla="*/ 1157631 h 1166506"/>
                <a:gd name="connsiteX36" fmla="*/ 1296016 w 1333481"/>
                <a:gd name="connsiteY36" fmla="*/ 1158885 h 1166506"/>
                <a:gd name="connsiteX37" fmla="*/ 930447 w 1333481"/>
                <a:gd name="connsiteY37" fmla="*/ 491079 h 1166506"/>
                <a:gd name="connsiteX38" fmla="*/ 927312 w 1333481"/>
                <a:gd name="connsiteY38" fmla="*/ 496723 h 1166506"/>
                <a:gd name="connsiteX39" fmla="*/ 933582 w 1333481"/>
                <a:gd name="connsiteY39" fmla="*/ 497977 h 1166506"/>
                <a:gd name="connsiteX40" fmla="*/ 931701 w 1333481"/>
                <a:gd name="connsiteY40" fmla="*/ 494841 h 1166506"/>
                <a:gd name="connsiteX41" fmla="*/ 932328 w 1333481"/>
                <a:gd name="connsiteY41" fmla="*/ 491079 h 1166506"/>
                <a:gd name="connsiteX42" fmla="*/ 930447 w 1333481"/>
                <a:gd name="connsiteY42" fmla="*/ 491079 h 1166506"/>
                <a:gd name="connsiteX43" fmla="*/ 585571 w 1333481"/>
                <a:gd name="connsiteY43" fmla="*/ 1982 h 1166506"/>
                <a:gd name="connsiteX44" fmla="*/ 585571 w 1333481"/>
                <a:gd name="connsiteY44" fmla="*/ 8879 h 1166506"/>
                <a:gd name="connsiteX45" fmla="*/ 589960 w 1333481"/>
                <a:gd name="connsiteY45" fmla="*/ 101 h 1166506"/>
                <a:gd name="connsiteX46" fmla="*/ 585571 w 1333481"/>
                <a:gd name="connsiteY46" fmla="*/ 1982 h 1166506"/>
                <a:gd name="connsiteX47" fmla="*/ 624448 w 1333481"/>
                <a:gd name="connsiteY47" fmla="*/ 10760 h 1166506"/>
                <a:gd name="connsiteX48" fmla="*/ 622567 w 1333481"/>
                <a:gd name="connsiteY48" fmla="*/ 17658 h 1166506"/>
                <a:gd name="connsiteX49" fmla="*/ 628837 w 1333481"/>
                <a:gd name="connsiteY49" fmla="*/ 17658 h 1166506"/>
                <a:gd name="connsiteX50" fmla="*/ 630718 w 1333481"/>
                <a:gd name="connsiteY50" fmla="*/ 11387 h 1166506"/>
                <a:gd name="connsiteX51" fmla="*/ 624448 w 1333481"/>
                <a:gd name="connsiteY51" fmla="*/ 10760 h 1166506"/>
                <a:gd name="connsiteX52" fmla="*/ 684017 w 1333481"/>
                <a:gd name="connsiteY52" fmla="*/ 27064 h 1166506"/>
                <a:gd name="connsiteX53" fmla="*/ 686526 w 1333481"/>
                <a:gd name="connsiteY53" fmla="*/ 27064 h 1166506"/>
                <a:gd name="connsiteX54" fmla="*/ 683390 w 1333481"/>
                <a:gd name="connsiteY54" fmla="*/ 28945 h 1166506"/>
                <a:gd name="connsiteX55" fmla="*/ 679001 w 1333481"/>
                <a:gd name="connsiteY55" fmla="*/ 30826 h 1166506"/>
                <a:gd name="connsiteX56" fmla="*/ 680882 w 1333481"/>
                <a:gd name="connsiteY56" fmla="*/ 34588 h 1166506"/>
                <a:gd name="connsiteX57" fmla="*/ 684017 w 1333481"/>
                <a:gd name="connsiteY57" fmla="*/ 32080 h 1166506"/>
                <a:gd name="connsiteX58" fmla="*/ 689034 w 1333481"/>
                <a:gd name="connsiteY58" fmla="*/ 31453 h 1166506"/>
                <a:gd name="connsiteX59" fmla="*/ 689034 w 1333481"/>
                <a:gd name="connsiteY59" fmla="*/ 25810 h 1166506"/>
                <a:gd name="connsiteX60" fmla="*/ 683390 w 1333481"/>
                <a:gd name="connsiteY60" fmla="*/ 22674 h 1166506"/>
                <a:gd name="connsiteX61" fmla="*/ 682763 w 1333481"/>
                <a:gd name="connsiteY61" fmla="*/ 26437 h 1166506"/>
                <a:gd name="connsiteX62" fmla="*/ 684017 w 1333481"/>
                <a:gd name="connsiteY62" fmla="*/ 27064 h 1166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333481" h="1166506">
                  <a:moveTo>
                    <a:pt x="9941" y="387616"/>
                  </a:moveTo>
                  <a:cubicBezTo>
                    <a:pt x="11822" y="388870"/>
                    <a:pt x="8687" y="390751"/>
                    <a:pt x="6179" y="390751"/>
                  </a:cubicBezTo>
                  <a:cubicBezTo>
                    <a:pt x="3670" y="390751"/>
                    <a:pt x="3670" y="393260"/>
                    <a:pt x="1162" y="393260"/>
                  </a:cubicBezTo>
                  <a:cubicBezTo>
                    <a:pt x="-1346" y="392633"/>
                    <a:pt x="535" y="388243"/>
                    <a:pt x="3670" y="387616"/>
                  </a:cubicBezTo>
                  <a:cubicBezTo>
                    <a:pt x="3670" y="387616"/>
                    <a:pt x="8687" y="386362"/>
                    <a:pt x="9941" y="387616"/>
                  </a:cubicBezTo>
                  <a:close/>
                  <a:moveTo>
                    <a:pt x="652038" y="1113111"/>
                  </a:moveTo>
                  <a:cubicBezTo>
                    <a:pt x="648903" y="1116873"/>
                    <a:pt x="647649" y="1119381"/>
                    <a:pt x="650784" y="1120635"/>
                  </a:cubicBezTo>
                  <a:cubicBezTo>
                    <a:pt x="653919" y="1121889"/>
                    <a:pt x="660190" y="1120008"/>
                    <a:pt x="657681" y="1116246"/>
                  </a:cubicBezTo>
                  <a:cubicBezTo>
                    <a:pt x="655173" y="1112484"/>
                    <a:pt x="652038" y="1113111"/>
                    <a:pt x="652038" y="1113111"/>
                  </a:cubicBezTo>
                  <a:close/>
                  <a:moveTo>
                    <a:pt x="654546" y="1136311"/>
                  </a:moveTo>
                  <a:cubicBezTo>
                    <a:pt x="652038" y="1141955"/>
                    <a:pt x="653292" y="1139447"/>
                    <a:pt x="655173" y="1143836"/>
                  </a:cubicBezTo>
                  <a:cubicBezTo>
                    <a:pt x="657054" y="1148225"/>
                    <a:pt x="661444" y="1151361"/>
                    <a:pt x="660817" y="1146971"/>
                  </a:cubicBezTo>
                  <a:cubicBezTo>
                    <a:pt x="660190" y="1142582"/>
                    <a:pt x="658936" y="1142582"/>
                    <a:pt x="659563" y="1138193"/>
                  </a:cubicBezTo>
                  <a:cubicBezTo>
                    <a:pt x="660190" y="1133803"/>
                    <a:pt x="657054" y="1131922"/>
                    <a:pt x="655800" y="1132549"/>
                  </a:cubicBezTo>
                  <a:cubicBezTo>
                    <a:pt x="654546" y="1133176"/>
                    <a:pt x="655173" y="1135684"/>
                    <a:pt x="654546" y="1136311"/>
                  </a:cubicBezTo>
                  <a:close/>
                  <a:moveTo>
                    <a:pt x="1206348" y="897406"/>
                  </a:moveTo>
                  <a:cubicBezTo>
                    <a:pt x="1200705" y="898033"/>
                    <a:pt x="1198197" y="903677"/>
                    <a:pt x="1201959" y="904931"/>
                  </a:cubicBezTo>
                  <a:cubicBezTo>
                    <a:pt x="1206348" y="906185"/>
                    <a:pt x="1215127" y="906812"/>
                    <a:pt x="1213246" y="901795"/>
                  </a:cubicBezTo>
                  <a:cubicBezTo>
                    <a:pt x="1210738" y="897406"/>
                    <a:pt x="1206348" y="897406"/>
                    <a:pt x="1206348" y="897406"/>
                  </a:cubicBezTo>
                  <a:close/>
                  <a:moveTo>
                    <a:pt x="1217635" y="918099"/>
                  </a:moveTo>
                  <a:cubicBezTo>
                    <a:pt x="1213873" y="918726"/>
                    <a:pt x="1211992" y="924369"/>
                    <a:pt x="1214500" y="925623"/>
                  </a:cubicBezTo>
                  <a:cubicBezTo>
                    <a:pt x="1217008" y="926877"/>
                    <a:pt x="1216381" y="925623"/>
                    <a:pt x="1219516" y="924996"/>
                  </a:cubicBezTo>
                  <a:cubicBezTo>
                    <a:pt x="1222652" y="924996"/>
                    <a:pt x="1227668" y="921234"/>
                    <a:pt x="1225160" y="919353"/>
                  </a:cubicBezTo>
                  <a:cubicBezTo>
                    <a:pt x="1222652" y="916845"/>
                    <a:pt x="1217008" y="918099"/>
                    <a:pt x="1217635" y="918099"/>
                  </a:cubicBezTo>
                  <a:close/>
                  <a:moveTo>
                    <a:pt x="1282221" y="962619"/>
                  </a:moveTo>
                  <a:cubicBezTo>
                    <a:pt x="1277832" y="964500"/>
                    <a:pt x="1277832" y="973279"/>
                    <a:pt x="1281594" y="972025"/>
                  </a:cubicBezTo>
                  <a:cubicBezTo>
                    <a:pt x="1285356" y="970771"/>
                    <a:pt x="1294135" y="965127"/>
                    <a:pt x="1291000" y="961992"/>
                  </a:cubicBezTo>
                  <a:cubicBezTo>
                    <a:pt x="1287865" y="959484"/>
                    <a:pt x="1282221" y="962619"/>
                    <a:pt x="1282221" y="962619"/>
                  </a:cubicBezTo>
                  <a:close/>
                  <a:moveTo>
                    <a:pt x="1326115" y="995226"/>
                  </a:moveTo>
                  <a:cubicBezTo>
                    <a:pt x="1321725" y="997107"/>
                    <a:pt x="1318590" y="1003377"/>
                    <a:pt x="1322979" y="1004631"/>
                  </a:cubicBezTo>
                  <a:cubicBezTo>
                    <a:pt x="1327369" y="1005885"/>
                    <a:pt x="1335520" y="1003377"/>
                    <a:pt x="1333012" y="998988"/>
                  </a:cubicBezTo>
                  <a:cubicBezTo>
                    <a:pt x="1330504" y="995226"/>
                    <a:pt x="1326115" y="995226"/>
                    <a:pt x="1326115" y="995226"/>
                  </a:cubicBezTo>
                  <a:close/>
                  <a:moveTo>
                    <a:pt x="1296016" y="1158885"/>
                  </a:moveTo>
                  <a:cubicBezTo>
                    <a:pt x="1292254" y="1161393"/>
                    <a:pt x="1291627" y="1164529"/>
                    <a:pt x="1294135" y="1165783"/>
                  </a:cubicBezTo>
                  <a:cubicBezTo>
                    <a:pt x="1297270" y="1167037"/>
                    <a:pt x="1297270" y="1166410"/>
                    <a:pt x="1299779" y="1165783"/>
                  </a:cubicBezTo>
                  <a:cubicBezTo>
                    <a:pt x="1301660" y="1164529"/>
                    <a:pt x="1305422" y="1159512"/>
                    <a:pt x="1302287" y="1157631"/>
                  </a:cubicBezTo>
                  <a:cubicBezTo>
                    <a:pt x="1299779" y="1155123"/>
                    <a:pt x="1296016" y="1158885"/>
                    <a:pt x="1296016" y="1158885"/>
                  </a:cubicBezTo>
                  <a:close/>
                  <a:moveTo>
                    <a:pt x="930447" y="491079"/>
                  </a:moveTo>
                  <a:cubicBezTo>
                    <a:pt x="926685" y="493587"/>
                    <a:pt x="925431" y="495468"/>
                    <a:pt x="927312" y="496723"/>
                  </a:cubicBezTo>
                  <a:cubicBezTo>
                    <a:pt x="929820" y="497977"/>
                    <a:pt x="930447" y="498604"/>
                    <a:pt x="933582" y="497977"/>
                  </a:cubicBezTo>
                  <a:cubicBezTo>
                    <a:pt x="936718" y="497350"/>
                    <a:pt x="931701" y="496723"/>
                    <a:pt x="931701" y="494841"/>
                  </a:cubicBezTo>
                  <a:cubicBezTo>
                    <a:pt x="931701" y="492960"/>
                    <a:pt x="933582" y="491706"/>
                    <a:pt x="932328" y="491079"/>
                  </a:cubicBezTo>
                  <a:cubicBezTo>
                    <a:pt x="931074" y="489825"/>
                    <a:pt x="930447" y="491079"/>
                    <a:pt x="930447" y="491079"/>
                  </a:cubicBezTo>
                  <a:close/>
                  <a:moveTo>
                    <a:pt x="585571" y="1982"/>
                  </a:moveTo>
                  <a:cubicBezTo>
                    <a:pt x="583063" y="5117"/>
                    <a:pt x="583063" y="8252"/>
                    <a:pt x="585571" y="8879"/>
                  </a:cubicBezTo>
                  <a:cubicBezTo>
                    <a:pt x="588079" y="9506"/>
                    <a:pt x="593096" y="728"/>
                    <a:pt x="589960" y="101"/>
                  </a:cubicBezTo>
                  <a:cubicBezTo>
                    <a:pt x="586825" y="-526"/>
                    <a:pt x="584944" y="1982"/>
                    <a:pt x="585571" y="1982"/>
                  </a:cubicBezTo>
                  <a:close/>
                  <a:moveTo>
                    <a:pt x="624448" y="10760"/>
                  </a:moveTo>
                  <a:cubicBezTo>
                    <a:pt x="620686" y="13896"/>
                    <a:pt x="619432" y="17658"/>
                    <a:pt x="622567" y="17658"/>
                  </a:cubicBezTo>
                  <a:cubicBezTo>
                    <a:pt x="626329" y="17031"/>
                    <a:pt x="626329" y="17658"/>
                    <a:pt x="628837" y="17658"/>
                  </a:cubicBezTo>
                  <a:cubicBezTo>
                    <a:pt x="631345" y="17658"/>
                    <a:pt x="633854" y="12642"/>
                    <a:pt x="630718" y="11387"/>
                  </a:cubicBezTo>
                  <a:cubicBezTo>
                    <a:pt x="626956" y="9506"/>
                    <a:pt x="624448" y="10760"/>
                    <a:pt x="624448" y="10760"/>
                  </a:cubicBezTo>
                  <a:close/>
                  <a:moveTo>
                    <a:pt x="684017" y="27064"/>
                  </a:moveTo>
                  <a:cubicBezTo>
                    <a:pt x="684644" y="27064"/>
                    <a:pt x="684644" y="25810"/>
                    <a:pt x="686526" y="27064"/>
                  </a:cubicBezTo>
                  <a:cubicBezTo>
                    <a:pt x="688407" y="28318"/>
                    <a:pt x="684644" y="29572"/>
                    <a:pt x="683390" y="28945"/>
                  </a:cubicBezTo>
                  <a:cubicBezTo>
                    <a:pt x="682136" y="28318"/>
                    <a:pt x="680882" y="30826"/>
                    <a:pt x="679001" y="30826"/>
                  </a:cubicBezTo>
                  <a:cubicBezTo>
                    <a:pt x="676493" y="31453"/>
                    <a:pt x="679628" y="33961"/>
                    <a:pt x="680882" y="34588"/>
                  </a:cubicBezTo>
                  <a:cubicBezTo>
                    <a:pt x="682136" y="35215"/>
                    <a:pt x="683390" y="33961"/>
                    <a:pt x="684017" y="32080"/>
                  </a:cubicBezTo>
                  <a:cubicBezTo>
                    <a:pt x="684644" y="29572"/>
                    <a:pt x="685899" y="31453"/>
                    <a:pt x="689034" y="31453"/>
                  </a:cubicBezTo>
                  <a:cubicBezTo>
                    <a:pt x="692169" y="30826"/>
                    <a:pt x="690288" y="28318"/>
                    <a:pt x="689034" y="25810"/>
                  </a:cubicBezTo>
                  <a:cubicBezTo>
                    <a:pt x="687780" y="23301"/>
                    <a:pt x="685899" y="23928"/>
                    <a:pt x="683390" y="22674"/>
                  </a:cubicBezTo>
                  <a:cubicBezTo>
                    <a:pt x="680882" y="21420"/>
                    <a:pt x="680255" y="23301"/>
                    <a:pt x="682763" y="26437"/>
                  </a:cubicBezTo>
                  <a:cubicBezTo>
                    <a:pt x="683390" y="27064"/>
                    <a:pt x="683390" y="27064"/>
                    <a:pt x="684017" y="27064"/>
                  </a:cubicBezTo>
                  <a:close/>
                </a:path>
              </a:pathLst>
            </a:custGeom>
            <a:solidFill>
              <a:srgbClr val="E6E6E6"/>
            </a:solidFill>
            <a:ln w="1905" cap="flat">
              <a:noFill/>
              <a:prstDash val="solid"/>
              <a:miter/>
            </a:ln>
          </p:spPr>
          <p:txBody>
            <a:bodyPr rtlCol="0" anchor="ct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00000"/>
                </a:solidFill>
                <a:effectLst/>
                <a:uLnTx/>
                <a:uFillTx/>
                <a:latin typeface="Segoe UI"/>
                <a:ea typeface="+mn-ea"/>
                <a:cs typeface="+mn-cs"/>
              </a:endParaRPr>
            </a:p>
          </p:txBody>
        </p:sp>
        <p:sp>
          <p:nvSpPr>
            <p:cNvPr id="17" name="United States Virgin Islands">
              <a:extLst>
                <a:ext uri="{FF2B5EF4-FFF2-40B4-BE49-F238E27FC236}">
                  <a16:creationId xmlns:a16="http://schemas.microsoft.com/office/drawing/2014/main" id="{67A945A3-3454-938F-990B-BC2630AFEA32}"/>
                </a:ext>
              </a:extLst>
            </p:cNvPr>
            <p:cNvSpPr>
              <a:spLocks noEditPoints="1"/>
            </p:cNvSpPr>
            <p:nvPr/>
          </p:nvSpPr>
          <p:spPr bwMode="auto">
            <a:xfrm>
              <a:off x="3678871" y="3789062"/>
              <a:ext cx="14249" cy="27546"/>
            </a:xfrm>
            <a:custGeom>
              <a:avLst/>
              <a:gdLst/>
              <a:ahLst/>
              <a:cxnLst>
                <a:cxn ang="0">
                  <a:pos x="4" y="7"/>
                </a:cxn>
                <a:cxn ang="0">
                  <a:pos x="2" y="8"/>
                </a:cxn>
                <a:cxn ang="0">
                  <a:pos x="1" y="8"/>
                </a:cxn>
                <a:cxn ang="0">
                  <a:pos x="1" y="7"/>
                </a:cxn>
                <a:cxn ang="0">
                  <a:pos x="2" y="7"/>
                </a:cxn>
                <a:cxn ang="0">
                  <a:pos x="3" y="7"/>
                </a:cxn>
                <a:cxn ang="0">
                  <a:pos x="4" y="7"/>
                </a:cxn>
                <a:cxn ang="0">
                  <a:pos x="0" y="0"/>
                </a:cxn>
                <a:cxn ang="0">
                  <a:pos x="1" y="1"/>
                </a:cxn>
                <a:cxn ang="0">
                  <a:pos x="1" y="1"/>
                </a:cxn>
                <a:cxn ang="0">
                  <a:pos x="0" y="0"/>
                </a:cxn>
                <a:cxn ang="0">
                  <a:pos x="3" y="1"/>
                </a:cxn>
                <a:cxn ang="0">
                  <a:pos x="3" y="1"/>
                </a:cxn>
                <a:cxn ang="0">
                  <a:pos x="3" y="1"/>
                </a:cxn>
                <a:cxn ang="0">
                  <a:pos x="3" y="1"/>
                </a:cxn>
                <a:cxn ang="0">
                  <a:pos x="3" y="1"/>
                </a:cxn>
              </a:cxnLst>
              <a:rect l="0" t="0" r="r" b="b"/>
              <a:pathLst>
                <a:path w="4" h="8">
                  <a:moveTo>
                    <a:pt x="4" y="7"/>
                  </a:moveTo>
                  <a:cubicBezTo>
                    <a:pt x="3" y="7"/>
                    <a:pt x="3" y="8"/>
                    <a:pt x="2" y="8"/>
                  </a:cubicBezTo>
                  <a:cubicBezTo>
                    <a:pt x="2" y="8"/>
                    <a:pt x="1" y="8"/>
                    <a:pt x="1" y="8"/>
                  </a:cubicBezTo>
                  <a:cubicBezTo>
                    <a:pt x="1" y="8"/>
                    <a:pt x="1" y="7"/>
                    <a:pt x="1" y="7"/>
                  </a:cubicBezTo>
                  <a:cubicBezTo>
                    <a:pt x="1" y="7"/>
                    <a:pt x="1" y="7"/>
                    <a:pt x="2" y="7"/>
                  </a:cubicBezTo>
                  <a:cubicBezTo>
                    <a:pt x="2" y="7"/>
                    <a:pt x="2" y="7"/>
                    <a:pt x="3" y="7"/>
                  </a:cubicBezTo>
                  <a:cubicBezTo>
                    <a:pt x="3" y="7"/>
                    <a:pt x="3" y="7"/>
                    <a:pt x="4" y="7"/>
                  </a:cubicBezTo>
                  <a:close/>
                  <a:moveTo>
                    <a:pt x="0" y="0"/>
                  </a:moveTo>
                  <a:cubicBezTo>
                    <a:pt x="0" y="0"/>
                    <a:pt x="0" y="1"/>
                    <a:pt x="1" y="1"/>
                  </a:cubicBezTo>
                  <a:cubicBezTo>
                    <a:pt x="1" y="1"/>
                    <a:pt x="1" y="1"/>
                    <a:pt x="1" y="1"/>
                  </a:cubicBezTo>
                  <a:cubicBezTo>
                    <a:pt x="3" y="1"/>
                    <a:pt x="0" y="0"/>
                    <a:pt x="0" y="0"/>
                  </a:cubicBezTo>
                  <a:close/>
                  <a:moveTo>
                    <a:pt x="3" y="1"/>
                  </a:moveTo>
                  <a:cubicBezTo>
                    <a:pt x="2" y="1"/>
                    <a:pt x="3" y="1"/>
                    <a:pt x="3" y="1"/>
                  </a:cubicBezTo>
                  <a:cubicBezTo>
                    <a:pt x="3" y="1"/>
                    <a:pt x="3" y="1"/>
                    <a:pt x="3" y="1"/>
                  </a:cubicBezTo>
                  <a:cubicBezTo>
                    <a:pt x="3" y="1"/>
                    <a:pt x="3" y="1"/>
                    <a:pt x="3" y="1"/>
                  </a:cubicBezTo>
                  <a:cubicBezTo>
                    <a:pt x="4" y="0"/>
                    <a:pt x="3" y="0"/>
                    <a:pt x="3" y="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8" name="United States of America">
              <a:extLst>
                <a:ext uri="{FF2B5EF4-FFF2-40B4-BE49-F238E27FC236}">
                  <a16:creationId xmlns:a16="http://schemas.microsoft.com/office/drawing/2014/main" id="{C392E2C1-C40B-A9FB-B45D-B8BF1A47D4D6}"/>
                </a:ext>
              </a:extLst>
            </p:cNvPr>
            <p:cNvSpPr>
              <a:spLocks noEditPoints="1"/>
            </p:cNvSpPr>
            <p:nvPr/>
          </p:nvSpPr>
          <p:spPr bwMode="auto">
            <a:xfrm>
              <a:off x="584200" y="1872230"/>
              <a:ext cx="3262796" cy="1895936"/>
            </a:xfrm>
            <a:custGeom>
              <a:avLst/>
              <a:gdLst/>
              <a:ahLst/>
              <a:cxnLst>
                <a:cxn ang="0">
                  <a:pos x="774" y="235"/>
                </a:cxn>
                <a:cxn ang="0">
                  <a:pos x="611" y="461"/>
                </a:cxn>
                <a:cxn ang="0">
                  <a:pos x="428" y="387"/>
                </a:cxn>
                <a:cxn ang="0">
                  <a:pos x="762" y="488"/>
                </a:cxn>
                <a:cxn ang="0">
                  <a:pos x="937" y="272"/>
                </a:cxn>
                <a:cxn ang="0">
                  <a:pos x="906" y="294"/>
                </a:cxn>
                <a:cxn ang="0">
                  <a:pos x="873" y="312"/>
                </a:cxn>
                <a:cxn ang="0">
                  <a:pos x="860" y="329"/>
                </a:cxn>
                <a:cxn ang="0">
                  <a:pos x="844" y="339"/>
                </a:cxn>
                <a:cxn ang="0">
                  <a:pos x="839" y="335"/>
                </a:cxn>
                <a:cxn ang="0">
                  <a:pos x="837" y="349"/>
                </a:cxn>
                <a:cxn ang="0">
                  <a:pos x="830" y="364"/>
                </a:cxn>
                <a:cxn ang="0">
                  <a:pos x="829" y="377"/>
                </a:cxn>
                <a:cxn ang="0">
                  <a:pos x="778" y="408"/>
                </a:cxn>
                <a:cxn ang="0">
                  <a:pos x="765" y="483"/>
                </a:cxn>
                <a:cxn ang="0">
                  <a:pos x="753" y="444"/>
                </a:cxn>
                <a:cxn ang="0">
                  <a:pos x="708" y="428"/>
                </a:cxn>
                <a:cxn ang="0">
                  <a:pos x="693" y="439"/>
                </a:cxn>
                <a:cxn ang="0">
                  <a:pos x="656" y="432"/>
                </a:cxn>
                <a:cxn ang="0">
                  <a:pos x="616" y="451"/>
                </a:cxn>
                <a:cxn ang="0">
                  <a:pos x="586" y="447"/>
                </a:cxn>
                <a:cxn ang="0">
                  <a:pos x="445" y="402"/>
                </a:cxn>
                <a:cxn ang="0">
                  <a:pos x="429" y="342"/>
                </a:cxn>
                <a:cxn ang="0">
                  <a:pos x="459" y="259"/>
                </a:cxn>
                <a:cxn ang="0">
                  <a:pos x="482" y="238"/>
                </a:cxn>
                <a:cxn ang="0">
                  <a:pos x="729" y="221"/>
                </a:cxn>
                <a:cxn ang="0">
                  <a:pos x="780" y="247"/>
                </a:cxn>
                <a:cxn ang="0">
                  <a:pos x="758" y="290"/>
                </a:cxn>
                <a:cxn ang="0">
                  <a:pos x="806" y="286"/>
                </a:cxn>
                <a:cxn ang="0">
                  <a:pos x="908" y="266"/>
                </a:cxn>
                <a:cxn ang="0">
                  <a:pos x="34" y="530"/>
                </a:cxn>
                <a:cxn ang="0">
                  <a:pos x="339" y="128"/>
                </a:cxn>
                <a:cxn ang="0">
                  <a:pos x="480" y="146"/>
                </a:cxn>
                <a:cxn ang="0">
                  <a:pos x="316" y="138"/>
                </a:cxn>
                <a:cxn ang="0">
                  <a:pos x="461" y="135"/>
                </a:cxn>
                <a:cxn ang="0">
                  <a:pos x="460" y="157"/>
                </a:cxn>
                <a:cxn ang="0">
                  <a:pos x="462" y="145"/>
                </a:cxn>
                <a:cxn ang="0">
                  <a:pos x="465" y="146"/>
                </a:cxn>
                <a:cxn ang="0">
                  <a:pos x="477" y="135"/>
                </a:cxn>
                <a:cxn ang="0">
                  <a:pos x="161" y="177"/>
                </a:cxn>
                <a:cxn ang="0">
                  <a:pos x="473" y="160"/>
                </a:cxn>
                <a:cxn ang="0">
                  <a:pos x="465" y="162"/>
                </a:cxn>
                <a:cxn ang="0">
                  <a:pos x="197" y="164"/>
                </a:cxn>
                <a:cxn ang="0">
                  <a:pos x="273" y="141"/>
                </a:cxn>
                <a:cxn ang="0">
                  <a:pos x="477" y="160"/>
                </a:cxn>
                <a:cxn ang="0">
                  <a:pos x="485" y="134"/>
                </a:cxn>
                <a:cxn ang="0">
                  <a:pos x="466" y="121"/>
                </a:cxn>
                <a:cxn ang="0">
                  <a:pos x="457" y="110"/>
                </a:cxn>
                <a:cxn ang="0">
                  <a:pos x="418" y="98"/>
                </a:cxn>
                <a:cxn ang="0">
                  <a:pos x="393" y="107"/>
                </a:cxn>
                <a:cxn ang="0">
                  <a:pos x="384" y="100"/>
                </a:cxn>
                <a:cxn ang="0">
                  <a:pos x="338" y="122"/>
                </a:cxn>
                <a:cxn ang="0">
                  <a:pos x="271" y="147"/>
                </a:cxn>
                <a:cxn ang="0">
                  <a:pos x="222" y="158"/>
                </a:cxn>
                <a:cxn ang="0">
                  <a:pos x="291" y="133"/>
                </a:cxn>
                <a:cxn ang="0">
                  <a:pos x="273" y="121"/>
                </a:cxn>
                <a:cxn ang="0">
                  <a:pos x="284" y="102"/>
                </a:cxn>
                <a:cxn ang="0">
                  <a:pos x="307" y="78"/>
                </a:cxn>
                <a:cxn ang="0">
                  <a:pos x="321" y="58"/>
                </a:cxn>
                <a:cxn ang="0">
                  <a:pos x="375" y="41"/>
                </a:cxn>
                <a:cxn ang="0">
                  <a:pos x="431" y="10"/>
                </a:cxn>
                <a:cxn ang="0">
                  <a:pos x="495" y="4"/>
                </a:cxn>
                <a:cxn ang="0">
                  <a:pos x="493" y="8"/>
                </a:cxn>
              </a:cxnLst>
              <a:rect l="0" t="0" r="r" b="b"/>
              <a:pathLst>
                <a:path w="951" h="552">
                  <a:moveTo>
                    <a:pt x="754" y="246"/>
                  </a:moveTo>
                  <a:cubicBezTo>
                    <a:pt x="754" y="246"/>
                    <a:pt x="755" y="245"/>
                    <a:pt x="755" y="245"/>
                  </a:cubicBezTo>
                  <a:cubicBezTo>
                    <a:pt x="755" y="246"/>
                    <a:pt x="754" y="246"/>
                    <a:pt x="754" y="246"/>
                  </a:cubicBezTo>
                  <a:close/>
                  <a:moveTo>
                    <a:pt x="773" y="243"/>
                  </a:moveTo>
                  <a:cubicBezTo>
                    <a:pt x="772" y="243"/>
                    <a:pt x="773" y="243"/>
                    <a:pt x="774" y="244"/>
                  </a:cubicBezTo>
                  <a:cubicBezTo>
                    <a:pt x="774" y="244"/>
                    <a:pt x="774" y="244"/>
                    <a:pt x="774" y="244"/>
                  </a:cubicBezTo>
                  <a:cubicBezTo>
                    <a:pt x="774" y="244"/>
                    <a:pt x="775" y="243"/>
                    <a:pt x="774" y="243"/>
                  </a:cubicBezTo>
                  <a:cubicBezTo>
                    <a:pt x="774" y="243"/>
                    <a:pt x="774" y="243"/>
                    <a:pt x="775" y="243"/>
                  </a:cubicBezTo>
                  <a:cubicBezTo>
                    <a:pt x="775" y="243"/>
                    <a:pt x="774" y="244"/>
                    <a:pt x="774" y="244"/>
                  </a:cubicBezTo>
                  <a:cubicBezTo>
                    <a:pt x="773" y="244"/>
                    <a:pt x="773" y="244"/>
                    <a:pt x="774" y="245"/>
                  </a:cubicBezTo>
                  <a:cubicBezTo>
                    <a:pt x="774" y="245"/>
                    <a:pt x="774" y="244"/>
                    <a:pt x="775" y="244"/>
                  </a:cubicBezTo>
                  <a:cubicBezTo>
                    <a:pt x="775" y="244"/>
                    <a:pt x="776" y="243"/>
                    <a:pt x="776" y="243"/>
                  </a:cubicBezTo>
                  <a:cubicBezTo>
                    <a:pt x="777" y="242"/>
                    <a:pt x="778" y="242"/>
                    <a:pt x="779" y="241"/>
                  </a:cubicBezTo>
                  <a:cubicBezTo>
                    <a:pt x="780" y="241"/>
                    <a:pt x="779" y="241"/>
                    <a:pt x="779" y="241"/>
                  </a:cubicBezTo>
                  <a:cubicBezTo>
                    <a:pt x="779" y="241"/>
                    <a:pt x="782" y="241"/>
                    <a:pt x="782" y="240"/>
                  </a:cubicBezTo>
                  <a:cubicBezTo>
                    <a:pt x="782" y="239"/>
                    <a:pt x="779" y="240"/>
                    <a:pt x="779" y="240"/>
                  </a:cubicBezTo>
                  <a:cubicBezTo>
                    <a:pt x="777" y="240"/>
                    <a:pt x="775" y="241"/>
                    <a:pt x="773" y="243"/>
                  </a:cubicBezTo>
                  <a:close/>
                  <a:moveTo>
                    <a:pt x="757" y="244"/>
                  </a:moveTo>
                  <a:cubicBezTo>
                    <a:pt x="757" y="244"/>
                    <a:pt x="757" y="244"/>
                    <a:pt x="757" y="244"/>
                  </a:cubicBezTo>
                  <a:cubicBezTo>
                    <a:pt x="757" y="244"/>
                    <a:pt x="756" y="245"/>
                    <a:pt x="756" y="245"/>
                  </a:cubicBezTo>
                  <a:cubicBezTo>
                    <a:pt x="756" y="245"/>
                    <a:pt x="757" y="244"/>
                    <a:pt x="757" y="244"/>
                  </a:cubicBezTo>
                  <a:close/>
                  <a:moveTo>
                    <a:pt x="848" y="344"/>
                  </a:moveTo>
                  <a:cubicBezTo>
                    <a:pt x="848" y="344"/>
                    <a:pt x="849" y="343"/>
                    <a:pt x="849" y="343"/>
                  </a:cubicBezTo>
                  <a:cubicBezTo>
                    <a:pt x="850" y="342"/>
                    <a:pt x="851" y="341"/>
                    <a:pt x="852" y="339"/>
                  </a:cubicBezTo>
                  <a:cubicBezTo>
                    <a:pt x="851" y="340"/>
                    <a:pt x="850" y="341"/>
                    <a:pt x="850" y="342"/>
                  </a:cubicBezTo>
                  <a:cubicBezTo>
                    <a:pt x="849" y="343"/>
                    <a:pt x="848" y="344"/>
                    <a:pt x="848" y="344"/>
                  </a:cubicBezTo>
                  <a:close/>
                  <a:moveTo>
                    <a:pt x="754" y="246"/>
                  </a:moveTo>
                  <a:cubicBezTo>
                    <a:pt x="754" y="246"/>
                    <a:pt x="752" y="247"/>
                    <a:pt x="752" y="247"/>
                  </a:cubicBezTo>
                  <a:cubicBezTo>
                    <a:pt x="752" y="248"/>
                    <a:pt x="754" y="247"/>
                    <a:pt x="754" y="246"/>
                  </a:cubicBezTo>
                  <a:close/>
                  <a:moveTo>
                    <a:pt x="864" y="326"/>
                  </a:moveTo>
                  <a:cubicBezTo>
                    <a:pt x="865" y="325"/>
                    <a:pt x="866" y="325"/>
                    <a:pt x="866" y="324"/>
                  </a:cubicBezTo>
                  <a:cubicBezTo>
                    <a:pt x="865" y="324"/>
                    <a:pt x="865" y="325"/>
                    <a:pt x="864" y="326"/>
                  </a:cubicBezTo>
                  <a:close/>
                  <a:moveTo>
                    <a:pt x="808" y="256"/>
                  </a:moveTo>
                  <a:cubicBezTo>
                    <a:pt x="808" y="257"/>
                    <a:pt x="808" y="256"/>
                    <a:pt x="808" y="256"/>
                  </a:cubicBezTo>
                  <a:cubicBezTo>
                    <a:pt x="809" y="256"/>
                    <a:pt x="809" y="256"/>
                    <a:pt x="810" y="256"/>
                  </a:cubicBezTo>
                  <a:cubicBezTo>
                    <a:pt x="810" y="256"/>
                    <a:pt x="811" y="256"/>
                    <a:pt x="811" y="256"/>
                  </a:cubicBezTo>
                  <a:cubicBezTo>
                    <a:pt x="811" y="255"/>
                    <a:pt x="811" y="255"/>
                    <a:pt x="810" y="255"/>
                  </a:cubicBezTo>
                  <a:cubicBezTo>
                    <a:pt x="810" y="255"/>
                    <a:pt x="810" y="254"/>
                    <a:pt x="810" y="255"/>
                  </a:cubicBezTo>
                  <a:cubicBezTo>
                    <a:pt x="810" y="255"/>
                    <a:pt x="810" y="255"/>
                    <a:pt x="809" y="255"/>
                  </a:cubicBezTo>
                  <a:cubicBezTo>
                    <a:pt x="809" y="256"/>
                    <a:pt x="808" y="255"/>
                    <a:pt x="807" y="256"/>
                  </a:cubicBezTo>
                  <a:cubicBezTo>
                    <a:pt x="808" y="256"/>
                    <a:pt x="808" y="256"/>
                    <a:pt x="808" y="256"/>
                  </a:cubicBezTo>
                  <a:close/>
                  <a:moveTo>
                    <a:pt x="792" y="259"/>
                  </a:moveTo>
                  <a:cubicBezTo>
                    <a:pt x="792" y="258"/>
                    <a:pt x="792" y="258"/>
                    <a:pt x="792" y="258"/>
                  </a:cubicBezTo>
                  <a:cubicBezTo>
                    <a:pt x="792" y="258"/>
                    <a:pt x="790" y="260"/>
                    <a:pt x="791" y="260"/>
                  </a:cubicBezTo>
                  <a:cubicBezTo>
                    <a:pt x="791" y="261"/>
                    <a:pt x="792" y="259"/>
                    <a:pt x="792" y="259"/>
                  </a:cubicBezTo>
                  <a:close/>
                  <a:moveTo>
                    <a:pt x="776" y="265"/>
                  </a:moveTo>
                  <a:cubicBezTo>
                    <a:pt x="776" y="264"/>
                    <a:pt x="776" y="264"/>
                    <a:pt x="777" y="264"/>
                  </a:cubicBezTo>
                  <a:cubicBezTo>
                    <a:pt x="777" y="264"/>
                    <a:pt x="777" y="264"/>
                    <a:pt x="777" y="263"/>
                  </a:cubicBezTo>
                  <a:cubicBezTo>
                    <a:pt x="777" y="263"/>
                    <a:pt x="777" y="263"/>
                    <a:pt x="776" y="263"/>
                  </a:cubicBezTo>
                  <a:cubicBezTo>
                    <a:pt x="776" y="264"/>
                    <a:pt x="775" y="265"/>
                    <a:pt x="775" y="265"/>
                  </a:cubicBezTo>
                  <a:cubicBezTo>
                    <a:pt x="774" y="265"/>
                    <a:pt x="774" y="266"/>
                    <a:pt x="773" y="266"/>
                  </a:cubicBezTo>
                  <a:cubicBezTo>
                    <a:pt x="772" y="267"/>
                    <a:pt x="771" y="267"/>
                    <a:pt x="771" y="268"/>
                  </a:cubicBezTo>
                  <a:cubicBezTo>
                    <a:pt x="772" y="269"/>
                    <a:pt x="772" y="268"/>
                    <a:pt x="773" y="268"/>
                  </a:cubicBezTo>
                  <a:cubicBezTo>
                    <a:pt x="773" y="268"/>
                    <a:pt x="774" y="267"/>
                    <a:pt x="774" y="267"/>
                  </a:cubicBezTo>
                  <a:cubicBezTo>
                    <a:pt x="774" y="266"/>
                    <a:pt x="775" y="266"/>
                    <a:pt x="775" y="266"/>
                  </a:cubicBezTo>
                  <a:cubicBezTo>
                    <a:pt x="775" y="266"/>
                    <a:pt x="775" y="265"/>
                    <a:pt x="775" y="265"/>
                  </a:cubicBezTo>
                  <a:cubicBezTo>
                    <a:pt x="776" y="265"/>
                    <a:pt x="776" y="265"/>
                    <a:pt x="776" y="265"/>
                  </a:cubicBezTo>
                  <a:cubicBezTo>
                    <a:pt x="776" y="265"/>
                    <a:pt x="776" y="265"/>
                    <a:pt x="776" y="265"/>
                  </a:cubicBezTo>
                  <a:close/>
                  <a:moveTo>
                    <a:pt x="935" y="273"/>
                  </a:moveTo>
                  <a:cubicBezTo>
                    <a:pt x="934" y="274"/>
                    <a:pt x="934" y="275"/>
                    <a:pt x="935" y="275"/>
                  </a:cubicBezTo>
                  <a:cubicBezTo>
                    <a:pt x="936" y="274"/>
                    <a:pt x="935" y="274"/>
                    <a:pt x="935" y="274"/>
                  </a:cubicBezTo>
                  <a:cubicBezTo>
                    <a:pt x="935" y="274"/>
                    <a:pt x="936" y="274"/>
                    <a:pt x="936" y="274"/>
                  </a:cubicBezTo>
                  <a:cubicBezTo>
                    <a:pt x="937" y="274"/>
                    <a:pt x="936" y="273"/>
                    <a:pt x="936" y="273"/>
                  </a:cubicBezTo>
                  <a:cubicBezTo>
                    <a:pt x="936" y="272"/>
                    <a:pt x="935" y="273"/>
                    <a:pt x="935" y="273"/>
                  </a:cubicBezTo>
                  <a:close/>
                  <a:moveTo>
                    <a:pt x="908" y="307"/>
                  </a:moveTo>
                  <a:cubicBezTo>
                    <a:pt x="908" y="306"/>
                    <a:pt x="908" y="306"/>
                    <a:pt x="909" y="306"/>
                  </a:cubicBezTo>
                  <a:cubicBezTo>
                    <a:pt x="908" y="307"/>
                    <a:pt x="907" y="306"/>
                    <a:pt x="907" y="307"/>
                  </a:cubicBezTo>
                  <a:cubicBezTo>
                    <a:pt x="907" y="307"/>
                    <a:pt x="908" y="307"/>
                    <a:pt x="908" y="307"/>
                  </a:cubicBezTo>
                  <a:cubicBezTo>
                    <a:pt x="909" y="307"/>
                    <a:pt x="909" y="307"/>
                    <a:pt x="909" y="307"/>
                  </a:cubicBezTo>
                  <a:cubicBezTo>
                    <a:pt x="909" y="306"/>
                    <a:pt x="909" y="306"/>
                    <a:pt x="909" y="306"/>
                  </a:cubicBezTo>
                  <a:cubicBezTo>
                    <a:pt x="909" y="306"/>
                    <a:pt x="908" y="306"/>
                    <a:pt x="908" y="307"/>
                  </a:cubicBezTo>
                  <a:close/>
                  <a:moveTo>
                    <a:pt x="772" y="236"/>
                  </a:moveTo>
                  <a:cubicBezTo>
                    <a:pt x="773" y="236"/>
                    <a:pt x="774" y="236"/>
                    <a:pt x="774" y="235"/>
                  </a:cubicBezTo>
                  <a:cubicBezTo>
                    <a:pt x="774" y="235"/>
                    <a:pt x="774" y="235"/>
                    <a:pt x="774" y="235"/>
                  </a:cubicBezTo>
                  <a:cubicBezTo>
                    <a:pt x="775" y="235"/>
                    <a:pt x="776" y="235"/>
                    <a:pt x="777" y="234"/>
                  </a:cubicBezTo>
                  <a:cubicBezTo>
                    <a:pt x="778" y="234"/>
                    <a:pt x="779" y="233"/>
                    <a:pt x="779" y="232"/>
                  </a:cubicBezTo>
                  <a:cubicBezTo>
                    <a:pt x="779" y="232"/>
                    <a:pt x="780" y="232"/>
                    <a:pt x="780" y="232"/>
                  </a:cubicBezTo>
                  <a:cubicBezTo>
                    <a:pt x="779" y="232"/>
                    <a:pt x="779" y="233"/>
                    <a:pt x="779" y="232"/>
                  </a:cubicBezTo>
                  <a:cubicBezTo>
                    <a:pt x="778" y="233"/>
                    <a:pt x="777" y="233"/>
                    <a:pt x="775" y="234"/>
                  </a:cubicBezTo>
                  <a:cubicBezTo>
                    <a:pt x="774" y="234"/>
                    <a:pt x="773" y="234"/>
                    <a:pt x="772" y="235"/>
                  </a:cubicBezTo>
                  <a:cubicBezTo>
                    <a:pt x="772" y="235"/>
                    <a:pt x="772" y="235"/>
                    <a:pt x="772" y="235"/>
                  </a:cubicBezTo>
                  <a:cubicBezTo>
                    <a:pt x="772" y="236"/>
                    <a:pt x="771" y="236"/>
                    <a:pt x="772" y="236"/>
                  </a:cubicBezTo>
                  <a:close/>
                  <a:moveTo>
                    <a:pt x="904" y="305"/>
                  </a:moveTo>
                  <a:cubicBezTo>
                    <a:pt x="904" y="305"/>
                    <a:pt x="904" y="305"/>
                    <a:pt x="904" y="305"/>
                  </a:cubicBezTo>
                  <a:cubicBezTo>
                    <a:pt x="904" y="304"/>
                    <a:pt x="902" y="306"/>
                    <a:pt x="902" y="306"/>
                  </a:cubicBezTo>
                  <a:cubicBezTo>
                    <a:pt x="902" y="306"/>
                    <a:pt x="901" y="306"/>
                    <a:pt x="901" y="306"/>
                  </a:cubicBezTo>
                  <a:cubicBezTo>
                    <a:pt x="902" y="307"/>
                    <a:pt x="902" y="306"/>
                    <a:pt x="902" y="306"/>
                  </a:cubicBezTo>
                  <a:cubicBezTo>
                    <a:pt x="902" y="306"/>
                    <a:pt x="904" y="306"/>
                    <a:pt x="904" y="306"/>
                  </a:cubicBezTo>
                  <a:cubicBezTo>
                    <a:pt x="904" y="305"/>
                    <a:pt x="904" y="305"/>
                    <a:pt x="904" y="305"/>
                  </a:cubicBezTo>
                  <a:cubicBezTo>
                    <a:pt x="904" y="305"/>
                    <a:pt x="904" y="305"/>
                    <a:pt x="904" y="305"/>
                  </a:cubicBezTo>
                  <a:close/>
                  <a:moveTo>
                    <a:pt x="487" y="229"/>
                  </a:moveTo>
                  <a:cubicBezTo>
                    <a:pt x="487" y="229"/>
                    <a:pt x="488" y="229"/>
                    <a:pt x="488" y="229"/>
                  </a:cubicBezTo>
                  <a:cubicBezTo>
                    <a:pt x="488" y="228"/>
                    <a:pt x="487" y="228"/>
                    <a:pt x="487" y="228"/>
                  </a:cubicBezTo>
                  <a:cubicBezTo>
                    <a:pt x="487" y="227"/>
                    <a:pt x="486" y="228"/>
                    <a:pt x="486" y="229"/>
                  </a:cubicBezTo>
                  <a:cubicBezTo>
                    <a:pt x="486" y="229"/>
                    <a:pt x="487" y="230"/>
                    <a:pt x="487" y="229"/>
                  </a:cubicBezTo>
                  <a:close/>
                  <a:moveTo>
                    <a:pt x="488" y="233"/>
                  </a:moveTo>
                  <a:cubicBezTo>
                    <a:pt x="488" y="233"/>
                    <a:pt x="488" y="233"/>
                    <a:pt x="488" y="233"/>
                  </a:cubicBezTo>
                  <a:cubicBezTo>
                    <a:pt x="488" y="234"/>
                    <a:pt x="488" y="234"/>
                    <a:pt x="488" y="234"/>
                  </a:cubicBezTo>
                  <a:cubicBezTo>
                    <a:pt x="488" y="235"/>
                    <a:pt x="489" y="234"/>
                    <a:pt x="488" y="235"/>
                  </a:cubicBezTo>
                  <a:cubicBezTo>
                    <a:pt x="488" y="235"/>
                    <a:pt x="489" y="235"/>
                    <a:pt x="489" y="234"/>
                  </a:cubicBezTo>
                  <a:cubicBezTo>
                    <a:pt x="489" y="232"/>
                    <a:pt x="488" y="234"/>
                    <a:pt x="488" y="234"/>
                  </a:cubicBezTo>
                  <a:cubicBezTo>
                    <a:pt x="488" y="233"/>
                    <a:pt x="489" y="232"/>
                    <a:pt x="488" y="232"/>
                  </a:cubicBezTo>
                  <a:cubicBezTo>
                    <a:pt x="488" y="231"/>
                    <a:pt x="489" y="231"/>
                    <a:pt x="490" y="231"/>
                  </a:cubicBezTo>
                  <a:cubicBezTo>
                    <a:pt x="490" y="231"/>
                    <a:pt x="490" y="230"/>
                    <a:pt x="490" y="230"/>
                  </a:cubicBezTo>
                  <a:cubicBezTo>
                    <a:pt x="490" y="229"/>
                    <a:pt x="486" y="233"/>
                    <a:pt x="488" y="233"/>
                  </a:cubicBezTo>
                  <a:close/>
                  <a:moveTo>
                    <a:pt x="490" y="224"/>
                  </a:moveTo>
                  <a:cubicBezTo>
                    <a:pt x="490" y="224"/>
                    <a:pt x="490" y="224"/>
                    <a:pt x="490" y="224"/>
                  </a:cubicBezTo>
                  <a:cubicBezTo>
                    <a:pt x="491" y="224"/>
                    <a:pt x="491" y="224"/>
                    <a:pt x="491" y="224"/>
                  </a:cubicBezTo>
                  <a:cubicBezTo>
                    <a:pt x="491" y="224"/>
                    <a:pt x="491" y="224"/>
                    <a:pt x="490" y="224"/>
                  </a:cubicBezTo>
                  <a:close/>
                  <a:moveTo>
                    <a:pt x="489" y="228"/>
                  </a:moveTo>
                  <a:cubicBezTo>
                    <a:pt x="489" y="228"/>
                    <a:pt x="489" y="228"/>
                    <a:pt x="489" y="227"/>
                  </a:cubicBezTo>
                  <a:cubicBezTo>
                    <a:pt x="490" y="226"/>
                    <a:pt x="490" y="228"/>
                    <a:pt x="490" y="228"/>
                  </a:cubicBezTo>
                  <a:cubicBezTo>
                    <a:pt x="490" y="228"/>
                    <a:pt x="492" y="227"/>
                    <a:pt x="490" y="227"/>
                  </a:cubicBezTo>
                  <a:cubicBezTo>
                    <a:pt x="490" y="227"/>
                    <a:pt x="488" y="228"/>
                    <a:pt x="488" y="228"/>
                  </a:cubicBezTo>
                  <a:cubicBezTo>
                    <a:pt x="488" y="228"/>
                    <a:pt x="489" y="228"/>
                    <a:pt x="489" y="228"/>
                  </a:cubicBezTo>
                  <a:cubicBezTo>
                    <a:pt x="489" y="228"/>
                    <a:pt x="489" y="228"/>
                    <a:pt x="489" y="228"/>
                  </a:cubicBezTo>
                  <a:close/>
                  <a:moveTo>
                    <a:pt x="702" y="428"/>
                  </a:moveTo>
                  <a:cubicBezTo>
                    <a:pt x="701" y="428"/>
                    <a:pt x="701" y="428"/>
                    <a:pt x="700" y="428"/>
                  </a:cubicBezTo>
                  <a:cubicBezTo>
                    <a:pt x="700" y="428"/>
                    <a:pt x="701" y="428"/>
                    <a:pt x="702" y="428"/>
                  </a:cubicBezTo>
                  <a:close/>
                  <a:moveTo>
                    <a:pt x="667" y="435"/>
                  </a:moveTo>
                  <a:cubicBezTo>
                    <a:pt x="667" y="435"/>
                    <a:pt x="668" y="436"/>
                    <a:pt x="669" y="436"/>
                  </a:cubicBezTo>
                  <a:cubicBezTo>
                    <a:pt x="669" y="436"/>
                    <a:pt x="670" y="436"/>
                    <a:pt x="670" y="435"/>
                  </a:cubicBezTo>
                  <a:cubicBezTo>
                    <a:pt x="670" y="435"/>
                    <a:pt x="670" y="435"/>
                    <a:pt x="670" y="435"/>
                  </a:cubicBezTo>
                  <a:cubicBezTo>
                    <a:pt x="670" y="435"/>
                    <a:pt x="669" y="434"/>
                    <a:pt x="669" y="435"/>
                  </a:cubicBezTo>
                  <a:cubicBezTo>
                    <a:pt x="668" y="435"/>
                    <a:pt x="667" y="435"/>
                    <a:pt x="667" y="435"/>
                  </a:cubicBezTo>
                  <a:close/>
                  <a:moveTo>
                    <a:pt x="699" y="430"/>
                  </a:moveTo>
                  <a:cubicBezTo>
                    <a:pt x="699" y="430"/>
                    <a:pt x="698" y="430"/>
                    <a:pt x="698" y="430"/>
                  </a:cubicBezTo>
                  <a:cubicBezTo>
                    <a:pt x="698" y="430"/>
                    <a:pt x="698" y="430"/>
                    <a:pt x="698" y="430"/>
                  </a:cubicBezTo>
                  <a:cubicBezTo>
                    <a:pt x="698" y="430"/>
                    <a:pt x="698" y="430"/>
                    <a:pt x="698" y="430"/>
                  </a:cubicBezTo>
                  <a:cubicBezTo>
                    <a:pt x="699" y="430"/>
                    <a:pt x="699" y="430"/>
                    <a:pt x="699" y="430"/>
                  </a:cubicBezTo>
                  <a:close/>
                  <a:moveTo>
                    <a:pt x="733" y="435"/>
                  </a:moveTo>
                  <a:cubicBezTo>
                    <a:pt x="733" y="435"/>
                    <a:pt x="733" y="435"/>
                    <a:pt x="733" y="435"/>
                  </a:cubicBezTo>
                  <a:cubicBezTo>
                    <a:pt x="733" y="435"/>
                    <a:pt x="733" y="435"/>
                    <a:pt x="733" y="435"/>
                  </a:cubicBezTo>
                  <a:close/>
                  <a:moveTo>
                    <a:pt x="734" y="434"/>
                  </a:moveTo>
                  <a:cubicBezTo>
                    <a:pt x="734" y="434"/>
                    <a:pt x="734" y="435"/>
                    <a:pt x="733" y="435"/>
                  </a:cubicBezTo>
                  <a:cubicBezTo>
                    <a:pt x="734" y="434"/>
                    <a:pt x="736" y="433"/>
                    <a:pt x="736" y="433"/>
                  </a:cubicBezTo>
                  <a:cubicBezTo>
                    <a:pt x="736" y="434"/>
                    <a:pt x="735" y="434"/>
                    <a:pt x="734" y="434"/>
                  </a:cubicBezTo>
                  <a:close/>
                  <a:moveTo>
                    <a:pt x="732" y="435"/>
                  </a:moveTo>
                  <a:cubicBezTo>
                    <a:pt x="732" y="435"/>
                    <a:pt x="733" y="435"/>
                    <a:pt x="733" y="435"/>
                  </a:cubicBezTo>
                  <a:cubicBezTo>
                    <a:pt x="733" y="435"/>
                    <a:pt x="733" y="435"/>
                    <a:pt x="732" y="435"/>
                  </a:cubicBezTo>
                  <a:close/>
                  <a:moveTo>
                    <a:pt x="610" y="464"/>
                  </a:moveTo>
                  <a:cubicBezTo>
                    <a:pt x="610" y="465"/>
                    <a:pt x="609" y="466"/>
                    <a:pt x="610" y="467"/>
                  </a:cubicBezTo>
                  <a:cubicBezTo>
                    <a:pt x="610" y="468"/>
                    <a:pt x="610" y="469"/>
                    <a:pt x="610" y="470"/>
                  </a:cubicBezTo>
                  <a:cubicBezTo>
                    <a:pt x="610" y="471"/>
                    <a:pt x="609" y="473"/>
                    <a:pt x="610" y="474"/>
                  </a:cubicBezTo>
                  <a:cubicBezTo>
                    <a:pt x="610" y="472"/>
                    <a:pt x="610" y="470"/>
                    <a:pt x="610" y="468"/>
                  </a:cubicBezTo>
                  <a:cubicBezTo>
                    <a:pt x="610" y="466"/>
                    <a:pt x="610" y="464"/>
                    <a:pt x="611" y="461"/>
                  </a:cubicBezTo>
                  <a:cubicBezTo>
                    <a:pt x="610" y="462"/>
                    <a:pt x="610" y="463"/>
                    <a:pt x="610" y="464"/>
                  </a:cubicBezTo>
                  <a:close/>
                  <a:moveTo>
                    <a:pt x="637" y="440"/>
                  </a:moveTo>
                  <a:cubicBezTo>
                    <a:pt x="638" y="440"/>
                    <a:pt x="639" y="439"/>
                    <a:pt x="640" y="439"/>
                  </a:cubicBezTo>
                  <a:cubicBezTo>
                    <a:pt x="640" y="438"/>
                    <a:pt x="642" y="438"/>
                    <a:pt x="640" y="438"/>
                  </a:cubicBezTo>
                  <a:cubicBezTo>
                    <a:pt x="641" y="438"/>
                    <a:pt x="638" y="440"/>
                    <a:pt x="637" y="440"/>
                  </a:cubicBezTo>
                  <a:close/>
                  <a:moveTo>
                    <a:pt x="667" y="434"/>
                  </a:moveTo>
                  <a:cubicBezTo>
                    <a:pt x="667" y="435"/>
                    <a:pt x="667" y="434"/>
                    <a:pt x="667" y="434"/>
                  </a:cubicBezTo>
                  <a:cubicBezTo>
                    <a:pt x="667" y="434"/>
                    <a:pt x="668" y="434"/>
                    <a:pt x="668" y="434"/>
                  </a:cubicBezTo>
                  <a:cubicBezTo>
                    <a:pt x="668" y="434"/>
                    <a:pt x="667" y="434"/>
                    <a:pt x="667" y="434"/>
                  </a:cubicBezTo>
                  <a:close/>
                  <a:moveTo>
                    <a:pt x="717" y="426"/>
                  </a:moveTo>
                  <a:cubicBezTo>
                    <a:pt x="717" y="427"/>
                    <a:pt x="714" y="427"/>
                    <a:pt x="714" y="427"/>
                  </a:cubicBezTo>
                  <a:cubicBezTo>
                    <a:pt x="715" y="427"/>
                    <a:pt x="716" y="427"/>
                    <a:pt x="717" y="427"/>
                  </a:cubicBezTo>
                  <a:cubicBezTo>
                    <a:pt x="718" y="426"/>
                    <a:pt x="720" y="426"/>
                    <a:pt x="721" y="426"/>
                  </a:cubicBezTo>
                  <a:cubicBezTo>
                    <a:pt x="720" y="426"/>
                    <a:pt x="718" y="426"/>
                    <a:pt x="717" y="426"/>
                  </a:cubicBezTo>
                  <a:close/>
                  <a:moveTo>
                    <a:pt x="623" y="448"/>
                  </a:moveTo>
                  <a:cubicBezTo>
                    <a:pt x="624" y="448"/>
                    <a:pt x="624" y="448"/>
                    <a:pt x="625" y="447"/>
                  </a:cubicBezTo>
                  <a:cubicBezTo>
                    <a:pt x="624" y="447"/>
                    <a:pt x="624" y="448"/>
                    <a:pt x="623" y="448"/>
                  </a:cubicBezTo>
                  <a:close/>
                  <a:moveTo>
                    <a:pt x="674" y="437"/>
                  </a:moveTo>
                  <a:cubicBezTo>
                    <a:pt x="674" y="438"/>
                    <a:pt x="673" y="438"/>
                    <a:pt x="673" y="438"/>
                  </a:cubicBezTo>
                  <a:cubicBezTo>
                    <a:pt x="673" y="439"/>
                    <a:pt x="674" y="439"/>
                    <a:pt x="675" y="439"/>
                  </a:cubicBezTo>
                  <a:cubicBezTo>
                    <a:pt x="674" y="439"/>
                    <a:pt x="675" y="438"/>
                    <a:pt x="675" y="438"/>
                  </a:cubicBezTo>
                  <a:cubicBezTo>
                    <a:pt x="674" y="438"/>
                    <a:pt x="674" y="437"/>
                    <a:pt x="674" y="437"/>
                  </a:cubicBezTo>
                  <a:close/>
                  <a:moveTo>
                    <a:pt x="694" y="430"/>
                  </a:moveTo>
                  <a:cubicBezTo>
                    <a:pt x="694" y="430"/>
                    <a:pt x="695" y="430"/>
                    <a:pt x="695" y="430"/>
                  </a:cubicBezTo>
                  <a:cubicBezTo>
                    <a:pt x="695" y="430"/>
                    <a:pt x="695" y="430"/>
                    <a:pt x="695" y="430"/>
                  </a:cubicBezTo>
                  <a:cubicBezTo>
                    <a:pt x="695" y="430"/>
                    <a:pt x="695" y="430"/>
                    <a:pt x="695" y="429"/>
                  </a:cubicBezTo>
                  <a:cubicBezTo>
                    <a:pt x="695" y="429"/>
                    <a:pt x="695" y="429"/>
                    <a:pt x="696" y="429"/>
                  </a:cubicBezTo>
                  <a:cubicBezTo>
                    <a:pt x="695" y="429"/>
                    <a:pt x="694" y="430"/>
                    <a:pt x="694" y="430"/>
                  </a:cubicBezTo>
                  <a:close/>
                  <a:moveTo>
                    <a:pt x="622" y="449"/>
                  </a:moveTo>
                  <a:cubicBezTo>
                    <a:pt x="622" y="449"/>
                    <a:pt x="622" y="449"/>
                    <a:pt x="621" y="449"/>
                  </a:cubicBezTo>
                  <a:cubicBezTo>
                    <a:pt x="621" y="450"/>
                    <a:pt x="620" y="450"/>
                    <a:pt x="619" y="450"/>
                  </a:cubicBezTo>
                  <a:cubicBezTo>
                    <a:pt x="619" y="450"/>
                    <a:pt x="618" y="451"/>
                    <a:pt x="618" y="452"/>
                  </a:cubicBezTo>
                  <a:cubicBezTo>
                    <a:pt x="619" y="451"/>
                    <a:pt x="620" y="450"/>
                    <a:pt x="621" y="450"/>
                  </a:cubicBezTo>
                  <a:cubicBezTo>
                    <a:pt x="622" y="449"/>
                    <a:pt x="623" y="449"/>
                    <a:pt x="623" y="448"/>
                  </a:cubicBezTo>
                  <a:cubicBezTo>
                    <a:pt x="623" y="448"/>
                    <a:pt x="623" y="449"/>
                    <a:pt x="622" y="449"/>
                  </a:cubicBezTo>
                  <a:close/>
                  <a:moveTo>
                    <a:pt x="704" y="428"/>
                  </a:moveTo>
                  <a:cubicBezTo>
                    <a:pt x="705" y="428"/>
                    <a:pt x="706" y="428"/>
                    <a:pt x="706" y="428"/>
                  </a:cubicBezTo>
                  <a:cubicBezTo>
                    <a:pt x="706" y="428"/>
                    <a:pt x="706" y="428"/>
                    <a:pt x="706" y="428"/>
                  </a:cubicBezTo>
                  <a:cubicBezTo>
                    <a:pt x="705" y="428"/>
                    <a:pt x="705" y="428"/>
                    <a:pt x="704" y="428"/>
                  </a:cubicBezTo>
                  <a:close/>
                  <a:moveTo>
                    <a:pt x="617" y="452"/>
                  </a:moveTo>
                  <a:cubicBezTo>
                    <a:pt x="617" y="453"/>
                    <a:pt x="617" y="453"/>
                    <a:pt x="617" y="453"/>
                  </a:cubicBezTo>
                  <a:cubicBezTo>
                    <a:pt x="616" y="453"/>
                    <a:pt x="616" y="454"/>
                    <a:pt x="616" y="454"/>
                  </a:cubicBezTo>
                  <a:cubicBezTo>
                    <a:pt x="617" y="453"/>
                    <a:pt x="618" y="452"/>
                    <a:pt x="618" y="451"/>
                  </a:cubicBezTo>
                  <a:cubicBezTo>
                    <a:pt x="618" y="451"/>
                    <a:pt x="617" y="452"/>
                    <a:pt x="617" y="452"/>
                  </a:cubicBezTo>
                  <a:close/>
                  <a:moveTo>
                    <a:pt x="613" y="456"/>
                  </a:moveTo>
                  <a:cubicBezTo>
                    <a:pt x="613" y="457"/>
                    <a:pt x="612" y="458"/>
                    <a:pt x="611" y="459"/>
                  </a:cubicBezTo>
                  <a:cubicBezTo>
                    <a:pt x="611" y="459"/>
                    <a:pt x="611" y="461"/>
                    <a:pt x="611" y="461"/>
                  </a:cubicBezTo>
                  <a:cubicBezTo>
                    <a:pt x="611" y="461"/>
                    <a:pt x="611" y="460"/>
                    <a:pt x="611" y="460"/>
                  </a:cubicBezTo>
                  <a:cubicBezTo>
                    <a:pt x="612" y="459"/>
                    <a:pt x="612" y="458"/>
                    <a:pt x="613" y="458"/>
                  </a:cubicBezTo>
                  <a:cubicBezTo>
                    <a:pt x="613" y="457"/>
                    <a:pt x="614" y="456"/>
                    <a:pt x="614" y="456"/>
                  </a:cubicBezTo>
                  <a:cubicBezTo>
                    <a:pt x="614" y="455"/>
                    <a:pt x="615" y="455"/>
                    <a:pt x="615" y="455"/>
                  </a:cubicBezTo>
                  <a:cubicBezTo>
                    <a:pt x="615" y="455"/>
                    <a:pt x="613" y="457"/>
                    <a:pt x="613" y="456"/>
                  </a:cubicBezTo>
                  <a:close/>
                  <a:moveTo>
                    <a:pt x="436" y="392"/>
                  </a:moveTo>
                  <a:cubicBezTo>
                    <a:pt x="436" y="393"/>
                    <a:pt x="437" y="393"/>
                    <a:pt x="436" y="394"/>
                  </a:cubicBezTo>
                  <a:cubicBezTo>
                    <a:pt x="436" y="394"/>
                    <a:pt x="437" y="394"/>
                    <a:pt x="437" y="394"/>
                  </a:cubicBezTo>
                  <a:cubicBezTo>
                    <a:pt x="438" y="395"/>
                    <a:pt x="438" y="393"/>
                    <a:pt x="438" y="393"/>
                  </a:cubicBezTo>
                  <a:cubicBezTo>
                    <a:pt x="437" y="393"/>
                    <a:pt x="436" y="392"/>
                    <a:pt x="436" y="392"/>
                  </a:cubicBezTo>
                  <a:close/>
                  <a:moveTo>
                    <a:pt x="421" y="386"/>
                  </a:moveTo>
                  <a:cubicBezTo>
                    <a:pt x="421" y="386"/>
                    <a:pt x="423" y="386"/>
                    <a:pt x="422" y="386"/>
                  </a:cubicBezTo>
                  <a:cubicBezTo>
                    <a:pt x="422" y="386"/>
                    <a:pt x="421" y="386"/>
                    <a:pt x="421" y="386"/>
                  </a:cubicBezTo>
                  <a:close/>
                  <a:moveTo>
                    <a:pt x="425" y="386"/>
                  </a:moveTo>
                  <a:cubicBezTo>
                    <a:pt x="424" y="386"/>
                    <a:pt x="424" y="386"/>
                    <a:pt x="423" y="386"/>
                  </a:cubicBezTo>
                  <a:cubicBezTo>
                    <a:pt x="423" y="387"/>
                    <a:pt x="423" y="388"/>
                    <a:pt x="424" y="388"/>
                  </a:cubicBezTo>
                  <a:cubicBezTo>
                    <a:pt x="424" y="387"/>
                    <a:pt x="425" y="387"/>
                    <a:pt x="425" y="387"/>
                  </a:cubicBezTo>
                  <a:cubicBezTo>
                    <a:pt x="425" y="387"/>
                    <a:pt x="425" y="386"/>
                    <a:pt x="425" y="386"/>
                  </a:cubicBezTo>
                  <a:close/>
                  <a:moveTo>
                    <a:pt x="426" y="395"/>
                  </a:moveTo>
                  <a:cubicBezTo>
                    <a:pt x="426" y="394"/>
                    <a:pt x="425" y="395"/>
                    <a:pt x="426" y="395"/>
                  </a:cubicBezTo>
                  <a:cubicBezTo>
                    <a:pt x="427" y="395"/>
                    <a:pt x="427" y="395"/>
                    <a:pt x="426" y="395"/>
                  </a:cubicBezTo>
                  <a:close/>
                  <a:moveTo>
                    <a:pt x="429" y="386"/>
                  </a:moveTo>
                  <a:cubicBezTo>
                    <a:pt x="428" y="386"/>
                    <a:pt x="427" y="386"/>
                    <a:pt x="427" y="386"/>
                  </a:cubicBezTo>
                  <a:cubicBezTo>
                    <a:pt x="426" y="386"/>
                    <a:pt x="426" y="386"/>
                    <a:pt x="426" y="386"/>
                  </a:cubicBezTo>
                  <a:cubicBezTo>
                    <a:pt x="426" y="386"/>
                    <a:pt x="426" y="386"/>
                    <a:pt x="426" y="387"/>
                  </a:cubicBezTo>
                  <a:cubicBezTo>
                    <a:pt x="427" y="387"/>
                    <a:pt x="428" y="387"/>
                    <a:pt x="428" y="387"/>
                  </a:cubicBezTo>
                  <a:cubicBezTo>
                    <a:pt x="429" y="387"/>
                    <a:pt x="429" y="387"/>
                    <a:pt x="429" y="386"/>
                  </a:cubicBezTo>
                  <a:cubicBezTo>
                    <a:pt x="430" y="386"/>
                    <a:pt x="429" y="386"/>
                    <a:pt x="429" y="386"/>
                  </a:cubicBezTo>
                  <a:close/>
                  <a:moveTo>
                    <a:pt x="434" y="397"/>
                  </a:moveTo>
                  <a:cubicBezTo>
                    <a:pt x="433" y="398"/>
                    <a:pt x="434" y="398"/>
                    <a:pt x="434" y="399"/>
                  </a:cubicBezTo>
                  <a:cubicBezTo>
                    <a:pt x="434" y="399"/>
                    <a:pt x="434" y="399"/>
                    <a:pt x="434" y="399"/>
                  </a:cubicBezTo>
                  <a:cubicBezTo>
                    <a:pt x="434" y="400"/>
                    <a:pt x="435" y="399"/>
                    <a:pt x="435" y="399"/>
                  </a:cubicBezTo>
                  <a:cubicBezTo>
                    <a:pt x="435" y="399"/>
                    <a:pt x="434" y="398"/>
                    <a:pt x="434" y="398"/>
                  </a:cubicBezTo>
                  <a:cubicBezTo>
                    <a:pt x="434" y="398"/>
                    <a:pt x="434" y="397"/>
                    <a:pt x="434" y="397"/>
                  </a:cubicBezTo>
                  <a:close/>
                  <a:moveTo>
                    <a:pt x="811" y="388"/>
                  </a:moveTo>
                  <a:cubicBezTo>
                    <a:pt x="811" y="388"/>
                    <a:pt x="811" y="388"/>
                    <a:pt x="811" y="388"/>
                  </a:cubicBezTo>
                  <a:cubicBezTo>
                    <a:pt x="811" y="388"/>
                    <a:pt x="811" y="388"/>
                    <a:pt x="811" y="388"/>
                  </a:cubicBezTo>
                  <a:cubicBezTo>
                    <a:pt x="811" y="388"/>
                    <a:pt x="810" y="388"/>
                    <a:pt x="811" y="388"/>
                  </a:cubicBezTo>
                  <a:close/>
                  <a:moveTo>
                    <a:pt x="833" y="375"/>
                  </a:moveTo>
                  <a:cubicBezTo>
                    <a:pt x="833" y="374"/>
                    <a:pt x="834" y="374"/>
                    <a:pt x="835" y="374"/>
                  </a:cubicBezTo>
                  <a:cubicBezTo>
                    <a:pt x="835" y="374"/>
                    <a:pt x="835" y="374"/>
                    <a:pt x="835" y="374"/>
                  </a:cubicBezTo>
                  <a:cubicBezTo>
                    <a:pt x="834" y="374"/>
                    <a:pt x="833" y="374"/>
                    <a:pt x="833" y="375"/>
                  </a:cubicBezTo>
                  <a:close/>
                  <a:moveTo>
                    <a:pt x="831" y="376"/>
                  </a:moveTo>
                  <a:cubicBezTo>
                    <a:pt x="831" y="376"/>
                    <a:pt x="832" y="375"/>
                    <a:pt x="832" y="375"/>
                  </a:cubicBezTo>
                  <a:cubicBezTo>
                    <a:pt x="832" y="375"/>
                    <a:pt x="831" y="375"/>
                    <a:pt x="831" y="376"/>
                  </a:cubicBezTo>
                  <a:close/>
                  <a:moveTo>
                    <a:pt x="839" y="370"/>
                  </a:moveTo>
                  <a:cubicBezTo>
                    <a:pt x="838" y="371"/>
                    <a:pt x="838" y="372"/>
                    <a:pt x="838" y="373"/>
                  </a:cubicBezTo>
                  <a:cubicBezTo>
                    <a:pt x="837" y="373"/>
                    <a:pt x="836" y="373"/>
                    <a:pt x="835" y="374"/>
                  </a:cubicBezTo>
                  <a:cubicBezTo>
                    <a:pt x="836" y="374"/>
                    <a:pt x="837" y="373"/>
                    <a:pt x="837" y="373"/>
                  </a:cubicBezTo>
                  <a:cubicBezTo>
                    <a:pt x="838" y="373"/>
                    <a:pt x="840" y="367"/>
                    <a:pt x="839" y="367"/>
                  </a:cubicBezTo>
                  <a:cubicBezTo>
                    <a:pt x="840" y="367"/>
                    <a:pt x="839" y="370"/>
                    <a:pt x="839" y="370"/>
                  </a:cubicBezTo>
                  <a:close/>
                  <a:moveTo>
                    <a:pt x="816" y="382"/>
                  </a:moveTo>
                  <a:cubicBezTo>
                    <a:pt x="816" y="382"/>
                    <a:pt x="818" y="381"/>
                    <a:pt x="818" y="381"/>
                  </a:cubicBezTo>
                  <a:cubicBezTo>
                    <a:pt x="818" y="381"/>
                    <a:pt x="818" y="381"/>
                    <a:pt x="818" y="381"/>
                  </a:cubicBezTo>
                  <a:cubicBezTo>
                    <a:pt x="817" y="381"/>
                    <a:pt x="816" y="382"/>
                    <a:pt x="816" y="382"/>
                  </a:cubicBezTo>
                  <a:close/>
                  <a:moveTo>
                    <a:pt x="826" y="380"/>
                  </a:moveTo>
                  <a:cubicBezTo>
                    <a:pt x="826" y="380"/>
                    <a:pt x="828" y="378"/>
                    <a:pt x="828" y="378"/>
                  </a:cubicBezTo>
                  <a:cubicBezTo>
                    <a:pt x="829" y="378"/>
                    <a:pt x="830" y="377"/>
                    <a:pt x="830" y="376"/>
                  </a:cubicBezTo>
                  <a:cubicBezTo>
                    <a:pt x="829" y="377"/>
                    <a:pt x="827" y="379"/>
                    <a:pt x="826" y="380"/>
                  </a:cubicBezTo>
                  <a:close/>
                  <a:moveTo>
                    <a:pt x="821" y="379"/>
                  </a:moveTo>
                  <a:cubicBezTo>
                    <a:pt x="823" y="379"/>
                    <a:pt x="824" y="379"/>
                    <a:pt x="825" y="379"/>
                  </a:cubicBezTo>
                  <a:cubicBezTo>
                    <a:pt x="825" y="379"/>
                    <a:pt x="825" y="379"/>
                    <a:pt x="824" y="379"/>
                  </a:cubicBezTo>
                  <a:cubicBezTo>
                    <a:pt x="824" y="379"/>
                    <a:pt x="822" y="379"/>
                    <a:pt x="821" y="379"/>
                  </a:cubicBezTo>
                  <a:close/>
                  <a:moveTo>
                    <a:pt x="754" y="489"/>
                  </a:moveTo>
                  <a:cubicBezTo>
                    <a:pt x="754" y="489"/>
                    <a:pt x="755" y="489"/>
                    <a:pt x="755" y="489"/>
                  </a:cubicBezTo>
                  <a:cubicBezTo>
                    <a:pt x="755" y="489"/>
                    <a:pt x="755" y="489"/>
                    <a:pt x="755" y="489"/>
                  </a:cubicBezTo>
                  <a:cubicBezTo>
                    <a:pt x="755" y="489"/>
                    <a:pt x="754" y="489"/>
                    <a:pt x="754" y="489"/>
                  </a:cubicBezTo>
                  <a:close/>
                  <a:moveTo>
                    <a:pt x="755" y="489"/>
                  </a:moveTo>
                  <a:cubicBezTo>
                    <a:pt x="755" y="489"/>
                    <a:pt x="755" y="489"/>
                    <a:pt x="755" y="489"/>
                  </a:cubicBezTo>
                  <a:cubicBezTo>
                    <a:pt x="755" y="489"/>
                    <a:pt x="755" y="489"/>
                    <a:pt x="755" y="489"/>
                  </a:cubicBezTo>
                  <a:close/>
                  <a:moveTo>
                    <a:pt x="759" y="489"/>
                  </a:moveTo>
                  <a:cubicBezTo>
                    <a:pt x="759" y="489"/>
                    <a:pt x="759" y="489"/>
                    <a:pt x="759" y="489"/>
                  </a:cubicBezTo>
                  <a:cubicBezTo>
                    <a:pt x="759" y="489"/>
                    <a:pt x="759" y="489"/>
                    <a:pt x="759" y="489"/>
                  </a:cubicBezTo>
                  <a:cubicBezTo>
                    <a:pt x="759" y="489"/>
                    <a:pt x="758" y="489"/>
                    <a:pt x="758" y="489"/>
                  </a:cubicBezTo>
                  <a:cubicBezTo>
                    <a:pt x="758" y="489"/>
                    <a:pt x="758" y="489"/>
                    <a:pt x="759" y="489"/>
                  </a:cubicBezTo>
                  <a:close/>
                  <a:moveTo>
                    <a:pt x="767" y="483"/>
                  </a:moveTo>
                  <a:cubicBezTo>
                    <a:pt x="767" y="483"/>
                    <a:pt x="766" y="484"/>
                    <a:pt x="765" y="484"/>
                  </a:cubicBezTo>
                  <a:cubicBezTo>
                    <a:pt x="766" y="484"/>
                    <a:pt x="764" y="486"/>
                    <a:pt x="764" y="486"/>
                  </a:cubicBezTo>
                  <a:cubicBezTo>
                    <a:pt x="764" y="486"/>
                    <a:pt x="765" y="485"/>
                    <a:pt x="766" y="484"/>
                  </a:cubicBezTo>
                  <a:cubicBezTo>
                    <a:pt x="766" y="484"/>
                    <a:pt x="767" y="483"/>
                    <a:pt x="767" y="482"/>
                  </a:cubicBezTo>
                  <a:cubicBezTo>
                    <a:pt x="767" y="482"/>
                    <a:pt x="768" y="482"/>
                    <a:pt x="768" y="482"/>
                  </a:cubicBezTo>
                  <a:cubicBezTo>
                    <a:pt x="768" y="482"/>
                    <a:pt x="766" y="482"/>
                    <a:pt x="767" y="483"/>
                  </a:cubicBezTo>
                  <a:close/>
                  <a:moveTo>
                    <a:pt x="762" y="487"/>
                  </a:moveTo>
                  <a:cubicBezTo>
                    <a:pt x="762" y="487"/>
                    <a:pt x="762" y="487"/>
                    <a:pt x="763" y="487"/>
                  </a:cubicBezTo>
                  <a:cubicBezTo>
                    <a:pt x="763" y="487"/>
                    <a:pt x="762" y="487"/>
                    <a:pt x="762" y="487"/>
                  </a:cubicBezTo>
                  <a:close/>
                  <a:moveTo>
                    <a:pt x="752" y="469"/>
                  </a:moveTo>
                  <a:cubicBezTo>
                    <a:pt x="752" y="469"/>
                    <a:pt x="752" y="469"/>
                    <a:pt x="752" y="469"/>
                  </a:cubicBezTo>
                  <a:cubicBezTo>
                    <a:pt x="751" y="469"/>
                    <a:pt x="753" y="471"/>
                    <a:pt x="753" y="470"/>
                  </a:cubicBezTo>
                  <a:cubicBezTo>
                    <a:pt x="753" y="470"/>
                    <a:pt x="752" y="469"/>
                    <a:pt x="752" y="469"/>
                  </a:cubicBezTo>
                  <a:close/>
                  <a:moveTo>
                    <a:pt x="752" y="490"/>
                  </a:moveTo>
                  <a:cubicBezTo>
                    <a:pt x="752" y="490"/>
                    <a:pt x="753" y="490"/>
                    <a:pt x="753" y="490"/>
                  </a:cubicBezTo>
                  <a:cubicBezTo>
                    <a:pt x="753" y="490"/>
                    <a:pt x="753" y="490"/>
                    <a:pt x="753" y="490"/>
                  </a:cubicBezTo>
                  <a:cubicBezTo>
                    <a:pt x="752" y="490"/>
                    <a:pt x="752" y="490"/>
                    <a:pt x="752" y="490"/>
                  </a:cubicBezTo>
                  <a:close/>
                  <a:moveTo>
                    <a:pt x="748" y="490"/>
                  </a:moveTo>
                  <a:cubicBezTo>
                    <a:pt x="749" y="490"/>
                    <a:pt x="749" y="490"/>
                    <a:pt x="748" y="490"/>
                  </a:cubicBezTo>
                  <a:cubicBezTo>
                    <a:pt x="749" y="490"/>
                    <a:pt x="749" y="490"/>
                    <a:pt x="749" y="490"/>
                  </a:cubicBezTo>
                  <a:cubicBezTo>
                    <a:pt x="749" y="490"/>
                    <a:pt x="748" y="490"/>
                    <a:pt x="748" y="490"/>
                  </a:cubicBezTo>
                  <a:close/>
                  <a:moveTo>
                    <a:pt x="761" y="488"/>
                  </a:moveTo>
                  <a:cubicBezTo>
                    <a:pt x="761" y="488"/>
                    <a:pt x="761" y="488"/>
                    <a:pt x="762" y="488"/>
                  </a:cubicBezTo>
                  <a:cubicBezTo>
                    <a:pt x="762" y="487"/>
                    <a:pt x="762" y="487"/>
                    <a:pt x="761" y="487"/>
                  </a:cubicBezTo>
                  <a:cubicBezTo>
                    <a:pt x="761" y="487"/>
                    <a:pt x="761" y="488"/>
                    <a:pt x="761" y="488"/>
                  </a:cubicBezTo>
                  <a:close/>
                  <a:moveTo>
                    <a:pt x="760" y="488"/>
                  </a:moveTo>
                  <a:cubicBezTo>
                    <a:pt x="760" y="488"/>
                    <a:pt x="760" y="488"/>
                    <a:pt x="760" y="488"/>
                  </a:cubicBezTo>
                  <a:cubicBezTo>
                    <a:pt x="760" y="488"/>
                    <a:pt x="759" y="488"/>
                    <a:pt x="759" y="489"/>
                  </a:cubicBezTo>
                  <a:cubicBezTo>
                    <a:pt x="759" y="488"/>
                    <a:pt x="760" y="488"/>
                    <a:pt x="760" y="488"/>
                  </a:cubicBezTo>
                  <a:close/>
                  <a:moveTo>
                    <a:pt x="755" y="488"/>
                  </a:moveTo>
                  <a:cubicBezTo>
                    <a:pt x="756" y="489"/>
                    <a:pt x="756" y="489"/>
                    <a:pt x="756" y="490"/>
                  </a:cubicBezTo>
                  <a:cubicBezTo>
                    <a:pt x="756" y="489"/>
                    <a:pt x="756" y="489"/>
                    <a:pt x="756" y="488"/>
                  </a:cubicBezTo>
                  <a:cubicBezTo>
                    <a:pt x="755" y="488"/>
                    <a:pt x="755" y="488"/>
                    <a:pt x="755" y="488"/>
                  </a:cubicBezTo>
                  <a:close/>
                  <a:moveTo>
                    <a:pt x="752" y="490"/>
                  </a:moveTo>
                  <a:cubicBezTo>
                    <a:pt x="751" y="490"/>
                    <a:pt x="751" y="490"/>
                    <a:pt x="751" y="490"/>
                  </a:cubicBezTo>
                  <a:cubicBezTo>
                    <a:pt x="751" y="491"/>
                    <a:pt x="752" y="490"/>
                    <a:pt x="752" y="490"/>
                  </a:cubicBezTo>
                  <a:cubicBezTo>
                    <a:pt x="752" y="490"/>
                    <a:pt x="752" y="490"/>
                    <a:pt x="752" y="490"/>
                  </a:cubicBezTo>
                  <a:close/>
                  <a:moveTo>
                    <a:pt x="768" y="481"/>
                  </a:moveTo>
                  <a:cubicBezTo>
                    <a:pt x="768" y="481"/>
                    <a:pt x="768" y="481"/>
                    <a:pt x="769" y="480"/>
                  </a:cubicBezTo>
                  <a:cubicBezTo>
                    <a:pt x="769" y="480"/>
                    <a:pt x="768" y="481"/>
                    <a:pt x="768" y="481"/>
                  </a:cubicBezTo>
                  <a:close/>
                  <a:moveTo>
                    <a:pt x="754" y="489"/>
                  </a:moveTo>
                  <a:cubicBezTo>
                    <a:pt x="754" y="489"/>
                    <a:pt x="754" y="489"/>
                    <a:pt x="754" y="489"/>
                  </a:cubicBezTo>
                  <a:cubicBezTo>
                    <a:pt x="754" y="490"/>
                    <a:pt x="754" y="489"/>
                    <a:pt x="754" y="489"/>
                  </a:cubicBezTo>
                  <a:cubicBezTo>
                    <a:pt x="754" y="490"/>
                    <a:pt x="754" y="490"/>
                    <a:pt x="754" y="490"/>
                  </a:cubicBezTo>
                  <a:cubicBezTo>
                    <a:pt x="753" y="490"/>
                    <a:pt x="753" y="490"/>
                    <a:pt x="753" y="490"/>
                  </a:cubicBezTo>
                  <a:cubicBezTo>
                    <a:pt x="754" y="490"/>
                    <a:pt x="754" y="490"/>
                    <a:pt x="754" y="490"/>
                  </a:cubicBezTo>
                  <a:cubicBezTo>
                    <a:pt x="755" y="489"/>
                    <a:pt x="754" y="489"/>
                    <a:pt x="754" y="489"/>
                  </a:cubicBezTo>
                  <a:close/>
                  <a:moveTo>
                    <a:pt x="951" y="244"/>
                  </a:moveTo>
                  <a:cubicBezTo>
                    <a:pt x="951" y="245"/>
                    <a:pt x="951" y="245"/>
                    <a:pt x="951" y="246"/>
                  </a:cubicBezTo>
                  <a:cubicBezTo>
                    <a:pt x="950" y="247"/>
                    <a:pt x="950" y="247"/>
                    <a:pt x="950" y="248"/>
                  </a:cubicBezTo>
                  <a:cubicBezTo>
                    <a:pt x="949" y="250"/>
                    <a:pt x="948" y="252"/>
                    <a:pt x="948" y="254"/>
                  </a:cubicBezTo>
                  <a:cubicBezTo>
                    <a:pt x="947" y="254"/>
                    <a:pt x="947" y="256"/>
                    <a:pt x="947" y="256"/>
                  </a:cubicBezTo>
                  <a:cubicBezTo>
                    <a:pt x="947" y="256"/>
                    <a:pt x="946" y="258"/>
                    <a:pt x="946" y="258"/>
                  </a:cubicBezTo>
                  <a:cubicBezTo>
                    <a:pt x="946" y="258"/>
                    <a:pt x="945" y="259"/>
                    <a:pt x="946" y="259"/>
                  </a:cubicBezTo>
                  <a:cubicBezTo>
                    <a:pt x="946" y="259"/>
                    <a:pt x="946" y="259"/>
                    <a:pt x="946" y="260"/>
                  </a:cubicBezTo>
                  <a:cubicBezTo>
                    <a:pt x="947" y="260"/>
                    <a:pt x="947" y="260"/>
                    <a:pt x="948" y="260"/>
                  </a:cubicBezTo>
                  <a:cubicBezTo>
                    <a:pt x="948" y="260"/>
                    <a:pt x="948" y="261"/>
                    <a:pt x="948" y="261"/>
                  </a:cubicBezTo>
                  <a:cubicBezTo>
                    <a:pt x="947" y="261"/>
                    <a:pt x="947" y="262"/>
                    <a:pt x="947" y="262"/>
                  </a:cubicBezTo>
                  <a:cubicBezTo>
                    <a:pt x="947" y="263"/>
                    <a:pt x="947" y="263"/>
                    <a:pt x="947" y="264"/>
                  </a:cubicBezTo>
                  <a:cubicBezTo>
                    <a:pt x="947" y="266"/>
                    <a:pt x="948" y="264"/>
                    <a:pt x="949" y="265"/>
                  </a:cubicBezTo>
                  <a:cubicBezTo>
                    <a:pt x="949" y="265"/>
                    <a:pt x="949" y="268"/>
                    <a:pt x="949" y="267"/>
                  </a:cubicBezTo>
                  <a:cubicBezTo>
                    <a:pt x="948" y="267"/>
                    <a:pt x="948" y="267"/>
                    <a:pt x="948" y="268"/>
                  </a:cubicBezTo>
                  <a:cubicBezTo>
                    <a:pt x="948" y="268"/>
                    <a:pt x="948" y="267"/>
                    <a:pt x="948" y="267"/>
                  </a:cubicBezTo>
                  <a:cubicBezTo>
                    <a:pt x="947" y="267"/>
                    <a:pt x="948" y="268"/>
                    <a:pt x="948" y="268"/>
                  </a:cubicBezTo>
                  <a:cubicBezTo>
                    <a:pt x="948" y="268"/>
                    <a:pt x="948" y="268"/>
                    <a:pt x="948" y="268"/>
                  </a:cubicBezTo>
                  <a:cubicBezTo>
                    <a:pt x="949" y="267"/>
                    <a:pt x="948" y="268"/>
                    <a:pt x="948" y="268"/>
                  </a:cubicBezTo>
                  <a:cubicBezTo>
                    <a:pt x="949" y="268"/>
                    <a:pt x="949" y="267"/>
                    <a:pt x="949" y="268"/>
                  </a:cubicBezTo>
                  <a:cubicBezTo>
                    <a:pt x="950" y="268"/>
                    <a:pt x="948" y="269"/>
                    <a:pt x="948" y="269"/>
                  </a:cubicBezTo>
                  <a:cubicBezTo>
                    <a:pt x="948" y="269"/>
                    <a:pt x="948" y="269"/>
                    <a:pt x="947" y="270"/>
                  </a:cubicBezTo>
                  <a:cubicBezTo>
                    <a:pt x="947" y="270"/>
                    <a:pt x="946" y="270"/>
                    <a:pt x="946" y="270"/>
                  </a:cubicBezTo>
                  <a:cubicBezTo>
                    <a:pt x="946" y="270"/>
                    <a:pt x="946" y="270"/>
                    <a:pt x="946" y="270"/>
                  </a:cubicBezTo>
                  <a:cubicBezTo>
                    <a:pt x="946" y="271"/>
                    <a:pt x="946" y="270"/>
                    <a:pt x="946" y="270"/>
                  </a:cubicBezTo>
                  <a:cubicBezTo>
                    <a:pt x="946" y="269"/>
                    <a:pt x="945" y="270"/>
                    <a:pt x="945" y="270"/>
                  </a:cubicBezTo>
                  <a:cubicBezTo>
                    <a:pt x="945" y="270"/>
                    <a:pt x="945" y="270"/>
                    <a:pt x="944" y="271"/>
                  </a:cubicBezTo>
                  <a:cubicBezTo>
                    <a:pt x="945" y="270"/>
                    <a:pt x="945" y="270"/>
                    <a:pt x="944" y="270"/>
                  </a:cubicBezTo>
                  <a:cubicBezTo>
                    <a:pt x="944" y="270"/>
                    <a:pt x="944" y="271"/>
                    <a:pt x="944" y="271"/>
                  </a:cubicBezTo>
                  <a:cubicBezTo>
                    <a:pt x="944" y="271"/>
                    <a:pt x="944" y="270"/>
                    <a:pt x="944" y="270"/>
                  </a:cubicBezTo>
                  <a:cubicBezTo>
                    <a:pt x="944" y="270"/>
                    <a:pt x="943" y="270"/>
                    <a:pt x="943" y="270"/>
                  </a:cubicBezTo>
                  <a:cubicBezTo>
                    <a:pt x="943" y="271"/>
                    <a:pt x="943" y="270"/>
                    <a:pt x="943" y="271"/>
                  </a:cubicBezTo>
                  <a:cubicBezTo>
                    <a:pt x="943" y="271"/>
                    <a:pt x="942" y="272"/>
                    <a:pt x="942" y="271"/>
                  </a:cubicBezTo>
                  <a:cubicBezTo>
                    <a:pt x="942" y="271"/>
                    <a:pt x="942" y="272"/>
                    <a:pt x="942" y="272"/>
                  </a:cubicBezTo>
                  <a:cubicBezTo>
                    <a:pt x="941" y="272"/>
                    <a:pt x="942" y="271"/>
                    <a:pt x="942" y="271"/>
                  </a:cubicBezTo>
                  <a:cubicBezTo>
                    <a:pt x="942" y="271"/>
                    <a:pt x="941" y="271"/>
                    <a:pt x="941" y="271"/>
                  </a:cubicBezTo>
                  <a:cubicBezTo>
                    <a:pt x="941" y="271"/>
                    <a:pt x="941" y="271"/>
                    <a:pt x="941" y="271"/>
                  </a:cubicBezTo>
                  <a:cubicBezTo>
                    <a:pt x="941" y="271"/>
                    <a:pt x="941" y="271"/>
                    <a:pt x="940" y="272"/>
                  </a:cubicBezTo>
                  <a:cubicBezTo>
                    <a:pt x="940" y="272"/>
                    <a:pt x="939" y="273"/>
                    <a:pt x="939" y="273"/>
                  </a:cubicBezTo>
                  <a:cubicBezTo>
                    <a:pt x="939" y="273"/>
                    <a:pt x="940" y="272"/>
                    <a:pt x="940" y="272"/>
                  </a:cubicBezTo>
                  <a:cubicBezTo>
                    <a:pt x="940" y="272"/>
                    <a:pt x="939" y="273"/>
                    <a:pt x="939" y="273"/>
                  </a:cubicBezTo>
                  <a:cubicBezTo>
                    <a:pt x="939" y="273"/>
                    <a:pt x="939" y="272"/>
                    <a:pt x="939" y="272"/>
                  </a:cubicBezTo>
                  <a:cubicBezTo>
                    <a:pt x="939" y="272"/>
                    <a:pt x="939" y="272"/>
                    <a:pt x="939" y="273"/>
                  </a:cubicBezTo>
                  <a:cubicBezTo>
                    <a:pt x="939" y="273"/>
                    <a:pt x="938" y="274"/>
                    <a:pt x="938" y="273"/>
                  </a:cubicBezTo>
                  <a:cubicBezTo>
                    <a:pt x="937" y="273"/>
                    <a:pt x="938" y="272"/>
                    <a:pt x="938" y="272"/>
                  </a:cubicBezTo>
                  <a:cubicBezTo>
                    <a:pt x="938" y="272"/>
                    <a:pt x="937" y="272"/>
                    <a:pt x="937" y="272"/>
                  </a:cubicBezTo>
                  <a:cubicBezTo>
                    <a:pt x="937" y="272"/>
                    <a:pt x="937" y="272"/>
                    <a:pt x="937" y="271"/>
                  </a:cubicBezTo>
                  <a:cubicBezTo>
                    <a:pt x="937" y="272"/>
                    <a:pt x="937" y="272"/>
                    <a:pt x="937" y="272"/>
                  </a:cubicBezTo>
                  <a:cubicBezTo>
                    <a:pt x="937" y="272"/>
                    <a:pt x="936" y="271"/>
                    <a:pt x="937" y="272"/>
                  </a:cubicBezTo>
                  <a:cubicBezTo>
                    <a:pt x="937" y="272"/>
                    <a:pt x="936" y="272"/>
                    <a:pt x="936" y="272"/>
                  </a:cubicBezTo>
                  <a:cubicBezTo>
                    <a:pt x="936" y="272"/>
                    <a:pt x="935" y="273"/>
                    <a:pt x="935" y="273"/>
                  </a:cubicBezTo>
                  <a:cubicBezTo>
                    <a:pt x="935" y="273"/>
                    <a:pt x="936" y="272"/>
                    <a:pt x="935" y="272"/>
                  </a:cubicBezTo>
                  <a:cubicBezTo>
                    <a:pt x="935" y="272"/>
                    <a:pt x="935" y="273"/>
                    <a:pt x="934" y="273"/>
                  </a:cubicBezTo>
                  <a:cubicBezTo>
                    <a:pt x="934" y="273"/>
                    <a:pt x="934" y="273"/>
                    <a:pt x="934" y="273"/>
                  </a:cubicBezTo>
                  <a:cubicBezTo>
                    <a:pt x="934" y="273"/>
                    <a:pt x="934" y="273"/>
                    <a:pt x="934" y="273"/>
                  </a:cubicBezTo>
                  <a:cubicBezTo>
                    <a:pt x="934" y="273"/>
                    <a:pt x="934" y="273"/>
                    <a:pt x="933" y="274"/>
                  </a:cubicBezTo>
                  <a:cubicBezTo>
                    <a:pt x="933" y="274"/>
                    <a:pt x="934" y="274"/>
                    <a:pt x="934" y="274"/>
                  </a:cubicBezTo>
                  <a:cubicBezTo>
                    <a:pt x="934" y="274"/>
                    <a:pt x="933" y="275"/>
                    <a:pt x="933" y="275"/>
                  </a:cubicBezTo>
                  <a:cubicBezTo>
                    <a:pt x="933" y="275"/>
                    <a:pt x="933" y="274"/>
                    <a:pt x="933" y="274"/>
                  </a:cubicBezTo>
                  <a:cubicBezTo>
                    <a:pt x="932" y="274"/>
                    <a:pt x="932" y="274"/>
                    <a:pt x="932" y="274"/>
                  </a:cubicBezTo>
                  <a:cubicBezTo>
                    <a:pt x="932" y="273"/>
                    <a:pt x="932" y="274"/>
                    <a:pt x="931" y="274"/>
                  </a:cubicBezTo>
                  <a:cubicBezTo>
                    <a:pt x="931" y="273"/>
                    <a:pt x="933" y="273"/>
                    <a:pt x="932" y="272"/>
                  </a:cubicBezTo>
                  <a:cubicBezTo>
                    <a:pt x="932" y="272"/>
                    <a:pt x="932" y="273"/>
                    <a:pt x="931" y="273"/>
                  </a:cubicBezTo>
                  <a:cubicBezTo>
                    <a:pt x="932" y="272"/>
                    <a:pt x="933" y="272"/>
                    <a:pt x="933" y="271"/>
                  </a:cubicBezTo>
                  <a:cubicBezTo>
                    <a:pt x="933" y="271"/>
                    <a:pt x="931" y="272"/>
                    <a:pt x="931" y="272"/>
                  </a:cubicBezTo>
                  <a:cubicBezTo>
                    <a:pt x="931" y="272"/>
                    <a:pt x="931" y="272"/>
                    <a:pt x="930" y="272"/>
                  </a:cubicBezTo>
                  <a:cubicBezTo>
                    <a:pt x="930" y="273"/>
                    <a:pt x="930" y="273"/>
                    <a:pt x="930" y="273"/>
                  </a:cubicBezTo>
                  <a:cubicBezTo>
                    <a:pt x="930" y="274"/>
                    <a:pt x="929" y="275"/>
                    <a:pt x="929" y="275"/>
                  </a:cubicBezTo>
                  <a:cubicBezTo>
                    <a:pt x="928" y="275"/>
                    <a:pt x="927" y="276"/>
                    <a:pt x="928" y="276"/>
                  </a:cubicBezTo>
                  <a:cubicBezTo>
                    <a:pt x="928" y="277"/>
                    <a:pt x="927" y="277"/>
                    <a:pt x="927" y="277"/>
                  </a:cubicBezTo>
                  <a:cubicBezTo>
                    <a:pt x="927" y="277"/>
                    <a:pt x="926" y="278"/>
                    <a:pt x="926" y="278"/>
                  </a:cubicBezTo>
                  <a:cubicBezTo>
                    <a:pt x="925" y="278"/>
                    <a:pt x="926" y="277"/>
                    <a:pt x="926" y="277"/>
                  </a:cubicBezTo>
                  <a:cubicBezTo>
                    <a:pt x="926" y="277"/>
                    <a:pt x="925" y="278"/>
                    <a:pt x="925" y="278"/>
                  </a:cubicBezTo>
                  <a:cubicBezTo>
                    <a:pt x="926" y="277"/>
                    <a:pt x="925" y="277"/>
                    <a:pt x="925" y="277"/>
                  </a:cubicBezTo>
                  <a:cubicBezTo>
                    <a:pt x="925" y="277"/>
                    <a:pt x="925" y="277"/>
                    <a:pt x="925" y="277"/>
                  </a:cubicBezTo>
                  <a:cubicBezTo>
                    <a:pt x="925" y="276"/>
                    <a:pt x="923" y="279"/>
                    <a:pt x="923" y="279"/>
                  </a:cubicBezTo>
                  <a:cubicBezTo>
                    <a:pt x="923" y="279"/>
                    <a:pt x="923" y="279"/>
                    <a:pt x="923" y="278"/>
                  </a:cubicBezTo>
                  <a:cubicBezTo>
                    <a:pt x="923" y="279"/>
                    <a:pt x="923" y="279"/>
                    <a:pt x="923" y="279"/>
                  </a:cubicBezTo>
                  <a:cubicBezTo>
                    <a:pt x="923" y="278"/>
                    <a:pt x="923" y="278"/>
                    <a:pt x="924" y="277"/>
                  </a:cubicBezTo>
                  <a:cubicBezTo>
                    <a:pt x="923" y="277"/>
                    <a:pt x="923" y="278"/>
                    <a:pt x="923" y="278"/>
                  </a:cubicBezTo>
                  <a:cubicBezTo>
                    <a:pt x="923" y="279"/>
                    <a:pt x="923" y="279"/>
                    <a:pt x="922" y="279"/>
                  </a:cubicBezTo>
                  <a:cubicBezTo>
                    <a:pt x="923" y="278"/>
                    <a:pt x="922" y="279"/>
                    <a:pt x="922" y="279"/>
                  </a:cubicBezTo>
                  <a:cubicBezTo>
                    <a:pt x="922" y="278"/>
                    <a:pt x="922" y="278"/>
                    <a:pt x="922" y="278"/>
                  </a:cubicBezTo>
                  <a:cubicBezTo>
                    <a:pt x="922" y="278"/>
                    <a:pt x="923" y="277"/>
                    <a:pt x="923" y="277"/>
                  </a:cubicBezTo>
                  <a:cubicBezTo>
                    <a:pt x="922" y="277"/>
                    <a:pt x="922" y="278"/>
                    <a:pt x="921" y="278"/>
                  </a:cubicBezTo>
                  <a:cubicBezTo>
                    <a:pt x="921" y="278"/>
                    <a:pt x="921" y="279"/>
                    <a:pt x="921" y="279"/>
                  </a:cubicBezTo>
                  <a:cubicBezTo>
                    <a:pt x="921" y="279"/>
                    <a:pt x="921" y="279"/>
                    <a:pt x="921" y="279"/>
                  </a:cubicBezTo>
                  <a:cubicBezTo>
                    <a:pt x="921" y="279"/>
                    <a:pt x="921" y="280"/>
                    <a:pt x="921" y="280"/>
                  </a:cubicBezTo>
                  <a:cubicBezTo>
                    <a:pt x="920" y="280"/>
                    <a:pt x="921" y="279"/>
                    <a:pt x="921" y="279"/>
                  </a:cubicBezTo>
                  <a:cubicBezTo>
                    <a:pt x="921" y="278"/>
                    <a:pt x="921" y="277"/>
                    <a:pt x="922" y="277"/>
                  </a:cubicBezTo>
                  <a:cubicBezTo>
                    <a:pt x="922" y="277"/>
                    <a:pt x="920" y="278"/>
                    <a:pt x="920" y="278"/>
                  </a:cubicBezTo>
                  <a:cubicBezTo>
                    <a:pt x="921" y="278"/>
                    <a:pt x="921" y="278"/>
                    <a:pt x="921" y="277"/>
                  </a:cubicBezTo>
                  <a:cubicBezTo>
                    <a:pt x="921" y="278"/>
                    <a:pt x="921" y="280"/>
                    <a:pt x="920" y="280"/>
                  </a:cubicBezTo>
                  <a:cubicBezTo>
                    <a:pt x="920" y="280"/>
                    <a:pt x="920" y="279"/>
                    <a:pt x="920" y="279"/>
                  </a:cubicBezTo>
                  <a:cubicBezTo>
                    <a:pt x="920" y="278"/>
                    <a:pt x="920" y="279"/>
                    <a:pt x="919" y="279"/>
                  </a:cubicBezTo>
                  <a:cubicBezTo>
                    <a:pt x="919" y="279"/>
                    <a:pt x="919" y="280"/>
                    <a:pt x="918" y="280"/>
                  </a:cubicBezTo>
                  <a:cubicBezTo>
                    <a:pt x="919" y="280"/>
                    <a:pt x="919" y="279"/>
                    <a:pt x="919" y="279"/>
                  </a:cubicBezTo>
                  <a:cubicBezTo>
                    <a:pt x="919" y="279"/>
                    <a:pt x="919" y="280"/>
                    <a:pt x="918" y="280"/>
                  </a:cubicBezTo>
                  <a:cubicBezTo>
                    <a:pt x="918" y="280"/>
                    <a:pt x="919" y="279"/>
                    <a:pt x="919" y="279"/>
                  </a:cubicBezTo>
                  <a:cubicBezTo>
                    <a:pt x="919" y="279"/>
                    <a:pt x="919" y="279"/>
                    <a:pt x="919" y="279"/>
                  </a:cubicBezTo>
                  <a:cubicBezTo>
                    <a:pt x="919" y="279"/>
                    <a:pt x="919" y="279"/>
                    <a:pt x="919" y="279"/>
                  </a:cubicBezTo>
                  <a:cubicBezTo>
                    <a:pt x="918" y="279"/>
                    <a:pt x="917" y="279"/>
                    <a:pt x="917" y="280"/>
                  </a:cubicBezTo>
                  <a:cubicBezTo>
                    <a:pt x="916" y="280"/>
                    <a:pt x="916" y="281"/>
                    <a:pt x="915" y="281"/>
                  </a:cubicBezTo>
                  <a:cubicBezTo>
                    <a:pt x="916" y="281"/>
                    <a:pt x="916" y="281"/>
                    <a:pt x="916" y="281"/>
                  </a:cubicBezTo>
                  <a:cubicBezTo>
                    <a:pt x="916" y="282"/>
                    <a:pt x="915" y="282"/>
                    <a:pt x="915" y="282"/>
                  </a:cubicBezTo>
                  <a:cubicBezTo>
                    <a:pt x="914" y="282"/>
                    <a:pt x="914" y="283"/>
                    <a:pt x="914" y="283"/>
                  </a:cubicBezTo>
                  <a:cubicBezTo>
                    <a:pt x="914" y="284"/>
                    <a:pt x="913" y="284"/>
                    <a:pt x="912" y="284"/>
                  </a:cubicBezTo>
                  <a:cubicBezTo>
                    <a:pt x="912" y="285"/>
                    <a:pt x="911" y="285"/>
                    <a:pt x="911" y="286"/>
                  </a:cubicBezTo>
                  <a:cubicBezTo>
                    <a:pt x="911" y="286"/>
                    <a:pt x="910" y="287"/>
                    <a:pt x="910" y="287"/>
                  </a:cubicBezTo>
                  <a:cubicBezTo>
                    <a:pt x="909" y="287"/>
                    <a:pt x="909" y="287"/>
                    <a:pt x="909" y="288"/>
                  </a:cubicBezTo>
                  <a:cubicBezTo>
                    <a:pt x="909" y="288"/>
                    <a:pt x="909" y="288"/>
                    <a:pt x="909" y="288"/>
                  </a:cubicBezTo>
                  <a:cubicBezTo>
                    <a:pt x="909" y="288"/>
                    <a:pt x="908" y="288"/>
                    <a:pt x="908" y="289"/>
                  </a:cubicBezTo>
                  <a:cubicBezTo>
                    <a:pt x="908" y="289"/>
                    <a:pt x="908" y="290"/>
                    <a:pt x="907" y="290"/>
                  </a:cubicBezTo>
                  <a:cubicBezTo>
                    <a:pt x="907" y="290"/>
                    <a:pt x="907" y="290"/>
                    <a:pt x="907" y="290"/>
                  </a:cubicBezTo>
                  <a:cubicBezTo>
                    <a:pt x="907" y="290"/>
                    <a:pt x="908" y="291"/>
                    <a:pt x="907" y="291"/>
                  </a:cubicBezTo>
                  <a:cubicBezTo>
                    <a:pt x="907" y="291"/>
                    <a:pt x="907" y="291"/>
                    <a:pt x="907" y="291"/>
                  </a:cubicBezTo>
                  <a:cubicBezTo>
                    <a:pt x="907" y="291"/>
                    <a:pt x="907" y="292"/>
                    <a:pt x="908" y="292"/>
                  </a:cubicBezTo>
                  <a:cubicBezTo>
                    <a:pt x="907" y="292"/>
                    <a:pt x="908" y="292"/>
                    <a:pt x="908" y="292"/>
                  </a:cubicBezTo>
                  <a:cubicBezTo>
                    <a:pt x="908" y="292"/>
                    <a:pt x="908" y="292"/>
                    <a:pt x="909" y="292"/>
                  </a:cubicBezTo>
                  <a:cubicBezTo>
                    <a:pt x="909" y="292"/>
                    <a:pt x="909" y="292"/>
                    <a:pt x="908" y="292"/>
                  </a:cubicBezTo>
                  <a:cubicBezTo>
                    <a:pt x="908" y="292"/>
                    <a:pt x="908" y="293"/>
                    <a:pt x="908" y="293"/>
                  </a:cubicBezTo>
                  <a:cubicBezTo>
                    <a:pt x="907" y="293"/>
                    <a:pt x="906" y="293"/>
                    <a:pt x="906" y="294"/>
                  </a:cubicBezTo>
                  <a:cubicBezTo>
                    <a:pt x="906" y="293"/>
                    <a:pt x="906" y="293"/>
                    <a:pt x="906" y="293"/>
                  </a:cubicBezTo>
                  <a:cubicBezTo>
                    <a:pt x="906" y="294"/>
                    <a:pt x="905" y="294"/>
                    <a:pt x="905" y="294"/>
                  </a:cubicBezTo>
                  <a:cubicBezTo>
                    <a:pt x="905" y="294"/>
                    <a:pt x="905" y="294"/>
                    <a:pt x="905" y="294"/>
                  </a:cubicBezTo>
                  <a:cubicBezTo>
                    <a:pt x="905" y="294"/>
                    <a:pt x="904" y="294"/>
                    <a:pt x="904" y="295"/>
                  </a:cubicBezTo>
                  <a:cubicBezTo>
                    <a:pt x="904" y="295"/>
                    <a:pt x="904" y="295"/>
                    <a:pt x="904" y="295"/>
                  </a:cubicBezTo>
                  <a:cubicBezTo>
                    <a:pt x="904" y="295"/>
                    <a:pt x="903" y="295"/>
                    <a:pt x="903" y="296"/>
                  </a:cubicBezTo>
                  <a:cubicBezTo>
                    <a:pt x="903" y="296"/>
                    <a:pt x="904" y="296"/>
                    <a:pt x="904" y="296"/>
                  </a:cubicBezTo>
                  <a:cubicBezTo>
                    <a:pt x="903" y="296"/>
                    <a:pt x="904" y="296"/>
                    <a:pt x="904" y="296"/>
                  </a:cubicBezTo>
                  <a:cubicBezTo>
                    <a:pt x="904" y="296"/>
                    <a:pt x="904" y="296"/>
                    <a:pt x="904" y="296"/>
                  </a:cubicBezTo>
                  <a:cubicBezTo>
                    <a:pt x="904" y="296"/>
                    <a:pt x="904" y="296"/>
                    <a:pt x="904" y="296"/>
                  </a:cubicBezTo>
                  <a:cubicBezTo>
                    <a:pt x="905" y="296"/>
                    <a:pt x="904" y="296"/>
                    <a:pt x="905" y="296"/>
                  </a:cubicBezTo>
                  <a:cubicBezTo>
                    <a:pt x="905" y="295"/>
                    <a:pt x="906" y="297"/>
                    <a:pt x="906" y="297"/>
                  </a:cubicBezTo>
                  <a:cubicBezTo>
                    <a:pt x="906" y="297"/>
                    <a:pt x="906" y="299"/>
                    <a:pt x="906" y="299"/>
                  </a:cubicBezTo>
                  <a:cubicBezTo>
                    <a:pt x="906" y="299"/>
                    <a:pt x="906" y="299"/>
                    <a:pt x="906" y="298"/>
                  </a:cubicBezTo>
                  <a:cubicBezTo>
                    <a:pt x="906" y="298"/>
                    <a:pt x="905" y="299"/>
                    <a:pt x="905" y="299"/>
                  </a:cubicBezTo>
                  <a:cubicBezTo>
                    <a:pt x="906" y="300"/>
                    <a:pt x="906" y="300"/>
                    <a:pt x="906" y="300"/>
                  </a:cubicBezTo>
                  <a:cubicBezTo>
                    <a:pt x="906" y="301"/>
                    <a:pt x="906" y="301"/>
                    <a:pt x="906" y="302"/>
                  </a:cubicBezTo>
                  <a:cubicBezTo>
                    <a:pt x="907" y="302"/>
                    <a:pt x="907" y="302"/>
                    <a:pt x="908" y="302"/>
                  </a:cubicBezTo>
                  <a:cubicBezTo>
                    <a:pt x="908" y="302"/>
                    <a:pt x="907" y="302"/>
                    <a:pt x="907" y="302"/>
                  </a:cubicBezTo>
                  <a:cubicBezTo>
                    <a:pt x="908" y="302"/>
                    <a:pt x="909" y="302"/>
                    <a:pt x="909" y="302"/>
                  </a:cubicBezTo>
                  <a:cubicBezTo>
                    <a:pt x="910" y="301"/>
                    <a:pt x="910" y="301"/>
                    <a:pt x="911" y="301"/>
                  </a:cubicBezTo>
                  <a:cubicBezTo>
                    <a:pt x="911" y="301"/>
                    <a:pt x="911" y="300"/>
                    <a:pt x="911" y="300"/>
                  </a:cubicBezTo>
                  <a:cubicBezTo>
                    <a:pt x="911" y="300"/>
                    <a:pt x="910" y="300"/>
                    <a:pt x="910" y="300"/>
                  </a:cubicBezTo>
                  <a:cubicBezTo>
                    <a:pt x="910" y="300"/>
                    <a:pt x="911" y="299"/>
                    <a:pt x="910" y="299"/>
                  </a:cubicBezTo>
                  <a:cubicBezTo>
                    <a:pt x="910" y="298"/>
                    <a:pt x="910" y="298"/>
                    <a:pt x="910" y="299"/>
                  </a:cubicBezTo>
                  <a:cubicBezTo>
                    <a:pt x="910" y="299"/>
                    <a:pt x="909" y="298"/>
                    <a:pt x="910" y="298"/>
                  </a:cubicBezTo>
                  <a:cubicBezTo>
                    <a:pt x="911" y="298"/>
                    <a:pt x="911" y="299"/>
                    <a:pt x="911" y="300"/>
                  </a:cubicBezTo>
                  <a:cubicBezTo>
                    <a:pt x="911" y="300"/>
                    <a:pt x="911" y="301"/>
                    <a:pt x="911" y="301"/>
                  </a:cubicBezTo>
                  <a:cubicBezTo>
                    <a:pt x="911" y="301"/>
                    <a:pt x="911" y="301"/>
                    <a:pt x="911" y="301"/>
                  </a:cubicBezTo>
                  <a:cubicBezTo>
                    <a:pt x="911" y="301"/>
                    <a:pt x="911" y="302"/>
                    <a:pt x="910" y="303"/>
                  </a:cubicBezTo>
                  <a:cubicBezTo>
                    <a:pt x="910" y="303"/>
                    <a:pt x="909" y="303"/>
                    <a:pt x="909" y="303"/>
                  </a:cubicBezTo>
                  <a:cubicBezTo>
                    <a:pt x="908" y="303"/>
                    <a:pt x="908" y="303"/>
                    <a:pt x="907" y="303"/>
                  </a:cubicBezTo>
                  <a:cubicBezTo>
                    <a:pt x="908" y="303"/>
                    <a:pt x="907" y="303"/>
                    <a:pt x="907" y="303"/>
                  </a:cubicBezTo>
                  <a:cubicBezTo>
                    <a:pt x="906" y="303"/>
                    <a:pt x="906" y="303"/>
                    <a:pt x="906" y="303"/>
                  </a:cubicBezTo>
                  <a:cubicBezTo>
                    <a:pt x="905" y="304"/>
                    <a:pt x="904" y="304"/>
                    <a:pt x="904" y="304"/>
                  </a:cubicBezTo>
                  <a:cubicBezTo>
                    <a:pt x="904" y="304"/>
                    <a:pt x="905" y="302"/>
                    <a:pt x="905" y="302"/>
                  </a:cubicBezTo>
                  <a:cubicBezTo>
                    <a:pt x="904" y="302"/>
                    <a:pt x="904" y="302"/>
                    <a:pt x="904" y="302"/>
                  </a:cubicBezTo>
                  <a:cubicBezTo>
                    <a:pt x="904" y="302"/>
                    <a:pt x="904" y="302"/>
                    <a:pt x="904" y="303"/>
                  </a:cubicBezTo>
                  <a:cubicBezTo>
                    <a:pt x="903" y="303"/>
                    <a:pt x="902" y="303"/>
                    <a:pt x="902" y="303"/>
                  </a:cubicBezTo>
                  <a:cubicBezTo>
                    <a:pt x="902" y="303"/>
                    <a:pt x="902" y="303"/>
                    <a:pt x="902" y="303"/>
                  </a:cubicBezTo>
                  <a:cubicBezTo>
                    <a:pt x="902" y="303"/>
                    <a:pt x="901" y="305"/>
                    <a:pt x="900" y="304"/>
                  </a:cubicBezTo>
                  <a:cubicBezTo>
                    <a:pt x="900" y="304"/>
                    <a:pt x="900" y="304"/>
                    <a:pt x="900" y="304"/>
                  </a:cubicBezTo>
                  <a:cubicBezTo>
                    <a:pt x="900" y="304"/>
                    <a:pt x="899" y="304"/>
                    <a:pt x="899" y="305"/>
                  </a:cubicBezTo>
                  <a:cubicBezTo>
                    <a:pt x="899" y="305"/>
                    <a:pt x="899" y="304"/>
                    <a:pt x="899" y="304"/>
                  </a:cubicBezTo>
                  <a:cubicBezTo>
                    <a:pt x="899" y="303"/>
                    <a:pt x="900" y="302"/>
                    <a:pt x="901" y="301"/>
                  </a:cubicBezTo>
                  <a:cubicBezTo>
                    <a:pt x="900" y="302"/>
                    <a:pt x="899" y="302"/>
                    <a:pt x="899" y="303"/>
                  </a:cubicBezTo>
                  <a:cubicBezTo>
                    <a:pt x="898" y="303"/>
                    <a:pt x="899" y="302"/>
                    <a:pt x="899" y="302"/>
                  </a:cubicBezTo>
                  <a:cubicBezTo>
                    <a:pt x="898" y="303"/>
                    <a:pt x="898" y="301"/>
                    <a:pt x="898" y="301"/>
                  </a:cubicBezTo>
                  <a:cubicBezTo>
                    <a:pt x="898" y="301"/>
                    <a:pt x="898" y="303"/>
                    <a:pt x="898" y="302"/>
                  </a:cubicBezTo>
                  <a:cubicBezTo>
                    <a:pt x="897" y="302"/>
                    <a:pt x="897" y="303"/>
                    <a:pt x="897" y="303"/>
                  </a:cubicBezTo>
                  <a:cubicBezTo>
                    <a:pt x="897" y="304"/>
                    <a:pt x="896" y="305"/>
                    <a:pt x="896" y="306"/>
                  </a:cubicBezTo>
                  <a:cubicBezTo>
                    <a:pt x="895" y="306"/>
                    <a:pt x="895" y="306"/>
                    <a:pt x="895" y="306"/>
                  </a:cubicBezTo>
                  <a:cubicBezTo>
                    <a:pt x="894" y="306"/>
                    <a:pt x="894" y="306"/>
                    <a:pt x="894" y="306"/>
                  </a:cubicBezTo>
                  <a:cubicBezTo>
                    <a:pt x="893" y="306"/>
                    <a:pt x="893" y="307"/>
                    <a:pt x="892" y="306"/>
                  </a:cubicBezTo>
                  <a:cubicBezTo>
                    <a:pt x="892" y="306"/>
                    <a:pt x="892" y="306"/>
                    <a:pt x="892" y="306"/>
                  </a:cubicBezTo>
                  <a:cubicBezTo>
                    <a:pt x="891" y="306"/>
                    <a:pt x="890" y="306"/>
                    <a:pt x="890" y="306"/>
                  </a:cubicBezTo>
                  <a:cubicBezTo>
                    <a:pt x="890" y="307"/>
                    <a:pt x="889" y="306"/>
                    <a:pt x="889" y="307"/>
                  </a:cubicBezTo>
                  <a:cubicBezTo>
                    <a:pt x="888" y="307"/>
                    <a:pt x="888" y="306"/>
                    <a:pt x="888" y="306"/>
                  </a:cubicBezTo>
                  <a:cubicBezTo>
                    <a:pt x="888" y="306"/>
                    <a:pt x="888" y="306"/>
                    <a:pt x="888" y="306"/>
                  </a:cubicBezTo>
                  <a:cubicBezTo>
                    <a:pt x="887" y="306"/>
                    <a:pt x="888" y="307"/>
                    <a:pt x="887" y="307"/>
                  </a:cubicBezTo>
                  <a:cubicBezTo>
                    <a:pt x="887" y="307"/>
                    <a:pt x="886" y="307"/>
                    <a:pt x="885" y="307"/>
                  </a:cubicBezTo>
                  <a:cubicBezTo>
                    <a:pt x="885" y="307"/>
                    <a:pt x="882" y="307"/>
                    <a:pt x="883" y="307"/>
                  </a:cubicBezTo>
                  <a:cubicBezTo>
                    <a:pt x="882" y="307"/>
                    <a:pt x="882" y="308"/>
                    <a:pt x="881" y="308"/>
                  </a:cubicBezTo>
                  <a:cubicBezTo>
                    <a:pt x="880" y="308"/>
                    <a:pt x="880" y="308"/>
                    <a:pt x="879" y="308"/>
                  </a:cubicBezTo>
                  <a:cubicBezTo>
                    <a:pt x="879" y="309"/>
                    <a:pt x="878" y="309"/>
                    <a:pt x="877" y="309"/>
                  </a:cubicBezTo>
                  <a:cubicBezTo>
                    <a:pt x="877" y="309"/>
                    <a:pt x="876" y="310"/>
                    <a:pt x="876" y="310"/>
                  </a:cubicBezTo>
                  <a:cubicBezTo>
                    <a:pt x="875" y="310"/>
                    <a:pt x="875" y="310"/>
                    <a:pt x="874" y="311"/>
                  </a:cubicBezTo>
                  <a:cubicBezTo>
                    <a:pt x="874" y="311"/>
                    <a:pt x="873" y="311"/>
                    <a:pt x="873" y="312"/>
                  </a:cubicBezTo>
                  <a:cubicBezTo>
                    <a:pt x="873" y="312"/>
                    <a:pt x="872" y="312"/>
                    <a:pt x="872" y="312"/>
                  </a:cubicBezTo>
                  <a:cubicBezTo>
                    <a:pt x="872" y="312"/>
                    <a:pt x="871" y="312"/>
                    <a:pt x="871" y="313"/>
                  </a:cubicBezTo>
                  <a:cubicBezTo>
                    <a:pt x="871" y="312"/>
                    <a:pt x="871" y="312"/>
                    <a:pt x="872" y="312"/>
                  </a:cubicBezTo>
                  <a:cubicBezTo>
                    <a:pt x="872" y="312"/>
                    <a:pt x="873" y="312"/>
                    <a:pt x="873" y="312"/>
                  </a:cubicBezTo>
                  <a:cubicBezTo>
                    <a:pt x="873" y="312"/>
                    <a:pt x="873" y="312"/>
                    <a:pt x="873" y="312"/>
                  </a:cubicBezTo>
                  <a:cubicBezTo>
                    <a:pt x="874" y="312"/>
                    <a:pt x="873" y="312"/>
                    <a:pt x="874" y="312"/>
                  </a:cubicBezTo>
                  <a:cubicBezTo>
                    <a:pt x="874" y="312"/>
                    <a:pt x="874" y="311"/>
                    <a:pt x="874" y="311"/>
                  </a:cubicBezTo>
                  <a:cubicBezTo>
                    <a:pt x="874" y="311"/>
                    <a:pt x="874" y="312"/>
                    <a:pt x="874" y="312"/>
                  </a:cubicBezTo>
                  <a:cubicBezTo>
                    <a:pt x="874" y="312"/>
                    <a:pt x="875" y="311"/>
                    <a:pt x="875" y="311"/>
                  </a:cubicBezTo>
                  <a:cubicBezTo>
                    <a:pt x="875" y="311"/>
                    <a:pt x="876" y="311"/>
                    <a:pt x="876" y="311"/>
                  </a:cubicBezTo>
                  <a:cubicBezTo>
                    <a:pt x="876" y="311"/>
                    <a:pt x="876" y="310"/>
                    <a:pt x="877" y="311"/>
                  </a:cubicBezTo>
                  <a:cubicBezTo>
                    <a:pt x="877" y="311"/>
                    <a:pt x="877" y="311"/>
                    <a:pt x="877" y="311"/>
                  </a:cubicBezTo>
                  <a:cubicBezTo>
                    <a:pt x="877" y="311"/>
                    <a:pt x="877" y="310"/>
                    <a:pt x="877" y="310"/>
                  </a:cubicBezTo>
                  <a:cubicBezTo>
                    <a:pt x="877" y="310"/>
                    <a:pt x="878" y="311"/>
                    <a:pt x="878" y="311"/>
                  </a:cubicBezTo>
                  <a:cubicBezTo>
                    <a:pt x="878" y="311"/>
                    <a:pt x="879" y="311"/>
                    <a:pt x="879" y="311"/>
                  </a:cubicBezTo>
                  <a:cubicBezTo>
                    <a:pt x="879" y="310"/>
                    <a:pt x="880" y="310"/>
                    <a:pt x="880" y="310"/>
                  </a:cubicBezTo>
                  <a:cubicBezTo>
                    <a:pt x="880" y="310"/>
                    <a:pt x="880" y="310"/>
                    <a:pt x="880" y="310"/>
                  </a:cubicBezTo>
                  <a:cubicBezTo>
                    <a:pt x="881" y="310"/>
                    <a:pt x="882" y="310"/>
                    <a:pt x="883" y="310"/>
                  </a:cubicBezTo>
                  <a:cubicBezTo>
                    <a:pt x="884" y="310"/>
                    <a:pt x="885" y="309"/>
                    <a:pt x="887" y="309"/>
                  </a:cubicBezTo>
                  <a:cubicBezTo>
                    <a:pt x="887" y="308"/>
                    <a:pt x="887" y="308"/>
                    <a:pt x="888" y="308"/>
                  </a:cubicBezTo>
                  <a:cubicBezTo>
                    <a:pt x="888" y="308"/>
                    <a:pt x="888" y="308"/>
                    <a:pt x="888" y="309"/>
                  </a:cubicBezTo>
                  <a:cubicBezTo>
                    <a:pt x="887" y="309"/>
                    <a:pt x="886" y="310"/>
                    <a:pt x="886" y="310"/>
                  </a:cubicBezTo>
                  <a:cubicBezTo>
                    <a:pt x="886" y="310"/>
                    <a:pt x="886" y="310"/>
                    <a:pt x="886" y="310"/>
                  </a:cubicBezTo>
                  <a:cubicBezTo>
                    <a:pt x="885" y="310"/>
                    <a:pt x="884" y="311"/>
                    <a:pt x="884" y="311"/>
                  </a:cubicBezTo>
                  <a:cubicBezTo>
                    <a:pt x="884" y="311"/>
                    <a:pt x="885" y="311"/>
                    <a:pt x="885" y="311"/>
                  </a:cubicBezTo>
                  <a:cubicBezTo>
                    <a:pt x="886" y="311"/>
                    <a:pt x="886" y="310"/>
                    <a:pt x="887" y="310"/>
                  </a:cubicBezTo>
                  <a:cubicBezTo>
                    <a:pt x="887" y="310"/>
                    <a:pt x="888" y="309"/>
                    <a:pt x="888" y="310"/>
                  </a:cubicBezTo>
                  <a:cubicBezTo>
                    <a:pt x="888" y="310"/>
                    <a:pt x="888" y="309"/>
                    <a:pt x="889" y="309"/>
                  </a:cubicBezTo>
                  <a:cubicBezTo>
                    <a:pt x="889" y="309"/>
                    <a:pt x="888" y="310"/>
                    <a:pt x="889" y="310"/>
                  </a:cubicBezTo>
                  <a:cubicBezTo>
                    <a:pt x="889" y="310"/>
                    <a:pt x="889" y="310"/>
                    <a:pt x="890" y="310"/>
                  </a:cubicBezTo>
                  <a:cubicBezTo>
                    <a:pt x="890" y="309"/>
                    <a:pt x="891" y="309"/>
                    <a:pt x="891" y="309"/>
                  </a:cubicBezTo>
                  <a:cubicBezTo>
                    <a:pt x="891" y="309"/>
                    <a:pt x="886" y="311"/>
                    <a:pt x="885" y="311"/>
                  </a:cubicBezTo>
                  <a:cubicBezTo>
                    <a:pt x="885" y="311"/>
                    <a:pt x="885" y="311"/>
                    <a:pt x="885" y="311"/>
                  </a:cubicBezTo>
                  <a:cubicBezTo>
                    <a:pt x="885" y="311"/>
                    <a:pt x="885" y="312"/>
                    <a:pt x="884" y="312"/>
                  </a:cubicBezTo>
                  <a:cubicBezTo>
                    <a:pt x="884" y="312"/>
                    <a:pt x="883" y="312"/>
                    <a:pt x="882" y="312"/>
                  </a:cubicBezTo>
                  <a:cubicBezTo>
                    <a:pt x="882" y="312"/>
                    <a:pt x="883" y="312"/>
                    <a:pt x="883" y="312"/>
                  </a:cubicBezTo>
                  <a:cubicBezTo>
                    <a:pt x="883" y="312"/>
                    <a:pt x="882" y="312"/>
                    <a:pt x="882" y="312"/>
                  </a:cubicBezTo>
                  <a:cubicBezTo>
                    <a:pt x="881" y="313"/>
                    <a:pt x="880" y="313"/>
                    <a:pt x="880" y="313"/>
                  </a:cubicBezTo>
                  <a:cubicBezTo>
                    <a:pt x="879" y="313"/>
                    <a:pt x="877" y="313"/>
                    <a:pt x="876" y="314"/>
                  </a:cubicBezTo>
                  <a:cubicBezTo>
                    <a:pt x="875" y="314"/>
                    <a:pt x="875" y="314"/>
                    <a:pt x="874" y="314"/>
                  </a:cubicBezTo>
                  <a:cubicBezTo>
                    <a:pt x="874" y="314"/>
                    <a:pt x="873" y="314"/>
                    <a:pt x="873" y="314"/>
                  </a:cubicBezTo>
                  <a:cubicBezTo>
                    <a:pt x="873" y="314"/>
                    <a:pt x="874" y="314"/>
                    <a:pt x="874" y="314"/>
                  </a:cubicBezTo>
                  <a:cubicBezTo>
                    <a:pt x="873" y="314"/>
                    <a:pt x="873" y="314"/>
                    <a:pt x="872" y="314"/>
                  </a:cubicBezTo>
                  <a:cubicBezTo>
                    <a:pt x="872" y="314"/>
                    <a:pt x="871" y="315"/>
                    <a:pt x="871" y="315"/>
                  </a:cubicBezTo>
                  <a:cubicBezTo>
                    <a:pt x="871" y="314"/>
                    <a:pt x="872" y="314"/>
                    <a:pt x="872" y="314"/>
                  </a:cubicBezTo>
                  <a:cubicBezTo>
                    <a:pt x="873" y="314"/>
                    <a:pt x="871" y="314"/>
                    <a:pt x="871" y="314"/>
                  </a:cubicBezTo>
                  <a:cubicBezTo>
                    <a:pt x="871" y="314"/>
                    <a:pt x="871" y="314"/>
                    <a:pt x="871" y="314"/>
                  </a:cubicBezTo>
                  <a:cubicBezTo>
                    <a:pt x="871" y="314"/>
                    <a:pt x="870" y="314"/>
                    <a:pt x="870" y="314"/>
                  </a:cubicBezTo>
                  <a:cubicBezTo>
                    <a:pt x="870" y="314"/>
                    <a:pt x="870" y="314"/>
                    <a:pt x="870" y="314"/>
                  </a:cubicBezTo>
                  <a:cubicBezTo>
                    <a:pt x="870" y="314"/>
                    <a:pt x="871" y="313"/>
                    <a:pt x="871" y="313"/>
                  </a:cubicBezTo>
                  <a:cubicBezTo>
                    <a:pt x="871" y="313"/>
                    <a:pt x="871" y="313"/>
                    <a:pt x="871" y="313"/>
                  </a:cubicBezTo>
                  <a:cubicBezTo>
                    <a:pt x="871" y="313"/>
                    <a:pt x="871" y="313"/>
                    <a:pt x="871" y="313"/>
                  </a:cubicBezTo>
                  <a:cubicBezTo>
                    <a:pt x="871" y="313"/>
                    <a:pt x="871" y="313"/>
                    <a:pt x="871" y="313"/>
                  </a:cubicBezTo>
                  <a:cubicBezTo>
                    <a:pt x="870" y="313"/>
                    <a:pt x="870" y="314"/>
                    <a:pt x="869" y="314"/>
                  </a:cubicBezTo>
                  <a:cubicBezTo>
                    <a:pt x="870" y="313"/>
                    <a:pt x="870" y="313"/>
                    <a:pt x="870" y="313"/>
                  </a:cubicBezTo>
                  <a:cubicBezTo>
                    <a:pt x="869" y="313"/>
                    <a:pt x="867" y="315"/>
                    <a:pt x="867" y="316"/>
                  </a:cubicBezTo>
                  <a:cubicBezTo>
                    <a:pt x="868" y="316"/>
                    <a:pt x="869" y="316"/>
                    <a:pt x="869" y="316"/>
                  </a:cubicBezTo>
                  <a:cubicBezTo>
                    <a:pt x="870" y="317"/>
                    <a:pt x="870" y="316"/>
                    <a:pt x="870" y="316"/>
                  </a:cubicBezTo>
                  <a:cubicBezTo>
                    <a:pt x="870" y="316"/>
                    <a:pt x="870" y="317"/>
                    <a:pt x="870" y="317"/>
                  </a:cubicBezTo>
                  <a:cubicBezTo>
                    <a:pt x="870" y="317"/>
                    <a:pt x="870" y="317"/>
                    <a:pt x="869" y="318"/>
                  </a:cubicBezTo>
                  <a:cubicBezTo>
                    <a:pt x="869" y="318"/>
                    <a:pt x="869" y="319"/>
                    <a:pt x="868" y="319"/>
                  </a:cubicBezTo>
                  <a:cubicBezTo>
                    <a:pt x="867" y="321"/>
                    <a:pt x="867" y="322"/>
                    <a:pt x="866" y="323"/>
                  </a:cubicBezTo>
                  <a:cubicBezTo>
                    <a:pt x="866" y="322"/>
                    <a:pt x="867" y="321"/>
                    <a:pt x="868" y="320"/>
                  </a:cubicBezTo>
                  <a:cubicBezTo>
                    <a:pt x="867" y="320"/>
                    <a:pt x="868" y="321"/>
                    <a:pt x="867" y="321"/>
                  </a:cubicBezTo>
                  <a:cubicBezTo>
                    <a:pt x="867" y="321"/>
                    <a:pt x="867" y="321"/>
                    <a:pt x="867" y="321"/>
                  </a:cubicBezTo>
                  <a:cubicBezTo>
                    <a:pt x="867" y="321"/>
                    <a:pt x="867" y="322"/>
                    <a:pt x="867" y="322"/>
                  </a:cubicBezTo>
                  <a:cubicBezTo>
                    <a:pt x="867" y="322"/>
                    <a:pt x="866" y="323"/>
                    <a:pt x="865" y="324"/>
                  </a:cubicBezTo>
                  <a:cubicBezTo>
                    <a:pt x="865" y="324"/>
                    <a:pt x="865" y="325"/>
                    <a:pt x="864" y="325"/>
                  </a:cubicBezTo>
                  <a:cubicBezTo>
                    <a:pt x="864" y="325"/>
                    <a:pt x="863" y="326"/>
                    <a:pt x="863" y="326"/>
                  </a:cubicBezTo>
                  <a:cubicBezTo>
                    <a:pt x="863" y="326"/>
                    <a:pt x="862" y="326"/>
                    <a:pt x="863" y="326"/>
                  </a:cubicBezTo>
                  <a:cubicBezTo>
                    <a:pt x="863" y="327"/>
                    <a:pt x="862" y="327"/>
                    <a:pt x="861" y="327"/>
                  </a:cubicBezTo>
                  <a:cubicBezTo>
                    <a:pt x="862" y="327"/>
                    <a:pt x="862" y="328"/>
                    <a:pt x="862" y="328"/>
                  </a:cubicBezTo>
                  <a:cubicBezTo>
                    <a:pt x="861" y="328"/>
                    <a:pt x="861" y="328"/>
                    <a:pt x="861" y="328"/>
                  </a:cubicBezTo>
                  <a:cubicBezTo>
                    <a:pt x="861" y="328"/>
                    <a:pt x="861" y="328"/>
                    <a:pt x="861" y="328"/>
                  </a:cubicBezTo>
                  <a:cubicBezTo>
                    <a:pt x="861" y="327"/>
                    <a:pt x="860" y="328"/>
                    <a:pt x="860" y="328"/>
                  </a:cubicBezTo>
                  <a:cubicBezTo>
                    <a:pt x="860" y="329"/>
                    <a:pt x="860" y="328"/>
                    <a:pt x="860" y="328"/>
                  </a:cubicBezTo>
                  <a:cubicBezTo>
                    <a:pt x="859" y="328"/>
                    <a:pt x="859" y="329"/>
                    <a:pt x="860" y="329"/>
                  </a:cubicBezTo>
                  <a:cubicBezTo>
                    <a:pt x="860" y="329"/>
                    <a:pt x="860" y="329"/>
                    <a:pt x="860" y="329"/>
                  </a:cubicBezTo>
                  <a:cubicBezTo>
                    <a:pt x="860" y="329"/>
                    <a:pt x="859" y="330"/>
                    <a:pt x="858" y="330"/>
                  </a:cubicBezTo>
                  <a:cubicBezTo>
                    <a:pt x="859" y="331"/>
                    <a:pt x="857" y="332"/>
                    <a:pt x="857" y="332"/>
                  </a:cubicBezTo>
                  <a:cubicBezTo>
                    <a:pt x="857" y="332"/>
                    <a:pt x="856" y="333"/>
                    <a:pt x="855" y="333"/>
                  </a:cubicBezTo>
                  <a:cubicBezTo>
                    <a:pt x="855" y="332"/>
                    <a:pt x="858" y="330"/>
                    <a:pt x="857" y="330"/>
                  </a:cubicBezTo>
                  <a:cubicBezTo>
                    <a:pt x="856" y="330"/>
                    <a:pt x="856" y="330"/>
                    <a:pt x="856" y="330"/>
                  </a:cubicBezTo>
                  <a:cubicBezTo>
                    <a:pt x="856" y="330"/>
                    <a:pt x="856" y="329"/>
                    <a:pt x="855" y="330"/>
                  </a:cubicBezTo>
                  <a:cubicBezTo>
                    <a:pt x="855" y="330"/>
                    <a:pt x="855" y="330"/>
                    <a:pt x="855" y="330"/>
                  </a:cubicBezTo>
                  <a:cubicBezTo>
                    <a:pt x="854" y="330"/>
                    <a:pt x="855" y="329"/>
                    <a:pt x="855" y="329"/>
                  </a:cubicBezTo>
                  <a:cubicBezTo>
                    <a:pt x="854" y="329"/>
                    <a:pt x="852" y="327"/>
                    <a:pt x="852" y="326"/>
                  </a:cubicBezTo>
                  <a:cubicBezTo>
                    <a:pt x="852" y="326"/>
                    <a:pt x="852" y="326"/>
                    <a:pt x="852" y="326"/>
                  </a:cubicBezTo>
                  <a:cubicBezTo>
                    <a:pt x="853" y="326"/>
                    <a:pt x="853" y="326"/>
                    <a:pt x="853" y="325"/>
                  </a:cubicBezTo>
                  <a:cubicBezTo>
                    <a:pt x="853" y="325"/>
                    <a:pt x="853" y="325"/>
                    <a:pt x="853" y="325"/>
                  </a:cubicBezTo>
                  <a:cubicBezTo>
                    <a:pt x="854" y="324"/>
                    <a:pt x="854" y="323"/>
                    <a:pt x="855" y="323"/>
                  </a:cubicBezTo>
                  <a:cubicBezTo>
                    <a:pt x="856" y="323"/>
                    <a:pt x="857" y="323"/>
                    <a:pt x="858" y="322"/>
                  </a:cubicBezTo>
                  <a:cubicBezTo>
                    <a:pt x="858" y="322"/>
                    <a:pt x="858" y="322"/>
                    <a:pt x="858" y="321"/>
                  </a:cubicBezTo>
                  <a:cubicBezTo>
                    <a:pt x="858" y="321"/>
                    <a:pt x="859" y="321"/>
                    <a:pt x="859" y="321"/>
                  </a:cubicBezTo>
                  <a:cubicBezTo>
                    <a:pt x="859" y="321"/>
                    <a:pt x="858" y="321"/>
                    <a:pt x="858" y="321"/>
                  </a:cubicBezTo>
                  <a:cubicBezTo>
                    <a:pt x="859" y="321"/>
                    <a:pt x="858" y="322"/>
                    <a:pt x="857" y="322"/>
                  </a:cubicBezTo>
                  <a:cubicBezTo>
                    <a:pt x="857" y="322"/>
                    <a:pt x="857" y="322"/>
                    <a:pt x="856" y="322"/>
                  </a:cubicBezTo>
                  <a:cubicBezTo>
                    <a:pt x="855" y="322"/>
                    <a:pt x="854" y="323"/>
                    <a:pt x="854" y="324"/>
                  </a:cubicBezTo>
                  <a:cubicBezTo>
                    <a:pt x="854" y="324"/>
                    <a:pt x="852" y="325"/>
                    <a:pt x="852" y="325"/>
                  </a:cubicBezTo>
                  <a:cubicBezTo>
                    <a:pt x="852" y="326"/>
                    <a:pt x="852" y="326"/>
                    <a:pt x="852" y="327"/>
                  </a:cubicBezTo>
                  <a:cubicBezTo>
                    <a:pt x="852" y="328"/>
                    <a:pt x="853" y="329"/>
                    <a:pt x="853" y="329"/>
                  </a:cubicBezTo>
                  <a:cubicBezTo>
                    <a:pt x="852" y="330"/>
                    <a:pt x="852" y="330"/>
                    <a:pt x="852" y="331"/>
                  </a:cubicBezTo>
                  <a:cubicBezTo>
                    <a:pt x="852" y="331"/>
                    <a:pt x="852" y="332"/>
                    <a:pt x="852" y="332"/>
                  </a:cubicBezTo>
                  <a:cubicBezTo>
                    <a:pt x="852" y="332"/>
                    <a:pt x="853" y="334"/>
                    <a:pt x="854" y="334"/>
                  </a:cubicBezTo>
                  <a:cubicBezTo>
                    <a:pt x="854" y="334"/>
                    <a:pt x="854" y="336"/>
                    <a:pt x="853" y="336"/>
                  </a:cubicBezTo>
                  <a:cubicBezTo>
                    <a:pt x="854" y="334"/>
                    <a:pt x="852" y="336"/>
                    <a:pt x="853" y="336"/>
                  </a:cubicBezTo>
                  <a:cubicBezTo>
                    <a:pt x="853" y="336"/>
                    <a:pt x="852" y="336"/>
                    <a:pt x="852" y="337"/>
                  </a:cubicBezTo>
                  <a:cubicBezTo>
                    <a:pt x="852" y="336"/>
                    <a:pt x="853" y="337"/>
                    <a:pt x="853" y="336"/>
                  </a:cubicBezTo>
                  <a:cubicBezTo>
                    <a:pt x="854" y="337"/>
                    <a:pt x="853" y="339"/>
                    <a:pt x="852" y="339"/>
                  </a:cubicBezTo>
                  <a:cubicBezTo>
                    <a:pt x="852" y="339"/>
                    <a:pt x="853" y="338"/>
                    <a:pt x="853" y="338"/>
                  </a:cubicBezTo>
                  <a:cubicBezTo>
                    <a:pt x="853" y="337"/>
                    <a:pt x="852" y="338"/>
                    <a:pt x="852" y="338"/>
                  </a:cubicBezTo>
                  <a:cubicBezTo>
                    <a:pt x="852" y="338"/>
                    <a:pt x="852" y="338"/>
                    <a:pt x="852" y="338"/>
                  </a:cubicBezTo>
                  <a:cubicBezTo>
                    <a:pt x="852" y="338"/>
                    <a:pt x="852" y="339"/>
                    <a:pt x="852" y="339"/>
                  </a:cubicBezTo>
                  <a:cubicBezTo>
                    <a:pt x="852" y="339"/>
                    <a:pt x="851" y="340"/>
                    <a:pt x="851" y="340"/>
                  </a:cubicBezTo>
                  <a:cubicBezTo>
                    <a:pt x="851" y="340"/>
                    <a:pt x="851" y="340"/>
                    <a:pt x="851" y="340"/>
                  </a:cubicBezTo>
                  <a:cubicBezTo>
                    <a:pt x="850" y="340"/>
                    <a:pt x="850" y="341"/>
                    <a:pt x="850" y="341"/>
                  </a:cubicBezTo>
                  <a:cubicBezTo>
                    <a:pt x="849" y="342"/>
                    <a:pt x="849" y="341"/>
                    <a:pt x="849" y="342"/>
                  </a:cubicBezTo>
                  <a:cubicBezTo>
                    <a:pt x="849" y="342"/>
                    <a:pt x="848" y="342"/>
                    <a:pt x="848" y="342"/>
                  </a:cubicBezTo>
                  <a:cubicBezTo>
                    <a:pt x="848" y="343"/>
                    <a:pt x="848" y="344"/>
                    <a:pt x="847" y="344"/>
                  </a:cubicBezTo>
                  <a:cubicBezTo>
                    <a:pt x="847" y="345"/>
                    <a:pt x="846" y="345"/>
                    <a:pt x="846" y="346"/>
                  </a:cubicBezTo>
                  <a:cubicBezTo>
                    <a:pt x="845" y="346"/>
                    <a:pt x="845" y="347"/>
                    <a:pt x="844" y="348"/>
                  </a:cubicBezTo>
                  <a:cubicBezTo>
                    <a:pt x="844" y="349"/>
                    <a:pt x="844" y="348"/>
                    <a:pt x="844" y="348"/>
                  </a:cubicBezTo>
                  <a:cubicBezTo>
                    <a:pt x="843" y="348"/>
                    <a:pt x="843" y="348"/>
                    <a:pt x="844" y="348"/>
                  </a:cubicBezTo>
                  <a:cubicBezTo>
                    <a:pt x="843" y="348"/>
                    <a:pt x="842" y="349"/>
                    <a:pt x="842" y="349"/>
                  </a:cubicBezTo>
                  <a:cubicBezTo>
                    <a:pt x="841" y="350"/>
                    <a:pt x="841" y="351"/>
                    <a:pt x="841" y="352"/>
                  </a:cubicBezTo>
                  <a:cubicBezTo>
                    <a:pt x="841" y="352"/>
                    <a:pt x="841" y="351"/>
                    <a:pt x="841" y="351"/>
                  </a:cubicBezTo>
                  <a:cubicBezTo>
                    <a:pt x="840" y="351"/>
                    <a:pt x="840" y="352"/>
                    <a:pt x="840" y="352"/>
                  </a:cubicBezTo>
                  <a:cubicBezTo>
                    <a:pt x="840" y="351"/>
                    <a:pt x="840" y="351"/>
                    <a:pt x="840" y="350"/>
                  </a:cubicBezTo>
                  <a:cubicBezTo>
                    <a:pt x="840" y="350"/>
                    <a:pt x="841" y="349"/>
                    <a:pt x="841" y="349"/>
                  </a:cubicBezTo>
                  <a:cubicBezTo>
                    <a:pt x="841" y="349"/>
                    <a:pt x="841" y="349"/>
                    <a:pt x="841" y="348"/>
                  </a:cubicBezTo>
                  <a:cubicBezTo>
                    <a:pt x="841" y="349"/>
                    <a:pt x="842" y="348"/>
                    <a:pt x="842" y="347"/>
                  </a:cubicBezTo>
                  <a:cubicBezTo>
                    <a:pt x="842" y="348"/>
                    <a:pt x="842" y="347"/>
                    <a:pt x="842" y="347"/>
                  </a:cubicBezTo>
                  <a:cubicBezTo>
                    <a:pt x="842" y="347"/>
                    <a:pt x="842" y="347"/>
                    <a:pt x="842" y="347"/>
                  </a:cubicBezTo>
                  <a:cubicBezTo>
                    <a:pt x="843" y="347"/>
                    <a:pt x="843" y="346"/>
                    <a:pt x="844" y="346"/>
                  </a:cubicBezTo>
                  <a:cubicBezTo>
                    <a:pt x="843" y="346"/>
                    <a:pt x="844" y="345"/>
                    <a:pt x="844" y="345"/>
                  </a:cubicBezTo>
                  <a:cubicBezTo>
                    <a:pt x="844" y="345"/>
                    <a:pt x="844" y="345"/>
                    <a:pt x="845" y="345"/>
                  </a:cubicBezTo>
                  <a:cubicBezTo>
                    <a:pt x="845" y="345"/>
                    <a:pt x="846" y="343"/>
                    <a:pt x="845" y="344"/>
                  </a:cubicBezTo>
                  <a:cubicBezTo>
                    <a:pt x="845" y="344"/>
                    <a:pt x="846" y="343"/>
                    <a:pt x="846" y="343"/>
                  </a:cubicBezTo>
                  <a:cubicBezTo>
                    <a:pt x="846" y="343"/>
                    <a:pt x="844" y="343"/>
                    <a:pt x="844" y="343"/>
                  </a:cubicBezTo>
                  <a:cubicBezTo>
                    <a:pt x="844" y="343"/>
                    <a:pt x="844" y="344"/>
                    <a:pt x="843" y="343"/>
                  </a:cubicBezTo>
                  <a:cubicBezTo>
                    <a:pt x="843" y="343"/>
                    <a:pt x="844" y="343"/>
                    <a:pt x="844" y="343"/>
                  </a:cubicBezTo>
                  <a:cubicBezTo>
                    <a:pt x="843" y="343"/>
                    <a:pt x="844" y="342"/>
                    <a:pt x="844" y="342"/>
                  </a:cubicBezTo>
                  <a:cubicBezTo>
                    <a:pt x="845" y="342"/>
                    <a:pt x="845" y="342"/>
                    <a:pt x="845" y="342"/>
                  </a:cubicBezTo>
                  <a:cubicBezTo>
                    <a:pt x="845" y="342"/>
                    <a:pt x="845" y="342"/>
                    <a:pt x="844" y="342"/>
                  </a:cubicBezTo>
                  <a:cubicBezTo>
                    <a:pt x="844" y="342"/>
                    <a:pt x="845" y="341"/>
                    <a:pt x="845" y="341"/>
                  </a:cubicBezTo>
                  <a:cubicBezTo>
                    <a:pt x="845" y="341"/>
                    <a:pt x="844" y="341"/>
                    <a:pt x="844" y="341"/>
                  </a:cubicBezTo>
                  <a:cubicBezTo>
                    <a:pt x="844" y="340"/>
                    <a:pt x="845" y="340"/>
                    <a:pt x="845" y="340"/>
                  </a:cubicBezTo>
                  <a:cubicBezTo>
                    <a:pt x="844" y="340"/>
                    <a:pt x="845" y="339"/>
                    <a:pt x="845" y="338"/>
                  </a:cubicBezTo>
                  <a:cubicBezTo>
                    <a:pt x="845" y="338"/>
                    <a:pt x="844" y="340"/>
                    <a:pt x="844" y="340"/>
                  </a:cubicBezTo>
                  <a:cubicBezTo>
                    <a:pt x="844" y="340"/>
                    <a:pt x="844" y="339"/>
                    <a:pt x="844" y="339"/>
                  </a:cubicBezTo>
                  <a:cubicBezTo>
                    <a:pt x="844" y="339"/>
                    <a:pt x="845" y="339"/>
                    <a:pt x="844" y="339"/>
                  </a:cubicBezTo>
                  <a:cubicBezTo>
                    <a:pt x="843" y="338"/>
                    <a:pt x="844" y="340"/>
                    <a:pt x="843" y="340"/>
                  </a:cubicBezTo>
                  <a:cubicBezTo>
                    <a:pt x="843" y="340"/>
                    <a:pt x="842" y="338"/>
                    <a:pt x="842" y="338"/>
                  </a:cubicBezTo>
                  <a:cubicBezTo>
                    <a:pt x="842" y="339"/>
                    <a:pt x="842" y="339"/>
                    <a:pt x="842" y="339"/>
                  </a:cubicBezTo>
                  <a:cubicBezTo>
                    <a:pt x="842" y="339"/>
                    <a:pt x="841" y="338"/>
                    <a:pt x="841" y="337"/>
                  </a:cubicBezTo>
                  <a:cubicBezTo>
                    <a:pt x="842" y="337"/>
                    <a:pt x="842" y="338"/>
                    <a:pt x="842" y="338"/>
                  </a:cubicBezTo>
                  <a:cubicBezTo>
                    <a:pt x="842" y="338"/>
                    <a:pt x="843" y="337"/>
                    <a:pt x="843" y="336"/>
                  </a:cubicBezTo>
                  <a:cubicBezTo>
                    <a:pt x="843" y="336"/>
                    <a:pt x="843" y="337"/>
                    <a:pt x="842" y="337"/>
                  </a:cubicBezTo>
                  <a:cubicBezTo>
                    <a:pt x="842" y="337"/>
                    <a:pt x="842" y="336"/>
                    <a:pt x="842" y="336"/>
                  </a:cubicBezTo>
                  <a:cubicBezTo>
                    <a:pt x="843" y="336"/>
                    <a:pt x="843" y="336"/>
                    <a:pt x="843" y="336"/>
                  </a:cubicBezTo>
                  <a:cubicBezTo>
                    <a:pt x="843" y="336"/>
                    <a:pt x="844" y="336"/>
                    <a:pt x="844" y="336"/>
                  </a:cubicBezTo>
                  <a:cubicBezTo>
                    <a:pt x="845" y="336"/>
                    <a:pt x="845" y="336"/>
                    <a:pt x="845" y="336"/>
                  </a:cubicBezTo>
                  <a:cubicBezTo>
                    <a:pt x="845" y="336"/>
                    <a:pt x="844" y="337"/>
                    <a:pt x="844" y="336"/>
                  </a:cubicBezTo>
                  <a:cubicBezTo>
                    <a:pt x="844" y="336"/>
                    <a:pt x="844" y="336"/>
                    <a:pt x="844" y="336"/>
                  </a:cubicBezTo>
                  <a:cubicBezTo>
                    <a:pt x="844" y="335"/>
                    <a:pt x="844" y="335"/>
                    <a:pt x="844" y="335"/>
                  </a:cubicBezTo>
                  <a:cubicBezTo>
                    <a:pt x="844" y="335"/>
                    <a:pt x="843" y="335"/>
                    <a:pt x="844" y="335"/>
                  </a:cubicBezTo>
                  <a:cubicBezTo>
                    <a:pt x="844" y="335"/>
                    <a:pt x="844" y="335"/>
                    <a:pt x="843" y="335"/>
                  </a:cubicBezTo>
                  <a:cubicBezTo>
                    <a:pt x="843" y="335"/>
                    <a:pt x="844" y="334"/>
                    <a:pt x="843" y="334"/>
                  </a:cubicBezTo>
                  <a:cubicBezTo>
                    <a:pt x="843" y="335"/>
                    <a:pt x="843" y="335"/>
                    <a:pt x="843" y="334"/>
                  </a:cubicBezTo>
                  <a:cubicBezTo>
                    <a:pt x="843" y="334"/>
                    <a:pt x="842" y="335"/>
                    <a:pt x="842" y="335"/>
                  </a:cubicBezTo>
                  <a:cubicBezTo>
                    <a:pt x="842" y="335"/>
                    <a:pt x="843" y="333"/>
                    <a:pt x="843" y="334"/>
                  </a:cubicBezTo>
                  <a:cubicBezTo>
                    <a:pt x="844" y="334"/>
                    <a:pt x="844" y="335"/>
                    <a:pt x="845" y="334"/>
                  </a:cubicBezTo>
                  <a:cubicBezTo>
                    <a:pt x="844" y="334"/>
                    <a:pt x="844" y="334"/>
                    <a:pt x="844" y="334"/>
                  </a:cubicBezTo>
                  <a:cubicBezTo>
                    <a:pt x="844" y="333"/>
                    <a:pt x="845" y="333"/>
                    <a:pt x="845" y="333"/>
                  </a:cubicBezTo>
                  <a:cubicBezTo>
                    <a:pt x="845" y="333"/>
                    <a:pt x="844" y="333"/>
                    <a:pt x="845" y="333"/>
                  </a:cubicBezTo>
                  <a:cubicBezTo>
                    <a:pt x="845" y="333"/>
                    <a:pt x="844" y="333"/>
                    <a:pt x="844" y="333"/>
                  </a:cubicBezTo>
                  <a:cubicBezTo>
                    <a:pt x="844" y="333"/>
                    <a:pt x="844" y="332"/>
                    <a:pt x="844" y="332"/>
                  </a:cubicBezTo>
                  <a:cubicBezTo>
                    <a:pt x="844" y="332"/>
                    <a:pt x="843" y="333"/>
                    <a:pt x="842" y="333"/>
                  </a:cubicBezTo>
                  <a:cubicBezTo>
                    <a:pt x="843" y="333"/>
                    <a:pt x="843" y="332"/>
                    <a:pt x="844" y="332"/>
                  </a:cubicBezTo>
                  <a:cubicBezTo>
                    <a:pt x="844" y="331"/>
                    <a:pt x="844" y="332"/>
                    <a:pt x="844" y="332"/>
                  </a:cubicBezTo>
                  <a:cubicBezTo>
                    <a:pt x="845" y="332"/>
                    <a:pt x="845" y="332"/>
                    <a:pt x="845" y="331"/>
                  </a:cubicBezTo>
                  <a:cubicBezTo>
                    <a:pt x="845" y="331"/>
                    <a:pt x="846" y="331"/>
                    <a:pt x="846" y="330"/>
                  </a:cubicBezTo>
                  <a:cubicBezTo>
                    <a:pt x="846" y="330"/>
                    <a:pt x="845" y="331"/>
                    <a:pt x="845" y="330"/>
                  </a:cubicBezTo>
                  <a:cubicBezTo>
                    <a:pt x="845" y="330"/>
                    <a:pt x="844" y="331"/>
                    <a:pt x="844" y="331"/>
                  </a:cubicBezTo>
                  <a:cubicBezTo>
                    <a:pt x="844" y="331"/>
                    <a:pt x="845" y="330"/>
                    <a:pt x="845" y="330"/>
                  </a:cubicBezTo>
                  <a:cubicBezTo>
                    <a:pt x="844" y="330"/>
                    <a:pt x="845" y="329"/>
                    <a:pt x="846" y="329"/>
                  </a:cubicBezTo>
                  <a:cubicBezTo>
                    <a:pt x="846" y="328"/>
                    <a:pt x="847" y="328"/>
                    <a:pt x="848" y="328"/>
                  </a:cubicBezTo>
                  <a:cubicBezTo>
                    <a:pt x="848" y="328"/>
                    <a:pt x="849" y="328"/>
                    <a:pt x="849" y="328"/>
                  </a:cubicBezTo>
                  <a:cubicBezTo>
                    <a:pt x="849" y="328"/>
                    <a:pt x="847" y="328"/>
                    <a:pt x="848" y="327"/>
                  </a:cubicBezTo>
                  <a:cubicBezTo>
                    <a:pt x="848" y="327"/>
                    <a:pt x="848" y="327"/>
                    <a:pt x="849" y="327"/>
                  </a:cubicBezTo>
                  <a:cubicBezTo>
                    <a:pt x="849" y="327"/>
                    <a:pt x="849" y="327"/>
                    <a:pt x="849" y="327"/>
                  </a:cubicBezTo>
                  <a:cubicBezTo>
                    <a:pt x="849" y="327"/>
                    <a:pt x="849" y="326"/>
                    <a:pt x="849" y="326"/>
                  </a:cubicBezTo>
                  <a:cubicBezTo>
                    <a:pt x="849" y="326"/>
                    <a:pt x="850" y="326"/>
                    <a:pt x="850" y="325"/>
                  </a:cubicBezTo>
                  <a:cubicBezTo>
                    <a:pt x="850" y="326"/>
                    <a:pt x="848" y="327"/>
                    <a:pt x="848" y="327"/>
                  </a:cubicBezTo>
                  <a:cubicBezTo>
                    <a:pt x="848" y="327"/>
                    <a:pt x="849" y="325"/>
                    <a:pt x="849" y="325"/>
                  </a:cubicBezTo>
                  <a:cubicBezTo>
                    <a:pt x="849" y="325"/>
                    <a:pt x="847" y="326"/>
                    <a:pt x="847" y="326"/>
                  </a:cubicBezTo>
                  <a:cubicBezTo>
                    <a:pt x="847" y="327"/>
                    <a:pt x="848" y="327"/>
                    <a:pt x="847" y="327"/>
                  </a:cubicBezTo>
                  <a:cubicBezTo>
                    <a:pt x="847" y="327"/>
                    <a:pt x="846" y="328"/>
                    <a:pt x="846" y="327"/>
                  </a:cubicBezTo>
                  <a:cubicBezTo>
                    <a:pt x="846" y="327"/>
                    <a:pt x="846" y="327"/>
                    <a:pt x="846" y="327"/>
                  </a:cubicBezTo>
                  <a:cubicBezTo>
                    <a:pt x="846" y="326"/>
                    <a:pt x="845" y="328"/>
                    <a:pt x="845" y="328"/>
                  </a:cubicBezTo>
                  <a:cubicBezTo>
                    <a:pt x="845" y="328"/>
                    <a:pt x="845" y="328"/>
                    <a:pt x="845" y="327"/>
                  </a:cubicBezTo>
                  <a:cubicBezTo>
                    <a:pt x="845" y="327"/>
                    <a:pt x="844" y="327"/>
                    <a:pt x="844" y="328"/>
                  </a:cubicBezTo>
                  <a:cubicBezTo>
                    <a:pt x="844" y="328"/>
                    <a:pt x="845" y="328"/>
                    <a:pt x="844" y="328"/>
                  </a:cubicBezTo>
                  <a:cubicBezTo>
                    <a:pt x="844" y="328"/>
                    <a:pt x="844" y="328"/>
                    <a:pt x="844" y="329"/>
                  </a:cubicBezTo>
                  <a:cubicBezTo>
                    <a:pt x="844" y="329"/>
                    <a:pt x="843" y="329"/>
                    <a:pt x="843" y="328"/>
                  </a:cubicBezTo>
                  <a:cubicBezTo>
                    <a:pt x="843" y="329"/>
                    <a:pt x="843" y="329"/>
                    <a:pt x="844" y="329"/>
                  </a:cubicBezTo>
                  <a:cubicBezTo>
                    <a:pt x="843" y="330"/>
                    <a:pt x="843" y="329"/>
                    <a:pt x="843" y="329"/>
                  </a:cubicBezTo>
                  <a:cubicBezTo>
                    <a:pt x="842" y="329"/>
                    <a:pt x="842" y="329"/>
                    <a:pt x="842" y="329"/>
                  </a:cubicBezTo>
                  <a:cubicBezTo>
                    <a:pt x="842" y="329"/>
                    <a:pt x="842" y="329"/>
                    <a:pt x="842" y="330"/>
                  </a:cubicBezTo>
                  <a:cubicBezTo>
                    <a:pt x="842" y="330"/>
                    <a:pt x="843" y="330"/>
                    <a:pt x="843" y="330"/>
                  </a:cubicBezTo>
                  <a:cubicBezTo>
                    <a:pt x="843" y="331"/>
                    <a:pt x="842" y="331"/>
                    <a:pt x="842" y="331"/>
                  </a:cubicBezTo>
                  <a:cubicBezTo>
                    <a:pt x="842" y="331"/>
                    <a:pt x="843" y="332"/>
                    <a:pt x="842" y="332"/>
                  </a:cubicBezTo>
                  <a:cubicBezTo>
                    <a:pt x="842" y="332"/>
                    <a:pt x="841" y="331"/>
                    <a:pt x="841" y="331"/>
                  </a:cubicBezTo>
                  <a:cubicBezTo>
                    <a:pt x="841" y="331"/>
                    <a:pt x="842" y="333"/>
                    <a:pt x="842" y="332"/>
                  </a:cubicBezTo>
                  <a:cubicBezTo>
                    <a:pt x="841" y="332"/>
                    <a:pt x="841" y="332"/>
                    <a:pt x="841" y="333"/>
                  </a:cubicBezTo>
                  <a:cubicBezTo>
                    <a:pt x="841" y="333"/>
                    <a:pt x="841" y="333"/>
                    <a:pt x="841" y="334"/>
                  </a:cubicBezTo>
                  <a:cubicBezTo>
                    <a:pt x="841" y="334"/>
                    <a:pt x="841" y="333"/>
                    <a:pt x="841" y="333"/>
                  </a:cubicBezTo>
                  <a:cubicBezTo>
                    <a:pt x="841" y="333"/>
                    <a:pt x="841" y="334"/>
                    <a:pt x="841" y="334"/>
                  </a:cubicBezTo>
                  <a:cubicBezTo>
                    <a:pt x="840" y="335"/>
                    <a:pt x="841" y="335"/>
                    <a:pt x="840" y="336"/>
                  </a:cubicBezTo>
                  <a:cubicBezTo>
                    <a:pt x="840" y="337"/>
                    <a:pt x="840" y="337"/>
                    <a:pt x="840" y="338"/>
                  </a:cubicBezTo>
                  <a:cubicBezTo>
                    <a:pt x="841" y="338"/>
                    <a:pt x="841" y="339"/>
                    <a:pt x="840" y="339"/>
                  </a:cubicBezTo>
                  <a:cubicBezTo>
                    <a:pt x="840" y="339"/>
                    <a:pt x="840" y="339"/>
                    <a:pt x="840" y="339"/>
                  </a:cubicBezTo>
                  <a:cubicBezTo>
                    <a:pt x="839" y="338"/>
                    <a:pt x="839" y="338"/>
                    <a:pt x="839" y="337"/>
                  </a:cubicBezTo>
                  <a:cubicBezTo>
                    <a:pt x="839" y="337"/>
                    <a:pt x="839" y="336"/>
                    <a:pt x="839" y="335"/>
                  </a:cubicBezTo>
                  <a:cubicBezTo>
                    <a:pt x="838" y="336"/>
                    <a:pt x="838" y="337"/>
                    <a:pt x="839" y="338"/>
                  </a:cubicBezTo>
                  <a:cubicBezTo>
                    <a:pt x="839" y="338"/>
                    <a:pt x="839" y="339"/>
                    <a:pt x="840" y="339"/>
                  </a:cubicBezTo>
                  <a:cubicBezTo>
                    <a:pt x="841" y="339"/>
                    <a:pt x="840" y="340"/>
                    <a:pt x="840" y="340"/>
                  </a:cubicBezTo>
                  <a:cubicBezTo>
                    <a:pt x="840" y="341"/>
                    <a:pt x="840" y="341"/>
                    <a:pt x="840" y="341"/>
                  </a:cubicBezTo>
                  <a:cubicBezTo>
                    <a:pt x="840" y="341"/>
                    <a:pt x="840" y="342"/>
                    <a:pt x="840" y="342"/>
                  </a:cubicBezTo>
                  <a:cubicBezTo>
                    <a:pt x="840" y="342"/>
                    <a:pt x="839" y="342"/>
                    <a:pt x="839" y="341"/>
                  </a:cubicBezTo>
                  <a:cubicBezTo>
                    <a:pt x="839" y="341"/>
                    <a:pt x="839" y="340"/>
                    <a:pt x="839" y="341"/>
                  </a:cubicBezTo>
                  <a:cubicBezTo>
                    <a:pt x="839" y="340"/>
                    <a:pt x="839" y="341"/>
                    <a:pt x="839" y="341"/>
                  </a:cubicBezTo>
                  <a:cubicBezTo>
                    <a:pt x="839" y="341"/>
                    <a:pt x="838" y="341"/>
                    <a:pt x="838" y="341"/>
                  </a:cubicBezTo>
                  <a:cubicBezTo>
                    <a:pt x="839" y="341"/>
                    <a:pt x="838" y="340"/>
                    <a:pt x="838" y="340"/>
                  </a:cubicBezTo>
                  <a:cubicBezTo>
                    <a:pt x="837" y="340"/>
                    <a:pt x="837" y="340"/>
                    <a:pt x="837" y="340"/>
                  </a:cubicBezTo>
                  <a:cubicBezTo>
                    <a:pt x="836" y="340"/>
                    <a:pt x="837" y="339"/>
                    <a:pt x="836" y="338"/>
                  </a:cubicBezTo>
                  <a:cubicBezTo>
                    <a:pt x="836" y="339"/>
                    <a:pt x="836" y="340"/>
                    <a:pt x="836" y="340"/>
                  </a:cubicBezTo>
                  <a:cubicBezTo>
                    <a:pt x="835" y="339"/>
                    <a:pt x="835" y="338"/>
                    <a:pt x="835" y="337"/>
                  </a:cubicBezTo>
                  <a:cubicBezTo>
                    <a:pt x="835" y="338"/>
                    <a:pt x="834" y="338"/>
                    <a:pt x="834" y="338"/>
                  </a:cubicBezTo>
                  <a:cubicBezTo>
                    <a:pt x="834" y="338"/>
                    <a:pt x="834" y="338"/>
                    <a:pt x="834" y="338"/>
                  </a:cubicBezTo>
                  <a:cubicBezTo>
                    <a:pt x="834" y="338"/>
                    <a:pt x="833" y="340"/>
                    <a:pt x="833" y="338"/>
                  </a:cubicBezTo>
                  <a:cubicBezTo>
                    <a:pt x="833" y="338"/>
                    <a:pt x="833" y="337"/>
                    <a:pt x="834" y="336"/>
                  </a:cubicBezTo>
                  <a:cubicBezTo>
                    <a:pt x="834" y="336"/>
                    <a:pt x="836" y="335"/>
                    <a:pt x="836" y="335"/>
                  </a:cubicBezTo>
                  <a:cubicBezTo>
                    <a:pt x="836" y="335"/>
                    <a:pt x="837" y="333"/>
                    <a:pt x="836" y="333"/>
                  </a:cubicBezTo>
                  <a:cubicBezTo>
                    <a:pt x="836" y="333"/>
                    <a:pt x="836" y="334"/>
                    <a:pt x="836" y="335"/>
                  </a:cubicBezTo>
                  <a:cubicBezTo>
                    <a:pt x="836" y="335"/>
                    <a:pt x="835" y="335"/>
                    <a:pt x="835" y="335"/>
                  </a:cubicBezTo>
                  <a:cubicBezTo>
                    <a:pt x="835" y="335"/>
                    <a:pt x="835" y="335"/>
                    <a:pt x="835" y="336"/>
                  </a:cubicBezTo>
                  <a:cubicBezTo>
                    <a:pt x="834" y="336"/>
                    <a:pt x="834" y="336"/>
                    <a:pt x="834" y="336"/>
                  </a:cubicBezTo>
                  <a:cubicBezTo>
                    <a:pt x="833" y="336"/>
                    <a:pt x="832" y="338"/>
                    <a:pt x="832" y="338"/>
                  </a:cubicBezTo>
                  <a:cubicBezTo>
                    <a:pt x="832" y="338"/>
                    <a:pt x="832" y="338"/>
                    <a:pt x="832" y="339"/>
                  </a:cubicBezTo>
                  <a:cubicBezTo>
                    <a:pt x="832" y="339"/>
                    <a:pt x="832" y="339"/>
                    <a:pt x="832" y="339"/>
                  </a:cubicBezTo>
                  <a:cubicBezTo>
                    <a:pt x="832" y="339"/>
                    <a:pt x="833" y="339"/>
                    <a:pt x="833" y="339"/>
                  </a:cubicBezTo>
                  <a:cubicBezTo>
                    <a:pt x="834" y="339"/>
                    <a:pt x="834" y="339"/>
                    <a:pt x="834" y="339"/>
                  </a:cubicBezTo>
                  <a:cubicBezTo>
                    <a:pt x="835" y="338"/>
                    <a:pt x="835" y="339"/>
                    <a:pt x="835" y="339"/>
                  </a:cubicBezTo>
                  <a:cubicBezTo>
                    <a:pt x="834" y="339"/>
                    <a:pt x="834" y="339"/>
                    <a:pt x="835" y="340"/>
                  </a:cubicBezTo>
                  <a:cubicBezTo>
                    <a:pt x="835" y="340"/>
                    <a:pt x="835" y="340"/>
                    <a:pt x="835" y="341"/>
                  </a:cubicBezTo>
                  <a:cubicBezTo>
                    <a:pt x="836" y="341"/>
                    <a:pt x="836" y="341"/>
                    <a:pt x="836" y="341"/>
                  </a:cubicBezTo>
                  <a:cubicBezTo>
                    <a:pt x="836" y="341"/>
                    <a:pt x="837" y="341"/>
                    <a:pt x="837" y="341"/>
                  </a:cubicBezTo>
                  <a:cubicBezTo>
                    <a:pt x="837" y="341"/>
                    <a:pt x="838" y="341"/>
                    <a:pt x="838" y="341"/>
                  </a:cubicBezTo>
                  <a:cubicBezTo>
                    <a:pt x="838" y="342"/>
                    <a:pt x="838" y="342"/>
                    <a:pt x="838" y="342"/>
                  </a:cubicBezTo>
                  <a:cubicBezTo>
                    <a:pt x="838" y="342"/>
                    <a:pt x="838" y="342"/>
                    <a:pt x="838" y="342"/>
                  </a:cubicBezTo>
                  <a:cubicBezTo>
                    <a:pt x="838" y="343"/>
                    <a:pt x="839" y="342"/>
                    <a:pt x="838" y="343"/>
                  </a:cubicBezTo>
                  <a:cubicBezTo>
                    <a:pt x="839" y="343"/>
                    <a:pt x="840" y="343"/>
                    <a:pt x="840" y="344"/>
                  </a:cubicBezTo>
                  <a:cubicBezTo>
                    <a:pt x="840" y="345"/>
                    <a:pt x="839" y="344"/>
                    <a:pt x="839" y="344"/>
                  </a:cubicBezTo>
                  <a:cubicBezTo>
                    <a:pt x="839" y="345"/>
                    <a:pt x="839" y="345"/>
                    <a:pt x="839" y="345"/>
                  </a:cubicBezTo>
                  <a:cubicBezTo>
                    <a:pt x="839" y="346"/>
                    <a:pt x="839" y="346"/>
                    <a:pt x="839" y="346"/>
                  </a:cubicBezTo>
                  <a:cubicBezTo>
                    <a:pt x="839" y="346"/>
                    <a:pt x="838" y="346"/>
                    <a:pt x="838" y="347"/>
                  </a:cubicBezTo>
                  <a:cubicBezTo>
                    <a:pt x="838" y="347"/>
                    <a:pt x="838" y="346"/>
                    <a:pt x="838" y="346"/>
                  </a:cubicBezTo>
                  <a:cubicBezTo>
                    <a:pt x="837" y="347"/>
                    <a:pt x="837" y="346"/>
                    <a:pt x="837" y="346"/>
                  </a:cubicBezTo>
                  <a:cubicBezTo>
                    <a:pt x="837" y="346"/>
                    <a:pt x="837" y="346"/>
                    <a:pt x="837" y="346"/>
                  </a:cubicBezTo>
                  <a:cubicBezTo>
                    <a:pt x="837" y="346"/>
                    <a:pt x="837" y="346"/>
                    <a:pt x="837" y="346"/>
                  </a:cubicBezTo>
                  <a:cubicBezTo>
                    <a:pt x="837" y="345"/>
                    <a:pt x="837" y="345"/>
                    <a:pt x="836" y="345"/>
                  </a:cubicBezTo>
                  <a:cubicBezTo>
                    <a:pt x="836" y="345"/>
                    <a:pt x="836" y="345"/>
                    <a:pt x="836" y="345"/>
                  </a:cubicBezTo>
                  <a:cubicBezTo>
                    <a:pt x="835" y="345"/>
                    <a:pt x="835" y="344"/>
                    <a:pt x="835" y="344"/>
                  </a:cubicBezTo>
                  <a:cubicBezTo>
                    <a:pt x="835" y="343"/>
                    <a:pt x="835" y="343"/>
                    <a:pt x="835" y="343"/>
                  </a:cubicBezTo>
                  <a:cubicBezTo>
                    <a:pt x="835" y="342"/>
                    <a:pt x="835" y="342"/>
                    <a:pt x="834" y="342"/>
                  </a:cubicBezTo>
                  <a:cubicBezTo>
                    <a:pt x="834" y="341"/>
                    <a:pt x="834" y="342"/>
                    <a:pt x="834" y="341"/>
                  </a:cubicBezTo>
                  <a:cubicBezTo>
                    <a:pt x="834" y="341"/>
                    <a:pt x="834" y="341"/>
                    <a:pt x="833" y="341"/>
                  </a:cubicBezTo>
                  <a:cubicBezTo>
                    <a:pt x="833" y="341"/>
                    <a:pt x="833" y="341"/>
                    <a:pt x="833" y="341"/>
                  </a:cubicBezTo>
                  <a:cubicBezTo>
                    <a:pt x="833" y="341"/>
                    <a:pt x="833" y="341"/>
                    <a:pt x="833" y="341"/>
                  </a:cubicBezTo>
                  <a:cubicBezTo>
                    <a:pt x="834" y="341"/>
                    <a:pt x="833" y="342"/>
                    <a:pt x="834" y="342"/>
                  </a:cubicBezTo>
                  <a:cubicBezTo>
                    <a:pt x="834" y="342"/>
                    <a:pt x="834" y="342"/>
                    <a:pt x="834" y="342"/>
                  </a:cubicBezTo>
                  <a:cubicBezTo>
                    <a:pt x="834" y="342"/>
                    <a:pt x="834" y="343"/>
                    <a:pt x="834" y="343"/>
                  </a:cubicBezTo>
                  <a:cubicBezTo>
                    <a:pt x="835" y="343"/>
                    <a:pt x="835" y="344"/>
                    <a:pt x="835" y="344"/>
                  </a:cubicBezTo>
                  <a:cubicBezTo>
                    <a:pt x="835" y="344"/>
                    <a:pt x="835" y="345"/>
                    <a:pt x="836" y="345"/>
                  </a:cubicBezTo>
                  <a:cubicBezTo>
                    <a:pt x="836" y="345"/>
                    <a:pt x="836" y="346"/>
                    <a:pt x="836" y="346"/>
                  </a:cubicBezTo>
                  <a:cubicBezTo>
                    <a:pt x="836" y="347"/>
                    <a:pt x="837" y="347"/>
                    <a:pt x="837" y="347"/>
                  </a:cubicBezTo>
                  <a:cubicBezTo>
                    <a:pt x="838" y="347"/>
                    <a:pt x="837" y="347"/>
                    <a:pt x="838" y="347"/>
                  </a:cubicBezTo>
                  <a:cubicBezTo>
                    <a:pt x="838" y="347"/>
                    <a:pt x="838" y="347"/>
                    <a:pt x="838" y="347"/>
                  </a:cubicBezTo>
                  <a:cubicBezTo>
                    <a:pt x="838" y="348"/>
                    <a:pt x="837" y="348"/>
                    <a:pt x="837" y="348"/>
                  </a:cubicBezTo>
                  <a:cubicBezTo>
                    <a:pt x="837" y="348"/>
                    <a:pt x="838" y="348"/>
                    <a:pt x="838" y="348"/>
                  </a:cubicBezTo>
                  <a:cubicBezTo>
                    <a:pt x="838" y="348"/>
                    <a:pt x="838" y="348"/>
                    <a:pt x="838" y="348"/>
                  </a:cubicBezTo>
                  <a:cubicBezTo>
                    <a:pt x="839" y="348"/>
                    <a:pt x="838" y="349"/>
                    <a:pt x="838" y="349"/>
                  </a:cubicBezTo>
                  <a:cubicBezTo>
                    <a:pt x="839" y="349"/>
                    <a:pt x="838" y="350"/>
                    <a:pt x="838" y="350"/>
                  </a:cubicBezTo>
                  <a:cubicBezTo>
                    <a:pt x="838" y="350"/>
                    <a:pt x="838" y="350"/>
                    <a:pt x="837" y="349"/>
                  </a:cubicBezTo>
                  <a:cubicBezTo>
                    <a:pt x="837" y="349"/>
                    <a:pt x="837" y="350"/>
                    <a:pt x="837" y="349"/>
                  </a:cubicBezTo>
                  <a:cubicBezTo>
                    <a:pt x="837" y="349"/>
                    <a:pt x="837" y="349"/>
                    <a:pt x="837" y="349"/>
                  </a:cubicBezTo>
                  <a:cubicBezTo>
                    <a:pt x="837" y="349"/>
                    <a:pt x="837" y="349"/>
                    <a:pt x="837" y="349"/>
                  </a:cubicBezTo>
                  <a:cubicBezTo>
                    <a:pt x="836" y="349"/>
                    <a:pt x="837" y="350"/>
                    <a:pt x="836" y="350"/>
                  </a:cubicBezTo>
                  <a:cubicBezTo>
                    <a:pt x="837" y="350"/>
                    <a:pt x="836" y="351"/>
                    <a:pt x="836" y="351"/>
                  </a:cubicBezTo>
                  <a:cubicBezTo>
                    <a:pt x="835" y="351"/>
                    <a:pt x="835" y="350"/>
                    <a:pt x="835" y="349"/>
                  </a:cubicBezTo>
                  <a:cubicBezTo>
                    <a:pt x="834" y="349"/>
                    <a:pt x="834" y="348"/>
                    <a:pt x="834" y="348"/>
                  </a:cubicBezTo>
                  <a:cubicBezTo>
                    <a:pt x="833" y="348"/>
                    <a:pt x="834" y="349"/>
                    <a:pt x="834" y="349"/>
                  </a:cubicBezTo>
                  <a:cubicBezTo>
                    <a:pt x="834" y="350"/>
                    <a:pt x="835" y="350"/>
                    <a:pt x="835" y="351"/>
                  </a:cubicBezTo>
                  <a:cubicBezTo>
                    <a:pt x="835" y="351"/>
                    <a:pt x="836" y="351"/>
                    <a:pt x="836" y="351"/>
                  </a:cubicBezTo>
                  <a:cubicBezTo>
                    <a:pt x="836" y="351"/>
                    <a:pt x="836" y="351"/>
                    <a:pt x="836" y="351"/>
                  </a:cubicBezTo>
                  <a:cubicBezTo>
                    <a:pt x="837" y="351"/>
                    <a:pt x="836" y="352"/>
                    <a:pt x="836" y="352"/>
                  </a:cubicBezTo>
                  <a:cubicBezTo>
                    <a:pt x="837" y="352"/>
                    <a:pt x="836" y="353"/>
                    <a:pt x="836" y="353"/>
                  </a:cubicBezTo>
                  <a:cubicBezTo>
                    <a:pt x="837" y="353"/>
                    <a:pt x="837" y="353"/>
                    <a:pt x="836" y="354"/>
                  </a:cubicBezTo>
                  <a:cubicBezTo>
                    <a:pt x="836" y="354"/>
                    <a:pt x="835" y="354"/>
                    <a:pt x="835" y="354"/>
                  </a:cubicBezTo>
                  <a:cubicBezTo>
                    <a:pt x="835" y="354"/>
                    <a:pt x="835" y="353"/>
                    <a:pt x="835" y="353"/>
                  </a:cubicBezTo>
                  <a:cubicBezTo>
                    <a:pt x="834" y="353"/>
                    <a:pt x="834" y="353"/>
                    <a:pt x="834" y="353"/>
                  </a:cubicBezTo>
                  <a:cubicBezTo>
                    <a:pt x="834" y="352"/>
                    <a:pt x="834" y="352"/>
                    <a:pt x="834" y="352"/>
                  </a:cubicBezTo>
                  <a:cubicBezTo>
                    <a:pt x="834" y="351"/>
                    <a:pt x="834" y="351"/>
                    <a:pt x="833" y="351"/>
                  </a:cubicBezTo>
                  <a:cubicBezTo>
                    <a:pt x="833" y="351"/>
                    <a:pt x="833" y="351"/>
                    <a:pt x="832" y="351"/>
                  </a:cubicBezTo>
                  <a:cubicBezTo>
                    <a:pt x="832" y="351"/>
                    <a:pt x="832" y="351"/>
                    <a:pt x="832" y="350"/>
                  </a:cubicBezTo>
                  <a:cubicBezTo>
                    <a:pt x="832" y="351"/>
                    <a:pt x="832" y="351"/>
                    <a:pt x="831" y="350"/>
                  </a:cubicBezTo>
                  <a:cubicBezTo>
                    <a:pt x="831" y="350"/>
                    <a:pt x="831" y="350"/>
                    <a:pt x="830" y="351"/>
                  </a:cubicBezTo>
                  <a:cubicBezTo>
                    <a:pt x="831" y="350"/>
                    <a:pt x="830" y="350"/>
                    <a:pt x="830" y="350"/>
                  </a:cubicBezTo>
                  <a:cubicBezTo>
                    <a:pt x="829" y="350"/>
                    <a:pt x="829" y="350"/>
                    <a:pt x="829" y="350"/>
                  </a:cubicBezTo>
                  <a:cubicBezTo>
                    <a:pt x="828" y="350"/>
                    <a:pt x="830" y="351"/>
                    <a:pt x="830" y="351"/>
                  </a:cubicBezTo>
                  <a:cubicBezTo>
                    <a:pt x="830" y="351"/>
                    <a:pt x="830" y="351"/>
                    <a:pt x="830" y="351"/>
                  </a:cubicBezTo>
                  <a:cubicBezTo>
                    <a:pt x="831" y="351"/>
                    <a:pt x="831" y="350"/>
                    <a:pt x="831" y="351"/>
                  </a:cubicBezTo>
                  <a:cubicBezTo>
                    <a:pt x="831" y="351"/>
                    <a:pt x="831" y="351"/>
                    <a:pt x="832" y="351"/>
                  </a:cubicBezTo>
                  <a:cubicBezTo>
                    <a:pt x="832" y="351"/>
                    <a:pt x="832" y="351"/>
                    <a:pt x="832" y="351"/>
                  </a:cubicBezTo>
                  <a:cubicBezTo>
                    <a:pt x="833" y="352"/>
                    <a:pt x="833" y="352"/>
                    <a:pt x="833" y="352"/>
                  </a:cubicBezTo>
                  <a:cubicBezTo>
                    <a:pt x="833" y="352"/>
                    <a:pt x="834" y="352"/>
                    <a:pt x="834" y="352"/>
                  </a:cubicBezTo>
                  <a:cubicBezTo>
                    <a:pt x="834" y="352"/>
                    <a:pt x="833" y="353"/>
                    <a:pt x="833" y="353"/>
                  </a:cubicBezTo>
                  <a:cubicBezTo>
                    <a:pt x="833" y="353"/>
                    <a:pt x="834" y="353"/>
                    <a:pt x="834" y="353"/>
                  </a:cubicBezTo>
                  <a:cubicBezTo>
                    <a:pt x="834" y="354"/>
                    <a:pt x="834" y="354"/>
                    <a:pt x="834" y="354"/>
                  </a:cubicBezTo>
                  <a:cubicBezTo>
                    <a:pt x="834" y="355"/>
                    <a:pt x="834" y="355"/>
                    <a:pt x="834" y="355"/>
                  </a:cubicBezTo>
                  <a:cubicBezTo>
                    <a:pt x="834" y="355"/>
                    <a:pt x="835" y="355"/>
                    <a:pt x="835" y="355"/>
                  </a:cubicBezTo>
                  <a:cubicBezTo>
                    <a:pt x="835" y="355"/>
                    <a:pt x="836" y="355"/>
                    <a:pt x="836" y="355"/>
                  </a:cubicBezTo>
                  <a:cubicBezTo>
                    <a:pt x="836" y="355"/>
                    <a:pt x="836" y="354"/>
                    <a:pt x="836" y="354"/>
                  </a:cubicBezTo>
                  <a:cubicBezTo>
                    <a:pt x="837" y="354"/>
                    <a:pt x="837" y="355"/>
                    <a:pt x="838" y="355"/>
                  </a:cubicBezTo>
                  <a:cubicBezTo>
                    <a:pt x="839" y="355"/>
                    <a:pt x="839" y="355"/>
                    <a:pt x="839" y="355"/>
                  </a:cubicBezTo>
                  <a:cubicBezTo>
                    <a:pt x="839" y="356"/>
                    <a:pt x="839" y="357"/>
                    <a:pt x="839" y="358"/>
                  </a:cubicBezTo>
                  <a:cubicBezTo>
                    <a:pt x="839" y="359"/>
                    <a:pt x="839" y="361"/>
                    <a:pt x="839" y="363"/>
                  </a:cubicBezTo>
                  <a:cubicBezTo>
                    <a:pt x="839" y="364"/>
                    <a:pt x="839" y="365"/>
                    <a:pt x="839" y="367"/>
                  </a:cubicBezTo>
                  <a:cubicBezTo>
                    <a:pt x="839" y="367"/>
                    <a:pt x="839" y="366"/>
                    <a:pt x="839" y="365"/>
                  </a:cubicBezTo>
                  <a:cubicBezTo>
                    <a:pt x="839" y="365"/>
                    <a:pt x="838" y="365"/>
                    <a:pt x="838" y="364"/>
                  </a:cubicBezTo>
                  <a:cubicBezTo>
                    <a:pt x="838" y="365"/>
                    <a:pt x="839" y="365"/>
                    <a:pt x="839" y="365"/>
                  </a:cubicBezTo>
                  <a:cubicBezTo>
                    <a:pt x="839" y="364"/>
                    <a:pt x="838" y="364"/>
                    <a:pt x="838" y="364"/>
                  </a:cubicBezTo>
                  <a:cubicBezTo>
                    <a:pt x="838" y="363"/>
                    <a:pt x="839" y="363"/>
                    <a:pt x="839" y="362"/>
                  </a:cubicBezTo>
                  <a:cubicBezTo>
                    <a:pt x="838" y="361"/>
                    <a:pt x="838" y="360"/>
                    <a:pt x="839" y="359"/>
                  </a:cubicBezTo>
                  <a:cubicBezTo>
                    <a:pt x="839" y="359"/>
                    <a:pt x="839" y="358"/>
                    <a:pt x="839" y="357"/>
                  </a:cubicBezTo>
                  <a:cubicBezTo>
                    <a:pt x="839" y="357"/>
                    <a:pt x="839" y="357"/>
                    <a:pt x="838" y="357"/>
                  </a:cubicBezTo>
                  <a:cubicBezTo>
                    <a:pt x="838" y="357"/>
                    <a:pt x="838" y="359"/>
                    <a:pt x="838" y="359"/>
                  </a:cubicBezTo>
                  <a:cubicBezTo>
                    <a:pt x="838" y="359"/>
                    <a:pt x="838" y="358"/>
                    <a:pt x="838" y="358"/>
                  </a:cubicBezTo>
                  <a:cubicBezTo>
                    <a:pt x="838" y="359"/>
                    <a:pt x="838" y="359"/>
                    <a:pt x="838" y="359"/>
                  </a:cubicBezTo>
                  <a:cubicBezTo>
                    <a:pt x="837" y="359"/>
                    <a:pt x="837" y="359"/>
                    <a:pt x="837" y="358"/>
                  </a:cubicBezTo>
                  <a:cubicBezTo>
                    <a:pt x="837" y="359"/>
                    <a:pt x="837" y="360"/>
                    <a:pt x="837" y="361"/>
                  </a:cubicBezTo>
                  <a:cubicBezTo>
                    <a:pt x="837" y="360"/>
                    <a:pt x="838" y="360"/>
                    <a:pt x="838" y="360"/>
                  </a:cubicBezTo>
                  <a:cubicBezTo>
                    <a:pt x="838" y="360"/>
                    <a:pt x="838" y="361"/>
                    <a:pt x="838" y="361"/>
                  </a:cubicBezTo>
                  <a:cubicBezTo>
                    <a:pt x="838" y="362"/>
                    <a:pt x="838" y="362"/>
                    <a:pt x="838" y="363"/>
                  </a:cubicBezTo>
                  <a:cubicBezTo>
                    <a:pt x="838" y="363"/>
                    <a:pt x="838" y="364"/>
                    <a:pt x="838" y="364"/>
                  </a:cubicBezTo>
                  <a:cubicBezTo>
                    <a:pt x="837" y="364"/>
                    <a:pt x="838" y="361"/>
                    <a:pt x="837" y="361"/>
                  </a:cubicBezTo>
                  <a:cubicBezTo>
                    <a:pt x="837" y="361"/>
                    <a:pt x="837" y="363"/>
                    <a:pt x="837" y="363"/>
                  </a:cubicBezTo>
                  <a:cubicBezTo>
                    <a:pt x="836" y="363"/>
                    <a:pt x="836" y="361"/>
                    <a:pt x="835" y="361"/>
                  </a:cubicBezTo>
                  <a:cubicBezTo>
                    <a:pt x="835" y="361"/>
                    <a:pt x="835" y="361"/>
                    <a:pt x="835" y="361"/>
                  </a:cubicBezTo>
                  <a:cubicBezTo>
                    <a:pt x="834" y="361"/>
                    <a:pt x="836" y="362"/>
                    <a:pt x="836" y="363"/>
                  </a:cubicBezTo>
                  <a:cubicBezTo>
                    <a:pt x="836" y="363"/>
                    <a:pt x="835" y="363"/>
                    <a:pt x="834" y="363"/>
                  </a:cubicBezTo>
                  <a:cubicBezTo>
                    <a:pt x="834" y="363"/>
                    <a:pt x="834" y="362"/>
                    <a:pt x="834" y="362"/>
                  </a:cubicBezTo>
                  <a:cubicBezTo>
                    <a:pt x="834" y="363"/>
                    <a:pt x="834" y="363"/>
                    <a:pt x="834" y="364"/>
                  </a:cubicBezTo>
                  <a:cubicBezTo>
                    <a:pt x="834" y="364"/>
                    <a:pt x="832" y="363"/>
                    <a:pt x="832" y="362"/>
                  </a:cubicBezTo>
                  <a:cubicBezTo>
                    <a:pt x="832" y="363"/>
                    <a:pt x="833" y="363"/>
                    <a:pt x="833" y="364"/>
                  </a:cubicBezTo>
                  <a:cubicBezTo>
                    <a:pt x="833" y="364"/>
                    <a:pt x="832" y="364"/>
                    <a:pt x="832" y="364"/>
                  </a:cubicBezTo>
                  <a:cubicBezTo>
                    <a:pt x="832" y="364"/>
                    <a:pt x="831" y="365"/>
                    <a:pt x="831" y="365"/>
                  </a:cubicBezTo>
                  <a:cubicBezTo>
                    <a:pt x="830" y="364"/>
                    <a:pt x="830" y="364"/>
                    <a:pt x="830" y="364"/>
                  </a:cubicBezTo>
                  <a:cubicBezTo>
                    <a:pt x="830" y="364"/>
                    <a:pt x="830" y="364"/>
                    <a:pt x="830" y="364"/>
                  </a:cubicBezTo>
                  <a:cubicBezTo>
                    <a:pt x="829" y="364"/>
                    <a:pt x="830" y="363"/>
                    <a:pt x="830" y="362"/>
                  </a:cubicBezTo>
                  <a:cubicBezTo>
                    <a:pt x="830" y="362"/>
                    <a:pt x="831" y="362"/>
                    <a:pt x="830" y="361"/>
                  </a:cubicBezTo>
                  <a:cubicBezTo>
                    <a:pt x="830" y="361"/>
                    <a:pt x="830" y="361"/>
                    <a:pt x="830" y="361"/>
                  </a:cubicBezTo>
                  <a:cubicBezTo>
                    <a:pt x="830" y="361"/>
                    <a:pt x="830" y="362"/>
                    <a:pt x="830" y="362"/>
                  </a:cubicBezTo>
                  <a:cubicBezTo>
                    <a:pt x="830" y="362"/>
                    <a:pt x="829" y="362"/>
                    <a:pt x="829" y="363"/>
                  </a:cubicBezTo>
                  <a:cubicBezTo>
                    <a:pt x="829" y="363"/>
                    <a:pt x="829" y="364"/>
                    <a:pt x="829" y="365"/>
                  </a:cubicBezTo>
                  <a:cubicBezTo>
                    <a:pt x="830" y="365"/>
                    <a:pt x="829" y="365"/>
                    <a:pt x="829" y="365"/>
                  </a:cubicBezTo>
                  <a:cubicBezTo>
                    <a:pt x="830" y="365"/>
                    <a:pt x="830" y="365"/>
                    <a:pt x="831" y="365"/>
                  </a:cubicBezTo>
                  <a:cubicBezTo>
                    <a:pt x="832" y="365"/>
                    <a:pt x="832" y="365"/>
                    <a:pt x="832" y="365"/>
                  </a:cubicBezTo>
                  <a:cubicBezTo>
                    <a:pt x="832" y="365"/>
                    <a:pt x="833" y="366"/>
                    <a:pt x="833" y="365"/>
                  </a:cubicBezTo>
                  <a:cubicBezTo>
                    <a:pt x="833" y="365"/>
                    <a:pt x="833" y="365"/>
                    <a:pt x="833" y="365"/>
                  </a:cubicBezTo>
                  <a:cubicBezTo>
                    <a:pt x="833" y="365"/>
                    <a:pt x="834" y="365"/>
                    <a:pt x="834" y="365"/>
                  </a:cubicBezTo>
                  <a:cubicBezTo>
                    <a:pt x="834" y="365"/>
                    <a:pt x="835" y="365"/>
                    <a:pt x="835" y="365"/>
                  </a:cubicBezTo>
                  <a:cubicBezTo>
                    <a:pt x="835" y="365"/>
                    <a:pt x="835" y="365"/>
                    <a:pt x="835" y="366"/>
                  </a:cubicBezTo>
                  <a:cubicBezTo>
                    <a:pt x="835" y="366"/>
                    <a:pt x="835" y="365"/>
                    <a:pt x="835" y="365"/>
                  </a:cubicBezTo>
                  <a:cubicBezTo>
                    <a:pt x="835" y="366"/>
                    <a:pt x="835" y="366"/>
                    <a:pt x="835" y="366"/>
                  </a:cubicBezTo>
                  <a:cubicBezTo>
                    <a:pt x="835" y="367"/>
                    <a:pt x="835" y="367"/>
                    <a:pt x="834" y="367"/>
                  </a:cubicBezTo>
                  <a:cubicBezTo>
                    <a:pt x="834" y="367"/>
                    <a:pt x="834" y="367"/>
                    <a:pt x="834" y="367"/>
                  </a:cubicBezTo>
                  <a:cubicBezTo>
                    <a:pt x="834" y="367"/>
                    <a:pt x="835" y="368"/>
                    <a:pt x="834" y="368"/>
                  </a:cubicBezTo>
                  <a:cubicBezTo>
                    <a:pt x="834" y="368"/>
                    <a:pt x="833" y="368"/>
                    <a:pt x="833" y="368"/>
                  </a:cubicBezTo>
                  <a:cubicBezTo>
                    <a:pt x="834" y="368"/>
                    <a:pt x="834" y="368"/>
                    <a:pt x="834" y="368"/>
                  </a:cubicBezTo>
                  <a:cubicBezTo>
                    <a:pt x="835" y="368"/>
                    <a:pt x="835" y="367"/>
                    <a:pt x="835" y="366"/>
                  </a:cubicBezTo>
                  <a:cubicBezTo>
                    <a:pt x="835" y="366"/>
                    <a:pt x="836" y="366"/>
                    <a:pt x="836" y="366"/>
                  </a:cubicBezTo>
                  <a:cubicBezTo>
                    <a:pt x="836" y="366"/>
                    <a:pt x="836" y="366"/>
                    <a:pt x="836" y="366"/>
                  </a:cubicBezTo>
                  <a:cubicBezTo>
                    <a:pt x="837" y="366"/>
                    <a:pt x="836" y="366"/>
                    <a:pt x="836" y="365"/>
                  </a:cubicBezTo>
                  <a:cubicBezTo>
                    <a:pt x="836" y="365"/>
                    <a:pt x="837" y="366"/>
                    <a:pt x="837" y="365"/>
                  </a:cubicBezTo>
                  <a:cubicBezTo>
                    <a:pt x="837" y="365"/>
                    <a:pt x="837" y="365"/>
                    <a:pt x="837" y="365"/>
                  </a:cubicBezTo>
                  <a:cubicBezTo>
                    <a:pt x="838" y="366"/>
                    <a:pt x="837" y="367"/>
                    <a:pt x="837" y="367"/>
                  </a:cubicBezTo>
                  <a:cubicBezTo>
                    <a:pt x="837" y="368"/>
                    <a:pt x="837" y="368"/>
                    <a:pt x="837" y="368"/>
                  </a:cubicBezTo>
                  <a:cubicBezTo>
                    <a:pt x="837" y="369"/>
                    <a:pt x="837" y="369"/>
                    <a:pt x="836" y="369"/>
                  </a:cubicBezTo>
                  <a:cubicBezTo>
                    <a:pt x="836" y="369"/>
                    <a:pt x="835" y="370"/>
                    <a:pt x="836" y="369"/>
                  </a:cubicBezTo>
                  <a:cubicBezTo>
                    <a:pt x="836" y="369"/>
                    <a:pt x="835" y="369"/>
                    <a:pt x="836" y="369"/>
                  </a:cubicBezTo>
                  <a:cubicBezTo>
                    <a:pt x="835" y="369"/>
                    <a:pt x="835" y="369"/>
                    <a:pt x="835" y="370"/>
                  </a:cubicBezTo>
                  <a:cubicBezTo>
                    <a:pt x="834" y="370"/>
                    <a:pt x="834" y="370"/>
                    <a:pt x="834" y="371"/>
                  </a:cubicBezTo>
                  <a:cubicBezTo>
                    <a:pt x="834" y="371"/>
                    <a:pt x="834" y="371"/>
                    <a:pt x="833" y="371"/>
                  </a:cubicBezTo>
                  <a:cubicBezTo>
                    <a:pt x="833" y="371"/>
                    <a:pt x="833" y="371"/>
                    <a:pt x="833" y="371"/>
                  </a:cubicBezTo>
                  <a:cubicBezTo>
                    <a:pt x="833" y="372"/>
                    <a:pt x="832" y="372"/>
                    <a:pt x="831" y="372"/>
                  </a:cubicBezTo>
                  <a:cubicBezTo>
                    <a:pt x="831" y="372"/>
                    <a:pt x="831" y="372"/>
                    <a:pt x="831" y="371"/>
                  </a:cubicBezTo>
                  <a:cubicBezTo>
                    <a:pt x="831" y="371"/>
                    <a:pt x="830" y="372"/>
                    <a:pt x="830" y="372"/>
                  </a:cubicBezTo>
                  <a:cubicBezTo>
                    <a:pt x="830" y="372"/>
                    <a:pt x="830" y="371"/>
                    <a:pt x="830" y="371"/>
                  </a:cubicBezTo>
                  <a:cubicBezTo>
                    <a:pt x="830" y="370"/>
                    <a:pt x="829" y="371"/>
                    <a:pt x="829" y="372"/>
                  </a:cubicBezTo>
                  <a:cubicBezTo>
                    <a:pt x="829" y="371"/>
                    <a:pt x="829" y="371"/>
                    <a:pt x="829" y="370"/>
                  </a:cubicBezTo>
                  <a:cubicBezTo>
                    <a:pt x="829" y="370"/>
                    <a:pt x="830" y="370"/>
                    <a:pt x="830" y="370"/>
                  </a:cubicBezTo>
                  <a:cubicBezTo>
                    <a:pt x="829" y="370"/>
                    <a:pt x="829" y="370"/>
                    <a:pt x="828" y="370"/>
                  </a:cubicBezTo>
                  <a:cubicBezTo>
                    <a:pt x="829" y="370"/>
                    <a:pt x="828" y="371"/>
                    <a:pt x="828" y="371"/>
                  </a:cubicBezTo>
                  <a:cubicBezTo>
                    <a:pt x="828" y="372"/>
                    <a:pt x="828" y="371"/>
                    <a:pt x="828" y="371"/>
                  </a:cubicBezTo>
                  <a:cubicBezTo>
                    <a:pt x="827" y="371"/>
                    <a:pt x="826" y="370"/>
                    <a:pt x="825" y="370"/>
                  </a:cubicBezTo>
                  <a:cubicBezTo>
                    <a:pt x="825" y="370"/>
                    <a:pt x="825" y="370"/>
                    <a:pt x="825" y="371"/>
                  </a:cubicBezTo>
                  <a:cubicBezTo>
                    <a:pt x="826" y="370"/>
                    <a:pt x="827" y="372"/>
                    <a:pt x="828" y="372"/>
                  </a:cubicBezTo>
                  <a:cubicBezTo>
                    <a:pt x="828" y="372"/>
                    <a:pt x="829" y="372"/>
                    <a:pt x="829" y="372"/>
                  </a:cubicBezTo>
                  <a:cubicBezTo>
                    <a:pt x="829" y="373"/>
                    <a:pt x="828" y="373"/>
                    <a:pt x="828" y="373"/>
                  </a:cubicBezTo>
                  <a:cubicBezTo>
                    <a:pt x="828" y="373"/>
                    <a:pt x="828" y="373"/>
                    <a:pt x="828" y="373"/>
                  </a:cubicBezTo>
                  <a:cubicBezTo>
                    <a:pt x="828" y="373"/>
                    <a:pt x="828" y="373"/>
                    <a:pt x="828" y="373"/>
                  </a:cubicBezTo>
                  <a:cubicBezTo>
                    <a:pt x="827" y="373"/>
                    <a:pt x="827" y="374"/>
                    <a:pt x="827" y="374"/>
                  </a:cubicBezTo>
                  <a:cubicBezTo>
                    <a:pt x="827" y="374"/>
                    <a:pt x="828" y="374"/>
                    <a:pt x="828" y="374"/>
                  </a:cubicBezTo>
                  <a:cubicBezTo>
                    <a:pt x="828" y="374"/>
                    <a:pt x="826" y="376"/>
                    <a:pt x="825" y="376"/>
                  </a:cubicBezTo>
                  <a:cubicBezTo>
                    <a:pt x="825" y="376"/>
                    <a:pt x="824" y="376"/>
                    <a:pt x="824" y="375"/>
                  </a:cubicBezTo>
                  <a:cubicBezTo>
                    <a:pt x="824" y="375"/>
                    <a:pt x="824" y="375"/>
                    <a:pt x="823" y="374"/>
                  </a:cubicBezTo>
                  <a:cubicBezTo>
                    <a:pt x="823" y="374"/>
                    <a:pt x="823" y="374"/>
                    <a:pt x="823" y="374"/>
                  </a:cubicBezTo>
                  <a:cubicBezTo>
                    <a:pt x="824" y="375"/>
                    <a:pt x="823" y="376"/>
                    <a:pt x="825" y="376"/>
                  </a:cubicBezTo>
                  <a:cubicBezTo>
                    <a:pt x="825" y="376"/>
                    <a:pt x="825" y="377"/>
                    <a:pt x="826" y="376"/>
                  </a:cubicBezTo>
                  <a:cubicBezTo>
                    <a:pt x="826" y="376"/>
                    <a:pt x="826" y="376"/>
                    <a:pt x="827" y="376"/>
                  </a:cubicBezTo>
                  <a:cubicBezTo>
                    <a:pt x="827" y="376"/>
                    <a:pt x="827" y="377"/>
                    <a:pt x="827" y="376"/>
                  </a:cubicBezTo>
                  <a:cubicBezTo>
                    <a:pt x="827" y="376"/>
                    <a:pt x="827" y="376"/>
                    <a:pt x="828" y="376"/>
                  </a:cubicBezTo>
                  <a:cubicBezTo>
                    <a:pt x="828" y="376"/>
                    <a:pt x="828" y="376"/>
                    <a:pt x="828" y="375"/>
                  </a:cubicBezTo>
                  <a:cubicBezTo>
                    <a:pt x="828" y="375"/>
                    <a:pt x="828" y="375"/>
                    <a:pt x="829" y="375"/>
                  </a:cubicBezTo>
                  <a:cubicBezTo>
                    <a:pt x="829" y="375"/>
                    <a:pt x="829" y="376"/>
                    <a:pt x="828" y="376"/>
                  </a:cubicBezTo>
                  <a:cubicBezTo>
                    <a:pt x="828" y="376"/>
                    <a:pt x="828" y="376"/>
                    <a:pt x="828" y="376"/>
                  </a:cubicBezTo>
                  <a:cubicBezTo>
                    <a:pt x="829" y="376"/>
                    <a:pt x="829" y="376"/>
                    <a:pt x="829" y="376"/>
                  </a:cubicBezTo>
                  <a:cubicBezTo>
                    <a:pt x="829" y="376"/>
                    <a:pt x="829" y="375"/>
                    <a:pt x="829" y="375"/>
                  </a:cubicBezTo>
                  <a:cubicBezTo>
                    <a:pt x="830" y="375"/>
                    <a:pt x="830" y="376"/>
                    <a:pt x="830" y="376"/>
                  </a:cubicBezTo>
                  <a:cubicBezTo>
                    <a:pt x="830" y="376"/>
                    <a:pt x="829" y="376"/>
                    <a:pt x="829" y="376"/>
                  </a:cubicBezTo>
                  <a:cubicBezTo>
                    <a:pt x="829" y="377"/>
                    <a:pt x="829" y="377"/>
                    <a:pt x="829" y="377"/>
                  </a:cubicBezTo>
                  <a:cubicBezTo>
                    <a:pt x="828" y="377"/>
                    <a:pt x="828" y="377"/>
                    <a:pt x="828" y="377"/>
                  </a:cubicBezTo>
                  <a:cubicBezTo>
                    <a:pt x="828" y="378"/>
                    <a:pt x="827" y="379"/>
                    <a:pt x="826" y="379"/>
                  </a:cubicBezTo>
                  <a:cubicBezTo>
                    <a:pt x="826" y="379"/>
                    <a:pt x="826" y="377"/>
                    <a:pt x="826" y="378"/>
                  </a:cubicBezTo>
                  <a:cubicBezTo>
                    <a:pt x="826" y="378"/>
                    <a:pt x="826" y="378"/>
                    <a:pt x="826" y="379"/>
                  </a:cubicBezTo>
                  <a:cubicBezTo>
                    <a:pt x="826" y="379"/>
                    <a:pt x="826" y="379"/>
                    <a:pt x="826" y="378"/>
                  </a:cubicBezTo>
                  <a:cubicBezTo>
                    <a:pt x="826" y="378"/>
                    <a:pt x="825" y="378"/>
                    <a:pt x="825" y="378"/>
                  </a:cubicBezTo>
                  <a:cubicBezTo>
                    <a:pt x="825" y="378"/>
                    <a:pt x="825" y="379"/>
                    <a:pt x="825" y="379"/>
                  </a:cubicBezTo>
                  <a:cubicBezTo>
                    <a:pt x="824" y="379"/>
                    <a:pt x="823" y="379"/>
                    <a:pt x="823" y="379"/>
                  </a:cubicBezTo>
                  <a:cubicBezTo>
                    <a:pt x="823" y="379"/>
                    <a:pt x="821" y="379"/>
                    <a:pt x="821" y="379"/>
                  </a:cubicBezTo>
                  <a:cubicBezTo>
                    <a:pt x="821" y="379"/>
                    <a:pt x="822" y="378"/>
                    <a:pt x="821" y="378"/>
                  </a:cubicBezTo>
                  <a:cubicBezTo>
                    <a:pt x="821" y="378"/>
                    <a:pt x="820" y="380"/>
                    <a:pt x="820" y="380"/>
                  </a:cubicBezTo>
                  <a:cubicBezTo>
                    <a:pt x="820" y="380"/>
                    <a:pt x="819" y="380"/>
                    <a:pt x="819" y="380"/>
                  </a:cubicBezTo>
                  <a:cubicBezTo>
                    <a:pt x="819" y="380"/>
                    <a:pt x="818" y="380"/>
                    <a:pt x="818" y="380"/>
                  </a:cubicBezTo>
                  <a:cubicBezTo>
                    <a:pt x="819" y="380"/>
                    <a:pt x="819" y="380"/>
                    <a:pt x="819" y="379"/>
                  </a:cubicBezTo>
                  <a:cubicBezTo>
                    <a:pt x="819" y="379"/>
                    <a:pt x="819" y="379"/>
                    <a:pt x="818" y="378"/>
                  </a:cubicBezTo>
                  <a:cubicBezTo>
                    <a:pt x="818" y="379"/>
                    <a:pt x="819" y="379"/>
                    <a:pt x="819" y="379"/>
                  </a:cubicBezTo>
                  <a:cubicBezTo>
                    <a:pt x="819" y="380"/>
                    <a:pt x="818" y="380"/>
                    <a:pt x="818" y="380"/>
                  </a:cubicBezTo>
                  <a:cubicBezTo>
                    <a:pt x="818" y="380"/>
                    <a:pt x="819" y="380"/>
                    <a:pt x="818" y="381"/>
                  </a:cubicBezTo>
                  <a:cubicBezTo>
                    <a:pt x="818" y="381"/>
                    <a:pt x="817" y="381"/>
                    <a:pt x="817" y="382"/>
                  </a:cubicBezTo>
                  <a:cubicBezTo>
                    <a:pt x="815" y="382"/>
                    <a:pt x="814" y="383"/>
                    <a:pt x="813" y="385"/>
                  </a:cubicBezTo>
                  <a:cubicBezTo>
                    <a:pt x="812" y="385"/>
                    <a:pt x="812" y="387"/>
                    <a:pt x="811" y="387"/>
                  </a:cubicBezTo>
                  <a:cubicBezTo>
                    <a:pt x="812" y="386"/>
                    <a:pt x="812" y="386"/>
                    <a:pt x="812" y="385"/>
                  </a:cubicBezTo>
                  <a:cubicBezTo>
                    <a:pt x="811" y="385"/>
                    <a:pt x="812" y="388"/>
                    <a:pt x="810" y="388"/>
                  </a:cubicBezTo>
                  <a:cubicBezTo>
                    <a:pt x="810" y="388"/>
                    <a:pt x="809" y="387"/>
                    <a:pt x="808" y="388"/>
                  </a:cubicBezTo>
                  <a:cubicBezTo>
                    <a:pt x="808" y="388"/>
                    <a:pt x="807" y="388"/>
                    <a:pt x="807" y="387"/>
                  </a:cubicBezTo>
                  <a:cubicBezTo>
                    <a:pt x="807" y="388"/>
                    <a:pt x="806" y="388"/>
                    <a:pt x="805" y="388"/>
                  </a:cubicBezTo>
                  <a:cubicBezTo>
                    <a:pt x="806" y="388"/>
                    <a:pt x="805" y="388"/>
                    <a:pt x="805" y="388"/>
                  </a:cubicBezTo>
                  <a:cubicBezTo>
                    <a:pt x="805" y="388"/>
                    <a:pt x="804" y="389"/>
                    <a:pt x="804" y="389"/>
                  </a:cubicBezTo>
                  <a:cubicBezTo>
                    <a:pt x="803" y="389"/>
                    <a:pt x="802" y="390"/>
                    <a:pt x="802" y="390"/>
                  </a:cubicBezTo>
                  <a:cubicBezTo>
                    <a:pt x="800" y="392"/>
                    <a:pt x="798" y="393"/>
                    <a:pt x="798" y="395"/>
                  </a:cubicBezTo>
                  <a:cubicBezTo>
                    <a:pt x="797" y="395"/>
                    <a:pt x="798" y="394"/>
                    <a:pt x="797" y="394"/>
                  </a:cubicBezTo>
                  <a:cubicBezTo>
                    <a:pt x="797" y="394"/>
                    <a:pt x="797" y="394"/>
                    <a:pt x="797" y="394"/>
                  </a:cubicBezTo>
                  <a:cubicBezTo>
                    <a:pt x="797" y="394"/>
                    <a:pt x="798" y="393"/>
                    <a:pt x="798" y="393"/>
                  </a:cubicBezTo>
                  <a:cubicBezTo>
                    <a:pt x="798" y="393"/>
                    <a:pt x="797" y="394"/>
                    <a:pt x="797" y="395"/>
                  </a:cubicBezTo>
                  <a:cubicBezTo>
                    <a:pt x="797" y="395"/>
                    <a:pt x="797" y="395"/>
                    <a:pt x="797" y="395"/>
                  </a:cubicBezTo>
                  <a:cubicBezTo>
                    <a:pt x="797" y="396"/>
                    <a:pt x="797" y="396"/>
                    <a:pt x="797" y="396"/>
                  </a:cubicBezTo>
                  <a:cubicBezTo>
                    <a:pt x="797" y="396"/>
                    <a:pt x="797" y="396"/>
                    <a:pt x="797" y="396"/>
                  </a:cubicBezTo>
                  <a:cubicBezTo>
                    <a:pt x="796" y="396"/>
                    <a:pt x="796" y="396"/>
                    <a:pt x="796" y="396"/>
                  </a:cubicBezTo>
                  <a:cubicBezTo>
                    <a:pt x="796" y="396"/>
                    <a:pt x="797" y="396"/>
                    <a:pt x="796" y="397"/>
                  </a:cubicBezTo>
                  <a:cubicBezTo>
                    <a:pt x="796" y="397"/>
                    <a:pt x="796" y="397"/>
                    <a:pt x="795" y="397"/>
                  </a:cubicBezTo>
                  <a:cubicBezTo>
                    <a:pt x="795" y="398"/>
                    <a:pt x="795" y="397"/>
                    <a:pt x="794" y="398"/>
                  </a:cubicBezTo>
                  <a:cubicBezTo>
                    <a:pt x="794" y="397"/>
                    <a:pt x="792" y="398"/>
                    <a:pt x="793" y="398"/>
                  </a:cubicBezTo>
                  <a:cubicBezTo>
                    <a:pt x="793" y="399"/>
                    <a:pt x="793" y="398"/>
                    <a:pt x="793" y="398"/>
                  </a:cubicBezTo>
                  <a:cubicBezTo>
                    <a:pt x="793" y="399"/>
                    <a:pt x="792" y="399"/>
                    <a:pt x="792" y="399"/>
                  </a:cubicBezTo>
                  <a:cubicBezTo>
                    <a:pt x="791" y="400"/>
                    <a:pt x="791" y="400"/>
                    <a:pt x="790" y="400"/>
                  </a:cubicBezTo>
                  <a:cubicBezTo>
                    <a:pt x="789" y="400"/>
                    <a:pt x="790" y="399"/>
                    <a:pt x="790" y="399"/>
                  </a:cubicBezTo>
                  <a:cubicBezTo>
                    <a:pt x="790" y="399"/>
                    <a:pt x="790" y="399"/>
                    <a:pt x="790" y="399"/>
                  </a:cubicBezTo>
                  <a:cubicBezTo>
                    <a:pt x="789" y="399"/>
                    <a:pt x="790" y="400"/>
                    <a:pt x="789" y="400"/>
                  </a:cubicBezTo>
                  <a:cubicBezTo>
                    <a:pt x="789" y="400"/>
                    <a:pt x="790" y="400"/>
                    <a:pt x="790" y="400"/>
                  </a:cubicBezTo>
                  <a:cubicBezTo>
                    <a:pt x="790" y="401"/>
                    <a:pt x="789" y="402"/>
                    <a:pt x="788" y="401"/>
                  </a:cubicBezTo>
                  <a:cubicBezTo>
                    <a:pt x="788" y="401"/>
                    <a:pt x="788" y="402"/>
                    <a:pt x="788" y="402"/>
                  </a:cubicBezTo>
                  <a:cubicBezTo>
                    <a:pt x="788" y="402"/>
                    <a:pt x="787" y="402"/>
                    <a:pt x="787" y="402"/>
                  </a:cubicBezTo>
                  <a:cubicBezTo>
                    <a:pt x="786" y="402"/>
                    <a:pt x="786" y="402"/>
                    <a:pt x="786" y="402"/>
                  </a:cubicBezTo>
                  <a:cubicBezTo>
                    <a:pt x="786" y="402"/>
                    <a:pt x="786" y="402"/>
                    <a:pt x="786" y="402"/>
                  </a:cubicBezTo>
                  <a:cubicBezTo>
                    <a:pt x="786" y="403"/>
                    <a:pt x="785" y="403"/>
                    <a:pt x="785" y="403"/>
                  </a:cubicBezTo>
                  <a:cubicBezTo>
                    <a:pt x="785" y="403"/>
                    <a:pt x="785" y="403"/>
                    <a:pt x="785" y="403"/>
                  </a:cubicBezTo>
                  <a:cubicBezTo>
                    <a:pt x="784" y="403"/>
                    <a:pt x="784" y="403"/>
                    <a:pt x="784" y="403"/>
                  </a:cubicBezTo>
                  <a:cubicBezTo>
                    <a:pt x="784" y="403"/>
                    <a:pt x="783" y="403"/>
                    <a:pt x="783" y="402"/>
                  </a:cubicBezTo>
                  <a:cubicBezTo>
                    <a:pt x="783" y="403"/>
                    <a:pt x="782" y="402"/>
                    <a:pt x="782" y="403"/>
                  </a:cubicBezTo>
                  <a:cubicBezTo>
                    <a:pt x="782" y="403"/>
                    <a:pt x="783" y="403"/>
                    <a:pt x="783" y="403"/>
                  </a:cubicBezTo>
                  <a:cubicBezTo>
                    <a:pt x="783" y="404"/>
                    <a:pt x="783" y="403"/>
                    <a:pt x="782" y="404"/>
                  </a:cubicBezTo>
                  <a:cubicBezTo>
                    <a:pt x="782" y="404"/>
                    <a:pt x="784" y="404"/>
                    <a:pt x="783" y="404"/>
                  </a:cubicBezTo>
                  <a:cubicBezTo>
                    <a:pt x="783" y="404"/>
                    <a:pt x="783" y="404"/>
                    <a:pt x="782" y="405"/>
                  </a:cubicBezTo>
                  <a:cubicBezTo>
                    <a:pt x="782" y="405"/>
                    <a:pt x="783" y="404"/>
                    <a:pt x="784" y="404"/>
                  </a:cubicBezTo>
                  <a:cubicBezTo>
                    <a:pt x="783" y="405"/>
                    <a:pt x="782" y="406"/>
                    <a:pt x="782" y="406"/>
                  </a:cubicBezTo>
                  <a:cubicBezTo>
                    <a:pt x="781" y="406"/>
                    <a:pt x="781" y="405"/>
                    <a:pt x="782" y="404"/>
                  </a:cubicBezTo>
                  <a:cubicBezTo>
                    <a:pt x="782" y="404"/>
                    <a:pt x="781" y="405"/>
                    <a:pt x="781" y="405"/>
                  </a:cubicBezTo>
                  <a:cubicBezTo>
                    <a:pt x="781" y="405"/>
                    <a:pt x="781" y="405"/>
                    <a:pt x="781" y="405"/>
                  </a:cubicBezTo>
                  <a:cubicBezTo>
                    <a:pt x="780" y="404"/>
                    <a:pt x="781" y="403"/>
                    <a:pt x="780" y="403"/>
                  </a:cubicBezTo>
                  <a:cubicBezTo>
                    <a:pt x="781" y="403"/>
                    <a:pt x="779" y="405"/>
                    <a:pt x="780" y="406"/>
                  </a:cubicBezTo>
                  <a:cubicBezTo>
                    <a:pt x="782" y="406"/>
                    <a:pt x="780" y="407"/>
                    <a:pt x="779" y="407"/>
                  </a:cubicBezTo>
                  <a:cubicBezTo>
                    <a:pt x="779" y="407"/>
                    <a:pt x="780" y="407"/>
                    <a:pt x="780" y="406"/>
                  </a:cubicBezTo>
                  <a:cubicBezTo>
                    <a:pt x="780" y="407"/>
                    <a:pt x="779" y="407"/>
                    <a:pt x="778" y="408"/>
                  </a:cubicBezTo>
                  <a:cubicBezTo>
                    <a:pt x="778" y="408"/>
                    <a:pt x="779" y="408"/>
                    <a:pt x="779" y="408"/>
                  </a:cubicBezTo>
                  <a:cubicBezTo>
                    <a:pt x="779" y="409"/>
                    <a:pt x="778" y="409"/>
                    <a:pt x="778" y="409"/>
                  </a:cubicBezTo>
                  <a:cubicBezTo>
                    <a:pt x="778" y="409"/>
                    <a:pt x="777" y="410"/>
                    <a:pt x="777" y="410"/>
                  </a:cubicBezTo>
                  <a:cubicBezTo>
                    <a:pt x="777" y="410"/>
                    <a:pt x="776" y="410"/>
                    <a:pt x="776" y="410"/>
                  </a:cubicBezTo>
                  <a:cubicBezTo>
                    <a:pt x="776" y="409"/>
                    <a:pt x="776" y="410"/>
                    <a:pt x="776" y="410"/>
                  </a:cubicBezTo>
                  <a:cubicBezTo>
                    <a:pt x="776" y="410"/>
                    <a:pt x="776" y="410"/>
                    <a:pt x="775" y="410"/>
                  </a:cubicBezTo>
                  <a:cubicBezTo>
                    <a:pt x="776" y="410"/>
                    <a:pt x="776" y="411"/>
                    <a:pt x="775" y="411"/>
                  </a:cubicBezTo>
                  <a:cubicBezTo>
                    <a:pt x="775" y="412"/>
                    <a:pt x="774" y="411"/>
                    <a:pt x="774" y="411"/>
                  </a:cubicBezTo>
                  <a:cubicBezTo>
                    <a:pt x="774" y="412"/>
                    <a:pt x="774" y="412"/>
                    <a:pt x="774" y="412"/>
                  </a:cubicBezTo>
                  <a:cubicBezTo>
                    <a:pt x="774" y="412"/>
                    <a:pt x="774" y="412"/>
                    <a:pt x="775" y="412"/>
                  </a:cubicBezTo>
                  <a:cubicBezTo>
                    <a:pt x="775" y="412"/>
                    <a:pt x="775" y="411"/>
                    <a:pt x="775" y="412"/>
                  </a:cubicBezTo>
                  <a:cubicBezTo>
                    <a:pt x="775" y="413"/>
                    <a:pt x="775" y="413"/>
                    <a:pt x="774" y="413"/>
                  </a:cubicBezTo>
                  <a:cubicBezTo>
                    <a:pt x="774" y="413"/>
                    <a:pt x="774" y="412"/>
                    <a:pt x="774" y="413"/>
                  </a:cubicBezTo>
                  <a:cubicBezTo>
                    <a:pt x="774" y="413"/>
                    <a:pt x="774" y="413"/>
                    <a:pt x="773" y="413"/>
                  </a:cubicBezTo>
                  <a:cubicBezTo>
                    <a:pt x="773" y="413"/>
                    <a:pt x="773" y="414"/>
                    <a:pt x="773" y="414"/>
                  </a:cubicBezTo>
                  <a:cubicBezTo>
                    <a:pt x="773" y="414"/>
                    <a:pt x="773" y="414"/>
                    <a:pt x="773" y="414"/>
                  </a:cubicBezTo>
                  <a:cubicBezTo>
                    <a:pt x="773" y="414"/>
                    <a:pt x="775" y="413"/>
                    <a:pt x="774" y="414"/>
                  </a:cubicBezTo>
                  <a:cubicBezTo>
                    <a:pt x="774" y="414"/>
                    <a:pt x="773" y="415"/>
                    <a:pt x="773" y="415"/>
                  </a:cubicBezTo>
                  <a:cubicBezTo>
                    <a:pt x="773" y="415"/>
                    <a:pt x="772" y="414"/>
                    <a:pt x="773" y="415"/>
                  </a:cubicBezTo>
                  <a:cubicBezTo>
                    <a:pt x="773" y="416"/>
                    <a:pt x="771" y="416"/>
                    <a:pt x="771" y="416"/>
                  </a:cubicBezTo>
                  <a:cubicBezTo>
                    <a:pt x="771" y="416"/>
                    <a:pt x="771" y="416"/>
                    <a:pt x="772" y="416"/>
                  </a:cubicBezTo>
                  <a:cubicBezTo>
                    <a:pt x="772" y="416"/>
                    <a:pt x="773" y="416"/>
                    <a:pt x="772" y="417"/>
                  </a:cubicBezTo>
                  <a:cubicBezTo>
                    <a:pt x="772" y="417"/>
                    <a:pt x="771" y="418"/>
                    <a:pt x="771" y="418"/>
                  </a:cubicBezTo>
                  <a:cubicBezTo>
                    <a:pt x="770" y="418"/>
                    <a:pt x="771" y="417"/>
                    <a:pt x="771" y="417"/>
                  </a:cubicBezTo>
                  <a:cubicBezTo>
                    <a:pt x="770" y="417"/>
                    <a:pt x="770" y="418"/>
                    <a:pt x="770" y="418"/>
                  </a:cubicBezTo>
                  <a:cubicBezTo>
                    <a:pt x="771" y="419"/>
                    <a:pt x="770" y="418"/>
                    <a:pt x="770" y="418"/>
                  </a:cubicBezTo>
                  <a:cubicBezTo>
                    <a:pt x="770" y="418"/>
                    <a:pt x="770" y="419"/>
                    <a:pt x="770" y="419"/>
                  </a:cubicBezTo>
                  <a:cubicBezTo>
                    <a:pt x="770" y="419"/>
                    <a:pt x="771" y="418"/>
                    <a:pt x="771" y="418"/>
                  </a:cubicBezTo>
                  <a:cubicBezTo>
                    <a:pt x="771" y="419"/>
                    <a:pt x="771" y="419"/>
                    <a:pt x="770" y="419"/>
                  </a:cubicBezTo>
                  <a:cubicBezTo>
                    <a:pt x="770" y="419"/>
                    <a:pt x="770" y="419"/>
                    <a:pt x="770" y="419"/>
                  </a:cubicBezTo>
                  <a:cubicBezTo>
                    <a:pt x="770" y="419"/>
                    <a:pt x="770" y="420"/>
                    <a:pt x="770" y="420"/>
                  </a:cubicBezTo>
                  <a:cubicBezTo>
                    <a:pt x="770" y="420"/>
                    <a:pt x="769" y="420"/>
                    <a:pt x="770" y="420"/>
                  </a:cubicBezTo>
                  <a:cubicBezTo>
                    <a:pt x="770" y="420"/>
                    <a:pt x="769" y="421"/>
                    <a:pt x="769" y="421"/>
                  </a:cubicBezTo>
                  <a:cubicBezTo>
                    <a:pt x="769" y="422"/>
                    <a:pt x="769" y="422"/>
                    <a:pt x="769" y="423"/>
                  </a:cubicBezTo>
                  <a:cubicBezTo>
                    <a:pt x="769" y="423"/>
                    <a:pt x="770" y="423"/>
                    <a:pt x="769" y="423"/>
                  </a:cubicBezTo>
                  <a:cubicBezTo>
                    <a:pt x="769" y="424"/>
                    <a:pt x="769" y="424"/>
                    <a:pt x="769" y="425"/>
                  </a:cubicBezTo>
                  <a:cubicBezTo>
                    <a:pt x="769" y="425"/>
                    <a:pt x="769" y="424"/>
                    <a:pt x="768" y="424"/>
                  </a:cubicBezTo>
                  <a:cubicBezTo>
                    <a:pt x="768" y="424"/>
                    <a:pt x="768" y="424"/>
                    <a:pt x="768" y="425"/>
                  </a:cubicBezTo>
                  <a:cubicBezTo>
                    <a:pt x="769" y="425"/>
                    <a:pt x="769" y="426"/>
                    <a:pt x="769" y="426"/>
                  </a:cubicBezTo>
                  <a:cubicBezTo>
                    <a:pt x="769" y="427"/>
                    <a:pt x="768" y="427"/>
                    <a:pt x="769" y="428"/>
                  </a:cubicBezTo>
                  <a:cubicBezTo>
                    <a:pt x="769" y="430"/>
                    <a:pt x="768" y="431"/>
                    <a:pt x="768" y="433"/>
                  </a:cubicBezTo>
                  <a:cubicBezTo>
                    <a:pt x="769" y="434"/>
                    <a:pt x="769" y="436"/>
                    <a:pt x="769" y="437"/>
                  </a:cubicBezTo>
                  <a:cubicBezTo>
                    <a:pt x="769" y="441"/>
                    <a:pt x="771" y="443"/>
                    <a:pt x="772" y="446"/>
                  </a:cubicBezTo>
                  <a:cubicBezTo>
                    <a:pt x="772" y="447"/>
                    <a:pt x="772" y="448"/>
                    <a:pt x="771" y="448"/>
                  </a:cubicBezTo>
                  <a:cubicBezTo>
                    <a:pt x="771" y="449"/>
                    <a:pt x="771" y="449"/>
                    <a:pt x="771" y="450"/>
                  </a:cubicBezTo>
                  <a:cubicBezTo>
                    <a:pt x="771" y="451"/>
                    <a:pt x="771" y="451"/>
                    <a:pt x="771" y="452"/>
                  </a:cubicBezTo>
                  <a:cubicBezTo>
                    <a:pt x="771" y="453"/>
                    <a:pt x="771" y="453"/>
                    <a:pt x="771" y="454"/>
                  </a:cubicBezTo>
                  <a:cubicBezTo>
                    <a:pt x="771" y="453"/>
                    <a:pt x="770" y="451"/>
                    <a:pt x="771" y="450"/>
                  </a:cubicBezTo>
                  <a:cubicBezTo>
                    <a:pt x="771" y="449"/>
                    <a:pt x="771" y="448"/>
                    <a:pt x="772" y="447"/>
                  </a:cubicBezTo>
                  <a:cubicBezTo>
                    <a:pt x="772" y="445"/>
                    <a:pt x="770" y="447"/>
                    <a:pt x="770" y="446"/>
                  </a:cubicBezTo>
                  <a:cubicBezTo>
                    <a:pt x="770" y="445"/>
                    <a:pt x="770" y="445"/>
                    <a:pt x="770" y="445"/>
                  </a:cubicBezTo>
                  <a:cubicBezTo>
                    <a:pt x="771" y="444"/>
                    <a:pt x="770" y="444"/>
                    <a:pt x="770" y="444"/>
                  </a:cubicBezTo>
                  <a:cubicBezTo>
                    <a:pt x="769" y="447"/>
                    <a:pt x="770" y="450"/>
                    <a:pt x="771" y="453"/>
                  </a:cubicBezTo>
                  <a:cubicBezTo>
                    <a:pt x="771" y="455"/>
                    <a:pt x="771" y="456"/>
                    <a:pt x="771" y="458"/>
                  </a:cubicBezTo>
                  <a:cubicBezTo>
                    <a:pt x="772" y="459"/>
                    <a:pt x="772" y="460"/>
                    <a:pt x="772" y="462"/>
                  </a:cubicBezTo>
                  <a:cubicBezTo>
                    <a:pt x="772" y="461"/>
                    <a:pt x="771" y="461"/>
                    <a:pt x="771" y="461"/>
                  </a:cubicBezTo>
                  <a:cubicBezTo>
                    <a:pt x="771" y="461"/>
                    <a:pt x="772" y="461"/>
                    <a:pt x="772" y="462"/>
                  </a:cubicBezTo>
                  <a:cubicBezTo>
                    <a:pt x="772" y="462"/>
                    <a:pt x="772" y="462"/>
                    <a:pt x="772" y="462"/>
                  </a:cubicBezTo>
                  <a:cubicBezTo>
                    <a:pt x="772" y="463"/>
                    <a:pt x="773" y="463"/>
                    <a:pt x="773" y="464"/>
                  </a:cubicBezTo>
                  <a:cubicBezTo>
                    <a:pt x="772" y="464"/>
                    <a:pt x="772" y="464"/>
                    <a:pt x="772" y="464"/>
                  </a:cubicBezTo>
                  <a:cubicBezTo>
                    <a:pt x="772" y="464"/>
                    <a:pt x="773" y="465"/>
                    <a:pt x="773" y="465"/>
                  </a:cubicBezTo>
                  <a:cubicBezTo>
                    <a:pt x="773" y="465"/>
                    <a:pt x="773" y="466"/>
                    <a:pt x="772" y="467"/>
                  </a:cubicBezTo>
                  <a:cubicBezTo>
                    <a:pt x="772" y="468"/>
                    <a:pt x="772" y="469"/>
                    <a:pt x="772" y="470"/>
                  </a:cubicBezTo>
                  <a:cubicBezTo>
                    <a:pt x="771" y="471"/>
                    <a:pt x="771" y="473"/>
                    <a:pt x="770" y="474"/>
                  </a:cubicBezTo>
                  <a:cubicBezTo>
                    <a:pt x="770" y="475"/>
                    <a:pt x="770" y="476"/>
                    <a:pt x="770" y="477"/>
                  </a:cubicBezTo>
                  <a:cubicBezTo>
                    <a:pt x="770" y="477"/>
                    <a:pt x="770" y="476"/>
                    <a:pt x="770" y="476"/>
                  </a:cubicBezTo>
                  <a:cubicBezTo>
                    <a:pt x="770" y="475"/>
                    <a:pt x="769" y="477"/>
                    <a:pt x="769" y="477"/>
                  </a:cubicBezTo>
                  <a:cubicBezTo>
                    <a:pt x="769" y="477"/>
                    <a:pt x="768" y="478"/>
                    <a:pt x="768" y="478"/>
                  </a:cubicBezTo>
                  <a:cubicBezTo>
                    <a:pt x="768" y="479"/>
                    <a:pt x="768" y="479"/>
                    <a:pt x="767" y="480"/>
                  </a:cubicBezTo>
                  <a:cubicBezTo>
                    <a:pt x="767" y="480"/>
                    <a:pt x="767" y="481"/>
                    <a:pt x="767" y="481"/>
                  </a:cubicBezTo>
                  <a:cubicBezTo>
                    <a:pt x="767" y="481"/>
                    <a:pt x="767" y="481"/>
                    <a:pt x="767" y="482"/>
                  </a:cubicBezTo>
                  <a:cubicBezTo>
                    <a:pt x="766" y="482"/>
                    <a:pt x="765" y="483"/>
                    <a:pt x="766" y="483"/>
                  </a:cubicBezTo>
                  <a:cubicBezTo>
                    <a:pt x="766" y="483"/>
                    <a:pt x="766" y="483"/>
                    <a:pt x="765" y="483"/>
                  </a:cubicBezTo>
                  <a:cubicBezTo>
                    <a:pt x="765" y="483"/>
                    <a:pt x="766" y="483"/>
                    <a:pt x="765" y="484"/>
                  </a:cubicBezTo>
                  <a:cubicBezTo>
                    <a:pt x="765" y="483"/>
                    <a:pt x="765" y="483"/>
                    <a:pt x="765" y="483"/>
                  </a:cubicBezTo>
                  <a:cubicBezTo>
                    <a:pt x="764" y="483"/>
                    <a:pt x="763" y="484"/>
                    <a:pt x="762" y="484"/>
                  </a:cubicBezTo>
                  <a:cubicBezTo>
                    <a:pt x="761" y="483"/>
                    <a:pt x="760" y="485"/>
                    <a:pt x="759" y="484"/>
                  </a:cubicBezTo>
                  <a:cubicBezTo>
                    <a:pt x="758" y="483"/>
                    <a:pt x="759" y="482"/>
                    <a:pt x="759" y="482"/>
                  </a:cubicBezTo>
                  <a:cubicBezTo>
                    <a:pt x="759" y="482"/>
                    <a:pt x="760" y="483"/>
                    <a:pt x="760" y="483"/>
                  </a:cubicBezTo>
                  <a:cubicBezTo>
                    <a:pt x="760" y="483"/>
                    <a:pt x="761" y="483"/>
                    <a:pt x="761" y="483"/>
                  </a:cubicBezTo>
                  <a:cubicBezTo>
                    <a:pt x="761" y="483"/>
                    <a:pt x="761" y="482"/>
                    <a:pt x="761" y="482"/>
                  </a:cubicBezTo>
                  <a:cubicBezTo>
                    <a:pt x="760" y="482"/>
                    <a:pt x="760" y="482"/>
                    <a:pt x="759" y="481"/>
                  </a:cubicBezTo>
                  <a:cubicBezTo>
                    <a:pt x="759" y="480"/>
                    <a:pt x="759" y="480"/>
                    <a:pt x="759" y="479"/>
                  </a:cubicBezTo>
                  <a:cubicBezTo>
                    <a:pt x="759" y="479"/>
                    <a:pt x="759" y="478"/>
                    <a:pt x="758" y="478"/>
                  </a:cubicBezTo>
                  <a:cubicBezTo>
                    <a:pt x="758" y="477"/>
                    <a:pt x="758" y="478"/>
                    <a:pt x="758" y="477"/>
                  </a:cubicBezTo>
                  <a:cubicBezTo>
                    <a:pt x="758" y="477"/>
                    <a:pt x="758" y="477"/>
                    <a:pt x="758" y="476"/>
                  </a:cubicBezTo>
                  <a:cubicBezTo>
                    <a:pt x="758" y="476"/>
                    <a:pt x="756" y="475"/>
                    <a:pt x="756" y="476"/>
                  </a:cubicBezTo>
                  <a:cubicBezTo>
                    <a:pt x="756" y="475"/>
                    <a:pt x="755" y="476"/>
                    <a:pt x="755" y="476"/>
                  </a:cubicBezTo>
                  <a:cubicBezTo>
                    <a:pt x="755" y="476"/>
                    <a:pt x="755" y="475"/>
                    <a:pt x="755" y="475"/>
                  </a:cubicBezTo>
                  <a:cubicBezTo>
                    <a:pt x="755" y="475"/>
                    <a:pt x="756" y="475"/>
                    <a:pt x="756" y="475"/>
                  </a:cubicBezTo>
                  <a:cubicBezTo>
                    <a:pt x="755" y="475"/>
                    <a:pt x="755" y="475"/>
                    <a:pt x="755" y="474"/>
                  </a:cubicBezTo>
                  <a:cubicBezTo>
                    <a:pt x="755" y="474"/>
                    <a:pt x="755" y="474"/>
                    <a:pt x="755" y="473"/>
                  </a:cubicBezTo>
                  <a:cubicBezTo>
                    <a:pt x="754" y="474"/>
                    <a:pt x="755" y="472"/>
                    <a:pt x="755" y="472"/>
                  </a:cubicBezTo>
                  <a:cubicBezTo>
                    <a:pt x="755" y="472"/>
                    <a:pt x="755" y="472"/>
                    <a:pt x="755" y="471"/>
                  </a:cubicBezTo>
                  <a:cubicBezTo>
                    <a:pt x="755" y="471"/>
                    <a:pt x="755" y="471"/>
                    <a:pt x="755" y="471"/>
                  </a:cubicBezTo>
                  <a:cubicBezTo>
                    <a:pt x="755" y="471"/>
                    <a:pt x="755" y="471"/>
                    <a:pt x="755" y="470"/>
                  </a:cubicBezTo>
                  <a:cubicBezTo>
                    <a:pt x="755" y="470"/>
                    <a:pt x="755" y="470"/>
                    <a:pt x="755" y="469"/>
                  </a:cubicBezTo>
                  <a:cubicBezTo>
                    <a:pt x="755" y="470"/>
                    <a:pt x="753" y="469"/>
                    <a:pt x="754" y="469"/>
                  </a:cubicBezTo>
                  <a:cubicBezTo>
                    <a:pt x="754" y="469"/>
                    <a:pt x="754" y="468"/>
                    <a:pt x="755" y="468"/>
                  </a:cubicBezTo>
                  <a:cubicBezTo>
                    <a:pt x="755" y="467"/>
                    <a:pt x="756" y="467"/>
                    <a:pt x="756" y="467"/>
                  </a:cubicBezTo>
                  <a:cubicBezTo>
                    <a:pt x="755" y="467"/>
                    <a:pt x="755" y="468"/>
                    <a:pt x="754" y="468"/>
                  </a:cubicBezTo>
                  <a:cubicBezTo>
                    <a:pt x="754" y="469"/>
                    <a:pt x="753" y="469"/>
                    <a:pt x="753" y="468"/>
                  </a:cubicBezTo>
                  <a:cubicBezTo>
                    <a:pt x="753" y="468"/>
                    <a:pt x="753" y="468"/>
                    <a:pt x="753" y="467"/>
                  </a:cubicBezTo>
                  <a:cubicBezTo>
                    <a:pt x="753" y="467"/>
                    <a:pt x="754" y="465"/>
                    <a:pt x="754" y="465"/>
                  </a:cubicBezTo>
                  <a:cubicBezTo>
                    <a:pt x="753" y="464"/>
                    <a:pt x="755" y="464"/>
                    <a:pt x="755" y="464"/>
                  </a:cubicBezTo>
                  <a:cubicBezTo>
                    <a:pt x="755" y="464"/>
                    <a:pt x="754" y="464"/>
                    <a:pt x="753" y="464"/>
                  </a:cubicBezTo>
                  <a:cubicBezTo>
                    <a:pt x="753" y="464"/>
                    <a:pt x="753" y="464"/>
                    <a:pt x="753" y="464"/>
                  </a:cubicBezTo>
                  <a:cubicBezTo>
                    <a:pt x="753" y="464"/>
                    <a:pt x="752" y="463"/>
                    <a:pt x="752" y="463"/>
                  </a:cubicBezTo>
                  <a:cubicBezTo>
                    <a:pt x="752" y="464"/>
                    <a:pt x="753" y="465"/>
                    <a:pt x="753" y="466"/>
                  </a:cubicBezTo>
                  <a:cubicBezTo>
                    <a:pt x="753" y="466"/>
                    <a:pt x="753" y="466"/>
                    <a:pt x="753" y="466"/>
                  </a:cubicBezTo>
                  <a:cubicBezTo>
                    <a:pt x="751" y="466"/>
                    <a:pt x="752" y="464"/>
                    <a:pt x="751" y="464"/>
                  </a:cubicBezTo>
                  <a:cubicBezTo>
                    <a:pt x="751" y="464"/>
                    <a:pt x="751" y="464"/>
                    <a:pt x="751" y="465"/>
                  </a:cubicBezTo>
                  <a:cubicBezTo>
                    <a:pt x="751" y="464"/>
                    <a:pt x="751" y="463"/>
                    <a:pt x="750" y="462"/>
                  </a:cubicBezTo>
                  <a:cubicBezTo>
                    <a:pt x="750" y="461"/>
                    <a:pt x="750" y="461"/>
                    <a:pt x="750" y="461"/>
                  </a:cubicBezTo>
                  <a:cubicBezTo>
                    <a:pt x="750" y="461"/>
                    <a:pt x="750" y="461"/>
                    <a:pt x="750" y="461"/>
                  </a:cubicBezTo>
                  <a:cubicBezTo>
                    <a:pt x="750" y="460"/>
                    <a:pt x="750" y="460"/>
                    <a:pt x="750" y="460"/>
                  </a:cubicBezTo>
                  <a:cubicBezTo>
                    <a:pt x="750" y="460"/>
                    <a:pt x="750" y="459"/>
                    <a:pt x="750" y="459"/>
                  </a:cubicBezTo>
                  <a:cubicBezTo>
                    <a:pt x="750" y="458"/>
                    <a:pt x="749" y="459"/>
                    <a:pt x="749" y="458"/>
                  </a:cubicBezTo>
                  <a:cubicBezTo>
                    <a:pt x="749" y="458"/>
                    <a:pt x="749" y="458"/>
                    <a:pt x="749" y="458"/>
                  </a:cubicBezTo>
                  <a:cubicBezTo>
                    <a:pt x="749" y="458"/>
                    <a:pt x="750" y="458"/>
                    <a:pt x="750" y="458"/>
                  </a:cubicBezTo>
                  <a:cubicBezTo>
                    <a:pt x="749" y="458"/>
                    <a:pt x="750" y="458"/>
                    <a:pt x="750" y="458"/>
                  </a:cubicBezTo>
                  <a:cubicBezTo>
                    <a:pt x="750" y="458"/>
                    <a:pt x="750" y="458"/>
                    <a:pt x="750" y="458"/>
                  </a:cubicBezTo>
                  <a:cubicBezTo>
                    <a:pt x="750" y="458"/>
                    <a:pt x="751" y="458"/>
                    <a:pt x="750" y="457"/>
                  </a:cubicBezTo>
                  <a:cubicBezTo>
                    <a:pt x="750" y="457"/>
                    <a:pt x="750" y="457"/>
                    <a:pt x="750" y="458"/>
                  </a:cubicBezTo>
                  <a:cubicBezTo>
                    <a:pt x="750" y="457"/>
                    <a:pt x="751" y="457"/>
                    <a:pt x="751" y="457"/>
                  </a:cubicBezTo>
                  <a:cubicBezTo>
                    <a:pt x="751" y="456"/>
                    <a:pt x="752" y="456"/>
                    <a:pt x="752" y="455"/>
                  </a:cubicBezTo>
                  <a:cubicBezTo>
                    <a:pt x="753" y="455"/>
                    <a:pt x="753" y="455"/>
                    <a:pt x="753" y="454"/>
                  </a:cubicBezTo>
                  <a:cubicBezTo>
                    <a:pt x="753" y="454"/>
                    <a:pt x="753" y="453"/>
                    <a:pt x="752" y="453"/>
                  </a:cubicBezTo>
                  <a:cubicBezTo>
                    <a:pt x="752" y="453"/>
                    <a:pt x="752" y="454"/>
                    <a:pt x="752" y="454"/>
                  </a:cubicBezTo>
                  <a:cubicBezTo>
                    <a:pt x="752" y="455"/>
                    <a:pt x="752" y="455"/>
                    <a:pt x="752" y="454"/>
                  </a:cubicBezTo>
                  <a:cubicBezTo>
                    <a:pt x="752" y="454"/>
                    <a:pt x="752" y="453"/>
                    <a:pt x="751" y="453"/>
                  </a:cubicBezTo>
                  <a:cubicBezTo>
                    <a:pt x="752" y="453"/>
                    <a:pt x="751" y="452"/>
                    <a:pt x="751" y="452"/>
                  </a:cubicBezTo>
                  <a:cubicBezTo>
                    <a:pt x="751" y="453"/>
                    <a:pt x="750" y="453"/>
                    <a:pt x="751" y="453"/>
                  </a:cubicBezTo>
                  <a:cubicBezTo>
                    <a:pt x="751" y="453"/>
                    <a:pt x="750" y="453"/>
                    <a:pt x="750" y="453"/>
                  </a:cubicBezTo>
                  <a:cubicBezTo>
                    <a:pt x="750" y="454"/>
                    <a:pt x="751" y="454"/>
                    <a:pt x="751" y="454"/>
                  </a:cubicBezTo>
                  <a:cubicBezTo>
                    <a:pt x="751" y="454"/>
                    <a:pt x="751" y="455"/>
                    <a:pt x="750" y="456"/>
                  </a:cubicBezTo>
                  <a:cubicBezTo>
                    <a:pt x="750" y="456"/>
                    <a:pt x="749" y="455"/>
                    <a:pt x="749" y="455"/>
                  </a:cubicBezTo>
                  <a:cubicBezTo>
                    <a:pt x="749" y="455"/>
                    <a:pt x="750" y="456"/>
                    <a:pt x="749" y="456"/>
                  </a:cubicBezTo>
                  <a:cubicBezTo>
                    <a:pt x="749" y="456"/>
                    <a:pt x="749" y="455"/>
                    <a:pt x="749" y="455"/>
                  </a:cubicBezTo>
                  <a:cubicBezTo>
                    <a:pt x="748" y="454"/>
                    <a:pt x="749" y="454"/>
                    <a:pt x="749" y="453"/>
                  </a:cubicBezTo>
                  <a:cubicBezTo>
                    <a:pt x="749" y="453"/>
                    <a:pt x="749" y="454"/>
                    <a:pt x="749" y="454"/>
                  </a:cubicBezTo>
                  <a:cubicBezTo>
                    <a:pt x="750" y="453"/>
                    <a:pt x="750" y="452"/>
                    <a:pt x="750" y="451"/>
                  </a:cubicBezTo>
                  <a:cubicBezTo>
                    <a:pt x="750" y="451"/>
                    <a:pt x="751" y="449"/>
                    <a:pt x="751" y="449"/>
                  </a:cubicBezTo>
                  <a:cubicBezTo>
                    <a:pt x="751" y="448"/>
                    <a:pt x="752" y="447"/>
                    <a:pt x="752" y="446"/>
                  </a:cubicBezTo>
                  <a:cubicBezTo>
                    <a:pt x="753" y="445"/>
                    <a:pt x="753" y="445"/>
                    <a:pt x="753" y="444"/>
                  </a:cubicBezTo>
                  <a:cubicBezTo>
                    <a:pt x="753" y="444"/>
                    <a:pt x="753" y="443"/>
                    <a:pt x="753" y="444"/>
                  </a:cubicBezTo>
                  <a:cubicBezTo>
                    <a:pt x="753" y="444"/>
                    <a:pt x="753" y="443"/>
                    <a:pt x="753" y="443"/>
                  </a:cubicBezTo>
                  <a:cubicBezTo>
                    <a:pt x="753" y="442"/>
                    <a:pt x="753" y="442"/>
                    <a:pt x="753" y="442"/>
                  </a:cubicBezTo>
                  <a:cubicBezTo>
                    <a:pt x="752" y="442"/>
                    <a:pt x="753" y="441"/>
                    <a:pt x="753" y="441"/>
                  </a:cubicBezTo>
                  <a:cubicBezTo>
                    <a:pt x="752" y="440"/>
                    <a:pt x="752" y="440"/>
                    <a:pt x="752" y="440"/>
                  </a:cubicBezTo>
                  <a:cubicBezTo>
                    <a:pt x="752" y="440"/>
                    <a:pt x="750" y="440"/>
                    <a:pt x="750" y="439"/>
                  </a:cubicBezTo>
                  <a:cubicBezTo>
                    <a:pt x="750" y="439"/>
                    <a:pt x="749" y="438"/>
                    <a:pt x="749" y="438"/>
                  </a:cubicBezTo>
                  <a:cubicBezTo>
                    <a:pt x="749" y="437"/>
                    <a:pt x="749" y="437"/>
                    <a:pt x="749" y="437"/>
                  </a:cubicBezTo>
                  <a:cubicBezTo>
                    <a:pt x="748" y="436"/>
                    <a:pt x="748" y="436"/>
                    <a:pt x="748" y="435"/>
                  </a:cubicBezTo>
                  <a:cubicBezTo>
                    <a:pt x="748" y="434"/>
                    <a:pt x="748" y="434"/>
                    <a:pt x="747" y="434"/>
                  </a:cubicBezTo>
                  <a:cubicBezTo>
                    <a:pt x="747" y="433"/>
                    <a:pt x="747" y="433"/>
                    <a:pt x="747" y="433"/>
                  </a:cubicBezTo>
                  <a:cubicBezTo>
                    <a:pt x="747" y="431"/>
                    <a:pt x="745" y="431"/>
                    <a:pt x="745" y="430"/>
                  </a:cubicBezTo>
                  <a:cubicBezTo>
                    <a:pt x="744" y="430"/>
                    <a:pt x="743" y="429"/>
                    <a:pt x="742" y="430"/>
                  </a:cubicBezTo>
                  <a:cubicBezTo>
                    <a:pt x="742" y="430"/>
                    <a:pt x="742" y="429"/>
                    <a:pt x="741" y="430"/>
                  </a:cubicBezTo>
                  <a:cubicBezTo>
                    <a:pt x="741" y="430"/>
                    <a:pt x="741" y="430"/>
                    <a:pt x="741" y="430"/>
                  </a:cubicBezTo>
                  <a:cubicBezTo>
                    <a:pt x="741" y="430"/>
                    <a:pt x="739" y="430"/>
                    <a:pt x="740" y="431"/>
                  </a:cubicBezTo>
                  <a:cubicBezTo>
                    <a:pt x="740" y="431"/>
                    <a:pt x="739" y="430"/>
                    <a:pt x="739" y="431"/>
                  </a:cubicBezTo>
                  <a:cubicBezTo>
                    <a:pt x="739" y="431"/>
                    <a:pt x="741" y="432"/>
                    <a:pt x="740" y="432"/>
                  </a:cubicBezTo>
                  <a:cubicBezTo>
                    <a:pt x="740" y="431"/>
                    <a:pt x="735" y="434"/>
                    <a:pt x="735" y="433"/>
                  </a:cubicBezTo>
                  <a:cubicBezTo>
                    <a:pt x="734" y="433"/>
                    <a:pt x="735" y="433"/>
                    <a:pt x="735" y="433"/>
                  </a:cubicBezTo>
                  <a:cubicBezTo>
                    <a:pt x="735" y="433"/>
                    <a:pt x="734" y="434"/>
                    <a:pt x="733" y="434"/>
                  </a:cubicBezTo>
                  <a:cubicBezTo>
                    <a:pt x="733" y="434"/>
                    <a:pt x="733" y="434"/>
                    <a:pt x="732" y="434"/>
                  </a:cubicBezTo>
                  <a:cubicBezTo>
                    <a:pt x="732" y="434"/>
                    <a:pt x="732" y="434"/>
                    <a:pt x="731" y="434"/>
                  </a:cubicBezTo>
                  <a:cubicBezTo>
                    <a:pt x="731" y="434"/>
                    <a:pt x="730" y="434"/>
                    <a:pt x="730" y="434"/>
                  </a:cubicBezTo>
                  <a:cubicBezTo>
                    <a:pt x="730" y="433"/>
                    <a:pt x="730" y="432"/>
                    <a:pt x="730" y="432"/>
                  </a:cubicBezTo>
                  <a:cubicBezTo>
                    <a:pt x="730" y="433"/>
                    <a:pt x="729" y="434"/>
                    <a:pt x="730" y="434"/>
                  </a:cubicBezTo>
                  <a:cubicBezTo>
                    <a:pt x="730" y="434"/>
                    <a:pt x="731" y="433"/>
                    <a:pt x="731" y="433"/>
                  </a:cubicBezTo>
                  <a:cubicBezTo>
                    <a:pt x="731" y="432"/>
                    <a:pt x="731" y="432"/>
                    <a:pt x="730" y="431"/>
                  </a:cubicBezTo>
                  <a:cubicBezTo>
                    <a:pt x="730" y="431"/>
                    <a:pt x="729" y="431"/>
                    <a:pt x="729" y="430"/>
                  </a:cubicBezTo>
                  <a:cubicBezTo>
                    <a:pt x="729" y="430"/>
                    <a:pt x="729" y="431"/>
                    <a:pt x="730" y="431"/>
                  </a:cubicBezTo>
                  <a:cubicBezTo>
                    <a:pt x="729" y="431"/>
                    <a:pt x="728" y="429"/>
                    <a:pt x="729" y="429"/>
                  </a:cubicBezTo>
                  <a:cubicBezTo>
                    <a:pt x="729" y="429"/>
                    <a:pt x="730" y="431"/>
                    <a:pt x="731" y="430"/>
                  </a:cubicBezTo>
                  <a:cubicBezTo>
                    <a:pt x="731" y="430"/>
                    <a:pt x="730" y="430"/>
                    <a:pt x="730" y="430"/>
                  </a:cubicBezTo>
                  <a:cubicBezTo>
                    <a:pt x="730" y="430"/>
                    <a:pt x="730" y="430"/>
                    <a:pt x="730" y="429"/>
                  </a:cubicBezTo>
                  <a:cubicBezTo>
                    <a:pt x="730" y="430"/>
                    <a:pt x="730" y="429"/>
                    <a:pt x="730" y="429"/>
                  </a:cubicBezTo>
                  <a:cubicBezTo>
                    <a:pt x="729" y="429"/>
                    <a:pt x="728" y="429"/>
                    <a:pt x="728" y="428"/>
                  </a:cubicBezTo>
                  <a:cubicBezTo>
                    <a:pt x="728" y="428"/>
                    <a:pt x="730" y="427"/>
                    <a:pt x="730" y="427"/>
                  </a:cubicBezTo>
                  <a:cubicBezTo>
                    <a:pt x="729" y="427"/>
                    <a:pt x="729" y="428"/>
                    <a:pt x="729" y="427"/>
                  </a:cubicBezTo>
                  <a:cubicBezTo>
                    <a:pt x="729" y="427"/>
                    <a:pt x="728" y="428"/>
                    <a:pt x="728" y="428"/>
                  </a:cubicBezTo>
                  <a:cubicBezTo>
                    <a:pt x="728" y="428"/>
                    <a:pt x="728" y="427"/>
                    <a:pt x="728" y="427"/>
                  </a:cubicBezTo>
                  <a:cubicBezTo>
                    <a:pt x="728" y="427"/>
                    <a:pt x="727" y="427"/>
                    <a:pt x="727" y="428"/>
                  </a:cubicBezTo>
                  <a:cubicBezTo>
                    <a:pt x="727" y="428"/>
                    <a:pt x="728" y="428"/>
                    <a:pt x="728" y="428"/>
                  </a:cubicBezTo>
                  <a:cubicBezTo>
                    <a:pt x="728" y="428"/>
                    <a:pt x="727" y="429"/>
                    <a:pt x="728" y="429"/>
                  </a:cubicBezTo>
                  <a:cubicBezTo>
                    <a:pt x="728" y="429"/>
                    <a:pt x="728" y="429"/>
                    <a:pt x="727" y="429"/>
                  </a:cubicBezTo>
                  <a:cubicBezTo>
                    <a:pt x="726" y="428"/>
                    <a:pt x="725" y="427"/>
                    <a:pt x="724" y="427"/>
                  </a:cubicBezTo>
                  <a:cubicBezTo>
                    <a:pt x="724" y="427"/>
                    <a:pt x="721" y="426"/>
                    <a:pt x="721" y="426"/>
                  </a:cubicBezTo>
                  <a:cubicBezTo>
                    <a:pt x="721" y="426"/>
                    <a:pt x="723" y="426"/>
                    <a:pt x="723" y="426"/>
                  </a:cubicBezTo>
                  <a:cubicBezTo>
                    <a:pt x="723" y="426"/>
                    <a:pt x="724" y="426"/>
                    <a:pt x="724" y="426"/>
                  </a:cubicBezTo>
                  <a:cubicBezTo>
                    <a:pt x="724" y="426"/>
                    <a:pt x="724" y="426"/>
                    <a:pt x="724" y="426"/>
                  </a:cubicBezTo>
                  <a:cubicBezTo>
                    <a:pt x="724" y="426"/>
                    <a:pt x="724" y="427"/>
                    <a:pt x="725" y="426"/>
                  </a:cubicBezTo>
                  <a:cubicBezTo>
                    <a:pt x="725" y="426"/>
                    <a:pt x="725" y="426"/>
                    <a:pt x="725" y="425"/>
                  </a:cubicBezTo>
                  <a:cubicBezTo>
                    <a:pt x="725" y="425"/>
                    <a:pt x="724" y="426"/>
                    <a:pt x="724" y="425"/>
                  </a:cubicBezTo>
                  <a:cubicBezTo>
                    <a:pt x="724" y="425"/>
                    <a:pt x="723" y="425"/>
                    <a:pt x="722" y="425"/>
                  </a:cubicBezTo>
                  <a:cubicBezTo>
                    <a:pt x="722" y="426"/>
                    <a:pt x="722" y="425"/>
                    <a:pt x="722" y="425"/>
                  </a:cubicBezTo>
                  <a:cubicBezTo>
                    <a:pt x="722" y="425"/>
                    <a:pt x="722" y="425"/>
                    <a:pt x="722" y="425"/>
                  </a:cubicBezTo>
                  <a:cubicBezTo>
                    <a:pt x="722" y="426"/>
                    <a:pt x="720" y="426"/>
                    <a:pt x="719" y="426"/>
                  </a:cubicBezTo>
                  <a:cubicBezTo>
                    <a:pt x="718" y="426"/>
                    <a:pt x="716" y="427"/>
                    <a:pt x="715" y="427"/>
                  </a:cubicBezTo>
                  <a:cubicBezTo>
                    <a:pt x="715" y="426"/>
                    <a:pt x="716" y="426"/>
                    <a:pt x="717" y="426"/>
                  </a:cubicBezTo>
                  <a:cubicBezTo>
                    <a:pt x="717" y="426"/>
                    <a:pt x="718" y="426"/>
                    <a:pt x="718" y="426"/>
                  </a:cubicBezTo>
                  <a:cubicBezTo>
                    <a:pt x="718" y="425"/>
                    <a:pt x="716" y="425"/>
                    <a:pt x="717" y="424"/>
                  </a:cubicBezTo>
                  <a:cubicBezTo>
                    <a:pt x="717" y="424"/>
                    <a:pt x="717" y="424"/>
                    <a:pt x="717" y="424"/>
                  </a:cubicBezTo>
                  <a:cubicBezTo>
                    <a:pt x="717" y="424"/>
                    <a:pt x="716" y="426"/>
                    <a:pt x="716" y="426"/>
                  </a:cubicBezTo>
                  <a:cubicBezTo>
                    <a:pt x="716" y="425"/>
                    <a:pt x="716" y="425"/>
                    <a:pt x="716" y="424"/>
                  </a:cubicBezTo>
                  <a:cubicBezTo>
                    <a:pt x="716" y="424"/>
                    <a:pt x="715" y="426"/>
                    <a:pt x="715" y="426"/>
                  </a:cubicBezTo>
                  <a:cubicBezTo>
                    <a:pt x="714" y="427"/>
                    <a:pt x="713" y="427"/>
                    <a:pt x="711" y="427"/>
                  </a:cubicBezTo>
                  <a:cubicBezTo>
                    <a:pt x="712" y="427"/>
                    <a:pt x="712" y="427"/>
                    <a:pt x="712" y="427"/>
                  </a:cubicBezTo>
                  <a:cubicBezTo>
                    <a:pt x="712" y="427"/>
                    <a:pt x="712" y="427"/>
                    <a:pt x="713" y="427"/>
                  </a:cubicBezTo>
                  <a:cubicBezTo>
                    <a:pt x="713" y="426"/>
                    <a:pt x="713" y="426"/>
                    <a:pt x="713" y="426"/>
                  </a:cubicBezTo>
                  <a:cubicBezTo>
                    <a:pt x="714" y="426"/>
                    <a:pt x="713" y="426"/>
                    <a:pt x="713" y="425"/>
                  </a:cubicBezTo>
                  <a:cubicBezTo>
                    <a:pt x="713" y="426"/>
                    <a:pt x="712" y="426"/>
                    <a:pt x="712" y="427"/>
                  </a:cubicBezTo>
                  <a:cubicBezTo>
                    <a:pt x="712" y="427"/>
                    <a:pt x="711" y="427"/>
                    <a:pt x="711" y="427"/>
                  </a:cubicBezTo>
                  <a:cubicBezTo>
                    <a:pt x="711" y="427"/>
                    <a:pt x="711" y="427"/>
                    <a:pt x="711" y="427"/>
                  </a:cubicBezTo>
                  <a:cubicBezTo>
                    <a:pt x="711" y="427"/>
                    <a:pt x="711" y="427"/>
                    <a:pt x="711" y="427"/>
                  </a:cubicBezTo>
                  <a:cubicBezTo>
                    <a:pt x="711" y="428"/>
                    <a:pt x="709" y="428"/>
                    <a:pt x="708" y="428"/>
                  </a:cubicBezTo>
                  <a:cubicBezTo>
                    <a:pt x="708" y="428"/>
                    <a:pt x="707" y="428"/>
                    <a:pt x="707" y="428"/>
                  </a:cubicBezTo>
                  <a:cubicBezTo>
                    <a:pt x="707" y="428"/>
                    <a:pt x="708" y="428"/>
                    <a:pt x="709" y="428"/>
                  </a:cubicBezTo>
                  <a:cubicBezTo>
                    <a:pt x="709" y="428"/>
                    <a:pt x="709" y="427"/>
                    <a:pt x="709" y="427"/>
                  </a:cubicBezTo>
                  <a:cubicBezTo>
                    <a:pt x="709" y="427"/>
                    <a:pt x="709" y="427"/>
                    <a:pt x="709" y="426"/>
                  </a:cubicBezTo>
                  <a:cubicBezTo>
                    <a:pt x="709" y="426"/>
                    <a:pt x="709" y="426"/>
                    <a:pt x="709" y="426"/>
                  </a:cubicBezTo>
                  <a:cubicBezTo>
                    <a:pt x="709" y="426"/>
                    <a:pt x="708" y="427"/>
                    <a:pt x="708" y="426"/>
                  </a:cubicBezTo>
                  <a:cubicBezTo>
                    <a:pt x="708" y="425"/>
                    <a:pt x="708" y="425"/>
                    <a:pt x="709" y="424"/>
                  </a:cubicBezTo>
                  <a:cubicBezTo>
                    <a:pt x="709" y="424"/>
                    <a:pt x="709" y="423"/>
                    <a:pt x="708" y="423"/>
                  </a:cubicBezTo>
                  <a:cubicBezTo>
                    <a:pt x="708" y="423"/>
                    <a:pt x="708" y="423"/>
                    <a:pt x="708" y="423"/>
                  </a:cubicBezTo>
                  <a:cubicBezTo>
                    <a:pt x="708" y="424"/>
                    <a:pt x="707" y="425"/>
                    <a:pt x="707" y="426"/>
                  </a:cubicBezTo>
                  <a:cubicBezTo>
                    <a:pt x="706" y="426"/>
                    <a:pt x="706" y="427"/>
                    <a:pt x="706" y="427"/>
                  </a:cubicBezTo>
                  <a:cubicBezTo>
                    <a:pt x="706" y="427"/>
                    <a:pt x="705" y="427"/>
                    <a:pt x="705" y="427"/>
                  </a:cubicBezTo>
                  <a:cubicBezTo>
                    <a:pt x="705" y="426"/>
                    <a:pt x="704" y="426"/>
                    <a:pt x="704" y="426"/>
                  </a:cubicBezTo>
                  <a:cubicBezTo>
                    <a:pt x="704" y="426"/>
                    <a:pt x="704" y="426"/>
                    <a:pt x="703" y="427"/>
                  </a:cubicBezTo>
                  <a:cubicBezTo>
                    <a:pt x="703" y="427"/>
                    <a:pt x="702" y="427"/>
                    <a:pt x="702" y="426"/>
                  </a:cubicBezTo>
                  <a:cubicBezTo>
                    <a:pt x="701" y="428"/>
                    <a:pt x="699" y="425"/>
                    <a:pt x="698" y="426"/>
                  </a:cubicBezTo>
                  <a:cubicBezTo>
                    <a:pt x="698" y="426"/>
                    <a:pt x="699" y="426"/>
                    <a:pt x="699" y="426"/>
                  </a:cubicBezTo>
                  <a:cubicBezTo>
                    <a:pt x="699" y="426"/>
                    <a:pt x="698" y="426"/>
                    <a:pt x="697" y="427"/>
                  </a:cubicBezTo>
                  <a:cubicBezTo>
                    <a:pt x="697" y="427"/>
                    <a:pt x="696" y="427"/>
                    <a:pt x="695" y="427"/>
                  </a:cubicBezTo>
                  <a:cubicBezTo>
                    <a:pt x="695" y="427"/>
                    <a:pt x="696" y="426"/>
                    <a:pt x="695" y="426"/>
                  </a:cubicBezTo>
                  <a:cubicBezTo>
                    <a:pt x="695" y="426"/>
                    <a:pt x="695" y="427"/>
                    <a:pt x="695" y="427"/>
                  </a:cubicBezTo>
                  <a:cubicBezTo>
                    <a:pt x="694" y="428"/>
                    <a:pt x="692" y="429"/>
                    <a:pt x="692" y="429"/>
                  </a:cubicBezTo>
                  <a:cubicBezTo>
                    <a:pt x="692" y="429"/>
                    <a:pt x="691" y="429"/>
                    <a:pt x="691" y="429"/>
                  </a:cubicBezTo>
                  <a:cubicBezTo>
                    <a:pt x="691" y="429"/>
                    <a:pt x="690" y="429"/>
                    <a:pt x="690" y="428"/>
                  </a:cubicBezTo>
                  <a:cubicBezTo>
                    <a:pt x="690" y="428"/>
                    <a:pt x="691" y="428"/>
                    <a:pt x="691" y="428"/>
                  </a:cubicBezTo>
                  <a:cubicBezTo>
                    <a:pt x="690" y="428"/>
                    <a:pt x="690" y="428"/>
                    <a:pt x="690" y="428"/>
                  </a:cubicBezTo>
                  <a:cubicBezTo>
                    <a:pt x="690" y="428"/>
                    <a:pt x="689" y="428"/>
                    <a:pt x="689" y="428"/>
                  </a:cubicBezTo>
                  <a:cubicBezTo>
                    <a:pt x="688" y="428"/>
                    <a:pt x="689" y="427"/>
                    <a:pt x="688" y="427"/>
                  </a:cubicBezTo>
                  <a:cubicBezTo>
                    <a:pt x="688" y="427"/>
                    <a:pt x="688" y="426"/>
                    <a:pt x="687" y="426"/>
                  </a:cubicBezTo>
                  <a:cubicBezTo>
                    <a:pt x="686" y="426"/>
                    <a:pt x="686" y="427"/>
                    <a:pt x="685" y="428"/>
                  </a:cubicBezTo>
                  <a:cubicBezTo>
                    <a:pt x="685" y="428"/>
                    <a:pt x="683" y="429"/>
                    <a:pt x="684" y="430"/>
                  </a:cubicBezTo>
                  <a:cubicBezTo>
                    <a:pt x="685" y="430"/>
                    <a:pt x="686" y="430"/>
                    <a:pt x="687" y="430"/>
                  </a:cubicBezTo>
                  <a:cubicBezTo>
                    <a:pt x="687" y="430"/>
                    <a:pt x="688" y="430"/>
                    <a:pt x="688" y="429"/>
                  </a:cubicBezTo>
                  <a:cubicBezTo>
                    <a:pt x="689" y="429"/>
                    <a:pt x="689" y="429"/>
                    <a:pt x="689" y="429"/>
                  </a:cubicBezTo>
                  <a:cubicBezTo>
                    <a:pt x="689" y="429"/>
                    <a:pt x="689" y="430"/>
                    <a:pt x="690" y="429"/>
                  </a:cubicBezTo>
                  <a:cubicBezTo>
                    <a:pt x="690" y="429"/>
                    <a:pt x="690" y="429"/>
                    <a:pt x="690" y="429"/>
                  </a:cubicBezTo>
                  <a:cubicBezTo>
                    <a:pt x="690" y="429"/>
                    <a:pt x="690" y="429"/>
                    <a:pt x="690" y="429"/>
                  </a:cubicBezTo>
                  <a:cubicBezTo>
                    <a:pt x="690" y="429"/>
                    <a:pt x="691" y="429"/>
                    <a:pt x="691" y="429"/>
                  </a:cubicBezTo>
                  <a:cubicBezTo>
                    <a:pt x="691" y="429"/>
                    <a:pt x="691" y="429"/>
                    <a:pt x="691" y="429"/>
                  </a:cubicBezTo>
                  <a:cubicBezTo>
                    <a:pt x="691" y="429"/>
                    <a:pt x="691" y="429"/>
                    <a:pt x="691" y="429"/>
                  </a:cubicBezTo>
                  <a:cubicBezTo>
                    <a:pt x="691" y="430"/>
                    <a:pt x="690" y="430"/>
                    <a:pt x="690" y="430"/>
                  </a:cubicBezTo>
                  <a:cubicBezTo>
                    <a:pt x="690" y="430"/>
                    <a:pt x="690" y="430"/>
                    <a:pt x="690" y="430"/>
                  </a:cubicBezTo>
                  <a:cubicBezTo>
                    <a:pt x="689" y="430"/>
                    <a:pt x="689" y="430"/>
                    <a:pt x="689" y="431"/>
                  </a:cubicBezTo>
                  <a:cubicBezTo>
                    <a:pt x="689" y="431"/>
                    <a:pt x="690" y="431"/>
                    <a:pt x="690" y="431"/>
                  </a:cubicBezTo>
                  <a:cubicBezTo>
                    <a:pt x="690" y="431"/>
                    <a:pt x="690" y="432"/>
                    <a:pt x="690" y="432"/>
                  </a:cubicBezTo>
                  <a:cubicBezTo>
                    <a:pt x="691" y="432"/>
                    <a:pt x="691" y="431"/>
                    <a:pt x="692" y="431"/>
                  </a:cubicBezTo>
                  <a:cubicBezTo>
                    <a:pt x="692" y="430"/>
                    <a:pt x="693" y="430"/>
                    <a:pt x="693" y="430"/>
                  </a:cubicBezTo>
                  <a:cubicBezTo>
                    <a:pt x="693" y="430"/>
                    <a:pt x="693" y="430"/>
                    <a:pt x="693" y="430"/>
                  </a:cubicBezTo>
                  <a:cubicBezTo>
                    <a:pt x="693" y="430"/>
                    <a:pt x="693" y="430"/>
                    <a:pt x="694" y="430"/>
                  </a:cubicBezTo>
                  <a:cubicBezTo>
                    <a:pt x="693" y="430"/>
                    <a:pt x="693" y="431"/>
                    <a:pt x="693" y="431"/>
                  </a:cubicBezTo>
                  <a:cubicBezTo>
                    <a:pt x="693" y="431"/>
                    <a:pt x="693" y="431"/>
                    <a:pt x="693" y="431"/>
                  </a:cubicBezTo>
                  <a:cubicBezTo>
                    <a:pt x="693" y="431"/>
                    <a:pt x="693" y="432"/>
                    <a:pt x="693" y="431"/>
                  </a:cubicBezTo>
                  <a:cubicBezTo>
                    <a:pt x="692" y="432"/>
                    <a:pt x="694" y="431"/>
                    <a:pt x="693" y="432"/>
                  </a:cubicBezTo>
                  <a:cubicBezTo>
                    <a:pt x="693" y="432"/>
                    <a:pt x="693" y="432"/>
                    <a:pt x="693" y="432"/>
                  </a:cubicBezTo>
                  <a:cubicBezTo>
                    <a:pt x="693" y="432"/>
                    <a:pt x="693" y="432"/>
                    <a:pt x="693" y="433"/>
                  </a:cubicBezTo>
                  <a:cubicBezTo>
                    <a:pt x="693" y="433"/>
                    <a:pt x="692" y="433"/>
                    <a:pt x="692" y="433"/>
                  </a:cubicBezTo>
                  <a:cubicBezTo>
                    <a:pt x="692" y="433"/>
                    <a:pt x="692" y="433"/>
                    <a:pt x="692" y="432"/>
                  </a:cubicBezTo>
                  <a:cubicBezTo>
                    <a:pt x="692" y="432"/>
                    <a:pt x="691" y="433"/>
                    <a:pt x="691" y="433"/>
                  </a:cubicBezTo>
                  <a:cubicBezTo>
                    <a:pt x="691" y="433"/>
                    <a:pt x="690" y="433"/>
                    <a:pt x="690" y="434"/>
                  </a:cubicBezTo>
                  <a:cubicBezTo>
                    <a:pt x="690" y="434"/>
                    <a:pt x="691" y="434"/>
                    <a:pt x="691" y="434"/>
                  </a:cubicBezTo>
                  <a:cubicBezTo>
                    <a:pt x="691" y="434"/>
                    <a:pt x="692" y="434"/>
                    <a:pt x="691" y="435"/>
                  </a:cubicBezTo>
                  <a:cubicBezTo>
                    <a:pt x="691" y="435"/>
                    <a:pt x="690" y="434"/>
                    <a:pt x="689" y="434"/>
                  </a:cubicBezTo>
                  <a:cubicBezTo>
                    <a:pt x="690" y="434"/>
                    <a:pt x="690" y="435"/>
                    <a:pt x="690" y="435"/>
                  </a:cubicBezTo>
                  <a:cubicBezTo>
                    <a:pt x="690" y="435"/>
                    <a:pt x="689" y="435"/>
                    <a:pt x="689" y="435"/>
                  </a:cubicBezTo>
                  <a:cubicBezTo>
                    <a:pt x="689" y="435"/>
                    <a:pt x="689" y="436"/>
                    <a:pt x="689" y="436"/>
                  </a:cubicBezTo>
                  <a:cubicBezTo>
                    <a:pt x="690" y="436"/>
                    <a:pt x="690" y="436"/>
                    <a:pt x="690" y="436"/>
                  </a:cubicBezTo>
                  <a:cubicBezTo>
                    <a:pt x="690" y="436"/>
                    <a:pt x="690" y="437"/>
                    <a:pt x="690" y="437"/>
                  </a:cubicBezTo>
                  <a:cubicBezTo>
                    <a:pt x="690" y="437"/>
                    <a:pt x="690" y="437"/>
                    <a:pt x="691" y="437"/>
                  </a:cubicBezTo>
                  <a:cubicBezTo>
                    <a:pt x="691" y="437"/>
                    <a:pt x="692" y="437"/>
                    <a:pt x="692" y="437"/>
                  </a:cubicBezTo>
                  <a:cubicBezTo>
                    <a:pt x="692" y="437"/>
                    <a:pt x="692" y="437"/>
                    <a:pt x="692" y="437"/>
                  </a:cubicBezTo>
                  <a:cubicBezTo>
                    <a:pt x="691" y="438"/>
                    <a:pt x="693" y="437"/>
                    <a:pt x="693" y="438"/>
                  </a:cubicBezTo>
                  <a:cubicBezTo>
                    <a:pt x="693" y="438"/>
                    <a:pt x="693" y="438"/>
                    <a:pt x="693" y="438"/>
                  </a:cubicBezTo>
                  <a:cubicBezTo>
                    <a:pt x="693" y="438"/>
                    <a:pt x="694" y="439"/>
                    <a:pt x="693" y="439"/>
                  </a:cubicBezTo>
                  <a:cubicBezTo>
                    <a:pt x="694" y="439"/>
                    <a:pt x="694" y="439"/>
                    <a:pt x="694" y="439"/>
                  </a:cubicBezTo>
                  <a:cubicBezTo>
                    <a:pt x="694" y="439"/>
                    <a:pt x="694" y="439"/>
                    <a:pt x="694" y="439"/>
                  </a:cubicBezTo>
                  <a:cubicBezTo>
                    <a:pt x="694" y="439"/>
                    <a:pt x="694" y="440"/>
                    <a:pt x="694" y="440"/>
                  </a:cubicBezTo>
                  <a:cubicBezTo>
                    <a:pt x="694" y="440"/>
                    <a:pt x="693" y="439"/>
                    <a:pt x="693" y="440"/>
                  </a:cubicBezTo>
                  <a:cubicBezTo>
                    <a:pt x="693" y="440"/>
                    <a:pt x="694" y="440"/>
                    <a:pt x="694" y="440"/>
                  </a:cubicBezTo>
                  <a:cubicBezTo>
                    <a:pt x="694" y="440"/>
                    <a:pt x="694" y="440"/>
                    <a:pt x="694" y="441"/>
                  </a:cubicBezTo>
                  <a:cubicBezTo>
                    <a:pt x="694" y="441"/>
                    <a:pt x="694" y="440"/>
                    <a:pt x="694" y="440"/>
                  </a:cubicBezTo>
                  <a:cubicBezTo>
                    <a:pt x="694" y="440"/>
                    <a:pt x="693" y="441"/>
                    <a:pt x="693" y="441"/>
                  </a:cubicBezTo>
                  <a:cubicBezTo>
                    <a:pt x="693" y="440"/>
                    <a:pt x="693" y="442"/>
                    <a:pt x="693" y="442"/>
                  </a:cubicBezTo>
                  <a:cubicBezTo>
                    <a:pt x="692" y="442"/>
                    <a:pt x="692" y="441"/>
                    <a:pt x="692" y="440"/>
                  </a:cubicBezTo>
                  <a:cubicBezTo>
                    <a:pt x="692" y="441"/>
                    <a:pt x="691" y="441"/>
                    <a:pt x="691" y="442"/>
                  </a:cubicBezTo>
                  <a:cubicBezTo>
                    <a:pt x="691" y="442"/>
                    <a:pt x="690" y="443"/>
                    <a:pt x="690" y="442"/>
                  </a:cubicBezTo>
                  <a:cubicBezTo>
                    <a:pt x="690" y="441"/>
                    <a:pt x="692" y="441"/>
                    <a:pt x="692" y="440"/>
                  </a:cubicBezTo>
                  <a:cubicBezTo>
                    <a:pt x="692" y="440"/>
                    <a:pt x="692" y="440"/>
                    <a:pt x="692" y="440"/>
                  </a:cubicBezTo>
                  <a:cubicBezTo>
                    <a:pt x="692" y="440"/>
                    <a:pt x="692" y="440"/>
                    <a:pt x="691" y="440"/>
                  </a:cubicBezTo>
                  <a:cubicBezTo>
                    <a:pt x="691" y="440"/>
                    <a:pt x="691" y="440"/>
                    <a:pt x="691" y="441"/>
                  </a:cubicBezTo>
                  <a:cubicBezTo>
                    <a:pt x="691" y="441"/>
                    <a:pt x="691" y="441"/>
                    <a:pt x="691" y="440"/>
                  </a:cubicBezTo>
                  <a:cubicBezTo>
                    <a:pt x="691" y="440"/>
                    <a:pt x="690" y="439"/>
                    <a:pt x="690" y="439"/>
                  </a:cubicBezTo>
                  <a:cubicBezTo>
                    <a:pt x="690" y="439"/>
                    <a:pt x="690" y="439"/>
                    <a:pt x="690" y="439"/>
                  </a:cubicBezTo>
                  <a:cubicBezTo>
                    <a:pt x="690" y="439"/>
                    <a:pt x="689" y="439"/>
                    <a:pt x="689" y="439"/>
                  </a:cubicBezTo>
                  <a:cubicBezTo>
                    <a:pt x="689" y="439"/>
                    <a:pt x="689" y="438"/>
                    <a:pt x="689" y="438"/>
                  </a:cubicBezTo>
                  <a:cubicBezTo>
                    <a:pt x="689" y="438"/>
                    <a:pt x="688" y="438"/>
                    <a:pt x="688" y="438"/>
                  </a:cubicBezTo>
                  <a:cubicBezTo>
                    <a:pt x="688" y="438"/>
                    <a:pt x="688" y="438"/>
                    <a:pt x="687" y="438"/>
                  </a:cubicBezTo>
                  <a:cubicBezTo>
                    <a:pt x="687" y="438"/>
                    <a:pt x="688" y="437"/>
                    <a:pt x="688" y="437"/>
                  </a:cubicBezTo>
                  <a:cubicBezTo>
                    <a:pt x="688" y="437"/>
                    <a:pt x="688" y="437"/>
                    <a:pt x="688" y="437"/>
                  </a:cubicBezTo>
                  <a:cubicBezTo>
                    <a:pt x="688" y="437"/>
                    <a:pt x="688" y="437"/>
                    <a:pt x="687" y="437"/>
                  </a:cubicBezTo>
                  <a:cubicBezTo>
                    <a:pt x="687" y="437"/>
                    <a:pt x="688" y="436"/>
                    <a:pt x="687" y="437"/>
                  </a:cubicBezTo>
                  <a:cubicBezTo>
                    <a:pt x="687" y="437"/>
                    <a:pt x="687" y="437"/>
                    <a:pt x="686" y="436"/>
                  </a:cubicBezTo>
                  <a:cubicBezTo>
                    <a:pt x="686" y="436"/>
                    <a:pt x="685" y="435"/>
                    <a:pt x="685" y="436"/>
                  </a:cubicBezTo>
                  <a:cubicBezTo>
                    <a:pt x="684" y="435"/>
                    <a:pt x="685" y="436"/>
                    <a:pt x="684" y="436"/>
                  </a:cubicBezTo>
                  <a:cubicBezTo>
                    <a:pt x="684" y="436"/>
                    <a:pt x="686" y="437"/>
                    <a:pt x="685" y="437"/>
                  </a:cubicBezTo>
                  <a:cubicBezTo>
                    <a:pt x="685" y="437"/>
                    <a:pt x="685" y="438"/>
                    <a:pt x="685" y="438"/>
                  </a:cubicBezTo>
                  <a:cubicBezTo>
                    <a:pt x="685" y="438"/>
                    <a:pt x="685" y="438"/>
                    <a:pt x="685" y="438"/>
                  </a:cubicBezTo>
                  <a:cubicBezTo>
                    <a:pt x="685" y="438"/>
                    <a:pt x="685" y="438"/>
                    <a:pt x="685" y="438"/>
                  </a:cubicBezTo>
                  <a:cubicBezTo>
                    <a:pt x="685" y="438"/>
                    <a:pt x="684" y="439"/>
                    <a:pt x="685" y="439"/>
                  </a:cubicBezTo>
                  <a:cubicBezTo>
                    <a:pt x="685" y="440"/>
                    <a:pt x="683" y="441"/>
                    <a:pt x="683" y="441"/>
                  </a:cubicBezTo>
                  <a:cubicBezTo>
                    <a:pt x="683" y="440"/>
                    <a:pt x="683" y="439"/>
                    <a:pt x="683" y="439"/>
                  </a:cubicBezTo>
                  <a:cubicBezTo>
                    <a:pt x="683" y="439"/>
                    <a:pt x="682" y="439"/>
                    <a:pt x="682" y="438"/>
                  </a:cubicBezTo>
                  <a:cubicBezTo>
                    <a:pt x="682" y="438"/>
                    <a:pt x="682" y="439"/>
                    <a:pt x="682" y="439"/>
                  </a:cubicBezTo>
                  <a:cubicBezTo>
                    <a:pt x="682" y="439"/>
                    <a:pt x="682" y="437"/>
                    <a:pt x="681" y="438"/>
                  </a:cubicBezTo>
                  <a:cubicBezTo>
                    <a:pt x="681" y="438"/>
                    <a:pt x="680" y="438"/>
                    <a:pt x="680" y="438"/>
                  </a:cubicBezTo>
                  <a:cubicBezTo>
                    <a:pt x="680" y="439"/>
                    <a:pt x="679" y="439"/>
                    <a:pt x="679" y="440"/>
                  </a:cubicBezTo>
                  <a:cubicBezTo>
                    <a:pt x="679" y="440"/>
                    <a:pt x="678" y="440"/>
                    <a:pt x="678" y="440"/>
                  </a:cubicBezTo>
                  <a:cubicBezTo>
                    <a:pt x="678" y="440"/>
                    <a:pt x="678" y="440"/>
                    <a:pt x="678" y="440"/>
                  </a:cubicBezTo>
                  <a:cubicBezTo>
                    <a:pt x="678" y="440"/>
                    <a:pt x="677" y="440"/>
                    <a:pt x="677" y="440"/>
                  </a:cubicBezTo>
                  <a:cubicBezTo>
                    <a:pt x="677" y="440"/>
                    <a:pt x="677" y="440"/>
                    <a:pt x="677" y="440"/>
                  </a:cubicBezTo>
                  <a:cubicBezTo>
                    <a:pt x="676" y="440"/>
                    <a:pt x="676" y="440"/>
                    <a:pt x="676" y="440"/>
                  </a:cubicBezTo>
                  <a:cubicBezTo>
                    <a:pt x="676" y="439"/>
                    <a:pt x="676" y="439"/>
                    <a:pt x="675" y="439"/>
                  </a:cubicBezTo>
                  <a:cubicBezTo>
                    <a:pt x="674" y="440"/>
                    <a:pt x="675" y="438"/>
                    <a:pt x="675" y="438"/>
                  </a:cubicBezTo>
                  <a:cubicBezTo>
                    <a:pt x="675" y="437"/>
                    <a:pt x="674" y="437"/>
                    <a:pt x="674" y="436"/>
                  </a:cubicBezTo>
                  <a:cubicBezTo>
                    <a:pt x="674" y="436"/>
                    <a:pt x="675" y="435"/>
                    <a:pt x="675" y="435"/>
                  </a:cubicBezTo>
                  <a:cubicBezTo>
                    <a:pt x="675" y="435"/>
                    <a:pt x="674" y="436"/>
                    <a:pt x="674" y="436"/>
                  </a:cubicBezTo>
                  <a:cubicBezTo>
                    <a:pt x="674" y="436"/>
                    <a:pt x="673" y="436"/>
                    <a:pt x="673" y="436"/>
                  </a:cubicBezTo>
                  <a:cubicBezTo>
                    <a:pt x="673" y="436"/>
                    <a:pt x="673" y="436"/>
                    <a:pt x="673" y="436"/>
                  </a:cubicBezTo>
                  <a:cubicBezTo>
                    <a:pt x="673" y="435"/>
                    <a:pt x="672" y="436"/>
                    <a:pt x="672" y="436"/>
                  </a:cubicBezTo>
                  <a:cubicBezTo>
                    <a:pt x="672" y="435"/>
                    <a:pt x="672" y="434"/>
                    <a:pt x="671" y="435"/>
                  </a:cubicBezTo>
                  <a:cubicBezTo>
                    <a:pt x="671" y="435"/>
                    <a:pt x="672" y="434"/>
                    <a:pt x="671" y="434"/>
                  </a:cubicBezTo>
                  <a:cubicBezTo>
                    <a:pt x="671" y="433"/>
                    <a:pt x="670" y="434"/>
                    <a:pt x="669" y="434"/>
                  </a:cubicBezTo>
                  <a:cubicBezTo>
                    <a:pt x="669" y="433"/>
                    <a:pt x="671" y="432"/>
                    <a:pt x="670" y="432"/>
                  </a:cubicBezTo>
                  <a:cubicBezTo>
                    <a:pt x="668" y="432"/>
                    <a:pt x="668" y="433"/>
                    <a:pt x="667" y="433"/>
                  </a:cubicBezTo>
                  <a:cubicBezTo>
                    <a:pt x="667" y="433"/>
                    <a:pt x="666" y="433"/>
                    <a:pt x="666" y="433"/>
                  </a:cubicBezTo>
                  <a:cubicBezTo>
                    <a:pt x="666" y="434"/>
                    <a:pt x="667" y="434"/>
                    <a:pt x="667" y="434"/>
                  </a:cubicBezTo>
                  <a:cubicBezTo>
                    <a:pt x="666" y="434"/>
                    <a:pt x="667" y="435"/>
                    <a:pt x="667" y="435"/>
                  </a:cubicBezTo>
                  <a:cubicBezTo>
                    <a:pt x="667" y="435"/>
                    <a:pt x="667" y="435"/>
                    <a:pt x="667" y="435"/>
                  </a:cubicBezTo>
                  <a:cubicBezTo>
                    <a:pt x="667" y="435"/>
                    <a:pt x="666" y="435"/>
                    <a:pt x="666" y="435"/>
                  </a:cubicBezTo>
                  <a:cubicBezTo>
                    <a:pt x="665" y="435"/>
                    <a:pt x="665" y="436"/>
                    <a:pt x="664" y="436"/>
                  </a:cubicBezTo>
                  <a:cubicBezTo>
                    <a:pt x="663" y="435"/>
                    <a:pt x="662" y="435"/>
                    <a:pt x="661" y="435"/>
                  </a:cubicBezTo>
                  <a:cubicBezTo>
                    <a:pt x="660" y="435"/>
                    <a:pt x="660" y="434"/>
                    <a:pt x="659" y="434"/>
                  </a:cubicBezTo>
                  <a:cubicBezTo>
                    <a:pt x="658" y="433"/>
                    <a:pt x="656" y="433"/>
                    <a:pt x="656" y="432"/>
                  </a:cubicBezTo>
                  <a:cubicBezTo>
                    <a:pt x="656" y="432"/>
                    <a:pt x="657" y="432"/>
                    <a:pt x="657" y="432"/>
                  </a:cubicBezTo>
                  <a:cubicBezTo>
                    <a:pt x="657" y="432"/>
                    <a:pt x="657" y="431"/>
                    <a:pt x="657" y="431"/>
                  </a:cubicBezTo>
                  <a:cubicBezTo>
                    <a:pt x="657" y="431"/>
                    <a:pt x="657" y="430"/>
                    <a:pt x="657" y="430"/>
                  </a:cubicBezTo>
                  <a:cubicBezTo>
                    <a:pt x="657" y="430"/>
                    <a:pt x="656" y="432"/>
                    <a:pt x="656" y="432"/>
                  </a:cubicBezTo>
                  <a:cubicBezTo>
                    <a:pt x="655" y="432"/>
                    <a:pt x="655" y="432"/>
                    <a:pt x="656" y="432"/>
                  </a:cubicBezTo>
                  <a:cubicBezTo>
                    <a:pt x="656" y="433"/>
                    <a:pt x="652" y="433"/>
                    <a:pt x="652" y="433"/>
                  </a:cubicBezTo>
                  <a:cubicBezTo>
                    <a:pt x="651" y="434"/>
                    <a:pt x="651" y="434"/>
                    <a:pt x="651" y="433"/>
                  </a:cubicBezTo>
                  <a:cubicBezTo>
                    <a:pt x="651" y="432"/>
                    <a:pt x="651" y="433"/>
                    <a:pt x="652" y="432"/>
                  </a:cubicBezTo>
                  <a:cubicBezTo>
                    <a:pt x="652" y="432"/>
                    <a:pt x="653" y="431"/>
                    <a:pt x="652" y="431"/>
                  </a:cubicBezTo>
                  <a:cubicBezTo>
                    <a:pt x="652" y="430"/>
                    <a:pt x="651" y="431"/>
                    <a:pt x="651" y="432"/>
                  </a:cubicBezTo>
                  <a:cubicBezTo>
                    <a:pt x="651" y="432"/>
                    <a:pt x="650" y="432"/>
                    <a:pt x="650" y="432"/>
                  </a:cubicBezTo>
                  <a:cubicBezTo>
                    <a:pt x="650" y="433"/>
                    <a:pt x="650" y="433"/>
                    <a:pt x="650" y="434"/>
                  </a:cubicBezTo>
                  <a:cubicBezTo>
                    <a:pt x="651" y="434"/>
                    <a:pt x="650" y="434"/>
                    <a:pt x="650" y="434"/>
                  </a:cubicBezTo>
                  <a:cubicBezTo>
                    <a:pt x="647" y="434"/>
                    <a:pt x="645" y="435"/>
                    <a:pt x="643" y="436"/>
                  </a:cubicBezTo>
                  <a:cubicBezTo>
                    <a:pt x="643" y="436"/>
                    <a:pt x="642" y="437"/>
                    <a:pt x="642" y="437"/>
                  </a:cubicBezTo>
                  <a:cubicBezTo>
                    <a:pt x="642" y="437"/>
                    <a:pt x="642" y="438"/>
                    <a:pt x="641" y="438"/>
                  </a:cubicBezTo>
                  <a:cubicBezTo>
                    <a:pt x="641" y="438"/>
                    <a:pt x="642" y="437"/>
                    <a:pt x="642" y="437"/>
                  </a:cubicBezTo>
                  <a:cubicBezTo>
                    <a:pt x="642" y="437"/>
                    <a:pt x="643" y="436"/>
                    <a:pt x="643" y="436"/>
                  </a:cubicBezTo>
                  <a:cubicBezTo>
                    <a:pt x="643" y="436"/>
                    <a:pt x="644" y="436"/>
                    <a:pt x="644" y="435"/>
                  </a:cubicBezTo>
                  <a:cubicBezTo>
                    <a:pt x="644" y="436"/>
                    <a:pt x="643" y="435"/>
                    <a:pt x="643" y="435"/>
                  </a:cubicBezTo>
                  <a:cubicBezTo>
                    <a:pt x="643" y="435"/>
                    <a:pt x="641" y="436"/>
                    <a:pt x="641" y="436"/>
                  </a:cubicBezTo>
                  <a:cubicBezTo>
                    <a:pt x="641" y="435"/>
                    <a:pt x="642" y="435"/>
                    <a:pt x="642" y="435"/>
                  </a:cubicBezTo>
                  <a:cubicBezTo>
                    <a:pt x="643" y="434"/>
                    <a:pt x="643" y="434"/>
                    <a:pt x="643" y="434"/>
                  </a:cubicBezTo>
                  <a:cubicBezTo>
                    <a:pt x="643" y="433"/>
                    <a:pt x="642" y="433"/>
                    <a:pt x="642" y="433"/>
                  </a:cubicBezTo>
                  <a:cubicBezTo>
                    <a:pt x="642" y="434"/>
                    <a:pt x="641" y="434"/>
                    <a:pt x="641" y="434"/>
                  </a:cubicBezTo>
                  <a:cubicBezTo>
                    <a:pt x="641" y="434"/>
                    <a:pt x="639" y="433"/>
                    <a:pt x="639" y="434"/>
                  </a:cubicBezTo>
                  <a:cubicBezTo>
                    <a:pt x="640" y="434"/>
                    <a:pt x="640" y="434"/>
                    <a:pt x="640" y="434"/>
                  </a:cubicBezTo>
                  <a:cubicBezTo>
                    <a:pt x="640" y="434"/>
                    <a:pt x="640" y="434"/>
                    <a:pt x="640" y="435"/>
                  </a:cubicBezTo>
                  <a:cubicBezTo>
                    <a:pt x="640" y="435"/>
                    <a:pt x="640" y="435"/>
                    <a:pt x="640" y="435"/>
                  </a:cubicBezTo>
                  <a:cubicBezTo>
                    <a:pt x="639" y="436"/>
                    <a:pt x="639" y="436"/>
                    <a:pt x="640" y="436"/>
                  </a:cubicBezTo>
                  <a:cubicBezTo>
                    <a:pt x="640" y="436"/>
                    <a:pt x="639" y="437"/>
                    <a:pt x="640" y="437"/>
                  </a:cubicBezTo>
                  <a:cubicBezTo>
                    <a:pt x="640" y="437"/>
                    <a:pt x="640" y="437"/>
                    <a:pt x="640" y="437"/>
                  </a:cubicBezTo>
                  <a:cubicBezTo>
                    <a:pt x="640" y="437"/>
                    <a:pt x="640" y="437"/>
                    <a:pt x="641" y="437"/>
                  </a:cubicBezTo>
                  <a:cubicBezTo>
                    <a:pt x="640" y="437"/>
                    <a:pt x="640" y="438"/>
                    <a:pt x="640" y="438"/>
                  </a:cubicBezTo>
                  <a:cubicBezTo>
                    <a:pt x="639" y="438"/>
                    <a:pt x="639" y="438"/>
                    <a:pt x="639" y="439"/>
                  </a:cubicBezTo>
                  <a:cubicBezTo>
                    <a:pt x="638" y="439"/>
                    <a:pt x="638" y="440"/>
                    <a:pt x="638" y="440"/>
                  </a:cubicBezTo>
                  <a:cubicBezTo>
                    <a:pt x="637" y="440"/>
                    <a:pt x="637" y="439"/>
                    <a:pt x="637" y="439"/>
                  </a:cubicBezTo>
                  <a:cubicBezTo>
                    <a:pt x="637" y="441"/>
                    <a:pt x="636" y="441"/>
                    <a:pt x="635" y="442"/>
                  </a:cubicBezTo>
                  <a:cubicBezTo>
                    <a:pt x="635" y="442"/>
                    <a:pt x="635" y="442"/>
                    <a:pt x="634" y="443"/>
                  </a:cubicBezTo>
                  <a:cubicBezTo>
                    <a:pt x="634" y="443"/>
                    <a:pt x="633" y="444"/>
                    <a:pt x="632" y="444"/>
                  </a:cubicBezTo>
                  <a:cubicBezTo>
                    <a:pt x="631" y="445"/>
                    <a:pt x="629" y="444"/>
                    <a:pt x="628" y="445"/>
                  </a:cubicBezTo>
                  <a:cubicBezTo>
                    <a:pt x="628" y="446"/>
                    <a:pt x="628" y="446"/>
                    <a:pt x="629" y="445"/>
                  </a:cubicBezTo>
                  <a:cubicBezTo>
                    <a:pt x="629" y="445"/>
                    <a:pt x="630" y="445"/>
                    <a:pt x="630" y="445"/>
                  </a:cubicBezTo>
                  <a:cubicBezTo>
                    <a:pt x="630" y="445"/>
                    <a:pt x="629" y="446"/>
                    <a:pt x="628" y="446"/>
                  </a:cubicBezTo>
                  <a:cubicBezTo>
                    <a:pt x="627" y="446"/>
                    <a:pt x="626" y="447"/>
                    <a:pt x="625" y="447"/>
                  </a:cubicBezTo>
                  <a:cubicBezTo>
                    <a:pt x="626" y="446"/>
                    <a:pt x="627" y="446"/>
                    <a:pt x="628" y="446"/>
                  </a:cubicBezTo>
                  <a:cubicBezTo>
                    <a:pt x="628" y="445"/>
                    <a:pt x="626" y="446"/>
                    <a:pt x="625" y="446"/>
                  </a:cubicBezTo>
                  <a:cubicBezTo>
                    <a:pt x="625" y="446"/>
                    <a:pt x="626" y="446"/>
                    <a:pt x="626" y="446"/>
                  </a:cubicBezTo>
                  <a:cubicBezTo>
                    <a:pt x="626" y="446"/>
                    <a:pt x="625" y="446"/>
                    <a:pt x="626" y="445"/>
                  </a:cubicBezTo>
                  <a:cubicBezTo>
                    <a:pt x="626" y="445"/>
                    <a:pt x="626" y="445"/>
                    <a:pt x="626" y="445"/>
                  </a:cubicBezTo>
                  <a:cubicBezTo>
                    <a:pt x="626" y="445"/>
                    <a:pt x="624" y="446"/>
                    <a:pt x="624" y="446"/>
                  </a:cubicBezTo>
                  <a:cubicBezTo>
                    <a:pt x="624" y="445"/>
                    <a:pt x="624" y="445"/>
                    <a:pt x="624" y="445"/>
                  </a:cubicBezTo>
                  <a:cubicBezTo>
                    <a:pt x="624" y="445"/>
                    <a:pt x="624" y="445"/>
                    <a:pt x="624" y="444"/>
                  </a:cubicBezTo>
                  <a:cubicBezTo>
                    <a:pt x="624" y="444"/>
                    <a:pt x="624" y="445"/>
                    <a:pt x="624" y="445"/>
                  </a:cubicBezTo>
                  <a:cubicBezTo>
                    <a:pt x="624" y="445"/>
                    <a:pt x="624" y="445"/>
                    <a:pt x="624" y="446"/>
                  </a:cubicBezTo>
                  <a:cubicBezTo>
                    <a:pt x="624" y="446"/>
                    <a:pt x="624" y="446"/>
                    <a:pt x="624" y="446"/>
                  </a:cubicBezTo>
                  <a:cubicBezTo>
                    <a:pt x="624" y="446"/>
                    <a:pt x="623" y="446"/>
                    <a:pt x="623" y="446"/>
                  </a:cubicBezTo>
                  <a:cubicBezTo>
                    <a:pt x="623" y="446"/>
                    <a:pt x="624" y="446"/>
                    <a:pt x="623" y="446"/>
                  </a:cubicBezTo>
                  <a:cubicBezTo>
                    <a:pt x="623" y="446"/>
                    <a:pt x="623" y="446"/>
                    <a:pt x="623" y="446"/>
                  </a:cubicBezTo>
                  <a:cubicBezTo>
                    <a:pt x="623" y="446"/>
                    <a:pt x="623" y="445"/>
                    <a:pt x="623" y="445"/>
                  </a:cubicBezTo>
                  <a:cubicBezTo>
                    <a:pt x="622" y="445"/>
                    <a:pt x="622" y="444"/>
                    <a:pt x="622" y="445"/>
                  </a:cubicBezTo>
                  <a:cubicBezTo>
                    <a:pt x="621" y="445"/>
                    <a:pt x="622" y="446"/>
                    <a:pt x="622" y="446"/>
                  </a:cubicBezTo>
                  <a:cubicBezTo>
                    <a:pt x="622" y="446"/>
                    <a:pt x="622" y="446"/>
                    <a:pt x="622" y="446"/>
                  </a:cubicBezTo>
                  <a:cubicBezTo>
                    <a:pt x="623" y="447"/>
                    <a:pt x="622" y="447"/>
                    <a:pt x="622" y="447"/>
                  </a:cubicBezTo>
                  <a:cubicBezTo>
                    <a:pt x="622" y="447"/>
                    <a:pt x="624" y="447"/>
                    <a:pt x="623" y="448"/>
                  </a:cubicBezTo>
                  <a:cubicBezTo>
                    <a:pt x="623" y="448"/>
                    <a:pt x="622" y="448"/>
                    <a:pt x="622" y="449"/>
                  </a:cubicBezTo>
                  <a:cubicBezTo>
                    <a:pt x="621" y="449"/>
                    <a:pt x="620" y="449"/>
                    <a:pt x="620" y="449"/>
                  </a:cubicBezTo>
                  <a:cubicBezTo>
                    <a:pt x="620" y="448"/>
                    <a:pt x="620" y="448"/>
                    <a:pt x="620" y="448"/>
                  </a:cubicBezTo>
                  <a:cubicBezTo>
                    <a:pt x="620" y="448"/>
                    <a:pt x="620" y="447"/>
                    <a:pt x="620" y="447"/>
                  </a:cubicBezTo>
                  <a:cubicBezTo>
                    <a:pt x="619" y="448"/>
                    <a:pt x="620" y="448"/>
                    <a:pt x="619" y="448"/>
                  </a:cubicBezTo>
                  <a:cubicBezTo>
                    <a:pt x="619" y="448"/>
                    <a:pt x="619" y="449"/>
                    <a:pt x="619" y="449"/>
                  </a:cubicBezTo>
                  <a:cubicBezTo>
                    <a:pt x="619" y="450"/>
                    <a:pt x="618" y="451"/>
                    <a:pt x="617" y="451"/>
                  </a:cubicBezTo>
                  <a:cubicBezTo>
                    <a:pt x="617" y="451"/>
                    <a:pt x="618" y="450"/>
                    <a:pt x="618" y="450"/>
                  </a:cubicBezTo>
                  <a:cubicBezTo>
                    <a:pt x="618" y="450"/>
                    <a:pt x="617" y="451"/>
                    <a:pt x="617" y="451"/>
                  </a:cubicBezTo>
                  <a:cubicBezTo>
                    <a:pt x="617" y="451"/>
                    <a:pt x="617" y="451"/>
                    <a:pt x="617" y="451"/>
                  </a:cubicBezTo>
                  <a:cubicBezTo>
                    <a:pt x="617" y="451"/>
                    <a:pt x="617" y="451"/>
                    <a:pt x="617" y="450"/>
                  </a:cubicBezTo>
                  <a:cubicBezTo>
                    <a:pt x="617" y="450"/>
                    <a:pt x="616" y="451"/>
                    <a:pt x="616" y="451"/>
                  </a:cubicBezTo>
                  <a:cubicBezTo>
                    <a:pt x="615" y="451"/>
                    <a:pt x="616" y="451"/>
                    <a:pt x="615" y="451"/>
                  </a:cubicBezTo>
                  <a:cubicBezTo>
                    <a:pt x="615" y="451"/>
                    <a:pt x="614" y="452"/>
                    <a:pt x="615" y="452"/>
                  </a:cubicBezTo>
                  <a:cubicBezTo>
                    <a:pt x="615" y="452"/>
                    <a:pt x="615" y="452"/>
                    <a:pt x="615" y="452"/>
                  </a:cubicBezTo>
                  <a:cubicBezTo>
                    <a:pt x="615" y="452"/>
                    <a:pt x="616" y="451"/>
                    <a:pt x="616" y="451"/>
                  </a:cubicBezTo>
                  <a:cubicBezTo>
                    <a:pt x="617" y="452"/>
                    <a:pt x="616" y="452"/>
                    <a:pt x="616" y="453"/>
                  </a:cubicBezTo>
                  <a:cubicBezTo>
                    <a:pt x="615" y="453"/>
                    <a:pt x="614" y="455"/>
                    <a:pt x="614" y="454"/>
                  </a:cubicBezTo>
                  <a:cubicBezTo>
                    <a:pt x="614" y="454"/>
                    <a:pt x="614" y="454"/>
                    <a:pt x="614" y="454"/>
                  </a:cubicBezTo>
                  <a:cubicBezTo>
                    <a:pt x="613" y="454"/>
                    <a:pt x="613" y="454"/>
                    <a:pt x="613" y="454"/>
                  </a:cubicBezTo>
                  <a:cubicBezTo>
                    <a:pt x="613" y="454"/>
                    <a:pt x="612" y="454"/>
                    <a:pt x="612" y="454"/>
                  </a:cubicBezTo>
                  <a:cubicBezTo>
                    <a:pt x="612" y="454"/>
                    <a:pt x="611" y="454"/>
                    <a:pt x="611" y="454"/>
                  </a:cubicBezTo>
                  <a:cubicBezTo>
                    <a:pt x="611" y="455"/>
                    <a:pt x="612" y="454"/>
                    <a:pt x="612" y="454"/>
                  </a:cubicBezTo>
                  <a:cubicBezTo>
                    <a:pt x="612" y="455"/>
                    <a:pt x="612" y="455"/>
                    <a:pt x="613" y="456"/>
                  </a:cubicBezTo>
                  <a:cubicBezTo>
                    <a:pt x="613" y="456"/>
                    <a:pt x="612" y="457"/>
                    <a:pt x="612" y="458"/>
                  </a:cubicBezTo>
                  <a:cubicBezTo>
                    <a:pt x="612" y="458"/>
                    <a:pt x="611" y="459"/>
                    <a:pt x="611" y="460"/>
                  </a:cubicBezTo>
                  <a:cubicBezTo>
                    <a:pt x="610" y="460"/>
                    <a:pt x="609" y="461"/>
                    <a:pt x="609" y="460"/>
                  </a:cubicBezTo>
                  <a:cubicBezTo>
                    <a:pt x="609" y="460"/>
                    <a:pt x="610" y="460"/>
                    <a:pt x="610" y="460"/>
                  </a:cubicBezTo>
                  <a:cubicBezTo>
                    <a:pt x="610" y="460"/>
                    <a:pt x="610" y="459"/>
                    <a:pt x="610" y="459"/>
                  </a:cubicBezTo>
                  <a:cubicBezTo>
                    <a:pt x="610" y="459"/>
                    <a:pt x="609" y="460"/>
                    <a:pt x="609" y="460"/>
                  </a:cubicBezTo>
                  <a:cubicBezTo>
                    <a:pt x="609" y="460"/>
                    <a:pt x="609" y="460"/>
                    <a:pt x="608" y="460"/>
                  </a:cubicBezTo>
                  <a:cubicBezTo>
                    <a:pt x="608" y="460"/>
                    <a:pt x="608" y="459"/>
                    <a:pt x="608" y="459"/>
                  </a:cubicBezTo>
                  <a:cubicBezTo>
                    <a:pt x="608" y="459"/>
                    <a:pt x="608" y="459"/>
                    <a:pt x="608" y="458"/>
                  </a:cubicBezTo>
                  <a:cubicBezTo>
                    <a:pt x="608" y="459"/>
                    <a:pt x="608" y="460"/>
                    <a:pt x="608" y="460"/>
                  </a:cubicBezTo>
                  <a:cubicBezTo>
                    <a:pt x="608" y="460"/>
                    <a:pt x="607" y="460"/>
                    <a:pt x="607" y="460"/>
                  </a:cubicBezTo>
                  <a:cubicBezTo>
                    <a:pt x="607" y="461"/>
                    <a:pt x="608" y="461"/>
                    <a:pt x="608" y="461"/>
                  </a:cubicBezTo>
                  <a:cubicBezTo>
                    <a:pt x="609" y="461"/>
                    <a:pt x="609" y="461"/>
                    <a:pt x="610" y="461"/>
                  </a:cubicBezTo>
                  <a:cubicBezTo>
                    <a:pt x="611" y="460"/>
                    <a:pt x="610" y="462"/>
                    <a:pt x="610" y="462"/>
                  </a:cubicBezTo>
                  <a:cubicBezTo>
                    <a:pt x="610" y="463"/>
                    <a:pt x="609" y="462"/>
                    <a:pt x="609" y="463"/>
                  </a:cubicBezTo>
                  <a:cubicBezTo>
                    <a:pt x="609" y="464"/>
                    <a:pt x="609" y="463"/>
                    <a:pt x="609" y="463"/>
                  </a:cubicBezTo>
                  <a:cubicBezTo>
                    <a:pt x="608" y="464"/>
                    <a:pt x="608" y="464"/>
                    <a:pt x="608" y="465"/>
                  </a:cubicBezTo>
                  <a:cubicBezTo>
                    <a:pt x="608" y="464"/>
                    <a:pt x="609" y="465"/>
                    <a:pt x="609" y="465"/>
                  </a:cubicBezTo>
                  <a:cubicBezTo>
                    <a:pt x="609" y="465"/>
                    <a:pt x="608" y="465"/>
                    <a:pt x="608" y="465"/>
                  </a:cubicBezTo>
                  <a:cubicBezTo>
                    <a:pt x="608" y="465"/>
                    <a:pt x="608" y="465"/>
                    <a:pt x="608" y="465"/>
                  </a:cubicBezTo>
                  <a:cubicBezTo>
                    <a:pt x="609" y="466"/>
                    <a:pt x="608" y="467"/>
                    <a:pt x="608" y="468"/>
                  </a:cubicBezTo>
                  <a:cubicBezTo>
                    <a:pt x="608" y="468"/>
                    <a:pt x="608" y="470"/>
                    <a:pt x="608" y="470"/>
                  </a:cubicBezTo>
                  <a:cubicBezTo>
                    <a:pt x="609" y="470"/>
                    <a:pt x="608" y="471"/>
                    <a:pt x="609" y="471"/>
                  </a:cubicBezTo>
                  <a:cubicBezTo>
                    <a:pt x="609" y="472"/>
                    <a:pt x="609" y="473"/>
                    <a:pt x="609" y="474"/>
                  </a:cubicBezTo>
                  <a:cubicBezTo>
                    <a:pt x="609" y="474"/>
                    <a:pt x="608" y="474"/>
                    <a:pt x="608" y="474"/>
                  </a:cubicBezTo>
                  <a:cubicBezTo>
                    <a:pt x="608" y="474"/>
                    <a:pt x="608" y="474"/>
                    <a:pt x="608" y="475"/>
                  </a:cubicBezTo>
                  <a:cubicBezTo>
                    <a:pt x="608" y="475"/>
                    <a:pt x="609" y="474"/>
                    <a:pt x="609" y="474"/>
                  </a:cubicBezTo>
                  <a:cubicBezTo>
                    <a:pt x="609" y="474"/>
                    <a:pt x="609" y="475"/>
                    <a:pt x="609" y="475"/>
                  </a:cubicBezTo>
                  <a:cubicBezTo>
                    <a:pt x="609" y="474"/>
                    <a:pt x="609" y="474"/>
                    <a:pt x="610" y="474"/>
                  </a:cubicBezTo>
                  <a:cubicBezTo>
                    <a:pt x="610" y="476"/>
                    <a:pt x="608" y="474"/>
                    <a:pt x="608" y="476"/>
                  </a:cubicBezTo>
                  <a:cubicBezTo>
                    <a:pt x="607" y="476"/>
                    <a:pt x="607" y="476"/>
                    <a:pt x="607" y="476"/>
                  </a:cubicBezTo>
                  <a:cubicBezTo>
                    <a:pt x="607" y="476"/>
                    <a:pt x="606" y="475"/>
                    <a:pt x="606" y="475"/>
                  </a:cubicBezTo>
                  <a:cubicBezTo>
                    <a:pt x="605" y="474"/>
                    <a:pt x="605" y="474"/>
                    <a:pt x="604" y="474"/>
                  </a:cubicBezTo>
                  <a:cubicBezTo>
                    <a:pt x="603" y="474"/>
                    <a:pt x="603" y="474"/>
                    <a:pt x="602" y="474"/>
                  </a:cubicBezTo>
                  <a:cubicBezTo>
                    <a:pt x="602" y="474"/>
                    <a:pt x="602" y="474"/>
                    <a:pt x="601" y="474"/>
                  </a:cubicBezTo>
                  <a:cubicBezTo>
                    <a:pt x="601" y="474"/>
                    <a:pt x="601" y="474"/>
                    <a:pt x="601" y="474"/>
                  </a:cubicBezTo>
                  <a:cubicBezTo>
                    <a:pt x="600" y="474"/>
                    <a:pt x="600" y="474"/>
                    <a:pt x="600" y="474"/>
                  </a:cubicBezTo>
                  <a:cubicBezTo>
                    <a:pt x="600" y="474"/>
                    <a:pt x="599" y="473"/>
                    <a:pt x="599" y="473"/>
                  </a:cubicBezTo>
                  <a:cubicBezTo>
                    <a:pt x="599" y="472"/>
                    <a:pt x="596" y="472"/>
                    <a:pt x="596" y="472"/>
                  </a:cubicBezTo>
                  <a:cubicBezTo>
                    <a:pt x="596" y="472"/>
                    <a:pt x="596" y="471"/>
                    <a:pt x="595" y="471"/>
                  </a:cubicBezTo>
                  <a:cubicBezTo>
                    <a:pt x="595" y="470"/>
                    <a:pt x="594" y="471"/>
                    <a:pt x="594" y="470"/>
                  </a:cubicBezTo>
                  <a:cubicBezTo>
                    <a:pt x="593" y="470"/>
                    <a:pt x="594" y="470"/>
                    <a:pt x="593" y="470"/>
                  </a:cubicBezTo>
                  <a:cubicBezTo>
                    <a:pt x="593" y="470"/>
                    <a:pt x="593" y="470"/>
                    <a:pt x="593" y="470"/>
                  </a:cubicBezTo>
                  <a:cubicBezTo>
                    <a:pt x="592" y="470"/>
                    <a:pt x="592" y="469"/>
                    <a:pt x="593" y="469"/>
                  </a:cubicBezTo>
                  <a:cubicBezTo>
                    <a:pt x="593" y="469"/>
                    <a:pt x="592" y="468"/>
                    <a:pt x="592" y="468"/>
                  </a:cubicBezTo>
                  <a:cubicBezTo>
                    <a:pt x="592" y="467"/>
                    <a:pt x="592" y="467"/>
                    <a:pt x="592" y="466"/>
                  </a:cubicBezTo>
                  <a:cubicBezTo>
                    <a:pt x="592" y="465"/>
                    <a:pt x="592" y="465"/>
                    <a:pt x="591" y="464"/>
                  </a:cubicBezTo>
                  <a:cubicBezTo>
                    <a:pt x="591" y="464"/>
                    <a:pt x="591" y="464"/>
                    <a:pt x="591" y="464"/>
                  </a:cubicBezTo>
                  <a:cubicBezTo>
                    <a:pt x="591" y="463"/>
                    <a:pt x="591" y="463"/>
                    <a:pt x="591" y="463"/>
                  </a:cubicBezTo>
                  <a:cubicBezTo>
                    <a:pt x="591" y="462"/>
                    <a:pt x="592" y="461"/>
                    <a:pt x="591" y="460"/>
                  </a:cubicBezTo>
                  <a:cubicBezTo>
                    <a:pt x="591" y="460"/>
                    <a:pt x="591" y="459"/>
                    <a:pt x="592" y="459"/>
                  </a:cubicBezTo>
                  <a:cubicBezTo>
                    <a:pt x="592" y="458"/>
                    <a:pt x="591" y="458"/>
                    <a:pt x="591" y="458"/>
                  </a:cubicBezTo>
                  <a:cubicBezTo>
                    <a:pt x="592" y="457"/>
                    <a:pt x="591" y="457"/>
                    <a:pt x="591" y="456"/>
                  </a:cubicBezTo>
                  <a:cubicBezTo>
                    <a:pt x="591" y="456"/>
                    <a:pt x="591" y="456"/>
                    <a:pt x="590" y="456"/>
                  </a:cubicBezTo>
                  <a:cubicBezTo>
                    <a:pt x="590" y="456"/>
                    <a:pt x="590" y="456"/>
                    <a:pt x="589" y="455"/>
                  </a:cubicBezTo>
                  <a:cubicBezTo>
                    <a:pt x="589" y="455"/>
                    <a:pt x="589" y="455"/>
                    <a:pt x="589" y="454"/>
                  </a:cubicBezTo>
                  <a:cubicBezTo>
                    <a:pt x="589" y="454"/>
                    <a:pt x="589" y="453"/>
                    <a:pt x="588" y="453"/>
                  </a:cubicBezTo>
                  <a:cubicBezTo>
                    <a:pt x="588" y="453"/>
                    <a:pt x="588" y="451"/>
                    <a:pt x="588" y="451"/>
                  </a:cubicBezTo>
                  <a:cubicBezTo>
                    <a:pt x="588" y="450"/>
                    <a:pt x="587" y="450"/>
                    <a:pt x="587" y="450"/>
                  </a:cubicBezTo>
                  <a:cubicBezTo>
                    <a:pt x="586" y="449"/>
                    <a:pt x="586" y="449"/>
                    <a:pt x="586" y="448"/>
                  </a:cubicBezTo>
                  <a:cubicBezTo>
                    <a:pt x="586" y="448"/>
                    <a:pt x="586" y="448"/>
                    <a:pt x="586" y="447"/>
                  </a:cubicBezTo>
                  <a:cubicBezTo>
                    <a:pt x="586" y="447"/>
                    <a:pt x="587" y="447"/>
                    <a:pt x="587" y="447"/>
                  </a:cubicBezTo>
                  <a:cubicBezTo>
                    <a:pt x="586" y="447"/>
                    <a:pt x="586" y="447"/>
                    <a:pt x="586" y="446"/>
                  </a:cubicBezTo>
                  <a:cubicBezTo>
                    <a:pt x="586" y="446"/>
                    <a:pt x="586" y="446"/>
                    <a:pt x="586" y="446"/>
                  </a:cubicBezTo>
                  <a:cubicBezTo>
                    <a:pt x="586" y="445"/>
                    <a:pt x="586" y="445"/>
                    <a:pt x="586" y="444"/>
                  </a:cubicBezTo>
                  <a:cubicBezTo>
                    <a:pt x="586" y="443"/>
                    <a:pt x="585" y="443"/>
                    <a:pt x="585" y="442"/>
                  </a:cubicBezTo>
                  <a:cubicBezTo>
                    <a:pt x="585" y="441"/>
                    <a:pt x="585" y="440"/>
                    <a:pt x="585" y="440"/>
                  </a:cubicBezTo>
                  <a:cubicBezTo>
                    <a:pt x="584" y="440"/>
                    <a:pt x="585" y="439"/>
                    <a:pt x="584" y="438"/>
                  </a:cubicBezTo>
                  <a:cubicBezTo>
                    <a:pt x="584" y="438"/>
                    <a:pt x="584" y="438"/>
                    <a:pt x="583" y="438"/>
                  </a:cubicBezTo>
                  <a:cubicBezTo>
                    <a:pt x="583" y="438"/>
                    <a:pt x="583" y="438"/>
                    <a:pt x="583" y="437"/>
                  </a:cubicBezTo>
                  <a:cubicBezTo>
                    <a:pt x="583" y="437"/>
                    <a:pt x="583" y="437"/>
                    <a:pt x="583" y="436"/>
                  </a:cubicBezTo>
                  <a:cubicBezTo>
                    <a:pt x="583" y="436"/>
                    <a:pt x="582" y="436"/>
                    <a:pt x="582" y="436"/>
                  </a:cubicBezTo>
                  <a:cubicBezTo>
                    <a:pt x="582" y="436"/>
                    <a:pt x="582" y="435"/>
                    <a:pt x="582" y="435"/>
                  </a:cubicBezTo>
                  <a:cubicBezTo>
                    <a:pt x="582" y="434"/>
                    <a:pt x="581" y="435"/>
                    <a:pt x="581" y="435"/>
                  </a:cubicBezTo>
                  <a:cubicBezTo>
                    <a:pt x="581" y="435"/>
                    <a:pt x="581" y="434"/>
                    <a:pt x="581" y="434"/>
                  </a:cubicBezTo>
                  <a:cubicBezTo>
                    <a:pt x="580" y="434"/>
                    <a:pt x="580" y="433"/>
                    <a:pt x="580" y="433"/>
                  </a:cubicBezTo>
                  <a:cubicBezTo>
                    <a:pt x="580" y="433"/>
                    <a:pt x="580" y="433"/>
                    <a:pt x="580" y="433"/>
                  </a:cubicBezTo>
                  <a:cubicBezTo>
                    <a:pt x="579" y="433"/>
                    <a:pt x="580" y="433"/>
                    <a:pt x="579" y="433"/>
                  </a:cubicBezTo>
                  <a:cubicBezTo>
                    <a:pt x="579" y="433"/>
                    <a:pt x="579" y="433"/>
                    <a:pt x="579" y="433"/>
                  </a:cubicBezTo>
                  <a:cubicBezTo>
                    <a:pt x="579" y="433"/>
                    <a:pt x="578" y="433"/>
                    <a:pt x="578" y="433"/>
                  </a:cubicBezTo>
                  <a:cubicBezTo>
                    <a:pt x="577" y="433"/>
                    <a:pt x="577" y="433"/>
                    <a:pt x="576" y="433"/>
                  </a:cubicBezTo>
                  <a:cubicBezTo>
                    <a:pt x="576" y="433"/>
                    <a:pt x="575" y="433"/>
                    <a:pt x="575" y="433"/>
                  </a:cubicBezTo>
                  <a:cubicBezTo>
                    <a:pt x="574" y="433"/>
                    <a:pt x="573" y="432"/>
                    <a:pt x="573" y="432"/>
                  </a:cubicBezTo>
                  <a:cubicBezTo>
                    <a:pt x="572" y="432"/>
                    <a:pt x="572" y="433"/>
                    <a:pt x="571" y="433"/>
                  </a:cubicBezTo>
                  <a:cubicBezTo>
                    <a:pt x="570" y="433"/>
                    <a:pt x="570" y="433"/>
                    <a:pt x="570" y="433"/>
                  </a:cubicBezTo>
                  <a:cubicBezTo>
                    <a:pt x="569" y="433"/>
                    <a:pt x="569" y="433"/>
                    <a:pt x="569" y="434"/>
                  </a:cubicBezTo>
                  <a:cubicBezTo>
                    <a:pt x="568" y="435"/>
                    <a:pt x="567" y="436"/>
                    <a:pt x="566" y="437"/>
                  </a:cubicBezTo>
                  <a:cubicBezTo>
                    <a:pt x="566" y="437"/>
                    <a:pt x="566" y="438"/>
                    <a:pt x="565" y="438"/>
                  </a:cubicBezTo>
                  <a:cubicBezTo>
                    <a:pt x="565" y="438"/>
                    <a:pt x="565" y="439"/>
                    <a:pt x="565" y="439"/>
                  </a:cubicBezTo>
                  <a:cubicBezTo>
                    <a:pt x="565" y="439"/>
                    <a:pt x="564" y="439"/>
                    <a:pt x="564" y="440"/>
                  </a:cubicBezTo>
                  <a:cubicBezTo>
                    <a:pt x="564" y="440"/>
                    <a:pt x="563" y="440"/>
                    <a:pt x="563" y="440"/>
                  </a:cubicBezTo>
                  <a:cubicBezTo>
                    <a:pt x="563" y="441"/>
                    <a:pt x="562" y="441"/>
                    <a:pt x="562" y="442"/>
                  </a:cubicBezTo>
                  <a:cubicBezTo>
                    <a:pt x="562" y="442"/>
                    <a:pt x="561" y="442"/>
                    <a:pt x="561" y="442"/>
                  </a:cubicBezTo>
                  <a:cubicBezTo>
                    <a:pt x="560" y="442"/>
                    <a:pt x="560" y="441"/>
                    <a:pt x="560" y="441"/>
                  </a:cubicBezTo>
                  <a:cubicBezTo>
                    <a:pt x="559" y="441"/>
                    <a:pt x="559" y="441"/>
                    <a:pt x="559" y="440"/>
                  </a:cubicBezTo>
                  <a:cubicBezTo>
                    <a:pt x="558" y="440"/>
                    <a:pt x="558" y="440"/>
                    <a:pt x="557" y="440"/>
                  </a:cubicBezTo>
                  <a:cubicBezTo>
                    <a:pt x="557" y="439"/>
                    <a:pt x="557" y="439"/>
                    <a:pt x="557" y="439"/>
                  </a:cubicBezTo>
                  <a:cubicBezTo>
                    <a:pt x="556" y="438"/>
                    <a:pt x="556" y="438"/>
                    <a:pt x="555" y="438"/>
                  </a:cubicBezTo>
                  <a:cubicBezTo>
                    <a:pt x="555" y="438"/>
                    <a:pt x="554" y="438"/>
                    <a:pt x="554" y="437"/>
                  </a:cubicBezTo>
                  <a:cubicBezTo>
                    <a:pt x="553" y="436"/>
                    <a:pt x="552" y="436"/>
                    <a:pt x="552" y="435"/>
                  </a:cubicBezTo>
                  <a:cubicBezTo>
                    <a:pt x="551" y="434"/>
                    <a:pt x="551" y="433"/>
                    <a:pt x="551" y="432"/>
                  </a:cubicBezTo>
                  <a:cubicBezTo>
                    <a:pt x="551" y="431"/>
                    <a:pt x="551" y="431"/>
                    <a:pt x="551" y="430"/>
                  </a:cubicBezTo>
                  <a:cubicBezTo>
                    <a:pt x="551" y="430"/>
                    <a:pt x="551" y="429"/>
                    <a:pt x="551" y="428"/>
                  </a:cubicBezTo>
                  <a:cubicBezTo>
                    <a:pt x="551" y="428"/>
                    <a:pt x="551" y="428"/>
                    <a:pt x="551" y="427"/>
                  </a:cubicBezTo>
                  <a:cubicBezTo>
                    <a:pt x="551" y="427"/>
                    <a:pt x="551" y="426"/>
                    <a:pt x="551" y="426"/>
                  </a:cubicBezTo>
                  <a:cubicBezTo>
                    <a:pt x="551" y="425"/>
                    <a:pt x="551" y="425"/>
                    <a:pt x="550" y="424"/>
                  </a:cubicBezTo>
                  <a:cubicBezTo>
                    <a:pt x="550" y="424"/>
                    <a:pt x="550" y="424"/>
                    <a:pt x="550" y="423"/>
                  </a:cubicBezTo>
                  <a:cubicBezTo>
                    <a:pt x="550" y="423"/>
                    <a:pt x="549" y="423"/>
                    <a:pt x="549" y="422"/>
                  </a:cubicBezTo>
                  <a:cubicBezTo>
                    <a:pt x="549" y="422"/>
                    <a:pt x="549" y="422"/>
                    <a:pt x="548" y="422"/>
                  </a:cubicBezTo>
                  <a:cubicBezTo>
                    <a:pt x="547" y="421"/>
                    <a:pt x="547" y="421"/>
                    <a:pt x="546" y="420"/>
                  </a:cubicBezTo>
                  <a:cubicBezTo>
                    <a:pt x="546" y="419"/>
                    <a:pt x="546" y="418"/>
                    <a:pt x="545" y="418"/>
                  </a:cubicBezTo>
                  <a:cubicBezTo>
                    <a:pt x="544" y="417"/>
                    <a:pt x="544" y="416"/>
                    <a:pt x="544" y="416"/>
                  </a:cubicBezTo>
                  <a:cubicBezTo>
                    <a:pt x="544" y="415"/>
                    <a:pt x="543" y="415"/>
                    <a:pt x="542" y="415"/>
                  </a:cubicBezTo>
                  <a:cubicBezTo>
                    <a:pt x="542" y="414"/>
                    <a:pt x="542" y="414"/>
                    <a:pt x="541" y="413"/>
                  </a:cubicBezTo>
                  <a:cubicBezTo>
                    <a:pt x="541" y="412"/>
                    <a:pt x="541" y="411"/>
                    <a:pt x="541" y="411"/>
                  </a:cubicBezTo>
                  <a:cubicBezTo>
                    <a:pt x="540" y="411"/>
                    <a:pt x="539" y="411"/>
                    <a:pt x="538" y="411"/>
                  </a:cubicBezTo>
                  <a:cubicBezTo>
                    <a:pt x="537" y="411"/>
                    <a:pt x="535" y="411"/>
                    <a:pt x="533" y="411"/>
                  </a:cubicBezTo>
                  <a:cubicBezTo>
                    <a:pt x="531" y="411"/>
                    <a:pt x="529" y="411"/>
                    <a:pt x="526" y="411"/>
                  </a:cubicBezTo>
                  <a:cubicBezTo>
                    <a:pt x="526" y="411"/>
                    <a:pt x="525" y="411"/>
                    <a:pt x="524" y="411"/>
                  </a:cubicBezTo>
                  <a:cubicBezTo>
                    <a:pt x="524" y="412"/>
                    <a:pt x="524" y="412"/>
                    <a:pt x="524" y="413"/>
                  </a:cubicBezTo>
                  <a:cubicBezTo>
                    <a:pt x="524" y="413"/>
                    <a:pt x="523" y="414"/>
                    <a:pt x="523" y="415"/>
                  </a:cubicBezTo>
                  <a:cubicBezTo>
                    <a:pt x="523" y="416"/>
                    <a:pt x="522" y="416"/>
                    <a:pt x="521" y="416"/>
                  </a:cubicBezTo>
                  <a:cubicBezTo>
                    <a:pt x="520" y="416"/>
                    <a:pt x="519" y="416"/>
                    <a:pt x="518" y="416"/>
                  </a:cubicBezTo>
                  <a:cubicBezTo>
                    <a:pt x="516" y="416"/>
                    <a:pt x="514" y="416"/>
                    <a:pt x="512" y="416"/>
                  </a:cubicBezTo>
                  <a:cubicBezTo>
                    <a:pt x="512" y="416"/>
                    <a:pt x="511" y="416"/>
                    <a:pt x="510" y="416"/>
                  </a:cubicBezTo>
                  <a:cubicBezTo>
                    <a:pt x="507" y="416"/>
                    <a:pt x="503" y="416"/>
                    <a:pt x="500" y="416"/>
                  </a:cubicBezTo>
                  <a:cubicBezTo>
                    <a:pt x="498" y="416"/>
                    <a:pt x="496" y="416"/>
                    <a:pt x="494" y="415"/>
                  </a:cubicBezTo>
                  <a:cubicBezTo>
                    <a:pt x="493" y="414"/>
                    <a:pt x="491" y="413"/>
                    <a:pt x="489" y="413"/>
                  </a:cubicBezTo>
                  <a:cubicBezTo>
                    <a:pt x="481" y="409"/>
                    <a:pt x="474" y="406"/>
                    <a:pt x="466" y="403"/>
                  </a:cubicBezTo>
                  <a:cubicBezTo>
                    <a:pt x="466" y="403"/>
                    <a:pt x="467" y="402"/>
                    <a:pt x="467" y="402"/>
                  </a:cubicBezTo>
                  <a:cubicBezTo>
                    <a:pt x="467" y="401"/>
                    <a:pt x="468" y="401"/>
                    <a:pt x="468" y="401"/>
                  </a:cubicBezTo>
                  <a:cubicBezTo>
                    <a:pt x="460" y="401"/>
                    <a:pt x="453" y="402"/>
                    <a:pt x="445" y="403"/>
                  </a:cubicBezTo>
                  <a:cubicBezTo>
                    <a:pt x="445" y="403"/>
                    <a:pt x="445" y="401"/>
                    <a:pt x="445" y="401"/>
                  </a:cubicBezTo>
                  <a:cubicBezTo>
                    <a:pt x="445" y="401"/>
                    <a:pt x="445" y="402"/>
                    <a:pt x="445" y="402"/>
                  </a:cubicBezTo>
                  <a:cubicBezTo>
                    <a:pt x="445" y="402"/>
                    <a:pt x="445" y="402"/>
                    <a:pt x="445" y="401"/>
                  </a:cubicBezTo>
                  <a:cubicBezTo>
                    <a:pt x="445" y="401"/>
                    <a:pt x="445" y="400"/>
                    <a:pt x="445" y="401"/>
                  </a:cubicBezTo>
                  <a:cubicBezTo>
                    <a:pt x="445" y="401"/>
                    <a:pt x="445" y="401"/>
                    <a:pt x="444" y="401"/>
                  </a:cubicBezTo>
                  <a:cubicBezTo>
                    <a:pt x="444" y="401"/>
                    <a:pt x="445" y="398"/>
                    <a:pt x="446" y="398"/>
                  </a:cubicBezTo>
                  <a:cubicBezTo>
                    <a:pt x="446" y="397"/>
                    <a:pt x="446" y="395"/>
                    <a:pt x="445" y="394"/>
                  </a:cubicBezTo>
                  <a:cubicBezTo>
                    <a:pt x="445" y="393"/>
                    <a:pt x="444" y="393"/>
                    <a:pt x="444" y="392"/>
                  </a:cubicBezTo>
                  <a:cubicBezTo>
                    <a:pt x="443" y="392"/>
                    <a:pt x="443" y="391"/>
                    <a:pt x="443" y="391"/>
                  </a:cubicBezTo>
                  <a:cubicBezTo>
                    <a:pt x="442" y="391"/>
                    <a:pt x="442" y="389"/>
                    <a:pt x="441" y="389"/>
                  </a:cubicBezTo>
                  <a:cubicBezTo>
                    <a:pt x="440" y="389"/>
                    <a:pt x="440" y="390"/>
                    <a:pt x="439" y="390"/>
                  </a:cubicBezTo>
                  <a:cubicBezTo>
                    <a:pt x="439" y="390"/>
                    <a:pt x="439" y="389"/>
                    <a:pt x="439" y="389"/>
                  </a:cubicBezTo>
                  <a:cubicBezTo>
                    <a:pt x="439" y="388"/>
                    <a:pt x="439" y="388"/>
                    <a:pt x="439" y="388"/>
                  </a:cubicBezTo>
                  <a:cubicBezTo>
                    <a:pt x="439" y="387"/>
                    <a:pt x="439" y="387"/>
                    <a:pt x="439" y="386"/>
                  </a:cubicBezTo>
                  <a:cubicBezTo>
                    <a:pt x="438" y="386"/>
                    <a:pt x="437" y="386"/>
                    <a:pt x="436" y="386"/>
                  </a:cubicBezTo>
                  <a:cubicBezTo>
                    <a:pt x="436" y="386"/>
                    <a:pt x="435" y="386"/>
                    <a:pt x="434" y="386"/>
                  </a:cubicBezTo>
                  <a:cubicBezTo>
                    <a:pt x="434" y="386"/>
                    <a:pt x="433" y="385"/>
                    <a:pt x="434" y="385"/>
                  </a:cubicBezTo>
                  <a:cubicBezTo>
                    <a:pt x="433" y="385"/>
                    <a:pt x="433" y="384"/>
                    <a:pt x="433" y="384"/>
                  </a:cubicBezTo>
                  <a:cubicBezTo>
                    <a:pt x="433" y="383"/>
                    <a:pt x="432" y="383"/>
                    <a:pt x="432" y="383"/>
                  </a:cubicBezTo>
                  <a:cubicBezTo>
                    <a:pt x="432" y="382"/>
                    <a:pt x="431" y="382"/>
                    <a:pt x="430" y="382"/>
                  </a:cubicBezTo>
                  <a:cubicBezTo>
                    <a:pt x="430" y="382"/>
                    <a:pt x="429" y="382"/>
                    <a:pt x="429" y="382"/>
                  </a:cubicBezTo>
                  <a:cubicBezTo>
                    <a:pt x="429" y="382"/>
                    <a:pt x="429" y="382"/>
                    <a:pt x="429" y="382"/>
                  </a:cubicBezTo>
                  <a:cubicBezTo>
                    <a:pt x="428" y="382"/>
                    <a:pt x="428" y="382"/>
                    <a:pt x="428" y="382"/>
                  </a:cubicBezTo>
                  <a:cubicBezTo>
                    <a:pt x="427" y="381"/>
                    <a:pt x="426" y="381"/>
                    <a:pt x="426" y="381"/>
                  </a:cubicBezTo>
                  <a:cubicBezTo>
                    <a:pt x="425" y="381"/>
                    <a:pt x="424" y="381"/>
                    <a:pt x="424" y="382"/>
                  </a:cubicBezTo>
                  <a:cubicBezTo>
                    <a:pt x="423" y="382"/>
                    <a:pt x="423" y="381"/>
                    <a:pt x="423" y="381"/>
                  </a:cubicBezTo>
                  <a:cubicBezTo>
                    <a:pt x="423" y="381"/>
                    <a:pt x="422" y="380"/>
                    <a:pt x="422" y="380"/>
                  </a:cubicBezTo>
                  <a:cubicBezTo>
                    <a:pt x="422" y="379"/>
                    <a:pt x="423" y="379"/>
                    <a:pt x="423" y="379"/>
                  </a:cubicBezTo>
                  <a:cubicBezTo>
                    <a:pt x="423" y="379"/>
                    <a:pt x="423" y="378"/>
                    <a:pt x="423" y="378"/>
                  </a:cubicBezTo>
                  <a:cubicBezTo>
                    <a:pt x="423" y="378"/>
                    <a:pt x="424" y="377"/>
                    <a:pt x="424" y="377"/>
                  </a:cubicBezTo>
                  <a:cubicBezTo>
                    <a:pt x="424" y="377"/>
                    <a:pt x="423" y="376"/>
                    <a:pt x="424" y="376"/>
                  </a:cubicBezTo>
                  <a:cubicBezTo>
                    <a:pt x="424" y="376"/>
                    <a:pt x="425" y="375"/>
                    <a:pt x="425" y="374"/>
                  </a:cubicBezTo>
                  <a:cubicBezTo>
                    <a:pt x="425" y="374"/>
                    <a:pt x="424" y="374"/>
                    <a:pt x="424" y="374"/>
                  </a:cubicBezTo>
                  <a:cubicBezTo>
                    <a:pt x="424" y="374"/>
                    <a:pt x="423" y="373"/>
                    <a:pt x="423" y="373"/>
                  </a:cubicBezTo>
                  <a:cubicBezTo>
                    <a:pt x="423" y="372"/>
                    <a:pt x="424" y="372"/>
                    <a:pt x="424" y="372"/>
                  </a:cubicBezTo>
                  <a:cubicBezTo>
                    <a:pt x="424" y="372"/>
                    <a:pt x="424" y="372"/>
                    <a:pt x="424" y="371"/>
                  </a:cubicBezTo>
                  <a:cubicBezTo>
                    <a:pt x="424" y="371"/>
                    <a:pt x="424" y="371"/>
                    <a:pt x="423" y="370"/>
                  </a:cubicBezTo>
                  <a:cubicBezTo>
                    <a:pt x="422" y="370"/>
                    <a:pt x="423" y="369"/>
                    <a:pt x="422" y="369"/>
                  </a:cubicBezTo>
                  <a:cubicBezTo>
                    <a:pt x="421" y="368"/>
                    <a:pt x="422" y="368"/>
                    <a:pt x="422" y="367"/>
                  </a:cubicBezTo>
                  <a:cubicBezTo>
                    <a:pt x="422" y="367"/>
                    <a:pt x="421" y="366"/>
                    <a:pt x="421" y="366"/>
                  </a:cubicBezTo>
                  <a:cubicBezTo>
                    <a:pt x="421" y="365"/>
                    <a:pt x="422" y="365"/>
                    <a:pt x="421" y="364"/>
                  </a:cubicBezTo>
                  <a:cubicBezTo>
                    <a:pt x="420" y="364"/>
                    <a:pt x="421" y="364"/>
                    <a:pt x="421" y="363"/>
                  </a:cubicBezTo>
                  <a:cubicBezTo>
                    <a:pt x="421" y="363"/>
                    <a:pt x="420" y="362"/>
                    <a:pt x="420" y="362"/>
                  </a:cubicBezTo>
                  <a:cubicBezTo>
                    <a:pt x="419" y="362"/>
                    <a:pt x="419" y="361"/>
                    <a:pt x="420" y="360"/>
                  </a:cubicBezTo>
                  <a:cubicBezTo>
                    <a:pt x="420" y="360"/>
                    <a:pt x="420" y="359"/>
                    <a:pt x="420" y="359"/>
                  </a:cubicBezTo>
                  <a:cubicBezTo>
                    <a:pt x="420" y="359"/>
                    <a:pt x="420" y="358"/>
                    <a:pt x="420" y="358"/>
                  </a:cubicBezTo>
                  <a:cubicBezTo>
                    <a:pt x="420" y="358"/>
                    <a:pt x="421" y="358"/>
                    <a:pt x="421" y="358"/>
                  </a:cubicBezTo>
                  <a:cubicBezTo>
                    <a:pt x="422" y="358"/>
                    <a:pt x="422" y="357"/>
                    <a:pt x="422" y="357"/>
                  </a:cubicBezTo>
                  <a:cubicBezTo>
                    <a:pt x="422" y="357"/>
                    <a:pt x="422" y="357"/>
                    <a:pt x="422" y="357"/>
                  </a:cubicBezTo>
                  <a:cubicBezTo>
                    <a:pt x="423" y="357"/>
                    <a:pt x="422" y="356"/>
                    <a:pt x="422" y="356"/>
                  </a:cubicBezTo>
                  <a:cubicBezTo>
                    <a:pt x="423" y="356"/>
                    <a:pt x="423" y="354"/>
                    <a:pt x="422" y="354"/>
                  </a:cubicBezTo>
                  <a:cubicBezTo>
                    <a:pt x="422" y="354"/>
                    <a:pt x="421" y="354"/>
                    <a:pt x="420" y="354"/>
                  </a:cubicBezTo>
                  <a:cubicBezTo>
                    <a:pt x="420" y="353"/>
                    <a:pt x="420" y="353"/>
                    <a:pt x="420" y="352"/>
                  </a:cubicBezTo>
                  <a:cubicBezTo>
                    <a:pt x="419" y="351"/>
                    <a:pt x="420" y="350"/>
                    <a:pt x="420" y="349"/>
                  </a:cubicBezTo>
                  <a:cubicBezTo>
                    <a:pt x="420" y="348"/>
                    <a:pt x="420" y="348"/>
                    <a:pt x="420" y="348"/>
                  </a:cubicBezTo>
                  <a:cubicBezTo>
                    <a:pt x="420" y="347"/>
                    <a:pt x="421" y="347"/>
                    <a:pt x="421" y="346"/>
                  </a:cubicBezTo>
                  <a:cubicBezTo>
                    <a:pt x="421" y="345"/>
                    <a:pt x="422" y="345"/>
                    <a:pt x="422" y="345"/>
                  </a:cubicBezTo>
                  <a:cubicBezTo>
                    <a:pt x="423" y="345"/>
                    <a:pt x="422" y="345"/>
                    <a:pt x="422" y="346"/>
                  </a:cubicBezTo>
                  <a:cubicBezTo>
                    <a:pt x="422" y="346"/>
                    <a:pt x="421" y="347"/>
                    <a:pt x="422" y="347"/>
                  </a:cubicBezTo>
                  <a:cubicBezTo>
                    <a:pt x="422" y="347"/>
                    <a:pt x="423" y="348"/>
                    <a:pt x="423" y="348"/>
                  </a:cubicBezTo>
                  <a:cubicBezTo>
                    <a:pt x="423" y="348"/>
                    <a:pt x="424" y="349"/>
                    <a:pt x="424" y="349"/>
                  </a:cubicBezTo>
                  <a:cubicBezTo>
                    <a:pt x="424" y="348"/>
                    <a:pt x="424" y="348"/>
                    <a:pt x="424" y="348"/>
                  </a:cubicBezTo>
                  <a:cubicBezTo>
                    <a:pt x="423" y="347"/>
                    <a:pt x="424" y="347"/>
                    <a:pt x="424" y="346"/>
                  </a:cubicBezTo>
                  <a:cubicBezTo>
                    <a:pt x="424" y="346"/>
                    <a:pt x="423" y="345"/>
                    <a:pt x="424" y="345"/>
                  </a:cubicBezTo>
                  <a:cubicBezTo>
                    <a:pt x="423" y="345"/>
                    <a:pt x="424" y="344"/>
                    <a:pt x="423" y="344"/>
                  </a:cubicBezTo>
                  <a:cubicBezTo>
                    <a:pt x="423" y="343"/>
                    <a:pt x="425" y="342"/>
                    <a:pt x="425" y="342"/>
                  </a:cubicBezTo>
                  <a:cubicBezTo>
                    <a:pt x="425" y="342"/>
                    <a:pt x="425" y="342"/>
                    <a:pt x="426" y="342"/>
                  </a:cubicBezTo>
                  <a:cubicBezTo>
                    <a:pt x="426" y="342"/>
                    <a:pt x="427" y="342"/>
                    <a:pt x="427" y="342"/>
                  </a:cubicBezTo>
                  <a:cubicBezTo>
                    <a:pt x="428" y="342"/>
                    <a:pt x="429" y="343"/>
                    <a:pt x="430" y="342"/>
                  </a:cubicBezTo>
                  <a:cubicBezTo>
                    <a:pt x="430" y="342"/>
                    <a:pt x="431" y="342"/>
                    <a:pt x="431" y="342"/>
                  </a:cubicBezTo>
                  <a:cubicBezTo>
                    <a:pt x="432" y="342"/>
                    <a:pt x="432" y="343"/>
                    <a:pt x="432" y="343"/>
                  </a:cubicBezTo>
                  <a:cubicBezTo>
                    <a:pt x="432" y="343"/>
                    <a:pt x="432" y="341"/>
                    <a:pt x="431" y="341"/>
                  </a:cubicBezTo>
                  <a:cubicBezTo>
                    <a:pt x="431" y="342"/>
                    <a:pt x="430" y="342"/>
                    <a:pt x="430" y="342"/>
                  </a:cubicBezTo>
                  <a:cubicBezTo>
                    <a:pt x="430" y="342"/>
                    <a:pt x="431" y="341"/>
                    <a:pt x="431" y="341"/>
                  </a:cubicBezTo>
                  <a:cubicBezTo>
                    <a:pt x="430" y="341"/>
                    <a:pt x="430" y="342"/>
                    <a:pt x="429" y="342"/>
                  </a:cubicBezTo>
                  <a:cubicBezTo>
                    <a:pt x="429" y="342"/>
                    <a:pt x="429" y="342"/>
                    <a:pt x="428" y="342"/>
                  </a:cubicBezTo>
                  <a:cubicBezTo>
                    <a:pt x="428" y="342"/>
                    <a:pt x="428" y="342"/>
                    <a:pt x="428" y="342"/>
                  </a:cubicBezTo>
                  <a:cubicBezTo>
                    <a:pt x="428" y="342"/>
                    <a:pt x="428" y="342"/>
                    <a:pt x="428" y="341"/>
                  </a:cubicBezTo>
                  <a:cubicBezTo>
                    <a:pt x="428" y="341"/>
                    <a:pt x="427" y="342"/>
                    <a:pt x="427" y="342"/>
                  </a:cubicBezTo>
                  <a:cubicBezTo>
                    <a:pt x="426" y="342"/>
                    <a:pt x="425" y="342"/>
                    <a:pt x="425" y="341"/>
                  </a:cubicBezTo>
                  <a:cubicBezTo>
                    <a:pt x="425" y="341"/>
                    <a:pt x="424" y="341"/>
                    <a:pt x="424" y="341"/>
                  </a:cubicBezTo>
                  <a:cubicBezTo>
                    <a:pt x="423" y="342"/>
                    <a:pt x="423" y="342"/>
                    <a:pt x="423" y="342"/>
                  </a:cubicBezTo>
                  <a:cubicBezTo>
                    <a:pt x="423" y="343"/>
                    <a:pt x="422" y="343"/>
                    <a:pt x="423" y="344"/>
                  </a:cubicBezTo>
                  <a:cubicBezTo>
                    <a:pt x="423" y="344"/>
                    <a:pt x="422" y="345"/>
                    <a:pt x="422" y="345"/>
                  </a:cubicBezTo>
                  <a:cubicBezTo>
                    <a:pt x="421" y="345"/>
                    <a:pt x="421" y="344"/>
                    <a:pt x="421" y="343"/>
                  </a:cubicBezTo>
                  <a:cubicBezTo>
                    <a:pt x="420" y="344"/>
                    <a:pt x="420" y="343"/>
                    <a:pt x="420" y="343"/>
                  </a:cubicBezTo>
                  <a:cubicBezTo>
                    <a:pt x="420" y="343"/>
                    <a:pt x="419" y="342"/>
                    <a:pt x="419" y="342"/>
                  </a:cubicBezTo>
                  <a:cubicBezTo>
                    <a:pt x="419" y="342"/>
                    <a:pt x="419" y="343"/>
                    <a:pt x="418" y="343"/>
                  </a:cubicBezTo>
                  <a:cubicBezTo>
                    <a:pt x="419" y="342"/>
                    <a:pt x="420" y="341"/>
                    <a:pt x="420" y="340"/>
                  </a:cubicBezTo>
                  <a:cubicBezTo>
                    <a:pt x="420" y="341"/>
                    <a:pt x="420" y="341"/>
                    <a:pt x="420" y="342"/>
                  </a:cubicBezTo>
                  <a:cubicBezTo>
                    <a:pt x="420" y="341"/>
                    <a:pt x="420" y="339"/>
                    <a:pt x="419" y="339"/>
                  </a:cubicBezTo>
                  <a:cubicBezTo>
                    <a:pt x="420" y="338"/>
                    <a:pt x="420" y="338"/>
                    <a:pt x="419" y="337"/>
                  </a:cubicBezTo>
                  <a:cubicBezTo>
                    <a:pt x="418" y="336"/>
                    <a:pt x="418" y="335"/>
                    <a:pt x="418" y="335"/>
                  </a:cubicBezTo>
                  <a:cubicBezTo>
                    <a:pt x="418" y="334"/>
                    <a:pt x="417" y="333"/>
                    <a:pt x="417" y="332"/>
                  </a:cubicBezTo>
                  <a:cubicBezTo>
                    <a:pt x="418" y="332"/>
                    <a:pt x="418" y="331"/>
                    <a:pt x="418" y="330"/>
                  </a:cubicBezTo>
                  <a:cubicBezTo>
                    <a:pt x="418" y="329"/>
                    <a:pt x="418" y="329"/>
                    <a:pt x="419" y="328"/>
                  </a:cubicBezTo>
                  <a:cubicBezTo>
                    <a:pt x="419" y="327"/>
                    <a:pt x="420" y="326"/>
                    <a:pt x="420" y="326"/>
                  </a:cubicBezTo>
                  <a:cubicBezTo>
                    <a:pt x="421" y="325"/>
                    <a:pt x="421" y="324"/>
                    <a:pt x="421" y="323"/>
                  </a:cubicBezTo>
                  <a:cubicBezTo>
                    <a:pt x="421" y="323"/>
                    <a:pt x="421" y="321"/>
                    <a:pt x="421" y="321"/>
                  </a:cubicBezTo>
                  <a:cubicBezTo>
                    <a:pt x="420" y="321"/>
                    <a:pt x="420" y="320"/>
                    <a:pt x="420" y="319"/>
                  </a:cubicBezTo>
                  <a:cubicBezTo>
                    <a:pt x="420" y="318"/>
                    <a:pt x="419" y="318"/>
                    <a:pt x="420" y="317"/>
                  </a:cubicBezTo>
                  <a:cubicBezTo>
                    <a:pt x="420" y="316"/>
                    <a:pt x="420" y="315"/>
                    <a:pt x="421" y="315"/>
                  </a:cubicBezTo>
                  <a:cubicBezTo>
                    <a:pt x="422" y="314"/>
                    <a:pt x="422" y="313"/>
                    <a:pt x="423" y="313"/>
                  </a:cubicBezTo>
                  <a:cubicBezTo>
                    <a:pt x="423" y="313"/>
                    <a:pt x="423" y="313"/>
                    <a:pt x="423" y="313"/>
                  </a:cubicBezTo>
                  <a:cubicBezTo>
                    <a:pt x="423" y="313"/>
                    <a:pt x="423" y="313"/>
                    <a:pt x="424" y="313"/>
                  </a:cubicBezTo>
                  <a:cubicBezTo>
                    <a:pt x="424" y="312"/>
                    <a:pt x="425" y="312"/>
                    <a:pt x="425" y="311"/>
                  </a:cubicBezTo>
                  <a:cubicBezTo>
                    <a:pt x="425" y="311"/>
                    <a:pt x="424" y="312"/>
                    <a:pt x="424" y="312"/>
                  </a:cubicBezTo>
                  <a:cubicBezTo>
                    <a:pt x="424" y="311"/>
                    <a:pt x="425" y="311"/>
                    <a:pt x="426" y="310"/>
                  </a:cubicBezTo>
                  <a:cubicBezTo>
                    <a:pt x="426" y="309"/>
                    <a:pt x="426" y="309"/>
                    <a:pt x="426" y="308"/>
                  </a:cubicBezTo>
                  <a:cubicBezTo>
                    <a:pt x="427" y="308"/>
                    <a:pt x="428" y="307"/>
                    <a:pt x="428" y="307"/>
                  </a:cubicBezTo>
                  <a:cubicBezTo>
                    <a:pt x="429" y="306"/>
                    <a:pt x="430" y="305"/>
                    <a:pt x="430" y="303"/>
                  </a:cubicBezTo>
                  <a:cubicBezTo>
                    <a:pt x="430" y="303"/>
                    <a:pt x="430" y="302"/>
                    <a:pt x="430" y="302"/>
                  </a:cubicBezTo>
                  <a:cubicBezTo>
                    <a:pt x="430" y="302"/>
                    <a:pt x="430" y="302"/>
                    <a:pt x="430" y="301"/>
                  </a:cubicBezTo>
                  <a:cubicBezTo>
                    <a:pt x="430" y="301"/>
                    <a:pt x="431" y="300"/>
                    <a:pt x="431" y="299"/>
                  </a:cubicBezTo>
                  <a:cubicBezTo>
                    <a:pt x="432" y="299"/>
                    <a:pt x="431" y="299"/>
                    <a:pt x="431" y="298"/>
                  </a:cubicBezTo>
                  <a:cubicBezTo>
                    <a:pt x="431" y="298"/>
                    <a:pt x="431" y="297"/>
                    <a:pt x="431" y="297"/>
                  </a:cubicBezTo>
                  <a:cubicBezTo>
                    <a:pt x="432" y="295"/>
                    <a:pt x="432" y="294"/>
                    <a:pt x="433" y="293"/>
                  </a:cubicBezTo>
                  <a:cubicBezTo>
                    <a:pt x="434" y="293"/>
                    <a:pt x="434" y="292"/>
                    <a:pt x="434" y="292"/>
                  </a:cubicBezTo>
                  <a:cubicBezTo>
                    <a:pt x="434" y="292"/>
                    <a:pt x="434" y="291"/>
                    <a:pt x="434" y="291"/>
                  </a:cubicBezTo>
                  <a:cubicBezTo>
                    <a:pt x="434" y="289"/>
                    <a:pt x="436" y="288"/>
                    <a:pt x="437" y="287"/>
                  </a:cubicBezTo>
                  <a:cubicBezTo>
                    <a:pt x="437" y="287"/>
                    <a:pt x="438" y="286"/>
                    <a:pt x="438" y="285"/>
                  </a:cubicBezTo>
                  <a:cubicBezTo>
                    <a:pt x="439" y="285"/>
                    <a:pt x="439" y="284"/>
                    <a:pt x="440" y="284"/>
                  </a:cubicBezTo>
                  <a:cubicBezTo>
                    <a:pt x="439" y="284"/>
                    <a:pt x="439" y="285"/>
                    <a:pt x="439" y="285"/>
                  </a:cubicBezTo>
                  <a:cubicBezTo>
                    <a:pt x="439" y="285"/>
                    <a:pt x="441" y="283"/>
                    <a:pt x="441" y="284"/>
                  </a:cubicBezTo>
                  <a:cubicBezTo>
                    <a:pt x="441" y="284"/>
                    <a:pt x="441" y="284"/>
                    <a:pt x="441" y="284"/>
                  </a:cubicBezTo>
                  <a:cubicBezTo>
                    <a:pt x="441" y="284"/>
                    <a:pt x="441" y="283"/>
                    <a:pt x="442" y="283"/>
                  </a:cubicBezTo>
                  <a:cubicBezTo>
                    <a:pt x="441" y="283"/>
                    <a:pt x="440" y="284"/>
                    <a:pt x="440" y="284"/>
                  </a:cubicBezTo>
                  <a:cubicBezTo>
                    <a:pt x="441" y="283"/>
                    <a:pt x="442" y="281"/>
                    <a:pt x="444" y="280"/>
                  </a:cubicBezTo>
                  <a:cubicBezTo>
                    <a:pt x="444" y="281"/>
                    <a:pt x="445" y="280"/>
                    <a:pt x="444" y="280"/>
                  </a:cubicBezTo>
                  <a:cubicBezTo>
                    <a:pt x="444" y="280"/>
                    <a:pt x="444" y="280"/>
                    <a:pt x="443" y="281"/>
                  </a:cubicBezTo>
                  <a:cubicBezTo>
                    <a:pt x="444" y="279"/>
                    <a:pt x="445" y="279"/>
                    <a:pt x="445" y="278"/>
                  </a:cubicBezTo>
                  <a:cubicBezTo>
                    <a:pt x="446" y="277"/>
                    <a:pt x="446" y="277"/>
                    <a:pt x="446" y="276"/>
                  </a:cubicBezTo>
                  <a:cubicBezTo>
                    <a:pt x="447" y="276"/>
                    <a:pt x="447" y="275"/>
                    <a:pt x="447" y="275"/>
                  </a:cubicBezTo>
                  <a:cubicBezTo>
                    <a:pt x="448" y="274"/>
                    <a:pt x="449" y="273"/>
                    <a:pt x="449" y="273"/>
                  </a:cubicBezTo>
                  <a:cubicBezTo>
                    <a:pt x="450" y="273"/>
                    <a:pt x="450" y="273"/>
                    <a:pt x="450" y="272"/>
                  </a:cubicBezTo>
                  <a:cubicBezTo>
                    <a:pt x="450" y="272"/>
                    <a:pt x="449" y="273"/>
                    <a:pt x="449" y="272"/>
                  </a:cubicBezTo>
                  <a:cubicBezTo>
                    <a:pt x="449" y="272"/>
                    <a:pt x="450" y="271"/>
                    <a:pt x="450" y="271"/>
                  </a:cubicBezTo>
                  <a:cubicBezTo>
                    <a:pt x="450" y="271"/>
                    <a:pt x="451" y="271"/>
                    <a:pt x="451" y="270"/>
                  </a:cubicBezTo>
                  <a:cubicBezTo>
                    <a:pt x="450" y="271"/>
                    <a:pt x="452" y="269"/>
                    <a:pt x="452" y="269"/>
                  </a:cubicBezTo>
                  <a:cubicBezTo>
                    <a:pt x="452" y="268"/>
                    <a:pt x="453" y="267"/>
                    <a:pt x="454" y="267"/>
                  </a:cubicBezTo>
                  <a:cubicBezTo>
                    <a:pt x="454" y="266"/>
                    <a:pt x="455" y="265"/>
                    <a:pt x="456" y="264"/>
                  </a:cubicBezTo>
                  <a:cubicBezTo>
                    <a:pt x="456" y="263"/>
                    <a:pt x="456" y="262"/>
                    <a:pt x="457" y="262"/>
                  </a:cubicBezTo>
                  <a:cubicBezTo>
                    <a:pt x="457" y="262"/>
                    <a:pt x="457" y="262"/>
                    <a:pt x="457" y="262"/>
                  </a:cubicBezTo>
                  <a:cubicBezTo>
                    <a:pt x="457" y="261"/>
                    <a:pt x="458" y="261"/>
                    <a:pt x="458" y="261"/>
                  </a:cubicBezTo>
                  <a:cubicBezTo>
                    <a:pt x="459" y="261"/>
                    <a:pt x="458" y="261"/>
                    <a:pt x="459" y="260"/>
                  </a:cubicBezTo>
                  <a:cubicBezTo>
                    <a:pt x="458" y="260"/>
                    <a:pt x="458" y="261"/>
                    <a:pt x="458" y="261"/>
                  </a:cubicBezTo>
                  <a:cubicBezTo>
                    <a:pt x="459" y="260"/>
                    <a:pt x="459" y="259"/>
                    <a:pt x="460" y="259"/>
                  </a:cubicBezTo>
                  <a:cubicBezTo>
                    <a:pt x="460" y="259"/>
                    <a:pt x="459" y="259"/>
                    <a:pt x="459" y="259"/>
                  </a:cubicBezTo>
                  <a:cubicBezTo>
                    <a:pt x="460" y="258"/>
                    <a:pt x="460" y="258"/>
                    <a:pt x="460" y="257"/>
                  </a:cubicBezTo>
                  <a:cubicBezTo>
                    <a:pt x="460" y="257"/>
                    <a:pt x="461" y="256"/>
                    <a:pt x="461" y="256"/>
                  </a:cubicBezTo>
                  <a:cubicBezTo>
                    <a:pt x="461" y="256"/>
                    <a:pt x="461" y="256"/>
                    <a:pt x="462" y="255"/>
                  </a:cubicBezTo>
                  <a:cubicBezTo>
                    <a:pt x="462" y="255"/>
                    <a:pt x="462" y="254"/>
                    <a:pt x="462" y="253"/>
                  </a:cubicBezTo>
                  <a:cubicBezTo>
                    <a:pt x="463" y="253"/>
                    <a:pt x="463" y="254"/>
                    <a:pt x="463" y="254"/>
                  </a:cubicBezTo>
                  <a:cubicBezTo>
                    <a:pt x="463" y="254"/>
                    <a:pt x="464" y="254"/>
                    <a:pt x="464" y="254"/>
                  </a:cubicBezTo>
                  <a:cubicBezTo>
                    <a:pt x="464" y="254"/>
                    <a:pt x="463" y="254"/>
                    <a:pt x="463" y="254"/>
                  </a:cubicBezTo>
                  <a:cubicBezTo>
                    <a:pt x="463" y="254"/>
                    <a:pt x="464" y="253"/>
                    <a:pt x="464" y="253"/>
                  </a:cubicBezTo>
                  <a:cubicBezTo>
                    <a:pt x="464" y="253"/>
                    <a:pt x="464" y="254"/>
                    <a:pt x="464" y="254"/>
                  </a:cubicBezTo>
                  <a:cubicBezTo>
                    <a:pt x="465" y="254"/>
                    <a:pt x="465" y="254"/>
                    <a:pt x="466" y="253"/>
                  </a:cubicBezTo>
                  <a:cubicBezTo>
                    <a:pt x="466" y="253"/>
                    <a:pt x="467" y="253"/>
                    <a:pt x="467" y="254"/>
                  </a:cubicBezTo>
                  <a:cubicBezTo>
                    <a:pt x="467" y="255"/>
                    <a:pt x="469" y="254"/>
                    <a:pt x="469" y="254"/>
                  </a:cubicBezTo>
                  <a:cubicBezTo>
                    <a:pt x="469" y="254"/>
                    <a:pt x="468" y="254"/>
                    <a:pt x="468" y="253"/>
                  </a:cubicBezTo>
                  <a:cubicBezTo>
                    <a:pt x="468" y="253"/>
                    <a:pt x="468" y="253"/>
                    <a:pt x="467" y="253"/>
                  </a:cubicBezTo>
                  <a:cubicBezTo>
                    <a:pt x="467" y="253"/>
                    <a:pt x="465" y="253"/>
                    <a:pt x="466" y="252"/>
                  </a:cubicBezTo>
                  <a:cubicBezTo>
                    <a:pt x="465" y="252"/>
                    <a:pt x="464" y="253"/>
                    <a:pt x="463" y="253"/>
                  </a:cubicBezTo>
                  <a:cubicBezTo>
                    <a:pt x="463" y="252"/>
                    <a:pt x="463" y="253"/>
                    <a:pt x="462" y="253"/>
                  </a:cubicBezTo>
                  <a:cubicBezTo>
                    <a:pt x="463" y="252"/>
                    <a:pt x="463" y="251"/>
                    <a:pt x="464" y="250"/>
                  </a:cubicBezTo>
                  <a:cubicBezTo>
                    <a:pt x="464" y="250"/>
                    <a:pt x="465" y="249"/>
                    <a:pt x="465" y="249"/>
                  </a:cubicBezTo>
                  <a:cubicBezTo>
                    <a:pt x="465" y="249"/>
                    <a:pt x="465" y="250"/>
                    <a:pt x="464" y="250"/>
                  </a:cubicBezTo>
                  <a:cubicBezTo>
                    <a:pt x="464" y="250"/>
                    <a:pt x="464" y="251"/>
                    <a:pt x="464" y="251"/>
                  </a:cubicBezTo>
                  <a:cubicBezTo>
                    <a:pt x="463" y="252"/>
                    <a:pt x="464" y="251"/>
                    <a:pt x="465" y="251"/>
                  </a:cubicBezTo>
                  <a:cubicBezTo>
                    <a:pt x="465" y="251"/>
                    <a:pt x="465" y="251"/>
                    <a:pt x="465" y="251"/>
                  </a:cubicBezTo>
                  <a:cubicBezTo>
                    <a:pt x="465" y="251"/>
                    <a:pt x="465" y="250"/>
                    <a:pt x="465" y="250"/>
                  </a:cubicBezTo>
                  <a:cubicBezTo>
                    <a:pt x="466" y="250"/>
                    <a:pt x="466" y="249"/>
                    <a:pt x="466" y="249"/>
                  </a:cubicBezTo>
                  <a:cubicBezTo>
                    <a:pt x="466" y="249"/>
                    <a:pt x="466" y="249"/>
                    <a:pt x="466" y="248"/>
                  </a:cubicBezTo>
                  <a:cubicBezTo>
                    <a:pt x="467" y="248"/>
                    <a:pt x="467" y="248"/>
                    <a:pt x="467" y="248"/>
                  </a:cubicBezTo>
                  <a:cubicBezTo>
                    <a:pt x="467" y="248"/>
                    <a:pt x="468" y="248"/>
                    <a:pt x="467" y="248"/>
                  </a:cubicBezTo>
                  <a:cubicBezTo>
                    <a:pt x="467" y="248"/>
                    <a:pt x="467" y="248"/>
                    <a:pt x="467" y="248"/>
                  </a:cubicBezTo>
                  <a:cubicBezTo>
                    <a:pt x="466" y="248"/>
                    <a:pt x="465" y="248"/>
                    <a:pt x="465" y="247"/>
                  </a:cubicBezTo>
                  <a:cubicBezTo>
                    <a:pt x="466" y="247"/>
                    <a:pt x="466" y="246"/>
                    <a:pt x="466" y="246"/>
                  </a:cubicBezTo>
                  <a:cubicBezTo>
                    <a:pt x="466" y="246"/>
                    <a:pt x="466" y="247"/>
                    <a:pt x="467" y="247"/>
                  </a:cubicBezTo>
                  <a:cubicBezTo>
                    <a:pt x="467" y="246"/>
                    <a:pt x="467" y="246"/>
                    <a:pt x="467" y="246"/>
                  </a:cubicBezTo>
                  <a:cubicBezTo>
                    <a:pt x="467" y="246"/>
                    <a:pt x="467" y="246"/>
                    <a:pt x="468" y="246"/>
                  </a:cubicBezTo>
                  <a:cubicBezTo>
                    <a:pt x="468" y="245"/>
                    <a:pt x="469" y="245"/>
                    <a:pt x="469" y="245"/>
                  </a:cubicBezTo>
                  <a:cubicBezTo>
                    <a:pt x="468" y="245"/>
                    <a:pt x="468" y="245"/>
                    <a:pt x="468" y="244"/>
                  </a:cubicBezTo>
                  <a:cubicBezTo>
                    <a:pt x="468" y="244"/>
                    <a:pt x="466" y="245"/>
                    <a:pt x="466" y="246"/>
                  </a:cubicBezTo>
                  <a:cubicBezTo>
                    <a:pt x="467" y="244"/>
                    <a:pt x="468" y="243"/>
                    <a:pt x="468" y="242"/>
                  </a:cubicBezTo>
                  <a:cubicBezTo>
                    <a:pt x="468" y="241"/>
                    <a:pt x="468" y="240"/>
                    <a:pt x="469" y="239"/>
                  </a:cubicBezTo>
                  <a:cubicBezTo>
                    <a:pt x="469" y="239"/>
                    <a:pt x="469" y="238"/>
                    <a:pt x="470" y="237"/>
                  </a:cubicBezTo>
                  <a:cubicBezTo>
                    <a:pt x="470" y="237"/>
                    <a:pt x="470" y="236"/>
                    <a:pt x="470" y="236"/>
                  </a:cubicBezTo>
                  <a:cubicBezTo>
                    <a:pt x="469" y="234"/>
                    <a:pt x="470" y="234"/>
                    <a:pt x="470" y="233"/>
                  </a:cubicBezTo>
                  <a:cubicBezTo>
                    <a:pt x="471" y="232"/>
                    <a:pt x="471" y="232"/>
                    <a:pt x="472" y="231"/>
                  </a:cubicBezTo>
                  <a:cubicBezTo>
                    <a:pt x="472" y="231"/>
                    <a:pt x="472" y="231"/>
                    <a:pt x="472" y="230"/>
                  </a:cubicBezTo>
                  <a:cubicBezTo>
                    <a:pt x="472" y="230"/>
                    <a:pt x="472" y="230"/>
                    <a:pt x="473" y="230"/>
                  </a:cubicBezTo>
                  <a:cubicBezTo>
                    <a:pt x="473" y="230"/>
                    <a:pt x="474" y="231"/>
                    <a:pt x="474" y="231"/>
                  </a:cubicBezTo>
                  <a:cubicBezTo>
                    <a:pt x="475" y="231"/>
                    <a:pt x="476" y="231"/>
                    <a:pt x="476" y="232"/>
                  </a:cubicBezTo>
                  <a:cubicBezTo>
                    <a:pt x="476" y="232"/>
                    <a:pt x="477" y="232"/>
                    <a:pt x="477" y="232"/>
                  </a:cubicBezTo>
                  <a:cubicBezTo>
                    <a:pt x="479" y="232"/>
                    <a:pt x="480" y="233"/>
                    <a:pt x="481" y="233"/>
                  </a:cubicBezTo>
                  <a:cubicBezTo>
                    <a:pt x="481" y="233"/>
                    <a:pt x="482" y="233"/>
                    <a:pt x="482" y="233"/>
                  </a:cubicBezTo>
                  <a:cubicBezTo>
                    <a:pt x="483" y="233"/>
                    <a:pt x="483" y="232"/>
                    <a:pt x="484" y="232"/>
                  </a:cubicBezTo>
                  <a:cubicBezTo>
                    <a:pt x="484" y="232"/>
                    <a:pt x="484" y="232"/>
                    <a:pt x="484" y="232"/>
                  </a:cubicBezTo>
                  <a:cubicBezTo>
                    <a:pt x="484" y="233"/>
                    <a:pt x="484" y="233"/>
                    <a:pt x="484" y="233"/>
                  </a:cubicBezTo>
                  <a:cubicBezTo>
                    <a:pt x="484" y="233"/>
                    <a:pt x="484" y="234"/>
                    <a:pt x="484" y="234"/>
                  </a:cubicBezTo>
                  <a:cubicBezTo>
                    <a:pt x="484" y="234"/>
                    <a:pt x="485" y="232"/>
                    <a:pt x="485" y="233"/>
                  </a:cubicBezTo>
                  <a:cubicBezTo>
                    <a:pt x="485" y="234"/>
                    <a:pt x="485" y="234"/>
                    <a:pt x="485" y="234"/>
                  </a:cubicBezTo>
                  <a:cubicBezTo>
                    <a:pt x="486" y="234"/>
                    <a:pt x="485" y="233"/>
                    <a:pt x="486" y="233"/>
                  </a:cubicBezTo>
                  <a:cubicBezTo>
                    <a:pt x="486" y="233"/>
                    <a:pt x="487" y="232"/>
                    <a:pt x="487" y="233"/>
                  </a:cubicBezTo>
                  <a:cubicBezTo>
                    <a:pt x="487" y="233"/>
                    <a:pt x="486" y="233"/>
                    <a:pt x="486" y="233"/>
                  </a:cubicBezTo>
                  <a:cubicBezTo>
                    <a:pt x="486" y="234"/>
                    <a:pt x="487" y="235"/>
                    <a:pt x="486" y="236"/>
                  </a:cubicBezTo>
                  <a:cubicBezTo>
                    <a:pt x="485" y="236"/>
                    <a:pt x="485" y="236"/>
                    <a:pt x="484" y="237"/>
                  </a:cubicBezTo>
                  <a:cubicBezTo>
                    <a:pt x="484" y="237"/>
                    <a:pt x="484" y="237"/>
                    <a:pt x="483" y="237"/>
                  </a:cubicBezTo>
                  <a:cubicBezTo>
                    <a:pt x="483" y="237"/>
                    <a:pt x="484" y="236"/>
                    <a:pt x="484" y="236"/>
                  </a:cubicBezTo>
                  <a:cubicBezTo>
                    <a:pt x="484" y="236"/>
                    <a:pt x="484" y="236"/>
                    <a:pt x="484" y="236"/>
                  </a:cubicBezTo>
                  <a:cubicBezTo>
                    <a:pt x="484" y="236"/>
                    <a:pt x="484" y="236"/>
                    <a:pt x="484" y="236"/>
                  </a:cubicBezTo>
                  <a:cubicBezTo>
                    <a:pt x="483" y="236"/>
                    <a:pt x="483" y="237"/>
                    <a:pt x="483" y="237"/>
                  </a:cubicBezTo>
                  <a:cubicBezTo>
                    <a:pt x="482" y="238"/>
                    <a:pt x="482" y="238"/>
                    <a:pt x="482" y="238"/>
                  </a:cubicBezTo>
                  <a:cubicBezTo>
                    <a:pt x="481" y="239"/>
                    <a:pt x="480" y="239"/>
                    <a:pt x="479" y="240"/>
                  </a:cubicBezTo>
                  <a:cubicBezTo>
                    <a:pt x="478" y="241"/>
                    <a:pt x="478" y="241"/>
                    <a:pt x="479" y="241"/>
                  </a:cubicBezTo>
                  <a:cubicBezTo>
                    <a:pt x="480" y="241"/>
                    <a:pt x="481" y="241"/>
                    <a:pt x="481" y="240"/>
                  </a:cubicBezTo>
                  <a:cubicBezTo>
                    <a:pt x="480" y="240"/>
                    <a:pt x="480" y="241"/>
                    <a:pt x="479" y="241"/>
                  </a:cubicBezTo>
                  <a:cubicBezTo>
                    <a:pt x="478" y="241"/>
                    <a:pt x="480" y="239"/>
                    <a:pt x="480" y="239"/>
                  </a:cubicBezTo>
                  <a:cubicBezTo>
                    <a:pt x="481" y="239"/>
                    <a:pt x="481" y="238"/>
                    <a:pt x="482" y="238"/>
                  </a:cubicBezTo>
                  <a:cubicBezTo>
                    <a:pt x="483" y="238"/>
                    <a:pt x="483" y="238"/>
                    <a:pt x="484" y="237"/>
                  </a:cubicBezTo>
                  <a:cubicBezTo>
                    <a:pt x="484" y="237"/>
                    <a:pt x="486" y="235"/>
                    <a:pt x="486" y="236"/>
                  </a:cubicBezTo>
                  <a:cubicBezTo>
                    <a:pt x="487" y="236"/>
                    <a:pt x="487" y="235"/>
                    <a:pt x="487" y="235"/>
                  </a:cubicBezTo>
                  <a:cubicBezTo>
                    <a:pt x="488" y="235"/>
                    <a:pt x="487" y="237"/>
                    <a:pt x="486" y="237"/>
                  </a:cubicBezTo>
                  <a:cubicBezTo>
                    <a:pt x="486" y="237"/>
                    <a:pt x="486" y="237"/>
                    <a:pt x="486" y="237"/>
                  </a:cubicBezTo>
                  <a:cubicBezTo>
                    <a:pt x="486" y="237"/>
                    <a:pt x="485" y="237"/>
                    <a:pt x="485" y="237"/>
                  </a:cubicBezTo>
                  <a:cubicBezTo>
                    <a:pt x="485" y="237"/>
                    <a:pt x="485" y="237"/>
                    <a:pt x="485" y="237"/>
                  </a:cubicBezTo>
                  <a:cubicBezTo>
                    <a:pt x="485" y="237"/>
                    <a:pt x="485" y="238"/>
                    <a:pt x="485" y="238"/>
                  </a:cubicBezTo>
                  <a:cubicBezTo>
                    <a:pt x="484" y="239"/>
                    <a:pt x="484" y="238"/>
                    <a:pt x="484" y="238"/>
                  </a:cubicBezTo>
                  <a:cubicBezTo>
                    <a:pt x="484" y="238"/>
                    <a:pt x="484" y="238"/>
                    <a:pt x="484" y="239"/>
                  </a:cubicBezTo>
                  <a:cubicBezTo>
                    <a:pt x="484" y="239"/>
                    <a:pt x="483" y="239"/>
                    <a:pt x="483" y="239"/>
                  </a:cubicBezTo>
                  <a:cubicBezTo>
                    <a:pt x="483" y="239"/>
                    <a:pt x="485" y="239"/>
                    <a:pt x="485" y="239"/>
                  </a:cubicBezTo>
                  <a:cubicBezTo>
                    <a:pt x="484" y="239"/>
                    <a:pt x="484" y="240"/>
                    <a:pt x="484" y="240"/>
                  </a:cubicBezTo>
                  <a:cubicBezTo>
                    <a:pt x="483" y="241"/>
                    <a:pt x="483" y="241"/>
                    <a:pt x="482" y="242"/>
                  </a:cubicBezTo>
                  <a:cubicBezTo>
                    <a:pt x="482" y="242"/>
                    <a:pt x="481" y="242"/>
                    <a:pt x="482" y="241"/>
                  </a:cubicBezTo>
                  <a:cubicBezTo>
                    <a:pt x="482" y="241"/>
                    <a:pt x="483" y="241"/>
                    <a:pt x="483" y="240"/>
                  </a:cubicBezTo>
                  <a:cubicBezTo>
                    <a:pt x="482" y="241"/>
                    <a:pt x="481" y="241"/>
                    <a:pt x="481" y="242"/>
                  </a:cubicBezTo>
                  <a:cubicBezTo>
                    <a:pt x="481" y="242"/>
                    <a:pt x="481" y="243"/>
                    <a:pt x="480" y="243"/>
                  </a:cubicBezTo>
                  <a:cubicBezTo>
                    <a:pt x="480" y="243"/>
                    <a:pt x="480" y="242"/>
                    <a:pt x="480" y="242"/>
                  </a:cubicBezTo>
                  <a:cubicBezTo>
                    <a:pt x="480" y="242"/>
                    <a:pt x="481" y="242"/>
                    <a:pt x="481" y="241"/>
                  </a:cubicBezTo>
                  <a:cubicBezTo>
                    <a:pt x="481" y="241"/>
                    <a:pt x="481" y="241"/>
                    <a:pt x="481" y="241"/>
                  </a:cubicBezTo>
                  <a:cubicBezTo>
                    <a:pt x="481" y="241"/>
                    <a:pt x="481" y="241"/>
                    <a:pt x="480" y="241"/>
                  </a:cubicBezTo>
                  <a:cubicBezTo>
                    <a:pt x="480" y="242"/>
                    <a:pt x="479" y="242"/>
                    <a:pt x="479" y="242"/>
                  </a:cubicBezTo>
                  <a:cubicBezTo>
                    <a:pt x="479" y="243"/>
                    <a:pt x="478" y="243"/>
                    <a:pt x="478" y="243"/>
                  </a:cubicBezTo>
                  <a:cubicBezTo>
                    <a:pt x="478" y="243"/>
                    <a:pt x="477" y="243"/>
                    <a:pt x="477" y="243"/>
                  </a:cubicBezTo>
                  <a:cubicBezTo>
                    <a:pt x="477" y="243"/>
                    <a:pt x="477" y="243"/>
                    <a:pt x="477" y="243"/>
                  </a:cubicBezTo>
                  <a:cubicBezTo>
                    <a:pt x="477" y="244"/>
                    <a:pt x="477" y="244"/>
                    <a:pt x="477" y="244"/>
                  </a:cubicBezTo>
                  <a:cubicBezTo>
                    <a:pt x="477" y="244"/>
                    <a:pt x="478" y="243"/>
                    <a:pt x="478" y="243"/>
                  </a:cubicBezTo>
                  <a:cubicBezTo>
                    <a:pt x="478" y="243"/>
                    <a:pt x="478" y="244"/>
                    <a:pt x="477" y="244"/>
                  </a:cubicBezTo>
                  <a:cubicBezTo>
                    <a:pt x="478" y="244"/>
                    <a:pt x="478" y="244"/>
                    <a:pt x="478" y="243"/>
                  </a:cubicBezTo>
                  <a:cubicBezTo>
                    <a:pt x="478" y="244"/>
                    <a:pt x="478" y="244"/>
                    <a:pt x="478" y="244"/>
                  </a:cubicBezTo>
                  <a:cubicBezTo>
                    <a:pt x="478" y="244"/>
                    <a:pt x="479" y="243"/>
                    <a:pt x="479" y="243"/>
                  </a:cubicBezTo>
                  <a:cubicBezTo>
                    <a:pt x="479" y="243"/>
                    <a:pt x="479" y="243"/>
                    <a:pt x="479" y="243"/>
                  </a:cubicBezTo>
                  <a:cubicBezTo>
                    <a:pt x="479" y="244"/>
                    <a:pt x="479" y="243"/>
                    <a:pt x="480" y="243"/>
                  </a:cubicBezTo>
                  <a:cubicBezTo>
                    <a:pt x="480" y="243"/>
                    <a:pt x="480" y="244"/>
                    <a:pt x="480" y="244"/>
                  </a:cubicBezTo>
                  <a:cubicBezTo>
                    <a:pt x="481" y="244"/>
                    <a:pt x="482" y="243"/>
                    <a:pt x="482" y="242"/>
                  </a:cubicBezTo>
                  <a:cubicBezTo>
                    <a:pt x="483" y="242"/>
                    <a:pt x="483" y="241"/>
                    <a:pt x="483" y="242"/>
                  </a:cubicBezTo>
                  <a:cubicBezTo>
                    <a:pt x="483" y="242"/>
                    <a:pt x="484" y="242"/>
                    <a:pt x="484" y="242"/>
                  </a:cubicBezTo>
                  <a:cubicBezTo>
                    <a:pt x="484" y="241"/>
                    <a:pt x="485" y="241"/>
                    <a:pt x="485" y="241"/>
                  </a:cubicBezTo>
                  <a:cubicBezTo>
                    <a:pt x="485" y="241"/>
                    <a:pt x="485" y="240"/>
                    <a:pt x="485" y="240"/>
                  </a:cubicBezTo>
                  <a:cubicBezTo>
                    <a:pt x="485" y="240"/>
                    <a:pt x="486" y="239"/>
                    <a:pt x="486" y="239"/>
                  </a:cubicBezTo>
                  <a:cubicBezTo>
                    <a:pt x="486" y="239"/>
                    <a:pt x="486" y="238"/>
                    <a:pt x="486" y="239"/>
                  </a:cubicBezTo>
                  <a:cubicBezTo>
                    <a:pt x="487" y="238"/>
                    <a:pt x="486" y="238"/>
                    <a:pt x="487" y="238"/>
                  </a:cubicBezTo>
                  <a:cubicBezTo>
                    <a:pt x="487" y="237"/>
                    <a:pt x="487" y="237"/>
                    <a:pt x="487" y="237"/>
                  </a:cubicBezTo>
                  <a:cubicBezTo>
                    <a:pt x="488" y="237"/>
                    <a:pt x="487" y="236"/>
                    <a:pt x="488" y="236"/>
                  </a:cubicBezTo>
                  <a:cubicBezTo>
                    <a:pt x="489" y="235"/>
                    <a:pt x="489" y="235"/>
                    <a:pt x="490" y="234"/>
                  </a:cubicBezTo>
                  <a:cubicBezTo>
                    <a:pt x="491" y="234"/>
                    <a:pt x="490" y="234"/>
                    <a:pt x="490" y="233"/>
                  </a:cubicBezTo>
                  <a:cubicBezTo>
                    <a:pt x="490" y="232"/>
                    <a:pt x="491" y="232"/>
                    <a:pt x="491" y="231"/>
                  </a:cubicBezTo>
                  <a:cubicBezTo>
                    <a:pt x="491" y="230"/>
                    <a:pt x="490" y="231"/>
                    <a:pt x="491" y="230"/>
                  </a:cubicBezTo>
                  <a:cubicBezTo>
                    <a:pt x="491" y="229"/>
                    <a:pt x="490" y="230"/>
                    <a:pt x="490" y="230"/>
                  </a:cubicBezTo>
                  <a:cubicBezTo>
                    <a:pt x="489" y="230"/>
                    <a:pt x="490" y="229"/>
                    <a:pt x="490" y="229"/>
                  </a:cubicBezTo>
                  <a:cubicBezTo>
                    <a:pt x="490" y="229"/>
                    <a:pt x="491" y="229"/>
                    <a:pt x="491" y="229"/>
                  </a:cubicBezTo>
                  <a:cubicBezTo>
                    <a:pt x="491" y="229"/>
                    <a:pt x="491" y="230"/>
                    <a:pt x="492" y="229"/>
                  </a:cubicBezTo>
                  <a:cubicBezTo>
                    <a:pt x="492" y="229"/>
                    <a:pt x="492" y="228"/>
                    <a:pt x="492" y="228"/>
                  </a:cubicBezTo>
                  <a:cubicBezTo>
                    <a:pt x="492" y="228"/>
                    <a:pt x="493" y="229"/>
                    <a:pt x="493" y="228"/>
                  </a:cubicBezTo>
                  <a:cubicBezTo>
                    <a:pt x="493" y="227"/>
                    <a:pt x="493" y="227"/>
                    <a:pt x="493" y="227"/>
                  </a:cubicBezTo>
                  <a:cubicBezTo>
                    <a:pt x="494" y="225"/>
                    <a:pt x="492" y="226"/>
                    <a:pt x="492" y="227"/>
                  </a:cubicBezTo>
                  <a:cubicBezTo>
                    <a:pt x="492" y="226"/>
                    <a:pt x="493" y="226"/>
                    <a:pt x="492" y="226"/>
                  </a:cubicBezTo>
                  <a:cubicBezTo>
                    <a:pt x="493" y="225"/>
                    <a:pt x="492" y="225"/>
                    <a:pt x="492" y="225"/>
                  </a:cubicBezTo>
                  <a:cubicBezTo>
                    <a:pt x="493" y="224"/>
                    <a:pt x="492" y="224"/>
                    <a:pt x="492" y="224"/>
                  </a:cubicBezTo>
                  <a:cubicBezTo>
                    <a:pt x="493" y="224"/>
                    <a:pt x="493" y="224"/>
                    <a:pt x="493" y="224"/>
                  </a:cubicBezTo>
                  <a:cubicBezTo>
                    <a:pt x="510" y="224"/>
                    <a:pt x="527" y="224"/>
                    <a:pt x="543" y="224"/>
                  </a:cubicBezTo>
                  <a:cubicBezTo>
                    <a:pt x="577" y="224"/>
                    <a:pt x="610" y="224"/>
                    <a:pt x="644" y="224"/>
                  </a:cubicBezTo>
                  <a:cubicBezTo>
                    <a:pt x="644" y="224"/>
                    <a:pt x="644" y="224"/>
                    <a:pt x="644" y="224"/>
                  </a:cubicBezTo>
                  <a:cubicBezTo>
                    <a:pt x="644" y="223"/>
                    <a:pt x="645" y="223"/>
                    <a:pt x="646" y="224"/>
                  </a:cubicBezTo>
                  <a:cubicBezTo>
                    <a:pt x="648" y="224"/>
                    <a:pt x="649" y="224"/>
                    <a:pt x="651" y="224"/>
                  </a:cubicBezTo>
                  <a:cubicBezTo>
                    <a:pt x="655" y="224"/>
                    <a:pt x="659" y="224"/>
                    <a:pt x="663" y="224"/>
                  </a:cubicBezTo>
                  <a:cubicBezTo>
                    <a:pt x="672" y="224"/>
                    <a:pt x="680" y="224"/>
                    <a:pt x="689" y="224"/>
                  </a:cubicBezTo>
                  <a:cubicBezTo>
                    <a:pt x="697" y="224"/>
                    <a:pt x="705" y="224"/>
                    <a:pt x="714" y="224"/>
                  </a:cubicBezTo>
                  <a:cubicBezTo>
                    <a:pt x="718" y="224"/>
                    <a:pt x="722" y="224"/>
                    <a:pt x="726" y="224"/>
                  </a:cubicBezTo>
                  <a:cubicBezTo>
                    <a:pt x="727" y="224"/>
                    <a:pt x="727" y="224"/>
                    <a:pt x="728" y="223"/>
                  </a:cubicBezTo>
                  <a:cubicBezTo>
                    <a:pt x="728" y="223"/>
                    <a:pt x="728" y="222"/>
                    <a:pt x="728" y="222"/>
                  </a:cubicBezTo>
                  <a:cubicBezTo>
                    <a:pt x="729" y="222"/>
                    <a:pt x="729" y="221"/>
                    <a:pt x="729" y="221"/>
                  </a:cubicBezTo>
                  <a:cubicBezTo>
                    <a:pt x="729" y="221"/>
                    <a:pt x="729" y="220"/>
                    <a:pt x="729" y="220"/>
                  </a:cubicBezTo>
                  <a:cubicBezTo>
                    <a:pt x="730" y="219"/>
                    <a:pt x="730" y="220"/>
                    <a:pt x="730" y="220"/>
                  </a:cubicBezTo>
                  <a:cubicBezTo>
                    <a:pt x="731" y="220"/>
                    <a:pt x="732" y="220"/>
                    <a:pt x="732" y="220"/>
                  </a:cubicBezTo>
                  <a:cubicBezTo>
                    <a:pt x="732" y="221"/>
                    <a:pt x="731" y="222"/>
                    <a:pt x="731" y="223"/>
                  </a:cubicBezTo>
                  <a:cubicBezTo>
                    <a:pt x="731" y="223"/>
                    <a:pt x="731" y="224"/>
                    <a:pt x="730" y="225"/>
                  </a:cubicBezTo>
                  <a:cubicBezTo>
                    <a:pt x="730" y="225"/>
                    <a:pt x="730" y="226"/>
                    <a:pt x="730" y="226"/>
                  </a:cubicBezTo>
                  <a:cubicBezTo>
                    <a:pt x="731" y="227"/>
                    <a:pt x="732" y="227"/>
                    <a:pt x="732" y="227"/>
                  </a:cubicBezTo>
                  <a:cubicBezTo>
                    <a:pt x="733" y="227"/>
                    <a:pt x="733" y="227"/>
                    <a:pt x="733" y="227"/>
                  </a:cubicBezTo>
                  <a:cubicBezTo>
                    <a:pt x="734" y="227"/>
                    <a:pt x="736" y="227"/>
                    <a:pt x="736" y="228"/>
                  </a:cubicBezTo>
                  <a:cubicBezTo>
                    <a:pt x="737" y="228"/>
                    <a:pt x="736" y="228"/>
                    <a:pt x="736" y="229"/>
                  </a:cubicBezTo>
                  <a:cubicBezTo>
                    <a:pt x="737" y="229"/>
                    <a:pt x="738" y="229"/>
                    <a:pt x="739" y="228"/>
                  </a:cubicBezTo>
                  <a:cubicBezTo>
                    <a:pt x="739" y="228"/>
                    <a:pt x="739" y="228"/>
                    <a:pt x="740" y="228"/>
                  </a:cubicBezTo>
                  <a:cubicBezTo>
                    <a:pt x="741" y="228"/>
                    <a:pt x="741" y="227"/>
                    <a:pt x="742" y="227"/>
                  </a:cubicBezTo>
                  <a:cubicBezTo>
                    <a:pt x="742" y="227"/>
                    <a:pt x="743" y="228"/>
                    <a:pt x="743" y="228"/>
                  </a:cubicBezTo>
                  <a:cubicBezTo>
                    <a:pt x="744" y="228"/>
                    <a:pt x="745" y="228"/>
                    <a:pt x="746" y="228"/>
                  </a:cubicBezTo>
                  <a:cubicBezTo>
                    <a:pt x="747" y="229"/>
                    <a:pt x="745" y="229"/>
                    <a:pt x="745" y="229"/>
                  </a:cubicBezTo>
                  <a:cubicBezTo>
                    <a:pt x="745" y="230"/>
                    <a:pt x="746" y="229"/>
                    <a:pt x="746" y="229"/>
                  </a:cubicBezTo>
                  <a:cubicBezTo>
                    <a:pt x="747" y="229"/>
                    <a:pt x="747" y="230"/>
                    <a:pt x="747" y="230"/>
                  </a:cubicBezTo>
                  <a:cubicBezTo>
                    <a:pt x="746" y="231"/>
                    <a:pt x="747" y="232"/>
                    <a:pt x="748" y="231"/>
                  </a:cubicBezTo>
                  <a:cubicBezTo>
                    <a:pt x="748" y="231"/>
                    <a:pt x="748" y="230"/>
                    <a:pt x="749" y="230"/>
                  </a:cubicBezTo>
                  <a:cubicBezTo>
                    <a:pt x="749" y="230"/>
                    <a:pt x="750" y="230"/>
                    <a:pt x="750" y="231"/>
                  </a:cubicBezTo>
                  <a:cubicBezTo>
                    <a:pt x="750" y="232"/>
                    <a:pt x="752" y="232"/>
                    <a:pt x="752" y="233"/>
                  </a:cubicBezTo>
                  <a:cubicBezTo>
                    <a:pt x="751" y="234"/>
                    <a:pt x="753" y="233"/>
                    <a:pt x="752" y="233"/>
                  </a:cubicBezTo>
                  <a:cubicBezTo>
                    <a:pt x="752" y="234"/>
                    <a:pt x="753" y="234"/>
                    <a:pt x="753" y="234"/>
                  </a:cubicBezTo>
                  <a:cubicBezTo>
                    <a:pt x="755" y="234"/>
                    <a:pt x="756" y="233"/>
                    <a:pt x="757" y="232"/>
                  </a:cubicBezTo>
                  <a:cubicBezTo>
                    <a:pt x="758" y="232"/>
                    <a:pt x="759" y="232"/>
                    <a:pt x="759" y="232"/>
                  </a:cubicBezTo>
                  <a:cubicBezTo>
                    <a:pt x="760" y="232"/>
                    <a:pt x="759" y="232"/>
                    <a:pt x="760" y="232"/>
                  </a:cubicBezTo>
                  <a:cubicBezTo>
                    <a:pt x="760" y="233"/>
                    <a:pt x="759" y="233"/>
                    <a:pt x="760" y="233"/>
                  </a:cubicBezTo>
                  <a:cubicBezTo>
                    <a:pt x="760" y="233"/>
                    <a:pt x="761" y="233"/>
                    <a:pt x="761" y="233"/>
                  </a:cubicBezTo>
                  <a:cubicBezTo>
                    <a:pt x="761" y="233"/>
                    <a:pt x="761" y="233"/>
                    <a:pt x="762" y="233"/>
                  </a:cubicBezTo>
                  <a:cubicBezTo>
                    <a:pt x="762" y="233"/>
                    <a:pt x="763" y="233"/>
                    <a:pt x="763" y="233"/>
                  </a:cubicBezTo>
                  <a:cubicBezTo>
                    <a:pt x="764" y="233"/>
                    <a:pt x="765" y="233"/>
                    <a:pt x="766" y="233"/>
                  </a:cubicBezTo>
                  <a:cubicBezTo>
                    <a:pt x="766" y="234"/>
                    <a:pt x="766" y="234"/>
                    <a:pt x="767" y="234"/>
                  </a:cubicBezTo>
                  <a:cubicBezTo>
                    <a:pt x="767" y="234"/>
                    <a:pt x="768" y="234"/>
                    <a:pt x="769" y="234"/>
                  </a:cubicBezTo>
                  <a:cubicBezTo>
                    <a:pt x="769" y="234"/>
                    <a:pt x="768" y="234"/>
                    <a:pt x="768" y="235"/>
                  </a:cubicBezTo>
                  <a:cubicBezTo>
                    <a:pt x="768" y="235"/>
                    <a:pt x="767" y="235"/>
                    <a:pt x="767" y="235"/>
                  </a:cubicBezTo>
                  <a:cubicBezTo>
                    <a:pt x="766" y="235"/>
                    <a:pt x="765" y="236"/>
                    <a:pt x="764" y="236"/>
                  </a:cubicBezTo>
                  <a:cubicBezTo>
                    <a:pt x="763" y="237"/>
                    <a:pt x="761" y="237"/>
                    <a:pt x="759" y="238"/>
                  </a:cubicBezTo>
                  <a:cubicBezTo>
                    <a:pt x="757" y="238"/>
                    <a:pt x="756" y="239"/>
                    <a:pt x="754" y="240"/>
                  </a:cubicBezTo>
                  <a:cubicBezTo>
                    <a:pt x="752" y="241"/>
                    <a:pt x="751" y="242"/>
                    <a:pt x="750" y="243"/>
                  </a:cubicBezTo>
                  <a:cubicBezTo>
                    <a:pt x="748" y="244"/>
                    <a:pt x="746" y="244"/>
                    <a:pt x="745" y="245"/>
                  </a:cubicBezTo>
                  <a:cubicBezTo>
                    <a:pt x="744" y="246"/>
                    <a:pt x="743" y="246"/>
                    <a:pt x="742" y="246"/>
                  </a:cubicBezTo>
                  <a:cubicBezTo>
                    <a:pt x="742" y="247"/>
                    <a:pt x="741" y="247"/>
                    <a:pt x="741" y="247"/>
                  </a:cubicBezTo>
                  <a:cubicBezTo>
                    <a:pt x="740" y="249"/>
                    <a:pt x="744" y="248"/>
                    <a:pt x="744" y="248"/>
                  </a:cubicBezTo>
                  <a:cubicBezTo>
                    <a:pt x="745" y="248"/>
                    <a:pt x="746" y="247"/>
                    <a:pt x="747" y="247"/>
                  </a:cubicBezTo>
                  <a:cubicBezTo>
                    <a:pt x="748" y="247"/>
                    <a:pt x="748" y="246"/>
                    <a:pt x="749" y="246"/>
                  </a:cubicBezTo>
                  <a:cubicBezTo>
                    <a:pt x="749" y="247"/>
                    <a:pt x="750" y="246"/>
                    <a:pt x="750" y="246"/>
                  </a:cubicBezTo>
                  <a:cubicBezTo>
                    <a:pt x="751" y="246"/>
                    <a:pt x="751" y="245"/>
                    <a:pt x="752" y="245"/>
                  </a:cubicBezTo>
                  <a:cubicBezTo>
                    <a:pt x="753" y="245"/>
                    <a:pt x="752" y="246"/>
                    <a:pt x="752" y="247"/>
                  </a:cubicBezTo>
                  <a:cubicBezTo>
                    <a:pt x="752" y="247"/>
                    <a:pt x="751" y="247"/>
                    <a:pt x="751" y="248"/>
                  </a:cubicBezTo>
                  <a:cubicBezTo>
                    <a:pt x="751" y="248"/>
                    <a:pt x="751" y="248"/>
                    <a:pt x="751" y="248"/>
                  </a:cubicBezTo>
                  <a:cubicBezTo>
                    <a:pt x="751" y="248"/>
                    <a:pt x="750" y="249"/>
                    <a:pt x="750" y="249"/>
                  </a:cubicBezTo>
                  <a:cubicBezTo>
                    <a:pt x="749" y="249"/>
                    <a:pt x="752" y="249"/>
                    <a:pt x="752" y="248"/>
                  </a:cubicBezTo>
                  <a:cubicBezTo>
                    <a:pt x="752" y="248"/>
                    <a:pt x="752" y="248"/>
                    <a:pt x="752" y="248"/>
                  </a:cubicBezTo>
                  <a:cubicBezTo>
                    <a:pt x="753" y="249"/>
                    <a:pt x="753" y="249"/>
                    <a:pt x="754" y="249"/>
                  </a:cubicBezTo>
                  <a:cubicBezTo>
                    <a:pt x="754" y="250"/>
                    <a:pt x="755" y="249"/>
                    <a:pt x="755" y="249"/>
                  </a:cubicBezTo>
                  <a:cubicBezTo>
                    <a:pt x="757" y="249"/>
                    <a:pt x="758" y="248"/>
                    <a:pt x="760" y="247"/>
                  </a:cubicBezTo>
                  <a:cubicBezTo>
                    <a:pt x="761" y="247"/>
                    <a:pt x="761" y="247"/>
                    <a:pt x="762" y="247"/>
                  </a:cubicBezTo>
                  <a:cubicBezTo>
                    <a:pt x="763" y="247"/>
                    <a:pt x="764" y="246"/>
                    <a:pt x="765" y="246"/>
                  </a:cubicBezTo>
                  <a:cubicBezTo>
                    <a:pt x="766" y="246"/>
                    <a:pt x="766" y="246"/>
                    <a:pt x="767" y="245"/>
                  </a:cubicBezTo>
                  <a:cubicBezTo>
                    <a:pt x="768" y="245"/>
                    <a:pt x="769" y="245"/>
                    <a:pt x="769" y="245"/>
                  </a:cubicBezTo>
                  <a:cubicBezTo>
                    <a:pt x="770" y="244"/>
                    <a:pt x="771" y="244"/>
                    <a:pt x="771" y="243"/>
                  </a:cubicBezTo>
                  <a:cubicBezTo>
                    <a:pt x="772" y="243"/>
                    <a:pt x="774" y="242"/>
                    <a:pt x="773" y="243"/>
                  </a:cubicBezTo>
                  <a:cubicBezTo>
                    <a:pt x="772" y="243"/>
                    <a:pt x="773" y="244"/>
                    <a:pt x="773" y="244"/>
                  </a:cubicBezTo>
                  <a:cubicBezTo>
                    <a:pt x="774" y="244"/>
                    <a:pt x="773" y="244"/>
                    <a:pt x="773" y="244"/>
                  </a:cubicBezTo>
                  <a:cubicBezTo>
                    <a:pt x="774" y="245"/>
                    <a:pt x="772" y="247"/>
                    <a:pt x="772" y="247"/>
                  </a:cubicBezTo>
                  <a:cubicBezTo>
                    <a:pt x="772" y="247"/>
                    <a:pt x="773" y="247"/>
                    <a:pt x="774" y="246"/>
                  </a:cubicBezTo>
                  <a:cubicBezTo>
                    <a:pt x="774" y="246"/>
                    <a:pt x="775" y="245"/>
                    <a:pt x="776" y="245"/>
                  </a:cubicBezTo>
                  <a:cubicBezTo>
                    <a:pt x="775" y="246"/>
                    <a:pt x="774" y="246"/>
                    <a:pt x="774" y="247"/>
                  </a:cubicBezTo>
                  <a:cubicBezTo>
                    <a:pt x="775" y="247"/>
                    <a:pt x="775" y="246"/>
                    <a:pt x="776" y="246"/>
                  </a:cubicBezTo>
                  <a:cubicBezTo>
                    <a:pt x="777" y="246"/>
                    <a:pt x="778" y="246"/>
                    <a:pt x="778" y="246"/>
                  </a:cubicBezTo>
                  <a:cubicBezTo>
                    <a:pt x="778" y="246"/>
                    <a:pt x="779" y="247"/>
                    <a:pt x="779" y="247"/>
                  </a:cubicBezTo>
                  <a:cubicBezTo>
                    <a:pt x="779" y="247"/>
                    <a:pt x="779" y="247"/>
                    <a:pt x="780" y="247"/>
                  </a:cubicBezTo>
                  <a:cubicBezTo>
                    <a:pt x="780" y="248"/>
                    <a:pt x="780" y="248"/>
                    <a:pt x="780" y="248"/>
                  </a:cubicBezTo>
                  <a:cubicBezTo>
                    <a:pt x="780" y="249"/>
                    <a:pt x="780" y="249"/>
                    <a:pt x="780" y="249"/>
                  </a:cubicBezTo>
                  <a:cubicBezTo>
                    <a:pt x="780" y="250"/>
                    <a:pt x="780" y="250"/>
                    <a:pt x="781" y="250"/>
                  </a:cubicBezTo>
                  <a:cubicBezTo>
                    <a:pt x="782" y="250"/>
                    <a:pt x="782" y="250"/>
                    <a:pt x="783" y="250"/>
                  </a:cubicBezTo>
                  <a:cubicBezTo>
                    <a:pt x="784" y="250"/>
                    <a:pt x="784" y="250"/>
                    <a:pt x="784" y="251"/>
                  </a:cubicBezTo>
                  <a:cubicBezTo>
                    <a:pt x="784" y="251"/>
                    <a:pt x="785" y="250"/>
                    <a:pt x="785" y="250"/>
                  </a:cubicBezTo>
                  <a:cubicBezTo>
                    <a:pt x="786" y="251"/>
                    <a:pt x="786" y="251"/>
                    <a:pt x="786" y="251"/>
                  </a:cubicBezTo>
                  <a:cubicBezTo>
                    <a:pt x="787" y="250"/>
                    <a:pt x="788" y="250"/>
                    <a:pt x="789" y="250"/>
                  </a:cubicBezTo>
                  <a:cubicBezTo>
                    <a:pt x="790" y="249"/>
                    <a:pt x="790" y="249"/>
                    <a:pt x="791" y="248"/>
                  </a:cubicBezTo>
                  <a:cubicBezTo>
                    <a:pt x="793" y="248"/>
                    <a:pt x="795" y="248"/>
                    <a:pt x="797" y="248"/>
                  </a:cubicBezTo>
                  <a:cubicBezTo>
                    <a:pt x="798" y="248"/>
                    <a:pt x="799" y="248"/>
                    <a:pt x="800" y="247"/>
                  </a:cubicBezTo>
                  <a:cubicBezTo>
                    <a:pt x="801" y="247"/>
                    <a:pt x="802" y="247"/>
                    <a:pt x="802" y="247"/>
                  </a:cubicBezTo>
                  <a:cubicBezTo>
                    <a:pt x="802" y="248"/>
                    <a:pt x="801" y="248"/>
                    <a:pt x="801" y="249"/>
                  </a:cubicBezTo>
                  <a:cubicBezTo>
                    <a:pt x="801" y="249"/>
                    <a:pt x="800" y="250"/>
                    <a:pt x="800" y="250"/>
                  </a:cubicBezTo>
                  <a:cubicBezTo>
                    <a:pt x="800" y="250"/>
                    <a:pt x="801" y="251"/>
                    <a:pt x="802" y="251"/>
                  </a:cubicBezTo>
                  <a:cubicBezTo>
                    <a:pt x="802" y="251"/>
                    <a:pt x="803" y="251"/>
                    <a:pt x="803" y="250"/>
                  </a:cubicBezTo>
                  <a:cubicBezTo>
                    <a:pt x="804" y="250"/>
                    <a:pt x="804" y="251"/>
                    <a:pt x="804" y="251"/>
                  </a:cubicBezTo>
                  <a:cubicBezTo>
                    <a:pt x="804" y="251"/>
                    <a:pt x="805" y="251"/>
                    <a:pt x="805" y="251"/>
                  </a:cubicBezTo>
                  <a:cubicBezTo>
                    <a:pt x="806" y="250"/>
                    <a:pt x="807" y="250"/>
                    <a:pt x="806" y="252"/>
                  </a:cubicBezTo>
                  <a:cubicBezTo>
                    <a:pt x="806" y="252"/>
                    <a:pt x="806" y="253"/>
                    <a:pt x="806" y="253"/>
                  </a:cubicBezTo>
                  <a:cubicBezTo>
                    <a:pt x="805" y="254"/>
                    <a:pt x="805" y="254"/>
                    <a:pt x="806" y="254"/>
                  </a:cubicBezTo>
                  <a:cubicBezTo>
                    <a:pt x="806" y="254"/>
                    <a:pt x="807" y="254"/>
                    <a:pt x="807" y="254"/>
                  </a:cubicBezTo>
                  <a:cubicBezTo>
                    <a:pt x="807" y="255"/>
                    <a:pt x="807" y="255"/>
                    <a:pt x="807" y="255"/>
                  </a:cubicBezTo>
                  <a:cubicBezTo>
                    <a:pt x="807" y="255"/>
                    <a:pt x="808" y="256"/>
                    <a:pt x="807" y="256"/>
                  </a:cubicBezTo>
                  <a:cubicBezTo>
                    <a:pt x="806" y="256"/>
                    <a:pt x="805" y="256"/>
                    <a:pt x="805" y="256"/>
                  </a:cubicBezTo>
                  <a:cubicBezTo>
                    <a:pt x="804" y="256"/>
                    <a:pt x="803" y="255"/>
                    <a:pt x="802" y="256"/>
                  </a:cubicBezTo>
                  <a:cubicBezTo>
                    <a:pt x="802" y="255"/>
                    <a:pt x="802" y="255"/>
                    <a:pt x="801" y="255"/>
                  </a:cubicBezTo>
                  <a:cubicBezTo>
                    <a:pt x="801" y="255"/>
                    <a:pt x="801" y="255"/>
                    <a:pt x="801" y="256"/>
                  </a:cubicBezTo>
                  <a:cubicBezTo>
                    <a:pt x="800" y="256"/>
                    <a:pt x="800" y="257"/>
                    <a:pt x="800" y="257"/>
                  </a:cubicBezTo>
                  <a:cubicBezTo>
                    <a:pt x="799" y="257"/>
                    <a:pt x="798" y="256"/>
                    <a:pt x="798" y="256"/>
                  </a:cubicBezTo>
                  <a:cubicBezTo>
                    <a:pt x="798" y="255"/>
                    <a:pt x="797" y="255"/>
                    <a:pt x="796" y="255"/>
                  </a:cubicBezTo>
                  <a:cubicBezTo>
                    <a:pt x="795" y="255"/>
                    <a:pt x="794" y="254"/>
                    <a:pt x="793" y="255"/>
                  </a:cubicBezTo>
                  <a:cubicBezTo>
                    <a:pt x="792" y="256"/>
                    <a:pt x="792" y="256"/>
                    <a:pt x="791" y="256"/>
                  </a:cubicBezTo>
                  <a:cubicBezTo>
                    <a:pt x="790" y="256"/>
                    <a:pt x="790" y="256"/>
                    <a:pt x="789" y="256"/>
                  </a:cubicBezTo>
                  <a:cubicBezTo>
                    <a:pt x="788" y="256"/>
                    <a:pt x="787" y="256"/>
                    <a:pt x="787" y="256"/>
                  </a:cubicBezTo>
                  <a:cubicBezTo>
                    <a:pt x="786" y="257"/>
                    <a:pt x="786" y="258"/>
                    <a:pt x="785" y="258"/>
                  </a:cubicBezTo>
                  <a:cubicBezTo>
                    <a:pt x="784" y="258"/>
                    <a:pt x="783" y="259"/>
                    <a:pt x="782" y="259"/>
                  </a:cubicBezTo>
                  <a:cubicBezTo>
                    <a:pt x="782" y="260"/>
                    <a:pt x="781" y="259"/>
                    <a:pt x="782" y="259"/>
                  </a:cubicBezTo>
                  <a:cubicBezTo>
                    <a:pt x="782" y="259"/>
                    <a:pt x="782" y="258"/>
                    <a:pt x="783" y="258"/>
                  </a:cubicBezTo>
                  <a:cubicBezTo>
                    <a:pt x="783" y="258"/>
                    <a:pt x="783" y="258"/>
                    <a:pt x="783" y="258"/>
                  </a:cubicBezTo>
                  <a:cubicBezTo>
                    <a:pt x="783" y="258"/>
                    <a:pt x="784" y="257"/>
                    <a:pt x="784" y="257"/>
                  </a:cubicBezTo>
                  <a:cubicBezTo>
                    <a:pt x="783" y="257"/>
                    <a:pt x="783" y="257"/>
                    <a:pt x="783" y="257"/>
                  </a:cubicBezTo>
                  <a:cubicBezTo>
                    <a:pt x="782" y="257"/>
                    <a:pt x="782" y="257"/>
                    <a:pt x="782" y="257"/>
                  </a:cubicBezTo>
                  <a:cubicBezTo>
                    <a:pt x="782" y="257"/>
                    <a:pt x="780" y="260"/>
                    <a:pt x="779" y="259"/>
                  </a:cubicBezTo>
                  <a:cubicBezTo>
                    <a:pt x="779" y="259"/>
                    <a:pt x="780" y="257"/>
                    <a:pt x="780" y="257"/>
                  </a:cubicBezTo>
                  <a:cubicBezTo>
                    <a:pt x="780" y="256"/>
                    <a:pt x="779" y="258"/>
                    <a:pt x="779" y="258"/>
                  </a:cubicBezTo>
                  <a:cubicBezTo>
                    <a:pt x="778" y="259"/>
                    <a:pt x="777" y="260"/>
                    <a:pt x="776" y="261"/>
                  </a:cubicBezTo>
                  <a:cubicBezTo>
                    <a:pt x="775" y="261"/>
                    <a:pt x="774" y="262"/>
                    <a:pt x="773" y="263"/>
                  </a:cubicBezTo>
                  <a:cubicBezTo>
                    <a:pt x="772" y="264"/>
                    <a:pt x="772" y="264"/>
                    <a:pt x="771" y="265"/>
                  </a:cubicBezTo>
                  <a:cubicBezTo>
                    <a:pt x="771" y="265"/>
                    <a:pt x="771" y="265"/>
                    <a:pt x="771" y="266"/>
                  </a:cubicBezTo>
                  <a:cubicBezTo>
                    <a:pt x="770" y="266"/>
                    <a:pt x="770" y="267"/>
                    <a:pt x="769" y="267"/>
                  </a:cubicBezTo>
                  <a:cubicBezTo>
                    <a:pt x="768" y="267"/>
                    <a:pt x="768" y="267"/>
                    <a:pt x="768" y="268"/>
                  </a:cubicBezTo>
                  <a:cubicBezTo>
                    <a:pt x="767" y="269"/>
                    <a:pt x="766" y="269"/>
                    <a:pt x="765" y="270"/>
                  </a:cubicBezTo>
                  <a:cubicBezTo>
                    <a:pt x="765" y="270"/>
                    <a:pt x="764" y="271"/>
                    <a:pt x="764" y="271"/>
                  </a:cubicBezTo>
                  <a:cubicBezTo>
                    <a:pt x="765" y="272"/>
                    <a:pt x="765" y="271"/>
                    <a:pt x="765" y="271"/>
                  </a:cubicBezTo>
                  <a:cubicBezTo>
                    <a:pt x="766" y="271"/>
                    <a:pt x="766" y="271"/>
                    <a:pt x="767" y="270"/>
                  </a:cubicBezTo>
                  <a:cubicBezTo>
                    <a:pt x="768" y="270"/>
                    <a:pt x="768" y="269"/>
                    <a:pt x="769" y="269"/>
                  </a:cubicBezTo>
                  <a:cubicBezTo>
                    <a:pt x="769" y="268"/>
                    <a:pt x="770" y="268"/>
                    <a:pt x="770" y="268"/>
                  </a:cubicBezTo>
                  <a:cubicBezTo>
                    <a:pt x="771" y="268"/>
                    <a:pt x="771" y="267"/>
                    <a:pt x="771" y="268"/>
                  </a:cubicBezTo>
                  <a:cubicBezTo>
                    <a:pt x="771" y="269"/>
                    <a:pt x="772" y="269"/>
                    <a:pt x="771" y="269"/>
                  </a:cubicBezTo>
                  <a:cubicBezTo>
                    <a:pt x="771" y="270"/>
                    <a:pt x="771" y="270"/>
                    <a:pt x="770" y="271"/>
                  </a:cubicBezTo>
                  <a:cubicBezTo>
                    <a:pt x="769" y="271"/>
                    <a:pt x="769" y="272"/>
                    <a:pt x="768" y="273"/>
                  </a:cubicBezTo>
                  <a:cubicBezTo>
                    <a:pt x="768" y="273"/>
                    <a:pt x="767" y="274"/>
                    <a:pt x="767" y="274"/>
                  </a:cubicBezTo>
                  <a:cubicBezTo>
                    <a:pt x="767" y="276"/>
                    <a:pt x="766" y="276"/>
                    <a:pt x="765" y="277"/>
                  </a:cubicBezTo>
                  <a:cubicBezTo>
                    <a:pt x="764" y="277"/>
                    <a:pt x="764" y="278"/>
                    <a:pt x="764" y="279"/>
                  </a:cubicBezTo>
                  <a:cubicBezTo>
                    <a:pt x="763" y="280"/>
                    <a:pt x="763" y="280"/>
                    <a:pt x="763" y="281"/>
                  </a:cubicBezTo>
                  <a:cubicBezTo>
                    <a:pt x="762" y="281"/>
                    <a:pt x="762" y="282"/>
                    <a:pt x="762" y="282"/>
                  </a:cubicBezTo>
                  <a:cubicBezTo>
                    <a:pt x="761" y="283"/>
                    <a:pt x="760" y="284"/>
                    <a:pt x="760" y="284"/>
                  </a:cubicBezTo>
                  <a:cubicBezTo>
                    <a:pt x="759" y="285"/>
                    <a:pt x="759" y="285"/>
                    <a:pt x="759" y="286"/>
                  </a:cubicBezTo>
                  <a:cubicBezTo>
                    <a:pt x="759" y="286"/>
                    <a:pt x="759" y="286"/>
                    <a:pt x="759" y="287"/>
                  </a:cubicBezTo>
                  <a:cubicBezTo>
                    <a:pt x="758" y="287"/>
                    <a:pt x="758" y="288"/>
                    <a:pt x="758" y="288"/>
                  </a:cubicBezTo>
                  <a:cubicBezTo>
                    <a:pt x="758" y="289"/>
                    <a:pt x="758" y="289"/>
                    <a:pt x="758" y="289"/>
                  </a:cubicBezTo>
                  <a:cubicBezTo>
                    <a:pt x="758" y="290"/>
                    <a:pt x="758" y="290"/>
                    <a:pt x="758" y="290"/>
                  </a:cubicBezTo>
                  <a:cubicBezTo>
                    <a:pt x="758" y="291"/>
                    <a:pt x="758" y="291"/>
                    <a:pt x="757" y="291"/>
                  </a:cubicBezTo>
                  <a:cubicBezTo>
                    <a:pt x="756" y="293"/>
                    <a:pt x="756" y="294"/>
                    <a:pt x="755" y="296"/>
                  </a:cubicBezTo>
                  <a:cubicBezTo>
                    <a:pt x="755" y="296"/>
                    <a:pt x="755" y="297"/>
                    <a:pt x="755" y="298"/>
                  </a:cubicBezTo>
                  <a:cubicBezTo>
                    <a:pt x="755" y="298"/>
                    <a:pt x="755" y="298"/>
                    <a:pt x="755" y="299"/>
                  </a:cubicBezTo>
                  <a:cubicBezTo>
                    <a:pt x="755" y="299"/>
                    <a:pt x="754" y="303"/>
                    <a:pt x="756" y="303"/>
                  </a:cubicBezTo>
                  <a:cubicBezTo>
                    <a:pt x="755" y="304"/>
                    <a:pt x="760" y="302"/>
                    <a:pt x="760" y="302"/>
                  </a:cubicBezTo>
                  <a:cubicBezTo>
                    <a:pt x="761" y="302"/>
                    <a:pt x="762" y="301"/>
                    <a:pt x="763" y="300"/>
                  </a:cubicBezTo>
                  <a:cubicBezTo>
                    <a:pt x="765" y="299"/>
                    <a:pt x="765" y="298"/>
                    <a:pt x="766" y="297"/>
                  </a:cubicBezTo>
                  <a:cubicBezTo>
                    <a:pt x="769" y="295"/>
                    <a:pt x="770" y="293"/>
                    <a:pt x="771" y="291"/>
                  </a:cubicBezTo>
                  <a:cubicBezTo>
                    <a:pt x="772" y="289"/>
                    <a:pt x="772" y="288"/>
                    <a:pt x="772" y="287"/>
                  </a:cubicBezTo>
                  <a:cubicBezTo>
                    <a:pt x="772" y="287"/>
                    <a:pt x="772" y="286"/>
                    <a:pt x="773" y="286"/>
                  </a:cubicBezTo>
                  <a:cubicBezTo>
                    <a:pt x="773" y="286"/>
                    <a:pt x="773" y="286"/>
                    <a:pt x="773" y="285"/>
                  </a:cubicBezTo>
                  <a:cubicBezTo>
                    <a:pt x="773" y="285"/>
                    <a:pt x="773" y="285"/>
                    <a:pt x="773" y="286"/>
                  </a:cubicBezTo>
                  <a:cubicBezTo>
                    <a:pt x="772" y="285"/>
                    <a:pt x="773" y="284"/>
                    <a:pt x="773" y="283"/>
                  </a:cubicBezTo>
                  <a:cubicBezTo>
                    <a:pt x="773" y="282"/>
                    <a:pt x="773" y="281"/>
                    <a:pt x="773" y="280"/>
                  </a:cubicBezTo>
                  <a:cubicBezTo>
                    <a:pt x="774" y="280"/>
                    <a:pt x="774" y="279"/>
                    <a:pt x="775" y="278"/>
                  </a:cubicBezTo>
                  <a:cubicBezTo>
                    <a:pt x="775" y="278"/>
                    <a:pt x="775" y="277"/>
                    <a:pt x="775" y="277"/>
                  </a:cubicBezTo>
                  <a:cubicBezTo>
                    <a:pt x="775" y="276"/>
                    <a:pt x="776" y="276"/>
                    <a:pt x="777" y="275"/>
                  </a:cubicBezTo>
                  <a:cubicBezTo>
                    <a:pt x="778" y="275"/>
                    <a:pt x="778" y="274"/>
                    <a:pt x="779" y="273"/>
                  </a:cubicBezTo>
                  <a:cubicBezTo>
                    <a:pt x="779" y="273"/>
                    <a:pt x="780" y="272"/>
                    <a:pt x="780" y="271"/>
                  </a:cubicBezTo>
                  <a:cubicBezTo>
                    <a:pt x="780" y="270"/>
                    <a:pt x="780" y="269"/>
                    <a:pt x="781" y="269"/>
                  </a:cubicBezTo>
                  <a:cubicBezTo>
                    <a:pt x="782" y="269"/>
                    <a:pt x="782" y="269"/>
                    <a:pt x="783" y="268"/>
                  </a:cubicBezTo>
                  <a:cubicBezTo>
                    <a:pt x="783" y="268"/>
                    <a:pt x="783" y="268"/>
                    <a:pt x="784" y="267"/>
                  </a:cubicBezTo>
                  <a:cubicBezTo>
                    <a:pt x="784" y="267"/>
                    <a:pt x="784" y="267"/>
                    <a:pt x="785" y="267"/>
                  </a:cubicBezTo>
                  <a:cubicBezTo>
                    <a:pt x="785" y="267"/>
                    <a:pt x="785" y="267"/>
                    <a:pt x="785" y="267"/>
                  </a:cubicBezTo>
                  <a:cubicBezTo>
                    <a:pt x="786" y="267"/>
                    <a:pt x="786" y="266"/>
                    <a:pt x="787" y="266"/>
                  </a:cubicBezTo>
                  <a:cubicBezTo>
                    <a:pt x="787" y="265"/>
                    <a:pt x="788" y="265"/>
                    <a:pt x="788" y="264"/>
                  </a:cubicBezTo>
                  <a:cubicBezTo>
                    <a:pt x="789" y="264"/>
                    <a:pt x="790" y="264"/>
                    <a:pt x="789" y="264"/>
                  </a:cubicBezTo>
                  <a:cubicBezTo>
                    <a:pt x="789" y="265"/>
                    <a:pt x="788" y="265"/>
                    <a:pt x="788" y="266"/>
                  </a:cubicBezTo>
                  <a:cubicBezTo>
                    <a:pt x="788" y="266"/>
                    <a:pt x="788" y="266"/>
                    <a:pt x="787" y="267"/>
                  </a:cubicBezTo>
                  <a:cubicBezTo>
                    <a:pt x="788" y="267"/>
                    <a:pt x="787" y="267"/>
                    <a:pt x="787" y="267"/>
                  </a:cubicBezTo>
                  <a:cubicBezTo>
                    <a:pt x="787" y="268"/>
                    <a:pt x="786" y="268"/>
                    <a:pt x="786" y="269"/>
                  </a:cubicBezTo>
                  <a:cubicBezTo>
                    <a:pt x="787" y="269"/>
                    <a:pt x="789" y="266"/>
                    <a:pt x="789" y="267"/>
                  </a:cubicBezTo>
                  <a:cubicBezTo>
                    <a:pt x="789" y="267"/>
                    <a:pt x="787" y="269"/>
                    <a:pt x="787" y="269"/>
                  </a:cubicBezTo>
                  <a:cubicBezTo>
                    <a:pt x="788" y="269"/>
                    <a:pt x="788" y="268"/>
                    <a:pt x="789" y="267"/>
                  </a:cubicBezTo>
                  <a:cubicBezTo>
                    <a:pt x="790" y="267"/>
                    <a:pt x="790" y="266"/>
                    <a:pt x="790" y="265"/>
                  </a:cubicBezTo>
                  <a:cubicBezTo>
                    <a:pt x="791" y="264"/>
                    <a:pt x="792" y="263"/>
                    <a:pt x="793" y="263"/>
                  </a:cubicBezTo>
                  <a:cubicBezTo>
                    <a:pt x="793" y="263"/>
                    <a:pt x="796" y="262"/>
                    <a:pt x="796" y="262"/>
                  </a:cubicBezTo>
                  <a:cubicBezTo>
                    <a:pt x="796" y="262"/>
                    <a:pt x="795" y="262"/>
                    <a:pt x="795" y="261"/>
                  </a:cubicBezTo>
                  <a:cubicBezTo>
                    <a:pt x="794" y="261"/>
                    <a:pt x="795" y="261"/>
                    <a:pt x="795" y="260"/>
                  </a:cubicBezTo>
                  <a:cubicBezTo>
                    <a:pt x="795" y="260"/>
                    <a:pt x="797" y="259"/>
                    <a:pt x="797" y="258"/>
                  </a:cubicBezTo>
                  <a:cubicBezTo>
                    <a:pt x="797" y="259"/>
                    <a:pt x="799" y="258"/>
                    <a:pt x="799" y="258"/>
                  </a:cubicBezTo>
                  <a:cubicBezTo>
                    <a:pt x="800" y="259"/>
                    <a:pt x="801" y="260"/>
                    <a:pt x="802" y="259"/>
                  </a:cubicBezTo>
                  <a:cubicBezTo>
                    <a:pt x="802" y="259"/>
                    <a:pt x="803" y="259"/>
                    <a:pt x="803" y="260"/>
                  </a:cubicBezTo>
                  <a:cubicBezTo>
                    <a:pt x="803" y="260"/>
                    <a:pt x="803" y="261"/>
                    <a:pt x="803" y="261"/>
                  </a:cubicBezTo>
                  <a:cubicBezTo>
                    <a:pt x="804" y="261"/>
                    <a:pt x="804" y="261"/>
                    <a:pt x="805" y="261"/>
                  </a:cubicBezTo>
                  <a:cubicBezTo>
                    <a:pt x="805" y="262"/>
                    <a:pt x="805" y="262"/>
                    <a:pt x="806" y="262"/>
                  </a:cubicBezTo>
                  <a:cubicBezTo>
                    <a:pt x="806" y="262"/>
                    <a:pt x="806" y="262"/>
                    <a:pt x="807" y="262"/>
                  </a:cubicBezTo>
                  <a:cubicBezTo>
                    <a:pt x="807" y="263"/>
                    <a:pt x="807" y="263"/>
                    <a:pt x="808" y="263"/>
                  </a:cubicBezTo>
                  <a:cubicBezTo>
                    <a:pt x="808" y="263"/>
                    <a:pt x="808" y="263"/>
                    <a:pt x="808" y="264"/>
                  </a:cubicBezTo>
                  <a:cubicBezTo>
                    <a:pt x="808" y="264"/>
                    <a:pt x="809" y="265"/>
                    <a:pt x="808" y="265"/>
                  </a:cubicBezTo>
                  <a:cubicBezTo>
                    <a:pt x="808" y="265"/>
                    <a:pt x="808" y="266"/>
                    <a:pt x="808" y="266"/>
                  </a:cubicBezTo>
                  <a:cubicBezTo>
                    <a:pt x="808" y="266"/>
                    <a:pt x="808" y="266"/>
                    <a:pt x="808" y="266"/>
                  </a:cubicBezTo>
                  <a:cubicBezTo>
                    <a:pt x="808" y="266"/>
                    <a:pt x="808" y="266"/>
                    <a:pt x="807" y="266"/>
                  </a:cubicBezTo>
                  <a:cubicBezTo>
                    <a:pt x="807" y="266"/>
                    <a:pt x="806" y="266"/>
                    <a:pt x="806" y="267"/>
                  </a:cubicBezTo>
                  <a:cubicBezTo>
                    <a:pt x="806" y="267"/>
                    <a:pt x="807" y="268"/>
                    <a:pt x="807" y="268"/>
                  </a:cubicBezTo>
                  <a:cubicBezTo>
                    <a:pt x="807" y="268"/>
                    <a:pt x="807" y="269"/>
                    <a:pt x="807" y="269"/>
                  </a:cubicBezTo>
                  <a:cubicBezTo>
                    <a:pt x="806" y="271"/>
                    <a:pt x="805" y="272"/>
                    <a:pt x="805" y="273"/>
                  </a:cubicBezTo>
                  <a:cubicBezTo>
                    <a:pt x="804" y="274"/>
                    <a:pt x="803" y="274"/>
                    <a:pt x="803" y="275"/>
                  </a:cubicBezTo>
                  <a:cubicBezTo>
                    <a:pt x="803" y="274"/>
                    <a:pt x="803" y="274"/>
                    <a:pt x="803" y="274"/>
                  </a:cubicBezTo>
                  <a:cubicBezTo>
                    <a:pt x="802" y="274"/>
                    <a:pt x="802" y="275"/>
                    <a:pt x="801" y="276"/>
                  </a:cubicBezTo>
                  <a:cubicBezTo>
                    <a:pt x="801" y="276"/>
                    <a:pt x="800" y="277"/>
                    <a:pt x="800" y="277"/>
                  </a:cubicBezTo>
                  <a:cubicBezTo>
                    <a:pt x="799" y="277"/>
                    <a:pt x="799" y="277"/>
                    <a:pt x="798" y="277"/>
                  </a:cubicBezTo>
                  <a:cubicBezTo>
                    <a:pt x="798" y="278"/>
                    <a:pt x="797" y="278"/>
                    <a:pt x="797" y="278"/>
                  </a:cubicBezTo>
                  <a:cubicBezTo>
                    <a:pt x="797" y="279"/>
                    <a:pt x="796" y="280"/>
                    <a:pt x="796" y="280"/>
                  </a:cubicBezTo>
                  <a:cubicBezTo>
                    <a:pt x="796" y="281"/>
                    <a:pt x="797" y="282"/>
                    <a:pt x="798" y="282"/>
                  </a:cubicBezTo>
                  <a:cubicBezTo>
                    <a:pt x="798" y="281"/>
                    <a:pt x="799" y="280"/>
                    <a:pt x="800" y="280"/>
                  </a:cubicBezTo>
                  <a:cubicBezTo>
                    <a:pt x="800" y="281"/>
                    <a:pt x="801" y="279"/>
                    <a:pt x="801" y="279"/>
                  </a:cubicBezTo>
                  <a:cubicBezTo>
                    <a:pt x="801" y="279"/>
                    <a:pt x="803" y="278"/>
                    <a:pt x="802" y="278"/>
                  </a:cubicBezTo>
                  <a:cubicBezTo>
                    <a:pt x="803" y="278"/>
                    <a:pt x="803" y="277"/>
                    <a:pt x="804" y="277"/>
                  </a:cubicBezTo>
                  <a:cubicBezTo>
                    <a:pt x="805" y="277"/>
                    <a:pt x="806" y="276"/>
                    <a:pt x="807" y="277"/>
                  </a:cubicBezTo>
                  <a:cubicBezTo>
                    <a:pt x="809" y="278"/>
                    <a:pt x="807" y="281"/>
                    <a:pt x="807" y="282"/>
                  </a:cubicBezTo>
                  <a:cubicBezTo>
                    <a:pt x="807" y="283"/>
                    <a:pt x="806" y="285"/>
                    <a:pt x="806" y="286"/>
                  </a:cubicBezTo>
                  <a:cubicBezTo>
                    <a:pt x="806" y="286"/>
                    <a:pt x="806" y="288"/>
                    <a:pt x="806" y="289"/>
                  </a:cubicBezTo>
                  <a:cubicBezTo>
                    <a:pt x="804" y="290"/>
                    <a:pt x="804" y="293"/>
                    <a:pt x="802" y="293"/>
                  </a:cubicBezTo>
                  <a:cubicBezTo>
                    <a:pt x="803" y="293"/>
                    <a:pt x="803" y="291"/>
                    <a:pt x="801" y="292"/>
                  </a:cubicBezTo>
                  <a:cubicBezTo>
                    <a:pt x="801" y="292"/>
                    <a:pt x="801" y="292"/>
                    <a:pt x="801" y="293"/>
                  </a:cubicBezTo>
                  <a:cubicBezTo>
                    <a:pt x="801" y="293"/>
                    <a:pt x="800" y="293"/>
                    <a:pt x="800" y="293"/>
                  </a:cubicBezTo>
                  <a:cubicBezTo>
                    <a:pt x="799" y="294"/>
                    <a:pt x="799" y="295"/>
                    <a:pt x="799" y="295"/>
                  </a:cubicBezTo>
                  <a:cubicBezTo>
                    <a:pt x="798" y="295"/>
                    <a:pt x="798" y="295"/>
                    <a:pt x="797" y="296"/>
                  </a:cubicBezTo>
                  <a:cubicBezTo>
                    <a:pt x="796" y="296"/>
                    <a:pt x="795" y="298"/>
                    <a:pt x="795" y="299"/>
                  </a:cubicBezTo>
                  <a:cubicBezTo>
                    <a:pt x="794" y="299"/>
                    <a:pt x="794" y="300"/>
                    <a:pt x="793" y="300"/>
                  </a:cubicBezTo>
                  <a:cubicBezTo>
                    <a:pt x="793" y="300"/>
                    <a:pt x="792" y="301"/>
                    <a:pt x="792" y="301"/>
                  </a:cubicBezTo>
                  <a:cubicBezTo>
                    <a:pt x="792" y="301"/>
                    <a:pt x="791" y="302"/>
                    <a:pt x="791" y="302"/>
                  </a:cubicBezTo>
                  <a:cubicBezTo>
                    <a:pt x="792" y="303"/>
                    <a:pt x="792" y="302"/>
                    <a:pt x="793" y="303"/>
                  </a:cubicBezTo>
                  <a:cubicBezTo>
                    <a:pt x="793" y="303"/>
                    <a:pt x="794" y="303"/>
                    <a:pt x="794" y="303"/>
                  </a:cubicBezTo>
                  <a:cubicBezTo>
                    <a:pt x="794" y="304"/>
                    <a:pt x="794" y="304"/>
                    <a:pt x="794" y="304"/>
                  </a:cubicBezTo>
                  <a:cubicBezTo>
                    <a:pt x="795" y="304"/>
                    <a:pt x="796" y="304"/>
                    <a:pt x="796" y="304"/>
                  </a:cubicBezTo>
                  <a:cubicBezTo>
                    <a:pt x="796" y="303"/>
                    <a:pt x="796" y="304"/>
                    <a:pt x="796" y="304"/>
                  </a:cubicBezTo>
                  <a:cubicBezTo>
                    <a:pt x="796" y="304"/>
                    <a:pt x="797" y="304"/>
                    <a:pt x="797" y="304"/>
                  </a:cubicBezTo>
                  <a:cubicBezTo>
                    <a:pt x="797" y="304"/>
                    <a:pt x="796" y="304"/>
                    <a:pt x="796" y="304"/>
                  </a:cubicBezTo>
                  <a:cubicBezTo>
                    <a:pt x="795" y="304"/>
                    <a:pt x="794" y="305"/>
                    <a:pt x="793" y="305"/>
                  </a:cubicBezTo>
                  <a:cubicBezTo>
                    <a:pt x="794" y="305"/>
                    <a:pt x="794" y="305"/>
                    <a:pt x="795" y="305"/>
                  </a:cubicBezTo>
                  <a:cubicBezTo>
                    <a:pt x="796" y="305"/>
                    <a:pt x="797" y="305"/>
                    <a:pt x="797" y="305"/>
                  </a:cubicBezTo>
                  <a:cubicBezTo>
                    <a:pt x="797" y="305"/>
                    <a:pt x="797" y="305"/>
                    <a:pt x="797" y="305"/>
                  </a:cubicBezTo>
                  <a:cubicBezTo>
                    <a:pt x="797" y="306"/>
                    <a:pt x="798" y="305"/>
                    <a:pt x="800" y="305"/>
                  </a:cubicBezTo>
                  <a:cubicBezTo>
                    <a:pt x="801" y="305"/>
                    <a:pt x="802" y="304"/>
                    <a:pt x="803" y="304"/>
                  </a:cubicBezTo>
                  <a:cubicBezTo>
                    <a:pt x="804" y="304"/>
                    <a:pt x="805" y="305"/>
                    <a:pt x="807" y="304"/>
                  </a:cubicBezTo>
                  <a:cubicBezTo>
                    <a:pt x="808" y="303"/>
                    <a:pt x="809" y="303"/>
                    <a:pt x="810" y="302"/>
                  </a:cubicBezTo>
                  <a:cubicBezTo>
                    <a:pt x="812" y="301"/>
                    <a:pt x="814" y="300"/>
                    <a:pt x="817" y="300"/>
                  </a:cubicBezTo>
                  <a:cubicBezTo>
                    <a:pt x="818" y="299"/>
                    <a:pt x="819" y="299"/>
                    <a:pt x="820" y="299"/>
                  </a:cubicBezTo>
                  <a:cubicBezTo>
                    <a:pt x="821" y="298"/>
                    <a:pt x="823" y="297"/>
                    <a:pt x="823" y="297"/>
                  </a:cubicBezTo>
                  <a:cubicBezTo>
                    <a:pt x="823" y="297"/>
                    <a:pt x="822" y="298"/>
                    <a:pt x="822" y="298"/>
                  </a:cubicBezTo>
                  <a:cubicBezTo>
                    <a:pt x="823" y="297"/>
                    <a:pt x="824" y="297"/>
                    <a:pt x="825" y="296"/>
                  </a:cubicBezTo>
                  <a:cubicBezTo>
                    <a:pt x="827" y="296"/>
                    <a:pt x="828" y="295"/>
                    <a:pt x="829" y="295"/>
                  </a:cubicBezTo>
                  <a:cubicBezTo>
                    <a:pt x="829" y="295"/>
                    <a:pt x="830" y="294"/>
                    <a:pt x="831" y="293"/>
                  </a:cubicBezTo>
                  <a:cubicBezTo>
                    <a:pt x="832" y="293"/>
                    <a:pt x="833" y="293"/>
                    <a:pt x="833" y="292"/>
                  </a:cubicBezTo>
                  <a:cubicBezTo>
                    <a:pt x="834" y="292"/>
                    <a:pt x="835" y="291"/>
                    <a:pt x="836" y="291"/>
                  </a:cubicBezTo>
                  <a:cubicBezTo>
                    <a:pt x="836" y="290"/>
                    <a:pt x="837" y="290"/>
                    <a:pt x="837" y="289"/>
                  </a:cubicBezTo>
                  <a:cubicBezTo>
                    <a:pt x="837" y="289"/>
                    <a:pt x="836" y="288"/>
                    <a:pt x="837" y="288"/>
                  </a:cubicBezTo>
                  <a:cubicBezTo>
                    <a:pt x="837" y="288"/>
                    <a:pt x="837" y="288"/>
                    <a:pt x="837" y="288"/>
                  </a:cubicBezTo>
                  <a:cubicBezTo>
                    <a:pt x="837" y="287"/>
                    <a:pt x="836" y="287"/>
                    <a:pt x="836" y="287"/>
                  </a:cubicBezTo>
                  <a:cubicBezTo>
                    <a:pt x="836" y="287"/>
                    <a:pt x="837" y="285"/>
                    <a:pt x="837" y="285"/>
                  </a:cubicBezTo>
                  <a:cubicBezTo>
                    <a:pt x="838" y="285"/>
                    <a:pt x="839" y="285"/>
                    <a:pt x="840" y="284"/>
                  </a:cubicBezTo>
                  <a:cubicBezTo>
                    <a:pt x="841" y="284"/>
                    <a:pt x="843" y="284"/>
                    <a:pt x="844" y="284"/>
                  </a:cubicBezTo>
                  <a:cubicBezTo>
                    <a:pt x="845" y="284"/>
                    <a:pt x="846" y="284"/>
                    <a:pt x="846" y="284"/>
                  </a:cubicBezTo>
                  <a:cubicBezTo>
                    <a:pt x="847" y="284"/>
                    <a:pt x="848" y="284"/>
                    <a:pt x="849" y="285"/>
                  </a:cubicBezTo>
                  <a:cubicBezTo>
                    <a:pt x="850" y="286"/>
                    <a:pt x="850" y="285"/>
                    <a:pt x="851" y="285"/>
                  </a:cubicBezTo>
                  <a:cubicBezTo>
                    <a:pt x="852" y="285"/>
                    <a:pt x="853" y="285"/>
                    <a:pt x="854" y="285"/>
                  </a:cubicBezTo>
                  <a:cubicBezTo>
                    <a:pt x="854" y="285"/>
                    <a:pt x="855" y="285"/>
                    <a:pt x="855" y="285"/>
                  </a:cubicBezTo>
                  <a:cubicBezTo>
                    <a:pt x="855" y="285"/>
                    <a:pt x="855" y="285"/>
                    <a:pt x="855" y="285"/>
                  </a:cubicBezTo>
                  <a:cubicBezTo>
                    <a:pt x="856" y="285"/>
                    <a:pt x="856" y="285"/>
                    <a:pt x="857" y="285"/>
                  </a:cubicBezTo>
                  <a:cubicBezTo>
                    <a:pt x="858" y="285"/>
                    <a:pt x="859" y="284"/>
                    <a:pt x="860" y="283"/>
                  </a:cubicBezTo>
                  <a:cubicBezTo>
                    <a:pt x="860" y="283"/>
                    <a:pt x="861" y="282"/>
                    <a:pt x="861" y="282"/>
                  </a:cubicBezTo>
                  <a:cubicBezTo>
                    <a:pt x="862" y="282"/>
                    <a:pt x="862" y="283"/>
                    <a:pt x="863" y="282"/>
                  </a:cubicBezTo>
                  <a:cubicBezTo>
                    <a:pt x="863" y="282"/>
                    <a:pt x="863" y="281"/>
                    <a:pt x="864" y="281"/>
                  </a:cubicBezTo>
                  <a:cubicBezTo>
                    <a:pt x="864" y="281"/>
                    <a:pt x="864" y="281"/>
                    <a:pt x="863" y="281"/>
                  </a:cubicBezTo>
                  <a:cubicBezTo>
                    <a:pt x="863" y="280"/>
                    <a:pt x="864" y="280"/>
                    <a:pt x="864" y="279"/>
                  </a:cubicBezTo>
                  <a:cubicBezTo>
                    <a:pt x="864" y="279"/>
                    <a:pt x="863" y="279"/>
                    <a:pt x="864" y="279"/>
                  </a:cubicBezTo>
                  <a:cubicBezTo>
                    <a:pt x="864" y="279"/>
                    <a:pt x="864" y="279"/>
                    <a:pt x="864" y="278"/>
                  </a:cubicBezTo>
                  <a:cubicBezTo>
                    <a:pt x="864" y="279"/>
                    <a:pt x="865" y="278"/>
                    <a:pt x="865" y="278"/>
                  </a:cubicBezTo>
                  <a:cubicBezTo>
                    <a:pt x="865" y="278"/>
                    <a:pt x="866" y="277"/>
                    <a:pt x="866" y="277"/>
                  </a:cubicBezTo>
                  <a:cubicBezTo>
                    <a:pt x="866" y="277"/>
                    <a:pt x="865" y="278"/>
                    <a:pt x="865" y="278"/>
                  </a:cubicBezTo>
                  <a:cubicBezTo>
                    <a:pt x="865" y="277"/>
                    <a:pt x="866" y="277"/>
                    <a:pt x="866" y="277"/>
                  </a:cubicBezTo>
                  <a:cubicBezTo>
                    <a:pt x="866" y="277"/>
                    <a:pt x="865" y="276"/>
                    <a:pt x="865" y="277"/>
                  </a:cubicBezTo>
                  <a:cubicBezTo>
                    <a:pt x="865" y="277"/>
                    <a:pt x="864" y="277"/>
                    <a:pt x="865" y="277"/>
                  </a:cubicBezTo>
                  <a:cubicBezTo>
                    <a:pt x="865" y="277"/>
                    <a:pt x="865" y="277"/>
                    <a:pt x="865" y="277"/>
                  </a:cubicBezTo>
                  <a:cubicBezTo>
                    <a:pt x="865" y="277"/>
                    <a:pt x="865" y="277"/>
                    <a:pt x="864" y="278"/>
                  </a:cubicBezTo>
                  <a:cubicBezTo>
                    <a:pt x="865" y="277"/>
                    <a:pt x="864" y="276"/>
                    <a:pt x="865" y="276"/>
                  </a:cubicBezTo>
                  <a:cubicBezTo>
                    <a:pt x="865" y="275"/>
                    <a:pt x="866" y="275"/>
                    <a:pt x="867" y="275"/>
                  </a:cubicBezTo>
                  <a:cubicBezTo>
                    <a:pt x="868" y="274"/>
                    <a:pt x="871" y="273"/>
                    <a:pt x="871" y="272"/>
                  </a:cubicBezTo>
                  <a:cubicBezTo>
                    <a:pt x="871" y="271"/>
                    <a:pt x="873" y="270"/>
                    <a:pt x="874" y="270"/>
                  </a:cubicBezTo>
                  <a:cubicBezTo>
                    <a:pt x="876" y="269"/>
                    <a:pt x="877" y="268"/>
                    <a:pt x="878" y="267"/>
                  </a:cubicBezTo>
                  <a:cubicBezTo>
                    <a:pt x="880" y="267"/>
                    <a:pt x="881" y="266"/>
                    <a:pt x="882" y="266"/>
                  </a:cubicBezTo>
                  <a:cubicBezTo>
                    <a:pt x="884" y="266"/>
                    <a:pt x="886" y="267"/>
                    <a:pt x="887" y="267"/>
                  </a:cubicBezTo>
                  <a:cubicBezTo>
                    <a:pt x="894" y="267"/>
                    <a:pt x="901" y="266"/>
                    <a:pt x="908" y="266"/>
                  </a:cubicBezTo>
                  <a:cubicBezTo>
                    <a:pt x="909" y="266"/>
                    <a:pt x="910" y="266"/>
                    <a:pt x="910" y="266"/>
                  </a:cubicBezTo>
                  <a:cubicBezTo>
                    <a:pt x="911" y="266"/>
                    <a:pt x="911" y="265"/>
                    <a:pt x="911" y="265"/>
                  </a:cubicBezTo>
                  <a:cubicBezTo>
                    <a:pt x="911" y="265"/>
                    <a:pt x="912" y="264"/>
                    <a:pt x="912" y="264"/>
                  </a:cubicBezTo>
                  <a:cubicBezTo>
                    <a:pt x="912" y="264"/>
                    <a:pt x="912" y="264"/>
                    <a:pt x="913" y="264"/>
                  </a:cubicBezTo>
                  <a:cubicBezTo>
                    <a:pt x="913" y="263"/>
                    <a:pt x="913" y="263"/>
                    <a:pt x="914" y="263"/>
                  </a:cubicBezTo>
                  <a:cubicBezTo>
                    <a:pt x="914" y="264"/>
                    <a:pt x="915" y="264"/>
                    <a:pt x="916" y="263"/>
                  </a:cubicBezTo>
                  <a:cubicBezTo>
                    <a:pt x="917" y="262"/>
                    <a:pt x="916" y="263"/>
                    <a:pt x="917" y="264"/>
                  </a:cubicBezTo>
                  <a:cubicBezTo>
                    <a:pt x="917" y="264"/>
                    <a:pt x="918" y="263"/>
                    <a:pt x="918" y="263"/>
                  </a:cubicBezTo>
                  <a:cubicBezTo>
                    <a:pt x="918" y="262"/>
                    <a:pt x="918" y="262"/>
                    <a:pt x="919" y="262"/>
                  </a:cubicBezTo>
                  <a:cubicBezTo>
                    <a:pt x="919" y="262"/>
                    <a:pt x="919" y="262"/>
                    <a:pt x="920" y="262"/>
                  </a:cubicBezTo>
                  <a:cubicBezTo>
                    <a:pt x="920" y="262"/>
                    <a:pt x="919" y="262"/>
                    <a:pt x="919" y="261"/>
                  </a:cubicBezTo>
                  <a:cubicBezTo>
                    <a:pt x="919" y="261"/>
                    <a:pt x="921" y="260"/>
                    <a:pt x="921" y="259"/>
                  </a:cubicBezTo>
                  <a:cubicBezTo>
                    <a:pt x="922" y="259"/>
                    <a:pt x="922" y="259"/>
                    <a:pt x="923" y="259"/>
                  </a:cubicBezTo>
                  <a:cubicBezTo>
                    <a:pt x="923" y="258"/>
                    <a:pt x="923" y="258"/>
                    <a:pt x="923" y="258"/>
                  </a:cubicBezTo>
                  <a:cubicBezTo>
                    <a:pt x="924" y="257"/>
                    <a:pt x="926" y="256"/>
                    <a:pt x="925" y="256"/>
                  </a:cubicBezTo>
                  <a:cubicBezTo>
                    <a:pt x="924" y="256"/>
                    <a:pt x="926" y="254"/>
                    <a:pt x="926" y="254"/>
                  </a:cubicBezTo>
                  <a:cubicBezTo>
                    <a:pt x="926" y="254"/>
                    <a:pt x="926" y="254"/>
                    <a:pt x="926" y="253"/>
                  </a:cubicBezTo>
                  <a:cubicBezTo>
                    <a:pt x="927" y="253"/>
                    <a:pt x="927" y="252"/>
                    <a:pt x="928" y="252"/>
                  </a:cubicBezTo>
                  <a:cubicBezTo>
                    <a:pt x="928" y="251"/>
                    <a:pt x="929" y="251"/>
                    <a:pt x="929" y="251"/>
                  </a:cubicBezTo>
                  <a:cubicBezTo>
                    <a:pt x="929" y="250"/>
                    <a:pt x="930" y="250"/>
                    <a:pt x="930" y="249"/>
                  </a:cubicBezTo>
                  <a:cubicBezTo>
                    <a:pt x="931" y="248"/>
                    <a:pt x="932" y="247"/>
                    <a:pt x="933" y="246"/>
                  </a:cubicBezTo>
                  <a:cubicBezTo>
                    <a:pt x="934" y="245"/>
                    <a:pt x="935" y="244"/>
                    <a:pt x="937" y="243"/>
                  </a:cubicBezTo>
                  <a:cubicBezTo>
                    <a:pt x="937" y="243"/>
                    <a:pt x="938" y="242"/>
                    <a:pt x="938" y="242"/>
                  </a:cubicBezTo>
                  <a:cubicBezTo>
                    <a:pt x="939" y="241"/>
                    <a:pt x="939" y="241"/>
                    <a:pt x="940" y="240"/>
                  </a:cubicBezTo>
                  <a:cubicBezTo>
                    <a:pt x="941" y="240"/>
                    <a:pt x="942" y="240"/>
                    <a:pt x="942" y="241"/>
                  </a:cubicBezTo>
                  <a:cubicBezTo>
                    <a:pt x="941" y="242"/>
                    <a:pt x="941" y="243"/>
                    <a:pt x="943" y="243"/>
                  </a:cubicBezTo>
                  <a:cubicBezTo>
                    <a:pt x="943" y="243"/>
                    <a:pt x="944" y="242"/>
                    <a:pt x="944" y="242"/>
                  </a:cubicBezTo>
                  <a:cubicBezTo>
                    <a:pt x="945" y="242"/>
                    <a:pt x="946" y="242"/>
                    <a:pt x="946" y="242"/>
                  </a:cubicBezTo>
                  <a:cubicBezTo>
                    <a:pt x="947" y="242"/>
                    <a:pt x="948" y="240"/>
                    <a:pt x="949" y="241"/>
                  </a:cubicBezTo>
                  <a:cubicBezTo>
                    <a:pt x="950" y="242"/>
                    <a:pt x="950" y="243"/>
                    <a:pt x="951" y="244"/>
                  </a:cubicBezTo>
                  <a:cubicBezTo>
                    <a:pt x="951" y="244"/>
                    <a:pt x="951" y="244"/>
                    <a:pt x="951" y="244"/>
                  </a:cubicBezTo>
                  <a:close/>
                  <a:moveTo>
                    <a:pt x="781" y="404"/>
                  </a:moveTo>
                  <a:cubicBezTo>
                    <a:pt x="781" y="404"/>
                    <a:pt x="781" y="404"/>
                    <a:pt x="781" y="404"/>
                  </a:cubicBezTo>
                  <a:cubicBezTo>
                    <a:pt x="782" y="404"/>
                    <a:pt x="782" y="404"/>
                    <a:pt x="781" y="404"/>
                  </a:cubicBezTo>
                  <a:close/>
                  <a:moveTo>
                    <a:pt x="874" y="308"/>
                  </a:moveTo>
                  <a:cubicBezTo>
                    <a:pt x="874" y="307"/>
                    <a:pt x="873" y="307"/>
                    <a:pt x="874" y="307"/>
                  </a:cubicBezTo>
                  <a:cubicBezTo>
                    <a:pt x="873" y="307"/>
                    <a:pt x="873" y="308"/>
                    <a:pt x="873" y="309"/>
                  </a:cubicBezTo>
                  <a:cubicBezTo>
                    <a:pt x="873" y="309"/>
                    <a:pt x="873" y="310"/>
                    <a:pt x="872" y="311"/>
                  </a:cubicBezTo>
                  <a:cubicBezTo>
                    <a:pt x="872" y="311"/>
                    <a:pt x="872" y="311"/>
                    <a:pt x="872" y="312"/>
                  </a:cubicBezTo>
                  <a:cubicBezTo>
                    <a:pt x="872" y="311"/>
                    <a:pt x="873" y="310"/>
                    <a:pt x="873" y="310"/>
                  </a:cubicBezTo>
                  <a:cubicBezTo>
                    <a:pt x="873" y="310"/>
                    <a:pt x="874" y="309"/>
                    <a:pt x="874" y="308"/>
                  </a:cubicBezTo>
                  <a:close/>
                  <a:moveTo>
                    <a:pt x="8" y="516"/>
                  </a:moveTo>
                  <a:cubicBezTo>
                    <a:pt x="8" y="517"/>
                    <a:pt x="6" y="517"/>
                    <a:pt x="6" y="518"/>
                  </a:cubicBezTo>
                  <a:cubicBezTo>
                    <a:pt x="7" y="519"/>
                    <a:pt x="7" y="519"/>
                    <a:pt x="8" y="519"/>
                  </a:cubicBezTo>
                  <a:cubicBezTo>
                    <a:pt x="8" y="520"/>
                    <a:pt x="9" y="519"/>
                    <a:pt x="9" y="520"/>
                  </a:cubicBezTo>
                  <a:cubicBezTo>
                    <a:pt x="10" y="519"/>
                    <a:pt x="11" y="518"/>
                    <a:pt x="11" y="517"/>
                  </a:cubicBezTo>
                  <a:cubicBezTo>
                    <a:pt x="11" y="515"/>
                    <a:pt x="9" y="516"/>
                    <a:pt x="8" y="516"/>
                  </a:cubicBezTo>
                  <a:close/>
                  <a:moveTo>
                    <a:pt x="0" y="523"/>
                  </a:moveTo>
                  <a:cubicBezTo>
                    <a:pt x="0" y="524"/>
                    <a:pt x="0" y="524"/>
                    <a:pt x="0" y="524"/>
                  </a:cubicBezTo>
                  <a:cubicBezTo>
                    <a:pt x="0" y="524"/>
                    <a:pt x="0" y="524"/>
                    <a:pt x="0" y="524"/>
                  </a:cubicBezTo>
                  <a:cubicBezTo>
                    <a:pt x="0" y="524"/>
                    <a:pt x="0" y="523"/>
                    <a:pt x="0" y="523"/>
                  </a:cubicBezTo>
                  <a:close/>
                  <a:moveTo>
                    <a:pt x="24" y="524"/>
                  </a:moveTo>
                  <a:cubicBezTo>
                    <a:pt x="24" y="524"/>
                    <a:pt x="23" y="525"/>
                    <a:pt x="23" y="524"/>
                  </a:cubicBezTo>
                  <a:cubicBezTo>
                    <a:pt x="23" y="524"/>
                    <a:pt x="23" y="523"/>
                    <a:pt x="23" y="523"/>
                  </a:cubicBezTo>
                  <a:cubicBezTo>
                    <a:pt x="23" y="521"/>
                    <a:pt x="22" y="523"/>
                    <a:pt x="21" y="523"/>
                  </a:cubicBezTo>
                  <a:cubicBezTo>
                    <a:pt x="20" y="523"/>
                    <a:pt x="20" y="523"/>
                    <a:pt x="20" y="523"/>
                  </a:cubicBezTo>
                  <a:cubicBezTo>
                    <a:pt x="19" y="523"/>
                    <a:pt x="20" y="523"/>
                    <a:pt x="20" y="524"/>
                  </a:cubicBezTo>
                  <a:cubicBezTo>
                    <a:pt x="19" y="524"/>
                    <a:pt x="20" y="525"/>
                    <a:pt x="20" y="525"/>
                  </a:cubicBezTo>
                  <a:cubicBezTo>
                    <a:pt x="20" y="526"/>
                    <a:pt x="20" y="526"/>
                    <a:pt x="21" y="526"/>
                  </a:cubicBezTo>
                  <a:cubicBezTo>
                    <a:pt x="21" y="526"/>
                    <a:pt x="21" y="526"/>
                    <a:pt x="21" y="526"/>
                  </a:cubicBezTo>
                  <a:cubicBezTo>
                    <a:pt x="22" y="526"/>
                    <a:pt x="21" y="525"/>
                    <a:pt x="21" y="525"/>
                  </a:cubicBezTo>
                  <a:cubicBezTo>
                    <a:pt x="21" y="525"/>
                    <a:pt x="22" y="525"/>
                    <a:pt x="22" y="525"/>
                  </a:cubicBezTo>
                  <a:cubicBezTo>
                    <a:pt x="22" y="526"/>
                    <a:pt x="21" y="526"/>
                    <a:pt x="22" y="526"/>
                  </a:cubicBezTo>
                  <a:cubicBezTo>
                    <a:pt x="22" y="526"/>
                    <a:pt x="22" y="526"/>
                    <a:pt x="22" y="526"/>
                  </a:cubicBezTo>
                  <a:cubicBezTo>
                    <a:pt x="23" y="526"/>
                    <a:pt x="23" y="526"/>
                    <a:pt x="23" y="527"/>
                  </a:cubicBezTo>
                  <a:cubicBezTo>
                    <a:pt x="23" y="527"/>
                    <a:pt x="25" y="527"/>
                    <a:pt x="25" y="526"/>
                  </a:cubicBezTo>
                  <a:cubicBezTo>
                    <a:pt x="25" y="526"/>
                    <a:pt x="24" y="526"/>
                    <a:pt x="24" y="525"/>
                  </a:cubicBezTo>
                  <a:cubicBezTo>
                    <a:pt x="24" y="525"/>
                    <a:pt x="24" y="525"/>
                    <a:pt x="24" y="524"/>
                  </a:cubicBezTo>
                  <a:close/>
                  <a:moveTo>
                    <a:pt x="38" y="533"/>
                  </a:moveTo>
                  <a:cubicBezTo>
                    <a:pt x="38" y="533"/>
                    <a:pt x="39" y="533"/>
                    <a:pt x="39" y="532"/>
                  </a:cubicBezTo>
                  <a:cubicBezTo>
                    <a:pt x="39" y="532"/>
                    <a:pt x="38" y="531"/>
                    <a:pt x="38" y="531"/>
                  </a:cubicBezTo>
                  <a:cubicBezTo>
                    <a:pt x="37" y="531"/>
                    <a:pt x="37" y="530"/>
                    <a:pt x="36" y="530"/>
                  </a:cubicBezTo>
                  <a:cubicBezTo>
                    <a:pt x="35" y="531"/>
                    <a:pt x="35" y="531"/>
                    <a:pt x="34" y="530"/>
                  </a:cubicBezTo>
                  <a:cubicBezTo>
                    <a:pt x="34" y="528"/>
                    <a:pt x="32" y="530"/>
                    <a:pt x="33" y="531"/>
                  </a:cubicBezTo>
                  <a:cubicBezTo>
                    <a:pt x="34" y="532"/>
                    <a:pt x="34" y="531"/>
                    <a:pt x="34" y="533"/>
                  </a:cubicBezTo>
                  <a:cubicBezTo>
                    <a:pt x="34" y="533"/>
                    <a:pt x="34" y="534"/>
                    <a:pt x="35" y="534"/>
                  </a:cubicBezTo>
                  <a:cubicBezTo>
                    <a:pt x="35" y="534"/>
                    <a:pt x="36" y="534"/>
                    <a:pt x="36" y="534"/>
                  </a:cubicBezTo>
                  <a:cubicBezTo>
                    <a:pt x="37" y="533"/>
                    <a:pt x="37" y="534"/>
                    <a:pt x="38" y="533"/>
                  </a:cubicBezTo>
                  <a:close/>
                  <a:moveTo>
                    <a:pt x="32" y="535"/>
                  </a:moveTo>
                  <a:cubicBezTo>
                    <a:pt x="32" y="535"/>
                    <a:pt x="33" y="535"/>
                    <a:pt x="33" y="534"/>
                  </a:cubicBezTo>
                  <a:cubicBezTo>
                    <a:pt x="33" y="534"/>
                    <a:pt x="33" y="534"/>
                    <a:pt x="33" y="534"/>
                  </a:cubicBezTo>
                  <a:cubicBezTo>
                    <a:pt x="32" y="534"/>
                    <a:pt x="31" y="534"/>
                    <a:pt x="32" y="535"/>
                  </a:cubicBezTo>
                  <a:close/>
                  <a:moveTo>
                    <a:pt x="46" y="544"/>
                  </a:moveTo>
                  <a:cubicBezTo>
                    <a:pt x="46" y="544"/>
                    <a:pt x="46" y="543"/>
                    <a:pt x="46" y="543"/>
                  </a:cubicBezTo>
                  <a:cubicBezTo>
                    <a:pt x="45" y="544"/>
                    <a:pt x="46" y="542"/>
                    <a:pt x="46" y="542"/>
                  </a:cubicBezTo>
                  <a:cubicBezTo>
                    <a:pt x="46" y="542"/>
                    <a:pt x="46" y="542"/>
                    <a:pt x="45" y="541"/>
                  </a:cubicBezTo>
                  <a:cubicBezTo>
                    <a:pt x="45" y="540"/>
                    <a:pt x="44" y="540"/>
                    <a:pt x="43" y="539"/>
                  </a:cubicBezTo>
                  <a:cubicBezTo>
                    <a:pt x="42" y="539"/>
                    <a:pt x="41" y="539"/>
                    <a:pt x="40" y="538"/>
                  </a:cubicBezTo>
                  <a:cubicBezTo>
                    <a:pt x="40" y="537"/>
                    <a:pt x="39" y="538"/>
                    <a:pt x="39" y="538"/>
                  </a:cubicBezTo>
                  <a:cubicBezTo>
                    <a:pt x="39" y="539"/>
                    <a:pt x="40" y="540"/>
                    <a:pt x="39" y="541"/>
                  </a:cubicBezTo>
                  <a:cubicBezTo>
                    <a:pt x="38" y="541"/>
                    <a:pt x="38" y="542"/>
                    <a:pt x="37" y="543"/>
                  </a:cubicBezTo>
                  <a:cubicBezTo>
                    <a:pt x="36" y="543"/>
                    <a:pt x="36" y="544"/>
                    <a:pt x="36" y="545"/>
                  </a:cubicBezTo>
                  <a:cubicBezTo>
                    <a:pt x="37" y="545"/>
                    <a:pt x="37" y="547"/>
                    <a:pt x="37" y="547"/>
                  </a:cubicBezTo>
                  <a:cubicBezTo>
                    <a:pt x="36" y="548"/>
                    <a:pt x="36" y="549"/>
                    <a:pt x="36" y="550"/>
                  </a:cubicBezTo>
                  <a:cubicBezTo>
                    <a:pt x="36" y="551"/>
                    <a:pt x="37" y="551"/>
                    <a:pt x="37" y="552"/>
                  </a:cubicBezTo>
                  <a:cubicBezTo>
                    <a:pt x="37" y="552"/>
                    <a:pt x="38" y="552"/>
                    <a:pt x="38" y="552"/>
                  </a:cubicBezTo>
                  <a:cubicBezTo>
                    <a:pt x="38" y="552"/>
                    <a:pt x="39" y="552"/>
                    <a:pt x="39" y="551"/>
                  </a:cubicBezTo>
                  <a:cubicBezTo>
                    <a:pt x="39" y="550"/>
                    <a:pt x="40" y="550"/>
                    <a:pt x="41" y="549"/>
                  </a:cubicBezTo>
                  <a:cubicBezTo>
                    <a:pt x="42" y="548"/>
                    <a:pt x="43" y="549"/>
                    <a:pt x="45" y="548"/>
                  </a:cubicBezTo>
                  <a:cubicBezTo>
                    <a:pt x="45" y="548"/>
                    <a:pt x="46" y="547"/>
                    <a:pt x="47" y="546"/>
                  </a:cubicBezTo>
                  <a:cubicBezTo>
                    <a:pt x="48" y="545"/>
                    <a:pt x="46" y="545"/>
                    <a:pt x="46" y="544"/>
                  </a:cubicBezTo>
                  <a:close/>
                  <a:moveTo>
                    <a:pt x="33" y="528"/>
                  </a:moveTo>
                  <a:cubicBezTo>
                    <a:pt x="33" y="527"/>
                    <a:pt x="32" y="528"/>
                    <a:pt x="31" y="528"/>
                  </a:cubicBezTo>
                  <a:cubicBezTo>
                    <a:pt x="31" y="528"/>
                    <a:pt x="31" y="527"/>
                    <a:pt x="31" y="527"/>
                  </a:cubicBezTo>
                  <a:cubicBezTo>
                    <a:pt x="30" y="528"/>
                    <a:pt x="29" y="527"/>
                    <a:pt x="28" y="527"/>
                  </a:cubicBezTo>
                  <a:cubicBezTo>
                    <a:pt x="28" y="527"/>
                    <a:pt x="28" y="528"/>
                    <a:pt x="28" y="528"/>
                  </a:cubicBezTo>
                  <a:cubicBezTo>
                    <a:pt x="28" y="528"/>
                    <a:pt x="27" y="528"/>
                    <a:pt x="27" y="528"/>
                  </a:cubicBezTo>
                  <a:cubicBezTo>
                    <a:pt x="28" y="529"/>
                    <a:pt x="29" y="528"/>
                    <a:pt x="29" y="528"/>
                  </a:cubicBezTo>
                  <a:cubicBezTo>
                    <a:pt x="30" y="528"/>
                    <a:pt x="31" y="529"/>
                    <a:pt x="31" y="529"/>
                  </a:cubicBezTo>
                  <a:cubicBezTo>
                    <a:pt x="32" y="529"/>
                    <a:pt x="33" y="528"/>
                    <a:pt x="33" y="528"/>
                  </a:cubicBezTo>
                  <a:close/>
                  <a:moveTo>
                    <a:pt x="3" y="518"/>
                  </a:moveTo>
                  <a:cubicBezTo>
                    <a:pt x="3" y="519"/>
                    <a:pt x="1" y="520"/>
                    <a:pt x="2" y="521"/>
                  </a:cubicBezTo>
                  <a:cubicBezTo>
                    <a:pt x="2" y="520"/>
                    <a:pt x="2" y="520"/>
                    <a:pt x="3" y="520"/>
                  </a:cubicBezTo>
                  <a:cubicBezTo>
                    <a:pt x="3" y="520"/>
                    <a:pt x="3" y="519"/>
                    <a:pt x="3" y="519"/>
                  </a:cubicBezTo>
                  <a:cubicBezTo>
                    <a:pt x="3" y="519"/>
                    <a:pt x="4" y="518"/>
                    <a:pt x="3" y="518"/>
                  </a:cubicBezTo>
                  <a:close/>
                  <a:moveTo>
                    <a:pt x="30" y="530"/>
                  </a:moveTo>
                  <a:cubicBezTo>
                    <a:pt x="29" y="530"/>
                    <a:pt x="29" y="531"/>
                    <a:pt x="29" y="531"/>
                  </a:cubicBezTo>
                  <a:cubicBezTo>
                    <a:pt x="30" y="532"/>
                    <a:pt x="29" y="532"/>
                    <a:pt x="30" y="532"/>
                  </a:cubicBezTo>
                  <a:cubicBezTo>
                    <a:pt x="30" y="532"/>
                    <a:pt x="32" y="532"/>
                    <a:pt x="31" y="531"/>
                  </a:cubicBezTo>
                  <a:cubicBezTo>
                    <a:pt x="31" y="530"/>
                    <a:pt x="30" y="530"/>
                    <a:pt x="30" y="530"/>
                  </a:cubicBezTo>
                  <a:close/>
                  <a:moveTo>
                    <a:pt x="343" y="126"/>
                  </a:moveTo>
                  <a:cubicBezTo>
                    <a:pt x="343" y="126"/>
                    <a:pt x="342" y="127"/>
                    <a:pt x="342" y="127"/>
                  </a:cubicBezTo>
                  <a:cubicBezTo>
                    <a:pt x="342" y="127"/>
                    <a:pt x="344" y="126"/>
                    <a:pt x="344" y="125"/>
                  </a:cubicBezTo>
                  <a:cubicBezTo>
                    <a:pt x="344" y="125"/>
                    <a:pt x="342" y="126"/>
                    <a:pt x="342" y="126"/>
                  </a:cubicBezTo>
                  <a:cubicBezTo>
                    <a:pt x="343" y="126"/>
                    <a:pt x="343" y="125"/>
                    <a:pt x="343" y="125"/>
                  </a:cubicBezTo>
                  <a:cubicBezTo>
                    <a:pt x="342" y="125"/>
                    <a:pt x="341" y="126"/>
                    <a:pt x="341" y="126"/>
                  </a:cubicBezTo>
                  <a:cubicBezTo>
                    <a:pt x="341" y="126"/>
                    <a:pt x="341" y="126"/>
                    <a:pt x="341" y="126"/>
                  </a:cubicBezTo>
                  <a:cubicBezTo>
                    <a:pt x="341" y="126"/>
                    <a:pt x="340" y="126"/>
                    <a:pt x="340" y="126"/>
                  </a:cubicBezTo>
                  <a:cubicBezTo>
                    <a:pt x="341" y="126"/>
                    <a:pt x="341" y="125"/>
                    <a:pt x="341" y="125"/>
                  </a:cubicBezTo>
                  <a:cubicBezTo>
                    <a:pt x="341" y="125"/>
                    <a:pt x="341" y="125"/>
                    <a:pt x="341" y="125"/>
                  </a:cubicBezTo>
                  <a:cubicBezTo>
                    <a:pt x="341" y="125"/>
                    <a:pt x="341" y="125"/>
                    <a:pt x="341" y="125"/>
                  </a:cubicBezTo>
                  <a:cubicBezTo>
                    <a:pt x="341" y="124"/>
                    <a:pt x="340" y="125"/>
                    <a:pt x="340" y="125"/>
                  </a:cubicBezTo>
                  <a:cubicBezTo>
                    <a:pt x="340" y="125"/>
                    <a:pt x="338" y="125"/>
                    <a:pt x="338" y="125"/>
                  </a:cubicBezTo>
                  <a:cubicBezTo>
                    <a:pt x="338" y="126"/>
                    <a:pt x="338" y="126"/>
                    <a:pt x="338" y="126"/>
                  </a:cubicBezTo>
                  <a:cubicBezTo>
                    <a:pt x="338" y="126"/>
                    <a:pt x="337" y="127"/>
                    <a:pt x="337" y="127"/>
                  </a:cubicBezTo>
                  <a:cubicBezTo>
                    <a:pt x="337" y="127"/>
                    <a:pt x="335" y="126"/>
                    <a:pt x="335" y="126"/>
                  </a:cubicBezTo>
                  <a:cubicBezTo>
                    <a:pt x="334" y="127"/>
                    <a:pt x="335" y="127"/>
                    <a:pt x="335" y="128"/>
                  </a:cubicBezTo>
                  <a:cubicBezTo>
                    <a:pt x="335" y="128"/>
                    <a:pt x="333" y="127"/>
                    <a:pt x="333" y="127"/>
                  </a:cubicBezTo>
                  <a:cubicBezTo>
                    <a:pt x="333" y="127"/>
                    <a:pt x="332" y="128"/>
                    <a:pt x="332" y="128"/>
                  </a:cubicBezTo>
                  <a:cubicBezTo>
                    <a:pt x="332" y="128"/>
                    <a:pt x="333" y="128"/>
                    <a:pt x="333" y="128"/>
                  </a:cubicBezTo>
                  <a:cubicBezTo>
                    <a:pt x="332" y="129"/>
                    <a:pt x="333" y="129"/>
                    <a:pt x="333" y="130"/>
                  </a:cubicBezTo>
                  <a:cubicBezTo>
                    <a:pt x="334" y="129"/>
                    <a:pt x="334" y="129"/>
                    <a:pt x="335" y="129"/>
                  </a:cubicBezTo>
                  <a:cubicBezTo>
                    <a:pt x="335" y="129"/>
                    <a:pt x="338" y="127"/>
                    <a:pt x="338" y="127"/>
                  </a:cubicBezTo>
                  <a:cubicBezTo>
                    <a:pt x="338" y="128"/>
                    <a:pt x="337" y="128"/>
                    <a:pt x="337" y="129"/>
                  </a:cubicBezTo>
                  <a:cubicBezTo>
                    <a:pt x="337" y="128"/>
                    <a:pt x="338" y="128"/>
                    <a:pt x="338" y="128"/>
                  </a:cubicBezTo>
                  <a:cubicBezTo>
                    <a:pt x="339" y="128"/>
                    <a:pt x="338" y="128"/>
                    <a:pt x="339" y="128"/>
                  </a:cubicBezTo>
                  <a:cubicBezTo>
                    <a:pt x="339" y="128"/>
                    <a:pt x="339" y="128"/>
                    <a:pt x="340" y="128"/>
                  </a:cubicBezTo>
                  <a:cubicBezTo>
                    <a:pt x="339" y="128"/>
                    <a:pt x="339" y="128"/>
                    <a:pt x="339" y="128"/>
                  </a:cubicBezTo>
                  <a:cubicBezTo>
                    <a:pt x="340" y="127"/>
                    <a:pt x="340" y="127"/>
                    <a:pt x="341" y="127"/>
                  </a:cubicBezTo>
                  <a:cubicBezTo>
                    <a:pt x="341" y="127"/>
                    <a:pt x="340" y="127"/>
                    <a:pt x="341" y="128"/>
                  </a:cubicBezTo>
                  <a:cubicBezTo>
                    <a:pt x="341" y="128"/>
                    <a:pt x="342" y="128"/>
                    <a:pt x="342" y="128"/>
                  </a:cubicBezTo>
                  <a:cubicBezTo>
                    <a:pt x="342" y="127"/>
                    <a:pt x="344" y="126"/>
                    <a:pt x="344" y="126"/>
                  </a:cubicBezTo>
                  <a:cubicBezTo>
                    <a:pt x="344" y="126"/>
                    <a:pt x="343" y="127"/>
                    <a:pt x="343" y="127"/>
                  </a:cubicBezTo>
                  <a:cubicBezTo>
                    <a:pt x="343" y="127"/>
                    <a:pt x="343" y="126"/>
                    <a:pt x="343" y="126"/>
                  </a:cubicBezTo>
                  <a:close/>
                  <a:moveTo>
                    <a:pt x="247" y="109"/>
                  </a:moveTo>
                  <a:cubicBezTo>
                    <a:pt x="247" y="110"/>
                    <a:pt x="247" y="109"/>
                    <a:pt x="247" y="109"/>
                  </a:cubicBezTo>
                  <a:cubicBezTo>
                    <a:pt x="247" y="109"/>
                    <a:pt x="247" y="109"/>
                    <a:pt x="247" y="109"/>
                  </a:cubicBezTo>
                  <a:cubicBezTo>
                    <a:pt x="248" y="110"/>
                    <a:pt x="248" y="111"/>
                    <a:pt x="249" y="111"/>
                  </a:cubicBezTo>
                  <a:cubicBezTo>
                    <a:pt x="249" y="111"/>
                    <a:pt x="250" y="111"/>
                    <a:pt x="250" y="111"/>
                  </a:cubicBezTo>
                  <a:cubicBezTo>
                    <a:pt x="251" y="111"/>
                    <a:pt x="250" y="112"/>
                    <a:pt x="250" y="112"/>
                  </a:cubicBezTo>
                  <a:cubicBezTo>
                    <a:pt x="251" y="112"/>
                    <a:pt x="252" y="111"/>
                    <a:pt x="251" y="111"/>
                  </a:cubicBezTo>
                  <a:cubicBezTo>
                    <a:pt x="250" y="111"/>
                    <a:pt x="252" y="110"/>
                    <a:pt x="252" y="111"/>
                  </a:cubicBezTo>
                  <a:cubicBezTo>
                    <a:pt x="252" y="111"/>
                    <a:pt x="254" y="110"/>
                    <a:pt x="254" y="110"/>
                  </a:cubicBezTo>
                  <a:cubicBezTo>
                    <a:pt x="255" y="111"/>
                    <a:pt x="255" y="110"/>
                    <a:pt x="256" y="110"/>
                  </a:cubicBezTo>
                  <a:cubicBezTo>
                    <a:pt x="256" y="110"/>
                    <a:pt x="256" y="110"/>
                    <a:pt x="257" y="110"/>
                  </a:cubicBezTo>
                  <a:cubicBezTo>
                    <a:pt x="257" y="110"/>
                    <a:pt x="258" y="110"/>
                    <a:pt x="258" y="109"/>
                  </a:cubicBezTo>
                  <a:cubicBezTo>
                    <a:pt x="258" y="109"/>
                    <a:pt x="258" y="109"/>
                    <a:pt x="258" y="109"/>
                  </a:cubicBezTo>
                  <a:cubicBezTo>
                    <a:pt x="258" y="109"/>
                    <a:pt x="258" y="109"/>
                    <a:pt x="258" y="109"/>
                  </a:cubicBezTo>
                  <a:cubicBezTo>
                    <a:pt x="258" y="108"/>
                    <a:pt x="260" y="108"/>
                    <a:pt x="259" y="108"/>
                  </a:cubicBezTo>
                  <a:cubicBezTo>
                    <a:pt x="260" y="107"/>
                    <a:pt x="261" y="107"/>
                    <a:pt x="261" y="106"/>
                  </a:cubicBezTo>
                  <a:cubicBezTo>
                    <a:pt x="261" y="106"/>
                    <a:pt x="261" y="106"/>
                    <a:pt x="261" y="106"/>
                  </a:cubicBezTo>
                  <a:cubicBezTo>
                    <a:pt x="262" y="106"/>
                    <a:pt x="261" y="106"/>
                    <a:pt x="260" y="106"/>
                  </a:cubicBezTo>
                  <a:cubicBezTo>
                    <a:pt x="260" y="106"/>
                    <a:pt x="259" y="106"/>
                    <a:pt x="259" y="106"/>
                  </a:cubicBezTo>
                  <a:cubicBezTo>
                    <a:pt x="259" y="106"/>
                    <a:pt x="260" y="105"/>
                    <a:pt x="260" y="105"/>
                  </a:cubicBezTo>
                  <a:cubicBezTo>
                    <a:pt x="260" y="105"/>
                    <a:pt x="258" y="106"/>
                    <a:pt x="259" y="105"/>
                  </a:cubicBezTo>
                  <a:cubicBezTo>
                    <a:pt x="258" y="105"/>
                    <a:pt x="257" y="106"/>
                    <a:pt x="257" y="106"/>
                  </a:cubicBezTo>
                  <a:cubicBezTo>
                    <a:pt x="257" y="105"/>
                    <a:pt x="255" y="106"/>
                    <a:pt x="255" y="106"/>
                  </a:cubicBezTo>
                  <a:cubicBezTo>
                    <a:pt x="254" y="106"/>
                    <a:pt x="254" y="106"/>
                    <a:pt x="253" y="106"/>
                  </a:cubicBezTo>
                  <a:cubicBezTo>
                    <a:pt x="253" y="106"/>
                    <a:pt x="252" y="107"/>
                    <a:pt x="251" y="107"/>
                  </a:cubicBezTo>
                  <a:cubicBezTo>
                    <a:pt x="251" y="107"/>
                    <a:pt x="250" y="107"/>
                    <a:pt x="249" y="107"/>
                  </a:cubicBezTo>
                  <a:cubicBezTo>
                    <a:pt x="249" y="107"/>
                    <a:pt x="248" y="107"/>
                    <a:pt x="247" y="107"/>
                  </a:cubicBezTo>
                  <a:cubicBezTo>
                    <a:pt x="247" y="107"/>
                    <a:pt x="247" y="107"/>
                    <a:pt x="246" y="108"/>
                  </a:cubicBezTo>
                  <a:cubicBezTo>
                    <a:pt x="246" y="108"/>
                    <a:pt x="246" y="108"/>
                    <a:pt x="246" y="108"/>
                  </a:cubicBezTo>
                  <a:cubicBezTo>
                    <a:pt x="246" y="108"/>
                    <a:pt x="246" y="108"/>
                    <a:pt x="246" y="108"/>
                  </a:cubicBezTo>
                  <a:cubicBezTo>
                    <a:pt x="246" y="109"/>
                    <a:pt x="246" y="109"/>
                    <a:pt x="247" y="109"/>
                  </a:cubicBezTo>
                  <a:close/>
                  <a:moveTo>
                    <a:pt x="341" y="124"/>
                  </a:moveTo>
                  <a:cubicBezTo>
                    <a:pt x="341" y="125"/>
                    <a:pt x="342" y="125"/>
                    <a:pt x="343" y="124"/>
                  </a:cubicBezTo>
                  <a:cubicBezTo>
                    <a:pt x="343" y="124"/>
                    <a:pt x="344" y="124"/>
                    <a:pt x="344" y="123"/>
                  </a:cubicBezTo>
                  <a:cubicBezTo>
                    <a:pt x="344" y="123"/>
                    <a:pt x="345" y="123"/>
                    <a:pt x="345" y="123"/>
                  </a:cubicBezTo>
                  <a:cubicBezTo>
                    <a:pt x="344" y="123"/>
                    <a:pt x="343" y="123"/>
                    <a:pt x="343" y="123"/>
                  </a:cubicBezTo>
                  <a:cubicBezTo>
                    <a:pt x="342" y="124"/>
                    <a:pt x="341" y="124"/>
                    <a:pt x="341" y="124"/>
                  </a:cubicBezTo>
                  <a:close/>
                  <a:moveTo>
                    <a:pt x="406" y="106"/>
                  </a:moveTo>
                  <a:cubicBezTo>
                    <a:pt x="406" y="106"/>
                    <a:pt x="406" y="106"/>
                    <a:pt x="405" y="106"/>
                  </a:cubicBezTo>
                  <a:cubicBezTo>
                    <a:pt x="406" y="106"/>
                    <a:pt x="406" y="106"/>
                    <a:pt x="406" y="105"/>
                  </a:cubicBezTo>
                  <a:cubicBezTo>
                    <a:pt x="405" y="105"/>
                    <a:pt x="404" y="106"/>
                    <a:pt x="403" y="107"/>
                  </a:cubicBezTo>
                  <a:cubicBezTo>
                    <a:pt x="402" y="107"/>
                    <a:pt x="401" y="108"/>
                    <a:pt x="400" y="108"/>
                  </a:cubicBezTo>
                  <a:cubicBezTo>
                    <a:pt x="399" y="109"/>
                    <a:pt x="398" y="109"/>
                    <a:pt x="397" y="109"/>
                  </a:cubicBezTo>
                  <a:cubicBezTo>
                    <a:pt x="397" y="109"/>
                    <a:pt x="396" y="110"/>
                    <a:pt x="396" y="110"/>
                  </a:cubicBezTo>
                  <a:cubicBezTo>
                    <a:pt x="396" y="110"/>
                    <a:pt x="395" y="110"/>
                    <a:pt x="395" y="110"/>
                  </a:cubicBezTo>
                  <a:cubicBezTo>
                    <a:pt x="395" y="111"/>
                    <a:pt x="393" y="111"/>
                    <a:pt x="393" y="111"/>
                  </a:cubicBezTo>
                  <a:cubicBezTo>
                    <a:pt x="393" y="111"/>
                    <a:pt x="396" y="111"/>
                    <a:pt x="397" y="111"/>
                  </a:cubicBezTo>
                  <a:cubicBezTo>
                    <a:pt x="398" y="111"/>
                    <a:pt x="398" y="110"/>
                    <a:pt x="398" y="110"/>
                  </a:cubicBezTo>
                  <a:cubicBezTo>
                    <a:pt x="399" y="110"/>
                    <a:pt x="399" y="110"/>
                    <a:pt x="399" y="109"/>
                  </a:cubicBezTo>
                  <a:cubicBezTo>
                    <a:pt x="401" y="107"/>
                    <a:pt x="404" y="108"/>
                    <a:pt x="406" y="106"/>
                  </a:cubicBezTo>
                  <a:cubicBezTo>
                    <a:pt x="406" y="106"/>
                    <a:pt x="405" y="106"/>
                    <a:pt x="405" y="106"/>
                  </a:cubicBezTo>
                  <a:cubicBezTo>
                    <a:pt x="405" y="106"/>
                    <a:pt x="406" y="106"/>
                    <a:pt x="406" y="106"/>
                  </a:cubicBezTo>
                  <a:close/>
                  <a:moveTo>
                    <a:pt x="183" y="144"/>
                  </a:moveTo>
                  <a:cubicBezTo>
                    <a:pt x="183" y="144"/>
                    <a:pt x="184" y="144"/>
                    <a:pt x="184" y="144"/>
                  </a:cubicBezTo>
                  <a:cubicBezTo>
                    <a:pt x="184" y="144"/>
                    <a:pt x="182" y="143"/>
                    <a:pt x="182" y="144"/>
                  </a:cubicBezTo>
                  <a:cubicBezTo>
                    <a:pt x="182" y="144"/>
                    <a:pt x="183" y="144"/>
                    <a:pt x="183" y="144"/>
                  </a:cubicBezTo>
                  <a:close/>
                  <a:moveTo>
                    <a:pt x="480" y="145"/>
                  </a:moveTo>
                  <a:cubicBezTo>
                    <a:pt x="480" y="145"/>
                    <a:pt x="479" y="146"/>
                    <a:pt x="479" y="147"/>
                  </a:cubicBezTo>
                  <a:cubicBezTo>
                    <a:pt x="478" y="147"/>
                    <a:pt x="478" y="147"/>
                    <a:pt x="478" y="148"/>
                  </a:cubicBezTo>
                  <a:cubicBezTo>
                    <a:pt x="478" y="148"/>
                    <a:pt x="479" y="148"/>
                    <a:pt x="479" y="148"/>
                  </a:cubicBezTo>
                  <a:cubicBezTo>
                    <a:pt x="479" y="148"/>
                    <a:pt x="479" y="149"/>
                    <a:pt x="479" y="149"/>
                  </a:cubicBezTo>
                  <a:cubicBezTo>
                    <a:pt x="479" y="149"/>
                    <a:pt x="480" y="148"/>
                    <a:pt x="480" y="148"/>
                  </a:cubicBezTo>
                  <a:cubicBezTo>
                    <a:pt x="480" y="148"/>
                    <a:pt x="481" y="148"/>
                    <a:pt x="481" y="148"/>
                  </a:cubicBezTo>
                  <a:cubicBezTo>
                    <a:pt x="481" y="148"/>
                    <a:pt x="481" y="147"/>
                    <a:pt x="481" y="147"/>
                  </a:cubicBezTo>
                  <a:cubicBezTo>
                    <a:pt x="481" y="146"/>
                    <a:pt x="480" y="147"/>
                    <a:pt x="480" y="146"/>
                  </a:cubicBezTo>
                  <a:cubicBezTo>
                    <a:pt x="480" y="146"/>
                    <a:pt x="481" y="145"/>
                    <a:pt x="480" y="145"/>
                  </a:cubicBezTo>
                  <a:close/>
                  <a:moveTo>
                    <a:pt x="239" y="159"/>
                  </a:moveTo>
                  <a:cubicBezTo>
                    <a:pt x="239" y="159"/>
                    <a:pt x="239" y="159"/>
                    <a:pt x="239" y="158"/>
                  </a:cubicBezTo>
                  <a:cubicBezTo>
                    <a:pt x="239" y="158"/>
                    <a:pt x="240" y="158"/>
                    <a:pt x="240" y="158"/>
                  </a:cubicBezTo>
                  <a:cubicBezTo>
                    <a:pt x="240" y="158"/>
                    <a:pt x="240" y="158"/>
                    <a:pt x="240" y="158"/>
                  </a:cubicBezTo>
                  <a:cubicBezTo>
                    <a:pt x="240" y="158"/>
                    <a:pt x="240" y="157"/>
                    <a:pt x="240" y="157"/>
                  </a:cubicBezTo>
                  <a:cubicBezTo>
                    <a:pt x="241" y="157"/>
                    <a:pt x="241" y="157"/>
                    <a:pt x="241" y="156"/>
                  </a:cubicBezTo>
                  <a:cubicBezTo>
                    <a:pt x="241" y="156"/>
                    <a:pt x="240" y="158"/>
                    <a:pt x="239" y="157"/>
                  </a:cubicBezTo>
                  <a:cubicBezTo>
                    <a:pt x="239" y="157"/>
                    <a:pt x="241" y="157"/>
                    <a:pt x="240" y="156"/>
                  </a:cubicBezTo>
                  <a:cubicBezTo>
                    <a:pt x="239" y="156"/>
                    <a:pt x="237" y="158"/>
                    <a:pt x="236" y="159"/>
                  </a:cubicBezTo>
                  <a:cubicBezTo>
                    <a:pt x="237" y="159"/>
                    <a:pt x="237" y="159"/>
                    <a:pt x="237" y="159"/>
                  </a:cubicBezTo>
                  <a:cubicBezTo>
                    <a:pt x="238" y="158"/>
                    <a:pt x="238" y="158"/>
                    <a:pt x="238" y="158"/>
                  </a:cubicBezTo>
                  <a:cubicBezTo>
                    <a:pt x="237" y="159"/>
                    <a:pt x="238" y="159"/>
                    <a:pt x="239" y="159"/>
                  </a:cubicBezTo>
                  <a:cubicBezTo>
                    <a:pt x="239" y="159"/>
                    <a:pt x="239" y="159"/>
                    <a:pt x="239" y="159"/>
                  </a:cubicBezTo>
                  <a:close/>
                  <a:moveTo>
                    <a:pt x="457" y="140"/>
                  </a:moveTo>
                  <a:cubicBezTo>
                    <a:pt x="459" y="140"/>
                    <a:pt x="460" y="139"/>
                    <a:pt x="461" y="138"/>
                  </a:cubicBezTo>
                  <a:cubicBezTo>
                    <a:pt x="461" y="138"/>
                    <a:pt x="463" y="137"/>
                    <a:pt x="462" y="136"/>
                  </a:cubicBezTo>
                  <a:cubicBezTo>
                    <a:pt x="461" y="136"/>
                    <a:pt x="460" y="137"/>
                    <a:pt x="460" y="137"/>
                  </a:cubicBezTo>
                  <a:cubicBezTo>
                    <a:pt x="460" y="137"/>
                    <a:pt x="460" y="137"/>
                    <a:pt x="460" y="137"/>
                  </a:cubicBezTo>
                  <a:cubicBezTo>
                    <a:pt x="460" y="138"/>
                    <a:pt x="459" y="138"/>
                    <a:pt x="460" y="138"/>
                  </a:cubicBezTo>
                  <a:cubicBezTo>
                    <a:pt x="460" y="138"/>
                    <a:pt x="459" y="138"/>
                    <a:pt x="459" y="139"/>
                  </a:cubicBezTo>
                  <a:cubicBezTo>
                    <a:pt x="458" y="139"/>
                    <a:pt x="458" y="139"/>
                    <a:pt x="457" y="140"/>
                  </a:cubicBezTo>
                  <a:close/>
                  <a:moveTo>
                    <a:pt x="335" y="131"/>
                  </a:moveTo>
                  <a:cubicBezTo>
                    <a:pt x="335" y="131"/>
                    <a:pt x="335" y="131"/>
                    <a:pt x="335" y="131"/>
                  </a:cubicBezTo>
                  <a:cubicBezTo>
                    <a:pt x="335" y="132"/>
                    <a:pt x="333" y="132"/>
                    <a:pt x="332" y="133"/>
                  </a:cubicBezTo>
                  <a:cubicBezTo>
                    <a:pt x="333" y="132"/>
                    <a:pt x="333" y="132"/>
                    <a:pt x="333" y="132"/>
                  </a:cubicBezTo>
                  <a:cubicBezTo>
                    <a:pt x="333" y="133"/>
                    <a:pt x="333" y="133"/>
                    <a:pt x="332" y="133"/>
                  </a:cubicBezTo>
                  <a:cubicBezTo>
                    <a:pt x="333" y="133"/>
                    <a:pt x="333" y="133"/>
                    <a:pt x="333" y="133"/>
                  </a:cubicBezTo>
                  <a:cubicBezTo>
                    <a:pt x="333" y="133"/>
                    <a:pt x="333" y="133"/>
                    <a:pt x="332" y="133"/>
                  </a:cubicBezTo>
                  <a:cubicBezTo>
                    <a:pt x="332" y="133"/>
                    <a:pt x="334" y="133"/>
                    <a:pt x="334" y="133"/>
                  </a:cubicBezTo>
                  <a:cubicBezTo>
                    <a:pt x="335" y="133"/>
                    <a:pt x="333" y="134"/>
                    <a:pt x="332" y="134"/>
                  </a:cubicBezTo>
                  <a:cubicBezTo>
                    <a:pt x="332" y="135"/>
                    <a:pt x="332" y="135"/>
                    <a:pt x="331" y="135"/>
                  </a:cubicBezTo>
                  <a:cubicBezTo>
                    <a:pt x="331" y="135"/>
                    <a:pt x="330" y="135"/>
                    <a:pt x="330" y="135"/>
                  </a:cubicBezTo>
                  <a:cubicBezTo>
                    <a:pt x="330" y="135"/>
                    <a:pt x="330" y="135"/>
                    <a:pt x="330" y="135"/>
                  </a:cubicBezTo>
                  <a:cubicBezTo>
                    <a:pt x="330" y="135"/>
                    <a:pt x="329" y="135"/>
                    <a:pt x="329" y="135"/>
                  </a:cubicBezTo>
                  <a:cubicBezTo>
                    <a:pt x="329" y="135"/>
                    <a:pt x="327" y="134"/>
                    <a:pt x="327" y="135"/>
                  </a:cubicBezTo>
                  <a:cubicBezTo>
                    <a:pt x="327" y="135"/>
                    <a:pt x="327" y="135"/>
                    <a:pt x="327" y="135"/>
                  </a:cubicBezTo>
                  <a:cubicBezTo>
                    <a:pt x="326" y="135"/>
                    <a:pt x="326" y="135"/>
                    <a:pt x="325" y="135"/>
                  </a:cubicBezTo>
                  <a:cubicBezTo>
                    <a:pt x="326" y="135"/>
                    <a:pt x="327" y="135"/>
                    <a:pt x="328" y="135"/>
                  </a:cubicBezTo>
                  <a:cubicBezTo>
                    <a:pt x="329" y="136"/>
                    <a:pt x="327" y="137"/>
                    <a:pt x="326" y="137"/>
                  </a:cubicBezTo>
                  <a:cubicBezTo>
                    <a:pt x="326" y="137"/>
                    <a:pt x="326" y="137"/>
                    <a:pt x="326" y="137"/>
                  </a:cubicBezTo>
                  <a:cubicBezTo>
                    <a:pt x="326" y="136"/>
                    <a:pt x="325" y="137"/>
                    <a:pt x="325" y="137"/>
                  </a:cubicBezTo>
                  <a:cubicBezTo>
                    <a:pt x="325" y="137"/>
                    <a:pt x="325" y="137"/>
                    <a:pt x="325" y="137"/>
                  </a:cubicBezTo>
                  <a:cubicBezTo>
                    <a:pt x="325" y="137"/>
                    <a:pt x="325" y="136"/>
                    <a:pt x="326" y="136"/>
                  </a:cubicBezTo>
                  <a:cubicBezTo>
                    <a:pt x="325" y="136"/>
                    <a:pt x="323" y="137"/>
                    <a:pt x="323" y="136"/>
                  </a:cubicBezTo>
                  <a:cubicBezTo>
                    <a:pt x="323" y="136"/>
                    <a:pt x="323" y="136"/>
                    <a:pt x="323" y="136"/>
                  </a:cubicBezTo>
                  <a:cubicBezTo>
                    <a:pt x="323" y="136"/>
                    <a:pt x="323" y="136"/>
                    <a:pt x="323" y="137"/>
                  </a:cubicBezTo>
                  <a:cubicBezTo>
                    <a:pt x="323" y="137"/>
                    <a:pt x="324" y="136"/>
                    <a:pt x="324" y="137"/>
                  </a:cubicBezTo>
                  <a:cubicBezTo>
                    <a:pt x="324" y="137"/>
                    <a:pt x="323" y="137"/>
                    <a:pt x="323" y="137"/>
                  </a:cubicBezTo>
                  <a:cubicBezTo>
                    <a:pt x="323" y="137"/>
                    <a:pt x="322" y="137"/>
                    <a:pt x="321" y="137"/>
                  </a:cubicBezTo>
                  <a:cubicBezTo>
                    <a:pt x="320" y="137"/>
                    <a:pt x="320" y="138"/>
                    <a:pt x="319" y="138"/>
                  </a:cubicBezTo>
                  <a:cubicBezTo>
                    <a:pt x="319" y="138"/>
                    <a:pt x="319" y="138"/>
                    <a:pt x="318" y="139"/>
                  </a:cubicBezTo>
                  <a:cubicBezTo>
                    <a:pt x="318" y="138"/>
                    <a:pt x="319" y="138"/>
                    <a:pt x="319" y="138"/>
                  </a:cubicBezTo>
                  <a:cubicBezTo>
                    <a:pt x="319" y="138"/>
                    <a:pt x="318" y="138"/>
                    <a:pt x="318" y="138"/>
                  </a:cubicBezTo>
                  <a:cubicBezTo>
                    <a:pt x="319" y="138"/>
                    <a:pt x="318" y="138"/>
                    <a:pt x="318" y="139"/>
                  </a:cubicBezTo>
                  <a:cubicBezTo>
                    <a:pt x="318" y="139"/>
                    <a:pt x="318" y="139"/>
                    <a:pt x="317" y="139"/>
                  </a:cubicBezTo>
                  <a:cubicBezTo>
                    <a:pt x="317" y="139"/>
                    <a:pt x="316" y="139"/>
                    <a:pt x="315" y="139"/>
                  </a:cubicBezTo>
                  <a:cubicBezTo>
                    <a:pt x="316" y="139"/>
                    <a:pt x="316" y="139"/>
                    <a:pt x="316" y="139"/>
                  </a:cubicBezTo>
                  <a:cubicBezTo>
                    <a:pt x="316" y="140"/>
                    <a:pt x="316" y="139"/>
                    <a:pt x="315" y="140"/>
                  </a:cubicBezTo>
                  <a:cubicBezTo>
                    <a:pt x="317" y="140"/>
                    <a:pt x="315" y="141"/>
                    <a:pt x="315" y="140"/>
                  </a:cubicBezTo>
                  <a:cubicBezTo>
                    <a:pt x="315" y="140"/>
                    <a:pt x="315" y="140"/>
                    <a:pt x="315" y="140"/>
                  </a:cubicBezTo>
                  <a:cubicBezTo>
                    <a:pt x="315" y="140"/>
                    <a:pt x="314" y="140"/>
                    <a:pt x="314" y="141"/>
                  </a:cubicBezTo>
                  <a:cubicBezTo>
                    <a:pt x="314" y="141"/>
                    <a:pt x="313" y="141"/>
                    <a:pt x="313" y="141"/>
                  </a:cubicBezTo>
                  <a:cubicBezTo>
                    <a:pt x="313" y="141"/>
                    <a:pt x="313" y="141"/>
                    <a:pt x="314" y="141"/>
                  </a:cubicBezTo>
                  <a:cubicBezTo>
                    <a:pt x="313" y="141"/>
                    <a:pt x="313" y="141"/>
                    <a:pt x="312" y="141"/>
                  </a:cubicBezTo>
                  <a:cubicBezTo>
                    <a:pt x="312" y="142"/>
                    <a:pt x="311" y="142"/>
                    <a:pt x="311" y="142"/>
                  </a:cubicBezTo>
                  <a:cubicBezTo>
                    <a:pt x="311" y="142"/>
                    <a:pt x="310" y="143"/>
                    <a:pt x="310" y="142"/>
                  </a:cubicBezTo>
                  <a:cubicBezTo>
                    <a:pt x="309" y="142"/>
                    <a:pt x="309" y="142"/>
                    <a:pt x="309" y="142"/>
                  </a:cubicBezTo>
                  <a:cubicBezTo>
                    <a:pt x="310" y="141"/>
                    <a:pt x="313" y="141"/>
                    <a:pt x="314" y="140"/>
                  </a:cubicBezTo>
                  <a:cubicBezTo>
                    <a:pt x="314" y="140"/>
                    <a:pt x="314" y="140"/>
                    <a:pt x="314" y="140"/>
                  </a:cubicBezTo>
                  <a:cubicBezTo>
                    <a:pt x="314" y="140"/>
                    <a:pt x="314" y="140"/>
                    <a:pt x="314" y="140"/>
                  </a:cubicBezTo>
                  <a:cubicBezTo>
                    <a:pt x="314" y="140"/>
                    <a:pt x="313" y="140"/>
                    <a:pt x="313" y="140"/>
                  </a:cubicBezTo>
                  <a:cubicBezTo>
                    <a:pt x="313" y="139"/>
                    <a:pt x="315" y="139"/>
                    <a:pt x="316" y="138"/>
                  </a:cubicBezTo>
                  <a:cubicBezTo>
                    <a:pt x="316" y="138"/>
                    <a:pt x="312" y="140"/>
                    <a:pt x="312" y="140"/>
                  </a:cubicBezTo>
                  <a:cubicBezTo>
                    <a:pt x="312" y="140"/>
                    <a:pt x="312" y="140"/>
                    <a:pt x="312" y="140"/>
                  </a:cubicBezTo>
                  <a:cubicBezTo>
                    <a:pt x="311" y="140"/>
                    <a:pt x="310" y="141"/>
                    <a:pt x="309" y="141"/>
                  </a:cubicBezTo>
                  <a:cubicBezTo>
                    <a:pt x="310" y="140"/>
                    <a:pt x="309" y="141"/>
                    <a:pt x="309" y="141"/>
                  </a:cubicBezTo>
                  <a:cubicBezTo>
                    <a:pt x="309" y="141"/>
                    <a:pt x="309" y="141"/>
                    <a:pt x="309" y="141"/>
                  </a:cubicBezTo>
                  <a:cubicBezTo>
                    <a:pt x="309" y="141"/>
                    <a:pt x="309" y="141"/>
                    <a:pt x="309" y="141"/>
                  </a:cubicBezTo>
                  <a:cubicBezTo>
                    <a:pt x="309" y="141"/>
                    <a:pt x="310" y="140"/>
                    <a:pt x="308" y="140"/>
                  </a:cubicBezTo>
                  <a:cubicBezTo>
                    <a:pt x="309" y="139"/>
                    <a:pt x="310" y="139"/>
                    <a:pt x="311" y="138"/>
                  </a:cubicBezTo>
                  <a:cubicBezTo>
                    <a:pt x="311" y="137"/>
                    <a:pt x="310" y="137"/>
                    <a:pt x="310" y="137"/>
                  </a:cubicBezTo>
                  <a:cubicBezTo>
                    <a:pt x="310" y="137"/>
                    <a:pt x="310" y="136"/>
                    <a:pt x="310" y="136"/>
                  </a:cubicBezTo>
                  <a:cubicBezTo>
                    <a:pt x="311" y="136"/>
                    <a:pt x="311" y="136"/>
                    <a:pt x="311" y="136"/>
                  </a:cubicBezTo>
                  <a:cubicBezTo>
                    <a:pt x="311" y="136"/>
                    <a:pt x="312" y="136"/>
                    <a:pt x="312" y="135"/>
                  </a:cubicBezTo>
                  <a:cubicBezTo>
                    <a:pt x="312" y="135"/>
                    <a:pt x="315" y="134"/>
                    <a:pt x="315" y="134"/>
                  </a:cubicBezTo>
                  <a:cubicBezTo>
                    <a:pt x="315" y="134"/>
                    <a:pt x="315" y="134"/>
                    <a:pt x="316" y="134"/>
                  </a:cubicBezTo>
                  <a:cubicBezTo>
                    <a:pt x="316" y="133"/>
                    <a:pt x="319" y="133"/>
                    <a:pt x="319" y="133"/>
                  </a:cubicBezTo>
                  <a:cubicBezTo>
                    <a:pt x="320" y="133"/>
                    <a:pt x="320" y="133"/>
                    <a:pt x="320" y="133"/>
                  </a:cubicBezTo>
                  <a:cubicBezTo>
                    <a:pt x="319" y="134"/>
                    <a:pt x="319" y="134"/>
                    <a:pt x="318" y="134"/>
                  </a:cubicBezTo>
                  <a:cubicBezTo>
                    <a:pt x="319" y="134"/>
                    <a:pt x="320" y="134"/>
                    <a:pt x="319" y="135"/>
                  </a:cubicBezTo>
                  <a:cubicBezTo>
                    <a:pt x="318" y="135"/>
                    <a:pt x="318" y="136"/>
                    <a:pt x="319" y="137"/>
                  </a:cubicBezTo>
                  <a:cubicBezTo>
                    <a:pt x="319" y="136"/>
                    <a:pt x="319" y="135"/>
                    <a:pt x="320" y="135"/>
                  </a:cubicBezTo>
                  <a:cubicBezTo>
                    <a:pt x="320" y="135"/>
                    <a:pt x="320" y="134"/>
                    <a:pt x="321" y="134"/>
                  </a:cubicBezTo>
                  <a:cubicBezTo>
                    <a:pt x="321" y="134"/>
                    <a:pt x="321" y="134"/>
                    <a:pt x="321" y="134"/>
                  </a:cubicBezTo>
                  <a:cubicBezTo>
                    <a:pt x="322" y="134"/>
                    <a:pt x="320" y="133"/>
                    <a:pt x="322" y="133"/>
                  </a:cubicBezTo>
                  <a:cubicBezTo>
                    <a:pt x="322" y="133"/>
                    <a:pt x="323" y="133"/>
                    <a:pt x="323" y="133"/>
                  </a:cubicBezTo>
                  <a:cubicBezTo>
                    <a:pt x="323" y="134"/>
                    <a:pt x="323" y="133"/>
                    <a:pt x="323" y="133"/>
                  </a:cubicBezTo>
                  <a:cubicBezTo>
                    <a:pt x="323" y="133"/>
                    <a:pt x="322" y="133"/>
                    <a:pt x="322" y="132"/>
                  </a:cubicBezTo>
                  <a:cubicBezTo>
                    <a:pt x="322" y="132"/>
                    <a:pt x="322" y="132"/>
                    <a:pt x="323" y="131"/>
                  </a:cubicBezTo>
                  <a:cubicBezTo>
                    <a:pt x="323" y="131"/>
                    <a:pt x="324" y="131"/>
                    <a:pt x="324" y="131"/>
                  </a:cubicBezTo>
                  <a:cubicBezTo>
                    <a:pt x="325" y="131"/>
                    <a:pt x="325" y="131"/>
                    <a:pt x="325" y="130"/>
                  </a:cubicBezTo>
                  <a:cubicBezTo>
                    <a:pt x="325" y="130"/>
                    <a:pt x="326" y="131"/>
                    <a:pt x="326" y="131"/>
                  </a:cubicBezTo>
                  <a:cubicBezTo>
                    <a:pt x="325" y="131"/>
                    <a:pt x="326" y="131"/>
                    <a:pt x="325" y="132"/>
                  </a:cubicBezTo>
                  <a:cubicBezTo>
                    <a:pt x="325" y="132"/>
                    <a:pt x="324" y="133"/>
                    <a:pt x="324" y="133"/>
                  </a:cubicBezTo>
                  <a:cubicBezTo>
                    <a:pt x="324" y="133"/>
                    <a:pt x="324" y="133"/>
                    <a:pt x="324" y="133"/>
                  </a:cubicBezTo>
                  <a:cubicBezTo>
                    <a:pt x="325" y="132"/>
                    <a:pt x="325" y="133"/>
                    <a:pt x="325" y="132"/>
                  </a:cubicBezTo>
                  <a:cubicBezTo>
                    <a:pt x="325" y="132"/>
                    <a:pt x="326" y="131"/>
                    <a:pt x="326" y="132"/>
                  </a:cubicBezTo>
                  <a:cubicBezTo>
                    <a:pt x="326" y="132"/>
                    <a:pt x="326" y="132"/>
                    <a:pt x="326" y="132"/>
                  </a:cubicBezTo>
                  <a:cubicBezTo>
                    <a:pt x="326" y="133"/>
                    <a:pt x="327" y="132"/>
                    <a:pt x="327" y="132"/>
                  </a:cubicBezTo>
                  <a:cubicBezTo>
                    <a:pt x="326" y="131"/>
                    <a:pt x="327" y="131"/>
                    <a:pt x="328" y="132"/>
                  </a:cubicBezTo>
                  <a:cubicBezTo>
                    <a:pt x="328" y="132"/>
                    <a:pt x="327" y="132"/>
                    <a:pt x="327" y="132"/>
                  </a:cubicBezTo>
                  <a:cubicBezTo>
                    <a:pt x="328" y="132"/>
                    <a:pt x="328" y="132"/>
                    <a:pt x="328" y="131"/>
                  </a:cubicBezTo>
                  <a:cubicBezTo>
                    <a:pt x="329" y="131"/>
                    <a:pt x="329" y="130"/>
                    <a:pt x="329" y="130"/>
                  </a:cubicBezTo>
                  <a:cubicBezTo>
                    <a:pt x="330" y="131"/>
                    <a:pt x="329" y="131"/>
                    <a:pt x="330" y="131"/>
                  </a:cubicBezTo>
                  <a:cubicBezTo>
                    <a:pt x="330" y="131"/>
                    <a:pt x="330" y="130"/>
                    <a:pt x="330" y="130"/>
                  </a:cubicBezTo>
                  <a:cubicBezTo>
                    <a:pt x="330" y="130"/>
                    <a:pt x="329" y="130"/>
                    <a:pt x="330" y="129"/>
                  </a:cubicBezTo>
                  <a:cubicBezTo>
                    <a:pt x="330" y="129"/>
                    <a:pt x="331" y="130"/>
                    <a:pt x="331" y="130"/>
                  </a:cubicBezTo>
                  <a:cubicBezTo>
                    <a:pt x="331" y="130"/>
                    <a:pt x="332" y="130"/>
                    <a:pt x="332" y="130"/>
                  </a:cubicBezTo>
                  <a:cubicBezTo>
                    <a:pt x="333" y="130"/>
                    <a:pt x="332" y="131"/>
                    <a:pt x="332" y="131"/>
                  </a:cubicBezTo>
                  <a:cubicBezTo>
                    <a:pt x="332" y="131"/>
                    <a:pt x="332" y="131"/>
                    <a:pt x="331" y="131"/>
                  </a:cubicBezTo>
                  <a:cubicBezTo>
                    <a:pt x="331" y="131"/>
                    <a:pt x="331" y="131"/>
                    <a:pt x="331" y="131"/>
                  </a:cubicBezTo>
                  <a:cubicBezTo>
                    <a:pt x="330" y="131"/>
                    <a:pt x="330" y="132"/>
                    <a:pt x="330" y="132"/>
                  </a:cubicBezTo>
                  <a:cubicBezTo>
                    <a:pt x="331" y="132"/>
                    <a:pt x="331" y="131"/>
                    <a:pt x="332" y="131"/>
                  </a:cubicBezTo>
                  <a:cubicBezTo>
                    <a:pt x="332" y="131"/>
                    <a:pt x="332" y="131"/>
                    <a:pt x="332" y="131"/>
                  </a:cubicBezTo>
                  <a:cubicBezTo>
                    <a:pt x="332" y="131"/>
                    <a:pt x="333" y="130"/>
                    <a:pt x="334" y="131"/>
                  </a:cubicBezTo>
                  <a:cubicBezTo>
                    <a:pt x="334" y="131"/>
                    <a:pt x="335" y="130"/>
                    <a:pt x="335" y="130"/>
                  </a:cubicBezTo>
                  <a:cubicBezTo>
                    <a:pt x="335" y="130"/>
                    <a:pt x="335" y="131"/>
                    <a:pt x="335" y="131"/>
                  </a:cubicBezTo>
                  <a:close/>
                  <a:moveTo>
                    <a:pt x="314" y="139"/>
                  </a:moveTo>
                  <a:cubicBezTo>
                    <a:pt x="313" y="138"/>
                    <a:pt x="311" y="138"/>
                    <a:pt x="310" y="139"/>
                  </a:cubicBezTo>
                  <a:cubicBezTo>
                    <a:pt x="310" y="139"/>
                    <a:pt x="311" y="139"/>
                    <a:pt x="311" y="139"/>
                  </a:cubicBezTo>
                  <a:cubicBezTo>
                    <a:pt x="312" y="139"/>
                    <a:pt x="312" y="138"/>
                    <a:pt x="313" y="139"/>
                  </a:cubicBezTo>
                  <a:cubicBezTo>
                    <a:pt x="313" y="139"/>
                    <a:pt x="313" y="139"/>
                    <a:pt x="313" y="139"/>
                  </a:cubicBezTo>
                  <a:cubicBezTo>
                    <a:pt x="313" y="139"/>
                    <a:pt x="314" y="139"/>
                    <a:pt x="314" y="139"/>
                  </a:cubicBezTo>
                  <a:close/>
                  <a:moveTo>
                    <a:pt x="468" y="150"/>
                  </a:moveTo>
                  <a:cubicBezTo>
                    <a:pt x="468" y="149"/>
                    <a:pt x="469" y="149"/>
                    <a:pt x="469" y="149"/>
                  </a:cubicBezTo>
                  <a:cubicBezTo>
                    <a:pt x="469" y="149"/>
                    <a:pt x="469" y="149"/>
                    <a:pt x="469" y="148"/>
                  </a:cubicBezTo>
                  <a:cubicBezTo>
                    <a:pt x="468" y="149"/>
                    <a:pt x="468" y="149"/>
                    <a:pt x="467" y="149"/>
                  </a:cubicBezTo>
                  <a:cubicBezTo>
                    <a:pt x="466" y="149"/>
                    <a:pt x="467" y="149"/>
                    <a:pt x="467" y="149"/>
                  </a:cubicBezTo>
                  <a:cubicBezTo>
                    <a:pt x="467" y="149"/>
                    <a:pt x="466" y="149"/>
                    <a:pt x="466" y="149"/>
                  </a:cubicBezTo>
                  <a:cubicBezTo>
                    <a:pt x="465" y="149"/>
                    <a:pt x="465" y="150"/>
                    <a:pt x="464" y="150"/>
                  </a:cubicBezTo>
                  <a:cubicBezTo>
                    <a:pt x="464" y="150"/>
                    <a:pt x="463" y="150"/>
                    <a:pt x="463" y="151"/>
                  </a:cubicBezTo>
                  <a:cubicBezTo>
                    <a:pt x="463" y="151"/>
                    <a:pt x="465" y="151"/>
                    <a:pt x="465" y="150"/>
                  </a:cubicBezTo>
                  <a:cubicBezTo>
                    <a:pt x="466" y="150"/>
                    <a:pt x="466" y="150"/>
                    <a:pt x="467" y="150"/>
                  </a:cubicBezTo>
                  <a:cubicBezTo>
                    <a:pt x="467" y="150"/>
                    <a:pt x="468" y="150"/>
                    <a:pt x="468" y="150"/>
                  </a:cubicBezTo>
                  <a:close/>
                  <a:moveTo>
                    <a:pt x="461" y="135"/>
                  </a:moveTo>
                  <a:cubicBezTo>
                    <a:pt x="461" y="135"/>
                    <a:pt x="462" y="135"/>
                    <a:pt x="461" y="136"/>
                  </a:cubicBezTo>
                  <a:cubicBezTo>
                    <a:pt x="461" y="136"/>
                    <a:pt x="462" y="136"/>
                    <a:pt x="462" y="136"/>
                  </a:cubicBezTo>
                  <a:cubicBezTo>
                    <a:pt x="463" y="136"/>
                    <a:pt x="464" y="135"/>
                    <a:pt x="465" y="135"/>
                  </a:cubicBezTo>
                  <a:cubicBezTo>
                    <a:pt x="465" y="135"/>
                    <a:pt x="465" y="134"/>
                    <a:pt x="465" y="134"/>
                  </a:cubicBezTo>
                  <a:cubicBezTo>
                    <a:pt x="465" y="134"/>
                    <a:pt x="465" y="134"/>
                    <a:pt x="465" y="134"/>
                  </a:cubicBezTo>
                  <a:cubicBezTo>
                    <a:pt x="465" y="133"/>
                    <a:pt x="465" y="133"/>
                    <a:pt x="464" y="133"/>
                  </a:cubicBezTo>
                  <a:cubicBezTo>
                    <a:pt x="465" y="133"/>
                    <a:pt x="465" y="133"/>
                    <a:pt x="466" y="132"/>
                  </a:cubicBezTo>
                  <a:cubicBezTo>
                    <a:pt x="465" y="132"/>
                    <a:pt x="466" y="132"/>
                    <a:pt x="466" y="132"/>
                  </a:cubicBezTo>
                  <a:cubicBezTo>
                    <a:pt x="467" y="133"/>
                    <a:pt x="467" y="133"/>
                    <a:pt x="467" y="134"/>
                  </a:cubicBezTo>
                  <a:cubicBezTo>
                    <a:pt x="468" y="134"/>
                    <a:pt x="468" y="135"/>
                    <a:pt x="468" y="135"/>
                  </a:cubicBezTo>
                  <a:cubicBezTo>
                    <a:pt x="469" y="135"/>
                    <a:pt x="470" y="135"/>
                    <a:pt x="470" y="135"/>
                  </a:cubicBezTo>
                  <a:cubicBezTo>
                    <a:pt x="471" y="135"/>
                    <a:pt x="471" y="134"/>
                    <a:pt x="471" y="134"/>
                  </a:cubicBezTo>
                  <a:cubicBezTo>
                    <a:pt x="472" y="133"/>
                    <a:pt x="472" y="133"/>
                    <a:pt x="472" y="132"/>
                  </a:cubicBezTo>
                  <a:cubicBezTo>
                    <a:pt x="473" y="132"/>
                    <a:pt x="470" y="132"/>
                    <a:pt x="470" y="133"/>
                  </a:cubicBezTo>
                  <a:cubicBezTo>
                    <a:pt x="470" y="132"/>
                    <a:pt x="469" y="132"/>
                    <a:pt x="469" y="132"/>
                  </a:cubicBezTo>
                  <a:cubicBezTo>
                    <a:pt x="469" y="132"/>
                    <a:pt x="469" y="132"/>
                    <a:pt x="469" y="132"/>
                  </a:cubicBezTo>
                  <a:cubicBezTo>
                    <a:pt x="470" y="132"/>
                    <a:pt x="469" y="131"/>
                    <a:pt x="469" y="131"/>
                  </a:cubicBezTo>
                  <a:cubicBezTo>
                    <a:pt x="469" y="131"/>
                    <a:pt x="469" y="131"/>
                    <a:pt x="469" y="131"/>
                  </a:cubicBezTo>
                  <a:cubicBezTo>
                    <a:pt x="468" y="131"/>
                    <a:pt x="468" y="131"/>
                    <a:pt x="468" y="130"/>
                  </a:cubicBezTo>
                  <a:cubicBezTo>
                    <a:pt x="468" y="130"/>
                    <a:pt x="467" y="130"/>
                    <a:pt x="467" y="130"/>
                  </a:cubicBezTo>
                  <a:cubicBezTo>
                    <a:pt x="467" y="130"/>
                    <a:pt x="468" y="130"/>
                    <a:pt x="468" y="130"/>
                  </a:cubicBezTo>
                  <a:cubicBezTo>
                    <a:pt x="469" y="130"/>
                    <a:pt x="469" y="131"/>
                    <a:pt x="470" y="131"/>
                  </a:cubicBezTo>
                  <a:cubicBezTo>
                    <a:pt x="471" y="132"/>
                    <a:pt x="472" y="132"/>
                    <a:pt x="473" y="131"/>
                  </a:cubicBezTo>
                  <a:cubicBezTo>
                    <a:pt x="473" y="131"/>
                    <a:pt x="472" y="131"/>
                    <a:pt x="472" y="130"/>
                  </a:cubicBezTo>
                  <a:cubicBezTo>
                    <a:pt x="472" y="130"/>
                    <a:pt x="472" y="130"/>
                    <a:pt x="473" y="130"/>
                  </a:cubicBezTo>
                  <a:cubicBezTo>
                    <a:pt x="473" y="130"/>
                    <a:pt x="473" y="131"/>
                    <a:pt x="473" y="131"/>
                  </a:cubicBezTo>
                  <a:cubicBezTo>
                    <a:pt x="473" y="130"/>
                    <a:pt x="476" y="130"/>
                    <a:pt x="474" y="129"/>
                  </a:cubicBezTo>
                  <a:cubicBezTo>
                    <a:pt x="474" y="129"/>
                    <a:pt x="475" y="129"/>
                    <a:pt x="475" y="129"/>
                  </a:cubicBezTo>
                  <a:cubicBezTo>
                    <a:pt x="474" y="128"/>
                    <a:pt x="473" y="129"/>
                    <a:pt x="473" y="128"/>
                  </a:cubicBezTo>
                  <a:cubicBezTo>
                    <a:pt x="473" y="128"/>
                    <a:pt x="473" y="128"/>
                    <a:pt x="473" y="128"/>
                  </a:cubicBezTo>
                  <a:cubicBezTo>
                    <a:pt x="473" y="128"/>
                    <a:pt x="472" y="129"/>
                    <a:pt x="471" y="129"/>
                  </a:cubicBezTo>
                  <a:cubicBezTo>
                    <a:pt x="470" y="129"/>
                    <a:pt x="470" y="130"/>
                    <a:pt x="469" y="130"/>
                  </a:cubicBezTo>
                  <a:cubicBezTo>
                    <a:pt x="469" y="130"/>
                    <a:pt x="468" y="130"/>
                    <a:pt x="468" y="130"/>
                  </a:cubicBezTo>
                  <a:cubicBezTo>
                    <a:pt x="468" y="129"/>
                    <a:pt x="469" y="130"/>
                    <a:pt x="470" y="129"/>
                  </a:cubicBezTo>
                  <a:cubicBezTo>
                    <a:pt x="469" y="129"/>
                    <a:pt x="469" y="129"/>
                    <a:pt x="469" y="129"/>
                  </a:cubicBezTo>
                  <a:cubicBezTo>
                    <a:pt x="469" y="129"/>
                    <a:pt x="470" y="129"/>
                    <a:pt x="470" y="129"/>
                  </a:cubicBezTo>
                  <a:cubicBezTo>
                    <a:pt x="470" y="129"/>
                    <a:pt x="471" y="129"/>
                    <a:pt x="471" y="128"/>
                  </a:cubicBezTo>
                  <a:cubicBezTo>
                    <a:pt x="472" y="128"/>
                    <a:pt x="472" y="128"/>
                    <a:pt x="472" y="128"/>
                  </a:cubicBezTo>
                  <a:cubicBezTo>
                    <a:pt x="472" y="127"/>
                    <a:pt x="471" y="127"/>
                    <a:pt x="471" y="127"/>
                  </a:cubicBezTo>
                  <a:cubicBezTo>
                    <a:pt x="471" y="126"/>
                    <a:pt x="470" y="127"/>
                    <a:pt x="469" y="127"/>
                  </a:cubicBezTo>
                  <a:cubicBezTo>
                    <a:pt x="469" y="127"/>
                    <a:pt x="469" y="128"/>
                    <a:pt x="468" y="128"/>
                  </a:cubicBezTo>
                  <a:cubicBezTo>
                    <a:pt x="468" y="128"/>
                    <a:pt x="468" y="127"/>
                    <a:pt x="468" y="127"/>
                  </a:cubicBezTo>
                  <a:cubicBezTo>
                    <a:pt x="467" y="127"/>
                    <a:pt x="466" y="129"/>
                    <a:pt x="466" y="129"/>
                  </a:cubicBezTo>
                  <a:cubicBezTo>
                    <a:pt x="466" y="129"/>
                    <a:pt x="467" y="127"/>
                    <a:pt x="467" y="127"/>
                  </a:cubicBezTo>
                  <a:cubicBezTo>
                    <a:pt x="466" y="127"/>
                    <a:pt x="466" y="127"/>
                    <a:pt x="466" y="127"/>
                  </a:cubicBezTo>
                  <a:cubicBezTo>
                    <a:pt x="466" y="128"/>
                    <a:pt x="466" y="128"/>
                    <a:pt x="465" y="128"/>
                  </a:cubicBezTo>
                  <a:cubicBezTo>
                    <a:pt x="465" y="128"/>
                    <a:pt x="465" y="128"/>
                    <a:pt x="464" y="128"/>
                  </a:cubicBezTo>
                  <a:cubicBezTo>
                    <a:pt x="463" y="129"/>
                    <a:pt x="465" y="130"/>
                    <a:pt x="465" y="131"/>
                  </a:cubicBezTo>
                  <a:cubicBezTo>
                    <a:pt x="464" y="131"/>
                    <a:pt x="464" y="130"/>
                    <a:pt x="464" y="130"/>
                  </a:cubicBezTo>
                  <a:cubicBezTo>
                    <a:pt x="464" y="130"/>
                    <a:pt x="463" y="130"/>
                    <a:pt x="463" y="130"/>
                  </a:cubicBezTo>
                  <a:cubicBezTo>
                    <a:pt x="463" y="130"/>
                    <a:pt x="463" y="130"/>
                    <a:pt x="463" y="130"/>
                  </a:cubicBezTo>
                  <a:cubicBezTo>
                    <a:pt x="463" y="130"/>
                    <a:pt x="464" y="130"/>
                    <a:pt x="464" y="129"/>
                  </a:cubicBezTo>
                  <a:cubicBezTo>
                    <a:pt x="464" y="129"/>
                    <a:pt x="464" y="129"/>
                    <a:pt x="464" y="129"/>
                  </a:cubicBezTo>
                  <a:cubicBezTo>
                    <a:pt x="463" y="128"/>
                    <a:pt x="463" y="129"/>
                    <a:pt x="463" y="129"/>
                  </a:cubicBezTo>
                  <a:cubicBezTo>
                    <a:pt x="463" y="129"/>
                    <a:pt x="462" y="129"/>
                    <a:pt x="462" y="129"/>
                  </a:cubicBezTo>
                  <a:cubicBezTo>
                    <a:pt x="462" y="130"/>
                    <a:pt x="462" y="130"/>
                    <a:pt x="461" y="130"/>
                  </a:cubicBezTo>
                  <a:cubicBezTo>
                    <a:pt x="462" y="130"/>
                    <a:pt x="462" y="130"/>
                    <a:pt x="462" y="130"/>
                  </a:cubicBezTo>
                  <a:cubicBezTo>
                    <a:pt x="462" y="130"/>
                    <a:pt x="461" y="131"/>
                    <a:pt x="461" y="131"/>
                  </a:cubicBezTo>
                  <a:cubicBezTo>
                    <a:pt x="462" y="131"/>
                    <a:pt x="462" y="131"/>
                    <a:pt x="462" y="131"/>
                  </a:cubicBezTo>
                  <a:cubicBezTo>
                    <a:pt x="462" y="131"/>
                    <a:pt x="461" y="131"/>
                    <a:pt x="461" y="131"/>
                  </a:cubicBezTo>
                  <a:cubicBezTo>
                    <a:pt x="462" y="131"/>
                    <a:pt x="462" y="131"/>
                    <a:pt x="462" y="132"/>
                  </a:cubicBezTo>
                  <a:cubicBezTo>
                    <a:pt x="462" y="132"/>
                    <a:pt x="462" y="132"/>
                    <a:pt x="462" y="132"/>
                  </a:cubicBezTo>
                  <a:cubicBezTo>
                    <a:pt x="462" y="132"/>
                    <a:pt x="463" y="132"/>
                    <a:pt x="462" y="133"/>
                  </a:cubicBezTo>
                  <a:cubicBezTo>
                    <a:pt x="462" y="133"/>
                    <a:pt x="462" y="133"/>
                    <a:pt x="462" y="133"/>
                  </a:cubicBezTo>
                  <a:cubicBezTo>
                    <a:pt x="462" y="133"/>
                    <a:pt x="463" y="133"/>
                    <a:pt x="463" y="133"/>
                  </a:cubicBezTo>
                  <a:cubicBezTo>
                    <a:pt x="463" y="133"/>
                    <a:pt x="462" y="134"/>
                    <a:pt x="462" y="133"/>
                  </a:cubicBezTo>
                  <a:cubicBezTo>
                    <a:pt x="461" y="133"/>
                    <a:pt x="463" y="135"/>
                    <a:pt x="462" y="135"/>
                  </a:cubicBezTo>
                  <a:cubicBezTo>
                    <a:pt x="462" y="135"/>
                    <a:pt x="462" y="134"/>
                    <a:pt x="461" y="135"/>
                  </a:cubicBezTo>
                  <a:close/>
                  <a:moveTo>
                    <a:pt x="459" y="158"/>
                  </a:moveTo>
                  <a:cubicBezTo>
                    <a:pt x="460" y="158"/>
                    <a:pt x="461" y="158"/>
                    <a:pt x="461" y="158"/>
                  </a:cubicBezTo>
                  <a:cubicBezTo>
                    <a:pt x="461" y="157"/>
                    <a:pt x="461" y="157"/>
                    <a:pt x="460" y="158"/>
                  </a:cubicBezTo>
                  <a:cubicBezTo>
                    <a:pt x="461" y="157"/>
                    <a:pt x="461" y="157"/>
                    <a:pt x="461" y="157"/>
                  </a:cubicBezTo>
                  <a:cubicBezTo>
                    <a:pt x="461" y="157"/>
                    <a:pt x="460" y="157"/>
                    <a:pt x="460" y="157"/>
                  </a:cubicBezTo>
                  <a:cubicBezTo>
                    <a:pt x="460" y="157"/>
                    <a:pt x="460" y="157"/>
                    <a:pt x="460" y="158"/>
                  </a:cubicBezTo>
                  <a:cubicBezTo>
                    <a:pt x="459" y="158"/>
                    <a:pt x="459" y="158"/>
                    <a:pt x="459" y="158"/>
                  </a:cubicBezTo>
                  <a:cubicBezTo>
                    <a:pt x="458" y="158"/>
                    <a:pt x="459" y="158"/>
                    <a:pt x="459" y="158"/>
                  </a:cubicBezTo>
                  <a:close/>
                  <a:moveTo>
                    <a:pt x="475" y="157"/>
                  </a:moveTo>
                  <a:cubicBezTo>
                    <a:pt x="475" y="158"/>
                    <a:pt x="476" y="157"/>
                    <a:pt x="476" y="156"/>
                  </a:cubicBezTo>
                  <a:cubicBezTo>
                    <a:pt x="477" y="156"/>
                    <a:pt x="477" y="156"/>
                    <a:pt x="477" y="155"/>
                  </a:cubicBezTo>
                  <a:cubicBezTo>
                    <a:pt x="477" y="155"/>
                    <a:pt x="478" y="155"/>
                    <a:pt x="478" y="155"/>
                  </a:cubicBezTo>
                  <a:cubicBezTo>
                    <a:pt x="478" y="155"/>
                    <a:pt x="477" y="155"/>
                    <a:pt x="477" y="156"/>
                  </a:cubicBezTo>
                  <a:cubicBezTo>
                    <a:pt x="477" y="156"/>
                    <a:pt x="477" y="156"/>
                    <a:pt x="476" y="157"/>
                  </a:cubicBezTo>
                  <a:cubicBezTo>
                    <a:pt x="477" y="157"/>
                    <a:pt x="478" y="156"/>
                    <a:pt x="478" y="156"/>
                  </a:cubicBezTo>
                  <a:cubicBezTo>
                    <a:pt x="479" y="155"/>
                    <a:pt x="479" y="154"/>
                    <a:pt x="480" y="154"/>
                  </a:cubicBezTo>
                  <a:cubicBezTo>
                    <a:pt x="479" y="154"/>
                    <a:pt x="479" y="155"/>
                    <a:pt x="478" y="156"/>
                  </a:cubicBezTo>
                  <a:cubicBezTo>
                    <a:pt x="478" y="156"/>
                    <a:pt x="477" y="157"/>
                    <a:pt x="476" y="157"/>
                  </a:cubicBezTo>
                  <a:cubicBezTo>
                    <a:pt x="475" y="157"/>
                    <a:pt x="476" y="158"/>
                    <a:pt x="477" y="158"/>
                  </a:cubicBezTo>
                  <a:cubicBezTo>
                    <a:pt x="477" y="157"/>
                    <a:pt x="478" y="156"/>
                    <a:pt x="478" y="156"/>
                  </a:cubicBezTo>
                  <a:cubicBezTo>
                    <a:pt x="479" y="156"/>
                    <a:pt x="477" y="157"/>
                    <a:pt x="477" y="157"/>
                  </a:cubicBezTo>
                  <a:cubicBezTo>
                    <a:pt x="477" y="158"/>
                    <a:pt x="476" y="158"/>
                    <a:pt x="477" y="158"/>
                  </a:cubicBezTo>
                  <a:cubicBezTo>
                    <a:pt x="477" y="159"/>
                    <a:pt x="479" y="158"/>
                    <a:pt x="479" y="157"/>
                  </a:cubicBezTo>
                  <a:cubicBezTo>
                    <a:pt x="479" y="157"/>
                    <a:pt x="480" y="157"/>
                    <a:pt x="480" y="156"/>
                  </a:cubicBezTo>
                  <a:cubicBezTo>
                    <a:pt x="480" y="156"/>
                    <a:pt x="480" y="156"/>
                    <a:pt x="480" y="156"/>
                  </a:cubicBezTo>
                  <a:cubicBezTo>
                    <a:pt x="481" y="156"/>
                    <a:pt x="481" y="156"/>
                    <a:pt x="481" y="155"/>
                  </a:cubicBezTo>
                  <a:cubicBezTo>
                    <a:pt x="482" y="155"/>
                    <a:pt x="482" y="155"/>
                    <a:pt x="483" y="154"/>
                  </a:cubicBezTo>
                  <a:cubicBezTo>
                    <a:pt x="483" y="153"/>
                    <a:pt x="484" y="152"/>
                    <a:pt x="484" y="151"/>
                  </a:cubicBezTo>
                  <a:cubicBezTo>
                    <a:pt x="484" y="150"/>
                    <a:pt x="483" y="151"/>
                    <a:pt x="482" y="151"/>
                  </a:cubicBezTo>
                  <a:cubicBezTo>
                    <a:pt x="482" y="151"/>
                    <a:pt x="479" y="151"/>
                    <a:pt x="481" y="152"/>
                  </a:cubicBezTo>
                  <a:cubicBezTo>
                    <a:pt x="480" y="152"/>
                    <a:pt x="479" y="151"/>
                    <a:pt x="479" y="152"/>
                  </a:cubicBezTo>
                  <a:cubicBezTo>
                    <a:pt x="479" y="152"/>
                    <a:pt x="480" y="152"/>
                    <a:pt x="480" y="152"/>
                  </a:cubicBezTo>
                  <a:cubicBezTo>
                    <a:pt x="480" y="153"/>
                    <a:pt x="478" y="152"/>
                    <a:pt x="478" y="153"/>
                  </a:cubicBezTo>
                  <a:cubicBezTo>
                    <a:pt x="478" y="153"/>
                    <a:pt x="479" y="153"/>
                    <a:pt x="479" y="153"/>
                  </a:cubicBezTo>
                  <a:cubicBezTo>
                    <a:pt x="479" y="153"/>
                    <a:pt x="478" y="153"/>
                    <a:pt x="477" y="153"/>
                  </a:cubicBezTo>
                  <a:cubicBezTo>
                    <a:pt x="477" y="154"/>
                    <a:pt x="477" y="154"/>
                    <a:pt x="477" y="154"/>
                  </a:cubicBezTo>
                  <a:cubicBezTo>
                    <a:pt x="476" y="155"/>
                    <a:pt x="473" y="155"/>
                    <a:pt x="475" y="157"/>
                  </a:cubicBezTo>
                  <a:close/>
                  <a:moveTo>
                    <a:pt x="479" y="142"/>
                  </a:moveTo>
                  <a:cubicBezTo>
                    <a:pt x="478" y="142"/>
                    <a:pt x="479" y="142"/>
                    <a:pt x="478" y="142"/>
                  </a:cubicBezTo>
                  <a:cubicBezTo>
                    <a:pt x="478" y="143"/>
                    <a:pt x="478" y="143"/>
                    <a:pt x="477" y="144"/>
                  </a:cubicBezTo>
                  <a:cubicBezTo>
                    <a:pt x="477" y="144"/>
                    <a:pt x="476" y="144"/>
                    <a:pt x="476" y="144"/>
                  </a:cubicBezTo>
                  <a:cubicBezTo>
                    <a:pt x="476" y="144"/>
                    <a:pt x="476" y="145"/>
                    <a:pt x="476" y="145"/>
                  </a:cubicBezTo>
                  <a:cubicBezTo>
                    <a:pt x="477" y="145"/>
                    <a:pt x="477" y="145"/>
                    <a:pt x="477" y="145"/>
                  </a:cubicBezTo>
                  <a:cubicBezTo>
                    <a:pt x="477" y="145"/>
                    <a:pt x="477" y="144"/>
                    <a:pt x="478" y="144"/>
                  </a:cubicBezTo>
                  <a:cubicBezTo>
                    <a:pt x="478" y="144"/>
                    <a:pt x="478" y="145"/>
                    <a:pt x="478" y="144"/>
                  </a:cubicBezTo>
                  <a:cubicBezTo>
                    <a:pt x="479" y="144"/>
                    <a:pt x="479" y="144"/>
                    <a:pt x="480" y="144"/>
                  </a:cubicBezTo>
                  <a:cubicBezTo>
                    <a:pt x="480" y="144"/>
                    <a:pt x="480" y="143"/>
                    <a:pt x="480" y="143"/>
                  </a:cubicBezTo>
                  <a:cubicBezTo>
                    <a:pt x="479" y="143"/>
                    <a:pt x="480" y="142"/>
                    <a:pt x="479" y="142"/>
                  </a:cubicBezTo>
                  <a:close/>
                  <a:moveTo>
                    <a:pt x="479" y="140"/>
                  </a:moveTo>
                  <a:cubicBezTo>
                    <a:pt x="479" y="140"/>
                    <a:pt x="478" y="140"/>
                    <a:pt x="478" y="140"/>
                  </a:cubicBezTo>
                  <a:cubicBezTo>
                    <a:pt x="478" y="140"/>
                    <a:pt x="477" y="140"/>
                    <a:pt x="477" y="140"/>
                  </a:cubicBezTo>
                  <a:cubicBezTo>
                    <a:pt x="477" y="140"/>
                    <a:pt x="477" y="140"/>
                    <a:pt x="477" y="140"/>
                  </a:cubicBezTo>
                  <a:cubicBezTo>
                    <a:pt x="478" y="140"/>
                    <a:pt x="477" y="140"/>
                    <a:pt x="477" y="140"/>
                  </a:cubicBezTo>
                  <a:cubicBezTo>
                    <a:pt x="476" y="139"/>
                    <a:pt x="475" y="139"/>
                    <a:pt x="474" y="139"/>
                  </a:cubicBezTo>
                  <a:cubicBezTo>
                    <a:pt x="474" y="139"/>
                    <a:pt x="473" y="139"/>
                    <a:pt x="472" y="140"/>
                  </a:cubicBezTo>
                  <a:cubicBezTo>
                    <a:pt x="472" y="140"/>
                    <a:pt x="473" y="141"/>
                    <a:pt x="473" y="141"/>
                  </a:cubicBezTo>
                  <a:cubicBezTo>
                    <a:pt x="473" y="141"/>
                    <a:pt x="472" y="141"/>
                    <a:pt x="472" y="141"/>
                  </a:cubicBezTo>
                  <a:cubicBezTo>
                    <a:pt x="472" y="141"/>
                    <a:pt x="472" y="141"/>
                    <a:pt x="472" y="141"/>
                  </a:cubicBezTo>
                  <a:cubicBezTo>
                    <a:pt x="472" y="142"/>
                    <a:pt x="472" y="141"/>
                    <a:pt x="472" y="142"/>
                  </a:cubicBezTo>
                  <a:cubicBezTo>
                    <a:pt x="472" y="142"/>
                    <a:pt x="473" y="141"/>
                    <a:pt x="473" y="141"/>
                  </a:cubicBezTo>
                  <a:cubicBezTo>
                    <a:pt x="473" y="142"/>
                    <a:pt x="472" y="142"/>
                    <a:pt x="471" y="143"/>
                  </a:cubicBezTo>
                  <a:cubicBezTo>
                    <a:pt x="471" y="143"/>
                    <a:pt x="471" y="144"/>
                    <a:pt x="470" y="144"/>
                  </a:cubicBezTo>
                  <a:cubicBezTo>
                    <a:pt x="471" y="144"/>
                    <a:pt x="469" y="146"/>
                    <a:pt x="470" y="146"/>
                  </a:cubicBezTo>
                  <a:cubicBezTo>
                    <a:pt x="470" y="145"/>
                    <a:pt x="471" y="145"/>
                    <a:pt x="471" y="145"/>
                  </a:cubicBezTo>
                  <a:cubicBezTo>
                    <a:pt x="472" y="145"/>
                    <a:pt x="472" y="145"/>
                    <a:pt x="472" y="145"/>
                  </a:cubicBezTo>
                  <a:cubicBezTo>
                    <a:pt x="472" y="145"/>
                    <a:pt x="473" y="145"/>
                    <a:pt x="473" y="145"/>
                  </a:cubicBezTo>
                  <a:cubicBezTo>
                    <a:pt x="473" y="145"/>
                    <a:pt x="476" y="144"/>
                    <a:pt x="475" y="144"/>
                  </a:cubicBezTo>
                  <a:cubicBezTo>
                    <a:pt x="476" y="144"/>
                    <a:pt x="475" y="143"/>
                    <a:pt x="474" y="143"/>
                  </a:cubicBezTo>
                  <a:cubicBezTo>
                    <a:pt x="475" y="143"/>
                    <a:pt x="475" y="143"/>
                    <a:pt x="476" y="142"/>
                  </a:cubicBezTo>
                  <a:cubicBezTo>
                    <a:pt x="475" y="143"/>
                    <a:pt x="475" y="142"/>
                    <a:pt x="476" y="142"/>
                  </a:cubicBezTo>
                  <a:cubicBezTo>
                    <a:pt x="476" y="141"/>
                    <a:pt x="476" y="142"/>
                    <a:pt x="476" y="142"/>
                  </a:cubicBezTo>
                  <a:cubicBezTo>
                    <a:pt x="476" y="142"/>
                    <a:pt x="475" y="144"/>
                    <a:pt x="476" y="144"/>
                  </a:cubicBezTo>
                  <a:cubicBezTo>
                    <a:pt x="477" y="143"/>
                    <a:pt x="477" y="143"/>
                    <a:pt x="478" y="142"/>
                  </a:cubicBezTo>
                  <a:cubicBezTo>
                    <a:pt x="478" y="142"/>
                    <a:pt x="479" y="142"/>
                    <a:pt x="479" y="141"/>
                  </a:cubicBezTo>
                  <a:cubicBezTo>
                    <a:pt x="480" y="141"/>
                    <a:pt x="480" y="140"/>
                    <a:pt x="479" y="140"/>
                  </a:cubicBezTo>
                  <a:close/>
                  <a:moveTo>
                    <a:pt x="459" y="147"/>
                  </a:moveTo>
                  <a:cubicBezTo>
                    <a:pt x="460" y="147"/>
                    <a:pt x="460" y="146"/>
                    <a:pt x="461" y="146"/>
                  </a:cubicBezTo>
                  <a:cubicBezTo>
                    <a:pt x="461" y="145"/>
                    <a:pt x="462" y="145"/>
                    <a:pt x="462" y="145"/>
                  </a:cubicBezTo>
                  <a:cubicBezTo>
                    <a:pt x="462" y="145"/>
                    <a:pt x="462" y="144"/>
                    <a:pt x="463" y="144"/>
                  </a:cubicBezTo>
                  <a:cubicBezTo>
                    <a:pt x="463" y="144"/>
                    <a:pt x="463" y="144"/>
                    <a:pt x="462" y="144"/>
                  </a:cubicBezTo>
                  <a:cubicBezTo>
                    <a:pt x="464" y="144"/>
                    <a:pt x="464" y="143"/>
                    <a:pt x="465" y="141"/>
                  </a:cubicBezTo>
                  <a:cubicBezTo>
                    <a:pt x="466" y="141"/>
                    <a:pt x="466" y="140"/>
                    <a:pt x="467" y="139"/>
                  </a:cubicBezTo>
                  <a:cubicBezTo>
                    <a:pt x="467" y="139"/>
                    <a:pt x="467" y="139"/>
                    <a:pt x="467" y="138"/>
                  </a:cubicBezTo>
                  <a:cubicBezTo>
                    <a:pt x="467" y="138"/>
                    <a:pt x="467" y="138"/>
                    <a:pt x="468" y="138"/>
                  </a:cubicBezTo>
                  <a:cubicBezTo>
                    <a:pt x="468" y="138"/>
                    <a:pt x="468" y="137"/>
                    <a:pt x="468" y="137"/>
                  </a:cubicBezTo>
                  <a:cubicBezTo>
                    <a:pt x="467" y="137"/>
                    <a:pt x="468" y="137"/>
                    <a:pt x="467" y="137"/>
                  </a:cubicBezTo>
                  <a:cubicBezTo>
                    <a:pt x="467" y="137"/>
                    <a:pt x="468" y="136"/>
                    <a:pt x="468" y="136"/>
                  </a:cubicBezTo>
                  <a:cubicBezTo>
                    <a:pt x="468" y="136"/>
                    <a:pt x="468" y="136"/>
                    <a:pt x="468" y="136"/>
                  </a:cubicBezTo>
                  <a:cubicBezTo>
                    <a:pt x="468" y="135"/>
                    <a:pt x="467" y="135"/>
                    <a:pt x="467" y="135"/>
                  </a:cubicBezTo>
                  <a:cubicBezTo>
                    <a:pt x="467" y="135"/>
                    <a:pt x="468" y="135"/>
                    <a:pt x="467" y="135"/>
                  </a:cubicBezTo>
                  <a:cubicBezTo>
                    <a:pt x="467" y="135"/>
                    <a:pt x="466" y="135"/>
                    <a:pt x="465" y="135"/>
                  </a:cubicBezTo>
                  <a:cubicBezTo>
                    <a:pt x="466" y="135"/>
                    <a:pt x="467" y="135"/>
                    <a:pt x="467" y="135"/>
                  </a:cubicBezTo>
                  <a:cubicBezTo>
                    <a:pt x="467" y="134"/>
                    <a:pt x="467" y="134"/>
                    <a:pt x="466" y="134"/>
                  </a:cubicBezTo>
                  <a:cubicBezTo>
                    <a:pt x="466" y="134"/>
                    <a:pt x="465" y="135"/>
                    <a:pt x="465" y="135"/>
                  </a:cubicBezTo>
                  <a:cubicBezTo>
                    <a:pt x="464" y="135"/>
                    <a:pt x="464" y="135"/>
                    <a:pt x="463" y="136"/>
                  </a:cubicBezTo>
                  <a:cubicBezTo>
                    <a:pt x="464" y="136"/>
                    <a:pt x="464" y="136"/>
                    <a:pt x="463" y="136"/>
                  </a:cubicBezTo>
                  <a:cubicBezTo>
                    <a:pt x="462" y="136"/>
                    <a:pt x="462" y="137"/>
                    <a:pt x="462" y="137"/>
                  </a:cubicBezTo>
                  <a:cubicBezTo>
                    <a:pt x="463" y="137"/>
                    <a:pt x="463" y="137"/>
                    <a:pt x="464" y="137"/>
                  </a:cubicBezTo>
                  <a:cubicBezTo>
                    <a:pt x="464" y="138"/>
                    <a:pt x="463" y="138"/>
                    <a:pt x="462" y="138"/>
                  </a:cubicBezTo>
                  <a:cubicBezTo>
                    <a:pt x="462" y="138"/>
                    <a:pt x="464" y="138"/>
                    <a:pt x="464" y="138"/>
                  </a:cubicBezTo>
                  <a:cubicBezTo>
                    <a:pt x="463" y="138"/>
                    <a:pt x="461" y="138"/>
                    <a:pt x="462" y="139"/>
                  </a:cubicBezTo>
                  <a:cubicBezTo>
                    <a:pt x="462" y="139"/>
                    <a:pt x="463" y="139"/>
                    <a:pt x="463" y="139"/>
                  </a:cubicBezTo>
                  <a:cubicBezTo>
                    <a:pt x="463" y="140"/>
                    <a:pt x="461" y="140"/>
                    <a:pt x="461" y="140"/>
                  </a:cubicBezTo>
                  <a:cubicBezTo>
                    <a:pt x="461" y="141"/>
                    <a:pt x="460" y="141"/>
                    <a:pt x="460" y="141"/>
                  </a:cubicBezTo>
                  <a:cubicBezTo>
                    <a:pt x="460" y="141"/>
                    <a:pt x="459" y="142"/>
                    <a:pt x="460" y="142"/>
                  </a:cubicBezTo>
                  <a:cubicBezTo>
                    <a:pt x="460" y="142"/>
                    <a:pt x="460" y="142"/>
                    <a:pt x="460" y="142"/>
                  </a:cubicBezTo>
                  <a:cubicBezTo>
                    <a:pt x="460" y="142"/>
                    <a:pt x="461" y="141"/>
                    <a:pt x="461" y="141"/>
                  </a:cubicBezTo>
                  <a:cubicBezTo>
                    <a:pt x="461" y="142"/>
                    <a:pt x="461" y="142"/>
                    <a:pt x="460" y="142"/>
                  </a:cubicBezTo>
                  <a:cubicBezTo>
                    <a:pt x="460" y="142"/>
                    <a:pt x="460" y="143"/>
                    <a:pt x="459" y="143"/>
                  </a:cubicBezTo>
                  <a:cubicBezTo>
                    <a:pt x="460" y="143"/>
                    <a:pt x="461" y="142"/>
                    <a:pt x="462" y="142"/>
                  </a:cubicBezTo>
                  <a:cubicBezTo>
                    <a:pt x="462" y="142"/>
                    <a:pt x="459" y="144"/>
                    <a:pt x="459" y="144"/>
                  </a:cubicBezTo>
                  <a:cubicBezTo>
                    <a:pt x="460" y="144"/>
                    <a:pt x="461" y="142"/>
                    <a:pt x="462" y="143"/>
                  </a:cubicBezTo>
                  <a:cubicBezTo>
                    <a:pt x="461" y="143"/>
                    <a:pt x="461" y="143"/>
                    <a:pt x="461" y="143"/>
                  </a:cubicBezTo>
                  <a:cubicBezTo>
                    <a:pt x="461" y="144"/>
                    <a:pt x="462" y="143"/>
                    <a:pt x="462" y="143"/>
                  </a:cubicBezTo>
                  <a:cubicBezTo>
                    <a:pt x="462" y="143"/>
                    <a:pt x="461" y="144"/>
                    <a:pt x="461" y="144"/>
                  </a:cubicBezTo>
                  <a:cubicBezTo>
                    <a:pt x="460" y="144"/>
                    <a:pt x="460" y="144"/>
                    <a:pt x="459" y="144"/>
                  </a:cubicBezTo>
                  <a:cubicBezTo>
                    <a:pt x="459" y="145"/>
                    <a:pt x="459" y="146"/>
                    <a:pt x="458" y="147"/>
                  </a:cubicBezTo>
                  <a:cubicBezTo>
                    <a:pt x="458" y="147"/>
                    <a:pt x="458" y="147"/>
                    <a:pt x="459" y="147"/>
                  </a:cubicBezTo>
                  <a:cubicBezTo>
                    <a:pt x="458" y="147"/>
                    <a:pt x="458" y="147"/>
                    <a:pt x="458" y="148"/>
                  </a:cubicBezTo>
                  <a:cubicBezTo>
                    <a:pt x="458" y="148"/>
                    <a:pt x="459" y="148"/>
                    <a:pt x="459" y="148"/>
                  </a:cubicBezTo>
                  <a:cubicBezTo>
                    <a:pt x="459" y="148"/>
                    <a:pt x="458" y="148"/>
                    <a:pt x="458" y="148"/>
                  </a:cubicBezTo>
                  <a:cubicBezTo>
                    <a:pt x="458" y="148"/>
                    <a:pt x="460" y="147"/>
                    <a:pt x="459" y="147"/>
                  </a:cubicBezTo>
                  <a:close/>
                  <a:moveTo>
                    <a:pt x="471" y="141"/>
                  </a:moveTo>
                  <a:cubicBezTo>
                    <a:pt x="471" y="141"/>
                    <a:pt x="471" y="141"/>
                    <a:pt x="471" y="141"/>
                  </a:cubicBezTo>
                  <a:close/>
                  <a:moveTo>
                    <a:pt x="470" y="144"/>
                  </a:moveTo>
                  <a:cubicBezTo>
                    <a:pt x="469" y="144"/>
                    <a:pt x="470" y="144"/>
                    <a:pt x="470" y="144"/>
                  </a:cubicBezTo>
                  <a:cubicBezTo>
                    <a:pt x="471" y="144"/>
                    <a:pt x="471" y="143"/>
                    <a:pt x="471" y="143"/>
                  </a:cubicBezTo>
                  <a:cubicBezTo>
                    <a:pt x="471" y="143"/>
                    <a:pt x="472" y="142"/>
                    <a:pt x="472" y="142"/>
                  </a:cubicBezTo>
                  <a:cubicBezTo>
                    <a:pt x="471" y="142"/>
                    <a:pt x="471" y="142"/>
                    <a:pt x="470" y="142"/>
                  </a:cubicBezTo>
                  <a:cubicBezTo>
                    <a:pt x="470" y="143"/>
                    <a:pt x="469" y="144"/>
                    <a:pt x="468" y="143"/>
                  </a:cubicBezTo>
                  <a:cubicBezTo>
                    <a:pt x="469" y="143"/>
                    <a:pt x="470" y="142"/>
                    <a:pt x="471" y="142"/>
                  </a:cubicBezTo>
                  <a:cubicBezTo>
                    <a:pt x="471" y="142"/>
                    <a:pt x="471" y="142"/>
                    <a:pt x="471" y="142"/>
                  </a:cubicBezTo>
                  <a:cubicBezTo>
                    <a:pt x="471" y="142"/>
                    <a:pt x="471" y="141"/>
                    <a:pt x="471" y="141"/>
                  </a:cubicBezTo>
                  <a:cubicBezTo>
                    <a:pt x="471" y="141"/>
                    <a:pt x="471" y="141"/>
                    <a:pt x="471" y="141"/>
                  </a:cubicBezTo>
                  <a:cubicBezTo>
                    <a:pt x="471" y="141"/>
                    <a:pt x="470" y="140"/>
                    <a:pt x="469" y="140"/>
                  </a:cubicBezTo>
                  <a:cubicBezTo>
                    <a:pt x="470" y="141"/>
                    <a:pt x="469" y="140"/>
                    <a:pt x="469" y="141"/>
                  </a:cubicBezTo>
                  <a:cubicBezTo>
                    <a:pt x="470" y="141"/>
                    <a:pt x="470" y="141"/>
                    <a:pt x="470" y="141"/>
                  </a:cubicBezTo>
                  <a:cubicBezTo>
                    <a:pt x="470" y="141"/>
                    <a:pt x="470" y="141"/>
                    <a:pt x="470" y="141"/>
                  </a:cubicBezTo>
                  <a:cubicBezTo>
                    <a:pt x="469" y="141"/>
                    <a:pt x="469" y="141"/>
                    <a:pt x="469" y="141"/>
                  </a:cubicBezTo>
                  <a:cubicBezTo>
                    <a:pt x="468" y="140"/>
                    <a:pt x="468" y="142"/>
                    <a:pt x="468" y="142"/>
                  </a:cubicBezTo>
                  <a:cubicBezTo>
                    <a:pt x="468" y="141"/>
                    <a:pt x="467" y="141"/>
                    <a:pt x="467" y="142"/>
                  </a:cubicBezTo>
                  <a:cubicBezTo>
                    <a:pt x="466" y="142"/>
                    <a:pt x="466" y="143"/>
                    <a:pt x="466" y="143"/>
                  </a:cubicBezTo>
                  <a:cubicBezTo>
                    <a:pt x="466" y="143"/>
                    <a:pt x="467" y="143"/>
                    <a:pt x="467" y="143"/>
                  </a:cubicBezTo>
                  <a:cubicBezTo>
                    <a:pt x="467" y="143"/>
                    <a:pt x="466" y="143"/>
                    <a:pt x="466" y="144"/>
                  </a:cubicBezTo>
                  <a:cubicBezTo>
                    <a:pt x="466" y="144"/>
                    <a:pt x="467" y="143"/>
                    <a:pt x="468" y="143"/>
                  </a:cubicBezTo>
                  <a:cubicBezTo>
                    <a:pt x="468" y="143"/>
                    <a:pt x="467" y="144"/>
                    <a:pt x="467" y="144"/>
                  </a:cubicBezTo>
                  <a:cubicBezTo>
                    <a:pt x="466" y="144"/>
                    <a:pt x="466" y="144"/>
                    <a:pt x="465" y="144"/>
                  </a:cubicBezTo>
                  <a:cubicBezTo>
                    <a:pt x="466" y="144"/>
                    <a:pt x="466" y="144"/>
                    <a:pt x="466" y="145"/>
                  </a:cubicBezTo>
                  <a:cubicBezTo>
                    <a:pt x="466" y="145"/>
                    <a:pt x="467" y="144"/>
                    <a:pt x="467" y="144"/>
                  </a:cubicBezTo>
                  <a:cubicBezTo>
                    <a:pt x="467" y="145"/>
                    <a:pt x="467" y="145"/>
                    <a:pt x="466" y="145"/>
                  </a:cubicBezTo>
                  <a:cubicBezTo>
                    <a:pt x="466" y="145"/>
                    <a:pt x="466" y="146"/>
                    <a:pt x="465" y="146"/>
                  </a:cubicBezTo>
                  <a:cubicBezTo>
                    <a:pt x="466" y="146"/>
                    <a:pt x="465" y="146"/>
                    <a:pt x="465" y="146"/>
                  </a:cubicBezTo>
                  <a:cubicBezTo>
                    <a:pt x="465" y="146"/>
                    <a:pt x="465" y="146"/>
                    <a:pt x="465" y="146"/>
                  </a:cubicBezTo>
                  <a:cubicBezTo>
                    <a:pt x="465" y="146"/>
                    <a:pt x="464" y="146"/>
                    <a:pt x="464" y="146"/>
                  </a:cubicBezTo>
                  <a:cubicBezTo>
                    <a:pt x="464" y="146"/>
                    <a:pt x="463" y="147"/>
                    <a:pt x="463" y="147"/>
                  </a:cubicBezTo>
                  <a:cubicBezTo>
                    <a:pt x="463" y="147"/>
                    <a:pt x="464" y="147"/>
                    <a:pt x="464" y="147"/>
                  </a:cubicBezTo>
                  <a:cubicBezTo>
                    <a:pt x="464" y="147"/>
                    <a:pt x="463" y="147"/>
                    <a:pt x="463" y="147"/>
                  </a:cubicBezTo>
                  <a:cubicBezTo>
                    <a:pt x="462" y="147"/>
                    <a:pt x="462" y="148"/>
                    <a:pt x="462" y="148"/>
                  </a:cubicBezTo>
                  <a:cubicBezTo>
                    <a:pt x="462" y="148"/>
                    <a:pt x="462" y="148"/>
                    <a:pt x="462" y="148"/>
                  </a:cubicBezTo>
                  <a:cubicBezTo>
                    <a:pt x="462" y="148"/>
                    <a:pt x="461" y="149"/>
                    <a:pt x="461" y="149"/>
                  </a:cubicBezTo>
                  <a:cubicBezTo>
                    <a:pt x="461" y="150"/>
                    <a:pt x="461" y="149"/>
                    <a:pt x="461" y="150"/>
                  </a:cubicBezTo>
                  <a:cubicBezTo>
                    <a:pt x="461" y="150"/>
                    <a:pt x="463" y="149"/>
                    <a:pt x="463" y="148"/>
                  </a:cubicBezTo>
                  <a:cubicBezTo>
                    <a:pt x="462" y="148"/>
                    <a:pt x="462" y="149"/>
                    <a:pt x="462" y="149"/>
                  </a:cubicBezTo>
                  <a:cubicBezTo>
                    <a:pt x="462" y="148"/>
                    <a:pt x="463" y="148"/>
                    <a:pt x="463" y="148"/>
                  </a:cubicBezTo>
                  <a:cubicBezTo>
                    <a:pt x="464" y="148"/>
                    <a:pt x="464" y="147"/>
                    <a:pt x="465" y="147"/>
                  </a:cubicBezTo>
                  <a:cubicBezTo>
                    <a:pt x="465" y="147"/>
                    <a:pt x="464" y="148"/>
                    <a:pt x="464" y="148"/>
                  </a:cubicBezTo>
                  <a:cubicBezTo>
                    <a:pt x="463" y="148"/>
                    <a:pt x="462" y="149"/>
                    <a:pt x="463" y="149"/>
                  </a:cubicBezTo>
                  <a:cubicBezTo>
                    <a:pt x="464" y="149"/>
                    <a:pt x="464" y="148"/>
                    <a:pt x="465" y="148"/>
                  </a:cubicBezTo>
                  <a:cubicBezTo>
                    <a:pt x="465" y="148"/>
                    <a:pt x="465" y="148"/>
                    <a:pt x="465" y="147"/>
                  </a:cubicBezTo>
                  <a:cubicBezTo>
                    <a:pt x="465" y="147"/>
                    <a:pt x="465" y="147"/>
                    <a:pt x="465" y="147"/>
                  </a:cubicBezTo>
                  <a:cubicBezTo>
                    <a:pt x="465" y="147"/>
                    <a:pt x="466" y="146"/>
                    <a:pt x="466" y="146"/>
                  </a:cubicBezTo>
                  <a:cubicBezTo>
                    <a:pt x="466" y="147"/>
                    <a:pt x="466" y="147"/>
                    <a:pt x="466" y="147"/>
                  </a:cubicBezTo>
                  <a:cubicBezTo>
                    <a:pt x="467" y="146"/>
                    <a:pt x="467" y="146"/>
                    <a:pt x="467" y="146"/>
                  </a:cubicBezTo>
                  <a:cubicBezTo>
                    <a:pt x="467" y="146"/>
                    <a:pt x="467" y="146"/>
                    <a:pt x="467" y="146"/>
                  </a:cubicBezTo>
                  <a:cubicBezTo>
                    <a:pt x="467" y="145"/>
                    <a:pt x="468" y="146"/>
                    <a:pt x="468" y="145"/>
                  </a:cubicBezTo>
                  <a:cubicBezTo>
                    <a:pt x="468" y="145"/>
                    <a:pt x="468" y="145"/>
                    <a:pt x="468" y="145"/>
                  </a:cubicBezTo>
                  <a:cubicBezTo>
                    <a:pt x="468" y="144"/>
                    <a:pt x="468" y="144"/>
                    <a:pt x="469" y="144"/>
                  </a:cubicBezTo>
                  <a:cubicBezTo>
                    <a:pt x="469" y="144"/>
                    <a:pt x="469" y="144"/>
                    <a:pt x="469" y="144"/>
                  </a:cubicBezTo>
                  <a:cubicBezTo>
                    <a:pt x="469" y="144"/>
                    <a:pt x="470" y="144"/>
                    <a:pt x="470" y="144"/>
                  </a:cubicBezTo>
                  <a:close/>
                  <a:moveTo>
                    <a:pt x="477" y="149"/>
                  </a:moveTo>
                  <a:cubicBezTo>
                    <a:pt x="477" y="149"/>
                    <a:pt x="478" y="149"/>
                    <a:pt x="478" y="149"/>
                  </a:cubicBezTo>
                  <a:cubicBezTo>
                    <a:pt x="479" y="149"/>
                    <a:pt x="478" y="148"/>
                    <a:pt x="478" y="148"/>
                  </a:cubicBezTo>
                  <a:cubicBezTo>
                    <a:pt x="477" y="148"/>
                    <a:pt x="477" y="148"/>
                    <a:pt x="477" y="148"/>
                  </a:cubicBezTo>
                  <a:cubicBezTo>
                    <a:pt x="477" y="148"/>
                    <a:pt x="477" y="148"/>
                    <a:pt x="476" y="148"/>
                  </a:cubicBezTo>
                  <a:cubicBezTo>
                    <a:pt x="477" y="148"/>
                    <a:pt x="477" y="148"/>
                    <a:pt x="477" y="148"/>
                  </a:cubicBezTo>
                  <a:cubicBezTo>
                    <a:pt x="478" y="147"/>
                    <a:pt x="478" y="147"/>
                    <a:pt x="478" y="147"/>
                  </a:cubicBezTo>
                  <a:cubicBezTo>
                    <a:pt x="478" y="146"/>
                    <a:pt x="476" y="147"/>
                    <a:pt x="476" y="147"/>
                  </a:cubicBezTo>
                  <a:cubicBezTo>
                    <a:pt x="475" y="148"/>
                    <a:pt x="475" y="148"/>
                    <a:pt x="474" y="148"/>
                  </a:cubicBezTo>
                  <a:cubicBezTo>
                    <a:pt x="474" y="148"/>
                    <a:pt x="474" y="149"/>
                    <a:pt x="474" y="149"/>
                  </a:cubicBezTo>
                  <a:cubicBezTo>
                    <a:pt x="474" y="149"/>
                    <a:pt x="475" y="149"/>
                    <a:pt x="475" y="149"/>
                  </a:cubicBezTo>
                  <a:cubicBezTo>
                    <a:pt x="475" y="149"/>
                    <a:pt x="475" y="150"/>
                    <a:pt x="475" y="150"/>
                  </a:cubicBezTo>
                  <a:cubicBezTo>
                    <a:pt x="475" y="150"/>
                    <a:pt x="475" y="150"/>
                    <a:pt x="475" y="150"/>
                  </a:cubicBezTo>
                  <a:cubicBezTo>
                    <a:pt x="475" y="150"/>
                    <a:pt x="475" y="150"/>
                    <a:pt x="474" y="150"/>
                  </a:cubicBezTo>
                  <a:cubicBezTo>
                    <a:pt x="475" y="150"/>
                    <a:pt x="474" y="151"/>
                    <a:pt x="475" y="151"/>
                  </a:cubicBezTo>
                  <a:cubicBezTo>
                    <a:pt x="475" y="151"/>
                    <a:pt x="476" y="151"/>
                    <a:pt x="476" y="150"/>
                  </a:cubicBezTo>
                  <a:cubicBezTo>
                    <a:pt x="476" y="150"/>
                    <a:pt x="476" y="151"/>
                    <a:pt x="476" y="151"/>
                  </a:cubicBezTo>
                  <a:cubicBezTo>
                    <a:pt x="477" y="151"/>
                    <a:pt x="477" y="150"/>
                    <a:pt x="477" y="149"/>
                  </a:cubicBezTo>
                  <a:close/>
                  <a:moveTo>
                    <a:pt x="476" y="129"/>
                  </a:moveTo>
                  <a:cubicBezTo>
                    <a:pt x="476" y="130"/>
                    <a:pt x="476" y="130"/>
                    <a:pt x="475" y="131"/>
                  </a:cubicBezTo>
                  <a:cubicBezTo>
                    <a:pt x="475" y="131"/>
                    <a:pt x="474" y="132"/>
                    <a:pt x="474" y="133"/>
                  </a:cubicBezTo>
                  <a:cubicBezTo>
                    <a:pt x="473" y="133"/>
                    <a:pt x="473" y="134"/>
                    <a:pt x="473" y="134"/>
                  </a:cubicBezTo>
                  <a:cubicBezTo>
                    <a:pt x="473" y="134"/>
                    <a:pt x="474" y="134"/>
                    <a:pt x="475" y="134"/>
                  </a:cubicBezTo>
                  <a:cubicBezTo>
                    <a:pt x="474" y="134"/>
                    <a:pt x="473" y="134"/>
                    <a:pt x="472" y="135"/>
                  </a:cubicBezTo>
                  <a:cubicBezTo>
                    <a:pt x="472" y="136"/>
                    <a:pt x="473" y="136"/>
                    <a:pt x="474" y="136"/>
                  </a:cubicBezTo>
                  <a:cubicBezTo>
                    <a:pt x="473" y="136"/>
                    <a:pt x="473" y="136"/>
                    <a:pt x="473" y="136"/>
                  </a:cubicBezTo>
                  <a:cubicBezTo>
                    <a:pt x="473" y="136"/>
                    <a:pt x="473" y="136"/>
                    <a:pt x="473" y="136"/>
                  </a:cubicBezTo>
                  <a:cubicBezTo>
                    <a:pt x="473" y="136"/>
                    <a:pt x="472" y="136"/>
                    <a:pt x="472" y="136"/>
                  </a:cubicBezTo>
                  <a:cubicBezTo>
                    <a:pt x="472" y="136"/>
                    <a:pt x="471" y="136"/>
                    <a:pt x="471" y="136"/>
                  </a:cubicBezTo>
                  <a:cubicBezTo>
                    <a:pt x="472" y="136"/>
                    <a:pt x="471" y="137"/>
                    <a:pt x="471" y="137"/>
                  </a:cubicBezTo>
                  <a:cubicBezTo>
                    <a:pt x="471" y="137"/>
                    <a:pt x="470" y="137"/>
                    <a:pt x="470" y="137"/>
                  </a:cubicBezTo>
                  <a:cubicBezTo>
                    <a:pt x="470" y="138"/>
                    <a:pt x="469" y="137"/>
                    <a:pt x="469" y="138"/>
                  </a:cubicBezTo>
                  <a:cubicBezTo>
                    <a:pt x="469" y="138"/>
                    <a:pt x="468" y="139"/>
                    <a:pt x="467" y="140"/>
                  </a:cubicBezTo>
                  <a:cubicBezTo>
                    <a:pt x="468" y="139"/>
                    <a:pt x="469" y="139"/>
                    <a:pt x="470" y="139"/>
                  </a:cubicBezTo>
                  <a:cubicBezTo>
                    <a:pt x="470" y="139"/>
                    <a:pt x="471" y="138"/>
                    <a:pt x="472" y="138"/>
                  </a:cubicBezTo>
                  <a:cubicBezTo>
                    <a:pt x="472" y="138"/>
                    <a:pt x="473" y="138"/>
                    <a:pt x="473" y="137"/>
                  </a:cubicBezTo>
                  <a:cubicBezTo>
                    <a:pt x="474" y="137"/>
                    <a:pt x="475" y="137"/>
                    <a:pt x="474" y="137"/>
                  </a:cubicBezTo>
                  <a:cubicBezTo>
                    <a:pt x="474" y="136"/>
                    <a:pt x="474" y="136"/>
                    <a:pt x="475" y="136"/>
                  </a:cubicBezTo>
                  <a:cubicBezTo>
                    <a:pt x="475" y="136"/>
                    <a:pt x="475" y="136"/>
                    <a:pt x="475" y="136"/>
                  </a:cubicBezTo>
                  <a:cubicBezTo>
                    <a:pt x="475" y="136"/>
                    <a:pt x="475" y="136"/>
                    <a:pt x="475" y="136"/>
                  </a:cubicBezTo>
                  <a:cubicBezTo>
                    <a:pt x="475" y="137"/>
                    <a:pt x="476" y="136"/>
                    <a:pt x="476" y="136"/>
                  </a:cubicBezTo>
                  <a:cubicBezTo>
                    <a:pt x="477" y="136"/>
                    <a:pt x="477" y="136"/>
                    <a:pt x="477" y="136"/>
                  </a:cubicBezTo>
                  <a:cubicBezTo>
                    <a:pt x="477" y="135"/>
                    <a:pt x="476" y="135"/>
                    <a:pt x="476" y="135"/>
                  </a:cubicBezTo>
                  <a:cubicBezTo>
                    <a:pt x="477" y="135"/>
                    <a:pt x="477" y="135"/>
                    <a:pt x="476" y="135"/>
                  </a:cubicBezTo>
                  <a:cubicBezTo>
                    <a:pt x="477" y="135"/>
                    <a:pt x="477" y="135"/>
                    <a:pt x="477" y="135"/>
                  </a:cubicBezTo>
                  <a:cubicBezTo>
                    <a:pt x="477" y="135"/>
                    <a:pt x="478" y="135"/>
                    <a:pt x="478" y="135"/>
                  </a:cubicBezTo>
                  <a:cubicBezTo>
                    <a:pt x="478" y="134"/>
                    <a:pt x="479" y="133"/>
                    <a:pt x="478" y="133"/>
                  </a:cubicBezTo>
                  <a:cubicBezTo>
                    <a:pt x="479" y="133"/>
                    <a:pt x="479" y="130"/>
                    <a:pt x="478" y="131"/>
                  </a:cubicBezTo>
                  <a:cubicBezTo>
                    <a:pt x="479" y="131"/>
                    <a:pt x="479" y="130"/>
                    <a:pt x="479" y="130"/>
                  </a:cubicBezTo>
                  <a:cubicBezTo>
                    <a:pt x="480" y="130"/>
                    <a:pt x="480" y="130"/>
                    <a:pt x="480" y="130"/>
                  </a:cubicBezTo>
                  <a:cubicBezTo>
                    <a:pt x="480" y="129"/>
                    <a:pt x="480" y="129"/>
                    <a:pt x="480" y="129"/>
                  </a:cubicBezTo>
                  <a:cubicBezTo>
                    <a:pt x="481" y="129"/>
                    <a:pt x="481" y="129"/>
                    <a:pt x="481" y="129"/>
                  </a:cubicBezTo>
                  <a:cubicBezTo>
                    <a:pt x="481" y="129"/>
                    <a:pt x="481" y="129"/>
                    <a:pt x="481" y="130"/>
                  </a:cubicBezTo>
                  <a:cubicBezTo>
                    <a:pt x="481" y="129"/>
                    <a:pt x="480" y="131"/>
                    <a:pt x="480" y="131"/>
                  </a:cubicBezTo>
                  <a:cubicBezTo>
                    <a:pt x="480" y="132"/>
                    <a:pt x="480" y="132"/>
                    <a:pt x="480" y="132"/>
                  </a:cubicBezTo>
                  <a:cubicBezTo>
                    <a:pt x="479" y="133"/>
                    <a:pt x="480" y="133"/>
                    <a:pt x="479" y="133"/>
                  </a:cubicBezTo>
                  <a:cubicBezTo>
                    <a:pt x="479" y="134"/>
                    <a:pt x="480" y="134"/>
                    <a:pt x="480" y="134"/>
                  </a:cubicBezTo>
                  <a:cubicBezTo>
                    <a:pt x="480" y="133"/>
                    <a:pt x="481" y="132"/>
                    <a:pt x="481" y="131"/>
                  </a:cubicBezTo>
                  <a:cubicBezTo>
                    <a:pt x="481" y="131"/>
                    <a:pt x="482" y="128"/>
                    <a:pt x="482" y="128"/>
                  </a:cubicBezTo>
                  <a:cubicBezTo>
                    <a:pt x="482" y="128"/>
                    <a:pt x="482" y="128"/>
                    <a:pt x="481" y="128"/>
                  </a:cubicBezTo>
                  <a:cubicBezTo>
                    <a:pt x="480" y="128"/>
                    <a:pt x="480" y="128"/>
                    <a:pt x="479" y="128"/>
                  </a:cubicBezTo>
                  <a:cubicBezTo>
                    <a:pt x="478" y="128"/>
                    <a:pt x="480" y="126"/>
                    <a:pt x="479" y="126"/>
                  </a:cubicBezTo>
                  <a:cubicBezTo>
                    <a:pt x="479" y="126"/>
                    <a:pt x="479" y="125"/>
                    <a:pt x="479" y="125"/>
                  </a:cubicBezTo>
                  <a:cubicBezTo>
                    <a:pt x="479" y="125"/>
                    <a:pt x="477" y="127"/>
                    <a:pt x="478" y="127"/>
                  </a:cubicBezTo>
                  <a:cubicBezTo>
                    <a:pt x="478" y="127"/>
                    <a:pt x="477" y="127"/>
                    <a:pt x="477" y="128"/>
                  </a:cubicBezTo>
                  <a:cubicBezTo>
                    <a:pt x="477" y="128"/>
                    <a:pt x="477" y="128"/>
                    <a:pt x="477" y="128"/>
                  </a:cubicBezTo>
                  <a:cubicBezTo>
                    <a:pt x="477" y="128"/>
                    <a:pt x="478" y="128"/>
                    <a:pt x="478" y="128"/>
                  </a:cubicBezTo>
                  <a:cubicBezTo>
                    <a:pt x="478" y="128"/>
                    <a:pt x="478" y="128"/>
                    <a:pt x="477" y="129"/>
                  </a:cubicBezTo>
                  <a:cubicBezTo>
                    <a:pt x="477" y="129"/>
                    <a:pt x="477" y="129"/>
                    <a:pt x="476" y="129"/>
                  </a:cubicBezTo>
                  <a:close/>
                  <a:moveTo>
                    <a:pt x="478" y="135"/>
                  </a:moveTo>
                  <a:cubicBezTo>
                    <a:pt x="478" y="135"/>
                    <a:pt x="478" y="135"/>
                    <a:pt x="478" y="135"/>
                  </a:cubicBezTo>
                  <a:cubicBezTo>
                    <a:pt x="478" y="135"/>
                    <a:pt x="478" y="135"/>
                    <a:pt x="478" y="135"/>
                  </a:cubicBezTo>
                  <a:close/>
                  <a:moveTo>
                    <a:pt x="321" y="138"/>
                  </a:moveTo>
                  <a:cubicBezTo>
                    <a:pt x="321" y="138"/>
                    <a:pt x="321" y="138"/>
                    <a:pt x="321" y="138"/>
                  </a:cubicBezTo>
                  <a:cubicBezTo>
                    <a:pt x="321" y="138"/>
                    <a:pt x="321" y="138"/>
                    <a:pt x="321" y="138"/>
                  </a:cubicBezTo>
                  <a:cubicBezTo>
                    <a:pt x="321" y="138"/>
                    <a:pt x="320" y="138"/>
                    <a:pt x="320" y="138"/>
                  </a:cubicBezTo>
                  <a:cubicBezTo>
                    <a:pt x="320" y="138"/>
                    <a:pt x="319" y="139"/>
                    <a:pt x="319" y="139"/>
                  </a:cubicBezTo>
                  <a:cubicBezTo>
                    <a:pt x="319" y="139"/>
                    <a:pt x="318" y="139"/>
                    <a:pt x="318" y="139"/>
                  </a:cubicBezTo>
                  <a:cubicBezTo>
                    <a:pt x="318" y="139"/>
                    <a:pt x="319" y="139"/>
                    <a:pt x="319" y="139"/>
                  </a:cubicBezTo>
                  <a:cubicBezTo>
                    <a:pt x="319" y="139"/>
                    <a:pt x="318" y="140"/>
                    <a:pt x="318" y="140"/>
                  </a:cubicBezTo>
                  <a:cubicBezTo>
                    <a:pt x="318" y="140"/>
                    <a:pt x="319" y="140"/>
                    <a:pt x="319" y="139"/>
                  </a:cubicBezTo>
                  <a:cubicBezTo>
                    <a:pt x="320" y="139"/>
                    <a:pt x="320" y="139"/>
                    <a:pt x="321" y="139"/>
                  </a:cubicBezTo>
                  <a:cubicBezTo>
                    <a:pt x="321" y="139"/>
                    <a:pt x="322" y="138"/>
                    <a:pt x="322" y="138"/>
                  </a:cubicBezTo>
                  <a:cubicBezTo>
                    <a:pt x="322" y="138"/>
                    <a:pt x="323" y="138"/>
                    <a:pt x="323" y="138"/>
                  </a:cubicBezTo>
                  <a:cubicBezTo>
                    <a:pt x="323" y="138"/>
                    <a:pt x="323" y="138"/>
                    <a:pt x="323" y="138"/>
                  </a:cubicBezTo>
                  <a:cubicBezTo>
                    <a:pt x="322" y="138"/>
                    <a:pt x="322" y="138"/>
                    <a:pt x="321" y="138"/>
                  </a:cubicBezTo>
                  <a:close/>
                  <a:moveTo>
                    <a:pt x="177" y="171"/>
                  </a:moveTo>
                  <a:cubicBezTo>
                    <a:pt x="178" y="171"/>
                    <a:pt x="178" y="171"/>
                    <a:pt x="178" y="171"/>
                  </a:cubicBezTo>
                  <a:cubicBezTo>
                    <a:pt x="177" y="171"/>
                    <a:pt x="177" y="172"/>
                    <a:pt x="176" y="172"/>
                  </a:cubicBezTo>
                  <a:cubicBezTo>
                    <a:pt x="175" y="172"/>
                    <a:pt x="175" y="172"/>
                    <a:pt x="174" y="172"/>
                  </a:cubicBezTo>
                  <a:cubicBezTo>
                    <a:pt x="174" y="172"/>
                    <a:pt x="175" y="172"/>
                    <a:pt x="175" y="172"/>
                  </a:cubicBezTo>
                  <a:cubicBezTo>
                    <a:pt x="175" y="172"/>
                    <a:pt x="174" y="172"/>
                    <a:pt x="174" y="172"/>
                  </a:cubicBezTo>
                  <a:cubicBezTo>
                    <a:pt x="175" y="172"/>
                    <a:pt x="176" y="171"/>
                    <a:pt x="176" y="171"/>
                  </a:cubicBezTo>
                  <a:cubicBezTo>
                    <a:pt x="176" y="170"/>
                    <a:pt x="175" y="171"/>
                    <a:pt x="175" y="171"/>
                  </a:cubicBezTo>
                  <a:cubicBezTo>
                    <a:pt x="175" y="171"/>
                    <a:pt x="175" y="171"/>
                    <a:pt x="175" y="171"/>
                  </a:cubicBezTo>
                  <a:cubicBezTo>
                    <a:pt x="174" y="171"/>
                    <a:pt x="173" y="171"/>
                    <a:pt x="172" y="171"/>
                  </a:cubicBezTo>
                  <a:cubicBezTo>
                    <a:pt x="171" y="172"/>
                    <a:pt x="170" y="172"/>
                    <a:pt x="170" y="173"/>
                  </a:cubicBezTo>
                  <a:cubicBezTo>
                    <a:pt x="170" y="173"/>
                    <a:pt x="169" y="173"/>
                    <a:pt x="170" y="173"/>
                  </a:cubicBezTo>
                  <a:cubicBezTo>
                    <a:pt x="170" y="173"/>
                    <a:pt x="172" y="173"/>
                    <a:pt x="172" y="174"/>
                  </a:cubicBezTo>
                  <a:cubicBezTo>
                    <a:pt x="172" y="174"/>
                    <a:pt x="171" y="174"/>
                    <a:pt x="171" y="174"/>
                  </a:cubicBezTo>
                  <a:cubicBezTo>
                    <a:pt x="171" y="174"/>
                    <a:pt x="171" y="174"/>
                    <a:pt x="171" y="174"/>
                  </a:cubicBezTo>
                  <a:cubicBezTo>
                    <a:pt x="171" y="174"/>
                    <a:pt x="171" y="174"/>
                    <a:pt x="171" y="174"/>
                  </a:cubicBezTo>
                  <a:cubicBezTo>
                    <a:pt x="170" y="174"/>
                    <a:pt x="170" y="174"/>
                    <a:pt x="170" y="175"/>
                  </a:cubicBezTo>
                  <a:cubicBezTo>
                    <a:pt x="170" y="174"/>
                    <a:pt x="170" y="174"/>
                    <a:pt x="170" y="175"/>
                  </a:cubicBezTo>
                  <a:cubicBezTo>
                    <a:pt x="171" y="174"/>
                    <a:pt x="170" y="174"/>
                    <a:pt x="169" y="174"/>
                  </a:cubicBezTo>
                  <a:cubicBezTo>
                    <a:pt x="169" y="174"/>
                    <a:pt x="169" y="174"/>
                    <a:pt x="169" y="174"/>
                  </a:cubicBezTo>
                  <a:cubicBezTo>
                    <a:pt x="169" y="175"/>
                    <a:pt x="168" y="175"/>
                    <a:pt x="168" y="175"/>
                  </a:cubicBezTo>
                  <a:cubicBezTo>
                    <a:pt x="168" y="174"/>
                    <a:pt x="167" y="175"/>
                    <a:pt x="167" y="175"/>
                  </a:cubicBezTo>
                  <a:cubicBezTo>
                    <a:pt x="166" y="176"/>
                    <a:pt x="167" y="176"/>
                    <a:pt x="168" y="176"/>
                  </a:cubicBezTo>
                  <a:cubicBezTo>
                    <a:pt x="167" y="176"/>
                    <a:pt x="167" y="176"/>
                    <a:pt x="166" y="176"/>
                  </a:cubicBezTo>
                  <a:cubicBezTo>
                    <a:pt x="166" y="176"/>
                    <a:pt x="166" y="176"/>
                    <a:pt x="166" y="176"/>
                  </a:cubicBezTo>
                  <a:cubicBezTo>
                    <a:pt x="165" y="176"/>
                    <a:pt x="165" y="176"/>
                    <a:pt x="165" y="176"/>
                  </a:cubicBezTo>
                  <a:cubicBezTo>
                    <a:pt x="164" y="176"/>
                    <a:pt x="164" y="177"/>
                    <a:pt x="163" y="177"/>
                  </a:cubicBezTo>
                  <a:cubicBezTo>
                    <a:pt x="163" y="177"/>
                    <a:pt x="163" y="177"/>
                    <a:pt x="163" y="177"/>
                  </a:cubicBezTo>
                  <a:cubicBezTo>
                    <a:pt x="163" y="177"/>
                    <a:pt x="163" y="177"/>
                    <a:pt x="163" y="177"/>
                  </a:cubicBezTo>
                  <a:cubicBezTo>
                    <a:pt x="162" y="177"/>
                    <a:pt x="162" y="177"/>
                    <a:pt x="162" y="177"/>
                  </a:cubicBezTo>
                  <a:cubicBezTo>
                    <a:pt x="162" y="177"/>
                    <a:pt x="162" y="177"/>
                    <a:pt x="162" y="177"/>
                  </a:cubicBezTo>
                  <a:cubicBezTo>
                    <a:pt x="161" y="177"/>
                    <a:pt x="161" y="177"/>
                    <a:pt x="161" y="177"/>
                  </a:cubicBezTo>
                  <a:cubicBezTo>
                    <a:pt x="161" y="177"/>
                    <a:pt x="160" y="177"/>
                    <a:pt x="160" y="177"/>
                  </a:cubicBezTo>
                  <a:cubicBezTo>
                    <a:pt x="159" y="177"/>
                    <a:pt x="159" y="178"/>
                    <a:pt x="158" y="178"/>
                  </a:cubicBezTo>
                  <a:cubicBezTo>
                    <a:pt x="158" y="178"/>
                    <a:pt x="159" y="178"/>
                    <a:pt x="159" y="179"/>
                  </a:cubicBezTo>
                  <a:cubicBezTo>
                    <a:pt x="159" y="179"/>
                    <a:pt x="159" y="179"/>
                    <a:pt x="159" y="179"/>
                  </a:cubicBezTo>
                  <a:cubicBezTo>
                    <a:pt x="159" y="179"/>
                    <a:pt x="159" y="178"/>
                    <a:pt x="160" y="178"/>
                  </a:cubicBezTo>
                  <a:cubicBezTo>
                    <a:pt x="160" y="178"/>
                    <a:pt x="160" y="179"/>
                    <a:pt x="160" y="178"/>
                  </a:cubicBezTo>
                  <a:cubicBezTo>
                    <a:pt x="161" y="178"/>
                    <a:pt x="161" y="178"/>
                    <a:pt x="162" y="178"/>
                  </a:cubicBezTo>
                  <a:cubicBezTo>
                    <a:pt x="162" y="178"/>
                    <a:pt x="162" y="178"/>
                    <a:pt x="163" y="178"/>
                  </a:cubicBezTo>
                  <a:cubicBezTo>
                    <a:pt x="163" y="177"/>
                    <a:pt x="164" y="177"/>
                    <a:pt x="165" y="177"/>
                  </a:cubicBezTo>
                  <a:cubicBezTo>
                    <a:pt x="165" y="177"/>
                    <a:pt x="167" y="176"/>
                    <a:pt x="166" y="177"/>
                  </a:cubicBezTo>
                  <a:cubicBezTo>
                    <a:pt x="167" y="177"/>
                    <a:pt x="167" y="176"/>
                    <a:pt x="167" y="176"/>
                  </a:cubicBezTo>
                  <a:cubicBezTo>
                    <a:pt x="167" y="177"/>
                    <a:pt x="167" y="176"/>
                    <a:pt x="168" y="176"/>
                  </a:cubicBezTo>
                  <a:cubicBezTo>
                    <a:pt x="168" y="176"/>
                    <a:pt x="168" y="176"/>
                    <a:pt x="168" y="177"/>
                  </a:cubicBezTo>
                  <a:cubicBezTo>
                    <a:pt x="168" y="177"/>
                    <a:pt x="168" y="176"/>
                    <a:pt x="168" y="176"/>
                  </a:cubicBezTo>
                  <a:cubicBezTo>
                    <a:pt x="168" y="177"/>
                    <a:pt x="169" y="175"/>
                    <a:pt x="169" y="175"/>
                  </a:cubicBezTo>
                  <a:cubicBezTo>
                    <a:pt x="169" y="176"/>
                    <a:pt x="169" y="176"/>
                    <a:pt x="170" y="176"/>
                  </a:cubicBezTo>
                  <a:cubicBezTo>
                    <a:pt x="170" y="176"/>
                    <a:pt x="170" y="176"/>
                    <a:pt x="170" y="176"/>
                  </a:cubicBezTo>
                  <a:cubicBezTo>
                    <a:pt x="170" y="175"/>
                    <a:pt x="170" y="176"/>
                    <a:pt x="170" y="175"/>
                  </a:cubicBezTo>
                  <a:cubicBezTo>
                    <a:pt x="170" y="176"/>
                    <a:pt x="171" y="175"/>
                    <a:pt x="171" y="175"/>
                  </a:cubicBezTo>
                  <a:cubicBezTo>
                    <a:pt x="171" y="175"/>
                    <a:pt x="171" y="175"/>
                    <a:pt x="171" y="176"/>
                  </a:cubicBezTo>
                  <a:cubicBezTo>
                    <a:pt x="171" y="175"/>
                    <a:pt x="172" y="175"/>
                    <a:pt x="172" y="175"/>
                  </a:cubicBezTo>
                  <a:cubicBezTo>
                    <a:pt x="172" y="175"/>
                    <a:pt x="173" y="175"/>
                    <a:pt x="173" y="174"/>
                  </a:cubicBezTo>
                  <a:cubicBezTo>
                    <a:pt x="174" y="174"/>
                    <a:pt x="174" y="174"/>
                    <a:pt x="175" y="174"/>
                  </a:cubicBezTo>
                  <a:cubicBezTo>
                    <a:pt x="175" y="174"/>
                    <a:pt x="176" y="174"/>
                    <a:pt x="175" y="174"/>
                  </a:cubicBezTo>
                  <a:cubicBezTo>
                    <a:pt x="175" y="173"/>
                    <a:pt x="176" y="173"/>
                    <a:pt x="176" y="173"/>
                  </a:cubicBezTo>
                  <a:cubicBezTo>
                    <a:pt x="175" y="173"/>
                    <a:pt x="175" y="173"/>
                    <a:pt x="175" y="174"/>
                  </a:cubicBezTo>
                  <a:cubicBezTo>
                    <a:pt x="175" y="173"/>
                    <a:pt x="174" y="174"/>
                    <a:pt x="173" y="174"/>
                  </a:cubicBezTo>
                  <a:cubicBezTo>
                    <a:pt x="174" y="173"/>
                    <a:pt x="173" y="174"/>
                    <a:pt x="173" y="174"/>
                  </a:cubicBezTo>
                  <a:cubicBezTo>
                    <a:pt x="173" y="173"/>
                    <a:pt x="174" y="173"/>
                    <a:pt x="174" y="173"/>
                  </a:cubicBezTo>
                  <a:cubicBezTo>
                    <a:pt x="175" y="173"/>
                    <a:pt x="177" y="172"/>
                    <a:pt x="177" y="172"/>
                  </a:cubicBezTo>
                  <a:cubicBezTo>
                    <a:pt x="177" y="172"/>
                    <a:pt x="178" y="172"/>
                    <a:pt x="178" y="172"/>
                  </a:cubicBezTo>
                  <a:cubicBezTo>
                    <a:pt x="178" y="172"/>
                    <a:pt x="178" y="172"/>
                    <a:pt x="178" y="172"/>
                  </a:cubicBezTo>
                  <a:cubicBezTo>
                    <a:pt x="178" y="172"/>
                    <a:pt x="178" y="171"/>
                    <a:pt x="179" y="171"/>
                  </a:cubicBezTo>
                  <a:cubicBezTo>
                    <a:pt x="178" y="171"/>
                    <a:pt x="178" y="171"/>
                    <a:pt x="177" y="171"/>
                  </a:cubicBezTo>
                  <a:close/>
                  <a:moveTo>
                    <a:pt x="184" y="169"/>
                  </a:moveTo>
                  <a:cubicBezTo>
                    <a:pt x="184" y="169"/>
                    <a:pt x="185" y="169"/>
                    <a:pt x="185" y="169"/>
                  </a:cubicBezTo>
                  <a:cubicBezTo>
                    <a:pt x="185" y="169"/>
                    <a:pt x="184" y="169"/>
                    <a:pt x="184" y="169"/>
                  </a:cubicBezTo>
                  <a:cubicBezTo>
                    <a:pt x="184" y="169"/>
                    <a:pt x="184" y="169"/>
                    <a:pt x="184" y="169"/>
                  </a:cubicBezTo>
                  <a:cubicBezTo>
                    <a:pt x="183" y="168"/>
                    <a:pt x="181" y="169"/>
                    <a:pt x="181" y="170"/>
                  </a:cubicBezTo>
                  <a:cubicBezTo>
                    <a:pt x="181" y="171"/>
                    <a:pt x="183" y="170"/>
                    <a:pt x="182" y="170"/>
                  </a:cubicBezTo>
                  <a:cubicBezTo>
                    <a:pt x="183" y="170"/>
                    <a:pt x="183" y="170"/>
                    <a:pt x="183" y="170"/>
                  </a:cubicBezTo>
                  <a:cubicBezTo>
                    <a:pt x="184" y="170"/>
                    <a:pt x="185" y="170"/>
                    <a:pt x="185" y="169"/>
                  </a:cubicBezTo>
                  <a:cubicBezTo>
                    <a:pt x="185" y="169"/>
                    <a:pt x="184" y="170"/>
                    <a:pt x="184" y="169"/>
                  </a:cubicBezTo>
                  <a:close/>
                  <a:moveTo>
                    <a:pt x="138" y="182"/>
                  </a:moveTo>
                  <a:cubicBezTo>
                    <a:pt x="138" y="182"/>
                    <a:pt x="140" y="181"/>
                    <a:pt x="139" y="181"/>
                  </a:cubicBezTo>
                  <a:cubicBezTo>
                    <a:pt x="139" y="180"/>
                    <a:pt x="138" y="182"/>
                    <a:pt x="138" y="182"/>
                  </a:cubicBezTo>
                  <a:close/>
                  <a:moveTo>
                    <a:pt x="161" y="176"/>
                  </a:moveTo>
                  <a:cubicBezTo>
                    <a:pt x="160" y="176"/>
                    <a:pt x="160" y="176"/>
                    <a:pt x="159" y="175"/>
                  </a:cubicBezTo>
                  <a:cubicBezTo>
                    <a:pt x="159" y="175"/>
                    <a:pt x="157" y="176"/>
                    <a:pt x="157" y="176"/>
                  </a:cubicBezTo>
                  <a:cubicBezTo>
                    <a:pt x="156" y="176"/>
                    <a:pt x="155" y="176"/>
                    <a:pt x="155" y="177"/>
                  </a:cubicBezTo>
                  <a:cubicBezTo>
                    <a:pt x="154" y="177"/>
                    <a:pt x="154" y="177"/>
                    <a:pt x="153" y="178"/>
                  </a:cubicBezTo>
                  <a:cubicBezTo>
                    <a:pt x="154" y="178"/>
                    <a:pt x="153" y="179"/>
                    <a:pt x="152" y="179"/>
                  </a:cubicBezTo>
                  <a:cubicBezTo>
                    <a:pt x="152" y="178"/>
                    <a:pt x="152" y="179"/>
                    <a:pt x="152" y="179"/>
                  </a:cubicBezTo>
                  <a:cubicBezTo>
                    <a:pt x="151" y="179"/>
                    <a:pt x="151" y="178"/>
                    <a:pt x="151" y="178"/>
                  </a:cubicBezTo>
                  <a:cubicBezTo>
                    <a:pt x="150" y="179"/>
                    <a:pt x="150" y="179"/>
                    <a:pt x="149" y="179"/>
                  </a:cubicBezTo>
                  <a:cubicBezTo>
                    <a:pt x="149" y="179"/>
                    <a:pt x="148" y="180"/>
                    <a:pt x="148" y="180"/>
                  </a:cubicBezTo>
                  <a:cubicBezTo>
                    <a:pt x="147" y="181"/>
                    <a:pt x="146" y="181"/>
                    <a:pt x="145" y="182"/>
                  </a:cubicBezTo>
                  <a:cubicBezTo>
                    <a:pt x="144" y="182"/>
                    <a:pt x="143" y="183"/>
                    <a:pt x="142" y="183"/>
                  </a:cubicBezTo>
                  <a:cubicBezTo>
                    <a:pt x="143" y="183"/>
                    <a:pt x="143" y="183"/>
                    <a:pt x="144" y="182"/>
                  </a:cubicBezTo>
                  <a:cubicBezTo>
                    <a:pt x="144" y="182"/>
                    <a:pt x="146" y="182"/>
                    <a:pt x="145" y="182"/>
                  </a:cubicBezTo>
                  <a:cubicBezTo>
                    <a:pt x="146" y="182"/>
                    <a:pt x="146" y="182"/>
                    <a:pt x="146" y="182"/>
                  </a:cubicBezTo>
                  <a:cubicBezTo>
                    <a:pt x="147" y="182"/>
                    <a:pt x="147" y="182"/>
                    <a:pt x="147" y="181"/>
                  </a:cubicBezTo>
                  <a:cubicBezTo>
                    <a:pt x="148" y="181"/>
                    <a:pt x="149" y="181"/>
                    <a:pt x="149" y="181"/>
                  </a:cubicBezTo>
                  <a:cubicBezTo>
                    <a:pt x="150" y="180"/>
                    <a:pt x="152" y="180"/>
                    <a:pt x="153" y="179"/>
                  </a:cubicBezTo>
                  <a:cubicBezTo>
                    <a:pt x="154" y="178"/>
                    <a:pt x="155" y="178"/>
                    <a:pt x="157" y="178"/>
                  </a:cubicBezTo>
                  <a:cubicBezTo>
                    <a:pt x="158" y="177"/>
                    <a:pt x="159" y="177"/>
                    <a:pt x="160" y="176"/>
                  </a:cubicBezTo>
                  <a:cubicBezTo>
                    <a:pt x="160" y="176"/>
                    <a:pt x="161" y="176"/>
                    <a:pt x="161" y="176"/>
                  </a:cubicBezTo>
                  <a:close/>
                  <a:moveTo>
                    <a:pt x="474" y="158"/>
                  </a:moveTo>
                  <a:cubicBezTo>
                    <a:pt x="474" y="159"/>
                    <a:pt x="474" y="159"/>
                    <a:pt x="473" y="159"/>
                  </a:cubicBezTo>
                  <a:cubicBezTo>
                    <a:pt x="473" y="159"/>
                    <a:pt x="473" y="159"/>
                    <a:pt x="473" y="159"/>
                  </a:cubicBezTo>
                  <a:cubicBezTo>
                    <a:pt x="472" y="160"/>
                    <a:pt x="471" y="161"/>
                    <a:pt x="472" y="160"/>
                  </a:cubicBezTo>
                  <a:cubicBezTo>
                    <a:pt x="472" y="160"/>
                    <a:pt x="473" y="160"/>
                    <a:pt x="473" y="159"/>
                  </a:cubicBezTo>
                  <a:cubicBezTo>
                    <a:pt x="473" y="160"/>
                    <a:pt x="473" y="160"/>
                    <a:pt x="473" y="160"/>
                  </a:cubicBezTo>
                  <a:cubicBezTo>
                    <a:pt x="473" y="161"/>
                    <a:pt x="476" y="159"/>
                    <a:pt x="475" y="158"/>
                  </a:cubicBezTo>
                  <a:cubicBezTo>
                    <a:pt x="475" y="157"/>
                    <a:pt x="474" y="158"/>
                    <a:pt x="474" y="158"/>
                  </a:cubicBezTo>
                  <a:close/>
                  <a:moveTo>
                    <a:pt x="472" y="162"/>
                  </a:moveTo>
                  <a:cubicBezTo>
                    <a:pt x="472" y="162"/>
                    <a:pt x="473" y="162"/>
                    <a:pt x="473" y="162"/>
                  </a:cubicBezTo>
                  <a:cubicBezTo>
                    <a:pt x="474" y="161"/>
                    <a:pt x="474" y="161"/>
                    <a:pt x="474" y="160"/>
                  </a:cubicBezTo>
                  <a:cubicBezTo>
                    <a:pt x="474" y="161"/>
                    <a:pt x="472" y="161"/>
                    <a:pt x="472" y="161"/>
                  </a:cubicBezTo>
                  <a:cubicBezTo>
                    <a:pt x="472" y="161"/>
                    <a:pt x="472" y="162"/>
                    <a:pt x="472" y="162"/>
                  </a:cubicBezTo>
                  <a:close/>
                  <a:moveTo>
                    <a:pt x="244" y="159"/>
                  </a:moveTo>
                  <a:cubicBezTo>
                    <a:pt x="244" y="158"/>
                    <a:pt x="245" y="158"/>
                    <a:pt x="246" y="157"/>
                  </a:cubicBezTo>
                  <a:cubicBezTo>
                    <a:pt x="245" y="158"/>
                    <a:pt x="244" y="159"/>
                    <a:pt x="244" y="158"/>
                  </a:cubicBezTo>
                  <a:cubicBezTo>
                    <a:pt x="243" y="158"/>
                    <a:pt x="243" y="159"/>
                    <a:pt x="243" y="159"/>
                  </a:cubicBezTo>
                  <a:cubicBezTo>
                    <a:pt x="242" y="159"/>
                    <a:pt x="242" y="158"/>
                    <a:pt x="242" y="159"/>
                  </a:cubicBezTo>
                  <a:cubicBezTo>
                    <a:pt x="242" y="159"/>
                    <a:pt x="242" y="159"/>
                    <a:pt x="241" y="159"/>
                  </a:cubicBezTo>
                  <a:cubicBezTo>
                    <a:pt x="241" y="159"/>
                    <a:pt x="241" y="160"/>
                    <a:pt x="241" y="160"/>
                  </a:cubicBezTo>
                  <a:cubicBezTo>
                    <a:pt x="241" y="160"/>
                    <a:pt x="241" y="160"/>
                    <a:pt x="241" y="160"/>
                  </a:cubicBezTo>
                  <a:cubicBezTo>
                    <a:pt x="241" y="160"/>
                    <a:pt x="241" y="160"/>
                    <a:pt x="241" y="160"/>
                  </a:cubicBezTo>
                  <a:cubicBezTo>
                    <a:pt x="241" y="160"/>
                    <a:pt x="238" y="161"/>
                    <a:pt x="238" y="162"/>
                  </a:cubicBezTo>
                  <a:cubicBezTo>
                    <a:pt x="240" y="161"/>
                    <a:pt x="241" y="160"/>
                    <a:pt x="243" y="160"/>
                  </a:cubicBezTo>
                  <a:cubicBezTo>
                    <a:pt x="243" y="160"/>
                    <a:pt x="243" y="159"/>
                    <a:pt x="243" y="159"/>
                  </a:cubicBezTo>
                  <a:cubicBezTo>
                    <a:pt x="244" y="159"/>
                    <a:pt x="243" y="159"/>
                    <a:pt x="244" y="159"/>
                  </a:cubicBezTo>
                  <a:cubicBezTo>
                    <a:pt x="244" y="159"/>
                    <a:pt x="245" y="159"/>
                    <a:pt x="245" y="158"/>
                  </a:cubicBezTo>
                  <a:cubicBezTo>
                    <a:pt x="244" y="158"/>
                    <a:pt x="244" y="159"/>
                    <a:pt x="244" y="159"/>
                  </a:cubicBezTo>
                  <a:close/>
                  <a:moveTo>
                    <a:pt x="471" y="155"/>
                  </a:moveTo>
                  <a:cubicBezTo>
                    <a:pt x="471" y="154"/>
                    <a:pt x="472" y="154"/>
                    <a:pt x="472" y="154"/>
                  </a:cubicBezTo>
                  <a:cubicBezTo>
                    <a:pt x="472" y="153"/>
                    <a:pt x="471" y="154"/>
                    <a:pt x="471" y="154"/>
                  </a:cubicBezTo>
                  <a:cubicBezTo>
                    <a:pt x="471" y="153"/>
                    <a:pt x="472" y="152"/>
                    <a:pt x="472" y="151"/>
                  </a:cubicBezTo>
                  <a:cubicBezTo>
                    <a:pt x="472" y="151"/>
                    <a:pt x="472" y="150"/>
                    <a:pt x="472" y="150"/>
                  </a:cubicBezTo>
                  <a:cubicBezTo>
                    <a:pt x="472" y="150"/>
                    <a:pt x="471" y="150"/>
                    <a:pt x="471" y="150"/>
                  </a:cubicBezTo>
                  <a:cubicBezTo>
                    <a:pt x="471" y="150"/>
                    <a:pt x="471" y="149"/>
                    <a:pt x="471" y="149"/>
                  </a:cubicBezTo>
                  <a:cubicBezTo>
                    <a:pt x="471" y="149"/>
                    <a:pt x="470" y="150"/>
                    <a:pt x="470" y="149"/>
                  </a:cubicBezTo>
                  <a:cubicBezTo>
                    <a:pt x="470" y="149"/>
                    <a:pt x="471" y="149"/>
                    <a:pt x="471" y="149"/>
                  </a:cubicBezTo>
                  <a:cubicBezTo>
                    <a:pt x="471" y="148"/>
                    <a:pt x="472" y="148"/>
                    <a:pt x="472" y="147"/>
                  </a:cubicBezTo>
                  <a:cubicBezTo>
                    <a:pt x="471" y="147"/>
                    <a:pt x="472" y="147"/>
                    <a:pt x="472" y="147"/>
                  </a:cubicBezTo>
                  <a:cubicBezTo>
                    <a:pt x="471" y="146"/>
                    <a:pt x="471" y="147"/>
                    <a:pt x="470" y="147"/>
                  </a:cubicBezTo>
                  <a:cubicBezTo>
                    <a:pt x="470" y="147"/>
                    <a:pt x="470" y="147"/>
                    <a:pt x="471" y="147"/>
                  </a:cubicBezTo>
                  <a:cubicBezTo>
                    <a:pt x="470" y="147"/>
                    <a:pt x="470" y="146"/>
                    <a:pt x="469" y="146"/>
                  </a:cubicBezTo>
                  <a:cubicBezTo>
                    <a:pt x="468" y="146"/>
                    <a:pt x="469" y="147"/>
                    <a:pt x="468" y="147"/>
                  </a:cubicBezTo>
                  <a:cubicBezTo>
                    <a:pt x="468" y="147"/>
                    <a:pt x="467" y="147"/>
                    <a:pt x="467" y="148"/>
                  </a:cubicBezTo>
                  <a:cubicBezTo>
                    <a:pt x="467" y="148"/>
                    <a:pt x="468" y="148"/>
                    <a:pt x="468" y="148"/>
                  </a:cubicBezTo>
                  <a:cubicBezTo>
                    <a:pt x="468" y="148"/>
                    <a:pt x="468" y="148"/>
                    <a:pt x="468" y="148"/>
                  </a:cubicBezTo>
                  <a:cubicBezTo>
                    <a:pt x="469" y="148"/>
                    <a:pt x="469" y="148"/>
                    <a:pt x="469" y="148"/>
                  </a:cubicBezTo>
                  <a:cubicBezTo>
                    <a:pt x="470" y="148"/>
                    <a:pt x="469" y="149"/>
                    <a:pt x="469" y="149"/>
                  </a:cubicBezTo>
                  <a:cubicBezTo>
                    <a:pt x="469" y="149"/>
                    <a:pt x="466" y="152"/>
                    <a:pt x="468" y="151"/>
                  </a:cubicBezTo>
                  <a:cubicBezTo>
                    <a:pt x="467" y="152"/>
                    <a:pt x="466" y="153"/>
                    <a:pt x="465" y="153"/>
                  </a:cubicBezTo>
                  <a:cubicBezTo>
                    <a:pt x="465" y="152"/>
                    <a:pt x="464" y="153"/>
                    <a:pt x="464" y="153"/>
                  </a:cubicBezTo>
                  <a:cubicBezTo>
                    <a:pt x="464" y="153"/>
                    <a:pt x="463" y="153"/>
                    <a:pt x="463" y="154"/>
                  </a:cubicBezTo>
                  <a:cubicBezTo>
                    <a:pt x="463" y="154"/>
                    <a:pt x="464" y="154"/>
                    <a:pt x="464" y="154"/>
                  </a:cubicBezTo>
                  <a:cubicBezTo>
                    <a:pt x="465" y="154"/>
                    <a:pt x="467" y="153"/>
                    <a:pt x="467" y="154"/>
                  </a:cubicBezTo>
                  <a:cubicBezTo>
                    <a:pt x="466" y="154"/>
                    <a:pt x="465" y="155"/>
                    <a:pt x="464" y="155"/>
                  </a:cubicBezTo>
                  <a:cubicBezTo>
                    <a:pt x="463" y="155"/>
                    <a:pt x="464" y="156"/>
                    <a:pt x="465" y="156"/>
                  </a:cubicBezTo>
                  <a:cubicBezTo>
                    <a:pt x="465" y="156"/>
                    <a:pt x="464" y="156"/>
                    <a:pt x="464" y="156"/>
                  </a:cubicBezTo>
                  <a:cubicBezTo>
                    <a:pt x="464" y="156"/>
                    <a:pt x="464" y="156"/>
                    <a:pt x="464" y="156"/>
                  </a:cubicBezTo>
                  <a:cubicBezTo>
                    <a:pt x="464" y="157"/>
                    <a:pt x="465" y="157"/>
                    <a:pt x="465" y="157"/>
                  </a:cubicBezTo>
                  <a:cubicBezTo>
                    <a:pt x="464" y="157"/>
                    <a:pt x="462" y="156"/>
                    <a:pt x="462" y="157"/>
                  </a:cubicBezTo>
                  <a:cubicBezTo>
                    <a:pt x="461" y="158"/>
                    <a:pt x="461" y="157"/>
                    <a:pt x="462" y="157"/>
                  </a:cubicBezTo>
                  <a:cubicBezTo>
                    <a:pt x="462" y="157"/>
                    <a:pt x="462" y="158"/>
                    <a:pt x="463" y="158"/>
                  </a:cubicBezTo>
                  <a:cubicBezTo>
                    <a:pt x="463" y="158"/>
                    <a:pt x="463" y="157"/>
                    <a:pt x="464" y="157"/>
                  </a:cubicBezTo>
                  <a:cubicBezTo>
                    <a:pt x="464" y="158"/>
                    <a:pt x="462" y="158"/>
                    <a:pt x="462" y="158"/>
                  </a:cubicBezTo>
                  <a:cubicBezTo>
                    <a:pt x="463" y="159"/>
                    <a:pt x="464" y="157"/>
                    <a:pt x="464" y="158"/>
                  </a:cubicBezTo>
                  <a:cubicBezTo>
                    <a:pt x="464" y="158"/>
                    <a:pt x="463" y="159"/>
                    <a:pt x="465" y="159"/>
                  </a:cubicBezTo>
                  <a:cubicBezTo>
                    <a:pt x="465" y="159"/>
                    <a:pt x="465" y="158"/>
                    <a:pt x="466" y="158"/>
                  </a:cubicBezTo>
                  <a:cubicBezTo>
                    <a:pt x="465" y="158"/>
                    <a:pt x="466" y="159"/>
                    <a:pt x="465" y="159"/>
                  </a:cubicBezTo>
                  <a:cubicBezTo>
                    <a:pt x="465" y="159"/>
                    <a:pt x="464" y="159"/>
                    <a:pt x="464" y="160"/>
                  </a:cubicBezTo>
                  <a:cubicBezTo>
                    <a:pt x="464" y="160"/>
                    <a:pt x="465" y="159"/>
                    <a:pt x="465" y="159"/>
                  </a:cubicBezTo>
                  <a:cubicBezTo>
                    <a:pt x="465" y="159"/>
                    <a:pt x="465" y="160"/>
                    <a:pt x="465" y="160"/>
                  </a:cubicBezTo>
                  <a:cubicBezTo>
                    <a:pt x="465" y="160"/>
                    <a:pt x="465" y="160"/>
                    <a:pt x="465" y="160"/>
                  </a:cubicBezTo>
                  <a:cubicBezTo>
                    <a:pt x="465" y="160"/>
                    <a:pt x="465" y="160"/>
                    <a:pt x="465" y="160"/>
                  </a:cubicBezTo>
                  <a:cubicBezTo>
                    <a:pt x="465" y="160"/>
                    <a:pt x="464" y="160"/>
                    <a:pt x="464" y="160"/>
                  </a:cubicBezTo>
                  <a:cubicBezTo>
                    <a:pt x="464" y="160"/>
                    <a:pt x="463" y="161"/>
                    <a:pt x="463" y="161"/>
                  </a:cubicBezTo>
                  <a:cubicBezTo>
                    <a:pt x="464" y="161"/>
                    <a:pt x="464" y="160"/>
                    <a:pt x="465" y="160"/>
                  </a:cubicBezTo>
                  <a:cubicBezTo>
                    <a:pt x="465" y="160"/>
                    <a:pt x="464" y="161"/>
                    <a:pt x="464" y="161"/>
                  </a:cubicBezTo>
                  <a:cubicBezTo>
                    <a:pt x="464" y="161"/>
                    <a:pt x="465" y="160"/>
                    <a:pt x="465" y="160"/>
                  </a:cubicBezTo>
                  <a:cubicBezTo>
                    <a:pt x="465" y="160"/>
                    <a:pt x="464" y="162"/>
                    <a:pt x="465" y="162"/>
                  </a:cubicBezTo>
                  <a:cubicBezTo>
                    <a:pt x="465" y="162"/>
                    <a:pt x="465" y="162"/>
                    <a:pt x="465" y="162"/>
                  </a:cubicBezTo>
                  <a:cubicBezTo>
                    <a:pt x="465" y="162"/>
                    <a:pt x="465" y="162"/>
                    <a:pt x="465" y="162"/>
                  </a:cubicBezTo>
                  <a:cubicBezTo>
                    <a:pt x="464" y="162"/>
                    <a:pt x="464" y="162"/>
                    <a:pt x="464" y="162"/>
                  </a:cubicBezTo>
                  <a:cubicBezTo>
                    <a:pt x="464" y="162"/>
                    <a:pt x="464" y="162"/>
                    <a:pt x="464" y="162"/>
                  </a:cubicBezTo>
                  <a:cubicBezTo>
                    <a:pt x="464" y="163"/>
                    <a:pt x="464" y="162"/>
                    <a:pt x="465" y="162"/>
                  </a:cubicBezTo>
                  <a:cubicBezTo>
                    <a:pt x="465" y="162"/>
                    <a:pt x="463" y="163"/>
                    <a:pt x="463" y="163"/>
                  </a:cubicBezTo>
                  <a:cubicBezTo>
                    <a:pt x="464" y="163"/>
                    <a:pt x="464" y="163"/>
                    <a:pt x="464" y="164"/>
                  </a:cubicBezTo>
                  <a:cubicBezTo>
                    <a:pt x="465" y="164"/>
                    <a:pt x="465" y="163"/>
                    <a:pt x="465" y="163"/>
                  </a:cubicBezTo>
                  <a:cubicBezTo>
                    <a:pt x="466" y="163"/>
                    <a:pt x="466" y="163"/>
                    <a:pt x="466" y="163"/>
                  </a:cubicBezTo>
                  <a:cubicBezTo>
                    <a:pt x="466" y="162"/>
                    <a:pt x="467" y="163"/>
                    <a:pt x="467" y="162"/>
                  </a:cubicBezTo>
                  <a:cubicBezTo>
                    <a:pt x="467" y="162"/>
                    <a:pt x="467" y="162"/>
                    <a:pt x="468" y="161"/>
                  </a:cubicBezTo>
                  <a:cubicBezTo>
                    <a:pt x="468" y="161"/>
                    <a:pt x="469" y="161"/>
                    <a:pt x="468" y="161"/>
                  </a:cubicBezTo>
                  <a:cubicBezTo>
                    <a:pt x="468" y="160"/>
                    <a:pt x="469" y="160"/>
                    <a:pt x="469" y="160"/>
                  </a:cubicBezTo>
                  <a:cubicBezTo>
                    <a:pt x="468" y="160"/>
                    <a:pt x="468" y="160"/>
                    <a:pt x="467" y="161"/>
                  </a:cubicBezTo>
                  <a:cubicBezTo>
                    <a:pt x="467" y="160"/>
                    <a:pt x="467" y="160"/>
                    <a:pt x="467" y="160"/>
                  </a:cubicBezTo>
                  <a:cubicBezTo>
                    <a:pt x="467" y="160"/>
                    <a:pt x="468" y="160"/>
                    <a:pt x="468" y="160"/>
                  </a:cubicBezTo>
                  <a:cubicBezTo>
                    <a:pt x="469" y="159"/>
                    <a:pt x="469" y="159"/>
                    <a:pt x="470" y="159"/>
                  </a:cubicBezTo>
                  <a:cubicBezTo>
                    <a:pt x="469" y="159"/>
                    <a:pt x="470" y="159"/>
                    <a:pt x="471" y="158"/>
                  </a:cubicBezTo>
                  <a:cubicBezTo>
                    <a:pt x="471" y="158"/>
                    <a:pt x="471" y="157"/>
                    <a:pt x="471" y="158"/>
                  </a:cubicBezTo>
                  <a:cubicBezTo>
                    <a:pt x="470" y="158"/>
                    <a:pt x="470" y="158"/>
                    <a:pt x="469" y="158"/>
                  </a:cubicBezTo>
                  <a:cubicBezTo>
                    <a:pt x="469" y="158"/>
                    <a:pt x="468" y="158"/>
                    <a:pt x="468" y="158"/>
                  </a:cubicBezTo>
                  <a:cubicBezTo>
                    <a:pt x="468" y="158"/>
                    <a:pt x="469" y="158"/>
                    <a:pt x="469" y="158"/>
                  </a:cubicBezTo>
                  <a:cubicBezTo>
                    <a:pt x="470" y="158"/>
                    <a:pt x="470" y="157"/>
                    <a:pt x="471" y="157"/>
                  </a:cubicBezTo>
                  <a:cubicBezTo>
                    <a:pt x="470" y="157"/>
                    <a:pt x="470" y="156"/>
                    <a:pt x="470" y="156"/>
                  </a:cubicBezTo>
                  <a:cubicBezTo>
                    <a:pt x="470" y="156"/>
                    <a:pt x="469" y="156"/>
                    <a:pt x="469" y="156"/>
                  </a:cubicBezTo>
                  <a:cubicBezTo>
                    <a:pt x="469" y="156"/>
                    <a:pt x="469" y="156"/>
                    <a:pt x="468" y="156"/>
                  </a:cubicBezTo>
                  <a:cubicBezTo>
                    <a:pt x="469" y="156"/>
                    <a:pt x="470" y="156"/>
                    <a:pt x="470" y="156"/>
                  </a:cubicBezTo>
                  <a:cubicBezTo>
                    <a:pt x="471" y="156"/>
                    <a:pt x="471" y="155"/>
                    <a:pt x="470" y="155"/>
                  </a:cubicBezTo>
                  <a:cubicBezTo>
                    <a:pt x="470" y="155"/>
                    <a:pt x="470" y="155"/>
                    <a:pt x="470" y="155"/>
                  </a:cubicBezTo>
                  <a:cubicBezTo>
                    <a:pt x="470" y="155"/>
                    <a:pt x="469" y="155"/>
                    <a:pt x="469" y="155"/>
                  </a:cubicBezTo>
                  <a:cubicBezTo>
                    <a:pt x="468" y="155"/>
                    <a:pt x="468" y="156"/>
                    <a:pt x="467" y="156"/>
                  </a:cubicBezTo>
                  <a:cubicBezTo>
                    <a:pt x="468" y="155"/>
                    <a:pt x="468" y="155"/>
                    <a:pt x="469" y="155"/>
                  </a:cubicBezTo>
                  <a:cubicBezTo>
                    <a:pt x="469" y="155"/>
                    <a:pt x="470" y="155"/>
                    <a:pt x="469" y="154"/>
                  </a:cubicBezTo>
                  <a:cubicBezTo>
                    <a:pt x="470" y="154"/>
                    <a:pt x="470" y="154"/>
                    <a:pt x="470" y="154"/>
                  </a:cubicBezTo>
                  <a:cubicBezTo>
                    <a:pt x="470" y="155"/>
                    <a:pt x="471" y="155"/>
                    <a:pt x="471" y="155"/>
                  </a:cubicBezTo>
                  <a:cubicBezTo>
                    <a:pt x="471" y="155"/>
                    <a:pt x="471" y="156"/>
                    <a:pt x="472" y="156"/>
                  </a:cubicBezTo>
                  <a:cubicBezTo>
                    <a:pt x="472" y="155"/>
                    <a:pt x="472" y="155"/>
                    <a:pt x="471" y="155"/>
                  </a:cubicBezTo>
                  <a:close/>
                  <a:moveTo>
                    <a:pt x="461" y="158"/>
                  </a:moveTo>
                  <a:cubicBezTo>
                    <a:pt x="461" y="159"/>
                    <a:pt x="461" y="158"/>
                    <a:pt x="460" y="159"/>
                  </a:cubicBezTo>
                  <a:cubicBezTo>
                    <a:pt x="461" y="159"/>
                    <a:pt x="460" y="159"/>
                    <a:pt x="460" y="159"/>
                  </a:cubicBezTo>
                  <a:cubicBezTo>
                    <a:pt x="460" y="159"/>
                    <a:pt x="460" y="159"/>
                    <a:pt x="460" y="159"/>
                  </a:cubicBezTo>
                  <a:cubicBezTo>
                    <a:pt x="460" y="160"/>
                    <a:pt x="459" y="159"/>
                    <a:pt x="459" y="160"/>
                  </a:cubicBezTo>
                  <a:cubicBezTo>
                    <a:pt x="459" y="160"/>
                    <a:pt x="459" y="161"/>
                    <a:pt x="459" y="161"/>
                  </a:cubicBezTo>
                  <a:cubicBezTo>
                    <a:pt x="459" y="161"/>
                    <a:pt x="459" y="161"/>
                    <a:pt x="459" y="161"/>
                  </a:cubicBezTo>
                  <a:cubicBezTo>
                    <a:pt x="459" y="161"/>
                    <a:pt x="459" y="161"/>
                    <a:pt x="459" y="161"/>
                  </a:cubicBezTo>
                  <a:cubicBezTo>
                    <a:pt x="459" y="161"/>
                    <a:pt x="459" y="162"/>
                    <a:pt x="459" y="162"/>
                  </a:cubicBezTo>
                  <a:cubicBezTo>
                    <a:pt x="459" y="162"/>
                    <a:pt x="459" y="162"/>
                    <a:pt x="459" y="162"/>
                  </a:cubicBezTo>
                  <a:cubicBezTo>
                    <a:pt x="459" y="162"/>
                    <a:pt x="459" y="162"/>
                    <a:pt x="459" y="162"/>
                  </a:cubicBezTo>
                  <a:cubicBezTo>
                    <a:pt x="459" y="163"/>
                    <a:pt x="459" y="163"/>
                    <a:pt x="459" y="163"/>
                  </a:cubicBezTo>
                  <a:cubicBezTo>
                    <a:pt x="459" y="163"/>
                    <a:pt x="459" y="163"/>
                    <a:pt x="459" y="164"/>
                  </a:cubicBezTo>
                  <a:cubicBezTo>
                    <a:pt x="459" y="163"/>
                    <a:pt x="460" y="164"/>
                    <a:pt x="459" y="164"/>
                  </a:cubicBezTo>
                  <a:cubicBezTo>
                    <a:pt x="460" y="164"/>
                    <a:pt x="460" y="163"/>
                    <a:pt x="460" y="163"/>
                  </a:cubicBezTo>
                  <a:cubicBezTo>
                    <a:pt x="460" y="163"/>
                    <a:pt x="461" y="162"/>
                    <a:pt x="460" y="162"/>
                  </a:cubicBezTo>
                  <a:cubicBezTo>
                    <a:pt x="461" y="162"/>
                    <a:pt x="460" y="162"/>
                    <a:pt x="460" y="161"/>
                  </a:cubicBezTo>
                  <a:cubicBezTo>
                    <a:pt x="460" y="161"/>
                    <a:pt x="461" y="161"/>
                    <a:pt x="460" y="161"/>
                  </a:cubicBezTo>
                  <a:cubicBezTo>
                    <a:pt x="460" y="161"/>
                    <a:pt x="461" y="160"/>
                    <a:pt x="461" y="160"/>
                  </a:cubicBezTo>
                  <a:cubicBezTo>
                    <a:pt x="461" y="160"/>
                    <a:pt x="461" y="160"/>
                    <a:pt x="461" y="160"/>
                  </a:cubicBezTo>
                  <a:cubicBezTo>
                    <a:pt x="460" y="160"/>
                    <a:pt x="461" y="160"/>
                    <a:pt x="461" y="159"/>
                  </a:cubicBezTo>
                  <a:cubicBezTo>
                    <a:pt x="461" y="159"/>
                    <a:pt x="461" y="159"/>
                    <a:pt x="461" y="160"/>
                  </a:cubicBezTo>
                  <a:cubicBezTo>
                    <a:pt x="461" y="160"/>
                    <a:pt x="462" y="159"/>
                    <a:pt x="461" y="159"/>
                  </a:cubicBezTo>
                  <a:cubicBezTo>
                    <a:pt x="461" y="159"/>
                    <a:pt x="461" y="159"/>
                    <a:pt x="461" y="159"/>
                  </a:cubicBezTo>
                  <a:cubicBezTo>
                    <a:pt x="461" y="158"/>
                    <a:pt x="462" y="158"/>
                    <a:pt x="462" y="158"/>
                  </a:cubicBezTo>
                  <a:cubicBezTo>
                    <a:pt x="462" y="158"/>
                    <a:pt x="461" y="158"/>
                    <a:pt x="461" y="158"/>
                  </a:cubicBezTo>
                  <a:close/>
                  <a:moveTo>
                    <a:pt x="213" y="163"/>
                  </a:moveTo>
                  <a:cubicBezTo>
                    <a:pt x="213" y="162"/>
                    <a:pt x="212" y="163"/>
                    <a:pt x="212" y="163"/>
                  </a:cubicBezTo>
                  <a:cubicBezTo>
                    <a:pt x="211" y="163"/>
                    <a:pt x="212" y="162"/>
                    <a:pt x="212" y="161"/>
                  </a:cubicBezTo>
                  <a:cubicBezTo>
                    <a:pt x="213" y="161"/>
                    <a:pt x="213" y="160"/>
                    <a:pt x="213" y="160"/>
                  </a:cubicBezTo>
                  <a:cubicBezTo>
                    <a:pt x="212" y="160"/>
                    <a:pt x="211" y="160"/>
                    <a:pt x="209" y="160"/>
                  </a:cubicBezTo>
                  <a:cubicBezTo>
                    <a:pt x="208" y="161"/>
                    <a:pt x="208" y="161"/>
                    <a:pt x="207" y="161"/>
                  </a:cubicBezTo>
                  <a:cubicBezTo>
                    <a:pt x="206" y="161"/>
                    <a:pt x="206" y="162"/>
                    <a:pt x="205" y="161"/>
                  </a:cubicBezTo>
                  <a:cubicBezTo>
                    <a:pt x="204" y="161"/>
                    <a:pt x="203" y="162"/>
                    <a:pt x="202" y="162"/>
                  </a:cubicBezTo>
                  <a:cubicBezTo>
                    <a:pt x="201" y="163"/>
                    <a:pt x="200" y="163"/>
                    <a:pt x="199" y="164"/>
                  </a:cubicBezTo>
                  <a:cubicBezTo>
                    <a:pt x="199" y="164"/>
                    <a:pt x="198" y="164"/>
                    <a:pt x="197" y="164"/>
                  </a:cubicBezTo>
                  <a:cubicBezTo>
                    <a:pt x="197" y="164"/>
                    <a:pt x="195" y="166"/>
                    <a:pt x="196" y="167"/>
                  </a:cubicBezTo>
                  <a:cubicBezTo>
                    <a:pt x="196" y="167"/>
                    <a:pt x="198" y="167"/>
                    <a:pt x="198" y="166"/>
                  </a:cubicBezTo>
                  <a:cubicBezTo>
                    <a:pt x="199" y="166"/>
                    <a:pt x="200" y="166"/>
                    <a:pt x="201" y="165"/>
                  </a:cubicBezTo>
                  <a:cubicBezTo>
                    <a:pt x="202" y="165"/>
                    <a:pt x="204" y="164"/>
                    <a:pt x="206" y="164"/>
                  </a:cubicBezTo>
                  <a:cubicBezTo>
                    <a:pt x="207" y="164"/>
                    <a:pt x="208" y="164"/>
                    <a:pt x="209" y="164"/>
                  </a:cubicBezTo>
                  <a:cubicBezTo>
                    <a:pt x="210" y="164"/>
                    <a:pt x="211" y="163"/>
                    <a:pt x="211" y="163"/>
                  </a:cubicBezTo>
                  <a:cubicBezTo>
                    <a:pt x="211" y="164"/>
                    <a:pt x="212" y="163"/>
                    <a:pt x="213" y="164"/>
                  </a:cubicBezTo>
                  <a:cubicBezTo>
                    <a:pt x="212" y="164"/>
                    <a:pt x="212" y="164"/>
                    <a:pt x="212" y="164"/>
                  </a:cubicBezTo>
                  <a:cubicBezTo>
                    <a:pt x="213" y="164"/>
                    <a:pt x="213" y="164"/>
                    <a:pt x="213" y="163"/>
                  </a:cubicBezTo>
                  <a:close/>
                  <a:moveTo>
                    <a:pt x="213" y="167"/>
                  </a:moveTo>
                  <a:cubicBezTo>
                    <a:pt x="213" y="167"/>
                    <a:pt x="214" y="167"/>
                    <a:pt x="214" y="166"/>
                  </a:cubicBezTo>
                  <a:cubicBezTo>
                    <a:pt x="214" y="166"/>
                    <a:pt x="213" y="166"/>
                    <a:pt x="213" y="166"/>
                  </a:cubicBezTo>
                  <a:cubicBezTo>
                    <a:pt x="212" y="165"/>
                    <a:pt x="211" y="167"/>
                    <a:pt x="213" y="167"/>
                  </a:cubicBezTo>
                  <a:close/>
                  <a:moveTo>
                    <a:pt x="186" y="170"/>
                  </a:moveTo>
                  <a:cubicBezTo>
                    <a:pt x="186" y="170"/>
                    <a:pt x="187" y="170"/>
                    <a:pt x="187" y="170"/>
                  </a:cubicBezTo>
                  <a:cubicBezTo>
                    <a:pt x="187" y="170"/>
                    <a:pt x="188" y="170"/>
                    <a:pt x="188" y="170"/>
                  </a:cubicBezTo>
                  <a:cubicBezTo>
                    <a:pt x="188" y="170"/>
                    <a:pt x="186" y="170"/>
                    <a:pt x="186" y="170"/>
                  </a:cubicBezTo>
                  <a:close/>
                  <a:moveTo>
                    <a:pt x="188" y="170"/>
                  </a:moveTo>
                  <a:cubicBezTo>
                    <a:pt x="189" y="170"/>
                    <a:pt x="191" y="170"/>
                    <a:pt x="191" y="170"/>
                  </a:cubicBezTo>
                  <a:cubicBezTo>
                    <a:pt x="191" y="169"/>
                    <a:pt x="191" y="169"/>
                    <a:pt x="191" y="169"/>
                  </a:cubicBezTo>
                  <a:cubicBezTo>
                    <a:pt x="190" y="170"/>
                    <a:pt x="189" y="169"/>
                    <a:pt x="188" y="170"/>
                  </a:cubicBezTo>
                  <a:close/>
                  <a:moveTo>
                    <a:pt x="474" y="156"/>
                  </a:moveTo>
                  <a:cubicBezTo>
                    <a:pt x="473" y="156"/>
                    <a:pt x="472" y="158"/>
                    <a:pt x="472" y="159"/>
                  </a:cubicBezTo>
                  <a:cubicBezTo>
                    <a:pt x="472" y="159"/>
                    <a:pt x="473" y="158"/>
                    <a:pt x="473" y="158"/>
                  </a:cubicBezTo>
                  <a:cubicBezTo>
                    <a:pt x="473" y="158"/>
                    <a:pt x="473" y="158"/>
                    <a:pt x="474" y="158"/>
                  </a:cubicBezTo>
                  <a:cubicBezTo>
                    <a:pt x="474" y="158"/>
                    <a:pt x="474" y="157"/>
                    <a:pt x="474" y="158"/>
                  </a:cubicBezTo>
                  <a:cubicBezTo>
                    <a:pt x="475" y="157"/>
                    <a:pt x="474" y="156"/>
                    <a:pt x="474" y="156"/>
                  </a:cubicBezTo>
                  <a:close/>
                  <a:moveTo>
                    <a:pt x="281" y="121"/>
                  </a:moveTo>
                  <a:cubicBezTo>
                    <a:pt x="280" y="121"/>
                    <a:pt x="279" y="122"/>
                    <a:pt x="278" y="122"/>
                  </a:cubicBezTo>
                  <a:cubicBezTo>
                    <a:pt x="278" y="122"/>
                    <a:pt x="277" y="123"/>
                    <a:pt x="276" y="123"/>
                  </a:cubicBezTo>
                  <a:cubicBezTo>
                    <a:pt x="276" y="123"/>
                    <a:pt x="276" y="123"/>
                    <a:pt x="276" y="123"/>
                  </a:cubicBezTo>
                  <a:cubicBezTo>
                    <a:pt x="276" y="123"/>
                    <a:pt x="276" y="123"/>
                    <a:pt x="275" y="124"/>
                  </a:cubicBezTo>
                  <a:cubicBezTo>
                    <a:pt x="276" y="124"/>
                    <a:pt x="276" y="124"/>
                    <a:pt x="277" y="123"/>
                  </a:cubicBezTo>
                  <a:cubicBezTo>
                    <a:pt x="277" y="123"/>
                    <a:pt x="278" y="123"/>
                    <a:pt x="278" y="123"/>
                  </a:cubicBezTo>
                  <a:cubicBezTo>
                    <a:pt x="279" y="122"/>
                    <a:pt x="281" y="122"/>
                    <a:pt x="281" y="121"/>
                  </a:cubicBezTo>
                  <a:close/>
                  <a:moveTo>
                    <a:pt x="329" y="131"/>
                  </a:moveTo>
                  <a:cubicBezTo>
                    <a:pt x="329" y="131"/>
                    <a:pt x="329" y="130"/>
                    <a:pt x="328" y="130"/>
                  </a:cubicBezTo>
                  <a:cubicBezTo>
                    <a:pt x="327" y="130"/>
                    <a:pt x="327" y="131"/>
                    <a:pt x="328" y="131"/>
                  </a:cubicBezTo>
                  <a:cubicBezTo>
                    <a:pt x="327" y="131"/>
                    <a:pt x="328" y="132"/>
                    <a:pt x="329" y="131"/>
                  </a:cubicBezTo>
                  <a:close/>
                  <a:moveTo>
                    <a:pt x="221" y="162"/>
                  </a:moveTo>
                  <a:cubicBezTo>
                    <a:pt x="221" y="162"/>
                    <a:pt x="223" y="161"/>
                    <a:pt x="223" y="161"/>
                  </a:cubicBezTo>
                  <a:cubicBezTo>
                    <a:pt x="222" y="160"/>
                    <a:pt x="220" y="162"/>
                    <a:pt x="221" y="162"/>
                  </a:cubicBezTo>
                  <a:close/>
                  <a:moveTo>
                    <a:pt x="476" y="146"/>
                  </a:moveTo>
                  <a:cubicBezTo>
                    <a:pt x="476" y="146"/>
                    <a:pt x="478" y="146"/>
                    <a:pt x="477" y="145"/>
                  </a:cubicBezTo>
                  <a:cubicBezTo>
                    <a:pt x="476" y="145"/>
                    <a:pt x="475" y="145"/>
                    <a:pt x="474" y="146"/>
                  </a:cubicBezTo>
                  <a:cubicBezTo>
                    <a:pt x="473" y="146"/>
                    <a:pt x="473" y="146"/>
                    <a:pt x="473" y="147"/>
                  </a:cubicBezTo>
                  <a:cubicBezTo>
                    <a:pt x="473" y="147"/>
                    <a:pt x="474" y="147"/>
                    <a:pt x="474" y="148"/>
                  </a:cubicBezTo>
                  <a:cubicBezTo>
                    <a:pt x="475" y="148"/>
                    <a:pt x="476" y="147"/>
                    <a:pt x="476" y="146"/>
                  </a:cubicBezTo>
                  <a:close/>
                  <a:moveTo>
                    <a:pt x="189" y="168"/>
                  </a:moveTo>
                  <a:cubicBezTo>
                    <a:pt x="188" y="168"/>
                    <a:pt x="188" y="168"/>
                    <a:pt x="187" y="168"/>
                  </a:cubicBezTo>
                  <a:cubicBezTo>
                    <a:pt x="188" y="167"/>
                    <a:pt x="187" y="168"/>
                    <a:pt x="186" y="168"/>
                  </a:cubicBezTo>
                  <a:cubicBezTo>
                    <a:pt x="187" y="168"/>
                    <a:pt x="187" y="168"/>
                    <a:pt x="187" y="168"/>
                  </a:cubicBezTo>
                  <a:cubicBezTo>
                    <a:pt x="187" y="168"/>
                    <a:pt x="185" y="169"/>
                    <a:pt x="186" y="170"/>
                  </a:cubicBezTo>
                  <a:cubicBezTo>
                    <a:pt x="186" y="170"/>
                    <a:pt x="188" y="169"/>
                    <a:pt x="188" y="169"/>
                  </a:cubicBezTo>
                  <a:cubicBezTo>
                    <a:pt x="188" y="169"/>
                    <a:pt x="187" y="169"/>
                    <a:pt x="187" y="168"/>
                  </a:cubicBezTo>
                  <a:cubicBezTo>
                    <a:pt x="187" y="168"/>
                    <a:pt x="188" y="168"/>
                    <a:pt x="189" y="168"/>
                  </a:cubicBezTo>
                  <a:close/>
                  <a:moveTo>
                    <a:pt x="247" y="159"/>
                  </a:moveTo>
                  <a:cubicBezTo>
                    <a:pt x="246" y="159"/>
                    <a:pt x="246" y="159"/>
                    <a:pt x="246" y="159"/>
                  </a:cubicBezTo>
                  <a:cubicBezTo>
                    <a:pt x="246" y="159"/>
                    <a:pt x="245" y="160"/>
                    <a:pt x="245" y="160"/>
                  </a:cubicBezTo>
                  <a:cubicBezTo>
                    <a:pt x="245" y="160"/>
                    <a:pt x="246" y="160"/>
                    <a:pt x="246" y="159"/>
                  </a:cubicBezTo>
                  <a:cubicBezTo>
                    <a:pt x="246" y="160"/>
                    <a:pt x="246" y="160"/>
                    <a:pt x="246" y="160"/>
                  </a:cubicBezTo>
                  <a:cubicBezTo>
                    <a:pt x="246" y="160"/>
                    <a:pt x="247" y="159"/>
                    <a:pt x="247" y="159"/>
                  </a:cubicBezTo>
                  <a:cubicBezTo>
                    <a:pt x="247" y="159"/>
                    <a:pt x="248" y="158"/>
                    <a:pt x="248" y="158"/>
                  </a:cubicBezTo>
                  <a:cubicBezTo>
                    <a:pt x="248" y="158"/>
                    <a:pt x="247" y="159"/>
                    <a:pt x="247" y="159"/>
                  </a:cubicBezTo>
                  <a:cubicBezTo>
                    <a:pt x="247" y="159"/>
                    <a:pt x="247" y="159"/>
                    <a:pt x="247" y="159"/>
                  </a:cubicBezTo>
                  <a:close/>
                  <a:moveTo>
                    <a:pt x="135" y="183"/>
                  </a:moveTo>
                  <a:cubicBezTo>
                    <a:pt x="135" y="183"/>
                    <a:pt x="135" y="183"/>
                    <a:pt x="134" y="183"/>
                  </a:cubicBezTo>
                  <a:cubicBezTo>
                    <a:pt x="134" y="183"/>
                    <a:pt x="134" y="183"/>
                    <a:pt x="135" y="183"/>
                  </a:cubicBezTo>
                  <a:cubicBezTo>
                    <a:pt x="135" y="183"/>
                    <a:pt x="136" y="183"/>
                    <a:pt x="136" y="184"/>
                  </a:cubicBezTo>
                  <a:cubicBezTo>
                    <a:pt x="136" y="184"/>
                    <a:pt x="138" y="183"/>
                    <a:pt x="137" y="182"/>
                  </a:cubicBezTo>
                  <a:cubicBezTo>
                    <a:pt x="137" y="182"/>
                    <a:pt x="136" y="183"/>
                    <a:pt x="135" y="183"/>
                  </a:cubicBezTo>
                  <a:close/>
                  <a:moveTo>
                    <a:pt x="271" y="142"/>
                  </a:moveTo>
                  <a:cubicBezTo>
                    <a:pt x="271" y="141"/>
                    <a:pt x="272" y="141"/>
                    <a:pt x="273" y="141"/>
                  </a:cubicBezTo>
                  <a:cubicBezTo>
                    <a:pt x="272" y="141"/>
                    <a:pt x="271" y="141"/>
                    <a:pt x="271" y="142"/>
                  </a:cubicBezTo>
                  <a:close/>
                  <a:moveTo>
                    <a:pt x="424" y="109"/>
                  </a:moveTo>
                  <a:cubicBezTo>
                    <a:pt x="425" y="109"/>
                    <a:pt x="425" y="109"/>
                    <a:pt x="425" y="109"/>
                  </a:cubicBezTo>
                  <a:cubicBezTo>
                    <a:pt x="425" y="109"/>
                    <a:pt x="425" y="109"/>
                    <a:pt x="424" y="109"/>
                  </a:cubicBezTo>
                  <a:close/>
                  <a:moveTo>
                    <a:pt x="365" y="27"/>
                  </a:moveTo>
                  <a:cubicBezTo>
                    <a:pt x="365" y="27"/>
                    <a:pt x="364" y="28"/>
                    <a:pt x="364" y="28"/>
                  </a:cubicBezTo>
                  <a:cubicBezTo>
                    <a:pt x="364" y="28"/>
                    <a:pt x="365" y="28"/>
                    <a:pt x="365" y="27"/>
                  </a:cubicBezTo>
                  <a:close/>
                  <a:moveTo>
                    <a:pt x="453" y="106"/>
                  </a:moveTo>
                  <a:cubicBezTo>
                    <a:pt x="452" y="106"/>
                    <a:pt x="453" y="106"/>
                    <a:pt x="454" y="107"/>
                  </a:cubicBezTo>
                  <a:cubicBezTo>
                    <a:pt x="454" y="107"/>
                    <a:pt x="455" y="107"/>
                    <a:pt x="455" y="107"/>
                  </a:cubicBezTo>
                  <a:cubicBezTo>
                    <a:pt x="456" y="107"/>
                    <a:pt x="456" y="106"/>
                    <a:pt x="456" y="106"/>
                  </a:cubicBezTo>
                  <a:cubicBezTo>
                    <a:pt x="458" y="106"/>
                    <a:pt x="458" y="107"/>
                    <a:pt x="459" y="107"/>
                  </a:cubicBezTo>
                  <a:cubicBezTo>
                    <a:pt x="461" y="107"/>
                    <a:pt x="463" y="106"/>
                    <a:pt x="464" y="106"/>
                  </a:cubicBezTo>
                  <a:cubicBezTo>
                    <a:pt x="465" y="106"/>
                    <a:pt x="467" y="105"/>
                    <a:pt x="467" y="106"/>
                  </a:cubicBezTo>
                  <a:cubicBezTo>
                    <a:pt x="468" y="106"/>
                    <a:pt x="464" y="108"/>
                    <a:pt x="464" y="108"/>
                  </a:cubicBezTo>
                  <a:cubicBezTo>
                    <a:pt x="463" y="109"/>
                    <a:pt x="465" y="110"/>
                    <a:pt x="465" y="110"/>
                  </a:cubicBezTo>
                  <a:cubicBezTo>
                    <a:pt x="466" y="110"/>
                    <a:pt x="466" y="110"/>
                    <a:pt x="465" y="111"/>
                  </a:cubicBezTo>
                  <a:cubicBezTo>
                    <a:pt x="465" y="111"/>
                    <a:pt x="465" y="112"/>
                    <a:pt x="465" y="112"/>
                  </a:cubicBezTo>
                  <a:cubicBezTo>
                    <a:pt x="466" y="113"/>
                    <a:pt x="466" y="114"/>
                    <a:pt x="466" y="115"/>
                  </a:cubicBezTo>
                  <a:cubicBezTo>
                    <a:pt x="466" y="115"/>
                    <a:pt x="467" y="116"/>
                    <a:pt x="467" y="117"/>
                  </a:cubicBezTo>
                  <a:cubicBezTo>
                    <a:pt x="467" y="118"/>
                    <a:pt x="465" y="119"/>
                    <a:pt x="464" y="120"/>
                  </a:cubicBezTo>
                  <a:cubicBezTo>
                    <a:pt x="465" y="120"/>
                    <a:pt x="466" y="120"/>
                    <a:pt x="466" y="120"/>
                  </a:cubicBezTo>
                  <a:cubicBezTo>
                    <a:pt x="467" y="119"/>
                    <a:pt x="468" y="119"/>
                    <a:pt x="469" y="119"/>
                  </a:cubicBezTo>
                  <a:cubicBezTo>
                    <a:pt x="471" y="118"/>
                    <a:pt x="472" y="118"/>
                    <a:pt x="473" y="118"/>
                  </a:cubicBezTo>
                  <a:cubicBezTo>
                    <a:pt x="474" y="118"/>
                    <a:pt x="475" y="117"/>
                    <a:pt x="476" y="117"/>
                  </a:cubicBezTo>
                  <a:cubicBezTo>
                    <a:pt x="477" y="116"/>
                    <a:pt x="477" y="115"/>
                    <a:pt x="478" y="115"/>
                  </a:cubicBezTo>
                  <a:cubicBezTo>
                    <a:pt x="479" y="114"/>
                    <a:pt x="480" y="115"/>
                    <a:pt x="481" y="114"/>
                  </a:cubicBezTo>
                  <a:cubicBezTo>
                    <a:pt x="481" y="114"/>
                    <a:pt x="481" y="113"/>
                    <a:pt x="481" y="113"/>
                  </a:cubicBezTo>
                  <a:cubicBezTo>
                    <a:pt x="482" y="113"/>
                    <a:pt x="483" y="113"/>
                    <a:pt x="485" y="112"/>
                  </a:cubicBezTo>
                  <a:cubicBezTo>
                    <a:pt x="486" y="112"/>
                    <a:pt x="489" y="111"/>
                    <a:pt x="490" y="112"/>
                  </a:cubicBezTo>
                  <a:cubicBezTo>
                    <a:pt x="490" y="112"/>
                    <a:pt x="490" y="112"/>
                    <a:pt x="490" y="113"/>
                  </a:cubicBezTo>
                  <a:cubicBezTo>
                    <a:pt x="490" y="113"/>
                    <a:pt x="491" y="113"/>
                    <a:pt x="491" y="113"/>
                  </a:cubicBezTo>
                  <a:cubicBezTo>
                    <a:pt x="491" y="114"/>
                    <a:pt x="490" y="114"/>
                    <a:pt x="489" y="115"/>
                  </a:cubicBezTo>
                  <a:cubicBezTo>
                    <a:pt x="489" y="115"/>
                    <a:pt x="489" y="115"/>
                    <a:pt x="489" y="115"/>
                  </a:cubicBezTo>
                  <a:cubicBezTo>
                    <a:pt x="489" y="115"/>
                    <a:pt x="489" y="115"/>
                    <a:pt x="489" y="116"/>
                  </a:cubicBezTo>
                  <a:cubicBezTo>
                    <a:pt x="488" y="116"/>
                    <a:pt x="489" y="117"/>
                    <a:pt x="489" y="117"/>
                  </a:cubicBezTo>
                  <a:cubicBezTo>
                    <a:pt x="490" y="117"/>
                    <a:pt x="489" y="118"/>
                    <a:pt x="490" y="118"/>
                  </a:cubicBezTo>
                  <a:cubicBezTo>
                    <a:pt x="491" y="118"/>
                    <a:pt x="490" y="119"/>
                    <a:pt x="489" y="119"/>
                  </a:cubicBezTo>
                  <a:cubicBezTo>
                    <a:pt x="490" y="120"/>
                    <a:pt x="489" y="120"/>
                    <a:pt x="489" y="121"/>
                  </a:cubicBezTo>
                  <a:cubicBezTo>
                    <a:pt x="490" y="121"/>
                    <a:pt x="491" y="122"/>
                    <a:pt x="491" y="123"/>
                  </a:cubicBezTo>
                  <a:cubicBezTo>
                    <a:pt x="491" y="123"/>
                    <a:pt x="492" y="124"/>
                    <a:pt x="491" y="125"/>
                  </a:cubicBezTo>
                  <a:cubicBezTo>
                    <a:pt x="491" y="126"/>
                    <a:pt x="490" y="126"/>
                    <a:pt x="490" y="127"/>
                  </a:cubicBezTo>
                  <a:cubicBezTo>
                    <a:pt x="491" y="128"/>
                    <a:pt x="490" y="129"/>
                    <a:pt x="490" y="130"/>
                  </a:cubicBezTo>
                  <a:cubicBezTo>
                    <a:pt x="490" y="130"/>
                    <a:pt x="490" y="131"/>
                    <a:pt x="490" y="131"/>
                  </a:cubicBezTo>
                  <a:cubicBezTo>
                    <a:pt x="489" y="132"/>
                    <a:pt x="489" y="132"/>
                    <a:pt x="489" y="133"/>
                  </a:cubicBezTo>
                  <a:cubicBezTo>
                    <a:pt x="489" y="134"/>
                    <a:pt x="489" y="136"/>
                    <a:pt x="488" y="137"/>
                  </a:cubicBezTo>
                  <a:cubicBezTo>
                    <a:pt x="488" y="138"/>
                    <a:pt x="487" y="138"/>
                    <a:pt x="486" y="139"/>
                  </a:cubicBezTo>
                  <a:cubicBezTo>
                    <a:pt x="487" y="139"/>
                    <a:pt x="488" y="139"/>
                    <a:pt x="488" y="139"/>
                  </a:cubicBezTo>
                  <a:cubicBezTo>
                    <a:pt x="488" y="140"/>
                    <a:pt x="485" y="141"/>
                    <a:pt x="487" y="141"/>
                  </a:cubicBezTo>
                  <a:cubicBezTo>
                    <a:pt x="487" y="141"/>
                    <a:pt x="487" y="142"/>
                    <a:pt x="487" y="142"/>
                  </a:cubicBezTo>
                  <a:cubicBezTo>
                    <a:pt x="486" y="142"/>
                    <a:pt x="486" y="142"/>
                    <a:pt x="486" y="143"/>
                  </a:cubicBezTo>
                  <a:cubicBezTo>
                    <a:pt x="486" y="143"/>
                    <a:pt x="486" y="143"/>
                    <a:pt x="485" y="144"/>
                  </a:cubicBezTo>
                  <a:cubicBezTo>
                    <a:pt x="486" y="144"/>
                    <a:pt x="487" y="144"/>
                    <a:pt x="487" y="144"/>
                  </a:cubicBezTo>
                  <a:cubicBezTo>
                    <a:pt x="488" y="144"/>
                    <a:pt x="489" y="145"/>
                    <a:pt x="489" y="145"/>
                  </a:cubicBezTo>
                  <a:cubicBezTo>
                    <a:pt x="490" y="146"/>
                    <a:pt x="490" y="146"/>
                    <a:pt x="491" y="146"/>
                  </a:cubicBezTo>
                  <a:cubicBezTo>
                    <a:pt x="492" y="146"/>
                    <a:pt x="491" y="147"/>
                    <a:pt x="492" y="147"/>
                  </a:cubicBezTo>
                  <a:cubicBezTo>
                    <a:pt x="493" y="148"/>
                    <a:pt x="493" y="148"/>
                    <a:pt x="492" y="148"/>
                  </a:cubicBezTo>
                  <a:cubicBezTo>
                    <a:pt x="492" y="149"/>
                    <a:pt x="493" y="149"/>
                    <a:pt x="493" y="149"/>
                  </a:cubicBezTo>
                  <a:cubicBezTo>
                    <a:pt x="493" y="149"/>
                    <a:pt x="494" y="149"/>
                    <a:pt x="494" y="149"/>
                  </a:cubicBezTo>
                  <a:cubicBezTo>
                    <a:pt x="495" y="149"/>
                    <a:pt x="494" y="150"/>
                    <a:pt x="494" y="150"/>
                  </a:cubicBezTo>
                  <a:cubicBezTo>
                    <a:pt x="493" y="151"/>
                    <a:pt x="491" y="152"/>
                    <a:pt x="490" y="153"/>
                  </a:cubicBezTo>
                  <a:cubicBezTo>
                    <a:pt x="489" y="154"/>
                    <a:pt x="488" y="155"/>
                    <a:pt x="487" y="157"/>
                  </a:cubicBezTo>
                  <a:cubicBezTo>
                    <a:pt x="487" y="158"/>
                    <a:pt x="486" y="158"/>
                    <a:pt x="486" y="158"/>
                  </a:cubicBezTo>
                  <a:cubicBezTo>
                    <a:pt x="485" y="159"/>
                    <a:pt x="484" y="159"/>
                    <a:pt x="483" y="160"/>
                  </a:cubicBezTo>
                  <a:cubicBezTo>
                    <a:pt x="482" y="161"/>
                    <a:pt x="480" y="162"/>
                    <a:pt x="478" y="162"/>
                  </a:cubicBezTo>
                  <a:cubicBezTo>
                    <a:pt x="478" y="162"/>
                    <a:pt x="478" y="162"/>
                    <a:pt x="479" y="162"/>
                  </a:cubicBezTo>
                  <a:cubicBezTo>
                    <a:pt x="479" y="162"/>
                    <a:pt x="477" y="163"/>
                    <a:pt x="477" y="163"/>
                  </a:cubicBezTo>
                  <a:cubicBezTo>
                    <a:pt x="477" y="162"/>
                    <a:pt x="477" y="163"/>
                    <a:pt x="477" y="162"/>
                  </a:cubicBezTo>
                  <a:cubicBezTo>
                    <a:pt x="478" y="162"/>
                    <a:pt x="478" y="161"/>
                    <a:pt x="478" y="161"/>
                  </a:cubicBezTo>
                  <a:cubicBezTo>
                    <a:pt x="478" y="161"/>
                    <a:pt x="477" y="162"/>
                    <a:pt x="477" y="162"/>
                  </a:cubicBezTo>
                  <a:cubicBezTo>
                    <a:pt x="476" y="163"/>
                    <a:pt x="475" y="163"/>
                    <a:pt x="476" y="162"/>
                  </a:cubicBezTo>
                  <a:cubicBezTo>
                    <a:pt x="476" y="162"/>
                    <a:pt x="476" y="161"/>
                    <a:pt x="476" y="161"/>
                  </a:cubicBezTo>
                  <a:cubicBezTo>
                    <a:pt x="477" y="161"/>
                    <a:pt x="476" y="161"/>
                    <a:pt x="477" y="160"/>
                  </a:cubicBezTo>
                  <a:cubicBezTo>
                    <a:pt x="477" y="160"/>
                    <a:pt x="478" y="159"/>
                    <a:pt x="479" y="159"/>
                  </a:cubicBezTo>
                  <a:cubicBezTo>
                    <a:pt x="479" y="159"/>
                    <a:pt x="479" y="160"/>
                    <a:pt x="479" y="160"/>
                  </a:cubicBezTo>
                  <a:cubicBezTo>
                    <a:pt x="480" y="159"/>
                    <a:pt x="480" y="159"/>
                    <a:pt x="480" y="159"/>
                  </a:cubicBezTo>
                  <a:cubicBezTo>
                    <a:pt x="482" y="158"/>
                    <a:pt x="483" y="158"/>
                    <a:pt x="484" y="157"/>
                  </a:cubicBezTo>
                  <a:cubicBezTo>
                    <a:pt x="483" y="157"/>
                    <a:pt x="482" y="158"/>
                    <a:pt x="481" y="159"/>
                  </a:cubicBezTo>
                  <a:cubicBezTo>
                    <a:pt x="480" y="159"/>
                    <a:pt x="479" y="160"/>
                    <a:pt x="479" y="159"/>
                  </a:cubicBezTo>
                  <a:cubicBezTo>
                    <a:pt x="479" y="159"/>
                    <a:pt x="478" y="160"/>
                    <a:pt x="478" y="160"/>
                  </a:cubicBezTo>
                  <a:cubicBezTo>
                    <a:pt x="477" y="159"/>
                    <a:pt x="478" y="158"/>
                    <a:pt x="478" y="158"/>
                  </a:cubicBezTo>
                  <a:cubicBezTo>
                    <a:pt x="479" y="158"/>
                    <a:pt x="479" y="157"/>
                    <a:pt x="480" y="157"/>
                  </a:cubicBezTo>
                  <a:cubicBezTo>
                    <a:pt x="481" y="157"/>
                    <a:pt x="482" y="158"/>
                    <a:pt x="482" y="157"/>
                  </a:cubicBezTo>
                  <a:cubicBezTo>
                    <a:pt x="482" y="157"/>
                    <a:pt x="482" y="157"/>
                    <a:pt x="483" y="157"/>
                  </a:cubicBezTo>
                  <a:cubicBezTo>
                    <a:pt x="482" y="157"/>
                    <a:pt x="481" y="157"/>
                    <a:pt x="481" y="157"/>
                  </a:cubicBezTo>
                  <a:cubicBezTo>
                    <a:pt x="481" y="156"/>
                    <a:pt x="482" y="156"/>
                    <a:pt x="482" y="155"/>
                  </a:cubicBezTo>
                  <a:cubicBezTo>
                    <a:pt x="483" y="155"/>
                    <a:pt x="483" y="154"/>
                    <a:pt x="484" y="153"/>
                  </a:cubicBezTo>
                  <a:cubicBezTo>
                    <a:pt x="484" y="153"/>
                    <a:pt x="484" y="152"/>
                    <a:pt x="485" y="152"/>
                  </a:cubicBezTo>
                  <a:cubicBezTo>
                    <a:pt x="485" y="152"/>
                    <a:pt x="484" y="152"/>
                    <a:pt x="484" y="152"/>
                  </a:cubicBezTo>
                  <a:cubicBezTo>
                    <a:pt x="484" y="151"/>
                    <a:pt x="484" y="151"/>
                    <a:pt x="484" y="150"/>
                  </a:cubicBezTo>
                  <a:cubicBezTo>
                    <a:pt x="485" y="150"/>
                    <a:pt x="486" y="150"/>
                    <a:pt x="486" y="149"/>
                  </a:cubicBezTo>
                  <a:cubicBezTo>
                    <a:pt x="486" y="149"/>
                    <a:pt x="487" y="149"/>
                    <a:pt x="487" y="149"/>
                  </a:cubicBezTo>
                  <a:cubicBezTo>
                    <a:pt x="486" y="149"/>
                    <a:pt x="485" y="150"/>
                    <a:pt x="484" y="150"/>
                  </a:cubicBezTo>
                  <a:cubicBezTo>
                    <a:pt x="484" y="150"/>
                    <a:pt x="483" y="151"/>
                    <a:pt x="483" y="150"/>
                  </a:cubicBezTo>
                  <a:cubicBezTo>
                    <a:pt x="481" y="150"/>
                    <a:pt x="479" y="151"/>
                    <a:pt x="477" y="151"/>
                  </a:cubicBezTo>
                  <a:cubicBezTo>
                    <a:pt x="478" y="152"/>
                    <a:pt x="478" y="152"/>
                    <a:pt x="478" y="152"/>
                  </a:cubicBezTo>
                  <a:cubicBezTo>
                    <a:pt x="478" y="153"/>
                    <a:pt x="477" y="153"/>
                    <a:pt x="477" y="153"/>
                  </a:cubicBezTo>
                  <a:cubicBezTo>
                    <a:pt x="476" y="153"/>
                    <a:pt x="476" y="154"/>
                    <a:pt x="476" y="154"/>
                  </a:cubicBezTo>
                  <a:cubicBezTo>
                    <a:pt x="476" y="154"/>
                    <a:pt x="475" y="154"/>
                    <a:pt x="475" y="154"/>
                  </a:cubicBezTo>
                  <a:cubicBezTo>
                    <a:pt x="475" y="154"/>
                    <a:pt x="475" y="155"/>
                    <a:pt x="474" y="155"/>
                  </a:cubicBezTo>
                  <a:cubicBezTo>
                    <a:pt x="473" y="155"/>
                    <a:pt x="474" y="155"/>
                    <a:pt x="473" y="155"/>
                  </a:cubicBezTo>
                  <a:cubicBezTo>
                    <a:pt x="472" y="154"/>
                    <a:pt x="473" y="154"/>
                    <a:pt x="473" y="153"/>
                  </a:cubicBezTo>
                  <a:cubicBezTo>
                    <a:pt x="474" y="153"/>
                    <a:pt x="473" y="153"/>
                    <a:pt x="474" y="153"/>
                  </a:cubicBezTo>
                  <a:cubicBezTo>
                    <a:pt x="474" y="152"/>
                    <a:pt x="474" y="153"/>
                    <a:pt x="474" y="153"/>
                  </a:cubicBezTo>
                  <a:cubicBezTo>
                    <a:pt x="474" y="153"/>
                    <a:pt x="475" y="152"/>
                    <a:pt x="475" y="152"/>
                  </a:cubicBezTo>
                  <a:cubicBezTo>
                    <a:pt x="476" y="152"/>
                    <a:pt x="476" y="152"/>
                    <a:pt x="476" y="151"/>
                  </a:cubicBezTo>
                  <a:cubicBezTo>
                    <a:pt x="477" y="151"/>
                    <a:pt x="477" y="151"/>
                    <a:pt x="477" y="151"/>
                  </a:cubicBezTo>
                  <a:cubicBezTo>
                    <a:pt x="478" y="150"/>
                    <a:pt x="478" y="150"/>
                    <a:pt x="479" y="150"/>
                  </a:cubicBezTo>
                  <a:cubicBezTo>
                    <a:pt x="480" y="149"/>
                    <a:pt x="480" y="148"/>
                    <a:pt x="482" y="148"/>
                  </a:cubicBezTo>
                  <a:cubicBezTo>
                    <a:pt x="482" y="148"/>
                    <a:pt x="483" y="148"/>
                    <a:pt x="483" y="148"/>
                  </a:cubicBezTo>
                  <a:cubicBezTo>
                    <a:pt x="483" y="148"/>
                    <a:pt x="484" y="148"/>
                    <a:pt x="484" y="148"/>
                  </a:cubicBezTo>
                  <a:cubicBezTo>
                    <a:pt x="483" y="148"/>
                    <a:pt x="482" y="148"/>
                    <a:pt x="481" y="148"/>
                  </a:cubicBezTo>
                  <a:cubicBezTo>
                    <a:pt x="481" y="147"/>
                    <a:pt x="482" y="147"/>
                    <a:pt x="482" y="146"/>
                  </a:cubicBezTo>
                  <a:cubicBezTo>
                    <a:pt x="482" y="146"/>
                    <a:pt x="481" y="146"/>
                    <a:pt x="481" y="146"/>
                  </a:cubicBezTo>
                  <a:cubicBezTo>
                    <a:pt x="481" y="145"/>
                    <a:pt x="481" y="145"/>
                    <a:pt x="481" y="145"/>
                  </a:cubicBezTo>
                  <a:cubicBezTo>
                    <a:pt x="480" y="144"/>
                    <a:pt x="482" y="144"/>
                    <a:pt x="482" y="143"/>
                  </a:cubicBezTo>
                  <a:cubicBezTo>
                    <a:pt x="481" y="143"/>
                    <a:pt x="481" y="144"/>
                    <a:pt x="480" y="144"/>
                  </a:cubicBezTo>
                  <a:cubicBezTo>
                    <a:pt x="480" y="144"/>
                    <a:pt x="480" y="144"/>
                    <a:pt x="480" y="143"/>
                  </a:cubicBezTo>
                  <a:cubicBezTo>
                    <a:pt x="480" y="143"/>
                    <a:pt x="481" y="143"/>
                    <a:pt x="481" y="143"/>
                  </a:cubicBezTo>
                  <a:cubicBezTo>
                    <a:pt x="481" y="143"/>
                    <a:pt x="481" y="143"/>
                    <a:pt x="481" y="143"/>
                  </a:cubicBezTo>
                  <a:cubicBezTo>
                    <a:pt x="482" y="142"/>
                    <a:pt x="483" y="142"/>
                    <a:pt x="483" y="142"/>
                  </a:cubicBezTo>
                  <a:cubicBezTo>
                    <a:pt x="483" y="142"/>
                    <a:pt x="482" y="142"/>
                    <a:pt x="482" y="142"/>
                  </a:cubicBezTo>
                  <a:cubicBezTo>
                    <a:pt x="481" y="142"/>
                    <a:pt x="480" y="142"/>
                    <a:pt x="480" y="141"/>
                  </a:cubicBezTo>
                  <a:cubicBezTo>
                    <a:pt x="481" y="141"/>
                    <a:pt x="480" y="139"/>
                    <a:pt x="481" y="140"/>
                  </a:cubicBezTo>
                  <a:cubicBezTo>
                    <a:pt x="482" y="140"/>
                    <a:pt x="482" y="139"/>
                    <a:pt x="483" y="139"/>
                  </a:cubicBezTo>
                  <a:cubicBezTo>
                    <a:pt x="482" y="139"/>
                    <a:pt x="482" y="139"/>
                    <a:pt x="482" y="139"/>
                  </a:cubicBezTo>
                  <a:cubicBezTo>
                    <a:pt x="481" y="140"/>
                    <a:pt x="481" y="139"/>
                    <a:pt x="481" y="139"/>
                  </a:cubicBezTo>
                  <a:cubicBezTo>
                    <a:pt x="481" y="139"/>
                    <a:pt x="481" y="140"/>
                    <a:pt x="480" y="139"/>
                  </a:cubicBezTo>
                  <a:cubicBezTo>
                    <a:pt x="480" y="139"/>
                    <a:pt x="480" y="139"/>
                    <a:pt x="480" y="139"/>
                  </a:cubicBezTo>
                  <a:cubicBezTo>
                    <a:pt x="480" y="139"/>
                    <a:pt x="480" y="138"/>
                    <a:pt x="480" y="138"/>
                  </a:cubicBezTo>
                  <a:cubicBezTo>
                    <a:pt x="480" y="138"/>
                    <a:pt x="479" y="139"/>
                    <a:pt x="480" y="138"/>
                  </a:cubicBezTo>
                  <a:cubicBezTo>
                    <a:pt x="479" y="138"/>
                    <a:pt x="479" y="139"/>
                    <a:pt x="479" y="139"/>
                  </a:cubicBezTo>
                  <a:cubicBezTo>
                    <a:pt x="478" y="139"/>
                    <a:pt x="478" y="138"/>
                    <a:pt x="478" y="138"/>
                  </a:cubicBezTo>
                  <a:cubicBezTo>
                    <a:pt x="478" y="138"/>
                    <a:pt x="478" y="137"/>
                    <a:pt x="479" y="137"/>
                  </a:cubicBezTo>
                  <a:cubicBezTo>
                    <a:pt x="479" y="137"/>
                    <a:pt x="480" y="137"/>
                    <a:pt x="481" y="137"/>
                  </a:cubicBezTo>
                  <a:cubicBezTo>
                    <a:pt x="481" y="137"/>
                    <a:pt x="483" y="137"/>
                    <a:pt x="483" y="136"/>
                  </a:cubicBezTo>
                  <a:cubicBezTo>
                    <a:pt x="483" y="136"/>
                    <a:pt x="481" y="137"/>
                    <a:pt x="480" y="136"/>
                  </a:cubicBezTo>
                  <a:cubicBezTo>
                    <a:pt x="480" y="136"/>
                    <a:pt x="482" y="135"/>
                    <a:pt x="482" y="135"/>
                  </a:cubicBezTo>
                  <a:cubicBezTo>
                    <a:pt x="481" y="135"/>
                    <a:pt x="481" y="135"/>
                    <a:pt x="481" y="135"/>
                  </a:cubicBezTo>
                  <a:cubicBezTo>
                    <a:pt x="481" y="134"/>
                    <a:pt x="482" y="134"/>
                    <a:pt x="482" y="134"/>
                  </a:cubicBezTo>
                  <a:cubicBezTo>
                    <a:pt x="483" y="134"/>
                    <a:pt x="483" y="134"/>
                    <a:pt x="483" y="134"/>
                  </a:cubicBezTo>
                  <a:cubicBezTo>
                    <a:pt x="483" y="134"/>
                    <a:pt x="482" y="134"/>
                    <a:pt x="481" y="134"/>
                  </a:cubicBezTo>
                  <a:cubicBezTo>
                    <a:pt x="481" y="133"/>
                    <a:pt x="482" y="133"/>
                    <a:pt x="482" y="133"/>
                  </a:cubicBezTo>
                  <a:cubicBezTo>
                    <a:pt x="483" y="132"/>
                    <a:pt x="483" y="133"/>
                    <a:pt x="484" y="133"/>
                  </a:cubicBezTo>
                  <a:cubicBezTo>
                    <a:pt x="484" y="134"/>
                    <a:pt x="485" y="135"/>
                    <a:pt x="485" y="134"/>
                  </a:cubicBezTo>
                  <a:cubicBezTo>
                    <a:pt x="485" y="134"/>
                    <a:pt x="485" y="134"/>
                    <a:pt x="485" y="134"/>
                  </a:cubicBezTo>
                  <a:cubicBezTo>
                    <a:pt x="485" y="133"/>
                    <a:pt x="485" y="133"/>
                    <a:pt x="484" y="133"/>
                  </a:cubicBezTo>
                  <a:cubicBezTo>
                    <a:pt x="484" y="133"/>
                    <a:pt x="484" y="133"/>
                    <a:pt x="484" y="132"/>
                  </a:cubicBezTo>
                  <a:cubicBezTo>
                    <a:pt x="484" y="132"/>
                    <a:pt x="483" y="132"/>
                    <a:pt x="484" y="132"/>
                  </a:cubicBezTo>
                  <a:cubicBezTo>
                    <a:pt x="484" y="131"/>
                    <a:pt x="485" y="130"/>
                    <a:pt x="486" y="130"/>
                  </a:cubicBezTo>
                  <a:cubicBezTo>
                    <a:pt x="486" y="130"/>
                    <a:pt x="488" y="131"/>
                    <a:pt x="488" y="131"/>
                  </a:cubicBezTo>
                  <a:cubicBezTo>
                    <a:pt x="488" y="130"/>
                    <a:pt x="486" y="131"/>
                    <a:pt x="486" y="130"/>
                  </a:cubicBezTo>
                  <a:cubicBezTo>
                    <a:pt x="486" y="130"/>
                    <a:pt x="485" y="130"/>
                    <a:pt x="485" y="130"/>
                  </a:cubicBezTo>
                  <a:cubicBezTo>
                    <a:pt x="485" y="130"/>
                    <a:pt x="484" y="131"/>
                    <a:pt x="484" y="131"/>
                  </a:cubicBezTo>
                  <a:cubicBezTo>
                    <a:pt x="484" y="131"/>
                    <a:pt x="484" y="131"/>
                    <a:pt x="484" y="131"/>
                  </a:cubicBezTo>
                  <a:cubicBezTo>
                    <a:pt x="484" y="131"/>
                    <a:pt x="483" y="132"/>
                    <a:pt x="483" y="131"/>
                  </a:cubicBezTo>
                  <a:cubicBezTo>
                    <a:pt x="483" y="130"/>
                    <a:pt x="483" y="130"/>
                    <a:pt x="484" y="130"/>
                  </a:cubicBezTo>
                  <a:cubicBezTo>
                    <a:pt x="483" y="131"/>
                    <a:pt x="485" y="129"/>
                    <a:pt x="485" y="129"/>
                  </a:cubicBezTo>
                  <a:cubicBezTo>
                    <a:pt x="485" y="129"/>
                    <a:pt x="485" y="129"/>
                    <a:pt x="485" y="129"/>
                  </a:cubicBezTo>
                  <a:cubicBezTo>
                    <a:pt x="484" y="129"/>
                    <a:pt x="486" y="128"/>
                    <a:pt x="486" y="128"/>
                  </a:cubicBezTo>
                  <a:cubicBezTo>
                    <a:pt x="485" y="128"/>
                    <a:pt x="484" y="130"/>
                    <a:pt x="483" y="130"/>
                  </a:cubicBezTo>
                  <a:cubicBezTo>
                    <a:pt x="482" y="129"/>
                    <a:pt x="483" y="128"/>
                    <a:pt x="483" y="128"/>
                  </a:cubicBezTo>
                  <a:cubicBezTo>
                    <a:pt x="484" y="127"/>
                    <a:pt x="484" y="127"/>
                    <a:pt x="484" y="127"/>
                  </a:cubicBezTo>
                  <a:cubicBezTo>
                    <a:pt x="485" y="126"/>
                    <a:pt x="486" y="126"/>
                    <a:pt x="486" y="126"/>
                  </a:cubicBezTo>
                  <a:cubicBezTo>
                    <a:pt x="486" y="125"/>
                    <a:pt x="487" y="125"/>
                    <a:pt x="487" y="125"/>
                  </a:cubicBezTo>
                  <a:cubicBezTo>
                    <a:pt x="488" y="125"/>
                    <a:pt x="488" y="124"/>
                    <a:pt x="488" y="124"/>
                  </a:cubicBezTo>
                  <a:cubicBezTo>
                    <a:pt x="489" y="124"/>
                    <a:pt x="489" y="124"/>
                    <a:pt x="489" y="124"/>
                  </a:cubicBezTo>
                  <a:cubicBezTo>
                    <a:pt x="488" y="124"/>
                    <a:pt x="487" y="125"/>
                    <a:pt x="486" y="125"/>
                  </a:cubicBezTo>
                  <a:cubicBezTo>
                    <a:pt x="486" y="126"/>
                    <a:pt x="485" y="126"/>
                    <a:pt x="484" y="127"/>
                  </a:cubicBezTo>
                  <a:cubicBezTo>
                    <a:pt x="482" y="129"/>
                    <a:pt x="482" y="125"/>
                    <a:pt x="481" y="126"/>
                  </a:cubicBezTo>
                  <a:cubicBezTo>
                    <a:pt x="481" y="126"/>
                    <a:pt x="481" y="126"/>
                    <a:pt x="480" y="126"/>
                  </a:cubicBezTo>
                  <a:cubicBezTo>
                    <a:pt x="480" y="126"/>
                    <a:pt x="481" y="125"/>
                    <a:pt x="481" y="124"/>
                  </a:cubicBezTo>
                  <a:cubicBezTo>
                    <a:pt x="481" y="124"/>
                    <a:pt x="481" y="123"/>
                    <a:pt x="482" y="123"/>
                  </a:cubicBezTo>
                  <a:cubicBezTo>
                    <a:pt x="482" y="123"/>
                    <a:pt x="483" y="122"/>
                    <a:pt x="483" y="121"/>
                  </a:cubicBezTo>
                  <a:cubicBezTo>
                    <a:pt x="483" y="121"/>
                    <a:pt x="482" y="122"/>
                    <a:pt x="482" y="122"/>
                  </a:cubicBezTo>
                  <a:cubicBezTo>
                    <a:pt x="482" y="121"/>
                    <a:pt x="483" y="120"/>
                    <a:pt x="483" y="119"/>
                  </a:cubicBezTo>
                  <a:cubicBezTo>
                    <a:pt x="484" y="119"/>
                    <a:pt x="484" y="118"/>
                    <a:pt x="484" y="118"/>
                  </a:cubicBezTo>
                  <a:cubicBezTo>
                    <a:pt x="485" y="117"/>
                    <a:pt x="485" y="117"/>
                    <a:pt x="485" y="116"/>
                  </a:cubicBezTo>
                  <a:cubicBezTo>
                    <a:pt x="485" y="116"/>
                    <a:pt x="487" y="115"/>
                    <a:pt x="487" y="115"/>
                  </a:cubicBezTo>
                  <a:cubicBezTo>
                    <a:pt x="487" y="115"/>
                    <a:pt x="484" y="117"/>
                    <a:pt x="484" y="116"/>
                  </a:cubicBezTo>
                  <a:cubicBezTo>
                    <a:pt x="484" y="117"/>
                    <a:pt x="484" y="118"/>
                    <a:pt x="483" y="118"/>
                  </a:cubicBezTo>
                  <a:cubicBezTo>
                    <a:pt x="483" y="118"/>
                    <a:pt x="484" y="117"/>
                    <a:pt x="483" y="117"/>
                  </a:cubicBezTo>
                  <a:cubicBezTo>
                    <a:pt x="483" y="117"/>
                    <a:pt x="483" y="119"/>
                    <a:pt x="482" y="119"/>
                  </a:cubicBezTo>
                  <a:cubicBezTo>
                    <a:pt x="482" y="120"/>
                    <a:pt x="481" y="120"/>
                    <a:pt x="481" y="121"/>
                  </a:cubicBezTo>
                  <a:cubicBezTo>
                    <a:pt x="481" y="122"/>
                    <a:pt x="480" y="122"/>
                    <a:pt x="480" y="122"/>
                  </a:cubicBezTo>
                  <a:cubicBezTo>
                    <a:pt x="480" y="123"/>
                    <a:pt x="480" y="123"/>
                    <a:pt x="479" y="124"/>
                  </a:cubicBezTo>
                  <a:cubicBezTo>
                    <a:pt x="479" y="123"/>
                    <a:pt x="479" y="123"/>
                    <a:pt x="479" y="123"/>
                  </a:cubicBezTo>
                  <a:cubicBezTo>
                    <a:pt x="479" y="123"/>
                    <a:pt x="478" y="125"/>
                    <a:pt x="478" y="125"/>
                  </a:cubicBezTo>
                  <a:cubicBezTo>
                    <a:pt x="478" y="126"/>
                    <a:pt x="477" y="126"/>
                    <a:pt x="476" y="127"/>
                  </a:cubicBezTo>
                  <a:cubicBezTo>
                    <a:pt x="476" y="127"/>
                    <a:pt x="475" y="128"/>
                    <a:pt x="474" y="127"/>
                  </a:cubicBezTo>
                  <a:cubicBezTo>
                    <a:pt x="474" y="126"/>
                    <a:pt x="476" y="125"/>
                    <a:pt x="475" y="125"/>
                  </a:cubicBezTo>
                  <a:cubicBezTo>
                    <a:pt x="475" y="124"/>
                    <a:pt x="475" y="126"/>
                    <a:pt x="474" y="125"/>
                  </a:cubicBezTo>
                  <a:cubicBezTo>
                    <a:pt x="473" y="125"/>
                    <a:pt x="472" y="126"/>
                    <a:pt x="471" y="126"/>
                  </a:cubicBezTo>
                  <a:cubicBezTo>
                    <a:pt x="472" y="125"/>
                    <a:pt x="472" y="125"/>
                    <a:pt x="472" y="125"/>
                  </a:cubicBezTo>
                  <a:cubicBezTo>
                    <a:pt x="472" y="125"/>
                    <a:pt x="472" y="125"/>
                    <a:pt x="472" y="125"/>
                  </a:cubicBezTo>
                  <a:cubicBezTo>
                    <a:pt x="472" y="124"/>
                    <a:pt x="473" y="125"/>
                    <a:pt x="473" y="124"/>
                  </a:cubicBezTo>
                  <a:cubicBezTo>
                    <a:pt x="473" y="124"/>
                    <a:pt x="474" y="124"/>
                    <a:pt x="474" y="123"/>
                  </a:cubicBezTo>
                  <a:cubicBezTo>
                    <a:pt x="473" y="123"/>
                    <a:pt x="474" y="122"/>
                    <a:pt x="474" y="122"/>
                  </a:cubicBezTo>
                  <a:cubicBezTo>
                    <a:pt x="474" y="122"/>
                    <a:pt x="474" y="122"/>
                    <a:pt x="474" y="121"/>
                  </a:cubicBezTo>
                  <a:cubicBezTo>
                    <a:pt x="475" y="121"/>
                    <a:pt x="476" y="121"/>
                    <a:pt x="476" y="121"/>
                  </a:cubicBezTo>
                  <a:cubicBezTo>
                    <a:pt x="476" y="121"/>
                    <a:pt x="478" y="120"/>
                    <a:pt x="478" y="120"/>
                  </a:cubicBezTo>
                  <a:cubicBezTo>
                    <a:pt x="478" y="120"/>
                    <a:pt x="475" y="121"/>
                    <a:pt x="475" y="121"/>
                  </a:cubicBezTo>
                  <a:cubicBezTo>
                    <a:pt x="475" y="121"/>
                    <a:pt x="476" y="119"/>
                    <a:pt x="476" y="119"/>
                  </a:cubicBezTo>
                  <a:cubicBezTo>
                    <a:pt x="476" y="119"/>
                    <a:pt x="476" y="119"/>
                    <a:pt x="476" y="120"/>
                  </a:cubicBezTo>
                  <a:cubicBezTo>
                    <a:pt x="475" y="120"/>
                    <a:pt x="475" y="120"/>
                    <a:pt x="474" y="120"/>
                  </a:cubicBezTo>
                  <a:cubicBezTo>
                    <a:pt x="475" y="120"/>
                    <a:pt x="475" y="120"/>
                    <a:pt x="475" y="120"/>
                  </a:cubicBezTo>
                  <a:cubicBezTo>
                    <a:pt x="474" y="121"/>
                    <a:pt x="474" y="122"/>
                    <a:pt x="473" y="122"/>
                  </a:cubicBezTo>
                  <a:cubicBezTo>
                    <a:pt x="473" y="122"/>
                    <a:pt x="472" y="122"/>
                    <a:pt x="472" y="121"/>
                  </a:cubicBezTo>
                  <a:cubicBezTo>
                    <a:pt x="472" y="121"/>
                    <a:pt x="473" y="121"/>
                    <a:pt x="473" y="121"/>
                  </a:cubicBezTo>
                  <a:cubicBezTo>
                    <a:pt x="473" y="121"/>
                    <a:pt x="471" y="121"/>
                    <a:pt x="472" y="121"/>
                  </a:cubicBezTo>
                  <a:cubicBezTo>
                    <a:pt x="472" y="120"/>
                    <a:pt x="472" y="120"/>
                    <a:pt x="473" y="120"/>
                  </a:cubicBezTo>
                  <a:cubicBezTo>
                    <a:pt x="472" y="120"/>
                    <a:pt x="472" y="120"/>
                    <a:pt x="472" y="120"/>
                  </a:cubicBezTo>
                  <a:cubicBezTo>
                    <a:pt x="472" y="120"/>
                    <a:pt x="472" y="119"/>
                    <a:pt x="472" y="119"/>
                  </a:cubicBezTo>
                  <a:cubicBezTo>
                    <a:pt x="471" y="119"/>
                    <a:pt x="471" y="120"/>
                    <a:pt x="471" y="120"/>
                  </a:cubicBezTo>
                  <a:cubicBezTo>
                    <a:pt x="471" y="121"/>
                    <a:pt x="470" y="119"/>
                    <a:pt x="470" y="119"/>
                  </a:cubicBezTo>
                  <a:cubicBezTo>
                    <a:pt x="470" y="119"/>
                    <a:pt x="469" y="118"/>
                    <a:pt x="469" y="119"/>
                  </a:cubicBezTo>
                  <a:cubicBezTo>
                    <a:pt x="469" y="119"/>
                    <a:pt x="469" y="120"/>
                    <a:pt x="469" y="120"/>
                  </a:cubicBezTo>
                  <a:cubicBezTo>
                    <a:pt x="469" y="120"/>
                    <a:pt x="468" y="120"/>
                    <a:pt x="468" y="120"/>
                  </a:cubicBezTo>
                  <a:cubicBezTo>
                    <a:pt x="467" y="120"/>
                    <a:pt x="467" y="121"/>
                    <a:pt x="466" y="121"/>
                  </a:cubicBezTo>
                  <a:cubicBezTo>
                    <a:pt x="467" y="121"/>
                    <a:pt x="467" y="120"/>
                    <a:pt x="468" y="120"/>
                  </a:cubicBezTo>
                  <a:cubicBezTo>
                    <a:pt x="468" y="120"/>
                    <a:pt x="469" y="120"/>
                    <a:pt x="469" y="121"/>
                  </a:cubicBezTo>
                  <a:cubicBezTo>
                    <a:pt x="469" y="121"/>
                    <a:pt x="470" y="121"/>
                    <a:pt x="471" y="121"/>
                  </a:cubicBezTo>
                  <a:cubicBezTo>
                    <a:pt x="471" y="121"/>
                    <a:pt x="471" y="122"/>
                    <a:pt x="470" y="122"/>
                  </a:cubicBezTo>
                  <a:cubicBezTo>
                    <a:pt x="470" y="121"/>
                    <a:pt x="470" y="121"/>
                    <a:pt x="470" y="121"/>
                  </a:cubicBezTo>
                  <a:cubicBezTo>
                    <a:pt x="470" y="121"/>
                    <a:pt x="470" y="122"/>
                    <a:pt x="470" y="122"/>
                  </a:cubicBezTo>
                  <a:cubicBezTo>
                    <a:pt x="470" y="122"/>
                    <a:pt x="470" y="123"/>
                    <a:pt x="470" y="123"/>
                  </a:cubicBezTo>
                  <a:cubicBezTo>
                    <a:pt x="470" y="123"/>
                    <a:pt x="470" y="122"/>
                    <a:pt x="470" y="122"/>
                  </a:cubicBezTo>
                  <a:cubicBezTo>
                    <a:pt x="471" y="122"/>
                    <a:pt x="471" y="122"/>
                    <a:pt x="471" y="122"/>
                  </a:cubicBezTo>
                  <a:cubicBezTo>
                    <a:pt x="470" y="123"/>
                    <a:pt x="469" y="123"/>
                    <a:pt x="469" y="123"/>
                  </a:cubicBezTo>
                  <a:cubicBezTo>
                    <a:pt x="469" y="124"/>
                    <a:pt x="470" y="123"/>
                    <a:pt x="470" y="123"/>
                  </a:cubicBezTo>
                  <a:cubicBezTo>
                    <a:pt x="470" y="123"/>
                    <a:pt x="470" y="123"/>
                    <a:pt x="471" y="123"/>
                  </a:cubicBezTo>
                  <a:cubicBezTo>
                    <a:pt x="471" y="123"/>
                    <a:pt x="471" y="123"/>
                    <a:pt x="471" y="123"/>
                  </a:cubicBezTo>
                  <a:cubicBezTo>
                    <a:pt x="472" y="123"/>
                    <a:pt x="471" y="124"/>
                    <a:pt x="471" y="124"/>
                  </a:cubicBezTo>
                  <a:cubicBezTo>
                    <a:pt x="471" y="124"/>
                    <a:pt x="471" y="124"/>
                    <a:pt x="470" y="124"/>
                  </a:cubicBezTo>
                  <a:cubicBezTo>
                    <a:pt x="471" y="124"/>
                    <a:pt x="471" y="124"/>
                    <a:pt x="471" y="124"/>
                  </a:cubicBezTo>
                  <a:cubicBezTo>
                    <a:pt x="470" y="125"/>
                    <a:pt x="469" y="126"/>
                    <a:pt x="468" y="126"/>
                  </a:cubicBezTo>
                  <a:cubicBezTo>
                    <a:pt x="468" y="126"/>
                    <a:pt x="468" y="126"/>
                    <a:pt x="468" y="125"/>
                  </a:cubicBezTo>
                  <a:cubicBezTo>
                    <a:pt x="468" y="126"/>
                    <a:pt x="467" y="125"/>
                    <a:pt x="467" y="125"/>
                  </a:cubicBezTo>
                  <a:cubicBezTo>
                    <a:pt x="467" y="125"/>
                    <a:pt x="466" y="126"/>
                    <a:pt x="466" y="126"/>
                  </a:cubicBezTo>
                  <a:cubicBezTo>
                    <a:pt x="466" y="126"/>
                    <a:pt x="467" y="126"/>
                    <a:pt x="467" y="126"/>
                  </a:cubicBezTo>
                  <a:cubicBezTo>
                    <a:pt x="468" y="126"/>
                    <a:pt x="467" y="126"/>
                    <a:pt x="466" y="126"/>
                  </a:cubicBezTo>
                  <a:cubicBezTo>
                    <a:pt x="466" y="126"/>
                    <a:pt x="465" y="126"/>
                    <a:pt x="465" y="126"/>
                  </a:cubicBezTo>
                  <a:cubicBezTo>
                    <a:pt x="465" y="126"/>
                    <a:pt x="465" y="127"/>
                    <a:pt x="465" y="127"/>
                  </a:cubicBezTo>
                  <a:cubicBezTo>
                    <a:pt x="464" y="127"/>
                    <a:pt x="464" y="127"/>
                    <a:pt x="463" y="127"/>
                  </a:cubicBezTo>
                  <a:cubicBezTo>
                    <a:pt x="464" y="127"/>
                    <a:pt x="464" y="127"/>
                    <a:pt x="464" y="126"/>
                  </a:cubicBezTo>
                  <a:cubicBezTo>
                    <a:pt x="464" y="126"/>
                    <a:pt x="464" y="126"/>
                    <a:pt x="463" y="126"/>
                  </a:cubicBezTo>
                  <a:cubicBezTo>
                    <a:pt x="464" y="126"/>
                    <a:pt x="464" y="126"/>
                    <a:pt x="464" y="126"/>
                  </a:cubicBezTo>
                  <a:cubicBezTo>
                    <a:pt x="464" y="126"/>
                    <a:pt x="463" y="126"/>
                    <a:pt x="463" y="126"/>
                  </a:cubicBezTo>
                  <a:cubicBezTo>
                    <a:pt x="463" y="126"/>
                    <a:pt x="463" y="126"/>
                    <a:pt x="464" y="126"/>
                  </a:cubicBezTo>
                  <a:cubicBezTo>
                    <a:pt x="463" y="126"/>
                    <a:pt x="463" y="126"/>
                    <a:pt x="463" y="126"/>
                  </a:cubicBezTo>
                  <a:cubicBezTo>
                    <a:pt x="464" y="125"/>
                    <a:pt x="462" y="126"/>
                    <a:pt x="462" y="125"/>
                  </a:cubicBezTo>
                  <a:cubicBezTo>
                    <a:pt x="462" y="125"/>
                    <a:pt x="461" y="125"/>
                    <a:pt x="461" y="125"/>
                  </a:cubicBezTo>
                  <a:cubicBezTo>
                    <a:pt x="461" y="124"/>
                    <a:pt x="461" y="123"/>
                    <a:pt x="460" y="123"/>
                  </a:cubicBezTo>
                  <a:cubicBezTo>
                    <a:pt x="460" y="123"/>
                    <a:pt x="462" y="123"/>
                    <a:pt x="462" y="123"/>
                  </a:cubicBezTo>
                  <a:cubicBezTo>
                    <a:pt x="462" y="122"/>
                    <a:pt x="460" y="123"/>
                    <a:pt x="460" y="123"/>
                  </a:cubicBezTo>
                  <a:cubicBezTo>
                    <a:pt x="460" y="123"/>
                    <a:pt x="460" y="122"/>
                    <a:pt x="460" y="122"/>
                  </a:cubicBezTo>
                  <a:cubicBezTo>
                    <a:pt x="460" y="121"/>
                    <a:pt x="460" y="121"/>
                    <a:pt x="460" y="121"/>
                  </a:cubicBezTo>
                  <a:cubicBezTo>
                    <a:pt x="461" y="120"/>
                    <a:pt x="460" y="120"/>
                    <a:pt x="460" y="119"/>
                  </a:cubicBezTo>
                  <a:cubicBezTo>
                    <a:pt x="460" y="118"/>
                    <a:pt x="459" y="119"/>
                    <a:pt x="459" y="118"/>
                  </a:cubicBezTo>
                  <a:cubicBezTo>
                    <a:pt x="459" y="118"/>
                    <a:pt x="459" y="118"/>
                    <a:pt x="459" y="118"/>
                  </a:cubicBezTo>
                  <a:cubicBezTo>
                    <a:pt x="459" y="118"/>
                    <a:pt x="458" y="118"/>
                    <a:pt x="458" y="118"/>
                  </a:cubicBezTo>
                  <a:cubicBezTo>
                    <a:pt x="458" y="118"/>
                    <a:pt x="459" y="118"/>
                    <a:pt x="459" y="118"/>
                  </a:cubicBezTo>
                  <a:cubicBezTo>
                    <a:pt x="459" y="118"/>
                    <a:pt x="460" y="118"/>
                    <a:pt x="460" y="117"/>
                  </a:cubicBezTo>
                  <a:cubicBezTo>
                    <a:pt x="459" y="117"/>
                    <a:pt x="458" y="118"/>
                    <a:pt x="457" y="117"/>
                  </a:cubicBezTo>
                  <a:cubicBezTo>
                    <a:pt x="457" y="117"/>
                    <a:pt x="457" y="117"/>
                    <a:pt x="457" y="117"/>
                  </a:cubicBezTo>
                  <a:cubicBezTo>
                    <a:pt x="456" y="116"/>
                    <a:pt x="456" y="116"/>
                    <a:pt x="455" y="116"/>
                  </a:cubicBezTo>
                  <a:cubicBezTo>
                    <a:pt x="455" y="116"/>
                    <a:pt x="456" y="116"/>
                    <a:pt x="456" y="116"/>
                  </a:cubicBezTo>
                  <a:cubicBezTo>
                    <a:pt x="456" y="116"/>
                    <a:pt x="455" y="116"/>
                    <a:pt x="456" y="115"/>
                  </a:cubicBezTo>
                  <a:cubicBezTo>
                    <a:pt x="455" y="115"/>
                    <a:pt x="455" y="116"/>
                    <a:pt x="455" y="116"/>
                  </a:cubicBezTo>
                  <a:cubicBezTo>
                    <a:pt x="454" y="116"/>
                    <a:pt x="454" y="115"/>
                    <a:pt x="454" y="115"/>
                  </a:cubicBezTo>
                  <a:cubicBezTo>
                    <a:pt x="454" y="115"/>
                    <a:pt x="455" y="116"/>
                    <a:pt x="455" y="115"/>
                  </a:cubicBezTo>
                  <a:cubicBezTo>
                    <a:pt x="455" y="115"/>
                    <a:pt x="452" y="114"/>
                    <a:pt x="453" y="114"/>
                  </a:cubicBezTo>
                  <a:cubicBezTo>
                    <a:pt x="453" y="114"/>
                    <a:pt x="454" y="114"/>
                    <a:pt x="454" y="114"/>
                  </a:cubicBezTo>
                  <a:cubicBezTo>
                    <a:pt x="454" y="113"/>
                    <a:pt x="455" y="114"/>
                    <a:pt x="455" y="113"/>
                  </a:cubicBezTo>
                  <a:cubicBezTo>
                    <a:pt x="455" y="113"/>
                    <a:pt x="456" y="113"/>
                    <a:pt x="456" y="113"/>
                  </a:cubicBezTo>
                  <a:cubicBezTo>
                    <a:pt x="456" y="113"/>
                    <a:pt x="457" y="112"/>
                    <a:pt x="457" y="112"/>
                  </a:cubicBezTo>
                  <a:cubicBezTo>
                    <a:pt x="458" y="111"/>
                    <a:pt x="458" y="111"/>
                    <a:pt x="458" y="111"/>
                  </a:cubicBezTo>
                  <a:cubicBezTo>
                    <a:pt x="459" y="110"/>
                    <a:pt x="459" y="110"/>
                    <a:pt x="460" y="110"/>
                  </a:cubicBezTo>
                  <a:cubicBezTo>
                    <a:pt x="460" y="110"/>
                    <a:pt x="461" y="109"/>
                    <a:pt x="461" y="110"/>
                  </a:cubicBezTo>
                  <a:cubicBezTo>
                    <a:pt x="461" y="110"/>
                    <a:pt x="461" y="111"/>
                    <a:pt x="460" y="111"/>
                  </a:cubicBezTo>
                  <a:cubicBezTo>
                    <a:pt x="460" y="111"/>
                    <a:pt x="459" y="111"/>
                    <a:pt x="459" y="112"/>
                  </a:cubicBezTo>
                  <a:cubicBezTo>
                    <a:pt x="458" y="113"/>
                    <a:pt x="458" y="113"/>
                    <a:pt x="458" y="113"/>
                  </a:cubicBezTo>
                  <a:cubicBezTo>
                    <a:pt x="457" y="113"/>
                    <a:pt x="457" y="114"/>
                    <a:pt x="458" y="114"/>
                  </a:cubicBezTo>
                  <a:cubicBezTo>
                    <a:pt x="458" y="113"/>
                    <a:pt x="459" y="112"/>
                    <a:pt x="459" y="112"/>
                  </a:cubicBezTo>
                  <a:cubicBezTo>
                    <a:pt x="460" y="111"/>
                    <a:pt x="460" y="111"/>
                    <a:pt x="461" y="111"/>
                  </a:cubicBezTo>
                  <a:cubicBezTo>
                    <a:pt x="462" y="111"/>
                    <a:pt x="462" y="111"/>
                    <a:pt x="463" y="111"/>
                  </a:cubicBezTo>
                  <a:cubicBezTo>
                    <a:pt x="463" y="111"/>
                    <a:pt x="462" y="111"/>
                    <a:pt x="462" y="111"/>
                  </a:cubicBezTo>
                  <a:cubicBezTo>
                    <a:pt x="462" y="111"/>
                    <a:pt x="461" y="111"/>
                    <a:pt x="461" y="110"/>
                  </a:cubicBezTo>
                  <a:cubicBezTo>
                    <a:pt x="461" y="110"/>
                    <a:pt x="461" y="110"/>
                    <a:pt x="461" y="109"/>
                  </a:cubicBezTo>
                  <a:cubicBezTo>
                    <a:pt x="461" y="109"/>
                    <a:pt x="461" y="109"/>
                    <a:pt x="461" y="109"/>
                  </a:cubicBezTo>
                  <a:cubicBezTo>
                    <a:pt x="460" y="109"/>
                    <a:pt x="460" y="109"/>
                    <a:pt x="459" y="110"/>
                  </a:cubicBezTo>
                  <a:cubicBezTo>
                    <a:pt x="458" y="110"/>
                    <a:pt x="458" y="110"/>
                    <a:pt x="457" y="110"/>
                  </a:cubicBezTo>
                  <a:cubicBezTo>
                    <a:pt x="455" y="111"/>
                    <a:pt x="453" y="112"/>
                    <a:pt x="452" y="112"/>
                  </a:cubicBezTo>
                  <a:cubicBezTo>
                    <a:pt x="450" y="112"/>
                    <a:pt x="448" y="112"/>
                    <a:pt x="447" y="112"/>
                  </a:cubicBezTo>
                  <a:cubicBezTo>
                    <a:pt x="446" y="111"/>
                    <a:pt x="446" y="111"/>
                    <a:pt x="445" y="111"/>
                  </a:cubicBezTo>
                  <a:cubicBezTo>
                    <a:pt x="445" y="111"/>
                    <a:pt x="444" y="111"/>
                    <a:pt x="444" y="110"/>
                  </a:cubicBezTo>
                  <a:cubicBezTo>
                    <a:pt x="444" y="110"/>
                    <a:pt x="445" y="110"/>
                    <a:pt x="445" y="110"/>
                  </a:cubicBezTo>
                  <a:cubicBezTo>
                    <a:pt x="445" y="110"/>
                    <a:pt x="444" y="110"/>
                    <a:pt x="444" y="110"/>
                  </a:cubicBezTo>
                  <a:cubicBezTo>
                    <a:pt x="445" y="110"/>
                    <a:pt x="446" y="110"/>
                    <a:pt x="447" y="109"/>
                  </a:cubicBezTo>
                  <a:cubicBezTo>
                    <a:pt x="447" y="109"/>
                    <a:pt x="447" y="109"/>
                    <a:pt x="447" y="108"/>
                  </a:cubicBezTo>
                  <a:cubicBezTo>
                    <a:pt x="447" y="108"/>
                    <a:pt x="447" y="108"/>
                    <a:pt x="447" y="108"/>
                  </a:cubicBezTo>
                  <a:cubicBezTo>
                    <a:pt x="447" y="108"/>
                    <a:pt x="446" y="108"/>
                    <a:pt x="446" y="108"/>
                  </a:cubicBezTo>
                  <a:cubicBezTo>
                    <a:pt x="446" y="108"/>
                    <a:pt x="446" y="109"/>
                    <a:pt x="446" y="109"/>
                  </a:cubicBezTo>
                  <a:cubicBezTo>
                    <a:pt x="446" y="109"/>
                    <a:pt x="444" y="110"/>
                    <a:pt x="443" y="110"/>
                  </a:cubicBezTo>
                  <a:cubicBezTo>
                    <a:pt x="443" y="110"/>
                    <a:pt x="442" y="109"/>
                    <a:pt x="442" y="109"/>
                  </a:cubicBezTo>
                  <a:cubicBezTo>
                    <a:pt x="442" y="109"/>
                    <a:pt x="441" y="109"/>
                    <a:pt x="441" y="109"/>
                  </a:cubicBezTo>
                  <a:cubicBezTo>
                    <a:pt x="440" y="109"/>
                    <a:pt x="439" y="109"/>
                    <a:pt x="438" y="108"/>
                  </a:cubicBezTo>
                  <a:cubicBezTo>
                    <a:pt x="435" y="108"/>
                    <a:pt x="433" y="109"/>
                    <a:pt x="431" y="109"/>
                  </a:cubicBezTo>
                  <a:cubicBezTo>
                    <a:pt x="429" y="109"/>
                    <a:pt x="428" y="109"/>
                    <a:pt x="427" y="109"/>
                  </a:cubicBezTo>
                  <a:cubicBezTo>
                    <a:pt x="427" y="109"/>
                    <a:pt x="426" y="109"/>
                    <a:pt x="426" y="109"/>
                  </a:cubicBezTo>
                  <a:cubicBezTo>
                    <a:pt x="426" y="109"/>
                    <a:pt x="426" y="109"/>
                    <a:pt x="425" y="109"/>
                  </a:cubicBezTo>
                  <a:cubicBezTo>
                    <a:pt x="426" y="109"/>
                    <a:pt x="426" y="109"/>
                    <a:pt x="426" y="109"/>
                  </a:cubicBezTo>
                  <a:cubicBezTo>
                    <a:pt x="426" y="109"/>
                    <a:pt x="426" y="108"/>
                    <a:pt x="425" y="108"/>
                  </a:cubicBezTo>
                  <a:cubicBezTo>
                    <a:pt x="426" y="107"/>
                    <a:pt x="426" y="107"/>
                    <a:pt x="426" y="107"/>
                  </a:cubicBezTo>
                  <a:cubicBezTo>
                    <a:pt x="426" y="107"/>
                    <a:pt x="425" y="107"/>
                    <a:pt x="425" y="107"/>
                  </a:cubicBezTo>
                  <a:cubicBezTo>
                    <a:pt x="424" y="107"/>
                    <a:pt x="424" y="108"/>
                    <a:pt x="424" y="107"/>
                  </a:cubicBezTo>
                  <a:cubicBezTo>
                    <a:pt x="424" y="107"/>
                    <a:pt x="423" y="108"/>
                    <a:pt x="423" y="107"/>
                  </a:cubicBezTo>
                  <a:cubicBezTo>
                    <a:pt x="423" y="107"/>
                    <a:pt x="423" y="106"/>
                    <a:pt x="423" y="106"/>
                  </a:cubicBezTo>
                  <a:cubicBezTo>
                    <a:pt x="423" y="106"/>
                    <a:pt x="422" y="106"/>
                    <a:pt x="422" y="106"/>
                  </a:cubicBezTo>
                  <a:cubicBezTo>
                    <a:pt x="422" y="106"/>
                    <a:pt x="423" y="105"/>
                    <a:pt x="423" y="105"/>
                  </a:cubicBezTo>
                  <a:cubicBezTo>
                    <a:pt x="424" y="105"/>
                    <a:pt x="425" y="105"/>
                    <a:pt x="425" y="104"/>
                  </a:cubicBezTo>
                  <a:cubicBezTo>
                    <a:pt x="425" y="104"/>
                    <a:pt x="424" y="105"/>
                    <a:pt x="424" y="104"/>
                  </a:cubicBezTo>
                  <a:cubicBezTo>
                    <a:pt x="424" y="104"/>
                    <a:pt x="425" y="104"/>
                    <a:pt x="425" y="104"/>
                  </a:cubicBezTo>
                  <a:cubicBezTo>
                    <a:pt x="426" y="104"/>
                    <a:pt x="426" y="103"/>
                    <a:pt x="426" y="103"/>
                  </a:cubicBezTo>
                  <a:cubicBezTo>
                    <a:pt x="427" y="103"/>
                    <a:pt x="427" y="103"/>
                    <a:pt x="428" y="103"/>
                  </a:cubicBezTo>
                  <a:cubicBezTo>
                    <a:pt x="428" y="102"/>
                    <a:pt x="429" y="102"/>
                    <a:pt x="429" y="102"/>
                  </a:cubicBezTo>
                  <a:cubicBezTo>
                    <a:pt x="428" y="102"/>
                    <a:pt x="426" y="103"/>
                    <a:pt x="425" y="103"/>
                  </a:cubicBezTo>
                  <a:cubicBezTo>
                    <a:pt x="424" y="104"/>
                    <a:pt x="423" y="104"/>
                    <a:pt x="421" y="105"/>
                  </a:cubicBezTo>
                  <a:cubicBezTo>
                    <a:pt x="421" y="106"/>
                    <a:pt x="419" y="106"/>
                    <a:pt x="419" y="105"/>
                  </a:cubicBezTo>
                  <a:cubicBezTo>
                    <a:pt x="418" y="104"/>
                    <a:pt x="416" y="104"/>
                    <a:pt x="416" y="105"/>
                  </a:cubicBezTo>
                  <a:cubicBezTo>
                    <a:pt x="416" y="104"/>
                    <a:pt x="418" y="104"/>
                    <a:pt x="419" y="104"/>
                  </a:cubicBezTo>
                  <a:cubicBezTo>
                    <a:pt x="419" y="103"/>
                    <a:pt x="420" y="103"/>
                    <a:pt x="421" y="102"/>
                  </a:cubicBezTo>
                  <a:cubicBezTo>
                    <a:pt x="420" y="102"/>
                    <a:pt x="419" y="103"/>
                    <a:pt x="418" y="103"/>
                  </a:cubicBezTo>
                  <a:cubicBezTo>
                    <a:pt x="419" y="103"/>
                    <a:pt x="419" y="103"/>
                    <a:pt x="419" y="103"/>
                  </a:cubicBezTo>
                  <a:cubicBezTo>
                    <a:pt x="419" y="103"/>
                    <a:pt x="419" y="103"/>
                    <a:pt x="419" y="103"/>
                  </a:cubicBezTo>
                  <a:cubicBezTo>
                    <a:pt x="419" y="102"/>
                    <a:pt x="419" y="102"/>
                    <a:pt x="419" y="102"/>
                  </a:cubicBezTo>
                  <a:cubicBezTo>
                    <a:pt x="419" y="102"/>
                    <a:pt x="418" y="103"/>
                    <a:pt x="417" y="103"/>
                  </a:cubicBezTo>
                  <a:cubicBezTo>
                    <a:pt x="418" y="102"/>
                    <a:pt x="418" y="102"/>
                    <a:pt x="419" y="102"/>
                  </a:cubicBezTo>
                  <a:cubicBezTo>
                    <a:pt x="418" y="102"/>
                    <a:pt x="416" y="103"/>
                    <a:pt x="416" y="103"/>
                  </a:cubicBezTo>
                  <a:cubicBezTo>
                    <a:pt x="416" y="103"/>
                    <a:pt x="417" y="102"/>
                    <a:pt x="417" y="102"/>
                  </a:cubicBezTo>
                  <a:cubicBezTo>
                    <a:pt x="418" y="102"/>
                    <a:pt x="418" y="102"/>
                    <a:pt x="419" y="101"/>
                  </a:cubicBezTo>
                  <a:cubicBezTo>
                    <a:pt x="419" y="101"/>
                    <a:pt x="418" y="102"/>
                    <a:pt x="418" y="102"/>
                  </a:cubicBezTo>
                  <a:cubicBezTo>
                    <a:pt x="418" y="102"/>
                    <a:pt x="417" y="102"/>
                    <a:pt x="417" y="102"/>
                  </a:cubicBezTo>
                  <a:cubicBezTo>
                    <a:pt x="417" y="102"/>
                    <a:pt x="416" y="102"/>
                    <a:pt x="416" y="102"/>
                  </a:cubicBezTo>
                  <a:cubicBezTo>
                    <a:pt x="416" y="102"/>
                    <a:pt x="417" y="102"/>
                    <a:pt x="417" y="101"/>
                  </a:cubicBezTo>
                  <a:cubicBezTo>
                    <a:pt x="416" y="101"/>
                    <a:pt x="415" y="102"/>
                    <a:pt x="415" y="102"/>
                  </a:cubicBezTo>
                  <a:cubicBezTo>
                    <a:pt x="415" y="102"/>
                    <a:pt x="413" y="102"/>
                    <a:pt x="413" y="102"/>
                  </a:cubicBezTo>
                  <a:cubicBezTo>
                    <a:pt x="413" y="101"/>
                    <a:pt x="415" y="102"/>
                    <a:pt x="415" y="101"/>
                  </a:cubicBezTo>
                  <a:cubicBezTo>
                    <a:pt x="415" y="101"/>
                    <a:pt x="416" y="101"/>
                    <a:pt x="416" y="101"/>
                  </a:cubicBezTo>
                  <a:cubicBezTo>
                    <a:pt x="417" y="101"/>
                    <a:pt x="417" y="101"/>
                    <a:pt x="418" y="101"/>
                  </a:cubicBezTo>
                  <a:cubicBezTo>
                    <a:pt x="417" y="101"/>
                    <a:pt x="419" y="101"/>
                    <a:pt x="419" y="101"/>
                  </a:cubicBezTo>
                  <a:cubicBezTo>
                    <a:pt x="418" y="100"/>
                    <a:pt x="417" y="101"/>
                    <a:pt x="416" y="101"/>
                  </a:cubicBezTo>
                  <a:cubicBezTo>
                    <a:pt x="417" y="101"/>
                    <a:pt x="417" y="101"/>
                    <a:pt x="417" y="101"/>
                  </a:cubicBezTo>
                  <a:cubicBezTo>
                    <a:pt x="416" y="101"/>
                    <a:pt x="415" y="101"/>
                    <a:pt x="415" y="101"/>
                  </a:cubicBezTo>
                  <a:cubicBezTo>
                    <a:pt x="415" y="101"/>
                    <a:pt x="415" y="101"/>
                    <a:pt x="415" y="101"/>
                  </a:cubicBezTo>
                  <a:cubicBezTo>
                    <a:pt x="415" y="101"/>
                    <a:pt x="415" y="101"/>
                    <a:pt x="415" y="100"/>
                  </a:cubicBezTo>
                  <a:cubicBezTo>
                    <a:pt x="415" y="100"/>
                    <a:pt x="415" y="100"/>
                    <a:pt x="415" y="100"/>
                  </a:cubicBezTo>
                  <a:cubicBezTo>
                    <a:pt x="415" y="100"/>
                    <a:pt x="415" y="100"/>
                    <a:pt x="415" y="100"/>
                  </a:cubicBezTo>
                  <a:cubicBezTo>
                    <a:pt x="415" y="100"/>
                    <a:pt x="416" y="100"/>
                    <a:pt x="416" y="100"/>
                  </a:cubicBezTo>
                  <a:cubicBezTo>
                    <a:pt x="416" y="100"/>
                    <a:pt x="416" y="99"/>
                    <a:pt x="416" y="99"/>
                  </a:cubicBezTo>
                  <a:cubicBezTo>
                    <a:pt x="416" y="99"/>
                    <a:pt x="418" y="99"/>
                    <a:pt x="418" y="99"/>
                  </a:cubicBezTo>
                  <a:cubicBezTo>
                    <a:pt x="417" y="98"/>
                    <a:pt x="418" y="98"/>
                    <a:pt x="419" y="98"/>
                  </a:cubicBezTo>
                  <a:cubicBezTo>
                    <a:pt x="419" y="98"/>
                    <a:pt x="420" y="99"/>
                    <a:pt x="421" y="98"/>
                  </a:cubicBezTo>
                  <a:cubicBezTo>
                    <a:pt x="421" y="98"/>
                    <a:pt x="420" y="98"/>
                    <a:pt x="420" y="98"/>
                  </a:cubicBezTo>
                  <a:cubicBezTo>
                    <a:pt x="419" y="98"/>
                    <a:pt x="418" y="98"/>
                    <a:pt x="418" y="98"/>
                  </a:cubicBezTo>
                  <a:cubicBezTo>
                    <a:pt x="417" y="98"/>
                    <a:pt x="416" y="99"/>
                    <a:pt x="416" y="99"/>
                  </a:cubicBezTo>
                  <a:cubicBezTo>
                    <a:pt x="415" y="99"/>
                    <a:pt x="414" y="100"/>
                    <a:pt x="413" y="100"/>
                  </a:cubicBezTo>
                  <a:cubicBezTo>
                    <a:pt x="413" y="99"/>
                    <a:pt x="414" y="99"/>
                    <a:pt x="414" y="99"/>
                  </a:cubicBezTo>
                  <a:cubicBezTo>
                    <a:pt x="414" y="99"/>
                    <a:pt x="414" y="99"/>
                    <a:pt x="413" y="99"/>
                  </a:cubicBezTo>
                  <a:cubicBezTo>
                    <a:pt x="413" y="99"/>
                    <a:pt x="413" y="99"/>
                    <a:pt x="414" y="99"/>
                  </a:cubicBezTo>
                  <a:cubicBezTo>
                    <a:pt x="413" y="99"/>
                    <a:pt x="412" y="100"/>
                    <a:pt x="412" y="100"/>
                  </a:cubicBezTo>
                  <a:cubicBezTo>
                    <a:pt x="412" y="99"/>
                    <a:pt x="413" y="99"/>
                    <a:pt x="412" y="99"/>
                  </a:cubicBezTo>
                  <a:cubicBezTo>
                    <a:pt x="412" y="99"/>
                    <a:pt x="412" y="99"/>
                    <a:pt x="411" y="100"/>
                  </a:cubicBezTo>
                  <a:cubicBezTo>
                    <a:pt x="411" y="100"/>
                    <a:pt x="410" y="100"/>
                    <a:pt x="410" y="100"/>
                  </a:cubicBezTo>
                  <a:cubicBezTo>
                    <a:pt x="410" y="100"/>
                    <a:pt x="410" y="100"/>
                    <a:pt x="409" y="100"/>
                  </a:cubicBezTo>
                  <a:cubicBezTo>
                    <a:pt x="410" y="100"/>
                    <a:pt x="410" y="100"/>
                    <a:pt x="411" y="99"/>
                  </a:cubicBezTo>
                  <a:cubicBezTo>
                    <a:pt x="410" y="99"/>
                    <a:pt x="410" y="99"/>
                    <a:pt x="410" y="100"/>
                  </a:cubicBezTo>
                  <a:cubicBezTo>
                    <a:pt x="410" y="99"/>
                    <a:pt x="410" y="99"/>
                    <a:pt x="411" y="99"/>
                  </a:cubicBezTo>
                  <a:cubicBezTo>
                    <a:pt x="410" y="99"/>
                    <a:pt x="409" y="100"/>
                    <a:pt x="409" y="100"/>
                  </a:cubicBezTo>
                  <a:cubicBezTo>
                    <a:pt x="409" y="100"/>
                    <a:pt x="410" y="99"/>
                    <a:pt x="410" y="99"/>
                  </a:cubicBezTo>
                  <a:cubicBezTo>
                    <a:pt x="411" y="99"/>
                    <a:pt x="411" y="99"/>
                    <a:pt x="411" y="98"/>
                  </a:cubicBezTo>
                  <a:cubicBezTo>
                    <a:pt x="411" y="98"/>
                    <a:pt x="411" y="98"/>
                    <a:pt x="412" y="98"/>
                  </a:cubicBezTo>
                  <a:cubicBezTo>
                    <a:pt x="411" y="98"/>
                    <a:pt x="411" y="98"/>
                    <a:pt x="411" y="98"/>
                  </a:cubicBezTo>
                  <a:cubicBezTo>
                    <a:pt x="410" y="99"/>
                    <a:pt x="410" y="99"/>
                    <a:pt x="409" y="99"/>
                  </a:cubicBezTo>
                  <a:cubicBezTo>
                    <a:pt x="410" y="99"/>
                    <a:pt x="409" y="100"/>
                    <a:pt x="408" y="100"/>
                  </a:cubicBezTo>
                  <a:cubicBezTo>
                    <a:pt x="408" y="100"/>
                    <a:pt x="408" y="101"/>
                    <a:pt x="407" y="101"/>
                  </a:cubicBezTo>
                  <a:cubicBezTo>
                    <a:pt x="407" y="100"/>
                    <a:pt x="407" y="100"/>
                    <a:pt x="408" y="100"/>
                  </a:cubicBezTo>
                  <a:cubicBezTo>
                    <a:pt x="407" y="100"/>
                    <a:pt x="407" y="100"/>
                    <a:pt x="407" y="100"/>
                  </a:cubicBezTo>
                  <a:cubicBezTo>
                    <a:pt x="407" y="100"/>
                    <a:pt x="408" y="100"/>
                    <a:pt x="408" y="100"/>
                  </a:cubicBezTo>
                  <a:cubicBezTo>
                    <a:pt x="407" y="100"/>
                    <a:pt x="407" y="100"/>
                    <a:pt x="406" y="100"/>
                  </a:cubicBezTo>
                  <a:cubicBezTo>
                    <a:pt x="406" y="101"/>
                    <a:pt x="406" y="101"/>
                    <a:pt x="406" y="101"/>
                  </a:cubicBezTo>
                  <a:cubicBezTo>
                    <a:pt x="405" y="101"/>
                    <a:pt x="405" y="101"/>
                    <a:pt x="405" y="100"/>
                  </a:cubicBezTo>
                  <a:cubicBezTo>
                    <a:pt x="406" y="100"/>
                    <a:pt x="405" y="100"/>
                    <a:pt x="405" y="100"/>
                  </a:cubicBezTo>
                  <a:cubicBezTo>
                    <a:pt x="406" y="99"/>
                    <a:pt x="407" y="99"/>
                    <a:pt x="408" y="98"/>
                  </a:cubicBezTo>
                  <a:cubicBezTo>
                    <a:pt x="409" y="98"/>
                    <a:pt x="411" y="98"/>
                    <a:pt x="411" y="97"/>
                  </a:cubicBezTo>
                  <a:cubicBezTo>
                    <a:pt x="411" y="97"/>
                    <a:pt x="411" y="97"/>
                    <a:pt x="411" y="97"/>
                  </a:cubicBezTo>
                  <a:cubicBezTo>
                    <a:pt x="411" y="97"/>
                    <a:pt x="411" y="97"/>
                    <a:pt x="412" y="96"/>
                  </a:cubicBezTo>
                  <a:cubicBezTo>
                    <a:pt x="410" y="97"/>
                    <a:pt x="410" y="97"/>
                    <a:pt x="409" y="98"/>
                  </a:cubicBezTo>
                  <a:cubicBezTo>
                    <a:pt x="408" y="98"/>
                    <a:pt x="407" y="99"/>
                    <a:pt x="406" y="99"/>
                  </a:cubicBezTo>
                  <a:cubicBezTo>
                    <a:pt x="406" y="99"/>
                    <a:pt x="406" y="98"/>
                    <a:pt x="406" y="98"/>
                  </a:cubicBezTo>
                  <a:cubicBezTo>
                    <a:pt x="406" y="98"/>
                    <a:pt x="405" y="98"/>
                    <a:pt x="405" y="98"/>
                  </a:cubicBezTo>
                  <a:cubicBezTo>
                    <a:pt x="405" y="98"/>
                    <a:pt x="404" y="99"/>
                    <a:pt x="404" y="99"/>
                  </a:cubicBezTo>
                  <a:cubicBezTo>
                    <a:pt x="404" y="99"/>
                    <a:pt x="403" y="99"/>
                    <a:pt x="403" y="99"/>
                  </a:cubicBezTo>
                  <a:cubicBezTo>
                    <a:pt x="404" y="99"/>
                    <a:pt x="405" y="98"/>
                    <a:pt x="406" y="99"/>
                  </a:cubicBezTo>
                  <a:cubicBezTo>
                    <a:pt x="405" y="99"/>
                    <a:pt x="404" y="100"/>
                    <a:pt x="403" y="100"/>
                  </a:cubicBezTo>
                  <a:cubicBezTo>
                    <a:pt x="404" y="100"/>
                    <a:pt x="402" y="101"/>
                    <a:pt x="401" y="101"/>
                  </a:cubicBezTo>
                  <a:cubicBezTo>
                    <a:pt x="402" y="101"/>
                    <a:pt x="401" y="101"/>
                    <a:pt x="401" y="101"/>
                  </a:cubicBezTo>
                  <a:cubicBezTo>
                    <a:pt x="400" y="101"/>
                    <a:pt x="399" y="101"/>
                    <a:pt x="398" y="101"/>
                  </a:cubicBezTo>
                  <a:cubicBezTo>
                    <a:pt x="399" y="101"/>
                    <a:pt x="400" y="101"/>
                    <a:pt x="400" y="101"/>
                  </a:cubicBezTo>
                  <a:cubicBezTo>
                    <a:pt x="400" y="101"/>
                    <a:pt x="400" y="101"/>
                    <a:pt x="399" y="101"/>
                  </a:cubicBezTo>
                  <a:cubicBezTo>
                    <a:pt x="398" y="102"/>
                    <a:pt x="398" y="102"/>
                    <a:pt x="397" y="102"/>
                  </a:cubicBezTo>
                  <a:cubicBezTo>
                    <a:pt x="398" y="103"/>
                    <a:pt x="399" y="101"/>
                    <a:pt x="401" y="101"/>
                  </a:cubicBezTo>
                  <a:cubicBezTo>
                    <a:pt x="400" y="102"/>
                    <a:pt x="399" y="102"/>
                    <a:pt x="399" y="103"/>
                  </a:cubicBezTo>
                  <a:cubicBezTo>
                    <a:pt x="400" y="103"/>
                    <a:pt x="401" y="102"/>
                    <a:pt x="402" y="102"/>
                  </a:cubicBezTo>
                  <a:cubicBezTo>
                    <a:pt x="401" y="102"/>
                    <a:pt x="401" y="102"/>
                    <a:pt x="401" y="102"/>
                  </a:cubicBezTo>
                  <a:cubicBezTo>
                    <a:pt x="401" y="103"/>
                    <a:pt x="400" y="103"/>
                    <a:pt x="400" y="103"/>
                  </a:cubicBezTo>
                  <a:cubicBezTo>
                    <a:pt x="400" y="103"/>
                    <a:pt x="399" y="103"/>
                    <a:pt x="399" y="104"/>
                  </a:cubicBezTo>
                  <a:cubicBezTo>
                    <a:pt x="399" y="104"/>
                    <a:pt x="398" y="104"/>
                    <a:pt x="398" y="104"/>
                  </a:cubicBezTo>
                  <a:cubicBezTo>
                    <a:pt x="398" y="104"/>
                    <a:pt x="398" y="104"/>
                    <a:pt x="398" y="103"/>
                  </a:cubicBezTo>
                  <a:cubicBezTo>
                    <a:pt x="397" y="103"/>
                    <a:pt x="395" y="104"/>
                    <a:pt x="395" y="105"/>
                  </a:cubicBezTo>
                  <a:cubicBezTo>
                    <a:pt x="395" y="105"/>
                    <a:pt x="396" y="104"/>
                    <a:pt x="397" y="104"/>
                  </a:cubicBezTo>
                  <a:cubicBezTo>
                    <a:pt x="397" y="104"/>
                    <a:pt x="398" y="104"/>
                    <a:pt x="397" y="104"/>
                  </a:cubicBezTo>
                  <a:cubicBezTo>
                    <a:pt x="398" y="104"/>
                    <a:pt x="398" y="104"/>
                    <a:pt x="398" y="104"/>
                  </a:cubicBezTo>
                  <a:cubicBezTo>
                    <a:pt x="398" y="104"/>
                    <a:pt x="398" y="105"/>
                    <a:pt x="398" y="105"/>
                  </a:cubicBezTo>
                  <a:cubicBezTo>
                    <a:pt x="398" y="105"/>
                    <a:pt x="399" y="104"/>
                    <a:pt x="400" y="104"/>
                  </a:cubicBezTo>
                  <a:cubicBezTo>
                    <a:pt x="399" y="104"/>
                    <a:pt x="399" y="104"/>
                    <a:pt x="399" y="104"/>
                  </a:cubicBezTo>
                  <a:cubicBezTo>
                    <a:pt x="400" y="104"/>
                    <a:pt x="400" y="103"/>
                    <a:pt x="401" y="103"/>
                  </a:cubicBezTo>
                  <a:cubicBezTo>
                    <a:pt x="401" y="103"/>
                    <a:pt x="401" y="104"/>
                    <a:pt x="400" y="104"/>
                  </a:cubicBezTo>
                  <a:cubicBezTo>
                    <a:pt x="401" y="103"/>
                    <a:pt x="400" y="104"/>
                    <a:pt x="400" y="105"/>
                  </a:cubicBezTo>
                  <a:cubicBezTo>
                    <a:pt x="401" y="104"/>
                    <a:pt x="400" y="105"/>
                    <a:pt x="399" y="105"/>
                  </a:cubicBezTo>
                  <a:cubicBezTo>
                    <a:pt x="399" y="105"/>
                    <a:pt x="398" y="105"/>
                    <a:pt x="398" y="105"/>
                  </a:cubicBezTo>
                  <a:cubicBezTo>
                    <a:pt x="398" y="105"/>
                    <a:pt x="398" y="105"/>
                    <a:pt x="398" y="106"/>
                  </a:cubicBezTo>
                  <a:cubicBezTo>
                    <a:pt x="397" y="106"/>
                    <a:pt x="397" y="105"/>
                    <a:pt x="397" y="106"/>
                  </a:cubicBezTo>
                  <a:cubicBezTo>
                    <a:pt x="397" y="106"/>
                    <a:pt x="397" y="106"/>
                    <a:pt x="397" y="106"/>
                  </a:cubicBezTo>
                  <a:cubicBezTo>
                    <a:pt x="396" y="106"/>
                    <a:pt x="396" y="106"/>
                    <a:pt x="395" y="107"/>
                  </a:cubicBezTo>
                  <a:cubicBezTo>
                    <a:pt x="395" y="107"/>
                    <a:pt x="395" y="106"/>
                    <a:pt x="395" y="106"/>
                  </a:cubicBezTo>
                  <a:cubicBezTo>
                    <a:pt x="395" y="106"/>
                    <a:pt x="395" y="107"/>
                    <a:pt x="395" y="107"/>
                  </a:cubicBezTo>
                  <a:cubicBezTo>
                    <a:pt x="394" y="107"/>
                    <a:pt x="394" y="107"/>
                    <a:pt x="393" y="107"/>
                  </a:cubicBezTo>
                  <a:cubicBezTo>
                    <a:pt x="394" y="108"/>
                    <a:pt x="395" y="106"/>
                    <a:pt x="396" y="107"/>
                  </a:cubicBezTo>
                  <a:cubicBezTo>
                    <a:pt x="396" y="107"/>
                    <a:pt x="395" y="107"/>
                    <a:pt x="395" y="107"/>
                  </a:cubicBezTo>
                  <a:cubicBezTo>
                    <a:pt x="396" y="107"/>
                    <a:pt x="395" y="108"/>
                    <a:pt x="395" y="108"/>
                  </a:cubicBezTo>
                  <a:cubicBezTo>
                    <a:pt x="395" y="108"/>
                    <a:pt x="396" y="107"/>
                    <a:pt x="396" y="107"/>
                  </a:cubicBezTo>
                  <a:cubicBezTo>
                    <a:pt x="396" y="107"/>
                    <a:pt x="395" y="108"/>
                    <a:pt x="395" y="108"/>
                  </a:cubicBezTo>
                  <a:cubicBezTo>
                    <a:pt x="395" y="108"/>
                    <a:pt x="394" y="108"/>
                    <a:pt x="394" y="108"/>
                  </a:cubicBezTo>
                  <a:cubicBezTo>
                    <a:pt x="394" y="108"/>
                    <a:pt x="394" y="108"/>
                    <a:pt x="394" y="108"/>
                  </a:cubicBezTo>
                  <a:cubicBezTo>
                    <a:pt x="394" y="107"/>
                    <a:pt x="392" y="109"/>
                    <a:pt x="391" y="109"/>
                  </a:cubicBezTo>
                  <a:cubicBezTo>
                    <a:pt x="392" y="109"/>
                    <a:pt x="391" y="110"/>
                    <a:pt x="391" y="110"/>
                  </a:cubicBezTo>
                  <a:cubicBezTo>
                    <a:pt x="390" y="110"/>
                    <a:pt x="391" y="109"/>
                    <a:pt x="391" y="109"/>
                  </a:cubicBezTo>
                  <a:cubicBezTo>
                    <a:pt x="390" y="109"/>
                    <a:pt x="389" y="110"/>
                    <a:pt x="389" y="110"/>
                  </a:cubicBezTo>
                  <a:cubicBezTo>
                    <a:pt x="389" y="109"/>
                    <a:pt x="387" y="110"/>
                    <a:pt x="387" y="110"/>
                  </a:cubicBezTo>
                  <a:cubicBezTo>
                    <a:pt x="387" y="110"/>
                    <a:pt x="387" y="110"/>
                    <a:pt x="387" y="109"/>
                  </a:cubicBezTo>
                  <a:cubicBezTo>
                    <a:pt x="387" y="109"/>
                    <a:pt x="386" y="110"/>
                    <a:pt x="386" y="109"/>
                  </a:cubicBezTo>
                  <a:cubicBezTo>
                    <a:pt x="386" y="110"/>
                    <a:pt x="386" y="110"/>
                    <a:pt x="386" y="110"/>
                  </a:cubicBezTo>
                  <a:cubicBezTo>
                    <a:pt x="386" y="109"/>
                    <a:pt x="387" y="109"/>
                    <a:pt x="387" y="109"/>
                  </a:cubicBezTo>
                  <a:cubicBezTo>
                    <a:pt x="386" y="108"/>
                    <a:pt x="384" y="110"/>
                    <a:pt x="383" y="110"/>
                  </a:cubicBezTo>
                  <a:cubicBezTo>
                    <a:pt x="384" y="110"/>
                    <a:pt x="384" y="110"/>
                    <a:pt x="385" y="109"/>
                  </a:cubicBezTo>
                  <a:cubicBezTo>
                    <a:pt x="385" y="109"/>
                    <a:pt x="385" y="109"/>
                    <a:pt x="385" y="109"/>
                  </a:cubicBezTo>
                  <a:cubicBezTo>
                    <a:pt x="385" y="109"/>
                    <a:pt x="385" y="108"/>
                    <a:pt x="385" y="108"/>
                  </a:cubicBezTo>
                  <a:cubicBezTo>
                    <a:pt x="385" y="108"/>
                    <a:pt x="383" y="109"/>
                    <a:pt x="383" y="110"/>
                  </a:cubicBezTo>
                  <a:cubicBezTo>
                    <a:pt x="382" y="110"/>
                    <a:pt x="380" y="110"/>
                    <a:pt x="380" y="111"/>
                  </a:cubicBezTo>
                  <a:cubicBezTo>
                    <a:pt x="380" y="111"/>
                    <a:pt x="380" y="111"/>
                    <a:pt x="380" y="111"/>
                  </a:cubicBezTo>
                  <a:cubicBezTo>
                    <a:pt x="380" y="112"/>
                    <a:pt x="380" y="112"/>
                    <a:pt x="379" y="112"/>
                  </a:cubicBezTo>
                  <a:cubicBezTo>
                    <a:pt x="379" y="112"/>
                    <a:pt x="379" y="111"/>
                    <a:pt x="380" y="111"/>
                  </a:cubicBezTo>
                  <a:cubicBezTo>
                    <a:pt x="380" y="111"/>
                    <a:pt x="381" y="110"/>
                    <a:pt x="381" y="110"/>
                  </a:cubicBezTo>
                  <a:cubicBezTo>
                    <a:pt x="381" y="109"/>
                    <a:pt x="380" y="110"/>
                    <a:pt x="379" y="111"/>
                  </a:cubicBezTo>
                  <a:cubicBezTo>
                    <a:pt x="379" y="111"/>
                    <a:pt x="378" y="111"/>
                    <a:pt x="378" y="111"/>
                  </a:cubicBezTo>
                  <a:cubicBezTo>
                    <a:pt x="378" y="111"/>
                    <a:pt x="377" y="113"/>
                    <a:pt x="377" y="113"/>
                  </a:cubicBezTo>
                  <a:cubicBezTo>
                    <a:pt x="377" y="112"/>
                    <a:pt x="377" y="112"/>
                    <a:pt x="377" y="112"/>
                  </a:cubicBezTo>
                  <a:cubicBezTo>
                    <a:pt x="377" y="112"/>
                    <a:pt x="377" y="111"/>
                    <a:pt x="376" y="111"/>
                  </a:cubicBezTo>
                  <a:cubicBezTo>
                    <a:pt x="376" y="112"/>
                    <a:pt x="377" y="112"/>
                    <a:pt x="376" y="112"/>
                  </a:cubicBezTo>
                  <a:cubicBezTo>
                    <a:pt x="376" y="113"/>
                    <a:pt x="375" y="113"/>
                    <a:pt x="374" y="113"/>
                  </a:cubicBezTo>
                  <a:cubicBezTo>
                    <a:pt x="375" y="112"/>
                    <a:pt x="375" y="112"/>
                    <a:pt x="374" y="113"/>
                  </a:cubicBezTo>
                  <a:cubicBezTo>
                    <a:pt x="374" y="113"/>
                    <a:pt x="374" y="113"/>
                    <a:pt x="373" y="113"/>
                  </a:cubicBezTo>
                  <a:cubicBezTo>
                    <a:pt x="373" y="114"/>
                    <a:pt x="373" y="113"/>
                    <a:pt x="373" y="113"/>
                  </a:cubicBezTo>
                  <a:cubicBezTo>
                    <a:pt x="372" y="114"/>
                    <a:pt x="372" y="114"/>
                    <a:pt x="372" y="114"/>
                  </a:cubicBezTo>
                  <a:cubicBezTo>
                    <a:pt x="371" y="114"/>
                    <a:pt x="371" y="115"/>
                    <a:pt x="370" y="115"/>
                  </a:cubicBezTo>
                  <a:cubicBezTo>
                    <a:pt x="371" y="114"/>
                    <a:pt x="373" y="113"/>
                    <a:pt x="374" y="112"/>
                  </a:cubicBezTo>
                  <a:cubicBezTo>
                    <a:pt x="372" y="112"/>
                    <a:pt x="371" y="114"/>
                    <a:pt x="369" y="115"/>
                  </a:cubicBezTo>
                  <a:cubicBezTo>
                    <a:pt x="369" y="114"/>
                    <a:pt x="369" y="114"/>
                    <a:pt x="369" y="114"/>
                  </a:cubicBezTo>
                  <a:cubicBezTo>
                    <a:pt x="369" y="114"/>
                    <a:pt x="370" y="114"/>
                    <a:pt x="370" y="113"/>
                  </a:cubicBezTo>
                  <a:cubicBezTo>
                    <a:pt x="370" y="113"/>
                    <a:pt x="369" y="114"/>
                    <a:pt x="369" y="114"/>
                  </a:cubicBezTo>
                  <a:cubicBezTo>
                    <a:pt x="369" y="115"/>
                    <a:pt x="367" y="115"/>
                    <a:pt x="367" y="115"/>
                  </a:cubicBezTo>
                  <a:cubicBezTo>
                    <a:pt x="366" y="115"/>
                    <a:pt x="364" y="116"/>
                    <a:pt x="364" y="116"/>
                  </a:cubicBezTo>
                  <a:cubicBezTo>
                    <a:pt x="364" y="116"/>
                    <a:pt x="362" y="117"/>
                    <a:pt x="362" y="117"/>
                  </a:cubicBezTo>
                  <a:cubicBezTo>
                    <a:pt x="362" y="117"/>
                    <a:pt x="363" y="117"/>
                    <a:pt x="363" y="116"/>
                  </a:cubicBezTo>
                  <a:cubicBezTo>
                    <a:pt x="362" y="116"/>
                    <a:pt x="361" y="116"/>
                    <a:pt x="361" y="117"/>
                  </a:cubicBezTo>
                  <a:cubicBezTo>
                    <a:pt x="362" y="117"/>
                    <a:pt x="361" y="117"/>
                    <a:pt x="360" y="117"/>
                  </a:cubicBezTo>
                  <a:cubicBezTo>
                    <a:pt x="359" y="117"/>
                    <a:pt x="359" y="117"/>
                    <a:pt x="358" y="117"/>
                  </a:cubicBezTo>
                  <a:cubicBezTo>
                    <a:pt x="359" y="117"/>
                    <a:pt x="357" y="117"/>
                    <a:pt x="357" y="117"/>
                  </a:cubicBezTo>
                  <a:cubicBezTo>
                    <a:pt x="357" y="118"/>
                    <a:pt x="357" y="118"/>
                    <a:pt x="357" y="118"/>
                  </a:cubicBezTo>
                  <a:cubicBezTo>
                    <a:pt x="356" y="118"/>
                    <a:pt x="356" y="118"/>
                    <a:pt x="356" y="118"/>
                  </a:cubicBezTo>
                  <a:cubicBezTo>
                    <a:pt x="356" y="117"/>
                    <a:pt x="356" y="117"/>
                    <a:pt x="356" y="117"/>
                  </a:cubicBezTo>
                  <a:cubicBezTo>
                    <a:pt x="356" y="117"/>
                    <a:pt x="355" y="117"/>
                    <a:pt x="355" y="117"/>
                  </a:cubicBezTo>
                  <a:cubicBezTo>
                    <a:pt x="355" y="117"/>
                    <a:pt x="355" y="117"/>
                    <a:pt x="356" y="117"/>
                  </a:cubicBezTo>
                  <a:cubicBezTo>
                    <a:pt x="354" y="117"/>
                    <a:pt x="357" y="116"/>
                    <a:pt x="357" y="116"/>
                  </a:cubicBezTo>
                  <a:cubicBezTo>
                    <a:pt x="357" y="116"/>
                    <a:pt x="357" y="116"/>
                    <a:pt x="357" y="115"/>
                  </a:cubicBezTo>
                  <a:cubicBezTo>
                    <a:pt x="357" y="115"/>
                    <a:pt x="357" y="115"/>
                    <a:pt x="358" y="115"/>
                  </a:cubicBezTo>
                  <a:cubicBezTo>
                    <a:pt x="358" y="115"/>
                    <a:pt x="359" y="115"/>
                    <a:pt x="360" y="114"/>
                  </a:cubicBezTo>
                  <a:cubicBezTo>
                    <a:pt x="361" y="114"/>
                    <a:pt x="362" y="115"/>
                    <a:pt x="362" y="114"/>
                  </a:cubicBezTo>
                  <a:cubicBezTo>
                    <a:pt x="362" y="113"/>
                    <a:pt x="365" y="114"/>
                    <a:pt x="365" y="113"/>
                  </a:cubicBezTo>
                  <a:cubicBezTo>
                    <a:pt x="366" y="112"/>
                    <a:pt x="368" y="112"/>
                    <a:pt x="369" y="111"/>
                  </a:cubicBezTo>
                  <a:cubicBezTo>
                    <a:pt x="368" y="111"/>
                    <a:pt x="367" y="112"/>
                    <a:pt x="366" y="112"/>
                  </a:cubicBezTo>
                  <a:cubicBezTo>
                    <a:pt x="365" y="112"/>
                    <a:pt x="363" y="112"/>
                    <a:pt x="363" y="113"/>
                  </a:cubicBezTo>
                  <a:cubicBezTo>
                    <a:pt x="363" y="113"/>
                    <a:pt x="362" y="113"/>
                    <a:pt x="361" y="112"/>
                  </a:cubicBezTo>
                  <a:cubicBezTo>
                    <a:pt x="361" y="111"/>
                    <a:pt x="363" y="111"/>
                    <a:pt x="364" y="110"/>
                  </a:cubicBezTo>
                  <a:cubicBezTo>
                    <a:pt x="366" y="109"/>
                    <a:pt x="367" y="108"/>
                    <a:pt x="369" y="108"/>
                  </a:cubicBezTo>
                  <a:cubicBezTo>
                    <a:pt x="370" y="107"/>
                    <a:pt x="370" y="107"/>
                    <a:pt x="371" y="107"/>
                  </a:cubicBezTo>
                  <a:cubicBezTo>
                    <a:pt x="372" y="106"/>
                    <a:pt x="372" y="106"/>
                    <a:pt x="373" y="105"/>
                  </a:cubicBezTo>
                  <a:cubicBezTo>
                    <a:pt x="375" y="105"/>
                    <a:pt x="375" y="103"/>
                    <a:pt x="376" y="102"/>
                  </a:cubicBezTo>
                  <a:cubicBezTo>
                    <a:pt x="377" y="101"/>
                    <a:pt x="379" y="101"/>
                    <a:pt x="380" y="101"/>
                  </a:cubicBezTo>
                  <a:cubicBezTo>
                    <a:pt x="381" y="101"/>
                    <a:pt x="383" y="100"/>
                    <a:pt x="384" y="100"/>
                  </a:cubicBezTo>
                  <a:cubicBezTo>
                    <a:pt x="385" y="99"/>
                    <a:pt x="388" y="98"/>
                    <a:pt x="389" y="99"/>
                  </a:cubicBezTo>
                  <a:cubicBezTo>
                    <a:pt x="388" y="100"/>
                    <a:pt x="389" y="100"/>
                    <a:pt x="390" y="100"/>
                  </a:cubicBezTo>
                  <a:cubicBezTo>
                    <a:pt x="390" y="100"/>
                    <a:pt x="391" y="100"/>
                    <a:pt x="392" y="100"/>
                  </a:cubicBezTo>
                  <a:cubicBezTo>
                    <a:pt x="392" y="99"/>
                    <a:pt x="392" y="99"/>
                    <a:pt x="393" y="100"/>
                  </a:cubicBezTo>
                  <a:cubicBezTo>
                    <a:pt x="393" y="100"/>
                    <a:pt x="393" y="100"/>
                    <a:pt x="393" y="100"/>
                  </a:cubicBezTo>
                  <a:cubicBezTo>
                    <a:pt x="394" y="100"/>
                    <a:pt x="395" y="101"/>
                    <a:pt x="397" y="101"/>
                  </a:cubicBezTo>
                  <a:cubicBezTo>
                    <a:pt x="397" y="101"/>
                    <a:pt x="397" y="100"/>
                    <a:pt x="396" y="100"/>
                  </a:cubicBezTo>
                  <a:cubicBezTo>
                    <a:pt x="396" y="100"/>
                    <a:pt x="395" y="100"/>
                    <a:pt x="395" y="100"/>
                  </a:cubicBezTo>
                  <a:cubicBezTo>
                    <a:pt x="395" y="100"/>
                    <a:pt x="395" y="99"/>
                    <a:pt x="394" y="99"/>
                  </a:cubicBezTo>
                  <a:cubicBezTo>
                    <a:pt x="393" y="99"/>
                    <a:pt x="393" y="98"/>
                    <a:pt x="392" y="98"/>
                  </a:cubicBezTo>
                  <a:cubicBezTo>
                    <a:pt x="392" y="97"/>
                    <a:pt x="394" y="97"/>
                    <a:pt x="394" y="97"/>
                  </a:cubicBezTo>
                  <a:cubicBezTo>
                    <a:pt x="396" y="96"/>
                    <a:pt x="397" y="96"/>
                    <a:pt x="398" y="95"/>
                  </a:cubicBezTo>
                  <a:cubicBezTo>
                    <a:pt x="399" y="95"/>
                    <a:pt x="400" y="95"/>
                    <a:pt x="401" y="95"/>
                  </a:cubicBezTo>
                  <a:cubicBezTo>
                    <a:pt x="401" y="95"/>
                    <a:pt x="402" y="95"/>
                    <a:pt x="402" y="94"/>
                  </a:cubicBezTo>
                  <a:cubicBezTo>
                    <a:pt x="400" y="94"/>
                    <a:pt x="398" y="95"/>
                    <a:pt x="396" y="95"/>
                  </a:cubicBezTo>
                  <a:cubicBezTo>
                    <a:pt x="395" y="96"/>
                    <a:pt x="395" y="97"/>
                    <a:pt x="394" y="97"/>
                  </a:cubicBezTo>
                  <a:cubicBezTo>
                    <a:pt x="393" y="97"/>
                    <a:pt x="392" y="97"/>
                    <a:pt x="392" y="96"/>
                  </a:cubicBezTo>
                  <a:cubicBezTo>
                    <a:pt x="391" y="97"/>
                    <a:pt x="391" y="97"/>
                    <a:pt x="390" y="97"/>
                  </a:cubicBezTo>
                  <a:cubicBezTo>
                    <a:pt x="390" y="96"/>
                    <a:pt x="391" y="96"/>
                    <a:pt x="391" y="96"/>
                  </a:cubicBezTo>
                  <a:cubicBezTo>
                    <a:pt x="391" y="96"/>
                    <a:pt x="390" y="96"/>
                    <a:pt x="390" y="96"/>
                  </a:cubicBezTo>
                  <a:cubicBezTo>
                    <a:pt x="390" y="96"/>
                    <a:pt x="390" y="96"/>
                    <a:pt x="389" y="96"/>
                  </a:cubicBezTo>
                  <a:cubicBezTo>
                    <a:pt x="388" y="97"/>
                    <a:pt x="386" y="97"/>
                    <a:pt x="385" y="97"/>
                  </a:cubicBezTo>
                  <a:cubicBezTo>
                    <a:pt x="384" y="98"/>
                    <a:pt x="384" y="98"/>
                    <a:pt x="383" y="98"/>
                  </a:cubicBezTo>
                  <a:cubicBezTo>
                    <a:pt x="382" y="99"/>
                    <a:pt x="382" y="99"/>
                    <a:pt x="381" y="99"/>
                  </a:cubicBezTo>
                  <a:cubicBezTo>
                    <a:pt x="379" y="99"/>
                    <a:pt x="378" y="100"/>
                    <a:pt x="376" y="100"/>
                  </a:cubicBezTo>
                  <a:cubicBezTo>
                    <a:pt x="376" y="100"/>
                    <a:pt x="375" y="100"/>
                    <a:pt x="375" y="101"/>
                  </a:cubicBezTo>
                  <a:cubicBezTo>
                    <a:pt x="375" y="101"/>
                    <a:pt x="375" y="102"/>
                    <a:pt x="374" y="102"/>
                  </a:cubicBezTo>
                  <a:cubicBezTo>
                    <a:pt x="374" y="102"/>
                    <a:pt x="374" y="102"/>
                    <a:pt x="373" y="102"/>
                  </a:cubicBezTo>
                  <a:cubicBezTo>
                    <a:pt x="373" y="102"/>
                    <a:pt x="372" y="102"/>
                    <a:pt x="371" y="102"/>
                  </a:cubicBezTo>
                  <a:cubicBezTo>
                    <a:pt x="370" y="103"/>
                    <a:pt x="369" y="103"/>
                    <a:pt x="368" y="104"/>
                  </a:cubicBezTo>
                  <a:cubicBezTo>
                    <a:pt x="367" y="104"/>
                    <a:pt x="365" y="105"/>
                    <a:pt x="366" y="105"/>
                  </a:cubicBezTo>
                  <a:cubicBezTo>
                    <a:pt x="366" y="106"/>
                    <a:pt x="365" y="105"/>
                    <a:pt x="365" y="106"/>
                  </a:cubicBezTo>
                  <a:cubicBezTo>
                    <a:pt x="364" y="106"/>
                    <a:pt x="364" y="106"/>
                    <a:pt x="363" y="106"/>
                  </a:cubicBezTo>
                  <a:cubicBezTo>
                    <a:pt x="363" y="107"/>
                    <a:pt x="362" y="107"/>
                    <a:pt x="361" y="107"/>
                  </a:cubicBezTo>
                  <a:cubicBezTo>
                    <a:pt x="361" y="107"/>
                    <a:pt x="360" y="107"/>
                    <a:pt x="360" y="107"/>
                  </a:cubicBezTo>
                  <a:cubicBezTo>
                    <a:pt x="360" y="107"/>
                    <a:pt x="360" y="107"/>
                    <a:pt x="360" y="107"/>
                  </a:cubicBezTo>
                  <a:cubicBezTo>
                    <a:pt x="360" y="106"/>
                    <a:pt x="360" y="106"/>
                    <a:pt x="360" y="107"/>
                  </a:cubicBezTo>
                  <a:cubicBezTo>
                    <a:pt x="361" y="106"/>
                    <a:pt x="359" y="106"/>
                    <a:pt x="358" y="106"/>
                  </a:cubicBezTo>
                  <a:cubicBezTo>
                    <a:pt x="358" y="106"/>
                    <a:pt x="360" y="106"/>
                    <a:pt x="360" y="106"/>
                  </a:cubicBezTo>
                  <a:cubicBezTo>
                    <a:pt x="360" y="107"/>
                    <a:pt x="359" y="107"/>
                    <a:pt x="359" y="107"/>
                  </a:cubicBezTo>
                  <a:cubicBezTo>
                    <a:pt x="359" y="107"/>
                    <a:pt x="360" y="107"/>
                    <a:pt x="360" y="108"/>
                  </a:cubicBezTo>
                  <a:cubicBezTo>
                    <a:pt x="360" y="108"/>
                    <a:pt x="360" y="108"/>
                    <a:pt x="359" y="109"/>
                  </a:cubicBezTo>
                  <a:cubicBezTo>
                    <a:pt x="359" y="109"/>
                    <a:pt x="358" y="110"/>
                    <a:pt x="357" y="110"/>
                  </a:cubicBezTo>
                  <a:cubicBezTo>
                    <a:pt x="355" y="111"/>
                    <a:pt x="353" y="110"/>
                    <a:pt x="351" y="111"/>
                  </a:cubicBezTo>
                  <a:cubicBezTo>
                    <a:pt x="352" y="111"/>
                    <a:pt x="353" y="111"/>
                    <a:pt x="354" y="111"/>
                  </a:cubicBezTo>
                  <a:cubicBezTo>
                    <a:pt x="353" y="112"/>
                    <a:pt x="351" y="113"/>
                    <a:pt x="350" y="113"/>
                  </a:cubicBezTo>
                  <a:cubicBezTo>
                    <a:pt x="350" y="113"/>
                    <a:pt x="350" y="113"/>
                    <a:pt x="350" y="112"/>
                  </a:cubicBezTo>
                  <a:cubicBezTo>
                    <a:pt x="349" y="113"/>
                    <a:pt x="349" y="113"/>
                    <a:pt x="348" y="113"/>
                  </a:cubicBezTo>
                  <a:cubicBezTo>
                    <a:pt x="349" y="113"/>
                    <a:pt x="349" y="112"/>
                    <a:pt x="350" y="112"/>
                  </a:cubicBezTo>
                  <a:cubicBezTo>
                    <a:pt x="350" y="112"/>
                    <a:pt x="350" y="112"/>
                    <a:pt x="350" y="111"/>
                  </a:cubicBezTo>
                  <a:cubicBezTo>
                    <a:pt x="349" y="112"/>
                    <a:pt x="348" y="113"/>
                    <a:pt x="347" y="113"/>
                  </a:cubicBezTo>
                  <a:cubicBezTo>
                    <a:pt x="347" y="113"/>
                    <a:pt x="347" y="113"/>
                    <a:pt x="347" y="112"/>
                  </a:cubicBezTo>
                  <a:cubicBezTo>
                    <a:pt x="347" y="112"/>
                    <a:pt x="346" y="113"/>
                    <a:pt x="346" y="113"/>
                  </a:cubicBezTo>
                  <a:cubicBezTo>
                    <a:pt x="347" y="113"/>
                    <a:pt x="347" y="113"/>
                    <a:pt x="346" y="114"/>
                  </a:cubicBezTo>
                  <a:cubicBezTo>
                    <a:pt x="345" y="114"/>
                    <a:pt x="344" y="113"/>
                    <a:pt x="344" y="114"/>
                  </a:cubicBezTo>
                  <a:cubicBezTo>
                    <a:pt x="344" y="114"/>
                    <a:pt x="344" y="114"/>
                    <a:pt x="344" y="114"/>
                  </a:cubicBezTo>
                  <a:cubicBezTo>
                    <a:pt x="343" y="115"/>
                    <a:pt x="343" y="115"/>
                    <a:pt x="342" y="115"/>
                  </a:cubicBezTo>
                  <a:cubicBezTo>
                    <a:pt x="342" y="115"/>
                    <a:pt x="340" y="116"/>
                    <a:pt x="339" y="116"/>
                  </a:cubicBezTo>
                  <a:cubicBezTo>
                    <a:pt x="340" y="116"/>
                    <a:pt x="340" y="116"/>
                    <a:pt x="341" y="116"/>
                  </a:cubicBezTo>
                  <a:cubicBezTo>
                    <a:pt x="340" y="116"/>
                    <a:pt x="339" y="116"/>
                    <a:pt x="338" y="116"/>
                  </a:cubicBezTo>
                  <a:cubicBezTo>
                    <a:pt x="338" y="117"/>
                    <a:pt x="338" y="117"/>
                    <a:pt x="337" y="117"/>
                  </a:cubicBezTo>
                  <a:cubicBezTo>
                    <a:pt x="337" y="117"/>
                    <a:pt x="336" y="117"/>
                    <a:pt x="336" y="118"/>
                  </a:cubicBezTo>
                  <a:cubicBezTo>
                    <a:pt x="336" y="118"/>
                    <a:pt x="336" y="118"/>
                    <a:pt x="336" y="118"/>
                  </a:cubicBezTo>
                  <a:cubicBezTo>
                    <a:pt x="336" y="118"/>
                    <a:pt x="335" y="119"/>
                    <a:pt x="335" y="119"/>
                  </a:cubicBezTo>
                  <a:cubicBezTo>
                    <a:pt x="335" y="119"/>
                    <a:pt x="336" y="119"/>
                    <a:pt x="336" y="119"/>
                  </a:cubicBezTo>
                  <a:cubicBezTo>
                    <a:pt x="336" y="119"/>
                    <a:pt x="337" y="118"/>
                    <a:pt x="338" y="119"/>
                  </a:cubicBezTo>
                  <a:cubicBezTo>
                    <a:pt x="338" y="119"/>
                    <a:pt x="339" y="118"/>
                    <a:pt x="339" y="119"/>
                  </a:cubicBezTo>
                  <a:cubicBezTo>
                    <a:pt x="339" y="120"/>
                    <a:pt x="340" y="119"/>
                    <a:pt x="340" y="119"/>
                  </a:cubicBezTo>
                  <a:cubicBezTo>
                    <a:pt x="340" y="119"/>
                    <a:pt x="340" y="120"/>
                    <a:pt x="340" y="120"/>
                  </a:cubicBezTo>
                  <a:cubicBezTo>
                    <a:pt x="340" y="120"/>
                    <a:pt x="340" y="121"/>
                    <a:pt x="340" y="121"/>
                  </a:cubicBezTo>
                  <a:cubicBezTo>
                    <a:pt x="340" y="121"/>
                    <a:pt x="340" y="121"/>
                    <a:pt x="340" y="121"/>
                  </a:cubicBezTo>
                  <a:cubicBezTo>
                    <a:pt x="340" y="121"/>
                    <a:pt x="340" y="121"/>
                    <a:pt x="339" y="121"/>
                  </a:cubicBezTo>
                  <a:cubicBezTo>
                    <a:pt x="339" y="121"/>
                    <a:pt x="339" y="121"/>
                    <a:pt x="338" y="122"/>
                  </a:cubicBezTo>
                  <a:cubicBezTo>
                    <a:pt x="337" y="122"/>
                    <a:pt x="336" y="122"/>
                    <a:pt x="336" y="123"/>
                  </a:cubicBezTo>
                  <a:cubicBezTo>
                    <a:pt x="335" y="123"/>
                    <a:pt x="334" y="123"/>
                    <a:pt x="333" y="123"/>
                  </a:cubicBezTo>
                  <a:cubicBezTo>
                    <a:pt x="332" y="123"/>
                    <a:pt x="332" y="124"/>
                    <a:pt x="331" y="124"/>
                  </a:cubicBezTo>
                  <a:cubicBezTo>
                    <a:pt x="331" y="124"/>
                    <a:pt x="330" y="125"/>
                    <a:pt x="330" y="125"/>
                  </a:cubicBezTo>
                  <a:cubicBezTo>
                    <a:pt x="329" y="125"/>
                    <a:pt x="329" y="125"/>
                    <a:pt x="329" y="125"/>
                  </a:cubicBezTo>
                  <a:cubicBezTo>
                    <a:pt x="329" y="125"/>
                    <a:pt x="329" y="125"/>
                    <a:pt x="329" y="125"/>
                  </a:cubicBezTo>
                  <a:cubicBezTo>
                    <a:pt x="329" y="126"/>
                    <a:pt x="327" y="126"/>
                    <a:pt x="327" y="126"/>
                  </a:cubicBezTo>
                  <a:cubicBezTo>
                    <a:pt x="326" y="126"/>
                    <a:pt x="325" y="126"/>
                    <a:pt x="324" y="127"/>
                  </a:cubicBezTo>
                  <a:cubicBezTo>
                    <a:pt x="325" y="127"/>
                    <a:pt x="326" y="126"/>
                    <a:pt x="327" y="126"/>
                  </a:cubicBezTo>
                  <a:cubicBezTo>
                    <a:pt x="327" y="127"/>
                    <a:pt x="326" y="127"/>
                    <a:pt x="325" y="127"/>
                  </a:cubicBezTo>
                  <a:cubicBezTo>
                    <a:pt x="326" y="127"/>
                    <a:pt x="326" y="127"/>
                    <a:pt x="326" y="127"/>
                  </a:cubicBezTo>
                  <a:cubicBezTo>
                    <a:pt x="326" y="127"/>
                    <a:pt x="324" y="128"/>
                    <a:pt x="324" y="128"/>
                  </a:cubicBezTo>
                  <a:cubicBezTo>
                    <a:pt x="324" y="128"/>
                    <a:pt x="324" y="128"/>
                    <a:pt x="324" y="128"/>
                  </a:cubicBezTo>
                  <a:cubicBezTo>
                    <a:pt x="323" y="128"/>
                    <a:pt x="323" y="129"/>
                    <a:pt x="323" y="129"/>
                  </a:cubicBezTo>
                  <a:cubicBezTo>
                    <a:pt x="322" y="129"/>
                    <a:pt x="323" y="128"/>
                    <a:pt x="323" y="128"/>
                  </a:cubicBezTo>
                  <a:cubicBezTo>
                    <a:pt x="323" y="128"/>
                    <a:pt x="322" y="128"/>
                    <a:pt x="322" y="128"/>
                  </a:cubicBezTo>
                  <a:cubicBezTo>
                    <a:pt x="322" y="129"/>
                    <a:pt x="322" y="129"/>
                    <a:pt x="321" y="128"/>
                  </a:cubicBezTo>
                  <a:cubicBezTo>
                    <a:pt x="321" y="128"/>
                    <a:pt x="321" y="129"/>
                    <a:pt x="321" y="129"/>
                  </a:cubicBezTo>
                  <a:cubicBezTo>
                    <a:pt x="321" y="129"/>
                    <a:pt x="320" y="129"/>
                    <a:pt x="320" y="129"/>
                  </a:cubicBezTo>
                  <a:cubicBezTo>
                    <a:pt x="320" y="129"/>
                    <a:pt x="320" y="129"/>
                    <a:pt x="320" y="129"/>
                  </a:cubicBezTo>
                  <a:cubicBezTo>
                    <a:pt x="319" y="129"/>
                    <a:pt x="319" y="129"/>
                    <a:pt x="318" y="129"/>
                  </a:cubicBezTo>
                  <a:cubicBezTo>
                    <a:pt x="318" y="129"/>
                    <a:pt x="317" y="129"/>
                    <a:pt x="317" y="129"/>
                  </a:cubicBezTo>
                  <a:cubicBezTo>
                    <a:pt x="316" y="129"/>
                    <a:pt x="316" y="130"/>
                    <a:pt x="315" y="130"/>
                  </a:cubicBezTo>
                  <a:cubicBezTo>
                    <a:pt x="315" y="130"/>
                    <a:pt x="315" y="130"/>
                    <a:pt x="314" y="131"/>
                  </a:cubicBezTo>
                  <a:cubicBezTo>
                    <a:pt x="314" y="131"/>
                    <a:pt x="313" y="131"/>
                    <a:pt x="313" y="131"/>
                  </a:cubicBezTo>
                  <a:cubicBezTo>
                    <a:pt x="313" y="131"/>
                    <a:pt x="313" y="131"/>
                    <a:pt x="312" y="131"/>
                  </a:cubicBezTo>
                  <a:cubicBezTo>
                    <a:pt x="312" y="131"/>
                    <a:pt x="312" y="131"/>
                    <a:pt x="312" y="131"/>
                  </a:cubicBezTo>
                  <a:cubicBezTo>
                    <a:pt x="312" y="132"/>
                    <a:pt x="311" y="131"/>
                    <a:pt x="311" y="132"/>
                  </a:cubicBezTo>
                  <a:cubicBezTo>
                    <a:pt x="311" y="132"/>
                    <a:pt x="310" y="132"/>
                    <a:pt x="310" y="132"/>
                  </a:cubicBezTo>
                  <a:cubicBezTo>
                    <a:pt x="310" y="132"/>
                    <a:pt x="309" y="132"/>
                    <a:pt x="309" y="132"/>
                  </a:cubicBezTo>
                  <a:cubicBezTo>
                    <a:pt x="309" y="132"/>
                    <a:pt x="308" y="132"/>
                    <a:pt x="308" y="133"/>
                  </a:cubicBezTo>
                  <a:cubicBezTo>
                    <a:pt x="308" y="133"/>
                    <a:pt x="307" y="133"/>
                    <a:pt x="306" y="133"/>
                  </a:cubicBezTo>
                  <a:cubicBezTo>
                    <a:pt x="306" y="133"/>
                    <a:pt x="306" y="134"/>
                    <a:pt x="305" y="134"/>
                  </a:cubicBezTo>
                  <a:cubicBezTo>
                    <a:pt x="305" y="134"/>
                    <a:pt x="305" y="134"/>
                    <a:pt x="305" y="134"/>
                  </a:cubicBezTo>
                  <a:cubicBezTo>
                    <a:pt x="305" y="134"/>
                    <a:pt x="304" y="134"/>
                    <a:pt x="304" y="134"/>
                  </a:cubicBezTo>
                  <a:cubicBezTo>
                    <a:pt x="304" y="134"/>
                    <a:pt x="304" y="134"/>
                    <a:pt x="303" y="134"/>
                  </a:cubicBezTo>
                  <a:cubicBezTo>
                    <a:pt x="303" y="134"/>
                    <a:pt x="303" y="134"/>
                    <a:pt x="303" y="134"/>
                  </a:cubicBezTo>
                  <a:cubicBezTo>
                    <a:pt x="303" y="134"/>
                    <a:pt x="302" y="134"/>
                    <a:pt x="302" y="134"/>
                  </a:cubicBezTo>
                  <a:cubicBezTo>
                    <a:pt x="302" y="134"/>
                    <a:pt x="302" y="134"/>
                    <a:pt x="302" y="134"/>
                  </a:cubicBezTo>
                  <a:cubicBezTo>
                    <a:pt x="302" y="135"/>
                    <a:pt x="301" y="136"/>
                    <a:pt x="301" y="135"/>
                  </a:cubicBezTo>
                  <a:cubicBezTo>
                    <a:pt x="301" y="134"/>
                    <a:pt x="300" y="135"/>
                    <a:pt x="300" y="135"/>
                  </a:cubicBezTo>
                  <a:cubicBezTo>
                    <a:pt x="298" y="136"/>
                    <a:pt x="297" y="136"/>
                    <a:pt x="296" y="137"/>
                  </a:cubicBezTo>
                  <a:cubicBezTo>
                    <a:pt x="296" y="137"/>
                    <a:pt x="297" y="136"/>
                    <a:pt x="298" y="137"/>
                  </a:cubicBezTo>
                  <a:cubicBezTo>
                    <a:pt x="297" y="137"/>
                    <a:pt x="296" y="137"/>
                    <a:pt x="296" y="137"/>
                  </a:cubicBezTo>
                  <a:cubicBezTo>
                    <a:pt x="297" y="138"/>
                    <a:pt x="295" y="138"/>
                    <a:pt x="294" y="139"/>
                  </a:cubicBezTo>
                  <a:cubicBezTo>
                    <a:pt x="294" y="139"/>
                    <a:pt x="293" y="139"/>
                    <a:pt x="293" y="139"/>
                  </a:cubicBezTo>
                  <a:cubicBezTo>
                    <a:pt x="293" y="139"/>
                    <a:pt x="293" y="139"/>
                    <a:pt x="292" y="139"/>
                  </a:cubicBezTo>
                  <a:cubicBezTo>
                    <a:pt x="292" y="139"/>
                    <a:pt x="292" y="140"/>
                    <a:pt x="292" y="140"/>
                  </a:cubicBezTo>
                  <a:cubicBezTo>
                    <a:pt x="291" y="140"/>
                    <a:pt x="292" y="139"/>
                    <a:pt x="291" y="139"/>
                  </a:cubicBezTo>
                  <a:cubicBezTo>
                    <a:pt x="291" y="139"/>
                    <a:pt x="289" y="141"/>
                    <a:pt x="289" y="141"/>
                  </a:cubicBezTo>
                  <a:cubicBezTo>
                    <a:pt x="289" y="139"/>
                    <a:pt x="288" y="141"/>
                    <a:pt x="288" y="141"/>
                  </a:cubicBezTo>
                  <a:cubicBezTo>
                    <a:pt x="287" y="141"/>
                    <a:pt x="287" y="141"/>
                    <a:pt x="286" y="141"/>
                  </a:cubicBezTo>
                  <a:cubicBezTo>
                    <a:pt x="286" y="141"/>
                    <a:pt x="286" y="141"/>
                    <a:pt x="286" y="141"/>
                  </a:cubicBezTo>
                  <a:cubicBezTo>
                    <a:pt x="285" y="142"/>
                    <a:pt x="285" y="142"/>
                    <a:pt x="284" y="142"/>
                  </a:cubicBezTo>
                  <a:cubicBezTo>
                    <a:pt x="284" y="142"/>
                    <a:pt x="285" y="141"/>
                    <a:pt x="284" y="141"/>
                  </a:cubicBezTo>
                  <a:cubicBezTo>
                    <a:pt x="283" y="141"/>
                    <a:pt x="283" y="141"/>
                    <a:pt x="283" y="142"/>
                  </a:cubicBezTo>
                  <a:cubicBezTo>
                    <a:pt x="283" y="142"/>
                    <a:pt x="282" y="142"/>
                    <a:pt x="282" y="142"/>
                  </a:cubicBezTo>
                  <a:cubicBezTo>
                    <a:pt x="282" y="142"/>
                    <a:pt x="281" y="142"/>
                    <a:pt x="281" y="143"/>
                  </a:cubicBezTo>
                  <a:cubicBezTo>
                    <a:pt x="280" y="143"/>
                    <a:pt x="281" y="143"/>
                    <a:pt x="281" y="143"/>
                  </a:cubicBezTo>
                  <a:cubicBezTo>
                    <a:pt x="281" y="144"/>
                    <a:pt x="279" y="144"/>
                    <a:pt x="279" y="144"/>
                  </a:cubicBezTo>
                  <a:cubicBezTo>
                    <a:pt x="279" y="144"/>
                    <a:pt x="279" y="143"/>
                    <a:pt x="279" y="143"/>
                  </a:cubicBezTo>
                  <a:cubicBezTo>
                    <a:pt x="279" y="143"/>
                    <a:pt x="278" y="143"/>
                    <a:pt x="278" y="143"/>
                  </a:cubicBezTo>
                  <a:cubicBezTo>
                    <a:pt x="277" y="144"/>
                    <a:pt x="275" y="144"/>
                    <a:pt x="274" y="145"/>
                  </a:cubicBezTo>
                  <a:cubicBezTo>
                    <a:pt x="275" y="145"/>
                    <a:pt x="276" y="144"/>
                    <a:pt x="277" y="144"/>
                  </a:cubicBezTo>
                  <a:cubicBezTo>
                    <a:pt x="277" y="145"/>
                    <a:pt x="276" y="145"/>
                    <a:pt x="275" y="145"/>
                  </a:cubicBezTo>
                  <a:cubicBezTo>
                    <a:pt x="275" y="145"/>
                    <a:pt x="275" y="145"/>
                    <a:pt x="274" y="145"/>
                  </a:cubicBezTo>
                  <a:cubicBezTo>
                    <a:pt x="274" y="145"/>
                    <a:pt x="273" y="145"/>
                    <a:pt x="274" y="145"/>
                  </a:cubicBezTo>
                  <a:cubicBezTo>
                    <a:pt x="273" y="146"/>
                    <a:pt x="272" y="145"/>
                    <a:pt x="271" y="145"/>
                  </a:cubicBezTo>
                  <a:cubicBezTo>
                    <a:pt x="270" y="146"/>
                    <a:pt x="269" y="146"/>
                    <a:pt x="269" y="147"/>
                  </a:cubicBezTo>
                  <a:cubicBezTo>
                    <a:pt x="268" y="147"/>
                    <a:pt x="267" y="147"/>
                    <a:pt x="267" y="147"/>
                  </a:cubicBezTo>
                  <a:cubicBezTo>
                    <a:pt x="267" y="148"/>
                    <a:pt x="269" y="146"/>
                    <a:pt x="269" y="146"/>
                  </a:cubicBezTo>
                  <a:cubicBezTo>
                    <a:pt x="269" y="147"/>
                    <a:pt x="270" y="146"/>
                    <a:pt x="269" y="147"/>
                  </a:cubicBezTo>
                  <a:cubicBezTo>
                    <a:pt x="270" y="147"/>
                    <a:pt x="270" y="147"/>
                    <a:pt x="271" y="147"/>
                  </a:cubicBezTo>
                  <a:cubicBezTo>
                    <a:pt x="270" y="148"/>
                    <a:pt x="269" y="147"/>
                    <a:pt x="268" y="148"/>
                  </a:cubicBezTo>
                  <a:cubicBezTo>
                    <a:pt x="268" y="148"/>
                    <a:pt x="269" y="148"/>
                    <a:pt x="269" y="148"/>
                  </a:cubicBezTo>
                  <a:cubicBezTo>
                    <a:pt x="269" y="148"/>
                    <a:pt x="269" y="148"/>
                    <a:pt x="269" y="148"/>
                  </a:cubicBezTo>
                  <a:cubicBezTo>
                    <a:pt x="269" y="148"/>
                    <a:pt x="270" y="148"/>
                    <a:pt x="271" y="148"/>
                  </a:cubicBezTo>
                  <a:cubicBezTo>
                    <a:pt x="270" y="148"/>
                    <a:pt x="269" y="148"/>
                    <a:pt x="269" y="148"/>
                  </a:cubicBezTo>
                  <a:cubicBezTo>
                    <a:pt x="268" y="148"/>
                    <a:pt x="267" y="149"/>
                    <a:pt x="268" y="148"/>
                  </a:cubicBezTo>
                  <a:cubicBezTo>
                    <a:pt x="267" y="148"/>
                    <a:pt x="267" y="149"/>
                    <a:pt x="267" y="149"/>
                  </a:cubicBezTo>
                  <a:cubicBezTo>
                    <a:pt x="267" y="149"/>
                    <a:pt x="267" y="149"/>
                    <a:pt x="267" y="149"/>
                  </a:cubicBezTo>
                  <a:cubicBezTo>
                    <a:pt x="266" y="149"/>
                    <a:pt x="265" y="150"/>
                    <a:pt x="266" y="150"/>
                  </a:cubicBezTo>
                  <a:cubicBezTo>
                    <a:pt x="266" y="150"/>
                    <a:pt x="266" y="150"/>
                    <a:pt x="266" y="150"/>
                  </a:cubicBezTo>
                  <a:cubicBezTo>
                    <a:pt x="266" y="150"/>
                    <a:pt x="266" y="150"/>
                    <a:pt x="266" y="150"/>
                  </a:cubicBezTo>
                  <a:cubicBezTo>
                    <a:pt x="266" y="150"/>
                    <a:pt x="266" y="150"/>
                    <a:pt x="266" y="150"/>
                  </a:cubicBezTo>
                  <a:cubicBezTo>
                    <a:pt x="265" y="150"/>
                    <a:pt x="265" y="150"/>
                    <a:pt x="265" y="150"/>
                  </a:cubicBezTo>
                  <a:cubicBezTo>
                    <a:pt x="265" y="150"/>
                    <a:pt x="265" y="150"/>
                    <a:pt x="266" y="149"/>
                  </a:cubicBezTo>
                  <a:cubicBezTo>
                    <a:pt x="265" y="150"/>
                    <a:pt x="265" y="150"/>
                    <a:pt x="265" y="150"/>
                  </a:cubicBezTo>
                  <a:cubicBezTo>
                    <a:pt x="265" y="149"/>
                    <a:pt x="267" y="148"/>
                    <a:pt x="267" y="148"/>
                  </a:cubicBezTo>
                  <a:cubicBezTo>
                    <a:pt x="267" y="148"/>
                    <a:pt x="266" y="148"/>
                    <a:pt x="266" y="148"/>
                  </a:cubicBezTo>
                  <a:cubicBezTo>
                    <a:pt x="266" y="148"/>
                    <a:pt x="266" y="149"/>
                    <a:pt x="265" y="149"/>
                  </a:cubicBezTo>
                  <a:cubicBezTo>
                    <a:pt x="265" y="149"/>
                    <a:pt x="265" y="149"/>
                    <a:pt x="265" y="149"/>
                  </a:cubicBezTo>
                  <a:cubicBezTo>
                    <a:pt x="265" y="149"/>
                    <a:pt x="265" y="149"/>
                    <a:pt x="265" y="149"/>
                  </a:cubicBezTo>
                  <a:cubicBezTo>
                    <a:pt x="264" y="149"/>
                    <a:pt x="264" y="149"/>
                    <a:pt x="264" y="150"/>
                  </a:cubicBezTo>
                  <a:cubicBezTo>
                    <a:pt x="265" y="150"/>
                    <a:pt x="263" y="151"/>
                    <a:pt x="263" y="150"/>
                  </a:cubicBezTo>
                  <a:cubicBezTo>
                    <a:pt x="263" y="150"/>
                    <a:pt x="263" y="150"/>
                    <a:pt x="263" y="150"/>
                  </a:cubicBezTo>
                  <a:cubicBezTo>
                    <a:pt x="263" y="149"/>
                    <a:pt x="260" y="151"/>
                    <a:pt x="260" y="151"/>
                  </a:cubicBezTo>
                  <a:cubicBezTo>
                    <a:pt x="260" y="151"/>
                    <a:pt x="260" y="151"/>
                    <a:pt x="260" y="151"/>
                  </a:cubicBezTo>
                  <a:cubicBezTo>
                    <a:pt x="260" y="151"/>
                    <a:pt x="259" y="151"/>
                    <a:pt x="259" y="151"/>
                  </a:cubicBezTo>
                  <a:cubicBezTo>
                    <a:pt x="258" y="151"/>
                    <a:pt x="258" y="151"/>
                    <a:pt x="257" y="151"/>
                  </a:cubicBezTo>
                  <a:cubicBezTo>
                    <a:pt x="257" y="151"/>
                    <a:pt x="255" y="152"/>
                    <a:pt x="255" y="152"/>
                  </a:cubicBezTo>
                  <a:cubicBezTo>
                    <a:pt x="255" y="152"/>
                    <a:pt x="256" y="151"/>
                    <a:pt x="256" y="151"/>
                  </a:cubicBezTo>
                  <a:cubicBezTo>
                    <a:pt x="255" y="151"/>
                    <a:pt x="254" y="152"/>
                    <a:pt x="254" y="153"/>
                  </a:cubicBezTo>
                  <a:cubicBezTo>
                    <a:pt x="253" y="153"/>
                    <a:pt x="252" y="155"/>
                    <a:pt x="250" y="154"/>
                  </a:cubicBezTo>
                  <a:cubicBezTo>
                    <a:pt x="250" y="154"/>
                    <a:pt x="251" y="154"/>
                    <a:pt x="250" y="154"/>
                  </a:cubicBezTo>
                  <a:cubicBezTo>
                    <a:pt x="251" y="154"/>
                    <a:pt x="251" y="154"/>
                    <a:pt x="252" y="154"/>
                  </a:cubicBezTo>
                  <a:cubicBezTo>
                    <a:pt x="252" y="154"/>
                    <a:pt x="252" y="154"/>
                    <a:pt x="252" y="153"/>
                  </a:cubicBezTo>
                  <a:cubicBezTo>
                    <a:pt x="252" y="153"/>
                    <a:pt x="254" y="152"/>
                    <a:pt x="254" y="152"/>
                  </a:cubicBezTo>
                  <a:cubicBezTo>
                    <a:pt x="253" y="151"/>
                    <a:pt x="252" y="152"/>
                    <a:pt x="252" y="152"/>
                  </a:cubicBezTo>
                  <a:cubicBezTo>
                    <a:pt x="252" y="152"/>
                    <a:pt x="251" y="152"/>
                    <a:pt x="251" y="152"/>
                  </a:cubicBezTo>
                  <a:cubicBezTo>
                    <a:pt x="251" y="152"/>
                    <a:pt x="251" y="152"/>
                    <a:pt x="251" y="152"/>
                  </a:cubicBezTo>
                  <a:cubicBezTo>
                    <a:pt x="250" y="152"/>
                    <a:pt x="250" y="152"/>
                    <a:pt x="250" y="153"/>
                  </a:cubicBezTo>
                  <a:cubicBezTo>
                    <a:pt x="250" y="153"/>
                    <a:pt x="249" y="153"/>
                    <a:pt x="249" y="153"/>
                  </a:cubicBezTo>
                  <a:cubicBezTo>
                    <a:pt x="249" y="153"/>
                    <a:pt x="249" y="153"/>
                    <a:pt x="249" y="153"/>
                  </a:cubicBezTo>
                  <a:cubicBezTo>
                    <a:pt x="248" y="153"/>
                    <a:pt x="248" y="153"/>
                    <a:pt x="248" y="154"/>
                  </a:cubicBezTo>
                  <a:cubicBezTo>
                    <a:pt x="247" y="154"/>
                    <a:pt x="247" y="154"/>
                    <a:pt x="246" y="154"/>
                  </a:cubicBezTo>
                  <a:cubicBezTo>
                    <a:pt x="245" y="154"/>
                    <a:pt x="246" y="154"/>
                    <a:pt x="245" y="154"/>
                  </a:cubicBezTo>
                  <a:cubicBezTo>
                    <a:pt x="244" y="154"/>
                    <a:pt x="243" y="156"/>
                    <a:pt x="243" y="155"/>
                  </a:cubicBezTo>
                  <a:cubicBezTo>
                    <a:pt x="242" y="155"/>
                    <a:pt x="244" y="154"/>
                    <a:pt x="244" y="154"/>
                  </a:cubicBezTo>
                  <a:cubicBezTo>
                    <a:pt x="243" y="154"/>
                    <a:pt x="243" y="154"/>
                    <a:pt x="243" y="154"/>
                  </a:cubicBezTo>
                  <a:cubicBezTo>
                    <a:pt x="242" y="155"/>
                    <a:pt x="242" y="155"/>
                    <a:pt x="242" y="155"/>
                  </a:cubicBezTo>
                  <a:cubicBezTo>
                    <a:pt x="241" y="155"/>
                    <a:pt x="242" y="155"/>
                    <a:pt x="242" y="155"/>
                  </a:cubicBezTo>
                  <a:cubicBezTo>
                    <a:pt x="242" y="155"/>
                    <a:pt x="241" y="155"/>
                    <a:pt x="241" y="156"/>
                  </a:cubicBezTo>
                  <a:cubicBezTo>
                    <a:pt x="241" y="156"/>
                    <a:pt x="241" y="156"/>
                    <a:pt x="241" y="156"/>
                  </a:cubicBezTo>
                  <a:cubicBezTo>
                    <a:pt x="239" y="156"/>
                    <a:pt x="241" y="155"/>
                    <a:pt x="241" y="155"/>
                  </a:cubicBezTo>
                  <a:cubicBezTo>
                    <a:pt x="240" y="155"/>
                    <a:pt x="239" y="155"/>
                    <a:pt x="239" y="155"/>
                  </a:cubicBezTo>
                  <a:cubicBezTo>
                    <a:pt x="238" y="156"/>
                    <a:pt x="237" y="156"/>
                    <a:pt x="236" y="156"/>
                  </a:cubicBezTo>
                  <a:cubicBezTo>
                    <a:pt x="236" y="157"/>
                    <a:pt x="235" y="157"/>
                    <a:pt x="235" y="156"/>
                  </a:cubicBezTo>
                  <a:cubicBezTo>
                    <a:pt x="235" y="156"/>
                    <a:pt x="234" y="157"/>
                    <a:pt x="234" y="157"/>
                  </a:cubicBezTo>
                  <a:cubicBezTo>
                    <a:pt x="233" y="156"/>
                    <a:pt x="237" y="154"/>
                    <a:pt x="237" y="154"/>
                  </a:cubicBezTo>
                  <a:cubicBezTo>
                    <a:pt x="237" y="154"/>
                    <a:pt x="237" y="155"/>
                    <a:pt x="237" y="155"/>
                  </a:cubicBezTo>
                  <a:cubicBezTo>
                    <a:pt x="238" y="155"/>
                    <a:pt x="238" y="155"/>
                    <a:pt x="238" y="155"/>
                  </a:cubicBezTo>
                  <a:cubicBezTo>
                    <a:pt x="238" y="155"/>
                    <a:pt x="237" y="154"/>
                    <a:pt x="237" y="154"/>
                  </a:cubicBezTo>
                  <a:cubicBezTo>
                    <a:pt x="236" y="154"/>
                    <a:pt x="235" y="154"/>
                    <a:pt x="234" y="155"/>
                  </a:cubicBezTo>
                  <a:cubicBezTo>
                    <a:pt x="233" y="155"/>
                    <a:pt x="232" y="156"/>
                    <a:pt x="231" y="157"/>
                  </a:cubicBezTo>
                  <a:cubicBezTo>
                    <a:pt x="231" y="157"/>
                    <a:pt x="229" y="158"/>
                    <a:pt x="228" y="158"/>
                  </a:cubicBezTo>
                  <a:cubicBezTo>
                    <a:pt x="229" y="158"/>
                    <a:pt x="228" y="158"/>
                    <a:pt x="228" y="158"/>
                  </a:cubicBezTo>
                  <a:cubicBezTo>
                    <a:pt x="227" y="158"/>
                    <a:pt x="227" y="158"/>
                    <a:pt x="227" y="159"/>
                  </a:cubicBezTo>
                  <a:cubicBezTo>
                    <a:pt x="228" y="159"/>
                    <a:pt x="224" y="160"/>
                    <a:pt x="226" y="159"/>
                  </a:cubicBezTo>
                  <a:cubicBezTo>
                    <a:pt x="226" y="159"/>
                    <a:pt x="225" y="159"/>
                    <a:pt x="224" y="160"/>
                  </a:cubicBezTo>
                  <a:cubicBezTo>
                    <a:pt x="224" y="160"/>
                    <a:pt x="223" y="160"/>
                    <a:pt x="223" y="160"/>
                  </a:cubicBezTo>
                  <a:cubicBezTo>
                    <a:pt x="223" y="160"/>
                    <a:pt x="222" y="160"/>
                    <a:pt x="222" y="160"/>
                  </a:cubicBezTo>
                  <a:cubicBezTo>
                    <a:pt x="222" y="159"/>
                    <a:pt x="223" y="160"/>
                    <a:pt x="223" y="159"/>
                  </a:cubicBezTo>
                  <a:cubicBezTo>
                    <a:pt x="223" y="159"/>
                    <a:pt x="224" y="158"/>
                    <a:pt x="224" y="158"/>
                  </a:cubicBezTo>
                  <a:cubicBezTo>
                    <a:pt x="224" y="158"/>
                    <a:pt x="224" y="157"/>
                    <a:pt x="224" y="157"/>
                  </a:cubicBezTo>
                  <a:cubicBezTo>
                    <a:pt x="224" y="157"/>
                    <a:pt x="222" y="158"/>
                    <a:pt x="222" y="158"/>
                  </a:cubicBezTo>
                  <a:cubicBezTo>
                    <a:pt x="222" y="158"/>
                    <a:pt x="222" y="159"/>
                    <a:pt x="222" y="159"/>
                  </a:cubicBezTo>
                  <a:cubicBezTo>
                    <a:pt x="222" y="159"/>
                    <a:pt x="221" y="159"/>
                    <a:pt x="221" y="160"/>
                  </a:cubicBezTo>
                  <a:cubicBezTo>
                    <a:pt x="221" y="160"/>
                    <a:pt x="221" y="160"/>
                    <a:pt x="221" y="160"/>
                  </a:cubicBezTo>
                  <a:cubicBezTo>
                    <a:pt x="221" y="160"/>
                    <a:pt x="220" y="161"/>
                    <a:pt x="220" y="161"/>
                  </a:cubicBezTo>
                  <a:cubicBezTo>
                    <a:pt x="220" y="160"/>
                    <a:pt x="221" y="160"/>
                    <a:pt x="221" y="160"/>
                  </a:cubicBezTo>
                  <a:cubicBezTo>
                    <a:pt x="221" y="160"/>
                    <a:pt x="220" y="160"/>
                    <a:pt x="220" y="160"/>
                  </a:cubicBezTo>
                  <a:cubicBezTo>
                    <a:pt x="219" y="161"/>
                    <a:pt x="218" y="161"/>
                    <a:pt x="218" y="161"/>
                  </a:cubicBezTo>
                  <a:cubicBezTo>
                    <a:pt x="217" y="161"/>
                    <a:pt x="218" y="160"/>
                    <a:pt x="218" y="160"/>
                  </a:cubicBezTo>
                  <a:cubicBezTo>
                    <a:pt x="218" y="160"/>
                    <a:pt x="218" y="160"/>
                    <a:pt x="218" y="160"/>
                  </a:cubicBezTo>
                  <a:cubicBezTo>
                    <a:pt x="218" y="159"/>
                    <a:pt x="217" y="159"/>
                    <a:pt x="217" y="159"/>
                  </a:cubicBezTo>
                  <a:cubicBezTo>
                    <a:pt x="217" y="159"/>
                    <a:pt x="217" y="159"/>
                    <a:pt x="218" y="159"/>
                  </a:cubicBezTo>
                  <a:cubicBezTo>
                    <a:pt x="217" y="159"/>
                    <a:pt x="216" y="159"/>
                    <a:pt x="216" y="160"/>
                  </a:cubicBezTo>
                  <a:cubicBezTo>
                    <a:pt x="216" y="160"/>
                    <a:pt x="216" y="160"/>
                    <a:pt x="216" y="160"/>
                  </a:cubicBezTo>
                  <a:cubicBezTo>
                    <a:pt x="216" y="161"/>
                    <a:pt x="216" y="161"/>
                    <a:pt x="216" y="161"/>
                  </a:cubicBezTo>
                  <a:cubicBezTo>
                    <a:pt x="215" y="161"/>
                    <a:pt x="213" y="163"/>
                    <a:pt x="212" y="162"/>
                  </a:cubicBezTo>
                  <a:cubicBezTo>
                    <a:pt x="213" y="162"/>
                    <a:pt x="213" y="161"/>
                    <a:pt x="214" y="161"/>
                  </a:cubicBezTo>
                  <a:cubicBezTo>
                    <a:pt x="214" y="161"/>
                    <a:pt x="214" y="161"/>
                    <a:pt x="213" y="161"/>
                  </a:cubicBezTo>
                  <a:cubicBezTo>
                    <a:pt x="214" y="160"/>
                    <a:pt x="214" y="161"/>
                    <a:pt x="215" y="161"/>
                  </a:cubicBezTo>
                  <a:cubicBezTo>
                    <a:pt x="215" y="161"/>
                    <a:pt x="215" y="160"/>
                    <a:pt x="216" y="159"/>
                  </a:cubicBezTo>
                  <a:cubicBezTo>
                    <a:pt x="216" y="159"/>
                    <a:pt x="217" y="159"/>
                    <a:pt x="218" y="159"/>
                  </a:cubicBezTo>
                  <a:cubicBezTo>
                    <a:pt x="218" y="158"/>
                    <a:pt x="219" y="158"/>
                    <a:pt x="220" y="158"/>
                  </a:cubicBezTo>
                  <a:cubicBezTo>
                    <a:pt x="220" y="158"/>
                    <a:pt x="219" y="158"/>
                    <a:pt x="219" y="159"/>
                  </a:cubicBezTo>
                  <a:cubicBezTo>
                    <a:pt x="219" y="159"/>
                    <a:pt x="220" y="159"/>
                    <a:pt x="220" y="158"/>
                  </a:cubicBezTo>
                  <a:cubicBezTo>
                    <a:pt x="220" y="158"/>
                    <a:pt x="222" y="158"/>
                    <a:pt x="221" y="158"/>
                  </a:cubicBezTo>
                  <a:cubicBezTo>
                    <a:pt x="221" y="157"/>
                    <a:pt x="222" y="157"/>
                    <a:pt x="222" y="157"/>
                  </a:cubicBezTo>
                  <a:cubicBezTo>
                    <a:pt x="223" y="157"/>
                    <a:pt x="224" y="157"/>
                    <a:pt x="224" y="157"/>
                  </a:cubicBezTo>
                  <a:cubicBezTo>
                    <a:pt x="224" y="157"/>
                    <a:pt x="226" y="156"/>
                    <a:pt x="226" y="156"/>
                  </a:cubicBezTo>
                  <a:cubicBezTo>
                    <a:pt x="226" y="156"/>
                    <a:pt x="226" y="156"/>
                    <a:pt x="225" y="156"/>
                  </a:cubicBezTo>
                  <a:cubicBezTo>
                    <a:pt x="228" y="154"/>
                    <a:pt x="231" y="153"/>
                    <a:pt x="234" y="152"/>
                  </a:cubicBezTo>
                  <a:cubicBezTo>
                    <a:pt x="237" y="151"/>
                    <a:pt x="241" y="150"/>
                    <a:pt x="244" y="150"/>
                  </a:cubicBezTo>
                  <a:cubicBezTo>
                    <a:pt x="243" y="150"/>
                    <a:pt x="242" y="150"/>
                    <a:pt x="242" y="150"/>
                  </a:cubicBezTo>
                  <a:cubicBezTo>
                    <a:pt x="242" y="151"/>
                    <a:pt x="243" y="151"/>
                    <a:pt x="244" y="150"/>
                  </a:cubicBezTo>
                  <a:cubicBezTo>
                    <a:pt x="245" y="150"/>
                    <a:pt x="245" y="150"/>
                    <a:pt x="246" y="150"/>
                  </a:cubicBezTo>
                  <a:cubicBezTo>
                    <a:pt x="246" y="150"/>
                    <a:pt x="246" y="150"/>
                    <a:pt x="246" y="150"/>
                  </a:cubicBezTo>
                  <a:cubicBezTo>
                    <a:pt x="245" y="151"/>
                    <a:pt x="245" y="151"/>
                    <a:pt x="245" y="151"/>
                  </a:cubicBezTo>
                  <a:cubicBezTo>
                    <a:pt x="244" y="151"/>
                    <a:pt x="243" y="152"/>
                    <a:pt x="244" y="151"/>
                  </a:cubicBezTo>
                  <a:cubicBezTo>
                    <a:pt x="243" y="152"/>
                    <a:pt x="244" y="152"/>
                    <a:pt x="243" y="153"/>
                  </a:cubicBezTo>
                  <a:cubicBezTo>
                    <a:pt x="243" y="153"/>
                    <a:pt x="244" y="152"/>
                    <a:pt x="244" y="153"/>
                  </a:cubicBezTo>
                  <a:cubicBezTo>
                    <a:pt x="244" y="153"/>
                    <a:pt x="244" y="153"/>
                    <a:pt x="244" y="153"/>
                  </a:cubicBezTo>
                  <a:cubicBezTo>
                    <a:pt x="245" y="153"/>
                    <a:pt x="244" y="152"/>
                    <a:pt x="244" y="152"/>
                  </a:cubicBezTo>
                  <a:cubicBezTo>
                    <a:pt x="245" y="151"/>
                    <a:pt x="247" y="151"/>
                    <a:pt x="247" y="151"/>
                  </a:cubicBezTo>
                  <a:cubicBezTo>
                    <a:pt x="247" y="151"/>
                    <a:pt x="247" y="152"/>
                    <a:pt x="247" y="152"/>
                  </a:cubicBezTo>
                  <a:cubicBezTo>
                    <a:pt x="247" y="152"/>
                    <a:pt x="247" y="152"/>
                    <a:pt x="248" y="152"/>
                  </a:cubicBezTo>
                  <a:cubicBezTo>
                    <a:pt x="247" y="152"/>
                    <a:pt x="248" y="152"/>
                    <a:pt x="248" y="152"/>
                  </a:cubicBezTo>
                  <a:cubicBezTo>
                    <a:pt x="248" y="152"/>
                    <a:pt x="249" y="152"/>
                    <a:pt x="249" y="152"/>
                  </a:cubicBezTo>
                  <a:cubicBezTo>
                    <a:pt x="249" y="151"/>
                    <a:pt x="248" y="150"/>
                    <a:pt x="248" y="151"/>
                  </a:cubicBezTo>
                  <a:cubicBezTo>
                    <a:pt x="248" y="151"/>
                    <a:pt x="249" y="150"/>
                    <a:pt x="248" y="150"/>
                  </a:cubicBezTo>
                  <a:cubicBezTo>
                    <a:pt x="249" y="149"/>
                    <a:pt x="251" y="149"/>
                    <a:pt x="252" y="148"/>
                  </a:cubicBezTo>
                  <a:cubicBezTo>
                    <a:pt x="253" y="147"/>
                    <a:pt x="254" y="147"/>
                    <a:pt x="256" y="146"/>
                  </a:cubicBezTo>
                  <a:cubicBezTo>
                    <a:pt x="259" y="145"/>
                    <a:pt x="261" y="144"/>
                    <a:pt x="264" y="143"/>
                  </a:cubicBezTo>
                  <a:cubicBezTo>
                    <a:pt x="264" y="143"/>
                    <a:pt x="264" y="144"/>
                    <a:pt x="264" y="144"/>
                  </a:cubicBezTo>
                  <a:cubicBezTo>
                    <a:pt x="265" y="143"/>
                    <a:pt x="267" y="143"/>
                    <a:pt x="268" y="143"/>
                  </a:cubicBezTo>
                  <a:cubicBezTo>
                    <a:pt x="267" y="143"/>
                    <a:pt x="268" y="142"/>
                    <a:pt x="268" y="142"/>
                  </a:cubicBezTo>
                  <a:cubicBezTo>
                    <a:pt x="268" y="142"/>
                    <a:pt x="269" y="142"/>
                    <a:pt x="270" y="142"/>
                  </a:cubicBezTo>
                  <a:cubicBezTo>
                    <a:pt x="270" y="142"/>
                    <a:pt x="270" y="142"/>
                    <a:pt x="271" y="142"/>
                  </a:cubicBezTo>
                  <a:cubicBezTo>
                    <a:pt x="271" y="142"/>
                    <a:pt x="270" y="142"/>
                    <a:pt x="270" y="142"/>
                  </a:cubicBezTo>
                  <a:cubicBezTo>
                    <a:pt x="270" y="142"/>
                    <a:pt x="271" y="141"/>
                    <a:pt x="271" y="141"/>
                  </a:cubicBezTo>
                  <a:cubicBezTo>
                    <a:pt x="271" y="141"/>
                    <a:pt x="272" y="142"/>
                    <a:pt x="272" y="142"/>
                  </a:cubicBezTo>
                  <a:cubicBezTo>
                    <a:pt x="273" y="142"/>
                    <a:pt x="273" y="142"/>
                    <a:pt x="273" y="142"/>
                  </a:cubicBezTo>
                  <a:cubicBezTo>
                    <a:pt x="274" y="141"/>
                    <a:pt x="274" y="141"/>
                    <a:pt x="274" y="141"/>
                  </a:cubicBezTo>
                  <a:cubicBezTo>
                    <a:pt x="274" y="141"/>
                    <a:pt x="275" y="140"/>
                    <a:pt x="275" y="140"/>
                  </a:cubicBezTo>
                  <a:cubicBezTo>
                    <a:pt x="276" y="139"/>
                    <a:pt x="278" y="138"/>
                    <a:pt x="280" y="138"/>
                  </a:cubicBezTo>
                  <a:cubicBezTo>
                    <a:pt x="280" y="137"/>
                    <a:pt x="281" y="137"/>
                    <a:pt x="282" y="136"/>
                  </a:cubicBezTo>
                  <a:cubicBezTo>
                    <a:pt x="283" y="136"/>
                    <a:pt x="284" y="136"/>
                    <a:pt x="285" y="136"/>
                  </a:cubicBezTo>
                  <a:cubicBezTo>
                    <a:pt x="284" y="136"/>
                    <a:pt x="285" y="136"/>
                    <a:pt x="285" y="135"/>
                  </a:cubicBezTo>
                  <a:cubicBezTo>
                    <a:pt x="286" y="135"/>
                    <a:pt x="286" y="135"/>
                    <a:pt x="287" y="135"/>
                  </a:cubicBezTo>
                  <a:cubicBezTo>
                    <a:pt x="288" y="134"/>
                    <a:pt x="289" y="134"/>
                    <a:pt x="290" y="134"/>
                  </a:cubicBezTo>
                  <a:cubicBezTo>
                    <a:pt x="290" y="134"/>
                    <a:pt x="290" y="135"/>
                    <a:pt x="289" y="135"/>
                  </a:cubicBezTo>
                  <a:cubicBezTo>
                    <a:pt x="290" y="135"/>
                    <a:pt x="290" y="135"/>
                    <a:pt x="291" y="135"/>
                  </a:cubicBezTo>
                  <a:cubicBezTo>
                    <a:pt x="291" y="135"/>
                    <a:pt x="291" y="135"/>
                    <a:pt x="291" y="135"/>
                  </a:cubicBezTo>
                  <a:cubicBezTo>
                    <a:pt x="291" y="135"/>
                    <a:pt x="290" y="135"/>
                    <a:pt x="290" y="135"/>
                  </a:cubicBezTo>
                  <a:cubicBezTo>
                    <a:pt x="290" y="135"/>
                    <a:pt x="291" y="133"/>
                    <a:pt x="291" y="133"/>
                  </a:cubicBezTo>
                  <a:cubicBezTo>
                    <a:pt x="291" y="133"/>
                    <a:pt x="291" y="133"/>
                    <a:pt x="291" y="133"/>
                  </a:cubicBezTo>
                  <a:cubicBezTo>
                    <a:pt x="290" y="133"/>
                    <a:pt x="291" y="133"/>
                    <a:pt x="291" y="133"/>
                  </a:cubicBezTo>
                  <a:cubicBezTo>
                    <a:pt x="293" y="132"/>
                    <a:pt x="294" y="131"/>
                    <a:pt x="295" y="130"/>
                  </a:cubicBezTo>
                  <a:cubicBezTo>
                    <a:pt x="296" y="129"/>
                    <a:pt x="297" y="128"/>
                    <a:pt x="299" y="128"/>
                  </a:cubicBezTo>
                  <a:cubicBezTo>
                    <a:pt x="299" y="128"/>
                    <a:pt x="300" y="127"/>
                    <a:pt x="301" y="127"/>
                  </a:cubicBezTo>
                  <a:cubicBezTo>
                    <a:pt x="301" y="127"/>
                    <a:pt x="302" y="128"/>
                    <a:pt x="301" y="128"/>
                  </a:cubicBezTo>
                  <a:cubicBezTo>
                    <a:pt x="302" y="128"/>
                    <a:pt x="301" y="127"/>
                    <a:pt x="300" y="127"/>
                  </a:cubicBezTo>
                  <a:cubicBezTo>
                    <a:pt x="299" y="128"/>
                    <a:pt x="300" y="126"/>
                    <a:pt x="301" y="126"/>
                  </a:cubicBezTo>
                  <a:cubicBezTo>
                    <a:pt x="302" y="125"/>
                    <a:pt x="304" y="124"/>
                    <a:pt x="305" y="124"/>
                  </a:cubicBezTo>
                  <a:cubicBezTo>
                    <a:pt x="306" y="123"/>
                    <a:pt x="307" y="123"/>
                    <a:pt x="308" y="123"/>
                  </a:cubicBezTo>
                  <a:cubicBezTo>
                    <a:pt x="308" y="122"/>
                    <a:pt x="309" y="122"/>
                    <a:pt x="310" y="122"/>
                  </a:cubicBezTo>
                  <a:cubicBezTo>
                    <a:pt x="310" y="122"/>
                    <a:pt x="309" y="122"/>
                    <a:pt x="309" y="122"/>
                  </a:cubicBezTo>
                  <a:cubicBezTo>
                    <a:pt x="309" y="122"/>
                    <a:pt x="312" y="120"/>
                    <a:pt x="312" y="120"/>
                  </a:cubicBezTo>
                  <a:cubicBezTo>
                    <a:pt x="313" y="119"/>
                    <a:pt x="315" y="119"/>
                    <a:pt x="316" y="118"/>
                  </a:cubicBezTo>
                  <a:cubicBezTo>
                    <a:pt x="315" y="118"/>
                    <a:pt x="314" y="119"/>
                    <a:pt x="313" y="119"/>
                  </a:cubicBezTo>
                  <a:cubicBezTo>
                    <a:pt x="312" y="120"/>
                    <a:pt x="311" y="120"/>
                    <a:pt x="310" y="121"/>
                  </a:cubicBezTo>
                  <a:cubicBezTo>
                    <a:pt x="307" y="121"/>
                    <a:pt x="304" y="122"/>
                    <a:pt x="302" y="123"/>
                  </a:cubicBezTo>
                  <a:cubicBezTo>
                    <a:pt x="301" y="123"/>
                    <a:pt x="299" y="123"/>
                    <a:pt x="298" y="123"/>
                  </a:cubicBezTo>
                  <a:cubicBezTo>
                    <a:pt x="297" y="123"/>
                    <a:pt x="299" y="122"/>
                    <a:pt x="299" y="122"/>
                  </a:cubicBezTo>
                  <a:cubicBezTo>
                    <a:pt x="299" y="122"/>
                    <a:pt x="298" y="122"/>
                    <a:pt x="298" y="122"/>
                  </a:cubicBezTo>
                  <a:cubicBezTo>
                    <a:pt x="298" y="121"/>
                    <a:pt x="298" y="121"/>
                    <a:pt x="299" y="121"/>
                  </a:cubicBezTo>
                  <a:cubicBezTo>
                    <a:pt x="299" y="121"/>
                    <a:pt x="300" y="120"/>
                    <a:pt x="300" y="120"/>
                  </a:cubicBezTo>
                  <a:cubicBezTo>
                    <a:pt x="300" y="120"/>
                    <a:pt x="301" y="120"/>
                    <a:pt x="301" y="119"/>
                  </a:cubicBezTo>
                  <a:cubicBezTo>
                    <a:pt x="301" y="119"/>
                    <a:pt x="301" y="119"/>
                    <a:pt x="301" y="119"/>
                  </a:cubicBezTo>
                  <a:cubicBezTo>
                    <a:pt x="301" y="119"/>
                    <a:pt x="303" y="119"/>
                    <a:pt x="303" y="119"/>
                  </a:cubicBezTo>
                  <a:cubicBezTo>
                    <a:pt x="304" y="119"/>
                    <a:pt x="303" y="120"/>
                    <a:pt x="303" y="121"/>
                  </a:cubicBezTo>
                  <a:cubicBezTo>
                    <a:pt x="303" y="120"/>
                    <a:pt x="303" y="120"/>
                    <a:pt x="304" y="120"/>
                  </a:cubicBezTo>
                  <a:cubicBezTo>
                    <a:pt x="303" y="120"/>
                    <a:pt x="304" y="120"/>
                    <a:pt x="304" y="120"/>
                  </a:cubicBezTo>
                  <a:cubicBezTo>
                    <a:pt x="304" y="119"/>
                    <a:pt x="304" y="119"/>
                    <a:pt x="304" y="119"/>
                  </a:cubicBezTo>
                  <a:cubicBezTo>
                    <a:pt x="303" y="119"/>
                    <a:pt x="302" y="118"/>
                    <a:pt x="303" y="118"/>
                  </a:cubicBezTo>
                  <a:cubicBezTo>
                    <a:pt x="302" y="118"/>
                    <a:pt x="302" y="118"/>
                    <a:pt x="302" y="118"/>
                  </a:cubicBezTo>
                  <a:cubicBezTo>
                    <a:pt x="302" y="119"/>
                    <a:pt x="301" y="119"/>
                    <a:pt x="301" y="119"/>
                  </a:cubicBezTo>
                  <a:cubicBezTo>
                    <a:pt x="300" y="120"/>
                    <a:pt x="299" y="120"/>
                    <a:pt x="297" y="121"/>
                  </a:cubicBezTo>
                  <a:cubicBezTo>
                    <a:pt x="298" y="120"/>
                    <a:pt x="298" y="120"/>
                    <a:pt x="299" y="119"/>
                  </a:cubicBezTo>
                  <a:cubicBezTo>
                    <a:pt x="298" y="120"/>
                    <a:pt x="297" y="120"/>
                    <a:pt x="297" y="121"/>
                  </a:cubicBezTo>
                  <a:cubicBezTo>
                    <a:pt x="297" y="121"/>
                    <a:pt x="295" y="122"/>
                    <a:pt x="295" y="122"/>
                  </a:cubicBezTo>
                  <a:cubicBezTo>
                    <a:pt x="295" y="122"/>
                    <a:pt x="296" y="121"/>
                    <a:pt x="296" y="121"/>
                  </a:cubicBezTo>
                  <a:cubicBezTo>
                    <a:pt x="295" y="121"/>
                    <a:pt x="294" y="122"/>
                    <a:pt x="294" y="122"/>
                  </a:cubicBezTo>
                  <a:cubicBezTo>
                    <a:pt x="294" y="123"/>
                    <a:pt x="294" y="123"/>
                    <a:pt x="293" y="124"/>
                  </a:cubicBezTo>
                  <a:cubicBezTo>
                    <a:pt x="293" y="124"/>
                    <a:pt x="293" y="124"/>
                    <a:pt x="293" y="124"/>
                  </a:cubicBezTo>
                  <a:cubicBezTo>
                    <a:pt x="293" y="125"/>
                    <a:pt x="292" y="125"/>
                    <a:pt x="291" y="125"/>
                  </a:cubicBezTo>
                  <a:cubicBezTo>
                    <a:pt x="291" y="126"/>
                    <a:pt x="289" y="125"/>
                    <a:pt x="290" y="125"/>
                  </a:cubicBezTo>
                  <a:cubicBezTo>
                    <a:pt x="290" y="125"/>
                    <a:pt x="290" y="125"/>
                    <a:pt x="290" y="125"/>
                  </a:cubicBezTo>
                  <a:cubicBezTo>
                    <a:pt x="290" y="125"/>
                    <a:pt x="291" y="123"/>
                    <a:pt x="291" y="123"/>
                  </a:cubicBezTo>
                  <a:cubicBezTo>
                    <a:pt x="291" y="122"/>
                    <a:pt x="291" y="122"/>
                    <a:pt x="291" y="121"/>
                  </a:cubicBezTo>
                  <a:cubicBezTo>
                    <a:pt x="291" y="121"/>
                    <a:pt x="290" y="121"/>
                    <a:pt x="290" y="121"/>
                  </a:cubicBezTo>
                  <a:cubicBezTo>
                    <a:pt x="290" y="120"/>
                    <a:pt x="291" y="120"/>
                    <a:pt x="291" y="120"/>
                  </a:cubicBezTo>
                  <a:cubicBezTo>
                    <a:pt x="291" y="120"/>
                    <a:pt x="290" y="120"/>
                    <a:pt x="289" y="121"/>
                  </a:cubicBezTo>
                  <a:cubicBezTo>
                    <a:pt x="289" y="121"/>
                    <a:pt x="289" y="121"/>
                    <a:pt x="288" y="121"/>
                  </a:cubicBezTo>
                  <a:cubicBezTo>
                    <a:pt x="288" y="121"/>
                    <a:pt x="287" y="122"/>
                    <a:pt x="287" y="122"/>
                  </a:cubicBezTo>
                  <a:cubicBezTo>
                    <a:pt x="287" y="121"/>
                    <a:pt x="288" y="121"/>
                    <a:pt x="287" y="120"/>
                  </a:cubicBezTo>
                  <a:cubicBezTo>
                    <a:pt x="287" y="120"/>
                    <a:pt x="286" y="121"/>
                    <a:pt x="287" y="120"/>
                  </a:cubicBezTo>
                  <a:cubicBezTo>
                    <a:pt x="287" y="120"/>
                    <a:pt x="286" y="120"/>
                    <a:pt x="286" y="120"/>
                  </a:cubicBezTo>
                  <a:cubicBezTo>
                    <a:pt x="286" y="120"/>
                    <a:pt x="286" y="120"/>
                    <a:pt x="286" y="120"/>
                  </a:cubicBezTo>
                  <a:cubicBezTo>
                    <a:pt x="286" y="120"/>
                    <a:pt x="286" y="120"/>
                    <a:pt x="286" y="120"/>
                  </a:cubicBezTo>
                  <a:cubicBezTo>
                    <a:pt x="286" y="120"/>
                    <a:pt x="287" y="120"/>
                    <a:pt x="287" y="120"/>
                  </a:cubicBezTo>
                  <a:cubicBezTo>
                    <a:pt x="287" y="119"/>
                    <a:pt x="287" y="119"/>
                    <a:pt x="287" y="119"/>
                  </a:cubicBezTo>
                  <a:cubicBezTo>
                    <a:pt x="286" y="118"/>
                    <a:pt x="285" y="119"/>
                    <a:pt x="284" y="119"/>
                  </a:cubicBezTo>
                  <a:cubicBezTo>
                    <a:pt x="283" y="120"/>
                    <a:pt x="282" y="120"/>
                    <a:pt x="281" y="121"/>
                  </a:cubicBezTo>
                  <a:cubicBezTo>
                    <a:pt x="281" y="120"/>
                    <a:pt x="280" y="121"/>
                    <a:pt x="279" y="121"/>
                  </a:cubicBezTo>
                  <a:cubicBezTo>
                    <a:pt x="279" y="121"/>
                    <a:pt x="279" y="121"/>
                    <a:pt x="278" y="121"/>
                  </a:cubicBezTo>
                  <a:cubicBezTo>
                    <a:pt x="278" y="121"/>
                    <a:pt x="276" y="122"/>
                    <a:pt x="277" y="121"/>
                  </a:cubicBezTo>
                  <a:cubicBezTo>
                    <a:pt x="276" y="121"/>
                    <a:pt x="276" y="122"/>
                    <a:pt x="277" y="122"/>
                  </a:cubicBezTo>
                  <a:cubicBezTo>
                    <a:pt x="276" y="122"/>
                    <a:pt x="275" y="122"/>
                    <a:pt x="274" y="123"/>
                  </a:cubicBezTo>
                  <a:cubicBezTo>
                    <a:pt x="274" y="123"/>
                    <a:pt x="275" y="123"/>
                    <a:pt x="275" y="123"/>
                  </a:cubicBezTo>
                  <a:cubicBezTo>
                    <a:pt x="274" y="123"/>
                    <a:pt x="273" y="123"/>
                    <a:pt x="272" y="123"/>
                  </a:cubicBezTo>
                  <a:cubicBezTo>
                    <a:pt x="271" y="124"/>
                    <a:pt x="271" y="124"/>
                    <a:pt x="270" y="124"/>
                  </a:cubicBezTo>
                  <a:cubicBezTo>
                    <a:pt x="270" y="124"/>
                    <a:pt x="271" y="123"/>
                    <a:pt x="271" y="123"/>
                  </a:cubicBezTo>
                  <a:cubicBezTo>
                    <a:pt x="271" y="123"/>
                    <a:pt x="271" y="123"/>
                    <a:pt x="270" y="123"/>
                  </a:cubicBezTo>
                  <a:cubicBezTo>
                    <a:pt x="271" y="123"/>
                    <a:pt x="268" y="123"/>
                    <a:pt x="268" y="123"/>
                  </a:cubicBezTo>
                  <a:cubicBezTo>
                    <a:pt x="268" y="123"/>
                    <a:pt x="270" y="122"/>
                    <a:pt x="270" y="123"/>
                  </a:cubicBezTo>
                  <a:cubicBezTo>
                    <a:pt x="271" y="123"/>
                    <a:pt x="272" y="122"/>
                    <a:pt x="273" y="122"/>
                  </a:cubicBezTo>
                  <a:cubicBezTo>
                    <a:pt x="273" y="122"/>
                    <a:pt x="274" y="121"/>
                    <a:pt x="274" y="121"/>
                  </a:cubicBezTo>
                  <a:cubicBezTo>
                    <a:pt x="273" y="121"/>
                    <a:pt x="273" y="121"/>
                    <a:pt x="273" y="121"/>
                  </a:cubicBezTo>
                  <a:cubicBezTo>
                    <a:pt x="273" y="121"/>
                    <a:pt x="274" y="120"/>
                    <a:pt x="274" y="120"/>
                  </a:cubicBezTo>
                  <a:cubicBezTo>
                    <a:pt x="275" y="120"/>
                    <a:pt x="275" y="119"/>
                    <a:pt x="275" y="119"/>
                  </a:cubicBezTo>
                  <a:cubicBezTo>
                    <a:pt x="275" y="119"/>
                    <a:pt x="276" y="119"/>
                    <a:pt x="277" y="119"/>
                  </a:cubicBezTo>
                  <a:cubicBezTo>
                    <a:pt x="277" y="119"/>
                    <a:pt x="278" y="118"/>
                    <a:pt x="278" y="118"/>
                  </a:cubicBezTo>
                  <a:cubicBezTo>
                    <a:pt x="278" y="118"/>
                    <a:pt x="278" y="118"/>
                    <a:pt x="278" y="118"/>
                  </a:cubicBezTo>
                  <a:cubicBezTo>
                    <a:pt x="278" y="118"/>
                    <a:pt x="278" y="118"/>
                    <a:pt x="278" y="118"/>
                  </a:cubicBezTo>
                  <a:cubicBezTo>
                    <a:pt x="278" y="118"/>
                    <a:pt x="276" y="118"/>
                    <a:pt x="275" y="119"/>
                  </a:cubicBezTo>
                  <a:cubicBezTo>
                    <a:pt x="275" y="119"/>
                    <a:pt x="275" y="118"/>
                    <a:pt x="275" y="118"/>
                  </a:cubicBezTo>
                  <a:cubicBezTo>
                    <a:pt x="275" y="118"/>
                    <a:pt x="276" y="117"/>
                    <a:pt x="276" y="117"/>
                  </a:cubicBezTo>
                  <a:cubicBezTo>
                    <a:pt x="276" y="117"/>
                    <a:pt x="278" y="116"/>
                    <a:pt x="278" y="116"/>
                  </a:cubicBezTo>
                  <a:cubicBezTo>
                    <a:pt x="279" y="116"/>
                    <a:pt x="279" y="115"/>
                    <a:pt x="280" y="115"/>
                  </a:cubicBezTo>
                  <a:cubicBezTo>
                    <a:pt x="281" y="115"/>
                    <a:pt x="281" y="115"/>
                    <a:pt x="281" y="114"/>
                  </a:cubicBezTo>
                  <a:cubicBezTo>
                    <a:pt x="282" y="114"/>
                    <a:pt x="282" y="114"/>
                    <a:pt x="282" y="113"/>
                  </a:cubicBezTo>
                  <a:cubicBezTo>
                    <a:pt x="283" y="113"/>
                    <a:pt x="283" y="112"/>
                    <a:pt x="283" y="112"/>
                  </a:cubicBezTo>
                  <a:cubicBezTo>
                    <a:pt x="284" y="111"/>
                    <a:pt x="284" y="111"/>
                    <a:pt x="284" y="110"/>
                  </a:cubicBezTo>
                  <a:cubicBezTo>
                    <a:pt x="284" y="110"/>
                    <a:pt x="284" y="110"/>
                    <a:pt x="285" y="110"/>
                  </a:cubicBezTo>
                  <a:cubicBezTo>
                    <a:pt x="285" y="109"/>
                    <a:pt x="285" y="109"/>
                    <a:pt x="285" y="109"/>
                  </a:cubicBezTo>
                  <a:cubicBezTo>
                    <a:pt x="286" y="108"/>
                    <a:pt x="287" y="107"/>
                    <a:pt x="288" y="107"/>
                  </a:cubicBezTo>
                  <a:cubicBezTo>
                    <a:pt x="287" y="107"/>
                    <a:pt x="287" y="107"/>
                    <a:pt x="287" y="107"/>
                  </a:cubicBezTo>
                  <a:cubicBezTo>
                    <a:pt x="287" y="107"/>
                    <a:pt x="287" y="107"/>
                    <a:pt x="287" y="107"/>
                  </a:cubicBezTo>
                  <a:cubicBezTo>
                    <a:pt x="287" y="107"/>
                    <a:pt x="285" y="108"/>
                    <a:pt x="285" y="108"/>
                  </a:cubicBezTo>
                  <a:cubicBezTo>
                    <a:pt x="285" y="108"/>
                    <a:pt x="285" y="107"/>
                    <a:pt x="286" y="107"/>
                  </a:cubicBezTo>
                  <a:cubicBezTo>
                    <a:pt x="286" y="107"/>
                    <a:pt x="286" y="107"/>
                    <a:pt x="286" y="107"/>
                  </a:cubicBezTo>
                  <a:cubicBezTo>
                    <a:pt x="286" y="106"/>
                    <a:pt x="288" y="105"/>
                    <a:pt x="289" y="105"/>
                  </a:cubicBezTo>
                  <a:cubicBezTo>
                    <a:pt x="290" y="104"/>
                    <a:pt x="291" y="104"/>
                    <a:pt x="292" y="103"/>
                  </a:cubicBezTo>
                  <a:cubicBezTo>
                    <a:pt x="293" y="103"/>
                    <a:pt x="295" y="103"/>
                    <a:pt x="296" y="102"/>
                  </a:cubicBezTo>
                  <a:cubicBezTo>
                    <a:pt x="295" y="102"/>
                    <a:pt x="294" y="102"/>
                    <a:pt x="294" y="103"/>
                  </a:cubicBezTo>
                  <a:cubicBezTo>
                    <a:pt x="294" y="102"/>
                    <a:pt x="294" y="102"/>
                    <a:pt x="294" y="102"/>
                  </a:cubicBezTo>
                  <a:cubicBezTo>
                    <a:pt x="294" y="102"/>
                    <a:pt x="294" y="102"/>
                    <a:pt x="294" y="102"/>
                  </a:cubicBezTo>
                  <a:cubicBezTo>
                    <a:pt x="294" y="103"/>
                    <a:pt x="293" y="103"/>
                    <a:pt x="293" y="103"/>
                  </a:cubicBezTo>
                  <a:cubicBezTo>
                    <a:pt x="292" y="103"/>
                    <a:pt x="292" y="103"/>
                    <a:pt x="291" y="104"/>
                  </a:cubicBezTo>
                  <a:cubicBezTo>
                    <a:pt x="290" y="104"/>
                    <a:pt x="289" y="104"/>
                    <a:pt x="289" y="105"/>
                  </a:cubicBezTo>
                  <a:cubicBezTo>
                    <a:pt x="288" y="105"/>
                    <a:pt x="288" y="105"/>
                    <a:pt x="287" y="105"/>
                  </a:cubicBezTo>
                  <a:cubicBezTo>
                    <a:pt x="288" y="105"/>
                    <a:pt x="287" y="106"/>
                    <a:pt x="287" y="106"/>
                  </a:cubicBezTo>
                  <a:cubicBezTo>
                    <a:pt x="286" y="106"/>
                    <a:pt x="286" y="106"/>
                    <a:pt x="285" y="106"/>
                  </a:cubicBezTo>
                  <a:cubicBezTo>
                    <a:pt x="286" y="106"/>
                    <a:pt x="286" y="106"/>
                    <a:pt x="286" y="106"/>
                  </a:cubicBezTo>
                  <a:cubicBezTo>
                    <a:pt x="285" y="106"/>
                    <a:pt x="285" y="106"/>
                    <a:pt x="285" y="106"/>
                  </a:cubicBezTo>
                  <a:cubicBezTo>
                    <a:pt x="286" y="107"/>
                    <a:pt x="284" y="107"/>
                    <a:pt x="284" y="107"/>
                  </a:cubicBezTo>
                  <a:cubicBezTo>
                    <a:pt x="284" y="107"/>
                    <a:pt x="286" y="107"/>
                    <a:pt x="285" y="108"/>
                  </a:cubicBezTo>
                  <a:cubicBezTo>
                    <a:pt x="284" y="108"/>
                    <a:pt x="283" y="108"/>
                    <a:pt x="283" y="109"/>
                  </a:cubicBezTo>
                  <a:cubicBezTo>
                    <a:pt x="282" y="109"/>
                    <a:pt x="281" y="109"/>
                    <a:pt x="280" y="109"/>
                  </a:cubicBezTo>
                  <a:cubicBezTo>
                    <a:pt x="280" y="109"/>
                    <a:pt x="279" y="110"/>
                    <a:pt x="279" y="110"/>
                  </a:cubicBezTo>
                  <a:cubicBezTo>
                    <a:pt x="278" y="110"/>
                    <a:pt x="278" y="110"/>
                    <a:pt x="277" y="110"/>
                  </a:cubicBezTo>
                  <a:cubicBezTo>
                    <a:pt x="276" y="111"/>
                    <a:pt x="274" y="111"/>
                    <a:pt x="273" y="111"/>
                  </a:cubicBezTo>
                  <a:cubicBezTo>
                    <a:pt x="272" y="111"/>
                    <a:pt x="271" y="111"/>
                    <a:pt x="270" y="111"/>
                  </a:cubicBezTo>
                  <a:cubicBezTo>
                    <a:pt x="269" y="111"/>
                    <a:pt x="267" y="111"/>
                    <a:pt x="268" y="110"/>
                  </a:cubicBezTo>
                  <a:cubicBezTo>
                    <a:pt x="268" y="110"/>
                    <a:pt x="269" y="110"/>
                    <a:pt x="270" y="109"/>
                  </a:cubicBezTo>
                  <a:cubicBezTo>
                    <a:pt x="269" y="109"/>
                    <a:pt x="268" y="108"/>
                    <a:pt x="269" y="107"/>
                  </a:cubicBezTo>
                  <a:cubicBezTo>
                    <a:pt x="269" y="107"/>
                    <a:pt x="269" y="107"/>
                    <a:pt x="269" y="107"/>
                  </a:cubicBezTo>
                  <a:cubicBezTo>
                    <a:pt x="269" y="106"/>
                    <a:pt x="269" y="106"/>
                    <a:pt x="270" y="106"/>
                  </a:cubicBezTo>
                  <a:cubicBezTo>
                    <a:pt x="269" y="106"/>
                    <a:pt x="268" y="107"/>
                    <a:pt x="267" y="106"/>
                  </a:cubicBezTo>
                  <a:cubicBezTo>
                    <a:pt x="267" y="105"/>
                    <a:pt x="267" y="105"/>
                    <a:pt x="268" y="105"/>
                  </a:cubicBezTo>
                  <a:cubicBezTo>
                    <a:pt x="269" y="104"/>
                    <a:pt x="269" y="104"/>
                    <a:pt x="270" y="104"/>
                  </a:cubicBezTo>
                  <a:cubicBezTo>
                    <a:pt x="270" y="104"/>
                    <a:pt x="269" y="104"/>
                    <a:pt x="268" y="104"/>
                  </a:cubicBezTo>
                  <a:cubicBezTo>
                    <a:pt x="267" y="104"/>
                    <a:pt x="266" y="104"/>
                    <a:pt x="267" y="103"/>
                  </a:cubicBezTo>
                  <a:cubicBezTo>
                    <a:pt x="269" y="103"/>
                    <a:pt x="270" y="103"/>
                    <a:pt x="271" y="102"/>
                  </a:cubicBezTo>
                  <a:cubicBezTo>
                    <a:pt x="272" y="102"/>
                    <a:pt x="272" y="102"/>
                    <a:pt x="272" y="102"/>
                  </a:cubicBezTo>
                  <a:cubicBezTo>
                    <a:pt x="273" y="101"/>
                    <a:pt x="273" y="101"/>
                    <a:pt x="274" y="101"/>
                  </a:cubicBezTo>
                  <a:cubicBezTo>
                    <a:pt x="274" y="101"/>
                    <a:pt x="275" y="101"/>
                    <a:pt x="275" y="100"/>
                  </a:cubicBezTo>
                  <a:cubicBezTo>
                    <a:pt x="275" y="100"/>
                    <a:pt x="275" y="100"/>
                    <a:pt x="275" y="100"/>
                  </a:cubicBezTo>
                  <a:cubicBezTo>
                    <a:pt x="275" y="101"/>
                    <a:pt x="277" y="100"/>
                    <a:pt x="277" y="100"/>
                  </a:cubicBezTo>
                  <a:cubicBezTo>
                    <a:pt x="277" y="100"/>
                    <a:pt x="275" y="101"/>
                    <a:pt x="276" y="101"/>
                  </a:cubicBezTo>
                  <a:cubicBezTo>
                    <a:pt x="277" y="101"/>
                    <a:pt x="278" y="101"/>
                    <a:pt x="278" y="101"/>
                  </a:cubicBezTo>
                  <a:cubicBezTo>
                    <a:pt x="278" y="102"/>
                    <a:pt x="277" y="102"/>
                    <a:pt x="277" y="102"/>
                  </a:cubicBezTo>
                  <a:cubicBezTo>
                    <a:pt x="276" y="103"/>
                    <a:pt x="275" y="103"/>
                    <a:pt x="274" y="104"/>
                  </a:cubicBezTo>
                  <a:cubicBezTo>
                    <a:pt x="275" y="104"/>
                    <a:pt x="276" y="103"/>
                    <a:pt x="276" y="103"/>
                  </a:cubicBezTo>
                  <a:cubicBezTo>
                    <a:pt x="277" y="103"/>
                    <a:pt x="277" y="103"/>
                    <a:pt x="278" y="103"/>
                  </a:cubicBezTo>
                  <a:cubicBezTo>
                    <a:pt x="278" y="102"/>
                    <a:pt x="279" y="102"/>
                    <a:pt x="279" y="102"/>
                  </a:cubicBezTo>
                  <a:cubicBezTo>
                    <a:pt x="279" y="102"/>
                    <a:pt x="280" y="102"/>
                    <a:pt x="281" y="101"/>
                  </a:cubicBezTo>
                  <a:cubicBezTo>
                    <a:pt x="281" y="101"/>
                    <a:pt x="282" y="101"/>
                    <a:pt x="281" y="102"/>
                  </a:cubicBezTo>
                  <a:cubicBezTo>
                    <a:pt x="281" y="102"/>
                    <a:pt x="279" y="104"/>
                    <a:pt x="280" y="103"/>
                  </a:cubicBezTo>
                  <a:cubicBezTo>
                    <a:pt x="281" y="103"/>
                    <a:pt x="282" y="103"/>
                    <a:pt x="283" y="103"/>
                  </a:cubicBezTo>
                  <a:cubicBezTo>
                    <a:pt x="283" y="103"/>
                    <a:pt x="283" y="102"/>
                    <a:pt x="284" y="102"/>
                  </a:cubicBezTo>
                  <a:cubicBezTo>
                    <a:pt x="284" y="102"/>
                    <a:pt x="284" y="102"/>
                    <a:pt x="285" y="102"/>
                  </a:cubicBezTo>
                  <a:cubicBezTo>
                    <a:pt x="284" y="101"/>
                    <a:pt x="284" y="101"/>
                    <a:pt x="284" y="101"/>
                  </a:cubicBezTo>
                  <a:cubicBezTo>
                    <a:pt x="283" y="101"/>
                    <a:pt x="283" y="101"/>
                    <a:pt x="282" y="101"/>
                  </a:cubicBezTo>
                  <a:cubicBezTo>
                    <a:pt x="283" y="100"/>
                    <a:pt x="283" y="100"/>
                    <a:pt x="284" y="100"/>
                  </a:cubicBezTo>
                  <a:cubicBezTo>
                    <a:pt x="284" y="100"/>
                    <a:pt x="286" y="100"/>
                    <a:pt x="285" y="100"/>
                  </a:cubicBezTo>
                  <a:cubicBezTo>
                    <a:pt x="285" y="100"/>
                    <a:pt x="285" y="100"/>
                    <a:pt x="285" y="100"/>
                  </a:cubicBezTo>
                  <a:cubicBezTo>
                    <a:pt x="284" y="100"/>
                    <a:pt x="286" y="99"/>
                    <a:pt x="286" y="99"/>
                  </a:cubicBezTo>
                  <a:cubicBezTo>
                    <a:pt x="284" y="99"/>
                    <a:pt x="283" y="100"/>
                    <a:pt x="282" y="100"/>
                  </a:cubicBezTo>
                  <a:cubicBezTo>
                    <a:pt x="281" y="101"/>
                    <a:pt x="280" y="100"/>
                    <a:pt x="279" y="100"/>
                  </a:cubicBezTo>
                  <a:cubicBezTo>
                    <a:pt x="279" y="100"/>
                    <a:pt x="277" y="101"/>
                    <a:pt x="277" y="101"/>
                  </a:cubicBezTo>
                  <a:cubicBezTo>
                    <a:pt x="277" y="100"/>
                    <a:pt x="278" y="100"/>
                    <a:pt x="277" y="100"/>
                  </a:cubicBezTo>
                  <a:cubicBezTo>
                    <a:pt x="277" y="100"/>
                    <a:pt x="276" y="100"/>
                    <a:pt x="276" y="100"/>
                  </a:cubicBezTo>
                  <a:cubicBezTo>
                    <a:pt x="277" y="99"/>
                    <a:pt x="274" y="100"/>
                    <a:pt x="274" y="100"/>
                  </a:cubicBezTo>
                  <a:cubicBezTo>
                    <a:pt x="273" y="99"/>
                    <a:pt x="276" y="99"/>
                    <a:pt x="276" y="99"/>
                  </a:cubicBezTo>
                  <a:cubicBezTo>
                    <a:pt x="277" y="99"/>
                    <a:pt x="277" y="98"/>
                    <a:pt x="277" y="98"/>
                  </a:cubicBezTo>
                  <a:cubicBezTo>
                    <a:pt x="278" y="98"/>
                    <a:pt x="279" y="98"/>
                    <a:pt x="279" y="98"/>
                  </a:cubicBezTo>
                  <a:cubicBezTo>
                    <a:pt x="278" y="98"/>
                    <a:pt x="277" y="98"/>
                    <a:pt x="277" y="98"/>
                  </a:cubicBezTo>
                  <a:cubicBezTo>
                    <a:pt x="276" y="99"/>
                    <a:pt x="276" y="99"/>
                    <a:pt x="276" y="98"/>
                  </a:cubicBezTo>
                  <a:cubicBezTo>
                    <a:pt x="276" y="98"/>
                    <a:pt x="276" y="98"/>
                    <a:pt x="276" y="98"/>
                  </a:cubicBezTo>
                  <a:cubicBezTo>
                    <a:pt x="276" y="98"/>
                    <a:pt x="276" y="97"/>
                    <a:pt x="275" y="97"/>
                  </a:cubicBezTo>
                  <a:cubicBezTo>
                    <a:pt x="276" y="97"/>
                    <a:pt x="277" y="97"/>
                    <a:pt x="277" y="97"/>
                  </a:cubicBezTo>
                  <a:cubicBezTo>
                    <a:pt x="277" y="97"/>
                    <a:pt x="279" y="96"/>
                    <a:pt x="278" y="96"/>
                  </a:cubicBezTo>
                  <a:cubicBezTo>
                    <a:pt x="279" y="96"/>
                    <a:pt x="279" y="95"/>
                    <a:pt x="280" y="95"/>
                  </a:cubicBezTo>
                  <a:cubicBezTo>
                    <a:pt x="281" y="95"/>
                    <a:pt x="282" y="94"/>
                    <a:pt x="282" y="94"/>
                  </a:cubicBezTo>
                  <a:cubicBezTo>
                    <a:pt x="283" y="94"/>
                    <a:pt x="284" y="94"/>
                    <a:pt x="284" y="94"/>
                  </a:cubicBezTo>
                  <a:cubicBezTo>
                    <a:pt x="285" y="94"/>
                    <a:pt x="286" y="93"/>
                    <a:pt x="286" y="93"/>
                  </a:cubicBezTo>
                  <a:cubicBezTo>
                    <a:pt x="286" y="93"/>
                    <a:pt x="285" y="93"/>
                    <a:pt x="284" y="93"/>
                  </a:cubicBezTo>
                  <a:cubicBezTo>
                    <a:pt x="284" y="94"/>
                    <a:pt x="283" y="94"/>
                    <a:pt x="282" y="94"/>
                  </a:cubicBezTo>
                  <a:cubicBezTo>
                    <a:pt x="281" y="95"/>
                    <a:pt x="281" y="95"/>
                    <a:pt x="281" y="95"/>
                  </a:cubicBezTo>
                  <a:cubicBezTo>
                    <a:pt x="280" y="95"/>
                    <a:pt x="280" y="95"/>
                    <a:pt x="279" y="95"/>
                  </a:cubicBezTo>
                  <a:cubicBezTo>
                    <a:pt x="279" y="95"/>
                    <a:pt x="277" y="96"/>
                    <a:pt x="278" y="96"/>
                  </a:cubicBezTo>
                  <a:cubicBezTo>
                    <a:pt x="277" y="96"/>
                    <a:pt x="276" y="97"/>
                    <a:pt x="275" y="97"/>
                  </a:cubicBezTo>
                  <a:cubicBezTo>
                    <a:pt x="275" y="97"/>
                    <a:pt x="275" y="98"/>
                    <a:pt x="275" y="98"/>
                  </a:cubicBezTo>
                  <a:cubicBezTo>
                    <a:pt x="275" y="98"/>
                    <a:pt x="274" y="98"/>
                    <a:pt x="274" y="98"/>
                  </a:cubicBezTo>
                  <a:cubicBezTo>
                    <a:pt x="274" y="98"/>
                    <a:pt x="272" y="99"/>
                    <a:pt x="273" y="98"/>
                  </a:cubicBezTo>
                  <a:cubicBezTo>
                    <a:pt x="273" y="97"/>
                    <a:pt x="274" y="97"/>
                    <a:pt x="275" y="96"/>
                  </a:cubicBezTo>
                  <a:cubicBezTo>
                    <a:pt x="274" y="96"/>
                    <a:pt x="273" y="96"/>
                    <a:pt x="273" y="96"/>
                  </a:cubicBezTo>
                  <a:cubicBezTo>
                    <a:pt x="273" y="95"/>
                    <a:pt x="275" y="95"/>
                    <a:pt x="276" y="95"/>
                  </a:cubicBezTo>
                  <a:cubicBezTo>
                    <a:pt x="276" y="94"/>
                    <a:pt x="277" y="94"/>
                    <a:pt x="276" y="94"/>
                  </a:cubicBezTo>
                  <a:cubicBezTo>
                    <a:pt x="275" y="94"/>
                    <a:pt x="275" y="94"/>
                    <a:pt x="274" y="94"/>
                  </a:cubicBezTo>
                  <a:cubicBezTo>
                    <a:pt x="274" y="94"/>
                    <a:pt x="274" y="94"/>
                    <a:pt x="274" y="94"/>
                  </a:cubicBezTo>
                  <a:cubicBezTo>
                    <a:pt x="274" y="93"/>
                    <a:pt x="275" y="92"/>
                    <a:pt x="276" y="92"/>
                  </a:cubicBezTo>
                  <a:cubicBezTo>
                    <a:pt x="276" y="92"/>
                    <a:pt x="276" y="92"/>
                    <a:pt x="275" y="93"/>
                  </a:cubicBezTo>
                  <a:cubicBezTo>
                    <a:pt x="276" y="93"/>
                    <a:pt x="278" y="93"/>
                    <a:pt x="279" y="92"/>
                  </a:cubicBezTo>
                  <a:cubicBezTo>
                    <a:pt x="278" y="92"/>
                    <a:pt x="277" y="92"/>
                    <a:pt x="278" y="92"/>
                  </a:cubicBezTo>
                  <a:cubicBezTo>
                    <a:pt x="278" y="91"/>
                    <a:pt x="279" y="91"/>
                    <a:pt x="280" y="91"/>
                  </a:cubicBezTo>
                  <a:cubicBezTo>
                    <a:pt x="280" y="91"/>
                    <a:pt x="282" y="91"/>
                    <a:pt x="282" y="90"/>
                  </a:cubicBezTo>
                  <a:cubicBezTo>
                    <a:pt x="283" y="90"/>
                    <a:pt x="282" y="90"/>
                    <a:pt x="283" y="89"/>
                  </a:cubicBezTo>
                  <a:cubicBezTo>
                    <a:pt x="283" y="89"/>
                    <a:pt x="283" y="89"/>
                    <a:pt x="284" y="89"/>
                  </a:cubicBezTo>
                  <a:cubicBezTo>
                    <a:pt x="286" y="87"/>
                    <a:pt x="288" y="87"/>
                    <a:pt x="290" y="86"/>
                  </a:cubicBezTo>
                  <a:cubicBezTo>
                    <a:pt x="292" y="85"/>
                    <a:pt x="294" y="84"/>
                    <a:pt x="297" y="84"/>
                  </a:cubicBezTo>
                  <a:cubicBezTo>
                    <a:pt x="297" y="84"/>
                    <a:pt x="296" y="84"/>
                    <a:pt x="296" y="85"/>
                  </a:cubicBezTo>
                  <a:cubicBezTo>
                    <a:pt x="296" y="85"/>
                    <a:pt x="297" y="84"/>
                    <a:pt x="297" y="85"/>
                  </a:cubicBezTo>
                  <a:cubicBezTo>
                    <a:pt x="297" y="85"/>
                    <a:pt x="297" y="85"/>
                    <a:pt x="297" y="85"/>
                  </a:cubicBezTo>
                  <a:cubicBezTo>
                    <a:pt x="297" y="85"/>
                    <a:pt x="296" y="85"/>
                    <a:pt x="296" y="86"/>
                  </a:cubicBezTo>
                  <a:cubicBezTo>
                    <a:pt x="296" y="85"/>
                    <a:pt x="298" y="85"/>
                    <a:pt x="298" y="85"/>
                  </a:cubicBezTo>
                  <a:cubicBezTo>
                    <a:pt x="298" y="85"/>
                    <a:pt x="297" y="85"/>
                    <a:pt x="297" y="85"/>
                  </a:cubicBezTo>
                  <a:cubicBezTo>
                    <a:pt x="298" y="84"/>
                    <a:pt x="298" y="84"/>
                    <a:pt x="298" y="84"/>
                  </a:cubicBezTo>
                  <a:cubicBezTo>
                    <a:pt x="298" y="84"/>
                    <a:pt x="298" y="84"/>
                    <a:pt x="297" y="84"/>
                  </a:cubicBezTo>
                  <a:cubicBezTo>
                    <a:pt x="297" y="85"/>
                    <a:pt x="297" y="84"/>
                    <a:pt x="296" y="84"/>
                  </a:cubicBezTo>
                  <a:cubicBezTo>
                    <a:pt x="297" y="84"/>
                    <a:pt x="297" y="84"/>
                    <a:pt x="297" y="84"/>
                  </a:cubicBezTo>
                  <a:cubicBezTo>
                    <a:pt x="297" y="84"/>
                    <a:pt x="299" y="83"/>
                    <a:pt x="299" y="83"/>
                  </a:cubicBezTo>
                  <a:cubicBezTo>
                    <a:pt x="300" y="83"/>
                    <a:pt x="302" y="82"/>
                    <a:pt x="303" y="82"/>
                  </a:cubicBezTo>
                  <a:cubicBezTo>
                    <a:pt x="301" y="82"/>
                    <a:pt x="300" y="83"/>
                    <a:pt x="298" y="83"/>
                  </a:cubicBezTo>
                  <a:cubicBezTo>
                    <a:pt x="299" y="83"/>
                    <a:pt x="299" y="82"/>
                    <a:pt x="299" y="82"/>
                  </a:cubicBezTo>
                  <a:cubicBezTo>
                    <a:pt x="300" y="82"/>
                    <a:pt x="300" y="81"/>
                    <a:pt x="300" y="81"/>
                  </a:cubicBezTo>
                  <a:cubicBezTo>
                    <a:pt x="300" y="81"/>
                    <a:pt x="301" y="82"/>
                    <a:pt x="301" y="81"/>
                  </a:cubicBezTo>
                  <a:cubicBezTo>
                    <a:pt x="300" y="81"/>
                    <a:pt x="301" y="81"/>
                    <a:pt x="301" y="81"/>
                  </a:cubicBezTo>
                  <a:cubicBezTo>
                    <a:pt x="302" y="80"/>
                    <a:pt x="303" y="80"/>
                    <a:pt x="304" y="79"/>
                  </a:cubicBezTo>
                  <a:cubicBezTo>
                    <a:pt x="305" y="79"/>
                    <a:pt x="305" y="79"/>
                    <a:pt x="306" y="79"/>
                  </a:cubicBezTo>
                  <a:cubicBezTo>
                    <a:pt x="307" y="79"/>
                    <a:pt x="308" y="79"/>
                    <a:pt x="308" y="79"/>
                  </a:cubicBezTo>
                  <a:cubicBezTo>
                    <a:pt x="307" y="79"/>
                    <a:pt x="307" y="78"/>
                    <a:pt x="307" y="78"/>
                  </a:cubicBezTo>
                  <a:cubicBezTo>
                    <a:pt x="307" y="78"/>
                    <a:pt x="307" y="78"/>
                    <a:pt x="307" y="78"/>
                  </a:cubicBezTo>
                  <a:cubicBezTo>
                    <a:pt x="307" y="78"/>
                    <a:pt x="307" y="78"/>
                    <a:pt x="308" y="78"/>
                  </a:cubicBezTo>
                  <a:cubicBezTo>
                    <a:pt x="308" y="77"/>
                    <a:pt x="309" y="77"/>
                    <a:pt x="310" y="77"/>
                  </a:cubicBezTo>
                  <a:cubicBezTo>
                    <a:pt x="311" y="77"/>
                    <a:pt x="313" y="77"/>
                    <a:pt x="314" y="77"/>
                  </a:cubicBezTo>
                  <a:cubicBezTo>
                    <a:pt x="314" y="78"/>
                    <a:pt x="314" y="78"/>
                    <a:pt x="314" y="78"/>
                  </a:cubicBezTo>
                  <a:cubicBezTo>
                    <a:pt x="314" y="78"/>
                    <a:pt x="314" y="78"/>
                    <a:pt x="315" y="78"/>
                  </a:cubicBezTo>
                  <a:cubicBezTo>
                    <a:pt x="314" y="78"/>
                    <a:pt x="314" y="78"/>
                    <a:pt x="314" y="78"/>
                  </a:cubicBezTo>
                  <a:cubicBezTo>
                    <a:pt x="314" y="78"/>
                    <a:pt x="314" y="78"/>
                    <a:pt x="314" y="78"/>
                  </a:cubicBezTo>
                  <a:cubicBezTo>
                    <a:pt x="314" y="78"/>
                    <a:pt x="315" y="78"/>
                    <a:pt x="315" y="78"/>
                  </a:cubicBezTo>
                  <a:cubicBezTo>
                    <a:pt x="315" y="79"/>
                    <a:pt x="315" y="79"/>
                    <a:pt x="315" y="79"/>
                  </a:cubicBezTo>
                  <a:cubicBezTo>
                    <a:pt x="315" y="80"/>
                    <a:pt x="319" y="78"/>
                    <a:pt x="319" y="78"/>
                  </a:cubicBezTo>
                  <a:cubicBezTo>
                    <a:pt x="321" y="78"/>
                    <a:pt x="322" y="77"/>
                    <a:pt x="323" y="77"/>
                  </a:cubicBezTo>
                  <a:cubicBezTo>
                    <a:pt x="325" y="76"/>
                    <a:pt x="326" y="75"/>
                    <a:pt x="328" y="75"/>
                  </a:cubicBezTo>
                  <a:cubicBezTo>
                    <a:pt x="328" y="75"/>
                    <a:pt x="331" y="73"/>
                    <a:pt x="331" y="75"/>
                  </a:cubicBezTo>
                  <a:cubicBezTo>
                    <a:pt x="330" y="75"/>
                    <a:pt x="330" y="75"/>
                    <a:pt x="329" y="75"/>
                  </a:cubicBezTo>
                  <a:cubicBezTo>
                    <a:pt x="331" y="75"/>
                    <a:pt x="334" y="75"/>
                    <a:pt x="336" y="75"/>
                  </a:cubicBezTo>
                  <a:cubicBezTo>
                    <a:pt x="338" y="74"/>
                    <a:pt x="340" y="73"/>
                    <a:pt x="342" y="73"/>
                  </a:cubicBezTo>
                  <a:cubicBezTo>
                    <a:pt x="343" y="72"/>
                    <a:pt x="344" y="72"/>
                    <a:pt x="344" y="71"/>
                  </a:cubicBezTo>
                  <a:cubicBezTo>
                    <a:pt x="345" y="71"/>
                    <a:pt x="346" y="70"/>
                    <a:pt x="346" y="69"/>
                  </a:cubicBezTo>
                  <a:cubicBezTo>
                    <a:pt x="347" y="68"/>
                    <a:pt x="348" y="68"/>
                    <a:pt x="348" y="68"/>
                  </a:cubicBezTo>
                  <a:cubicBezTo>
                    <a:pt x="349" y="67"/>
                    <a:pt x="349" y="67"/>
                    <a:pt x="349" y="66"/>
                  </a:cubicBezTo>
                  <a:cubicBezTo>
                    <a:pt x="348" y="66"/>
                    <a:pt x="349" y="66"/>
                    <a:pt x="349" y="66"/>
                  </a:cubicBezTo>
                  <a:cubicBezTo>
                    <a:pt x="349" y="66"/>
                    <a:pt x="349" y="66"/>
                    <a:pt x="349" y="65"/>
                  </a:cubicBezTo>
                  <a:cubicBezTo>
                    <a:pt x="348" y="65"/>
                    <a:pt x="347" y="66"/>
                    <a:pt x="346" y="66"/>
                  </a:cubicBezTo>
                  <a:cubicBezTo>
                    <a:pt x="347" y="65"/>
                    <a:pt x="348" y="65"/>
                    <a:pt x="349" y="64"/>
                  </a:cubicBezTo>
                  <a:cubicBezTo>
                    <a:pt x="350" y="64"/>
                    <a:pt x="351" y="65"/>
                    <a:pt x="352" y="64"/>
                  </a:cubicBezTo>
                  <a:cubicBezTo>
                    <a:pt x="352" y="64"/>
                    <a:pt x="352" y="64"/>
                    <a:pt x="352" y="64"/>
                  </a:cubicBezTo>
                  <a:cubicBezTo>
                    <a:pt x="352" y="64"/>
                    <a:pt x="352" y="64"/>
                    <a:pt x="353" y="64"/>
                  </a:cubicBezTo>
                  <a:cubicBezTo>
                    <a:pt x="353" y="64"/>
                    <a:pt x="354" y="64"/>
                    <a:pt x="354" y="64"/>
                  </a:cubicBezTo>
                  <a:cubicBezTo>
                    <a:pt x="355" y="63"/>
                    <a:pt x="356" y="63"/>
                    <a:pt x="356" y="62"/>
                  </a:cubicBezTo>
                  <a:cubicBezTo>
                    <a:pt x="356" y="62"/>
                    <a:pt x="357" y="62"/>
                    <a:pt x="357" y="62"/>
                  </a:cubicBezTo>
                  <a:cubicBezTo>
                    <a:pt x="357" y="61"/>
                    <a:pt x="356" y="61"/>
                    <a:pt x="356" y="61"/>
                  </a:cubicBezTo>
                  <a:cubicBezTo>
                    <a:pt x="356" y="60"/>
                    <a:pt x="357" y="61"/>
                    <a:pt x="358" y="60"/>
                  </a:cubicBezTo>
                  <a:cubicBezTo>
                    <a:pt x="355" y="60"/>
                    <a:pt x="353" y="62"/>
                    <a:pt x="351" y="62"/>
                  </a:cubicBezTo>
                  <a:cubicBezTo>
                    <a:pt x="351" y="62"/>
                    <a:pt x="350" y="62"/>
                    <a:pt x="350" y="62"/>
                  </a:cubicBezTo>
                  <a:cubicBezTo>
                    <a:pt x="350" y="62"/>
                    <a:pt x="350" y="62"/>
                    <a:pt x="350" y="62"/>
                  </a:cubicBezTo>
                  <a:cubicBezTo>
                    <a:pt x="349" y="62"/>
                    <a:pt x="348" y="62"/>
                    <a:pt x="348" y="63"/>
                  </a:cubicBezTo>
                  <a:cubicBezTo>
                    <a:pt x="348" y="63"/>
                    <a:pt x="349" y="62"/>
                    <a:pt x="349" y="62"/>
                  </a:cubicBezTo>
                  <a:cubicBezTo>
                    <a:pt x="349" y="62"/>
                    <a:pt x="348" y="63"/>
                    <a:pt x="347" y="63"/>
                  </a:cubicBezTo>
                  <a:cubicBezTo>
                    <a:pt x="347" y="63"/>
                    <a:pt x="346" y="62"/>
                    <a:pt x="346" y="63"/>
                  </a:cubicBezTo>
                  <a:cubicBezTo>
                    <a:pt x="346" y="63"/>
                    <a:pt x="345" y="63"/>
                    <a:pt x="344" y="64"/>
                  </a:cubicBezTo>
                  <a:cubicBezTo>
                    <a:pt x="343" y="64"/>
                    <a:pt x="342" y="64"/>
                    <a:pt x="341" y="64"/>
                  </a:cubicBezTo>
                  <a:cubicBezTo>
                    <a:pt x="340" y="65"/>
                    <a:pt x="338" y="66"/>
                    <a:pt x="336" y="66"/>
                  </a:cubicBezTo>
                  <a:cubicBezTo>
                    <a:pt x="337" y="66"/>
                    <a:pt x="338" y="65"/>
                    <a:pt x="338" y="65"/>
                  </a:cubicBezTo>
                  <a:cubicBezTo>
                    <a:pt x="338" y="65"/>
                    <a:pt x="338" y="64"/>
                    <a:pt x="337" y="64"/>
                  </a:cubicBezTo>
                  <a:cubicBezTo>
                    <a:pt x="338" y="64"/>
                    <a:pt x="337" y="63"/>
                    <a:pt x="338" y="63"/>
                  </a:cubicBezTo>
                  <a:cubicBezTo>
                    <a:pt x="337" y="63"/>
                    <a:pt x="336" y="64"/>
                    <a:pt x="335" y="64"/>
                  </a:cubicBezTo>
                  <a:cubicBezTo>
                    <a:pt x="335" y="64"/>
                    <a:pt x="336" y="64"/>
                    <a:pt x="336" y="64"/>
                  </a:cubicBezTo>
                  <a:cubicBezTo>
                    <a:pt x="336" y="64"/>
                    <a:pt x="336" y="64"/>
                    <a:pt x="336" y="64"/>
                  </a:cubicBezTo>
                  <a:cubicBezTo>
                    <a:pt x="336" y="65"/>
                    <a:pt x="337" y="64"/>
                    <a:pt x="337" y="64"/>
                  </a:cubicBezTo>
                  <a:cubicBezTo>
                    <a:pt x="336" y="65"/>
                    <a:pt x="335" y="65"/>
                    <a:pt x="335" y="65"/>
                  </a:cubicBezTo>
                  <a:cubicBezTo>
                    <a:pt x="334" y="66"/>
                    <a:pt x="335" y="65"/>
                    <a:pt x="335" y="65"/>
                  </a:cubicBezTo>
                  <a:cubicBezTo>
                    <a:pt x="335" y="65"/>
                    <a:pt x="334" y="64"/>
                    <a:pt x="334" y="64"/>
                  </a:cubicBezTo>
                  <a:cubicBezTo>
                    <a:pt x="333" y="64"/>
                    <a:pt x="333" y="64"/>
                    <a:pt x="332" y="64"/>
                  </a:cubicBezTo>
                  <a:cubicBezTo>
                    <a:pt x="331" y="64"/>
                    <a:pt x="331" y="64"/>
                    <a:pt x="330" y="64"/>
                  </a:cubicBezTo>
                  <a:cubicBezTo>
                    <a:pt x="329" y="64"/>
                    <a:pt x="328" y="64"/>
                    <a:pt x="328" y="64"/>
                  </a:cubicBezTo>
                  <a:cubicBezTo>
                    <a:pt x="328" y="64"/>
                    <a:pt x="328" y="64"/>
                    <a:pt x="329" y="64"/>
                  </a:cubicBezTo>
                  <a:cubicBezTo>
                    <a:pt x="327" y="64"/>
                    <a:pt x="325" y="65"/>
                    <a:pt x="324" y="65"/>
                  </a:cubicBezTo>
                  <a:cubicBezTo>
                    <a:pt x="324" y="65"/>
                    <a:pt x="325" y="65"/>
                    <a:pt x="325" y="64"/>
                  </a:cubicBezTo>
                  <a:cubicBezTo>
                    <a:pt x="324" y="64"/>
                    <a:pt x="323" y="65"/>
                    <a:pt x="323" y="65"/>
                  </a:cubicBezTo>
                  <a:cubicBezTo>
                    <a:pt x="323" y="65"/>
                    <a:pt x="323" y="65"/>
                    <a:pt x="323" y="64"/>
                  </a:cubicBezTo>
                  <a:cubicBezTo>
                    <a:pt x="323" y="65"/>
                    <a:pt x="322" y="65"/>
                    <a:pt x="322" y="65"/>
                  </a:cubicBezTo>
                  <a:cubicBezTo>
                    <a:pt x="323" y="65"/>
                    <a:pt x="323" y="65"/>
                    <a:pt x="323" y="65"/>
                  </a:cubicBezTo>
                  <a:cubicBezTo>
                    <a:pt x="322" y="66"/>
                    <a:pt x="320" y="65"/>
                    <a:pt x="319" y="65"/>
                  </a:cubicBezTo>
                  <a:cubicBezTo>
                    <a:pt x="317" y="64"/>
                    <a:pt x="315" y="64"/>
                    <a:pt x="314" y="64"/>
                  </a:cubicBezTo>
                  <a:cubicBezTo>
                    <a:pt x="313" y="63"/>
                    <a:pt x="315" y="62"/>
                    <a:pt x="315" y="62"/>
                  </a:cubicBezTo>
                  <a:cubicBezTo>
                    <a:pt x="316" y="62"/>
                    <a:pt x="316" y="61"/>
                    <a:pt x="316" y="61"/>
                  </a:cubicBezTo>
                  <a:cubicBezTo>
                    <a:pt x="317" y="61"/>
                    <a:pt x="317" y="61"/>
                    <a:pt x="317" y="61"/>
                  </a:cubicBezTo>
                  <a:cubicBezTo>
                    <a:pt x="317" y="60"/>
                    <a:pt x="317" y="60"/>
                    <a:pt x="317" y="61"/>
                  </a:cubicBezTo>
                  <a:cubicBezTo>
                    <a:pt x="317" y="60"/>
                    <a:pt x="316" y="60"/>
                    <a:pt x="316" y="60"/>
                  </a:cubicBezTo>
                  <a:cubicBezTo>
                    <a:pt x="317" y="59"/>
                    <a:pt x="316" y="59"/>
                    <a:pt x="316" y="59"/>
                  </a:cubicBezTo>
                  <a:cubicBezTo>
                    <a:pt x="317" y="58"/>
                    <a:pt x="318" y="57"/>
                    <a:pt x="319" y="57"/>
                  </a:cubicBezTo>
                  <a:cubicBezTo>
                    <a:pt x="318" y="58"/>
                    <a:pt x="317" y="58"/>
                    <a:pt x="317" y="58"/>
                  </a:cubicBezTo>
                  <a:cubicBezTo>
                    <a:pt x="318" y="59"/>
                    <a:pt x="319" y="59"/>
                    <a:pt x="321" y="58"/>
                  </a:cubicBezTo>
                  <a:cubicBezTo>
                    <a:pt x="322" y="57"/>
                    <a:pt x="322" y="57"/>
                    <a:pt x="324" y="57"/>
                  </a:cubicBezTo>
                  <a:cubicBezTo>
                    <a:pt x="325" y="58"/>
                    <a:pt x="324" y="57"/>
                    <a:pt x="323" y="57"/>
                  </a:cubicBezTo>
                  <a:cubicBezTo>
                    <a:pt x="323" y="57"/>
                    <a:pt x="322" y="56"/>
                    <a:pt x="322" y="56"/>
                  </a:cubicBezTo>
                  <a:cubicBezTo>
                    <a:pt x="321" y="56"/>
                    <a:pt x="320" y="56"/>
                    <a:pt x="320" y="56"/>
                  </a:cubicBezTo>
                  <a:cubicBezTo>
                    <a:pt x="320" y="56"/>
                    <a:pt x="321" y="56"/>
                    <a:pt x="321" y="57"/>
                  </a:cubicBezTo>
                  <a:cubicBezTo>
                    <a:pt x="320" y="56"/>
                    <a:pt x="319" y="56"/>
                    <a:pt x="317" y="56"/>
                  </a:cubicBezTo>
                  <a:cubicBezTo>
                    <a:pt x="316" y="56"/>
                    <a:pt x="316" y="55"/>
                    <a:pt x="315" y="54"/>
                  </a:cubicBezTo>
                  <a:cubicBezTo>
                    <a:pt x="315" y="54"/>
                    <a:pt x="314" y="54"/>
                    <a:pt x="314" y="54"/>
                  </a:cubicBezTo>
                  <a:cubicBezTo>
                    <a:pt x="314" y="54"/>
                    <a:pt x="315" y="53"/>
                    <a:pt x="315" y="53"/>
                  </a:cubicBezTo>
                  <a:cubicBezTo>
                    <a:pt x="316" y="53"/>
                    <a:pt x="317" y="53"/>
                    <a:pt x="318" y="53"/>
                  </a:cubicBezTo>
                  <a:cubicBezTo>
                    <a:pt x="317" y="53"/>
                    <a:pt x="316" y="53"/>
                    <a:pt x="315" y="54"/>
                  </a:cubicBezTo>
                  <a:cubicBezTo>
                    <a:pt x="316" y="54"/>
                    <a:pt x="317" y="53"/>
                    <a:pt x="317" y="53"/>
                  </a:cubicBezTo>
                  <a:cubicBezTo>
                    <a:pt x="318" y="53"/>
                    <a:pt x="319" y="53"/>
                    <a:pt x="319" y="53"/>
                  </a:cubicBezTo>
                  <a:cubicBezTo>
                    <a:pt x="320" y="53"/>
                    <a:pt x="321" y="53"/>
                    <a:pt x="321" y="52"/>
                  </a:cubicBezTo>
                  <a:cubicBezTo>
                    <a:pt x="321" y="52"/>
                    <a:pt x="322" y="52"/>
                    <a:pt x="322" y="52"/>
                  </a:cubicBezTo>
                  <a:cubicBezTo>
                    <a:pt x="321" y="52"/>
                    <a:pt x="323" y="52"/>
                    <a:pt x="323" y="51"/>
                  </a:cubicBezTo>
                  <a:cubicBezTo>
                    <a:pt x="323" y="51"/>
                    <a:pt x="324" y="51"/>
                    <a:pt x="324" y="51"/>
                  </a:cubicBezTo>
                  <a:cubicBezTo>
                    <a:pt x="324" y="52"/>
                    <a:pt x="326" y="51"/>
                    <a:pt x="326" y="51"/>
                  </a:cubicBezTo>
                  <a:cubicBezTo>
                    <a:pt x="327" y="51"/>
                    <a:pt x="328" y="51"/>
                    <a:pt x="328" y="51"/>
                  </a:cubicBezTo>
                  <a:cubicBezTo>
                    <a:pt x="328" y="50"/>
                    <a:pt x="329" y="50"/>
                    <a:pt x="329" y="50"/>
                  </a:cubicBezTo>
                  <a:cubicBezTo>
                    <a:pt x="329" y="50"/>
                    <a:pt x="329" y="50"/>
                    <a:pt x="329" y="50"/>
                  </a:cubicBezTo>
                  <a:cubicBezTo>
                    <a:pt x="329" y="50"/>
                    <a:pt x="330" y="50"/>
                    <a:pt x="330" y="50"/>
                  </a:cubicBezTo>
                  <a:cubicBezTo>
                    <a:pt x="331" y="50"/>
                    <a:pt x="331" y="49"/>
                    <a:pt x="332" y="49"/>
                  </a:cubicBezTo>
                  <a:cubicBezTo>
                    <a:pt x="333" y="49"/>
                    <a:pt x="333" y="49"/>
                    <a:pt x="334" y="49"/>
                  </a:cubicBezTo>
                  <a:cubicBezTo>
                    <a:pt x="335" y="49"/>
                    <a:pt x="336" y="48"/>
                    <a:pt x="337" y="49"/>
                  </a:cubicBezTo>
                  <a:cubicBezTo>
                    <a:pt x="337" y="49"/>
                    <a:pt x="336" y="49"/>
                    <a:pt x="336" y="49"/>
                  </a:cubicBezTo>
                  <a:cubicBezTo>
                    <a:pt x="336" y="49"/>
                    <a:pt x="338" y="49"/>
                    <a:pt x="338" y="49"/>
                  </a:cubicBezTo>
                  <a:cubicBezTo>
                    <a:pt x="339" y="49"/>
                    <a:pt x="341" y="49"/>
                    <a:pt x="341" y="49"/>
                  </a:cubicBezTo>
                  <a:cubicBezTo>
                    <a:pt x="341" y="48"/>
                    <a:pt x="339" y="48"/>
                    <a:pt x="339" y="48"/>
                  </a:cubicBezTo>
                  <a:cubicBezTo>
                    <a:pt x="339" y="48"/>
                    <a:pt x="342" y="47"/>
                    <a:pt x="342" y="47"/>
                  </a:cubicBezTo>
                  <a:cubicBezTo>
                    <a:pt x="343" y="47"/>
                    <a:pt x="344" y="46"/>
                    <a:pt x="346" y="46"/>
                  </a:cubicBezTo>
                  <a:cubicBezTo>
                    <a:pt x="346" y="46"/>
                    <a:pt x="347" y="46"/>
                    <a:pt x="347" y="46"/>
                  </a:cubicBezTo>
                  <a:cubicBezTo>
                    <a:pt x="348" y="46"/>
                    <a:pt x="348" y="46"/>
                    <a:pt x="348" y="46"/>
                  </a:cubicBezTo>
                  <a:cubicBezTo>
                    <a:pt x="348" y="46"/>
                    <a:pt x="349" y="46"/>
                    <a:pt x="349" y="46"/>
                  </a:cubicBezTo>
                  <a:cubicBezTo>
                    <a:pt x="350" y="46"/>
                    <a:pt x="350" y="45"/>
                    <a:pt x="351" y="45"/>
                  </a:cubicBezTo>
                  <a:cubicBezTo>
                    <a:pt x="352" y="45"/>
                    <a:pt x="353" y="45"/>
                    <a:pt x="355" y="45"/>
                  </a:cubicBezTo>
                  <a:cubicBezTo>
                    <a:pt x="356" y="44"/>
                    <a:pt x="359" y="44"/>
                    <a:pt x="360" y="45"/>
                  </a:cubicBezTo>
                  <a:cubicBezTo>
                    <a:pt x="360" y="45"/>
                    <a:pt x="359" y="44"/>
                    <a:pt x="358" y="45"/>
                  </a:cubicBezTo>
                  <a:cubicBezTo>
                    <a:pt x="358" y="45"/>
                    <a:pt x="359" y="45"/>
                    <a:pt x="359" y="45"/>
                  </a:cubicBezTo>
                  <a:cubicBezTo>
                    <a:pt x="359" y="45"/>
                    <a:pt x="358" y="45"/>
                    <a:pt x="358" y="45"/>
                  </a:cubicBezTo>
                  <a:cubicBezTo>
                    <a:pt x="358" y="46"/>
                    <a:pt x="357" y="46"/>
                    <a:pt x="356" y="47"/>
                  </a:cubicBezTo>
                  <a:cubicBezTo>
                    <a:pt x="355" y="47"/>
                    <a:pt x="354" y="48"/>
                    <a:pt x="353" y="48"/>
                  </a:cubicBezTo>
                  <a:cubicBezTo>
                    <a:pt x="353" y="48"/>
                    <a:pt x="352" y="48"/>
                    <a:pt x="351" y="48"/>
                  </a:cubicBezTo>
                  <a:cubicBezTo>
                    <a:pt x="352" y="48"/>
                    <a:pt x="352" y="48"/>
                    <a:pt x="353" y="48"/>
                  </a:cubicBezTo>
                  <a:cubicBezTo>
                    <a:pt x="352" y="49"/>
                    <a:pt x="353" y="48"/>
                    <a:pt x="353" y="48"/>
                  </a:cubicBezTo>
                  <a:cubicBezTo>
                    <a:pt x="353" y="48"/>
                    <a:pt x="352" y="50"/>
                    <a:pt x="354" y="50"/>
                  </a:cubicBezTo>
                  <a:cubicBezTo>
                    <a:pt x="355" y="49"/>
                    <a:pt x="356" y="50"/>
                    <a:pt x="357" y="50"/>
                  </a:cubicBezTo>
                  <a:cubicBezTo>
                    <a:pt x="358" y="49"/>
                    <a:pt x="359" y="49"/>
                    <a:pt x="360" y="49"/>
                  </a:cubicBezTo>
                  <a:cubicBezTo>
                    <a:pt x="361" y="49"/>
                    <a:pt x="360" y="50"/>
                    <a:pt x="360" y="50"/>
                  </a:cubicBezTo>
                  <a:cubicBezTo>
                    <a:pt x="360" y="50"/>
                    <a:pt x="361" y="50"/>
                    <a:pt x="362" y="50"/>
                  </a:cubicBezTo>
                  <a:cubicBezTo>
                    <a:pt x="363" y="50"/>
                    <a:pt x="364" y="49"/>
                    <a:pt x="365" y="50"/>
                  </a:cubicBezTo>
                  <a:cubicBezTo>
                    <a:pt x="365" y="50"/>
                    <a:pt x="365" y="50"/>
                    <a:pt x="365" y="50"/>
                  </a:cubicBezTo>
                  <a:cubicBezTo>
                    <a:pt x="365" y="50"/>
                    <a:pt x="365" y="50"/>
                    <a:pt x="365" y="50"/>
                  </a:cubicBezTo>
                  <a:cubicBezTo>
                    <a:pt x="365" y="50"/>
                    <a:pt x="365" y="50"/>
                    <a:pt x="365" y="50"/>
                  </a:cubicBezTo>
                  <a:cubicBezTo>
                    <a:pt x="365" y="50"/>
                    <a:pt x="365" y="50"/>
                    <a:pt x="366" y="50"/>
                  </a:cubicBezTo>
                  <a:cubicBezTo>
                    <a:pt x="365" y="50"/>
                    <a:pt x="366" y="50"/>
                    <a:pt x="367" y="50"/>
                  </a:cubicBezTo>
                  <a:cubicBezTo>
                    <a:pt x="367" y="50"/>
                    <a:pt x="368" y="49"/>
                    <a:pt x="367" y="49"/>
                  </a:cubicBezTo>
                  <a:cubicBezTo>
                    <a:pt x="368" y="49"/>
                    <a:pt x="369" y="49"/>
                    <a:pt x="370" y="48"/>
                  </a:cubicBezTo>
                  <a:cubicBezTo>
                    <a:pt x="370" y="48"/>
                    <a:pt x="371" y="47"/>
                    <a:pt x="373" y="48"/>
                  </a:cubicBezTo>
                  <a:cubicBezTo>
                    <a:pt x="372" y="48"/>
                    <a:pt x="374" y="48"/>
                    <a:pt x="374" y="48"/>
                  </a:cubicBezTo>
                  <a:cubicBezTo>
                    <a:pt x="374" y="48"/>
                    <a:pt x="373" y="49"/>
                    <a:pt x="372" y="49"/>
                  </a:cubicBezTo>
                  <a:cubicBezTo>
                    <a:pt x="373" y="50"/>
                    <a:pt x="377" y="47"/>
                    <a:pt x="374" y="47"/>
                  </a:cubicBezTo>
                  <a:cubicBezTo>
                    <a:pt x="373" y="46"/>
                    <a:pt x="372" y="46"/>
                    <a:pt x="371" y="47"/>
                  </a:cubicBezTo>
                  <a:cubicBezTo>
                    <a:pt x="370" y="47"/>
                    <a:pt x="370" y="47"/>
                    <a:pt x="370" y="47"/>
                  </a:cubicBezTo>
                  <a:cubicBezTo>
                    <a:pt x="369" y="47"/>
                    <a:pt x="369" y="48"/>
                    <a:pt x="369" y="48"/>
                  </a:cubicBezTo>
                  <a:cubicBezTo>
                    <a:pt x="370" y="47"/>
                    <a:pt x="371" y="46"/>
                    <a:pt x="372" y="46"/>
                  </a:cubicBezTo>
                  <a:cubicBezTo>
                    <a:pt x="372" y="45"/>
                    <a:pt x="373" y="44"/>
                    <a:pt x="372" y="43"/>
                  </a:cubicBezTo>
                  <a:cubicBezTo>
                    <a:pt x="372" y="43"/>
                    <a:pt x="371" y="43"/>
                    <a:pt x="371" y="43"/>
                  </a:cubicBezTo>
                  <a:cubicBezTo>
                    <a:pt x="371" y="43"/>
                    <a:pt x="371" y="43"/>
                    <a:pt x="371" y="43"/>
                  </a:cubicBezTo>
                  <a:cubicBezTo>
                    <a:pt x="372" y="42"/>
                    <a:pt x="372" y="42"/>
                    <a:pt x="372" y="42"/>
                  </a:cubicBezTo>
                  <a:cubicBezTo>
                    <a:pt x="372" y="42"/>
                    <a:pt x="372" y="41"/>
                    <a:pt x="373" y="41"/>
                  </a:cubicBezTo>
                  <a:cubicBezTo>
                    <a:pt x="373" y="41"/>
                    <a:pt x="373" y="41"/>
                    <a:pt x="374" y="41"/>
                  </a:cubicBezTo>
                  <a:cubicBezTo>
                    <a:pt x="373" y="42"/>
                    <a:pt x="375" y="41"/>
                    <a:pt x="375" y="41"/>
                  </a:cubicBezTo>
                  <a:cubicBezTo>
                    <a:pt x="375" y="42"/>
                    <a:pt x="374" y="43"/>
                    <a:pt x="375" y="43"/>
                  </a:cubicBezTo>
                  <a:cubicBezTo>
                    <a:pt x="374" y="43"/>
                    <a:pt x="373" y="43"/>
                    <a:pt x="373" y="44"/>
                  </a:cubicBezTo>
                  <a:cubicBezTo>
                    <a:pt x="372" y="44"/>
                    <a:pt x="372" y="45"/>
                    <a:pt x="373" y="46"/>
                  </a:cubicBezTo>
                  <a:cubicBezTo>
                    <a:pt x="374" y="47"/>
                    <a:pt x="376" y="45"/>
                    <a:pt x="377" y="45"/>
                  </a:cubicBezTo>
                  <a:cubicBezTo>
                    <a:pt x="377" y="45"/>
                    <a:pt x="378" y="46"/>
                    <a:pt x="378" y="46"/>
                  </a:cubicBezTo>
                  <a:cubicBezTo>
                    <a:pt x="378" y="47"/>
                    <a:pt x="380" y="47"/>
                    <a:pt x="381" y="47"/>
                  </a:cubicBezTo>
                  <a:cubicBezTo>
                    <a:pt x="382" y="47"/>
                    <a:pt x="383" y="46"/>
                    <a:pt x="384" y="46"/>
                  </a:cubicBezTo>
                  <a:cubicBezTo>
                    <a:pt x="385" y="45"/>
                    <a:pt x="385" y="44"/>
                    <a:pt x="386" y="44"/>
                  </a:cubicBezTo>
                  <a:cubicBezTo>
                    <a:pt x="385" y="44"/>
                    <a:pt x="385" y="44"/>
                    <a:pt x="385" y="44"/>
                  </a:cubicBezTo>
                  <a:cubicBezTo>
                    <a:pt x="384" y="44"/>
                    <a:pt x="384" y="44"/>
                    <a:pt x="383" y="45"/>
                  </a:cubicBezTo>
                  <a:cubicBezTo>
                    <a:pt x="383" y="45"/>
                    <a:pt x="382" y="45"/>
                    <a:pt x="382" y="44"/>
                  </a:cubicBezTo>
                  <a:cubicBezTo>
                    <a:pt x="382" y="44"/>
                    <a:pt x="381" y="44"/>
                    <a:pt x="381" y="44"/>
                  </a:cubicBezTo>
                  <a:cubicBezTo>
                    <a:pt x="380" y="44"/>
                    <a:pt x="380" y="44"/>
                    <a:pt x="379" y="44"/>
                  </a:cubicBezTo>
                  <a:cubicBezTo>
                    <a:pt x="378" y="44"/>
                    <a:pt x="378" y="45"/>
                    <a:pt x="377" y="45"/>
                  </a:cubicBezTo>
                  <a:cubicBezTo>
                    <a:pt x="377" y="45"/>
                    <a:pt x="374" y="45"/>
                    <a:pt x="376" y="45"/>
                  </a:cubicBezTo>
                  <a:cubicBezTo>
                    <a:pt x="375" y="44"/>
                    <a:pt x="375" y="44"/>
                    <a:pt x="375" y="44"/>
                  </a:cubicBezTo>
                  <a:cubicBezTo>
                    <a:pt x="375" y="43"/>
                    <a:pt x="376" y="43"/>
                    <a:pt x="376" y="43"/>
                  </a:cubicBezTo>
                  <a:cubicBezTo>
                    <a:pt x="377" y="42"/>
                    <a:pt x="379" y="41"/>
                    <a:pt x="380" y="41"/>
                  </a:cubicBezTo>
                  <a:cubicBezTo>
                    <a:pt x="380" y="41"/>
                    <a:pt x="381" y="41"/>
                    <a:pt x="381" y="41"/>
                  </a:cubicBezTo>
                  <a:cubicBezTo>
                    <a:pt x="381" y="40"/>
                    <a:pt x="380" y="41"/>
                    <a:pt x="380" y="41"/>
                  </a:cubicBezTo>
                  <a:cubicBezTo>
                    <a:pt x="380" y="40"/>
                    <a:pt x="380" y="40"/>
                    <a:pt x="380" y="40"/>
                  </a:cubicBezTo>
                  <a:cubicBezTo>
                    <a:pt x="380" y="40"/>
                    <a:pt x="379" y="40"/>
                    <a:pt x="379" y="40"/>
                  </a:cubicBezTo>
                  <a:cubicBezTo>
                    <a:pt x="378" y="40"/>
                    <a:pt x="377" y="41"/>
                    <a:pt x="376" y="41"/>
                  </a:cubicBezTo>
                  <a:cubicBezTo>
                    <a:pt x="376" y="40"/>
                    <a:pt x="377" y="40"/>
                    <a:pt x="377" y="40"/>
                  </a:cubicBezTo>
                  <a:cubicBezTo>
                    <a:pt x="376" y="40"/>
                    <a:pt x="375" y="41"/>
                    <a:pt x="374" y="41"/>
                  </a:cubicBezTo>
                  <a:cubicBezTo>
                    <a:pt x="375" y="40"/>
                    <a:pt x="377" y="40"/>
                    <a:pt x="378" y="39"/>
                  </a:cubicBezTo>
                  <a:cubicBezTo>
                    <a:pt x="377" y="39"/>
                    <a:pt x="377" y="40"/>
                    <a:pt x="376" y="40"/>
                  </a:cubicBezTo>
                  <a:cubicBezTo>
                    <a:pt x="375" y="40"/>
                    <a:pt x="374" y="41"/>
                    <a:pt x="373" y="41"/>
                  </a:cubicBezTo>
                  <a:cubicBezTo>
                    <a:pt x="373" y="41"/>
                    <a:pt x="373" y="40"/>
                    <a:pt x="373" y="40"/>
                  </a:cubicBezTo>
                  <a:cubicBezTo>
                    <a:pt x="372" y="40"/>
                    <a:pt x="371" y="40"/>
                    <a:pt x="372" y="41"/>
                  </a:cubicBezTo>
                  <a:cubicBezTo>
                    <a:pt x="371" y="41"/>
                    <a:pt x="370" y="40"/>
                    <a:pt x="370" y="40"/>
                  </a:cubicBezTo>
                  <a:cubicBezTo>
                    <a:pt x="369" y="40"/>
                    <a:pt x="368" y="40"/>
                    <a:pt x="368" y="40"/>
                  </a:cubicBezTo>
                  <a:cubicBezTo>
                    <a:pt x="367" y="40"/>
                    <a:pt x="367" y="39"/>
                    <a:pt x="368" y="39"/>
                  </a:cubicBezTo>
                  <a:cubicBezTo>
                    <a:pt x="368" y="38"/>
                    <a:pt x="369" y="38"/>
                    <a:pt x="370" y="37"/>
                  </a:cubicBezTo>
                  <a:cubicBezTo>
                    <a:pt x="370" y="37"/>
                    <a:pt x="371" y="36"/>
                    <a:pt x="371" y="35"/>
                  </a:cubicBezTo>
                  <a:cubicBezTo>
                    <a:pt x="371" y="35"/>
                    <a:pt x="370" y="35"/>
                    <a:pt x="370" y="34"/>
                  </a:cubicBezTo>
                  <a:cubicBezTo>
                    <a:pt x="370" y="34"/>
                    <a:pt x="370" y="34"/>
                    <a:pt x="370" y="33"/>
                  </a:cubicBezTo>
                  <a:cubicBezTo>
                    <a:pt x="370" y="33"/>
                    <a:pt x="369" y="32"/>
                    <a:pt x="369" y="33"/>
                  </a:cubicBezTo>
                  <a:cubicBezTo>
                    <a:pt x="369" y="32"/>
                    <a:pt x="369" y="31"/>
                    <a:pt x="368" y="31"/>
                  </a:cubicBezTo>
                  <a:cubicBezTo>
                    <a:pt x="367" y="30"/>
                    <a:pt x="366" y="31"/>
                    <a:pt x="366" y="30"/>
                  </a:cubicBezTo>
                  <a:cubicBezTo>
                    <a:pt x="365" y="30"/>
                    <a:pt x="365" y="30"/>
                    <a:pt x="366" y="29"/>
                  </a:cubicBezTo>
                  <a:cubicBezTo>
                    <a:pt x="366" y="29"/>
                    <a:pt x="365" y="28"/>
                    <a:pt x="365" y="28"/>
                  </a:cubicBezTo>
                  <a:cubicBezTo>
                    <a:pt x="364" y="28"/>
                    <a:pt x="363" y="28"/>
                    <a:pt x="362" y="28"/>
                  </a:cubicBezTo>
                  <a:cubicBezTo>
                    <a:pt x="363" y="28"/>
                    <a:pt x="363" y="28"/>
                    <a:pt x="364" y="28"/>
                  </a:cubicBezTo>
                  <a:cubicBezTo>
                    <a:pt x="363" y="28"/>
                    <a:pt x="363" y="28"/>
                    <a:pt x="363" y="28"/>
                  </a:cubicBezTo>
                  <a:cubicBezTo>
                    <a:pt x="364" y="28"/>
                    <a:pt x="366" y="28"/>
                    <a:pt x="366" y="27"/>
                  </a:cubicBezTo>
                  <a:cubicBezTo>
                    <a:pt x="368" y="26"/>
                    <a:pt x="370" y="26"/>
                    <a:pt x="371" y="25"/>
                  </a:cubicBezTo>
                  <a:cubicBezTo>
                    <a:pt x="372" y="24"/>
                    <a:pt x="373" y="23"/>
                    <a:pt x="375" y="23"/>
                  </a:cubicBezTo>
                  <a:cubicBezTo>
                    <a:pt x="377" y="23"/>
                    <a:pt x="379" y="23"/>
                    <a:pt x="381" y="23"/>
                  </a:cubicBezTo>
                  <a:cubicBezTo>
                    <a:pt x="385" y="23"/>
                    <a:pt x="389" y="23"/>
                    <a:pt x="393" y="22"/>
                  </a:cubicBezTo>
                  <a:cubicBezTo>
                    <a:pt x="395" y="21"/>
                    <a:pt x="396" y="21"/>
                    <a:pt x="398" y="20"/>
                  </a:cubicBezTo>
                  <a:cubicBezTo>
                    <a:pt x="399" y="20"/>
                    <a:pt x="400" y="19"/>
                    <a:pt x="401" y="19"/>
                  </a:cubicBezTo>
                  <a:cubicBezTo>
                    <a:pt x="401" y="19"/>
                    <a:pt x="402" y="18"/>
                    <a:pt x="403" y="18"/>
                  </a:cubicBezTo>
                  <a:cubicBezTo>
                    <a:pt x="402" y="19"/>
                    <a:pt x="402" y="19"/>
                    <a:pt x="401" y="19"/>
                  </a:cubicBezTo>
                  <a:cubicBezTo>
                    <a:pt x="402" y="19"/>
                    <a:pt x="403" y="19"/>
                    <a:pt x="403" y="18"/>
                  </a:cubicBezTo>
                  <a:cubicBezTo>
                    <a:pt x="404" y="18"/>
                    <a:pt x="405" y="17"/>
                    <a:pt x="406" y="17"/>
                  </a:cubicBezTo>
                  <a:cubicBezTo>
                    <a:pt x="406" y="16"/>
                    <a:pt x="407" y="16"/>
                    <a:pt x="407" y="16"/>
                  </a:cubicBezTo>
                  <a:cubicBezTo>
                    <a:pt x="408" y="16"/>
                    <a:pt x="410" y="15"/>
                    <a:pt x="409" y="15"/>
                  </a:cubicBezTo>
                  <a:cubicBezTo>
                    <a:pt x="410" y="14"/>
                    <a:pt x="411" y="14"/>
                    <a:pt x="412" y="14"/>
                  </a:cubicBezTo>
                  <a:cubicBezTo>
                    <a:pt x="413" y="14"/>
                    <a:pt x="414" y="14"/>
                    <a:pt x="415" y="13"/>
                  </a:cubicBezTo>
                  <a:cubicBezTo>
                    <a:pt x="415" y="13"/>
                    <a:pt x="416" y="13"/>
                    <a:pt x="417" y="12"/>
                  </a:cubicBezTo>
                  <a:cubicBezTo>
                    <a:pt x="418" y="12"/>
                    <a:pt x="420" y="11"/>
                    <a:pt x="421" y="11"/>
                  </a:cubicBezTo>
                  <a:cubicBezTo>
                    <a:pt x="422" y="11"/>
                    <a:pt x="424" y="10"/>
                    <a:pt x="425" y="10"/>
                  </a:cubicBezTo>
                  <a:cubicBezTo>
                    <a:pt x="425" y="10"/>
                    <a:pt x="425" y="10"/>
                    <a:pt x="425" y="10"/>
                  </a:cubicBezTo>
                  <a:cubicBezTo>
                    <a:pt x="425" y="10"/>
                    <a:pt x="425" y="10"/>
                    <a:pt x="425" y="10"/>
                  </a:cubicBezTo>
                  <a:cubicBezTo>
                    <a:pt x="425" y="11"/>
                    <a:pt x="424" y="10"/>
                    <a:pt x="424" y="10"/>
                  </a:cubicBezTo>
                  <a:cubicBezTo>
                    <a:pt x="424" y="11"/>
                    <a:pt x="424" y="11"/>
                    <a:pt x="425" y="11"/>
                  </a:cubicBezTo>
                  <a:cubicBezTo>
                    <a:pt x="423" y="11"/>
                    <a:pt x="422" y="11"/>
                    <a:pt x="421" y="11"/>
                  </a:cubicBezTo>
                  <a:cubicBezTo>
                    <a:pt x="422" y="11"/>
                    <a:pt x="423" y="11"/>
                    <a:pt x="423" y="11"/>
                  </a:cubicBezTo>
                  <a:cubicBezTo>
                    <a:pt x="424" y="11"/>
                    <a:pt x="425" y="11"/>
                    <a:pt x="425" y="10"/>
                  </a:cubicBezTo>
                  <a:cubicBezTo>
                    <a:pt x="426" y="10"/>
                    <a:pt x="427" y="10"/>
                    <a:pt x="428" y="10"/>
                  </a:cubicBezTo>
                  <a:cubicBezTo>
                    <a:pt x="429" y="10"/>
                    <a:pt x="430" y="10"/>
                    <a:pt x="431" y="10"/>
                  </a:cubicBezTo>
                  <a:cubicBezTo>
                    <a:pt x="431" y="10"/>
                    <a:pt x="431" y="10"/>
                    <a:pt x="431" y="10"/>
                  </a:cubicBezTo>
                  <a:cubicBezTo>
                    <a:pt x="432" y="10"/>
                    <a:pt x="432" y="10"/>
                    <a:pt x="433" y="9"/>
                  </a:cubicBezTo>
                  <a:cubicBezTo>
                    <a:pt x="434" y="9"/>
                    <a:pt x="434" y="9"/>
                    <a:pt x="435" y="9"/>
                  </a:cubicBezTo>
                  <a:cubicBezTo>
                    <a:pt x="435" y="9"/>
                    <a:pt x="434" y="9"/>
                    <a:pt x="433" y="9"/>
                  </a:cubicBezTo>
                  <a:cubicBezTo>
                    <a:pt x="436" y="8"/>
                    <a:pt x="438" y="8"/>
                    <a:pt x="441" y="7"/>
                  </a:cubicBezTo>
                  <a:cubicBezTo>
                    <a:pt x="441" y="8"/>
                    <a:pt x="442" y="7"/>
                    <a:pt x="442" y="7"/>
                  </a:cubicBezTo>
                  <a:cubicBezTo>
                    <a:pt x="442" y="8"/>
                    <a:pt x="440" y="8"/>
                    <a:pt x="439" y="8"/>
                  </a:cubicBezTo>
                  <a:cubicBezTo>
                    <a:pt x="440" y="9"/>
                    <a:pt x="440" y="8"/>
                    <a:pt x="441" y="8"/>
                  </a:cubicBezTo>
                  <a:cubicBezTo>
                    <a:pt x="440" y="9"/>
                    <a:pt x="438" y="9"/>
                    <a:pt x="437" y="10"/>
                  </a:cubicBezTo>
                  <a:cubicBezTo>
                    <a:pt x="437" y="10"/>
                    <a:pt x="439" y="9"/>
                    <a:pt x="439" y="10"/>
                  </a:cubicBezTo>
                  <a:cubicBezTo>
                    <a:pt x="439" y="10"/>
                    <a:pt x="439" y="10"/>
                    <a:pt x="438" y="10"/>
                  </a:cubicBezTo>
                  <a:cubicBezTo>
                    <a:pt x="438" y="10"/>
                    <a:pt x="438" y="11"/>
                    <a:pt x="438" y="11"/>
                  </a:cubicBezTo>
                  <a:cubicBezTo>
                    <a:pt x="438" y="11"/>
                    <a:pt x="438" y="11"/>
                    <a:pt x="438" y="10"/>
                  </a:cubicBezTo>
                  <a:cubicBezTo>
                    <a:pt x="439" y="10"/>
                    <a:pt x="439" y="10"/>
                    <a:pt x="439" y="10"/>
                  </a:cubicBezTo>
                  <a:cubicBezTo>
                    <a:pt x="440" y="9"/>
                    <a:pt x="441" y="8"/>
                    <a:pt x="442" y="8"/>
                  </a:cubicBezTo>
                  <a:cubicBezTo>
                    <a:pt x="442" y="9"/>
                    <a:pt x="443" y="8"/>
                    <a:pt x="443" y="8"/>
                  </a:cubicBezTo>
                  <a:cubicBezTo>
                    <a:pt x="444" y="8"/>
                    <a:pt x="445" y="8"/>
                    <a:pt x="446" y="8"/>
                  </a:cubicBezTo>
                  <a:cubicBezTo>
                    <a:pt x="445" y="8"/>
                    <a:pt x="445" y="8"/>
                    <a:pt x="444" y="8"/>
                  </a:cubicBezTo>
                  <a:cubicBezTo>
                    <a:pt x="444" y="8"/>
                    <a:pt x="443" y="8"/>
                    <a:pt x="442" y="8"/>
                  </a:cubicBezTo>
                  <a:cubicBezTo>
                    <a:pt x="442" y="8"/>
                    <a:pt x="443" y="7"/>
                    <a:pt x="443" y="7"/>
                  </a:cubicBezTo>
                  <a:cubicBezTo>
                    <a:pt x="442" y="7"/>
                    <a:pt x="442" y="7"/>
                    <a:pt x="441" y="7"/>
                  </a:cubicBezTo>
                  <a:cubicBezTo>
                    <a:pt x="443" y="6"/>
                    <a:pt x="444" y="6"/>
                    <a:pt x="446" y="6"/>
                  </a:cubicBezTo>
                  <a:cubicBezTo>
                    <a:pt x="447" y="6"/>
                    <a:pt x="448" y="5"/>
                    <a:pt x="449" y="5"/>
                  </a:cubicBezTo>
                  <a:cubicBezTo>
                    <a:pt x="450" y="5"/>
                    <a:pt x="451" y="5"/>
                    <a:pt x="452" y="5"/>
                  </a:cubicBezTo>
                  <a:cubicBezTo>
                    <a:pt x="451" y="5"/>
                    <a:pt x="450" y="5"/>
                    <a:pt x="450" y="5"/>
                  </a:cubicBezTo>
                  <a:cubicBezTo>
                    <a:pt x="450" y="5"/>
                    <a:pt x="451" y="5"/>
                    <a:pt x="451" y="5"/>
                  </a:cubicBezTo>
                  <a:cubicBezTo>
                    <a:pt x="451" y="6"/>
                    <a:pt x="449" y="5"/>
                    <a:pt x="448" y="6"/>
                  </a:cubicBezTo>
                  <a:cubicBezTo>
                    <a:pt x="449" y="6"/>
                    <a:pt x="449" y="6"/>
                    <a:pt x="449" y="6"/>
                  </a:cubicBezTo>
                  <a:cubicBezTo>
                    <a:pt x="449" y="6"/>
                    <a:pt x="449" y="6"/>
                    <a:pt x="449" y="6"/>
                  </a:cubicBezTo>
                  <a:cubicBezTo>
                    <a:pt x="449" y="6"/>
                    <a:pt x="450" y="6"/>
                    <a:pt x="450" y="6"/>
                  </a:cubicBezTo>
                  <a:cubicBezTo>
                    <a:pt x="450" y="6"/>
                    <a:pt x="452" y="6"/>
                    <a:pt x="452" y="5"/>
                  </a:cubicBezTo>
                  <a:cubicBezTo>
                    <a:pt x="452" y="5"/>
                    <a:pt x="451" y="5"/>
                    <a:pt x="451" y="5"/>
                  </a:cubicBezTo>
                  <a:cubicBezTo>
                    <a:pt x="452" y="5"/>
                    <a:pt x="453" y="5"/>
                    <a:pt x="453" y="5"/>
                  </a:cubicBezTo>
                  <a:cubicBezTo>
                    <a:pt x="454" y="6"/>
                    <a:pt x="456" y="5"/>
                    <a:pt x="456" y="5"/>
                  </a:cubicBezTo>
                  <a:cubicBezTo>
                    <a:pt x="456" y="5"/>
                    <a:pt x="456" y="5"/>
                    <a:pt x="456" y="5"/>
                  </a:cubicBezTo>
                  <a:cubicBezTo>
                    <a:pt x="456" y="5"/>
                    <a:pt x="457" y="5"/>
                    <a:pt x="457" y="5"/>
                  </a:cubicBezTo>
                  <a:cubicBezTo>
                    <a:pt x="458" y="5"/>
                    <a:pt x="459" y="5"/>
                    <a:pt x="460" y="5"/>
                  </a:cubicBezTo>
                  <a:cubicBezTo>
                    <a:pt x="462" y="5"/>
                    <a:pt x="464" y="4"/>
                    <a:pt x="466" y="3"/>
                  </a:cubicBezTo>
                  <a:cubicBezTo>
                    <a:pt x="468" y="3"/>
                    <a:pt x="470" y="2"/>
                    <a:pt x="472" y="2"/>
                  </a:cubicBezTo>
                  <a:cubicBezTo>
                    <a:pt x="474" y="1"/>
                    <a:pt x="476" y="1"/>
                    <a:pt x="478" y="0"/>
                  </a:cubicBezTo>
                  <a:cubicBezTo>
                    <a:pt x="478" y="0"/>
                    <a:pt x="478" y="0"/>
                    <a:pt x="478" y="0"/>
                  </a:cubicBezTo>
                  <a:cubicBezTo>
                    <a:pt x="477" y="0"/>
                    <a:pt x="476" y="0"/>
                    <a:pt x="476" y="1"/>
                  </a:cubicBezTo>
                  <a:cubicBezTo>
                    <a:pt x="476" y="1"/>
                    <a:pt x="476" y="1"/>
                    <a:pt x="476" y="1"/>
                  </a:cubicBezTo>
                  <a:cubicBezTo>
                    <a:pt x="477" y="1"/>
                    <a:pt x="477" y="1"/>
                    <a:pt x="478" y="1"/>
                  </a:cubicBezTo>
                  <a:cubicBezTo>
                    <a:pt x="478" y="2"/>
                    <a:pt x="477" y="2"/>
                    <a:pt x="477" y="2"/>
                  </a:cubicBezTo>
                  <a:cubicBezTo>
                    <a:pt x="478" y="2"/>
                    <a:pt x="478" y="2"/>
                    <a:pt x="479" y="2"/>
                  </a:cubicBezTo>
                  <a:cubicBezTo>
                    <a:pt x="479" y="2"/>
                    <a:pt x="479" y="2"/>
                    <a:pt x="479" y="2"/>
                  </a:cubicBezTo>
                  <a:cubicBezTo>
                    <a:pt x="480" y="2"/>
                    <a:pt x="481" y="2"/>
                    <a:pt x="480" y="2"/>
                  </a:cubicBezTo>
                  <a:cubicBezTo>
                    <a:pt x="480" y="3"/>
                    <a:pt x="479" y="3"/>
                    <a:pt x="478" y="3"/>
                  </a:cubicBezTo>
                  <a:cubicBezTo>
                    <a:pt x="477" y="4"/>
                    <a:pt x="475" y="4"/>
                    <a:pt x="474" y="4"/>
                  </a:cubicBezTo>
                  <a:cubicBezTo>
                    <a:pt x="474" y="4"/>
                    <a:pt x="474" y="4"/>
                    <a:pt x="474" y="4"/>
                  </a:cubicBezTo>
                  <a:cubicBezTo>
                    <a:pt x="474" y="4"/>
                    <a:pt x="473" y="4"/>
                    <a:pt x="473" y="4"/>
                  </a:cubicBezTo>
                  <a:cubicBezTo>
                    <a:pt x="473" y="4"/>
                    <a:pt x="474" y="4"/>
                    <a:pt x="473" y="4"/>
                  </a:cubicBezTo>
                  <a:cubicBezTo>
                    <a:pt x="474" y="4"/>
                    <a:pt x="474" y="4"/>
                    <a:pt x="474" y="4"/>
                  </a:cubicBezTo>
                  <a:cubicBezTo>
                    <a:pt x="473" y="5"/>
                    <a:pt x="473" y="5"/>
                    <a:pt x="472" y="6"/>
                  </a:cubicBezTo>
                  <a:cubicBezTo>
                    <a:pt x="473" y="6"/>
                    <a:pt x="473" y="5"/>
                    <a:pt x="474" y="5"/>
                  </a:cubicBezTo>
                  <a:cubicBezTo>
                    <a:pt x="475" y="5"/>
                    <a:pt x="475" y="5"/>
                    <a:pt x="476" y="5"/>
                  </a:cubicBezTo>
                  <a:cubicBezTo>
                    <a:pt x="478" y="5"/>
                    <a:pt x="479" y="3"/>
                    <a:pt x="481" y="3"/>
                  </a:cubicBezTo>
                  <a:cubicBezTo>
                    <a:pt x="481" y="3"/>
                    <a:pt x="481" y="3"/>
                    <a:pt x="481" y="4"/>
                  </a:cubicBezTo>
                  <a:cubicBezTo>
                    <a:pt x="481" y="4"/>
                    <a:pt x="481" y="3"/>
                    <a:pt x="481" y="3"/>
                  </a:cubicBezTo>
                  <a:cubicBezTo>
                    <a:pt x="482" y="3"/>
                    <a:pt x="481" y="3"/>
                    <a:pt x="482" y="3"/>
                  </a:cubicBezTo>
                  <a:cubicBezTo>
                    <a:pt x="482" y="3"/>
                    <a:pt x="482" y="3"/>
                    <a:pt x="482" y="3"/>
                  </a:cubicBezTo>
                  <a:cubicBezTo>
                    <a:pt x="483" y="2"/>
                    <a:pt x="482" y="3"/>
                    <a:pt x="483" y="3"/>
                  </a:cubicBezTo>
                  <a:cubicBezTo>
                    <a:pt x="483" y="3"/>
                    <a:pt x="483" y="2"/>
                    <a:pt x="484" y="2"/>
                  </a:cubicBezTo>
                  <a:cubicBezTo>
                    <a:pt x="483" y="3"/>
                    <a:pt x="482" y="3"/>
                    <a:pt x="482" y="3"/>
                  </a:cubicBezTo>
                  <a:cubicBezTo>
                    <a:pt x="483" y="4"/>
                    <a:pt x="483" y="3"/>
                    <a:pt x="484" y="3"/>
                  </a:cubicBezTo>
                  <a:cubicBezTo>
                    <a:pt x="484" y="3"/>
                    <a:pt x="485" y="3"/>
                    <a:pt x="485" y="4"/>
                  </a:cubicBezTo>
                  <a:cubicBezTo>
                    <a:pt x="484" y="4"/>
                    <a:pt x="483" y="4"/>
                    <a:pt x="482" y="5"/>
                  </a:cubicBezTo>
                  <a:cubicBezTo>
                    <a:pt x="482" y="5"/>
                    <a:pt x="483" y="5"/>
                    <a:pt x="483" y="5"/>
                  </a:cubicBezTo>
                  <a:cubicBezTo>
                    <a:pt x="483" y="5"/>
                    <a:pt x="483" y="5"/>
                    <a:pt x="482" y="5"/>
                  </a:cubicBezTo>
                  <a:cubicBezTo>
                    <a:pt x="483" y="5"/>
                    <a:pt x="485" y="5"/>
                    <a:pt x="484" y="6"/>
                  </a:cubicBezTo>
                  <a:cubicBezTo>
                    <a:pt x="486" y="6"/>
                    <a:pt x="488" y="5"/>
                    <a:pt x="489" y="5"/>
                  </a:cubicBezTo>
                  <a:cubicBezTo>
                    <a:pt x="490" y="4"/>
                    <a:pt x="491" y="5"/>
                    <a:pt x="492" y="4"/>
                  </a:cubicBezTo>
                  <a:cubicBezTo>
                    <a:pt x="493" y="4"/>
                    <a:pt x="494" y="4"/>
                    <a:pt x="495" y="4"/>
                  </a:cubicBezTo>
                  <a:cubicBezTo>
                    <a:pt x="494" y="5"/>
                    <a:pt x="495" y="5"/>
                    <a:pt x="496" y="5"/>
                  </a:cubicBezTo>
                  <a:cubicBezTo>
                    <a:pt x="496" y="5"/>
                    <a:pt x="496" y="5"/>
                    <a:pt x="495" y="5"/>
                  </a:cubicBezTo>
                  <a:cubicBezTo>
                    <a:pt x="496" y="5"/>
                    <a:pt x="497" y="5"/>
                    <a:pt x="496" y="5"/>
                  </a:cubicBezTo>
                  <a:cubicBezTo>
                    <a:pt x="497" y="4"/>
                    <a:pt x="498" y="5"/>
                    <a:pt x="499" y="5"/>
                  </a:cubicBezTo>
                  <a:cubicBezTo>
                    <a:pt x="499" y="5"/>
                    <a:pt x="497" y="6"/>
                    <a:pt x="497" y="6"/>
                  </a:cubicBezTo>
                  <a:cubicBezTo>
                    <a:pt x="497" y="6"/>
                    <a:pt x="494" y="6"/>
                    <a:pt x="495" y="7"/>
                  </a:cubicBezTo>
                  <a:cubicBezTo>
                    <a:pt x="495" y="7"/>
                    <a:pt x="496" y="7"/>
                    <a:pt x="497" y="7"/>
                  </a:cubicBezTo>
                  <a:cubicBezTo>
                    <a:pt x="497" y="7"/>
                    <a:pt x="496" y="8"/>
                    <a:pt x="496" y="8"/>
                  </a:cubicBezTo>
                  <a:cubicBezTo>
                    <a:pt x="497" y="7"/>
                    <a:pt x="498" y="7"/>
                    <a:pt x="499" y="8"/>
                  </a:cubicBezTo>
                  <a:cubicBezTo>
                    <a:pt x="498" y="8"/>
                    <a:pt x="498" y="8"/>
                    <a:pt x="497" y="8"/>
                  </a:cubicBezTo>
                  <a:cubicBezTo>
                    <a:pt x="498" y="8"/>
                    <a:pt x="497" y="8"/>
                    <a:pt x="497" y="8"/>
                  </a:cubicBezTo>
                  <a:cubicBezTo>
                    <a:pt x="496" y="8"/>
                    <a:pt x="496" y="8"/>
                    <a:pt x="496" y="9"/>
                  </a:cubicBezTo>
                  <a:cubicBezTo>
                    <a:pt x="497" y="9"/>
                    <a:pt x="498" y="9"/>
                    <a:pt x="499" y="9"/>
                  </a:cubicBezTo>
                  <a:cubicBezTo>
                    <a:pt x="499" y="9"/>
                    <a:pt x="500" y="9"/>
                    <a:pt x="500" y="9"/>
                  </a:cubicBezTo>
                  <a:cubicBezTo>
                    <a:pt x="500" y="9"/>
                    <a:pt x="501" y="9"/>
                    <a:pt x="501" y="9"/>
                  </a:cubicBezTo>
                  <a:cubicBezTo>
                    <a:pt x="502" y="8"/>
                    <a:pt x="503" y="9"/>
                    <a:pt x="504" y="8"/>
                  </a:cubicBezTo>
                  <a:cubicBezTo>
                    <a:pt x="505" y="8"/>
                    <a:pt x="505" y="8"/>
                    <a:pt x="505" y="8"/>
                  </a:cubicBezTo>
                  <a:cubicBezTo>
                    <a:pt x="505" y="8"/>
                    <a:pt x="507" y="8"/>
                    <a:pt x="506" y="8"/>
                  </a:cubicBezTo>
                  <a:cubicBezTo>
                    <a:pt x="507" y="8"/>
                    <a:pt x="507" y="8"/>
                    <a:pt x="507" y="8"/>
                  </a:cubicBezTo>
                  <a:cubicBezTo>
                    <a:pt x="507" y="9"/>
                    <a:pt x="506" y="9"/>
                    <a:pt x="506" y="9"/>
                  </a:cubicBezTo>
                  <a:cubicBezTo>
                    <a:pt x="508" y="9"/>
                    <a:pt x="509" y="8"/>
                    <a:pt x="510" y="8"/>
                  </a:cubicBezTo>
                  <a:cubicBezTo>
                    <a:pt x="511" y="8"/>
                    <a:pt x="512" y="8"/>
                    <a:pt x="512" y="8"/>
                  </a:cubicBezTo>
                  <a:cubicBezTo>
                    <a:pt x="512" y="8"/>
                    <a:pt x="513" y="8"/>
                    <a:pt x="513" y="8"/>
                  </a:cubicBezTo>
                  <a:cubicBezTo>
                    <a:pt x="513" y="8"/>
                    <a:pt x="514" y="8"/>
                    <a:pt x="514" y="8"/>
                  </a:cubicBezTo>
                  <a:cubicBezTo>
                    <a:pt x="514" y="8"/>
                    <a:pt x="516" y="8"/>
                    <a:pt x="516" y="9"/>
                  </a:cubicBezTo>
                  <a:cubicBezTo>
                    <a:pt x="517" y="9"/>
                    <a:pt x="519" y="9"/>
                    <a:pt x="518" y="10"/>
                  </a:cubicBezTo>
                  <a:cubicBezTo>
                    <a:pt x="518" y="10"/>
                    <a:pt x="521" y="9"/>
                    <a:pt x="521" y="10"/>
                  </a:cubicBezTo>
                  <a:cubicBezTo>
                    <a:pt x="521" y="10"/>
                    <a:pt x="522" y="10"/>
                    <a:pt x="521" y="10"/>
                  </a:cubicBezTo>
                  <a:cubicBezTo>
                    <a:pt x="522" y="10"/>
                    <a:pt x="522" y="10"/>
                    <a:pt x="522" y="10"/>
                  </a:cubicBezTo>
                  <a:cubicBezTo>
                    <a:pt x="522" y="10"/>
                    <a:pt x="522" y="10"/>
                    <a:pt x="522" y="11"/>
                  </a:cubicBezTo>
                  <a:cubicBezTo>
                    <a:pt x="522" y="11"/>
                    <a:pt x="524" y="11"/>
                    <a:pt x="525" y="11"/>
                  </a:cubicBezTo>
                  <a:cubicBezTo>
                    <a:pt x="526" y="11"/>
                    <a:pt x="528" y="11"/>
                    <a:pt x="529" y="11"/>
                  </a:cubicBezTo>
                  <a:cubicBezTo>
                    <a:pt x="531" y="11"/>
                    <a:pt x="532" y="11"/>
                    <a:pt x="533" y="11"/>
                  </a:cubicBezTo>
                  <a:cubicBezTo>
                    <a:pt x="533" y="11"/>
                    <a:pt x="534" y="11"/>
                    <a:pt x="534" y="11"/>
                  </a:cubicBezTo>
                  <a:cubicBezTo>
                    <a:pt x="535" y="11"/>
                    <a:pt x="535" y="12"/>
                    <a:pt x="535" y="12"/>
                  </a:cubicBezTo>
                  <a:cubicBezTo>
                    <a:pt x="535" y="12"/>
                    <a:pt x="536" y="12"/>
                    <a:pt x="536" y="12"/>
                  </a:cubicBezTo>
                  <a:cubicBezTo>
                    <a:pt x="536" y="12"/>
                    <a:pt x="537" y="12"/>
                    <a:pt x="537" y="12"/>
                  </a:cubicBezTo>
                  <a:cubicBezTo>
                    <a:pt x="537" y="12"/>
                    <a:pt x="536" y="13"/>
                    <a:pt x="536" y="13"/>
                  </a:cubicBezTo>
                  <a:cubicBezTo>
                    <a:pt x="538" y="13"/>
                    <a:pt x="540" y="13"/>
                    <a:pt x="541" y="13"/>
                  </a:cubicBezTo>
                  <a:cubicBezTo>
                    <a:pt x="542" y="13"/>
                    <a:pt x="543" y="12"/>
                    <a:pt x="543" y="12"/>
                  </a:cubicBezTo>
                  <a:cubicBezTo>
                    <a:pt x="544" y="12"/>
                    <a:pt x="545" y="12"/>
                    <a:pt x="545" y="12"/>
                  </a:cubicBezTo>
                  <a:cubicBezTo>
                    <a:pt x="545" y="12"/>
                    <a:pt x="545" y="13"/>
                    <a:pt x="545" y="13"/>
                  </a:cubicBezTo>
                  <a:cubicBezTo>
                    <a:pt x="545" y="13"/>
                    <a:pt x="545" y="12"/>
                    <a:pt x="546" y="12"/>
                  </a:cubicBezTo>
                  <a:cubicBezTo>
                    <a:pt x="546" y="12"/>
                    <a:pt x="547" y="12"/>
                    <a:pt x="548" y="12"/>
                  </a:cubicBezTo>
                  <a:cubicBezTo>
                    <a:pt x="548" y="12"/>
                    <a:pt x="549" y="12"/>
                    <a:pt x="550" y="12"/>
                  </a:cubicBezTo>
                  <a:cubicBezTo>
                    <a:pt x="550" y="12"/>
                    <a:pt x="551" y="12"/>
                    <a:pt x="551" y="12"/>
                  </a:cubicBezTo>
                  <a:cubicBezTo>
                    <a:pt x="551" y="12"/>
                    <a:pt x="551" y="12"/>
                    <a:pt x="551" y="12"/>
                  </a:cubicBezTo>
                  <a:cubicBezTo>
                    <a:pt x="551" y="12"/>
                    <a:pt x="551" y="12"/>
                    <a:pt x="551" y="12"/>
                  </a:cubicBezTo>
                  <a:cubicBezTo>
                    <a:pt x="552" y="11"/>
                    <a:pt x="552" y="12"/>
                    <a:pt x="552" y="12"/>
                  </a:cubicBezTo>
                  <a:cubicBezTo>
                    <a:pt x="553" y="12"/>
                    <a:pt x="553" y="12"/>
                    <a:pt x="553" y="12"/>
                  </a:cubicBezTo>
                  <a:cubicBezTo>
                    <a:pt x="553" y="12"/>
                    <a:pt x="554" y="12"/>
                    <a:pt x="554" y="12"/>
                  </a:cubicBezTo>
                  <a:cubicBezTo>
                    <a:pt x="554" y="12"/>
                    <a:pt x="555" y="12"/>
                    <a:pt x="555" y="13"/>
                  </a:cubicBezTo>
                  <a:cubicBezTo>
                    <a:pt x="555" y="13"/>
                    <a:pt x="555" y="13"/>
                    <a:pt x="555" y="13"/>
                  </a:cubicBezTo>
                  <a:cubicBezTo>
                    <a:pt x="555" y="13"/>
                    <a:pt x="555" y="13"/>
                    <a:pt x="555" y="13"/>
                  </a:cubicBezTo>
                  <a:cubicBezTo>
                    <a:pt x="555" y="13"/>
                    <a:pt x="555" y="13"/>
                    <a:pt x="555" y="13"/>
                  </a:cubicBezTo>
                  <a:cubicBezTo>
                    <a:pt x="555" y="14"/>
                    <a:pt x="555" y="14"/>
                    <a:pt x="556" y="14"/>
                  </a:cubicBezTo>
                  <a:cubicBezTo>
                    <a:pt x="556" y="14"/>
                    <a:pt x="556" y="14"/>
                    <a:pt x="556" y="14"/>
                  </a:cubicBezTo>
                  <a:cubicBezTo>
                    <a:pt x="557" y="14"/>
                    <a:pt x="556" y="14"/>
                    <a:pt x="556" y="14"/>
                  </a:cubicBezTo>
                  <a:cubicBezTo>
                    <a:pt x="557" y="15"/>
                    <a:pt x="557" y="14"/>
                    <a:pt x="557" y="14"/>
                  </a:cubicBezTo>
                  <a:cubicBezTo>
                    <a:pt x="558" y="15"/>
                    <a:pt x="558" y="15"/>
                    <a:pt x="559" y="15"/>
                  </a:cubicBezTo>
                  <a:cubicBezTo>
                    <a:pt x="559" y="15"/>
                    <a:pt x="559" y="16"/>
                    <a:pt x="559" y="16"/>
                  </a:cubicBezTo>
                  <a:cubicBezTo>
                    <a:pt x="559" y="16"/>
                    <a:pt x="560" y="16"/>
                    <a:pt x="560" y="16"/>
                  </a:cubicBezTo>
                  <a:cubicBezTo>
                    <a:pt x="560" y="16"/>
                    <a:pt x="560" y="16"/>
                    <a:pt x="560" y="16"/>
                  </a:cubicBezTo>
                  <a:cubicBezTo>
                    <a:pt x="561" y="15"/>
                    <a:pt x="561" y="16"/>
                    <a:pt x="562" y="16"/>
                  </a:cubicBezTo>
                  <a:cubicBezTo>
                    <a:pt x="535" y="36"/>
                    <a:pt x="509" y="57"/>
                    <a:pt x="484" y="78"/>
                  </a:cubicBezTo>
                  <a:cubicBezTo>
                    <a:pt x="478" y="84"/>
                    <a:pt x="472" y="89"/>
                    <a:pt x="465" y="94"/>
                  </a:cubicBezTo>
                  <a:cubicBezTo>
                    <a:pt x="462" y="97"/>
                    <a:pt x="460" y="100"/>
                    <a:pt x="457" y="102"/>
                  </a:cubicBezTo>
                  <a:cubicBezTo>
                    <a:pt x="456" y="103"/>
                    <a:pt x="455" y="103"/>
                    <a:pt x="454" y="104"/>
                  </a:cubicBezTo>
                  <a:cubicBezTo>
                    <a:pt x="454" y="105"/>
                    <a:pt x="453" y="105"/>
                    <a:pt x="453" y="106"/>
                  </a:cubicBezTo>
                  <a:close/>
                  <a:moveTo>
                    <a:pt x="493" y="8"/>
                  </a:moveTo>
                  <a:cubicBezTo>
                    <a:pt x="493" y="8"/>
                    <a:pt x="494" y="8"/>
                    <a:pt x="495" y="8"/>
                  </a:cubicBezTo>
                  <a:cubicBezTo>
                    <a:pt x="495" y="8"/>
                    <a:pt x="496" y="8"/>
                    <a:pt x="496" y="8"/>
                  </a:cubicBezTo>
                  <a:cubicBezTo>
                    <a:pt x="495" y="8"/>
                    <a:pt x="493" y="7"/>
                    <a:pt x="493" y="8"/>
                  </a:cubicBezTo>
                  <a:close/>
                  <a:moveTo>
                    <a:pt x="278" y="97"/>
                  </a:moveTo>
                  <a:cubicBezTo>
                    <a:pt x="278" y="97"/>
                    <a:pt x="277" y="97"/>
                    <a:pt x="277" y="98"/>
                  </a:cubicBezTo>
                  <a:cubicBezTo>
                    <a:pt x="277" y="97"/>
                    <a:pt x="278" y="97"/>
                    <a:pt x="278" y="97"/>
                  </a:cubicBezTo>
                  <a:close/>
                  <a:moveTo>
                    <a:pt x="314" y="79"/>
                  </a:moveTo>
                  <a:cubicBezTo>
                    <a:pt x="313" y="79"/>
                    <a:pt x="312" y="79"/>
                    <a:pt x="311" y="79"/>
                  </a:cubicBezTo>
                  <a:cubicBezTo>
                    <a:pt x="312" y="79"/>
                    <a:pt x="313" y="79"/>
                    <a:pt x="314" y="79"/>
                  </a:cubicBezTo>
                  <a:close/>
                  <a:moveTo>
                    <a:pt x="292" y="134"/>
                  </a:moveTo>
                  <a:cubicBezTo>
                    <a:pt x="292" y="134"/>
                    <a:pt x="292" y="134"/>
                    <a:pt x="291" y="135"/>
                  </a:cubicBezTo>
                  <a:cubicBezTo>
                    <a:pt x="292" y="134"/>
                    <a:pt x="292" y="134"/>
                    <a:pt x="292" y="134"/>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20" name="United Arab Emirates">
              <a:extLst>
                <a:ext uri="{FF2B5EF4-FFF2-40B4-BE49-F238E27FC236}">
                  <a16:creationId xmlns:a16="http://schemas.microsoft.com/office/drawing/2014/main" id="{558CA887-826A-91B7-F651-BD5C8414C98F}"/>
                </a:ext>
              </a:extLst>
            </p:cNvPr>
            <p:cNvSpPr>
              <a:spLocks noEditPoints="1"/>
            </p:cNvSpPr>
            <p:nvPr/>
          </p:nvSpPr>
          <p:spPr bwMode="auto">
            <a:xfrm>
              <a:off x="7491641" y="3497451"/>
              <a:ext cx="151029" cy="130132"/>
            </a:xfrm>
            <a:custGeom>
              <a:avLst/>
              <a:gdLst/>
              <a:ahLst/>
              <a:cxnLst>
                <a:cxn ang="0">
                  <a:pos x="44" y="9"/>
                </a:cxn>
                <a:cxn ang="0">
                  <a:pos x="42" y="5"/>
                </a:cxn>
                <a:cxn ang="0">
                  <a:pos x="42" y="3"/>
                </a:cxn>
                <a:cxn ang="0">
                  <a:pos x="42" y="1"/>
                </a:cxn>
                <a:cxn ang="0">
                  <a:pos x="40" y="4"/>
                </a:cxn>
                <a:cxn ang="0">
                  <a:pos x="39" y="5"/>
                </a:cxn>
                <a:cxn ang="0">
                  <a:pos x="37" y="7"/>
                </a:cxn>
                <a:cxn ang="0">
                  <a:pos x="36" y="8"/>
                </a:cxn>
                <a:cxn ang="0">
                  <a:pos x="34" y="9"/>
                </a:cxn>
                <a:cxn ang="0">
                  <a:pos x="34" y="10"/>
                </a:cxn>
                <a:cxn ang="0">
                  <a:pos x="31" y="13"/>
                </a:cxn>
                <a:cxn ang="0">
                  <a:pos x="29" y="15"/>
                </a:cxn>
                <a:cxn ang="0">
                  <a:pos x="28" y="16"/>
                </a:cxn>
                <a:cxn ang="0">
                  <a:pos x="28" y="18"/>
                </a:cxn>
                <a:cxn ang="0">
                  <a:pos x="26" y="21"/>
                </a:cxn>
                <a:cxn ang="0">
                  <a:pos x="23" y="20"/>
                </a:cxn>
                <a:cxn ang="0">
                  <a:pos x="23" y="22"/>
                </a:cxn>
                <a:cxn ang="0">
                  <a:pos x="16" y="22"/>
                </a:cxn>
                <a:cxn ang="0">
                  <a:pos x="13" y="22"/>
                </a:cxn>
                <a:cxn ang="0">
                  <a:pos x="10" y="22"/>
                </a:cxn>
                <a:cxn ang="0">
                  <a:pos x="9" y="22"/>
                </a:cxn>
                <a:cxn ang="0">
                  <a:pos x="3" y="24"/>
                </a:cxn>
                <a:cxn ang="0">
                  <a:pos x="2" y="22"/>
                </a:cxn>
                <a:cxn ang="0">
                  <a:pos x="1" y="21"/>
                </a:cxn>
                <a:cxn ang="0">
                  <a:pos x="0" y="20"/>
                </a:cxn>
                <a:cxn ang="0">
                  <a:pos x="0" y="21"/>
                </a:cxn>
                <a:cxn ang="0">
                  <a:pos x="4" y="27"/>
                </a:cxn>
                <a:cxn ang="0">
                  <a:pos x="11" y="35"/>
                </a:cxn>
                <a:cxn ang="0">
                  <a:pos x="21" y="37"/>
                </a:cxn>
                <a:cxn ang="0">
                  <a:pos x="33" y="38"/>
                </a:cxn>
                <a:cxn ang="0">
                  <a:pos x="35" y="36"/>
                </a:cxn>
                <a:cxn ang="0">
                  <a:pos x="36" y="32"/>
                </a:cxn>
                <a:cxn ang="0">
                  <a:pos x="37" y="28"/>
                </a:cxn>
                <a:cxn ang="0">
                  <a:pos x="38" y="25"/>
                </a:cxn>
                <a:cxn ang="0">
                  <a:pos x="40" y="23"/>
                </a:cxn>
                <a:cxn ang="0">
                  <a:pos x="41" y="21"/>
                </a:cxn>
                <a:cxn ang="0">
                  <a:pos x="40" y="20"/>
                </a:cxn>
                <a:cxn ang="0">
                  <a:pos x="39" y="15"/>
                </a:cxn>
                <a:cxn ang="0">
                  <a:pos x="41" y="13"/>
                </a:cxn>
                <a:cxn ang="0">
                  <a:pos x="41" y="14"/>
                </a:cxn>
                <a:cxn ang="0">
                  <a:pos x="43" y="14"/>
                </a:cxn>
                <a:cxn ang="0">
                  <a:pos x="44" y="12"/>
                </a:cxn>
                <a:cxn ang="0">
                  <a:pos x="43" y="10"/>
                </a:cxn>
                <a:cxn ang="0">
                  <a:pos x="27" y="18"/>
                </a:cxn>
                <a:cxn ang="0">
                  <a:pos x="27" y="18"/>
                </a:cxn>
                <a:cxn ang="0">
                  <a:pos x="27" y="17"/>
                </a:cxn>
                <a:cxn ang="0">
                  <a:pos x="16" y="21"/>
                </a:cxn>
                <a:cxn ang="0">
                  <a:pos x="16" y="20"/>
                </a:cxn>
                <a:cxn ang="0">
                  <a:pos x="21" y="22"/>
                </a:cxn>
                <a:cxn ang="0">
                  <a:pos x="20" y="21"/>
                </a:cxn>
                <a:cxn ang="0">
                  <a:pos x="22" y="22"/>
                </a:cxn>
                <a:cxn ang="0">
                  <a:pos x="21" y="22"/>
                </a:cxn>
              </a:cxnLst>
              <a:rect l="0" t="0" r="r" b="b"/>
              <a:pathLst>
                <a:path w="44" h="38">
                  <a:moveTo>
                    <a:pt x="44" y="12"/>
                  </a:moveTo>
                  <a:cubicBezTo>
                    <a:pt x="44" y="11"/>
                    <a:pt x="44" y="10"/>
                    <a:pt x="44" y="9"/>
                  </a:cubicBezTo>
                  <a:cubicBezTo>
                    <a:pt x="44" y="8"/>
                    <a:pt x="44" y="7"/>
                    <a:pt x="44" y="6"/>
                  </a:cubicBezTo>
                  <a:cubicBezTo>
                    <a:pt x="43" y="6"/>
                    <a:pt x="42" y="6"/>
                    <a:pt x="42" y="5"/>
                  </a:cubicBezTo>
                  <a:cubicBezTo>
                    <a:pt x="42" y="5"/>
                    <a:pt x="42" y="5"/>
                    <a:pt x="42" y="5"/>
                  </a:cubicBezTo>
                  <a:cubicBezTo>
                    <a:pt x="42" y="4"/>
                    <a:pt x="42" y="4"/>
                    <a:pt x="42" y="3"/>
                  </a:cubicBezTo>
                  <a:cubicBezTo>
                    <a:pt x="41" y="3"/>
                    <a:pt x="42" y="3"/>
                    <a:pt x="42" y="2"/>
                  </a:cubicBezTo>
                  <a:cubicBezTo>
                    <a:pt x="42" y="2"/>
                    <a:pt x="42" y="1"/>
                    <a:pt x="42" y="1"/>
                  </a:cubicBezTo>
                  <a:cubicBezTo>
                    <a:pt x="41" y="0"/>
                    <a:pt x="41" y="1"/>
                    <a:pt x="41" y="1"/>
                  </a:cubicBezTo>
                  <a:cubicBezTo>
                    <a:pt x="41" y="2"/>
                    <a:pt x="40" y="3"/>
                    <a:pt x="40" y="4"/>
                  </a:cubicBezTo>
                  <a:cubicBezTo>
                    <a:pt x="40" y="3"/>
                    <a:pt x="39" y="4"/>
                    <a:pt x="39" y="4"/>
                  </a:cubicBezTo>
                  <a:cubicBezTo>
                    <a:pt x="39" y="4"/>
                    <a:pt x="39" y="5"/>
                    <a:pt x="39" y="5"/>
                  </a:cubicBezTo>
                  <a:cubicBezTo>
                    <a:pt x="38" y="5"/>
                    <a:pt x="38" y="5"/>
                    <a:pt x="37" y="6"/>
                  </a:cubicBezTo>
                  <a:cubicBezTo>
                    <a:pt x="37" y="6"/>
                    <a:pt x="37" y="7"/>
                    <a:pt x="37" y="7"/>
                  </a:cubicBezTo>
                  <a:cubicBezTo>
                    <a:pt x="36" y="7"/>
                    <a:pt x="36" y="7"/>
                    <a:pt x="36" y="6"/>
                  </a:cubicBezTo>
                  <a:cubicBezTo>
                    <a:pt x="36" y="6"/>
                    <a:pt x="36" y="7"/>
                    <a:pt x="36" y="8"/>
                  </a:cubicBezTo>
                  <a:cubicBezTo>
                    <a:pt x="35" y="8"/>
                    <a:pt x="35" y="8"/>
                    <a:pt x="35" y="8"/>
                  </a:cubicBezTo>
                  <a:cubicBezTo>
                    <a:pt x="35" y="9"/>
                    <a:pt x="34" y="9"/>
                    <a:pt x="34" y="9"/>
                  </a:cubicBezTo>
                  <a:cubicBezTo>
                    <a:pt x="34" y="10"/>
                    <a:pt x="35" y="10"/>
                    <a:pt x="34" y="10"/>
                  </a:cubicBezTo>
                  <a:cubicBezTo>
                    <a:pt x="34" y="10"/>
                    <a:pt x="34" y="10"/>
                    <a:pt x="34" y="10"/>
                  </a:cubicBezTo>
                  <a:cubicBezTo>
                    <a:pt x="34" y="10"/>
                    <a:pt x="34" y="10"/>
                    <a:pt x="33" y="11"/>
                  </a:cubicBezTo>
                  <a:cubicBezTo>
                    <a:pt x="33" y="12"/>
                    <a:pt x="32" y="12"/>
                    <a:pt x="31" y="13"/>
                  </a:cubicBezTo>
                  <a:cubicBezTo>
                    <a:pt x="30" y="13"/>
                    <a:pt x="30" y="14"/>
                    <a:pt x="29" y="15"/>
                  </a:cubicBezTo>
                  <a:cubicBezTo>
                    <a:pt x="29" y="15"/>
                    <a:pt x="29" y="15"/>
                    <a:pt x="29" y="15"/>
                  </a:cubicBezTo>
                  <a:cubicBezTo>
                    <a:pt x="29" y="15"/>
                    <a:pt x="28" y="15"/>
                    <a:pt x="28" y="16"/>
                  </a:cubicBezTo>
                  <a:cubicBezTo>
                    <a:pt x="28" y="16"/>
                    <a:pt x="29" y="16"/>
                    <a:pt x="28" y="16"/>
                  </a:cubicBezTo>
                  <a:cubicBezTo>
                    <a:pt x="28" y="17"/>
                    <a:pt x="28" y="17"/>
                    <a:pt x="28" y="17"/>
                  </a:cubicBezTo>
                  <a:cubicBezTo>
                    <a:pt x="28" y="18"/>
                    <a:pt x="27" y="18"/>
                    <a:pt x="28" y="18"/>
                  </a:cubicBezTo>
                  <a:cubicBezTo>
                    <a:pt x="28" y="19"/>
                    <a:pt x="27" y="19"/>
                    <a:pt x="27" y="19"/>
                  </a:cubicBezTo>
                  <a:cubicBezTo>
                    <a:pt x="27" y="19"/>
                    <a:pt x="27" y="21"/>
                    <a:pt x="26" y="21"/>
                  </a:cubicBezTo>
                  <a:cubicBezTo>
                    <a:pt x="26" y="21"/>
                    <a:pt x="25" y="21"/>
                    <a:pt x="25" y="21"/>
                  </a:cubicBezTo>
                  <a:cubicBezTo>
                    <a:pt x="24" y="21"/>
                    <a:pt x="24" y="19"/>
                    <a:pt x="23" y="20"/>
                  </a:cubicBezTo>
                  <a:cubicBezTo>
                    <a:pt x="23" y="21"/>
                    <a:pt x="24" y="21"/>
                    <a:pt x="24" y="21"/>
                  </a:cubicBezTo>
                  <a:cubicBezTo>
                    <a:pt x="25" y="22"/>
                    <a:pt x="24" y="22"/>
                    <a:pt x="23" y="22"/>
                  </a:cubicBezTo>
                  <a:cubicBezTo>
                    <a:pt x="22" y="23"/>
                    <a:pt x="20" y="23"/>
                    <a:pt x="18" y="22"/>
                  </a:cubicBezTo>
                  <a:cubicBezTo>
                    <a:pt x="17" y="22"/>
                    <a:pt x="16" y="23"/>
                    <a:pt x="16" y="22"/>
                  </a:cubicBezTo>
                  <a:cubicBezTo>
                    <a:pt x="15" y="22"/>
                    <a:pt x="15" y="21"/>
                    <a:pt x="15" y="22"/>
                  </a:cubicBezTo>
                  <a:cubicBezTo>
                    <a:pt x="14" y="22"/>
                    <a:pt x="14" y="22"/>
                    <a:pt x="13" y="22"/>
                  </a:cubicBezTo>
                  <a:cubicBezTo>
                    <a:pt x="13" y="22"/>
                    <a:pt x="12" y="22"/>
                    <a:pt x="11" y="22"/>
                  </a:cubicBezTo>
                  <a:cubicBezTo>
                    <a:pt x="11" y="22"/>
                    <a:pt x="11" y="22"/>
                    <a:pt x="10" y="22"/>
                  </a:cubicBezTo>
                  <a:cubicBezTo>
                    <a:pt x="10" y="22"/>
                    <a:pt x="10" y="21"/>
                    <a:pt x="10" y="21"/>
                  </a:cubicBezTo>
                  <a:cubicBezTo>
                    <a:pt x="9" y="21"/>
                    <a:pt x="9" y="22"/>
                    <a:pt x="9" y="22"/>
                  </a:cubicBezTo>
                  <a:cubicBezTo>
                    <a:pt x="8" y="23"/>
                    <a:pt x="7" y="24"/>
                    <a:pt x="6" y="24"/>
                  </a:cubicBezTo>
                  <a:cubicBezTo>
                    <a:pt x="5" y="24"/>
                    <a:pt x="3" y="23"/>
                    <a:pt x="3" y="24"/>
                  </a:cubicBezTo>
                  <a:cubicBezTo>
                    <a:pt x="3" y="23"/>
                    <a:pt x="2" y="24"/>
                    <a:pt x="2" y="23"/>
                  </a:cubicBezTo>
                  <a:cubicBezTo>
                    <a:pt x="2" y="22"/>
                    <a:pt x="2" y="22"/>
                    <a:pt x="2" y="22"/>
                  </a:cubicBezTo>
                  <a:cubicBezTo>
                    <a:pt x="2" y="21"/>
                    <a:pt x="2" y="21"/>
                    <a:pt x="2" y="20"/>
                  </a:cubicBezTo>
                  <a:cubicBezTo>
                    <a:pt x="1" y="20"/>
                    <a:pt x="1" y="21"/>
                    <a:pt x="1" y="21"/>
                  </a:cubicBezTo>
                  <a:cubicBezTo>
                    <a:pt x="1" y="21"/>
                    <a:pt x="1" y="21"/>
                    <a:pt x="1" y="21"/>
                  </a:cubicBezTo>
                  <a:cubicBezTo>
                    <a:pt x="1" y="21"/>
                    <a:pt x="0" y="21"/>
                    <a:pt x="0" y="20"/>
                  </a:cubicBezTo>
                  <a:cubicBezTo>
                    <a:pt x="0" y="20"/>
                    <a:pt x="0" y="19"/>
                    <a:pt x="0" y="19"/>
                  </a:cubicBezTo>
                  <a:cubicBezTo>
                    <a:pt x="0" y="20"/>
                    <a:pt x="0" y="21"/>
                    <a:pt x="0" y="21"/>
                  </a:cubicBezTo>
                  <a:cubicBezTo>
                    <a:pt x="0" y="22"/>
                    <a:pt x="0" y="23"/>
                    <a:pt x="1" y="23"/>
                  </a:cubicBezTo>
                  <a:cubicBezTo>
                    <a:pt x="2" y="24"/>
                    <a:pt x="3" y="26"/>
                    <a:pt x="4" y="27"/>
                  </a:cubicBezTo>
                  <a:cubicBezTo>
                    <a:pt x="5" y="28"/>
                    <a:pt x="6" y="30"/>
                    <a:pt x="8" y="32"/>
                  </a:cubicBezTo>
                  <a:cubicBezTo>
                    <a:pt x="9" y="33"/>
                    <a:pt x="10" y="34"/>
                    <a:pt x="11" y="35"/>
                  </a:cubicBezTo>
                  <a:cubicBezTo>
                    <a:pt x="12" y="36"/>
                    <a:pt x="14" y="36"/>
                    <a:pt x="16" y="36"/>
                  </a:cubicBezTo>
                  <a:cubicBezTo>
                    <a:pt x="17" y="36"/>
                    <a:pt x="19" y="36"/>
                    <a:pt x="21" y="37"/>
                  </a:cubicBezTo>
                  <a:cubicBezTo>
                    <a:pt x="22" y="37"/>
                    <a:pt x="24" y="37"/>
                    <a:pt x="25" y="37"/>
                  </a:cubicBezTo>
                  <a:cubicBezTo>
                    <a:pt x="28" y="37"/>
                    <a:pt x="30" y="38"/>
                    <a:pt x="33" y="38"/>
                  </a:cubicBezTo>
                  <a:cubicBezTo>
                    <a:pt x="34" y="38"/>
                    <a:pt x="35" y="38"/>
                    <a:pt x="35" y="38"/>
                  </a:cubicBezTo>
                  <a:cubicBezTo>
                    <a:pt x="36" y="37"/>
                    <a:pt x="35" y="37"/>
                    <a:pt x="35" y="36"/>
                  </a:cubicBezTo>
                  <a:cubicBezTo>
                    <a:pt x="35" y="36"/>
                    <a:pt x="35" y="35"/>
                    <a:pt x="35" y="34"/>
                  </a:cubicBezTo>
                  <a:cubicBezTo>
                    <a:pt x="35" y="33"/>
                    <a:pt x="36" y="33"/>
                    <a:pt x="36" y="32"/>
                  </a:cubicBezTo>
                  <a:cubicBezTo>
                    <a:pt x="36" y="31"/>
                    <a:pt x="36" y="30"/>
                    <a:pt x="37" y="29"/>
                  </a:cubicBezTo>
                  <a:cubicBezTo>
                    <a:pt x="37" y="29"/>
                    <a:pt x="37" y="28"/>
                    <a:pt x="37" y="28"/>
                  </a:cubicBezTo>
                  <a:cubicBezTo>
                    <a:pt x="37" y="27"/>
                    <a:pt x="38" y="26"/>
                    <a:pt x="38" y="25"/>
                  </a:cubicBezTo>
                  <a:cubicBezTo>
                    <a:pt x="38" y="25"/>
                    <a:pt x="38" y="25"/>
                    <a:pt x="38" y="25"/>
                  </a:cubicBezTo>
                  <a:cubicBezTo>
                    <a:pt x="37" y="24"/>
                    <a:pt x="37" y="24"/>
                    <a:pt x="37" y="24"/>
                  </a:cubicBezTo>
                  <a:cubicBezTo>
                    <a:pt x="37" y="23"/>
                    <a:pt x="40" y="23"/>
                    <a:pt x="40" y="23"/>
                  </a:cubicBezTo>
                  <a:cubicBezTo>
                    <a:pt x="41" y="24"/>
                    <a:pt x="42" y="23"/>
                    <a:pt x="42" y="22"/>
                  </a:cubicBezTo>
                  <a:cubicBezTo>
                    <a:pt x="41" y="22"/>
                    <a:pt x="41" y="21"/>
                    <a:pt x="41" y="21"/>
                  </a:cubicBezTo>
                  <a:cubicBezTo>
                    <a:pt x="41" y="21"/>
                    <a:pt x="40" y="21"/>
                    <a:pt x="40" y="21"/>
                  </a:cubicBezTo>
                  <a:cubicBezTo>
                    <a:pt x="39" y="21"/>
                    <a:pt x="40" y="20"/>
                    <a:pt x="40" y="20"/>
                  </a:cubicBezTo>
                  <a:cubicBezTo>
                    <a:pt x="40" y="19"/>
                    <a:pt x="39" y="18"/>
                    <a:pt x="39" y="18"/>
                  </a:cubicBezTo>
                  <a:cubicBezTo>
                    <a:pt x="39" y="17"/>
                    <a:pt x="40" y="16"/>
                    <a:pt x="39" y="15"/>
                  </a:cubicBezTo>
                  <a:cubicBezTo>
                    <a:pt x="39" y="15"/>
                    <a:pt x="39" y="14"/>
                    <a:pt x="39" y="14"/>
                  </a:cubicBezTo>
                  <a:cubicBezTo>
                    <a:pt x="40" y="13"/>
                    <a:pt x="40" y="12"/>
                    <a:pt x="41" y="13"/>
                  </a:cubicBezTo>
                  <a:cubicBezTo>
                    <a:pt x="41" y="13"/>
                    <a:pt x="41" y="14"/>
                    <a:pt x="42" y="14"/>
                  </a:cubicBezTo>
                  <a:cubicBezTo>
                    <a:pt x="42" y="14"/>
                    <a:pt x="41" y="14"/>
                    <a:pt x="41" y="14"/>
                  </a:cubicBezTo>
                  <a:cubicBezTo>
                    <a:pt x="41" y="14"/>
                    <a:pt x="42" y="16"/>
                    <a:pt x="42" y="15"/>
                  </a:cubicBezTo>
                  <a:cubicBezTo>
                    <a:pt x="43" y="15"/>
                    <a:pt x="43" y="15"/>
                    <a:pt x="43" y="14"/>
                  </a:cubicBezTo>
                  <a:cubicBezTo>
                    <a:pt x="43" y="14"/>
                    <a:pt x="44" y="14"/>
                    <a:pt x="44" y="14"/>
                  </a:cubicBezTo>
                  <a:cubicBezTo>
                    <a:pt x="44" y="13"/>
                    <a:pt x="44" y="12"/>
                    <a:pt x="44" y="12"/>
                  </a:cubicBezTo>
                  <a:close/>
                  <a:moveTo>
                    <a:pt x="43" y="10"/>
                  </a:moveTo>
                  <a:cubicBezTo>
                    <a:pt x="43" y="8"/>
                    <a:pt x="44" y="10"/>
                    <a:pt x="43" y="10"/>
                  </a:cubicBezTo>
                  <a:close/>
                  <a:moveTo>
                    <a:pt x="27" y="18"/>
                  </a:moveTo>
                  <a:cubicBezTo>
                    <a:pt x="28" y="18"/>
                    <a:pt x="27" y="18"/>
                    <a:pt x="27" y="18"/>
                  </a:cubicBezTo>
                  <a:cubicBezTo>
                    <a:pt x="27" y="18"/>
                    <a:pt x="27" y="18"/>
                    <a:pt x="27" y="18"/>
                  </a:cubicBezTo>
                  <a:cubicBezTo>
                    <a:pt x="27" y="18"/>
                    <a:pt x="27" y="18"/>
                    <a:pt x="27" y="18"/>
                  </a:cubicBezTo>
                  <a:close/>
                  <a:moveTo>
                    <a:pt x="27" y="18"/>
                  </a:moveTo>
                  <a:cubicBezTo>
                    <a:pt x="26" y="18"/>
                    <a:pt x="27" y="17"/>
                    <a:pt x="27" y="17"/>
                  </a:cubicBezTo>
                  <a:cubicBezTo>
                    <a:pt x="27" y="17"/>
                    <a:pt x="27" y="18"/>
                    <a:pt x="27" y="18"/>
                  </a:cubicBezTo>
                  <a:close/>
                  <a:moveTo>
                    <a:pt x="16" y="21"/>
                  </a:moveTo>
                  <a:cubicBezTo>
                    <a:pt x="16" y="21"/>
                    <a:pt x="15" y="20"/>
                    <a:pt x="15" y="20"/>
                  </a:cubicBezTo>
                  <a:cubicBezTo>
                    <a:pt x="16" y="20"/>
                    <a:pt x="16" y="20"/>
                    <a:pt x="16" y="20"/>
                  </a:cubicBezTo>
                  <a:cubicBezTo>
                    <a:pt x="17" y="20"/>
                    <a:pt x="16" y="21"/>
                    <a:pt x="16" y="21"/>
                  </a:cubicBezTo>
                  <a:close/>
                  <a:moveTo>
                    <a:pt x="21" y="22"/>
                  </a:moveTo>
                  <a:cubicBezTo>
                    <a:pt x="21" y="22"/>
                    <a:pt x="19" y="22"/>
                    <a:pt x="19" y="22"/>
                  </a:cubicBezTo>
                  <a:cubicBezTo>
                    <a:pt x="19" y="22"/>
                    <a:pt x="20" y="21"/>
                    <a:pt x="20" y="21"/>
                  </a:cubicBezTo>
                  <a:cubicBezTo>
                    <a:pt x="21" y="21"/>
                    <a:pt x="21" y="21"/>
                    <a:pt x="21" y="21"/>
                  </a:cubicBezTo>
                  <a:cubicBezTo>
                    <a:pt x="21" y="21"/>
                    <a:pt x="23" y="21"/>
                    <a:pt x="22" y="22"/>
                  </a:cubicBezTo>
                  <a:cubicBezTo>
                    <a:pt x="22" y="22"/>
                    <a:pt x="22" y="22"/>
                    <a:pt x="21" y="22"/>
                  </a:cubicBezTo>
                  <a:cubicBezTo>
                    <a:pt x="21" y="21"/>
                    <a:pt x="21" y="22"/>
                    <a:pt x="21" y="2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1" name="Ukraine">
              <a:extLst>
                <a:ext uri="{FF2B5EF4-FFF2-40B4-BE49-F238E27FC236}">
                  <a16:creationId xmlns:a16="http://schemas.microsoft.com/office/drawing/2014/main" id="{04AD3B28-CC0E-3047-0BCA-EDDF4513F85D}"/>
                </a:ext>
              </a:extLst>
            </p:cNvPr>
            <p:cNvSpPr/>
            <p:nvPr/>
          </p:nvSpPr>
          <p:spPr>
            <a:xfrm>
              <a:off x="6496177" y="2517005"/>
              <a:ext cx="526141" cy="262757"/>
            </a:xfrm>
            <a:custGeom>
              <a:avLst/>
              <a:gdLst>
                <a:gd name="connsiteX0" fmla="*/ 707695 w 1492886"/>
                <a:gd name="connsiteY0" fmla="*/ 635314 h 745554"/>
                <a:gd name="connsiteX1" fmla="*/ 688002 w 1492886"/>
                <a:gd name="connsiteY1" fmla="*/ 625595 h 745554"/>
                <a:gd name="connsiteX2" fmla="*/ 678027 w 1492886"/>
                <a:gd name="connsiteY2" fmla="*/ 625595 h 745554"/>
                <a:gd name="connsiteX3" fmla="*/ 668308 w 1492886"/>
                <a:gd name="connsiteY3" fmla="*/ 625595 h 745554"/>
                <a:gd name="connsiteX4" fmla="*/ 658589 w 1492886"/>
                <a:gd name="connsiteY4" fmla="*/ 615876 h 745554"/>
                <a:gd name="connsiteX5" fmla="*/ 648870 w 1492886"/>
                <a:gd name="connsiteY5" fmla="*/ 615876 h 745554"/>
                <a:gd name="connsiteX6" fmla="*/ 648870 w 1492886"/>
                <a:gd name="connsiteY6" fmla="*/ 625595 h 745554"/>
                <a:gd name="connsiteX7" fmla="*/ 639151 w 1492886"/>
                <a:gd name="connsiteY7" fmla="*/ 615876 h 745554"/>
                <a:gd name="connsiteX8" fmla="*/ 629432 w 1492886"/>
                <a:gd name="connsiteY8" fmla="*/ 615876 h 745554"/>
                <a:gd name="connsiteX9" fmla="*/ 619457 w 1492886"/>
                <a:gd name="connsiteY9" fmla="*/ 615876 h 745554"/>
                <a:gd name="connsiteX10" fmla="*/ 609738 w 1492886"/>
                <a:gd name="connsiteY10" fmla="*/ 625595 h 745554"/>
                <a:gd name="connsiteX11" fmla="*/ 609738 w 1492886"/>
                <a:gd name="connsiteY11" fmla="*/ 605902 h 745554"/>
                <a:gd name="connsiteX12" fmla="*/ 600019 w 1492886"/>
                <a:gd name="connsiteY12" fmla="*/ 605902 h 745554"/>
                <a:gd name="connsiteX13" fmla="*/ 600019 w 1492886"/>
                <a:gd name="connsiteY13" fmla="*/ 635314 h 745554"/>
                <a:gd name="connsiteX14" fmla="*/ 590300 w 1492886"/>
                <a:gd name="connsiteY14" fmla="*/ 655008 h 745554"/>
                <a:gd name="connsiteX15" fmla="*/ 590300 w 1492886"/>
                <a:gd name="connsiteY15" fmla="*/ 664727 h 745554"/>
                <a:gd name="connsiteX16" fmla="*/ 576489 w 1492886"/>
                <a:gd name="connsiteY16" fmla="*/ 668308 h 745554"/>
                <a:gd name="connsiteX17" fmla="*/ 580581 w 1492886"/>
                <a:gd name="connsiteY17" fmla="*/ 674702 h 745554"/>
                <a:gd name="connsiteX18" fmla="*/ 570862 w 1492886"/>
                <a:gd name="connsiteY18" fmla="*/ 684421 h 745554"/>
                <a:gd name="connsiteX19" fmla="*/ 561143 w 1492886"/>
                <a:gd name="connsiteY19" fmla="*/ 684421 h 745554"/>
                <a:gd name="connsiteX20" fmla="*/ 561143 w 1492886"/>
                <a:gd name="connsiteY20" fmla="*/ 694140 h 745554"/>
                <a:gd name="connsiteX21" fmla="*/ 561143 w 1492886"/>
                <a:gd name="connsiteY21" fmla="*/ 703859 h 745554"/>
                <a:gd name="connsiteX22" fmla="*/ 551424 w 1492886"/>
                <a:gd name="connsiteY22" fmla="*/ 713578 h 745554"/>
                <a:gd name="connsiteX23" fmla="*/ 541705 w 1492886"/>
                <a:gd name="connsiteY23" fmla="*/ 713578 h 745554"/>
                <a:gd name="connsiteX24" fmla="*/ 541705 w 1492886"/>
                <a:gd name="connsiteY24" fmla="*/ 723297 h 745554"/>
                <a:gd name="connsiteX25" fmla="*/ 551424 w 1492886"/>
                <a:gd name="connsiteY25" fmla="*/ 733016 h 745554"/>
                <a:gd name="connsiteX26" fmla="*/ 590812 w 1492886"/>
                <a:gd name="connsiteY26" fmla="*/ 742735 h 745554"/>
                <a:gd name="connsiteX27" fmla="*/ 590812 w 1492886"/>
                <a:gd name="connsiteY27" fmla="*/ 733016 h 745554"/>
                <a:gd name="connsiteX28" fmla="*/ 597973 w 1492886"/>
                <a:gd name="connsiteY28" fmla="*/ 737364 h 745554"/>
                <a:gd name="connsiteX29" fmla="*/ 600531 w 1492886"/>
                <a:gd name="connsiteY29" fmla="*/ 733016 h 745554"/>
                <a:gd name="connsiteX30" fmla="*/ 620225 w 1492886"/>
                <a:gd name="connsiteY30" fmla="*/ 733016 h 745554"/>
                <a:gd name="connsiteX31" fmla="*/ 630199 w 1492886"/>
                <a:gd name="connsiteY31" fmla="*/ 723297 h 745554"/>
                <a:gd name="connsiteX32" fmla="*/ 639918 w 1492886"/>
                <a:gd name="connsiteY32" fmla="*/ 723297 h 745554"/>
                <a:gd name="connsiteX33" fmla="*/ 659612 w 1492886"/>
                <a:gd name="connsiteY33" fmla="*/ 742990 h 745554"/>
                <a:gd name="connsiteX34" fmla="*/ 669331 w 1492886"/>
                <a:gd name="connsiteY34" fmla="*/ 723297 h 745554"/>
                <a:gd name="connsiteX35" fmla="*/ 659612 w 1492886"/>
                <a:gd name="connsiteY35" fmla="*/ 723297 h 745554"/>
                <a:gd name="connsiteX36" fmla="*/ 659612 w 1492886"/>
                <a:gd name="connsiteY36" fmla="*/ 713578 h 745554"/>
                <a:gd name="connsiteX37" fmla="*/ 659612 w 1492886"/>
                <a:gd name="connsiteY37" fmla="*/ 703859 h 745554"/>
                <a:gd name="connsiteX38" fmla="*/ 649893 w 1492886"/>
                <a:gd name="connsiteY38" fmla="*/ 694140 h 745554"/>
                <a:gd name="connsiteX39" fmla="*/ 653985 w 1492886"/>
                <a:gd name="connsiteY39" fmla="*/ 685700 h 745554"/>
                <a:gd name="connsiteX40" fmla="*/ 669587 w 1492886"/>
                <a:gd name="connsiteY40" fmla="*/ 704114 h 745554"/>
                <a:gd name="connsiteX41" fmla="*/ 698999 w 1492886"/>
                <a:gd name="connsiteY41" fmla="*/ 684421 h 745554"/>
                <a:gd name="connsiteX42" fmla="*/ 688002 w 1492886"/>
                <a:gd name="connsiteY42" fmla="*/ 684421 h 745554"/>
                <a:gd name="connsiteX43" fmla="*/ 678027 w 1492886"/>
                <a:gd name="connsiteY43" fmla="*/ 694140 h 745554"/>
                <a:gd name="connsiteX44" fmla="*/ 678027 w 1492886"/>
                <a:gd name="connsiteY44" fmla="*/ 684421 h 745554"/>
                <a:gd name="connsiteX45" fmla="*/ 682886 w 1492886"/>
                <a:gd name="connsiteY45" fmla="*/ 680840 h 745554"/>
                <a:gd name="connsiteX46" fmla="*/ 687746 w 1492886"/>
                <a:gd name="connsiteY46" fmla="*/ 684421 h 745554"/>
                <a:gd name="connsiteX47" fmla="*/ 697465 w 1492886"/>
                <a:gd name="connsiteY47" fmla="*/ 674702 h 745554"/>
                <a:gd name="connsiteX48" fmla="*/ 697465 w 1492886"/>
                <a:gd name="connsiteY48" fmla="*/ 684421 h 745554"/>
                <a:gd name="connsiteX49" fmla="*/ 707184 w 1492886"/>
                <a:gd name="connsiteY49" fmla="*/ 664727 h 745554"/>
                <a:gd name="connsiteX50" fmla="*/ 716903 w 1492886"/>
                <a:gd name="connsiteY50" fmla="*/ 655008 h 745554"/>
                <a:gd name="connsiteX51" fmla="*/ 707695 w 1492886"/>
                <a:gd name="connsiteY51" fmla="*/ 635314 h 745554"/>
                <a:gd name="connsiteX52" fmla="*/ 669075 w 1492886"/>
                <a:gd name="connsiteY52" fmla="*/ 703091 h 745554"/>
                <a:gd name="connsiteX53" fmla="*/ 668308 w 1492886"/>
                <a:gd name="connsiteY53" fmla="*/ 693884 h 745554"/>
                <a:gd name="connsiteX54" fmla="*/ 678027 w 1492886"/>
                <a:gd name="connsiteY54" fmla="*/ 693884 h 745554"/>
                <a:gd name="connsiteX55" fmla="*/ 669075 w 1492886"/>
                <a:gd name="connsiteY55" fmla="*/ 703091 h 745554"/>
                <a:gd name="connsiteX56" fmla="*/ 726366 w 1492886"/>
                <a:gd name="connsiteY56" fmla="*/ 650148 h 745554"/>
                <a:gd name="connsiteX57" fmla="*/ 717414 w 1492886"/>
                <a:gd name="connsiteY57" fmla="*/ 654752 h 745554"/>
                <a:gd name="connsiteX58" fmla="*/ 727389 w 1492886"/>
                <a:gd name="connsiteY58" fmla="*/ 654752 h 745554"/>
                <a:gd name="connsiteX59" fmla="*/ 726366 w 1492886"/>
                <a:gd name="connsiteY59" fmla="*/ 650148 h 745554"/>
                <a:gd name="connsiteX60" fmla="*/ 835321 w 1492886"/>
                <a:gd name="connsiteY60" fmla="*/ 625340 h 745554"/>
                <a:gd name="connsiteX61" fmla="*/ 825602 w 1492886"/>
                <a:gd name="connsiteY61" fmla="*/ 625340 h 745554"/>
                <a:gd name="connsiteX62" fmla="*/ 835321 w 1492886"/>
                <a:gd name="connsiteY62" fmla="*/ 625340 h 745554"/>
                <a:gd name="connsiteX63" fmla="*/ 1110522 w 1492886"/>
                <a:gd name="connsiteY63" fmla="*/ 654752 h 745554"/>
                <a:gd name="connsiteX64" fmla="*/ 1110777 w 1492886"/>
                <a:gd name="connsiteY64" fmla="*/ 652195 h 745554"/>
                <a:gd name="connsiteX65" fmla="*/ 1110522 w 1492886"/>
                <a:gd name="connsiteY65" fmla="*/ 654752 h 745554"/>
                <a:gd name="connsiteX66" fmla="*/ 1110777 w 1492886"/>
                <a:gd name="connsiteY66" fmla="*/ 652195 h 745554"/>
                <a:gd name="connsiteX67" fmla="*/ 1120241 w 1492886"/>
                <a:gd name="connsiteY67" fmla="*/ 645033 h 745554"/>
                <a:gd name="connsiteX68" fmla="*/ 1110777 w 1492886"/>
                <a:gd name="connsiteY68" fmla="*/ 652195 h 745554"/>
                <a:gd name="connsiteX69" fmla="*/ 1357588 w 1492886"/>
                <a:gd name="connsiteY69" fmla="*/ 551424 h 745554"/>
                <a:gd name="connsiteX70" fmla="*/ 1356309 w 1492886"/>
                <a:gd name="connsiteY70" fmla="*/ 556795 h 745554"/>
                <a:gd name="connsiteX71" fmla="*/ 1357588 w 1492886"/>
                <a:gd name="connsiteY71" fmla="*/ 551424 h 745554"/>
                <a:gd name="connsiteX72" fmla="*/ 992615 w 1492886"/>
                <a:gd name="connsiteY72" fmla="*/ 635314 h 745554"/>
                <a:gd name="connsiteX73" fmla="*/ 1012309 w 1492886"/>
                <a:gd name="connsiteY73" fmla="*/ 635314 h 745554"/>
                <a:gd name="connsiteX74" fmla="*/ 1032002 w 1492886"/>
                <a:gd name="connsiteY74" fmla="*/ 645033 h 745554"/>
                <a:gd name="connsiteX75" fmla="*/ 1032002 w 1492886"/>
                <a:gd name="connsiteY75" fmla="*/ 635314 h 745554"/>
                <a:gd name="connsiteX76" fmla="*/ 1051696 w 1492886"/>
                <a:gd name="connsiteY76" fmla="*/ 655008 h 745554"/>
                <a:gd name="connsiteX77" fmla="*/ 1051696 w 1492886"/>
                <a:gd name="connsiteY77" fmla="*/ 635314 h 745554"/>
                <a:gd name="connsiteX78" fmla="*/ 1061671 w 1492886"/>
                <a:gd name="connsiteY78" fmla="*/ 645033 h 745554"/>
                <a:gd name="connsiteX79" fmla="*/ 1070623 w 1492886"/>
                <a:gd name="connsiteY79" fmla="*/ 644522 h 745554"/>
                <a:gd name="connsiteX80" fmla="*/ 1061927 w 1492886"/>
                <a:gd name="connsiteY80" fmla="*/ 650916 h 745554"/>
                <a:gd name="connsiteX81" fmla="*/ 1061927 w 1492886"/>
                <a:gd name="connsiteY81" fmla="*/ 654752 h 745554"/>
                <a:gd name="connsiteX82" fmla="*/ 1061927 w 1492886"/>
                <a:gd name="connsiteY82" fmla="*/ 664471 h 745554"/>
                <a:gd name="connsiteX83" fmla="*/ 1071646 w 1492886"/>
                <a:gd name="connsiteY83" fmla="*/ 654752 h 745554"/>
                <a:gd name="connsiteX84" fmla="*/ 1071646 w 1492886"/>
                <a:gd name="connsiteY84" fmla="*/ 644522 h 745554"/>
                <a:gd name="connsiteX85" fmla="*/ 1081365 w 1492886"/>
                <a:gd name="connsiteY85" fmla="*/ 645033 h 745554"/>
                <a:gd name="connsiteX86" fmla="*/ 1091339 w 1492886"/>
                <a:gd name="connsiteY86" fmla="*/ 653985 h 745554"/>
                <a:gd name="connsiteX87" fmla="*/ 1081365 w 1492886"/>
                <a:gd name="connsiteY87" fmla="*/ 655008 h 745554"/>
                <a:gd name="connsiteX88" fmla="*/ 1091084 w 1492886"/>
                <a:gd name="connsiteY88" fmla="*/ 655519 h 745554"/>
                <a:gd name="connsiteX89" fmla="*/ 1091084 w 1492886"/>
                <a:gd name="connsiteY89" fmla="*/ 672400 h 745554"/>
                <a:gd name="connsiteX90" fmla="*/ 1091595 w 1492886"/>
                <a:gd name="connsiteY90" fmla="*/ 682375 h 745554"/>
                <a:gd name="connsiteX91" fmla="*/ 1100803 w 1492886"/>
                <a:gd name="connsiteY91" fmla="*/ 684421 h 745554"/>
                <a:gd name="connsiteX92" fmla="*/ 1102337 w 1492886"/>
                <a:gd name="connsiteY92" fmla="*/ 685188 h 745554"/>
                <a:gd name="connsiteX93" fmla="*/ 1109498 w 1492886"/>
                <a:gd name="connsiteY93" fmla="*/ 685188 h 745554"/>
                <a:gd name="connsiteX94" fmla="*/ 1100803 w 1492886"/>
                <a:gd name="connsiteY94" fmla="*/ 674702 h 745554"/>
                <a:gd name="connsiteX95" fmla="*/ 1090828 w 1492886"/>
                <a:gd name="connsiteY95" fmla="*/ 645289 h 745554"/>
                <a:gd name="connsiteX96" fmla="*/ 1090828 w 1492886"/>
                <a:gd name="connsiteY96" fmla="*/ 635570 h 745554"/>
                <a:gd name="connsiteX97" fmla="*/ 1100803 w 1492886"/>
                <a:gd name="connsiteY97" fmla="*/ 635570 h 745554"/>
                <a:gd name="connsiteX98" fmla="*/ 1110522 w 1492886"/>
                <a:gd name="connsiteY98" fmla="*/ 625851 h 745554"/>
                <a:gd name="connsiteX99" fmla="*/ 1120241 w 1492886"/>
                <a:gd name="connsiteY99" fmla="*/ 616132 h 745554"/>
                <a:gd name="connsiteX100" fmla="*/ 1120241 w 1492886"/>
                <a:gd name="connsiteY100" fmla="*/ 606413 h 745554"/>
                <a:gd name="connsiteX101" fmla="*/ 1129960 w 1492886"/>
                <a:gd name="connsiteY101" fmla="*/ 626107 h 745554"/>
                <a:gd name="connsiteX102" fmla="*/ 1125100 w 1492886"/>
                <a:gd name="connsiteY102" fmla="*/ 632245 h 745554"/>
                <a:gd name="connsiteX103" fmla="*/ 1120241 w 1492886"/>
                <a:gd name="connsiteY103" fmla="*/ 645801 h 745554"/>
                <a:gd name="connsiteX104" fmla="*/ 1129960 w 1492886"/>
                <a:gd name="connsiteY104" fmla="*/ 636082 h 745554"/>
                <a:gd name="connsiteX105" fmla="*/ 1149653 w 1492886"/>
                <a:gd name="connsiteY105" fmla="*/ 616388 h 745554"/>
                <a:gd name="connsiteX106" fmla="*/ 1169347 w 1492886"/>
                <a:gd name="connsiteY106" fmla="*/ 596694 h 745554"/>
                <a:gd name="connsiteX107" fmla="*/ 1208734 w 1492886"/>
                <a:gd name="connsiteY107" fmla="*/ 596694 h 745554"/>
                <a:gd name="connsiteX108" fmla="*/ 1214873 w 1492886"/>
                <a:gd name="connsiteY108" fmla="*/ 586975 h 745554"/>
                <a:gd name="connsiteX109" fmla="*/ 1228428 w 1492886"/>
                <a:gd name="connsiteY109" fmla="*/ 577256 h 745554"/>
                <a:gd name="connsiteX110" fmla="*/ 1248122 w 1492886"/>
                <a:gd name="connsiteY110" fmla="*/ 586975 h 745554"/>
                <a:gd name="connsiteX111" fmla="*/ 1267816 w 1492886"/>
                <a:gd name="connsiteY111" fmla="*/ 577256 h 745554"/>
                <a:gd name="connsiteX112" fmla="*/ 1287509 w 1492886"/>
                <a:gd name="connsiteY112" fmla="*/ 567537 h 745554"/>
                <a:gd name="connsiteX113" fmla="*/ 1297228 w 1492886"/>
                <a:gd name="connsiteY113" fmla="*/ 567537 h 745554"/>
                <a:gd name="connsiteX114" fmla="*/ 1306947 w 1492886"/>
                <a:gd name="connsiteY114" fmla="*/ 547843 h 745554"/>
                <a:gd name="connsiteX115" fmla="*/ 1316666 w 1492886"/>
                <a:gd name="connsiteY115" fmla="*/ 547843 h 745554"/>
                <a:gd name="connsiteX116" fmla="*/ 1326385 w 1492886"/>
                <a:gd name="connsiteY116" fmla="*/ 547843 h 745554"/>
                <a:gd name="connsiteX117" fmla="*/ 1357077 w 1492886"/>
                <a:gd name="connsiteY117" fmla="*/ 552447 h 745554"/>
                <a:gd name="connsiteX118" fmla="*/ 1365517 w 1492886"/>
                <a:gd name="connsiteY118" fmla="*/ 547843 h 745554"/>
                <a:gd name="connsiteX119" fmla="*/ 1365517 w 1492886"/>
                <a:gd name="connsiteY119" fmla="*/ 538124 h 745554"/>
                <a:gd name="connsiteX120" fmla="*/ 1365517 w 1492886"/>
                <a:gd name="connsiteY120" fmla="*/ 518431 h 745554"/>
                <a:gd name="connsiteX121" fmla="*/ 1365517 w 1492886"/>
                <a:gd name="connsiteY121" fmla="*/ 498737 h 745554"/>
                <a:gd name="connsiteX122" fmla="*/ 1375236 w 1492886"/>
                <a:gd name="connsiteY122" fmla="*/ 489018 h 745554"/>
                <a:gd name="connsiteX123" fmla="*/ 1384955 w 1492886"/>
                <a:gd name="connsiteY123" fmla="*/ 489018 h 745554"/>
                <a:gd name="connsiteX124" fmla="*/ 1404649 w 1492886"/>
                <a:gd name="connsiteY124" fmla="*/ 489018 h 745554"/>
                <a:gd name="connsiteX125" fmla="*/ 1404649 w 1492886"/>
                <a:gd name="connsiteY125" fmla="*/ 469324 h 745554"/>
                <a:gd name="connsiteX126" fmla="*/ 1414368 w 1492886"/>
                <a:gd name="connsiteY126" fmla="*/ 469324 h 745554"/>
                <a:gd name="connsiteX127" fmla="*/ 1434061 w 1492886"/>
                <a:gd name="connsiteY127" fmla="*/ 469324 h 745554"/>
                <a:gd name="connsiteX128" fmla="*/ 1453755 w 1492886"/>
                <a:gd name="connsiteY128" fmla="*/ 469324 h 745554"/>
                <a:gd name="connsiteX129" fmla="*/ 1473449 w 1492886"/>
                <a:gd name="connsiteY129" fmla="*/ 469324 h 745554"/>
                <a:gd name="connsiteX130" fmla="*/ 1483168 w 1492886"/>
                <a:gd name="connsiteY130" fmla="*/ 459605 h 745554"/>
                <a:gd name="connsiteX131" fmla="*/ 1483168 w 1492886"/>
                <a:gd name="connsiteY131" fmla="*/ 449886 h 745554"/>
                <a:gd name="connsiteX132" fmla="*/ 1492887 w 1492886"/>
                <a:gd name="connsiteY132" fmla="*/ 430193 h 745554"/>
                <a:gd name="connsiteX133" fmla="*/ 1492887 w 1492886"/>
                <a:gd name="connsiteY133" fmla="*/ 420474 h 745554"/>
                <a:gd name="connsiteX134" fmla="*/ 1483168 w 1492886"/>
                <a:gd name="connsiteY134" fmla="*/ 420474 h 745554"/>
                <a:gd name="connsiteX135" fmla="*/ 1483168 w 1492886"/>
                <a:gd name="connsiteY135" fmla="*/ 400780 h 745554"/>
                <a:gd name="connsiteX136" fmla="*/ 1473449 w 1492886"/>
                <a:gd name="connsiteY136" fmla="*/ 391061 h 745554"/>
                <a:gd name="connsiteX137" fmla="*/ 1463474 w 1492886"/>
                <a:gd name="connsiteY137" fmla="*/ 391061 h 745554"/>
                <a:gd name="connsiteX138" fmla="*/ 1463474 w 1492886"/>
                <a:gd name="connsiteY138" fmla="*/ 371367 h 745554"/>
                <a:gd name="connsiteX139" fmla="*/ 1483168 w 1492886"/>
                <a:gd name="connsiteY139" fmla="*/ 371367 h 745554"/>
                <a:gd name="connsiteX140" fmla="*/ 1492887 w 1492886"/>
                <a:gd name="connsiteY140" fmla="*/ 361648 h 745554"/>
                <a:gd name="connsiteX141" fmla="*/ 1483168 w 1492886"/>
                <a:gd name="connsiteY141" fmla="*/ 361648 h 745554"/>
                <a:gd name="connsiteX142" fmla="*/ 1453755 w 1492886"/>
                <a:gd name="connsiteY142" fmla="*/ 351929 h 745554"/>
                <a:gd name="connsiteX143" fmla="*/ 1473449 w 1492886"/>
                <a:gd name="connsiteY143" fmla="*/ 342210 h 745554"/>
                <a:gd name="connsiteX144" fmla="*/ 1483168 w 1492886"/>
                <a:gd name="connsiteY144" fmla="*/ 332491 h 745554"/>
                <a:gd name="connsiteX145" fmla="*/ 1483168 w 1492886"/>
                <a:gd name="connsiteY145" fmla="*/ 322772 h 745554"/>
                <a:gd name="connsiteX146" fmla="*/ 1483168 w 1492886"/>
                <a:gd name="connsiteY146" fmla="*/ 303079 h 745554"/>
                <a:gd name="connsiteX147" fmla="*/ 1483168 w 1492886"/>
                <a:gd name="connsiteY147" fmla="*/ 283385 h 745554"/>
                <a:gd name="connsiteX148" fmla="*/ 1463474 w 1492886"/>
                <a:gd name="connsiteY148" fmla="*/ 293104 h 745554"/>
                <a:gd name="connsiteX149" fmla="*/ 1443780 w 1492886"/>
                <a:gd name="connsiteY149" fmla="*/ 273410 h 745554"/>
                <a:gd name="connsiteX150" fmla="*/ 1414368 w 1492886"/>
                <a:gd name="connsiteY150" fmla="*/ 273410 h 745554"/>
                <a:gd name="connsiteX151" fmla="*/ 1394674 w 1492886"/>
                <a:gd name="connsiteY151" fmla="*/ 253716 h 745554"/>
                <a:gd name="connsiteX152" fmla="*/ 1374980 w 1492886"/>
                <a:gd name="connsiteY152" fmla="*/ 263435 h 745554"/>
                <a:gd name="connsiteX153" fmla="*/ 1365261 w 1492886"/>
                <a:gd name="connsiteY153" fmla="*/ 253716 h 745554"/>
                <a:gd name="connsiteX154" fmla="*/ 1355542 w 1492886"/>
                <a:gd name="connsiteY154" fmla="*/ 243998 h 745554"/>
                <a:gd name="connsiteX155" fmla="*/ 1335848 w 1492886"/>
                <a:gd name="connsiteY155" fmla="*/ 243998 h 745554"/>
                <a:gd name="connsiteX156" fmla="*/ 1325874 w 1492886"/>
                <a:gd name="connsiteY156" fmla="*/ 234279 h 745554"/>
                <a:gd name="connsiteX157" fmla="*/ 1316155 w 1492886"/>
                <a:gd name="connsiteY157" fmla="*/ 243998 h 745554"/>
                <a:gd name="connsiteX158" fmla="*/ 1306436 w 1492886"/>
                <a:gd name="connsiteY158" fmla="*/ 253716 h 745554"/>
                <a:gd name="connsiteX159" fmla="*/ 1296717 w 1492886"/>
                <a:gd name="connsiteY159" fmla="*/ 243998 h 745554"/>
                <a:gd name="connsiteX160" fmla="*/ 1277023 w 1492886"/>
                <a:gd name="connsiteY160" fmla="*/ 234279 h 745554"/>
                <a:gd name="connsiteX161" fmla="*/ 1267304 w 1492886"/>
                <a:gd name="connsiteY161" fmla="*/ 214585 h 745554"/>
                <a:gd name="connsiteX162" fmla="*/ 1257585 w 1492886"/>
                <a:gd name="connsiteY162" fmla="*/ 204866 h 745554"/>
                <a:gd name="connsiteX163" fmla="*/ 1247866 w 1492886"/>
                <a:gd name="connsiteY163" fmla="*/ 195147 h 745554"/>
                <a:gd name="connsiteX164" fmla="*/ 1228172 w 1492886"/>
                <a:gd name="connsiteY164" fmla="*/ 204866 h 745554"/>
                <a:gd name="connsiteX165" fmla="*/ 1208479 w 1492886"/>
                <a:gd name="connsiteY165" fmla="*/ 204866 h 745554"/>
                <a:gd name="connsiteX166" fmla="*/ 1188785 w 1492886"/>
                <a:gd name="connsiteY166" fmla="*/ 224560 h 745554"/>
                <a:gd name="connsiteX167" fmla="*/ 1178810 w 1492886"/>
                <a:gd name="connsiteY167" fmla="*/ 214841 h 745554"/>
                <a:gd name="connsiteX168" fmla="*/ 1149397 w 1492886"/>
                <a:gd name="connsiteY168" fmla="*/ 205122 h 745554"/>
                <a:gd name="connsiteX169" fmla="*/ 1110010 w 1492886"/>
                <a:gd name="connsiteY169" fmla="*/ 205122 h 745554"/>
                <a:gd name="connsiteX170" fmla="*/ 1090316 w 1492886"/>
                <a:gd name="connsiteY170" fmla="*/ 195403 h 745554"/>
                <a:gd name="connsiteX171" fmla="*/ 1080597 w 1492886"/>
                <a:gd name="connsiteY171" fmla="*/ 175709 h 745554"/>
                <a:gd name="connsiteX172" fmla="*/ 1080597 w 1492886"/>
                <a:gd name="connsiteY172" fmla="*/ 165990 h 745554"/>
                <a:gd name="connsiteX173" fmla="*/ 1070878 w 1492886"/>
                <a:gd name="connsiteY173" fmla="*/ 156271 h 745554"/>
                <a:gd name="connsiteX174" fmla="*/ 1061159 w 1492886"/>
                <a:gd name="connsiteY174" fmla="*/ 146552 h 745554"/>
                <a:gd name="connsiteX175" fmla="*/ 1061159 w 1492886"/>
                <a:gd name="connsiteY175" fmla="*/ 136833 h 745554"/>
                <a:gd name="connsiteX176" fmla="*/ 1051185 w 1492886"/>
                <a:gd name="connsiteY176" fmla="*/ 136833 h 745554"/>
                <a:gd name="connsiteX177" fmla="*/ 1031491 w 1492886"/>
                <a:gd name="connsiteY177" fmla="*/ 117139 h 745554"/>
                <a:gd name="connsiteX178" fmla="*/ 1011797 w 1492886"/>
                <a:gd name="connsiteY178" fmla="*/ 117139 h 745554"/>
                <a:gd name="connsiteX179" fmla="*/ 1002078 w 1492886"/>
                <a:gd name="connsiteY179" fmla="*/ 117139 h 745554"/>
                <a:gd name="connsiteX180" fmla="*/ 982384 w 1492886"/>
                <a:gd name="connsiteY180" fmla="*/ 117139 h 745554"/>
                <a:gd name="connsiteX181" fmla="*/ 972665 w 1492886"/>
                <a:gd name="connsiteY181" fmla="*/ 117139 h 745554"/>
                <a:gd name="connsiteX182" fmla="*/ 972665 w 1492886"/>
                <a:gd name="connsiteY182" fmla="*/ 97446 h 745554"/>
                <a:gd name="connsiteX183" fmla="*/ 962946 w 1492886"/>
                <a:gd name="connsiteY183" fmla="*/ 87727 h 745554"/>
                <a:gd name="connsiteX184" fmla="*/ 962946 w 1492886"/>
                <a:gd name="connsiteY184" fmla="*/ 78008 h 745554"/>
                <a:gd name="connsiteX185" fmla="*/ 952972 w 1492886"/>
                <a:gd name="connsiteY185" fmla="*/ 68289 h 745554"/>
                <a:gd name="connsiteX186" fmla="*/ 972665 w 1492886"/>
                <a:gd name="connsiteY186" fmla="*/ 58570 h 745554"/>
                <a:gd name="connsiteX187" fmla="*/ 962946 w 1492886"/>
                <a:gd name="connsiteY187" fmla="*/ 48851 h 745554"/>
                <a:gd name="connsiteX188" fmla="*/ 952972 w 1492886"/>
                <a:gd name="connsiteY188" fmla="*/ 39132 h 745554"/>
                <a:gd name="connsiteX189" fmla="*/ 943253 w 1492886"/>
                <a:gd name="connsiteY189" fmla="*/ 29413 h 745554"/>
                <a:gd name="connsiteX190" fmla="*/ 943253 w 1492886"/>
                <a:gd name="connsiteY190" fmla="*/ 9719 h 745554"/>
                <a:gd name="connsiteX191" fmla="*/ 913840 w 1492886"/>
                <a:gd name="connsiteY191" fmla="*/ 0 h 745554"/>
                <a:gd name="connsiteX192" fmla="*/ 894146 w 1492886"/>
                <a:gd name="connsiteY192" fmla="*/ 9719 h 745554"/>
                <a:gd name="connsiteX193" fmla="*/ 894146 w 1492886"/>
                <a:gd name="connsiteY193" fmla="*/ 0 h 745554"/>
                <a:gd name="connsiteX194" fmla="*/ 884427 w 1492886"/>
                <a:gd name="connsiteY194" fmla="*/ 0 h 745554"/>
                <a:gd name="connsiteX195" fmla="*/ 864734 w 1492886"/>
                <a:gd name="connsiteY195" fmla="*/ 0 h 745554"/>
                <a:gd name="connsiteX196" fmla="*/ 855015 w 1492886"/>
                <a:gd name="connsiteY196" fmla="*/ 9719 h 745554"/>
                <a:gd name="connsiteX197" fmla="*/ 825602 w 1492886"/>
                <a:gd name="connsiteY197" fmla="*/ 0 h 745554"/>
                <a:gd name="connsiteX198" fmla="*/ 805908 w 1492886"/>
                <a:gd name="connsiteY198" fmla="*/ 9719 h 745554"/>
                <a:gd name="connsiteX199" fmla="*/ 796189 w 1492886"/>
                <a:gd name="connsiteY199" fmla="*/ 29413 h 745554"/>
                <a:gd name="connsiteX200" fmla="*/ 776496 w 1492886"/>
                <a:gd name="connsiteY200" fmla="*/ 29413 h 745554"/>
                <a:gd name="connsiteX201" fmla="*/ 766521 w 1492886"/>
                <a:gd name="connsiteY201" fmla="*/ 29413 h 745554"/>
                <a:gd name="connsiteX202" fmla="*/ 756802 w 1492886"/>
                <a:gd name="connsiteY202" fmla="*/ 29413 h 745554"/>
                <a:gd name="connsiteX203" fmla="*/ 717414 w 1492886"/>
                <a:gd name="connsiteY203" fmla="*/ 29413 h 745554"/>
                <a:gd name="connsiteX204" fmla="*/ 688002 w 1492886"/>
                <a:gd name="connsiteY204" fmla="*/ 29413 h 745554"/>
                <a:gd name="connsiteX205" fmla="*/ 688002 w 1492886"/>
                <a:gd name="connsiteY205" fmla="*/ 39132 h 745554"/>
                <a:gd name="connsiteX206" fmla="*/ 678027 w 1492886"/>
                <a:gd name="connsiteY206" fmla="*/ 48851 h 745554"/>
                <a:gd name="connsiteX207" fmla="*/ 668308 w 1492886"/>
                <a:gd name="connsiteY207" fmla="*/ 58570 h 745554"/>
                <a:gd name="connsiteX208" fmla="*/ 668308 w 1492886"/>
                <a:gd name="connsiteY208" fmla="*/ 68289 h 745554"/>
                <a:gd name="connsiteX209" fmla="*/ 659612 w 1492886"/>
                <a:gd name="connsiteY209" fmla="*/ 76985 h 745554"/>
                <a:gd name="connsiteX210" fmla="*/ 658333 w 1492886"/>
                <a:gd name="connsiteY210" fmla="*/ 78263 h 745554"/>
                <a:gd name="connsiteX211" fmla="*/ 668052 w 1492886"/>
                <a:gd name="connsiteY211" fmla="*/ 87982 h 745554"/>
                <a:gd name="connsiteX212" fmla="*/ 668052 w 1492886"/>
                <a:gd name="connsiteY212" fmla="*/ 97701 h 745554"/>
                <a:gd name="connsiteX213" fmla="*/ 677771 w 1492886"/>
                <a:gd name="connsiteY213" fmla="*/ 107420 h 745554"/>
                <a:gd name="connsiteX214" fmla="*/ 668052 w 1492886"/>
                <a:gd name="connsiteY214" fmla="*/ 117139 h 745554"/>
                <a:gd name="connsiteX215" fmla="*/ 648358 w 1492886"/>
                <a:gd name="connsiteY215" fmla="*/ 97446 h 745554"/>
                <a:gd name="connsiteX216" fmla="*/ 638639 w 1492886"/>
                <a:gd name="connsiteY216" fmla="*/ 87727 h 745554"/>
                <a:gd name="connsiteX217" fmla="*/ 609227 w 1492886"/>
                <a:gd name="connsiteY217" fmla="*/ 87727 h 745554"/>
                <a:gd name="connsiteX218" fmla="*/ 599508 w 1492886"/>
                <a:gd name="connsiteY218" fmla="*/ 97446 h 745554"/>
                <a:gd name="connsiteX219" fmla="*/ 599508 w 1492886"/>
                <a:gd name="connsiteY219" fmla="*/ 87727 h 745554"/>
                <a:gd name="connsiteX220" fmla="*/ 579814 w 1492886"/>
                <a:gd name="connsiteY220" fmla="*/ 97446 h 745554"/>
                <a:gd name="connsiteX221" fmla="*/ 570095 w 1492886"/>
                <a:gd name="connsiteY221" fmla="*/ 97446 h 745554"/>
                <a:gd name="connsiteX222" fmla="*/ 560376 w 1492886"/>
                <a:gd name="connsiteY222" fmla="*/ 87727 h 745554"/>
                <a:gd name="connsiteX223" fmla="*/ 560376 w 1492886"/>
                <a:gd name="connsiteY223" fmla="*/ 78008 h 745554"/>
                <a:gd name="connsiteX224" fmla="*/ 550657 w 1492886"/>
                <a:gd name="connsiteY224" fmla="*/ 78008 h 745554"/>
                <a:gd name="connsiteX225" fmla="*/ 540938 w 1492886"/>
                <a:gd name="connsiteY225" fmla="*/ 78008 h 745554"/>
                <a:gd name="connsiteX226" fmla="*/ 527383 w 1492886"/>
                <a:gd name="connsiteY226" fmla="*/ 79286 h 745554"/>
                <a:gd name="connsiteX227" fmla="*/ 521244 w 1492886"/>
                <a:gd name="connsiteY227" fmla="*/ 87982 h 745554"/>
                <a:gd name="connsiteX228" fmla="*/ 521244 w 1492886"/>
                <a:gd name="connsiteY228" fmla="*/ 97701 h 745554"/>
                <a:gd name="connsiteX229" fmla="*/ 511525 w 1492886"/>
                <a:gd name="connsiteY229" fmla="*/ 87982 h 745554"/>
                <a:gd name="connsiteX230" fmla="*/ 501806 w 1492886"/>
                <a:gd name="connsiteY230" fmla="*/ 78263 h 745554"/>
                <a:gd name="connsiteX231" fmla="*/ 482113 w 1492886"/>
                <a:gd name="connsiteY231" fmla="*/ 78263 h 745554"/>
                <a:gd name="connsiteX232" fmla="*/ 472394 w 1492886"/>
                <a:gd name="connsiteY232" fmla="*/ 68544 h 745554"/>
                <a:gd name="connsiteX233" fmla="*/ 472394 w 1492886"/>
                <a:gd name="connsiteY233" fmla="*/ 78263 h 745554"/>
                <a:gd name="connsiteX234" fmla="*/ 452700 w 1492886"/>
                <a:gd name="connsiteY234" fmla="*/ 78263 h 745554"/>
                <a:gd name="connsiteX235" fmla="*/ 442981 w 1492886"/>
                <a:gd name="connsiteY235" fmla="*/ 87982 h 745554"/>
                <a:gd name="connsiteX236" fmla="*/ 433006 w 1492886"/>
                <a:gd name="connsiteY236" fmla="*/ 87982 h 745554"/>
                <a:gd name="connsiteX237" fmla="*/ 433006 w 1492886"/>
                <a:gd name="connsiteY237" fmla="*/ 78263 h 745554"/>
                <a:gd name="connsiteX238" fmla="*/ 413313 w 1492886"/>
                <a:gd name="connsiteY238" fmla="*/ 78263 h 745554"/>
                <a:gd name="connsiteX239" fmla="*/ 393619 w 1492886"/>
                <a:gd name="connsiteY239" fmla="*/ 78263 h 745554"/>
                <a:gd name="connsiteX240" fmla="*/ 393619 w 1492886"/>
                <a:gd name="connsiteY240" fmla="*/ 68544 h 745554"/>
                <a:gd name="connsiteX241" fmla="*/ 388759 w 1492886"/>
                <a:gd name="connsiteY241" fmla="*/ 63685 h 745554"/>
                <a:gd name="connsiteX242" fmla="*/ 383900 w 1492886"/>
                <a:gd name="connsiteY242" fmla="*/ 58825 h 745554"/>
                <a:gd name="connsiteX243" fmla="*/ 364206 w 1492886"/>
                <a:gd name="connsiteY243" fmla="*/ 58825 h 745554"/>
                <a:gd name="connsiteX244" fmla="*/ 344512 w 1492886"/>
                <a:gd name="connsiteY244" fmla="*/ 58825 h 745554"/>
                <a:gd name="connsiteX245" fmla="*/ 324819 w 1492886"/>
                <a:gd name="connsiteY245" fmla="*/ 49106 h 745554"/>
                <a:gd name="connsiteX246" fmla="*/ 305125 w 1492886"/>
                <a:gd name="connsiteY246" fmla="*/ 49106 h 745554"/>
                <a:gd name="connsiteX247" fmla="*/ 285431 w 1492886"/>
                <a:gd name="connsiteY247" fmla="*/ 49106 h 745554"/>
                <a:gd name="connsiteX248" fmla="*/ 265737 w 1492886"/>
                <a:gd name="connsiteY248" fmla="*/ 39387 h 745554"/>
                <a:gd name="connsiteX249" fmla="*/ 236325 w 1492886"/>
                <a:gd name="connsiteY249" fmla="*/ 39387 h 745554"/>
                <a:gd name="connsiteX250" fmla="*/ 216631 w 1492886"/>
                <a:gd name="connsiteY250" fmla="*/ 39387 h 745554"/>
                <a:gd name="connsiteX251" fmla="*/ 187218 w 1492886"/>
                <a:gd name="connsiteY251" fmla="*/ 49106 h 745554"/>
                <a:gd name="connsiteX252" fmla="*/ 167525 w 1492886"/>
                <a:gd name="connsiteY252" fmla="*/ 49106 h 745554"/>
                <a:gd name="connsiteX253" fmla="*/ 157550 w 1492886"/>
                <a:gd name="connsiteY253" fmla="*/ 58825 h 745554"/>
                <a:gd name="connsiteX254" fmla="*/ 137856 w 1492886"/>
                <a:gd name="connsiteY254" fmla="*/ 68544 h 745554"/>
                <a:gd name="connsiteX255" fmla="*/ 118162 w 1492886"/>
                <a:gd name="connsiteY255" fmla="*/ 78263 h 745554"/>
                <a:gd name="connsiteX256" fmla="*/ 108443 w 1492886"/>
                <a:gd name="connsiteY256" fmla="*/ 68544 h 745554"/>
                <a:gd name="connsiteX257" fmla="*/ 98724 w 1492886"/>
                <a:gd name="connsiteY257" fmla="*/ 78263 h 745554"/>
                <a:gd name="connsiteX258" fmla="*/ 98724 w 1492886"/>
                <a:gd name="connsiteY258" fmla="*/ 87982 h 745554"/>
                <a:gd name="connsiteX259" fmla="*/ 98724 w 1492886"/>
                <a:gd name="connsiteY259" fmla="*/ 97701 h 745554"/>
                <a:gd name="connsiteX260" fmla="*/ 108443 w 1492886"/>
                <a:gd name="connsiteY260" fmla="*/ 117395 h 745554"/>
                <a:gd name="connsiteX261" fmla="*/ 118162 w 1492886"/>
                <a:gd name="connsiteY261" fmla="*/ 127114 h 745554"/>
                <a:gd name="connsiteX262" fmla="*/ 128137 w 1492886"/>
                <a:gd name="connsiteY262" fmla="*/ 136833 h 745554"/>
                <a:gd name="connsiteX263" fmla="*/ 137856 w 1492886"/>
                <a:gd name="connsiteY263" fmla="*/ 146552 h 745554"/>
                <a:gd name="connsiteX264" fmla="*/ 137856 w 1492886"/>
                <a:gd name="connsiteY264" fmla="*/ 156271 h 745554"/>
                <a:gd name="connsiteX265" fmla="*/ 137856 w 1492886"/>
                <a:gd name="connsiteY265" fmla="*/ 165990 h 745554"/>
                <a:gd name="connsiteX266" fmla="*/ 147575 w 1492886"/>
                <a:gd name="connsiteY266" fmla="*/ 185684 h 745554"/>
                <a:gd name="connsiteX267" fmla="*/ 127881 w 1492886"/>
                <a:gd name="connsiteY267" fmla="*/ 205377 h 745554"/>
                <a:gd name="connsiteX268" fmla="*/ 108188 w 1492886"/>
                <a:gd name="connsiteY268" fmla="*/ 215096 h 745554"/>
                <a:gd name="connsiteX269" fmla="*/ 88494 w 1492886"/>
                <a:gd name="connsiteY269" fmla="*/ 234790 h 745554"/>
                <a:gd name="connsiteX270" fmla="*/ 59081 w 1492886"/>
                <a:gd name="connsiteY270" fmla="*/ 254484 h 745554"/>
                <a:gd name="connsiteX271" fmla="*/ 39387 w 1492886"/>
                <a:gd name="connsiteY271" fmla="*/ 283896 h 745554"/>
                <a:gd name="connsiteX272" fmla="*/ 39387 w 1492886"/>
                <a:gd name="connsiteY272" fmla="*/ 303590 h 745554"/>
                <a:gd name="connsiteX273" fmla="*/ 39387 w 1492886"/>
                <a:gd name="connsiteY273" fmla="*/ 323284 h 745554"/>
                <a:gd name="connsiteX274" fmla="*/ 49106 w 1492886"/>
                <a:gd name="connsiteY274" fmla="*/ 333003 h 745554"/>
                <a:gd name="connsiteX275" fmla="*/ 58825 w 1492886"/>
                <a:gd name="connsiteY275" fmla="*/ 342722 h 745554"/>
                <a:gd name="connsiteX276" fmla="*/ 39132 w 1492886"/>
                <a:gd name="connsiteY276" fmla="*/ 342722 h 745554"/>
                <a:gd name="connsiteX277" fmla="*/ 29413 w 1492886"/>
                <a:gd name="connsiteY277" fmla="*/ 342722 h 745554"/>
                <a:gd name="connsiteX278" fmla="*/ 29413 w 1492886"/>
                <a:gd name="connsiteY278" fmla="*/ 352441 h 745554"/>
                <a:gd name="connsiteX279" fmla="*/ 19438 w 1492886"/>
                <a:gd name="connsiteY279" fmla="*/ 362160 h 745554"/>
                <a:gd name="connsiteX280" fmla="*/ 9719 w 1492886"/>
                <a:gd name="connsiteY280" fmla="*/ 381854 h 745554"/>
                <a:gd name="connsiteX281" fmla="*/ 0 w 1492886"/>
                <a:gd name="connsiteY281" fmla="*/ 391573 h 745554"/>
                <a:gd name="connsiteX282" fmla="*/ 0 w 1492886"/>
                <a:gd name="connsiteY282" fmla="*/ 411266 h 745554"/>
                <a:gd name="connsiteX283" fmla="*/ 9719 w 1492886"/>
                <a:gd name="connsiteY283" fmla="*/ 411266 h 745554"/>
                <a:gd name="connsiteX284" fmla="*/ 9719 w 1492886"/>
                <a:gd name="connsiteY284" fmla="*/ 420985 h 745554"/>
                <a:gd name="connsiteX285" fmla="*/ 29413 w 1492886"/>
                <a:gd name="connsiteY285" fmla="*/ 430704 h 745554"/>
                <a:gd name="connsiteX286" fmla="*/ 39132 w 1492886"/>
                <a:gd name="connsiteY286" fmla="*/ 440423 h 745554"/>
                <a:gd name="connsiteX287" fmla="*/ 58825 w 1492886"/>
                <a:gd name="connsiteY287" fmla="*/ 440423 h 745554"/>
                <a:gd name="connsiteX288" fmla="*/ 58825 w 1492886"/>
                <a:gd name="connsiteY288" fmla="*/ 460117 h 745554"/>
                <a:gd name="connsiteX289" fmla="*/ 68800 w 1492886"/>
                <a:gd name="connsiteY289" fmla="*/ 450398 h 745554"/>
                <a:gd name="connsiteX290" fmla="*/ 78519 w 1492886"/>
                <a:gd name="connsiteY290" fmla="*/ 450398 h 745554"/>
                <a:gd name="connsiteX291" fmla="*/ 98213 w 1492886"/>
                <a:gd name="connsiteY291" fmla="*/ 440679 h 745554"/>
                <a:gd name="connsiteX292" fmla="*/ 107932 w 1492886"/>
                <a:gd name="connsiteY292" fmla="*/ 450398 h 745554"/>
                <a:gd name="connsiteX293" fmla="*/ 127626 w 1492886"/>
                <a:gd name="connsiteY293" fmla="*/ 450398 h 745554"/>
                <a:gd name="connsiteX294" fmla="*/ 147319 w 1492886"/>
                <a:gd name="connsiteY294" fmla="*/ 460117 h 745554"/>
                <a:gd name="connsiteX295" fmla="*/ 157038 w 1492886"/>
                <a:gd name="connsiteY295" fmla="*/ 460117 h 745554"/>
                <a:gd name="connsiteX296" fmla="*/ 176732 w 1492886"/>
                <a:gd name="connsiteY296" fmla="*/ 460117 h 745554"/>
                <a:gd name="connsiteX297" fmla="*/ 196426 w 1492886"/>
                <a:gd name="connsiteY297" fmla="*/ 460117 h 745554"/>
                <a:gd name="connsiteX298" fmla="*/ 216119 w 1492886"/>
                <a:gd name="connsiteY298" fmla="*/ 460117 h 745554"/>
                <a:gd name="connsiteX299" fmla="*/ 225838 w 1492886"/>
                <a:gd name="connsiteY299" fmla="*/ 469836 h 745554"/>
                <a:gd name="connsiteX300" fmla="*/ 245532 w 1492886"/>
                <a:gd name="connsiteY300" fmla="*/ 479555 h 745554"/>
                <a:gd name="connsiteX301" fmla="*/ 255507 w 1492886"/>
                <a:gd name="connsiteY301" fmla="*/ 469836 h 745554"/>
                <a:gd name="connsiteX302" fmla="*/ 284920 w 1492886"/>
                <a:gd name="connsiteY302" fmla="*/ 460117 h 745554"/>
                <a:gd name="connsiteX303" fmla="*/ 304613 w 1492886"/>
                <a:gd name="connsiteY303" fmla="*/ 460117 h 745554"/>
                <a:gd name="connsiteX304" fmla="*/ 324307 w 1492886"/>
                <a:gd name="connsiteY304" fmla="*/ 450398 h 745554"/>
                <a:gd name="connsiteX305" fmla="*/ 344001 w 1492886"/>
                <a:gd name="connsiteY305" fmla="*/ 450398 h 745554"/>
                <a:gd name="connsiteX306" fmla="*/ 353976 w 1492886"/>
                <a:gd name="connsiteY306" fmla="*/ 430704 h 745554"/>
                <a:gd name="connsiteX307" fmla="*/ 363695 w 1492886"/>
                <a:gd name="connsiteY307" fmla="*/ 430704 h 745554"/>
                <a:gd name="connsiteX308" fmla="*/ 383388 w 1492886"/>
                <a:gd name="connsiteY308" fmla="*/ 420985 h 745554"/>
                <a:gd name="connsiteX309" fmla="*/ 393107 w 1492886"/>
                <a:gd name="connsiteY309" fmla="*/ 420985 h 745554"/>
                <a:gd name="connsiteX310" fmla="*/ 393107 w 1492886"/>
                <a:gd name="connsiteY310" fmla="*/ 411266 h 745554"/>
                <a:gd name="connsiteX311" fmla="*/ 412801 w 1492886"/>
                <a:gd name="connsiteY311" fmla="*/ 411266 h 745554"/>
                <a:gd name="connsiteX312" fmla="*/ 422520 w 1492886"/>
                <a:gd name="connsiteY312" fmla="*/ 411266 h 745554"/>
                <a:gd name="connsiteX313" fmla="*/ 432239 w 1492886"/>
                <a:gd name="connsiteY313" fmla="*/ 411266 h 745554"/>
                <a:gd name="connsiteX314" fmla="*/ 442214 w 1492886"/>
                <a:gd name="connsiteY314" fmla="*/ 401547 h 745554"/>
                <a:gd name="connsiteX315" fmla="*/ 451933 w 1492886"/>
                <a:gd name="connsiteY315" fmla="*/ 401547 h 745554"/>
                <a:gd name="connsiteX316" fmla="*/ 471626 w 1492886"/>
                <a:gd name="connsiteY316" fmla="*/ 411266 h 745554"/>
                <a:gd name="connsiteX317" fmla="*/ 481345 w 1492886"/>
                <a:gd name="connsiteY317" fmla="*/ 411266 h 745554"/>
                <a:gd name="connsiteX318" fmla="*/ 501039 w 1492886"/>
                <a:gd name="connsiteY318" fmla="*/ 430960 h 745554"/>
                <a:gd name="connsiteX319" fmla="*/ 510758 w 1492886"/>
                <a:gd name="connsiteY319" fmla="*/ 430960 h 745554"/>
                <a:gd name="connsiteX320" fmla="*/ 520477 w 1492886"/>
                <a:gd name="connsiteY320" fmla="*/ 430960 h 745554"/>
                <a:gd name="connsiteX321" fmla="*/ 520477 w 1492886"/>
                <a:gd name="connsiteY321" fmla="*/ 440679 h 745554"/>
                <a:gd name="connsiteX322" fmla="*/ 530196 w 1492886"/>
                <a:gd name="connsiteY322" fmla="*/ 440679 h 745554"/>
                <a:gd name="connsiteX323" fmla="*/ 535056 w 1492886"/>
                <a:gd name="connsiteY323" fmla="*/ 439400 h 745554"/>
                <a:gd name="connsiteX324" fmla="*/ 539915 w 1492886"/>
                <a:gd name="connsiteY324" fmla="*/ 430704 h 745554"/>
                <a:gd name="connsiteX325" fmla="*/ 559609 w 1492886"/>
                <a:gd name="connsiteY325" fmla="*/ 440423 h 745554"/>
                <a:gd name="connsiteX326" fmla="*/ 579302 w 1492886"/>
                <a:gd name="connsiteY326" fmla="*/ 460117 h 745554"/>
                <a:gd name="connsiteX327" fmla="*/ 598996 w 1492886"/>
                <a:gd name="connsiteY327" fmla="*/ 469836 h 745554"/>
                <a:gd name="connsiteX328" fmla="*/ 598996 w 1492886"/>
                <a:gd name="connsiteY328" fmla="*/ 479555 h 745554"/>
                <a:gd name="connsiteX329" fmla="*/ 598996 w 1492886"/>
                <a:gd name="connsiteY329" fmla="*/ 489274 h 745554"/>
                <a:gd name="connsiteX330" fmla="*/ 589277 w 1492886"/>
                <a:gd name="connsiteY330" fmla="*/ 498993 h 745554"/>
                <a:gd name="connsiteX331" fmla="*/ 598996 w 1492886"/>
                <a:gd name="connsiteY331" fmla="*/ 508712 h 745554"/>
                <a:gd name="connsiteX332" fmla="*/ 618690 w 1492886"/>
                <a:gd name="connsiteY332" fmla="*/ 528406 h 745554"/>
                <a:gd name="connsiteX333" fmla="*/ 628665 w 1492886"/>
                <a:gd name="connsiteY333" fmla="*/ 518687 h 745554"/>
                <a:gd name="connsiteX334" fmla="*/ 638384 w 1492886"/>
                <a:gd name="connsiteY334" fmla="*/ 528406 h 745554"/>
                <a:gd name="connsiteX335" fmla="*/ 628665 w 1492886"/>
                <a:gd name="connsiteY335" fmla="*/ 538124 h 745554"/>
                <a:gd name="connsiteX336" fmla="*/ 628665 w 1492886"/>
                <a:gd name="connsiteY336" fmla="*/ 547843 h 745554"/>
                <a:gd name="connsiteX337" fmla="*/ 638384 w 1492886"/>
                <a:gd name="connsiteY337" fmla="*/ 547843 h 745554"/>
                <a:gd name="connsiteX338" fmla="*/ 638384 w 1492886"/>
                <a:gd name="connsiteY338" fmla="*/ 557562 h 745554"/>
                <a:gd name="connsiteX339" fmla="*/ 648103 w 1492886"/>
                <a:gd name="connsiteY339" fmla="*/ 567281 h 745554"/>
                <a:gd name="connsiteX340" fmla="*/ 657822 w 1492886"/>
                <a:gd name="connsiteY340" fmla="*/ 567281 h 745554"/>
                <a:gd name="connsiteX341" fmla="*/ 667541 w 1492886"/>
                <a:gd name="connsiteY341" fmla="*/ 577000 h 745554"/>
                <a:gd name="connsiteX342" fmla="*/ 677260 w 1492886"/>
                <a:gd name="connsiteY342" fmla="*/ 606413 h 745554"/>
                <a:gd name="connsiteX343" fmla="*/ 687234 w 1492886"/>
                <a:gd name="connsiteY343" fmla="*/ 616132 h 745554"/>
                <a:gd name="connsiteX344" fmla="*/ 687234 w 1492886"/>
                <a:gd name="connsiteY344" fmla="*/ 625851 h 745554"/>
                <a:gd name="connsiteX345" fmla="*/ 696953 w 1492886"/>
                <a:gd name="connsiteY345" fmla="*/ 625851 h 745554"/>
                <a:gd name="connsiteX346" fmla="*/ 706672 w 1492886"/>
                <a:gd name="connsiteY346" fmla="*/ 625851 h 745554"/>
                <a:gd name="connsiteX347" fmla="*/ 716391 w 1492886"/>
                <a:gd name="connsiteY347" fmla="*/ 635570 h 745554"/>
                <a:gd name="connsiteX348" fmla="*/ 716391 w 1492886"/>
                <a:gd name="connsiteY348" fmla="*/ 645289 h 745554"/>
                <a:gd name="connsiteX349" fmla="*/ 725343 w 1492886"/>
                <a:gd name="connsiteY349" fmla="*/ 650404 h 745554"/>
                <a:gd name="connsiteX350" fmla="*/ 736085 w 1492886"/>
                <a:gd name="connsiteY350" fmla="*/ 635314 h 745554"/>
                <a:gd name="connsiteX351" fmla="*/ 736085 w 1492886"/>
                <a:gd name="connsiteY351" fmla="*/ 625595 h 745554"/>
                <a:gd name="connsiteX352" fmla="*/ 744781 w 1492886"/>
                <a:gd name="connsiteY352" fmla="*/ 620736 h 745554"/>
                <a:gd name="connsiteX353" fmla="*/ 746060 w 1492886"/>
                <a:gd name="connsiteY353" fmla="*/ 615876 h 745554"/>
                <a:gd name="connsiteX354" fmla="*/ 755779 w 1492886"/>
                <a:gd name="connsiteY354" fmla="*/ 596183 h 745554"/>
                <a:gd name="connsiteX355" fmla="*/ 795166 w 1492886"/>
                <a:gd name="connsiteY355" fmla="*/ 596183 h 745554"/>
                <a:gd name="connsiteX356" fmla="*/ 804885 w 1492886"/>
                <a:gd name="connsiteY356" fmla="*/ 596183 h 745554"/>
                <a:gd name="connsiteX357" fmla="*/ 814860 w 1492886"/>
                <a:gd name="connsiteY357" fmla="*/ 596183 h 745554"/>
                <a:gd name="connsiteX358" fmla="*/ 834554 w 1492886"/>
                <a:gd name="connsiteY358" fmla="*/ 586464 h 745554"/>
                <a:gd name="connsiteX359" fmla="*/ 834554 w 1492886"/>
                <a:gd name="connsiteY359" fmla="*/ 576745 h 745554"/>
                <a:gd name="connsiteX360" fmla="*/ 844273 w 1492886"/>
                <a:gd name="connsiteY360" fmla="*/ 596438 h 745554"/>
                <a:gd name="connsiteX361" fmla="*/ 853992 w 1492886"/>
                <a:gd name="connsiteY361" fmla="*/ 606157 h 745554"/>
                <a:gd name="connsiteX362" fmla="*/ 883404 w 1492886"/>
                <a:gd name="connsiteY362" fmla="*/ 606157 h 745554"/>
                <a:gd name="connsiteX363" fmla="*/ 863711 w 1492886"/>
                <a:gd name="connsiteY363" fmla="*/ 606157 h 745554"/>
                <a:gd name="connsiteX364" fmla="*/ 804885 w 1492886"/>
                <a:gd name="connsiteY364" fmla="*/ 606157 h 745554"/>
                <a:gd name="connsiteX365" fmla="*/ 814860 w 1492886"/>
                <a:gd name="connsiteY365" fmla="*/ 615876 h 745554"/>
                <a:gd name="connsiteX366" fmla="*/ 834554 w 1492886"/>
                <a:gd name="connsiteY366" fmla="*/ 615876 h 745554"/>
                <a:gd name="connsiteX367" fmla="*/ 844273 w 1492886"/>
                <a:gd name="connsiteY367" fmla="*/ 615876 h 745554"/>
                <a:gd name="connsiteX368" fmla="*/ 853992 w 1492886"/>
                <a:gd name="connsiteY368" fmla="*/ 625595 h 745554"/>
                <a:gd name="connsiteX369" fmla="*/ 834298 w 1492886"/>
                <a:gd name="connsiteY369" fmla="*/ 625595 h 745554"/>
                <a:gd name="connsiteX370" fmla="*/ 844017 w 1492886"/>
                <a:gd name="connsiteY370" fmla="*/ 635314 h 745554"/>
                <a:gd name="connsiteX371" fmla="*/ 853736 w 1492886"/>
                <a:gd name="connsiteY371" fmla="*/ 635314 h 745554"/>
                <a:gd name="connsiteX372" fmla="*/ 873430 w 1492886"/>
                <a:gd name="connsiteY372" fmla="*/ 645033 h 745554"/>
                <a:gd name="connsiteX373" fmla="*/ 883149 w 1492886"/>
                <a:gd name="connsiteY373" fmla="*/ 654752 h 745554"/>
                <a:gd name="connsiteX374" fmla="*/ 902842 w 1492886"/>
                <a:gd name="connsiteY374" fmla="*/ 645033 h 745554"/>
                <a:gd name="connsiteX375" fmla="*/ 932255 w 1492886"/>
                <a:gd name="connsiteY375" fmla="*/ 645033 h 745554"/>
                <a:gd name="connsiteX376" fmla="*/ 941974 w 1492886"/>
                <a:gd name="connsiteY376" fmla="*/ 645033 h 745554"/>
                <a:gd name="connsiteX377" fmla="*/ 951693 w 1492886"/>
                <a:gd name="connsiteY377" fmla="*/ 635314 h 745554"/>
                <a:gd name="connsiteX378" fmla="*/ 951693 w 1492886"/>
                <a:gd name="connsiteY378" fmla="*/ 645033 h 745554"/>
                <a:gd name="connsiteX379" fmla="*/ 961668 w 1492886"/>
                <a:gd name="connsiteY379" fmla="*/ 654752 h 745554"/>
                <a:gd name="connsiteX380" fmla="*/ 971387 w 1492886"/>
                <a:gd name="connsiteY380" fmla="*/ 654752 h 745554"/>
                <a:gd name="connsiteX381" fmla="*/ 981106 w 1492886"/>
                <a:gd name="connsiteY381" fmla="*/ 654752 h 745554"/>
                <a:gd name="connsiteX382" fmla="*/ 981873 w 1492886"/>
                <a:gd name="connsiteY382" fmla="*/ 643754 h 745554"/>
                <a:gd name="connsiteX383" fmla="*/ 984431 w 1492886"/>
                <a:gd name="connsiteY383" fmla="*/ 630966 h 745554"/>
                <a:gd name="connsiteX384" fmla="*/ 992615 w 1492886"/>
                <a:gd name="connsiteY384" fmla="*/ 635314 h 745554"/>
                <a:gd name="connsiteX385" fmla="*/ 801816 w 1492886"/>
                <a:gd name="connsiteY385" fmla="*/ 585441 h 745554"/>
                <a:gd name="connsiteX386" fmla="*/ 796189 w 1492886"/>
                <a:gd name="connsiteY386" fmla="*/ 577512 h 745554"/>
                <a:gd name="connsiteX387" fmla="*/ 805908 w 1492886"/>
                <a:gd name="connsiteY387" fmla="*/ 576489 h 745554"/>
                <a:gd name="connsiteX388" fmla="*/ 808722 w 1492886"/>
                <a:gd name="connsiteY388" fmla="*/ 577512 h 745554"/>
                <a:gd name="connsiteX389" fmla="*/ 801816 w 1492886"/>
                <a:gd name="connsiteY389" fmla="*/ 585441 h 745554"/>
                <a:gd name="connsiteX390" fmla="*/ 825602 w 1492886"/>
                <a:gd name="connsiteY390" fmla="*/ 556795 h 745554"/>
                <a:gd name="connsiteX391" fmla="*/ 825602 w 1492886"/>
                <a:gd name="connsiteY391" fmla="*/ 547076 h 745554"/>
                <a:gd name="connsiteX392" fmla="*/ 824323 w 1492886"/>
                <a:gd name="connsiteY392" fmla="*/ 538380 h 745554"/>
                <a:gd name="connsiteX393" fmla="*/ 815627 w 1492886"/>
                <a:gd name="connsiteY393" fmla="*/ 537101 h 745554"/>
                <a:gd name="connsiteX394" fmla="*/ 825346 w 1492886"/>
                <a:gd name="connsiteY394" fmla="*/ 537101 h 745554"/>
                <a:gd name="connsiteX395" fmla="*/ 835065 w 1492886"/>
                <a:gd name="connsiteY395" fmla="*/ 546820 h 745554"/>
                <a:gd name="connsiteX396" fmla="*/ 833786 w 1492886"/>
                <a:gd name="connsiteY396" fmla="*/ 556539 h 745554"/>
                <a:gd name="connsiteX397" fmla="*/ 825602 w 1492886"/>
                <a:gd name="connsiteY397" fmla="*/ 556539 h 745554"/>
                <a:gd name="connsiteX398" fmla="*/ 835832 w 1492886"/>
                <a:gd name="connsiteY398" fmla="*/ 575977 h 745554"/>
                <a:gd name="connsiteX399" fmla="*/ 835321 w 1492886"/>
                <a:gd name="connsiteY399" fmla="*/ 566514 h 745554"/>
                <a:gd name="connsiteX400" fmla="*/ 830973 w 1492886"/>
                <a:gd name="connsiteY400" fmla="*/ 563957 h 745554"/>
                <a:gd name="connsiteX401" fmla="*/ 835321 w 1492886"/>
                <a:gd name="connsiteY401" fmla="*/ 556795 h 745554"/>
                <a:gd name="connsiteX402" fmla="*/ 835321 w 1492886"/>
                <a:gd name="connsiteY402" fmla="*/ 566514 h 745554"/>
                <a:gd name="connsiteX403" fmla="*/ 835832 w 1492886"/>
                <a:gd name="connsiteY403" fmla="*/ 575977 h 745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Lst>
              <a:rect l="l" t="t" r="r" b="b"/>
              <a:pathLst>
                <a:path w="1492886" h="745554">
                  <a:moveTo>
                    <a:pt x="707695" y="635314"/>
                  </a:moveTo>
                  <a:cubicBezTo>
                    <a:pt x="697976" y="635314"/>
                    <a:pt x="688002" y="635314"/>
                    <a:pt x="688002" y="625595"/>
                  </a:cubicBezTo>
                  <a:lnTo>
                    <a:pt x="678027" y="625595"/>
                  </a:lnTo>
                  <a:cubicBezTo>
                    <a:pt x="668308" y="625595"/>
                    <a:pt x="668308" y="625595"/>
                    <a:pt x="668308" y="625595"/>
                  </a:cubicBezTo>
                  <a:lnTo>
                    <a:pt x="658589" y="615876"/>
                  </a:lnTo>
                  <a:lnTo>
                    <a:pt x="648870" y="615876"/>
                  </a:lnTo>
                  <a:lnTo>
                    <a:pt x="648870" y="625595"/>
                  </a:lnTo>
                  <a:cubicBezTo>
                    <a:pt x="639151" y="615876"/>
                    <a:pt x="639151" y="615876"/>
                    <a:pt x="639151" y="615876"/>
                  </a:cubicBezTo>
                  <a:cubicBezTo>
                    <a:pt x="629432" y="606157"/>
                    <a:pt x="629432" y="615876"/>
                    <a:pt x="629432" y="615876"/>
                  </a:cubicBezTo>
                  <a:cubicBezTo>
                    <a:pt x="619457" y="615876"/>
                    <a:pt x="619457" y="615876"/>
                    <a:pt x="619457" y="615876"/>
                  </a:cubicBezTo>
                  <a:lnTo>
                    <a:pt x="609738" y="625595"/>
                  </a:lnTo>
                  <a:lnTo>
                    <a:pt x="609738" y="605902"/>
                  </a:lnTo>
                  <a:lnTo>
                    <a:pt x="600019" y="605902"/>
                  </a:lnTo>
                  <a:cubicBezTo>
                    <a:pt x="590300" y="615621"/>
                    <a:pt x="590300" y="635314"/>
                    <a:pt x="600019" y="635314"/>
                  </a:cubicBezTo>
                  <a:cubicBezTo>
                    <a:pt x="600019" y="645033"/>
                    <a:pt x="590300" y="645033"/>
                    <a:pt x="590300" y="655008"/>
                  </a:cubicBezTo>
                  <a:cubicBezTo>
                    <a:pt x="590300" y="655008"/>
                    <a:pt x="600019" y="655008"/>
                    <a:pt x="590300" y="664727"/>
                  </a:cubicBezTo>
                  <a:cubicBezTo>
                    <a:pt x="583395" y="664727"/>
                    <a:pt x="576489" y="664727"/>
                    <a:pt x="576489" y="668308"/>
                  </a:cubicBezTo>
                  <a:cubicBezTo>
                    <a:pt x="576489" y="669842"/>
                    <a:pt x="577768" y="671888"/>
                    <a:pt x="580581" y="674702"/>
                  </a:cubicBezTo>
                  <a:lnTo>
                    <a:pt x="570862" y="684421"/>
                  </a:lnTo>
                  <a:lnTo>
                    <a:pt x="561143" y="684421"/>
                  </a:lnTo>
                  <a:cubicBezTo>
                    <a:pt x="570862" y="694140"/>
                    <a:pt x="561143" y="694140"/>
                    <a:pt x="561143" y="694140"/>
                  </a:cubicBezTo>
                  <a:cubicBezTo>
                    <a:pt x="551424" y="694140"/>
                    <a:pt x="570862" y="703859"/>
                    <a:pt x="561143" y="703859"/>
                  </a:cubicBezTo>
                  <a:cubicBezTo>
                    <a:pt x="561143" y="703859"/>
                    <a:pt x="561143" y="713578"/>
                    <a:pt x="551424" y="713578"/>
                  </a:cubicBezTo>
                  <a:cubicBezTo>
                    <a:pt x="551424" y="713578"/>
                    <a:pt x="551424" y="713578"/>
                    <a:pt x="541705" y="713578"/>
                  </a:cubicBezTo>
                  <a:cubicBezTo>
                    <a:pt x="541705" y="713578"/>
                    <a:pt x="531731" y="723297"/>
                    <a:pt x="541705" y="723297"/>
                  </a:cubicBezTo>
                  <a:cubicBezTo>
                    <a:pt x="541705" y="723297"/>
                    <a:pt x="541705" y="733016"/>
                    <a:pt x="551424" y="733016"/>
                  </a:cubicBezTo>
                  <a:cubicBezTo>
                    <a:pt x="551424" y="733016"/>
                    <a:pt x="580837" y="752709"/>
                    <a:pt x="590812" y="742735"/>
                  </a:cubicBezTo>
                  <a:cubicBezTo>
                    <a:pt x="590812" y="742735"/>
                    <a:pt x="590812" y="742735"/>
                    <a:pt x="590812" y="733016"/>
                  </a:cubicBezTo>
                  <a:cubicBezTo>
                    <a:pt x="590812" y="733016"/>
                    <a:pt x="595160" y="737364"/>
                    <a:pt x="597973" y="737364"/>
                  </a:cubicBezTo>
                  <a:cubicBezTo>
                    <a:pt x="599508" y="737364"/>
                    <a:pt x="600531" y="736340"/>
                    <a:pt x="600531" y="733016"/>
                  </a:cubicBezTo>
                  <a:cubicBezTo>
                    <a:pt x="600531" y="733016"/>
                    <a:pt x="610250" y="733016"/>
                    <a:pt x="620225" y="733016"/>
                  </a:cubicBezTo>
                  <a:cubicBezTo>
                    <a:pt x="620225" y="723297"/>
                    <a:pt x="620225" y="723297"/>
                    <a:pt x="630199" y="723297"/>
                  </a:cubicBezTo>
                  <a:lnTo>
                    <a:pt x="639918" y="723297"/>
                  </a:lnTo>
                  <a:cubicBezTo>
                    <a:pt x="659612" y="723297"/>
                    <a:pt x="659612" y="733016"/>
                    <a:pt x="659612" y="742990"/>
                  </a:cubicBezTo>
                  <a:cubicBezTo>
                    <a:pt x="669331" y="742990"/>
                    <a:pt x="669331" y="723297"/>
                    <a:pt x="669331" y="723297"/>
                  </a:cubicBezTo>
                  <a:cubicBezTo>
                    <a:pt x="669331" y="713578"/>
                    <a:pt x="659612" y="713578"/>
                    <a:pt x="659612" y="723297"/>
                  </a:cubicBezTo>
                  <a:lnTo>
                    <a:pt x="659612" y="713578"/>
                  </a:lnTo>
                  <a:cubicBezTo>
                    <a:pt x="659612" y="713578"/>
                    <a:pt x="659612" y="713578"/>
                    <a:pt x="659612" y="703859"/>
                  </a:cubicBezTo>
                  <a:cubicBezTo>
                    <a:pt x="659612" y="713578"/>
                    <a:pt x="649893" y="703859"/>
                    <a:pt x="649893" y="694140"/>
                  </a:cubicBezTo>
                  <a:cubicBezTo>
                    <a:pt x="649893" y="694140"/>
                    <a:pt x="655776" y="688257"/>
                    <a:pt x="653985" y="685700"/>
                  </a:cubicBezTo>
                  <a:cubicBezTo>
                    <a:pt x="660124" y="690047"/>
                    <a:pt x="661402" y="704114"/>
                    <a:pt x="669587" y="704114"/>
                  </a:cubicBezTo>
                  <a:cubicBezTo>
                    <a:pt x="679306" y="704114"/>
                    <a:pt x="689280" y="684421"/>
                    <a:pt x="698999" y="684421"/>
                  </a:cubicBezTo>
                  <a:lnTo>
                    <a:pt x="688002" y="684421"/>
                  </a:lnTo>
                  <a:cubicBezTo>
                    <a:pt x="684677" y="687746"/>
                    <a:pt x="681096" y="691326"/>
                    <a:pt x="678027" y="694140"/>
                  </a:cubicBezTo>
                  <a:cubicBezTo>
                    <a:pt x="678027" y="684421"/>
                    <a:pt x="678027" y="684421"/>
                    <a:pt x="678027" y="684421"/>
                  </a:cubicBezTo>
                  <a:cubicBezTo>
                    <a:pt x="682886" y="684421"/>
                    <a:pt x="682886" y="681863"/>
                    <a:pt x="682886" y="680840"/>
                  </a:cubicBezTo>
                  <a:cubicBezTo>
                    <a:pt x="682886" y="679561"/>
                    <a:pt x="682886" y="679561"/>
                    <a:pt x="687746" y="684421"/>
                  </a:cubicBezTo>
                  <a:cubicBezTo>
                    <a:pt x="687746" y="684421"/>
                    <a:pt x="687746" y="674702"/>
                    <a:pt x="697465" y="674702"/>
                  </a:cubicBezTo>
                  <a:lnTo>
                    <a:pt x="697465" y="684421"/>
                  </a:lnTo>
                  <a:cubicBezTo>
                    <a:pt x="697465" y="674702"/>
                    <a:pt x="707184" y="674702"/>
                    <a:pt x="707184" y="664727"/>
                  </a:cubicBezTo>
                  <a:lnTo>
                    <a:pt x="716903" y="655008"/>
                  </a:lnTo>
                  <a:cubicBezTo>
                    <a:pt x="717414" y="645033"/>
                    <a:pt x="707695" y="645033"/>
                    <a:pt x="707695" y="635314"/>
                  </a:cubicBezTo>
                  <a:close/>
                  <a:moveTo>
                    <a:pt x="669075" y="703091"/>
                  </a:moveTo>
                  <a:cubicBezTo>
                    <a:pt x="677771" y="693884"/>
                    <a:pt x="668308" y="693884"/>
                    <a:pt x="668308" y="693884"/>
                  </a:cubicBezTo>
                  <a:cubicBezTo>
                    <a:pt x="668308" y="684165"/>
                    <a:pt x="678027" y="693884"/>
                    <a:pt x="678027" y="693884"/>
                  </a:cubicBezTo>
                  <a:cubicBezTo>
                    <a:pt x="673935" y="698232"/>
                    <a:pt x="670610" y="701813"/>
                    <a:pt x="669075" y="703091"/>
                  </a:cubicBezTo>
                  <a:close/>
                  <a:moveTo>
                    <a:pt x="726366" y="650148"/>
                  </a:moveTo>
                  <a:cubicBezTo>
                    <a:pt x="723553" y="652706"/>
                    <a:pt x="720484" y="654752"/>
                    <a:pt x="717414" y="654752"/>
                  </a:cubicBezTo>
                  <a:lnTo>
                    <a:pt x="727389" y="654752"/>
                  </a:lnTo>
                  <a:cubicBezTo>
                    <a:pt x="727389" y="652962"/>
                    <a:pt x="726878" y="651427"/>
                    <a:pt x="726366" y="650148"/>
                  </a:cubicBezTo>
                  <a:close/>
                  <a:moveTo>
                    <a:pt x="835321" y="625340"/>
                  </a:moveTo>
                  <a:cubicBezTo>
                    <a:pt x="829694" y="625340"/>
                    <a:pt x="825602" y="625340"/>
                    <a:pt x="825602" y="625340"/>
                  </a:cubicBezTo>
                  <a:cubicBezTo>
                    <a:pt x="835321" y="635314"/>
                    <a:pt x="845296" y="635314"/>
                    <a:pt x="835321" y="625340"/>
                  </a:cubicBezTo>
                  <a:close/>
                  <a:moveTo>
                    <a:pt x="1110522" y="654752"/>
                  </a:moveTo>
                  <a:cubicBezTo>
                    <a:pt x="1110522" y="653729"/>
                    <a:pt x="1110522" y="652962"/>
                    <a:pt x="1110777" y="652195"/>
                  </a:cubicBezTo>
                  <a:cubicBezTo>
                    <a:pt x="1106174" y="654752"/>
                    <a:pt x="1104128" y="654752"/>
                    <a:pt x="1110522" y="654752"/>
                  </a:cubicBezTo>
                  <a:close/>
                  <a:moveTo>
                    <a:pt x="1110777" y="652195"/>
                  </a:moveTo>
                  <a:cubicBezTo>
                    <a:pt x="1113335" y="650660"/>
                    <a:pt x="1116916" y="648614"/>
                    <a:pt x="1120241" y="645033"/>
                  </a:cubicBezTo>
                  <a:cubicBezTo>
                    <a:pt x="1120496" y="645033"/>
                    <a:pt x="1112568" y="645033"/>
                    <a:pt x="1110777" y="652195"/>
                  </a:cubicBezTo>
                  <a:close/>
                  <a:moveTo>
                    <a:pt x="1357588" y="551424"/>
                  </a:moveTo>
                  <a:cubicBezTo>
                    <a:pt x="1356821" y="552703"/>
                    <a:pt x="1356309" y="554493"/>
                    <a:pt x="1356309" y="556795"/>
                  </a:cubicBezTo>
                  <a:cubicBezTo>
                    <a:pt x="1358356" y="554493"/>
                    <a:pt x="1358611" y="552703"/>
                    <a:pt x="1357588" y="551424"/>
                  </a:cubicBezTo>
                  <a:close/>
                  <a:moveTo>
                    <a:pt x="992615" y="635314"/>
                  </a:moveTo>
                  <a:lnTo>
                    <a:pt x="1012309" y="635314"/>
                  </a:lnTo>
                  <a:cubicBezTo>
                    <a:pt x="1022028" y="645033"/>
                    <a:pt x="1022028" y="655008"/>
                    <a:pt x="1032002" y="645033"/>
                  </a:cubicBezTo>
                  <a:lnTo>
                    <a:pt x="1032002" y="635314"/>
                  </a:lnTo>
                  <a:cubicBezTo>
                    <a:pt x="1041721" y="635314"/>
                    <a:pt x="1051696" y="655008"/>
                    <a:pt x="1051696" y="655008"/>
                  </a:cubicBezTo>
                  <a:cubicBezTo>
                    <a:pt x="1051696" y="645289"/>
                    <a:pt x="1041977" y="645289"/>
                    <a:pt x="1051696" y="635314"/>
                  </a:cubicBezTo>
                  <a:lnTo>
                    <a:pt x="1061671" y="645033"/>
                  </a:lnTo>
                  <a:cubicBezTo>
                    <a:pt x="1061671" y="645033"/>
                    <a:pt x="1070623" y="634803"/>
                    <a:pt x="1070623" y="644522"/>
                  </a:cubicBezTo>
                  <a:cubicBezTo>
                    <a:pt x="1070623" y="654241"/>
                    <a:pt x="1065252" y="650660"/>
                    <a:pt x="1061927" y="650916"/>
                  </a:cubicBezTo>
                  <a:cubicBezTo>
                    <a:pt x="1060648" y="650916"/>
                    <a:pt x="1061927" y="654752"/>
                    <a:pt x="1061927" y="654752"/>
                  </a:cubicBezTo>
                  <a:cubicBezTo>
                    <a:pt x="1061927" y="654752"/>
                    <a:pt x="1051952" y="654752"/>
                    <a:pt x="1061927" y="664471"/>
                  </a:cubicBezTo>
                  <a:cubicBezTo>
                    <a:pt x="1071646" y="664471"/>
                    <a:pt x="1071646" y="664471"/>
                    <a:pt x="1071646" y="654752"/>
                  </a:cubicBezTo>
                  <a:lnTo>
                    <a:pt x="1071646" y="644522"/>
                  </a:lnTo>
                  <a:cubicBezTo>
                    <a:pt x="1081365" y="644522"/>
                    <a:pt x="1081365" y="645033"/>
                    <a:pt x="1081365" y="645033"/>
                  </a:cubicBezTo>
                  <a:cubicBezTo>
                    <a:pt x="1081365" y="645033"/>
                    <a:pt x="1091339" y="644010"/>
                    <a:pt x="1091339" y="653985"/>
                  </a:cubicBezTo>
                  <a:lnTo>
                    <a:pt x="1081365" y="655008"/>
                  </a:lnTo>
                  <a:cubicBezTo>
                    <a:pt x="1091084" y="665494"/>
                    <a:pt x="1081365" y="655519"/>
                    <a:pt x="1091084" y="655519"/>
                  </a:cubicBezTo>
                  <a:lnTo>
                    <a:pt x="1091084" y="672400"/>
                  </a:lnTo>
                  <a:lnTo>
                    <a:pt x="1091595" y="682375"/>
                  </a:lnTo>
                  <a:cubicBezTo>
                    <a:pt x="1099268" y="682630"/>
                    <a:pt x="1091084" y="674702"/>
                    <a:pt x="1100803" y="684421"/>
                  </a:cubicBezTo>
                  <a:cubicBezTo>
                    <a:pt x="1100803" y="684421"/>
                    <a:pt x="1100803" y="684165"/>
                    <a:pt x="1102337" y="685188"/>
                  </a:cubicBezTo>
                  <a:lnTo>
                    <a:pt x="1109498" y="685188"/>
                  </a:lnTo>
                  <a:cubicBezTo>
                    <a:pt x="1106685" y="681096"/>
                    <a:pt x="1103872" y="677515"/>
                    <a:pt x="1100803" y="674702"/>
                  </a:cubicBezTo>
                  <a:cubicBezTo>
                    <a:pt x="1090828" y="664983"/>
                    <a:pt x="1090828" y="655008"/>
                    <a:pt x="1090828" y="645289"/>
                  </a:cubicBezTo>
                  <a:lnTo>
                    <a:pt x="1090828" y="635570"/>
                  </a:lnTo>
                  <a:lnTo>
                    <a:pt x="1100803" y="635570"/>
                  </a:lnTo>
                  <a:cubicBezTo>
                    <a:pt x="1100803" y="635570"/>
                    <a:pt x="1110522" y="635570"/>
                    <a:pt x="1110522" y="625851"/>
                  </a:cubicBezTo>
                  <a:cubicBezTo>
                    <a:pt x="1120241" y="625851"/>
                    <a:pt x="1120241" y="625851"/>
                    <a:pt x="1120241" y="616132"/>
                  </a:cubicBezTo>
                  <a:cubicBezTo>
                    <a:pt x="1120241" y="616132"/>
                    <a:pt x="1110522" y="616132"/>
                    <a:pt x="1120241" y="606413"/>
                  </a:cubicBezTo>
                  <a:cubicBezTo>
                    <a:pt x="1120241" y="616132"/>
                    <a:pt x="1120241" y="616132"/>
                    <a:pt x="1129960" y="626107"/>
                  </a:cubicBezTo>
                  <a:cubicBezTo>
                    <a:pt x="1129960" y="626107"/>
                    <a:pt x="1127402" y="628664"/>
                    <a:pt x="1125100" y="632245"/>
                  </a:cubicBezTo>
                  <a:cubicBezTo>
                    <a:pt x="1122542" y="635826"/>
                    <a:pt x="1120241" y="640941"/>
                    <a:pt x="1120241" y="645801"/>
                  </a:cubicBezTo>
                  <a:lnTo>
                    <a:pt x="1129960" y="636082"/>
                  </a:lnTo>
                  <a:cubicBezTo>
                    <a:pt x="1129960" y="626363"/>
                    <a:pt x="1139679" y="616388"/>
                    <a:pt x="1149653" y="616388"/>
                  </a:cubicBezTo>
                  <a:cubicBezTo>
                    <a:pt x="1159372" y="606669"/>
                    <a:pt x="1159372" y="606669"/>
                    <a:pt x="1169347" y="596694"/>
                  </a:cubicBezTo>
                  <a:cubicBezTo>
                    <a:pt x="1169347" y="596694"/>
                    <a:pt x="1198760" y="586975"/>
                    <a:pt x="1208734" y="596694"/>
                  </a:cubicBezTo>
                  <a:cubicBezTo>
                    <a:pt x="1208734" y="591835"/>
                    <a:pt x="1211292" y="589277"/>
                    <a:pt x="1214873" y="586975"/>
                  </a:cubicBezTo>
                  <a:cubicBezTo>
                    <a:pt x="1218453" y="584673"/>
                    <a:pt x="1223569" y="582116"/>
                    <a:pt x="1228428" y="577256"/>
                  </a:cubicBezTo>
                  <a:cubicBezTo>
                    <a:pt x="1238147" y="577256"/>
                    <a:pt x="1248122" y="577256"/>
                    <a:pt x="1248122" y="586975"/>
                  </a:cubicBezTo>
                  <a:cubicBezTo>
                    <a:pt x="1257841" y="577256"/>
                    <a:pt x="1257841" y="577256"/>
                    <a:pt x="1267816" y="577256"/>
                  </a:cubicBezTo>
                  <a:cubicBezTo>
                    <a:pt x="1267816" y="567537"/>
                    <a:pt x="1277535" y="567537"/>
                    <a:pt x="1287509" y="567537"/>
                  </a:cubicBezTo>
                  <a:cubicBezTo>
                    <a:pt x="1287509" y="567537"/>
                    <a:pt x="1287509" y="577256"/>
                    <a:pt x="1297228" y="567537"/>
                  </a:cubicBezTo>
                  <a:cubicBezTo>
                    <a:pt x="1297228" y="557818"/>
                    <a:pt x="1306947" y="547843"/>
                    <a:pt x="1306947" y="547843"/>
                  </a:cubicBezTo>
                  <a:cubicBezTo>
                    <a:pt x="1316666" y="547843"/>
                    <a:pt x="1316666" y="547843"/>
                    <a:pt x="1316666" y="547843"/>
                  </a:cubicBezTo>
                  <a:cubicBezTo>
                    <a:pt x="1326385" y="547843"/>
                    <a:pt x="1326385" y="547843"/>
                    <a:pt x="1326385" y="547843"/>
                  </a:cubicBezTo>
                  <a:cubicBezTo>
                    <a:pt x="1334058" y="547843"/>
                    <a:pt x="1353240" y="547843"/>
                    <a:pt x="1357077" y="552447"/>
                  </a:cubicBezTo>
                  <a:cubicBezTo>
                    <a:pt x="1359634" y="547843"/>
                    <a:pt x="1365517" y="547843"/>
                    <a:pt x="1365517" y="547843"/>
                  </a:cubicBezTo>
                  <a:cubicBezTo>
                    <a:pt x="1365517" y="538124"/>
                    <a:pt x="1365517" y="538124"/>
                    <a:pt x="1365517" y="538124"/>
                  </a:cubicBezTo>
                  <a:cubicBezTo>
                    <a:pt x="1375236" y="528406"/>
                    <a:pt x="1355798" y="528406"/>
                    <a:pt x="1365517" y="518431"/>
                  </a:cubicBezTo>
                  <a:cubicBezTo>
                    <a:pt x="1365517" y="518431"/>
                    <a:pt x="1365517" y="508712"/>
                    <a:pt x="1365517" y="498737"/>
                  </a:cubicBezTo>
                  <a:cubicBezTo>
                    <a:pt x="1365517" y="498737"/>
                    <a:pt x="1365517" y="498737"/>
                    <a:pt x="1375236" y="489018"/>
                  </a:cubicBezTo>
                  <a:lnTo>
                    <a:pt x="1384955" y="489018"/>
                  </a:lnTo>
                  <a:cubicBezTo>
                    <a:pt x="1394674" y="489018"/>
                    <a:pt x="1394674" y="489018"/>
                    <a:pt x="1404649" y="489018"/>
                  </a:cubicBezTo>
                  <a:cubicBezTo>
                    <a:pt x="1404649" y="479299"/>
                    <a:pt x="1404649" y="469324"/>
                    <a:pt x="1404649" y="469324"/>
                  </a:cubicBezTo>
                  <a:lnTo>
                    <a:pt x="1414368" y="469324"/>
                  </a:lnTo>
                  <a:cubicBezTo>
                    <a:pt x="1424087" y="469324"/>
                    <a:pt x="1424087" y="469324"/>
                    <a:pt x="1434061" y="469324"/>
                  </a:cubicBezTo>
                  <a:cubicBezTo>
                    <a:pt x="1443780" y="469324"/>
                    <a:pt x="1443780" y="469324"/>
                    <a:pt x="1453755" y="469324"/>
                  </a:cubicBezTo>
                  <a:cubicBezTo>
                    <a:pt x="1463474" y="469324"/>
                    <a:pt x="1473449" y="469324"/>
                    <a:pt x="1473449" y="469324"/>
                  </a:cubicBezTo>
                  <a:cubicBezTo>
                    <a:pt x="1483168" y="469324"/>
                    <a:pt x="1483168" y="469324"/>
                    <a:pt x="1483168" y="459605"/>
                  </a:cubicBezTo>
                  <a:cubicBezTo>
                    <a:pt x="1483168" y="459605"/>
                    <a:pt x="1473449" y="449886"/>
                    <a:pt x="1483168" y="449886"/>
                  </a:cubicBezTo>
                  <a:cubicBezTo>
                    <a:pt x="1483168" y="440167"/>
                    <a:pt x="1483168" y="440167"/>
                    <a:pt x="1492887" y="430193"/>
                  </a:cubicBezTo>
                  <a:cubicBezTo>
                    <a:pt x="1492887" y="430193"/>
                    <a:pt x="1492887" y="430193"/>
                    <a:pt x="1492887" y="420474"/>
                  </a:cubicBezTo>
                  <a:cubicBezTo>
                    <a:pt x="1492887" y="420474"/>
                    <a:pt x="1492887" y="420474"/>
                    <a:pt x="1483168" y="420474"/>
                  </a:cubicBezTo>
                  <a:lnTo>
                    <a:pt x="1483168" y="400780"/>
                  </a:lnTo>
                  <a:cubicBezTo>
                    <a:pt x="1473449" y="400780"/>
                    <a:pt x="1483168" y="391061"/>
                    <a:pt x="1473449" y="391061"/>
                  </a:cubicBezTo>
                  <a:cubicBezTo>
                    <a:pt x="1473449" y="391061"/>
                    <a:pt x="1473449" y="391061"/>
                    <a:pt x="1463474" y="391061"/>
                  </a:cubicBezTo>
                  <a:cubicBezTo>
                    <a:pt x="1453755" y="391061"/>
                    <a:pt x="1463474" y="381342"/>
                    <a:pt x="1463474" y="371367"/>
                  </a:cubicBezTo>
                  <a:cubicBezTo>
                    <a:pt x="1473449" y="361648"/>
                    <a:pt x="1473449" y="371367"/>
                    <a:pt x="1483168" y="371367"/>
                  </a:cubicBezTo>
                  <a:cubicBezTo>
                    <a:pt x="1492887" y="371367"/>
                    <a:pt x="1492887" y="361648"/>
                    <a:pt x="1492887" y="361648"/>
                  </a:cubicBezTo>
                  <a:cubicBezTo>
                    <a:pt x="1483168" y="351929"/>
                    <a:pt x="1483168" y="361648"/>
                    <a:pt x="1483168" y="361648"/>
                  </a:cubicBezTo>
                  <a:cubicBezTo>
                    <a:pt x="1473449" y="361648"/>
                    <a:pt x="1463474" y="361648"/>
                    <a:pt x="1453755" y="351929"/>
                  </a:cubicBezTo>
                  <a:cubicBezTo>
                    <a:pt x="1453755" y="342210"/>
                    <a:pt x="1473449" y="342210"/>
                    <a:pt x="1473449" y="342210"/>
                  </a:cubicBezTo>
                  <a:cubicBezTo>
                    <a:pt x="1473449" y="342210"/>
                    <a:pt x="1473449" y="332491"/>
                    <a:pt x="1483168" y="332491"/>
                  </a:cubicBezTo>
                  <a:cubicBezTo>
                    <a:pt x="1483168" y="332491"/>
                    <a:pt x="1483168" y="332491"/>
                    <a:pt x="1483168" y="322772"/>
                  </a:cubicBezTo>
                  <a:cubicBezTo>
                    <a:pt x="1492887" y="313053"/>
                    <a:pt x="1492887" y="313053"/>
                    <a:pt x="1483168" y="303079"/>
                  </a:cubicBezTo>
                  <a:cubicBezTo>
                    <a:pt x="1473449" y="293360"/>
                    <a:pt x="1492887" y="293360"/>
                    <a:pt x="1483168" y="283385"/>
                  </a:cubicBezTo>
                  <a:cubicBezTo>
                    <a:pt x="1473449" y="273666"/>
                    <a:pt x="1463474" y="293104"/>
                    <a:pt x="1463474" y="293104"/>
                  </a:cubicBezTo>
                  <a:cubicBezTo>
                    <a:pt x="1453755" y="293104"/>
                    <a:pt x="1443780" y="283385"/>
                    <a:pt x="1443780" y="273410"/>
                  </a:cubicBezTo>
                  <a:cubicBezTo>
                    <a:pt x="1434061" y="263691"/>
                    <a:pt x="1424087" y="273410"/>
                    <a:pt x="1414368" y="273410"/>
                  </a:cubicBezTo>
                  <a:cubicBezTo>
                    <a:pt x="1404649" y="273410"/>
                    <a:pt x="1404649" y="253716"/>
                    <a:pt x="1394674" y="253716"/>
                  </a:cubicBezTo>
                  <a:cubicBezTo>
                    <a:pt x="1394674" y="253716"/>
                    <a:pt x="1384955" y="273410"/>
                    <a:pt x="1374980" y="263435"/>
                  </a:cubicBezTo>
                  <a:cubicBezTo>
                    <a:pt x="1374980" y="253716"/>
                    <a:pt x="1365261" y="253716"/>
                    <a:pt x="1365261" y="253716"/>
                  </a:cubicBezTo>
                  <a:cubicBezTo>
                    <a:pt x="1365261" y="253716"/>
                    <a:pt x="1365261" y="253716"/>
                    <a:pt x="1355542" y="243998"/>
                  </a:cubicBezTo>
                  <a:lnTo>
                    <a:pt x="1335848" y="243998"/>
                  </a:lnTo>
                  <a:cubicBezTo>
                    <a:pt x="1325874" y="243998"/>
                    <a:pt x="1325874" y="234279"/>
                    <a:pt x="1325874" y="234279"/>
                  </a:cubicBezTo>
                  <a:cubicBezTo>
                    <a:pt x="1316155" y="234279"/>
                    <a:pt x="1316155" y="234279"/>
                    <a:pt x="1316155" y="243998"/>
                  </a:cubicBezTo>
                  <a:cubicBezTo>
                    <a:pt x="1316155" y="253716"/>
                    <a:pt x="1306436" y="243998"/>
                    <a:pt x="1306436" y="253716"/>
                  </a:cubicBezTo>
                  <a:lnTo>
                    <a:pt x="1296717" y="243998"/>
                  </a:lnTo>
                  <a:cubicBezTo>
                    <a:pt x="1286998" y="234279"/>
                    <a:pt x="1286998" y="234279"/>
                    <a:pt x="1277023" y="234279"/>
                  </a:cubicBezTo>
                  <a:cubicBezTo>
                    <a:pt x="1277023" y="234279"/>
                    <a:pt x="1267304" y="224560"/>
                    <a:pt x="1267304" y="214585"/>
                  </a:cubicBezTo>
                  <a:cubicBezTo>
                    <a:pt x="1267304" y="214585"/>
                    <a:pt x="1267304" y="214585"/>
                    <a:pt x="1257585" y="204866"/>
                  </a:cubicBezTo>
                  <a:lnTo>
                    <a:pt x="1247866" y="195147"/>
                  </a:lnTo>
                  <a:cubicBezTo>
                    <a:pt x="1237891" y="195147"/>
                    <a:pt x="1228172" y="204866"/>
                    <a:pt x="1228172" y="204866"/>
                  </a:cubicBezTo>
                  <a:cubicBezTo>
                    <a:pt x="1218453" y="204866"/>
                    <a:pt x="1208479" y="204866"/>
                    <a:pt x="1208479" y="204866"/>
                  </a:cubicBezTo>
                  <a:cubicBezTo>
                    <a:pt x="1198760" y="214585"/>
                    <a:pt x="1188785" y="214585"/>
                    <a:pt x="1188785" y="224560"/>
                  </a:cubicBezTo>
                  <a:cubicBezTo>
                    <a:pt x="1178810" y="224560"/>
                    <a:pt x="1178810" y="214841"/>
                    <a:pt x="1178810" y="214841"/>
                  </a:cubicBezTo>
                  <a:cubicBezTo>
                    <a:pt x="1169091" y="205122"/>
                    <a:pt x="1159117" y="214841"/>
                    <a:pt x="1149397" y="205122"/>
                  </a:cubicBezTo>
                  <a:cubicBezTo>
                    <a:pt x="1139423" y="195403"/>
                    <a:pt x="1119985" y="195403"/>
                    <a:pt x="1110010" y="205122"/>
                  </a:cubicBezTo>
                  <a:cubicBezTo>
                    <a:pt x="1100291" y="214841"/>
                    <a:pt x="1100291" y="195403"/>
                    <a:pt x="1090316" y="195403"/>
                  </a:cubicBezTo>
                  <a:cubicBezTo>
                    <a:pt x="1080597" y="195403"/>
                    <a:pt x="1080597" y="185684"/>
                    <a:pt x="1080597" y="175709"/>
                  </a:cubicBezTo>
                  <a:cubicBezTo>
                    <a:pt x="1080597" y="165990"/>
                    <a:pt x="1080597" y="165990"/>
                    <a:pt x="1080597" y="165990"/>
                  </a:cubicBezTo>
                  <a:cubicBezTo>
                    <a:pt x="1080597" y="156271"/>
                    <a:pt x="1070878" y="165990"/>
                    <a:pt x="1070878" y="156271"/>
                  </a:cubicBezTo>
                  <a:cubicBezTo>
                    <a:pt x="1070878" y="156271"/>
                    <a:pt x="1070878" y="146552"/>
                    <a:pt x="1061159" y="146552"/>
                  </a:cubicBezTo>
                  <a:lnTo>
                    <a:pt x="1061159" y="136833"/>
                  </a:lnTo>
                  <a:lnTo>
                    <a:pt x="1051185" y="136833"/>
                  </a:lnTo>
                  <a:cubicBezTo>
                    <a:pt x="1041466" y="127114"/>
                    <a:pt x="1051185" y="117139"/>
                    <a:pt x="1031491" y="117139"/>
                  </a:cubicBezTo>
                  <a:cubicBezTo>
                    <a:pt x="1031491" y="117139"/>
                    <a:pt x="1021772" y="117139"/>
                    <a:pt x="1011797" y="117139"/>
                  </a:cubicBezTo>
                  <a:cubicBezTo>
                    <a:pt x="1011797" y="126858"/>
                    <a:pt x="1011797" y="117139"/>
                    <a:pt x="1002078" y="117139"/>
                  </a:cubicBezTo>
                  <a:cubicBezTo>
                    <a:pt x="1002078" y="117139"/>
                    <a:pt x="992103" y="117139"/>
                    <a:pt x="982384" y="117139"/>
                  </a:cubicBezTo>
                  <a:lnTo>
                    <a:pt x="972665" y="117139"/>
                  </a:lnTo>
                  <a:cubicBezTo>
                    <a:pt x="972665" y="107420"/>
                    <a:pt x="982384" y="107420"/>
                    <a:pt x="972665" y="97446"/>
                  </a:cubicBezTo>
                  <a:cubicBezTo>
                    <a:pt x="962946" y="97446"/>
                    <a:pt x="962946" y="97446"/>
                    <a:pt x="962946" y="87727"/>
                  </a:cubicBezTo>
                  <a:cubicBezTo>
                    <a:pt x="972665" y="87727"/>
                    <a:pt x="962946" y="78008"/>
                    <a:pt x="962946" y="78008"/>
                  </a:cubicBezTo>
                  <a:lnTo>
                    <a:pt x="952972" y="68289"/>
                  </a:lnTo>
                  <a:cubicBezTo>
                    <a:pt x="962946" y="68289"/>
                    <a:pt x="992359" y="68289"/>
                    <a:pt x="972665" y="58570"/>
                  </a:cubicBezTo>
                  <a:cubicBezTo>
                    <a:pt x="972665" y="48851"/>
                    <a:pt x="972665" y="48851"/>
                    <a:pt x="962946" y="48851"/>
                  </a:cubicBezTo>
                  <a:cubicBezTo>
                    <a:pt x="962946" y="48851"/>
                    <a:pt x="962946" y="39132"/>
                    <a:pt x="952972" y="39132"/>
                  </a:cubicBezTo>
                  <a:lnTo>
                    <a:pt x="943253" y="29413"/>
                  </a:lnTo>
                  <a:cubicBezTo>
                    <a:pt x="943253" y="19694"/>
                    <a:pt x="943253" y="19694"/>
                    <a:pt x="943253" y="9719"/>
                  </a:cubicBezTo>
                  <a:cubicBezTo>
                    <a:pt x="923559" y="9719"/>
                    <a:pt x="923559" y="0"/>
                    <a:pt x="913840" y="0"/>
                  </a:cubicBezTo>
                  <a:cubicBezTo>
                    <a:pt x="903865" y="0"/>
                    <a:pt x="903865" y="9719"/>
                    <a:pt x="894146" y="9719"/>
                  </a:cubicBezTo>
                  <a:cubicBezTo>
                    <a:pt x="894146" y="0"/>
                    <a:pt x="894146" y="0"/>
                    <a:pt x="894146" y="0"/>
                  </a:cubicBezTo>
                  <a:cubicBezTo>
                    <a:pt x="894146" y="0"/>
                    <a:pt x="894146" y="0"/>
                    <a:pt x="884427" y="0"/>
                  </a:cubicBezTo>
                  <a:cubicBezTo>
                    <a:pt x="884427" y="0"/>
                    <a:pt x="874708" y="0"/>
                    <a:pt x="864734" y="0"/>
                  </a:cubicBezTo>
                  <a:cubicBezTo>
                    <a:pt x="864734" y="0"/>
                    <a:pt x="855015" y="0"/>
                    <a:pt x="855015" y="9719"/>
                  </a:cubicBezTo>
                  <a:cubicBezTo>
                    <a:pt x="845296" y="9719"/>
                    <a:pt x="835321" y="9719"/>
                    <a:pt x="825602" y="0"/>
                  </a:cubicBezTo>
                  <a:cubicBezTo>
                    <a:pt x="815883" y="0"/>
                    <a:pt x="805908" y="0"/>
                    <a:pt x="805908" y="9719"/>
                  </a:cubicBezTo>
                  <a:cubicBezTo>
                    <a:pt x="805908" y="9719"/>
                    <a:pt x="805908" y="29413"/>
                    <a:pt x="796189" y="29413"/>
                  </a:cubicBezTo>
                  <a:cubicBezTo>
                    <a:pt x="786470" y="29413"/>
                    <a:pt x="776496" y="29413"/>
                    <a:pt x="776496" y="29413"/>
                  </a:cubicBezTo>
                  <a:cubicBezTo>
                    <a:pt x="766521" y="29413"/>
                    <a:pt x="766521" y="29413"/>
                    <a:pt x="766521" y="29413"/>
                  </a:cubicBezTo>
                  <a:cubicBezTo>
                    <a:pt x="766521" y="19694"/>
                    <a:pt x="756802" y="29413"/>
                    <a:pt x="756802" y="29413"/>
                  </a:cubicBezTo>
                  <a:cubicBezTo>
                    <a:pt x="747083" y="29413"/>
                    <a:pt x="727389" y="19694"/>
                    <a:pt x="717414" y="29413"/>
                  </a:cubicBezTo>
                  <a:lnTo>
                    <a:pt x="688002" y="29413"/>
                  </a:lnTo>
                  <a:cubicBezTo>
                    <a:pt x="688002" y="29413"/>
                    <a:pt x="697721" y="29413"/>
                    <a:pt x="688002" y="39132"/>
                  </a:cubicBezTo>
                  <a:cubicBezTo>
                    <a:pt x="678027" y="39132"/>
                    <a:pt x="678027" y="39132"/>
                    <a:pt x="678027" y="48851"/>
                  </a:cubicBezTo>
                  <a:cubicBezTo>
                    <a:pt x="678027" y="48851"/>
                    <a:pt x="678027" y="48851"/>
                    <a:pt x="668308" y="58570"/>
                  </a:cubicBezTo>
                  <a:lnTo>
                    <a:pt x="668308" y="68289"/>
                  </a:lnTo>
                  <a:cubicBezTo>
                    <a:pt x="663448" y="73148"/>
                    <a:pt x="660891" y="75706"/>
                    <a:pt x="659612" y="76985"/>
                  </a:cubicBezTo>
                  <a:cubicBezTo>
                    <a:pt x="658333" y="78263"/>
                    <a:pt x="658333" y="78263"/>
                    <a:pt x="658333" y="78263"/>
                  </a:cubicBezTo>
                  <a:cubicBezTo>
                    <a:pt x="668052" y="87982"/>
                    <a:pt x="668052" y="78263"/>
                    <a:pt x="668052" y="87982"/>
                  </a:cubicBezTo>
                  <a:lnTo>
                    <a:pt x="668052" y="97701"/>
                  </a:lnTo>
                  <a:cubicBezTo>
                    <a:pt x="677771" y="97701"/>
                    <a:pt x="677771" y="107420"/>
                    <a:pt x="677771" y="107420"/>
                  </a:cubicBezTo>
                  <a:cubicBezTo>
                    <a:pt x="668052" y="107420"/>
                    <a:pt x="668052" y="107420"/>
                    <a:pt x="668052" y="117139"/>
                  </a:cubicBezTo>
                  <a:cubicBezTo>
                    <a:pt x="658333" y="107420"/>
                    <a:pt x="648358" y="107420"/>
                    <a:pt x="648358" y="97446"/>
                  </a:cubicBezTo>
                  <a:lnTo>
                    <a:pt x="638639" y="87727"/>
                  </a:lnTo>
                  <a:lnTo>
                    <a:pt x="609227" y="87727"/>
                  </a:lnTo>
                  <a:cubicBezTo>
                    <a:pt x="609227" y="87727"/>
                    <a:pt x="609227" y="97446"/>
                    <a:pt x="599508" y="97446"/>
                  </a:cubicBezTo>
                  <a:cubicBezTo>
                    <a:pt x="599508" y="87727"/>
                    <a:pt x="599508" y="87727"/>
                    <a:pt x="599508" y="87727"/>
                  </a:cubicBezTo>
                  <a:cubicBezTo>
                    <a:pt x="589789" y="87727"/>
                    <a:pt x="579814" y="97446"/>
                    <a:pt x="579814" y="97446"/>
                  </a:cubicBezTo>
                  <a:lnTo>
                    <a:pt x="570095" y="97446"/>
                  </a:lnTo>
                  <a:cubicBezTo>
                    <a:pt x="570095" y="97446"/>
                    <a:pt x="560376" y="97446"/>
                    <a:pt x="560376" y="87727"/>
                  </a:cubicBezTo>
                  <a:cubicBezTo>
                    <a:pt x="560376" y="87727"/>
                    <a:pt x="560376" y="87727"/>
                    <a:pt x="560376" y="78008"/>
                  </a:cubicBezTo>
                  <a:cubicBezTo>
                    <a:pt x="550657" y="78008"/>
                    <a:pt x="550657" y="78008"/>
                    <a:pt x="550657" y="78008"/>
                  </a:cubicBezTo>
                  <a:cubicBezTo>
                    <a:pt x="550657" y="68289"/>
                    <a:pt x="540938" y="68289"/>
                    <a:pt x="540938" y="78008"/>
                  </a:cubicBezTo>
                  <a:cubicBezTo>
                    <a:pt x="536079" y="78008"/>
                    <a:pt x="530963" y="78008"/>
                    <a:pt x="527383" y="79286"/>
                  </a:cubicBezTo>
                  <a:cubicBezTo>
                    <a:pt x="523802" y="80565"/>
                    <a:pt x="521244" y="82867"/>
                    <a:pt x="521244" y="87982"/>
                  </a:cubicBezTo>
                  <a:lnTo>
                    <a:pt x="521244" y="97701"/>
                  </a:lnTo>
                  <a:cubicBezTo>
                    <a:pt x="521244" y="87982"/>
                    <a:pt x="511525" y="97701"/>
                    <a:pt x="511525" y="87982"/>
                  </a:cubicBezTo>
                  <a:cubicBezTo>
                    <a:pt x="511525" y="78263"/>
                    <a:pt x="501806" y="78263"/>
                    <a:pt x="501806" y="78263"/>
                  </a:cubicBezTo>
                  <a:cubicBezTo>
                    <a:pt x="491832" y="78263"/>
                    <a:pt x="482113" y="87982"/>
                    <a:pt x="482113" y="78263"/>
                  </a:cubicBezTo>
                  <a:cubicBezTo>
                    <a:pt x="482113" y="78263"/>
                    <a:pt x="472394" y="78263"/>
                    <a:pt x="472394" y="68544"/>
                  </a:cubicBezTo>
                  <a:lnTo>
                    <a:pt x="472394" y="78263"/>
                  </a:lnTo>
                  <a:cubicBezTo>
                    <a:pt x="462675" y="87982"/>
                    <a:pt x="452700" y="78263"/>
                    <a:pt x="452700" y="78263"/>
                  </a:cubicBezTo>
                  <a:cubicBezTo>
                    <a:pt x="442981" y="68544"/>
                    <a:pt x="442981" y="78263"/>
                    <a:pt x="442981" y="87982"/>
                  </a:cubicBezTo>
                  <a:cubicBezTo>
                    <a:pt x="442981" y="87982"/>
                    <a:pt x="433006" y="97701"/>
                    <a:pt x="433006" y="87982"/>
                  </a:cubicBezTo>
                  <a:lnTo>
                    <a:pt x="433006" y="78263"/>
                  </a:lnTo>
                  <a:cubicBezTo>
                    <a:pt x="423287" y="78263"/>
                    <a:pt x="413313" y="68544"/>
                    <a:pt x="413313" y="78263"/>
                  </a:cubicBezTo>
                  <a:cubicBezTo>
                    <a:pt x="413313" y="78263"/>
                    <a:pt x="403594" y="78263"/>
                    <a:pt x="393619" y="78263"/>
                  </a:cubicBezTo>
                  <a:cubicBezTo>
                    <a:pt x="393619" y="78263"/>
                    <a:pt x="403594" y="78263"/>
                    <a:pt x="393619" y="68544"/>
                  </a:cubicBezTo>
                  <a:cubicBezTo>
                    <a:pt x="388759" y="68544"/>
                    <a:pt x="388759" y="65987"/>
                    <a:pt x="388759" y="63685"/>
                  </a:cubicBezTo>
                  <a:cubicBezTo>
                    <a:pt x="388759" y="61383"/>
                    <a:pt x="388759" y="58825"/>
                    <a:pt x="383900" y="58825"/>
                  </a:cubicBezTo>
                  <a:cubicBezTo>
                    <a:pt x="383900" y="58825"/>
                    <a:pt x="374181" y="58825"/>
                    <a:pt x="364206" y="58825"/>
                  </a:cubicBezTo>
                  <a:cubicBezTo>
                    <a:pt x="364206" y="58825"/>
                    <a:pt x="354487" y="58825"/>
                    <a:pt x="344512" y="58825"/>
                  </a:cubicBezTo>
                  <a:cubicBezTo>
                    <a:pt x="344512" y="58825"/>
                    <a:pt x="324819" y="58825"/>
                    <a:pt x="324819" y="49106"/>
                  </a:cubicBezTo>
                  <a:cubicBezTo>
                    <a:pt x="324819" y="49106"/>
                    <a:pt x="315100" y="49106"/>
                    <a:pt x="305125" y="49106"/>
                  </a:cubicBezTo>
                  <a:cubicBezTo>
                    <a:pt x="305125" y="49106"/>
                    <a:pt x="295406" y="49106"/>
                    <a:pt x="285431" y="49106"/>
                  </a:cubicBezTo>
                  <a:cubicBezTo>
                    <a:pt x="285431" y="49106"/>
                    <a:pt x="275712" y="39387"/>
                    <a:pt x="265737" y="39387"/>
                  </a:cubicBezTo>
                  <a:cubicBezTo>
                    <a:pt x="256018" y="39387"/>
                    <a:pt x="246044" y="49106"/>
                    <a:pt x="236325" y="39387"/>
                  </a:cubicBezTo>
                  <a:cubicBezTo>
                    <a:pt x="226606" y="39387"/>
                    <a:pt x="226606" y="39387"/>
                    <a:pt x="216631" y="39387"/>
                  </a:cubicBezTo>
                  <a:cubicBezTo>
                    <a:pt x="206656" y="49106"/>
                    <a:pt x="196937" y="49106"/>
                    <a:pt x="187218" y="49106"/>
                  </a:cubicBezTo>
                  <a:cubicBezTo>
                    <a:pt x="177499" y="49106"/>
                    <a:pt x="177499" y="49106"/>
                    <a:pt x="167525" y="49106"/>
                  </a:cubicBezTo>
                  <a:cubicBezTo>
                    <a:pt x="157550" y="49106"/>
                    <a:pt x="157550" y="49106"/>
                    <a:pt x="157550" y="58825"/>
                  </a:cubicBezTo>
                  <a:cubicBezTo>
                    <a:pt x="147831" y="58825"/>
                    <a:pt x="147831" y="68544"/>
                    <a:pt x="137856" y="68544"/>
                  </a:cubicBezTo>
                  <a:cubicBezTo>
                    <a:pt x="137856" y="78263"/>
                    <a:pt x="128137" y="78263"/>
                    <a:pt x="118162" y="78263"/>
                  </a:cubicBezTo>
                  <a:cubicBezTo>
                    <a:pt x="118162" y="68544"/>
                    <a:pt x="108443" y="68544"/>
                    <a:pt x="108443" y="68544"/>
                  </a:cubicBezTo>
                  <a:cubicBezTo>
                    <a:pt x="108443" y="68544"/>
                    <a:pt x="98724" y="68544"/>
                    <a:pt x="98724" y="78263"/>
                  </a:cubicBezTo>
                  <a:lnTo>
                    <a:pt x="98724" y="87982"/>
                  </a:lnTo>
                  <a:cubicBezTo>
                    <a:pt x="98724" y="87982"/>
                    <a:pt x="108443" y="97701"/>
                    <a:pt x="98724" y="97701"/>
                  </a:cubicBezTo>
                  <a:cubicBezTo>
                    <a:pt x="98724" y="107420"/>
                    <a:pt x="108443" y="107420"/>
                    <a:pt x="108443" y="117395"/>
                  </a:cubicBezTo>
                  <a:cubicBezTo>
                    <a:pt x="108443" y="117395"/>
                    <a:pt x="118162" y="117395"/>
                    <a:pt x="118162" y="127114"/>
                  </a:cubicBezTo>
                  <a:cubicBezTo>
                    <a:pt x="118162" y="127114"/>
                    <a:pt x="128137" y="127114"/>
                    <a:pt x="128137" y="136833"/>
                  </a:cubicBezTo>
                  <a:cubicBezTo>
                    <a:pt x="128137" y="146552"/>
                    <a:pt x="137856" y="146552"/>
                    <a:pt x="137856" y="146552"/>
                  </a:cubicBezTo>
                  <a:cubicBezTo>
                    <a:pt x="147575" y="156271"/>
                    <a:pt x="147575" y="156271"/>
                    <a:pt x="137856" y="156271"/>
                  </a:cubicBezTo>
                  <a:cubicBezTo>
                    <a:pt x="128137" y="156271"/>
                    <a:pt x="137856" y="165990"/>
                    <a:pt x="137856" y="165990"/>
                  </a:cubicBezTo>
                  <a:cubicBezTo>
                    <a:pt x="147575" y="175709"/>
                    <a:pt x="147575" y="185684"/>
                    <a:pt x="147575" y="185684"/>
                  </a:cubicBezTo>
                  <a:cubicBezTo>
                    <a:pt x="137856" y="195403"/>
                    <a:pt x="147575" y="205377"/>
                    <a:pt x="127881" y="205377"/>
                  </a:cubicBezTo>
                  <a:cubicBezTo>
                    <a:pt x="117907" y="205377"/>
                    <a:pt x="117907" y="205377"/>
                    <a:pt x="108188" y="215096"/>
                  </a:cubicBezTo>
                  <a:cubicBezTo>
                    <a:pt x="98469" y="215096"/>
                    <a:pt x="88494" y="224815"/>
                    <a:pt x="88494" y="234790"/>
                  </a:cubicBezTo>
                  <a:cubicBezTo>
                    <a:pt x="78775" y="244509"/>
                    <a:pt x="68800" y="244509"/>
                    <a:pt x="59081" y="254484"/>
                  </a:cubicBezTo>
                  <a:cubicBezTo>
                    <a:pt x="59081" y="264203"/>
                    <a:pt x="49362" y="274177"/>
                    <a:pt x="39387" y="283896"/>
                  </a:cubicBezTo>
                  <a:cubicBezTo>
                    <a:pt x="29668" y="283896"/>
                    <a:pt x="39387" y="293615"/>
                    <a:pt x="39387" y="303590"/>
                  </a:cubicBezTo>
                  <a:cubicBezTo>
                    <a:pt x="39387" y="313309"/>
                    <a:pt x="39387" y="313309"/>
                    <a:pt x="39387" y="323284"/>
                  </a:cubicBezTo>
                  <a:cubicBezTo>
                    <a:pt x="39387" y="333003"/>
                    <a:pt x="49106" y="333003"/>
                    <a:pt x="49106" y="333003"/>
                  </a:cubicBezTo>
                  <a:lnTo>
                    <a:pt x="58825" y="342722"/>
                  </a:lnTo>
                  <a:cubicBezTo>
                    <a:pt x="49106" y="352441"/>
                    <a:pt x="49106" y="342722"/>
                    <a:pt x="39132" y="342722"/>
                  </a:cubicBezTo>
                  <a:cubicBezTo>
                    <a:pt x="39132" y="342722"/>
                    <a:pt x="39132" y="342722"/>
                    <a:pt x="29413" y="342722"/>
                  </a:cubicBezTo>
                  <a:cubicBezTo>
                    <a:pt x="29413" y="342722"/>
                    <a:pt x="29413" y="342722"/>
                    <a:pt x="29413" y="352441"/>
                  </a:cubicBezTo>
                  <a:cubicBezTo>
                    <a:pt x="19438" y="352441"/>
                    <a:pt x="19438" y="362160"/>
                    <a:pt x="19438" y="362160"/>
                  </a:cubicBezTo>
                  <a:cubicBezTo>
                    <a:pt x="9719" y="371879"/>
                    <a:pt x="19438" y="371879"/>
                    <a:pt x="9719" y="381854"/>
                  </a:cubicBezTo>
                  <a:cubicBezTo>
                    <a:pt x="9719" y="381854"/>
                    <a:pt x="0" y="381854"/>
                    <a:pt x="0" y="391573"/>
                  </a:cubicBezTo>
                  <a:cubicBezTo>
                    <a:pt x="0" y="391573"/>
                    <a:pt x="0" y="401291"/>
                    <a:pt x="0" y="411266"/>
                  </a:cubicBezTo>
                  <a:cubicBezTo>
                    <a:pt x="0" y="411266"/>
                    <a:pt x="0" y="401547"/>
                    <a:pt x="9719" y="411266"/>
                  </a:cubicBezTo>
                  <a:cubicBezTo>
                    <a:pt x="9719" y="411266"/>
                    <a:pt x="9719" y="411266"/>
                    <a:pt x="9719" y="420985"/>
                  </a:cubicBezTo>
                  <a:cubicBezTo>
                    <a:pt x="19438" y="420985"/>
                    <a:pt x="19438" y="430704"/>
                    <a:pt x="29413" y="430704"/>
                  </a:cubicBezTo>
                  <a:cubicBezTo>
                    <a:pt x="29413" y="430704"/>
                    <a:pt x="39132" y="430704"/>
                    <a:pt x="39132" y="440423"/>
                  </a:cubicBezTo>
                  <a:cubicBezTo>
                    <a:pt x="39132" y="440423"/>
                    <a:pt x="48851" y="440423"/>
                    <a:pt x="58825" y="440423"/>
                  </a:cubicBezTo>
                  <a:cubicBezTo>
                    <a:pt x="68800" y="440423"/>
                    <a:pt x="58825" y="450142"/>
                    <a:pt x="58825" y="460117"/>
                  </a:cubicBezTo>
                  <a:cubicBezTo>
                    <a:pt x="68800" y="460117"/>
                    <a:pt x="68800" y="450398"/>
                    <a:pt x="68800" y="450398"/>
                  </a:cubicBezTo>
                  <a:cubicBezTo>
                    <a:pt x="78519" y="450398"/>
                    <a:pt x="78519" y="460117"/>
                    <a:pt x="78519" y="450398"/>
                  </a:cubicBezTo>
                  <a:cubicBezTo>
                    <a:pt x="88238" y="440679"/>
                    <a:pt x="88238" y="440679"/>
                    <a:pt x="98213" y="440679"/>
                  </a:cubicBezTo>
                  <a:cubicBezTo>
                    <a:pt x="98213" y="450398"/>
                    <a:pt x="98213" y="450398"/>
                    <a:pt x="107932" y="450398"/>
                  </a:cubicBezTo>
                  <a:cubicBezTo>
                    <a:pt x="117651" y="450398"/>
                    <a:pt x="117651" y="450398"/>
                    <a:pt x="127626" y="450398"/>
                  </a:cubicBezTo>
                  <a:cubicBezTo>
                    <a:pt x="127626" y="450398"/>
                    <a:pt x="137345" y="450398"/>
                    <a:pt x="147319" y="460117"/>
                  </a:cubicBezTo>
                  <a:lnTo>
                    <a:pt x="157038" y="460117"/>
                  </a:lnTo>
                  <a:cubicBezTo>
                    <a:pt x="167013" y="460117"/>
                    <a:pt x="167013" y="460117"/>
                    <a:pt x="176732" y="460117"/>
                  </a:cubicBezTo>
                  <a:cubicBezTo>
                    <a:pt x="186451" y="460117"/>
                    <a:pt x="186451" y="460117"/>
                    <a:pt x="196426" y="460117"/>
                  </a:cubicBezTo>
                  <a:cubicBezTo>
                    <a:pt x="206145" y="460117"/>
                    <a:pt x="206145" y="460117"/>
                    <a:pt x="216119" y="460117"/>
                  </a:cubicBezTo>
                  <a:cubicBezTo>
                    <a:pt x="216119" y="469836"/>
                    <a:pt x="225838" y="469836"/>
                    <a:pt x="225838" y="469836"/>
                  </a:cubicBezTo>
                  <a:cubicBezTo>
                    <a:pt x="235557" y="479555"/>
                    <a:pt x="235557" y="479555"/>
                    <a:pt x="245532" y="479555"/>
                  </a:cubicBezTo>
                  <a:cubicBezTo>
                    <a:pt x="255507" y="479555"/>
                    <a:pt x="255507" y="469836"/>
                    <a:pt x="255507" y="469836"/>
                  </a:cubicBezTo>
                  <a:cubicBezTo>
                    <a:pt x="265226" y="460117"/>
                    <a:pt x="275201" y="460117"/>
                    <a:pt x="284920" y="460117"/>
                  </a:cubicBezTo>
                  <a:cubicBezTo>
                    <a:pt x="284920" y="460117"/>
                    <a:pt x="294639" y="460117"/>
                    <a:pt x="304613" y="460117"/>
                  </a:cubicBezTo>
                  <a:cubicBezTo>
                    <a:pt x="304613" y="460117"/>
                    <a:pt x="314588" y="450398"/>
                    <a:pt x="324307" y="450398"/>
                  </a:cubicBezTo>
                  <a:cubicBezTo>
                    <a:pt x="334026" y="450398"/>
                    <a:pt x="344001" y="450398"/>
                    <a:pt x="344001" y="450398"/>
                  </a:cubicBezTo>
                  <a:cubicBezTo>
                    <a:pt x="344001" y="440679"/>
                    <a:pt x="344001" y="430704"/>
                    <a:pt x="353976" y="430704"/>
                  </a:cubicBezTo>
                  <a:lnTo>
                    <a:pt x="363695" y="430704"/>
                  </a:lnTo>
                  <a:cubicBezTo>
                    <a:pt x="373414" y="430704"/>
                    <a:pt x="373414" y="420985"/>
                    <a:pt x="383388" y="420985"/>
                  </a:cubicBezTo>
                  <a:cubicBezTo>
                    <a:pt x="383388" y="411266"/>
                    <a:pt x="393107" y="430704"/>
                    <a:pt x="393107" y="420985"/>
                  </a:cubicBezTo>
                  <a:cubicBezTo>
                    <a:pt x="393107" y="411266"/>
                    <a:pt x="383388" y="411266"/>
                    <a:pt x="393107" y="411266"/>
                  </a:cubicBezTo>
                  <a:cubicBezTo>
                    <a:pt x="393107" y="411266"/>
                    <a:pt x="412801" y="420985"/>
                    <a:pt x="412801" y="411266"/>
                  </a:cubicBezTo>
                  <a:lnTo>
                    <a:pt x="422520" y="411266"/>
                  </a:lnTo>
                  <a:cubicBezTo>
                    <a:pt x="432239" y="411266"/>
                    <a:pt x="432239" y="411266"/>
                    <a:pt x="432239" y="411266"/>
                  </a:cubicBezTo>
                  <a:cubicBezTo>
                    <a:pt x="442214" y="401547"/>
                    <a:pt x="442214" y="411266"/>
                    <a:pt x="442214" y="401547"/>
                  </a:cubicBezTo>
                  <a:cubicBezTo>
                    <a:pt x="451933" y="401547"/>
                    <a:pt x="451933" y="401547"/>
                    <a:pt x="451933" y="401547"/>
                  </a:cubicBezTo>
                  <a:cubicBezTo>
                    <a:pt x="461652" y="411266"/>
                    <a:pt x="461652" y="401547"/>
                    <a:pt x="471626" y="411266"/>
                  </a:cubicBezTo>
                  <a:lnTo>
                    <a:pt x="481345" y="411266"/>
                  </a:lnTo>
                  <a:cubicBezTo>
                    <a:pt x="491064" y="420985"/>
                    <a:pt x="501039" y="420985"/>
                    <a:pt x="501039" y="430960"/>
                  </a:cubicBezTo>
                  <a:cubicBezTo>
                    <a:pt x="510758" y="430960"/>
                    <a:pt x="510758" y="430960"/>
                    <a:pt x="510758" y="430960"/>
                  </a:cubicBezTo>
                  <a:cubicBezTo>
                    <a:pt x="510758" y="430960"/>
                    <a:pt x="520477" y="421241"/>
                    <a:pt x="520477" y="430960"/>
                  </a:cubicBezTo>
                  <a:cubicBezTo>
                    <a:pt x="520477" y="440679"/>
                    <a:pt x="520477" y="440679"/>
                    <a:pt x="520477" y="440679"/>
                  </a:cubicBezTo>
                  <a:cubicBezTo>
                    <a:pt x="530196" y="430960"/>
                    <a:pt x="530196" y="450398"/>
                    <a:pt x="530196" y="440679"/>
                  </a:cubicBezTo>
                  <a:cubicBezTo>
                    <a:pt x="530196" y="440679"/>
                    <a:pt x="532754" y="440679"/>
                    <a:pt x="535056" y="439400"/>
                  </a:cubicBezTo>
                  <a:cubicBezTo>
                    <a:pt x="537613" y="438121"/>
                    <a:pt x="539915" y="435819"/>
                    <a:pt x="539915" y="430704"/>
                  </a:cubicBezTo>
                  <a:cubicBezTo>
                    <a:pt x="539915" y="430704"/>
                    <a:pt x="549634" y="440423"/>
                    <a:pt x="559609" y="440423"/>
                  </a:cubicBezTo>
                  <a:cubicBezTo>
                    <a:pt x="559609" y="440423"/>
                    <a:pt x="579302" y="469836"/>
                    <a:pt x="579302" y="460117"/>
                  </a:cubicBezTo>
                  <a:cubicBezTo>
                    <a:pt x="589277" y="450398"/>
                    <a:pt x="598996" y="469836"/>
                    <a:pt x="598996" y="469836"/>
                  </a:cubicBezTo>
                  <a:cubicBezTo>
                    <a:pt x="589277" y="469836"/>
                    <a:pt x="598996" y="479555"/>
                    <a:pt x="598996" y="479555"/>
                  </a:cubicBezTo>
                  <a:lnTo>
                    <a:pt x="598996" y="489274"/>
                  </a:lnTo>
                  <a:cubicBezTo>
                    <a:pt x="598996" y="498993"/>
                    <a:pt x="589277" y="498993"/>
                    <a:pt x="589277" y="498993"/>
                  </a:cubicBezTo>
                  <a:cubicBezTo>
                    <a:pt x="598996" y="508712"/>
                    <a:pt x="598996" y="508712"/>
                    <a:pt x="598996" y="508712"/>
                  </a:cubicBezTo>
                  <a:cubicBezTo>
                    <a:pt x="608715" y="508712"/>
                    <a:pt x="618690" y="528406"/>
                    <a:pt x="618690" y="528406"/>
                  </a:cubicBezTo>
                  <a:cubicBezTo>
                    <a:pt x="628665" y="528406"/>
                    <a:pt x="628665" y="518687"/>
                    <a:pt x="628665" y="518687"/>
                  </a:cubicBezTo>
                  <a:lnTo>
                    <a:pt x="638384" y="528406"/>
                  </a:lnTo>
                  <a:cubicBezTo>
                    <a:pt x="638384" y="528406"/>
                    <a:pt x="628665" y="528406"/>
                    <a:pt x="628665" y="538124"/>
                  </a:cubicBezTo>
                  <a:cubicBezTo>
                    <a:pt x="628665" y="538124"/>
                    <a:pt x="638384" y="547843"/>
                    <a:pt x="628665" y="547843"/>
                  </a:cubicBezTo>
                  <a:lnTo>
                    <a:pt x="638384" y="547843"/>
                  </a:lnTo>
                  <a:cubicBezTo>
                    <a:pt x="638384" y="557562"/>
                    <a:pt x="638384" y="557562"/>
                    <a:pt x="638384" y="557562"/>
                  </a:cubicBezTo>
                  <a:cubicBezTo>
                    <a:pt x="638384" y="567281"/>
                    <a:pt x="648103" y="567281"/>
                    <a:pt x="648103" y="567281"/>
                  </a:cubicBezTo>
                  <a:cubicBezTo>
                    <a:pt x="648103" y="567281"/>
                    <a:pt x="648103" y="567281"/>
                    <a:pt x="657822" y="567281"/>
                  </a:cubicBezTo>
                  <a:lnTo>
                    <a:pt x="667541" y="577000"/>
                  </a:lnTo>
                  <a:cubicBezTo>
                    <a:pt x="667541" y="586719"/>
                    <a:pt x="677260" y="596694"/>
                    <a:pt x="677260" y="606413"/>
                  </a:cubicBezTo>
                  <a:cubicBezTo>
                    <a:pt x="677260" y="616132"/>
                    <a:pt x="677260" y="616132"/>
                    <a:pt x="687234" y="616132"/>
                  </a:cubicBezTo>
                  <a:cubicBezTo>
                    <a:pt x="687234" y="616132"/>
                    <a:pt x="687234" y="616132"/>
                    <a:pt x="687234" y="625851"/>
                  </a:cubicBezTo>
                  <a:cubicBezTo>
                    <a:pt x="687234" y="625851"/>
                    <a:pt x="696953" y="616132"/>
                    <a:pt x="696953" y="625851"/>
                  </a:cubicBezTo>
                  <a:cubicBezTo>
                    <a:pt x="696953" y="625851"/>
                    <a:pt x="706672" y="635570"/>
                    <a:pt x="706672" y="625851"/>
                  </a:cubicBezTo>
                  <a:cubicBezTo>
                    <a:pt x="706672" y="625851"/>
                    <a:pt x="706672" y="635570"/>
                    <a:pt x="716391" y="635570"/>
                  </a:cubicBezTo>
                  <a:lnTo>
                    <a:pt x="716391" y="645289"/>
                  </a:lnTo>
                  <a:cubicBezTo>
                    <a:pt x="716391" y="645289"/>
                    <a:pt x="722785" y="645289"/>
                    <a:pt x="725343" y="650404"/>
                  </a:cubicBezTo>
                  <a:cubicBezTo>
                    <a:pt x="731481" y="644522"/>
                    <a:pt x="736085" y="635314"/>
                    <a:pt x="736085" y="635314"/>
                  </a:cubicBezTo>
                  <a:lnTo>
                    <a:pt x="736085" y="625595"/>
                  </a:lnTo>
                  <a:cubicBezTo>
                    <a:pt x="740945" y="625595"/>
                    <a:pt x="743502" y="623038"/>
                    <a:pt x="744781" y="620736"/>
                  </a:cubicBezTo>
                  <a:cubicBezTo>
                    <a:pt x="746060" y="618178"/>
                    <a:pt x="746060" y="615876"/>
                    <a:pt x="746060" y="615876"/>
                  </a:cubicBezTo>
                  <a:cubicBezTo>
                    <a:pt x="736341" y="606157"/>
                    <a:pt x="746060" y="606157"/>
                    <a:pt x="755779" y="596183"/>
                  </a:cubicBezTo>
                  <a:lnTo>
                    <a:pt x="795166" y="596183"/>
                  </a:lnTo>
                  <a:cubicBezTo>
                    <a:pt x="804885" y="596183"/>
                    <a:pt x="804885" y="596183"/>
                    <a:pt x="804885" y="596183"/>
                  </a:cubicBezTo>
                  <a:cubicBezTo>
                    <a:pt x="814860" y="596183"/>
                    <a:pt x="814860" y="596183"/>
                    <a:pt x="814860" y="596183"/>
                  </a:cubicBezTo>
                  <a:cubicBezTo>
                    <a:pt x="814860" y="596183"/>
                    <a:pt x="834554" y="605902"/>
                    <a:pt x="834554" y="586464"/>
                  </a:cubicBezTo>
                  <a:cubicBezTo>
                    <a:pt x="834554" y="586464"/>
                    <a:pt x="824835" y="576745"/>
                    <a:pt x="834554" y="576745"/>
                  </a:cubicBezTo>
                  <a:cubicBezTo>
                    <a:pt x="834554" y="586464"/>
                    <a:pt x="844273" y="596438"/>
                    <a:pt x="844273" y="596438"/>
                  </a:cubicBezTo>
                  <a:cubicBezTo>
                    <a:pt x="853992" y="596438"/>
                    <a:pt x="853992" y="606157"/>
                    <a:pt x="853992" y="606157"/>
                  </a:cubicBezTo>
                  <a:cubicBezTo>
                    <a:pt x="863711" y="596438"/>
                    <a:pt x="873685" y="606157"/>
                    <a:pt x="883404" y="606157"/>
                  </a:cubicBezTo>
                  <a:cubicBezTo>
                    <a:pt x="883404" y="615876"/>
                    <a:pt x="863711" y="615876"/>
                    <a:pt x="863711" y="606157"/>
                  </a:cubicBezTo>
                  <a:lnTo>
                    <a:pt x="804885" y="606157"/>
                  </a:lnTo>
                  <a:cubicBezTo>
                    <a:pt x="804885" y="606157"/>
                    <a:pt x="814860" y="606157"/>
                    <a:pt x="814860" y="615876"/>
                  </a:cubicBezTo>
                  <a:cubicBezTo>
                    <a:pt x="814860" y="606157"/>
                    <a:pt x="824579" y="606157"/>
                    <a:pt x="834554" y="615876"/>
                  </a:cubicBezTo>
                  <a:lnTo>
                    <a:pt x="844273" y="615876"/>
                  </a:lnTo>
                  <a:cubicBezTo>
                    <a:pt x="844273" y="615876"/>
                    <a:pt x="853992" y="615876"/>
                    <a:pt x="853992" y="625595"/>
                  </a:cubicBezTo>
                  <a:lnTo>
                    <a:pt x="834298" y="625595"/>
                  </a:lnTo>
                  <a:cubicBezTo>
                    <a:pt x="844017" y="625595"/>
                    <a:pt x="844017" y="635314"/>
                    <a:pt x="844017" y="635314"/>
                  </a:cubicBezTo>
                  <a:lnTo>
                    <a:pt x="853736" y="635314"/>
                  </a:lnTo>
                  <a:cubicBezTo>
                    <a:pt x="863455" y="635314"/>
                    <a:pt x="863455" y="645033"/>
                    <a:pt x="873430" y="645033"/>
                  </a:cubicBezTo>
                  <a:cubicBezTo>
                    <a:pt x="863455" y="645033"/>
                    <a:pt x="873430" y="654752"/>
                    <a:pt x="883149" y="654752"/>
                  </a:cubicBezTo>
                  <a:cubicBezTo>
                    <a:pt x="892868" y="654752"/>
                    <a:pt x="892868" y="654752"/>
                    <a:pt x="902842" y="645033"/>
                  </a:cubicBezTo>
                  <a:cubicBezTo>
                    <a:pt x="912817" y="645033"/>
                    <a:pt x="942230" y="654752"/>
                    <a:pt x="932255" y="645033"/>
                  </a:cubicBezTo>
                  <a:cubicBezTo>
                    <a:pt x="941974" y="645033"/>
                    <a:pt x="941974" y="645033"/>
                    <a:pt x="941974" y="645033"/>
                  </a:cubicBezTo>
                  <a:cubicBezTo>
                    <a:pt x="951693" y="645033"/>
                    <a:pt x="951693" y="645033"/>
                    <a:pt x="951693" y="635314"/>
                  </a:cubicBezTo>
                  <a:cubicBezTo>
                    <a:pt x="951693" y="645033"/>
                    <a:pt x="951693" y="645033"/>
                    <a:pt x="951693" y="645033"/>
                  </a:cubicBezTo>
                  <a:cubicBezTo>
                    <a:pt x="951693" y="645033"/>
                    <a:pt x="961668" y="645033"/>
                    <a:pt x="961668" y="654752"/>
                  </a:cubicBezTo>
                  <a:cubicBezTo>
                    <a:pt x="961668" y="645033"/>
                    <a:pt x="961668" y="654752"/>
                    <a:pt x="971387" y="654752"/>
                  </a:cubicBezTo>
                  <a:cubicBezTo>
                    <a:pt x="971387" y="654752"/>
                    <a:pt x="971387" y="654752"/>
                    <a:pt x="981106" y="654752"/>
                  </a:cubicBezTo>
                  <a:cubicBezTo>
                    <a:pt x="976246" y="650148"/>
                    <a:pt x="978548" y="645289"/>
                    <a:pt x="981873" y="643754"/>
                  </a:cubicBezTo>
                  <a:lnTo>
                    <a:pt x="984431" y="630966"/>
                  </a:lnTo>
                  <a:lnTo>
                    <a:pt x="992615" y="635314"/>
                  </a:lnTo>
                  <a:close/>
                  <a:moveTo>
                    <a:pt x="801816" y="585441"/>
                  </a:moveTo>
                  <a:cubicBezTo>
                    <a:pt x="799258" y="584418"/>
                    <a:pt x="796445" y="582116"/>
                    <a:pt x="796189" y="577512"/>
                  </a:cubicBezTo>
                  <a:cubicBezTo>
                    <a:pt x="796445" y="579814"/>
                    <a:pt x="797980" y="584418"/>
                    <a:pt x="805908" y="576489"/>
                  </a:cubicBezTo>
                  <a:cubicBezTo>
                    <a:pt x="807954" y="576489"/>
                    <a:pt x="808722" y="576745"/>
                    <a:pt x="808722" y="577512"/>
                  </a:cubicBezTo>
                  <a:cubicBezTo>
                    <a:pt x="808722" y="579046"/>
                    <a:pt x="805141" y="581860"/>
                    <a:pt x="801816" y="585441"/>
                  </a:cubicBezTo>
                  <a:close/>
                  <a:moveTo>
                    <a:pt x="825602" y="556795"/>
                  </a:moveTo>
                  <a:lnTo>
                    <a:pt x="825602" y="547076"/>
                  </a:lnTo>
                  <a:cubicBezTo>
                    <a:pt x="825602" y="542217"/>
                    <a:pt x="825602" y="539659"/>
                    <a:pt x="824323" y="538380"/>
                  </a:cubicBezTo>
                  <a:cubicBezTo>
                    <a:pt x="823044" y="537101"/>
                    <a:pt x="820742" y="537101"/>
                    <a:pt x="815627" y="537101"/>
                  </a:cubicBezTo>
                  <a:cubicBezTo>
                    <a:pt x="825346" y="537101"/>
                    <a:pt x="825346" y="537101"/>
                    <a:pt x="825346" y="537101"/>
                  </a:cubicBezTo>
                  <a:cubicBezTo>
                    <a:pt x="825346" y="546820"/>
                    <a:pt x="835065" y="546820"/>
                    <a:pt x="835065" y="546820"/>
                  </a:cubicBezTo>
                  <a:cubicBezTo>
                    <a:pt x="825602" y="556284"/>
                    <a:pt x="825346" y="556539"/>
                    <a:pt x="833786" y="556539"/>
                  </a:cubicBezTo>
                  <a:lnTo>
                    <a:pt x="825602" y="556539"/>
                  </a:lnTo>
                  <a:close/>
                  <a:moveTo>
                    <a:pt x="835832" y="575977"/>
                  </a:moveTo>
                  <a:cubicBezTo>
                    <a:pt x="837623" y="574187"/>
                    <a:pt x="844017" y="566514"/>
                    <a:pt x="835321" y="566514"/>
                  </a:cubicBezTo>
                  <a:cubicBezTo>
                    <a:pt x="831996" y="566514"/>
                    <a:pt x="830973" y="565491"/>
                    <a:pt x="830973" y="563957"/>
                  </a:cubicBezTo>
                  <a:cubicBezTo>
                    <a:pt x="830973" y="561143"/>
                    <a:pt x="835321" y="556795"/>
                    <a:pt x="835321" y="556795"/>
                  </a:cubicBezTo>
                  <a:cubicBezTo>
                    <a:pt x="845040" y="556795"/>
                    <a:pt x="835321" y="566514"/>
                    <a:pt x="835321" y="566514"/>
                  </a:cubicBezTo>
                  <a:cubicBezTo>
                    <a:pt x="845040" y="566514"/>
                    <a:pt x="845296" y="566514"/>
                    <a:pt x="835832" y="575977"/>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2" name="Uganda">
              <a:extLst>
                <a:ext uri="{FF2B5EF4-FFF2-40B4-BE49-F238E27FC236}">
                  <a16:creationId xmlns:a16="http://schemas.microsoft.com/office/drawing/2014/main" id="{87E22577-7139-AAD4-A84D-54740E232CD7}"/>
                </a:ext>
              </a:extLst>
            </p:cNvPr>
            <p:cNvSpPr>
              <a:spLocks/>
            </p:cNvSpPr>
            <p:nvPr/>
          </p:nvSpPr>
          <p:spPr bwMode="auto">
            <a:xfrm>
              <a:off x="6791587" y="4324788"/>
              <a:ext cx="181425" cy="213720"/>
            </a:xfrm>
            <a:custGeom>
              <a:avLst/>
              <a:gdLst/>
              <a:ahLst/>
              <a:cxnLst>
                <a:cxn ang="0">
                  <a:pos x="52" y="22"/>
                </a:cxn>
                <a:cxn ang="0">
                  <a:pos x="52" y="18"/>
                </a:cxn>
                <a:cxn ang="0">
                  <a:pos x="50" y="15"/>
                </a:cxn>
                <a:cxn ang="0">
                  <a:pos x="47" y="10"/>
                </a:cxn>
                <a:cxn ang="0">
                  <a:pos x="47" y="5"/>
                </a:cxn>
                <a:cxn ang="0">
                  <a:pos x="45" y="4"/>
                </a:cxn>
                <a:cxn ang="0">
                  <a:pos x="44" y="2"/>
                </a:cxn>
                <a:cxn ang="0">
                  <a:pos x="39" y="5"/>
                </a:cxn>
                <a:cxn ang="0">
                  <a:pos x="32" y="4"/>
                </a:cxn>
                <a:cxn ang="0">
                  <a:pos x="25" y="7"/>
                </a:cxn>
                <a:cxn ang="0">
                  <a:pos x="21" y="5"/>
                </a:cxn>
                <a:cxn ang="0">
                  <a:pos x="13" y="8"/>
                </a:cxn>
                <a:cxn ang="0">
                  <a:pos x="12" y="13"/>
                </a:cxn>
                <a:cxn ang="0">
                  <a:pos x="12" y="19"/>
                </a:cxn>
                <a:cxn ang="0">
                  <a:pos x="14" y="20"/>
                </a:cxn>
                <a:cxn ang="0">
                  <a:pos x="17" y="23"/>
                </a:cxn>
                <a:cxn ang="0">
                  <a:pos x="8" y="33"/>
                </a:cxn>
                <a:cxn ang="0">
                  <a:pos x="7" y="35"/>
                </a:cxn>
                <a:cxn ang="0">
                  <a:pos x="3" y="43"/>
                </a:cxn>
                <a:cxn ang="0">
                  <a:pos x="1" y="50"/>
                </a:cxn>
                <a:cxn ang="0">
                  <a:pos x="1" y="55"/>
                </a:cxn>
                <a:cxn ang="0">
                  <a:pos x="1" y="61"/>
                </a:cxn>
                <a:cxn ang="0">
                  <a:pos x="4" y="62"/>
                </a:cxn>
                <a:cxn ang="0">
                  <a:pos x="7" y="60"/>
                </a:cxn>
                <a:cxn ang="0">
                  <a:pos x="9" y="58"/>
                </a:cxn>
                <a:cxn ang="0">
                  <a:pos x="22" y="57"/>
                </a:cxn>
                <a:cxn ang="0">
                  <a:pos x="22" y="53"/>
                </a:cxn>
                <a:cxn ang="0">
                  <a:pos x="24" y="50"/>
                </a:cxn>
                <a:cxn ang="0">
                  <a:pos x="24" y="47"/>
                </a:cxn>
                <a:cxn ang="0">
                  <a:pos x="27" y="47"/>
                </a:cxn>
                <a:cxn ang="0">
                  <a:pos x="28" y="47"/>
                </a:cxn>
                <a:cxn ang="0">
                  <a:pos x="28" y="46"/>
                </a:cxn>
                <a:cxn ang="0">
                  <a:pos x="30" y="46"/>
                </a:cxn>
                <a:cxn ang="0">
                  <a:pos x="30" y="44"/>
                </a:cxn>
                <a:cxn ang="0">
                  <a:pos x="31" y="44"/>
                </a:cxn>
                <a:cxn ang="0">
                  <a:pos x="31" y="45"/>
                </a:cxn>
                <a:cxn ang="0">
                  <a:pos x="33" y="44"/>
                </a:cxn>
                <a:cxn ang="0">
                  <a:pos x="34" y="44"/>
                </a:cxn>
                <a:cxn ang="0">
                  <a:pos x="36" y="42"/>
                </a:cxn>
                <a:cxn ang="0">
                  <a:pos x="37" y="41"/>
                </a:cxn>
                <a:cxn ang="0">
                  <a:pos x="37" y="42"/>
                </a:cxn>
                <a:cxn ang="0">
                  <a:pos x="38" y="43"/>
                </a:cxn>
                <a:cxn ang="0">
                  <a:pos x="39" y="44"/>
                </a:cxn>
                <a:cxn ang="0">
                  <a:pos x="40" y="43"/>
                </a:cxn>
                <a:cxn ang="0">
                  <a:pos x="41" y="44"/>
                </a:cxn>
                <a:cxn ang="0">
                  <a:pos x="42" y="44"/>
                </a:cxn>
                <a:cxn ang="0">
                  <a:pos x="45" y="41"/>
                </a:cxn>
                <a:cxn ang="0">
                  <a:pos x="46" y="38"/>
                </a:cxn>
                <a:cxn ang="0">
                  <a:pos x="50" y="33"/>
                </a:cxn>
                <a:cxn ang="0">
                  <a:pos x="52" y="31"/>
                </a:cxn>
                <a:cxn ang="0">
                  <a:pos x="53" y="27"/>
                </a:cxn>
              </a:cxnLst>
              <a:rect l="0" t="0" r="r" b="b"/>
              <a:pathLst>
                <a:path w="53" h="62">
                  <a:moveTo>
                    <a:pt x="53" y="25"/>
                  </a:moveTo>
                  <a:cubicBezTo>
                    <a:pt x="53" y="24"/>
                    <a:pt x="53" y="24"/>
                    <a:pt x="53" y="23"/>
                  </a:cubicBezTo>
                  <a:cubicBezTo>
                    <a:pt x="53" y="23"/>
                    <a:pt x="53" y="22"/>
                    <a:pt x="52" y="22"/>
                  </a:cubicBezTo>
                  <a:cubicBezTo>
                    <a:pt x="52" y="21"/>
                    <a:pt x="52" y="20"/>
                    <a:pt x="52" y="19"/>
                  </a:cubicBezTo>
                  <a:cubicBezTo>
                    <a:pt x="53" y="19"/>
                    <a:pt x="52" y="19"/>
                    <a:pt x="52" y="19"/>
                  </a:cubicBezTo>
                  <a:cubicBezTo>
                    <a:pt x="52" y="18"/>
                    <a:pt x="52" y="18"/>
                    <a:pt x="52" y="18"/>
                  </a:cubicBezTo>
                  <a:cubicBezTo>
                    <a:pt x="52" y="18"/>
                    <a:pt x="52" y="18"/>
                    <a:pt x="52" y="18"/>
                  </a:cubicBezTo>
                  <a:cubicBezTo>
                    <a:pt x="51" y="17"/>
                    <a:pt x="51" y="16"/>
                    <a:pt x="51" y="15"/>
                  </a:cubicBezTo>
                  <a:cubicBezTo>
                    <a:pt x="51" y="15"/>
                    <a:pt x="50" y="15"/>
                    <a:pt x="50" y="15"/>
                  </a:cubicBezTo>
                  <a:cubicBezTo>
                    <a:pt x="50" y="15"/>
                    <a:pt x="49" y="14"/>
                    <a:pt x="49" y="14"/>
                  </a:cubicBezTo>
                  <a:cubicBezTo>
                    <a:pt x="49" y="13"/>
                    <a:pt x="49" y="12"/>
                    <a:pt x="48" y="12"/>
                  </a:cubicBezTo>
                  <a:cubicBezTo>
                    <a:pt x="48" y="11"/>
                    <a:pt x="48" y="11"/>
                    <a:pt x="47" y="10"/>
                  </a:cubicBezTo>
                  <a:cubicBezTo>
                    <a:pt x="47" y="9"/>
                    <a:pt x="47" y="8"/>
                    <a:pt x="48" y="8"/>
                  </a:cubicBezTo>
                  <a:cubicBezTo>
                    <a:pt x="48" y="7"/>
                    <a:pt x="48" y="6"/>
                    <a:pt x="47" y="6"/>
                  </a:cubicBezTo>
                  <a:cubicBezTo>
                    <a:pt x="47" y="6"/>
                    <a:pt x="47" y="5"/>
                    <a:pt x="47" y="5"/>
                  </a:cubicBezTo>
                  <a:cubicBezTo>
                    <a:pt x="47" y="5"/>
                    <a:pt x="46" y="6"/>
                    <a:pt x="46" y="5"/>
                  </a:cubicBezTo>
                  <a:cubicBezTo>
                    <a:pt x="46" y="5"/>
                    <a:pt x="45" y="4"/>
                    <a:pt x="45" y="5"/>
                  </a:cubicBezTo>
                  <a:cubicBezTo>
                    <a:pt x="45" y="5"/>
                    <a:pt x="45" y="4"/>
                    <a:pt x="45" y="4"/>
                  </a:cubicBezTo>
                  <a:cubicBezTo>
                    <a:pt x="45" y="4"/>
                    <a:pt x="46" y="4"/>
                    <a:pt x="45" y="4"/>
                  </a:cubicBezTo>
                  <a:cubicBezTo>
                    <a:pt x="45" y="4"/>
                    <a:pt x="44" y="4"/>
                    <a:pt x="44" y="3"/>
                  </a:cubicBezTo>
                  <a:cubicBezTo>
                    <a:pt x="44" y="3"/>
                    <a:pt x="44" y="2"/>
                    <a:pt x="44" y="2"/>
                  </a:cubicBezTo>
                  <a:cubicBezTo>
                    <a:pt x="44" y="1"/>
                    <a:pt x="44" y="0"/>
                    <a:pt x="43" y="0"/>
                  </a:cubicBezTo>
                  <a:cubicBezTo>
                    <a:pt x="42" y="1"/>
                    <a:pt x="41" y="2"/>
                    <a:pt x="41" y="3"/>
                  </a:cubicBezTo>
                  <a:cubicBezTo>
                    <a:pt x="40" y="3"/>
                    <a:pt x="39" y="4"/>
                    <a:pt x="39" y="5"/>
                  </a:cubicBezTo>
                  <a:cubicBezTo>
                    <a:pt x="38" y="5"/>
                    <a:pt x="37" y="5"/>
                    <a:pt x="37" y="5"/>
                  </a:cubicBezTo>
                  <a:cubicBezTo>
                    <a:pt x="36" y="5"/>
                    <a:pt x="35" y="5"/>
                    <a:pt x="34" y="4"/>
                  </a:cubicBezTo>
                  <a:cubicBezTo>
                    <a:pt x="34" y="3"/>
                    <a:pt x="33" y="4"/>
                    <a:pt x="32" y="4"/>
                  </a:cubicBezTo>
                  <a:cubicBezTo>
                    <a:pt x="31" y="5"/>
                    <a:pt x="30" y="5"/>
                    <a:pt x="29" y="5"/>
                  </a:cubicBezTo>
                  <a:cubicBezTo>
                    <a:pt x="28" y="5"/>
                    <a:pt x="26" y="6"/>
                    <a:pt x="26" y="7"/>
                  </a:cubicBezTo>
                  <a:cubicBezTo>
                    <a:pt x="26" y="8"/>
                    <a:pt x="25" y="7"/>
                    <a:pt x="25" y="7"/>
                  </a:cubicBezTo>
                  <a:cubicBezTo>
                    <a:pt x="24" y="6"/>
                    <a:pt x="23" y="7"/>
                    <a:pt x="23" y="6"/>
                  </a:cubicBezTo>
                  <a:cubicBezTo>
                    <a:pt x="23" y="6"/>
                    <a:pt x="23" y="5"/>
                    <a:pt x="22" y="4"/>
                  </a:cubicBezTo>
                  <a:cubicBezTo>
                    <a:pt x="22" y="4"/>
                    <a:pt x="21" y="5"/>
                    <a:pt x="21" y="5"/>
                  </a:cubicBezTo>
                  <a:cubicBezTo>
                    <a:pt x="20" y="6"/>
                    <a:pt x="20" y="6"/>
                    <a:pt x="19" y="6"/>
                  </a:cubicBezTo>
                  <a:cubicBezTo>
                    <a:pt x="18" y="5"/>
                    <a:pt x="17" y="5"/>
                    <a:pt x="17" y="5"/>
                  </a:cubicBezTo>
                  <a:cubicBezTo>
                    <a:pt x="15" y="4"/>
                    <a:pt x="13" y="6"/>
                    <a:pt x="13" y="8"/>
                  </a:cubicBezTo>
                  <a:cubicBezTo>
                    <a:pt x="13" y="8"/>
                    <a:pt x="13" y="8"/>
                    <a:pt x="13" y="8"/>
                  </a:cubicBezTo>
                  <a:cubicBezTo>
                    <a:pt x="14" y="8"/>
                    <a:pt x="13" y="10"/>
                    <a:pt x="13" y="10"/>
                  </a:cubicBezTo>
                  <a:cubicBezTo>
                    <a:pt x="12" y="11"/>
                    <a:pt x="12" y="12"/>
                    <a:pt x="12" y="13"/>
                  </a:cubicBezTo>
                  <a:cubicBezTo>
                    <a:pt x="12" y="13"/>
                    <a:pt x="13" y="14"/>
                    <a:pt x="13" y="14"/>
                  </a:cubicBezTo>
                  <a:cubicBezTo>
                    <a:pt x="13" y="15"/>
                    <a:pt x="13" y="16"/>
                    <a:pt x="12" y="17"/>
                  </a:cubicBezTo>
                  <a:cubicBezTo>
                    <a:pt x="12" y="17"/>
                    <a:pt x="12" y="18"/>
                    <a:pt x="12" y="19"/>
                  </a:cubicBezTo>
                  <a:cubicBezTo>
                    <a:pt x="11" y="20"/>
                    <a:pt x="12" y="19"/>
                    <a:pt x="13" y="20"/>
                  </a:cubicBezTo>
                  <a:cubicBezTo>
                    <a:pt x="13" y="20"/>
                    <a:pt x="13" y="21"/>
                    <a:pt x="13" y="21"/>
                  </a:cubicBezTo>
                  <a:cubicBezTo>
                    <a:pt x="14" y="20"/>
                    <a:pt x="14" y="20"/>
                    <a:pt x="14" y="20"/>
                  </a:cubicBezTo>
                  <a:cubicBezTo>
                    <a:pt x="15" y="20"/>
                    <a:pt x="15" y="21"/>
                    <a:pt x="16" y="21"/>
                  </a:cubicBezTo>
                  <a:cubicBezTo>
                    <a:pt x="16" y="21"/>
                    <a:pt x="16" y="22"/>
                    <a:pt x="17" y="22"/>
                  </a:cubicBezTo>
                  <a:cubicBezTo>
                    <a:pt x="17" y="22"/>
                    <a:pt x="17" y="22"/>
                    <a:pt x="17" y="23"/>
                  </a:cubicBezTo>
                  <a:cubicBezTo>
                    <a:pt x="17" y="24"/>
                    <a:pt x="16" y="25"/>
                    <a:pt x="15" y="26"/>
                  </a:cubicBezTo>
                  <a:cubicBezTo>
                    <a:pt x="14" y="28"/>
                    <a:pt x="12" y="29"/>
                    <a:pt x="11" y="30"/>
                  </a:cubicBezTo>
                  <a:cubicBezTo>
                    <a:pt x="10" y="31"/>
                    <a:pt x="10" y="33"/>
                    <a:pt x="8" y="33"/>
                  </a:cubicBezTo>
                  <a:cubicBezTo>
                    <a:pt x="8" y="33"/>
                    <a:pt x="8" y="33"/>
                    <a:pt x="8" y="34"/>
                  </a:cubicBezTo>
                  <a:cubicBezTo>
                    <a:pt x="8" y="34"/>
                    <a:pt x="7" y="33"/>
                    <a:pt x="7" y="33"/>
                  </a:cubicBezTo>
                  <a:cubicBezTo>
                    <a:pt x="7" y="34"/>
                    <a:pt x="7" y="35"/>
                    <a:pt x="7" y="35"/>
                  </a:cubicBezTo>
                  <a:cubicBezTo>
                    <a:pt x="7" y="37"/>
                    <a:pt x="5" y="36"/>
                    <a:pt x="4" y="37"/>
                  </a:cubicBezTo>
                  <a:cubicBezTo>
                    <a:pt x="4" y="39"/>
                    <a:pt x="5" y="40"/>
                    <a:pt x="4" y="42"/>
                  </a:cubicBezTo>
                  <a:cubicBezTo>
                    <a:pt x="3" y="42"/>
                    <a:pt x="3" y="43"/>
                    <a:pt x="3" y="43"/>
                  </a:cubicBezTo>
                  <a:cubicBezTo>
                    <a:pt x="3" y="44"/>
                    <a:pt x="3" y="44"/>
                    <a:pt x="2" y="45"/>
                  </a:cubicBezTo>
                  <a:cubicBezTo>
                    <a:pt x="2" y="45"/>
                    <a:pt x="2" y="46"/>
                    <a:pt x="2" y="47"/>
                  </a:cubicBezTo>
                  <a:cubicBezTo>
                    <a:pt x="2" y="48"/>
                    <a:pt x="1" y="49"/>
                    <a:pt x="1" y="50"/>
                  </a:cubicBezTo>
                  <a:cubicBezTo>
                    <a:pt x="1" y="50"/>
                    <a:pt x="1" y="51"/>
                    <a:pt x="1" y="52"/>
                  </a:cubicBezTo>
                  <a:cubicBezTo>
                    <a:pt x="1" y="52"/>
                    <a:pt x="1" y="53"/>
                    <a:pt x="1" y="53"/>
                  </a:cubicBezTo>
                  <a:cubicBezTo>
                    <a:pt x="1" y="54"/>
                    <a:pt x="1" y="55"/>
                    <a:pt x="1" y="55"/>
                  </a:cubicBezTo>
                  <a:cubicBezTo>
                    <a:pt x="1" y="55"/>
                    <a:pt x="1" y="56"/>
                    <a:pt x="1" y="56"/>
                  </a:cubicBezTo>
                  <a:cubicBezTo>
                    <a:pt x="1" y="56"/>
                    <a:pt x="1" y="56"/>
                    <a:pt x="0" y="56"/>
                  </a:cubicBezTo>
                  <a:cubicBezTo>
                    <a:pt x="0" y="58"/>
                    <a:pt x="1" y="60"/>
                    <a:pt x="1" y="61"/>
                  </a:cubicBezTo>
                  <a:cubicBezTo>
                    <a:pt x="1" y="61"/>
                    <a:pt x="2" y="61"/>
                    <a:pt x="2" y="61"/>
                  </a:cubicBezTo>
                  <a:cubicBezTo>
                    <a:pt x="3" y="61"/>
                    <a:pt x="3" y="61"/>
                    <a:pt x="3" y="61"/>
                  </a:cubicBezTo>
                  <a:cubicBezTo>
                    <a:pt x="4" y="61"/>
                    <a:pt x="3" y="62"/>
                    <a:pt x="4" y="62"/>
                  </a:cubicBezTo>
                  <a:cubicBezTo>
                    <a:pt x="5" y="62"/>
                    <a:pt x="5" y="62"/>
                    <a:pt x="5" y="62"/>
                  </a:cubicBezTo>
                  <a:cubicBezTo>
                    <a:pt x="6" y="61"/>
                    <a:pt x="6" y="61"/>
                    <a:pt x="6" y="61"/>
                  </a:cubicBezTo>
                  <a:cubicBezTo>
                    <a:pt x="6" y="61"/>
                    <a:pt x="6" y="60"/>
                    <a:pt x="7" y="60"/>
                  </a:cubicBezTo>
                  <a:cubicBezTo>
                    <a:pt x="7" y="60"/>
                    <a:pt x="7" y="60"/>
                    <a:pt x="7" y="60"/>
                  </a:cubicBezTo>
                  <a:cubicBezTo>
                    <a:pt x="7" y="60"/>
                    <a:pt x="8" y="59"/>
                    <a:pt x="8" y="59"/>
                  </a:cubicBezTo>
                  <a:cubicBezTo>
                    <a:pt x="8" y="59"/>
                    <a:pt x="8" y="58"/>
                    <a:pt x="9" y="58"/>
                  </a:cubicBezTo>
                  <a:cubicBezTo>
                    <a:pt x="9" y="58"/>
                    <a:pt x="9" y="58"/>
                    <a:pt x="10" y="58"/>
                  </a:cubicBezTo>
                  <a:cubicBezTo>
                    <a:pt x="11" y="58"/>
                    <a:pt x="11" y="57"/>
                    <a:pt x="13" y="57"/>
                  </a:cubicBezTo>
                  <a:cubicBezTo>
                    <a:pt x="16" y="57"/>
                    <a:pt x="19" y="57"/>
                    <a:pt x="22" y="57"/>
                  </a:cubicBezTo>
                  <a:cubicBezTo>
                    <a:pt x="22" y="57"/>
                    <a:pt x="22" y="56"/>
                    <a:pt x="22" y="56"/>
                  </a:cubicBezTo>
                  <a:cubicBezTo>
                    <a:pt x="21" y="56"/>
                    <a:pt x="21" y="56"/>
                    <a:pt x="21" y="55"/>
                  </a:cubicBezTo>
                  <a:cubicBezTo>
                    <a:pt x="21" y="55"/>
                    <a:pt x="22" y="54"/>
                    <a:pt x="22" y="53"/>
                  </a:cubicBezTo>
                  <a:cubicBezTo>
                    <a:pt x="22" y="53"/>
                    <a:pt x="22" y="52"/>
                    <a:pt x="22" y="52"/>
                  </a:cubicBezTo>
                  <a:cubicBezTo>
                    <a:pt x="23" y="52"/>
                    <a:pt x="23" y="51"/>
                    <a:pt x="23" y="51"/>
                  </a:cubicBezTo>
                  <a:cubicBezTo>
                    <a:pt x="23" y="51"/>
                    <a:pt x="24" y="49"/>
                    <a:pt x="24" y="50"/>
                  </a:cubicBezTo>
                  <a:cubicBezTo>
                    <a:pt x="24" y="49"/>
                    <a:pt x="24" y="48"/>
                    <a:pt x="23" y="48"/>
                  </a:cubicBezTo>
                  <a:cubicBezTo>
                    <a:pt x="24" y="47"/>
                    <a:pt x="24" y="47"/>
                    <a:pt x="25" y="47"/>
                  </a:cubicBezTo>
                  <a:cubicBezTo>
                    <a:pt x="25" y="47"/>
                    <a:pt x="24" y="47"/>
                    <a:pt x="24" y="47"/>
                  </a:cubicBezTo>
                  <a:cubicBezTo>
                    <a:pt x="25" y="46"/>
                    <a:pt x="25" y="47"/>
                    <a:pt x="26" y="47"/>
                  </a:cubicBezTo>
                  <a:cubicBezTo>
                    <a:pt x="26" y="47"/>
                    <a:pt x="26" y="46"/>
                    <a:pt x="26" y="46"/>
                  </a:cubicBezTo>
                  <a:cubicBezTo>
                    <a:pt x="26" y="46"/>
                    <a:pt x="26" y="47"/>
                    <a:pt x="27" y="47"/>
                  </a:cubicBezTo>
                  <a:cubicBezTo>
                    <a:pt x="27" y="47"/>
                    <a:pt x="27" y="46"/>
                    <a:pt x="27" y="46"/>
                  </a:cubicBezTo>
                  <a:cubicBezTo>
                    <a:pt x="27" y="46"/>
                    <a:pt x="27" y="46"/>
                    <a:pt x="27" y="46"/>
                  </a:cubicBezTo>
                  <a:cubicBezTo>
                    <a:pt x="27" y="46"/>
                    <a:pt x="28" y="46"/>
                    <a:pt x="28" y="47"/>
                  </a:cubicBezTo>
                  <a:cubicBezTo>
                    <a:pt x="28" y="46"/>
                    <a:pt x="28" y="46"/>
                    <a:pt x="28" y="46"/>
                  </a:cubicBezTo>
                  <a:cubicBezTo>
                    <a:pt x="28" y="45"/>
                    <a:pt x="28" y="45"/>
                    <a:pt x="28" y="45"/>
                  </a:cubicBezTo>
                  <a:cubicBezTo>
                    <a:pt x="29" y="45"/>
                    <a:pt x="28" y="46"/>
                    <a:pt x="28" y="46"/>
                  </a:cubicBezTo>
                  <a:cubicBezTo>
                    <a:pt x="29" y="46"/>
                    <a:pt x="29" y="45"/>
                    <a:pt x="29" y="45"/>
                  </a:cubicBezTo>
                  <a:cubicBezTo>
                    <a:pt x="29" y="45"/>
                    <a:pt x="29" y="46"/>
                    <a:pt x="29" y="46"/>
                  </a:cubicBezTo>
                  <a:cubicBezTo>
                    <a:pt x="29" y="45"/>
                    <a:pt x="30" y="46"/>
                    <a:pt x="30" y="46"/>
                  </a:cubicBezTo>
                  <a:cubicBezTo>
                    <a:pt x="30" y="45"/>
                    <a:pt x="29" y="45"/>
                    <a:pt x="29" y="45"/>
                  </a:cubicBezTo>
                  <a:cubicBezTo>
                    <a:pt x="29" y="45"/>
                    <a:pt x="30" y="45"/>
                    <a:pt x="30" y="45"/>
                  </a:cubicBezTo>
                  <a:cubicBezTo>
                    <a:pt x="30" y="45"/>
                    <a:pt x="29" y="44"/>
                    <a:pt x="30" y="44"/>
                  </a:cubicBezTo>
                  <a:cubicBezTo>
                    <a:pt x="30" y="44"/>
                    <a:pt x="30" y="43"/>
                    <a:pt x="30" y="43"/>
                  </a:cubicBezTo>
                  <a:cubicBezTo>
                    <a:pt x="31" y="43"/>
                    <a:pt x="30" y="44"/>
                    <a:pt x="30" y="44"/>
                  </a:cubicBezTo>
                  <a:cubicBezTo>
                    <a:pt x="30" y="44"/>
                    <a:pt x="30" y="44"/>
                    <a:pt x="31" y="44"/>
                  </a:cubicBezTo>
                  <a:cubicBezTo>
                    <a:pt x="31" y="44"/>
                    <a:pt x="31" y="45"/>
                    <a:pt x="31" y="44"/>
                  </a:cubicBezTo>
                  <a:cubicBezTo>
                    <a:pt x="32" y="45"/>
                    <a:pt x="31" y="45"/>
                    <a:pt x="31" y="45"/>
                  </a:cubicBezTo>
                  <a:cubicBezTo>
                    <a:pt x="30" y="46"/>
                    <a:pt x="31" y="45"/>
                    <a:pt x="31" y="45"/>
                  </a:cubicBezTo>
                  <a:cubicBezTo>
                    <a:pt x="31" y="45"/>
                    <a:pt x="32" y="45"/>
                    <a:pt x="32" y="45"/>
                  </a:cubicBezTo>
                  <a:cubicBezTo>
                    <a:pt x="32" y="45"/>
                    <a:pt x="32" y="45"/>
                    <a:pt x="32" y="45"/>
                  </a:cubicBezTo>
                  <a:cubicBezTo>
                    <a:pt x="32" y="45"/>
                    <a:pt x="33" y="45"/>
                    <a:pt x="33" y="44"/>
                  </a:cubicBezTo>
                  <a:cubicBezTo>
                    <a:pt x="33" y="45"/>
                    <a:pt x="32" y="45"/>
                    <a:pt x="33" y="45"/>
                  </a:cubicBezTo>
                  <a:cubicBezTo>
                    <a:pt x="34" y="45"/>
                    <a:pt x="34" y="45"/>
                    <a:pt x="34" y="45"/>
                  </a:cubicBezTo>
                  <a:cubicBezTo>
                    <a:pt x="35" y="44"/>
                    <a:pt x="34" y="44"/>
                    <a:pt x="34" y="44"/>
                  </a:cubicBezTo>
                  <a:cubicBezTo>
                    <a:pt x="35" y="43"/>
                    <a:pt x="35" y="44"/>
                    <a:pt x="35" y="44"/>
                  </a:cubicBezTo>
                  <a:cubicBezTo>
                    <a:pt x="35" y="44"/>
                    <a:pt x="35" y="43"/>
                    <a:pt x="35" y="43"/>
                  </a:cubicBezTo>
                  <a:cubicBezTo>
                    <a:pt x="35" y="43"/>
                    <a:pt x="36" y="43"/>
                    <a:pt x="36" y="42"/>
                  </a:cubicBezTo>
                  <a:cubicBezTo>
                    <a:pt x="37" y="42"/>
                    <a:pt x="36" y="42"/>
                    <a:pt x="36" y="42"/>
                  </a:cubicBezTo>
                  <a:cubicBezTo>
                    <a:pt x="36" y="42"/>
                    <a:pt x="36" y="41"/>
                    <a:pt x="36" y="41"/>
                  </a:cubicBezTo>
                  <a:cubicBezTo>
                    <a:pt x="37" y="41"/>
                    <a:pt x="37" y="42"/>
                    <a:pt x="37" y="41"/>
                  </a:cubicBezTo>
                  <a:cubicBezTo>
                    <a:pt x="37" y="41"/>
                    <a:pt x="37" y="41"/>
                    <a:pt x="37" y="41"/>
                  </a:cubicBezTo>
                  <a:cubicBezTo>
                    <a:pt x="37" y="41"/>
                    <a:pt x="37" y="42"/>
                    <a:pt x="37" y="42"/>
                  </a:cubicBezTo>
                  <a:cubicBezTo>
                    <a:pt x="37" y="42"/>
                    <a:pt x="37" y="42"/>
                    <a:pt x="37" y="42"/>
                  </a:cubicBezTo>
                  <a:cubicBezTo>
                    <a:pt x="37" y="42"/>
                    <a:pt x="38" y="43"/>
                    <a:pt x="38" y="43"/>
                  </a:cubicBezTo>
                  <a:cubicBezTo>
                    <a:pt x="38" y="42"/>
                    <a:pt x="39" y="43"/>
                    <a:pt x="39" y="43"/>
                  </a:cubicBezTo>
                  <a:cubicBezTo>
                    <a:pt x="39" y="43"/>
                    <a:pt x="38" y="43"/>
                    <a:pt x="38" y="43"/>
                  </a:cubicBezTo>
                  <a:cubicBezTo>
                    <a:pt x="38" y="43"/>
                    <a:pt x="38" y="43"/>
                    <a:pt x="38" y="44"/>
                  </a:cubicBezTo>
                  <a:cubicBezTo>
                    <a:pt x="38" y="44"/>
                    <a:pt x="38" y="44"/>
                    <a:pt x="39" y="44"/>
                  </a:cubicBezTo>
                  <a:cubicBezTo>
                    <a:pt x="38" y="44"/>
                    <a:pt x="38" y="44"/>
                    <a:pt x="39" y="44"/>
                  </a:cubicBezTo>
                  <a:cubicBezTo>
                    <a:pt x="39" y="44"/>
                    <a:pt x="39" y="44"/>
                    <a:pt x="39" y="44"/>
                  </a:cubicBezTo>
                  <a:cubicBezTo>
                    <a:pt x="39" y="44"/>
                    <a:pt x="39" y="44"/>
                    <a:pt x="39" y="44"/>
                  </a:cubicBezTo>
                  <a:cubicBezTo>
                    <a:pt x="39" y="45"/>
                    <a:pt x="40" y="44"/>
                    <a:pt x="40" y="43"/>
                  </a:cubicBezTo>
                  <a:cubicBezTo>
                    <a:pt x="40" y="43"/>
                    <a:pt x="40" y="43"/>
                    <a:pt x="41" y="43"/>
                  </a:cubicBezTo>
                  <a:cubicBezTo>
                    <a:pt x="41" y="43"/>
                    <a:pt x="40" y="43"/>
                    <a:pt x="41" y="43"/>
                  </a:cubicBezTo>
                  <a:cubicBezTo>
                    <a:pt x="41" y="44"/>
                    <a:pt x="41" y="44"/>
                    <a:pt x="41" y="44"/>
                  </a:cubicBezTo>
                  <a:cubicBezTo>
                    <a:pt x="41" y="44"/>
                    <a:pt x="41" y="44"/>
                    <a:pt x="41" y="44"/>
                  </a:cubicBezTo>
                  <a:cubicBezTo>
                    <a:pt x="42" y="44"/>
                    <a:pt x="41" y="44"/>
                    <a:pt x="42" y="45"/>
                  </a:cubicBezTo>
                  <a:cubicBezTo>
                    <a:pt x="42" y="45"/>
                    <a:pt x="42" y="44"/>
                    <a:pt x="42" y="44"/>
                  </a:cubicBezTo>
                  <a:cubicBezTo>
                    <a:pt x="42" y="44"/>
                    <a:pt x="42" y="45"/>
                    <a:pt x="43" y="44"/>
                  </a:cubicBezTo>
                  <a:cubicBezTo>
                    <a:pt x="43" y="44"/>
                    <a:pt x="43" y="43"/>
                    <a:pt x="43" y="44"/>
                  </a:cubicBezTo>
                  <a:cubicBezTo>
                    <a:pt x="44" y="43"/>
                    <a:pt x="44" y="42"/>
                    <a:pt x="45" y="41"/>
                  </a:cubicBezTo>
                  <a:cubicBezTo>
                    <a:pt x="45" y="41"/>
                    <a:pt x="45" y="40"/>
                    <a:pt x="45" y="40"/>
                  </a:cubicBezTo>
                  <a:cubicBezTo>
                    <a:pt x="45" y="39"/>
                    <a:pt x="46" y="39"/>
                    <a:pt x="46" y="39"/>
                  </a:cubicBezTo>
                  <a:cubicBezTo>
                    <a:pt x="46" y="39"/>
                    <a:pt x="46" y="38"/>
                    <a:pt x="46" y="38"/>
                  </a:cubicBezTo>
                  <a:cubicBezTo>
                    <a:pt x="47" y="38"/>
                    <a:pt x="47" y="38"/>
                    <a:pt x="47" y="37"/>
                  </a:cubicBezTo>
                  <a:cubicBezTo>
                    <a:pt x="48" y="36"/>
                    <a:pt x="48" y="35"/>
                    <a:pt x="49" y="34"/>
                  </a:cubicBezTo>
                  <a:cubicBezTo>
                    <a:pt x="49" y="35"/>
                    <a:pt x="49" y="34"/>
                    <a:pt x="50" y="33"/>
                  </a:cubicBezTo>
                  <a:cubicBezTo>
                    <a:pt x="50" y="33"/>
                    <a:pt x="50" y="33"/>
                    <a:pt x="51" y="33"/>
                  </a:cubicBezTo>
                  <a:cubicBezTo>
                    <a:pt x="51" y="33"/>
                    <a:pt x="52" y="32"/>
                    <a:pt x="51" y="32"/>
                  </a:cubicBezTo>
                  <a:cubicBezTo>
                    <a:pt x="51" y="31"/>
                    <a:pt x="51" y="31"/>
                    <a:pt x="52" y="31"/>
                  </a:cubicBezTo>
                  <a:cubicBezTo>
                    <a:pt x="52" y="30"/>
                    <a:pt x="52" y="30"/>
                    <a:pt x="52" y="29"/>
                  </a:cubicBezTo>
                  <a:cubicBezTo>
                    <a:pt x="52" y="29"/>
                    <a:pt x="53" y="29"/>
                    <a:pt x="53" y="29"/>
                  </a:cubicBezTo>
                  <a:cubicBezTo>
                    <a:pt x="53" y="28"/>
                    <a:pt x="53" y="28"/>
                    <a:pt x="53" y="27"/>
                  </a:cubicBezTo>
                  <a:cubicBezTo>
                    <a:pt x="53" y="26"/>
                    <a:pt x="53" y="25"/>
                    <a:pt x="53" y="25"/>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3" name="Tuvalu">
              <a:extLst>
                <a:ext uri="{FF2B5EF4-FFF2-40B4-BE49-F238E27FC236}">
                  <a16:creationId xmlns:a16="http://schemas.microsoft.com/office/drawing/2014/main" id="{69809EA9-2CBF-AFCB-1BBE-06274A674A13}"/>
                </a:ext>
              </a:extLst>
            </p:cNvPr>
            <p:cNvSpPr>
              <a:spLocks noEditPoints="1"/>
            </p:cNvSpPr>
            <p:nvPr/>
          </p:nvSpPr>
          <p:spPr bwMode="auto">
            <a:xfrm>
              <a:off x="11299661" y="4885209"/>
              <a:ext cx="37995" cy="40844"/>
            </a:xfrm>
            <a:custGeom>
              <a:avLst/>
              <a:gdLst/>
              <a:ahLst/>
              <a:cxnLst>
                <a:cxn ang="0">
                  <a:pos x="3" y="1"/>
                </a:cxn>
                <a:cxn ang="0">
                  <a:pos x="2" y="1"/>
                </a:cxn>
                <a:cxn ang="0">
                  <a:pos x="1" y="2"/>
                </a:cxn>
                <a:cxn ang="0">
                  <a:pos x="1" y="1"/>
                </a:cxn>
                <a:cxn ang="0">
                  <a:pos x="1" y="2"/>
                </a:cxn>
                <a:cxn ang="0">
                  <a:pos x="2" y="3"/>
                </a:cxn>
                <a:cxn ang="0">
                  <a:pos x="2" y="2"/>
                </a:cxn>
                <a:cxn ang="0">
                  <a:pos x="3" y="2"/>
                </a:cxn>
                <a:cxn ang="0">
                  <a:pos x="4" y="1"/>
                </a:cxn>
                <a:cxn ang="0">
                  <a:pos x="4" y="1"/>
                </a:cxn>
                <a:cxn ang="0">
                  <a:pos x="3" y="1"/>
                </a:cxn>
                <a:cxn ang="0">
                  <a:pos x="7" y="7"/>
                </a:cxn>
                <a:cxn ang="0">
                  <a:pos x="7" y="7"/>
                </a:cxn>
                <a:cxn ang="0">
                  <a:pos x="7" y="8"/>
                </a:cxn>
                <a:cxn ang="0">
                  <a:pos x="7" y="7"/>
                </a:cxn>
                <a:cxn ang="0">
                  <a:pos x="10" y="10"/>
                </a:cxn>
                <a:cxn ang="0">
                  <a:pos x="9" y="11"/>
                </a:cxn>
                <a:cxn ang="0">
                  <a:pos x="10" y="12"/>
                </a:cxn>
                <a:cxn ang="0">
                  <a:pos x="10" y="11"/>
                </a:cxn>
                <a:cxn ang="0">
                  <a:pos x="10" y="10"/>
                </a:cxn>
              </a:cxnLst>
              <a:rect l="0" t="0" r="r" b="b"/>
              <a:pathLst>
                <a:path w="11" h="12">
                  <a:moveTo>
                    <a:pt x="3" y="1"/>
                  </a:moveTo>
                  <a:cubicBezTo>
                    <a:pt x="3" y="0"/>
                    <a:pt x="2" y="0"/>
                    <a:pt x="2" y="1"/>
                  </a:cubicBezTo>
                  <a:cubicBezTo>
                    <a:pt x="2" y="1"/>
                    <a:pt x="1" y="2"/>
                    <a:pt x="1" y="2"/>
                  </a:cubicBezTo>
                  <a:cubicBezTo>
                    <a:pt x="1" y="2"/>
                    <a:pt x="1" y="1"/>
                    <a:pt x="1" y="1"/>
                  </a:cubicBezTo>
                  <a:cubicBezTo>
                    <a:pt x="0" y="2"/>
                    <a:pt x="1" y="3"/>
                    <a:pt x="1" y="2"/>
                  </a:cubicBezTo>
                  <a:cubicBezTo>
                    <a:pt x="2" y="2"/>
                    <a:pt x="2" y="3"/>
                    <a:pt x="2" y="3"/>
                  </a:cubicBezTo>
                  <a:cubicBezTo>
                    <a:pt x="2" y="2"/>
                    <a:pt x="2" y="2"/>
                    <a:pt x="2" y="2"/>
                  </a:cubicBezTo>
                  <a:cubicBezTo>
                    <a:pt x="3" y="2"/>
                    <a:pt x="3" y="2"/>
                    <a:pt x="3" y="2"/>
                  </a:cubicBezTo>
                  <a:cubicBezTo>
                    <a:pt x="3" y="2"/>
                    <a:pt x="4" y="2"/>
                    <a:pt x="4" y="1"/>
                  </a:cubicBezTo>
                  <a:cubicBezTo>
                    <a:pt x="3" y="2"/>
                    <a:pt x="5" y="1"/>
                    <a:pt x="4" y="1"/>
                  </a:cubicBezTo>
                  <a:cubicBezTo>
                    <a:pt x="4" y="0"/>
                    <a:pt x="3" y="1"/>
                    <a:pt x="3" y="1"/>
                  </a:cubicBezTo>
                  <a:close/>
                  <a:moveTo>
                    <a:pt x="7" y="7"/>
                  </a:moveTo>
                  <a:cubicBezTo>
                    <a:pt x="7" y="8"/>
                    <a:pt x="7" y="8"/>
                    <a:pt x="7" y="7"/>
                  </a:cubicBezTo>
                  <a:cubicBezTo>
                    <a:pt x="7" y="8"/>
                    <a:pt x="7" y="8"/>
                    <a:pt x="7" y="8"/>
                  </a:cubicBezTo>
                  <a:cubicBezTo>
                    <a:pt x="9" y="8"/>
                    <a:pt x="7" y="7"/>
                    <a:pt x="7" y="7"/>
                  </a:cubicBezTo>
                  <a:close/>
                  <a:moveTo>
                    <a:pt x="10" y="10"/>
                  </a:moveTo>
                  <a:cubicBezTo>
                    <a:pt x="10" y="10"/>
                    <a:pt x="9" y="10"/>
                    <a:pt x="9" y="11"/>
                  </a:cubicBezTo>
                  <a:cubicBezTo>
                    <a:pt x="9" y="11"/>
                    <a:pt x="9" y="12"/>
                    <a:pt x="10" y="12"/>
                  </a:cubicBezTo>
                  <a:cubicBezTo>
                    <a:pt x="10" y="12"/>
                    <a:pt x="11" y="11"/>
                    <a:pt x="10" y="11"/>
                  </a:cubicBezTo>
                  <a:cubicBezTo>
                    <a:pt x="10" y="11"/>
                    <a:pt x="10" y="11"/>
                    <a:pt x="10" y="1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4" name="Turks and Caicos Islands (U.K.)">
              <a:extLst>
                <a:ext uri="{FF2B5EF4-FFF2-40B4-BE49-F238E27FC236}">
                  <a16:creationId xmlns:a16="http://schemas.microsoft.com/office/drawing/2014/main" id="{01CA02E7-A714-58E4-E9E7-675C0A193DB3}"/>
                </a:ext>
              </a:extLst>
            </p:cNvPr>
            <p:cNvSpPr>
              <a:spLocks noEditPoints="1"/>
            </p:cNvSpPr>
            <p:nvPr/>
          </p:nvSpPr>
          <p:spPr bwMode="auto">
            <a:xfrm>
              <a:off x="3455652" y="3655129"/>
              <a:ext cx="27546" cy="10448"/>
            </a:xfrm>
            <a:custGeom>
              <a:avLst/>
              <a:gdLst/>
              <a:ahLst/>
              <a:cxnLst>
                <a:cxn ang="0">
                  <a:pos x="4" y="1"/>
                </a:cxn>
                <a:cxn ang="0">
                  <a:pos x="4" y="1"/>
                </a:cxn>
                <a:cxn ang="0">
                  <a:pos x="4" y="1"/>
                </a:cxn>
                <a:cxn ang="0">
                  <a:pos x="4" y="0"/>
                </a:cxn>
                <a:cxn ang="0">
                  <a:pos x="4" y="0"/>
                </a:cxn>
                <a:cxn ang="0">
                  <a:pos x="4" y="1"/>
                </a:cxn>
                <a:cxn ang="0">
                  <a:pos x="1" y="1"/>
                </a:cxn>
                <a:cxn ang="0">
                  <a:pos x="1" y="2"/>
                </a:cxn>
                <a:cxn ang="0">
                  <a:pos x="0" y="1"/>
                </a:cxn>
                <a:cxn ang="0">
                  <a:pos x="0" y="1"/>
                </a:cxn>
                <a:cxn ang="0">
                  <a:pos x="0" y="2"/>
                </a:cxn>
                <a:cxn ang="0">
                  <a:pos x="0" y="2"/>
                </a:cxn>
                <a:cxn ang="0">
                  <a:pos x="0" y="2"/>
                </a:cxn>
                <a:cxn ang="0">
                  <a:pos x="0" y="2"/>
                </a:cxn>
                <a:cxn ang="0">
                  <a:pos x="0" y="2"/>
                </a:cxn>
                <a:cxn ang="0">
                  <a:pos x="0" y="2"/>
                </a:cxn>
                <a:cxn ang="0">
                  <a:pos x="1" y="2"/>
                </a:cxn>
                <a:cxn ang="0">
                  <a:pos x="1" y="1"/>
                </a:cxn>
                <a:cxn ang="0">
                  <a:pos x="8" y="2"/>
                </a:cxn>
                <a:cxn ang="0">
                  <a:pos x="7" y="2"/>
                </a:cxn>
                <a:cxn ang="0">
                  <a:pos x="7" y="3"/>
                </a:cxn>
                <a:cxn ang="0">
                  <a:pos x="8" y="3"/>
                </a:cxn>
                <a:cxn ang="0">
                  <a:pos x="8" y="2"/>
                </a:cxn>
                <a:cxn ang="0">
                  <a:pos x="6" y="2"/>
                </a:cxn>
                <a:cxn ang="0">
                  <a:pos x="6" y="2"/>
                </a:cxn>
                <a:cxn ang="0">
                  <a:pos x="6" y="2"/>
                </a:cxn>
                <a:cxn ang="0">
                  <a:pos x="6" y="2"/>
                </a:cxn>
                <a:cxn ang="0">
                  <a:pos x="6" y="2"/>
                </a:cxn>
                <a:cxn ang="0">
                  <a:pos x="6" y="2"/>
                </a:cxn>
                <a:cxn ang="0">
                  <a:pos x="6" y="2"/>
                </a:cxn>
                <a:cxn ang="0">
                  <a:pos x="5" y="1"/>
                </a:cxn>
                <a:cxn ang="0">
                  <a:pos x="5" y="2"/>
                </a:cxn>
                <a:cxn ang="0">
                  <a:pos x="6" y="2"/>
                </a:cxn>
                <a:cxn ang="0">
                  <a:pos x="6" y="2"/>
                </a:cxn>
                <a:cxn ang="0">
                  <a:pos x="5" y="1"/>
                </a:cxn>
                <a:cxn ang="0">
                  <a:pos x="5" y="1"/>
                </a:cxn>
              </a:cxnLst>
              <a:rect l="0" t="0" r="r" b="b"/>
              <a:pathLst>
                <a:path w="8" h="3">
                  <a:moveTo>
                    <a:pt x="4" y="1"/>
                  </a:moveTo>
                  <a:cubicBezTo>
                    <a:pt x="4" y="1"/>
                    <a:pt x="4" y="1"/>
                    <a:pt x="4" y="1"/>
                  </a:cubicBezTo>
                  <a:cubicBezTo>
                    <a:pt x="4" y="1"/>
                    <a:pt x="4" y="1"/>
                    <a:pt x="4" y="1"/>
                  </a:cubicBezTo>
                  <a:cubicBezTo>
                    <a:pt x="4" y="1"/>
                    <a:pt x="4" y="1"/>
                    <a:pt x="4" y="0"/>
                  </a:cubicBezTo>
                  <a:cubicBezTo>
                    <a:pt x="3" y="1"/>
                    <a:pt x="3" y="0"/>
                    <a:pt x="4" y="0"/>
                  </a:cubicBezTo>
                  <a:cubicBezTo>
                    <a:pt x="4" y="0"/>
                    <a:pt x="4" y="1"/>
                    <a:pt x="4" y="1"/>
                  </a:cubicBezTo>
                  <a:close/>
                  <a:moveTo>
                    <a:pt x="1" y="1"/>
                  </a:moveTo>
                  <a:cubicBezTo>
                    <a:pt x="1" y="2"/>
                    <a:pt x="1" y="2"/>
                    <a:pt x="1" y="2"/>
                  </a:cubicBezTo>
                  <a:cubicBezTo>
                    <a:pt x="1" y="2"/>
                    <a:pt x="0" y="2"/>
                    <a:pt x="0" y="1"/>
                  </a:cubicBezTo>
                  <a:cubicBezTo>
                    <a:pt x="0" y="1"/>
                    <a:pt x="0" y="1"/>
                    <a:pt x="0" y="1"/>
                  </a:cubicBezTo>
                  <a:cubicBezTo>
                    <a:pt x="0" y="1"/>
                    <a:pt x="0" y="2"/>
                    <a:pt x="0" y="2"/>
                  </a:cubicBezTo>
                  <a:cubicBezTo>
                    <a:pt x="0" y="2"/>
                    <a:pt x="0" y="2"/>
                    <a:pt x="0" y="2"/>
                  </a:cubicBezTo>
                  <a:cubicBezTo>
                    <a:pt x="0" y="2"/>
                    <a:pt x="0" y="2"/>
                    <a:pt x="0" y="2"/>
                  </a:cubicBezTo>
                  <a:cubicBezTo>
                    <a:pt x="0" y="2"/>
                    <a:pt x="0" y="2"/>
                    <a:pt x="0" y="2"/>
                  </a:cubicBezTo>
                  <a:cubicBezTo>
                    <a:pt x="0" y="2"/>
                    <a:pt x="0" y="2"/>
                    <a:pt x="0" y="2"/>
                  </a:cubicBezTo>
                  <a:cubicBezTo>
                    <a:pt x="0" y="2"/>
                    <a:pt x="0" y="2"/>
                    <a:pt x="0" y="2"/>
                  </a:cubicBezTo>
                  <a:cubicBezTo>
                    <a:pt x="0" y="2"/>
                    <a:pt x="1" y="2"/>
                    <a:pt x="1" y="2"/>
                  </a:cubicBezTo>
                  <a:cubicBezTo>
                    <a:pt x="2" y="2"/>
                    <a:pt x="2" y="1"/>
                    <a:pt x="1" y="1"/>
                  </a:cubicBezTo>
                  <a:close/>
                  <a:moveTo>
                    <a:pt x="8" y="2"/>
                  </a:moveTo>
                  <a:cubicBezTo>
                    <a:pt x="7" y="2"/>
                    <a:pt x="7" y="2"/>
                    <a:pt x="7" y="2"/>
                  </a:cubicBezTo>
                  <a:cubicBezTo>
                    <a:pt x="7" y="2"/>
                    <a:pt x="7" y="2"/>
                    <a:pt x="7" y="3"/>
                  </a:cubicBezTo>
                  <a:cubicBezTo>
                    <a:pt x="8" y="3"/>
                    <a:pt x="8" y="3"/>
                    <a:pt x="8" y="3"/>
                  </a:cubicBezTo>
                  <a:cubicBezTo>
                    <a:pt x="8" y="3"/>
                    <a:pt x="8" y="3"/>
                    <a:pt x="8" y="2"/>
                  </a:cubicBezTo>
                  <a:close/>
                  <a:moveTo>
                    <a:pt x="6" y="2"/>
                  </a:moveTo>
                  <a:cubicBezTo>
                    <a:pt x="6" y="2"/>
                    <a:pt x="6" y="2"/>
                    <a:pt x="6" y="2"/>
                  </a:cubicBezTo>
                  <a:cubicBezTo>
                    <a:pt x="6" y="2"/>
                    <a:pt x="6" y="2"/>
                    <a:pt x="6" y="2"/>
                  </a:cubicBezTo>
                  <a:cubicBezTo>
                    <a:pt x="6" y="2"/>
                    <a:pt x="6" y="2"/>
                    <a:pt x="6" y="2"/>
                  </a:cubicBezTo>
                  <a:close/>
                  <a:moveTo>
                    <a:pt x="6" y="2"/>
                  </a:moveTo>
                  <a:cubicBezTo>
                    <a:pt x="6" y="2"/>
                    <a:pt x="6" y="2"/>
                    <a:pt x="6" y="2"/>
                  </a:cubicBezTo>
                  <a:cubicBezTo>
                    <a:pt x="6" y="2"/>
                    <a:pt x="6" y="2"/>
                    <a:pt x="6" y="2"/>
                  </a:cubicBezTo>
                  <a:close/>
                  <a:moveTo>
                    <a:pt x="5" y="1"/>
                  </a:moveTo>
                  <a:cubicBezTo>
                    <a:pt x="4" y="1"/>
                    <a:pt x="5" y="2"/>
                    <a:pt x="5" y="2"/>
                  </a:cubicBezTo>
                  <a:cubicBezTo>
                    <a:pt x="5" y="2"/>
                    <a:pt x="6" y="2"/>
                    <a:pt x="6" y="2"/>
                  </a:cubicBezTo>
                  <a:cubicBezTo>
                    <a:pt x="6" y="2"/>
                    <a:pt x="6" y="2"/>
                    <a:pt x="6" y="2"/>
                  </a:cubicBezTo>
                  <a:cubicBezTo>
                    <a:pt x="6" y="1"/>
                    <a:pt x="6" y="1"/>
                    <a:pt x="5" y="1"/>
                  </a:cubicBezTo>
                  <a:cubicBezTo>
                    <a:pt x="5" y="1"/>
                    <a:pt x="5" y="1"/>
                    <a:pt x="5" y="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5" name="Turkmenistan">
              <a:extLst>
                <a:ext uri="{FF2B5EF4-FFF2-40B4-BE49-F238E27FC236}">
                  <a16:creationId xmlns:a16="http://schemas.microsoft.com/office/drawing/2014/main" id="{2388CFDC-BB24-99B4-BFBC-4253B74EA9BB}"/>
                </a:ext>
              </a:extLst>
            </p:cNvPr>
            <p:cNvSpPr>
              <a:spLocks noEditPoints="1"/>
            </p:cNvSpPr>
            <p:nvPr/>
          </p:nvSpPr>
          <p:spPr bwMode="auto">
            <a:xfrm>
              <a:off x="7432750" y="2868640"/>
              <a:ext cx="467335" cy="288760"/>
            </a:xfrm>
            <a:custGeom>
              <a:avLst/>
              <a:gdLst/>
              <a:ahLst/>
              <a:cxnLst>
                <a:cxn ang="0">
                  <a:pos x="11" y="41"/>
                </a:cxn>
                <a:cxn ang="0">
                  <a:pos x="135" y="53"/>
                </a:cxn>
                <a:cxn ang="0">
                  <a:pos x="122" y="48"/>
                </a:cxn>
                <a:cxn ang="0">
                  <a:pos x="105" y="38"/>
                </a:cxn>
                <a:cxn ang="0">
                  <a:pos x="91" y="27"/>
                </a:cxn>
                <a:cxn ang="0">
                  <a:pos x="83" y="17"/>
                </a:cxn>
                <a:cxn ang="0">
                  <a:pos x="77" y="17"/>
                </a:cxn>
                <a:cxn ang="0">
                  <a:pos x="69" y="13"/>
                </a:cxn>
                <a:cxn ang="0">
                  <a:pos x="66" y="8"/>
                </a:cxn>
                <a:cxn ang="0">
                  <a:pos x="59" y="5"/>
                </a:cxn>
                <a:cxn ang="0">
                  <a:pos x="52" y="2"/>
                </a:cxn>
                <a:cxn ang="0">
                  <a:pos x="52" y="6"/>
                </a:cxn>
                <a:cxn ang="0">
                  <a:pos x="47" y="4"/>
                </a:cxn>
                <a:cxn ang="0">
                  <a:pos x="41" y="9"/>
                </a:cxn>
                <a:cxn ang="0">
                  <a:pos x="41" y="15"/>
                </a:cxn>
                <a:cxn ang="0">
                  <a:pos x="38" y="17"/>
                </a:cxn>
                <a:cxn ang="0">
                  <a:pos x="22" y="11"/>
                </a:cxn>
                <a:cxn ang="0">
                  <a:pos x="4" y="8"/>
                </a:cxn>
                <a:cxn ang="0">
                  <a:pos x="5" y="18"/>
                </a:cxn>
                <a:cxn ang="0">
                  <a:pos x="4" y="13"/>
                </a:cxn>
                <a:cxn ang="0">
                  <a:pos x="11" y="8"/>
                </a:cxn>
                <a:cxn ang="0">
                  <a:pos x="20" y="18"/>
                </a:cxn>
                <a:cxn ang="0">
                  <a:pos x="22" y="21"/>
                </a:cxn>
                <a:cxn ang="0">
                  <a:pos x="18" y="22"/>
                </a:cxn>
                <a:cxn ang="0">
                  <a:pos x="16" y="23"/>
                </a:cxn>
                <a:cxn ang="0">
                  <a:pos x="12" y="21"/>
                </a:cxn>
                <a:cxn ang="0">
                  <a:pos x="8" y="23"/>
                </a:cxn>
                <a:cxn ang="0">
                  <a:pos x="5" y="23"/>
                </a:cxn>
                <a:cxn ang="0">
                  <a:pos x="6" y="30"/>
                </a:cxn>
                <a:cxn ang="0">
                  <a:pos x="8" y="31"/>
                </a:cxn>
                <a:cxn ang="0">
                  <a:pos x="13" y="32"/>
                </a:cxn>
                <a:cxn ang="0">
                  <a:pos x="14" y="34"/>
                </a:cxn>
                <a:cxn ang="0">
                  <a:pos x="15" y="36"/>
                </a:cxn>
                <a:cxn ang="0">
                  <a:pos x="14" y="35"/>
                </a:cxn>
                <a:cxn ang="0">
                  <a:pos x="12" y="34"/>
                </a:cxn>
                <a:cxn ang="0">
                  <a:pos x="13" y="38"/>
                </a:cxn>
                <a:cxn ang="0">
                  <a:pos x="16" y="41"/>
                </a:cxn>
                <a:cxn ang="0">
                  <a:pos x="19" y="42"/>
                </a:cxn>
                <a:cxn ang="0">
                  <a:pos x="21" y="60"/>
                </a:cxn>
                <a:cxn ang="0">
                  <a:pos x="30" y="54"/>
                </a:cxn>
                <a:cxn ang="0">
                  <a:pos x="41" y="52"/>
                </a:cxn>
                <a:cxn ang="0">
                  <a:pos x="48" y="50"/>
                </a:cxn>
                <a:cxn ang="0">
                  <a:pos x="56" y="54"/>
                </a:cxn>
                <a:cxn ang="0">
                  <a:pos x="63" y="56"/>
                </a:cxn>
                <a:cxn ang="0">
                  <a:pos x="71" y="60"/>
                </a:cxn>
                <a:cxn ang="0">
                  <a:pos x="75" y="62"/>
                </a:cxn>
                <a:cxn ang="0">
                  <a:pos x="84" y="68"/>
                </a:cxn>
                <a:cxn ang="0">
                  <a:pos x="90" y="74"/>
                </a:cxn>
                <a:cxn ang="0">
                  <a:pos x="94" y="80"/>
                </a:cxn>
                <a:cxn ang="0">
                  <a:pos x="104" y="83"/>
                </a:cxn>
                <a:cxn ang="0">
                  <a:pos x="108" y="76"/>
                </a:cxn>
                <a:cxn ang="0">
                  <a:pos x="115" y="74"/>
                </a:cxn>
                <a:cxn ang="0">
                  <a:pos x="120" y="69"/>
                </a:cxn>
                <a:cxn ang="0">
                  <a:pos x="125" y="61"/>
                </a:cxn>
                <a:cxn ang="0">
                  <a:pos x="129" y="58"/>
                </a:cxn>
                <a:cxn ang="0">
                  <a:pos x="134" y="60"/>
                </a:cxn>
              </a:cxnLst>
              <a:rect l="0" t="0" r="r" b="b"/>
              <a:pathLst>
                <a:path w="136" h="84">
                  <a:moveTo>
                    <a:pt x="11" y="44"/>
                  </a:moveTo>
                  <a:cubicBezTo>
                    <a:pt x="11" y="44"/>
                    <a:pt x="11" y="43"/>
                    <a:pt x="11" y="43"/>
                  </a:cubicBezTo>
                  <a:cubicBezTo>
                    <a:pt x="11" y="43"/>
                    <a:pt x="11" y="42"/>
                    <a:pt x="10" y="42"/>
                  </a:cubicBezTo>
                  <a:cubicBezTo>
                    <a:pt x="10" y="42"/>
                    <a:pt x="10" y="42"/>
                    <a:pt x="10" y="41"/>
                  </a:cubicBezTo>
                  <a:cubicBezTo>
                    <a:pt x="10" y="41"/>
                    <a:pt x="11" y="41"/>
                    <a:pt x="11" y="41"/>
                  </a:cubicBezTo>
                  <a:cubicBezTo>
                    <a:pt x="10" y="42"/>
                    <a:pt x="11" y="43"/>
                    <a:pt x="11" y="44"/>
                  </a:cubicBezTo>
                  <a:close/>
                  <a:moveTo>
                    <a:pt x="135" y="58"/>
                  </a:moveTo>
                  <a:cubicBezTo>
                    <a:pt x="135" y="57"/>
                    <a:pt x="135" y="57"/>
                    <a:pt x="135" y="56"/>
                  </a:cubicBezTo>
                  <a:cubicBezTo>
                    <a:pt x="135" y="55"/>
                    <a:pt x="135" y="55"/>
                    <a:pt x="135" y="54"/>
                  </a:cubicBezTo>
                  <a:cubicBezTo>
                    <a:pt x="135" y="53"/>
                    <a:pt x="135" y="53"/>
                    <a:pt x="135" y="53"/>
                  </a:cubicBezTo>
                  <a:cubicBezTo>
                    <a:pt x="134" y="52"/>
                    <a:pt x="133" y="52"/>
                    <a:pt x="133" y="52"/>
                  </a:cubicBezTo>
                  <a:cubicBezTo>
                    <a:pt x="132" y="52"/>
                    <a:pt x="131" y="51"/>
                    <a:pt x="131" y="51"/>
                  </a:cubicBezTo>
                  <a:cubicBezTo>
                    <a:pt x="130" y="50"/>
                    <a:pt x="128" y="49"/>
                    <a:pt x="127" y="50"/>
                  </a:cubicBezTo>
                  <a:cubicBezTo>
                    <a:pt x="126" y="50"/>
                    <a:pt x="126" y="50"/>
                    <a:pt x="125" y="50"/>
                  </a:cubicBezTo>
                  <a:cubicBezTo>
                    <a:pt x="124" y="49"/>
                    <a:pt x="123" y="48"/>
                    <a:pt x="122" y="48"/>
                  </a:cubicBezTo>
                  <a:cubicBezTo>
                    <a:pt x="120" y="47"/>
                    <a:pt x="119" y="46"/>
                    <a:pt x="117" y="45"/>
                  </a:cubicBezTo>
                  <a:cubicBezTo>
                    <a:pt x="116" y="45"/>
                    <a:pt x="114" y="44"/>
                    <a:pt x="113" y="43"/>
                  </a:cubicBezTo>
                  <a:cubicBezTo>
                    <a:pt x="113" y="42"/>
                    <a:pt x="112" y="42"/>
                    <a:pt x="112" y="42"/>
                  </a:cubicBezTo>
                  <a:cubicBezTo>
                    <a:pt x="111" y="42"/>
                    <a:pt x="110" y="42"/>
                    <a:pt x="110" y="42"/>
                  </a:cubicBezTo>
                  <a:cubicBezTo>
                    <a:pt x="108" y="41"/>
                    <a:pt x="106" y="40"/>
                    <a:pt x="105" y="38"/>
                  </a:cubicBezTo>
                  <a:cubicBezTo>
                    <a:pt x="104" y="37"/>
                    <a:pt x="102" y="37"/>
                    <a:pt x="101" y="36"/>
                  </a:cubicBezTo>
                  <a:cubicBezTo>
                    <a:pt x="99" y="35"/>
                    <a:pt x="98" y="34"/>
                    <a:pt x="96" y="33"/>
                  </a:cubicBezTo>
                  <a:cubicBezTo>
                    <a:pt x="95" y="32"/>
                    <a:pt x="93" y="32"/>
                    <a:pt x="93" y="31"/>
                  </a:cubicBezTo>
                  <a:cubicBezTo>
                    <a:pt x="92" y="30"/>
                    <a:pt x="92" y="29"/>
                    <a:pt x="92" y="29"/>
                  </a:cubicBezTo>
                  <a:cubicBezTo>
                    <a:pt x="92" y="28"/>
                    <a:pt x="91" y="27"/>
                    <a:pt x="91" y="27"/>
                  </a:cubicBezTo>
                  <a:cubicBezTo>
                    <a:pt x="91" y="26"/>
                    <a:pt x="90" y="26"/>
                    <a:pt x="90" y="26"/>
                  </a:cubicBezTo>
                  <a:cubicBezTo>
                    <a:pt x="89" y="25"/>
                    <a:pt x="89" y="25"/>
                    <a:pt x="88" y="24"/>
                  </a:cubicBezTo>
                  <a:cubicBezTo>
                    <a:pt x="88" y="24"/>
                    <a:pt x="87" y="23"/>
                    <a:pt x="87" y="22"/>
                  </a:cubicBezTo>
                  <a:cubicBezTo>
                    <a:pt x="86" y="21"/>
                    <a:pt x="86" y="20"/>
                    <a:pt x="86" y="20"/>
                  </a:cubicBezTo>
                  <a:cubicBezTo>
                    <a:pt x="85" y="19"/>
                    <a:pt x="84" y="18"/>
                    <a:pt x="83" y="17"/>
                  </a:cubicBezTo>
                  <a:cubicBezTo>
                    <a:pt x="82" y="17"/>
                    <a:pt x="81" y="17"/>
                    <a:pt x="81" y="17"/>
                  </a:cubicBezTo>
                  <a:cubicBezTo>
                    <a:pt x="80" y="17"/>
                    <a:pt x="80" y="17"/>
                    <a:pt x="80" y="18"/>
                  </a:cubicBezTo>
                  <a:cubicBezTo>
                    <a:pt x="80" y="18"/>
                    <a:pt x="79" y="18"/>
                    <a:pt x="79" y="18"/>
                  </a:cubicBezTo>
                  <a:cubicBezTo>
                    <a:pt x="78" y="18"/>
                    <a:pt x="78" y="17"/>
                    <a:pt x="78" y="17"/>
                  </a:cubicBezTo>
                  <a:cubicBezTo>
                    <a:pt x="77" y="17"/>
                    <a:pt x="77" y="18"/>
                    <a:pt x="77" y="17"/>
                  </a:cubicBezTo>
                  <a:cubicBezTo>
                    <a:pt x="77" y="17"/>
                    <a:pt x="77" y="18"/>
                    <a:pt x="77" y="18"/>
                  </a:cubicBezTo>
                  <a:cubicBezTo>
                    <a:pt x="76" y="17"/>
                    <a:pt x="74" y="17"/>
                    <a:pt x="73" y="17"/>
                  </a:cubicBezTo>
                  <a:cubicBezTo>
                    <a:pt x="72" y="18"/>
                    <a:pt x="71" y="17"/>
                    <a:pt x="69" y="16"/>
                  </a:cubicBezTo>
                  <a:cubicBezTo>
                    <a:pt x="69" y="16"/>
                    <a:pt x="68" y="15"/>
                    <a:pt x="68" y="15"/>
                  </a:cubicBezTo>
                  <a:cubicBezTo>
                    <a:pt x="68" y="14"/>
                    <a:pt x="69" y="14"/>
                    <a:pt x="69" y="13"/>
                  </a:cubicBezTo>
                  <a:cubicBezTo>
                    <a:pt x="69" y="13"/>
                    <a:pt x="66" y="12"/>
                    <a:pt x="68" y="11"/>
                  </a:cubicBezTo>
                  <a:cubicBezTo>
                    <a:pt x="68" y="11"/>
                    <a:pt x="70" y="12"/>
                    <a:pt x="68" y="11"/>
                  </a:cubicBezTo>
                  <a:cubicBezTo>
                    <a:pt x="68" y="10"/>
                    <a:pt x="67" y="10"/>
                    <a:pt x="66" y="10"/>
                  </a:cubicBezTo>
                  <a:cubicBezTo>
                    <a:pt x="65" y="9"/>
                    <a:pt x="66" y="9"/>
                    <a:pt x="66" y="9"/>
                  </a:cubicBezTo>
                  <a:cubicBezTo>
                    <a:pt x="67" y="9"/>
                    <a:pt x="66" y="8"/>
                    <a:pt x="66" y="8"/>
                  </a:cubicBezTo>
                  <a:cubicBezTo>
                    <a:pt x="66" y="7"/>
                    <a:pt x="66" y="7"/>
                    <a:pt x="66" y="7"/>
                  </a:cubicBezTo>
                  <a:cubicBezTo>
                    <a:pt x="66" y="7"/>
                    <a:pt x="65" y="7"/>
                    <a:pt x="65" y="6"/>
                  </a:cubicBezTo>
                  <a:cubicBezTo>
                    <a:pt x="65" y="6"/>
                    <a:pt x="65" y="6"/>
                    <a:pt x="65" y="6"/>
                  </a:cubicBezTo>
                  <a:cubicBezTo>
                    <a:pt x="63" y="5"/>
                    <a:pt x="62" y="6"/>
                    <a:pt x="60" y="6"/>
                  </a:cubicBezTo>
                  <a:cubicBezTo>
                    <a:pt x="60" y="6"/>
                    <a:pt x="59" y="5"/>
                    <a:pt x="59" y="5"/>
                  </a:cubicBezTo>
                  <a:cubicBezTo>
                    <a:pt x="58" y="4"/>
                    <a:pt x="58" y="4"/>
                    <a:pt x="58" y="3"/>
                  </a:cubicBezTo>
                  <a:cubicBezTo>
                    <a:pt x="57" y="3"/>
                    <a:pt x="57" y="3"/>
                    <a:pt x="56" y="3"/>
                  </a:cubicBezTo>
                  <a:cubicBezTo>
                    <a:pt x="55" y="3"/>
                    <a:pt x="54" y="2"/>
                    <a:pt x="54" y="2"/>
                  </a:cubicBezTo>
                  <a:cubicBezTo>
                    <a:pt x="53" y="2"/>
                    <a:pt x="52" y="0"/>
                    <a:pt x="52" y="0"/>
                  </a:cubicBezTo>
                  <a:cubicBezTo>
                    <a:pt x="51" y="1"/>
                    <a:pt x="52" y="2"/>
                    <a:pt x="52" y="2"/>
                  </a:cubicBezTo>
                  <a:cubicBezTo>
                    <a:pt x="51" y="2"/>
                    <a:pt x="50" y="2"/>
                    <a:pt x="50" y="2"/>
                  </a:cubicBezTo>
                  <a:cubicBezTo>
                    <a:pt x="49" y="1"/>
                    <a:pt x="48" y="1"/>
                    <a:pt x="48" y="2"/>
                  </a:cubicBezTo>
                  <a:cubicBezTo>
                    <a:pt x="48" y="3"/>
                    <a:pt x="49" y="3"/>
                    <a:pt x="50" y="3"/>
                  </a:cubicBezTo>
                  <a:cubicBezTo>
                    <a:pt x="50" y="3"/>
                    <a:pt x="51" y="4"/>
                    <a:pt x="51" y="5"/>
                  </a:cubicBezTo>
                  <a:cubicBezTo>
                    <a:pt x="52" y="5"/>
                    <a:pt x="53" y="6"/>
                    <a:pt x="52" y="6"/>
                  </a:cubicBezTo>
                  <a:cubicBezTo>
                    <a:pt x="51" y="6"/>
                    <a:pt x="51" y="5"/>
                    <a:pt x="51" y="5"/>
                  </a:cubicBezTo>
                  <a:cubicBezTo>
                    <a:pt x="51" y="4"/>
                    <a:pt x="50" y="4"/>
                    <a:pt x="50" y="4"/>
                  </a:cubicBezTo>
                  <a:cubicBezTo>
                    <a:pt x="49" y="4"/>
                    <a:pt x="49" y="4"/>
                    <a:pt x="48" y="4"/>
                  </a:cubicBezTo>
                  <a:cubicBezTo>
                    <a:pt x="48" y="4"/>
                    <a:pt x="48" y="3"/>
                    <a:pt x="48" y="4"/>
                  </a:cubicBezTo>
                  <a:cubicBezTo>
                    <a:pt x="47" y="4"/>
                    <a:pt x="47" y="4"/>
                    <a:pt x="47" y="4"/>
                  </a:cubicBezTo>
                  <a:cubicBezTo>
                    <a:pt x="47" y="5"/>
                    <a:pt x="47" y="5"/>
                    <a:pt x="47" y="6"/>
                  </a:cubicBezTo>
                  <a:cubicBezTo>
                    <a:pt x="47" y="6"/>
                    <a:pt x="46" y="6"/>
                    <a:pt x="47" y="7"/>
                  </a:cubicBezTo>
                  <a:cubicBezTo>
                    <a:pt x="47" y="7"/>
                    <a:pt x="45" y="7"/>
                    <a:pt x="45" y="7"/>
                  </a:cubicBezTo>
                  <a:cubicBezTo>
                    <a:pt x="45" y="7"/>
                    <a:pt x="44" y="7"/>
                    <a:pt x="44" y="7"/>
                  </a:cubicBezTo>
                  <a:cubicBezTo>
                    <a:pt x="43" y="7"/>
                    <a:pt x="42" y="8"/>
                    <a:pt x="41" y="9"/>
                  </a:cubicBezTo>
                  <a:cubicBezTo>
                    <a:pt x="41" y="10"/>
                    <a:pt x="40" y="10"/>
                    <a:pt x="40" y="10"/>
                  </a:cubicBezTo>
                  <a:cubicBezTo>
                    <a:pt x="39" y="11"/>
                    <a:pt x="40" y="11"/>
                    <a:pt x="40" y="11"/>
                  </a:cubicBezTo>
                  <a:cubicBezTo>
                    <a:pt x="40" y="12"/>
                    <a:pt x="40" y="12"/>
                    <a:pt x="40" y="13"/>
                  </a:cubicBezTo>
                  <a:cubicBezTo>
                    <a:pt x="40" y="13"/>
                    <a:pt x="41" y="13"/>
                    <a:pt x="41" y="14"/>
                  </a:cubicBezTo>
                  <a:cubicBezTo>
                    <a:pt x="41" y="14"/>
                    <a:pt x="41" y="15"/>
                    <a:pt x="41" y="15"/>
                  </a:cubicBezTo>
                  <a:cubicBezTo>
                    <a:pt x="41" y="15"/>
                    <a:pt x="43" y="16"/>
                    <a:pt x="43" y="16"/>
                  </a:cubicBezTo>
                  <a:cubicBezTo>
                    <a:pt x="43" y="16"/>
                    <a:pt x="42" y="16"/>
                    <a:pt x="42" y="17"/>
                  </a:cubicBezTo>
                  <a:cubicBezTo>
                    <a:pt x="42" y="17"/>
                    <a:pt x="42" y="17"/>
                    <a:pt x="41" y="17"/>
                  </a:cubicBezTo>
                  <a:cubicBezTo>
                    <a:pt x="41" y="17"/>
                    <a:pt x="40" y="17"/>
                    <a:pt x="40" y="17"/>
                  </a:cubicBezTo>
                  <a:cubicBezTo>
                    <a:pt x="39" y="17"/>
                    <a:pt x="39" y="17"/>
                    <a:pt x="38" y="17"/>
                  </a:cubicBezTo>
                  <a:cubicBezTo>
                    <a:pt x="36" y="17"/>
                    <a:pt x="35" y="15"/>
                    <a:pt x="31" y="16"/>
                  </a:cubicBezTo>
                  <a:cubicBezTo>
                    <a:pt x="30" y="17"/>
                    <a:pt x="29" y="17"/>
                    <a:pt x="28" y="17"/>
                  </a:cubicBezTo>
                  <a:cubicBezTo>
                    <a:pt x="27" y="17"/>
                    <a:pt x="27" y="16"/>
                    <a:pt x="26" y="15"/>
                  </a:cubicBezTo>
                  <a:cubicBezTo>
                    <a:pt x="25" y="15"/>
                    <a:pt x="24" y="14"/>
                    <a:pt x="24" y="13"/>
                  </a:cubicBezTo>
                  <a:cubicBezTo>
                    <a:pt x="23" y="12"/>
                    <a:pt x="22" y="12"/>
                    <a:pt x="22" y="11"/>
                  </a:cubicBezTo>
                  <a:cubicBezTo>
                    <a:pt x="21" y="10"/>
                    <a:pt x="21" y="9"/>
                    <a:pt x="20" y="9"/>
                  </a:cubicBezTo>
                  <a:cubicBezTo>
                    <a:pt x="19" y="8"/>
                    <a:pt x="18" y="8"/>
                    <a:pt x="17" y="7"/>
                  </a:cubicBezTo>
                  <a:cubicBezTo>
                    <a:pt x="16" y="7"/>
                    <a:pt x="15" y="6"/>
                    <a:pt x="14" y="5"/>
                  </a:cubicBezTo>
                  <a:cubicBezTo>
                    <a:pt x="13" y="5"/>
                    <a:pt x="12" y="5"/>
                    <a:pt x="11" y="6"/>
                  </a:cubicBezTo>
                  <a:cubicBezTo>
                    <a:pt x="8" y="6"/>
                    <a:pt x="6" y="6"/>
                    <a:pt x="4" y="8"/>
                  </a:cubicBezTo>
                  <a:cubicBezTo>
                    <a:pt x="2" y="9"/>
                    <a:pt x="1" y="10"/>
                    <a:pt x="0" y="12"/>
                  </a:cubicBezTo>
                  <a:cubicBezTo>
                    <a:pt x="0" y="12"/>
                    <a:pt x="1" y="13"/>
                    <a:pt x="1" y="13"/>
                  </a:cubicBezTo>
                  <a:cubicBezTo>
                    <a:pt x="1" y="14"/>
                    <a:pt x="1" y="14"/>
                    <a:pt x="2" y="15"/>
                  </a:cubicBezTo>
                  <a:cubicBezTo>
                    <a:pt x="3" y="15"/>
                    <a:pt x="3" y="16"/>
                    <a:pt x="4" y="17"/>
                  </a:cubicBezTo>
                  <a:cubicBezTo>
                    <a:pt x="4" y="17"/>
                    <a:pt x="4" y="18"/>
                    <a:pt x="5" y="18"/>
                  </a:cubicBezTo>
                  <a:cubicBezTo>
                    <a:pt x="5" y="19"/>
                    <a:pt x="5" y="19"/>
                    <a:pt x="5" y="19"/>
                  </a:cubicBezTo>
                  <a:cubicBezTo>
                    <a:pt x="5" y="20"/>
                    <a:pt x="5" y="19"/>
                    <a:pt x="5" y="19"/>
                  </a:cubicBezTo>
                  <a:cubicBezTo>
                    <a:pt x="5" y="18"/>
                    <a:pt x="5" y="18"/>
                    <a:pt x="4" y="18"/>
                  </a:cubicBezTo>
                  <a:cubicBezTo>
                    <a:pt x="4" y="17"/>
                    <a:pt x="4" y="16"/>
                    <a:pt x="4" y="15"/>
                  </a:cubicBezTo>
                  <a:cubicBezTo>
                    <a:pt x="4" y="14"/>
                    <a:pt x="4" y="13"/>
                    <a:pt x="4" y="13"/>
                  </a:cubicBezTo>
                  <a:cubicBezTo>
                    <a:pt x="4" y="12"/>
                    <a:pt x="3" y="13"/>
                    <a:pt x="3" y="13"/>
                  </a:cubicBezTo>
                  <a:cubicBezTo>
                    <a:pt x="2" y="12"/>
                    <a:pt x="4" y="9"/>
                    <a:pt x="4" y="9"/>
                  </a:cubicBezTo>
                  <a:cubicBezTo>
                    <a:pt x="4" y="9"/>
                    <a:pt x="5" y="8"/>
                    <a:pt x="5" y="8"/>
                  </a:cubicBezTo>
                  <a:cubicBezTo>
                    <a:pt x="5" y="8"/>
                    <a:pt x="6" y="8"/>
                    <a:pt x="7" y="8"/>
                  </a:cubicBezTo>
                  <a:cubicBezTo>
                    <a:pt x="8" y="8"/>
                    <a:pt x="10" y="7"/>
                    <a:pt x="11" y="8"/>
                  </a:cubicBezTo>
                  <a:cubicBezTo>
                    <a:pt x="12" y="8"/>
                    <a:pt x="12" y="9"/>
                    <a:pt x="12" y="10"/>
                  </a:cubicBezTo>
                  <a:cubicBezTo>
                    <a:pt x="13" y="11"/>
                    <a:pt x="13" y="11"/>
                    <a:pt x="14" y="12"/>
                  </a:cubicBezTo>
                  <a:cubicBezTo>
                    <a:pt x="14" y="12"/>
                    <a:pt x="14" y="13"/>
                    <a:pt x="14" y="14"/>
                  </a:cubicBezTo>
                  <a:cubicBezTo>
                    <a:pt x="14" y="15"/>
                    <a:pt x="16" y="15"/>
                    <a:pt x="17" y="16"/>
                  </a:cubicBezTo>
                  <a:cubicBezTo>
                    <a:pt x="18" y="17"/>
                    <a:pt x="20" y="17"/>
                    <a:pt x="20" y="18"/>
                  </a:cubicBezTo>
                  <a:cubicBezTo>
                    <a:pt x="21" y="19"/>
                    <a:pt x="21" y="19"/>
                    <a:pt x="21" y="19"/>
                  </a:cubicBezTo>
                  <a:cubicBezTo>
                    <a:pt x="21" y="19"/>
                    <a:pt x="21" y="19"/>
                    <a:pt x="21" y="19"/>
                  </a:cubicBezTo>
                  <a:cubicBezTo>
                    <a:pt x="21" y="19"/>
                    <a:pt x="22" y="19"/>
                    <a:pt x="22" y="19"/>
                  </a:cubicBezTo>
                  <a:cubicBezTo>
                    <a:pt x="22" y="19"/>
                    <a:pt x="21" y="19"/>
                    <a:pt x="21" y="19"/>
                  </a:cubicBezTo>
                  <a:cubicBezTo>
                    <a:pt x="21" y="20"/>
                    <a:pt x="22" y="20"/>
                    <a:pt x="22" y="21"/>
                  </a:cubicBezTo>
                  <a:cubicBezTo>
                    <a:pt x="21" y="21"/>
                    <a:pt x="21" y="22"/>
                    <a:pt x="21" y="22"/>
                  </a:cubicBezTo>
                  <a:cubicBezTo>
                    <a:pt x="20" y="22"/>
                    <a:pt x="19" y="22"/>
                    <a:pt x="19" y="22"/>
                  </a:cubicBezTo>
                  <a:cubicBezTo>
                    <a:pt x="19" y="22"/>
                    <a:pt x="20" y="21"/>
                    <a:pt x="19" y="21"/>
                  </a:cubicBezTo>
                  <a:cubicBezTo>
                    <a:pt x="19" y="21"/>
                    <a:pt x="18" y="21"/>
                    <a:pt x="18" y="21"/>
                  </a:cubicBezTo>
                  <a:cubicBezTo>
                    <a:pt x="17" y="21"/>
                    <a:pt x="18" y="22"/>
                    <a:pt x="18" y="22"/>
                  </a:cubicBezTo>
                  <a:cubicBezTo>
                    <a:pt x="18" y="22"/>
                    <a:pt x="18" y="23"/>
                    <a:pt x="19" y="23"/>
                  </a:cubicBezTo>
                  <a:cubicBezTo>
                    <a:pt x="19" y="23"/>
                    <a:pt x="20" y="23"/>
                    <a:pt x="19" y="23"/>
                  </a:cubicBezTo>
                  <a:cubicBezTo>
                    <a:pt x="19" y="23"/>
                    <a:pt x="19" y="23"/>
                    <a:pt x="19" y="23"/>
                  </a:cubicBezTo>
                  <a:cubicBezTo>
                    <a:pt x="19" y="24"/>
                    <a:pt x="18" y="24"/>
                    <a:pt x="18" y="23"/>
                  </a:cubicBezTo>
                  <a:cubicBezTo>
                    <a:pt x="18" y="23"/>
                    <a:pt x="16" y="23"/>
                    <a:pt x="16" y="23"/>
                  </a:cubicBezTo>
                  <a:cubicBezTo>
                    <a:pt x="17" y="23"/>
                    <a:pt x="15" y="24"/>
                    <a:pt x="15" y="24"/>
                  </a:cubicBezTo>
                  <a:cubicBezTo>
                    <a:pt x="15" y="24"/>
                    <a:pt x="14" y="24"/>
                    <a:pt x="13" y="24"/>
                  </a:cubicBezTo>
                  <a:cubicBezTo>
                    <a:pt x="13" y="24"/>
                    <a:pt x="13" y="23"/>
                    <a:pt x="13" y="23"/>
                  </a:cubicBezTo>
                  <a:cubicBezTo>
                    <a:pt x="13" y="23"/>
                    <a:pt x="13" y="23"/>
                    <a:pt x="13" y="23"/>
                  </a:cubicBezTo>
                  <a:cubicBezTo>
                    <a:pt x="12" y="22"/>
                    <a:pt x="12" y="21"/>
                    <a:pt x="12" y="21"/>
                  </a:cubicBezTo>
                  <a:cubicBezTo>
                    <a:pt x="11" y="21"/>
                    <a:pt x="12" y="24"/>
                    <a:pt x="10" y="22"/>
                  </a:cubicBezTo>
                  <a:cubicBezTo>
                    <a:pt x="10" y="22"/>
                    <a:pt x="10" y="21"/>
                    <a:pt x="10" y="22"/>
                  </a:cubicBezTo>
                  <a:cubicBezTo>
                    <a:pt x="10" y="22"/>
                    <a:pt x="9" y="23"/>
                    <a:pt x="9" y="23"/>
                  </a:cubicBezTo>
                  <a:cubicBezTo>
                    <a:pt x="9" y="22"/>
                    <a:pt x="9" y="22"/>
                    <a:pt x="9" y="22"/>
                  </a:cubicBezTo>
                  <a:cubicBezTo>
                    <a:pt x="8" y="22"/>
                    <a:pt x="8" y="23"/>
                    <a:pt x="8" y="23"/>
                  </a:cubicBezTo>
                  <a:cubicBezTo>
                    <a:pt x="7" y="22"/>
                    <a:pt x="7" y="22"/>
                    <a:pt x="8" y="21"/>
                  </a:cubicBezTo>
                  <a:cubicBezTo>
                    <a:pt x="6" y="22"/>
                    <a:pt x="6" y="19"/>
                    <a:pt x="5" y="19"/>
                  </a:cubicBezTo>
                  <a:cubicBezTo>
                    <a:pt x="5" y="20"/>
                    <a:pt x="6" y="21"/>
                    <a:pt x="6" y="21"/>
                  </a:cubicBezTo>
                  <a:cubicBezTo>
                    <a:pt x="5" y="22"/>
                    <a:pt x="6" y="22"/>
                    <a:pt x="5" y="23"/>
                  </a:cubicBezTo>
                  <a:cubicBezTo>
                    <a:pt x="5" y="23"/>
                    <a:pt x="5" y="22"/>
                    <a:pt x="5" y="23"/>
                  </a:cubicBezTo>
                  <a:cubicBezTo>
                    <a:pt x="5" y="23"/>
                    <a:pt x="6" y="23"/>
                    <a:pt x="6" y="24"/>
                  </a:cubicBezTo>
                  <a:cubicBezTo>
                    <a:pt x="6" y="24"/>
                    <a:pt x="5" y="24"/>
                    <a:pt x="5" y="24"/>
                  </a:cubicBezTo>
                  <a:cubicBezTo>
                    <a:pt x="5" y="25"/>
                    <a:pt x="5" y="25"/>
                    <a:pt x="5" y="26"/>
                  </a:cubicBezTo>
                  <a:cubicBezTo>
                    <a:pt x="5" y="27"/>
                    <a:pt x="5" y="28"/>
                    <a:pt x="5" y="28"/>
                  </a:cubicBezTo>
                  <a:cubicBezTo>
                    <a:pt x="6" y="29"/>
                    <a:pt x="6" y="29"/>
                    <a:pt x="6" y="30"/>
                  </a:cubicBezTo>
                  <a:cubicBezTo>
                    <a:pt x="6" y="31"/>
                    <a:pt x="6" y="31"/>
                    <a:pt x="7" y="31"/>
                  </a:cubicBezTo>
                  <a:cubicBezTo>
                    <a:pt x="7" y="31"/>
                    <a:pt x="7" y="32"/>
                    <a:pt x="8" y="32"/>
                  </a:cubicBezTo>
                  <a:cubicBezTo>
                    <a:pt x="8" y="32"/>
                    <a:pt x="7" y="30"/>
                    <a:pt x="7" y="30"/>
                  </a:cubicBezTo>
                  <a:cubicBezTo>
                    <a:pt x="7" y="30"/>
                    <a:pt x="7" y="31"/>
                    <a:pt x="7" y="31"/>
                  </a:cubicBezTo>
                  <a:cubicBezTo>
                    <a:pt x="8" y="31"/>
                    <a:pt x="8" y="31"/>
                    <a:pt x="8" y="31"/>
                  </a:cubicBezTo>
                  <a:cubicBezTo>
                    <a:pt x="9" y="31"/>
                    <a:pt x="9" y="31"/>
                    <a:pt x="9" y="31"/>
                  </a:cubicBezTo>
                  <a:cubicBezTo>
                    <a:pt x="10" y="31"/>
                    <a:pt x="10" y="31"/>
                    <a:pt x="11" y="31"/>
                  </a:cubicBezTo>
                  <a:cubicBezTo>
                    <a:pt x="11" y="31"/>
                    <a:pt x="11" y="31"/>
                    <a:pt x="12" y="31"/>
                  </a:cubicBezTo>
                  <a:cubicBezTo>
                    <a:pt x="12" y="31"/>
                    <a:pt x="12" y="31"/>
                    <a:pt x="12" y="31"/>
                  </a:cubicBezTo>
                  <a:cubicBezTo>
                    <a:pt x="12" y="31"/>
                    <a:pt x="13" y="31"/>
                    <a:pt x="13" y="32"/>
                  </a:cubicBezTo>
                  <a:cubicBezTo>
                    <a:pt x="13" y="32"/>
                    <a:pt x="13" y="33"/>
                    <a:pt x="12" y="33"/>
                  </a:cubicBezTo>
                  <a:cubicBezTo>
                    <a:pt x="12" y="33"/>
                    <a:pt x="12" y="34"/>
                    <a:pt x="12" y="33"/>
                  </a:cubicBezTo>
                  <a:cubicBezTo>
                    <a:pt x="13" y="34"/>
                    <a:pt x="13" y="34"/>
                    <a:pt x="14" y="35"/>
                  </a:cubicBezTo>
                  <a:cubicBezTo>
                    <a:pt x="13" y="34"/>
                    <a:pt x="13" y="34"/>
                    <a:pt x="13" y="34"/>
                  </a:cubicBezTo>
                  <a:cubicBezTo>
                    <a:pt x="14" y="34"/>
                    <a:pt x="14" y="35"/>
                    <a:pt x="14" y="34"/>
                  </a:cubicBezTo>
                  <a:cubicBezTo>
                    <a:pt x="14" y="34"/>
                    <a:pt x="14" y="35"/>
                    <a:pt x="14" y="35"/>
                  </a:cubicBezTo>
                  <a:cubicBezTo>
                    <a:pt x="15" y="35"/>
                    <a:pt x="14" y="35"/>
                    <a:pt x="14" y="35"/>
                  </a:cubicBezTo>
                  <a:cubicBezTo>
                    <a:pt x="14" y="35"/>
                    <a:pt x="14" y="35"/>
                    <a:pt x="14" y="35"/>
                  </a:cubicBezTo>
                  <a:cubicBezTo>
                    <a:pt x="14" y="36"/>
                    <a:pt x="15" y="35"/>
                    <a:pt x="15" y="35"/>
                  </a:cubicBezTo>
                  <a:cubicBezTo>
                    <a:pt x="15" y="35"/>
                    <a:pt x="15" y="35"/>
                    <a:pt x="15" y="36"/>
                  </a:cubicBezTo>
                  <a:cubicBezTo>
                    <a:pt x="15" y="36"/>
                    <a:pt x="15" y="36"/>
                    <a:pt x="15" y="36"/>
                  </a:cubicBezTo>
                  <a:cubicBezTo>
                    <a:pt x="15" y="36"/>
                    <a:pt x="15" y="36"/>
                    <a:pt x="15" y="36"/>
                  </a:cubicBezTo>
                  <a:cubicBezTo>
                    <a:pt x="14" y="35"/>
                    <a:pt x="14" y="36"/>
                    <a:pt x="14" y="36"/>
                  </a:cubicBezTo>
                  <a:cubicBezTo>
                    <a:pt x="14" y="36"/>
                    <a:pt x="14" y="36"/>
                    <a:pt x="14" y="35"/>
                  </a:cubicBezTo>
                  <a:cubicBezTo>
                    <a:pt x="14" y="35"/>
                    <a:pt x="14" y="35"/>
                    <a:pt x="14" y="35"/>
                  </a:cubicBezTo>
                  <a:cubicBezTo>
                    <a:pt x="14" y="35"/>
                    <a:pt x="14" y="35"/>
                    <a:pt x="14" y="35"/>
                  </a:cubicBezTo>
                  <a:cubicBezTo>
                    <a:pt x="13" y="35"/>
                    <a:pt x="13" y="35"/>
                    <a:pt x="13" y="35"/>
                  </a:cubicBezTo>
                  <a:cubicBezTo>
                    <a:pt x="13" y="35"/>
                    <a:pt x="14" y="35"/>
                    <a:pt x="13" y="36"/>
                  </a:cubicBezTo>
                  <a:cubicBezTo>
                    <a:pt x="13" y="35"/>
                    <a:pt x="12" y="36"/>
                    <a:pt x="11" y="36"/>
                  </a:cubicBezTo>
                  <a:cubicBezTo>
                    <a:pt x="11" y="35"/>
                    <a:pt x="12" y="34"/>
                    <a:pt x="12" y="34"/>
                  </a:cubicBezTo>
                  <a:cubicBezTo>
                    <a:pt x="11" y="34"/>
                    <a:pt x="11" y="36"/>
                    <a:pt x="10" y="36"/>
                  </a:cubicBezTo>
                  <a:cubicBezTo>
                    <a:pt x="10" y="37"/>
                    <a:pt x="10" y="37"/>
                    <a:pt x="11" y="38"/>
                  </a:cubicBezTo>
                  <a:cubicBezTo>
                    <a:pt x="11" y="38"/>
                    <a:pt x="11" y="39"/>
                    <a:pt x="11" y="39"/>
                  </a:cubicBezTo>
                  <a:cubicBezTo>
                    <a:pt x="11" y="39"/>
                    <a:pt x="11" y="38"/>
                    <a:pt x="11" y="38"/>
                  </a:cubicBezTo>
                  <a:cubicBezTo>
                    <a:pt x="11" y="37"/>
                    <a:pt x="13" y="38"/>
                    <a:pt x="13" y="38"/>
                  </a:cubicBezTo>
                  <a:cubicBezTo>
                    <a:pt x="13" y="38"/>
                    <a:pt x="14" y="39"/>
                    <a:pt x="14" y="38"/>
                  </a:cubicBezTo>
                  <a:cubicBezTo>
                    <a:pt x="14" y="39"/>
                    <a:pt x="15" y="39"/>
                    <a:pt x="15" y="39"/>
                  </a:cubicBezTo>
                  <a:cubicBezTo>
                    <a:pt x="15" y="39"/>
                    <a:pt x="15" y="39"/>
                    <a:pt x="15" y="40"/>
                  </a:cubicBezTo>
                  <a:cubicBezTo>
                    <a:pt x="15" y="39"/>
                    <a:pt x="15" y="40"/>
                    <a:pt x="15" y="40"/>
                  </a:cubicBezTo>
                  <a:cubicBezTo>
                    <a:pt x="15" y="40"/>
                    <a:pt x="16" y="41"/>
                    <a:pt x="16" y="41"/>
                  </a:cubicBezTo>
                  <a:cubicBezTo>
                    <a:pt x="16" y="41"/>
                    <a:pt x="16" y="39"/>
                    <a:pt x="16" y="40"/>
                  </a:cubicBezTo>
                  <a:cubicBezTo>
                    <a:pt x="16" y="40"/>
                    <a:pt x="16" y="41"/>
                    <a:pt x="17" y="41"/>
                  </a:cubicBezTo>
                  <a:cubicBezTo>
                    <a:pt x="17" y="41"/>
                    <a:pt x="18" y="41"/>
                    <a:pt x="18" y="42"/>
                  </a:cubicBezTo>
                  <a:cubicBezTo>
                    <a:pt x="18" y="42"/>
                    <a:pt x="19" y="42"/>
                    <a:pt x="19" y="43"/>
                  </a:cubicBezTo>
                  <a:cubicBezTo>
                    <a:pt x="19" y="43"/>
                    <a:pt x="19" y="43"/>
                    <a:pt x="19" y="42"/>
                  </a:cubicBezTo>
                  <a:cubicBezTo>
                    <a:pt x="19" y="44"/>
                    <a:pt x="19" y="45"/>
                    <a:pt x="18" y="46"/>
                  </a:cubicBezTo>
                  <a:cubicBezTo>
                    <a:pt x="18" y="47"/>
                    <a:pt x="19" y="48"/>
                    <a:pt x="19" y="49"/>
                  </a:cubicBezTo>
                  <a:cubicBezTo>
                    <a:pt x="19" y="50"/>
                    <a:pt x="19" y="52"/>
                    <a:pt x="19" y="53"/>
                  </a:cubicBezTo>
                  <a:cubicBezTo>
                    <a:pt x="19" y="54"/>
                    <a:pt x="20" y="56"/>
                    <a:pt x="20" y="57"/>
                  </a:cubicBezTo>
                  <a:cubicBezTo>
                    <a:pt x="21" y="58"/>
                    <a:pt x="21" y="59"/>
                    <a:pt x="21" y="60"/>
                  </a:cubicBezTo>
                  <a:cubicBezTo>
                    <a:pt x="22" y="60"/>
                    <a:pt x="24" y="60"/>
                    <a:pt x="24" y="60"/>
                  </a:cubicBezTo>
                  <a:cubicBezTo>
                    <a:pt x="25" y="60"/>
                    <a:pt x="26" y="59"/>
                    <a:pt x="27" y="59"/>
                  </a:cubicBezTo>
                  <a:cubicBezTo>
                    <a:pt x="28" y="59"/>
                    <a:pt x="28" y="59"/>
                    <a:pt x="29" y="58"/>
                  </a:cubicBezTo>
                  <a:cubicBezTo>
                    <a:pt x="29" y="57"/>
                    <a:pt x="28" y="56"/>
                    <a:pt x="29" y="55"/>
                  </a:cubicBezTo>
                  <a:cubicBezTo>
                    <a:pt x="29" y="55"/>
                    <a:pt x="30" y="55"/>
                    <a:pt x="30" y="54"/>
                  </a:cubicBezTo>
                  <a:cubicBezTo>
                    <a:pt x="31" y="54"/>
                    <a:pt x="31" y="54"/>
                    <a:pt x="31" y="53"/>
                  </a:cubicBezTo>
                  <a:cubicBezTo>
                    <a:pt x="32" y="53"/>
                    <a:pt x="32" y="53"/>
                    <a:pt x="33" y="52"/>
                  </a:cubicBezTo>
                  <a:cubicBezTo>
                    <a:pt x="33" y="52"/>
                    <a:pt x="34" y="52"/>
                    <a:pt x="34" y="52"/>
                  </a:cubicBezTo>
                  <a:cubicBezTo>
                    <a:pt x="35" y="51"/>
                    <a:pt x="37" y="51"/>
                    <a:pt x="38" y="52"/>
                  </a:cubicBezTo>
                  <a:cubicBezTo>
                    <a:pt x="39" y="52"/>
                    <a:pt x="40" y="52"/>
                    <a:pt x="41" y="52"/>
                  </a:cubicBezTo>
                  <a:cubicBezTo>
                    <a:pt x="41" y="52"/>
                    <a:pt x="42" y="52"/>
                    <a:pt x="42" y="51"/>
                  </a:cubicBezTo>
                  <a:cubicBezTo>
                    <a:pt x="41" y="50"/>
                    <a:pt x="43" y="50"/>
                    <a:pt x="44" y="50"/>
                  </a:cubicBezTo>
                  <a:cubicBezTo>
                    <a:pt x="44" y="50"/>
                    <a:pt x="45" y="50"/>
                    <a:pt x="45" y="50"/>
                  </a:cubicBezTo>
                  <a:cubicBezTo>
                    <a:pt x="45" y="50"/>
                    <a:pt x="46" y="50"/>
                    <a:pt x="46" y="50"/>
                  </a:cubicBezTo>
                  <a:cubicBezTo>
                    <a:pt x="47" y="50"/>
                    <a:pt x="48" y="51"/>
                    <a:pt x="48" y="50"/>
                  </a:cubicBezTo>
                  <a:cubicBezTo>
                    <a:pt x="49" y="50"/>
                    <a:pt x="49" y="50"/>
                    <a:pt x="49" y="50"/>
                  </a:cubicBezTo>
                  <a:cubicBezTo>
                    <a:pt x="50" y="50"/>
                    <a:pt x="50" y="51"/>
                    <a:pt x="50" y="51"/>
                  </a:cubicBezTo>
                  <a:cubicBezTo>
                    <a:pt x="51" y="51"/>
                    <a:pt x="51" y="51"/>
                    <a:pt x="51" y="52"/>
                  </a:cubicBezTo>
                  <a:cubicBezTo>
                    <a:pt x="51" y="53"/>
                    <a:pt x="53" y="54"/>
                    <a:pt x="54" y="54"/>
                  </a:cubicBezTo>
                  <a:cubicBezTo>
                    <a:pt x="55" y="53"/>
                    <a:pt x="56" y="54"/>
                    <a:pt x="56" y="54"/>
                  </a:cubicBezTo>
                  <a:cubicBezTo>
                    <a:pt x="57" y="54"/>
                    <a:pt x="58" y="55"/>
                    <a:pt x="59" y="55"/>
                  </a:cubicBezTo>
                  <a:cubicBezTo>
                    <a:pt x="59" y="55"/>
                    <a:pt x="59" y="55"/>
                    <a:pt x="60" y="56"/>
                  </a:cubicBezTo>
                  <a:cubicBezTo>
                    <a:pt x="60" y="56"/>
                    <a:pt x="60" y="56"/>
                    <a:pt x="61" y="56"/>
                  </a:cubicBezTo>
                  <a:cubicBezTo>
                    <a:pt x="61" y="57"/>
                    <a:pt x="62" y="57"/>
                    <a:pt x="62" y="57"/>
                  </a:cubicBezTo>
                  <a:cubicBezTo>
                    <a:pt x="63" y="56"/>
                    <a:pt x="62" y="56"/>
                    <a:pt x="63" y="56"/>
                  </a:cubicBezTo>
                  <a:cubicBezTo>
                    <a:pt x="64" y="56"/>
                    <a:pt x="64" y="56"/>
                    <a:pt x="65" y="56"/>
                  </a:cubicBezTo>
                  <a:cubicBezTo>
                    <a:pt x="65" y="56"/>
                    <a:pt x="65" y="56"/>
                    <a:pt x="66" y="56"/>
                  </a:cubicBezTo>
                  <a:cubicBezTo>
                    <a:pt x="66" y="56"/>
                    <a:pt x="67" y="57"/>
                    <a:pt x="68" y="57"/>
                  </a:cubicBezTo>
                  <a:cubicBezTo>
                    <a:pt x="68" y="57"/>
                    <a:pt x="69" y="58"/>
                    <a:pt x="70" y="58"/>
                  </a:cubicBezTo>
                  <a:cubicBezTo>
                    <a:pt x="71" y="58"/>
                    <a:pt x="70" y="60"/>
                    <a:pt x="71" y="60"/>
                  </a:cubicBezTo>
                  <a:cubicBezTo>
                    <a:pt x="72" y="60"/>
                    <a:pt x="72" y="61"/>
                    <a:pt x="72" y="61"/>
                  </a:cubicBezTo>
                  <a:cubicBezTo>
                    <a:pt x="72" y="61"/>
                    <a:pt x="72" y="61"/>
                    <a:pt x="72" y="61"/>
                  </a:cubicBezTo>
                  <a:cubicBezTo>
                    <a:pt x="73" y="62"/>
                    <a:pt x="73" y="61"/>
                    <a:pt x="73" y="62"/>
                  </a:cubicBezTo>
                  <a:cubicBezTo>
                    <a:pt x="73" y="62"/>
                    <a:pt x="74" y="62"/>
                    <a:pt x="74" y="62"/>
                  </a:cubicBezTo>
                  <a:cubicBezTo>
                    <a:pt x="75" y="62"/>
                    <a:pt x="75" y="62"/>
                    <a:pt x="75" y="62"/>
                  </a:cubicBezTo>
                  <a:cubicBezTo>
                    <a:pt x="76" y="63"/>
                    <a:pt x="77" y="63"/>
                    <a:pt x="77" y="63"/>
                  </a:cubicBezTo>
                  <a:cubicBezTo>
                    <a:pt x="78" y="64"/>
                    <a:pt x="78" y="64"/>
                    <a:pt x="78" y="65"/>
                  </a:cubicBezTo>
                  <a:cubicBezTo>
                    <a:pt x="79" y="65"/>
                    <a:pt x="80" y="66"/>
                    <a:pt x="80" y="66"/>
                  </a:cubicBezTo>
                  <a:cubicBezTo>
                    <a:pt x="81" y="67"/>
                    <a:pt x="81" y="67"/>
                    <a:pt x="82" y="68"/>
                  </a:cubicBezTo>
                  <a:cubicBezTo>
                    <a:pt x="82" y="68"/>
                    <a:pt x="83" y="68"/>
                    <a:pt x="84" y="68"/>
                  </a:cubicBezTo>
                  <a:cubicBezTo>
                    <a:pt x="85" y="68"/>
                    <a:pt x="86" y="68"/>
                    <a:pt x="87" y="68"/>
                  </a:cubicBezTo>
                  <a:cubicBezTo>
                    <a:pt x="87" y="67"/>
                    <a:pt x="88" y="67"/>
                    <a:pt x="88" y="67"/>
                  </a:cubicBezTo>
                  <a:cubicBezTo>
                    <a:pt x="89" y="68"/>
                    <a:pt x="89" y="68"/>
                    <a:pt x="89" y="69"/>
                  </a:cubicBezTo>
                  <a:cubicBezTo>
                    <a:pt x="89" y="70"/>
                    <a:pt x="89" y="71"/>
                    <a:pt x="89" y="71"/>
                  </a:cubicBezTo>
                  <a:cubicBezTo>
                    <a:pt x="90" y="72"/>
                    <a:pt x="90" y="73"/>
                    <a:pt x="90" y="74"/>
                  </a:cubicBezTo>
                  <a:cubicBezTo>
                    <a:pt x="90" y="74"/>
                    <a:pt x="90" y="75"/>
                    <a:pt x="89" y="75"/>
                  </a:cubicBezTo>
                  <a:cubicBezTo>
                    <a:pt x="90" y="75"/>
                    <a:pt x="90" y="75"/>
                    <a:pt x="91" y="76"/>
                  </a:cubicBezTo>
                  <a:cubicBezTo>
                    <a:pt x="91" y="76"/>
                    <a:pt x="91" y="77"/>
                    <a:pt x="91" y="77"/>
                  </a:cubicBezTo>
                  <a:cubicBezTo>
                    <a:pt x="91" y="78"/>
                    <a:pt x="91" y="78"/>
                    <a:pt x="92" y="79"/>
                  </a:cubicBezTo>
                  <a:cubicBezTo>
                    <a:pt x="92" y="78"/>
                    <a:pt x="94" y="80"/>
                    <a:pt x="94" y="80"/>
                  </a:cubicBezTo>
                  <a:cubicBezTo>
                    <a:pt x="95" y="81"/>
                    <a:pt x="96" y="81"/>
                    <a:pt x="98" y="81"/>
                  </a:cubicBezTo>
                  <a:cubicBezTo>
                    <a:pt x="99" y="80"/>
                    <a:pt x="99" y="82"/>
                    <a:pt x="100" y="82"/>
                  </a:cubicBezTo>
                  <a:cubicBezTo>
                    <a:pt x="101" y="82"/>
                    <a:pt x="101" y="82"/>
                    <a:pt x="101" y="83"/>
                  </a:cubicBezTo>
                  <a:cubicBezTo>
                    <a:pt x="101" y="83"/>
                    <a:pt x="102" y="84"/>
                    <a:pt x="102" y="84"/>
                  </a:cubicBezTo>
                  <a:cubicBezTo>
                    <a:pt x="103" y="84"/>
                    <a:pt x="102" y="82"/>
                    <a:pt x="104" y="83"/>
                  </a:cubicBezTo>
                  <a:cubicBezTo>
                    <a:pt x="105" y="84"/>
                    <a:pt x="106" y="82"/>
                    <a:pt x="107" y="82"/>
                  </a:cubicBezTo>
                  <a:cubicBezTo>
                    <a:pt x="108" y="81"/>
                    <a:pt x="109" y="81"/>
                    <a:pt x="109" y="80"/>
                  </a:cubicBezTo>
                  <a:cubicBezTo>
                    <a:pt x="108" y="79"/>
                    <a:pt x="108" y="79"/>
                    <a:pt x="108" y="79"/>
                  </a:cubicBezTo>
                  <a:cubicBezTo>
                    <a:pt x="108" y="79"/>
                    <a:pt x="109" y="78"/>
                    <a:pt x="109" y="78"/>
                  </a:cubicBezTo>
                  <a:cubicBezTo>
                    <a:pt x="109" y="78"/>
                    <a:pt x="108" y="76"/>
                    <a:pt x="108" y="76"/>
                  </a:cubicBezTo>
                  <a:cubicBezTo>
                    <a:pt x="108" y="76"/>
                    <a:pt x="109" y="76"/>
                    <a:pt x="109" y="76"/>
                  </a:cubicBezTo>
                  <a:cubicBezTo>
                    <a:pt x="110" y="76"/>
                    <a:pt x="110" y="76"/>
                    <a:pt x="111" y="76"/>
                  </a:cubicBezTo>
                  <a:cubicBezTo>
                    <a:pt x="111" y="76"/>
                    <a:pt x="112" y="76"/>
                    <a:pt x="112" y="75"/>
                  </a:cubicBezTo>
                  <a:cubicBezTo>
                    <a:pt x="112" y="75"/>
                    <a:pt x="113" y="75"/>
                    <a:pt x="113" y="75"/>
                  </a:cubicBezTo>
                  <a:cubicBezTo>
                    <a:pt x="114" y="75"/>
                    <a:pt x="114" y="74"/>
                    <a:pt x="115" y="74"/>
                  </a:cubicBezTo>
                  <a:cubicBezTo>
                    <a:pt x="115" y="74"/>
                    <a:pt x="116" y="74"/>
                    <a:pt x="116" y="75"/>
                  </a:cubicBezTo>
                  <a:cubicBezTo>
                    <a:pt x="116" y="73"/>
                    <a:pt x="117" y="73"/>
                    <a:pt x="118" y="73"/>
                  </a:cubicBezTo>
                  <a:cubicBezTo>
                    <a:pt x="118" y="73"/>
                    <a:pt x="118" y="72"/>
                    <a:pt x="119" y="72"/>
                  </a:cubicBezTo>
                  <a:cubicBezTo>
                    <a:pt x="119" y="72"/>
                    <a:pt x="120" y="72"/>
                    <a:pt x="120" y="71"/>
                  </a:cubicBezTo>
                  <a:cubicBezTo>
                    <a:pt x="120" y="70"/>
                    <a:pt x="120" y="70"/>
                    <a:pt x="120" y="69"/>
                  </a:cubicBezTo>
                  <a:cubicBezTo>
                    <a:pt x="120" y="68"/>
                    <a:pt x="120" y="68"/>
                    <a:pt x="120" y="67"/>
                  </a:cubicBezTo>
                  <a:cubicBezTo>
                    <a:pt x="120" y="66"/>
                    <a:pt x="121" y="65"/>
                    <a:pt x="121" y="64"/>
                  </a:cubicBezTo>
                  <a:cubicBezTo>
                    <a:pt x="120" y="63"/>
                    <a:pt x="120" y="62"/>
                    <a:pt x="121" y="62"/>
                  </a:cubicBezTo>
                  <a:cubicBezTo>
                    <a:pt x="121" y="62"/>
                    <a:pt x="122" y="61"/>
                    <a:pt x="122" y="61"/>
                  </a:cubicBezTo>
                  <a:cubicBezTo>
                    <a:pt x="123" y="61"/>
                    <a:pt x="124" y="61"/>
                    <a:pt x="125" y="61"/>
                  </a:cubicBezTo>
                  <a:cubicBezTo>
                    <a:pt x="125" y="61"/>
                    <a:pt x="125" y="61"/>
                    <a:pt x="126" y="61"/>
                  </a:cubicBezTo>
                  <a:cubicBezTo>
                    <a:pt x="127" y="61"/>
                    <a:pt x="128" y="61"/>
                    <a:pt x="128" y="60"/>
                  </a:cubicBezTo>
                  <a:cubicBezTo>
                    <a:pt x="128" y="59"/>
                    <a:pt x="127" y="58"/>
                    <a:pt x="128" y="58"/>
                  </a:cubicBezTo>
                  <a:cubicBezTo>
                    <a:pt x="128" y="58"/>
                    <a:pt x="128" y="58"/>
                    <a:pt x="128" y="58"/>
                  </a:cubicBezTo>
                  <a:cubicBezTo>
                    <a:pt x="129" y="57"/>
                    <a:pt x="129" y="58"/>
                    <a:pt x="129" y="58"/>
                  </a:cubicBezTo>
                  <a:cubicBezTo>
                    <a:pt x="129" y="58"/>
                    <a:pt x="130" y="58"/>
                    <a:pt x="130" y="58"/>
                  </a:cubicBezTo>
                  <a:cubicBezTo>
                    <a:pt x="131" y="59"/>
                    <a:pt x="131" y="59"/>
                    <a:pt x="131" y="59"/>
                  </a:cubicBezTo>
                  <a:cubicBezTo>
                    <a:pt x="132" y="59"/>
                    <a:pt x="132" y="59"/>
                    <a:pt x="132" y="59"/>
                  </a:cubicBezTo>
                  <a:cubicBezTo>
                    <a:pt x="133" y="60"/>
                    <a:pt x="133" y="60"/>
                    <a:pt x="133" y="60"/>
                  </a:cubicBezTo>
                  <a:cubicBezTo>
                    <a:pt x="133" y="60"/>
                    <a:pt x="134" y="60"/>
                    <a:pt x="134" y="60"/>
                  </a:cubicBezTo>
                  <a:cubicBezTo>
                    <a:pt x="134" y="60"/>
                    <a:pt x="135" y="60"/>
                    <a:pt x="135" y="60"/>
                  </a:cubicBezTo>
                  <a:cubicBezTo>
                    <a:pt x="135" y="60"/>
                    <a:pt x="135" y="60"/>
                    <a:pt x="136" y="60"/>
                  </a:cubicBezTo>
                  <a:cubicBezTo>
                    <a:pt x="135" y="59"/>
                    <a:pt x="136" y="59"/>
                    <a:pt x="135" y="58"/>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6" name="Turkey">
              <a:extLst>
                <a:ext uri="{FF2B5EF4-FFF2-40B4-BE49-F238E27FC236}">
                  <a16:creationId xmlns:a16="http://schemas.microsoft.com/office/drawing/2014/main" id="{5356D4A0-E592-CE2C-55EB-9B61461C9313}"/>
                </a:ext>
              </a:extLst>
            </p:cNvPr>
            <p:cNvSpPr>
              <a:spLocks noEditPoints="1"/>
            </p:cNvSpPr>
            <p:nvPr/>
          </p:nvSpPr>
          <p:spPr bwMode="auto">
            <a:xfrm>
              <a:off x="6619662" y="2896186"/>
              <a:ext cx="604118" cy="236516"/>
            </a:xfrm>
            <a:custGeom>
              <a:avLst/>
              <a:gdLst/>
              <a:ahLst/>
              <a:cxnLst>
                <a:cxn ang="0">
                  <a:pos x="6" y="9"/>
                </a:cxn>
                <a:cxn ang="0">
                  <a:pos x="9" y="1"/>
                </a:cxn>
                <a:cxn ang="0">
                  <a:pos x="18" y="1"/>
                </a:cxn>
                <a:cxn ang="0">
                  <a:pos x="29" y="9"/>
                </a:cxn>
                <a:cxn ang="0">
                  <a:pos x="24" y="11"/>
                </a:cxn>
                <a:cxn ang="0">
                  <a:pos x="9" y="18"/>
                </a:cxn>
                <a:cxn ang="0">
                  <a:pos x="5" y="19"/>
                </a:cxn>
                <a:cxn ang="0">
                  <a:pos x="2" y="20"/>
                </a:cxn>
                <a:cxn ang="0">
                  <a:pos x="174" y="50"/>
                </a:cxn>
                <a:cxn ang="0">
                  <a:pos x="170" y="44"/>
                </a:cxn>
                <a:cxn ang="0">
                  <a:pos x="167" y="32"/>
                </a:cxn>
                <a:cxn ang="0">
                  <a:pos x="170" y="24"/>
                </a:cxn>
                <a:cxn ang="0">
                  <a:pos x="161" y="17"/>
                </a:cxn>
                <a:cxn ang="0">
                  <a:pos x="152" y="7"/>
                </a:cxn>
                <a:cxn ang="0">
                  <a:pos x="140" y="7"/>
                </a:cxn>
                <a:cxn ang="0">
                  <a:pos x="125" y="12"/>
                </a:cxn>
                <a:cxn ang="0">
                  <a:pos x="113" y="13"/>
                </a:cxn>
                <a:cxn ang="0">
                  <a:pos x="101" y="10"/>
                </a:cxn>
                <a:cxn ang="0">
                  <a:pos x="92" y="5"/>
                </a:cxn>
                <a:cxn ang="0">
                  <a:pos x="82" y="0"/>
                </a:cxn>
                <a:cxn ang="0">
                  <a:pos x="62" y="3"/>
                </a:cxn>
                <a:cxn ang="0">
                  <a:pos x="51" y="9"/>
                </a:cxn>
                <a:cxn ang="0">
                  <a:pos x="30" y="10"/>
                </a:cxn>
                <a:cxn ang="0">
                  <a:pos x="36" y="15"/>
                </a:cxn>
                <a:cxn ang="0">
                  <a:pos x="31" y="19"/>
                </a:cxn>
                <a:cxn ang="0">
                  <a:pos x="20" y="18"/>
                </a:cxn>
                <a:cxn ang="0">
                  <a:pos x="14" y="18"/>
                </a:cxn>
                <a:cxn ang="0">
                  <a:pos x="5" y="27"/>
                </a:cxn>
                <a:cxn ang="0">
                  <a:pos x="10" y="31"/>
                </a:cxn>
                <a:cxn ang="0">
                  <a:pos x="13" y="36"/>
                </a:cxn>
                <a:cxn ang="0">
                  <a:pos x="15" y="40"/>
                </a:cxn>
                <a:cxn ang="0">
                  <a:pos x="8" y="38"/>
                </a:cxn>
                <a:cxn ang="0">
                  <a:pos x="7" y="42"/>
                </a:cxn>
                <a:cxn ang="0">
                  <a:pos x="13" y="44"/>
                </a:cxn>
                <a:cxn ang="0">
                  <a:pos x="16" y="51"/>
                </a:cxn>
                <a:cxn ang="0">
                  <a:pos x="20" y="54"/>
                </a:cxn>
                <a:cxn ang="0">
                  <a:pos x="20" y="56"/>
                </a:cxn>
                <a:cxn ang="0">
                  <a:pos x="24" y="57"/>
                </a:cxn>
                <a:cxn ang="0">
                  <a:pos x="21" y="59"/>
                </a:cxn>
                <a:cxn ang="0">
                  <a:pos x="24" y="60"/>
                </a:cxn>
                <a:cxn ang="0">
                  <a:pos x="27" y="57"/>
                </a:cxn>
                <a:cxn ang="0">
                  <a:pos x="32" y="59"/>
                </a:cxn>
                <a:cxn ang="0">
                  <a:pos x="36" y="63"/>
                </a:cxn>
                <a:cxn ang="0">
                  <a:pos x="42" y="64"/>
                </a:cxn>
                <a:cxn ang="0">
                  <a:pos x="47" y="61"/>
                </a:cxn>
                <a:cxn ang="0">
                  <a:pos x="63" y="64"/>
                </a:cxn>
                <a:cxn ang="0">
                  <a:pos x="76" y="65"/>
                </a:cxn>
                <a:cxn ang="0">
                  <a:pos x="82" y="60"/>
                </a:cxn>
                <a:cxn ang="0">
                  <a:pos x="94" y="59"/>
                </a:cxn>
                <a:cxn ang="0">
                  <a:pos x="99" y="59"/>
                </a:cxn>
                <a:cxn ang="0">
                  <a:pos x="99" y="69"/>
                </a:cxn>
                <a:cxn ang="0">
                  <a:pos x="103" y="63"/>
                </a:cxn>
                <a:cxn ang="0">
                  <a:pos x="107" y="59"/>
                </a:cxn>
                <a:cxn ang="0">
                  <a:pos x="135" y="57"/>
                </a:cxn>
                <a:cxn ang="0">
                  <a:pos x="154" y="54"/>
                </a:cxn>
                <a:cxn ang="0">
                  <a:pos x="165" y="53"/>
                </a:cxn>
                <a:cxn ang="0">
                  <a:pos x="176" y="54"/>
                </a:cxn>
              </a:cxnLst>
              <a:rect l="0" t="0" r="r" b="b"/>
              <a:pathLst>
                <a:path w="176" h="69">
                  <a:moveTo>
                    <a:pt x="5" y="16"/>
                  </a:moveTo>
                  <a:cubicBezTo>
                    <a:pt x="5" y="16"/>
                    <a:pt x="4" y="16"/>
                    <a:pt x="4" y="16"/>
                  </a:cubicBezTo>
                  <a:cubicBezTo>
                    <a:pt x="4" y="16"/>
                    <a:pt x="4" y="15"/>
                    <a:pt x="3" y="15"/>
                  </a:cubicBezTo>
                  <a:cubicBezTo>
                    <a:pt x="4" y="15"/>
                    <a:pt x="5" y="14"/>
                    <a:pt x="5" y="13"/>
                  </a:cubicBezTo>
                  <a:cubicBezTo>
                    <a:pt x="5" y="13"/>
                    <a:pt x="6" y="13"/>
                    <a:pt x="6" y="12"/>
                  </a:cubicBezTo>
                  <a:cubicBezTo>
                    <a:pt x="6" y="12"/>
                    <a:pt x="6" y="12"/>
                    <a:pt x="6" y="12"/>
                  </a:cubicBezTo>
                  <a:cubicBezTo>
                    <a:pt x="6" y="12"/>
                    <a:pt x="6" y="12"/>
                    <a:pt x="6" y="12"/>
                  </a:cubicBezTo>
                  <a:cubicBezTo>
                    <a:pt x="6" y="11"/>
                    <a:pt x="5" y="10"/>
                    <a:pt x="6" y="9"/>
                  </a:cubicBezTo>
                  <a:cubicBezTo>
                    <a:pt x="6" y="9"/>
                    <a:pt x="6" y="9"/>
                    <a:pt x="7" y="9"/>
                  </a:cubicBezTo>
                  <a:cubicBezTo>
                    <a:pt x="7" y="8"/>
                    <a:pt x="7" y="8"/>
                    <a:pt x="8" y="8"/>
                  </a:cubicBezTo>
                  <a:cubicBezTo>
                    <a:pt x="9" y="9"/>
                    <a:pt x="8" y="6"/>
                    <a:pt x="8" y="6"/>
                  </a:cubicBezTo>
                  <a:cubicBezTo>
                    <a:pt x="8" y="5"/>
                    <a:pt x="7" y="5"/>
                    <a:pt x="6" y="4"/>
                  </a:cubicBezTo>
                  <a:cubicBezTo>
                    <a:pt x="5" y="4"/>
                    <a:pt x="5" y="4"/>
                    <a:pt x="5" y="3"/>
                  </a:cubicBezTo>
                  <a:cubicBezTo>
                    <a:pt x="6" y="3"/>
                    <a:pt x="6" y="3"/>
                    <a:pt x="7" y="3"/>
                  </a:cubicBezTo>
                  <a:cubicBezTo>
                    <a:pt x="8" y="3"/>
                    <a:pt x="7" y="1"/>
                    <a:pt x="8" y="1"/>
                  </a:cubicBezTo>
                  <a:cubicBezTo>
                    <a:pt x="8" y="1"/>
                    <a:pt x="9" y="1"/>
                    <a:pt x="9" y="1"/>
                  </a:cubicBezTo>
                  <a:cubicBezTo>
                    <a:pt x="10" y="1"/>
                    <a:pt x="10" y="1"/>
                    <a:pt x="11" y="1"/>
                  </a:cubicBezTo>
                  <a:cubicBezTo>
                    <a:pt x="11" y="0"/>
                    <a:pt x="11" y="0"/>
                    <a:pt x="12" y="0"/>
                  </a:cubicBezTo>
                  <a:cubicBezTo>
                    <a:pt x="12" y="0"/>
                    <a:pt x="13" y="0"/>
                    <a:pt x="13" y="0"/>
                  </a:cubicBezTo>
                  <a:cubicBezTo>
                    <a:pt x="14" y="0"/>
                    <a:pt x="14" y="1"/>
                    <a:pt x="15" y="1"/>
                  </a:cubicBezTo>
                  <a:cubicBezTo>
                    <a:pt x="15" y="1"/>
                    <a:pt x="16" y="2"/>
                    <a:pt x="16" y="2"/>
                  </a:cubicBezTo>
                  <a:cubicBezTo>
                    <a:pt x="16" y="2"/>
                    <a:pt x="17" y="1"/>
                    <a:pt x="18" y="1"/>
                  </a:cubicBezTo>
                  <a:cubicBezTo>
                    <a:pt x="18" y="1"/>
                    <a:pt x="18" y="2"/>
                    <a:pt x="18" y="2"/>
                  </a:cubicBezTo>
                  <a:cubicBezTo>
                    <a:pt x="19" y="1"/>
                    <a:pt x="18" y="1"/>
                    <a:pt x="18" y="1"/>
                  </a:cubicBezTo>
                  <a:cubicBezTo>
                    <a:pt x="19" y="1"/>
                    <a:pt x="21" y="1"/>
                    <a:pt x="20" y="2"/>
                  </a:cubicBezTo>
                  <a:cubicBezTo>
                    <a:pt x="20" y="3"/>
                    <a:pt x="20" y="2"/>
                    <a:pt x="20" y="2"/>
                  </a:cubicBezTo>
                  <a:cubicBezTo>
                    <a:pt x="20" y="3"/>
                    <a:pt x="20" y="3"/>
                    <a:pt x="20" y="4"/>
                  </a:cubicBezTo>
                  <a:cubicBezTo>
                    <a:pt x="21" y="4"/>
                    <a:pt x="21" y="5"/>
                    <a:pt x="22" y="6"/>
                  </a:cubicBezTo>
                  <a:cubicBezTo>
                    <a:pt x="22" y="6"/>
                    <a:pt x="23" y="7"/>
                    <a:pt x="24" y="7"/>
                  </a:cubicBezTo>
                  <a:cubicBezTo>
                    <a:pt x="24" y="7"/>
                    <a:pt x="25" y="7"/>
                    <a:pt x="25" y="8"/>
                  </a:cubicBezTo>
                  <a:cubicBezTo>
                    <a:pt x="26" y="8"/>
                    <a:pt x="27" y="9"/>
                    <a:pt x="28" y="9"/>
                  </a:cubicBezTo>
                  <a:cubicBezTo>
                    <a:pt x="28" y="9"/>
                    <a:pt x="29" y="9"/>
                    <a:pt x="29" y="9"/>
                  </a:cubicBezTo>
                  <a:cubicBezTo>
                    <a:pt x="29" y="9"/>
                    <a:pt x="30" y="9"/>
                    <a:pt x="30" y="9"/>
                  </a:cubicBezTo>
                  <a:cubicBezTo>
                    <a:pt x="31" y="9"/>
                    <a:pt x="30" y="10"/>
                    <a:pt x="30" y="10"/>
                  </a:cubicBezTo>
                  <a:cubicBezTo>
                    <a:pt x="30" y="10"/>
                    <a:pt x="30" y="11"/>
                    <a:pt x="30" y="11"/>
                  </a:cubicBezTo>
                  <a:cubicBezTo>
                    <a:pt x="30" y="12"/>
                    <a:pt x="28" y="12"/>
                    <a:pt x="27" y="12"/>
                  </a:cubicBezTo>
                  <a:cubicBezTo>
                    <a:pt x="27" y="12"/>
                    <a:pt x="26" y="12"/>
                    <a:pt x="26" y="12"/>
                  </a:cubicBezTo>
                  <a:cubicBezTo>
                    <a:pt x="26" y="12"/>
                    <a:pt x="26" y="11"/>
                    <a:pt x="25" y="11"/>
                  </a:cubicBezTo>
                  <a:cubicBezTo>
                    <a:pt x="26" y="11"/>
                    <a:pt x="26" y="12"/>
                    <a:pt x="26" y="12"/>
                  </a:cubicBezTo>
                  <a:cubicBezTo>
                    <a:pt x="25" y="12"/>
                    <a:pt x="25" y="12"/>
                    <a:pt x="24" y="11"/>
                  </a:cubicBezTo>
                  <a:cubicBezTo>
                    <a:pt x="23" y="11"/>
                    <a:pt x="22" y="11"/>
                    <a:pt x="21" y="12"/>
                  </a:cubicBezTo>
                  <a:cubicBezTo>
                    <a:pt x="21" y="12"/>
                    <a:pt x="20" y="12"/>
                    <a:pt x="20" y="12"/>
                  </a:cubicBezTo>
                  <a:cubicBezTo>
                    <a:pt x="19" y="12"/>
                    <a:pt x="19" y="12"/>
                    <a:pt x="19" y="12"/>
                  </a:cubicBezTo>
                  <a:cubicBezTo>
                    <a:pt x="18" y="12"/>
                    <a:pt x="17" y="12"/>
                    <a:pt x="16" y="12"/>
                  </a:cubicBezTo>
                  <a:cubicBezTo>
                    <a:pt x="16" y="13"/>
                    <a:pt x="16" y="13"/>
                    <a:pt x="16" y="14"/>
                  </a:cubicBezTo>
                  <a:cubicBezTo>
                    <a:pt x="16" y="14"/>
                    <a:pt x="15" y="14"/>
                    <a:pt x="15" y="15"/>
                  </a:cubicBezTo>
                  <a:cubicBezTo>
                    <a:pt x="14" y="16"/>
                    <a:pt x="13" y="16"/>
                    <a:pt x="12" y="17"/>
                  </a:cubicBezTo>
                  <a:cubicBezTo>
                    <a:pt x="11" y="17"/>
                    <a:pt x="10" y="17"/>
                    <a:pt x="9" y="18"/>
                  </a:cubicBezTo>
                  <a:cubicBezTo>
                    <a:pt x="9" y="18"/>
                    <a:pt x="9" y="19"/>
                    <a:pt x="9" y="19"/>
                  </a:cubicBezTo>
                  <a:cubicBezTo>
                    <a:pt x="8" y="19"/>
                    <a:pt x="8" y="20"/>
                    <a:pt x="7" y="20"/>
                  </a:cubicBezTo>
                  <a:cubicBezTo>
                    <a:pt x="7" y="20"/>
                    <a:pt x="7" y="21"/>
                    <a:pt x="7" y="21"/>
                  </a:cubicBezTo>
                  <a:cubicBezTo>
                    <a:pt x="7" y="21"/>
                    <a:pt x="7" y="21"/>
                    <a:pt x="7" y="21"/>
                  </a:cubicBezTo>
                  <a:cubicBezTo>
                    <a:pt x="7" y="21"/>
                    <a:pt x="6" y="22"/>
                    <a:pt x="6" y="22"/>
                  </a:cubicBezTo>
                  <a:cubicBezTo>
                    <a:pt x="6" y="22"/>
                    <a:pt x="4" y="23"/>
                    <a:pt x="5" y="22"/>
                  </a:cubicBezTo>
                  <a:cubicBezTo>
                    <a:pt x="5" y="21"/>
                    <a:pt x="6" y="21"/>
                    <a:pt x="6" y="20"/>
                  </a:cubicBezTo>
                  <a:cubicBezTo>
                    <a:pt x="6" y="20"/>
                    <a:pt x="5" y="20"/>
                    <a:pt x="5" y="19"/>
                  </a:cubicBezTo>
                  <a:cubicBezTo>
                    <a:pt x="5" y="19"/>
                    <a:pt x="8" y="18"/>
                    <a:pt x="8" y="18"/>
                  </a:cubicBezTo>
                  <a:cubicBezTo>
                    <a:pt x="9" y="17"/>
                    <a:pt x="10" y="17"/>
                    <a:pt x="10" y="17"/>
                  </a:cubicBezTo>
                  <a:cubicBezTo>
                    <a:pt x="11" y="15"/>
                    <a:pt x="9" y="16"/>
                    <a:pt x="8" y="16"/>
                  </a:cubicBezTo>
                  <a:cubicBezTo>
                    <a:pt x="8" y="16"/>
                    <a:pt x="7" y="16"/>
                    <a:pt x="7" y="16"/>
                  </a:cubicBezTo>
                  <a:cubicBezTo>
                    <a:pt x="6" y="16"/>
                    <a:pt x="6" y="16"/>
                    <a:pt x="5" y="16"/>
                  </a:cubicBezTo>
                  <a:close/>
                  <a:moveTo>
                    <a:pt x="3" y="21"/>
                  </a:moveTo>
                  <a:cubicBezTo>
                    <a:pt x="3" y="21"/>
                    <a:pt x="3" y="21"/>
                    <a:pt x="3" y="20"/>
                  </a:cubicBezTo>
                  <a:cubicBezTo>
                    <a:pt x="3" y="20"/>
                    <a:pt x="2" y="20"/>
                    <a:pt x="2" y="20"/>
                  </a:cubicBezTo>
                  <a:cubicBezTo>
                    <a:pt x="1" y="21"/>
                    <a:pt x="1" y="21"/>
                    <a:pt x="1" y="21"/>
                  </a:cubicBezTo>
                  <a:cubicBezTo>
                    <a:pt x="0" y="22"/>
                    <a:pt x="1" y="22"/>
                    <a:pt x="2" y="22"/>
                  </a:cubicBezTo>
                  <a:cubicBezTo>
                    <a:pt x="2" y="22"/>
                    <a:pt x="3" y="22"/>
                    <a:pt x="4" y="21"/>
                  </a:cubicBezTo>
                  <a:cubicBezTo>
                    <a:pt x="3" y="21"/>
                    <a:pt x="3" y="21"/>
                    <a:pt x="3" y="21"/>
                  </a:cubicBezTo>
                  <a:close/>
                  <a:moveTo>
                    <a:pt x="176" y="53"/>
                  </a:moveTo>
                  <a:cubicBezTo>
                    <a:pt x="176" y="52"/>
                    <a:pt x="176" y="52"/>
                    <a:pt x="175" y="52"/>
                  </a:cubicBezTo>
                  <a:cubicBezTo>
                    <a:pt x="175" y="52"/>
                    <a:pt x="174" y="51"/>
                    <a:pt x="174" y="51"/>
                  </a:cubicBezTo>
                  <a:cubicBezTo>
                    <a:pt x="174" y="51"/>
                    <a:pt x="174" y="50"/>
                    <a:pt x="174" y="50"/>
                  </a:cubicBezTo>
                  <a:cubicBezTo>
                    <a:pt x="174" y="49"/>
                    <a:pt x="174" y="49"/>
                    <a:pt x="174" y="49"/>
                  </a:cubicBezTo>
                  <a:cubicBezTo>
                    <a:pt x="173" y="49"/>
                    <a:pt x="173" y="49"/>
                    <a:pt x="173" y="48"/>
                  </a:cubicBezTo>
                  <a:cubicBezTo>
                    <a:pt x="173" y="48"/>
                    <a:pt x="174" y="48"/>
                    <a:pt x="173" y="48"/>
                  </a:cubicBezTo>
                  <a:cubicBezTo>
                    <a:pt x="173" y="47"/>
                    <a:pt x="173" y="47"/>
                    <a:pt x="172" y="47"/>
                  </a:cubicBezTo>
                  <a:cubicBezTo>
                    <a:pt x="172" y="47"/>
                    <a:pt x="172" y="47"/>
                    <a:pt x="172" y="47"/>
                  </a:cubicBezTo>
                  <a:cubicBezTo>
                    <a:pt x="171" y="46"/>
                    <a:pt x="171" y="46"/>
                    <a:pt x="171" y="46"/>
                  </a:cubicBezTo>
                  <a:cubicBezTo>
                    <a:pt x="170" y="46"/>
                    <a:pt x="170" y="46"/>
                    <a:pt x="170" y="46"/>
                  </a:cubicBezTo>
                  <a:cubicBezTo>
                    <a:pt x="170" y="45"/>
                    <a:pt x="170" y="45"/>
                    <a:pt x="170" y="44"/>
                  </a:cubicBezTo>
                  <a:cubicBezTo>
                    <a:pt x="170" y="44"/>
                    <a:pt x="171" y="43"/>
                    <a:pt x="171" y="43"/>
                  </a:cubicBezTo>
                  <a:cubicBezTo>
                    <a:pt x="171" y="42"/>
                    <a:pt x="171" y="42"/>
                    <a:pt x="171" y="41"/>
                  </a:cubicBezTo>
                  <a:cubicBezTo>
                    <a:pt x="172" y="41"/>
                    <a:pt x="171" y="40"/>
                    <a:pt x="171" y="41"/>
                  </a:cubicBezTo>
                  <a:cubicBezTo>
                    <a:pt x="169" y="41"/>
                    <a:pt x="170" y="40"/>
                    <a:pt x="170" y="39"/>
                  </a:cubicBezTo>
                  <a:cubicBezTo>
                    <a:pt x="170" y="38"/>
                    <a:pt x="169" y="37"/>
                    <a:pt x="169" y="36"/>
                  </a:cubicBezTo>
                  <a:cubicBezTo>
                    <a:pt x="169" y="35"/>
                    <a:pt x="168" y="35"/>
                    <a:pt x="168" y="34"/>
                  </a:cubicBezTo>
                  <a:cubicBezTo>
                    <a:pt x="168" y="34"/>
                    <a:pt x="168" y="33"/>
                    <a:pt x="168" y="33"/>
                  </a:cubicBezTo>
                  <a:cubicBezTo>
                    <a:pt x="168" y="32"/>
                    <a:pt x="168" y="32"/>
                    <a:pt x="167" y="32"/>
                  </a:cubicBezTo>
                  <a:cubicBezTo>
                    <a:pt x="167" y="31"/>
                    <a:pt x="167" y="31"/>
                    <a:pt x="166" y="30"/>
                  </a:cubicBezTo>
                  <a:cubicBezTo>
                    <a:pt x="165" y="29"/>
                    <a:pt x="168" y="29"/>
                    <a:pt x="168" y="29"/>
                  </a:cubicBezTo>
                  <a:cubicBezTo>
                    <a:pt x="170" y="30"/>
                    <a:pt x="169" y="29"/>
                    <a:pt x="169" y="28"/>
                  </a:cubicBezTo>
                  <a:cubicBezTo>
                    <a:pt x="169" y="27"/>
                    <a:pt x="169" y="27"/>
                    <a:pt x="169" y="27"/>
                  </a:cubicBezTo>
                  <a:cubicBezTo>
                    <a:pt x="170" y="26"/>
                    <a:pt x="169" y="26"/>
                    <a:pt x="169" y="26"/>
                  </a:cubicBezTo>
                  <a:cubicBezTo>
                    <a:pt x="170" y="26"/>
                    <a:pt x="170" y="25"/>
                    <a:pt x="170" y="25"/>
                  </a:cubicBezTo>
                  <a:cubicBezTo>
                    <a:pt x="171" y="25"/>
                    <a:pt x="172" y="26"/>
                    <a:pt x="173" y="27"/>
                  </a:cubicBezTo>
                  <a:cubicBezTo>
                    <a:pt x="172" y="25"/>
                    <a:pt x="171" y="25"/>
                    <a:pt x="170" y="24"/>
                  </a:cubicBezTo>
                  <a:cubicBezTo>
                    <a:pt x="169" y="23"/>
                    <a:pt x="167" y="22"/>
                    <a:pt x="166" y="23"/>
                  </a:cubicBezTo>
                  <a:cubicBezTo>
                    <a:pt x="164" y="23"/>
                    <a:pt x="162" y="22"/>
                    <a:pt x="161" y="22"/>
                  </a:cubicBezTo>
                  <a:cubicBezTo>
                    <a:pt x="161" y="21"/>
                    <a:pt x="161" y="21"/>
                    <a:pt x="162" y="21"/>
                  </a:cubicBezTo>
                  <a:cubicBezTo>
                    <a:pt x="162" y="21"/>
                    <a:pt x="162" y="21"/>
                    <a:pt x="162" y="21"/>
                  </a:cubicBezTo>
                  <a:cubicBezTo>
                    <a:pt x="161" y="20"/>
                    <a:pt x="161" y="20"/>
                    <a:pt x="161" y="19"/>
                  </a:cubicBezTo>
                  <a:cubicBezTo>
                    <a:pt x="161" y="19"/>
                    <a:pt x="161" y="18"/>
                    <a:pt x="161" y="18"/>
                  </a:cubicBezTo>
                  <a:cubicBezTo>
                    <a:pt x="160" y="18"/>
                    <a:pt x="160" y="18"/>
                    <a:pt x="160" y="18"/>
                  </a:cubicBezTo>
                  <a:cubicBezTo>
                    <a:pt x="160" y="18"/>
                    <a:pt x="161" y="17"/>
                    <a:pt x="161" y="17"/>
                  </a:cubicBezTo>
                  <a:cubicBezTo>
                    <a:pt x="162" y="15"/>
                    <a:pt x="161" y="14"/>
                    <a:pt x="160" y="13"/>
                  </a:cubicBezTo>
                  <a:cubicBezTo>
                    <a:pt x="160" y="12"/>
                    <a:pt x="159" y="12"/>
                    <a:pt x="158" y="11"/>
                  </a:cubicBezTo>
                  <a:cubicBezTo>
                    <a:pt x="158" y="11"/>
                    <a:pt x="158" y="10"/>
                    <a:pt x="158" y="10"/>
                  </a:cubicBezTo>
                  <a:cubicBezTo>
                    <a:pt x="157" y="10"/>
                    <a:pt x="156" y="10"/>
                    <a:pt x="156" y="10"/>
                  </a:cubicBezTo>
                  <a:cubicBezTo>
                    <a:pt x="156" y="10"/>
                    <a:pt x="155" y="9"/>
                    <a:pt x="155" y="9"/>
                  </a:cubicBezTo>
                  <a:cubicBezTo>
                    <a:pt x="155" y="9"/>
                    <a:pt x="155" y="9"/>
                    <a:pt x="155" y="9"/>
                  </a:cubicBezTo>
                  <a:cubicBezTo>
                    <a:pt x="155" y="9"/>
                    <a:pt x="153" y="7"/>
                    <a:pt x="153" y="7"/>
                  </a:cubicBezTo>
                  <a:cubicBezTo>
                    <a:pt x="152" y="6"/>
                    <a:pt x="152" y="7"/>
                    <a:pt x="152" y="7"/>
                  </a:cubicBezTo>
                  <a:cubicBezTo>
                    <a:pt x="151" y="7"/>
                    <a:pt x="152" y="6"/>
                    <a:pt x="152" y="6"/>
                  </a:cubicBezTo>
                  <a:cubicBezTo>
                    <a:pt x="152" y="5"/>
                    <a:pt x="151" y="5"/>
                    <a:pt x="150" y="5"/>
                  </a:cubicBezTo>
                  <a:cubicBezTo>
                    <a:pt x="149" y="6"/>
                    <a:pt x="150" y="6"/>
                    <a:pt x="149" y="7"/>
                  </a:cubicBezTo>
                  <a:cubicBezTo>
                    <a:pt x="149" y="8"/>
                    <a:pt x="147" y="7"/>
                    <a:pt x="146" y="6"/>
                  </a:cubicBezTo>
                  <a:cubicBezTo>
                    <a:pt x="145" y="6"/>
                    <a:pt x="144" y="6"/>
                    <a:pt x="143" y="7"/>
                  </a:cubicBezTo>
                  <a:cubicBezTo>
                    <a:pt x="143" y="7"/>
                    <a:pt x="142" y="7"/>
                    <a:pt x="142" y="7"/>
                  </a:cubicBezTo>
                  <a:cubicBezTo>
                    <a:pt x="141" y="6"/>
                    <a:pt x="141" y="6"/>
                    <a:pt x="140" y="6"/>
                  </a:cubicBezTo>
                  <a:cubicBezTo>
                    <a:pt x="140" y="6"/>
                    <a:pt x="140" y="7"/>
                    <a:pt x="140" y="7"/>
                  </a:cubicBezTo>
                  <a:cubicBezTo>
                    <a:pt x="139" y="8"/>
                    <a:pt x="139" y="8"/>
                    <a:pt x="139" y="8"/>
                  </a:cubicBezTo>
                  <a:cubicBezTo>
                    <a:pt x="138" y="8"/>
                    <a:pt x="137" y="9"/>
                    <a:pt x="137" y="9"/>
                  </a:cubicBezTo>
                  <a:cubicBezTo>
                    <a:pt x="136" y="9"/>
                    <a:pt x="135" y="10"/>
                    <a:pt x="135" y="10"/>
                  </a:cubicBezTo>
                  <a:cubicBezTo>
                    <a:pt x="134" y="10"/>
                    <a:pt x="134" y="11"/>
                    <a:pt x="133" y="11"/>
                  </a:cubicBezTo>
                  <a:cubicBezTo>
                    <a:pt x="133" y="11"/>
                    <a:pt x="132" y="11"/>
                    <a:pt x="132" y="12"/>
                  </a:cubicBezTo>
                  <a:cubicBezTo>
                    <a:pt x="130" y="12"/>
                    <a:pt x="129" y="13"/>
                    <a:pt x="128" y="12"/>
                  </a:cubicBezTo>
                  <a:cubicBezTo>
                    <a:pt x="127" y="12"/>
                    <a:pt x="127" y="12"/>
                    <a:pt x="126" y="12"/>
                  </a:cubicBezTo>
                  <a:cubicBezTo>
                    <a:pt x="126" y="12"/>
                    <a:pt x="126" y="12"/>
                    <a:pt x="125" y="12"/>
                  </a:cubicBezTo>
                  <a:cubicBezTo>
                    <a:pt x="125" y="12"/>
                    <a:pt x="125" y="12"/>
                    <a:pt x="124" y="12"/>
                  </a:cubicBezTo>
                  <a:cubicBezTo>
                    <a:pt x="124" y="12"/>
                    <a:pt x="123" y="11"/>
                    <a:pt x="122" y="11"/>
                  </a:cubicBezTo>
                  <a:cubicBezTo>
                    <a:pt x="122" y="11"/>
                    <a:pt x="121" y="12"/>
                    <a:pt x="121" y="11"/>
                  </a:cubicBezTo>
                  <a:cubicBezTo>
                    <a:pt x="120" y="11"/>
                    <a:pt x="120" y="11"/>
                    <a:pt x="119" y="11"/>
                  </a:cubicBezTo>
                  <a:cubicBezTo>
                    <a:pt x="118" y="12"/>
                    <a:pt x="118" y="12"/>
                    <a:pt x="117" y="12"/>
                  </a:cubicBezTo>
                  <a:cubicBezTo>
                    <a:pt x="117" y="12"/>
                    <a:pt x="116" y="13"/>
                    <a:pt x="116" y="12"/>
                  </a:cubicBezTo>
                  <a:cubicBezTo>
                    <a:pt x="116" y="12"/>
                    <a:pt x="116" y="12"/>
                    <a:pt x="115" y="12"/>
                  </a:cubicBezTo>
                  <a:cubicBezTo>
                    <a:pt x="115" y="12"/>
                    <a:pt x="114" y="13"/>
                    <a:pt x="113" y="13"/>
                  </a:cubicBezTo>
                  <a:cubicBezTo>
                    <a:pt x="113" y="13"/>
                    <a:pt x="112" y="12"/>
                    <a:pt x="112" y="12"/>
                  </a:cubicBezTo>
                  <a:cubicBezTo>
                    <a:pt x="111" y="13"/>
                    <a:pt x="110" y="12"/>
                    <a:pt x="109" y="12"/>
                  </a:cubicBezTo>
                  <a:cubicBezTo>
                    <a:pt x="109" y="12"/>
                    <a:pt x="108" y="12"/>
                    <a:pt x="108" y="12"/>
                  </a:cubicBezTo>
                  <a:cubicBezTo>
                    <a:pt x="108" y="11"/>
                    <a:pt x="108" y="11"/>
                    <a:pt x="108" y="11"/>
                  </a:cubicBezTo>
                  <a:cubicBezTo>
                    <a:pt x="107" y="11"/>
                    <a:pt x="107" y="10"/>
                    <a:pt x="107" y="11"/>
                  </a:cubicBezTo>
                  <a:cubicBezTo>
                    <a:pt x="106" y="11"/>
                    <a:pt x="106" y="12"/>
                    <a:pt x="105" y="11"/>
                  </a:cubicBezTo>
                  <a:cubicBezTo>
                    <a:pt x="105" y="11"/>
                    <a:pt x="104" y="11"/>
                    <a:pt x="103" y="10"/>
                  </a:cubicBezTo>
                  <a:cubicBezTo>
                    <a:pt x="102" y="10"/>
                    <a:pt x="101" y="10"/>
                    <a:pt x="101" y="10"/>
                  </a:cubicBezTo>
                  <a:cubicBezTo>
                    <a:pt x="101" y="9"/>
                    <a:pt x="101" y="9"/>
                    <a:pt x="100" y="9"/>
                  </a:cubicBezTo>
                  <a:cubicBezTo>
                    <a:pt x="100" y="8"/>
                    <a:pt x="99" y="8"/>
                    <a:pt x="99" y="8"/>
                  </a:cubicBezTo>
                  <a:cubicBezTo>
                    <a:pt x="98" y="8"/>
                    <a:pt x="98" y="8"/>
                    <a:pt x="97" y="8"/>
                  </a:cubicBezTo>
                  <a:cubicBezTo>
                    <a:pt x="97" y="8"/>
                    <a:pt x="97" y="8"/>
                    <a:pt x="97" y="8"/>
                  </a:cubicBezTo>
                  <a:cubicBezTo>
                    <a:pt x="96" y="9"/>
                    <a:pt x="96" y="9"/>
                    <a:pt x="95" y="9"/>
                  </a:cubicBezTo>
                  <a:cubicBezTo>
                    <a:pt x="95" y="9"/>
                    <a:pt x="95" y="9"/>
                    <a:pt x="94" y="8"/>
                  </a:cubicBezTo>
                  <a:cubicBezTo>
                    <a:pt x="94" y="8"/>
                    <a:pt x="93" y="7"/>
                    <a:pt x="92" y="7"/>
                  </a:cubicBezTo>
                  <a:cubicBezTo>
                    <a:pt x="92" y="6"/>
                    <a:pt x="92" y="6"/>
                    <a:pt x="92" y="5"/>
                  </a:cubicBezTo>
                  <a:cubicBezTo>
                    <a:pt x="92" y="4"/>
                    <a:pt x="90" y="4"/>
                    <a:pt x="90" y="5"/>
                  </a:cubicBezTo>
                  <a:cubicBezTo>
                    <a:pt x="90" y="5"/>
                    <a:pt x="90" y="4"/>
                    <a:pt x="91" y="4"/>
                  </a:cubicBezTo>
                  <a:cubicBezTo>
                    <a:pt x="89" y="4"/>
                    <a:pt x="88" y="5"/>
                    <a:pt x="87" y="5"/>
                  </a:cubicBezTo>
                  <a:cubicBezTo>
                    <a:pt x="86" y="5"/>
                    <a:pt x="86" y="4"/>
                    <a:pt x="85" y="4"/>
                  </a:cubicBezTo>
                  <a:cubicBezTo>
                    <a:pt x="85" y="4"/>
                    <a:pt x="84" y="4"/>
                    <a:pt x="84" y="4"/>
                  </a:cubicBezTo>
                  <a:cubicBezTo>
                    <a:pt x="84" y="3"/>
                    <a:pt x="82" y="1"/>
                    <a:pt x="84" y="1"/>
                  </a:cubicBezTo>
                  <a:cubicBezTo>
                    <a:pt x="83" y="0"/>
                    <a:pt x="83" y="1"/>
                    <a:pt x="83" y="1"/>
                  </a:cubicBezTo>
                  <a:cubicBezTo>
                    <a:pt x="82" y="1"/>
                    <a:pt x="82" y="1"/>
                    <a:pt x="82" y="0"/>
                  </a:cubicBezTo>
                  <a:cubicBezTo>
                    <a:pt x="81" y="0"/>
                    <a:pt x="81" y="1"/>
                    <a:pt x="81" y="1"/>
                  </a:cubicBezTo>
                  <a:cubicBezTo>
                    <a:pt x="80" y="1"/>
                    <a:pt x="80" y="2"/>
                    <a:pt x="79" y="2"/>
                  </a:cubicBezTo>
                  <a:cubicBezTo>
                    <a:pt x="78" y="2"/>
                    <a:pt x="78" y="1"/>
                    <a:pt x="77" y="1"/>
                  </a:cubicBezTo>
                  <a:cubicBezTo>
                    <a:pt x="77" y="1"/>
                    <a:pt x="76" y="2"/>
                    <a:pt x="75" y="2"/>
                  </a:cubicBezTo>
                  <a:cubicBezTo>
                    <a:pt x="75" y="1"/>
                    <a:pt x="74" y="1"/>
                    <a:pt x="73" y="1"/>
                  </a:cubicBezTo>
                  <a:cubicBezTo>
                    <a:pt x="71" y="1"/>
                    <a:pt x="70" y="1"/>
                    <a:pt x="68" y="1"/>
                  </a:cubicBezTo>
                  <a:cubicBezTo>
                    <a:pt x="67" y="0"/>
                    <a:pt x="66" y="1"/>
                    <a:pt x="65" y="2"/>
                  </a:cubicBezTo>
                  <a:cubicBezTo>
                    <a:pt x="64" y="2"/>
                    <a:pt x="63" y="2"/>
                    <a:pt x="62" y="3"/>
                  </a:cubicBezTo>
                  <a:cubicBezTo>
                    <a:pt x="61" y="3"/>
                    <a:pt x="61" y="3"/>
                    <a:pt x="60" y="3"/>
                  </a:cubicBezTo>
                  <a:cubicBezTo>
                    <a:pt x="59" y="4"/>
                    <a:pt x="59" y="4"/>
                    <a:pt x="58" y="4"/>
                  </a:cubicBezTo>
                  <a:cubicBezTo>
                    <a:pt x="58" y="4"/>
                    <a:pt x="58" y="5"/>
                    <a:pt x="57" y="5"/>
                  </a:cubicBezTo>
                  <a:cubicBezTo>
                    <a:pt x="57" y="6"/>
                    <a:pt x="56" y="6"/>
                    <a:pt x="56" y="6"/>
                  </a:cubicBezTo>
                  <a:cubicBezTo>
                    <a:pt x="55" y="6"/>
                    <a:pt x="55" y="6"/>
                    <a:pt x="54" y="7"/>
                  </a:cubicBezTo>
                  <a:cubicBezTo>
                    <a:pt x="54" y="7"/>
                    <a:pt x="53" y="8"/>
                    <a:pt x="52" y="8"/>
                  </a:cubicBezTo>
                  <a:cubicBezTo>
                    <a:pt x="52" y="8"/>
                    <a:pt x="51" y="8"/>
                    <a:pt x="51" y="8"/>
                  </a:cubicBezTo>
                  <a:cubicBezTo>
                    <a:pt x="50" y="9"/>
                    <a:pt x="51" y="9"/>
                    <a:pt x="51" y="9"/>
                  </a:cubicBezTo>
                  <a:cubicBezTo>
                    <a:pt x="51" y="10"/>
                    <a:pt x="50" y="11"/>
                    <a:pt x="50" y="11"/>
                  </a:cubicBezTo>
                  <a:cubicBezTo>
                    <a:pt x="49" y="11"/>
                    <a:pt x="47" y="11"/>
                    <a:pt x="46" y="11"/>
                  </a:cubicBezTo>
                  <a:cubicBezTo>
                    <a:pt x="45" y="11"/>
                    <a:pt x="44" y="11"/>
                    <a:pt x="44" y="10"/>
                  </a:cubicBezTo>
                  <a:cubicBezTo>
                    <a:pt x="43" y="10"/>
                    <a:pt x="42" y="10"/>
                    <a:pt x="41" y="10"/>
                  </a:cubicBezTo>
                  <a:cubicBezTo>
                    <a:pt x="41" y="10"/>
                    <a:pt x="40" y="10"/>
                    <a:pt x="40" y="10"/>
                  </a:cubicBezTo>
                  <a:cubicBezTo>
                    <a:pt x="39" y="10"/>
                    <a:pt x="39" y="10"/>
                    <a:pt x="38" y="10"/>
                  </a:cubicBezTo>
                  <a:cubicBezTo>
                    <a:pt x="36" y="10"/>
                    <a:pt x="35" y="10"/>
                    <a:pt x="33" y="10"/>
                  </a:cubicBezTo>
                  <a:cubicBezTo>
                    <a:pt x="33" y="9"/>
                    <a:pt x="30" y="9"/>
                    <a:pt x="30" y="10"/>
                  </a:cubicBezTo>
                  <a:cubicBezTo>
                    <a:pt x="30" y="11"/>
                    <a:pt x="29" y="12"/>
                    <a:pt x="30" y="12"/>
                  </a:cubicBezTo>
                  <a:cubicBezTo>
                    <a:pt x="31" y="13"/>
                    <a:pt x="33" y="14"/>
                    <a:pt x="32" y="14"/>
                  </a:cubicBezTo>
                  <a:cubicBezTo>
                    <a:pt x="32" y="14"/>
                    <a:pt x="33" y="14"/>
                    <a:pt x="33" y="14"/>
                  </a:cubicBezTo>
                  <a:cubicBezTo>
                    <a:pt x="33" y="14"/>
                    <a:pt x="33" y="15"/>
                    <a:pt x="33" y="15"/>
                  </a:cubicBezTo>
                  <a:cubicBezTo>
                    <a:pt x="34" y="15"/>
                    <a:pt x="34" y="14"/>
                    <a:pt x="35" y="14"/>
                  </a:cubicBezTo>
                  <a:cubicBezTo>
                    <a:pt x="36" y="14"/>
                    <a:pt x="36" y="15"/>
                    <a:pt x="37" y="15"/>
                  </a:cubicBezTo>
                  <a:cubicBezTo>
                    <a:pt x="37" y="15"/>
                    <a:pt x="38" y="14"/>
                    <a:pt x="38" y="15"/>
                  </a:cubicBezTo>
                  <a:cubicBezTo>
                    <a:pt x="38" y="15"/>
                    <a:pt x="37" y="15"/>
                    <a:pt x="36" y="15"/>
                  </a:cubicBezTo>
                  <a:cubicBezTo>
                    <a:pt x="36" y="15"/>
                    <a:pt x="35" y="16"/>
                    <a:pt x="35" y="15"/>
                  </a:cubicBezTo>
                  <a:cubicBezTo>
                    <a:pt x="34" y="15"/>
                    <a:pt x="33" y="15"/>
                    <a:pt x="33" y="15"/>
                  </a:cubicBezTo>
                  <a:cubicBezTo>
                    <a:pt x="32" y="16"/>
                    <a:pt x="32" y="16"/>
                    <a:pt x="31" y="16"/>
                  </a:cubicBezTo>
                  <a:cubicBezTo>
                    <a:pt x="30" y="16"/>
                    <a:pt x="30" y="16"/>
                    <a:pt x="29" y="16"/>
                  </a:cubicBezTo>
                  <a:cubicBezTo>
                    <a:pt x="28" y="17"/>
                    <a:pt x="28" y="17"/>
                    <a:pt x="28" y="17"/>
                  </a:cubicBezTo>
                  <a:cubicBezTo>
                    <a:pt x="29" y="18"/>
                    <a:pt x="29" y="18"/>
                    <a:pt x="30" y="18"/>
                  </a:cubicBezTo>
                  <a:cubicBezTo>
                    <a:pt x="30" y="18"/>
                    <a:pt x="31" y="18"/>
                    <a:pt x="31" y="18"/>
                  </a:cubicBezTo>
                  <a:cubicBezTo>
                    <a:pt x="32" y="18"/>
                    <a:pt x="31" y="18"/>
                    <a:pt x="31" y="19"/>
                  </a:cubicBezTo>
                  <a:cubicBezTo>
                    <a:pt x="30" y="19"/>
                    <a:pt x="31" y="19"/>
                    <a:pt x="30" y="19"/>
                  </a:cubicBezTo>
                  <a:cubicBezTo>
                    <a:pt x="30" y="19"/>
                    <a:pt x="30" y="19"/>
                    <a:pt x="29" y="19"/>
                  </a:cubicBezTo>
                  <a:cubicBezTo>
                    <a:pt x="29" y="19"/>
                    <a:pt x="28" y="19"/>
                    <a:pt x="27" y="19"/>
                  </a:cubicBezTo>
                  <a:cubicBezTo>
                    <a:pt x="27" y="19"/>
                    <a:pt x="26" y="18"/>
                    <a:pt x="25" y="19"/>
                  </a:cubicBezTo>
                  <a:cubicBezTo>
                    <a:pt x="26" y="18"/>
                    <a:pt x="24" y="18"/>
                    <a:pt x="24" y="18"/>
                  </a:cubicBezTo>
                  <a:cubicBezTo>
                    <a:pt x="24" y="18"/>
                    <a:pt x="23" y="18"/>
                    <a:pt x="23" y="19"/>
                  </a:cubicBezTo>
                  <a:cubicBezTo>
                    <a:pt x="22" y="19"/>
                    <a:pt x="22" y="19"/>
                    <a:pt x="21" y="19"/>
                  </a:cubicBezTo>
                  <a:cubicBezTo>
                    <a:pt x="21" y="19"/>
                    <a:pt x="20" y="19"/>
                    <a:pt x="20" y="18"/>
                  </a:cubicBezTo>
                  <a:cubicBezTo>
                    <a:pt x="21" y="18"/>
                    <a:pt x="22" y="18"/>
                    <a:pt x="21" y="18"/>
                  </a:cubicBezTo>
                  <a:cubicBezTo>
                    <a:pt x="21" y="17"/>
                    <a:pt x="19" y="17"/>
                    <a:pt x="19" y="17"/>
                  </a:cubicBezTo>
                  <a:cubicBezTo>
                    <a:pt x="19" y="17"/>
                    <a:pt x="18" y="17"/>
                    <a:pt x="18" y="18"/>
                  </a:cubicBezTo>
                  <a:cubicBezTo>
                    <a:pt x="18" y="18"/>
                    <a:pt x="19" y="18"/>
                    <a:pt x="19" y="18"/>
                  </a:cubicBezTo>
                  <a:cubicBezTo>
                    <a:pt x="19" y="18"/>
                    <a:pt x="19" y="18"/>
                    <a:pt x="19" y="19"/>
                  </a:cubicBezTo>
                  <a:cubicBezTo>
                    <a:pt x="20" y="19"/>
                    <a:pt x="20" y="19"/>
                    <a:pt x="20" y="19"/>
                  </a:cubicBezTo>
                  <a:cubicBezTo>
                    <a:pt x="19" y="20"/>
                    <a:pt x="15" y="20"/>
                    <a:pt x="15" y="18"/>
                  </a:cubicBezTo>
                  <a:cubicBezTo>
                    <a:pt x="15" y="18"/>
                    <a:pt x="15" y="18"/>
                    <a:pt x="14" y="18"/>
                  </a:cubicBezTo>
                  <a:cubicBezTo>
                    <a:pt x="14" y="18"/>
                    <a:pt x="13" y="18"/>
                    <a:pt x="13" y="18"/>
                  </a:cubicBezTo>
                  <a:cubicBezTo>
                    <a:pt x="12" y="19"/>
                    <a:pt x="11" y="18"/>
                    <a:pt x="10" y="18"/>
                  </a:cubicBezTo>
                  <a:cubicBezTo>
                    <a:pt x="10" y="18"/>
                    <a:pt x="9" y="19"/>
                    <a:pt x="9" y="20"/>
                  </a:cubicBezTo>
                  <a:cubicBezTo>
                    <a:pt x="8" y="20"/>
                    <a:pt x="8" y="20"/>
                    <a:pt x="7" y="21"/>
                  </a:cubicBezTo>
                  <a:cubicBezTo>
                    <a:pt x="7" y="21"/>
                    <a:pt x="7" y="22"/>
                    <a:pt x="7" y="23"/>
                  </a:cubicBezTo>
                  <a:cubicBezTo>
                    <a:pt x="6" y="23"/>
                    <a:pt x="5" y="23"/>
                    <a:pt x="5" y="23"/>
                  </a:cubicBezTo>
                  <a:cubicBezTo>
                    <a:pt x="5" y="24"/>
                    <a:pt x="5" y="24"/>
                    <a:pt x="5" y="25"/>
                  </a:cubicBezTo>
                  <a:cubicBezTo>
                    <a:pt x="5" y="26"/>
                    <a:pt x="5" y="27"/>
                    <a:pt x="5" y="27"/>
                  </a:cubicBezTo>
                  <a:cubicBezTo>
                    <a:pt x="5" y="28"/>
                    <a:pt x="4" y="29"/>
                    <a:pt x="5" y="29"/>
                  </a:cubicBezTo>
                  <a:cubicBezTo>
                    <a:pt x="7" y="29"/>
                    <a:pt x="8" y="28"/>
                    <a:pt x="10" y="28"/>
                  </a:cubicBezTo>
                  <a:cubicBezTo>
                    <a:pt x="11" y="28"/>
                    <a:pt x="13" y="27"/>
                    <a:pt x="12" y="29"/>
                  </a:cubicBezTo>
                  <a:cubicBezTo>
                    <a:pt x="12" y="29"/>
                    <a:pt x="11" y="29"/>
                    <a:pt x="11" y="29"/>
                  </a:cubicBezTo>
                  <a:cubicBezTo>
                    <a:pt x="11" y="30"/>
                    <a:pt x="10" y="30"/>
                    <a:pt x="10" y="31"/>
                  </a:cubicBezTo>
                  <a:cubicBezTo>
                    <a:pt x="10" y="31"/>
                    <a:pt x="10" y="31"/>
                    <a:pt x="10" y="30"/>
                  </a:cubicBezTo>
                  <a:cubicBezTo>
                    <a:pt x="10" y="30"/>
                    <a:pt x="10" y="31"/>
                    <a:pt x="10" y="31"/>
                  </a:cubicBezTo>
                  <a:cubicBezTo>
                    <a:pt x="10" y="31"/>
                    <a:pt x="10" y="31"/>
                    <a:pt x="10" y="31"/>
                  </a:cubicBezTo>
                  <a:cubicBezTo>
                    <a:pt x="11" y="31"/>
                    <a:pt x="11" y="32"/>
                    <a:pt x="11" y="32"/>
                  </a:cubicBezTo>
                  <a:cubicBezTo>
                    <a:pt x="12" y="32"/>
                    <a:pt x="12" y="33"/>
                    <a:pt x="12" y="33"/>
                  </a:cubicBezTo>
                  <a:cubicBezTo>
                    <a:pt x="12" y="34"/>
                    <a:pt x="11" y="33"/>
                    <a:pt x="12" y="34"/>
                  </a:cubicBezTo>
                  <a:cubicBezTo>
                    <a:pt x="12" y="35"/>
                    <a:pt x="12" y="35"/>
                    <a:pt x="13" y="35"/>
                  </a:cubicBezTo>
                  <a:cubicBezTo>
                    <a:pt x="13" y="35"/>
                    <a:pt x="14" y="35"/>
                    <a:pt x="14" y="35"/>
                  </a:cubicBezTo>
                  <a:cubicBezTo>
                    <a:pt x="14" y="35"/>
                    <a:pt x="13" y="35"/>
                    <a:pt x="13" y="35"/>
                  </a:cubicBezTo>
                  <a:cubicBezTo>
                    <a:pt x="13" y="36"/>
                    <a:pt x="13" y="36"/>
                    <a:pt x="13" y="36"/>
                  </a:cubicBezTo>
                  <a:cubicBezTo>
                    <a:pt x="13" y="36"/>
                    <a:pt x="13" y="36"/>
                    <a:pt x="13" y="36"/>
                  </a:cubicBezTo>
                  <a:cubicBezTo>
                    <a:pt x="12" y="36"/>
                    <a:pt x="13" y="37"/>
                    <a:pt x="12" y="37"/>
                  </a:cubicBezTo>
                  <a:cubicBezTo>
                    <a:pt x="12" y="37"/>
                    <a:pt x="11" y="36"/>
                    <a:pt x="11" y="37"/>
                  </a:cubicBezTo>
                  <a:cubicBezTo>
                    <a:pt x="11" y="37"/>
                    <a:pt x="12" y="39"/>
                    <a:pt x="12" y="38"/>
                  </a:cubicBezTo>
                  <a:cubicBezTo>
                    <a:pt x="12" y="38"/>
                    <a:pt x="12" y="38"/>
                    <a:pt x="12" y="38"/>
                  </a:cubicBezTo>
                  <a:cubicBezTo>
                    <a:pt x="12" y="39"/>
                    <a:pt x="13" y="39"/>
                    <a:pt x="13" y="39"/>
                  </a:cubicBezTo>
                  <a:cubicBezTo>
                    <a:pt x="12" y="39"/>
                    <a:pt x="12" y="39"/>
                    <a:pt x="12" y="39"/>
                  </a:cubicBezTo>
                  <a:cubicBezTo>
                    <a:pt x="12" y="39"/>
                    <a:pt x="13" y="40"/>
                    <a:pt x="14" y="40"/>
                  </a:cubicBezTo>
                  <a:cubicBezTo>
                    <a:pt x="14" y="40"/>
                    <a:pt x="15" y="40"/>
                    <a:pt x="15" y="40"/>
                  </a:cubicBezTo>
                  <a:cubicBezTo>
                    <a:pt x="15" y="40"/>
                    <a:pt x="15" y="40"/>
                    <a:pt x="15" y="40"/>
                  </a:cubicBezTo>
                  <a:cubicBezTo>
                    <a:pt x="14" y="40"/>
                    <a:pt x="14" y="40"/>
                    <a:pt x="14" y="40"/>
                  </a:cubicBezTo>
                  <a:cubicBezTo>
                    <a:pt x="13" y="40"/>
                    <a:pt x="12" y="41"/>
                    <a:pt x="12" y="41"/>
                  </a:cubicBezTo>
                  <a:cubicBezTo>
                    <a:pt x="11" y="39"/>
                    <a:pt x="11" y="41"/>
                    <a:pt x="11" y="41"/>
                  </a:cubicBezTo>
                  <a:cubicBezTo>
                    <a:pt x="10" y="41"/>
                    <a:pt x="10" y="40"/>
                    <a:pt x="10" y="40"/>
                  </a:cubicBezTo>
                  <a:cubicBezTo>
                    <a:pt x="10" y="39"/>
                    <a:pt x="10" y="40"/>
                    <a:pt x="10" y="39"/>
                  </a:cubicBezTo>
                  <a:cubicBezTo>
                    <a:pt x="11" y="39"/>
                    <a:pt x="10" y="39"/>
                    <a:pt x="10" y="38"/>
                  </a:cubicBezTo>
                  <a:cubicBezTo>
                    <a:pt x="9" y="38"/>
                    <a:pt x="8" y="37"/>
                    <a:pt x="8" y="38"/>
                  </a:cubicBezTo>
                  <a:cubicBezTo>
                    <a:pt x="8" y="38"/>
                    <a:pt x="8" y="39"/>
                    <a:pt x="8" y="40"/>
                  </a:cubicBezTo>
                  <a:cubicBezTo>
                    <a:pt x="8" y="40"/>
                    <a:pt x="9" y="40"/>
                    <a:pt x="9" y="40"/>
                  </a:cubicBezTo>
                  <a:cubicBezTo>
                    <a:pt x="9" y="40"/>
                    <a:pt x="9" y="40"/>
                    <a:pt x="9" y="40"/>
                  </a:cubicBezTo>
                  <a:cubicBezTo>
                    <a:pt x="9" y="40"/>
                    <a:pt x="9" y="41"/>
                    <a:pt x="8" y="41"/>
                  </a:cubicBezTo>
                  <a:cubicBezTo>
                    <a:pt x="8" y="42"/>
                    <a:pt x="8" y="41"/>
                    <a:pt x="8" y="41"/>
                  </a:cubicBezTo>
                  <a:cubicBezTo>
                    <a:pt x="8" y="41"/>
                    <a:pt x="7" y="41"/>
                    <a:pt x="7" y="41"/>
                  </a:cubicBezTo>
                  <a:cubicBezTo>
                    <a:pt x="7" y="41"/>
                    <a:pt x="8" y="41"/>
                    <a:pt x="7" y="42"/>
                  </a:cubicBezTo>
                  <a:cubicBezTo>
                    <a:pt x="7" y="42"/>
                    <a:pt x="7" y="42"/>
                    <a:pt x="7" y="42"/>
                  </a:cubicBezTo>
                  <a:cubicBezTo>
                    <a:pt x="8" y="42"/>
                    <a:pt x="8" y="43"/>
                    <a:pt x="8" y="42"/>
                  </a:cubicBezTo>
                  <a:cubicBezTo>
                    <a:pt x="8" y="43"/>
                    <a:pt x="9" y="42"/>
                    <a:pt x="10" y="43"/>
                  </a:cubicBezTo>
                  <a:cubicBezTo>
                    <a:pt x="10" y="43"/>
                    <a:pt x="10" y="44"/>
                    <a:pt x="10" y="43"/>
                  </a:cubicBezTo>
                  <a:cubicBezTo>
                    <a:pt x="10" y="43"/>
                    <a:pt x="10" y="44"/>
                    <a:pt x="10" y="44"/>
                  </a:cubicBezTo>
                  <a:cubicBezTo>
                    <a:pt x="11" y="44"/>
                    <a:pt x="11" y="43"/>
                    <a:pt x="11" y="43"/>
                  </a:cubicBezTo>
                  <a:cubicBezTo>
                    <a:pt x="11" y="42"/>
                    <a:pt x="11" y="43"/>
                    <a:pt x="12" y="42"/>
                  </a:cubicBezTo>
                  <a:cubicBezTo>
                    <a:pt x="12" y="42"/>
                    <a:pt x="13" y="44"/>
                    <a:pt x="13" y="44"/>
                  </a:cubicBezTo>
                  <a:cubicBezTo>
                    <a:pt x="13" y="44"/>
                    <a:pt x="13" y="44"/>
                    <a:pt x="13" y="44"/>
                  </a:cubicBezTo>
                  <a:cubicBezTo>
                    <a:pt x="14" y="44"/>
                    <a:pt x="14" y="44"/>
                    <a:pt x="14" y="44"/>
                  </a:cubicBezTo>
                  <a:cubicBezTo>
                    <a:pt x="15" y="45"/>
                    <a:pt x="16" y="45"/>
                    <a:pt x="16" y="45"/>
                  </a:cubicBezTo>
                  <a:cubicBezTo>
                    <a:pt x="17" y="46"/>
                    <a:pt x="16" y="46"/>
                    <a:pt x="16" y="47"/>
                  </a:cubicBezTo>
                  <a:cubicBezTo>
                    <a:pt x="16" y="47"/>
                    <a:pt x="17" y="47"/>
                    <a:pt x="16" y="48"/>
                  </a:cubicBezTo>
                  <a:cubicBezTo>
                    <a:pt x="16" y="48"/>
                    <a:pt x="15" y="48"/>
                    <a:pt x="15" y="48"/>
                  </a:cubicBezTo>
                  <a:cubicBezTo>
                    <a:pt x="14" y="49"/>
                    <a:pt x="16" y="49"/>
                    <a:pt x="16" y="49"/>
                  </a:cubicBezTo>
                  <a:cubicBezTo>
                    <a:pt x="16" y="49"/>
                    <a:pt x="16" y="50"/>
                    <a:pt x="16" y="50"/>
                  </a:cubicBezTo>
                  <a:cubicBezTo>
                    <a:pt x="16" y="50"/>
                    <a:pt x="16" y="50"/>
                    <a:pt x="16" y="51"/>
                  </a:cubicBezTo>
                  <a:cubicBezTo>
                    <a:pt x="17" y="50"/>
                    <a:pt x="16" y="51"/>
                    <a:pt x="16" y="52"/>
                  </a:cubicBezTo>
                  <a:cubicBezTo>
                    <a:pt x="16" y="52"/>
                    <a:pt x="17" y="52"/>
                    <a:pt x="18" y="52"/>
                  </a:cubicBezTo>
                  <a:cubicBezTo>
                    <a:pt x="18" y="51"/>
                    <a:pt x="19" y="51"/>
                    <a:pt x="18" y="52"/>
                  </a:cubicBezTo>
                  <a:cubicBezTo>
                    <a:pt x="18" y="52"/>
                    <a:pt x="19" y="52"/>
                    <a:pt x="19" y="52"/>
                  </a:cubicBezTo>
                  <a:cubicBezTo>
                    <a:pt x="19" y="52"/>
                    <a:pt x="19" y="52"/>
                    <a:pt x="19" y="53"/>
                  </a:cubicBezTo>
                  <a:cubicBezTo>
                    <a:pt x="19" y="53"/>
                    <a:pt x="20" y="52"/>
                    <a:pt x="19" y="53"/>
                  </a:cubicBezTo>
                  <a:cubicBezTo>
                    <a:pt x="19" y="53"/>
                    <a:pt x="20" y="52"/>
                    <a:pt x="20" y="53"/>
                  </a:cubicBezTo>
                  <a:cubicBezTo>
                    <a:pt x="20" y="53"/>
                    <a:pt x="20" y="54"/>
                    <a:pt x="20" y="54"/>
                  </a:cubicBezTo>
                  <a:cubicBezTo>
                    <a:pt x="20" y="53"/>
                    <a:pt x="19" y="54"/>
                    <a:pt x="20" y="54"/>
                  </a:cubicBezTo>
                  <a:cubicBezTo>
                    <a:pt x="19" y="54"/>
                    <a:pt x="19" y="55"/>
                    <a:pt x="18" y="54"/>
                  </a:cubicBezTo>
                  <a:cubicBezTo>
                    <a:pt x="18" y="54"/>
                    <a:pt x="18" y="54"/>
                    <a:pt x="18" y="54"/>
                  </a:cubicBezTo>
                  <a:cubicBezTo>
                    <a:pt x="18" y="55"/>
                    <a:pt x="17" y="54"/>
                    <a:pt x="17" y="54"/>
                  </a:cubicBezTo>
                  <a:cubicBezTo>
                    <a:pt x="17" y="54"/>
                    <a:pt x="17" y="55"/>
                    <a:pt x="17" y="55"/>
                  </a:cubicBezTo>
                  <a:cubicBezTo>
                    <a:pt x="17" y="55"/>
                    <a:pt x="17" y="56"/>
                    <a:pt x="17" y="56"/>
                  </a:cubicBezTo>
                  <a:cubicBezTo>
                    <a:pt x="18" y="57"/>
                    <a:pt x="18" y="55"/>
                    <a:pt x="18" y="56"/>
                  </a:cubicBezTo>
                  <a:cubicBezTo>
                    <a:pt x="18" y="55"/>
                    <a:pt x="19" y="56"/>
                    <a:pt x="20" y="56"/>
                  </a:cubicBezTo>
                  <a:cubicBezTo>
                    <a:pt x="20" y="56"/>
                    <a:pt x="21" y="56"/>
                    <a:pt x="21" y="56"/>
                  </a:cubicBezTo>
                  <a:cubicBezTo>
                    <a:pt x="22" y="56"/>
                    <a:pt x="24" y="55"/>
                    <a:pt x="25" y="56"/>
                  </a:cubicBezTo>
                  <a:cubicBezTo>
                    <a:pt x="25" y="55"/>
                    <a:pt x="27" y="55"/>
                    <a:pt x="27" y="55"/>
                  </a:cubicBezTo>
                  <a:cubicBezTo>
                    <a:pt x="27" y="56"/>
                    <a:pt x="25" y="56"/>
                    <a:pt x="25" y="57"/>
                  </a:cubicBezTo>
                  <a:cubicBezTo>
                    <a:pt x="25" y="56"/>
                    <a:pt x="25" y="56"/>
                    <a:pt x="24" y="56"/>
                  </a:cubicBezTo>
                  <a:cubicBezTo>
                    <a:pt x="24" y="56"/>
                    <a:pt x="24" y="56"/>
                    <a:pt x="24" y="56"/>
                  </a:cubicBezTo>
                  <a:cubicBezTo>
                    <a:pt x="24" y="57"/>
                    <a:pt x="24" y="57"/>
                    <a:pt x="24" y="57"/>
                  </a:cubicBezTo>
                  <a:cubicBezTo>
                    <a:pt x="24" y="57"/>
                    <a:pt x="24" y="57"/>
                    <a:pt x="24" y="57"/>
                  </a:cubicBezTo>
                  <a:cubicBezTo>
                    <a:pt x="25" y="58"/>
                    <a:pt x="23" y="58"/>
                    <a:pt x="22" y="58"/>
                  </a:cubicBezTo>
                  <a:cubicBezTo>
                    <a:pt x="22" y="58"/>
                    <a:pt x="22" y="58"/>
                    <a:pt x="21" y="58"/>
                  </a:cubicBezTo>
                  <a:cubicBezTo>
                    <a:pt x="21" y="58"/>
                    <a:pt x="20" y="58"/>
                    <a:pt x="20" y="58"/>
                  </a:cubicBezTo>
                  <a:cubicBezTo>
                    <a:pt x="20" y="59"/>
                    <a:pt x="19" y="58"/>
                    <a:pt x="19" y="59"/>
                  </a:cubicBezTo>
                  <a:cubicBezTo>
                    <a:pt x="18" y="59"/>
                    <a:pt x="19" y="59"/>
                    <a:pt x="18" y="59"/>
                  </a:cubicBezTo>
                  <a:cubicBezTo>
                    <a:pt x="18" y="60"/>
                    <a:pt x="20" y="59"/>
                    <a:pt x="20" y="59"/>
                  </a:cubicBezTo>
                  <a:cubicBezTo>
                    <a:pt x="20" y="59"/>
                    <a:pt x="21" y="60"/>
                    <a:pt x="21" y="59"/>
                  </a:cubicBezTo>
                  <a:cubicBezTo>
                    <a:pt x="21" y="59"/>
                    <a:pt x="21" y="59"/>
                    <a:pt x="21" y="59"/>
                  </a:cubicBezTo>
                  <a:cubicBezTo>
                    <a:pt x="22" y="58"/>
                    <a:pt x="24" y="58"/>
                    <a:pt x="24" y="58"/>
                  </a:cubicBezTo>
                  <a:cubicBezTo>
                    <a:pt x="25" y="58"/>
                    <a:pt x="25" y="58"/>
                    <a:pt x="25" y="58"/>
                  </a:cubicBezTo>
                  <a:cubicBezTo>
                    <a:pt x="25" y="58"/>
                    <a:pt x="25" y="58"/>
                    <a:pt x="25" y="58"/>
                  </a:cubicBezTo>
                  <a:cubicBezTo>
                    <a:pt x="25" y="58"/>
                    <a:pt x="25" y="59"/>
                    <a:pt x="25" y="59"/>
                  </a:cubicBezTo>
                  <a:cubicBezTo>
                    <a:pt x="25" y="59"/>
                    <a:pt x="24" y="59"/>
                    <a:pt x="24" y="59"/>
                  </a:cubicBezTo>
                  <a:cubicBezTo>
                    <a:pt x="24" y="60"/>
                    <a:pt x="25" y="59"/>
                    <a:pt x="25" y="60"/>
                  </a:cubicBezTo>
                  <a:cubicBezTo>
                    <a:pt x="25" y="59"/>
                    <a:pt x="25" y="60"/>
                    <a:pt x="24" y="60"/>
                  </a:cubicBezTo>
                  <a:cubicBezTo>
                    <a:pt x="24" y="60"/>
                    <a:pt x="24" y="60"/>
                    <a:pt x="24" y="60"/>
                  </a:cubicBezTo>
                  <a:cubicBezTo>
                    <a:pt x="24" y="60"/>
                    <a:pt x="24" y="60"/>
                    <a:pt x="24" y="60"/>
                  </a:cubicBezTo>
                  <a:cubicBezTo>
                    <a:pt x="25" y="60"/>
                    <a:pt x="25" y="60"/>
                    <a:pt x="25" y="60"/>
                  </a:cubicBezTo>
                  <a:cubicBezTo>
                    <a:pt x="25" y="59"/>
                    <a:pt x="26" y="58"/>
                    <a:pt x="27" y="59"/>
                  </a:cubicBezTo>
                  <a:cubicBezTo>
                    <a:pt x="27" y="58"/>
                    <a:pt x="26" y="58"/>
                    <a:pt x="26" y="58"/>
                  </a:cubicBezTo>
                  <a:cubicBezTo>
                    <a:pt x="26" y="58"/>
                    <a:pt x="26" y="57"/>
                    <a:pt x="27" y="58"/>
                  </a:cubicBezTo>
                  <a:cubicBezTo>
                    <a:pt x="26" y="58"/>
                    <a:pt x="27" y="58"/>
                    <a:pt x="27" y="58"/>
                  </a:cubicBezTo>
                  <a:cubicBezTo>
                    <a:pt x="27" y="58"/>
                    <a:pt x="27" y="58"/>
                    <a:pt x="28" y="58"/>
                  </a:cubicBezTo>
                  <a:cubicBezTo>
                    <a:pt x="28" y="58"/>
                    <a:pt x="27" y="57"/>
                    <a:pt x="27" y="57"/>
                  </a:cubicBezTo>
                  <a:cubicBezTo>
                    <a:pt x="27" y="57"/>
                    <a:pt x="28" y="57"/>
                    <a:pt x="28" y="57"/>
                  </a:cubicBezTo>
                  <a:cubicBezTo>
                    <a:pt x="28" y="57"/>
                    <a:pt x="28" y="58"/>
                    <a:pt x="29" y="58"/>
                  </a:cubicBezTo>
                  <a:cubicBezTo>
                    <a:pt x="28" y="57"/>
                    <a:pt x="29" y="58"/>
                    <a:pt x="29" y="58"/>
                  </a:cubicBezTo>
                  <a:cubicBezTo>
                    <a:pt x="30" y="58"/>
                    <a:pt x="29" y="59"/>
                    <a:pt x="30" y="59"/>
                  </a:cubicBezTo>
                  <a:cubicBezTo>
                    <a:pt x="30" y="58"/>
                    <a:pt x="31" y="59"/>
                    <a:pt x="32" y="60"/>
                  </a:cubicBezTo>
                  <a:cubicBezTo>
                    <a:pt x="31" y="60"/>
                    <a:pt x="32" y="60"/>
                    <a:pt x="32" y="60"/>
                  </a:cubicBezTo>
                  <a:cubicBezTo>
                    <a:pt x="32" y="60"/>
                    <a:pt x="32" y="59"/>
                    <a:pt x="32" y="59"/>
                  </a:cubicBezTo>
                  <a:cubicBezTo>
                    <a:pt x="32" y="60"/>
                    <a:pt x="32" y="59"/>
                    <a:pt x="32" y="59"/>
                  </a:cubicBezTo>
                  <a:cubicBezTo>
                    <a:pt x="32" y="59"/>
                    <a:pt x="32" y="59"/>
                    <a:pt x="32" y="58"/>
                  </a:cubicBezTo>
                  <a:cubicBezTo>
                    <a:pt x="33" y="59"/>
                    <a:pt x="34" y="59"/>
                    <a:pt x="34" y="60"/>
                  </a:cubicBezTo>
                  <a:cubicBezTo>
                    <a:pt x="34" y="60"/>
                    <a:pt x="34" y="60"/>
                    <a:pt x="34" y="60"/>
                  </a:cubicBezTo>
                  <a:cubicBezTo>
                    <a:pt x="33" y="60"/>
                    <a:pt x="34" y="60"/>
                    <a:pt x="33" y="61"/>
                  </a:cubicBezTo>
                  <a:cubicBezTo>
                    <a:pt x="34" y="61"/>
                    <a:pt x="34" y="60"/>
                    <a:pt x="34" y="61"/>
                  </a:cubicBezTo>
                  <a:cubicBezTo>
                    <a:pt x="34" y="61"/>
                    <a:pt x="34" y="61"/>
                    <a:pt x="34" y="62"/>
                  </a:cubicBezTo>
                  <a:cubicBezTo>
                    <a:pt x="35" y="62"/>
                    <a:pt x="34" y="62"/>
                    <a:pt x="34" y="62"/>
                  </a:cubicBezTo>
                  <a:cubicBezTo>
                    <a:pt x="35" y="63"/>
                    <a:pt x="35" y="63"/>
                    <a:pt x="36" y="63"/>
                  </a:cubicBezTo>
                  <a:cubicBezTo>
                    <a:pt x="36" y="63"/>
                    <a:pt x="36" y="64"/>
                    <a:pt x="37" y="64"/>
                  </a:cubicBezTo>
                  <a:cubicBezTo>
                    <a:pt x="37" y="64"/>
                    <a:pt x="37" y="63"/>
                    <a:pt x="37" y="64"/>
                  </a:cubicBezTo>
                  <a:cubicBezTo>
                    <a:pt x="38" y="64"/>
                    <a:pt x="38" y="64"/>
                    <a:pt x="38" y="64"/>
                  </a:cubicBezTo>
                  <a:cubicBezTo>
                    <a:pt x="39" y="64"/>
                    <a:pt x="40" y="64"/>
                    <a:pt x="39" y="65"/>
                  </a:cubicBezTo>
                  <a:cubicBezTo>
                    <a:pt x="39" y="65"/>
                    <a:pt x="39" y="65"/>
                    <a:pt x="39" y="65"/>
                  </a:cubicBezTo>
                  <a:cubicBezTo>
                    <a:pt x="39" y="65"/>
                    <a:pt x="40" y="65"/>
                    <a:pt x="40" y="65"/>
                  </a:cubicBezTo>
                  <a:cubicBezTo>
                    <a:pt x="40" y="65"/>
                    <a:pt x="41" y="65"/>
                    <a:pt x="40" y="65"/>
                  </a:cubicBezTo>
                  <a:cubicBezTo>
                    <a:pt x="41" y="65"/>
                    <a:pt x="41" y="64"/>
                    <a:pt x="42" y="64"/>
                  </a:cubicBezTo>
                  <a:cubicBezTo>
                    <a:pt x="42" y="64"/>
                    <a:pt x="43" y="64"/>
                    <a:pt x="43" y="64"/>
                  </a:cubicBezTo>
                  <a:cubicBezTo>
                    <a:pt x="43" y="64"/>
                    <a:pt x="44" y="64"/>
                    <a:pt x="44" y="64"/>
                  </a:cubicBezTo>
                  <a:cubicBezTo>
                    <a:pt x="44" y="63"/>
                    <a:pt x="45" y="63"/>
                    <a:pt x="45" y="63"/>
                  </a:cubicBezTo>
                  <a:cubicBezTo>
                    <a:pt x="46" y="64"/>
                    <a:pt x="46" y="64"/>
                    <a:pt x="46" y="64"/>
                  </a:cubicBezTo>
                  <a:cubicBezTo>
                    <a:pt x="46" y="64"/>
                    <a:pt x="46" y="64"/>
                    <a:pt x="46" y="64"/>
                  </a:cubicBezTo>
                  <a:cubicBezTo>
                    <a:pt x="46" y="64"/>
                    <a:pt x="47" y="63"/>
                    <a:pt x="47" y="63"/>
                  </a:cubicBezTo>
                  <a:cubicBezTo>
                    <a:pt x="47" y="63"/>
                    <a:pt x="47" y="62"/>
                    <a:pt x="47" y="62"/>
                  </a:cubicBezTo>
                  <a:cubicBezTo>
                    <a:pt x="47" y="62"/>
                    <a:pt x="47" y="61"/>
                    <a:pt x="47" y="61"/>
                  </a:cubicBezTo>
                  <a:cubicBezTo>
                    <a:pt x="48" y="60"/>
                    <a:pt x="47" y="56"/>
                    <a:pt x="48" y="57"/>
                  </a:cubicBezTo>
                  <a:cubicBezTo>
                    <a:pt x="49" y="58"/>
                    <a:pt x="50" y="57"/>
                    <a:pt x="51" y="57"/>
                  </a:cubicBezTo>
                  <a:cubicBezTo>
                    <a:pt x="52" y="57"/>
                    <a:pt x="52" y="57"/>
                    <a:pt x="53" y="58"/>
                  </a:cubicBezTo>
                  <a:cubicBezTo>
                    <a:pt x="53" y="58"/>
                    <a:pt x="54" y="58"/>
                    <a:pt x="54" y="58"/>
                  </a:cubicBezTo>
                  <a:cubicBezTo>
                    <a:pt x="55" y="58"/>
                    <a:pt x="56" y="59"/>
                    <a:pt x="57" y="59"/>
                  </a:cubicBezTo>
                  <a:cubicBezTo>
                    <a:pt x="57" y="59"/>
                    <a:pt x="58" y="60"/>
                    <a:pt x="59" y="60"/>
                  </a:cubicBezTo>
                  <a:cubicBezTo>
                    <a:pt x="60" y="61"/>
                    <a:pt x="61" y="61"/>
                    <a:pt x="62" y="62"/>
                  </a:cubicBezTo>
                  <a:cubicBezTo>
                    <a:pt x="62" y="62"/>
                    <a:pt x="63" y="63"/>
                    <a:pt x="63" y="64"/>
                  </a:cubicBezTo>
                  <a:cubicBezTo>
                    <a:pt x="65" y="65"/>
                    <a:pt x="67" y="67"/>
                    <a:pt x="69" y="66"/>
                  </a:cubicBezTo>
                  <a:cubicBezTo>
                    <a:pt x="69" y="66"/>
                    <a:pt x="69" y="66"/>
                    <a:pt x="70" y="66"/>
                  </a:cubicBezTo>
                  <a:cubicBezTo>
                    <a:pt x="70" y="66"/>
                    <a:pt x="71" y="66"/>
                    <a:pt x="71" y="66"/>
                  </a:cubicBezTo>
                  <a:cubicBezTo>
                    <a:pt x="71" y="66"/>
                    <a:pt x="71" y="65"/>
                    <a:pt x="71" y="65"/>
                  </a:cubicBezTo>
                  <a:cubicBezTo>
                    <a:pt x="72" y="65"/>
                    <a:pt x="72" y="65"/>
                    <a:pt x="72" y="65"/>
                  </a:cubicBezTo>
                  <a:cubicBezTo>
                    <a:pt x="72" y="65"/>
                    <a:pt x="75" y="65"/>
                    <a:pt x="75" y="65"/>
                  </a:cubicBezTo>
                  <a:cubicBezTo>
                    <a:pt x="75" y="65"/>
                    <a:pt x="75" y="65"/>
                    <a:pt x="76" y="65"/>
                  </a:cubicBezTo>
                  <a:cubicBezTo>
                    <a:pt x="76" y="64"/>
                    <a:pt x="76" y="65"/>
                    <a:pt x="76" y="65"/>
                  </a:cubicBezTo>
                  <a:cubicBezTo>
                    <a:pt x="76" y="65"/>
                    <a:pt x="77" y="64"/>
                    <a:pt x="77" y="64"/>
                  </a:cubicBezTo>
                  <a:cubicBezTo>
                    <a:pt x="77" y="64"/>
                    <a:pt x="77" y="64"/>
                    <a:pt x="77" y="64"/>
                  </a:cubicBezTo>
                  <a:cubicBezTo>
                    <a:pt x="78" y="63"/>
                    <a:pt x="79" y="64"/>
                    <a:pt x="78" y="64"/>
                  </a:cubicBezTo>
                  <a:cubicBezTo>
                    <a:pt x="79" y="64"/>
                    <a:pt x="79" y="64"/>
                    <a:pt x="79" y="63"/>
                  </a:cubicBezTo>
                  <a:cubicBezTo>
                    <a:pt x="79" y="64"/>
                    <a:pt x="79" y="64"/>
                    <a:pt x="79" y="64"/>
                  </a:cubicBezTo>
                  <a:cubicBezTo>
                    <a:pt x="79" y="63"/>
                    <a:pt x="79" y="63"/>
                    <a:pt x="79" y="63"/>
                  </a:cubicBezTo>
                  <a:cubicBezTo>
                    <a:pt x="80" y="63"/>
                    <a:pt x="80" y="62"/>
                    <a:pt x="80" y="62"/>
                  </a:cubicBezTo>
                  <a:cubicBezTo>
                    <a:pt x="81" y="61"/>
                    <a:pt x="81" y="60"/>
                    <a:pt x="82" y="60"/>
                  </a:cubicBezTo>
                  <a:cubicBezTo>
                    <a:pt x="83" y="59"/>
                    <a:pt x="84" y="58"/>
                    <a:pt x="85" y="58"/>
                  </a:cubicBezTo>
                  <a:cubicBezTo>
                    <a:pt x="86" y="58"/>
                    <a:pt x="87" y="58"/>
                    <a:pt x="87" y="59"/>
                  </a:cubicBezTo>
                  <a:cubicBezTo>
                    <a:pt x="88" y="58"/>
                    <a:pt x="90" y="60"/>
                    <a:pt x="91" y="60"/>
                  </a:cubicBezTo>
                  <a:cubicBezTo>
                    <a:pt x="91" y="61"/>
                    <a:pt x="91" y="60"/>
                    <a:pt x="92" y="60"/>
                  </a:cubicBezTo>
                  <a:cubicBezTo>
                    <a:pt x="92" y="60"/>
                    <a:pt x="92" y="60"/>
                    <a:pt x="93" y="60"/>
                  </a:cubicBezTo>
                  <a:cubicBezTo>
                    <a:pt x="94" y="60"/>
                    <a:pt x="93" y="59"/>
                    <a:pt x="94" y="59"/>
                  </a:cubicBezTo>
                  <a:cubicBezTo>
                    <a:pt x="94" y="59"/>
                    <a:pt x="94" y="59"/>
                    <a:pt x="93" y="60"/>
                  </a:cubicBezTo>
                  <a:cubicBezTo>
                    <a:pt x="93" y="59"/>
                    <a:pt x="94" y="59"/>
                    <a:pt x="94" y="59"/>
                  </a:cubicBezTo>
                  <a:cubicBezTo>
                    <a:pt x="94" y="59"/>
                    <a:pt x="94" y="59"/>
                    <a:pt x="93" y="59"/>
                  </a:cubicBezTo>
                  <a:cubicBezTo>
                    <a:pt x="93" y="59"/>
                    <a:pt x="93" y="59"/>
                    <a:pt x="93" y="59"/>
                  </a:cubicBezTo>
                  <a:cubicBezTo>
                    <a:pt x="93" y="59"/>
                    <a:pt x="93" y="58"/>
                    <a:pt x="93" y="59"/>
                  </a:cubicBezTo>
                  <a:cubicBezTo>
                    <a:pt x="93" y="58"/>
                    <a:pt x="95" y="58"/>
                    <a:pt x="95" y="58"/>
                  </a:cubicBezTo>
                  <a:cubicBezTo>
                    <a:pt x="96" y="58"/>
                    <a:pt x="96" y="57"/>
                    <a:pt x="96" y="57"/>
                  </a:cubicBezTo>
                  <a:cubicBezTo>
                    <a:pt x="97" y="56"/>
                    <a:pt x="98" y="57"/>
                    <a:pt x="98" y="58"/>
                  </a:cubicBezTo>
                  <a:cubicBezTo>
                    <a:pt x="98" y="58"/>
                    <a:pt x="99" y="58"/>
                    <a:pt x="99" y="59"/>
                  </a:cubicBezTo>
                  <a:cubicBezTo>
                    <a:pt x="98" y="59"/>
                    <a:pt x="99" y="59"/>
                    <a:pt x="99" y="59"/>
                  </a:cubicBezTo>
                  <a:cubicBezTo>
                    <a:pt x="99" y="60"/>
                    <a:pt x="97" y="61"/>
                    <a:pt x="97" y="61"/>
                  </a:cubicBezTo>
                  <a:cubicBezTo>
                    <a:pt x="96" y="62"/>
                    <a:pt x="95" y="63"/>
                    <a:pt x="95" y="63"/>
                  </a:cubicBezTo>
                  <a:cubicBezTo>
                    <a:pt x="95" y="64"/>
                    <a:pt x="96" y="65"/>
                    <a:pt x="97" y="65"/>
                  </a:cubicBezTo>
                  <a:cubicBezTo>
                    <a:pt x="97" y="66"/>
                    <a:pt x="97" y="67"/>
                    <a:pt x="97" y="67"/>
                  </a:cubicBezTo>
                  <a:cubicBezTo>
                    <a:pt x="97" y="67"/>
                    <a:pt x="97" y="67"/>
                    <a:pt x="97" y="67"/>
                  </a:cubicBezTo>
                  <a:cubicBezTo>
                    <a:pt x="98" y="68"/>
                    <a:pt x="98" y="68"/>
                    <a:pt x="98" y="68"/>
                  </a:cubicBezTo>
                  <a:cubicBezTo>
                    <a:pt x="98" y="68"/>
                    <a:pt x="98" y="68"/>
                    <a:pt x="99" y="68"/>
                  </a:cubicBezTo>
                  <a:cubicBezTo>
                    <a:pt x="99" y="68"/>
                    <a:pt x="99" y="68"/>
                    <a:pt x="99" y="69"/>
                  </a:cubicBezTo>
                  <a:cubicBezTo>
                    <a:pt x="99" y="69"/>
                    <a:pt x="99" y="68"/>
                    <a:pt x="99" y="67"/>
                  </a:cubicBezTo>
                  <a:cubicBezTo>
                    <a:pt x="100" y="67"/>
                    <a:pt x="100" y="67"/>
                    <a:pt x="100" y="67"/>
                  </a:cubicBezTo>
                  <a:cubicBezTo>
                    <a:pt x="100" y="67"/>
                    <a:pt x="100" y="67"/>
                    <a:pt x="100" y="67"/>
                  </a:cubicBezTo>
                  <a:cubicBezTo>
                    <a:pt x="101" y="67"/>
                    <a:pt x="101" y="67"/>
                    <a:pt x="101" y="66"/>
                  </a:cubicBezTo>
                  <a:cubicBezTo>
                    <a:pt x="101" y="66"/>
                    <a:pt x="101" y="64"/>
                    <a:pt x="101" y="64"/>
                  </a:cubicBezTo>
                  <a:cubicBezTo>
                    <a:pt x="101" y="64"/>
                    <a:pt x="101" y="64"/>
                    <a:pt x="102" y="64"/>
                  </a:cubicBezTo>
                  <a:cubicBezTo>
                    <a:pt x="102" y="64"/>
                    <a:pt x="103" y="64"/>
                    <a:pt x="103" y="64"/>
                  </a:cubicBezTo>
                  <a:cubicBezTo>
                    <a:pt x="104" y="63"/>
                    <a:pt x="103" y="63"/>
                    <a:pt x="103" y="63"/>
                  </a:cubicBezTo>
                  <a:cubicBezTo>
                    <a:pt x="103" y="62"/>
                    <a:pt x="102" y="62"/>
                    <a:pt x="102" y="62"/>
                  </a:cubicBezTo>
                  <a:cubicBezTo>
                    <a:pt x="102" y="61"/>
                    <a:pt x="102" y="61"/>
                    <a:pt x="102" y="60"/>
                  </a:cubicBezTo>
                  <a:cubicBezTo>
                    <a:pt x="102" y="60"/>
                    <a:pt x="102" y="60"/>
                    <a:pt x="102" y="60"/>
                  </a:cubicBezTo>
                  <a:cubicBezTo>
                    <a:pt x="102" y="59"/>
                    <a:pt x="102" y="59"/>
                    <a:pt x="102" y="59"/>
                  </a:cubicBezTo>
                  <a:cubicBezTo>
                    <a:pt x="102" y="58"/>
                    <a:pt x="103" y="58"/>
                    <a:pt x="103" y="57"/>
                  </a:cubicBezTo>
                  <a:cubicBezTo>
                    <a:pt x="103" y="58"/>
                    <a:pt x="104" y="58"/>
                    <a:pt x="105" y="58"/>
                  </a:cubicBezTo>
                  <a:cubicBezTo>
                    <a:pt x="105" y="58"/>
                    <a:pt x="106" y="58"/>
                    <a:pt x="106" y="59"/>
                  </a:cubicBezTo>
                  <a:cubicBezTo>
                    <a:pt x="106" y="59"/>
                    <a:pt x="106" y="60"/>
                    <a:pt x="107" y="59"/>
                  </a:cubicBezTo>
                  <a:cubicBezTo>
                    <a:pt x="108" y="59"/>
                    <a:pt x="109" y="60"/>
                    <a:pt x="110" y="60"/>
                  </a:cubicBezTo>
                  <a:cubicBezTo>
                    <a:pt x="111" y="59"/>
                    <a:pt x="111" y="59"/>
                    <a:pt x="112" y="59"/>
                  </a:cubicBezTo>
                  <a:cubicBezTo>
                    <a:pt x="112" y="58"/>
                    <a:pt x="113" y="58"/>
                    <a:pt x="114" y="58"/>
                  </a:cubicBezTo>
                  <a:cubicBezTo>
                    <a:pt x="115" y="58"/>
                    <a:pt x="116" y="57"/>
                    <a:pt x="117" y="57"/>
                  </a:cubicBezTo>
                  <a:cubicBezTo>
                    <a:pt x="118" y="57"/>
                    <a:pt x="119" y="57"/>
                    <a:pt x="120" y="58"/>
                  </a:cubicBezTo>
                  <a:cubicBezTo>
                    <a:pt x="121" y="59"/>
                    <a:pt x="122" y="59"/>
                    <a:pt x="123" y="59"/>
                  </a:cubicBezTo>
                  <a:cubicBezTo>
                    <a:pt x="124" y="59"/>
                    <a:pt x="126" y="59"/>
                    <a:pt x="127" y="59"/>
                  </a:cubicBezTo>
                  <a:cubicBezTo>
                    <a:pt x="130" y="59"/>
                    <a:pt x="133" y="58"/>
                    <a:pt x="135" y="57"/>
                  </a:cubicBezTo>
                  <a:cubicBezTo>
                    <a:pt x="137" y="55"/>
                    <a:pt x="140" y="54"/>
                    <a:pt x="143" y="55"/>
                  </a:cubicBezTo>
                  <a:cubicBezTo>
                    <a:pt x="144" y="55"/>
                    <a:pt x="145" y="55"/>
                    <a:pt x="147" y="55"/>
                  </a:cubicBezTo>
                  <a:cubicBezTo>
                    <a:pt x="148" y="54"/>
                    <a:pt x="149" y="54"/>
                    <a:pt x="150" y="54"/>
                  </a:cubicBezTo>
                  <a:cubicBezTo>
                    <a:pt x="151" y="54"/>
                    <a:pt x="152" y="53"/>
                    <a:pt x="152" y="53"/>
                  </a:cubicBezTo>
                  <a:cubicBezTo>
                    <a:pt x="153" y="52"/>
                    <a:pt x="153" y="52"/>
                    <a:pt x="153" y="52"/>
                  </a:cubicBezTo>
                  <a:cubicBezTo>
                    <a:pt x="153" y="53"/>
                    <a:pt x="153" y="53"/>
                    <a:pt x="154" y="53"/>
                  </a:cubicBezTo>
                  <a:cubicBezTo>
                    <a:pt x="154" y="53"/>
                    <a:pt x="154" y="54"/>
                    <a:pt x="154" y="54"/>
                  </a:cubicBezTo>
                  <a:cubicBezTo>
                    <a:pt x="154" y="54"/>
                    <a:pt x="154" y="54"/>
                    <a:pt x="154" y="54"/>
                  </a:cubicBezTo>
                  <a:cubicBezTo>
                    <a:pt x="155" y="54"/>
                    <a:pt x="156" y="54"/>
                    <a:pt x="156" y="54"/>
                  </a:cubicBezTo>
                  <a:cubicBezTo>
                    <a:pt x="156" y="53"/>
                    <a:pt x="157" y="52"/>
                    <a:pt x="157" y="52"/>
                  </a:cubicBezTo>
                  <a:cubicBezTo>
                    <a:pt x="157" y="51"/>
                    <a:pt x="158" y="52"/>
                    <a:pt x="158" y="52"/>
                  </a:cubicBezTo>
                  <a:cubicBezTo>
                    <a:pt x="159" y="52"/>
                    <a:pt x="159" y="52"/>
                    <a:pt x="160" y="52"/>
                  </a:cubicBezTo>
                  <a:cubicBezTo>
                    <a:pt x="161" y="51"/>
                    <a:pt x="161" y="52"/>
                    <a:pt x="162" y="52"/>
                  </a:cubicBezTo>
                  <a:cubicBezTo>
                    <a:pt x="163" y="53"/>
                    <a:pt x="162" y="52"/>
                    <a:pt x="163" y="52"/>
                  </a:cubicBezTo>
                  <a:cubicBezTo>
                    <a:pt x="163" y="52"/>
                    <a:pt x="163" y="52"/>
                    <a:pt x="163" y="53"/>
                  </a:cubicBezTo>
                  <a:cubicBezTo>
                    <a:pt x="164" y="53"/>
                    <a:pt x="165" y="53"/>
                    <a:pt x="165" y="53"/>
                  </a:cubicBezTo>
                  <a:cubicBezTo>
                    <a:pt x="166" y="53"/>
                    <a:pt x="167" y="53"/>
                    <a:pt x="167" y="53"/>
                  </a:cubicBezTo>
                  <a:cubicBezTo>
                    <a:pt x="168" y="53"/>
                    <a:pt x="168" y="52"/>
                    <a:pt x="169" y="52"/>
                  </a:cubicBezTo>
                  <a:cubicBezTo>
                    <a:pt x="169" y="52"/>
                    <a:pt x="170" y="52"/>
                    <a:pt x="170" y="52"/>
                  </a:cubicBezTo>
                  <a:cubicBezTo>
                    <a:pt x="172" y="53"/>
                    <a:pt x="170" y="54"/>
                    <a:pt x="171" y="55"/>
                  </a:cubicBezTo>
                  <a:cubicBezTo>
                    <a:pt x="171" y="56"/>
                    <a:pt x="172" y="56"/>
                    <a:pt x="172" y="56"/>
                  </a:cubicBezTo>
                  <a:cubicBezTo>
                    <a:pt x="172" y="55"/>
                    <a:pt x="173" y="55"/>
                    <a:pt x="173" y="55"/>
                  </a:cubicBezTo>
                  <a:cubicBezTo>
                    <a:pt x="173" y="55"/>
                    <a:pt x="174" y="54"/>
                    <a:pt x="175" y="54"/>
                  </a:cubicBezTo>
                  <a:cubicBezTo>
                    <a:pt x="175" y="54"/>
                    <a:pt x="176" y="54"/>
                    <a:pt x="176" y="54"/>
                  </a:cubicBezTo>
                  <a:cubicBezTo>
                    <a:pt x="176" y="54"/>
                    <a:pt x="176" y="53"/>
                    <a:pt x="176" y="53"/>
                  </a:cubicBezTo>
                  <a:cubicBezTo>
                    <a:pt x="176" y="53"/>
                    <a:pt x="176" y="53"/>
                    <a:pt x="176" y="53"/>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7" name="Tunisia">
              <a:extLst>
                <a:ext uri="{FF2B5EF4-FFF2-40B4-BE49-F238E27FC236}">
                  <a16:creationId xmlns:a16="http://schemas.microsoft.com/office/drawing/2014/main" id="{F788B8C6-AF7A-F1D4-EC5D-F5ECE5EE233A}"/>
                </a:ext>
              </a:extLst>
            </p:cNvPr>
            <p:cNvSpPr>
              <a:spLocks noEditPoints="1"/>
            </p:cNvSpPr>
            <p:nvPr/>
          </p:nvSpPr>
          <p:spPr bwMode="auto">
            <a:xfrm>
              <a:off x="6060189" y="3064314"/>
              <a:ext cx="131082" cy="278312"/>
            </a:xfrm>
            <a:custGeom>
              <a:avLst/>
              <a:gdLst/>
              <a:ahLst/>
              <a:cxnLst>
                <a:cxn ang="0">
                  <a:pos x="35" y="31"/>
                </a:cxn>
                <a:cxn ang="0">
                  <a:pos x="34" y="32"/>
                </a:cxn>
                <a:cxn ang="0">
                  <a:pos x="14" y="1"/>
                </a:cxn>
                <a:cxn ang="0">
                  <a:pos x="38" y="55"/>
                </a:cxn>
                <a:cxn ang="0">
                  <a:pos x="38" y="49"/>
                </a:cxn>
                <a:cxn ang="0">
                  <a:pos x="37" y="48"/>
                </a:cxn>
                <a:cxn ang="0">
                  <a:pos x="34" y="47"/>
                </a:cxn>
                <a:cxn ang="0">
                  <a:pos x="34" y="47"/>
                </a:cxn>
                <a:cxn ang="0">
                  <a:pos x="33" y="44"/>
                </a:cxn>
                <a:cxn ang="0">
                  <a:pos x="32" y="44"/>
                </a:cxn>
                <a:cxn ang="0">
                  <a:pos x="30" y="43"/>
                </a:cxn>
                <a:cxn ang="0">
                  <a:pos x="25" y="42"/>
                </a:cxn>
                <a:cxn ang="0">
                  <a:pos x="27" y="35"/>
                </a:cxn>
                <a:cxn ang="0">
                  <a:pos x="29" y="33"/>
                </a:cxn>
                <a:cxn ang="0">
                  <a:pos x="32" y="30"/>
                </a:cxn>
                <a:cxn ang="0">
                  <a:pos x="33" y="28"/>
                </a:cxn>
                <a:cxn ang="0">
                  <a:pos x="33" y="24"/>
                </a:cxn>
                <a:cxn ang="0">
                  <a:pos x="33" y="22"/>
                </a:cxn>
                <a:cxn ang="0">
                  <a:pos x="31" y="20"/>
                </a:cxn>
                <a:cxn ang="0">
                  <a:pos x="28" y="17"/>
                </a:cxn>
                <a:cxn ang="0">
                  <a:pos x="31" y="11"/>
                </a:cxn>
                <a:cxn ang="0">
                  <a:pos x="33" y="7"/>
                </a:cxn>
                <a:cxn ang="0">
                  <a:pos x="32" y="6"/>
                </a:cxn>
                <a:cxn ang="0">
                  <a:pos x="31" y="7"/>
                </a:cxn>
                <a:cxn ang="0">
                  <a:pos x="29" y="8"/>
                </a:cxn>
                <a:cxn ang="0">
                  <a:pos x="26" y="9"/>
                </a:cxn>
                <a:cxn ang="0">
                  <a:pos x="25" y="9"/>
                </a:cxn>
                <a:cxn ang="0">
                  <a:pos x="26" y="9"/>
                </a:cxn>
                <a:cxn ang="0">
                  <a:pos x="26" y="7"/>
                </a:cxn>
                <a:cxn ang="0">
                  <a:pos x="25" y="5"/>
                </a:cxn>
                <a:cxn ang="0">
                  <a:pos x="26" y="5"/>
                </a:cxn>
                <a:cxn ang="0">
                  <a:pos x="22" y="4"/>
                </a:cxn>
                <a:cxn ang="0">
                  <a:pos x="22" y="5"/>
                </a:cxn>
                <a:cxn ang="0">
                  <a:pos x="21" y="3"/>
                </a:cxn>
                <a:cxn ang="0">
                  <a:pos x="17" y="4"/>
                </a:cxn>
                <a:cxn ang="0">
                  <a:pos x="13" y="7"/>
                </a:cxn>
                <a:cxn ang="0">
                  <a:pos x="10" y="9"/>
                </a:cxn>
                <a:cxn ang="0">
                  <a:pos x="7" y="12"/>
                </a:cxn>
                <a:cxn ang="0">
                  <a:pos x="8" y="14"/>
                </a:cxn>
                <a:cxn ang="0">
                  <a:pos x="8" y="20"/>
                </a:cxn>
                <a:cxn ang="0">
                  <a:pos x="8" y="24"/>
                </a:cxn>
                <a:cxn ang="0">
                  <a:pos x="9" y="26"/>
                </a:cxn>
                <a:cxn ang="0">
                  <a:pos x="7" y="33"/>
                </a:cxn>
                <a:cxn ang="0">
                  <a:pos x="4" y="35"/>
                </a:cxn>
                <a:cxn ang="0">
                  <a:pos x="1" y="38"/>
                </a:cxn>
                <a:cxn ang="0">
                  <a:pos x="2" y="45"/>
                </a:cxn>
                <a:cxn ang="0">
                  <a:pos x="3" y="48"/>
                </a:cxn>
                <a:cxn ang="0">
                  <a:pos x="8" y="52"/>
                </a:cxn>
                <a:cxn ang="0">
                  <a:pos x="13" y="59"/>
                </a:cxn>
                <a:cxn ang="0">
                  <a:pos x="17" y="69"/>
                </a:cxn>
                <a:cxn ang="0">
                  <a:pos x="22" y="80"/>
                </a:cxn>
                <a:cxn ang="0">
                  <a:pos x="26" y="72"/>
                </a:cxn>
                <a:cxn ang="0">
                  <a:pos x="27" y="65"/>
                </a:cxn>
                <a:cxn ang="0">
                  <a:pos x="30" y="62"/>
                </a:cxn>
                <a:cxn ang="0">
                  <a:pos x="34" y="59"/>
                </a:cxn>
                <a:cxn ang="0">
                  <a:pos x="38" y="55"/>
                </a:cxn>
                <a:cxn ang="0">
                  <a:pos x="30" y="43"/>
                </a:cxn>
                <a:cxn ang="0">
                  <a:pos x="32" y="43"/>
                </a:cxn>
                <a:cxn ang="0">
                  <a:pos x="32" y="41"/>
                </a:cxn>
              </a:cxnLst>
              <a:rect l="0" t="0" r="r" b="b"/>
              <a:pathLst>
                <a:path w="38" h="81">
                  <a:moveTo>
                    <a:pt x="34" y="31"/>
                  </a:moveTo>
                  <a:cubicBezTo>
                    <a:pt x="35" y="31"/>
                    <a:pt x="35" y="30"/>
                    <a:pt x="35" y="31"/>
                  </a:cubicBezTo>
                  <a:cubicBezTo>
                    <a:pt x="35" y="31"/>
                    <a:pt x="35" y="31"/>
                    <a:pt x="35" y="31"/>
                  </a:cubicBezTo>
                  <a:cubicBezTo>
                    <a:pt x="35" y="32"/>
                    <a:pt x="34" y="32"/>
                    <a:pt x="34" y="32"/>
                  </a:cubicBezTo>
                  <a:cubicBezTo>
                    <a:pt x="33" y="32"/>
                    <a:pt x="34" y="32"/>
                    <a:pt x="34" y="31"/>
                  </a:cubicBezTo>
                  <a:close/>
                  <a:moveTo>
                    <a:pt x="14" y="1"/>
                  </a:moveTo>
                  <a:cubicBezTo>
                    <a:pt x="14" y="1"/>
                    <a:pt x="13" y="0"/>
                    <a:pt x="14" y="1"/>
                  </a:cubicBezTo>
                  <a:close/>
                  <a:moveTo>
                    <a:pt x="38" y="55"/>
                  </a:moveTo>
                  <a:cubicBezTo>
                    <a:pt x="37" y="54"/>
                    <a:pt x="37" y="54"/>
                    <a:pt x="37" y="53"/>
                  </a:cubicBezTo>
                  <a:cubicBezTo>
                    <a:pt x="37" y="51"/>
                    <a:pt x="37" y="50"/>
                    <a:pt x="38" y="49"/>
                  </a:cubicBezTo>
                  <a:cubicBezTo>
                    <a:pt x="38" y="49"/>
                    <a:pt x="37" y="48"/>
                    <a:pt x="36" y="48"/>
                  </a:cubicBezTo>
                  <a:cubicBezTo>
                    <a:pt x="36" y="48"/>
                    <a:pt x="36" y="48"/>
                    <a:pt x="37" y="48"/>
                  </a:cubicBezTo>
                  <a:cubicBezTo>
                    <a:pt x="36" y="49"/>
                    <a:pt x="35" y="48"/>
                    <a:pt x="34" y="48"/>
                  </a:cubicBezTo>
                  <a:cubicBezTo>
                    <a:pt x="34" y="48"/>
                    <a:pt x="34" y="48"/>
                    <a:pt x="34" y="47"/>
                  </a:cubicBezTo>
                  <a:cubicBezTo>
                    <a:pt x="34" y="47"/>
                    <a:pt x="35" y="48"/>
                    <a:pt x="35" y="47"/>
                  </a:cubicBezTo>
                  <a:cubicBezTo>
                    <a:pt x="35" y="47"/>
                    <a:pt x="34" y="47"/>
                    <a:pt x="34" y="47"/>
                  </a:cubicBezTo>
                  <a:cubicBezTo>
                    <a:pt x="34" y="46"/>
                    <a:pt x="34" y="47"/>
                    <a:pt x="34" y="46"/>
                  </a:cubicBezTo>
                  <a:cubicBezTo>
                    <a:pt x="34" y="45"/>
                    <a:pt x="34" y="44"/>
                    <a:pt x="33" y="44"/>
                  </a:cubicBezTo>
                  <a:cubicBezTo>
                    <a:pt x="33" y="44"/>
                    <a:pt x="32" y="44"/>
                    <a:pt x="32" y="44"/>
                  </a:cubicBezTo>
                  <a:cubicBezTo>
                    <a:pt x="32" y="44"/>
                    <a:pt x="32" y="44"/>
                    <a:pt x="32" y="44"/>
                  </a:cubicBezTo>
                  <a:cubicBezTo>
                    <a:pt x="32" y="45"/>
                    <a:pt x="31" y="45"/>
                    <a:pt x="30" y="45"/>
                  </a:cubicBezTo>
                  <a:cubicBezTo>
                    <a:pt x="29" y="45"/>
                    <a:pt x="31" y="43"/>
                    <a:pt x="30" y="43"/>
                  </a:cubicBezTo>
                  <a:cubicBezTo>
                    <a:pt x="29" y="43"/>
                    <a:pt x="29" y="44"/>
                    <a:pt x="28" y="43"/>
                  </a:cubicBezTo>
                  <a:cubicBezTo>
                    <a:pt x="27" y="43"/>
                    <a:pt x="26" y="42"/>
                    <a:pt x="25" y="42"/>
                  </a:cubicBezTo>
                  <a:cubicBezTo>
                    <a:pt x="24" y="40"/>
                    <a:pt x="23" y="38"/>
                    <a:pt x="24" y="36"/>
                  </a:cubicBezTo>
                  <a:cubicBezTo>
                    <a:pt x="25" y="36"/>
                    <a:pt x="26" y="36"/>
                    <a:pt x="27" y="35"/>
                  </a:cubicBezTo>
                  <a:cubicBezTo>
                    <a:pt x="27" y="35"/>
                    <a:pt x="27" y="34"/>
                    <a:pt x="28" y="34"/>
                  </a:cubicBezTo>
                  <a:cubicBezTo>
                    <a:pt x="28" y="34"/>
                    <a:pt x="29" y="34"/>
                    <a:pt x="29" y="33"/>
                  </a:cubicBezTo>
                  <a:cubicBezTo>
                    <a:pt x="29" y="33"/>
                    <a:pt x="30" y="32"/>
                    <a:pt x="30" y="32"/>
                  </a:cubicBezTo>
                  <a:cubicBezTo>
                    <a:pt x="31" y="31"/>
                    <a:pt x="31" y="31"/>
                    <a:pt x="32" y="30"/>
                  </a:cubicBezTo>
                  <a:cubicBezTo>
                    <a:pt x="32" y="29"/>
                    <a:pt x="32" y="29"/>
                    <a:pt x="32" y="29"/>
                  </a:cubicBezTo>
                  <a:cubicBezTo>
                    <a:pt x="32" y="28"/>
                    <a:pt x="33" y="28"/>
                    <a:pt x="33" y="28"/>
                  </a:cubicBezTo>
                  <a:cubicBezTo>
                    <a:pt x="33" y="27"/>
                    <a:pt x="33" y="26"/>
                    <a:pt x="34" y="26"/>
                  </a:cubicBezTo>
                  <a:cubicBezTo>
                    <a:pt x="33" y="25"/>
                    <a:pt x="33" y="25"/>
                    <a:pt x="33" y="24"/>
                  </a:cubicBezTo>
                  <a:cubicBezTo>
                    <a:pt x="33" y="23"/>
                    <a:pt x="33" y="23"/>
                    <a:pt x="33" y="23"/>
                  </a:cubicBezTo>
                  <a:cubicBezTo>
                    <a:pt x="33" y="22"/>
                    <a:pt x="33" y="22"/>
                    <a:pt x="33" y="22"/>
                  </a:cubicBezTo>
                  <a:cubicBezTo>
                    <a:pt x="33" y="21"/>
                    <a:pt x="31" y="21"/>
                    <a:pt x="31" y="21"/>
                  </a:cubicBezTo>
                  <a:cubicBezTo>
                    <a:pt x="31" y="21"/>
                    <a:pt x="31" y="20"/>
                    <a:pt x="31" y="20"/>
                  </a:cubicBezTo>
                  <a:cubicBezTo>
                    <a:pt x="30" y="20"/>
                    <a:pt x="30" y="20"/>
                    <a:pt x="30" y="20"/>
                  </a:cubicBezTo>
                  <a:cubicBezTo>
                    <a:pt x="29" y="19"/>
                    <a:pt x="28" y="18"/>
                    <a:pt x="28" y="17"/>
                  </a:cubicBezTo>
                  <a:cubicBezTo>
                    <a:pt x="28" y="17"/>
                    <a:pt x="28" y="16"/>
                    <a:pt x="28" y="15"/>
                  </a:cubicBezTo>
                  <a:cubicBezTo>
                    <a:pt x="28" y="13"/>
                    <a:pt x="31" y="13"/>
                    <a:pt x="31" y="11"/>
                  </a:cubicBezTo>
                  <a:cubicBezTo>
                    <a:pt x="32" y="11"/>
                    <a:pt x="32" y="9"/>
                    <a:pt x="33" y="8"/>
                  </a:cubicBezTo>
                  <a:cubicBezTo>
                    <a:pt x="34" y="8"/>
                    <a:pt x="34" y="8"/>
                    <a:pt x="33" y="7"/>
                  </a:cubicBezTo>
                  <a:cubicBezTo>
                    <a:pt x="33" y="7"/>
                    <a:pt x="33" y="6"/>
                    <a:pt x="33" y="6"/>
                  </a:cubicBezTo>
                  <a:cubicBezTo>
                    <a:pt x="33" y="6"/>
                    <a:pt x="32" y="6"/>
                    <a:pt x="32" y="6"/>
                  </a:cubicBezTo>
                  <a:cubicBezTo>
                    <a:pt x="31" y="6"/>
                    <a:pt x="31" y="7"/>
                    <a:pt x="31" y="7"/>
                  </a:cubicBezTo>
                  <a:cubicBezTo>
                    <a:pt x="31" y="7"/>
                    <a:pt x="31" y="7"/>
                    <a:pt x="31" y="7"/>
                  </a:cubicBezTo>
                  <a:cubicBezTo>
                    <a:pt x="30" y="8"/>
                    <a:pt x="30" y="8"/>
                    <a:pt x="30" y="8"/>
                  </a:cubicBezTo>
                  <a:cubicBezTo>
                    <a:pt x="29" y="8"/>
                    <a:pt x="29" y="8"/>
                    <a:pt x="29" y="8"/>
                  </a:cubicBezTo>
                  <a:cubicBezTo>
                    <a:pt x="28" y="9"/>
                    <a:pt x="28" y="9"/>
                    <a:pt x="28" y="9"/>
                  </a:cubicBezTo>
                  <a:cubicBezTo>
                    <a:pt x="27" y="10"/>
                    <a:pt x="27" y="10"/>
                    <a:pt x="26" y="9"/>
                  </a:cubicBezTo>
                  <a:cubicBezTo>
                    <a:pt x="26" y="9"/>
                    <a:pt x="26" y="9"/>
                    <a:pt x="26" y="9"/>
                  </a:cubicBezTo>
                  <a:cubicBezTo>
                    <a:pt x="25" y="9"/>
                    <a:pt x="25" y="9"/>
                    <a:pt x="25" y="9"/>
                  </a:cubicBezTo>
                  <a:cubicBezTo>
                    <a:pt x="26" y="8"/>
                    <a:pt x="26" y="8"/>
                    <a:pt x="26" y="8"/>
                  </a:cubicBezTo>
                  <a:cubicBezTo>
                    <a:pt x="26" y="9"/>
                    <a:pt x="26" y="9"/>
                    <a:pt x="26" y="9"/>
                  </a:cubicBezTo>
                  <a:cubicBezTo>
                    <a:pt x="26" y="9"/>
                    <a:pt x="27" y="8"/>
                    <a:pt x="27" y="8"/>
                  </a:cubicBezTo>
                  <a:cubicBezTo>
                    <a:pt x="26" y="8"/>
                    <a:pt x="26" y="7"/>
                    <a:pt x="26" y="7"/>
                  </a:cubicBezTo>
                  <a:cubicBezTo>
                    <a:pt x="25" y="7"/>
                    <a:pt x="25" y="6"/>
                    <a:pt x="25" y="6"/>
                  </a:cubicBezTo>
                  <a:cubicBezTo>
                    <a:pt x="26" y="5"/>
                    <a:pt x="24" y="5"/>
                    <a:pt x="25" y="5"/>
                  </a:cubicBezTo>
                  <a:cubicBezTo>
                    <a:pt x="25" y="5"/>
                    <a:pt x="25" y="5"/>
                    <a:pt x="25" y="5"/>
                  </a:cubicBezTo>
                  <a:cubicBezTo>
                    <a:pt x="26" y="5"/>
                    <a:pt x="26" y="5"/>
                    <a:pt x="26" y="5"/>
                  </a:cubicBezTo>
                  <a:cubicBezTo>
                    <a:pt x="25" y="5"/>
                    <a:pt x="24" y="3"/>
                    <a:pt x="24" y="4"/>
                  </a:cubicBezTo>
                  <a:cubicBezTo>
                    <a:pt x="23" y="4"/>
                    <a:pt x="22" y="4"/>
                    <a:pt x="22" y="4"/>
                  </a:cubicBezTo>
                  <a:cubicBezTo>
                    <a:pt x="22" y="4"/>
                    <a:pt x="23" y="4"/>
                    <a:pt x="23" y="4"/>
                  </a:cubicBezTo>
                  <a:cubicBezTo>
                    <a:pt x="23" y="5"/>
                    <a:pt x="23" y="5"/>
                    <a:pt x="22" y="5"/>
                  </a:cubicBezTo>
                  <a:cubicBezTo>
                    <a:pt x="21" y="5"/>
                    <a:pt x="22" y="4"/>
                    <a:pt x="22" y="4"/>
                  </a:cubicBezTo>
                  <a:cubicBezTo>
                    <a:pt x="23" y="3"/>
                    <a:pt x="22" y="3"/>
                    <a:pt x="21" y="3"/>
                  </a:cubicBezTo>
                  <a:cubicBezTo>
                    <a:pt x="21" y="3"/>
                    <a:pt x="20" y="3"/>
                    <a:pt x="19" y="3"/>
                  </a:cubicBezTo>
                  <a:cubicBezTo>
                    <a:pt x="19" y="4"/>
                    <a:pt x="18" y="4"/>
                    <a:pt x="17" y="4"/>
                  </a:cubicBezTo>
                  <a:cubicBezTo>
                    <a:pt x="16" y="4"/>
                    <a:pt x="16" y="5"/>
                    <a:pt x="15" y="5"/>
                  </a:cubicBezTo>
                  <a:cubicBezTo>
                    <a:pt x="14" y="5"/>
                    <a:pt x="14" y="6"/>
                    <a:pt x="13" y="7"/>
                  </a:cubicBezTo>
                  <a:cubicBezTo>
                    <a:pt x="12" y="7"/>
                    <a:pt x="10" y="7"/>
                    <a:pt x="11" y="8"/>
                  </a:cubicBezTo>
                  <a:cubicBezTo>
                    <a:pt x="12" y="9"/>
                    <a:pt x="10" y="9"/>
                    <a:pt x="10" y="9"/>
                  </a:cubicBezTo>
                  <a:cubicBezTo>
                    <a:pt x="9" y="9"/>
                    <a:pt x="10" y="9"/>
                    <a:pt x="10" y="10"/>
                  </a:cubicBezTo>
                  <a:cubicBezTo>
                    <a:pt x="9" y="11"/>
                    <a:pt x="8" y="11"/>
                    <a:pt x="7" y="12"/>
                  </a:cubicBezTo>
                  <a:cubicBezTo>
                    <a:pt x="6" y="12"/>
                    <a:pt x="8" y="12"/>
                    <a:pt x="8" y="13"/>
                  </a:cubicBezTo>
                  <a:cubicBezTo>
                    <a:pt x="9" y="13"/>
                    <a:pt x="9" y="14"/>
                    <a:pt x="8" y="14"/>
                  </a:cubicBezTo>
                  <a:cubicBezTo>
                    <a:pt x="8" y="15"/>
                    <a:pt x="8" y="15"/>
                    <a:pt x="8" y="16"/>
                  </a:cubicBezTo>
                  <a:cubicBezTo>
                    <a:pt x="8" y="17"/>
                    <a:pt x="7" y="19"/>
                    <a:pt x="8" y="20"/>
                  </a:cubicBezTo>
                  <a:cubicBezTo>
                    <a:pt x="8" y="21"/>
                    <a:pt x="8" y="21"/>
                    <a:pt x="8" y="22"/>
                  </a:cubicBezTo>
                  <a:cubicBezTo>
                    <a:pt x="9" y="23"/>
                    <a:pt x="8" y="23"/>
                    <a:pt x="8" y="24"/>
                  </a:cubicBezTo>
                  <a:cubicBezTo>
                    <a:pt x="8" y="25"/>
                    <a:pt x="8" y="25"/>
                    <a:pt x="9" y="26"/>
                  </a:cubicBezTo>
                  <a:cubicBezTo>
                    <a:pt x="9" y="26"/>
                    <a:pt x="9" y="26"/>
                    <a:pt x="9" y="26"/>
                  </a:cubicBezTo>
                  <a:cubicBezTo>
                    <a:pt x="8" y="27"/>
                    <a:pt x="7" y="29"/>
                    <a:pt x="8" y="30"/>
                  </a:cubicBezTo>
                  <a:cubicBezTo>
                    <a:pt x="8" y="31"/>
                    <a:pt x="8" y="32"/>
                    <a:pt x="7" y="33"/>
                  </a:cubicBezTo>
                  <a:cubicBezTo>
                    <a:pt x="6" y="33"/>
                    <a:pt x="6" y="34"/>
                    <a:pt x="5" y="34"/>
                  </a:cubicBezTo>
                  <a:cubicBezTo>
                    <a:pt x="5" y="34"/>
                    <a:pt x="4" y="35"/>
                    <a:pt x="4" y="35"/>
                  </a:cubicBezTo>
                  <a:cubicBezTo>
                    <a:pt x="3" y="36"/>
                    <a:pt x="4" y="37"/>
                    <a:pt x="3" y="37"/>
                  </a:cubicBezTo>
                  <a:cubicBezTo>
                    <a:pt x="2" y="37"/>
                    <a:pt x="2" y="38"/>
                    <a:pt x="1" y="38"/>
                  </a:cubicBezTo>
                  <a:cubicBezTo>
                    <a:pt x="0" y="39"/>
                    <a:pt x="0" y="41"/>
                    <a:pt x="1" y="43"/>
                  </a:cubicBezTo>
                  <a:cubicBezTo>
                    <a:pt x="1" y="44"/>
                    <a:pt x="2" y="44"/>
                    <a:pt x="2" y="45"/>
                  </a:cubicBezTo>
                  <a:cubicBezTo>
                    <a:pt x="2" y="46"/>
                    <a:pt x="3" y="46"/>
                    <a:pt x="3" y="47"/>
                  </a:cubicBezTo>
                  <a:cubicBezTo>
                    <a:pt x="2" y="48"/>
                    <a:pt x="3" y="48"/>
                    <a:pt x="3" y="48"/>
                  </a:cubicBezTo>
                  <a:cubicBezTo>
                    <a:pt x="4" y="49"/>
                    <a:pt x="5" y="49"/>
                    <a:pt x="5" y="49"/>
                  </a:cubicBezTo>
                  <a:cubicBezTo>
                    <a:pt x="6" y="50"/>
                    <a:pt x="7" y="51"/>
                    <a:pt x="8" y="52"/>
                  </a:cubicBezTo>
                  <a:cubicBezTo>
                    <a:pt x="8" y="53"/>
                    <a:pt x="8" y="55"/>
                    <a:pt x="9" y="56"/>
                  </a:cubicBezTo>
                  <a:cubicBezTo>
                    <a:pt x="10" y="57"/>
                    <a:pt x="12" y="58"/>
                    <a:pt x="13" y="59"/>
                  </a:cubicBezTo>
                  <a:cubicBezTo>
                    <a:pt x="15" y="60"/>
                    <a:pt x="15" y="61"/>
                    <a:pt x="15" y="63"/>
                  </a:cubicBezTo>
                  <a:cubicBezTo>
                    <a:pt x="16" y="65"/>
                    <a:pt x="16" y="67"/>
                    <a:pt x="17" y="69"/>
                  </a:cubicBezTo>
                  <a:cubicBezTo>
                    <a:pt x="17" y="73"/>
                    <a:pt x="18" y="77"/>
                    <a:pt x="19" y="81"/>
                  </a:cubicBezTo>
                  <a:cubicBezTo>
                    <a:pt x="20" y="80"/>
                    <a:pt x="21" y="80"/>
                    <a:pt x="22" y="80"/>
                  </a:cubicBezTo>
                  <a:cubicBezTo>
                    <a:pt x="23" y="79"/>
                    <a:pt x="23" y="78"/>
                    <a:pt x="24" y="78"/>
                  </a:cubicBezTo>
                  <a:cubicBezTo>
                    <a:pt x="25" y="76"/>
                    <a:pt x="26" y="74"/>
                    <a:pt x="26" y="72"/>
                  </a:cubicBezTo>
                  <a:cubicBezTo>
                    <a:pt x="25" y="70"/>
                    <a:pt x="24" y="68"/>
                    <a:pt x="25" y="66"/>
                  </a:cubicBezTo>
                  <a:cubicBezTo>
                    <a:pt x="26" y="65"/>
                    <a:pt x="26" y="65"/>
                    <a:pt x="27" y="65"/>
                  </a:cubicBezTo>
                  <a:cubicBezTo>
                    <a:pt x="28" y="65"/>
                    <a:pt x="29" y="64"/>
                    <a:pt x="29" y="63"/>
                  </a:cubicBezTo>
                  <a:cubicBezTo>
                    <a:pt x="29" y="62"/>
                    <a:pt x="29" y="62"/>
                    <a:pt x="30" y="62"/>
                  </a:cubicBezTo>
                  <a:cubicBezTo>
                    <a:pt x="31" y="62"/>
                    <a:pt x="31" y="61"/>
                    <a:pt x="32" y="60"/>
                  </a:cubicBezTo>
                  <a:cubicBezTo>
                    <a:pt x="32" y="60"/>
                    <a:pt x="33" y="59"/>
                    <a:pt x="34" y="59"/>
                  </a:cubicBezTo>
                  <a:cubicBezTo>
                    <a:pt x="35" y="58"/>
                    <a:pt x="36" y="58"/>
                    <a:pt x="37" y="57"/>
                  </a:cubicBezTo>
                  <a:cubicBezTo>
                    <a:pt x="38" y="57"/>
                    <a:pt x="38" y="56"/>
                    <a:pt x="38" y="55"/>
                  </a:cubicBezTo>
                  <a:close/>
                  <a:moveTo>
                    <a:pt x="30" y="41"/>
                  </a:moveTo>
                  <a:cubicBezTo>
                    <a:pt x="30" y="41"/>
                    <a:pt x="30" y="43"/>
                    <a:pt x="30" y="43"/>
                  </a:cubicBezTo>
                  <a:cubicBezTo>
                    <a:pt x="31" y="42"/>
                    <a:pt x="31" y="43"/>
                    <a:pt x="31" y="44"/>
                  </a:cubicBezTo>
                  <a:cubicBezTo>
                    <a:pt x="31" y="43"/>
                    <a:pt x="32" y="42"/>
                    <a:pt x="32" y="43"/>
                  </a:cubicBezTo>
                  <a:cubicBezTo>
                    <a:pt x="32" y="43"/>
                    <a:pt x="33" y="42"/>
                    <a:pt x="33" y="42"/>
                  </a:cubicBezTo>
                  <a:cubicBezTo>
                    <a:pt x="33" y="42"/>
                    <a:pt x="33" y="41"/>
                    <a:pt x="32" y="41"/>
                  </a:cubicBezTo>
                  <a:cubicBezTo>
                    <a:pt x="32" y="41"/>
                    <a:pt x="31" y="41"/>
                    <a:pt x="30" y="4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8" name="Trinidad and Tobago">
              <a:extLst>
                <a:ext uri="{FF2B5EF4-FFF2-40B4-BE49-F238E27FC236}">
                  <a16:creationId xmlns:a16="http://schemas.microsoft.com/office/drawing/2014/main" id="{D027DD1F-D3A4-2EDC-F392-E0540BA30FDE}"/>
                </a:ext>
              </a:extLst>
            </p:cNvPr>
            <p:cNvSpPr>
              <a:spLocks noEditPoints="1"/>
            </p:cNvSpPr>
            <p:nvPr/>
          </p:nvSpPr>
          <p:spPr bwMode="auto">
            <a:xfrm>
              <a:off x="3754857" y="4056923"/>
              <a:ext cx="51292" cy="48444"/>
            </a:xfrm>
            <a:custGeom>
              <a:avLst/>
              <a:gdLst/>
              <a:ahLst/>
              <a:cxnLst>
                <a:cxn ang="0">
                  <a:pos x="10" y="6"/>
                </a:cxn>
                <a:cxn ang="0">
                  <a:pos x="9" y="7"/>
                </a:cxn>
                <a:cxn ang="0">
                  <a:pos x="9" y="8"/>
                </a:cxn>
                <a:cxn ang="0">
                  <a:pos x="9" y="9"/>
                </a:cxn>
                <a:cxn ang="0">
                  <a:pos x="10" y="11"/>
                </a:cxn>
                <a:cxn ang="0">
                  <a:pos x="10" y="11"/>
                </a:cxn>
                <a:cxn ang="0">
                  <a:pos x="10" y="12"/>
                </a:cxn>
                <a:cxn ang="0">
                  <a:pos x="9" y="13"/>
                </a:cxn>
                <a:cxn ang="0">
                  <a:pos x="8" y="14"/>
                </a:cxn>
                <a:cxn ang="0">
                  <a:pos x="6" y="14"/>
                </a:cxn>
                <a:cxn ang="0">
                  <a:pos x="5" y="14"/>
                </a:cxn>
                <a:cxn ang="0">
                  <a:pos x="3" y="14"/>
                </a:cxn>
                <a:cxn ang="0">
                  <a:pos x="2" y="14"/>
                </a:cxn>
                <a:cxn ang="0">
                  <a:pos x="1" y="14"/>
                </a:cxn>
                <a:cxn ang="0">
                  <a:pos x="1" y="13"/>
                </a:cxn>
                <a:cxn ang="0">
                  <a:pos x="1" y="13"/>
                </a:cxn>
                <a:cxn ang="0">
                  <a:pos x="2" y="13"/>
                </a:cxn>
                <a:cxn ang="0">
                  <a:pos x="3" y="12"/>
                </a:cxn>
                <a:cxn ang="0">
                  <a:pos x="4" y="12"/>
                </a:cxn>
                <a:cxn ang="0">
                  <a:pos x="5" y="12"/>
                </a:cxn>
                <a:cxn ang="0">
                  <a:pos x="5" y="10"/>
                </a:cxn>
                <a:cxn ang="0">
                  <a:pos x="5" y="9"/>
                </a:cxn>
                <a:cxn ang="0">
                  <a:pos x="4" y="7"/>
                </a:cxn>
                <a:cxn ang="0">
                  <a:pos x="3" y="7"/>
                </a:cxn>
                <a:cxn ang="0">
                  <a:pos x="4" y="6"/>
                </a:cxn>
                <a:cxn ang="0">
                  <a:pos x="6" y="6"/>
                </a:cxn>
                <a:cxn ang="0">
                  <a:pos x="7" y="6"/>
                </a:cxn>
                <a:cxn ang="0">
                  <a:pos x="8" y="6"/>
                </a:cxn>
                <a:cxn ang="0">
                  <a:pos x="9" y="5"/>
                </a:cxn>
                <a:cxn ang="0">
                  <a:pos x="10" y="5"/>
                </a:cxn>
                <a:cxn ang="0">
                  <a:pos x="11" y="6"/>
                </a:cxn>
                <a:cxn ang="0">
                  <a:pos x="10" y="6"/>
                </a:cxn>
                <a:cxn ang="0">
                  <a:pos x="15" y="0"/>
                </a:cxn>
                <a:cxn ang="0">
                  <a:pos x="13" y="0"/>
                </a:cxn>
                <a:cxn ang="0">
                  <a:pos x="12" y="1"/>
                </a:cxn>
                <a:cxn ang="0">
                  <a:pos x="12" y="2"/>
                </a:cxn>
                <a:cxn ang="0">
                  <a:pos x="13" y="1"/>
                </a:cxn>
                <a:cxn ang="0">
                  <a:pos x="15" y="0"/>
                </a:cxn>
                <a:cxn ang="0">
                  <a:pos x="15" y="0"/>
                </a:cxn>
              </a:cxnLst>
              <a:rect l="0" t="0" r="r" b="b"/>
              <a:pathLst>
                <a:path w="15" h="14">
                  <a:moveTo>
                    <a:pt x="10" y="6"/>
                  </a:moveTo>
                  <a:cubicBezTo>
                    <a:pt x="10" y="7"/>
                    <a:pt x="9" y="7"/>
                    <a:pt x="9" y="7"/>
                  </a:cubicBezTo>
                  <a:cubicBezTo>
                    <a:pt x="9" y="8"/>
                    <a:pt x="10" y="8"/>
                    <a:pt x="9" y="8"/>
                  </a:cubicBezTo>
                  <a:cubicBezTo>
                    <a:pt x="9" y="8"/>
                    <a:pt x="9" y="9"/>
                    <a:pt x="9" y="9"/>
                  </a:cubicBezTo>
                  <a:cubicBezTo>
                    <a:pt x="9" y="9"/>
                    <a:pt x="9" y="10"/>
                    <a:pt x="10" y="11"/>
                  </a:cubicBezTo>
                  <a:cubicBezTo>
                    <a:pt x="10" y="11"/>
                    <a:pt x="10" y="11"/>
                    <a:pt x="10" y="11"/>
                  </a:cubicBezTo>
                  <a:cubicBezTo>
                    <a:pt x="10" y="11"/>
                    <a:pt x="10" y="11"/>
                    <a:pt x="10" y="12"/>
                  </a:cubicBezTo>
                  <a:cubicBezTo>
                    <a:pt x="9" y="12"/>
                    <a:pt x="10" y="12"/>
                    <a:pt x="9" y="13"/>
                  </a:cubicBezTo>
                  <a:cubicBezTo>
                    <a:pt x="9" y="13"/>
                    <a:pt x="8" y="13"/>
                    <a:pt x="8" y="14"/>
                  </a:cubicBezTo>
                  <a:cubicBezTo>
                    <a:pt x="7" y="14"/>
                    <a:pt x="7" y="14"/>
                    <a:pt x="6" y="14"/>
                  </a:cubicBezTo>
                  <a:cubicBezTo>
                    <a:pt x="6" y="14"/>
                    <a:pt x="6" y="14"/>
                    <a:pt x="5" y="14"/>
                  </a:cubicBezTo>
                  <a:cubicBezTo>
                    <a:pt x="5" y="14"/>
                    <a:pt x="4" y="14"/>
                    <a:pt x="3" y="14"/>
                  </a:cubicBezTo>
                  <a:cubicBezTo>
                    <a:pt x="3" y="14"/>
                    <a:pt x="3" y="14"/>
                    <a:pt x="2" y="14"/>
                  </a:cubicBezTo>
                  <a:cubicBezTo>
                    <a:pt x="2" y="13"/>
                    <a:pt x="2" y="13"/>
                    <a:pt x="1" y="14"/>
                  </a:cubicBezTo>
                  <a:cubicBezTo>
                    <a:pt x="1" y="14"/>
                    <a:pt x="0" y="14"/>
                    <a:pt x="1" y="13"/>
                  </a:cubicBezTo>
                  <a:cubicBezTo>
                    <a:pt x="1" y="13"/>
                    <a:pt x="1" y="13"/>
                    <a:pt x="1" y="13"/>
                  </a:cubicBezTo>
                  <a:cubicBezTo>
                    <a:pt x="2" y="13"/>
                    <a:pt x="2" y="13"/>
                    <a:pt x="2" y="13"/>
                  </a:cubicBezTo>
                  <a:cubicBezTo>
                    <a:pt x="3" y="12"/>
                    <a:pt x="3" y="12"/>
                    <a:pt x="3" y="12"/>
                  </a:cubicBezTo>
                  <a:cubicBezTo>
                    <a:pt x="4" y="12"/>
                    <a:pt x="3" y="12"/>
                    <a:pt x="4" y="12"/>
                  </a:cubicBezTo>
                  <a:cubicBezTo>
                    <a:pt x="4" y="12"/>
                    <a:pt x="5" y="12"/>
                    <a:pt x="5" y="12"/>
                  </a:cubicBezTo>
                  <a:cubicBezTo>
                    <a:pt x="5" y="11"/>
                    <a:pt x="5" y="11"/>
                    <a:pt x="5" y="10"/>
                  </a:cubicBezTo>
                  <a:cubicBezTo>
                    <a:pt x="5" y="10"/>
                    <a:pt x="5" y="9"/>
                    <a:pt x="5" y="9"/>
                  </a:cubicBezTo>
                  <a:cubicBezTo>
                    <a:pt x="5" y="8"/>
                    <a:pt x="5" y="7"/>
                    <a:pt x="4" y="7"/>
                  </a:cubicBezTo>
                  <a:cubicBezTo>
                    <a:pt x="4" y="7"/>
                    <a:pt x="3" y="7"/>
                    <a:pt x="3" y="7"/>
                  </a:cubicBezTo>
                  <a:cubicBezTo>
                    <a:pt x="4" y="6"/>
                    <a:pt x="4" y="6"/>
                    <a:pt x="4" y="6"/>
                  </a:cubicBezTo>
                  <a:cubicBezTo>
                    <a:pt x="5" y="6"/>
                    <a:pt x="6" y="6"/>
                    <a:pt x="6" y="6"/>
                  </a:cubicBezTo>
                  <a:cubicBezTo>
                    <a:pt x="6" y="6"/>
                    <a:pt x="6" y="6"/>
                    <a:pt x="7" y="6"/>
                  </a:cubicBezTo>
                  <a:cubicBezTo>
                    <a:pt x="7" y="6"/>
                    <a:pt x="8" y="6"/>
                    <a:pt x="8" y="6"/>
                  </a:cubicBezTo>
                  <a:cubicBezTo>
                    <a:pt x="9" y="5"/>
                    <a:pt x="9" y="5"/>
                    <a:pt x="9" y="5"/>
                  </a:cubicBezTo>
                  <a:cubicBezTo>
                    <a:pt x="9" y="5"/>
                    <a:pt x="9" y="5"/>
                    <a:pt x="10" y="5"/>
                  </a:cubicBezTo>
                  <a:cubicBezTo>
                    <a:pt x="11" y="5"/>
                    <a:pt x="11" y="5"/>
                    <a:pt x="11" y="6"/>
                  </a:cubicBezTo>
                  <a:cubicBezTo>
                    <a:pt x="11" y="6"/>
                    <a:pt x="10" y="6"/>
                    <a:pt x="10" y="6"/>
                  </a:cubicBezTo>
                  <a:close/>
                  <a:moveTo>
                    <a:pt x="15" y="0"/>
                  </a:moveTo>
                  <a:cubicBezTo>
                    <a:pt x="14" y="0"/>
                    <a:pt x="14" y="0"/>
                    <a:pt x="13" y="0"/>
                  </a:cubicBezTo>
                  <a:cubicBezTo>
                    <a:pt x="13" y="0"/>
                    <a:pt x="12" y="1"/>
                    <a:pt x="12" y="1"/>
                  </a:cubicBezTo>
                  <a:cubicBezTo>
                    <a:pt x="12" y="2"/>
                    <a:pt x="11" y="2"/>
                    <a:pt x="12" y="2"/>
                  </a:cubicBezTo>
                  <a:cubicBezTo>
                    <a:pt x="12" y="2"/>
                    <a:pt x="13" y="1"/>
                    <a:pt x="13" y="1"/>
                  </a:cubicBezTo>
                  <a:cubicBezTo>
                    <a:pt x="14" y="1"/>
                    <a:pt x="15" y="1"/>
                    <a:pt x="15" y="0"/>
                  </a:cubicBezTo>
                  <a:cubicBezTo>
                    <a:pt x="15" y="0"/>
                    <a:pt x="15" y="0"/>
                    <a:pt x="15" y="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9" name="Tonga">
              <a:extLst>
                <a:ext uri="{FF2B5EF4-FFF2-40B4-BE49-F238E27FC236}">
                  <a16:creationId xmlns:a16="http://schemas.microsoft.com/office/drawing/2014/main" id="{4843569D-7C04-DFAE-0441-08C820B50983}"/>
                </a:ext>
              </a:extLst>
            </p:cNvPr>
            <p:cNvSpPr>
              <a:spLocks noEditPoints="1"/>
            </p:cNvSpPr>
            <p:nvPr/>
          </p:nvSpPr>
          <p:spPr bwMode="auto">
            <a:xfrm>
              <a:off x="11493835" y="5216990"/>
              <a:ext cx="92137" cy="116834"/>
            </a:xfrm>
            <a:custGeom>
              <a:avLst/>
              <a:gdLst/>
              <a:ahLst/>
              <a:cxnLst>
                <a:cxn ang="0">
                  <a:pos x="0" y="0"/>
                </a:cxn>
                <a:cxn ang="0">
                  <a:pos x="0" y="0"/>
                </a:cxn>
                <a:cxn ang="0">
                  <a:pos x="26" y="33"/>
                </a:cxn>
                <a:cxn ang="0">
                  <a:pos x="26" y="34"/>
                </a:cxn>
                <a:cxn ang="0">
                  <a:pos x="26" y="33"/>
                </a:cxn>
                <a:cxn ang="0">
                  <a:pos x="9" y="4"/>
                </a:cxn>
                <a:cxn ang="0">
                  <a:pos x="9" y="4"/>
                </a:cxn>
                <a:cxn ang="0">
                  <a:pos x="9" y="4"/>
                </a:cxn>
                <a:cxn ang="0">
                  <a:pos x="17" y="11"/>
                </a:cxn>
                <a:cxn ang="0">
                  <a:pos x="17" y="11"/>
                </a:cxn>
                <a:cxn ang="0">
                  <a:pos x="17" y="11"/>
                </a:cxn>
                <a:cxn ang="0">
                  <a:pos x="23" y="11"/>
                </a:cxn>
                <a:cxn ang="0">
                  <a:pos x="22" y="10"/>
                </a:cxn>
                <a:cxn ang="0">
                  <a:pos x="23" y="11"/>
                </a:cxn>
                <a:cxn ang="0">
                  <a:pos x="19" y="13"/>
                </a:cxn>
                <a:cxn ang="0">
                  <a:pos x="19" y="13"/>
                </a:cxn>
                <a:cxn ang="0">
                  <a:pos x="6" y="26"/>
                </a:cxn>
                <a:cxn ang="0">
                  <a:pos x="7" y="26"/>
                </a:cxn>
                <a:cxn ang="0">
                  <a:pos x="6" y="26"/>
                </a:cxn>
                <a:cxn ang="0">
                  <a:pos x="27" y="15"/>
                </a:cxn>
                <a:cxn ang="0">
                  <a:pos x="27" y="15"/>
                </a:cxn>
              </a:cxnLst>
              <a:rect l="0" t="0" r="r" b="b"/>
              <a:pathLst>
                <a:path w="27" h="34">
                  <a:moveTo>
                    <a:pt x="0" y="0"/>
                  </a:moveTo>
                  <a:cubicBezTo>
                    <a:pt x="0" y="0"/>
                    <a:pt x="0" y="0"/>
                    <a:pt x="0" y="0"/>
                  </a:cubicBezTo>
                  <a:close/>
                  <a:moveTo>
                    <a:pt x="26" y="33"/>
                  </a:moveTo>
                  <a:cubicBezTo>
                    <a:pt x="26" y="33"/>
                    <a:pt x="26" y="34"/>
                    <a:pt x="26" y="34"/>
                  </a:cubicBezTo>
                  <a:cubicBezTo>
                    <a:pt x="27" y="34"/>
                    <a:pt x="27" y="33"/>
                    <a:pt x="26" y="33"/>
                  </a:cubicBezTo>
                  <a:close/>
                  <a:moveTo>
                    <a:pt x="9" y="4"/>
                  </a:moveTo>
                  <a:cubicBezTo>
                    <a:pt x="9" y="4"/>
                    <a:pt x="9" y="4"/>
                    <a:pt x="9" y="4"/>
                  </a:cubicBezTo>
                  <a:cubicBezTo>
                    <a:pt x="9" y="4"/>
                    <a:pt x="9" y="4"/>
                    <a:pt x="9" y="4"/>
                  </a:cubicBezTo>
                  <a:close/>
                  <a:moveTo>
                    <a:pt x="17" y="11"/>
                  </a:moveTo>
                  <a:cubicBezTo>
                    <a:pt x="17" y="11"/>
                    <a:pt x="17" y="11"/>
                    <a:pt x="17" y="11"/>
                  </a:cubicBezTo>
                  <a:cubicBezTo>
                    <a:pt x="17" y="11"/>
                    <a:pt x="17" y="11"/>
                    <a:pt x="17" y="11"/>
                  </a:cubicBezTo>
                  <a:close/>
                  <a:moveTo>
                    <a:pt x="23" y="11"/>
                  </a:moveTo>
                  <a:cubicBezTo>
                    <a:pt x="23" y="11"/>
                    <a:pt x="22" y="10"/>
                    <a:pt x="22" y="10"/>
                  </a:cubicBezTo>
                  <a:cubicBezTo>
                    <a:pt x="22" y="10"/>
                    <a:pt x="22" y="11"/>
                    <a:pt x="23" y="11"/>
                  </a:cubicBezTo>
                  <a:close/>
                  <a:moveTo>
                    <a:pt x="19" y="13"/>
                  </a:moveTo>
                  <a:cubicBezTo>
                    <a:pt x="20" y="13"/>
                    <a:pt x="18" y="12"/>
                    <a:pt x="19" y="13"/>
                  </a:cubicBezTo>
                  <a:close/>
                  <a:moveTo>
                    <a:pt x="6" y="26"/>
                  </a:moveTo>
                  <a:cubicBezTo>
                    <a:pt x="6" y="26"/>
                    <a:pt x="7" y="26"/>
                    <a:pt x="7" y="26"/>
                  </a:cubicBezTo>
                  <a:cubicBezTo>
                    <a:pt x="7" y="26"/>
                    <a:pt x="6" y="25"/>
                    <a:pt x="6" y="26"/>
                  </a:cubicBezTo>
                  <a:close/>
                  <a:moveTo>
                    <a:pt x="27" y="15"/>
                  </a:moveTo>
                  <a:cubicBezTo>
                    <a:pt x="27" y="14"/>
                    <a:pt x="26" y="14"/>
                    <a:pt x="27" y="15"/>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30" name="Tokelau">
              <a:extLst>
                <a:ext uri="{FF2B5EF4-FFF2-40B4-BE49-F238E27FC236}">
                  <a16:creationId xmlns:a16="http://schemas.microsoft.com/office/drawing/2014/main" id="{288F683C-1927-1B43-FDAC-92ABEEE13424}"/>
                </a:ext>
              </a:extLst>
            </p:cNvPr>
            <p:cNvSpPr/>
            <p:nvPr/>
          </p:nvSpPr>
          <p:spPr>
            <a:xfrm>
              <a:off x="11571267" y="5101583"/>
              <a:ext cx="27646" cy="44122"/>
            </a:xfrm>
            <a:custGeom>
              <a:avLst/>
              <a:gdLst>
                <a:gd name="connsiteX0" fmla="*/ 28257 w 28528"/>
                <a:gd name="connsiteY0" fmla="*/ 41900 h 45529"/>
                <a:gd name="connsiteX1" fmla="*/ 24144 w 28528"/>
                <a:gd name="connsiteY1" fmla="*/ 45242 h 45529"/>
                <a:gd name="connsiteX2" fmla="*/ 24659 w 28528"/>
                <a:gd name="connsiteY2" fmla="*/ 41643 h 45529"/>
                <a:gd name="connsiteX3" fmla="*/ 28257 w 28528"/>
                <a:gd name="connsiteY3" fmla="*/ 41900 h 45529"/>
                <a:gd name="connsiteX4" fmla="*/ 21317 w 28528"/>
                <a:gd name="connsiteY4" fmla="*/ 14395 h 45529"/>
                <a:gd name="connsiteX5" fmla="*/ 21060 w 28528"/>
                <a:gd name="connsiteY5" fmla="*/ 17480 h 45529"/>
                <a:gd name="connsiteX6" fmla="*/ 23887 w 28528"/>
                <a:gd name="connsiteY6" fmla="*/ 16709 h 45529"/>
                <a:gd name="connsiteX7" fmla="*/ 23887 w 28528"/>
                <a:gd name="connsiteY7" fmla="*/ 13110 h 45529"/>
                <a:gd name="connsiteX8" fmla="*/ 21317 w 28528"/>
                <a:gd name="connsiteY8" fmla="*/ 14395 h 45529"/>
                <a:gd name="connsiteX9" fmla="*/ 10263 w 28528"/>
                <a:gd name="connsiteY9" fmla="*/ 11568 h 45529"/>
                <a:gd name="connsiteX10" fmla="*/ 11035 w 28528"/>
                <a:gd name="connsiteY10" fmla="*/ 14652 h 45529"/>
                <a:gd name="connsiteX11" fmla="*/ 13605 w 28528"/>
                <a:gd name="connsiteY11" fmla="*/ 14652 h 45529"/>
                <a:gd name="connsiteX12" fmla="*/ 12834 w 28528"/>
                <a:gd name="connsiteY12" fmla="*/ 10025 h 45529"/>
                <a:gd name="connsiteX13" fmla="*/ 10263 w 28528"/>
                <a:gd name="connsiteY13" fmla="*/ 11568 h 45529"/>
                <a:gd name="connsiteX14" fmla="*/ 2038 w 28528"/>
                <a:gd name="connsiteY14" fmla="*/ 1285 h 45529"/>
                <a:gd name="connsiteX15" fmla="*/ 752 w 28528"/>
                <a:gd name="connsiteY15" fmla="*/ 4370 h 45529"/>
                <a:gd name="connsiteX16" fmla="*/ 3837 w 28528"/>
                <a:gd name="connsiteY16" fmla="*/ 3856 h 45529"/>
                <a:gd name="connsiteX17" fmla="*/ 4608 w 28528"/>
                <a:gd name="connsiteY17" fmla="*/ 2056 h 45529"/>
                <a:gd name="connsiteX18" fmla="*/ 3837 w 28528"/>
                <a:gd name="connsiteY18" fmla="*/ 0 h 45529"/>
                <a:gd name="connsiteX19" fmla="*/ 2038 w 28528"/>
                <a:gd name="connsiteY19" fmla="*/ 1285 h 45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8528" h="45529">
                  <a:moveTo>
                    <a:pt x="28257" y="41900"/>
                  </a:moveTo>
                  <a:cubicBezTo>
                    <a:pt x="29543" y="43699"/>
                    <a:pt x="25944" y="43957"/>
                    <a:pt x="24144" y="45242"/>
                  </a:cubicBezTo>
                  <a:cubicBezTo>
                    <a:pt x="22345" y="46527"/>
                    <a:pt x="22088" y="43185"/>
                    <a:pt x="24659" y="41643"/>
                  </a:cubicBezTo>
                  <a:cubicBezTo>
                    <a:pt x="24401" y="41643"/>
                    <a:pt x="26972" y="40358"/>
                    <a:pt x="28257" y="41900"/>
                  </a:cubicBezTo>
                  <a:close/>
                  <a:moveTo>
                    <a:pt x="21317" y="14395"/>
                  </a:moveTo>
                  <a:cubicBezTo>
                    <a:pt x="20289" y="15937"/>
                    <a:pt x="19517" y="17737"/>
                    <a:pt x="21060" y="17480"/>
                  </a:cubicBezTo>
                  <a:cubicBezTo>
                    <a:pt x="22602" y="17223"/>
                    <a:pt x="23116" y="17480"/>
                    <a:pt x="23887" y="16709"/>
                  </a:cubicBezTo>
                  <a:cubicBezTo>
                    <a:pt x="24659" y="15937"/>
                    <a:pt x="25430" y="13367"/>
                    <a:pt x="23887" y="13110"/>
                  </a:cubicBezTo>
                  <a:cubicBezTo>
                    <a:pt x="22345" y="12853"/>
                    <a:pt x="21060" y="14395"/>
                    <a:pt x="21317" y="14395"/>
                  </a:cubicBezTo>
                  <a:close/>
                  <a:moveTo>
                    <a:pt x="10263" y="11568"/>
                  </a:moveTo>
                  <a:cubicBezTo>
                    <a:pt x="9749" y="13881"/>
                    <a:pt x="9492" y="14909"/>
                    <a:pt x="11035" y="14652"/>
                  </a:cubicBezTo>
                  <a:cubicBezTo>
                    <a:pt x="12577" y="14395"/>
                    <a:pt x="12834" y="15166"/>
                    <a:pt x="13605" y="14652"/>
                  </a:cubicBezTo>
                  <a:cubicBezTo>
                    <a:pt x="14376" y="14138"/>
                    <a:pt x="14633" y="10025"/>
                    <a:pt x="12834" y="10025"/>
                  </a:cubicBezTo>
                  <a:cubicBezTo>
                    <a:pt x="11035" y="10025"/>
                    <a:pt x="10521" y="11825"/>
                    <a:pt x="10263" y="11568"/>
                  </a:cubicBezTo>
                  <a:close/>
                  <a:moveTo>
                    <a:pt x="2038" y="1285"/>
                  </a:moveTo>
                  <a:cubicBezTo>
                    <a:pt x="238" y="3342"/>
                    <a:pt x="-790" y="4627"/>
                    <a:pt x="752" y="4370"/>
                  </a:cubicBezTo>
                  <a:cubicBezTo>
                    <a:pt x="2552" y="4370"/>
                    <a:pt x="3066" y="3856"/>
                    <a:pt x="3837" y="3856"/>
                  </a:cubicBezTo>
                  <a:cubicBezTo>
                    <a:pt x="4865" y="3856"/>
                    <a:pt x="5122" y="3085"/>
                    <a:pt x="4608" y="2056"/>
                  </a:cubicBezTo>
                  <a:cubicBezTo>
                    <a:pt x="4094" y="1028"/>
                    <a:pt x="4608" y="0"/>
                    <a:pt x="3837" y="0"/>
                  </a:cubicBezTo>
                  <a:cubicBezTo>
                    <a:pt x="2809" y="0"/>
                    <a:pt x="1781" y="1028"/>
                    <a:pt x="2038" y="1285"/>
                  </a:cubicBezTo>
                  <a:close/>
                </a:path>
              </a:pathLst>
            </a:custGeom>
            <a:solidFill>
              <a:srgbClr val="E6E6E6"/>
            </a:solidFill>
            <a:ln w="1905" cap="flat">
              <a:noFill/>
              <a:prstDash val="solid"/>
              <a:miter/>
            </a:ln>
          </p:spPr>
          <p:txBody>
            <a:bodyPr rtlCol="0" anchor="ct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00000"/>
                </a:solidFill>
                <a:effectLst/>
                <a:uLnTx/>
                <a:uFillTx/>
                <a:latin typeface="Segoe UI"/>
                <a:ea typeface="+mn-ea"/>
                <a:cs typeface="+mn-cs"/>
              </a:endParaRPr>
            </a:p>
          </p:txBody>
        </p:sp>
        <p:sp>
          <p:nvSpPr>
            <p:cNvPr id="31" name="Togo">
              <a:extLst>
                <a:ext uri="{FF2B5EF4-FFF2-40B4-BE49-F238E27FC236}">
                  <a16:creationId xmlns:a16="http://schemas.microsoft.com/office/drawing/2014/main" id="{4A2FEE37-1175-45D3-7559-82C77CD519DF}"/>
                </a:ext>
              </a:extLst>
            </p:cNvPr>
            <p:cNvSpPr>
              <a:spLocks/>
            </p:cNvSpPr>
            <p:nvPr/>
          </p:nvSpPr>
          <p:spPr bwMode="auto">
            <a:xfrm>
              <a:off x="5802775" y="4063572"/>
              <a:ext cx="65541" cy="189024"/>
            </a:xfrm>
            <a:custGeom>
              <a:avLst/>
              <a:gdLst/>
              <a:ahLst/>
              <a:cxnLst>
                <a:cxn ang="0">
                  <a:pos x="18" y="50"/>
                </a:cxn>
                <a:cxn ang="0">
                  <a:pos x="17" y="48"/>
                </a:cxn>
                <a:cxn ang="0">
                  <a:pos x="17" y="45"/>
                </a:cxn>
                <a:cxn ang="0">
                  <a:pos x="18" y="41"/>
                </a:cxn>
                <a:cxn ang="0">
                  <a:pos x="17" y="31"/>
                </a:cxn>
                <a:cxn ang="0">
                  <a:pos x="17" y="26"/>
                </a:cxn>
                <a:cxn ang="0">
                  <a:pos x="15" y="20"/>
                </a:cxn>
                <a:cxn ang="0">
                  <a:pos x="15" y="18"/>
                </a:cxn>
                <a:cxn ang="0">
                  <a:pos x="14" y="12"/>
                </a:cxn>
                <a:cxn ang="0">
                  <a:pos x="10" y="7"/>
                </a:cxn>
                <a:cxn ang="0">
                  <a:pos x="10" y="3"/>
                </a:cxn>
                <a:cxn ang="0">
                  <a:pos x="7" y="2"/>
                </a:cxn>
                <a:cxn ang="0">
                  <a:pos x="6" y="1"/>
                </a:cxn>
                <a:cxn ang="0">
                  <a:pos x="0" y="0"/>
                </a:cxn>
                <a:cxn ang="0">
                  <a:pos x="2" y="2"/>
                </a:cxn>
                <a:cxn ang="0">
                  <a:pos x="1" y="5"/>
                </a:cxn>
                <a:cxn ang="0">
                  <a:pos x="4" y="8"/>
                </a:cxn>
                <a:cxn ang="0">
                  <a:pos x="5" y="9"/>
                </a:cxn>
                <a:cxn ang="0">
                  <a:pos x="6" y="12"/>
                </a:cxn>
                <a:cxn ang="0">
                  <a:pos x="5" y="13"/>
                </a:cxn>
                <a:cxn ang="0">
                  <a:pos x="5" y="16"/>
                </a:cxn>
                <a:cxn ang="0">
                  <a:pos x="5" y="17"/>
                </a:cxn>
                <a:cxn ang="0">
                  <a:pos x="4" y="17"/>
                </a:cxn>
                <a:cxn ang="0">
                  <a:pos x="4" y="18"/>
                </a:cxn>
                <a:cxn ang="0">
                  <a:pos x="6" y="18"/>
                </a:cxn>
                <a:cxn ang="0">
                  <a:pos x="7" y="19"/>
                </a:cxn>
                <a:cxn ang="0">
                  <a:pos x="7" y="21"/>
                </a:cxn>
                <a:cxn ang="0">
                  <a:pos x="6" y="23"/>
                </a:cxn>
                <a:cxn ang="0">
                  <a:pos x="7" y="28"/>
                </a:cxn>
                <a:cxn ang="0">
                  <a:pos x="7" y="33"/>
                </a:cxn>
                <a:cxn ang="0">
                  <a:pos x="7" y="39"/>
                </a:cxn>
                <a:cxn ang="0">
                  <a:pos x="8" y="41"/>
                </a:cxn>
                <a:cxn ang="0">
                  <a:pos x="7" y="45"/>
                </a:cxn>
                <a:cxn ang="0">
                  <a:pos x="7" y="47"/>
                </a:cxn>
                <a:cxn ang="0">
                  <a:pos x="8" y="48"/>
                </a:cxn>
                <a:cxn ang="0">
                  <a:pos x="9" y="50"/>
                </a:cxn>
                <a:cxn ang="0">
                  <a:pos x="10" y="52"/>
                </a:cxn>
                <a:cxn ang="0">
                  <a:pos x="12" y="54"/>
                </a:cxn>
                <a:cxn ang="0">
                  <a:pos x="16" y="54"/>
                </a:cxn>
                <a:cxn ang="0">
                  <a:pos x="18" y="54"/>
                </a:cxn>
              </a:cxnLst>
              <a:rect l="0" t="0" r="r" b="b"/>
              <a:pathLst>
                <a:path w="19" h="55">
                  <a:moveTo>
                    <a:pt x="19" y="52"/>
                  </a:moveTo>
                  <a:cubicBezTo>
                    <a:pt x="19" y="52"/>
                    <a:pt x="18" y="51"/>
                    <a:pt x="18" y="50"/>
                  </a:cubicBezTo>
                  <a:cubicBezTo>
                    <a:pt x="18" y="50"/>
                    <a:pt x="17" y="50"/>
                    <a:pt x="17" y="49"/>
                  </a:cubicBezTo>
                  <a:cubicBezTo>
                    <a:pt x="17" y="49"/>
                    <a:pt x="17" y="49"/>
                    <a:pt x="17" y="48"/>
                  </a:cubicBezTo>
                  <a:cubicBezTo>
                    <a:pt x="17" y="48"/>
                    <a:pt x="17" y="47"/>
                    <a:pt x="17" y="46"/>
                  </a:cubicBezTo>
                  <a:cubicBezTo>
                    <a:pt x="17" y="46"/>
                    <a:pt x="17" y="46"/>
                    <a:pt x="17" y="45"/>
                  </a:cubicBezTo>
                  <a:cubicBezTo>
                    <a:pt x="17" y="45"/>
                    <a:pt x="17" y="45"/>
                    <a:pt x="17" y="45"/>
                  </a:cubicBezTo>
                  <a:cubicBezTo>
                    <a:pt x="18" y="45"/>
                    <a:pt x="18" y="42"/>
                    <a:pt x="18" y="41"/>
                  </a:cubicBezTo>
                  <a:cubicBezTo>
                    <a:pt x="18" y="40"/>
                    <a:pt x="18" y="39"/>
                    <a:pt x="17" y="37"/>
                  </a:cubicBezTo>
                  <a:cubicBezTo>
                    <a:pt x="17" y="35"/>
                    <a:pt x="18" y="31"/>
                    <a:pt x="17" y="31"/>
                  </a:cubicBezTo>
                  <a:cubicBezTo>
                    <a:pt x="17" y="30"/>
                    <a:pt x="18" y="29"/>
                    <a:pt x="18" y="28"/>
                  </a:cubicBezTo>
                  <a:cubicBezTo>
                    <a:pt x="18" y="28"/>
                    <a:pt x="17" y="27"/>
                    <a:pt x="17" y="26"/>
                  </a:cubicBezTo>
                  <a:cubicBezTo>
                    <a:pt x="18" y="25"/>
                    <a:pt x="18" y="23"/>
                    <a:pt x="17" y="22"/>
                  </a:cubicBezTo>
                  <a:cubicBezTo>
                    <a:pt x="17" y="21"/>
                    <a:pt x="16" y="21"/>
                    <a:pt x="15" y="20"/>
                  </a:cubicBezTo>
                  <a:cubicBezTo>
                    <a:pt x="15" y="19"/>
                    <a:pt x="15" y="19"/>
                    <a:pt x="15" y="19"/>
                  </a:cubicBezTo>
                  <a:cubicBezTo>
                    <a:pt x="15" y="18"/>
                    <a:pt x="15" y="18"/>
                    <a:pt x="15" y="18"/>
                  </a:cubicBezTo>
                  <a:cubicBezTo>
                    <a:pt x="15" y="17"/>
                    <a:pt x="15" y="16"/>
                    <a:pt x="15" y="15"/>
                  </a:cubicBezTo>
                  <a:cubicBezTo>
                    <a:pt x="15" y="14"/>
                    <a:pt x="15" y="13"/>
                    <a:pt x="14" y="12"/>
                  </a:cubicBezTo>
                  <a:cubicBezTo>
                    <a:pt x="13" y="11"/>
                    <a:pt x="11" y="10"/>
                    <a:pt x="10" y="9"/>
                  </a:cubicBezTo>
                  <a:cubicBezTo>
                    <a:pt x="10" y="8"/>
                    <a:pt x="9" y="8"/>
                    <a:pt x="10" y="7"/>
                  </a:cubicBezTo>
                  <a:cubicBezTo>
                    <a:pt x="10" y="6"/>
                    <a:pt x="10" y="6"/>
                    <a:pt x="10" y="5"/>
                  </a:cubicBezTo>
                  <a:cubicBezTo>
                    <a:pt x="10" y="4"/>
                    <a:pt x="10" y="4"/>
                    <a:pt x="10" y="3"/>
                  </a:cubicBezTo>
                  <a:cubicBezTo>
                    <a:pt x="11" y="3"/>
                    <a:pt x="11" y="2"/>
                    <a:pt x="11" y="1"/>
                  </a:cubicBezTo>
                  <a:cubicBezTo>
                    <a:pt x="10" y="1"/>
                    <a:pt x="8" y="1"/>
                    <a:pt x="7" y="2"/>
                  </a:cubicBezTo>
                  <a:cubicBezTo>
                    <a:pt x="7" y="2"/>
                    <a:pt x="7" y="2"/>
                    <a:pt x="7" y="2"/>
                  </a:cubicBezTo>
                  <a:cubicBezTo>
                    <a:pt x="7" y="1"/>
                    <a:pt x="6" y="1"/>
                    <a:pt x="6" y="1"/>
                  </a:cubicBezTo>
                  <a:cubicBezTo>
                    <a:pt x="5" y="1"/>
                    <a:pt x="5" y="1"/>
                    <a:pt x="4" y="1"/>
                  </a:cubicBezTo>
                  <a:cubicBezTo>
                    <a:pt x="3" y="0"/>
                    <a:pt x="2" y="0"/>
                    <a:pt x="0" y="0"/>
                  </a:cubicBezTo>
                  <a:cubicBezTo>
                    <a:pt x="1" y="1"/>
                    <a:pt x="1" y="0"/>
                    <a:pt x="2" y="0"/>
                  </a:cubicBezTo>
                  <a:cubicBezTo>
                    <a:pt x="2" y="0"/>
                    <a:pt x="2" y="1"/>
                    <a:pt x="2" y="2"/>
                  </a:cubicBezTo>
                  <a:cubicBezTo>
                    <a:pt x="2" y="2"/>
                    <a:pt x="2" y="3"/>
                    <a:pt x="1" y="4"/>
                  </a:cubicBezTo>
                  <a:cubicBezTo>
                    <a:pt x="1" y="4"/>
                    <a:pt x="1" y="5"/>
                    <a:pt x="1" y="5"/>
                  </a:cubicBezTo>
                  <a:cubicBezTo>
                    <a:pt x="2" y="6"/>
                    <a:pt x="2" y="6"/>
                    <a:pt x="3" y="6"/>
                  </a:cubicBezTo>
                  <a:cubicBezTo>
                    <a:pt x="3" y="7"/>
                    <a:pt x="3" y="7"/>
                    <a:pt x="4" y="8"/>
                  </a:cubicBezTo>
                  <a:cubicBezTo>
                    <a:pt x="4" y="8"/>
                    <a:pt x="5" y="8"/>
                    <a:pt x="5" y="8"/>
                  </a:cubicBezTo>
                  <a:cubicBezTo>
                    <a:pt x="5" y="8"/>
                    <a:pt x="5" y="9"/>
                    <a:pt x="5" y="9"/>
                  </a:cubicBezTo>
                  <a:cubicBezTo>
                    <a:pt x="5" y="9"/>
                    <a:pt x="6" y="9"/>
                    <a:pt x="5" y="10"/>
                  </a:cubicBezTo>
                  <a:cubicBezTo>
                    <a:pt x="5" y="10"/>
                    <a:pt x="5" y="11"/>
                    <a:pt x="6" y="12"/>
                  </a:cubicBezTo>
                  <a:cubicBezTo>
                    <a:pt x="6" y="12"/>
                    <a:pt x="5" y="12"/>
                    <a:pt x="5" y="13"/>
                  </a:cubicBezTo>
                  <a:cubicBezTo>
                    <a:pt x="5" y="13"/>
                    <a:pt x="5" y="13"/>
                    <a:pt x="5" y="13"/>
                  </a:cubicBezTo>
                  <a:cubicBezTo>
                    <a:pt x="5" y="14"/>
                    <a:pt x="5" y="14"/>
                    <a:pt x="5" y="15"/>
                  </a:cubicBezTo>
                  <a:cubicBezTo>
                    <a:pt x="5" y="15"/>
                    <a:pt x="5" y="16"/>
                    <a:pt x="5" y="16"/>
                  </a:cubicBezTo>
                  <a:cubicBezTo>
                    <a:pt x="5" y="16"/>
                    <a:pt x="4" y="16"/>
                    <a:pt x="4" y="16"/>
                  </a:cubicBezTo>
                  <a:cubicBezTo>
                    <a:pt x="4" y="17"/>
                    <a:pt x="5" y="17"/>
                    <a:pt x="5" y="17"/>
                  </a:cubicBezTo>
                  <a:cubicBezTo>
                    <a:pt x="6" y="17"/>
                    <a:pt x="5" y="17"/>
                    <a:pt x="5" y="17"/>
                  </a:cubicBezTo>
                  <a:cubicBezTo>
                    <a:pt x="5" y="17"/>
                    <a:pt x="5" y="17"/>
                    <a:pt x="4" y="17"/>
                  </a:cubicBezTo>
                  <a:cubicBezTo>
                    <a:pt x="4" y="17"/>
                    <a:pt x="4" y="18"/>
                    <a:pt x="4" y="18"/>
                  </a:cubicBezTo>
                  <a:cubicBezTo>
                    <a:pt x="5" y="18"/>
                    <a:pt x="4" y="18"/>
                    <a:pt x="4" y="18"/>
                  </a:cubicBezTo>
                  <a:cubicBezTo>
                    <a:pt x="4" y="19"/>
                    <a:pt x="4" y="19"/>
                    <a:pt x="5" y="19"/>
                  </a:cubicBezTo>
                  <a:cubicBezTo>
                    <a:pt x="5" y="18"/>
                    <a:pt x="5" y="18"/>
                    <a:pt x="6" y="18"/>
                  </a:cubicBezTo>
                  <a:cubicBezTo>
                    <a:pt x="6" y="18"/>
                    <a:pt x="7" y="18"/>
                    <a:pt x="7" y="18"/>
                  </a:cubicBezTo>
                  <a:cubicBezTo>
                    <a:pt x="7" y="18"/>
                    <a:pt x="7" y="19"/>
                    <a:pt x="7" y="19"/>
                  </a:cubicBezTo>
                  <a:cubicBezTo>
                    <a:pt x="7" y="19"/>
                    <a:pt x="7" y="20"/>
                    <a:pt x="7" y="20"/>
                  </a:cubicBezTo>
                  <a:cubicBezTo>
                    <a:pt x="7" y="20"/>
                    <a:pt x="7" y="21"/>
                    <a:pt x="7" y="21"/>
                  </a:cubicBezTo>
                  <a:cubicBezTo>
                    <a:pt x="7" y="21"/>
                    <a:pt x="7" y="21"/>
                    <a:pt x="7" y="22"/>
                  </a:cubicBezTo>
                  <a:cubicBezTo>
                    <a:pt x="6" y="22"/>
                    <a:pt x="6" y="23"/>
                    <a:pt x="6" y="23"/>
                  </a:cubicBezTo>
                  <a:cubicBezTo>
                    <a:pt x="6" y="24"/>
                    <a:pt x="7" y="26"/>
                    <a:pt x="6" y="26"/>
                  </a:cubicBezTo>
                  <a:cubicBezTo>
                    <a:pt x="5" y="26"/>
                    <a:pt x="7" y="28"/>
                    <a:pt x="7" y="28"/>
                  </a:cubicBezTo>
                  <a:cubicBezTo>
                    <a:pt x="7" y="29"/>
                    <a:pt x="10" y="31"/>
                    <a:pt x="8" y="31"/>
                  </a:cubicBezTo>
                  <a:cubicBezTo>
                    <a:pt x="8" y="32"/>
                    <a:pt x="7" y="32"/>
                    <a:pt x="7" y="33"/>
                  </a:cubicBezTo>
                  <a:cubicBezTo>
                    <a:pt x="7" y="33"/>
                    <a:pt x="8" y="34"/>
                    <a:pt x="8" y="35"/>
                  </a:cubicBezTo>
                  <a:cubicBezTo>
                    <a:pt x="8" y="36"/>
                    <a:pt x="8" y="37"/>
                    <a:pt x="7" y="39"/>
                  </a:cubicBezTo>
                  <a:cubicBezTo>
                    <a:pt x="7" y="39"/>
                    <a:pt x="7" y="39"/>
                    <a:pt x="7" y="40"/>
                  </a:cubicBezTo>
                  <a:cubicBezTo>
                    <a:pt x="7" y="41"/>
                    <a:pt x="7" y="41"/>
                    <a:pt x="8" y="41"/>
                  </a:cubicBezTo>
                  <a:cubicBezTo>
                    <a:pt x="9" y="41"/>
                    <a:pt x="8" y="44"/>
                    <a:pt x="8" y="44"/>
                  </a:cubicBezTo>
                  <a:cubicBezTo>
                    <a:pt x="8" y="45"/>
                    <a:pt x="8" y="45"/>
                    <a:pt x="7" y="45"/>
                  </a:cubicBezTo>
                  <a:cubicBezTo>
                    <a:pt x="6" y="46"/>
                    <a:pt x="7" y="46"/>
                    <a:pt x="7" y="46"/>
                  </a:cubicBezTo>
                  <a:cubicBezTo>
                    <a:pt x="7" y="47"/>
                    <a:pt x="7" y="47"/>
                    <a:pt x="7" y="47"/>
                  </a:cubicBezTo>
                  <a:cubicBezTo>
                    <a:pt x="7" y="47"/>
                    <a:pt x="7" y="47"/>
                    <a:pt x="7" y="48"/>
                  </a:cubicBezTo>
                  <a:cubicBezTo>
                    <a:pt x="7" y="48"/>
                    <a:pt x="8" y="48"/>
                    <a:pt x="8" y="48"/>
                  </a:cubicBezTo>
                  <a:cubicBezTo>
                    <a:pt x="8" y="48"/>
                    <a:pt x="8" y="49"/>
                    <a:pt x="8" y="49"/>
                  </a:cubicBezTo>
                  <a:cubicBezTo>
                    <a:pt x="8" y="50"/>
                    <a:pt x="8" y="50"/>
                    <a:pt x="9" y="50"/>
                  </a:cubicBezTo>
                  <a:cubicBezTo>
                    <a:pt x="9" y="50"/>
                    <a:pt x="9" y="51"/>
                    <a:pt x="9" y="51"/>
                  </a:cubicBezTo>
                  <a:cubicBezTo>
                    <a:pt x="9" y="52"/>
                    <a:pt x="10" y="52"/>
                    <a:pt x="10" y="52"/>
                  </a:cubicBezTo>
                  <a:cubicBezTo>
                    <a:pt x="11" y="53"/>
                    <a:pt x="11" y="53"/>
                    <a:pt x="11" y="53"/>
                  </a:cubicBezTo>
                  <a:cubicBezTo>
                    <a:pt x="12" y="54"/>
                    <a:pt x="12" y="54"/>
                    <a:pt x="12" y="54"/>
                  </a:cubicBezTo>
                  <a:cubicBezTo>
                    <a:pt x="13" y="55"/>
                    <a:pt x="13" y="54"/>
                    <a:pt x="13" y="55"/>
                  </a:cubicBezTo>
                  <a:cubicBezTo>
                    <a:pt x="14" y="55"/>
                    <a:pt x="15" y="55"/>
                    <a:pt x="16" y="54"/>
                  </a:cubicBezTo>
                  <a:cubicBezTo>
                    <a:pt x="16" y="54"/>
                    <a:pt x="17" y="54"/>
                    <a:pt x="17" y="54"/>
                  </a:cubicBezTo>
                  <a:cubicBezTo>
                    <a:pt x="18" y="54"/>
                    <a:pt x="17" y="54"/>
                    <a:pt x="18" y="54"/>
                  </a:cubicBezTo>
                  <a:cubicBezTo>
                    <a:pt x="18" y="53"/>
                    <a:pt x="19" y="54"/>
                    <a:pt x="19" y="5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32" name="Timor-Leste (East Timor)">
              <a:extLst>
                <a:ext uri="{FF2B5EF4-FFF2-40B4-BE49-F238E27FC236}">
                  <a16:creationId xmlns:a16="http://schemas.microsoft.com/office/drawing/2014/main" id="{B40052A4-8267-F475-EAC9-2D8B83294AB2}"/>
                </a:ext>
              </a:extLst>
            </p:cNvPr>
            <p:cNvSpPr>
              <a:spLocks noEditPoints="1"/>
            </p:cNvSpPr>
            <p:nvPr/>
          </p:nvSpPr>
          <p:spPr bwMode="auto">
            <a:xfrm>
              <a:off x="9924252" y="4798772"/>
              <a:ext cx="113035" cy="44644"/>
            </a:xfrm>
            <a:custGeom>
              <a:avLst/>
              <a:gdLst/>
              <a:ahLst/>
              <a:cxnLst>
                <a:cxn ang="0">
                  <a:pos x="32" y="1"/>
                </a:cxn>
                <a:cxn ang="0">
                  <a:pos x="30" y="3"/>
                </a:cxn>
                <a:cxn ang="0">
                  <a:pos x="28" y="4"/>
                </a:cxn>
                <a:cxn ang="0">
                  <a:pos x="27" y="5"/>
                </a:cxn>
                <a:cxn ang="0">
                  <a:pos x="25" y="5"/>
                </a:cxn>
                <a:cxn ang="0">
                  <a:pos x="23" y="7"/>
                </a:cxn>
                <a:cxn ang="0">
                  <a:pos x="20" y="7"/>
                </a:cxn>
                <a:cxn ang="0">
                  <a:pos x="18" y="9"/>
                </a:cxn>
                <a:cxn ang="0">
                  <a:pos x="17" y="9"/>
                </a:cxn>
                <a:cxn ang="0">
                  <a:pos x="15" y="9"/>
                </a:cxn>
                <a:cxn ang="0">
                  <a:pos x="14" y="10"/>
                </a:cxn>
                <a:cxn ang="0">
                  <a:pos x="12" y="11"/>
                </a:cxn>
                <a:cxn ang="0">
                  <a:pos x="11" y="12"/>
                </a:cxn>
                <a:cxn ang="0">
                  <a:pos x="10" y="12"/>
                </a:cxn>
                <a:cxn ang="0">
                  <a:pos x="9" y="10"/>
                </a:cxn>
                <a:cxn ang="0">
                  <a:pos x="10" y="9"/>
                </a:cxn>
                <a:cxn ang="0">
                  <a:pos x="11" y="8"/>
                </a:cxn>
                <a:cxn ang="0">
                  <a:pos x="10" y="7"/>
                </a:cxn>
                <a:cxn ang="0">
                  <a:pos x="9" y="8"/>
                </a:cxn>
                <a:cxn ang="0">
                  <a:pos x="10" y="6"/>
                </a:cxn>
                <a:cxn ang="0">
                  <a:pos x="11" y="5"/>
                </a:cxn>
                <a:cxn ang="0">
                  <a:pos x="11" y="4"/>
                </a:cxn>
                <a:cxn ang="0">
                  <a:pos x="13" y="3"/>
                </a:cxn>
                <a:cxn ang="0">
                  <a:pos x="17" y="2"/>
                </a:cxn>
                <a:cxn ang="0">
                  <a:pos x="20" y="2"/>
                </a:cxn>
                <a:cxn ang="0">
                  <a:pos x="22" y="1"/>
                </a:cxn>
                <a:cxn ang="0">
                  <a:pos x="24" y="1"/>
                </a:cxn>
                <a:cxn ang="0">
                  <a:pos x="25" y="1"/>
                </a:cxn>
                <a:cxn ang="0">
                  <a:pos x="27" y="1"/>
                </a:cxn>
                <a:cxn ang="0">
                  <a:pos x="28" y="1"/>
                </a:cxn>
                <a:cxn ang="0">
                  <a:pos x="30" y="0"/>
                </a:cxn>
                <a:cxn ang="0">
                  <a:pos x="31" y="0"/>
                </a:cxn>
                <a:cxn ang="0">
                  <a:pos x="32" y="1"/>
                </a:cxn>
                <a:cxn ang="0">
                  <a:pos x="4" y="9"/>
                </a:cxn>
                <a:cxn ang="0">
                  <a:pos x="2" y="10"/>
                </a:cxn>
                <a:cxn ang="0">
                  <a:pos x="0" y="11"/>
                </a:cxn>
                <a:cxn ang="0">
                  <a:pos x="1" y="12"/>
                </a:cxn>
                <a:cxn ang="0">
                  <a:pos x="2" y="12"/>
                </a:cxn>
                <a:cxn ang="0">
                  <a:pos x="3" y="13"/>
                </a:cxn>
                <a:cxn ang="0">
                  <a:pos x="3" y="11"/>
                </a:cxn>
                <a:cxn ang="0">
                  <a:pos x="4" y="10"/>
                </a:cxn>
                <a:cxn ang="0">
                  <a:pos x="4" y="9"/>
                </a:cxn>
              </a:cxnLst>
              <a:rect l="0" t="0" r="r" b="b"/>
              <a:pathLst>
                <a:path w="33" h="13">
                  <a:moveTo>
                    <a:pt x="32" y="1"/>
                  </a:moveTo>
                  <a:cubicBezTo>
                    <a:pt x="33" y="1"/>
                    <a:pt x="31" y="2"/>
                    <a:pt x="30" y="3"/>
                  </a:cubicBezTo>
                  <a:cubicBezTo>
                    <a:pt x="30" y="3"/>
                    <a:pt x="29" y="4"/>
                    <a:pt x="28" y="4"/>
                  </a:cubicBezTo>
                  <a:cubicBezTo>
                    <a:pt x="28" y="5"/>
                    <a:pt x="27" y="5"/>
                    <a:pt x="27" y="5"/>
                  </a:cubicBezTo>
                  <a:cubicBezTo>
                    <a:pt x="26" y="5"/>
                    <a:pt x="25" y="5"/>
                    <a:pt x="25" y="5"/>
                  </a:cubicBezTo>
                  <a:cubicBezTo>
                    <a:pt x="24" y="6"/>
                    <a:pt x="24" y="7"/>
                    <a:pt x="23" y="7"/>
                  </a:cubicBezTo>
                  <a:cubicBezTo>
                    <a:pt x="22" y="7"/>
                    <a:pt x="21" y="7"/>
                    <a:pt x="20" y="7"/>
                  </a:cubicBezTo>
                  <a:cubicBezTo>
                    <a:pt x="20" y="8"/>
                    <a:pt x="19" y="8"/>
                    <a:pt x="18" y="9"/>
                  </a:cubicBezTo>
                  <a:cubicBezTo>
                    <a:pt x="18" y="9"/>
                    <a:pt x="17" y="9"/>
                    <a:pt x="17" y="9"/>
                  </a:cubicBezTo>
                  <a:cubicBezTo>
                    <a:pt x="16" y="9"/>
                    <a:pt x="16" y="9"/>
                    <a:pt x="15" y="9"/>
                  </a:cubicBezTo>
                  <a:cubicBezTo>
                    <a:pt x="15" y="9"/>
                    <a:pt x="15" y="10"/>
                    <a:pt x="14" y="10"/>
                  </a:cubicBezTo>
                  <a:cubicBezTo>
                    <a:pt x="14" y="10"/>
                    <a:pt x="13" y="10"/>
                    <a:pt x="12" y="11"/>
                  </a:cubicBezTo>
                  <a:cubicBezTo>
                    <a:pt x="12" y="11"/>
                    <a:pt x="12" y="11"/>
                    <a:pt x="11" y="12"/>
                  </a:cubicBezTo>
                  <a:cubicBezTo>
                    <a:pt x="11" y="12"/>
                    <a:pt x="10" y="12"/>
                    <a:pt x="10" y="12"/>
                  </a:cubicBezTo>
                  <a:cubicBezTo>
                    <a:pt x="10" y="12"/>
                    <a:pt x="10" y="11"/>
                    <a:pt x="9" y="10"/>
                  </a:cubicBezTo>
                  <a:cubicBezTo>
                    <a:pt x="9" y="10"/>
                    <a:pt x="9" y="9"/>
                    <a:pt x="10" y="9"/>
                  </a:cubicBezTo>
                  <a:cubicBezTo>
                    <a:pt x="11" y="10"/>
                    <a:pt x="11" y="9"/>
                    <a:pt x="11" y="8"/>
                  </a:cubicBezTo>
                  <a:cubicBezTo>
                    <a:pt x="11" y="8"/>
                    <a:pt x="11" y="6"/>
                    <a:pt x="10" y="7"/>
                  </a:cubicBezTo>
                  <a:cubicBezTo>
                    <a:pt x="10" y="7"/>
                    <a:pt x="9" y="8"/>
                    <a:pt x="9" y="8"/>
                  </a:cubicBezTo>
                  <a:cubicBezTo>
                    <a:pt x="9" y="7"/>
                    <a:pt x="10" y="6"/>
                    <a:pt x="10" y="6"/>
                  </a:cubicBezTo>
                  <a:cubicBezTo>
                    <a:pt x="10" y="5"/>
                    <a:pt x="10" y="5"/>
                    <a:pt x="11" y="5"/>
                  </a:cubicBezTo>
                  <a:cubicBezTo>
                    <a:pt x="11" y="5"/>
                    <a:pt x="11" y="4"/>
                    <a:pt x="11" y="4"/>
                  </a:cubicBezTo>
                  <a:cubicBezTo>
                    <a:pt x="11" y="3"/>
                    <a:pt x="13" y="3"/>
                    <a:pt x="13" y="3"/>
                  </a:cubicBezTo>
                  <a:cubicBezTo>
                    <a:pt x="14" y="2"/>
                    <a:pt x="16" y="2"/>
                    <a:pt x="17" y="2"/>
                  </a:cubicBezTo>
                  <a:cubicBezTo>
                    <a:pt x="18" y="2"/>
                    <a:pt x="19" y="1"/>
                    <a:pt x="20" y="2"/>
                  </a:cubicBezTo>
                  <a:cubicBezTo>
                    <a:pt x="21" y="2"/>
                    <a:pt x="22" y="2"/>
                    <a:pt x="22" y="1"/>
                  </a:cubicBezTo>
                  <a:cubicBezTo>
                    <a:pt x="23" y="1"/>
                    <a:pt x="23" y="1"/>
                    <a:pt x="24" y="1"/>
                  </a:cubicBezTo>
                  <a:cubicBezTo>
                    <a:pt x="24" y="1"/>
                    <a:pt x="25" y="1"/>
                    <a:pt x="25" y="1"/>
                  </a:cubicBezTo>
                  <a:cubicBezTo>
                    <a:pt x="26" y="1"/>
                    <a:pt x="26" y="1"/>
                    <a:pt x="27" y="1"/>
                  </a:cubicBezTo>
                  <a:cubicBezTo>
                    <a:pt x="27" y="1"/>
                    <a:pt x="27" y="1"/>
                    <a:pt x="28" y="1"/>
                  </a:cubicBezTo>
                  <a:cubicBezTo>
                    <a:pt x="29" y="0"/>
                    <a:pt x="29" y="0"/>
                    <a:pt x="30" y="0"/>
                  </a:cubicBezTo>
                  <a:cubicBezTo>
                    <a:pt x="31" y="0"/>
                    <a:pt x="31" y="0"/>
                    <a:pt x="31" y="0"/>
                  </a:cubicBezTo>
                  <a:cubicBezTo>
                    <a:pt x="32" y="0"/>
                    <a:pt x="32" y="0"/>
                    <a:pt x="32" y="1"/>
                  </a:cubicBezTo>
                  <a:close/>
                  <a:moveTo>
                    <a:pt x="4" y="9"/>
                  </a:moveTo>
                  <a:cubicBezTo>
                    <a:pt x="3" y="9"/>
                    <a:pt x="3" y="10"/>
                    <a:pt x="2" y="10"/>
                  </a:cubicBezTo>
                  <a:cubicBezTo>
                    <a:pt x="1" y="10"/>
                    <a:pt x="1" y="11"/>
                    <a:pt x="0" y="11"/>
                  </a:cubicBezTo>
                  <a:cubicBezTo>
                    <a:pt x="0" y="11"/>
                    <a:pt x="1" y="12"/>
                    <a:pt x="1" y="12"/>
                  </a:cubicBezTo>
                  <a:cubicBezTo>
                    <a:pt x="2" y="11"/>
                    <a:pt x="2" y="11"/>
                    <a:pt x="2" y="12"/>
                  </a:cubicBezTo>
                  <a:cubicBezTo>
                    <a:pt x="2" y="12"/>
                    <a:pt x="2" y="13"/>
                    <a:pt x="3" y="13"/>
                  </a:cubicBezTo>
                  <a:cubicBezTo>
                    <a:pt x="3" y="12"/>
                    <a:pt x="3" y="12"/>
                    <a:pt x="3" y="11"/>
                  </a:cubicBezTo>
                  <a:cubicBezTo>
                    <a:pt x="4" y="11"/>
                    <a:pt x="4" y="11"/>
                    <a:pt x="4" y="10"/>
                  </a:cubicBezTo>
                  <a:cubicBezTo>
                    <a:pt x="4" y="10"/>
                    <a:pt x="5" y="9"/>
                    <a:pt x="4" y="9"/>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33" name="Thailand">
              <a:extLst>
                <a:ext uri="{FF2B5EF4-FFF2-40B4-BE49-F238E27FC236}">
                  <a16:creationId xmlns:a16="http://schemas.microsoft.com/office/drawing/2014/main" id="{56B411A1-E6D8-9D78-1C16-20F68EC3691A}"/>
                </a:ext>
              </a:extLst>
            </p:cNvPr>
            <p:cNvSpPr>
              <a:spLocks noEditPoints="1"/>
            </p:cNvSpPr>
            <p:nvPr/>
          </p:nvSpPr>
          <p:spPr bwMode="auto">
            <a:xfrm>
              <a:off x="9004781" y="3710223"/>
              <a:ext cx="291610" cy="559473"/>
            </a:xfrm>
            <a:custGeom>
              <a:avLst/>
              <a:gdLst/>
              <a:ahLst/>
              <a:cxnLst>
                <a:cxn ang="0">
                  <a:pos x="21" y="139"/>
                </a:cxn>
                <a:cxn ang="0">
                  <a:pos x="23" y="135"/>
                </a:cxn>
                <a:cxn ang="0">
                  <a:pos x="83" y="59"/>
                </a:cxn>
                <a:cxn ang="0">
                  <a:pos x="81" y="49"/>
                </a:cxn>
                <a:cxn ang="0">
                  <a:pos x="74" y="36"/>
                </a:cxn>
                <a:cxn ang="0">
                  <a:pos x="65" y="25"/>
                </a:cxn>
                <a:cxn ang="0">
                  <a:pos x="56" y="26"/>
                </a:cxn>
                <a:cxn ang="0">
                  <a:pos x="47" y="26"/>
                </a:cxn>
                <a:cxn ang="0">
                  <a:pos x="40" y="31"/>
                </a:cxn>
                <a:cxn ang="0">
                  <a:pos x="37" y="27"/>
                </a:cxn>
                <a:cxn ang="0">
                  <a:pos x="37" y="17"/>
                </a:cxn>
                <a:cxn ang="0">
                  <a:pos x="33" y="10"/>
                </a:cxn>
                <a:cxn ang="0">
                  <a:pos x="29" y="4"/>
                </a:cxn>
                <a:cxn ang="0">
                  <a:pos x="24" y="1"/>
                </a:cxn>
                <a:cxn ang="0">
                  <a:pos x="15" y="6"/>
                </a:cxn>
                <a:cxn ang="0">
                  <a:pos x="6" y="8"/>
                </a:cxn>
                <a:cxn ang="0">
                  <a:pos x="3" y="17"/>
                </a:cxn>
                <a:cxn ang="0">
                  <a:pos x="3" y="24"/>
                </a:cxn>
                <a:cxn ang="0">
                  <a:pos x="6" y="31"/>
                </a:cxn>
                <a:cxn ang="0">
                  <a:pos x="14" y="42"/>
                </a:cxn>
                <a:cxn ang="0">
                  <a:pos x="17" y="48"/>
                </a:cxn>
                <a:cxn ang="0">
                  <a:pos x="15" y="57"/>
                </a:cxn>
                <a:cxn ang="0">
                  <a:pos x="19" y="68"/>
                </a:cxn>
                <a:cxn ang="0">
                  <a:pos x="25" y="80"/>
                </a:cxn>
                <a:cxn ang="0">
                  <a:pos x="28" y="91"/>
                </a:cxn>
                <a:cxn ang="0">
                  <a:pos x="28" y="99"/>
                </a:cxn>
                <a:cxn ang="0">
                  <a:pos x="23" y="109"/>
                </a:cxn>
                <a:cxn ang="0">
                  <a:pos x="21" y="119"/>
                </a:cxn>
                <a:cxn ang="0">
                  <a:pos x="20" y="126"/>
                </a:cxn>
                <a:cxn ang="0">
                  <a:pos x="21" y="136"/>
                </a:cxn>
                <a:cxn ang="0">
                  <a:pos x="25" y="137"/>
                </a:cxn>
                <a:cxn ang="0">
                  <a:pos x="30" y="144"/>
                </a:cxn>
                <a:cxn ang="0">
                  <a:pos x="34" y="149"/>
                </a:cxn>
                <a:cxn ang="0">
                  <a:pos x="39" y="152"/>
                </a:cxn>
                <a:cxn ang="0">
                  <a:pos x="48" y="156"/>
                </a:cxn>
                <a:cxn ang="0">
                  <a:pos x="52" y="161"/>
                </a:cxn>
                <a:cxn ang="0">
                  <a:pos x="55" y="154"/>
                </a:cxn>
                <a:cxn ang="0">
                  <a:pos x="41" y="147"/>
                </a:cxn>
                <a:cxn ang="0">
                  <a:pos x="40" y="142"/>
                </a:cxn>
                <a:cxn ang="0">
                  <a:pos x="35" y="129"/>
                </a:cxn>
                <a:cxn ang="0">
                  <a:pos x="28" y="121"/>
                </a:cxn>
                <a:cxn ang="0">
                  <a:pos x="28" y="110"/>
                </a:cxn>
                <a:cxn ang="0">
                  <a:pos x="30" y="101"/>
                </a:cxn>
                <a:cxn ang="0">
                  <a:pos x="33" y="89"/>
                </a:cxn>
                <a:cxn ang="0">
                  <a:pos x="38" y="76"/>
                </a:cxn>
                <a:cxn ang="0">
                  <a:pos x="41" y="85"/>
                </a:cxn>
                <a:cxn ang="0">
                  <a:pos x="49" y="86"/>
                </a:cxn>
                <a:cxn ang="0">
                  <a:pos x="54" y="89"/>
                </a:cxn>
                <a:cxn ang="0">
                  <a:pos x="55" y="91"/>
                </a:cxn>
                <a:cxn ang="0">
                  <a:pos x="62" y="96"/>
                </a:cxn>
                <a:cxn ang="0">
                  <a:pos x="57" y="83"/>
                </a:cxn>
                <a:cxn ang="0">
                  <a:pos x="59" y="72"/>
                </a:cxn>
                <a:cxn ang="0">
                  <a:pos x="67" y="67"/>
                </a:cxn>
                <a:cxn ang="0">
                  <a:pos x="75" y="67"/>
                </a:cxn>
                <a:cxn ang="0">
                  <a:pos x="84" y="63"/>
                </a:cxn>
                <a:cxn ang="0">
                  <a:pos x="55" y="92"/>
                </a:cxn>
                <a:cxn ang="0">
                  <a:pos x="22" y="136"/>
                </a:cxn>
                <a:cxn ang="0">
                  <a:pos x="36" y="118"/>
                </a:cxn>
                <a:cxn ang="0">
                  <a:pos x="31" y="146"/>
                </a:cxn>
                <a:cxn ang="0">
                  <a:pos x="58" y="96"/>
                </a:cxn>
                <a:cxn ang="0">
                  <a:pos x="34" y="151"/>
                </a:cxn>
              </a:cxnLst>
              <a:rect l="0" t="0" r="r" b="b"/>
              <a:pathLst>
                <a:path w="85" h="163">
                  <a:moveTo>
                    <a:pt x="15" y="122"/>
                  </a:moveTo>
                  <a:cubicBezTo>
                    <a:pt x="14" y="122"/>
                    <a:pt x="15" y="121"/>
                    <a:pt x="15" y="122"/>
                  </a:cubicBezTo>
                  <a:close/>
                  <a:moveTo>
                    <a:pt x="20" y="136"/>
                  </a:moveTo>
                  <a:cubicBezTo>
                    <a:pt x="20" y="135"/>
                    <a:pt x="20" y="136"/>
                    <a:pt x="20" y="136"/>
                  </a:cubicBezTo>
                  <a:cubicBezTo>
                    <a:pt x="20" y="137"/>
                    <a:pt x="20" y="137"/>
                    <a:pt x="20" y="138"/>
                  </a:cubicBezTo>
                  <a:cubicBezTo>
                    <a:pt x="20" y="138"/>
                    <a:pt x="20" y="139"/>
                    <a:pt x="20" y="139"/>
                  </a:cubicBezTo>
                  <a:cubicBezTo>
                    <a:pt x="20" y="140"/>
                    <a:pt x="20" y="140"/>
                    <a:pt x="21" y="139"/>
                  </a:cubicBezTo>
                  <a:cubicBezTo>
                    <a:pt x="21" y="139"/>
                    <a:pt x="21" y="139"/>
                    <a:pt x="21" y="139"/>
                  </a:cubicBezTo>
                  <a:cubicBezTo>
                    <a:pt x="22" y="139"/>
                    <a:pt x="21" y="138"/>
                    <a:pt x="21" y="137"/>
                  </a:cubicBezTo>
                  <a:cubicBezTo>
                    <a:pt x="22" y="136"/>
                    <a:pt x="20" y="136"/>
                    <a:pt x="20" y="136"/>
                  </a:cubicBezTo>
                  <a:close/>
                  <a:moveTo>
                    <a:pt x="29" y="153"/>
                  </a:moveTo>
                  <a:cubicBezTo>
                    <a:pt x="30" y="154"/>
                    <a:pt x="30" y="153"/>
                    <a:pt x="30" y="153"/>
                  </a:cubicBezTo>
                  <a:cubicBezTo>
                    <a:pt x="29" y="153"/>
                    <a:pt x="29" y="153"/>
                    <a:pt x="29" y="153"/>
                  </a:cubicBezTo>
                  <a:close/>
                  <a:moveTo>
                    <a:pt x="23" y="135"/>
                  </a:moveTo>
                  <a:cubicBezTo>
                    <a:pt x="23" y="135"/>
                    <a:pt x="23" y="136"/>
                    <a:pt x="23" y="136"/>
                  </a:cubicBezTo>
                  <a:cubicBezTo>
                    <a:pt x="23" y="136"/>
                    <a:pt x="23" y="135"/>
                    <a:pt x="23" y="135"/>
                  </a:cubicBezTo>
                  <a:close/>
                  <a:moveTo>
                    <a:pt x="32" y="120"/>
                  </a:moveTo>
                  <a:cubicBezTo>
                    <a:pt x="32" y="120"/>
                    <a:pt x="32" y="120"/>
                    <a:pt x="32" y="120"/>
                  </a:cubicBezTo>
                  <a:cubicBezTo>
                    <a:pt x="32" y="120"/>
                    <a:pt x="32" y="119"/>
                    <a:pt x="32" y="120"/>
                  </a:cubicBezTo>
                  <a:close/>
                  <a:moveTo>
                    <a:pt x="42" y="146"/>
                  </a:moveTo>
                  <a:cubicBezTo>
                    <a:pt x="42" y="146"/>
                    <a:pt x="42" y="147"/>
                    <a:pt x="42" y="147"/>
                  </a:cubicBezTo>
                  <a:cubicBezTo>
                    <a:pt x="42" y="147"/>
                    <a:pt x="42" y="147"/>
                    <a:pt x="42" y="146"/>
                  </a:cubicBezTo>
                  <a:close/>
                  <a:moveTo>
                    <a:pt x="84" y="60"/>
                  </a:moveTo>
                  <a:cubicBezTo>
                    <a:pt x="83" y="60"/>
                    <a:pt x="83" y="59"/>
                    <a:pt x="83" y="59"/>
                  </a:cubicBezTo>
                  <a:cubicBezTo>
                    <a:pt x="83" y="58"/>
                    <a:pt x="83" y="58"/>
                    <a:pt x="83" y="58"/>
                  </a:cubicBezTo>
                  <a:cubicBezTo>
                    <a:pt x="84" y="57"/>
                    <a:pt x="84" y="57"/>
                    <a:pt x="83" y="57"/>
                  </a:cubicBezTo>
                  <a:cubicBezTo>
                    <a:pt x="82" y="57"/>
                    <a:pt x="83" y="56"/>
                    <a:pt x="84" y="56"/>
                  </a:cubicBezTo>
                  <a:cubicBezTo>
                    <a:pt x="84" y="55"/>
                    <a:pt x="84" y="55"/>
                    <a:pt x="84" y="54"/>
                  </a:cubicBezTo>
                  <a:cubicBezTo>
                    <a:pt x="84" y="54"/>
                    <a:pt x="84" y="53"/>
                    <a:pt x="83" y="53"/>
                  </a:cubicBezTo>
                  <a:cubicBezTo>
                    <a:pt x="83" y="52"/>
                    <a:pt x="82" y="52"/>
                    <a:pt x="81" y="51"/>
                  </a:cubicBezTo>
                  <a:cubicBezTo>
                    <a:pt x="81" y="51"/>
                    <a:pt x="81" y="50"/>
                    <a:pt x="81" y="50"/>
                  </a:cubicBezTo>
                  <a:cubicBezTo>
                    <a:pt x="81" y="50"/>
                    <a:pt x="81" y="49"/>
                    <a:pt x="81" y="49"/>
                  </a:cubicBezTo>
                  <a:cubicBezTo>
                    <a:pt x="81" y="49"/>
                    <a:pt x="80" y="49"/>
                    <a:pt x="80" y="49"/>
                  </a:cubicBezTo>
                  <a:cubicBezTo>
                    <a:pt x="79" y="49"/>
                    <a:pt x="78" y="49"/>
                    <a:pt x="78" y="48"/>
                  </a:cubicBezTo>
                  <a:cubicBezTo>
                    <a:pt x="78" y="48"/>
                    <a:pt x="77" y="48"/>
                    <a:pt x="77" y="47"/>
                  </a:cubicBezTo>
                  <a:cubicBezTo>
                    <a:pt x="77" y="47"/>
                    <a:pt x="77" y="46"/>
                    <a:pt x="76" y="46"/>
                  </a:cubicBezTo>
                  <a:cubicBezTo>
                    <a:pt x="76" y="45"/>
                    <a:pt x="75" y="45"/>
                    <a:pt x="75" y="44"/>
                  </a:cubicBezTo>
                  <a:cubicBezTo>
                    <a:pt x="75" y="44"/>
                    <a:pt x="74" y="44"/>
                    <a:pt x="74" y="43"/>
                  </a:cubicBezTo>
                  <a:cubicBezTo>
                    <a:pt x="74" y="42"/>
                    <a:pt x="74" y="41"/>
                    <a:pt x="74" y="40"/>
                  </a:cubicBezTo>
                  <a:cubicBezTo>
                    <a:pt x="73" y="38"/>
                    <a:pt x="74" y="37"/>
                    <a:pt x="74" y="36"/>
                  </a:cubicBezTo>
                  <a:cubicBezTo>
                    <a:pt x="74" y="35"/>
                    <a:pt x="73" y="34"/>
                    <a:pt x="73" y="34"/>
                  </a:cubicBezTo>
                  <a:cubicBezTo>
                    <a:pt x="73" y="33"/>
                    <a:pt x="72" y="33"/>
                    <a:pt x="72" y="33"/>
                  </a:cubicBezTo>
                  <a:cubicBezTo>
                    <a:pt x="71" y="32"/>
                    <a:pt x="71" y="32"/>
                    <a:pt x="70" y="31"/>
                  </a:cubicBezTo>
                  <a:cubicBezTo>
                    <a:pt x="70" y="31"/>
                    <a:pt x="69" y="31"/>
                    <a:pt x="69" y="30"/>
                  </a:cubicBezTo>
                  <a:cubicBezTo>
                    <a:pt x="68" y="30"/>
                    <a:pt x="68" y="29"/>
                    <a:pt x="67" y="29"/>
                  </a:cubicBezTo>
                  <a:cubicBezTo>
                    <a:pt x="67" y="28"/>
                    <a:pt x="67" y="28"/>
                    <a:pt x="67" y="28"/>
                  </a:cubicBezTo>
                  <a:cubicBezTo>
                    <a:pt x="67" y="27"/>
                    <a:pt x="66" y="27"/>
                    <a:pt x="66" y="26"/>
                  </a:cubicBezTo>
                  <a:cubicBezTo>
                    <a:pt x="65" y="26"/>
                    <a:pt x="65" y="25"/>
                    <a:pt x="65" y="25"/>
                  </a:cubicBezTo>
                  <a:cubicBezTo>
                    <a:pt x="65" y="24"/>
                    <a:pt x="64" y="24"/>
                    <a:pt x="64" y="24"/>
                  </a:cubicBezTo>
                  <a:cubicBezTo>
                    <a:pt x="63" y="24"/>
                    <a:pt x="63" y="24"/>
                    <a:pt x="63" y="24"/>
                  </a:cubicBezTo>
                  <a:cubicBezTo>
                    <a:pt x="62" y="24"/>
                    <a:pt x="62" y="24"/>
                    <a:pt x="61" y="24"/>
                  </a:cubicBezTo>
                  <a:cubicBezTo>
                    <a:pt x="61" y="24"/>
                    <a:pt x="60" y="23"/>
                    <a:pt x="60" y="23"/>
                  </a:cubicBezTo>
                  <a:cubicBezTo>
                    <a:pt x="59" y="23"/>
                    <a:pt x="58" y="22"/>
                    <a:pt x="57" y="23"/>
                  </a:cubicBezTo>
                  <a:cubicBezTo>
                    <a:pt x="57" y="24"/>
                    <a:pt x="57" y="24"/>
                    <a:pt x="57" y="24"/>
                  </a:cubicBezTo>
                  <a:cubicBezTo>
                    <a:pt x="58" y="24"/>
                    <a:pt x="57" y="24"/>
                    <a:pt x="57" y="25"/>
                  </a:cubicBezTo>
                  <a:cubicBezTo>
                    <a:pt x="56" y="25"/>
                    <a:pt x="57" y="26"/>
                    <a:pt x="56" y="26"/>
                  </a:cubicBezTo>
                  <a:cubicBezTo>
                    <a:pt x="55" y="26"/>
                    <a:pt x="56" y="27"/>
                    <a:pt x="56" y="27"/>
                  </a:cubicBezTo>
                  <a:cubicBezTo>
                    <a:pt x="56" y="28"/>
                    <a:pt x="55" y="27"/>
                    <a:pt x="55" y="27"/>
                  </a:cubicBezTo>
                  <a:cubicBezTo>
                    <a:pt x="54" y="27"/>
                    <a:pt x="54" y="28"/>
                    <a:pt x="54" y="28"/>
                  </a:cubicBezTo>
                  <a:cubicBezTo>
                    <a:pt x="53" y="28"/>
                    <a:pt x="53" y="29"/>
                    <a:pt x="52" y="29"/>
                  </a:cubicBezTo>
                  <a:cubicBezTo>
                    <a:pt x="52" y="29"/>
                    <a:pt x="53" y="29"/>
                    <a:pt x="52" y="30"/>
                  </a:cubicBezTo>
                  <a:cubicBezTo>
                    <a:pt x="52" y="30"/>
                    <a:pt x="52" y="29"/>
                    <a:pt x="52" y="29"/>
                  </a:cubicBezTo>
                  <a:cubicBezTo>
                    <a:pt x="52" y="27"/>
                    <a:pt x="50" y="28"/>
                    <a:pt x="50" y="28"/>
                  </a:cubicBezTo>
                  <a:cubicBezTo>
                    <a:pt x="49" y="27"/>
                    <a:pt x="48" y="27"/>
                    <a:pt x="47" y="26"/>
                  </a:cubicBezTo>
                  <a:cubicBezTo>
                    <a:pt x="47" y="25"/>
                    <a:pt x="46" y="25"/>
                    <a:pt x="46" y="26"/>
                  </a:cubicBezTo>
                  <a:cubicBezTo>
                    <a:pt x="45" y="27"/>
                    <a:pt x="45" y="27"/>
                    <a:pt x="44" y="27"/>
                  </a:cubicBezTo>
                  <a:cubicBezTo>
                    <a:pt x="43" y="27"/>
                    <a:pt x="43" y="28"/>
                    <a:pt x="43" y="28"/>
                  </a:cubicBezTo>
                  <a:cubicBezTo>
                    <a:pt x="43" y="28"/>
                    <a:pt x="42" y="29"/>
                    <a:pt x="42" y="29"/>
                  </a:cubicBezTo>
                  <a:cubicBezTo>
                    <a:pt x="42" y="29"/>
                    <a:pt x="42" y="29"/>
                    <a:pt x="42" y="30"/>
                  </a:cubicBezTo>
                  <a:cubicBezTo>
                    <a:pt x="42" y="30"/>
                    <a:pt x="41" y="30"/>
                    <a:pt x="41" y="30"/>
                  </a:cubicBezTo>
                  <a:cubicBezTo>
                    <a:pt x="41" y="30"/>
                    <a:pt x="41" y="30"/>
                    <a:pt x="40" y="30"/>
                  </a:cubicBezTo>
                  <a:cubicBezTo>
                    <a:pt x="40" y="30"/>
                    <a:pt x="41" y="31"/>
                    <a:pt x="40" y="31"/>
                  </a:cubicBezTo>
                  <a:cubicBezTo>
                    <a:pt x="40" y="31"/>
                    <a:pt x="40" y="31"/>
                    <a:pt x="40" y="31"/>
                  </a:cubicBezTo>
                  <a:cubicBezTo>
                    <a:pt x="39" y="32"/>
                    <a:pt x="39" y="33"/>
                    <a:pt x="38" y="33"/>
                  </a:cubicBezTo>
                  <a:cubicBezTo>
                    <a:pt x="38" y="33"/>
                    <a:pt x="37" y="32"/>
                    <a:pt x="37" y="32"/>
                  </a:cubicBezTo>
                  <a:cubicBezTo>
                    <a:pt x="35" y="32"/>
                    <a:pt x="36" y="32"/>
                    <a:pt x="36" y="31"/>
                  </a:cubicBezTo>
                  <a:cubicBezTo>
                    <a:pt x="36" y="30"/>
                    <a:pt x="36" y="30"/>
                    <a:pt x="36" y="29"/>
                  </a:cubicBezTo>
                  <a:cubicBezTo>
                    <a:pt x="36" y="29"/>
                    <a:pt x="37" y="29"/>
                    <a:pt x="36" y="29"/>
                  </a:cubicBezTo>
                  <a:cubicBezTo>
                    <a:pt x="36" y="29"/>
                    <a:pt x="37" y="28"/>
                    <a:pt x="37" y="28"/>
                  </a:cubicBezTo>
                  <a:cubicBezTo>
                    <a:pt x="37" y="28"/>
                    <a:pt x="37" y="28"/>
                    <a:pt x="37" y="27"/>
                  </a:cubicBezTo>
                  <a:cubicBezTo>
                    <a:pt x="38" y="27"/>
                    <a:pt x="38" y="27"/>
                    <a:pt x="38" y="26"/>
                  </a:cubicBezTo>
                  <a:cubicBezTo>
                    <a:pt x="37" y="26"/>
                    <a:pt x="38" y="26"/>
                    <a:pt x="38" y="25"/>
                  </a:cubicBezTo>
                  <a:cubicBezTo>
                    <a:pt x="38" y="25"/>
                    <a:pt x="37" y="25"/>
                    <a:pt x="37" y="25"/>
                  </a:cubicBezTo>
                  <a:cubicBezTo>
                    <a:pt x="37" y="24"/>
                    <a:pt x="37" y="24"/>
                    <a:pt x="37" y="23"/>
                  </a:cubicBezTo>
                  <a:cubicBezTo>
                    <a:pt x="36" y="23"/>
                    <a:pt x="36" y="23"/>
                    <a:pt x="36" y="22"/>
                  </a:cubicBezTo>
                  <a:cubicBezTo>
                    <a:pt x="36" y="22"/>
                    <a:pt x="37" y="21"/>
                    <a:pt x="37" y="21"/>
                  </a:cubicBezTo>
                  <a:cubicBezTo>
                    <a:pt x="37" y="20"/>
                    <a:pt x="38" y="20"/>
                    <a:pt x="37" y="20"/>
                  </a:cubicBezTo>
                  <a:cubicBezTo>
                    <a:pt x="37" y="19"/>
                    <a:pt x="37" y="18"/>
                    <a:pt x="37" y="17"/>
                  </a:cubicBezTo>
                  <a:cubicBezTo>
                    <a:pt x="38" y="17"/>
                    <a:pt x="38" y="16"/>
                    <a:pt x="38" y="16"/>
                  </a:cubicBezTo>
                  <a:cubicBezTo>
                    <a:pt x="37" y="15"/>
                    <a:pt x="37" y="15"/>
                    <a:pt x="37" y="14"/>
                  </a:cubicBezTo>
                  <a:cubicBezTo>
                    <a:pt x="37" y="14"/>
                    <a:pt x="37" y="13"/>
                    <a:pt x="36" y="13"/>
                  </a:cubicBezTo>
                  <a:cubicBezTo>
                    <a:pt x="36" y="12"/>
                    <a:pt x="36" y="12"/>
                    <a:pt x="36" y="12"/>
                  </a:cubicBezTo>
                  <a:cubicBezTo>
                    <a:pt x="36" y="11"/>
                    <a:pt x="36" y="11"/>
                    <a:pt x="36" y="11"/>
                  </a:cubicBezTo>
                  <a:cubicBezTo>
                    <a:pt x="37" y="11"/>
                    <a:pt x="37" y="10"/>
                    <a:pt x="36" y="10"/>
                  </a:cubicBezTo>
                  <a:cubicBezTo>
                    <a:pt x="36" y="10"/>
                    <a:pt x="35" y="10"/>
                    <a:pt x="35" y="10"/>
                  </a:cubicBezTo>
                  <a:cubicBezTo>
                    <a:pt x="34" y="10"/>
                    <a:pt x="34" y="10"/>
                    <a:pt x="33" y="10"/>
                  </a:cubicBezTo>
                  <a:cubicBezTo>
                    <a:pt x="32" y="10"/>
                    <a:pt x="32" y="11"/>
                    <a:pt x="32" y="11"/>
                  </a:cubicBezTo>
                  <a:cubicBezTo>
                    <a:pt x="31" y="11"/>
                    <a:pt x="31" y="10"/>
                    <a:pt x="30" y="10"/>
                  </a:cubicBezTo>
                  <a:cubicBezTo>
                    <a:pt x="30" y="10"/>
                    <a:pt x="30" y="11"/>
                    <a:pt x="30" y="11"/>
                  </a:cubicBezTo>
                  <a:cubicBezTo>
                    <a:pt x="30" y="11"/>
                    <a:pt x="30" y="11"/>
                    <a:pt x="30" y="11"/>
                  </a:cubicBezTo>
                  <a:cubicBezTo>
                    <a:pt x="29" y="11"/>
                    <a:pt x="29" y="10"/>
                    <a:pt x="28" y="10"/>
                  </a:cubicBezTo>
                  <a:cubicBezTo>
                    <a:pt x="28" y="9"/>
                    <a:pt x="28" y="8"/>
                    <a:pt x="28" y="7"/>
                  </a:cubicBezTo>
                  <a:cubicBezTo>
                    <a:pt x="29" y="7"/>
                    <a:pt x="29" y="6"/>
                    <a:pt x="29" y="6"/>
                  </a:cubicBezTo>
                  <a:cubicBezTo>
                    <a:pt x="29" y="5"/>
                    <a:pt x="29" y="4"/>
                    <a:pt x="29" y="4"/>
                  </a:cubicBezTo>
                  <a:cubicBezTo>
                    <a:pt x="29" y="4"/>
                    <a:pt x="28" y="4"/>
                    <a:pt x="28" y="3"/>
                  </a:cubicBezTo>
                  <a:cubicBezTo>
                    <a:pt x="28" y="3"/>
                    <a:pt x="27" y="3"/>
                    <a:pt x="27" y="2"/>
                  </a:cubicBezTo>
                  <a:cubicBezTo>
                    <a:pt x="26" y="1"/>
                    <a:pt x="26" y="1"/>
                    <a:pt x="26" y="1"/>
                  </a:cubicBezTo>
                  <a:cubicBezTo>
                    <a:pt x="25" y="1"/>
                    <a:pt x="25" y="2"/>
                    <a:pt x="25" y="2"/>
                  </a:cubicBezTo>
                  <a:cubicBezTo>
                    <a:pt x="25" y="2"/>
                    <a:pt x="25" y="2"/>
                    <a:pt x="25" y="2"/>
                  </a:cubicBezTo>
                  <a:cubicBezTo>
                    <a:pt x="25" y="3"/>
                    <a:pt x="25" y="3"/>
                    <a:pt x="25" y="3"/>
                  </a:cubicBezTo>
                  <a:cubicBezTo>
                    <a:pt x="25" y="3"/>
                    <a:pt x="24" y="3"/>
                    <a:pt x="24" y="3"/>
                  </a:cubicBezTo>
                  <a:cubicBezTo>
                    <a:pt x="24" y="2"/>
                    <a:pt x="24" y="2"/>
                    <a:pt x="24" y="1"/>
                  </a:cubicBezTo>
                  <a:cubicBezTo>
                    <a:pt x="23" y="1"/>
                    <a:pt x="23" y="1"/>
                    <a:pt x="23" y="1"/>
                  </a:cubicBezTo>
                  <a:cubicBezTo>
                    <a:pt x="23" y="1"/>
                    <a:pt x="23" y="0"/>
                    <a:pt x="22" y="0"/>
                  </a:cubicBezTo>
                  <a:cubicBezTo>
                    <a:pt x="21" y="1"/>
                    <a:pt x="21" y="3"/>
                    <a:pt x="20" y="2"/>
                  </a:cubicBezTo>
                  <a:cubicBezTo>
                    <a:pt x="20" y="2"/>
                    <a:pt x="18" y="2"/>
                    <a:pt x="18" y="1"/>
                  </a:cubicBezTo>
                  <a:cubicBezTo>
                    <a:pt x="18" y="2"/>
                    <a:pt x="20" y="3"/>
                    <a:pt x="19" y="4"/>
                  </a:cubicBezTo>
                  <a:cubicBezTo>
                    <a:pt x="18" y="4"/>
                    <a:pt x="18" y="5"/>
                    <a:pt x="17" y="5"/>
                  </a:cubicBezTo>
                  <a:cubicBezTo>
                    <a:pt x="17" y="5"/>
                    <a:pt x="16" y="4"/>
                    <a:pt x="16" y="4"/>
                  </a:cubicBezTo>
                  <a:cubicBezTo>
                    <a:pt x="15" y="4"/>
                    <a:pt x="14" y="5"/>
                    <a:pt x="15" y="6"/>
                  </a:cubicBezTo>
                  <a:cubicBezTo>
                    <a:pt x="15" y="6"/>
                    <a:pt x="15" y="8"/>
                    <a:pt x="14" y="8"/>
                  </a:cubicBezTo>
                  <a:cubicBezTo>
                    <a:pt x="14" y="8"/>
                    <a:pt x="14" y="8"/>
                    <a:pt x="13" y="8"/>
                  </a:cubicBezTo>
                  <a:cubicBezTo>
                    <a:pt x="13" y="7"/>
                    <a:pt x="12" y="8"/>
                    <a:pt x="12" y="8"/>
                  </a:cubicBezTo>
                  <a:cubicBezTo>
                    <a:pt x="11" y="8"/>
                    <a:pt x="11" y="8"/>
                    <a:pt x="11" y="9"/>
                  </a:cubicBezTo>
                  <a:cubicBezTo>
                    <a:pt x="10" y="9"/>
                    <a:pt x="10" y="9"/>
                    <a:pt x="10" y="9"/>
                  </a:cubicBezTo>
                  <a:cubicBezTo>
                    <a:pt x="9" y="9"/>
                    <a:pt x="9" y="9"/>
                    <a:pt x="8" y="9"/>
                  </a:cubicBezTo>
                  <a:cubicBezTo>
                    <a:pt x="8" y="9"/>
                    <a:pt x="8" y="9"/>
                    <a:pt x="7" y="9"/>
                  </a:cubicBezTo>
                  <a:cubicBezTo>
                    <a:pt x="7" y="8"/>
                    <a:pt x="6" y="8"/>
                    <a:pt x="6" y="8"/>
                  </a:cubicBezTo>
                  <a:cubicBezTo>
                    <a:pt x="5" y="7"/>
                    <a:pt x="5" y="9"/>
                    <a:pt x="5" y="9"/>
                  </a:cubicBezTo>
                  <a:cubicBezTo>
                    <a:pt x="5" y="10"/>
                    <a:pt x="4" y="10"/>
                    <a:pt x="4" y="10"/>
                  </a:cubicBezTo>
                  <a:cubicBezTo>
                    <a:pt x="4" y="10"/>
                    <a:pt x="4" y="11"/>
                    <a:pt x="4" y="11"/>
                  </a:cubicBezTo>
                  <a:cubicBezTo>
                    <a:pt x="4" y="12"/>
                    <a:pt x="3" y="12"/>
                    <a:pt x="4" y="13"/>
                  </a:cubicBezTo>
                  <a:cubicBezTo>
                    <a:pt x="4" y="13"/>
                    <a:pt x="4" y="13"/>
                    <a:pt x="4" y="13"/>
                  </a:cubicBezTo>
                  <a:cubicBezTo>
                    <a:pt x="4" y="13"/>
                    <a:pt x="4" y="13"/>
                    <a:pt x="4" y="14"/>
                  </a:cubicBezTo>
                  <a:cubicBezTo>
                    <a:pt x="4" y="15"/>
                    <a:pt x="4" y="15"/>
                    <a:pt x="4" y="16"/>
                  </a:cubicBezTo>
                  <a:cubicBezTo>
                    <a:pt x="4" y="16"/>
                    <a:pt x="3" y="17"/>
                    <a:pt x="3" y="17"/>
                  </a:cubicBezTo>
                  <a:cubicBezTo>
                    <a:pt x="3" y="17"/>
                    <a:pt x="4" y="18"/>
                    <a:pt x="4" y="18"/>
                  </a:cubicBezTo>
                  <a:cubicBezTo>
                    <a:pt x="4" y="18"/>
                    <a:pt x="4" y="19"/>
                    <a:pt x="4" y="20"/>
                  </a:cubicBezTo>
                  <a:cubicBezTo>
                    <a:pt x="4" y="20"/>
                    <a:pt x="4" y="20"/>
                    <a:pt x="4" y="21"/>
                  </a:cubicBezTo>
                  <a:cubicBezTo>
                    <a:pt x="5" y="21"/>
                    <a:pt x="4" y="21"/>
                    <a:pt x="4" y="21"/>
                  </a:cubicBezTo>
                  <a:cubicBezTo>
                    <a:pt x="3" y="21"/>
                    <a:pt x="3" y="22"/>
                    <a:pt x="2" y="22"/>
                  </a:cubicBezTo>
                  <a:cubicBezTo>
                    <a:pt x="2" y="22"/>
                    <a:pt x="1" y="22"/>
                    <a:pt x="0" y="21"/>
                  </a:cubicBezTo>
                  <a:cubicBezTo>
                    <a:pt x="0" y="22"/>
                    <a:pt x="1" y="23"/>
                    <a:pt x="2" y="23"/>
                  </a:cubicBezTo>
                  <a:cubicBezTo>
                    <a:pt x="2" y="24"/>
                    <a:pt x="2" y="25"/>
                    <a:pt x="3" y="24"/>
                  </a:cubicBezTo>
                  <a:cubicBezTo>
                    <a:pt x="3" y="24"/>
                    <a:pt x="3" y="24"/>
                    <a:pt x="3" y="24"/>
                  </a:cubicBezTo>
                  <a:cubicBezTo>
                    <a:pt x="4" y="24"/>
                    <a:pt x="3" y="25"/>
                    <a:pt x="3" y="25"/>
                  </a:cubicBezTo>
                  <a:cubicBezTo>
                    <a:pt x="4" y="25"/>
                    <a:pt x="4" y="26"/>
                    <a:pt x="4" y="26"/>
                  </a:cubicBezTo>
                  <a:cubicBezTo>
                    <a:pt x="4" y="26"/>
                    <a:pt x="4" y="27"/>
                    <a:pt x="5" y="27"/>
                  </a:cubicBezTo>
                  <a:cubicBezTo>
                    <a:pt x="5" y="27"/>
                    <a:pt x="5" y="28"/>
                    <a:pt x="5" y="28"/>
                  </a:cubicBezTo>
                  <a:cubicBezTo>
                    <a:pt x="5" y="28"/>
                    <a:pt x="4" y="29"/>
                    <a:pt x="5" y="29"/>
                  </a:cubicBezTo>
                  <a:cubicBezTo>
                    <a:pt x="5" y="29"/>
                    <a:pt x="5" y="30"/>
                    <a:pt x="5" y="30"/>
                  </a:cubicBezTo>
                  <a:cubicBezTo>
                    <a:pt x="6" y="31"/>
                    <a:pt x="6" y="31"/>
                    <a:pt x="6" y="31"/>
                  </a:cubicBezTo>
                  <a:cubicBezTo>
                    <a:pt x="7" y="32"/>
                    <a:pt x="8" y="32"/>
                    <a:pt x="8" y="33"/>
                  </a:cubicBezTo>
                  <a:cubicBezTo>
                    <a:pt x="9" y="34"/>
                    <a:pt x="9" y="35"/>
                    <a:pt x="10" y="35"/>
                  </a:cubicBezTo>
                  <a:cubicBezTo>
                    <a:pt x="11" y="36"/>
                    <a:pt x="11" y="36"/>
                    <a:pt x="12" y="37"/>
                  </a:cubicBezTo>
                  <a:cubicBezTo>
                    <a:pt x="12" y="38"/>
                    <a:pt x="13" y="38"/>
                    <a:pt x="13" y="38"/>
                  </a:cubicBezTo>
                  <a:cubicBezTo>
                    <a:pt x="13" y="39"/>
                    <a:pt x="14" y="39"/>
                    <a:pt x="14" y="40"/>
                  </a:cubicBezTo>
                  <a:cubicBezTo>
                    <a:pt x="14" y="40"/>
                    <a:pt x="14" y="40"/>
                    <a:pt x="14" y="40"/>
                  </a:cubicBezTo>
                  <a:cubicBezTo>
                    <a:pt x="14" y="41"/>
                    <a:pt x="13" y="41"/>
                    <a:pt x="14" y="42"/>
                  </a:cubicBezTo>
                  <a:cubicBezTo>
                    <a:pt x="14" y="42"/>
                    <a:pt x="14" y="42"/>
                    <a:pt x="14" y="42"/>
                  </a:cubicBezTo>
                  <a:cubicBezTo>
                    <a:pt x="15" y="43"/>
                    <a:pt x="15" y="43"/>
                    <a:pt x="15" y="44"/>
                  </a:cubicBezTo>
                  <a:cubicBezTo>
                    <a:pt x="15" y="44"/>
                    <a:pt x="16" y="45"/>
                    <a:pt x="16" y="46"/>
                  </a:cubicBezTo>
                  <a:cubicBezTo>
                    <a:pt x="17" y="48"/>
                    <a:pt x="17" y="44"/>
                    <a:pt x="18" y="44"/>
                  </a:cubicBezTo>
                  <a:cubicBezTo>
                    <a:pt x="18" y="45"/>
                    <a:pt x="18" y="45"/>
                    <a:pt x="18" y="45"/>
                  </a:cubicBezTo>
                  <a:cubicBezTo>
                    <a:pt x="18" y="46"/>
                    <a:pt x="19" y="46"/>
                    <a:pt x="18" y="47"/>
                  </a:cubicBezTo>
                  <a:cubicBezTo>
                    <a:pt x="18" y="47"/>
                    <a:pt x="18" y="47"/>
                    <a:pt x="18" y="47"/>
                  </a:cubicBezTo>
                  <a:cubicBezTo>
                    <a:pt x="18" y="47"/>
                    <a:pt x="18" y="48"/>
                    <a:pt x="18" y="48"/>
                  </a:cubicBezTo>
                  <a:cubicBezTo>
                    <a:pt x="18" y="48"/>
                    <a:pt x="18" y="48"/>
                    <a:pt x="17" y="48"/>
                  </a:cubicBezTo>
                  <a:cubicBezTo>
                    <a:pt x="16" y="48"/>
                    <a:pt x="17" y="49"/>
                    <a:pt x="16" y="49"/>
                  </a:cubicBezTo>
                  <a:cubicBezTo>
                    <a:pt x="15" y="49"/>
                    <a:pt x="16" y="49"/>
                    <a:pt x="16" y="50"/>
                  </a:cubicBezTo>
                  <a:cubicBezTo>
                    <a:pt x="16" y="50"/>
                    <a:pt x="16" y="51"/>
                    <a:pt x="16" y="51"/>
                  </a:cubicBezTo>
                  <a:cubicBezTo>
                    <a:pt x="16" y="52"/>
                    <a:pt x="16" y="52"/>
                    <a:pt x="16" y="53"/>
                  </a:cubicBezTo>
                  <a:cubicBezTo>
                    <a:pt x="16" y="54"/>
                    <a:pt x="16" y="55"/>
                    <a:pt x="16" y="56"/>
                  </a:cubicBezTo>
                  <a:cubicBezTo>
                    <a:pt x="16" y="56"/>
                    <a:pt x="16" y="57"/>
                    <a:pt x="16" y="57"/>
                  </a:cubicBezTo>
                  <a:cubicBezTo>
                    <a:pt x="16" y="57"/>
                    <a:pt x="16" y="56"/>
                    <a:pt x="16" y="56"/>
                  </a:cubicBezTo>
                  <a:cubicBezTo>
                    <a:pt x="15" y="56"/>
                    <a:pt x="15" y="57"/>
                    <a:pt x="15" y="57"/>
                  </a:cubicBezTo>
                  <a:cubicBezTo>
                    <a:pt x="15" y="57"/>
                    <a:pt x="14" y="57"/>
                    <a:pt x="14" y="57"/>
                  </a:cubicBezTo>
                  <a:cubicBezTo>
                    <a:pt x="14" y="58"/>
                    <a:pt x="13" y="58"/>
                    <a:pt x="13" y="58"/>
                  </a:cubicBezTo>
                  <a:cubicBezTo>
                    <a:pt x="13" y="58"/>
                    <a:pt x="13" y="59"/>
                    <a:pt x="13" y="59"/>
                  </a:cubicBezTo>
                  <a:cubicBezTo>
                    <a:pt x="13" y="59"/>
                    <a:pt x="13" y="60"/>
                    <a:pt x="13" y="60"/>
                  </a:cubicBezTo>
                  <a:cubicBezTo>
                    <a:pt x="13" y="60"/>
                    <a:pt x="13" y="60"/>
                    <a:pt x="13" y="61"/>
                  </a:cubicBezTo>
                  <a:cubicBezTo>
                    <a:pt x="14" y="62"/>
                    <a:pt x="14" y="62"/>
                    <a:pt x="14" y="63"/>
                  </a:cubicBezTo>
                  <a:cubicBezTo>
                    <a:pt x="15" y="64"/>
                    <a:pt x="16" y="65"/>
                    <a:pt x="17" y="66"/>
                  </a:cubicBezTo>
                  <a:cubicBezTo>
                    <a:pt x="17" y="67"/>
                    <a:pt x="18" y="68"/>
                    <a:pt x="19" y="68"/>
                  </a:cubicBezTo>
                  <a:cubicBezTo>
                    <a:pt x="19" y="69"/>
                    <a:pt x="19" y="69"/>
                    <a:pt x="20" y="69"/>
                  </a:cubicBezTo>
                  <a:cubicBezTo>
                    <a:pt x="20" y="70"/>
                    <a:pt x="21" y="70"/>
                    <a:pt x="21" y="70"/>
                  </a:cubicBezTo>
                  <a:cubicBezTo>
                    <a:pt x="22" y="71"/>
                    <a:pt x="22" y="72"/>
                    <a:pt x="22" y="72"/>
                  </a:cubicBezTo>
                  <a:cubicBezTo>
                    <a:pt x="23" y="72"/>
                    <a:pt x="23" y="72"/>
                    <a:pt x="23" y="73"/>
                  </a:cubicBezTo>
                  <a:cubicBezTo>
                    <a:pt x="23" y="73"/>
                    <a:pt x="23" y="73"/>
                    <a:pt x="23" y="73"/>
                  </a:cubicBezTo>
                  <a:cubicBezTo>
                    <a:pt x="24" y="74"/>
                    <a:pt x="24" y="75"/>
                    <a:pt x="24" y="76"/>
                  </a:cubicBezTo>
                  <a:cubicBezTo>
                    <a:pt x="24" y="76"/>
                    <a:pt x="24" y="77"/>
                    <a:pt x="25" y="78"/>
                  </a:cubicBezTo>
                  <a:cubicBezTo>
                    <a:pt x="25" y="78"/>
                    <a:pt x="24" y="79"/>
                    <a:pt x="25" y="80"/>
                  </a:cubicBezTo>
                  <a:cubicBezTo>
                    <a:pt x="25" y="80"/>
                    <a:pt x="24" y="80"/>
                    <a:pt x="24" y="81"/>
                  </a:cubicBezTo>
                  <a:cubicBezTo>
                    <a:pt x="24" y="81"/>
                    <a:pt x="24" y="81"/>
                    <a:pt x="24" y="82"/>
                  </a:cubicBezTo>
                  <a:cubicBezTo>
                    <a:pt x="24" y="82"/>
                    <a:pt x="24" y="82"/>
                    <a:pt x="25" y="82"/>
                  </a:cubicBezTo>
                  <a:cubicBezTo>
                    <a:pt x="25" y="83"/>
                    <a:pt x="25" y="84"/>
                    <a:pt x="25" y="84"/>
                  </a:cubicBezTo>
                  <a:cubicBezTo>
                    <a:pt x="25" y="85"/>
                    <a:pt x="26" y="85"/>
                    <a:pt x="26" y="86"/>
                  </a:cubicBezTo>
                  <a:cubicBezTo>
                    <a:pt x="26" y="86"/>
                    <a:pt x="28" y="87"/>
                    <a:pt x="28" y="87"/>
                  </a:cubicBezTo>
                  <a:cubicBezTo>
                    <a:pt x="27" y="88"/>
                    <a:pt x="28" y="89"/>
                    <a:pt x="28" y="90"/>
                  </a:cubicBezTo>
                  <a:cubicBezTo>
                    <a:pt x="28" y="90"/>
                    <a:pt x="28" y="91"/>
                    <a:pt x="28" y="91"/>
                  </a:cubicBezTo>
                  <a:cubicBezTo>
                    <a:pt x="28" y="92"/>
                    <a:pt x="28" y="92"/>
                    <a:pt x="29" y="92"/>
                  </a:cubicBezTo>
                  <a:cubicBezTo>
                    <a:pt x="29" y="92"/>
                    <a:pt x="29" y="92"/>
                    <a:pt x="29" y="92"/>
                  </a:cubicBezTo>
                  <a:cubicBezTo>
                    <a:pt x="29" y="93"/>
                    <a:pt x="29" y="93"/>
                    <a:pt x="29" y="93"/>
                  </a:cubicBezTo>
                  <a:cubicBezTo>
                    <a:pt x="30" y="94"/>
                    <a:pt x="29" y="95"/>
                    <a:pt x="30" y="95"/>
                  </a:cubicBezTo>
                  <a:cubicBezTo>
                    <a:pt x="31" y="95"/>
                    <a:pt x="30" y="96"/>
                    <a:pt x="30" y="97"/>
                  </a:cubicBezTo>
                  <a:cubicBezTo>
                    <a:pt x="30" y="97"/>
                    <a:pt x="29" y="97"/>
                    <a:pt x="29" y="97"/>
                  </a:cubicBezTo>
                  <a:cubicBezTo>
                    <a:pt x="29" y="98"/>
                    <a:pt x="29" y="98"/>
                    <a:pt x="29" y="98"/>
                  </a:cubicBezTo>
                  <a:cubicBezTo>
                    <a:pt x="29" y="99"/>
                    <a:pt x="29" y="99"/>
                    <a:pt x="28" y="99"/>
                  </a:cubicBezTo>
                  <a:cubicBezTo>
                    <a:pt x="28" y="100"/>
                    <a:pt x="28" y="100"/>
                    <a:pt x="28" y="101"/>
                  </a:cubicBezTo>
                  <a:cubicBezTo>
                    <a:pt x="28" y="101"/>
                    <a:pt x="27" y="102"/>
                    <a:pt x="27" y="103"/>
                  </a:cubicBezTo>
                  <a:cubicBezTo>
                    <a:pt x="27" y="103"/>
                    <a:pt x="26" y="104"/>
                    <a:pt x="26" y="104"/>
                  </a:cubicBezTo>
                  <a:cubicBezTo>
                    <a:pt x="26" y="104"/>
                    <a:pt x="26" y="105"/>
                    <a:pt x="25" y="105"/>
                  </a:cubicBezTo>
                  <a:cubicBezTo>
                    <a:pt x="25" y="105"/>
                    <a:pt x="25" y="105"/>
                    <a:pt x="25" y="105"/>
                  </a:cubicBezTo>
                  <a:cubicBezTo>
                    <a:pt x="25" y="105"/>
                    <a:pt x="25" y="106"/>
                    <a:pt x="25" y="106"/>
                  </a:cubicBezTo>
                  <a:cubicBezTo>
                    <a:pt x="24" y="106"/>
                    <a:pt x="24" y="106"/>
                    <a:pt x="24" y="107"/>
                  </a:cubicBezTo>
                  <a:cubicBezTo>
                    <a:pt x="23" y="107"/>
                    <a:pt x="23" y="108"/>
                    <a:pt x="23" y="109"/>
                  </a:cubicBezTo>
                  <a:cubicBezTo>
                    <a:pt x="23" y="109"/>
                    <a:pt x="23" y="110"/>
                    <a:pt x="23" y="110"/>
                  </a:cubicBezTo>
                  <a:cubicBezTo>
                    <a:pt x="23" y="111"/>
                    <a:pt x="23" y="112"/>
                    <a:pt x="23" y="113"/>
                  </a:cubicBezTo>
                  <a:cubicBezTo>
                    <a:pt x="22" y="114"/>
                    <a:pt x="22" y="114"/>
                    <a:pt x="22" y="115"/>
                  </a:cubicBezTo>
                  <a:cubicBezTo>
                    <a:pt x="22" y="115"/>
                    <a:pt x="22" y="116"/>
                    <a:pt x="22" y="116"/>
                  </a:cubicBezTo>
                  <a:cubicBezTo>
                    <a:pt x="22" y="116"/>
                    <a:pt x="21" y="117"/>
                    <a:pt x="21" y="117"/>
                  </a:cubicBezTo>
                  <a:cubicBezTo>
                    <a:pt x="21" y="117"/>
                    <a:pt x="21" y="118"/>
                    <a:pt x="22" y="117"/>
                  </a:cubicBezTo>
                  <a:cubicBezTo>
                    <a:pt x="21" y="118"/>
                    <a:pt x="21" y="118"/>
                    <a:pt x="21" y="118"/>
                  </a:cubicBezTo>
                  <a:cubicBezTo>
                    <a:pt x="22" y="118"/>
                    <a:pt x="21" y="119"/>
                    <a:pt x="21" y="119"/>
                  </a:cubicBezTo>
                  <a:cubicBezTo>
                    <a:pt x="21" y="119"/>
                    <a:pt x="20" y="119"/>
                    <a:pt x="21" y="120"/>
                  </a:cubicBezTo>
                  <a:cubicBezTo>
                    <a:pt x="21" y="120"/>
                    <a:pt x="21" y="120"/>
                    <a:pt x="21" y="120"/>
                  </a:cubicBezTo>
                  <a:cubicBezTo>
                    <a:pt x="21" y="121"/>
                    <a:pt x="21" y="121"/>
                    <a:pt x="21" y="120"/>
                  </a:cubicBezTo>
                  <a:cubicBezTo>
                    <a:pt x="20" y="121"/>
                    <a:pt x="20" y="122"/>
                    <a:pt x="20" y="123"/>
                  </a:cubicBezTo>
                  <a:cubicBezTo>
                    <a:pt x="20" y="123"/>
                    <a:pt x="20" y="124"/>
                    <a:pt x="19" y="124"/>
                  </a:cubicBezTo>
                  <a:cubicBezTo>
                    <a:pt x="20" y="125"/>
                    <a:pt x="20" y="125"/>
                    <a:pt x="20" y="126"/>
                  </a:cubicBezTo>
                  <a:cubicBezTo>
                    <a:pt x="20" y="126"/>
                    <a:pt x="20" y="126"/>
                    <a:pt x="20" y="126"/>
                  </a:cubicBezTo>
                  <a:cubicBezTo>
                    <a:pt x="20" y="126"/>
                    <a:pt x="20" y="126"/>
                    <a:pt x="20" y="126"/>
                  </a:cubicBezTo>
                  <a:cubicBezTo>
                    <a:pt x="20" y="126"/>
                    <a:pt x="20" y="127"/>
                    <a:pt x="19" y="127"/>
                  </a:cubicBezTo>
                  <a:cubicBezTo>
                    <a:pt x="19" y="128"/>
                    <a:pt x="19" y="128"/>
                    <a:pt x="19" y="129"/>
                  </a:cubicBezTo>
                  <a:cubicBezTo>
                    <a:pt x="19" y="129"/>
                    <a:pt x="19" y="130"/>
                    <a:pt x="19" y="130"/>
                  </a:cubicBezTo>
                  <a:cubicBezTo>
                    <a:pt x="19" y="131"/>
                    <a:pt x="19" y="131"/>
                    <a:pt x="19" y="132"/>
                  </a:cubicBezTo>
                  <a:cubicBezTo>
                    <a:pt x="19" y="131"/>
                    <a:pt x="19" y="131"/>
                    <a:pt x="19" y="131"/>
                  </a:cubicBezTo>
                  <a:cubicBezTo>
                    <a:pt x="18" y="132"/>
                    <a:pt x="19" y="133"/>
                    <a:pt x="19" y="133"/>
                  </a:cubicBezTo>
                  <a:cubicBezTo>
                    <a:pt x="19" y="134"/>
                    <a:pt x="19" y="135"/>
                    <a:pt x="20" y="135"/>
                  </a:cubicBezTo>
                  <a:cubicBezTo>
                    <a:pt x="20" y="135"/>
                    <a:pt x="20" y="136"/>
                    <a:pt x="21" y="136"/>
                  </a:cubicBezTo>
                  <a:cubicBezTo>
                    <a:pt x="21" y="136"/>
                    <a:pt x="21" y="136"/>
                    <a:pt x="21" y="136"/>
                  </a:cubicBezTo>
                  <a:cubicBezTo>
                    <a:pt x="21" y="135"/>
                    <a:pt x="21" y="135"/>
                    <a:pt x="21" y="134"/>
                  </a:cubicBezTo>
                  <a:cubicBezTo>
                    <a:pt x="21" y="134"/>
                    <a:pt x="21" y="134"/>
                    <a:pt x="21" y="134"/>
                  </a:cubicBezTo>
                  <a:cubicBezTo>
                    <a:pt x="21" y="134"/>
                    <a:pt x="24" y="133"/>
                    <a:pt x="23" y="134"/>
                  </a:cubicBezTo>
                  <a:cubicBezTo>
                    <a:pt x="23" y="134"/>
                    <a:pt x="23" y="135"/>
                    <a:pt x="23" y="134"/>
                  </a:cubicBezTo>
                  <a:cubicBezTo>
                    <a:pt x="24" y="134"/>
                    <a:pt x="24" y="135"/>
                    <a:pt x="24" y="135"/>
                  </a:cubicBezTo>
                  <a:cubicBezTo>
                    <a:pt x="24" y="134"/>
                    <a:pt x="24" y="137"/>
                    <a:pt x="24" y="137"/>
                  </a:cubicBezTo>
                  <a:cubicBezTo>
                    <a:pt x="25" y="137"/>
                    <a:pt x="25" y="137"/>
                    <a:pt x="25" y="137"/>
                  </a:cubicBezTo>
                  <a:cubicBezTo>
                    <a:pt x="25" y="137"/>
                    <a:pt x="25" y="137"/>
                    <a:pt x="25" y="137"/>
                  </a:cubicBezTo>
                  <a:cubicBezTo>
                    <a:pt x="26" y="137"/>
                    <a:pt x="26" y="137"/>
                    <a:pt x="26" y="137"/>
                  </a:cubicBezTo>
                  <a:cubicBezTo>
                    <a:pt x="27" y="138"/>
                    <a:pt x="27" y="139"/>
                    <a:pt x="27" y="138"/>
                  </a:cubicBezTo>
                  <a:cubicBezTo>
                    <a:pt x="28" y="139"/>
                    <a:pt x="27" y="140"/>
                    <a:pt x="27" y="141"/>
                  </a:cubicBezTo>
                  <a:cubicBezTo>
                    <a:pt x="28" y="141"/>
                    <a:pt x="28" y="140"/>
                    <a:pt x="28" y="140"/>
                  </a:cubicBezTo>
                  <a:cubicBezTo>
                    <a:pt x="28" y="140"/>
                    <a:pt x="30" y="141"/>
                    <a:pt x="29" y="141"/>
                  </a:cubicBezTo>
                  <a:cubicBezTo>
                    <a:pt x="29" y="141"/>
                    <a:pt x="30" y="142"/>
                    <a:pt x="30" y="142"/>
                  </a:cubicBezTo>
                  <a:cubicBezTo>
                    <a:pt x="30" y="143"/>
                    <a:pt x="30" y="143"/>
                    <a:pt x="30" y="144"/>
                  </a:cubicBezTo>
                  <a:cubicBezTo>
                    <a:pt x="30" y="144"/>
                    <a:pt x="31" y="145"/>
                    <a:pt x="31" y="145"/>
                  </a:cubicBezTo>
                  <a:cubicBezTo>
                    <a:pt x="32" y="145"/>
                    <a:pt x="32" y="145"/>
                    <a:pt x="32" y="145"/>
                  </a:cubicBezTo>
                  <a:cubicBezTo>
                    <a:pt x="32" y="145"/>
                    <a:pt x="32" y="144"/>
                    <a:pt x="32" y="144"/>
                  </a:cubicBezTo>
                  <a:cubicBezTo>
                    <a:pt x="32" y="146"/>
                    <a:pt x="32" y="145"/>
                    <a:pt x="33" y="144"/>
                  </a:cubicBezTo>
                  <a:cubicBezTo>
                    <a:pt x="33" y="145"/>
                    <a:pt x="32" y="145"/>
                    <a:pt x="33" y="146"/>
                  </a:cubicBezTo>
                  <a:cubicBezTo>
                    <a:pt x="33" y="147"/>
                    <a:pt x="33" y="147"/>
                    <a:pt x="34" y="147"/>
                  </a:cubicBezTo>
                  <a:cubicBezTo>
                    <a:pt x="34" y="147"/>
                    <a:pt x="35" y="146"/>
                    <a:pt x="34" y="148"/>
                  </a:cubicBezTo>
                  <a:cubicBezTo>
                    <a:pt x="34" y="148"/>
                    <a:pt x="34" y="149"/>
                    <a:pt x="34" y="149"/>
                  </a:cubicBezTo>
                  <a:cubicBezTo>
                    <a:pt x="34" y="149"/>
                    <a:pt x="34" y="150"/>
                    <a:pt x="34" y="150"/>
                  </a:cubicBezTo>
                  <a:cubicBezTo>
                    <a:pt x="35" y="150"/>
                    <a:pt x="35" y="150"/>
                    <a:pt x="35" y="150"/>
                  </a:cubicBezTo>
                  <a:cubicBezTo>
                    <a:pt x="35" y="150"/>
                    <a:pt x="35" y="151"/>
                    <a:pt x="36" y="151"/>
                  </a:cubicBezTo>
                  <a:cubicBezTo>
                    <a:pt x="36" y="151"/>
                    <a:pt x="36" y="152"/>
                    <a:pt x="37" y="152"/>
                  </a:cubicBezTo>
                  <a:cubicBezTo>
                    <a:pt x="37" y="153"/>
                    <a:pt x="37" y="153"/>
                    <a:pt x="38" y="154"/>
                  </a:cubicBezTo>
                  <a:cubicBezTo>
                    <a:pt x="38" y="153"/>
                    <a:pt x="38" y="154"/>
                    <a:pt x="39" y="155"/>
                  </a:cubicBezTo>
                  <a:cubicBezTo>
                    <a:pt x="39" y="154"/>
                    <a:pt x="39" y="154"/>
                    <a:pt x="39" y="153"/>
                  </a:cubicBezTo>
                  <a:cubicBezTo>
                    <a:pt x="39" y="152"/>
                    <a:pt x="39" y="152"/>
                    <a:pt x="39" y="152"/>
                  </a:cubicBezTo>
                  <a:cubicBezTo>
                    <a:pt x="40" y="151"/>
                    <a:pt x="40" y="153"/>
                    <a:pt x="41" y="153"/>
                  </a:cubicBezTo>
                  <a:cubicBezTo>
                    <a:pt x="42" y="154"/>
                    <a:pt x="43" y="154"/>
                    <a:pt x="43" y="154"/>
                  </a:cubicBezTo>
                  <a:cubicBezTo>
                    <a:pt x="43" y="154"/>
                    <a:pt x="44" y="154"/>
                    <a:pt x="44" y="154"/>
                  </a:cubicBezTo>
                  <a:cubicBezTo>
                    <a:pt x="44" y="154"/>
                    <a:pt x="45" y="155"/>
                    <a:pt x="45" y="155"/>
                  </a:cubicBezTo>
                  <a:cubicBezTo>
                    <a:pt x="45" y="156"/>
                    <a:pt x="45" y="156"/>
                    <a:pt x="46" y="157"/>
                  </a:cubicBezTo>
                  <a:cubicBezTo>
                    <a:pt x="46" y="157"/>
                    <a:pt x="47" y="156"/>
                    <a:pt x="47" y="156"/>
                  </a:cubicBezTo>
                  <a:cubicBezTo>
                    <a:pt x="47" y="156"/>
                    <a:pt x="47" y="156"/>
                    <a:pt x="47" y="156"/>
                  </a:cubicBezTo>
                  <a:cubicBezTo>
                    <a:pt x="47" y="157"/>
                    <a:pt x="48" y="156"/>
                    <a:pt x="48" y="156"/>
                  </a:cubicBezTo>
                  <a:cubicBezTo>
                    <a:pt x="48" y="157"/>
                    <a:pt x="49" y="157"/>
                    <a:pt x="48" y="157"/>
                  </a:cubicBezTo>
                  <a:cubicBezTo>
                    <a:pt x="48" y="158"/>
                    <a:pt x="48" y="158"/>
                    <a:pt x="48" y="158"/>
                  </a:cubicBezTo>
                  <a:cubicBezTo>
                    <a:pt x="48" y="159"/>
                    <a:pt x="48" y="160"/>
                    <a:pt x="48" y="160"/>
                  </a:cubicBezTo>
                  <a:cubicBezTo>
                    <a:pt x="48" y="160"/>
                    <a:pt x="48" y="161"/>
                    <a:pt x="47" y="161"/>
                  </a:cubicBezTo>
                  <a:cubicBezTo>
                    <a:pt x="47" y="162"/>
                    <a:pt x="48" y="162"/>
                    <a:pt x="48" y="163"/>
                  </a:cubicBezTo>
                  <a:cubicBezTo>
                    <a:pt x="49" y="163"/>
                    <a:pt x="49" y="163"/>
                    <a:pt x="50" y="163"/>
                  </a:cubicBezTo>
                  <a:cubicBezTo>
                    <a:pt x="50" y="162"/>
                    <a:pt x="50" y="161"/>
                    <a:pt x="50" y="161"/>
                  </a:cubicBezTo>
                  <a:cubicBezTo>
                    <a:pt x="51" y="161"/>
                    <a:pt x="51" y="161"/>
                    <a:pt x="52" y="161"/>
                  </a:cubicBezTo>
                  <a:cubicBezTo>
                    <a:pt x="52" y="161"/>
                    <a:pt x="53" y="160"/>
                    <a:pt x="53" y="161"/>
                  </a:cubicBezTo>
                  <a:cubicBezTo>
                    <a:pt x="54" y="161"/>
                    <a:pt x="54" y="162"/>
                    <a:pt x="54" y="162"/>
                  </a:cubicBezTo>
                  <a:cubicBezTo>
                    <a:pt x="55" y="161"/>
                    <a:pt x="55" y="162"/>
                    <a:pt x="55" y="162"/>
                  </a:cubicBezTo>
                  <a:cubicBezTo>
                    <a:pt x="56" y="162"/>
                    <a:pt x="56" y="161"/>
                    <a:pt x="56" y="161"/>
                  </a:cubicBezTo>
                  <a:cubicBezTo>
                    <a:pt x="57" y="161"/>
                    <a:pt x="56" y="160"/>
                    <a:pt x="57" y="159"/>
                  </a:cubicBezTo>
                  <a:cubicBezTo>
                    <a:pt x="57" y="159"/>
                    <a:pt x="57" y="159"/>
                    <a:pt x="57" y="158"/>
                  </a:cubicBezTo>
                  <a:cubicBezTo>
                    <a:pt x="58" y="157"/>
                    <a:pt x="57" y="156"/>
                    <a:pt x="56" y="155"/>
                  </a:cubicBezTo>
                  <a:cubicBezTo>
                    <a:pt x="56" y="155"/>
                    <a:pt x="55" y="154"/>
                    <a:pt x="55" y="154"/>
                  </a:cubicBezTo>
                  <a:cubicBezTo>
                    <a:pt x="54" y="154"/>
                    <a:pt x="54" y="153"/>
                    <a:pt x="54" y="152"/>
                  </a:cubicBezTo>
                  <a:cubicBezTo>
                    <a:pt x="53" y="151"/>
                    <a:pt x="53" y="150"/>
                    <a:pt x="52" y="150"/>
                  </a:cubicBezTo>
                  <a:cubicBezTo>
                    <a:pt x="51" y="150"/>
                    <a:pt x="50" y="149"/>
                    <a:pt x="49" y="149"/>
                  </a:cubicBezTo>
                  <a:cubicBezTo>
                    <a:pt x="50" y="149"/>
                    <a:pt x="50" y="150"/>
                    <a:pt x="50" y="150"/>
                  </a:cubicBezTo>
                  <a:cubicBezTo>
                    <a:pt x="49" y="149"/>
                    <a:pt x="48" y="150"/>
                    <a:pt x="47" y="150"/>
                  </a:cubicBezTo>
                  <a:cubicBezTo>
                    <a:pt x="46" y="150"/>
                    <a:pt x="46" y="149"/>
                    <a:pt x="45" y="149"/>
                  </a:cubicBezTo>
                  <a:cubicBezTo>
                    <a:pt x="44" y="148"/>
                    <a:pt x="43" y="147"/>
                    <a:pt x="43" y="146"/>
                  </a:cubicBezTo>
                  <a:cubicBezTo>
                    <a:pt x="43" y="147"/>
                    <a:pt x="42" y="147"/>
                    <a:pt x="41" y="147"/>
                  </a:cubicBezTo>
                  <a:cubicBezTo>
                    <a:pt x="41" y="146"/>
                    <a:pt x="41" y="146"/>
                    <a:pt x="41" y="145"/>
                  </a:cubicBezTo>
                  <a:cubicBezTo>
                    <a:pt x="40" y="145"/>
                    <a:pt x="40" y="145"/>
                    <a:pt x="40" y="144"/>
                  </a:cubicBezTo>
                  <a:cubicBezTo>
                    <a:pt x="39" y="144"/>
                    <a:pt x="38" y="142"/>
                    <a:pt x="38" y="141"/>
                  </a:cubicBezTo>
                  <a:cubicBezTo>
                    <a:pt x="38" y="141"/>
                    <a:pt x="38" y="140"/>
                    <a:pt x="38" y="140"/>
                  </a:cubicBezTo>
                  <a:cubicBezTo>
                    <a:pt x="39" y="140"/>
                    <a:pt x="39" y="139"/>
                    <a:pt x="40" y="140"/>
                  </a:cubicBezTo>
                  <a:cubicBezTo>
                    <a:pt x="40" y="141"/>
                    <a:pt x="40" y="141"/>
                    <a:pt x="39" y="142"/>
                  </a:cubicBezTo>
                  <a:cubicBezTo>
                    <a:pt x="39" y="142"/>
                    <a:pt x="39" y="143"/>
                    <a:pt x="40" y="142"/>
                  </a:cubicBezTo>
                  <a:cubicBezTo>
                    <a:pt x="40" y="142"/>
                    <a:pt x="40" y="142"/>
                    <a:pt x="40" y="142"/>
                  </a:cubicBezTo>
                  <a:cubicBezTo>
                    <a:pt x="41" y="143"/>
                    <a:pt x="41" y="144"/>
                    <a:pt x="41" y="145"/>
                  </a:cubicBezTo>
                  <a:cubicBezTo>
                    <a:pt x="41" y="145"/>
                    <a:pt x="42" y="146"/>
                    <a:pt x="42" y="146"/>
                  </a:cubicBezTo>
                  <a:cubicBezTo>
                    <a:pt x="43" y="146"/>
                    <a:pt x="41" y="144"/>
                    <a:pt x="41" y="143"/>
                  </a:cubicBezTo>
                  <a:cubicBezTo>
                    <a:pt x="41" y="142"/>
                    <a:pt x="40" y="141"/>
                    <a:pt x="40" y="139"/>
                  </a:cubicBezTo>
                  <a:cubicBezTo>
                    <a:pt x="40" y="138"/>
                    <a:pt x="39" y="136"/>
                    <a:pt x="39" y="135"/>
                  </a:cubicBezTo>
                  <a:cubicBezTo>
                    <a:pt x="39" y="134"/>
                    <a:pt x="38" y="132"/>
                    <a:pt x="38" y="132"/>
                  </a:cubicBezTo>
                  <a:cubicBezTo>
                    <a:pt x="38" y="132"/>
                    <a:pt x="38" y="134"/>
                    <a:pt x="37" y="133"/>
                  </a:cubicBezTo>
                  <a:cubicBezTo>
                    <a:pt x="37" y="132"/>
                    <a:pt x="36" y="131"/>
                    <a:pt x="35" y="129"/>
                  </a:cubicBezTo>
                  <a:cubicBezTo>
                    <a:pt x="35" y="129"/>
                    <a:pt x="35" y="128"/>
                    <a:pt x="35" y="127"/>
                  </a:cubicBezTo>
                  <a:cubicBezTo>
                    <a:pt x="35" y="126"/>
                    <a:pt x="35" y="125"/>
                    <a:pt x="35" y="124"/>
                  </a:cubicBezTo>
                  <a:cubicBezTo>
                    <a:pt x="34" y="123"/>
                    <a:pt x="33" y="123"/>
                    <a:pt x="32" y="123"/>
                  </a:cubicBezTo>
                  <a:cubicBezTo>
                    <a:pt x="32" y="123"/>
                    <a:pt x="31" y="123"/>
                    <a:pt x="31" y="123"/>
                  </a:cubicBezTo>
                  <a:cubicBezTo>
                    <a:pt x="31" y="124"/>
                    <a:pt x="31" y="124"/>
                    <a:pt x="31" y="124"/>
                  </a:cubicBezTo>
                  <a:cubicBezTo>
                    <a:pt x="30" y="124"/>
                    <a:pt x="30" y="124"/>
                    <a:pt x="29" y="124"/>
                  </a:cubicBezTo>
                  <a:cubicBezTo>
                    <a:pt x="28" y="124"/>
                    <a:pt x="28" y="123"/>
                    <a:pt x="28" y="123"/>
                  </a:cubicBezTo>
                  <a:cubicBezTo>
                    <a:pt x="29" y="122"/>
                    <a:pt x="29" y="122"/>
                    <a:pt x="28" y="121"/>
                  </a:cubicBezTo>
                  <a:cubicBezTo>
                    <a:pt x="28" y="120"/>
                    <a:pt x="27" y="119"/>
                    <a:pt x="27" y="118"/>
                  </a:cubicBezTo>
                  <a:cubicBezTo>
                    <a:pt x="27" y="118"/>
                    <a:pt x="27" y="117"/>
                    <a:pt x="27" y="117"/>
                  </a:cubicBezTo>
                  <a:cubicBezTo>
                    <a:pt x="27" y="116"/>
                    <a:pt x="27" y="116"/>
                    <a:pt x="27" y="116"/>
                  </a:cubicBezTo>
                  <a:cubicBezTo>
                    <a:pt x="27" y="115"/>
                    <a:pt x="27" y="115"/>
                    <a:pt x="27" y="114"/>
                  </a:cubicBezTo>
                  <a:cubicBezTo>
                    <a:pt x="27" y="114"/>
                    <a:pt x="27" y="113"/>
                    <a:pt x="27" y="113"/>
                  </a:cubicBezTo>
                  <a:cubicBezTo>
                    <a:pt x="27" y="113"/>
                    <a:pt x="28" y="113"/>
                    <a:pt x="28" y="113"/>
                  </a:cubicBezTo>
                  <a:cubicBezTo>
                    <a:pt x="28" y="113"/>
                    <a:pt x="26" y="111"/>
                    <a:pt x="27" y="111"/>
                  </a:cubicBezTo>
                  <a:cubicBezTo>
                    <a:pt x="29" y="112"/>
                    <a:pt x="27" y="111"/>
                    <a:pt x="28" y="110"/>
                  </a:cubicBezTo>
                  <a:cubicBezTo>
                    <a:pt x="28" y="110"/>
                    <a:pt x="27" y="110"/>
                    <a:pt x="27" y="110"/>
                  </a:cubicBezTo>
                  <a:cubicBezTo>
                    <a:pt x="28" y="109"/>
                    <a:pt x="28" y="109"/>
                    <a:pt x="28" y="109"/>
                  </a:cubicBezTo>
                  <a:cubicBezTo>
                    <a:pt x="28" y="108"/>
                    <a:pt x="28" y="108"/>
                    <a:pt x="29" y="108"/>
                  </a:cubicBezTo>
                  <a:cubicBezTo>
                    <a:pt x="29" y="107"/>
                    <a:pt x="29" y="105"/>
                    <a:pt x="30" y="106"/>
                  </a:cubicBezTo>
                  <a:cubicBezTo>
                    <a:pt x="30" y="106"/>
                    <a:pt x="30" y="104"/>
                    <a:pt x="30" y="104"/>
                  </a:cubicBezTo>
                  <a:cubicBezTo>
                    <a:pt x="29" y="103"/>
                    <a:pt x="29" y="103"/>
                    <a:pt x="30" y="102"/>
                  </a:cubicBezTo>
                  <a:cubicBezTo>
                    <a:pt x="30" y="102"/>
                    <a:pt x="30" y="102"/>
                    <a:pt x="30" y="102"/>
                  </a:cubicBezTo>
                  <a:cubicBezTo>
                    <a:pt x="30" y="102"/>
                    <a:pt x="30" y="102"/>
                    <a:pt x="30" y="101"/>
                  </a:cubicBezTo>
                  <a:cubicBezTo>
                    <a:pt x="30" y="101"/>
                    <a:pt x="30" y="101"/>
                    <a:pt x="30" y="100"/>
                  </a:cubicBezTo>
                  <a:cubicBezTo>
                    <a:pt x="31" y="99"/>
                    <a:pt x="31" y="98"/>
                    <a:pt x="31" y="97"/>
                  </a:cubicBezTo>
                  <a:cubicBezTo>
                    <a:pt x="31" y="97"/>
                    <a:pt x="32" y="97"/>
                    <a:pt x="32" y="96"/>
                  </a:cubicBezTo>
                  <a:cubicBezTo>
                    <a:pt x="32" y="96"/>
                    <a:pt x="32" y="95"/>
                    <a:pt x="32" y="95"/>
                  </a:cubicBezTo>
                  <a:cubicBezTo>
                    <a:pt x="32" y="94"/>
                    <a:pt x="32" y="94"/>
                    <a:pt x="33" y="93"/>
                  </a:cubicBezTo>
                  <a:cubicBezTo>
                    <a:pt x="33" y="92"/>
                    <a:pt x="34" y="92"/>
                    <a:pt x="34" y="91"/>
                  </a:cubicBezTo>
                  <a:cubicBezTo>
                    <a:pt x="34" y="91"/>
                    <a:pt x="33" y="91"/>
                    <a:pt x="33" y="90"/>
                  </a:cubicBezTo>
                  <a:cubicBezTo>
                    <a:pt x="33" y="90"/>
                    <a:pt x="33" y="89"/>
                    <a:pt x="33" y="89"/>
                  </a:cubicBezTo>
                  <a:cubicBezTo>
                    <a:pt x="33" y="88"/>
                    <a:pt x="33" y="87"/>
                    <a:pt x="33" y="86"/>
                  </a:cubicBezTo>
                  <a:cubicBezTo>
                    <a:pt x="32" y="85"/>
                    <a:pt x="33" y="84"/>
                    <a:pt x="33" y="83"/>
                  </a:cubicBezTo>
                  <a:cubicBezTo>
                    <a:pt x="33" y="82"/>
                    <a:pt x="34" y="81"/>
                    <a:pt x="33" y="81"/>
                  </a:cubicBezTo>
                  <a:cubicBezTo>
                    <a:pt x="33" y="80"/>
                    <a:pt x="32" y="80"/>
                    <a:pt x="32" y="79"/>
                  </a:cubicBezTo>
                  <a:cubicBezTo>
                    <a:pt x="32" y="78"/>
                    <a:pt x="33" y="78"/>
                    <a:pt x="34" y="77"/>
                  </a:cubicBezTo>
                  <a:cubicBezTo>
                    <a:pt x="34" y="77"/>
                    <a:pt x="35" y="77"/>
                    <a:pt x="35" y="77"/>
                  </a:cubicBezTo>
                  <a:cubicBezTo>
                    <a:pt x="35" y="77"/>
                    <a:pt x="36" y="77"/>
                    <a:pt x="37" y="77"/>
                  </a:cubicBezTo>
                  <a:cubicBezTo>
                    <a:pt x="38" y="77"/>
                    <a:pt x="37" y="76"/>
                    <a:pt x="38" y="76"/>
                  </a:cubicBezTo>
                  <a:cubicBezTo>
                    <a:pt x="38" y="77"/>
                    <a:pt x="41" y="78"/>
                    <a:pt x="42" y="77"/>
                  </a:cubicBezTo>
                  <a:cubicBezTo>
                    <a:pt x="41" y="77"/>
                    <a:pt x="42" y="78"/>
                    <a:pt x="42" y="79"/>
                  </a:cubicBezTo>
                  <a:cubicBezTo>
                    <a:pt x="41" y="79"/>
                    <a:pt x="41" y="79"/>
                    <a:pt x="41" y="79"/>
                  </a:cubicBezTo>
                  <a:cubicBezTo>
                    <a:pt x="41" y="80"/>
                    <a:pt x="41" y="80"/>
                    <a:pt x="41" y="81"/>
                  </a:cubicBezTo>
                  <a:cubicBezTo>
                    <a:pt x="41" y="81"/>
                    <a:pt x="41" y="82"/>
                    <a:pt x="41" y="82"/>
                  </a:cubicBezTo>
                  <a:cubicBezTo>
                    <a:pt x="42" y="83"/>
                    <a:pt x="41" y="83"/>
                    <a:pt x="41" y="83"/>
                  </a:cubicBezTo>
                  <a:cubicBezTo>
                    <a:pt x="41" y="84"/>
                    <a:pt x="42" y="84"/>
                    <a:pt x="42" y="84"/>
                  </a:cubicBezTo>
                  <a:cubicBezTo>
                    <a:pt x="42" y="85"/>
                    <a:pt x="41" y="85"/>
                    <a:pt x="41" y="85"/>
                  </a:cubicBezTo>
                  <a:cubicBezTo>
                    <a:pt x="41" y="85"/>
                    <a:pt x="41" y="86"/>
                    <a:pt x="41" y="86"/>
                  </a:cubicBezTo>
                  <a:cubicBezTo>
                    <a:pt x="42" y="86"/>
                    <a:pt x="42" y="87"/>
                    <a:pt x="42" y="87"/>
                  </a:cubicBezTo>
                  <a:cubicBezTo>
                    <a:pt x="42" y="87"/>
                    <a:pt x="43" y="86"/>
                    <a:pt x="43" y="86"/>
                  </a:cubicBezTo>
                  <a:cubicBezTo>
                    <a:pt x="44" y="86"/>
                    <a:pt x="44" y="86"/>
                    <a:pt x="45" y="86"/>
                  </a:cubicBezTo>
                  <a:cubicBezTo>
                    <a:pt x="45" y="86"/>
                    <a:pt x="46" y="87"/>
                    <a:pt x="47" y="87"/>
                  </a:cubicBezTo>
                  <a:cubicBezTo>
                    <a:pt x="47" y="87"/>
                    <a:pt x="47" y="87"/>
                    <a:pt x="47" y="86"/>
                  </a:cubicBezTo>
                  <a:cubicBezTo>
                    <a:pt x="48" y="86"/>
                    <a:pt x="48" y="86"/>
                    <a:pt x="48" y="86"/>
                  </a:cubicBezTo>
                  <a:cubicBezTo>
                    <a:pt x="49" y="86"/>
                    <a:pt x="49" y="86"/>
                    <a:pt x="49" y="86"/>
                  </a:cubicBezTo>
                  <a:cubicBezTo>
                    <a:pt x="50" y="85"/>
                    <a:pt x="51" y="87"/>
                    <a:pt x="52" y="88"/>
                  </a:cubicBezTo>
                  <a:cubicBezTo>
                    <a:pt x="52" y="87"/>
                    <a:pt x="51" y="87"/>
                    <a:pt x="52" y="87"/>
                  </a:cubicBezTo>
                  <a:cubicBezTo>
                    <a:pt x="52" y="87"/>
                    <a:pt x="53" y="88"/>
                    <a:pt x="53" y="88"/>
                  </a:cubicBezTo>
                  <a:cubicBezTo>
                    <a:pt x="53" y="88"/>
                    <a:pt x="52" y="87"/>
                    <a:pt x="52" y="87"/>
                  </a:cubicBezTo>
                  <a:cubicBezTo>
                    <a:pt x="53" y="87"/>
                    <a:pt x="53" y="87"/>
                    <a:pt x="53" y="87"/>
                  </a:cubicBezTo>
                  <a:cubicBezTo>
                    <a:pt x="52" y="87"/>
                    <a:pt x="53" y="88"/>
                    <a:pt x="53" y="88"/>
                  </a:cubicBezTo>
                  <a:cubicBezTo>
                    <a:pt x="53" y="88"/>
                    <a:pt x="53" y="88"/>
                    <a:pt x="53" y="88"/>
                  </a:cubicBezTo>
                  <a:cubicBezTo>
                    <a:pt x="53" y="88"/>
                    <a:pt x="54" y="89"/>
                    <a:pt x="54" y="89"/>
                  </a:cubicBezTo>
                  <a:cubicBezTo>
                    <a:pt x="54" y="89"/>
                    <a:pt x="54" y="90"/>
                    <a:pt x="55" y="90"/>
                  </a:cubicBezTo>
                  <a:cubicBezTo>
                    <a:pt x="56" y="90"/>
                    <a:pt x="55" y="89"/>
                    <a:pt x="55" y="89"/>
                  </a:cubicBezTo>
                  <a:cubicBezTo>
                    <a:pt x="54" y="88"/>
                    <a:pt x="55" y="89"/>
                    <a:pt x="55" y="89"/>
                  </a:cubicBezTo>
                  <a:cubicBezTo>
                    <a:pt x="55" y="89"/>
                    <a:pt x="55" y="89"/>
                    <a:pt x="55" y="89"/>
                  </a:cubicBezTo>
                  <a:cubicBezTo>
                    <a:pt x="55" y="89"/>
                    <a:pt x="55" y="90"/>
                    <a:pt x="55" y="90"/>
                  </a:cubicBezTo>
                  <a:cubicBezTo>
                    <a:pt x="56" y="90"/>
                    <a:pt x="56" y="89"/>
                    <a:pt x="56" y="89"/>
                  </a:cubicBezTo>
                  <a:cubicBezTo>
                    <a:pt x="57" y="89"/>
                    <a:pt x="55" y="90"/>
                    <a:pt x="55" y="90"/>
                  </a:cubicBezTo>
                  <a:cubicBezTo>
                    <a:pt x="55" y="91"/>
                    <a:pt x="55" y="91"/>
                    <a:pt x="55" y="91"/>
                  </a:cubicBezTo>
                  <a:cubicBezTo>
                    <a:pt x="56" y="91"/>
                    <a:pt x="56" y="91"/>
                    <a:pt x="56" y="91"/>
                  </a:cubicBezTo>
                  <a:cubicBezTo>
                    <a:pt x="57" y="91"/>
                    <a:pt x="57" y="92"/>
                    <a:pt x="58" y="92"/>
                  </a:cubicBezTo>
                  <a:cubicBezTo>
                    <a:pt x="58" y="92"/>
                    <a:pt x="58" y="93"/>
                    <a:pt x="58" y="93"/>
                  </a:cubicBezTo>
                  <a:cubicBezTo>
                    <a:pt x="58" y="93"/>
                    <a:pt x="58" y="91"/>
                    <a:pt x="58" y="91"/>
                  </a:cubicBezTo>
                  <a:cubicBezTo>
                    <a:pt x="59" y="91"/>
                    <a:pt x="59" y="91"/>
                    <a:pt x="59" y="92"/>
                  </a:cubicBezTo>
                  <a:cubicBezTo>
                    <a:pt x="59" y="92"/>
                    <a:pt x="59" y="92"/>
                    <a:pt x="59" y="92"/>
                  </a:cubicBezTo>
                  <a:cubicBezTo>
                    <a:pt x="60" y="93"/>
                    <a:pt x="60" y="94"/>
                    <a:pt x="61" y="95"/>
                  </a:cubicBezTo>
                  <a:cubicBezTo>
                    <a:pt x="61" y="95"/>
                    <a:pt x="61" y="96"/>
                    <a:pt x="62" y="96"/>
                  </a:cubicBezTo>
                  <a:cubicBezTo>
                    <a:pt x="62" y="97"/>
                    <a:pt x="62" y="97"/>
                    <a:pt x="62" y="97"/>
                  </a:cubicBezTo>
                  <a:cubicBezTo>
                    <a:pt x="62" y="96"/>
                    <a:pt x="61" y="95"/>
                    <a:pt x="61" y="94"/>
                  </a:cubicBezTo>
                  <a:cubicBezTo>
                    <a:pt x="60" y="93"/>
                    <a:pt x="60" y="92"/>
                    <a:pt x="60" y="90"/>
                  </a:cubicBezTo>
                  <a:cubicBezTo>
                    <a:pt x="60" y="90"/>
                    <a:pt x="60" y="89"/>
                    <a:pt x="60" y="88"/>
                  </a:cubicBezTo>
                  <a:cubicBezTo>
                    <a:pt x="59" y="88"/>
                    <a:pt x="59" y="88"/>
                    <a:pt x="59" y="87"/>
                  </a:cubicBezTo>
                  <a:cubicBezTo>
                    <a:pt x="59" y="87"/>
                    <a:pt x="57" y="86"/>
                    <a:pt x="57" y="85"/>
                  </a:cubicBezTo>
                  <a:cubicBezTo>
                    <a:pt x="57" y="85"/>
                    <a:pt x="57" y="85"/>
                    <a:pt x="57" y="84"/>
                  </a:cubicBezTo>
                  <a:cubicBezTo>
                    <a:pt x="57" y="83"/>
                    <a:pt x="57" y="83"/>
                    <a:pt x="57" y="83"/>
                  </a:cubicBezTo>
                  <a:cubicBezTo>
                    <a:pt x="57" y="82"/>
                    <a:pt x="57" y="83"/>
                    <a:pt x="57" y="82"/>
                  </a:cubicBezTo>
                  <a:cubicBezTo>
                    <a:pt x="57" y="82"/>
                    <a:pt x="56" y="82"/>
                    <a:pt x="56" y="82"/>
                  </a:cubicBezTo>
                  <a:cubicBezTo>
                    <a:pt x="56" y="81"/>
                    <a:pt x="56" y="81"/>
                    <a:pt x="55" y="80"/>
                  </a:cubicBezTo>
                  <a:cubicBezTo>
                    <a:pt x="55" y="79"/>
                    <a:pt x="55" y="78"/>
                    <a:pt x="55" y="77"/>
                  </a:cubicBezTo>
                  <a:cubicBezTo>
                    <a:pt x="55" y="76"/>
                    <a:pt x="55" y="76"/>
                    <a:pt x="56" y="76"/>
                  </a:cubicBezTo>
                  <a:cubicBezTo>
                    <a:pt x="56" y="76"/>
                    <a:pt x="57" y="76"/>
                    <a:pt x="57" y="76"/>
                  </a:cubicBezTo>
                  <a:cubicBezTo>
                    <a:pt x="56" y="75"/>
                    <a:pt x="58" y="75"/>
                    <a:pt x="58" y="74"/>
                  </a:cubicBezTo>
                  <a:cubicBezTo>
                    <a:pt x="58" y="73"/>
                    <a:pt x="58" y="73"/>
                    <a:pt x="59" y="72"/>
                  </a:cubicBezTo>
                  <a:cubicBezTo>
                    <a:pt x="59" y="72"/>
                    <a:pt x="59" y="71"/>
                    <a:pt x="60" y="71"/>
                  </a:cubicBezTo>
                  <a:cubicBezTo>
                    <a:pt x="60" y="70"/>
                    <a:pt x="59" y="69"/>
                    <a:pt x="60" y="69"/>
                  </a:cubicBezTo>
                  <a:cubicBezTo>
                    <a:pt x="60" y="69"/>
                    <a:pt x="61" y="69"/>
                    <a:pt x="61" y="68"/>
                  </a:cubicBezTo>
                  <a:cubicBezTo>
                    <a:pt x="62" y="68"/>
                    <a:pt x="62" y="68"/>
                    <a:pt x="63" y="68"/>
                  </a:cubicBezTo>
                  <a:cubicBezTo>
                    <a:pt x="63" y="68"/>
                    <a:pt x="64" y="67"/>
                    <a:pt x="64" y="67"/>
                  </a:cubicBezTo>
                  <a:cubicBezTo>
                    <a:pt x="65" y="67"/>
                    <a:pt x="65" y="67"/>
                    <a:pt x="66" y="67"/>
                  </a:cubicBezTo>
                  <a:cubicBezTo>
                    <a:pt x="66" y="67"/>
                    <a:pt x="66" y="67"/>
                    <a:pt x="66" y="67"/>
                  </a:cubicBezTo>
                  <a:cubicBezTo>
                    <a:pt x="67" y="67"/>
                    <a:pt x="66" y="67"/>
                    <a:pt x="67" y="67"/>
                  </a:cubicBezTo>
                  <a:cubicBezTo>
                    <a:pt x="67" y="67"/>
                    <a:pt x="68" y="67"/>
                    <a:pt x="68" y="67"/>
                  </a:cubicBezTo>
                  <a:cubicBezTo>
                    <a:pt x="68" y="67"/>
                    <a:pt x="69" y="68"/>
                    <a:pt x="69" y="68"/>
                  </a:cubicBezTo>
                  <a:cubicBezTo>
                    <a:pt x="69" y="67"/>
                    <a:pt x="69" y="67"/>
                    <a:pt x="70" y="67"/>
                  </a:cubicBezTo>
                  <a:cubicBezTo>
                    <a:pt x="70" y="68"/>
                    <a:pt x="71" y="67"/>
                    <a:pt x="72" y="67"/>
                  </a:cubicBezTo>
                  <a:cubicBezTo>
                    <a:pt x="72" y="67"/>
                    <a:pt x="72" y="67"/>
                    <a:pt x="73" y="67"/>
                  </a:cubicBezTo>
                  <a:cubicBezTo>
                    <a:pt x="73" y="67"/>
                    <a:pt x="74" y="67"/>
                    <a:pt x="74" y="67"/>
                  </a:cubicBezTo>
                  <a:cubicBezTo>
                    <a:pt x="75" y="67"/>
                    <a:pt x="74" y="67"/>
                    <a:pt x="75" y="67"/>
                  </a:cubicBezTo>
                  <a:cubicBezTo>
                    <a:pt x="75" y="67"/>
                    <a:pt x="75" y="67"/>
                    <a:pt x="75" y="67"/>
                  </a:cubicBezTo>
                  <a:cubicBezTo>
                    <a:pt x="75" y="67"/>
                    <a:pt x="76" y="67"/>
                    <a:pt x="76" y="67"/>
                  </a:cubicBezTo>
                  <a:cubicBezTo>
                    <a:pt x="76" y="67"/>
                    <a:pt x="77" y="67"/>
                    <a:pt x="77" y="67"/>
                  </a:cubicBezTo>
                  <a:cubicBezTo>
                    <a:pt x="78" y="67"/>
                    <a:pt x="79" y="67"/>
                    <a:pt x="79" y="67"/>
                  </a:cubicBezTo>
                  <a:cubicBezTo>
                    <a:pt x="79" y="68"/>
                    <a:pt x="79" y="69"/>
                    <a:pt x="80" y="69"/>
                  </a:cubicBezTo>
                  <a:cubicBezTo>
                    <a:pt x="81" y="69"/>
                    <a:pt x="81" y="69"/>
                    <a:pt x="81" y="68"/>
                  </a:cubicBezTo>
                  <a:cubicBezTo>
                    <a:pt x="81" y="68"/>
                    <a:pt x="81" y="68"/>
                    <a:pt x="82" y="67"/>
                  </a:cubicBezTo>
                  <a:cubicBezTo>
                    <a:pt x="83" y="67"/>
                    <a:pt x="83" y="67"/>
                    <a:pt x="84" y="66"/>
                  </a:cubicBezTo>
                  <a:cubicBezTo>
                    <a:pt x="84" y="65"/>
                    <a:pt x="84" y="65"/>
                    <a:pt x="84" y="63"/>
                  </a:cubicBezTo>
                  <a:cubicBezTo>
                    <a:pt x="84" y="63"/>
                    <a:pt x="84" y="63"/>
                    <a:pt x="84" y="62"/>
                  </a:cubicBezTo>
                  <a:cubicBezTo>
                    <a:pt x="84" y="62"/>
                    <a:pt x="84" y="62"/>
                    <a:pt x="84" y="62"/>
                  </a:cubicBezTo>
                  <a:cubicBezTo>
                    <a:pt x="84" y="62"/>
                    <a:pt x="84" y="62"/>
                    <a:pt x="84" y="62"/>
                  </a:cubicBezTo>
                  <a:cubicBezTo>
                    <a:pt x="84" y="61"/>
                    <a:pt x="84" y="61"/>
                    <a:pt x="84" y="61"/>
                  </a:cubicBezTo>
                  <a:cubicBezTo>
                    <a:pt x="85" y="61"/>
                    <a:pt x="84" y="60"/>
                    <a:pt x="84" y="60"/>
                  </a:cubicBezTo>
                  <a:close/>
                  <a:moveTo>
                    <a:pt x="57" y="94"/>
                  </a:moveTo>
                  <a:cubicBezTo>
                    <a:pt x="57" y="94"/>
                    <a:pt x="57" y="93"/>
                    <a:pt x="57" y="93"/>
                  </a:cubicBezTo>
                  <a:cubicBezTo>
                    <a:pt x="56" y="93"/>
                    <a:pt x="56" y="92"/>
                    <a:pt x="55" y="92"/>
                  </a:cubicBezTo>
                  <a:cubicBezTo>
                    <a:pt x="55" y="92"/>
                    <a:pt x="56" y="93"/>
                    <a:pt x="56" y="93"/>
                  </a:cubicBezTo>
                  <a:cubicBezTo>
                    <a:pt x="56" y="93"/>
                    <a:pt x="56" y="94"/>
                    <a:pt x="56" y="94"/>
                  </a:cubicBezTo>
                  <a:cubicBezTo>
                    <a:pt x="56" y="93"/>
                    <a:pt x="56" y="94"/>
                    <a:pt x="57" y="94"/>
                  </a:cubicBezTo>
                  <a:cubicBezTo>
                    <a:pt x="57" y="94"/>
                    <a:pt x="56" y="93"/>
                    <a:pt x="57" y="94"/>
                  </a:cubicBezTo>
                  <a:cubicBezTo>
                    <a:pt x="57" y="94"/>
                    <a:pt x="57" y="94"/>
                    <a:pt x="57" y="94"/>
                  </a:cubicBezTo>
                  <a:close/>
                  <a:moveTo>
                    <a:pt x="23" y="137"/>
                  </a:moveTo>
                  <a:cubicBezTo>
                    <a:pt x="23" y="137"/>
                    <a:pt x="22" y="139"/>
                    <a:pt x="23" y="138"/>
                  </a:cubicBezTo>
                  <a:cubicBezTo>
                    <a:pt x="24" y="138"/>
                    <a:pt x="22" y="136"/>
                    <a:pt x="22" y="136"/>
                  </a:cubicBezTo>
                  <a:cubicBezTo>
                    <a:pt x="22" y="136"/>
                    <a:pt x="23" y="137"/>
                    <a:pt x="23" y="137"/>
                  </a:cubicBezTo>
                  <a:close/>
                  <a:moveTo>
                    <a:pt x="28" y="143"/>
                  </a:moveTo>
                  <a:cubicBezTo>
                    <a:pt x="28" y="143"/>
                    <a:pt x="28" y="142"/>
                    <a:pt x="27" y="141"/>
                  </a:cubicBezTo>
                  <a:cubicBezTo>
                    <a:pt x="27" y="141"/>
                    <a:pt x="27" y="143"/>
                    <a:pt x="28" y="143"/>
                  </a:cubicBezTo>
                  <a:close/>
                  <a:moveTo>
                    <a:pt x="36" y="118"/>
                  </a:moveTo>
                  <a:cubicBezTo>
                    <a:pt x="36" y="118"/>
                    <a:pt x="35" y="117"/>
                    <a:pt x="35" y="118"/>
                  </a:cubicBezTo>
                  <a:cubicBezTo>
                    <a:pt x="35" y="118"/>
                    <a:pt x="36" y="119"/>
                    <a:pt x="36" y="119"/>
                  </a:cubicBezTo>
                  <a:cubicBezTo>
                    <a:pt x="36" y="119"/>
                    <a:pt x="36" y="118"/>
                    <a:pt x="36" y="118"/>
                  </a:cubicBezTo>
                  <a:close/>
                  <a:moveTo>
                    <a:pt x="33" y="120"/>
                  </a:moveTo>
                  <a:cubicBezTo>
                    <a:pt x="32" y="121"/>
                    <a:pt x="33" y="121"/>
                    <a:pt x="33" y="120"/>
                  </a:cubicBezTo>
                  <a:close/>
                  <a:moveTo>
                    <a:pt x="35" y="121"/>
                  </a:moveTo>
                  <a:cubicBezTo>
                    <a:pt x="35" y="121"/>
                    <a:pt x="35" y="122"/>
                    <a:pt x="35" y="122"/>
                  </a:cubicBezTo>
                  <a:cubicBezTo>
                    <a:pt x="36" y="122"/>
                    <a:pt x="36" y="121"/>
                    <a:pt x="36" y="120"/>
                  </a:cubicBezTo>
                  <a:cubicBezTo>
                    <a:pt x="36" y="120"/>
                    <a:pt x="36" y="120"/>
                    <a:pt x="36" y="120"/>
                  </a:cubicBezTo>
                  <a:cubicBezTo>
                    <a:pt x="35" y="120"/>
                    <a:pt x="35" y="120"/>
                    <a:pt x="35" y="121"/>
                  </a:cubicBezTo>
                  <a:close/>
                  <a:moveTo>
                    <a:pt x="31" y="146"/>
                  </a:moveTo>
                  <a:cubicBezTo>
                    <a:pt x="31" y="146"/>
                    <a:pt x="31" y="146"/>
                    <a:pt x="32" y="146"/>
                  </a:cubicBezTo>
                  <a:cubicBezTo>
                    <a:pt x="31" y="146"/>
                    <a:pt x="31" y="146"/>
                    <a:pt x="31" y="145"/>
                  </a:cubicBezTo>
                  <a:cubicBezTo>
                    <a:pt x="31" y="145"/>
                    <a:pt x="31" y="146"/>
                    <a:pt x="31" y="146"/>
                  </a:cubicBezTo>
                  <a:close/>
                  <a:moveTo>
                    <a:pt x="58" y="96"/>
                  </a:moveTo>
                  <a:cubicBezTo>
                    <a:pt x="58" y="96"/>
                    <a:pt x="58" y="98"/>
                    <a:pt x="59" y="98"/>
                  </a:cubicBezTo>
                  <a:cubicBezTo>
                    <a:pt x="59" y="98"/>
                    <a:pt x="59" y="97"/>
                    <a:pt x="59" y="97"/>
                  </a:cubicBezTo>
                  <a:cubicBezTo>
                    <a:pt x="59" y="97"/>
                    <a:pt x="59" y="97"/>
                    <a:pt x="59" y="97"/>
                  </a:cubicBezTo>
                  <a:cubicBezTo>
                    <a:pt x="59" y="97"/>
                    <a:pt x="59" y="96"/>
                    <a:pt x="58" y="96"/>
                  </a:cubicBezTo>
                  <a:close/>
                  <a:moveTo>
                    <a:pt x="15" y="122"/>
                  </a:moveTo>
                  <a:cubicBezTo>
                    <a:pt x="15" y="121"/>
                    <a:pt x="15" y="121"/>
                    <a:pt x="15" y="122"/>
                  </a:cubicBezTo>
                  <a:cubicBezTo>
                    <a:pt x="15" y="121"/>
                    <a:pt x="14" y="121"/>
                    <a:pt x="15" y="122"/>
                  </a:cubicBezTo>
                  <a:close/>
                  <a:moveTo>
                    <a:pt x="34" y="151"/>
                  </a:moveTo>
                  <a:cubicBezTo>
                    <a:pt x="34" y="152"/>
                    <a:pt x="33" y="153"/>
                    <a:pt x="34" y="154"/>
                  </a:cubicBezTo>
                  <a:cubicBezTo>
                    <a:pt x="34" y="154"/>
                    <a:pt x="34" y="154"/>
                    <a:pt x="34" y="154"/>
                  </a:cubicBezTo>
                  <a:cubicBezTo>
                    <a:pt x="35" y="154"/>
                    <a:pt x="34" y="152"/>
                    <a:pt x="34" y="152"/>
                  </a:cubicBezTo>
                  <a:cubicBezTo>
                    <a:pt x="34" y="151"/>
                    <a:pt x="34" y="151"/>
                    <a:pt x="34" y="151"/>
                  </a:cubicBezTo>
                  <a:close/>
                  <a:moveTo>
                    <a:pt x="20" y="126"/>
                  </a:moveTo>
                  <a:cubicBezTo>
                    <a:pt x="20" y="125"/>
                    <a:pt x="19" y="124"/>
                    <a:pt x="19" y="125"/>
                  </a:cubicBezTo>
                  <a:cubicBezTo>
                    <a:pt x="19" y="126"/>
                    <a:pt x="19" y="126"/>
                    <a:pt x="20" y="126"/>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34" name="Tanzania">
              <a:extLst>
                <a:ext uri="{FF2B5EF4-FFF2-40B4-BE49-F238E27FC236}">
                  <a16:creationId xmlns:a16="http://schemas.microsoft.com/office/drawing/2014/main" id="{6963842B-7130-A7BD-B031-1A5B975F5E84}"/>
                </a:ext>
              </a:extLst>
            </p:cNvPr>
            <p:cNvSpPr>
              <a:spLocks noEditPoints="1"/>
            </p:cNvSpPr>
            <p:nvPr/>
          </p:nvSpPr>
          <p:spPr bwMode="auto">
            <a:xfrm>
              <a:off x="6791587" y="4521410"/>
              <a:ext cx="360001" cy="404643"/>
            </a:xfrm>
            <a:custGeom>
              <a:avLst/>
              <a:gdLst/>
              <a:ahLst/>
              <a:cxnLst>
                <a:cxn ang="0">
                  <a:pos x="100" y="73"/>
                </a:cxn>
                <a:cxn ang="0">
                  <a:pos x="104" y="103"/>
                </a:cxn>
                <a:cxn ang="0">
                  <a:pos x="101" y="101"/>
                </a:cxn>
                <a:cxn ang="0">
                  <a:pos x="98" y="98"/>
                </a:cxn>
                <a:cxn ang="0">
                  <a:pos x="97" y="89"/>
                </a:cxn>
                <a:cxn ang="0">
                  <a:pos x="95" y="85"/>
                </a:cxn>
                <a:cxn ang="0">
                  <a:pos x="95" y="77"/>
                </a:cxn>
                <a:cxn ang="0">
                  <a:pos x="96" y="68"/>
                </a:cxn>
                <a:cxn ang="0">
                  <a:pos x="94" y="63"/>
                </a:cxn>
                <a:cxn ang="0">
                  <a:pos x="91" y="51"/>
                </a:cxn>
                <a:cxn ang="0">
                  <a:pos x="93" y="43"/>
                </a:cxn>
                <a:cxn ang="0">
                  <a:pos x="79" y="28"/>
                </a:cxn>
                <a:cxn ang="0">
                  <a:pos x="62" y="12"/>
                </a:cxn>
                <a:cxn ang="0">
                  <a:pos x="42" y="5"/>
                </a:cxn>
                <a:cxn ang="0">
                  <a:pos x="40" y="6"/>
                </a:cxn>
                <a:cxn ang="0">
                  <a:pos x="39" y="9"/>
                </a:cxn>
                <a:cxn ang="0">
                  <a:pos x="39" y="12"/>
                </a:cxn>
                <a:cxn ang="0">
                  <a:pos x="36" y="13"/>
                </a:cxn>
                <a:cxn ang="0">
                  <a:pos x="38" y="16"/>
                </a:cxn>
                <a:cxn ang="0">
                  <a:pos x="33" y="17"/>
                </a:cxn>
                <a:cxn ang="0">
                  <a:pos x="34" y="21"/>
                </a:cxn>
                <a:cxn ang="0">
                  <a:pos x="31" y="21"/>
                </a:cxn>
                <a:cxn ang="0">
                  <a:pos x="31" y="17"/>
                </a:cxn>
                <a:cxn ang="0">
                  <a:pos x="27" y="15"/>
                </a:cxn>
                <a:cxn ang="0">
                  <a:pos x="25" y="17"/>
                </a:cxn>
                <a:cxn ang="0">
                  <a:pos x="24" y="19"/>
                </a:cxn>
                <a:cxn ang="0">
                  <a:pos x="22" y="18"/>
                </a:cxn>
                <a:cxn ang="0">
                  <a:pos x="21" y="13"/>
                </a:cxn>
                <a:cxn ang="0">
                  <a:pos x="22" y="4"/>
                </a:cxn>
                <a:cxn ang="0">
                  <a:pos x="11" y="0"/>
                </a:cxn>
                <a:cxn ang="0">
                  <a:pos x="11" y="5"/>
                </a:cxn>
                <a:cxn ang="0">
                  <a:pos x="11" y="16"/>
                </a:cxn>
                <a:cxn ang="0">
                  <a:pos x="9" y="22"/>
                </a:cxn>
                <a:cxn ang="0">
                  <a:pos x="9" y="28"/>
                </a:cxn>
                <a:cxn ang="0">
                  <a:pos x="5" y="35"/>
                </a:cxn>
                <a:cxn ang="0">
                  <a:pos x="2" y="44"/>
                </a:cxn>
                <a:cxn ang="0">
                  <a:pos x="3" y="55"/>
                </a:cxn>
                <a:cxn ang="0">
                  <a:pos x="6" y="61"/>
                </a:cxn>
                <a:cxn ang="0">
                  <a:pos x="10" y="69"/>
                </a:cxn>
                <a:cxn ang="0">
                  <a:pos x="13" y="80"/>
                </a:cxn>
                <a:cxn ang="0">
                  <a:pos x="19" y="86"/>
                </a:cxn>
                <a:cxn ang="0">
                  <a:pos x="29" y="91"/>
                </a:cxn>
                <a:cxn ang="0">
                  <a:pos x="38" y="95"/>
                </a:cxn>
                <a:cxn ang="0">
                  <a:pos x="46" y="98"/>
                </a:cxn>
                <a:cxn ang="0">
                  <a:pos x="48" y="110"/>
                </a:cxn>
                <a:cxn ang="0">
                  <a:pos x="51" y="116"/>
                </a:cxn>
                <a:cxn ang="0">
                  <a:pos x="60" y="115"/>
                </a:cxn>
                <a:cxn ang="0">
                  <a:pos x="67" y="118"/>
                </a:cxn>
                <a:cxn ang="0">
                  <a:pos x="76" y="117"/>
                </a:cxn>
                <a:cxn ang="0">
                  <a:pos x="83" y="113"/>
                </a:cxn>
                <a:cxn ang="0">
                  <a:pos x="93" y="112"/>
                </a:cxn>
                <a:cxn ang="0">
                  <a:pos x="104" y="103"/>
                </a:cxn>
                <a:cxn ang="0">
                  <a:pos x="100" y="43"/>
                </a:cxn>
                <a:cxn ang="0">
                  <a:pos x="99" y="46"/>
                </a:cxn>
                <a:cxn ang="0">
                  <a:pos x="98" y="47"/>
                </a:cxn>
                <a:cxn ang="0">
                  <a:pos x="95" y="59"/>
                </a:cxn>
                <a:cxn ang="0">
                  <a:pos x="96" y="56"/>
                </a:cxn>
              </a:cxnLst>
              <a:rect l="0" t="0" r="r" b="b"/>
              <a:pathLst>
                <a:path w="105" h="118">
                  <a:moveTo>
                    <a:pt x="98" y="76"/>
                  </a:moveTo>
                  <a:cubicBezTo>
                    <a:pt x="98" y="76"/>
                    <a:pt x="98" y="76"/>
                    <a:pt x="98" y="75"/>
                  </a:cubicBezTo>
                  <a:cubicBezTo>
                    <a:pt x="98" y="75"/>
                    <a:pt x="99" y="75"/>
                    <a:pt x="99" y="75"/>
                  </a:cubicBezTo>
                  <a:cubicBezTo>
                    <a:pt x="99" y="75"/>
                    <a:pt x="99" y="75"/>
                    <a:pt x="99" y="75"/>
                  </a:cubicBezTo>
                  <a:cubicBezTo>
                    <a:pt x="99" y="75"/>
                    <a:pt x="99" y="75"/>
                    <a:pt x="99" y="74"/>
                  </a:cubicBezTo>
                  <a:cubicBezTo>
                    <a:pt x="100" y="74"/>
                    <a:pt x="100" y="74"/>
                    <a:pt x="100" y="73"/>
                  </a:cubicBezTo>
                  <a:cubicBezTo>
                    <a:pt x="100" y="74"/>
                    <a:pt x="100" y="75"/>
                    <a:pt x="99" y="76"/>
                  </a:cubicBezTo>
                  <a:cubicBezTo>
                    <a:pt x="99" y="76"/>
                    <a:pt x="99" y="76"/>
                    <a:pt x="98" y="76"/>
                  </a:cubicBezTo>
                  <a:cubicBezTo>
                    <a:pt x="98" y="77"/>
                    <a:pt x="98" y="77"/>
                    <a:pt x="97" y="77"/>
                  </a:cubicBezTo>
                  <a:cubicBezTo>
                    <a:pt x="97" y="77"/>
                    <a:pt x="97" y="76"/>
                    <a:pt x="98" y="76"/>
                  </a:cubicBezTo>
                  <a:close/>
                  <a:moveTo>
                    <a:pt x="104" y="103"/>
                  </a:moveTo>
                  <a:cubicBezTo>
                    <a:pt x="104" y="103"/>
                    <a:pt x="104" y="103"/>
                    <a:pt x="104" y="103"/>
                  </a:cubicBezTo>
                  <a:cubicBezTo>
                    <a:pt x="104" y="103"/>
                    <a:pt x="104" y="103"/>
                    <a:pt x="104" y="103"/>
                  </a:cubicBezTo>
                  <a:cubicBezTo>
                    <a:pt x="103" y="103"/>
                    <a:pt x="103" y="102"/>
                    <a:pt x="103" y="102"/>
                  </a:cubicBezTo>
                  <a:cubicBezTo>
                    <a:pt x="103" y="102"/>
                    <a:pt x="102" y="101"/>
                    <a:pt x="103" y="102"/>
                  </a:cubicBezTo>
                  <a:cubicBezTo>
                    <a:pt x="103" y="102"/>
                    <a:pt x="102" y="102"/>
                    <a:pt x="102" y="102"/>
                  </a:cubicBezTo>
                  <a:cubicBezTo>
                    <a:pt x="101" y="102"/>
                    <a:pt x="102" y="101"/>
                    <a:pt x="102" y="101"/>
                  </a:cubicBezTo>
                  <a:cubicBezTo>
                    <a:pt x="102" y="101"/>
                    <a:pt x="101" y="101"/>
                    <a:pt x="101" y="101"/>
                  </a:cubicBezTo>
                  <a:cubicBezTo>
                    <a:pt x="100" y="100"/>
                    <a:pt x="100" y="101"/>
                    <a:pt x="100" y="102"/>
                  </a:cubicBezTo>
                  <a:cubicBezTo>
                    <a:pt x="100" y="101"/>
                    <a:pt x="100" y="100"/>
                    <a:pt x="99" y="99"/>
                  </a:cubicBezTo>
                  <a:cubicBezTo>
                    <a:pt x="99" y="99"/>
                    <a:pt x="98" y="99"/>
                    <a:pt x="98" y="99"/>
                  </a:cubicBezTo>
                  <a:cubicBezTo>
                    <a:pt x="98" y="99"/>
                    <a:pt x="98" y="100"/>
                    <a:pt x="97" y="100"/>
                  </a:cubicBezTo>
                  <a:cubicBezTo>
                    <a:pt x="98" y="99"/>
                    <a:pt x="97" y="99"/>
                    <a:pt x="98" y="98"/>
                  </a:cubicBezTo>
                  <a:cubicBezTo>
                    <a:pt x="98" y="98"/>
                    <a:pt x="98" y="98"/>
                    <a:pt x="98" y="98"/>
                  </a:cubicBezTo>
                  <a:cubicBezTo>
                    <a:pt x="99" y="98"/>
                    <a:pt x="98" y="96"/>
                    <a:pt x="98" y="96"/>
                  </a:cubicBezTo>
                  <a:cubicBezTo>
                    <a:pt x="98" y="95"/>
                    <a:pt x="98" y="94"/>
                    <a:pt x="97" y="93"/>
                  </a:cubicBezTo>
                  <a:cubicBezTo>
                    <a:pt x="97" y="93"/>
                    <a:pt x="97" y="93"/>
                    <a:pt x="97" y="93"/>
                  </a:cubicBezTo>
                  <a:cubicBezTo>
                    <a:pt x="96" y="93"/>
                    <a:pt x="96" y="93"/>
                    <a:pt x="97" y="93"/>
                  </a:cubicBezTo>
                  <a:cubicBezTo>
                    <a:pt x="97" y="92"/>
                    <a:pt x="97" y="91"/>
                    <a:pt x="97" y="90"/>
                  </a:cubicBezTo>
                  <a:cubicBezTo>
                    <a:pt x="97" y="90"/>
                    <a:pt x="97" y="89"/>
                    <a:pt x="97" y="89"/>
                  </a:cubicBezTo>
                  <a:cubicBezTo>
                    <a:pt x="96" y="89"/>
                    <a:pt x="96" y="90"/>
                    <a:pt x="96" y="89"/>
                  </a:cubicBezTo>
                  <a:cubicBezTo>
                    <a:pt x="96" y="89"/>
                    <a:pt x="96" y="88"/>
                    <a:pt x="96" y="88"/>
                  </a:cubicBezTo>
                  <a:cubicBezTo>
                    <a:pt x="96" y="87"/>
                    <a:pt x="95" y="87"/>
                    <a:pt x="95" y="87"/>
                  </a:cubicBezTo>
                  <a:cubicBezTo>
                    <a:pt x="94" y="87"/>
                    <a:pt x="95" y="86"/>
                    <a:pt x="95" y="87"/>
                  </a:cubicBezTo>
                  <a:cubicBezTo>
                    <a:pt x="96" y="87"/>
                    <a:pt x="96" y="87"/>
                    <a:pt x="96" y="87"/>
                  </a:cubicBezTo>
                  <a:cubicBezTo>
                    <a:pt x="96" y="87"/>
                    <a:pt x="96" y="86"/>
                    <a:pt x="95" y="85"/>
                  </a:cubicBezTo>
                  <a:cubicBezTo>
                    <a:pt x="94" y="85"/>
                    <a:pt x="95" y="85"/>
                    <a:pt x="94" y="84"/>
                  </a:cubicBezTo>
                  <a:cubicBezTo>
                    <a:pt x="94" y="83"/>
                    <a:pt x="94" y="83"/>
                    <a:pt x="94" y="82"/>
                  </a:cubicBezTo>
                  <a:cubicBezTo>
                    <a:pt x="94" y="81"/>
                    <a:pt x="94" y="81"/>
                    <a:pt x="94" y="80"/>
                  </a:cubicBezTo>
                  <a:cubicBezTo>
                    <a:pt x="94" y="81"/>
                    <a:pt x="95" y="79"/>
                    <a:pt x="95" y="79"/>
                  </a:cubicBezTo>
                  <a:cubicBezTo>
                    <a:pt x="95" y="79"/>
                    <a:pt x="95" y="78"/>
                    <a:pt x="95" y="78"/>
                  </a:cubicBezTo>
                  <a:cubicBezTo>
                    <a:pt x="96" y="77"/>
                    <a:pt x="95" y="77"/>
                    <a:pt x="95" y="77"/>
                  </a:cubicBezTo>
                  <a:cubicBezTo>
                    <a:pt x="95" y="76"/>
                    <a:pt x="95" y="76"/>
                    <a:pt x="95" y="75"/>
                  </a:cubicBezTo>
                  <a:cubicBezTo>
                    <a:pt x="95" y="75"/>
                    <a:pt x="95" y="75"/>
                    <a:pt x="95" y="75"/>
                  </a:cubicBezTo>
                  <a:cubicBezTo>
                    <a:pt x="95" y="74"/>
                    <a:pt x="94" y="75"/>
                    <a:pt x="94" y="75"/>
                  </a:cubicBezTo>
                  <a:cubicBezTo>
                    <a:pt x="94" y="74"/>
                    <a:pt x="93" y="72"/>
                    <a:pt x="94" y="71"/>
                  </a:cubicBezTo>
                  <a:cubicBezTo>
                    <a:pt x="95" y="70"/>
                    <a:pt x="95" y="70"/>
                    <a:pt x="95" y="70"/>
                  </a:cubicBezTo>
                  <a:cubicBezTo>
                    <a:pt x="95" y="69"/>
                    <a:pt x="95" y="68"/>
                    <a:pt x="96" y="68"/>
                  </a:cubicBezTo>
                  <a:cubicBezTo>
                    <a:pt x="96" y="68"/>
                    <a:pt x="96" y="68"/>
                    <a:pt x="96" y="68"/>
                  </a:cubicBezTo>
                  <a:cubicBezTo>
                    <a:pt x="96" y="68"/>
                    <a:pt x="96" y="68"/>
                    <a:pt x="97" y="67"/>
                  </a:cubicBezTo>
                  <a:cubicBezTo>
                    <a:pt x="97" y="67"/>
                    <a:pt x="97" y="66"/>
                    <a:pt x="96" y="66"/>
                  </a:cubicBezTo>
                  <a:cubicBezTo>
                    <a:pt x="96" y="65"/>
                    <a:pt x="96" y="65"/>
                    <a:pt x="95" y="64"/>
                  </a:cubicBezTo>
                  <a:cubicBezTo>
                    <a:pt x="95" y="64"/>
                    <a:pt x="94" y="64"/>
                    <a:pt x="94" y="65"/>
                  </a:cubicBezTo>
                  <a:cubicBezTo>
                    <a:pt x="94" y="64"/>
                    <a:pt x="94" y="63"/>
                    <a:pt x="94" y="63"/>
                  </a:cubicBezTo>
                  <a:cubicBezTo>
                    <a:pt x="94" y="63"/>
                    <a:pt x="94" y="63"/>
                    <a:pt x="94" y="63"/>
                  </a:cubicBezTo>
                  <a:cubicBezTo>
                    <a:pt x="93" y="62"/>
                    <a:pt x="92" y="61"/>
                    <a:pt x="92" y="61"/>
                  </a:cubicBezTo>
                  <a:cubicBezTo>
                    <a:pt x="91" y="60"/>
                    <a:pt x="90" y="60"/>
                    <a:pt x="90" y="59"/>
                  </a:cubicBezTo>
                  <a:cubicBezTo>
                    <a:pt x="90" y="58"/>
                    <a:pt x="90" y="57"/>
                    <a:pt x="90" y="57"/>
                  </a:cubicBezTo>
                  <a:cubicBezTo>
                    <a:pt x="89" y="56"/>
                    <a:pt x="89" y="55"/>
                    <a:pt x="90" y="54"/>
                  </a:cubicBezTo>
                  <a:cubicBezTo>
                    <a:pt x="90" y="53"/>
                    <a:pt x="90" y="52"/>
                    <a:pt x="91" y="51"/>
                  </a:cubicBezTo>
                  <a:cubicBezTo>
                    <a:pt x="91" y="50"/>
                    <a:pt x="91" y="49"/>
                    <a:pt x="92" y="49"/>
                  </a:cubicBezTo>
                  <a:cubicBezTo>
                    <a:pt x="92" y="48"/>
                    <a:pt x="93" y="46"/>
                    <a:pt x="92" y="47"/>
                  </a:cubicBezTo>
                  <a:cubicBezTo>
                    <a:pt x="92" y="47"/>
                    <a:pt x="93" y="45"/>
                    <a:pt x="93" y="46"/>
                  </a:cubicBezTo>
                  <a:cubicBezTo>
                    <a:pt x="93" y="45"/>
                    <a:pt x="92" y="45"/>
                    <a:pt x="93" y="44"/>
                  </a:cubicBezTo>
                  <a:cubicBezTo>
                    <a:pt x="93" y="44"/>
                    <a:pt x="93" y="43"/>
                    <a:pt x="93" y="43"/>
                  </a:cubicBezTo>
                  <a:cubicBezTo>
                    <a:pt x="93" y="43"/>
                    <a:pt x="93" y="44"/>
                    <a:pt x="93" y="43"/>
                  </a:cubicBezTo>
                  <a:cubicBezTo>
                    <a:pt x="94" y="43"/>
                    <a:pt x="94" y="42"/>
                    <a:pt x="94" y="42"/>
                  </a:cubicBezTo>
                  <a:cubicBezTo>
                    <a:pt x="93" y="42"/>
                    <a:pt x="94" y="42"/>
                    <a:pt x="94" y="41"/>
                  </a:cubicBezTo>
                  <a:cubicBezTo>
                    <a:pt x="94" y="41"/>
                    <a:pt x="92" y="39"/>
                    <a:pt x="91" y="39"/>
                  </a:cubicBezTo>
                  <a:cubicBezTo>
                    <a:pt x="89" y="37"/>
                    <a:pt x="86" y="34"/>
                    <a:pt x="84" y="32"/>
                  </a:cubicBezTo>
                  <a:cubicBezTo>
                    <a:pt x="82" y="31"/>
                    <a:pt x="81" y="31"/>
                    <a:pt x="80" y="29"/>
                  </a:cubicBezTo>
                  <a:cubicBezTo>
                    <a:pt x="80" y="29"/>
                    <a:pt x="80" y="28"/>
                    <a:pt x="79" y="28"/>
                  </a:cubicBezTo>
                  <a:cubicBezTo>
                    <a:pt x="79" y="28"/>
                    <a:pt x="79" y="28"/>
                    <a:pt x="78" y="28"/>
                  </a:cubicBezTo>
                  <a:cubicBezTo>
                    <a:pt x="78" y="27"/>
                    <a:pt x="79" y="26"/>
                    <a:pt x="79" y="25"/>
                  </a:cubicBezTo>
                  <a:cubicBezTo>
                    <a:pt x="79" y="25"/>
                    <a:pt x="79" y="23"/>
                    <a:pt x="79" y="22"/>
                  </a:cubicBezTo>
                  <a:cubicBezTo>
                    <a:pt x="78" y="21"/>
                    <a:pt x="76" y="21"/>
                    <a:pt x="75" y="20"/>
                  </a:cubicBezTo>
                  <a:cubicBezTo>
                    <a:pt x="73" y="19"/>
                    <a:pt x="72" y="18"/>
                    <a:pt x="71" y="17"/>
                  </a:cubicBezTo>
                  <a:cubicBezTo>
                    <a:pt x="68" y="15"/>
                    <a:pt x="65" y="14"/>
                    <a:pt x="62" y="12"/>
                  </a:cubicBezTo>
                  <a:cubicBezTo>
                    <a:pt x="56" y="8"/>
                    <a:pt x="50" y="4"/>
                    <a:pt x="44" y="1"/>
                  </a:cubicBezTo>
                  <a:cubicBezTo>
                    <a:pt x="44" y="1"/>
                    <a:pt x="43" y="1"/>
                    <a:pt x="43" y="2"/>
                  </a:cubicBezTo>
                  <a:cubicBezTo>
                    <a:pt x="43" y="2"/>
                    <a:pt x="43" y="2"/>
                    <a:pt x="42" y="3"/>
                  </a:cubicBezTo>
                  <a:cubicBezTo>
                    <a:pt x="42" y="3"/>
                    <a:pt x="43" y="3"/>
                    <a:pt x="43" y="4"/>
                  </a:cubicBezTo>
                  <a:cubicBezTo>
                    <a:pt x="43" y="4"/>
                    <a:pt x="44" y="4"/>
                    <a:pt x="43" y="4"/>
                  </a:cubicBezTo>
                  <a:cubicBezTo>
                    <a:pt x="43" y="4"/>
                    <a:pt x="41" y="3"/>
                    <a:pt x="42" y="5"/>
                  </a:cubicBezTo>
                  <a:cubicBezTo>
                    <a:pt x="42" y="5"/>
                    <a:pt x="41" y="5"/>
                    <a:pt x="42" y="5"/>
                  </a:cubicBezTo>
                  <a:cubicBezTo>
                    <a:pt x="42" y="5"/>
                    <a:pt x="43" y="6"/>
                    <a:pt x="43" y="6"/>
                  </a:cubicBezTo>
                  <a:cubicBezTo>
                    <a:pt x="42" y="6"/>
                    <a:pt x="42" y="6"/>
                    <a:pt x="41" y="6"/>
                  </a:cubicBezTo>
                  <a:cubicBezTo>
                    <a:pt x="41" y="5"/>
                    <a:pt x="41" y="6"/>
                    <a:pt x="41" y="6"/>
                  </a:cubicBezTo>
                  <a:cubicBezTo>
                    <a:pt x="41" y="6"/>
                    <a:pt x="40" y="5"/>
                    <a:pt x="40" y="5"/>
                  </a:cubicBezTo>
                  <a:cubicBezTo>
                    <a:pt x="40" y="6"/>
                    <a:pt x="41" y="6"/>
                    <a:pt x="40" y="6"/>
                  </a:cubicBezTo>
                  <a:cubicBezTo>
                    <a:pt x="40" y="7"/>
                    <a:pt x="40" y="6"/>
                    <a:pt x="40" y="7"/>
                  </a:cubicBezTo>
                  <a:cubicBezTo>
                    <a:pt x="40" y="7"/>
                    <a:pt x="41" y="8"/>
                    <a:pt x="41" y="7"/>
                  </a:cubicBezTo>
                  <a:cubicBezTo>
                    <a:pt x="40" y="8"/>
                    <a:pt x="40" y="7"/>
                    <a:pt x="39" y="8"/>
                  </a:cubicBezTo>
                  <a:cubicBezTo>
                    <a:pt x="39" y="8"/>
                    <a:pt x="40" y="9"/>
                    <a:pt x="40" y="9"/>
                  </a:cubicBezTo>
                  <a:cubicBezTo>
                    <a:pt x="40" y="9"/>
                    <a:pt x="39" y="8"/>
                    <a:pt x="39" y="9"/>
                  </a:cubicBezTo>
                  <a:cubicBezTo>
                    <a:pt x="39" y="9"/>
                    <a:pt x="39" y="9"/>
                    <a:pt x="39" y="9"/>
                  </a:cubicBezTo>
                  <a:cubicBezTo>
                    <a:pt x="38" y="10"/>
                    <a:pt x="38" y="10"/>
                    <a:pt x="38" y="9"/>
                  </a:cubicBezTo>
                  <a:cubicBezTo>
                    <a:pt x="38" y="9"/>
                    <a:pt x="37" y="9"/>
                    <a:pt x="37" y="10"/>
                  </a:cubicBezTo>
                  <a:cubicBezTo>
                    <a:pt x="37" y="10"/>
                    <a:pt x="36" y="10"/>
                    <a:pt x="37" y="11"/>
                  </a:cubicBezTo>
                  <a:cubicBezTo>
                    <a:pt x="37" y="11"/>
                    <a:pt x="38" y="10"/>
                    <a:pt x="38" y="10"/>
                  </a:cubicBezTo>
                  <a:cubicBezTo>
                    <a:pt x="38" y="10"/>
                    <a:pt x="38" y="11"/>
                    <a:pt x="38" y="11"/>
                  </a:cubicBezTo>
                  <a:cubicBezTo>
                    <a:pt x="38" y="11"/>
                    <a:pt x="40" y="11"/>
                    <a:pt x="39" y="12"/>
                  </a:cubicBezTo>
                  <a:cubicBezTo>
                    <a:pt x="38" y="12"/>
                    <a:pt x="38" y="11"/>
                    <a:pt x="38" y="11"/>
                  </a:cubicBezTo>
                  <a:cubicBezTo>
                    <a:pt x="37" y="11"/>
                    <a:pt x="38" y="12"/>
                    <a:pt x="37" y="12"/>
                  </a:cubicBezTo>
                  <a:cubicBezTo>
                    <a:pt x="37" y="12"/>
                    <a:pt x="37" y="11"/>
                    <a:pt x="37" y="12"/>
                  </a:cubicBezTo>
                  <a:cubicBezTo>
                    <a:pt x="37" y="11"/>
                    <a:pt x="37" y="11"/>
                    <a:pt x="36" y="11"/>
                  </a:cubicBezTo>
                  <a:cubicBezTo>
                    <a:pt x="37" y="12"/>
                    <a:pt x="36" y="12"/>
                    <a:pt x="36" y="12"/>
                  </a:cubicBezTo>
                  <a:cubicBezTo>
                    <a:pt x="36" y="12"/>
                    <a:pt x="35" y="13"/>
                    <a:pt x="36" y="13"/>
                  </a:cubicBezTo>
                  <a:cubicBezTo>
                    <a:pt x="37" y="12"/>
                    <a:pt x="37" y="13"/>
                    <a:pt x="38" y="13"/>
                  </a:cubicBezTo>
                  <a:cubicBezTo>
                    <a:pt x="39" y="13"/>
                    <a:pt x="39" y="13"/>
                    <a:pt x="40" y="13"/>
                  </a:cubicBezTo>
                  <a:cubicBezTo>
                    <a:pt x="40" y="12"/>
                    <a:pt x="41" y="12"/>
                    <a:pt x="42" y="13"/>
                  </a:cubicBezTo>
                  <a:cubicBezTo>
                    <a:pt x="42" y="14"/>
                    <a:pt x="42" y="14"/>
                    <a:pt x="41" y="14"/>
                  </a:cubicBezTo>
                  <a:cubicBezTo>
                    <a:pt x="41" y="14"/>
                    <a:pt x="39" y="15"/>
                    <a:pt x="39" y="16"/>
                  </a:cubicBezTo>
                  <a:cubicBezTo>
                    <a:pt x="39" y="16"/>
                    <a:pt x="38" y="16"/>
                    <a:pt x="38" y="16"/>
                  </a:cubicBezTo>
                  <a:cubicBezTo>
                    <a:pt x="39" y="17"/>
                    <a:pt x="37" y="18"/>
                    <a:pt x="37" y="17"/>
                  </a:cubicBezTo>
                  <a:cubicBezTo>
                    <a:pt x="37" y="17"/>
                    <a:pt x="36" y="17"/>
                    <a:pt x="35" y="17"/>
                  </a:cubicBezTo>
                  <a:cubicBezTo>
                    <a:pt x="35" y="16"/>
                    <a:pt x="35" y="15"/>
                    <a:pt x="34" y="15"/>
                  </a:cubicBezTo>
                  <a:cubicBezTo>
                    <a:pt x="33" y="15"/>
                    <a:pt x="33" y="16"/>
                    <a:pt x="33" y="16"/>
                  </a:cubicBezTo>
                  <a:cubicBezTo>
                    <a:pt x="33" y="16"/>
                    <a:pt x="32" y="16"/>
                    <a:pt x="32" y="17"/>
                  </a:cubicBezTo>
                  <a:cubicBezTo>
                    <a:pt x="33" y="17"/>
                    <a:pt x="33" y="17"/>
                    <a:pt x="33" y="17"/>
                  </a:cubicBezTo>
                  <a:cubicBezTo>
                    <a:pt x="33" y="18"/>
                    <a:pt x="32" y="18"/>
                    <a:pt x="32" y="18"/>
                  </a:cubicBezTo>
                  <a:cubicBezTo>
                    <a:pt x="32" y="18"/>
                    <a:pt x="33" y="18"/>
                    <a:pt x="33" y="19"/>
                  </a:cubicBezTo>
                  <a:cubicBezTo>
                    <a:pt x="33" y="19"/>
                    <a:pt x="32" y="19"/>
                    <a:pt x="33" y="19"/>
                  </a:cubicBezTo>
                  <a:cubicBezTo>
                    <a:pt x="33" y="19"/>
                    <a:pt x="33" y="20"/>
                    <a:pt x="33" y="20"/>
                  </a:cubicBezTo>
                  <a:cubicBezTo>
                    <a:pt x="33" y="20"/>
                    <a:pt x="33" y="20"/>
                    <a:pt x="33" y="20"/>
                  </a:cubicBezTo>
                  <a:cubicBezTo>
                    <a:pt x="33" y="21"/>
                    <a:pt x="34" y="21"/>
                    <a:pt x="34" y="21"/>
                  </a:cubicBezTo>
                  <a:cubicBezTo>
                    <a:pt x="34" y="21"/>
                    <a:pt x="33" y="21"/>
                    <a:pt x="33" y="20"/>
                  </a:cubicBezTo>
                  <a:cubicBezTo>
                    <a:pt x="33" y="20"/>
                    <a:pt x="32" y="20"/>
                    <a:pt x="32" y="21"/>
                  </a:cubicBezTo>
                  <a:cubicBezTo>
                    <a:pt x="32" y="21"/>
                    <a:pt x="32" y="21"/>
                    <a:pt x="32" y="22"/>
                  </a:cubicBezTo>
                  <a:cubicBezTo>
                    <a:pt x="32" y="22"/>
                    <a:pt x="31" y="23"/>
                    <a:pt x="31" y="22"/>
                  </a:cubicBezTo>
                  <a:cubicBezTo>
                    <a:pt x="31" y="22"/>
                    <a:pt x="32" y="21"/>
                    <a:pt x="32" y="21"/>
                  </a:cubicBezTo>
                  <a:cubicBezTo>
                    <a:pt x="32" y="21"/>
                    <a:pt x="31" y="21"/>
                    <a:pt x="31" y="21"/>
                  </a:cubicBezTo>
                  <a:cubicBezTo>
                    <a:pt x="31" y="20"/>
                    <a:pt x="32" y="20"/>
                    <a:pt x="32" y="20"/>
                  </a:cubicBezTo>
                  <a:cubicBezTo>
                    <a:pt x="33" y="19"/>
                    <a:pt x="32" y="19"/>
                    <a:pt x="32" y="19"/>
                  </a:cubicBezTo>
                  <a:cubicBezTo>
                    <a:pt x="32" y="19"/>
                    <a:pt x="32" y="19"/>
                    <a:pt x="32" y="18"/>
                  </a:cubicBezTo>
                  <a:cubicBezTo>
                    <a:pt x="32" y="18"/>
                    <a:pt x="32" y="18"/>
                    <a:pt x="32" y="17"/>
                  </a:cubicBezTo>
                  <a:cubicBezTo>
                    <a:pt x="32" y="17"/>
                    <a:pt x="32" y="17"/>
                    <a:pt x="32" y="17"/>
                  </a:cubicBezTo>
                  <a:cubicBezTo>
                    <a:pt x="31" y="17"/>
                    <a:pt x="31" y="17"/>
                    <a:pt x="31" y="17"/>
                  </a:cubicBezTo>
                  <a:cubicBezTo>
                    <a:pt x="31" y="17"/>
                    <a:pt x="31" y="17"/>
                    <a:pt x="30" y="17"/>
                  </a:cubicBezTo>
                  <a:cubicBezTo>
                    <a:pt x="31" y="17"/>
                    <a:pt x="30" y="16"/>
                    <a:pt x="30" y="15"/>
                  </a:cubicBezTo>
                  <a:cubicBezTo>
                    <a:pt x="30" y="16"/>
                    <a:pt x="30" y="17"/>
                    <a:pt x="29" y="17"/>
                  </a:cubicBezTo>
                  <a:cubicBezTo>
                    <a:pt x="29" y="18"/>
                    <a:pt x="30" y="16"/>
                    <a:pt x="29" y="16"/>
                  </a:cubicBezTo>
                  <a:cubicBezTo>
                    <a:pt x="29" y="16"/>
                    <a:pt x="28" y="16"/>
                    <a:pt x="28" y="16"/>
                  </a:cubicBezTo>
                  <a:cubicBezTo>
                    <a:pt x="27" y="16"/>
                    <a:pt x="27" y="15"/>
                    <a:pt x="27" y="15"/>
                  </a:cubicBezTo>
                  <a:cubicBezTo>
                    <a:pt x="27" y="15"/>
                    <a:pt x="27" y="14"/>
                    <a:pt x="27" y="14"/>
                  </a:cubicBezTo>
                  <a:cubicBezTo>
                    <a:pt x="27" y="14"/>
                    <a:pt x="26" y="15"/>
                    <a:pt x="26" y="14"/>
                  </a:cubicBezTo>
                  <a:cubicBezTo>
                    <a:pt x="26" y="15"/>
                    <a:pt x="26" y="16"/>
                    <a:pt x="25" y="15"/>
                  </a:cubicBezTo>
                  <a:cubicBezTo>
                    <a:pt x="24" y="15"/>
                    <a:pt x="25" y="16"/>
                    <a:pt x="25" y="16"/>
                  </a:cubicBezTo>
                  <a:cubicBezTo>
                    <a:pt x="26" y="17"/>
                    <a:pt x="26" y="18"/>
                    <a:pt x="25" y="17"/>
                  </a:cubicBezTo>
                  <a:cubicBezTo>
                    <a:pt x="25" y="17"/>
                    <a:pt x="25" y="17"/>
                    <a:pt x="25" y="17"/>
                  </a:cubicBezTo>
                  <a:cubicBezTo>
                    <a:pt x="25" y="17"/>
                    <a:pt x="24" y="17"/>
                    <a:pt x="24" y="17"/>
                  </a:cubicBezTo>
                  <a:cubicBezTo>
                    <a:pt x="24" y="17"/>
                    <a:pt x="24" y="17"/>
                    <a:pt x="24" y="17"/>
                  </a:cubicBezTo>
                  <a:cubicBezTo>
                    <a:pt x="24" y="17"/>
                    <a:pt x="24" y="17"/>
                    <a:pt x="24" y="18"/>
                  </a:cubicBezTo>
                  <a:cubicBezTo>
                    <a:pt x="24" y="18"/>
                    <a:pt x="23" y="18"/>
                    <a:pt x="23" y="18"/>
                  </a:cubicBezTo>
                  <a:cubicBezTo>
                    <a:pt x="23" y="18"/>
                    <a:pt x="24" y="19"/>
                    <a:pt x="24" y="19"/>
                  </a:cubicBezTo>
                  <a:cubicBezTo>
                    <a:pt x="24" y="19"/>
                    <a:pt x="24" y="20"/>
                    <a:pt x="24" y="19"/>
                  </a:cubicBezTo>
                  <a:cubicBezTo>
                    <a:pt x="23" y="19"/>
                    <a:pt x="23" y="18"/>
                    <a:pt x="23" y="18"/>
                  </a:cubicBezTo>
                  <a:cubicBezTo>
                    <a:pt x="23" y="18"/>
                    <a:pt x="23" y="19"/>
                    <a:pt x="23" y="19"/>
                  </a:cubicBezTo>
                  <a:cubicBezTo>
                    <a:pt x="23" y="19"/>
                    <a:pt x="23" y="19"/>
                    <a:pt x="22" y="19"/>
                  </a:cubicBezTo>
                  <a:cubicBezTo>
                    <a:pt x="22" y="19"/>
                    <a:pt x="23" y="20"/>
                    <a:pt x="22" y="20"/>
                  </a:cubicBezTo>
                  <a:cubicBezTo>
                    <a:pt x="21" y="21"/>
                    <a:pt x="22" y="19"/>
                    <a:pt x="22" y="19"/>
                  </a:cubicBezTo>
                  <a:cubicBezTo>
                    <a:pt x="22" y="18"/>
                    <a:pt x="22" y="18"/>
                    <a:pt x="22" y="18"/>
                  </a:cubicBezTo>
                  <a:cubicBezTo>
                    <a:pt x="22" y="18"/>
                    <a:pt x="22" y="18"/>
                    <a:pt x="22" y="18"/>
                  </a:cubicBezTo>
                  <a:cubicBezTo>
                    <a:pt x="21" y="18"/>
                    <a:pt x="22" y="17"/>
                    <a:pt x="21" y="17"/>
                  </a:cubicBezTo>
                  <a:cubicBezTo>
                    <a:pt x="21" y="17"/>
                    <a:pt x="22" y="17"/>
                    <a:pt x="22" y="17"/>
                  </a:cubicBezTo>
                  <a:cubicBezTo>
                    <a:pt x="22" y="16"/>
                    <a:pt x="21" y="16"/>
                    <a:pt x="22" y="15"/>
                  </a:cubicBezTo>
                  <a:cubicBezTo>
                    <a:pt x="22" y="15"/>
                    <a:pt x="21" y="15"/>
                    <a:pt x="21" y="15"/>
                  </a:cubicBezTo>
                  <a:cubicBezTo>
                    <a:pt x="20" y="16"/>
                    <a:pt x="21" y="14"/>
                    <a:pt x="21" y="13"/>
                  </a:cubicBezTo>
                  <a:cubicBezTo>
                    <a:pt x="21" y="13"/>
                    <a:pt x="21" y="11"/>
                    <a:pt x="21" y="11"/>
                  </a:cubicBezTo>
                  <a:cubicBezTo>
                    <a:pt x="21" y="11"/>
                    <a:pt x="20" y="12"/>
                    <a:pt x="20" y="11"/>
                  </a:cubicBezTo>
                  <a:cubicBezTo>
                    <a:pt x="20" y="10"/>
                    <a:pt x="21" y="10"/>
                    <a:pt x="21" y="9"/>
                  </a:cubicBezTo>
                  <a:cubicBezTo>
                    <a:pt x="21" y="9"/>
                    <a:pt x="21" y="8"/>
                    <a:pt x="22" y="7"/>
                  </a:cubicBezTo>
                  <a:cubicBezTo>
                    <a:pt x="22" y="7"/>
                    <a:pt x="22" y="5"/>
                    <a:pt x="22" y="5"/>
                  </a:cubicBezTo>
                  <a:cubicBezTo>
                    <a:pt x="22" y="6"/>
                    <a:pt x="22" y="5"/>
                    <a:pt x="22" y="4"/>
                  </a:cubicBezTo>
                  <a:cubicBezTo>
                    <a:pt x="22" y="4"/>
                    <a:pt x="23" y="3"/>
                    <a:pt x="23" y="2"/>
                  </a:cubicBezTo>
                  <a:cubicBezTo>
                    <a:pt x="23" y="2"/>
                    <a:pt x="23" y="1"/>
                    <a:pt x="23" y="1"/>
                  </a:cubicBezTo>
                  <a:cubicBezTo>
                    <a:pt x="22" y="0"/>
                    <a:pt x="22" y="0"/>
                    <a:pt x="22" y="1"/>
                  </a:cubicBezTo>
                  <a:cubicBezTo>
                    <a:pt x="22" y="1"/>
                    <a:pt x="22" y="1"/>
                    <a:pt x="22" y="0"/>
                  </a:cubicBezTo>
                  <a:cubicBezTo>
                    <a:pt x="20" y="0"/>
                    <a:pt x="17" y="0"/>
                    <a:pt x="15" y="0"/>
                  </a:cubicBezTo>
                  <a:cubicBezTo>
                    <a:pt x="14" y="0"/>
                    <a:pt x="12" y="0"/>
                    <a:pt x="11" y="0"/>
                  </a:cubicBezTo>
                  <a:cubicBezTo>
                    <a:pt x="11" y="1"/>
                    <a:pt x="10" y="1"/>
                    <a:pt x="9" y="1"/>
                  </a:cubicBezTo>
                  <a:cubicBezTo>
                    <a:pt x="9" y="1"/>
                    <a:pt x="9" y="2"/>
                    <a:pt x="9" y="2"/>
                  </a:cubicBezTo>
                  <a:cubicBezTo>
                    <a:pt x="9" y="2"/>
                    <a:pt x="9" y="2"/>
                    <a:pt x="10" y="2"/>
                  </a:cubicBezTo>
                  <a:cubicBezTo>
                    <a:pt x="10" y="2"/>
                    <a:pt x="10" y="2"/>
                    <a:pt x="10" y="3"/>
                  </a:cubicBezTo>
                  <a:cubicBezTo>
                    <a:pt x="10" y="3"/>
                    <a:pt x="10" y="4"/>
                    <a:pt x="10" y="4"/>
                  </a:cubicBezTo>
                  <a:cubicBezTo>
                    <a:pt x="11" y="4"/>
                    <a:pt x="11" y="4"/>
                    <a:pt x="11" y="5"/>
                  </a:cubicBezTo>
                  <a:cubicBezTo>
                    <a:pt x="12" y="5"/>
                    <a:pt x="13" y="7"/>
                    <a:pt x="13" y="8"/>
                  </a:cubicBezTo>
                  <a:cubicBezTo>
                    <a:pt x="12" y="9"/>
                    <a:pt x="12" y="10"/>
                    <a:pt x="13" y="12"/>
                  </a:cubicBezTo>
                  <a:cubicBezTo>
                    <a:pt x="13" y="12"/>
                    <a:pt x="13" y="12"/>
                    <a:pt x="13" y="13"/>
                  </a:cubicBezTo>
                  <a:cubicBezTo>
                    <a:pt x="13" y="14"/>
                    <a:pt x="13" y="14"/>
                    <a:pt x="13" y="15"/>
                  </a:cubicBezTo>
                  <a:cubicBezTo>
                    <a:pt x="13" y="15"/>
                    <a:pt x="12" y="15"/>
                    <a:pt x="12" y="15"/>
                  </a:cubicBezTo>
                  <a:cubicBezTo>
                    <a:pt x="11" y="15"/>
                    <a:pt x="11" y="15"/>
                    <a:pt x="11" y="16"/>
                  </a:cubicBezTo>
                  <a:cubicBezTo>
                    <a:pt x="9" y="16"/>
                    <a:pt x="10" y="17"/>
                    <a:pt x="9" y="18"/>
                  </a:cubicBezTo>
                  <a:cubicBezTo>
                    <a:pt x="9" y="18"/>
                    <a:pt x="8" y="19"/>
                    <a:pt x="9" y="19"/>
                  </a:cubicBezTo>
                  <a:cubicBezTo>
                    <a:pt x="9" y="19"/>
                    <a:pt x="9" y="18"/>
                    <a:pt x="10" y="18"/>
                  </a:cubicBezTo>
                  <a:cubicBezTo>
                    <a:pt x="9" y="19"/>
                    <a:pt x="9" y="19"/>
                    <a:pt x="9" y="19"/>
                  </a:cubicBezTo>
                  <a:cubicBezTo>
                    <a:pt x="9" y="20"/>
                    <a:pt x="9" y="20"/>
                    <a:pt x="9" y="20"/>
                  </a:cubicBezTo>
                  <a:cubicBezTo>
                    <a:pt x="8" y="21"/>
                    <a:pt x="9" y="21"/>
                    <a:pt x="9" y="22"/>
                  </a:cubicBezTo>
                  <a:cubicBezTo>
                    <a:pt x="9" y="22"/>
                    <a:pt x="10" y="21"/>
                    <a:pt x="10" y="21"/>
                  </a:cubicBezTo>
                  <a:cubicBezTo>
                    <a:pt x="10" y="21"/>
                    <a:pt x="11" y="21"/>
                    <a:pt x="11" y="22"/>
                  </a:cubicBezTo>
                  <a:cubicBezTo>
                    <a:pt x="11" y="22"/>
                    <a:pt x="12" y="22"/>
                    <a:pt x="13" y="22"/>
                  </a:cubicBezTo>
                  <a:cubicBezTo>
                    <a:pt x="12" y="23"/>
                    <a:pt x="13" y="24"/>
                    <a:pt x="13" y="25"/>
                  </a:cubicBezTo>
                  <a:cubicBezTo>
                    <a:pt x="12" y="26"/>
                    <a:pt x="11" y="25"/>
                    <a:pt x="11" y="26"/>
                  </a:cubicBezTo>
                  <a:cubicBezTo>
                    <a:pt x="12" y="27"/>
                    <a:pt x="9" y="28"/>
                    <a:pt x="9" y="28"/>
                  </a:cubicBezTo>
                  <a:cubicBezTo>
                    <a:pt x="9" y="28"/>
                    <a:pt x="8" y="30"/>
                    <a:pt x="8" y="30"/>
                  </a:cubicBezTo>
                  <a:cubicBezTo>
                    <a:pt x="8" y="30"/>
                    <a:pt x="9" y="31"/>
                    <a:pt x="8" y="31"/>
                  </a:cubicBezTo>
                  <a:cubicBezTo>
                    <a:pt x="8" y="31"/>
                    <a:pt x="8" y="31"/>
                    <a:pt x="7" y="31"/>
                  </a:cubicBezTo>
                  <a:cubicBezTo>
                    <a:pt x="7" y="32"/>
                    <a:pt x="7" y="32"/>
                    <a:pt x="7" y="33"/>
                  </a:cubicBezTo>
                  <a:cubicBezTo>
                    <a:pt x="6" y="34"/>
                    <a:pt x="6" y="34"/>
                    <a:pt x="6" y="34"/>
                  </a:cubicBezTo>
                  <a:cubicBezTo>
                    <a:pt x="6" y="35"/>
                    <a:pt x="5" y="35"/>
                    <a:pt x="5" y="35"/>
                  </a:cubicBezTo>
                  <a:cubicBezTo>
                    <a:pt x="5" y="36"/>
                    <a:pt x="4" y="37"/>
                    <a:pt x="3" y="37"/>
                  </a:cubicBezTo>
                  <a:cubicBezTo>
                    <a:pt x="2" y="37"/>
                    <a:pt x="2" y="39"/>
                    <a:pt x="1" y="38"/>
                  </a:cubicBezTo>
                  <a:cubicBezTo>
                    <a:pt x="1" y="39"/>
                    <a:pt x="1" y="40"/>
                    <a:pt x="1" y="41"/>
                  </a:cubicBezTo>
                  <a:cubicBezTo>
                    <a:pt x="0" y="42"/>
                    <a:pt x="0" y="43"/>
                    <a:pt x="1" y="43"/>
                  </a:cubicBezTo>
                  <a:cubicBezTo>
                    <a:pt x="1" y="43"/>
                    <a:pt x="1" y="43"/>
                    <a:pt x="1" y="43"/>
                  </a:cubicBezTo>
                  <a:cubicBezTo>
                    <a:pt x="1" y="44"/>
                    <a:pt x="2" y="44"/>
                    <a:pt x="2" y="44"/>
                  </a:cubicBezTo>
                  <a:cubicBezTo>
                    <a:pt x="2" y="45"/>
                    <a:pt x="3" y="46"/>
                    <a:pt x="2" y="46"/>
                  </a:cubicBezTo>
                  <a:cubicBezTo>
                    <a:pt x="2" y="46"/>
                    <a:pt x="3" y="47"/>
                    <a:pt x="2" y="47"/>
                  </a:cubicBezTo>
                  <a:cubicBezTo>
                    <a:pt x="2" y="47"/>
                    <a:pt x="2" y="48"/>
                    <a:pt x="2" y="48"/>
                  </a:cubicBezTo>
                  <a:cubicBezTo>
                    <a:pt x="2" y="49"/>
                    <a:pt x="2" y="49"/>
                    <a:pt x="3" y="50"/>
                  </a:cubicBezTo>
                  <a:cubicBezTo>
                    <a:pt x="3" y="51"/>
                    <a:pt x="3" y="52"/>
                    <a:pt x="4" y="53"/>
                  </a:cubicBezTo>
                  <a:cubicBezTo>
                    <a:pt x="4" y="53"/>
                    <a:pt x="4" y="54"/>
                    <a:pt x="3" y="55"/>
                  </a:cubicBezTo>
                  <a:cubicBezTo>
                    <a:pt x="3" y="55"/>
                    <a:pt x="3" y="55"/>
                    <a:pt x="3" y="55"/>
                  </a:cubicBezTo>
                  <a:cubicBezTo>
                    <a:pt x="2" y="55"/>
                    <a:pt x="2" y="55"/>
                    <a:pt x="2" y="55"/>
                  </a:cubicBezTo>
                  <a:cubicBezTo>
                    <a:pt x="2" y="56"/>
                    <a:pt x="1" y="58"/>
                    <a:pt x="2" y="58"/>
                  </a:cubicBezTo>
                  <a:cubicBezTo>
                    <a:pt x="2" y="59"/>
                    <a:pt x="3" y="60"/>
                    <a:pt x="4" y="60"/>
                  </a:cubicBezTo>
                  <a:cubicBezTo>
                    <a:pt x="4" y="61"/>
                    <a:pt x="5" y="60"/>
                    <a:pt x="6" y="60"/>
                  </a:cubicBezTo>
                  <a:cubicBezTo>
                    <a:pt x="6" y="60"/>
                    <a:pt x="6" y="61"/>
                    <a:pt x="6" y="61"/>
                  </a:cubicBezTo>
                  <a:cubicBezTo>
                    <a:pt x="6" y="61"/>
                    <a:pt x="7" y="62"/>
                    <a:pt x="7" y="62"/>
                  </a:cubicBezTo>
                  <a:cubicBezTo>
                    <a:pt x="8" y="63"/>
                    <a:pt x="8" y="64"/>
                    <a:pt x="8" y="64"/>
                  </a:cubicBezTo>
                  <a:cubicBezTo>
                    <a:pt x="9" y="65"/>
                    <a:pt x="10" y="66"/>
                    <a:pt x="10" y="66"/>
                  </a:cubicBezTo>
                  <a:cubicBezTo>
                    <a:pt x="10" y="67"/>
                    <a:pt x="10" y="67"/>
                    <a:pt x="9" y="67"/>
                  </a:cubicBezTo>
                  <a:cubicBezTo>
                    <a:pt x="9" y="68"/>
                    <a:pt x="9" y="67"/>
                    <a:pt x="9" y="67"/>
                  </a:cubicBezTo>
                  <a:cubicBezTo>
                    <a:pt x="9" y="67"/>
                    <a:pt x="10" y="69"/>
                    <a:pt x="10" y="69"/>
                  </a:cubicBezTo>
                  <a:cubicBezTo>
                    <a:pt x="10" y="70"/>
                    <a:pt x="10" y="70"/>
                    <a:pt x="10" y="72"/>
                  </a:cubicBezTo>
                  <a:cubicBezTo>
                    <a:pt x="10" y="73"/>
                    <a:pt x="11" y="73"/>
                    <a:pt x="11" y="74"/>
                  </a:cubicBezTo>
                  <a:cubicBezTo>
                    <a:pt x="12" y="74"/>
                    <a:pt x="12" y="75"/>
                    <a:pt x="12" y="76"/>
                  </a:cubicBezTo>
                  <a:cubicBezTo>
                    <a:pt x="12" y="77"/>
                    <a:pt x="13" y="78"/>
                    <a:pt x="13" y="78"/>
                  </a:cubicBezTo>
                  <a:cubicBezTo>
                    <a:pt x="13" y="79"/>
                    <a:pt x="14" y="79"/>
                    <a:pt x="13" y="79"/>
                  </a:cubicBezTo>
                  <a:cubicBezTo>
                    <a:pt x="13" y="79"/>
                    <a:pt x="13" y="80"/>
                    <a:pt x="13" y="80"/>
                  </a:cubicBezTo>
                  <a:cubicBezTo>
                    <a:pt x="14" y="81"/>
                    <a:pt x="15" y="81"/>
                    <a:pt x="15" y="82"/>
                  </a:cubicBezTo>
                  <a:cubicBezTo>
                    <a:pt x="15" y="82"/>
                    <a:pt x="15" y="82"/>
                    <a:pt x="15" y="83"/>
                  </a:cubicBezTo>
                  <a:cubicBezTo>
                    <a:pt x="15" y="83"/>
                    <a:pt x="15" y="83"/>
                    <a:pt x="15" y="84"/>
                  </a:cubicBezTo>
                  <a:cubicBezTo>
                    <a:pt x="16" y="83"/>
                    <a:pt x="16" y="84"/>
                    <a:pt x="17" y="84"/>
                  </a:cubicBezTo>
                  <a:cubicBezTo>
                    <a:pt x="17" y="84"/>
                    <a:pt x="17" y="84"/>
                    <a:pt x="18" y="84"/>
                  </a:cubicBezTo>
                  <a:cubicBezTo>
                    <a:pt x="19" y="84"/>
                    <a:pt x="19" y="85"/>
                    <a:pt x="19" y="86"/>
                  </a:cubicBezTo>
                  <a:cubicBezTo>
                    <a:pt x="19" y="86"/>
                    <a:pt x="20" y="87"/>
                    <a:pt x="21" y="87"/>
                  </a:cubicBezTo>
                  <a:cubicBezTo>
                    <a:pt x="21" y="87"/>
                    <a:pt x="23" y="87"/>
                    <a:pt x="23" y="88"/>
                  </a:cubicBezTo>
                  <a:cubicBezTo>
                    <a:pt x="23" y="88"/>
                    <a:pt x="23" y="89"/>
                    <a:pt x="23" y="89"/>
                  </a:cubicBezTo>
                  <a:cubicBezTo>
                    <a:pt x="24" y="88"/>
                    <a:pt x="25" y="89"/>
                    <a:pt x="25" y="89"/>
                  </a:cubicBezTo>
                  <a:cubicBezTo>
                    <a:pt x="26" y="90"/>
                    <a:pt x="27" y="89"/>
                    <a:pt x="28" y="90"/>
                  </a:cubicBezTo>
                  <a:cubicBezTo>
                    <a:pt x="28" y="91"/>
                    <a:pt x="28" y="91"/>
                    <a:pt x="29" y="91"/>
                  </a:cubicBezTo>
                  <a:cubicBezTo>
                    <a:pt x="30" y="91"/>
                    <a:pt x="30" y="91"/>
                    <a:pt x="30" y="91"/>
                  </a:cubicBezTo>
                  <a:cubicBezTo>
                    <a:pt x="31" y="91"/>
                    <a:pt x="31" y="92"/>
                    <a:pt x="31" y="92"/>
                  </a:cubicBezTo>
                  <a:cubicBezTo>
                    <a:pt x="31" y="92"/>
                    <a:pt x="32" y="93"/>
                    <a:pt x="32" y="93"/>
                  </a:cubicBezTo>
                  <a:cubicBezTo>
                    <a:pt x="33" y="92"/>
                    <a:pt x="34" y="93"/>
                    <a:pt x="34" y="93"/>
                  </a:cubicBezTo>
                  <a:cubicBezTo>
                    <a:pt x="35" y="94"/>
                    <a:pt x="36" y="93"/>
                    <a:pt x="36" y="94"/>
                  </a:cubicBezTo>
                  <a:cubicBezTo>
                    <a:pt x="37" y="94"/>
                    <a:pt x="37" y="95"/>
                    <a:pt x="38" y="95"/>
                  </a:cubicBezTo>
                  <a:cubicBezTo>
                    <a:pt x="39" y="95"/>
                    <a:pt x="39" y="95"/>
                    <a:pt x="40" y="95"/>
                  </a:cubicBezTo>
                  <a:cubicBezTo>
                    <a:pt x="40" y="95"/>
                    <a:pt x="42" y="96"/>
                    <a:pt x="42" y="96"/>
                  </a:cubicBezTo>
                  <a:cubicBezTo>
                    <a:pt x="42" y="95"/>
                    <a:pt x="42" y="95"/>
                    <a:pt x="42" y="94"/>
                  </a:cubicBezTo>
                  <a:cubicBezTo>
                    <a:pt x="42" y="93"/>
                    <a:pt x="43" y="94"/>
                    <a:pt x="44" y="94"/>
                  </a:cubicBezTo>
                  <a:cubicBezTo>
                    <a:pt x="44" y="95"/>
                    <a:pt x="45" y="95"/>
                    <a:pt x="45" y="96"/>
                  </a:cubicBezTo>
                  <a:cubicBezTo>
                    <a:pt x="46" y="96"/>
                    <a:pt x="46" y="97"/>
                    <a:pt x="46" y="98"/>
                  </a:cubicBezTo>
                  <a:cubicBezTo>
                    <a:pt x="47" y="98"/>
                    <a:pt x="47" y="99"/>
                    <a:pt x="47" y="100"/>
                  </a:cubicBezTo>
                  <a:cubicBezTo>
                    <a:pt x="47" y="101"/>
                    <a:pt x="48" y="102"/>
                    <a:pt x="48" y="103"/>
                  </a:cubicBezTo>
                  <a:cubicBezTo>
                    <a:pt x="48" y="104"/>
                    <a:pt x="48" y="105"/>
                    <a:pt x="48" y="106"/>
                  </a:cubicBezTo>
                  <a:cubicBezTo>
                    <a:pt x="49" y="106"/>
                    <a:pt x="49" y="107"/>
                    <a:pt x="49" y="108"/>
                  </a:cubicBezTo>
                  <a:cubicBezTo>
                    <a:pt x="49" y="108"/>
                    <a:pt x="49" y="109"/>
                    <a:pt x="48" y="109"/>
                  </a:cubicBezTo>
                  <a:cubicBezTo>
                    <a:pt x="48" y="110"/>
                    <a:pt x="48" y="110"/>
                    <a:pt x="48" y="110"/>
                  </a:cubicBezTo>
                  <a:cubicBezTo>
                    <a:pt x="48" y="111"/>
                    <a:pt x="48" y="112"/>
                    <a:pt x="49" y="112"/>
                  </a:cubicBezTo>
                  <a:cubicBezTo>
                    <a:pt x="49" y="112"/>
                    <a:pt x="49" y="113"/>
                    <a:pt x="49" y="113"/>
                  </a:cubicBezTo>
                  <a:cubicBezTo>
                    <a:pt x="49" y="114"/>
                    <a:pt x="49" y="114"/>
                    <a:pt x="50" y="114"/>
                  </a:cubicBezTo>
                  <a:cubicBezTo>
                    <a:pt x="50" y="114"/>
                    <a:pt x="50" y="114"/>
                    <a:pt x="50" y="114"/>
                  </a:cubicBezTo>
                  <a:cubicBezTo>
                    <a:pt x="50" y="114"/>
                    <a:pt x="51" y="114"/>
                    <a:pt x="51" y="115"/>
                  </a:cubicBezTo>
                  <a:cubicBezTo>
                    <a:pt x="51" y="115"/>
                    <a:pt x="51" y="115"/>
                    <a:pt x="51" y="116"/>
                  </a:cubicBezTo>
                  <a:cubicBezTo>
                    <a:pt x="51" y="116"/>
                    <a:pt x="51" y="116"/>
                    <a:pt x="51" y="116"/>
                  </a:cubicBezTo>
                  <a:cubicBezTo>
                    <a:pt x="52" y="117"/>
                    <a:pt x="53" y="116"/>
                    <a:pt x="54" y="116"/>
                  </a:cubicBezTo>
                  <a:cubicBezTo>
                    <a:pt x="54" y="116"/>
                    <a:pt x="55" y="116"/>
                    <a:pt x="55" y="117"/>
                  </a:cubicBezTo>
                  <a:cubicBezTo>
                    <a:pt x="56" y="117"/>
                    <a:pt x="56" y="117"/>
                    <a:pt x="56" y="117"/>
                  </a:cubicBezTo>
                  <a:cubicBezTo>
                    <a:pt x="56" y="117"/>
                    <a:pt x="57" y="117"/>
                    <a:pt x="57" y="117"/>
                  </a:cubicBezTo>
                  <a:cubicBezTo>
                    <a:pt x="58" y="117"/>
                    <a:pt x="59" y="115"/>
                    <a:pt x="60" y="115"/>
                  </a:cubicBezTo>
                  <a:cubicBezTo>
                    <a:pt x="61" y="115"/>
                    <a:pt x="61" y="116"/>
                    <a:pt x="61" y="116"/>
                  </a:cubicBezTo>
                  <a:cubicBezTo>
                    <a:pt x="62" y="116"/>
                    <a:pt x="63" y="116"/>
                    <a:pt x="63" y="117"/>
                  </a:cubicBezTo>
                  <a:cubicBezTo>
                    <a:pt x="63" y="117"/>
                    <a:pt x="63" y="118"/>
                    <a:pt x="64" y="118"/>
                  </a:cubicBezTo>
                  <a:cubicBezTo>
                    <a:pt x="65" y="118"/>
                    <a:pt x="65" y="118"/>
                    <a:pt x="66" y="118"/>
                  </a:cubicBezTo>
                  <a:cubicBezTo>
                    <a:pt x="66" y="118"/>
                    <a:pt x="66" y="118"/>
                    <a:pt x="66" y="118"/>
                  </a:cubicBezTo>
                  <a:cubicBezTo>
                    <a:pt x="67" y="118"/>
                    <a:pt x="67" y="118"/>
                    <a:pt x="67" y="118"/>
                  </a:cubicBezTo>
                  <a:cubicBezTo>
                    <a:pt x="68" y="118"/>
                    <a:pt x="68" y="118"/>
                    <a:pt x="69" y="117"/>
                  </a:cubicBezTo>
                  <a:cubicBezTo>
                    <a:pt x="69" y="117"/>
                    <a:pt x="69" y="116"/>
                    <a:pt x="70" y="117"/>
                  </a:cubicBezTo>
                  <a:cubicBezTo>
                    <a:pt x="71" y="117"/>
                    <a:pt x="71" y="116"/>
                    <a:pt x="72" y="117"/>
                  </a:cubicBezTo>
                  <a:cubicBezTo>
                    <a:pt x="72" y="117"/>
                    <a:pt x="72" y="118"/>
                    <a:pt x="73" y="118"/>
                  </a:cubicBezTo>
                  <a:cubicBezTo>
                    <a:pt x="73" y="118"/>
                    <a:pt x="74" y="118"/>
                    <a:pt x="75" y="118"/>
                  </a:cubicBezTo>
                  <a:cubicBezTo>
                    <a:pt x="75" y="118"/>
                    <a:pt x="76" y="118"/>
                    <a:pt x="76" y="117"/>
                  </a:cubicBezTo>
                  <a:cubicBezTo>
                    <a:pt x="76" y="117"/>
                    <a:pt x="77" y="117"/>
                    <a:pt x="77" y="117"/>
                  </a:cubicBezTo>
                  <a:cubicBezTo>
                    <a:pt x="78" y="117"/>
                    <a:pt x="77" y="117"/>
                    <a:pt x="78" y="117"/>
                  </a:cubicBezTo>
                  <a:cubicBezTo>
                    <a:pt x="78" y="116"/>
                    <a:pt x="79" y="116"/>
                    <a:pt x="79" y="116"/>
                  </a:cubicBezTo>
                  <a:cubicBezTo>
                    <a:pt x="79" y="115"/>
                    <a:pt x="79" y="114"/>
                    <a:pt x="79" y="114"/>
                  </a:cubicBezTo>
                  <a:cubicBezTo>
                    <a:pt x="80" y="113"/>
                    <a:pt x="81" y="113"/>
                    <a:pt x="82" y="113"/>
                  </a:cubicBezTo>
                  <a:cubicBezTo>
                    <a:pt x="82" y="113"/>
                    <a:pt x="83" y="113"/>
                    <a:pt x="83" y="113"/>
                  </a:cubicBezTo>
                  <a:cubicBezTo>
                    <a:pt x="84" y="114"/>
                    <a:pt x="85" y="115"/>
                    <a:pt x="86" y="114"/>
                  </a:cubicBezTo>
                  <a:cubicBezTo>
                    <a:pt x="86" y="114"/>
                    <a:pt x="87" y="113"/>
                    <a:pt x="87" y="113"/>
                  </a:cubicBezTo>
                  <a:cubicBezTo>
                    <a:pt x="88" y="113"/>
                    <a:pt x="88" y="113"/>
                    <a:pt x="88" y="113"/>
                  </a:cubicBezTo>
                  <a:cubicBezTo>
                    <a:pt x="89" y="113"/>
                    <a:pt x="89" y="112"/>
                    <a:pt x="89" y="112"/>
                  </a:cubicBezTo>
                  <a:cubicBezTo>
                    <a:pt x="90" y="112"/>
                    <a:pt x="90" y="112"/>
                    <a:pt x="91" y="112"/>
                  </a:cubicBezTo>
                  <a:cubicBezTo>
                    <a:pt x="92" y="112"/>
                    <a:pt x="92" y="112"/>
                    <a:pt x="93" y="112"/>
                  </a:cubicBezTo>
                  <a:cubicBezTo>
                    <a:pt x="94" y="112"/>
                    <a:pt x="94" y="111"/>
                    <a:pt x="95" y="111"/>
                  </a:cubicBezTo>
                  <a:cubicBezTo>
                    <a:pt x="96" y="110"/>
                    <a:pt x="96" y="110"/>
                    <a:pt x="97" y="109"/>
                  </a:cubicBezTo>
                  <a:cubicBezTo>
                    <a:pt x="98" y="109"/>
                    <a:pt x="100" y="108"/>
                    <a:pt x="101" y="107"/>
                  </a:cubicBezTo>
                  <a:cubicBezTo>
                    <a:pt x="102" y="107"/>
                    <a:pt x="102" y="106"/>
                    <a:pt x="103" y="106"/>
                  </a:cubicBezTo>
                  <a:cubicBezTo>
                    <a:pt x="103" y="105"/>
                    <a:pt x="104" y="105"/>
                    <a:pt x="104" y="104"/>
                  </a:cubicBezTo>
                  <a:cubicBezTo>
                    <a:pt x="104" y="104"/>
                    <a:pt x="104" y="103"/>
                    <a:pt x="104" y="103"/>
                  </a:cubicBezTo>
                  <a:cubicBezTo>
                    <a:pt x="105" y="103"/>
                    <a:pt x="104" y="102"/>
                    <a:pt x="104" y="103"/>
                  </a:cubicBezTo>
                  <a:close/>
                  <a:moveTo>
                    <a:pt x="99" y="49"/>
                  </a:moveTo>
                  <a:cubicBezTo>
                    <a:pt x="99" y="49"/>
                    <a:pt x="99" y="49"/>
                    <a:pt x="99" y="49"/>
                  </a:cubicBezTo>
                  <a:cubicBezTo>
                    <a:pt x="99" y="49"/>
                    <a:pt x="100" y="47"/>
                    <a:pt x="100" y="45"/>
                  </a:cubicBezTo>
                  <a:cubicBezTo>
                    <a:pt x="100" y="46"/>
                    <a:pt x="100" y="45"/>
                    <a:pt x="100" y="44"/>
                  </a:cubicBezTo>
                  <a:cubicBezTo>
                    <a:pt x="100" y="44"/>
                    <a:pt x="100" y="44"/>
                    <a:pt x="100" y="43"/>
                  </a:cubicBezTo>
                  <a:cubicBezTo>
                    <a:pt x="100" y="43"/>
                    <a:pt x="100" y="44"/>
                    <a:pt x="100" y="44"/>
                  </a:cubicBezTo>
                  <a:cubicBezTo>
                    <a:pt x="99" y="44"/>
                    <a:pt x="98" y="44"/>
                    <a:pt x="98" y="43"/>
                  </a:cubicBezTo>
                  <a:cubicBezTo>
                    <a:pt x="98" y="43"/>
                    <a:pt x="98" y="44"/>
                    <a:pt x="98" y="44"/>
                  </a:cubicBezTo>
                  <a:cubicBezTo>
                    <a:pt x="98" y="44"/>
                    <a:pt x="99" y="45"/>
                    <a:pt x="99" y="45"/>
                  </a:cubicBezTo>
                  <a:cubicBezTo>
                    <a:pt x="99" y="45"/>
                    <a:pt x="98" y="45"/>
                    <a:pt x="98" y="46"/>
                  </a:cubicBezTo>
                  <a:cubicBezTo>
                    <a:pt x="99" y="46"/>
                    <a:pt x="99" y="46"/>
                    <a:pt x="99" y="46"/>
                  </a:cubicBezTo>
                  <a:cubicBezTo>
                    <a:pt x="99" y="47"/>
                    <a:pt x="98" y="46"/>
                    <a:pt x="98" y="46"/>
                  </a:cubicBezTo>
                  <a:cubicBezTo>
                    <a:pt x="98" y="47"/>
                    <a:pt x="99" y="47"/>
                    <a:pt x="99" y="47"/>
                  </a:cubicBezTo>
                  <a:cubicBezTo>
                    <a:pt x="99" y="47"/>
                    <a:pt x="98" y="47"/>
                    <a:pt x="98" y="47"/>
                  </a:cubicBezTo>
                  <a:cubicBezTo>
                    <a:pt x="98" y="47"/>
                    <a:pt x="99" y="47"/>
                    <a:pt x="99" y="47"/>
                  </a:cubicBezTo>
                  <a:cubicBezTo>
                    <a:pt x="99" y="47"/>
                    <a:pt x="98" y="47"/>
                    <a:pt x="98" y="47"/>
                  </a:cubicBezTo>
                  <a:cubicBezTo>
                    <a:pt x="98" y="47"/>
                    <a:pt x="98" y="47"/>
                    <a:pt x="98" y="47"/>
                  </a:cubicBezTo>
                  <a:cubicBezTo>
                    <a:pt x="98" y="48"/>
                    <a:pt x="98" y="48"/>
                    <a:pt x="98" y="48"/>
                  </a:cubicBezTo>
                  <a:cubicBezTo>
                    <a:pt x="98" y="48"/>
                    <a:pt x="97" y="49"/>
                    <a:pt x="99" y="49"/>
                  </a:cubicBezTo>
                  <a:close/>
                  <a:moveTo>
                    <a:pt x="93" y="58"/>
                  </a:moveTo>
                  <a:cubicBezTo>
                    <a:pt x="93" y="58"/>
                    <a:pt x="94" y="59"/>
                    <a:pt x="94" y="59"/>
                  </a:cubicBezTo>
                  <a:cubicBezTo>
                    <a:pt x="94" y="58"/>
                    <a:pt x="94" y="58"/>
                    <a:pt x="94" y="58"/>
                  </a:cubicBezTo>
                  <a:cubicBezTo>
                    <a:pt x="95" y="58"/>
                    <a:pt x="95" y="59"/>
                    <a:pt x="95" y="59"/>
                  </a:cubicBezTo>
                  <a:cubicBezTo>
                    <a:pt x="95" y="59"/>
                    <a:pt x="95" y="58"/>
                    <a:pt x="95" y="59"/>
                  </a:cubicBezTo>
                  <a:cubicBezTo>
                    <a:pt x="96" y="59"/>
                    <a:pt x="96" y="61"/>
                    <a:pt x="97" y="60"/>
                  </a:cubicBezTo>
                  <a:cubicBezTo>
                    <a:pt x="97" y="60"/>
                    <a:pt x="97" y="59"/>
                    <a:pt x="97" y="58"/>
                  </a:cubicBezTo>
                  <a:cubicBezTo>
                    <a:pt x="97" y="58"/>
                    <a:pt x="97" y="57"/>
                    <a:pt x="96" y="57"/>
                  </a:cubicBezTo>
                  <a:cubicBezTo>
                    <a:pt x="97" y="57"/>
                    <a:pt x="96" y="58"/>
                    <a:pt x="96" y="57"/>
                  </a:cubicBezTo>
                  <a:cubicBezTo>
                    <a:pt x="95" y="57"/>
                    <a:pt x="96" y="56"/>
                    <a:pt x="96" y="56"/>
                  </a:cubicBezTo>
                  <a:cubicBezTo>
                    <a:pt x="95" y="55"/>
                    <a:pt x="95" y="55"/>
                    <a:pt x="95" y="55"/>
                  </a:cubicBezTo>
                  <a:cubicBezTo>
                    <a:pt x="95" y="54"/>
                    <a:pt x="95" y="53"/>
                    <a:pt x="95" y="53"/>
                  </a:cubicBezTo>
                  <a:cubicBezTo>
                    <a:pt x="95" y="52"/>
                    <a:pt x="94" y="52"/>
                    <a:pt x="94" y="53"/>
                  </a:cubicBezTo>
                  <a:cubicBezTo>
                    <a:pt x="94" y="54"/>
                    <a:pt x="93" y="54"/>
                    <a:pt x="93" y="55"/>
                  </a:cubicBezTo>
                  <a:cubicBezTo>
                    <a:pt x="94" y="56"/>
                    <a:pt x="93" y="57"/>
                    <a:pt x="93" y="58"/>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35" name="Tajikistan">
              <a:extLst>
                <a:ext uri="{FF2B5EF4-FFF2-40B4-BE49-F238E27FC236}">
                  <a16:creationId xmlns:a16="http://schemas.microsoft.com/office/drawing/2014/main" id="{E2DB4380-A853-9216-0972-E2E0E89D9BFE}"/>
                </a:ext>
              </a:extLst>
            </p:cNvPr>
            <p:cNvSpPr>
              <a:spLocks noEditPoints="1"/>
            </p:cNvSpPr>
            <p:nvPr/>
          </p:nvSpPr>
          <p:spPr bwMode="auto">
            <a:xfrm>
              <a:off x="7906730" y="2934179"/>
              <a:ext cx="260264" cy="168127"/>
            </a:xfrm>
            <a:custGeom>
              <a:avLst/>
              <a:gdLst/>
              <a:ahLst/>
              <a:cxnLst>
                <a:cxn ang="0">
                  <a:pos x="73" y="41"/>
                </a:cxn>
                <a:cxn ang="0">
                  <a:pos x="65" y="42"/>
                </a:cxn>
                <a:cxn ang="0">
                  <a:pos x="63" y="41"/>
                </a:cxn>
                <a:cxn ang="0">
                  <a:pos x="57" y="41"/>
                </a:cxn>
                <a:cxn ang="0">
                  <a:pos x="52" y="45"/>
                </a:cxn>
                <a:cxn ang="0">
                  <a:pos x="43" y="42"/>
                </a:cxn>
                <a:cxn ang="0">
                  <a:pos x="41" y="34"/>
                </a:cxn>
                <a:cxn ang="0">
                  <a:pos x="36" y="29"/>
                </a:cxn>
                <a:cxn ang="0">
                  <a:pos x="33" y="29"/>
                </a:cxn>
                <a:cxn ang="0">
                  <a:pos x="31" y="32"/>
                </a:cxn>
                <a:cxn ang="0">
                  <a:pos x="31" y="38"/>
                </a:cxn>
                <a:cxn ang="0">
                  <a:pos x="28" y="38"/>
                </a:cxn>
                <a:cxn ang="0">
                  <a:pos x="24" y="41"/>
                </a:cxn>
                <a:cxn ang="0">
                  <a:pos x="19" y="41"/>
                </a:cxn>
                <a:cxn ang="0">
                  <a:pos x="17" y="42"/>
                </a:cxn>
                <a:cxn ang="0">
                  <a:pos x="14" y="44"/>
                </a:cxn>
                <a:cxn ang="0">
                  <a:pos x="10" y="44"/>
                </a:cxn>
                <a:cxn ang="0">
                  <a:pos x="11" y="36"/>
                </a:cxn>
                <a:cxn ang="0">
                  <a:pos x="9" y="28"/>
                </a:cxn>
                <a:cxn ang="0">
                  <a:pos x="8" y="23"/>
                </a:cxn>
                <a:cxn ang="0">
                  <a:pos x="3" y="21"/>
                </a:cxn>
                <a:cxn ang="0">
                  <a:pos x="2" y="17"/>
                </a:cxn>
                <a:cxn ang="0">
                  <a:pos x="11" y="16"/>
                </a:cxn>
                <a:cxn ang="0">
                  <a:pos x="11" y="12"/>
                </a:cxn>
                <a:cxn ang="0">
                  <a:pos x="13" y="11"/>
                </a:cxn>
                <a:cxn ang="0">
                  <a:pos x="14" y="9"/>
                </a:cxn>
                <a:cxn ang="0">
                  <a:pos x="14" y="7"/>
                </a:cxn>
                <a:cxn ang="0">
                  <a:pos x="17" y="4"/>
                </a:cxn>
                <a:cxn ang="0">
                  <a:pos x="23" y="2"/>
                </a:cxn>
                <a:cxn ang="0">
                  <a:pos x="27" y="3"/>
                </a:cxn>
                <a:cxn ang="0">
                  <a:pos x="24" y="7"/>
                </a:cxn>
                <a:cxn ang="0">
                  <a:pos x="30" y="10"/>
                </a:cxn>
                <a:cxn ang="0">
                  <a:pos x="27" y="12"/>
                </a:cxn>
                <a:cxn ang="0">
                  <a:pos x="25" y="11"/>
                </a:cxn>
                <a:cxn ang="0">
                  <a:pos x="18" y="11"/>
                </a:cxn>
                <a:cxn ang="0">
                  <a:pos x="16" y="13"/>
                </a:cxn>
                <a:cxn ang="0">
                  <a:pos x="19" y="17"/>
                </a:cxn>
                <a:cxn ang="0">
                  <a:pos x="25" y="16"/>
                </a:cxn>
                <a:cxn ang="0">
                  <a:pos x="31" y="18"/>
                </a:cxn>
                <a:cxn ang="0">
                  <a:pos x="36" y="16"/>
                </a:cxn>
                <a:cxn ang="0">
                  <a:pos x="42" y="19"/>
                </a:cxn>
                <a:cxn ang="0">
                  <a:pos x="45" y="19"/>
                </a:cxn>
                <a:cxn ang="0">
                  <a:pos x="52" y="19"/>
                </a:cxn>
                <a:cxn ang="0">
                  <a:pos x="57" y="18"/>
                </a:cxn>
                <a:cxn ang="0">
                  <a:pos x="59" y="24"/>
                </a:cxn>
                <a:cxn ang="0">
                  <a:pos x="63" y="27"/>
                </a:cxn>
                <a:cxn ang="0">
                  <a:pos x="70" y="29"/>
                </a:cxn>
                <a:cxn ang="0">
                  <a:pos x="72" y="35"/>
                </a:cxn>
                <a:cxn ang="0">
                  <a:pos x="26" y="2"/>
                </a:cxn>
              </a:cxnLst>
              <a:rect l="0" t="0" r="r" b="b"/>
              <a:pathLst>
                <a:path w="76" h="49">
                  <a:moveTo>
                    <a:pt x="76" y="40"/>
                  </a:moveTo>
                  <a:cubicBezTo>
                    <a:pt x="76" y="40"/>
                    <a:pt x="75" y="41"/>
                    <a:pt x="75" y="41"/>
                  </a:cubicBezTo>
                  <a:cubicBezTo>
                    <a:pt x="76" y="41"/>
                    <a:pt x="75" y="41"/>
                    <a:pt x="74" y="42"/>
                  </a:cubicBezTo>
                  <a:cubicBezTo>
                    <a:pt x="74" y="42"/>
                    <a:pt x="74" y="42"/>
                    <a:pt x="73" y="41"/>
                  </a:cubicBezTo>
                  <a:cubicBezTo>
                    <a:pt x="73" y="41"/>
                    <a:pt x="72" y="41"/>
                    <a:pt x="71" y="40"/>
                  </a:cubicBezTo>
                  <a:cubicBezTo>
                    <a:pt x="69" y="40"/>
                    <a:pt x="69" y="40"/>
                    <a:pt x="67" y="40"/>
                  </a:cubicBezTo>
                  <a:cubicBezTo>
                    <a:pt x="67" y="40"/>
                    <a:pt x="68" y="41"/>
                    <a:pt x="67" y="41"/>
                  </a:cubicBezTo>
                  <a:cubicBezTo>
                    <a:pt x="66" y="41"/>
                    <a:pt x="65" y="41"/>
                    <a:pt x="65" y="42"/>
                  </a:cubicBezTo>
                  <a:cubicBezTo>
                    <a:pt x="64" y="42"/>
                    <a:pt x="64" y="42"/>
                    <a:pt x="64" y="42"/>
                  </a:cubicBezTo>
                  <a:cubicBezTo>
                    <a:pt x="64" y="42"/>
                    <a:pt x="63" y="42"/>
                    <a:pt x="63" y="42"/>
                  </a:cubicBezTo>
                  <a:cubicBezTo>
                    <a:pt x="63" y="42"/>
                    <a:pt x="62" y="42"/>
                    <a:pt x="62" y="42"/>
                  </a:cubicBezTo>
                  <a:cubicBezTo>
                    <a:pt x="62" y="41"/>
                    <a:pt x="63" y="41"/>
                    <a:pt x="63" y="41"/>
                  </a:cubicBezTo>
                  <a:cubicBezTo>
                    <a:pt x="64" y="40"/>
                    <a:pt x="63" y="40"/>
                    <a:pt x="62" y="40"/>
                  </a:cubicBezTo>
                  <a:cubicBezTo>
                    <a:pt x="61" y="40"/>
                    <a:pt x="59" y="39"/>
                    <a:pt x="58" y="40"/>
                  </a:cubicBezTo>
                  <a:cubicBezTo>
                    <a:pt x="58" y="40"/>
                    <a:pt x="57" y="40"/>
                    <a:pt x="57" y="41"/>
                  </a:cubicBezTo>
                  <a:cubicBezTo>
                    <a:pt x="57" y="41"/>
                    <a:pt x="57" y="41"/>
                    <a:pt x="57" y="41"/>
                  </a:cubicBezTo>
                  <a:cubicBezTo>
                    <a:pt x="56" y="41"/>
                    <a:pt x="56" y="42"/>
                    <a:pt x="56" y="42"/>
                  </a:cubicBezTo>
                  <a:cubicBezTo>
                    <a:pt x="55" y="42"/>
                    <a:pt x="55" y="42"/>
                    <a:pt x="54" y="43"/>
                  </a:cubicBezTo>
                  <a:cubicBezTo>
                    <a:pt x="54" y="43"/>
                    <a:pt x="54" y="44"/>
                    <a:pt x="54" y="44"/>
                  </a:cubicBezTo>
                  <a:cubicBezTo>
                    <a:pt x="54" y="45"/>
                    <a:pt x="53" y="45"/>
                    <a:pt x="52" y="45"/>
                  </a:cubicBezTo>
                  <a:cubicBezTo>
                    <a:pt x="51" y="45"/>
                    <a:pt x="51" y="45"/>
                    <a:pt x="50" y="46"/>
                  </a:cubicBezTo>
                  <a:cubicBezTo>
                    <a:pt x="49" y="46"/>
                    <a:pt x="48" y="48"/>
                    <a:pt x="47" y="48"/>
                  </a:cubicBezTo>
                  <a:cubicBezTo>
                    <a:pt x="45" y="49"/>
                    <a:pt x="44" y="47"/>
                    <a:pt x="44" y="46"/>
                  </a:cubicBezTo>
                  <a:cubicBezTo>
                    <a:pt x="43" y="45"/>
                    <a:pt x="42" y="43"/>
                    <a:pt x="43" y="42"/>
                  </a:cubicBezTo>
                  <a:cubicBezTo>
                    <a:pt x="43" y="41"/>
                    <a:pt x="42" y="41"/>
                    <a:pt x="42" y="40"/>
                  </a:cubicBezTo>
                  <a:cubicBezTo>
                    <a:pt x="43" y="39"/>
                    <a:pt x="42" y="38"/>
                    <a:pt x="42" y="38"/>
                  </a:cubicBezTo>
                  <a:cubicBezTo>
                    <a:pt x="42" y="37"/>
                    <a:pt x="42" y="36"/>
                    <a:pt x="42" y="36"/>
                  </a:cubicBezTo>
                  <a:cubicBezTo>
                    <a:pt x="43" y="35"/>
                    <a:pt x="42" y="34"/>
                    <a:pt x="41" y="34"/>
                  </a:cubicBezTo>
                  <a:cubicBezTo>
                    <a:pt x="41" y="34"/>
                    <a:pt x="39" y="35"/>
                    <a:pt x="39" y="34"/>
                  </a:cubicBezTo>
                  <a:cubicBezTo>
                    <a:pt x="39" y="33"/>
                    <a:pt x="40" y="31"/>
                    <a:pt x="39" y="31"/>
                  </a:cubicBezTo>
                  <a:cubicBezTo>
                    <a:pt x="38" y="30"/>
                    <a:pt x="37" y="30"/>
                    <a:pt x="37" y="30"/>
                  </a:cubicBezTo>
                  <a:cubicBezTo>
                    <a:pt x="36" y="29"/>
                    <a:pt x="36" y="29"/>
                    <a:pt x="36" y="29"/>
                  </a:cubicBezTo>
                  <a:cubicBezTo>
                    <a:pt x="35" y="29"/>
                    <a:pt x="35" y="28"/>
                    <a:pt x="35" y="29"/>
                  </a:cubicBezTo>
                  <a:cubicBezTo>
                    <a:pt x="35" y="29"/>
                    <a:pt x="35" y="29"/>
                    <a:pt x="35" y="29"/>
                  </a:cubicBezTo>
                  <a:cubicBezTo>
                    <a:pt x="35" y="29"/>
                    <a:pt x="34" y="29"/>
                    <a:pt x="34" y="29"/>
                  </a:cubicBezTo>
                  <a:cubicBezTo>
                    <a:pt x="34" y="29"/>
                    <a:pt x="33" y="29"/>
                    <a:pt x="33" y="29"/>
                  </a:cubicBezTo>
                  <a:cubicBezTo>
                    <a:pt x="33" y="29"/>
                    <a:pt x="33" y="30"/>
                    <a:pt x="33" y="30"/>
                  </a:cubicBezTo>
                  <a:cubicBezTo>
                    <a:pt x="33" y="30"/>
                    <a:pt x="32" y="30"/>
                    <a:pt x="32" y="30"/>
                  </a:cubicBezTo>
                  <a:cubicBezTo>
                    <a:pt x="32" y="30"/>
                    <a:pt x="32" y="30"/>
                    <a:pt x="32" y="30"/>
                  </a:cubicBezTo>
                  <a:cubicBezTo>
                    <a:pt x="32" y="31"/>
                    <a:pt x="32" y="32"/>
                    <a:pt x="31" y="32"/>
                  </a:cubicBezTo>
                  <a:cubicBezTo>
                    <a:pt x="31" y="33"/>
                    <a:pt x="30" y="33"/>
                    <a:pt x="30" y="34"/>
                  </a:cubicBezTo>
                  <a:cubicBezTo>
                    <a:pt x="30" y="35"/>
                    <a:pt x="30" y="34"/>
                    <a:pt x="29" y="35"/>
                  </a:cubicBezTo>
                  <a:cubicBezTo>
                    <a:pt x="29" y="35"/>
                    <a:pt x="30" y="36"/>
                    <a:pt x="30" y="36"/>
                  </a:cubicBezTo>
                  <a:cubicBezTo>
                    <a:pt x="31" y="36"/>
                    <a:pt x="31" y="37"/>
                    <a:pt x="31" y="38"/>
                  </a:cubicBezTo>
                  <a:cubicBezTo>
                    <a:pt x="31" y="38"/>
                    <a:pt x="31" y="38"/>
                    <a:pt x="31" y="38"/>
                  </a:cubicBezTo>
                  <a:cubicBezTo>
                    <a:pt x="30" y="38"/>
                    <a:pt x="30" y="38"/>
                    <a:pt x="30" y="39"/>
                  </a:cubicBezTo>
                  <a:cubicBezTo>
                    <a:pt x="30" y="39"/>
                    <a:pt x="29" y="39"/>
                    <a:pt x="28" y="38"/>
                  </a:cubicBezTo>
                  <a:cubicBezTo>
                    <a:pt x="28" y="38"/>
                    <a:pt x="28" y="38"/>
                    <a:pt x="28" y="38"/>
                  </a:cubicBezTo>
                  <a:cubicBezTo>
                    <a:pt x="27" y="38"/>
                    <a:pt x="27" y="38"/>
                    <a:pt x="27" y="38"/>
                  </a:cubicBezTo>
                  <a:cubicBezTo>
                    <a:pt x="26" y="38"/>
                    <a:pt x="25" y="38"/>
                    <a:pt x="25" y="38"/>
                  </a:cubicBezTo>
                  <a:cubicBezTo>
                    <a:pt x="24" y="38"/>
                    <a:pt x="24" y="39"/>
                    <a:pt x="24" y="39"/>
                  </a:cubicBezTo>
                  <a:cubicBezTo>
                    <a:pt x="23" y="40"/>
                    <a:pt x="23" y="40"/>
                    <a:pt x="24" y="41"/>
                  </a:cubicBezTo>
                  <a:cubicBezTo>
                    <a:pt x="24" y="41"/>
                    <a:pt x="24" y="42"/>
                    <a:pt x="24" y="43"/>
                  </a:cubicBezTo>
                  <a:cubicBezTo>
                    <a:pt x="24" y="43"/>
                    <a:pt x="23" y="44"/>
                    <a:pt x="23" y="43"/>
                  </a:cubicBezTo>
                  <a:cubicBezTo>
                    <a:pt x="22" y="43"/>
                    <a:pt x="21" y="42"/>
                    <a:pt x="20" y="42"/>
                  </a:cubicBezTo>
                  <a:cubicBezTo>
                    <a:pt x="20" y="41"/>
                    <a:pt x="20" y="41"/>
                    <a:pt x="19" y="41"/>
                  </a:cubicBezTo>
                  <a:cubicBezTo>
                    <a:pt x="19" y="41"/>
                    <a:pt x="20" y="41"/>
                    <a:pt x="19" y="42"/>
                  </a:cubicBezTo>
                  <a:cubicBezTo>
                    <a:pt x="19" y="42"/>
                    <a:pt x="18" y="40"/>
                    <a:pt x="19" y="42"/>
                  </a:cubicBezTo>
                  <a:cubicBezTo>
                    <a:pt x="19" y="42"/>
                    <a:pt x="18" y="42"/>
                    <a:pt x="18" y="42"/>
                  </a:cubicBezTo>
                  <a:cubicBezTo>
                    <a:pt x="17" y="42"/>
                    <a:pt x="17" y="42"/>
                    <a:pt x="17" y="42"/>
                  </a:cubicBezTo>
                  <a:cubicBezTo>
                    <a:pt x="16" y="43"/>
                    <a:pt x="16" y="43"/>
                    <a:pt x="15" y="43"/>
                  </a:cubicBezTo>
                  <a:cubicBezTo>
                    <a:pt x="15" y="43"/>
                    <a:pt x="15" y="43"/>
                    <a:pt x="15" y="43"/>
                  </a:cubicBezTo>
                  <a:cubicBezTo>
                    <a:pt x="15" y="44"/>
                    <a:pt x="15" y="43"/>
                    <a:pt x="15" y="43"/>
                  </a:cubicBezTo>
                  <a:cubicBezTo>
                    <a:pt x="14" y="44"/>
                    <a:pt x="15" y="44"/>
                    <a:pt x="14" y="44"/>
                  </a:cubicBezTo>
                  <a:cubicBezTo>
                    <a:pt x="14" y="45"/>
                    <a:pt x="14" y="44"/>
                    <a:pt x="14" y="44"/>
                  </a:cubicBezTo>
                  <a:cubicBezTo>
                    <a:pt x="13" y="45"/>
                    <a:pt x="13" y="45"/>
                    <a:pt x="13" y="45"/>
                  </a:cubicBezTo>
                  <a:cubicBezTo>
                    <a:pt x="12" y="46"/>
                    <a:pt x="11" y="45"/>
                    <a:pt x="11" y="45"/>
                  </a:cubicBezTo>
                  <a:cubicBezTo>
                    <a:pt x="11" y="44"/>
                    <a:pt x="11" y="44"/>
                    <a:pt x="10" y="44"/>
                  </a:cubicBezTo>
                  <a:cubicBezTo>
                    <a:pt x="10" y="44"/>
                    <a:pt x="10" y="44"/>
                    <a:pt x="9" y="44"/>
                  </a:cubicBezTo>
                  <a:cubicBezTo>
                    <a:pt x="9" y="43"/>
                    <a:pt x="10" y="42"/>
                    <a:pt x="10" y="42"/>
                  </a:cubicBezTo>
                  <a:cubicBezTo>
                    <a:pt x="10" y="41"/>
                    <a:pt x="9" y="40"/>
                    <a:pt x="9" y="39"/>
                  </a:cubicBezTo>
                  <a:cubicBezTo>
                    <a:pt x="9" y="38"/>
                    <a:pt x="10" y="37"/>
                    <a:pt x="11" y="36"/>
                  </a:cubicBezTo>
                  <a:cubicBezTo>
                    <a:pt x="11" y="35"/>
                    <a:pt x="11" y="35"/>
                    <a:pt x="11" y="35"/>
                  </a:cubicBezTo>
                  <a:cubicBezTo>
                    <a:pt x="12" y="34"/>
                    <a:pt x="12" y="34"/>
                    <a:pt x="12" y="33"/>
                  </a:cubicBezTo>
                  <a:cubicBezTo>
                    <a:pt x="13" y="31"/>
                    <a:pt x="11" y="31"/>
                    <a:pt x="10" y="30"/>
                  </a:cubicBezTo>
                  <a:cubicBezTo>
                    <a:pt x="10" y="29"/>
                    <a:pt x="9" y="29"/>
                    <a:pt x="9" y="28"/>
                  </a:cubicBezTo>
                  <a:cubicBezTo>
                    <a:pt x="9" y="27"/>
                    <a:pt x="9" y="27"/>
                    <a:pt x="9" y="27"/>
                  </a:cubicBezTo>
                  <a:cubicBezTo>
                    <a:pt x="8" y="26"/>
                    <a:pt x="9" y="26"/>
                    <a:pt x="8" y="25"/>
                  </a:cubicBezTo>
                  <a:cubicBezTo>
                    <a:pt x="8" y="25"/>
                    <a:pt x="9" y="25"/>
                    <a:pt x="9" y="25"/>
                  </a:cubicBezTo>
                  <a:cubicBezTo>
                    <a:pt x="9" y="24"/>
                    <a:pt x="9" y="24"/>
                    <a:pt x="8" y="23"/>
                  </a:cubicBezTo>
                  <a:cubicBezTo>
                    <a:pt x="8" y="23"/>
                    <a:pt x="7" y="23"/>
                    <a:pt x="7" y="23"/>
                  </a:cubicBezTo>
                  <a:cubicBezTo>
                    <a:pt x="6" y="23"/>
                    <a:pt x="5" y="23"/>
                    <a:pt x="5" y="23"/>
                  </a:cubicBezTo>
                  <a:cubicBezTo>
                    <a:pt x="4" y="23"/>
                    <a:pt x="4" y="22"/>
                    <a:pt x="4" y="22"/>
                  </a:cubicBezTo>
                  <a:cubicBezTo>
                    <a:pt x="4" y="21"/>
                    <a:pt x="3" y="21"/>
                    <a:pt x="3" y="21"/>
                  </a:cubicBezTo>
                  <a:cubicBezTo>
                    <a:pt x="2" y="21"/>
                    <a:pt x="0" y="20"/>
                    <a:pt x="1" y="19"/>
                  </a:cubicBezTo>
                  <a:cubicBezTo>
                    <a:pt x="1" y="19"/>
                    <a:pt x="1" y="18"/>
                    <a:pt x="1" y="18"/>
                  </a:cubicBezTo>
                  <a:cubicBezTo>
                    <a:pt x="1" y="17"/>
                    <a:pt x="1" y="17"/>
                    <a:pt x="1" y="17"/>
                  </a:cubicBezTo>
                  <a:cubicBezTo>
                    <a:pt x="1" y="17"/>
                    <a:pt x="1" y="17"/>
                    <a:pt x="2" y="17"/>
                  </a:cubicBezTo>
                  <a:cubicBezTo>
                    <a:pt x="3" y="16"/>
                    <a:pt x="3" y="16"/>
                    <a:pt x="4" y="16"/>
                  </a:cubicBezTo>
                  <a:cubicBezTo>
                    <a:pt x="5" y="16"/>
                    <a:pt x="6" y="16"/>
                    <a:pt x="7" y="17"/>
                  </a:cubicBezTo>
                  <a:cubicBezTo>
                    <a:pt x="8" y="17"/>
                    <a:pt x="10" y="17"/>
                    <a:pt x="10" y="17"/>
                  </a:cubicBezTo>
                  <a:cubicBezTo>
                    <a:pt x="10" y="17"/>
                    <a:pt x="11" y="16"/>
                    <a:pt x="11" y="16"/>
                  </a:cubicBezTo>
                  <a:cubicBezTo>
                    <a:pt x="11" y="15"/>
                    <a:pt x="11" y="14"/>
                    <a:pt x="10" y="13"/>
                  </a:cubicBezTo>
                  <a:cubicBezTo>
                    <a:pt x="11" y="13"/>
                    <a:pt x="11" y="13"/>
                    <a:pt x="11" y="13"/>
                  </a:cubicBezTo>
                  <a:cubicBezTo>
                    <a:pt x="12" y="14"/>
                    <a:pt x="12" y="14"/>
                    <a:pt x="12" y="13"/>
                  </a:cubicBezTo>
                  <a:cubicBezTo>
                    <a:pt x="12" y="13"/>
                    <a:pt x="11" y="12"/>
                    <a:pt x="11" y="12"/>
                  </a:cubicBezTo>
                  <a:cubicBezTo>
                    <a:pt x="12" y="12"/>
                    <a:pt x="13" y="14"/>
                    <a:pt x="13" y="13"/>
                  </a:cubicBezTo>
                  <a:cubicBezTo>
                    <a:pt x="13" y="13"/>
                    <a:pt x="11" y="11"/>
                    <a:pt x="11" y="11"/>
                  </a:cubicBezTo>
                  <a:cubicBezTo>
                    <a:pt x="11" y="11"/>
                    <a:pt x="12" y="11"/>
                    <a:pt x="12" y="11"/>
                  </a:cubicBezTo>
                  <a:cubicBezTo>
                    <a:pt x="12" y="11"/>
                    <a:pt x="14" y="11"/>
                    <a:pt x="13" y="11"/>
                  </a:cubicBezTo>
                  <a:cubicBezTo>
                    <a:pt x="13" y="10"/>
                    <a:pt x="12" y="10"/>
                    <a:pt x="11" y="10"/>
                  </a:cubicBezTo>
                  <a:cubicBezTo>
                    <a:pt x="11" y="10"/>
                    <a:pt x="9" y="11"/>
                    <a:pt x="9" y="10"/>
                  </a:cubicBezTo>
                  <a:cubicBezTo>
                    <a:pt x="10" y="10"/>
                    <a:pt x="11" y="10"/>
                    <a:pt x="11" y="10"/>
                  </a:cubicBezTo>
                  <a:cubicBezTo>
                    <a:pt x="12" y="9"/>
                    <a:pt x="13" y="9"/>
                    <a:pt x="14" y="9"/>
                  </a:cubicBezTo>
                  <a:cubicBezTo>
                    <a:pt x="14" y="9"/>
                    <a:pt x="16" y="10"/>
                    <a:pt x="15" y="9"/>
                  </a:cubicBezTo>
                  <a:cubicBezTo>
                    <a:pt x="15" y="9"/>
                    <a:pt x="14" y="9"/>
                    <a:pt x="15" y="9"/>
                  </a:cubicBezTo>
                  <a:cubicBezTo>
                    <a:pt x="15" y="9"/>
                    <a:pt x="15" y="9"/>
                    <a:pt x="15" y="9"/>
                  </a:cubicBezTo>
                  <a:cubicBezTo>
                    <a:pt x="16" y="8"/>
                    <a:pt x="15" y="7"/>
                    <a:pt x="14" y="7"/>
                  </a:cubicBezTo>
                  <a:cubicBezTo>
                    <a:pt x="14" y="6"/>
                    <a:pt x="13" y="5"/>
                    <a:pt x="14" y="5"/>
                  </a:cubicBezTo>
                  <a:cubicBezTo>
                    <a:pt x="15" y="5"/>
                    <a:pt x="14" y="4"/>
                    <a:pt x="14" y="4"/>
                  </a:cubicBezTo>
                  <a:cubicBezTo>
                    <a:pt x="14" y="3"/>
                    <a:pt x="15" y="3"/>
                    <a:pt x="15" y="3"/>
                  </a:cubicBezTo>
                  <a:cubicBezTo>
                    <a:pt x="16" y="3"/>
                    <a:pt x="17" y="4"/>
                    <a:pt x="17" y="4"/>
                  </a:cubicBezTo>
                  <a:cubicBezTo>
                    <a:pt x="18" y="5"/>
                    <a:pt x="18" y="5"/>
                    <a:pt x="19" y="4"/>
                  </a:cubicBezTo>
                  <a:cubicBezTo>
                    <a:pt x="19" y="4"/>
                    <a:pt x="20" y="4"/>
                    <a:pt x="20" y="4"/>
                  </a:cubicBezTo>
                  <a:cubicBezTo>
                    <a:pt x="21" y="3"/>
                    <a:pt x="21" y="3"/>
                    <a:pt x="21" y="3"/>
                  </a:cubicBezTo>
                  <a:cubicBezTo>
                    <a:pt x="22" y="3"/>
                    <a:pt x="22" y="2"/>
                    <a:pt x="23" y="2"/>
                  </a:cubicBezTo>
                  <a:cubicBezTo>
                    <a:pt x="23" y="2"/>
                    <a:pt x="23" y="0"/>
                    <a:pt x="23" y="0"/>
                  </a:cubicBezTo>
                  <a:cubicBezTo>
                    <a:pt x="24" y="0"/>
                    <a:pt x="26" y="3"/>
                    <a:pt x="27" y="3"/>
                  </a:cubicBezTo>
                  <a:cubicBezTo>
                    <a:pt x="26" y="3"/>
                    <a:pt x="26" y="3"/>
                    <a:pt x="26" y="3"/>
                  </a:cubicBezTo>
                  <a:cubicBezTo>
                    <a:pt x="25" y="3"/>
                    <a:pt x="27" y="3"/>
                    <a:pt x="27" y="3"/>
                  </a:cubicBezTo>
                  <a:cubicBezTo>
                    <a:pt x="28" y="4"/>
                    <a:pt x="27" y="4"/>
                    <a:pt x="27" y="5"/>
                  </a:cubicBezTo>
                  <a:cubicBezTo>
                    <a:pt x="26" y="5"/>
                    <a:pt x="26" y="5"/>
                    <a:pt x="26" y="6"/>
                  </a:cubicBezTo>
                  <a:cubicBezTo>
                    <a:pt x="25" y="6"/>
                    <a:pt x="25" y="6"/>
                    <a:pt x="25" y="6"/>
                  </a:cubicBezTo>
                  <a:cubicBezTo>
                    <a:pt x="25" y="7"/>
                    <a:pt x="24" y="7"/>
                    <a:pt x="24" y="7"/>
                  </a:cubicBezTo>
                  <a:cubicBezTo>
                    <a:pt x="24" y="8"/>
                    <a:pt x="25" y="8"/>
                    <a:pt x="26" y="8"/>
                  </a:cubicBezTo>
                  <a:cubicBezTo>
                    <a:pt x="26" y="8"/>
                    <a:pt x="26" y="8"/>
                    <a:pt x="27" y="9"/>
                  </a:cubicBezTo>
                  <a:cubicBezTo>
                    <a:pt x="27" y="10"/>
                    <a:pt x="28" y="10"/>
                    <a:pt x="29" y="9"/>
                  </a:cubicBezTo>
                  <a:cubicBezTo>
                    <a:pt x="29" y="9"/>
                    <a:pt x="31" y="9"/>
                    <a:pt x="30" y="10"/>
                  </a:cubicBezTo>
                  <a:cubicBezTo>
                    <a:pt x="30" y="10"/>
                    <a:pt x="30" y="10"/>
                    <a:pt x="29" y="10"/>
                  </a:cubicBezTo>
                  <a:cubicBezTo>
                    <a:pt x="29" y="10"/>
                    <a:pt x="29" y="10"/>
                    <a:pt x="28" y="11"/>
                  </a:cubicBezTo>
                  <a:cubicBezTo>
                    <a:pt x="28" y="11"/>
                    <a:pt x="28" y="11"/>
                    <a:pt x="28" y="11"/>
                  </a:cubicBezTo>
                  <a:cubicBezTo>
                    <a:pt x="28" y="12"/>
                    <a:pt x="28" y="12"/>
                    <a:pt x="27" y="12"/>
                  </a:cubicBezTo>
                  <a:cubicBezTo>
                    <a:pt x="27" y="12"/>
                    <a:pt x="27" y="13"/>
                    <a:pt x="27" y="13"/>
                  </a:cubicBezTo>
                  <a:cubicBezTo>
                    <a:pt x="27" y="13"/>
                    <a:pt x="27" y="13"/>
                    <a:pt x="27" y="12"/>
                  </a:cubicBezTo>
                  <a:cubicBezTo>
                    <a:pt x="27" y="12"/>
                    <a:pt x="27" y="12"/>
                    <a:pt x="27" y="11"/>
                  </a:cubicBezTo>
                  <a:cubicBezTo>
                    <a:pt x="27" y="11"/>
                    <a:pt x="26" y="11"/>
                    <a:pt x="25" y="11"/>
                  </a:cubicBezTo>
                  <a:cubicBezTo>
                    <a:pt x="24" y="10"/>
                    <a:pt x="24" y="10"/>
                    <a:pt x="23" y="10"/>
                  </a:cubicBezTo>
                  <a:cubicBezTo>
                    <a:pt x="23" y="10"/>
                    <a:pt x="22" y="9"/>
                    <a:pt x="21" y="9"/>
                  </a:cubicBezTo>
                  <a:cubicBezTo>
                    <a:pt x="21" y="10"/>
                    <a:pt x="20" y="10"/>
                    <a:pt x="19" y="10"/>
                  </a:cubicBezTo>
                  <a:cubicBezTo>
                    <a:pt x="19" y="11"/>
                    <a:pt x="18" y="10"/>
                    <a:pt x="18" y="11"/>
                  </a:cubicBezTo>
                  <a:cubicBezTo>
                    <a:pt x="17" y="11"/>
                    <a:pt x="18" y="12"/>
                    <a:pt x="18" y="12"/>
                  </a:cubicBezTo>
                  <a:cubicBezTo>
                    <a:pt x="18" y="13"/>
                    <a:pt x="18" y="13"/>
                    <a:pt x="17" y="13"/>
                  </a:cubicBezTo>
                  <a:cubicBezTo>
                    <a:pt x="17" y="13"/>
                    <a:pt x="17" y="12"/>
                    <a:pt x="16" y="12"/>
                  </a:cubicBezTo>
                  <a:cubicBezTo>
                    <a:pt x="16" y="12"/>
                    <a:pt x="16" y="13"/>
                    <a:pt x="16" y="13"/>
                  </a:cubicBezTo>
                  <a:cubicBezTo>
                    <a:pt x="16" y="15"/>
                    <a:pt x="17" y="15"/>
                    <a:pt x="17" y="16"/>
                  </a:cubicBezTo>
                  <a:cubicBezTo>
                    <a:pt x="17" y="17"/>
                    <a:pt x="17" y="17"/>
                    <a:pt x="17" y="17"/>
                  </a:cubicBezTo>
                  <a:cubicBezTo>
                    <a:pt x="18" y="17"/>
                    <a:pt x="18" y="17"/>
                    <a:pt x="18" y="17"/>
                  </a:cubicBezTo>
                  <a:cubicBezTo>
                    <a:pt x="18" y="17"/>
                    <a:pt x="19" y="17"/>
                    <a:pt x="19" y="17"/>
                  </a:cubicBezTo>
                  <a:cubicBezTo>
                    <a:pt x="19" y="17"/>
                    <a:pt x="20" y="17"/>
                    <a:pt x="20" y="16"/>
                  </a:cubicBezTo>
                  <a:cubicBezTo>
                    <a:pt x="21" y="16"/>
                    <a:pt x="22" y="17"/>
                    <a:pt x="22" y="17"/>
                  </a:cubicBezTo>
                  <a:cubicBezTo>
                    <a:pt x="23" y="17"/>
                    <a:pt x="24" y="17"/>
                    <a:pt x="24" y="17"/>
                  </a:cubicBezTo>
                  <a:cubicBezTo>
                    <a:pt x="24" y="16"/>
                    <a:pt x="25" y="17"/>
                    <a:pt x="25" y="16"/>
                  </a:cubicBezTo>
                  <a:cubicBezTo>
                    <a:pt x="25" y="16"/>
                    <a:pt x="26" y="16"/>
                    <a:pt x="26" y="17"/>
                  </a:cubicBezTo>
                  <a:cubicBezTo>
                    <a:pt x="26" y="17"/>
                    <a:pt x="26" y="17"/>
                    <a:pt x="26" y="17"/>
                  </a:cubicBezTo>
                  <a:cubicBezTo>
                    <a:pt x="27" y="16"/>
                    <a:pt x="28" y="16"/>
                    <a:pt x="28" y="16"/>
                  </a:cubicBezTo>
                  <a:cubicBezTo>
                    <a:pt x="30" y="16"/>
                    <a:pt x="30" y="18"/>
                    <a:pt x="31" y="18"/>
                  </a:cubicBezTo>
                  <a:cubicBezTo>
                    <a:pt x="32" y="19"/>
                    <a:pt x="32" y="18"/>
                    <a:pt x="33" y="18"/>
                  </a:cubicBezTo>
                  <a:cubicBezTo>
                    <a:pt x="33" y="19"/>
                    <a:pt x="33" y="18"/>
                    <a:pt x="33" y="17"/>
                  </a:cubicBezTo>
                  <a:cubicBezTo>
                    <a:pt x="34" y="17"/>
                    <a:pt x="34" y="17"/>
                    <a:pt x="35" y="17"/>
                  </a:cubicBezTo>
                  <a:cubicBezTo>
                    <a:pt x="35" y="17"/>
                    <a:pt x="36" y="16"/>
                    <a:pt x="36" y="16"/>
                  </a:cubicBezTo>
                  <a:cubicBezTo>
                    <a:pt x="38" y="16"/>
                    <a:pt x="37" y="18"/>
                    <a:pt x="38" y="18"/>
                  </a:cubicBezTo>
                  <a:cubicBezTo>
                    <a:pt x="39" y="18"/>
                    <a:pt x="39" y="17"/>
                    <a:pt x="40" y="18"/>
                  </a:cubicBezTo>
                  <a:cubicBezTo>
                    <a:pt x="40" y="18"/>
                    <a:pt x="39" y="19"/>
                    <a:pt x="40" y="20"/>
                  </a:cubicBezTo>
                  <a:cubicBezTo>
                    <a:pt x="41" y="20"/>
                    <a:pt x="42" y="19"/>
                    <a:pt x="42" y="19"/>
                  </a:cubicBezTo>
                  <a:cubicBezTo>
                    <a:pt x="43" y="19"/>
                    <a:pt x="43" y="19"/>
                    <a:pt x="43" y="20"/>
                  </a:cubicBezTo>
                  <a:cubicBezTo>
                    <a:pt x="43" y="20"/>
                    <a:pt x="44" y="20"/>
                    <a:pt x="44" y="20"/>
                  </a:cubicBezTo>
                  <a:cubicBezTo>
                    <a:pt x="44" y="20"/>
                    <a:pt x="44" y="21"/>
                    <a:pt x="45" y="21"/>
                  </a:cubicBezTo>
                  <a:cubicBezTo>
                    <a:pt x="45" y="20"/>
                    <a:pt x="45" y="20"/>
                    <a:pt x="45" y="19"/>
                  </a:cubicBezTo>
                  <a:cubicBezTo>
                    <a:pt x="45" y="19"/>
                    <a:pt x="47" y="19"/>
                    <a:pt x="47" y="19"/>
                  </a:cubicBezTo>
                  <a:cubicBezTo>
                    <a:pt x="47" y="19"/>
                    <a:pt x="48" y="18"/>
                    <a:pt x="48" y="18"/>
                  </a:cubicBezTo>
                  <a:cubicBezTo>
                    <a:pt x="49" y="18"/>
                    <a:pt x="50" y="19"/>
                    <a:pt x="51" y="19"/>
                  </a:cubicBezTo>
                  <a:cubicBezTo>
                    <a:pt x="51" y="19"/>
                    <a:pt x="52" y="18"/>
                    <a:pt x="52" y="19"/>
                  </a:cubicBezTo>
                  <a:cubicBezTo>
                    <a:pt x="53" y="19"/>
                    <a:pt x="53" y="19"/>
                    <a:pt x="54" y="18"/>
                  </a:cubicBezTo>
                  <a:cubicBezTo>
                    <a:pt x="54" y="18"/>
                    <a:pt x="54" y="18"/>
                    <a:pt x="54" y="18"/>
                  </a:cubicBezTo>
                  <a:cubicBezTo>
                    <a:pt x="54" y="18"/>
                    <a:pt x="54" y="18"/>
                    <a:pt x="55" y="18"/>
                  </a:cubicBezTo>
                  <a:cubicBezTo>
                    <a:pt x="55" y="18"/>
                    <a:pt x="56" y="17"/>
                    <a:pt x="57" y="18"/>
                  </a:cubicBezTo>
                  <a:cubicBezTo>
                    <a:pt x="57" y="19"/>
                    <a:pt x="57" y="19"/>
                    <a:pt x="57" y="20"/>
                  </a:cubicBezTo>
                  <a:cubicBezTo>
                    <a:pt x="57" y="21"/>
                    <a:pt x="58" y="21"/>
                    <a:pt x="58" y="22"/>
                  </a:cubicBezTo>
                  <a:cubicBezTo>
                    <a:pt x="59" y="22"/>
                    <a:pt x="59" y="22"/>
                    <a:pt x="60" y="23"/>
                  </a:cubicBezTo>
                  <a:cubicBezTo>
                    <a:pt x="60" y="24"/>
                    <a:pt x="59" y="23"/>
                    <a:pt x="59" y="24"/>
                  </a:cubicBezTo>
                  <a:cubicBezTo>
                    <a:pt x="58" y="24"/>
                    <a:pt x="59" y="25"/>
                    <a:pt x="59" y="25"/>
                  </a:cubicBezTo>
                  <a:cubicBezTo>
                    <a:pt x="60" y="26"/>
                    <a:pt x="60" y="26"/>
                    <a:pt x="60" y="27"/>
                  </a:cubicBezTo>
                  <a:cubicBezTo>
                    <a:pt x="61" y="27"/>
                    <a:pt x="61" y="28"/>
                    <a:pt x="62" y="28"/>
                  </a:cubicBezTo>
                  <a:cubicBezTo>
                    <a:pt x="63" y="28"/>
                    <a:pt x="63" y="28"/>
                    <a:pt x="63" y="27"/>
                  </a:cubicBezTo>
                  <a:cubicBezTo>
                    <a:pt x="63" y="27"/>
                    <a:pt x="63" y="26"/>
                    <a:pt x="63" y="26"/>
                  </a:cubicBezTo>
                  <a:cubicBezTo>
                    <a:pt x="64" y="26"/>
                    <a:pt x="64" y="26"/>
                    <a:pt x="65" y="26"/>
                  </a:cubicBezTo>
                  <a:cubicBezTo>
                    <a:pt x="65" y="26"/>
                    <a:pt x="66" y="27"/>
                    <a:pt x="67" y="27"/>
                  </a:cubicBezTo>
                  <a:cubicBezTo>
                    <a:pt x="68" y="27"/>
                    <a:pt x="69" y="28"/>
                    <a:pt x="70" y="29"/>
                  </a:cubicBezTo>
                  <a:cubicBezTo>
                    <a:pt x="70" y="29"/>
                    <a:pt x="70" y="30"/>
                    <a:pt x="70" y="30"/>
                  </a:cubicBezTo>
                  <a:cubicBezTo>
                    <a:pt x="70" y="31"/>
                    <a:pt x="70" y="32"/>
                    <a:pt x="71" y="32"/>
                  </a:cubicBezTo>
                  <a:cubicBezTo>
                    <a:pt x="71" y="33"/>
                    <a:pt x="72" y="33"/>
                    <a:pt x="72" y="34"/>
                  </a:cubicBezTo>
                  <a:cubicBezTo>
                    <a:pt x="72" y="34"/>
                    <a:pt x="72" y="35"/>
                    <a:pt x="72" y="35"/>
                  </a:cubicBezTo>
                  <a:cubicBezTo>
                    <a:pt x="72" y="36"/>
                    <a:pt x="73" y="36"/>
                    <a:pt x="73" y="36"/>
                  </a:cubicBezTo>
                  <a:cubicBezTo>
                    <a:pt x="73" y="37"/>
                    <a:pt x="72" y="38"/>
                    <a:pt x="74" y="39"/>
                  </a:cubicBezTo>
                  <a:cubicBezTo>
                    <a:pt x="75" y="39"/>
                    <a:pt x="75" y="39"/>
                    <a:pt x="76" y="40"/>
                  </a:cubicBezTo>
                  <a:close/>
                  <a:moveTo>
                    <a:pt x="26" y="2"/>
                  </a:moveTo>
                  <a:cubicBezTo>
                    <a:pt x="26" y="1"/>
                    <a:pt x="25" y="1"/>
                    <a:pt x="25" y="1"/>
                  </a:cubicBezTo>
                  <a:cubicBezTo>
                    <a:pt x="24" y="1"/>
                    <a:pt x="25" y="2"/>
                    <a:pt x="26" y="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36" name="Taiwan">
              <a:extLst>
                <a:ext uri="{FF2B5EF4-FFF2-40B4-BE49-F238E27FC236}">
                  <a16:creationId xmlns:a16="http://schemas.microsoft.com/office/drawing/2014/main" id="{C39A890E-C5A1-1873-9DA1-68E775E685AF}"/>
                </a:ext>
              </a:extLst>
            </p:cNvPr>
            <p:cNvSpPr>
              <a:spLocks noEditPoints="1"/>
            </p:cNvSpPr>
            <p:nvPr/>
          </p:nvSpPr>
          <p:spPr bwMode="auto">
            <a:xfrm>
              <a:off x="9701032" y="3527848"/>
              <a:ext cx="78839" cy="127284"/>
            </a:xfrm>
            <a:custGeom>
              <a:avLst/>
              <a:gdLst/>
              <a:ahLst/>
              <a:cxnLst>
                <a:cxn ang="0">
                  <a:pos x="22" y="36"/>
                </a:cxn>
                <a:cxn ang="0">
                  <a:pos x="22" y="36"/>
                </a:cxn>
                <a:cxn ang="0">
                  <a:pos x="22" y="36"/>
                </a:cxn>
                <a:cxn ang="0">
                  <a:pos x="10" y="31"/>
                </a:cxn>
                <a:cxn ang="0">
                  <a:pos x="9" y="30"/>
                </a:cxn>
                <a:cxn ang="0">
                  <a:pos x="9" y="30"/>
                </a:cxn>
                <a:cxn ang="0">
                  <a:pos x="10" y="31"/>
                </a:cxn>
                <a:cxn ang="0">
                  <a:pos x="19" y="2"/>
                </a:cxn>
                <a:cxn ang="0">
                  <a:pos x="17" y="2"/>
                </a:cxn>
                <a:cxn ang="0">
                  <a:pos x="15" y="1"/>
                </a:cxn>
                <a:cxn ang="0">
                  <a:pos x="14" y="2"/>
                </a:cxn>
                <a:cxn ang="0">
                  <a:pos x="15" y="2"/>
                </a:cxn>
                <a:cxn ang="0">
                  <a:pos x="12" y="2"/>
                </a:cxn>
                <a:cxn ang="0">
                  <a:pos x="11" y="3"/>
                </a:cxn>
                <a:cxn ang="0">
                  <a:pos x="11" y="5"/>
                </a:cxn>
                <a:cxn ang="0">
                  <a:pos x="10" y="7"/>
                </a:cxn>
                <a:cxn ang="0">
                  <a:pos x="10" y="7"/>
                </a:cxn>
                <a:cxn ang="0">
                  <a:pos x="9" y="7"/>
                </a:cxn>
                <a:cxn ang="0">
                  <a:pos x="8" y="11"/>
                </a:cxn>
                <a:cxn ang="0">
                  <a:pos x="7" y="14"/>
                </a:cxn>
                <a:cxn ang="0">
                  <a:pos x="7" y="15"/>
                </a:cxn>
                <a:cxn ang="0">
                  <a:pos x="6" y="19"/>
                </a:cxn>
                <a:cxn ang="0">
                  <a:pos x="6" y="22"/>
                </a:cxn>
                <a:cxn ang="0">
                  <a:pos x="6" y="24"/>
                </a:cxn>
                <a:cxn ang="0">
                  <a:pos x="6" y="24"/>
                </a:cxn>
                <a:cxn ang="0">
                  <a:pos x="6" y="25"/>
                </a:cxn>
                <a:cxn ang="0">
                  <a:pos x="7" y="25"/>
                </a:cxn>
                <a:cxn ang="0">
                  <a:pos x="7" y="26"/>
                </a:cxn>
                <a:cxn ang="0">
                  <a:pos x="8" y="28"/>
                </a:cxn>
                <a:cxn ang="0">
                  <a:pos x="9" y="30"/>
                </a:cxn>
                <a:cxn ang="0">
                  <a:pos x="9" y="30"/>
                </a:cxn>
                <a:cxn ang="0">
                  <a:pos x="13" y="33"/>
                </a:cxn>
                <a:cxn ang="0">
                  <a:pos x="14" y="35"/>
                </a:cxn>
                <a:cxn ang="0">
                  <a:pos x="15" y="37"/>
                </a:cxn>
                <a:cxn ang="0">
                  <a:pos x="15" y="37"/>
                </a:cxn>
                <a:cxn ang="0">
                  <a:pos x="16" y="37"/>
                </a:cxn>
                <a:cxn ang="0">
                  <a:pos x="16" y="36"/>
                </a:cxn>
                <a:cxn ang="0">
                  <a:pos x="15" y="33"/>
                </a:cxn>
                <a:cxn ang="0">
                  <a:pos x="16" y="29"/>
                </a:cxn>
                <a:cxn ang="0">
                  <a:pos x="17" y="28"/>
                </a:cxn>
                <a:cxn ang="0">
                  <a:pos x="18" y="26"/>
                </a:cxn>
                <a:cxn ang="0">
                  <a:pos x="19" y="24"/>
                </a:cxn>
                <a:cxn ang="0">
                  <a:pos x="19" y="23"/>
                </a:cxn>
                <a:cxn ang="0">
                  <a:pos x="19" y="20"/>
                </a:cxn>
                <a:cxn ang="0">
                  <a:pos x="19" y="17"/>
                </a:cxn>
                <a:cxn ang="0">
                  <a:pos x="19" y="15"/>
                </a:cxn>
                <a:cxn ang="0">
                  <a:pos x="19" y="13"/>
                </a:cxn>
                <a:cxn ang="0">
                  <a:pos x="20" y="11"/>
                </a:cxn>
                <a:cxn ang="0">
                  <a:pos x="20" y="10"/>
                </a:cxn>
                <a:cxn ang="0">
                  <a:pos x="20" y="9"/>
                </a:cxn>
                <a:cxn ang="0">
                  <a:pos x="20" y="8"/>
                </a:cxn>
                <a:cxn ang="0">
                  <a:pos x="19" y="5"/>
                </a:cxn>
                <a:cxn ang="0">
                  <a:pos x="20" y="4"/>
                </a:cxn>
                <a:cxn ang="0">
                  <a:pos x="20" y="3"/>
                </a:cxn>
                <a:cxn ang="0">
                  <a:pos x="19" y="2"/>
                </a:cxn>
                <a:cxn ang="0">
                  <a:pos x="0" y="19"/>
                </a:cxn>
                <a:cxn ang="0">
                  <a:pos x="0" y="20"/>
                </a:cxn>
                <a:cxn ang="0">
                  <a:pos x="1" y="19"/>
                </a:cxn>
                <a:cxn ang="0">
                  <a:pos x="0" y="19"/>
                </a:cxn>
              </a:cxnLst>
              <a:rect l="0" t="0" r="r" b="b"/>
              <a:pathLst>
                <a:path w="23" h="37">
                  <a:moveTo>
                    <a:pt x="22" y="36"/>
                  </a:moveTo>
                  <a:cubicBezTo>
                    <a:pt x="23" y="37"/>
                    <a:pt x="22" y="36"/>
                    <a:pt x="22" y="36"/>
                  </a:cubicBezTo>
                  <a:cubicBezTo>
                    <a:pt x="22" y="35"/>
                    <a:pt x="22" y="36"/>
                    <a:pt x="22" y="36"/>
                  </a:cubicBezTo>
                  <a:close/>
                  <a:moveTo>
                    <a:pt x="10" y="31"/>
                  </a:moveTo>
                  <a:cubicBezTo>
                    <a:pt x="10" y="30"/>
                    <a:pt x="9" y="30"/>
                    <a:pt x="9" y="30"/>
                  </a:cubicBezTo>
                  <a:cubicBezTo>
                    <a:pt x="9" y="30"/>
                    <a:pt x="9" y="30"/>
                    <a:pt x="9" y="30"/>
                  </a:cubicBezTo>
                  <a:cubicBezTo>
                    <a:pt x="9" y="30"/>
                    <a:pt x="10" y="30"/>
                    <a:pt x="10" y="31"/>
                  </a:cubicBezTo>
                  <a:close/>
                  <a:moveTo>
                    <a:pt x="19" y="2"/>
                  </a:moveTo>
                  <a:cubicBezTo>
                    <a:pt x="18" y="2"/>
                    <a:pt x="18" y="2"/>
                    <a:pt x="17" y="2"/>
                  </a:cubicBezTo>
                  <a:cubicBezTo>
                    <a:pt x="16" y="1"/>
                    <a:pt x="16" y="0"/>
                    <a:pt x="15" y="1"/>
                  </a:cubicBezTo>
                  <a:cubicBezTo>
                    <a:pt x="15" y="1"/>
                    <a:pt x="14" y="1"/>
                    <a:pt x="14" y="2"/>
                  </a:cubicBezTo>
                  <a:cubicBezTo>
                    <a:pt x="14" y="2"/>
                    <a:pt x="15" y="2"/>
                    <a:pt x="15" y="2"/>
                  </a:cubicBezTo>
                  <a:cubicBezTo>
                    <a:pt x="14" y="1"/>
                    <a:pt x="13" y="2"/>
                    <a:pt x="12" y="2"/>
                  </a:cubicBezTo>
                  <a:cubicBezTo>
                    <a:pt x="12" y="3"/>
                    <a:pt x="11" y="3"/>
                    <a:pt x="11" y="3"/>
                  </a:cubicBezTo>
                  <a:cubicBezTo>
                    <a:pt x="11" y="4"/>
                    <a:pt x="11" y="4"/>
                    <a:pt x="11" y="5"/>
                  </a:cubicBezTo>
                  <a:cubicBezTo>
                    <a:pt x="10" y="5"/>
                    <a:pt x="11" y="6"/>
                    <a:pt x="10" y="7"/>
                  </a:cubicBezTo>
                  <a:cubicBezTo>
                    <a:pt x="10" y="7"/>
                    <a:pt x="10" y="7"/>
                    <a:pt x="10" y="7"/>
                  </a:cubicBezTo>
                  <a:cubicBezTo>
                    <a:pt x="10" y="7"/>
                    <a:pt x="9" y="7"/>
                    <a:pt x="9" y="7"/>
                  </a:cubicBezTo>
                  <a:cubicBezTo>
                    <a:pt x="9" y="8"/>
                    <a:pt x="8" y="10"/>
                    <a:pt x="8" y="11"/>
                  </a:cubicBezTo>
                  <a:cubicBezTo>
                    <a:pt x="8" y="12"/>
                    <a:pt x="7" y="13"/>
                    <a:pt x="7" y="14"/>
                  </a:cubicBezTo>
                  <a:cubicBezTo>
                    <a:pt x="7" y="14"/>
                    <a:pt x="7" y="15"/>
                    <a:pt x="7" y="15"/>
                  </a:cubicBezTo>
                  <a:cubicBezTo>
                    <a:pt x="6" y="17"/>
                    <a:pt x="5" y="18"/>
                    <a:pt x="6" y="19"/>
                  </a:cubicBezTo>
                  <a:cubicBezTo>
                    <a:pt x="6" y="20"/>
                    <a:pt x="7" y="21"/>
                    <a:pt x="6" y="22"/>
                  </a:cubicBezTo>
                  <a:cubicBezTo>
                    <a:pt x="6" y="23"/>
                    <a:pt x="6" y="23"/>
                    <a:pt x="6" y="24"/>
                  </a:cubicBezTo>
                  <a:cubicBezTo>
                    <a:pt x="6" y="24"/>
                    <a:pt x="7" y="24"/>
                    <a:pt x="6" y="24"/>
                  </a:cubicBezTo>
                  <a:cubicBezTo>
                    <a:pt x="7" y="24"/>
                    <a:pt x="6" y="25"/>
                    <a:pt x="6" y="25"/>
                  </a:cubicBezTo>
                  <a:cubicBezTo>
                    <a:pt x="6" y="25"/>
                    <a:pt x="7" y="25"/>
                    <a:pt x="7" y="25"/>
                  </a:cubicBezTo>
                  <a:cubicBezTo>
                    <a:pt x="7" y="25"/>
                    <a:pt x="7" y="26"/>
                    <a:pt x="7" y="26"/>
                  </a:cubicBezTo>
                  <a:cubicBezTo>
                    <a:pt x="7" y="27"/>
                    <a:pt x="8" y="28"/>
                    <a:pt x="8" y="28"/>
                  </a:cubicBezTo>
                  <a:cubicBezTo>
                    <a:pt x="9" y="29"/>
                    <a:pt x="9" y="29"/>
                    <a:pt x="9" y="30"/>
                  </a:cubicBezTo>
                  <a:cubicBezTo>
                    <a:pt x="9" y="30"/>
                    <a:pt x="9" y="30"/>
                    <a:pt x="9" y="30"/>
                  </a:cubicBezTo>
                  <a:cubicBezTo>
                    <a:pt x="10" y="31"/>
                    <a:pt x="12" y="32"/>
                    <a:pt x="13" y="33"/>
                  </a:cubicBezTo>
                  <a:cubicBezTo>
                    <a:pt x="13" y="33"/>
                    <a:pt x="14" y="34"/>
                    <a:pt x="14" y="35"/>
                  </a:cubicBezTo>
                  <a:cubicBezTo>
                    <a:pt x="14" y="36"/>
                    <a:pt x="14" y="37"/>
                    <a:pt x="15" y="37"/>
                  </a:cubicBezTo>
                  <a:cubicBezTo>
                    <a:pt x="15" y="37"/>
                    <a:pt x="15" y="37"/>
                    <a:pt x="15" y="37"/>
                  </a:cubicBezTo>
                  <a:cubicBezTo>
                    <a:pt x="15" y="37"/>
                    <a:pt x="16" y="37"/>
                    <a:pt x="16" y="37"/>
                  </a:cubicBezTo>
                  <a:cubicBezTo>
                    <a:pt x="16" y="37"/>
                    <a:pt x="16" y="36"/>
                    <a:pt x="16" y="36"/>
                  </a:cubicBezTo>
                  <a:cubicBezTo>
                    <a:pt x="16" y="35"/>
                    <a:pt x="15" y="34"/>
                    <a:pt x="15" y="33"/>
                  </a:cubicBezTo>
                  <a:cubicBezTo>
                    <a:pt x="15" y="32"/>
                    <a:pt x="16" y="30"/>
                    <a:pt x="16" y="29"/>
                  </a:cubicBezTo>
                  <a:cubicBezTo>
                    <a:pt x="17" y="29"/>
                    <a:pt x="17" y="28"/>
                    <a:pt x="17" y="28"/>
                  </a:cubicBezTo>
                  <a:cubicBezTo>
                    <a:pt x="17" y="27"/>
                    <a:pt x="18" y="26"/>
                    <a:pt x="18" y="26"/>
                  </a:cubicBezTo>
                  <a:cubicBezTo>
                    <a:pt x="18" y="25"/>
                    <a:pt x="18" y="25"/>
                    <a:pt x="19" y="24"/>
                  </a:cubicBezTo>
                  <a:cubicBezTo>
                    <a:pt x="19" y="24"/>
                    <a:pt x="19" y="23"/>
                    <a:pt x="19" y="23"/>
                  </a:cubicBezTo>
                  <a:cubicBezTo>
                    <a:pt x="19" y="22"/>
                    <a:pt x="19" y="21"/>
                    <a:pt x="19" y="20"/>
                  </a:cubicBezTo>
                  <a:cubicBezTo>
                    <a:pt x="19" y="19"/>
                    <a:pt x="19" y="18"/>
                    <a:pt x="19" y="17"/>
                  </a:cubicBezTo>
                  <a:cubicBezTo>
                    <a:pt x="19" y="17"/>
                    <a:pt x="19" y="16"/>
                    <a:pt x="19" y="15"/>
                  </a:cubicBezTo>
                  <a:cubicBezTo>
                    <a:pt x="19" y="14"/>
                    <a:pt x="19" y="14"/>
                    <a:pt x="19" y="13"/>
                  </a:cubicBezTo>
                  <a:cubicBezTo>
                    <a:pt x="19" y="13"/>
                    <a:pt x="19" y="12"/>
                    <a:pt x="20" y="11"/>
                  </a:cubicBezTo>
                  <a:cubicBezTo>
                    <a:pt x="20" y="11"/>
                    <a:pt x="20" y="10"/>
                    <a:pt x="20" y="10"/>
                  </a:cubicBezTo>
                  <a:cubicBezTo>
                    <a:pt x="20" y="9"/>
                    <a:pt x="20" y="9"/>
                    <a:pt x="20" y="9"/>
                  </a:cubicBezTo>
                  <a:cubicBezTo>
                    <a:pt x="20" y="9"/>
                    <a:pt x="20" y="8"/>
                    <a:pt x="20" y="8"/>
                  </a:cubicBezTo>
                  <a:cubicBezTo>
                    <a:pt x="19" y="8"/>
                    <a:pt x="19" y="6"/>
                    <a:pt x="19" y="5"/>
                  </a:cubicBezTo>
                  <a:cubicBezTo>
                    <a:pt x="19" y="5"/>
                    <a:pt x="20" y="4"/>
                    <a:pt x="20" y="4"/>
                  </a:cubicBezTo>
                  <a:cubicBezTo>
                    <a:pt x="21" y="3"/>
                    <a:pt x="20" y="3"/>
                    <a:pt x="20" y="3"/>
                  </a:cubicBezTo>
                  <a:cubicBezTo>
                    <a:pt x="19" y="3"/>
                    <a:pt x="19" y="2"/>
                    <a:pt x="19" y="2"/>
                  </a:cubicBezTo>
                  <a:close/>
                  <a:moveTo>
                    <a:pt x="0" y="19"/>
                  </a:moveTo>
                  <a:cubicBezTo>
                    <a:pt x="0" y="19"/>
                    <a:pt x="1" y="20"/>
                    <a:pt x="0" y="20"/>
                  </a:cubicBezTo>
                  <a:cubicBezTo>
                    <a:pt x="1" y="20"/>
                    <a:pt x="1" y="19"/>
                    <a:pt x="1" y="19"/>
                  </a:cubicBezTo>
                  <a:cubicBezTo>
                    <a:pt x="1" y="19"/>
                    <a:pt x="0" y="18"/>
                    <a:pt x="0" y="19"/>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37" name="Syria">
              <a:extLst>
                <a:ext uri="{FF2B5EF4-FFF2-40B4-BE49-F238E27FC236}">
                  <a16:creationId xmlns:a16="http://schemas.microsoft.com/office/drawing/2014/main" id="{EDEEF387-5529-BE40-F199-90C0A59344AB}"/>
                </a:ext>
              </a:extLst>
            </p:cNvPr>
            <p:cNvSpPr>
              <a:spLocks/>
            </p:cNvSpPr>
            <p:nvPr/>
          </p:nvSpPr>
          <p:spPr bwMode="auto">
            <a:xfrm>
              <a:off x="6945465" y="3074761"/>
              <a:ext cx="202322" cy="189024"/>
            </a:xfrm>
            <a:custGeom>
              <a:avLst/>
              <a:gdLst/>
              <a:ahLst/>
              <a:cxnLst>
                <a:cxn ang="0">
                  <a:pos x="59" y="1"/>
                </a:cxn>
                <a:cxn ang="0">
                  <a:pos x="57" y="0"/>
                </a:cxn>
                <a:cxn ang="0">
                  <a:pos x="48" y="3"/>
                </a:cxn>
                <a:cxn ang="0">
                  <a:pos x="42" y="4"/>
                </a:cxn>
                <a:cxn ang="0">
                  <a:pos x="35" y="7"/>
                </a:cxn>
                <a:cxn ang="0">
                  <a:pos x="29" y="7"/>
                </a:cxn>
                <a:cxn ang="0">
                  <a:pos x="23" y="5"/>
                </a:cxn>
                <a:cxn ang="0">
                  <a:pos x="17" y="7"/>
                </a:cxn>
                <a:cxn ang="0">
                  <a:pos x="12" y="8"/>
                </a:cxn>
                <a:cxn ang="0">
                  <a:pos x="9" y="6"/>
                </a:cxn>
                <a:cxn ang="0">
                  <a:pos x="7" y="7"/>
                </a:cxn>
                <a:cxn ang="0">
                  <a:pos x="7" y="10"/>
                </a:cxn>
                <a:cxn ang="0">
                  <a:pos x="8" y="11"/>
                </a:cxn>
                <a:cxn ang="0">
                  <a:pos x="7" y="12"/>
                </a:cxn>
                <a:cxn ang="0">
                  <a:pos x="6" y="15"/>
                </a:cxn>
                <a:cxn ang="0">
                  <a:pos x="4" y="16"/>
                </a:cxn>
                <a:cxn ang="0">
                  <a:pos x="3" y="16"/>
                </a:cxn>
                <a:cxn ang="0">
                  <a:pos x="1" y="16"/>
                </a:cxn>
                <a:cxn ang="0">
                  <a:pos x="1" y="18"/>
                </a:cxn>
                <a:cxn ang="0">
                  <a:pos x="1" y="20"/>
                </a:cxn>
                <a:cxn ang="0">
                  <a:pos x="2" y="22"/>
                </a:cxn>
                <a:cxn ang="0">
                  <a:pos x="2" y="25"/>
                </a:cxn>
                <a:cxn ang="0">
                  <a:pos x="3" y="28"/>
                </a:cxn>
                <a:cxn ang="0">
                  <a:pos x="5" y="30"/>
                </a:cxn>
                <a:cxn ang="0">
                  <a:pos x="7" y="29"/>
                </a:cxn>
                <a:cxn ang="0">
                  <a:pos x="8" y="30"/>
                </a:cxn>
                <a:cxn ang="0">
                  <a:pos x="8" y="31"/>
                </a:cxn>
                <a:cxn ang="0">
                  <a:pos x="10" y="33"/>
                </a:cxn>
                <a:cxn ang="0">
                  <a:pos x="9" y="35"/>
                </a:cxn>
                <a:cxn ang="0">
                  <a:pos x="8" y="36"/>
                </a:cxn>
                <a:cxn ang="0">
                  <a:pos x="8" y="38"/>
                </a:cxn>
                <a:cxn ang="0">
                  <a:pos x="5" y="39"/>
                </a:cxn>
                <a:cxn ang="0">
                  <a:pos x="5" y="41"/>
                </a:cxn>
                <a:cxn ang="0">
                  <a:pos x="3" y="43"/>
                </a:cxn>
                <a:cxn ang="0">
                  <a:pos x="2" y="48"/>
                </a:cxn>
                <a:cxn ang="0">
                  <a:pos x="2" y="50"/>
                </a:cxn>
                <a:cxn ang="0">
                  <a:pos x="4" y="50"/>
                </a:cxn>
                <a:cxn ang="0">
                  <a:pos x="6" y="51"/>
                </a:cxn>
                <a:cxn ang="0">
                  <a:pos x="10" y="54"/>
                </a:cxn>
                <a:cxn ang="0">
                  <a:pos x="14" y="55"/>
                </a:cxn>
                <a:cxn ang="0">
                  <a:pos x="34" y="41"/>
                </a:cxn>
                <a:cxn ang="0">
                  <a:pos x="47" y="33"/>
                </a:cxn>
                <a:cxn ang="0">
                  <a:pos x="51" y="29"/>
                </a:cxn>
                <a:cxn ang="0">
                  <a:pos x="51" y="24"/>
                </a:cxn>
                <a:cxn ang="0">
                  <a:pos x="51" y="20"/>
                </a:cxn>
                <a:cxn ang="0">
                  <a:pos x="50" y="11"/>
                </a:cxn>
                <a:cxn ang="0">
                  <a:pos x="57" y="6"/>
                </a:cxn>
                <a:cxn ang="0">
                  <a:pos x="59" y="2"/>
                </a:cxn>
              </a:cxnLst>
              <a:rect l="0" t="0" r="r" b="b"/>
              <a:pathLst>
                <a:path w="59" h="55">
                  <a:moveTo>
                    <a:pt x="59" y="2"/>
                  </a:moveTo>
                  <a:cubicBezTo>
                    <a:pt x="59" y="2"/>
                    <a:pt x="59" y="1"/>
                    <a:pt x="59" y="1"/>
                  </a:cubicBezTo>
                  <a:cubicBezTo>
                    <a:pt x="59" y="1"/>
                    <a:pt x="58" y="1"/>
                    <a:pt x="58" y="1"/>
                  </a:cubicBezTo>
                  <a:cubicBezTo>
                    <a:pt x="58" y="0"/>
                    <a:pt x="58" y="0"/>
                    <a:pt x="57" y="0"/>
                  </a:cubicBezTo>
                  <a:cubicBezTo>
                    <a:pt x="57" y="1"/>
                    <a:pt x="56" y="2"/>
                    <a:pt x="56" y="2"/>
                  </a:cubicBezTo>
                  <a:cubicBezTo>
                    <a:pt x="53" y="2"/>
                    <a:pt x="49" y="3"/>
                    <a:pt x="48" y="3"/>
                  </a:cubicBezTo>
                  <a:cubicBezTo>
                    <a:pt x="47" y="2"/>
                    <a:pt x="46" y="2"/>
                    <a:pt x="45" y="2"/>
                  </a:cubicBezTo>
                  <a:cubicBezTo>
                    <a:pt x="44" y="3"/>
                    <a:pt x="43" y="3"/>
                    <a:pt x="42" y="4"/>
                  </a:cubicBezTo>
                  <a:cubicBezTo>
                    <a:pt x="40" y="4"/>
                    <a:pt x="39" y="5"/>
                    <a:pt x="38" y="5"/>
                  </a:cubicBezTo>
                  <a:cubicBezTo>
                    <a:pt x="37" y="6"/>
                    <a:pt x="36" y="6"/>
                    <a:pt x="35" y="7"/>
                  </a:cubicBezTo>
                  <a:cubicBezTo>
                    <a:pt x="34" y="7"/>
                    <a:pt x="33" y="7"/>
                    <a:pt x="31" y="7"/>
                  </a:cubicBezTo>
                  <a:cubicBezTo>
                    <a:pt x="30" y="7"/>
                    <a:pt x="30" y="7"/>
                    <a:pt x="29" y="7"/>
                  </a:cubicBezTo>
                  <a:cubicBezTo>
                    <a:pt x="28" y="7"/>
                    <a:pt x="27" y="7"/>
                    <a:pt x="26" y="6"/>
                  </a:cubicBezTo>
                  <a:cubicBezTo>
                    <a:pt x="25" y="6"/>
                    <a:pt x="24" y="5"/>
                    <a:pt x="23" y="5"/>
                  </a:cubicBezTo>
                  <a:cubicBezTo>
                    <a:pt x="22" y="4"/>
                    <a:pt x="21" y="5"/>
                    <a:pt x="20" y="5"/>
                  </a:cubicBezTo>
                  <a:cubicBezTo>
                    <a:pt x="19" y="6"/>
                    <a:pt x="18" y="6"/>
                    <a:pt x="17" y="7"/>
                  </a:cubicBezTo>
                  <a:cubicBezTo>
                    <a:pt x="16" y="7"/>
                    <a:pt x="15" y="8"/>
                    <a:pt x="14" y="7"/>
                  </a:cubicBezTo>
                  <a:cubicBezTo>
                    <a:pt x="14" y="7"/>
                    <a:pt x="12" y="7"/>
                    <a:pt x="12" y="8"/>
                  </a:cubicBezTo>
                  <a:cubicBezTo>
                    <a:pt x="11" y="8"/>
                    <a:pt x="11" y="7"/>
                    <a:pt x="11" y="6"/>
                  </a:cubicBezTo>
                  <a:cubicBezTo>
                    <a:pt x="10" y="6"/>
                    <a:pt x="10" y="6"/>
                    <a:pt x="9" y="6"/>
                  </a:cubicBezTo>
                  <a:cubicBezTo>
                    <a:pt x="9" y="6"/>
                    <a:pt x="8" y="6"/>
                    <a:pt x="8" y="5"/>
                  </a:cubicBezTo>
                  <a:cubicBezTo>
                    <a:pt x="8" y="6"/>
                    <a:pt x="7" y="7"/>
                    <a:pt x="7" y="7"/>
                  </a:cubicBezTo>
                  <a:cubicBezTo>
                    <a:pt x="7" y="7"/>
                    <a:pt x="7" y="8"/>
                    <a:pt x="7" y="8"/>
                  </a:cubicBezTo>
                  <a:cubicBezTo>
                    <a:pt x="7" y="9"/>
                    <a:pt x="7" y="9"/>
                    <a:pt x="7" y="10"/>
                  </a:cubicBezTo>
                  <a:cubicBezTo>
                    <a:pt x="7" y="10"/>
                    <a:pt x="8" y="10"/>
                    <a:pt x="8" y="11"/>
                  </a:cubicBezTo>
                  <a:cubicBezTo>
                    <a:pt x="8" y="11"/>
                    <a:pt x="8" y="11"/>
                    <a:pt x="8" y="11"/>
                  </a:cubicBezTo>
                  <a:cubicBezTo>
                    <a:pt x="8" y="11"/>
                    <a:pt x="9" y="12"/>
                    <a:pt x="8" y="12"/>
                  </a:cubicBezTo>
                  <a:cubicBezTo>
                    <a:pt x="8" y="12"/>
                    <a:pt x="7" y="12"/>
                    <a:pt x="7" y="12"/>
                  </a:cubicBezTo>
                  <a:cubicBezTo>
                    <a:pt x="6" y="12"/>
                    <a:pt x="6" y="13"/>
                    <a:pt x="6" y="12"/>
                  </a:cubicBezTo>
                  <a:cubicBezTo>
                    <a:pt x="6" y="12"/>
                    <a:pt x="6" y="15"/>
                    <a:pt x="6" y="15"/>
                  </a:cubicBezTo>
                  <a:cubicBezTo>
                    <a:pt x="5" y="15"/>
                    <a:pt x="5" y="15"/>
                    <a:pt x="5" y="15"/>
                  </a:cubicBezTo>
                  <a:cubicBezTo>
                    <a:pt x="4" y="15"/>
                    <a:pt x="4" y="15"/>
                    <a:pt x="4" y="16"/>
                  </a:cubicBezTo>
                  <a:cubicBezTo>
                    <a:pt x="4" y="16"/>
                    <a:pt x="4" y="17"/>
                    <a:pt x="4" y="16"/>
                  </a:cubicBezTo>
                  <a:cubicBezTo>
                    <a:pt x="3" y="16"/>
                    <a:pt x="3" y="16"/>
                    <a:pt x="3" y="16"/>
                  </a:cubicBezTo>
                  <a:cubicBezTo>
                    <a:pt x="2" y="15"/>
                    <a:pt x="2" y="16"/>
                    <a:pt x="2" y="16"/>
                  </a:cubicBezTo>
                  <a:cubicBezTo>
                    <a:pt x="1" y="16"/>
                    <a:pt x="1" y="16"/>
                    <a:pt x="1" y="16"/>
                  </a:cubicBezTo>
                  <a:cubicBezTo>
                    <a:pt x="1" y="17"/>
                    <a:pt x="1" y="17"/>
                    <a:pt x="1" y="18"/>
                  </a:cubicBezTo>
                  <a:cubicBezTo>
                    <a:pt x="1" y="18"/>
                    <a:pt x="1" y="18"/>
                    <a:pt x="1" y="18"/>
                  </a:cubicBezTo>
                  <a:cubicBezTo>
                    <a:pt x="1" y="18"/>
                    <a:pt x="1" y="19"/>
                    <a:pt x="1" y="19"/>
                  </a:cubicBezTo>
                  <a:cubicBezTo>
                    <a:pt x="1" y="19"/>
                    <a:pt x="0" y="19"/>
                    <a:pt x="1" y="20"/>
                  </a:cubicBezTo>
                  <a:cubicBezTo>
                    <a:pt x="1" y="20"/>
                    <a:pt x="1" y="20"/>
                    <a:pt x="1" y="20"/>
                  </a:cubicBezTo>
                  <a:cubicBezTo>
                    <a:pt x="2" y="20"/>
                    <a:pt x="2" y="22"/>
                    <a:pt x="2" y="22"/>
                  </a:cubicBezTo>
                  <a:cubicBezTo>
                    <a:pt x="2" y="23"/>
                    <a:pt x="3" y="23"/>
                    <a:pt x="3" y="23"/>
                  </a:cubicBezTo>
                  <a:cubicBezTo>
                    <a:pt x="3" y="24"/>
                    <a:pt x="2" y="24"/>
                    <a:pt x="2" y="25"/>
                  </a:cubicBezTo>
                  <a:cubicBezTo>
                    <a:pt x="2" y="25"/>
                    <a:pt x="2" y="26"/>
                    <a:pt x="2" y="26"/>
                  </a:cubicBezTo>
                  <a:cubicBezTo>
                    <a:pt x="2" y="27"/>
                    <a:pt x="3" y="27"/>
                    <a:pt x="3" y="28"/>
                  </a:cubicBezTo>
                  <a:cubicBezTo>
                    <a:pt x="3" y="29"/>
                    <a:pt x="3" y="29"/>
                    <a:pt x="3" y="29"/>
                  </a:cubicBezTo>
                  <a:cubicBezTo>
                    <a:pt x="4" y="29"/>
                    <a:pt x="4" y="30"/>
                    <a:pt x="5" y="30"/>
                  </a:cubicBezTo>
                  <a:cubicBezTo>
                    <a:pt x="5" y="30"/>
                    <a:pt x="6" y="30"/>
                    <a:pt x="6" y="30"/>
                  </a:cubicBezTo>
                  <a:cubicBezTo>
                    <a:pt x="7" y="29"/>
                    <a:pt x="7" y="29"/>
                    <a:pt x="7" y="29"/>
                  </a:cubicBezTo>
                  <a:cubicBezTo>
                    <a:pt x="7" y="29"/>
                    <a:pt x="7" y="30"/>
                    <a:pt x="8" y="30"/>
                  </a:cubicBezTo>
                  <a:cubicBezTo>
                    <a:pt x="8" y="30"/>
                    <a:pt x="8" y="30"/>
                    <a:pt x="8" y="30"/>
                  </a:cubicBezTo>
                  <a:cubicBezTo>
                    <a:pt x="7" y="29"/>
                    <a:pt x="7" y="31"/>
                    <a:pt x="7" y="31"/>
                  </a:cubicBezTo>
                  <a:cubicBezTo>
                    <a:pt x="8" y="31"/>
                    <a:pt x="8" y="31"/>
                    <a:pt x="8" y="31"/>
                  </a:cubicBezTo>
                  <a:cubicBezTo>
                    <a:pt x="9" y="32"/>
                    <a:pt x="9" y="32"/>
                    <a:pt x="9" y="33"/>
                  </a:cubicBezTo>
                  <a:cubicBezTo>
                    <a:pt x="9" y="33"/>
                    <a:pt x="10" y="33"/>
                    <a:pt x="10" y="33"/>
                  </a:cubicBezTo>
                  <a:cubicBezTo>
                    <a:pt x="9" y="34"/>
                    <a:pt x="10" y="34"/>
                    <a:pt x="10" y="34"/>
                  </a:cubicBezTo>
                  <a:cubicBezTo>
                    <a:pt x="10" y="35"/>
                    <a:pt x="10" y="34"/>
                    <a:pt x="9" y="35"/>
                  </a:cubicBezTo>
                  <a:cubicBezTo>
                    <a:pt x="9" y="35"/>
                    <a:pt x="9" y="35"/>
                    <a:pt x="9" y="35"/>
                  </a:cubicBezTo>
                  <a:cubicBezTo>
                    <a:pt x="9" y="36"/>
                    <a:pt x="9" y="36"/>
                    <a:pt x="8" y="36"/>
                  </a:cubicBezTo>
                  <a:cubicBezTo>
                    <a:pt x="8" y="36"/>
                    <a:pt x="7" y="37"/>
                    <a:pt x="7" y="37"/>
                  </a:cubicBezTo>
                  <a:cubicBezTo>
                    <a:pt x="7" y="38"/>
                    <a:pt x="7" y="38"/>
                    <a:pt x="8" y="38"/>
                  </a:cubicBezTo>
                  <a:cubicBezTo>
                    <a:pt x="8" y="38"/>
                    <a:pt x="8" y="39"/>
                    <a:pt x="7" y="38"/>
                  </a:cubicBezTo>
                  <a:cubicBezTo>
                    <a:pt x="6" y="38"/>
                    <a:pt x="5" y="38"/>
                    <a:pt x="5" y="39"/>
                  </a:cubicBezTo>
                  <a:cubicBezTo>
                    <a:pt x="5" y="39"/>
                    <a:pt x="4" y="41"/>
                    <a:pt x="4" y="41"/>
                  </a:cubicBezTo>
                  <a:cubicBezTo>
                    <a:pt x="5" y="40"/>
                    <a:pt x="5" y="41"/>
                    <a:pt x="5" y="41"/>
                  </a:cubicBezTo>
                  <a:cubicBezTo>
                    <a:pt x="5" y="42"/>
                    <a:pt x="4" y="42"/>
                    <a:pt x="4" y="42"/>
                  </a:cubicBezTo>
                  <a:cubicBezTo>
                    <a:pt x="4" y="43"/>
                    <a:pt x="4" y="43"/>
                    <a:pt x="3" y="43"/>
                  </a:cubicBezTo>
                  <a:cubicBezTo>
                    <a:pt x="3" y="44"/>
                    <a:pt x="1" y="44"/>
                    <a:pt x="2" y="45"/>
                  </a:cubicBezTo>
                  <a:cubicBezTo>
                    <a:pt x="2" y="44"/>
                    <a:pt x="2" y="48"/>
                    <a:pt x="2" y="48"/>
                  </a:cubicBezTo>
                  <a:cubicBezTo>
                    <a:pt x="2" y="49"/>
                    <a:pt x="2" y="49"/>
                    <a:pt x="2" y="49"/>
                  </a:cubicBezTo>
                  <a:cubicBezTo>
                    <a:pt x="2" y="50"/>
                    <a:pt x="2" y="50"/>
                    <a:pt x="2" y="50"/>
                  </a:cubicBezTo>
                  <a:cubicBezTo>
                    <a:pt x="2" y="50"/>
                    <a:pt x="2" y="51"/>
                    <a:pt x="2" y="51"/>
                  </a:cubicBezTo>
                  <a:cubicBezTo>
                    <a:pt x="2" y="51"/>
                    <a:pt x="3" y="50"/>
                    <a:pt x="4" y="50"/>
                  </a:cubicBezTo>
                  <a:cubicBezTo>
                    <a:pt x="4" y="50"/>
                    <a:pt x="5" y="51"/>
                    <a:pt x="5" y="51"/>
                  </a:cubicBezTo>
                  <a:cubicBezTo>
                    <a:pt x="5" y="51"/>
                    <a:pt x="6" y="51"/>
                    <a:pt x="6" y="51"/>
                  </a:cubicBezTo>
                  <a:cubicBezTo>
                    <a:pt x="6" y="52"/>
                    <a:pt x="6" y="52"/>
                    <a:pt x="6" y="53"/>
                  </a:cubicBezTo>
                  <a:cubicBezTo>
                    <a:pt x="8" y="52"/>
                    <a:pt x="9" y="54"/>
                    <a:pt x="10" y="54"/>
                  </a:cubicBezTo>
                  <a:cubicBezTo>
                    <a:pt x="10" y="55"/>
                    <a:pt x="11" y="55"/>
                    <a:pt x="12" y="55"/>
                  </a:cubicBezTo>
                  <a:cubicBezTo>
                    <a:pt x="13" y="55"/>
                    <a:pt x="13" y="55"/>
                    <a:pt x="14" y="55"/>
                  </a:cubicBezTo>
                  <a:cubicBezTo>
                    <a:pt x="20" y="51"/>
                    <a:pt x="25" y="47"/>
                    <a:pt x="31" y="43"/>
                  </a:cubicBezTo>
                  <a:cubicBezTo>
                    <a:pt x="32" y="43"/>
                    <a:pt x="33" y="42"/>
                    <a:pt x="34" y="41"/>
                  </a:cubicBezTo>
                  <a:cubicBezTo>
                    <a:pt x="38" y="39"/>
                    <a:pt x="41" y="37"/>
                    <a:pt x="44" y="35"/>
                  </a:cubicBezTo>
                  <a:cubicBezTo>
                    <a:pt x="45" y="34"/>
                    <a:pt x="46" y="33"/>
                    <a:pt x="47" y="33"/>
                  </a:cubicBezTo>
                  <a:cubicBezTo>
                    <a:pt x="48" y="33"/>
                    <a:pt x="48" y="33"/>
                    <a:pt x="49" y="32"/>
                  </a:cubicBezTo>
                  <a:cubicBezTo>
                    <a:pt x="50" y="32"/>
                    <a:pt x="50" y="31"/>
                    <a:pt x="51" y="29"/>
                  </a:cubicBezTo>
                  <a:cubicBezTo>
                    <a:pt x="51" y="28"/>
                    <a:pt x="52" y="28"/>
                    <a:pt x="51" y="27"/>
                  </a:cubicBezTo>
                  <a:cubicBezTo>
                    <a:pt x="51" y="26"/>
                    <a:pt x="51" y="25"/>
                    <a:pt x="51" y="24"/>
                  </a:cubicBezTo>
                  <a:cubicBezTo>
                    <a:pt x="51" y="23"/>
                    <a:pt x="51" y="22"/>
                    <a:pt x="51" y="22"/>
                  </a:cubicBezTo>
                  <a:cubicBezTo>
                    <a:pt x="51" y="21"/>
                    <a:pt x="51" y="20"/>
                    <a:pt x="51" y="20"/>
                  </a:cubicBezTo>
                  <a:cubicBezTo>
                    <a:pt x="52" y="18"/>
                    <a:pt x="52" y="16"/>
                    <a:pt x="51" y="15"/>
                  </a:cubicBezTo>
                  <a:cubicBezTo>
                    <a:pt x="50" y="14"/>
                    <a:pt x="50" y="12"/>
                    <a:pt x="50" y="11"/>
                  </a:cubicBezTo>
                  <a:cubicBezTo>
                    <a:pt x="51" y="8"/>
                    <a:pt x="52" y="9"/>
                    <a:pt x="53" y="8"/>
                  </a:cubicBezTo>
                  <a:cubicBezTo>
                    <a:pt x="55" y="8"/>
                    <a:pt x="56" y="7"/>
                    <a:pt x="57" y="6"/>
                  </a:cubicBezTo>
                  <a:cubicBezTo>
                    <a:pt x="57" y="5"/>
                    <a:pt x="58" y="4"/>
                    <a:pt x="59" y="4"/>
                  </a:cubicBezTo>
                  <a:cubicBezTo>
                    <a:pt x="59" y="3"/>
                    <a:pt x="59" y="3"/>
                    <a:pt x="59" y="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40" name="Suriname">
              <a:extLst>
                <a:ext uri="{FF2B5EF4-FFF2-40B4-BE49-F238E27FC236}">
                  <a16:creationId xmlns:a16="http://schemas.microsoft.com/office/drawing/2014/main" id="{E16E7DDB-7662-EE1B-69A2-8FE7C9D766A3}"/>
                </a:ext>
              </a:extLst>
            </p:cNvPr>
            <p:cNvSpPr>
              <a:spLocks/>
            </p:cNvSpPr>
            <p:nvPr/>
          </p:nvSpPr>
          <p:spPr bwMode="auto">
            <a:xfrm>
              <a:off x="3874544" y="4256398"/>
              <a:ext cx="137731" cy="157678"/>
            </a:xfrm>
            <a:custGeom>
              <a:avLst/>
              <a:gdLst/>
              <a:ahLst/>
              <a:cxnLst>
                <a:cxn ang="0">
                  <a:pos x="38" y="8"/>
                </a:cxn>
                <a:cxn ang="0">
                  <a:pos x="40" y="4"/>
                </a:cxn>
                <a:cxn ang="0">
                  <a:pos x="38" y="1"/>
                </a:cxn>
                <a:cxn ang="0">
                  <a:pos x="30" y="0"/>
                </a:cxn>
                <a:cxn ang="0">
                  <a:pos x="31" y="2"/>
                </a:cxn>
                <a:cxn ang="0">
                  <a:pos x="30" y="2"/>
                </a:cxn>
                <a:cxn ang="0">
                  <a:pos x="29" y="1"/>
                </a:cxn>
                <a:cxn ang="0">
                  <a:pos x="28" y="1"/>
                </a:cxn>
                <a:cxn ang="0">
                  <a:pos x="22" y="2"/>
                </a:cxn>
                <a:cxn ang="0">
                  <a:pos x="21" y="2"/>
                </a:cxn>
                <a:cxn ang="0">
                  <a:pos x="17" y="1"/>
                </a:cxn>
                <a:cxn ang="0">
                  <a:pos x="11" y="0"/>
                </a:cxn>
                <a:cxn ang="0">
                  <a:pos x="9" y="5"/>
                </a:cxn>
                <a:cxn ang="0">
                  <a:pos x="8" y="8"/>
                </a:cxn>
                <a:cxn ang="0">
                  <a:pos x="9" y="9"/>
                </a:cxn>
                <a:cxn ang="0">
                  <a:pos x="8" y="10"/>
                </a:cxn>
                <a:cxn ang="0">
                  <a:pos x="8" y="11"/>
                </a:cxn>
                <a:cxn ang="0">
                  <a:pos x="5" y="11"/>
                </a:cxn>
                <a:cxn ang="0">
                  <a:pos x="3" y="12"/>
                </a:cxn>
                <a:cxn ang="0">
                  <a:pos x="3" y="15"/>
                </a:cxn>
                <a:cxn ang="0">
                  <a:pos x="1" y="19"/>
                </a:cxn>
                <a:cxn ang="0">
                  <a:pos x="2" y="25"/>
                </a:cxn>
                <a:cxn ang="0">
                  <a:pos x="4" y="29"/>
                </a:cxn>
                <a:cxn ang="0">
                  <a:pos x="6" y="30"/>
                </a:cxn>
                <a:cxn ang="0">
                  <a:pos x="7" y="29"/>
                </a:cxn>
                <a:cxn ang="0">
                  <a:pos x="8" y="31"/>
                </a:cxn>
                <a:cxn ang="0">
                  <a:pos x="9" y="35"/>
                </a:cxn>
                <a:cxn ang="0">
                  <a:pos x="10" y="38"/>
                </a:cxn>
                <a:cxn ang="0">
                  <a:pos x="11" y="39"/>
                </a:cxn>
                <a:cxn ang="0">
                  <a:pos x="12" y="41"/>
                </a:cxn>
                <a:cxn ang="0">
                  <a:pos x="14" y="44"/>
                </a:cxn>
                <a:cxn ang="0">
                  <a:pos x="17" y="45"/>
                </a:cxn>
                <a:cxn ang="0">
                  <a:pos x="20" y="46"/>
                </a:cxn>
                <a:cxn ang="0">
                  <a:pos x="20" y="43"/>
                </a:cxn>
                <a:cxn ang="0">
                  <a:pos x="19" y="41"/>
                </a:cxn>
                <a:cxn ang="0">
                  <a:pos x="20" y="40"/>
                </a:cxn>
                <a:cxn ang="0">
                  <a:pos x="21" y="38"/>
                </a:cxn>
                <a:cxn ang="0">
                  <a:pos x="24" y="40"/>
                </a:cxn>
                <a:cxn ang="0">
                  <a:pos x="27" y="39"/>
                </a:cxn>
                <a:cxn ang="0">
                  <a:pos x="29" y="38"/>
                </a:cxn>
                <a:cxn ang="0">
                  <a:pos x="30" y="38"/>
                </a:cxn>
                <a:cxn ang="0">
                  <a:pos x="31" y="39"/>
                </a:cxn>
                <a:cxn ang="0">
                  <a:pos x="33" y="41"/>
                </a:cxn>
                <a:cxn ang="0">
                  <a:pos x="35" y="40"/>
                </a:cxn>
                <a:cxn ang="0">
                  <a:pos x="37" y="36"/>
                </a:cxn>
                <a:cxn ang="0">
                  <a:pos x="38" y="32"/>
                </a:cxn>
                <a:cxn ang="0">
                  <a:pos x="40" y="27"/>
                </a:cxn>
                <a:cxn ang="0">
                  <a:pos x="39" y="25"/>
                </a:cxn>
                <a:cxn ang="0">
                  <a:pos x="37" y="23"/>
                </a:cxn>
                <a:cxn ang="0">
                  <a:pos x="36" y="20"/>
                </a:cxn>
                <a:cxn ang="0">
                  <a:pos x="36" y="18"/>
                </a:cxn>
                <a:cxn ang="0">
                  <a:pos x="35" y="13"/>
                </a:cxn>
                <a:cxn ang="0">
                  <a:pos x="37" y="10"/>
                </a:cxn>
              </a:cxnLst>
              <a:rect l="0" t="0" r="r" b="b"/>
              <a:pathLst>
                <a:path w="40" h="46">
                  <a:moveTo>
                    <a:pt x="37" y="10"/>
                  </a:moveTo>
                  <a:cubicBezTo>
                    <a:pt x="37" y="9"/>
                    <a:pt x="37" y="9"/>
                    <a:pt x="38" y="8"/>
                  </a:cubicBezTo>
                  <a:cubicBezTo>
                    <a:pt x="38" y="8"/>
                    <a:pt x="39" y="7"/>
                    <a:pt x="39" y="6"/>
                  </a:cubicBezTo>
                  <a:cubicBezTo>
                    <a:pt x="40" y="5"/>
                    <a:pt x="40" y="5"/>
                    <a:pt x="40" y="4"/>
                  </a:cubicBezTo>
                  <a:cubicBezTo>
                    <a:pt x="40" y="4"/>
                    <a:pt x="40" y="3"/>
                    <a:pt x="40" y="3"/>
                  </a:cubicBezTo>
                  <a:cubicBezTo>
                    <a:pt x="40" y="2"/>
                    <a:pt x="38" y="2"/>
                    <a:pt x="38" y="1"/>
                  </a:cubicBezTo>
                  <a:cubicBezTo>
                    <a:pt x="36" y="1"/>
                    <a:pt x="35" y="1"/>
                    <a:pt x="33" y="1"/>
                  </a:cubicBezTo>
                  <a:cubicBezTo>
                    <a:pt x="32" y="0"/>
                    <a:pt x="31" y="0"/>
                    <a:pt x="30" y="0"/>
                  </a:cubicBezTo>
                  <a:cubicBezTo>
                    <a:pt x="29" y="1"/>
                    <a:pt x="29" y="1"/>
                    <a:pt x="30" y="1"/>
                  </a:cubicBezTo>
                  <a:cubicBezTo>
                    <a:pt x="30" y="2"/>
                    <a:pt x="31" y="2"/>
                    <a:pt x="31" y="2"/>
                  </a:cubicBezTo>
                  <a:cubicBezTo>
                    <a:pt x="31" y="2"/>
                    <a:pt x="32" y="1"/>
                    <a:pt x="32" y="2"/>
                  </a:cubicBezTo>
                  <a:cubicBezTo>
                    <a:pt x="31" y="1"/>
                    <a:pt x="31" y="2"/>
                    <a:pt x="30" y="2"/>
                  </a:cubicBezTo>
                  <a:cubicBezTo>
                    <a:pt x="30" y="1"/>
                    <a:pt x="30" y="2"/>
                    <a:pt x="29" y="2"/>
                  </a:cubicBezTo>
                  <a:cubicBezTo>
                    <a:pt x="30" y="2"/>
                    <a:pt x="29" y="1"/>
                    <a:pt x="29" y="1"/>
                  </a:cubicBezTo>
                  <a:cubicBezTo>
                    <a:pt x="29" y="1"/>
                    <a:pt x="29" y="2"/>
                    <a:pt x="28" y="1"/>
                  </a:cubicBezTo>
                  <a:cubicBezTo>
                    <a:pt x="28" y="1"/>
                    <a:pt x="28" y="1"/>
                    <a:pt x="28" y="1"/>
                  </a:cubicBezTo>
                  <a:cubicBezTo>
                    <a:pt x="26" y="0"/>
                    <a:pt x="25" y="0"/>
                    <a:pt x="24" y="1"/>
                  </a:cubicBezTo>
                  <a:cubicBezTo>
                    <a:pt x="23" y="1"/>
                    <a:pt x="21" y="1"/>
                    <a:pt x="22" y="2"/>
                  </a:cubicBezTo>
                  <a:cubicBezTo>
                    <a:pt x="22" y="2"/>
                    <a:pt x="22" y="4"/>
                    <a:pt x="22" y="4"/>
                  </a:cubicBezTo>
                  <a:cubicBezTo>
                    <a:pt x="22" y="3"/>
                    <a:pt x="22" y="3"/>
                    <a:pt x="21" y="2"/>
                  </a:cubicBezTo>
                  <a:cubicBezTo>
                    <a:pt x="20" y="2"/>
                    <a:pt x="19" y="2"/>
                    <a:pt x="19" y="2"/>
                  </a:cubicBezTo>
                  <a:cubicBezTo>
                    <a:pt x="18" y="1"/>
                    <a:pt x="18" y="1"/>
                    <a:pt x="17" y="1"/>
                  </a:cubicBezTo>
                  <a:cubicBezTo>
                    <a:pt x="16" y="1"/>
                    <a:pt x="15" y="1"/>
                    <a:pt x="14" y="1"/>
                  </a:cubicBezTo>
                  <a:cubicBezTo>
                    <a:pt x="13" y="1"/>
                    <a:pt x="13" y="0"/>
                    <a:pt x="11" y="0"/>
                  </a:cubicBezTo>
                  <a:cubicBezTo>
                    <a:pt x="11" y="1"/>
                    <a:pt x="11" y="2"/>
                    <a:pt x="10" y="2"/>
                  </a:cubicBezTo>
                  <a:cubicBezTo>
                    <a:pt x="10" y="3"/>
                    <a:pt x="10" y="5"/>
                    <a:pt x="9" y="5"/>
                  </a:cubicBezTo>
                  <a:cubicBezTo>
                    <a:pt x="9" y="6"/>
                    <a:pt x="9" y="6"/>
                    <a:pt x="9" y="7"/>
                  </a:cubicBezTo>
                  <a:cubicBezTo>
                    <a:pt x="9" y="7"/>
                    <a:pt x="8" y="7"/>
                    <a:pt x="8" y="8"/>
                  </a:cubicBezTo>
                  <a:cubicBezTo>
                    <a:pt x="8" y="8"/>
                    <a:pt x="8" y="9"/>
                    <a:pt x="8" y="9"/>
                  </a:cubicBezTo>
                  <a:cubicBezTo>
                    <a:pt x="9" y="9"/>
                    <a:pt x="8" y="8"/>
                    <a:pt x="9" y="9"/>
                  </a:cubicBezTo>
                  <a:cubicBezTo>
                    <a:pt x="9" y="9"/>
                    <a:pt x="9" y="10"/>
                    <a:pt x="9" y="10"/>
                  </a:cubicBezTo>
                  <a:cubicBezTo>
                    <a:pt x="8" y="9"/>
                    <a:pt x="8" y="10"/>
                    <a:pt x="8" y="10"/>
                  </a:cubicBezTo>
                  <a:cubicBezTo>
                    <a:pt x="8" y="10"/>
                    <a:pt x="8" y="10"/>
                    <a:pt x="8" y="10"/>
                  </a:cubicBezTo>
                  <a:cubicBezTo>
                    <a:pt x="8" y="11"/>
                    <a:pt x="8" y="11"/>
                    <a:pt x="8" y="11"/>
                  </a:cubicBezTo>
                  <a:cubicBezTo>
                    <a:pt x="8" y="11"/>
                    <a:pt x="6" y="11"/>
                    <a:pt x="6" y="11"/>
                  </a:cubicBezTo>
                  <a:cubicBezTo>
                    <a:pt x="5" y="11"/>
                    <a:pt x="5" y="11"/>
                    <a:pt x="5" y="11"/>
                  </a:cubicBezTo>
                  <a:cubicBezTo>
                    <a:pt x="4" y="11"/>
                    <a:pt x="4" y="12"/>
                    <a:pt x="4" y="12"/>
                  </a:cubicBezTo>
                  <a:cubicBezTo>
                    <a:pt x="3" y="12"/>
                    <a:pt x="3" y="12"/>
                    <a:pt x="3" y="12"/>
                  </a:cubicBezTo>
                  <a:cubicBezTo>
                    <a:pt x="2" y="13"/>
                    <a:pt x="2" y="13"/>
                    <a:pt x="2" y="13"/>
                  </a:cubicBezTo>
                  <a:cubicBezTo>
                    <a:pt x="2" y="14"/>
                    <a:pt x="3" y="14"/>
                    <a:pt x="3" y="15"/>
                  </a:cubicBezTo>
                  <a:cubicBezTo>
                    <a:pt x="3" y="16"/>
                    <a:pt x="2" y="17"/>
                    <a:pt x="2" y="18"/>
                  </a:cubicBezTo>
                  <a:cubicBezTo>
                    <a:pt x="1" y="18"/>
                    <a:pt x="2" y="19"/>
                    <a:pt x="1" y="19"/>
                  </a:cubicBezTo>
                  <a:cubicBezTo>
                    <a:pt x="1" y="20"/>
                    <a:pt x="1" y="20"/>
                    <a:pt x="1" y="20"/>
                  </a:cubicBezTo>
                  <a:cubicBezTo>
                    <a:pt x="0" y="22"/>
                    <a:pt x="2" y="23"/>
                    <a:pt x="2" y="25"/>
                  </a:cubicBezTo>
                  <a:cubicBezTo>
                    <a:pt x="3" y="26"/>
                    <a:pt x="3" y="26"/>
                    <a:pt x="4" y="27"/>
                  </a:cubicBezTo>
                  <a:cubicBezTo>
                    <a:pt x="4" y="28"/>
                    <a:pt x="4" y="28"/>
                    <a:pt x="4" y="29"/>
                  </a:cubicBezTo>
                  <a:cubicBezTo>
                    <a:pt x="4" y="29"/>
                    <a:pt x="5" y="29"/>
                    <a:pt x="5" y="30"/>
                  </a:cubicBezTo>
                  <a:cubicBezTo>
                    <a:pt x="5" y="30"/>
                    <a:pt x="6" y="30"/>
                    <a:pt x="6" y="30"/>
                  </a:cubicBezTo>
                  <a:cubicBezTo>
                    <a:pt x="6" y="30"/>
                    <a:pt x="6" y="29"/>
                    <a:pt x="6" y="29"/>
                  </a:cubicBezTo>
                  <a:cubicBezTo>
                    <a:pt x="7" y="29"/>
                    <a:pt x="7" y="29"/>
                    <a:pt x="7" y="29"/>
                  </a:cubicBezTo>
                  <a:cubicBezTo>
                    <a:pt x="8" y="29"/>
                    <a:pt x="8" y="29"/>
                    <a:pt x="8" y="30"/>
                  </a:cubicBezTo>
                  <a:cubicBezTo>
                    <a:pt x="8" y="30"/>
                    <a:pt x="8" y="31"/>
                    <a:pt x="8" y="31"/>
                  </a:cubicBezTo>
                  <a:cubicBezTo>
                    <a:pt x="8" y="32"/>
                    <a:pt x="8" y="32"/>
                    <a:pt x="8" y="33"/>
                  </a:cubicBezTo>
                  <a:cubicBezTo>
                    <a:pt x="8" y="34"/>
                    <a:pt x="8" y="35"/>
                    <a:pt x="9" y="35"/>
                  </a:cubicBezTo>
                  <a:cubicBezTo>
                    <a:pt x="10" y="36"/>
                    <a:pt x="9" y="37"/>
                    <a:pt x="10" y="37"/>
                  </a:cubicBezTo>
                  <a:cubicBezTo>
                    <a:pt x="10" y="37"/>
                    <a:pt x="10" y="38"/>
                    <a:pt x="10" y="38"/>
                  </a:cubicBezTo>
                  <a:cubicBezTo>
                    <a:pt x="10" y="38"/>
                    <a:pt x="10" y="39"/>
                    <a:pt x="11" y="39"/>
                  </a:cubicBezTo>
                  <a:cubicBezTo>
                    <a:pt x="11" y="39"/>
                    <a:pt x="11" y="39"/>
                    <a:pt x="11" y="39"/>
                  </a:cubicBezTo>
                  <a:cubicBezTo>
                    <a:pt x="11" y="40"/>
                    <a:pt x="11" y="40"/>
                    <a:pt x="11" y="40"/>
                  </a:cubicBezTo>
                  <a:cubicBezTo>
                    <a:pt x="11" y="41"/>
                    <a:pt x="11" y="41"/>
                    <a:pt x="12" y="41"/>
                  </a:cubicBezTo>
                  <a:cubicBezTo>
                    <a:pt x="12" y="42"/>
                    <a:pt x="12" y="42"/>
                    <a:pt x="13" y="43"/>
                  </a:cubicBezTo>
                  <a:cubicBezTo>
                    <a:pt x="13" y="44"/>
                    <a:pt x="14" y="44"/>
                    <a:pt x="14" y="44"/>
                  </a:cubicBezTo>
                  <a:cubicBezTo>
                    <a:pt x="15" y="44"/>
                    <a:pt x="15" y="45"/>
                    <a:pt x="16" y="45"/>
                  </a:cubicBezTo>
                  <a:cubicBezTo>
                    <a:pt x="16" y="45"/>
                    <a:pt x="16" y="45"/>
                    <a:pt x="17" y="45"/>
                  </a:cubicBezTo>
                  <a:cubicBezTo>
                    <a:pt x="17" y="45"/>
                    <a:pt x="17" y="45"/>
                    <a:pt x="18" y="46"/>
                  </a:cubicBezTo>
                  <a:cubicBezTo>
                    <a:pt x="18" y="46"/>
                    <a:pt x="19" y="46"/>
                    <a:pt x="20" y="46"/>
                  </a:cubicBezTo>
                  <a:cubicBezTo>
                    <a:pt x="21" y="46"/>
                    <a:pt x="21" y="45"/>
                    <a:pt x="21" y="44"/>
                  </a:cubicBezTo>
                  <a:cubicBezTo>
                    <a:pt x="21" y="44"/>
                    <a:pt x="21" y="43"/>
                    <a:pt x="20" y="43"/>
                  </a:cubicBezTo>
                  <a:cubicBezTo>
                    <a:pt x="20" y="43"/>
                    <a:pt x="20" y="43"/>
                    <a:pt x="20" y="42"/>
                  </a:cubicBezTo>
                  <a:cubicBezTo>
                    <a:pt x="20" y="42"/>
                    <a:pt x="19" y="41"/>
                    <a:pt x="19" y="41"/>
                  </a:cubicBezTo>
                  <a:cubicBezTo>
                    <a:pt x="18" y="42"/>
                    <a:pt x="19" y="41"/>
                    <a:pt x="19" y="41"/>
                  </a:cubicBezTo>
                  <a:cubicBezTo>
                    <a:pt x="19" y="40"/>
                    <a:pt x="19" y="41"/>
                    <a:pt x="20" y="40"/>
                  </a:cubicBezTo>
                  <a:cubicBezTo>
                    <a:pt x="20" y="40"/>
                    <a:pt x="20" y="40"/>
                    <a:pt x="20" y="40"/>
                  </a:cubicBezTo>
                  <a:cubicBezTo>
                    <a:pt x="20" y="39"/>
                    <a:pt x="20" y="38"/>
                    <a:pt x="21" y="38"/>
                  </a:cubicBezTo>
                  <a:cubicBezTo>
                    <a:pt x="21" y="38"/>
                    <a:pt x="21" y="39"/>
                    <a:pt x="22" y="39"/>
                  </a:cubicBezTo>
                  <a:cubicBezTo>
                    <a:pt x="22" y="40"/>
                    <a:pt x="23" y="40"/>
                    <a:pt x="24" y="40"/>
                  </a:cubicBezTo>
                  <a:cubicBezTo>
                    <a:pt x="25" y="39"/>
                    <a:pt x="25" y="40"/>
                    <a:pt x="26" y="40"/>
                  </a:cubicBezTo>
                  <a:cubicBezTo>
                    <a:pt x="26" y="39"/>
                    <a:pt x="26" y="39"/>
                    <a:pt x="27" y="39"/>
                  </a:cubicBezTo>
                  <a:cubicBezTo>
                    <a:pt x="27" y="38"/>
                    <a:pt x="27" y="39"/>
                    <a:pt x="28" y="39"/>
                  </a:cubicBezTo>
                  <a:cubicBezTo>
                    <a:pt x="28" y="38"/>
                    <a:pt x="28" y="38"/>
                    <a:pt x="29" y="38"/>
                  </a:cubicBezTo>
                  <a:cubicBezTo>
                    <a:pt x="29" y="38"/>
                    <a:pt x="29" y="38"/>
                    <a:pt x="29" y="38"/>
                  </a:cubicBezTo>
                  <a:cubicBezTo>
                    <a:pt x="29" y="38"/>
                    <a:pt x="30" y="38"/>
                    <a:pt x="30" y="38"/>
                  </a:cubicBezTo>
                  <a:cubicBezTo>
                    <a:pt x="30" y="37"/>
                    <a:pt x="30" y="38"/>
                    <a:pt x="30" y="39"/>
                  </a:cubicBezTo>
                  <a:cubicBezTo>
                    <a:pt x="30" y="39"/>
                    <a:pt x="31" y="39"/>
                    <a:pt x="31" y="39"/>
                  </a:cubicBezTo>
                  <a:cubicBezTo>
                    <a:pt x="32" y="40"/>
                    <a:pt x="32" y="39"/>
                    <a:pt x="33" y="39"/>
                  </a:cubicBezTo>
                  <a:cubicBezTo>
                    <a:pt x="33" y="40"/>
                    <a:pt x="32" y="40"/>
                    <a:pt x="33" y="41"/>
                  </a:cubicBezTo>
                  <a:cubicBezTo>
                    <a:pt x="33" y="41"/>
                    <a:pt x="34" y="40"/>
                    <a:pt x="34" y="40"/>
                  </a:cubicBezTo>
                  <a:cubicBezTo>
                    <a:pt x="35" y="41"/>
                    <a:pt x="34" y="39"/>
                    <a:pt x="35" y="40"/>
                  </a:cubicBezTo>
                  <a:cubicBezTo>
                    <a:pt x="36" y="40"/>
                    <a:pt x="36" y="39"/>
                    <a:pt x="36" y="38"/>
                  </a:cubicBezTo>
                  <a:cubicBezTo>
                    <a:pt x="36" y="37"/>
                    <a:pt x="37" y="37"/>
                    <a:pt x="37" y="36"/>
                  </a:cubicBezTo>
                  <a:cubicBezTo>
                    <a:pt x="38" y="35"/>
                    <a:pt x="38" y="35"/>
                    <a:pt x="38" y="34"/>
                  </a:cubicBezTo>
                  <a:cubicBezTo>
                    <a:pt x="38" y="34"/>
                    <a:pt x="38" y="32"/>
                    <a:pt x="38" y="32"/>
                  </a:cubicBezTo>
                  <a:cubicBezTo>
                    <a:pt x="38" y="31"/>
                    <a:pt x="39" y="30"/>
                    <a:pt x="39" y="29"/>
                  </a:cubicBezTo>
                  <a:cubicBezTo>
                    <a:pt x="40" y="28"/>
                    <a:pt x="40" y="28"/>
                    <a:pt x="40" y="27"/>
                  </a:cubicBezTo>
                  <a:cubicBezTo>
                    <a:pt x="40" y="26"/>
                    <a:pt x="39" y="26"/>
                    <a:pt x="39" y="26"/>
                  </a:cubicBezTo>
                  <a:cubicBezTo>
                    <a:pt x="39" y="26"/>
                    <a:pt x="39" y="25"/>
                    <a:pt x="39" y="25"/>
                  </a:cubicBezTo>
                  <a:cubicBezTo>
                    <a:pt x="38" y="24"/>
                    <a:pt x="38" y="24"/>
                    <a:pt x="38" y="24"/>
                  </a:cubicBezTo>
                  <a:cubicBezTo>
                    <a:pt x="37" y="23"/>
                    <a:pt x="37" y="23"/>
                    <a:pt x="37" y="23"/>
                  </a:cubicBezTo>
                  <a:cubicBezTo>
                    <a:pt x="37" y="22"/>
                    <a:pt x="36" y="22"/>
                    <a:pt x="36" y="21"/>
                  </a:cubicBezTo>
                  <a:cubicBezTo>
                    <a:pt x="37" y="21"/>
                    <a:pt x="37" y="21"/>
                    <a:pt x="36" y="20"/>
                  </a:cubicBezTo>
                  <a:cubicBezTo>
                    <a:pt x="36" y="20"/>
                    <a:pt x="36" y="20"/>
                    <a:pt x="36" y="19"/>
                  </a:cubicBezTo>
                  <a:cubicBezTo>
                    <a:pt x="36" y="19"/>
                    <a:pt x="36" y="18"/>
                    <a:pt x="36" y="18"/>
                  </a:cubicBezTo>
                  <a:cubicBezTo>
                    <a:pt x="35" y="17"/>
                    <a:pt x="36" y="16"/>
                    <a:pt x="36" y="14"/>
                  </a:cubicBezTo>
                  <a:cubicBezTo>
                    <a:pt x="36" y="14"/>
                    <a:pt x="35" y="14"/>
                    <a:pt x="35" y="13"/>
                  </a:cubicBezTo>
                  <a:cubicBezTo>
                    <a:pt x="35" y="12"/>
                    <a:pt x="35" y="12"/>
                    <a:pt x="36" y="11"/>
                  </a:cubicBezTo>
                  <a:cubicBezTo>
                    <a:pt x="36" y="11"/>
                    <a:pt x="36" y="10"/>
                    <a:pt x="37" y="1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41" name="Sudan">
              <a:extLst>
                <a:ext uri="{FF2B5EF4-FFF2-40B4-BE49-F238E27FC236}">
                  <a16:creationId xmlns:a16="http://schemas.microsoft.com/office/drawing/2014/main" id="{510A6FC9-AADD-F3C0-A710-4477B71D1108}"/>
                </a:ext>
              </a:extLst>
            </p:cNvPr>
            <p:cNvSpPr>
              <a:spLocks noChangeAspect="1"/>
            </p:cNvSpPr>
            <p:nvPr/>
          </p:nvSpPr>
          <p:spPr bwMode="auto">
            <a:xfrm>
              <a:off x="6530374" y="3610488"/>
              <a:ext cx="549383" cy="550250"/>
            </a:xfrm>
            <a:custGeom>
              <a:avLst/>
              <a:gdLst>
                <a:gd name="connsiteX0" fmla="*/ 4441673 w 4466629"/>
                <a:gd name="connsiteY0" fmla="*/ 1544540 h 4473688"/>
                <a:gd name="connsiteX1" fmla="*/ 4453518 w 4466629"/>
                <a:gd name="connsiteY1" fmla="*/ 1548928 h 4473688"/>
                <a:gd name="connsiteX2" fmla="*/ 4452992 w 4466629"/>
                <a:gd name="connsiteY2" fmla="*/ 1552781 h 4473688"/>
                <a:gd name="connsiteX3" fmla="*/ 4385521 w 4466629"/>
                <a:gd name="connsiteY3" fmla="*/ 1488375 h 4473688"/>
                <a:gd name="connsiteX4" fmla="*/ 4357445 w 4466629"/>
                <a:gd name="connsiteY4" fmla="*/ 1516457 h 4473688"/>
                <a:gd name="connsiteX5" fmla="*/ 4385521 w 4466629"/>
                <a:gd name="connsiteY5" fmla="*/ 1488375 h 4473688"/>
                <a:gd name="connsiteX6" fmla="*/ 4068654 w 4466629"/>
                <a:gd name="connsiteY6" fmla="*/ 626622 h 4473688"/>
                <a:gd name="connsiteX7" fmla="*/ 4073174 w 4466629"/>
                <a:gd name="connsiteY7" fmla="*/ 631857 h 4473688"/>
                <a:gd name="connsiteX8" fmla="*/ 4076684 w 4466629"/>
                <a:gd name="connsiteY8" fmla="*/ 645899 h 4473688"/>
                <a:gd name="connsiteX9" fmla="*/ 4048607 w 4466629"/>
                <a:gd name="connsiteY9" fmla="*/ 617816 h 4473688"/>
                <a:gd name="connsiteX10" fmla="*/ 4076684 w 4466629"/>
                <a:gd name="connsiteY10" fmla="*/ 645899 h 4473688"/>
                <a:gd name="connsiteX11" fmla="*/ 4048607 w 4466629"/>
                <a:gd name="connsiteY11" fmla="*/ 617816 h 4473688"/>
                <a:gd name="connsiteX12" fmla="*/ 4048607 w 4466629"/>
                <a:gd name="connsiteY12" fmla="*/ 603774 h 4473688"/>
                <a:gd name="connsiteX13" fmla="*/ 4048607 w 4466629"/>
                <a:gd name="connsiteY13" fmla="*/ 603775 h 4473688"/>
                <a:gd name="connsiteX14" fmla="*/ 4067910 w 4466629"/>
                <a:gd name="connsiteY14" fmla="*/ 624837 h 4473688"/>
                <a:gd name="connsiteX15" fmla="*/ 4068654 w 4466629"/>
                <a:gd name="connsiteY15" fmla="*/ 626622 h 4473688"/>
                <a:gd name="connsiteX16" fmla="*/ 4064839 w 4466629"/>
                <a:gd name="connsiteY16" fmla="*/ 622204 h 4473688"/>
                <a:gd name="connsiteX17" fmla="*/ 4048607 w 4466629"/>
                <a:gd name="connsiteY17" fmla="*/ 617816 h 4473688"/>
                <a:gd name="connsiteX18" fmla="*/ 4048607 w 4466629"/>
                <a:gd name="connsiteY18" fmla="*/ 589733 h 4473688"/>
                <a:gd name="connsiteX19" fmla="*/ 4048607 w 4466629"/>
                <a:gd name="connsiteY19" fmla="*/ 601581 h 4473688"/>
                <a:gd name="connsiteX20" fmla="*/ 4048607 w 4466629"/>
                <a:gd name="connsiteY20" fmla="*/ 603774 h 4473688"/>
                <a:gd name="connsiteX21" fmla="*/ 4036050 w 4466629"/>
                <a:gd name="connsiteY21" fmla="*/ 590073 h 4473688"/>
                <a:gd name="connsiteX22" fmla="*/ 3599390 w 4466629"/>
                <a:gd name="connsiteY22" fmla="*/ 0 h 4473688"/>
                <a:gd name="connsiteX23" fmla="*/ 3655543 w 4466629"/>
                <a:gd name="connsiteY23" fmla="*/ 84248 h 4473688"/>
                <a:gd name="connsiteX24" fmla="*/ 3655543 w 4466629"/>
                <a:gd name="connsiteY24" fmla="*/ 56165 h 4473688"/>
                <a:gd name="connsiteX25" fmla="*/ 3683619 w 4466629"/>
                <a:gd name="connsiteY25" fmla="*/ 112330 h 4473688"/>
                <a:gd name="connsiteX26" fmla="*/ 3711695 w 4466629"/>
                <a:gd name="connsiteY26" fmla="*/ 140413 h 4473688"/>
                <a:gd name="connsiteX27" fmla="*/ 3795923 w 4466629"/>
                <a:gd name="connsiteY27" fmla="*/ 168495 h 4473688"/>
                <a:gd name="connsiteX28" fmla="*/ 3823999 w 4466629"/>
                <a:gd name="connsiteY28" fmla="*/ 196578 h 4473688"/>
                <a:gd name="connsiteX29" fmla="*/ 3852075 w 4466629"/>
                <a:gd name="connsiteY29" fmla="*/ 252743 h 4473688"/>
                <a:gd name="connsiteX30" fmla="*/ 3908227 w 4466629"/>
                <a:gd name="connsiteY30" fmla="*/ 280826 h 4473688"/>
                <a:gd name="connsiteX31" fmla="*/ 3964379 w 4466629"/>
                <a:gd name="connsiteY31" fmla="*/ 336991 h 4473688"/>
                <a:gd name="connsiteX32" fmla="*/ 3964379 w 4466629"/>
                <a:gd name="connsiteY32" fmla="*/ 393156 h 4473688"/>
                <a:gd name="connsiteX33" fmla="*/ 3964379 w 4466629"/>
                <a:gd name="connsiteY33" fmla="*/ 421238 h 4473688"/>
                <a:gd name="connsiteX34" fmla="*/ 4020531 w 4466629"/>
                <a:gd name="connsiteY34" fmla="*/ 561651 h 4473688"/>
                <a:gd name="connsiteX35" fmla="*/ 4029305 w 4466629"/>
                <a:gd name="connsiteY35" fmla="*/ 582713 h 4473688"/>
                <a:gd name="connsiteX36" fmla="*/ 4036050 w 4466629"/>
                <a:gd name="connsiteY36" fmla="*/ 590073 h 4473688"/>
                <a:gd name="connsiteX37" fmla="*/ 4032376 w 4466629"/>
                <a:gd name="connsiteY37" fmla="*/ 590172 h 4473688"/>
                <a:gd name="connsiteX38" fmla="*/ 4020531 w 4466629"/>
                <a:gd name="connsiteY38" fmla="*/ 617816 h 4473688"/>
                <a:gd name="connsiteX39" fmla="*/ 4048607 w 4466629"/>
                <a:gd name="connsiteY39" fmla="*/ 645899 h 4473688"/>
                <a:gd name="connsiteX40" fmla="*/ 4020531 w 4466629"/>
                <a:gd name="connsiteY40" fmla="*/ 645899 h 4473688"/>
                <a:gd name="connsiteX41" fmla="*/ 4048607 w 4466629"/>
                <a:gd name="connsiteY41" fmla="*/ 673981 h 4473688"/>
                <a:gd name="connsiteX42" fmla="*/ 4048607 w 4466629"/>
                <a:gd name="connsiteY42" fmla="*/ 702064 h 4473688"/>
                <a:gd name="connsiteX43" fmla="*/ 4076684 w 4466629"/>
                <a:gd name="connsiteY43" fmla="*/ 786311 h 4473688"/>
                <a:gd name="connsiteX44" fmla="*/ 4048607 w 4466629"/>
                <a:gd name="connsiteY44" fmla="*/ 842476 h 4473688"/>
                <a:gd name="connsiteX45" fmla="*/ 4076684 w 4466629"/>
                <a:gd name="connsiteY45" fmla="*/ 898641 h 4473688"/>
                <a:gd name="connsiteX46" fmla="*/ 4076684 w 4466629"/>
                <a:gd name="connsiteY46" fmla="*/ 954807 h 4473688"/>
                <a:gd name="connsiteX47" fmla="*/ 4076684 w 4466629"/>
                <a:gd name="connsiteY47" fmla="*/ 1039054 h 4473688"/>
                <a:gd name="connsiteX48" fmla="*/ 4104760 w 4466629"/>
                <a:gd name="connsiteY48" fmla="*/ 1123302 h 4473688"/>
                <a:gd name="connsiteX49" fmla="*/ 4132836 w 4466629"/>
                <a:gd name="connsiteY49" fmla="*/ 1235632 h 4473688"/>
                <a:gd name="connsiteX50" fmla="*/ 4132836 w 4466629"/>
                <a:gd name="connsiteY50" fmla="*/ 1263714 h 4473688"/>
                <a:gd name="connsiteX51" fmla="*/ 4132836 w 4466629"/>
                <a:gd name="connsiteY51" fmla="*/ 1319880 h 4473688"/>
                <a:gd name="connsiteX52" fmla="*/ 4160912 w 4466629"/>
                <a:gd name="connsiteY52" fmla="*/ 1347962 h 4473688"/>
                <a:gd name="connsiteX53" fmla="*/ 4217064 w 4466629"/>
                <a:gd name="connsiteY53" fmla="*/ 1376045 h 4473688"/>
                <a:gd name="connsiteX54" fmla="*/ 4245140 w 4466629"/>
                <a:gd name="connsiteY54" fmla="*/ 1404127 h 4473688"/>
                <a:gd name="connsiteX55" fmla="*/ 4245140 w 4466629"/>
                <a:gd name="connsiteY55" fmla="*/ 1376045 h 4473688"/>
                <a:gd name="connsiteX56" fmla="*/ 4301293 w 4466629"/>
                <a:gd name="connsiteY56" fmla="*/ 1432210 h 4473688"/>
                <a:gd name="connsiteX57" fmla="*/ 4329369 w 4466629"/>
                <a:gd name="connsiteY57" fmla="*/ 1460292 h 4473688"/>
                <a:gd name="connsiteX58" fmla="*/ 4357445 w 4466629"/>
                <a:gd name="connsiteY58" fmla="*/ 1516457 h 4473688"/>
                <a:gd name="connsiteX59" fmla="*/ 4413597 w 4466629"/>
                <a:gd name="connsiteY59" fmla="*/ 1516457 h 4473688"/>
                <a:gd name="connsiteX60" fmla="*/ 4441673 w 4466629"/>
                <a:gd name="connsiteY60" fmla="*/ 1544540 h 4473688"/>
                <a:gd name="connsiteX61" fmla="*/ 4441673 w 4466629"/>
                <a:gd name="connsiteY61" fmla="*/ 1572623 h 4473688"/>
                <a:gd name="connsiteX62" fmla="*/ 4452202 w 4466629"/>
                <a:gd name="connsiteY62" fmla="*/ 1558581 h 4473688"/>
                <a:gd name="connsiteX63" fmla="*/ 4452992 w 4466629"/>
                <a:gd name="connsiteY63" fmla="*/ 1552781 h 4473688"/>
                <a:gd name="connsiteX64" fmla="*/ 4457795 w 4466629"/>
                <a:gd name="connsiteY64" fmla="*/ 1556278 h 4473688"/>
                <a:gd name="connsiteX65" fmla="*/ 4441673 w 4466629"/>
                <a:gd name="connsiteY65" fmla="*/ 1656870 h 4473688"/>
                <a:gd name="connsiteX66" fmla="*/ 4413597 w 4466629"/>
                <a:gd name="connsiteY66" fmla="*/ 1684953 h 4473688"/>
                <a:gd name="connsiteX67" fmla="*/ 4385521 w 4466629"/>
                <a:gd name="connsiteY67" fmla="*/ 1713035 h 4473688"/>
                <a:gd name="connsiteX68" fmla="*/ 4385521 w 4466629"/>
                <a:gd name="connsiteY68" fmla="*/ 1741118 h 4473688"/>
                <a:gd name="connsiteX69" fmla="*/ 4357445 w 4466629"/>
                <a:gd name="connsiteY69" fmla="*/ 1713035 h 4473688"/>
                <a:gd name="connsiteX70" fmla="*/ 4329369 w 4466629"/>
                <a:gd name="connsiteY70" fmla="*/ 1741118 h 4473688"/>
                <a:gd name="connsiteX71" fmla="*/ 4301293 w 4466629"/>
                <a:gd name="connsiteY71" fmla="*/ 1741118 h 4473688"/>
                <a:gd name="connsiteX72" fmla="*/ 4273217 w 4466629"/>
                <a:gd name="connsiteY72" fmla="*/ 1741118 h 4473688"/>
                <a:gd name="connsiteX73" fmla="*/ 4217064 w 4466629"/>
                <a:gd name="connsiteY73" fmla="*/ 1769200 h 4473688"/>
                <a:gd name="connsiteX74" fmla="*/ 4188988 w 4466629"/>
                <a:gd name="connsiteY74" fmla="*/ 1797283 h 4473688"/>
                <a:gd name="connsiteX75" fmla="*/ 4188988 w 4466629"/>
                <a:gd name="connsiteY75" fmla="*/ 1825365 h 4473688"/>
                <a:gd name="connsiteX76" fmla="*/ 4160912 w 4466629"/>
                <a:gd name="connsiteY76" fmla="*/ 1881530 h 4473688"/>
                <a:gd name="connsiteX77" fmla="*/ 4132836 w 4466629"/>
                <a:gd name="connsiteY77" fmla="*/ 1881530 h 4473688"/>
                <a:gd name="connsiteX78" fmla="*/ 4104760 w 4466629"/>
                <a:gd name="connsiteY78" fmla="*/ 1881530 h 4473688"/>
                <a:gd name="connsiteX79" fmla="*/ 4048607 w 4466629"/>
                <a:gd name="connsiteY79" fmla="*/ 1881530 h 4473688"/>
                <a:gd name="connsiteX80" fmla="*/ 4048607 w 4466629"/>
                <a:gd name="connsiteY80" fmla="*/ 1909613 h 4473688"/>
                <a:gd name="connsiteX81" fmla="*/ 4048607 w 4466629"/>
                <a:gd name="connsiteY81" fmla="*/ 1937695 h 4473688"/>
                <a:gd name="connsiteX82" fmla="*/ 4048607 w 4466629"/>
                <a:gd name="connsiteY82" fmla="*/ 1993861 h 4473688"/>
                <a:gd name="connsiteX83" fmla="*/ 4048607 w 4466629"/>
                <a:gd name="connsiteY83" fmla="*/ 2050026 h 4473688"/>
                <a:gd name="connsiteX84" fmla="*/ 4048607 w 4466629"/>
                <a:gd name="connsiteY84" fmla="*/ 2134273 h 4473688"/>
                <a:gd name="connsiteX85" fmla="*/ 3992455 w 4466629"/>
                <a:gd name="connsiteY85" fmla="*/ 2274686 h 4473688"/>
                <a:gd name="connsiteX86" fmla="*/ 3964379 w 4466629"/>
                <a:gd name="connsiteY86" fmla="*/ 2330851 h 4473688"/>
                <a:gd name="connsiteX87" fmla="*/ 3964379 w 4466629"/>
                <a:gd name="connsiteY87" fmla="*/ 2358934 h 4473688"/>
                <a:gd name="connsiteX88" fmla="*/ 3964379 w 4466629"/>
                <a:gd name="connsiteY88" fmla="*/ 2387016 h 4473688"/>
                <a:gd name="connsiteX89" fmla="*/ 3936303 w 4466629"/>
                <a:gd name="connsiteY89" fmla="*/ 2443181 h 4473688"/>
                <a:gd name="connsiteX90" fmla="*/ 3936303 w 4466629"/>
                <a:gd name="connsiteY90" fmla="*/ 2527429 h 4473688"/>
                <a:gd name="connsiteX91" fmla="*/ 3936303 w 4466629"/>
                <a:gd name="connsiteY91" fmla="*/ 2667842 h 4473688"/>
                <a:gd name="connsiteX92" fmla="*/ 3964379 w 4466629"/>
                <a:gd name="connsiteY92" fmla="*/ 2752089 h 4473688"/>
                <a:gd name="connsiteX93" fmla="*/ 3936303 w 4466629"/>
                <a:gd name="connsiteY93" fmla="*/ 2836337 h 4473688"/>
                <a:gd name="connsiteX94" fmla="*/ 3936303 w 4466629"/>
                <a:gd name="connsiteY94" fmla="*/ 2892502 h 4473688"/>
                <a:gd name="connsiteX95" fmla="*/ 3908227 w 4466629"/>
                <a:gd name="connsiteY95" fmla="*/ 2948667 h 4473688"/>
                <a:gd name="connsiteX96" fmla="*/ 3880151 w 4466629"/>
                <a:gd name="connsiteY96" fmla="*/ 3032915 h 4473688"/>
                <a:gd name="connsiteX97" fmla="*/ 3880151 w 4466629"/>
                <a:gd name="connsiteY97" fmla="*/ 3117162 h 4473688"/>
                <a:gd name="connsiteX98" fmla="*/ 3852075 w 4466629"/>
                <a:gd name="connsiteY98" fmla="*/ 3173327 h 4473688"/>
                <a:gd name="connsiteX99" fmla="*/ 3880151 w 4466629"/>
                <a:gd name="connsiteY99" fmla="*/ 3201410 h 4473688"/>
                <a:gd name="connsiteX100" fmla="*/ 3852075 w 4466629"/>
                <a:gd name="connsiteY100" fmla="*/ 3229493 h 4473688"/>
                <a:gd name="connsiteX101" fmla="*/ 3852075 w 4466629"/>
                <a:gd name="connsiteY101" fmla="*/ 3201410 h 4473688"/>
                <a:gd name="connsiteX102" fmla="*/ 3795923 w 4466629"/>
                <a:gd name="connsiteY102" fmla="*/ 3229493 h 4473688"/>
                <a:gd name="connsiteX103" fmla="*/ 3739771 w 4466629"/>
                <a:gd name="connsiteY103" fmla="*/ 3229493 h 4473688"/>
                <a:gd name="connsiteX104" fmla="*/ 3739771 w 4466629"/>
                <a:gd name="connsiteY104" fmla="*/ 3257575 h 4473688"/>
                <a:gd name="connsiteX105" fmla="*/ 3683619 w 4466629"/>
                <a:gd name="connsiteY105" fmla="*/ 3369905 h 4473688"/>
                <a:gd name="connsiteX106" fmla="*/ 3655543 w 4466629"/>
                <a:gd name="connsiteY106" fmla="*/ 3426070 h 4473688"/>
                <a:gd name="connsiteX107" fmla="*/ 3599390 w 4466629"/>
                <a:gd name="connsiteY107" fmla="*/ 3482235 h 4473688"/>
                <a:gd name="connsiteX108" fmla="*/ 3599390 w 4466629"/>
                <a:gd name="connsiteY108" fmla="*/ 3594565 h 4473688"/>
                <a:gd name="connsiteX109" fmla="*/ 3571314 w 4466629"/>
                <a:gd name="connsiteY109" fmla="*/ 3650731 h 4473688"/>
                <a:gd name="connsiteX110" fmla="*/ 3571314 w 4466629"/>
                <a:gd name="connsiteY110" fmla="*/ 3678813 h 4473688"/>
                <a:gd name="connsiteX111" fmla="*/ 3543238 w 4466629"/>
                <a:gd name="connsiteY111" fmla="*/ 3763061 h 4473688"/>
                <a:gd name="connsiteX112" fmla="*/ 3543238 w 4466629"/>
                <a:gd name="connsiteY112" fmla="*/ 3791143 h 4473688"/>
                <a:gd name="connsiteX113" fmla="*/ 3515162 w 4466629"/>
                <a:gd name="connsiteY113" fmla="*/ 3819226 h 4473688"/>
                <a:gd name="connsiteX114" fmla="*/ 3487086 w 4466629"/>
                <a:gd name="connsiteY114" fmla="*/ 3791143 h 4473688"/>
                <a:gd name="connsiteX115" fmla="*/ 3430934 w 4466629"/>
                <a:gd name="connsiteY115" fmla="*/ 3791143 h 4473688"/>
                <a:gd name="connsiteX116" fmla="*/ 3402858 w 4466629"/>
                <a:gd name="connsiteY116" fmla="*/ 3847308 h 4473688"/>
                <a:gd name="connsiteX117" fmla="*/ 3374782 w 4466629"/>
                <a:gd name="connsiteY117" fmla="*/ 3875391 h 4473688"/>
                <a:gd name="connsiteX118" fmla="*/ 3402858 w 4466629"/>
                <a:gd name="connsiteY118" fmla="*/ 3987721 h 4473688"/>
                <a:gd name="connsiteX119" fmla="*/ 3374782 w 4466629"/>
                <a:gd name="connsiteY119" fmla="*/ 4043886 h 4473688"/>
                <a:gd name="connsiteX120" fmla="*/ 3323455 w 4466629"/>
                <a:gd name="connsiteY120" fmla="*/ 4193952 h 4473688"/>
                <a:gd name="connsiteX121" fmla="*/ 3318780 w 4466629"/>
                <a:gd name="connsiteY121" fmla="*/ 4239010 h 4473688"/>
                <a:gd name="connsiteX122" fmla="*/ 3292278 w 4466629"/>
                <a:gd name="connsiteY122" fmla="*/ 4242907 h 4473688"/>
                <a:gd name="connsiteX123" fmla="*/ 3287515 w 4466629"/>
                <a:gd name="connsiteY123" fmla="*/ 4184170 h 4473688"/>
                <a:gd name="connsiteX124" fmla="*/ 3325615 w 4466629"/>
                <a:gd name="connsiteY124" fmla="*/ 4127020 h 4473688"/>
                <a:gd name="connsiteX125" fmla="*/ 3316090 w 4466629"/>
                <a:gd name="connsiteY125" fmla="*/ 4104795 h 4473688"/>
                <a:gd name="connsiteX126" fmla="*/ 3314503 w 4466629"/>
                <a:gd name="connsiteY126" fmla="*/ 4041295 h 4473688"/>
                <a:gd name="connsiteX127" fmla="*/ 3241478 w 4466629"/>
                <a:gd name="connsiteY127" fmla="*/ 3973032 h 4473688"/>
                <a:gd name="connsiteX128" fmla="*/ 3160515 w 4466629"/>
                <a:gd name="connsiteY128" fmla="*/ 3892070 h 4473688"/>
                <a:gd name="connsiteX129" fmla="*/ 3125590 w 4466629"/>
                <a:gd name="connsiteY129" fmla="*/ 3871432 h 4473688"/>
                <a:gd name="connsiteX130" fmla="*/ 3085903 w 4466629"/>
                <a:gd name="connsiteY130" fmla="*/ 3852382 h 4473688"/>
                <a:gd name="connsiteX131" fmla="*/ 3095428 w 4466629"/>
                <a:gd name="connsiteY131" fmla="*/ 3823807 h 4473688"/>
                <a:gd name="connsiteX132" fmla="*/ 3073203 w 4466629"/>
                <a:gd name="connsiteY132" fmla="*/ 3592032 h 4473688"/>
                <a:gd name="connsiteX133" fmla="*/ 3084315 w 4466629"/>
                <a:gd name="connsiteY133" fmla="*/ 3531707 h 4473688"/>
                <a:gd name="connsiteX134" fmla="*/ 3095428 w 4466629"/>
                <a:gd name="connsiteY134" fmla="*/ 3466620 h 4473688"/>
                <a:gd name="connsiteX135" fmla="*/ 3103365 w 4466629"/>
                <a:gd name="connsiteY135" fmla="*/ 3457095 h 4473688"/>
                <a:gd name="connsiteX136" fmla="*/ 3106540 w 4466629"/>
                <a:gd name="connsiteY136" fmla="*/ 3395182 h 4473688"/>
                <a:gd name="connsiteX137" fmla="*/ 2966840 w 4466629"/>
                <a:gd name="connsiteY137" fmla="*/ 3392007 h 4473688"/>
                <a:gd name="connsiteX138" fmla="*/ 2979540 w 4466629"/>
                <a:gd name="connsiteY138" fmla="*/ 3460270 h 4473688"/>
                <a:gd name="connsiteX139" fmla="*/ 2793803 w 4466629"/>
                <a:gd name="connsiteY139" fmla="*/ 3460270 h 4473688"/>
                <a:gd name="connsiteX140" fmla="*/ 2862065 w 4466629"/>
                <a:gd name="connsiteY140" fmla="*/ 3547582 h 4473688"/>
                <a:gd name="connsiteX141" fmla="*/ 2871590 w 4466629"/>
                <a:gd name="connsiteY141" fmla="*/ 3701570 h 4473688"/>
                <a:gd name="connsiteX142" fmla="*/ 2898578 w 4466629"/>
                <a:gd name="connsiteY142" fmla="*/ 3753957 h 4473688"/>
                <a:gd name="connsiteX143" fmla="*/ 2754115 w 4466629"/>
                <a:gd name="connsiteY143" fmla="*/ 3877782 h 4473688"/>
                <a:gd name="connsiteX144" fmla="*/ 2728715 w 4466629"/>
                <a:gd name="connsiteY144" fmla="*/ 3960332 h 4473688"/>
                <a:gd name="connsiteX145" fmla="*/ 2631878 w 4466629"/>
                <a:gd name="connsiteY145" fmla="*/ 4060345 h 4473688"/>
                <a:gd name="connsiteX146" fmla="*/ 2558853 w 4466629"/>
                <a:gd name="connsiteY146" fmla="*/ 4141307 h 4473688"/>
                <a:gd name="connsiteX147" fmla="*/ 2503290 w 4466629"/>
                <a:gd name="connsiteY147" fmla="*/ 4147657 h 4473688"/>
                <a:gd name="connsiteX148" fmla="*/ 2446140 w 4466629"/>
                <a:gd name="connsiteY148" fmla="*/ 4157182 h 4473688"/>
                <a:gd name="connsiteX149" fmla="*/ 2366765 w 4466629"/>
                <a:gd name="connsiteY149" fmla="*/ 4080982 h 4473688"/>
                <a:gd name="connsiteX150" fmla="*/ 2230240 w 4466629"/>
                <a:gd name="connsiteY150" fmla="*/ 3993670 h 4473688"/>
                <a:gd name="connsiteX151" fmla="*/ 2134990 w 4466629"/>
                <a:gd name="connsiteY151" fmla="*/ 4047645 h 4473688"/>
                <a:gd name="connsiteX152" fmla="*/ 2123878 w 4466629"/>
                <a:gd name="connsiteY152" fmla="*/ 4119082 h 4473688"/>
                <a:gd name="connsiteX153" fmla="*/ 2084190 w 4466629"/>
                <a:gd name="connsiteY153" fmla="*/ 4149245 h 4473688"/>
                <a:gd name="connsiteX154" fmla="*/ 2046090 w 4466629"/>
                <a:gd name="connsiteY154" fmla="*/ 4161945 h 4473688"/>
                <a:gd name="connsiteX155" fmla="*/ 2028628 w 4466629"/>
                <a:gd name="connsiteY155" fmla="*/ 4171470 h 4473688"/>
                <a:gd name="connsiteX156" fmla="*/ 2020690 w 4466629"/>
                <a:gd name="connsiteY156" fmla="*/ 4173057 h 4473688"/>
                <a:gd name="connsiteX157" fmla="*/ 2015928 w 4466629"/>
                <a:gd name="connsiteY157" fmla="*/ 4176232 h 4473688"/>
                <a:gd name="connsiteX158" fmla="*/ 2007990 w 4466629"/>
                <a:gd name="connsiteY158" fmla="*/ 4177820 h 4473688"/>
                <a:gd name="connsiteX159" fmla="*/ 1996878 w 4466629"/>
                <a:gd name="connsiteY159" fmla="*/ 4182582 h 4473688"/>
                <a:gd name="connsiteX160" fmla="*/ 1995290 w 4466629"/>
                <a:gd name="connsiteY160" fmla="*/ 4187345 h 4473688"/>
                <a:gd name="connsiteX161" fmla="*/ 1984178 w 4466629"/>
                <a:gd name="connsiteY161" fmla="*/ 4190520 h 4473688"/>
                <a:gd name="connsiteX162" fmla="*/ 1966715 w 4466629"/>
                <a:gd name="connsiteY162" fmla="*/ 4204807 h 4473688"/>
                <a:gd name="connsiteX163" fmla="*/ 1925440 w 4466629"/>
                <a:gd name="connsiteY163" fmla="*/ 4246082 h 4473688"/>
                <a:gd name="connsiteX164" fmla="*/ 1922265 w 4466629"/>
                <a:gd name="connsiteY164" fmla="*/ 4279420 h 4473688"/>
                <a:gd name="connsiteX165" fmla="*/ 1709540 w 4466629"/>
                <a:gd name="connsiteY165" fmla="*/ 4287357 h 4473688"/>
                <a:gd name="connsiteX166" fmla="*/ 1658740 w 4466629"/>
                <a:gd name="connsiteY166" fmla="*/ 4204807 h 4473688"/>
                <a:gd name="connsiteX167" fmla="*/ 1573015 w 4466629"/>
                <a:gd name="connsiteY167" fmla="*/ 4195282 h 4473688"/>
                <a:gd name="connsiteX168" fmla="*/ 1492053 w 4466629"/>
                <a:gd name="connsiteY168" fmla="*/ 4190520 h 4473688"/>
                <a:gd name="connsiteX169" fmla="*/ 1446015 w 4466629"/>
                <a:gd name="connsiteY169" fmla="*/ 4190520 h 4473688"/>
                <a:gd name="connsiteX170" fmla="*/ 1395215 w 4466629"/>
                <a:gd name="connsiteY170" fmla="*/ 4219095 h 4473688"/>
                <a:gd name="connsiteX171" fmla="*/ 1347590 w 4466629"/>
                <a:gd name="connsiteY171" fmla="*/ 4238145 h 4473688"/>
                <a:gd name="connsiteX172" fmla="*/ 1320603 w 4466629"/>
                <a:gd name="connsiteY172" fmla="*/ 4238145 h 4473688"/>
                <a:gd name="connsiteX173" fmla="*/ 1301553 w 4466629"/>
                <a:gd name="connsiteY173" fmla="*/ 4233382 h 4473688"/>
                <a:gd name="connsiteX174" fmla="*/ 1274565 w 4466629"/>
                <a:gd name="connsiteY174" fmla="*/ 4188932 h 4473688"/>
                <a:gd name="connsiteX175" fmla="*/ 1203128 w 4466629"/>
                <a:gd name="connsiteY175" fmla="*/ 4100032 h 4473688"/>
                <a:gd name="connsiteX176" fmla="*/ 1171378 w 4466629"/>
                <a:gd name="connsiteY176" fmla="*/ 4079395 h 4473688"/>
                <a:gd name="connsiteX177" fmla="*/ 1157090 w 4466629"/>
                <a:gd name="connsiteY177" fmla="*/ 4039707 h 4473688"/>
                <a:gd name="connsiteX178" fmla="*/ 1145978 w 4466629"/>
                <a:gd name="connsiteY178" fmla="*/ 4022245 h 4473688"/>
                <a:gd name="connsiteX179" fmla="*/ 1126928 w 4466629"/>
                <a:gd name="connsiteY179" fmla="*/ 4025420 h 4473688"/>
                <a:gd name="connsiteX180" fmla="*/ 1134865 w 4466629"/>
                <a:gd name="connsiteY180" fmla="*/ 3947632 h 4473688"/>
                <a:gd name="connsiteX181" fmla="*/ 1082478 w 4466629"/>
                <a:gd name="connsiteY181" fmla="*/ 3952395 h 4473688"/>
                <a:gd name="connsiteX182" fmla="*/ 1050728 w 4466629"/>
                <a:gd name="connsiteY182" fmla="*/ 3958745 h 4473688"/>
                <a:gd name="connsiteX183" fmla="*/ 1012628 w 4466629"/>
                <a:gd name="connsiteY183" fmla="*/ 3971445 h 4473688"/>
                <a:gd name="connsiteX184" fmla="*/ 912615 w 4466629"/>
                <a:gd name="connsiteY184" fmla="*/ 3985732 h 4473688"/>
                <a:gd name="connsiteX185" fmla="*/ 887215 w 4466629"/>
                <a:gd name="connsiteY185" fmla="*/ 4033357 h 4473688"/>
                <a:gd name="connsiteX186" fmla="*/ 885628 w 4466629"/>
                <a:gd name="connsiteY186" fmla="*/ 4066695 h 4473688"/>
                <a:gd name="connsiteX187" fmla="*/ 890390 w 4466629"/>
                <a:gd name="connsiteY187" fmla="*/ 4069870 h 4473688"/>
                <a:gd name="connsiteX188" fmla="*/ 891978 w 4466629"/>
                <a:gd name="connsiteY188" fmla="*/ 4074632 h 4473688"/>
                <a:gd name="connsiteX189" fmla="*/ 895153 w 4466629"/>
                <a:gd name="connsiteY189" fmla="*/ 4079395 h 4473688"/>
                <a:gd name="connsiteX190" fmla="*/ 890390 w 4466629"/>
                <a:gd name="connsiteY190" fmla="*/ 4082570 h 4473688"/>
                <a:gd name="connsiteX191" fmla="*/ 885628 w 4466629"/>
                <a:gd name="connsiteY191" fmla="*/ 4087332 h 4473688"/>
                <a:gd name="connsiteX192" fmla="*/ 872928 w 4466629"/>
                <a:gd name="connsiteY192" fmla="*/ 4093682 h 4473688"/>
                <a:gd name="connsiteX193" fmla="*/ 826890 w 4466629"/>
                <a:gd name="connsiteY193" fmla="*/ 4127020 h 4473688"/>
                <a:gd name="connsiteX194" fmla="*/ 830065 w 4466629"/>
                <a:gd name="connsiteY194" fmla="*/ 4225445 h 4473688"/>
                <a:gd name="connsiteX195" fmla="*/ 799903 w 4466629"/>
                <a:gd name="connsiteY195" fmla="*/ 4261957 h 4473688"/>
                <a:gd name="connsiteX196" fmla="*/ 801490 w 4466629"/>
                <a:gd name="connsiteY196" fmla="*/ 4319107 h 4473688"/>
                <a:gd name="connsiteX197" fmla="*/ 764978 w 4466629"/>
                <a:gd name="connsiteY197" fmla="*/ 4376257 h 4473688"/>
                <a:gd name="connsiteX198" fmla="*/ 768153 w 4466629"/>
                <a:gd name="connsiteY198" fmla="*/ 4422295 h 4473688"/>
                <a:gd name="connsiteX199" fmla="*/ 747515 w 4466629"/>
                <a:gd name="connsiteY199" fmla="*/ 4434995 h 4473688"/>
                <a:gd name="connsiteX200" fmla="*/ 722115 w 4466629"/>
                <a:gd name="connsiteY200" fmla="*/ 4422295 h 4473688"/>
                <a:gd name="connsiteX201" fmla="*/ 656039 w 4466629"/>
                <a:gd name="connsiteY201" fmla="*/ 4473688 h 4473688"/>
                <a:gd name="connsiteX202" fmla="*/ 651401 w 4466629"/>
                <a:gd name="connsiteY202" fmla="*/ 4465124 h 4473688"/>
                <a:gd name="connsiteX203" fmla="*/ 623325 w 4466629"/>
                <a:gd name="connsiteY203" fmla="*/ 4465124 h 4473688"/>
                <a:gd name="connsiteX204" fmla="*/ 567173 w 4466629"/>
                <a:gd name="connsiteY204" fmla="*/ 4437042 h 4473688"/>
                <a:gd name="connsiteX205" fmla="*/ 511021 w 4466629"/>
                <a:gd name="connsiteY205" fmla="*/ 4437042 h 4473688"/>
                <a:gd name="connsiteX206" fmla="*/ 454869 w 4466629"/>
                <a:gd name="connsiteY206" fmla="*/ 4437042 h 4473688"/>
                <a:gd name="connsiteX207" fmla="*/ 482945 w 4466629"/>
                <a:gd name="connsiteY207" fmla="*/ 4380877 h 4473688"/>
                <a:gd name="connsiteX208" fmla="*/ 454869 w 4466629"/>
                <a:gd name="connsiteY208" fmla="*/ 4380877 h 4473688"/>
                <a:gd name="connsiteX209" fmla="*/ 454869 w 4466629"/>
                <a:gd name="connsiteY209" fmla="*/ 4352794 h 4473688"/>
                <a:gd name="connsiteX210" fmla="*/ 454869 w 4466629"/>
                <a:gd name="connsiteY210" fmla="*/ 4296629 h 4473688"/>
                <a:gd name="connsiteX211" fmla="*/ 482945 w 4466629"/>
                <a:gd name="connsiteY211" fmla="*/ 4268547 h 4473688"/>
                <a:gd name="connsiteX212" fmla="*/ 482945 w 4466629"/>
                <a:gd name="connsiteY212" fmla="*/ 4212381 h 4473688"/>
                <a:gd name="connsiteX213" fmla="*/ 511021 w 4466629"/>
                <a:gd name="connsiteY213" fmla="*/ 4156216 h 4473688"/>
                <a:gd name="connsiteX214" fmla="*/ 454869 w 4466629"/>
                <a:gd name="connsiteY214" fmla="*/ 4015804 h 4473688"/>
                <a:gd name="connsiteX215" fmla="*/ 370640 w 4466629"/>
                <a:gd name="connsiteY215" fmla="*/ 3903473 h 4473688"/>
                <a:gd name="connsiteX216" fmla="*/ 286412 w 4466629"/>
                <a:gd name="connsiteY216" fmla="*/ 3791143 h 4473688"/>
                <a:gd name="connsiteX217" fmla="*/ 314488 w 4466629"/>
                <a:gd name="connsiteY217" fmla="*/ 3678813 h 4473688"/>
                <a:gd name="connsiteX218" fmla="*/ 286412 w 4466629"/>
                <a:gd name="connsiteY218" fmla="*/ 3622648 h 4473688"/>
                <a:gd name="connsiteX219" fmla="*/ 258336 w 4466629"/>
                <a:gd name="connsiteY219" fmla="*/ 3622648 h 4473688"/>
                <a:gd name="connsiteX220" fmla="*/ 202184 w 4466629"/>
                <a:gd name="connsiteY220" fmla="*/ 3510318 h 4473688"/>
                <a:gd name="connsiteX221" fmla="*/ 202184 w 4466629"/>
                <a:gd name="connsiteY221" fmla="*/ 3454153 h 4473688"/>
                <a:gd name="connsiteX222" fmla="*/ 202184 w 4466629"/>
                <a:gd name="connsiteY222" fmla="*/ 3426070 h 4473688"/>
                <a:gd name="connsiteX223" fmla="*/ 174108 w 4466629"/>
                <a:gd name="connsiteY223" fmla="*/ 3426070 h 4473688"/>
                <a:gd name="connsiteX224" fmla="*/ 174108 w 4466629"/>
                <a:gd name="connsiteY224" fmla="*/ 3369905 h 4473688"/>
                <a:gd name="connsiteX225" fmla="*/ 146032 w 4466629"/>
                <a:gd name="connsiteY225" fmla="*/ 3341823 h 4473688"/>
                <a:gd name="connsiteX226" fmla="*/ 146032 w 4466629"/>
                <a:gd name="connsiteY226" fmla="*/ 3257575 h 4473688"/>
                <a:gd name="connsiteX227" fmla="*/ 117956 w 4466629"/>
                <a:gd name="connsiteY227" fmla="*/ 3229493 h 4473688"/>
                <a:gd name="connsiteX228" fmla="*/ 89880 w 4466629"/>
                <a:gd name="connsiteY228" fmla="*/ 3229493 h 4473688"/>
                <a:gd name="connsiteX229" fmla="*/ 5651 w 4466629"/>
                <a:gd name="connsiteY229" fmla="*/ 3173327 h 4473688"/>
                <a:gd name="connsiteX230" fmla="*/ 33727 w 4466629"/>
                <a:gd name="connsiteY230" fmla="*/ 3089080 h 4473688"/>
                <a:gd name="connsiteX231" fmla="*/ 117956 w 4466629"/>
                <a:gd name="connsiteY231" fmla="*/ 3032915 h 4473688"/>
                <a:gd name="connsiteX232" fmla="*/ 89880 w 4466629"/>
                <a:gd name="connsiteY232" fmla="*/ 2976750 h 4473688"/>
                <a:gd name="connsiteX233" fmla="*/ 89880 w 4466629"/>
                <a:gd name="connsiteY233" fmla="*/ 2948667 h 4473688"/>
                <a:gd name="connsiteX234" fmla="*/ 61804 w 4466629"/>
                <a:gd name="connsiteY234" fmla="*/ 2920584 h 4473688"/>
                <a:gd name="connsiteX235" fmla="*/ 61804 w 4466629"/>
                <a:gd name="connsiteY235" fmla="*/ 2864419 h 4473688"/>
                <a:gd name="connsiteX236" fmla="*/ 117956 w 4466629"/>
                <a:gd name="connsiteY236" fmla="*/ 2808254 h 4473688"/>
                <a:gd name="connsiteX237" fmla="*/ 146032 w 4466629"/>
                <a:gd name="connsiteY237" fmla="*/ 2808254 h 4473688"/>
                <a:gd name="connsiteX238" fmla="*/ 174108 w 4466629"/>
                <a:gd name="connsiteY238" fmla="*/ 2780172 h 4473688"/>
                <a:gd name="connsiteX239" fmla="*/ 174108 w 4466629"/>
                <a:gd name="connsiteY239" fmla="*/ 2752089 h 4473688"/>
                <a:gd name="connsiteX240" fmla="*/ 146032 w 4466629"/>
                <a:gd name="connsiteY240" fmla="*/ 2695924 h 4473688"/>
                <a:gd name="connsiteX241" fmla="*/ 146032 w 4466629"/>
                <a:gd name="connsiteY241" fmla="*/ 2667842 h 4473688"/>
                <a:gd name="connsiteX242" fmla="*/ 146032 w 4466629"/>
                <a:gd name="connsiteY242" fmla="*/ 2639759 h 4473688"/>
                <a:gd name="connsiteX243" fmla="*/ 174108 w 4466629"/>
                <a:gd name="connsiteY243" fmla="*/ 2611677 h 4473688"/>
                <a:gd name="connsiteX244" fmla="*/ 202184 w 4466629"/>
                <a:gd name="connsiteY244" fmla="*/ 2611677 h 4473688"/>
                <a:gd name="connsiteX245" fmla="*/ 202184 w 4466629"/>
                <a:gd name="connsiteY245" fmla="*/ 2555512 h 4473688"/>
                <a:gd name="connsiteX246" fmla="*/ 230260 w 4466629"/>
                <a:gd name="connsiteY246" fmla="*/ 2527429 h 4473688"/>
                <a:gd name="connsiteX247" fmla="*/ 230260 w 4466629"/>
                <a:gd name="connsiteY247" fmla="*/ 2499347 h 4473688"/>
                <a:gd name="connsiteX248" fmla="*/ 286412 w 4466629"/>
                <a:gd name="connsiteY248" fmla="*/ 2471264 h 4473688"/>
                <a:gd name="connsiteX249" fmla="*/ 286412 w 4466629"/>
                <a:gd name="connsiteY249" fmla="*/ 2387016 h 4473688"/>
                <a:gd name="connsiteX250" fmla="*/ 286412 w 4466629"/>
                <a:gd name="connsiteY250" fmla="*/ 2330851 h 4473688"/>
                <a:gd name="connsiteX251" fmla="*/ 370640 w 4466629"/>
                <a:gd name="connsiteY251" fmla="*/ 2302769 h 4473688"/>
                <a:gd name="connsiteX252" fmla="*/ 482945 w 4466629"/>
                <a:gd name="connsiteY252" fmla="*/ 2274686 h 4473688"/>
                <a:gd name="connsiteX253" fmla="*/ 567173 w 4466629"/>
                <a:gd name="connsiteY253" fmla="*/ 2302769 h 4473688"/>
                <a:gd name="connsiteX254" fmla="*/ 567173 w 4466629"/>
                <a:gd name="connsiteY254" fmla="*/ 2021943 h 4473688"/>
                <a:gd name="connsiteX255" fmla="*/ 539097 w 4466629"/>
                <a:gd name="connsiteY255" fmla="*/ 1319880 h 4473688"/>
                <a:gd name="connsiteX256" fmla="*/ 539097 w 4466629"/>
                <a:gd name="connsiteY256" fmla="*/ 1151384 h 4473688"/>
                <a:gd name="connsiteX257" fmla="*/ 539097 w 4466629"/>
                <a:gd name="connsiteY257" fmla="*/ 982889 h 4473688"/>
                <a:gd name="connsiteX258" fmla="*/ 651401 w 4466629"/>
                <a:gd name="connsiteY258" fmla="*/ 954807 h 4473688"/>
                <a:gd name="connsiteX259" fmla="*/ 819858 w 4466629"/>
                <a:gd name="connsiteY259" fmla="*/ 954807 h 4473688"/>
                <a:gd name="connsiteX260" fmla="*/ 791782 w 4466629"/>
                <a:gd name="connsiteY260" fmla="*/ 336991 h 4473688"/>
                <a:gd name="connsiteX261" fmla="*/ 1156771 w 4466629"/>
                <a:gd name="connsiteY261" fmla="*/ 336991 h 4473688"/>
                <a:gd name="connsiteX262" fmla="*/ 1858673 w 4466629"/>
                <a:gd name="connsiteY262" fmla="*/ 336991 h 4473688"/>
                <a:gd name="connsiteX263" fmla="*/ 2195586 w 4466629"/>
                <a:gd name="connsiteY263" fmla="*/ 336991 h 4473688"/>
                <a:gd name="connsiteX264" fmla="*/ 2392119 w 4466629"/>
                <a:gd name="connsiteY264" fmla="*/ 336991 h 4473688"/>
                <a:gd name="connsiteX265" fmla="*/ 2476347 w 4466629"/>
                <a:gd name="connsiteY265" fmla="*/ 336991 h 4473688"/>
                <a:gd name="connsiteX266" fmla="*/ 2532499 w 4466629"/>
                <a:gd name="connsiteY266" fmla="*/ 280826 h 4473688"/>
                <a:gd name="connsiteX267" fmla="*/ 2560575 w 4466629"/>
                <a:gd name="connsiteY267" fmla="*/ 336991 h 4473688"/>
                <a:gd name="connsiteX268" fmla="*/ 2897488 w 4466629"/>
                <a:gd name="connsiteY268" fmla="*/ 336991 h 4473688"/>
                <a:gd name="connsiteX269" fmla="*/ 2953640 w 4466629"/>
                <a:gd name="connsiteY269" fmla="*/ 336991 h 4473688"/>
                <a:gd name="connsiteX270" fmla="*/ 3009793 w 4466629"/>
                <a:gd name="connsiteY270" fmla="*/ 393156 h 4473688"/>
                <a:gd name="connsiteX271" fmla="*/ 3094021 w 4466629"/>
                <a:gd name="connsiteY271" fmla="*/ 421238 h 4473688"/>
                <a:gd name="connsiteX272" fmla="*/ 3178249 w 4466629"/>
                <a:gd name="connsiteY272" fmla="*/ 421238 h 4473688"/>
                <a:gd name="connsiteX273" fmla="*/ 3234401 w 4466629"/>
                <a:gd name="connsiteY273" fmla="*/ 336991 h 4473688"/>
                <a:gd name="connsiteX274" fmla="*/ 3234401 w 4466629"/>
                <a:gd name="connsiteY274" fmla="*/ 280826 h 4473688"/>
                <a:gd name="connsiteX275" fmla="*/ 3318629 w 4466629"/>
                <a:gd name="connsiteY275" fmla="*/ 280826 h 4473688"/>
                <a:gd name="connsiteX276" fmla="*/ 3374782 w 4466629"/>
                <a:gd name="connsiteY276" fmla="*/ 252743 h 4473688"/>
                <a:gd name="connsiteX277" fmla="*/ 3402858 w 4466629"/>
                <a:gd name="connsiteY277" fmla="*/ 168495 h 4473688"/>
                <a:gd name="connsiteX278" fmla="*/ 3430934 w 4466629"/>
                <a:gd name="connsiteY278" fmla="*/ 84248 h 4473688"/>
                <a:gd name="connsiteX279" fmla="*/ 3487086 w 4466629"/>
                <a:gd name="connsiteY279" fmla="*/ 112330 h 4473688"/>
                <a:gd name="connsiteX280" fmla="*/ 3543238 w 4466629"/>
                <a:gd name="connsiteY280" fmla="*/ 84248 h 4473688"/>
                <a:gd name="connsiteX281" fmla="*/ 3599390 w 4466629"/>
                <a:gd name="connsiteY281" fmla="*/ 0 h 4473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Lst>
              <a:rect l="l" t="t" r="r" b="b"/>
              <a:pathLst>
                <a:path w="4466629" h="4473688">
                  <a:moveTo>
                    <a:pt x="4441673" y="1544540"/>
                  </a:moveTo>
                  <a:cubicBezTo>
                    <a:pt x="4448692" y="1544540"/>
                    <a:pt x="4452202" y="1546295"/>
                    <a:pt x="4453518" y="1548928"/>
                  </a:cubicBezTo>
                  <a:lnTo>
                    <a:pt x="4452992" y="1552781"/>
                  </a:lnTo>
                  <a:close/>
                  <a:moveTo>
                    <a:pt x="4385521" y="1488375"/>
                  </a:moveTo>
                  <a:cubicBezTo>
                    <a:pt x="4385521" y="1516457"/>
                    <a:pt x="4385521" y="1516457"/>
                    <a:pt x="4357445" y="1516457"/>
                  </a:cubicBezTo>
                  <a:cubicBezTo>
                    <a:pt x="4385521" y="1516457"/>
                    <a:pt x="4385521" y="1488375"/>
                    <a:pt x="4385521" y="1488375"/>
                  </a:cubicBezTo>
                  <a:close/>
                  <a:moveTo>
                    <a:pt x="4068654" y="626622"/>
                  </a:moveTo>
                  <a:lnTo>
                    <a:pt x="4073174" y="631857"/>
                  </a:lnTo>
                  <a:cubicBezTo>
                    <a:pt x="4076684" y="638878"/>
                    <a:pt x="4076684" y="645899"/>
                    <a:pt x="4076684" y="645899"/>
                  </a:cubicBezTo>
                  <a:close/>
                  <a:moveTo>
                    <a:pt x="4048607" y="617816"/>
                  </a:moveTo>
                  <a:cubicBezTo>
                    <a:pt x="4048607" y="617816"/>
                    <a:pt x="4076684" y="645899"/>
                    <a:pt x="4076684" y="645899"/>
                  </a:cubicBezTo>
                  <a:cubicBezTo>
                    <a:pt x="4076684" y="673981"/>
                    <a:pt x="4048607" y="645899"/>
                    <a:pt x="4048607" y="617816"/>
                  </a:cubicBezTo>
                  <a:close/>
                  <a:moveTo>
                    <a:pt x="4048607" y="603774"/>
                  </a:moveTo>
                  <a:lnTo>
                    <a:pt x="4048607" y="603775"/>
                  </a:lnTo>
                  <a:cubicBezTo>
                    <a:pt x="4055627" y="610795"/>
                    <a:pt x="4062646" y="617816"/>
                    <a:pt x="4067910" y="624837"/>
                  </a:cubicBezTo>
                  <a:lnTo>
                    <a:pt x="4068654" y="626622"/>
                  </a:lnTo>
                  <a:lnTo>
                    <a:pt x="4064839" y="622204"/>
                  </a:lnTo>
                  <a:cubicBezTo>
                    <a:pt x="4060891" y="619571"/>
                    <a:pt x="4055626" y="617816"/>
                    <a:pt x="4048607" y="617816"/>
                  </a:cubicBezTo>
                  <a:close/>
                  <a:moveTo>
                    <a:pt x="4048607" y="589733"/>
                  </a:moveTo>
                  <a:cubicBezTo>
                    <a:pt x="4048607" y="589733"/>
                    <a:pt x="4048607" y="589733"/>
                    <a:pt x="4048607" y="601581"/>
                  </a:cubicBezTo>
                  <a:lnTo>
                    <a:pt x="4048607" y="603774"/>
                  </a:lnTo>
                  <a:lnTo>
                    <a:pt x="4036050" y="590073"/>
                  </a:lnTo>
                  <a:close/>
                  <a:moveTo>
                    <a:pt x="3599390" y="0"/>
                  </a:moveTo>
                  <a:cubicBezTo>
                    <a:pt x="3627466" y="28083"/>
                    <a:pt x="3627466" y="56165"/>
                    <a:pt x="3655543" y="84248"/>
                  </a:cubicBezTo>
                  <a:cubicBezTo>
                    <a:pt x="3655543" y="84248"/>
                    <a:pt x="3655543" y="56165"/>
                    <a:pt x="3655543" y="56165"/>
                  </a:cubicBezTo>
                  <a:cubicBezTo>
                    <a:pt x="3655543" y="84248"/>
                    <a:pt x="3655543" y="112330"/>
                    <a:pt x="3683619" y="112330"/>
                  </a:cubicBezTo>
                  <a:cubicBezTo>
                    <a:pt x="3683619" y="112330"/>
                    <a:pt x="3711695" y="140413"/>
                    <a:pt x="3711695" y="140413"/>
                  </a:cubicBezTo>
                  <a:cubicBezTo>
                    <a:pt x="3739771" y="140413"/>
                    <a:pt x="3767847" y="140413"/>
                    <a:pt x="3795923" y="168495"/>
                  </a:cubicBezTo>
                  <a:cubicBezTo>
                    <a:pt x="3795923" y="168495"/>
                    <a:pt x="3795923" y="196578"/>
                    <a:pt x="3823999" y="196578"/>
                  </a:cubicBezTo>
                  <a:cubicBezTo>
                    <a:pt x="3823999" y="224660"/>
                    <a:pt x="3823999" y="252743"/>
                    <a:pt x="3852075" y="252743"/>
                  </a:cubicBezTo>
                  <a:cubicBezTo>
                    <a:pt x="3880151" y="252743"/>
                    <a:pt x="3880151" y="280826"/>
                    <a:pt x="3908227" y="280826"/>
                  </a:cubicBezTo>
                  <a:cubicBezTo>
                    <a:pt x="3908227" y="280826"/>
                    <a:pt x="3992455" y="336991"/>
                    <a:pt x="3964379" y="336991"/>
                  </a:cubicBezTo>
                  <a:cubicBezTo>
                    <a:pt x="3964379" y="365073"/>
                    <a:pt x="3964379" y="365073"/>
                    <a:pt x="3964379" y="393156"/>
                  </a:cubicBezTo>
                  <a:cubicBezTo>
                    <a:pt x="3964379" y="393156"/>
                    <a:pt x="3964379" y="421238"/>
                    <a:pt x="3964379" y="421238"/>
                  </a:cubicBezTo>
                  <a:cubicBezTo>
                    <a:pt x="3964379" y="477403"/>
                    <a:pt x="3992455" y="505486"/>
                    <a:pt x="4020531" y="561651"/>
                  </a:cubicBezTo>
                  <a:cubicBezTo>
                    <a:pt x="4020531" y="568672"/>
                    <a:pt x="4024041" y="575692"/>
                    <a:pt x="4029305" y="582713"/>
                  </a:cubicBezTo>
                  <a:lnTo>
                    <a:pt x="4036050" y="590073"/>
                  </a:lnTo>
                  <a:lnTo>
                    <a:pt x="4032376" y="590172"/>
                  </a:lnTo>
                  <a:cubicBezTo>
                    <a:pt x="4020531" y="591489"/>
                    <a:pt x="4020531" y="596754"/>
                    <a:pt x="4020531" y="617816"/>
                  </a:cubicBezTo>
                  <a:cubicBezTo>
                    <a:pt x="4020531" y="617816"/>
                    <a:pt x="4048607" y="617816"/>
                    <a:pt x="4048607" y="645899"/>
                  </a:cubicBezTo>
                  <a:cubicBezTo>
                    <a:pt x="4048607" y="645899"/>
                    <a:pt x="4020531" y="645899"/>
                    <a:pt x="4020531" y="645899"/>
                  </a:cubicBezTo>
                  <a:cubicBezTo>
                    <a:pt x="4020531" y="645899"/>
                    <a:pt x="4048607" y="645899"/>
                    <a:pt x="4048607" y="673981"/>
                  </a:cubicBezTo>
                  <a:cubicBezTo>
                    <a:pt x="4048607" y="673981"/>
                    <a:pt x="4048607" y="673981"/>
                    <a:pt x="4048607" y="702064"/>
                  </a:cubicBezTo>
                  <a:cubicBezTo>
                    <a:pt x="4048607" y="730146"/>
                    <a:pt x="4048607" y="758229"/>
                    <a:pt x="4076684" y="786311"/>
                  </a:cubicBezTo>
                  <a:cubicBezTo>
                    <a:pt x="4076684" y="814394"/>
                    <a:pt x="4076684" y="814394"/>
                    <a:pt x="4048607" y="842476"/>
                  </a:cubicBezTo>
                  <a:cubicBezTo>
                    <a:pt x="4048607" y="842476"/>
                    <a:pt x="4048607" y="870559"/>
                    <a:pt x="4076684" y="898641"/>
                  </a:cubicBezTo>
                  <a:cubicBezTo>
                    <a:pt x="4076684" y="926724"/>
                    <a:pt x="4076684" y="954807"/>
                    <a:pt x="4076684" y="954807"/>
                  </a:cubicBezTo>
                  <a:cubicBezTo>
                    <a:pt x="4076684" y="982889"/>
                    <a:pt x="4076684" y="1010972"/>
                    <a:pt x="4076684" y="1039054"/>
                  </a:cubicBezTo>
                  <a:cubicBezTo>
                    <a:pt x="4104760" y="1067137"/>
                    <a:pt x="4076684" y="1095219"/>
                    <a:pt x="4104760" y="1123302"/>
                  </a:cubicBezTo>
                  <a:cubicBezTo>
                    <a:pt x="4104760" y="1151384"/>
                    <a:pt x="4132836" y="1207549"/>
                    <a:pt x="4132836" y="1235632"/>
                  </a:cubicBezTo>
                  <a:cubicBezTo>
                    <a:pt x="4132836" y="1263714"/>
                    <a:pt x="4132836" y="1263714"/>
                    <a:pt x="4132836" y="1263714"/>
                  </a:cubicBezTo>
                  <a:cubicBezTo>
                    <a:pt x="4132836" y="1291797"/>
                    <a:pt x="4132836" y="1291797"/>
                    <a:pt x="4132836" y="1319880"/>
                  </a:cubicBezTo>
                  <a:cubicBezTo>
                    <a:pt x="4160912" y="1319880"/>
                    <a:pt x="4160912" y="1347962"/>
                    <a:pt x="4160912" y="1347962"/>
                  </a:cubicBezTo>
                  <a:cubicBezTo>
                    <a:pt x="4188988" y="1376045"/>
                    <a:pt x="4217064" y="1347962"/>
                    <a:pt x="4217064" y="1376045"/>
                  </a:cubicBezTo>
                  <a:cubicBezTo>
                    <a:pt x="4245140" y="1376045"/>
                    <a:pt x="4245140" y="1376045"/>
                    <a:pt x="4245140" y="1404127"/>
                  </a:cubicBezTo>
                  <a:cubicBezTo>
                    <a:pt x="4245140" y="1376045"/>
                    <a:pt x="4245140" y="1376045"/>
                    <a:pt x="4245140" y="1376045"/>
                  </a:cubicBezTo>
                  <a:cubicBezTo>
                    <a:pt x="4245140" y="1404127"/>
                    <a:pt x="4273217" y="1404127"/>
                    <a:pt x="4301293" y="1432210"/>
                  </a:cubicBezTo>
                  <a:cubicBezTo>
                    <a:pt x="4301293" y="1432210"/>
                    <a:pt x="4329369" y="1460292"/>
                    <a:pt x="4329369" y="1460292"/>
                  </a:cubicBezTo>
                  <a:cubicBezTo>
                    <a:pt x="4329369" y="1488375"/>
                    <a:pt x="4329369" y="1516457"/>
                    <a:pt x="4357445" y="1516457"/>
                  </a:cubicBezTo>
                  <a:cubicBezTo>
                    <a:pt x="4385521" y="1516457"/>
                    <a:pt x="4413597" y="1544540"/>
                    <a:pt x="4413597" y="1516457"/>
                  </a:cubicBezTo>
                  <a:cubicBezTo>
                    <a:pt x="4413597" y="1516457"/>
                    <a:pt x="4413597" y="1544540"/>
                    <a:pt x="4441673" y="1544540"/>
                  </a:cubicBezTo>
                  <a:cubicBezTo>
                    <a:pt x="4441673" y="1544540"/>
                    <a:pt x="4441673" y="1544540"/>
                    <a:pt x="4441673" y="1572623"/>
                  </a:cubicBezTo>
                  <a:cubicBezTo>
                    <a:pt x="4441673" y="1572623"/>
                    <a:pt x="4448692" y="1565602"/>
                    <a:pt x="4452202" y="1558581"/>
                  </a:cubicBezTo>
                  <a:lnTo>
                    <a:pt x="4452992" y="1552781"/>
                  </a:lnTo>
                  <a:lnTo>
                    <a:pt x="4457795" y="1556278"/>
                  </a:lnTo>
                  <a:cubicBezTo>
                    <a:pt x="4484664" y="1586225"/>
                    <a:pt x="4441673" y="1632298"/>
                    <a:pt x="4441673" y="1656870"/>
                  </a:cubicBezTo>
                  <a:cubicBezTo>
                    <a:pt x="4413597" y="1656870"/>
                    <a:pt x="4413597" y="1656870"/>
                    <a:pt x="4413597" y="1684953"/>
                  </a:cubicBezTo>
                  <a:cubicBezTo>
                    <a:pt x="4413597" y="1684953"/>
                    <a:pt x="4385521" y="1684953"/>
                    <a:pt x="4385521" y="1713035"/>
                  </a:cubicBezTo>
                  <a:cubicBezTo>
                    <a:pt x="4385521" y="1713035"/>
                    <a:pt x="4385521" y="1713035"/>
                    <a:pt x="4385521" y="1741118"/>
                  </a:cubicBezTo>
                  <a:cubicBezTo>
                    <a:pt x="4385521" y="1741118"/>
                    <a:pt x="4385521" y="1713035"/>
                    <a:pt x="4357445" y="1713035"/>
                  </a:cubicBezTo>
                  <a:cubicBezTo>
                    <a:pt x="4357445" y="1713035"/>
                    <a:pt x="4357445" y="1769200"/>
                    <a:pt x="4329369" y="1741118"/>
                  </a:cubicBezTo>
                  <a:cubicBezTo>
                    <a:pt x="4329369" y="1713035"/>
                    <a:pt x="4301293" y="1741118"/>
                    <a:pt x="4301293" y="1741118"/>
                  </a:cubicBezTo>
                  <a:cubicBezTo>
                    <a:pt x="4301293" y="1769200"/>
                    <a:pt x="4273217" y="1741118"/>
                    <a:pt x="4273217" y="1741118"/>
                  </a:cubicBezTo>
                  <a:cubicBezTo>
                    <a:pt x="4245140" y="1741118"/>
                    <a:pt x="4245140" y="1769200"/>
                    <a:pt x="4217064" y="1769200"/>
                  </a:cubicBezTo>
                  <a:cubicBezTo>
                    <a:pt x="4217064" y="1797283"/>
                    <a:pt x="4188988" y="1797283"/>
                    <a:pt x="4188988" y="1797283"/>
                  </a:cubicBezTo>
                  <a:cubicBezTo>
                    <a:pt x="4188988" y="1797283"/>
                    <a:pt x="4188988" y="1825365"/>
                    <a:pt x="4188988" y="1825365"/>
                  </a:cubicBezTo>
                  <a:cubicBezTo>
                    <a:pt x="4188988" y="1825365"/>
                    <a:pt x="4188988" y="1881530"/>
                    <a:pt x="4160912" y="1881530"/>
                  </a:cubicBezTo>
                  <a:cubicBezTo>
                    <a:pt x="4160912" y="1881530"/>
                    <a:pt x="4132836" y="1881530"/>
                    <a:pt x="4132836" y="1881530"/>
                  </a:cubicBezTo>
                  <a:cubicBezTo>
                    <a:pt x="4132836" y="1881530"/>
                    <a:pt x="4104760" y="1881530"/>
                    <a:pt x="4104760" y="1881530"/>
                  </a:cubicBezTo>
                  <a:cubicBezTo>
                    <a:pt x="4104760" y="1881530"/>
                    <a:pt x="4048607" y="1853448"/>
                    <a:pt x="4048607" y="1881530"/>
                  </a:cubicBezTo>
                  <a:cubicBezTo>
                    <a:pt x="4048607" y="1881530"/>
                    <a:pt x="4048607" y="1909613"/>
                    <a:pt x="4048607" y="1909613"/>
                  </a:cubicBezTo>
                  <a:cubicBezTo>
                    <a:pt x="4048607" y="1909613"/>
                    <a:pt x="4048607" y="1937695"/>
                    <a:pt x="4048607" y="1937695"/>
                  </a:cubicBezTo>
                  <a:cubicBezTo>
                    <a:pt x="4048607" y="1965778"/>
                    <a:pt x="4048607" y="1965778"/>
                    <a:pt x="4048607" y="1993861"/>
                  </a:cubicBezTo>
                  <a:cubicBezTo>
                    <a:pt x="4020531" y="2021943"/>
                    <a:pt x="4020531" y="2050026"/>
                    <a:pt x="4048607" y="2050026"/>
                  </a:cubicBezTo>
                  <a:cubicBezTo>
                    <a:pt x="4048607" y="2078108"/>
                    <a:pt x="4048607" y="2106191"/>
                    <a:pt x="4048607" y="2134273"/>
                  </a:cubicBezTo>
                  <a:cubicBezTo>
                    <a:pt x="4020531" y="2162356"/>
                    <a:pt x="4020531" y="2218521"/>
                    <a:pt x="3992455" y="2274686"/>
                  </a:cubicBezTo>
                  <a:cubicBezTo>
                    <a:pt x="3992455" y="2302769"/>
                    <a:pt x="3964379" y="2302769"/>
                    <a:pt x="3964379" y="2330851"/>
                  </a:cubicBezTo>
                  <a:cubicBezTo>
                    <a:pt x="3964379" y="2358934"/>
                    <a:pt x="3964379" y="2358934"/>
                    <a:pt x="3964379" y="2358934"/>
                  </a:cubicBezTo>
                  <a:cubicBezTo>
                    <a:pt x="3964379" y="2387016"/>
                    <a:pt x="3964379" y="2387016"/>
                    <a:pt x="3964379" y="2387016"/>
                  </a:cubicBezTo>
                  <a:cubicBezTo>
                    <a:pt x="3964379" y="2415099"/>
                    <a:pt x="3936303" y="2443181"/>
                    <a:pt x="3936303" y="2443181"/>
                  </a:cubicBezTo>
                  <a:cubicBezTo>
                    <a:pt x="3936303" y="2471264"/>
                    <a:pt x="3936303" y="2499347"/>
                    <a:pt x="3936303" y="2527429"/>
                  </a:cubicBezTo>
                  <a:cubicBezTo>
                    <a:pt x="3936303" y="2583594"/>
                    <a:pt x="3936303" y="2611677"/>
                    <a:pt x="3936303" y="2667842"/>
                  </a:cubicBezTo>
                  <a:cubicBezTo>
                    <a:pt x="3964379" y="2695924"/>
                    <a:pt x="3964379" y="2724007"/>
                    <a:pt x="3964379" y="2752089"/>
                  </a:cubicBezTo>
                  <a:cubicBezTo>
                    <a:pt x="3936303" y="2780172"/>
                    <a:pt x="3936303" y="2808254"/>
                    <a:pt x="3936303" y="2836337"/>
                  </a:cubicBezTo>
                  <a:cubicBezTo>
                    <a:pt x="3936303" y="2864419"/>
                    <a:pt x="3936303" y="2864419"/>
                    <a:pt x="3936303" y="2892502"/>
                  </a:cubicBezTo>
                  <a:cubicBezTo>
                    <a:pt x="3936303" y="2920584"/>
                    <a:pt x="3936303" y="2948667"/>
                    <a:pt x="3908227" y="2948667"/>
                  </a:cubicBezTo>
                  <a:cubicBezTo>
                    <a:pt x="3908227" y="2976750"/>
                    <a:pt x="3880151" y="3004832"/>
                    <a:pt x="3880151" y="3032915"/>
                  </a:cubicBezTo>
                  <a:cubicBezTo>
                    <a:pt x="3880151" y="3060997"/>
                    <a:pt x="3880151" y="3089080"/>
                    <a:pt x="3880151" y="3117162"/>
                  </a:cubicBezTo>
                  <a:cubicBezTo>
                    <a:pt x="3880151" y="3117162"/>
                    <a:pt x="3852075" y="3145245"/>
                    <a:pt x="3852075" y="3173327"/>
                  </a:cubicBezTo>
                  <a:cubicBezTo>
                    <a:pt x="3880151" y="3173327"/>
                    <a:pt x="3880151" y="3173327"/>
                    <a:pt x="3880151" y="3201410"/>
                  </a:cubicBezTo>
                  <a:cubicBezTo>
                    <a:pt x="3880151" y="3201410"/>
                    <a:pt x="3880151" y="3229493"/>
                    <a:pt x="3852075" y="3229493"/>
                  </a:cubicBezTo>
                  <a:cubicBezTo>
                    <a:pt x="3852075" y="3229493"/>
                    <a:pt x="3852075" y="3201410"/>
                    <a:pt x="3852075" y="3201410"/>
                  </a:cubicBezTo>
                  <a:cubicBezTo>
                    <a:pt x="3823999" y="3201410"/>
                    <a:pt x="3823999" y="3201410"/>
                    <a:pt x="3795923" y="3229493"/>
                  </a:cubicBezTo>
                  <a:cubicBezTo>
                    <a:pt x="3795923" y="3229493"/>
                    <a:pt x="3767847" y="3229493"/>
                    <a:pt x="3739771" y="3229493"/>
                  </a:cubicBezTo>
                  <a:cubicBezTo>
                    <a:pt x="3739771" y="3229493"/>
                    <a:pt x="3739771" y="3257575"/>
                    <a:pt x="3739771" y="3257575"/>
                  </a:cubicBezTo>
                  <a:cubicBezTo>
                    <a:pt x="3711695" y="3285658"/>
                    <a:pt x="3711695" y="3341823"/>
                    <a:pt x="3683619" y="3369905"/>
                  </a:cubicBezTo>
                  <a:cubicBezTo>
                    <a:pt x="3655543" y="3397988"/>
                    <a:pt x="3655543" y="3426070"/>
                    <a:pt x="3655543" y="3426070"/>
                  </a:cubicBezTo>
                  <a:cubicBezTo>
                    <a:pt x="3627466" y="3454153"/>
                    <a:pt x="3627466" y="3454153"/>
                    <a:pt x="3599390" y="3482235"/>
                  </a:cubicBezTo>
                  <a:cubicBezTo>
                    <a:pt x="3543238" y="3510318"/>
                    <a:pt x="3599390" y="3538400"/>
                    <a:pt x="3599390" y="3594565"/>
                  </a:cubicBezTo>
                  <a:cubicBezTo>
                    <a:pt x="3571314" y="3594565"/>
                    <a:pt x="3571314" y="3622648"/>
                    <a:pt x="3571314" y="3650731"/>
                  </a:cubicBezTo>
                  <a:cubicBezTo>
                    <a:pt x="3543238" y="3650731"/>
                    <a:pt x="3571314" y="3678813"/>
                    <a:pt x="3571314" y="3678813"/>
                  </a:cubicBezTo>
                  <a:cubicBezTo>
                    <a:pt x="3571314" y="3706896"/>
                    <a:pt x="3543238" y="3734978"/>
                    <a:pt x="3543238" y="3763061"/>
                  </a:cubicBezTo>
                  <a:cubicBezTo>
                    <a:pt x="3543238" y="3763061"/>
                    <a:pt x="3571314" y="3791143"/>
                    <a:pt x="3543238" y="3791143"/>
                  </a:cubicBezTo>
                  <a:cubicBezTo>
                    <a:pt x="3543238" y="3791143"/>
                    <a:pt x="3543238" y="3819226"/>
                    <a:pt x="3515162" y="3819226"/>
                  </a:cubicBezTo>
                  <a:cubicBezTo>
                    <a:pt x="3515162" y="3819226"/>
                    <a:pt x="3487086" y="3819226"/>
                    <a:pt x="3487086" y="3791143"/>
                  </a:cubicBezTo>
                  <a:cubicBezTo>
                    <a:pt x="3487086" y="3791143"/>
                    <a:pt x="3459010" y="3763061"/>
                    <a:pt x="3430934" y="3791143"/>
                  </a:cubicBezTo>
                  <a:cubicBezTo>
                    <a:pt x="3430934" y="3791143"/>
                    <a:pt x="3402858" y="3819226"/>
                    <a:pt x="3402858" y="3847308"/>
                  </a:cubicBezTo>
                  <a:cubicBezTo>
                    <a:pt x="3402858" y="3847308"/>
                    <a:pt x="3374782" y="3875391"/>
                    <a:pt x="3374782" y="3875391"/>
                  </a:cubicBezTo>
                  <a:cubicBezTo>
                    <a:pt x="3374782" y="3931556"/>
                    <a:pt x="3402858" y="3959639"/>
                    <a:pt x="3402858" y="3987721"/>
                  </a:cubicBezTo>
                  <a:cubicBezTo>
                    <a:pt x="3402858" y="4015804"/>
                    <a:pt x="3374782" y="4015804"/>
                    <a:pt x="3374782" y="4043886"/>
                  </a:cubicBezTo>
                  <a:cubicBezTo>
                    <a:pt x="3353725" y="4086010"/>
                    <a:pt x="3332667" y="4143930"/>
                    <a:pt x="3323455" y="4193952"/>
                  </a:cubicBezTo>
                  <a:lnTo>
                    <a:pt x="3318780" y="4239010"/>
                  </a:lnTo>
                  <a:lnTo>
                    <a:pt x="3292278" y="4242907"/>
                  </a:lnTo>
                  <a:lnTo>
                    <a:pt x="3287515" y="4184170"/>
                  </a:lnTo>
                  <a:lnTo>
                    <a:pt x="3325615" y="4127020"/>
                  </a:lnTo>
                  <a:lnTo>
                    <a:pt x="3316090" y="4104795"/>
                  </a:lnTo>
                  <a:lnTo>
                    <a:pt x="3314503" y="4041295"/>
                  </a:lnTo>
                  <a:lnTo>
                    <a:pt x="3241478" y="3973032"/>
                  </a:lnTo>
                  <a:lnTo>
                    <a:pt x="3160515" y="3892070"/>
                  </a:lnTo>
                  <a:lnTo>
                    <a:pt x="3125590" y="3871432"/>
                  </a:lnTo>
                  <a:lnTo>
                    <a:pt x="3085903" y="3852382"/>
                  </a:lnTo>
                  <a:lnTo>
                    <a:pt x="3095428" y="3823807"/>
                  </a:lnTo>
                  <a:lnTo>
                    <a:pt x="3073203" y="3592032"/>
                  </a:lnTo>
                  <a:lnTo>
                    <a:pt x="3084315" y="3531707"/>
                  </a:lnTo>
                  <a:lnTo>
                    <a:pt x="3095428" y="3466620"/>
                  </a:lnTo>
                  <a:lnTo>
                    <a:pt x="3103365" y="3457095"/>
                  </a:lnTo>
                  <a:lnTo>
                    <a:pt x="3106540" y="3395182"/>
                  </a:lnTo>
                  <a:lnTo>
                    <a:pt x="2966840" y="3392007"/>
                  </a:lnTo>
                  <a:lnTo>
                    <a:pt x="2979540" y="3460270"/>
                  </a:lnTo>
                  <a:lnTo>
                    <a:pt x="2793803" y="3460270"/>
                  </a:lnTo>
                  <a:lnTo>
                    <a:pt x="2862065" y="3547582"/>
                  </a:lnTo>
                  <a:lnTo>
                    <a:pt x="2871590" y="3701570"/>
                  </a:lnTo>
                  <a:lnTo>
                    <a:pt x="2898578" y="3753957"/>
                  </a:lnTo>
                  <a:lnTo>
                    <a:pt x="2754115" y="3877782"/>
                  </a:lnTo>
                  <a:lnTo>
                    <a:pt x="2728715" y="3960332"/>
                  </a:lnTo>
                  <a:lnTo>
                    <a:pt x="2631878" y="4060345"/>
                  </a:lnTo>
                  <a:lnTo>
                    <a:pt x="2558853" y="4141307"/>
                  </a:lnTo>
                  <a:lnTo>
                    <a:pt x="2503290" y="4147657"/>
                  </a:lnTo>
                  <a:lnTo>
                    <a:pt x="2446140" y="4157182"/>
                  </a:lnTo>
                  <a:lnTo>
                    <a:pt x="2366765" y="4080982"/>
                  </a:lnTo>
                  <a:lnTo>
                    <a:pt x="2230240" y="3993670"/>
                  </a:lnTo>
                  <a:lnTo>
                    <a:pt x="2134990" y="4047645"/>
                  </a:lnTo>
                  <a:lnTo>
                    <a:pt x="2123878" y="4119082"/>
                  </a:lnTo>
                  <a:lnTo>
                    <a:pt x="2084190" y="4149245"/>
                  </a:lnTo>
                  <a:lnTo>
                    <a:pt x="2046090" y="4161945"/>
                  </a:lnTo>
                  <a:lnTo>
                    <a:pt x="2028628" y="4171470"/>
                  </a:lnTo>
                  <a:cubicBezTo>
                    <a:pt x="2028628" y="4171470"/>
                    <a:pt x="2023217" y="4172110"/>
                    <a:pt x="2020690" y="4173057"/>
                  </a:cubicBezTo>
                  <a:cubicBezTo>
                    <a:pt x="2018904" y="4173727"/>
                    <a:pt x="2017515" y="4175174"/>
                    <a:pt x="2015928" y="4176232"/>
                  </a:cubicBezTo>
                  <a:cubicBezTo>
                    <a:pt x="2013282" y="4176761"/>
                    <a:pt x="2010624" y="4177235"/>
                    <a:pt x="2007990" y="4177820"/>
                  </a:cubicBezTo>
                  <a:cubicBezTo>
                    <a:pt x="2004279" y="4178645"/>
                    <a:pt x="1999529" y="4179268"/>
                    <a:pt x="1996878" y="4182582"/>
                  </a:cubicBezTo>
                  <a:cubicBezTo>
                    <a:pt x="1995833" y="4183889"/>
                    <a:pt x="1995819" y="4185757"/>
                    <a:pt x="1995290" y="4187345"/>
                  </a:cubicBezTo>
                  <a:cubicBezTo>
                    <a:pt x="1993910" y="4187690"/>
                    <a:pt x="1985953" y="4189506"/>
                    <a:pt x="1984178" y="4190520"/>
                  </a:cubicBezTo>
                  <a:cubicBezTo>
                    <a:pt x="1980331" y="4192719"/>
                    <a:pt x="1968024" y="4203685"/>
                    <a:pt x="1966715" y="4204807"/>
                  </a:cubicBezTo>
                  <a:lnTo>
                    <a:pt x="1925440" y="4246082"/>
                  </a:lnTo>
                  <a:lnTo>
                    <a:pt x="1922265" y="4279420"/>
                  </a:lnTo>
                  <a:lnTo>
                    <a:pt x="1709540" y="4287357"/>
                  </a:lnTo>
                  <a:lnTo>
                    <a:pt x="1658740" y="4204807"/>
                  </a:lnTo>
                  <a:lnTo>
                    <a:pt x="1573015" y="4195282"/>
                  </a:lnTo>
                  <a:lnTo>
                    <a:pt x="1492053" y="4190520"/>
                  </a:lnTo>
                  <a:lnTo>
                    <a:pt x="1446015" y="4190520"/>
                  </a:lnTo>
                  <a:lnTo>
                    <a:pt x="1395215" y="4219095"/>
                  </a:lnTo>
                  <a:lnTo>
                    <a:pt x="1347590" y="4238145"/>
                  </a:lnTo>
                  <a:lnTo>
                    <a:pt x="1320603" y="4238145"/>
                  </a:lnTo>
                  <a:lnTo>
                    <a:pt x="1301553" y="4233382"/>
                  </a:lnTo>
                  <a:lnTo>
                    <a:pt x="1274565" y="4188932"/>
                  </a:lnTo>
                  <a:lnTo>
                    <a:pt x="1203128" y="4100032"/>
                  </a:lnTo>
                  <a:lnTo>
                    <a:pt x="1171378" y="4079395"/>
                  </a:lnTo>
                  <a:lnTo>
                    <a:pt x="1157090" y="4039707"/>
                  </a:lnTo>
                  <a:lnTo>
                    <a:pt x="1145978" y="4022245"/>
                  </a:lnTo>
                  <a:lnTo>
                    <a:pt x="1126928" y="4025420"/>
                  </a:lnTo>
                  <a:lnTo>
                    <a:pt x="1134865" y="3947632"/>
                  </a:lnTo>
                  <a:lnTo>
                    <a:pt x="1082478" y="3952395"/>
                  </a:lnTo>
                  <a:lnTo>
                    <a:pt x="1050728" y="3958745"/>
                  </a:lnTo>
                  <a:lnTo>
                    <a:pt x="1012628" y="3971445"/>
                  </a:lnTo>
                  <a:lnTo>
                    <a:pt x="912615" y="3985732"/>
                  </a:lnTo>
                  <a:lnTo>
                    <a:pt x="887215" y="4033357"/>
                  </a:lnTo>
                  <a:lnTo>
                    <a:pt x="885628" y="4066695"/>
                  </a:lnTo>
                  <a:cubicBezTo>
                    <a:pt x="885628" y="4066695"/>
                    <a:pt x="889198" y="4068380"/>
                    <a:pt x="890390" y="4069870"/>
                  </a:cubicBezTo>
                  <a:cubicBezTo>
                    <a:pt x="891435" y="4071177"/>
                    <a:pt x="891230" y="4073135"/>
                    <a:pt x="891978" y="4074632"/>
                  </a:cubicBezTo>
                  <a:cubicBezTo>
                    <a:pt x="892831" y="4076339"/>
                    <a:pt x="894095" y="4077807"/>
                    <a:pt x="895153" y="4079395"/>
                  </a:cubicBezTo>
                  <a:cubicBezTo>
                    <a:pt x="893565" y="4080453"/>
                    <a:pt x="891856" y="4081349"/>
                    <a:pt x="890390" y="4082570"/>
                  </a:cubicBezTo>
                  <a:cubicBezTo>
                    <a:pt x="888665" y="4084007"/>
                    <a:pt x="887522" y="4086127"/>
                    <a:pt x="885628" y="4087332"/>
                  </a:cubicBezTo>
                  <a:cubicBezTo>
                    <a:pt x="881635" y="4089873"/>
                    <a:pt x="877161" y="4091565"/>
                    <a:pt x="872928" y="4093682"/>
                  </a:cubicBezTo>
                  <a:lnTo>
                    <a:pt x="826890" y="4127020"/>
                  </a:lnTo>
                  <a:lnTo>
                    <a:pt x="830065" y="4225445"/>
                  </a:lnTo>
                  <a:lnTo>
                    <a:pt x="799903" y="4261957"/>
                  </a:lnTo>
                  <a:lnTo>
                    <a:pt x="801490" y="4319107"/>
                  </a:lnTo>
                  <a:lnTo>
                    <a:pt x="764978" y="4376257"/>
                  </a:lnTo>
                  <a:lnTo>
                    <a:pt x="768153" y="4422295"/>
                  </a:lnTo>
                  <a:lnTo>
                    <a:pt x="747515" y="4434995"/>
                  </a:lnTo>
                  <a:lnTo>
                    <a:pt x="722115" y="4422295"/>
                  </a:lnTo>
                  <a:lnTo>
                    <a:pt x="656039" y="4473688"/>
                  </a:lnTo>
                  <a:lnTo>
                    <a:pt x="651401" y="4465124"/>
                  </a:lnTo>
                  <a:cubicBezTo>
                    <a:pt x="651401" y="4437042"/>
                    <a:pt x="623325" y="4465124"/>
                    <a:pt x="623325" y="4465124"/>
                  </a:cubicBezTo>
                  <a:cubicBezTo>
                    <a:pt x="595249" y="4465124"/>
                    <a:pt x="567173" y="4437042"/>
                    <a:pt x="567173" y="4437042"/>
                  </a:cubicBezTo>
                  <a:cubicBezTo>
                    <a:pt x="539097" y="4437042"/>
                    <a:pt x="511021" y="4437042"/>
                    <a:pt x="511021" y="4437042"/>
                  </a:cubicBezTo>
                  <a:cubicBezTo>
                    <a:pt x="482945" y="4437042"/>
                    <a:pt x="454869" y="4465124"/>
                    <a:pt x="454869" y="4437042"/>
                  </a:cubicBezTo>
                  <a:cubicBezTo>
                    <a:pt x="454869" y="4437042"/>
                    <a:pt x="482945" y="4408959"/>
                    <a:pt x="482945" y="4380877"/>
                  </a:cubicBezTo>
                  <a:cubicBezTo>
                    <a:pt x="482945" y="4352794"/>
                    <a:pt x="482945" y="4380877"/>
                    <a:pt x="454869" y="4380877"/>
                  </a:cubicBezTo>
                  <a:cubicBezTo>
                    <a:pt x="454869" y="4380877"/>
                    <a:pt x="454869" y="4352794"/>
                    <a:pt x="454869" y="4352794"/>
                  </a:cubicBezTo>
                  <a:cubicBezTo>
                    <a:pt x="454869" y="4324712"/>
                    <a:pt x="454869" y="4324712"/>
                    <a:pt x="454869" y="4296629"/>
                  </a:cubicBezTo>
                  <a:cubicBezTo>
                    <a:pt x="482945" y="4296629"/>
                    <a:pt x="482945" y="4296629"/>
                    <a:pt x="482945" y="4268547"/>
                  </a:cubicBezTo>
                  <a:cubicBezTo>
                    <a:pt x="511021" y="4268547"/>
                    <a:pt x="482945" y="4240464"/>
                    <a:pt x="482945" y="4212381"/>
                  </a:cubicBezTo>
                  <a:cubicBezTo>
                    <a:pt x="482945" y="4184299"/>
                    <a:pt x="511021" y="4184299"/>
                    <a:pt x="511021" y="4156216"/>
                  </a:cubicBezTo>
                  <a:cubicBezTo>
                    <a:pt x="511021" y="4100051"/>
                    <a:pt x="482945" y="4071969"/>
                    <a:pt x="454869" y="4015804"/>
                  </a:cubicBezTo>
                  <a:cubicBezTo>
                    <a:pt x="426793" y="3987721"/>
                    <a:pt x="398717" y="3931556"/>
                    <a:pt x="370640" y="3903473"/>
                  </a:cubicBezTo>
                  <a:cubicBezTo>
                    <a:pt x="342564" y="3847308"/>
                    <a:pt x="314488" y="3847308"/>
                    <a:pt x="286412" y="3791143"/>
                  </a:cubicBezTo>
                  <a:cubicBezTo>
                    <a:pt x="258336" y="3763061"/>
                    <a:pt x="314488" y="3706896"/>
                    <a:pt x="314488" y="3678813"/>
                  </a:cubicBezTo>
                  <a:cubicBezTo>
                    <a:pt x="314488" y="3650731"/>
                    <a:pt x="286412" y="3622648"/>
                    <a:pt x="286412" y="3622648"/>
                  </a:cubicBezTo>
                  <a:cubicBezTo>
                    <a:pt x="286412" y="3622648"/>
                    <a:pt x="258336" y="3622648"/>
                    <a:pt x="258336" y="3622648"/>
                  </a:cubicBezTo>
                  <a:cubicBezTo>
                    <a:pt x="230260" y="3594565"/>
                    <a:pt x="174108" y="3566483"/>
                    <a:pt x="202184" y="3510318"/>
                  </a:cubicBezTo>
                  <a:cubicBezTo>
                    <a:pt x="202184" y="3510318"/>
                    <a:pt x="202184" y="3482235"/>
                    <a:pt x="202184" y="3454153"/>
                  </a:cubicBezTo>
                  <a:cubicBezTo>
                    <a:pt x="202184" y="3454153"/>
                    <a:pt x="202184" y="3426070"/>
                    <a:pt x="202184" y="3426070"/>
                  </a:cubicBezTo>
                  <a:cubicBezTo>
                    <a:pt x="202184" y="3426070"/>
                    <a:pt x="174108" y="3426070"/>
                    <a:pt x="174108" y="3426070"/>
                  </a:cubicBezTo>
                  <a:cubicBezTo>
                    <a:pt x="174108" y="3397988"/>
                    <a:pt x="174108" y="3397988"/>
                    <a:pt x="174108" y="3369905"/>
                  </a:cubicBezTo>
                  <a:cubicBezTo>
                    <a:pt x="174108" y="3369905"/>
                    <a:pt x="174108" y="3341823"/>
                    <a:pt x="146032" y="3341823"/>
                  </a:cubicBezTo>
                  <a:cubicBezTo>
                    <a:pt x="146032" y="3313740"/>
                    <a:pt x="146032" y="3285658"/>
                    <a:pt x="146032" y="3257575"/>
                  </a:cubicBezTo>
                  <a:cubicBezTo>
                    <a:pt x="174108" y="3229493"/>
                    <a:pt x="146032" y="3229493"/>
                    <a:pt x="117956" y="3229493"/>
                  </a:cubicBezTo>
                  <a:cubicBezTo>
                    <a:pt x="117956" y="3229493"/>
                    <a:pt x="89880" y="3201410"/>
                    <a:pt x="89880" y="3229493"/>
                  </a:cubicBezTo>
                  <a:cubicBezTo>
                    <a:pt x="61804" y="3285658"/>
                    <a:pt x="-22425" y="3229493"/>
                    <a:pt x="5651" y="3173327"/>
                  </a:cubicBezTo>
                  <a:cubicBezTo>
                    <a:pt x="5651" y="3145245"/>
                    <a:pt x="33727" y="3089080"/>
                    <a:pt x="33727" y="3089080"/>
                  </a:cubicBezTo>
                  <a:cubicBezTo>
                    <a:pt x="61804" y="3060997"/>
                    <a:pt x="89880" y="3060997"/>
                    <a:pt x="117956" y="3032915"/>
                  </a:cubicBezTo>
                  <a:cubicBezTo>
                    <a:pt x="117956" y="3004832"/>
                    <a:pt x="89880" y="3004832"/>
                    <a:pt x="89880" y="2976750"/>
                  </a:cubicBezTo>
                  <a:cubicBezTo>
                    <a:pt x="89880" y="2976750"/>
                    <a:pt x="89880" y="2948667"/>
                    <a:pt x="89880" y="2948667"/>
                  </a:cubicBezTo>
                  <a:cubicBezTo>
                    <a:pt x="89880" y="2948667"/>
                    <a:pt x="61804" y="2920584"/>
                    <a:pt x="61804" y="2920584"/>
                  </a:cubicBezTo>
                  <a:cubicBezTo>
                    <a:pt x="61804" y="2892502"/>
                    <a:pt x="61804" y="2892502"/>
                    <a:pt x="61804" y="2864419"/>
                  </a:cubicBezTo>
                  <a:cubicBezTo>
                    <a:pt x="89880" y="2836337"/>
                    <a:pt x="89880" y="2836337"/>
                    <a:pt x="117956" y="2808254"/>
                  </a:cubicBezTo>
                  <a:cubicBezTo>
                    <a:pt x="117956" y="2808254"/>
                    <a:pt x="146032" y="2808254"/>
                    <a:pt x="146032" y="2808254"/>
                  </a:cubicBezTo>
                  <a:cubicBezTo>
                    <a:pt x="146032" y="2808254"/>
                    <a:pt x="174108" y="2780172"/>
                    <a:pt x="174108" y="2780172"/>
                  </a:cubicBezTo>
                  <a:cubicBezTo>
                    <a:pt x="174108" y="2780172"/>
                    <a:pt x="174108" y="2780172"/>
                    <a:pt x="174108" y="2752089"/>
                  </a:cubicBezTo>
                  <a:cubicBezTo>
                    <a:pt x="146032" y="2752089"/>
                    <a:pt x="174108" y="2724007"/>
                    <a:pt x="146032" y="2695924"/>
                  </a:cubicBezTo>
                  <a:cubicBezTo>
                    <a:pt x="146032" y="2695924"/>
                    <a:pt x="146032" y="2667842"/>
                    <a:pt x="146032" y="2667842"/>
                  </a:cubicBezTo>
                  <a:cubicBezTo>
                    <a:pt x="146032" y="2667842"/>
                    <a:pt x="146032" y="2667842"/>
                    <a:pt x="146032" y="2639759"/>
                  </a:cubicBezTo>
                  <a:cubicBezTo>
                    <a:pt x="146032" y="2639759"/>
                    <a:pt x="174108" y="2611677"/>
                    <a:pt x="174108" y="2611677"/>
                  </a:cubicBezTo>
                  <a:cubicBezTo>
                    <a:pt x="174108" y="2611677"/>
                    <a:pt x="202184" y="2611677"/>
                    <a:pt x="202184" y="2611677"/>
                  </a:cubicBezTo>
                  <a:cubicBezTo>
                    <a:pt x="230260" y="2583594"/>
                    <a:pt x="202184" y="2583594"/>
                    <a:pt x="202184" y="2555512"/>
                  </a:cubicBezTo>
                  <a:cubicBezTo>
                    <a:pt x="230260" y="2555512"/>
                    <a:pt x="230260" y="2555512"/>
                    <a:pt x="230260" y="2527429"/>
                  </a:cubicBezTo>
                  <a:cubicBezTo>
                    <a:pt x="230260" y="2527429"/>
                    <a:pt x="230260" y="2527429"/>
                    <a:pt x="230260" y="2499347"/>
                  </a:cubicBezTo>
                  <a:cubicBezTo>
                    <a:pt x="258336" y="2499347"/>
                    <a:pt x="286412" y="2471264"/>
                    <a:pt x="286412" y="2471264"/>
                  </a:cubicBezTo>
                  <a:cubicBezTo>
                    <a:pt x="286412" y="2443181"/>
                    <a:pt x="286412" y="2415099"/>
                    <a:pt x="286412" y="2387016"/>
                  </a:cubicBezTo>
                  <a:cubicBezTo>
                    <a:pt x="286412" y="2387016"/>
                    <a:pt x="258336" y="2358934"/>
                    <a:pt x="286412" y="2330851"/>
                  </a:cubicBezTo>
                  <a:cubicBezTo>
                    <a:pt x="314488" y="2302769"/>
                    <a:pt x="314488" y="2274686"/>
                    <a:pt x="370640" y="2302769"/>
                  </a:cubicBezTo>
                  <a:cubicBezTo>
                    <a:pt x="398717" y="2302769"/>
                    <a:pt x="454869" y="2274686"/>
                    <a:pt x="482945" y="2274686"/>
                  </a:cubicBezTo>
                  <a:cubicBezTo>
                    <a:pt x="511021" y="2274686"/>
                    <a:pt x="539097" y="2302769"/>
                    <a:pt x="567173" y="2302769"/>
                  </a:cubicBezTo>
                  <a:cubicBezTo>
                    <a:pt x="567173" y="2302769"/>
                    <a:pt x="567173" y="2050026"/>
                    <a:pt x="567173" y="2021943"/>
                  </a:cubicBezTo>
                  <a:cubicBezTo>
                    <a:pt x="567173" y="1797283"/>
                    <a:pt x="539097" y="1544540"/>
                    <a:pt x="539097" y="1319880"/>
                  </a:cubicBezTo>
                  <a:cubicBezTo>
                    <a:pt x="539097" y="1263714"/>
                    <a:pt x="539097" y="1207549"/>
                    <a:pt x="539097" y="1151384"/>
                  </a:cubicBezTo>
                  <a:cubicBezTo>
                    <a:pt x="539097" y="1095219"/>
                    <a:pt x="539097" y="1039054"/>
                    <a:pt x="539097" y="982889"/>
                  </a:cubicBezTo>
                  <a:cubicBezTo>
                    <a:pt x="539097" y="954807"/>
                    <a:pt x="623325" y="982889"/>
                    <a:pt x="651401" y="954807"/>
                  </a:cubicBezTo>
                  <a:cubicBezTo>
                    <a:pt x="707553" y="954807"/>
                    <a:pt x="763706" y="954807"/>
                    <a:pt x="819858" y="954807"/>
                  </a:cubicBezTo>
                  <a:cubicBezTo>
                    <a:pt x="791782" y="758229"/>
                    <a:pt x="791782" y="561651"/>
                    <a:pt x="791782" y="336991"/>
                  </a:cubicBezTo>
                  <a:cubicBezTo>
                    <a:pt x="904086" y="336991"/>
                    <a:pt x="1016390" y="336991"/>
                    <a:pt x="1156771" y="336991"/>
                  </a:cubicBezTo>
                  <a:cubicBezTo>
                    <a:pt x="1381380" y="336991"/>
                    <a:pt x="1605988" y="336991"/>
                    <a:pt x="1858673" y="336991"/>
                  </a:cubicBezTo>
                  <a:cubicBezTo>
                    <a:pt x="1970977" y="336991"/>
                    <a:pt x="2083282" y="336991"/>
                    <a:pt x="2195586" y="336991"/>
                  </a:cubicBezTo>
                  <a:cubicBezTo>
                    <a:pt x="2251738" y="336991"/>
                    <a:pt x="2307890" y="336991"/>
                    <a:pt x="2392119" y="336991"/>
                  </a:cubicBezTo>
                  <a:cubicBezTo>
                    <a:pt x="2392119" y="336991"/>
                    <a:pt x="2448271" y="365073"/>
                    <a:pt x="2476347" y="336991"/>
                  </a:cubicBezTo>
                  <a:cubicBezTo>
                    <a:pt x="2476347" y="336991"/>
                    <a:pt x="2504423" y="252743"/>
                    <a:pt x="2532499" y="280826"/>
                  </a:cubicBezTo>
                  <a:cubicBezTo>
                    <a:pt x="2532499" y="336991"/>
                    <a:pt x="2476347" y="336991"/>
                    <a:pt x="2560575" y="336991"/>
                  </a:cubicBezTo>
                  <a:cubicBezTo>
                    <a:pt x="2672879" y="336991"/>
                    <a:pt x="2785184" y="336991"/>
                    <a:pt x="2897488" y="336991"/>
                  </a:cubicBezTo>
                  <a:cubicBezTo>
                    <a:pt x="2925564" y="336991"/>
                    <a:pt x="2925564" y="336991"/>
                    <a:pt x="2953640" y="336991"/>
                  </a:cubicBezTo>
                  <a:cubicBezTo>
                    <a:pt x="2981716" y="365073"/>
                    <a:pt x="3009793" y="365073"/>
                    <a:pt x="3009793" y="393156"/>
                  </a:cubicBezTo>
                  <a:cubicBezTo>
                    <a:pt x="3037869" y="421238"/>
                    <a:pt x="3065945" y="449321"/>
                    <a:pt x="3094021" y="421238"/>
                  </a:cubicBezTo>
                  <a:cubicBezTo>
                    <a:pt x="3122097" y="421238"/>
                    <a:pt x="3178249" y="421238"/>
                    <a:pt x="3178249" y="421238"/>
                  </a:cubicBezTo>
                  <a:cubicBezTo>
                    <a:pt x="3206325" y="421238"/>
                    <a:pt x="3206325" y="336991"/>
                    <a:pt x="3234401" y="336991"/>
                  </a:cubicBezTo>
                  <a:cubicBezTo>
                    <a:pt x="3206325" y="336991"/>
                    <a:pt x="3234401" y="308908"/>
                    <a:pt x="3234401" y="280826"/>
                  </a:cubicBezTo>
                  <a:cubicBezTo>
                    <a:pt x="3262477" y="280826"/>
                    <a:pt x="3318629" y="280826"/>
                    <a:pt x="3318629" y="280826"/>
                  </a:cubicBezTo>
                  <a:cubicBezTo>
                    <a:pt x="3346706" y="280826"/>
                    <a:pt x="3374782" y="280826"/>
                    <a:pt x="3374782" y="252743"/>
                  </a:cubicBezTo>
                  <a:cubicBezTo>
                    <a:pt x="3402858" y="224660"/>
                    <a:pt x="3402858" y="196578"/>
                    <a:pt x="3402858" y="168495"/>
                  </a:cubicBezTo>
                  <a:cubicBezTo>
                    <a:pt x="3430934" y="140413"/>
                    <a:pt x="3430934" y="112330"/>
                    <a:pt x="3430934" y="84248"/>
                  </a:cubicBezTo>
                  <a:cubicBezTo>
                    <a:pt x="3459010" y="84248"/>
                    <a:pt x="3487086" y="112330"/>
                    <a:pt x="3487086" y="112330"/>
                  </a:cubicBezTo>
                  <a:cubicBezTo>
                    <a:pt x="3515162" y="112330"/>
                    <a:pt x="3515162" y="84248"/>
                    <a:pt x="3543238" y="84248"/>
                  </a:cubicBezTo>
                  <a:cubicBezTo>
                    <a:pt x="3571314" y="56165"/>
                    <a:pt x="3599390" y="28083"/>
                    <a:pt x="3599390" y="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42" name="Sri Lanka">
              <a:extLst>
                <a:ext uri="{FF2B5EF4-FFF2-40B4-BE49-F238E27FC236}">
                  <a16:creationId xmlns:a16="http://schemas.microsoft.com/office/drawing/2014/main" id="{9857AF30-067A-FB94-7D02-2CBC777CEE7B}"/>
                </a:ext>
              </a:extLst>
            </p:cNvPr>
            <p:cNvSpPr>
              <a:spLocks noEditPoints="1"/>
            </p:cNvSpPr>
            <p:nvPr/>
          </p:nvSpPr>
          <p:spPr bwMode="auto">
            <a:xfrm>
              <a:off x="8451958" y="4112016"/>
              <a:ext cx="78839" cy="148180"/>
            </a:xfrm>
            <a:custGeom>
              <a:avLst/>
              <a:gdLst/>
              <a:ahLst/>
              <a:cxnLst>
                <a:cxn ang="0">
                  <a:pos x="22" y="27"/>
                </a:cxn>
                <a:cxn ang="0">
                  <a:pos x="21" y="25"/>
                </a:cxn>
                <a:cxn ang="0">
                  <a:pos x="20" y="23"/>
                </a:cxn>
                <a:cxn ang="0">
                  <a:pos x="21" y="24"/>
                </a:cxn>
                <a:cxn ang="0">
                  <a:pos x="19" y="21"/>
                </a:cxn>
                <a:cxn ang="0">
                  <a:pos x="18" y="19"/>
                </a:cxn>
                <a:cxn ang="0">
                  <a:pos x="17" y="17"/>
                </a:cxn>
                <a:cxn ang="0">
                  <a:pos x="17" y="16"/>
                </a:cxn>
                <a:cxn ang="0">
                  <a:pos x="15" y="15"/>
                </a:cxn>
                <a:cxn ang="0">
                  <a:pos x="15" y="15"/>
                </a:cxn>
                <a:cxn ang="0">
                  <a:pos x="16" y="14"/>
                </a:cxn>
                <a:cxn ang="0">
                  <a:pos x="15" y="13"/>
                </a:cxn>
                <a:cxn ang="0">
                  <a:pos x="15" y="12"/>
                </a:cxn>
                <a:cxn ang="0">
                  <a:pos x="13" y="10"/>
                </a:cxn>
                <a:cxn ang="0">
                  <a:pos x="12" y="9"/>
                </a:cxn>
                <a:cxn ang="0">
                  <a:pos x="12" y="8"/>
                </a:cxn>
                <a:cxn ang="0">
                  <a:pos x="11" y="7"/>
                </a:cxn>
                <a:cxn ang="0">
                  <a:pos x="11" y="6"/>
                </a:cxn>
                <a:cxn ang="0">
                  <a:pos x="8" y="3"/>
                </a:cxn>
                <a:cxn ang="0">
                  <a:pos x="5" y="0"/>
                </a:cxn>
                <a:cxn ang="0">
                  <a:pos x="7" y="3"/>
                </a:cxn>
                <a:cxn ang="0">
                  <a:pos x="4" y="1"/>
                </a:cxn>
                <a:cxn ang="0">
                  <a:pos x="4" y="0"/>
                </a:cxn>
                <a:cxn ang="0">
                  <a:pos x="4" y="3"/>
                </a:cxn>
                <a:cxn ang="0">
                  <a:pos x="5" y="3"/>
                </a:cxn>
                <a:cxn ang="0">
                  <a:pos x="6" y="3"/>
                </a:cxn>
                <a:cxn ang="0">
                  <a:pos x="7" y="4"/>
                </a:cxn>
                <a:cxn ang="0">
                  <a:pos x="6" y="4"/>
                </a:cxn>
                <a:cxn ang="0">
                  <a:pos x="4" y="3"/>
                </a:cxn>
                <a:cxn ang="0">
                  <a:pos x="4" y="6"/>
                </a:cxn>
                <a:cxn ang="0">
                  <a:pos x="3" y="10"/>
                </a:cxn>
                <a:cxn ang="0">
                  <a:pos x="3" y="13"/>
                </a:cxn>
                <a:cxn ang="0">
                  <a:pos x="2" y="17"/>
                </a:cxn>
                <a:cxn ang="0">
                  <a:pos x="2" y="19"/>
                </a:cxn>
                <a:cxn ang="0">
                  <a:pos x="1" y="19"/>
                </a:cxn>
                <a:cxn ang="0">
                  <a:pos x="1" y="17"/>
                </a:cxn>
                <a:cxn ang="0">
                  <a:pos x="2" y="27"/>
                </a:cxn>
                <a:cxn ang="0">
                  <a:pos x="3" y="30"/>
                </a:cxn>
                <a:cxn ang="0">
                  <a:pos x="3" y="31"/>
                </a:cxn>
                <a:cxn ang="0">
                  <a:pos x="4" y="37"/>
                </a:cxn>
                <a:cxn ang="0">
                  <a:pos x="7" y="42"/>
                </a:cxn>
                <a:cxn ang="0">
                  <a:pos x="9" y="43"/>
                </a:cxn>
                <a:cxn ang="0">
                  <a:pos x="10" y="43"/>
                </a:cxn>
                <a:cxn ang="0">
                  <a:pos x="12" y="42"/>
                </a:cxn>
                <a:cxn ang="0">
                  <a:pos x="15" y="41"/>
                </a:cxn>
                <a:cxn ang="0">
                  <a:pos x="16" y="40"/>
                </a:cxn>
                <a:cxn ang="0">
                  <a:pos x="18" y="40"/>
                </a:cxn>
                <a:cxn ang="0">
                  <a:pos x="22" y="34"/>
                </a:cxn>
                <a:cxn ang="0">
                  <a:pos x="17" y="18"/>
                </a:cxn>
                <a:cxn ang="0">
                  <a:pos x="17" y="18"/>
                </a:cxn>
                <a:cxn ang="0">
                  <a:pos x="21" y="23"/>
                </a:cxn>
                <a:cxn ang="0">
                  <a:pos x="21" y="25"/>
                </a:cxn>
                <a:cxn ang="0">
                  <a:pos x="2" y="2"/>
                </a:cxn>
                <a:cxn ang="0">
                  <a:pos x="2" y="3"/>
                </a:cxn>
                <a:cxn ang="0">
                  <a:pos x="1" y="9"/>
                </a:cxn>
                <a:cxn ang="0">
                  <a:pos x="1" y="8"/>
                </a:cxn>
                <a:cxn ang="0">
                  <a:pos x="2" y="9"/>
                </a:cxn>
                <a:cxn ang="0">
                  <a:pos x="1" y="9"/>
                </a:cxn>
                <a:cxn ang="0">
                  <a:pos x="2" y="2"/>
                </a:cxn>
                <a:cxn ang="0">
                  <a:pos x="0" y="3"/>
                </a:cxn>
                <a:cxn ang="0">
                  <a:pos x="0" y="4"/>
                </a:cxn>
              </a:cxnLst>
              <a:rect l="0" t="0" r="r" b="b"/>
              <a:pathLst>
                <a:path w="23" h="43">
                  <a:moveTo>
                    <a:pt x="22" y="28"/>
                  </a:moveTo>
                  <a:cubicBezTo>
                    <a:pt x="22" y="27"/>
                    <a:pt x="22" y="26"/>
                    <a:pt x="22" y="27"/>
                  </a:cubicBezTo>
                  <a:cubicBezTo>
                    <a:pt x="22" y="26"/>
                    <a:pt x="21" y="26"/>
                    <a:pt x="21" y="26"/>
                  </a:cubicBezTo>
                  <a:cubicBezTo>
                    <a:pt x="21" y="26"/>
                    <a:pt x="21" y="25"/>
                    <a:pt x="21" y="25"/>
                  </a:cubicBezTo>
                  <a:cubicBezTo>
                    <a:pt x="21" y="25"/>
                    <a:pt x="21" y="24"/>
                    <a:pt x="21" y="25"/>
                  </a:cubicBezTo>
                  <a:cubicBezTo>
                    <a:pt x="21" y="24"/>
                    <a:pt x="20" y="23"/>
                    <a:pt x="20" y="23"/>
                  </a:cubicBezTo>
                  <a:cubicBezTo>
                    <a:pt x="20" y="23"/>
                    <a:pt x="19" y="23"/>
                    <a:pt x="20" y="23"/>
                  </a:cubicBezTo>
                  <a:cubicBezTo>
                    <a:pt x="20" y="23"/>
                    <a:pt x="20" y="24"/>
                    <a:pt x="21" y="24"/>
                  </a:cubicBezTo>
                  <a:cubicBezTo>
                    <a:pt x="21" y="23"/>
                    <a:pt x="20" y="23"/>
                    <a:pt x="20" y="23"/>
                  </a:cubicBezTo>
                  <a:cubicBezTo>
                    <a:pt x="20" y="22"/>
                    <a:pt x="19" y="22"/>
                    <a:pt x="19" y="21"/>
                  </a:cubicBezTo>
                  <a:cubicBezTo>
                    <a:pt x="19" y="21"/>
                    <a:pt x="19" y="21"/>
                    <a:pt x="18" y="20"/>
                  </a:cubicBezTo>
                  <a:cubicBezTo>
                    <a:pt x="18" y="20"/>
                    <a:pt x="18" y="19"/>
                    <a:pt x="18" y="19"/>
                  </a:cubicBezTo>
                  <a:cubicBezTo>
                    <a:pt x="18" y="19"/>
                    <a:pt x="18" y="19"/>
                    <a:pt x="18" y="19"/>
                  </a:cubicBezTo>
                  <a:cubicBezTo>
                    <a:pt x="18" y="19"/>
                    <a:pt x="18" y="18"/>
                    <a:pt x="17" y="17"/>
                  </a:cubicBezTo>
                  <a:cubicBezTo>
                    <a:pt x="17" y="17"/>
                    <a:pt x="17" y="16"/>
                    <a:pt x="17" y="16"/>
                  </a:cubicBezTo>
                  <a:cubicBezTo>
                    <a:pt x="17" y="16"/>
                    <a:pt x="17" y="16"/>
                    <a:pt x="17" y="16"/>
                  </a:cubicBezTo>
                  <a:cubicBezTo>
                    <a:pt x="17" y="16"/>
                    <a:pt x="17" y="13"/>
                    <a:pt x="16" y="15"/>
                  </a:cubicBezTo>
                  <a:cubicBezTo>
                    <a:pt x="16" y="16"/>
                    <a:pt x="16" y="15"/>
                    <a:pt x="15" y="15"/>
                  </a:cubicBezTo>
                  <a:cubicBezTo>
                    <a:pt x="15" y="15"/>
                    <a:pt x="15" y="15"/>
                    <a:pt x="15" y="15"/>
                  </a:cubicBezTo>
                  <a:cubicBezTo>
                    <a:pt x="14" y="14"/>
                    <a:pt x="15" y="15"/>
                    <a:pt x="15" y="15"/>
                  </a:cubicBezTo>
                  <a:cubicBezTo>
                    <a:pt x="16" y="15"/>
                    <a:pt x="15" y="14"/>
                    <a:pt x="15" y="14"/>
                  </a:cubicBezTo>
                  <a:cubicBezTo>
                    <a:pt x="16" y="14"/>
                    <a:pt x="16" y="14"/>
                    <a:pt x="16" y="14"/>
                  </a:cubicBezTo>
                  <a:cubicBezTo>
                    <a:pt x="16" y="14"/>
                    <a:pt x="16" y="14"/>
                    <a:pt x="15" y="14"/>
                  </a:cubicBezTo>
                  <a:cubicBezTo>
                    <a:pt x="16" y="13"/>
                    <a:pt x="15" y="13"/>
                    <a:pt x="15" y="13"/>
                  </a:cubicBezTo>
                  <a:cubicBezTo>
                    <a:pt x="15" y="13"/>
                    <a:pt x="15" y="13"/>
                    <a:pt x="15" y="13"/>
                  </a:cubicBezTo>
                  <a:cubicBezTo>
                    <a:pt x="15" y="12"/>
                    <a:pt x="15" y="12"/>
                    <a:pt x="15" y="12"/>
                  </a:cubicBezTo>
                  <a:cubicBezTo>
                    <a:pt x="15" y="12"/>
                    <a:pt x="14" y="11"/>
                    <a:pt x="14" y="11"/>
                  </a:cubicBezTo>
                  <a:cubicBezTo>
                    <a:pt x="14" y="11"/>
                    <a:pt x="13" y="10"/>
                    <a:pt x="13" y="10"/>
                  </a:cubicBezTo>
                  <a:cubicBezTo>
                    <a:pt x="13" y="10"/>
                    <a:pt x="13" y="10"/>
                    <a:pt x="13" y="10"/>
                  </a:cubicBezTo>
                  <a:cubicBezTo>
                    <a:pt x="13" y="10"/>
                    <a:pt x="12" y="9"/>
                    <a:pt x="12" y="9"/>
                  </a:cubicBezTo>
                  <a:cubicBezTo>
                    <a:pt x="12" y="9"/>
                    <a:pt x="13" y="9"/>
                    <a:pt x="13" y="9"/>
                  </a:cubicBezTo>
                  <a:cubicBezTo>
                    <a:pt x="13" y="9"/>
                    <a:pt x="12" y="8"/>
                    <a:pt x="12" y="8"/>
                  </a:cubicBezTo>
                  <a:cubicBezTo>
                    <a:pt x="12" y="8"/>
                    <a:pt x="12" y="8"/>
                    <a:pt x="12" y="8"/>
                  </a:cubicBezTo>
                  <a:cubicBezTo>
                    <a:pt x="12" y="7"/>
                    <a:pt x="12" y="7"/>
                    <a:pt x="11" y="7"/>
                  </a:cubicBezTo>
                  <a:cubicBezTo>
                    <a:pt x="11" y="7"/>
                    <a:pt x="11" y="6"/>
                    <a:pt x="11" y="7"/>
                  </a:cubicBezTo>
                  <a:cubicBezTo>
                    <a:pt x="11" y="7"/>
                    <a:pt x="10" y="6"/>
                    <a:pt x="11" y="6"/>
                  </a:cubicBezTo>
                  <a:cubicBezTo>
                    <a:pt x="11" y="6"/>
                    <a:pt x="11" y="6"/>
                    <a:pt x="11" y="6"/>
                  </a:cubicBezTo>
                  <a:cubicBezTo>
                    <a:pt x="10" y="5"/>
                    <a:pt x="9" y="4"/>
                    <a:pt x="8" y="3"/>
                  </a:cubicBezTo>
                  <a:cubicBezTo>
                    <a:pt x="7" y="2"/>
                    <a:pt x="6" y="2"/>
                    <a:pt x="6" y="1"/>
                  </a:cubicBezTo>
                  <a:cubicBezTo>
                    <a:pt x="5" y="0"/>
                    <a:pt x="5" y="0"/>
                    <a:pt x="5" y="0"/>
                  </a:cubicBezTo>
                  <a:cubicBezTo>
                    <a:pt x="5" y="0"/>
                    <a:pt x="4" y="1"/>
                    <a:pt x="5" y="1"/>
                  </a:cubicBezTo>
                  <a:cubicBezTo>
                    <a:pt x="6" y="1"/>
                    <a:pt x="7" y="2"/>
                    <a:pt x="7" y="3"/>
                  </a:cubicBezTo>
                  <a:cubicBezTo>
                    <a:pt x="6" y="3"/>
                    <a:pt x="6" y="2"/>
                    <a:pt x="5" y="1"/>
                  </a:cubicBezTo>
                  <a:cubicBezTo>
                    <a:pt x="5" y="1"/>
                    <a:pt x="5" y="1"/>
                    <a:pt x="4" y="1"/>
                  </a:cubicBezTo>
                  <a:cubicBezTo>
                    <a:pt x="4" y="1"/>
                    <a:pt x="4" y="0"/>
                    <a:pt x="4" y="0"/>
                  </a:cubicBezTo>
                  <a:cubicBezTo>
                    <a:pt x="4" y="0"/>
                    <a:pt x="4" y="0"/>
                    <a:pt x="4" y="0"/>
                  </a:cubicBezTo>
                  <a:cubicBezTo>
                    <a:pt x="3" y="0"/>
                    <a:pt x="2" y="0"/>
                    <a:pt x="2" y="1"/>
                  </a:cubicBezTo>
                  <a:cubicBezTo>
                    <a:pt x="3" y="2"/>
                    <a:pt x="4" y="3"/>
                    <a:pt x="4" y="3"/>
                  </a:cubicBezTo>
                  <a:cubicBezTo>
                    <a:pt x="4" y="3"/>
                    <a:pt x="4" y="2"/>
                    <a:pt x="4" y="2"/>
                  </a:cubicBezTo>
                  <a:cubicBezTo>
                    <a:pt x="4" y="2"/>
                    <a:pt x="5" y="3"/>
                    <a:pt x="5" y="3"/>
                  </a:cubicBezTo>
                  <a:cubicBezTo>
                    <a:pt x="5" y="3"/>
                    <a:pt x="4" y="2"/>
                    <a:pt x="5" y="2"/>
                  </a:cubicBezTo>
                  <a:cubicBezTo>
                    <a:pt x="5" y="2"/>
                    <a:pt x="6" y="3"/>
                    <a:pt x="6" y="3"/>
                  </a:cubicBezTo>
                  <a:cubicBezTo>
                    <a:pt x="7" y="4"/>
                    <a:pt x="8" y="3"/>
                    <a:pt x="9" y="4"/>
                  </a:cubicBezTo>
                  <a:cubicBezTo>
                    <a:pt x="8" y="5"/>
                    <a:pt x="8" y="4"/>
                    <a:pt x="7" y="4"/>
                  </a:cubicBezTo>
                  <a:cubicBezTo>
                    <a:pt x="7" y="4"/>
                    <a:pt x="6" y="5"/>
                    <a:pt x="6" y="4"/>
                  </a:cubicBezTo>
                  <a:cubicBezTo>
                    <a:pt x="6" y="4"/>
                    <a:pt x="6" y="4"/>
                    <a:pt x="6" y="4"/>
                  </a:cubicBezTo>
                  <a:cubicBezTo>
                    <a:pt x="6" y="4"/>
                    <a:pt x="5" y="4"/>
                    <a:pt x="5" y="3"/>
                  </a:cubicBezTo>
                  <a:cubicBezTo>
                    <a:pt x="5" y="3"/>
                    <a:pt x="4" y="3"/>
                    <a:pt x="4" y="3"/>
                  </a:cubicBezTo>
                  <a:cubicBezTo>
                    <a:pt x="4" y="4"/>
                    <a:pt x="6" y="4"/>
                    <a:pt x="4" y="5"/>
                  </a:cubicBezTo>
                  <a:cubicBezTo>
                    <a:pt x="4" y="5"/>
                    <a:pt x="4" y="5"/>
                    <a:pt x="4" y="6"/>
                  </a:cubicBezTo>
                  <a:cubicBezTo>
                    <a:pt x="5" y="6"/>
                    <a:pt x="5" y="7"/>
                    <a:pt x="4" y="7"/>
                  </a:cubicBezTo>
                  <a:cubicBezTo>
                    <a:pt x="4" y="8"/>
                    <a:pt x="4" y="9"/>
                    <a:pt x="3" y="10"/>
                  </a:cubicBezTo>
                  <a:cubicBezTo>
                    <a:pt x="3" y="10"/>
                    <a:pt x="3" y="11"/>
                    <a:pt x="3" y="12"/>
                  </a:cubicBezTo>
                  <a:cubicBezTo>
                    <a:pt x="3" y="12"/>
                    <a:pt x="3" y="13"/>
                    <a:pt x="3" y="13"/>
                  </a:cubicBezTo>
                  <a:cubicBezTo>
                    <a:pt x="3" y="14"/>
                    <a:pt x="3" y="14"/>
                    <a:pt x="3" y="14"/>
                  </a:cubicBezTo>
                  <a:cubicBezTo>
                    <a:pt x="2" y="14"/>
                    <a:pt x="2" y="16"/>
                    <a:pt x="2" y="17"/>
                  </a:cubicBezTo>
                  <a:cubicBezTo>
                    <a:pt x="2" y="17"/>
                    <a:pt x="2" y="18"/>
                    <a:pt x="2" y="18"/>
                  </a:cubicBezTo>
                  <a:cubicBezTo>
                    <a:pt x="2" y="18"/>
                    <a:pt x="2" y="19"/>
                    <a:pt x="2" y="19"/>
                  </a:cubicBezTo>
                  <a:cubicBezTo>
                    <a:pt x="2" y="19"/>
                    <a:pt x="2" y="21"/>
                    <a:pt x="2" y="21"/>
                  </a:cubicBezTo>
                  <a:cubicBezTo>
                    <a:pt x="1" y="20"/>
                    <a:pt x="1" y="19"/>
                    <a:pt x="1" y="19"/>
                  </a:cubicBezTo>
                  <a:cubicBezTo>
                    <a:pt x="1" y="18"/>
                    <a:pt x="2" y="18"/>
                    <a:pt x="2" y="18"/>
                  </a:cubicBezTo>
                  <a:cubicBezTo>
                    <a:pt x="2" y="18"/>
                    <a:pt x="1" y="17"/>
                    <a:pt x="1" y="17"/>
                  </a:cubicBezTo>
                  <a:cubicBezTo>
                    <a:pt x="0" y="19"/>
                    <a:pt x="2" y="22"/>
                    <a:pt x="2" y="24"/>
                  </a:cubicBezTo>
                  <a:cubicBezTo>
                    <a:pt x="2" y="25"/>
                    <a:pt x="2" y="26"/>
                    <a:pt x="2" y="27"/>
                  </a:cubicBezTo>
                  <a:cubicBezTo>
                    <a:pt x="3" y="28"/>
                    <a:pt x="2" y="29"/>
                    <a:pt x="3" y="29"/>
                  </a:cubicBezTo>
                  <a:cubicBezTo>
                    <a:pt x="3" y="29"/>
                    <a:pt x="3" y="30"/>
                    <a:pt x="3" y="30"/>
                  </a:cubicBezTo>
                  <a:cubicBezTo>
                    <a:pt x="3" y="30"/>
                    <a:pt x="3" y="29"/>
                    <a:pt x="2" y="29"/>
                  </a:cubicBezTo>
                  <a:cubicBezTo>
                    <a:pt x="2" y="30"/>
                    <a:pt x="3" y="31"/>
                    <a:pt x="3" y="31"/>
                  </a:cubicBezTo>
                  <a:cubicBezTo>
                    <a:pt x="3" y="32"/>
                    <a:pt x="3" y="32"/>
                    <a:pt x="3" y="33"/>
                  </a:cubicBezTo>
                  <a:cubicBezTo>
                    <a:pt x="3" y="34"/>
                    <a:pt x="4" y="35"/>
                    <a:pt x="4" y="37"/>
                  </a:cubicBezTo>
                  <a:cubicBezTo>
                    <a:pt x="4" y="37"/>
                    <a:pt x="5" y="38"/>
                    <a:pt x="5" y="39"/>
                  </a:cubicBezTo>
                  <a:cubicBezTo>
                    <a:pt x="5" y="40"/>
                    <a:pt x="6" y="42"/>
                    <a:pt x="7" y="42"/>
                  </a:cubicBezTo>
                  <a:cubicBezTo>
                    <a:pt x="7" y="42"/>
                    <a:pt x="8" y="43"/>
                    <a:pt x="8" y="43"/>
                  </a:cubicBezTo>
                  <a:cubicBezTo>
                    <a:pt x="9" y="43"/>
                    <a:pt x="9" y="43"/>
                    <a:pt x="9" y="43"/>
                  </a:cubicBezTo>
                  <a:cubicBezTo>
                    <a:pt x="10" y="43"/>
                    <a:pt x="10" y="43"/>
                    <a:pt x="10" y="43"/>
                  </a:cubicBezTo>
                  <a:cubicBezTo>
                    <a:pt x="10" y="43"/>
                    <a:pt x="10" y="43"/>
                    <a:pt x="10" y="43"/>
                  </a:cubicBezTo>
                  <a:cubicBezTo>
                    <a:pt x="11" y="43"/>
                    <a:pt x="11" y="43"/>
                    <a:pt x="11" y="43"/>
                  </a:cubicBezTo>
                  <a:cubicBezTo>
                    <a:pt x="12" y="43"/>
                    <a:pt x="12" y="42"/>
                    <a:pt x="12" y="42"/>
                  </a:cubicBezTo>
                  <a:cubicBezTo>
                    <a:pt x="13" y="42"/>
                    <a:pt x="13" y="42"/>
                    <a:pt x="14" y="41"/>
                  </a:cubicBezTo>
                  <a:cubicBezTo>
                    <a:pt x="14" y="41"/>
                    <a:pt x="15" y="41"/>
                    <a:pt x="15" y="41"/>
                  </a:cubicBezTo>
                  <a:cubicBezTo>
                    <a:pt x="16" y="41"/>
                    <a:pt x="16" y="41"/>
                    <a:pt x="16" y="41"/>
                  </a:cubicBezTo>
                  <a:cubicBezTo>
                    <a:pt x="16" y="41"/>
                    <a:pt x="16" y="40"/>
                    <a:pt x="16" y="40"/>
                  </a:cubicBezTo>
                  <a:cubicBezTo>
                    <a:pt x="16" y="40"/>
                    <a:pt x="17" y="40"/>
                    <a:pt x="17" y="40"/>
                  </a:cubicBezTo>
                  <a:cubicBezTo>
                    <a:pt x="17" y="40"/>
                    <a:pt x="17" y="40"/>
                    <a:pt x="18" y="40"/>
                  </a:cubicBezTo>
                  <a:cubicBezTo>
                    <a:pt x="18" y="40"/>
                    <a:pt x="19" y="39"/>
                    <a:pt x="20" y="38"/>
                  </a:cubicBezTo>
                  <a:cubicBezTo>
                    <a:pt x="21" y="37"/>
                    <a:pt x="22" y="35"/>
                    <a:pt x="22" y="34"/>
                  </a:cubicBezTo>
                  <a:cubicBezTo>
                    <a:pt x="23" y="32"/>
                    <a:pt x="23" y="30"/>
                    <a:pt x="22" y="28"/>
                  </a:cubicBezTo>
                  <a:close/>
                  <a:moveTo>
                    <a:pt x="17" y="18"/>
                  </a:moveTo>
                  <a:cubicBezTo>
                    <a:pt x="18" y="19"/>
                    <a:pt x="18" y="19"/>
                    <a:pt x="18" y="19"/>
                  </a:cubicBezTo>
                  <a:cubicBezTo>
                    <a:pt x="17" y="19"/>
                    <a:pt x="17" y="19"/>
                    <a:pt x="17" y="18"/>
                  </a:cubicBezTo>
                  <a:close/>
                  <a:moveTo>
                    <a:pt x="21" y="25"/>
                  </a:moveTo>
                  <a:cubicBezTo>
                    <a:pt x="21" y="24"/>
                    <a:pt x="21" y="24"/>
                    <a:pt x="21" y="23"/>
                  </a:cubicBezTo>
                  <a:cubicBezTo>
                    <a:pt x="21" y="24"/>
                    <a:pt x="22" y="26"/>
                    <a:pt x="22" y="26"/>
                  </a:cubicBezTo>
                  <a:cubicBezTo>
                    <a:pt x="21" y="26"/>
                    <a:pt x="21" y="25"/>
                    <a:pt x="21" y="25"/>
                  </a:cubicBezTo>
                  <a:close/>
                  <a:moveTo>
                    <a:pt x="2" y="2"/>
                  </a:moveTo>
                  <a:cubicBezTo>
                    <a:pt x="2" y="2"/>
                    <a:pt x="2" y="2"/>
                    <a:pt x="2" y="2"/>
                  </a:cubicBezTo>
                  <a:cubicBezTo>
                    <a:pt x="2" y="2"/>
                    <a:pt x="3" y="2"/>
                    <a:pt x="3" y="2"/>
                  </a:cubicBezTo>
                  <a:cubicBezTo>
                    <a:pt x="3" y="3"/>
                    <a:pt x="3" y="3"/>
                    <a:pt x="2" y="3"/>
                  </a:cubicBezTo>
                  <a:cubicBezTo>
                    <a:pt x="2" y="2"/>
                    <a:pt x="2" y="2"/>
                    <a:pt x="2" y="2"/>
                  </a:cubicBezTo>
                  <a:close/>
                  <a:moveTo>
                    <a:pt x="1" y="9"/>
                  </a:moveTo>
                  <a:cubicBezTo>
                    <a:pt x="1" y="9"/>
                    <a:pt x="1" y="8"/>
                    <a:pt x="1" y="8"/>
                  </a:cubicBezTo>
                  <a:cubicBezTo>
                    <a:pt x="1" y="8"/>
                    <a:pt x="1" y="8"/>
                    <a:pt x="1" y="8"/>
                  </a:cubicBezTo>
                  <a:cubicBezTo>
                    <a:pt x="2" y="8"/>
                    <a:pt x="2" y="9"/>
                    <a:pt x="3" y="9"/>
                  </a:cubicBezTo>
                  <a:cubicBezTo>
                    <a:pt x="2" y="9"/>
                    <a:pt x="2" y="9"/>
                    <a:pt x="2" y="9"/>
                  </a:cubicBezTo>
                  <a:cubicBezTo>
                    <a:pt x="2" y="9"/>
                    <a:pt x="3" y="10"/>
                    <a:pt x="2" y="10"/>
                  </a:cubicBezTo>
                  <a:cubicBezTo>
                    <a:pt x="2" y="10"/>
                    <a:pt x="2" y="9"/>
                    <a:pt x="1" y="9"/>
                  </a:cubicBezTo>
                  <a:close/>
                  <a:moveTo>
                    <a:pt x="2" y="1"/>
                  </a:moveTo>
                  <a:cubicBezTo>
                    <a:pt x="2" y="1"/>
                    <a:pt x="2" y="1"/>
                    <a:pt x="2" y="2"/>
                  </a:cubicBezTo>
                  <a:cubicBezTo>
                    <a:pt x="2" y="2"/>
                    <a:pt x="1" y="1"/>
                    <a:pt x="2" y="1"/>
                  </a:cubicBezTo>
                  <a:close/>
                  <a:moveTo>
                    <a:pt x="0" y="3"/>
                  </a:moveTo>
                  <a:cubicBezTo>
                    <a:pt x="0" y="4"/>
                    <a:pt x="1" y="4"/>
                    <a:pt x="0" y="4"/>
                  </a:cubicBezTo>
                  <a:cubicBezTo>
                    <a:pt x="0" y="4"/>
                    <a:pt x="0" y="4"/>
                    <a:pt x="0" y="4"/>
                  </a:cubicBezTo>
                  <a:cubicBezTo>
                    <a:pt x="0" y="4"/>
                    <a:pt x="0" y="3"/>
                    <a:pt x="0" y="3"/>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44" name="South Sudan">
              <a:extLst>
                <a:ext uri="{FF2B5EF4-FFF2-40B4-BE49-F238E27FC236}">
                  <a16:creationId xmlns:a16="http://schemas.microsoft.com/office/drawing/2014/main" id="{A24A0877-F0A1-7105-0639-DBA320A6DFC1}"/>
                </a:ext>
              </a:extLst>
            </p:cNvPr>
            <p:cNvSpPr>
              <a:spLocks noChangeAspect="1"/>
            </p:cNvSpPr>
            <p:nvPr/>
          </p:nvSpPr>
          <p:spPr bwMode="auto">
            <a:xfrm>
              <a:off x="6608338" y="4026399"/>
              <a:ext cx="397128" cy="328873"/>
            </a:xfrm>
            <a:custGeom>
              <a:avLst/>
              <a:gdLst>
                <a:gd name="connsiteX0" fmla="*/ 2343515 w 3228750"/>
                <a:gd name="connsiteY0" fmla="*/ 0 h 2673822"/>
                <a:gd name="connsiteX1" fmla="*/ 2483215 w 3228750"/>
                <a:gd name="connsiteY1" fmla="*/ 3175 h 2673822"/>
                <a:gd name="connsiteX2" fmla="*/ 2480040 w 3228750"/>
                <a:gd name="connsiteY2" fmla="*/ 65088 h 2673822"/>
                <a:gd name="connsiteX3" fmla="*/ 2472103 w 3228750"/>
                <a:gd name="connsiteY3" fmla="*/ 74613 h 2673822"/>
                <a:gd name="connsiteX4" fmla="*/ 2460990 w 3228750"/>
                <a:gd name="connsiteY4" fmla="*/ 139700 h 2673822"/>
                <a:gd name="connsiteX5" fmla="*/ 2449878 w 3228750"/>
                <a:gd name="connsiteY5" fmla="*/ 200025 h 2673822"/>
                <a:gd name="connsiteX6" fmla="*/ 2472103 w 3228750"/>
                <a:gd name="connsiteY6" fmla="*/ 431800 h 2673822"/>
                <a:gd name="connsiteX7" fmla="*/ 2462578 w 3228750"/>
                <a:gd name="connsiteY7" fmla="*/ 460375 h 2673822"/>
                <a:gd name="connsiteX8" fmla="*/ 2502265 w 3228750"/>
                <a:gd name="connsiteY8" fmla="*/ 479425 h 2673822"/>
                <a:gd name="connsiteX9" fmla="*/ 2537190 w 3228750"/>
                <a:gd name="connsiteY9" fmla="*/ 500063 h 2673822"/>
                <a:gd name="connsiteX10" fmla="*/ 2618153 w 3228750"/>
                <a:gd name="connsiteY10" fmla="*/ 581025 h 2673822"/>
                <a:gd name="connsiteX11" fmla="*/ 2691178 w 3228750"/>
                <a:gd name="connsiteY11" fmla="*/ 649288 h 2673822"/>
                <a:gd name="connsiteX12" fmla="*/ 2692765 w 3228750"/>
                <a:gd name="connsiteY12" fmla="*/ 712788 h 2673822"/>
                <a:gd name="connsiteX13" fmla="*/ 2702290 w 3228750"/>
                <a:gd name="connsiteY13" fmla="*/ 735013 h 2673822"/>
                <a:gd name="connsiteX14" fmla="*/ 2664190 w 3228750"/>
                <a:gd name="connsiteY14" fmla="*/ 792163 h 2673822"/>
                <a:gd name="connsiteX15" fmla="*/ 2668953 w 3228750"/>
                <a:gd name="connsiteY15" fmla="*/ 850900 h 2673822"/>
                <a:gd name="connsiteX16" fmla="*/ 2695455 w 3228750"/>
                <a:gd name="connsiteY16" fmla="*/ 847003 h 2673822"/>
                <a:gd name="connsiteX17" fmla="*/ 2695304 w 3228750"/>
                <a:gd name="connsiteY17" fmla="*/ 848457 h 2673822"/>
                <a:gd name="connsiteX18" fmla="*/ 2723381 w 3228750"/>
                <a:gd name="connsiteY18" fmla="*/ 1073117 h 2673822"/>
                <a:gd name="connsiteX19" fmla="*/ 2695304 w 3228750"/>
                <a:gd name="connsiteY19" fmla="*/ 1129282 h 2673822"/>
                <a:gd name="connsiteX20" fmla="*/ 2667228 w 3228750"/>
                <a:gd name="connsiteY20" fmla="*/ 1157365 h 2673822"/>
                <a:gd name="connsiteX21" fmla="*/ 2639152 w 3228750"/>
                <a:gd name="connsiteY21" fmla="*/ 1157365 h 2673822"/>
                <a:gd name="connsiteX22" fmla="*/ 2583000 w 3228750"/>
                <a:gd name="connsiteY22" fmla="*/ 1129282 h 2673822"/>
                <a:gd name="connsiteX23" fmla="*/ 2554924 w 3228750"/>
                <a:gd name="connsiteY23" fmla="*/ 1129282 h 2673822"/>
                <a:gd name="connsiteX24" fmla="*/ 2526848 w 3228750"/>
                <a:gd name="connsiteY24" fmla="*/ 1129282 h 2673822"/>
                <a:gd name="connsiteX25" fmla="*/ 2470696 w 3228750"/>
                <a:gd name="connsiteY25" fmla="*/ 1157365 h 2673822"/>
                <a:gd name="connsiteX26" fmla="*/ 2470696 w 3228750"/>
                <a:gd name="connsiteY26" fmla="*/ 1185448 h 2673822"/>
                <a:gd name="connsiteX27" fmla="*/ 2470696 w 3228750"/>
                <a:gd name="connsiteY27" fmla="*/ 1213530 h 2673822"/>
                <a:gd name="connsiteX28" fmla="*/ 2470696 w 3228750"/>
                <a:gd name="connsiteY28" fmla="*/ 1241613 h 2673822"/>
                <a:gd name="connsiteX29" fmla="*/ 2442620 w 3228750"/>
                <a:gd name="connsiteY29" fmla="*/ 1269695 h 2673822"/>
                <a:gd name="connsiteX30" fmla="*/ 2414544 w 3228750"/>
                <a:gd name="connsiteY30" fmla="*/ 1297778 h 2673822"/>
                <a:gd name="connsiteX31" fmla="*/ 2442620 w 3228750"/>
                <a:gd name="connsiteY31" fmla="*/ 1353943 h 2673822"/>
                <a:gd name="connsiteX32" fmla="*/ 2498772 w 3228750"/>
                <a:gd name="connsiteY32" fmla="*/ 1353943 h 2673822"/>
                <a:gd name="connsiteX33" fmla="*/ 2554924 w 3228750"/>
                <a:gd name="connsiteY33" fmla="*/ 1353943 h 2673822"/>
                <a:gd name="connsiteX34" fmla="*/ 2583000 w 3228750"/>
                <a:gd name="connsiteY34" fmla="*/ 1382025 h 2673822"/>
                <a:gd name="connsiteX35" fmla="*/ 2639152 w 3228750"/>
                <a:gd name="connsiteY35" fmla="*/ 1410108 h 2673822"/>
                <a:gd name="connsiteX36" fmla="*/ 2695304 w 3228750"/>
                <a:gd name="connsiteY36" fmla="*/ 1494355 h 2673822"/>
                <a:gd name="connsiteX37" fmla="*/ 2751457 w 3228750"/>
                <a:gd name="connsiteY37" fmla="*/ 1550521 h 2673822"/>
                <a:gd name="connsiteX38" fmla="*/ 2751457 w 3228750"/>
                <a:gd name="connsiteY38" fmla="*/ 1578603 h 2673822"/>
                <a:gd name="connsiteX39" fmla="*/ 2807609 w 3228750"/>
                <a:gd name="connsiteY39" fmla="*/ 1606686 h 2673822"/>
                <a:gd name="connsiteX40" fmla="*/ 2835685 w 3228750"/>
                <a:gd name="connsiteY40" fmla="*/ 1634768 h 2673822"/>
                <a:gd name="connsiteX41" fmla="*/ 2863761 w 3228750"/>
                <a:gd name="connsiteY41" fmla="*/ 1662851 h 2673822"/>
                <a:gd name="connsiteX42" fmla="*/ 2919913 w 3228750"/>
                <a:gd name="connsiteY42" fmla="*/ 1775181 h 2673822"/>
                <a:gd name="connsiteX43" fmla="*/ 2947989 w 3228750"/>
                <a:gd name="connsiteY43" fmla="*/ 1831346 h 2673822"/>
                <a:gd name="connsiteX44" fmla="*/ 2976065 w 3228750"/>
                <a:gd name="connsiteY44" fmla="*/ 1887511 h 2673822"/>
                <a:gd name="connsiteX45" fmla="*/ 2976065 w 3228750"/>
                <a:gd name="connsiteY45" fmla="*/ 1943676 h 2673822"/>
                <a:gd name="connsiteX46" fmla="*/ 3004141 w 3228750"/>
                <a:gd name="connsiteY46" fmla="*/ 1971759 h 2673822"/>
                <a:gd name="connsiteX47" fmla="*/ 3004141 w 3228750"/>
                <a:gd name="connsiteY47" fmla="*/ 1999841 h 2673822"/>
                <a:gd name="connsiteX48" fmla="*/ 3032218 w 3228750"/>
                <a:gd name="connsiteY48" fmla="*/ 2056006 h 2673822"/>
                <a:gd name="connsiteX49" fmla="*/ 3060294 w 3228750"/>
                <a:gd name="connsiteY49" fmla="*/ 2084089 h 2673822"/>
                <a:gd name="connsiteX50" fmla="*/ 3088370 w 3228750"/>
                <a:gd name="connsiteY50" fmla="*/ 2084089 h 2673822"/>
                <a:gd name="connsiteX51" fmla="*/ 3116446 w 3228750"/>
                <a:gd name="connsiteY51" fmla="*/ 2084089 h 2673822"/>
                <a:gd name="connsiteX52" fmla="*/ 3172598 w 3228750"/>
                <a:gd name="connsiteY52" fmla="*/ 2084089 h 2673822"/>
                <a:gd name="connsiteX53" fmla="*/ 3200674 w 3228750"/>
                <a:gd name="connsiteY53" fmla="*/ 2112171 h 2673822"/>
                <a:gd name="connsiteX54" fmla="*/ 3200674 w 3228750"/>
                <a:gd name="connsiteY54" fmla="*/ 2140254 h 2673822"/>
                <a:gd name="connsiteX55" fmla="*/ 3172598 w 3228750"/>
                <a:gd name="connsiteY55" fmla="*/ 2196419 h 2673822"/>
                <a:gd name="connsiteX56" fmla="*/ 3228750 w 3228750"/>
                <a:gd name="connsiteY56" fmla="*/ 2308749 h 2673822"/>
                <a:gd name="connsiteX57" fmla="*/ 3200674 w 3228750"/>
                <a:gd name="connsiteY57" fmla="*/ 2308749 h 2673822"/>
                <a:gd name="connsiteX58" fmla="*/ 3144522 w 3228750"/>
                <a:gd name="connsiteY58" fmla="*/ 2308749 h 2673822"/>
                <a:gd name="connsiteX59" fmla="*/ 3116446 w 3228750"/>
                <a:gd name="connsiteY59" fmla="*/ 2280667 h 2673822"/>
                <a:gd name="connsiteX60" fmla="*/ 3116446 w 3228750"/>
                <a:gd name="connsiteY60" fmla="*/ 2224502 h 2673822"/>
                <a:gd name="connsiteX61" fmla="*/ 3060294 w 3228750"/>
                <a:gd name="connsiteY61" fmla="*/ 2196419 h 2673822"/>
                <a:gd name="connsiteX62" fmla="*/ 3068355 w 3228750"/>
                <a:gd name="connsiteY62" fmla="*/ 2180294 h 2673822"/>
                <a:gd name="connsiteX63" fmla="*/ 3069468 w 3228750"/>
                <a:gd name="connsiteY63" fmla="*/ 2178068 h 2673822"/>
                <a:gd name="connsiteX64" fmla="*/ 3070823 w 3228750"/>
                <a:gd name="connsiteY64" fmla="*/ 2175357 h 2673822"/>
                <a:gd name="connsiteX65" fmla="*/ 3072139 w 3228750"/>
                <a:gd name="connsiteY65" fmla="*/ 2172724 h 2673822"/>
                <a:gd name="connsiteX66" fmla="*/ 3069468 w 3228750"/>
                <a:gd name="connsiteY66" fmla="*/ 2178068 h 2673822"/>
                <a:gd name="connsiteX67" fmla="*/ 3064242 w 3228750"/>
                <a:gd name="connsiteY67" fmla="*/ 2188521 h 2673822"/>
                <a:gd name="connsiteX68" fmla="*/ 3060294 w 3228750"/>
                <a:gd name="connsiteY68" fmla="*/ 2196419 h 2673822"/>
                <a:gd name="connsiteX69" fmla="*/ 3004141 w 3228750"/>
                <a:gd name="connsiteY69" fmla="*/ 2196419 h 2673822"/>
                <a:gd name="connsiteX70" fmla="*/ 2947989 w 3228750"/>
                <a:gd name="connsiteY70" fmla="*/ 2224502 h 2673822"/>
                <a:gd name="connsiteX71" fmla="*/ 2807609 w 3228750"/>
                <a:gd name="connsiteY71" fmla="*/ 2308749 h 2673822"/>
                <a:gd name="connsiteX72" fmla="*/ 2723381 w 3228750"/>
                <a:gd name="connsiteY72" fmla="*/ 2421079 h 2673822"/>
                <a:gd name="connsiteX73" fmla="*/ 2611076 w 3228750"/>
                <a:gd name="connsiteY73" fmla="*/ 2561492 h 2673822"/>
                <a:gd name="connsiteX74" fmla="*/ 2554924 w 3228750"/>
                <a:gd name="connsiteY74" fmla="*/ 2589575 h 2673822"/>
                <a:gd name="connsiteX75" fmla="*/ 2470696 w 3228750"/>
                <a:gd name="connsiteY75" fmla="*/ 2589575 h 2673822"/>
                <a:gd name="connsiteX76" fmla="*/ 2442620 w 3228750"/>
                <a:gd name="connsiteY76" fmla="*/ 2561492 h 2673822"/>
                <a:gd name="connsiteX77" fmla="*/ 2386468 w 3228750"/>
                <a:gd name="connsiteY77" fmla="*/ 2589575 h 2673822"/>
                <a:gd name="connsiteX78" fmla="*/ 2246087 w 3228750"/>
                <a:gd name="connsiteY78" fmla="*/ 2617657 h 2673822"/>
                <a:gd name="connsiteX79" fmla="*/ 2218011 w 3228750"/>
                <a:gd name="connsiteY79" fmla="*/ 2617657 h 2673822"/>
                <a:gd name="connsiteX80" fmla="*/ 2218011 w 3228750"/>
                <a:gd name="connsiteY80" fmla="*/ 2645740 h 2673822"/>
                <a:gd name="connsiteX81" fmla="*/ 2189935 w 3228750"/>
                <a:gd name="connsiteY81" fmla="*/ 2673822 h 2673822"/>
                <a:gd name="connsiteX82" fmla="*/ 2161859 w 3228750"/>
                <a:gd name="connsiteY82" fmla="*/ 2645740 h 2673822"/>
                <a:gd name="connsiteX83" fmla="*/ 2133783 w 3228750"/>
                <a:gd name="connsiteY83" fmla="*/ 2617657 h 2673822"/>
                <a:gd name="connsiteX84" fmla="*/ 2105707 w 3228750"/>
                <a:gd name="connsiteY84" fmla="*/ 2561492 h 2673822"/>
                <a:gd name="connsiteX85" fmla="*/ 2077631 w 3228750"/>
                <a:gd name="connsiteY85" fmla="*/ 2589575 h 2673822"/>
                <a:gd name="connsiteX86" fmla="*/ 2021478 w 3228750"/>
                <a:gd name="connsiteY86" fmla="*/ 2617657 h 2673822"/>
                <a:gd name="connsiteX87" fmla="*/ 1937250 w 3228750"/>
                <a:gd name="connsiteY87" fmla="*/ 2589575 h 2673822"/>
                <a:gd name="connsiteX88" fmla="*/ 1853022 w 3228750"/>
                <a:gd name="connsiteY88" fmla="*/ 2673822 h 2673822"/>
                <a:gd name="connsiteX89" fmla="*/ 1853022 w 3228750"/>
                <a:gd name="connsiteY89" fmla="*/ 2645740 h 2673822"/>
                <a:gd name="connsiteX90" fmla="*/ 1824946 w 3228750"/>
                <a:gd name="connsiteY90" fmla="*/ 2617657 h 2673822"/>
                <a:gd name="connsiteX91" fmla="*/ 1768794 w 3228750"/>
                <a:gd name="connsiteY91" fmla="*/ 2617657 h 2673822"/>
                <a:gd name="connsiteX92" fmla="*/ 1768794 w 3228750"/>
                <a:gd name="connsiteY92" fmla="*/ 2561492 h 2673822"/>
                <a:gd name="connsiteX93" fmla="*/ 1712641 w 3228750"/>
                <a:gd name="connsiteY93" fmla="*/ 2533410 h 2673822"/>
                <a:gd name="connsiteX94" fmla="*/ 1656489 w 3228750"/>
                <a:gd name="connsiteY94" fmla="*/ 2533410 h 2673822"/>
                <a:gd name="connsiteX95" fmla="*/ 1656489 w 3228750"/>
                <a:gd name="connsiteY95" fmla="*/ 2477244 h 2673822"/>
                <a:gd name="connsiteX96" fmla="*/ 1628413 w 3228750"/>
                <a:gd name="connsiteY96" fmla="*/ 2449162 h 2673822"/>
                <a:gd name="connsiteX97" fmla="*/ 1600337 w 3228750"/>
                <a:gd name="connsiteY97" fmla="*/ 2449162 h 2673822"/>
                <a:gd name="connsiteX98" fmla="*/ 1600337 w 3228750"/>
                <a:gd name="connsiteY98" fmla="*/ 2421079 h 2673822"/>
                <a:gd name="connsiteX99" fmla="*/ 1544185 w 3228750"/>
                <a:gd name="connsiteY99" fmla="*/ 2364914 h 2673822"/>
                <a:gd name="connsiteX100" fmla="*/ 1544185 w 3228750"/>
                <a:gd name="connsiteY100" fmla="*/ 2336832 h 2673822"/>
                <a:gd name="connsiteX101" fmla="*/ 1516109 w 3228750"/>
                <a:gd name="connsiteY101" fmla="*/ 2308749 h 2673822"/>
                <a:gd name="connsiteX102" fmla="*/ 1459957 w 3228750"/>
                <a:gd name="connsiteY102" fmla="*/ 2308749 h 2673822"/>
                <a:gd name="connsiteX103" fmla="*/ 1459957 w 3228750"/>
                <a:gd name="connsiteY103" fmla="*/ 2336832 h 2673822"/>
                <a:gd name="connsiteX104" fmla="*/ 1431881 w 3228750"/>
                <a:gd name="connsiteY104" fmla="*/ 2392997 h 2673822"/>
                <a:gd name="connsiteX105" fmla="*/ 1403805 w 3228750"/>
                <a:gd name="connsiteY105" fmla="*/ 2392997 h 2673822"/>
                <a:gd name="connsiteX106" fmla="*/ 1375728 w 3228750"/>
                <a:gd name="connsiteY106" fmla="*/ 2392997 h 2673822"/>
                <a:gd name="connsiteX107" fmla="*/ 1347652 w 3228750"/>
                <a:gd name="connsiteY107" fmla="*/ 2364914 h 2673822"/>
                <a:gd name="connsiteX108" fmla="*/ 1291500 w 3228750"/>
                <a:gd name="connsiteY108" fmla="*/ 2364914 h 2673822"/>
                <a:gd name="connsiteX109" fmla="*/ 1263424 w 3228750"/>
                <a:gd name="connsiteY109" fmla="*/ 2336832 h 2673822"/>
                <a:gd name="connsiteX110" fmla="*/ 1235348 w 3228750"/>
                <a:gd name="connsiteY110" fmla="*/ 2364914 h 2673822"/>
                <a:gd name="connsiteX111" fmla="*/ 1207272 w 3228750"/>
                <a:gd name="connsiteY111" fmla="*/ 2421079 h 2673822"/>
                <a:gd name="connsiteX112" fmla="*/ 1179196 w 3228750"/>
                <a:gd name="connsiteY112" fmla="*/ 2421079 h 2673822"/>
                <a:gd name="connsiteX113" fmla="*/ 1151120 w 3228750"/>
                <a:gd name="connsiteY113" fmla="*/ 2392997 h 2673822"/>
                <a:gd name="connsiteX114" fmla="*/ 1094968 w 3228750"/>
                <a:gd name="connsiteY114" fmla="*/ 2392997 h 2673822"/>
                <a:gd name="connsiteX115" fmla="*/ 1066891 w 3228750"/>
                <a:gd name="connsiteY115" fmla="*/ 2336832 h 2673822"/>
                <a:gd name="connsiteX116" fmla="*/ 1010739 w 3228750"/>
                <a:gd name="connsiteY116" fmla="*/ 2336832 h 2673822"/>
                <a:gd name="connsiteX117" fmla="*/ 1010739 w 3228750"/>
                <a:gd name="connsiteY117" fmla="*/ 2280667 h 2673822"/>
                <a:gd name="connsiteX118" fmla="*/ 982663 w 3228750"/>
                <a:gd name="connsiteY118" fmla="*/ 2252584 h 2673822"/>
                <a:gd name="connsiteX119" fmla="*/ 954587 w 3228750"/>
                <a:gd name="connsiteY119" fmla="*/ 2224502 h 2673822"/>
                <a:gd name="connsiteX120" fmla="*/ 926511 w 3228750"/>
                <a:gd name="connsiteY120" fmla="*/ 2196419 h 2673822"/>
                <a:gd name="connsiteX121" fmla="*/ 870359 w 3228750"/>
                <a:gd name="connsiteY121" fmla="*/ 2140254 h 2673822"/>
                <a:gd name="connsiteX122" fmla="*/ 870359 w 3228750"/>
                <a:gd name="connsiteY122" fmla="*/ 2084089 h 2673822"/>
                <a:gd name="connsiteX123" fmla="*/ 870359 w 3228750"/>
                <a:gd name="connsiteY123" fmla="*/ 2027924 h 2673822"/>
                <a:gd name="connsiteX124" fmla="*/ 842283 w 3228750"/>
                <a:gd name="connsiteY124" fmla="*/ 1999841 h 2673822"/>
                <a:gd name="connsiteX125" fmla="*/ 814207 w 3228750"/>
                <a:gd name="connsiteY125" fmla="*/ 1971759 h 2673822"/>
                <a:gd name="connsiteX126" fmla="*/ 786131 w 3228750"/>
                <a:gd name="connsiteY126" fmla="*/ 1943676 h 2673822"/>
                <a:gd name="connsiteX127" fmla="*/ 758055 w 3228750"/>
                <a:gd name="connsiteY127" fmla="*/ 1943676 h 2673822"/>
                <a:gd name="connsiteX128" fmla="*/ 758055 w 3228750"/>
                <a:gd name="connsiteY128" fmla="*/ 1915594 h 2673822"/>
                <a:gd name="connsiteX129" fmla="*/ 701902 w 3228750"/>
                <a:gd name="connsiteY129" fmla="*/ 1887511 h 2673822"/>
                <a:gd name="connsiteX130" fmla="*/ 673826 w 3228750"/>
                <a:gd name="connsiteY130" fmla="*/ 1859429 h 2673822"/>
                <a:gd name="connsiteX131" fmla="*/ 645750 w 3228750"/>
                <a:gd name="connsiteY131" fmla="*/ 1859429 h 2673822"/>
                <a:gd name="connsiteX132" fmla="*/ 673826 w 3228750"/>
                <a:gd name="connsiteY132" fmla="*/ 1831346 h 2673822"/>
                <a:gd name="connsiteX133" fmla="*/ 645750 w 3228750"/>
                <a:gd name="connsiteY133" fmla="*/ 1803263 h 2673822"/>
                <a:gd name="connsiteX134" fmla="*/ 617674 w 3228750"/>
                <a:gd name="connsiteY134" fmla="*/ 1803263 h 2673822"/>
                <a:gd name="connsiteX135" fmla="*/ 589598 w 3228750"/>
                <a:gd name="connsiteY135" fmla="*/ 1775181 h 2673822"/>
                <a:gd name="connsiteX136" fmla="*/ 617674 w 3228750"/>
                <a:gd name="connsiteY136" fmla="*/ 1719016 h 2673822"/>
                <a:gd name="connsiteX137" fmla="*/ 589598 w 3228750"/>
                <a:gd name="connsiteY137" fmla="*/ 1662851 h 2673822"/>
                <a:gd name="connsiteX138" fmla="*/ 533446 w 3228750"/>
                <a:gd name="connsiteY138" fmla="*/ 1634768 h 2673822"/>
                <a:gd name="connsiteX139" fmla="*/ 533446 w 3228750"/>
                <a:gd name="connsiteY139" fmla="*/ 1578603 h 2673822"/>
                <a:gd name="connsiteX140" fmla="*/ 477294 w 3228750"/>
                <a:gd name="connsiteY140" fmla="*/ 1550521 h 2673822"/>
                <a:gd name="connsiteX141" fmla="*/ 364989 w 3228750"/>
                <a:gd name="connsiteY141" fmla="*/ 1494355 h 2673822"/>
                <a:gd name="connsiteX142" fmla="*/ 308837 w 3228750"/>
                <a:gd name="connsiteY142" fmla="*/ 1438190 h 2673822"/>
                <a:gd name="connsiteX143" fmla="*/ 308837 w 3228750"/>
                <a:gd name="connsiteY143" fmla="*/ 1410108 h 2673822"/>
                <a:gd name="connsiteX144" fmla="*/ 308837 w 3228750"/>
                <a:gd name="connsiteY144" fmla="*/ 1353943 h 2673822"/>
                <a:gd name="connsiteX145" fmla="*/ 280761 w 3228750"/>
                <a:gd name="connsiteY145" fmla="*/ 1297778 h 2673822"/>
                <a:gd name="connsiteX146" fmla="*/ 252685 w 3228750"/>
                <a:gd name="connsiteY146" fmla="*/ 1297778 h 2673822"/>
                <a:gd name="connsiteX147" fmla="*/ 196533 w 3228750"/>
                <a:gd name="connsiteY147" fmla="*/ 1241613 h 2673822"/>
                <a:gd name="connsiteX148" fmla="*/ 140381 w 3228750"/>
                <a:gd name="connsiteY148" fmla="*/ 1213530 h 2673822"/>
                <a:gd name="connsiteX149" fmla="*/ 112305 w 3228750"/>
                <a:gd name="connsiteY149" fmla="*/ 1213530 h 2673822"/>
                <a:gd name="connsiteX150" fmla="*/ 84228 w 3228750"/>
                <a:gd name="connsiteY150" fmla="*/ 1185448 h 2673822"/>
                <a:gd name="connsiteX151" fmla="*/ 0 w 3228750"/>
                <a:gd name="connsiteY151" fmla="*/ 1157365 h 2673822"/>
                <a:gd name="connsiteX152" fmla="*/ 28076 w 3228750"/>
                <a:gd name="connsiteY152" fmla="*/ 1073117 h 2673822"/>
                <a:gd name="connsiteX153" fmla="*/ 32714 w 3228750"/>
                <a:gd name="connsiteY153" fmla="*/ 1081681 h 2673822"/>
                <a:gd name="connsiteX154" fmla="*/ 98790 w 3228750"/>
                <a:gd name="connsiteY154" fmla="*/ 1030288 h 2673822"/>
                <a:gd name="connsiteX155" fmla="*/ 124190 w 3228750"/>
                <a:gd name="connsiteY155" fmla="*/ 1042988 h 2673822"/>
                <a:gd name="connsiteX156" fmla="*/ 144828 w 3228750"/>
                <a:gd name="connsiteY156" fmla="*/ 1030288 h 2673822"/>
                <a:gd name="connsiteX157" fmla="*/ 141653 w 3228750"/>
                <a:gd name="connsiteY157" fmla="*/ 984250 h 2673822"/>
                <a:gd name="connsiteX158" fmla="*/ 178165 w 3228750"/>
                <a:gd name="connsiteY158" fmla="*/ 927100 h 2673822"/>
                <a:gd name="connsiteX159" fmla="*/ 176578 w 3228750"/>
                <a:gd name="connsiteY159" fmla="*/ 869950 h 2673822"/>
                <a:gd name="connsiteX160" fmla="*/ 206740 w 3228750"/>
                <a:gd name="connsiteY160" fmla="*/ 833438 h 2673822"/>
                <a:gd name="connsiteX161" fmla="*/ 203565 w 3228750"/>
                <a:gd name="connsiteY161" fmla="*/ 735013 h 2673822"/>
                <a:gd name="connsiteX162" fmla="*/ 249603 w 3228750"/>
                <a:gd name="connsiteY162" fmla="*/ 701675 h 2673822"/>
                <a:gd name="connsiteX163" fmla="*/ 262303 w 3228750"/>
                <a:gd name="connsiteY163" fmla="*/ 695325 h 2673822"/>
                <a:gd name="connsiteX164" fmla="*/ 267065 w 3228750"/>
                <a:gd name="connsiteY164" fmla="*/ 690563 h 2673822"/>
                <a:gd name="connsiteX165" fmla="*/ 271828 w 3228750"/>
                <a:gd name="connsiteY165" fmla="*/ 687388 h 2673822"/>
                <a:gd name="connsiteX166" fmla="*/ 268653 w 3228750"/>
                <a:gd name="connsiteY166" fmla="*/ 682625 h 2673822"/>
                <a:gd name="connsiteX167" fmla="*/ 267065 w 3228750"/>
                <a:gd name="connsiteY167" fmla="*/ 677863 h 2673822"/>
                <a:gd name="connsiteX168" fmla="*/ 262303 w 3228750"/>
                <a:gd name="connsiteY168" fmla="*/ 674688 h 2673822"/>
                <a:gd name="connsiteX169" fmla="*/ 263890 w 3228750"/>
                <a:gd name="connsiteY169" fmla="*/ 641350 h 2673822"/>
                <a:gd name="connsiteX170" fmla="*/ 289290 w 3228750"/>
                <a:gd name="connsiteY170" fmla="*/ 593725 h 2673822"/>
                <a:gd name="connsiteX171" fmla="*/ 389303 w 3228750"/>
                <a:gd name="connsiteY171" fmla="*/ 579438 h 2673822"/>
                <a:gd name="connsiteX172" fmla="*/ 427403 w 3228750"/>
                <a:gd name="connsiteY172" fmla="*/ 566738 h 2673822"/>
                <a:gd name="connsiteX173" fmla="*/ 459153 w 3228750"/>
                <a:gd name="connsiteY173" fmla="*/ 560388 h 2673822"/>
                <a:gd name="connsiteX174" fmla="*/ 511540 w 3228750"/>
                <a:gd name="connsiteY174" fmla="*/ 555625 h 2673822"/>
                <a:gd name="connsiteX175" fmla="*/ 503603 w 3228750"/>
                <a:gd name="connsiteY175" fmla="*/ 633413 h 2673822"/>
                <a:gd name="connsiteX176" fmla="*/ 522653 w 3228750"/>
                <a:gd name="connsiteY176" fmla="*/ 630238 h 2673822"/>
                <a:gd name="connsiteX177" fmla="*/ 533765 w 3228750"/>
                <a:gd name="connsiteY177" fmla="*/ 647700 h 2673822"/>
                <a:gd name="connsiteX178" fmla="*/ 548053 w 3228750"/>
                <a:gd name="connsiteY178" fmla="*/ 687388 h 2673822"/>
                <a:gd name="connsiteX179" fmla="*/ 579803 w 3228750"/>
                <a:gd name="connsiteY179" fmla="*/ 708025 h 2673822"/>
                <a:gd name="connsiteX180" fmla="*/ 651240 w 3228750"/>
                <a:gd name="connsiteY180" fmla="*/ 796925 h 2673822"/>
                <a:gd name="connsiteX181" fmla="*/ 678228 w 3228750"/>
                <a:gd name="connsiteY181" fmla="*/ 841375 h 2673822"/>
                <a:gd name="connsiteX182" fmla="*/ 697278 w 3228750"/>
                <a:gd name="connsiteY182" fmla="*/ 846138 h 2673822"/>
                <a:gd name="connsiteX183" fmla="*/ 724265 w 3228750"/>
                <a:gd name="connsiteY183" fmla="*/ 846138 h 2673822"/>
                <a:gd name="connsiteX184" fmla="*/ 771890 w 3228750"/>
                <a:gd name="connsiteY184" fmla="*/ 827088 h 2673822"/>
                <a:gd name="connsiteX185" fmla="*/ 822690 w 3228750"/>
                <a:gd name="connsiteY185" fmla="*/ 798513 h 2673822"/>
                <a:gd name="connsiteX186" fmla="*/ 868728 w 3228750"/>
                <a:gd name="connsiteY186" fmla="*/ 798513 h 2673822"/>
                <a:gd name="connsiteX187" fmla="*/ 949690 w 3228750"/>
                <a:gd name="connsiteY187" fmla="*/ 803275 h 2673822"/>
                <a:gd name="connsiteX188" fmla="*/ 1035415 w 3228750"/>
                <a:gd name="connsiteY188" fmla="*/ 812800 h 2673822"/>
                <a:gd name="connsiteX189" fmla="*/ 1086215 w 3228750"/>
                <a:gd name="connsiteY189" fmla="*/ 895350 h 2673822"/>
                <a:gd name="connsiteX190" fmla="*/ 1298940 w 3228750"/>
                <a:gd name="connsiteY190" fmla="*/ 887413 h 2673822"/>
                <a:gd name="connsiteX191" fmla="*/ 1302115 w 3228750"/>
                <a:gd name="connsiteY191" fmla="*/ 854075 h 2673822"/>
                <a:gd name="connsiteX192" fmla="*/ 1343390 w 3228750"/>
                <a:gd name="connsiteY192" fmla="*/ 812800 h 2673822"/>
                <a:gd name="connsiteX193" fmla="*/ 1360853 w 3228750"/>
                <a:gd name="connsiteY193" fmla="*/ 798513 h 2673822"/>
                <a:gd name="connsiteX194" fmla="*/ 1371965 w 3228750"/>
                <a:gd name="connsiteY194" fmla="*/ 795338 h 2673822"/>
                <a:gd name="connsiteX195" fmla="*/ 1373553 w 3228750"/>
                <a:gd name="connsiteY195" fmla="*/ 790575 h 2673822"/>
                <a:gd name="connsiteX196" fmla="*/ 1384665 w 3228750"/>
                <a:gd name="connsiteY196" fmla="*/ 785813 h 2673822"/>
                <a:gd name="connsiteX197" fmla="*/ 1392603 w 3228750"/>
                <a:gd name="connsiteY197" fmla="*/ 784225 h 2673822"/>
                <a:gd name="connsiteX198" fmla="*/ 1397365 w 3228750"/>
                <a:gd name="connsiteY198" fmla="*/ 781050 h 2673822"/>
                <a:gd name="connsiteX199" fmla="*/ 1405303 w 3228750"/>
                <a:gd name="connsiteY199" fmla="*/ 779463 h 2673822"/>
                <a:gd name="connsiteX200" fmla="*/ 1422765 w 3228750"/>
                <a:gd name="connsiteY200" fmla="*/ 769938 h 2673822"/>
                <a:gd name="connsiteX201" fmla="*/ 1460865 w 3228750"/>
                <a:gd name="connsiteY201" fmla="*/ 757238 h 2673822"/>
                <a:gd name="connsiteX202" fmla="*/ 1500553 w 3228750"/>
                <a:gd name="connsiteY202" fmla="*/ 727075 h 2673822"/>
                <a:gd name="connsiteX203" fmla="*/ 1511665 w 3228750"/>
                <a:gd name="connsiteY203" fmla="*/ 655638 h 2673822"/>
                <a:gd name="connsiteX204" fmla="*/ 1606915 w 3228750"/>
                <a:gd name="connsiteY204" fmla="*/ 601663 h 2673822"/>
                <a:gd name="connsiteX205" fmla="*/ 1743440 w 3228750"/>
                <a:gd name="connsiteY205" fmla="*/ 688975 h 2673822"/>
                <a:gd name="connsiteX206" fmla="*/ 1822815 w 3228750"/>
                <a:gd name="connsiteY206" fmla="*/ 765175 h 2673822"/>
                <a:gd name="connsiteX207" fmla="*/ 1879965 w 3228750"/>
                <a:gd name="connsiteY207" fmla="*/ 755650 h 2673822"/>
                <a:gd name="connsiteX208" fmla="*/ 1935528 w 3228750"/>
                <a:gd name="connsiteY208" fmla="*/ 749300 h 2673822"/>
                <a:gd name="connsiteX209" fmla="*/ 2008553 w 3228750"/>
                <a:gd name="connsiteY209" fmla="*/ 668338 h 2673822"/>
                <a:gd name="connsiteX210" fmla="*/ 2105390 w 3228750"/>
                <a:gd name="connsiteY210" fmla="*/ 568325 h 2673822"/>
                <a:gd name="connsiteX211" fmla="*/ 2130790 w 3228750"/>
                <a:gd name="connsiteY211" fmla="*/ 485775 h 2673822"/>
                <a:gd name="connsiteX212" fmla="*/ 2275253 w 3228750"/>
                <a:gd name="connsiteY212" fmla="*/ 361950 h 2673822"/>
                <a:gd name="connsiteX213" fmla="*/ 2248265 w 3228750"/>
                <a:gd name="connsiteY213" fmla="*/ 309563 h 2673822"/>
                <a:gd name="connsiteX214" fmla="*/ 2238740 w 3228750"/>
                <a:gd name="connsiteY214" fmla="*/ 155575 h 2673822"/>
                <a:gd name="connsiteX215" fmla="*/ 2170478 w 3228750"/>
                <a:gd name="connsiteY215" fmla="*/ 68263 h 2673822"/>
                <a:gd name="connsiteX216" fmla="*/ 2356215 w 3228750"/>
                <a:gd name="connsiteY216" fmla="*/ 68263 h 2673822"/>
                <a:gd name="connsiteX217" fmla="*/ 2343515 w 3228750"/>
                <a:gd name="connsiteY217" fmla="*/ 0 h 267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3228750" h="2673822">
                  <a:moveTo>
                    <a:pt x="2343515" y="0"/>
                  </a:moveTo>
                  <a:lnTo>
                    <a:pt x="2483215" y="3175"/>
                  </a:lnTo>
                  <a:lnTo>
                    <a:pt x="2480040" y="65088"/>
                  </a:lnTo>
                  <a:lnTo>
                    <a:pt x="2472103" y="74613"/>
                  </a:lnTo>
                  <a:lnTo>
                    <a:pt x="2460990" y="139700"/>
                  </a:lnTo>
                  <a:lnTo>
                    <a:pt x="2449878" y="200025"/>
                  </a:lnTo>
                  <a:lnTo>
                    <a:pt x="2472103" y="431800"/>
                  </a:lnTo>
                  <a:lnTo>
                    <a:pt x="2462578" y="460375"/>
                  </a:lnTo>
                  <a:lnTo>
                    <a:pt x="2502265" y="479425"/>
                  </a:lnTo>
                  <a:lnTo>
                    <a:pt x="2537190" y="500063"/>
                  </a:lnTo>
                  <a:lnTo>
                    <a:pt x="2618153" y="581025"/>
                  </a:lnTo>
                  <a:lnTo>
                    <a:pt x="2691178" y="649288"/>
                  </a:lnTo>
                  <a:lnTo>
                    <a:pt x="2692765" y="712788"/>
                  </a:lnTo>
                  <a:lnTo>
                    <a:pt x="2702290" y="735013"/>
                  </a:lnTo>
                  <a:lnTo>
                    <a:pt x="2664190" y="792163"/>
                  </a:lnTo>
                  <a:lnTo>
                    <a:pt x="2668953" y="850900"/>
                  </a:lnTo>
                  <a:lnTo>
                    <a:pt x="2695455" y="847003"/>
                  </a:lnTo>
                  <a:lnTo>
                    <a:pt x="2695304" y="848457"/>
                  </a:lnTo>
                  <a:cubicBezTo>
                    <a:pt x="2723381" y="932705"/>
                    <a:pt x="2723381" y="988870"/>
                    <a:pt x="2723381" y="1073117"/>
                  </a:cubicBezTo>
                  <a:cubicBezTo>
                    <a:pt x="2723381" y="1101200"/>
                    <a:pt x="2723381" y="1101200"/>
                    <a:pt x="2695304" y="1129282"/>
                  </a:cubicBezTo>
                  <a:cubicBezTo>
                    <a:pt x="2695304" y="1129282"/>
                    <a:pt x="2667228" y="1129282"/>
                    <a:pt x="2667228" y="1157365"/>
                  </a:cubicBezTo>
                  <a:cubicBezTo>
                    <a:pt x="2639152" y="1157365"/>
                    <a:pt x="2639152" y="1157365"/>
                    <a:pt x="2639152" y="1157365"/>
                  </a:cubicBezTo>
                  <a:cubicBezTo>
                    <a:pt x="2611076" y="1185448"/>
                    <a:pt x="2611076" y="1157365"/>
                    <a:pt x="2583000" y="1129282"/>
                  </a:cubicBezTo>
                  <a:cubicBezTo>
                    <a:pt x="2583000" y="1129282"/>
                    <a:pt x="2583000" y="1129282"/>
                    <a:pt x="2554924" y="1129282"/>
                  </a:cubicBezTo>
                  <a:cubicBezTo>
                    <a:pt x="2554924" y="1129282"/>
                    <a:pt x="2554924" y="1129282"/>
                    <a:pt x="2526848" y="1129282"/>
                  </a:cubicBezTo>
                  <a:cubicBezTo>
                    <a:pt x="2498772" y="1157365"/>
                    <a:pt x="2498772" y="1129282"/>
                    <a:pt x="2470696" y="1157365"/>
                  </a:cubicBezTo>
                  <a:cubicBezTo>
                    <a:pt x="2470696" y="1157365"/>
                    <a:pt x="2470696" y="1157365"/>
                    <a:pt x="2470696" y="1185448"/>
                  </a:cubicBezTo>
                  <a:cubicBezTo>
                    <a:pt x="2470696" y="1213530"/>
                    <a:pt x="2470696" y="1213530"/>
                    <a:pt x="2470696" y="1213530"/>
                  </a:cubicBezTo>
                  <a:cubicBezTo>
                    <a:pt x="2470696" y="1213530"/>
                    <a:pt x="2470696" y="1213530"/>
                    <a:pt x="2470696" y="1241613"/>
                  </a:cubicBezTo>
                  <a:cubicBezTo>
                    <a:pt x="2470696" y="1241613"/>
                    <a:pt x="2442620" y="1241613"/>
                    <a:pt x="2442620" y="1269695"/>
                  </a:cubicBezTo>
                  <a:cubicBezTo>
                    <a:pt x="2442620" y="1269695"/>
                    <a:pt x="2414544" y="1297778"/>
                    <a:pt x="2414544" y="1297778"/>
                  </a:cubicBezTo>
                  <a:cubicBezTo>
                    <a:pt x="2414544" y="1325860"/>
                    <a:pt x="2414544" y="1353943"/>
                    <a:pt x="2442620" y="1353943"/>
                  </a:cubicBezTo>
                  <a:cubicBezTo>
                    <a:pt x="2470696" y="1353943"/>
                    <a:pt x="2470696" y="1353943"/>
                    <a:pt x="2498772" y="1353943"/>
                  </a:cubicBezTo>
                  <a:cubicBezTo>
                    <a:pt x="2498772" y="1353943"/>
                    <a:pt x="2526848" y="1353943"/>
                    <a:pt x="2554924" y="1353943"/>
                  </a:cubicBezTo>
                  <a:cubicBezTo>
                    <a:pt x="2554924" y="1353943"/>
                    <a:pt x="2554924" y="1382025"/>
                    <a:pt x="2583000" y="1382025"/>
                  </a:cubicBezTo>
                  <a:cubicBezTo>
                    <a:pt x="2611076" y="1382025"/>
                    <a:pt x="2611076" y="1382025"/>
                    <a:pt x="2639152" y="1410108"/>
                  </a:cubicBezTo>
                  <a:cubicBezTo>
                    <a:pt x="2667228" y="1438190"/>
                    <a:pt x="2695304" y="1438190"/>
                    <a:pt x="2695304" y="1494355"/>
                  </a:cubicBezTo>
                  <a:cubicBezTo>
                    <a:pt x="2695304" y="1522438"/>
                    <a:pt x="2723381" y="1522438"/>
                    <a:pt x="2751457" y="1550521"/>
                  </a:cubicBezTo>
                  <a:cubicBezTo>
                    <a:pt x="2751457" y="1550521"/>
                    <a:pt x="2751457" y="1550521"/>
                    <a:pt x="2751457" y="1578603"/>
                  </a:cubicBezTo>
                  <a:cubicBezTo>
                    <a:pt x="2779533" y="1606686"/>
                    <a:pt x="2779533" y="1606686"/>
                    <a:pt x="2807609" y="1606686"/>
                  </a:cubicBezTo>
                  <a:cubicBezTo>
                    <a:pt x="2807609" y="1606686"/>
                    <a:pt x="2835685" y="1634768"/>
                    <a:pt x="2835685" y="1634768"/>
                  </a:cubicBezTo>
                  <a:cubicBezTo>
                    <a:pt x="2835685" y="1662851"/>
                    <a:pt x="2835685" y="1662851"/>
                    <a:pt x="2863761" y="1662851"/>
                  </a:cubicBezTo>
                  <a:cubicBezTo>
                    <a:pt x="2891837" y="1662851"/>
                    <a:pt x="2919913" y="1747098"/>
                    <a:pt x="2919913" y="1775181"/>
                  </a:cubicBezTo>
                  <a:cubicBezTo>
                    <a:pt x="2919913" y="1803263"/>
                    <a:pt x="2919913" y="1803263"/>
                    <a:pt x="2947989" y="1831346"/>
                  </a:cubicBezTo>
                  <a:cubicBezTo>
                    <a:pt x="2947989" y="1859429"/>
                    <a:pt x="2947989" y="1859429"/>
                    <a:pt x="2976065" y="1887511"/>
                  </a:cubicBezTo>
                  <a:cubicBezTo>
                    <a:pt x="2976065" y="1915594"/>
                    <a:pt x="2976065" y="1915594"/>
                    <a:pt x="2976065" y="1943676"/>
                  </a:cubicBezTo>
                  <a:cubicBezTo>
                    <a:pt x="2976065" y="1971759"/>
                    <a:pt x="2976065" y="1971759"/>
                    <a:pt x="3004141" y="1971759"/>
                  </a:cubicBezTo>
                  <a:cubicBezTo>
                    <a:pt x="3004141" y="1999841"/>
                    <a:pt x="3004141" y="1999841"/>
                    <a:pt x="3004141" y="1999841"/>
                  </a:cubicBezTo>
                  <a:cubicBezTo>
                    <a:pt x="3004141" y="2027924"/>
                    <a:pt x="3032218" y="2027924"/>
                    <a:pt x="3032218" y="2056006"/>
                  </a:cubicBezTo>
                  <a:cubicBezTo>
                    <a:pt x="3060294" y="2056006"/>
                    <a:pt x="3032218" y="2084089"/>
                    <a:pt x="3060294" y="2084089"/>
                  </a:cubicBezTo>
                  <a:cubicBezTo>
                    <a:pt x="3060294" y="2112171"/>
                    <a:pt x="3088370" y="2084089"/>
                    <a:pt x="3088370" y="2084089"/>
                  </a:cubicBezTo>
                  <a:cubicBezTo>
                    <a:pt x="3088370" y="2056006"/>
                    <a:pt x="3116446" y="2084089"/>
                    <a:pt x="3116446" y="2084089"/>
                  </a:cubicBezTo>
                  <a:cubicBezTo>
                    <a:pt x="3144522" y="2084089"/>
                    <a:pt x="3144522" y="2084089"/>
                    <a:pt x="3172598" y="2084089"/>
                  </a:cubicBezTo>
                  <a:cubicBezTo>
                    <a:pt x="3172598" y="2084089"/>
                    <a:pt x="3200674" y="2112171"/>
                    <a:pt x="3200674" y="2112171"/>
                  </a:cubicBezTo>
                  <a:cubicBezTo>
                    <a:pt x="3172598" y="2140254"/>
                    <a:pt x="3200674" y="2140254"/>
                    <a:pt x="3200674" y="2140254"/>
                  </a:cubicBezTo>
                  <a:cubicBezTo>
                    <a:pt x="3200674" y="2168336"/>
                    <a:pt x="3172598" y="2196419"/>
                    <a:pt x="3172598" y="2196419"/>
                  </a:cubicBezTo>
                  <a:cubicBezTo>
                    <a:pt x="3172598" y="2252584"/>
                    <a:pt x="3200674" y="2280667"/>
                    <a:pt x="3228750" y="2308749"/>
                  </a:cubicBezTo>
                  <a:cubicBezTo>
                    <a:pt x="3228750" y="2308749"/>
                    <a:pt x="3228750" y="2308749"/>
                    <a:pt x="3200674" y="2308749"/>
                  </a:cubicBezTo>
                  <a:cubicBezTo>
                    <a:pt x="3200674" y="2336832"/>
                    <a:pt x="3172598" y="2336832"/>
                    <a:pt x="3144522" y="2308749"/>
                  </a:cubicBezTo>
                  <a:cubicBezTo>
                    <a:pt x="3144522" y="2308749"/>
                    <a:pt x="3116446" y="2280667"/>
                    <a:pt x="3116446" y="2280667"/>
                  </a:cubicBezTo>
                  <a:cubicBezTo>
                    <a:pt x="3116446" y="2252584"/>
                    <a:pt x="3116446" y="2224502"/>
                    <a:pt x="3116446" y="2224502"/>
                  </a:cubicBezTo>
                  <a:cubicBezTo>
                    <a:pt x="3088370" y="2224502"/>
                    <a:pt x="3088370" y="2224502"/>
                    <a:pt x="3060294" y="2196419"/>
                  </a:cubicBezTo>
                  <a:cubicBezTo>
                    <a:pt x="3063804" y="2189399"/>
                    <a:pt x="3066436" y="2184133"/>
                    <a:pt x="3068355" y="2180294"/>
                  </a:cubicBezTo>
                  <a:lnTo>
                    <a:pt x="3069468" y="2178068"/>
                  </a:lnTo>
                  <a:lnTo>
                    <a:pt x="3070823" y="2175357"/>
                  </a:lnTo>
                  <a:cubicBezTo>
                    <a:pt x="3072577" y="2171847"/>
                    <a:pt x="3073455" y="2170092"/>
                    <a:pt x="3072139" y="2172724"/>
                  </a:cubicBezTo>
                  <a:lnTo>
                    <a:pt x="3069468" y="2178068"/>
                  </a:lnTo>
                  <a:lnTo>
                    <a:pt x="3064242" y="2188521"/>
                  </a:lnTo>
                  <a:cubicBezTo>
                    <a:pt x="3062049" y="2192909"/>
                    <a:pt x="3060294" y="2196419"/>
                    <a:pt x="3060294" y="2196419"/>
                  </a:cubicBezTo>
                  <a:cubicBezTo>
                    <a:pt x="3032218" y="2196419"/>
                    <a:pt x="3032218" y="2196419"/>
                    <a:pt x="3004141" y="2196419"/>
                  </a:cubicBezTo>
                  <a:cubicBezTo>
                    <a:pt x="2976065" y="2224502"/>
                    <a:pt x="2976065" y="2224502"/>
                    <a:pt x="2947989" y="2224502"/>
                  </a:cubicBezTo>
                  <a:cubicBezTo>
                    <a:pt x="2891837" y="2252584"/>
                    <a:pt x="2863761" y="2280667"/>
                    <a:pt x="2807609" y="2308749"/>
                  </a:cubicBezTo>
                  <a:cubicBezTo>
                    <a:pt x="2779533" y="2336832"/>
                    <a:pt x="2751457" y="2392997"/>
                    <a:pt x="2723381" y="2421079"/>
                  </a:cubicBezTo>
                  <a:cubicBezTo>
                    <a:pt x="2667228" y="2477244"/>
                    <a:pt x="2639152" y="2505327"/>
                    <a:pt x="2611076" y="2561492"/>
                  </a:cubicBezTo>
                  <a:cubicBezTo>
                    <a:pt x="2583000" y="2589575"/>
                    <a:pt x="2583000" y="2589575"/>
                    <a:pt x="2554924" y="2589575"/>
                  </a:cubicBezTo>
                  <a:cubicBezTo>
                    <a:pt x="2526848" y="2589575"/>
                    <a:pt x="2498772" y="2589575"/>
                    <a:pt x="2470696" y="2589575"/>
                  </a:cubicBezTo>
                  <a:cubicBezTo>
                    <a:pt x="2470696" y="2589575"/>
                    <a:pt x="2442620" y="2561492"/>
                    <a:pt x="2442620" y="2561492"/>
                  </a:cubicBezTo>
                  <a:cubicBezTo>
                    <a:pt x="2414544" y="2561492"/>
                    <a:pt x="2386468" y="2561492"/>
                    <a:pt x="2386468" y="2589575"/>
                  </a:cubicBezTo>
                  <a:cubicBezTo>
                    <a:pt x="2330315" y="2589575"/>
                    <a:pt x="2274163" y="2589575"/>
                    <a:pt x="2246087" y="2617657"/>
                  </a:cubicBezTo>
                  <a:cubicBezTo>
                    <a:pt x="2246087" y="2617657"/>
                    <a:pt x="2218011" y="2617657"/>
                    <a:pt x="2218011" y="2617657"/>
                  </a:cubicBezTo>
                  <a:cubicBezTo>
                    <a:pt x="2218011" y="2645740"/>
                    <a:pt x="2218011" y="2645740"/>
                    <a:pt x="2218011" y="2645740"/>
                  </a:cubicBezTo>
                  <a:cubicBezTo>
                    <a:pt x="2218011" y="2673822"/>
                    <a:pt x="2218011" y="2673822"/>
                    <a:pt x="2189935" y="2673822"/>
                  </a:cubicBezTo>
                  <a:cubicBezTo>
                    <a:pt x="2189935" y="2645740"/>
                    <a:pt x="2189935" y="2645740"/>
                    <a:pt x="2161859" y="2645740"/>
                  </a:cubicBezTo>
                  <a:cubicBezTo>
                    <a:pt x="2161859" y="2645740"/>
                    <a:pt x="2133783" y="2645740"/>
                    <a:pt x="2133783" y="2617657"/>
                  </a:cubicBezTo>
                  <a:cubicBezTo>
                    <a:pt x="2133783" y="2617657"/>
                    <a:pt x="2105707" y="2561492"/>
                    <a:pt x="2105707" y="2561492"/>
                  </a:cubicBezTo>
                  <a:cubicBezTo>
                    <a:pt x="2077631" y="2589575"/>
                    <a:pt x="2077631" y="2589575"/>
                    <a:pt x="2077631" y="2589575"/>
                  </a:cubicBezTo>
                  <a:cubicBezTo>
                    <a:pt x="2077631" y="2589575"/>
                    <a:pt x="2021478" y="2617657"/>
                    <a:pt x="2021478" y="2617657"/>
                  </a:cubicBezTo>
                  <a:cubicBezTo>
                    <a:pt x="1993402" y="2617657"/>
                    <a:pt x="1965326" y="2561492"/>
                    <a:pt x="1937250" y="2589575"/>
                  </a:cubicBezTo>
                  <a:cubicBezTo>
                    <a:pt x="1881098" y="2589575"/>
                    <a:pt x="1853022" y="2617657"/>
                    <a:pt x="1853022" y="2673822"/>
                  </a:cubicBezTo>
                  <a:cubicBezTo>
                    <a:pt x="1853022" y="2673822"/>
                    <a:pt x="1853022" y="2645740"/>
                    <a:pt x="1853022" y="2645740"/>
                  </a:cubicBezTo>
                  <a:cubicBezTo>
                    <a:pt x="1853022" y="2645740"/>
                    <a:pt x="1824946" y="2645740"/>
                    <a:pt x="1824946" y="2617657"/>
                  </a:cubicBezTo>
                  <a:cubicBezTo>
                    <a:pt x="1824946" y="2617657"/>
                    <a:pt x="1768794" y="2645740"/>
                    <a:pt x="1768794" y="2617657"/>
                  </a:cubicBezTo>
                  <a:cubicBezTo>
                    <a:pt x="1768794" y="2617657"/>
                    <a:pt x="1768794" y="2561492"/>
                    <a:pt x="1768794" y="2561492"/>
                  </a:cubicBezTo>
                  <a:cubicBezTo>
                    <a:pt x="1740718" y="2561492"/>
                    <a:pt x="1712641" y="2533410"/>
                    <a:pt x="1712641" y="2533410"/>
                  </a:cubicBezTo>
                  <a:cubicBezTo>
                    <a:pt x="1712641" y="2533410"/>
                    <a:pt x="1684565" y="2533410"/>
                    <a:pt x="1656489" y="2533410"/>
                  </a:cubicBezTo>
                  <a:cubicBezTo>
                    <a:pt x="1656489" y="2505327"/>
                    <a:pt x="1656489" y="2505327"/>
                    <a:pt x="1656489" y="2477244"/>
                  </a:cubicBezTo>
                  <a:cubicBezTo>
                    <a:pt x="1656489" y="2477244"/>
                    <a:pt x="1628413" y="2477244"/>
                    <a:pt x="1628413" y="2449162"/>
                  </a:cubicBezTo>
                  <a:cubicBezTo>
                    <a:pt x="1628413" y="2449162"/>
                    <a:pt x="1600337" y="2449162"/>
                    <a:pt x="1600337" y="2449162"/>
                  </a:cubicBezTo>
                  <a:cubicBezTo>
                    <a:pt x="1600337" y="2421079"/>
                    <a:pt x="1600337" y="2421079"/>
                    <a:pt x="1600337" y="2421079"/>
                  </a:cubicBezTo>
                  <a:cubicBezTo>
                    <a:pt x="1544185" y="2392997"/>
                    <a:pt x="1544185" y="2392997"/>
                    <a:pt x="1544185" y="2364914"/>
                  </a:cubicBezTo>
                  <a:cubicBezTo>
                    <a:pt x="1572261" y="2336832"/>
                    <a:pt x="1544185" y="2336832"/>
                    <a:pt x="1544185" y="2336832"/>
                  </a:cubicBezTo>
                  <a:cubicBezTo>
                    <a:pt x="1516109" y="2336832"/>
                    <a:pt x="1516109" y="2308749"/>
                    <a:pt x="1516109" y="2308749"/>
                  </a:cubicBezTo>
                  <a:cubicBezTo>
                    <a:pt x="1488033" y="2308749"/>
                    <a:pt x="1488033" y="2308749"/>
                    <a:pt x="1459957" y="2308749"/>
                  </a:cubicBezTo>
                  <a:cubicBezTo>
                    <a:pt x="1459957" y="2308749"/>
                    <a:pt x="1459957" y="2336832"/>
                    <a:pt x="1459957" y="2336832"/>
                  </a:cubicBezTo>
                  <a:cubicBezTo>
                    <a:pt x="1459957" y="2336832"/>
                    <a:pt x="1431881" y="2392997"/>
                    <a:pt x="1431881" y="2392997"/>
                  </a:cubicBezTo>
                  <a:cubicBezTo>
                    <a:pt x="1403805" y="2392997"/>
                    <a:pt x="1403805" y="2392997"/>
                    <a:pt x="1403805" y="2392997"/>
                  </a:cubicBezTo>
                  <a:cubicBezTo>
                    <a:pt x="1403805" y="2421079"/>
                    <a:pt x="1375728" y="2392997"/>
                    <a:pt x="1375728" y="2392997"/>
                  </a:cubicBezTo>
                  <a:cubicBezTo>
                    <a:pt x="1375728" y="2364914"/>
                    <a:pt x="1347652" y="2364914"/>
                    <a:pt x="1347652" y="2364914"/>
                  </a:cubicBezTo>
                  <a:cubicBezTo>
                    <a:pt x="1319576" y="2364914"/>
                    <a:pt x="1319576" y="2364914"/>
                    <a:pt x="1291500" y="2364914"/>
                  </a:cubicBezTo>
                  <a:cubicBezTo>
                    <a:pt x="1291500" y="2364914"/>
                    <a:pt x="1291500" y="2336832"/>
                    <a:pt x="1263424" y="2336832"/>
                  </a:cubicBezTo>
                  <a:cubicBezTo>
                    <a:pt x="1263424" y="2336832"/>
                    <a:pt x="1263424" y="2364914"/>
                    <a:pt x="1235348" y="2364914"/>
                  </a:cubicBezTo>
                  <a:cubicBezTo>
                    <a:pt x="1235348" y="2392997"/>
                    <a:pt x="1207272" y="2392997"/>
                    <a:pt x="1207272" y="2421079"/>
                  </a:cubicBezTo>
                  <a:cubicBezTo>
                    <a:pt x="1179196" y="2421079"/>
                    <a:pt x="1179196" y="2421079"/>
                    <a:pt x="1179196" y="2421079"/>
                  </a:cubicBezTo>
                  <a:cubicBezTo>
                    <a:pt x="1151120" y="2421079"/>
                    <a:pt x="1179196" y="2392997"/>
                    <a:pt x="1151120" y="2392997"/>
                  </a:cubicBezTo>
                  <a:cubicBezTo>
                    <a:pt x="1123044" y="2392997"/>
                    <a:pt x="1123044" y="2392997"/>
                    <a:pt x="1094968" y="2392997"/>
                  </a:cubicBezTo>
                  <a:cubicBezTo>
                    <a:pt x="1066891" y="2364914"/>
                    <a:pt x="1094968" y="2336832"/>
                    <a:pt x="1066891" y="2336832"/>
                  </a:cubicBezTo>
                  <a:cubicBezTo>
                    <a:pt x="1066891" y="2336832"/>
                    <a:pt x="1038815" y="2336832"/>
                    <a:pt x="1010739" y="2336832"/>
                  </a:cubicBezTo>
                  <a:cubicBezTo>
                    <a:pt x="1010739" y="2308749"/>
                    <a:pt x="1010739" y="2308749"/>
                    <a:pt x="1010739" y="2280667"/>
                  </a:cubicBezTo>
                  <a:cubicBezTo>
                    <a:pt x="1010739" y="2280667"/>
                    <a:pt x="982663" y="2280667"/>
                    <a:pt x="982663" y="2252584"/>
                  </a:cubicBezTo>
                  <a:cubicBezTo>
                    <a:pt x="982663" y="2224502"/>
                    <a:pt x="954587" y="2252584"/>
                    <a:pt x="954587" y="2224502"/>
                  </a:cubicBezTo>
                  <a:cubicBezTo>
                    <a:pt x="926511" y="2224502"/>
                    <a:pt x="926511" y="2196419"/>
                    <a:pt x="926511" y="2196419"/>
                  </a:cubicBezTo>
                  <a:cubicBezTo>
                    <a:pt x="898435" y="2168336"/>
                    <a:pt x="898435" y="2140254"/>
                    <a:pt x="870359" y="2140254"/>
                  </a:cubicBezTo>
                  <a:cubicBezTo>
                    <a:pt x="870359" y="2112171"/>
                    <a:pt x="870359" y="2084089"/>
                    <a:pt x="870359" y="2084089"/>
                  </a:cubicBezTo>
                  <a:cubicBezTo>
                    <a:pt x="870359" y="2056006"/>
                    <a:pt x="870359" y="2027924"/>
                    <a:pt x="870359" y="2027924"/>
                  </a:cubicBezTo>
                  <a:cubicBezTo>
                    <a:pt x="870359" y="2027924"/>
                    <a:pt x="842283" y="2027924"/>
                    <a:pt x="842283" y="1999841"/>
                  </a:cubicBezTo>
                  <a:cubicBezTo>
                    <a:pt x="842283" y="1971759"/>
                    <a:pt x="842283" y="1971759"/>
                    <a:pt x="814207" y="1971759"/>
                  </a:cubicBezTo>
                  <a:cubicBezTo>
                    <a:pt x="814207" y="1971759"/>
                    <a:pt x="814207" y="1943676"/>
                    <a:pt x="786131" y="1943676"/>
                  </a:cubicBezTo>
                  <a:cubicBezTo>
                    <a:pt x="758055" y="1943676"/>
                    <a:pt x="758055" y="1915594"/>
                    <a:pt x="758055" y="1943676"/>
                  </a:cubicBezTo>
                  <a:cubicBezTo>
                    <a:pt x="758055" y="1943676"/>
                    <a:pt x="758055" y="1915594"/>
                    <a:pt x="758055" y="1915594"/>
                  </a:cubicBezTo>
                  <a:cubicBezTo>
                    <a:pt x="729978" y="1915594"/>
                    <a:pt x="729978" y="1887511"/>
                    <a:pt x="701902" y="1887511"/>
                  </a:cubicBezTo>
                  <a:cubicBezTo>
                    <a:pt x="673826" y="1887511"/>
                    <a:pt x="673826" y="1887511"/>
                    <a:pt x="673826" y="1859429"/>
                  </a:cubicBezTo>
                  <a:cubicBezTo>
                    <a:pt x="645750" y="1859429"/>
                    <a:pt x="645750" y="1859429"/>
                    <a:pt x="645750" y="1859429"/>
                  </a:cubicBezTo>
                  <a:cubicBezTo>
                    <a:pt x="645750" y="1859429"/>
                    <a:pt x="673826" y="1859429"/>
                    <a:pt x="673826" y="1831346"/>
                  </a:cubicBezTo>
                  <a:cubicBezTo>
                    <a:pt x="645750" y="1831346"/>
                    <a:pt x="645750" y="1803263"/>
                    <a:pt x="645750" y="1803263"/>
                  </a:cubicBezTo>
                  <a:cubicBezTo>
                    <a:pt x="645750" y="1803263"/>
                    <a:pt x="645750" y="1803263"/>
                    <a:pt x="617674" y="1803263"/>
                  </a:cubicBezTo>
                  <a:cubicBezTo>
                    <a:pt x="617674" y="1803263"/>
                    <a:pt x="589598" y="1775181"/>
                    <a:pt x="589598" y="1775181"/>
                  </a:cubicBezTo>
                  <a:cubicBezTo>
                    <a:pt x="589598" y="1747098"/>
                    <a:pt x="617674" y="1719016"/>
                    <a:pt x="617674" y="1719016"/>
                  </a:cubicBezTo>
                  <a:cubicBezTo>
                    <a:pt x="617674" y="1690933"/>
                    <a:pt x="589598" y="1690933"/>
                    <a:pt x="589598" y="1662851"/>
                  </a:cubicBezTo>
                  <a:cubicBezTo>
                    <a:pt x="589598" y="1662851"/>
                    <a:pt x="561522" y="1634768"/>
                    <a:pt x="533446" y="1634768"/>
                  </a:cubicBezTo>
                  <a:cubicBezTo>
                    <a:pt x="533446" y="1606686"/>
                    <a:pt x="533446" y="1606686"/>
                    <a:pt x="533446" y="1578603"/>
                  </a:cubicBezTo>
                  <a:cubicBezTo>
                    <a:pt x="505370" y="1578603"/>
                    <a:pt x="477294" y="1578603"/>
                    <a:pt x="477294" y="1550521"/>
                  </a:cubicBezTo>
                  <a:cubicBezTo>
                    <a:pt x="449218" y="1522438"/>
                    <a:pt x="393065" y="1522438"/>
                    <a:pt x="364989" y="1494355"/>
                  </a:cubicBezTo>
                  <a:cubicBezTo>
                    <a:pt x="336913" y="1466273"/>
                    <a:pt x="336913" y="1438190"/>
                    <a:pt x="308837" y="1438190"/>
                  </a:cubicBezTo>
                  <a:cubicBezTo>
                    <a:pt x="308837" y="1438190"/>
                    <a:pt x="280761" y="1410108"/>
                    <a:pt x="308837" y="1410108"/>
                  </a:cubicBezTo>
                  <a:cubicBezTo>
                    <a:pt x="336913" y="1382025"/>
                    <a:pt x="336913" y="1382025"/>
                    <a:pt x="308837" y="1353943"/>
                  </a:cubicBezTo>
                  <a:cubicBezTo>
                    <a:pt x="308837" y="1353943"/>
                    <a:pt x="308837" y="1297778"/>
                    <a:pt x="280761" y="1297778"/>
                  </a:cubicBezTo>
                  <a:cubicBezTo>
                    <a:pt x="252685" y="1297778"/>
                    <a:pt x="252685" y="1297778"/>
                    <a:pt x="252685" y="1297778"/>
                  </a:cubicBezTo>
                  <a:cubicBezTo>
                    <a:pt x="224609" y="1269695"/>
                    <a:pt x="224609" y="1241613"/>
                    <a:pt x="196533" y="1241613"/>
                  </a:cubicBezTo>
                  <a:cubicBezTo>
                    <a:pt x="196533" y="1213530"/>
                    <a:pt x="168457" y="1213530"/>
                    <a:pt x="140381" y="1213530"/>
                  </a:cubicBezTo>
                  <a:cubicBezTo>
                    <a:pt x="140381" y="1213530"/>
                    <a:pt x="112305" y="1213530"/>
                    <a:pt x="112305" y="1213530"/>
                  </a:cubicBezTo>
                  <a:cubicBezTo>
                    <a:pt x="112305" y="1213530"/>
                    <a:pt x="112305" y="1213530"/>
                    <a:pt x="84228" y="1185448"/>
                  </a:cubicBezTo>
                  <a:cubicBezTo>
                    <a:pt x="56152" y="1185448"/>
                    <a:pt x="0" y="1185448"/>
                    <a:pt x="0" y="1157365"/>
                  </a:cubicBezTo>
                  <a:cubicBezTo>
                    <a:pt x="28076" y="1129282"/>
                    <a:pt x="56152" y="1101200"/>
                    <a:pt x="28076" y="1073117"/>
                  </a:cubicBezTo>
                  <a:lnTo>
                    <a:pt x="32714" y="1081681"/>
                  </a:lnTo>
                  <a:lnTo>
                    <a:pt x="98790" y="1030288"/>
                  </a:lnTo>
                  <a:lnTo>
                    <a:pt x="124190" y="1042988"/>
                  </a:lnTo>
                  <a:lnTo>
                    <a:pt x="144828" y="1030288"/>
                  </a:lnTo>
                  <a:lnTo>
                    <a:pt x="141653" y="984250"/>
                  </a:lnTo>
                  <a:lnTo>
                    <a:pt x="178165" y="927100"/>
                  </a:lnTo>
                  <a:lnTo>
                    <a:pt x="176578" y="869950"/>
                  </a:lnTo>
                  <a:lnTo>
                    <a:pt x="206740" y="833438"/>
                  </a:lnTo>
                  <a:lnTo>
                    <a:pt x="203565" y="735013"/>
                  </a:lnTo>
                  <a:lnTo>
                    <a:pt x="249603" y="701675"/>
                  </a:lnTo>
                  <a:cubicBezTo>
                    <a:pt x="253836" y="699558"/>
                    <a:pt x="258310" y="697866"/>
                    <a:pt x="262303" y="695325"/>
                  </a:cubicBezTo>
                  <a:cubicBezTo>
                    <a:pt x="264197" y="694120"/>
                    <a:pt x="265340" y="692000"/>
                    <a:pt x="267065" y="690563"/>
                  </a:cubicBezTo>
                  <a:cubicBezTo>
                    <a:pt x="268531" y="689342"/>
                    <a:pt x="270240" y="688446"/>
                    <a:pt x="271828" y="687388"/>
                  </a:cubicBezTo>
                  <a:cubicBezTo>
                    <a:pt x="270770" y="685800"/>
                    <a:pt x="269506" y="684332"/>
                    <a:pt x="268653" y="682625"/>
                  </a:cubicBezTo>
                  <a:cubicBezTo>
                    <a:pt x="267905" y="681128"/>
                    <a:pt x="268110" y="679170"/>
                    <a:pt x="267065" y="677863"/>
                  </a:cubicBezTo>
                  <a:cubicBezTo>
                    <a:pt x="265873" y="676373"/>
                    <a:pt x="262303" y="674688"/>
                    <a:pt x="262303" y="674688"/>
                  </a:cubicBezTo>
                  <a:lnTo>
                    <a:pt x="263890" y="641350"/>
                  </a:lnTo>
                  <a:lnTo>
                    <a:pt x="289290" y="593725"/>
                  </a:lnTo>
                  <a:lnTo>
                    <a:pt x="389303" y="579438"/>
                  </a:lnTo>
                  <a:lnTo>
                    <a:pt x="427403" y="566738"/>
                  </a:lnTo>
                  <a:lnTo>
                    <a:pt x="459153" y="560388"/>
                  </a:lnTo>
                  <a:lnTo>
                    <a:pt x="511540" y="555625"/>
                  </a:lnTo>
                  <a:lnTo>
                    <a:pt x="503603" y="633413"/>
                  </a:lnTo>
                  <a:lnTo>
                    <a:pt x="522653" y="630238"/>
                  </a:lnTo>
                  <a:lnTo>
                    <a:pt x="533765" y="647700"/>
                  </a:lnTo>
                  <a:lnTo>
                    <a:pt x="548053" y="687388"/>
                  </a:lnTo>
                  <a:lnTo>
                    <a:pt x="579803" y="708025"/>
                  </a:lnTo>
                  <a:lnTo>
                    <a:pt x="651240" y="796925"/>
                  </a:lnTo>
                  <a:lnTo>
                    <a:pt x="678228" y="841375"/>
                  </a:lnTo>
                  <a:lnTo>
                    <a:pt x="697278" y="846138"/>
                  </a:lnTo>
                  <a:lnTo>
                    <a:pt x="724265" y="846138"/>
                  </a:lnTo>
                  <a:lnTo>
                    <a:pt x="771890" y="827088"/>
                  </a:lnTo>
                  <a:lnTo>
                    <a:pt x="822690" y="798513"/>
                  </a:lnTo>
                  <a:lnTo>
                    <a:pt x="868728" y="798513"/>
                  </a:lnTo>
                  <a:lnTo>
                    <a:pt x="949690" y="803275"/>
                  </a:lnTo>
                  <a:lnTo>
                    <a:pt x="1035415" y="812800"/>
                  </a:lnTo>
                  <a:lnTo>
                    <a:pt x="1086215" y="895350"/>
                  </a:lnTo>
                  <a:lnTo>
                    <a:pt x="1298940" y="887413"/>
                  </a:lnTo>
                  <a:lnTo>
                    <a:pt x="1302115" y="854075"/>
                  </a:lnTo>
                  <a:lnTo>
                    <a:pt x="1343390" y="812800"/>
                  </a:lnTo>
                  <a:cubicBezTo>
                    <a:pt x="1344699" y="811678"/>
                    <a:pt x="1357006" y="800712"/>
                    <a:pt x="1360853" y="798513"/>
                  </a:cubicBezTo>
                  <a:cubicBezTo>
                    <a:pt x="1362628" y="797499"/>
                    <a:pt x="1370585" y="795683"/>
                    <a:pt x="1371965" y="795338"/>
                  </a:cubicBezTo>
                  <a:cubicBezTo>
                    <a:pt x="1372494" y="793750"/>
                    <a:pt x="1372508" y="791882"/>
                    <a:pt x="1373553" y="790575"/>
                  </a:cubicBezTo>
                  <a:cubicBezTo>
                    <a:pt x="1376204" y="787261"/>
                    <a:pt x="1380954" y="786638"/>
                    <a:pt x="1384665" y="785813"/>
                  </a:cubicBezTo>
                  <a:cubicBezTo>
                    <a:pt x="1387299" y="785228"/>
                    <a:pt x="1389957" y="784754"/>
                    <a:pt x="1392603" y="784225"/>
                  </a:cubicBezTo>
                  <a:cubicBezTo>
                    <a:pt x="1394190" y="783167"/>
                    <a:pt x="1395579" y="781720"/>
                    <a:pt x="1397365" y="781050"/>
                  </a:cubicBezTo>
                  <a:cubicBezTo>
                    <a:pt x="1399892" y="780103"/>
                    <a:pt x="1405303" y="779463"/>
                    <a:pt x="1405303" y="779463"/>
                  </a:cubicBezTo>
                  <a:lnTo>
                    <a:pt x="1422765" y="769938"/>
                  </a:lnTo>
                  <a:lnTo>
                    <a:pt x="1460865" y="757238"/>
                  </a:lnTo>
                  <a:lnTo>
                    <a:pt x="1500553" y="727075"/>
                  </a:lnTo>
                  <a:lnTo>
                    <a:pt x="1511665" y="655638"/>
                  </a:lnTo>
                  <a:lnTo>
                    <a:pt x="1606915" y="601663"/>
                  </a:lnTo>
                  <a:lnTo>
                    <a:pt x="1743440" y="688975"/>
                  </a:lnTo>
                  <a:lnTo>
                    <a:pt x="1822815" y="765175"/>
                  </a:lnTo>
                  <a:lnTo>
                    <a:pt x="1879965" y="755650"/>
                  </a:lnTo>
                  <a:lnTo>
                    <a:pt x="1935528" y="749300"/>
                  </a:lnTo>
                  <a:lnTo>
                    <a:pt x="2008553" y="668338"/>
                  </a:lnTo>
                  <a:lnTo>
                    <a:pt x="2105390" y="568325"/>
                  </a:lnTo>
                  <a:lnTo>
                    <a:pt x="2130790" y="485775"/>
                  </a:lnTo>
                  <a:lnTo>
                    <a:pt x="2275253" y="361950"/>
                  </a:lnTo>
                  <a:lnTo>
                    <a:pt x="2248265" y="309563"/>
                  </a:lnTo>
                  <a:lnTo>
                    <a:pt x="2238740" y="155575"/>
                  </a:lnTo>
                  <a:lnTo>
                    <a:pt x="2170478" y="68263"/>
                  </a:lnTo>
                  <a:lnTo>
                    <a:pt x="2356215" y="68263"/>
                  </a:lnTo>
                  <a:lnTo>
                    <a:pt x="2343515" y="0"/>
                  </a:ln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45" name="South Africa">
              <a:extLst>
                <a:ext uri="{FF2B5EF4-FFF2-40B4-BE49-F238E27FC236}">
                  <a16:creationId xmlns:a16="http://schemas.microsoft.com/office/drawing/2014/main" id="{52A47EDE-45C5-4CF0-700B-BF0B43BEBE59}"/>
                </a:ext>
              </a:extLst>
            </p:cNvPr>
            <p:cNvSpPr>
              <a:spLocks noEditPoints="1"/>
            </p:cNvSpPr>
            <p:nvPr/>
          </p:nvSpPr>
          <p:spPr bwMode="auto">
            <a:xfrm>
              <a:off x="6348949" y="5318348"/>
              <a:ext cx="617415" cy="933721"/>
            </a:xfrm>
            <a:custGeom>
              <a:avLst/>
              <a:gdLst/>
              <a:ahLst/>
              <a:cxnLst>
                <a:cxn ang="0">
                  <a:pos x="149" y="69"/>
                </a:cxn>
                <a:cxn ang="0">
                  <a:pos x="143" y="75"/>
                </a:cxn>
                <a:cxn ang="0">
                  <a:pos x="136" y="86"/>
                </a:cxn>
                <a:cxn ang="0">
                  <a:pos x="122" y="103"/>
                </a:cxn>
                <a:cxn ang="0">
                  <a:pos x="107" y="118"/>
                </a:cxn>
                <a:cxn ang="0">
                  <a:pos x="82" y="131"/>
                </a:cxn>
                <a:cxn ang="0">
                  <a:pos x="70" y="132"/>
                </a:cxn>
                <a:cxn ang="0">
                  <a:pos x="59" y="132"/>
                </a:cxn>
                <a:cxn ang="0">
                  <a:pos x="51" y="132"/>
                </a:cxn>
                <a:cxn ang="0">
                  <a:pos x="41" y="135"/>
                </a:cxn>
                <a:cxn ang="0">
                  <a:pos x="30" y="139"/>
                </a:cxn>
                <a:cxn ang="0">
                  <a:pos x="23" y="134"/>
                </a:cxn>
                <a:cxn ang="0">
                  <a:pos x="17" y="133"/>
                </a:cxn>
                <a:cxn ang="0">
                  <a:pos x="17" y="130"/>
                </a:cxn>
                <a:cxn ang="0">
                  <a:pos x="13" y="120"/>
                </a:cxn>
                <a:cxn ang="0">
                  <a:pos x="16" y="113"/>
                </a:cxn>
                <a:cxn ang="0">
                  <a:pos x="6" y="87"/>
                </a:cxn>
                <a:cxn ang="0">
                  <a:pos x="1" y="73"/>
                </a:cxn>
                <a:cxn ang="0">
                  <a:pos x="3" y="67"/>
                </a:cxn>
                <a:cxn ang="0">
                  <a:pos x="7" y="67"/>
                </a:cxn>
                <a:cxn ang="0">
                  <a:pos x="10" y="73"/>
                </a:cxn>
                <a:cxn ang="0">
                  <a:pos x="22" y="74"/>
                </a:cxn>
                <a:cxn ang="0">
                  <a:pos x="28" y="73"/>
                </a:cxn>
                <a:cxn ang="0">
                  <a:pos x="33" y="59"/>
                </a:cxn>
                <a:cxn ang="0">
                  <a:pos x="40" y="36"/>
                </a:cxn>
                <a:cxn ang="0">
                  <a:pos x="41" y="40"/>
                </a:cxn>
                <a:cxn ang="0">
                  <a:pos x="39" y="49"/>
                </a:cxn>
                <a:cxn ang="0">
                  <a:pos x="50" y="51"/>
                </a:cxn>
                <a:cxn ang="0">
                  <a:pos x="57" y="45"/>
                </a:cxn>
                <a:cxn ang="0">
                  <a:pos x="60" y="39"/>
                </a:cxn>
                <a:cxn ang="0">
                  <a:pos x="66" y="35"/>
                </a:cxn>
                <a:cxn ang="0">
                  <a:pos x="72" y="39"/>
                </a:cxn>
                <a:cxn ang="0">
                  <a:pos x="80" y="40"/>
                </a:cxn>
                <a:cxn ang="0">
                  <a:pos x="92" y="29"/>
                </a:cxn>
                <a:cxn ang="0">
                  <a:pos x="100" y="19"/>
                </a:cxn>
                <a:cxn ang="0">
                  <a:pos x="102" y="16"/>
                </a:cxn>
                <a:cxn ang="0">
                  <a:pos x="106" y="13"/>
                </a:cxn>
                <a:cxn ang="0">
                  <a:pos x="110" y="9"/>
                </a:cxn>
                <a:cxn ang="0">
                  <a:pos x="119" y="4"/>
                </a:cxn>
                <a:cxn ang="0">
                  <a:pos x="131" y="2"/>
                </a:cxn>
                <a:cxn ang="0">
                  <a:pos x="142" y="3"/>
                </a:cxn>
                <a:cxn ang="0">
                  <a:pos x="146" y="19"/>
                </a:cxn>
                <a:cxn ang="0">
                  <a:pos x="147" y="37"/>
                </a:cxn>
                <a:cxn ang="0">
                  <a:pos x="137" y="45"/>
                </a:cxn>
                <a:cxn ang="0">
                  <a:pos x="138" y="55"/>
                </a:cxn>
                <a:cxn ang="0">
                  <a:pos x="147" y="52"/>
                </a:cxn>
                <a:cxn ang="0">
                  <a:pos x="120" y="77"/>
                </a:cxn>
                <a:cxn ang="0">
                  <a:pos x="115" y="73"/>
                </a:cxn>
                <a:cxn ang="0">
                  <a:pos x="110" y="73"/>
                </a:cxn>
                <a:cxn ang="0">
                  <a:pos x="104" y="78"/>
                </a:cxn>
                <a:cxn ang="0">
                  <a:pos x="98" y="83"/>
                </a:cxn>
                <a:cxn ang="0">
                  <a:pos x="101" y="89"/>
                </a:cxn>
                <a:cxn ang="0">
                  <a:pos x="108" y="94"/>
                </a:cxn>
                <a:cxn ang="0">
                  <a:pos x="112" y="88"/>
                </a:cxn>
                <a:cxn ang="0">
                  <a:pos x="119" y="83"/>
                </a:cxn>
              </a:cxnLst>
              <a:rect l="0" t="0" r="r" b="b"/>
              <a:pathLst>
                <a:path w="180" h="272">
                  <a:moveTo>
                    <a:pt x="179" y="272"/>
                  </a:moveTo>
                  <a:cubicBezTo>
                    <a:pt x="179" y="272"/>
                    <a:pt x="178" y="272"/>
                    <a:pt x="177" y="272"/>
                  </a:cubicBezTo>
                  <a:cubicBezTo>
                    <a:pt x="176" y="272"/>
                    <a:pt x="177" y="270"/>
                    <a:pt x="179" y="271"/>
                  </a:cubicBezTo>
                  <a:cubicBezTo>
                    <a:pt x="179" y="271"/>
                    <a:pt x="180" y="272"/>
                    <a:pt x="179" y="272"/>
                  </a:cubicBezTo>
                  <a:close/>
                  <a:moveTo>
                    <a:pt x="152" y="61"/>
                  </a:moveTo>
                  <a:cubicBezTo>
                    <a:pt x="151" y="64"/>
                    <a:pt x="151" y="67"/>
                    <a:pt x="149" y="69"/>
                  </a:cubicBezTo>
                  <a:cubicBezTo>
                    <a:pt x="150" y="69"/>
                    <a:pt x="148" y="72"/>
                    <a:pt x="148" y="72"/>
                  </a:cubicBezTo>
                  <a:cubicBezTo>
                    <a:pt x="147" y="73"/>
                    <a:pt x="147" y="74"/>
                    <a:pt x="146" y="74"/>
                  </a:cubicBezTo>
                  <a:cubicBezTo>
                    <a:pt x="145" y="74"/>
                    <a:pt x="145" y="74"/>
                    <a:pt x="145" y="74"/>
                  </a:cubicBezTo>
                  <a:cubicBezTo>
                    <a:pt x="145" y="74"/>
                    <a:pt x="146" y="74"/>
                    <a:pt x="146" y="74"/>
                  </a:cubicBezTo>
                  <a:cubicBezTo>
                    <a:pt x="146" y="74"/>
                    <a:pt x="145" y="75"/>
                    <a:pt x="145" y="75"/>
                  </a:cubicBezTo>
                  <a:cubicBezTo>
                    <a:pt x="144" y="75"/>
                    <a:pt x="144" y="75"/>
                    <a:pt x="143" y="75"/>
                  </a:cubicBezTo>
                  <a:cubicBezTo>
                    <a:pt x="142" y="75"/>
                    <a:pt x="141" y="78"/>
                    <a:pt x="141" y="78"/>
                  </a:cubicBezTo>
                  <a:cubicBezTo>
                    <a:pt x="139" y="79"/>
                    <a:pt x="138" y="81"/>
                    <a:pt x="137" y="82"/>
                  </a:cubicBezTo>
                  <a:cubicBezTo>
                    <a:pt x="137" y="83"/>
                    <a:pt x="136" y="84"/>
                    <a:pt x="136" y="85"/>
                  </a:cubicBezTo>
                  <a:cubicBezTo>
                    <a:pt x="136" y="85"/>
                    <a:pt x="136" y="85"/>
                    <a:pt x="136" y="85"/>
                  </a:cubicBezTo>
                  <a:cubicBezTo>
                    <a:pt x="136" y="86"/>
                    <a:pt x="135" y="85"/>
                    <a:pt x="135" y="86"/>
                  </a:cubicBezTo>
                  <a:cubicBezTo>
                    <a:pt x="135" y="86"/>
                    <a:pt x="136" y="86"/>
                    <a:pt x="136" y="86"/>
                  </a:cubicBezTo>
                  <a:cubicBezTo>
                    <a:pt x="136" y="86"/>
                    <a:pt x="135" y="87"/>
                    <a:pt x="134" y="87"/>
                  </a:cubicBezTo>
                  <a:cubicBezTo>
                    <a:pt x="134" y="88"/>
                    <a:pt x="134" y="88"/>
                    <a:pt x="133" y="89"/>
                  </a:cubicBezTo>
                  <a:cubicBezTo>
                    <a:pt x="132" y="91"/>
                    <a:pt x="131" y="92"/>
                    <a:pt x="130" y="94"/>
                  </a:cubicBezTo>
                  <a:cubicBezTo>
                    <a:pt x="130" y="96"/>
                    <a:pt x="129" y="97"/>
                    <a:pt x="128" y="98"/>
                  </a:cubicBezTo>
                  <a:cubicBezTo>
                    <a:pt x="127" y="100"/>
                    <a:pt x="125" y="101"/>
                    <a:pt x="124" y="102"/>
                  </a:cubicBezTo>
                  <a:cubicBezTo>
                    <a:pt x="123" y="103"/>
                    <a:pt x="123" y="103"/>
                    <a:pt x="122" y="103"/>
                  </a:cubicBezTo>
                  <a:cubicBezTo>
                    <a:pt x="122" y="104"/>
                    <a:pt x="121" y="105"/>
                    <a:pt x="121" y="105"/>
                  </a:cubicBezTo>
                  <a:cubicBezTo>
                    <a:pt x="119" y="106"/>
                    <a:pt x="118" y="107"/>
                    <a:pt x="117" y="108"/>
                  </a:cubicBezTo>
                  <a:cubicBezTo>
                    <a:pt x="116" y="109"/>
                    <a:pt x="115" y="111"/>
                    <a:pt x="114" y="112"/>
                  </a:cubicBezTo>
                  <a:cubicBezTo>
                    <a:pt x="113" y="113"/>
                    <a:pt x="112" y="114"/>
                    <a:pt x="110" y="116"/>
                  </a:cubicBezTo>
                  <a:cubicBezTo>
                    <a:pt x="110" y="116"/>
                    <a:pt x="109" y="117"/>
                    <a:pt x="108" y="117"/>
                  </a:cubicBezTo>
                  <a:cubicBezTo>
                    <a:pt x="108" y="118"/>
                    <a:pt x="107" y="118"/>
                    <a:pt x="107" y="118"/>
                  </a:cubicBezTo>
                  <a:cubicBezTo>
                    <a:pt x="106" y="120"/>
                    <a:pt x="104" y="120"/>
                    <a:pt x="103" y="121"/>
                  </a:cubicBezTo>
                  <a:cubicBezTo>
                    <a:pt x="100" y="123"/>
                    <a:pt x="97" y="126"/>
                    <a:pt x="94" y="127"/>
                  </a:cubicBezTo>
                  <a:cubicBezTo>
                    <a:pt x="93" y="127"/>
                    <a:pt x="91" y="128"/>
                    <a:pt x="90" y="128"/>
                  </a:cubicBezTo>
                  <a:cubicBezTo>
                    <a:pt x="88" y="128"/>
                    <a:pt x="86" y="127"/>
                    <a:pt x="85" y="128"/>
                  </a:cubicBezTo>
                  <a:cubicBezTo>
                    <a:pt x="84" y="128"/>
                    <a:pt x="82" y="130"/>
                    <a:pt x="83" y="131"/>
                  </a:cubicBezTo>
                  <a:cubicBezTo>
                    <a:pt x="84" y="132"/>
                    <a:pt x="82" y="131"/>
                    <a:pt x="82" y="131"/>
                  </a:cubicBezTo>
                  <a:cubicBezTo>
                    <a:pt x="81" y="131"/>
                    <a:pt x="77" y="129"/>
                    <a:pt x="77" y="131"/>
                  </a:cubicBezTo>
                  <a:cubicBezTo>
                    <a:pt x="76" y="131"/>
                    <a:pt x="77" y="132"/>
                    <a:pt x="76" y="132"/>
                  </a:cubicBezTo>
                  <a:cubicBezTo>
                    <a:pt x="76" y="132"/>
                    <a:pt x="76" y="133"/>
                    <a:pt x="76" y="133"/>
                  </a:cubicBezTo>
                  <a:cubicBezTo>
                    <a:pt x="76" y="133"/>
                    <a:pt x="73" y="133"/>
                    <a:pt x="73" y="133"/>
                  </a:cubicBezTo>
                  <a:cubicBezTo>
                    <a:pt x="72" y="133"/>
                    <a:pt x="72" y="132"/>
                    <a:pt x="72" y="132"/>
                  </a:cubicBezTo>
                  <a:cubicBezTo>
                    <a:pt x="71" y="132"/>
                    <a:pt x="71" y="132"/>
                    <a:pt x="70" y="132"/>
                  </a:cubicBezTo>
                  <a:cubicBezTo>
                    <a:pt x="69" y="131"/>
                    <a:pt x="68" y="131"/>
                    <a:pt x="67" y="131"/>
                  </a:cubicBezTo>
                  <a:cubicBezTo>
                    <a:pt x="66" y="131"/>
                    <a:pt x="65" y="131"/>
                    <a:pt x="63" y="131"/>
                  </a:cubicBezTo>
                  <a:cubicBezTo>
                    <a:pt x="63" y="131"/>
                    <a:pt x="62" y="132"/>
                    <a:pt x="63" y="132"/>
                  </a:cubicBezTo>
                  <a:cubicBezTo>
                    <a:pt x="62" y="132"/>
                    <a:pt x="61" y="132"/>
                    <a:pt x="60" y="132"/>
                  </a:cubicBezTo>
                  <a:cubicBezTo>
                    <a:pt x="60" y="132"/>
                    <a:pt x="59" y="131"/>
                    <a:pt x="59" y="131"/>
                  </a:cubicBezTo>
                  <a:cubicBezTo>
                    <a:pt x="59" y="132"/>
                    <a:pt x="59" y="132"/>
                    <a:pt x="59" y="132"/>
                  </a:cubicBezTo>
                  <a:cubicBezTo>
                    <a:pt x="59" y="132"/>
                    <a:pt x="58" y="132"/>
                    <a:pt x="57" y="131"/>
                  </a:cubicBezTo>
                  <a:cubicBezTo>
                    <a:pt x="57" y="131"/>
                    <a:pt x="57" y="131"/>
                    <a:pt x="57" y="131"/>
                  </a:cubicBezTo>
                  <a:cubicBezTo>
                    <a:pt x="56" y="131"/>
                    <a:pt x="57" y="131"/>
                    <a:pt x="57" y="131"/>
                  </a:cubicBezTo>
                  <a:cubicBezTo>
                    <a:pt x="56" y="131"/>
                    <a:pt x="55" y="131"/>
                    <a:pt x="55" y="131"/>
                  </a:cubicBezTo>
                  <a:cubicBezTo>
                    <a:pt x="54" y="131"/>
                    <a:pt x="54" y="132"/>
                    <a:pt x="53" y="132"/>
                  </a:cubicBezTo>
                  <a:cubicBezTo>
                    <a:pt x="52" y="132"/>
                    <a:pt x="52" y="132"/>
                    <a:pt x="51" y="132"/>
                  </a:cubicBezTo>
                  <a:cubicBezTo>
                    <a:pt x="51" y="132"/>
                    <a:pt x="50" y="133"/>
                    <a:pt x="51" y="133"/>
                  </a:cubicBezTo>
                  <a:cubicBezTo>
                    <a:pt x="51" y="133"/>
                    <a:pt x="50" y="133"/>
                    <a:pt x="49" y="133"/>
                  </a:cubicBezTo>
                  <a:cubicBezTo>
                    <a:pt x="49" y="134"/>
                    <a:pt x="49" y="134"/>
                    <a:pt x="49" y="135"/>
                  </a:cubicBezTo>
                  <a:cubicBezTo>
                    <a:pt x="48" y="136"/>
                    <a:pt x="47" y="135"/>
                    <a:pt x="46" y="135"/>
                  </a:cubicBezTo>
                  <a:cubicBezTo>
                    <a:pt x="45" y="135"/>
                    <a:pt x="44" y="136"/>
                    <a:pt x="43" y="136"/>
                  </a:cubicBezTo>
                  <a:cubicBezTo>
                    <a:pt x="42" y="135"/>
                    <a:pt x="41" y="135"/>
                    <a:pt x="41" y="135"/>
                  </a:cubicBezTo>
                  <a:cubicBezTo>
                    <a:pt x="40" y="135"/>
                    <a:pt x="39" y="135"/>
                    <a:pt x="39" y="135"/>
                  </a:cubicBezTo>
                  <a:cubicBezTo>
                    <a:pt x="39" y="135"/>
                    <a:pt x="39" y="136"/>
                    <a:pt x="38" y="136"/>
                  </a:cubicBezTo>
                  <a:cubicBezTo>
                    <a:pt x="38" y="136"/>
                    <a:pt x="36" y="136"/>
                    <a:pt x="36" y="136"/>
                  </a:cubicBezTo>
                  <a:cubicBezTo>
                    <a:pt x="35" y="137"/>
                    <a:pt x="34" y="137"/>
                    <a:pt x="34" y="138"/>
                  </a:cubicBezTo>
                  <a:cubicBezTo>
                    <a:pt x="33" y="138"/>
                    <a:pt x="32" y="139"/>
                    <a:pt x="32" y="140"/>
                  </a:cubicBezTo>
                  <a:cubicBezTo>
                    <a:pt x="31" y="140"/>
                    <a:pt x="30" y="140"/>
                    <a:pt x="30" y="139"/>
                  </a:cubicBezTo>
                  <a:cubicBezTo>
                    <a:pt x="30" y="139"/>
                    <a:pt x="28" y="139"/>
                    <a:pt x="28" y="139"/>
                  </a:cubicBezTo>
                  <a:cubicBezTo>
                    <a:pt x="28" y="140"/>
                    <a:pt x="27" y="139"/>
                    <a:pt x="27" y="138"/>
                  </a:cubicBezTo>
                  <a:cubicBezTo>
                    <a:pt x="26" y="138"/>
                    <a:pt x="26" y="138"/>
                    <a:pt x="25" y="138"/>
                  </a:cubicBezTo>
                  <a:cubicBezTo>
                    <a:pt x="25" y="137"/>
                    <a:pt x="26" y="135"/>
                    <a:pt x="24" y="135"/>
                  </a:cubicBezTo>
                  <a:cubicBezTo>
                    <a:pt x="24" y="135"/>
                    <a:pt x="24" y="136"/>
                    <a:pt x="23" y="135"/>
                  </a:cubicBezTo>
                  <a:cubicBezTo>
                    <a:pt x="23" y="135"/>
                    <a:pt x="23" y="135"/>
                    <a:pt x="23" y="134"/>
                  </a:cubicBezTo>
                  <a:cubicBezTo>
                    <a:pt x="23" y="135"/>
                    <a:pt x="23" y="135"/>
                    <a:pt x="22" y="135"/>
                  </a:cubicBezTo>
                  <a:cubicBezTo>
                    <a:pt x="22" y="135"/>
                    <a:pt x="21" y="135"/>
                    <a:pt x="20" y="135"/>
                  </a:cubicBezTo>
                  <a:cubicBezTo>
                    <a:pt x="20" y="134"/>
                    <a:pt x="21" y="134"/>
                    <a:pt x="21" y="133"/>
                  </a:cubicBezTo>
                  <a:cubicBezTo>
                    <a:pt x="20" y="133"/>
                    <a:pt x="21" y="133"/>
                    <a:pt x="20" y="132"/>
                  </a:cubicBezTo>
                  <a:cubicBezTo>
                    <a:pt x="20" y="131"/>
                    <a:pt x="18" y="132"/>
                    <a:pt x="18" y="132"/>
                  </a:cubicBezTo>
                  <a:cubicBezTo>
                    <a:pt x="17" y="132"/>
                    <a:pt x="17" y="132"/>
                    <a:pt x="17" y="133"/>
                  </a:cubicBezTo>
                  <a:cubicBezTo>
                    <a:pt x="17" y="133"/>
                    <a:pt x="17" y="133"/>
                    <a:pt x="17" y="134"/>
                  </a:cubicBezTo>
                  <a:cubicBezTo>
                    <a:pt x="17" y="134"/>
                    <a:pt x="17" y="134"/>
                    <a:pt x="17" y="135"/>
                  </a:cubicBezTo>
                  <a:cubicBezTo>
                    <a:pt x="16" y="135"/>
                    <a:pt x="17" y="134"/>
                    <a:pt x="16" y="133"/>
                  </a:cubicBezTo>
                  <a:cubicBezTo>
                    <a:pt x="16" y="133"/>
                    <a:pt x="16" y="133"/>
                    <a:pt x="16" y="132"/>
                  </a:cubicBezTo>
                  <a:cubicBezTo>
                    <a:pt x="16" y="132"/>
                    <a:pt x="16" y="132"/>
                    <a:pt x="16" y="132"/>
                  </a:cubicBezTo>
                  <a:cubicBezTo>
                    <a:pt x="16" y="132"/>
                    <a:pt x="16" y="130"/>
                    <a:pt x="17" y="130"/>
                  </a:cubicBezTo>
                  <a:cubicBezTo>
                    <a:pt x="18" y="130"/>
                    <a:pt x="17" y="127"/>
                    <a:pt x="17" y="127"/>
                  </a:cubicBezTo>
                  <a:cubicBezTo>
                    <a:pt x="16" y="126"/>
                    <a:pt x="16" y="126"/>
                    <a:pt x="16" y="125"/>
                  </a:cubicBezTo>
                  <a:cubicBezTo>
                    <a:pt x="15" y="124"/>
                    <a:pt x="15" y="124"/>
                    <a:pt x="14" y="123"/>
                  </a:cubicBezTo>
                  <a:cubicBezTo>
                    <a:pt x="14" y="123"/>
                    <a:pt x="12" y="121"/>
                    <a:pt x="13" y="121"/>
                  </a:cubicBezTo>
                  <a:cubicBezTo>
                    <a:pt x="13" y="121"/>
                    <a:pt x="14" y="122"/>
                    <a:pt x="14" y="122"/>
                  </a:cubicBezTo>
                  <a:cubicBezTo>
                    <a:pt x="14" y="122"/>
                    <a:pt x="13" y="119"/>
                    <a:pt x="13" y="120"/>
                  </a:cubicBezTo>
                  <a:cubicBezTo>
                    <a:pt x="12" y="121"/>
                    <a:pt x="12" y="119"/>
                    <a:pt x="12" y="118"/>
                  </a:cubicBezTo>
                  <a:cubicBezTo>
                    <a:pt x="12" y="118"/>
                    <a:pt x="12" y="118"/>
                    <a:pt x="12" y="118"/>
                  </a:cubicBezTo>
                  <a:cubicBezTo>
                    <a:pt x="12" y="118"/>
                    <a:pt x="12" y="116"/>
                    <a:pt x="13" y="117"/>
                  </a:cubicBezTo>
                  <a:cubicBezTo>
                    <a:pt x="14" y="117"/>
                    <a:pt x="14" y="118"/>
                    <a:pt x="14" y="117"/>
                  </a:cubicBezTo>
                  <a:cubicBezTo>
                    <a:pt x="15" y="117"/>
                    <a:pt x="16" y="116"/>
                    <a:pt x="16" y="116"/>
                  </a:cubicBezTo>
                  <a:cubicBezTo>
                    <a:pt x="16" y="115"/>
                    <a:pt x="17" y="114"/>
                    <a:pt x="16" y="113"/>
                  </a:cubicBezTo>
                  <a:cubicBezTo>
                    <a:pt x="16" y="113"/>
                    <a:pt x="17" y="112"/>
                    <a:pt x="17" y="111"/>
                  </a:cubicBezTo>
                  <a:cubicBezTo>
                    <a:pt x="16" y="109"/>
                    <a:pt x="16" y="108"/>
                    <a:pt x="16" y="106"/>
                  </a:cubicBezTo>
                  <a:cubicBezTo>
                    <a:pt x="15" y="105"/>
                    <a:pt x="14" y="103"/>
                    <a:pt x="13" y="102"/>
                  </a:cubicBezTo>
                  <a:cubicBezTo>
                    <a:pt x="12" y="101"/>
                    <a:pt x="11" y="99"/>
                    <a:pt x="10" y="97"/>
                  </a:cubicBezTo>
                  <a:cubicBezTo>
                    <a:pt x="10" y="96"/>
                    <a:pt x="9" y="94"/>
                    <a:pt x="8" y="93"/>
                  </a:cubicBezTo>
                  <a:cubicBezTo>
                    <a:pt x="7" y="91"/>
                    <a:pt x="7" y="89"/>
                    <a:pt x="6" y="87"/>
                  </a:cubicBezTo>
                  <a:cubicBezTo>
                    <a:pt x="6" y="86"/>
                    <a:pt x="5" y="84"/>
                    <a:pt x="5" y="82"/>
                  </a:cubicBezTo>
                  <a:cubicBezTo>
                    <a:pt x="5" y="81"/>
                    <a:pt x="4" y="80"/>
                    <a:pt x="4" y="80"/>
                  </a:cubicBezTo>
                  <a:cubicBezTo>
                    <a:pt x="4" y="79"/>
                    <a:pt x="4" y="78"/>
                    <a:pt x="3" y="77"/>
                  </a:cubicBezTo>
                  <a:cubicBezTo>
                    <a:pt x="3" y="77"/>
                    <a:pt x="2" y="76"/>
                    <a:pt x="2" y="75"/>
                  </a:cubicBezTo>
                  <a:cubicBezTo>
                    <a:pt x="2" y="75"/>
                    <a:pt x="1" y="75"/>
                    <a:pt x="1" y="74"/>
                  </a:cubicBezTo>
                  <a:cubicBezTo>
                    <a:pt x="1" y="74"/>
                    <a:pt x="1" y="73"/>
                    <a:pt x="1" y="73"/>
                  </a:cubicBezTo>
                  <a:cubicBezTo>
                    <a:pt x="0" y="72"/>
                    <a:pt x="0" y="71"/>
                    <a:pt x="1" y="71"/>
                  </a:cubicBezTo>
                  <a:cubicBezTo>
                    <a:pt x="1" y="71"/>
                    <a:pt x="2" y="70"/>
                    <a:pt x="2" y="70"/>
                  </a:cubicBezTo>
                  <a:cubicBezTo>
                    <a:pt x="2" y="71"/>
                    <a:pt x="3" y="70"/>
                    <a:pt x="3" y="70"/>
                  </a:cubicBezTo>
                  <a:cubicBezTo>
                    <a:pt x="3" y="69"/>
                    <a:pt x="3" y="69"/>
                    <a:pt x="3" y="68"/>
                  </a:cubicBezTo>
                  <a:cubicBezTo>
                    <a:pt x="3" y="68"/>
                    <a:pt x="3" y="68"/>
                    <a:pt x="3" y="68"/>
                  </a:cubicBezTo>
                  <a:cubicBezTo>
                    <a:pt x="3" y="68"/>
                    <a:pt x="3" y="67"/>
                    <a:pt x="3" y="67"/>
                  </a:cubicBezTo>
                  <a:cubicBezTo>
                    <a:pt x="3" y="67"/>
                    <a:pt x="4" y="67"/>
                    <a:pt x="4" y="67"/>
                  </a:cubicBezTo>
                  <a:cubicBezTo>
                    <a:pt x="4" y="67"/>
                    <a:pt x="4" y="67"/>
                    <a:pt x="4" y="67"/>
                  </a:cubicBezTo>
                  <a:cubicBezTo>
                    <a:pt x="4" y="67"/>
                    <a:pt x="4" y="67"/>
                    <a:pt x="4" y="67"/>
                  </a:cubicBezTo>
                  <a:cubicBezTo>
                    <a:pt x="4" y="66"/>
                    <a:pt x="4" y="66"/>
                    <a:pt x="5" y="66"/>
                  </a:cubicBezTo>
                  <a:cubicBezTo>
                    <a:pt x="5" y="66"/>
                    <a:pt x="6" y="65"/>
                    <a:pt x="6" y="65"/>
                  </a:cubicBezTo>
                  <a:cubicBezTo>
                    <a:pt x="6" y="66"/>
                    <a:pt x="7" y="66"/>
                    <a:pt x="7" y="67"/>
                  </a:cubicBezTo>
                  <a:cubicBezTo>
                    <a:pt x="7" y="67"/>
                    <a:pt x="7" y="68"/>
                    <a:pt x="8" y="68"/>
                  </a:cubicBezTo>
                  <a:cubicBezTo>
                    <a:pt x="8" y="67"/>
                    <a:pt x="8" y="68"/>
                    <a:pt x="9" y="68"/>
                  </a:cubicBezTo>
                  <a:cubicBezTo>
                    <a:pt x="9" y="69"/>
                    <a:pt x="9" y="69"/>
                    <a:pt x="8" y="70"/>
                  </a:cubicBezTo>
                  <a:cubicBezTo>
                    <a:pt x="8" y="70"/>
                    <a:pt x="9" y="71"/>
                    <a:pt x="9" y="72"/>
                  </a:cubicBezTo>
                  <a:cubicBezTo>
                    <a:pt x="9" y="72"/>
                    <a:pt x="8" y="73"/>
                    <a:pt x="9" y="73"/>
                  </a:cubicBezTo>
                  <a:cubicBezTo>
                    <a:pt x="9" y="73"/>
                    <a:pt x="10" y="72"/>
                    <a:pt x="10" y="73"/>
                  </a:cubicBezTo>
                  <a:cubicBezTo>
                    <a:pt x="11" y="73"/>
                    <a:pt x="11" y="73"/>
                    <a:pt x="11" y="73"/>
                  </a:cubicBezTo>
                  <a:cubicBezTo>
                    <a:pt x="11" y="74"/>
                    <a:pt x="11" y="73"/>
                    <a:pt x="12" y="73"/>
                  </a:cubicBezTo>
                  <a:cubicBezTo>
                    <a:pt x="12" y="73"/>
                    <a:pt x="13" y="73"/>
                    <a:pt x="13" y="73"/>
                  </a:cubicBezTo>
                  <a:cubicBezTo>
                    <a:pt x="14" y="74"/>
                    <a:pt x="15" y="75"/>
                    <a:pt x="17" y="75"/>
                  </a:cubicBezTo>
                  <a:cubicBezTo>
                    <a:pt x="17" y="75"/>
                    <a:pt x="18" y="75"/>
                    <a:pt x="19" y="75"/>
                  </a:cubicBezTo>
                  <a:cubicBezTo>
                    <a:pt x="20" y="74"/>
                    <a:pt x="21" y="74"/>
                    <a:pt x="22" y="74"/>
                  </a:cubicBezTo>
                  <a:cubicBezTo>
                    <a:pt x="22" y="74"/>
                    <a:pt x="23" y="74"/>
                    <a:pt x="23" y="74"/>
                  </a:cubicBezTo>
                  <a:cubicBezTo>
                    <a:pt x="23" y="75"/>
                    <a:pt x="23" y="75"/>
                    <a:pt x="24" y="75"/>
                  </a:cubicBezTo>
                  <a:cubicBezTo>
                    <a:pt x="24" y="75"/>
                    <a:pt x="25" y="76"/>
                    <a:pt x="25" y="75"/>
                  </a:cubicBezTo>
                  <a:cubicBezTo>
                    <a:pt x="25" y="75"/>
                    <a:pt x="26" y="75"/>
                    <a:pt x="26" y="75"/>
                  </a:cubicBezTo>
                  <a:cubicBezTo>
                    <a:pt x="26" y="74"/>
                    <a:pt x="25" y="73"/>
                    <a:pt x="26" y="73"/>
                  </a:cubicBezTo>
                  <a:cubicBezTo>
                    <a:pt x="27" y="73"/>
                    <a:pt x="27" y="73"/>
                    <a:pt x="28" y="73"/>
                  </a:cubicBezTo>
                  <a:cubicBezTo>
                    <a:pt x="28" y="72"/>
                    <a:pt x="28" y="72"/>
                    <a:pt x="29" y="71"/>
                  </a:cubicBezTo>
                  <a:cubicBezTo>
                    <a:pt x="29" y="71"/>
                    <a:pt x="30" y="71"/>
                    <a:pt x="31" y="70"/>
                  </a:cubicBezTo>
                  <a:cubicBezTo>
                    <a:pt x="31" y="70"/>
                    <a:pt x="32" y="70"/>
                    <a:pt x="32" y="70"/>
                  </a:cubicBezTo>
                  <a:cubicBezTo>
                    <a:pt x="33" y="70"/>
                    <a:pt x="33" y="69"/>
                    <a:pt x="33" y="69"/>
                  </a:cubicBezTo>
                  <a:cubicBezTo>
                    <a:pt x="33" y="68"/>
                    <a:pt x="33" y="67"/>
                    <a:pt x="33" y="66"/>
                  </a:cubicBezTo>
                  <a:cubicBezTo>
                    <a:pt x="33" y="63"/>
                    <a:pt x="33" y="61"/>
                    <a:pt x="33" y="59"/>
                  </a:cubicBezTo>
                  <a:cubicBezTo>
                    <a:pt x="33" y="55"/>
                    <a:pt x="34" y="51"/>
                    <a:pt x="34" y="46"/>
                  </a:cubicBezTo>
                  <a:cubicBezTo>
                    <a:pt x="34" y="41"/>
                    <a:pt x="34" y="35"/>
                    <a:pt x="34" y="29"/>
                  </a:cubicBezTo>
                  <a:cubicBezTo>
                    <a:pt x="35" y="31"/>
                    <a:pt x="37" y="32"/>
                    <a:pt x="38" y="33"/>
                  </a:cubicBezTo>
                  <a:cubicBezTo>
                    <a:pt x="38" y="34"/>
                    <a:pt x="38" y="34"/>
                    <a:pt x="38" y="34"/>
                  </a:cubicBezTo>
                  <a:cubicBezTo>
                    <a:pt x="39" y="35"/>
                    <a:pt x="39" y="35"/>
                    <a:pt x="39" y="36"/>
                  </a:cubicBezTo>
                  <a:cubicBezTo>
                    <a:pt x="39" y="36"/>
                    <a:pt x="39" y="36"/>
                    <a:pt x="40" y="36"/>
                  </a:cubicBezTo>
                  <a:cubicBezTo>
                    <a:pt x="40" y="37"/>
                    <a:pt x="40" y="37"/>
                    <a:pt x="40" y="37"/>
                  </a:cubicBezTo>
                  <a:cubicBezTo>
                    <a:pt x="40" y="37"/>
                    <a:pt x="40" y="37"/>
                    <a:pt x="40" y="37"/>
                  </a:cubicBezTo>
                  <a:cubicBezTo>
                    <a:pt x="40" y="37"/>
                    <a:pt x="40" y="37"/>
                    <a:pt x="40" y="38"/>
                  </a:cubicBezTo>
                  <a:cubicBezTo>
                    <a:pt x="40" y="38"/>
                    <a:pt x="40" y="38"/>
                    <a:pt x="40" y="39"/>
                  </a:cubicBezTo>
                  <a:cubicBezTo>
                    <a:pt x="40" y="39"/>
                    <a:pt x="40" y="39"/>
                    <a:pt x="40" y="40"/>
                  </a:cubicBezTo>
                  <a:cubicBezTo>
                    <a:pt x="41" y="40"/>
                    <a:pt x="41" y="40"/>
                    <a:pt x="41" y="40"/>
                  </a:cubicBezTo>
                  <a:cubicBezTo>
                    <a:pt x="41" y="41"/>
                    <a:pt x="41" y="41"/>
                    <a:pt x="41" y="41"/>
                  </a:cubicBezTo>
                  <a:cubicBezTo>
                    <a:pt x="41" y="41"/>
                    <a:pt x="41" y="41"/>
                    <a:pt x="41" y="41"/>
                  </a:cubicBezTo>
                  <a:cubicBezTo>
                    <a:pt x="41" y="41"/>
                    <a:pt x="41" y="42"/>
                    <a:pt x="41" y="42"/>
                  </a:cubicBezTo>
                  <a:cubicBezTo>
                    <a:pt x="41" y="42"/>
                    <a:pt x="41" y="43"/>
                    <a:pt x="42" y="44"/>
                  </a:cubicBezTo>
                  <a:cubicBezTo>
                    <a:pt x="42" y="45"/>
                    <a:pt x="41" y="46"/>
                    <a:pt x="41" y="47"/>
                  </a:cubicBezTo>
                  <a:cubicBezTo>
                    <a:pt x="40" y="48"/>
                    <a:pt x="39" y="48"/>
                    <a:pt x="39" y="49"/>
                  </a:cubicBezTo>
                  <a:cubicBezTo>
                    <a:pt x="40" y="50"/>
                    <a:pt x="39" y="50"/>
                    <a:pt x="39" y="51"/>
                  </a:cubicBezTo>
                  <a:cubicBezTo>
                    <a:pt x="39" y="52"/>
                    <a:pt x="40" y="52"/>
                    <a:pt x="40" y="53"/>
                  </a:cubicBezTo>
                  <a:cubicBezTo>
                    <a:pt x="40" y="52"/>
                    <a:pt x="42" y="52"/>
                    <a:pt x="43" y="52"/>
                  </a:cubicBezTo>
                  <a:cubicBezTo>
                    <a:pt x="44" y="53"/>
                    <a:pt x="45" y="52"/>
                    <a:pt x="46" y="52"/>
                  </a:cubicBezTo>
                  <a:cubicBezTo>
                    <a:pt x="47" y="52"/>
                    <a:pt x="48" y="53"/>
                    <a:pt x="49" y="52"/>
                  </a:cubicBezTo>
                  <a:cubicBezTo>
                    <a:pt x="50" y="52"/>
                    <a:pt x="50" y="52"/>
                    <a:pt x="50" y="51"/>
                  </a:cubicBezTo>
                  <a:cubicBezTo>
                    <a:pt x="50" y="51"/>
                    <a:pt x="50" y="51"/>
                    <a:pt x="50" y="50"/>
                  </a:cubicBezTo>
                  <a:cubicBezTo>
                    <a:pt x="51" y="50"/>
                    <a:pt x="51" y="50"/>
                    <a:pt x="52" y="50"/>
                  </a:cubicBezTo>
                  <a:cubicBezTo>
                    <a:pt x="53" y="50"/>
                    <a:pt x="53" y="50"/>
                    <a:pt x="53" y="49"/>
                  </a:cubicBezTo>
                  <a:cubicBezTo>
                    <a:pt x="54" y="48"/>
                    <a:pt x="54" y="47"/>
                    <a:pt x="55" y="47"/>
                  </a:cubicBezTo>
                  <a:cubicBezTo>
                    <a:pt x="56" y="47"/>
                    <a:pt x="56" y="46"/>
                    <a:pt x="56" y="46"/>
                  </a:cubicBezTo>
                  <a:cubicBezTo>
                    <a:pt x="57" y="45"/>
                    <a:pt x="57" y="46"/>
                    <a:pt x="57" y="45"/>
                  </a:cubicBezTo>
                  <a:cubicBezTo>
                    <a:pt x="58" y="45"/>
                    <a:pt x="58" y="44"/>
                    <a:pt x="59" y="44"/>
                  </a:cubicBezTo>
                  <a:cubicBezTo>
                    <a:pt x="59" y="44"/>
                    <a:pt x="59" y="43"/>
                    <a:pt x="59" y="43"/>
                  </a:cubicBezTo>
                  <a:cubicBezTo>
                    <a:pt x="59" y="43"/>
                    <a:pt x="59" y="43"/>
                    <a:pt x="59" y="43"/>
                  </a:cubicBezTo>
                  <a:cubicBezTo>
                    <a:pt x="60" y="42"/>
                    <a:pt x="59" y="42"/>
                    <a:pt x="59" y="42"/>
                  </a:cubicBezTo>
                  <a:cubicBezTo>
                    <a:pt x="59" y="41"/>
                    <a:pt x="60" y="41"/>
                    <a:pt x="60" y="41"/>
                  </a:cubicBezTo>
                  <a:cubicBezTo>
                    <a:pt x="59" y="41"/>
                    <a:pt x="60" y="39"/>
                    <a:pt x="60" y="39"/>
                  </a:cubicBezTo>
                  <a:cubicBezTo>
                    <a:pt x="60" y="38"/>
                    <a:pt x="60" y="38"/>
                    <a:pt x="61" y="37"/>
                  </a:cubicBezTo>
                  <a:cubicBezTo>
                    <a:pt x="61" y="37"/>
                    <a:pt x="61" y="37"/>
                    <a:pt x="61" y="37"/>
                  </a:cubicBezTo>
                  <a:cubicBezTo>
                    <a:pt x="61" y="37"/>
                    <a:pt x="61" y="36"/>
                    <a:pt x="62" y="36"/>
                  </a:cubicBezTo>
                  <a:cubicBezTo>
                    <a:pt x="62" y="36"/>
                    <a:pt x="62" y="35"/>
                    <a:pt x="63" y="35"/>
                  </a:cubicBezTo>
                  <a:cubicBezTo>
                    <a:pt x="63" y="36"/>
                    <a:pt x="64" y="35"/>
                    <a:pt x="65" y="35"/>
                  </a:cubicBezTo>
                  <a:cubicBezTo>
                    <a:pt x="65" y="35"/>
                    <a:pt x="66" y="35"/>
                    <a:pt x="66" y="35"/>
                  </a:cubicBezTo>
                  <a:cubicBezTo>
                    <a:pt x="66" y="35"/>
                    <a:pt x="66" y="35"/>
                    <a:pt x="66" y="35"/>
                  </a:cubicBezTo>
                  <a:cubicBezTo>
                    <a:pt x="67" y="35"/>
                    <a:pt x="67" y="35"/>
                    <a:pt x="67" y="35"/>
                  </a:cubicBezTo>
                  <a:cubicBezTo>
                    <a:pt x="67" y="36"/>
                    <a:pt x="67" y="36"/>
                    <a:pt x="67" y="36"/>
                  </a:cubicBezTo>
                  <a:cubicBezTo>
                    <a:pt x="68" y="36"/>
                    <a:pt x="69" y="37"/>
                    <a:pt x="70" y="38"/>
                  </a:cubicBezTo>
                  <a:cubicBezTo>
                    <a:pt x="70" y="38"/>
                    <a:pt x="70" y="39"/>
                    <a:pt x="71" y="39"/>
                  </a:cubicBezTo>
                  <a:cubicBezTo>
                    <a:pt x="71" y="39"/>
                    <a:pt x="72" y="39"/>
                    <a:pt x="72" y="39"/>
                  </a:cubicBezTo>
                  <a:cubicBezTo>
                    <a:pt x="72" y="39"/>
                    <a:pt x="73" y="39"/>
                    <a:pt x="73" y="39"/>
                  </a:cubicBezTo>
                  <a:cubicBezTo>
                    <a:pt x="74" y="39"/>
                    <a:pt x="74" y="40"/>
                    <a:pt x="75" y="40"/>
                  </a:cubicBezTo>
                  <a:cubicBezTo>
                    <a:pt x="75" y="40"/>
                    <a:pt x="75" y="40"/>
                    <a:pt x="76" y="40"/>
                  </a:cubicBezTo>
                  <a:cubicBezTo>
                    <a:pt x="76" y="40"/>
                    <a:pt x="76" y="40"/>
                    <a:pt x="76" y="40"/>
                  </a:cubicBezTo>
                  <a:cubicBezTo>
                    <a:pt x="77" y="41"/>
                    <a:pt x="78" y="41"/>
                    <a:pt x="79" y="41"/>
                  </a:cubicBezTo>
                  <a:cubicBezTo>
                    <a:pt x="79" y="41"/>
                    <a:pt x="80" y="41"/>
                    <a:pt x="80" y="40"/>
                  </a:cubicBezTo>
                  <a:cubicBezTo>
                    <a:pt x="81" y="40"/>
                    <a:pt x="81" y="40"/>
                    <a:pt x="82" y="40"/>
                  </a:cubicBezTo>
                  <a:cubicBezTo>
                    <a:pt x="84" y="41"/>
                    <a:pt x="85" y="40"/>
                    <a:pt x="86" y="39"/>
                  </a:cubicBezTo>
                  <a:cubicBezTo>
                    <a:pt x="87" y="38"/>
                    <a:pt x="87" y="36"/>
                    <a:pt x="88" y="35"/>
                  </a:cubicBezTo>
                  <a:cubicBezTo>
                    <a:pt x="89" y="33"/>
                    <a:pt x="90" y="32"/>
                    <a:pt x="89" y="30"/>
                  </a:cubicBezTo>
                  <a:cubicBezTo>
                    <a:pt x="89" y="30"/>
                    <a:pt x="89" y="29"/>
                    <a:pt x="90" y="29"/>
                  </a:cubicBezTo>
                  <a:cubicBezTo>
                    <a:pt x="90" y="29"/>
                    <a:pt x="91" y="29"/>
                    <a:pt x="92" y="29"/>
                  </a:cubicBezTo>
                  <a:cubicBezTo>
                    <a:pt x="92" y="28"/>
                    <a:pt x="93" y="28"/>
                    <a:pt x="94" y="28"/>
                  </a:cubicBezTo>
                  <a:cubicBezTo>
                    <a:pt x="94" y="28"/>
                    <a:pt x="95" y="28"/>
                    <a:pt x="95" y="27"/>
                  </a:cubicBezTo>
                  <a:cubicBezTo>
                    <a:pt x="96" y="26"/>
                    <a:pt x="97" y="25"/>
                    <a:pt x="98" y="25"/>
                  </a:cubicBezTo>
                  <a:cubicBezTo>
                    <a:pt x="98" y="24"/>
                    <a:pt x="99" y="24"/>
                    <a:pt x="99" y="23"/>
                  </a:cubicBezTo>
                  <a:cubicBezTo>
                    <a:pt x="99" y="23"/>
                    <a:pt x="99" y="22"/>
                    <a:pt x="99" y="21"/>
                  </a:cubicBezTo>
                  <a:cubicBezTo>
                    <a:pt x="100" y="20"/>
                    <a:pt x="100" y="20"/>
                    <a:pt x="100" y="19"/>
                  </a:cubicBezTo>
                  <a:cubicBezTo>
                    <a:pt x="100" y="18"/>
                    <a:pt x="100" y="17"/>
                    <a:pt x="101" y="17"/>
                  </a:cubicBezTo>
                  <a:cubicBezTo>
                    <a:pt x="101" y="17"/>
                    <a:pt x="101" y="18"/>
                    <a:pt x="101" y="17"/>
                  </a:cubicBezTo>
                  <a:cubicBezTo>
                    <a:pt x="101" y="17"/>
                    <a:pt x="101" y="17"/>
                    <a:pt x="101" y="17"/>
                  </a:cubicBezTo>
                  <a:cubicBezTo>
                    <a:pt x="101" y="16"/>
                    <a:pt x="102" y="16"/>
                    <a:pt x="102" y="16"/>
                  </a:cubicBezTo>
                  <a:cubicBezTo>
                    <a:pt x="102" y="16"/>
                    <a:pt x="102" y="16"/>
                    <a:pt x="102" y="16"/>
                  </a:cubicBezTo>
                  <a:cubicBezTo>
                    <a:pt x="102" y="16"/>
                    <a:pt x="102" y="16"/>
                    <a:pt x="102" y="16"/>
                  </a:cubicBezTo>
                  <a:cubicBezTo>
                    <a:pt x="102" y="16"/>
                    <a:pt x="102" y="15"/>
                    <a:pt x="103" y="15"/>
                  </a:cubicBezTo>
                  <a:cubicBezTo>
                    <a:pt x="103" y="15"/>
                    <a:pt x="103" y="15"/>
                    <a:pt x="103" y="15"/>
                  </a:cubicBezTo>
                  <a:cubicBezTo>
                    <a:pt x="104" y="15"/>
                    <a:pt x="104" y="15"/>
                    <a:pt x="104" y="14"/>
                  </a:cubicBezTo>
                  <a:cubicBezTo>
                    <a:pt x="104" y="14"/>
                    <a:pt x="105" y="14"/>
                    <a:pt x="104" y="14"/>
                  </a:cubicBezTo>
                  <a:cubicBezTo>
                    <a:pt x="105" y="15"/>
                    <a:pt x="105" y="14"/>
                    <a:pt x="106" y="14"/>
                  </a:cubicBezTo>
                  <a:cubicBezTo>
                    <a:pt x="106" y="14"/>
                    <a:pt x="106" y="13"/>
                    <a:pt x="106" y="13"/>
                  </a:cubicBezTo>
                  <a:cubicBezTo>
                    <a:pt x="106" y="12"/>
                    <a:pt x="107" y="12"/>
                    <a:pt x="107" y="12"/>
                  </a:cubicBezTo>
                  <a:cubicBezTo>
                    <a:pt x="108" y="12"/>
                    <a:pt x="108" y="13"/>
                    <a:pt x="108" y="12"/>
                  </a:cubicBezTo>
                  <a:cubicBezTo>
                    <a:pt x="108" y="12"/>
                    <a:pt x="108" y="12"/>
                    <a:pt x="108" y="11"/>
                  </a:cubicBezTo>
                  <a:cubicBezTo>
                    <a:pt x="109" y="11"/>
                    <a:pt x="109" y="11"/>
                    <a:pt x="109" y="11"/>
                  </a:cubicBezTo>
                  <a:cubicBezTo>
                    <a:pt x="110" y="10"/>
                    <a:pt x="109" y="10"/>
                    <a:pt x="110" y="10"/>
                  </a:cubicBezTo>
                  <a:cubicBezTo>
                    <a:pt x="110" y="9"/>
                    <a:pt x="110" y="9"/>
                    <a:pt x="110" y="9"/>
                  </a:cubicBezTo>
                  <a:cubicBezTo>
                    <a:pt x="111" y="9"/>
                    <a:pt x="111" y="8"/>
                    <a:pt x="111" y="8"/>
                  </a:cubicBezTo>
                  <a:cubicBezTo>
                    <a:pt x="112" y="8"/>
                    <a:pt x="112" y="7"/>
                    <a:pt x="112" y="6"/>
                  </a:cubicBezTo>
                  <a:cubicBezTo>
                    <a:pt x="113" y="6"/>
                    <a:pt x="113" y="6"/>
                    <a:pt x="113" y="6"/>
                  </a:cubicBezTo>
                  <a:cubicBezTo>
                    <a:pt x="114" y="5"/>
                    <a:pt x="115" y="5"/>
                    <a:pt x="115" y="5"/>
                  </a:cubicBezTo>
                  <a:cubicBezTo>
                    <a:pt x="116" y="5"/>
                    <a:pt x="117" y="5"/>
                    <a:pt x="118" y="4"/>
                  </a:cubicBezTo>
                  <a:cubicBezTo>
                    <a:pt x="118" y="4"/>
                    <a:pt x="118" y="4"/>
                    <a:pt x="119" y="4"/>
                  </a:cubicBezTo>
                  <a:cubicBezTo>
                    <a:pt x="119" y="4"/>
                    <a:pt x="119" y="4"/>
                    <a:pt x="120" y="3"/>
                  </a:cubicBezTo>
                  <a:cubicBezTo>
                    <a:pt x="120" y="2"/>
                    <a:pt x="120" y="2"/>
                    <a:pt x="121" y="2"/>
                  </a:cubicBezTo>
                  <a:cubicBezTo>
                    <a:pt x="122" y="1"/>
                    <a:pt x="122" y="1"/>
                    <a:pt x="123" y="1"/>
                  </a:cubicBezTo>
                  <a:cubicBezTo>
                    <a:pt x="124" y="1"/>
                    <a:pt x="125" y="1"/>
                    <a:pt x="125" y="1"/>
                  </a:cubicBezTo>
                  <a:cubicBezTo>
                    <a:pt x="125" y="0"/>
                    <a:pt x="126" y="1"/>
                    <a:pt x="127" y="1"/>
                  </a:cubicBezTo>
                  <a:cubicBezTo>
                    <a:pt x="128" y="0"/>
                    <a:pt x="129" y="2"/>
                    <a:pt x="131" y="2"/>
                  </a:cubicBezTo>
                  <a:cubicBezTo>
                    <a:pt x="132" y="2"/>
                    <a:pt x="132" y="3"/>
                    <a:pt x="133" y="3"/>
                  </a:cubicBezTo>
                  <a:cubicBezTo>
                    <a:pt x="134" y="3"/>
                    <a:pt x="134" y="3"/>
                    <a:pt x="135" y="3"/>
                  </a:cubicBezTo>
                  <a:cubicBezTo>
                    <a:pt x="136" y="2"/>
                    <a:pt x="137" y="2"/>
                    <a:pt x="138" y="2"/>
                  </a:cubicBezTo>
                  <a:cubicBezTo>
                    <a:pt x="138" y="2"/>
                    <a:pt x="139" y="2"/>
                    <a:pt x="139" y="3"/>
                  </a:cubicBezTo>
                  <a:cubicBezTo>
                    <a:pt x="139" y="3"/>
                    <a:pt x="140" y="3"/>
                    <a:pt x="140" y="3"/>
                  </a:cubicBezTo>
                  <a:cubicBezTo>
                    <a:pt x="141" y="3"/>
                    <a:pt x="141" y="3"/>
                    <a:pt x="142" y="3"/>
                  </a:cubicBezTo>
                  <a:cubicBezTo>
                    <a:pt x="142" y="4"/>
                    <a:pt x="142" y="5"/>
                    <a:pt x="142" y="5"/>
                  </a:cubicBezTo>
                  <a:cubicBezTo>
                    <a:pt x="142" y="7"/>
                    <a:pt x="143" y="9"/>
                    <a:pt x="144" y="11"/>
                  </a:cubicBezTo>
                  <a:cubicBezTo>
                    <a:pt x="144" y="11"/>
                    <a:pt x="144" y="12"/>
                    <a:pt x="144" y="13"/>
                  </a:cubicBezTo>
                  <a:cubicBezTo>
                    <a:pt x="144" y="14"/>
                    <a:pt x="143" y="14"/>
                    <a:pt x="144" y="15"/>
                  </a:cubicBezTo>
                  <a:cubicBezTo>
                    <a:pt x="144" y="16"/>
                    <a:pt x="144" y="16"/>
                    <a:pt x="145" y="17"/>
                  </a:cubicBezTo>
                  <a:cubicBezTo>
                    <a:pt x="145" y="17"/>
                    <a:pt x="145" y="18"/>
                    <a:pt x="146" y="19"/>
                  </a:cubicBezTo>
                  <a:cubicBezTo>
                    <a:pt x="146" y="20"/>
                    <a:pt x="146" y="20"/>
                    <a:pt x="147" y="21"/>
                  </a:cubicBezTo>
                  <a:cubicBezTo>
                    <a:pt x="147" y="22"/>
                    <a:pt x="146" y="22"/>
                    <a:pt x="147" y="23"/>
                  </a:cubicBezTo>
                  <a:cubicBezTo>
                    <a:pt x="147" y="24"/>
                    <a:pt x="147" y="25"/>
                    <a:pt x="148" y="26"/>
                  </a:cubicBezTo>
                  <a:cubicBezTo>
                    <a:pt x="148" y="27"/>
                    <a:pt x="147" y="28"/>
                    <a:pt x="147" y="29"/>
                  </a:cubicBezTo>
                  <a:cubicBezTo>
                    <a:pt x="147" y="31"/>
                    <a:pt x="147" y="32"/>
                    <a:pt x="147" y="34"/>
                  </a:cubicBezTo>
                  <a:cubicBezTo>
                    <a:pt x="147" y="35"/>
                    <a:pt x="147" y="36"/>
                    <a:pt x="147" y="37"/>
                  </a:cubicBezTo>
                  <a:cubicBezTo>
                    <a:pt x="147" y="38"/>
                    <a:pt x="147" y="39"/>
                    <a:pt x="147" y="39"/>
                  </a:cubicBezTo>
                  <a:cubicBezTo>
                    <a:pt x="147" y="40"/>
                    <a:pt x="146" y="40"/>
                    <a:pt x="146" y="41"/>
                  </a:cubicBezTo>
                  <a:cubicBezTo>
                    <a:pt x="146" y="41"/>
                    <a:pt x="147" y="42"/>
                    <a:pt x="146" y="43"/>
                  </a:cubicBezTo>
                  <a:cubicBezTo>
                    <a:pt x="146" y="43"/>
                    <a:pt x="143" y="41"/>
                    <a:pt x="143" y="41"/>
                  </a:cubicBezTo>
                  <a:cubicBezTo>
                    <a:pt x="142" y="40"/>
                    <a:pt x="141" y="40"/>
                    <a:pt x="140" y="41"/>
                  </a:cubicBezTo>
                  <a:cubicBezTo>
                    <a:pt x="138" y="42"/>
                    <a:pt x="138" y="43"/>
                    <a:pt x="137" y="45"/>
                  </a:cubicBezTo>
                  <a:cubicBezTo>
                    <a:pt x="137" y="46"/>
                    <a:pt x="135" y="47"/>
                    <a:pt x="135" y="49"/>
                  </a:cubicBezTo>
                  <a:cubicBezTo>
                    <a:pt x="135" y="50"/>
                    <a:pt x="135" y="50"/>
                    <a:pt x="135" y="51"/>
                  </a:cubicBezTo>
                  <a:cubicBezTo>
                    <a:pt x="135" y="52"/>
                    <a:pt x="136" y="52"/>
                    <a:pt x="136" y="51"/>
                  </a:cubicBezTo>
                  <a:cubicBezTo>
                    <a:pt x="136" y="52"/>
                    <a:pt x="136" y="52"/>
                    <a:pt x="137" y="53"/>
                  </a:cubicBezTo>
                  <a:cubicBezTo>
                    <a:pt x="137" y="53"/>
                    <a:pt x="137" y="54"/>
                    <a:pt x="137" y="54"/>
                  </a:cubicBezTo>
                  <a:cubicBezTo>
                    <a:pt x="137" y="55"/>
                    <a:pt x="138" y="55"/>
                    <a:pt x="138" y="55"/>
                  </a:cubicBezTo>
                  <a:cubicBezTo>
                    <a:pt x="138" y="56"/>
                    <a:pt x="139" y="56"/>
                    <a:pt x="139" y="57"/>
                  </a:cubicBezTo>
                  <a:cubicBezTo>
                    <a:pt x="140" y="57"/>
                    <a:pt x="142" y="58"/>
                    <a:pt x="143" y="57"/>
                  </a:cubicBezTo>
                  <a:cubicBezTo>
                    <a:pt x="143" y="57"/>
                    <a:pt x="146" y="58"/>
                    <a:pt x="146" y="57"/>
                  </a:cubicBezTo>
                  <a:cubicBezTo>
                    <a:pt x="146" y="57"/>
                    <a:pt x="146" y="56"/>
                    <a:pt x="146" y="55"/>
                  </a:cubicBezTo>
                  <a:cubicBezTo>
                    <a:pt x="146" y="55"/>
                    <a:pt x="146" y="54"/>
                    <a:pt x="146" y="53"/>
                  </a:cubicBezTo>
                  <a:cubicBezTo>
                    <a:pt x="146" y="53"/>
                    <a:pt x="146" y="52"/>
                    <a:pt x="147" y="52"/>
                  </a:cubicBezTo>
                  <a:cubicBezTo>
                    <a:pt x="147" y="52"/>
                    <a:pt x="147" y="52"/>
                    <a:pt x="148" y="52"/>
                  </a:cubicBezTo>
                  <a:cubicBezTo>
                    <a:pt x="148" y="52"/>
                    <a:pt x="149" y="52"/>
                    <a:pt x="150" y="52"/>
                  </a:cubicBezTo>
                  <a:cubicBezTo>
                    <a:pt x="151" y="52"/>
                    <a:pt x="153" y="52"/>
                    <a:pt x="155" y="52"/>
                  </a:cubicBezTo>
                  <a:cubicBezTo>
                    <a:pt x="154" y="55"/>
                    <a:pt x="153" y="58"/>
                    <a:pt x="152" y="61"/>
                  </a:cubicBezTo>
                  <a:close/>
                  <a:moveTo>
                    <a:pt x="120" y="78"/>
                  </a:moveTo>
                  <a:cubicBezTo>
                    <a:pt x="120" y="78"/>
                    <a:pt x="120" y="77"/>
                    <a:pt x="120" y="77"/>
                  </a:cubicBezTo>
                  <a:cubicBezTo>
                    <a:pt x="120" y="77"/>
                    <a:pt x="119" y="77"/>
                    <a:pt x="119" y="76"/>
                  </a:cubicBezTo>
                  <a:cubicBezTo>
                    <a:pt x="119" y="76"/>
                    <a:pt x="118" y="76"/>
                    <a:pt x="118" y="76"/>
                  </a:cubicBezTo>
                  <a:cubicBezTo>
                    <a:pt x="118" y="76"/>
                    <a:pt x="118" y="75"/>
                    <a:pt x="118" y="75"/>
                  </a:cubicBezTo>
                  <a:cubicBezTo>
                    <a:pt x="118" y="75"/>
                    <a:pt x="117" y="75"/>
                    <a:pt x="117" y="75"/>
                  </a:cubicBezTo>
                  <a:cubicBezTo>
                    <a:pt x="117" y="75"/>
                    <a:pt x="117" y="74"/>
                    <a:pt x="116" y="74"/>
                  </a:cubicBezTo>
                  <a:cubicBezTo>
                    <a:pt x="116" y="73"/>
                    <a:pt x="116" y="74"/>
                    <a:pt x="115" y="73"/>
                  </a:cubicBezTo>
                  <a:cubicBezTo>
                    <a:pt x="115" y="73"/>
                    <a:pt x="115" y="73"/>
                    <a:pt x="115" y="73"/>
                  </a:cubicBezTo>
                  <a:cubicBezTo>
                    <a:pt x="115" y="73"/>
                    <a:pt x="115" y="72"/>
                    <a:pt x="115" y="72"/>
                  </a:cubicBezTo>
                  <a:cubicBezTo>
                    <a:pt x="114" y="72"/>
                    <a:pt x="115" y="72"/>
                    <a:pt x="114" y="71"/>
                  </a:cubicBezTo>
                  <a:cubicBezTo>
                    <a:pt x="114" y="71"/>
                    <a:pt x="114" y="72"/>
                    <a:pt x="113" y="72"/>
                  </a:cubicBezTo>
                  <a:cubicBezTo>
                    <a:pt x="113" y="72"/>
                    <a:pt x="112" y="72"/>
                    <a:pt x="112" y="72"/>
                  </a:cubicBezTo>
                  <a:cubicBezTo>
                    <a:pt x="111" y="72"/>
                    <a:pt x="111" y="73"/>
                    <a:pt x="110" y="73"/>
                  </a:cubicBezTo>
                  <a:cubicBezTo>
                    <a:pt x="109" y="73"/>
                    <a:pt x="109" y="74"/>
                    <a:pt x="108" y="74"/>
                  </a:cubicBezTo>
                  <a:cubicBezTo>
                    <a:pt x="108" y="75"/>
                    <a:pt x="108" y="75"/>
                    <a:pt x="107" y="74"/>
                  </a:cubicBezTo>
                  <a:cubicBezTo>
                    <a:pt x="107" y="74"/>
                    <a:pt x="107" y="75"/>
                    <a:pt x="107" y="75"/>
                  </a:cubicBezTo>
                  <a:cubicBezTo>
                    <a:pt x="106" y="75"/>
                    <a:pt x="106" y="75"/>
                    <a:pt x="106" y="75"/>
                  </a:cubicBezTo>
                  <a:cubicBezTo>
                    <a:pt x="105" y="75"/>
                    <a:pt x="105" y="76"/>
                    <a:pt x="105" y="76"/>
                  </a:cubicBezTo>
                  <a:cubicBezTo>
                    <a:pt x="104" y="77"/>
                    <a:pt x="104" y="77"/>
                    <a:pt x="104" y="78"/>
                  </a:cubicBezTo>
                  <a:cubicBezTo>
                    <a:pt x="104" y="78"/>
                    <a:pt x="103" y="78"/>
                    <a:pt x="103" y="78"/>
                  </a:cubicBezTo>
                  <a:cubicBezTo>
                    <a:pt x="103" y="79"/>
                    <a:pt x="103" y="79"/>
                    <a:pt x="102" y="79"/>
                  </a:cubicBezTo>
                  <a:cubicBezTo>
                    <a:pt x="102" y="80"/>
                    <a:pt x="102" y="80"/>
                    <a:pt x="102" y="81"/>
                  </a:cubicBezTo>
                  <a:cubicBezTo>
                    <a:pt x="101" y="81"/>
                    <a:pt x="101" y="82"/>
                    <a:pt x="100" y="82"/>
                  </a:cubicBezTo>
                  <a:cubicBezTo>
                    <a:pt x="100" y="82"/>
                    <a:pt x="99" y="82"/>
                    <a:pt x="99" y="83"/>
                  </a:cubicBezTo>
                  <a:cubicBezTo>
                    <a:pt x="98" y="83"/>
                    <a:pt x="98" y="83"/>
                    <a:pt x="98" y="83"/>
                  </a:cubicBezTo>
                  <a:cubicBezTo>
                    <a:pt x="98" y="83"/>
                    <a:pt x="99" y="83"/>
                    <a:pt x="99" y="84"/>
                  </a:cubicBezTo>
                  <a:cubicBezTo>
                    <a:pt x="99" y="84"/>
                    <a:pt x="99" y="85"/>
                    <a:pt x="99" y="86"/>
                  </a:cubicBezTo>
                  <a:cubicBezTo>
                    <a:pt x="100" y="86"/>
                    <a:pt x="100" y="87"/>
                    <a:pt x="101" y="88"/>
                  </a:cubicBezTo>
                  <a:cubicBezTo>
                    <a:pt x="101" y="88"/>
                    <a:pt x="101" y="88"/>
                    <a:pt x="101" y="88"/>
                  </a:cubicBezTo>
                  <a:cubicBezTo>
                    <a:pt x="101" y="88"/>
                    <a:pt x="101" y="88"/>
                    <a:pt x="101" y="89"/>
                  </a:cubicBezTo>
                  <a:cubicBezTo>
                    <a:pt x="101" y="89"/>
                    <a:pt x="101" y="89"/>
                    <a:pt x="101" y="89"/>
                  </a:cubicBezTo>
                  <a:cubicBezTo>
                    <a:pt x="101" y="90"/>
                    <a:pt x="101" y="90"/>
                    <a:pt x="101" y="90"/>
                  </a:cubicBezTo>
                  <a:cubicBezTo>
                    <a:pt x="101" y="90"/>
                    <a:pt x="102" y="90"/>
                    <a:pt x="102" y="90"/>
                  </a:cubicBezTo>
                  <a:cubicBezTo>
                    <a:pt x="102" y="91"/>
                    <a:pt x="103" y="91"/>
                    <a:pt x="103" y="91"/>
                  </a:cubicBezTo>
                  <a:cubicBezTo>
                    <a:pt x="103" y="92"/>
                    <a:pt x="104" y="93"/>
                    <a:pt x="105" y="94"/>
                  </a:cubicBezTo>
                  <a:cubicBezTo>
                    <a:pt x="105" y="94"/>
                    <a:pt x="106" y="94"/>
                    <a:pt x="106" y="94"/>
                  </a:cubicBezTo>
                  <a:cubicBezTo>
                    <a:pt x="106" y="94"/>
                    <a:pt x="107" y="94"/>
                    <a:pt x="108" y="94"/>
                  </a:cubicBezTo>
                  <a:cubicBezTo>
                    <a:pt x="108" y="94"/>
                    <a:pt x="108" y="93"/>
                    <a:pt x="108" y="92"/>
                  </a:cubicBezTo>
                  <a:cubicBezTo>
                    <a:pt x="109" y="92"/>
                    <a:pt x="109" y="92"/>
                    <a:pt x="109" y="91"/>
                  </a:cubicBezTo>
                  <a:cubicBezTo>
                    <a:pt x="109" y="91"/>
                    <a:pt x="110" y="91"/>
                    <a:pt x="109" y="90"/>
                  </a:cubicBezTo>
                  <a:cubicBezTo>
                    <a:pt x="109" y="90"/>
                    <a:pt x="109" y="90"/>
                    <a:pt x="110" y="90"/>
                  </a:cubicBezTo>
                  <a:cubicBezTo>
                    <a:pt x="110" y="90"/>
                    <a:pt x="110" y="89"/>
                    <a:pt x="111" y="89"/>
                  </a:cubicBezTo>
                  <a:cubicBezTo>
                    <a:pt x="111" y="88"/>
                    <a:pt x="112" y="89"/>
                    <a:pt x="112" y="88"/>
                  </a:cubicBezTo>
                  <a:cubicBezTo>
                    <a:pt x="112" y="88"/>
                    <a:pt x="113" y="88"/>
                    <a:pt x="114" y="88"/>
                  </a:cubicBezTo>
                  <a:cubicBezTo>
                    <a:pt x="115" y="88"/>
                    <a:pt x="116" y="87"/>
                    <a:pt x="117" y="87"/>
                  </a:cubicBezTo>
                  <a:cubicBezTo>
                    <a:pt x="118" y="86"/>
                    <a:pt x="118" y="86"/>
                    <a:pt x="118" y="86"/>
                  </a:cubicBezTo>
                  <a:cubicBezTo>
                    <a:pt x="118" y="85"/>
                    <a:pt x="118" y="85"/>
                    <a:pt x="118" y="85"/>
                  </a:cubicBezTo>
                  <a:cubicBezTo>
                    <a:pt x="118" y="84"/>
                    <a:pt x="118" y="84"/>
                    <a:pt x="118" y="83"/>
                  </a:cubicBezTo>
                  <a:cubicBezTo>
                    <a:pt x="119" y="83"/>
                    <a:pt x="119" y="83"/>
                    <a:pt x="119" y="83"/>
                  </a:cubicBezTo>
                  <a:cubicBezTo>
                    <a:pt x="120" y="82"/>
                    <a:pt x="120" y="82"/>
                    <a:pt x="120" y="82"/>
                  </a:cubicBezTo>
                  <a:cubicBezTo>
                    <a:pt x="120" y="81"/>
                    <a:pt x="120" y="81"/>
                    <a:pt x="121" y="81"/>
                  </a:cubicBezTo>
                  <a:cubicBezTo>
                    <a:pt x="122" y="80"/>
                    <a:pt x="121" y="78"/>
                    <a:pt x="120" y="78"/>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46" name="Somalia">
              <a:extLst>
                <a:ext uri="{FF2B5EF4-FFF2-40B4-BE49-F238E27FC236}">
                  <a16:creationId xmlns:a16="http://schemas.microsoft.com/office/drawing/2014/main" id="{B0838632-44C7-0079-5936-1DC34AE7AE04}"/>
                </a:ext>
              </a:extLst>
            </p:cNvPr>
            <p:cNvSpPr>
              <a:spLocks/>
            </p:cNvSpPr>
            <p:nvPr/>
          </p:nvSpPr>
          <p:spPr bwMode="auto">
            <a:xfrm>
              <a:off x="7173728" y="4031287"/>
              <a:ext cx="340997" cy="516721"/>
            </a:xfrm>
            <a:custGeom>
              <a:avLst/>
              <a:gdLst>
                <a:gd name="connsiteX0" fmla="*/ 418990 w 626893"/>
                <a:gd name="connsiteY0" fmla="*/ 274318 h 949942"/>
                <a:gd name="connsiteX1" fmla="*/ 418516 w 626893"/>
                <a:gd name="connsiteY1" fmla="*/ 275472 h 949942"/>
                <a:gd name="connsiteX2" fmla="*/ 421327 w 626893"/>
                <a:gd name="connsiteY2" fmla="*/ 275472 h 949942"/>
                <a:gd name="connsiteX3" fmla="*/ 422366 w 626893"/>
                <a:gd name="connsiteY3" fmla="*/ 274318 h 949942"/>
                <a:gd name="connsiteX4" fmla="*/ 582328 w 626893"/>
                <a:gd name="connsiteY4" fmla="*/ 438 h 949942"/>
                <a:gd name="connsiteX5" fmla="*/ 586268 w 626893"/>
                <a:gd name="connsiteY5" fmla="*/ 2806 h 949942"/>
                <a:gd name="connsiteX6" fmla="*/ 605180 w 626893"/>
                <a:gd name="connsiteY6" fmla="*/ 9120 h 949942"/>
                <a:gd name="connsiteX7" fmla="*/ 617788 w 626893"/>
                <a:gd name="connsiteY7" fmla="*/ 15434 h 949942"/>
                <a:gd name="connsiteX8" fmla="*/ 611484 w 626893"/>
                <a:gd name="connsiteY8" fmla="*/ 21750 h 949942"/>
                <a:gd name="connsiteX9" fmla="*/ 605180 w 626893"/>
                <a:gd name="connsiteY9" fmla="*/ 28064 h 949942"/>
                <a:gd name="connsiteX10" fmla="*/ 605180 w 626893"/>
                <a:gd name="connsiteY10" fmla="*/ 47006 h 949942"/>
                <a:gd name="connsiteX11" fmla="*/ 605180 w 626893"/>
                <a:gd name="connsiteY11" fmla="*/ 53320 h 949942"/>
                <a:gd name="connsiteX12" fmla="*/ 611484 w 626893"/>
                <a:gd name="connsiteY12" fmla="*/ 59634 h 949942"/>
                <a:gd name="connsiteX13" fmla="*/ 605180 w 626893"/>
                <a:gd name="connsiteY13" fmla="*/ 72264 h 949942"/>
                <a:gd name="connsiteX14" fmla="*/ 611484 w 626893"/>
                <a:gd name="connsiteY14" fmla="*/ 84892 h 949942"/>
                <a:gd name="connsiteX15" fmla="*/ 611484 w 626893"/>
                <a:gd name="connsiteY15" fmla="*/ 91206 h 949942"/>
                <a:gd name="connsiteX16" fmla="*/ 611484 w 626893"/>
                <a:gd name="connsiteY16" fmla="*/ 97520 h 949942"/>
                <a:gd name="connsiteX17" fmla="*/ 605180 w 626893"/>
                <a:gd name="connsiteY17" fmla="*/ 103834 h 949942"/>
                <a:gd name="connsiteX18" fmla="*/ 605180 w 626893"/>
                <a:gd name="connsiteY18" fmla="*/ 110148 h 949942"/>
                <a:gd name="connsiteX19" fmla="*/ 617788 w 626893"/>
                <a:gd name="connsiteY19" fmla="*/ 103834 h 949942"/>
                <a:gd name="connsiteX20" fmla="*/ 611484 w 626893"/>
                <a:gd name="connsiteY20" fmla="*/ 97520 h 949942"/>
                <a:gd name="connsiteX21" fmla="*/ 624092 w 626893"/>
                <a:gd name="connsiteY21" fmla="*/ 103834 h 949942"/>
                <a:gd name="connsiteX22" fmla="*/ 624092 w 626893"/>
                <a:gd name="connsiteY22" fmla="*/ 110148 h 949942"/>
                <a:gd name="connsiteX23" fmla="*/ 617788 w 626893"/>
                <a:gd name="connsiteY23" fmla="*/ 110148 h 949942"/>
                <a:gd name="connsiteX24" fmla="*/ 611484 w 626893"/>
                <a:gd name="connsiteY24" fmla="*/ 110148 h 949942"/>
                <a:gd name="connsiteX25" fmla="*/ 598876 w 626893"/>
                <a:gd name="connsiteY25" fmla="*/ 122778 h 949942"/>
                <a:gd name="connsiteX26" fmla="*/ 598876 w 626893"/>
                <a:gd name="connsiteY26" fmla="*/ 135406 h 949942"/>
                <a:gd name="connsiteX27" fmla="*/ 592572 w 626893"/>
                <a:gd name="connsiteY27" fmla="*/ 148034 h 949942"/>
                <a:gd name="connsiteX28" fmla="*/ 592572 w 626893"/>
                <a:gd name="connsiteY28" fmla="*/ 166976 h 949942"/>
                <a:gd name="connsiteX29" fmla="*/ 592572 w 626893"/>
                <a:gd name="connsiteY29" fmla="*/ 179606 h 949942"/>
                <a:gd name="connsiteX30" fmla="*/ 586268 w 626893"/>
                <a:gd name="connsiteY30" fmla="*/ 192234 h 949942"/>
                <a:gd name="connsiteX31" fmla="*/ 579964 w 626893"/>
                <a:gd name="connsiteY31" fmla="*/ 204862 h 949942"/>
                <a:gd name="connsiteX32" fmla="*/ 573660 w 626893"/>
                <a:gd name="connsiteY32" fmla="*/ 211176 h 949942"/>
                <a:gd name="connsiteX33" fmla="*/ 567356 w 626893"/>
                <a:gd name="connsiteY33" fmla="*/ 223804 h 949942"/>
                <a:gd name="connsiteX34" fmla="*/ 567356 w 626893"/>
                <a:gd name="connsiteY34" fmla="*/ 236434 h 949942"/>
                <a:gd name="connsiteX35" fmla="*/ 561052 w 626893"/>
                <a:gd name="connsiteY35" fmla="*/ 249062 h 949942"/>
                <a:gd name="connsiteX36" fmla="*/ 548444 w 626893"/>
                <a:gd name="connsiteY36" fmla="*/ 268004 h 949942"/>
                <a:gd name="connsiteX37" fmla="*/ 535838 w 626893"/>
                <a:gd name="connsiteY37" fmla="*/ 280632 h 949942"/>
                <a:gd name="connsiteX38" fmla="*/ 535838 w 626893"/>
                <a:gd name="connsiteY38" fmla="*/ 293262 h 949942"/>
                <a:gd name="connsiteX39" fmla="*/ 523230 w 626893"/>
                <a:gd name="connsiteY39" fmla="*/ 324832 h 949942"/>
                <a:gd name="connsiteX40" fmla="*/ 504318 w 626893"/>
                <a:gd name="connsiteY40" fmla="*/ 356404 h 949942"/>
                <a:gd name="connsiteX41" fmla="*/ 491710 w 626893"/>
                <a:gd name="connsiteY41" fmla="*/ 387976 h 949942"/>
                <a:gd name="connsiteX42" fmla="*/ 491710 w 626893"/>
                <a:gd name="connsiteY42" fmla="*/ 400604 h 949942"/>
                <a:gd name="connsiteX43" fmla="*/ 485406 w 626893"/>
                <a:gd name="connsiteY43" fmla="*/ 419546 h 949942"/>
                <a:gd name="connsiteX44" fmla="*/ 447582 w 626893"/>
                <a:gd name="connsiteY44" fmla="*/ 482688 h 949942"/>
                <a:gd name="connsiteX45" fmla="*/ 428670 w 626893"/>
                <a:gd name="connsiteY45" fmla="*/ 514260 h 949942"/>
                <a:gd name="connsiteX46" fmla="*/ 409758 w 626893"/>
                <a:gd name="connsiteY46" fmla="*/ 539516 h 949942"/>
                <a:gd name="connsiteX47" fmla="*/ 365630 w 626893"/>
                <a:gd name="connsiteY47" fmla="*/ 596344 h 949942"/>
                <a:gd name="connsiteX48" fmla="*/ 346718 w 626893"/>
                <a:gd name="connsiteY48" fmla="*/ 621602 h 949942"/>
                <a:gd name="connsiteX49" fmla="*/ 321502 w 626893"/>
                <a:gd name="connsiteY49" fmla="*/ 646858 h 949942"/>
                <a:gd name="connsiteX50" fmla="*/ 296286 w 626893"/>
                <a:gd name="connsiteY50" fmla="*/ 672116 h 949942"/>
                <a:gd name="connsiteX51" fmla="*/ 271070 w 626893"/>
                <a:gd name="connsiteY51" fmla="*/ 691058 h 949942"/>
                <a:gd name="connsiteX52" fmla="*/ 239550 w 626893"/>
                <a:gd name="connsiteY52" fmla="*/ 703686 h 949942"/>
                <a:gd name="connsiteX53" fmla="*/ 214336 w 626893"/>
                <a:gd name="connsiteY53" fmla="*/ 728944 h 949942"/>
                <a:gd name="connsiteX54" fmla="*/ 195424 w 626893"/>
                <a:gd name="connsiteY54" fmla="*/ 747886 h 949942"/>
                <a:gd name="connsiteX55" fmla="*/ 182816 w 626893"/>
                <a:gd name="connsiteY55" fmla="*/ 760516 h 949942"/>
                <a:gd name="connsiteX56" fmla="*/ 170208 w 626893"/>
                <a:gd name="connsiteY56" fmla="*/ 766830 h 949942"/>
                <a:gd name="connsiteX57" fmla="*/ 157600 w 626893"/>
                <a:gd name="connsiteY57" fmla="*/ 779458 h 949942"/>
                <a:gd name="connsiteX58" fmla="*/ 151296 w 626893"/>
                <a:gd name="connsiteY58" fmla="*/ 792086 h 949942"/>
                <a:gd name="connsiteX59" fmla="*/ 126080 w 626893"/>
                <a:gd name="connsiteY59" fmla="*/ 823658 h 949942"/>
                <a:gd name="connsiteX60" fmla="*/ 100864 w 626893"/>
                <a:gd name="connsiteY60" fmla="*/ 848914 h 949942"/>
                <a:gd name="connsiteX61" fmla="*/ 94560 w 626893"/>
                <a:gd name="connsiteY61" fmla="*/ 861542 h 949942"/>
                <a:gd name="connsiteX62" fmla="*/ 88256 w 626893"/>
                <a:gd name="connsiteY62" fmla="*/ 867858 h 949942"/>
                <a:gd name="connsiteX63" fmla="*/ 69344 w 626893"/>
                <a:gd name="connsiteY63" fmla="*/ 886800 h 949942"/>
                <a:gd name="connsiteX64" fmla="*/ 63040 w 626893"/>
                <a:gd name="connsiteY64" fmla="*/ 899428 h 949942"/>
                <a:gd name="connsiteX65" fmla="*/ 63040 w 626893"/>
                <a:gd name="connsiteY65" fmla="*/ 905742 h 949942"/>
                <a:gd name="connsiteX66" fmla="*/ 56736 w 626893"/>
                <a:gd name="connsiteY66" fmla="*/ 912056 h 949942"/>
                <a:gd name="connsiteX67" fmla="*/ 50432 w 626893"/>
                <a:gd name="connsiteY67" fmla="*/ 912056 h 949942"/>
                <a:gd name="connsiteX68" fmla="*/ 50432 w 626893"/>
                <a:gd name="connsiteY68" fmla="*/ 918372 h 949942"/>
                <a:gd name="connsiteX69" fmla="*/ 50432 w 626893"/>
                <a:gd name="connsiteY69" fmla="*/ 931000 h 949942"/>
                <a:gd name="connsiteX70" fmla="*/ 37824 w 626893"/>
                <a:gd name="connsiteY70" fmla="*/ 949942 h 949942"/>
                <a:gd name="connsiteX71" fmla="*/ 25216 w 626893"/>
                <a:gd name="connsiteY71" fmla="*/ 918372 h 949942"/>
                <a:gd name="connsiteX72" fmla="*/ 12608 w 626893"/>
                <a:gd name="connsiteY72" fmla="*/ 905742 h 949942"/>
                <a:gd name="connsiteX73" fmla="*/ 0 w 626893"/>
                <a:gd name="connsiteY73" fmla="*/ 893114 h 949942"/>
                <a:gd name="connsiteX74" fmla="*/ 0 w 626893"/>
                <a:gd name="connsiteY74" fmla="*/ 861542 h 949942"/>
                <a:gd name="connsiteX75" fmla="*/ 0 w 626893"/>
                <a:gd name="connsiteY75" fmla="*/ 823658 h 949942"/>
                <a:gd name="connsiteX76" fmla="*/ 0 w 626893"/>
                <a:gd name="connsiteY76" fmla="*/ 665802 h 949942"/>
                <a:gd name="connsiteX77" fmla="*/ 0 w 626893"/>
                <a:gd name="connsiteY77" fmla="*/ 634230 h 949942"/>
                <a:gd name="connsiteX78" fmla="*/ 12608 w 626893"/>
                <a:gd name="connsiteY78" fmla="*/ 621602 h 949942"/>
                <a:gd name="connsiteX79" fmla="*/ 25216 w 626893"/>
                <a:gd name="connsiteY79" fmla="*/ 608974 h 949942"/>
                <a:gd name="connsiteX80" fmla="*/ 44128 w 626893"/>
                <a:gd name="connsiteY80" fmla="*/ 577402 h 949942"/>
                <a:gd name="connsiteX81" fmla="*/ 56736 w 626893"/>
                <a:gd name="connsiteY81" fmla="*/ 552146 h 949942"/>
                <a:gd name="connsiteX82" fmla="*/ 81952 w 626893"/>
                <a:gd name="connsiteY82" fmla="*/ 539516 h 949942"/>
                <a:gd name="connsiteX83" fmla="*/ 113472 w 626893"/>
                <a:gd name="connsiteY83" fmla="*/ 533202 h 949942"/>
                <a:gd name="connsiteX84" fmla="*/ 119776 w 626893"/>
                <a:gd name="connsiteY84" fmla="*/ 520574 h 949942"/>
                <a:gd name="connsiteX85" fmla="*/ 126080 w 626893"/>
                <a:gd name="connsiteY85" fmla="*/ 514260 h 949942"/>
                <a:gd name="connsiteX86" fmla="*/ 157600 w 626893"/>
                <a:gd name="connsiteY86" fmla="*/ 495318 h 949942"/>
                <a:gd name="connsiteX87" fmla="*/ 170208 w 626893"/>
                <a:gd name="connsiteY87" fmla="*/ 489002 h 949942"/>
                <a:gd name="connsiteX88" fmla="*/ 182816 w 626893"/>
                <a:gd name="connsiteY88" fmla="*/ 489002 h 949942"/>
                <a:gd name="connsiteX89" fmla="*/ 189120 w 626893"/>
                <a:gd name="connsiteY89" fmla="*/ 489002 h 949942"/>
                <a:gd name="connsiteX90" fmla="*/ 239550 w 626893"/>
                <a:gd name="connsiteY90" fmla="*/ 489002 h 949942"/>
                <a:gd name="connsiteX91" fmla="*/ 252158 w 626893"/>
                <a:gd name="connsiteY91" fmla="*/ 482688 h 949942"/>
                <a:gd name="connsiteX92" fmla="*/ 264766 w 626893"/>
                <a:gd name="connsiteY92" fmla="*/ 463746 h 949942"/>
                <a:gd name="connsiteX93" fmla="*/ 296286 w 626893"/>
                <a:gd name="connsiteY93" fmla="*/ 419546 h 949942"/>
                <a:gd name="connsiteX94" fmla="*/ 356962 w 626893"/>
                <a:gd name="connsiteY94" fmla="*/ 346932 h 949942"/>
                <a:gd name="connsiteX95" fmla="*/ 416839 w 626893"/>
                <a:gd name="connsiteY95" fmla="*/ 280454 h 949942"/>
                <a:gd name="connsiteX96" fmla="*/ 379822 w 626893"/>
                <a:gd name="connsiteY96" fmla="*/ 280454 h 949942"/>
                <a:gd name="connsiteX97" fmla="*/ 348302 w 626893"/>
                <a:gd name="connsiteY97" fmla="*/ 280454 h 949942"/>
                <a:gd name="connsiteX98" fmla="*/ 278958 w 626893"/>
                <a:gd name="connsiteY98" fmla="*/ 255198 h 949942"/>
                <a:gd name="connsiteX99" fmla="*/ 209616 w 626893"/>
                <a:gd name="connsiteY99" fmla="*/ 223626 h 949942"/>
                <a:gd name="connsiteX100" fmla="*/ 178096 w 626893"/>
                <a:gd name="connsiteY100" fmla="*/ 217312 h 949942"/>
                <a:gd name="connsiteX101" fmla="*/ 152880 w 626893"/>
                <a:gd name="connsiteY101" fmla="*/ 192056 h 949942"/>
                <a:gd name="connsiteX102" fmla="*/ 140272 w 626893"/>
                <a:gd name="connsiteY102" fmla="*/ 179426 h 949942"/>
                <a:gd name="connsiteX103" fmla="*/ 127664 w 626893"/>
                <a:gd name="connsiteY103" fmla="*/ 160484 h 949942"/>
                <a:gd name="connsiteX104" fmla="*/ 121360 w 626893"/>
                <a:gd name="connsiteY104" fmla="*/ 154170 h 949942"/>
                <a:gd name="connsiteX105" fmla="*/ 115056 w 626893"/>
                <a:gd name="connsiteY105" fmla="*/ 147856 h 949942"/>
                <a:gd name="connsiteX106" fmla="*/ 108752 w 626893"/>
                <a:gd name="connsiteY106" fmla="*/ 135228 h 949942"/>
                <a:gd name="connsiteX107" fmla="*/ 102448 w 626893"/>
                <a:gd name="connsiteY107" fmla="*/ 128914 h 949942"/>
                <a:gd name="connsiteX108" fmla="*/ 96144 w 626893"/>
                <a:gd name="connsiteY108" fmla="*/ 116284 h 949942"/>
                <a:gd name="connsiteX109" fmla="*/ 89840 w 626893"/>
                <a:gd name="connsiteY109" fmla="*/ 103656 h 949942"/>
                <a:gd name="connsiteX110" fmla="*/ 96144 w 626893"/>
                <a:gd name="connsiteY110" fmla="*/ 97342 h 949942"/>
                <a:gd name="connsiteX111" fmla="*/ 96144 w 626893"/>
                <a:gd name="connsiteY111" fmla="*/ 84714 h 949942"/>
                <a:gd name="connsiteX112" fmla="*/ 102448 w 626893"/>
                <a:gd name="connsiteY112" fmla="*/ 84714 h 949942"/>
                <a:gd name="connsiteX113" fmla="*/ 102448 w 626893"/>
                <a:gd name="connsiteY113" fmla="*/ 78400 h 949942"/>
                <a:gd name="connsiteX114" fmla="*/ 108752 w 626893"/>
                <a:gd name="connsiteY114" fmla="*/ 65770 h 949942"/>
                <a:gd name="connsiteX115" fmla="*/ 121360 w 626893"/>
                <a:gd name="connsiteY115" fmla="*/ 46828 h 949942"/>
                <a:gd name="connsiteX116" fmla="*/ 127664 w 626893"/>
                <a:gd name="connsiteY116" fmla="*/ 40514 h 949942"/>
                <a:gd name="connsiteX117" fmla="*/ 133968 w 626893"/>
                <a:gd name="connsiteY117" fmla="*/ 46828 h 949942"/>
                <a:gd name="connsiteX118" fmla="*/ 140272 w 626893"/>
                <a:gd name="connsiteY118" fmla="*/ 46828 h 949942"/>
                <a:gd name="connsiteX119" fmla="*/ 140272 w 626893"/>
                <a:gd name="connsiteY119" fmla="*/ 59456 h 949942"/>
                <a:gd name="connsiteX120" fmla="*/ 146576 w 626893"/>
                <a:gd name="connsiteY120" fmla="*/ 65770 h 949942"/>
                <a:gd name="connsiteX121" fmla="*/ 159184 w 626893"/>
                <a:gd name="connsiteY121" fmla="*/ 91028 h 949942"/>
                <a:gd name="connsiteX122" fmla="*/ 184400 w 626893"/>
                <a:gd name="connsiteY122" fmla="*/ 109970 h 949942"/>
                <a:gd name="connsiteX123" fmla="*/ 209616 w 626893"/>
                <a:gd name="connsiteY123" fmla="*/ 116284 h 949942"/>
                <a:gd name="connsiteX124" fmla="*/ 234830 w 626893"/>
                <a:gd name="connsiteY124" fmla="*/ 109970 h 949942"/>
                <a:gd name="connsiteX125" fmla="*/ 241134 w 626893"/>
                <a:gd name="connsiteY125" fmla="*/ 103656 h 949942"/>
                <a:gd name="connsiteX126" fmla="*/ 253742 w 626893"/>
                <a:gd name="connsiteY126" fmla="*/ 97342 h 949942"/>
                <a:gd name="connsiteX127" fmla="*/ 272654 w 626893"/>
                <a:gd name="connsiteY127" fmla="*/ 84714 h 949942"/>
                <a:gd name="connsiteX128" fmla="*/ 278958 w 626893"/>
                <a:gd name="connsiteY128" fmla="*/ 84714 h 949942"/>
                <a:gd name="connsiteX129" fmla="*/ 285262 w 626893"/>
                <a:gd name="connsiteY129" fmla="*/ 84714 h 949942"/>
                <a:gd name="connsiteX130" fmla="*/ 297870 w 626893"/>
                <a:gd name="connsiteY130" fmla="*/ 91028 h 949942"/>
                <a:gd name="connsiteX131" fmla="*/ 304174 w 626893"/>
                <a:gd name="connsiteY131" fmla="*/ 91028 h 949942"/>
                <a:gd name="connsiteX132" fmla="*/ 316782 w 626893"/>
                <a:gd name="connsiteY132" fmla="*/ 97342 h 949942"/>
                <a:gd name="connsiteX133" fmla="*/ 329390 w 626893"/>
                <a:gd name="connsiteY133" fmla="*/ 91028 h 949942"/>
                <a:gd name="connsiteX134" fmla="*/ 348302 w 626893"/>
                <a:gd name="connsiteY134" fmla="*/ 78400 h 949942"/>
                <a:gd name="connsiteX135" fmla="*/ 373518 w 626893"/>
                <a:gd name="connsiteY135" fmla="*/ 65770 h 949942"/>
                <a:gd name="connsiteX136" fmla="*/ 392430 w 626893"/>
                <a:gd name="connsiteY136" fmla="*/ 65770 h 949942"/>
                <a:gd name="connsiteX137" fmla="*/ 405038 w 626893"/>
                <a:gd name="connsiteY137" fmla="*/ 65770 h 949942"/>
                <a:gd name="connsiteX138" fmla="*/ 417646 w 626893"/>
                <a:gd name="connsiteY138" fmla="*/ 65770 h 949942"/>
                <a:gd name="connsiteX139" fmla="*/ 430254 w 626893"/>
                <a:gd name="connsiteY139" fmla="*/ 59456 h 949942"/>
                <a:gd name="connsiteX140" fmla="*/ 436558 w 626893"/>
                <a:gd name="connsiteY140" fmla="*/ 53142 h 949942"/>
                <a:gd name="connsiteX141" fmla="*/ 455470 w 626893"/>
                <a:gd name="connsiteY141" fmla="*/ 53142 h 949942"/>
                <a:gd name="connsiteX142" fmla="*/ 468078 w 626893"/>
                <a:gd name="connsiteY142" fmla="*/ 59456 h 949942"/>
                <a:gd name="connsiteX143" fmla="*/ 469126 w 626893"/>
                <a:gd name="connsiteY143" fmla="*/ 59106 h 949942"/>
                <a:gd name="connsiteX144" fmla="*/ 469002 w 626893"/>
                <a:gd name="connsiteY144" fmla="*/ 51420 h 949942"/>
                <a:gd name="connsiteX145" fmla="*/ 472798 w 626893"/>
                <a:gd name="connsiteY145" fmla="*/ 53320 h 949942"/>
                <a:gd name="connsiteX146" fmla="*/ 491710 w 626893"/>
                <a:gd name="connsiteY146" fmla="*/ 47006 h 949942"/>
                <a:gd name="connsiteX147" fmla="*/ 504318 w 626893"/>
                <a:gd name="connsiteY147" fmla="*/ 47006 h 949942"/>
                <a:gd name="connsiteX148" fmla="*/ 510622 w 626893"/>
                <a:gd name="connsiteY148" fmla="*/ 40692 h 949942"/>
                <a:gd name="connsiteX149" fmla="*/ 529534 w 626893"/>
                <a:gd name="connsiteY149" fmla="*/ 34378 h 949942"/>
                <a:gd name="connsiteX150" fmla="*/ 542142 w 626893"/>
                <a:gd name="connsiteY150" fmla="*/ 34378 h 949942"/>
                <a:gd name="connsiteX151" fmla="*/ 548444 w 626893"/>
                <a:gd name="connsiteY151" fmla="*/ 28064 h 949942"/>
                <a:gd name="connsiteX152" fmla="*/ 567356 w 626893"/>
                <a:gd name="connsiteY152" fmla="*/ 21750 h 949942"/>
                <a:gd name="connsiteX153" fmla="*/ 573660 w 626893"/>
                <a:gd name="connsiteY153" fmla="*/ 2806 h 949942"/>
                <a:gd name="connsiteX154" fmla="*/ 582328 w 626893"/>
                <a:gd name="connsiteY154" fmla="*/ 438 h 949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626893" h="949942">
                  <a:moveTo>
                    <a:pt x="418990" y="274318"/>
                  </a:moveTo>
                  <a:lnTo>
                    <a:pt x="418516" y="275472"/>
                  </a:lnTo>
                  <a:lnTo>
                    <a:pt x="421327" y="275472"/>
                  </a:lnTo>
                  <a:lnTo>
                    <a:pt x="422366" y="274318"/>
                  </a:lnTo>
                  <a:close/>
                  <a:moveTo>
                    <a:pt x="582328" y="438"/>
                  </a:moveTo>
                  <a:cubicBezTo>
                    <a:pt x="584692" y="-351"/>
                    <a:pt x="586268" y="-351"/>
                    <a:pt x="586268" y="2806"/>
                  </a:cubicBezTo>
                  <a:cubicBezTo>
                    <a:pt x="592572" y="2806"/>
                    <a:pt x="598876" y="9120"/>
                    <a:pt x="605180" y="9120"/>
                  </a:cubicBezTo>
                  <a:cubicBezTo>
                    <a:pt x="611484" y="9120"/>
                    <a:pt x="617788" y="9120"/>
                    <a:pt x="617788" y="15434"/>
                  </a:cubicBezTo>
                  <a:cubicBezTo>
                    <a:pt x="611484" y="15434"/>
                    <a:pt x="611484" y="21750"/>
                    <a:pt x="611484" y="21750"/>
                  </a:cubicBezTo>
                  <a:cubicBezTo>
                    <a:pt x="611484" y="28064"/>
                    <a:pt x="611484" y="28064"/>
                    <a:pt x="605180" y="28064"/>
                  </a:cubicBezTo>
                  <a:cubicBezTo>
                    <a:pt x="605180" y="34378"/>
                    <a:pt x="605180" y="40692"/>
                    <a:pt x="605180" y="47006"/>
                  </a:cubicBezTo>
                  <a:cubicBezTo>
                    <a:pt x="605180" y="47006"/>
                    <a:pt x="605180" y="53320"/>
                    <a:pt x="605180" y="53320"/>
                  </a:cubicBezTo>
                  <a:cubicBezTo>
                    <a:pt x="605180" y="59634"/>
                    <a:pt x="611484" y="59634"/>
                    <a:pt x="611484" y="59634"/>
                  </a:cubicBezTo>
                  <a:cubicBezTo>
                    <a:pt x="611484" y="65948"/>
                    <a:pt x="605180" y="65948"/>
                    <a:pt x="605180" y="72264"/>
                  </a:cubicBezTo>
                  <a:cubicBezTo>
                    <a:pt x="605180" y="72264"/>
                    <a:pt x="611484" y="78578"/>
                    <a:pt x="611484" y="84892"/>
                  </a:cubicBezTo>
                  <a:cubicBezTo>
                    <a:pt x="611484" y="84892"/>
                    <a:pt x="611484" y="91206"/>
                    <a:pt x="611484" y="91206"/>
                  </a:cubicBezTo>
                  <a:cubicBezTo>
                    <a:pt x="611484" y="97520"/>
                    <a:pt x="611484" y="97520"/>
                    <a:pt x="611484" y="97520"/>
                  </a:cubicBezTo>
                  <a:cubicBezTo>
                    <a:pt x="605180" y="97520"/>
                    <a:pt x="611484" y="103834"/>
                    <a:pt x="605180" y="103834"/>
                  </a:cubicBezTo>
                  <a:cubicBezTo>
                    <a:pt x="605180" y="103834"/>
                    <a:pt x="598876" y="110148"/>
                    <a:pt x="605180" y="110148"/>
                  </a:cubicBezTo>
                  <a:cubicBezTo>
                    <a:pt x="605180" y="110148"/>
                    <a:pt x="611484" y="110148"/>
                    <a:pt x="617788" y="103834"/>
                  </a:cubicBezTo>
                  <a:cubicBezTo>
                    <a:pt x="611484" y="103834"/>
                    <a:pt x="611484" y="103834"/>
                    <a:pt x="611484" y="97520"/>
                  </a:cubicBezTo>
                  <a:cubicBezTo>
                    <a:pt x="617788" y="103834"/>
                    <a:pt x="617788" y="103834"/>
                    <a:pt x="624092" y="103834"/>
                  </a:cubicBezTo>
                  <a:cubicBezTo>
                    <a:pt x="624092" y="103834"/>
                    <a:pt x="630396" y="103834"/>
                    <a:pt x="624092" y="110148"/>
                  </a:cubicBezTo>
                  <a:cubicBezTo>
                    <a:pt x="624092" y="110148"/>
                    <a:pt x="624092" y="110148"/>
                    <a:pt x="617788" y="110148"/>
                  </a:cubicBezTo>
                  <a:cubicBezTo>
                    <a:pt x="617788" y="110148"/>
                    <a:pt x="611484" y="110148"/>
                    <a:pt x="611484" y="110148"/>
                  </a:cubicBezTo>
                  <a:cubicBezTo>
                    <a:pt x="598876" y="110148"/>
                    <a:pt x="592572" y="110148"/>
                    <a:pt x="598876" y="122778"/>
                  </a:cubicBezTo>
                  <a:cubicBezTo>
                    <a:pt x="598876" y="129092"/>
                    <a:pt x="598876" y="129092"/>
                    <a:pt x="598876" y="135406"/>
                  </a:cubicBezTo>
                  <a:cubicBezTo>
                    <a:pt x="598876" y="141720"/>
                    <a:pt x="592572" y="148034"/>
                    <a:pt x="592572" y="148034"/>
                  </a:cubicBezTo>
                  <a:cubicBezTo>
                    <a:pt x="592572" y="154348"/>
                    <a:pt x="592572" y="160662"/>
                    <a:pt x="592572" y="166976"/>
                  </a:cubicBezTo>
                  <a:cubicBezTo>
                    <a:pt x="592572" y="173290"/>
                    <a:pt x="592572" y="173290"/>
                    <a:pt x="592572" y="179606"/>
                  </a:cubicBezTo>
                  <a:cubicBezTo>
                    <a:pt x="592572" y="185920"/>
                    <a:pt x="586268" y="185920"/>
                    <a:pt x="586268" y="192234"/>
                  </a:cubicBezTo>
                  <a:cubicBezTo>
                    <a:pt x="579964" y="192234"/>
                    <a:pt x="586268" y="198548"/>
                    <a:pt x="579964" y="204862"/>
                  </a:cubicBezTo>
                  <a:cubicBezTo>
                    <a:pt x="579964" y="204862"/>
                    <a:pt x="573660" y="204862"/>
                    <a:pt x="573660" y="211176"/>
                  </a:cubicBezTo>
                  <a:cubicBezTo>
                    <a:pt x="573660" y="211176"/>
                    <a:pt x="567356" y="217490"/>
                    <a:pt x="567356" y="223804"/>
                  </a:cubicBezTo>
                  <a:cubicBezTo>
                    <a:pt x="567356" y="230120"/>
                    <a:pt x="561052" y="230120"/>
                    <a:pt x="567356" y="236434"/>
                  </a:cubicBezTo>
                  <a:cubicBezTo>
                    <a:pt x="567356" y="242748"/>
                    <a:pt x="561052" y="242748"/>
                    <a:pt x="561052" y="249062"/>
                  </a:cubicBezTo>
                  <a:cubicBezTo>
                    <a:pt x="554748" y="255376"/>
                    <a:pt x="554748" y="261690"/>
                    <a:pt x="548444" y="268004"/>
                  </a:cubicBezTo>
                  <a:cubicBezTo>
                    <a:pt x="542142" y="274318"/>
                    <a:pt x="535838" y="274318"/>
                    <a:pt x="535838" y="280632"/>
                  </a:cubicBezTo>
                  <a:cubicBezTo>
                    <a:pt x="535838" y="286948"/>
                    <a:pt x="535838" y="286948"/>
                    <a:pt x="535838" y="293262"/>
                  </a:cubicBezTo>
                  <a:cubicBezTo>
                    <a:pt x="529534" y="305890"/>
                    <a:pt x="529534" y="312204"/>
                    <a:pt x="523230" y="324832"/>
                  </a:cubicBezTo>
                  <a:cubicBezTo>
                    <a:pt x="516926" y="337462"/>
                    <a:pt x="510622" y="343776"/>
                    <a:pt x="504318" y="356404"/>
                  </a:cubicBezTo>
                  <a:cubicBezTo>
                    <a:pt x="498014" y="362718"/>
                    <a:pt x="491710" y="375346"/>
                    <a:pt x="491710" y="387976"/>
                  </a:cubicBezTo>
                  <a:cubicBezTo>
                    <a:pt x="491710" y="394290"/>
                    <a:pt x="491710" y="394290"/>
                    <a:pt x="491710" y="400604"/>
                  </a:cubicBezTo>
                  <a:cubicBezTo>
                    <a:pt x="491710" y="406918"/>
                    <a:pt x="485406" y="413232"/>
                    <a:pt x="485406" y="419546"/>
                  </a:cubicBezTo>
                  <a:cubicBezTo>
                    <a:pt x="472798" y="438488"/>
                    <a:pt x="460190" y="457432"/>
                    <a:pt x="447582" y="482688"/>
                  </a:cubicBezTo>
                  <a:cubicBezTo>
                    <a:pt x="441278" y="489002"/>
                    <a:pt x="434974" y="501632"/>
                    <a:pt x="428670" y="514260"/>
                  </a:cubicBezTo>
                  <a:cubicBezTo>
                    <a:pt x="422366" y="520574"/>
                    <a:pt x="416062" y="533202"/>
                    <a:pt x="409758" y="539516"/>
                  </a:cubicBezTo>
                  <a:cubicBezTo>
                    <a:pt x="397150" y="558460"/>
                    <a:pt x="384542" y="577402"/>
                    <a:pt x="365630" y="596344"/>
                  </a:cubicBezTo>
                  <a:cubicBezTo>
                    <a:pt x="359326" y="602660"/>
                    <a:pt x="353022" y="608974"/>
                    <a:pt x="346718" y="621602"/>
                  </a:cubicBezTo>
                  <a:cubicBezTo>
                    <a:pt x="340414" y="627916"/>
                    <a:pt x="327806" y="640544"/>
                    <a:pt x="321502" y="646858"/>
                  </a:cubicBezTo>
                  <a:cubicBezTo>
                    <a:pt x="315198" y="653174"/>
                    <a:pt x="308894" y="665802"/>
                    <a:pt x="296286" y="672116"/>
                  </a:cubicBezTo>
                  <a:cubicBezTo>
                    <a:pt x="289982" y="678430"/>
                    <a:pt x="277374" y="684744"/>
                    <a:pt x="271070" y="691058"/>
                  </a:cubicBezTo>
                  <a:cubicBezTo>
                    <a:pt x="258462" y="697372"/>
                    <a:pt x="252158" y="697372"/>
                    <a:pt x="239550" y="703686"/>
                  </a:cubicBezTo>
                  <a:cubicBezTo>
                    <a:pt x="233248" y="710002"/>
                    <a:pt x="220640" y="722630"/>
                    <a:pt x="214336" y="728944"/>
                  </a:cubicBezTo>
                  <a:cubicBezTo>
                    <a:pt x="208032" y="735258"/>
                    <a:pt x="201728" y="741572"/>
                    <a:pt x="195424" y="747886"/>
                  </a:cubicBezTo>
                  <a:cubicBezTo>
                    <a:pt x="189120" y="754200"/>
                    <a:pt x="189120" y="754200"/>
                    <a:pt x="182816" y="760516"/>
                  </a:cubicBezTo>
                  <a:cubicBezTo>
                    <a:pt x="176512" y="760516"/>
                    <a:pt x="176512" y="766830"/>
                    <a:pt x="170208" y="766830"/>
                  </a:cubicBezTo>
                  <a:cubicBezTo>
                    <a:pt x="170208" y="773144"/>
                    <a:pt x="163904" y="779458"/>
                    <a:pt x="157600" y="779458"/>
                  </a:cubicBezTo>
                  <a:cubicBezTo>
                    <a:pt x="157600" y="785772"/>
                    <a:pt x="151296" y="792086"/>
                    <a:pt x="151296" y="792086"/>
                  </a:cubicBezTo>
                  <a:cubicBezTo>
                    <a:pt x="138688" y="804714"/>
                    <a:pt x="132384" y="811030"/>
                    <a:pt x="126080" y="823658"/>
                  </a:cubicBezTo>
                  <a:cubicBezTo>
                    <a:pt x="119776" y="829972"/>
                    <a:pt x="113472" y="842600"/>
                    <a:pt x="100864" y="848914"/>
                  </a:cubicBezTo>
                  <a:cubicBezTo>
                    <a:pt x="100864" y="855228"/>
                    <a:pt x="94560" y="855228"/>
                    <a:pt x="94560" y="861542"/>
                  </a:cubicBezTo>
                  <a:cubicBezTo>
                    <a:pt x="94560" y="861542"/>
                    <a:pt x="88256" y="867858"/>
                    <a:pt x="88256" y="867858"/>
                  </a:cubicBezTo>
                  <a:cubicBezTo>
                    <a:pt x="81952" y="880486"/>
                    <a:pt x="75648" y="886800"/>
                    <a:pt x="69344" y="886800"/>
                  </a:cubicBezTo>
                  <a:cubicBezTo>
                    <a:pt x="69344" y="893114"/>
                    <a:pt x="63040" y="899428"/>
                    <a:pt x="63040" y="899428"/>
                  </a:cubicBezTo>
                  <a:cubicBezTo>
                    <a:pt x="63040" y="899428"/>
                    <a:pt x="63040" y="905742"/>
                    <a:pt x="63040" y="905742"/>
                  </a:cubicBezTo>
                  <a:cubicBezTo>
                    <a:pt x="56736" y="905742"/>
                    <a:pt x="56736" y="912056"/>
                    <a:pt x="56736" y="912056"/>
                  </a:cubicBezTo>
                  <a:cubicBezTo>
                    <a:pt x="56736" y="918372"/>
                    <a:pt x="50432" y="912056"/>
                    <a:pt x="50432" y="912056"/>
                  </a:cubicBezTo>
                  <a:cubicBezTo>
                    <a:pt x="50432" y="918372"/>
                    <a:pt x="56736" y="918372"/>
                    <a:pt x="50432" y="918372"/>
                  </a:cubicBezTo>
                  <a:cubicBezTo>
                    <a:pt x="50432" y="924686"/>
                    <a:pt x="50432" y="924686"/>
                    <a:pt x="50432" y="931000"/>
                  </a:cubicBezTo>
                  <a:cubicBezTo>
                    <a:pt x="44128" y="937314"/>
                    <a:pt x="37824" y="943628"/>
                    <a:pt x="37824" y="949942"/>
                  </a:cubicBezTo>
                  <a:cubicBezTo>
                    <a:pt x="37824" y="937314"/>
                    <a:pt x="25216" y="931000"/>
                    <a:pt x="25216" y="918372"/>
                  </a:cubicBezTo>
                  <a:cubicBezTo>
                    <a:pt x="18912" y="918372"/>
                    <a:pt x="12608" y="912056"/>
                    <a:pt x="12608" y="905742"/>
                  </a:cubicBezTo>
                  <a:cubicBezTo>
                    <a:pt x="6304" y="899428"/>
                    <a:pt x="6304" y="899428"/>
                    <a:pt x="0" y="893114"/>
                  </a:cubicBezTo>
                  <a:cubicBezTo>
                    <a:pt x="0" y="880486"/>
                    <a:pt x="0" y="874172"/>
                    <a:pt x="0" y="861542"/>
                  </a:cubicBezTo>
                  <a:cubicBezTo>
                    <a:pt x="0" y="848914"/>
                    <a:pt x="0" y="836286"/>
                    <a:pt x="0" y="823658"/>
                  </a:cubicBezTo>
                  <a:cubicBezTo>
                    <a:pt x="0" y="773144"/>
                    <a:pt x="0" y="716316"/>
                    <a:pt x="0" y="665802"/>
                  </a:cubicBezTo>
                  <a:cubicBezTo>
                    <a:pt x="0" y="659488"/>
                    <a:pt x="0" y="646858"/>
                    <a:pt x="0" y="634230"/>
                  </a:cubicBezTo>
                  <a:cubicBezTo>
                    <a:pt x="6304" y="634230"/>
                    <a:pt x="6304" y="627916"/>
                    <a:pt x="12608" y="621602"/>
                  </a:cubicBezTo>
                  <a:cubicBezTo>
                    <a:pt x="12608" y="621602"/>
                    <a:pt x="18912" y="615288"/>
                    <a:pt x="25216" y="608974"/>
                  </a:cubicBezTo>
                  <a:cubicBezTo>
                    <a:pt x="31520" y="602660"/>
                    <a:pt x="37824" y="590030"/>
                    <a:pt x="44128" y="577402"/>
                  </a:cubicBezTo>
                  <a:cubicBezTo>
                    <a:pt x="44128" y="571088"/>
                    <a:pt x="56736" y="558460"/>
                    <a:pt x="56736" y="552146"/>
                  </a:cubicBezTo>
                  <a:cubicBezTo>
                    <a:pt x="63040" y="539516"/>
                    <a:pt x="75648" y="539516"/>
                    <a:pt x="81952" y="539516"/>
                  </a:cubicBezTo>
                  <a:cubicBezTo>
                    <a:pt x="94560" y="539516"/>
                    <a:pt x="107168" y="539516"/>
                    <a:pt x="113472" y="533202"/>
                  </a:cubicBezTo>
                  <a:cubicBezTo>
                    <a:pt x="119776" y="533202"/>
                    <a:pt x="119776" y="526888"/>
                    <a:pt x="119776" y="520574"/>
                  </a:cubicBezTo>
                  <a:cubicBezTo>
                    <a:pt x="119776" y="520574"/>
                    <a:pt x="126080" y="514260"/>
                    <a:pt x="126080" y="514260"/>
                  </a:cubicBezTo>
                  <a:cubicBezTo>
                    <a:pt x="138688" y="507946"/>
                    <a:pt x="144992" y="501632"/>
                    <a:pt x="157600" y="495318"/>
                  </a:cubicBezTo>
                  <a:cubicBezTo>
                    <a:pt x="163904" y="495318"/>
                    <a:pt x="170208" y="489002"/>
                    <a:pt x="170208" y="489002"/>
                  </a:cubicBezTo>
                  <a:cubicBezTo>
                    <a:pt x="176512" y="489002"/>
                    <a:pt x="176512" y="489002"/>
                    <a:pt x="182816" y="489002"/>
                  </a:cubicBezTo>
                  <a:cubicBezTo>
                    <a:pt x="182816" y="489002"/>
                    <a:pt x="189120" y="489002"/>
                    <a:pt x="189120" y="489002"/>
                  </a:cubicBezTo>
                  <a:cubicBezTo>
                    <a:pt x="208032" y="489002"/>
                    <a:pt x="220640" y="489002"/>
                    <a:pt x="239550" y="489002"/>
                  </a:cubicBezTo>
                  <a:cubicBezTo>
                    <a:pt x="245854" y="489002"/>
                    <a:pt x="245854" y="482688"/>
                    <a:pt x="252158" y="482688"/>
                  </a:cubicBezTo>
                  <a:cubicBezTo>
                    <a:pt x="252158" y="476374"/>
                    <a:pt x="258462" y="470060"/>
                    <a:pt x="264766" y="463746"/>
                  </a:cubicBezTo>
                  <a:cubicBezTo>
                    <a:pt x="277374" y="451118"/>
                    <a:pt x="283678" y="432174"/>
                    <a:pt x="296286" y="419546"/>
                  </a:cubicBezTo>
                  <a:cubicBezTo>
                    <a:pt x="315198" y="394289"/>
                    <a:pt x="335686" y="370611"/>
                    <a:pt x="356962" y="346932"/>
                  </a:cubicBezTo>
                  <a:lnTo>
                    <a:pt x="416839" y="280454"/>
                  </a:lnTo>
                  <a:lnTo>
                    <a:pt x="379822" y="280454"/>
                  </a:lnTo>
                  <a:cubicBezTo>
                    <a:pt x="373518" y="280454"/>
                    <a:pt x="360910" y="286768"/>
                    <a:pt x="348302" y="280454"/>
                  </a:cubicBezTo>
                  <a:cubicBezTo>
                    <a:pt x="323086" y="267826"/>
                    <a:pt x="304174" y="261512"/>
                    <a:pt x="278958" y="255198"/>
                  </a:cubicBezTo>
                  <a:cubicBezTo>
                    <a:pt x="253742" y="242570"/>
                    <a:pt x="234830" y="236256"/>
                    <a:pt x="209616" y="223626"/>
                  </a:cubicBezTo>
                  <a:cubicBezTo>
                    <a:pt x="197008" y="223626"/>
                    <a:pt x="190704" y="217312"/>
                    <a:pt x="178096" y="217312"/>
                  </a:cubicBezTo>
                  <a:cubicBezTo>
                    <a:pt x="171792" y="210998"/>
                    <a:pt x="159184" y="198370"/>
                    <a:pt x="152880" y="192056"/>
                  </a:cubicBezTo>
                  <a:cubicBezTo>
                    <a:pt x="152880" y="185742"/>
                    <a:pt x="140272" y="192056"/>
                    <a:pt x="140272" y="179426"/>
                  </a:cubicBezTo>
                  <a:cubicBezTo>
                    <a:pt x="133968" y="173112"/>
                    <a:pt x="127664" y="166798"/>
                    <a:pt x="127664" y="160484"/>
                  </a:cubicBezTo>
                  <a:cubicBezTo>
                    <a:pt x="127664" y="160484"/>
                    <a:pt x="127664" y="154170"/>
                    <a:pt x="121360" y="154170"/>
                  </a:cubicBezTo>
                  <a:cubicBezTo>
                    <a:pt x="121360" y="147856"/>
                    <a:pt x="115056" y="147856"/>
                    <a:pt x="115056" y="147856"/>
                  </a:cubicBezTo>
                  <a:cubicBezTo>
                    <a:pt x="115056" y="141542"/>
                    <a:pt x="115056" y="141542"/>
                    <a:pt x="108752" y="135228"/>
                  </a:cubicBezTo>
                  <a:cubicBezTo>
                    <a:pt x="108752" y="135228"/>
                    <a:pt x="102448" y="135228"/>
                    <a:pt x="102448" y="128914"/>
                  </a:cubicBezTo>
                  <a:cubicBezTo>
                    <a:pt x="102448" y="122598"/>
                    <a:pt x="96144" y="116284"/>
                    <a:pt x="96144" y="116284"/>
                  </a:cubicBezTo>
                  <a:cubicBezTo>
                    <a:pt x="96144" y="109970"/>
                    <a:pt x="89840" y="109970"/>
                    <a:pt x="89840" y="103656"/>
                  </a:cubicBezTo>
                  <a:cubicBezTo>
                    <a:pt x="89840" y="97342"/>
                    <a:pt x="89840" y="97342"/>
                    <a:pt x="96144" y="97342"/>
                  </a:cubicBezTo>
                  <a:cubicBezTo>
                    <a:pt x="96144" y="97342"/>
                    <a:pt x="96144" y="91028"/>
                    <a:pt x="96144" y="84714"/>
                  </a:cubicBezTo>
                  <a:cubicBezTo>
                    <a:pt x="102448" y="84714"/>
                    <a:pt x="102448" y="84714"/>
                    <a:pt x="102448" y="84714"/>
                  </a:cubicBezTo>
                  <a:cubicBezTo>
                    <a:pt x="102448" y="78400"/>
                    <a:pt x="102448" y="78400"/>
                    <a:pt x="102448" y="78400"/>
                  </a:cubicBezTo>
                  <a:cubicBezTo>
                    <a:pt x="108752" y="72084"/>
                    <a:pt x="108752" y="65770"/>
                    <a:pt x="108752" y="65770"/>
                  </a:cubicBezTo>
                  <a:cubicBezTo>
                    <a:pt x="115056" y="59456"/>
                    <a:pt x="115056" y="53142"/>
                    <a:pt x="121360" y="46828"/>
                  </a:cubicBezTo>
                  <a:cubicBezTo>
                    <a:pt x="121360" y="40514"/>
                    <a:pt x="127664" y="46828"/>
                    <a:pt x="127664" y="40514"/>
                  </a:cubicBezTo>
                  <a:cubicBezTo>
                    <a:pt x="127664" y="40514"/>
                    <a:pt x="127664" y="46828"/>
                    <a:pt x="133968" y="46828"/>
                  </a:cubicBezTo>
                  <a:cubicBezTo>
                    <a:pt x="133968" y="53142"/>
                    <a:pt x="140272" y="46828"/>
                    <a:pt x="140272" y="46828"/>
                  </a:cubicBezTo>
                  <a:cubicBezTo>
                    <a:pt x="140272" y="53142"/>
                    <a:pt x="140272" y="53142"/>
                    <a:pt x="140272" y="59456"/>
                  </a:cubicBezTo>
                  <a:cubicBezTo>
                    <a:pt x="140272" y="59456"/>
                    <a:pt x="140272" y="65770"/>
                    <a:pt x="146576" y="65770"/>
                  </a:cubicBezTo>
                  <a:cubicBezTo>
                    <a:pt x="146576" y="72084"/>
                    <a:pt x="152880" y="84714"/>
                    <a:pt x="159184" y="91028"/>
                  </a:cubicBezTo>
                  <a:cubicBezTo>
                    <a:pt x="165488" y="97342"/>
                    <a:pt x="171792" y="103656"/>
                    <a:pt x="184400" y="109970"/>
                  </a:cubicBezTo>
                  <a:cubicBezTo>
                    <a:pt x="190704" y="116284"/>
                    <a:pt x="197008" y="116284"/>
                    <a:pt x="209616" y="116284"/>
                  </a:cubicBezTo>
                  <a:cubicBezTo>
                    <a:pt x="215920" y="109970"/>
                    <a:pt x="228528" y="116284"/>
                    <a:pt x="234830" y="109970"/>
                  </a:cubicBezTo>
                  <a:cubicBezTo>
                    <a:pt x="234830" y="109970"/>
                    <a:pt x="241134" y="103656"/>
                    <a:pt x="241134" y="103656"/>
                  </a:cubicBezTo>
                  <a:cubicBezTo>
                    <a:pt x="247438" y="103656"/>
                    <a:pt x="247438" y="97342"/>
                    <a:pt x="253742" y="97342"/>
                  </a:cubicBezTo>
                  <a:cubicBezTo>
                    <a:pt x="260046" y="97342"/>
                    <a:pt x="266350" y="91028"/>
                    <a:pt x="272654" y="84714"/>
                  </a:cubicBezTo>
                  <a:cubicBezTo>
                    <a:pt x="278958" y="84714"/>
                    <a:pt x="278958" y="84714"/>
                    <a:pt x="278958" y="84714"/>
                  </a:cubicBezTo>
                  <a:cubicBezTo>
                    <a:pt x="285262" y="84714"/>
                    <a:pt x="285262" y="84714"/>
                    <a:pt x="285262" y="84714"/>
                  </a:cubicBezTo>
                  <a:cubicBezTo>
                    <a:pt x="291566" y="91028"/>
                    <a:pt x="291566" y="91028"/>
                    <a:pt x="297870" y="91028"/>
                  </a:cubicBezTo>
                  <a:cubicBezTo>
                    <a:pt x="297870" y="91028"/>
                    <a:pt x="304174" y="91028"/>
                    <a:pt x="304174" y="91028"/>
                  </a:cubicBezTo>
                  <a:cubicBezTo>
                    <a:pt x="310478" y="91028"/>
                    <a:pt x="310478" y="97342"/>
                    <a:pt x="316782" y="97342"/>
                  </a:cubicBezTo>
                  <a:cubicBezTo>
                    <a:pt x="323086" y="97342"/>
                    <a:pt x="323086" y="91028"/>
                    <a:pt x="329390" y="91028"/>
                  </a:cubicBezTo>
                  <a:cubicBezTo>
                    <a:pt x="335694" y="91028"/>
                    <a:pt x="341998" y="84714"/>
                    <a:pt x="348302" y="78400"/>
                  </a:cubicBezTo>
                  <a:cubicBezTo>
                    <a:pt x="354606" y="72084"/>
                    <a:pt x="360910" y="65770"/>
                    <a:pt x="373518" y="65770"/>
                  </a:cubicBezTo>
                  <a:cubicBezTo>
                    <a:pt x="379822" y="59456"/>
                    <a:pt x="386126" y="59456"/>
                    <a:pt x="392430" y="65770"/>
                  </a:cubicBezTo>
                  <a:cubicBezTo>
                    <a:pt x="392430" y="65770"/>
                    <a:pt x="398734" y="65770"/>
                    <a:pt x="405038" y="65770"/>
                  </a:cubicBezTo>
                  <a:cubicBezTo>
                    <a:pt x="405038" y="65770"/>
                    <a:pt x="411342" y="65770"/>
                    <a:pt x="417646" y="65770"/>
                  </a:cubicBezTo>
                  <a:cubicBezTo>
                    <a:pt x="423950" y="65770"/>
                    <a:pt x="423950" y="59456"/>
                    <a:pt x="430254" y="59456"/>
                  </a:cubicBezTo>
                  <a:cubicBezTo>
                    <a:pt x="430254" y="59456"/>
                    <a:pt x="430254" y="53142"/>
                    <a:pt x="436558" y="53142"/>
                  </a:cubicBezTo>
                  <a:cubicBezTo>
                    <a:pt x="442862" y="53142"/>
                    <a:pt x="449166" y="53142"/>
                    <a:pt x="455470" y="53142"/>
                  </a:cubicBezTo>
                  <a:cubicBezTo>
                    <a:pt x="455470" y="53142"/>
                    <a:pt x="461774" y="53142"/>
                    <a:pt x="468078" y="59456"/>
                  </a:cubicBezTo>
                  <a:lnTo>
                    <a:pt x="469126" y="59106"/>
                  </a:lnTo>
                  <a:lnTo>
                    <a:pt x="469002" y="51420"/>
                  </a:lnTo>
                  <a:lnTo>
                    <a:pt x="472798" y="53320"/>
                  </a:lnTo>
                  <a:cubicBezTo>
                    <a:pt x="479102" y="53320"/>
                    <a:pt x="485406" y="47006"/>
                    <a:pt x="491710" y="47006"/>
                  </a:cubicBezTo>
                  <a:cubicBezTo>
                    <a:pt x="498014" y="47006"/>
                    <a:pt x="498014" y="47006"/>
                    <a:pt x="504318" y="47006"/>
                  </a:cubicBezTo>
                  <a:cubicBezTo>
                    <a:pt x="504318" y="40692"/>
                    <a:pt x="510622" y="40692"/>
                    <a:pt x="510622" y="40692"/>
                  </a:cubicBezTo>
                  <a:cubicBezTo>
                    <a:pt x="516926" y="34378"/>
                    <a:pt x="523230" y="40692"/>
                    <a:pt x="529534" y="34378"/>
                  </a:cubicBezTo>
                  <a:cubicBezTo>
                    <a:pt x="535838" y="34378"/>
                    <a:pt x="535838" y="34378"/>
                    <a:pt x="542142" y="34378"/>
                  </a:cubicBezTo>
                  <a:cubicBezTo>
                    <a:pt x="542142" y="34378"/>
                    <a:pt x="548444" y="28064"/>
                    <a:pt x="548444" y="28064"/>
                  </a:cubicBezTo>
                  <a:cubicBezTo>
                    <a:pt x="554748" y="28064"/>
                    <a:pt x="561052" y="21750"/>
                    <a:pt x="567356" y="21750"/>
                  </a:cubicBezTo>
                  <a:cubicBezTo>
                    <a:pt x="573660" y="15434"/>
                    <a:pt x="567356" y="2806"/>
                    <a:pt x="573660" y="2806"/>
                  </a:cubicBezTo>
                  <a:cubicBezTo>
                    <a:pt x="576812" y="2806"/>
                    <a:pt x="579964" y="1227"/>
                    <a:pt x="582328" y="438"/>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47" name="Solomon Islands">
              <a:extLst>
                <a:ext uri="{FF2B5EF4-FFF2-40B4-BE49-F238E27FC236}">
                  <a16:creationId xmlns:a16="http://schemas.microsoft.com/office/drawing/2014/main" id="{C784CB0A-0A9B-6A0D-2513-86A89E5C6E66}"/>
                </a:ext>
              </a:extLst>
            </p:cNvPr>
            <p:cNvSpPr>
              <a:spLocks noEditPoints="1"/>
            </p:cNvSpPr>
            <p:nvPr/>
          </p:nvSpPr>
          <p:spPr bwMode="auto">
            <a:xfrm>
              <a:off x="10973858" y="4655341"/>
              <a:ext cx="380899" cy="274512"/>
            </a:xfrm>
            <a:custGeom>
              <a:avLst/>
              <a:gdLst/>
              <a:ahLst/>
              <a:cxnLst>
                <a:cxn ang="0">
                  <a:pos x="16" y="41"/>
                </a:cxn>
                <a:cxn ang="0">
                  <a:pos x="69" y="42"/>
                </a:cxn>
                <a:cxn ang="0">
                  <a:pos x="40" y="40"/>
                </a:cxn>
                <a:cxn ang="0">
                  <a:pos x="31" y="34"/>
                </a:cxn>
                <a:cxn ang="0">
                  <a:pos x="31" y="37"/>
                </a:cxn>
                <a:cxn ang="0">
                  <a:pos x="32" y="38"/>
                </a:cxn>
                <a:cxn ang="0">
                  <a:pos x="40" y="43"/>
                </a:cxn>
                <a:cxn ang="0">
                  <a:pos x="19" y="38"/>
                </a:cxn>
                <a:cxn ang="0">
                  <a:pos x="19" y="41"/>
                </a:cxn>
                <a:cxn ang="0">
                  <a:pos x="21" y="45"/>
                </a:cxn>
                <a:cxn ang="0">
                  <a:pos x="17" y="46"/>
                </a:cxn>
                <a:cxn ang="0">
                  <a:pos x="40" y="51"/>
                </a:cxn>
                <a:cxn ang="0">
                  <a:pos x="16" y="31"/>
                </a:cxn>
                <a:cxn ang="0">
                  <a:pos x="19" y="31"/>
                </a:cxn>
                <a:cxn ang="0">
                  <a:pos x="15" y="26"/>
                </a:cxn>
                <a:cxn ang="0">
                  <a:pos x="13" y="28"/>
                </a:cxn>
                <a:cxn ang="0">
                  <a:pos x="37" y="74"/>
                </a:cxn>
                <a:cxn ang="0">
                  <a:pos x="54" y="51"/>
                </a:cxn>
                <a:cxn ang="0">
                  <a:pos x="53" y="49"/>
                </a:cxn>
                <a:cxn ang="0">
                  <a:pos x="52" y="45"/>
                </a:cxn>
                <a:cxn ang="0">
                  <a:pos x="48" y="42"/>
                </a:cxn>
                <a:cxn ang="0">
                  <a:pos x="50" y="49"/>
                </a:cxn>
                <a:cxn ang="0">
                  <a:pos x="52" y="53"/>
                </a:cxn>
                <a:cxn ang="0">
                  <a:pos x="61" y="66"/>
                </a:cxn>
                <a:cxn ang="0">
                  <a:pos x="57" y="64"/>
                </a:cxn>
                <a:cxn ang="0">
                  <a:pos x="55" y="66"/>
                </a:cxn>
                <a:cxn ang="0">
                  <a:pos x="60" y="69"/>
                </a:cxn>
                <a:cxn ang="0">
                  <a:pos x="43" y="50"/>
                </a:cxn>
                <a:cxn ang="0">
                  <a:pos x="33" y="49"/>
                </a:cxn>
                <a:cxn ang="0">
                  <a:pos x="55" y="57"/>
                </a:cxn>
                <a:cxn ang="0">
                  <a:pos x="6" y="25"/>
                </a:cxn>
                <a:cxn ang="0">
                  <a:pos x="22" y="32"/>
                </a:cxn>
                <a:cxn ang="0">
                  <a:pos x="10" y="37"/>
                </a:cxn>
                <a:cxn ang="0">
                  <a:pos x="11" y="35"/>
                </a:cxn>
                <a:cxn ang="0">
                  <a:pos x="23" y="44"/>
                </a:cxn>
                <a:cxn ang="0">
                  <a:pos x="24" y="46"/>
                </a:cxn>
                <a:cxn ang="0">
                  <a:pos x="60" y="59"/>
                </a:cxn>
                <a:cxn ang="0">
                  <a:pos x="48" y="57"/>
                </a:cxn>
                <a:cxn ang="0">
                  <a:pos x="43" y="54"/>
                </a:cxn>
                <a:cxn ang="0">
                  <a:pos x="38" y="56"/>
                </a:cxn>
                <a:cxn ang="0">
                  <a:pos x="43" y="58"/>
                </a:cxn>
                <a:cxn ang="0">
                  <a:pos x="111" y="60"/>
                </a:cxn>
                <a:cxn ang="0">
                  <a:pos x="39" y="44"/>
                </a:cxn>
                <a:cxn ang="0">
                  <a:pos x="15" y="40"/>
                </a:cxn>
                <a:cxn ang="0">
                  <a:pos x="27" y="34"/>
                </a:cxn>
                <a:cxn ang="0">
                  <a:pos x="3" y="27"/>
                </a:cxn>
                <a:cxn ang="0">
                  <a:pos x="43" y="78"/>
                </a:cxn>
                <a:cxn ang="0">
                  <a:pos x="42" y="79"/>
                </a:cxn>
                <a:cxn ang="0">
                  <a:pos x="25" y="47"/>
                </a:cxn>
                <a:cxn ang="0">
                  <a:pos x="45" y="51"/>
                </a:cxn>
                <a:cxn ang="0">
                  <a:pos x="44" y="51"/>
                </a:cxn>
                <a:cxn ang="0">
                  <a:pos x="40" y="10"/>
                </a:cxn>
                <a:cxn ang="0">
                  <a:pos x="42" y="11"/>
                </a:cxn>
              </a:cxnLst>
              <a:rect l="0" t="0" r="r" b="b"/>
              <a:pathLst>
                <a:path w="111" h="80">
                  <a:moveTo>
                    <a:pt x="19" y="46"/>
                  </a:moveTo>
                  <a:cubicBezTo>
                    <a:pt x="19" y="46"/>
                    <a:pt x="20" y="47"/>
                    <a:pt x="19" y="47"/>
                  </a:cubicBezTo>
                  <a:cubicBezTo>
                    <a:pt x="19" y="47"/>
                    <a:pt x="17" y="46"/>
                    <a:pt x="18" y="46"/>
                  </a:cubicBezTo>
                  <a:cubicBezTo>
                    <a:pt x="18" y="46"/>
                    <a:pt x="19" y="46"/>
                    <a:pt x="19" y="46"/>
                  </a:cubicBezTo>
                  <a:close/>
                  <a:moveTo>
                    <a:pt x="16" y="41"/>
                  </a:moveTo>
                  <a:cubicBezTo>
                    <a:pt x="16" y="40"/>
                    <a:pt x="16" y="40"/>
                    <a:pt x="15" y="40"/>
                  </a:cubicBezTo>
                  <a:cubicBezTo>
                    <a:pt x="15" y="40"/>
                    <a:pt x="15" y="41"/>
                    <a:pt x="16" y="41"/>
                  </a:cubicBezTo>
                  <a:close/>
                  <a:moveTo>
                    <a:pt x="69" y="42"/>
                  </a:moveTo>
                  <a:cubicBezTo>
                    <a:pt x="69" y="42"/>
                    <a:pt x="69" y="42"/>
                    <a:pt x="69" y="42"/>
                  </a:cubicBezTo>
                  <a:cubicBezTo>
                    <a:pt x="69" y="42"/>
                    <a:pt x="69" y="42"/>
                    <a:pt x="69" y="42"/>
                  </a:cubicBezTo>
                  <a:close/>
                  <a:moveTo>
                    <a:pt x="40" y="43"/>
                  </a:moveTo>
                  <a:cubicBezTo>
                    <a:pt x="40" y="43"/>
                    <a:pt x="41" y="45"/>
                    <a:pt x="41" y="44"/>
                  </a:cubicBezTo>
                  <a:cubicBezTo>
                    <a:pt x="42" y="44"/>
                    <a:pt x="40" y="43"/>
                    <a:pt x="41" y="42"/>
                  </a:cubicBezTo>
                  <a:cubicBezTo>
                    <a:pt x="41" y="42"/>
                    <a:pt x="41" y="42"/>
                    <a:pt x="41" y="42"/>
                  </a:cubicBezTo>
                  <a:cubicBezTo>
                    <a:pt x="41" y="41"/>
                    <a:pt x="40" y="41"/>
                    <a:pt x="40" y="40"/>
                  </a:cubicBezTo>
                  <a:cubicBezTo>
                    <a:pt x="39" y="40"/>
                    <a:pt x="38" y="38"/>
                    <a:pt x="37" y="38"/>
                  </a:cubicBezTo>
                  <a:cubicBezTo>
                    <a:pt x="36" y="38"/>
                    <a:pt x="36" y="37"/>
                    <a:pt x="35" y="37"/>
                  </a:cubicBezTo>
                  <a:cubicBezTo>
                    <a:pt x="35" y="37"/>
                    <a:pt x="35" y="37"/>
                    <a:pt x="34" y="37"/>
                  </a:cubicBezTo>
                  <a:cubicBezTo>
                    <a:pt x="34" y="36"/>
                    <a:pt x="33" y="36"/>
                    <a:pt x="33" y="36"/>
                  </a:cubicBezTo>
                  <a:cubicBezTo>
                    <a:pt x="32" y="35"/>
                    <a:pt x="32" y="34"/>
                    <a:pt x="31" y="34"/>
                  </a:cubicBezTo>
                  <a:cubicBezTo>
                    <a:pt x="31" y="33"/>
                    <a:pt x="30" y="34"/>
                    <a:pt x="30" y="34"/>
                  </a:cubicBezTo>
                  <a:cubicBezTo>
                    <a:pt x="29" y="33"/>
                    <a:pt x="28" y="33"/>
                    <a:pt x="29" y="34"/>
                  </a:cubicBezTo>
                  <a:cubicBezTo>
                    <a:pt x="29" y="34"/>
                    <a:pt x="30" y="34"/>
                    <a:pt x="30" y="35"/>
                  </a:cubicBezTo>
                  <a:cubicBezTo>
                    <a:pt x="30" y="35"/>
                    <a:pt x="30" y="36"/>
                    <a:pt x="30" y="36"/>
                  </a:cubicBezTo>
                  <a:cubicBezTo>
                    <a:pt x="30" y="36"/>
                    <a:pt x="30" y="36"/>
                    <a:pt x="31" y="37"/>
                  </a:cubicBezTo>
                  <a:cubicBezTo>
                    <a:pt x="31" y="37"/>
                    <a:pt x="31" y="37"/>
                    <a:pt x="31" y="37"/>
                  </a:cubicBezTo>
                  <a:cubicBezTo>
                    <a:pt x="31" y="37"/>
                    <a:pt x="31" y="37"/>
                    <a:pt x="31" y="37"/>
                  </a:cubicBezTo>
                  <a:cubicBezTo>
                    <a:pt x="31" y="37"/>
                    <a:pt x="31" y="37"/>
                    <a:pt x="32" y="37"/>
                  </a:cubicBezTo>
                  <a:cubicBezTo>
                    <a:pt x="32" y="37"/>
                    <a:pt x="32" y="37"/>
                    <a:pt x="32" y="37"/>
                  </a:cubicBezTo>
                  <a:cubicBezTo>
                    <a:pt x="32" y="38"/>
                    <a:pt x="32" y="38"/>
                    <a:pt x="32" y="38"/>
                  </a:cubicBezTo>
                  <a:cubicBezTo>
                    <a:pt x="32" y="38"/>
                    <a:pt x="33" y="39"/>
                    <a:pt x="33" y="39"/>
                  </a:cubicBezTo>
                  <a:cubicBezTo>
                    <a:pt x="34" y="39"/>
                    <a:pt x="34" y="39"/>
                    <a:pt x="34" y="39"/>
                  </a:cubicBezTo>
                  <a:cubicBezTo>
                    <a:pt x="35" y="40"/>
                    <a:pt x="36" y="40"/>
                    <a:pt x="36" y="41"/>
                  </a:cubicBezTo>
                  <a:cubicBezTo>
                    <a:pt x="37" y="41"/>
                    <a:pt x="38" y="42"/>
                    <a:pt x="38" y="42"/>
                  </a:cubicBezTo>
                  <a:cubicBezTo>
                    <a:pt x="39" y="42"/>
                    <a:pt x="40" y="43"/>
                    <a:pt x="40" y="43"/>
                  </a:cubicBezTo>
                  <a:close/>
                  <a:moveTo>
                    <a:pt x="22" y="44"/>
                  </a:moveTo>
                  <a:cubicBezTo>
                    <a:pt x="23" y="43"/>
                    <a:pt x="22" y="42"/>
                    <a:pt x="21" y="41"/>
                  </a:cubicBezTo>
                  <a:cubicBezTo>
                    <a:pt x="21" y="40"/>
                    <a:pt x="21" y="41"/>
                    <a:pt x="20" y="41"/>
                  </a:cubicBezTo>
                  <a:cubicBezTo>
                    <a:pt x="20" y="41"/>
                    <a:pt x="20" y="40"/>
                    <a:pt x="20" y="40"/>
                  </a:cubicBezTo>
                  <a:cubicBezTo>
                    <a:pt x="20" y="39"/>
                    <a:pt x="20" y="37"/>
                    <a:pt x="19" y="38"/>
                  </a:cubicBezTo>
                  <a:cubicBezTo>
                    <a:pt x="18" y="38"/>
                    <a:pt x="17" y="39"/>
                    <a:pt x="17" y="40"/>
                  </a:cubicBezTo>
                  <a:cubicBezTo>
                    <a:pt x="17" y="41"/>
                    <a:pt x="16" y="40"/>
                    <a:pt x="16" y="41"/>
                  </a:cubicBezTo>
                  <a:cubicBezTo>
                    <a:pt x="16" y="41"/>
                    <a:pt x="16" y="42"/>
                    <a:pt x="16" y="42"/>
                  </a:cubicBezTo>
                  <a:cubicBezTo>
                    <a:pt x="17" y="42"/>
                    <a:pt x="17" y="41"/>
                    <a:pt x="17" y="41"/>
                  </a:cubicBezTo>
                  <a:cubicBezTo>
                    <a:pt x="18" y="41"/>
                    <a:pt x="18" y="41"/>
                    <a:pt x="19" y="41"/>
                  </a:cubicBezTo>
                  <a:cubicBezTo>
                    <a:pt x="19" y="41"/>
                    <a:pt x="20" y="42"/>
                    <a:pt x="20" y="43"/>
                  </a:cubicBezTo>
                  <a:cubicBezTo>
                    <a:pt x="19" y="43"/>
                    <a:pt x="19" y="42"/>
                    <a:pt x="19" y="42"/>
                  </a:cubicBezTo>
                  <a:cubicBezTo>
                    <a:pt x="19" y="43"/>
                    <a:pt x="19" y="43"/>
                    <a:pt x="20" y="44"/>
                  </a:cubicBezTo>
                  <a:cubicBezTo>
                    <a:pt x="20" y="44"/>
                    <a:pt x="21" y="44"/>
                    <a:pt x="21" y="44"/>
                  </a:cubicBezTo>
                  <a:cubicBezTo>
                    <a:pt x="21" y="45"/>
                    <a:pt x="21" y="45"/>
                    <a:pt x="21" y="45"/>
                  </a:cubicBezTo>
                  <a:cubicBezTo>
                    <a:pt x="22" y="45"/>
                    <a:pt x="21" y="44"/>
                    <a:pt x="22" y="45"/>
                  </a:cubicBezTo>
                  <a:cubicBezTo>
                    <a:pt x="22" y="45"/>
                    <a:pt x="22" y="44"/>
                    <a:pt x="22" y="44"/>
                  </a:cubicBezTo>
                  <a:close/>
                  <a:moveTo>
                    <a:pt x="17" y="43"/>
                  </a:moveTo>
                  <a:cubicBezTo>
                    <a:pt x="16" y="43"/>
                    <a:pt x="15" y="44"/>
                    <a:pt x="16" y="45"/>
                  </a:cubicBezTo>
                  <a:cubicBezTo>
                    <a:pt x="16" y="45"/>
                    <a:pt x="16" y="46"/>
                    <a:pt x="17" y="46"/>
                  </a:cubicBezTo>
                  <a:cubicBezTo>
                    <a:pt x="17" y="46"/>
                    <a:pt x="17" y="46"/>
                    <a:pt x="17" y="46"/>
                  </a:cubicBezTo>
                  <a:cubicBezTo>
                    <a:pt x="16" y="45"/>
                    <a:pt x="17" y="45"/>
                    <a:pt x="17" y="44"/>
                  </a:cubicBezTo>
                  <a:cubicBezTo>
                    <a:pt x="18" y="44"/>
                    <a:pt x="17" y="42"/>
                    <a:pt x="17" y="43"/>
                  </a:cubicBezTo>
                  <a:close/>
                  <a:moveTo>
                    <a:pt x="40" y="51"/>
                  </a:moveTo>
                  <a:cubicBezTo>
                    <a:pt x="41" y="50"/>
                    <a:pt x="39" y="50"/>
                    <a:pt x="40" y="51"/>
                  </a:cubicBezTo>
                  <a:close/>
                  <a:moveTo>
                    <a:pt x="1" y="31"/>
                  </a:moveTo>
                  <a:cubicBezTo>
                    <a:pt x="0" y="31"/>
                    <a:pt x="0" y="32"/>
                    <a:pt x="1" y="32"/>
                  </a:cubicBezTo>
                  <a:cubicBezTo>
                    <a:pt x="1" y="32"/>
                    <a:pt x="1" y="31"/>
                    <a:pt x="1" y="31"/>
                  </a:cubicBezTo>
                  <a:close/>
                  <a:moveTo>
                    <a:pt x="15" y="30"/>
                  </a:moveTo>
                  <a:cubicBezTo>
                    <a:pt x="15" y="30"/>
                    <a:pt x="16" y="30"/>
                    <a:pt x="16" y="31"/>
                  </a:cubicBezTo>
                  <a:cubicBezTo>
                    <a:pt x="16" y="31"/>
                    <a:pt x="16" y="31"/>
                    <a:pt x="16" y="31"/>
                  </a:cubicBezTo>
                  <a:cubicBezTo>
                    <a:pt x="17" y="31"/>
                    <a:pt x="17" y="31"/>
                    <a:pt x="18" y="31"/>
                  </a:cubicBezTo>
                  <a:cubicBezTo>
                    <a:pt x="18" y="32"/>
                    <a:pt x="18" y="32"/>
                    <a:pt x="19" y="32"/>
                  </a:cubicBezTo>
                  <a:cubicBezTo>
                    <a:pt x="19" y="32"/>
                    <a:pt x="19" y="32"/>
                    <a:pt x="19" y="31"/>
                  </a:cubicBezTo>
                  <a:cubicBezTo>
                    <a:pt x="20" y="31"/>
                    <a:pt x="20" y="30"/>
                    <a:pt x="19" y="31"/>
                  </a:cubicBezTo>
                  <a:cubicBezTo>
                    <a:pt x="18" y="31"/>
                    <a:pt x="18" y="30"/>
                    <a:pt x="18" y="30"/>
                  </a:cubicBezTo>
                  <a:cubicBezTo>
                    <a:pt x="17" y="30"/>
                    <a:pt x="18" y="30"/>
                    <a:pt x="17" y="29"/>
                  </a:cubicBezTo>
                  <a:cubicBezTo>
                    <a:pt x="17" y="29"/>
                    <a:pt x="17" y="29"/>
                    <a:pt x="17" y="29"/>
                  </a:cubicBezTo>
                  <a:cubicBezTo>
                    <a:pt x="16" y="29"/>
                    <a:pt x="17" y="27"/>
                    <a:pt x="16" y="26"/>
                  </a:cubicBezTo>
                  <a:cubicBezTo>
                    <a:pt x="15" y="26"/>
                    <a:pt x="15" y="26"/>
                    <a:pt x="15" y="26"/>
                  </a:cubicBezTo>
                  <a:cubicBezTo>
                    <a:pt x="14" y="25"/>
                    <a:pt x="14" y="25"/>
                    <a:pt x="13" y="25"/>
                  </a:cubicBezTo>
                  <a:cubicBezTo>
                    <a:pt x="12" y="24"/>
                    <a:pt x="12" y="23"/>
                    <a:pt x="11" y="23"/>
                  </a:cubicBezTo>
                  <a:cubicBezTo>
                    <a:pt x="9" y="23"/>
                    <a:pt x="10" y="25"/>
                    <a:pt x="11" y="25"/>
                  </a:cubicBezTo>
                  <a:cubicBezTo>
                    <a:pt x="11" y="26"/>
                    <a:pt x="12" y="26"/>
                    <a:pt x="12" y="26"/>
                  </a:cubicBezTo>
                  <a:cubicBezTo>
                    <a:pt x="13" y="27"/>
                    <a:pt x="13" y="28"/>
                    <a:pt x="13" y="28"/>
                  </a:cubicBezTo>
                  <a:cubicBezTo>
                    <a:pt x="14" y="29"/>
                    <a:pt x="14" y="29"/>
                    <a:pt x="15" y="30"/>
                  </a:cubicBezTo>
                  <a:cubicBezTo>
                    <a:pt x="15" y="30"/>
                    <a:pt x="15" y="30"/>
                    <a:pt x="15" y="30"/>
                  </a:cubicBezTo>
                  <a:close/>
                  <a:moveTo>
                    <a:pt x="37" y="74"/>
                  </a:moveTo>
                  <a:cubicBezTo>
                    <a:pt x="37" y="74"/>
                    <a:pt x="38" y="75"/>
                    <a:pt x="38" y="75"/>
                  </a:cubicBezTo>
                  <a:cubicBezTo>
                    <a:pt x="38" y="74"/>
                    <a:pt x="37" y="74"/>
                    <a:pt x="37" y="74"/>
                  </a:cubicBezTo>
                  <a:close/>
                  <a:moveTo>
                    <a:pt x="55" y="55"/>
                  </a:moveTo>
                  <a:cubicBezTo>
                    <a:pt x="55" y="54"/>
                    <a:pt x="54" y="54"/>
                    <a:pt x="54" y="53"/>
                  </a:cubicBezTo>
                  <a:cubicBezTo>
                    <a:pt x="54" y="53"/>
                    <a:pt x="54" y="52"/>
                    <a:pt x="54" y="52"/>
                  </a:cubicBezTo>
                  <a:cubicBezTo>
                    <a:pt x="54" y="52"/>
                    <a:pt x="54" y="52"/>
                    <a:pt x="54" y="52"/>
                  </a:cubicBezTo>
                  <a:cubicBezTo>
                    <a:pt x="54" y="52"/>
                    <a:pt x="54" y="52"/>
                    <a:pt x="54" y="51"/>
                  </a:cubicBezTo>
                  <a:cubicBezTo>
                    <a:pt x="54" y="51"/>
                    <a:pt x="54" y="51"/>
                    <a:pt x="54" y="51"/>
                  </a:cubicBezTo>
                  <a:cubicBezTo>
                    <a:pt x="54" y="51"/>
                    <a:pt x="54" y="51"/>
                    <a:pt x="54" y="51"/>
                  </a:cubicBezTo>
                  <a:cubicBezTo>
                    <a:pt x="54" y="50"/>
                    <a:pt x="54" y="50"/>
                    <a:pt x="54" y="50"/>
                  </a:cubicBezTo>
                  <a:cubicBezTo>
                    <a:pt x="54" y="50"/>
                    <a:pt x="54" y="49"/>
                    <a:pt x="53" y="49"/>
                  </a:cubicBezTo>
                  <a:cubicBezTo>
                    <a:pt x="53" y="49"/>
                    <a:pt x="53" y="49"/>
                    <a:pt x="53" y="49"/>
                  </a:cubicBezTo>
                  <a:cubicBezTo>
                    <a:pt x="53" y="48"/>
                    <a:pt x="53" y="48"/>
                    <a:pt x="52" y="48"/>
                  </a:cubicBezTo>
                  <a:cubicBezTo>
                    <a:pt x="52" y="48"/>
                    <a:pt x="52" y="48"/>
                    <a:pt x="52" y="47"/>
                  </a:cubicBezTo>
                  <a:cubicBezTo>
                    <a:pt x="52" y="47"/>
                    <a:pt x="52" y="48"/>
                    <a:pt x="51" y="47"/>
                  </a:cubicBezTo>
                  <a:cubicBezTo>
                    <a:pt x="51" y="47"/>
                    <a:pt x="51" y="47"/>
                    <a:pt x="52" y="46"/>
                  </a:cubicBezTo>
                  <a:cubicBezTo>
                    <a:pt x="52" y="46"/>
                    <a:pt x="52" y="45"/>
                    <a:pt x="52" y="45"/>
                  </a:cubicBezTo>
                  <a:cubicBezTo>
                    <a:pt x="52" y="44"/>
                    <a:pt x="52" y="44"/>
                    <a:pt x="51" y="44"/>
                  </a:cubicBezTo>
                  <a:cubicBezTo>
                    <a:pt x="51" y="44"/>
                    <a:pt x="51" y="43"/>
                    <a:pt x="51" y="43"/>
                  </a:cubicBezTo>
                  <a:cubicBezTo>
                    <a:pt x="51" y="43"/>
                    <a:pt x="50" y="41"/>
                    <a:pt x="50" y="42"/>
                  </a:cubicBezTo>
                  <a:cubicBezTo>
                    <a:pt x="50" y="42"/>
                    <a:pt x="50" y="42"/>
                    <a:pt x="49" y="42"/>
                  </a:cubicBezTo>
                  <a:cubicBezTo>
                    <a:pt x="49" y="42"/>
                    <a:pt x="48" y="42"/>
                    <a:pt x="48" y="42"/>
                  </a:cubicBezTo>
                  <a:cubicBezTo>
                    <a:pt x="48" y="43"/>
                    <a:pt x="50" y="44"/>
                    <a:pt x="49" y="44"/>
                  </a:cubicBezTo>
                  <a:cubicBezTo>
                    <a:pt x="49" y="45"/>
                    <a:pt x="49" y="45"/>
                    <a:pt x="49" y="45"/>
                  </a:cubicBezTo>
                  <a:cubicBezTo>
                    <a:pt x="49" y="46"/>
                    <a:pt x="49" y="46"/>
                    <a:pt x="49" y="47"/>
                  </a:cubicBezTo>
                  <a:cubicBezTo>
                    <a:pt x="49" y="47"/>
                    <a:pt x="49" y="48"/>
                    <a:pt x="49" y="48"/>
                  </a:cubicBezTo>
                  <a:cubicBezTo>
                    <a:pt x="50" y="48"/>
                    <a:pt x="50" y="49"/>
                    <a:pt x="50" y="49"/>
                  </a:cubicBezTo>
                  <a:cubicBezTo>
                    <a:pt x="50" y="50"/>
                    <a:pt x="50" y="50"/>
                    <a:pt x="50" y="51"/>
                  </a:cubicBezTo>
                  <a:cubicBezTo>
                    <a:pt x="50" y="51"/>
                    <a:pt x="51" y="51"/>
                    <a:pt x="51" y="51"/>
                  </a:cubicBezTo>
                  <a:cubicBezTo>
                    <a:pt x="51" y="52"/>
                    <a:pt x="51" y="52"/>
                    <a:pt x="51" y="52"/>
                  </a:cubicBezTo>
                  <a:cubicBezTo>
                    <a:pt x="51" y="52"/>
                    <a:pt x="52" y="52"/>
                    <a:pt x="52" y="52"/>
                  </a:cubicBezTo>
                  <a:cubicBezTo>
                    <a:pt x="52" y="52"/>
                    <a:pt x="52" y="53"/>
                    <a:pt x="52" y="53"/>
                  </a:cubicBezTo>
                  <a:cubicBezTo>
                    <a:pt x="53" y="53"/>
                    <a:pt x="53" y="55"/>
                    <a:pt x="54" y="56"/>
                  </a:cubicBezTo>
                  <a:cubicBezTo>
                    <a:pt x="55" y="57"/>
                    <a:pt x="55" y="55"/>
                    <a:pt x="55" y="55"/>
                  </a:cubicBezTo>
                  <a:close/>
                  <a:moveTo>
                    <a:pt x="62" y="68"/>
                  </a:moveTo>
                  <a:cubicBezTo>
                    <a:pt x="62" y="68"/>
                    <a:pt x="62" y="68"/>
                    <a:pt x="62" y="67"/>
                  </a:cubicBezTo>
                  <a:cubicBezTo>
                    <a:pt x="62" y="67"/>
                    <a:pt x="61" y="67"/>
                    <a:pt x="61" y="66"/>
                  </a:cubicBezTo>
                  <a:cubicBezTo>
                    <a:pt x="61" y="66"/>
                    <a:pt x="61" y="65"/>
                    <a:pt x="61" y="65"/>
                  </a:cubicBezTo>
                  <a:cubicBezTo>
                    <a:pt x="60" y="65"/>
                    <a:pt x="60" y="66"/>
                    <a:pt x="60" y="65"/>
                  </a:cubicBezTo>
                  <a:cubicBezTo>
                    <a:pt x="59" y="65"/>
                    <a:pt x="59" y="65"/>
                    <a:pt x="59" y="65"/>
                  </a:cubicBezTo>
                  <a:cubicBezTo>
                    <a:pt x="59" y="65"/>
                    <a:pt x="58" y="65"/>
                    <a:pt x="58" y="65"/>
                  </a:cubicBezTo>
                  <a:cubicBezTo>
                    <a:pt x="58" y="65"/>
                    <a:pt x="57" y="65"/>
                    <a:pt x="57" y="64"/>
                  </a:cubicBezTo>
                  <a:cubicBezTo>
                    <a:pt x="56" y="64"/>
                    <a:pt x="56" y="63"/>
                    <a:pt x="54" y="63"/>
                  </a:cubicBezTo>
                  <a:cubicBezTo>
                    <a:pt x="53" y="62"/>
                    <a:pt x="53" y="62"/>
                    <a:pt x="53" y="63"/>
                  </a:cubicBezTo>
                  <a:cubicBezTo>
                    <a:pt x="53" y="64"/>
                    <a:pt x="54" y="64"/>
                    <a:pt x="55" y="64"/>
                  </a:cubicBezTo>
                  <a:cubicBezTo>
                    <a:pt x="55" y="64"/>
                    <a:pt x="55" y="65"/>
                    <a:pt x="55" y="65"/>
                  </a:cubicBezTo>
                  <a:cubicBezTo>
                    <a:pt x="55" y="65"/>
                    <a:pt x="55" y="66"/>
                    <a:pt x="55" y="66"/>
                  </a:cubicBezTo>
                  <a:cubicBezTo>
                    <a:pt x="55" y="66"/>
                    <a:pt x="56" y="67"/>
                    <a:pt x="56" y="67"/>
                  </a:cubicBezTo>
                  <a:cubicBezTo>
                    <a:pt x="56" y="67"/>
                    <a:pt x="57" y="68"/>
                    <a:pt x="58" y="68"/>
                  </a:cubicBezTo>
                  <a:cubicBezTo>
                    <a:pt x="58" y="68"/>
                    <a:pt x="58" y="68"/>
                    <a:pt x="58" y="68"/>
                  </a:cubicBezTo>
                  <a:cubicBezTo>
                    <a:pt x="58" y="69"/>
                    <a:pt x="59" y="69"/>
                    <a:pt x="59" y="69"/>
                  </a:cubicBezTo>
                  <a:cubicBezTo>
                    <a:pt x="59" y="69"/>
                    <a:pt x="60" y="69"/>
                    <a:pt x="60" y="69"/>
                  </a:cubicBezTo>
                  <a:cubicBezTo>
                    <a:pt x="61" y="69"/>
                    <a:pt x="61" y="69"/>
                    <a:pt x="62" y="69"/>
                  </a:cubicBezTo>
                  <a:cubicBezTo>
                    <a:pt x="62" y="69"/>
                    <a:pt x="62" y="69"/>
                    <a:pt x="63" y="69"/>
                  </a:cubicBezTo>
                  <a:cubicBezTo>
                    <a:pt x="63" y="69"/>
                    <a:pt x="61" y="70"/>
                    <a:pt x="62" y="68"/>
                  </a:cubicBezTo>
                  <a:close/>
                  <a:moveTo>
                    <a:pt x="43" y="50"/>
                  </a:moveTo>
                  <a:cubicBezTo>
                    <a:pt x="43" y="50"/>
                    <a:pt x="43" y="50"/>
                    <a:pt x="43" y="50"/>
                  </a:cubicBezTo>
                  <a:cubicBezTo>
                    <a:pt x="43" y="50"/>
                    <a:pt x="43" y="50"/>
                    <a:pt x="43" y="50"/>
                  </a:cubicBezTo>
                  <a:close/>
                  <a:moveTo>
                    <a:pt x="33" y="49"/>
                  </a:moveTo>
                  <a:cubicBezTo>
                    <a:pt x="34" y="50"/>
                    <a:pt x="32" y="50"/>
                    <a:pt x="33" y="50"/>
                  </a:cubicBezTo>
                  <a:cubicBezTo>
                    <a:pt x="33" y="50"/>
                    <a:pt x="35" y="49"/>
                    <a:pt x="34" y="49"/>
                  </a:cubicBezTo>
                  <a:cubicBezTo>
                    <a:pt x="34" y="49"/>
                    <a:pt x="34" y="49"/>
                    <a:pt x="33" y="49"/>
                  </a:cubicBezTo>
                  <a:close/>
                  <a:moveTo>
                    <a:pt x="10" y="38"/>
                  </a:moveTo>
                  <a:cubicBezTo>
                    <a:pt x="9" y="38"/>
                    <a:pt x="10" y="40"/>
                    <a:pt x="10" y="40"/>
                  </a:cubicBezTo>
                  <a:cubicBezTo>
                    <a:pt x="10" y="40"/>
                    <a:pt x="11" y="38"/>
                    <a:pt x="10" y="38"/>
                  </a:cubicBezTo>
                  <a:close/>
                  <a:moveTo>
                    <a:pt x="55" y="55"/>
                  </a:moveTo>
                  <a:cubicBezTo>
                    <a:pt x="55" y="55"/>
                    <a:pt x="55" y="56"/>
                    <a:pt x="55" y="57"/>
                  </a:cubicBezTo>
                  <a:cubicBezTo>
                    <a:pt x="55" y="58"/>
                    <a:pt x="55" y="57"/>
                    <a:pt x="56" y="57"/>
                  </a:cubicBezTo>
                  <a:cubicBezTo>
                    <a:pt x="56" y="57"/>
                    <a:pt x="56" y="58"/>
                    <a:pt x="56" y="58"/>
                  </a:cubicBezTo>
                  <a:cubicBezTo>
                    <a:pt x="57" y="57"/>
                    <a:pt x="55" y="54"/>
                    <a:pt x="55" y="53"/>
                  </a:cubicBezTo>
                  <a:cubicBezTo>
                    <a:pt x="55" y="54"/>
                    <a:pt x="55" y="54"/>
                    <a:pt x="55" y="55"/>
                  </a:cubicBezTo>
                  <a:close/>
                  <a:moveTo>
                    <a:pt x="6" y="25"/>
                  </a:moveTo>
                  <a:cubicBezTo>
                    <a:pt x="6" y="25"/>
                    <a:pt x="5" y="25"/>
                    <a:pt x="6" y="25"/>
                  </a:cubicBezTo>
                  <a:close/>
                  <a:moveTo>
                    <a:pt x="22" y="32"/>
                  </a:moveTo>
                  <a:cubicBezTo>
                    <a:pt x="22" y="32"/>
                    <a:pt x="22" y="32"/>
                    <a:pt x="22" y="32"/>
                  </a:cubicBezTo>
                  <a:cubicBezTo>
                    <a:pt x="21" y="31"/>
                    <a:pt x="21" y="32"/>
                    <a:pt x="21" y="32"/>
                  </a:cubicBezTo>
                  <a:cubicBezTo>
                    <a:pt x="22" y="32"/>
                    <a:pt x="22" y="33"/>
                    <a:pt x="22" y="32"/>
                  </a:cubicBezTo>
                  <a:close/>
                  <a:moveTo>
                    <a:pt x="11" y="35"/>
                  </a:moveTo>
                  <a:cubicBezTo>
                    <a:pt x="11" y="34"/>
                    <a:pt x="11" y="34"/>
                    <a:pt x="11" y="34"/>
                  </a:cubicBezTo>
                  <a:cubicBezTo>
                    <a:pt x="10" y="33"/>
                    <a:pt x="9" y="34"/>
                    <a:pt x="10" y="35"/>
                  </a:cubicBezTo>
                  <a:cubicBezTo>
                    <a:pt x="10" y="35"/>
                    <a:pt x="10" y="36"/>
                    <a:pt x="10" y="36"/>
                  </a:cubicBezTo>
                  <a:cubicBezTo>
                    <a:pt x="10" y="36"/>
                    <a:pt x="10" y="36"/>
                    <a:pt x="10" y="37"/>
                  </a:cubicBezTo>
                  <a:cubicBezTo>
                    <a:pt x="11" y="37"/>
                    <a:pt x="11" y="37"/>
                    <a:pt x="11" y="37"/>
                  </a:cubicBezTo>
                  <a:cubicBezTo>
                    <a:pt x="11" y="37"/>
                    <a:pt x="11" y="37"/>
                    <a:pt x="11" y="38"/>
                  </a:cubicBezTo>
                  <a:cubicBezTo>
                    <a:pt x="11" y="37"/>
                    <a:pt x="11" y="37"/>
                    <a:pt x="12" y="36"/>
                  </a:cubicBezTo>
                  <a:cubicBezTo>
                    <a:pt x="12" y="36"/>
                    <a:pt x="12" y="36"/>
                    <a:pt x="12" y="35"/>
                  </a:cubicBezTo>
                  <a:cubicBezTo>
                    <a:pt x="13" y="35"/>
                    <a:pt x="12" y="35"/>
                    <a:pt x="11" y="35"/>
                  </a:cubicBezTo>
                  <a:close/>
                  <a:moveTo>
                    <a:pt x="27" y="32"/>
                  </a:moveTo>
                  <a:cubicBezTo>
                    <a:pt x="27" y="33"/>
                    <a:pt x="28" y="33"/>
                    <a:pt x="28" y="33"/>
                  </a:cubicBezTo>
                  <a:cubicBezTo>
                    <a:pt x="29" y="32"/>
                    <a:pt x="27" y="33"/>
                    <a:pt x="27" y="32"/>
                  </a:cubicBezTo>
                  <a:close/>
                  <a:moveTo>
                    <a:pt x="24" y="44"/>
                  </a:moveTo>
                  <a:cubicBezTo>
                    <a:pt x="24" y="44"/>
                    <a:pt x="23" y="44"/>
                    <a:pt x="23" y="44"/>
                  </a:cubicBezTo>
                  <a:cubicBezTo>
                    <a:pt x="23" y="44"/>
                    <a:pt x="23" y="44"/>
                    <a:pt x="23" y="44"/>
                  </a:cubicBezTo>
                  <a:cubicBezTo>
                    <a:pt x="23" y="44"/>
                    <a:pt x="23" y="44"/>
                    <a:pt x="23" y="44"/>
                  </a:cubicBezTo>
                  <a:cubicBezTo>
                    <a:pt x="22" y="45"/>
                    <a:pt x="22" y="44"/>
                    <a:pt x="22" y="45"/>
                  </a:cubicBezTo>
                  <a:cubicBezTo>
                    <a:pt x="22" y="46"/>
                    <a:pt x="22" y="46"/>
                    <a:pt x="23" y="47"/>
                  </a:cubicBezTo>
                  <a:cubicBezTo>
                    <a:pt x="23" y="47"/>
                    <a:pt x="24" y="46"/>
                    <a:pt x="24" y="46"/>
                  </a:cubicBezTo>
                  <a:cubicBezTo>
                    <a:pt x="24" y="46"/>
                    <a:pt x="24" y="45"/>
                    <a:pt x="24" y="45"/>
                  </a:cubicBezTo>
                  <a:cubicBezTo>
                    <a:pt x="24" y="45"/>
                    <a:pt x="24" y="45"/>
                    <a:pt x="24" y="45"/>
                  </a:cubicBezTo>
                  <a:cubicBezTo>
                    <a:pt x="24" y="45"/>
                    <a:pt x="25" y="44"/>
                    <a:pt x="24" y="44"/>
                  </a:cubicBezTo>
                  <a:close/>
                  <a:moveTo>
                    <a:pt x="60" y="57"/>
                  </a:moveTo>
                  <a:cubicBezTo>
                    <a:pt x="60" y="57"/>
                    <a:pt x="60" y="58"/>
                    <a:pt x="60" y="59"/>
                  </a:cubicBezTo>
                  <a:cubicBezTo>
                    <a:pt x="61" y="58"/>
                    <a:pt x="60" y="57"/>
                    <a:pt x="60" y="57"/>
                  </a:cubicBezTo>
                  <a:close/>
                  <a:moveTo>
                    <a:pt x="110" y="59"/>
                  </a:moveTo>
                  <a:cubicBezTo>
                    <a:pt x="110" y="59"/>
                    <a:pt x="110" y="59"/>
                    <a:pt x="110" y="59"/>
                  </a:cubicBezTo>
                  <a:cubicBezTo>
                    <a:pt x="110" y="59"/>
                    <a:pt x="110" y="59"/>
                    <a:pt x="110" y="59"/>
                  </a:cubicBezTo>
                  <a:close/>
                  <a:moveTo>
                    <a:pt x="48" y="57"/>
                  </a:moveTo>
                  <a:cubicBezTo>
                    <a:pt x="48" y="56"/>
                    <a:pt x="48" y="56"/>
                    <a:pt x="47" y="55"/>
                  </a:cubicBezTo>
                  <a:cubicBezTo>
                    <a:pt x="47" y="55"/>
                    <a:pt x="46" y="55"/>
                    <a:pt x="46" y="55"/>
                  </a:cubicBezTo>
                  <a:cubicBezTo>
                    <a:pt x="46" y="55"/>
                    <a:pt x="46" y="55"/>
                    <a:pt x="46" y="54"/>
                  </a:cubicBezTo>
                  <a:cubicBezTo>
                    <a:pt x="46" y="54"/>
                    <a:pt x="46" y="54"/>
                    <a:pt x="45" y="54"/>
                  </a:cubicBezTo>
                  <a:cubicBezTo>
                    <a:pt x="45" y="54"/>
                    <a:pt x="44" y="54"/>
                    <a:pt x="43" y="54"/>
                  </a:cubicBezTo>
                  <a:cubicBezTo>
                    <a:pt x="43" y="54"/>
                    <a:pt x="42" y="54"/>
                    <a:pt x="41" y="54"/>
                  </a:cubicBezTo>
                  <a:cubicBezTo>
                    <a:pt x="41" y="54"/>
                    <a:pt x="40" y="53"/>
                    <a:pt x="40" y="53"/>
                  </a:cubicBezTo>
                  <a:cubicBezTo>
                    <a:pt x="39" y="52"/>
                    <a:pt x="38" y="52"/>
                    <a:pt x="38" y="53"/>
                  </a:cubicBezTo>
                  <a:cubicBezTo>
                    <a:pt x="38" y="54"/>
                    <a:pt x="38" y="55"/>
                    <a:pt x="38" y="55"/>
                  </a:cubicBezTo>
                  <a:cubicBezTo>
                    <a:pt x="38" y="55"/>
                    <a:pt x="38" y="56"/>
                    <a:pt x="38" y="56"/>
                  </a:cubicBezTo>
                  <a:cubicBezTo>
                    <a:pt x="38" y="56"/>
                    <a:pt x="38" y="57"/>
                    <a:pt x="39" y="57"/>
                  </a:cubicBezTo>
                  <a:cubicBezTo>
                    <a:pt x="39" y="57"/>
                    <a:pt x="39" y="58"/>
                    <a:pt x="40" y="58"/>
                  </a:cubicBezTo>
                  <a:cubicBezTo>
                    <a:pt x="40" y="58"/>
                    <a:pt x="40" y="58"/>
                    <a:pt x="40" y="58"/>
                  </a:cubicBezTo>
                  <a:cubicBezTo>
                    <a:pt x="41" y="58"/>
                    <a:pt x="42" y="58"/>
                    <a:pt x="43" y="58"/>
                  </a:cubicBezTo>
                  <a:cubicBezTo>
                    <a:pt x="43" y="58"/>
                    <a:pt x="43" y="58"/>
                    <a:pt x="43" y="58"/>
                  </a:cubicBezTo>
                  <a:cubicBezTo>
                    <a:pt x="44" y="58"/>
                    <a:pt x="44" y="58"/>
                    <a:pt x="45" y="59"/>
                  </a:cubicBezTo>
                  <a:cubicBezTo>
                    <a:pt x="46" y="59"/>
                    <a:pt x="47" y="59"/>
                    <a:pt x="47" y="60"/>
                  </a:cubicBezTo>
                  <a:cubicBezTo>
                    <a:pt x="48" y="59"/>
                    <a:pt x="49" y="59"/>
                    <a:pt x="49" y="58"/>
                  </a:cubicBezTo>
                  <a:cubicBezTo>
                    <a:pt x="49" y="57"/>
                    <a:pt x="48" y="57"/>
                    <a:pt x="48" y="57"/>
                  </a:cubicBezTo>
                  <a:close/>
                  <a:moveTo>
                    <a:pt x="111" y="60"/>
                  </a:moveTo>
                  <a:cubicBezTo>
                    <a:pt x="111" y="60"/>
                    <a:pt x="111" y="60"/>
                    <a:pt x="111" y="60"/>
                  </a:cubicBezTo>
                  <a:cubicBezTo>
                    <a:pt x="111" y="60"/>
                    <a:pt x="111" y="60"/>
                    <a:pt x="111" y="60"/>
                  </a:cubicBezTo>
                  <a:close/>
                  <a:moveTo>
                    <a:pt x="39" y="42"/>
                  </a:moveTo>
                  <a:cubicBezTo>
                    <a:pt x="38" y="42"/>
                    <a:pt x="38" y="43"/>
                    <a:pt x="38" y="43"/>
                  </a:cubicBezTo>
                  <a:cubicBezTo>
                    <a:pt x="39" y="44"/>
                    <a:pt x="39" y="44"/>
                    <a:pt x="39" y="44"/>
                  </a:cubicBezTo>
                  <a:cubicBezTo>
                    <a:pt x="40" y="44"/>
                    <a:pt x="39" y="44"/>
                    <a:pt x="39" y="43"/>
                  </a:cubicBezTo>
                  <a:cubicBezTo>
                    <a:pt x="39" y="43"/>
                    <a:pt x="39" y="42"/>
                    <a:pt x="39" y="42"/>
                  </a:cubicBezTo>
                  <a:close/>
                  <a:moveTo>
                    <a:pt x="15" y="37"/>
                  </a:moveTo>
                  <a:cubicBezTo>
                    <a:pt x="14" y="36"/>
                    <a:pt x="13" y="38"/>
                    <a:pt x="14" y="38"/>
                  </a:cubicBezTo>
                  <a:cubicBezTo>
                    <a:pt x="14" y="39"/>
                    <a:pt x="15" y="39"/>
                    <a:pt x="15" y="40"/>
                  </a:cubicBezTo>
                  <a:cubicBezTo>
                    <a:pt x="16" y="39"/>
                    <a:pt x="16" y="37"/>
                    <a:pt x="15" y="37"/>
                  </a:cubicBezTo>
                  <a:close/>
                  <a:moveTo>
                    <a:pt x="27" y="34"/>
                  </a:moveTo>
                  <a:cubicBezTo>
                    <a:pt x="27" y="34"/>
                    <a:pt x="28" y="35"/>
                    <a:pt x="28" y="34"/>
                  </a:cubicBezTo>
                  <a:cubicBezTo>
                    <a:pt x="28" y="34"/>
                    <a:pt x="29" y="34"/>
                    <a:pt x="29" y="34"/>
                  </a:cubicBezTo>
                  <a:cubicBezTo>
                    <a:pt x="29" y="34"/>
                    <a:pt x="28" y="34"/>
                    <a:pt x="27" y="34"/>
                  </a:cubicBezTo>
                  <a:close/>
                  <a:moveTo>
                    <a:pt x="3" y="27"/>
                  </a:moveTo>
                  <a:cubicBezTo>
                    <a:pt x="2" y="27"/>
                    <a:pt x="3" y="27"/>
                    <a:pt x="2" y="28"/>
                  </a:cubicBezTo>
                  <a:cubicBezTo>
                    <a:pt x="2" y="28"/>
                    <a:pt x="2" y="28"/>
                    <a:pt x="3" y="29"/>
                  </a:cubicBezTo>
                  <a:cubicBezTo>
                    <a:pt x="3" y="28"/>
                    <a:pt x="4" y="28"/>
                    <a:pt x="4" y="28"/>
                  </a:cubicBezTo>
                  <a:cubicBezTo>
                    <a:pt x="4" y="27"/>
                    <a:pt x="3" y="27"/>
                    <a:pt x="3" y="27"/>
                  </a:cubicBezTo>
                  <a:close/>
                  <a:moveTo>
                    <a:pt x="14" y="40"/>
                  </a:moveTo>
                  <a:cubicBezTo>
                    <a:pt x="14" y="41"/>
                    <a:pt x="15" y="42"/>
                    <a:pt x="15" y="42"/>
                  </a:cubicBezTo>
                  <a:cubicBezTo>
                    <a:pt x="15" y="42"/>
                    <a:pt x="15" y="41"/>
                    <a:pt x="15" y="41"/>
                  </a:cubicBezTo>
                  <a:cubicBezTo>
                    <a:pt x="15" y="41"/>
                    <a:pt x="14" y="40"/>
                    <a:pt x="14" y="40"/>
                  </a:cubicBezTo>
                  <a:close/>
                  <a:moveTo>
                    <a:pt x="43" y="78"/>
                  </a:moveTo>
                  <a:cubicBezTo>
                    <a:pt x="42" y="78"/>
                    <a:pt x="41" y="78"/>
                    <a:pt x="40" y="77"/>
                  </a:cubicBezTo>
                  <a:cubicBezTo>
                    <a:pt x="40" y="77"/>
                    <a:pt x="39" y="76"/>
                    <a:pt x="39" y="77"/>
                  </a:cubicBezTo>
                  <a:cubicBezTo>
                    <a:pt x="39" y="78"/>
                    <a:pt x="39" y="78"/>
                    <a:pt x="40" y="78"/>
                  </a:cubicBezTo>
                  <a:cubicBezTo>
                    <a:pt x="40" y="79"/>
                    <a:pt x="41" y="78"/>
                    <a:pt x="41" y="78"/>
                  </a:cubicBezTo>
                  <a:cubicBezTo>
                    <a:pt x="42" y="79"/>
                    <a:pt x="41" y="79"/>
                    <a:pt x="42" y="79"/>
                  </a:cubicBezTo>
                  <a:cubicBezTo>
                    <a:pt x="42" y="79"/>
                    <a:pt x="42" y="79"/>
                    <a:pt x="42" y="79"/>
                  </a:cubicBezTo>
                  <a:cubicBezTo>
                    <a:pt x="43" y="80"/>
                    <a:pt x="43" y="80"/>
                    <a:pt x="43" y="80"/>
                  </a:cubicBezTo>
                  <a:cubicBezTo>
                    <a:pt x="43" y="80"/>
                    <a:pt x="44" y="80"/>
                    <a:pt x="44" y="80"/>
                  </a:cubicBezTo>
                  <a:cubicBezTo>
                    <a:pt x="44" y="79"/>
                    <a:pt x="43" y="79"/>
                    <a:pt x="43" y="78"/>
                  </a:cubicBezTo>
                  <a:close/>
                  <a:moveTo>
                    <a:pt x="25" y="47"/>
                  </a:moveTo>
                  <a:cubicBezTo>
                    <a:pt x="26" y="47"/>
                    <a:pt x="25" y="47"/>
                    <a:pt x="25" y="46"/>
                  </a:cubicBezTo>
                  <a:cubicBezTo>
                    <a:pt x="25" y="46"/>
                    <a:pt x="24" y="47"/>
                    <a:pt x="25" y="47"/>
                  </a:cubicBezTo>
                  <a:close/>
                  <a:moveTo>
                    <a:pt x="44" y="51"/>
                  </a:moveTo>
                  <a:cubicBezTo>
                    <a:pt x="44" y="51"/>
                    <a:pt x="44" y="51"/>
                    <a:pt x="44" y="51"/>
                  </a:cubicBezTo>
                  <a:cubicBezTo>
                    <a:pt x="44" y="51"/>
                    <a:pt x="45" y="51"/>
                    <a:pt x="45" y="51"/>
                  </a:cubicBezTo>
                  <a:cubicBezTo>
                    <a:pt x="45" y="51"/>
                    <a:pt x="45" y="51"/>
                    <a:pt x="45" y="51"/>
                  </a:cubicBezTo>
                  <a:cubicBezTo>
                    <a:pt x="46" y="51"/>
                    <a:pt x="46" y="51"/>
                    <a:pt x="46" y="50"/>
                  </a:cubicBezTo>
                  <a:cubicBezTo>
                    <a:pt x="45" y="50"/>
                    <a:pt x="45" y="50"/>
                    <a:pt x="45" y="50"/>
                  </a:cubicBezTo>
                  <a:cubicBezTo>
                    <a:pt x="45" y="50"/>
                    <a:pt x="44" y="51"/>
                    <a:pt x="44" y="51"/>
                  </a:cubicBezTo>
                  <a:close/>
                  <a:moveTo>
                    <a:pt x="44" y="51"/>
                  </a:moveTo>
                  <a:cubicBezTo>
                    <a:pt x="46" y="50"/>
                    <a:pt x="44" y="49"/>
                    <a:pt x="44" y="49"/>
                  </a:cubicBezTo>
                  <a:cubicBezTo>
                    <a:pt x="43" y="49"/>
                    <a:pt x="43" y="50"/>
                    <a:pt x="43" y="50"/>
                  </a:cubicBezTo>
                  <a:cubicBezTo>
                    <a:pt x="43" y="50"/>
                    <a:pt x="44" y="50"/>
                    <a:pt x="44" y="50"/>
                  </a:cubicBezTo>
                  <a:cubicBezTo>
                    <a:pt x="44" y="50"/>
                    <a:pt x="44" y="50"/>
                    <a:pt x="44" y="51"/>
                  </a:cubicBezTo>
                  <a:close/>
                  <a:moveTo>
                    <a:pt x="40" y="10"/>
                  </a:moveTo>
                  <a:cubicBezTo>
                    <a:pt x="40" y="10"/>
                    <a:pt x="41" y="11"/>
                    <a:pt x="41" y="11"/>
                  </a:cubicBezTo>
                  <a:cubicBezTo>
                    <a:pt x="41" y="11"/>
                    <a:pt x="41" y="10"/>
                    <a:pt x="40" y="10"/>
                  </a:cubicBezTo>
                  <a:close/>
                  <a:moveTo>
                    <a:pt x="42" y="11"/>
                  </a:moveTo>
                  <a:cubicBezTo>
                    <a:pt x="42" y="11"/>
                    <a:pt x="43" y="11"/>
                    <a:pt x="43" y="11"/>
                  </a:cubicBezTo>
                  <a:cubicBezTo>
                    <a:pt x="42" y="11"/>
                    <a:pt x="42" y="11"/>
                    <a:pt x="42" y="11"/>
                  </a:cubicBezTo>
                  <a:close/>
                  <a:moveTo>
                    <a:pt x="41" y="1"/>
                  </a:moveTo>
                  <a:cubicBezTo>
                    <a:pt x="41" y="0"/>
                    <a:pt x="41" y="0"/>
                    <a:pt x="41" y="0"/>
                  </a:cubicBezTo>
                  <a:cubicBezTo>
                    <a:pt x="41" y="0"/>
                    <a:pt x="41" y="0"/>
                    <a:pt x="41" y="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50" name="Singapore">
              <a:extLst>
                <a:ext uri="{FF2B5EF4-FFF2-40B4-BE49-F238E27FC236}">
                  <a16:creationId xmlns:a16="http://schemas.microsoft.com/office/drawing/2014/main" id="{F39D53FB-C4F4-F44B-82E8-85436534F057}"/>
                </a:ext>
              </a:extLst>
            </p:cNvPr>
            <p:cNvSpPr>
              <a:spLocks/>
            </p:cNvSpPr>
            <p:nvPr/>
          </p:nvSpPr>
          <p:spPr bwMode="auto">
            <a:xfrm>
              <a:off x="9258393" y="4428324"/>
              <a:ext cx="13299" cy="6648"/>
            </a:xfrm>
            <a:custGeom>
              <a:avLst/>
              <a:gdLst/>
              <a:ahLst/>
              <a:cxnLst>
                <a:cxn ang="0">
                  <a:pos x="3" y="1"/>
                </a:cxn>
                <a:cxn ang="0">
                  <a:pos x="2" y="0"/>
                </a:cxn>
                <a:cxn ang="0">
                  <a:pos x="1" y="1"/>
                </a:cxn>
                <a:cxn ang="0">
                  <a:pos x="0" y="2"/>
                </a:cxn>
                <a:cxn ang="0">
                  <a:pos x="1" y="2"/>
                </a:cxn>
                <a:cxn ang="0">
                  <a:pos x="2" y="2"/>
                </a:cxn>
                <a:cxn ang="0">
                  <a:pos x="3" y="2"/>
                </a:cxn>
                <a:cxn ang="0">
                  <a:pos x="3" y="2"/>
                </a:cxn>
                <a:cxn ang="0">
                  <a:pos x="4" y="1"/>
                </a:cxn>
                <a:cxn ang="0">
                  <a:pos x="3" y="1"/>
                </a:cxn>
              </a:cxnLst>
              <a:rect l="0" t="0" r="r" b="b"/>
              <a:pathLst>
                <a:path w="4" h="2">
                  <a:moveTo>
                    <a:pt x="3" y="1"/>
                  </a:moveTo>
                  <a:cubicBezTo>
                    <a:pt x="3" y="1"/>
                    <a:pt x="2" y="0"/>
                    <a:pt x="2" y="0"/>
                  </a:cubicBezTo>
                  <a:cubicBezTo>
                    <a:pt x="2" y="0"/>
                    <a:pt x="1" y="1"/>
                    <a:pt x="1" y="1"/>
                  </a:cubicBezTo>
                  <a:cubicBezTo>
                    <a:pt x="1" y="1"/>
                    <a:pt x="0" y="1"/>
                    <a:pt x="0" y="2"/>
                  </a:cubicBezTo>
                  <a:cubicBezTo>
                    <a:pt x="1" y="2"/>
                    <a:pt x="1" y="2"/>
                    <a:pt x="1" y="2"/>
                  </a:cubicBezTo>
                  <a:cubicBezTo>
                    <a:pt x="2" y="2"/>
                    <a:pt x="2" y="2"/>
                    <a:pt x="2" y="2"/>
                  </a:cubicBezTo>
                  <a:cubicBezTo>
                    <a:pt x="2" y="2"/>
                    <a:pt x="2" y="2"/>
                    <a:pt x="3" y="2"/>
                  </a:cubicBezTo>
                  <a:cubicBezTo>
                    <a:pt x="3" y="2"/>
                    <a:pt x="3" y="2"/>
                    <a:pt x="3" y="2"/>
                  </a:cubicBezTo>
                  <a:cubicBezTo>
                    <a:pt x="4" y="2"/>
                    <a:pt x="4" y="1"/>
                    <a:pt x="4" y="1"/>
                  </a:cubicBezTo>
                  <a:cubicBezTo>
                    <a:pt x="3" y="1"/>
                    <a:pt x="3" y="1"/>
                    <a:pt x="3" y="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51" name="Sierra Leone">
              <a:extLst>
                <a:ext uri="{FF2B5EF4-FFF2-40B4-BE49-F238E27FC236}">
                  <a16:creationId xmlns:a16="http://schemas.microsoft.com/office/drawing/2014/main" id="{16F9194C-D31E-645A-EB19-0AE6127FDCEC}"/>
                </a:ext>
              </a:extLst>
            </p:cNvPr>
            <p:cNvSpPr>
              <a:spLocks noEditPoints="1"/>
            </p:cNvSpPr>
            <p:nvPr/>
          </p:nvSpPr>
          <p:spPr bwMode="auto">
            <a:xfrm>
              <a:off x="5367734" y="4105367"/>
              <a:ext cx="98784" cy="119684"/>
            </a:xfrm>
            <a:custGeom>
              <a:avLst/>
              <a:gdLst/>
              <a:ahLst/>
              <a:cxnLst>
                <a:cxn ang="0">
                  <a:pos x="28" y="17"/>
                </a:cxn>
                <a:cxn ang="0">
                  <a:pos x="25" y="19"/>
                </a:cxn>
                <a:cxn ang="0">
                  <a:pos x="27" y="16"/>
                </a:cxn>
                <a:cxn ang="0">
                  <a:pos x="26" y="12"/>
                </a:cxn>
                <a:cxn ang="0">
                  <a:pos x="25" y="10"/>
                </a:cxn>
                <a:cxn ang="0">
                  <a:pos x="25" y="7"/>
                </a:cxn>
                <a:cxn ang="0">
                  <a:pos x="24" y="5"/>
                </a:cxn>
                <a:cxn ang="0">
                  <a:pos x="22" y="3"/>
                </a:cxn>
                <a:cxn ang="0">
                  <a:pos x="21" y="1"/>
                </a:cxn>
                <a:cxn ang="0">
                  <a:pos x="14" y="1"/>
                </a:cxn>
                <a:cxn ang="0">
                  <a:pos x="11" y="1"/>
                </a:cxn>
                <a:cxn ang="0">
                  <a:pos x="8" y="3"/>
                </a:cxn>
                <a:cxn ang="0">
                  <a:pos x="6" y="6"/>
                </a:cxn>
                <a:cxn ang="0">
                  <a:pos x="6" y="7"/>
                </a:cxn>
                <a:cxn ang="0">
                  <a:pos x="4" y="8"/>
                </a:cxn>
                <a:cxn ang="0">
                  <a:pos x="3" y="10"/>
                </a:cxn>
                <a:cxn ang="0">
                  <a:pos x="0" y="12"/>
                </a:cxn>
                <a:cxn ang="0">
                  <a:pos x="2" y="13"/>
                </a:cxn>
                <a:cxn ang="0">
                  <a:pos x="1" y="13"/>
                </a:cxn>
                <a:cxn ang="0">
                  <a:pos x="2" y="17"/>
                </a:cxn>
                <a:cxn ang="0">
                  <a:pos x="2" y="15"/>
                </a:cxn>
                <a:cxn ang="0">
                  <a:pos x="4" y="15"/>
                </a:cxn>
                <a:cxn ang="0">
                  <a:pos x="3" y="16"/>
                </a:cxn>
                <a:cxn ang="0">
                  <a:pos x="2" y="18"/>
                </a:cxn>
                <a:cxn ang="0">
                  <a:pos x="0" y="17"/>
                </a:cxn>
                <a:cxn ang="0">
                  <a:pos x="1" y="19"/>
                </a:cxn>
                <a:cxn ang="0">
                  <a:pos x="3" y="20"/>
                </a:cxn>
                <a:cxn ang="0">
                  <a:pos x="4" y="22"/>
                </a:cxn>
                <a:cxn ang="0">
                  <a:pos x="3" y="23"/>
                </a:cxn>
                <a:cxn ang="0">
                  <a:pos x="5" y="25"/>
                </a:cxn>
                <a:cxn ang="0">
                  <a:pos x="6" y="26"/>
                </a:cxn>
                <a:cxn ang="0">
                  <a:pos x="8" y="25"/>
                </a:cxn>
                <a:cxn ang="0">
                  <a:pos x="8" y="26"/>
                </a:cxn>
                <a:cxn ang="0">
                  <a:pos x="10" y="27"/>
                </a:cxn>
                <a:cxn ang="0">
                  <a:pos x="8" y="28"/>
                </a:cxn>
                <a:cxn ang="0">
                  <a:pos x="8" y="29"/>
                </a:cxn>
                <a:cxn ang="0">
                  <a:pos x="12" y="31"/>
                </a:cxn>
                <a:cxn ang="0">
                  <a:pos x="16" y="33"/>
                </a:cxn>
                <a:cxn ang="0">
                  <a:pos x="17" y="33"/>
                </a:cxn>
                <a:cxn ang="0">
                  <a:pos x="19" y="32"/>
                </a:cxn>
                <a:cxn ang="0">
                  <a:pos x="21" y="30"/>
                </a:cxn>
                <a:cxn ang="0">
                  <a:pos x="24" y="27"/>
                </a:cxn>
                <a:cxn ang="0">
                  <a:pos x="26" y="24"/>
                </a:cxn>
                <a:cxn ang="0">
                  <a:pos x="28" y="21"/>
                </a:cxn>
                <a:cxn ang="0">
                  <a:pos x="29" y="17"/>
                </a:cxn>
                <a:cxn ang="0">
                  <a:pos x="3" y="13"/>
                </a:cxn>
                <a:cxn ang="0">
                  <a:pos x="8" y="28"/>
                </a:cxn>
                <a:cxn ang="0">
                  <a:pos x="7" y="28"/>
                </a:cxn>
                <a:cxn ang="0">
                  <a:pos x="4" y="27"/>
                </a:cxn>
              </a:cxnLst>
              <a:rect l="0" t="0" r="r" b="b"/>
              <a:pathLst>
                <a:path w="29" h="35">
                  <a:moveTo>
                    <a:pt x="29" y="17"/>
                  </a:moveTo>
                  <a:cubicBezTo>
                    <a:pt x="29" y="17"/>
                    <a:pt x="29" y="17"/>
                    <a:pt x="28" y="17"/>
                  </a:cubicBezTo>
                  <a:cubicBezTo>
                    <a:pt x="28" y="17"/>
                    <a:pt x="27" y="19"/>
                    <a:pt x="27" y="19"/>
                  </a:cubicBezTo>
                  <a:cubicBezTo>
                    <a:pt x="26" y="18"/>
                    <a:pt x="25" y="19"/>
                    <a:pt x="25" y="19"/>
                  </a:cubicBezTo>
                  <a:cubicBezTo>
                    <a:pt x="25" y="19"/>
                    <a:pt x="26" y="18"/>
                    <a:pt x="26" y="17"/>
                  </a:cubicBezTo>
                  <a:cubicBezTo>
                    <a:pt x="26" y="17"/>
                    <a:pt x="26" y="16"/>
                    <a:pt x="27" y="16"/>
                  </a:cubicBezTo>
                  <a:cubicBezTo>
                    <a:pt x="28" y="15"/>
                    <a:pt x="27" y="14"/>
                    <a:pt x="27" y="14"/>
                  </a:cubicBezTo>
                  <a:cubicBezTo>
                    <a:pt x="26" y="13"/>
                    <a:pt x="26" y="12"/>
                    <a:pt x="26" y="12"/>
                  </a:cubicBezTo>
                  <a:cubicBezTo>
                    <a:pt x="26" y="11"/>
                    <a:pt x="27" y="11"/>
                    <a:pt x="26" y="10"/>
                  </a:cubicBezTo>
                  <a:cubicBezTo>
                    <a:pt x="25" y="10"/>
                    <a:pt x="25" y="10"/>
                    <a:pt x="25" y="10"/>
                  </a:cubicBezTo>
                  <a:cubicBezTo>
                    <a:pt x="25" y="9"/>
                    <a:pt x="26" y="9"/>
                    <a:pt x="26" y="8"/>
                  </a:cubicBezTo>
                  <a:cubicBezTo>
                    <a:pt x="26" y="8"/>
                    <a:pt x="25" y="8"/>
                    <a:pt x="25" y="7"/>
                  </a:cubicBezTo>
                  <a:cubicBezTo>
                    <a:pt x="25" y="7"/>
                    <a:pt x="25" y="7"/>
                    <a:pt x="24" y="7"/>
                  </a:cubicBezTo>
                  <a:cubicBezTo>
                    <a:pt x="24" y="7"/>
                    <a:pt x="24" y="6"/>
                    <a:pt x="24" y="5"/>
                  </a:cubicBezTo>
                  <a:cubicBezTo>
                    <a:pt x="24" y="5"/>
                    <a:pt x="23" y="5"/>
                    <a:pt x="23" y="4"/>
                  </a:cubicBezTo>
                  <a:cubicBezTo>
                    <a:pt x="23" y="4"/>
                    <a:pt x="23" y="3"/>
                    <a:pt x="22" y="3"/>
                  </a:cubicBezTo>
                  <a:cubicBezTo>
                    <a:pt x="22" y="2"/>
                    <a:pt x="21" y="2"/>
                    <a:pt x="21" y="1"/>
                  </a:cubicBezTo>
                  <a:cubicBezTo>
                    <a:pt x="21" y="1"/>
                    <a:pt x="21" y="1"/>
                    <a:pt x="21" y="1"/>
                  </a:cubicBezTo>
                  <a:cubicBezTo>
                    <a:pt x="20" y="0"/>
                    <a:pt x="18" y="0"/>
                    <a:pt x="18" y="0"/>
                  </a:cubicBezTo>
                  <a:cubicBezTo>
                    <a:pt x="17" y="0"/>
                    <a:pt x="14" y="0"/>
                    <a:pt x="14" y="1"/>
                  </a:cubicBezTo>
                  <a:cubicBezTo>
                    <a:pt x="14" y="1"/>
                    <a:pt x="13" y="1"/>
                    <a:pt x="13" y="2"/>
                  </a:cubicBezTo>
                  <a:cubicBezTo>
                    <a:pt x="12" y="2"/>
                    <a:pt x="11" y="2"/>
                    <a:pt x="11" y="1"/>
                  </a:cubicBezTo>
                  <a:cubicBezTo>
                    <a:pt x="10" y="1"/>
                    <a:pt x="10" y="1"/>
                    <a:pt x="9" y="1"/>
                  </a:cubicBezTo>
                  <a:cubicBezTo>
                    <a:pt x="8" y="2"/>
                    <a:pt x="8" y="2"/>
                    <a:pt x="8" y="3"/>
                  </a:cubicBezTo>
                  <a:cubicBezTo>
                    <a:pt x="8" y="3"/>
                    <a:pt x="7" y="4"/>
                    <a:pt x="7" y="4"/>
                  </a:cubicBezTo>
                  <a:cubicBezTo>
                    <a:pt x="7" y="5"/>
                    <a:pt x="6" y="6"/>
                    <a:pt x="6" y="6"/>
                  </a:cubicBezTo>
                  <a:cubicBezTo>
                    <a:pt x="6" y="6"/>
                    <a:pt x="6" y="7"/>
                    <a:pt x="6" y="7"/>
                  </a:cubicBezTo>
                  <a:cubicBezTo>
                    <a:pt x="5" y="7"/>
                    <a:pt x="6" y="7"/>
                    <a:pt x="6" y="7"/>
                  </a:cubicBezTo>
                  <a:cubicBezTo>
                    <a:pt x="5" y="8"/>
                    <a:pt x="5" y="8"/>
                    <a:pt x="4" y="8"/>
                  </a:cubicBezTo>
                  <a:cubicBezTo>
                    <a:pt x="4" y="8"/>
                    <a:pt x="4" y="8"/>
                    <a:pt x="4" y="8"/>
                  </a:cubicBezTo>
                  <a:cubicBezTo>
                    <a:pt x="3" y="9"/>
                    <a:pt x="4" y="9"/>
                    <a:pt x="4" y="9"/>
                  </a:cubicBezTo>
                  <a:cubicBezTo>
                    <a:pt x="4" y="10"/>
                    <a:pt x="3" y="10"/>
                    <a:pt x="3" y="10"/>
                  </a:cubicBezTo>
                  <a:cubicBezTo>
                    <a:pt x="2" y="11"/>
                    <a:pt x="2" y="11"/>
                    <a:pt x="1" y="10"/>
                  </a:cubicBezTo>
                  <a:cubicBezTo>
                    <a:pt x="1" y="10"/>
                    <a:pt x="0" y="11"/>
                    <a:pt x="0" y="12"/>
                  </a:cubicBezTo>
                  <a:cubicBezTo>
                    <a:pt x="0" y="12"/>
                    <a:pt x="2" y="12"/>
                    <a:pt x="2" y="12"/>
                  </a:cubicBezTo>
                  <a:cubicBezTo>
                    <a:pt x="2" y="12"/>
                    <a:pt x="1" y="12"/>
                    <a:pt x="2" y="13"/>
                  </a:cubicBezTo>
                  <a:cubicBezTo>
                    <a:pt x="2" y="13"/>
                    <a:pt x="2" y="13"/>
                    <a:pt x="2" y="13"/>
                  </a:cubicBezTo>
                  <a:cubicBezTo>
                    <a:pt x="1" y="13"/>
                    <a:pt x="1" y="13"/>
                    <a:pt x="1" y="13"/>
                  </a:cubicBezTo>
                  <a:cubicBezTo>
                    <a:pt x="0" y="14"/>
                    <a:pt x="1" y="15"/>
                    <a:pt x="1" y="15"/>
                  </a:cubicBezTo>
                  <a:cubicBezTo>
                    <a:pt x="1" y="15"/>
                    <a:pt x="1" y="17"/>
                    <a:pt x="2" y="17"/>
                  </a:cubicBezTo>
                  <a:cubicBezTo>
                    <a:pt x="2" y="16"/>
                    <a:pt x="2" y="16"/>
                    <a:pt x="1" y="15"/>
                  </a:cubicBezTo>
                  <a:cubicBezTo>
                    <a:pt x="2" y="15"/>
                    <a:pt x="2" y="16"/>
                    <a:pt x="2" y="15"/>
                  </a:cubicBezTo>
                  <a:cubicBezTo>
                    <a:pt x="3" y="15"/>
                    <a:pt x="2" y="16"/>
                    <a:pt x="3" y="16"/>
                  </a:cubicBezTo>
                  <a:cubicBezTo>
                    <a:pt x="3" y="16"/>
                    <a:pt x="4" y="16"/>
                    <a:pt x="4" y="15"/>
                  </a:cubicBezTo>
                  <a:cubicBezTo>
                    <a:pt x="4" y="15"/>
                    <a:pt x="3" y="16"/>
                    <a:pt x="4" y="16"/>
                  </a:cubicBezTo>
                  <a:cubicBezTo>
                    <a:pt x="4" y="16"/>
                    <a:pt x="3" y="16"/>
                    <a:pt x="3" y="16"/>
                  </a:cubicBezTo>
                  <a:cubicBezTo>
                    <a:pt x="3" y="16"/>
                    <a:pt x="3" y="17"/>
                    <a:pt x="2" y="17"/>
                  </a:cubicBezTo>
                  <a:cubicBezTo>
                    <a:pt x="2" y="17"/>
                    <a:pt x="1" y="18"/>
                    <a:pt x="2" y="18"/>
                  </a:cubicBezTo>
                  <a:cubicBezTo>
                    <a:pt x="2" y="18"/>
                    <a:pt x="2" y="18"/>
                    <a:pt x="3" y="18"/>
                  </a:cubicBezTo>
                  <a:cubicBezTo>
                    <a:pt x="2" y="18"/>
                    <a:pt x="0" y="16"/>
                    <a:pt x="0" y="17"/>
                  </a:cubicBezTo>
                  <a:cubicBezTo>
                    <a:pt x="0" y="18"/>
                    <a:pt x="0" y="18"/>
                    <a:pt x="0" y="18"/>
                  </a:cubicBezTo>
                  <a:cubicBezTo>
                    <a:pt x="1" y="18"/>
                    <a:pt x="1" y="18"/>
                    <a:pt x="1" y="19"/>
                  </a:cubicBezTo>
                  <a:cubicBezTo>
                    <a:pt x="1" y="19"/>
                    <a:pt x="1" y="20"/>
                    <a:pt x="1" y="20"/>
                  </a:cubicBezTo>
                  <a:cubicBezTo>
                    <a:pt x="2" y="20"/>
                    <a:pt x="3" y="20"/>
                    <a:pt x="3" y="20"/>
                  </a:cubicBezTo>
                  <a:cubicBezTo>
                    <a:pt x="3" y="20"/>
                    <a:pt x="4" y="21"/>
                    <a:pt x="4" y="21"/>
                  </a:cubicBezTo>
                  <a:cubicBezTo>
                    <a:pt x="4" y="22"/>
                    <a:pt x="4" y="22"/>
                    <a:pt x="4" y="22"/>
                  </a:cubicBezTo>
                  <a:cubicBezTo>
                    <a:pt x="4" y="23"/>
                    <a:pt x="4" y="23"/>
                    <a:pt x="5" y="23"/>
                  </a:cubicBezTo>
                  <a:cubicBezTo>
                    <a:pt x="4" y="23"/>
                    <a:pt x="4" y="23"/>
                    <a:pt x="3" y="23"/>
                  </a:cubicBezTo>
                  <a:cubicBezTo>
                    <a:pt x="3" y="23"/>
                    <a:pt x="4" y="24"/>
                    <a:pt x="4" y="24"/>
                  </a:cubicBezTo>
                  <a:cubicBezTo>
                    <a:pt x="4" y="24"/>
                    <a:pt x="4" y="25"/>
                    <a:pt x="5" y="25"/>
                  </a:cubicBezTo>
                  <a:cubicBezTo>
                    <a:pt x="5" y="25"/>
                    <a:pt x="5" y="24"/>
                    <a:pt x="5" y="24"/>
                  </a:cubicBezTo>
                  <a:cubicBezTo>
                    <a:pt x="4" y="25"/>
                    <a:pt x="6" y="26"/>
                    <a:pt x="6" y="26"/>
                  </a:cubicBezTo>
                  <a:cubicBezTo>
                    <a:pt x="7" y="26"/>
                    <a:pt x="7" y="26"/>
                    <a:pt x="7" y="26"/>
                  </a:cubicBezTo>
                  <a:cubicBezTo>
                    <a:pt x="7" y="26"/>
                    <a:pt x="8" y="25"/>
                    <a:pt x="8" y="25"/>
                  </a:cubicBezTo>
                  <a:cubicBezTo>
                    <a:pt x="8" y="25"/>
                    <a:pt x="7" y="26"/>
                    <a:pt x="7" y="26"/>
                  </a:cubicBezTo>
                  <a:cubicBezTo>
                    <a:pt x="7" y="26"/>
                    <a:pt x="7" y="27"/>
                    <a:pt x="8" y="26"/>
                  </a:cubicBezTo>
                  <a:cubicBezTo>
                    <a:pt x="8" y="27"/>
                    <a:pt x="8" y="27"/>
                    <a:pt x="9" y="27"/>
                  </a:cubicBezTo>
                  <a:cubicBezTo>
                    <a:pt x="10" y="27"/>
                    <a:pt x="10" y="27"/>
                    <a:pt x="10" y="27"/>
                  </a:cubicBezTo>
                  <a:cubicBezTo>
                    <a:pt x="11" y="27"/>
                    <a:pt x="11" y="27"/>
                    <a:pt x="10" y="27"/>
                  </a:cubicBezTo>
                  <a:cubicBezTo>
                    <a:pt x="10" y="28"/>
                    <a:pt x="9" y="27"/>
                    <a:pt x="8" y="28"/>
                  </a:cubicBezTo>
                  <a:cubicBezTo>
                    <a:pt x="7" y="28"/>
                    <a:pt x="9" y="29"/>
                    <a:pt x="9" y="29"/>
                  </a:cubicBezTo>
                  <a:cubicBezTo>
                    <a:pt x="9" y="29"/>
                    <a:pt x="8" y="29"/>
                    <a:pt x="8" y="29"/>
                  </a:cubicBezTo>
                  <a:cubicBezTo>
                    <a:pt x="7" y="29"/>
                    <a:pt x="8" y="29"/>
                    <a:pt x="8" y="29"/>
                  </a:cubicBezTo>
                  <a:cubicBezTo>
                    <a:pt x="9" y="30"/>
                    <a:pt x="11" y="30"/>
                    <a:pt x="12" y="31"/>
                  </a:cubicBezTo>
                  <a:cubicBezTo>
                    <a:pt x="13" y="31"/>
                    <a:pt x="13" y="31"/>
                    <a:pt x="15" y="32"/>
                  </a:cubicBezTo>
                  <a:cubicBezTo>
                    <a:pt x="15" y="32"/>
                    <a:pt x="15" y="33"/>
                    <a:pt x="16" y="33"/>
                  </a:cubicBezTo>
                  <a:cubicBezTo>
                    <a:pt x="16" y="33"/>
                    <a:pt x="16" y="33"/>
                    <a:pt x="16" y="33"/>
                  </a:cubicBezTo>
                  <a:cubicBezTo>
                    <a:pt x="16" y="33"/>
                    <a:pt x="16" y="33"/>
                    <a:pt x="17" y="33"/>
                  </a:cubicBezTo>
                  <a:cubicBezTo>
                    <a:pt x="17" y="34"/>
                    <a:pt x="18" y="35"/>
                    <a:pt x="18" y="34"/>
                  </a:cubicBezTo>
                  <a:cubicBezTo>
                    <a:pt x="18" y="33"/>
                    <a:pt x="18" y="32"/>
                    <a:pt x="19" y="32"/>
                  </a:cubicBezTo>
                  <a:cubicBezTo>
                    <a:pt x="19" y="32"/>
                    <a:pt x="19" y="32"/>
                    <a:pt x="19" y="32"/>
                  </a:cubicBezTo>
                  <a:cubicBezTo>
                    <a:pt x="18" y="31"/>
                    <a:pt x="21" y="30"/>
                    <a:pt x="21" y="30"/>
                  </a:cubicBezTo>
                  <a:cubicBezTo>
                    <a:pt x="21" y="29"/>
                    <a:pt x="22" y="29"/>
                    <a:pt x="22" y="28"/>
                  </a:cubicBezTo>
                  <a:cubicBezTo>
                    <a:pt x="23" y="28"/>
                    <a:pt x="23" y="28"/>
                    <a:pt x="24" y="27"/>
                  </a:cubicBezTo>
                  <a:cubicBezTo>
                    <a:pt x="24" y="27"/>
                    <a:pt x="24" y="26"/>
                    <a:pt x="25" y="26"/>
                  </a:cubicBezTo>
                  <a:cubicBezTo>
                    <a:pt x="25" y="25"/>
                    <a:pt x="26" y="25"/>
                    <a:pt x="26" y="24"/>
                  </a:cubicBezTo>
                  <a:cubicBezTo>
                    <a:pt x="26" y="23"/>
                    <a:pt x="26" y="22"/>
                    <a:pt x="27" y="21"/>
                  </a:cubicBezTo>
                  <a:cubicBezTo>
                    <a:pt x="27" y="21"/>
                    <a:pt x="28" y="21"/>
                    <a:pt x="28" y="21"/>
                  </a:cubicBezTo>
                  <a:cubicBezTo>
                    <a:pt x="29" y="21"/>
                    <a:pt x="29" y="20"/>
                    <a:pt x="29" y="19"/>
                  </a:cubicBezTo>
                  <a:cubicBezTo>
                    <a:pt x="29" y="18"/>
                    <a:pt x="29" y="18"/>
                    <a:pt x="29" y="17"/>
                  </a:cubicBezTo>
                  <a:close/>
                  <a:moveTo>
                    <a:pt x="2" y="13"/>
                  </a:moveTo>
                  <a:cubicBezTo>
                    <a:pt x="3" y="13"/>
                    <a:pt x="3" y="13"/>
                    <a:pt x="3" y="13"/>
                  </a:cubicBezTo>
                  <a:cubicBezTo>
                    <a:pt x="3" y="13"/>
                    <a:pt x="3" y="13"/>
                    <a:pt x="2" y="13"/>
                  </a:cubicBezTo>
                  <a:close/>
                  <a:moveTo>
                    <a:pt x="8" y="28"/>
                  </a:moveTo>
                  <a:cubicBezTo>
                    <a:pt x="8" y="28"/>
                    <a:pt x="7" y="29"/>
                    <a:pt x="7" y="29"/>
                  </a:cubicBezTo>
                  <a:cubicBezTo>
                    <a:pt x="7" y="29"/>
                    <a:pt x="7" y="28"/>
                    <a:pt x="7" y="28"/>
                  </a:cubicBezTo>
                  <a:cubicBezTo>
                    <a:pt x="6" y="28"/>
                    <a:pt x="4" y="27"/>
                    <a:pt x="3" y="27"/>
                  </a:cubicBezTo>
                  <a:cubicBezTo>
                    <a:pt x="4" y="27"/>
                    <a:pt x="4" y="27"/>
                    <a:pt x="4" y="27"/>
                  </a:cubicBezTo>
                  <a:cubicBezTo>
                    <a:pt x="5" y="26"/>
                    <a:pt x="8" y="26"/>
                    <a:pt x="8" y="28"/>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52" name="Seychelles">
              <a:extLst>
                <a:ext uri="{FF2B5EF4-FFF2-40B4-BE49-F238E27FC236}">
                  <a16:creationId xmlns:a16="http://schemas.microsoft.com/office/drawing/2014/main" id="{C1469156-375D-1459-F968-0889E27EB848}"/>
                </a:ext>
              </a:extLst>
            </p:cNvPr>
            <p:cNvSpPr>
              <a:spLocks noEditPoints="1"/>
            </p:cNvSpPr>
            <p:nvPr/>
          </p:nvSpPr>
          <p:spPr bwMode="auto">
            <a:xfrm>
              <a:off x="7340610" y="4627794"/>
              <a:ext cx="339104" cy="226068"/>
            </a:xfrm>
            <a:custGeom>
              <a:avLst/>
              <a:gdLst/>
              <a:ahLst/>
              <a:cxnLst>
                <a:cxn ang="0">
                  <a:pos x="2" y="61"/>
                </a:cxn>
                <a:cxn ang="0">
                  <a:pos x="1" y="61"/>
                </a:cxn>
                <a:cxn ang="0">
                  <a:pos x="2" y="61"/>
                </a:cxn>
                <a:cxn ang="0">
                  <a:pos x="47" y="63"/>
                </a:cxn>
                <a:cxn ang="0">
                  <a:pos x="47" y="63"/>
                </a:cxn>
                <a:cxn ang="0">
                  <a:pos x="47" y="63"/>
                </a:cxn>
                <a:cxn ang="0">
                  <a:pos x="13" y="65"/>
                </a:cxn>
                <a:cxn ang="0">
                  <a:pos x="13" y="65"/>
                </a:cxn>
                <a:cxn ang="0">
                  <a:pos x="13" y="65"/>
                </a:cxn>
                <a:cxn ang="0">
                  <a:pos x="3" y="65"/>
                </a:cxn>
                <a:cxn ang="0">
                  <a:pos x="3" y="65"/>
                </a:cxn>
                <a:cxn ang="0">
                  <a:pos x="89" y="8"/>
                </a:cxn>
                <a:cxn ang="0">
                  <a:pos x="89" y="8"/>
                </a:cxn>
                <a:cxn ang="0">
                  <a:pos x="67" y="16"/>
                </a:cxn>
                <a:cxn ang="0">
                  <a:pos x="67" y="17"/>
                </a:cxn>
                <a:cxn ang="0">
                  <a:pos x="67" y="17"/>
                </a:cxn>
                <a:cxn ang="0">
                  <a:pos x="67" y="16"/>
                </a:cxn>
                <a:cxn ang="0">
                  <a:pos x="67" y="16"/>
                </a:cxn>
                <a:cxn ang="0">
                  <a:pos x="47" y="59"/>
                </a:cxn>
                <a:cxn ang="0">
                  <a:pos x="47" y="60"/>
                </a:cxn>
                <a:cxn ang="0">
                  <a:pos x="47" y="59"/>
                </a:cxn>
                <a:cxn ang="0">
                  <a:pos x="93" y="0"/>
                </a:cxn>
                <a:cxn ang="0">
                  <a:pos x="93" y="0"/>
                </a:cxn>
                <a:cxn ang="0">
                  <a:pos x="93" y="0"/>
                </a:cxn>
                <a:cxn ang="0">
                  <a:pos x="94" y="6"/>
                </a:cxn>
                <a:cxn ang="0">
                  <a:pos x="95" y="6"/>
                </a:cxn>
                <a:cxn ang="0">
                  <a:pos x="94" y="5"/>
                </a:cxn>
                <a:cxn ang="0">
                  <a:pos x="94" y="6"/>
                </a:cxn>
                <a:cxn ang="0">
                  <a:pos x="64" y="35"/>
                </a:cxn>
                <a:cxn ang="0">
                  <a:pos x="64" y="35"/>
                </a:cxn>
                <a:cxn ang="0">
                  <a:pos x="64" y="35"/>
                </a:cxn>
                <a:cxn ang="0">
                  <a:pos x="90" y="23"/>
                </a:cxn>
                <a:cxn ang="0">
                  <a:pos x="90" y="23"/>
                </a:cxn>
                <a:cxn ang="0">
                  <a:pos x="90" y="23"/>
                </a:cxn>
                <a:cxn ang="0">
                  <a:pos x="98" y="37"/>
                </a:cxn>
                <a:cxn ang="0">
                  <a:pos x="99" y="36"/>
                </a:cxn>
                <a:cxn ang="0">
                  <a:pos x="98" y="37"/>
                </a:cxn>
                <a:cxn ang="0">
                  <a:pos x="3" y="61"/>
                </a:cxn>
                <a:cxn ang="0">
                  <a:pos x="3" y="61"/>
                </a:cxn>
                <a:cxn ang="0">
                  <a:pos x="0" y="61"/>
                </a:cxn>
                <a:cxn ang="0">
                  <a:pos x="1" y="62"/>
                </a:cxn>
                <a:cxn ang="0">
                  <a:pos x="2" y="62"/>
                </a:cxn>
                <a:cxn ang="0">
                  <a:pos x="3" y="62"/>
                </a:cxn>
                <a:cxn ang="0">
                  <a:pos x="3" y="61"/>
                </a:cxn>
                <a:cxn ang="0">
                  <a:pos x="91" y="9"/>
                </a:cxn>
                <a:cxn ang="0">
                  <a:pos x="91" y="8"/>
                </a:cxn>
                <a:cxn ang="0">
                  <a:pos x="91" y="9"/>
                </a:cxn>
                <a:cxn ang="0">
                  <a:pos x="91" y="9"/>
                </a:cxn>
                <a:cxn ang="0">
                  <a:pos x="92" y="10"/>
                </a:cxn>
                <a:cxn ang="0">
                  <a:pos x="91" y="10"/>
                </a:cxn>
                <a:cxn ang="0">
                  <a:pos x="92" y="11"/>
                </a:cxn>
                <a:cxn ang="0">
                  <a:pos x="92" y="9"/>
                </a:cxn>
                <a:cxn ang="0">
                  <a:pos x="91" y="9"/>
                </a:cxn>
              </a:cxnLst>
              <a:rect l="0" t="0" r="r" b="b"/>
              <a:pathLst>
                <a:path w="99" h="66">
                  <a:moveTo>
                    <a:pt x="2" y="61"/>
                  </a:moveTo>
                  <a:cubicBezTo>
                    <a:pt x="2" y="61"/>
                    <a:pt x="2" y="61"/>
                    <a:pt x="1" y="61"/>
                  </a:cubicBezTo>
                  <a:cubicBezTo>
                    <a:pt x="2" y="61"/>
                    <a:pt x="3" y="61"/>
                    <a:pt x="2" y="61"/>
                  </a:cubicBezTo>
                  <a:close/>
                  <a:moveTo>
                    <a:pt x="47" y="63"/>
                  </a:moveTo>
                  <a:cubicBezTo>
                    <a:pt x="47" y="63"/>
                    <a:pt x="47" y="63"/>
                    <a:pt x="47" y="63"/>
                  </a:cubicBezTo>
                  <a:cubicBezTo>
                    <a:pt x="47" y="63"/>
                    <a:pt x="47" y="63"/>
                    <a:pt x="47" y="63"/>
                  </a:cubicBezTo>
                  <a:close/>
                  <a:moveTo>
                    <a:pt x="13" y="65"/>
                  </a:moveTo>
                  <a:cubicBezTo>
                    <a:pt x="13" y="65"/>
                    <a:pt x="13" y="65"/>
                    <a:pt x="13" y="65"/>
                  </a:cubicBezTo>
                  <a:cubicBezTo>
                    <a:pt x="13" y="65"/>
                    <a:pt x="13" y="65"/>
                    <a:pt x="13" y="65"/>
                  </a:cubicBezTo>
                  <a:close/>
                  <a:moveTo>
                    <a:pt x="3" y="65"/>
                  </a:moveTo>
                  <a:cubicBezTo>
                    <a:pt x="3" y="65"/>
                    <a:pt x="3" y="66"/>
                    <a:pt x="3" y="65"/>
                  </a:cubicBezTo>
                  <a:close/>
                  <a:moveTo>
                    <a:pt x="89" y="8"/>
                  </a:moveTo>
                  <a:cubicBezTo>
                    <a:pt x="90" y="7"/>
                    <a:pt x="88" y="7"/>
                    <a:pt x="89" y="8"/>
                  </a:cubicBezTo>
                  <a:close/>
                  <a:moveTo>
                    <a:pt x="67" y="16"/>
                  </a:moveTo>
                  <a:cubicBezTo>
                    <a:pt x="67" y="16"/>
                    <a:pt x="67" y="17"/>
                    <a:pt x="67" y="17"/>
                  </a:cubicBezTo>
                  <a:cubicBezTo>
                    <a:pt x="67" y="17"/>
                    <a:pt x="67" y="17"/>
                    <a:pt x="67" y="17"/>
                  </a:cubicBezTo>
                  <a:cubicBezTo>
                    <a:pt x="67" y="17"/>
                    <a:pt x="67" y="16"/>
                    <a:pt x="67" y="16"/>
                  </a:cubicBezTo>
                  <a:cubicBezTo>
                    <a:pt x="67" y="16"/>
                    <a:pt x="66" y="16"/>
                    <a:pt x="67" y="16"/>
                  </a:cubicBezTo>
                  <a:close/>
                  <a:moveTo>
                    <a:pt x="47" y="59"/>
                  </a:moveTo>
                  <a:cubicBezTo>
                    <a:pt x="47" y="59"/>
                    <a:pt x="47" y="60"/>
                    <a:pt x="47" y="60"/>
                  </a:cubicBezTo>
                  <a:cubicBezTo>
                    <a:pt x="47" y="60"/>
                    <a:pt x="47" y="59"/>
                    <a:pt x="47" y="59"/>
                  </a:cubicBezTo>
                  <a:close/>
                  <a:moveTo>
                    <a:pt x="93" y="0"/>
                  </a:moveTo>
                  <a:cubicBezTo>
                    <a:pt x="93" y="0"/>
                    <a:pt x="93" y="0"/>
                    <a:pt x="93" y="0"/>
                  </a:cubicBezTo>
                  <a:cubicBezTo>
                    <a:pt x="93" y="0"/>
                    <a:pt x="93" y="0"/>
                    <a:pt x="93" y="0"/>
                  </a:cubicBezTo>
                  <a:close/>
                  <a:moveTo>
                    <a:pt x="94" y="6"/>
                  </a:moveTo>
                  <a:cubicBezTo>
                    <a:pt x="94" y="6"/>
                    <a:pt x="94" y="6"/>
                    <a:pt x="95" y="6"/>
                  </a:cubicBezTo>
                  <a:cubicBezTo>
                    <a:pt x="94" y="6"/>
                    <a:pt x="94" y="5"/>
                    <a:pt x="94" y="5"/>
                  </a:cubicBezTo>
                  <a:cubicBezTo>
                    <a:pt x="93" y="6"/>
                    <a:pt x="94" y="6"/>
                    <a:pt x="94" y="6"/>
                  </a:cubicBezTo>
                  <a:close/>
                  <a:moveTo>
                    <a:pt x="64" y="35"/>
                  </a:moveTo>
                  <a:cubicBezTo>
                    <a:pt x="64" y="35"/>
                    <a:pt x="64" y="35"/>
                    <a:pt x="64" y="35"/>
                  </a:cubicBezTo>
                  <a:cubicBezTo>
                    <a:pt x="64" y="35"/>
                    <a:pt x="64" y="35"/>
                    <a:pt x="64" y="35"/>
                  </a:cubicBezTo>
                  <a:close/>
                  <a:moveTo>
                    <a:pt x="90" y="23"/>
                  </a:moveTo>
                  <a:cubicBezTo>
                    <a:pt x="90" y="23"/>
                    <a:pt x="90" y="23"/>
                    <a:pt x="90" y="23"/>
                  </a:cubicBezTo>
                  <a:cubicBezTo>
                    <a:pt x="90" y="23"/>
                    <a:pt x="90" y="23"/>
                    <a:pt x="90" y="23"/>
                  </a:cubicBezTo>
                  <a:close/>
                  <a:moveTo>
                    <a:pt x="98" y="37"/>
                  </a:moveTo>
                  <a:cubicBezTo>
                    <a:pt x="98" y="37"/>
                    <a:pt x="99" y="37"/>
                    <a:pt x="99" y="36"/>
                  </a:cubicBezTo>
                  <a:cubicBezTo>
                    <a:pt x="98" y="37"/>
                    <a:pt x="98" y="37"/>
                    <a:pt x="98" y="37"/>
                  </a:cubicBezTo>
                  <a:close/>
                  <a:moveTo>
                    <a:pt x="3" y="61"/>
                  </a:moveTo>
                  <a:cubicBezTo>
                    <a:pt x="3" y="61"/>
                    <a:pt x="3" y="61"/>
                    <a:pt x="3" y="61"/>
                  </a:cubicBezTo>
                  <a:cubicBezTo>
                    <a:pt x="2" y="61"/>
                    <a:pt x="1" y="62"/>
                    <a:pt x="0" y="61"/>
                  </a:cubicBezTo>
                  <a:cubicBezTo>
                    <a:pt x="0" y="62"/>
                    <a:pt x="1" y="62"/>
                    <a:pt x="1" y="62"/>
                  </a:cubicBezTo>
                  <a:cubicBezTo>
                    <a:pt x="1" y="62"/>
                    <a:pt x="2" y="62"/>
                    <a:pt x="2" y="62"/>
                  </a:cubicBezTo>
                  <a:cubicBezTo>
                    <a:pt x="2" y="62"/>
                    <a:pt x="3" y="62"/>
                    <a:pt x="3" y="62"/>
                  </a:cubicBezTo>
                  <a:cubicBezTo>
                    <a:pt x="4" y="62"/>
                    <a:pt x="4" y="61"/>
                    <a:pt x="3" y="61"/>
                  </a:cubicBezTo>
                  <a:close/>
                  <a:moveTo>
                    <a:pt x="91" y="9"/>
                  </a:moveTo>
                  <a:cubicBezTo>
                    <a:pt x="91" y="8"/>
                    <a:pt x="92" y="8"/>
                    <a:pt x="91" y="8"/>
                  </a:cubicBezTo>
                  <a:cubicBezTo>
                    <a:pt x="91" y="8"/>
                    <a:pt x="91" y="9"/>
                    <a:pt x="91" y="9"/>
                  </a:cubicBezTo>
                  <a:cubicBezTo>
                    <a:pt x="90" y="9"/>
                    <a:pt x="91" y="9"/>
                    <a:pt x="91" y="9"/>
                  </a:cubicBezTo>
                  <a:cubicBezTo>
                    <a:pt x="91" y="10"/>
                    <a:pt x="91" y="10"/>
                    <a:pt x="92" y="10"/>
                  </a:cubicBezTo>
                  <a:cubicBezTo>
                    <a:pt x="92" y="10"/>
                    <a:pt x="91" y="10"/>
                    <a:pt x="91" y="10"/>
                  </a:cubicBezTo>
                  <a:cubicBezTo>
                    <a:pt x="92" y="11"/>
                    <a:pt x="92" y="11"/>
                    <a:pt x="92" y="11"/>
                  </a:cubicBezTo>
                  <a:cubicBezTo>
                    <a:pt x="92" y="11"/>
                    <a:pt x="92" y="10"/>
                    <a:pt x="92" y="9"/>
                  </a:cubicBezTo>
                  <a:cubicBezTo>
                    <a:pt x="92" y="9"/>
                    <a:pt x="91" y="9"/>
                    <a:pt x="91" y="9"/>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54" name="Senegal">
              <a:extLst>
                <a:ext uri="{FF2B5EF4-FFF2-40B4-BE49-F238E27FC236}">
                  <a16:creationId xmlns:a16="http://schemas.microsoft.com/office/drawing/2014/main" id="{16023DE8-F032-8768-2767-FFB7B52700F3}"/>
                </a:ext>
              </a:extLst>
            </p:cNvPr>
            <p:cNvSpPr>
              <a:spLocks/>
            </p:cNvSpPr>
            <p:nvPr/>
          </p:nvSpPr>
          <p:spPr bwMode="auto">
            <a:xfrm>
              <a:off x="5233805" y="3854602"/>
              <a:ext cx="202322" cy="164328"/>
            </a:xfrm>
            <a:custGeom>
              <a:avLst/>
              <a:gdLst/>
              <a:ahLst/>
              <a:cxnLst>
                <a:cxn ang="0">
                  <a:pos x="58" y="44"/>
                </a:cxn>
                <a:cxn ang="0">
                  <a:pos x="58" y="41"/>
                </a:cxn>
                <a:cxn ang="0">
                  <a:pos x="58" y="39"/>
                </a:cxn>
                <a:cxn ang="0">
                  <a:pos x="56" y="36"/>
                </a:cxn>
                <a:cxn ang="0">
                  <a:pos x="54" y="35"/>
                </a:cxn>
                <a:cxn ang="0">
                  <a:pos x="53" y="31"/>
                </a:cxn>
                <a:cxn ang="0">
                  <a:pos x="52" y="26"/>
                </a:cxn>
                <a:cxn ang="0">
                  <a:pos x="51" y="24"/>
                </a:cxn>
                <a:cxn ang="0">
                  <a:pos x="47" y="17"/>
                </a:cxn>
                <a:cxn ang="0">
                  <a:pos x="45" y="15"/>
                </a:cxn>
                <a:cxn ang="0">
                  <a:pos x="43" y="12"/>
                </a:cxn>
                <a:cxn ang="0">
                  <a:pos x="41" y="10"/>
                </a:cxn>
                <a:cxn ang="0">
                  <a:pos x="39" y="6"/>
                </a:cxn>
                <a:cxn ang="0">
                  <a:pos x="37" y="5"/>
                </a:cxn>
                <a:cxn ang="0">
                  <a:pos x="34" y="4"/>
                </a:cxn>
                <a:cxn ang="0">
                  <a:pos x="32" y="1"/>
                </a:cxn>
                <a:cxn ang="0">
                  <a:pos x="29" y="1"/>
                </a:cxn>
                <a:cxn ang="0">
                  <a:pos x="25" y="0"/>
                </a:cxn>
                <a:cxn ang="0">
                  <a:pos x="24" y="1"/>
                </a:cxn>
                <a:cxn ang="0">
                  <a:pos x="20" y="1"/>
                </a:cxn>
                <a:cxn ang="0">
                  <a:pos x="17" y="2"/>
                </a:cxn>
                <a:cxn ang="0">
                  <a:pos x="12" y="2"/>
                </a:cxn>
                <a:cxn ang="0">
                  <a:pos x="10" y="7"/>
                </a:cxn>
                <a:cxn ang="0">
                  <a:pos x="6" y="16"/>
                </a:cxn>
                <a:cxn ang="0">
                  <a:pos x="0" y="21"/>
                </a:cxn>
                <a:cxn ang="0">
                  <a:pos x="4" y="24"/>
                </a:cxn>
                <a:cxn ang="0">
                  <a:pos x="7" y="29"/>
                </a:cxn>
                <a:cxn ang="0">
                  <a:pos x="8" y="28"/>
                </a:cxn>
                <a:cxn ang="0">
                  <a:pos x="10" y="28"/>
                </a:cxn>
                <a:cxn ang="0">
                  <a:pos x="10" y="28"/>
                </a:cxn>
                <a:cxn ang="0">
                  <a:pos x="8" y="30"/>
                </a:cxn>
                <a:cxn ang="0">
                  <a:pos x="8" y="31"/>
                </a:cxn>
                <a:cxn ang="0">
                  <a:pos x="9" y="32"/>
                </a:cxn>
                <a:cxn ang="0">
                  <a:pos x="9" y="32"/>
                </a:cxn>
                <a:cxn ang="0">
                  <a:pos x="15" y="34"/>
                </a:cxn>
                <a:cxn ang="0">
                  <a:pos x="21" y="32"/>
                </a:cxn>
                <a:cxn ang="0">
                  <a:pos x="27" y="34"/>
                </a:cxn>
                <a:cxn ang="0">
                  <a:pos x="33" y="34"/>
                </a:cxn>
                <a:cxn ang="0">
                  <a:pos x="31" y="38"/>
                </a:cxn>
                <a:cxn ang="0">
                  <a:pos x="27" y="36"/>
                </a:cxn>
                <a:cxn ang="0">
                  <a:pos x="22" y="34"/>
                </a:cxn>
                <a:cxn ang="0">
                  <a:pos x="18" y="36"/>
                </a:cxn>
                <a:cxn ang="0">
                  <a:pos x="12" y="39"/>
                </a:cxn>
                <a:cxn ang="0">
                  <a:pos x="7" y="41"/>
                </a:cxn>
                <a:cxn ang="0">
                  <a:pos x="7" y="43"/>
                </a:cxn>
                <a:cxn ang="0">
                  <a:pos x="7" y="45"/>
                </a:cxn>
                <a:cxn ang="0">
                  <a:pos x="8" y="44"/>
                </a:cxn>
                <a:cxn ang="0">
                  <a:pos x="9" y="44"/>
                </a:cxn>
                <a:cxn ang="0">
                  <a:pos x="12" y="45"/>
                </a:cxn>
                <a:cxn ang="0">
                  <a:pos x="18" y="45"/>
                </a:cxn>
                <a:cxn ang="0">
                  <a:pos x="19" y="43"/>
                </a:cxn>
                <a:cxn ang="0">
                  <a:pos x="16" y="45"/>
                </a:cxn>
                <a:cxn ang="0">
                  <a:pos x="11" y="45"/>
                </a:cxn>
                <a:cxn ang="0">
                  <a:pos x="8" y="45"/>
                </a:cxn>
                <a:cxn ang="0">
                  <a:pos x="7" y="48"/>
                </a:cxn>
                <a:cxn ang="0">
                  <a:pos x="17" y="46"/>
                </a:cxn>
                <a:cxn ang="0">
                  <a:pos x="35" y="44"/>
                </a:cxn>
                <a:cxn ang="0">
                  <a:pos x="43" y="46"/>
                </a:cxn>
                <a:cxn ang="0">
                  <a:pos x="47" y="47"/>
                </a:cxn>
                <a:cxn ang="0">
                  <a:pos x="51" y="48"/>
                </a:cxn>
                <a:cxn ang="0">
                  <a:pos x="55" y="47"/>
                </a:cxn>
                <a:cxn ang="0">
                  <a:pos x="59" y="46"/>
                </a:cxn>
              </a:cxnLst>
              <a:rect l="0" t="0" r="r" b="b"/>
              <a:pathLst>
                <a:path w="59" h="48">
                  <a:moveTo>
                    <a:pt x="58" y="45"/>
                  </a:moveTo>
                  <a:cubicBezTo>
                    <a:pt x="58" y="45"/>
                    <a:pt x="58" y="45"/>
                    <a:pt x="58" y="44"/>
                  </a:cubicBezTo>
                  <a:cubicBezTo>
                    <a:pt x="58" y="44"/>
                    <a:pt x="58" y="44"/>
                    <a:pt x="58" y="44"/>
                  </a:cubicBezTo>
                  <a:cubicBezTo>
                    <a:pt x="58" y="43"/>
                    <a:pt x="58" y="43"/>
                    <a:pt x="58" y="43"/>
                  </a:cubicBezTo>
                  <a:cubicBezTo>
                    <a:pt x="58" y="43"/>
                    <a:pt x="58" y="42"/>
                    <a:pt x="58" y="42"/>
                  </a:cubicBezTo>
                  <a:cubicBezTo>
                    <a:pt x="58" y="42"/>
                    <a:pt x="58" y="41"/>
                    <a:pt x="58" y="41"/>
                  </a:cubicBezTo>
                  <a:cubicBezTo>
                    <a:pt x="58" y="41"/>
                    <a:pt x="58" y="41"/>
                    <a:pt x="58" y="41"/>
                  </a:cubicBezTo>
                  <a:cubicBezTo>
                    <a:pt x="59" y="41"/>
                    <a:pt x="59" y="41"/>
                    <a:pt x="58" y="40"/>
                  </a:cubicBezTo>
                  <a:cubicBezTo>
                    <a:pt x="58" y="41"/>
                    <a:pt x="58" y="39"/>
                    <a:pt x="58" y="39"/>
                  </a:cubicBezTo>
                  <a:cubicBezTo>
                    <a:pt x="57" y="39"/>
                    <a:pt x="57" y="38"/>
                    <a:pt x="57" y="38"/>
                  </a:cubicBezTo>
                  <a:cubicBezTo>
                    <a:pt x="57" y="38"/>
                    <a:pt x="57" y="38"/>
                    <a:pt x="57" y="37"/>
                  </a:cubicBezTo>
                  <a:cubicBezTo>
                    <a:pt x="57" y="37"/>
                    <a:pt x="56" y="37"/>
                    <a:pt x="56" y="36"/>
                  </a:cubicBezTo>
                  <a:cubicBezTo>
                    <a:pt x="56" y="36"/>
                    <a:pt x="56" y="36"/>
                    <a:pt x="55" y="36"/>
                  </a:cubicBezTo>
                  <a:cubicBezTo>
                    <a:pt x="55" y="36"/>
                    <a:pt x="55" y="38"/>
                    <a:pt x="54" y="36"/>
                  </a:cubicBezTo>
                  <a:cubicBezTo>
                    <a:pt x="54" y="36"/>
                    <a:pt x="54" y="36"/>
                    <a:pt x="54" y="35"/>
                  </a:cubicBezTo>
                  <a:cubicBezTo>
                    <a:pt x="53" y="35"/>
                    <a:pt x="53" y="34"/>
                    <a:pt x="52" y="34"/>
                  </a:cubicBezTo>
                  <a:cubicBezTo>
                    <a:pt x="52" y="34"/>
                    <a:pt x="52" y="33"/>
                    <a:pt x="52" y="33"/>
                  </a:cubicBezTo>
                  <a:cubicBezTo>
                    <a:pt x="52" y="32"/>
                    <a:pt x="53" y="32"/>
                    <a:pt x="53" y="31"/>
                  </a:cubicBezTo>
                  <a:cubicBezTo>
                    <a:pt x="53" y="31"/>
                    <a:pt x="53" y="30"/>
                    <a:pt x="53" y="30"/>
                  </a:cubicBezTo>
                  <a:cubicBezTo>
                    <a:pt x="53" y="29"/>
                    <a:pt x="53" y="28"/>
                    <a:pt x="53" y="28"/>
                  </a:cubicBezTo>
                  <a:cubicBezTo>
                    <a:pt x="53" y="27"/>
                    <a:pt x="53" y="26"/>
                    <a:pt x="52" y="26"/>
                  </a:cubicBezTo>
                  <a:cubicBezTo>
                    <a:pt x="52" y="26"/>
                    <a:pt x="52" y="26"/>
                    <a:pt x="52" y="26"/>
                  </a:cubicBezTo>
                  <a:cubicBezTo>
                    <a:pt x="52" y="25"/>
                    <a:pt x="52" y="25"/>
                    <a:pt x="51" y="25"/>
                  </a:cubicBezTo>
                  <a:cubicBezTo>
                    <a:pt x="51" y="25"/>
                    <a:pt x="51" y="24"/>
                    <a:pt x="51" y="24"/>
                  </a:cubicBezTo>
                  <a:cubicBezTo>
                    <a:pt x="51" y="23"/>
                    <a:pt x="51" y="23"/>
                    <a:pt x="51" y="22"/>
                  </a:cubicBezTo>
                  <a:cubicBezTo>
                    <a:pt x="51" y="21"/>
                    <a:pt x="50" y="21"/>
                    <a:pt x="49" y="20"/>
                  </a:cubicBezTo>
                  <a:cubicBezTo>
                    <a:pt x="48" y="19"/>
                    <a:pt x="48" y="17"/>
                    <a:pt x="47" y="17"/>
                  </a:cubicBezTo>
                  <a:cubicBezTo>
                    <a:pt x="46" y="17"/>
                    <a:pt x="46" y="17"/>
                    <a:pt x="46" y="16"/>
                  </a:cubicBezTo>
                  <a:cubicBezTo>
                    <a:pt x="45" y="16"/>
                    <a:pt x="45" y="16"/>
                    <a:pt x="45" y="16"/>
                  </a:cubicBezTo>
                  <a:cubicBezTo>
                    <a:pt x="45" y="15"/>
                    <a:pt x="45" y="15"/>
                    <a:pt x="45" y="15"/>
                  </a:cubicBezTo>
                  <a:cubicBezTo>
                    <a:pt x="45" y="14"/>
                    <a:pt x="44" y="14"/>
                    <a:pt x="44" y="14"/>
                  </a:cubicBezTo>
                  <a:cubicBezTo>
                    <a:pt x="44" y="13"/>
                    <a:pt x="44" y="13"/>
                    <a:pt x="43" y="13"/>
                  </a:cubicBezTo>
                  <a:cubicBezTo>
                    <a:pt x="42" y="13"/>
                    <a:pt x="43" y="12"/>
                    <a:pt x="43" y="12"/>
                  </a:cubicBezTo>
                  <a:cubicBezTo>
                    <a:pt x="42" y="11"/>
                    <a:pt x="41" y="12"/>
                    <a:pt x="41" y="11"/>
                  </a:cubicBezTo>
                  <a:cubicBezTo>
                    <a:pt x="41" y="11"/>
                    <a:pt x="41" y="11"/>
                    <a:pt x="41" y="11"/>
                  </a:cubicBezTo>
                  <a:cubicBezTo>
                    <a:pt x="42" y="10"/>
                    <a:pt x="41" y="10"/>
                    <a:pt x="41" y="10"/>
                  </a:cubicBezTo>
                  <a:cubicBezTo>
                    <a:pt x="41" y="9"/>
                    <a:pt x="41" y="9"/>
                    <a:pt x="40" y="8"/>
                  </a:cubicBezTo>
                  <a:cubicBezTo>
                    <a:pt x="40" y="7"/>
                    <a:pt x="40" y="7"/>
                    <a:pt x="39" y="6"/>
                  </a:cubicBezTo>
                  <a:cubicBezTo>
                    <a:pt x="39" y="6"/>
                    <a:pt x="39" y="7"/>
                    <a:pt x="39" y="6"/>
                  </a:cubicBezTo>
                  <a:cubicBezTo>
                    <a:pt x="39" y="6"/>
                    <a:pt x="39" y="6"/>
                    <a:pt x="39" y="6"/>
                  </a:cubicBezTo>
                  <a:cubicBezTo>
                    <a:pt x="38" y="6"/>
                    <a:pt x="38" y="6"/>
                    <a:pt x="38" y="6"/>
                  </a:cubicBezTo>
                  <a:cubicBezTo>
                    <a:pt x="37" y="7"/>
                    <a:pt x="37" y="6"/>
                    <a:pt x="37" y="5"/>
                  </a:cubicBezTo>
                  <a:cubicBezTo>
                    <a:pt x="37" y="5"/>
                    <a:pt x="36" y="7"/>
                    <a:pt x="35" y="6"/>
                  </a:cubicBezTo>
                  <a:cubicBezTo>
                    <a:pt x="35" y="5"/>
                    <a:pt x="35" y="5"/>
                    <a:pt x="34" y="5"/>
                  </a:cubicBezTo>
                  <a:cubicBezTo>
                    <a:pt x="34" y="4"/>
                    <a:pt x="35" y="4"/>
                    <a:pt x="34" y="4"/>
                  </a:cubicBezTo>
                  <a:cubicBezTo>
                    <a:pt x="34" y="3"/>
                    <a:pt x="34" y="3"/>
                    <a:pt x="33" y="3"/>
                  </a:cubicBezTo>
                  <a:cubicBezTo>
                    <a:pt x="33" y="2"/>
                    <a:pt x="33" y="2"/>
                    <a:pt x="33" y="2"/>
                  </a:cubicBezTo>
                  <a:cubicBezTo>
                    <a:pt x="32" y="1"/>
                    <a:pt x="32" y="2"/>
                    <a:pt x="32" y="1"/>
                  </a:cubicBezTo>
                  <a:cubicBezTo>
                    <a:pt x="32" y="1"/>
                    <a:pt x="32" y="1"/>
                    <a:pt x="32" y="1"/>
                  </a:cubicBezTo>
                  <a:cubicBezTo>
                    <a:pt x="31" y="1"/>
                    <a:pt x="31" y="1"/>
                    <a:pt x="31" y="1"/>
                  </a:cubicBezTo>
                  <a:cubicBezTo>
                    <a:pt x="31" y="0"/>
                    <a:pt x="29" y="1"/>
                    <a:pt x="29" y="1"/>
                  </a:cubicBezTo>
                  <a:cubicBezTo>
                    <a:pt x="28" y="1"/>
                    <a:pt x="27" y="0"/>
                    <a:pt x="27" y="0"/>
                  </a:cubicBezTo>
                  <a:cubicBezTo>
                    <a:pt x="26" y="0"/>
                    <a:pt x="26" y="0"/>
                    <a:pt x="26" y="0"/>
                  </a:cubicBezTo>
                  <a:cubicBezTo>
                    <a:pt x="25" y="0"/>
                    <a:pt x="25" y="0"/>
                    <a:pt x="25" y="0"/>
                  </a:cubicBezTo>
                  <a:cubicBezTo>
                    <a:pt x="25" y="0"/>
                    <a:pt x="25" y="0"/>
                    <a:pt x="25" y="0"/>
                  </a:cubicBezTo>
                  <a:cubicBezTo>
                    <a:pt x="24" y="1"/>
                    <a:pt x="24" y="0"/>
                    <a:pt x="24" y="0"/>
                  </a:cubicBezTo>
                  <a:cubicBezTo>
                    <a:pt x="24" y="0"/>
                    <a:pt x="24" y="0"/>
                    <a:pt x="24" y="1"/>
                  </a:cubicBezTo>
                  <a:cubicBezTo>
                    <a:pt x="24" y="1"/>
                    <a:pt x="23" y="1"/>
                    <a:pt x="23" y="1"/>
                  </a:cubicBezTo>
                  <a:cubicBezTo>
                    <a:pt x="23" y="1"/>
                    <a:pt x="21" y="1"/>
                    <a:pt x="21" y="1"/>
                  </a:cubicBezTo>
                  <a:cubicBezTo>
                    <a:pt x="20" y="1"/>
                    <a:pt x="20" y="1"/>
                    <a:pt x="20" y="1"/>
                  </a:cubicBezTo>
                  <a:cubicBezTo>
                    <a:pt x="20" y="2"/>
                    <a:pt x="20" y="2"/>
                    <a:pt x="19" y="2"/>
                  </a:cubicBezTo>
                  <a:cubicBezTo>
                    <a:pt x="19" y="2"/>
                    <a:pt x="18" y="2"/>
                    <a:pt x="18" y="2"/>
                  </a:cubicBezTo>
                  <a:cubicBezTo>
                    <a:pt x="17" y="2"/>
                    <a:pt x="17" y="2"/>
                    <a:pt x="17" y="2"/>
                  </a:cubicBezTo>
                  <a:cubicBezTo>
                    <a:pt x="16" y="2"/>
                    <a:pt x="15" y="2"/>
                    <a:pt x="14" y="2"/>
                  </a:cubicBezTo>
                  <a:cubicBezTo>
                    <a:pt x="14" y="1"/>
                    <a:pt x="14" y="2"/>
                    <a:pt x="13" y="2"/>
                  </a:cubicBezTo>
                  <a:cubicBezTo>
                    <a:pt x="13" y="2"/>
                    <a:pt x="13" y="1"/>
                    <a:pt x="12" y="2"/>
                  </a:cubicBezTo>
                  <a:cubicBezTo>
                    <a:pt x="12" y="3"/>
                    <a:pt x="12" y="4"/>
                    <a:pt x="11" y="5"/>
                  </a:cubicBezTo>
                  <a:cubicBezTo>
                    <a:pt x="11" y="5"/>
                    <a:pt x="11" y="5"/>
                    <a:pt x="11" y="6"/>
                  </a:cubicBezTo>
                  <a:cubicBezTo>
                    <a:pt x="10" y="6"/>
                    <a:pt x="11" y="6"/>
                    <a:pt x="10" y="7"/>
                  </a:cubicBezTo>
                  <a:cubicBezTo>
                    <a:pt x="10" y="6"/>
                    <a:pt x="10" y="6"/>
                    <a:pt x="10" y="7"/>
                  </a:cubicBezTo>
                  <a:cubicBezTo>
                    <a:pt x="10" y="9"/>
                    <a:pt x="10" y="10"/>
                    <a:pt x="9" y="12"/>
                  </a:cubicBezTo>
                  <a:cubicBezTo>
                    <a:pt x="8" y="13"/>
                    <a:pt x="7" y="14"/>
                    <a:pt x="6" y="16"/>
                  </a:cubicBezTo>
                  <a:cubicBezTo>
                    <a:pt x="5" y="17"/>
                    <a:pt x="4" y="18"/>
                    <a:pt x="3" y="19"/>
                  </a:cubicBezTo>
                  <a:cubicBezTo>
                    <a:pt x="3" y="20"/>
                    <a:pt x="2" y="20"/>
                    <a:pt x="1" y="21"/>
                  </a:cubicBezTo>
                  <a:cubicBezTo>
                    <a:pt x="1" y="21"/>
                    <a:pt x="0" y="21"/>
                    <a:pt x="0" y="21"/>
                  </a:cubicBezTo>
                  <a:cubicBezTo>
                    <a:pt x="0" y="21"/>
                    <a:pt x="1" y="23"/>
                    <a:pt x="1" y="22"/>
                  </a:cubicBezTo>
                  <a:cubicBezTo>
                    <a:pt x="1" y="21"/>
                    <a:pt x="1" y="21"/>
                    <a:pt x="2" y="21"/>
                  </a:cubicBezTo>
                  <a:cubicBezTo>
                    <a:pt x="3" y="22"/>
                    <a:pt x="3" y="23"/>
                    <a:pt x="4" y="24"/>
                  </a:cubicBezTo>
                  <a:cubicBezTo>
                    <a:pt x="4" y="25"/>
                    <a:pt x="5" y="25"/>
                    <a:pt x="5" y="25"/>
                  </a:cubicBezTo>
                  <a:cubicBezTo>
                    <a:pt x="5" y="26"/>
                    <a:pt x="6" y="26"/>
                    <a:pt x="6" y="27"/>
                  </a:cubicBezTo>
                  <a:cubicBezTo>
                    <a:pt x="6" y="28"/>
                    <a:pt x="7" y="28"/>
                    <a:pt x="7" y="29"/>
                  </a:cubicBezTo>
                  <a:cubicBezTo>
                    <a:pt x="7" y="29"/>
                    <a:pt x="7" y="30"/>
                    <a:pt x="7" y="31"/>
                  </a:cubicBezTo>
                  <a:cubicBezTo>
                    <a:pt x="7" y="30"/>
                    <a:pt x="7" y="30"/>
                    <a:pt x="7" y="29"/>
                  </a:cubicBezTo>
                  <a:cubicBezTo>
                    <a:pt x="7" y="29"/>
                    <a:pt x="8" y="29"/>
                    <a:pt x="8" y="28"/>
                  </a:cubicBezTo>
                  <a:cubicBezTo>
                    <a:pt x="8" y="29"/>
                    <a:pt x="8" y="29"/>
                    <a:pt x="7" y="29"/>
                  </a:cubicBezTo>
                  <a:cubicBezTo>
                    <a:pt x="8" y="30"/>
                    <a:pt x="8" y="29"/>
                    <a:pt x="9" y="29"/>
                  </a:cubicBezTo>
                  <a:cubicBezTo>
                    <a:pt x="9" y="28"/>
                    <a:pt x="9" y="28"/>
                    <a:pt x="10" y="28"/>
                  </a:cubicBezTo>
                  <a:cubicBezTo>
                    <a:pt x="10" y="28"/>
                    <a:pt x="10" y="27"/>
                    <a:pt x="10" y="27"/>
                  </a:cubicBezTo>
                  <a:cubicBezTo>
                    <a:pt x="10" y="28"/>
                    <a:pt x="11" y="28"/>
                    <a:pt x="11" y="28"/>
                  </a:cubicBezTo>
                  <a:cubicBezTo>
                    <a:pt x="11" y="28"/>
                    <a:pt x="10" y="28"/>
                    <a:pt x="10" y="28"/>
                  </a:cubicBezTo>
                  <a:cubicBezTo>
                    <a:pt x="10" y="28"/>
                    <a:pt x="10" y="28"/>
                    <a:pt x="9" y="28"/>
                  </a:cubicBezTo>
                  <a:cubicBezTo>
                    <a:pt x="9" y="28"/>
                    <a:pt x="8" y="29"/>
                    <a:pt x="9" y="29"/>
                  </a:cubicBezTo>
                  <a:cubicBezTo>
                    <a:pt x="9" y="29"/>
                    <a:pt x="8" y="30"/>
                    <a:pt x="8" y="30"/>
                  </a:cubicBezTo>
                  <a:cubicBezTo>
                    <a:pt x="8" y="29"/>
                    <a:pt x="7" y="30"/>
                    <a:pt x="7" y="30"/>
                  </a:cubicBezTo>
                  <a:cubicBezTo>
                    <a:pt x="7" y="31"/>
                    <a:pt x="7" y="32"/>
                    <a:pt x="7" y="32"/>
                  </a:cubicBezTo>
                  <a:cubicBezTo>
                    <a:pt x="8" y="32"/>
                    <a:pt x="8" y="31"/>
                    <a:pt x="8" y="31"/>
                  </a:cubicBezTo>
                  <a:cubicBezTo>
                    <a:pt x="8" y="31"/>
                    <a:pt x="8" y="31"/>
                    <a:pt x="9" y="31"/>
                  </a:cubicBezTo>
                  <a:cubicBezTo>
                    <a:pt x="9" y="31"/>
                    <a:pt x="9" y="30"/>
                    <a:pt x="10" y="29"/>
                  </a:cubicBezTo>
                  <a:cubicBezTo>
                    <a:pt x="9" y="30"/>
                    <a:pt x="9" y="31"/>
                    <a:pt x="9" y="32"/>
                  </a:cubicBezTo>
                  <a:cubicBezTo>
                    <a:pt x="9" y="31"/>
                    <a:pt x="9" y="31"/>
                    <a:pt x="9" y="31"/>
                  </a:cubicBezTo>
                  <a:cubicBezTo>
                    <a:pt x="8" y="32"/>
                    <a:pt x="8" y="32"/>
                    <a:pt x="8" y="33"/>
                  </a:cubicBezTo>
                  <a:cubicBezTo>
                    <a:pt x="8" y="34"/>
                    <a:pt x="9" y="32"/>
                    <a:pt x="9" y="32"/>
                  </a:cubicBezTo>
                  <a:cubicBezTo>
                    <a:pt x="10" y="32"/>
                    <a:pt x="9" y="34"/>
                    <a:pt x="9" y="34"/>
                  </a:cubicBezTo>
                  <a:cubicBezTo>
                    <a:pt x="9" y="34"/>
                    <a:pt x="10" y="34"/>
                    <a:pt x="10" y="34"/>
                  </a:cubicBezTo>
                  <a:cubicBezTo>
                    <a:pt x="12" y="34"/>
                    <a:pt x="13" y="34"/>
                    <a:pt x="15" y="34"/>
                  </a:cubicBezTo>
                  <a:cubicBezTo>
                    <a:pt x="16" y="34"/>
                    <a:pt x="18" y="34"/>
                    <a:pt x="19" y="34"/>
                  </a:cubicBezTo>
                  <a:cubicBezTo>
                    <a:pt x="19" y="34"/>
                    <a:pt x="19" y="33"/>
                    <a:pt x="19" y="33"/>
                  </a:cubicBezTo>
                  <a:cubicBezTo>
                    <a:pt x="20" y="32"/>
                    <a:pt x="20" y="31"/>
                    <a:pt x="21" y="32"/>
                  </a:cubicBezTo>
                  <a:cubicBezTo>
                    <a:pt x="22" y="32"/>
                    <a:pt x="22" y="32"/>
                    <a:pt x="23" y="32"/>
                  </a:cubicBezTo>
                  <a:cubicBezTo>
                    <a:pt x="24" y="31"/>
                    <a:pt x="25" y="31"/>
                    <a:pt x="26" y="33"/>
                  </a:cubicBezTo>
                  <a:cubicBezTo>
                    <a:pt x="26" y="33"/>
                    <a:pt x="26" y="34"/>
                    <a:pt x="27" y="34"/>
                  </a:cubicBezTo>
                  <a:cubicBezTo>
                    <a:pt x="27" y="34"/>
                    <a:pt x="27" y="33"/>
                    <a:pt x="28" y="33"/>
                  </a:cubicBezTo>
                  <a:cubicBezTo>
                    <a:pt x="29" y="33"/>
                    <a:pt x="29" y="35"/>
                    <a:pt x="30" y="35"/>
                  </a:cubicBezTo>
                  <a:cubicBezTo>
                    <a:pt x="31" y="36"/>
                    <a:pt x="32" y="34"/>
                    <a:pt x="33" y="34"/>
                  </a:cubicBezTo>
                  <a:cubicBezTo>
                    <a:pt x="35" y="34"/>
                    <a:pt x="36" y="36"/>
                    <a:pt x="35" y="37"/>
                  </a:cubicBezTo>
                  <a:cubicBezTo>
                    <a:pt x="34" y="37"/>
                    <a:pt x="33" y="37"/>
                    <a:pt x="33" y="37"/>
                  </a:cubicBezTo>
                  <a:cubicBezTo>
                    <a:pt x="32" y="37"/>
                    <a:pt x="32" y="38"/>
                    <a:pt x="31" y="38"/>
                  </a:cubicBezTo>
                  <a:cubicBezTo>
                    <a:pt x="31" y="38"/>
                    <a:pt x="30" y="38"/>
                    <a:pt x="30" y="38"/>
                  </a:cubicBezTo>
                  <a:cubicBezTo>
                    <a:pt x="29" y="38"/>
                    <a:pt x="29" y="37"/>
                    <a:pt x="29" y="37"/>
                  </a:cubicBezTo>
                  <a:cubicBezTo>
                    <a:pt x="29" y="37"/>
                    <a:pt x="28" y="36"/>
                    <a:pt x="27" y="36"/>
                  </a:cubicBezTo>
                  <a:cubicBezTo>
                    <a:pt x="27" y="36"/>
                    <a:pt x="27" y="36"/>
                    <a:pt x="26" y="36"/>
                  </a:cubicBezTo>
                  <a:cubicBezTo>
                    <a:pt x="25" y="35"/>
                    <a:pt x="25" y="35"/>
                    <a:pt x="24" y="35"/>
                  </a:cubicBezTo>
                  <a:cubicBezTo>
                    <a:pt x="24" y="35"/>
                    <a:pt x="23" y="34"/>
                    <a:pt x="22" y="34"/>
                  </a:cubicBezTo>
                  <a:cubicBezTo>
                    <a:pt x="22" y="34"/>
                    <a:pt x="22" y="35"/>
                    <a:pt x="22" y="36"/>
                  </a:cubicBezTo>
                  <a:cubicBezTo>
                    <a:pt x="21" y="36"/>
                    <a:pt x="21" y="36"/>
                    <a:pt x="20" y="36"/>
                  </a:cubicBezTo>
                  <a:cubicBezTo>
                    <a:pt x="19" y="36"/>
                    <a:pt x="19" y="36"/>
                    <a:pt x="18" y="36"/>
                  </a:cubicBezTo>
                  <a:cubicBezTo>
                    <a:pt x="17" y="37"/>
                    <a:pt x="17" y="36"/>
                    <a:pt x="16" y="37"/>
                  </a:cubicBezTo>
                  <a:cubicBezTo>
                    <a:pt x="16" y="37"/>
                    <a:pt x="16" y="38"/>
                    <a:pt x="16" y="38"/>
                  </a:cubicBezTo>
                  <a:cubicBezTo>
                    <a:pt x="16" y="39"/>
                    <a:pt x="13" y="39"/>
                    <a:pt x="12" y="39"/>
                  </a:cubicBezTo>
                  <a:cubicBezTo>
                    <a:pt x="11" y="39"/>
                    <a:pt x="9" y="39"/>
                    <a:pt x="8" y="39"/>
                  </a:cubicBezTo>
                  <a:cubicBezTo>
                    <a:pt x="8" y="39"/>
                    <a:pt x="7" y="39"/>
                    <a:pt x="7" y="39"/>
                  </a:cubicBezTo>
                  <a:cubicBezTo>
                    <a:pt x="7" y="40"/>
                    <a:pt x="7" y="41"/>
                    <a:pt x="7" y="41"/>
                  </a:cubicBezTo>
                  <a:cubicBezTo>
                    <a:pt x="7" y="42"/>
                    <a:pt x="6" y="43"/>
                    <a:pt x="6" y="43"/>
                  </a:cubicBezTo>
                  <a:cubicBezTo>
                    <a:pt x="6" y="43"/>
                    <a:pt x="6" y="43"/>
                    <a:pt x="6" y="44"/>
                  </a:cubicBezTo>
                  <a:cubicBezTo>
                    <a:pt x="6" y="44"/>
                    <a:pt x="7" y="43"/>
                    <a:pt x="7" y="43"/>
                  </a:cubicBezTo>
                  <a:cubicBezTo>
                    <a:pt x="7" y="43"/>
                    <a:pt x="7" y="43"/>
                    <a:pt x="7" y="44"/>
                  </a:cubicBezTo>
                  <a:cubicBezTo>
                    <a:pt x="7" y="44"/>
                    <a:pt x="6" y="44"/>
                    <a:pt x="6" y="44"/>
                  </a:cubicBezTo>
                  <a:cubicBezTo>
                    <a:pt x="6" y="45"/>
                    <a:pt x="6" y="45"/>
                    <a:pt x="7" y="45"/>
                  </a:cubicBezTo>
                  <a:cubicBezTo>
                    <a:pt x="7" y="45"/>
                    <a:pt x="8" y="45"/>
                    <a:pt x="8" y="44"/>
                  </a:cubicBezTo>
                  <a:cubicBezTo>
                    <a:pt x="8" y="43"/>
                    <a:pt x="8" y="43"/>
                    <a:pt x="8" y="43"/>
                  </a:cubicBezTo>
                  <a:cubicBezTo>
                    <a:pt x="8" y="43"/>
                    <a:pt x="8" y="43"/>
                    <a:pt x="8" y="44"/>
                  </a:cubicBezTo>
                  <a:cubicBezTo>
                    <a:pt x="8" y="44"/>
                    <a:pt x="8" y="44"/>
                    <a:pt x="8" y="44"/>
                  </a:cubicBezTo>
                  <a:cubicBezTo>
                    <a:pt x="8" y="44"/>
                    <a:pt x="9" y="44"/>
                    <a:pt x="9" y="44"/>
                  </a:cubicBezTo>
                  <a:cubicBezTo>
                    <a:pt x="9" y="44"/>
                    <a:pt x="9" y="44"/>
                    <a:pt x="9" y="44"/>
                  </a:cubicBezTo>
                  <a:cubicBezTo>
                    <a:pt x="9" y="44"/>
                    <a:pt x="9" y="44"/>
                    <a:pt x="9" y="45"/>
                  </a:cubicBezTo>
                  <a:cubicBezTo>
                    <a:pt x="10" y="45"/>
                    <a:pt x="10" y="45"/>
                    <a:pt x="10" y="45"/>
                  </a:cubicBezTo>
                  <a:cubicBezTo>
                    <a:pt x="11" y="45"/>
                    <a:pt x="12" y="45"/>
                    <a:pt x="12" y="45"/>
                  </a:cubicBezTo>
                  <a:cubicBezTo>
                    <a:pt x="13" y="44"/>
                    <a:pt x="13" y="44"/>
                    <a:pt x="14" y="43"/>
                  </a:cubicBezTo>
                  <a:cubicBezTo>
                    <a:pt x="14" y="46"/>
                    <a:pt x="17" y="44"/>
                    <a:pt x="17" y="45"/>
                  </a:cubicBezTo>
                  <a:cubicBezTo>
                    <a:pt x="17" y="45"/>
                    <a:pt x="18" y="45"/>
                    <a:pt x="18" y="45"/>
                  </a:cubicBezTo>
                  <a:cubicBezTo>
                    <a:pt x="18" y="44"/>
                    <a:pt x="18" y="44"/>
                    <a:pt x="18" y="44"/>
                  </a:cubicBezTo>
                  <a:cubicBezTo>
                    <a:pt x="18" y="42"/>
                    <a:pt x="19" y="43"/>
                    <a:pt x="20" y="42"/>
                  </a:cubicBezTo>
                  <a:cubicBezTo>
                    <a:pt x="20" y="43"/>
                    <a:pt x="19" y="43"/>
                    <a:pt x="19" y="43"/>
                  </a:cubicBezTo>
                  <a:cubicBezTo>
                    <a:pt x="18" y="43"/>
                    <a:pt x="18" y="43"/>
                    <a:pt x="18" y="44"/>
                  </a:cubicBezTo>
                  <a:cubicBezTo>
                    <a:pt x="19" y="45"/>
                    <a:pt x="18" y="45"/>
                    <a:pt x="17" y="46"/>
                  </a:cubicBezTo>
                  <a:cubicBezTo>
                    <a:pt x="17" y="46"/>
                    <a:pt x="17" y="44"/>
                    <a:pt x="16" y="45"/>
                  </a:cubicBezTo>
                  <a:cubicBezTo>
                    <a:pt x="16" y="45"/>
                    <a:pt x="15" y="45"/>
                    <a:pt x="14" y="45"/>
                  </a:cubicBezTo>
                  <a:cubicBezTo>
                    <a:pt x="13" y="44"/>
                    <a:pt x="13" y="45"/>
                    <a:pt x="12" y="45"/>
                  </a:cubicBezTo>
                  <a:cubicBezTo>
                    <a:pt x="11" y="45"/>
                    <a:pt x="11" y="45"/>
                    <a:pt x="11" y="45"/>
                  </a:cubicBezTo>
                  <a:cubicBezTo>
                    <a:pt x="10" y="45"/>
                    <a:pt x="10" y="45"/>
                    <a:pt x="10" y="45"/>
                  </a:cubicBezTo>
                  <a:cubicBezTo>
                    <a:pt x="9" y="45"/>
                    <a:pt x="9" y="45"/>
                    <a:pt x="9" y="45"/>
                  </a:cubicBezTo>
                  <a:cubicBezTo>
                    <a:pt x="8" y="45"/>
                    <a:pt x="8" y="44"/>
                    <a:pt x="8" y="45"/>
                  </a:cubicBezTo>
                  <a:cubicBezTo>
                    <a:pt x="8" y="45"/>
                    <a:pt x="8" y="45"/>
                    <a:pt x="7" y="45"/>
                  </a:cubicBezTo>
                  <a:cubicBezTo>
                    <a:pt x="7" y="45"/>
                    <a:pt x="7" y="45"/>
                    <a:pt x="7" y="45"/>
                  </a:cubicBezTo>
                  <a:cubicBezTo>
                    <a:pt x="6" y="46"/>
                    <a:pt x="6" y="47"/>
                    <a:pt x="7" y="48"/>
                  </a:cubicBezTo>
                  <a:cubicBezTo>
                    <a:pt x="7" y="47"/>
                    <a:pt x="8" y="47"/>
                    <a:pt x="9" y="48"/>
                  </a:cubicBezTo>
                  <a:cubicBezTo>
                    <a:pt x="10" y="48"/>
                    <a:pt x="10" y="47"/>
                    <a:pt x="11" y="47"/>
                  </a:cubicBezTo>
                  <a:cubicBezTo>
                    <a:pt x="13" y="46"/>
                    <a:pt x="15" y="47"/>
                    <a:pt x="17" y="46"/>
                  </a:cubicBezTo>
                  <a:cubicBezTo>
                    <a:pt x="19" y="46"/>
                    <a:pt x="20" y="44"/>
                    <a:pt x="22" y="44"/>
                  </a:cubicBezTo>
                  <a:cubicBezTo>
                    <a:pt x="24" y="44"/>
                    <a:pt x="26" y="44"/>
                    <a:pt x="28" y="44"/>
                  </a:cubicBezTo>
                  <a:cubicBezTo>
                    <a:pt x="31" y="44"/>
                    <a:pt x="32" y="44"/>
                    <a:pt x="35" y="44"/>
                  </a:cubicBezTo>
                  <a:cubicBezTo>
                    <a:pt x="36" y="44"/>
                    <a:pt x="38" y="44"/>
                    <a:pt x="39" y="44"/>
                  </a:cubicBezTo>
                  <a:cubicBezTo>
                    <a:pt x="40" y="44"/>
                    <a:pt x="42" y="44"/>
                    <a:pt x="42" y="44"/>
                  </a:cubicBezTo>
                  <a:cubicBezTo>
                    <a:pt x="43" y="45"/>
                    <a:pt x="41" y="46"/>
                    <a:pt x="43" y="46"/>
                  </a:cubicBezTo>
                  <a:cubicBezTo>
                    <a:pt x="43" y="46"/>
                    <a:pt x="43" y="45"/>
                    <a:pt x="44" y="46"/>
                  </a:cubicBezTo>
                  <a:cubicBezTo>
                    <a:pt x="44" y="46"/>
                    <a:pt x="45" y="46"/>
                    <a:pt x="45" y="46"/>
                  </a:cubicBezTo>
                  <a:cubicBezTo>
                    <a:pt x="46" y="47"/>
                    <a:pt x="47" y="46"/>
                    <a:pt x="47" y="47"/>
                  </a:cubicBezTo>
                  <a:cubicBezTo>
                    <a:pt x="47" y="47"/>
                    <a:pt x="48" y="47"/>
                    <a:pt x="48" y="47"/>
                  </a:cubicBezTo>
                  <a:cubicBezTo>
                    <a:pt x="49" y="47"/>
                    <a:pt x="49" y="48"/>
                    <a:pt x="49" y="48"/>
                  </a:cubicBezTo>
                  <a:cubicBezTo>
                    <a:pt x="50" y="48"/>
                    <a:pt x="50" y="48"/>
                    <a:pt x="51" y="48"/>
                  </a:cubicBezTo>
                  <a:cubicBezTo>
                    <a:pt x="51" y="47"/>
                    <a:pt x="51" y="47"/>
                    <a:pt x="52" y="47"/>
                  </a:cubicBezTo>
                  <a:cubicBezTo>
                    <a:pt x="52" y="47"/>
                    <a:pt x="53" y="47"/>
                    <a:pt x="53" y="47"/>
                  </a:cubicBezTo>
                  <a:cubicBezTo>
                    <a:pt x="54" y="47"/>
                    <a:pt x="54" y="47"/>
                    <a:pt x="55" y="47"/>
                  </a:cubicBezTo>
                  <a:cubicBezTo>
                    <a:pt x="55" y="47"/>
                    <a:pt x="56" y="47"/>
                    <a:pt x="56" y="47"/>
                  </a:cubicBezTo>
                  <a:cubicBezTo>
                    <a:pt x="57" y="47"/>
                    <a:pt x="58" y="47"/>
                    <a:pt x="58" y="47"/>
                  </a:cubicBezTo>
                  <a:cubicBezTo>
                    <a:pt x="58" y="47"/>
                    <a:pt x="59" y="46"/>
                    <a:pt x="59" y="46"/>
                  </a:cubicBezTo>
                  <a:cubicBezTo>
                    <a:pt x="59" y="46"/>
                    <a:pt x="58" y="46"/>
                    <a:pt x="58" y="46"/>
                  </a:cubicBezTo>
                  <a:cubicBezTo>
                    <a:pt x="58" y="46"/>
                    <a:pt x="58" y="45"/>
                    <a:pt x="58" y="45"/>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55" name="Saudi Arabia">
              <a:extLst>
                <a:ext uri="{FF2B5EF4-FFF2-40B4-BE49-F238E27FC236}">
                  <a16:creationId xmlns:a16="http://schemas.microsoft.com/office/drawing/2014/main" id="{422B7864-E32B-BEAF-5B7D-28FD24BCB9C3}"/>
                </a:ext>
              </a:extLst>
            </p:cNvPr>
            <p:cNvSpPr>
              <a:spLocks noEditPoints="1"/>
            </p:cNvSpPr>
            <p:nvPr/>
          </p:nvSpPr>
          <p:spPr bwMode="auto">
            <a:xfrm>
              <a:off x="6932166" y="3270435"/>
              <a:ext cx="696254" cy="594618"/>
            </a:xfrm>
            <a:custGeom>
              <a:avLst/>
              <a:gdLst/>
              <a:ahLst/>
              <a:cxnLst>
                <a:cxn ang="0">
                  <a:pos x="199" y="133"/>
                </a:cxn>
                <a:cxn ang="0">
                  <a:pos x="155" y="147"/>
                </a:cxn>
                <a:cxn ang="0">
                  <a:pos x="132" y="158"/>
                </a:cxn>
                <a:cxn ang="0">
                  <a:pos x="118" y="164"/>
                </a:cxn>
                <a:cxn ang="0">
                  <a:pos x="96" y="163"/>
                </a:cxn>
                <a:cxn ang="0">
                  <a:pos x="91" y="161"/>
                </a:cxn>
                <a:cxn ang="0">
                  <a:pos x="87" y="166"/>
                </a:cxn>
                <a:cxn ang="0">
                  <a:pos x="84" y="173"/>
                </a:cxn>
                <a:cxn ang="0">
                  <a:pos x="80" y="165"/>
                </a:cxn>
                <a:cxn ang="0">
                  <a:pos x="75" y="158"/>
                </a:cxn>
                <a:cxn ang="0">
                  <a:pos x="71" y="153"/>
                </a:cxn>
                <a:cxn ang="0">
                  <a:pos x="67" y="144"/>
                </a:cxn>
                <a:cxn ang="0">
                  <a:pos x="63" y="138"/>
                </a:cxn>
                <a:cxn ang="0">
                  <a:pos x="58" y="132"/>
                </a:cxn>
                <a:cxn ang="0">
                  <a:pos x="51" y="127"/>
                </a:cxn>
                <a:cxn ang="0">
                  <a:pos x="48" y="123"/>
                </a:cxn>
                <a:cxn ang="0">
                  <a:pos x="47" y="117"/>
                </a:cxn>
                <a:cxn ang="0">
                  <a:pos x="45" y="111"/>
                </a:cxn>
                <a:cxn ang="0">
                  <a:pos x="46" y="107"/>
                </a:cxn>
                <a:cxn ang="0">
                  <a:pos x="44" y="103"/>
                </a:cxn>
                <a:cxn ang="0">
                  <a:pos x="43" y="99"/>
                </a:cxn>
                <a:cxn ang="0">
                  <a:pos x="37" y="91"/>
                </a:cxn>
                <a:cxn ang="0">
                  <a:pos x="33" y="88"/>
                </a:cxn>
                <a:cxn ang="0">
                  <a:pos x="28" y="83"/>
                </a:cxn>
                <a:cxn ang="0">
                  <a:pos x="25" y="75"/>
                </a:cxn>
                <a:cxn ang="0">
                  <a:pos x="21" y="70"/>
                </a:cxn>
                <a:cxn ang="0">
                  <a:pos x="14" y="58"/>
                </a:cxn>
                <a:cxn ang="0">
                  <a:pos x="8" y="49"/>
                </a:cxn>
                <a:cxn ang="0">
                  <a:pos x="4" y="44"/>
                </a:cxn>
                <a:cxn ang="0">
                  <a:pos x="2" y="44"/>
                </a:cxn>
                <a:cxn ang="0">
                  <a:pos x="1" y="42"/>
                </a:cxn>
                <a:cxn ang="0">
                  <a:pos x="2" y="31"/>
                </a:cxn>
                <a:cxn ang="0">
                  <a:pos x="17" y="29"/>
                </a:cxn>
                <a:cxn ang="0">
                  <a:pos x="27" y="20"/>
                </a:cxn>
                <a:cxn ang="0">
                  <a:pos x="39" y="0"/>
                </a:cxn>
                <a:cxn ang="0">
                  <a:pos x="66" y="11"/>
                </a:cxn>
                <a:cxn ang="0">
                  <a:pos x="89" y="29"/>
                </a:cxn>
                <a:cxn ang="0">
                  <a:pos x="110" y="34"/>
                </a:cxn>
                <a:cxn ang="0">
                  <a:pos x="125" y="40"/>
                </a:cxn>
                <a:cxn ang="0">
                  <a:pos x="131" y="43"/>
                </a:cxn>
                <a:cxn ang="0">
                  <a:pos x="133" y="47"/>
                </a:cxn>
                <a:cxn ang="0">
                  <a:pos x="133" y="49"/>
                </a:cxn>
                <a:cxn ang="0">
                  <a:pos x="135" y="50"/>
                </a:cxn>
                <a:cxn ang="0">
                  <a:pos x="138" y="52"/>
                </a:cxn>
                <a:cxn ang="0">
                  <a:pos x="138" y="53"/>
                </a:cxn>
                <a:cxn ang="0">
                  <a:pos x="141" y="55"/>
                </a:cxn>
                <a:cxn ang="0">
                  <a:pos x="146" y="60"/>
                </a:cxn>
                <a:cxn ang="0">
                  <a:pos x="146" y="65"/>
                </a:cxn>
                <a:cxn ang="0">
                  <a:pos x="148" y="71"/>
                </a:cxn>
                <a:cxn ang="0">
                  <a:pos x="153" y="78"/>
                </a:cxn>
                <a:cxn ang="0">
                  <a:pos x="158" y="83"/>
                </a:cxn>
                <a:cxn ang="0">
                  <a:pos x="160" y="86"/>
                </a:cxn>
                <a:cxn ang="0">
                  <a:pos x="173" y="101"/>
                </a:cxn>
                <a:cxn ang="0">
                  <a:pos x="201" y="109"/>
                </a:cxn>
                <a:cxn ang="0">
                  <a:pos x="74" y="168"/>
                </a:cxn>
                <a:cxn ang="0">
                  <a:pos x="77" y="171"/>
                </a:cxn>
                <a:cxn ang="0">
                  <a:pos x="75" y="166"/>
                </a:cxn>
                <a:cxn ang="0">
                  <a:pos x="75" y="168"/>
                </a:cxn>
                <a:cxn ang="0">
                  <a:pos x="75" y="166"/>
                </a:cxn>
              </a:cxnLst>
              <a:rect l="0" t="0" r="r" b="b"/>
              <a:pathLst>
                <a:path w="203" h="173">
                  <a:moveTo>
                    <a:pt x="202" y="114"/>
                  </a:moveTo>
                  <a:cubicBezTo>
                    <a:pt x="202" y="116"/>
                    <a:pt x="202" y="118"/>
                    <a:pt x="201" y="120"/>
                  </a:cubicBezTo>
                  <a:cubicBezTo>
                    <a:pt x="201" y="122"/>
                    <a:pt x="201" y="124"/>
                    <a:pt x="200" y="126"/>
                  </a:cubicBezTo>
                  <a:cubicBezTo>
                    <a:pt x="200" y="128"/>
                    <a:pt x="199" y="130"/>
                    <a:pt x="199" y="132"/>
                  </a:cubicBezTo>
                  <a:cubicBezTo>
                    <a:pt x="199" y="132"/>
                    <a:pt x="199" y="133"/>
                    <a:pt x="199" y="133"/>
                  </a:cubicBezTo>
                  <a:cubicBezTo>
                    <a:pt x="198" y="134"/>
                    <a:pt x="197" y="134"/>
                    <a:pt x="196" y="134"/>
                  </a:cubicBezTo>
                  <a:cubicBezTo>
                    <a:pt x="194" y="135"/>
                    <a:pt x="192" y="136"/>
                    <a:pt x="190" y="137"/>
                  </a:cubicBezTo>
                  <a:cubicBezTo>
                    <a:pt x="186" y="138"/>
                    <a:pt x="182" y="140"/>
                    <a:pt x="178" y="141"/>
                  </a:cubicBezTo>
                  <a:cubicBezTo>
                    <a:pt x="175" y="143"/>
                    <a:pt x="171" y="144"/>
                    <a:pt x="167" y="145"/>
                  </a:cubicBezTo>
                  <a:cubicBezTo>
                    <a:pt x="163" y="146"/>
                    <a:pt x="159" y="147"/>
                    <a:pt x="155" y="147"/>
                  </a:cubicBezTo>
                  <a:cubicBezTo>
                    <a:pt x="153" y="148"/>
                    <a:pt x="151" y="148"/>
                    <a:pt x="149" y="148"/>
                  </a:cubicBezTo>
                  <a:cubicBezTo>
                    <a:pt x="147" y="148"/>
                    <a:pt x="145" y="148"/>
                    <a:pt x="143" y="149"/>
                  </a:cubicBezTo>
                  <a:cubicBezTo>
                    <a:pt x="142" y="149"/>
                    <a:pt x="140" y="151"/>
                    <a:pt x="138" y="152"/>
                  </a:cubicBezTo>
                  <a:cubicBezTo>
                    <a:pt x="137" y="152"/>
                    <a:pt x="135" y="153"/>
                    <a:pt x="134" y="154"/>
                  </a:cubicBezTo>
                  <a:cubicBezTo>
                    <a:pt x="133" y="155"/>
                    <a:pt x="133" y="157"/>
                    <a:pt x="132" y="158"/>
                  </a:cubicBezTo>
                  <a:cubicBezTo>
                    <a:pt x="131" y="160"/>
                    <a:pt x="130" y="162"/>
                    <a:pt x="129" y="163"/>
                  </a:cubicBezTo>
                  <a:cubicBezTo>
                    <a:pt x="129" y="164"/>
                    <a:pt x="128" y="165"/>
                    <a:pt x="127" y="166"/>
                  </a:cubicBezTo>
                  <a:cubicBezTo>
                    <a:pt x="126" y="167"/>
                    <a:pt x="125" y="168"/>
                    <a:pt x="123" y="166"/>
                  </a:cubicBezTo>
                  <a:cubicBezTo>
                    <a:pt x="122" y="166"/>
                    <a:pt x="121" y="164"/>
                    <a:pt x="120" y="164"/>
                  </a:cubicBezTo>
                  <a:cubicBezTo>
                    <a:pt x="119" y="164"/>
                    <a:pt x="118" y="164"/>
                    <a:pt x="118" y="164"/>
                  </a:cubicBezTo>
                  <a:cubicBezTo>
                    <a:pt x="117" y="164"/>
                    <a:pt x="115" y="164"/>
                    <a:pt x="114" y="163"/>
                  </a:cubicBezTo>
                  <a:cubicBezTo>
                    <a:pt x="112" y="163"/>
                    <a:pt x="110" y="163"/>
                    <a:pt x="109" y="162"/>
                  </a:cubicBezTo>
                  <a:cubicBezTo>
                    <a:pt x="107" y="162"/>
                    <a:pt x="105" y="162"/>
                    <a:pt x="103" y="162"/>
                  </a:cubicBezTo>
                  <a:cubicBezTo>
                    <a:pt x="101" y="162"/>
                    <a:pt x="99" y="162"/>
                    <a:pt x="97" y="162"/>
                  </a:cubicBezTo>
                  <a:cubicBezTo>
                    <a:pt x="97" y="162"/>
                    <a:pt x="97" y="162"/>
                    <a:pt x="96" y="163"/>
                  </a:cubicBezTo>
                  <a:cubicBezTo>
                    <a:pt x="96" y="163"/>
                    <a:pt x="96" y="163"/>
                    <a:pt x="96" y="162"/>
                  </a:cubicBezTo>
                  <a:cubicBezTo>
                    <a:pt x="95" y="162"/>
                    <a:pt x="95" y="163"/>
                    <a:pt x="95" y="163"/>
                  </a:cubicBezTo>
                  <a:cubicBezTo>
                    <a:pt x="94" y="163"/>
                    <a:pt x="95" y="163"/>
                    <a:pt x="94" y="163"/>
                  </a:cubicBezTo>
                  <a:cubicBezTo>
                    <a:pt x="94" y="162"/>
                    <a:pt x="93" y="163"/>
                    <a:pt x="93" y="163"/>
                  </a:cubicBezTo>
                  <a:cubicBezTo>
                    <a:pt x="92" y="162"/>
                    <a:pt x="92" y="162"/>
                    <a:pt x="91" y="161"/>
                  </a:cubicBezTo>
                  <a:cubicBezTo>
                    <a:pt x="91" y="161"/>
                    <a:pt x="90" y="161"/>
                    <a:pt x="89" y="161"/>
                  </a:cubicBezTo>
                  <a:cubicBezTo>
                    <a:pt x="88" y="161"/>
                    <a:pt x="88" y="162"/>
                    <a:pt x="88" y="162"/>
                  </a:cubicBezTo>
                  <a:cubicBezTo>
                    <a:pt x="87" y="163"/>
                    <a:pt x="88" y="163"/>
                    <a:pt x="88" y="163"/>
                  </a:cubicBezTo>
                  <a:cubicBezTo>
                    <a:pt x="88" y="163"/>
                    <a:pt x="88" y="164"/>
                    <a:pt x="88" y="164"/>
                  </a:cubicBezTo>
                  <a:cubicBezTo>
                    <a:pt x="87" y="164"/>
                    <a:pt x="87" y="165"/>
                    <a:pt x="87" y="166"/>
                  </a:cubicBezTo>
                  <a:cubicBezTo>
                    <a:pt x="87" y="167"/>
                    <a:pt x="87" y="168"/>
                    <a:pt x="88" y="168"/>
                  </a:cubicBezTo>
                  <a:cubicBezTo>
                    <a:pt x="88" y="169"/>
                    <a:pt x="87" y="169"/>
                    <a:pt x="88" y="170"/>
                  </a:cubicBezTo>
                  <a:cubicBezTo>
                    <a:pt x="88" y="170"/>
                    <a:pt x="87" y="170"/>
                    <a:pt x="87" y="170"/>
                  </a:cubicBezTo>
                  <a:cubicBezTo>
                    <a:pt x="86" y="171"/>
                    <a:pt x="87" y="171"/>
                    <a:pt x="86" y="172"/>
                  </a:cubicBezTo>
                  <a:cubicBezTo>
                    <a:pt x="85" y="172"/>
                    <a:pt x="85" y="173"/>
                    <a:pt x="84" y="173"/>
                  </a:cubicBezTo>
                  <a:cubicBezTo>
                    <a:pt x="84" y="173"/>
                    <a:pt x="84" y="173"/>
                    <a:pt x="84" y="172"/>
                  </a:cubicBezTo>
                  <a:cubicBezTo>
                    <a:pt x="83" y="172"/>
                    <a:pt x="83" y="171"/>
                    <a:pt x="83" y="171"/>
                  </a:cubicBezTo>
                  <a:cubicBezTo>
                    <a:pt x="83" y="169"/>
                    <a:pt x="82" y="169"/>
                    <a:pt x="82" y="168"/>
                  </a:cubicBezTo>
                  <a:cubicBezTo>
                    <a:pt x="81" y="167"/>
                    <a:pt x="82" y="167"/>
                    <a:pt x="81" y="166"/>
                  </a:cubicBezTo>
                  <a:cubicBezTo>
                    <a:pt x="80" y="166"/>
                    <a:pt x="80" y="166"/>
                    <a:pt x="80" y="165"/>
                  </a:cubicBezTo>
                  <a:cubicBezTo>
                    <a:pt x="80" y="165"/>
                    <a:pt x="80" y="164"/>
                    <a:pt x="79" y="164"/>
                  </a:cubicBezTo>
                  <a:cubicBezTo>
                    <a:pt x="79" y="165"/>
                    <a:pt x="80" y="166"/>
                    <a:pt x="80" y="166"/>
                  </a:cubicBezTo>
                  <a:cubicBezTo>
                    <a:pt x="80" y="166"/>
                    <a:pt x="79" y="164"/>
                    <a:pt x="79" y="164"/>
                  </a:cubicBezTo>
                  <a:cubicBezTo>
                    <a:pt x="79" y="163"/>
                    <a:pt x="79" y="162"/>
                    <a:pt x="79" y="161"/>
                  </a:cubicBezTo>
                  <a:cubicBezTo>
                    <a:pt x="78" y="160"/>
                    <a:pt x="76" y="159"/>
                    <a:pt x="75" y="158"/>
                  </a:cubicBezTo>
                  <a:cubicBezTo>
                    <a:pt x="75" y="158"/>
                    <a:pt x="75" y="158"/>
                    <a:pt x="75" y="158"/>
                  </a:cubicBezTo>
                  <a:cubicBezTo>
                    <a:pt x="74" y="157"/>
                    <a:pt x="74" y="157"/>
                    <a:pt x="74" y="157"/>
                  </a:cubicBezTo>
                  <a:cubicBezTo>
                    <a:pt x="73" y="157"/>
                    <a:pt x="73" y="156"/>
                    <a:pt x="72" y="155"/>
                  </a:cubicBezTo>
                  <a:cubicBezTo>
                    <a:pt x="72" y="155"/>
                    <a:pt x="72" y="154"/>
                    <a:pt x="71" y="154"/>
                  </a:cubicBezTo>
                  <a:cubicBezTo>
                    <a:pt x="71" y="154"/>
                    <a:pt x="71" y="153"/>
                    <a:pt x="71" y="153"/>
                  </a:cubicBezTo>
                  <a:cubicBezTo>
                    <a:pt x="71" y="153"/>
                    <a:pt x="71" y="153"/>
                    <a:pt x="71" y="152"/>
                  </a:cubicBezTo>
                  <a:cubicBezTo>
                    <a:pt x="70" y="152"/>
                    <a:pt x="70" y="151"/>
                    <a:pt x="70" y="150"/>
                  </a:cubicBezTo>
                  <a:cubicBezTo>
                    <a:pt x="69" y="149"/>
                    <a:pt x="69" y="149"/>
                    <a:pt x="68" y="149"/>
                  </a:cubicBezTo>
                  <a:cubicBezTo>
                    <a:pt x="68" y="148"/>
                    <a:pt x="68" y="147"/>
                    <a:pt x="68" y="147"/>
                  </a:cubicBezTo>
                  <a:cubicBezTo>
                    <a:pt x="68" y="146"/>
                    <a:pt x="67" y="146"/>
                    <a:pt x="67" y="144"/>
                  </a:cubicBezTo>
                  <a:cubicBezTo>
                    <a:pt x="67" y="143"/>
                    <a:pt x="67" y="144"/>
                    <a:pt x="66" y="143"/>
                  </a:cubicBezTo>
                  <a:cubicBezTo>
                    <a:pt x="66" y="143"/>
                    <a:pt x="66" y="142"/>
                    <a:pt x="65" y="141"/>
                  </a:cubicBezTo>
                  <a:cubicBezTo>
                    <a:pt x="65" y="141"/>
                    <a:pt x="65" y="140"/>
                    <a:pt x="65" y="139"/>
                  </a:cubicBezTo>
                  <a:cubicBezTo>
                    <a:pt x="65" y="139"/>
                    <a:pt x="63" y="138"/>
                    <a:pt x="63" y="138"/>
                  </a:cubicBezTo>
                  <a:cubicBezTo>
                    <a:pt x="63" y="138"/>
                    <a:pt x="63" y="138"/>
                    <a:pt x="63" y="138"/>
                  </a:cubicBezTo>
                  <a:cubicBezTo>
                    <a:pt x="63" y="137"/>
                    <a:pt x="63" y="136"/>
                    <a:pt x="63" y="136"/>
                  </a:cubicBezTo>
                  <a:cubicBezTo>
                    <a:pt x="63" y="136"/>
                    <a:pt x="62" y="135"/>
                    <a:pt x="62" y="136"/>
                  </a:cubicBezTo>
                  <a:cubicBezTo>
                    <a:pt x="62" y="136"/>
                    <a:pt x="61" y="135"/>
                    <a:pt x="61" y="134"/>
                  </a:cubicBezTo>
                  <a:cubicBezTo>
                    <a:pt x="61" y="134"/>
                    <a:pt x="59" y="133"/>
                    <a:pt x="59" y="133"/>
                  </a:cubicBezTo>
                  <a:cubicBezTo>
                    <a:pt x="58" y="132"/>
                    <a:pt x="58" y="132"/>
                    <a:pt x="58" y="132"/>
                  </a:cubicBezTo>
                  <a:cubicBezTo>
                    <a:pt x="58" y="131"/>
                    <a:pt x="57" y="131"/>
                    <a:pt x="57" y="131"/>
                  </a:cubicBezTo>
                  <a:cubicBezTo>
                    <a:pt x="56" y="130"/>
                    <a:pt x="55" y="130"/>
                    <a:pt x="54" y="130"/>
                  </a:cubicBezTo>
                  <a:cubicBezTo>
                    <a:pt x="55" y="130"/>
                    <a:pt x="55" y="130"/>
                    <a:pt x="55" y="131"/>
                  </a:cubicBezTo>
                  <a:cubicBezTo>
                    <a:pt x="54" y="130"/>
                    <a:pt x="52" y="129"/>
                    <a:pt x="52" y="128"/>
                  </a:cubicBezTo>
                  <a:cubicBezTo>
                    <a:pt x="51" y="127"/>
                    <a:pt x="51" y="127"/>
                    <a:pt x="51" y="127"/>
                  </a:cubicBezTo>
                  <a:cubicBezTo>
                    <a:pt x="51" y="126"/>
                    <a:pt x="51" y="125"/>
                    <a:pt x="50" y="125"/>
                  </a:cubicBezTo>
                  <a:cubicBezTo>
                    <a:pt x="50" y="126"/>
                    <a:pt x="50" y="125"/>
                    <a:pt x="50" y="125"/>
                  </a:cubicBezTo>
                  <a:cubicBezTo>
                    <a:pt x="50" y="125"/>
                    <a:pt x="50" y="124"/>
                    <a:pt x="49" y="124"/>
                  </a:cubicBezTo>
                  <a:cubicBezTo>
                    <a:pt x="49" y="124"/>
                    <a:pt x="48" y="124"/>
                    <a:pt x="49" y="124"/>
                  </a:cubicBezTo>
                  <a:cubicBezTo>
                    <a:pt x="49" y="123"/>
                    <a:pt x="49" y="123"/>
                    <a:pt x="48" y="123"/>
                  </a:cubicBezTo>
                  <a:cubicBezTo>
                    <a:pt x="48" y="123"/>
                    <a:pt x="48" y="123"/>
                    <a:pt x="48" y="122"/>
                  </a:cubicBezTo>
                  <a:cubicBezTo>
                    <a:pt x="48" y="122"/>
                    <a:pt x="47" y="122"/>
                    <a:pt x="47" y="121"/>
                  </a:cubicBezTo>
                  <a:cubicBezTo>
                    <a:pt x="47" y="121"/>
                    <a:pt x="47" y="120"/>
                    <a:pt x="47" y="120"/>
                  </a:cubicBezTo>
                  <a:cubicBezTo>
                    <a:pt x="46" y="119"/>
                    <a:pt x="46" y="119"/>
                    <a:pt x="47" y="118"/>
                  </a:cubicBezTo>
                  <a:cubicBezTo>
                    <a:pt x="47" y="118"/>
                    <a:pt x="47" y="117"/>
                    <a:pt x="47" y="117"/>
                  </a:cubicBezTo>
                  <a:cubicBezTo>
                    <a:pt x="47" y="117"/>
                    <a:pt x="47" y="117"/>
                    <a:pt x="46" y="117"/>
                  </a:cubicBezTo>
                  <a:cubicBezTo>
                    <a:pt x="46" y="117"/>
                    <a:pt x="46" y="114"/>
                    <a:pt x="46" y="114"/>
                  </a:cubicBezTo>
                  <a:cubicBezTo>
                    <a:pt x="46" y="115"/>
                    <a:pt x="45" y="113"/>
                    <a:pt x="45" y="112"/>
                  </a:cubicBezTo>
                  <a:cubicBezTo>
                    <a:pt x="45" y="112"/>
                    <a:pt x="45" y="113"/>
                    <a:pt x="45" y="113"/>
                  </a:cubicBezTo>
                  <a:cubicBezTo>
                    <a:pt x="45" y="113"/>
                    <a:pt x="45" y="112"/>
                    <a:pt x="45" y="111"/>
                  </a:cubicBezTo>
                  <a:cubicBezTo>
                    <a:pt x="45" y="111"/>
                    <a:pt x="45" y="110"/>
                    <a:pt x="45" y="110"/>
                  </a:cubicBezTo>
                  <a:cubicBezTo>
                    <a:pt x="45" y="110"/>
                    <a:pt x="45" y="110"/>
                    <a:pt x="45" y="110"/>
                  </a:cubicBezTo>
                  <a:cubicBezTo>
                    <a:pt x="45" y="109"/>
                    <a:pt x="45" y="109"/>
                    <a:pt x="46" y="108"/>
                  </a:cubicBezTo>
                  <a:cubicBezTo>
                    <a:pt x="46" y="108"/>
                    <a:pt x="46" y="107"/>
                    <a:pt x="46" y="107"/>
                  </a:cubicBezTo>
                  <a:cubicBezTo>
                    <a:pt x="46" y="107"/>
                    <a:pt x="46" y="107"/>
                    <a:pt x="46" y="107"/>
                  </a:cubicBezTo>
                  <a:cubicBezTo>
                    <a:pt x="45" y="107"/>
                    <a:pt x="46" y="106"/>
                    <a:pt x="45" y="106"/>
                  </a:cubicBezTo>
                  <a:cubicBezTo>
                    <a:pt x="45" y="105"/>
                    <a:pt x="45" y="105"/>
                    <a:pt x="45" y="104"/>
                  </a:cubicBezTo>
                  <a:cubicBezTo>
                    <a:pt x="45" y="104"/>
                    <a:pt x="44" y="104"/>
                    <a:pt x="45" y="103"/>
                  </a:cubicBezTo>
                  <a:cubicBezTo>
                    <a:pt x="45" y="103"/>
                    <a:pt x="44" y="102"/>
                    <a:pt x="44" y="102"/>
                  </a:cubicBezTo>
                  <a:cubicBezTo>
                    <a:pt x="44" y="103"/>
                    <a:pt x="44" y="103"/>
                    <a:pt x="44" y="103"/>
                  </a:cubicBezTo>
                  <a:cubicBezTo>
                    <a:pt x="44" y="103"/>
                    <a:pt x="43" y="102"/>
                    <a:pt x="43" y="101"/>
                  </a:cubicBezTo>
                  <a:cubicBezTo>
                    <a:pt x="44" y="101"/>
                    <a:pt x="44" y="102"/>
                    <a:pt x="44" y="102"/>
                  </a:cubicBezTo>
                  <a:cubicBezTo>
                    <a:pt x="44" y="103"/>
                    <a:pt x="44" y="102"/>
                    <a:pt x="44" y="102"/>
                  </a:cubicBezTo>
                  <a:cubicBezTo>
                    <a:pt x="44" y="101"/>
                    <a:pt x="43" y="101"/>
                    <a:pt x="43" y="101"/>
                  </a:cubicBezTo>
                  <a:cubicBezTo>
                    <a:pt x="42" y="101"/>
                    <a:pt x="43" y="100"/>
                    <a:pt x="43" y="99"/>
                  </a:cubicBezTo>
                  <a:cubicBezTo>
                    <a:pt x="43" y="98"/>
                    <a:pt x="42" y="98"/>
                    <a:pt x="41" y="97"/>
                  </a:cubicBezTo>
                  <a:cubicBezTo>
                    <a:pt x="41" y="97"/>
                    <a:pt x="41" y="94"/>
                    <a:pt x="40" y="94"/>
                  </a:cubicBezTo>
                  <a:cubicBezTo>
                    <a:pt x="40" y="94"/>
                    <a:pt x="40" y="95"/>
                    <a:pt x="40" y="95"/>
                  </a:cubicBezTo>
                  <a:cubicBezTo>
                    <a:pt x="40" y="95"/>
                    <a:pt x="39" y="92"/>
                    <a:pt x="39" y="92"/>
                  </a:cubicBezTo>
                  <a:cubicBezTo>
                    <a:pt x="38" y="91"/>
                    <a:pt x="38" y="91"/>
                    <a:pt x="37" y="91"/>
                  </a:cubicBezTo>
                  <a:cubicBezTo>
                    <a:pt x="37" y="90"/>
                    <a:pt x="36" y="90"/>
                    <a:pt x="36" y="89"/>
                  </a:cubicBezTo>
                  <a:cubicBezTo>
                    <a:pt x="35" y="89"/>
                    <a:pt x="34" y="88"/>
                    <a:pt x="34" y="88"/>
                  </a:cubicBezTo>
                  <a:cubicBezTo>
                    <a:pt x="34" y="88"/>
                    <a:pt x="34" y="88"/>
                    <a:pt x="34" y="88"/>
                  </a:cubicBezTo>
                  <a:cubicBezTo>
                    <a:pt x="34" y="88"/>
                    <a:pt x="34" y="87"/>
                    <a:pt x="34" y="87"/>
                  </a:cubicBezTo>
                  <a:cubicBezTo>
                    <a:pt x="33" y="87"/>
                    <a:pt x="34" y="88"/>
                    <a:pt x="33" y="88"/>
                  </a:cubicBezTo>
                  <a:cubicBezTo>
                    <a:pt x="33" y="88"/>
                    <a:pt x="32" y="87"/>
                    <a:pt x="32" y="87"/>
                  </a:cubicBezTo>
                  <a:cubicBezTo>
                    <a:pt x="32" y="86"/>
                    <a:pt x="31" y="86"/>
                    <a:pt x="31" y="87"/>
                  </a:cubicBezTo>
                  <a:cubicBezTo>
                    <a:pt x="31" y="87"/>
                    <a:pt x="29" y="86"/>
                    <a:pt x="29" y="86"/>
                  </a:cubicBezTo>
                  <a:cubicBezTo>
                    <a:pt x="29" y="85"/>
                    <a:pt x="29" y="85"/>
                    <a:pt x="29" y="85"/>
                  </a:cubicBezTo>
                  <a:cubicBezTo>
                    <a:pt x="29" y="84"/>
                    <a:pt x="28" y="84"/>
                    <a:pt x="28" y="83"/>
                  </a:cubicBezTo>
                  <a:cubicBezTo>
                    <a:pt x="28" y="82"/>
                    <a:pt x="27" y="81"/>
                    <a:pt x="26" y="81"/>
                  </a:cubicBezTo>
                  <a:cubicBezTo>
                    <a:pt x="26" y="80"/>
                    <a:pt x="26" y="80"/>
                    <a:pt x="27" y="80"/>
                  </a:cubicBezTo>
                  <a:cubicBezTo>
                    <a:pt x="27" y="80"/>
                    <a:pt x="27" y="80"/>
                    <a:pt x="27" y="79"/>
                  </a:cubicBezTo>
                  <a:cubicBezTo>
                    <a:pt x="27" y="78"/>
                    <a:pt x="27" y="77"/>
                    <a:pt x="26" y="76"/>
                  </a:cubicBezTo>
                  <a:cubicBezTo>
                    <a:pt x="26" y="76"/>
                    <a:pt x="26" y="76"/>
                    <a:pt x="25" y="75"/>
                  </a:cubicBezTo>
                  <a:cubicBezTo>
                    <a:pt x="25" y="75"/>
                    <a:pt x="25" y="74"/>
                    <a:pt x="25" y="73"/>
                  </a:cubicBezTo>
                  <a:cubicBezTo>
                    <a:pt x="24" y="73"/>
                    <a:pt x="24" y="72"/>
                    <a:pt x="24" y="72"/>
                  </a:cubicBezTo>
                  <a:cubicBezTo>
                    <a:pt x="23" y="72"/>
                    <a:pt x="22" y="70"/>
                    <a:pt x="22" y="70"/>
                  </a:cubicBezTo>
                  <a:cubicBezTo>
                    <a:pt x="22" y="70"/>
                    <a:pt x="22" y="71"/>
                    <a:pt x="22" y="71"/>
                  </a:cubicBezTo>
                  <a:cubicBezTo>
                    <a:pt x="22" y="71"/>
                    <a:pt x="21" y="70"/>
                    <a:pt x="21" y="70"/>
                  </a:cubicBezTo>
                  <a:cubicBezTo>
                    <a:pt x="21" y="69"/>
                    <a:pt x="21" y="69"/>
                    <a:pt x="21" y="68"/>
                  </a:cubicBezTo>
                  <a:cubicBezTo>
                    <a:pt x="22" y="67"/>
                    <a:pt x="20" y="67"/>
                    <a:pt x="19" y="66"/>
                  </a:cubicBezTo>
                  <a:cubicBezTo>
                    <a:pt x="18" y="65"/>
                    <a:pt x="18" y="63"/>
                    <a:pt x="17" y="62"/>
                  </a:cubicBezTo>
                  <a:cubicBezTo>
                    <a:pt x="16" y="61"/>
                    <a:pt x="16" y="60"/>
                    <a:pt x="15" y="60"/>
                  </a:cubicBezTo>
                  <a:cubicBezTo>
                    <a:pt x="15" y="59"/>
                    <a:pt x="15" y="58"/>
                    <a:pt x="14" y="58"/>
                  </a:cubicBezTo>
                  <a:cubicBezTo>
                    <a:pt x="14" y="57"/>
                    <a:pt x="13" y="57"/>
                    <a:pt x="13" y="56"/>
                  </a:cubicBezTo>
                  <a:cubicBezTo>
                    <a:pt x="12" y="55"/>
                    <a:pt x="12" y="55"/>
                    <a:pt x="12" y="54"/>
                  </a:cubicBezTo>
                  <a:cubicBezTo>
                    <a:pt x="11" y="53"/>
                    <a:pt x="9" y="52"/>
                    <a:pt x="9" y="51"/>
                  </a:cubicBezTo>
                  <a:cubicBezTo>
                    <a:pt x="9" y="50"/>
                    <a:pt x="9" y="50"/>
                    <a:pt x="9" y="50"/>
                  </a:cubicBezTo>
                  <a:cubicBezTo>
                    <a:pt x="8" y="49"/>
                    <a:pt x="8" y="49"/>
                    <a:pt x="8" y="49"/>
                  </a:cubicBezTo>
                  <a:cubicBezTo>
                    <a:pt x="8" y="48"/>
                    <a:pt x="7" y="47"/>
                    <a:pt x="7" y="47"/>
                  </a:cubicBezTo>
                  <a:cubicBezTo>
                    <a:pt x="6" y="46"/>
                    <a:pt x="6" y="46"/>
                    <a:pt x="6" y="46"/>
                  </a:cubicBezTo>
                  <a:cubicBezTo>
                    <a:pt x="5" y="45"/>
                    <a:pt x="6" y="45"/>
                    <a:pt x="6" y="45"/>
                  </a:cubicBezTo>
                  <a:cubicBezTo>
                    <a:pt x="6" y="45"/>
                    <a:pt x="5" y="45"/>
                    <a:pt x="5" y="45"/>
                  </a:cubicBezTo>
                  <a:cubicBezTo>
                    <a:pt x="5" y="45"/>
                    <a:pt x="4" y="44"/>
                    <a:pt x="4" y="44"/>
                  </a:cubicBezTo>
                  <a:cubicBezTo>
                    <a:pt x="4" y="44"/>
                    <a:pt x="3" y="44"/>
                    <a:pt x="3" y="44"/>
                  </a:cubicBezTo>
                  <a:cubicBezTo>
                    <a:pt x="3" y="45"/>
                    <a:pt x="3" y="45"/>
                    <a:pt x="3" y="45"/>
                  </a:cubicBezTo>
                  <a:cubicBezTo>
                    <a:pt x="3" y="45"/>
                    <a:pt x="2" y="45"/>
                    <a:pt x="2" y="44"/>
                  </a:cubicBezTo>
                  <a:cubicBezTo>
                    <a:pt x="2" y="44"/>
                    <a:pt x="2" y="45"/>
                    <a:pt x="2" y="45"/>
                  </a:cubicBezTo>
                  <a:cubicBezTo>
                    <a:pt x="2" y="45"/>
                    <a:pt x="2" y="44"/>
                    <a:pt x="2" y="44"/>
                  </a:cubicBezTo>
                  <a:cubicBezTo>
                    <a:pt x="2" y="44"/>
                    <a:pt x="1" y="45"/>
                    <a:pt x="1" y="44"/>
                  </a:cubicBezTo>
                  <a:cubicBezTo>
                    <a:pt x="1" y="44"/>
                    <a:pt x="0" y="45"/>
                    <a:pt x="0" y="45"/>
                  </a:cubicBezTo>
                  <a:cubicBezTo>
                    <a:pt x="0" y="45"/>
                    <a:pt x="0" y="44"/>
                    <a:pt x="0" y="45"/>
                  </a:cubicBezTo>
                  <a:cubicBezTo>
                    <a:pt x="0" y="44"/>
                    <a:pt x="0" y="44"/>
                    <a:pt x="0" y="44"/>
                  </a:cubicBezTo>
                  <a:cubicBezTo>
                    <a:pt x="1" y="44"/>
                    <a:pt x="1" y="42"/>
                    <a:pt x="1" y="42"/>
                  </a:cubicBezTo>
                  <a:cubicBezTo>
                    <a:pt x="1" y="41"/>
                    <a:pt x="2" y="40"/>
                    <a:pt x="1" y="39"/>
                  </a:cubicBezTo>
                  <a:cubicBezTo>
                    <a:pt x="1" y="38"/>
                    <a:pt x="2" y="36"/>
                    <a:pt x="2" y="35"/>
                  </a:cubicBezTo>
                  <a:cubicBezTo>
                    <a:pt x="2" y="35"/>
                    <a:pt x="2" y="34"/>
                    <a:pt x="2" y="34"/>
                  </a:cubicBezTo>
                  <a:cubicBezTo>
                    <a:pt x="2" y="33"/>
                    <a:pt x="2" y="33"/>
                    <a:pt x="2" y="32"/>
                  </a:cubicBezTo>
                  <a:cubicBezTo>
                    <a:pt x="2" y="32"/>
                    <a:pt x="3" y="31"/>
                    <a:pt x="2" y="31"/>
                  </a:cubicBezTo>
                  <a:cubicBezTo>
                    <a:pt x="2" y="30"/>
                    <a:pt x="4" y="31"/>
                    <a:pt x="4" y="31"/>
                  </a:cubicBezTo>
                  <a:cubicBezTo>
                    <a:pt x="6" y="31"/>
                    <a:pt x="7" y="31"/>
                    <a:pt x="8" y="32"/>
                  </a:cubicBezTo>
                  <a:cubicBezTo>
                    <a:pt x="9" y="32"/>
                    <a:pt x="11" y="32"/>
                    <a:pt x="12" y="32"/>
                  </a:cubicBezTo>
                  <a:cubicBezTo>
                    <a:pt x="13" y="33"/>
                    <a:pt x="14" y="32"/>
                    <a:pt x="14" y="31"/>
                  </a:cubicBezTo>
                  <a:cubicBezTo>
                    <a:pt x="15" y="30"/>
                    <a:pt x="16" y="30"/>
                    <a:pt x="17" y="29"/>
                  </a:cubicBezTo>
                  <a:cubicBezTo>
                    <a:pt x="18" y="28"/>
                    <a:pt x="18" y="27"/>
                    <a:pt x="19" y="26"/>
                  </a:cubicBezTo>
                  <a:cubicBezTo>
                    <a:pt x="19" y="25"/>
                    <a:pt x="20" y="25"/>
                    <a:pt x="21" y="24"/>
                  </a:cubicBezTo>
                  <a:cubicBezTo>
                    <a:pt x="22" y="24"/>
                    <a:pt x="24" y="24"/>
                    <a:pt x="25" y="24"/>
                  </a:cubicBezTo>
                  <a:cubicBezTo>
                    <a:pt x="26" y="24"/>
                    <a:pt x="26" y="23"/>
                    <a:pt x="26" y="22"/>
                  </a:cubicBezTo>
                  <a:cubicBezTo>
                    <a:pt x="27" y="21"/>
                    <a:pt x="27" y="20"/>
                    <a:pt x="27" y="20"/>
                  </a:cubicBezTo>
                  <a:cubicBezTo>
                    <a:pt x="28" y="19"/>
                    <a:pt x="29" y="19"/>
                    <a:pt x="30" y="18"/>
                  </a:cubicBezTo>
                  <a:cubicBezTo>
                    <a:pt x="28" y="16"/>
                    <a:pt x="27" y="14"/>
                    <a:pt x="25" y="12"/>
                  </a:cubicBezTo>
                  <a:cubicBezTo>
                    <a:pt x="23" y="11"/>
                    <a:pt x="21" y="9"/>
                    <a:pt x="20" y="7"/>
                  </a:cubicBezTo>
                  <a:cubicBezTo>
                    <a:pt x="23" y="6"/>
                    <a:pt x="27" y="5"/>
                    <a:pt x="30" y="4"/>
                  </a:cubicBezTo>
                  <a:cubicBezTo>
                    <a:pt x="33" y="3"/>
                    <a:pt x="37" y="2"/>
                    <a:pt x="39" y="0"/>
                  </a:cubicBezTo>
                  <a:cubicBezTo>
                    <a:pt x="41" y="0"/>
                    <a:pt x="43" y="1"/>
                    <a:pt x="45" y="1"/>
                  </a:cubicBezTo>
                  <a:cubicBezTo>
                    <a:pt x="47" y="1"/>
                    <a:pt x="49" y="2"/>
                    <a:pt x="51" y="2"/>
                  </a:cubicBezTo>
                  <a:cubicBezTo>
                    <a:pt x="53" y="3"/>
                    <a:pt x="54" y="4"/>
                    <a:pt x="56" y="5"/>
                  </a:cubicBezTo>
                  <a:cubicBezTo>
                    <a:pt x="57" y="6"/>
                    <a:pt x="59" y="7"/>
                    <a:pt x="61" y="8"/>
                  </a:cubicBezTo>
                  <a:cubicBezTo>
                    <a:pt x="62" y="9"/>
                    <a:pt x="64" y="10"/>
                    <a:pt x="66" y="11"/>
                  </a:cubicBezTo>
                  <a:cubicBezTo>
                    <a:pt x="67" y="12"/>
                    <a:pt x="69" y="13"/>
                    <a:pt x="70" y="14"/>
                  </a:cubicBezTo>
                  <a:cubicBezTo>
                    <a:pt x="71" y="15"/>
                    <a:pt x="73" y="16"/>
                    <a:pt x="74" y="17"/>
                  </a:cubicBezTo>
                  <a:cubicBezTo>
                    <a:pt x="76" y="18"/>
                    <a:pt x="77" y="20"/>
                    <a:pt x="79" y="21"/>
                  </a:cubicBezTo>
                  <a:cubicBezTo>
                    <a:pt x="81" y="22"/>
                    <a:pt x="82" y="23"/>
                    <a:pt x="84" y="25"/>
                  </a:cubicBezTo>
                  <a:cubicBezTo>
                    <a:pt x="86" y="26"/>
                    <a:pt x="87" y="27"/>
                    <a:pt x="89" y="29"/>
                  </a:cubicBezTo>
                  <a:cubicBezTo>
                    <a:pt x="91" y="30"/>
                    <a:pt x="92" y="31"/>
                    <a:pt x="93" y="32"/>
                  </a:cubicBezTo>
                  <a:cubicBezTo>
                    <a:pt x="94" y="32"/>
                    <a:pt x="95" y="32"/>
                    <a:pt x="96" y="32"/>
                  </a:cubicBezTo>
                  <a:cubicBezTo>
                    <a:pt x="97" y="33"/>
                    <a:pt x="98" y="33"/>
                    <a:pt x="99" y="33"/>
                  </a:cubicBezTo>
                  <a:cubicBezTo>
                    <a:pt x="101" y="33"/>
                    <a:pt x="103" y="33"/>
                    <a:pt x="105" y="33"/>
                  </a:cubicBezTo>
                  <a:cubicBezTo>
                    <a:pt x="107" y="34"/>
                    <a:pt x="109" y="34"/>
                    <a:pt x="110" y="34"/>
                  </a:cubicBezTo>
                  <a:cubicBezTo>
                    <a:pt x="112" y="33"/>
                    <a:pt x="114" y="34"/>
                    <a:pt x="115" y="34"/>
                  </a:cubicBezTo>
                  <a:cubicBezTo>
                    <a:pt x="116" y="34"/>
                    <a:pt x="119" y="34"/>
                    <a:pt x="120" y="35"/>
                  </a:cubicBezTo>
                  <a:cubicBezTo>
                    <a:pt x="120" y="35"/>
                    <a:pt x="121" y="36"/>
                    <a:pt x="121" y="37"/>
                  </a:cubicBezTo>
                  <a:cubicBezTo>
                    <a:pt x="121" y="38"/>
                    <a:pt x="121" y="38"/>
                    <a:pt x="122" y="39"/>
                  </a:cubicBezTo>
                  <a:cubicBezTo>
                    <a:pt x="122" y="40"/>
                    <a:pt x="124" y="40"/>
                    <a:pt x="125" y="40"/>
                  </a:cubicBezTo>
                  <a:cubicBezTo>
                    <a:pt x="126" y="40"/>
                    <a:pt x="128" y="39"/>
                    <a:pt x="129" y="40"/>
                  </a:cubicBezTo>
                  <a:cubicBezTo>
                    <a:pt x="130" y="40"/>
                    <a:pt x="130" y="40"/>
                    <a:pt x="130" y="41"/>
                  </a:cubicBezTo>
                  <a:cubicBezTo>
                    <a:pt x="130" y="41"/>
                    <a:pt x="130" y="41"/>
                    <a:pt x="130" y="41"/>
                  </a:cubicBezTo>
                  <a:cubicBezTo>
                    <a:pt x="130" y="41"/>
                    <a:pt x="130" y="41"/>
                    <a:pt x="130" y="41"/>
                  </a:cubicBezTo>
                  <a:cubicBezTo>
                    <a:pt x="130" y="42"/>
                    <a:pt x="130" y="42"/>
                    <a:pt x="131" y="43"/>
                  </a:cubicBezTo>
                  <a:cubicBezTo>
                    <a:pt x="131" y="43"/>
                    <a:pt x="131" y="43"/>
                    <a:pt x="131" y="44"/>
                  </a:cubicBezTo>
                  <a:cubicBezTo>
                    <a:pt x="131" y="44"/>
                    <a:pt x="132" y="45"/>
                    <a:pt x="132" y="45"/>
                  </a:cubicBezTo>
                  <a:cubicBezTo>
                    <a:pt x="133" y="45"/>
                    <a:pt x="133" y="45"/>
                    <a:pt x="133" y="46"/>
                  </a:cubicBezTo>
                  <a:cubicBezTo>
                    <a:pt x="133" y="46"/>
                    <a:pt x="133" y="46"/>
                    <a:pt x="133" y="46"/>
                  </a:cubicBezTo>
                  <a:cubicBezTo>
                    <a:pt x="133" y="46"/>
                    <a:pt x="133" y="46"/>
                    <a:pt x="133" y="47"/>
                  </a:cubicBezTo>
                  <a:cubicBezTo>
                    <a:pt x="134" y="47"/>
                    <a:pt x="135" y="48"/>
                    <a:pt x="134" y="49"/>
                  </a:cubicBezTo>
                  <a:cubicBezTo>
                    <a:pt x="134" y="48"/>
                    <a:pt x="134" y="48"/>
                    <a:pt x="134" y="48"/>
                  </a:cubicBezTo>
                  <a:cubicBezTo>
                    <a:pt x="134" y="47"/>
                    <a:pt x="134" y="48"/>
                    <a:pt x="134" y="48"/>
                  </a:cubicBezTo>
                  <a:cubicBezTo>
                    <a:pt x="134" y="48"/>
                    <a:pt x="133" y="48"/>
                    <a:pt x="134" y="48"/>
                  </a:cubicBezTo>
                  <a:cubicBezTo>
                    <a:pt x="133" y="48"/>
                    <a:pt x="133" y="48"/>
                    <a:pt x="133" y="49"/>
                  </a:cubicBezTo>
                  <a:cubicBezTo>
                    <a:pt x="133" y="49"/>
                    <a:pt x="134" y="49"/>
                    <a:pt x="134" y="48"/>
                  </a:cubicBezTo>
                  <a:cubicBezTo>
                    <a:pt x="134" y="49"/>
                    <a:pt x="134" y="49"/>
                    <a:pt x="134" y="49"/>
                  </a:cubicBezTo>
                  <a:cubicBezTo>
                    <a:pt x="134" y="49"/>
                    <a:pt x="134" y="49"/>
                    <a:pt x="134" y="49"/>
                  </a:cubicBezTo>
                  <a:cubicBezTo>
                    <a:pt x="134" y="49"/>
                    <a:pt x="134" y="50"/>
                    <a:pt x="134" y="50"/>
                  </a:cubicBezTo>
                  <a:cubicBezTo>
                    <a:pt x="134" y="50"/>
                    <a:pt x="134" y="50"/>
                    <a:pt x="135" y="50"/>
                  </a:cubicBezTo>
                  <a:cubicBezTo>
                    <a:pt x="134" y="51"/>
                    <a:pt x="135" y="50"/>
                    <a:pt x="135" y="50"/>
                  </a:cubicBezTo>
                  <a:cubicBezTo>
                    <a:pt x="135" y="50"/>
                    <a:pt x="136" y="50"/>
                    <a:pt x="136" y="50"/>
                  </a:cubicBezTo>
                  <a:cubicBezTo>
                    <a:pt x="136" y="51"/>
                    <a:pt x="137" y="51"/>
                    <a:pt x="137" y="51"/>
                  </a:cubicBezTo>
                  <a:cubicBezTo>
                    <a:pt x="138" y="50"/>
                    <a:pt x="138" y="51"/>
                    <a:pt x="138" y="51"/>
                  </a:cubicBezTo>
                  <a:cubicBezTo>
                    <a:pt x="138" y="51"/>
                    <a:pt x="138" y="52"/>
                    <a:pt x="138" y="52"/>
                  </a:cubicBezTo>
                  <a:cubicBezTo>
                    <a:pt x="138" y="51"/>
                    <a:pt x="138" y="52"/>
                    <a:pt x="138" y="52"/>
                  </a:cubicBezTo>
                  <a:cubicBezTo>
                    <a:pt x="138" y="52"/>
                    <a:pt x="137" y="51"/>
                    <a:pt x="137" y="52"/>
                  </a:cubicBezTo>
                  <a:cubicBezTo>
                    <a:pt x="137" y="52"/>
                    <a:pt x="137" y="52"/>
                    <a:pt x="137" y="52"/>
                  </a:cubicBezTo>
                  <a:cubicBezTo>
                    <a:pt x="138" y="52"/>
                    <a:pt x="138" y="52"/>
                    <a:pt x="138" y="52"/>
                  </a:cubicBezTo>
                  <a:cubicBezTo>
                    <a:pt x="138" y="52"/>
                    <a:pt x="138" y="53"/>
                    <a:pt x="138" y="53"/>
                  </a:cubicBezTo>
                  <a:cubicBezTo>
                    <a:pt x="139" y="52"/>
                    <a:pt x="139" y="54"/>
                    <a:pt x="139" y="54"/>
                  </a:cubicBezTo>
                  <a:cubicBezTo>
                    <a:pt x="139" y="55"/>
                    <a:pt x="139" y="54"/>
                    <a:pt x="139" y="54"/>
                  </a:cubicBezTo>
                  <a:cubicBezTo>
                    <a:pt x="140" y="54"/>
                    <a:pt x="140" y="55"/>
                    <a:pt x="139" y="55"/>
                  </a:cubicBezTo>
                  <a:cubicBezTo>
                    <a:pt x="140" y="55"/>
                    <a:pt x="140" y="55"/>
                    <a:pt x="140" y="55"/>
                  </a:cubicBezTo>
                  <a:cubicBezTo>
                    <a:pt x="140" y="55"/>
                    <a:pt x="141" y="55"/>
                    <a:pt x="141" y="55"/>
                  </a:cubicBezTo>
                  <a:cubicBezTo>
                    <a:pt x="140" y="54"/>
                    <a:pt x="141" y="55"/>
                    <a:pt x="141" y="54"/>
                  </a:cubicBezTo>
                  <a:cubicBezTo>
                    <a:pt x="141" y="56"/>
                    <a:pt x="143" y="58"/>
                    <a:pt x="144" y="58"/>
                  </a:cubicBezTo>
                  <a:cubicBezTo>
                    <a:pt x="145" y="58"/>
                    <a:pt x="145" y="58"/>
                    <a:pt x="146" y="59"/>
                  </a:cubicBezTo>
                  <a:cubicBezTo>
                    <a:pt x="146" y="59"/>
                    <a:pt x="147" y="60"/>
                    <a:pt x="147" y="60"/>
                  </a:cubicBezTo>
                  <a:cubicBezTo>
                    <a:pt x="147" y="60"/>
                    <a:pt x="147" y="60"/>
                    <a:pt x="146" y="60"/>
                  </a:cubicBezTo>
                  <a:cubicBezTo>
                    <a:pt x="146" y="60"/>
                    <a:pt x="146" y="59"/>
                    <a:pt x="146" y="59"/>
                  </a:cubicBezTo>
                  <a:cubicBezTo>
                    <a:pt x="145" y="59"/>
                    <a:pt x="146" y="62"/>
                    <a:pt x="146" y="62"/>
                  </a:cubicBezTo>
                  <a:cubicBezTo>
                    <a:pt x="147" y="63"/>
                    <a:pt x="148" y="63"/>
                    <a:pt x="148" y="63"/>
                  </a:cubicBezTo>
                  <a:cubicBezTo>
                    <a:pt x="149" y="65"/>
                    <a:pt x="148" y="66"/>
                    <a:pt x="148" y="67"/>
                  </a:cubicBezTo>
                  <a:cubicBezTo>
                    <a:pt x="148" y="67"/>
                    <a:pt x="147" y="65"/>
                    <a:pt x="146" y="65"/>
                  </a:cubicBezTo>
                  <a:cubicBezTo>
                    <a:pt x="146" y="66"/>
                    <a:pt x="146" y="68"/>
                    <a:pt x="147" y="68"/>
                  </a:cubicBezTo>
                  <a:cubicBezTo>
                    <a:pt x="147" y="67"/>
                    <a:pt x="147" y="67"/>
                    <a:pt x="147" y="67"/>
                  </a:cubicBezTo>
                  <a:cubicBezTo>
                    <a:pt x="148" y="68"/>
                    <a:pt x="147" y="68"/>
                    <a:pt x="148" y="69"/>
                  </a:cubicBezTo>
                  <a:cubicBezTo>
                    <a:pt x="148" y="70"/>
                    <a:pt x="149" y="71"/>
                    <a:pt x="149" y="72"/>
                  </a:cubicBezTo>
                  <a:cubicBezTo>
                    <a:pt x="149" y="71"/>
                    <a:pt x="149" y="71"/>
                    <a:pt x="148" y="71"/>
                  </a:cubicBezTo>
                  <a:cubicBezTo>
                    <a:pt x="148" y="70"/>
                    <a:pt x="148" y="71"/>
                    <a:pt x="148" y="71"/>
                  </a:cubicBezTo>
                  <a:cubicBezTo>
                    <a:pt x="149" y="72"/>
                    <a:pt x="149" y="73"/>
                    <a:pt x="150" y="73"/>
                  </a:cubicBezTo>
                  <a:cubicBezTo>
                    <a:pt x="150" y="73"/>
                    <a:pt x="150" y="73"/>
                    <a:pt x="150" y="73"/>
                  </a:cubicBezTo>
                  <a:cubicBezTo>
                    <a:pt x="151" y="73"/>
                    <a:pt x="152" y="74"/>
                    <a:pt x="152" y="75"/>
                  </a:cubicBezTo>
                  <a:cubicBezTo>
                    <a:pt x="152" y="76"/>
                    <a:pt x="152" y="77"/>
                    <a:pt x="153" y="78"/>
                  </a:cubicBezTo>
                  <a:cubicBezTo>
                    <a:pt x="153" y="78"/>
                    <a:pt x="154" y="79"/>
                    <a:pt x="154" y="79"/>
                  </a:cubicBezTo>
                  <a:cubicBezTo>
                    <a:pt x="154" y="80"/>
                    <a:pt x="154" y="80"/>
                    <a:pt x="154" y="81"/>
                  </a:cubicBezTo>
                  <a:cubicBezTo>
                    <a:pt x="155" y="82"/>
                    <a:pt x="155" y="81"/>
                    <a:pt x="155" y="81"/>
                  </a:cubicBezTo>
                  <a:cubicBezTo>
                    <a:pt x="156" y="81"/>
                    <a:pt x="156" y="82"/>
                    <a:pt x="156" y="83"/>
                  </a:cubicBezTo>
                  <a:cubicBezTo>
                    <a:pt x="157" y="83"/>
                    <a:pt x="158" y="84"/>
                    <a:pt x="158" y="83"/>
                  </a:cubicBezTo>
                  <a:cubicBezTo>
                    <a:pt x="159" y="83"/>
                    <a:pt x="159" y="82"/>
                    <a:pt x="160" y="83"/>
                  </a:cubicBezTo>
                  <a:cubicBezTo>
                    <a:pt x="160" y="83"/>
                    <a:pt x="160" y="84"/>
                    <a:pt x="160" y="84"/>
                  </a:cubicBezTo>
                  <a:cubicBezTo>
                    <a:pt x="160" y="83"/>
                    <a:pt x="161" y="82"/>
                    <a:pt x="161" y="83"/>
                  </a:cubicBezTo>
                  <a:cubicBezTo>
                    <a:pt x="162" y="83"/>
                    <a:pt x="161" y="84"/>
                    <a:pt x="161" y="84"/>
                  </a:cubicBezTo>
                  <a:cubicBezTo>
                    <a:pt x="161" y="84"/>
                    <a:pt x="159" y="86"/>
                    <a:pt x="160" y="86"/>
                  </a:cubicBezTo>
                  <a:cubicBezTo>
                    <a:pt x="161" y="86"/>
                    <a:pt x="162" y="86"/>
                    <a:pt x="162" y="86"/>
                  </a:cubicBezTo>
                  <a:cubicBezTo>
                    <a:pt x="163" y="87"/>
                    <a:pt x="163" y="87"/>
                    <a:pt x="163" y="88"/>
                  </a:cubicBezTo>
                  <a:cubicBezTo>
                    <a:pt x="164" y="90"/>
                    <a:pt x="165" y="91"/>
                    <a:pt x="166" y="92"/>
                  </a:cubicBezTo>
                  <a:cubicBezTo>
                    <a:pt x="168" y="94"/>
                    <a:pt x="169" y="95"/>
                    <a:pt x="170" y="97"/>
                  </a:cubicBezTo>
                  <a:cubicBezTo>
                    <a:pt x="171" y="98"/>
                    <a:pt x="172" y="100"/>
                    <a:pt x="173" y="101"/>
                  </a:cubicBezTo>
                  <a:cubicBezTo>
                    <a:pt x="176" y="102"/>
                    <a:pt x="180" y="102"/>
                    <a:pt x="183" y="102"/>
                  </a:cubicBezTo>
                  <a:cubicBezTo>
                    <a:pt x="187" y="103"/>
                    <a:pt x="191" y="104"/>
                    <a:pt x="196" y="104"/>
                  </a:cubicBezTo>
                  <a:cubicBezTo>
                    <a:pt x="196" y="104"/>
                    <a:pt x="197" y="104"/>
                    <a:pt x="197" y="104"/>
                  </a:cubicBezTo>
                  <a:cubicBezTo>
                    <a:pt x="198" y="104"/>
                    <a:pt x="198" y="104"/>
                    <a:pt x="198" y="104"/>
                  </a:cubicBezTo>
                  <a:cubicBezTo>
                    <a:pt x="199" y="105"/>
                    <a:pt x="200" y="107"/>
                    <a:pt x="201" y="109"/>
                  </a:cubicBezTo>
                  <a:cubicBezTo>
                    <a:pt x="202" y="111"/>
                    <a:pt x="203" y="112"/>
                    <a:pt x="202" y="114"/>
                  </a:cubicBezTo>
                  <a:close/>
                  <a:moveTo>
                    <a:pt x="77" y="169"/>
                  </a:moveTo>
                  <a:cubicBezTo>
                    <a:pt x="77" y="168"/>
                    <a:pt x="76" y="170"/>
                    <a:pt x="77" y="169"/>
                  </a:cubicBezTo>
                  <a:cubicBezTo>
                    <a:pt x="77" y="170"/>
                    <a:pt x="76" y="169"/>
                    <a:pt x="75" y="169"/>
                  </a:cubicBezTo>
                  <a:cubicBezTo>
                    <a:pt x="75" y="169"/>
                    <a:pt x="74" y="168"/>
                    <a:pt x="74" y="168"/>
                  </a:cubicBezTo>
                  <a:cubicBezTo>
                    <a:pt x="74" y="168"/>
                    <a:pt x="74" y="168"/>
                    <a:pt x="74" y="169"/>
                  </a:cubicBezTo>
                  <a:cubicBezTo>
                    <a:pt x="74" y="169"/>
                    <a:pt x="74" y="169"/>
                    <a:pt x="74" y="169"/>
                  </a:cubicBezTo>
                  <a:cubicBezTo>
                    <a:pt x="75" y="169"/>
                    <a:pt x="75" y="170"/>
                    <a:pt x="76" y="170"/>
                  </a:cubicBezTo>
                  <a:cubicBezTo>
                    <a:pt x="76" y="170"/>
                    <a:pt x="77" y="170"/>
                    <a:pt x="77" y="170"/>
                  </a:cubicBezTo>
                  <a:cubicBezTo>
                    <a:pt x="77" y="170"/>
                    <a:pt x="77" y="171"/>
                    <a:pt x="77" y="171"/>
                  </a:cubicBezTo>
                  <a:cubicBezTo>
                    <a:pt x="77" y="171"/>
                    <a:pt x="78" y="171"/>
                    <a:pt x="78" y="171"/>
                  </a:cubicBezTo>
                  <a:cubicBezTo>
                    <a:pt x="78" y="171"/>
                    <a:pt x="78" y="170"/>
                    <a:pt x="78" y="170"/>
                  </a:cubicBezTo>
                  <a:cubicBezTo>
                    <a:pt x="77" y="170"/>
                    <a:pt x="77" y="169"/>
                    <a:pt x="77" y="169"/>
                  </a:cubicBezTo>
                  <a:close/>
                  <a:moveTo>
                    <a:pt x="75" y="167"/>
                  </a:moveTo>
                  <a:cubicBezTo>
                    <a:pt x="75" y="167"/>
                    <a:pt x="75" y="167"/>
                    <a:pt x="75" y="166"/>
                  </a:cubicBezTo>
                  <a:cubicBezTo>
                    <a:pt x="75" y="167"/>
                    <a:pt x="75" y="167"/>
                    <a:pt x="75" y="167"/>
                  </a:cubicBezTo>
                  <a:close/>
                  <a:moveTo>
                    <a:pt x="76" y="167"/>
                  </a:moveTo>
                  <a:cubicBezTo>
                    <a:pt x="76" y="167"/>
                    <a:pt x="75" y="167"/>
                    <a:pt x="75" y="167"/>
                  </a:cubicBezTo>
                  <a:cubicBezTo>
                    <a:pt x="75" y="167"/>
                    <a:pt x="76" y="167"/>
                    <a:pt x="75" y="167"/>
                  </a:cubicBezTo>
                  <a:cubicBezTo>
                    <a:pt x="75" y="168"/>
                    <a:pt x="75" y="168"/>
                    <a:pt x="75" y="168"/>
                  </a:cubicBezTo>
                  <a:cubicBezTo>
                    <a:pt x="75" y="169"/>
                    <a:pt x="76" y="169"/>
                    <a:pt x="76" y="169"/>
                  </a:cubicBezTo>
                  <a:cubicBezTo>
                    <a:pt x="76" y="169"/>
                    <a:pt x="75" y="168"/>
                    <a:pt x="76" y="168"/>
                  </a:cubicBezTo>
                  <a:cubicBezTo>
                    <a:pt x="76" y="168"/>
                    <a:pt x="76" y="167"/>
                    <a:pt x="76" y="167"/>
                  </a:cubicBezTo>
                  <a:close/>
                  <a:moveTo>
                    <a:pt x="75" y="166"/>
                  </a:moveTo>
                  <a:cubicBezTo>
                    <a:pt x="75" y="166"/>
                    <a:pt x="75" y="166"/>
                    <a:pt x="75" y="166"/>
                  </a:cubicBezTo>
                  <a:cubicBezTo>
                    <a:pt x="75" y="166"/>
                    <a:pt x="75" y="166"/>
                    <a:pt x="75" y="166"/>
                  </a:cubicBezTo>
                  <a:cubicBezTo>
                    <a:pt x="75" y="166"/>
                    <a:pt x="75" y="166"/>
                    <a:pt x="75" y="166"/>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56" name="Sao Tome and Principe">
              <a:extLst>
                <a:ext uri="{FF2B5EF4-FFF2-40B4-BE49-F238E27FC236}">
                  <a16:creationId xmlns:a16="http://schemas.microsoft.com/office/drawing/2014/main" id="{EA1E6ABE-72DC-C614-450D-2B67569D669C}"/>
                </a:ext>
              </a:extLst>
            </p:cNvPr>
            <p:cNvSpPr>
              <a:spLocks noEditPoints="1"/>
            </p:cNvSpPr>
            <p:nvPr/>
          </p:nvSpPr>
          <p:spPr bwMode="auto">
            <a:xfrm>
              <a:off x="6023144" y="4417876"/>
              <a:ext cx="34194" cy="65541"/>
            </a:xfrm>
            <a:custGeom>
              <a:avLst/>
              <a:gdLst/>
              <a:ahLst/>
              <a:cxnLst>
                <a:cxn ang="0">
                  <a:pos x="2" y="18"/>
                </a:cxn>
                <a:cxn ang="0">
                  <a:pos x="1" y="18"/>
                </a:cxn>
                <a:cxn ang="0">
                  <a:pos x="1" y="19"/>
                </a:cxn>
                <a:cxn ang="0">
                  <a:pos x="1" y="18"/>
                </a:cxn>
                <a:cxn ang="0">
                  <a:pos x="0" y="16"/>
                </a:cxn>
                <a:cxn ang="0">
                  <a:pos x="3" y="15"/>
                </a:cxn>
                <a:cxn ang="0">
                  <a:pos x="2" y="18"/>
                </a:cxn>
                <a:cxn ang="0">
                  <a:pos x="10" y="1"/>
                </a:cxn>
                <a:cxn ang="0">
                  <a:pos x="9" y="2"/>
                </a:cxn>
                <a:cxn ang="0">
                  <a:pos x="9" y="2"/>
                </a:cxn>
                <a:cxn ang="0">
                  <a:pos x="10" y="2"/>
                </a:cxn>
                <a:cxn ang="0">
                  <a:pos x="10" y="1"/>
                </a:cxn>
                <a:cxn ang="0">
                  <a:pos x="10" y="1"/>
                </a:cxn>
              </a:cxnLst>
              <a:rect l="0" t="0" r="r" b="b"/>
              <a:pathLst>
                <a:path w="10" h="19">
                  <a:moveTo>
                    <a:pt x="2" y="18"/>
                  </a:moveTo>
                  <a:cubicBezTo>
                    <a:pt x="2" y="18"/>
                    <a:pt x="2" y="19"/>
                    <a:pt x="1" y="18"/>
                  </a:cubicBezTo>
                  <a:cubicBezTo>
                    <a:pt x="1" y="18"/>
                    <a:pt x="1" y="19"/>
                    <a:pt x="1" y="19"/>
                  </a:cubicBezTo>
                  <a:cubicBezTo>
                    <a:pt x="1" y="19"/>
                    <a:pt x="1" y="18"/>
                    <a:pt x="1" y="18"/>
                  </a:cubicBezTo>
                  <a:cubicBezTo>
                    <a:pt x="0" y="17"/>
                    <a:pt x="0" y="17"/>
                    <a:pt x="0" y="16"/>
                  </a:cubicBezTo>
                  <a:cubicBezTo>
                    <a:pt x="1" y="15"/>
                    <a:pt x="2" y="14"/>
                    <a:pt x="3" y="15"/>
                  </a:cubicBezTo>
                  <a:cubicBezTo>
                    <a:pt x="3" y="16"/>
                    <a:pt x="3" y="17"/>
                    <a:pt x="2" y="18"/>
                  </a:cubicBezTo>
                  <a:close/>
                  <a:moveTo>
                    <a:pt x="10" y="1"/>
                  </a:moveTo>
                  <a:cubicBezTo>
                    <a:pt x="9" y="0"/>
                    <a:pt x="9" y="1"/>
                    <a:pt x="9" y="2"/>
                  </a:cubicBezTo>
                  <a:cubicBezTo>
                    <a:pt x="9" y="2"/>
                    <a:pt x="9" y="2"/>
                    <a:pt x="9" y="2"/>
                  </a:cubicBezTo>
                  <a:cubicBezTo>
                    <a:pt x="9" y="2"/>
                    <a:pt x="10" y="2"/>
                    <a:pt x="10" y="2"/>
                  </a:cubicBezTo>
                  <a:cubicBezTo>
                    <a:pt x="9" y="1"/>
                    <a:pt x="10" y="2"/>
                    <a:pt x="10" y="1"/>
                  </a:cubicBezTo>
                  <a:cubicBezTo>
                    <a:pt x="10" y="1"/>
                    <a:pt x="10" y="1"/>
                    <a:pt x="10" y="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58" name="Samoa">
              <a:extLst>
                <a:ext uri="{FF2B5EF4-FFF2-40B4-BE49-F238E27FC236}">
                  <a16:creationId xmlns:a16="http://schemas.microsoft.com/office/drawing/2014/main" id="{A8531EE9-7CC5-93B8-15F3-955FD5296524}"/>
                </a:ext>
              </a:extLst>
            </p:cNvPr>
            <p:cNvSpPr/>
            <p:nvPr/>
          </p:nvSpPr>
          <p:spPr>
            <a:xfrm>
              <a:off x="11557549" y="5180176"/>
              <a:ext cx="27402" cy="16036"/>
            </a:xfrm>
            <a:custGeom>
              <a:avLst/>
              <a:gdLst>
                <a:gd name="connsiteX0" fmla="*/ 18637 w 25188"/>
                <a:gd name="connsiteY0" fmla="*/ 7983 h 14740"/>
                <a:gd name="connsiteX1" fmla="*/ 18637 w 25188"/>
                <a:gd name="connsiteY1" fmla="*/ 7983 h 14740"/>
                <a:gd name="connsiteX2" fmla="*/ 18637 w 25188"/>
                <a:gd name="connsiteY2" fmla="*/ 7983 h 14740"/>
                <a:gd name="connsiteX3" fmla="*/ 0 w 25188"/>
                <a:gd name="connsiteY3" fmla="*/ 0 h 14740"/>
                <a:gd name="connsiteX4" fmla="*/ 8640 w 25188"/>
                <a:gd name="connsiteY4" fmla="*/ 8680 h 14740"/>
                <a:gd name="connsiteX5" fmla="*/ 0 w 25188"/>
                <a:gd name="connsiteY5" fmla="*/ 0 h 14740"/>
                <a:gd name="connsiteX6" fmla="*/ 0 w 25188"/>
                <a:gd name="connsiteY6" fmla="*/ 0 h 14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88" h="14740">
                  <a:moveTo>
                    <a:pt x="18637" y="7983"/>
                  </a:moveTo>
                  <a:cubicBezTo>
                    <a:pt x="3100" y="12555"/>
                    <a:pt x="39288" y="20576"/>
                    <a:pt x="18637" y="7983"/>
                  </a:cubicBezTo>
                  <a:lnTo>
                    <a:pt x="18637" y="7983"/>
                  </a:lnTo>
                  <a:close/>
                  <a:moveTo>
                    <a:pt x="0" y="0"/>
                  </a:moveTo>
                  <a:cubicBezTo>
                    <a:pt x="0" y="8680"/>
                    <a:pt x="8640" y="8680"/>
                    <a:pt x="8640" y="8680"/>
                  </a:cubicBezTo>
                  <a:cubicBezTo>
                    <a:pt x="17281" y="0"/>
                    <a:pt x="0" y="0"/>
                    <a:pt x="0" y="0"/>
                  </a:cubicBezTo>
                  <a:lnTo>
                    <a:pt x="0" y="0"/>
                  </a:ln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59" name="Saint Vincent and the Grenadines">
              <a:extLst>
                <a:ext uri="{FF2B5EF4-FFF2-40B4-BE49-F238E27FC236}">
                  <a16:creationId xmlns:a16="http://schemas.microsoft.com/office/drawing/2014/main" id="{5909D30E-06B5-2961-A048-41A488403941}"/>
                </a:ext>
              </a:extLst>
            </p:cNvPr>
            <p:cNvSpPr>
              <a:spLocks/>
            </p:cNvSpPr>
            <p:nvPr/>
          </p:nvSpPr>
          <p:spPr bwMode="auto">
            <a:xfrm>
              <a:off x="3785257" y="3978087"/>
              <a:ext cx="6648" cy="10448"/>
            </a:xfrm>
            <a:custGeom>
              <a:avLst/>
              <a:gdLst/>
              <a:ahLst/>
              <a:cxnLst>
                <a:cxn ang="0">
                  <a:pos x="1" y="0"/>
                </a:cxn>
                <a:cxn ang="0">
                  <a:pos x="0" y="1"/>
                </a:cxn>
                <a:cxn ang="0">
                  <a:pos x="1" y="3"/>
                </a:cxn>
                <a:cxn ang="0">
                  <a:pos x="1" y="1"/>
                </a:cxn>
                <a:cxn ang="0">
                  <a:pos x="1" y="0"/>
                </a:cxn>
              </a:cxnLst>
              <a:rect l="0" t="0" r="r" b="b"/>
              <a:pathLst>
                <a:path w="2" h="3">
                  <a:moveTo>
                    <a:pt x="1" y="0"/>
                  </a:moveTo>
                  <a:cubicBezTo>
                    <a:pt x="1" y="0"/>
                    <a:pt x="0" y="1"/>
                    <a:pt x="0" y="1"/>
                  </a:cubicBezTo>
                  <a:cubicBezTo>
                    <a:pt x="0" y="2"/>
                    <a:pt x="0" y="3"/>
                    <a:pt x="1" y="3"/>
                  </a:cubicBezTo>
                  <a:cubicBezTo>
                    <a:pt x="1" y="3"/>
                    <a:pt x="1" y="2"/>
                    <a:pt x="1" y="1"/>
                  </a:cubicBezTo>
                  <a:cubicBezTo>
                    <a:pt x="2" y="1"/>
                    <a:pt x="1" y="0"/>
                    <a:pt x="1" y="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60" name="Saint Pierre and Miquelon (FR)">
              <a:extLst>
                <a:ext uri="{FF2B5EF4-FFF2-40B4-BE49-F238E27FC236}">
                  <a16:creationId xmlns:a16="http://schemas.microsoft.com/office/drawing/2014/main" id="{8F591CF5-32AA-CC5D-5B6C-15E758300E94}"/>
                </a:ext>
              </a:extLst>
            </p:cNvPr>
            <p:cNvSpPr>
              <a:spLocks/>
            </p:cNvSpPr>
            <p:nvPr/>
          </p:nvSpPr>
          <p:spPr bwMode="auto">
            <a:xfrm>
              <a:off x="4180402" y="2707160"/>
              <a:ext cx="6648" cy="13299"/>
            </a:xfrm>
            <a:custGeom>
              <a:avLst/>
              <a:gdLst/>
              <a:ahLst/>
              <a:cxnLst>
                <a:cxn ang="0">
                  <a:pos x="2" y="2"/>
                </a:cxn>
                <a:cxn ang="0">
                  <a:pos x="2" y="2"/>
                </a:cxn>
                <a:cxn ang="0">
                  <a:pos x="2" y="1"/>
                </a:cxn>
                <a:cxn ang="0">
                  <a:pos x="2" y="1"/>
                </a:cxn>
                <a:cxn ang="0">
                  <a:pos x="1" y="1"/>
                </a:cxn>
                <a:cxn ang="0">
                  <a:pos x="1" y="2"/>
                </a:cxn>
                <a:cxn ang="0">
                  <a:pos x="1" y="3"/>
                </a:cxn>
                <a:cxn ang="0">
                  <a:pos x="0" y="4"/>
                </a:cxn>
                <a:cxn ang="0">
                  <a:pos x="1" y="4"/>
                </a:cxn>
                <a:cxn ang="0">
                  <a:pos x="1" y="4"/>
                </a:cxn>
                <a:cxn ang="0">
                  <a:pos x="2" y="3"/>
                </a:cxn>
                <a:cxn ang="0">
                  <a:pos x="1" y="3"/>
                </a:cxn>
                <a:cxn ang="0">
                  <a:pos x="1" y="2"/>
                </a:cxn>
                <a:cxn ang="0">
                  <a:pos x="2" y="2"/>
                </a:cxn>
              </a:cxnLst>
              <a:rect l="0" t="0" r="r" b="b"/>
              <a:pathLst>
                <a:path w="2" h="4">
                  <a:moveTo>
                    <a:pt x="2" y="2"/>
                  </a:moveTo>
                  <a:cubicBezTo>
                    <a:pt x="2" y="2"/>
                    <a:pt x="2" y="2"/>
                    <a:pt x="2" y="2"/>
                  </a:cubicBezTo>
                  <a:cubicBezTo>
                    <a:pt x="2" y="2"/>
                    <a:pt x="2" y="1"/>
                    <a:pt x="2" y="1"/>
                  </a:cubicBezTo>
                  <a:cubicBezTo>
                    <a:pt x="2" y="1"/>
                    <a:pt x="1" y="1"/>
                    <a:pt x="2" y="1"/>
                  </a:cubicBezTo>
                  <a:cubicBezTo>
                    <a:pt x="1" y="0"/>
                    <a:pt x="1" y="1"/>
                    <a:pt x="1" y="1"/>
                  </a:cubicBezTo>
                  <a:cubicBezTo>
                    <a:pt x="1" y="2"/>
                    <a:pt x="1" y="2"/>
                    <a:pt x="1" y="2"/>
                  </a:cubicBezTo>
                  <a:cubicBezTo>
                    <a:pt x="1" y="3"/>
                    <a:pt x="1" y="3"/>
                    <a:pt x="1" y="3"/>
                  </a:cubicBezTo>
                  <a:cubicBezTo>
                    <a:pt x="1" y="4"/>
                    <a:pt x="0" y="4"/>
                    <a:pt x="0" y="4"/>
                  </a:cubicBezTo>
                  <a:cubicBezTo>
                    <a:pt x="0" y="4"/>
                    <a:pt x="0" y="4"/>
                    <a:pt x="1" y="4"/>
                  </a:cubicBezTo>
                  <a:cubicBezTo>
                    <a:pt x="1" y="4"/>
                    <a:pt x="1" y="4"/>
                    <a:pt x="1" y="4"/>
                  </a:cubicBezTo>
                  <a:cubicBezTo>
                    <a:pt x="1" y="4"/>
                    <a:pt x="2" y="4"/>
                    <a:pt x="2" y="3"/>
                  </a:cubicBezTo>
                  <a:cubicBezTo>
                    <a:pt x="2" y="3"/>
                    <a:pt x="1" y="3"/>
                    <a:pt x="1" y="3"/>
                  </a:cubicBezTo>
                  <a:cubicBezTo>
                    <a:pt x="1" y="3"/>
                    <a:pt x="1" y="3"/>
                    <a:pt x="1" y="2"/>
                  </a:cubicBezTo>
                  <a:cubicBezTo>
                    <a:pt x="1" y="2"/>
                    <a:pt x="1" y="2"/>
                    <a:pt x="2" y="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61" name="Saint Lucia">
              <a:extLst>
                <a:ext uri="{FF2B5EF4-FFF2-40B4-BE49-F238E27FC236}">
                  <a16:creationId xmlns:a16="http://schemas.microsoft.com/office/drawing/2014/main" id="{C0810402-C055-1D6A-468C-2E8268A814F0}"/>
                </a:ext>
              </a:extLst>
            </p:cNvPr>
            <p:cNvSpPr>
              <a:spLocks/>
            </p:cNvSpPr>
            <p:nvPr/>
          </p:nvSpPr>
          <p:spPr bwMode="auto">
            <a:xfrm>
              <a:off x="3791904" y="3950540"/>
              <a:ext cx="7600" cy="17099"/>
            </a:xfrm>
            <a:custGeom>
              <a:avLst/>
              <a:gdLst/>
              <a:ahLst/>
              <a:cxnLst>
                <a:cxn ang="0">
                  <a:pos x="2" y="0"/>
                </a:cxn>
                <a:cxn ang="0">
                  <a:pos x="1" y="1"/>
                </a:cxn>
                <a:cxn ang="0">
                  <a:pos x="0" y="3"/>
                </a:cxn>
                <a:cxn ang="0">
                  <a:pos x="1" y="5"/>
                </a:cxn>
                <a:cxn ang="0">
                  <a:pos x="2" y="3"/>
                </a:cxn>
                <a:cxn ang="0">
                  <a:pos x="2" y="2"/>
                </a:cxn>
                <a:cxn ang="0">
                  <a:pos x="2" y="0"/>
                </a:cxn>
              </a:cxnLst>
              <a:rect l="0" t="0" r="r" b="b"/>
              <a:pathLst>
                <a:path w="2" h="5">
                  <a:moveTo>
                    <a:pt x="2" y="0"/>
                  </a:moveTo>
                  <a:cubicBezTo>
                    <a:pt x="2" y="0"/>
                    <a:pt x="1" y="1"/>
                    <a:pt x="1" y="1"/>
                  </a:cubicBezTo>
                  <a:cubicBezTo>
                    <a:pt x="1" y="2"/>
                    <a:pt x="0" y="2"/>
                    <a:pt x="0" y="3"/>
                  </a:cubicBezTo>
                  <a:cubicBezTo>
                    <a:pt x="0" y="4"/>
                    <a:pt x="1" y="4"/>
                    <a:pt x="1" y="5"/>
                  </a:cubicBezTo>
                  <a:cubicBezTo>
                    <a:pt x="2" y="4"/>
                    <a:pt x="2" y="4"/>
                    <a:pt x="2" y="3"/>
                  </a:cubicBezTo>
                  <a:cubicBezTo>
                    <a:pt x="2" y="3"/>
                    <a:pt x="2" y="2"/>
                    <a:pt x="2" y="2"/>
                  </a:cubicBezTo>
                  <a:cubicBezTo>
                    <a:pt x="2" y="1"/>
                    <a:pt x="2" y="0"/>
                    <a:pt x="2" y="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62" name="Saint Kitts and Nevis">
              <a:extLst>
                <a:ext uri="{FF2B5EF4-FFF2-40B4-BE49-F238E27FC236}">
                  <a16:creationId xmlns:a16="http://schemas.microsoft.com/office/drawing/2014/main" id="{BE5962AC-A40C-AF4C-18F7-CB4C069DEC9B}"/>
                </a:ext>
              </a:extLst>
            </p:cNvPr>
            <p:cNvSpPr>
              <a:spLocks noEditPoints="1"/>
            </p:cNvSpPr>
            <p:nvPr/>
          </p:nvSpPr>
          <p:spPr bwMode="auto">
            <a:xfrm>
              <a:off x="3748210" y="3827057"/>
              <a:ext cx="9498" cy="10448"/>
            </a:xfrm>
            <a:custGeom>
              <a:avLst/>
              <a:gdLst/>
              <a:ahLst/>
              <a:cxnLst>
                <a:cxn ang="0">
                  <a:pos x="2" y="3"/>
                </a:cxn>
                <a:cxn ang="0">
                  <a:pos x="2" y="2"/>
                </a:cxn>
                <a:cxn ang="0">
                  <a:pos x="2" y="3"/>
                </a:cxn>
                <a:cxn ang="0">
                  <a:pos x="1" y="1"/>
                </a:cxn>
                <a:cxn ang="0">
                  <a:pos x="0" y="0"/>
                </a:cxn>
                <a:cxn ang="0">
                  <a:pos x="1" y="2"/>
                </a:cxn>
                <a:cxn ang="0">
                  <a:pos x="1" y="1"/>
                </a:cxn>
              </a:cxnLst>
              <a:rect l="0" t="0" r="r" b="b"/>
              <a:pathLst>
                <a:path w="3" h="3">
                  <a:moveTo>
                    <a:pt x="2" y="3"/>
                  </a:moveTo>
                  <a:cubicBezTo>
                    <a:pt x="1" y="3"/>
                    <a:pt x="2" y="2"/>
                    <a:pt x="2" y="2"/>
                  </a:cubicBezTo>
                  <a:cubicBezTo>
                    <a:pt x="3" y="2"/>
                    <a:pt x="3" y="3"/>
                    <a:pt x="2" y="3"/>
                  </a:cubicBezTo>
                  <a:close/>
                  <a:moveTo>
                    <a:pt x="1" y="1"/>
                  </a:moveTo>
                  <a:cubicBezTo>
                    <a:pt x="1" y="0"/>
                    <a:pt x="0" y="0"/>
                    <a:pt x="0" y="0"/>
                  </a:cubicBezTo>
                  <a:cubicBezTo>
                    <a:pt x="0" y="1"/>
                    <a:pt x="1" y="1"/>
                    <a:pt x="1" y="2"/>
                  </a:cubicBezTo>
                  <a:cubicBezTo>
                    <a:pt x="2" y="2"/>
                    <a:pt x="2" y="1"/>
                    <a:pt x="1" y="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63" name="Saint Helena (UK)">
              <a:extLst>
                <a:ext uri="{FF2B5EF4-FFF2-40B4-BE49-F238E27FC236}">
                  <a16:creationId xmlns:a16="http://schemas.microsoft.com/office/drawing/2014/main" id="{621D64AF-468D-99A9-4169-28F795C0D218}"/>
                </a:ext>
              </a:extLst>
            </p:cNvPr>
            <p:cNvSpPr>
              <a:spLocks noEditPoints="1"/>
            </p:cNvSpPr>
            <p:nvPr/>
          </p:nvSpPr>
          <p:spPr bwMode="auto">
            <a:xfrm>
              <a:off x="5329740" y="4781672"/>
              <a:ext cx="294459" cy="1227228"/>
            </a:xfrm>
            <a:custGeom>
              <a:avLst/>
              <a:gdLst/>
              <a:ahLst/>
              <a:cxnLst>
                <a:cxn ang="0">
                  <a:pos x="86" y="89"/>
                </a:cxn>
                <a:cxn ang="0">
                  <a:pos x="86" y="88"/>
                </a:cxn>
                <a:cxn ang="0">
                  <a:pos x="86" y="89"/>
                </a:cxn>
                <a:cxn ang="0">
                  <a:pos x="34" y="320"/>
                </a:cxn>
                <a:cxn ang="0">
                  <a:pos x="35" y="322"/>
                </a:cxn>
                <a:cxn ang="0">
                  <a:pos x="34" y="320"/>
                </a:cxn>
                <a:cxn ang="0">
                  <a:pos x="58" y="356"/>
                </a:cxn>
                <a:cxn ang="0">
                  <a:pos x="59" y="357"/>
                </a:cxn>
                <a:cxn ang="0">
                  <a:pos x="58" y="356"/>
                </a:cxn>
                <a:cxn ang="0">
                  <a:pos x="0" y="1"/>
                </a:cxn>
                <a:cxn ang="0">
                  <a:pos x="1" y="0"/>
                </a:cxn>
                <a:cxn ang="0">
                  <a:pos x="0" y="1"/>
                </a:cxn>
              </a:cxnLst>
              <a:rect l="0" t="0" r="r" b="b"/>
              <a:pathLst>
                <a:path w="86" h="357">
                  <a:moveTo>
                    <a:pt x="86" y="89"/>
                  </a:moveTo>
                  <a:cubicBezTo>
                    <a:pt x="85" y="90"/>
                    <a:pt x="85" y="88"/>
                    <a:pt x="86" y="88"/>
                  </a:cubicBezTo>
                  <a:cubicBezTo>
                    <a:pt x="86" y="88"/>
                    <a:pt x="86" y="89"/>
                    <a:pt x="86" y="89"/>
                  </a:cubicBezTo>
                  <a:close/>
                  <a:moveTo>
                    <a:pt x="34" y="320"/>
                  </a:moveTo>
                  <a:cubicBezTo>
                    <a:pt x="34" y="320"/>
                    <a:pt x="34" y="321"/>
                    <a:pt x="35" y="322"/>
                  </a:cubicBezTo>
                  <a:cubicBezTo>
                    <a:pt x="35" y="321"/>
                    <a:pt x="35" y="320"/>
                    <a:pt x="34" y="320"/>
                  </a:cubicBezTo>
                  <a:close/>
                  <a:moveTo>
                    <a:pt x="58" y="356"/>
                  </a:moveTo>
                  <a:cubicBezTo>
                    <a:pt x="57" y="356"/>
                    <a:pt x="58" y="357"/>
                    <a:pt x="59" y="357"/>
                  </a:cubicBezTo>
                  <a:cubicBezTo>
                    <a:pt x="59" y="357"/>
                    <a:pt x="58" y="356"/>
                    <a:pt x="58" y="356"/>
                  </a:cubicBezTo>
                  <a:close/>
                  <a:moveTo>
                    <a:pt x="0" y="1"/>
                  </a:moveTo>
                  <a:cubicBezTo>
                    <a:pt x="1" y="1"/>
                    <a:pt x="2" y="1"/>
                    <a:pt x="1" y="0"/>
                  </a:cubicBezTo>
                  <a:cubicBezTo>
                    <a:pt x="0" y="0"/>
                    <a:pt x="0" y="1"/>
                    <a:pt x="0" y="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64" name="Saint Barthelemy (FR)">
              <a:extLst>
                <a:ext uri="{FF2B5EF4-FFF2-40B4-BE49-F238E27FC236}">
                  <a16:creationId xmlns:a16="http://schemas.microsoft.com/office/drawing/2014/main" id="{7DE9FDC6-017D-42B5-8653-F0B72A175611}"/>
                </a:ext>
              </a:extLst>
            </p:cNvPr>
            <p:cNvSpPr>
              <a:spLocks noChangeAspect="1"/>
            </p:cNvSpPr>
            <p:nvPr/>
          </p:nvSpPr>
          <p:spPr bwMode="auto">
            <a:xfrm>
              <a:off x="3754523" y="3814871"/>
              <a:ext cx="4974" cy="3471"/>
            </a:xfrm>
            <a:custGeom>
              <a:avLst/>
              <a:gdLst>
                <a:gd name="connsiteX0" fmla="*/ 0 w 4572"/>
                <a:gd name="connsiteY0" fmla="*/ 0 h 3191"/>
                <a:gd name="connsiteX1" fmla="*/ 4572 w 4572"/>
                <a:gd name="connsiteY1" fmla="*/ 0 h 3191"/>
                <a:gd name="connsiteX2" fmla="*/ 4572 w 4572"/>
                <a:gd name="connsiteY2" fmla="*/ 1810 h 3191"/>
                <a:gd name="connsiteX3" fmla="*/ 3191 w 4572"/>
                <a:gd name="connsiteY3" fmla="*/ 3191 h 3191"/>
              </a:gdLst>
              <a:ahLst/>
              <a:cxnLst>
                <a:cxn ang="0">
                  <a:pos x="connsiteX0" y="connsiteY0"/>
                </a:cxn>
                <a:cxn ang="0">
                  <a:pos x="connsiteX1" y="connsiteY1"/>
                </a:cxn>
                <a:cxn ang="0">
                  <a:pos x="connsiteX2" y="connsiteY2"/>
                </a:cxn>
                <a:cxn ang="0">
                  <a:pos x="connsiteX3" y="connsiteY3"/>
                </a:cxn>
              </a:cxnLst>
              <a:rect l="l" t="t" r="r" b="b"/>
              <a:pathLst>
                <a:path w="4572" h="3191">
                  <a:moveTo>
                    <a:pt x="0" y="0"/>
                  </a:moveTo>
                  <a:lnTo>
                    <a:pt x="4572" y="0"/>
                  </a:lnTo>
                  <a:lnTo>
                    <a:pt x="4572" y="1810"/>
                  </a:lnTo>
                  <a:lnTo>
                    <a:pt x="3191" y="3191"/>
                  </a:ln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err="1">
                <a:ln>
                  <a:noFill/>
                </a:ln>
                <a:solidFill>
                  <a:srgbClr val="FFFFFF"/>
                </a:solidFill>
                <a:effectLst/>
                <a:uLnTx/>
                <a:uFillTx/>
                <a:latin typeface="Segoe"/>
                <a:ea typeface="+mn-ea"/>
                <a:cs typeface="+mn-cs"/>
              </a:endParaRPr>
            </a:p>
          </p:txBody>
        </p:sp>
        <p:sp>
          <p:nvSpPr>
            <p:cNvPr id="65" name="Saba">
              <a:extLst>
                <a:ext uri="{FF2B5EF4-FFF2-40B4-BE49-F238E27FC236}">
                  <a16:creationId xmlns:a16="http://schemas.microsoft.com/office/drawing/2014/main" id="{55BCBEB5-99A5-7D95-B7CB-BA019207A70C}"/>
                </a:ext>
              </a:extLst>
            </p:cNvPr>
            <p:cNvSpPr>
              <a:spLocks noChangeAspect="1"/>
            </p:cNvSpPr>
            <p:nvPr/>
          </p:nvSpPr>
          <p:spPr bwMode="auto">
            <a:xfrm>
              <a:off x="3737774" y="3820737"/>
              <a:ext cx="4974" cy="3471"/>
            </a:xfrm>
            <a:custGeom>
              <a:avLst/>
              <a:gdLst>
                <a:gd name="connsiteX0" fmla="*/ 0 w 4572"/>
                <a:gd name="connsiteY0" fmla="*/ 0 h 3191"/>
                <a:gd name="connsiteX1" fmla="*/ 4572 w 4572"/>
                <a:gd name="connsiteY1" fmla="*/ 0 h 3191"/>
                <a:gd name="connsiteX2" fmla="*/ 4572 w 4572"/>
                <a:gd name="connsiteY2" fmla="*/ 1810 h 3191"/>
                <a:gd name="connsiteX3" fmla="*/ 3191 w 4572"/>
                <a:gd name="connsiteY3" fmla="*/ 3191 h 3191"/>
              </a:gdLst>
              <a:ahLst/>
              <a:cxnLst>
                <a:cxn ang="0">
                  <a:pos x="connsiteX0" y="connsiteY0"/>
                </a:cxn>
                <a:cxn ang="0">
                  <a:pos x="connsiteX1" y="connsiteY1"/>
                </a:cxn>
                <a:cxn ang="0">
                  <a:pos x="connsiteX2" y="connsiteY2"/>
                </a:cxn>
                <a:cxn ang="0">
                  <a:pos x="connsiteX3" y="connsiteY3"/>
                </a:cxn>
              </a:cxnLst>
              <a:rect l="l" t="t" r="r" b="b"/>
              <a:pathLst>
                <a:path w="4572" h="3191">
                  <a:moveTo>
                    <a:pt x="0" y="0"/>
                  </a:moveTo>
                  <a:lnTo>
                    <a:pt x="4572" y="0"/>
                  </a:lnTo>
                  <a:lnTo>
                    <a:pt x="4572" y="1810"/>
                  </a:lnTo>
                  <a:lnTo>
                    <a:pt x="3191" y="3191"/>
                  </a:ln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err="1">
                <a:ln>
                  <a:noFill/>
                </a:ln>
                <a:solidFill>
                  <a:srgbClr val="FFFFFF"/>
                </a:solidFill>
                <a:effectLst/>
                <a:uLnTx/>
                <a:uFillTx/>
                <a:latin typeface="Segoe"/>
                <a:ea typeface="+mn-ea"/>
                <a:cs typeface="+mn-cs"/>
              </a:endParaRPr>
            </a:p>
          </p:txBody>
        </p:sp>
        <p:sp>
          <p:nvSpPr>
            <p:cNvPr id="66" name="Rwanda">
              <a:extLst>
                <a:ext uri="{FF2B5EF4-FFF2-40B4-BE49-F238E27FC236}">
                  <a16:creationId xmlns:a16="http://schemas.microsoft.com/office/drawing/2014/main" id="{9CC73A9B-224C-BAAE-40AC-C1614B5A12E4}"/>
                </a:ext>
              </a:extLst>
            </p:cNvPr>
            <p:cNvSpPr>
              <a:spLocks/>
            </p:cNvSpPr>
            <p:nvPr/>
          </p:nvSpPr>
          <p:spPr bwMode="auto">
            <a:xfrm>
              <a:off x="6766891" y="4521410"/>
              <a:ext cx="69340" cy="68391"/>
            </a:xfrm>
            <a:custGeom>
              <a:avLst/>
              <a:gdLst/>
              <a:ahLst/>
              <a:cxnLst>
                <a:cxn ang="0">
                  <a:pos x="19" y="10"/>
                </a:cxn>
                <a:cxn ang="0">
                  <a:pos x="20" y="7"/>
                </a:cxn>
                <a:cxn ang="0">
                  <a:pos x="19" y="6"/>
                </a:cxn>
                <a:cxn ang="0">
                  <a:pos x="18" y="5"/>
                </a:cxn>
                <a:cxn ang="0">
                  <a:pos x="17" y="3"/>
                </a:cxn>
                <a:cxn ang="0">
                  <a:pos x="16" y="1"/>
                </a:cxn>
                <a:cxn ang="0">
                  <a:pos x="15" y="2"/>
                </a:cxn>
                <a:cxn ang="0">
                  <a:pos x="13" y="4"/>
                </a:cxn>
                <a:cxn ang="0">
                  <a:pos x="12" y="5"/>
                </a:cxn>
                <a:cxn ang="0">
                  <a:pos x="11" y="5"/>
                </a:cxn>
                <a:cxn ang="0">
                  <a:pos x="10" y="4"/>
                </a:cxn>
                <a:cxn ang="0">
                  <a:pos x="10" y="4"/>
                </a:cxn>
                <a:cxn ang="0">
                  <a:pos x="9" y="4"/>
                </a:cxn>
                <a:cxn ang="0">
                  <a:pos x="7" y="5"/>
                </a:cxn>
                <a:cxn ang="0">
                  <a:pos x="6" y="6"/>
                </a:cxn>
                <a:cxn ang="0">
                  <a:pos x="6" y="6"/>
                </a:cxn>
                <a:cxn ang="0">
                  <a:pos x="5" y="7"/>
                </a:cxn>
                <a:cxn ang="0">
                  <a:pos x="3" y="9"/>
                </a:cxn>
                <a:cxn ang="0">
                  <a:pos x="3" y="11"/>
                </a:cxn>
                <a:cxn ang="0">
                  <a:pos x="2" y="14"/>
                </a:cxn>
                <a:cxn ang="0">
                  <a:pos x="2" y="15"/>
                </a:cxn>
                <a:cxn ang="0">
                  <a:pos x="1" y="15"/>
                </a:cxn>
                <a:cxn ang="0">
                  <a:pos x="1" y="17"/>
                </a:cxn>
                <a:cxn ang="0">
                  <a:pos x="1" y="18"/>
                </a:cxn>
                <a:cxn ang="0">
                  <a:pos x="2" y="19"/>
                </a:cxn>
                <a:cxn ang="0">
                  <a:pos x="3" y="18"/>
                </a:cxn>
                <a:cxn ang="0">
                  <a:pos x="5" y="18"/>
                </a:cxn>
                <a:cxn ang="0">
                  <a:pos x="5" y="20"/>
                </a:cxn>
                <a:cxn ang="0">
                  <a:pos x="6" y="20"/>
                </a:cxn>
                <a:cxn ang="0">
                  <a:pos x="7" y="20"/>
                </a:cxn>
                <a:cxn ang="0">
                  <a:pos x="8" y="20"/>
                </a:cxn>
                <a:cxn ang="0">
                  <a:pos x="9" y="20"/>
                </a:cxn>
                <a:cxn ang="0">
                  <a:pos x="9" y="20"/>
                </a:cxn>
                <a:cxn ang="0">
                  <a:pos x="10" y="20"/>
                </a:cxn>
                <a:cxn ang="0">
                  <a:pos x="11" y="17"/>
                </a:cxn>
                <a:cxn ang="0">
                  <a:pos x="11" y="16"/>
                </a:cxn>
                <a:cxn ang="0">
                  <a:pos x="11" y="15"/>
                </a:cxn>
                <a:cxn ang="0">
                  <a:pos x="12" y="15"/>
                </a:cxn>
                <a:cxn ang="0">
                  <a:pos x="13" y="16"/>
                </a:cxn>
                <a:cxn ang="0">
                  <a:pos x="15" y="15"/>
                </a:cxn>
                <a:cxn ang="0">
                  <a:pos x="16" y="15"/>
                </a:cxn>
                <a:cxn ang="0">
                  <a:pos x="17" y="16"/>
                </a:cxn>
                <a:cxn ang="0">
                  <a:pos x="19" y="15"/>
                </a:cxn>
                <a:cxn ang="0">
                  <a:pos x="20" y="14"/>
                </a:cxn>
                <a:cxn ang="0">
                  <a:pos x="20" y="12"/>
                </a:cxn>
                <a:cxn ang="0">
                  <a:pos x="19" y="10"/>
                </a:cxn>
              </a:cxnLst>
              <a:rect l="0" t="0" r="r" b="b"/>
              <a:pathLst>
                <a:path w="20" h="20">
                  <a:moveTo>
                    <a:pt x="19" y="10"/>
                  </a:moveTo>
                  <a:cubicBezTo>
                    <a:pt x="20" y="9"/>
                    <a:pt x="20" y="8"/>
                    <a:pt x="20" y="7"/>
                  </a:cubicBezTo>
                  <a:cubicBezTo>
                    <a:pt x="20" y="7"/>
                    <a:pt x="19" y="7"/>
                    <a:pt x="19" y="6"/>
                  </a:cubicBezTo>
                  <a:cubicBezTo>
                    <a:pt x="19" y="6"/>
                    <a:pt x="19" y="5"/>
                    <a:pt x="18" y="5"/>
                  </a:cubicBezTo>
                  <a:cubicBezTo>
                    <a:pt x="18" y="4"/>
                    <a:pt x="17" y="4"/>
                    <a:pt x="17" y="3"/>
                  </a:cubicBezTo>
                  <a:cubicBezTo>
                    <a:pt x="17" y="3"/>
                    <a:pt x="16" y="1"/>
                    <a:pt x="16" y="1"/>
                  </a:cubicBezTo>
                  <a:cubicBezTo>
                    <a:pt x="15" y="0"/>
                    <a:pt x="15" y="2"/>
                    <a:pt x="15" y="2"/>
                  </a:cubicBezTo>
                  <a:cubicBezTo>
                    <a:pt x="14" y="3"/>
                    <a:pt x="14" y="3"/>
                    <a:pt x="13" y="4"/>
                  </a:cubicBezTo>
                  <a:cubicBezTo>
                    <a:pt x="13" y="4"/>
                    <a:pt x="13" y="4"/>
                    <a:pt x="12" y="5"/>
                  </a:cubicBezTo>
                  <a:cubicBezTo>
                    <a:pt x="12" y="5"/>
                    <a:pt x="11" y="6"/>
                    <a:pt x="11" y="5"/>
                  </a:cubicBezTo>
                  <a:cubicBezTo>
                    <a:pt x="11" y="5"/>
                    <a:pt x="10" y="4"/>
                    <a:pt x="10" y="4"/>
                  </a:cubicBezTo>
                  <a:cubicBezTo>
                    <a:pt x="10" y="4"/>
                    <a:pt x="10" y="4"/>
                    <a:pt x="10" y="4"/>
                  </a:cubicBezTo>
                  <a:cubicBezTo>
                    <a:pt x="9" y="4"/>
                    <a:pt x="9" y="4"/>
                    <a:pt x="9" y="4"/>
                  </a:cubicBezTo>
                  <a:cubicBezTo>
                    <a:pt x="8" y="4"/>
                    <a:pt x="8" y="4"/>
                    <a:pt x="7" y="5"/>
                  </a:cubicBezTo>
                  <a:cubicBezTo>
                    <a:pt x="7" y="5"/>
                    <a:pt x="7" y="5"/>
                    <a:pt x="6" y="6"/>
                  </a:cubicBezTo>
                  <a:cubicBezTo>
                    <a:pt x="6" y="6"/>
                    <a:pt x="6" y="6"/>
                    <a:pt x="6" y="6"/>
                  </a:cubicBezTo>
                  <a:cubicBezTo>
                    <a:pt x="5" y="6"/>
                    <a:pt x="5" y="7"/>
                    <a:pt x="5" y="7"/>
                  </a:cubicBezTo>
                  <a:cubicBezTo>
                    <a:pt x="4" y="7"/>
                    <a:pt x="4" y="9"/>
                    <a:pt x="3" y="9"/>
                  </a:cubicBezTo>
                  <a:cubicBezTo>
                    <a:pt x="3" y="10"/>
                    <a:pt x="3" y="10"/>
                    <a:pt x="3" y="11"/>
                  </a:cubicBezTo>
                  <a:cubicBezTo>
                    <a:pt x="4" y="12"/>
                    <a:pt x="4" y="14"/>
                    <a:pt x="2" y="14"/>
                  </a:cubicBezTo>
                  <a:cubicBezTo>
                    <a:pt x="2" y="14"/>
                    <a:pt x="2" y="15"/>
                    <a:pt x="2" y="15"/>
                  </a:cubicBezTo>
                  <a:cubicBezTo>
                    <a:pt x="2" y="15"/>
                    <a:pt x="1" y="15"/>
                    <a:pt x="1" y="15"/>
                  </a:cubicBezTo>
                  <a:cubicBezTo>
                    <a:pt x="0" y="16"/>
                    <a:pt x="1" y="16"/>
                    <a:pt x="1" y="17"/>
                  </a:cubicBezTo>
                  <a:cubicBezTo>
                    <a:pt x="0" y="17"/>
                    <a:pt x="1" y="18"/>
                    <a:pt x="1" y="18"/>
                  </a:cubicBezTo>
                  <a:cubicBezTo>
                    <a:pt x="1" y="19"/>
                    <a:pt x="2" y="19"/>
                    <a:pt x="2" y="19"/>
                  </a:cubicBezTo>
                  <a:cubicBezTo>
                    <a:pt x="2" y="19"/>
                    <a:pt x="2" y="18"/>
                    <a:pt x="3" y="18"/>
                  </a:cubicBezTo>
                  <a:cubicBezTo>
                    <a:pt x="3" y="18"/>
                    <a:pt x="4" y="18"/>
                    <a:pt x="5" y="18"/>
                  </a:cubicBezTo>
                  <a:cubicBezTo>
                    <a:pt x="5" y="19"/>
                    <a:pt x="5" y="20"/>
                    <a:pt x="5" y="20"/>
                  </a:cubicBezTo>
                  <a:cubicBezTo>
                    <a:pt x="6" y="20"/>
                    <a:pt x="6" y="20"/>
                    <a:pt x="6" y="20"/>
                  </a:cubicBezTo>
                  <a:cubicBezTo>
                    <a:pt x="7" y="20"/>
                    <a:pt x="7" y="20"/>
                    <a:pt x="7" y="20"/>
                  </a:cubicBezTo>
                  <a:cubicBezTo>
                    <a:pt x="8" y="20"/>
                    <a:pt x="8" y="20"/>
                    <a:pt x="8" y="20"/>
                  </a:cubicBezTo>
                  <a:cubicBezTo>
                    <a:pt x="8" y="20"/>
                    <a:pt x="9" y="20"/>
                    <a:pt x="9" y="20"/>
                  </a:cubicBezTo>
                  <a:cubicBezTo>
                    <a:pt x="9" y="20"/>
                    <a:pt x="9" y="19"/>
                    <a:pt x="9" y="20"/>
                  </a:cubicBezTo>
                  <a:cubicBezTo>
                    <a:pt x="10" y="20"/>
                    <a:pt x="10" y="20"/>
                    <a:pt x="10" y="20"/>
                  </a:cubicBezTo>
                  <a:cubicBezTo>
                    <a:pt x="11" y="19"/>
                    <a:pt x="11" y="18"/>
                    <a:pt x="11" y="17"/>
                  </a:cubicBezTo>
                  <a:cubicBezTo>
                    <a:pt x="11" y="17"/>
                    <a:pt x="11" y="16"/>
                    <a:pt x="11" y="16"/>
                  </a:cubicBezTo>
                  <a:cubicBezTo>
                    <a:pt x="11" y="15"/>
                    <a:pt x="11" y="15"/>
                    <a:pt x="11" y="15"/>
                  </a:cubicBezTo>
                  <a:cubicBezTo>
                    <a:pt x="11" y="15"/>
                    <a:pt x="12" y="15"/>
                    <a:pt x="12" y="15"/>
                  </a:cubicBezTo>
                  <a:cubicBezTo>
                    <a:pt x="13" y="16"/>
                    <a:pt x="13" y="16"/>
                    <a:pt x="13" y="16"/>
                  </a:cubicBezTo>
                  <a:cubicBezTo>
                    <a:pt x="14" y="15"/>
                    <a:pt x="14" y="15"/>
                    <a:pt x="15" y="15"/>
                  </a:cubicBezTo>
                  <a:cubicBezTo>
                    <a:pt x="15" y="15"/>
                    <a:pt x="15" y="14"/>
                    <a:pt x="16" y="15"/>
                  </a:cubicBezTo>
                  <a:cubicBezTo>
                    <a:pt x="16" y="15"/>
                    <a:pt x="17" y="16"/>
                    <a:pt x="17" y="16"/>
                  </a:cubicBezTo>
                  <a:cubicBezTo>
                    <a:pt x="18" y="16"/>
                    <a:pt x="18" y="15"/>
                    <a:pt x="19" y="15"/>
                  </a:cubicBezTo>
                  <a:cubicBezTo>
                    <a:pt x="20" y="16"/>
                    <a:pt x="20" y="14"/>
                    <a:pt x="20" y="14"/>
                  </a:cubicBezTo>
                  <a:cubicBezTo>
                    <a:pt x="20" y="13"/>
                    <a:pt x="20" y="12"/>
                    <a:pt x="20" y="12"/>
                  </a:cubicBezTo>
                  <a:cubicBezTo>
                    <a:pt x="20" y="11"/>
                    <a:pt x="19" y="11"/>
                    <a:pt x="19" y="1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67" name="Russia">
              <a:extLst>
                <a:ext uri="{FF2B5EF4-FFF2-40B4-BE49-F238E27FC236}">
                  <a16:creationId xmlns:a16="http://schemas.microsoft.com/office/drawing/2014/main" id="{4A0272BA-25DC-E21F-BE40-2B78217AA8BA}"/>
                </a:ext>
              </a:extLst>
            </p:cNvPr>
            <p:cNvSpPr>
              <a:spLocks noEditPoints="1"/>
            </p:cNvSpPr>
            <p:nvPr/>
          </p:nvSpPr>
          <p:spPr bwMode="auto">
            <a:xfrm>
              <a:off x="6410691" y="1576819"/>
              <a:ext cx="4254459" cy="1353561"/>
            </a:xfrm>
            <a:custGeom>
              <a:avLst/>
              <a:gdLst/>
              <a:ahLst/>
              <a:cxnLst>
                <a:cxn ang="0">
                  <a:pos x="479" y="24"/>
                </a:cxn>
                <a:cxn ang="0">
                  <a:pos x="745" y="45"/>
                </a:cxn>
                <a:cxn ang="0">
                  <a:pos x="225" y="88"/>
                </a:cxn>
                <a:cxn ang="0">
                  <a:pos x="230" y="75"/>
                </a:cxn>
                <a:cxn ang="0">
                  <a:pos x="223" y="53"/>
                </a:cxn>
                <a:cxn ang="0">
                  <a:pos x="242" y="62"/>
                </a:cxn>
                <a:cxn ang="0">
                  <a:pos x="789" y="68"/>
                </a:cxn>
                <a:cxn ang="0">
                  <a:pos x="416" y="10"/>
                </a:cxn>
                <a:cxn ang="0">
                  <a:pos x="464" y="23"/>
                </a:cxn>
                <a:cxn ang="0">
                  <a:pos x="150" y="9"/>
                </a:cxn>
                <a:cxn ang="0">
                  <a:pos x="1067" y="333"/>
                </a:cxn>
                <a:cxn ang="0">
                  <a:pos x="1008" y="263"/>
                </a:cxn>
                <a:cxn ang="0">
                  <a:pos x="2" y="252"/>
                </a:cxn>
                <a:cxn ang="0">
                  <a:pos x="808" y="39"/>
                </a:cxn>
                <a:cxn ang="0">
                  <a:pos x="242" y="7"/>
                </a:cxn>
                <a:cxn ang="0">
                  <a:pos x="218" y="89"/>
                </a:cxn>
                <a:cxn ang="0">
                  <a:pos x="680" y="64"/>
                </a:cxn>
                <a:cxn ang="0">
                  <a:pos x="1188" y="140"/>
                </a:cxn>
                <a:cxn ang="0">
                  <a:pos x="1174" y="154"/>
                </a:cxn>
                <a:cxn ang="0">
                  <a:pos x="1164" y="187"/>
                </a:cxn>
                <a:cxn ang="0">
                  <a:pos x="1124" y="217"/>
                </a:cxn>
                <a:cxn ang="0">
                  <a:pos x="1151" y="286"/>
                </a:cxn>
                <a:cxn ang="0">
                  <a:pos x="1092" y="171"/>
                </a:cxn>
                <a:cxn ang="0">
                  <a:pos x="1043" y="189"/>
                </a:cxn>
                <a:cxn ang="0">
                  <a:pos x="1001" y="202"/>
                </a:cxn>
                <a:cxn ang="0">
                  <a:pos x="963" y="253"/>
                </a:cxn>
                <a:cxn ang="0">
                  <a:pos x="1025" y="306"/>
                </a:cxn>
                <a:cxn ang="0">
                  <a:pos x="991" y="372"/>
                </a:cxn>
                <a:cxn ang="0">
                  <a:pos x="971" y="321"/>
                </a:cxn>
                <a:cxn ang="0">
                  <a:pos x="860" y="264"/>
                </a:cxn>
                <a:cxn ang="0">
                  <a:pos x="764" y="307"/>
                </a:cxn>
                <a:cxn ang="0">
                  <a:pos x="615" y="291"/>
                </a:cxn>
                <a:cxn ang="0">
                  <a:pos x="513" y="285"/>
                </a:cxn>
                <a:cxn ang="0">
                  <a:pos x="411" y="243"/>
                </a:cxn>
                <a:cxn ang="0">
                  <a:pos x="343" y="275"/>
                </a:cxn>
                <a:cxn ang="0">
                  <a:pos x="260" y="282"/>
                </a:cxn>
                <a:cxn ang="0">
                  <a:pos x="251" y="345"/>
                </a:cxn>
                <a:cxn ang="0">
                  <a:pos x="229" y="377"/>
                </a:cxn>
                <a:cxn ang="0">
                  <a:pos x="162" y="337"/>
                </a:cxn>
                <a:cxn ang="0">
                  <a:pos x="133" y="289"/>
                </a:cxn>
                <a:cxn ang="0">
                  <a:pos x="67" y="232"/>
                </a:cxn>
                <a:cxn ang="0">
                  <a:pos x="68" y="148"/>
                </a:cxn>
                <a:cxn ang="0">
                  <a:pos x="110" y="108"/>
                </a:cxn>
                <a:cxn ang="0">
                  <a:pos x="95" y="134"/>
                </a:cxn>
                <a:cxn ang="0">
                  <a:pos x="140" y="143"/>
                </a:cxn>
                <a:cxn ang="0">
                  <a:pos x="202" y="121"/>
                </a:cxn>
                <a:cxn ang="0">
                  <a:pos x="276" y="101"/>
                </a:cxn>
                <a:cxn ang="0">
                  <a:pos x="345" y="74"/>
                </a:cxn>
                <a:cxn ang="0">
                  <a:pos x="378" y="129"/>
                </a:cxn>
                <a:cxn ang="0">
                  <a:pos x="367" y="80"/>
                </a:cxn>
                <a:cxn ang="0">
                  <a:pos x="397" y="66"/>
                </a:cxn>
                <a:cxn ang="0">
                  <a:pos x="456" y="45"/>
                </a:cxn>
                <a:cxn ang="0">
                  <a:pos x="520" y="37"/>
                </a:cxn>
                <a:cxn ang="0">
                  <a:pos x="590" y="56"/>
                </a:cxn>
                <a:cxn ang="0">
                  <a:pos x="650" y="70"/>
                </a:cxn>
                <a:cxn ang="0">
                  <a:pos x="731" y="78"/>
                </a:cxn>
                <a:cxn ang="0">
                  <a:pos x="801" y="78"/>
                </a:cxn>
                <a:cxn ang="0">
                  <a:pos x="909" y="91"/>
                </a:cxn>
                <a:cxn ang="0">
                  <a:pos x="1094" y="102"/>
                </a:cxn>
                <a:cxn ang="0">
                  <a:pos x="1204" y="127"/>
                </a:cxn>
                <a:cxn ang="0">
                  <a:pos x="79" y="180"/>
                </a:cxn>
                <a:cxn ang="0">
                  <a:pos x="106" y="173"/>
                </a:cxn>
                <a:cxn ang="0">
                  <a:pos x="710" y="279"/>
                </a:cxn>
              </a:cxnLst>
              <a:rect l="0" t="0" r="r" b="b"/>
              <a:pathLst>
                <a:path w="1240" h="394">
                  <a:moveTo>
                    <a:pt x="735" y="49"/>
                  </a:moveTo>
                  <a:cubicBezTo>
                    <a:pt x="734" y="48"/>
                    <a:pt x="733" y="48"/>
                    <a:pt x="732" y="47"/>
                  </a:cubicBezTo>
                  <a:cubicBezTo>
                    <a:pt x="734" y="47"/>
                    <a:pt x="735" y="48"/>
                    <a:pt x="736" y="48"/>
                  </a:cubicBezTo>
                  <a:cubicBezTo>
                    <a:pt x="736" y="48"/>
                    <a:pt x="739" y="49"/>
                    <a:pt x="739" y="49"/>
                  </a:cubicBezTo>
                  <a:cubicBezTo>
                    <a:pt x="739" y="49"/>
                    <a:pt x="738" y="50"/>
                    <a:pt x="739" y="50"/>
                  </a:cubicBezTo>
                  <a:cubicBezTo>
                    <a:pt x="739" y="50"/>
                    <a:pt x="740" y="50"/>
                    <a:pt x="740" y="51"/>
                  </a:cubicBezTo>
                  <a:cubicBezTo>
                    <a:pt x="740" y="51"/>
                    <a:pt x="737" y="51"/>
                    <a:pt x="737" y="51"/>
                  </a:cubicBezTo>
                  <a:cubicBezTo>
                    <a:pt x="736" y="51"/>
                    <a:pt x="736" y="50"/>
                    <a:pt x="736" y="50"/>
                  </a:cubicBezTo>
                  <a:cubicBezTo>
                    <a:pt x="735" y="50"/>
                    <a:pt x="735" y="49"/>
                    <a:pt x="735" y="49"/>
                  </a:cubicBezTo>
                  <a:close/>
                  <a:moveTo>
                    <a:pt x="187" y="6"/>
                  </a:moveTo>
                  <a:cubicBezTo>
                    <a:pt x="187" y="6"/>
                    <a:pt x="188" y="7"/>
                    <a:pt x="189" y="7"/>
                  </a:cubicBezTo>
                  <a:cubicBezTo>
                    <a:pt x="190" y="7"/>
                    <a:pt x="191" y="7"/>
                    <a:pt x="192" y="7"/>
                  </a:cubicBezTo>
                  <a:cubicBezTo>
                    <a:pt x="193" y="7"/>
                    <a:pt x="193" y="7"/>
                    <a:pt x="194" y="7"/>
                  </a:cubicBezTo>
                  <a:cubicBezTo>
                    <a:pt x="196" y="8"/>
                    <a:pt x="198" y="8"/>
                    <a:pt x="201" y="8"/>
                  </a:cubicBezTo>
                  <a:cubicBezTo>
                    <a:pt x="202" y="9"/>
                    <a:pt x="204" y="9"/>
                    <a:pt x="205" y="8"/>
                  </a:cubicBezTo>
                  <a:cubicBezTo>
                    <a:pt x="205" y="7"/>
                    <a:pt x="204" y="7"/>
                    <a:pt x="203" y="7"/>
                  </a:cubicBezTo>
                  <a:cubicBezTo>
                    <a:pt x="202" y="7"/>
                    <a:pt x="201" y="7"/>
                    <a:pt x="200" y="7"/>
                  </a:cubicBezTo>
                  <a:cubicBezTo>
                    <a:pt x="198" y="7"/>
                    <a:pt x="197" y="6"/>
                    <a:pt x="195" y="6"/>
                  </a:cubicBezTo>
                  <a:cubicBezTo>
                    <a:pt x="193" y="6"/>
                    <a:pt x="191" y="6"/>
                    <a:pt x="189" y="6"/>
                  </a:cubicBezTo>
                  <a:cubicBezTo>
                    <a:pt x="188" y="6"/>
                    <a:pt x="187" y="6"/>
                    <a:pt x="186" y="6"/>
                  </a:cubicBezTo>
                  <a:cubicBezTo>
                    <a:pt x="186" y="5"/>
                    <a:pt x="185" y="6"/>
                    <a:pt x="185" y="6"/>
                  </a:cubicBezTo>
                  <a:cubicBezTo>
                    <a:pt x="185" y="7"/>
                    <a:pt x="186" y="6"/>
                    <a:pt x="187" y="6"/>
                  </a:cubicBezTo>
                  <a:close/>
                  <a:moveTo>
                    <a:pt x="203" y="11"/>
                  </a:moveTo>
                  <a:cubicBezTo>
                    <a:pt x="202" y="11"/>
                    <a:pt x="201" y="11"/>
                    <a:pt x="200" y="11"/>
                  </a:cubicBezTo>
                  <a:cubicBezTo>
                    <a:pt x="199" y="11"/>
                    <a:pt x="198" y="11"/>
                    <a:pt x="197" y="11"/>
                  </a:cubicBezTo>
                  <a:cubicBezTo>
                    <a:pt x="197" y="12"/>
                    <a:pt x="198" y="12"/>
                    <a:pt x="198" y="12"/>
                  </a:cubicBezTo>
                  <a:cubicBezTo>
                    <a:pt x="198" y="13"/>
                    <a:pt x="197" y="13"/>
                    <a:pt x="197" y="13"/>
                  </a:cubicBezTo>
                  <a:cubicBezTo>
                    <a:pt x="197" y="13"/>
                    <a:pt x="197" y="13"/>
                    <a:pt x="197" y="13"/>
                  </a:cubicBezTo>
                  <a:cubicBezTo>
                    <a:pt x="198" y="13"/>
                    <a:pt x="200" y="13"/>
                    <a:pt x="202" y="13"/>
                  </a:cubicBezTo>
                  <a:cubicBezTo>
                    <a:pt x="203" y="13"/>
                    <a:pt x="204" y="14"/>
                    <a:pt x="205" y="13"/>
                  </a:cubicBezTo>
                  <a:cubicBezTo>
                    <a:pt x="205" y="13"/>
                    <a:pt x="204" y="12"/>
                    <a:pt x="205" y="12"/>
                  </a:cubicBezTo>
                  <a:cubicBezTo>
                    <a:pt x="205" y="12"/>
                    <a:pt x="204" y="12"/>
                    <a:pt x="204" y="12"/>
                  </a:cubicBezTo>
                  <a:cubicBezTo>
                    <a:pt x="204" y="12"/>
                    <a:pt x="204" y="12"/>
                    <a:pt x="204" y="11"/>
                  </a:cubicBezTo>
                  <a:cubicBezTo>
                    <a:pt x="204" y="11"/>
                    <a:pt x="203" y="11"/>
                    <a:pt x="203" y="11"/>
                  </a:cubicBezTo>
                  <a:close/>
                  <a:moveTo>
                    <a:pt x="478" y="24"/>
                  </a:moveTo>
                  <a:cubicBezTo>
                    <a:pt x="479" y="23"/>
                    <a:pt x="478" y="23"/>
                    <a:pt x="479" y="23"/>
                  </a:cubicBezTo>
                  <a:cubicBezTo>
                    <a:pt x="480" y="23"/>
                    <a:pt x="481" y="23"/>
                    <a:pt x="482" y="23"/>
                  </a:cubicBezTo>
                  <a:cubicBezTo>
                    <a:pt x="482" y="23"/>
                    <a:pt x="483" y="23"/>
                    <a:pt x="483" y="23"/>
                  </a:cubicBezTo>
                  <a:cubicBezTo>
                    <a:pt x="482" y="23"/>
                    <a:pt x="481" y="23"/>
                    <a:pt x="480" y="23"/>
                  </a:cubicBezTo>
                  <a:cubicBezTo>
                    <a:pt x="480" y="23"/>
                    <a:pt x="479" y="22"/>
                    <a:pt x="479" y="22"/>
                  </a:cubicBezTo>
                  <a:cubicBezTo>
                    <a:pt x="479" y="21"/>
                    <a:pt x="480" y="21"/>
                    <a:pt x="480" y="21"/>
                  </a:cubicBezTo>
                  <a:cubicBezTo>
                    <a:pt x="480" y="21"/>
                    <a:pt x="480" y="21"/>
                    <a:pt x="479" y="21"/>
                  </a:cubicBezTo>
                  <a:cubicBezTo>
                    <a:pt x="479" y="21"/>
                    <a:pt x="478" y="21"/>
                    <a:pt x="479" y="20"/>
                  </a:cubicBezTo>
                  <a:cubicBezTo>
                    <a:pt x="479" y="20"/>
                    <a:pt x="480" y="20"/>
                    <a:pt x="480" y="20"/>
                  </a:cubicBezTo>
                  <a:cubicBezTo>
                    <a:pt x="480" y="20"/>
                    <a:pt x="479" y="20"/>
                    <a:pt x="479" y="20"/>
                  </a:cubicBezTo>
                  <a:cubicBezTo>
                    <a:pt x="479" y="19"/>
                    <a:pt x="480" y="20"/>
                    <a:pt x="481" y="19"/>
                  </a:cubicBezTo>
                  <a:cubicBezTo>
                    <a:pt x="480" y="19"/>
                    <a:pt x="480" y="19"/>
                    <a:pt x="480" y="19"/>
                  </a:cubicBezTo>
                  <a:cubicBezTo>
                    <a:pt x="481" y="18"/>
                    <a:pt x="481" y="18"/>
                    <a:pt x="482" y="19"/>
                  </a:cubicBezTo>
                  <a:cubicBezTo>
                    <a:pt x="483" y="19"/>
                    <a:pt x="484" y="20"/>
                    <a:pt x="485" y="19"/>
                  </a:cubicBezTo>
                  <a:cubicBezTo>
                    <a:pt x="484" y="19"/>
                    <a:pt x="484" y="19"/>
                    <a:pt x="483" y="19"/>
                  </a:cubicBezTo>
                  <a:cubicBezTo>
                    <a:pt x="483" y="18"/>
                    <a:pt x="484" y="18"/>
                    <a:pt x="485" y="18"/>
                  </a:cubicBezTo>
                  <a:cubicBezTo>
                    <a:pt x="486" y="18"/>
                    <a:pt x="487" y="18"/>
                    <a:pt x="488" y="19"/>
                  </a:cubicBezTo>
                  <a:cubicBezTo>
                    <a:pt x="489" y="19"/>
                    <a:pt x="490" y="19"/>
                    <a:pt x="490" y="19"/>
                  </a:cubicBezTo>
                  <a:cubicBezTo>
                    <a:pt x="490" y="19"/>
                    <a:pt x="489" y="19"/>
                    <a:pt x="489" y="19"/>
                  </a:cubicBezTo>
                  <a:cubicBezTo>
                    <a:pt x="489" y="19"/>
                    <a:pt x="489" y="20"/>
                    <a:pt x="489" y="20"/>
                  </a:cubicBezTo>
                  <a:cubicBezTo>
                    <a:pt x="489" y="20"/>
                    <a:pt x="490" y="20"/>
                    <a:pt x="490" y="20"/>
                  </a:cubicBezTo>
                  <a:cubicBezTo>
                    <a:pt x="489" y="21"/>
                    <a:pt x="490" y="21"/>
                    <a:pt x="490" y="21"/>
                  </a:cubicBezTo>
                  <a:cubicBezTo>
                    <a:pt x="490" y="21"/>
                    <a:pt x="490" y="21"/>
                    <a:pt x="490" y="22"/>
                  </a:cubicBezTo>
                  <a:cubicBezTo>
                    <a:pt x="490" y="22"/>
                    <a:pt x="490" y="23"/>
                    <a:pt x="490" y="23"/>
                  </a:cubicBezTo>
                  <a:cubicBezTo>
                    <a:pt x="491" y="23"/>
                    <a:pt x="491" y="22"/>
                    <a:pt x="491" y="22"/>
                  </a:cubicBezTo>
                  <a:cubicBezTo>
                    <a:pt x="491" y="21"/>
                    <a:pt x="491" y="21"/>
                    <a:pt x="492" y="21"/>
                  </a:cubicBezTo>
                  <a:cubicBezTo>
                    <a:pt x="493" y="21"/>
                    <a:pt x="493" y="21"/>
                    <a:pt x="493" y="20"/>
                  </a:cubicBezTo>
                  <a:cubicBezTo>
                    <a:pt x="494" y="20"/>
                    <a:pt x="494" y="20"/>
                    <a:pt x="494" y="20"/>
                  </a:cubicBezTo>
                  <a:cubicBezTo>
                    <a:pt x="495" y="20"/>
                    <a:pt x="497" y="20"/>
                    <a:pt x="497" y="20"/>
                  </a:cubicBezTo>
                  <a:cubicBezTo>
                    <a:pt x="498" y="21"/>
                    <a:pt x="499" y="21"/>
                    <a:pt x="500" y="21"/>
                  </a:cubicBezTo>
                  <a:cubicBezTo>
                    <a:pt x="500" y="21"/>
                    <a:pt x="501" y="21"/>
                    <a:pt x="502" y="22"/>
                  </a:cubicBezTo>
                  <a:cubicBezTo>
                    <a:pt x="502" y="22"/>
                    <a:pt x="503" y="22"/>
                    <a:pt x="503" y="22"/>
                  </a:cubicBezTo>
                  <a:cubicBezTo>
                    <a:pt x="503" y="22"/>
                    <a:pt x="503" y="22"/>
                    <a:pt x="502" y="22"/>
                  </a:cubicBezTo>
                  <a:cubicBezTo>
                    <a:pt x="503" y="23"/>
                    <a:pt x="505" y="23"/>
                    <a:pt x="505" y="23"/>
                  </a:cubicBezTo>
                  <a:cubicBezTo>
                    <a:pt x="505" y="23"/>
                    <a:pt x="506" y="23"/>
                    <a:pt x="505" y="23"/>
                  </a:cubicBezTo>
                  <a:cubicBezTo>
                    <a:pt x="506" y="22"/>
                    <a:pt x="509" y="23"/>
                    <a:pt x="510" y="24"/>
                  </a:cubicBezTo>
                  <a:cubicBezTo>
                    <a:pt x="510" y="24"/>
                    <a:pt x="512" y="24"/>
                    <a:pt x="512" y="25"/>
                  </a:cubicBezTo>
                  <a:cubicBezTo>
                    <a:pt x="512" y="25"/>
                    <a:pt x="511" y="26"/>
                    <a:pt x="510" y="26"/>
                  </a:cubicBezTo>
                  <a:cubicBezTo>
                    <a:pt x="510" y="27"/>
                    <a:pt x="509" y="26"/>
                    <a:pt x="508" y="26"/>
                  </a:cubicBezTo>
                  <a:cubicBezTo>
                    <a:pt x="507" y="27"/>
                    <a:pt x="506" y="27"/>
                    <a:pt x="504" y="27"/>
                  </a:cubicBezTo>
                  <a:cubicBezTo>
                    <a:pt x="503" y="27"/>
                    <a:pt x="502" y="27"/>
                    <a:pt x="501" y="27"/>
                  </a:cubicBezTo>
                  <a:cubicBezTo>
                    <a:pt x="500" y="27"/>
                    <a:pt x="500" y="27"/>
                    <a:pt x="499" y="27"/>
                  </a:cubicBezTo>
                  <a:cubicBezTo>
                    <a:pt x="499" y="27"/>
                    <a:pt x="499" y="28"/>
                    <a:pt x="499" y="28"/>
                  </a:cubicBezTo>
                  <a:cubicBezTo>
                    <a:pt x="498" y="28"/>
                    <a:pt x="498" y="27"/>
                    <a:pt x="497" y="27"/>
                  </a:cubicBezTo>
                  <a:cubicBezTo>
                    <a:pt x="496" y="27"/>
                    <a:pt x="495" y="28"/>
                    <a:pt x="494" y="28"/>
                  </a:cubicBezTo>
                  <a:cubicBezTo>
                    <a:pt x="493" y="28"/>
                    <a:pt x="492" y="28"/>
                    <a:pt x="491" y="28"/>
                  </a:cubicBezTo>
                  <a:cubicBezTo>
                    <a:pt x="489" y="28"/>
                    <a:pt x="488" y="28"/>
                    <a:pt x="487" y="28"/>
                  </a:cubicBezTo>
                  <a:cubicBezTo>
                    <a:pt x="486" y="29"/>
                    <a:pt x="485" y="29"/>
                    <a:pt x="484" y="29"/>
                  </a:cubicBezTo>
                  <a:cubicBezTo>
                    <a:pt x="483" y="30"/>
                    <a:pt x="481" y="30"/>
                    <a:pt x="480" y="30"/>
                  </a:cubicBezTo>
                  <a:cubicBezTo>
                    <a:pt x="480" y="29"/>
                    <a:pt x="479" y="29"/>
                    <a:pt x="479" y="28"/>
                  </a:cubicBezTo>
                  <a:cubicBezTo>
                    <a:pt x="479" y="28"/>
                    <a:pt x="479" y="27"/>
                    <a:pt x="480" y="27"/>
                  </a:cubicBezTo>
                  <a:cubicBezTo>
                    <a:pt x="479" y="26"/>
                    <a:pt x="479" y="26"/>
                    <a:pt x="479" y="26"/>
                  </a:cubicBezTo>
                  <a:cubicBezTo>
                    <a:pt x="479" y="26"/>
                    <a:pt x="479" y="26"/>
                    <a:pt x="479" y="25"/>
                  </a:cubicBezTo>
                  <a:cubicBezTo>
                    <a:pt x="479" y="26"/>
                    <a:pt x="479" y="25"/>
                    <a:pt x="479" y="25"/>
                  </a:cubicBezTo>
                  <a:cubicBezTo>
                    <a:pt x="479" y="25"/>
                    <a:pt x="479" y="25"/>
                    <a:pt x="479" y="24"/>
                  </a:cubicBezTo>
                  <a:cubicBezTo>
                    <a:pt x="479" y="24"/>
                    <a:pt x="478" y="24"/>
                    <a:pt x="478" y="24"/>
                  </a:cubicBezTo>
                  <a:close/>
                  <a:moveTo>
                    <a:pt x="483" y="21"/>
                  </a:moveTo>
                  <a:cubicBezTo>
                    <a:pt x="483" y="21"/>
                    <a:pt x="482" y="21"/>
                    <a:pt x="481" y="21"/>
                  </a:cubicBezTo>
                  <a:cubicBezTo>
                    <a:pt x="482" y="21"/>
                    <a:pt x="483" y="22"/>
                    <a:pt x="483" y="21"/>
                  </a:cubicBezTo>
                  <a:close/>
                  <a:moveTo>
                    <a:pt x="747" y="48"/>
                  </a:moveTo>
                  <a:cubicBezTo>
                    <a:pt x="746" y="48"/>
                    <a:pt x="743" y="47"/>
                    <a:pt x="743" y="48"/>
                  </a:cubicBezTo>
                  <a:cubicBezTo>
                    <a:pt x="743" y="48"/>
                    <a:pt x="744" y="48"/>
                    <a:pt x="744" y="48"/>
                  </a:cubicBezTo>
                  <a:cubicBezTo>
                    <a:pt x="745" y="49"/>
                    <a:pt x="744" y="49"/>
                    <a:pt x="744" y="49"/>
                  </a:cubicBezTo>
                  <a:cubicBezTo>
                    <a:pt x="744" y="49"/>
                    <a:pt x="745" y="49"/>
                    <a:pt x="745" y="49"/>
                  </a:cubicBezTo>
                  <a:cubicBezTo>
                    <a:pt x="745" y="49"/>
                    <a:pt x="744" y="49"/>
                    <a:pt x="744" y="49"/>
                  </a:cubicBezTo>
                  <a:cubicBezTo>
                    <a:pt x="745" y="49"/>
                    <a:pt x="746" y="49"/>
                    <a:pt x="746" y="49"/>
                  </a:cubicBezTo>
                  <a:cubicBezTo>
                    <a:pt x="746" y="49"/>
                    <a:pt x="746" y="49"/>
                    <a:pt x="746" y="49"/>
                  </a:cubicBezTo>
                  <a:cubicBezTo>
                    <a:pt x="746" y="50"/>
                    <a:pt x="747" y="50"/>
                    <a:pt x="748" y="50"/>
                  </a:cubicBezTo>
                  <a:cubicBezTo>
                    <a:pt x="747" y="50"/>
                    <a:pt x="747" y="51"/>
                    <a:pt x="748" y="51"/>
                  </a:cubicBezTo>
                  <a:cubicBezTo>
                    <a:pt x="748" y="51"/>
                    <a:pt x="749" y="51"/>
                    <a:pt x="749" y="51"/>
                  </a:cubicBezTo>
                  <a:cubicBezTo>
                    <a:pt x="750" y="51"/>
                    <a:pt x="749" y="51"/>
                    <a:pt x="748" y="51"/>
                  </a:cubicBezTo>
                  <a:cubicBezTo>
                    <a:pt x="748" y="51"/>
                    <a:pt x="747" y="51"/>
                    <a:pt x="746" y="51"/>
                  </a:cubicBezTo>
                  <a:cubicBezTo>
                    <a:pt x="746" y="51"/>
                    <a:pt x="747" y="52"/>
                    <a:pt x="748" y="52"/>
                  </a:cubicBezTo>
                  <a:cubicBezTo>
                    <a:pt x="748" y="52"/>
                    <a:pt x="749" y="53"/>
                    <a:pt x="750" y="53"/>
                  </a:cubicBezTo>
                  <a:cubicBezTo>
                    <a:pt x="752" y="54"/>
                    <a:pt x="753" y="54"/>
                    <a:pt x="755" y="54"/>
                  </a:cubicBezTo>
                  <a:cubicBezTo>
                    <a:pt x="757" y="54"/>
                    <a:pt x="758" y="56"/>
                    <a:pt x="760" y="56"/>
                  </a:cubicBezTo>
                  <a:cubicBezTo>
                    <a:pt x="761" y="57"/>
                    <a:pt x="763" y="56"/>
                    <a:pt x="765" y="56"/>
                  </a:cubicBezTo>
                  <a:cubicBezTo>
                    <a:pt x="766" y="57"/>
                    <a:pt x="768" y="57"/>
                    <a:pt x="770" y="57"/>
                  </a:cubicBezTo>
                  <a:cubicBezTo>
                    <a:pt x="770" y="57"/>
                    <a:pt x="771" y="57"/>
                    <a:pt x="771" y="56"/>
                  </a:cubicBezTo>
                  <a:cubicBezTo>
                    <a:pt x="771" y="56"/>
                    <a:pt x="770" y="56"/>
                    <a:pt x="770" y="55"/>
                  </a:cubicBezTo>
                  <a:cubicBezTo>
                    <a:pt x="769" y="56"/>
                    <a:pt x="769" y="55"/>
                    <a:pt x="768" y="55"/>
                  </a:cubicBezTo>
                  <a:cubicBezTo>
                    <a:pt x="769" y="54"/>
                    <a:pt x="770" y="55"/>
                    <a:pt x="771" y="55"/>
                  </a:cubicBezTo>
                  <a:cubicBezTo>
                    <a:pt x="772" y="55"/>
                    <a:pt x="774" y="56"/>
                    <a:pt x="773" y="56"/>
                  </a:cubicBezTo>
                  <a:cubicBezTo>
                    <a:pt x="776" y="56"/>
                    <a:pt x="779" y="55"/>
                    <a:pt x="781" y="55"/>
                  </a:cubicBezTo>
                  <a:cubicBezTo>
                    <a:pt x="783" y="55"/>
                    <a:pt x="786" y="54"/>
                    <a:pt x="787" y="55"/>
                  </a:cubicBezTo>
                  <a:cubicBezTo>
                    <a:pt x="787" y="55"/>
                    <a:pt x="785" y="55"/>
                    <a:pt x="785" y="55"/>
                  </a:cubicBezTo>
                  <a:cubicBezTo>
                    <a:pt x="785" y="55"/>
                    <a:pt x="786" y="55"/>
                    <a:pt x="787" y="55"/>
                  </a:cubicBezTo>
                  <a:cubicBezTo>
                    <a:pt x="788" y="56"/>
                    <a:pt x="790" y="56"/>
                    <a:pt x="791" y="56"/>
                  </a:cubicBezTo>
                  <a:cubicBezTo>
                    <a:pt x="791" y="56"/>
                    <a:pt x="790" y="55"/>
                    <a:pt x="790" y="55"/>
                  </a:cubicBezTo>
                  <a:cubicBezTo>
                    <a:pt x="791" y="55"/>
                    <a:pt x="791" y="55"/>
                    <a:pt x="792" y="55"/>
                  </a:cubicBezTo>
                  <a:cubicBezTo>
                    <a:pt x="793" y="55"/>
                    <a:pt x="795" y="55"/>
                    <a:pt x="796" y="55"/>
                  </a:cubicBezTo>
                  <a:cubicBezTo>
                    <a:pt x="795" y="54"/>
                    <a:pt x="793" y="54"/>
                    <a:pt x="791" y="54"/>
                  </a:cubicBezTo>
                  <a:cubicBezTo>
                    <a:pt x="789" y="54"/>
                    <a:pt x="787" y="54"/>
                    <a:pt x="785" y="53"/>
                  </a:cubicBezTo>
                  <a:cubicBezTo>
                    <a:pt x="784" y="52"/>
                    <a:pt x="782" y="52"/>
                    <a:pt x="780" y="51"/>
                  </a:cubicBezTo>
                  <a:cubicBezTo>
                    <a:pt x="780" y="51"/>
                    <a:pt x="779" y="50"/>
                    <a:pt x="778" y="50"/>
                  </a:cubicBezTo>
                  <a:cubicBezTo>
                    <a:pt x="778" y="50"/>
                    <a:pt x="778" y="49"/>
                    <a:pt x="778" y="49"/>
                  </a:cubicBezTo>
                  <a:cubicBezTo>
                    <a:pt x="777" y="49"/>
                    <a:pt x="777" y="49"/>
                    <a:pt x="776" y="49"/>
                  </a:cubicBezTo>
                  <a:cubicBezTo>
                    <a:pt x="777" y="49"/>
                    <a:pt x="777" y="49"/>
                    <a:pt x="777" y="49"/>
                  </a:cubicBezTo>
                  <a:cubicBezTo>
                    <a:pt x="777" y="49"/>
                    <a:pt x="776" y="49"/>
                    <a:pt x="776" y="49"/>
                  </a:cubicBezTo>
                  <a:cubicBezTo>
                    <a:pt x="777" y="48"/>
                    <a:pt x="777" y="49"/>
                    <a:pt x="778" y="49"/>
                  </a:cubicBezTo>
                  <a:cubicBezTo>
                    <a:pt x="778" y="48"/>
                    <a:pt x="778" y="48"/>
                    <a:pt x="777" y="48"/>
                  </a:cubicBezTo>
                  <a:cubicBezTo>
                    <a:pt x="779" y="48"/>
                    <a:pt x="780" y="48"/>
                    <a:pt x="782" y="48"/>
                  </a:cubicBezTo>
                  <a:cubicBezTo>
                    <a:pt x="782" y="48"/>
                    <a:pt x="783" y="49"/>
                    <a:pt x="783" y="49"/>
                  </a:cubicBezTo>
                  <a:cubicBezTo>
                    <a:pt x="783" y="49"/>
                    <a:pt x="782" y="49"/>
                    <a:pt x="782" y="50"/>
                  </a:cubicBezTo>
                  <a:cubicBezTo>
                    <a:pt x="781" y="51"/>
                    <a:pt x="786" y="52"/>
                    <a:pt x="787" y="52"/>
                  </a:cubicBezTo>
                  <a:cubicBezTo>
                    <a:pt x="787" y="53"/>
                    <a:pt x="788" y="53"/>
                    <a:pt x="789" y="53"/>
                  </a:cubicBezTo>
                  <a:cubicBezTo>
                    <a:pt x="790" y="53"/>
                    <a:pt x="790" y="53"/>
                    <a:pt x="791" y="53"/>
                  </a:cubicBezTo>
                  <a:cubicBezTo>
                    <a:pt x="792" y="54"/>
                    <a:pt x="794" y="53"/>
                    <a:pt x="796" y="54"/>
                  </a:cubicBezTo>
                  <a:cubicBezTo>
                    <a:pt x="796" y="54"/>
                    <a:pt x="799" y="54"/>
                    <a:pt x="799" y="54"/>
                  </a:cubicBezTo>
                  <a:cubicBezTo>
                    <a:pt x="799" y="53"/>
                    <a:pt x="799" y="53"/>
                    <a:pt x="799" y="53"/>
                  </a:cubicBezTo>
                  <a:cubicBezTo>
                    <a:pt x="800" y="53"/>
                    <a:pt x="799" y="52"/>
                    <a:pt x="799" y="52"/>
                  </a:cubicBezTo>
                  <a:cubicBezTo>
                    <a:pt x="799" y="52"/>
                    <a:pt x="799" y="52"/>
                    <a:pt x="800" y="52"/>
                  </a:cubicBezTo>
                  <a:cubicBezTo>
                    <a:pt x="799" y="51"/>
                    <a:pt x="798" y="52"/>
                    <a:pt x="797" y="51"/>
                  </a:cubicBezTo>
                  <a:cubicBezTo>
                    <a:pt x="795" y="50"/>
                    <a:pt x="799" y="50"/>
                    <a:pt x="800" y="50"/>
                  </a:cubicBezTo>
                  <a:cubicBezTo>
                    <a:pt x="798" y="49"/>
                    <a:pt x="796" y="49"/>
                    <a:pt x="795" y="49"/>
                  </a:cubicBezTo>
                  <a:cubicBezTo>
                    <a:pt x="793" y="49"/>
                    <a:pt x="791" y="48"/>
                    <a:pt x="790" y="48"/>
                  </a:cubicBezTo>
                  <a:cubicBezTo>
                    <a:pt x="788" y="48"/>
                    <a:pt x="787" y="47"/>
                    <a:pt x="785" y="47"/>
                  </a:cubicBezTo>
                  <a:cubicBezTo>
                    <a:pt x="785" y="47"/>
                    <a:pt x="784" y="47"/>
                    <a:pt x="783" y="47"/>
                  </a:cubicBezTo>
                  <a:cubicBezTo>
                    <a:pt x="783" y="47"/>
                    <a:pt x="782" y="47"/>
                    <a:pt x="783" y="47"/>
                  </a:cubicBezTo>
                  <a:cubicBezTo>
                    <a:pt x="781" y="47"/>
                    <a:pt x="779" y="47"/>
                    <a:pt x="777" y="47"/>
                  </a:cubicBezTo>
                  <a:cubicBezTo>
                    <a:pt x="776" y="47"/>
                    <a:pt x="774" y="46"/>
                    <a:pt x="773" y="46"/>
                  </a:cubicBezTo>
                  <a:cubicBezTo>
                    <a:pt x="772" y="46"/>
                    <a:pt x="770" y="45"/>
                    <a:pt x="769" y="45"/>
                  </a:cubicBezTo>
                  <a:cubicBezTo>
                    <a:pt x="768" y="45"/>
                    <a:pt x="767" y="45"/>
                    <a:pt x="766" y="45"/>
                  </a:cubicBezTo>
                  <a:cubicBezTo>
                    <a:pt x="766" y="44"/>
                    <a:pt x="765" y="44"/>
                    <a:pt x="765" y="44"/>
                  </a:cubicBezTo>
                  <a:cubicBezTo>
                    <a:pt x="765" y="45"/>
                    <a:pt x="766" y="45"/>
                    <a:pt x="767" y="45"/>
                  </a:cubicBezTo>
                  <a:cubicBezTo>
                    <a:pt x="768" y="45"/>
                    <a:pt x="768" y="45"/>
                    <a:pt x="769" y="46"/>
                  </a:cubicBezTo>
                  <a:cubicBezTo>
                    <a:pt x="768" y="46"/>
                    <a:pt x="766" y="45"/>
                    <a:pt x="765" y="45"/>
                  </a:cubicBezTo>
                  <a:cubicBezTo>
                    <a:pt x="764" y="45"/>
                    <a:pt x="764" y="46"/>
                    <a:pt x="765" y="46"/>
                  </a:cubicBezTo>
                  <a:cubicBezTo>
                    <a:pt x="766" y="47"/>
                    <a:pt x="766" y="47"/>
                    <a:pt x="767" y="48"/>
                  </a:cubicBezTo>
                  <a:cubicBezTo>
                    <a:pt x="768" y="48"/>
                    <a:pt x="769" y="48"/>
                    <a:pt x="770" y="49"/>
                  </a:cubicBezTo>
                  <a:cubicBezTo>
                    <a:pt x="769" y="49"/>
                    <a:pt x="768" y="49"/>
                    <a:pt x="768" y="49"/>
                  </a:cubicBezTo>
                  <a:cubicBezTo>
                    <a:pt x="767" y="49"/>
                    <a:pt x="766" y="49"/>
                    <a:pt x="766" y="49"/>
                  </a:cubicBezTo>
                  <a:cubicBezTo>
                    <a:pt x="765" y="48"/>
                    <a:pt x="765" y="48"/>
                    <a:pt x="765" y="48"/>
                  </a:cubicBezTo>
                  <a:cubicBezTo>
                    <a:pt x="764" y="47"/>
                    <a:pt x="764" y="47"/>
                    <a:pt x="763" y="47"/>
                  </a:cubicBezTo>
                  <a:cubicBezTo>
                    <a:pt x="763" y="47"/>
                    <a:pt x="762" y="48"/>
                    <a:pt x="762" y="47"/>
                  </a:cubicBezTo>
                  <a:cubicBezTo>
                    <a:pt x="761" y="47"/>
                    <a:pt x="761" y="47"/>
                    <a:pt x="760" y="47"/>
                  </a:cubicBezTo>
                  <a:cubicBezTo>
                    <a:pt x="760" y="47"/>
                    <a:pt x="759" y="47"/>
                    <a:pt x="759" y="47"/>
                  </a:cubicBezTo>
                  <a:cubicBezTo>
                    <a:pt x="759" y="47"/>
                    <a:pt x="758" y="46"/>
                    <a:pt x="759" y="46"/>
                  </a:cubicBezTo>
                  <a:cubicBezTo>
                    <a:pt x="758" y="46"/>
                    <a:pt x="756" y="46"/>
                    <a:pt x="755" y="46"/>
                  </a:cubicBezTo>
                  <a:cubicBezTo>
                    <a:pt x="754" y="45"/>
                    <a:pt x="752" y="45"/>
                    <a:pt x="751" y="45"/>
                  </a:cubicBezTo>
                  <a:cubicBezTo>
                    <a:pt x="750" y="45"/>
                    <a:pt x="749" y="44"/>
                    <a:pt x="748" y="44"/>
                  </a:cubicBezTo>
                  <a:cubicBezTo>
                    <a:pt x="746" y="44"/>
                    <a:pt x="747" y="45"/>
                    <a:pt x="748" y="45"/>
                  </a:cubicBezTo>
                  <a:cubicBezTo>
                    <a:pt x="747" y="45"/>
                    <a:pt x="746" y="45"/>
                    <a:pt x="746" y="44"/>
                  </a:cubicBezTo>
                  <a:cubicBezTo>
                    <a:pt x="746" y="45"/>
                    <a:pt x="745" y="45"/>
                    <a:pt x="745" y="45"/>
                  </a:cubicBezTo>
                  <a:cubicBezTo>
                    <a:pt x="745" y="45"/>
                    <a:pt x="745" y="45"/>
                    <a:pt x="745" y="45"/>
                  </a:cubicBezTo>
                  <a:cubicBezTo>
                    <a:pt x="745" y="45"/>
                    <a:pt x="745" y="45"/>
                    <a:pt x="745" y="45"/>
                  </a:cubicBezTo>
                  <a:cubicBezTo>
                    <a:pt x="745" y="46"/>
                    <a:pt x="744" y="46"/>
                    <a:pt x="744" y="46"/>
                  </a:cubicBezTo>
                  <a:cubicBezTo>
                    <a:pt x="744" y="46"/>
                    <a:pt x="742" y="46"/>
                    <a:pt x="743" y="46"/>
                  </a:cubicBezTo>
                  <a:cubicBezTo>
                    <a:pt x="744" y="47"/>
                    <a:pt x="746" y="47"/>
                    <a:pt x="747" y="48"/>
                  </a:cubicBezTo>
                  <a:close/>
                  <a:moveTo>
                    <a:pt x="1083" y="89"/>
                  </a:moveTo>
                  <a:cubicBezTo>
                    <a:pt x="1083" y="89"/>
                    <a:pt x="1084" y="90"/>
                    <a:pt x="1084" y="90"/>
                  </a:cubicBezTo>
                  <a:cubicBezTo>
                    <a:pt x="1085" y="90"/>
                    <a:pt x="1086" y="91"/>
                    <a:pt x="1086" y="91"/>
                  </a:cubicBezTo>
                  <a:cubicBezTo>
                    <a:pt x="1087" y="92"/>
                    <a:pt x="1088" y="91"/>
                    <a:pt x="1089" y="91"/>
                  </a:cubicBezTo>
                  <a:cubicBezTo>
                    <a:pt x="1090" y="90"/>
                    <a:pt x="1091" y="91"/>
                    <a:pt x="1092" y="91"/>
                  </a:cubicBezTo>
                  <a:cubicBezTo>
                    <a:pt x="1093" y="90"/>
                    <a:pt x="1092" y="90"/>
                    <a:pt x="1093" y="90"/>
                  </a:cubicBezTo>
                  <a:cubicBezTo>
                    <a:pt x="1093" y="90"/>
                    <a:pt x="1094" y="90"/>
                    <a:pt x="1094" y="90"/>
                  </a:cubicBezTo>
                  <a:cubicBezTo>
                    <a:pt x="1095" y="90"/>
                    <a:pt x="1097" y="90"/>
                    <a:pt x="1098" y="90"/>
                  </a:cubicBezTo>
                  <a:cubicBezTo>
                    <a:pt x="1100" y="91"/>
                    <a:pt x="1102" y="90"/>
                    <a:pt x="1103" y="90"/>
                  </a:cubicBezTo>
                  <a:cubicBezTo>
                    <a:pt x="1104" y="90"/>
                    <a:pt x="1109" y="89"/>
                    <a:pt x="1107" y="88"/>
                  </a:cubicBezTo>
                  <a:cubicBezTo>
                    <a:pt x="1107" y="87"/>
                    <a:pt x="1106" y="87"/>
                    <a:pt x="1105" y="87"/>
                  </a:cubicBezTo>
                  <a:cubicBezTo>
                    <a:pt x="1104" y="87"/>
                    <a:pt x="1103" y="86"/>
                    <a:pt x="1102" y="86"/>
                  </a:cubicBezTo>
                  <a:cubicBezTo>
                    <a:pt x="1101" y="86"/>
                    <a:pt x="1100" y="85"/>
                    <a:pt x="1099" y="85"/>
                  </a:cubicBezTo>
                  <a:cubicBezTo>
                    <a:pt x="1098" y="85"/>
                    <a:pt x="1097" y="85"/>
                    <a:pt x="1096" y="85"/>
                  </a:cubicBezTo>
                  <a:cubicBezTo>
                    <a:pt x="1095" y="84"/>
                    <a:pt x="1094" y="84"/>
                    <a:pt x="1092" y="84"/>
                  </a:cubicBezTo>
                  <a:cubicBezTo>
                    <a:pt x="1092" y="84"/>
                    <a:pt x="1091" y="85"/>
                    <a:pt x="1090" y="85"/>
                  </a:cubicBezTo>
                  <a:cubicBezTo>
                    <a:pt x="1089" y="85"/>
                    <a:pt x="1088" y="84"/>
                    <a:pt x="1087" y="84"/>
                  </a:cubicBezTo>
                  <a:cubicBezTo>
                    <a:pt x="1087" y="84"/>
                    <a:pt x="1086" y="85"/>
                    <a:pt x="1086" y="85"/>
                  </a:cubicBezTo>
                  <a:cubicBezTo>
                    <a:pt x="1086" y="85"/>
                    <a:pt x="1084" y="85"/>
                    <a:pt x="1085" y="85"/>
                  </a:cubicBezTo>
                  <a:cubicBezTo>
                    <a:pt x="1085" y="85"/>
                    <a:pt x="1084" y="86"/>
                    <a:pt x="1084" y="86"/>
                  </a:cubicBezTo>
                  <a:cubicBezTo>
                    <a:pt x="1083" y="86"/>
                    <a:pt x="1084" y="86"/>
                    <a:pt x="1083" y="86"/>
                  </a:cubicBezTo>
                  <a:cubicBezTo>
                    <a:pt x="1083" y="87"/>
                    <a:pt x="1083" y="87"/>
                    <a:pt x="1082" y="88"/>
                  </a:cubicBezTo>
                  <a:cubicBezTo>
                    <a:pt x="1083" y="88"/>
                    <a:pt x="1082" y="88"/>
                    <a:pt x="1083" y="89"/>
                  </a:cubicBezTo>
                  <a:close/>
                  <a:moveTo>
                    <a:pt x="249" y="92"/>
                  </a:moveTo>
                  <a:cubicBezTo>
                    <a:pt x="250" y="92"/>
                    <a:pt x="250" y="92"/>
                    <a:pt x="250" y="92"/>
                  </a:cubicBezTo>
                  <a:cubicBezTo>
                    <a:pt x="250" y="93"/>
                    <a:pt x="249" y="93"/>
                    <a:pt x="250" y="93"/>
                  </a:cubicBezTo>
                  <a:cubicBezTo>
                    <a:pt x="249" y="93"/>
                    <a:pt x="248" y="93"/>
                    <a:pt x="247" y="93"/>
                  </a:cubicBezTo>
                  <a:cubicBezTo>
                    <a:pt x="247" y="93"/>
                    <a:pt x="246" y="93"/>
                    <a:pt x="246" y="93"/>
                  </a:cubicBezTo>
                  <a:cubicBezTo>
                    <a:pt x="246" y="93"/>
                    <a:pt x="245" y="92"/>
                    <a:pt x="245" y="92"/>
                  </a:cubicBezTo>
                  <a:cubicBezTo>
                    <a:pt x="246" y="93"/>
                    <a:pt x="248" y="93"/>
                    <a:pt x="249" y="93"/>
                  </a:cubicBezTo>
                  <a:cubicBezTo>
                    <a:pt x="249" y="94"/>
                    <a:pt x="248" y="93"/>
                    <a:pt x="247" y="93"/>
                  </a:cubicBezTo>
                  <a:cubicBezTo>
                    <a:pt x="246" y="93"/>
                    <a:pt x="246" y="93"/>
                    <a:pt x="245" y="93"/>
                  </a:cubicBezTo>
                  <a:cubicBezTo>
                    <a:pt x="245" y="93"/>
                    <a:pt x="244" y="93"/>
                    <a:pt x="244" y="93"/>
                  </a:cubicBezTo>
                  <a:cubicBezTo>
                    <a:pt x="244" y="93"/>
                    <a:pt x="244" y="93"/>
                    <a:pt x="245" y="93"/>
                  </a:cubicBezTo>
                  <a:cubicBezTo>
                    <a:pt x="244" y="93"/>
                    <a:pt x="243" y="92"/>
                    <a:pt x="244" y="92"/>
                  </a:cubicBezTo>
                  <a:cubicBezTo>
                    <a:pt x="243" y="92"/>
                    <a:pt x="243" y="92"/>
                    <a:pt x="243" y="92"/>
                  </a:cubicBezTo>
                  <a:cubicBezTo>
                    <a:pt x="242" y="92"/>
                    <a:pt x="242" y="92"/>
                    <a:pt x="241" y="92"/>
                  </a:cubicBezTo>
                  <a:cubicBezTo>
                    <a:pt x="241" y="92"/>
                    <a:pt x="242" y="92"/>
                    <a:pt x="242" y="92"/>
                  </a:cubicBezTo>
                  <a:cubicBezTo>
                    <a:pt x="242" y="92"/>
                    <a:pt x="241" y="92"/>
                    <a:pt x="241" y="92"/>
                  </a:cubicBezTo>
                  <a:cubicBezTo>
                    <a:pt x="241" y="92"/>
                    <a:pt x="242" y="92"/>
                    <a:pt x="242" y="93"/>
                  </a:cubicBezTo>
                  <a:cubicBezTo>
                    <a:pt x="242" y="93"/>
                    <a:pt x="242" y="93"/>
                    <a:pt x="242" y="93"/>
                  </a:cubicBezTo>
                  <a:cubicBezTo>
                    <a:pt x="242" y="93"/>
                    <a:pt x="243" y="93"/>
                    <a:pt x="242" y="93"/>
                  </a:cubicBezTo>
                  <a:cubicBezTo>
                    <a:pt x="243" y="92"/>
                    <a:pt x="243" y="93"/>
                    <a:pt x="243" y="93"/>
                  </a:cubicBezTo>
                  <a:cubicBezTo>
                    <a:pt x="244" y="93"/>
                    <a:pt x="245" y="93"/>
                    <a:pt x="245" y="93"/>
                  </a:cubicBezTo>
                  <a:cubicBezTo>
                    <a:pt x="245" y="94"/>
                    <a:pt x="243" y="94"/>
                    <a:pt x="243" y="94"/>
                  </a:cubicBezTo>
                  <a:cubicBezTo>
                    <a:pt x="243" y="94"/>
                    <a:pt x="243" y="94"/>
                    <a:pt x="244" y="94"/>
                  </a:cubicBezTo>
                  <a:cubicBezTo>
                    <a:pt x="243" y="93"/>
                    <a:pt x="244" y="93"/>
                    <a:pt x="244" y="93"/>
                  </a:cubicBezTo>
                  <a:cubicBezTo>
                    <a:pt x="243" y="93"/>
                    <a:pt x="242" y="93"/>
                    <a:pt x="242" y="93"/>
                  </a:cubicBezTo>
                  <a:cubicBezTo>
                    <a:pt x="241" y="93"/>
                    <a:pt x="241" y="93"/>
                    <a:pt x="240" y="93"/>
                  </a:cubicBezTo>
                  <a:cubicBezTo>
                    <a:pt x="240" y="93"/>
                    <a:pt x="241" y="93"/>
                    <a:pt x="241" y="93"/>
                  </a:cubicBezTo>
                  <a:cubicBezTo>
                    <a:pt x="241" y="94"/>
                    <a:pt x="239" y="92"/>
                    <a:pt x="238" y="92"/>
                  </a:cubicBezTo>
                  <a:cubicBezTo>
                    <a:pt x="239" y="93"/>
                    <a:pt x="240" y="93"/>
                    <a:pt x="240" y="93"/>
                  </a:cubicBezTo>
                  <a:cubicBezTo>
                    <a:pt x="240" y="94"/>
                    <a:pt x="238" y="93"/>
                    <a:pt x="237" y="93"/>
                  </a:cubicBezTo>
                  <a:cubicBezTo>
                    <a:pt x="238" y="93"/>
                    <a:pt x="238" y="93"/>
                    <a:pt x="238" y="93"/>
                  </a:cubicBezTo>
                  <a:cubicBezTo>
                    <a:pt x="238" y="93"/>
                    <a:pt x="238" y="93"/>
                    <a:pt x="237" y="93"/>
                  </a:cubicBezTo>
                  <a:cubicBezTo>
                    <a:pt x="238" y="93"/>
                    <a:pt x="238" y="93"/>
                    <a:pt x="238" y="93"/>
                  </a:cubicBezTo>
                  <a:cubicBezTo>
                    <a:pt x="238" y="92"/>
                    <a:pt x="237" y="92"/>
                    <a:pt x="237" y="92"/>
                  </a:cubicBezTo>
                  <a:cubicBezTo>
                    <a:pt x="237" y="92"/>
                    <a:pt x="238" y="92"/>
                    <a:pt x="238" y="93"/>
                  </a:cubicBezTo>
                  <a:cubicBezTo>
                    <a:pt x="237" y="92"/>
                    <a:pt x="236" y="92"/>
                    <a:pt x="236" y="92"/>
                  </a:cubicBezTo>
                  <a:cubicBezTo>
                    <a:pt x="236" y="92"/>
                    <a:pt x="235" y="92"/>
                    <a:pt x="235" y="92"/>
                  </a:cubicBezTo>
                  <a:cubicBezTo>
                    <a:pt x="236" y="93"/>
                    <a:pt x="236" y="92"/>
                    <a:pt x="236" y="93"/>
                  </a:cubicBezTo>
                  <a:cubicBezTo>
                    <a:pt x="235" y="92"/>
                    <a:pt x="234" y="92"/>
                    <a:pt x="235" y="93"/>
                  </a:cubicBezTo>
                  <a:cubicBezTo>
                    <a:pt x="235" y="93"/>
                    <a:pt x="235" y="94"/>
                    <a:pt x="234" y="93"/>
                  </a:cubicBezTo>
                  <a:cubicBezTo>
                    <a:pt x="233" y="93"/>
                    <a:pt x="233" y="93"/>
                    <a:pt x="232" y="93"/>
                  </a:cubicBezTo>
                  <a:cubicBezTo>
                    <a:pt x="231" y="93"/>
                    <a:pt x="231" y="92"/>
                    <a:pt x="231" y="92"/>
                  </a:cubicBezTo>
                  <a:cubicBezTo>
                    <a:pt x="230" y="92"/>
                    <a:pt x="229" y="91"/>
                    <a:pt x="229" y="91"/>
                  </a:cubicBezTo>
                  <a:cubicBezTo>
                    <a:pt x="229" y="91"/>
                    <a:pt x="229" y="91"/>
                    <a:pt x="229" y="92"/>
                  </a:cubicBezTo>
                  <a:cubicBezTo>
                    <a:pt x="229" y="92"/>
                    <a:pt x="229" y="92"/>
                    <a:pt x="229" y="92"/>
                  </a:cubicBezTo>
                  <a:cubicBezTo>
                    <a:pt x="229" y="93"/>
                    <a:pt x="231" y="92"/>
                    <a:pt x="231" y="93"/>
                  </a:cubicBezTo>
                  <a:cubicBezTo>
                    <a:pt x="230" y="93"/>
                    <a:pt x="229" y="91"/>
                    <a:pt x="227" y="92"/>
                  </a:cubicBezTo>
                  <a:cubicBezTo>
                    <a:pt x="228" y="92"/>
                    <a:pt x="226" y="92"/>
                    <a:pt x="226" y="92"/>
                  </a:cubicBezTo>
                  <a:cubicBezTo>
                    <a:pt x="226" y="92"/>
                    <a:pt x="225" y="91"/>
                    <a:pt x="224" y="91"/>
                  </a:cubicBezTo>
                  <a:cubicBezTo>
                    <a:pt x="224" y="91"/>
                    <a:pt x="225" y="91"/>
                    <a:pt x="225" y="92"/>
                  </a:cubicBezTo>
                  <a:cubicBezTo>
                    <a:pt x="224" y="92"/>
                    <a:pt x="223" y="91"/>
                    <a:pt x="222" y="91"/>
                  </a:cubicBezTo>
                  <a:cubicBezTo>
                    <a:pt x="223" y="92"/>
                    <a:pt x="221" y="91"/>
                    <a:pt x="221" y="91"/>
                  </a:cubicBezTo>
                  <a:cubicBezTo>
                    <a:pt x="221" y="91"/>
                    <a:pt x="221" y="91"/>
                    <a:pt x="222" y="91"/>
                  </a:cubicBezTo>
                  <a:cubicBezTo>
                    <a:pt x="222" y="91"/>
                    <a:pt x="223" y="91"/>
                    <a:pt x="223" y="91"/>
                  </a:cubicBezTo>
                  <a:cubicBezTo>
                    <a:pt x="223" y="91"/>
                    <a:pt x="223" y="90"/>
                    <a:pt x="223" y="90"/>
                  </a:cubicBezTo>
                  <a:cubicBezTo>
                    <a:pt x="222" y="89"/>
                    <a:pt x="221" y="89"/>
                    <a:pt x="221" y="89"/>
                  </a:cubicBezTo>
                  <a:cubicBezTo>
                    <a:pt x="221" y="89"/>
                    <a:pt x="222" y="89"/>
                    <a:pt x="222" y="89"/>
                  </a:cubicBezTo>
                  <a:cubicBezTo>
                    <a:pt x="223" y="89"/>
                    <a:pt x="223" y="89"/>
                    <a:pt x="224" y="89"/>
                  </a:cubicBezTo>
                  <a:cubicBezTo>
                    <a:pt x="224" y="89"/>
                    <a:pt x="223" y="89"/>
                    <a:pt x="223" y="88"/>
                  </a:cubicBezTo>
                  <a:cubicBezTo>
                    <a:pt x="223" y="88"/>
                    <a:pt x="224" y="88"/>
                    <a:pt x="224" y="88"/>
                  </a:cubicBezTo>
                  <a:cubicBezTo>
                    <a:pt x="225" y="88"/>
                    <a:pt x="224" y="88"/>
                    <a:pt x="224" y="89"/>
                  </a:cubicBezTo>
                  <a:cubicBezTo>
                    <a:pt x="224" y="89"/>
                    <a:pt x="226" y="89"/>
                    <a:pt x="226" y="88"/>
                  </a:cubicBezTo>
                  <a:cubicBezTo>
                    <a:pt x="226" y="89"/>
                    <a:pt x="223" y="88"/>
                    <a:pt x="225" y="88"/>
                  </a:cubicBezTo>
                  <a:cubicBezTo>
                    <a:pt x="225" y="88"/>
                    <a:pt x="224" y="88"/>
                    <a:pt x="224" y="88"/>
                  </a:cubicBezTo>
                  <a:cubicBezTo>
                    <a:pt x="225" y="88"/>
                    <a:pt x="225" y="88"/>
                    <a:pt x="225" y="88"/>
                  </a:cubicBezTo>
                  <a:cubicBezTo>
                    <a:pt x="225" y="88"/>
                    <a:pt x="224" y="87"/>
                    <a:pt x="224" y="88"/>
                  </a:cubicBezTo>
                  <a:cubicBezTo>
                    <a:pt x="224" y="88"/>
                    <a:pt x="223" y="88"/>
                    <a:pt x="223" y="88"/>
                  </a:cubicBezTo>
                  <a:cubicBezTo>
                    <a:pt x="223" y="88"/>
                    <a:pt x="223" y="88"/>
                    <a:pt x="223" y="88"/>
                  </a:cubicBezTo>
                  <a:cubicBezTo>
                    <a:pt x="223" y="88"/>
                    <a:pt x="220" y="87"/>
                    <a:pt x="220" y="87"/>
                  </a:cubicBezTo>
                  <a:cubicBezTo>
                    <a:pt x="220" y="87"/>
                    <a:pt x="221" y="87"/>
                    <a:pt x="221" y="87"/>
                  </a:cubicBezTo>
                  <a:cubicBezTo>
                    <a:pt x="221" y="86"/>
                    <a:pt x="221" y="86"/>
                    <a:pt x="222" y="86"/>
                  </a:cubicBezTo>
                  <a:cubicBezTo>
                    <a:pt x="222" y="86"/>
                    <a:pt x="223" y="86"/>
                    <a:pt x="223" y="86"/>
                  </a:cubicBezTo>
                  <a:cubicBezTo>
                    <a:pt x="222" y="85"/>
                    <a:pt x="221" y="86"/>
                    <a:pt x="221" y="86"/>
                  </a:cubicBezTo>
                  <a:cubicBezTo>
                    <a:pt x="221" y="86"/>
                    <a:pt x="220" y="86"/>
                    <a:pt x="220" y="86"/>
                  </a:cubicBezTo>
                  <a:cubicBezTo>
                    <a:pt x="220" y="87"/>
                    <a:pt x="220" y="87"/>
                    <a:pt x="220" y="87"/>
                  </a:cubicBezTo>
                  <a:cubicBezTo>
                    <a:pt x="219" y="87"/>
                    <a:pt x="218" y="86"/>
                    <a:pt x="218" y="86"/>
                  </a:cubicBezTo>
                  <a:cubicBezTo>
                    <a:pt x="218" y="85"/>
                    <a:pt x="219" y="85"/>
                    <a:pt x="219" y="85"/>
                  </a:cubicBezTo>
                  <a:cubicBezTo>
                    <a:pt x="218" y="84"/>
                    <a:pt x="218" y="85"/>
                    <a:pt x="217" y="86"/>
                  </a:cubicBezTo>
                  <a:cubicBezTo>
                    <a:pt x="217" y="86"/>
                    <a:pt x="217" y="85"/>
                    <a:pt x="216" y="85"/>
                  </a:cubicBezTo>
                  <a:cubicBezTo>
                    <a:pt x="216" y="85"/>
                    <a:pt x="217" y="85"/>
                    <a:pt x="217" y="85"/>
                  </a:cubicBezTo>
                  <a:cubicBezTo>
                    <a:pt x="216" y="86"/>
                    <a:pt x="216" y="86"/>
                    <a:pt x="216" y="86"/>
                  </a:cubicBezTo>
                  <a:cubicBezTo>
                    <a:pt x="215" y="86"/>
                    <a:pt x="215" y="85"/>
                    <a:pt x="215" y="85"/>
                  </a:cubicBezTo>
                  <a:cubicBezTo>
                    <a:pt x="215" y="85"/>
                    <a:pt x="215" y="86"/>
                    <a:pt x="215" y="86"/>
                  </a:cubicBezTo>
                  <a:cubicBezTo>
                    <a:pt x="214" y="86"/>
                    <a:pt x="214" y="85"/>
                    <a:pt x="214" y="85"/>
                  </a:cubicBezTo>
                  <a:cubicBezTo>
                    <a:pt x="214" y="85"/>
                    <a:pt x="213" y="86"/>
                    <a:pt x="213" y="85"/>
                  </a:cubicBezTo>
                  <a:cubicBezTo>
                    <a:pt x="213" y="85"/>
                    <a:pt x="213" y="85"/>
                    <a:pt x="213" y="84"/>
                  </a:cubicBezTo>
                  <a:cubicBezTo>
                    <a:pt x="213" y="84"/>
                    <a:pt x="213" y="84"/>
                    <a:pt x="212" y="84"/>
                  </a:cubicBezTo>
                  <a:cubicBezTo>
                    <a:pt x="212" y="84"/>
                    <a:pt x="212" y="85"/>
                    <a:pt x="212" y="85"/>
                  </a:cubicBezTo>
                  <a:cubicBezTo>
                    <a:pt x="211" y="85"/>
                    <a:pt x="212" y="85"/>
                    <a:pt x="212" y="85"/>
                  </a:cubicBezTo>
                  <a:cubicBezTo>
                    <a:pt x="212" y="85"/>
                    <a:pt x="211" y="85"/>
                    <a:pt x="211" y="85"/>
                  </a:cubicBezTo>
                  <a:cubicBezTo>
                    <a:pt x="211" y="84"/>
                    <a:pt x="210" y="85"/>
                    <a:pt x="210" y="85"/>
                  </a:cubicBezTo>
                  <a:cubicBezTo>
                    <a:pt x="210" y="85"/>
                    <a:pt x="211" y="85"/>
                    <a:pt x="211" y="85"/>
                  </a:cubicBezTo>
                  <a:cubicBezTo>
                    <a:pt x="210" y="85"/>
                    <a:pt x="209" y="85"/>
                    <a:pt x="208" y="85"/>
                  </a:cubicBezTo>
                  <a:cubicBezTo>
                    <a:pt x="208" y="85"/>
                    <a:pt x="207" y="85"/>
                    <a:pt x="206" y="85"/>
                  </a:cubicBezTo>
                  <a:cubicBezTo>
                    <a:pt x="206" y="84"/>
                    <a:pt x="205" y="84"/>
                    <a:pt x="205" y="84"/>
                  </a:cubicBezTo>
                  <a:cubicBezTo>
                    <a:pt x="205" y="83"/>
                    <a:pt x="204" y="83"/>
                    <a:pt x="204" y="83"/>
                  </a:cubicBezTo>
                  <a:cubicBezTo>
                    <a:pt x="204" y="82"/>
                    <a:pt x="204" y="81"/>
                    <a:pt x="204" y="81"/>
                  </a:cubicBezTo>
                  <a:cubicBezTo>
                    <a:pt x="204" y="80"/>
                    <a:pt x="204" y="79"/>
                    <a:pt x="205" y="79"/>
                  </a:cubicBezTo>
                  <a:cubicBezTo>
                    <a:pt x="206" y="79"/>
                    <a:pt x="207" y="80"/>
                    <a:pt x="207" y="80"/>
                  </a:cubicBezTo>
                  <a:cubicBezTo>
                    <a:pt x="208" y="80"/>
                    <a:pt x="208" y="79"/>
                    <a:pt x="208" y="79"/>
                  </a:cubicBezTo>
                  <a:cubicBezTo>
                    <a:pt x="208" y="80"/>
                    <a:pt x="208" y="80"/>
                    <a:pt x="209" y="80"/>
                  </a:cubicBezTo>
                  <a:cubicBezTo>
                    <a:pt x="209" y="80"/>
                    <a:pt x="210" y="80"/>
                    <a:pt x="210" y="80"/>
                  </a:cubicBezTo>
                  <a:cubicBezTo>
                    <a:pt x="210" y="80"/>
                    <a:pt x="209" y="79"/>
                    <a:pt x="209" y="79"/>
                  </a:cubicBezTo>
                  <a:cubicBezTo>
                    <a:pt x="210" y="79"/>
                    <a:pt x="210" y="79"/>
                    <a:pt x="210" y="79"/>
                  </a:cubicBezTo>
                  <a:cubicBezTo>
                    <a:pt x="210" y="79"/>
                    <a:pt x="209" y="79"/>
                    <a:pt x="209" y="79"/>
                  </a:cubicBezTo>
                  <a:cubicBezTo>
                    <a:pt x="210" y="79"/>
                    <a:pt x="210" y="79"/>
                    <a:pt x="210" y="79"/>
                  </a:cubicBezTo>
                  <a:cubicBezTo>
                    <a:pt x="210" y="78"/>
                    <a:pt x="209" y="78"/>
                    <a:pt x="209" y="78"/>
                  </a:cubicBezTo>
                  <a:cubicBezTo>
                    <a:pt x="210" y="78"/>
                    <a:pt x="210" y="78"/>
                    <a:pt x="210" y="78"/>
                  </a:cubicBezTo>
                  <a:cubicBezTo>
                    <a:pt x="210" y="78"/>
                    <a:pt x="211" y="78"/>
                    <a:pt x="210" y="77"/>
                  </a:cubicBezTo>
                  <a:cubicBezTo>
                    <a:pt x="211" y="77"/>
                    <a:pt x="211" y="78"/>
                    <a:pt x="212" y="77"/>
                  </a:cubicBezTo>
                  <a:cubicBezTo>
                    <a:pt x="212" y="77"/>
                    <a:pt x="210" y="77"/>
                    <a:pt x="210" y="77"/>
                  </a:cubicBezTo>
                  <a:cubicBezTo>
                    <a:pt x="210" y="77"/>
                    <a:pt x="211" y="77"/>
                    <a:pt x="211" y="77"/>
                  </a:cubicBezTo>
                  <a:cubicBezTo>
                    <a:pt x="211" y="76"/>
                    <a:pt x="210" y="76"/>
                    <a:pt x="210" y="76"/>
                  </a:cubicBezTo>
                  <a:cubicBezTo>
                    <a:pt x="210" y="76"/>
                    <a:pt x="211" y="76"/>
                    <a:pt x="211" y="76"/>
                  </a:cubicBezTo>
                  <a:cubicBezTo>
                    <a:pt x="211" y="76"/>
                    <a:pt x="211" y="76"/>
                    <a:pt x="211" y="76"/>
                  </a:cubicBezTo>
                  <a:cubicBezTo>
                    <a:pt x="212" y="75"/>
                    <a:pt x="212" y="75"/>
                    <a:pt x="213" y="75"/>
                  </a:cubicBezTo>
                  <a:cubicBezTo>
                    <a:pt x="212" y="75"/>
                    <a:pt x="210" y="75"/>
                    <a:pt x="210" y="75"/>
                  </a:cubicBezTo>
                  <a:cubicBezTo>
                    <a:pt x="210" y="75"/>
                    <a:pt x="210" y="75"/>
                    <a:pt x="211" y="75"/>
                  </a:cubicBezTo>
                  <a:cubicBezTo>
                    <a:pt x="210" y="75"/>
                    <a:pt x="210" y="75"/>
                    <a:pt x="210" y="75"/>
                  </a:cubicBezTo>
                  <a:cubicBezTo>
                    <a:pt x="210" y="75"/>
                    <a:pt x="210" y="75"/>
                    <a:pt x="211" y="75"/>
                  </a:cubicBezTo>
                  <a:cubicBezTo>
                    <a:pt x="209" y="75"/>
                    <a:pt x="207" y="75"/>
                    <a:pt x="207" y="74"/>
                  </a:cubicBezTo>
                  <a:cubicBezTo>
                    <a:pt x="207" y="74"/>
                    <a:pt x="208" y="74"/>
                    <a:pt x="208" y="74"/>
                  </a:cubicBezTo>
                  <a:cubicBezTo>
                    <a:pt x="208" y="73"/>
                    <a:pt x="208" y="73"/>
                    <a:pt x="209" y="73"/>
                  </a:cubicBezTo>
                  <a:cubicBezTo>
                    <a:pt x="210" y="73"/>
                    <a:pt x="210" y="72"/>
                    <a:pt x="211" y="73"/>
                  </a:cubicBezTo>
                  <a:cubicBezTo>
                    <a:pt x="212" y="73"/>
                    <a:pt x="213" y="73"/>
                    <a:pt x="213" y="73"/>
                  </a:cubicBezTo>
                  <a:cubicBezTo>
                    <a:pt x="213" y="73"/>
                    <a:pt x="213" y="73"/>
                    <a:pt x="213" y="73"/>
                  </a:cubicBezTo>
                  <a:cubicBezTo>
                    <a:pt x="213" y="73"/>
                    <a:pt x="213" y="73"/>
                    <a:pt x="213" y="72"/>
                  </a:cubicBezTo>
                  <a:cubicBezTo>
                    <a:pt x="213" y="72"/>
                    <a:pt x="211" y="72"/>
                    <a:pt x="211" y="72"/>
                  </a:cubicBezTo>
                  <a:cubicBezTo>
                    <a:pt x="211" y="71"/>
                    <a:pt x="213" y="72"/>
                    <a:pt x="213" y="72"/>
                  </a:cubicBezTo>
                  <a:cubicBezTo>
                    <a:pt x="212" y="71"/>
                    <a:pt x="212" y="71"/>
                    <a:pt x="211" y="71"/>
                  </a:cubicBezTo>
                  <a:cubicBezTo>
                    <a:pt x="211" y="71"/>
                    <a:pt x="211" y="70"/>
                    <a:pt x="211" y="70"/>
                  </a:cubicBezTo>
                  <a:cubicBezTo>
                    <a:pt x="211" y="70"/>
                    <a:pt x="212" y="70"/>
                    <a:pt x="212" y="70"/>
                  </a:cubicBezTo>
                  <a:cubicBezTo>
                    <a:pt x="212" y="70"/>
                    <a:pt x="213" y="70"/>
                    <a:pt x="213" y="70"/>
                  </a:cubicBezTo>
                  <a:cubicBezTo>
                    <a:pt x="214" y="69"/>
                    <a:pt x="214" y="69"/>
                    <a:pt x="215" y="69"/>
                  </a:cubicBezTo>
                  <a:cubicBezTo>
                    <a:pt x="216" y="69"/>
                    <a:pt x="217" y="69"/>
                    <a:pt x="219" y="69"/>
                  </a:cubicBezTo>
                  <a:cubicBezTo>
                    <a:pt x="220" y="68"/>
                    <a:pt x="220" y="68"/>
                    <a:pt x="222" y="68"/>
                  </a:cubicBezTo>
                  <a:cubicBezTo>
                    <a:pt x="223" y="68"/>
                    <a:pt x="224" y="69"/>
                    <a:pt x="225" y="69"/>
                  </a:cubicBezTo>
                  <a:cubicBezTo>
                    <a:pt x="226" y="69"/>
                    <a:pt x="226" y="69"/>
                    <a:pt x="227" y="69"/>
                  </a:cubicBezTo>
                  <a:cubicBezTo>
                    <a:pt x="228" y="69"/>
                    <a:pt x="228" y="69"/>
                    <a:pt x="229" y="69"/>
                  </a:cubicBezTo>
                  <a:cubicBezTo>
                    <a:pt x="230" y="70"/>
                    <a:pt x="232" y="69"/>
                    <a:pt x="233" y="70"/>
                  </a:cubicBezTo>
                  <a:cubicBezTo>
                    <a:pt x="234" y="70"/>
                    <a:pt x="234" y="71"/>
                    <a:pt x="233" y="71"/>
                  </a:cubicBezTo>
                  <a:cubicBezTo>
                    <a:pt x="232" y="71"/>
                    <a:pt x="230" y="71"/>
                    <a:pt x="229" y="71"/>
                  </a:cubicBezTo>
                  <a:cubicBezTo>
                    <a:pt x="230" y="71"/>
                    <a:pt x="233" y="71"/>
                    <a:pt x="233" y="71"/>
                  </a:cubicBezTo>
                  <a:cubicBezTo>
                    <a:pt x="234" y="72"/>
                    <a:pt x="231" y="72"/>
                    <a:pt x="231" y="72"/>
                  </a:cubicBezTo>
                  <a:cubicBezTo>
                    <a:pt x="230" y="72"/>
                    <a:pt x="229" y="72"/>
                    <a:pt x="228" y="72"/>
                  </a:cubicBezTo>
                  <a:cubicBezTo>
                    <a:pt x="229" y="72"/>
                    <a:pt x="230" y="72"/>
                    <a:pt x="231" y="72"/>
                  </a:cubicBezTo>
                  <a:cubicBezTo>
                    <a:pt x="232" y="72"/>
                    <a:pt x="233" y="72"/>
                    <a:pt x="233" y="73"/>
                  </a:cubicBezTo>
                  <a:cubicBezTo>
                    <a:pt x="233" y="74"/>
                    <a:pt x="231" y="74"/>
                    <a:pt x="231" y="73"/>
                  </a:cubicBezTo>
                  <a:cubicBezTo>
                    <a:pt x="230" y="73"/>
                    <a:pt x="230" y="74"/>
                    <a:pt x="229" y="74"/>
                  </a:cubicBezTo>
                  <a:cubicBezTo>
                    <a:pt x="229" y="74"/>
                    <a:pt x="228" y="73"/>
                    <a:pt x="228" y="74"/>
                  </a:cubicBezTo>
                  <a:cubicBezTo>
                    <a:pt x="229" y="74"/>
                    <a:pt x="231" y="74"/>
                    <a:pt x="231" y="75"/>
                  </a:cubicBezTo>
                  <a:cubicBezTo>
                    <a:pt x="231" y="75"/>
                    <a:pt x="230" y="74"/>
                    <a:pt x="229" y="74"/>
                  </a:cubicBezTo>
                  <a:cubicBezTo>
                    <a:pt x="229" y="75"/>
                    <a:pt x="231" y="75"/>
                    <a:pt x="230" y="75"/>
                  </a:cubicBezTo>
                  <a:cubicBezTo>
                    <a:pt x="230" y="76"/>
                    <a:pt x="230" y="76"/>
                    <a:pt x="229" y="76"/>
                  </a:cubicBezTo>
                  <a:cubicBezTo>
                    <a:pt x="229" y="76"/>
                    <a:pt x="228" y="75"/>
                    <a:pt x="227" y="75"/>
                  </a:cubicBezTo>
                  <a:cubicBezTo>
                    <a:pt x="228" y="76"/>
                    <a:pt x="229" y="75"/>
                    <a:pt x="230" y="76"/>
                  </a:cubicBezTo>
                  <a:cubicBezTo>
                    <a:pt x="230" y="77"/>
                    <a:pt x="227" y="76"/>
                    <a:pt x="227" y="77"/>
                  </a:cubicBezTo>
                  <a:cubicBezTo>
                    <a:pt x="228" y="77"/>
                    <a:pt x="228" y="76"/>
                    <a:pt x="229" y="77"/>
                  </a:cubicBezTo>
                  <a:cubicBezTo>
                    <a:pt x="230" y="77"/>
                    <a:pt x="229" y="77"/>
                    <a:pt x="229" y="78"/>
                  </a:cubicBezTo>
                  <a:cubicBezTo>
                    <a:pt x="229" y="78"/>
                    <a:pt x="230" y="78"/>
                    <a:pt x="230" y="78"/>
                  </a:cubicBezTo>
                  <a:cubicBezTo>
                    <a:pt x="230" y="78"/>
                    <a:pt x="231" y="79"/>
                    <a:pt x="231" y="79"/>
                  </a:cubicBezTo>
                  <a:cubicBezTo>
                    <a:pt x="231" y="79"/>
                    <a:pt x="230" y="80"/>
                    <a:pt x="230" y="80"/>
                  </a:cubicBezTo>
                  <a:cubicBezTo>
                    <a:pt x="230" y="80"/>
                    <a:pt x="230" y="80"/>
                    <a:pt x="231" y="80"/>
                  </a:cubicBezTo>
                  <a:cubicBezTo>
                    <a:pt x="230" y="80"/>
                    <a:pt x="230" y="81"/>
                    <a:pt x="231" y="81"/>
                  </a:cubicBezTo>
                  <a:cubicBezTo>
                    <a:pt x="231" y="81"/>
                    <a:pt x="230" y="81"/>
                    <a:pt x="230" y="81"/>
                  </a:cubicBezTo>
                  <a:cubicBezTo>
                    <a:pt x="230" y="81"/>
                    <a:pt x="231" y="81"/>
                    <a:pt x="232" y="82"/>
                  </a:cubicBezTo>
                  <a:cubicBezTo>
                    <a:pt x="232" y="82"/>
                    <a:pt x="232" y="82"/>
                    <a:pt x="232" y="83"/>
                  </a:cubicBezTo>
                  <a:cubicBezTo>
                    <a:pt x="233" y="83"/>
                    <a:pt x="233" y="84"/>
                    <a:pt x="234" y="84"/>
                  </a:cubicBezTo>
                  <a:cubicBezTo>
                    <a:pt x="234" y="85"/>
                    <a:pt x="235" y="85"/>
                    <a:pt x="236" y="86"/>
                  </a:cubicBezTo>
                  <a:cubicBezTo>
                    <a:pt x="237" y="86"/>
                    <a:pt x="238" y="87"/>
                    <a:pt x="239" y="88"/>
                  </a:cubicBezTo>
                  <a:cubicBezTo>
                    <a:pt x="240" y="88"/>
                    <a:pt x="241" y="88"/>
                    <a:pt x="242" y="89"/>
                  </a:cubicBezTo>
                  <a:cubicBezTo>
                    <a:pt x="243" y="89"/>
                    <a:pt x="244" y="90"/>
                    <a:pt x="245" y="90"/>
                  </a:cubicBezTo>
                  <a:cubicBezTo>
                    <a:pt x="247" y="91"/>
                    <a:pt x="248" y="91"/>
                    <a:pt x="249" y="91"/>
                  </a:cubicBezTo>
                  <a:cubicBezTo>
                    <a:pt x="250" y="91"/>
                    <a:pt x="250" y="92"/>
                    <a:pt x="251" y="92"/>
                  </a:cubicBezTo>
                  <a:cubicBezTo>
                    <a:pt x="250" y="92"/>
                    <a:pt x="250" y="92"/>
                    <a:pt x="249" y="92"/>
                  </a:cubicBezTo>
                  <a:close/>
                  <a:moveTo>
                    <a:pt x="213" y="75"/>
                  </a:moveTo>
                  <a:cubicBezTo>
                    <a:pt x="213" y="75"/>
                    <a:pt x="212" y="75"/>
                    <a:pt x="212" y="75"/>
                  </a:cubicBezTo>
                  <a:cubicBezTo>
                    <a:pt x="212" y="75"/>
                    <a:pt x="213" y="75"/>
                    <a:pt x="213" y="75"/>
                  </a:cubicBezTo>
                  <a:close/>
                  <a:moveTo>
                    <a:pt x="237" y="93"/>
                  </a:moveTo>
                  <a:cubicBezTo>
                    <a:pt x="237" y="93"/>
                    <a:pt x="237" y="93"/>
                    <a:pt x="237" y="93"/>
                  </a:cubicBezTo>
                  <a:cubicBezTo>
                    <a:pt x="237" y="93"/>
                    <a:pt x="237" y="93"/>
                    <a:pt x="237" y="93"/>
                  </a:cubicBezTo>
                  <a:close/>
                  <a:moveTo>
                    <a:pt x="806" y="49"/>
                  </a:moveTo>
                  <a:cubicBezTo>
                    <a:pt x="805" y="49"/>
                    <a:pt x="806" y="50"/>
                    <a:pt x="807" y="50"/>
                  </a:cubicBezTo>
                  <a:cubicBezTo>
                    <a:pt x="806" y="50"/>
                    <a:pt x="806" y="51"/>
                    <a:pt x="807" y="51"/>
                  </a:cubicBezTo>
                  <a:cubicBezTo>
                    <a:pt x="806" y="51"/>
                    <a:pt x="807" y="51"/>
                    <a:pt x="807" y="52"/>
                  </a:cubicBezTo>
                  <a:cubicBezTo>
                    <a:pt x="808" y="52"/>
                    <a:pt x="808" y="52"/>
                    <a:pt x="808" y="52"/>
                  </a:cubicBezTo>
                  <a:cubicBezTo>
                    <a:pt x="809" y="53"/>
                    <a:pt x="810" y="53"/>
                    <a:pt x="811" y="53"/>
                  </a:cubicBezTo>
                  <a:cubicBezTo>
                    <a:pt x="814" y="53"/>
                    <a:pt x="816" y="54"/>
                    <a:pt x="819" y="54"/>
                  </a:cubicBezTo>
                  <a:cubicBezTo>
                    <a:pt x="822" y="55"/>
                    <a:pt x="824" y="55"/>
                    <a:pt x="827" y="56"/>
                  </a:cubicBezTo>
                  <a:cubicBezTo>
                    <a:pt x="828" y="56"/>
                    <a:pt x="829" y="56"/>
                    <a:pt x="831" y="56"/>
                  </a:cubicBezTo>
                  <a:cubicBezTo>
                    <a:pt x="832" y="56"/>
                    <a:pt x="833" y="56"/>
                    <a:pt x="834" y="56"/>
                  </a:cubicBezTo>
                  <a:cubicBezTo>
                    <a:pt x="835" y="56"/>
                    <a:pt x="837" y="57"/>
                    <a:pt x="838" y="56"/>
                  </a:cubicBezTo>
                  <a:cubicBezTo>
                    <a:pt x="839" y="55"/>
                    <a:pt x="840" y="56"/>
                    <a:pt x="841" y="55"/>
                  </a:cubicBezTo>
                  <a:cubicBezTo>
                    <a:pt x="842" y="55"/>
                    <a:pt x="842" y="55"/>
                    <a:pt x="841" y="55"/>
                  </a:cubicBezTo>
                  <a:cubicBezTo>
                    <a:pt x="841" y="54"/>
                    <a:pt x="841" y="54"/>
                    <a:pt x="841" y="54"/>
                  </a:cubicBezTo>
                  <a:cubicBezTo>
                    <a:pt x="841" y="54"/>
                    <a:pt x="840" y="53"/>
                    <a:pt x="841" y="53"/>
                  </a:cubicBezTo>
                  <a:cubicBezTo>
                    <a:pt x="840" y="53"/>
                    <a:pt x="839" y="53"/>
                    <a:pt x="839" y="53"/>
                  </a:cubicBezTo>
                  <a:cubicBezTo>
                    <a:pt x="839" y="53"/>
                    <a:pt x="838" y="54"/>
                    <a:pt x="838" y="53"/>
                  </a:cubicBezTo>
                  <a:cubicBezTo>
                    <a:pt x="838" y="53"/>
                    <a:pt x="837" y="53"/>
                    <a:pt x="837" y="53"/>
                  </a:cubicBezTo>
                  <a:cubicBezTo>
                    <a:pt x="836" y="53"/>
                    <a:pt x="836" y="53"/>
                    <a:pt x="835" y="53"/>
                  </a:cubicBezTo>
                  <a:cubicBezTo>
                    <a:pt x="835" y="53"/>
                    <a:pt x="835" y="52"/>
                    <a:pt x="834" y="52"/>
                  </a:cubicBezTo>
                  <a:cubicBezTo>
                    <a:pt x="834" y="52"/>
                    <a:pt x="833" y="52"/>
                    <a:pt x="832" y="52"/>
                  </a:cubicBezTo>
                  <a:cubicBezTo>
                    <a:pt x="831" y="52"/>
                    <a:pt x="830" y="52"/>
                    <a:pt x="829" y="52"/>
                  </a:cubicBezTo>
                  <a:cubicBezTo>
                    <a:pt x="827" y="52"/>
                    <a:pt x="825" y="53"/>
                    <a:pt x="824" y="52"/>
                  </a:cubicBezTo>
                  <a:cubicBezTo>
                    <a:pt x="823" y="52"/>
                    <a:pt x="823" y="52"/>
                    <a:pt x="823" y="52"/>
                  </a:cubicBezTo>
                  <a:cubicBezTo>
                    <a:pt x="822" y="52"/>
                    <a:pt x="822" y="51"/>
                    <a:pt x="822" y="51"/>
                  </a:cubicBezTo>
                  <a:cubicBezTo>
                    <a:pt x="821" y="50"/>
                    <a:pt x="819" y="51"/>
                    <a:pt x="818" y="51"/>
                  </a:cubicBezTo>
                  <a:cubicBezTo>
                    <a:pt x="817" y="51"/>
                    <a:pt x="815" y="50"/>
                    <a:pt x="814" y="51"/>
                  </a:cubicBezTo>
                  <a:cubicBezTo>
                    <a:pt x="814" y="51"/>
                    <a:pt x="814" y="51"/>
                    <a:pt x="814" y="51"/>
                  </a:cubicBezTo>
                  <a:cubicBezTo>
                    <a:pt x="814" y="51"/>
                    <a:pt x="813" y="51"/>
                    <a:pt x="813" y="51"/>
                  </a:cubicBezTo>
                  <a:cubicBezTo>
                    <a:pt x="813" y="51"/>
                    <a:pt x="814" y="51"/>
                    <a:pt x="814" y="51"/>
                  </a:cubicBezTo>
                  <a:cubicBezTo>
                    <a:pt x="813" y="51"/>
                    <a:pt x="812" y="51"/>
                    <a:pt x="810" y="51"/>
                  </a:cubicBezTo>
                  <a:cubicBezTo>
                    <a:pt x="810" y="51"/>
                    <a:pt x="808" y="50"/>
                    <a:pt x="809" y="50"/>
                  </a:cubicBezTo>
                  <a:cubicBezTo>
                    <a:pt x="808" y="50"/>
                    <a:pt x="806" y="49"/>
                    <a:pt x="806" y="49"/>
                  </a:cubicBezTo>
                  <a:close/>
                  <a:moveTo>
                    <a:pt x="249" y="44"/>
                  </a:moveTo>
                  <a:cubicBezTo>
                    <a:pt x="249" y="45"/>
                    <a:pt x="250" y="44"/>
                    <a:pt x="250" y="45"/>
                  </a:cubicBezTo>
                  <a:cubicBezTo>
                    <a:pt x="251" y="45"/>
                    <a:pt x="250" y="45"/>
                    <a:pt x="250" y="45"/>
                  </a:cubicBezTo>
                  <a:cubicBezTo>
                    <a:pt x="249" y="45"/>
                    <a:pt x="249" y="45"/>
                    <a:pt x="249" y="45"/>
                  </a:cubicBezTo>
                  <a:cubicBezTo>
                    <a:pt x="248" y="45"/>
                    <a:pt x="248" y="45"/>
                    <a:pt x="248" y="46"/>
                  </a:cubicBezTo>
                  <a:cubicBezTo>
                    <a:pt x="248" y="46"/>
                    <a:pt x="247" y="46"/>
                    <a:pt x="246" y="46"/>
                  </a:cubicBezTo>
                  <a:cubicBezTo>
                    <a:pt x="247" y="45"/>
                    <a:pt x="247" y="45"/>
                    <a:pt x="248" y="45"/>
                  </a:cubicBezTo>
                  <a:cubicBezTo>
                    <a:pt x="247" y="44"/>
                    <a:pt x="244" y="45"/>
                    <a:pt x="243" y="45"/>
                  </a:cubicBezTo>
                  <a:cubicBezTo>
                    <a:pt x="244" y="46"/>
                    <a:pt x="245" y="45"/>
                    <a:pt x="246" y="46"/>
                  </a:cubicBezTo>
                  <a:cubicBezTo>
                    <a:pt x="245" y="46"/>
                    <a:pt x="244" y="46"/>
                    <a:pt x="243" y="46"/>
                  </a:cubicBezTo>
                  <a:cubicBezTo>
                    <a:pt x="242" y="46"/>
                    <a:pt x="242" y="46"/>
                    <a:pt x="241" y="46"/>
                  </a:cubicBezTo>
                  <a:cubicBezTo>
                    <a:pt x="240" y="46"/>
                    <a:pt x="239" y="47"/>
                    <a:pt x="238" y="47"/>
                  </a:cubicBezTo>
                  <a:cubicBezTo>
                    <a:pt x="237" y="47"/>
                    <a:pt x="237" y="47"/>
                    <a:pt x="236" y="47"/>
                  </a:cubicBezTo>
                  <a:cubicBezTo>
                    <a:pt x="236" y="47"/>
                    <a:pt x="236" y="48"/>
                    <a:pt x="236" y="48"/>
                  </a:cubicBezTo>
                  <a:cubicBezTo>
                    <a:pt x="236" y="48"/>
                    <a:pt x="235" y="48"/>
                    <a:pt x="235" y="48"/>
                  </a:cubicBezTo>
                  <a:cubicBezTo>
                    <a:pt x="235" y="48"/>
                    <a:pt x="235" y="48"/>
                    <a:pt x="236" y="48"/>
                  </a:cubicBezTo>
                  <a:cubicBezTo>
                    <a:pt x="235" y="48"/>
                    <a:pt x="234" y="48"/>
                    <a:pt x="233" y="48"/>
                  </a:cubicBezTo>
                  <a:cubicBezTo>
                    <a:pt x="233" y="48"/>
                    <a:pt x="231" y="48"/>
                    <a:pt x="232" y="49"/>
                  </a:cubicBezTo>
                  <a:cubicBezTo>
                    <a:pt x="232" y="49"/>
                    <a:pt x="233" y="49"/>
                    <a:pt x="233" y="49"/>
                  </a:cubicBezTo>
                  <a:cubicBezTo>
                    <a:pt x="233" y="49"/>
                    <a:pt x="234" y="49"/>
                    <a:pt x="233" y="49"/>
                  </a:cubicBezTo>
                  <a:cubicBezTo>
                    <a:pt x="232" y="49"/>
                    <a:pt x="231" y="49"/>
                    <a:pt x="230" y="50"/>
                  </a:cubicBezTo>
                  <a:cubicBezTo>
                    <a:pt x="230" y="50"/>
                    <a:pt x="232" y="51"/>
                    <a:pt x="232" y="51"/>
                  </a:cubicBezTo>
                  <a:cubicBezTo>
                    <a:pt x="230" y="52"/>
                    <a:pt x="228" y="50"/>
                    <a:pt x="226" y="51"/>
                  </a:cubicBezTo>
                  <a:cubicBezTo>
                    <a:pt x="226" y="51"/>
                    <a:pt x="225" y="52"/>
                    <a:pt x="226" y="52"/>
                  </a:cubicBezTo>
                  <a:cubicBezTo>
                    <a:pt x="226" y="52"/>
                    <a:pt x="226" y="52"/>
                    <a:pt x="227" y="52"/>
                  </a:cubicBezTo>
                  <a:cubicBezTo>
                    <a:pt x="227" y="52"/>
                    <a:pt x="227" y="52"/>
                    <a:pt x="226" y="53"/>
                  </a:cubicBezTo>
                  <a:cubicBezTo>
                    <a:pt x="226" y="53"/>
                    <a:pt x="226" y="53"/>
                    <a:pt x="225" y="54"/>
                  </a:cubicBezTo>
                  <a:cubicBezTo>
                    <a:pt x="225" y="54"/>
                    <a:pt x="224" y="53"/>
                    <a:pt x="224" y="53"/>
                  </a:cubicBezTo>
                  <a:cubicBezTo>
                    <a:pt x="224" y="53"/>
                    <a:pt x="222" y="53"/>
                    <a:pt x="223" y="53"/>
                  </a:cubicBezTo>
                  <a:cubicBezTo>
                    <a:pt x="222" y="53"/>
                    <a:pt x="220" y="52"/>
                    <a:pt x="220" y="53"/>
                  </a:cubicBezTo>
                  <a:cubicBezTo>
                    <a:pt x="220" y="54"/>
                    <a:pt x="222" y="53"/>
                    <a:pt x="221" y="54"/>
                  </a:cubicBezTo>
                  <a:cubicBezTo>
                    <a:pt x="221" y="55"/>
                    <a:pt x="222" y="54"/>
                    <a:pt x="223" y="54"/>
                  </a:cubicBezTo>
                  <a:cubicBezTo>
                    <a:pt x="223" y="54"/>
                    <a:pt x="225" y="54"/>
                    <a:pt x="225" y="54"/>
                  </a:cubicBezTo>
                  <a:cubicBezTo>
                    <a:pt x="225" y="54"/>
                    <a:pt x="225" y="54"/>
                    <a:pt x="224" y="55"/>
                  </a:cubicBezTo>
                  <a:cubicBezTo>
                    <a:pt x="225" y="55"/>
                    <a:pt x="224" y="55"/>
                    <a:pt x="225" y="55"/>
                  </a:cubicBezTo>
                  <a:cubicBezTo>
                    <a:pt x="225" y="55"/>
                    <a:pt x="225" y="55"/>
                    <a:pt x="225" y="55"/>
                  </a:cubicBezTo>
                  <a:cubicBezTo>
                    <a:pt x="226" y="55"/>
                    <a:pt x="226" y="54"/>
                    <a:pt x="227" y="55"/>
                  </a:cubicBezTo>
                  <a:cubicBezTo>
                    <a:pt x="226" y="55"/>
                    <a:pt x="224" y="55"/>
                    <a:pt x="223" y="55"/>
                  </a:cubicBezTo>
                  <a:cubicBezTo>
                    <a:pt x="223" y="55"/>
                    <a:pt x="221" y="56"/>
                    <a:pt x="222" y="56"/>
                  </a:cubicBezTo>
                  <a:cubicBezTo>
                    <a:pt x="223" y="57"/>
                    <a:pt x="225" y="56"/>
                    <a:pt x="226" y="56"/>
                  </a:cubicBezTo>
                  <a:cubicBezTo>
                    <a:pt x="226" y="56"/>
                    <a:pt x="226" y="56"/>
                    <a:pt x="226" y="56"/>
                  </a:cubicBezTo>
                  <a:cubicBezTo>
                    <a:pt x="226" y="57"/>
                    <a:pt x="227" y="57"/>
                    <a:pt x="228" y="57"/>
                  </a:cubicBezTo>
                  <a:cubicBezTo>
                    <a:pt x="228" y="57"/>
                    <a:pt x="229" y="57"/>
                    <a:pt x="230" y="57"/>
                  </a:cubicBezTo>
                  <a:cubicBezTo>
                    <a:pt x="228" y="57"/>
                    <a:pt x="226" y="57"/>
                    <a:pt x="224" y="57"/>
                  </a:cubicBezTo>
                  <a:cubicBezTo>
                    <a:pt x="223" y="57"/>
                    <a:pt x="222" y="57"/>
                    <a:pt x="221" y="57"/>
                  </a:cubicBezTo>
                  <a:cubicBezTo>
                    <a:pt x="221" y="57"/>
                    <a:pt x="221" y="57"/>
                    <a:pt x="221" y="58"/>
                  </a:cubicBezTo>
                  <a:cubicBezTo>
                    <a:pt x="221" y="58"/>
                    <a:pt x="221" y="58"/>
                    <a:pt x="221" y="58"/>
                  </a:cubicBezTo>
                  <a:cubicBezTo>
                    <a:pt x="221" y="58"/>
                    <a:pt x="222" y="58"/>
                    <a:pt x="222" y="58"/>
                  </a:cubicBezTo>
                  <a:cubicBezTo>
                    <a:pt x="223" y="58"/>
                    <a:pt x="223" y="58"/>
                    <a:pt x="224" y="58"/>
                  </a:cubicBezTo>
                  <a:cubicBezTo>
                    <a:pt x="224" y="58"/>
                    <a:pt x="225" y="58"/>
                    <a:pt x="224" y="59"/>
                  </a:cubicBezTo>
                  <a:cubicBezTo>
                    <a:pt x="225" y="59"/>
                    <a:pt x="226" y="58"/>
                    <a:pt x="226" y="59"/>
                  </a:cubicBezTo>
                  <a:cubicBezTo>
                    <a:pt x="225" y="59"/>
                    <a:pt x="224" y="59"/>
                    <a:pt x="223" y="59"/>
                  </a:cubicBezTo>
                  <a:cubicBezTo>
                    <a:pt x="222" y="59"/>
                    <a:pt x="221" y="59"/>
                    <a:pt x="220" y="60"/>
                  </a:cubicBezTo>
                  <a:cubicBezTo>
                    <a:pt x="221" y="60"/>
                    <a:pt x="222" y="60"/>
                    <a:pt x="222" y="60"/>
                  </a:cubicBezTo>
                  <a:cubicBezTo>
                    <a:pt x="223" y="60"/>
                    <a:pt x="223" y="60"/>
                    <a:pt x="223" y="60"/>
                  </a:cubicBezTo>
                  <a:cubicBezTo>
                    <a:pt x="223" y="61"/>
                    <a:pt x="223" y="60"/>
                    <a:pt x="223" y="60"/>
                  </a:cubicBezTo>
                  <a:cubicBezTo>
                    <a:pt x="222" y="60"/>
                    <a:pt x="222" y="60"/>
                    <a:pt x="221" y="60"/>
                  </a:cubicBezTo>
                  <a:cubicBezTo>
                    <a:pt x="221" y="60"/>
                    <a:pt x="220" y="61"/>
                    <a:pt x="220" y="60"/>
                  </a:cubicBezTo>
                  <a:cubicBezTo>
                    <a:pt x="220" y="60"/>
                    <a:pt x="220" y="61"/>
                    <a:pt x="219" y="61"/>
                  </a:cubicBezTo>
                  <a:cubicBezTo>
                    <a:pt x="220" y="61"/>
                    <a:pt x="221" y="61"/>
                    <a:pt x="221" y="61"/>
                  </a:cubicBezTo>
                  <a:cubicBezTo>
                    <a:pt x="222" y="61"/>
                    <a:pt x="222" y="61"/>
                    <a:pt x="223" y="61"/>
                  </a:cubicBezTo>
                  <a:cubicBezTo>
                    <a:pt x="223" y="61"/>
                    <a:pt x="223" y="62"/>
                    <a:pt x="224" y="62"/>
                  </a:cubicBezTo>
                  <a:cubicBezTo>
                    <a:pt x="224" y="62"/>
                    <a:pt x="225" y="62"/>
                    <a:pt x="225" y="62"/>
                  </a:cubicBezTo>
                  <a:cubicBezTo>
                    <a:pt x="223" y="63"/>
                    <a:pt x="221" y="61"/>
                    <a:pt x="219" y="62"/>
                  </a:cubicBezTo>
                  <a:cubicBezTo>
                    <a:pt x="219" y="62"/>
                    <a:pt x="217" y="63"/>
                    <a:pt x="217" y="63"/>
                  </a:cubicBezTo>
                  <a:cubicBezTo>
                    <a:pt x="218" y="63"/>
                    <a:pt x="218" y="63"/>
                    <a:pt x="219" y="63"/>
                  </a:cubicBezTo>
                  <a:cubicBezTo>
                    <a:pt x="217" y="63"/>
                    <a:pt x="216" y="64"/>
                    <a:pt x="215" y="64"/>
                  </a:cubicBezTo>
                  <a:cubicBezTo>
                    <a:pt x="214" y="65"/>
                    <a:pt x="213" y="65"/>
                    <a:pt x="212" y="65"/>
                  </a:cubicBezTo>
                  <a:cubicBezTo>
                    <a:pt x="212" y="65"/>
                    <a:pt x="212" y="65"/>
                    <a:pt x="212" y="65"/>
                  </a:cubicBezTo>
                  <a:cubicBezTo>
                    <a:pt x="211" y="65"/>
                    <a:pt x="212" y="65"/>
                    <a:pt x="212" y="65"/>
                  </a:cubicBezTo>
                  <a:cubicBezTo>
                    <a:pt x="213" y="66"/>
                    <a:pt x="213" y="66"/>
                    <a:pt x="214" y="66"/>
                  </a:cubicBezTo>
                  <a:cubicBezTo>
                    <a:pt x="215" y="66"/>
                    <a:pt x="216" y="66"/>
                    <a:pt x="217" y="66"/>
                  </a:cubicBezTo>
                  <a:cubicBezTo>
                    <a:pt x="217" y="66"/>
                    <a:pt x="218" y="66"/>
                    <a:pt x="218" y="66"/>
                  </a:cubicBezTo>
                  <a:cubicBezTo>
                    <a:pt x="218" y="65"/>
                    <a:pt x="220" y="65"/>
                    <a:pt x="220" y="65"/>
                  </a:cubicBezTo>
                  <a:cubicBezTo>
                    <a:pt x="220" y="65"/>
                    <a:pt x="220" y="66"/>
                    <a:pt x="220" y="66"/>
                  </a:cubicBezTo>
                  <a:cubicBezTo>
                    <a:pt x="220" y="66"/>
                    <a:pt x="221" y="65"/>
                    <a:pt x="221" y="65"/>
                  </a:cubicBezTo>
                  <a:cubicBezTo>
                    <a:pt x="222" y="65"/>
                    <a:pt x="223" y="65"/>
                    <a:pt x="223" y="65"/>
                  </a:cubicBezTo>
                  <a:cubicBezTo>
                    <a:pt x="222" y="66"/>
                    <a:pt x="221" y="66"/>
                    <a:pt x="220" y="66"/>
                  </a:cubicBezTo>
                  <a:cubicBezTo>
                    <a:pt x="219" y="66"/>
                    <a:pt x="218" y="67"/>
                    <a:pt x="217" y="67"/>
                  </a:cubicBezTo>
                  <a:cubicBezTo>
                    <a:pt x="217" y="68"/>
                    <a:pt x="217" y="68"/>
                    <a:pt x="218" y="68"/>
                  </a:cubicBezTo>
                  <a:cubicBezTo>
                    <a:pt x="218" y="68"/>
                    <a:pt x="216" y="68"/>
                    <a:pt x="216" y="68"/>
                  </a:cubicBezTo>
                  <a:cubicBezTo>
                    <a:pt x="216" y="69"/>
                    <a:pt x="217" y="69"/>
                    <a:pt x="217" y="69"/>
                  </a:cubicBezTo>
                  <a:cubicBezTo>
                    <a:pt x="218" y="69"/>
                    <a:pt x="219" y="68"/>
                    <a:pt x="219" y="68"/>
                  </a:cubicBezTo>
                  <a:cubicBezTo>
                    <a:pt x="221" y="68"/>
                    <a:pt x="223" y="68"/>
                    <a:pt x="225" y="69"/>
                  </a:cubicBezTo>
                  <a:cubicBezTo>
                    <a:pt x="226" y="69"/>
                    <a:pt x="227" y="69"/>
                    <a:pt x="227" y="69"/>
                  </a:cubicBezTo>
                  <a:cubicBezTo>
                    <a:pt x="228" y="69"/>
                    <a:pt x="228" y="69"/>
                    <a:pt x="229" y="69"/>
                  </a:cubicBezTo>
                  <a:cubicBezTo>
                    <a:pt x="229" y="69"/>
                    <a:pt x="229" y="69"/>
                    <a:pt x="229" y="68"/>
                  </a:cubicBezTo>
                  <a:cubicBezTo>
                    <a:pt x="229" y="68"/>
                    <a:pt x="228" y="68"/>
                    <a:pt x="228" y="68"/>
                  </a:cubicBezTo>
                  <a:cubicBezTo>
                    <a:pt x="229" y="68"/>
                    <a:pt x="229" y="69"/>
                    <a:pt x="231" y="69"/>
                  </a:cubicBezTo>
                  <a:cubicBezTo>
                    <a:pt x="231" y="69"/>
                    <a:pt x="232" y="69"/>
                    <a:pt x="233" y="69"/>
                  </a:cubicBezTo>
                  <a:cubicBezTo>
                    <a:pt x="233" y="69"/>
                    <a:pt x="234" y="70"/>
                    <a:pt x="235" y="69"/>
                  </a:cubicBezTo>
                  <a:cubicBezTo>
                    <a:pt x="234" y="69"/>
                    <a:pt x="234" y="69"/>
                    <a:pt x="234" y="69"/>
                  </a:cubicBezTo>
                  <a:cubicBezTo>
                    <a:pt x="235" y="69"/>
                    <a:pt x="234" y="69"/>
                    <a:pt x="234" y="69"/>
                  </a:cubicBezTo>
                  <a:cubicBezTo>
                    <a:pt x="234" y="69"/>
                    <a:pt x="235" y="69"/>
                    <a:pt x="236" y="69"/>
                  </a:cubicBezTo>
                  <a:cubicBezTo>
                    <a:pt x="236" y="69"/>
                    <a:pt x="237" y="68"/>
                    <a:pt x="237" y="68"/>
                  </a:cubicBezTo>
                  <a:cubicBezTo>
                    <a:pt x="237" y="67"/>
                    <a:pt x="234" y="67"/>
                    <a:pt x="233" y="66"/>
                  </a:cubicBezTo>
                  <a:cubicBezTo>
                    <a:pt x="233" y="66"/>
                    <a:pt x="234" y="66"/>
                    <a:pt x="234" y="66"/>
                  </a:cubicBezTo>
                  <a:cubicBezTo>
                    <a:pt x="234" y="66"/>
                    <a:pt x="233" y="66"/>
                    <a:pt x="233" y="66"/>
                  </a:cubicBezTo>
                  <a:cubicBezTo>
                    <a:pt x="233" y="66"/>
                    <a:pt x="235" y="66"/>
                    <a:pt x="235" y="66"/>
                  </a:cubicBezTo>
                  <a:cubicBezTo>
                    <a:pt x="236" y="67"/>
                    <a:pt x="236" y="67"/>
                    <a:pt x="237" y="67"/>
                  </a:cubicBezTo>
                  <a:cubicBezTo>
                    <a:pt x="237" y="66"/>
                    <a:pt x="238" y="67"/>
                    <a:pt x="239" y="66"/>
                  </a:cubicBezTo>
                  <a:cubicBezTo>
                    <a:pt x="239" y="65"/>
                    <a:pt x="236" y="64"/>
                    <a:pt x="236" y="64"/>
                  </a:cubicBezTo>
                  <a:cubicBezTo>
                    <a:pt x="234" y="64"/>
                    <a:pt x="232" y="65"/>
                    <a:pt x="231" y="64"/>
                  </a:cubicBezTo>
                  <a:cubicBezTo>
                    <a:pt x="232" y="64"/>
                    <a:pt x="233" y="64"/>
                    <a:pt x="234" y="64"/>
                  </a:cubicBezTo>
                  <a:cubicBezTo>
                    <a:pt x="235" y="64"/>
                    <a:pt x="236" y="64"/>
                    <a:pt x="237" y="65"/>
                  </a:cubicBezTo>
                  <a:cubicBezTo>
                    <a:pt x="238" y="65"/>
                    <a:pt x="239" y="66"/>
                    <a:pt x="240" y="65"/>
                  </a:cubicBezTo>
                  <a:cubicBezTo>
                    <a:pt x="241" y="64"/>
                    <a:pt x="239" y="64"/>
                    <a:pt x="239" y="64"/>
                  </a:cubicBezTo>
                  <a:cubicBezTo>
                    <a:pt x="239" y="64"/>
                    <a:pt x="239" y="64"/>
                    <a:pt x="239" y="64"/>
                  </a:cubicBezTo>
                  <a:cubicBezTo>
                    <a:pt x="239" y="63"/>
                    <a:pt x="238" y="63"/>
                    <a:pt x="237" y="63"/>
                  </a:cubicBezTo>
                  <a:cubicBezTo>
                    <a:pt x="236" y="62"/>
                    <a:pt x="235" y="62"/>
                    <a:pt x="235" y="62"/>
                  </a:cubicBezTo>
                  <a:cubicBezTo>
                    <a:pt x="235" y="62"/>
                    <a:pt x="236" y="62"/>
                    <a:pt x="236" y="62"/>
                  </a:cubicBezTo>
                  <a:cubicBezTo>
                    <a:pt x="236" y="62"/>
                    <a:pt x="235" y="61"/>
                    <a:pt x="235" y="61"/>
                  </a:cubicBezTo>
                  <a:cubicBezTo>
                    <a:pt x="236" y="61"/>
                    <a:pt x="236" y="62"/>
                    <a:pt x="237" y="62"/>
                  </a:cubicBezTo>
                  <a:cubicBezTo>
                    <a:pt x="238" y="62"/>
                    <a:pt x="238" y="63"/>
                    <a:pt x="239" y="63"/>
                  </a:cubicBezTo>
                  <a:cubicBezTo>
                    <a:pt x="239" y="63"/>
                    <a:pt x="240" y="63"/>
                    <a:pt x="241" y="63"/>
                  </a:cubicBezTo>
                  <a:cubicBezTo>
                    <a:pt x="241" y="63"/>
                    <a:pt x="240" y="62"/>
                    <a:pt x="240" y="62"/>
                  </a:cubicBezTo>
                  <a:cubicBezTo>
                    <a:pt x="240" y="62"/>
                    <a:pt x="240" y="62"/>
                    <a:pt x="240" y="62"/>
                  </a:cubicBezTo>
                  <a:cubicBezTo>
                    <a:pt x="241" y="62"/>
                    <a:pt x="241" y="62"/>
                    <a:pt x="241" y="62"/>
                  </a:cubicBezTo>
                  <a:cubicBezTo>
                    <a:pt x="241" y="62"/>
                    <a:pt x="242" y="62"/>
                    <a:pt x="242" y="62"/>
                  </a:cubicBezTo>
                  <a:cubicBezTo>
                    <a:pt x="242" y="62"/>
                    <a:pt x="241" y="62"/>
                    <a:pt x="241" y="61"/>
                  </a:cubicBezTo>
                  <a:cubicBezTo>
                    <a:pt x="240" y="61"/>
                    <a:pt x="243" y="61"/>
                    <a:pt x="243" y="61"/>
                  </a:cubicBezTo>
                  <a:cubicBezTo>
                    <a:pt x="242" y="61"/>
                    <a:pt x="242" y="61"/>
                    <a:pt x="242" y="61"/>
                  </a:cubicBezTo>
                  <a:cubicBezTo>
                    <a:pt x="242" y="61"/>
                    <a:pt x="243" y="61"/>
                    <a:pt x="243" y="61"/>
                  </a:cubicBezTo>
                  <a:cubicBezTo>
                    <a:pt x="243" y="61"/>
                    <a:pt x="243" y="61"/>
                    <a:pt x="242" y="61"/>
                  </a:cubicBezTo>
                  <a:cubicBezTo>
                    <a:pt x="243" y="61"/>
                    <a:pt x="243" y="61"/>
                    <a:pt x="243" y="61"/>
                  </a:cubicBezTo>
                  <a:cubicBezTo>
                    <a:pt x="243" y="61"/>
                    <a:pt x="243" y="60"/>
                    <a:pt x="243" y="60"/>
                  </a:cubicBezTo>
                  <a:cubicBezTo>
                    <a:pt x="242" y="60"/>
                    <a:pt x="242" y="60"/>
                    <a:pt x="242" y="60"/>
                  </a:cubicBezTo>
                  <a:cubicBezTo>
                    <a:pt x="242" y="59"/>
                    <a:pt x="242" y="59"/>
                    <a:pt x="242" y="59"/>
                  </a:cubicBezTo>
                  <a:cubicBezTo>
                    <a:pt x="241" y="59"/>
                    <a:pt x="241" y="59"/>
                    <a:pt x="241" y="59"/>
                  </a:cubicBezTo>
                  <a:cubicBezTo>
                    <a:pt x="240" y="59"/>
                    <a:pt x="239" y="59"/>
                    <a:pt x="238" y="58"/>
                  </a:cubicBezTo>
                  <a:cubicBezTo>
                    <a:pt x="239" y="58"/>
                    <a:pt x="241" y="58"/>
                    <a:pt x="241" y="58"/>
                  </a:cubicBezTo>
                  <a:cubicBezTo>
                    <a:pt x="243" y="59"/>
                    <a:pt x="244" y="59"/>
                    <a:pt x="245" y="59"/>
                  </a:cubicBezTo>
                  <a:cubicBezTo>
                    <a:pt x="245" y="59"/>
                    <a:pt x="245" y="59"/>
                    <a:pt x="245" y="58"/>
                  </a:cubicBezTo>
                  <a:cubicBezTo>
                    <a:pt x="245" y="58"/>
                    <a:pt x="245" y="58"/>
                    <a:pt x="245" y="58"/>
                  </a:cubicBezTo>
                  <a:cubicBezTo>
                    <a:pt x="245" y="57"/>
                    <a:pt x="244" y="57"/>
                    <a:pt x="244" y="57"/>
                  </a:cubicBezTo>
                  <a:cubicBezTo>
                    <a:pt x="244" y="57"/>
                    <a:pt x="245" y="57"/>
                    <a:pt x="245" y="57"/>
                  </a:cubicBezTo>
                  <a:cubicBezTo>
                    <a:pt x="245" y="57"/>
                    <a:pt x="244" y="57"/>
                    <a:pt x="244" y="57"/>
                  </a:cubicBezTo>
                  <a:cubicBezTo>
                    <a:pt x="245" y="56"/>
                    <a:pt x="247" y="58"/>
                    <a:pt x="249" y="58"/>
                  </a:cubicBezTo>
                  <a:cubicBezTo>
                    <a:pt x="249" y="58"/>
                    <a:pt x="249" y="57"/>
                    <a:pt x="248" y="57"/>
                  </a:cubicBezTo>
                  <a:cubicBezTo>
                    <a:pt x="248" y="56"/>
                    <a:pt x="247" y="56"/>
                    <a:pt x="246" y="56"/>
                  </a:cubicBezTo>
                  <a:cubicBezTo>
                    <a:pt x="248" y="56"/>
                    <a:pt x="249" y="57"/>
                    <a:pt x="250" y="57"/>
                  </a:cubicBezTo>
                  <a:cubicBezTo>
                    <a:pt x="251" y="57"/>
                    <a:pt x="252" y="56"/>
                    <a:pt x="251" y="56"/>
                  </a:cubicBezTo>
                  <a:cubicBezTo>
                    <a:pt x="251" y="56"/>
                    <a:pt x="251" y="56"/>
                    <a:pt x="250" y="56"/>
                  </a:cubicBezTo>
                  <a:cubicBezTo>
                    <a:pt x="251" y="55"/>
                    <a:pt x="252" y="56"/>
                    <a:pt x="253" y="55"/>
                  </a:cubicBezTo>
                  <a:cubicBezTo>
                    <a:pt x="253" y="55"/>
                    <a:pt x="253" y="55"/>
                    <a:pt x="253" y="55"/>
                  </a:cubicBezTo>
                  <a:cubicBezTo>
                    <a:pt x="251" y="54"/>
                    <a:pt x="249" y="55"/>
                    <a:pt x="248" y="54"/>
                  </a:cubicBezTo>
                  <a:cubicBezTo>
                    <a:pt x="248" y="54"/>
                    <a:pt x="249" y="55"/>
                    <a:pt x="249" y="54"/>
                  </a:cubicBezTo>
                  <a:cubicBezTo>
                    <a:pt x="250" y="54"/>
                    <a:pt x="250" y="54"/>
                    <a:pt x="250" y="54"/>
                  </a:cubicBezTo>
                  <a:cubicBezTo>
                    <a:pt x="251" y="54"/>
                    <a:pt x="251" y="54"/>
                    <a:pt x="251" y="54"/>
                  </a:cubicBezTo>
                  <a:cubicBezTo>
                    <a:pt x="251" y="53"/>
                    <a:pt x="251" y="53"/>
                    <a:pt x="251" y="53"/>
                  </a:cubicBezTo>
                  <a:cubicBezTo>
                    <a:pt x="252" y="53"/>
                    <a:pt x="251" y="54"/>
                    <a:pt x="252" y="54"/>
                  </a:cubicBezTo>
                  <a:cubicBezTo>
                    <a:pt x="252" y="54"/>
                    <a:pt x="254" y="54"/>
                    <a:pt x="253" y="53"/>
                  </a:cubicBezTo>
                  <a:cubicBezTo>
                    <a:pt x="253" y="53"/>
                    <a:pt x="256" y="52"/>
                    <a:pt x="255" y="52"/>
                  </a:cubicBezTo>
                  <a:cubicBezTo>
                    <a:pt x="256" y="51"/>
                    <a:pt x="256" y="52"/>
                    <a:pt x="256" y="52"/>
                  </a:cubicBezTo>
                  <a:cubicBezTo>
                    <a:pt x="257" y="53"/>
                    <a:pt x="258" y="52"/>
                    <a:pt x="258" y="51"/>
                  </a:cubicBezTo>
                  <a:cubicBezTo>
                    <a:pt x="258" y="51"/>
                    <a:pt x="258" y="51"/>
                    <a:pt x="258" y="51"/>
                  </a:cubicBezTo>
                  <a:cubicBezTo>
                    <a:pt x="258" y="51"/>
                    <a:pt x="258" y="51"/>
                    <a:pt x="259" y="51"/>
                  </a:cubicBezTo>
                  <a:cubicBezTo>
                    <a:pt x="259" y="51"/>
                    <a:pt x="260" y="50"/>
                    <a:pt x="260" y="51"/>
                  </a:cubicBezTo>
                  <a:cubicBezTo>
                    <a:pt x="261" y="51"/>
                    <a:pt x="262" y="50"/>
                    <a:pt x="262" y="50"/>
                  </a:cubicBezTo>
                  <a:cubicBezTo>
                    <a:pt x="263" y="50"/>
                    <a:pt x="263" y="50"/>
                    <a:pt x="264" y="50"/>
                  </a:cubicBezTo>
                  <a:cubicBezTo>
                    <a:pt x="264" y="50"/>
                    <a:pt x="265" y="49"/>
                    <a:pt x="265" y="49"/>
                  </a:cubicBezTo>
                  <a:cubicBezTo>
                    <a:pt x="266" y="49"/>
                    <a:pt x="267" y="49"/>
                    <a:pt x="267" y="49"/>
                  </a:cubicBezTo>
                  <a:cubicBezTo>
                    <a:pt x="268" y="49"/>
                    <a:pt x="269" y="48"/>
                    <a:pt x="268" y="48"/>
                  </a:cubicBezTo>
                  <a:cubicBezTo>
                    <a:pt x="268" y="48"/>
                    <a:pt x="269" y="48"/>
                    <a:pt x="269" y="49"/>
                  </a:cubicBezTo>
                  <a:cubicBezTo>
                    <a:pt x="269" y="49"/>
                    <a:pt x="270" y="49"/>
                    <a:pt x="270" y="49"/>
                  </a:cubicBezTo>
                  <a:cubicBezTo>
                    <a:pt x="271" y="48"/>
                    <a:pt x="273" y="48"/>
                    <a:pt x="274" y="48"/>
                  </a:cubicBezTo>
                  <a:cubicBezTo>
                    <a:pt x="275" y="48"/>
                    <a:pt x="276" y="48"/>
                    <a:pt x="278" y="47"/>
                  </a:cubicBezTo>
                  <a:cubicBezTo>
                    <a:pt x="279" y="47"/>
                    <a:pt x="280" y="47"/>
                    <a:pt x="281" y="46"/>
                  </a:cubicBezTo>
                  <a:cubicBezTo>
                    <a:pt x="282" y="46"/>
                    <a:pt x="283" y="46"/>
                    <a:pt x="284" y="46"/>
                  </a:cubicBezTo>
                  <a:cubicBezTo>
                    <a:pt x="285" y="46"/>
                    <a:pt x="287" y="45"/>
                    <a:pt x="288" y="45"/>
                  </a:cubicBezTo>
                  <a:cubicBezTo>
                    <a:pt x="290" y="45"/>
                    <a:pt x="291" y="44"/>
                    <a:pt x="292" y="44"/>
                  </a:cubicBezTo>
                  <a:cubicBezTo>
                    <a:pt x="293" y="44"/>
                    <a:pt x="294" y="44"/>
                    <a:pt x="295" y="43"/>
                  </a:cubicBezTo>
                  <a:cubicBezTo>
                    <a:pt x="295" y="43"/>
                    <a:pt x="294" y="43"/>
                    <a:pt x="294" y="43"/>
                  </a:cubicBezTo>
                  <a:cubicBezTo>
                    <a:pt x="295" y="43"/>
                    <a:pt x="295" y="43"/>
                    <a:pt x="295" y="43"/>
                  </a:cubicBezTo>
                  <a:cubicBezTo>
                    <a:pt x="295" y="42"/>
                    <a:pt x="295" y="42"/>
                    <a:pt x="296" y="42"/>
                  </a:cubicBezTo>
                  <a:cubicBezTo>
                    <a:pt x="296" y="42"/>
                    <a:pt x="296" y="42"/>
                    <a:pt x="297" y="41"/>
                  </a:cubicBezTo>
                  <a:cubicBezTo>
                    <a:pt x="297" y="41"/>
                    <a:pt x="297" y="41"/>
                    <a:pt x="298" y="41"/>
                  </a:cubicBezTo>
                  <a:cubicBezTo>
                    <a:pt x="297" y="41"/>
                    <a:pt x="297" y="41"/>
                    <a:pt x="297" y="41"/>
                  </a:cubicBezTo>
                  <a:cubicBezTo>
                    <a:pt x="297" y="40"/>
                    <a:pt x="297" y="40"/>
                    <a:pt x="297" y="40"/>
                  </a:cubicBezTo>
                  <a:cubicBezTo>
                    <a:pt x="297" y="40"/>
                    <a:pt x="295" y="39"/>
                    <a:pt x="295" y="39"/>
                  </a:cubicBezTo>
                  <a:cubicBezTo>
                    <a:pt x="295" y="38"/>
                    <a:pt x="293" y="38"/>
                    <a:pt x="292" y="38"/>
                  </a:cubicBezTo>
                  <a:cubicBezTo>
                    <a:pt x="292" y="38"/>
                    <a:pt x="291" y="38"/>
                    <a:pt x="290" y="37"/>
                  </a:cubicBezTo>
                  <a:cubicBezTo>
                    <a:pt x="288" y="37"/>
                    <a:pt x="286" y="37"/>
                    <a:pt x="284" y="38"/>
                  </a:cubicBezTo>
                  <a:cubicBezTo>
                    <a:pt x="284" y="38"/>
                    <a:pt x="283" y="38"/>
                    <a:pt x="283" y="38"/>
                  </a:cubicBezTo>
                  <a:cubicBezTo>
                    <a:pt x="283" y="38"/>
                    <a:pt x="282" y="38"/>
                    <a:pt x="282" y="38"/>
                  </a:cubicBezTo>
                  <a:cubicBezTo>
                    <a:pt x="281" y="38"/>
                    <a:pt x="281" y="38"/>
                    <a:pt x="280" y="39"/>
                  </a:cubicBezTo>
                  <a:cubicBezTo>
                    <a:pt x="280" y="39"/>
                    <a:pt x="280" y="39"/>
                    <a:pt x="280" y="39"/>
                  </a:cubicBezTo>
                  <a:cubicBezTo>
                    <a:pt x="279" y="39"/>
                    <a:pt x="277" y="40"/>
                    <a:pt x="277" y="40"/>
                  </a:cubicBezTo>
                  <a:cubicBezTo>
                    <a:pt x="277" y="40"/>
                    <a:pt x="279" y="41"/>
                    <a:pt x="279" y="41"/>
                  </a:cubicBezTo>
                  <a:cubicBezTo>
                    <a:pt x="278" y="42"/>
                    <a:pt x="277" y="41"/>
                    <a:pt x="276" y="41"/>
                  </a:cubicBezTo>
                  <a:cubicBezTo>
                    <a:pt x="276" y="41"/>
                    <a:pt x="275" y="41"/>
                    <a:pt x="274" y="42"/>
                  </a:cubicBezTo>
                  <a:cubicBezTo>
                    <a:pt x="274" y="42"/>
                    <a:pt x="273" y="42"/>
                    <a:pt x="272" y="42"/>
                  </a:cubicBezTo>
                  <a:cubicBezTo>
                    <a:pt x="272" y="42"/>
                    <a:pt x="271" y="42"/>
                    <a:pt x="271" y="43"/>
                  </a:cubicBezTo>
                  <a:cubicBezTo>
                    <a:pt x="271" y="43"/>
                    <a:pt x="271" y="42"/>
                    <a:pt x="270" y="42"/>
                  </a:cubicBezTo>
                  <a:cubicBezTo>
                    <a:pt x="270" y="43"/>
                    <a:pt x="270" y="43"/>
                    <a:pt x="270" y="43"/>
                  </a:cubicBezTo>
                  <a:cubicBezTo>
                    <a:pt x="270" y="43"/>
                    <a:pt x="269" y="43"/>
                    <a:pt x="268" y="43"/>
                  </a:cubicBezTo>
                  <a:cubicBezTo>
                    <a:pt x="267" y="43"/>
                    <a:pt x="267" y="43"/>
                    <a:pt x="266" y="43"/>
                  </a:cubicBezTo>
                  <a:cubicBezTo>
                    <a:pt x="265" y="43"/>
                    <a:pt x="265" y="43"/>
                    <a:pt x="264" y="43"/>
                  </a:cubicBezTo>
                  <a:cubicBezTo>
                    <a:pt x="263" y="44"/>
                    <a:pt x="262" y="44"/>
                    <a:pt x="261" y="44"/>
                  </a:cubicBezTo>
                  <a:cubicBezTo>
                    <a:pt x="260" y="43"/>
                    <a:pt x="259" y="44"/>
                    <a:pt x="259" y="44"/>
                  </a:cubicBezTo>
                  <a:cubicBezTo>
                    <a:pt x="258" y="44"/>
                    <a:pt x="258" y="44"/>
                    <a:pt x="258" y="44"/>
                  </a:cubicBezTo>
                  <a:cubicBezTo>
                    <a:pt x="257" y="43"/>
                    <a:pt x="256" y="44"/>
                    <a:pt x="256" y="44"/>
                  </a:cubicBezTo>
                  <a:cubicBezTo>
                    <a:pt x="255" y="44"/>
                    <a:pt x="254" y="43"/>
                    <a:pt x="253" y="43"/>
                  </a:cubicBezTo>
                  <a:cubicBezTo>
                    <a:pt x="252" y="43"/>
                    <a:pt x="250" y="43"/>
                    <a:pt x="249" y="43"/>
                  </a:cubicBezTo>
                  <a:cubicBezTo>
                    <a:pt x="249" y="44"/>
                    <a:pt x="248" y="44"/>
                    <a:pt x="249" y="44"/>
                  </a:cubicBezTo>
                  <a:close/>
                  <a:moveTo>
                    <a:pt x="793" y="64"/>
                  </a:moveTo>
                  <a:cubicBezTo>
                    <a:pt x="792" y="64"/>
                    <a:pt x="791" y="65"/>
                    <a:pt x="792" y="66"/>
                  </a:cubicBezTo>
                  <a:cubicBezTo>
                    <a:pt x="793" y="67"/>
                    <a:pt x="792" y="68"/>
                    <a:pt x="791" y="68"/>
                  </a:cubicBezTo>
                  <a:cubicBezTo>
                    <a:pt x="790" y="68"/>
                    <a:pt x="789" y="68"/>
                    <a:pt x="789" y="68"/>
                  </a:cubicBezTo>
                  <a:cubicBezTo>
                    <a:pt x="788" y="68"/>
                    <a:pt x="788" y="68"/>
                    <a:pt x="788" y="68"/>
                  </a:cubicBezTo>
                  <a:cubicBezTo>
                    <a:pt x="789" y="69"/>
                    <a:pt x="790" y="69"/>
                    <a:pt x="791" y="68"/>
                  </a:cubicBezTo>
                  <a:cubicBezTo>
                    <a:pt x="793" y="68"/>
                    <a:pt x="794" y="68"/>
                    <a:pt x="795" y="68"/>
                  </a:cubicBezTo>
                  <a:cubicBezTo>
                    <a:pt x="797" y="68"/>
                    <a:pt x="798" y="68"/>
                    <a:pt x="800" y="69"/>
                  </a:cubicBezTo>
                  <a:cubicBezTo>
                    <a:pt x="801" y="69"/>
                    <a:pt x="803" y="69"/>
                    <a:pt x="804" y="69"/>
                  </a:cubicBezTo>
                  <a:cubicBezTo>
                    <a:pt x="807" y="69"/>
                    <a:pt x="811" y="70"/>
                    <a:pt x="814" y="70"/>
                  </a:cubicBezTo>
                  <a:cubicBezTo>
                    <a:pt x="815" y="70"/>
                    <a:pt x="815" y="70"/>
                    <a:pt x="816" y="70"/>
                  </a:cubicBezTo>
                  <a:cubicBezTo>
                    <a:pt x="815" y="69"/>
                    <a:pt x="815" y="69"/>
                    <a:pt x="814" y="69"/>
                  </a:cubicBezTo>
                  <a:cubicBezTo>
                    <a:pt x="813" y="68"/>
                    <a:pt x="813" y="68"/>
                    <a:pt x="813" y="67"/>
                  </a:cubicBezTo>
                  <a:cubicBezTo>
                    <a:pt x="811" y="67"/>
                    <a:pt x="809" y="66"/>
                    <a:pt x="807" y="66"/>
                  </a:cubicBezTo>
                  <a:cubicBezTo>
                    <a:pt x="805" y="65"/>
                    <a:pt x="803" y="65"/>
                    <a:pt x="802" y="64"/>
                  </a:cubicBezTo>
                  <a:cubicBezTo>
                    <a:pt x="800" y="64"/>
                    <a:pt x="799" y="64"/>
                    <a:pt x="797" y="64"/>
                  </a:cubicBezTo>
                  <a:cubicBezTo>
                    <a:pt x="796" y="64"/>
                    <a:pt x="794" y="64"/>
                    <a:pt x="793" y="64"/>
                  </a:cubicBezTo>
                  <a:close/>
                  <a:moveTo>
                    <a:pt x="154" y="10"/>
                  </a:moveTo>
                  <a:cubicBezTo>
                    <a:pt x="154" y="10"/>
                    <a:pt x="154" y="10"/>
                    <a:pt x="153" y="10"/>
                  </a:cubicBezTo>
                  <a:cubicBezTo>
                    <a:pt x="152" y="10"/>
                    <a:pt x="152" y="10"/>
                    <a:pt x="151" y="10"/>
                  </a:cubicBezTo>
                  <a:cubicBezTo>
                    <a:pt x="150" y="9"/>
                    <a:pt x="149" y="10"/>
                    <a:pt x="148" y="10"/>
                  </a:cubicBezTo>
                  <a:cubicBezTo>
                    <a:pt x="147" y="10"/>
                    <a:pt x="146" y="10"/>
                    <a:pt x="145" y="10"/>
                  </a:cubicBezTo>
                  <a:cubicBezTo>
                    <a:pt x="146" y="11"/>
                    <a:pt x="147" y="10"/>
                    <a:pt x="148" y="10"/>
                  </a:cubicBezTo>
                  <a:cubicBezTo>
                    <a:pt x="149" y="10"/>
                    <a:pt x="150" y="10"/>
                    <a:pt x="150" y="11"/>
                  </a:cubicBezTo>
                  <a:cubicBezTo>
                    <a:pt x="149" y="11"/>
                    <a:pt x="148" y="10"/>
                    <a:pt x="147" y="11"/>
                  </a:cubicBezTo>
                  <a:cubicBezTo>
                    <a:pt x="148" y="11"/>
                    <a:pt x="149" y="11"/>
                    <a:pt x="150" y="11"/>
                  </a:cubicBezTo>
                  <a:cubicBezTo>
                    <a:pt x="150" y="11"/>
                    <a:pt x="150" y="11"/>
                    <a:pt x="149" y="11"/>
                  </a:cubicBezTo>
                  <a:cubicBezTo>
                    <a:pt x="150" y="12"/>
                    <a:pt x="148" y="11"/>
                    <a:pt x="148" y="11"/>
                  </a:cubicBezTo>
                  <a:cubicBezTo>
                    <a:pt x="148" y="11"/>
                    <a:pt x="147" y="11"/>
                    <a:pt x="147" y="11"/>
                  </a:cubicBezTo>
                  <a:cubicBezTo>
                    <a:pt x="146" y="11"/>
                    <a:pt x="145" y="12"/>
                    <a:pt x="145" y="11"/>
                  </a:cubicBezTo>
                  <a:cubicBezTo>
                    <a:pt x="144" y="11"/>
                    <a:pt x="143" y="11"/>
                    <a:pt x="142" y="11"/>
                  </a:cubicBezTo>
                  <a:cubicBezTo>
                    <a:pt x="142" y="11"/>
                    <a:pt x="141" y="11"/>
                    <a:pt x="141" y="12"/>
                  </a:cubicBezTo>
                  <a:cubicBezTo>
                    <a:pt x="141" y="11"/>
                    <a:pt x="144" y="12"/>
                    <a:pt x="144" y="12"/>
                  </a:cubicBezTo>
                  <a:cubicBezTo>
                    <a:pt x="145" y="13"/>
                    <a:pt x="146" y="12"/>
                    <a:pt x="146" y="12"/>
                  </a:cubicBezTo>
                  <a:cubicBezTo>
                    <a:pt x="147" y="12"/>
                    <a:pt x="149" y="12"/>
                    <a:pt x="150" y="12"/>
                  </a:cubicBezTo>
                  <a:cubicBezTo>
                    <a:pt x="149" y="12"/>
                    <a:pt x="149" y="12"/>
                    <a:pt x="149" y="12"/>
                  </a:cubicBezTo>
                  <a:cubicBezTo>
                    <a:pt x="149" y="12"/>
                    <a:pt x="150" y="12"/>
                    <a:pt x="150" y="12"/>
                  </a:cubicBezTo>
                  <a:cubicBezTo>
                    <a:pt x="150" y="12"/>
                    <a:pt x="148" y="12"/>
                    <a:pt x="148" y="13"/>
                  </a:cubicBezTo>
                  <a:cubicBezTo>
                    <a:pt x="148" y="13"/>
                    <a:pt x="148" y="13"/>
                    <a:pt x="148" y="13"/>
                  </a:cubicBezTo>
                  <a:cubicBezTo>
                    <a:pt x="149" y="13"/>
                    <a:pt x="150" y="13"/>
                    <a:pt x="151" y="13"/>
                  </a:cubicBezTo>
                  <a:cubicBezTo>
                    <a:pt x="151" y="13"/>
                    <a:pt x="152" y="13"/>
                    <a:pt x="152" y="13"/>
                  </a:cubicBezTo>
                  <a:cubicBezTo>
                    <a:pt x="153" y="13"/>
                    <a:pt x="154" y="13"/>
                    <a:pt x="153" y="12"/>
                  </a:cubicBezTo>
                  <a:cubicBezTo>
                    <a:pt x="154" y="12"/>
                    <a:pt x="154" y="13"/>
                    <a:pt x="155" y="13"/>
                  </a:cubicBezTo>
                  <a:cubicBezTo>
                    <a:pt x="156" y="13"/>
                    <a:pt x="156" y="13"/>
                    <a:pt x="157" y="12"/>
                  </a:cubicBezTo>
                  <a:cubicBezTo>
                    <a:pt x="156" y="12"/>
                    <a:pt x="156" y="12"/>
                    <a:pt x="156" y="12"/>
                  </a:cubicBezTo>
                  <a:cubicBezTo>
                    <a:pt x="156" y="12"/>
                    <a:pt x="154" y="12"/>
                    <a:pt x="153" y="11"/>
                  </a:cubicBezTo>
                  <a:cubicBezTo>
                    <a:pt x="153" y="11"/>
                    <a:pt x="154" y="11"/>
                    <a:pt x="154" y="11"/>
                  </a:cubicBezTo>
                  <a:cubicBezTo>
                    <a:pt x="155" y="11"/>
                    <a:pt x="155" y="11"/>
                    <a:pt x="156" y="11"/>
                  </a:cubicBezTo>
                  <a:cubicBezTo>
                    <a:pt x="157" y="11"/>
                    <a:pt x="159" y="11"/>
                    <a:pt x="160" y="11"/>
                  </a:cubicBezTo>
                  <a:cubicBezTo>
                    <a:pt x="160" y="10"/>
                    <a:pt x="159" y="10"/>
                    <a:pt x="159" y="10"/>
                  </a:cubicBezTo>
                  <a:cubicBezTo>
                    <a:pt x="160" y="10"/>
                    <a:pt x="161" y="10"/>
                    <a:pt x="162" y="10"/>
                  </a:cubicBezTo>
                  <a:cubicBezTo>
                    <a:pt x="163" y="10"/>
                    <a:pt x="164" y="10"/>
                    <a:pt x="165" y="10"/>
                  </a:cubicBezTo>
                  <a:cubicBezTo>
                    <a:pt x="166" y="10"/>
                    <a:pt x="167" y="9"/>
                    <a:pt x="169" y="9"/>
                  </a:cubicBezTo>
                  <a:cubicBezTo>
                    <a:pt x="169" y="9"/>
                    <a:pt x="170" y="9"/>
                    <a:pt x="170" y="8"/>
                  </a:cubicBezTo>
                  <a:cubicBezTo>
                    <a:pt x="170" y="8"/>
                    <a:pt x="167" y="8"/>
                    <a:pt x="167" y="8"/>
                  </a:cubicBezTo>
                  <a:cubicBezTo>
                    <a:pt x="166" y="8"/>
                    <a:pt x="166" y="8"/>
                    <a:pt x="165" y="8"/>
                  </a:cubicBezTo>
                  <a:cubicBezTo>
                    <a:pt x="165" y="8"/>
                    <a:pt x="164" y="8"/>
                    <a:pt x="164" y="8"/>
                  </a:cubicBezTo>
                  <a:cubicBezTo>
                    <a:pt x="163" y="8"/>
                    <a:pt x="162" y="9"/>
                    <a:pt x="161" y="8"/>
                  </a:cubicBezTo>
                  <a:cubicBezTo>
                    <a:pt x="162" y="8"/>
                    <a:pt x="163" y="8"/>
                    <a:pt x="162" y="8"/>
                  </a:cubicBezTo>
                  <a:cubicBezTo>
                    <a:pt x="163" y="8"/>
                    <a:pt x="165" y="8"/>
                    <a:pt x="165" y="7"/>
                  </a:cubicBezTo>
                  <a:cubicBezTo>
                    <a:pt x="164" y="7"/>
                    <a:pt x="164" y="7"/>
                    <a:pt x="163" y="7"/>
                  </a:cubicBezTo>
                  <a:cubicBezTo>
                    <a:pt x="162" y="7"/>
                    <a:pt x="161" y="8"/>
                    <a:pt x="159" y="7"/>
                  </a:cubicBezTo>
                  <a:cubicBezTo>
                    <a:pt x="160" y="7"/>
                    <a:pt x="161" y="7"/>
                    <a:pt x="162" y="7"/>
                  </a:cubicBezTo>
                  <a:cubicBezTo>
                    <a:pt x="160" y="7"/>
                    <a:pt x="159" y="7"/>
                    <a:pt x="158" y="7"/>
                  </a:cubicBezTo>
                  <a:cubicBezTo>
                    <a:pt x="157" y="8"/>
                    <a:pt x="155" y="7"/>
                    <a:pt x="154" y="8"/>
                  </a:cubicBezTo>
                  <a:cubicBezTo>
                    <a:pt x="155" y="8"/>
                    <a:pt x="154" y="8"/>
                    <a:pt x="154" y="8"/>
                  </a:cubicBezTo>
                  <a:cubicBezTo>
                    <a:pt x="154" y="9"/>
                    <a:pt x="155" y="8"/>
                    <a:pt x="156" y="8"/>
                  </a:cubicBezTo>
                  <a:cubicBezTo>
                    <a:pt x="156" y="8"/>
                    <a:pt x="155" y="8"/>
                    <a:pt x="155" y="8"/>
                  </a:cubicBezTo>
                  <a:cubicBezTo>
                    <a:pt x="155" y="9"/>
                    <a:pt x="158" y="8"/>
                    <a:pt x="158" y="8"/>
                  </a:cubicBezTo>
                  <a:cubicBezTo>
                    <a:pt x="158" y="9"/>
                    <a:pt x="158" y="9"/>
                    <a:pt x="158" y="9"/>
                  </a:cubicBezTo>
                  <a:cubicBezTo>
                    <a:pt x="157" y="9"/>
                    <a:pt x="157" y="9"/>
                    <a:pt x="156" y="9"/>
                  </a:cubicBezTo>
                  <a:cubicBezTo>
                    <a:pt x="156" y="9"/>
                    <a:pt x="156" y="9"/>
                    <a:pt x="157" y="9"/>
                  </a:cubicBezTo>
                  <a:cubicBezTo>
                    <a:pt x="157" y="9"/>
                    <a:pt x="155" y="10"/>
                    <a:pt x="156" y="10"/>
                  </a:cubicBezTo>
                  <a:cubicBezTo>
                    <a:pt x="155" y="10"/>
                    <a:pt x="155" y="10"/>
                    <a:pt x="154" y="10"/>
                  </a:cubicBezTo>
                  <a:close/>
                  <a:moveTo>
                    <a:pt x="178" y="12"/>
                  </a:moveTo>
                  <a:cubicBezTo>
                    <a:pt x="179" y="12"/>
                    <a:pt x="180" y="12"/>
                    <a:pt x="181" y="12"/>
                  </a:cubicBezTo>
                  <a:cubicBezTo>
                    <a:pt x="182" y="12"/>
                    <a:pt x="183" y="12"/>
                    <a:pt x="183" y="12"/>
                  </a:cubicBezTo>
                  <a:cubicBezTo>
                    <a:pt x="183" y="12"/>
                    <a:pt x="185" y="12"/>
                    <a:pt x="185" y="12"/>
                  </a:cubicBezTo>
                  <a:cubicBezTo>
                    <a:pt x="185" y="11"/>
                    <a:pt x="182" y="11"/>
                    <a:pt x="182" y="11"/>
                  </a:cubicBezTo>
                  <a:cubicBezTo>
                    <a:pt x="181" y="11"/>
                    <a:pt x="181" y="11"/>
                    <a:pt x="180" y="11"/>
                  </a:cubicBezTo>
                  <a:cubicBezTo>
                    <a:pt x="179" y="11"/>
                    <a:pt x="179" y="11"/>
                    <a:pt x="178" y="11"/>
                  </a:cubicBezTo>
                  <a:cubicBezTo>
                    <a:pt x="178" y="11"/>
                    <a:pt x="177" y="11"/>
                    <a:pt x="178" y="11"/>
                  </a:cubicBezTo>
                  <a:cubicBezTo>
                    <a:pt x="177" y="11"/>
                    <a:pt x="177" y="12"/>
                    <a:pt x="176" y="12"/>
                  </a:cubicBezTo>
                  <a:cubicBezTo>
                    <a:pt x="176" y="12"/>
                    <a:pt x="175" y="11"/>
                    <a:pt x="175" y="12"/>
                  </a:cubicBezTo>
                  <a:cubicBezTo>
                    <a:pt x="175" y="12"/>
                    <a:pt x="175" y="12"/>
                    <a:pt x="176" y="12"/>
                  </a:cubicBezTo>
                  <a:cubicBezTo>
                    <a:pt x="176" y="12"/>
                    <a:pt x="177" y="12"/>
                    <a:pt x="178" y="12"/>
                  </a:cubicBezTo>
                  <a:close/>
                  <a:moveTo>
                    <a:pt x="410" y="11"/>
                  </a:moveTo>
                  <a:cubicBezTo>
                    <a:pt x="410" y="11"/>
                    <a:pt x="411" y="11"/>
                    <a:pt x="411" y="11"/>
                  </a:cubicBezTo>
                  <a:cubicBezTo>
                    <a:pt x="411" y="11"/>
                    <a:pt x="412" y="11"/>
                    <a:pt x="412" y="11"/>
                  </a:cubicBezTo>
                  <a:cubicBezTo>
                    <a:pt x="412" y="11"/>
                    <a:pt x="414" y="11"/>
                    <a:pt x="413" y="11"/>
                  </a:cubicBezTo>
                  <a:cubicBezTo>
                    <a:pt x="414" y="11"/>
                    <a:pt x="415" y="11"/>
                    <a:pt x="416" y="11"/>
                  </a:cubicBezTo>
                  <a:cubicBezTo>
                    <a:pt x="415" y="10"/>
                    <a:pt x="413" y="11"/>
                    <a:pt x="412" y="10"/>
                  </a:cubicBezTo>
                  <a:cubicBezTo>
                    <a:pt x="413" y="10"/>
                    <a:pt x="413" y="10"/>
                    <a:pt x="414" y="10"/>
                  </a:cubicBezTo>
                  <a:cubicBezTo>
                    <a:pt x="415" y="10"/>
                    <a:pt x="416" y="10"/>
                    <a:pt x="416" y="10"/>
                  </a:cubicBezTo>
                  <a:cubicBezTo>
                    <a:pt x="417" y="10"/>
                    <a:pt x="416" y="9"/>
                    <a:pt x="416" y="9"/>
                  </a:cubicBezTo>
                  <a:cubicBezTo>
                    <a:pt x="415" y="8"/>
                    <a:pt x="417" y="8"/>
                    <a:pt x="417" y="8"/>
                  </a:cubicBezTo>
                  <a:cubicBezTo>
                    <a:pt x="416" y="8"/>
                    <a:pt x="414" y="8"/>
                    <a:pt x="413" y="8"/>
                  </a:cubicBezTo>
                  <a:cubicBezTo>
                    <a:pt x="413" y="8"/>
                    <a:pt x="413" y="8"/>
                    <a:pt x="413" y="7"/>
                  </a:cubicBezTo>
                  <a:cubicBezTo>
                    <a:pt x="413" y="7"/>
                    <a:pt x="413" y="7"/>
                    <a:pt x="413" y="7"/>
                  </a:cubicBezTo>
                  <a:cubicBezTo>
                    <a:pt x="413" y="7"/>
                    <a:pt x="415" y="7"/>
                    <a:pt x="415" y="7"/>
                  </a:cubicBezTo>
                  <a:cubicBezTo>
                    <a:pt x="415" y="7"/>
                    <a:pt x="414" y="6"/>
                    <a:pt x="414" y="6"/>
                  </a:cubicBezTo>
                  <a:cubicBezTo>
                    <a:pt x="415" y="6"/>
                    <a:pt x="416" y="6"/>
                    <a:pt x="417" y="6"/>
                  </a:cubicBezTo>
                  <a:cubicBezTo>
                    <a:pt x="418" y="6"/>
                    <a:pt x="419" y="6"/>
                    <a:pt x="420" y="6"/>
                  </a:cubicBezTo>
                  <a:cubicBezTo>
                    <a:pt x="421" y="6"/>
                    <a:pt x="422" y="6"/>
                    <a:pt x="423" y="5"/>
                  </a:cubicBezTo>
                  <a:cubicBezTo>
                    <a:pt x="424" y="5"/>
                    <a:pt x="424" y="5"/>
                    <a:pt x="425" y="5"/>
                  </a:cubicBezTo>
                  <a:cubicBezTo>
                    <a:pt x="425" y="5"/>
                    <a:pt x="426" y="5"/>
                    <a:pt x="427" y="5"/>
                  </a:cubicBezTo>
                  <a:cubicBezTo>
                    <a:pt x="426" y="5"/>
                    <a:pt x="425" y="5"/>
                    <a:pt x="424" y="5"/>
                  </a:cubicBezTo>
                  <a:cubicBezTo>
                    <a:pt x="424" y="4"/>
                    <a:pt x="425" y="4"/>
                    <a:pt x="426" y="4"/>
                  </a:cubicBezTo>
                  <a:cubicBezTo>
                    <a:pt x="428" y="4"/>
                    <a:pt x="430" y="5"/>
                    <a:pt x="432" y="5"/>
                  </a:cubicBezTo>
                  <a:cubicBezTo>
                    <a:pt x="433" y="6"/>
                    <a:pt x="434" y="6"/>
                    <a:pt x="435" y="6"/>
                  </a:cubicBezTo>
                  <a:cubicBezTo>
                    <a:pt x="436" y="6"/>
                    <a:pt x="436" y="7"/>
                    <a:pt x="437" y="7"/>
                  </a:cubicBezTo>
                  <a:cubicBezTo>
                    <a:pt x="438" y="7"/>
                    <a:pt x="439" y="7"/>
                    <a:pt x="440" y="7"/>
                  </a:cubicBezTo>
                  <a:cubicBezTo>
                    <a:pt x="441" y="7"/>
                    <a:pt x="443" y="7"/>
                    <a:pt x="445" y="8"/>
                  </a:cubicBezTo>
                  <a:cubicBezTo>
                    <a:pt x="445" y="8"/>
                    <a:pt x="444" y="8"/>
                    <a:pt x="444" y="8"/>
                  </a:cubicBezTo>
                  <a:cubicBezTo>
                    <a:pt x="445" y="8"/>
                    <a:pt x="445" y="8"/>
                    <a:pt x="446" y="8"/>
                  </a:cubicBezTo>
                  <a:cubicBezTo>
                    <a:pt x="444" y="9"/>
                    <a:pt x="443" y="9"/>
                    <a:pt x="441" y="9"/>
                  </a:cubicBezTo>
                  <a:cubicBezTo>
                    <a:pt x="442" y="9"/>
                    <a:pt x="441" y="9"/>
                    <a:pt x="441" y="9"/>
                  </a:cubicBezTo>
                  <a:cubicBezTo>
                    <a:pt x="441" y="10"/>
                    <a:pt x="443" y="10"/>
                    <a:pt x="443" y="10"/>
                  </a:cubicBezTo>
                  <a:cubicBezTo>
                    <a:pt x="444" y="11"/>
                    <a:pt x="444" y="11"/>
                    <a:pt x="445" y="11"/>
                  </a:cubicBezTo>
                  <a:cubicBezTo>
                    <a:pt x="445" y="11"/>
                    <a:pt x="446" y="11"/>
                    <a:pt x="446" y="12"/>
                  </a:cubicBezTo>
                  <a:cubicBezTo>
                    <a:pt x="445" y="12"/>
                    <a:pt x="443" y="12"/>
                    <a:pt x="443" y="12"/>
                  </a:cubicBezTo>
                  <a:cubicBezTo>
                    <a:pt x="441" y="12"/>
                    <a:pt x="439" y="12"/>
                    <a:pt x="438" y="12"/>
                  </a:cubicBezTo>
                  <a:cubicBezTo>
                    <a:pt x="437" y="12"/>
                    <a:pt x="436" y="12"/>
                    <a:pt x="435" y="12"/>
                  </a:cubicBezTo>
                  <a:cubicBezTo>
                    <a:pt x="434" y="13"/>
                    <a:pt x="433" y="13"/>
                    <a:pt x="432" y="13"/>
                  </a:cubicBezTo>
                  <a:cubicBezTo>
                    <a:pt x="430" y="13"/>
                    <a:pt x="429" y="13"/>
                    <a:pt x="427" y="14"/>
                  </a:cubicBezTo>
                  <a:cubicBezTo>
                    <a:pt x="425" y="14"/>
                    <a:pt x="423" y="13"/>
                    <a:pt x="422" y="13"/>
                  </a:cubicBezTo>
                  <a:cubicBezTo>
                    <a:pt x="420" y="13"/>
                    <a:pt x="419" y="13"/>
                    <a:pt x="418" y="13"/>
                  </a:cubicBezTo>
                  <a:cubicBezTo>
                    <a:pt x="417" y="13"/>
                    <a:pt x="416" y="13"/>
                    <a:pt x="415" y="12"/>
                  </a:cubicBezTo>
                  <a:cubicBezTo>
                    <a:pt x="417" y="12"/>
                    <a:pt x="418" y="13"/>
                    <a:pt x="420" y="12"/>
                  </a:cubicBezTo>
                  <a:cubicBezTo>
                    <a:pt x="419" y="12"/>
                    <a:pt x="418" y="12"/>
                    <a:pt x="417" y="12"/>
                  </a:cubicBezTo>
                  <a:cubicBezTo>
                    <a:pt x="416" y="12"/>
                    <a:pt x="415" y="12"/>
                    <a:pt x="414" y="12"/>
                  </a:cubicBezTo>
                  <a:cubicBezTo>
                    <a:pt x="415" y="11"/>
                    <a:pt x="416" y="11"/>
                    <a:pt x="416" y="11"/>
                  </a:cubicBezTo>
                  <a:cubicBezTo>
                    <a:pt x="415" y="11"/>
                    <a:pt x="414" y="11"/>
                    <a:pt x="414" y="11"/>
                  </a:cubicBezTo>
                  <a:cubicBezTo>
                    <a:pt x="413" y="11"/>
                    <a:pt x="413" y="12"/>
                    <a:pt x="412" y="12"/>
                  </a:cubicBezTo>
                  <a:cubicBezTo>
                    <a:pt x="412" y="12"/>
                    <a:pt x="410" y="12"/>
                    <a:pt x="411" y="11"/>
                  </a:cubicBezTo>
                  <a:cubicBezTo>
                    <a:pt x="411" y="11"/>
                    <a:pt x="410" y="12"/>
                    <a:pt x="410" y="11"/>
                  </a:cubicBezTo>
                  <a:close/>
                  <a:moveTo>
                    <a:pt x="417" y="11"/>
                  </a:moveTo>
                  <a:cubicBezTo>
                    <a:pt x="417" y="11"/>
                    <a:pt x="418" y="11"/>
                    <a:pt x="418" y="11"/>
                  </a:cubicBezTo>
                  <a:cubicBezTo>
                    <a:pt x="419" y="11"/>
                    <a:pt x="420" y="12"/>
                    <a:pt x="422" y="12"/>
                  </a:cubicBezTo>
                  <a:cubicBezTo>
                    <a:pt x="420" y="11"/>
                    <a:pt x="418" y="11"/>
                    <a:pt x="417" y="11"/>
                  </a:cubicBezTo>
                  <a:close/>
                  <a:moveTo>
                    <a:pt x="444" y="13"/>
                  </a:moveTo>
                  <a:cubicBezTo>
                    <a:pt x="444" y="13"/>
                    <a:pt x="443" y="13"/>
                    <a:pt x="443" y="13"/>
                  </a:cubicBezTo>
                  <a:cubicBezTo>
                    <a:pt x="442" y="13"/>
                    <a:pt x="442" y="13"/>
                    <a:pt x="442" y="13"/>
                  </a:cubicBezTo>
                  <a:cubicBezTo>
                    <a:pt x="441" y="13"/>
                    <a:pt x="441" y="13"/>
                    <a:pt x="441" y="13"/>
                  </a:cubicBezTo>
                  <a:cubicBezTo>
                    <a:pt x="440" y="13"/>
                    <a:pt x="438" y="13"/>
                    <a:pt x="438" y="13"/>
                  </a:cubicBezTo>
                  <a:cubicBezTo>
                    <a:pt x="437" y="13"/>
                    <a:pt x="435" y="13"/>
                    <a:pt x="436" y="13"/>
                  </a:cubicBezTo>
                  <a:cubicBezTo>
                    <a:pt x="436" y="14"/>
                    <a:pt x="435" y="13"/>
                    <a:pt x="434" y="13"/>
                  </a:cubicBezTo>
                  <a:cubicBezTo>
                    <a:pt x="434" y="13"/>
                    <a:pt x="433" y="13"/>
                    <a:pt x="433" y="13"/>
                  </a:cubicBezTo>
                  <a:cubicBezTo>
                    <a:pt x="433" y="13"/>
                    <a:pt x="433" y="13"/>
                    <a:pt x="433" y="13"/>
                  </a:cubicBezTo>
                  <a:cubicBezTo>
                    <a:pt x="433" y="13"/>
                    <a:pt x="432" y="14"/>
                    <a:pt x="432" y="14"/>
                  </a:cubicBezTo>
                  <a:cubicBezTo>
                    <a:pt x="431" y="14"/>
                    <a:pt x="431" y="14"/>
                    <a:pt x="430" y="14"/>
                  </a:cubicBezTo>
                  <a:cubicBezTo>
                    <a:pt x="431" y="14"/>
                    <a:pt x="431" y="14"/>
                    <a:pt x="431" y="14"/>
                  </a:cubicBezTo>
                  <a:cubicBezTo>
                    <a:pt x="431" y="14"/>
                    <a:pt x="431" y="14"/>
                    <a:pt x="430" y="14"/>
                  </a:cubicBezTo>
                  <a:cubicBezTo>
                    <a:pt x="431" y="15"/>
                    <a:pt x="433" y="15"/>
                    <a:pt x="434" y="15"/>
                  </a:cubicBezTo>
                  <a:cubicBezTo>
                    <a:pt x="433" y="15"/>
                    <a:pt x="432" y="15"/>
                    <a:pt x="431" y="15"/>
                  </a:cubicBezTo>
                  <a:cubicBezTo>
                    <a:pt x="430" y="16"/>
                    <a:pt x="430" y="16"/>
                    <a:pt x="430" y="16"/>
                  </a:cubicBezTo>
                  <a:cubicBezTo>
                    <a:pt x="429" y="16"/>
                    <a:pt x="430" y="16"/>
                    <a:pt x="430" y="16"/>
                  </a:cubicBezTo>
                  <a:cubicBezTo>
                    <a:pt x="429" y="17"/>
                    <a:pt x="428" y="17"/>
                    <a:pt x="427" y="17"/>
                  </a:cubicBezTo>
                  <a:cubicBezTo>
                    <a:pt x="427" y="17"/>
                    <a:pt x="426" y="17"/>
                    <a:pt x="425" y="17"/>
                  </a:cubicBezTo>
                  <a:cubicBezTo>
                    <a:pt x="426" y="17"/>
                    <a:pt x="426" y="17"/>
                    <a:pt x="427" y="17"/>
                  </a:cubicBezTo>
                  <a:cubicBezTo>
                    <a:pt x="426" y="17"/>
                    <a:pt x="427" y="17"/>
                    <a:pt x="427" y="17"/>
                  </a:cubicBezTo>
                  <a:cubicBezTo>
                    <a:pt x="427" y="17"/>
                    <a:pt x="428" y="17"/>
                    <a:pt x="428" y="17"/>
                  </a:cubicBezTo>
                  <a:cubicBezTo>
                    <a:pt x="428" y="18"/>
                    <a:pt x="428" y="18"/>
                    <a:pt x="427" y="18"/>
                  </a:cubicBezTo>
                  <a:cubicBezTo>
                    <a:pt x="428" y="18"/>
                    <a:pt x="429" y="18"/>
                    <a:pt x="430" y="18"/>
                  </a:cubicBezTo>
                  <a:cubicBezTo>
                    <a:pt x="429" y="18"/>
                    <a:pt x="429" y="18"/>
                    <a:pt x="429" y="17"/>
                  </a:cubicBezTo>
                  <a:cubicBezTo>
                    <a:pt x="429" y="17"/>
                    <a:pt x="430" y="17"/>
                    <a:pt x="430" y="17"/>
                  </a:cubicBezTo>
                  <a:cubicBezTo>
                    <a:pt x="431" y="17"/>
                    <a:pt x="431" y="17"/>
                    <a:pt x="430" y="17"/>
                  </a:cubicBezTo>
                  <a:cubicBezTo>
                    <a:pt x="431" y="17"/>
                    <a:pt x="432" y="17"/>
                    <a:pt x="432" y="18"/>
                  </a:cubicBezTo>
                  <a:cubicBezTo>
                    <a:pt x="432" y="18"/>
                    <a:pt x="431" y="18"/>
                    <a:pt x="431" y="18"/>
                  </a:cubicBezTo>
                  <a:cubicBezTo>
                    <a:pt x="432" y="18"/>
                    <a:pt x="433" y="18"/>
                    <a:pt x="433" y="18"/>
                  </a:cubicBezTo>
                  <a:cubicBezTo>
                    <a:pt x="433" y="18"/>
                    <a:pt x="433" y="18"/>
                    <a:pt x="433" y="18"/>
                  </a:cubicBezTo>
                  <a:cubicBezTo>
                    <a:pt x="434" y="17"/>
                    <a:pt x="436" y="18"/>
                    <a:pt x="436" y="19"/>
                  </a:cubicBezTo>
                  <a:cubicBezTo>
                    <a:pt x="437" y="20"/>
                    <a:pt x="438" y="20"/>
                    <a:pt x="438" y="20"/>
                  </a:cubicBezTo>
                  <a:cubicBezTo>
                    <a:pt x="439" y="20"/>
                    <a:pt x="439" y="20"/>
                    <a:pt x="440" y="20"/>
                  </a:cubicBezTo>
                  <a:cubicBezTo>
                    <a:pt x="441" y="21"/>
                    <a:pt x="443" y="21"/>
                    <a:pt x="444" y="21"/>
                  </a:cubicBezTo>
                  <a:cubicBezTo>
                    <a:pt x="445" y="20"/>
                    <a:pt x="446" y="21"/>
                    <a:pt x="447" y="21"/>
                  </a:cubicBezTo>
                  <a:cubicBezTo>
                    <a:pt x="448" y="21"/>
                    <a:pt x="449" y="21"/>
                    <a:pt x="450" y="21"/>
                  </a:cubicBezTo>
                  <a:cubicBezTo>
                    <a:pt x="450" y="21"/>
                    <a:pt x="452" y="21"/>
                    <a:pt x="451" y="21"/>
                  </a:cubicBezTo>
                  <a:cubicBezTo>
                    <a:pt x="452" y="22"/>
                    <a:pt x="453" y="21"/>
                    <a:pt x="454" y="21"/>
                  </a:cubicBezTo>
                  <a:cubicBezTo>
                    <a:pt x="454" y="21"/>
                    <a:pt x="455" y="22"/>
                    <a:pt x="456" y="22"/>
                  </a:cubicBezTo>
                  <a:cubicBezTo>
                    <a:pt x="457" y="22"/>
                    <a:pt x="457" y="22"/>
                    <a:pt x="458" y="23"/>
                  </a:cubicBezTo>
                  <a:cubicBezTo>
                    <a:pt x="459" y="23"/>
                    <a:pt x="459" y="22"/>
                    <a:pt x="460" y="23"/>
                  </a:cubicBezTo>
                  <a:cubicBezTo>
                    <a:pt x="460" y="23"/>
                    <a:pt x="460" y="23"/>
                    <a:pt x="459" y="23"/>
                  </a:cubicBezTo>
                  <a:cubicBezTo>
                    <a:pt x="461" y="23"/>
                    <a:pt x="462" y="23"/>
                    <a:pt x="464" y="23"/>
                  </a:cubicBezTo>
                  <a:cubicBezTo>
                    <a:pt x="465" y="23"/>
                    <a:pt x="466" y="23"/>
                    <a:pt x="467" y="23"/>
                  </a:cubicBezTo>
                  <a:cubicBezTo>
                    <a:pt x="467" y="23"/>
                    <a:pt x="467" y="23"/>
                    <a:pt x="467" y="23"/>
                  </a:cubicBezTo>
                  <a:cubicBezTo>
                    <a:pt x="468" y="23"/>
                    <a:pt x="469" y="23"/>
                    <a:pt x="470" y="23"/>
                  </a:cubicBezTo>
                  <a:cubicBezTo>
                    <a:pt x="471" y="23"/>
                    <a:pt x="471" y="23"/>
                    <a:pt x="472" y="23"/>
                  </a:cubicBezTo>
                  <a:cubicBezTo>
                    <a:pt x="472" y="23"/>
                    <a:pt x="472" y="22"/>
                    <a:pt x="473" y="22"/>
                  </a:cubicBezTo>
                  <a:cubicBezTo>
                    <a:pt x="473" y="22"/>
                    <a:pt x="474" y="22"/>
                    <a:pt x="473" y="21"/>
                  </a:cubicBezTo>
                  <a:cubicBezTo>
                    <a:pt x="473" y="21"/>
                    <a:pt x="472" y="21"/>
                    <a:pt x="472" y="21"/>
                  </a:cubicBezTo>
                  <a:cubicBezTo>
                    <a:pt x="471" y="20"/>
                    <a:pt x="470" y="21"/>
                    <a:pt x="469" y="20"/>
                  </a:cubicBezTo>
                  <a:cubicBezTo>
                    <a:pt x="469" y="20"/>
                    <a:pt x="469" y="20"/>
                    <a:pt x="470" y="20"/>
                  </a:cubicBezTo>
                  <a:cubicBezTo>
                    <a:pt x="468" y="20"/>
                    <a:pt x="466" y="20"/>
                    <a:pt x="465" y="19"/>
                  </a:cubicBezTo>
                  <a:cubicBezTo>
                    <a:pt x="466" y="19"/>
                    <a:pt x="467" y="20"/>
                    <a:pt x="468" y="19"/>
                  </a:cubicBezTo>
                  <a:cubicBezTo>
                    <a:pt x="469" y="19"/>
                    <a:pt x="468" y="18"/>
                    <a:pt x="468" y="18"/>
                  </a:cubicBezTo>
                  <a:cubicBezTo>
                    <a:pt x="467" y="18"/>
                    <a:pt x="467" y="18"/>
                    <a:pt x="467" y="17"/>
                  </a:cubicBezTo>
                  <a:cubicBezTo>
                    <a:pt x="467" y="17"/>
                    <a:pt x="467" y="17"/>
                    <a:pt x="467" y="17"/>
                  </a:cubicBezTo>
                  <a:cubicBezTo>
                    <a:pt x="466" y="16"/>
                    <a:pt x="467" y="16"/>
                    <a:pt x="466" y="16"/>
                  </a:cubicBezTo>
                  <a:cubicBezTo>
                    <a:pt x="466" y="16"/>
                    <a:pt x="466" y="16"/>
                    <a:pt x="467" y="15"/>
                  </a:cubicBezTo>
                  <a:cubicBezTo>
                    <a:pt x="466" y="15"/>
                    <a:pt x="466" y="15"/>
                    <a:pt x="465" y="15"/>
                  </a:cubicBezTo>
                  <a:cubicBezTo>
                    <a:pt x="464" y="15"/>
                    <a:pt x="463" y="14"/>
                    <a:pt x="463" y="14"/>
                  </a:cubicBezTo>
                  <a:cubicBezTo>
                    <a:pt x="462" y="14"/>
                    <a:pt x="462" y="14"/>
                    <a:pt x="461" y="14"/>
                  </a:cubicBezTo>
                  <a:cubicBezTo>
                    <a:pt x="460" y="14"/>
                    <a:pt x="460" y="14"/>
                    <a:pt x="459" y="14"/>
                  </a:cubicBezTo>
                  <a:cubicBezTo>
                    <a:pt x="460" y="13"/>
                    <a:pt x="459" y="13"/>
                    <a:pt x="459" y="13"/>
                  </a:cubicBezTo>
                  <a:cubicBezTo>
                    <a:pt x="458" y="13"/>
                    <a:pt x="458" y="13"/>
                    <a:pt x="457" y="13"/>
                  </a:cubicBezTo>
                  <a:cubicBezTo>
                    <a:pt x="457" y="13"/>
                    <a:pt x="456" y="13"/>
                    <a:pt x="456" y="13"/>
                  </a:cubicBezTo>
                  <a:cubicBezTo>
                    <a:pt x="455" y="13"/>
                    <a:pt x="455" y="13"/>
                    <a:pt x="455" y="14"/>
                  </a:cubicBezTo>
                  <a:cubicBezTo>
                    <a:pt x="455" y="14"/>
                    <a:pt x="456" y="14"/>
                    <a:pt x="456" y="14"/>
                  </a:cubicBezTo>
                  <a:cubicBezTo>
                    <a:pt x="455" y="14"/>
                    <a:pt x="456" y="15"/>
                    <a:pt x="455" y="15"/>
                  </a:cubicBezTo>
                  <a:cubicBezTo>
                    <a:pt x="455" y="15"/>
                    <a:pt x="455" y="15"/>
                    <a:pt x="454" y="15"/>
                  </a:cubicBezTo>
                  <a:cubicBezTo>
                    <a:pt x="454" y="14"/>
                    <a:pt x="452" y="14"/>
                    <a:pt x="453" y="15"/>
                  </a:cubicBezTo>
                  <a:cubicBezTo>
                    <a:pt x="453" y="15"/>
                    <a:pt x="452" y="15"/>
                    <a:pt x="453" y="15"/>
                  </a:cubicBezTo>
                  <a:cubicBezTo>
                    <a:pt x="452" y="16"/>
                    <a:pt x="451" y="16"/>
                    <a:pt x="450" y="16"/>
                  </a:cubicBezTo>
                  <a:cubicBezTo>
                    <a:pt x="451" y="16"/>
                    <a:pt x="451" y="16"/>
                    <a:pt x="452" y="15"/>
                  </a:cubicBezTo>
                  <a:cubicBezTo>
                    <a:pt x="452" y="15"/>
                    <a:pt x="451" y="15"/>
                    <a:pt x="451" y="15"/>
                  </a:cubicBezTo>
                  <a:cubicBezTo>
                    <a:pt x="451" y="15"/>
                    <a:pt x="451" y="15"/>
                    <a:pt x="452" y="15"/>
                  </a:cubicBezTo>
                  <a:cubicBezTo>
                    <a:pt x="451" y="15"/>
                    <a:pt x="451" y="15"/>
                    <a:pt x="451" y="15"/>
                  </a:cubicBezTo>
                  <a:cubicBezTo>
                    <a:pt x="452" y="15"/>
                    <a:pt x="452" y="14"/>
                    <a:pt x="451" y="14"/>
                  </a:cubicBezTo>
                  <a:cubicBezTo>
                    <a:pt x="452" y="14"/>
                    <a:pt x="451" y="14"/>
                    <a:pt x="451" y="14"/>
                  </a:cubicBezTo>
                  <a:cubicBezTo>
                    <a:pt x="452" y="14"/>
                    <a:pt x="452" y="14"/>
                    <a:pt x="452" y="13"/>
                  </a:cubicBezTo>
                  <a:cubicBezTo>
                    <a:pt x="452" y="13"/>
                    <a:pt x="450" y="13"/>
                    <a:pt x="449" y="13"/>
                  </a:cubicBezTo>
                  <a:cubicBezTo>
                    <a:pt x="448" y="12"/>
                    <a:pt x="447" y="12"/>
                    <a:pt x="446" y="12"/>
                  </a:cubicBezTo>
                  <a:cubicBezTo>
                    <a:pt x="445" y="12"/>
                    <a:pt x="445" y="13"/>
                    <a:pt x="444" y="13"/>
                  </a:cubicBezTo>
                  <a:close/>
                  <a:moveTo>
                    <a:pt x="1130" y="207"/>
                  </a:moveTo>
                  <a:cubicBezTo>
                    <a:pt x="1130" y="207"/>
                    <a:pt x="1131" y="207"/>
                    <a:pt x="1131" y="207"/>
                  </a:cubicBezTo>
                  <a:cubicBezTo>
                    <a:pt x="1131" y="207"/>
                    <a:pt x="1132" y="207"/>
                    <a:pt x="1133" y="206"/>
                  </a:cubicBezTo>
                  <a:cubicBezTo>
                    <a:pt x="1133" y="206"/>
                    <a:pt x="1132" y="205"/>
                    <a:pt x="1131" y="205"/>
                  </a:cubicBezTo>
                  <a:cubicBezTo>
                    <a:pt x="1131" y="204"/>
                    <a:pt x="1130" y="204"/>
                    <a:pt x="1129" y="203"/>
                  </a:cubicBezTo>
                  <a:cubicBezTo>
                    <a:pt x="1129" y="203"/>
                    <a:pt x="1128" y="203"/>
                    <a:pt x="1128" y="204"/>
                  </a:cubicBezTo>
                  <a:cubicBezTo>
                    <a:pt x="1127" y="205"/>
                    <a:pt x="1124" y="204"/>
                    <a:pt x="1124" y="205"/>
                  </a:cubicBezTo>
                  <a:cubicBezTo>
                    <a:pt x="1124" y="205"/>
                    <a:pt x="1125" y="205"/>
                    <a:pt x="1126" y="205"/>
                  </a:cubicBezTo>
                  <a:cubicBezTo>
                    <a:pt x="1126" y="205"/>
                    <a:pt x="1126" y="207"/>
                    <a:pt x="1126" y="207"/>
                  </a:cubicBezTo>
                  <a:cubicBezTo>
                    <a:pt x="1127" y="208"/>
                    <a:pt x="1128" y="209"/>
                    <a:pt x="1127" y="210"/>
                  </a:cubicBezTo>
                  <a:cubicBezTo>
                    <a:pt x="1127" y="210"/>
                    <a:pt x="1128" y="211"/>
                    <a:pt x="1128" y="211"/>
                  </a:cubicBezTo>
                  <a:cubicBezTo>
                    <a:pt x="1128" y="210"/>
                    <a:pt x="1129" y="209"/>
                    <a:pt x="1129" y="208"/>
                  </a:cubicBezTo>
                  <a:cubicBezTo>
                    <a:pt x="1129" y="208"/>
                    <a:pt x="1130" y="207"/>
                    <a:pt x="1130" y="207"/>
                  </a:cubicBezTo>
                  <a:close/>
                  <a:moveTo>
                    <a:pt x="228" y="2"/>
                  </a:moveTo>
                  <a:cubicBezTo>
                    <a:pt x="227" y="2"/>
                    <a:pt x="226" y="2"/>
                    <a:pt x="225" y="2"/>
                  </a:cubicBezTo>
                  <a:cubicBezTo>
                    <a:pt x="225" y="2"/>
                    <a:pt x="225" y="2"/>
                    <a:pt x="225" y="2"/>
                  </a:cubicBezTo>
                  <a:cubicBezTo>
                    <a:pt x="226" y="2"/>
                    <a:pt x="227" y="3"/>
                    <a:pt x="228" y="2"/>
                  </a:cubicBezTo>
                  <a:close/>
                  <a:moveTo>
                    <a:pt x="201" y="3"/>
                  </a:moveTo>
                  <a:cubicBezTo>
                    <a:pt x="202" y="3"/>
                    <a:pt x="203" y="4"/>
                    <a:pt x="205" y="4"/>
                  </a:cubicBezTo>
                  <a:cubicBezTo>
                    <a:pt x="206" y="4"/>
                    <a:pt x="207" y="4"/>
                    <a:pt x="208" y="3"/>
                  </a:cubicBezTo>
                  <a:cubicBezTo>
                    <a:pt x="206" y="3"/>
                    <a:pt x="204" y="3"/>
                    <a:pt x="202" y="3"/>
                  </a:cubicBezTo>
                  <a:cubicBezTo>
                    <a:pt x="202" y="2"/>
                    <a:pt x="201" y="3"/>
                    <a:pt x="200" y="3"/>
                  </a:cubicBezTo>
                  <a:cubicBezTo>
                    <a:pt x="199" y="3"/>
                    <a:pt x="198" y="2"/>
                    <a:pt x="198" y="3"/>
                  </a:cubicBezTo>
                  <a:cubicBezTo>
                    <a:pt x="198" y="3"/>
                    <a:pt x="197" y="3"/>
                    <a:pt x="197" y="3"/>
                  </a:cubicBezTo>
                  <a:cubicBezTo>
                    <a:pt x="198" y="3"/>
                    <a:pt x="199" y="3"/>
                    <a:pt x="201" y="3"/>
                  </a:cubicBezTo>
                  <a:close/>
                  <a:moveTo>
                    <a:pt x="193" y="8"/>
                  </a:moveTo>
                  <a:cubicBezTo>
                    <a:pt x="192" y="8"/>
                    <a:pt x="192" y="8"/>
                    <a:pt x="192" y="8"/>
                  </a:cubicBezTo>
                  <a:cubicBezTo>
                    <a:pt x="193" y="9"/>
                    <a:pt x="193" y="8"/>
                    <a:pt x="194" y="9"/>
                  </a:cubicBezTo>
                  <a:cubicBezTo>
                    <a:pt x="194" y="9"/>
                    <a:pt x="194" y="9"/>
                    <a:pt x="194" y="9"/>
                  </a:cubicBezTo>
                  <a:cubicBezTo>
                    <a:pt x="195" y="9"/>
                    <a:pt x="196" y="9"/>
                    <a:pt x="198" y="9"/>
                  </a:cubicBezTo>
                  <a:cubicBezTo>
                    <a:pt x="198" y="9"/>
                    <a:pt x="201" y="9"/>
                    <a:pt x="201" y="9"/>
                  </a:cubicBezTo>
                  <a:cubicBezTo>
                    <a:pt x="201" y="8"/>
                    <a:pt x="198" y="8"/>
                    <a:pt x="198" y="8"/>
                  </a:cubicBezTo>
                  <a:cubicBezTo>
                    <a:pt x="196" y="8"/>
                    <a:pt x="194" y="8"/>
                    <a:pt x="193" y="8"/>
                  </a:cubicBezTo>
                  <a:close/>
                  <a:moveTo>
                    <a:pt x="133" y="10"/>
                  </a:moveTo>
                  <a:cubicBezTo>
                    <a:pt x="134" y="10"/>
                    <a:pt x="136" y="9"/>
                    <a:pt x="137" y="9"/>
                  </a:cubicBezTo>
                  <a:cubicBezTo>
                    <a:pt x="137" y="10"/>
                    <a:pt x="137" y="10"/>
                    <a:pt x="137" y="10"/>
                  </a:cubicBezTo>
                  <a:cubicBezTo>
                    <a:pt x="137" y="10"/>
                    <a:pt x="138" y="10"/>
                    <a:pt x="138" y="10"/>
                  </a:cubicBezTo>
                  <a:cubicBezTo>
                    <a:pt x="139" y="10"/>
                    <a:pt x="139" y="10"/>
                    <a:pt x="140" y="10"/>
                  </a:cubicBezTo>
                  <a:cubicBezTo>
                    <a:pt x="140" y="10"/>
                    <a:pt x="140" y="10"/>
                    <a:pt x="140" y="10"/>
                  </a:cubicBezTo>
                  <a:cubicBezTo>
                    <a:pt x="140" y="10"/>
                    <a:pt x="140" y="10"/>
                    <a:pt x="141" y="10"/>
                  </a:cubicBezTo>
                  <a:cubicBezTo>
                    <a:pt x="141" y="10"/>
                    <a:pt x="141" y="10"/>
                    <a:pt x="140" y="10"/>
                  </a:cubicBezTo>
                  <a:cubicBezTo>
                    <a:pt x="141" y="9"/>
                    <a:pt x="142" y="10"/>
                    <a:pt x="143" y="9"/>
                  </a:cubicBezTo>
                  <a:cubicBezTo>
                    <a:pt x="144" y="9"/>
                    <a:pt x="144" y="10"/>
                    <a:pt x="145" y="9"/>
                  </a:cubicBezTo>
                  <a:cubicBezTo>
                    <a:pt x="145" y="9"/>
                    <a:pt x="144" y="9"/>
                    <a:pt x="144" y="9"/>
                  </a:cubicBezTo>
                  <a:cubicBezTo>
                    <a:pt x="145" y="9"/>
                    <a:pt x="145" y="9"/>
                    <a:pt x="145" y="9"/>
                  </a:cubicBezTo>
                  <a:cubicBezTo>
                    <a:pt x="145" y="9"/>
                    <a:pt x="145" y="8"/>
                    <a:pt x="145" y="8"/>
                  </a:cubicBezTo>
                  <a:cubicBezTo>
                    <a:pt x="145" y="8"/>
                    <a:pt x="145" y="8"/>
                    <a:pt x="145" y="8"/>
                  </a:cubicBezTo>
                  <a:cubicBezTo>
                    <a:pt x="145" y="8"/>
                    <a:pt x="146" y="8"/>
                    <a:pt x="147" y="8"/>
                  </a:cubicBezTo>
                  <a:cubicBezTo>
                    <a:pt x="147" y="8"/>
                    <a:pt x="147" y="8"/>
                    <a:pt x="148" y="9"/>
                  </a:cubicBezTo>
                  <a:cubicBezTo>
                    <a:pt x="148" y="9"/>
                    <a:pt x="149" y="9"/>
                    <a:pt x="150" y="9"/>
                  </a:cubicBezTo>
                  <a:cubicBezTo>
                    <a:pt x="150" y="9"/>
                    <a:pt x="153" y="9"/>
                    <a:pt x="153" y="9"/>
                  </a:cubicBezTo>
                  <a:cubicBezTo>
                    <a:pt x="153" y="9"/>
                    <a:pt x="151" y="8"/>
                    <a:pt x="151" y="8"/>
                  </a:cubicBezTo>
                  <a:cubicBezTo>
                    <a:pt x="151" y="8"/>
                    <a:pt x="151" y="8"/>
                    <a:pt x="152" y="8"/>
                  </a:cubicBezTo>
                  <a:cubicBezTo>
                    <a:pt x="150" y="7"/>
                    <a:pt x="149" y="8"/>
                    <a:pt x="147" y="8"/>
                  </a:cubicBezTo>
                  <a:cubicBezTo>
                    <a:pt x="146" y="8"/>
                    <a:pt x="144" y="7"/>
                    <a:pt x="142" y="8"/>
                  </a:cubicBezTo>
                  <a:cubicBezTo>
                    <a:pt x="142" y="8"/>
                    <a:pt x="143" y="8"/>
                    <a:pt x="143" y="8"/>
                  </a:cubicBezTo>
                  <a:cubicBezTo>
                    <a:pt x="142" y="8"/>
                    <a:pt x="140" y="8"/>
                    <a:pt x="139" y="8"/>
                  </a:cubicBezTo>
                  <a:cubicBezTo>
                    <a:pt x="139" y="8"/>
                    <a:pt x="139" y="8"/>
                    <a:pt x="139" y="8"/>
                  </a:cubicBezTo>
                  <a:cubicBezTo>
                    <a:pt x="136" y="9"/>
                    <a:pt x="133" y="9"/>
                    <a:pt x="130" y="9"/>
                  </a:cubicBezTo>
                  <a:cubicBezTo>
                    <a:pt x="130" y="9"/>
                    <a:pt x="130" y="9"/>
                    <a:pt x="130" y="9"/>
                  </a:cubicBezTo>
                  <a:cubicBezTo>
                    <a:pt x="131" y="10"/>
                    <a:pt x="132" y="9"/>
                    <a:pt x="133" y="10"/>
                  </a:cubicBezTo>
                  <a:close/>
                  <a:moveTo>
                    <a:pt x="216" y="9"/>
                  </a:moveTo>
                  <a:cubicBezTo>
                    <a:pt x="216" y="9"/>
                    <a:pt x="216" y="9"/>
                    <a:pt x="216" y="10"/>
                  </a:cubicBezTo>
                  <a:cubicBezTo>
                    <a:pt x="216" y="10"/>
                    <a:pt x="216" y="10"/>
                    <a:pt x="216" y="10"/>
                  </a:cubicBezTo>
                  <a:cubicBezTo>
                    <a:pt x="216" y="10"/>
                    <a:pt x="216" y="10"/>
                    <a:pt x="216" y="10"/>
                  </a:cubicBezTo>
                  <a:cubicBezTo>
                    <a:pt x="217" y="10"/>
                    <a:pt x="218" y="10"/>
                    <a:pt x="219" y="10"/>
                  </a:cubicBezTo>
                  <a:cubicBezTo>
                    <a:pt x="220" y="10"/>
                    <a:pt x="222" y="10"/>
                    <a:pt x="223" y="10"/>
                  </a:cubicBezTo>
                  <a:cubicBezTo>
                    <a:pt x="224" y="10"/>
                    <a:pt x="227" y="11"/>
                    <a:pt x="229" y="10"/>
                  </a:cubicBezTo>
                  <a:cubicBezTo>
                    <a:pt x="229" y="10"/>
                    <a:pt x="228" y="10"/>
                    <a:pt x="228" y="10"/>
                  </a:cubicBezTo>
                  <a:cubicBezTo>
                    <a:pt x="229" y="10"/>
                    <a:pt x="229" y="10"/>
                    <a:pt x="230" y="10"/>
                  </a:cubicBezTo>
                  <a:cubicBezTo>
                    <a:pt x="229" y="9"/>
                    <a:pt x="231" y="9"/>
                    <a:pt x="231" y="9"/>
                  </a:cubicBezTo>
                  <a:cubicBezTo>
                    <a:pt x="232" y="9"/>
                    <a:pt x="232" y="9"/>
                    <a:pt x="233" y="9"/>
                  </a:cubicBezTo>
                  <a:cubicBezTo>
                    <a:pt x="232" y="9"/>
                    <a:pt x="232" y="9"/>
                    <a:pt x="232" y="9"/>
                  </a:cubicBezTo>
                  <a:cubicBezTo>
                    <a:pt x="232" y="9"/>
                    <a:pt x="233" y="8"/>
                    <a:pt x="233" y="8"/>
                  </a:cubicBezTo>
                  <a:cubicBezTo>
                    <a:pt x="233" y="8"/>
                    <a:pt x="232" y="8"/>
                    <a:pt x="232" y="8"/>
                  </a:cubicBezTo>
                  <a:cubicBezTo>
                    <a:pt x="231" y="7"/>
                    <a:pt x="229" y="7"/>
                    <a:pt x="228" y="7"/>
                  </a:cubicBezTo>
                  <a:cubicBezTo>
                    <a:pt x="226" y="7"/>
                    <a:pt x="225" y="8"/>
                    <a:pt x="223" y="8"/>
                  </a:cubicBezTo>
                  <a:cubicBezTo>
                    <a:pt x="222" y="8"/>
                    <a:pt x="220" y="8"/>
                    <a:pt x="219" y="8"/>
                  </a:cubicBezTo>
                  <a:cubicBezTo>
                    <a:pt x="219" y="8"/>
                    <a:pt x="220" y="8"/>
                    <a:pt x="220" y="8"/>
                  </a:cubicBezTo>
                  <a:cubicBezTo>
                    <a:pt x="219" y="7"/>
                    <a:pt x="217" y="8"/>
                    <a:pt x="216" y="8"/>
                  </a:cubicBezTo>
                  <a:cubicBezTo>
                    <a:pt x="216" y="8"/>
                    <a:pt x="216" y="8"/>
                    <a:pt x="217" y="8"/>
                  </a:cubicBezTo>
                  <a:cubicBezTo>
                    <a:pt x="216" y="8"/>
                    <a:pt x="216" y="8"/>
                    <a:pt x="215" y="9"/>
                  </a:cubicBezTo>
                  <a:cubicBezTo>
                    <a:pt x="215" y="9"/>
                    <a:pt x="215" y="9"/>
                    <a:pt x="215" y="9"/>
                  </a:cubicBezTo>
                  <a:cubicBezTo>
                    <a:pt x="215" y="9"/>
                    <a:pt x="215" y="9"/>
                    <a:pt x="216" y="9"/>
                  </a:cubicBezTo>
                  <a:close/>
                  <a:moveTo>
                    <a:pt x="274" y="100"/>
                  </a:moveTo>
                  <a:cubicBezTo>
                    <a:pt x="274" y="100"/>
                    <a:pt x="274" y="100"/>
                    <a:pt x="274" y="99"/>
                  </a:cubicBezTo>
                  <a:cubicBezTo>
                    <a:pt x="273" y="99"/>
                    <a:pt x="273" y="99"/>
                    <a:pt x="272" y="99"/>
                  </a:cubicBezTo>
                  <a:cubicBezTo>
                    <a:pt x="271" y="98"/>
                    <a:pt x="270" y="98"/>
                    <a:pt x="269" y="98"/>
                  </a:cubicBezTo>
                  <a:cubicBezTo>
                    <a:pt x="269" y="98"/>
                    <a:pt x="268" y="97"/>
                    <a:pt x="268" y="97"/>
                  </a:cubicBezTo>
                  <a:cubicBezTo>
                    <a:pt x="267" y="97"/>
                    <a:pt x="267" y="97"/>
                    <a:pt x="267" y="97"/>
                  </a:cubicBezTo>
                  <a:cubicBezTo>
                    <a:pt x="266" y="97"/>
                    <a:pt x="266" y="96"/>
                    <a:pt x="266" y="96"/>
                  </a:cubicBezTo>
                  <a:cubicBezTo>
                    <a:pt x="265" y="96"/>
                    <a:pt x="265" y="96"/>
                    <a:pt x="264" y="95"/>
                  </a:cubicBezTo>
                  <a:cubicBezTo>
                    <a:pt x="263" y="95"/>
                    <a:pt x="263" y="95"/>
                    <a:pt x="262" y="94"/>
                  </a:cubicBezTo>
                  <a:cubicBezTo>
                    <a:pt x="261" y="94"/>
                    <a:pt x="260" y="95"/>
                    <a:pt x="260" y="95"/>
                  </a:cubicBezTo>
                  <a:cubicBezTo>
                    <a:pt x="260" y="96"/>
                    <a:pt x="259" y="95"/>
                    <a:pt x="258" y="96"/>
                  </a:cubicBezTo>
                  <a:cubicBezTo>
                    <a:pt x="259" y="96"/>
                    <a:pt x="261" y="96"/>
                    <a:pt x="261" y="97"/>
                  </a:cubicBezTo>
                  <a:cubicBezTo>
                    <a:pt x="260" y="97"/>
                    <a:pt x="259" y="96"/>
                    <a:pt x="258" y="96"/>
                  </a:cubicBezTo>
                  <a:cubicBezTo>
                    <a:pt x="258" y="96"/>
                    <a:pt x="259" y="97"/>
                    <a:pt x="259" y="97"/>
                  </a:cubicBezTo>
                  <a:cubicBezTo>
                    <a:pt x="259" y="97"/>
                    <a:pt x="260" y="97"/>
                    <a:pt x="260" y="98"/>
                  </a:cubicBezTo>
                  <a:cubicBezTo>
                    <a:pt x="260" y="98"/>
                    <a:pt x="260" y="98"/>
                    <a:pt x="260" y="98"/>
                  </a:cubicBezTo>
                  <a:cubicBezTo>
                    <a:pt x="261" y="98"/>
                    <a:pt x="261" y="99"/>
                    <a:pt x="261" y="99"/>
                  </a:cubicBezTo>
                  <a:cubicBezTo>
                    <a:pt x="262" y="99"/>
                    <a:pt x="263" y="99"/>
                    <a:pt x="263" y="100"/>
                  </a:cubicBezTo>
                  <a:cubicBezTo>
                    <a:pt x="264" y="100"/>
                    <a:pt x="265" y="100"/>
                    <a:pt x="265" y="100"/>
                  </a:cubicBezTo>
                  <a:cubicBezTo>
                    <a:pt x="264" y="100"/>
                    <a:pt x="264" y="100"/>
                    <a:pt x="263" y="99"/>
                  </a:cubicBezTo>
                  <a:cubicBezTo>
                    <a:pt x="264" y="99"/>
                    <a:pt x="269" y="100"/>
                    <a:pt x="268" y="101"/>
                  </a:cubicBezTo>
                  <a:cubicBezTo>
                    <a:pt x="268" y="101"/>
                    <a:pt x="268" y="101"/>
                    <a:pt x="269" y="101"/>
                  </a:cubicBezTo>
                  <a:cubicBezTo>
                    <a:pt x="269" y="102"/>
                    <a:pt x="270" y="101"/>
                    <a:pt x="271" y="102"/>
                  </a:cubicBezTo>
                  <a:cubicBezTo>
                    <a:pt x="271" y="101"/>
                    <a:pt x="272" y="101"/>
                    <a:pt x="272" y="101"/>
                  </a:cubicBezTo>
                  <a:cubicBezTo>
                    <a:pt x="273" y="102"/>
                    <a:pt x="274" y="101"/>
                    <a:pt x="275" y="101"/>
                  </a:cubicBezTo>
                  <a:cubicBezTo>
                    <a:pt x="274" y="101"/>
                    <a:pt x="275" y="100"/>
                    <a:pt x="274" y="100"/>
                  </a:cubicBezTo>
                  <a:close/>
                  <a:moveTo>
                    <a:pt x="205" y="108"/>
                  </a:moveTo>
                  <a:cubicBezTo>
                    <a:pt x="207" y="106"/>
                    <a:pt x="202" y="105"/>
                    <a:pt x="201" y="104"/>
                  </a:cubicBezTo>
                  <a:cubicBezTo>
                    <a:pt x="200" y="104"/>
                    <a:pt x="199" y="104"/>
                    <a:pt x="198" y="104"/>
                  </a:cubicBezTo>
                  <a:cubicBezTo>
                    <a:pt x="196" y="103"/>
                    <a:pt x="195" y="103"/>
                    <a:pt x="193" y="104"/>
                  </a:cubicBezTo>
                  <a:cubicBezTo>
                    <a:pt x="192" y="104"/>
                    <a:pt x="191" y="105"/>
                    <a:pt x="191" y="106"/>
                  </a:cubicBezTo>
                  <a:cubicBezTo>
                    <a:pt x="191" y="107"/>
                    <a:pt x="191" y="107"/>
                    <a:pt x="191" y="108"/>
                  </a:cubicBezTo>
                  <a:cubicBezTo>
                    <a:pt x="191" y="108"/>
                    <a:pt x="191" y="108"/>
                    <a:pt x="191" y="108"/>
                  </a:cubicBezTo>
                  <a:cubicBezTo>
                    <a:pt x="191" y="108"/>
                    <a:pt x="192" y="108"/>
                    <a:pt x="191" y="108"/>
                  </a:cubicBezTo>
                  <a:cubicBezTo>
                    <a:pt x="191" y="108"/>
                    <a:pt x="191" y="109"/>
                    <a:pt x="192" y="109"/>
                  </a:cubicBezTo>
                  <a:cubicBezTo>
                    <a:pt x="192" y="109"/>
                    <a:pt x="192" y="109"/>
                    <a:pt x="192" y="109"/>
                  </a:cubicBezTo>
                  <a:cubicBezTo>
                    <a:pt x="192" y="109"/>
                    <a:pt x="194" y="110"/>
                    <a:pt x="194" y="110"/>
                  </a:cubicBezTo>
                  <a:cubicBezTo>
                    <a:pt x="195" y="110"/>
                    <a:pt x="196" y="110"/>
                    <a:pt x="196" y="110"/>
                  </a:cubicBezTo>
                  <a:cubicBezTo>
                    <a:pt x="197" y="110"/>
                    <a:pt x="198" y="110"/>
                    <a:pt x="199" y="110"/>
                  </a:cubicBezTo>
                  <a:cubicBezTo>
                    <a:pt x="199" y="110"/>
                    <a:pt x="200" y="110"/>
                    <a:pt x="201" y="110"/>
                  </a:cubicBezTo>
                  <a:cubicBezTo>
                    <a:pt x="201" y="109"/>
                    <a:pt x="203" y="109"/>
                    <a:pt x="203" y="108"/>
                  </a:cubicBezTo>
                  <a:cubicBezTo>
                    <a:pt x="203" y="108"/>
                    <a:pt x="203" y="108"/>
                    <a:pt x="203" y="108"/>
                  </a:cubicBezTo>
                  <a:cubicBezTo>
                    <a:pt x="203" y="108"/>
                    <a:pt x="205" y="106"/>
                    <a:pt x="205" y="107"/>
                  </a:cubicBezTo>
                  <a:cubicBezTo>
                    <a:pt x="205" y="107"/>
                    <a:pt x="205" y="108"/>
                    <a:pt x="205" y="108"/>
                  </a:cubicBezTo>
                  <a:close/>
                  <a:moveTo>
                    <a:pt x="1002" y="254"/>
                  </a:moveTo>
                  <a:cubicBezTo>
                    <a:pt x="1002" y="254"/>
                    <a:pt x="1002" y="254"/>
                    <a:pt x="1002" y="254"/>
                  </a:cubicBezTo>
                  <a:cubicBezTo>
                    <a:pt x="1002" y="254"/>
                    <a:pt x="1002" y="254"/>
                    <a:pt x="1002" y="254"/>
                  </a:cubicBezTo>
                  <a:close/>
                  <a:moveTo>
                    <a:pt x="1009" y="259"/>
                  </a:moveTo>
                  <a:cubicBezTo>
                    <a:pt x="1009" y="259"/>
                    <a:pt x="1009" y="259"/>
                    <a:pt x="1009" y="259"/>
                  </a:cubicBezTo>
                  <a:cubicBezTo>
                    <a:pt x="1010" y="259"/>
                    <a:pt x="1011" y="260"/>
                    <a:pt x="1011" y="260"/>
                  </a:cubicBezTo>
                  <a:cubicBezTo>
                    <a:pt x="1011" y="260"/>
                    <a:pt x="1010" y="258"/>
                    <a:pt x="1009" y="259"/>
                  </a:cubicBezTo>
                  <a:close/>
                  <a:moveTo>
                    <a:pt x="1073" y="337"/>
                  </a:moveTo>
                  <a:cubicBezTo>
                    <a:pt x="1072" y="336"/>
                    <a:pt x="1072" y="335"/>
                    <a:pt x="1071" y="334"/>
                  </a:cubicBezTo>
                  <a:cubicBezTo>
                    <a:pt x="1071" y="334"/>
                    <a:pt x="1070" y="333"/>
                    <a:pt x="1070" y="333"/>
                  </a:cubicBezTo>
                  <a:cubicBezTo>
                    <a:pt x="1069" y="333"/>
                    <a:pt x="1070" y="333"/>
                    <a:pt x="1069" y="333"/>
                  </a:cubicBezTo>
                  <a:cubicBezTo>
                    <a:pt x="1069" y="333"/>
                    <a:pt x="1068" y="333"/>
                    <a:pt x="1067" y="333"/>
                  </a:cubicBezTo>
                  <a:cubicBezTo>
                    <a:pt x="1067" y="333"/>
                    <a:pt x="1068" y="333"/>
                    <a:pt x="1069" y="334"/>
                  </a:cubicBezTo>
                  <a:cubicBezTo>
                    <a:pt x="1069" y="334"/>
                    <a:pt x="1070" y="334"/>
                    <a:pt x="1070" y="334"/>
                  </a:cubicBezTo>
                  <a:cubicBezTo>
                    <a:pt x="1070" y="334"/>
                    <a:pt x="1069" y="334"/>
                    <a:pt x="1069" y="334"/>
                  </a:cubicBezTo>
                  <a:cubicBezTo>
                    <a:pt x="1068" y="334"/>
                    <a:pt x="1068" y="334"/>
                    <a:pt x="1067" y="334"/>
                  </a:cubicBezTo>
                  <a:cubicBezTo>
                    <a:pt x="1067" y="333"/>
                    <a:pt x="1067" y="333"/>
                    <a:pt x="1067" y="333"/>
                  </a:cubicBezTo>
                  <a:cubicBezTo>
                    <a:pt x="1067" y="332"/>
                    <a:pt x="1067" y="333"/>
                    <a:pt x="1067" y="332"/>
                  </a:cubicBezTo>
                  <a:cubicBezTo>
                    <a:pt x="1066" y="332"/>
                    <a:pt x="1065" y="331"/>
                    <a:pt x="1064" y="330"/>
                  </a:cubicBezTo>
                  <a:cubicBezTo>
                    <a:pt x="1064" y="329"/>
                    <a:pt x="1063" y="329"/>
                    <a:pt x="1062" y="328"/>
                  </a:cubicBezTo>
                  <a:cubicBezTo>
                    <a:pt x="1061" y="327"/>
                    <a:pt x="1060" y="327"/>
                    <a:pt x="1059" y="326"/>
                  </a:cubicBezTo>
                  <a:cubicBezTo>
                    <a:pt x="1059" y="326"/>
                    <a:pt x="1059" y="326"/>
                    <a:pt x="1058" y="326"/>
                  </a:cubicBezTo>
                  <a:cubicBezTo>
                    <a:pt x="1058" y="325"/>
                    <a:pt x="1058" y="325"/>
                    <a:pt x="1057" y="325"/>
                  </a:cubicBezTo>
                  <a:cubicBezTo>
                    <a:pt x="1055" y="323"/>
                    <a:pt x="1054" y="321"/>
                    <a:pt x="1053" y="319"/>
                  </a:cubicBezTo>
                  <a:cubicBezTo>
                    <a:pt x="1052" y="316"/>
                    <a:pt x="1051" y="314"/>
                    <a:pt x="1050" y="311"/>
                  </a:cubicBezTo>
                  <a:cubicBezTo>
                    <a:pt x="1050" y="310"/>
                    <a:pt x="1049" y="310"/>
                    <a:pt x="1049" y="309"/>
                  </a:cubicBezTo>
                  <a:cubicBezTo>
                    <a:pt x="1049" y="308"/>
                    <a:pt x="1049" y="307"/>
                    <a:pt x="1049" y="307"/>
                  </a:cubicBezTo>
                  <a:cubicBezTo>
                    <a:pt x="1050" y="306"/>
                    <a:pt x="1052" y="307"/>
                    <a:pt x="1053" y="306"/>
                  </a:cubicBezTo>
                  <a:cubicBezTo>
                    <a:pt x="1052" y="306"/>
                    <a:pt x="1051" y="306"/>
                    <a:pt x="1050" y="306"/>
                  </a:cubicBezTo>
                  <a:cubicBezTo>
                    <a:pt x="1050" y="306"/>
                    <a:pt x="1049" y="306"/>
                    <a:pt x="1049" y="305"/>
                  </a:cubicBezTo>
                  <a:cubicBezTo>
                    <a:pt x="1050" y="305"/>
                    <a:pt x="1051" y="306"/>
                    <a:pt x="1051" y="306"/>
                  </a:cubicBezTo>
                  <a:cubicBezTo>
                    <a:pt x="1052" y="306"/>
                    <a:pt x="1053" y="306"/>
                    <a:pt x="1053" y="306"/>
                  </a:cubicBezTo>
                  <a:cubicBezTo>
                    <a:pt x="1053" y="306"/>
                    <a:pt x="1054" y="306"/>
                    <a:pt x="1054" y="306"/>
                  </a:cubicBezTo>
                  <a:cubicBezTo>
                    <a:pt x="1055" y="307"/>
                    <a:pt x="1056" y="307"/>
                    <a:pt x="1057" y="307"/>
                  </a:cubicBezTo>
                  <a:cubicBezTo>
                    <a:pt x="1058" y="307"/>
                    <a:pt x="1060" y="308"/>
                    <a:pt x="1061" y="309"/>
                  </a:cubicBezTo>
                  <a:cubicBezTo>
                    <a:pt x="1062" y="310"/>
                    <a:pt x="1064" y="310"/>
                    <a:pt x="1065" y="311"/>
                  </a:cubicBezTo>
                  <a:cubicBezTo>
                    <a:pt x="1065" y="312"/>
                    <a:pt x="1066" y="314"/>
                    <a:pt x="1067" y="313"/>
                  </a:cubicBezTo>
                  <a:cubicBezTo>
                    <a:pt x="1067" y="313"/>
                    <a:pt x="1066" y="312"/>
                    <a:pt x="1066" y="312"/>
                  </a:cubicBezTo>
                  <a:cubicBezTo>
                    <a:pt x="1065" y="311"/>
                    <a:pt x="1065" y="311"/>
                    <a:pt x="1064" y="310"/>
                  </a:cubicBezTo>
                  <a:cubicBezTo>
                    <a:pt x="1062" y="310"/>
                    <a:pt x="1061" y="309"/>
                    <a:pt x="1060" y="308"/>
                  </a:cubicBezTo>
                  <a:cubicBezTo>
                    <a:pt x="1058" y="306"/>
                    <a:pt x="1057" y="305"/>
                    <a:pt x="1056" y="304"/>
                  </a:cubicBezTo>
                  <a:cubicBezTo>
                    <a:pt x="1055" y="303"/>
                    <a:pt x="1055" y="303"/>
                    <a:pt x="1054" y="302"/>
                  </a:cubicBezTo>
                  <a:cubicBezTo>
                    <a:pt x="1053" y="302"/>
                    <a:pt x="1053" y="301"/>
                    <a:pt x="1052" y="300"/>
                  </a:cubicBezTo>
                  <a:cubicBezTo>
                    <a:pt x="1050" y="299"/>
                    <a:pt x="1049" y="297"/>
                    <a:pt x="1047" y="296"/>
                  </a:cubicBezTo>
                  <a:cubicBezTo>
                    <a:pt x="1046" y="295"/>
                    <a:pt x="1045" y="294"/>
                    <a:pt x="1044" y="293"/>
                  </a:cubicBezTo>
                  <a:cubicBezTo>
                    <a:pt x="1042" y="292"/>
                    <a:pt x="1041" y="290"/>
                    <a:pt x="1039" y="289"/>
                  </a:cubicBezTo>
                  <a:cubicBezTo>
                    <a:pt x="1038" y="287"/>
                    <a:pt x="1037" y="286"/>
                    <a:pt x="1036" y="285"/>
                  </a:cubicBezTo>
                  <a:cubicBezTo>
                    <a:pt x="1036" y="285"/>
                    <a:pt x="1037" y="286"/>
                    <a:pt x="1036" y="286"/>
                  </a:cubicBezTo>
                  <a:cubicBezTo>
                    <a:pt x="1036" y="286"/>
                    <a:pt x="1036" y="286"/>
                    <a:pt x="1036" y="285"/>
                  </a:cubicBezTo>
                  <a:cubicBezTo>
                    <a:pt x="1035" y="285"/>
                    <a:pt x="1035" y="285"/>
                    <a:pt x="1034" y="285"/>
                  </a:cubicBezTo>
                  <a:cubicBezTo>
                    <a:pt x="1035" y="284"/>
                    <a:pt x="1035" y="284"/>
                    <a:pt x="1035" y="285"/>
                  </a:cubicBezTo>
                  <a:cubicBezTo>
                    <a:pt x="1035" y="284"/>
                    <a:pt x="1034" y="283"/>
                    <a:pt x="1033" y="283"/>
                  </a:cubicBezTo>
                  <a:cubicBezTo>
                    <a:pt x="1033" y="282"/>
                    <a:pt x="1032" y="282"/>
                    <a:pt x="1032" y="282"/>
                  </a:cubicBezTo>
                  <a:cubicBezTo>
                    <a:pt x="1032" y="282"/>
                    <a:pt x="1033" y="283"/>
                    <a:pt x="1033" y="283"/>
                  </a:cubicBezTo>
                  <a:cubicBezTo>
                    <a:pt x="1032" y="283"/>
                    <a:pt x="1031" y="283"/>
                    <a:pt x="1031" y="282"/>
                  </a:cubicBezTo>
                  <a:cubicBezTo>
                    <a:pt x="1031" y="282"/>
                    <a:pt x="1030" y="281"/>
                    <a:pt x="1031" y="281"/>
                  </a:cubicBezTo>
                  <a:cubicBezTo>
                    <a:pt x="1030" y="280"/>
                    <a:pt x="1029" y="279"/>
                    <a:pt x="1029" y="279"/>
                  </a:cubicBezTo>
                  <a:cubicBezTo>
                    <a:pt x="1029" y="279"/>
                    <a:pt x="1029" y="279"/>
                    <a:pt x="1029" y="279"/>
                  </a:cubicBezTo>
                  <a:cubicBezTo>
                    <a:pt x="1028" y="279"/>
                    <a:pt x="1027" y="278"/>
                    <a:pt x="1027" y="278"/>
                  </a:cubicBezTo>
                  <a:cubicBezTo>
                    <a:pt x="1027" y="277"/>
                    <a:pt x="1026" y="277"/>
                    <a:pt x="1025" y="276"/>
                  </a:cubicBezTo>
                  <a:cubicBezTo>
                    <a:pt x="1026" y="276"/>
                    <a:pt x="1026" y="276"/>
                    <a:pt x="1026" y="276"/>
                  </a:cubicBezTo>
                  <a:cubicBezTo>
                    <a:pt x="1026" y="276"/>
                    <a:pt x="1025" y="275"/>
                    <a:pt x="1024" y="274"/>
                  </a:cubicBezTo>
                  <a:cubicBezTo>
                    <a:pt x="1024" y="275"/>
                    <a:pt x="1024" y="274"/>
                    <a:pt x="1024" y="273"/>
                  </a:cubicBezTo>
                  <a:cubicBezTo>
                    <a:pt x="1023" y="273"/>
                    <a:pt x="1023" y="272"/>
                    <a:pt x="1023" y="271"/>
                  </a:cubicBezTo>
                  <a:cubicBezTo>
                    <a:pt x="1023" y="271"/>
                    <a:pt x="1024" y="273"/>
                    <a:pt x="1024" y="273"/>
                  </a:cubicBezTo>
                  <a:cubicBezTo>
                    <a:pt x="1023" y="273"/>
                    <a:pt x="1024" y="274"/>
                    <a:pt x="1025" y="274"/>
                  </a:cubicBezTo>
                  <a:cubicBezTo>
                    <a:pt x="1025" y="273"/>
                    <a:pt x="1024" y="272"/>
                    <a:pt x="1023" y="271"/>
                  </a:cubicBezTo>
                  <a:cubicBezTo>
                    <a:pt x="1022" y="270"/>
                    <a:pt x="1021" y="269"/>
                    <a:pt x="1020" y="268"/>
                  </a:cubicBezTo>
                  <a:cubicBezTo>
                    <a:pt x="1020" y="268"/>
                    <a:pt x="1021" y="268"/>
                    <a:pt x="1021" y="269"/>
                  </a:cubicBezTo>
                  <a:cubicBezTo>
                    <a:pt x="1019" y="268"/>
                    <a:pt x="1017" y="266"/>
                    <a:pt x="1016" y="265"/>
                  </a:cubicBezTo>
                  <a:cubicBezTo>
                    <a:pt x="1016" y="265"/>
                    <a:pt x="1016" y="265"/>
                    <a:pt x="1015" y="264"/>
                  </a:cubicBezTo>
                  <a:cubicBezTo>
                    <a:pt x="1015" y="264"/>
                    <a:pt x="1015" y="263"/>
                    <a:pt x="1016" y="263"/>
                  </a:cubicBezTo>
                  <a:cubicBezTo>
                    <a:pt x="1016" y="264"/>
                    <a:pt x="1016" y="264"/>
                    <a:pt x="1016" y="265"/>
                  </a:cubicBezTo>
                  <a:cubicBezTo>
                    <a:pt x="1017" y="265"/>
                    <a:pt x="1018" y="265"/>
                    <a:pt x="1018" y="266"/>
                  </a:cubicBezTo>
                  <a:cubicBezTo>
                    <a:pt x="1019" y="267"/>
                    <a:pt x="1020" y="268"/>
                    <a:pt x="1021" y="269"/>
                  </a:cubicBezTo>
                  <a:cubicBezTo>
                    <a:pt x="1020" y="267"/>
                    <a:pt x="1018" y="266"/>
                    <a:pt x="1017" y="264"/>
                  </a:cubicBezTo>
                  <a:cubicBezTo>
                    <a:pt x="1016" y="264"/>
                    <a:pt x="1016" y="264"/>
                    <a:pt x="1016" y="263"/>
                  </a:cubicBezTo>
                  <a:cubicBezTo>
                    <a:pt x="1015" y="263"/>
                    <a:pt x="1015" y="263"/>
                    <a:pt x="1015" y="263"/>
                  </a:cubicBezTo>
                  <a:cubicBezTo>
                    <a:pt x="1015" y="263"/>
                    <a:pt x="1014" y="262"/>
                    <a:pt x="1014" y="262"/>
                  </a:cubicBezTo>
                  <a:cubicBezTo>
                    <a:pt x="1014" y="262"/>
                    <a:pt x="1013" y="261"/>
                    <a:pt x="1013" y="261"/>
                  </a:cubicBezTo>
                  <a:cubicBezTo>
                    <a:pt x="1012" y="262"/>
                    <a:pt x="1012" y="261"/>
                    <a:pt x="1012" y="261"/>
                  </a:cubicBezTo>
                  <a:cubicBezTo>
                    <a:pt x="1012" y="261"/>
                    <a:pt x="1011" y="260"/>
                    <a:pt x="1011" y="260"/>
                  </a:cubicBezTo>
                  <a:cubicBezTo>
                    <a:pt x="1011" y="260"/>
                    <a:pt x="1009" y="259"/>
                    <a:pt x="1009" y="259"/>
                  </a:cubicBezTo>
                  <a:cubicBezTo>
                    <a:pt x="1009" y="258"/>
                    <a:pt x="1008" y="258"/>
                    <a:pt x="1008" y="258"/>
                  </a:cubicBezTo>
                  <a:cubicBezTo>
                    <a:pt x="1009" y="257"/>
                    <a:pt x="1008" y="256"/>
                    <a:pt x="1007" y="255"/>
                  </a:cubicBezTo>
                  <a:cubicBezTo>
                    <a:pt x="1007" y="255"/>
                    <a:pt x="1006" y="254"/>
                    <a:pt x="1005" y="254"/>
                  </a:cubicBezTo>
                  <a:cubicBezTo>
                    <a:pt x="1005" y="254"/>
                    <a:pt x="1003" y="252"/>
                    <a:pt x="1002" y="252"/>
                  </a:cubicBezTo>
                  <a:cubicBezTo>
                    <a:pt x="1002" y="253"/>
                    <a:pt x="1003" y="254"/>
                    <a:pt x="1003" y="254"/>
                  </a:cubicBezTo>
                  <a:cubicBezTo>
                    <a:pt x="1003" y="254"/>
                    <a:pt x="1003" y="254"/>
                    <a:pt x="1003" y="254"/>
                  </a:cubicBezTo>
                  <a:cubicBezTo>
                    <a:pt x="1004" y="255"/>
                    <a:pt x="1002" y="254"/>
                    <a:pt x="1002" y="254"/>
                  </a:cubicBezTo>
                  <a:cubicBezTo>
                    <a:pt x="1002" y="254"/>
                    <a:pt x="1002" y="254"/>
                    <a:pt x="1001" y="254"/>
                  </a:cubicBezTo>
                  <a:cubicBezTo>
                    <a:pt x="1001" y="254"/>
                    <a:pt x="1000" y="254"/>
                    <a:pt x="1000" y="254"/>
                  </a:cubicBezTo>
                  <a:cubicBezTo>
                    <a:pt x="1001" y="254"/>
                    <a:pt x="1003" y="255"/>
                    <a:pt x="1004" y="256"/>
                  </a:cubicBezTo>
                  <a:cubicBezTo>
                    <a:pt x="1005" y="257"/>
                    <a:pt x="1006" y="257"/>
                    <a:pt x="1007" y="258"/>
                  </a:cubicBezTo>
                  <a:cubicBezTo>
                    <a:pt x="1007" y="258"/>
                    <a:pt x="1008" y="260"/>
                    <a:pt x="1008" y="260"/>
                  </a:cubicBezTo>
                  <a:cubicBezTo>
                    <a:pt x="1008" y="260"/>
                    <a:pt x="1007" y="258"/>
                    <a:pt x="1008" y="258"/>
                  </a:cubicBezTo>
                  <a:cubicBezTo>
                    <a:pt x="1008" y="258"/>
                    <a:pt x="1009" y="259"/>
                    <a:pt x="1009" y="260"/>
                  </a:cubicBezTo>
                  <a:cubicBezTo>
                    <a:pt x="1010" y="261"/>
                    <a:pt x="1009" y="260"/>
                    <a:pt x="1008" y="260"/>
                  </a:cubicBezTo>
                  <a:cubicBezTo>
                    <a:pt x="1007" y="260"/>
                    <a:pt x="1007" y="261"/>
                    <a:pt x="1008" y="261"/>
                  </a:cubicBezTo>
                  <a:cubicBezTo>
                    <a:pt x="1009" y="262"/>
                    <a:pt x="1010" y="261"/>
                    <a:pt x="1010" y="262"/>
                  </a:cubicBezTo>
                  <a:cubicBezTo>
                    <a:pt x="1009" y="262"/>
                    <a:pt x="1010" y="262"/>
                    <a:pt x="1010" y="263"/>
                  </a:cubicBezTo>
                  <a:cubicBezTo>
                    <a:pt x="1010" y="264"/>
                    <a:pt x="1008" y="264"/>
                    <a:pt x="1008" y="263"/>
                  </a:cubicBezTo>
                  <a:cubicBezTo>
                    <a:pt x="1007" y="263"/>
                    <a:pt x="1007" y="262"/>
                    <a:pt x="1006" y="262"/>
                  </a:cubicBezTo>
                  <a:cubicBezTo>
                    <a:pt x="1005" y="262"/>
                    <a:pt x="1005" y="262"/>
                    <a:pt x="1004" y="263"/>
                  </a:cubicBezTo>
                  <a:cubicBezTo>
                    <a:pt x="1004" y="264"/>
                    <a:pt x="1004" y="264"/>
                    <a:pt x="1005" y="264"/>
                  </a:cubicBezTo>
                  <a:cubicBezTo>
                    <a:pt x="1005" y="265"/>
                    <a:pt x="1006" y="266"/>
                    <a:pt x="1007" y="266"/>
                  </a:cubicBezTo>
                  <a:cubicBezTo>
                    <a:pt x="1008" y="266"/>
                    <a:pt x="1008" y="267"/>
                    <a:pt x="1009" y="268"/>
                  </a:cubicBezTo>
                  <a:cubicBezTo>
                    <a:pt x="1009" y="268"/>
                    <a:pt x="1009" y="269"/>
                    <a:pt x="1010" y="270"/>
                  </a:cubicBezTo>
                  <a:cubicBezTo>
                    <a:pt x="1010" y="271"/>
                    <a:pt x="1011" y="271"/>
                    <a:pt x="1011" y="272"/>
                  </a:cubicBezTo>
                  <a:cubicBezTo>
                    <a:pt x="1012" y="273"/>
                    <a:pt x="1011" y="274"/>
                    <a:pt x="1012" y="274"/>
                  </a:cubicBezTo>
                  <a:cubicBezTo>
                    <a:pt x="1012" y="275"/>
                    <a:pt x="1013" y="275"/>
                    <a:pt x="1013" y="276"/>
                  </a:cubicBezTo>
                  <a:cubicBezTo>
                    <a:pt x="1014" y="277"/>
                    <a:pt x="1014" y="277"/>
                    <a:pt x="1014" y="278"/>
                  </a:cubicBezTo>
                  <a:cubicBezTo>
                    <a:pt x="1015" y="278"/>
                    <a:pt x="1015" y="278"/>
                    <a:pt x="1015" y="279"/>
                  </a:cubicBezTo>
                  <a:cubicBezTo>
                    <a:pt x="1016" y="279"/>
                    <a:pt x="1017" y="279"/>
                    <a:pt x="1017" y="280"/>
                  </a:cubicBezTo>
                  <a:cubicBezTo>
                    <a:pt x="1017" y="280"/>
                    <a:pt x="1018" y="280"/>
                    <a:pt x="1018" y="281"/>
                  </a:cubicBezTo>
                  <a:cubicBezTo>
                    <a:pt x="1018" y="281"/>
                    <a:pt x="1017" y="281"/>
                    <a:pt x="1017" y="280"/>
                  </a:cubicBezTo>
                  <a:cubicBezTo>
                    <a:pt x="1018" y="281"/>
                    <a:pt x="1019" y="281"/>
                    <a:pt x="1019" y="282"/>
                  </a:cubicBezTo>
                  <a:cubicBezTo>
                    <a:pt x="1021" y="282"/>
                    <a:pt x="1022" y="283"/>
                    <a:pt x="1023" y="284"/>
                  </a:cubicBezTo>
                  <a:cubicBezTo>
                    <a:pt x="1025" y="285"/>
                    <a:pt x="1026" y="286"/>
                    <a:pt x="1027" y="287"/>
                  </a:cubicBezTo>
                  <a:cubicBezTo>
                    <a:pt x="1028" y="288"/>
                    <a:pt x="1028" y="289"/>
                    <a:pt x="1028" y="289"/>
                  </a:cubicBezTo>
                  <a:cubicBezTo>
                    <a:pt x="1028" y="290"/>
                    <a:pt x="1028" y="291"/>
                    <a:pt x="1029" y="291"/>
                  </a:cubicBezTo>
                  <a:cubicBezTo>
                    <a:pt x="1029" y="293"/>
                    <a:pt x="1030" y="294"/>
                    <a:pt x="1032" y="295"/>
                  </a:cubicBezTo>
                  <a:cubicBezTo>
                    <a:pt x="1033" y="296"/>
                    <a:pt x="1034" y="298"/>
                    <a:pt x="1035" y="299"/>
                  </a:cubicBezTo>
                  <a:cubicBezTo>
                    <a:pt x="1036" y="301"/>
                    <a:pt x="1037" y="302"/>
                    <a:pt x="1038" y="303"/>
                  </a:cubicBezTo>
                  <a:cubicBezTo>
                    <a:pt x="1039" y="304"/>
                    <a:pt x="1039" y="305"/>
                    <a:pt x="1039" y="306"/>
                  </a:cubicBezTo>
                  <a:cubicBezTo>
                    <a:pt x="1040" y="307"/>
                    <a:pt x="1040" y="307"/>
                    <a:pt x="1041" y="308"/>
                  </a:cubicBezTo>
                  <a:cubicBezTo>
                    <a:pt x="1041" y="309"/>
                    <a:pt x="1042" y="310"/>
                    <a:pt x="1042" y="312"/>
                  </a:cubicBezTo>
                  <a:cubicBezTo>
                    <a:pt x="1042" y="313"/>
                    <a:pt x="1045" y="315"/>
                    <a:pt x="1045" y="316"/>
                  </a:cubicBezTo>
                  <a:cubicBezTo>
                    <a:pt x="1047" y="317"/>
                    <a:pt x="1048" y="317"/>
                    <a:pt x="1049" y="319"/>
                  </a:cubicBezTo>
                  <a:cubicBezTo>
                    <a:pt x="1050" y="319"/>
                    <a:pt x="1051" y="320"/>
                    <a:pt x="1051" y="321"/>
                  </a:cubicBezTo>
                  <a:cubicBezTo>
                    <a:pt x="1051" y="322"/>
                    <a:pt x="1051" y="322"/>
                    <a:pt x="1051" y="323"/>
                  </a:cubicBezTo>
                  <a:cubicBezTo>
                    <a:pt x="1051" y="325"/>
                    <a:pt x="1052" y="326"/>
                    <a:pt x="1053" y="327"/>
                  </a:cubicBezTo>
                  <a:cubicBezTo>
                    <a:pt x="1054" y="329"/>
                    <a:pt x="1056" y="329"/>
                    <a:pt x="1056" y="331"/>
                  </a:cubicBezTo>
                  <a:cubicBezTo>
                    <a:pt x="1057" y="333"/>
                    <a:pt x="1057" y="335"/>
                    <a:pt x="1058" y="336"/>
                  </a:cubicBezTo>
                  <a:cubicBezTo>
                    <a:pt x="1059" y="337"/>
                    <a:pt x="1060" y="339"/>
                    <a:pt x="1061" y="340"/>
                  </a:cubicBezTo>
                  <a:cubicBezTo>
                    <a:pt x="1062" y="341"/>
                    <a:pt x="1063" y="342"/>
                    <a:pt x="1064" y="343"/>
                  </a:cubicBezTo>
                  <a:cubicBezTo>
                    <a:pt x="1064" y="342"/>
                    <a:pt x="1064" y="342"/>
                    <a:pt x="1064" y="342"/>
                  </a:cubicBezTo>
                  <a:cubicBezTo>
                    <a:pt x="1064" y="342"/>
                    <a:pt x="1064" y="342"/>
                    <a:pt x="1064" y="342"/>
                  </a:cubicBezTo>
                  <a:cubicBezTo>
                    <a:pt x="1064" y="341"/>
                    <a:pt x="1064" y="341"/>
                    <a:pt x="1064" y="340"/>
                  </a:cubicBezTo>
                  <a:cubicBezTo>
                    <a:pt x="1064" y="339"/>
                    <a:pt x="1063" y="338"/>
                    <a:pt x="1063" y="337"/>
                  </a:cubicBezTo>
                  <a:cubicBezTo>
                    <a:pt x="1063" y="337"/>
                    <a:pt x="1062" y="335"/>
                    <a:pt x="1063" y="334"/>
                  </a:cubicBezTo>
                  <a:cubicBezTo>
                    <a:pt x="1063" y="334"/>
                    <a:pt x="1063" y="334"/>
                    <a:pt x="1064" y="334"/>
                  </a:cubicBezTo>
                  <a:cubicBezTo>
                    <a:pt x="1064" y="334"/>
                    <a:pt x="1064" y="334"/>
                    <a:pt x="1064" y="334"/>
                  </a:cubicBezTo>
                  <a:cubicBezTo>
                    <a:pt x="1065" y="334"/>
                    <a:pt x="1065" y="335"/>
                    <a:pt x="1066" y="335"/>
                  </a:cubicBezTo>
                  <a:cubicBezTo>
                    <a:pt x="1066" y="335"/>
                    <a:pt x="1068" y="335"/>
                    <a:pt x="1068" y="335"/>
                  </a:cubicBezTo>
                  <a:cubicBezTo>
                    <a:pt x="1069" y="335"/>
                    <a:pt x="1070" y="336"/>
                    <a:pt x="1071" y="336"/>
                  </a:cubicBezTo>
                  <a:cubicBezTo>
                    <a:pt x="1070" y="336"/>
                    <a:pt x="1070" y="336"/>
                    <a:pt x="1070" y="336"/>
                  </a:cubicBezTo>
                  <a:cubicBezTo>
                    <a:pt x="1071" y="336"/>
                    <a:pt x="1071" y="336"/>
                    <a:pt x="1071" y="336"/>
                  </a:cubicBezTo>
                  <a:cubicBezTo>
                    <a:pt x="1071" y="336"/>
                    <a:pt x="1071" y="337"/>
                    <a:pt x="1071" y="336"/>
                  </a:cubicBezTo>
                  <a:cubicBezTo>
                    <a:pt x="1072" y="337"/>
                    <a:pt x="1073" y="338"/>
                    <a:pt x="1073" y="339"/>
                  </a:cubicBezTo>
                  <a:cubicBezTo>
                    <a:pt x="1074" y="340"/>
                    <a:pt x="1074" y="341"/>
                    <a:pt x="1075" y="341"/>
                  </a:cubicBezTo>
                  <a:cubicBezTo>
                    <a:pt x="1075" y="340"/>
                    <a:pt x="1074" y="339"/>
                    <a:pt x="1074" y="338"/>
                  </a:cubicBezTo>
                  <a:cubicBezTo>
                    <a:pt x="1074" y="337"/>
                    <a:pt x="1074" y="337"/>
                    <a:pt x="1073" y="337"/>
                  </a:cubicBezTo>
                  <a:close/>
                  <a:moveTo>
                    <a:pt x="399" y="6"/>
                  </a:moveTo>
                  <a:cubicBezTo>
                    <a:pt x="400" y="6"/>
                    <a:pt x="401" y="6"/>
                    <a:pt x="402" y="6"/>
                  </a:cubicBezTo>
                  <a:cubicBezTo>
                    <a:pt x="403" y="6"/>
                    <a:pt x="403" y="6"/>
                    <a:pt x="404" y="5"/>
                  </a:cubicBezTo>
                  <a:cubicBezTo>
                    <a:pt x="403" y="5"/>
                    <a:pt x="401" y="5"/>
                    <a:pt x="400" y="5"/>
                  </a:cubicBezTo>
                  <a:cubicBezTo>
                    <a:pt x="398" y="5"/>
                    <a:pt x="396" y="4"/>
                    <a:pt x="395" y="5"/>
                  </a:cubicBezTo>
                  <a:cubicBezTo>
                    <a:pt x="394" y="5"/>
                    <a:pt x="394" y="5"/>
                    <a:pt x="394" y="5"/>
                  </a:cubicBezTo>
                  <a:cubicBezTo>
                    <a:pt x="395" y="6"/>
                    <a:pt x="397" y="6"/>
                    <a:pt x="399" y="6"/>
                  </a:cubicBezTo>
                  <a:close/>
                  <a:moveTo>
                    <a:pt x="26" y="248"/>
                  </a:moveTo>
                  <a:cubicBezTo>
                    <a:pt x="26" y="247"/>
                    <a:pt x="25" y="247"/>
                    <a:pt x="24" y="247"/>
                  </a:cubicBezTo>
                  <a:cubicBezTo>
                    <a:pt x="24" y="246"/>
                    <a:pt x="24" y="245"/>
                    <a:pt x="23" y="246"/>
                  </a:cubicBezTo>
                  <a:cubicBezTo>
                    <a:pt x="22" y="246"/>
                    <a:pt x="21" y="245"/>
                    <a:pt x="20" y="246"/>
                  </a:cubicBezTo>
                  <a:cubicBezTo>
                    <a:pt x="20" y="246"/>
                    <a:pt x="19" y="246"/>
                    <a:pt x="19" y="246"/>
                  </a:cubicBezTo>
                  <a:cubicBezTo>
                    <a:pt x="19" y="245"/>
                    <a:pt x="18" y="245"/>
                    <a:pt x="18" y="245"/>
                  </a:cubicBezTo>
                  <a:cubicBezTo>
                    <a:pt x="17" y="245"/>
                    <a:pt x="17" y="245"/>
                    <a:pt x="16" y="245"/>
                  </a:cubicBezTo>
                  <a:cubicBezTo>
                    <a:pt x="16" y="244"/>
                    <a:pt x="15" y="244"/>
                    <a:pt x="15" y="244"/>
                  </a:cubicBezTo>
                  <a:cubicBezTo>
                    <a:pt x="14" y="244"/>
                    <a:pt x="14" y="243"/>
                    <a:pt x="13" y="244"/>
                  </a:cubicBezTo>
                  <a:cubicBezTo>
                    <a:pt x="13" y="244"/>
                    <a:pt x="12" y="244"/>
                    <a:pt x="12" y="244"/>
                  </a:cubicBezTo>
                  <a:cubicBezTo>
                    <a:pt x="12" y="245"/>
                    <a:pt x="12" y="246"/>
                    <a:pt x="12" y="246"/>
                  </a:cubicBezTo>
                  <a:cubicBezTo>
                    <a:pt x="13" y="247"/>
                    <a:pt x="13" y="247"/>
                    <a:pt x="12" y="247"/>
                  </a:cubicBezTo>
                  <a:cubicBezTo>
                    <a:pt x="11" y="247"/>
                    <a:pt x="10" y="248"/>
                    <a:pt x="10" y="247"/>
                  </a:cubicBezTo>
                  <a:cubicBezTo>
                    <a:pt x="9" y="247"/>
                    <a:pt x="8" y="247"/>
                    <a:pt x="7" y="247"/>
                  </a:cubicBezTo>
                  <a:cubicBezTo>
                    <a:pt x="6" y="247"/>
                    <a:pt x="7" y="246"/>
                    <a:pt x="8" y="246"/>
                  </a:cubicBezTo>
                  <a:cubicBezTo>
                    <a:pt x="8" y="246"/>
                    <a:pt x="9" y="245"/>
                    <a:pt x="10" y="244"/>
                  </a:cubicBezTo>
                  <a:cubicBezTo>
                    <a:pt x="10" y="244"/>
                    <a:pt x="11" y="243"/>
                    <a:pt x="10" y="243"/>
                  </a:cubicBezTo>
                  <a:cubicBezTo>
                    <a:pt x="9" y="244"/>
                    <a:pt x="8" y="246"/>
                    <a:pt x="7" y="246"/>
                  </a:cubicBezTo>
                  <a:cubicBezTo>
                    <a:pt x="6" y="247"/>
                    <a:pt x="4" y="247"/>
                    <a:pt x="3" y="247"/>
                  </a:cubicBezTo>
                  <a:cubicBezTo>
                    <a:pt x="3" y="247"/>
                    <a:pt x="2" y="247"/>
                    <a:pt x="2" y="247"/>
                  </a:cubicBezTo>
                  <a:cubicBezTo>
                    <a:pt x="2" y="248"/>
                    <a:pt x="2" y="248"/>
                    <a:pt x="2" y="249"/>
                  </a:cubicBezTo>
                  <a:cubicBezTo>
                    <a:pt x="2" y="250"/>
                    <a:pt x="1" y="251"/>
                    <a:pt x="0" y="252"/>
                  </a:cubicBezTo>
                  <a:cubicBezTo>
                    <a:pt x="1" y="252"/>
                    <a:pt x="1" y="250"/>
                    <a:pt x="2" y="250"/>
                  </a:cubicBezTo>
                  <a:cubicBezTo>
                    <a:pt x="2" y="250"/>
                    <a:pt x="2" y="249"/>
                    <a:pt x="3" y="249"/>
                  </a:cubicBezTo>
                  <a:cubicBezTo>
                    <a:pt x="3" y="249"/>
                    <a:pt x="3" y="250"/>
                    <a:pt x="3" y="250"/>
                  </a:cubicBezTo>
                  <a:cubicBezTo>
                    <a:pt x="4" y="250"/>
                    <a:pt x="4" y="250"/>
                    <a:pt x="4" y="250"/>
                  </a:cubicBezTo>
                  <a:cubicBezTo>
                    <a:pt x="5" y="250"/>
                    <a:pt x="5" y="250"/>
                    <a:pt x="6" y="250"/>
                  </a:cubicBezTo>
                  <a:cubicBezTo>
                    <a:pt x="6" y="250"/>
                    <a:pt x="6" y="250"/>
                    <a:pt x="6" y="250"/>
                  </a:cubicBezTo>
                  <a:cubicBezTo>
                    <a:pt x="5" y="250"/>
                    <a:pt x="4" y="250"/>
                    <a:pt x="4" y="251"/>
                  </a:cubicBezTo>
                  <a:cubicBezTo>
                    <a:pt x="4" y="251"/>
                    <a:pt x="3" y="251"/>
                    <a:pt x="3" y="251"/>
                  </a:cubicBezTo>
                  <a:cubicBezTo>
                    <a:pt x="3" y="251"/>
                    <a:pt x="3" y="251"/>
                    <a:pt x="3" y="251"/>
                  </a:cubicBezTo>
                  <a:cubicBezTo>
                    <a:pt x="2" y="251"/>
                    <a:pt x="3" y="251"/>
                    <a:pt x="2" y="252"/>
                  </a:cubicBezTo>
                  <a:cubicBezTo>
                    <a:pt x="2" y="252"/>
                    <a:pt x="1" y="252"/>
                    <a:pt x="1" y="252"/>
                  </a:cubicBezTo>
                  <a:cubicBezTo>
                    <a:pt x="4" y="253"/>
                    <a:pt x="6" y="253"/>
                    <a:pt x="9" y="253"/>
                  </a:cubicBezTo>
                  <a:cubicBezTo>
                    <a:pt x="12" y="253"/>
                    <a:pt x="15" y="253"/>
                    <a:pt x="18" y="253"/>
                  </a:cubicBezTo>
                  <a:cubicBezTo>
                    <a:pt x="20" y="253"/>
                    <a:pt x="23" y="253"/>
                    <a:pt x="26" y="253"/>
                  </a:cubicBezTo>
                  <a:cubicBezTo>
                    <a:pt x="25" y="252"/>
                    <a:pt x="25" y="251"/>
                    <a:pt x="25" y="250"/>
                  </a:cubicBezTo>
                  <a:cubicBezTo>
                    <a:pt x="25" y="249"/>
                    <a:pt x="26" y="249"/>
                    <a:pt x="26" y="248"/>
                  </a:cubicBezTo>
                  <a:close/>
                  <a:moveTo>
                    <a:pt x="954" y="246"/>
                  </a:moveTo>
                  <a:cubicBezTo>
                    <a:pt x="954" y="246"/>
                    <a:pt x="954" y="247"/>
                    <a:pt x="954" y="247"/>
                  </a:cubicBezTo>
                  <a:cubicBezTo>
                    <a:pt x="954" y="248"/>
                    <a:pt x="954" y="248"/>
                    <a:pt x="955" y="249"/>
                  </a:cubicBezTo>
                  <a:cubicBezTo>
                    <a:pt x="955" y="249"/>
                    <a:pt x="955" y="248"/>
                    <a:pt x="955" y="248"/>
                  </a:cubicBezTo>
                  <a:cubicBezTo>
                    <a:pt x="956" y="247"/>
                    <a:pt x="957" y="248"/>
                    <a:pt x="957" y="249"/>
                  </a:cubicBezTo>
                  <a:cubicBezTo>
                    <a:pt x="958" y="249"/>
                    <a:pt x="959" y="250"/>
                    <a:pt x="960" y="250"/>
                  </a:cubicBezTo>
                  <a:cubicBezTo>
                    <a:pt x="960" y="250"/>
                    <a:pt x="960" y="249"/>
                    <a:pt x="960" y="249"/>
                  </a:cubicBezTo>
                  <a:cubicBezTo>
                    <a:pt x="960" y="249"/>
                    <a:pt x="961" y="248"/>
                    <a:pt x="960" y="248"/>
                  </a:cubicBezTo>
                  <a:cubicBezTo>
                    <a:pt x="960" y="248"/>
                    <a:pt x="960" y="247"/>
                    <a:pt x="960" y="247"/>
                  </a:cubicBezTo>
                  <a:cubicBezTo>
                    <a:pt x="960" y="246"/>
                    <a:pt x="960" y="246"/>
                    <a:pt x="960" y="246"/>
                  </a:cubicBezTo>
                  <a:cubicBezTo>
                    <a:pt x="960" y="245"/>
                    <a:pt x="959" y="246"/>
                    <a:pt x="958" y="246"/>
                  </a:cubicBezTo>
                  <a:cubicBezTo>
                    <a:pt x="958" y="247"/>
                    <a:pt x="958" y="246"/>
                    <a:pt x="958" y="246"/>
                  </a:cubicBezTo>
                  <a:cubicBezTo>
                    <a:pt x="958" y="245"/>
                    <a:pt x="958" y="245"/>
                    <a:pt x="957" y="245"/>
                  </a:cubicBezTo>
                  <a:cubicBezTo>
                    <a:pt x="957" y="245"/>
                    <a:pt x="956" y="245"/>
                    <a:pt x="956" y="245"/>
                  </a:cubicBezTo>
                  <a:cubicBezTo>
                    <a:pt x="956" y="245"/>
                    <a:pt x="955" y="245"/>
                    <a:pt x="955" y="244"/>
                  </a:cubicBezTo>
                  <a:cubicBezTo>
                    <a:pt x="955" y="244"/>
                    <a:pt x="954" y="244"/>
                    <a:pt x="954" y="245"/>
                  </a:cubicBezTo>
                  <a:cubicBezTo>
                    <a:pt x="954" y="245"/>
                    <a:pt x="954" y="245"/>
                    <a:pt x="954" y="245"/>
                  </a:cubicBezTo>
                  <a:cubicBezTo>
                    <a:pt x="954" y="246"/>
                    <a:pt x="954" y="246"/>
                    <a:pt x="954" y="246"/>
                  </a:cubicBezTo>
                  <a:cubicBezTo>
                    <a:pt x="954" y="246"/>
                    <a:pt x="954" y="246"/>
                    <a:pt x="954" y="246"/>
                  </a:cubicBezTo>
                  <a:close/>
                  <a:moveTo>
                    <a:pt x="1126" y="348"/>
                  </a:moveTo>
                  <a:cubicBezTo>
                    <a:pt x="1126" y="347"/>
                    <a:pt x="1126" y="347"/>
                    <a:pt x="1125" y="347"/>
                  </a:cubicBezTo>
                  <a:cubicBezTo>
                    <a:pt x="1124" y="347"/>
                    <a:pt x="1124" y="348"/>
                    <a:pt x="1123" y="349"/>
                  </a:cubicBezTo>
                  <a:cubicBezTo>
                    <a:pt x="1123" y="350"/>
                    <a:pt x="1121" y="350"/>
                    <a:pt x="1120" y="349"/>
                  </a:cubicBezTo>
                  <a:cubicBezTo>
                    <a:pt x="1120" y="349"/>
                    <a:pt x="1119" y="348"/>
                    <a:pt x="1119" y="348"/>
                  </a:cubicBezTo>
                  <a:cubicBezTo>
                    <a:pt x="1118" y="348"/>
                    <a:pt x="1119" y="349"/>
                    <a:pt x="1119" y="349"/>
                  </a:cubicBezTo>
                  <a:cubicBezTo>
                    <a:pt x="1119" y="349"/>
                    <a:pt x="1119" y="350"/>
                    <a:pt x="1119" y="350"/>
                  </a:cubicBezTo>
                  <a:cubicBezTo>
                    <a:pt x="1119" y="350"/>
                    <a:pt x="1119" y="350"/>
                    <a:pt x="1119" y="351"/>
                  </a:cubicBezTo>
                  <a:cubicBezTo>
                    <a:pt x="1118" y="351"/>
                    <a:pt x="1119" y="352"/>
                    <a:pt x="1118" y="352"/>
                  </a:cubicBezTo>
                  <a:cubicBezTo>
                    <a:pt x="1118" y="352"/>
                    <a:pt x="1117" y="351"/>
                    <a:pt x="1117" y="352"/>
                  </a:cubicBezTo>
                  <a:cubicBezTo>
                    <a:pt x="1118" y="353"/>
                    <a:pt x="1118" y="353"/>
                    <a:pt x="1117" y="354"/>
                  </a:cubicBezTo>
                  <a:cubicBezTo>
                    <a:pt x="1117" y="354"/>
                    <a:pt x="1117" y="354"/>
                    <a:pt x="1117" y="354"/>
                  </a:cubicBezTo>
                  <a:cubicBezTo>
                    <a:pt x="1116" y="354"/>
                    <a:pt x="1117" y="355"/>
                    <a:pt x="1116" y="355"/>
                  </a:cubicBezTo>
                  <a:cubicBezTo>
                    <a:pt x="1116" y="355"/>
                    <a:pt x="1115" y="355"/>
                    <a:pt x="1116" y="355"/>
                  </a:cubicBezTo>
                  <a:cubicBezTo>
                    <a:pt x="1116" y="355"/>
                    <a:pt x="1117" y="355"/>
                    <a:pt x="1117" y="356"/>
                  </a:cubicBezTo>
                  <a:cubicBezTo>
                    <a:pt x="1118" y="357"/>
                    <a:pt x="1116" y="357"/>
                    <a:pt x="1116" y="357"/>
                  </a:cubicBezTo>
                  <a:cubicBezTo>
                    <a:pt x="1116" y="357"/>
                    <a:pt x="1116" y="357"/>
                    <a:pt x="1116" y="357"/>
                  </a:cubicBezTo>
                  <a:cubicBezTo>
                    <a:pt x="1117" y="358"/>
                    <a:pt x="1116" y="357"/>
                    <a:pt x="1116" y="357"/>
                  </a:cubicBezTo>
                  <a:cubicBezTo>
                    <a:pt x="1116" y="357"/>
                    <a:pt x="1116" y="357"/>
                    <a:pt x="1116" y="357"/>
                  </a:cubicBezTo>
                  <a:cubicBezTo>
                    <a:pt x="1116" y="358"/>
                    <a:pt x="1116" y="358"/>
                    <a:pt x="1116" y="358"/>
                  </a:cubicBezTo>
                  <a:cubicBezTo>
                    <a:pt x="1116" y="359"/>
                    <a:pt x="1116" y="359"/>
                    <a:pt x="1117" y="359"/>
                  </a:cubicBezTo>
                  <a:cubicBezTo>
                    <a:pt x="1117" y="359"/>
                    <a:pt x="1117" y="358"/>
                    <a:pt x="1117" y="358"/>
                  </a:cubicBezTo>
                  <a:cubicBezTo>
                    <a:pt x="1117" y="358"/>
                    <a:pt x="1118" y="358"/>
                    <a:pt x="1118" y="358"/>
                  </a:cubicBezTo>
                  <a:cubicBezTo>
                    <a:pt x="1119" y="358"/>
                    <a:pt x="1118" y="357"/>
                    <a:pt x="1118" y="356"/>
                  </a:cubicBezTo>
                  <a:cubicBezTo>
                    <a:pt x="1118" y="356"/>
                    <a:pt x="1119" y="355"/>
                    <a:pt x="1119" y="355"/>
                  </a:cubicBezTo>
                  <a:cubicBezTo>
                    <a:pt x="1120" y="354"/>
                    <a:pt x="1119" y="353"/>
                    <a:pt x="1120" y="353"/>
                  </a:cubicBezTo>
                  <a:cubicBezTo>
                    <a:pt x="1120" y="353"/>
                    <a:pt x="1120" y="353"/>
                    <a:pt x="1121" y="353"/>
                  </a:cubicBezTo>
                  <a:cubicBezTo>
                    <a:pt x="1122" y="353"/>
                    <a:pt x="1122" y="352"/>
                    <a:pt x="1122" y="352"/>
                  </a:cubicBezTo>
                  <a:cubicBezTo>
                    <a:pt x="1122" y="350"/>
                    <a:pt x="1124" y="350"/>
                    <a:pt x="1124" y="349"/>
                  </a:cubicBezTo>
                  <a:cubicBezTo>
                    <a:pt x="1125" y="349"/>
                    <a:pt x="1125" y="349"/>
                    <a:pt x="1126" y="349"/>
                  </a:cubicBezTo>
                  <a:cubicBezTo>
                    <a:pt x="1127" y="349"/>
                    <a:pt x="1127" y="349"/>
                    <a:pt x="1127" y="348"/>
                  </a:cubicBezTo>
                  <a:cubicBezTo>
                    <a:pt x="1126" y="348"/>
                    <a:pt x="1126" y="348"/>
                    <a:pt x="1126" y="348"/>
                  </a:cubicBezTo>
                  <a:close/>
                  <a:moveTo>
                    <a:pt x="1113" y="359"/>
                  </a:moveTo>
                  <a:cubicBezTo>
                    <a:pt x="1112" y="359"/>
                    <a:pt x="1111" y="358"/>
                    <a:pt x="1110" y="358"/>
                  </a:cubicBezTo>
                  <a:cubicBezTo>
                    <a:pt x="1109" y="358"/>
                    <a:pt x="1109" y="360"/>
                    <a:pt x="1109" y="360"/>
                  </a:cubicBezTo>
                  <a:cubicBezTo>
                    <a:pt x="1109" y="360"/>
                    <a:pt x="1109" y="360"/>
                    <a:pt x="1109" y="361"/>
                  </a:cubicBezTo>
                  <a:cubicBezTo>
                    <a:pt x="1109" y="361"/>
                    <a:pt x="1109" y="361"/>
                    <a:pt x="1109" y="361"/>
                  </a:cubicBezTo>
                  <a:cubicBezTo>
                    <a:pt x="1109" y="362"/>
                    <a:pt x="1109" y="362"/>
                    <a:pt x="1109" y="363"/>
                  </a:cubicBezTo>
                  <a:cubicBezTo>
                    <a:pt x="1109" y="363"/>
                    <a:pt x="1108" y="364"/>
                    <a:pt x="1108" y="365"/>
                  </a:cubicBezTo>
                  <a:cubicBezTo>
                    <a:pt x="1108" y="365"/>
                    <a:pt x="1108" y="365"/>
                    <a:pt x="1108" y="366"/>
                  </a:cubicBezTo>
                  <a:cubicBezTo>
                    <a:pt x="1109" y="366"/>
                    <a:pt x="1109" y="366"/>
                    <a:pt x="1109" y="366"/>
                  </a:cubicBezTo>
                  <a:cubicBezTo>
                    <a:pt x="1110" y="366"/>
                    <a:pt x="1110" y="367"/>
                    <a:pt x="1110" y="367"/>
                  </a:cubicBezTo>
                  <a:cubicBezTo>
                    <a:pt x="1110" y="367"/>
                    <a:pt x="1108" y="365"/>
                    <a:pt x="1110" y="365"/>
                  </a:cubicBezTo>
                  <a:cubicBezTo>
                    <a:pt x="1110" y="364"/>
                    <a:pt x="1110" y="364"/>
                    <a:pt x="1110" y="364"/>
                  </a:cubicBezTo>
                  <a:cubicBezTo>
                    <a:pt x="1110" y="363"/>
                    <a:pt x="1111" y="363"/>
                    <a:pt x="1111" y="363"/>
                  </a:cubicBezTo>
                  <a:cubicBezTo>
                    <a:pt x="1111" y="363"/>
                    <a:pt x="1110" y="362"/>
                    <a:pt x="1111" y="362"/>
                  </a:cubicBezTo>
                  <a:cubicBezTo>
                    <a:pt x="1111" y="361"/>
                    <a:pt x="1111" y="361"/>
                    <a:pt x="1111" y="360"/>
                  </a:cubicBezTo>
                  <a:cubicBezTo>
                    <a:pt x="1112" y="360"/>
                    <a:pt x="1112" y="361"/>
                    <a:pt x="1113" y="360"/>
                  </a:cubicBezTo>
                  <a:cubicBezTo>
                    <a:pt x="1113" y="360"/>
                    <a:pt x="1113" y="359"/>
                    <a:pt x="1113" y="359"/>
                  </a:cubicBezTo>
                  <a:cubicBezTo>
                    <a:pt x="1114" y="359"/>
                    <a:pt x="1114" y="359"/>
                    <a:pt x="1114" y="359"/>
                  </a:cubicBezTo>
                  <a:cubicBezTo>
                    <a:pt x="1113" y="358"/>
                    <a:pt x="1113" y="359"/>
                    <a:pt x="1113" y="359"/>
                  </a:cubicBezTo>
                  <a:close/>
                  <a:moveTo>
                    <a:pt x="191" y="5"/>
                  </a:moveTo>
                  <a:cubicBezTo>
                    <a:pt x="191" y="5"/>
                    <a:pt x="193" y="5"/>
                    <a:pt x="194" y="5"/>
                  </a:cubicBezTo>
                  <a:cubicBezTo>
                    <a:pt x="195" y="5"/>
                    <a:pt x="196" y="5"/>
                    <a:pt x="197" y="5"/>
                  </a:cubicBezTo>
                  <a:cubicBezTo>
                    <a:pt x="198" y="5"/>
                    <a:pt x="199" y="4"/>
                    <a:pt x="201" y="4"/>
                  </a:cubicBezTo>
                  <a:cubicBezTo>
                    <a:pt x="202" y="4"/>
                    <a:pt x="203" y="5"/>
                    <a:pt x="204" y="4"/>
                  </a:cubicBezTo>
                  <a:cubicBezTo>
                    <a:pt x="202" y="4"/>
                    <a:pt x="201" y="4"/>
                    <a:pt x="199" y="4"/>
                  </a:cubicBezTo>
                  <a:cubicBezTo>
                    <a:pt x="198" y="4"/>
                    <a:pt x="196" y="3"/>
                    <a:pt x="195" y="4"/>
                  </a:cubicBezTo>
                  <a:cubicBezTo>
                    <a:pt x="195" y="4"/>
                    <a:pt x="196" y="4"/>
                    <a:pt x="196" y="4"/>
                  </a:cubicBezTo>
                  <a:cubicBezTo>
                    <a:pt x="194" y="5"/>
                    <a:pt x="192" y="4"/>
                    <a:pt x="190" y="4"/>
                  </a:cubicBezTo>
                  <a:cubicBezTo>
                    <a:pt x="190" y="4"/>
                    <a:pt x="190" y="4"/>
                    <a:pt x="190" y="4"/>
                  </a:cubicBezTo>
                  <a:cubicBezTo>
                    <a:pt x="190" y="4"/>
                    <a:pt x="191" y="4"/>
                    <a:pt x="191" y="5"/>
                  </a:cubicBezTo>
                  <a:close/>
                  <a:moveTo>
                    <a:pt x="806" y="40"/>
                  </a:moveTo>
                  <a:cubicBezTo>
                    <a:pt x="807" y="40"/>
                    <a:pt x="808" y="40"/>
                    <a:pt x="808" y="40"/>
                  </a:cubicBezTo>
                  <a:cubicBezTo>
                    <a:pt x="808" y="40"/>
                    <a:pt x="808" y="40"/>
                    <a:pt x="808" y="39"/>
                  </a:cubicBezTo>
                  <a:cubicBezTo>
                    <a:pt x="808" y="39"/>
                    <a:pt x="807" y="39"/>
                    <a:pt x="807" y="39"/>
                  </a:cubicBezTo>
                  <a:cubicBezTo>
                    <a:pt x="806" y="39"/>
                    <a:pt x="806" y="39"/>
                    <a:pt x="805" y="40"/>
                  </a:cubicBezTo>
                  <a:cubicBezTo>
                    <a:pt x="805" y="40"/>
                    <a:pt x="803" y="40"/>
                    <a:pt x="804" y="40"/>
                  </a:cubicBezTo>
                  <a:cubicBezTo>
                    <a:pt x="805" y="40"/>
                    <a:pt x="805" y="40"/>
                    <a:pt x="806" y="40"/>
                  </a:cubicBezTo>
                  <a:close/>
                  <a:moveTo>
                    <a:pt x="226" y="6"/>
                  </a:moveTo>
                  <a:cubicBezTo>
                    <a:pt x="226" y="6"/>
                    <a:pt x="227" y="6"/>
                    <a:pt x="227" y="6"/>
                  </a:cubicBezTo>
                  <a:cubicBezTo>
                    <a:pt x="227" y="6"/>
                    <a:pt x="227" y="6"/>
                    <a:pt x="227" y="6"/>
                  </a:cubicBezTo>
                  <a:cubicBezTo>
                    <a:pt x="225" y="5"/>
                    <a:pt x="221" y="6"/>
                    <a:pt x="219" y="6"/>
                  </a:cubicBezTo>
                  <a:cubicBezTo>
                    <a:pt x="218" y="6"/>
                    <a:pt x="218" y="6"/>
                    <a:pt x="218" y="6"/>
                  </a:cubicBezTo>
                  <a:cubicBezTo>
                    <a:pt x="220" y="7"/>
                    <a:pt x="222" y="7"/>
                    <a:pt x="223" y="7"/>
                  </a:cubicBezTo>
                  <a:cubicBezTo>
                    <a:pt x="224" y="7"/>
                    <a:pt x="225" y="7"/>
                    <a:pt x="226" y="6"/>
                  </a:cubicBezTo>
                  <a:close/>
                  <a:moveTo>
                    <a:pt x="232" y="2"/>
                  </a:moveTo>
                  <a:cubicBezTo>
                    <a:pt x="233" y="2"/>
                    <a:pt x="234" y="2"/>
                    <a:pt x="235" y="2"/>
                  </a:cubicBezTo>
                  <a:cubicBezTo>
                    <a:pt x="235" y="2"/>
                    <a:pt x="237" y="2"/>
                    <a:pt x="237" y="2"/>
                  </a:cubicBezTo>
                  <a:cubicBezTo>
                    <a:pt x="237" y="1"/>
                    <a:pt x="236" y="1"/>
                    <a:pt x="235" y="1"/>
                  </a:cubicBezTo>
                  <a:cubicBezTo>
                    <a:pt x="234" y="1"/>
                    <a:pt x="233" y="1"/>
                    <a:pt x="232" y="1"/>
                  </a:cubicBezTo>
                  <a:cubicBezTo>
                    <a:pt x="231" y="1"/>
                    <a:pt x="229" y="1"/>
                    <a:pt x="227" y="1"/>
                  </a:cubicBezTo>
                  <a:cubicBezTo>
                    <a:pt x="227" y="2"/>
                    <a:pt x="227" y="2"/>
                    <a:pt x="227" y="2"/>
                  </a:cubicBezTo>
                  <a:cubicBezTo>
                    <a:pt x="228" y="2"/>
                    <a:pt x="229" y="2"/>
                    <a:pt x="230" y="2"/>
                  </a:cubicBezTo>
                  <a:cubicBezTo>
                    <a:pt x="231" y="2"/>
                    <a:pt x="231" y="2"/>
                    <a:pt x="232" y="2"/>
                  </a:cubicBezTo>
                  <a:close/>
                  <a:moveTo>
                    <a:pt x="750" y="61"/>
                  </a:moveTo>
                  <a:cubicBezTo>
                    <a:pt x="751" y="61"/>
                    <a:pt x="753" y="62"/>
                    <a:pt x="755" y="63"/>
                  </a:cubicBezTo>
                  <a:cubicBezTo>
                    <a:pt x="755" y="63"/>
                    <a:pt x="756" y="63"/>
                    <a:pt x="757" y="63"/>
                  </a:cubicBezTo>
                  <a:cubicBezTo>
                    <a:pt x="758" y="64"/>
                    <a:pt x="759" y="64"/>
                    <a:pt x="759" y="64"/>
                  </a:cubicBezTo>
                  <a:cubicBezTo>
                    <a:pt x="760" y="63"/>
                    <a:pt x="751" y="61"/>
                    <a:pt x="750" y="61"/>
                  </a:cubicBezTo>
                  <a:cubicBezTo>
                    <a:pt x="750" y="61"/>
                    <a:pt x="750" y="61"/>
                    <a:pt x="750" y="61"/>
                  </a:cubicBezTo>
                  <a:close/>
                  <a:moveTo>
                    <a:pt x="789" y="62"/>
                  </a:moveTo>
                  <a:cubicBezTo>
                    <a:pt x="788" y="61"/>
                    <a:pt x="786" y="60"/>
                    <a:pt x="784" y="60"/>
                  </a:cubicBezTo>
                  <a:cubicBezTo>
                    <a:pt x="783" y="60"/>
                    <a:pt x="781" y="61"/>
                    <a:pt x="782" y="62"/>
                  </a:cubicBezTo>
                  <a:cubicBezTo>
                    <a:pt x="784" y="63"/>
                    <a:pt x="786" y="63"/>
                    <a:pt x="787" y="64"/>
                  </a:cubicBezTo>
                  <a:cubicBezTo>
                    <a:pt x="788" y="64"/>
                    <a:pt x="789" y="63"/>
                    <a:pt x="790" y="63"/>
                  </a:cubicBezTo>
                  <a:cubicBezTo>
                    <a:pt x="791" y="63"/>
                    <a:pt x="789" y="62"/>
                    <a:pt x="789" y="62"/>
                  </a:cubicBezTo>
                  <a:close/>
                  <a:moveTo>
                    <a:pt x="220" y="14"/>
                  </a:moveTo>
                  <a:cubicBezTo>
                    <a:pt x="221" y="14"/>
                    <a:pt x="222" y="14"/>
                    <a:pt x="223" y="14"/>
                  </a:cubicBezTo>
                  <a:cubicBezTo>
                    <a:pt x="222" y="14"/>
                    <a:pt x="222" y="13"/>
                    <a:pt x="221" y="13"/>
                  </a:cubicBezTo>
                  <a:cubicBezTo>
                    <a:pt x="221" y="13"/>
                    <a:pt x="220" y="13"/>
                    <a:pt x="219" y="13"/>
                  </a:cubicBezTo>
                  <a:cubicBezTo>
                    <a:pt x="218" y="13"/>
                    <a:pt x="217" y="13"/>
                    <a:pt x="216" y="13"/>
                  </a:cubicBezTo>
                  <a:cubicBezTo>
                    <a:pt x="215" y="13"/>
                    <a:pt x="216" y="14"/>
                    <a:pt x="217" y="14"/>
                  </a:cubicBezTo>
                  <a:cubicBezTo>
                    <a:pt x="218" y="14"/>
                    <a:pt x="219" y="14"/>
                    <a:pt x="220" y="14"/>
                  </a:cubicBezTo>
                  <a:close/>
                  <a:moveTo>
                    <a:pt x="188" y="8"/>
                  </a:moveTo>
                  <a:cubicBezTo>
                    <a:pt x="188" y="9"/>
                    <a:pt x="191" y="8"/>
                    <a:pt x="191" y="8"/>
                  </a:cubicBezTo>
                  <a:cubicBezTo>
                    <a:pt x="193" y="8"/>
                    <a:pt x="194" y="8"/>
                    <a:pt x="195" y="8"/>
                  </a:cubicBezTo>
                  <a:cubicBezTo>
                    <a:pt x="194" y="7"/>
                    <a:pt x="193" y="8"/>
                    <a:pt x="191" y="7"/>
                  </a:cubicBezTo>
                  <a:cubicBezTo>
                    <a:pt x="190" y="7"/>
                    <a:pt x="189" y="7"/>
                    <a:pt x="188" y="7"/>
                  </a:cubicBezTo>
                  <a:cubicBezTo>
                    <a:pt x="188" y="8"/>
                    <a:pt x="187" y="7"/>
                    <a:pt x="186" y="7"/>
                  </a:cubicBezTo>
                  <a:cubicBezTo>
                    <a:pt x="185" y="7"/>
                    <a:pt x="184" y="7"/>
                    <a:pt x="183" y="8"/>
                  </a:cubicBezTo>
                  <a:cubicBezTo>
                    <a:pt x="183" y="8"/>
                    <a:pt x="187" y="8"/>
                    <a:pt x="188" y="8"/>
                  </a:cubicBezTo>
                  <a:close/>
                  <a:moveTo>
                    <a:pt x="324" y="71"/>
                  </a:moveTo>
                  <a:cubicBezTo>
                    <a:pt x="324" y="72"/>
                    <a:pt x="325" y="72"/>
                    <a:pt x="325" y="71"/>
                  </a:cubicBezTo>
                  <a:cubicBezTo>
                    <a:pt x="325" y="71"/>
                    <a:pt x="325" y="71"/>
                    <a:pt x="324" y="71"/>
                  </a:cubicBezTo>
                  <a:cubicBezTo>
                    <a:pt x="324" y="71"/>
                    <a:pt x="325" y="71"/>
                    <a:pt x="325" y="71"/>
                  </a:cubicBezTo>
                  <a:cubicBezTo>
                    <a:pt x="326" y="71"/>
                    <a:pt x="326" y="72"/>
                    <a:pt x="327" y="71"/>
                  </a:cubicBezTo>
                  <a:cubicBezTo>
                    <a:pt x="328" y="71"/>
                    <a:pt x="329" y="71"/>
                    <a:pt x="330" y="71"/>
                  </a:cubicBezTo>
                  <a:cubicBezTo>
                    <a:pt x="331" y="71"/>
                    <a:pt x="332" y="71"/>
                    <a:pt x="333" y="70"/>
                  </a:cubicBezTo>
                  <a:cubicBezTo>
                    <a:pt x="333" y="70"/>
                    <a:pt x="336" y="70"/>
                    <a:pt x="334" y="70"/>
                  </a:cubicBezTo>
                  <a:cubicBezTo>
                    <a:pt x="334" y="69"/>
                    <a:pt x="333" y="69"/>
                    <a:pt x="333" y="69"/>
                  </a:cubicBezTo>
                  <a:cubicBezTo>
                    <a:pt x="332" y="69"/>
                    <a:pt x="332" y="69"/>
                    <a:pt x="332" y="69"/>
                  </a:cubicBezTo>
                  <a:cubicBezTo>
                    <a:pt x="332" y="69"/>
                    <a:pt x="330" y="69"/>
                    <a:pt x="330" y="69"/>
                  </a:cubicBezTo>
                  <a:cubicBezTo>
                    <a:pt x="330" y="69"/>
                    <a:pt x="330" y="69"/>
                    <a:pt x="330" y="69"/>
                  </a:cubicBezTo>
                  <a:cubicBezTo>
                    <a:pt x="330" y="69"/>
                    <a:pt x="330" y="68"/>
                    <a:pt x="330" y="68"/>
                  </a:cubicBezTo>
                  <a:cubicBezTo>
                    <a:pt x="330" y="68"/>
                    <a:pt x="330" y="68"/>
                    <a:pt x="331" y="68"/>
                  </a:cubicBezTo>
                  <a:cubicBezTo>
                    <a:pt x="330" y="67"/>
                    <a:pt x="328" y="67"/>
                    <a:pt x="327" y="67"/>
                  </a:cubicBezTo>
                  <a:cubicBezTo>
                    <a:pt x="327" y="67"/>
                    <a:pt x="326" y="67"/>
                    <a:pt x="325" y="67"/>
                  </a:cubicBezTo>
                  <a:cubicBezTo>
                    <a:pt x="324" y="68"/>
                    <a:pt x="323" y="68"/>
                    <a:pt x="322" y="68"/>
                  </a:cubicBezTo>
                  <a:cubicBezTo>
                    <a:pt x="322" y="68"/>
                    <a:pt x="324" y="69"/>
                    <a:pt x="324" y="70"/>
                  </a:cubicBezTo>
                  <a:cubicBezTo>
                    <a:pt x="324" y="70"/>
                    <a:pt x="323" y="71"/>
                    <a:pt x="324" y="71"/>
                  </a:cubicBezTo>
                  <a:close/>
                  <a:moveTo>
                    <a:pt x="1134" y="339"/>
                  </a:moveTo>
                  <a:cubicBezTo>
                    <a:pt x="1134" y="339"/>
                    <a:pt x="1133" y="340"/>
                    <a:pt x="1133" y="340"/>
                  </a:cubicBezTo>
                  <a:cubicBezTo>
                    <a:pt x="1133" y="340"/>
                    <a:pt x="1133" y="340"/>
                    <a:pt x="1133" y="341"/>
                  </a:cubicBezTo>
                  <a:cubicBezTo>
                    <a:pt x="1133" y="341"/>
                    <a:pt x="1132" y="341"/>
                    <a:pt x="1132" y="341"/>
                  </a:cubicBezTo>
                  <a:cubicBezTo>
                    <a:pt x="1131" y="342"/>
                    <a:pt x="1132" y="342"/>
                    <a:pt x="1131" y="343"/>
                  </a:cubicBezTo>
                  <a:cubicBezTo>
                    <a:pt x="1131" y="343"/>
                    <a:pt x="1131" y="343"/>
                    <a:pt x="1130" y="343"/>
                  </a:cubicBezTo>
                  <a:cubicBezTo>
                    <a:pt x="1130" y="344"/>
                    <a:pt x="1131" y="346"/>
                    <a:pt x="1130" y="346"/>
                  </a:cubicBezTo>
                  <a:cubicBezTo>
                    <a:pt x="1131" y="346"/>
                    <a:pt x="1132" y="346"/>
                    <a:pt x="1131" y="346"/>
                  </a:cubicBezTo>
                  <a:cubicBezTo>
                    <a:pt x="1132" y="346"/>
                    <a:pt x="1132" y="345"/>
                    <a:pt x="1132" y="345"/>
                  </a:cubicBezTo>
                  <a:cubicBezTo>
                    <a:pt x="1133" y="345"/>
                    <a:pt x="1133" y="343"/>
                    <a:pt x="1133" y="344"/>
                  </a:cubicBezTo>
                  <a:cubicBezTo>
                    <a:pt x="1134" y="344"/>
                    <a:pt x="1134" y="342"/>
                    <a:pt x="1134" y="342"/>
                  </a:cubicBezTo>
                  <a:cubicBezTo>
                    <a:pt x="1134" y="341"/>
                    <a:pt x="1135" y="340"/>
                    <a:pt x="1135" y="340"/>
                  </a:cubicBezTo>
                  <a:cubicBezTo>
                    <a:pt x="1135" y="340"/>
                    <a:pt x="1134" y="339"/>
                    <a:pt x="1134" y="339"/>
                  </a:cubicBezTo>
                  <a:close/>
                  <a:moveTo>
                    <a:pt x="234" y="8"/>
                  </a:moveTo>
                  <a:cubicBezTo>
                    <a:pt x="234" y="8"/>
                    <a:pt x="237" y="8"/>
                    <a:pt x="237" y="8"/>
                  </a:cubicBezTo>
                  <a:cubicBezTo>
                    <a:pt x="239" y="9"/>
                    <a:pt x="240" y="9"/>
                    <a:pt x="242" y="8"/>
                  </a:cubicBezTo>
                  <a:cubicBezTo>
                    <a:pt x="245" y="8"/>
                    <a:pt x="248" y="8"/>
                    <a:pt x="251" y="7"/>
                  </a:cubicBezTo>
                  <a:cubicBezTo>
                    <a:pt x="251" y="7"/>
                    <a:pt x="250" y="6"/>
                    <a:pt x="250" y="6"/>
                  </a:cubicBezTo>
                  <a:cubicBezTo>
                    <a:pt x="250" y="6"/>
                    <a:pt x="250" y="6"/>
                    <a:pt x="250" y="6"/>
                  </a:cubicBezTo>
                  <a:cubicBezTo>
                    <a:pt x="250" y="6"/>
                    <a:pt x="246" y="5"/>
                    <a:pt x="246" y="5"/>
                  </a:cubicBezTo>
                  <a:cubicBezTo>
                    <a:pt x="245" y="5"/>
                    <a:pt x="244" y="5"/>
                    <a:pt x="243" y="5"/>
                  </a:cubicBezTo>
                  <a:cubicBezTo>
                    <a:pt x="242" y="5"/>
                    <a:pt x="242" y="6"/>
                    <a:pt x="242" y="6"/>
                  </a:cubicBezTo>
                  <a:cubicBezTo>
                    <a:pt x="243" y="6"/>
                    <a:pt x="243" y="6"/>
                    <a:pt x="242" y="6"/>
                  </a:cubicBezTo>
                  <a:cubicBezTo>
                    <a:pt x="242" y="6"/>
                    <a:pt x="242" y="6"/>
                    <a:pt x="242" y="7"/>
                  </a:cubicBezTo>
                  <a:cubicBezTo>
                    <a:pt x="241" y="7"/>
                    <a:pt x="240" y="6"/>
                    <a:pt x="239" y="6"/>
                  </a:cubicBezTo>
                  <a:cubicBezTo>
                    <a:pt x="238" y="6"/>
                    <a:pt x="237" y="7"/>
                    <a:pt x="236" y="7"/>
                  </a:cubicBezTo>
                  <a:cubicBezTo>
                    <a:pt x="235" y="7"/>
                    <a:pt x="234" y="7"/>
                    <a:pt x="234" y="8"/>
                  </a:cubicBezTo>
                  <a:close/>
                  <a:moveTo>
                    <a:pt x="411" y="14"/>
                  </a:moveTo>
                  <a:cubicBezTo>
                    <a:pt x="411" y="14"/>
                    <a:pt x="411" y="14"/>
                    <a:pt x="411" y="14"/>
                  </a:cubicBezTo>
                  <a:cubicBezTo>
                    <a:pt x="411" y="14"/>
                    <a:pt x="412" y="14"/>
                    <a:pt x="412" y="14"/>
                  </a:cubicBezTo>
                  <a:cubicBezTo>
                    <a:pt x="412" y="14"/>
                    <a:pt x="411" y="15"/>
                    <a:pt x="412" y="15"/>
                  </a:cubicBezTo>
                  <a:cubicBezTo>
                    <a:pt x="413" y="15"/>
                    <a:pt x="414" y="15"/>
                    <a:pt x="415" y="15"/>
                  </a:cubicBezTo>
                  <a:cubicBezTo>
                    <a:pt x="416" y="15"/>
                    <a:pt x="419" y="15"/>
                    <a:pt x="420" y="16"/>
                  </a:cubicBezTo>
                  <a:cubicBezTo>
                    <a:pt x="420" y="16"/>
                    <a:pt x="419" y="16"/>
                    <a:pt x="418" y="16"/>
                  </a:cubicBezTo>
                  <a:cubicBezTo>
                    <a:pt x="419" y="17"/>
                    <a:pt x="421" y="16"/>
                    <a:pt x="422" y="16"/>
                  </a:cubicBezTo>
                  <a:cubicBezTo>
                    <a:pt x="423" y="16"/>
                    <a:pt x="425" y="16"/>
                    <a:pt x="426" y="15"/>
                  </a:cubicBezTo>
                  <a:cubicBezTo>
                    <a:pt x="426" y="15"/>
                    <a:pt x="428" y="15"/>
                    <a:pt x="428" y="14"/>
                  </a:cubicBezTo>
                  <a:cubicBezTo>
                    <a:pt x="426" y="14"/>
                    <a:pt x="424" y="14"/>
                    <a:pt x="423" y="14"/>
                  </a:cubicBezTo>
                  <a:cubicBezTo>
                    <a:pt x="420" y="13"/>
                    <a:pt x="417" y="13"/>
                    <a:pt x="415" y="13"/>
                  </a:cubicBezTo>
                  <a:cubicBezTo>
                    <a:pt x="414" y="13"/>
                    <a:pt x="413" y="13"/>
                    <a:pt x="411" y="13"/>
                  </a:cubicBezTo>
                  <a:cubicBezTo>
                    <a:pt x="411" y="13"/>
                    <a:pt x="410" y="13"/>
                    <a:pt x="409" y="13"/>
                  </a:cubicBezTo>
                  <a:cubicBezTo>
                    <a:pt x="409" y="13"/>
                    <a:pt x="411" y="13"/>
                    <a:pt x="411" y="14"/>
                  </a:cubicBezTo>
                  <a:close/>
                  <a:moveTo>
                    <a:pt x="332" y="8"/>
                  </a:moveTo>
                  <a:cubicBezTo>
                    <a:pt x="333" y="8"/>
                    <a:pt x="334" y="8"/>
                    <a:pt x="335" y="8"/>
                  </a:cubicBezTo>
                  <a:cubicBezTo>
                    <a:pt x="336" y="8"/>
                    <a:pt x="337" y="8"/>
                    <a:pt x="337" y="8"/>
                  </a:cubicBezTo>
                  <a:cubicBezTo>
                    <a:pt x="338" y="8"/>
                    <a:pt x="339" y="8"/>
                    <a:pt x="339" y="7"/>
                  </a:cubicBezTo>
                  <a:cubicBezTo>
                    <a:pt x="340" y="7"/>
                    <a:pt x="340" y="7"/>
                    <a:pt x="339" y="7"/>
                  </a:cubicBezTo>
                  <a:cubicBezTo>
                    <a:pt x="339" y="6"/>
                    <a:pt x="337" y="7"/>
                    <a:pt x="337" y="7"/>
                  </a:cubicBezTo>
                  <a:cubicBezTo>
                    <a:pt x="335" y="7"/>
                    <a:pt x="334" y="7"/>
                    <a:pt x="332" y="7"/>
                  </a:cubicBezTo>
                  <a:cubicBezTo>
                    <a:pt x="332" y="7"/>
                    <a:pt x="331" y="7"/>
                    <a:pt x="332" y="8"/>
                  </a:cubicBezTo>
                  <a:close/>
                  <a:moveTo>
                    <a:pt x="593" y="59"/>
                  </a:moveTo>
                  <a:cubicBezTo>
                    <a:pt x="593" y="59"/>
                    <a:pt x="594" y="60"/>
                    <a:pt x="593" y="60"/>
                  </a:cubicBezTo>
                  <a:cubicBezTo>
                    <a:pt x="593" y="60"/>
                    <a:pt x="591" y="59"/>
                    <a:pt x="591" y="60"/>
                  </a:cubicBezTo>
                  <a:cubicBezTo>
                    <a:pt x="591" y="61"/>
                    <a:pt x="593" y="61"/>
                    <a:pt x="594" y="61"/>
                  </a:cubicBezTo>
                  <a:cubicBezTo>
                    <a:pt x="595" y="61"/>
                    <a:pt x="597" y="62"/>
                    <a:pt x="598" y="62"/>
                  </a:cubicBezTo>
                  <a:cubicBezTo>
                    <a:pt x="599" y="62"/>
                    <a:pt x="601" y="62"/>
                    <a:pt x="602" y="62"/>
                  </a:cubicBezTo>
                  <a:cubicBezTo>
                    <a:pt x="602" y="62"/>
                    <a:pt x="602" y="61"/>
                    <a:pt x="602" y="61"/>
                  </a:cubicBezTo>
                  <a:cubicBezTo>
                    <a:pt x="603" y="61"/>
                    <a:pt x="603" y="61"/>
                    <a:pt x="603" y="61"/>
                  </a:cubicBezTo>
                  <a:cubicBezTo>
                    <a:pt x="603" y="61"/>
                    <a:pt x="603" y="60"/>
                    <a:pt x="603" y="59"/>
                  </a:cubicBezTo>
                  <a:cubicBezTo>
                    <a:pt x="602" y="59"/>
                    <a:pt x="601" y="59"/>
                    <a:pt x="600" y="59"/>
                  </a:cubicBezTo>
                  <a:cubicBezTo>
                    <a:pt x="598" y="59"/>
                    <a:pt x="597" y="59"/>
                    <a:pt x="596" y="58"/>
                  </a:cubicBezTo>
                  <a:cubicBezTo>
                    <a:pt x="595" y="58"/>
                    <a:pt x="592" y="58"/>
                    <a:pt x="593" y="59"/>
                  </a:cubicBezTo>
                  <a:close/>
                  <a:moveTo>
                    <a:pt x="201" y="6"/>
                  </a:moveTo>
                  <a:cubicBezTo>
                    <a:pt x="200" y="6"/>
                    <a:pt x="198" y="6"/>
                    <a:pt x="197" y="6"/>
                  </a:cubicBezTo>
                  <a:cubicBezTo>
                    <a:pt x="197" y="6"/>
                    <a:pt x="195" y="5"/>
                    <a:pt x="194" y="6"/>
                  </a:cubicBezTo>
                  <a:cubicBezTo>
                    <a:pt x="195" y="6"/>
                    <a:pt x="197" y="6"/>
                    <a:pt x="198" y="6"/>
                  </a:cubicBezTo>
                  <a:cubicBezTo>
                    <a:pt x="199" y="6"/>
                    <a:pt x="200" y="7"/>
                    <a:pt x="201" y="7"/>
                  </a:cubicBezTo>
                  <a:cubicBezTo>
                    <a:pt x="202" y="7"/>
                    <a:pt x="202" y="7"/>
                    <a:pt x="202" y="7"/>
                  </a:cubicBezTo>
                  <a:cubicBezTo>
                    <a:pt x="202" y="7"/>
                    <a:pt x="203" y="7"/>
                    <a:pt x="203" y="7"/>
                  </a:cubicBezTo>
                  <a:cubicBezTo>
                    <a:pt x="203" y="7"/>
                    <a:pt x="204" y="7"/>
                    <a:pt x="205" y="7"/>
                  </a:cubicBezTo>
                  <a:cubicBezTo>
                    <a:pt x="206" y="7"/>
                    <a:pt x="207" y="7"/>
                    <a:pt x="208" y="7"/>
                  </a:cubicBezTo>
                  <a:cubicBezTo>
                    <a:pt x="207" y="6"/>
                    <a:pt x="205" y="7"/>
                    <a:pt x="204" y="6"/>
                  </a:cubicBezTo>
                  <a:cubicBezTo>
                    <a:pt x="203" y="6"/>
                    <a:pt x="202" y="6"/>
                    <a:pt x="201" y="6"/>
                  </a:cubicBezTo>
                  <a:close/>
                  <a:moveTo>
                    <a:pt x="202" y="1"/>
                  </a:moveTo>
                  <a:cubicBezTo>
                    <a:pt x="202" y="2"/>
                    <a:pt x="203" y="1"/>
                    <a:pt x="203" y="1"/>
                  </a:cubicBezTo>
                  <a:cubicBezTo>
                    <a:pt x="205" y="1"/>
                    <a:pt x="206" y="1"/>
                    <a:pt x="207" y="1"/>
                  </a:cubicBezTo>
                  <a:cubicBezTo>
                    <a:pt x="208" y="1"/>
                    <a:pt x="210" y="1"/>
                    <a:pt x="211" y="1"/>
                  </a:cubicBezTo>
                  <a:cubicBezTo>
                    <a:pt x="210" y="1"/>
                    <a:pt x="210" y="1"/>
                    <a:pt x="211" y="1"/>
                  </a:cubicBezTo>
                  <a:cubicBezTo>
                    <a:pt x="210" y="0"/>
                    <a:pt x="208" y="0"/>
                    <a:pt x="207" y="0"/>
                  </a:cubicBezTo>
                  <a:cubicBezTo>
                    <a:pt x="205" y="0"/>
                    <a:pt x="204" y="0"/>
                    <a:pt x="202" y="1"/>
                  </a:cubicBezTo>
                  <a:cubicBezTo>
                    <a:pt x="202" y="1"/>
                    <a:pt x="203" y="1"/>
                    <a:pt x="203" y="1"/>
                  </a:cubicBezTo>
                  <a:cubicBezTo>
                    <a:pt x="203" y="1"/>
                    <a:pt x="202" y="1"/>
                    <a:pt x="202" y="1"/>
                  </a:cubicBezTo>
                  <a:close/>
                  <a:moveTo>
                    <a:pt x="798" y="85"/>
                  </a:moveTo>
                  <a:cubicBezTo>
                    <a:pt x="796" y="84"/>
                    <a:pt x="795" y="84"/>
                    <a:pt x="794" y="84"/>
                  </a:cubicBezTo>
                  <a:cubicBezTo>
                    <a:pt x="793" y="84"/>
                    <a:pt x="792" y="84"/>
                    <a:pt x="791" y="85"/>
                  </a:cubicBezTo>
                  <a:cubicBezTo>
                    <a:pt x="792" y="85"/>
                    <a:pt x="792" y="85"/>
                    <a:pt x="793" y="85"/>
                  </a:cubicBezTo>
                  <a:cubicBezTo>
                    <a:pt x="793" y="85"/>
                    <a:pt x="794" y="86"/>
                    <a:pt x="795" y="86"/>
                  </a:cubicBezTo>
                  <a:cubicBezTo>
                    <a:pt x="795" y="85"/>
                    <a:pt x="794" y="85"/>
                    <a:pt x="793" y="85"/>
                  </a:cubicBezTo>
                  <a:cubicBezTo>
                    <a:pt x="794" y="85"/>
                    <a:pt x="795" y="85"/>
                    <a:pt x="796" y="86"/>
                  </a:cubicBezTo>
                  <a:cubicBezTo>
                    <a:pt x="797" y="86"/>
                    <a:pt x="798" y="86"/>
                    <a:pt x="798" y="85"/>
                  </a:cubicBezTo>
                  <a:close/>
                  <a:moveTo>
                    <a:pt x="206" y="10"/>
                  </a:moveTo>
                  <a:cubicBezTo>
                    <a:pt x="205" y="10"/>
                    <a:pt x="204" y="10"/>
                    <a:pt x="202" y="10"/>
                  </a:cubicBezTo>
                  <a:cubicBezTo>
                    <a:pt x="203" y="10"/>
                    <a:pt x="205" y="11"/>
                    <a:pt x="204" y="11"/>
                  </a:cubicBezTo>
                  <a:cubicBezTo>
                    <a:pt x="205" y="11"/>
                    <a:pt x="205" y="12"/>
                    <a:pt x="206" y="12"/>
                  </a:cubicBezTo>
                  <a:cubicBezTo>
                    <a:pt x="207" y="13"/>
                    <a:pt x="208" y="13"/>
                    <a:pt x="208" y="13"/>
                  </a:cubicBezTo>
                  <a:cubicBezTo>
                    <a:pt x="209" y="13"/>
                    <a:pt x="210" y="13"/>
                    <a:pt x="211" y="13"/>
                  </a:cubicBezTo>
                  <a:cubicBezTo>
                    <a:pt x="210" y="13"/>
                    <a:pt x="210" y="13"/>
                    <a:pt x="210" y="12"/>
                  </a:cubicBezTo>
                  <a:cubicBezTo>
                    <a:pt x="210" y="12"/>
                    <a:pt x="211" y="12"/>
                    <a:pt x="212" y="12"/>
                  </a:cubicBezTo>
                  <a:cubicBezTo>
                    <a:pt x="212" y="12"/>
                    <a:pt x="213" y="13"/>
                    <a:pt x="213" y="12"/>
                  </a:cubicBezTo>
                  <a:cubicBezTo>
                    <a:pt x="212" y="11"/>
                    <a:pt x="211" y="12"/>
                    <a:pt x="210" y="12"/>
                  </a:cubicBezTo>
                  <a:cubicBezTo>
                    <a:pt x="211" y="11"/>
                    <a:pt x="212" y="11"/>
                    <a:pt x="213" y="11"/>
                  </a:cubicBezTo>
                  <a:cubicBezTo>
                    <a:pt x="214" y="11"/>
                    <a:pt x="216" y="12"/>
                    <a:pt x="217" y="11"/>
                  </a:cubicBezTo>
                  <a:cubicBezTo>
                    <a:pt x="216" y="11"/>
                    <a:pt x="214" y="11"/>
                    <a:pt x="213" y="10"/>
                  </a:cubicBezTo>
                  <a:cubicBezTo>
                    <a:pt x="212" y="10"/>
                    <a:pt x="211" y="10"/>
                    <a:pt x="210" y="10"/>
                  </a:cubicBezTo>
                  <a:cubicBezTo>
                    <a:pt x="208" y="10"/>
                    <a:pt x="207" y="10"/>
                    <a:pt x="206" y="10"/>
                  </a:cubicBezTo>
                  <a:close/>
                  <a:moveTo>
                    <a:pt x="212" y="86"/>
                  </a:moveTo>
                  <a:cubicBezTo>
                    <a:pt x="212" y="86"/>
                    <a:pt x="211" y="86"/>
                    <a:pt x="211" y="87"/>
                  </a:cubicBezTo>
                  <a:cubicBezTo>
                    <a:pt x="211" y="87"/>
                    <a:pt x="213" y="87"/>
                    <a:pt x="213" y="87"/>
                  </a:cubicBezTo>
                  <a:cubicBezTo>
                    <a:pt x="214" y="87"/>
                    <a:pt x="215" y="88"/>
                    <a:pt x="216" y="88"/>
                  </a:cubicBezTo>
                  <a:cubicBezTo>
                    <a:pt x="216" y="89"/>
                    <a:pt x="216" y="89"/>
                    <a:pt x="217" y="89"/>
                  </a:cubicBezTo>
                  <a:cubicBezTo>
                    <a:pt x="217" y="89"/>
                    <a:pt x="218" y="89"/>
                    <a:pt x="218" y="90"/>
                  </a:cubicBezTo>
                  <a:cubicBezTo>
                    <a:pt x="218" y="90"/>
                    <a:pt x="218" y="90"/>
                    <a:pt x="219" y="90"/>
                  </a:cubicBezTo>
                  <a:cubicBezTo>
                    <a:pt x="219" y="90"/>
                    <a:pt x="219" y="90"/>
                    <a:pt x="219" y="90"/>
                  </a:cubicBezTo>
                  <a:cubicBezTo>
                    <a:pt x="218" y="89"/>
                    <a:pt x="218" y="90"/>
                    <a:pt x="218" y="89"/>
                  </a:cubicBezTo>
                  <a:cubicBezTo>
                    <a:pt x="218" y="89"/>
                    <a:pt x="218" y="89"/>
                    <a:pt x="218" y="89"/>
                  </a:cubicBezTo>
                  <a:cubicBezTo>
                    <a:pt x="218" y="89"/>
                    <a:pt x="218" y="89"/>
                    <a:pt x="219" y="89"/>
                  </a:cubicBezTo>
                  <a:cubicBezTo>
                    <a:pt x="219" y="89"/>
                    <a:pt x="218" y="88"/>
                    <a:pt x="218" y="88"/>
                  </a:cubicBezTo>
                  <a:cubicBezTo>
                    <a:pt x="219" y="88"/>
                    <a:pt x="219" y="88"/>
                    <a:pt x="219" y="88"/>
                  </a:cubicBezTo>
                  <a:cubicBezTo>
                    <a:pt x="219" y="87"/>
                    <a:pt x="218" y="87"/>
                    <a:pt x="218" y="87"/>
                  </a:cubicBezTo>
                  <a:cubicBezTo>
                    <a:pt x="218" y="87"/>
                    <a:pt x="218" y="87"/>
                    <a:pt x="218" y="87"/>
                  </a:cubicBezTo>
                  <a:cubicBezTo>
                    <a:pt x="218" y="88"/>
                    <a:pt x="216" y="87"/>
                    <a:pt x="215" y="87"/>
                  </a:cubicBezTo>
                  <a:cubicBezTo>
                    <a:pt x="215" y="87"/>
                    <a:pt x="216" y="87"/>
                    <a:pt x="216" y="87"/>
                  </a:cubicBezTo>
                  <a:cubicBezTo>
                    <a:pt x="215" y="86"/>
                    <a:pt x="215" y="86"/>
                    <a:pt x="215" y="86"/>
                  </a:cubicBezTo>
                  <a:cubicBezTo>
                    <a:pt x="216" y="86"/>
                    <a:pt x="216" y="87"/>
                    <a:pt x="217" y="87"/>
                  </a:cubicBezTo>
                  <a:cubicBezTo>
                    <a:pt x="217" y="87"/>
                    <a:pt x="216" y="86"/>
                    <a:pt x="216" y="86"/>
                  </a:cubicBezTo>
                  <a:cubicBezTo>
                    <a:pt x="215" y="86"/>
                    <a:pt x="214" y="86"/>
                    <a:pt x="215" y="86"/>
                  </a:cubicBezTo>
                  <a:cubicBezTo>
                    <a:pt x="214" y="86"/>
                    <a:pt x="213" y="86"/>
                    <a:pt x="212" y="86"/>
                  </a:cubicBezTo>
                  <a:close/>
                  <a:moveTo>
                    <a:pt x="415" y="56"/>
                  </a:moveTo>
                  <a:cubicBezTo>
                    <a:pt x="415" y="56"/>
                    <a:pt x="414" y="56"/>
                    <a:pt x="414" y="56"/>
                  </a:cubicBezTo>
                  <a:cubicBezTo>
                    <a:pt x="415" y="57"/>
                    <a:pt x="416" y="56"/>
                    <a:pt x="416" y="57"/>
                  </a:cubicBezTo>
                  <a:cubicBezTo>
                    <a:pt x="417" y="57"/>
                    <a:pt x="418" y="57"/>
                    <a:pt x="418" y="57"/>
                  </a:cubicBezTo>
                  <a:cubicBezTo>
                    <a:pt x="417" y="56"/>
                    <a:pt x="416" y="56"/>
                    <a:pt x="415" y="56"/>
                  </a:cubicBezTo>
                  <a:close/>
                  <a:moveTo>
                    <a:pt x="1148" y="293"/>
                  </a:moveTo>
                  <a:cubicBezTo>
                    <a:pt x="1148" y="293"/>
                    <a:pt x="1146" y="290"/>
                    <a:pt x="1145" y="291"/>
                  </a:cubicBezTo>
                  <a:cubicBezTo>
                    <a:pt x="1144" y="292"/>
                    <a:pt x="1146" y="294"/>
                    <a:pt x="1145" y="295"/>
                  </a:cubicBezTo>
                  <a:cubicBezTo>
                    <a:pt x="1145" y="295"/>
                    <a:pt x="1144" y="295"/>
                    <a:pt x="1144" y="295"/>
                  </a:cubicBezTo>
                  <a:cubicBezTo>
                    <a:pt x="1143" y="295"/>
                    <a:pt x="1144" y="296"/>
                    <a:pt x="1143" y="296"/>
                  </a:cubicBezTo>
                  <a:cubicBezTo>
                    <a:pt x="1141" y="296"/>
                    <a:pt x="1143" y="297"/>
                    <a:pt x="1144" y="297"/>
                  </a:cubicBezTo>
                  <a:cubicBezTo>
                    <a:pt x="1144" y="298"/>
                    <a:pt x="1144" y="298"/>
                    <a:pt x="1145" y="298"/>
                  </a:cubicBezTo>
                  <a:cubicBezTo>
                    <a:pt x="1146" y="298"/>
                    <a:pt x="1146" y="299"/>
                    <a:pt x="1146" y="299"/>
                  </a:cubicBezTo>
                  <a:cubicBezTo>
                    <a:pt x="1147" y="299"/>
                    <a:pt x="1146" y="297"/>
                    <a:pt x="1147" y="297"/>
                  </a:cubicBezTo>
                  <a:cubicBezTo>
                    <a:pt x="1147" y="297"/>
                    <a:pt x="1148" y="297"/>
                    <a:pt x="1148" y="297"/>
                  </a:cubicBezTo>
                  <a:cubicBezTo>
                    <a:pt x="1148" y="297"/>
                    <a:pt x="1148" y="297"/>
                    <a:pt x="1148" y="296"/>
                  </a:cubicBezTo>
                  <a:cubicBezTo>
                    <a:pt x="1148" y="296"/>
                    <a:pt x="1148" y="296"/>
                    <a:pt x="1148" y="296"/>
                  </a:cubicBezTo>
                  <a:cubicBezTo>
                    <a:pt x="1148" y="296"/>
                    <a:pt x="1148" y="295"/>
                    <a:pt x="1148" y="294"/>
                  </a:cubicBezTo>
                  <a:cubicBezTo>
                    <a:pt x="1148" y="294"/>
                    <a:pt x="1148" y="294"/>
                    <a:pt x="1148" y="293"/>
                  </a:cubicBezTo>
                  <a:close/>
                  <a:moveTo>
                    <a:pt x="1145" y="310"/>
                  </a:moveTo>
                  <a:cubicBezTo>
                    <a:pt x="1145" y="311"/>
                    <a:pt x="1145" y="311"/>
                    <a:pt x="1145" y="311"/>
                  </a:cubicBezTo>
                  <a:cubicBezTo>
                    <a:pt x="1145" y="312"/>
                    <a:pt x="1144" y="312"/>
                    <a:pt x="1145" y="312"/>
                  </a:cubicBezTo>
                  <a:cubicBezTo>
                    <a:pt x="1146" y="313"/>
                    <a:pt x="1146" y="312"/>
                    <a:pt x="1146" y="311"/>
                  </a:cubicBezTo>
                  <a:cubicBezTo>
                    <a:pt x="1146" y="311"/>
                    <a:pt x="1146" y="310"/>
                    <a:pt x="1145" y="310"/>
                  </a:cubicBezTo>
                  <a:close/>
                  <a:moveTo>
                    <a:pt x="1189" y="246"/>
                  </a:moveTo>
                  <a:cubicBezTo>
                    <a:pt x="1188" y="246"/>
                    <a:pt x="1187" y="245"/>
                    <a:pt x="1186" y="245"/>
                  </a:cubicBezTo>
                  <a:cubicBezTo>
                    <a:pt x="1186" y="244"/>
                    <a:pt x="1185" y="244"/>
                    <a:pt x="1185" y="244"/>
                  </a:cubicBezTo>
                  <a:cubicBezTo>
                    <a:pt x="1185" y="243"/>
                    <a:pt x="1185" y="243"/>
                    <a:pt x="1185" y="243"/>
                  </a:cubicBezTo>
                  <a:cubicBezTo>
                    <a:pt x="1184" y="243"/>
                    <a:pt x="1183" y="242"/>
                    <a:pt x="1182" y="243"/>
                  </a:cubicBezTo>
                  <a:cubicBezTo>
                    <a:pt x="1182" y="243"/>
                    <a:pt x="1181" y="243"/>
                    <a:pt x="1181" y="243"/>
                  </a:cubicBezTo>
                  <a:cubicBezTo>
                    <a:pt x="1181" y="244"/>
                    <a:pt x="1182" y="244"/>
                    <a:pt x="1183" y="244"/>
                  </a:cubicBezTo>
                  <a:cubicBezTo>
                    <a:pt x="1183" y="244"/>
                    <a:pt x="1184" y="244"/>
                    <a:pt x="1184" y="244"/>
                  </a:cubicBezTo>
                  <a:cubicBezTo>
                    <a:pt x="1185" y="245"/>
                    <a:pt x="1186" y="246"/>
                    <a:pt x="1187" y="246"/>
                  </a:cubicBezTo>
                  <a:cubicBezTo>
                    <a:pt x="1188" y="247"/>
                    <a:pt x="1190" y="248"/>
                    <a:pt x="1191" y="248"/>
                  </a:cubicBezTo>
                  <a:cubicBezTo>
                    <a:pt x="1192" y="248"/>
                    <a:pt x="1194" y="249"/>
                    <a:pt x="1195" y="250"/>
                  </a:cubicBezTo>
                  <a:cubicBezTo>
                    <a:pt x="1194" y="249"/>
                    <a:pt x="1193" y="248"/>
                    <a:pt x="1192" y="247"/>
                  </a:cubicBezTo>
                  <a:cubicBezTo>
                    <a:pt x="1191" y="247"/>
                    <a:pt x="1190" y="247"/>
                    <a:pt x="1189" y="246"/>
                  </a:cubicBezTo>
                  <a:close/>
                  <a:moveTo>
                    <a:pt x="1145" y="303"/>
                  </a:moveTo>
                  <a:cubicBezTo>
                    <a:pt x="1145" y="303"/>
                    <a:pt x="1144" y="303"/>
                    <a:pt x="1145" y="303"/>
                  </a:cubicBezTo>
                  <a:cubicBezTo>
                    <a:pt x="1145" y="304"/>
                    <a:pt x="1145" y="305"/>
                    <a:pt x="1145" y="305"/>
                  </a:cubicBezTo>
                  <a:cubicBezTo>
                    <a:pt x="1145" y="306"/>
                    <a:pt x="1146" y="306"/>
                    <a:pt x="1146" y="306"/>
                  </a:cubicBezTo>
                  <a:cubicBezTo>
                    <a:pt x="1146" y="307"/>
                    <a:pt x="1147" y="307"/>
                    <a:pt x="1147" y="306"/>
                  </a:cubicBezTo>
                  <a:cubicBezTo>
                    <a:pt x="1148" y="306"/>
                    <a:pt x="1146" y="305"/>
                    <a:pt x="1146" y="304"/>
                  </a:cubicBezTo>
                  <a:cubicBezTo>
                    <a:pt x="1146" y="303"/>
                    <a:pt x="1146" y="303"/>
                    <a:pt x="1145" y="303"/>
                  </a:cubicBezTo>
                  <a:close/>
                  <a:moveTo>
                    <a:pt x="1145" y="322"/>
                  </a:moveTo>
                  <a:cubicBezTo>
                    <a:pt x="1144" y="322"/>
                    <a:pt x="1145" y="323"/>
                    <a:pt x="1145" y="323"/>
                  </a:cubicBezTo>
                  <a:cubicBezTo>
                    <a:pt x="1145" y="324"/>
                    <a:pt x="1146" y="323"/>
                    <a:pt x="1145" y="322"/>
                  </a:cubicBezTo>
                  <a:close/>
                  <a:moveTo>
                    <a:pt x="1143" y="327"/>
                  </a:moveTo>
                  <a:cubicBezTo>
                    <a:pt x="1142" y="327"/>
                    <a:pt x="1143" y="327"/>
                    <a:pt x="1143" y="328"/>
                  </a:cubicBezTo>
                  <a:cubicBezTo>
                    <a:pt x="1143" y="328"/>
                    <a:pt x="1144" y="328"/>
                    <a:pt x="1144" y="328"/>
                  </a:cubicBezTo>
                  <a:cubicBezTo>
                    <a:pt x="1144" y="327"/>
                    <a:pt x="1143" y="327"/>
                    <a:pt x="1143" y="327"/>
                  </a:cubicBezTo>
                  <a:close/>
                  <a:moveTo>
                    <a:pt x="1143" y="329"/>
                  </a:moveTo>
                  <a:cubicBezTo>
                    <a:pt x="1143" y="329"/>
                    <a:pt x="1143" y="329"/>
                    <a:pt x="1143" y="330"/>
                  </a:cubicBezTo>
                  <a:cubicBezTo>
                    <a:pt x="1143" y="329"/>
                    <a:pt x="1142" y="329"/>
                    <a:pt x="1142" y="329"/>
                  </a:cubicBezTo>
                  <a:cubicBezTo>
                    <a:pt x="1142" y="330"/>
                    <a:pt x="1142" y="331"/>
                    <a:pt x="1142" y="331"/>
                  </a:cubicBezTo>
                  <a:cubicBezTo>
                    <a:pt x="1142" y="331"/>
                    <a:pt x="1142" y="332"/>
                    <a:pt x="1142" y="332"/>
                  </a:cubicBezTo>
                  <a:cubicBezTo>
                    <a:pt x="1141" y="333"/>
                    <a:pt x="1140" y="332"/>
                    <a:pt x="1141" y="333"/>
                  </a:cubicBezTo>
                  <a:cubicBezTo>
                    <a:pt x="1141" y="333"/>
                    <a:pt x="1141" y="333"/>
                    <a:pt x="1142" y="333"/>
                  </a:cubicBezTo>
                  <a:cubicBezTo>
                    <a:pt x="1142" y="333"/>
                    <a:pt x="1142" y="333"/>
                    <a:pt x="1142" y="332"/>
                  </a:cubicBezTo>
                  <a:cubicBezTo>
                    <a:pt x="1143" y="332"/>
                    <a:pt x="1143" y="332"/>
                    <a:pt x="1143" y="331"/>
                  </a:cubicBezTo>
                  <a:cubicBezTo>
                    <a:pt x="1143" y="331"/>
                    <a:pt x="1143" y="331"/>
                    <a:pt x="1143" y="331"/>
                  </a:cubicBezTo>
                  <a:cubicBezTo>
                    <a:pt x="1143" y="331"/>
                    <a:pt x="1143" y="330"/>
                    <a:pt x="1143" y="330"/>
                  </a:cubicBezTo>
                  <a:cubicBezTo>
                    <a:pt x="1143" y="330"/>
                    <a:pt x="1143" y="329"/>
                    <a:pt x="1143" y="329"/>
                  </a:cubicBezTo>
                  <a:close/>
                  <a:moveTo>
                    <a:pt x="1143" y="319"/>
                  </a:moveTo>
                  <a:cubicBezTo>
                    <a:pt x="1143" y="319"/>
                    <a:pt x="1144" y="320"/>
                    <a:pt x="1144" y="320"/>
                  </a:cubicBezTo>
                  <a:cubicBezTo>
                    <a:pt x="1144" y="320"/>
                    <a:pt x="1145" y="320"/>
                    <a:pt x="1145" y="320"/>
                  </a:cubicBezTo>
                  <a:cubicBezTo>
                    <a:pt x="1145" y="320"/>
                    <a:pt x="1143" y="318"/>
                    <a:pt x="1143" y="319"/>
                  </a:cubicBezTo>
                  <a:close/>
                  <a:moveTo>
                    <a:pt x="1120" y="365"/>
                  </a:moveTo>
                  <a:cubicBezTo>
                    <a:pt x="1120" y="365"/>
                    <a:pt x="1118" y="365"/>
                    <a:pt x="1118" y="366"/>
                  </a:cubicBezTo>
                  <a:cubicBezTo>
                    <a:pt x="1118" y="366"/>
                    <a:pt x="1119" y="367"/>
                    <a:pt x="1119" y="366"/>
                  </a:cubicBezTo>
                  <a:cubicBezTo>
                    <a:pt x="1120" y="366"/>
                    <a:pt x="1120" y="366"/>
                    <a:pt x="1121" y="366"/>
                  </a:cubicBezTo>
                  <a:cubicBezTo>
                    <a:pt x="1122" y="365"/>
                    <a:pt x="1121" y="365"/>
                    <a:pt x="1120" y="365"/>
                  </a:cubicBezTo>
                  <a:close/>
                  <a:moveTo>
                    <a:pt x="680" y="64"/>
                  </a:moveTo>
                  <a:cubicBezTo>
                    <a:pt x="681" y="64"/>
                    <a:pt x="682" y="64"/>
                    <a:pt x="682" y="64"/>
                  </a:cubicBezTo>
                  <a:cubicBezTo>
                    <a:pt x="683" y="64"/>
                    <a:pt x="681" y="64"/>
                    <a:pt x="681" y="64"/>
                  </a:cubicBezTo>
                  <a:cubicBezTo>
                    <a:pt x="681" y="64"/>
                    <a:pt x="681" y="63"/>
                    <a:pt x="681" y="63"/>
                  </a:cubicBezTo>
                  <a:cubicBezTo>
                    <a:pt x="681" y="63"/>
                    <a:pt x="681" y="63"/>
                    <a:pt x="680" y="64"/>
                  </a:cubicBezTo>
                  <a:cubicBezTo>
                    <a:pt x="680" y="64"/>
                    <a:pt x="680" y="64"/>
                    <a:pt x="681" y="64"/>
                  </a:cubicBezTo>
                  <a:cubicBezTo>
                    <a:pt x="680" y="64"/>
                    <a:pt x="680" y="64"/>
                    <a:pt x="680" y="64"/>
                  </a:cubicBezTo>
                  <a:close/>
                  <a:moveTo>
                    <a:pt x="1025" y="100"/>
                  </a:moveTo>
                  <a:cubicBezTo>
                    <a:pt x="1025" y="101"/>
                    <a:pt x="1026" y="101"/>
                    <a:pt x="1027" y="101"/>
                  </a:cubicBezTo>
                  <a:cubicBezTo>
                    <a:pt x="1027" y="101"/>
                    <a:pt x="1028" y="101"/>
                    <a:pt x="1028" y="101"/>
                  </a:cubicBezTo>
                  <a:cubicBezTo>
                    <a:pt x="1030" y="102"/>
                    <a:pt x="1031" y="102"/>
                    <a:pt x="1032" y="102"/>
                  </a:cubicBezTo>
                  <a:cubicBezTo>
                    <a:pt x="1033" y="102"/>
                    <a:pt x="1035" y="103"/>
                    <a:pt x="1036" y="103"/>
                  </a:cubicBezTo>
                  <a:cubicBezTo>
                    <a:pt x="1036" y="103"/>
                    <a:pt x="1038" y="103"/>
                    <a:pt x="1037" y="102"/>
                  </a:cubicBezTo>
                  <a:cubicBezTo>
                    <a:pt x="1037" y="102"/>
                    <a:pt x="1036" y="101"/>
                    <a:pt x="1036" y="101"/>
                  </a:cubicBezTo>
                  <a:cubicBezTo>
                    <a:pt x="1036" y="101"/>
                    <a:pt x="1036" y="101"/>
                    <a:pt x="1037" y="101"/>
                  </a:cubicBezTo>
                  <a:cubicBezTo>
                    <a:pt x="1035" y="99"/>
                    <a:pt x="1032" y="100"/>
                    <a:pt x="1031" y="99"/>
                  </a:cubicBezTo>
                  <a:cubicBezTo>
                    <a:pt x="1030" y="99"/>
                    <a:pt x="1028" y="99"/>
                    <a:pt x="1027" y="99"/>
                  </a:cubicBezTo>
                  <a:cubicBezTo>
                    <a:pt x="1027" y="99"/>
                    <a:pt x="1026" y="99"/>
                    <a:pt x="1026" y="99"/>
                  </a:cubicBezTo>
                  <a:cubicBezTo>
                    <a:pt x="1025" y="98"/>
                    <a:pt x="1025" y="99"/>
                    <a:pt x="1025" y="99"/>
                  </a:cubicBezTo>
                  <a:cubicBezTo>
                    <a:pt x="1025" y="99"/>
                    <a:pt x="1024" y="99"/>
                    <a:pt x="1024" y="99"/>
                  </a:cubicBezTo>
                  <a:cubicBezTo>
                    <a:pt x="1024" y="100"/>
                    <a:pt x="1024" y="100"/>
                    <a:pt x="1025" y="100"/>
                  </a:cubicBezTo>
                  <a:close/>
                  <a:moveTo>
                    <a:pt x="951" y="247"/>
                  </a:moveTo>
                  <a:cubicBezTo>
                    <a:pt x="951" y="247"/>
                    <a:pt x="952" y="248"/>
                    <a:pt x="952" y="247"/>
                  </a:cubicBezTo>
                  <a:cubicBezTo>
                    <a:pt x="952" y="247"/>
                    <a:pt x="952" y="247"/>
                    <a:pt x="952" y="246"/>
                  </a:cubicBezTo>
                  <a:cubicBezTo>
                    <a:pt x="951" y="246"/>
                    <a:pt x="952" y="246"/>
                    <a:pt x="952" y="246"/>
                  </a:cubicBezTo>
                  <a:cubicBezTo>
                    <a:pt x="952" y="245"/>
                    <a:pt x="951" y="245"/>
                    <a:pt x="951" y="245"/>
                  </a:cubicBezTo>
                  <a:cubicBezTo>
                    <a:pt x="950" y="245"/>
                    <a:pt x="950" y="246"/>
                    <a:pt x="949" y="246"/>
                  </a:cubicBezTo>
                  <a:cubicBezTo>
                    <a:pt x="949" y="247"/>
                    <a:pt x="949" y="247"/>
                    <a:pt x="950" y="248"/>
                  </a:cubicBezTo>
                  <a:cubicBezTo>
                    <a:pt x="950" y="247"/>
                    <a:pt x="950" y="247"/>
                    <a:pt x="950" y="247"/>
                  </a:cubicBezTo>
                  <a:cubicBezTo>
                    <a:pt x="950" y="247"/>
                    <a:pt x="950" y="247"/>
                    <a:pt x="951" y="247"/>
                  </a:cubicBezTo>
                  <a:close/>
                  <a:moveTo>
                    <a:pt x="478" y="41"/>
                  </a:moveTo>
                  <a:cubicBezTo>
                    <a:pt x="479" y="41"/>
                    <a:pt x="479" y="41"/>
                    <a:pt x="479" y="41"/>
                  </a:cubicBezTo>
                  <a:cubicBezTo>
                    <a:pt x="480" y="41"/>
                    <a:pt x="480" y="41"/>
                    <a:pt x="480" y="41"/>
                  </a:cubicBezTo>
                  <a:cubicBezTo>
                    <a:pt x="480" y="41"/>
                    <a:pt x="479" y="40"/>
                    <a:pt x="478" y="40"/>
                  </a:cubicBezTo>
                  <a:cubicBezTo>
                    <a:pt x="478" y="40"/>
                    <a:pt x="478" y="40"/>
                    <a:pt x="478" y="40"/>
                  </a:cubicBezTo>
                  <a:cubicBezTo>
                    <a:pt x="478" y="40"/>
                    <a:pt x="479" y="40"/>
                    <a:pt x="478" y="41"/>
                  </a:cubicBezTo>
                  <a:close/>
                  <a:moveTo>
                    <a:pt x="968" y="91"/>
                  </a:moveTo>
                  <a:cubicBezTo>
                    <a:pt x="968" y="92"/>
                    <a:pt x="970" y="92"/>
                    <a:pt x="970" y="92"/>
                  </a:cubicBezTo>
                  <a:cubicBezTo>
                    <a:pt x="969" y="92"/>
                    <a:pt x="969" y="91"/>
                    <a:pt x="968" y="91"/>
                  </a:cubicBezTo>
                  <a:close/>
                  <a:moveTo>
                    <a:pt x="977" y="93"/>
                  </a:moveTo>
                  <a:cubicBezTo>
                    <a:pt x="976" y="93"/>
                    <a:pt x="976" y="93"/>
                    <a:pt x="975" y="93"/>
                  </a:cubicBezTo>
                  <a:cubicBezTo>
                    <a:pt x="975" y="93"/>
                    <a:pt x="975" y="93"/>
                    <a:pt x="975" y="93"/>
                  </a:cubicBezTo>
                  <a:cubicBezTo>
                    <a:pt x="976" y="93"/>
                    <a:pt x="976" y="93"/>
                    <a:pt x="977" y="93"/>
                  </a:cubicBezTo>
                  <a:close/>
                  <a:moveTo>
                    <a:pt x="960" y="91"/>
                  </a:moveTo>
                  <a:cubicBezTo>
                    <a:pt x="961" y="91"/>
                    <a:pt x="962" y="91"/>
                    <a:pt x="963" y="91"/>
                  </a:cubicBezTo>
                  <a:cubicBezTo>
                    <a:pt x="962" y="91"/>
                    <a:pt x="960" y="90"/>
                    <a:pt x="959" y="90"/>
                  </a:cubicBezTo>
                  <a:cubicBezTo>
                    <a:pt x="960" y="90"/>
                    <a:pt x="960" y="90"/>
                    <a:pt x="960" y="91"/>
                  </a:cubicBezTo>
                  <a:cubicBezTo>
                    <a:pt x="960" y="91"/>
                    <a:pt x="960" y="91"/>
                    <a:pt x="960" y="91"/>
                  </a:cubicBezTo>
                  <a:close/>
                  <a:moveTo>
                    <a:pt x="1145" y="113"/>
                  </a:moveTo>
                  <a:cubicBezTo>
                    <a:pt x="1143" y="113"/>
                    <a:pt x="1141" y="112"/>
                    <a:pt x="1139" y="112"/>
                  </a:cubicBezTo>
                  <a:cubicBezTo>
                    <a:pt x="1141" y="113"/>
                    <a:pt x="1143" y="113"/>
                    <a:pt x="1145" y="113"/>
                  </a:cubicBezTo>
                  <a:close/>
                  <a:moveTo>
                    <a:pt x="1147" y="113"/>
                  </a:moveTo>
                  <a:cubicBezTo>
                    <a:pt x="1146" y="113"/>
                    <a:pt x="1146" y="113"/>
                    <a:pt x="1145" y="113"/>
                  </a:cubicBezTo>
                  <a:cubicBezTo>
                    <a:pt x="1145" y="113"/>
                    <a:pt x="1147" y="113"/>
                    <a:pt x="1147" y="113"/>
                  </a:cubicBezTo>
                  <a:cubicBezTo>
                    <a:pt x="1147" y="113"/>
                    <a:pt x="1147" y="113"/>
                    <a:pt x="1147" y="113"/>
                  </a:cubicBezTo>
                  <a:close/>
                  <a:moveTo>
                    <a:pt x="1020" y="368"/>
                  </a:moveTo>
                  <a:cubicBezTo>
                    <a:pt x="1020" y="368"/>
                    <a:pt x="1020" y="368"/>
                    <a:pt x="1020" y="368"/>
                  </a:cubicBezTo>
                  <a:cubicBezTo>
                    <a:pt x="1020" y="368"/>
                    <a:pt x="1020" y="368"/>
                    <a:pt x="1020" y="368"/>
                  </a:cubicBezTo>
                  <a:close/>
                  <a:moveTo>
                    <a:pt x="1145" y="234"/>
                  </a:moveTo>
                  <a:cubicBezTo>
                    <a:pt x="1145" y="234"/>
                    <a:pt x="1145" y="234"/>
                    <a:pt x="1145" y="234"/>
                  </a:cubicBezTo>
                  <a:cubicBezTo>
                    <a:pt x="1145" y="234"/>
                    <a:pt x="1145" y="234"/>
                    <a:pt x="1145" y="234"/>
                  </a:cubicBezTo>
                  <a:close/>
                  <a:moveTo>
                    <a:pt x="1118" y="203"/>
                  </a:moveTo>
                  <a:cubicBezTo>
                    <a:pt x="1118" y="203"/>
                    <a:pt x="1118" y="203"/>
                    <a:pt x="1118" y="203"/>
                  </a:cubicBezTo>
                  <a:cubicBezTo>
                    <a:pt x="1118" y="203"/>
                    <a:pt x="1118" y="203"/>
                    <a:pt x="1118" y="203"/>
                  </a:cubicBezTo>
                  <a:cubicBezTo>
                    <a:pt x="1118" y="203"/>
                    <a:pt x="1118" y="203"/>
                    <a:pt x="1118" y="203"/>
                  </a:cubicBezTo>
                  <a:close/>
                  <a:moveTo>
                    <a:pt x="1234" y="151"/>
                  </a:moveTo>
                  <a:cubicBezTo>
                    <a:pt x="1234" y="151"/>
                    <a:pt x="1233" y="151"/>
                    <a:pt x="1234" y="151"/>
                  </a:cubicBezTo>
                  <a:cubicBezTo>
                    <a:pt x="1234" y="151"/>
                    <a:pt x="1235" y="151"/>
                    <a:pt x="1235" y="151"/>
                  </a:cubicBezTo>
                  <a:cubicBezTo>
                    <a:pt x="1235" y="151"/>
                    <a:pt x="1235" y="151"/>
                    <a:pt x="1236" y="152"/>
                  </a:cubicBezTo>
                  <a:cubicBezTo>
                    <a:pt x="1236" y="152"/>
                    <a:pt x="1237" y="152"/>
                    <a:pt x="1237" y="152"/>
                  </a:cubicBezTo>
                  <a:cubicBezTo>
                    <a:pt x="1237" y="153"/>
                    <a:pt x="1236" y="153"/>
                    <a:pt x="1237" y="153"/>
                  </a:cubicBezTo>
                  <a:cubicBezTo>
                    <a:pt x="1236" y="153"/>
                    <a:pt x="1234" y="153"/>
                    <a:pt x="1233" y="152"/>
                  </a:cubicBezTo>
                  <a:cubicBezTo>
                    <a:pt x="1233" y="152"/>
                    <a:pt x="1232" y="152"/>
                    <a:pt x="1233" y="151"/>
                  </a:cubicBezTo>
                  <a:cubicBezTo>
                    <a:pt x="1232" y="150"/>
                    <a:pt x="1230" y="150"/>
                    <a:pt x="1229" y="150"/>
                  </a:cubicBezTo>
                  <a:cubicBezTo>
                    <a:pt x="1230" y="150"/>
                    <a:pt x="1231" y="150"/>
                    <a:pt x="1232" y="152"/>
                  </a:cubicBezTo>
                  <a:cubicBezTo>
                    <a:pt x="1232" y="153"/>
                    <a:pt x="1230" y="152"/>
                    <a:pt x="1230" y="152"/>
                  </a:cubicBezTo>
                  <a:cubicBezTo>
                    <a:pt x="1228" y="152"/>
                    <a:pt x="1227" y="151"/>
                    <a:pt x="1225" y="150"/>
                  </a:cubicBezTo>
                  <a:cubicBezTo>
                    <a:pt x="1225" y="150"/>
                    <a:pt x="1224" y="150"/>
                    <a:pt x="1223" y="150"/>
                  </a:cubicBezTo>
                  <a:cubicBezTo>
                    <a:pt x="1223" y="150"/>
                    <a:pt x="1222" y="149"/>
                    <a:pt x="1222" y="149"/>
                  </a:cubicBezTo>
                  <a:cubicBezTo>
                    <a:pt x="1222" y="149"/>
                    <a:pt x="1221" y="149"/>
                    <a:pt x="1220" y="149"/>
                  </a:cubicBezTo>
                  <a:cubicBezTo>
                    <a:pt x="1220" y="149"/>
                    <a:pt x="1219" y="149"/>
                    <a:pt x="1218" y="148"/>
                  </a:cubicBezTo>
                  <a:cubicBezTo>
                    <a:pt x="1217" y="148"/>
                    <a:pt x="1216" y="148"/>
                    <a:pt x="1216" y="148"/>
                  </a:cubicBezTo>
                  <a:cubicBezTo>
                    <a:pt x="1215" y="148"/>
                    <a:pt x="1214" y="147"/>
                    <a:pt x="1214" y="147"/>
                  </a:cubicBezTo>
                  <a:cubicBezTo>
                    <a:pt x="1214" y="147"/>
                    <a:pt x="1214" y="148"/>
                    <a:pt x="1215" y="148"/>
                  </a:cubicBezTo>
                  <a:cubicBezTo>
                    <a:pt x="1214" y="148"/>
                    <a:pt x="1213" y="148"/>
                    <a:pt x="1213" y="148"/>
                  </a:cubicBezTo>
                  <a:cubicBezTo>
                    <a:pt x="1212" y="148"/>
                    <a:pt x="1211" y="148"/>
                    <a:pt x="1211" y="148"/>
                  </a:cubicBezTo>
                  <a:cubicBezTo>
                    <a:pt x="1211" y="147"/>
                    <a:pt x="1211" y="147"/>
                    <a:pt x="1211" y="147"/>
                  </a:cubicBezTo>
                  <a:cubicBezTo>
                    <a:pt x="1211" y="147"/>
                    <a:pt x="1210" y="147"/>
                    <a:pt x="1210" y="147"/>
                  </a:cubicBezTo>
                  <a:cubicBezTo>
                    <a:pt x="1209" y="147"/>
                    <a:pt x="1209" y="147"/>
                    <a:pt x="1208" y="147"/>
                  </a:cubicBezTo>
                  <a:cubicBezTo>
                    <a:pt x="1207" y="146"/>
                    <a:pt x="1206" y="146"/>
                    <a:pt x="1205" y="146"/>
                  </a:cubicBezTo>
                  <a:cubicBezTo>
                    <a:pt x="1205" y="145"/>
                    <a:pt x="1205" y="144"/>
                    <a:pt x="1204" y="144"/>
                  </a:cubicBezTo>
                  <a:cubicBezTo>
                    <a:pt x="1203" y="144"/>
                    <a:pt x="1202" y="143"/>
                    <a:pt x="1201" y="143"/>
                  </a:cubicBezTo>
                  <a:cubicBezTo>
                    <a:pt x="1200" y="142"/>
                    <a:pt x="1199" y="142"/>
                    <a:pt x="1198" y="141"/>
                  </a:cubicBezTo>
                  <a:cubicBezTo>
                    <a:pt x="1197" y="141"/>
                    <a:pt x="1195" y="141"/>
                    <a:pt x="1194" y="141"/>
                  </a:cubicBezTo>
                  <a:cubicBezTo>
                    <a:pt x="1192" y="141"/>
                    <a:pt x="1190" y="140"/>
                    <a:pt x="1188" y="140"/>
                  </a:cubicBezTo>
                  <a:cubicBezTo>
                    <a:pt x="1187" y="140"/>
                    <a:pt x="1188" y="141"/>
                    <a:pt x="1187" y="141"/>
                  </a:cubicBezTo>
                  <a:cubicBezTo>
                    <a:pt x="1186" y="141"/>
                    <a:pt x="1185" y="141"/>
                    <a:pt x="1185" y="141"/>
                  </a:cubicBezTo>
                  <a:cubicBezTo>
                    <a:pt x="1183" y="141"/>
                    <a:pt x="1181" y="142"/>
                    <a:pt x="1179" y="141"/>
                  </a:cubicBezTo>
                  <a:cubicBezTo>
                    <a:pt x="1178" y="140"/>
                    <a:pt x="1178" y="140"/>
                    <a:pt x="1177" y="139"/>
                  </a:cubicBezTo>
                  <a:cubicBezTo>
                    <a:pt x="1176" y="138"/>
                    <a:pt x="1175" y="139"/>
                    <a:pt x="1174" y="138"/>
                  </a:cubicBezTo>
                  <a:cubicBezTo>
                    <a:pt x="1172" y="138"/>
                    <a:pt x="1171" y="137"/>
                    <a:pt x="1169" y="136"/>
                  </a:cubicBezTo>
                  <a:cubicBezTo>
                    <a:pt x="1170" y="136"/>
                    <a:pt x="1170" y="137"/>
                    <a:pt x="1171" y="136"/>
                  </a:cubicBezTo>
                  <a:cubicBezTo>
                    <a:pt x="1171" y="136"/>
                    <a:pt x="1170" y="135"/>
                    <a:pt x="1170" y="135"/>
                  </a:cubicBezTo>
                  <a:cubicBezTo>
                    <a:pt x="1171" y="135"/>
                    <a:pt x="1170" y="135"/>
                    <a:pt x="1170" y="135"/>
                  </a:cubicBezTo>
                  <a:cubicBezTo>
                    <a:pt x="1170" y="134"/>
                    <a:pt x="1169" y="134"/>
                    <a:pt x="1169" y="134"/>
                  </a:cubicBezTo>
                  <a:cubicBezTo>
                    <a:pt x="1169" y="133"/>
                    <a:pt x="1168" y="133"/>
                    <a:pt x="1168" y="133"/>
                  </a:cubicBezTo>
                  <a:cubicBezTo>
                    <a:pt x="1167" y="132"/>
                    <a:pt x="1167" y="133"/>
                    <a:pt x="1167" y="133"/>
                  </a:cubicBezTo>
                  <a:cubicBezTo>
                    <a:pt x="1167" y="133"/>
                    <a:pt x="1168" y="134"/>
                    <a:pt x="1168" y="134"/>
                  </a:cubicBezTo>
                  <a:cubicBezTo>
                    <a:pt x="1168" y="135"/>
                    <a:pt x="1167" y="135"/>
                    <a:pt x="1166" y="134"/>
                  </a:cubicBezTo>
                  <a:cubicBezTo>
                    <a:pt x="1166" y="134"/>
                    <a:pt x="1165" y="134"/>
                    <a:pt x="1165" y="134"/>
                  </a:cubicBezTo>
                  <a:cubicBezTo>
                    <a:pt x="1165" y="133"/>
                    <a:pt x="1165" y="133"/>
                    <a:pt x="1164" y="133"/>
                  </a:cubicBezTo>
                  <a:cubicBezTo>
                    <a:pt x="1164" y="133"/>
                    <a:pt x="1163" y="132"/>
                    <a:pt x="1163" y="132"/>
                  </a:cubicBezTo>
                  <a:cubicBezTo>
                    <a:pt x="1163" y="133"/>
                    <a:pt x="1164" y="133"/>
                    <a:pt x="1164" y="133"/>
                  </a:cubicBezTo>
                  <a:cubicBezTo>
                    <a:pt x="1163" y="133"/>
                    <a:pt x="1163" y="133"/>
                    <a:pt x="1162" y="133"/>
                  </a:cubicBezTo>
                  <a:cubicBezTo>
                    <a:pt x="1163" y="133"/>
                    <a:pt x="1164" y="133"/>
                    <a:pt x="1165" y="134"/>
                  </a:cubicBezTo>
                  <a:cubicBezTo>
                    <a:pt x="1165" y="135"/>
                    <a:pt x="1163" y="135"/>
                    <a:pt x="1162" y="135"/>
                  </a:cubicBezTo>
                  <a:cubicBezTo>
                    <a:pt x="1163" y="135"/>
                    <a:pt x="1163" y="135"/>
                    <a:pt x="1163" y="135"/>
                  </a:cubicBezTo>
                  <a:cubicBezTo>
                    <a:pt x="1163" y="135"/>
                    <a:pt x="1162" y="134"/>
                    <a:pt x="1162" y="134"/>
                  </a:cubicBezTo>
                  <a:cubicBezTo>
                    <a:pt x="1162" y="135"/>
                    <a:pt x="1162" y="135"/>
                    <a:pt x="1163" y="136"/>
                  </a:cubicBezTo>
                  <a:cubicBezTo>
                    <a:pt x="1163" y="136"/>
                    <a:pt x="1164" y="137"/>
                    <a:pt x="1165" y="137"/>
                  </a:cubicBezTo>
                  <a:cubicBezTo>
                    <a:pt x="1166" y="138"/>
                    <a:pt x="1168" y="139"/>
                    <a:pt x="1170" y="139"/>
                  </a:cubicBezTo>
                  <a:cubicBezTo>
                    <a:pt x="1171" y="139"/>
                    <a:pt x="1171" y="139"/>
                    <a:pt x="1172" y="140"/>
                  </a:cubicBezTo>
                  <a:cubicBezTo>
                    <a:pt x="1172" y="140"/>
                    <a:pt x="1173" y="140"/>
                    <a:pt x="1173" y="141"/>
                  </a:cubicBezTo>
                  <a:cubicBezTo>
                    <a:pt x="1173" y="142"/>
                    <a:pt x="1172" y="142"/>
                    <a:pt x="1172" y="142"/>
                  </a:cubicBezTo>
                  <a:cubicBezTo>
                    <a:pt x="1171" y="142"/>
                    <a:pt x="1170" y="142"/>
                    <a:pt x="1170" y="142"/>
                  </a:cubicBezTo>
                  <a:cubicBezTo>
                    <a:pt x="1170" y="142"/>
                    <a:pt x="1169" y="143"/>
                    <a:pt x="1170" y="143"/>
                  </a:cubicBezTo>
                  <a:cubicBezTo>
                    <a:pt x="1170" y="143"/>
                    <a:pt x="1171" y="143"/>
                    <a:pt x="1171" y="143"/>
                  </a:cubicBezTo>
                  <a:cubicBezTo>
                    <a:pt x="1171" y="143"/>
                    <a:pt x="1171" y="143"/>
                    <a:pt x="1171" y="143"/>
                  </a:cubicBezTo>
                  <a:cubicBezTo>
                    <a:pt x="1171" y="143"/>
                    <a:pt x="1172" y="143"/>
                    <a:pt x="1172" y="143"/>
                  </a:cubicBezTo>
                  <a:cubicBezTo>
                    <a:pt x="1172" y="142"/>
                    <a:pt x="1171" y="142"/>
                    <a:pt x="1171" y="142"/>
                  </a:cubicBezTo>
                  <a:cubicBezTo>
                    <a:pt x="1172" y="142"/>
                    <a:pt x="1173" y="142"/>
                    <a:pt x="1174" y="142"/>
                  </a:cubicBezTo>
                  <a:cubicBezTo>
                    <a:pt x="1174" y="142"/>
                    <a:pt x="1174" y="143"/>
                    <a:pt x="1175" y="143"/>
                  </a:cubicBezTo>
                  <a:cubicBezTo>
                    <a:pt x="1175" y="143"/>
                    <a:pt x="1175" y="144"/>
                    <a:pt x="1176" y="144"/>
                  </a:cubicBezTo>
                  <a:cubicBezTo>
                    <a:pt x="1176" y="144"/>
                    <a:pt x="1175" y="144"/>
                    <a:pt x="1175" y="145"/>
                  </a:cubicBezTo>
                  <a:cubicBezTo>
                    <a:pt x="1175" y="145"/>
                    <a:pt x="1175" y="145"/>
                    <a:pt x="1174" y="145"/>
                  </a:cubicBezTo>
                  <a:cubicBezTo>
                    <a:pt x="1174" y="145"/>
                    <a:pt x="1174" y="145"/>
                    <a:pt x="1174" y="145"/>
                  </a:cubicBezTo>
                  <a:cubicBezTo>
                    <a:pt x="1174" y="145"/>
                    <a:pt x="1174" y="145"/>
                    <a:pt x="1174" y="145"/>
                  </a:cubicBezTo>
                  <a:cubicBezTo>
                    <a:pt x="1173" y="146"/>
                    <a:pt x="1173" y="146"/>
                    <a:pt x="1174" y="147"/>
                  </a:cubicBezTo>
                  <a:cubicBezTo>
                    <a:pt x="1174" y="147"/>
                    <a:pt x="1174" y="147"/>
                    <a:pt x="1173" y="148"/>
                  </a:cubicBezTo>
                  <a:cubicBezTo>
                    <a:pt x="1172" y="148"/>
                    <a:pt x="1171" y="148"/>
                    <a:pt x="1171" y="149"/>
                  </a:cubicBezTo>
                  <a:cubicBezTo>
                    <a:pt x="1171" y="149"/>
                    <a:pt x="1170" y="150"/>
                    <a:pt x="1169" y="150"/>
                  </a:cubicBezTo>
                  <a:cubicBezTo>
                    <a:pt x="1169" y="149"/>
                    <a:pt x="1170" y="150"/>
                    <a:pt x="1170" y="149"/>
                  </a:cubicBezTo>
                  <a:cubicBezTo>
                    <a:pt x="1171" y="149"/>
                    <a:pt x="1170" y="149"/>
                    <a:pt x="1169" y="149"/>
                  </a:cubicBezTo>
                  <a:cubicBezTo>
                    <a:pt x="1169" y="149"/>
                    <a:pt x="1168" y="149"/>
                    <a:pt x="1167" y="149"/>
                  </a:cubicBezTo>
                  <a:cubicBezTo>
                    <a:pt x="1167" y="149"/>
                    <a:pt x="1166" y="149"/>
                    <a:pt x="1165" y="149"/>
                  </a:cubicBezTo>
                  <a:cubicBezTo>
                    <a:pt x="1165" y="149"/>
                    <a:pt x="1164" y="149"/>
                    <a:pt x="1164" y="149"/>
                  </a:cubicBezTo>
                  <a:cubicBezTo>
                    <a:pt x="1163" y="149"/>
                    <a:pt x="1162" y="149"/>
                    <a:pt x="1161" y="149"/>
                  </a:cubicBezTo>
                  <a:cubicBezTo>
                    <a:pt x="1161" y="148"/>
                    <a:pt x="1160" y="148"/>
                    <a:pt x="1160" y="148"/>
                  </a:cubicBezTo>
                  <a:cubicBezTo>
                    <a:pt x="1159" y="148"/>
                    <a:pt x="1158" y="148"/>
                    <a:pt x="1158" y="147"/>
                  </a:cubicBezTo>
                  <a:cubicBezTo>
                    <a:pt x="1158" y="147"/>
                    <a:pt x="1158" y="147"/>
                    <a:pt x="1159" y="147"/>
                  </a:cubicBezTo>
                  <a:cubicBezTo>
                    <a:pt x="1158" y="147"/>
                    <a:pt x="1157" y="147"/>
                    <a:pt x="1156" y="146"/>
                  </a:cubicBezTo>
                  <a:cubicBezTo>
                    <a:pt x="1155" y="146"/>
                    <a:pt x="1154" y="146"/>
                    <a:pt x="1153" y="145"/>
                  </a:cubicBezTo>
                  <a:cubicBezTo>
                    <a:pt x="1153" y="145"/>
                    <a:pt x="1152" y="145"/>
                    <a:pt x="1152" y="145"/>
                  </a:cubicBezTo>
                  <a:cubicBezTo>
                    <a:pt x="1151" y="145"/>
                    <a:pt x="1151" y="145"/>
                    <a:pt x="1150" y="145"/>
                  </a:cubicBezTo>
                  <a:cubicBezTo>
                    <a:pt x="1149" y="146"/>
                    <a:pt x="1149" y="145"/>
                    <a:pt x="1148" y="145"/>
                  </a:cubicBezTo>
                  <a:cubicBezTo>
                    <a:pt x="1148" y="145"/>
                    <a:pt x="1148" y="145"/>
                    <a:pt x="1147" y="145"/>
                  </a:cubicBezTo>
                  <a:cubicBezTo>
                    <a:pt x="1148" y="146"/>
                    <a:pt x="1148" y="145"/>
                    <a:pt x="1149" y="146"/>
                  </a:cubicBezTo>
                  <a:cubicBezTo>
                    <a:pt x="1149" y="146"/>
                    <a:pt x="1150" y="146"/>
                    <a:pt x="1150" y="146"/>
                  </a:cubicBezTo>
                  <a:cubicBezTo>
                    <a:pt x="1151" y="146"/>
                    <a:pt x="1152" y="145"/>
                    <a:pt x="1153" y="146"/>
                  </a:cubicBezTo>
                  <a:cubicBezTo>
                    <a:pt x="1154" y="146"/>
                    <a:pt x="1156" y="147"/>
                    <a:pt x="1157" y="147"/>
                  </a:cubicBezTo>
                  <a:cubicBezTo>
                    <a:pt x="1158" y="148"/>
                    <a:pt x="1156" y="148"/>
                    <a:pt x="1156" y="148"/>
                  </a:cubicBezTo>
                  <a:cubicBezTo>
                    <a:pt x="1155" y="148"/>
                    <a:pt x="1155" y="147"/>
                    <a:pt x="1154" y="147"/>
                  </a:cubicBezTo>
                  <a:cubicBezTo>
                    <a:pt x="1154" y="147"/>
                    <a:pt x="1152" y="147"/>
                    <a:pt x="1152" y="147"/>
                  </a:cubicBezTo>
                  <a:cubicBezTo>
                    <a:pt x="1152" y="148"/>
                    <a:pt x="1151" y="148"/>
                    <a:pt x="1151" y="147"/>
                  </a:cubicBezTo>
                  <a:cubicBezTo>
                    <a:pt x="1150" y="147"/>
                    <a:pt x="1149" y="147"/>
                    <a:pt x="1148" y="147"/>
                  </a:cubicBezTo>
                  <a:cubicBezTo>
                    <a:pt x="1148" y="147"/>
                    <a:pt x="1147" y="146"/>
                    <a:pt x="1147" y="146"/>
                  </a:cubicBezTo>
                  <a:cubicBezTo>
                    <a:pt x="1146" y="146"/>
                    <a:pt x="1147" y="147"/>
                    <a:pt x="1147" y="147"/>
                  </a:cubicBezTo>
                  <a:cubicBezTo>
                    <a:pt x="1148" y="147"/>
                    <a:pt x="1148" y="147"/>
                    <a:pt x="1149" y="147"/>
                  </a:cubicBezTo>
                  <a:cubicBezTo>
                    <a:pt x="1150" y="147"/>
                    <a:pt x="1150" y="148"/>
                    <a:pt x="1151" y="148"/>
                  </a:cubicBezTo>
                  <a:cubicBezTo>
                    <a:pt x="1152" y="148"/>
                    <a:pt x="1152" y="148"/>
                    <a:pt x="1152" y="149"/>
                  </a:cubicBezTo>
                  <a:cubicBezTo>
                    <a:pt x="1153" y="149"/>
                    <a:pt x="1152" y="149"/>
                    <a:pt x="1152" y="149"/>
                  </a:cubicBezTo>
                  <a:cubicBezTo>
                    <a:pt x="1151" y="149"/>
                    <a:pt x="1152" y="150"/>
                    <a:pt x="1152" y="150"/>
                  </a:cubicBezTo>
                  <a:cubicBezTo>
                    <a:pt x="1152" y="150"/>
                    <a:pt x="1152" y="149"/>
                    <a:pt x="1153" y="149"/>
                  </a:cubicBezTo>
                  <a:cubicBezTo>
                    <a:pt x="1153" y="150"/>
                    <a:pt x="1153" y="149"/>
                    <a:pt x="1153" y="149"/>
                  </a:cubicBezTo>
                  <a:cubicBezTo>
                    <a:pt x="1154" y="149"/>
                    <a:pt x="1155" y="149"/>
                    <a:pt x="1156" y="150"/>
                  </a:cubicBezTo>
                  <a:cubicBezTo>
                    <a:pt x="1156" y="150"/>
                    <a:pt x="1157" y="150"/>
                    <a:pt x="1157" y="150"/>
                  </a:cubicBezTo>
                  <a:cubicBezTo>
                    <a:pt x="1157" y="150"/>
                    <a:pt x="1157" y="149"/>
                    <a:pt x="1157" y="149"/>
                  </a:cubicBezTo>
                  <a:cubicBezTo>
                    <a:pt x="1157" y="148"/>
                    <a:pt x="1159" y="148"/>
                    <a:pt x="1159" y="148"/>
                  </a:cubicBezTo>
                  <a:cubicBezTo>
                    <a:pt x="1160" y="148"/>
                    <a:pt x="1161" y="150"/>
                    <a:pt x="1162" y="150"/>
                  </a:cubicBezTo>
                  <a:cubicBezTo>
                    <a:pt x="1162" y="151"/>
                    <a:pt x="1163" y="151"/>
                    <a:pt x="1164" y="152"/>
                  </a:cubicBezTo>
                  <a:cubicBezTo>
                    <a:pt x="1165" y="152"/>
                    <a:pt x="1166" y="152"/>
                    <a:pt x="1167" y="153"/>
                  </a:cubicBezTo>
                  <a:cubicBezTo>
                    <a:pt x="1169" y="153"/>
                    <a:pt x="1170" y="154"/>
                    <a:pt x="1172" y="154"/>
                  </a:cubicBezTo>
                  <a:cubicBezTo>
                    <a:pt x="1172" y="153"/>
                    <a:pt x="1170" y="153"/>
                    <a:pt x="1171" y="153"/>
                  </a:cubicBezTo>
                  <a:cubicBezTo>
                    <a:pt x="1171" y="153"/>
                    <a:pt x="1171" y="152"/>
                    <a:pt x="1171" y="152"/>
                  </a:cubicBezTo>
                  <a:cubicBezTo>
                    <a:pt x="1172" y="152"/>
                    <a:pt x="1173" y="153"/>
                    <a:pt x="1174" y="154"/>
                  </a:cubicBezTo>
                  <a:cubicBezTo>
                    <a:pt x="1175" y="154"/>
                    <a:pt x="1176" y="155"/>
                    <a:pt x="1177" y="155"/>
                  </a:cubicBezTo>
                  <a:cubicBezTo>
                    <a:pt x="1177" y="155"/>
                    <a:pt x="1176" y="155"/>
                    <a:pt x="1176" y="155"/>
                  </a:cubicBezTo>
                  <a:cubicBezTo>
                    <a:pt x="1176" y="156"/>
                    <a:pt x="1177" y="156"/>
                    <a:pt x="1177" y="156"/>
                  </a:cubicBezTo>
                  <a:cubicBezTo>
                    <a:pt x="1177" y="156"/>
                    <a:pt x="1177" y="156"/>
                    <a:pt x="1177" y="156"/>
                  </a:cubicBezTo>
                  <a:cubicBezTo>
                    <a:pt x="1177" y="156"/>
                    <a:pt x="1177" y="156"/>
                    <a:pt x="1178" y="156"/>
                  </a:cubicBezTo>
                  <a:cubicBezTo>
                    <a:pt x="1178" y="156"/>
                    <a:pt x="1178" y="156"/>
                    <a:pt x="1179" y="156"/>
                  </a:cubicBezTo>
                  <a:cubicBezTo>
                    <a:pt x="1179" y="156"/>
                    <a:pt x="1180" y="156"/>
                    <a:pt x="1180" y="157"/>
                  </a:cubicBezTo>
                  <a:cubicBezTo>
                    <a:pt x="1181" y="157"/>
                    <a:pt x="1183" y="158"/>
                    <a:pt x="1184" y="159"/>
                  </a:cubicBezTo>
                  <a:cubicBezTo>
                    <a:pt x="1183" y="159"/>
                    <a:pt x="1183" y="159"/>
                    <a:pt x="1182" y="159"/>
                  </a:cubicBezTo>
                  <a:cubicBezTo>
                    <a:pt x="1183" y="159"/>
                    <a:pt x="1184" y="159"/>
                    <a:pt x="1184" y="159"/>
                  </a:cubicBezTo>
                  <a:cubicBezTo>
                    <a:pt x="1183" y="160"/>
                    <a:pt x="1183" y="159"/>
                    <a:pt x="1182" y="159"/>
                  </a:cubicBezTo>
                  <a:cubicBezTo>
                    <a:pt x="1182" y="159"/>
                    <a:pt x="1183" y="160"/>
                    <a:pt x="1182" y="159"/>
                  </a:cubicBezTo>
                  <a:cubicBezTo>
                    <a:pt x="1182" y="159"/>
                    <a:pt x="1182" y="159"/>
                    <a:pt x="1181" y="159"/>
                  </a:cubicBezTo>
                  <a:cubicBezTo>
                    <a:pt x="1181" y="159"/>
                    <a:pt x="1180" y="159"/>
                    <a:pt x="1181" y="160"/>
                  </a:cubicBezTo>
                  <a:cubicBezTo>
                    <a:pt x="1181" y="160"/>
                    <a:pt x="1182" y="160"/>
                    <a:pt x="1182" y="160"/>
                  </a:cubicBezTo>
                  <a:cubicBezTo>
                    <a:pt x="1183" y="160"/>
                    <a:pt x="1182" y="160"/>
                    <a:pt x="1183" y="160"/>
                  </a:cubicBezTo>
                  <a:cubicBezTo>
                    <a:pt x="1183" y="160"/>
                    <a:pt x="1184" y="160"/>
                    <a:pt x="1184" y="160"/>
                  </a:cubicBezTo>
                  <a:cubicBezTo>
                    <a:pt x="1185" y="160"/>
                    <a:pt x="1185" y="160"/>
                    <a:pt x="1185" y="161"/>
                  </a:cubicBezTo>
                  <a:cubicBezTo>
                    <a:pt x="1186" y="161"/>
                    <a:pt x="1185" y="161"/>
                    <a:pt x="1186" y="161"/>
                  </a:cubicBezTo>
                  <a:cubicBezTo>
                    <a:pt x="1186" y="162"/>
                    <a:pt x="1186" y="161"/>
                    <a:pt x="1187" y="161"/>
                  </a:cubicBezTo>
                  <a:cubicBezTo>
                    <a:pt x="1188" y="161"/>
                    <a:pt x="1187" y="161"/>
                    <a:pt x="1186" y="161"/>
                  </a:cubicBezTo>
                  <a:cubicBezTo>
                    <a:pt x="1186" y="160"/>
                    <a:pt x="1185" y="160"/>
                    <a:pt x="1184" y="160"/>
                  </a:cubicBezTo>
                  <a:cubicBezTo>
                    <a:pt x="1185" y="160"/>
                    <a:pt x="1186" y="160"/>
                    <a:pt x="1187" y="161"/>
                  </a:cubicBezTo>
                  <a:cubicBezTo>
                    <a:pt x="1188" y="161"/>
                    <a:pt x="1189" y="162"/>
                    <a:pt x="1190" y="162"/>
                  </a:cubicBezTo>
                  <a:cubicBezTo>
                    <a:pt x="1189" y="162"/>
                    <a:pt x="1188" y="161"/>
                    <a:pt x="1187" y="162"/>
                  </a:cubicBezTo>
                  <a:cubicBezTo>
                    <a:pt x="1187" y="162"/>
                    <a:pt x="1189" y="162"/>
                    <a:pt x="1190" y="162"/>
                  </a:cubicBezTo>
                  <a:cubicBezTo>
                    <a:pt x="1190" y="162"/>
                    <a:pt x="1191" y="163"/>
                    <a:pt x="1192" y="163"/>
                  </a:cubicBezTo>
                  <a:cubicBezTo>
                    <a:pt x="1193" y="163"/>
                    <a:pt x="1195" y="163"/>
                    <a:pt x="1196" y="165"/>
                  </a:cubicBezTo>
                  <a:cubicBezTo>
                    <a:pt x="1195" y="165"/>
                    <a:pt x="1196" y="166"/>
                    <a:pt x="1196" y="166"/>
                  </a:cubicBezTo>
                  <a:cubicBezTo>
                    <a:pt x="1197" y="166"/>
                    <a:pt x="1198" y="166"/>
                    <a:pt x="1199" y="167"/>
                  </a:cubicBezTo>
                  <a:cubicBezTo>
                    <a:pt x="1200" y="167"/>
                    <a:pt x="1200" y="167"/>
                    <a:pt x="1201" y="168"/>
                  </a:cubicBezTo>
                  <a:cubicBezTo>
                    <a:pt x="1202" y="168"/>
                    <a:pt x="1203" y="168"/>
                    <a:pt x="1203" y="169"/>
                  </a:cubicBezTo>
                  <a:cubicBezTo>
                    <a:pt x="1203" y="169"/>
                    <a:pt x="1202" y="169"/>
                    <a:pt x="1202" y="169"/>
                  </a:cubicBezTo>
                  <a:cubicBezTo>
                    <a:pt x="1202" y="169"/>
                    <a:pt x="1203" y="170"/>
                    <a:pt x="1202" y="170"/>
                  </a:cubicBezTo>
                  <a:cubicBezTo>
                    <a:pt x="1201" y="170"/>
                    <a:pt x="1201" y="171"/>
                    <a:pt x="1202" y="171"/>
                  </a:cubicBezTo>
                  <a:cubicBezTo>
                    <a:pt x="1203" y="171"/>
                    <a:pt x="1204" y="173"/>
                    <a:pt x="1203" y="172"/>
                  </a:cubicBezTo>
                  <a:cubicBezTo>
                    <a:pt x="1203" y="172"/>
                    <a:pt x="1202" y="172"/>
                    <a:pt x="1202" y="172"/>
                  </a:cubicBezTo>
                  <a:cubicBezTo>
                    <a:pt x="1201" y="172"/>
                    <a:pt x="1200" y="171"/>
                    <a:pt x="1200" y="171"/>
                  </a:cubicBezTo>
                  <a:cubicBezTo>
                    <a:pt x="1198" y="171"/>
                    <a:pt x="1196" y="171"/>
                    <a:pt x="1195" y="170"/>
                  </a:cubicBezTo>
                  <a:cubicBezTo>
                    <a:pt x="1193" y="170"/>
                    <a:pt x="1192" y="170"/>
                    <a:pt x="1190" y="170"/>
                  </a:cubicBezTo>
                  <a:cubicBezTo>
                    <a:pt x="1189" y="169"/>
                    <a:pt x="1187" y="170"/>
                    <a:pt x="1186" y="169"/>
                  </a:cubicBezTo>
                  <a:cubicBezTo>
                    <a:pt x="1186" y="169"/>
                    <a:pt x="1184" y="167"/>
                    <a:pt x="1185" y="168"/>
                  </a:cubicBezTo>
                  <a:cubicBezTo>
                    <a:pt x="1185" y="167"/>
                    <a:pt x="1184" y="167"/>
                    <a:pt x="1184" y="167"/>
                  </a:cubicBezTo>
                  <a:cubicBezTo>
                    <a:pt x="1184" y="168"/>
                    <a:pt x="1184" y="168"/>
                    <a:pt x="1184" y="168"/>
                  </a:cubicBezTo>
                  <a:cubicBezTo>
                    <a:pt x="1183" y="168"/>
                    <a:pt x="1183" y="168"/>
                    <a:pt x="1182" y="167"/>
                  </a:cubicBezTo>
                  <a:cubicBezTo>
                    <a:pt x="1182" y="167"/>
                    <a:pt x="1181" y="167"/>
                    <a:pt x="1180" y="167"/>
                  </a:cubicBezTo>
                  <a:cubicBezTo>
                    <a:pt x="1181" y="167"/>
                    <a:pt x="1181" y="167"/>
                    <a:pt x="1182" y="168"/>
                  </a:cubicBezTo>
                  <a:cubicBezTo>
                    <a:pt x="1182" y="168"/>
                    <a:pt x="1182" y="168"/>
                    <a:pt x="1183" y="169"/>
                  </a:cubicBezTo>
                  <a:cubicBezTo>
                    <a:pt x="1183" y="169"/>
                    <a:pt x="1184" y="169"/>
                    <a:pt x="1184" y="169"/>
                  </a:cubicBezTo>
                  <a:cubicBezTo>
                    <a:pt x="1185" y="170"/>
                    <a:pt x="1185" y="169"/>
                    <a:pt x="1186" y="170"/>
                  </a:cubicBezTo>
                  <a:cubicBezTo>
                    <a:pt x="1185" y="170"/>
                    <a:pt x="1183" y="170"/>
                    <a:pt x="1183" y="170"/>
                  </a:cubicBezTo>
                  <a:cubicBezTo>
                    <a:pt x="1183" y="170"/>
                    <a:pt x="1182" y="170"/>
                    <a:pt x="1182" y="170"/>
                  </a:cubicBezTo>
                  <a:cubicBezTo>
                    <a:pt x="1182" y="170"/>
                    <a:pt x="1182" y="170"/>
                    <a:pt x="1183" y="171"/>
                  </a:cubicBezTo>
                  <a:cubicBezTo>
                    <a:pt x="1182" y="170"/>
                    <a:pt x="1182" y="172"/>
                    <a:pt x="1182" y="172"/>
                  </a:cubicBezTo>
                  <a:cubicBezTo>
                    <a:pt x="1181" y="173"/>
                    <a:pt x="1181" y="172"/>
                    <a:pt x="1180" y="173"/>
                  </a:cubicBezTo>
                  <a:cubicBezTo>
                    <a:pt x="1179" y="173"/>
                    <a:pt x="1179" y="174"/>
                    <a:pt x="1178" y="174"/>
                  </a:cubicBezTo>
                  <a:cubicBezTo>
                    <a:pt x="1177" y="174"/>
                    <a:pt x="1177" y="174"/>
                    <a:pt x="1176" y="174"/>
                  </a:cubicBezTo>
                  <a:cubicBezTo>
                    <a:pt x="1176" y="174"/>
                    <a:pt x="1178" y="174"/>
                    <a:pt x="1177" y="175"/>
                  </a:cubicBezTo>
                  <a:cubicBezTo>
                    <a:pt x="1177" y="175"/>
                    <a:pt x="1176" y="175"/>
                    <a:pt x="1175" y="176"/>
                  </a:cubicBezTo>
                  <a:cubicBezTo>
                    <a:pt x="1175" y="175"/>
                    <a:pt x="1174" y="175"/>
                    <a:pt x="1173" y="175"/>
                  </a:cubicBezTo>
                  <a:cubicBezTo>
                    <a:pt x="1174" y="176"/>
                    <a:pt x="1175" y="176"/>
                    <a:pt x="1175" y="176"/>
                  </a:cubicBezTo>
                  <a:cubicBezTo>
                    <a:pt x="1176" y="177"/>
                    <a:pt x="1175" y="177"/>
                    <a:pt x="1174" y="177"/>
                  </a:cubicBezTo>
                  <a:cubicBezTo>
                    <a:pt x="1174" y="177"/>
                    <a:pt x="1173" y="177"/>
                    <a:pt x="1173" y="177"/>
                  </a:cubicBezTo>
                  <a:cubicBezTo>
                    <a:pt x="1173" y="177"/>
                    <a:pt x="1172" y="177"/>
                    <a:pt x="1172" y="177"/>
                  </a:cubicBezTo>
                  <a:cubicBezTo>
                    <a:pt x="1171" y="177"/>
                    <a:pt x="1171" y="178"/>
                    <a:pt x="1172" y="177"/>
                  </a:cubicBezTo>
                  <a:cubicBezTo>
                    <a:pt x="1172" y="178"/>
                    <a:pt x="1172" y="178"/>
                    <a:pt x="1171" y="178"/>
                  </a:cubicBezTo>
                  <a:cubicBezTo>
                    <a:pt x="1171" y="178"/>
                    <a:pt x="1170" y="178"/>
                    <a:pt x="1169" y="178"/>
                  </a:cubicBezTo>
                  <a:cubicBezTo>
                    <a:pt x="1167" y="177"/>
                    <a:pt x="1170" y="179"/>
                    <a:pt x="1170" y="180"/>
                  </a:cubicBezTo>
                  <a:cubicBezTo>
                    <a:pt x="1170" y="180"/>
                    <a:pt x="1169" y="180"/>
                    <a:pt x="1169" y="180"/>
                  </a:cubicBezTo>
                  <a:cubicBezTo>
                    <a:pt x="1169" y="180"/>
                    <a:pt x="1170" y="180"/>
                    <a:pt x="1170" y="181"/>
                  </a:cubicBezTo>
                  <a:cubicBezTo>
                    <a:pt x="1169" y="182"/>
                    <a:pt x="1167" y="180"/>
                    <a:pt x="1166" y="181"/>
                  </a:cubicBezTo>
                  <a:cubicBezTo>
                    <a:pt x="1167" y="181"/>
                    <a:pt x="1168" y="181"/>
                    <a:pt x="1169" y="182"/>
                  </a:cubicBezTo>
                  <a:cubicBezTo>
                    <a:pt x="1169" y="183"/>
                    <a:pt x="1167" y="182"/>
                    <a:pt x="1167" y="182"/>
                  </a:cubicBezTo>
                  <a:cubicBezTo>
                    <a:pt x="1167" y="182"/>
                    <a:pt x="1168" y="182"/>
                    <a:pt x="1168" y="183"/>
                  </a:cubicBezTo>
                  <a:cubicBezTo>
                    <a:pt x="1168" y="183"/>
                    <a:pt x="1168" y="183"/>
                    <a:pt x="1168" y="183"/>
                  </a:cubicBezTo>
                  <a:cubicBezTo>
                    <a:pt x="1167" y="183"/>
                    <a:pt x="1166" y="183"/>
                    <a:pt x="1165" y="183"/>
                  </a:cubicBezTo>
                  <a:cubicBezTo>
                    <a:pt x="1166" y="183"/>
                    <a:pt x="1167" y="184"/>
                    <a:pt x="1167" y="184"/>
                  </a:cubicBezTo>
                  <a:cubicBezTo>
                    <a:pt x="1167" y="184"/>
                    <a:pt x="1166" y="184"/>
                    <a:pt x="1166" y="184"/>
                  </a:cubicBezTo>
                  <a:cubicBezTo>
                    <a:pt x="1166" y="184"/>
                    <a:pt x="1169" y="184"/>
                    <a:pt x="1168" y="185"/>
                  </a:cubicBezTo>
                  <a:cubicBezTo>
                    <a:pt x="1167" y="185"/>
                    <a:pt x="1167" y="185"/>
                    <a:pt x="1166" y="185"/>
                  </a:cubicBezTo>
                  <a:cubicBezTo>
                    <a:pt x="1167" y="185"/>
                    <a:pt x="1167" y="185"/>
                    <a:pt x="1167" y="185"/>
                  </a:cubicBezTo>
                  <a:cubicBezTo>
                    <a:pt x="1167" y="185"/>
                    <a:pt x="1167" y="185"/>
                    <a:pt x="1167" y="186"/>
                  </a:cubicBezTo>
                  <a:cubicBezTo>
                    <a:pt x="1167" y="186"/>
                    <a:pt x="1167" y="186"/>
                    <a:pt x="1167" y="186"/>
                  </a:cubicBezTo>
                  <a:cubicBezTo>
                    <a:pt x="1167" y="186"/>
                    <a:pt x="1168" y="187"/>
                    <a:pt x="1167" y="187"/>
                  </a:cubicBezTo>
                  <a:cubicBezTo>
                    <a:pt x="1167" y="187"/>
                    <a:pt x="1166" y="186"/>
                    <a:pt x="1166" y="186"/>
                  </a:cubicBezTo>
                  <a:cubicBezTo>
                    <a:pt x="1166" y="186"/>
                    <a:pt x="1167" y="187"/>
                    <a:pt x="1167" y="187"/>
                  </a:cubicBezTo>
                  <a:cubicBezTo>
                    <a:pt x="1166" y="187"/>
                    <a:pt x="1166" y="187"/>
                    <a:pt x="1165" y="187"/>
                  </a:cubicBezTo>
                  <a:cubicBezTo>
                    <a:pt x="1165" y="187"/>
                    <a:pt x="1165" y="187"/>
                    <a:pt x="1164" y="187"/>
                  </a:cubicBezTo>
                  <a:cubicBezTo>
                    <a:pt x="1165" y="187"/>
                    <a:pt x="1166" y="187"/>
                    <a:pt x="1166" y="188"/>
                  </a:cubicBezTo>
                  <a:cubicBezTo>
                    <a:pt x="1166" y="188"/>
                    <a:pt x="1164" y="187"/>
                    <a:pt x="1164" y="187"/>
                  </a:cubicBezTo>
                  <a:cubicBezTo>
                    <a:pt x="1164" y="188"/>
                    <a:pt x="1166" y="189"/>
                    <a:pt x="1164" y="190"/>
                  </a:cubicBezTo>
                  <a:cubicBezTo>
                    <a:pt x="1164" y="190"/>
                    <a:pt x="1164" y="189"/>
                    <a:pt x="1164" y="190"/>
                  </a:cubicBezTo>
                  <a:cubicBezTo>
                    <a:pt x="1163" y="190"/>
                    <a:pt x="1163" y="190"/>
                    <a:pt x="1163" y="190"/>
                  </a:cubicBezTo>
                  <a:cubicBezTo>
                    <a:pt x="1163" y="190"/>
                    <a:pt x="1162" y="190"/>
                    <a:pt x="1161" y="190"/>
                  </a:cubicBezTo>
                  <a:cubicBezTo>
                    <a:pt x="1162" y="190"/>
                    <a:pt x="1162" y="190"/>
                    <a:pt x="1163" y="191"/>
                  </a:cubicBezTo>
                  <a:cubicBezTo>
                    <a:pt x="1163" y="191"/>
                    <a:pt x="1161" y="191"/>
                    <a:pt x="1161" y="191"/>
                  </a:cubicBezTo>
                  <a:cubicBezTo>
                    <a:pt x="1161" y="191"/>
                    <a:pt x="1163" y="192"/>
                    <a:pt x="1163" y="192"/>
                  </a:cubicBezTo>
                  <a:cubicBezTo>
                    <a:pt x="1162" y="193"/>
                    <a:pt x="1165" y="195"/>
                    <a:pt x="1165" y="195"/>
                  </a:cubicBezTo>
                  <a:cubicBezTo>
                    <a:pt x="1166" y="196"/>
                    <a:pt x="1165" y="196"/>
                    <a:pt x="1164" y="196"/>
                  </a:cubicBezTo>
                  <a:cubicBezTo>
                    <a:pt x="1163" y="196"/>
                    <a:pt x="1163" y="195"/>
                    <a:pt x="1162" y="195"/>
                  </a:cubicBezTo>
                  <a:cubicBezTo>
                    <a:pt x="1161" y="194"/>
                    <a:pt x="1160" y="194"/>
                    <a:pt x="1159" y="194"/>
                  </a:cubicBezTo>
                  <a:cubicBezTo>
                    <a:pt x="1159" y="193"/>
                    <a:pt x="1158" y="193"/>
                    <a:pt x="1159" y="193"/>
                  </a:cubicBezTo>
                  <a:cubicBezTo>
                    <a:pt x="1159" y="193"/>
                    <a:pt x="1158" y="193"/>
                    <a:pt x="1158" y="193"/>
                  </a:cubicBezTo>
                  <a:cubicBezTo>
                    <a:pt x="1157" y="193"/>
                    <a:pt x="1157" y="193"/>
                    <a:pt x="1157" y="192"/>
                  </a:cubicBezTo>
                  <a:cubicBezTo>
                    <a:pt x="1156" y="192"/>
                    <a:pt x="1155" y="191"/>
                    <a:pt x="1154" y="191"/>
                  </a:cubicBezTo>
                  <a:cubicBezTo>
                    <a:pt x="1153" y="190"/>
                    <a:pt x="1151" y="190"/>
                    <a:pt x="1150" y="190"/>
                  </a:cubicBezTo>
                  <a:cubicBezTo>
                    <a:pt x="1150" y="190"/>
                    <a:pt x="1150" y="190"/>
                    <a:pt x="1150" y="190"/>
                  </a:cubicBezTo>
                  <a:cubicBezTo>
                    <a:pt x="1150" y="189"/>
                    <a:pt x="1149" y="189"/>
                    <a:pt x="1149" y="189"/>
                  </a:cubicBezTo>
                  <a:cubicBezTo>
                    <a:pt x="1149" y="189"/>
                    <a:pt x="1149" y="189"/>
                    <a:pt x="1149" y="189"/>
                  </a:cubicBezTo>
                  <a:cubicBezTo>
                    <a:pt x="1149" y="189"/>
                    <a:pt x="1148" y="189"/>
                    <a:pt x="1148" y="189"/>
                  </a:cubicBezTo>
                  <a:cubicBezTo>
                    <a:pt x="1149" y="190"/>
                    <a:pt x="1148" y="190"/>
                    <a:pt x="1147" y="190"/>
                  </a:cubicBezTo>
                  <a:cubicBezTo>
                    <a:pt x="1147" y="190"/>
                    <a:pt x="1146" y="190"/>
                    <a:pt x="1146" y="190"/>
                  </a:cubicBezTo>
                  <a:cubicBezTo>
                    <a:pt x="1145" y="189"/>
                    <a:pt x="1145" y="190"/>
                    <a:pt x="1144" y="190"/>
                  </a:cubicBezTo>
                  <a:cubicBezTo>
                    <a:pt x="1144" y="189"/>
                    <a:pt x="1144" y="189"/>
                    <a:pt x="1143" y="189"/>
                  </a:cubicBezTo>
                  <a:cubicBezTo>
                    <a:pt x="1142" y="189"/>
                    <a:pt x="1140" y="190"/>
                    <a:pt x="1138" y="190"/>
                  </a:cubicBezTo>
                  <a:cubicBezTo>
                    <a:pt x="1138" y="190"/>
                    <a:pt x="1139" y="190"/>
                    <a:pt x="1138" y="190"/>
                  </a:cubicBezTo>
                  <a:cubicBezTo>
                    <a:pt x="1138" y="191"/>
                    <a:pt x="1138" y="191"/>
                    <a:pt x="1137" y="191"/>
                  </a:cubicBezTo>
                  <a:cubicBezTo>
                    <a:pt x="1137" y="191"/>
                    <a:pt x="1137" y="191"/>
                    <a:pt x="1137" y="191"/>
                  </a:cubicBezTo>
                  <a:cubicBezTo>
                    <a:pt x="1137" y="191"/>
                    <a:pt x="1136" y="191"/>
                    <a:pt x="1136" y="190"/>
                  </a:cubicBezTo>
                  <a:cubicBezTo>
                    <a:pt x="1136" y="191"/>
                    <a:pt x="1137" y="191"/>
                    <a:pt x="1137" y="191"/>
                  </a:cubicBezTo>
                  <a:cubicBezTo>
                    <a:pt x="1137" y="191"/>
                    <a:pt x="1136" y="191"/>
                    <a:pt x="1136" y="191"/>
                  </a:cubicBezTo>
                  <a:cubicBezTo>
                    <a:pt x="1137" y="191"/>
                    <a:pt x="1136" y="192"/>
                    <a:pt x="1136" y="192"/>
                  </a:cubicBezTo>
                  <a:cubicBezTo>
                    <a:pt x="1135" y="191"/>
                    <a:pt x="1135" y="191"/>
                    <a:pt x="1134" y="191"/>
                  </a:cubicBezTo>
                  <a:cubicBezTo>
                    <a:pt x="1134" y="191"/>
                    <a:pt x="1135" y="191"/>
                    <a:pt x="1135" y="192"/>
                  </a:cubicBezTo>
                  <a:cubicBezTo>
                    <a:pt x="1135" y="192"/>
                    <a:pt x="1135" y="192"/>
                    <a:pt x="1135" y="192"/>
                  </a:cubicBezTo>
                  <a:cubicBezTo>
                    <a:pt x="1135" y="193"/>
                    <a:pt x="1135" y="193"/>
                    <a:pt x="1135" y="193"/>
                  </a:cubicBezTo>
                  <a:cubicBezTo>
                    <a:pt x="1135" y="194"/>
                    <a:pt x="1135" y="195"/>
                    <a:pt x="1135" y="196"/>
                  </a:cubicBezTo>
                  <a:cubicBezTo>
                    <a:pt x="1135" y="196"/>
                    <a:pt x="1135" y="197"/>
                    <a:pt x="1135" y="197"/>
                  </a:cubicBezTo>
                  <a:cubicBezTo>
                    <a:pt x="1134" y="197"/>
                    <a:pt x="1134" y="197"/>
                    <a:pt x="1133" y="197"/>
                  </a:cubicBezTo>
                  <a:cubicBezTo>
                    <a:pt x="1132" y="196"/>
                    <a:pt x="1132" y="195"/>
                    <a:pt x="1131" y="194"/>
                  </a:cubicBezTo>
                  <a:cubicBezTo>
                    <a:pt x="1131" y="194"/>
                    <a:pt x="1131" y="194"/>
                    <a:pt x="1131" y="193"/>
                  </a:cubicBezTo>
                  <a:cubicBezTo>
                    <a:pt x="1131" y="193"/>
                    <a:pt x="1130" y="193"/>
                    <a:pt x="1130" y="193"/>
                  </a:cubicBezTo>
                  <a:cubicBezTo>
                    <a:pt x="1129" y="192"/>
                    <a:pt x="1129" y="192"/>
                    <a:pt x="1128" y="191"/>
                  </a:cubicBezTo>
                  <a:cubicBezTo>
                    <a:pt x="1129" y="192"/>
                    <a:pt x="1129" y="190"/>
                    <a:pt x="1128" y="190"/>
                  </a:cubicBezTo>
                  <a:cubicBezTo>
                    <a:pt x="1127" y="190"/>
                    <a:pt x="1127" y="190"/>
                    <a:pt x="1126" y="191"/>
                  </a:cubicBezTo>
                  <a:cubicBezTo>
                    <a:pt x="1126" y="191"/>
                    <a:pt x="1126" y="191"/>
                    <a:pt x="1126" y="192"/>
                  </a:cubicBezTo>
                  <a:cubicBezTo>
                    <a:pt x="1125" y="192"/>
                    <a:pt x="1125" y="194"/>
                    <a:pt x="1124" y="193"/>
                  </a:cubicBezTo>
                  <a:cubicBezTo>
                    <a:pt x="1124" y="193"/>
                    <a:pt x="1125" y="193"/>
                    <a:pt x="1124" y="194"/>
                  </a:cubicBezTo>
                  <a:cubicBezTo>
                    <a:pt x="1123" y="194"/>
                    <a:pt x="1123" y="194"/>
                    <a:pt x="1122" y="194"/>
                  </a:cubicBezTo>
                  <a:cubicBezTo>
                    <a:pt x="1122" y="194"/>
                    <a:pt x="1123" y="194"/>
                    <a:pt x="1123" y="194"/>
                  </a:cubicBezTo>
                  <a:cubicBezTo>
                    <a:pt x="1122" y="194"/>
                    <a:pt x="1122" y="194"/>
                    <a:pt x="1122" y="194"/>
                  </a:cubicBezTo>
                  <a:cubicBezTo>
                    <a:pt x="1122" y="194"/>
                    <a:pt x="1122" y="194"/>
                    <a:pt x="1123" y="194"/>
                  </a:cubicBezTo>
                  <a:cubicBezTo>
                    <a:pt x="1123" y="195"/>
                    <a:pt x="1123" y="194"/>
                    <a:pt x="1123" y="194"/>
                  </a:cubicBezTo>
                  <a:cubicBezTo>
                    <a:pt x="1124" y="195"/>
                    <a:pt x="1125" y="195"/>
                    <a:pt x="1125" y="195"/>
                  </a:cubicBezTo>
                  <a:cubicBezTo>
                    <a:pt x="1125" y="196"/>
                    <a:pt x="1125" y="197"/>
                    <a:pt x="1125" y="197"/>
                  </a:cubicBezTo>
                  <a:cubicBezTo>
                    <a:pt x="1125" y="197"/>
                    <a:pt x="1124" y="197"/>
                    <a:pt x="1124" y="197"/>
                  </a:cubicBezTo>
                  <a:cubicBezTo>
                    <a:pt x="1124" y="197"/>
                    <a:pt x="1123" y="197"/>
                    <a:pt x="1122" y="196"/>
                  </a:cubicBezTo>
                  <a:cubicBezTo>
                    <a:pt x="1122" y="196"/>
                    <a:pt x="1121" y="195"/>
                    <a:pt x="1120" y="195"/>
                  </a:cubicBezTo>
                  <a:cubicBezTo>
                    <a:pt x="1120" y="195"/>
                    <a:pt x="1119" y="194"/>
                    <a:pt x="1118" y="194"/>
                  </a:cubicBezTo>
                  <a:cubicBezTo>
                    <a:pt x="1118" y="194"/>
                    <a:pt x="1117" y="194"/>
                    <a:pt x="1117" y="194"/>
                  </a:cubicBezTo>
                  <a:cubicBezTo>
                    <a:pt x="1117" y="195"/>
                    <a:pt x="1118" y="195"/>
                    <a:pt x="1118" y="195"/>
                  </a:cubicBezTo>
                  <a:cubicBezTo>
                    <a:pt x="1118" y="195"/>
                    <a:pt x="1117" y="195"/>
                    <a:pt x="1117" y="195"/>
                  </a:cubicBezTo>
                  <a:cubicBezTo>
                    <a:pt x="1116" y="196"/>
                    <a:pt x="1118" y="197"/>
                    <a:pt x="1118" y="197"/>
                  </a:cubicBezTo>
                  <a:cubicBezTo>
                    <a:pt x="1118" y="197"/>
                    <a:pt x="1118" y="197"/>
                    <a:pt x="1117" y="196"/>
                  </a:cubicBezTo>
                  <a:cubicBezTo>
                    <a:pt x="1117" y="196"/>
                    <a:pt x="1117" y="196"/>
                    <a:pt x="1117" y="196"/>
                  </a:cubicBezTo>
                  <a:cubicBezTo>
                    <a:pt x="1117" y="195"/>
                    <a:pt x="1117" y="195"/>
                    <a:pt x="1116" y="195"/>
                  </a:cubicBezTo>
                  <a:cubicBezTo>
                    <a:pt x="1116" y="195"/>
                    <a:pt x="1115" y="195"/>
                    <a:pt x="1115" y="195"/>
                  </a:cubicBezTo>
                  <a:cubicBezTo>
                    <a:pt x="1114" y="195"/>
                    <a:pt x="1114" y="195"/>
                    <a:pt x="1114" y="195"/>
                  </a:cubicBezTo>
                  <a:cubicBezTo>
                    <a:pt x="1113" y="194"/>
                    <a:pt x="1113" y="195"/>
                    <a:pt x="1112" y="195"/>
                  </a:cubicBezTo>
                  <a:cubicBezTo>
                    <a:pt x="1112" y="196"/>
                    <a:pt x="1114" y="195"/>
                    <a:pt x="1114" y="196"/>
                  </a:cubicBezTo>
                  <a:cubicBezTo>
                    <a:pt x="1114" y="197"/>
                    <a:pt x="1113" y="196"/>
                    <a:pt x="1113" y="196"/>
                  </a:cubicBezTo>
                  <a:cubicBezTo>
                    <a:pt x="1113" y="197"/>
                    <a:pt x="1112" y="197"/>
                    <a:pt x="1113" y="197"/>
                  </a:cubicBezTo>
                  <a:cubicBezTo>
                    <a:pt x="1113" y="198"/>
                    <a:pt x="1114" y="198"/>
                    <a:pt x="1114" y="198"/>
                  </a:cubicBezTo>
                  <a:cubicBezTo>
                    <a:pt x="1114" y="198"/>
                    <a:pt x="1115" y="199"/>
                    <a:pt x="1115" y="199"/>
                  </a:cubicBezTo>
                  <a:cubicBezTo>
                    <a:pt x="1115" y="199"/>
                    <a:pt x="1114" y="199"/>
                    <a:pt x="1114" y="200"/>
                  </a:cubicBezTo>
                  <a:cubicBezTo>
                    <a:pt x="1114" y="200"/>
                    <a:pt x="1115" y="201"/>
                    <a:pt x="1116" y="201"/>
                  </a:cubicBezTo>
                  <a:cubicBezTo>
                    <a:pt x="1117" y="201"/>
                    <a:pt x="1118" y="202"/>
                    <a:pt x="1118" y="203"/>
                  </a:cubicBezTo>
                  <a:cubicBezTo>
                    <a:pt x="1118" y="202"/>
                    <a:pt x="1116" y="202"/>
                    <a:pt x="1117" y="203"/>
                  </a:cubicBezTo>
                  <a:cubicBezTo>
                    <a:pt x="1117" y="203"/>
                    <a:pt x="1120" y="204"/>
                    <a:pt x="1120" y="205"/>
                  </a:cubicBezTo>
                  <a:cubicBezTo>
                    <a:pt x="1120" y="205"/>
                    <a:pt x="1117" y="204"/>
                    <a:pt x="1117" y="204"/>
                  </a:cubicBezTo>
                  <a:cubicBezTo>
                    <a:pt x="1117" y="204"/>
                    <a:pt x="1116" y="204"/>
                    <a:pt x="1117" y="204"/>
                  </a:cubicBezTo>
                  <a:cubicBezTo>
                    <a:pt x="1117" y="204"/>
                    <a:pt x="1118" y="205"/>
                    <a:pt x="1118" y="205"/>
                  </a:cubicBezTo>
                  <a:cubicBezTo>
                    <a:pt x="1119" y="205"/>
                    <a:pt x="1120" y="206"/>
                    <a:pt x="1118" y="206"/>
                  </a:cubicBezTo>
                  <a:cubicBezTo>
                    <a:pt x="1119" y="206"/>
                    <a:pt x="1118" y="205"/>
                    <a:pt x="1118" y="206"/>
                  </a:cubicBezTo>
                  <a:cubicBezTo>
                    <a:pt x="1118" y="206"/>
                    <a:pt x="1118" y="206"/>
                    <a:pt x="1118" y="206"/>
                  </a:cubicBezTo>
                  <a:cubicBezTo>
                    <a:pt x="1117" y="207"/>
                    <a:pt x="1119" y="207"/>
                    <a:pt x="1119" y="207"/>
                  </a:cubicBezTo>
                  <a:cubicBezTo>
                    <a:pt x="1119" y="207"/>
                    <a:pt x="1118" y="208"/>
                    <a:pt x="1118" y="208"/>
                  </a:cubicBezTo>
                  <a:cubicBezTo>
                    <a:pt x="1117" y="208"/>
                    <a:pt x="1118" y="209"/>
                    <a:pt x="1118" y="210"/>
                  </a:cubicBezTo>
                  <a:cubicBezTo>
                    <a:pt x="1118" y="212"/>
                    <a:pt x="1119" y="213"/>
                    <a:pt x="1120" y="214"/>
                  </a:cubicBezTo>
                  <a:cubicBezTo>
                    <a:pt x="1121" y="216"/>
                    <a:pt x="1123" y="216"/>
                    <a:pt x="1124" y="217"/>
                  </a:cubicBezTo>
                  <a:cubicBezTo>
                    <a:pt x="1125" y="217"/>
                    <a:pt x="1126" y="217"/>
                    <a:pt x="1127" y="217"/>
                  </a:cubicBezTo>
                  <a:cubicBezTo>
                    <a:pt x="1127" y="217"/>
                    <a:pt x="1127" y="218"/>
                    <a:pt x="1128" y="218"/>
                  </a:cubicBezTo>
                  <a:cubicBezTo>
                    <a:pt x="1128" y="219"/>
                    <a:pt x="1129" y="218"/>
                    <a:pt x="1128" y="218"/>
                  </a:cubicBezTo>
                  <a:cubicBezTo>
                    <a:pt x="1128" y="217"/>
                    <a:pt x="1127" y="217"/>
                    <a:pt x="1127" y="217"/>
                  </a:cubicBezTo>
                  <a:cubicBezTo>
                    <a:pt x="1126" y="215"/>
                    <a:pt x="1129" y="216"/>
                    <a:pt x="1129" y="216"/>
                  </a:cubicBezTo>
                  <a:cubicBezTo>
                    <a:pt x="1130" y="217"/>
                    <a:pt x="1131" y="217"/>
                    <a:pt x="1132" y="217"/>
                  </a:cubicBezTo>
                  <a:cubicBezTo>
                    <a:pt x="1133" y="217"/>
                    <a:pt x="1133" y="217"/>
                    <a:pt x="1134" y="217"/>
                  </a:cubicBezTo>
                  <a:cubicBezTo>
                    <a:pt x="1134" y="218"/>
                    <a:pt x="1136" y="220"/>
                    <a:pt x="1135" y="220"/>
                  </a:cubicBezTo>
                  <a:cubicBezTo>
                    <a:pt x="1135" y="220"/>
                    <a:pt x="1136" y="220"/>
                    <a:pt x="1136" y="221"/>
                  </a:cubicBezTo>
                  <a:cubicBezTo>
                    <a:pt x="1136" y="221"/>
                    <a:pt x="1135" y="221"/>
                    <a:pt x="1135" y="221"/>
                  </a:cubicBezTo>
                  <a:cubicBezTo>
                    <a:pt x="1135" y="221"/>
                    <a:pt x="1134" y="222"/>
                    <a:pt x="1135" y="222"/>
                  </a:cubicBezTo>
                  <a:cubicBezTo>
                    <a:pt x="1136" y="223"/>
                    <a:pt x="1136" y="223"/>
                    <a:pt x="1137" y="224"/>
                  </a:cubicBezTo>
                  <a:cubicBezTo>
                    <a:pt x="1138" y="224"/>
                    <a:pt x="1139" y="225"/>
                    <a:pt x="1140" y="226"/>
                  </a:cubicBezTo>
                  <a:cubicBezTo>
                    <a:pt x="1141" y="227"/>
                    <a:pt x="1141" y="228"/>
                    <a:pt x="1142" y="229"/>
                  </a:cubicBezTo>
                  <a:cubicBezTo>
                    <a:pt x="1143" y="229"/>
                    <a:pt x="1145" y="228"/>
                    <a:pt x="1146" y="229"/>
                  </a:cubicBezTo>
                  <a:cubicBezTo>
                    <a:pt x="1146" y="229"/>
                    <a:pt x="1147" y="230"/>
                    <a:pt x="1148" y="231"/>
                  </a:cubicBezTo>
                  <a:cubicBezTo>
                    <a:pt x="1148" y="231"/>
                    <a:pt x="1149" y="232"/>
                    <a:pt x="1150" y="232"/>
                  </a:cubicBezTo>
                  <a:cubicBezTo>
                    <a:pt x="1150" y="232"/>
                    <a:pt x="1151" y="233"/>
                    <a:pt x="1151" y="233"/>
                  </a:cubicBezTo>
                  <a:cubicBezTo>
                    <a:pt x="1152" y="234"/>
                    <a:pt x="1152" y="234"/>
                    <a:pt x="1151" y="234"/>
                  </a:cubicBezTo>
                  <a:cubicBezTo>
                    <a:pt x="1151" y="235"/>
                    <a:pt x="1152" y="235"/>
                    <a:pt x="1151" y="236"/>
                  </a:cubicBezTo>
                  <a:cubicBezTo>
                    <a:pt x="1151" y="236"/>
                    <a:pt x="1150" y="236"/>
                    <a:pt x="1150" y="235"/>
                  </a:cubicBezTo>
                  <a:cubicBezTo>
                    <a:pt x="1148" y="235"/>
                    <a:pt x="1147" y="234"/>
                    <a:pt x="1145" y="234"/>
                  </a:cubicBezTo>
                  <a:cubicBezTo>
                    <a:pt x="1146" y="234"/>
                    <a:pt x="1145" y="233"/>
                    <a:pt x="1145" y="232"/>
                  </a:cubicBezTo>
                  <a:cubicBezTo>
                    <a:pt x="1145" y="232"/>
                    <a:pt x="1146" y="232"/>
                    <a:pt x="1146" y="232"/>
                  </a:cubicBezTo>
                  <a:cubicBezTo>
                    <a:pt x="1146" y="231"/>
                    <a:pt x="1147" y="231"/>
                    <a:pt x="1147" y="231"/>
                  </a:cubicBezTo>
                  <a:cubicBezTo>
                    <a:pt x="1146" y="231"/>
                    <a:pt x="1145" y="230"/>
                    <a:pt x="1145" y="231"/>
                  </a:cubicBezTo>
                  <a:cubicBezTo>
                    <a:pt x="1145" y="231"/>
                    <a:pt x="1146" y="231"/>
                    <a:pt x="1146" y="231"/>
                  </a:cubicBezTo>
                  <a:cubicBezTo>
                    <a:pt x="1145" y="232"/>
                    <a:pt x="1144" y="231"/>
                    <a:pt x="1144" y="231"/>
                  </a:cubicBezTo>
                  <a:cubicBezTo>
                    <a:pt x="1143" y="231"/>
                    <a:pt x="1144" y="232"/>
                    <a:pt x="1143" y="232"/>
                  </a:cubicBezTo>
                  <a:cubicBezTo>
                    <a:pt x="1143" y="232"/>
                    <a:pt x="1143" y="231"/>
                    <a:pt x="1143" y="232"/>
                  </a:cubicBezTo>
                  <a:cubicBezTo>
                    <a:pt x="1143" y="232"/>
                    <a:pt x="1142" y="232"/>
                    <a:pt x="1142" y="232"/>
                  </a:cubicBezTo>
                  <a:cubicBezTo>
                    <a:pt x="1143" y="232"/>
                    <a:pt x="1146" y="233"/>
                    <a:pt x="1144" y="234"/>
                  </a:cubicBezTo>
                  <a:cubicBezTo>
                    <a:pt x="1144" y="234"/>
                    <a:pt x="1143" y="234"/>
                    <a:pt x="1143" y="235"/>
                  </a:cubicBezTo>
                  <a:cubicBezTo>
                    <a:pt x="1143" y="235"/>
                    <a:pt x="1143" y="236"/>
                    <a:pt x="1143" y="236"/>
                  </a:cubicBezTo>
                  <a:cubicBezTo>
                    <a:pt x="1144" y="237"/>
                    <a:pt x="1144" y="237"/>
                    <a:pt x="1144" y="238"/>
                  </a:cubicBezTo>
                  <a:cubicBezTo>
                    <a:pt x="1145" y="238"/>
                    <a:pt x="1145" y="239"/>
                    <a:pt x="1145" y="239"/>
                  </a:cubicBezTo>
                  <a:cubicBezTo>
                    <a:pt x="1146" y="241"/>
                    <a:pt x="1148" y="243"/>
                    <a:pt x="1150" y="245"/>
                  </a:cubicBezTo>
                  <a:cubicBezTo>
                    <a:pt x="1151" y="245"/>
                    <a:pt x="1153" y="246"/>
                    <a:pt x="1154" y="246"/>
                  </a:cubicBezTo>
                  <a:cubicBezTo>
                    <a:pt x="1155" y="247"/>
                    <a:pt x="1156" y="247"/>
                    <a:pt x="1156" y="248"/>
                  </a:cubicBezTo>
                  <a:cubicBezTo>
                    <a:pt x="1157" y="249"/>
                    <a:pt x="1157" y="250"/>
                    <a:pt x="1157" y="250"/>
                  </a:cubicBezTo>
                  <a:cubicBezTo>
                    <a:pt x="1156" y="250"/>
                    <a:pt x="1157" y="251"/>
                    <a:pt x="1156" y="251"/>
                  </a:cubicBezTo>
                  <a:cubicBezTo>
                    <a:pt x="1156" y="252"/>
                    <a:pt x="1155" y="251"/>
                    <a:pt x="1155" y="251"/>
                  </a:cubicBezTo>
                  <a:cubicBezTo>
                    <a:pt x="1154" y="251"/>
                    <a:pt x="1153" y="252"/>
                    <a:pt x="1152" y="251"/>
                  </a:cubicBezTo>
                  <a:cubicBezTo>
                    <a:pt x="1151" y="250"/>
                    <a:pt x="1150" y="251"/>
                    <a:pt x="1149" y="251"/>
                  </a:cubicBezTo>
                  <a:cubicBezTo>
                    <a:pt x="1148" y="251"/>
                    <a:pt x="1148" y="252"/>
                    <a:pt x="1147" y="252"/>
                  </a:cubicBezTo>
                  <a:cubicBezTo>
                    <a:pt x="1147" y="253"/>
                    <a:pt x="1147" y="253"/>
                    <a:pt x="1147" y="254"/>
                  </a:cubicBezTo>
                  <a:cubicBezTo>
                    <a:pt x="1147" y="255"/>
                    <a:pt x="1146" y="255"/>
                    <a:pt x="1146" y="256"/>
                  </a:cubicBezTo>
                  <a:cubicBezTo>
                    <a:pt x="1147" y="258"/>
                    <a:pt x="1149" y="260"/>
                    <a:pt x="1151" y="261"/>
                  </a:cubicBezTo>
                  <a:cubicBezTo>
                    <a:pt x="1151" y="261"/>
                    <a:pt x="1150" y="261"/>
                    <a:pt x="1150" y="260"/>
                  </a:cubicBezTo>
                  <a:cubicBezTo>
                    <a:pt x="1151" y="260"/>
                    <a:pt x="1152" y="261"/>
                    <a:pt x="1152" y="262"/>
                  </a:cubicBezTo>
                  <a:cubicBezTo>
                    <a:pt x="1152" y="262"/>
                    <a:pt x="1151" y="262"/>
                    <a:pt x="1151" y="262"/>
                  </a:cubicBezTo>
                  <a:cubicBezTo>
                    <a:pt x="1151" y="262"/>
                    <a:pt x="1153" y="263"/>
                    <a:pt x="1153" y="263"/>
                  </a:cubicBezTo>
                  <a:cubicBezTo>
                    <a:pt x="1154" y="264"/>
                    <a:pt x="1154" y="264"/>
                    <a:pt x="1155" y="265"/>
                  </a:cubicBezTo>
                  <a:cubicBezTo>
                    <a:pt x="1154" y="265"/>
                    <a:pt x="1155" y="264"/>
                    <a:pt x="1155" y="265"/>
                  </a:cubicBezTo>
                  <a:cubicBezTo>
                    <a:pt x="1156" y="265"/>
                    <a:pt x="1156" y="266"/>
                    <a:pt x="1157" y="266"/>
                  </a:cubicBezTo>
                  <a:cubicBezTo>
                    <a:pt x="1156" y="266"/>
                    <a:pt x="1153" y="265"/>
                    <a:pt x="1153" y="264"/>
                  </a:cubicBezTo>
                  <a:cubicBezTo>
                    <a:pt x="1153" y="264"/>
                    <a:pt x="1153" y="265"/>
                    <a:pt x="1153" y="265"/>
                  </a:cubicBezTo>
                  <a:cubicBezTo>
                    <a:pt x="1152" y="265"/>
                    <a:pt x="1152" y="264"/>
                    <a:pt x="1151" y="265"/>
                  </a:cubicBezTo>
                  <a:cubicBezTo>
                    <a:pt x="1151" y="265"/>
                    <a:pt x="1151" y="265"/>
                    <a:pt x="1151" y="265"/>
                  </a:cubicBezTo>
                  <a:cubicBezTo>
                    <a:pt x="1151" y="265"/>
                    <a:pt x="1151" y="266"/>
                    <a:pt x="1150" y="266"/>
                  </a:cubicBezTo>
                  <a:cubicBezTo>
                    <a:pt x="1149" y="265"/>
                    <a:pt x="1148" y="267"/>
                    <a:pt x="1148" y="268"/>
                  </a:cubicBezTo>
                  <a:cubicBezTo>
                    <a:pt x="1148" y="269"/>
                    <a:pt x="1147" y="268"/>
                    <a:pt x="1147" y="268"/>
                  </a:cubicBezTo>
                  <a:cubicBezTo>
                    <a:pt x="1146" y="267"/>
                    <a:pt x="1146" y="267"/>
                    <a:pt x="1145" y="267"/>
                  </a:cubicBezTo>
                  <a:cubicBezTo>
                    <a:pt x="1145" y="267"/>
                    <a:pt x="1144" y="267"/>
                    <a:pt x="1144" y="267"/>
                  </a:cubicBezTo>
                  <a:cubicBezTo>
                    <a:pt x="1145" y="267"/>
                    <a:pt x="1145" y="268"/>
                    <a:pt x="1145" y="268"/>
                  </a:cubicBezTo>
                  <a:cubicBezTo>
                    <a:pt x="1145" y="268"/>
                    <a:pt x="1146" y="268"/>
                    <a:pt x="1146" y="268"/>
                  </a:cubicBezTo>
                  <a:cubicBezTo>
                    <a:pt x="1146" y="268"/>
                    <a:pt x="1146" y="268"/>
                    <a:pt x="1145" y="268"/>
                  </a:cubicBezTo>
                  <a:cubicBezTo>
                    <a:pt x="1146" y="268"/>
                    <a:pt x="1147" y="268"/>
                    <a:pt x="1147" y="268"/>
                  </a:cubicBezTo>
                  <a:cubicBezTo>
                    <a:pt x="1147" y="269"/>
                    <a:pt x="1148" y="269"/>
                    <a:pt x="1147" y="269"/>
                  </a:cubicBezTo>
                  <a:cubicBezTo>
                    <a:pt x="1147" y="269"/>
                    <a:pt x="1148" y="269"/>
                    <a:pt x="1147" y="270"/>
                  </a:cubicBezTo>
                  <a:cubicBezTo>
                    <a:pt x="1147" y="270"/>
                    <a:pt x="1148" y="270"/>
                    <a:pt x="1148" y="270"/>
                  </a:cubicBezTo>
                  <a:cubicBezTo>
                    <a:pt x="1149" y="270"/>
                    <a:pt x="1149" y="271"/>
                    <a:pt x="1149" y="271"/>
                  </a:cubicBezTo>
                  <a:cubicBezTo>
                    <a:pt x="1149" y="271"/>
                    <a:pt x="1148" y="271"/>
                    <a:pt x="1148" y="271"/>
                  </a:cubicBezTo>
                  <a:cubicBezTo>
                    <a:pt x="1149" y="272"/>
                    <a:pt x="1149" y="272"/>
                    <a:pt x="1150" y="273"/>
                  </a:cubicBezTo>
                  <a:cubicBezTo>
                    <a:pt x="1150" y="273"/>
                    <a:pt x="1150" y="273"/>
                    <a:pt x="1150" y="273"/>
                  </a:cubicBezTo>
                  <a:cubicBezTo>
                    <a:pt x="1150" y="273"/>
                    <a:pt x="1151" y="273"/>
                    <a:pt x="1151" y="274"/>
                  </a:cubicBezTo>
                  <a:cubicBezTo>
                    <a:pt x="1151" y="274"/>
                    <a:pt x="1151" y="274"/>
                    <a:pt x="1151" y="274"/>
                  </a:cubicBezTo>
                  <a:cubicBezTo>
                    <a:pt x="1152" y="274"/>
                    <a:pt x="1152" y="274"/>
                    <a:pt x="1152" y="274"/>
                  </a:cubicBezTo>
                  <a:cubicBezTo>
                    <a:pt x="1152" y="275"/>
                    <a:pt x="1152" y="275"/>
                    <a:pt x="1151" y="275"/>
                  </a:cubicBezTo>
                  <a:cubicBezTo>
                    <a:pt x="1152" y="275"/>
                    <a:pt x="1151" y="275"/>
                    <a:pt x="1152" y="276"/>
                  </a:cubicBezTo>
                  <a:cubicBezTo>
                    <a:pt x="1152" y="276"/>
                    <a:pt x="1152" y="276"/>
                    <a:pt x="1152" y="276"/>
                  </a:cubicBezTo>
                  <a:cubicBezTo>
                    <a:pt x="1152" y="276"/>
                    <a:pt x="1152" y="277"/>
                    <a:pt x="1153" y="278"/>
                  </a:cubicBezTo>
                  <a:cubicBezTo>
                    <a:pt x="1153" y="278"/>
                    <a:pt x="1153" y="279"/>
                    <a:pt x="1153" y="280"/>
                  </a:cubicBezTo>
                  <a:cubicBezTo>
                    <a:pt x="1153" y="280"/>
                    <a:pt x="1153" y="280"/>
                    <a:pt x="1153" y="280"/>
                  </a:cubicBezTo>
                  <a:cubicBezTo>
                    <a:pt x="1153" y="281"/>
                    <a:pt x="1153" y="281"/>
                    <a:pt x="1153" y="282"/>
                  </a:cubicBezTo>
                  <a:cubicBezTo>
                    <a:pt x="1153" y="282"/>
                    <a:pt x="1152" y="282"/>
                    <a:pt x="1152" y="282"/>
                  </a:cubicBezTo>
                  <a:cubicBezTo>
                    <a:pt x="1152" y="283"/>
                    <a:pt x="1152" y="283"/>
                    <a:pt x="1151" y="283"/>
                  </a:cubicBezTo>
                  <a:cubicBezTo>
                    <a:pt x="1151" y="284"/>
                    <a:pt x="1152" y="284"/>
                    <a:pt x="1152" y="284"/>
                  </a:cubicBezTo>
                  <a:cubicBezTo>
                    <a:pt x="1152" y="285"/>
                    <a:pt x="1151" y="285"/>
                    <a:pt x="1151" y="285"/>
                  </a:cubicBezTo>
                  <a:cubicBezTo>
                    <a:pt x="1151" y="285"/>
                    <a:pt x="1151" y="286"/>
                    <a:pt x="1151" y="286"/>
                  </a:cubicBezTo>
                  <a:cubicBezTo>
                    <a:pt x="1151" y="286"/>
                    <a:pt x="1151" y="286"/>
                    <a:pt x="1150" y="287"/>
                  </a:cubicBezTo>
                  <a:cubicBezTo>
                    <a:pt x="1150" y="287"/>
                    <a:pt x="1150" y="288"/>
                    <a:pt x="1150" y="288"/>
                  </a:cubicBezTo>
                  <a:cubicBezTo>
                    <a:pt x="1150" y="288"/>
                    <a:pt x="1150" y="290"/>
                    <a:pt x="1149" y="289"/>
                  </a:cubicBezTo>
                  <a:cubicBezTo>
                    <a:pt x="1149" y="289"/>
                    <a:pt x="1149" y="288"/>
                    <a:pt x="1149" y="288"/>
                  </a:cubicBezTo>
                  <a:cubicBezTo>
                    <a:pt x="1148" y="288"/>
                    <a:pt x="1148" y="287"/>
                    <a:pt x="1147" y="287"/>
                  </a:cubicBezTo>
                  <a:cubicBezTo>
                    <a:pt x="1147" y="286"/>
                    <a:pt x="1146" y="286"/>
                    <a:pt x="1145" y="285"/>
                  </a:cubicBezTo>
                  <a:cubicBezTo>
                    <a:pt x="1144" y="285"/>
                    <a:pt x="1144" y="284"/>
                    <a:pt x="1143" y="284"/>
                  </a:cubicBezTo>
                  <a:cubicBezTo>
                    <a:pt x="1142" y="283"/>
                    <a:pt x="1141" y="281"/>
                    <a:pt x="1140" y="280"/>
                  </a:cubicBezTo>
                  <a:cubicBezTo>
                    <a:pt x="1138" y="278"/>
                    <a:pt x="1136" y="277"/>
                    <a:pt x="1135" y="275"/>
                  </a:cubicBezTo>
                  <a:cubicBezTo>
                    <a:pt x="1134" y="274"/>
                    <a:pt x="1132" y="273"/>
                    <a:pt x="1131" y="272"/>
                  </a:cubicBezTo>
                  <a:cubicBezTo>
                    <a:pt x="1132" y="272"/>
                    <a:pt x="1132" y="272"/>
                    <a:pt x="1132" y="273"/>
                  </a:cubicBezTo>
                  <a:cubicBezTo>
                    <a:pt x="1132" y="273"/>
                    <a:pt x="1132" y="273"/>
                    <a:pt x="1133" y="273"/>
                  </a:cubicBezTo>
                  <a:cubicBezTo>
                    <a:pt x="1133" y="273"/>
                    <a:pt x="1133" y="272"/>
                    <a:pt x="1132" y="272"/>
                  </a:cubicBezTo>
                  <a:cubicBezTo>
                    <a:pt x="1131" y="272"/>
                    <a:pt x="1130" y="271"/>
                    <a:pt x="1129" y="271"/>
                  </a:cubicBezTo>
                  <a:cubicBezTo>
                    <a:pt x="1127" y="269"/>
                    <a:pt x="1125" y="267"/>
                    <a:pt x="1123" y="265"/>
                  </a:cubicBezTo>
                  <a:cubicBezTo>
                    <a:pt x="1121" y="263"/>
                    <a:pt x="1118" y="260"/>
                    <a:pt x="1116" y="258"/>
                  </a:cubicBezTo>
                  <a:cubicBezTo>
                    <a:pt x="1113" y="256"/>
                    <a:pt x="1111" y="255"/>
                    <a:pt x="1109" y="253"/>
                  </a:cubicBezTo>
                  <a:cubicBezTo>
                    <a:pt x="1107" y="251"/>
                    <a:pt x="1104" y="249"/>
                    <a:pt x="1102" y="247"/>
                  </a:cubicBezTo>
                  <a:cubicBezTo>
                    <a:pt x="1100" y="244"/>
                    <a:pt x="1097" y="242"/>
                    <a:pt x="1095" y="239"/>
                  </a:cubicBezTo>
                  <a:cubicBezTo>
                    <a:pt x="1095" y="239"/>
                    <a:pt x="1094" y="238"/>
                    <a:pt x="1094" y="237"/>
                  </a:cubicBezTo>
                  <a:cubicBezTo>
                    <a:pt x="1093" y="237"/>
                    <a:pt x="1093" y="236"/>
                    <a:pt x="1092" y="236"/>
                  </a:cubicBezTo>
                  <a:cubicBezTo>
                    <a:pt x="1092" y="236"/>
                    <a:pt x="1092" y="235"/>
                    <a:pt x="1092" y="235"/>
                  </a:cubicBezTo>
                  <a:cubicBezTo>
                    <a:pt x="1091" y="235"/>
                    <a:pt x="1091" y="234"/>
                    <a:pt x="1091" y="233"/>
                  </a:cubicBezTo>
                  <a:cubicBezTo>
                    <a:pt x="1090" y="232"/>
                    <a:pt x="1089" y="231"/>
                    <a:pt x="1088" y="230"/>
                  </a:cubicBezTo>
                  <a:cubicBezTo>
                    <a:pt x="1088" y="230"/>
                    <a:pt x="1087" y="228"/>
                    <a:pt x="1088" y="227"/>
                  </a:cubicBezTo>
                  <a:cubicBezTo>
                    <a:pt x="1088" y="227"/>
                    <a:pt x="1088" y="228"/>
                    <a:pt x="1088" y="229"/>
                  </a:cubicBezTo>
                  <a:cubicBezTo>
                    <a:pt x="1088" y="228"/>
                    <a:pt x="1088" y="228"/>
                    <a:pt x="1088" y="227"/>
                  </a:cubicBezTo>
                  <a:cubicBezTo>
                    <a:pt x="1088" y="227"/>
                    <a:pt x="1088" y="227"/>
                    <a:pt x="1088" y="227"/>
                  </a:cubicBezTo>
                  <a:cubicBezTo>
                    <a:pt x="1089" y="226"/>
                    <a:pt x="1088" y="225"/>
                    <a:pt x="1088" y="225"/>
                  </a:cubicBezTo>
                  <a:cubicBezTo>
                    <a:pt x="1089" y="225"/>
                    <a:pt x="1089" y="225"/>
                    <a:pt x="1090" y="225"/>
                  </a:cubicBezTo>
                  <a:cubicBezTo>
                    <a:pt x="1090" y="225"/>
                    <a:pt x="1089" y="225"/>
                    <a:pt x="1089" y="224"/>
                  </a:cubicBezTo>
                  <a:cubicBezTo>
                    <a:pt x="1089" y="224"/>
                    <a:pt x="1089" y="224"/>
                    <a:pt x="1089" y="223"/>
                  </a:cubicBezTo>
                  <a:cubicBezTo>
                    <a:pt x="1089" y="222"/>
                    <a:pt x="1088" y="221"/>
                    <a:pt x="1088" y="221"/>
                  </a:cubicBezTo>
                  <a:cubicBezTo>
                    <a:pt x="1087" y="220"/>
                    <a:pt x="1086" y="219"/>
                    <a:pt x="1085" y="219"/>
                  </a:cubicBezTo>
                  <a:cubicBezTo>
                    <a:pt x="1085" y="219"/>
                    <a:pt x="1084" y="218"/>
                    <a:pt x="1084" y="218"/>
                  </a:cubicBezTo>
                  <a:cubicBezTo>
                    <a:pt x="1084" y="218"/>
                    <a:pt x="1083" y="218"/>
                    <a:pt x="1083" y="218"/>
                  </a:cubicBezTo>
                  <a:cubicBezTo>
                    <a:pt x="1083" y="218"/>
                    <a:pt x="1084" y="217"/>
                    <a:pt x="1084" y="217"/>
                  </a:cubicBezTo>
                  <a:cubicBezTo>
                    <a:pt x="1085" y="217"/>
                    <a:pt x="1086" y="218"/>
                    <a:pt x="1087" y="218"/>
                  </a:cubicBezTo>
                  <a:cubicBezTo>
                    <a:pt x="1087" y="218"/>
                    <a:pt x="1089" y="218"/>
                    <a:pt x="1088" y="217"/>
                  </a:cubicBezTo>
                  <a:cubicBezTo>
                    <a:pt x="1088" y="216"/>
                    <a:pt x="1088" y="215"/>
                    <a:pt x="1087" y="215"/>
                  </a:cubicBezTo>
                  <a:cubicBezTo>
                    <a:pt x="1088" y="215"/>
                    <a:pt x="1089" y="216"/>
                    <a:pt x="1089" y="216"/>
                  </a:cubicBezTo>
                  <a:cubicBezTo>
                    <a:pt x="1090" y="216"/>
                    <a:pt x="1090" y="216"/>
                    <a:pt x="1091" y="216"/>
                  </a:cubicBezTo>
                  <a:cubicBezTo>
                    <a:pt x="1091" y="215"/>
                    <a:pt x="1092" y="215"/>
                    <a:pt x="1092" y="215"/>
                  </a:cubicBezTo>
                  <a:cubicBezTo>
                    <a:pt x="1093" y="216"/>
                    <a:pt x="1093" y="216"/>
                    <a:pt x="1093" y="216"/>
                  </a:cubicBezTo>
                  <a:cubicBezTo>
                    <a:pt x="1093" y="216"/>
                    <a:pt x="1092" y="215"/>
                    <a:pt x="1092" y="215"/>
                  </a:cubicBezTo>
                  <a:cubicBezTo>
                    <a:pt x="1092" y="215"/>
                    <a:pt x="1092" y="214"/>
                    <a:pt x="1092" y="214"/>
                  </a:cubicBezTo>
                  <a:cubicBezTo>
                    <a:pt x="1093" y="213"/>
                    <a:pt x="1093" y="213"/>
                    <a:pt x="1093" y="213"/>
                  </a:cubicBezTo>
                  <a:cubicBezTo>
                    <a:pt x="1093" y="212"/>
                    <a:pt x="1093" y="212"/>
                    <a:pt x="1093" y="212"/>
                  </a:cubicBezTo>
                  <a:cubicBezTo>
                    <a:pt x="1094" y="212"/>
                    <a:pt x="1094" y="211"/>
                    <a:pt x="1094" y="210"/>
                  </a:cubicBezTo>
                  <a:cubicBezTo>
                    <a:pt x="1094" y="210"/>
                    <a:pt x="1095" y="211"/>
                    <a:pt x="1095" y="211"/>
                  </a:cubicBezTo>
                  <a:cubicBezTo>
                    <a:pt x="1095" y="210"/>
                    <a:pt x="1094" y="210"/>
                    <a:pt x="1094" y="210"/>
                  </a:cubicBezTo>
                  <a:cubicBezTo>
                    <a:pt x="1094" y="209"/>
                    <a:pt x="1094" y="208"/>
                    <a:pt x="1095" y="208"/>
                  </a:cubicBezTo>
                  <a:cubicBezTo>
                    <a:pt x="1094" y="208"/>
                    <a:pt x="1094" y="207"/>
                    <a:pt x="1094" y="207"/>
                  </a:cubicBezTo>
                  <a:cubicBezTo>
                    <a:pt x="1095" y="206"/>
                    <a:pt x="1094" y="206"/>
                    <a:pt x="1093" y="205"/>
                  </a:cubicBezTo>
                  <a:cubicBezTo>
                    <a:pt x="1093" y="205"/>
                    <a:pt x="1093" y="204"/>
                    <a:pt x="1093" y="204"/>
                  </a:cubicBezTo>
                  <a:cubicBezTo>
                    <a:pt x="1093" y="203"/>
                    <a:pt x="1093" y="202"/>
                    <a:pt x="1094" y="202"/>
                  </a:cubicBezTo>
                  <a:cubicBezTo>
                    <a:pt x="1094" y="202"/>
                    <a:pt x="1094" y="201"/>
                    <a:pt x="1094" y="200"/>
                  </a:cubicBezTo>
                  <a:cubicBezTo>
                    <a:pt x="1093" y="200"/>
                    <a:pt x="1094" y="199"/>
                    <a:pt x="1094" y="199"/>
                  </a:cubicBezTo>
                  <a:cubicBezTo>
                    <a:pt x="1095" y="199"/>
                    <a:pt x="1095" y="199"/>
                    <a:pt x="1095" y="198"/>
                  </a:cubicBezTo>
                  <a:cubicBezTo>
                    <a:pt x="1095" y="198"/>
                    <a:pt x="1095" y="198"/>
                    <a:pt x="1095" y="198"/>
                  </a:cubicBezTo>
                  <a:cubicBezTo>
                    <a:pt x="1096" y="197"/>
                    <a:pt x="1096" y="197"/>
                    <a:pt x="1096" y="197"/>
                  </a:cubicBezTo>
                  <a:cubicBezTo>
                    <a:pt x="1095" y="196"/>
                    <a:pt x="1095" y="195"/>
                    <a:pt x="1095" y="195"/>
                  </a:cubicBezTo>
                  <a:cubicBezTo>
                    <a:pt x="1096" y="194"/>
                    <a:pt x="1096" y="194"/>
                    <a:pt x="1096" y="194"/>
                  </a:cubicBezTo>
                  <a:cubicBezTo>
                    <a:pt x="1097" y="192"/>
                    <a:pt x="1096" y="192"/>
                    <a:pt x="1095" y="192"/>
                  </a:cubicBezTo>
                  <a:cubicBezTo>
                    <a:pt x="1094" y="191"/>
                    <a:pt x="1095" y="191"/>
                    <a:pt x="1095" y="190"/>
                  </a:cubicBezTo>
                  <a:cubicBezTo>
                    <a:pt x="1096" y="189"/>
                    <a:pt x="1097" y="190"/>
                    <a:pt x="1097" y="189"/>
                  </a:cubicBezTo>
                  <a:cubicBezTo>
                    <a:pt x="1097" y="189"/>
                    <a:pt x="1098" y="189"/>
                    <a:pt x="1098" y="189"/>
                  </a:cubicBezTo>
                  <a:cubicBezTo>
                    <a:pt x="1098" y="188"/>
                    <a:pt x="1098" y="188"/>
                    <a:pt x="1098" y="187"/>
                  </a:cubicBezTo>
                  <a:cubicBezTo>
                    <a:pt x="1099" y="187"/>
                    <a:pt x="1099" y="188"/>
                    <a:pt x="1100" y="187"/>
                  </a:cubicBezTo>
                  <a:cubicBezTo>
                    <a:pt x="1100" y="187"/>
                    <a:pt x="1100" y="187"/>
                    <a:pt x="1100" y="187"/>
                  </a:cubicBezTo>
                  <a:cubicBezTo>
                    <a:pt x="1100" y="187"/>
                    <a:pt x="1100" y="187"/>
                    <a:pt x="1101" y="187"/>
                  </a:cubicBezTo>
                  <a:cubicBezTo>
                    <a:pt x="1101" y="187"/>
                    <a:pt x="1101" y="188"/>
                    <a:pt x="1102" y="188"/>
                  </a:cubicBezTo>
                  <a:cubicBezTo>
                    <a:pt x="1102" y="188"/>
                    <a:pt x="1101" y="187"/>
                    <a:pt x="1101" y="187"/>
                  </a:cubicBezTo>
                  <a:cubicBezTo>
                    <a:pt x="1102" y="186"/>
                    <a:pt x="1102" y="187"/>
                    <a:pt x="1103" y="187"/>
                  </a:cubicBezTo>
                  <a:cubicBezTo>
                    <a:pt x="1103" y="187"/>
                    <a:pt x="1103" y="186"/>
                    <a:pt x="1102" y="186"/>
                  </a:cubicBezTo>
                  <a:cubicBezTo>
                    <a:pt x="1102" y="186"/>
                    <a:pt x="1101" y="185"/>
                    <a:pt x="1101" y="185"/>
                  </a:cubicBezTo>
                  <a:cubicBezTo>
                    <a:pt x="1100" y="185"/>
                    <a:pt x="1100" y="185"/>
                    <a:pt x="1100" y="185"/>
                  </a:cubicBezTo>
                  <a:cubicBezTo>
                    <a:pt x="1099" y="185"/>
                    <a:pt x="1100" y="185"/>
                    <a:pt x="1100" y="184"/>
                  </a:cubicBezTo>
                  <a:cubicBezTo>
                    <a:pt x="1100" y="184"/>
                    <a:pt x="1099" y="184"/>
                    <a:pt x="1100" y="184"/>
                  </a:cubicBezTo>
                  <a:cubicBezTo>
                    <a:pt x="1100" y="183"/>
                    <a:pt x="1101" y="183"/>
                    <a:pt x="1101" y="183"/>
                  </a:cubicBezTo>
                  <a:cubicBezTo>
                    <a:pt x="1100" y="182"/>
                    <a:pt x="1100" y="182"/>
                    <a:pt x="1100" y="182"/>
                  </a:cubicBezTo>
                  <a:cubicBezTo>
                    <a:pt x="1100" y="181"/>
                    <a:pt x="1099" y="181"/>
                    <a:pt x="1099" y="181"/>
                  </a:cubicBezTo>
                  <a:cubicBezTo>
                    <a:pt x="1098" y="181"/>
                    <a:pt x="1097" y="181"/>
                    <a:pt x="1096" y="180"/>
                  </a:cubicBezTo>
                  <a:cubicBezTo>
                    <a:pt x="1096" y="179"/>
                    <a:pt x="1096" y="179"/>
                    <a:pt x="1096" y="179"/>
                  </a:cubicBezTo>
                  <a:cubicBezTo>
                    <a:pt x="1095" y="178"/>
                    <a:pt x="1096" y="179"/>
                    <a:pt x="1096" y="178"/>
                  </a:cubicBezTo>
                  <a:cubicBezTo>
                    <a:pt x="1096" y="178"/>
                    <a:pt x="1095" y="177"/>
                    <a:pt x="1095" y="177"/>
                  </a:cubicBezTo>
                  <a:cubicBezTo>
                    <a:pt x="1094" y="176"/>
                    <a:pt x="1093" y="175"/>
                    <a:pt x="1091" y="174"/>
                  </a:cubicBezTo>
                  <a:cubicBezTo>
                    <a:pt x="1091" y="173"/>
                    <a:pt x="1090" y="172"/>
                    <a:pt x="1091" y="172"/>
                  </a:cubicBezTo>
                  <a:cubicBezTo>
                    <a:pt x="1091" y="172"/>
                    <a:pt x="1091" y="171"/>
                    <a:pt x="1091" y="171"/>
                  </a:cubicBezTo>
                  <a:cubicBezTo>
                    <a:pt x="1091" y="170"/>
                    <a:pt x="1092" y="170"/>
                    <a:pt x="1092" y="171"/>
                  </a:cubicBezTo>
                  <a:cubicBezTo>
                    <a:pt x="1094" y="171"/>
                    <a:pt x="1095" y="171"/>
                    <a:pt x="1096" y="171"/>
                  </a:cubicBezTo>
                  <a:cubicBezTo>
                    <a:pt x="1096" y="171"/>
                    <a:pt x="1097" y="171"/>
                    <a:pt x="1098" y="172"/>
                  </a:cubicBezTo>
                  <a:cubicBezTo>
                    <a:pt x="1098" y="172"/>
                    <a:pt x="1098" y="172"/>
                    <a:pt x="1099" y="172"/>
                  </a:cubicBezTo>
                  <a:cubicBezTo>
                    <a:pt x="1099" y="172"/>
                    <a:pt x="1096" y="171"/>
                    <a:pt x="1096" y="171"/>
                  </a:cubicBezTo>
                  <a:cubicBezTo>
                    <a:pt x="1096" y="170"/>
                    <a:pt x="1099" y="171"/>
                    <a:pt x="1100" y="171"/>
                  </a:cubicBezTo>
                  <a:cubicBezTo>
                    <a:pt x="1099" y="170"/>
                    <a:pt x="1098" y="170"/>
                    <a:pt x="1097" y="170"/>
                  </a:cubicBezTo>
                  <a:cubicBezTo>
                    <a:pt x="1096" y="170"/>
                    <a:pt x="1095" y="170"/>
                    <a:pt x="1094" y="170"/>
                  </a:cubicBezTo>
                  <a:cubicBezTo>
                    <a:pt x="1092" y="170"/>
                    <a:pt x="1091" y="170"/>
                    <a:pt x="1090" y="169"/>
                  </a:cubicBezTo>
                  <a:cubicBezTo>
                    <a:pt x="1089" y="169"/>
                    <a:pt x="1088" y="168"/>
                    <a:pt x="1087" y="168"/>
                  </a:cubicBezTo>
                  <a:cubicBezTo>
                    <a:pt x="1086" y="168"/>
                    <a:pt x="1085" y="168"/>
                    <a:pt x="1085" y="169"/>
                  </a:cubicBezTo>
                  <a:cubicBezTo>
                    <a:pt x="1085" y="169"/>
                    <a:pt x="1084" y="169"/>
                    <a:pt x="1084" y="169"/>
                  </a:cubicBezTo>
                  <a:cubicBezTo>
                    <a:pt x="1083" y="169"/>
                    <a:pt x="1083" y="169"/>
                    <a:pt x="1082" y="170"/>
                  </a:cubicBezTo>
                  <a:cubicBezTo>
                    <a:pt x="1082" y="170"/>
                    <a:pt x="1081" y="170"/>
                    <a:pt x="1081" y="170"/>
                  </a:cubicBezTo>
                  <a:cubicBezTo>
                    <a:pt x="1081" y="170"/>
                    <a:pt x="1081" y="170"/>
                    <a:pt x="1081" y="171"/>
                  </a:cubicBezTo>
                  <a:cubicBezTo>
                    <a:pt x="1081" y="171"/>
                    <a:pt x="1083" y="171"/>
                    <a:pt x="1083" y="172"/>
                  </a:cubicBezTo>
                  <a:cubicBezTo>
                    <a:pt x="1083" y="172"/>
                    <a:pt x="1082" y="172"/>
                    <a:pt x="1083" y="172"/>
                  </a:cubicBezTo>
                  <a:cubicBezTo>
                    <a:pt x="1082" y="172"/>
                    <a:pt x="1084" y="174"/>
                    <a:pt x="1084" y="174"/>
                  </a:cubicBezTo>
                  <a:cubicBezTo>
                    <a:pt x="1085" y="174"/>
                    <a:pt x="1085" y="174"/>
                    <a:pt x="1086" y="175"/>
                  </a:cubicBezTo>
                  <a:cubicBezTo>
                    <a:pt x="1086" y="175"/>
                    <a:pt x="1086" y="176"/>
                    <a:pt x="1086" y="176"/>
                  </a:cubicBezTo>
                  <a:cubicBezTo>
                    <a:pt x="1087" y="177"/>
                    <a:pt x="1087" y="177"/>
                    <a:pt x="1087" y="177"/>
                  </a:cubicBezTo>
                  <a:cubicBezTo>
                    <a:pt x="1088" y="178"/>
                    <a:pt x="1089" y="178"/>
                    <a:pt x="1089" y="178"/>
                  </a:cubicBezTo>
                  <a:cubicBezTo>
                    <a:pt x="1090" y="178"/>
                    <a:pt x="1091" y="178"/>
                    <a:pt x="1091" y="178"/>
                  </a:cubicBezTo>
                  <a:cubicBezTo>
                    <a:pt x="1091" y="179"/>
                    <a:pt x="1090" y="179"/>
                    <a:pt x="1091" y="179"/>
                  </a:cubicBezTo>
                  <a:cubicBezTo>
                    <a:pt x="1090" y="179"/>
                    <a:pt x="1090" y="179"/>
                    <a:pt x="1090" y="179"/>
                  </a:cubicBezTo>
                  <a:cubicBezTo>
                    <a:pt x="1091" y="180"/>
                    <a:pt x="1091" y="180"/>
                    <a:pt x="1090" y="180"/>
                  </a:cubicBezTo>
                  <a:cubicBezTo>
                    <a:pt x="1090" y="180"/>
                    <a:pt x="1089" y="179"/>
                    <a:pt x="1089" y="179"/>
                  </a:cubicBezTo>
                  <a:cubicBezTo>
                    <a:pt x="1088" y="179"/>
                    <a:pt x="1088" y="179"/>
                    <a:pt x="1088" y="179"/>
                  </a:cubicBezTo>
                  <a:cubicBezTo>
                    <a:pt x="1088" y="178"/>
                    <a:pt x="1086" y="178"/>
                    <a:pt x="1086" y="178"/>
                  </a:cubicBezTo>
                  <a:cubicBezTo>
                    <a:pt x="1086" y="179"/>
                    <a:pt x="1087" y="179"/>
                    <a:pt x="1088" y="179"/>
                  </a:cubicBezTo>
                  <a:cubicBezTo>
                    <a:pt x="1087" y="179"/>
                    <a:pt x="1086" y="179"/>
                    <a:pt x="1085" y="179"/>
                  </a:cubicBezTo>
                  <a:cubicBezTo>
                    <a:pt x="1084" y="178"/>
                    <a:pt x="1084" y="179"/>
                    <a:pt x="1084" y="179"/>
                  </a:cubicBezTo>
                  <a:cubicBezTo>
                    <a:pt x="1084" y="179"/>
                    <a:pt x="1084" y="180"/>
                    <a:pt x="1084" y="181"/>
                  </a:cubicBezTo>
                  <a:cubicBezTo>
                    <a:pt x="1084" y="181"/>
                    <a:pt x="1084" y="181"/>
                    <a:pt x="1084" y="181"/>
                  </a:cubicBezTo>
                  <a:cubicBezTo>
                    <a:pt x="1084" y="181"/>
                    <a:pt x="1083" y="181"/>
                    <a:pt x="1083" y="181"/>
                  </a:cubicBezTo>
                  <a:cubicBezTo>
                    <a:pt x="1083" y="181"/>
                    <a:pt x="1083" y="181"/>
                    <a:pt x="1084" y="182"/>
                  </a:cubicBezTo>
                  <a:cubicBezTo>
                    <a:pt x="1083" y="182"/>
                    <a:pt x="1083" y="182"/>
                    <a:pt x="1083" y="181"/>
                  </a:cubicBezTo>
                  <a:cubicBezTo>
                    <a:pt x="1083" y="182"/>
                    <a:pt x="1083" y="183"/>
                    <a:pt x="1082" y="182"/>
                  </a:cubicBezTo>
                  <a:cubicBezTo>
                    <a:pt x="1083" y="183"/>
                    <a:pt x="1083" y="183"/>
                    <a:pt x="1083" y="183"/>
                  </a:cubicBezTo>
                  <a:cubicBezTo>
                    <a:pt x="1083" y="183"/>
                    <a:pt x="1082" y="183"/>
                    <a:pt x="1082" y="183"/>
                  </a:cubicBezTo>
                  <a:cubicBezTo>
                    <a:pt x="1082" y="184"/>
                    <a:pt x="1083" y="184"/>
                    <a:pt x="1083" y="184"/>
                  </a:cubicBezTo>
                  <a:cubicBezTo>
                    <a:pt x="1083" y="184"/>
                    <a:pt x="1082" y="185"/>
                    <a:pt x="1082" y="185"/>
                  </a:cubicBezTo>
                  <a:cubicBezTo>
                    <a:pt x="1083" y="185"/>
                    <a:pt x="1082" y="186"/>
                    <a:pt x="1081" y="186"/>
                  </a:cubicBezTo>
                  <a:cubicBezTo>
                    <a:pt x="1081" y="187"/>
                    <a:pt x="1082" y="187"/>
                    <a:pt x="1082" y="188"/>
                  </a:cubicBezTo>
                  <a:cubicBezTo>
                    <a:pt x="1082" y="188"/>
                    <a:pt x="1081" y="187"/>
                    <a:pt x="1081" y="188"/>
                  </a:cubicBezTo>
                  <a:cubicBezTo>
                    <a:pt x="1081" y="188"/>
                    <a:pt x="1080" y="188"/>
                    <a:pt x="1080" y="188"/>
                  </a:cubicBezTo>
                  <a:cubicBezTo>
                    <a:pt x="1080" y="188"/>
                    <a:pt x="1079" y="188"/>
                    <a:pt x="1079" y="188"/>
                  </a:cubicBezTo>
                  <a:cubicBezTo>
                    <a:pt x="1079" y="188"/>
                    <a:pt x="1079" y="189"/>
                    <a:pt x="1079" y="189"/>
                  </a:cubicBezTo>
                  <a:cubicBezTo>
                    <a:pt x="1079" y="190"/>
                    <a:pt x="1078" y="189"/>
                    <a:pt x="1078" y="188"/>
                  </a:cubicBezTo>
                  <a:cubicBezTo>
                    <a:pt x="1079" y="188"/>
                    <a:pt x="1076" y="187"/>
                    <a:pt x="1076" y="187"/>
                  </a:cubicBezTo>
                  <a:cubicBezTo>
                    <a:pt x="1076" y="187"/>
                    <a:pt x="1077" y="187"/>
                    <a:pt x="1077" y="187"/>
                  </a:cubicBezTo>
                  <a:cubicBezTo>
                    <a:pt x="1076" y="186"/>
                    <a:pt x="1077" y="186"/>
                    <a:pt x="1077" y="186"/>
                  </a:cubicBezTo>
                  <a:cubicBezTo>
                    <a:pt x="1077" y="186"/>
                    <a:pt x="1076" y="185"/>
                    <a:pt x="1076" y="185"/>
                  </a:cubicBezTo>
                  <a:cubicBezTo>
                    <a:pt x="1076" y="185"/>
                    <a:pt x="1076" y="185"/>
                    <a:pt x="1075" y="185"/>
                  </a:cubicBezTo>
                  <a:cubicBezTo>
                    <a:pt x="1075" y="185"/>
                    <a:pt x="1073" y="185"/>
                    <a:pt x="1073" y="186"/>
                  </a:cubicBezTo>
                  <a:cubicBezTo>
                    <a:pt x="1072" y="186"/>
                    <a:pt x="1072" y="185"/>
                    <a:pt x="1072" y="185"/>
                  </a:cubicBezTo>
                  <a:cubicBezTo>
                    <a:pt x="1072" y="184"/>
                    <a:pt x="1071" y="183"/>
                    <a:pt x="1070" y="183"/>
                  </a:cubicBezTo>
                  <a:cubicBezTo>
                    <a:pt x="1070" y="183"/>
                    <a:pt x="1070" y="182"/>
                    <a:pt x="1069" y="183"/>
                  </a:cubicBezTo>
                  <a:cubicBezTo>
                    <a:pt x="1069" y="183"/>
                    <a:pt x="1068" y="183"/>
                    <a:pt x="1069" y="182"/>
                  </a:cubicBezTo>
                  <a:cubicBezTo>
                    <a:pt x="1069" y="182"/>
                    <a:pt x="1069" y="182"/>
                    <a:pt x="1069" y="182"/>
                  </a:cubicBezTo>
                  <a:cubicBezTo>
                    <a:pt x="1069" y="182"/>
                    <a:pt x="1069" y="182"/>
                    <a:pt x="1069" y="182"/>
                  </a:cubicBezTo>
                  <a:cubicBezTo>
                    <a:pt x="1069" y="182"/>
                    <a:pt x="1069" y="181"/>
                    <a:pt x="1069" y="181"/>
                  </a:cubicBezTo>
                  <a:cubicBezTo>
                    <a:pt x="1069" y="181"/>
                    <a:pt x="1069" y="181"/>
                    <a:pt x="1069" y="181"/>
                  </a:cubicBezTo>
                  <a:cubicBezTo>
                    <a:pt x="1069" y="181"/>
                    <a:pt x="1068" y="180"/>
                    <a:pt x="1068" y="180"/>
                  </a:cubicBezTo>
                  <a:cubicBezTo>
                    <a:pt x="1068" y="180"/>
                    <a:pt x="1069" y="180"/>
                    <a:pt x="1069" y="179"/>
                  </a:cubicBezTo>
                  <a:cubicBezTo>
                    <a:pt x="1068" y="179"/>
                    <a:pt x="1068" y="179"/>
                    <a:pt x="1067" y="178"/>
                  </a:cubicBezTo>
                  <a:cubicBezTo>
                    <a:pt x="1067" y="178"/>
                    <a:pt x="1068" y="178"/>
                    <a:pt x="1067" y="177"/>
                  </a:cubicBezTo>
                  <a:cubicBezTo>
                    <a:pt x="1067" y="177"/>
                    <a:pt x="1066" y="176"/>
                    <a:pt x="1065" y="176"/>
                  </a:cubicBezTo>
                  <a:cubicBezTo>
                    <a:pt x="1065" y="176"/>
                    <a:pt x="1064" y="176"/>
                    <a:pt x="1064" y="177"/>
                  </a:cubicBezTo>
                  <a:cubicBezTo>
                    <a:pt x="1064" y="177"/>
                    <a:pt x="1064" y="177"/>
                    <a:pt x="1064" y="178"/>
                  </a:cubicBezTo>
                  <a:cubicBezTo>
                    <a:pt x="1064" y="178"/>
                    <a:pt x="1063" y="178"/>
                    <a:pt x="1063" y="178"/>
                  </a:cubicBezTo>
                  <a:cubicBezTo>
                    <a:pt x="1063" y="179"/>
                    <a:pt x="1060" y="177"/>
                    <a:pt x="1060" y="177"/>
                  </a:cubicBezTo>
                  <a:cubicBezTo>
                    <a:pt x="1060" y="177"/>
                    <a:pt x="1060" y="177"/>
                    <a:pt x="1060" y="177"/>
                  </a:cubicBezTo>
                  <a:cubicBezTo>
                    <a:pt x="1060" y="177"/>
                    <a:pt x="1060" y="177"/>
                    <a:pt x="1059" y="177"/>
                  </a:cubicBezTo>
                  <a:cubicBezTo>
                    <a:pt x="1059" y="177"/>
                    <a:pt x="1059" y="176"/>
                    <a:pt x="1058" y="176"/>
                  </a:cubicBezTo>
                  <a:cubicBezTo>
                    <a:pt x="1058" y="176"/>
                    <a:pt x="1057" y="176"/>
                    <a:pt x="1057" y="176"/>
                  </a:cubicBezTo>
                  <a:cubicBezTo>
                    <a:pt x="1056" y="176"/>
                    <a:pt x="1054" y="176"/>
                    <a:pt x="1055" y="177"/>
                  </a:cubicBezTo>
                  <a:cubicBezTo>
                    <a:pt x="1055" y="177"/>
                    <a:pt x="1054" y="177"/>
                    <a:pt x="1053" y="177"/>
                  </a:cubicBezTo>
                  <a:cubicBezTo>
                    <a:pt x="1053" y="177"/>
                    <a:pt x="1053" y="177"/>
                    <a:pt x="1053" y="177"/>
                  </a:cubicBezTo>
                  <a:cubicBezTo>
                    <a:pt x="1052" y="177"/>
                    <a:pt x="1052" y="177"/>
                    <a:pt x="1052" y="177"/>
                  </a:cubicBezTo>
                  <a:cubicBezTo>
                    <a:pt x="1051" y="177"/>
                    <a:pt x="1051" y="178"/>
                    <a:pt x="1050" y="178"/>
                  </a:cubicBezTo>
                  <a:cubicBezTo>
                    <a:pt x="1048" y="177"/>
                    <a:pt x="1047" y="177"/>
                    <a:pt x="1046" y="177"/>
                  </a:cubicBezTo>
                  <a:cubicBezTo>
                    <a:pt x="1045" y="177"/>
                    <a:pt x="1044" y="177"/>
                    <a:pt x="1045" y="178"/>
                  </a:cubicBezTo>
                  <a:cubicBezTo>
                    <a:pt x="1044" y="178"/>
                    <a:pt x="1044" y="178"/>
                    <a:pt x="1043" y="179"/>
                  </a:cubicBezTo>
                  <a:cubicBezTo>
                    <a:pt x="1043" y="180"/>
                    <a:pt x="1043" y="180"/>
                    <a:pt x="1042" y="180"/>
                  </a:cubicBezTo>
                  <a:cubicBezTo>
                    <a:pt x="1043" y="180"/>
                    <a:pt x="1043" y="181"/>
                    <a:pt x="1044" y="182"/>
                  </a:cubicBezTo>
                  <a:cubicBezTo>
                    <a:pt x="1044" y="182"/>
                    <a:pt x="1045" y="183"/>
                    <a:pt x="1045" y="183"/>
                  </a:cubicBezTo>
                  <a:cubicBezTo>
                    <a:pt x="1045" y="183"/>
                    <a:pt x="1044" y="183"/>
                    <a:pt x="1044" y="184"/>
                  </a:cubicBezTo>
                  <a:cubicBezTo>
                    <a:pt x="1043" y="184"/>
                    <a:pt x="1043" y="185"/>
                    <a:pt x="1043" y="185"/>
                  </a:cubicBezTo>
                  <a:cubicBezTo>
                    <a:pt x="1043" y="187"/>
                    <a:pt x="1044" y="187"/>
                    <a:pt x="1045" y="188"/>
                  </a:cubicBezTo>
                  <a:cubicBezTo>
                    <a:pt x="1044" y="188"/>
                    <a:pt x="1043" y="189"/>
                    <a:pt x="1043" y="189"/>
                  </a:cubicBezTo>
                  <a:cubicBezTo>
                    <a:pt x="1044" y="190"/>
                    <a:pt x="1043" y="190"/>
                    <a:pt x="1042" y="191"/>
                  </a:cubicBezTo>
                  <a:cubicBezTo>
                    <a:pt x="1042" y="191"/>
                    <a:pt x="1041" y="191"/>
                    <a:pt x="1041" y="192"/>
                  </a:cubicBezTo>
                  <a:cubicBezTo>
                    <a:pt x="1041" y="193"/>
                    <a:pt x="1041" y="194"/>
                    <a:pt x="1041" y="194"/>
                  </a:cubicBezTo>
                  <a:cubicBezTo>
                    <a:pt x="1041" y="195"/>
                    <a:pt x="1042" y="195"/>
                    <a:pt x="1041" y="195"/>
                  </a:cubicBezTo>
                  <a:cubicBezTo>
                    <a:pt x="1042" y="195"/>
                    <a:pt x="1043" y="196"/>
                    <a:pt x="1043" y="197"/>
                  </a:cubicBezTo>
                  <a:cubicBezTo>
                    <a:pt x="1043" y="197"/>
                    <a:pt x="1042" y="196"/>
                    <a:pt x="1042" y="196"/>
                  </a:cubicBezTo>
                  <a:cubicBezTo>
                    <a:pt x="1042" y="196"/>
                    <a:pt x="1041" y="196"/>
                    <a:pt x="1041" y="196"/>
                  </a:cubicBezTo>
                  <a:cubicBezTo>
                    <a:pt x="1041" y="197"/>
                    <a:pt x="1045" y="199"/>
                    <a:pt x="1045" y="199"/>
                  </a:cubicBezTo>
                  <a:cubicBezTo>
                    <a:pt x="1045" y="199"/>
                    <a:pt x="1043" y="199"/>
                    <a:pt x="1043" y="199"/>
                  </a:cubicBezTo>
                  <a:cubicBezTo>
                    <a:pt x="1043" y="199"/>
                    <a:pt x="1044" y="199"/>
                    <a:pt x="1044" y="199"/>
                  </a:cubicBezTo>
                  <a:cubicBezTo>
                    <a:pt x="1044" y="200"/>
                    <a:pt x="1043" y="200"/>
                    <a:pt x="1044" y="200"/>
                  </a:cubicBezTo>
                  <a:cubicBezTo>
                    <a:pt x="1044" y="200"/>
                    <a:pt x="1044" y="201"/>
                    <a:pt x="1045" y="201"/>
                  </a:cubicBezTo>
                  <a:cubicBezTo>
                    <a:pt x="1045" y="201"/>
                    <a:pt x="1046" y="201"/>
                    <a:pt x="1046" y="201"/>
                  </a:cubicBezTo>
                  <a:cubicBezTo>
                    <a:pt x="1046" y="200"/>
                    <a:pt x="1045" y="200"/>
                    <a:pt x="1046" y="200"/>
                  </a:cubicBezTo>
                  <a:cubicBezTo>
                    <a:pt x="1046" y="200"/>
                    <a:pt x="1047" y="201"/>
                    <a:pt x="1048" y="201"/>
                  </a:cubicBezTo>
                  <a:cubicBezTo>
                    <a:pt x="1047" y="200"/>
                    <a:pt x="1046" y="200"/>
                    <a:pt x="1046" y="200"/>
                  </a:cubicBezTo>
                  <a:cubicBezTo>
                    <a:pt x="1047" y="200"/>
                    <a:pt x="1049" y="200"/>
                    <a:pt x="1050" y="201"/>
                  </a:cubicBezTo>
                  <a:cubicBezTo>
                    <a:pt x="1050" y="201"/>
                    <a:pt x="1050" y="201"/>
                    <a:pt x="1050" y="200"/>
                  </a:cubicBezTo>
                  <a:cubicBezTo>
                    <a:pt x="1050" y="200"/>
                    <a:pt x="1051" y="201"/>
                    <a:pt x="1051" y="201"/>
                  </a:cubicBezTo>
                  <a:cubicBezTo>
                    <a:pt x="1052" y="201"/>
                    <a:pt x="1052" y="201"/>
                    <a:pt x="1053" y="201"/>
                  </a:cubicBezTo>
                  <a:cubicBezTo>
                    <a:pt x="1053" y="201"/>
                    <a:pt x="1054" y="201"/>
                    <a:pt x="1054" y="202"/>
                  </a:cubicBezTo>
                  <a:cubicBezTo>
                    <a:pt x="1054" y="203"/>
                    <a:pt x="1055" y="203"/>
                    <a:pt x="1055" y="203"/>
                  </a:cubicBezTo>
                  <a:cubicBezTo>
                    <a:pt x="1055" y="203"/>
                    <a:pt x="1055" y="203"/>
                    <a:pt x="1056" y="204"/>
                  </a:cubicBezTo>
                  <a:cubicBezTo>
                    <a:pt x="1055" y="203"/>
                    <a:pt x="1054" y="203"/>
                    <a:pt x="1053" y="203"/>
                  </a:cubicBezTo>
                  <a:cubicBezTo>
                    <a:pt x="1052" y="203"/>
                    <a:pt x="1053" y="204"/>
                    <a:pt x="1053" y="204"/>
                  </a:cubicBezTo>
                  <a:cubicBezTo>
                    <a:pt x="1052" y="204"/>
                    <a:pt x="1051" y="204"/>
                    <a:pt x="1051" y="203"/>
                  </a:cubicBezTo>
                  <a:cubicBezTo>
                    <a:pt x="1050" y="203"/>
                    <a:pt x="1049" y="203"/>
                    <a:pt x="1049" y="203"/>
                  </a:cubicBezTo>
                  <a:cubicBezTo>
                    <a:pt x="1049" y="204"/>
                    <a:pt x="1051" y="205"/>
                    <a:pt x="1049" y="204"/>
                  </a:cubicBezTo>
                  <a:cubicBezTo>
                    <a:pt x="1048" y="204"/>
                    <a:pt x="1048" y="205"/>
                    <a:pt x="1048" y="205"/>
                  </a:cubicBezTo>
                  <a:cubicBezTo>
                    <a:pt x="1047" y="205"/>
                    <a:pt x="1047" y="204"/>
                    <a:pt x="1046" y="204"/>
                  </a:cubicBezTo>
                  <a:cubicBezTo>
                    <a:pt x="1045" y="204"/>
                    <a:pt x="1045" y="204"/>
                    <a:pt x="1044" y="203"/>
                  </a:cubicBezTo>
                  <a:cubicBezTo>
                    <a:pt x="1044" y="203"/>
                    <a:pt x="1044" y="203"/>
                    <a:pt x="1044" y="203"/>
                  </a:cubicBezTo>
                  <a:cubicBezTo>
                    <a:pt x="1043" y="203"/>
                    <a:pt x="1043" y="203"/>
                    <a:pt x="1043" y="203"/>
                  </a:cubicBezTo>
                  <a:cubicBezTo>
                    <a:pt x="1042" y="203"/>
                    <a:pt x="1042" y="203"/>
                    <a:pt x="1041" y="203"/>
                  </a:cubicBezTo>
                  <a:cubicBezTo>
                    <a:pt x="1040" y="203"/>
                    <a:pt x="1042" y="204"/>
                    <a:pt x="1042" y="204"/>
                  </a:cubicBezTo>
                  <a:cubicBezTo>
                    <a:pt x="1041" y="204"/>
                    <a:pt x="1040" y="204"/>
                    <a:pt x="1040" y="205"/>
                  </a:cubicBezTo>
                  <a:cubicBezTo>
                    <a:pt x="1040" y="205"/>
                    <a:pt x="1040" y="206"/>
                    <a:pt x="1041" y="206"/>
                  </a:cubicBezTo>
                  <a:cubicBezTo>
                    <a:pt x="1040" y="206"/>
                    <a:pt x="1040" y="206"/>
                    <a:pt x="1039" y="206"/>
                  </a:cubicBezTo>
                  <a:cubicBezTo>
                    <a:pt x="1039" y="206"/>
                    <a:pt x="1038" y="206"/>
                    <a:pt x="1038" y="206"/>
                  </a:cubicBezTo>
                  <a:cubicBezTo>
                    <a:pt x="1037" y="206"/>
                    <a:pt x="1036" y="205"/>
                    <a:pt x="1035" y="205"/>
                  </a:cubicBezTo>
                  <a:cubicBezTo>
                    <a:pt x="1035" y="205"/>
                    <a:pt x="1033" y="205"/>
                    <a:pt x="1034" y="206"/>
                  </a:cubicBezTo>
                  <a:cubicBezTo>
                    <a:pt x="1034" y="206"/>
                    <a:pt x="1035" y="206"/>
                    <a:pt x="1034" y="206"/>
                  </a:cubicBezTo>
                  <a:cubicBezTo>
                    <a:pt x="1033" y="207"/>
                    <a:pt x="1032" y="207"/>
                    <a:pt x="1032" y="207"/>
                  </a:cubicBezTo>
                  <a:cubicBezTo>
                    <a:pt x="1031" y="207"/>
                    <a:pt x="1030" y="206"/>
                    <a:pt x="1029" y="207"/>
                  </a:cubicBezTo>
                  <a:cubicBezTo>
                    <a:pt x="1029" y="207"/>
                    <a:pt x="1028" y="206"/>
                    <a:pt x="1028" y="206"/>
                  </a:cubicBezTo>
                  <a:cubicBezTo>
                    <a:pt x="1027" y="206"/>
                    <a:pt x="1026" y="205"/>
                    <a:pt x="1026" y="205"/>
                  </a:cubicBezTo>
                  <a:cubicBezTo>
                    <a:pt x="1025" y="205"/>
                    <a:pt x="1025" y="205"/>
                    <a:pt x="1024" y="204"/>
                  </a:cubicBezTo>
                  <a:cubicBezTo>
                    <a:pt x="1025" y="204"/>
                    <a:pt x="1025" y="204"/>
                    <a:pt x="1026" y="204"/>
                  </a:cubicBezTo>
                  <a:cubicBezTo>
                    <a:pt x="1026" y="204"/>
                    <a:pt x="1026" y="204"/>
                    <a:pt x="1026" y="204"/>
                  </a:cubicBezTo>
                  <a:cubicBezTo>
                    <a:pt x="1027" y="203"/>
                    <a:pt x="1028" y="204"/>
                    <a:pt x="1028" y="204"/>
                  </a:cubicBezTo>
                  <a:cubicBezTo>
                    <a:pt x="1029" y="204"/>
                    <a:pt x="1030" y="204"/>
                    <a:pt x="1031" y="204"/>
                  </a:cubicBezTo>
                  <a:cubicBezTo>
                    <a:pt x="1032" y="204"/>
                    <a:pt x="1032" y="203"/>
                    <a:pt x="1033" y="203"/>
                  </a:cubicBezTo>
                  <a:cubicBezTo>
                    <a:pt x="1032" y="202"/>
                    <a:pt x="1031" y="202"/>
                    <a:pt x="1030" y="203"/>
                  </a:cubicBezTo>
                  <a:cubicBezTo>
                    <a:pt x="1029" y="203"/>
                    <a:pt x="1029" y="202"/>
                    <a:pt x="1028" y="202"/>
                  </a:cubicBezTo>
                  <a:cubicBezTo>
                    <a:pt x="1028" y="202"/>
                    <a:pt x="1027" y="202"/>
                    <a:pt x="1027" y="202"/>
                  </a:cubicBezTo>
                  <a:cubicBezTo>
                    <a:pt x="1027" y="201"/>
                    <a:pt x="1025" y="201"/>
                    <a:pt x="1024" y="200"/>
                  </a:cubicBezTo>
                  <a:cubicBezTo>
                    <a:pt x="1024" y="200"/>
                    <a:pt x="1022" y="199"/>
                    <a:pt x="1021" y="199"/>
                  </a:cubicBezTo>
                  <a:cubicBezTo>
                    <a:pt x="1021" y="199"/>
                    <a:pt x="1021" y="199"/>
                    <a:pt x="1021" y="199"/>
                  </a:cubicBezTo>
                  <a:cubicBezTo>
                    <a:pt x="1021" y="199"/>
                    <a:pt x="1021" y="200"/>
                    <a:pt x="1021" y="200"/>
                  </a:cubicBezTo>
                  <a:cubicBezTo>
                    <a:pt x="1020" y="199"/>
                    <a:pt x="1020" y="199"/>
                    <a:pt x="1019" y="199"/>
                  </a:cubicBezTo>
                  <a:cubicBezTo>
                    <a:pt x="1019" y="199"/>
                    <a:pt x="1018" y="200"/>
                    <a:pt x="1019" y="200"/>
                  </a:cubicBezTo>
                  <a:cubicBezTo>
                    <a:pt x="1020" y="201"/>
                    <a:pt x="1018" y="201"/>
                    <a:pt x="1018" y="201"/>
                  </a:cubicBezTo>
                  <a:cubicBezTo>
                    <a:pt x="1017" y="200"/>
                    <a:pt x="1016" y="200"/>
                    <a:pt x="1016" y="200"/>
                  </a:cubicBezTo>
                  <a:cubicBezTo>
                    <a:pt x="1016" y="200"/>
                    <a:pt x="1017" y="200"/>
                    <a:pt x="1017" y="200"/>
                  </a:cubicBezTo>
                  <a:cubicBezTo>
                    <a:pt x="1017" y="199"/>
                    <a:pt x="1016" y="200"/>
                    <a:pt x="1015" y="200"/>
                  </a:cubicBezTo>
                  <a:cubicBezTo>
                    <a:pt x="1015" y="200"/>
                    <a:pt x="1014" y="199"/>
                    <a:pt x="1014" y="199"/>
                  </a:cubicBezTo>
                  <a:cubicBezTo>
                    <a:pt x="1013" y="199"/>
                    <a:pt x="1012" y="199"/>
                    <a:pt x="1011" y="198"/>
                  </a:cubicBezTo>
                  <a:cubicBezTo>
                    <a:pt x="1009" y="198"/>
                    <a:pt x="1008" y="198"/>
                    <a:pt x="1007" y="198"/>
                  </a:cubicBezTo>
                  <a:cubicBezTo>
                    <a:pt x="1006" y="197"/>
                    <a:pt x="1005" y="197"/>
                    <a:pt x="1004" y="198"/>
                  </a:cubicBezTo>
                  <a:cubicBezTo>
                    <a:pt x="1004" y="198"/>
                    <a:pt x="1004" y="198"/>
                    <a:pt x="1004" y="198"/>
                  </a:cubicBezTo>
                  <a:cubicBezTo>
                    <a:pt x="1004" y="198"/>
                    <a:pt x="1004" y="198"/>
                    <a:pt x="1004" y="198"/>
                  </a:cubicBezTo>
                  <a:cubicBezTo>
                    <a:pt x="1004" y="198"/>
                    <a:pt x="1003" y="199"/>
                    <a:pt x="1003" y="199"/>
                  </a:cubicBezTo>
                  <a:cubicBezTo>
                    <a:pt x="1004" y="199"/>
                    <a:pt x="1004" y="200"/>
                    <a:pt x="1005" y="200"/>
                  </a:cubicBezTo>
                  <a:cubicBezTo>
                    <a:pt x="1005" y="200"/>
                    <a:pt x="1006" y="200"/>
                    <a:pt x="1006" y="201"/>
                  </a:cubicBezTo>
                  <a:cubicBezTo>
                    <a:pt x="1006" y="201"/>
                    <a:pt x="1005" y="200"/>
                    <a:pt x="1005" y="200"/>
                  </a:cubicBezTo>
                  <a:cubicBezTo>
                    <a:pt x="1005" y="200"/>
                    <a:pt x="1004" y="201"/>
                    <a:pt x="1004" y="201"/>
                  </a:cubicBezTo>
                  <a:cubicBezTo>
                    <a:pt x="1004" y="201"/>
                    <a:pt x="1003" y="201"/>
                    <a:pt x="1003" y="200"/>
                  </a:cubicBezTo>
                  <a:cubicBezTo>
                    <a:pt x="1003" y="200"/>
                    <a:pt x="1003" y="200"/>
                    <a:pt x="1003" y="200"/>
                  </a:cubicBezTo>
                  <a:cubicBezTo>
                    <a:pt x="1002" y="200"/>
                    <a:pt x="1003" y="201"/>
                    <a:pt x="1003" y="201"/>
                  </a:cubicBezTo>
                  <a:cubicBezTo>
                    <a:pt x="1004" y="202"/>
                    <a:pt x="1004" y="201"/>
                    <a:pt x="1004" y="201"/>
                  </a:cubicBezTo>
                  <a:cubicBezTo>
                    <a:pt x="1004" y="201"/>
                    <a:pt x="1004" y="202"/>
                    <a:pt x="1005" y="202"/>
                  </a:cubicBezTo>
                  <a:cubicBezTo>
                    <a:pt x="1005" y="202"/>
                    <a:pt x="1005" y="201"/>
                    <a:pt x="1005" y="201"/>
                  </a:cubicBezTo>
                  <a:cubicBezTo>
                    <a:pt x="1005" y="201"/>
                    <a:pt x="1005" y="202"/>
                    <a:pt x="1005" y="202"/>
                  </a:cubicBezTo>
                  <a:cubicBezTo>
                    <a:pt x="1006" y="202"/>
                    <a:pt x="1006" y="202"/>
                    <a:pt x="1006" y="203"/>
                  </a:cubicBezTo>
                  <a:cubicBezTo>
                    <a:pt x="1006" y="203"/>
                    <a:pt x="1005" y="203"/>
                    <a:pt x="1005" y="203"/>
                  </a:cubicBezTo>
                  <a:cubicBezTo>
                    <a:pt x="1005" y="203"/>
                    <a:pt x="1005" y="202"/>
                    <a:pt x="1005" y="202"/>
                  </a:cubicBezTo>
                  <a:cubicBezTo>
                    <a:pt x="1005" y="203"/>
                    <a:pt x="1005" y="203"/>
                    <a:pt x="1005" y="203"/>
                  </a:cubicBezTo>
                  <a:cubicBezTo>
                    <a:pt x="1004" y="203"/>
                    <a:pt x="1004" y="203"/>
                    <a:pt x="1004" y="203"/>
                  </a:cubicBezTo>
                  <a:cubicBezTo>
                    <a:pt x="1003" y="203"/>
                    <a:pt x="1003" y="203"/>
                    <a:pt x="1003" y="203"/>
                  </a:cubicBezTo>
                  <a:cubicBezTo>
                    <a:pt x="1002" y="203"/>
                    <a:pt x="1002" y="203"/>
                    <a:pt x="1001" y="202"/>
                  </a:cubicBezTo>
                  <a:cubicBezTo>
                    <a:pt x="1001" y="201"/>
                    <a:pt x="999" y="201"/>
                    <a:pt x="998" y="201"/>
                  </a:cubicBezTo>
                  <a:cubicBezTo>
                    <a:pt x="998" y="201"/>
                    <a:pt x="996" y="201"/>
                    <a:pt x="996" y="202"/>
                  </a:cubicBezTo>
                  <a:cubicBezTo>
                    <a:pt x="996" y="202"/>
                    <a:pt x="997" y="202"/>
                    <a:pt x="997" y="202"/>
                  </a:cubicBezTo>
                  <a:cubicBezTo>
                    <a:pt x="997" y="203"/>
                    <a:pt x="994" y="202"/>
                    <a:pt x="995" y="203"/>
                  </a:cubicBezTo>
                  <a:cubicBezTo>
                    <a:pt x="995" y="203"/>
                    <a:pt x="994" y="202"/>
                    <a:pt x="993" y="202"/>
                  </a:cubicBezTo>
                  <a:cubicBezTo>
                    <a:pt x="993" y="202"/>
                    <a:pt x="992" y="203"/>
                    <a:pt x="991" y="202"/>
                  </a:cubicBezTo>
                  <a:cubicBezTo>
                    <a:pt x="990" y="202"/>
                    <a:pt x="989" y="202"/>
                    <a:pt x="988" y="202"/>
                  </a:cubicBezTo>
                  <a:cubicBezTo>
                    <a:pt x="988" y="201"/>
                    <a:pt x="987" y="201"/>
                    <a:pt x="986" y="201"/>
                  </a:cubicBezTo>
                  <a:cubicBezTo>
                    <a:pt x="986" y="201"/>
                    <a:pt x="984" y="200"/>
                    <a:pt x="984" y="201"/>
                  </a:cubicBezTo>
                  <a:cubicBezTo>
                    <a:pt x="984" y="202"/>
                    <a:pt x="985" y="202"/>
                    <a:pt x="985" y="202"/>
                  </a:cubicBezTo>
                  <a:cubicBezTo>
                    <a:pt x="986" y="203"/>
                    <a:pt x="987" y="203"/>
                    <a:pt x="986" y="203"/>
                  </a:cubicBezTo>
                  <a:cubicBezTo>
                    <a:pt x="986" y="203"/>
                    <a:pt x="986" y="203"/>
                    <a:pt x="985" y="203"/>
                  </a:cubicBezTo>
                  <a:cubicBezTo>
                    <a:pt x="985" y="203"/>
                    <a:pt x="985" y="204"/>
                    <a:pt x="985" y="204"/>
                  </a:cubicBezTo>
                  <a:cubicBezTo>
                    <a:pt x="984" y="204"/>
                    <a:pt x="983" y="203"/>
                    <a:pt x="983" y="203"/>
                  </a:cubicBezTo>
                  <a:cubicBezTo>
                    <a:pt x="982" y="203"/>
                    <a:pt x="982" y="203"/>
                    <a:pt x="981" y="202"/>
                  </a:cubicBezTo>
                  <a:cubicBezTo>
                    <a:pt x="981" y="202"/>
                    <a:pt x="982" y="201"/>
                    <a:pt x="981" y="201"/>
                  </a:cubicBezTo>
                  <a:cubicBezTo>
                    <a:pt x="981" y="201"/>
                    <a:pt x="980" y="201"/>
                    <a:pt x="980" y="201"/>
                  </a:cubicBezTo>
                  <a:cubicBezTo>
                    <a:pt x="980" y="201"/>
                    <a:pt x="980" y="201"/>
                    <a:pt x="979" y="201"/>
                  </a:cubicBezTo>
                  <a:cubicBezTo>
                    <a:pt x="979" y="201"/>
                    <a:pt x="978" y="201"/>
                    <a:pt x="977" y="201"/>
                  </a:cubicBezTo>
                  <a:cubicBezTo>
                    <a:pt x="976" y="201"/>
                    <a:pt x="976" y="201"/>
                    <a:pt x="975" y="201"/>
                  </a:cubicBezTo>
                  <a:cubicBezTo>
                    <a:pt x="974" y="201"/>
                    <a:pt x="973" y="201"/>
                    <a:pt x="972" y="201"/>
                  </a:cubicBezTo>
                  <a:cubicBezTo>
                    <a:pt x="973" y="201"/>
                    <a:pt x="972" y="201"/>
                    <a:pt x="972" y="201"/>
                  </a:cubicBezTo>
                  <a:cubicBezTo>
                    <a:pt x="972" y="201"/>
                    <a:pt x="971" y="201"/>
                    <a:pt x="971" y="201"/>
                  </a:cubicBezTo>
                  <a:cubicBezTo>
                    <a:pt x="971" y="201"/>
                    <a:pt x="972" y="202"/>
                    <a:pt x="972" y="202"/>
                  </a:cubicBezTo>
                  <a:cubicBezTo>
                    <a:pt x="971" y="202"/>
                    <a:pt x="970" y="202"/>
                    <a:pt x="969" y="201"/>
                  </a:cubicBezTo>
                  <a:cubicBezTo>
                    <a:pt x="969" y="201"/>
                    <a:pt x="970" y="201"/>
                    <a:pt x="970" y="201"/>
                  </a:cubicBezTo>
                  <a:cubicBezTo>
                    <a:pt x="969" y="201"/>
                    <a:pt x="969" y="201"/>
                    <a:pt x="969" y="201"/>
                  </a:cubicBezTo>
                  <a:cubicBezTo>
                    <a:pt x="968" y="201"/>
                    <a:pt x="967" y="201"/>
                    <a:pt x="967" y="201"/>
                  </a:cubicBezTo>
                  <a:cubicBezTo>
                    <a:pt x="966" y="201"/>
                    <a:pt x="965" y="201"/>
                    <a:pt x="964" y="202"/>
                  </a:cubicBezTo>
                  <a:cubicBezTo>
                    <a:pt x="963" y="202"/>
                    <a:pt x="962" y="202"/>
                    <a:pt x="961" y="202"/>
                  </a:cubicBezTo>
                  <a:cubicBezTo>
                    <a:pt x="961" y="202"/>
                    <a:pt x="960" y="201"/>
                    <a:pt x="960" y="202"/>
                  </a:cubicBezTo>
                  <a:cubicBezTo>
                    <a:pt x="959" y="202"/>
                    <a:pt x="958" y="202"/>
                    <a:pt x="957" y="203"/>
                  </a:cubicBezTo>
                  <a:cubicBezTo>
                    <a:pt x="957" y="203"/>
                    <a:pt x="956" y="203"/>
                    <a:pt x="955" y="204"/>
                  </a:cubicBezTo>
                  <a:cubicBezTo>
                    <a:pt x="955" y="205"/>
                    <a:pt x="955" y="205"/>
                    <a:pt x="955" y="206"/>
                  </a:cubicBezTo>
                  <a:cubicBezTo>
                    <a:pt x="955" y="207"/>
                    <a:pt x="955" y="207"/>
                    <a:pt x="955" y="208"/>
                  </a:cubicBezTo>
                  <a:cubicBezTo>
                    <a:pt x="955" y="209"/>
                    <a:pt x="954" y="209"/>
                    <a:pt x="954" y="210"/>
                  </a:cubicBezTo>
                  <a:cubicBezTo>
                    <a:pt x="953" y="211"/>
                    <a:pt x="953" y="210"/>
                    <a:pt x="952" y="211"/>
                  </a:cubicBezTo>
                  <a:cubicBezTo>
                    <a:pt x="951" y="212"/>
                    <a:pt x="952" y="214"/>
                    <a:pt x="952" y="215"/>
                  </a:cubicBezTo>
                  <a:cubicBezTo>
                    <a:pt x="953" y="216"/>
                    <a:pt x="954" y="218"/>
                    <a:pt x="953" y="218"/>
                  </a:cubicBezTo>
                  <a:cubicBezTo>
                    <a:pt x="953" y="218"/>
                    <a:pt x="952" y="218"/>
                    <a:pt x="952" y="218"/>
                  </a:cubicBezTo>
                  <a:cubicBezTo>
                    <a:pt x="952" y="218"/>
                    <a:pt x="952" y="218"/>
                    <a:pt x="951" y="218"/>
                  </a:cubicBezTo>
                  <a:cubicBezTo>
                    <a:pt x="951" y="219"/>
                    <a:pt x="951" y="219"/>
                    <a:pt x="951" y="220"/>
                  </a:cubicBezTo>
                  <a:cubicBezTo>
                    <a:pt x="952" y="220"/>
                    <a:pt x="951" y="221"/>
                    <a:pt x="951" y="221"/>
                  </a:cubicBezTo>
                  <a:cubicBezTo>
                    <a:pt x="950" y="221"/>
                    <a:pt x="950" y="222"/>
                    <a:pt x="950" y="222"/>
                  </a:cubicBezTo>
                  <a:cubicBezTo>
                    <a:pt x="950" y="223"/>
                    <a:pt x="947" y="222"/>
                    <a:pt x="949" y="224"/>
                  </a:cubicBezTo>
                  <a:cubicBezTo>
                    <a:pt x="948" y="224"/>
                    <a:pt x="948" y="224"/>
                    <a:pt x="948" y="225"/>
                  </a:cubicBezTo>
                  <a:cubicBezTo>
                    <a:pt x="949" y="226"/>
                    <a:pt x="948" y="225"/>
                    <a:pt x="948" y="225"/>
                  </a:cubicBezTo>
                  <a:cubicBezTo>
                    <a:pt x="948" y="226"/>
                    <a:pt x="947" y="226"/>
                    <a:pt x="947" y="226"/>
                  </a:cubicBezTo>
                  <a:cubicBezTo>
                    <a:pt x="946" y="226"/>
                    <a:pt x="947" y="227"/>
                    <a:pt x="947" y="227"/>
                  </a:cubicBezTo>
                  <a:cubicBezTo>
                    <a:pt x="946" y="227"/>
                    <a:pt x="947" y="227"/>
                    <a:pt x="947" y="228"/>
                  </a:cubicBezTo>
                  <a:cubicBezTo>
                    <a:pt x="947" y="228"/>
                    <a:pt x="947" y="228"/>
                    <a:pt x="946" y="229"/>
                  </a:cubicBezTo>
                  <a:cubicBezTo>
                    <a:pt x="946" y="229"/>
                    <a:pt x="947" y="229"/>
                    <a:pt x="947" y="229"/>
                  </a:cubicBezTo>
                  <a:cubicBezTo>
                    <a:pt x="946" y="229"/>
                    <a:pt x="946" y="230"/>
                    <a:pt x="947" y="231"/>
                  </a:cubicBezTo>
                  <a:cubicBezTo>
                    <a:pt x="947" y="231"/>
                    <a:pt x="948" y="231"/>
                    <a:pt x="948" y="231"/>
                  </a:cubicBezTo>
                  <a:cubicBezTo>
                    <a:pt x="948" y="231"/>
                    <a:pt x="947" y="231"/>
                    <a:pt x="947" y="232"/>
                  </a:cubicBezTo>
                  <a:cubicBezTo>
                    <a:pt x="947" y="232"/>
                    <a:pt x="947" y="232"/>
                    <a:pt x="946" y="232"/>
                  </a:cubicBezTo>
                  <a:cubicBezTo>
                    <a:pt x="947" y="232"/>
                    <a:pt x="947" y="233"/>
                    <a:pt x="947" y="233"/>
                  </a:cubicBezTo>
                  <a:cubicBezTo>
                    <a:pt x="947" y="234"/>
                    <a:pt x="946" y="234"/>
                    <a:pt x="947" y="234"/>
                  </a:cubicBezTo>
                  <a:cubicBezTo>
                    <a:pt x="947" y="234"/>
                    <a:pt x="946" y="235"/>
                    <a:pt x="946" y="235"/>
                  </a:cubicBezTo>
                  <a:cubicBezTo>
                    <a:pt x="946" y="236"/>
                    <a:pt x="946" y="236"/>
                    <a:pt x="946" y="237"/>
                  </a:cubicBezTo>
                  <a:cubicBezTo>
                    <a:pt x="945" y="236"/>
                    <a:pt x="945" y="237"/>
                    <a:pt x="945" y="238"/>
                  </a:cubicBezTo>
                  <a:cubicBezTo>
                    <a:pt x="944" y="238"/>
                    <a:pt x="944" y="238"/>
                    <a:pt x="944" y="239"/>
                  </a:cubicBezTo>
                  <a:cubicBezTo>
                    <a:pt x="944" y="239"/>
                    <a:pt x="944" y="239"/>
                    <a:pt x="943" y="240"/>
                  </a:cubicBezTo>
                  <a:cubicBezTo>
                    <a:pt x="943" y="240"/>
                    <a:pt x="943" y="239"/>
                    <a:pt x="942" y="240"/>
                  </a:cubicBezTo>
                  <a:cubicBezTo>
                    <a:pt x="942" y="240"/>
                    <a:pt x="941" y="241"/>
                    <a:pt x="941" y="241"/>
                  </a:cubicBezTo>
                  <a:cubicBezTo>
                    <a:pt x="942" y="243"/>
                    <a:pt x="940" y="244"/>
                    <a:pt x="939" y="245"/>
                  </a:cubicBezTo>
                  <a:cubicBezTo>
                    <a:pt x="939" y="245"/>
                    <a:pt x="939" y="245"/>
                    <a:pt x="938" y="245"/>
                  </a:cubicBezTo>
                  <a:cubicBezTo>
                    <a:pt x="938" y="245"/>
                    <a:pt x="938" y="246"/>
                    <a:pt x="938" y="246"/>
                  </a:cubicBezTo>
                  <a:cubicBezTo>
                    <a:pt x="937" y="247"/>
                    <a:pt x="937" y="248"/>
                    <a:pt x="938" y="248"/>
                  </a:cubicBezTo>
                  <a:cubicBezTo>
                    <a:pt x="938" y="249"/>
                    <a:pt x="939" y="249"/>
                    <a:pt x="940" y="249"/>
                  </a:cubicBezTo>
                  <a:cubicBezTo>
                    <a:pt x="941" y="249"/>
                    <a:pt x="942" y="250"/>
                    <a:pt x="943" y="250"/>
                  </a:cubicBezTo>
                  <a:cubicBezTo>
                    <a:pt x="944" y="250"/>
                    <a:pt x="944" y="251"/>
                    <a:pt x="944" y="251"/>
                  </a:cubicBezTo>
                  <a:cubicBezTo>
                    <a:pt x="945" y="251"/>
                    <a:pt x="945" y="251"/>
                    <a:pt x="946" y="251"/>
                  </a:cubicBezTo>
                  <a:cubicBezTo>
                    <a:pt x="947" y="251"/>
                    <a:pt x="948" y="250"/>
                    <a:pt x="949" y="250"/>
                  </a:cubicBezTo>
                  <a:cubicBezTo>
                    <a:pt x="949" y="250"/>
                    <a:pt x="951" y="251"/>
                    <a:pt x="951" y="250"/>
                  </a:cubicBezTo>
                  <a:cubicBezTo>
                    <a:pt x="951" y="249"/>
                    <a:pt x="951" y="251"/>
                    <a:pt x="952" y="250"/>
                  </a:cubicBezTo>
                  <a:cubicBezTo>
                    <a:pt x="952" y="250"/>
                    <a:pt x="953" y="251"/>
                    <a:pt x="954" y="251"/>
                  </a:cubicBezTo>
                  <a:cubicBezTo>
                    <a:pt x="954" y="251"/>
                    <a:pt x="954" y="252"/>
                    <a:pt x="954" y="252"/>
                  </a:cubicBezTo>
                  <a:cubicBezTo>
                    <a:pt x="954" y="252"/>
                    <a:pt x="954" y="252"/>
                    <a:pt x="954" y="252"/>
                  </a:cubicBezTo>
                  <a:cubicBezTo>
                    <a:pt x="954" y="253"/>
                    <a:pt x="955" y="253"/>
                    <a:pt x="955" y="253"/>
                  </a:cubicBezTo>
                  <a:cubicBezTo>
                    <a:pt x="956" y="254"/>
                    <a:pt x="955" y="254"/>
                    <a:pt x="955" y="254"/>
                  </a:cubicBezTo>
                  <a:cubicBezTo>
                    <a:pt x="956" y="254"/>
                    <a:pt x="957" y="256"/>
                    <a:pt x="957" y="256"/>
                  </a:cubicBezTo>
                  <a:cubicBezTo>
                    <a:pt x="956" y="257"/>
                    <a:pt x="959" y="259"/>
                    <a:pt x="959" y="259"/>
                  </a:cubicBezTo>
                  <a:cubicBezTo>
                    <a:pt x="960" y="259"/>
                    <a:pt x="959" y="258"/>
                    <a:pt x="960" y="258"/>
                  </a:cubicBezTo>
                  <a:cubicBezTo>
                    <a:pt x="961" y="258"/>
                    <a:pt x="961" y="259"/>
                    <a:pt x="962" y="259"/>
                  </a:cubicBezTo>
                  <a:cubicBezTo>
                    <a:pt x="963" y="259"/>
                    <a:pt x="962" y="256"/>
                    <a:pt x="961" y="256"/>
                  </a:cubicBezTo>
                  <a:cubicBezTo>
                    <a:pt x="960" y="256"/>
                    <a:pt x="960" y="256"/>
                    <a:pt x="959" y="256"/>
                  </a:cubicBezTo>
                  <a:cubicBezTo>
                    <a:pt x="959" y="255"/>
                    <a:pt x="959" y="255"/>
                    <a:pt x="959" y="254"/>
                  </a:cubicBezTo>
                  <a:cubicBezTo>
                    <a:pt x="960" y="254"/>
                    <a:pt x="960" y="253"/>
                    <a:pt x="961" y="254"/>
                  </a:cubicBezTo>
                  <a:cubicBezTo>
                    <a:pt x="962" y="254"/>
                    <a:pt x="962" y="253"/>
                    <a:pt x="963" y="253"/>
                  </a:cubicBezTo>
                  <a:cubicBezTo>
                    <a:pt x="963" y="253"/>
                    <a:pt x="963" y="254"/>
                    <a:pt x="963" y="255"/>
                  </a:cubicBezTo>
                  <a:cubicBezTo>
                    <a:pt x="963" y="255"/>
                    <a:pt x="962" y="255"/>
                    <a:pt x="963" y="256"/>
                  </a:cubicBezTo>
                  <a:cubicBezTo>
                    <a:pt x="962" y="256"/>
                    <a:pt x="962" y="255"/>
                    <a:pt x="962" y="255"/>
                  </a:cubicBezTo>
                  <a:cubicBezTo>
                    <a:pt x="961" y="255"/>
                    <a:pt x="961" y="256"/>
                    <a:pt x="961" y="256"/>
                  </a:cubicBezTo>
                  <a:cubicBezTo>
                    <a:pt x="962" y="256"/>
                    <a:pt x="962" y="256"/>
                    <a:pt x="963" y="257"/>
                  </a:cubicBezTo>
                  <a:cubicBezTo>
                    <a:pt x="963" y="257"/>
                    <a:pt x="964" y="257"/>
                    <a:pt x="965" y="257"/>
                  </a:cubicBezTo>
                  <a:cubicBezTo>
                    <a:pt x="965" y="257"/>
                    <a:pt x="966" y="257"/>
                    <a:pt x="966" y="257"/>
                  </a:cubicBezTo>
                  <a:cubicBezTo>
                    <a:pt x="967" y="257"/>
                    <a:pt x="967" y="258"/>
                    <a:pt x="967" y="258"/>
                  </a:cubicBezTo>
                  <a:cubicBezTo>
                    <a:pt x="966" y="258"/>
                    <a:pt x="966" y="258"/>
                    <a:pt x="966" y="259"/>
                  </a:cubicBezTo>
                  <a:cubicBezTo>
                    <a:pt x="966" y="259"/>
                    <a:pt x="966" y="259"/>
                    <a:pt x="966" y="260"/>
                  </a:cubicBezTo>
                  <a:cubicBezTo>
                    <a:pt x="966" y="260"/>
                    <a:pt x="965" y="260"/>
                    <a:pt x="965" y="260"/>
                  </a:cubicBezTo>
                  <a:cubicBezTo>
                    <a:pt x="965" y="260"/>
                    <a:pt x="965" y="261"/>
                    <a:pt x="965" y="261"/>
                  </a:cubicBezTo>
                  <a:cubicBezTo>
                    <a:pt x="965" y="262"/>
                    <a:pt x="967" y="262"/>
                    <a:pt x="967" y="262"/>
                  </a:cubicBezTo>
                  <a:cubicBezTo>
                    <a:pt x="968" y="261"/>
                    <a:pt x="970" y="262"/>
                    <a:pt x="971" y="261"/>
                  </a:cubicBezTo>
                  <a:cubicBezTo>
                    <a:pt x="971" y="260"/>
                    <a:pt x="971" y="260"/>
                    <a:pt x="972" y="260"/>
                  </a:cubicBezTo>
                  <a:cubicBezTo>
                    <a:pt x="972" y="259"/>
                    <a:pt x="972" y="259"/>
                    <a:pt x="972" y="258"/>
                  </a:cubicBezTo>
                  <a:cubicBezTo>
                    <a:pt x="971" y="258"/>
                    <a:pt x="972" y="256"/>
                    <a:pt x="973" y="257"/>
                  </a:cubicBezTo>
                  <a:cubicBezTo>
                    <a:pt x="973" y="258"/>
                    <a:pt x="974" y="258"/>
                    <a:pt x="974" y="259"/>
                  </a:cubicBezTo>
                  <a:cubicBezTo>
                    <a:pt x="974" y="259"/>
                    <a:pt x="974" y="259"/>
                    <a:pt x="973" y="260"/>
                  </a:cubicBezTo>
                  <a:cubicBezTo>
                    <a:pt x="973" y="260"/>
                    <a:pt x="974" y="261"/>
                    <a:pt x="974" y="261"/>
                  </a:cubicBezTo>
                  <a:cubicBezTo>
                    <a:pt x="973" y="261"/>
                    <a:pt x="974" y="262"/>
                    <a:pt x="974" y="262"/>
                  </a:cubicBezTo>
                  <a:cubicBezTo>
                    <a:pt x="974" y="262"/>
                    <a:pt x="975" y="262"/>
                    <a:pt x="975" y="262"/>
                  </a:cubicBezTo>
                  <a:cubicBezTo>
                    <a:pt x="976" y="261"/>
                    <a:pt x="975" y="260"/>
                    <a:pt x="975" y="259"/>
                  </a:cubicBezTo>
                  <a:cubicBezTo>
                    <a:pt x="975" y="259"/>
                    <a:pt x="975" y="258"/>
                    <a:pt x="974" y="258"/>
                  </a:cubicBezTo>
                  <a:cubicBezTo>
                    <a:pt x="974" y="258"/>
                    <a:pt x="974" y="257"/>
                    <a:pt x="974" y="257"/>
                  </a:cubicBezTo>
                  <a:cubicBezTo>
                    <a:pt x="974" y="256"/>
                    <a:pt x="973" y="256"/>
                    <a:pt x="973" y="256"/>
                  </a:cubicBezTo>
                  <a:cubicBezTo>
                    <a:pt x="973" y="256"/>
                    <a:pt x="972" y="256"/>
                    <a:pt x="972" y="256"/>
                  </a:cubicBezTo>
                  <a:cubicBezTo>
                    <a:pt x="972" y="255"/>
                    <a:pt x="971" y="254"/>
                    <a:pt x="970" y="254"/>
                  </a:cubicBezTo>
                  <a:cubicBezTo>
                    <a:pt x="971" y="253"/>
                    <a:pt x="973" y="254"/>
                    <a:pt x="973" y="254"/>
                  </a:cubicBezTo>
                  <a:cubicBezTo>
                    <a:pt x="974" y="255"/>
                    <a:pt x="976" y="255"/>
                    <a:pt x="977" y="255"/>
                  </a:cubicBezTo>
                  <a:cubicBezTo>
                    <a:pt x="978" y="254"/>
                    <a:pt x="978" y="254"/>
                    <a:pt x="979" y="254"/>
                  </a:cubicBezTo>
                  <a:cubicBezTo>
                    <a:pt x="979" y="254"/>
                    <a:pt x="979" y="254"/>
                    <a:pt x="979" y="254"/>
                  </a:cubicBezTo>
                  <a:cubicBezTo>
                    <a:pt x="980" y="253"/>
                    <a:pt x="980" y="254"/>
                    <a:pt x="980" y="254"/>
                  </a:cubicBezTo>
                  <a:cubicBezTo>
                    <a:pt x="980" y="254"/>
                    <a:pt x="981" y="255"/>
                    <a:pt x="981" y="255"/>
                  </a:cubicBezTo>
                  <a:cubicBezTo>
                    <a:pt x="982" y="255"/>
                    <a:pt x="983" y="256"/>
                    <a:pt x="984" y="256"/>
                  </a:cubicBezTo>
                  <a:cubicBezTo>
                    <a:pt x="985" y="256"/>
                    <a:pt x="986" y="256"/>
                    <a:pt x="987" y="257"/>
                  </a:cubicBezTo>
                  <a:cubicBezTo>
                    <a:pt x="987" y="258"/>
                    <a:pt x="987" y="258"/>
                    <a:pt x="987" y="258"/>
                  </a:cubicBezTo>
                  <a:cubicBezTo>
                    <a:pt x="988" y="259"/>
                    <a:pt x="989" y="259"/>
                    <a:pt x="989" y="259"/>
                  </a:cubicBezTo>
                  <a:cubicBezTo>
                    <a:pt x="991" y="260"/>
                    <a:pt x="992" y="260"/>
                    <a:pt x="993" y="261"/>
                  </a:cubicBezTo>
                  <a:cubicBezTo>
                    <a:pt x="994" y="261"/>
                    <a:pt x="996" y="262"/>
                    <a:pt x="997" y="262"/>
                  </a:cubicBezTo>
                  <a:cubicBezTo>
                    <a:pt x="997" y="262"/>
                    <a:pt x="996" y="262"/>
                    <a:pt x="996" y="262"/>
                  </a:cubicBezTo>
                  <a:cubicBezTo>
                    <a:pt x="996" y="263"/>
                    <a:pt x="996" y="262"/>
                    <a:pt x="997" y="263"/>
                  </a:cubicBezTo>
                  <a:cubicBezTo>
                    <a:pt x="998" y="263"/>
                    <a:pt x="999" y="264"/>
                    <a:pt x="1000" y="264"/>
                  </a:cubicBezTo>
                  <a:cubicBezTo>
                    <a:pt x="1001" y="264"/>
                    <a:pt x="1002" y="264"/>
                    <a:pt x="1002" y="264"/>
                  </a:cubicBezTo>
                  <a:cubicBezTo>
                    <a:pt x="1002" y="264"/>
                    <a:pt x="1002" y="265"/>
                    <a:pt x="1002" y="265"/>
                  </a:cubicBezTo>
                  <a:cubicBezTo>
                    <a:pt x="1002" y="265"/>
                    <a:pt x="1003" y="265"/>
                    <a:pt x="1003" y="266"/>
                  </a:cubicBezTo>
                  <a:cubicBezTo>
                    <a:pt x="1003" y="266"/>
                    <a:pt x="1003" y="266"/>
                    <a:pt x="1003" y="266"/>
                  </a:cubicBezTo>
                  <a:cubicBezTo>
                    <a:pt x="1003" y="266"/>
                    <a:pt x="1002" y="266"/>
                    <a:pt x="1002" y="267"/>
                  </a:cubicBezTo>
                  <a:cubicBezTo>
                    <a:pt x="1002" y="267"/>
                    <a:pt x="1003" y="267"/>
                    <a:pt x="1003" y="267"/>
                  </a:cubicBezTo>
                  <a:cubicBezTo>
                    <a:pt x="1003" y="267"/>
                    <a:pt x="1002" y="267"/>
                    <a:pt x="1002" y="267"/>
                  </a:cubicBezTo>
                  <a:cubicBezTo>
                    <a:pt x="1001" y="267"/>
                    <a:pt x="999" y="266"/>
                    <a:pt x="997" y="266"/>
                  </a:cubicBezTo>
                  <a:cubicBezTo>
                    <a:pt x="998" y="267"/>
                    <a:pt x="999" y="267"/>
                    <a:pt x="1000" y="267"/>
                  </a:cubicBezTo>
                  <a:cubicBezTo>
                    <a:pt x="1000" y="267"/>
                    <a:pt x="1000" y="267"/>
                    <a:pt x="1001" y="268"/>
                  </a:cubicBezTo>
                  <a:cubicBezTo>
                    <a:pt x="1001" y="268"/>
                    <a:pt x="1002" y="268"/>
                    <a:pt x="1002" y="268"/>
                  </a:cubicBezTo>
                  <a:cubicBezTo>
                    <a:pt x="1002" y="268"/>
                    <a:pt x="1003" y="269"/>
                    <a:pt x="1003" y="269"/>
                  </a:cubicBezTo>
                  <a:cubicBezTo>
                    <a:pt x="1004" y="269"/>
                    <a:pt x="1004" y="269"/>
                    <a:pt x="1004" y="269"/>
                  </a:cubicBezTo>
                  <a:cubicBezTo>
                    <a:pt x="1004" y="269"/>
                    <a:pt x="1004" y="269"/>
                    <a:pt x="1005" y="270"/>
                  </a:cubicBezTo>
                  <a:cubicBezTo>
                    <a:pt x="1005" y="270"/>
                    <a:pt x="1005" y="270"/>
                    <a:pt x="1006" y="270"/>
                  </a:cubicBezTo>
                  <a:cubicBezTo>
                    <a:pt x="1006" y="271"/>
                    <a:pt x="1007" y="272"/>
                    <a:pt x="1006" y="273"/>
                  </a:cubicBezTo>
                  <a:cubicBezTo>
                    <a:pt x="1006" y="273"/>
                    <a:pt x="1007" y="274"/>
                    <a:pt x="1008" y="274"/>
                  </a:cubicBezTo>
                  <a:cubicBezTo>
                    <a:pt x="1008" y="274"/>
                    <a:pt x="1009" y="275"/>
                    <a:pt x="1010" y="275"/>
                  </a:cubicBezTo>
                  <a:cubicBezTo>
                    <a:pt x="1011" y="276"/>
                    <a:pt x="1012" y="275"/>
                    <a:pt x="1012" y="276"/>
                  </a:cubicBezTo>
                  <a:cubicBezTo>
                    <a:pt x="1012" y="276"/>
                    <a:pt x="1011" y="276"/>
                    <a:pt x="1011" y="277"/>
                  </a:cubicBezTo>
                  <a:cubicBezTo>
                    <a:pt x="1012" y="278"/>
                    <a:pt x="1013" y="278"/>
                    <a:pt x="1013" y="278"/>
                  </a:cubicBezTo>
                  <a:cubicBezTo>
                    <a:pt x="1014" y="279"/>
                    <a:pt x="1013" y="279"/>
                    <a:pt x="1012" y="279"/>
                  </a:cubicBezTo>
                  <a:cubicBezTo>
                    <a:pt x="1012" y="279"/>
                    <a:pt x="1013" y="281"/>
                    <a:pt x="1013" y="281"/>
                  </a:cubicBezTo>
                  <a:cubicBezTo>
                    <a:pt x="1012" y="281"/>
                    <a:pt x="1011" y="282"/>
                    <a:pt x="1012" y="282"/>
                  </a:cubicBezTo>
                  <a:cubicBezTo>
                    <a:pt x="1013" y="283"/>
                    <a:pt x="1013" y="283"/>
                    <a:pt x="1012" y="283"/>
                  </a:cubicBezTo>
                  <a:cubicBezTo>
                    <a:pt x="1012" y="283"/>
                    <a:pt x="1013" y="284"/>
                    <a:pt x="1013" y="284"/>
                  </a:cubicBezTo>
                  <a:cubicBezTo>
                    <a:pt x="1013" y="285"/>
                    <a:pt x="1012" y="285"/>
                    <a:pt x="1012" y="285"/>
                  </a:cubicBezTo>
                  <a:cubicBezTo>
                    <a:pt x="1012" y="285"/>
                    <a:pt x="1013" y="285"/>
                    <a:pt x="1013" y="286"/>
                  </a:cubicBezTo>
                  <a:cubicBezTo>
                    <a:pt x="1013" y="286"/>
                    <a:pt x="1013" y="286"/>
                    <a:pt x="1013" y="286"/>
                  </a:cubicBezTo>
                  <a:cubicBezTo>
                    <a:pt x="1013" y="286"/>
                    <a:pt x="1013" y="287"/>
                    <a:pt x="1013" y="287"/>
                  </a:cubicBezTo>
                  <a:cubicBezTo>
                    <a:pt x="1014" y="287"/>
                    <a:pt x="1014" y="287"/>
                    <a:pt x="1014" y="288"/>
                  </a:cubicBezTo>
                  <a:cubicBezTo>
                    <a:pt x="1015" y="288"/>
                    <a:pt x="1014" y="288"/>
                    <a:pt x="1015" y="288"/>
                  </a:cubicBezTo>
                  <a:cubicBezTo>
                    <a:pt x="1015" y="289"/>
                    <a:pt x="1015" y="289"/>
                    <a:pt x="1015" y="289"/>
                  </a:cubicBezTo>
                  <a:cubicBezTo>
                    <a:pt x="1015" y="289"/>
                    <a:pt x="1014" y="289"/>
                    <a:pt x="1015" y="290"/>
                  </a:cubicBezTo>
                  <a:cubicBezTo>
                    <a:pt x="1015" y="290"/>
                    <a:pt x="1015" y="290"/>
                    <a:pt x="1015" y="290"/>
                  </a:cubicBezTo>
                  <a:cubicBezTo>
                    <a:pt x="1015" y="291"/>
                    <a:pt x="1015" y="291"/>
                    <a:pt x="1015" y="291"/>
                  </a:cubicBezTo>
                  <a:cubicBezTo>
                    <a:pt x="1016" y="292"/>
                    <a:pt x="1016" y="292"/>
                    <a:pt x="1016" y="292"/>
                  </a:cubicBezTo>
                  <a:cubicBezTo>
                    <a:pt x="1016" y="293"/>
                    <a:pt x="1016" y="293"/>
                    <a:pt x="1017" y="294"/>
                  </a:cubicBezTo>
                  <a:cubicBezTo>
                    <a:pt x="1018" y="294"/>
                    <a:pt x="1019" y="295"/>
                    <a:pt x="1020" y="296"/>
                  </a:cubicBezTo>
                  <a:cubicBezTo>
                    <a:pt x="1020" y="297"/>
                    <a:pt x="1020" y="297"/>
                    <a:pt x="1021" y="298"/>
                  </a:cubicBezTo>
                  <a:cubicBezTo>
                    <a:pt x="1021" y="298"/>
                    <a:pt x="1022" y="298"/>
                    <a:pt x="1022" y="299"/>
                  </a:cubicBezTo>
                  <a:cubicBezTo>
                    <a:pt x="1022" y="299"/>
                    <a:pt x="1021" y="299"/>
                    <a:pt x="1021" y="299"/>
                  </a:cubicBezTo>
                  <a:cubicBezTo>
                    <a:pt x="1021" y="300"/>
                    <a:pt x="1021" y="300"/>
                    <a:pt x="1021" y="300"/>
                  </a:cubicBezTo>
                  <a:cubicBezTo>
                    <a:pt x="1022" y="301"/>
                    <a:pt x="1023" y="301"/>
                    <a:pt x="1023" y="302"/>
                  </a:cubicBezTo>
                  <a:cubicBezTo>
                    <a:pt x="1024" y="303"/>
                    <a:pt x="1025" y="303"/>
                    <a:pt x="1025" y="304"/>
                  </a:cubicBezTo>
                  <a:cubicBezTo>
                    <a:pt x="1025" y="304"/>
                    <a:pt x="1025" y="306"/>
                    <a:pt x="1026" y="306"/>
                  </a:cubicBezTo>
                  <a:cubicBezTo>
                    <a:pt x="1025" y="306"/>
                    <a:pt x="1025" y="306"/>
                    <a:pt x="1025" y="306"/>
                  </a:cubicBezTo>
                  <a:cubicBezTo>
                    <a:pt x="1025" y="307"/>
                    <a:pt x="1026" y="306"/>
                    <a:pt x="1026" y="307"/>
                  </a:cubicBezTo>
                  <a:cubicBezTo>
                    <a:pt x="1026" y="307"/>
                    <a:pt x="1026" y="307"/>
                    <a:pt x="1026" y="307"/>
                  </a:cubicBezTo>
                  <a:cubicBezTo>
                    <a:pt x="1026" y="308"/>
                    <a:pt x="1027" y="309"/>
                    <a:pt x="1026" y="309"/>
                  </a:cubicBezTo>
                  <a:cubicBezTo>
                    <a:pt x="1027" y="309"/>
                    <a:pt x="1027" y="309"/>
                    <a:pt x="1026" y="309"/>
                  </a:cubicBezTo>
                  <a:cubicBezTo>
                    <a:pt x="1027" y="309"/>
                    <a:pt x="1027" y="310"/>
                    <a:pt x="1027" y="310"/>
                  </a:cubicBezTo>
                  <a:cubicBezTo>
                    <a:pt x="1027" y="309"/>
                    <a:pt x="1028" y="309"/>
                    <a:pt x="1028" y="310"/>
                  </a:cubicBezTo>
                  <a:cubicBezTo>
                    <a:pt x="1028" y="310"/>
                    <a:pt x="1028" y="311"/>
                    <a:pt x="1028" y="311"/>
                  </a:cubicBezTo>
                  <a:cubicBezTo>
                    <a:pt x="1027" y="312"/>
                    <a:pt x="1029" y="314"/>
                    <a:pt x="1029" y="314"/>
                  </a:cubicBezTo>
                  <a:cubicBezTo>
                    <a:pt x="1030" y="315"/>
                    <a:pt x="1030" y="316"/>
                    <a:pt x="1029" y="317"/>
                  </a:cubicBezTo>
                  <a:cubicBezTo>
                    <a:pt x="1029" y="318"/>
                    <a:pt x="1028" y="318"/>
                    <a:pt x="1028" y="319"/>
                  </a:cubicBezTo>
                  <a:cubicBezTo>
                    <a:pt x="1028" y="319"/>
                    <a:pt x="1028" y="320"/>
                    <a:pt x="1028" y="320"/>
                  </a:cubicBezTo>
                  <a:cubicBezTo>
                    <a:pt x="1028" y="321"/>
                    <a:pt x="1027" y="321"/>
                    <a:pt x="1027" y="322"/>
                  </a:cubicBezTo>
                  <a:cubicBezTo>
                    <a:pt x="1027" y="323"/>
                    <a:pt x="1027" y="323"/>
                    <a:pt x="1027" y="324"/>
                  </a:cubicBezTo>
                  <a:cubicBezTo>
                    <a:pt x="1027" y="325"/>
                    <a:pt x="1027" y="325"/>
                    <a:pt x="1027" y="326"/>
                  </a:cubicBezTo>
                  <a:cubicBezTo>
                    <a:pt x="1028" y="327"/>
                    <a:pt x="1028" y="327"/>
                    <a:pt x="1028" y="328"/>
                  </a:cubicBezTo>
                  <a:cubicBezTo>
                    <a:pt x="1027" y="328"/>
                    <a:pt x="1027" y="328"/>
                    <a:pt x="1027" y="328"/>
                  </a:cubicBezTo>
                  <a:cubicBezTo>
                    <a:pt x="1027" y="328"/>
                    <a:pt x="1027" y="328"/>
                    <a:pt x="1027" y="329"/>
                  </a:cubicBezTo>
                  <a:cubicBezTo>
                    <a:pt x="1027" y="329"/>
                    <a:pt x="1026" y="330"/>
                    <a:pt x="1026" y="330"/>
                  </a:cubicBezTo>
                  <a:cubicBezTo>
                    <a:pt x="1026" y="331"/>
                    <a:pt x="1026" y="332"/>
                    <a:pt x="1027" y="332"/>
                  </a:cubicBezTo>
                  <a:cubicBezTo>
                    <a:pt x="1027" y="333"/>
                    <a:pt x="1027" y="333"/>
                    <a:pt x="1027" y="334"/>
                  </a:cubicBezTo>
                  <a:cubicBezTo>
                    <a:pt x="1027" y="334"/>
                    <a:pt x="1027" y="335"/>
                    <a:pt x="1027" y="336"/>
                  </a:cubicBezTo>
                  <a:cubicBezTo>
                    <a:pt x="1028" y="336"/>
                    <a:pt x="1027" y="336"/>
                    <a:pt x="1027" y="336"/>
                  </a:cubicBezTo>
                  <a:cubicBezTo>
                    <a:pt x="1027" y="337"/>
                    <a:pt x="1028" y="339"/>
                    <a:pt x="1028" y="340"/>
                  </a:cubicBezTo>
                  <a:cubicBezTo>
                    <a:pt x="1028" y="340"/>
                    <a:pt x="1027" y="340"/>
                    <a:pt x="1027" y="340"/>
                  </a:cubicBezTo>
                  <a:cubicBezTo>
                    <a:pt x="1027" y="341"/>
                    <a:pt x="1027" y="341"/>
                    <a:pt x="1027" y="341"/>
                  </a:cubicBezTo>
                  <a:cubicBezTo>
                    <a:pt x="1027" y="342"/>
                    <a:pt x="1027" y="342"/>
                    <a:pt x="1027" y="343"/>
                  </a:cubicBezTo>
                  <a:cubicBezTo>
                    <a:pt x="1027" y="344"/>
                    <a:pt x="1027" y="344"/>
                    <a:pt x="1027" y="345"/>
                  </a:cubicBezTo>
                  <a:cubicBezTo>
                    <a:pt x="1026" y="345"/>
                    <a:pt x="1026" y="346"/>
                    <a:pt x="1026" y="346"/>
                  </a:cubicBezTo>
                  <a:cubicBezTo>
                    <a:pt x="1025" y="347"/>
                    <a:pt x="1025" y="348"/>
                    <a:pt x="1025" y="348"/>
                  </a:cubicBezTo>
                  <a:cubicBezTo>
                    <a:pt x="1025" y="349"/>
                    <a:pt x="1024" y="349"/>
                    <a:pt x="1024" y="350"/>
                  </a:cubicBezTo>
                  <a:cubicBezTo>
                    <a:pt x="1024" y="350"/>
                    <a:pt x="1024" y="351"/>
                    <a:pt x="1024" y="351"/>
                  </a:cubicBezTo>
                  <a:cubicBezTo>
                    <a:pt x="1024" y="352"/>
                    <a:pt x="1023" y="352"/>
                    <a:pt x="1023" y="353"/>
                  </a:cubicBezTo>
                  <a:cubicBezTo>
                    <a:pt x="1023" y="353"/>
                    <a:pt x="1023" y="353"/>
                    <a:pt x="1023" y="354"/>
                  </a:cubicBezTo>
                  <a:cubicBezTo>
                    <a:pt x="1023" y="354"/>
                    <a:pt x="1023" y="354"/>
                    <a:pt x="1023" y="354"/>
                  </a:cubicBezTo>
                  <a:cubicBezTo>
                    <a:pt x="1023" y="355"/>
                    <a:pt x="1023" y="355"/>
                    <a:pt x="1023" y="355"/>
                  </a:cubicBezTo>
                  <a:cubicBezTo>
                    <a:pt x="1023" y="355"/>
                    <a:pt x="1022" y="354"/>
                    <a:pt x="1022" y="355"/>
                  </a:cubicBezTo>
                  <a:cubicBezTo>
                    <a:pt x="1022" y="356"/>
                    <a:pt x="1022" y="355"/>
                    <a:pt x="1022" y="356"/>
                  </a:cubicBezTo>
                  <a:cubicBezTo>
                    <a:pt x="1022" y="356"/>
                    <a:pt x="1022" y="356"/>
                    <a:pt x="1022" y="356"/>
                  </a:cubicBezTo>
                  <a:cubicBezTo>
                    <a:pt x="1022" y="356"/>
                    <a:pt x="1022" y="357"/>
                    <a:pt x="1022" y="357"/>
                  </a:cubicBezTo>
                  <a:cubicBezTo>
                    <a:pt x="1022" y="357"/>
                    <a:pt x="1023" y="358"/>
                    <a:pt x="1022" y="358"/>
                  </a:cubicBezTo>
                  <a:cubicBezTo>
                    <a:pt x="1022" y="359"/>
                    <a:pt x="1021" y="358"/>
                    <a:pt x="1021" y="359"/>
                  </a:cubicBezTo>
                  <a:cubicBezTo>
                    <a:pt x="1020" y="359"/>
                    <a:pt x="1021" y="359"/>
                    <a:pt x="1021" y="360"/>
                  </a:cubicBezTo>
                  <a:cubicBezTo>
                    <a:pt x="1021" y="360"/>
                    <a:pt x="1020" y="361"/>
                    <a:pt x="1020" y="361"/>
                  </a:cubicBezTo>
                  <a:cubicBezTo>
                    <a:pt x="1020" y="362"/>
                    <a:pt x="1020" y="362"/>
                    <a:pt x="1020" y="362"/>
                  </a:cubicBezTo>
                  <a:cubicBezTo>
                    <a:pt x="1021" y="363"/>
                    <a:pt x="1021" y="363"/>
                    <a:pt x="1020" y="363"/>
                  </a:cubicBezTo>
                  <a:cubicBezTo>
                    <a:pt x="1020" y="363"/>
                    <a:pt x="1020" y="364"/>
                    <a:pt x="1020" y="364"/>
                  </a:cubicBezTo>
                  <a:cubicBezTo>
                    <a:pt x="1020" y="364"/>
                    <a:pt x="1020" y="364"/>
                    <a:pt x="1020" y="364"/>
                  </a:cubicBezTo>
                  <a:cubicBezTo>
                    <a:pt x="1020" y="364"/>
                    <a:pt x="1021" y="365"/>
                    <a:pt x="1021" y="365"/>
                  </a:cubicBezTo>
                  <a:cubicBezTo>
                    <a:pt x="1021" y="365"/>
                    <a:pt x="1021" y="366"/>
                    <a:pt x="1021" y="366"/>
                  </a:cubicBezTo>
                  <a:cubicBezTo>
                    <a:pt x="1021" y="366"/>
                    <a:pt x="1020" y="367"/>
                    <a:pt x="1020" y="367"/>
                  </a:cubicBezTo>
                  <a:cubicBezTo>
                    <a:pt x="1020" y="366"/>
                    <a:pt x="1019" y="366"/>
                    <a:pt x="1019" y="366"/>
                  </a:cubicBezTo>
                  <a:cubicBezTo>
                    <a:pt x="1020" y="367"/>
                    <a:pt x="1020" y="369"/>
                    <a:pt x="1019" y="369"/>
                  </a:cubicBezTo>
                  <a:cubicBezTo>
                    <a:pt x="1019" y="369"/>
                    <a:pt x="1018" y="370"/>
                    <a:pt x="1018" y="370"/>
                  </a:cubicBezTo>
                  <a:cubicBezTo>
                    <a:pt x="1018" y="370"/>
                    <a:pt x="1018" y="371"/>
                    <a:pt x="1017" y="371"/>
                  </a:cubicBezTo>
                  <a:cubicBezTo>
                    <a:pt x="1017" y="371"/>
                    <a:pt x="1017" y="372"/>
                    <a:pt x="1016" y="373"/>
                  </a:cubicBezTo>
                  <a:cubicBezTo>
                    <a:pt x="1015" y="373"/>
                    <a:pt x="1014" y="373"/>
                    <a:pt x="1014" y="374"/>
                  </a:cubicBezTo>
                  <a:cubicBezTo>
                    <a:pt x="1014" y="374"/>
                    <a:pt x="1014" y="374"/>
                    <a:pt x="1014" y="375"/>
                  </a:cubicBezTo>
                  <a:cubicBezTo>
                    <a:pt x="1013" y="375"/>
                    <a:pt x="1013" y="375"/>
                    <a:pt x="1013" y="375"/>
                  </a:cubicBezTo>
                  <a:cubicBezTo>
                    <a:pt x="1012" y="375"/>
                    <a:pt x="1012" y="375"/>
                    <a:pt x="1012" y="376"/>
                  </a:cubicBezTo>
                  <a:cubicBezTo>
                    <a:pt x="1012" y="376"/>
                    <a:pt x="1012" y="376"/>
                    <a:pt x="1011" y="376"/>
                  </a:cubicBezTo>
                  <a:cubicBezTo>
                    <a:pt x="1011" y="376"/>
                    <a:pt x="1010" y="376"/>
                    <a:pt x="1010" y="376"/>
                  </a:cubicBezTo>
                  <a:cubicBezTo>
                    <a:pt x="1009" y="376"/>
                    <a:pt x="1009" y="377"/>
                    <a:pt x="1009" y="377"/>
                  </a:cubicBezTo>
                  <a:cubicBezTo>
                    <a:pt x="1008" y="377"/>
                    <a:pt x="1008" y="377"/>
                    <a:pt x="1008" y="377"/>
                  </a:cubicBezTo>
                  <a:cubicBezTo>
                    <a:pt x="1008" y="378"/>
                    <a:pt x="1007" y="378"/>
                    <a:pt x="1006" y="378"/>
                  </a:cubicBezTo>
                  <a:cubicBezTo>
                    <a:pt x="1006" y="377"/>
                    <a:pt x="1006" y="377"/>
                    <a:pt x="1006" y="377"/>
                  </a:cubicBezTo>
                  <a:cubicBezTo>
                    <a:pt x="1006" y="377"/>
                    <a:pt x="1005" y="376"/>
                    <a:pt x="1004" y="376"/>
                  </a:cubicBezTo>
                  <a:cubicBezTo>
                    <a:pt x="1004" y="376"/>
                    <a:pt x="1005" y="377"/>
                    <a:pt x="1005" y="377"/>
                  </a:cubicBezTo>
                  <a:cubicBezTo>
                    <a:pt x="1004" y="377"/>
                    <a:pt x="1004" y="376"/>
                    <a:pt x="1003" y="376"/>
                  </a:cubicBezTo>
                  <a:cubicBezTo>
                    <a:pt x="1003" y="376"/>
                    <a:pt x="1003" y="375"/>
                    <a:pt x="1002" y="375"/>
                  </a:cubicBezTo>
                  <a:cubicBezTo>
                    <a:pt x="1002" y="376"/>
                    <a:pt x="1002" y="376"/>
                    <a:pt x="1001" y="376"/>
                  </a:cubicBezTo>
                  <a:cubicBezTo>
                    <a:pt x="1001" y="376"/>
                    <a:pt x="1000" y="375"/>
                    <a:pt x="1000" y="375"/>
                  </a:cubicBezTo>
                  <a:cubicBezTo>
                    <a:pt x="999" y="375"/>
                    <a:pt x="999" y="375"/>
                    <a:pt x="999" y="376"/>
                  </a:cubicBezTo>
                  <a:cubicBezTo>
                    <a:pt x="998" y="376"/>
                    <a:pt x="998" y="373"/>
                    <a:pt x="997" y="372"/>
                  </a:cubicBezTo>
                  <a:cubicBezTo>
                    <a:pt x="997" y="372"/>
                    <a:pt x="997" y="372"/>
                    <a:pt x="998" y="372"/>
                  </a:cubicBezTo>
                  <a:cubicBezTo>
                    <a:pt x="998" y="372"/>
                    <a:pt x="997" y="372"/>
                    <a:pt x="997" y="372"/>
                  </a:cubicBezTo>
                  <a:cubicBezTo>
                    <a:pt x="997" y="371"/>
                    <a:pt x="997" y="371"/>
                    <a:pt x="997" y="371"/>
                  </a:cubicBezTo>
                  <a:cubicBezTo>
                    <a:pt x="997" y="371"/>
                    <a:pt x="996" y="371"/>
                    <a:pt x="996" y="371"/>
                  </a:cubicBezTo>
                  <a:cubicBezTo>
                    <a:pt x="997" y="371"/>
                    <a:pt x="995" y="372"/>
                    <a:pt x="995" y="373"/>
                  </a:cubicBezTo>
                  <a:cubicBezTo>
                    <a:pt x="995" y="373"/>
                    <a:pt x="995" y="373"/>
                    <a:pt x="994" y="373"/>
                  </a:cubicBezTo>
                  <a:cubicBezTo>
                    <a:pt x="994" y="373"/>
                    <a:pt x="994" y="373"/>
                    <a:pt x="994" y="373"/>
                  </a:cubicBezTo>
                  <a:cubicBezTo>
                    <a:pt x="994" y="373"/>
                    <a:pt x="993" y="373"/>
                    <a:pt x="994" y="373"/>
                  </a:cubicBezTo>
                  <a:cubicBezTo>
                    <a:pt x="993" y="373"/>
                    <a:pt x="994" y="372"/>
                    <a:pt x="994" y="372"/>
                  </a:cubicBezTo>
                  <a:cubicBezTo>
                    <a:pt x="994" y="371"/>
                    <a:pt x="994" y="371"/>
                    <a:pt x="994" y="371"/>
                  </a:cubicBezTo>
                  <a:cubicBezTo>
                    <a:pt x="994" y="371"/>
                    <a:pt x="994" y="371"/>
                    <a:pt x="994" y="371"/>
                  </a:cubicBezTo>
                  <a:cubicBezTo>
                    <a:pt x="994" y="371"/>
                    <a:pt x="994" y="371"/>
                    <a:pt x="993" y="371"/>
                  </a:cubicBezTo>
                  <a:cubicBezTo>
                    <a:pt x="993" y="371"/>
                    <a:pt x="993" y="371"/>
                    <a:pt x="993" y="371"/>
                  </a:cubicBezTo>
                  <a:cubicBezTo>
                    <a:pt x="992" y="371"/>
                    <a:pt x="992" y="371"/>
                    <a:pt x="992" y="371"/>
                  </a:cubicBezTo>
                  <a:cubicBezTo>
                    <a:pt x="992" y="370"/>
                    <a:pt x="992" y="372"/>
                    <a:pt x="992" y="372"/>
                  </a:cubicBezTo>
                  <a:cubicBezTo>
                    <a:pt x="992" y="372"/>
                    <a:pt x="992" y="372"/>
                    <a:pt x="992" y="372"/>
                  </a:cubicBezTo>
                  <a:cubicBezTo>
                    <a:pt x="992" y="372"/>
                    <a:pt x="991" y="372"/>
                    <a:pt x="991" y="372"/>
                  </a:cubicBezTo>
                  <a:cubicBezTo>
                    <a:pt x="991" y="372"/>
                    <a:pt x="992" y="372"/>
                    <a:pt x="992" y="372"/>
                  </a:cubicBezTo>
                  <a:cubicBezTo>
                    <a:pt x="992" y="372"/>
                    <a:pt x="992" y="374"/>
                    <a:pt x="992" y="374"/>
                  </a:cubicBezTo>
                  <a:cubicBezTo>
                    <a:pt x="991" y="374"/>
                    <a:pt x="990" y="374"/>
                    <a:pt x="991" y="375"/>
                  </a:cubicBezTo>
                  <a:cubicBezTo>
                    <a:pt x="991" y="375"/>
                    <a:pt x="990" y="375"/>
                    <a:pt x="990" y="375"/>
                  </a:cubicBezTo>
                  <a:cubicBezTo>
                    <a:pt x="990" y="375"/>
                    <a:pt x="991" y="376"/>
                    <a:pt x="991" y="376"/>
                  </a:cubicBezTo>
                  <a:cubicBezTo>
                    <a:pt x="991" y="376"/>
                    <a:pt x="991" y="376"/>
                    <a:pt x="991" y="377"/>
                  </a:cubicBezTo>
                  <a:cubicBezTo>
                    <a:pt x="990" y="376"/>
                    <a:pt x="991" y="379"/>
                    <a:pt x="991" y="379"/>
                  </a:cubicBezTo>
                  <a:cubicBezTo>
                    <a:pt x="991" y="379"/>
                    <a:pt x="990" y="378"/>
                    <a:pt x="990" y="378"/>
                  </a:cubicBezTo>
                  <a:cubicBezTo>
                    <a:pt x="990" y="378"/>
                    <a:pt x="990" y="378"/>
                    <a:pt x="990" y="378"/>
                  </a:cubicBezTo>
                  <a:cubicBezTo>
                    <a:pt x="989" y="378"/>
                    <a:pt x="989" y="378"/>
                    <a:pt x="988" y="378"/>
                  </a:cubicBezTo>
                  <a:cubicBezTo>
                    <a:pt x="988" y="379"/>
                    <a:pt x="988" y="378"/>
                    <a:pt x="987" y="378"/>
                  </a:cubicBezTo>
                  <a:cubicBezTo>
                    <a:pt x="988" y="378"/>
                    <a:pt x="988" y="379"/>
                    <a:pt x="988" y="378"/>
                  </a:cubicBezTo>
                  <a:cubicBezTo>
                    <a:pt x="989" y="378"/>
                    <a:pt x="987" y="378"/>
                    <a:pt x="987" y="378"/>
                  </a:cubicBezTo>
                  <a:cubicBezTo>
                    <a:pt x="987" y="378"/>
                    <a:pt x="987" y="378"/>
                    <a:pt x="987" y="378"/>
                  </a:cubicBezTo>
                  <a:cubicBezTo>
                    <a:pt x="987" y="377"/>
                    <a:pt x="985" y="377"/>
                    <a:pt x="986" y="378"/>
                  </a:cubicBezTo>
                  <a:cubicBezTo>
                    <a:pt x="987" y="379"/>
                    <a:pt x="988" y="379"/>
                    <a:pt x="988" y="379"/>
                  </a:cubicBezTo>
                  <a:cubicBezTo>
                    <a:pt x="988" y="379"/>
                    <a:pt x="988" y="381"/>
                    <a:pt x="988" y="381"/>
                  </a:cubicBezTo>
                  <a:cubicBezTo>
                    <a:pt x="988" y="383"/>
                    <a:pt x="987" y="381"/>
                    <a:pt x="987" y="381"/>
                  </a:cubicBezTo>
                  <a:cubicBezTo>
                    <a:pt x="986" y="380"/>
                    <a:pt x="986" y="380"/>
                    <a:pt x="986" y="379"/>
                  </a:cubicBezTo>
                  <a:cubicBezTo>
                    <a:pt x="986" y="379"/>
                    <a:pt x="986" y="379"/>
                    <a:pt x="985" y="378"/>
                  </a:cubicBezTo>
                  <a:cubicBezTo>
                    <a:pt x="985" y="378"/>
                    <a:pt x="983" y="378"/>
                    <a:pt x="983" y="377"/>
                  </a:cubicBezTo>
                  <a:cubicBezTo>
                    <a:pt x="984" y="377"/>
                    <a:pt x="984" y="376"/>
                    <a:pt x="984" y="376"/>
                  </a:cubicBezTo>
                  <a:cubicBezTo>
                    <a:pt x="985" y="376"/>
                    <a:pt x="985" y="376"/>
                    <a:pt x="986" y="376"/>
                  </a:cubicBezTo>
                  <a:cubicBezTo>
                    <a:pt x="986" y="375"/>
                    <a:pt x="988" y="376"/>
                    <a:pt x="988" y="375"/>
                  </a:cubicBezTo>
                  <a:cubicBezTo>
                    <a:pt x="987" y="375"/>
                    <a:pt x="988" y="375"/>
                    <a:pt x="988" y="375"/>
                  </a:cubicBezTo>
                  <a:cubicBezTo>
                    <a:pt x="988" y="374"/>
                    <a:pt x="987" y="374"/>
                    <a:pt x="987" y="374"/>
                  </a:cubicBezTo>
                  <a:cubicBezTo>
                    <a:pt x="987" y="373"/>
                    <a:pt x="988" y="373"/>
                    <a:pt x="988" y="373"/>
                  </a:cubicBezTo>
                  <a:cubicBezTo>
                    <a:pt x="987" y="372"/>
                    <a:pt x="987" y="372"/>
                    <a:pt x="987" y="371"/>
                  </a:cubicBezTo>
                  <a:cubicBezTo>
                    <a:pt x="987" y="370"/>
                    <a:pt x="987" y="370"/>
                    <a:pt x="986" y="369"/>
                  </a:cubicBezTo>
                  <a:cubicBezTo>
                    <a:pt x="986" y="369"/>
                    <a:pt x="985" y="369"/>
                    <a:pt x="985" y="368"/>
                  </a:cubicBezTo>
                  <a:cubicBezTo>
                    <a:pt x="985" y="367"/>
                    <a:pt x="984" y="367"/>
                    <a:pt x="984" y="367"/>
                  </a:cubicBezTo>
                  <a:cubicBezTo>
                    <a:pt x="984" y="366"/>
                    <a:pt x="983" y="365"/>
                    <a:pt x="983" y="365"/>
                  </a:cubicBezTo>
                  <a:cubicBezTo>
                    <a:pt x="983" y="364"/>
                    <a:pt x="982" y="363"/>
                    <a:pt x="983" y="363"/>
                  </a:cubicBezTo>
                  <a:cubicBezTo>
                    <a:pt x="983" y="363"/>
                    <a:pt x="982" y="361"/>
                    <a:pt x="981" y="361"/>
                  </a:cubicBezTo>
                  <a:cubicBezTo>
                    <a:pt x="980" y="360"/>
                    <a:pt x="979" y="358"/>
                    <a:pt x="978" y="357"/>
                  </a:cubicBezTo>
                  <a:cubicBezTo>
                    <a:pt x="977" y="356"/>
                    <a:pt x="977" y="356"/>
                    <a:pt x="976" y="355"/>
                  </a:cubicBezTo>
                  <a:cubicBezTo>
                    <a:pt x="976" y="355"/>
                    <a:pt x="975" y="355"/>
                    <a:pt x="975" y="354"/>
                  </a:cubicBezTo>
                  <a:cubicBezTo>
                    <a:pt x="975" y="354"/>
                    <a:pt x="975" y="354"/>
                    <a:pt x="975" y="354"/>
                  </a:cubicBezTo>
                  <a:cubicBezTo>
                    <a:pt x="976" y="354"/>
                    <a:pt x="975" y="354"/>
                    <a:pt x="976" y="353"/>
                  </a:cubicBezTo>
                  <a:cubicBezTo>
                    <a:pt x="976" y="353"/>
                    <a:pt x="976" y="353"/>
                    <a:pt x="976" y="353"/>
                  </a:cubicBezTo>
                  <a:cubicBezTo>
                    <a:pt x="977" y="353"/>
                    <a:pt x="977" y="353"/>
                    <a:pt x="977" y="353"/>
                  </a:cubicBezTo>
                  <a:cubicBezTo>
                    <a:pt x="978" y="353"/>
                    <a:pt x="978" y="353"/>
                    <a:pt x="979" y="352"/>
                  </a:cubicBezTo>
                  <a:cubicBezTo>
                    <a:pt x="979" y="352"/>
                    <a:pt x="979" y="351"/>
                    <a:pt x="979" y="351"/>
                  </a:cubicBezTo>
                  <a:cubicBezTo>
                    <a:pt x="979" y="351"/>
                    <a:pt x="978" y="350"/>
                    <a:pt x="979" y="350"/>
                  </a:cubicBezTo>
                  <a:cubicBezTo>
                    <a:pt x="979" y="350"/>
                    <a:pt x="979" y="350"/>
                    <a:pt x="979" y="349"/>
                  </a:cubicBezTo>
                  <a:cubicBezTo>
                    <a:pt x="979" y="349"/>
                    <a:pt x="980" y="349"/>
                    <a:pt x="980" y="349"/>
                  </a:cubicBezTo>
                  <a:cubicBezTo>
                    <a:pt x="981" y="350"/>
                    <a:pt x="982" y="350"/>
                    <a:pt x="982" y="350"/>
                  </a:cubicBezTo>
                  <a:cubicBezTo>
                    <a:pt x="983" y="350"/>
                    <a:pt x="984" y="351"/>
                    <a:pt x="984" y="351"/>
                  </a:cubicBezTo>
                  <a:cubicBezTo>
                    <a:pt x="985" y="351"/>
                    <a:pt x="987" y="351"/>
                    <a:pt x="988" y="351"/>
                  </a:cubicBezTo>
                  <a:cubicBezTo>
                    <a:pt x="989" y="352"/>
                    <a:pt x="992" y="353"/>
                    <a:pt x="992" y="351"/>
                  </a:cubicBezTo>
                  <a:cubicBezTo>
                    <a:pt x="992" y="351"/>
                    <a:pt x="991" y="350"/>
                    <a:pt x="991" y="350"/>
                  </a:cubicBezTo>
                  <a:cubicBezTo>
                    <a:pt x="990" y="349"/>
                    <a:pt x="990" y="349"/>
                    <a:pt x="990" y="348"/>
                  </a:cubicBezTo>
                  <a:cubicBezTo>
                    <a:pt x="990" y="347"/>
                    <a:pt x="991" y="347"/>
                    <a:pt x="991" y="346"/>
                  </a:cubicBezTo>
                  <a:cubicBezTo>
                    <a:pt x="992" y="345"/>
                    <a:pt x="991" y="345"/>
                    <a:pt x="991" y="345"/>
                  </a:cubicBezTo>
                  <a:cubicBezTo>
                    <a:pt x="991" y="344"/>
                    <a:pt x="991" y="344"/>
                    <a:pt x="991" y="344"/>
                  </a:cubicBezTo>
                  <a:cubicBezTo>
                    <a:pt x="990" y="343"/>
                    <a:pt x="991" y="343"/>
                    <a:pt x="991" y="343"/>
                  </a:cubicBezTo>
                  <a:cubicBezTo>
                    <a:pt x="991" y="342"/>
                    <a:pt x="991" y="342"/>
                    <a:pt x="991" y="342"/>
                  </a:cubicBezTo>
                  <a:cubicBezTo>
                    <a:pt x="991" y="341"/>
                    <a:pt x="990" y="341"/>
                    <a:pt x="990" y="340"/>
                  </a:cubicBezTo>
                  <a:cubicBezTo>
                    <a:pt x="990" y="340"/>
                    <a:pt x="991" y="340"/>
                    <a:pt x="991" y="339"/>
                  </a:cubicBezTo>
                  <a:cubicBezTo>
                    <a:pt x="991" y="339"/>
                    <a:pt x="991" y="340"/>
                    <a:pt x="991" y="340"/>
                  </a:cubicBezTo>
                  <a:cubicBezTo>
                    <a:pt x="991" y="339"/>
                    <a:pt x="991" y="338"/>
                    <a:pt x="991" y="338"/>
                  </a:cubicBezTo>
                  <a:cubicBezTo>
                    <a:pt x="990" y="338"/>
                    <a:pt x="991" y="338"/>
                    <a:pt x="991" y="337"/>
                  </a:cubicBezTo>
                  <a:cubicBezTo>
                    <a:pt x="990" y="337"/>
                    <a:pt x="990" y="337"/>
                    <a:pt x="989" y="336"/>
                  </a:cubicBezTo>
                  <a:cubicBezTo>
                    <a:pt x="989" y="336"/>
                    <a:pt x="989" y="336"/>
                    <a:pt x="990" y="335"/>
                  </a:cubicBezTo>
                  <a:cubicBezTo>
                    <a:pt x="990" y="334"/>
                    <a:pt x="989" y="334"/>
                    <a:pt x="989" y="333"/>
                  </a:cubicBezTo>
                  <a:cubicBezTo>
                    <a:pt x="988" y="333"/>
                    <a:pt x="988" y="332"/>
                    <a:pt x="988" y="331"/>
                  </a:cubicBezTo>
                  <a:cubicBezTo>
                    <a:pt x="988" y="331"/>
                    <a:pt x="988" y="331"/>
                    <a:pt x="988" y="330"/>
                  </a:cubicBezTo>
                  <a:cubicBezTo>
                    <a:pt x="988" y="330"/>
                    <a:pt x="988" y="329"/>
                    <a:pt x="987" y="329"/>
                  </a:cubicBezTo>
                  <a:cubicBezTo>
                    <a:pt x="987" y="328"/>
                    <a:pt x="986" y="328"/>
                    <a:pt x="987" y="327"/>
                  </a:cubicBezTo>
                  <a:cubicBezTo>
                    <a:pt x="987" y="327"/>
                    <a:pt x="987" y="326"/>
                    <a:pt x="987" y="326"/>
                  </a:cubicBezTo>
                  <a:cubicBezTo>
                    <a:pt x="988" y="326"/>
                    <a:pt x="988" y="327"/>
                    <a:pt x="989" y="326"/>
                  </a:cubicBezTo>
                  <a:cubicBezTo>
                    <a:pt x="989" y="325"/>
                    <a:pt x="989" y="325"/>
                    <a:pt x="989" y="324"/>
                  </a:cubicBezTo>
                  <a:cubicBezTo>
                    <a:pt x="989" y="323"/>
                    <a:pt x="989" y="323"/>
                    <a:pt x="988" y="323"/>
                  </a:cubicBezTo>
                  <a:cubicBezTo>
                    <a:pt x="987" y="322"/>
                    <a:pt x="987" y="322"/>
                    <a:pt x="987" y="321"/>
                  </a:cubicBezTo>
                  <a:cubicBezTo>
                    <a:pt x="986" y="321"/>
                    <a:pt x="985" y="320"/>
                    <a:pt x="985" y="320"/>
                  </a:cubicBezTo>
                  <a:cubicBezTo>
                    <a:pt x="985" y="319"/>
                    <a:pt x="986" y="319"/>
                    <a:pt x="985" y="318"/>
                  </a:cubicBezTo>
                  <a:cubicBezTo>
                    <a:pt x="985" y="318"/>
                    <a:pt x="985" y="318"/>
                    <a:pt x="985" y="317"/>
                  </a:cubicBezTo>
                  <a:cubicBezTo>
                    <a:pt x="984" y="318"/>
                    <a:pt x="983" y="317"/>
                    <a:pt x="983" y="316"/>
                  </a:cubicBezTo>
                  <a:cubicBezTo>
                    <a:pt x="983" y="316"/>
                    <a:pt x="982" y="316"/>
                    <a:pt x="982" y="316"/>
                  </a:cubicBezTo>
                  <a:cubicBezTo>
                    <a:pt x="982" y="316"/>
                    <a:pt x="981" y="316"/>
                    <a:pt x="981" y="316"/>
                  </a:cubicBezTo>
                  <a:cubicBezTo>
                    <a:pt x="981" y="316"/>
                    <a:pt x="980" y="316"/>
                    <a:pt x="980" y="316"/>
                  </a:cubicBezTo>
                  <a:cubicBezTo>
                    <a:pt x="979" y="317"/>
                    <a:pt x="978" y="316"/>
                    <a:pt x="978" y="317"/>
                  </a:cubicBezTo>
                  <a:cubicBezTo>
                    <a:pt x="978" y="317"/>
                    <a:pt x="977" y="318"/>
                    <a:pt x="977" y="318"/>
                  </a:cubicBezTo>
                  <a:cubicBezTo>
                    <a:pt x="976" y="317"/>
                    <a:pt x="977" y="318"/>
                    <a:pt x="976" y="318"/>
                  </a:cubicBezTo>
                  <a:cubicBezTo>
                    <a:pt x="976" y="319"/>
                    <a:pt x="976" y="318"/>
                    <a:pt x="976" y="319"/>
                  </a:cubicBezTo>
                  <a:cubicBezTo>
                    <a:pt x="976" y="319"/>
                    <a:pt x="975" y="319"/>
                    <a:pt x="975" y="319"/>
                  </a:cubicBezTo>
                  <a:cubicBezTo>
                    <a:pt x="974" y="319"/>
                    <a:pt x="973" y="319"/>
                    <a:pt x="972" y="319"/>
                  </a:cubicBezTo>
                  <a:cubicBezTo>
                    <a:pt x="972" y="319"/>
                    <a:pt x="972" y="320"/>
                    <a:pt x="972" y="320"/>
                  </a:cubicBezTo>
                  <a:cubicBezTo>
                    <a:pt x="971" y="320"/>
                    <a:pt x="971" y="320"/>
                    <a:pt x="971" y="320"/>
                  </a:cubicBezTo>
                  <a:cubicBezTo>
                    <a:pt x="971" y="320"/>
                    <a:pt x="971" y="320"/>
                    <a:pt x="971" y="321"/>
                  </a:cubicBezTo>
                  <a:cubicBezTo>
                    <a:pt x="970" y="321"/>
                    <a:pt x="970" y="321"/>
                    <a:pt x="970" y="321"/>
                  </a:cubicBezTo>
                  <a:cubicBezTo>
                    <a:pt x="970" y="321"/>
                    <a:pt x="969" y="321"/>
                    <a:pt x="969" y="321"/>
                  </a:cubicBezTo>
                  <a:cubicBezTo>
                    <a:pt x="969" y="321"/>
                    <a:pt x="970" y="321"/>
                    <a:pt x="970" y="321"/>
                  </a:cubicBezTo>
                  <a:cubicBezTo>
                    <a:pt x="970" y="322"/>
                    <a:pt x="970" y="322"/>
                    <a:pt x="970" y="322"/>
                  </a:cubicBezTo>
                  <a:cubicBezTo>
                    <a:pt x="970" y="323"/>
                    <a:pt x="970" y="323"/>
                    <a:pt x="970" y="323"/>
                  </a:cubicBezTo>
                  <a:cubicBezTo>
                    <a:pt x="969" y="323"/>
                    <a:pt x="968" y="323"/>
                    <a:pt x="968" y="323"/>
                  </a:cubicBezTo>
                  <a:cubicBezTo>
                    <a:pt x="967" y="323"/>
                    <a:pt x="967" y="323"/>
                    <a:pt x="967" y="323"/>
                  </a:cubicBezTo>
                  <a:cubicBezTo>
                    <a:pt x="966" y="324"/>
                    <a:pt x="966" y="323"/>
                    <a:pt x="966" y="323"/>
                  </a:cubicBezTo>
                  <a:cubicBezTo>
                    <a:pt x="965" y="324"/>
                    <a:pt x="964" y="324"/>
                    <a:pt x="963" y="324"/>
                  </a:cubicBezTo>
                  <a:cubicBezTo>
                    <a:pt x="963" y="324"/>
                    <a:pt x="963" y="323"/>
                    <a:pt x="963" y="324"/>
                  </a:cubicBezTo>
                  <a:cubicBezTo>
                    <a:pt x="962" y="324"/>
                    <a:pt x="962" y="324"/>
                    <a:pt x="962" y="324"/>
                  </a:cubicBezTo>
                  <a:cubicBezTo>
                    <a:pt x="961" y="324"/>
                    <a:pt x="961" y="323"/>
                    <a:pt x="960" y="323"/>
                  </a:cubicBezTo>
                  <a:cubicBezTo>
                    <a:pt x="960" y="323"/>
                    <a:pt x="959" y="323"/>
                    <a:pt x="958" y="324"/>
                  </a:cubicBezTo>
                  <a:cubicBezTo>
                    <a:pt x="958" y="324"/>
                    <a:pt x="957" y="324"/>
                    <a:pt x="956" y="323"/>
                  </a:cubicBezTo>
                  <a:cubicBezTo>
                    <a:pt x="956" y="323"/>
                    <a:pt x="956" y="323"/>
                    <a:pt x="955" y="322"/>
                  </a:cubicBezTo>
                  <a:cubicBezTo>
                    <a:pt x="955" y="322"/>
                    <a:pt x="954" y="321"/>
                    <a:pt x="954" y="321"/>
                  </a:cubicBezTo>
                  <a:cubicBezTo>
                    <a:pt x="953" y="320"/>
                    <a:pt x="952" y="320"/>
                    <a:pt x="951" y="319"/>
                  </a:cubicBezTo>
                  <a:cubicBezTo>
                    <a:pt x="951" y="319"/>
                    <a:pt x="952" y="318"/>
                    <a:pt x="951" y="318"/>
                  </a:cubicBezTo>
                  <a:cubicBezTo>
                    <a:pt x="951" y="318"/>
                    <a:pt x="951" y="317"/>
                    <a:pt x="951" y="317"/>
                  </a:cubicBezTo>
                  <a:cubicBezTo>
                    <a:pt x="951" y="316"/>
                    <a:pt x="950" y="316"/>
                    <a:pt x="950" y="316"/>
                  </a:cubicBezTo>
                  <a:cubicBezTo>
                    <a:pt x="950" y="316"/>
                    <a:pt x="949" y="315"/>
                    <a:pt x="949" y="315"/>
                  </a:cubicBezTo>
                  <a:cubicBezTo>
                    <a:pt x="949" y="315"/>
                    <a:pt x="949" y="315"/>
                    <a:pt x="948" y="315"/>
                  </a:cubicBezTo>
                  <a:cubicBezTo>
                    <a:pt x="948" y="315"/>
                    <a:pt x="948" y="315"/>
                    <a:pt x="948" y="314"/>
                  </a:cubicBezTo>
                  <a:cubicBezTo>
                    <a:pt x="948" y="314"/>
                    <a:pt x="947" y="314"/>
                    <a:pt x="947" y="314"/>
                  </a:cubicBezTo>
                  <a:cubicBezTo>
                    <a:pt x="946" y="313"/>
                    <a:pt x="947" y="312"/>
                    <a:pt x="946" y="311"/>
                  </a:cubicBezTo>
                  <a:cubicBezTo>
                    <a:pt x="946" y="311"/>
                    <a:pt x="945" y="311"/>
                    <a:pt x="944" y="311"/>
                  </a:cubicBezTo>
                  <a:cubicBezTo>
                    <a:pt x="944" y="311"/>
                    <a:pt x="943" y="311"/>
                    <a:pt x="943" y="311"/>
                  </a:cubicBezTo>
                  <a:cubicBezTo>
                    <a:pt x="942" y="311"/>
                    <a:pt x="941" y="310"/>
                    <a:pt x="941" y="310"/>
                  </a:cubicBezTo>
                  <a:cubicBezTo>
                    <a:pt x="940" y="310"/>
                    <a:pt x="939" y="310"/>
                    <a:pt x="939" y="309"/>
                  </a:cubicBezTo>
                  <a:cubicBezTo>
                    <a:pt x="938" y="309"/>
                    <a:pt x="938" y="309"/>
                    <a:pt x="938" y="309"/>
                  </a:cubicBezTo>
                  <a:cubicBezTo>
                    <a:pt x="938" y="308"/>
                    <a:pt x="937" y="308"/>
                    <a:pt x="937" y="308"/>
                  </a:cubicBezTo>
                  <a:cubicBezTo>
                    <a:pt x="937" y="308"/>
                    <a:pt x="936" y="308"/>
                    <a:pt x="936" y="307"/>
                  </a:cubicBezTo>
                  <a:cubicBezTo>
                    <a:pt x="935" y="307"/>
                    <a:pt x="935" y="307"/>
                    <a:pt x="934" y="307"/>
                  </a:cubicBezTo>
                  <a:cubicBezTo>
                    <a:pt x="934" y="307"/>
                    <a:pt x="933" y="306"/>
                    <a:pt x="933" y="306"/>
                  </a:cubicBezTo>
                  <a:cubicBezTo>
                    <a:pt x="933" y="305"/>
                    <a:pt x="932" y="305"/>
                    <a:pt x="932" y="305"/>
                  </a:cubicBezTo>
                  <a:cubicBezTo>
                    <a:pt x="931" y="305"/>
                    <a:pt x="931" y="305"/>
                    <a:pt x="932" y="306"/>
                  </a:cubicBezTo>
                  <a:cubicBezTo>
                    <a:pt x="932" y="306"/>
                    <a:pt x="931" y="306"/>
                    <a:pt x="931" y="306"/>
                  </a:cubicBezTo>
                  <a:cubicBezTo>
                    <a:pt x="930" y="305"/>
                    <a:pt x="930" y="305"/>
                    <a:pt x="930" y="306"/>
                  </a:cubicBezTo>
                  <a:cubicBezTo>
                    <a:pt x="929" y="306"/>
                    <a:pt x="929" y="305"/>
                    <a:pt x="928" y="305"/>
                  </a:cubicBezTo>
                  <a:cubicBezTo>
                    <a:pt x="928" y="305"/>
                    <a:pt x="927" y="304"/>
                    <a:pt x="926" y="305"/>
                  </a:cubicBezTo>
                  <a:cubicBezTo>
                    <a:pt x="925" y="305"/>
                    <a:pt x="926" y="304"/>
                    <a:pt x="926" y="304"/>
                  </a:cubicBezTo>
                  <a:cubicBezTo>
                    <a:pt x="925" y="303"/>
                    <a:pt x="924" y="303"/>
                    <a:pt x="924" y="303"/>
                  </a:cubicBezTo>
                  <a:cubicBezTo>
                    <a:pt x="924" y="304"/>
                    <a:pt x="923" y="303"/>
                    <a:pt x="922" y="303"/>
                  </a:cubicBezTo>
                  <a:cubicBezTo>
                    <a:pt x="922" y="303"/>
                    <a:pt x="922" y="304"/>
                    <a:pt x="921" y="304"/>
                  </a:cubicBezTo>
                  <a:cubicBezTo>
                    <a:pt x="920" y="304"/>
                    <a:pt x="920" y="304"/>
                    <a:pt x="919" y="303"/>
                  </a:cubicBezTo>
                  <a:cubicBezTo>
                    <a:pt x="918" y="303"/>
                    <a:pt x="918" y="303"/>
                    <a:pt x="917" y="303"/>
                  </a:cubicBezTo>
                  <a:cubicBezTo>
                    <a:pt x="916" y="303"/>
                    <a:pt x="915" y="302"/>
                    <a:pt x="914" y="301"/>
                  </a:cubicBezTo>
                  <a:cubicBezTo>
                    <a:pt x="913" y="301"/>
                    <a:pt x="913" y="301"/>
                    <a:pt x="912" y="300"/>
                  </a:cubicBezTo>
                  <a:cubicBezTo>
                    <a:pt x="912" y="299"/>
                    <a:pt x="911" y="299"/>
                    <a:pt x="911" y="298"/>
                  </a:cubicBezTo>
                  <a:cubicBezTo>
                    <a:pt x="911" y="298"/>
                    <a:pt x="911" y="297"/>
                    <a:pt x="910" y="297"/>
                  </a:cubicBezTo>
                  <a:cubicBezTo>
                    <a:pt x="910" y="296"/>
                    <a:pt x="909" y="296"/>
                    <a:pt x="909" y="296"/>
                  </a:cubicBezTo>
                  <a:cubicBezTo>
                    <a:pt x="908" y="296"/>
                    <a:pt x="908" y="295"/>
                    <a:pt x="907" y="295"/>
                  </a:cubicBezTo>
                  <a:cubicBezTo>
                    <a:pt x="907" y="294"/>
                    <a:pt x="907" y="294"/>
                    <a:pt x="906" y="293"/>
                  </a:cubicBezTo>
                  <a:cubicBezTo>
                    <a:pt x="906" y="292"/>
                    <a:pt x="906" y="292"/>
                    <a:pt x="905" y="292"/>
                  </a:cubicBezTo>
                  <a:cubicBezTo>
                    <a:pt x="904" y="291"/>
                    <a:pt x="904" y="291"/>
                    <a:pt x="904" y="291"/>
                  </a:cubicBezTo>
                  <a:cubicBezTo>
                    <a:pt x="902" y="290"/>
                    <a:pt x="901" y="289"/>
                    <a:pt x="900" y="288"/>
                  </a:cubicBezTo>
                  <a:cubicBezTo>
                    <a:pt x="899" y="287"/>
                    <a:pt x="898" y="287"/>
                    <a:pt x="898" y="286"/>
                  </a:cubicBezTo>
                  <a:cubicBezTo>
                    <a:pt x="898" y="286"/>
                    <a:pt x="898" y="285"/>
                    <a:pt x="897" y="285"/>
                  </a:cubicBezTo>
                  <a:cubicBezTo>
                    <a:pt x="896" y="285"/>
                    <a:pt x="898" y="286"/>
                    <a:pt x="897" y="286"/>
                  </a:cubicBezTo>
                  <a:cubicBezTo>
                    <a:pt x="897" y="286"/>
                    <a:pt x="896" y="285"/>
                    <a:pt x="896" y="285"/>
                  </a:cubicBezTo>
                  <a:cubicBezTo>
                    <a:pt x="896" y="285"/>
                    <a:pt x="897" y="285"/>
                    <a:pt x="897" y="284"/>
                  </a:cubicBezTo>
                  <a:cubicBezTo>
                    <a:pt x="897" y="284"/>
                    <a:pt x="896" y="284"/>
                    <a:pt x="895" y="284"/>
                  </a:cubicBezTo>
                  <a:cubicBezTo>
                    <a:pt x="895" y="284"/>
                    <a:pt x="895" y="283"/>
                    <a:pt x="895" y="283"/>
                  </a:cubicBezTo>
                  <a:cubicBezTo>
                    <a:pt x="894" y="282"/>
                    <a:pt x="893" y="282"/>
                    <a:pt x="893" y="282"/>
                  </a:cubicBezTo>
                  <a:cubicBezTo>
                    <a:pt x="893" y="282"/>
                    <a:pt x="893" y="281"/>
                    <a:pt x="893" y="281"/>
                  </a:cubicBezTo>
                  <a:cubicBezTo>
                    <a:pt x="891" y="280"/>
                    <a:pt x="890" y="279"/>
                    <a:pt x="889" y="278"/>
                  </a:cubicBezTo>
                  <a:cubicBezTo>
                    <a:pt x="888" y="277"/>
                    <a:pt x="889" y="277"/>
                    <a:pt x="888" y="277"/>
                  </a:cubicBezTo>
                  <a:cubicBezTo>
                    <a:pt x="888" y="276"/>
                    <a:pt x="888" y="276"/>
                    <a:pt x="887" y="276"/>
                  </a:cubicBezTo>
                  <a:cubicBezTo>
                    <a:pt x="887" y="276"/>
                    <a:pt x="886" y="276"/>
                    <a:pt x="886" y="276"/>
                  </a:cubicBezTo>
                  <a:cubicBezTo>
                    <a:pt x="885" y="275"/>
                    <a:pt x="886" y="275"/>
                    <a:pt x="886" y="275"/>
                  </a:cubicBezTo>
                  <a:cubicBezTo>
                    <a:pt x="886" y="275"/>
                    <a:pt x="885" y="275"/>
                    <a:pt x="885" y="275"/>
                  </a:cubicBezTo>
                  <a:cubicBezTo>
                    <a:pt x="885" y="275"/>
                    <a:pt x="885" y="274"/>
                    <a:pt x="885" y="274"/>
                  </a:cubicBezTo>
                  <a:cubicBezTo>
                    <a:pt x="884" y="273"/>
                    <a:pt x="883" y="273"/>
                    <a:pt x="883" y="273"/>
                  </a:cubicBezTo>
                  <a:cubicBezTo>
                    <a:pt x="882" y="272"/>
                    <a:pt x="882" y="272"/>
                    <a:pt x="881" y="272"/>
                  </a:cubicBezTo>
                  <a:cubicBezTo>
                    <a:pt x="880" y="272"/>
                    <a:pt x="880" y="271"/>
                    <a:pt x="880" y="271"/>
                  </a:cubicBezTo>
                  <a:cubicBezTo>
                    <a:pt x="879" y="271"/>
                    <a:pt x="880" y="271"/>
                    <a:pt x="880" y="271"/>
                  </a:cubicBezTo>
                  <a:cubicBezTo>
                    <a:pt x="880" y="270"/>
                    <a:pt x="879" y="270"/>
                    <a:pt x="880" y="270"/>
                  </a:cubicBezTo>
                  <a:cubicBezTo>
                    <a:pt x="880" y="270"/>
                    <a:pt x="880" y="270"/>
                    <a:pt x="879" y="269"/>
                  </a:cubicBezTo>
                  <a:cubicBezTo>
                    <a:pt x="879" y="269"/>
                    <a:pt x="879" y="270"/>
                    <a:pt x="879" y="270"/>
                  </a:cubicBezTo>
                  <a:cubicBezTo>
                    <a:pt x="878" y="270"/>
                    <a:pt x="878" y="269"/>
                    <a:pt x="878" y="269"/>
                  </a:cubicBezTo>
                  <a:cubicBezTo>
                    <a:pt x="877" y="269"/>
                    <a:pt x="877" y="268"/>
                    <a:pt x="876" y="268"/>
                  </a:cubicBezTo>
                  <a:cubicBezTo>
                    <a:pt x="875" y="269"/>
                    <a:pt x="875" y="268"/>
                    <a:pt x="875" y="268"/>
                  </a:cubicBezTo>
                  <a:cubicBezTo>
                    <a:pt x="875" y="267"/>
                    <a:pt x="874" y="267"/>
                    <a:pt x="874" y="267"/>
                  </a:cubicBezTo>
                  <a:cubicBezTo>
                    <a:pt x="873" y="266"/>
                    <a:pt x="873" y="267"/>
                    <a:pt x="872" y="266"/>
                  </a:cubicBezTo>
                  <a:cubicBezTo>
                    <a:pt x="872" y="266"/>
                    <a:pt x="872" y="266"/>
                    <a:pt x="871" y="266"/>
                  </a:cubicBezTo>
                  <a:cubicBezTo>
                    <a:pt x="871" y="266"/>
                    <a:pt x="867" y="264"/>
                    <a:pt x="867" y="266"/>
                  </a:cubicBezTo>
                  <a:cubicBezTo>
                    <a:pt x="867" y="266"/>
                    <a:pt x="868" y="267"/>
                    <a:pt x="867" y="266"/>
                  </a:cubicBezTo>
                  <a:cubicBezTo>
                    <a:pt x="866" y="266"/>
                    <a:pt x="866" y="266"/>
                    <a:pt x="865" y="265"/>
                  </a:cubicBezTo>
                  <a:cubicBezTo>
                    <a:pt x="864" y="265"/>
                    <a:pt x="863" y="265"/>
                    <a:pt x="863" y="265"/>
                  </a:cubicBezTo>
                  <a:cubicBezTo>
                    <a:pt x="862" y="265"/>
                    <a:pt x="861" y="264"/>
                    <a:pt x="860" y="264"/>
                  </a:cubicBezTo>
                  <a:cubicBezTo>
                    <a:pt x="860" y="263"/>
                    <a:pt x="860" y="263"/>
                    <a:pt x="859" y="264"/>
                  </a:cubicBezTo>
                  <a:cubicBezTo>
                    <a:pt x="859" y="264"/>
                    <a:pt x="859" y="263"/>
                    <a:pt x="858" y="263"/>
                  </a:cubicBezTo>
                  <a:cubicBezTo>
                    <a:pt x="857" y="263"/>
                    <a:pt x="857" y="262"/>
                    <a:pt x="856" y="262"/>
                  </a:cubicBezTo>
                  <a:cubicBezTo>
                    <a:pt x="855" y="262"/>
                    <a:pt x="854" y="261"/>
                    <a:pt x="853" y="262"/>
                  </a:cubicBezTo>
                  <a:cubicBezTo>
                    <a:pt x="853" y="262"/>
                    <a:pt x="853" y="262"/>
                    <a:pt x="853" y="262"/>
                  </a:cubicBezTo>
                  <a:cubicBezTo>
                    <a:pt x="853" y="262"/>
                    <a:pt x="853" y="261"/>
                    <a:pt x="852" y="262"/>
                  </a:cubicBezTo>
                  <a:cubicBezTo>
                    <a:pt x="852" y="262"/>
                    <a:pt x="853" y="262"/>
                    <a:pt x="852" y="262"/>
                  </a:cubicBezTo>
                  <a:cubicBezTo>
                    <a:pt x="852" y="262"/>
                    <a:pt x="851" y="261"/>
                    <a:pt x="851" y="261"/>
                  </a:cubicBezTo>
                  <a:cubicBezTo>
                    <a:pt x="850" y="261"/>
                    <a:pt x="850" y="262"/>
                    <a:pt x="849" y="262"/>
                  </a:cubicBezTo>
                  <a:cubicBezTo>
                    <a:pt x="849" y="262"/>
                    <a:pt x="849" y="262"/>
                    <a:pt x="848" y="262"/>
                  </a:cubicBezTo>
                  <a:cubicBezTo>
                    <a:pt x="847" y="263"/>
                    <a:pt x="846" y="262"/>
                    <a:pt x="846" y="262"/>
                  </a:cubicBezTo>
                  <a:cubicBezTo>
                    <a:pt x="845" y="263"/>
                    <a:pt x="844" y="263"/>
                    <a:pt x="844" y="262"/>
                  </a:cubicBezTo>
                  <a:cubicBezTo>
                    <a:pt x="843" y="262"/>
                    <a:pt x="842" y="263"/>
                    <a:pt x="841" y="263"/>
                  </a:cubicBezTo>
                  <a:cubicBezTo>
                    <a:pt x="840" y="263"/>
                    <a:pt x="839" y="263"/>
                    <a:pt x="839" y="263"/>
                  </a:cubicBezTo>
                  <a:cubicBezTo>
                    <a:pt x="838" y="264"/>
                    <a:pt x="837" y="264"/>
                    <a:pt x="837" y="264"/>
                  </a:cubicBezTo>
                  <a:cubicBezTo>
                    <a:pt x="836" y="264"/>
                    <a:pt x="836" y="264"/>
                    <a:pt x="835" y="264"/>
                  </a:cubicBezTo>
                  <a:cubicBezTo>
                    <a:pt x="835" y="264"/>
                    <a:pt x="834" y="264"/>
                    <a:pt x="834" y="264"/>
                  </a:cubicBezTo>
                  <a:cubicBezTo>
                    <a:pt x="833" y="264"/>
                    <a:pt x="833" y="264"/>
                    <a:pt x="833" y="264"/>
                  </a:cubicBezTo>
                  <a:cubicBezTo>
                    <a:pt x="833" y="264"/>
                    <a:pt x="833" y="265"/>
                    <a:pt x="833" y="265"/>
                  </a:cubicBezTo>
                  <a:cubicBezTo>
                    <a:pt x="833" y="265"/>
                    <a:pt x="832" y="265"/>
                    <a:pt x="832" y="265"/>
                  </a:cubicBezTo>
                  <a:cubicBezTo>
                    <a:pt x="832" y="266"/>
                    <a:pt x="832" y="267"/>
                    <a:pt x="831" y="267"/>
                  </a:cubicBezTo>
                  <a:cubicBezTo>
                    <a:pt x="831" y="267"/>
                    <a:pt x="831" y="268"/>
                    <a:pt x="831" y="268"/>
                  </a:cubicBezTo>
                  <a:cubicBezTo>
                    <a:pt x="831" y="269"/>
                    <a:pt x="829" y="269"/>
                    <a:pt x="830" y="270"/>
                  </a:cubicBezTo>
                  <a:cubicBezTo>
                    <a:pt x="830" y="271"/>
                    <a:pt x="831" y="271"/>
                    <a:pt x="831" y="272"/>
                  </a:cubicBezTo>
                  <a:cubicBezTo>
                    <a:pt x="832" y="272"/>
                    <a:pt x="832" y="271"/>
                    <a:pt x="833" y="271"/>
                  </a:cubicBezTo>
                  <a:cubicBezTo>
                    <a:pt x="834" y="271"/>
                    <a:pt x="834" y="271"/>
                    <a:pt x="835" y="271"/>
                  </a:cubicBezTo>
                  <a:cubicBezTo>
                    <a:pt x="835" y="272"/>
                    <a:pt x="836" y="272"/>
                    <a:pt x="836" y="272"/>
                  </a:cubicBezTo>
                  <a:cubicBezTo>
                    <a:pt x="837" y="272"/>
                    <a:pt x="837" y="273"/>
                    <a:pt x="838" y="274"/>
                  </a:cubicBezTo>
                  <a:cubicBezTo>
                    <a:pt x="838" y="275"/>
                    <a:pt x="840" y="275"/>
                    <a:pt x="840" y="276"/>
                  </a:cubicBezTo>
                  <a:cubicBezTo>
                    <a:pt x="840" y="276"/>
                    <a:pt x="840" y="277"/>
                    <a:pt x="840" y="277"/>
                  </a:cubicBezTo>
                  <a:cubicBezTo>
                    <a:pt x="840" y="277"/>
                    <a:pt x="840" y="277"/>
                    <a:pt x="840" y="277"/>
                  </a:cubicBezTo>
                  <a:cubicBezTo>
                    <a:pt x="841" y="278"/>
                    <a:pt x="841" y="278"/>
                    <a:pt x="841" y="278"/>
                  </a:cubicBezTo>
                  <a:cubicBezTo>
                    <a:pt x="841" y="279"/>
                    <a:pt x="840" y="279"/>
                    <a:pt x="840" y="279"/>
                  </a:cubicBezTo>
                  <a:cubicBezTo>
                    <a:pt x="840" y="279"/>
                    <a:pt x="840" y="279"/>
                    <a:pt x="840" y="279"/>
                  </a:cubicBezTo>
                  <a:cubicBezTo>
                    <a:pt x="839" y="280"/>
                    <a:pt x="839" y="280"/>
                    <a:pt x="839" y="281"/>
                  </a:cubicBezTo>
                  <a:cubicBezTo>
                    <a:pt x="839" y="281"/>
                    <a:pt x="838" y="281"/>
                    <a:pt x="838" y="282"/>
                  </a:cubicBezTo>
                  <a:cubicBezTo>
                    <a:pt x="838" y="282"/>
                    <a:pt x="838" y="283"/>
                    <a:pt x="838" y="283"/>
                  </a:cubicBezTo>
                  <a:cubicBezTo>
                    <a:pt x="838" y="283"/>
                    <a:pt x="839" y="284"/>
                    <a:pt x="839" y="284"/>
                  </a:cubicBezTo>
                  <a:cubicBezTo>
                    <a:pt x="838" y="284"/>
                    <a:pt x="838" y="284"/>
                    <a:pt x="838" y="284"/>
                  </a:cubicBezTo>
                  <a:cubicBezTo>
                    <a:pt x="839" y="285"/>
                    <a:pt x="838" y="285"/>
                    <a:pt x="839" y="286"/>
                  </a:cubicBezTo>
                  <a:cubicBezTo>
                    <a:pt x="838" y="286"/>
                    <a:pt x="839" y="287"/>
                    <a:pt x="839" y="287"/>
                  </a:cubicBezTo>
                  <a:cubicBezTo>
                    <a:pt x="839" y="288"/>
                    <a:pt x="839" y="288"/>
                    <a:pt x="839" y="288"/>
                  </a:cubicBezTo>
                  <a:cubicBezTo>
                    <a:pt x="838" y="289"/>
                    <a:pt x="839" y="290"/>
                    <a:pt x="839" y="290"/>
                  </a:cubicBezTo>
                  <a:cubicBezTo>
                    <a:pt x="839" y="291"/>
                    <a:pt x="839" y="291"/>
                    <a:pt x="839" y="292"/>
                  </a:cubicBezTo>
                  <a:cubicBezTo>
                    <a:pt x="838" y="293"/>
                    <a:pt x="838" y="293"/>
                    <a:pt x="839" y="294"/>
                  </a:cubicBezTo>
                  <a:cubicBezTo>
                    <a:pt x="839" y="294"/>
                    <a:pt x="839" y="294"/>
                    <a:pt x="838" y="295"/>
                  </a:cubicBezTo>
                  <a:cubicBezTo>
                    <a:pt x="838" y="295"/>
                    <a:pt x="841" y="295"/>
                    <a:pt x="841" y="296"/>
                  </a:cubicBezTo>
                  <a:cubicBezTo>
                    <a:pt x="841" y="296"/>
                    <a:pt x="841" y="296"/>
                    <a:pt x="841" y="297"/>
                  </a:cubicBezTo>
                  <a:cubicBezTo>
                    <a:pt x="841" y="297"/>
                    <a:pt x="842" y="297"/>
                    <a:pt x="842" y="297"/>
                  </a:cubicBezTo>
                  <a:cubicBezTo>
                    <a:pt x="842" y="298"/>
                    <a:pt x="842" y="298"/>
                    <a:pt x="841" y="299"/>
                  </a:cubicBezTo>
                  <a:cubicBezTo>
                    <a:pt x="841" y="299"/>
                    <a:pt x="840" y="299"/>
                    <a:pt x="839" y="299"/>
                  </a:cubicBezTo>
                  <a:cubicBezTo>
                    <a:pt x="838" y="299"/>
                    <a:pt x="837" y="299"/>
                    <a:pt x="837" y="300"/>
                  </a:cubicBezTo>
                  <a:cubicBezTo>
                    <a:pt x="837" y="300"/>
                    <a:pt x="836" y="301"/>
                    <a:pt x="836" y="301"/>
                  </a:cubicBezTo>
                  <a:cubicBezTo>
                    <a:pt x="836" y="301"/>
                    <a:pt x="836" y="301"/>
                    <a:pt x="835" y="302"/>
                  </a:cubicBezTo>
                  <a:cubicBezTo>
                    <a:pt x="835" y="302"/>
                    <a:pt x="835" y="303"/>
                    <a:pt x="834" y="303"/>
                  </a:cubicBezTo>
                  <a:cubicBezTo>
                    <a:pt x="834" y="303"/>
                    <a:pt x="834" y="304"/>
                    <a:pt x="833" y="304"/>
                  </a:cubicBezTo>
                  <a:cubicBezTo>
                    <a:pt x="833" y="304"/>
                    <a:pt x="833" y="304"/>
                    <a:pt x="833" y="304"/>
                  </a:cubicBezTo>
                  <a:cubicBezTo>
                    <a:pt x="833" y="304"/>
                    <a:pt x="833" y="304"/>
                    <a:pt x="833" y="304"/>
                  </a:cubicBezTo>
                  <a:cubicBezTo>
                    <a:pt x="833" y="304"/>
                    <a:pt x="832" y="304"/>
                    <a:pt x="832" y="304"/>
                  </a:cubicBezTo>
                  <a:cubicBezTo>
                    <a:pt x="831" y="304"/>
                    <a:pt x="830" y="303"/>
                    <a:pt x="830" y="303"/>
                  </a:cubicBezTo>
                  <a:cubicBezTo>
                    <a:pt x="829" y="303"/>
                    <a:pt x="828" y="303"/>
                    <a:pt x="827" y="302"/>
                  </a:cubicBezTo>
                  <a:cubicBezTo>
                    <a:pt x="826" y="302"/>
                    <a:pt x="825" y="302"/>
                    <a:pt x="825" y="302"/>
                  </a:cubicBezTo>
                  <a:cubicBezTo>
                    <a:pt x="824" y="302"/>
                    <a:pt x="823" y="301"/>
                    <a:pt x="822" y="301"/>
                  </a:cubicBezTo>
                  <a:cubicBezTo>
                    <a:pt x="821" y="300"/>
                    <a:pt x="821" y="300"/>
                    <a:pt x="820" y="300"/>
                  </a:cubicBezTo>
                  <a:cubicBezTo>
                    <a:pt x="819" y="299"/>
                    <a:pt x="817" y="298"/>
                    <a:pt x="815" y="299"/>
                  </a:cubicBezTo>
                  <a:cubicBezTo>
                    <a:pt x="815" y="299"/>
                    <a:pt x="814" y="300"/>
                    <a:pt x="813" y="300"/>
                  </a:cubicBezTo>
                  <a:cubicBezTo>
                    <a:pt x="812" y="300"/>
                    <a:pt x="812" y="300"/>
                    <a:pt x="811" y="300"/>
                  </a:cubicBezTo>
                  <a:cubicBezTo>
                    <a:pt x="810" y="300"/>
                    <a:pt x="808" y="299"/>
                    <a:pt x="807" y="298"/>
                  </a:cubicBezTo>
                  <a:cubicBezTo>
                    <a:pt x="806" y="298"/>
                    <a:pt x="805" y="297"/>
                    <a:pt x="805" y="297"/>
                  </a:cubicBezTo>
                  <a:cubicBezTo>
                    <a:pt x="804" y="297"/>
                    <a:pt x="803" y="296"/>
                    <a:pt x="803" y="296"/>
                  </a:cubicBezTo>
                  <a:cubicBezTo>
                    <a:pt x="802" y="296"/>
                    <a:pt x="801" y="296"/>
                    <a:pt x="800" y="296"/>
                  </a:cubicBezTo>
                  <a:cubicBezTo>
                    <a:pt x="800" y="296"/>
                    <a:pt x="799" y="296"/>
                    <a:pt x="798" y="296"/>
                  </a:cubicBezTo>
                  <a:cubicBezTo>
                    <a:pt x="797" y="296"/>
                    <a:pt x="797" y="297"/>
                    <a:pt x="796" y="298"/>
                  </a:cubicBezTo>
                  <a:cubicBezTo>
                    <a:pt x="795" y="298"/>
                    <a:pt x="795" y="298"/>
                    <a:pt x="794" y="299"/>
                  </a:cubicBezTo>
                  <a:cubicBezTo>
                    <a:pt x="793" y="299"/>
                    <a:pt x="792" y="301"/>
                    <a:pt x="792" y="302"/>
                  </a:cubicBezTo>
                  <a:cubicBezTo>
                    <a:pt x="792" y="302"/>
                    <a:pt x="793" y="303"/>
                    <a:pt x="792" y="303"/>
                  </a:cubicBezTo>
                  <a:cubicBezTo>
                    <a:pt x="791" y="303"/>
                    <a:pt x="791" y="304"/>
                    <a:pt x="790" y="304"/>
                  </a:cubicBezTo>
                  <a:cubicBezTo>
                    <a:pt x="790" y="304"/>
                    <a:pt x="789" y="304"/>
                    <a:pt x="788" y="304"/>
                  </a:cubicBezTo>
                  <a:cubicBezTo>
                    <a:pt x="787" y="304"/>
                    <a:pt x="787" y="304"/>
                    <a:pt x="786" y="305"/>
                  </a:cubicBezTo>
                  <a:cubicBezTo>
                    <a:pt x="785" y="305"/>
                    <a:pt x="784" y="305"/>
                    <a:pt x="783" y="305"/>
                  </a:cubicBezTo>
                  <a:cubicBezTo>
                    <a:pt x="783" y="305"/>
                    <a:pt x="782" y="305"/>
                    <a:pt x="781" y="305"/>
                  </a:cubicBezTo>
                  <a:cubicBezTo>
                    <a:pt x="781" y="306"/>
                    <a:pt x="780" y="306"/>
                    <a:pt x="780" y="306"/>
                  </a:cubicBezTo>
                  <a:cubicBezTo>
                    <a:pt x="779" y="305"/>
                    <a:pt x="779" y="306"/>
                    <a:pt x="778" y="306"/>
                  </a:cubicBezTo>
                  <a:cubicBezTo>
                    <a:pt x="778" y="306"/>
                    <a:pt x="777" y="307"/>
                    <a:pt x="777" y="308"/>
                  </a:cubicBezTo>
                  <a:cubicBezTo>
                    <a:pt x="776" y="308"/>
                    <a:pt x="775" y="308"/>
                    <a:pt x="774" y="308"/>
                  </a:cubicBezTo>
                  <a:cubicBezTo>
                    <a:pt x="773" y="308"/>
                    <a:pt x="773" y="307"/>
                    <a:pt x="772" y="307"/>
                  </a:cubicBezTo>
                  <a:cubicBezTo>
                    <a:pt x="772" y="307"/>
                    <a:pt x="772" y="307"/>
                    <a:pt x="771" y="308"/>
                  </a:cubicBezTo>
                  <a:cubicBezTo>
                    <a:pt x="771" y="308"/>
                    <a:pt x="769" y="307"/>
                    <a:pt x="769" y="307"/>
                  </a:cubicBezTo>
                  <a:cubicBezTo>
                    <a:pt x="768" y="307"/>
                    <a:pt x="767" y="307"/>
                    <a:pt x="766" y="307"/>
                  </a:cubicBezTo>
                  <a:cubicBezTo>
                    <a:pt x="766" y="307"/>
                    <a:pt x="765" y="307"/>
                    <a:pt x="764" y="307"/>
                  </a:cubicBezTo>
                  <a:cubicBezTo>
                    <a:pt x="764" y="307"/>
                    <a:pt x="763" y="306"/>
                    <a:pt x="762" y="306"/>
                  </a:cubicBezTo>
                  <a:cubicBezTo>
                    <a:pt x="761" y="306"/>
                    <a:pt x="761" y="306"/>
                    <a:pt x="760" y="305"/>
                  </a:cubicBezTo>
                  <a:cubicBezTo>
                    <a:pt x="759" y="305"/>
                    <a:pt x="758" y="306"/>
                    <a:pt x="757" y="306"/>
                  </a:cubicBezTo>
                  <a:cubicBezTo>
                    <a:pt x="756" y="306"/>
                    <a:pt x="754" y="306"/>
                    <a:pt x="753" y="305"/>
                  </a:cubicBezTo>
                  <a:cubicBezTo>
                    <a:pt x="752" y="304"/>
                    <a:pt x="752" y="304"/>
                    <a:pt x="751" y="304"/>
                  </a:cubicBezTo>
                  <a:cubicBezTo>
                    <a:pt x="750" y="303"/>
                    <a:pt x="750" y="303"/>
                    <a:pt x="749" y="303"/>
                  </a:cubicBezTo>
                  <a:cubicBezTo>
                    <a:pt x="749" y="302"/>
                    <a:pt x="749" y="302"/>
                    <a:pt x="749" y="302"/>
                  </a:cubicBezTo>
                  <a:cubicBezTo>
                    <a:pt x="748" y="302"/>
                    <a:pt x="749" y="302"/>
                    <a:pt x="748" y="302"/>
                  </a:cubicBezTo>
                  <a:cubicBezTo>
                    <a:pt x="748" y="301"/>
                    <a:pt x="748" y="301"/>
                    <a:pt x="747" y="300"/>
                  </a:cubicBezTo>
                  <a:cubicBezTo>
                    <a:pt x="747" y="299"/>
                    <a:pt x="746" y="299"/>
                    <a:pt x="745" y="299"/>
                  </a:cubicBezTo>
                  <a:cubicBezTo>
                    <a:pt x="745" y="299"/>
                    <a:pt x="744" y="299"/>
                    <a:pt x="743" y="299"/>
                  </a:cubicBezTo>
                  <a:cubicBezTo>
                    <a:pt x="742" y="299"/>
                    <a:pt x="741" y="299"/>
                    <a:pt x="741" y="299"/>
                  </a:cubicBezTo>
                  <a:cubicBezTo>
                    <a:pt x="741" y="299"/>
                    <a:pt x="740" y="298"/>
                    <a:pt x="739" y="298"/>
                  </a:cubicBezTo>
                  <a:cubicBezTo>
                    <a:pt x="738" y="297"/>
                    <a:pt x="736" y="296"/>
                    <a:pt x="734" y="296"/>
                  </a:cubicBezTo>
                  <a:cubicBezTo>
                    <a:pt x="733" y="295"/>
                    <a:pt x="732" y="296"/>
                    <a:pt x="730" y="295"/>
                  </a:cubicBezTo>
                  <a:cubicBezTo>
                    <a:pt x="730" y="295"/>
                    <a:pt x="729" y="295"/>
                    <a:pt x="729" y="295"/>
                  </a:cubicBezTo>
                  <a:cubicBezTo>
                    <a:pt x="729" y="295"/>
                    <a:pt x="729" y="295"/>
                    <a:pt x="728" y="295"/>
                  </a:cubicBezTo>
                  <a:cubicBezTo>
                    <a:pt x="727" y="294"/>
                    <a:pt x="726" y="294"/>
                    <a:pt x="726" y="294"/>
                  </a:cubicBezTo>
                  <a:cubicBezTo>
                    <a:pt x="725" y="294"/>
                    <a:pt x="724" y="294"/>
                    <a:pt x="723" y="294"/>
                  </a:cubicBezTo>
                  <a:cubicBezTo>
                    <a:pt x="722" y="294"/>
                    <a:pt x="722" y="294"/>
                    <a:pt x="721" y="294"/>
                  </a:cubicBezTo>
                  <a:cubicBezTo>
                    <a:pt x="720" y="295"/>
                    <a:pt x="719" y="295"/>
                    <a:pt x="719" y="295"/>
                  </a:cubicBezTo>
                  <a:cubicBezTo>
                    <a:pt x="718" y="295"/>
                    <a:pt x="718" y="295"/>
                    <a:pt x="718" y="295"/>
                  </a:cubicBezTo>
                  <a:cubicBezTo>
                    <a:pt x="717" y="295"/>
                    <a:pt x="717" y="295"/>
                    <a:pt x="717" y="295"/>
                  </a:cubicBezTo>
                  <a:cubicBezTo>
                    <a:pt x="716" y="296"/>
                    <a:pt x="716" y="295"/>
                    <a:pt x="715" y="296"/>
                  </a:cubicBezTo>
                  <a:cubicBezTo>
                    <a:pt x="715" y="296"/>
                    <a:pt x="715" y="297"/>
                    <a:pt x="714" y="297"/>
                  </a:cubicBezTo>
                  <a:cubicBezTo>
                    <a:pt x="713" y="297"/>
                    <a:pt x="713" y="297"/>
                    <a:pt x="712" y="297"/>
                  </a:cubicBezTo>
                  <a:cubicBezTo>
                    <a:pt x="711" y="297"/>
                    <a:pt x="711" y="297"/>
                    <a:pt x="710" y="297"/>
                  </a:cubicBezTo>
                  <a:cubicBezTo>
                    <a:pt x="710" y="298"/>
                    <a:pt x="709" y="297"/>
                    <a:pt x="709" y="297"/>
                  </a:cubicBezTo>
                  <a:cubicBezTo>
                    <a:pt x="708" y="297"/>
                    <a:pt x="708" y="297"/>
                    <a:pt x="707" y="297"/>
                  </a:cubicBezTo>
                  <a:cubicBezTo>
                    <a:pt x="706" y="297"/>
                    <a:pt x="706" y="296"/>
                    <a:pt x="705" y="296"/>
                  </a:cubicBezTo>
                  <a:cubicBezTo>
                    <a:pt x="704" y="295"/>
                    <a:pt x="704" y="296"/>
                    <a:pt x="703" y="296"/>
                  </a:cubicBezTo>
                  <a:cubicBezTo>
                    <a:pt x="702" y="296"/>
                    <a:pt x="702" y="295"/>
                    <a:pt x="701" y="295"/>
                  </a:cubicBezTo>
                  <a:cubicBezTo>
                    <a:pt x="700" y="295"/>
                    <a:pt x="700" y="295"/>
                    <a:pt x="699" y="294"/>
                  </a:cubicBezTo>
                  <a:cubicBezTo>
                    <a:pt x="698" y="293"/>
                    <a:pt x="698" y="293"/>
                    <a:pt x="697" y="293"/>
                  </a:cubicBezTo>
                  <a:cubicBezTo>
                    <a:pt x="696" y="293"/>
                    <a:pt x="696" y="292"/>
                    <a:pt x="696" y="292"/>
                  </a:cubicBezTo>
                  <a:cubicBezTo>
                    <a:pt x="695" y="292"/>
                    <a:pt x="696" y="292"/>
                    <a:pt x="696" y="291"/>
                  </a:cubicBezTo>
                  <a:cubicBezTo>
                    <a:pt x="695" y="291"/>
                    <a:pt x="695" y="291"/>
                    <a:pt x="695" y="291"/>
                  </a:cubicBezTo>
                  <a:cubicBezTo>
                    <a:pt x="694" y="290"/>
                    <a:pt x="694" y="290"/>
                    <a:pt x="694" y="289"/>
                  </a:cubicBezTo>
                  <a:cubicBezTo>
                    <a:pt x="693" y="288"/>
                    <a:pt x="693" y="288"/>
                    <a:pt x="692" y="287"/>
                  </a:cubicBezTo>
                  <a:cubicBezTo>
                    <a:pt x="692" y="287"/>
                    <a:pt x="691" y="286"/>
                    <a:pt x="691" y="286"/>
                  </a:cubicBezTo>
                  <a:cubicBezTo>
                    <a:pt x="691" y="285"/>
                    <a:pt x="691" y="285"/>
                    <a:pt x="691" y="285"/>
                  </a:cubicBezTo>
                  <a:cubicBezTo>
                    <a:pt x="690" y="284"/>
                    <a:pt x="689" y="284"/>
                    <a:pt x="688" y="284"/>
                  </a:cubicBezTo>
                  <a:cubicBezTo>
                    <a:pt x="687" y="284"/>
                    <a:pt x="685" y="283"/>
                    <a:pt x="684" y="283"/>
                  </a:cubicBezTo>
                  <a:cubicBezTo>
                    <a:pt x="683" y="283"/>
                    <a:pt x="683" y="283"/>
                    <a:pt x="682" y="283"/>
                  </a:cubicBezTo>
                  <a:cubicBezTo>
                    <a:pt x="681" y="283"/>
                    <a:pt x="681" y="282"/>
                    <a:pt x="680" y="282"/>
                  </a:cubicBezTo>
                  <a:cubicBezTo>
                    <a:pt x="679" y="282"/>
                    <a:pt x="678" y="282"/>
                    <a:pt x="677" y="281"/>
                  </a:cubicBezTo>
                  <a:cubicBezTo>
                    <a:pt x="676" y="281"/>
                    <a:pt x="675" y="281"/>
                    <a:pt x="675" y="281"/>
                  </a:cubicBezTo>
                  <a:cubicBezTo>
                    <a:pt x="673" y="280"/>
                    <a:pt x="671" y="281"/>
                    <a:pt x="670" y="280"/>
                  </a:cubicBezTo>
                  <a:cubicBezTo>
                    <a:pt x="669" y="280"/>
                    <a:pt x="668" y="279"/>
                    <a:pt x="667" y="279"/>
                  </a:cubicBezTo>
                  <a:cubicBezTo>
                    <a:pt x="666" y="279"/>
                    <a:pt x="665" y="279"/>
                    <a:pt x="665" y="278"/>
                  </a:cubicBezTo>
                  <a:cubicBezTo>
                    <a:pt x="663" y="278"/>
                    <a:pt x="661" y="278"/>
                    <a:pt x="660" y="277"/>
                  </a:cubicBezTo>
                  <a:cubicBezTo>
                    <a:pt x="660" y="277"/>
                    <a:pt x="659" y="276"/>
                    <a:pt x="659" y="276"/>
                  </a:cubicBezTo>
                  <a:cubicBezTo>
                    <a:pt x="659" y="277"/>
                    <a:pt x="659" y="277"/>
                    <a:pt x="659" y="278"/>
                  </a:cubicBezTo>
                  <a:cubicBezTo>
                    <a:pt x="659" y="279"/>
                    <a:pt x="659" y="279"/>
                    <a:pt x="659" y="280"/>
                  </a:cubicBezTo>
                  <a:cubicBezTo>
                    <a:pt x="658" y="280"/>
                    <a:pt x="657" y="280"/>
                    <a:pt x="657" y="281"/>
                  </a:cubicBezTo>
                  <a:cubicBezTo>
                    <a:pt x="656" y="281"/>
                    <a:pt x="658" y="283"/>
                    <a:pt x="657" y="283"/>
                  </a:cubicBezTo>
                  <a:cubicBezTo>
                    <a:pt x="657" y="284"/>
                    <a:pt x="656" y="283"/>
                    <a:pt x="656" y="283"/>
                  </a:cubicBezTo>
                  <a:cubicBezTo>
                    <a:pt x="655" y="283"/>
                    <a:pt x="655" y="284"/>
                    <a:pt x="656" y="285"/>
                  </a:cubicBezTo>
                  <a:cubicBezTo>
                    <a:pt x="656" y="286"/>
                    <a:pt x="656" y="286"/>
                    <a:pt x="656" y="287"/>
                  </a:cubicBezTo>
                  <a:cubicBezTo>
                    <a:pt x="656" y="287"/>
                    <a:pt x="656" y="288"/>
                    <a:pt x="656" y="289"/>
                  </a:cubicBezTo>
                  <a:cubicBezTo>
                    <a:pt x="657" y="289"/>
                    <a:pt x="658" y="289"/>
                    <a:pt x="658" y="290"/>
                  </a:cubicBezTo>
                  <a:cubicBezTo>
                    <a:pt x="659" y="290"/>
                    <a:pt x="659" y="291"/>
                    <a:pt x="659" y="291"/>
                  </a:cubicBezTo>
                  <a:cubicBezTo>
                    <a:pt x="659" y="292"/>
                    <a:pt x="660" y="292"/>
                    <a:pt x="661" y="293"/>
                  </a:cubicBezTo>
                  <a:cubicBezTo>
                    <a:pt x="661" y="293"/>
                    <a:pt x="662" y="293"/>
                    <a:pt x="663" y="293"/>
                  </a:cubicBezTo>
                  <a:cubicBezTo>
                    <a:pt x="663" y="294"/>
                    <a:pt x="663" y="294"/>
                    <a:pt x="663" y="295"/>
                  </a:cubicBezTo>
                  <a:cubicBezTo>
                    <a:pt x="664" y="295"/>
                    <a:pt x="664" y="296"/>
                    <a:pt x="664" y="297"/>
                  </a:cubicBezTo>
                  <a:cubicBezTo>
                    <a:pt x="664" y="298"/>
                    <a:pt x="663" y="299"/>
                    <a:pt x="662" y="299"/>
                  </a:cubicBezTo>
                  <a:cubicBezTo>
                    <a:pt x="662" y="300"/>
                    <a:pt x="662" y="299"/>
                    <a:pt x="661" y="299"/>
                  </a:cubicBezTo>
                  <a:cubicBezTo>
                    <a:pt x="661" y="299"/>
                    <a:pt x="661" y="299"/>
                    <a:pt x="661" y="300"/>
                  </a:cubicBezTo>
                  <a:cubicBezTo>
                    <a:pt x="660" y="300"/>
                    <a:pt x="660" y="300"/>
                    <a:pt x="660" y="300"/>
                  </a:cubicBezTo>
                  <a:cubicBezTo>
                    <a:pt x="660" y="301"/>
                    <a:pt x="659" y="301"/>
                    <a:pt x="659" y="302"/>
                  </a:cubicBezTo>
                  <a:cubicBezTo>
                    <a:pt x="658" y="302"/>
                    <a:pt x="657" y="301"/>
                    <a:pt x="657" y="301"/>
                  </a:cubicBezTo>
                  <a:cubicBezTo>
                    <a:pt x="656" y="300"/>
                    <a:pt x="654" y="300"/>
                    <a:pt x="653" y="300"/>
                  </a:cubicBezTo>
                  <a:cubicBezTo>
                    <a:pt x="652" y="300"/>
                    <a:pt x="652" y="301"/>
                    <a:pt x="651" y="300"/>
                  </a:cubicBezTo>
                  <a:cubicBezTo>
                    <a:pt x="651" y="299"/>
                    <a:pt x="651" y="300"/>
                    <a:pt x="650" y="300"/>
                  </a:cubicBezTo>
                  <a:cubicBezTo>
                    <a:pt x="649" y="300"/>
                    <a:pt x="648" y="299"/>
                    <a:pt x="647" y="299"/>
                  </a:cubicBezTo>
                  <a:cubicBezTo>
                    <a:pt x="646" y="299"/>
                    <a:pt x="646" y="300"/>
                    <a:pt x="646" y="299"/>
                  </a:cubicBezTo>
                  <a:cubicBezTo>
                    <a:pt x="646" y="299"/>
                    <a:pt x="645" y="299"/>
                    <a:pt x="645" y="299"/>
                  </a:cubicBezTo>
                  <a:cubicBezTo>
                    <a:pt x="645" y="298"/>
                    <a:pt x="644" y="299"/>
                    <a:pt x="644" y="299"/>
                  </a:cubicBezTo>
                  <a:cubicBezTo>
                    <a:pt x="644" y="300"/>
                    <a:pt x="643" y="299"/>
                    <a:pt x="643" y="300"/>
                  </a:cubicBezTo>
                  <a:cubicBezTo>
                    <a:pt x="642" y="300"/>
                    <a:pt x="642" y="300"/>
                    <a:pt x="642" y="300"/>
                  </a:cubicBezTo>
                  <a:cubicBezTo>
                    <a:pt x="641" y="299"/>
                    <a:pt x="640" y="299"/>
                    <a:pt x="639" y="299"/>
                  </a:cubicBezTo>
                  <a:cubicBezTo>
                    <a:pt x="638" y="299"/>
                    <a:pt x="638" y="299"/>
                    <a:pt x="637" y="298"/>
                  </a:cubicBezTo>
                  <a:cubicBezTo>
                    <a:pt x="636" y="298"/>
                    <a:pt x="635" y="299"/>
                    <a:pt x="634" y="298"/>
                  </a:cubicBezTo>
                  <a:cubicBezTo>
                    <a:pt x="633" y="297"/>
                    <a:pt x="631" y="297"/>
                    <a:pt x="631" y="295"/>
                  </a:cubicBezTo>
                  <a:cubicBezTo>
                    <a:pt x="630" y="294"/>
                    <a:pt x="629" y="293"/>
                    <a:pt x="628" y="293"/>
                  </a:cubicBezTo>
                  <a:cubicBezTo>
                    <a:pt x="626" y="293"/>
                    <a:pt x="624" y="293"/>
                    <a:pt x="621" y="292"/>
                  </a:cubicBezTo>
                  <a:cubicBezTo>
                    <a:pt x="620" y="292"/>
                    <a:pt x="619" y="293"/>
                    <a:pt x="618" y="292"/>
                  </a:cubicBezTo>
                  <a:cubicBezTo>
                    <a:pt x="617" y="292"/>
                    <a:pt x="617" y="291"/>
                    <a:pt x="617" y="290"/>
                  </a:cubicBezTo>
                  <a:cubicBezTo>
                    <a:pt x="616" y="290"/>
                    <a:pt x="615" y="290"/>
                    <a:pt x="615" y="291"/>
                  </a:cubicBezTo>
                  <a:cubicBezTo>
                    <a:pt x="615" y="291"/>
                    <a:pt x="615" y="292"/>
                    <a:pt x="615" y="292"/>
                  </a:cubicBezTo>
                  <a:cubicBezTo>
                    <a:pt x="614" y="292"/>
                    <a:pt x="614" y="291"/>
                    <a:pt x="613" y="291"/>
                  </a:cubicBezTo>
                  <a:cubicBezTo>
                    <a:pt x="612" y="291"/>
                    <a:pt x="611" y="289"/>
                    <a:pt x="611" y="290"/>
                  </a:cubicBezTo>
                  <a:cubicBezTo>
                    <a:pt x="611" y="292"/>
                    <a:pt x="610" y="292"/>
                    <a:pt x="609" y="291"/>
                  </a:cubicBezTo>
                  <a:cubicBezTo>
                    <a:pt x="608" y="291"/>
                    <a:pt x="607" y="291"/>
                    <a:pt x="607" y="292"/>
                  </a:cubicBezTo>
                  <a:cubicBezTo>
                    <a:pt x="606" y="292"/>
                    <a:pt x="606" y="293"/>
                    <a:pt x="606" y="293"/>
                  </a:cubicBezTo>
                  <a:cubicBezTo>
                    <a:pt x="605" y="293"/>
                    <a:pt x="606" y="294"/>
                    <a:pt x="605" y="294"/>
                  </a:cubicBezTo>
                  <a:cubicBezTo>
                    <a:pt x="604" y="294"/>
                    <a:pt x="604" y="294"/>
                    <a:pt x="603" y="294"/>
                  </a:cubicBezTo>
                  <a:cubicBezTo>
                    <a:pt x="602" y="294"/>
                    <a:pt x="602" y="294"/>
                    <a:pt x="601" y="295"/>
                  </a:cubicBezTo>
                  <a:cubicBezTo>
                    <a:pt x="601" y="296"/>
                    <a:pt x="600" y="296"/>
                    <a:pt x="600" y="296"/>
                  </a:cubicBezTo>
                  <a:cubicBezTo>
                    <a:pt x="601" y="297"/>
                    <a:pt x="600" y="297"/>
                    <a:pt x="600" y="297"/>
                  </a:cubicBezTo>
                  <a:cubicBezTo>
                    <a:pt x="599" y="297"/>
                    <a:pt x="598" y="297"/>
                    <a:pt x="598" y="297"/>
                  </a:cubicBezTo>
                  <a:cubicBezTo>
                    <a:pt x="597" y="297"/>
                    <a:pt x="597" y="298"/>
                    <a:pt x="596" y="298"/>
                  </a:cubicBezTo>
                  <a:cubicBezTo>
                    <a:pt x="596" y="298"/>
                    <a:pt x="596" y="298"/>
                    <a:pt x="595" y="298"/>
                  </a:cubicBezTo>
                  <a:cubicBezTo>
                    <a:pt x="595" y="299"/>
                    <a:pt x="596" y="299"/>
                    <a:pt x="595" y="299"/>
                  </a:cubicBezTo>
                  <a:cubicBezTo>
                    <a:pt x="594" y="300"/>
                    <a:pt x="594" y="299"/>
                    <a:pt x="593" y="300"/>
                  </a:cubicBezTo>
                  <a:cubicBezTo>
                    <a:pt x="593" y="300"/>
                    <a:pt x="593" y="301"/>
                    <a:pt x="594" y="301"/>
                  </a:cubicBezTo>
                  <a:cubicBezTo>
                    <a:pt x="594" y="301"/>
                    <a:pt x="595" y="301"/>
                    <a:pt x="594" y="302"/>
                  </a:cubicBezTo>
                  <a:cubicBezTo>
                    <a:pt x="594" y="302"/>
                    <a:pt x="593" y="302"/>
                    <a:pt x="593" y="303"/>
                  </a:cubicBezTo>
                  <a:cubicBezTo>
                    <a:pt x="592" y="303"/>
                    <a:pt x="592" y="303"/>
                    <a:pt x="592" y="303"/>
                  </a:cubicBezTo>
                  <a:cubicBezTo>
                    <a:pt x="591" y="303"/>
                    <a:pt x="591" y="302"/>
                    <a:pt x="591" y="303"/>
                  </a:cubicBezTo>
                  <a:cubicBezTo>
                    <a:pt x="590" y="303"/>
                    <a:pt x="591" y="303"/>
                    <a:pt x="591" y="304"/>
                  </a:cubicBezTo>
                  <a:cubicBezTo>
                    <a:pt x="591" y="304"/>
                    <a:pt x="590" y="304"/>
                    <a:pt x="590" y="304"/>
                  </a:cubicBezTo>
                  <a:cubicBezTo>
                    <a:pt x="589" y="304"/>
                    <a:pt x="589" y="304"/>
                    <a:pt x="588" y="304"/>
                  </a:cubicBezTo>
                  <a:cubicBezTo>
                    <a:pt x="588" y="304"/>
                    <a:pt x="589" y="305"/>
                    <a:pt x="589" y="305"/>
                  </a:cubicBezTo>
                  <a:cubicBezTo>
                    <a:pt x="588" y="305"/>
                    <a:pt x="587" y="305"/>
                    <a:pt x="587" y="304"/>
                  </a:cubicBezTo>
                  <a:cubicBezTo>
                    <a:pt x="586" y="304"/>
                    <a:pt x="586" y="304"/>
                    <a:pt x="585" y="305"/>
                  </a:cubicBezTo>
                  <a:cubicBezTo>
                    <a:pt x="585" y="305"/>
                    <a:pt x="585" y="304"/>
                    <a:pt x="584" y="304"/>
                  </a:cubicBezTo>
                  <a:cubicBezTo>
                    <a:pt x="584" y="304"/>
                    <a:pt x="582" y="305"/>
                    <a:pt x="583" y="306"/>
                  </a:cubicBezTo>
                  <a:cubicBezTo>
                    <a:pt x="583" y="307"/>
                    <a:pt x="583" y="307"/>
                    <a:pt x="583" y="307"/>
                  </a:cubicBezTo>
                  <a:cubicBezTo>
                    <a:pt x="582" y="308"/>
                    <a:pt x="582" y="308"/>
                    <a:pt x="581" y="308"/>
                  </a:cubicBezTo>
                  <a:cubicBezTo>
                    <a:pt x="580" y="308"/>
                    <a:pt x="579" y="308"/>
                    <a:pt x="579" y="308"/>
                  </a:cubicBezTo>
                  <a:cubicBezTo>
                    <a:pt x="578" y="308"/>
                    <a:pt x="578" y="309"/>
                    <a:pt x="577" y="309"/>
                  </a:cubicBezTo>
                  <a:cubicBezTo>
                    <a:pt x="577" y="308"/>
                    <a:pt x="577" y="308"/>
                    <a:pt x="576" y="307"/>
                  </a:cubicBezTo>
                  <a:cubicBezTo>
                    <a:pt x="576" y="307"/>
                    <a:pt x="575" y="307"/>
                    <a:pt x="574" y="307"/>
                  </a:cubicBezTo>
                  <a:cubicBezTo>
                    <a:pt x="573" y="306"/>
                    <a:pt x="573" y="306"/>
                    <a:pt x="573" y="306"/>
                  </a:cubicBezTo>
                  <a:cubicBezTo>
                    <a:pt x="573" y="306"/>
                    <a:pt x="573" y="306"/>
                    <a:pt x="573" y="305"/>
                  </a:cubicBezTo>
                  <a:cubicBezTo>
                    <a:pt x="572" y="305"/>
                    <a:pt x="571" y="305"/>
                    <a:pt x="571" y="304"/>
                  </a:cubicBezTo>
                  <a:cubicBezTo>
                    <a:pt x="571" y="304"/>
                    <a:pt x="571" y="304"/>
                    <a:pt x="570" y="304"/>
                  </a:cubicBezTo>
                  <a:cubicBezTo>
                    <a:pt x="569" y="304"/>
                    <a:pt x="568" y="303"/>
                    <a:pt x="569" y="303"/>
                  </a:cubicBezTo>
                  <a:cubicBezTo>
                    <a:pt x="569" y="302"/>
                    <a:pt x="570" y="302"/>
                    <a:pt x="570" y="302"/>
                  </a:cubicBezTo>
                  <a:cubicBezTo>
                    <a:pt x="570" y="302"/>
                    <a:pt x="569" y="300"/>
                    <a:pt x="568" y="301"/>
                  </a:cubicBezTo>
                  <a:cubicBezTo>
                    <a:pt x="568" y="301"/>
                    <a:pt x="568" y="301"/>
                    <a:pt x="568" y="302"/>
                  </a:cubicBezTo>
                  <a:cubicBezTo>
                    <a:pt x="568" y="302"/>
                    <a:pt x="567" y="302"/>
                    <a:pt x="567" y="302"/>
                  </a:cubicBezTo>
                  <a:cubicBezTo>
                    <a:pt x="567" y="303"/>
                    <a:pt x="567" y="303"/>
                    <a:pt x="566" y="303"/>
                  </a:cubicBezTo>
                  <a:cubicBezTo>
                    <a:pt x="566" y="303"/>
                    <a:pt x="566" y="304"/>
                    <a:pt x="566" y="304"/>
                  </a:cubicBezTo>
                  <a:cubicBezTo>
                    <a:pt x="566" y="304"/>
                    <a:pt x="565" y="304"/>
                    <a:pt x="565" y="304"/>
                  </a:cubicBezTo>
                  <a:cubicBezTo>
                    <a:pt x="564" y="304"/>
                    <a:pt x="564" y="305"/>
                    <a:pt x="563" y="304"/>
                  </a:cubicBezTo>
                  <a:cubicBezTo>
                    <a:pt x="563" y="303"/>
                    <a:pt x="563" y="304"/>
                    <a:pt x="562" y="304"/>
                  </a:cubicBezTo>
                  <a:cubicBezTo>
                    <a:pt x="562" y="304"/>
                    <a:pt x="562" y="303"/>
                    <a:pt x="562" y="303"/>
                  </a:cubicBezTo>
                  <a:cubicBezTo>
                    <a:pt x="561" y="303"/>
                    <a:pt x="561" y="303"/>
                    <a:pt x="561" y="303"/>
                  </a:cubicBezTo>
                  <a:cubicBezTo>
                    <a:pt x="560" y="303"/>
                    <a:pt x="560" y="303"/>
                    <a:pt x="559" y="303"/>
                  </a:cubicBezTo>
                  <a:cubicBezTo>
                    <a:pt x="559" y="303"/>
                    <a:pt x="559" y="303"/>
                    <a:pt x="558" y="303"/>
                  </a:cubicBezTo>
                  <a:cubicBezTo>
                    <a:pt x="558" y="303"/>
                    <a:pt x="558" y="303"/>
                    <a:pt x="558" y="303"/>
                  </a:cubicBezTo>
                  <a:cubicBezTo>
                    <a:pt x="557" y="303"/>
                    <a:pt x="557" y="303"/>
                    <a:pt x="557" y="302"/>
                  </a:cubicBezTo>
                  <a:cubicBezTo>
                    <a:pt x="556" y="302"/>
                    <a:pt x="556" y="301"/>
                    <a:pt x="555" y="301"/>
                  </a:cubicBezTo>
                  <a:cubicBezTo>
                    <a:pt x="555" y="301"/>
                    <a:pt x="555" y="300"/>
                    <a:pt x="555" y="300"/>
                  </a:cubicBezTo>
                  <a:cubicBezTo>
                    <a:pt x="554" y="300"/>
                    <a:pt x="554" y="300"/>
                    <a:pt x="554" y="300"/>
                  </a:cubicBezTo>
                  <a:cubicBezTo>
                    <a:pt x="553" y="300"/>
                    <a:pt x="553" y="299"/>
                    <a:pt x="553" y="299"/>
                  </a:cubicBezTo>
                  <a:cubicBezTo>
                    <a:pt x="553" y="299"/>
                    <a:pt x="554" y="299"/>
                    <a:pt x="554" y="299"/>
                  </a:cubicBezTo>
                  <a:cubicBezTo>
                    <a:pt x="554" y="298"/>
                    <a:pt x="553" y="298"/>
                    <a:pt x="553" y="298"/>
                  </a:cubicBezTo>
                  <a:cubicBezTo>
                    <a:pt x="553" y="298"/>
                    <a:pt x="552" y="298"/>
                    <a:pt x="552" y="298"/>
                  </a:cubicBezTo>
                  <a:cubicBezTo>
                    <a:pt x="552" y="298"/>
                    <a:pt x="552" y="298"/>
                    <a:pt x="551" y="298"/>
                  </a:cubicBezTo>
                  <a:cubicBezTo>
                    <a:pt x="551" y="297"/>
                    <a:pt x="550" y="297"/>
                    <a:pt x="549" y="297"/>
                  </a:cubicBezTo>
                  <a:cubicBezTo>
                    <a:pt x="549" y="297"/>
                    <a:pt x="548" y="296"/>
                    <a:pt x="548" y="296"/>
                  </a:cubicBezTo>
                  <a:cubicBezTo>
                    <a:pt x="547" y="297"/>
                    <a:pt x="547" y="297"/>
                    <a:pt x="546" y="296"/>
                  </a:cubicBezTo>
                  <a:cubicBezTo>
                    <a:pt x="546" y="296"/>
                    <a:pt x="546" y="295"/>
                    <a:pt x="545" y="295"/>
                  </a:cubicBezTo>
                  <a:cubicBezTo>
                    <a:pt x="545" y="294"/>
                    <a:pt x="545" y="294"/>
                    <a:pt x="544" y="293"/>
                  </a:cubicBezTo>
                  <a:cubicBezTo>
                    <a:pt x="544" y="293"/>
                    <a:pt x="543" y="292"/>
                    <a:pt x="543" y="292"/>
                  </a:cubicBezTo>
                  <a:cubicBezTo>
                    <a:pt x="542" y="292"/>
                    <a:pt x="541" y="292"/>
                    <a:pt x="541" y="291"/>
                  </a:cubicBezTo>
                  <a:cubicBezTo>
                    <a:pt x="541" y="290"/>
                    <a:pt x="541" y="290"/>
                    <a:pt x="540" y="290"/>
                  </a:cubicBezTo>
                  <a:cubicBezTo>
                    <a:pt x="540" y="289"/>
                    <a:pt x="539" y="290"/>
                    <a:pt x="538" y="289"/>
                  </a:cubicBezTo>
                  <a:cubicBezTo>
                    <a:pt x="538" y="289"/>
                    <a:pt x="537" y="289"/>
                    <a:pt x="537" y="289"/>
                  </a:cubicBezTo>
                  <a:cubicBezTo>
                    <a:pt x="537" y="289"/>
                    <a:pt x="536" y="288"/>
                    <a:pt x="536" y="288"/>
                  </a:cubicBezTo>
                  <a:cubicBezTo>
                    <a:pt x="535" y="288"/>
                    <a:pt x="534" y="288"/>
                    <a:pt x="533" y="288"/>
                  </a:cubicBezTo>
                  <a:cubicBezTo>
                    <a:pt x="533" y="288"/>
                    <a:pt x="533" y="289"/>
                    <a:pt x="533" y="289"/>
                  </a:cubicBezTo>
                  <a:cubicBezTo>
                    <a:pt x="533" y="290"/>
                    <a:pt x="532" y="290"/>
                    <a:pt x="532" y="289"/>
                  </a:cubicBezTo>
                  <a:cubicBezTo>
                    <a:pt x="529" y="289"/>
                    <a:pt x="531" y="290"/>
                    <a:pt x="530" y="291"/>
                  </a:cubicBezTo>
                  <a:cubicBezTo>
                    <a:pt x="530" y="291"/>
                    <a:pt x="529" y="291"/>
                    <a:pt x="529" y="291"/>
                  </a:cubicBezTo>
                  <a:cubicBezTo>
                    <a:pt x="528" y="291"/>
                    <a:pt x="528" y="291"/>
                    <a:pt x="527" y="291"/>
                  </a:cubicBezTo>
                  <a:cubicBezTo>
                    <a:pt x="526" y="292"/>
                    <a:pt x="524" y="291"/>
                    <a:pt x="523" y="291"/>
                  </a:cubicBezTo>
                  <a:cubicBezTo>
                    <a:pt x="522" y="291"/>
                    <a:pt x="523" y="291"/>
                    <a:pt x="523" y="291"/>
                  </a:cubicBezTo>
                  <a:cubicBezTo>
                    <a:pt x="522" y="291"/>
                    <a:pt x="522" y="291"/>
                    <a:pt x="522" y="291"/>
                  </a:cubicBezTo>
                  <a:cubicBezTo>
                    <a:pt x="521" y="291"/>
                    <a:pt x="520" y="291"/>
                    <a:pt x="520" y="291"/>
                  </a:cubicBezTo>
                  <a:cubicBezTo>
                    <a:pt x="520" y="290"/>
                    <a:pt x="520" y="289"/>
                    <a:pt x="519" y="289"/>
                  </a:cubicBezTo>
                  <a:cubicBezTo>
                    <a:pt x="519" y="288"/>
                    <a:pt x="518" y="289"/>
                    <a:pt x="517" y="289"/>
                  </a:cubicBezTo>
                  <a:cubicBezTo>
                    <a:pt x="516" y="289"/>
                    <a:pt x="516" y="288"/>
                    <a:pt x="516" y="287"/>
                  </a:cubicBezTo>
                  <a:cubicBezTo>
                    <a:pt x="516" y="286"/>
                    <a:pt x="516" y="286"/>
                    <a:pt x="515" y="286"/>
                  </a:cubicBezTo>
                  <a:cubicBezTo>
                    <a:pt x="515" y="286"/>
                    <a:pt x="514" y="286"/>
                    <a:pt x="514" y="286"/>
                  </a:cubicBezTo>
                  <a:cubicBezTo>
                    <a:pt x="514" y="285"/>
                    <a:pt x="513" y="286"/>
                    <a:pt x="513" y="285"/>
                  </a:cubicBezTo>
                  <a:cubicBezTo>
                    <a:pt x="512" y="285"/>
                    <a:pt x="512" y="285"/>
                    <a:pt x="511" y="285"/>
                  </a:cubicBezTo>
                  <a:cubicBezTo>
                    <a:pt x="511" y="286"/>
                    <a:pt x="512" y="286"/>
                    <a:pt x="511" y="286"/>
                  </a:cubicBezTo>
                  <a:cubicBezTo>
                    <a:pt x="511" y="286"/>
                    <a:pt x="510" y="286"/>
                    <a:pt x="510" y="286"/>
                  </a:cubicBezTo>
                  <a:cubicBezTo>
                    <a:pt x="509" y="287"/>
                    <a:pt x="511" y="288"/>
                    <a:pt x="511" y="289"/>
                  </a:cubicBezTo>
                  <a:cubicBezTo>
                    <a:pt x="511" y="289"/>
                    <a:pt x="510" y="289"/>
                    <a:pt x="509" y="289"/>
                  </a:cubicBezTo>
                  <a:cubicBezTo>
                    <a:pt x="509" y="290"/>
                    <a:pt x="509" y="290"/>
                    <a:pt x="509" y="290"/>
                  </a:cubicBezTo>
                  <a:cubicBezTo>
                    <a:pt x="509" y="290"/>
                    <a:pt x="508" y="290"/>
                    <a:pt x="508" y="290"/>
                  </a:cubicBezTo>
                  <a:cubicBezTo>
                    <a:pt x="508" y="290"/>
                    <a:pt x="509" y="291"/>
                    <a:pt x="509" y="291"/>
                  </a:cubicBezTo>
                  <a:cubicBezTo>
                    <a:pt x="508" y="291"/>
                    <a:pt x="508" y="290"/>
                    <a:pt x="507" y="290"/>
                  </a:cubicBezTo>
                  <a:cubicBezTo>
                    <a:pt x="507" y="289"/>
                    <a:pt x="505" y="288"/>
                    <a:pt x="505" y="288"/>
                  </a:cubicBezTo>
                  <a:cubicBezTo>
                    <a:pt x="499" y="282"/>
                    <a:pt x="495" y="277"/>
                    <a:pt x="489" y="272"/>
                  </a:cubicBezTo>
                  <a:cubicBezTo>
                    <a:pt x="486" y="270"/>
                    <a:pt x="483" y="267"/>
                    <a:pt x="480" y="265"/>
                  </a:cubicBezTo>
                  <a:cubicBezTo>
                    <a:pt x="477" y="262"/>
                    <a:pt x="473" y="261"/>
                    <a:pt x="470" y="259"/>
                  </a:cubicBezTo>
                  <a:cubicBezTo>
                    <a:pt x="468" y="258"/>
                    <a:pt x="466" y="258"/>
                    <a:pt x="465" y="257"/>
                  </a:cubicBezTo>
                  <a:cubicBezTo>
                    <a:pt x="465" y="256"/>
                    <a:pt x="464" y="256"/>
                    <a:pt x="464" y="255"/>
                  </a:cubicBezTo>
                  <a:cubicBezTo>
                    <a:pt x="463" y="255"/>
                    <a:pt x="464" y="255"/>
                    <a:pt x="465" y="255"/>
                  </a:cubicBezTo>
                  <a:cubicBezTo>
                    <a:pt x="465" y="255"/>
                    <a:pt x="466" y="255"/>
                    <a:pt x="466" y="255"/>
                  </a:cubicBezTo>
                  <a:cubicBezTo>
                    <a:pt x="466" y="255"/>
                    <a:pt x="467" y="254"/>
                    <a:pt x="466" y="253"/>
                  </a:cubicBezTo>
                  <a:cubicBezTo>
                    <a:pt x="466" y="253"/>
                    <a:pt x="466" y="253"/>
                    <a:pt x="466" y="253"/>
                  </a:cubicBezTo>
                  <a:cubicBezTo>
                    <a:pt x="466" y="253"/>
                    <a:pt x="467" y="252"/>
                    <a:pt x="466" y="252"/>
                  </a:cubicBezTo>
                  <a:cubicBezTo>
                    <a:pt x="466" y="252"/>
                    <a:pt x="465" y="252"/>
                    <a:pt x="465" y="252"/>
                  </a:cubicBezTo>
                  <a:cubicBezTo>
                    <a:pt x="465" y="253"/>
                    <a:pt x="465" y="253"/>
                    <a:pt x="464" y="253"/>
                  </a:cubicBezTo>
                  <a:cubicBezTo>
                    <a:pt x="463" y="253"/>
                    <a:pt x="463" y="253"/>
                    <a:pt x="462" y="253"/>
                  </a:cubicBezTo>
                  <a:cubicBezTo>
                    <a:pt x="462" y="253"/>
                    <a:pt x="461" y="253"/>
                    <a:pt x="461" y="254"/>
                  </a:cubicBezTo>
                  <a:cubicBezTo>
                    <a:pt x="461" y="254"/>
                    <a:pt x="460" y="255"/>
                    <a:pt x="460" y="255"/>
                  </a:cubicBezTo>
                  <a:cubicBezTo>
                    <a:pt x="459" y="255"/>
                    <a:pt x="458" y="256"/>
                    <a:pt x="457" y="256"/>
                  </a:cubicBezTo>
                  <a:cubicBezTo>
                    <a:pt x="457" y="256"/>
                    <a:pt x="456" y="255"/>
                    <a:pt x="456" y="256"/>
                  </a:cubicBezTo>
                  <a:cubicBezTo>
                    <a:pt x="455" y="256"/>
                    <a:pt x="456" y="257"/>
                    <a:pt x="456" y="257"/>
                  </a:cubicBezTo>
                  <a:cubicBezTo>
                    <a:pt x="456" y="257"/>
                    <a:pt x="454" y="259"/>
                    <a:pt x="453" y="259"/>
                  </a:cubicBezTo>
                  <a:cubicBezTo>
                    <a:pt x="453" y="258"/>
                    <a:pt x="452" y="258"/>
                    <a:pt x="452" y="258"/>
                  </a:cubicBezTo>
                  <a:cubicBezTo>
                    <a:pt x="452" y="259"/>
                    <a:pt x="452" y="259"/>
                    <a:pt x="451" y="259"/>
                  </a:cubicBezTo>
                  <a:cubicBezTo>
                    <a:pt x="451" y="259"/>
                    <a:pt x="451" y="259"/>
                    <a:pt x="451" y="260"/>
                  </a:cubicBezTo>
                  <a:cubicBezTo>
                    <a:pt x="451" y="260"/>
                    <a:pt x="450" y="260"/>
                    <a:pt x="450" y="260"/>
                  </a:cubicBezTo>
                  <a:cubicBezTo>
                    <a:pt x="450" y="260"/>
                    <a:pt x="451" y="262"/>
                    <a:pt x="450" y="262"/>
                  </a:cubicBezTo>
                  <a:cubicBezTo>
                    <a:pt x="449" y="262"/>
                    <a:pt x="449" y="261"/>
                    <a:pt x="447" y="261"/>
                  </a:cubicBezTo>
                  <a:cubicBezTo>
                    <a:pt x="447" y="261"/>
                    <a:pt x="447" y="261"/>
                    <a:pt x="446" y="261"/>
                  </a:cubicBezTo>
                  <a:cubicBezTo>
                    <a:pt x="446" y="260"/>
                    <a:pt x="445" y="260"/>
                    <a:pt x="445" y="261"/>
                  </a:cubicBezTo>
                  <a:cubicBezTo>
                    <a:pt x="445" y="261"/>
                    <a:pt x="444" y="260"/>
                    <a:pt x="444" y="261"/>
                  </a:cubicBezTo>
                  <a:cubicBezTo>
                    <a:pt x="444" y="261"/>
                    <a:pt x="444" y="261"/>
                    <a:pt x="443" y="261"/>
                  </a:cubicBezTo>
                  <a:cubicBezTo>
                    <a:pt x="443" y="261"/>
                    <a:pt x="443" y="261"/>
                    <a:pt x="443" y="262"/>
                  </a:cubicBezTo>
                  <a:cubicBezTo>
                    <a:pt x="443" y="262"/>
                    <a:pt x="442" y="263"/>
                    <a:pt x="442" y="263"/>
                  </a:cubicBezTo>
                  <a:cubicBezTo>
                    <a:pt x="442" y="262"/>
                    <a:pt x="442" y="262"/>
                    <a:pt x="441" y="262"/>
                  </a:cubicBezTo>
                  <a:cubicBezTo>
                    <a:pt x="441" y="261"/>
                    <a:pt x="440" y="261"/>
                    <a:pt x="440" y="261"/>
                  </a:cubicBezTo>
                  <a:cubicBezTo>
                    <a:pt x="440" y="260"/>
                    <a:pt x="440" y="260"/>
                    <a:pt x="440" y="260"/>
                  </a:cubicBezTo>
                  <a:cubicBezTo>
                    <a:pt x="440" y="260"/>
                    <a:pt x="440" y="259"/>
                    <a:pt x="440" y="259"/>
                  </a:cubicBezTo>
                  <a:cubicBezTo>
                    <a:pt x="440" y="259"/>
                    <a:pt x="441" y="259"/>
                    <a:pt x="441" y="259"/>
                  </a:cubicBezTo>
                  <a:cubicBezTo>
                    <a:pt x="440" y="258"/>
                    <a:pt x="441" y="258"/>
                    <a:pt x="441" y="258"/>
                  </a:cubicBezTo>
                  <a:cubicBezTo>
                    <a:pt x="442" y="258"/>
                    <a:pt x="442" y="258"/>
                    <a:pt x="443" y="258"/>
                  </a:cubicBezTo>
                  <a:cubicBezTo>
                    <a:pt x="443" y="258"/>
                    <a:pt x="442" y="256"/>
                    <a:pt x="442" y="256"/>
                  </a:cubicBezTo>
                  <a:cubicBezTo>
                    <a:pt x="442" y="256"/>
                    <a:pt x="442" y="256"/>
                    <a:pt x="441" y="256"/>
                  </a:cubicBezTo>
                  <a:cubicBezTo>
                    <a:pt x="441" y="256"/>
                    <a:pt x="441" y="257"/>
                    <a:pt x="441" y="257"/>
                  </a:cubicBezTo>
                  <a:cubicBezTo>
                    <a:pt x="441" y="257"/>
                    <a:pt x="441" y="257"/>
                    <a:pt x="441" y="257"/>
                  </a:cubicBezTo>
                  <a:cubicBezTo>
                    <a:pt x="441" y="257"/>
                    <a:pt x="440" y="257"/>
                    <a:pt x="440" y="257"/>
                  </a:cubicBezTo>
                  <a:cubicBezTo>
                    <a:pt x="440" y="257"/>
                    <a:pt x="439" y="257"/>
                    <a:pt x="439" y="257"/>
                  </a:cubicBezTo>
                  <a:cubicBezTo>
                    <a:pt x="437" y="257"/>
                    <a:pt x="437" y="257"/>
                    <a:pt x="436" y="256"/>
                  </a:cubicBezTo>
                  <a:cubicBezTo>
                    <a:pt x="436" y="255"/>
                    <a:pt x="434" y="255"/>
                    <a:pt x="433" y="255"/>
                  </a:cubicBezTo>
                  <a:cubicBezTo>
                    <a:pt x="433" y="255"/>
                    <a:pt x="432" y="256"/>
                    <a:pt x="432" y="256"/>
                  </a:cubicBezTo>
                  <a:cubicBezTo>
                    <a:pt x="433" y="256"/>
                    <a:pt x="433" y="256"/>
                    <a:pt x="434" y="256"/>
                  </a:cubicBezTo>
                  <a:cubicBezTo>
                    <a:pt x="434" y="256"/>
                    <a:pt x="434" y="257"/>
                    <a:pt x="434" y="257"/>
                  </a:cubicBezTo>
                  <a:cubicBezTo>
                    <a:pt x="434" y="257"/>
                    <a:pt x="433" y="257"/>
                    <a:pt x="433" y="257"/>
                  </a:cubicBezTo>
                  <a:cubicBezTo>
                    <a:pt x="433" y="257"/>
                    <a:pt x="433" y="258"/>
                    <a:pt x="432" y="258"/>
                  </a:cubicBezTo>
                  <a:cubicBezTo>
                    <a:pt x="432" y="257"/>
                    <a:pt x="432" y="257"/>
                    <a:pt x="432" y="257"/>
                  </a:cubicBezTo>
                  <a:cubicBezTo>
                    <a:pt x="432" y="256"/>
                    <a:pt x="431" y="256"/>
                    <a:pt x="431" y="256"/>
                  </a:cubicBezTo>
                  <a:cubicBezTo>
                    <a:pt x="431" y="256"/>
                    <a:pt x="431" y="256"/>
                    <a:pt x="432" y="255"/>
                  </a:cubicBezTo>
                  <a:cubicBezTo>
                    <a:pt x="431" y="255"/>
                    <a:pt x="431" y="255"/>
                    <a:pt x="430" y="255"/>
                  </a:cubicBezTo>
                  <a:cubicBezTo>
                    <a:pt x="430" y="254"/>
                    <a:pt x="430" y="254"/>
                    <a:pt x="430" y="254"/>
                  </a:cubicBezTo>
                  <a:cubicBezTo>
                    <a:pt x="429" y="253"/>
                    <a:pt x="428" y="253"/>
                    <a:pt x="427" y="253"/>
                  </a:cubicBezTo>
                  <a:cubicBezTo>
                    <a:pt x="427" y="253"/>
                    <a:pt x="428" y="253"/>
                    <a:pt x="428" y="253"/>
                  </a:cubicBezTo>
                  <a:cubicBezTo>
                    <a:pt x="428" y="254"/>
                    <a:pt x="428" y="254"/>
                    <a:pt x="428" y="254"/>
                  </a:cubicBezTo>
                  <a:cubicBezTo>
                    <a:pt x="428" y="254"/>
                    <a:pt x="430" y="255"/>
                    <a:pt x="429" y="255"/>
                  </a:cubicBezTo>
                  <a:cubicBezTo>
                    <a:pt x="429" y="255"/>
                    <a:pt x="428" y="255"/>
                    <a:pt x="428" y="254"/>
                  </a:cubicBezTo>
                  <a:cubicBezTo>
                    <a:pt x="427" y="254"/>
                    <a:pt x="426" y="254"/>
                    <a:pt x="426" y="254"/>
                  </a:cubicBezTo>
                  <a:cubicBezTo>
                    <a:pt x="425" y="254"/>
                    <a:pt x="426" y="256"/>
                    <a:pt x="424" y="255"/>
                  </a:cubicBezTo>
                  <a:cubicBezTo>
                    <a:pt x="424" y="255"/>
                    <a:pt x="424" y="256"/>
                    <a:pt x="424" y="255"/>
                  </a:cubicBezTo>
                  <a:cubicBezTo>
                    <a:pt x="423" y="255"/>
                    <a:pt x="423" y="255"/>
                    <a:pt x="423" y="255"/>
                  </a:cubicBezTo>
                  <a:cubicBezTo>
                    <a:pt x="423" y="255"/>
                    <a:pt x="422" y="254"/>
                    <a:pt x="422" y="255"/>
                  </a:cubicBezTo>
                  <a:cubicBezTo>
                    <a:pt x="422" y="255"/>
                    <a:pt x="421" y="256"/>
                    <a:pt x="421" y="255"/>
                  </a:cubicBezTo>
                  <a:cubicBezTo>
                    <a:pt x="420" y="255"/>
                    <a:pt x="420" y="255"/>
                    <a:pt x="420" y="254"/>
                  </a:cubicBezTo>
                  <a:cubicBezTo>
                    <a:pt x="420" y="254"/>
                    <a:pt x="419" y="254"/>
                    <a:pt x="419" y="253"/>
                  </a:cubicBezTo>
                  <a:cubicBezTo>
                    <a:pt x="419" y="253"/>
                    <a:pt x="419" y="253"/>
                    <a:pt x="420" y="253"/>
                  </a:cubicBezTo>
                  <a:cubicBezTo>
                    <a:pt x="421" y="254"/>
                    <a:pt x="420" y="253"/>
                    <a:pt x="420" y="252"/>
                  </a:cubicBezTo>
                  <a:cubicBezTo>
                    <a:pt x="419" y="252"/>
                    <a:pt x="419" y="251"/>
                    <a:pt x="419" y="251"/>
                  </a:cubicBezTo>
                  <a:cubicBezTo>
                    <a:pt x="419" y="250"/>
                    <a:pt x="420" y="250"/>
                    <a:pt x="420" y="250"/>
                  </a:cubicBezTo>
                  <a:cubicBezTo>
                    <a:pt x="419" y="249"/>
                    <a:pt x="417" y="249"/>
                    <a:pt x="417" y="248"/>
                  </a:cubicBezTo>
                  <a:cubicBezTo>
                    <a:pt x="417" y="248"/>
                    <a:pt x="416" y="248"/>
                    <a:pt x="416" y="247"/>
                  </a:cubicBezTo>
                  <a:cubicBezTo>
                    <a:pt x="416" y="247"/>
                    <a:pt x="416" y="247"/>
                    <a:pt x="416" y="247"/>
                  </a:cubicBezTo>
                  <a:cubicBezTo>
                    <a:pt x="416" y="246"/>
                    <a:pt x="416" y="245"/>
                    <a:pt x="415" y="245"/>
                  </a:cubicBezTo>
                  <a:cubicBezTo>
                    <a:pt x="415" y="245"/>
                    <a:pt x="414" y="244"/>
                    <a:pt x="413" y="244"/>
                  </a:cubicBezTo>
                  <a:cubicBezTo>
                    <a:pt x="413" y="244"/>
                    <a:pt x="413" y="243"/>
                    <a:pt x="413" y="243"/>
                  </a:cubicBezTo>
                  <a:cubicBezTo>
                    <a:pt x="412" y="243"/>
                    <a:pt x="412" y="243"/>
                    <a:pt x="411" y="243"/>
                  </a:cubicBezTo>
                  <a:cubicBezTo>
                    <a:pt x="410" y="243"/>
                    <a:pt x="411" y="244"/>
                    <a:pt x="410" y="244"/>
                  </a:cubicBezTo>
                  <a:cubicBezTo>
                    <a:pt x="409" y="245"/>
                    <a:pt x="408" y="244"/>
                    <a:pt x="407" y="244"/>
                  </a:cubicBezTo>
                  <a:cubicBezTo>
                    <a:pt x="406" y="244"/>
                    <a:pt x="406" y="243"/>
                    <a:pt x="405" y="243"/>
                  </a:cubicBezTo>
                  <a:cubicBezTo>
                    <a:pt x="404" y="243"/>
                    <a:pt x="403" y="243"/>
                    <a:pt x="403" y="243"/>
                  </a:cubicBezTo>
                  <a:cubicBezTo>
                    <a:pt x="402" y="243"/>
                    <a:pt x="401" y="242"/>
                    <a:pt x="401" y="243"/>
                  </a:cubicBezTo>
                  <a:cubicBezTo>
                    <a:pt x="400" y="243"/>
                    <a:pt x="400" y="242"/>
                    <a:pt x="399" y="242"/>
                  </a:cubicBezTo>
                  <a:cubicBezTo>
                    <a:pt x="399" y="242"/>
                    <a:pt x="398" y="242"/>
                    <a:pt x="398" y="242"/>
                  </a:cubicBezTo>
                  <a:cubicBezTo>
                    <a:pt x="397" y="242"/>
                    <a:pt x="398" y="242"/>
                    <a:pt x="398" y="243"/>
                  </a:cubicBezTo>
                  <a:cubicBezTo>
                    <a:pt x="399" y="243"/>
                    <a:pt x="399" y="244"/>
                    <a:pt x="398" y="243"/>
                  </a:cubicBezTo>
                  <a:cubicBezTo>
                    <a:pt x="397" y="243"/>
                    <a:pt x="397" y="243"/>
                    <a:pt x="396" y="243"/>
                  </a:cubicBezTo>
                  <a:cubicBezTo>
                    <a:pt x="396" y="243"/>
                    <a:pt x="396" y="243"/>
                    <a:pt x="396" y="243"/>
                  </a:cubicBezTo>
                  <a:cubicBezTo>
                    <a:pt x="396" y="244"/>
                    <a:pt x="396" y="244"/>
                    <a:pt x="396" y="244"/>
                  </a:cubicBezTo>
                  <a:cubicBezTo>
                    <a:pt x="396" y="244"/>
                    <a:pt x="395" y="244"/>
                    <a:pt x="395" y="244"/>
                  </a:cubicBezTo>
                  <a:cubicBezTo>
                    <a:pt x="395" y="244"/>
                    <a:pt x="393" y="244"/>
                    <a:pt x="393" y="245"/>
                  </a:cubicBezTo>
                  <a:cubicBezTo>
                    <a:pt x="393" y="245"/>
                    <a:pt x="394" y="246"/>
                    <a:pt x="394" y="246"/>
                  </a:cubicBezTo>
                  <a:cubicBezTo>
                    <a:pt x="394" y="246"/>
                    <a:pt x="394" y="246"/>
                    <a:pt x="393" y="247"/>
                  </a:cubicBezTo>
                  <a:cubicBezTo>
                    <a:pt x="393" y="247"/>
                    <a:pt x="392" y="247"/>
                    <a:pt x="391" y="247"/>
                  </a:cubicBezTo>
                  <a:cubicBezTo>
                    <a:pt x="390" y="246"/>
                    <a:pt x="391" y="247"/>
                    <a:pt x="390" y="248"/>
                  </a:cubicBezTo>
                  <a:cubicBezTo>
                    <a:pt x="389" y="248"/>
                    <a:pt x="389" y="248"/>
                    <a:pt x="388" y="248"/>
                  </a:cubicBezTo>
                  <a:cubicBezTo>
                    <a:pt x="388" y="248"/>
                    <a:pt x="387" y="248"/>
                    <a:pt x="386" y="248"/>
                  </a:cubicBezTo>
                  <a:cubicBezTo>
                    <a:pt x="386" y="248"/>
                    <a:pt x="386" y="248"/>
                    <a:pt x="386" y="248"/>
                  </a:cubicBezTo>
                  <a:cubicBezTo>
                    <a:pt x="386" y="248"/>
                    <a:pt x="385" y="248"/>
                    <a:pt x="385" y="248"/>
                  </a:cubicBezTo>
                  <a:cubicBezTo>
                    <a:pt x="384" y="249"/>
                    <a:pt x="383" y="249"/>
                    <a:pt x="383" y="249"/>
                  </a:cubicBezTo>
                  <a:cubicBezTo>
                    <a:pt x="382" y="249"/>
                    <a:pt x="382" y="249"/>
                    <a:pt x="381" y="249"/>
                  </a:cubicBezTo>
                  <a:cubicBezTo>
                    <a:pt x="380" y="249"/>
                    <a:pt x="379" y="250"/>
                    <a:pt x="377" y="250"/>
                  </a:cubicBezTo>
                  <a:cubicBezTo>
                    <a:pt x="376" y="250"/>
                    <a:pt x="377" y="249"/>
                    <a:pt x="376" y="249"/>
                  </a:cubicBezTo>
                  <a:cubicBezTo>
                    <a:pt x="375" y="250"/>
                    <a:pt x="375" y="251"/>
                    <a:pt x="375" y="250"/>
                  </a:cubicBezTo>
                  <a:cubicBezTo>
                    <a:pt x="374" y="250"/>
                    <a:pt x="372" y="250"/>
                    <a:pt x="373" y="251"/>
                  </a:cubicBezTo>
                  <a:cubicBezTo>
                    <a:pt x="373" y="251"/>
                    <a:pt x="372" y="251"/>
                    <a:pt x="372" y="251"/>
                  </a:cubicBezTo>
                  <a:cubicBezTo>
                    <a:pt x="371" y="251"/>
                    <a:pt x="371" y="251"/>
                    <a:pt x="371" y="252"/>
                  </a:cubicBezTo>
                  <a:cubicBezTo>
                    <a:pt x="371" y="252"/>
                    <a:pt x="372" y="253"/>
                    <a:pt x="371" y="253"/>
                  </a:cubicBezTo>
                  <a:cubicBezTo>
                    <a:pt x="371" y="254"/>
                    <a:pt x="370" y="253"/>
                    <a:pt x="370" y="253"/>
                  </a:cubicBezTo>
                  <a:cubicBezTo>
                    <a:pt x="369" y="252"/>
                    <a:pt x="369" y="253"/>
                    <a:pt x="368" y="253"/>
                  </a:cubicBezTo>
                  <a:cubicBezTo>
                    <a:pt x="367" y="253"/>
                    <a:pt x="367" y="253"/>
                    <a:pt x="366" y="253"/>
                  </a:cubicBezTo>
                  <a:cubicBezTo>
                    <a:pt x="366" y="253"/>
                    <a:pt x="365" y="253"/>
                    <a:pt x="364" y="253"/>
                  </a:cubicBezTo>
                  <a:cubicBezTo>
                    <a:pt x="364" y="253"/>
                    <a:pt x="363" y="253"/>
                    <a:pt x="362" y="253"/>
                  </a:cubicBezTo>
                  <a:cubicBezTo>
                    <a:pt x="362" y="253"/>
                    <a:pt x="361" y="254"/>
                    <a:pt x="362" y="254"/>
                  </a:cubicBezTo>
                  <a:cubicBezTo>
                    <a:pt x="362" y="254"/>
                    <a:pt x="362" y="255"/>
                    <a:pt x="361" y="255"/>
                  </a:cubicBezTo>
                  <a:cubicBezTo>
                    <a:pt x="361" y="254"/>
                    <a:pt x="360" y="254"/>
                    <a:pt x="359" y="254"/>
                  </a:cubicBezTo>
                  <a:cubicBezTo>
                    <a:pt x="359" y="255"/>
                    <a:pt x="358" y="255"/>
                    <a:pt x="357" y="255"/>
                  </a:cubicBezTo>
                  <a:cubicBezTo>
                    <a:pt x="357" y="255"/>
                    <a:pt x="356" y="255"/>
                    <a:pt x="356" y="255"/>
                  </a:cubicBezTo>
                  <a:cubicBezTo>
                    <a:pt x="355" y="255"/>
                    <a:pt x="356" y="255"/>
                    <a:pt x="355" y="256"/>
                  </a:cubicBezTo>
                  <a:cubicBezTo>
                    <a:pt x="355" y="256"/>
                    <a:pt x="354" y="256"/>
                    <a:pt x="354" y="256"/>
                  </a:cubicBezTo>
                  <a:cubicBezTo>
                    <a:pt x="353" y="256"/>
                    <a:pt x="353" y="256"/>
                    <a:pt x="353" y="256"/>
                  </a:cubicBezTo>
                  <a:cubicBezTo>
                    <a:pt x="353" y="256"/>
                    <a:pt x="352" y="256"/>
                    <a:pt x="352" y="256"/>
                  </a:cubicBezTo>
                  <a:cubicBezTo>
                    <a:pt x="352" y="256"/>
                    <a:pt x="351" y="256"/>
                    <a:pt x="351" y="257"/>
                  </a:cubicBezTo>
                  <a:cubicBezTo>
                    <a:pt x="352" y="257"/>
                    <a:pt x="351" y="257"/>
                    <a:pt x="351" y="257"/>
                  </a:cubicBezTo>
                  <a:cubicBezTo>
                    <a:pt x="352" y="259"/>
                    <a:pt x="350" y="257"/>
                    <a:pt x="350" y="257"/>
                  </a:cubicBezTo>
                  <a:cubicBezTo>
                    <a:pt x="351" y="256"/>
                    <a:pt x="348" y="256"/>
                    <a:pt x="348" y="256"/>
                  </a:cubicBezTo>
                  <a:cubicBezTo>
                    <a:pt x="348" y="257"/>
                    <a:pt x="347" y="256"/>
                    <a:pt x="347" y="257"/>
                  </a:cubicBezTo>
                  <a:cubicBezTo>
                    <a:pt x="346" y="257"/>
                    <a:pt x="347" y="257"/>
                    <a:pt x="346" y="257"/>
                  </a:cubicBezTo>
                  <a:cubicBezTo>
                    <a:pt x="346" y="257"/>
                    <a:pt x="346" y="257"/>
                    <a:pt x="346" y="257"/>
                  </a:cubicBezTo>
                  <a:cubicBezTo>
                    <a:pt x="345" y="257"/>
                    <a:pt x="345" y="257"/>
                    <a:pt x="345" y="257"/>
                  </a:cubicBezTo>
                  <a:cubicBezTo>
                    <a:pt x="345" y="257"/>
                    <a:pt x="344" y="257"/>
                    <a:pt x="344" y="257"/>
                  </a:cubicBezTo>
                  <a:cubicBezTo>
                    <a:pt x="344" y="257"/>
                    <a:pt x="344" y="257"/>
                    <a:pt x="343" y="257"/>
                  </a:cubicBezTo>
                  <a:cubicBezTo>
                    <a:pt x="343" y="257"/>
                    <a:pt x="343" y="257"/>
                    <a:pt x="343" y="257"/>
                  </a:cubicBezTo>
                  <a:cubicBezTo>
                    <a:pt x="343" y="257"/>
                    <a:pt x="342" y="256"/>
                    <a:pt x="341" y="256"/>
                  </a:cubicBezTo>
                  <a:cubicBezTo>
                    <a:pt x="341" y="256"/>
                    <a:pt x="340" y="256"/>
                    <a:pt x="340" y="257"/>
                  </a:cubicBezTo>
                  <a:cubicBezTo>
                    <a:pt x="340" y="257"/>
                    <a:pt x="341" y="258"/>
                    <a:pt x="340" y="258"/>
                  </a:cubicBezTo>
                  <a:cubicBezTo>
                    <a:pt x="340" y="257"/>
                    <a:pt x="340" y="257"/>
                    <a:pt x="339" y="257"/>
                  </a:cubicBezTo>
                  <a:cubicBezTo>
                    <a:pt x="339" y="257"/>
                    <a:pt x="338" y="257"/>
                    <a:pt x="339" y="258"/>
                  </a:cubicBezTo>
                  <a:cubicBezTo>
                    <a:pt x="339" y="258"/>
                    <a:pt x="339" y="258"/>
                    <a:pt x="340" y="258"/>
                  </a:cubicBezTo>
                  <a:cubicBezTo>
                    <a:pt x="340" y="258"/>
                    <a:pt x="340" y="258"/>
                    <a:pt x="341" y="259"/>
                  </a:cubicBezTo>
                  <a:cubicBezTo>
                    <a:pt x="341" y="259"/>
                    <a:pt x="340" y="259"/>
                    <a:pt x="340" y="260"/>
                  </a:cubicBezTo>
                  <a:cubicBezTo>
                    <a:pt x="340" y="260"/>
                    <a:pt x="340" y="260"/>
                    <a:pt x="340" y="260"/>
                  </a:cubicBezTo>
                  <a:cubicBezTo>
                    <a:pt x="340" y="260"/>
                    <a:pt x="340" y="260"/>
                    <a:pt x="340" y="260"/>
                  </a:cubicBezTo>
                  <a:cubicBezTo>
                    <a:pt x="340" y="261"/>
                    <a:pt x="340" y="260"/>
                    <a:pt x="339" y="260"/>
                  </a:cubicBezTo>
                  <a:cubicBezTo>
                    <a:pt x="339" y="260"/>
                    <a:pt x="339" y="261"/>
                    <a:pt x="339" y="261"/>
                  </a:cubicBezTo>
                  <a:cubicBezTo>
                    <a:pt x="340" y="261"/>
                    <a:pt x="341" y="261"/>
                    <a:pt x="342" y="261"/>
                  </a:cubicBezTo>
                  <a:cubicBezTo>
                    <a:pt x="342" y="262"/>
                    <a:pt x="343" y="262"/>
                    <a:pt x="343" y="261"/>
                  </a:cubicBezTo>
                  <a:cubicBezTo>
                    <a:pt x="343" y="260"/>
                    <a:pt x="345" y="262"/>
                    <a:pt x="345" y="262"/>
                  </a:cubicBezTo>
                  <a:cubicBezTo>
                    <a:pt x="344" y="262"/>
                    <a:pt x="344" y="263"/>
                    <a:pt x="343" y="262"/>
                  </a:cubicBezTo>
                  <a:cubicBezTo>
                    <a:pt x="343" y="262"/>
                    <a:pt x="343" y="262"/>
                    <a:pt x="342" y="262"/>
                  </a:cubicBezTo>
                  <a:cubicBezTo>
                    <a:pt x="342" y="262"/>
                    <a:pt x="342" y="263"/>
                    <a:pt x="342" y="263"/>
                  </a:cubicBezTo>
                  <a:cubicBezTo>
                    <a:pt x="342" y="263"/>
                    <a:pt x="342" y="264"/>
                    <a:pt x="342" y="264"/>
                  </a:cubicBezTo>
                  <a:cubicBezTo>
                    <a:pt x="343" y="264"/>
                    <a:pt x="343" y="264"/>
                    <a:pt x="343" y="264"/>
                  </a:cubicBezTo>
                  <a:cubicBezTo>
                    <a:pt x="344" y="264"/>
                    <a:pt x="344" y="265"/>
                    <a:pt x="345" y="265"/>
                  </a:cubicBezTo>
                  <a:cubicBezTo>
                    <a:pt x="346" y="265"/>
                    <a:pt x="346" y="265"/>
                    <a:pt x="346" y="265"/>
                  </a:cubicBezTo>
                  <a:cubicBezTo>
                    <a:pt x="347" y="265"/>
                    <a:pt x="347" y="265"/>
                    <a:pt x="348" y="265"/>
                  </a:cubicBezTo>
                  <a:cubicBezTo>
                    <a:pt x="348" y="266"/>
                    <a:pt x="351" y="265"/>
                    <a:pt x="351" y="267"/>
                  </a:cubicBezTo>
                  <a:cubicBezTo>
                    <a:pt x="351" y="268"/>
                    <a:pt x="349" y="267"/>
                    <a:pt x="348" y="267"/>
                  </a:cubicBezTo>
                  <a:cubicBezTo>
                    <a:pt x="348" y="267"/>
                    <a:pt x="347" y="268"/>
                    <a:pt x="346" y="267"/>
                  </a:cubicBezTo>
                  <a:cubicBezTo>
                    <a:pt x="346" y="267"/>
                    <a:pt x="346" y="267"/>
                    <a:pt x="345" y="267"/>
                  </a:cubicBezTo>
                  <a:cubicBezTo>
                    <a:pt x="345" y="267"/>
                    <a:pt x="344" y="267"/>
                    <a:pt x="343" y="267"/>
                  </a:cubicBezTo>
                  <a:cubicBezTo>
                    <a:pt x="343" y="267"/>
                    <a:pt x="342" y="267"/>
                    <a:pt x="342" y="267"/>
                  </a:cubicBezTo>
                  <a:cubicBezTo>
                    <a:pt x="344" y="269"/>
                    <a:pt x="339" y="270"/>
                    <a:pt x="340" y="271"/>
                  </a:cubicBezTo>
                  <a:cubicBezTo>
                    <a:pt x="341" y="271"/>
                    <a:pt x="342" y="271"/>
                    <a:pt x="342" y="271"/>
                  </a:cubicBezTo>
                  <a:cubicBezTo>
                    <a:pt x="342" y="272"/>
                    <a:pt x="342" y="272"/>
                    <a:pt x="342" y="272"/>
                  </a:cubicBezTo>
                  <a:cubicBezTo>
                    <a:pt x="343" y="273"/>
                    <a:pt x="344" y="273"/>
                    <a:pt x="344" y="274"/>
                  </a:cubicBezTo>
                  <a:cubicBezTo>
                    <a:pt x="344" y="274"/>
                    <a:pt x="343" y="275"/>
                    <a:pt x="343" y="275"/>
                  </a:cubicBezTo>
                  <a:cubicBezTo>
                    <a:pt x="342" y="276"/>
                    <a:pt x="342" y="276"/>
                    <a:pt x="341" y="276"/>
                  </a:cubicBezTo>
                  <a:cubicBezTo>
                    <a:pt x="340" y="276"/>
                    <a:pt x="340" y="277"/>
                    <a:pt x="339" y="277"/>
                  </a:cubicBezTo>
                  <a:cubicBezTo>
                    <a:pt x="338" y="278"/>
                    <a:pt x="337" y="277"/>
                    <a:pt x="337" y="278"/>
                  </a:cubicBezTo>
                  <a:cubicBezTo>
                    <a:pt x="337" y="279"/>
                    <a:pt x="338" y="279"/>
                    <a:pt x="338" y="279"/>
                  </a:cubicBezTo>
                  <a:cubicBezTo>
                    <a:pt x="338" y="279"/>
                    <a:pt x="340" y="280"/>
                    <a:pt x="341" y="280"/>
                  </a:cubicBezTo>
                  <a:cubicBezTo>
                    <a:pt x="341" y="280"/>
                    <a:pt x="342" y="280"/>
                    <a:pt x="341" y="281"/>
                  </a:cubicBezTo>
                  <a:cubicBezTo>
                    <a:pt x="341" y="281"/>
                    <a:pt x="341" y="281"/>
                    <a:pt x="341" y="281"/>
                  </a:cubicBezTo>
                  <a:cubicBezTo>
                    <a:pt x="341" y="281"/>
                    <a:pt x="342" y="281"/>
                    <a:pt x="342" y="282"/>
                  </a:cubicBezTo>
                  <a:cubicBezTo>
                    <a:pt x="343" y="282"/>
                    <a:pt x="345" y="281"/>
                    <a:pt x="346" y="282"/>
                  </a:cubicBezTo>
                  <a:cubicBezTo>
                    <a:pt x="346" y="283"/>
                    <a:pt x="347" y="283"/>
                    <a:pt x="348" y="283"/>
                  </a:cubicBezTo>
                  <a:cubicBezTo>
                    <a:pt x="349" y="283"/>
                    <a:pt x="350" y="283"/>
                    <a:pt x="351" y="284"/>
                  </a:cubicBezTo>
                  <a:cubicBezTo>
                    <a:pt x="352" y="284"/>
                    <a:pt x="352" y="285"/>
                    <a:pt x="353" y="285"/>
                  </a:cubicBezTo>
                  <a:cubicBezTo>
                    <a:pt x="351" y="286"/>
                    <a:pt x="352" y="287"/>
                    <a:pt x="352" y="288"/>
                  </a:cubicBezTo>
                  <a:cubicBezTo>
                    <a:pt x="353" y="290"/>
                    <a:pt x="352" y="291"/>
                    <a:pt x="351" y="291"/>
                  </a:cubicBezTo>
                  <a:cubicBezTo>
                    <a:pt x="348" y="292"/>
                    <a:pt x="346" y="292"/>
                    <a:pt x="344" y="292"/>
                  </a:cubicBezTo>
                  <a:cubicBezTo>
                    <a:pt x="343" y="292"/>
                    <a:pt x="343" y="291"/>
                    <a:pt x="342" y="291"/>
                  </a:cubicBezTo>
                  <a:cubicBezTo>
                    <a:pt x="342" y="291"/>
                    <a:pt x="342" y="290"/>
                    <a:pt x="342" y="290"/>
                  </a:cubicBezTo>
                  <a:cubicBezTo>
                    <a:pt x="341" y="290"/>
                    <a:pt x="340" y="290"/>
                    <a:pt x="340" y="290"/>
                  </a:cubicBezTo>
                  <a:cubicBezTo>
                    <a:pt x="340" y="290"/>
                    <a:pt x="340" y="290"/>
                    <a:pt x="340" y="290"/>
                  </a:cubicBezTo>
                  <a:cubicBezTo>
                    <a:pt x="340" y="291"/>
                    <a:pt x="340" y="292"/>
                    <a:pt x="340" y="293"/>
                  </a:cubicBezTo>
                  <a:cubicBezTo>
                    <a:pt x="339" y="293"/>
                    <a:pt x="339" y="293"/>
                    <a:pt x="338" y="293"/>
                  </a:cubicBezTo>
                  <a:cubicBezTo>
                    <a:pt x="338" y="294"/>
                    <a:pt x="338" y="294"/>
                    <a:pt x="337" y="294"/>
                  </a:cubicBezTo>
                  <a:cubicBezTo>
                    <a:pt x="336" y="293"/>
                    <a:pt x="338" y="293"/>
                    <a:pt x="337" y="293"/>
                  </a:cubicBezTo>
                  <a:cubicBezTo>
                    <a:pt x="337" y="292"/>
                    <a:pt x="336" y="292"/>
                    <a:pt x="336" y="292"/>
                  </a:cubicBezTo>
                  <a:cubicBezTo>
                    <a:pt x="335" y="292"/>
                    <a:pt x="335" y="292"/>
                    <a:pt x="334" y="292"/>
                  </a:cubicBezTo>
                  <a:cubicBezTo>
                    <a:pt x="334" y="292"/>
                    <a:pt x="333" y="292"/>
                    <a:pt x="333" y="292"/>
                  </a:cubicBezTo>
                  <a:cubicBezTo>
                    <a:pt x="332" y="292"/>
                    <a:pt x="331" y="292"/>
                    <a:pt x="331" y="291"/>
                  </a:cubicBezTo>
                  <a:cubicBezTo>
                    <a:pt x="330" y="291"/>
                    <a:pt x="330" y="290"/>
                    <a:pt x="330" y="290"/>
                  </a:cubicBezTo>
                  <a:cubicBezTo>
                    <a:pt x="329" y="290"/>
                    <a:pt x="329" y="290"/>
                    <a:pt x="329" y="290"/>
                  </a:cubicBezTo>
                  <a:cubicBezTo>
                    <a:pt x="327" y="290"/>
                    <a:pt x="329" y="288"/>
                    <a:pt x="328" y="288"/>
                  </a:cubicBezTo>
                  <a:cubicBezTo>
                    <a:pt x="327" y="287"/>
                    <a:pt x="327" y="288"/>
                    <a:pt x="326" y="287"/>
                  </a:cubicBezTo>
                  <a:cubicBezTo>
                    <a:pt x="326" y="287"/>
                    <a:pt x="326" y="287"/>
                    <a:pt x="325" y="287"/>
                  </a:cubicBezTo>
                  <a:cubicBezTo>
                    <a:pt x="324" y="286"/>
                    <a:pt x="325" y="288"/>
                    <a:pt x="324" y="287"/>
                  </a:cubicBezTo>
                  <a:cubicBezTo>
                    <a:pt x="323" y="287"/>
                    <a:pt x="323" y="288"/>
                    <a:pt x="322" y="287"/>
                  </a:cubicBezTo>
                  <a:cubicBezTo>
                    <a:pt x="322" y="287"/>
                    <a:pt x="321" y="287"/>
                    <a:pt x="321" y="287"/>
                  </a:cubicBezTo>
                  <a:cubicBezTo>
                    <a:pt x="320" y="287"/>
                    <a:pt x="322" y="289"/>
                    <a:pt x="321" y="289"/>
                  </a:cubicBezTo>
                  <a:cubicBezTo>
                    <a:pt x="320" y="289"/>
                    <a:pt x="320" y="289"/>
                    <a:pt x="319" y="289"/>
                  </a:cubicBezTo>
                  <a:cubicBezTo>
                    <a:pt x="319" y="290"/>
                    <a:pt x="319" y="290"/>
                    <a:pt x="318" y="290"/>
                  </a:cubicBezTo>
                  <a:cubicBezTo>
                    <a:pt x="318" y="289"/>
                    <a:pt x="318" y="289"/>
                    <a:pt x="317" y="289"/>
                  </a:cubicBezTo>
                  <a:cubicBezTo>
                    <a:pt x="317" y="288"/>
                    <a:pt x="316" y="288"/>
                    <a:pt x="316" y="287"/>
                  </a:cubicBezTo>
                  <a:cubicBezTo>
                    <a:pt x="316" y="287"/>
                    <a:pt x="315" y="287"/>
                    <a:pt x="315" y="288"/>
                  </a:cubicBezTo>
                  <a:cubicBezTo>
                    <a:pt x="314" y="288"/>
                    <a:pt x="314" y="288"/>
                    <a:pt x="313" y="288"/>
                  </a:cubicBezTo>
                  <a:cubicBezTo>
                    <a:pt x="312" y="287"/>
                    <a:pt x="312" y="287"/>
                    <a:pt x="312" y="288"/>
                  </a:cubicBezTo>
                  <a:cubicBezTo>
                    <a:pt x="312" y="289"/>
                    <a:pt x="311" y="288"/>
                    <a:pt x="311" y="288"/>
                  </a:cubicBezTo>
                  <a:cubicBezTo>
                    <a:pt x="311" y="288"/>
                    <a:pt x="310" y="287"/>
                    <a:pt x="310" y="288"/>
                  </a:cubicBezTo>
                  <a:cubicBezTo>
                    <a:pt x="310" y="288"/>
                    <a:pt x="310" y="288"/>
                    <a:pt x="310" y="289"/>
                  </a:cubicBezTo>
                  <a:cubicBezTo>
                    <a:pt x="309" y="289"/>
                    <a:pt x="310" y="290"/>
                    <a:pt x="309" y="289"/>
                  </a:cubicBezTo>
                  <a:cubicBezTo>
                    <a:pt x="309" y="289"/>
                    <a:pt x="308" y="289"/>
                    <a:pt x="308" y="290"/>
                  </a:cubicBezTo>
                  <a:cubicBezTo>
                    <a:pt x="308" y="290"/>
                    <a:pt x="308" y="291"/>
                    <a:pt x="308" y="291"/>
                  </a:cubicBezTo>
                  <a:cubicBezTo>
                    <a:pt x="307" y="292"/>
                    <a:pt x="307" y="292"/>
                    <a:pt x="306" y="292"/>
                  </a:cubicBezTo>
                  <a:cubicBezTo>
                    <a:pt x="306" y="293"/>
                    <a:pt x="305" y="293"/>
                    <a:pt x="305" y="293"/>
                  </a:cubicBezTo>
                  <a:cubicBezTo>
                    <a:pt x="304" y="293"/>
                    <a:pt x="304" y="292"/>
                    <a:pt x="303" y="292"/>
                  </a:cubicBezTo>
                  <a:cubicBezTo>
                    <a:pt x="302" y="292"/>
                    <a:pt x="302" y="292"/>
                    <a:pt x="301" y="291"/>
                  </a:cubicBezTo>
                  <a:cubicBezTo>
                    <a:pt x="300" y="291"/>
                    <a:pt x="300" y="291"/>
                    <a:pt x="299" y="290"/>
                  </a:cubicBezTo>
                  <a:cubicBezTo>
                    <a:pt x="299" y="290"/>
                    <a:pt x="299" y="289"/>
                    <a:pt x="299" y="289"/>
                  </a:cubicBezTo>
                  <a:cubicBezTo>
                    <a:pt x="298" y="289"/>
                    <a:pt x="298" y="289"/>
                    <a:pt x="297" y="289"/>
                  </a:cubicBezTo>
                  <a:cubicBezTo>
                    <a:pt x="296" y="288"/>
                    <a:pt x="296" y="288"/>
                    <a:pt x="294" y="288"/>
                  </a:cubicBezTo>
                  <a:cubicBezTo>
                    <a:pt x="294" y="288"/>
                    <a:pt x="294" y="289"/>
                    <a:pt x="295" y="289"/>
                  </a:cubicBezTo>
                  <a:cubicBezTo>
                    <a:pt x="296" y="289"/>
                    <a:pt x="296" y="291"/>
                    <a:pt x="296" y="292"/>
                  </a:cubicBezTo>
                  <a:cubicBezTo>
                    <a:pt x="296" y="292"/>
                    <a:pt x="297" y="293"/>
                    <a:pt x="296" y="293"/>
                  </a:cubicBezTo>
                  <a:cubicBezTo>
                    <a:pt x="295" y="293"/>
                    <a:pt x="295" y="293"/>
                    <a:pt x="294" y="293"/>
                  </a:cubicBezTo>
                  <a:cubicBezTo>
                    <a:pt x="294" y="292"/>
                    <a:pt x="294" y="291"/>
                    <a:pt x="294" y="291"/>
                  </a:cubicBezTo>
                  <a:cubicBezTo>
                    <a:pt x="294" y="289"/>
                    <a:pt x="293" y="289"/>
                    <a:pt x="292" y="289"/>
                  </a:cubicBezTo>
                  <a:cubicBezTo>
                    <a:pt x="291" y="289"/>
                    <a:pt x="291" y="288"/>
                    <a:pt x="291" y="288"/>
                  </a:cubicBezTo>
                  <a:cubicBezTo>
                    <a:pt x="290" y="287"/>
                    <a:pt x="290" y="287"/>
                    <a:pt x="290" y="287"/>
                  </a:cubicBezTo>
                  <a:cubicBezTo>
                    <a:pt x="289" y="287"/>
                    <a:pt x="289" y="286"/>
                    <a:pt x="288" y="286"/>
                  </a:cubicBezTo>
                  <a:cubicBezTo>
                    <a:pt x="287" y="286"/>
                    <a:pt x="287" y="286"/>
                    <a:pt x="286" y="286"/>
                  </a:cubicBezTo>
                  <a:cubicBezTo>
                    <a:pt x="286" y="285"/>
                    <a:pt x="286" y="285"/>
                    <a:pt x="285" y="285"/>
                  </a:cubicBezTo>
                  <a:cubicBezTo>
                    <a:pt x="285" y="285"/>
                    <a:pt x="285" y="284"/>
                    <a:pt x="285" y="284"/>
                  </a:cubicBezTo>
                  <a:cubicBezTo>
                    <a:pt x="285" y="284"/>
                    <a:pt x="285" y="284"/>
                    <a:pt x="284" y="284"/>
                  </a:cubicBezTo>
                  <a:cubicBezTo>
                    <a:pt x="284" y="284"/>
                    <a:pt x="284" y="283"/>
                    <a:pt x="283" y="283"/>
                  </a:cubicBezTo>
                  <a:cubicBezTo>
                    <a:pt x="283" y="283"/>
                    <a:pt x="282" y="283"/>
                    <a:pt x="282" y="283"/>
                  </a:cubicBezTo>
                  <a:cubicBezTo>
                    <a:pt x="282" y="283"/>
                    <a:pt x="281" y="283"/>
                    <a:pt x="281" y="283"/>
                  </a:cubicBezTo>
                  <a:cubicBezTo>
                    <a:pt x="281" y="283"/>
                    <a:pt x="280" y="283"/>
                    <a:pt x="280" y="283"/>
                  </a:cubicBezTo>
                  <a:cubicBezTo>
                    <a:pt x="280" y="283"/>
                    <a:pt x="280" y="284"/>
                    <a:pt x="279" y="283"/>
                  </a:cubicBezTo>
                  <a:cubicBezTo>
                    <a:pt x="279" y="283"/>
                    <a:pt x="278" y="283"/>
                    <a:pt x="278" y="283"/>
                  </a:cubicBezTo>
                  <a:cubicBezTo>
                    <a:pt x="276" y="284"/>
                    <a:pt x="275" y="282"/>
                    <a:pt x="275" y="282"/>
                  </a:cubicBezTo>
                  <a:cubicBezTo>
                    <a:pt x="274" y="281"/>
                    <a:pt x="274" y="281"/>
                    <a:pt x="274" y="280"/>
                  </a:cubicBezTo>
                  <a:cubicBezTo>
                    <a:pt x="273" y="280"/>
                    <a:pt x="273" y="281"/>
                    <a:pt x="273" y="281"/>
                  </a:cubicBezTo>
                  <a:cubicBezTo>
                    <a:pt x="272" y="281"/>
                    <a:pt x="272" y="281"/>
                    <a:pt x="271" y="281"/>
                  </a:cubicBezTo>
                  <a:cubicBezTo>
                    <a:pt x="271" y="281"/>
                    <a:pt x="270" y="281"/>
                    <a:pt x="270" y="282"/>
                  </a:cubicBezTo>
                  <a:cubicBezTo>
                    <a:pt x="269" y="282"/>
                    <a:pt x="270" y="283"/>
                    <a:pt x="270" y="283"/>
                  </a:cubicBezTo>
                  <a:cubicBezTo>
                    <a:pt x="269" y="284"/>
                    <a:pt x="269" y="283"/>
                    <a:pt x="268" y="283"/>
                  </a:cubicBezTo>
                  <a:cubicBezTo>
                    <a:pt x="268" y="282"/>
                    <a:pt x="266" y="284"/>
                    <a:pt x="266" y="283"/>
                  </a:cubicBezTo>
                  <a:cubicBezTo>
                    <a:pt x="265" y="282"/>
                    <a:pt x="266" y="282"/>
                    <a:pt x="266" y="282"/>
                  </a:cubicBezTo>
                  <a:cubicBezTo>
                    <a:pt x="267" y="282"/>
                    <a:pt x="265" y="281"/>
                    <a:pt x="265" y="281"/>
                  </a:cubicBezTo>
                  <a:cubicBezTo>
                    <a:pt x="265" y="281"/>
                    <a:pt x="263" y="281"/>
                    <a:pt x="263" y="281"/>
                  </a:cubicBezTo>
                  <a:cubicBezTo>
                    <a:pt x="262" y="281"/>
                    <a:pt x="261" y="280"/>
                    <a:pt x="261" y="280"/>
                  </a:cubicBezTo>
                  <a:cubicBezTo>
                    <a:pt x="260" y="281"/>
                    <a:pt x="261" y="281"/>
                    <a:pt x="261" y="282"/>
                  </a:cubicBezTo>
                  <a:cubicBezTo>
                    <a:pt x="261" y="282"/>
                    <a:pt x="260" y="282"/>
                    <a:pt x="260" y="282"/>
                  </a:cubicBezTo>
                  <a:cubicBezTo>
                    <a:pt x="261" y="282"/>
                    <a:pt x="260" y="281"/>
                    <a:pt x="259" y="282"/>
                  </a:cubicBezTo>
                  <a:cubicBezTo>
                    <a:pt x="259" y="282"/>
                    <a:pt x="259" y="282"/>
                    <a:pt x="259" y="283"/>
                  </a:cubicBezTo>
                  <a:cubicBezTo>
                    <a:pt x="259" y="283"/>
                    <a:pt x="260" y="283"/>
                    <a:pt x="259" y="283"/>
                  </a:cubicBezTo>
                  <a:cubicBezTo>
                    <a:pt x="259" y="284"/>
                    <a:pt x="259" y="284"/>
                    <a:pt x="258" y="284"/>
                  </a:cubicBezTo>
                  <a:cubicBezTo>
                    <a:pt x="258" y="284"/>
                    <a:pt x="258" y="284"/>
                    <a:pt x="258" y="285"/>
                  </a:cubicBezTo>
                  <a:cubicBezTo>
                    <a:pt x="258" y="286"/>
                    <a:pt x="257" y="286"/>
                    <a:pt x="256" y="286"/>
                  </a:cubicBezTo>
                  <a:cubicBezTo>
                    <a:pt x="255" y="286"/>
                    <a:pt x="255" y="286"/>
                    <a:pt x="254" y="287"/>
                  </a:cubicBezTo>
                  <a:cubicBezTo>
                    <a:pt x="253" y="287"/>
                    <a:pt x="252" y="287"/>
                    <a:pt x="252" y="287"/>
                  </a:cubicBezTo>
                  <a:cubicBezTo>
                    <a:pt x="251" y="287"/>
                    <a:pt x="251" y="288"/>
                    <a:pt x="251" y="288"/>
                  </a:cubicBezTo>
                  <a:cubicBezTo>
                    <a:pt x="251" y="289"/>
                    <a:pt x="252" y="289"/>
                    <a:pt x="251" y="290"/>
                  </a:cubicBezTo>
                  <a:cubicBezTo>
                    <a:pt x="251" y="290"/>
                    <a:pt x="250" y="290"/>
                    <a:pt x="249" y="291"/>
                  </a:cubicBezTo>
                  <a:cubicBezTo>
                    <a:pt x="249" y="292"/>
                    <a:pt x="248" y="292"/>
                    <a:pt x="247" y="292"/>
                  </a:cubicBezTo>
                  <a:cubicBezTo>
                    <a:pt x="247" y="292"/>
                    <a:pt x="246" y="292"/>
                    <a:pt x="246" y="292"/>
                  </a:cubicBezTo>
                  <a:cubicBezTo>
                    <a:pt x="246" y="292"/>
                    <a:pt x="245" y="292"/>
                    <a:pt x="245" y="292"/>
                  </a:cubicBezTo>
                  <a:cubicBezTo>
                    <a:pt x="246" y="292"/>
                    <a:pt x="246" y="292"/>
                    <a:pt x="246" y="293"/>
                  </a:cubicBezTo>
                  <a:cubicBezTo>
                    <a:pt x="246" y="293"/>
                    <a:pt x="246" y="294"/>
                    <a:pt x="246" y="294"/>
                  </a:cubicBezTo>
                  <a:cubicBezTo>
                    <a:pt x="247" y="295"/>
                    <a:pt x="247" y="296"/>
                    <a:pt x="248" y="297"/>
                  </a:cubicBezTo>
                  <a:cubicBezTo>
                    <a:pt x="248" y="297"/>
                    <a:pt x="248" y="297"/>
                    <a:pt x="248" y="298"/>
                  </a:cubicBezTo>
                  <a:cubicBezTo>
                    <a:pt x="249" y="298"/>
                    <a:pt x="249" y="298"/>
                    <a:pt x="249" y="298"/>
                  </a:cubicBezTo>
                  <a:cubicBezTo>
                    <a:pt x="250" y="300"/>
                    <a:pt x="247" y="300"/>
                    <a:pt x="246" y="301"/>
                  </a:cubicBezTo>
                  <a:cubicBezTo>
                    <a:pt x="246" y="301"/>
                    <a:pt x="245" y="301"/>
                    <a:pt x="245" y="300"/>
                  </a:cubicBezTo>
                  <a:cubicBezTo>
                    <a:pt x="244" y="300"/>
                    <a:pt x="244" y="300"/>
                    <a:pt x="244" y="300"/>
                  </a:cubicBezTo>
                  <a:cubicBezTo>
                    <a:pt x="244" y="300"/>
                    <a:pt x="244" y="300"/>
                    <a:pt x="244" y="300"/>
                  </a:cubicBezTo>
                  <a:cubicBezTo>
                    <a:pt x="243" y="299"/>
                    <a:pt x="243" y="299"/>
                    <a:pt x="243" y="299"/>
                  </a:cubicBezTo>
                  <a:cubicBezTo>
                    <a:pt x="243" y="298"/>
                    <a:pt x="242" y="298"/>
                    <a:pt x="242" y="298"/>
                  </a:cubicBezTo>
                  <a:cubicBezTo>
                    <a:pt x="242" y="297"/>
                    <a:pt x="241" y="297"/>
                    <a:pt x="240" y="296"/>
                  </a:cubicBezTo>
                  <a:cubicBezTo>
                    <a:pt x="240" y="296"/>
                    <a:pt x="239" y="295"/>
                    <a:pt x="239" y="295"/>
                  </a:cubicBezTo>
                  <a:cubicBezTo>
                    <a:pt x="238" y="295"/>
                    <a:pt x="238" y="294"/>
                    <a:pt x="238" y="294"/>
                  </a:cubicBezTo>
                  <a:cubicBezTo>
                    <a:pt x="237" y="294"/>
                    <a:pt x="236" y="294"/>
                    <a:pt x="236" y="295"/>
                  </a:cubicBezTo>
                  <a:cubicBezTo>
                    <a:pt x="236" y="296"/>
                    <a:pt x="235" y="296"/>
                    <a:pt x="235" y="296"/>
                  </a:cubicBezTo>
                  <a:cubicBezTo>
                    <a:pt x="236" y="297"/>
                    <a:pt x="235" y="297"/>
                    <a:pt x="235" y="297"/>
                  </a:cubicBezTo>
                  <a:cubicBezTo>
                    <a:pt x="236" y="298"/>
                    <a:pt x="236" y="298"/>
                    <a:pt x="236" y="298"/>
                  </a:cubicBezTo>
                  <a:cubicBezTo>
                    <a:pt x="235" y="299"/>
                    <a:pt x="235" y="299"/>
                    <a:pt x="234" y="300"/>
                  </a:cubicBezTo>
                  <a:cubicBezTo>
                    <a:pt x="234" y="300"/>
                    <a:pt x="233" y="300"/>
                    <a:pt x="233" y="300"/>
                  </a:cubicBezTo>
                  <a:cubicBezTo>
                    <a:pt x="233" y="301"/>
                    <a:pt x="233" y="302"/>
                    <a:pt x="233" y="302"/>
                  </a:cubicBezTo>
                  <a:cubicBezTo>
                    <a:pt x="233" y="303"/>
                    <a:pt x="233" y="304"/>
                    <a:pt x="233" y="305"/>
                  </a:cubicBezTo>
                  <a:cubicBezTo>
                    <a:pt x="233" y="307"/>
                    <a:pt x="234" y="306"/>
                    <a:pt x="235" y="307"/>
                  </a:cubicBezTo>
                  <a:cubicBezTo>
                    <a:pt x="236" y="309"/>
                    <a:pt x="235" y="309"/>
                    <a:pt x="234" y="310"/>
                  </a:cubicBezTo>
                  <a:cubicBezTo>
                    <a:pt x="233" y="311"/>
                    <a:pt x="233" y="312"/>
                    <a:pt x="233" y="312"/>
                  </a:cubicBezTo>
                  <a:cubicBezTo>
                    <a:pt x="233" y="313"/>
                    <a:pt x="233" y="313"/>
                    <a:pt x="233" y="314"/>
                  </a:cubicBezTo>
                  <a:cubicBezTo>
                    <a:pt x="232" y="315"/>
                    <a:pt x="232" y="316"/>
                    <a:pt x="234" y="316"/>
                  </a:cubicBezTo>
                  <a:cubicBezTo>
                    <a:pt x="235" y="316"/>
                    <a:pt x="236" y="317"/>
                    <a:pt x="238" y="317"/>
                  </a:cubicBezTo>
                  <a:cubicBezTo>
                    <a:pt x="238" y="317"/>
                    <a:pt x="238" y="318"/>
                    <a:pt x="238" y="318"/>
                  </a:cubicBezTo>
                  <a:cubicBezTo>
                    <a:pt x="238" y="318"/>
                    <a:pt x="238" y="318"/>
                    <a:pt x="238" y="319"/>
                  </a:cubicBezTo>
                  <a:cubicBezTo>
                    <a:pt x="239" y="319"/>
                    <a:pt x="239" y="319"/>
                    <a:pt x="239" y="319"/>
                  </a:cubicBezTo>
                  <a:cubicBezTo>
                    <a:pt x="239" y="320"/>
                    <a:pt x="238" y="320"/>
                    <a:pt x="238" y="320"/>
                  </a:cubicBezTo>
                  <a:cubicBezTo>
                    <a:pt x="238" y="320"/>
                    <a:pt x="239" y="321"/>
                    <a:pt x="239" y="321"/>
                  </a:cubicBezTo>
                  <a:cubicBezTo>
                    <a:pt x="239" y="322"/>
                    <a:pt x="239" y="322"/>
                    <a:pt x="239" y="322"/>
                  </a:cubicBezTo>
                  <a:cubicBezTo>
                    <a:pt x="240" y="323"/>
                    <a:pt x="241" y="323"/>
                    <a:pt x="241" y="324"/>
                  </a:cubicBezTo>
                  <a:cubicBezTo>
                    <a:pt x="242" y="322"/>
                    <a:pt x="241" y="322"/>
                    <a:pt x="243" y="322"/>
                  </a:cubicBezTo>
                  <a:cubicBezTo>
                    <a:pt x="244" y="323"/>
                    <a:pt x="246" y="322"/>
                    <a:pt x="247" y="323"/>
                  </a:cubicBezTo>
                  <a:cubicBezTo>
                    <a:pt x="248" y="323"/>
                    <a:pt x="249" y="325"/>
                    <a:pt x="250" y="326"/>
                  </a:cubicBezTo>
                  <a:cubicBezTo>
                    <a:pt x="251" y="326"/>
                    <a:pt x="251" y="326"/>
                    <a:pt x="252" y="327"/>
                  </a:cubicBezTo>
                  <a:cubicBezTo>
                    <a:pt x="252" y="327"/>
                    <a:pt x="253" y="328"/>
                    <a:pt x="253" y="328"/>
                  </a:cubicBezTo>
                  <a:cubicBezTo>
                    <a:pt x="254" y="329"/>
                    <a:pt x="254" y="330"/>
                    <a:pt x="255" y="331"/>
                  </a:cubicBezTo>
                  <a:cubicBezTo>
                    <a:pt x="256" y="332"/>
                    <a:pt x="257" y="333"/>
                    <a:pt x="257" y="333"/>
                  </a:cubicBezTo>
                  <a:cubicBezTo>
                    <a:pt x="257" y="334"/>
                    <a:pt x="255" y="334"/>
                    <a:pt x="255" y="334"/>
                  </a:cubicBezTo>
                  <a:cubicBezTo>
                    <a:pt x="255" y="334"/>
                    <a:pt x="254" y="333"/>
                    <a:pt x="254" y="333"/>
                  </a:cubicBezTo>
                  <a:cubicBezTo>
                    <a:pt x="253" y="334"/>
                    <a:pt x="253" y="334"/>
                    <a:pt x="253" y="335"/>
                  </a:cubicBezTo>
                  <a:cubicBezTo>
                    <a:pt x="254" y="335"/>
                    <a:pt x="254" y="336"/>
                    <a:pt x="255" y="336"/>
                  </a:cubicBezTo>
                  <a:cubicBezTo>
                    <a:pt x="256" y="336"/>
                    <a:pt x="256" y="337"/>
                    <a:pt x="257" y="337"/>
                  </a:cubicBezTo>
                  <a:cubicBezTo>
                    <a:pt x="258" y="337"/>
                    <a:pt x="259" y="337"/>
                    <a:pt x="259" y="338"/>
                  </a:cubicBezTo>
                  <a:cubicBezTo>
                    <a:pt x="260" y="338"/>
                    <a:pt x="261" y="339"/>
                    <a:pt x="261" y="339"/>
                  </a:cubicBezTo>
                  <a:cubicBezTo>
                    <a:pt x="260" y="339"/>
                    <a:pt x="260" y="339"/>
                    <a:pt x="260" y="339"/>
                  </a:cubicBezTo>
                  <a:cubicBezTo>
                    <a:pt x="260" y="339"/>
                    <a:pt x="259" y="338"/>
                    <a:pt x="259" y="338"/>
                  </a:cubicBezTo>
                  <a:cubicBezTo>
                    <a:pt x="259" y="338"/>
                    <a:pt x="259" y="339"/>
                    <a:pt x="259" y="339"/>
                  </a:cubicBezTo>
                  <a:cubicBezTo>
                    <a:pt x="259" y="339"/>
                    <a:pt x="259" y="339"/>
                    <a:pt x="259" y="340"/>
                  </a:cubicBezTo>
                  <a:cubicBezTo>
                    <a:pt x="259" y="340"/>
                    <a:pt x="259" y="340"/>
                    <a:pt x="259" y="340"/>
                  </a:cubicBezTo>
                  <a:cubicBezTo>
                    <a:pt x="258" y="340"/>
                    <a:pt x="258" y="340"/>
                    <a:pt x="258" y="340"/>
                  </a:cubicBezTo>
                  <a:cubicBezTo>
                    <a:pt x="258" y="340"/>
                    <a:pt x="258" y="341"/>
                    <a:pt x="258" y="341"/>
                  </a:cubicBezTo>
                  <a:cubicBezTo>
                    <a:pt x="258" y="341"/>
                    <a:pt x="258" y="340"/>
                    <a:pt x="257" y="340"/>
                  </a:cubicBezTo>
                  <a:cubicBezTo>
                    <a:pt x="257" y="340"/>
                    <a:pt x="257" y="340"/>
                    <a:pt x="258" y="341"/>
                  </a:cubicBezTo>
                  <a:cubicBezTo>
                    <a:pt x="257" y="340"/>
                    <a:pt x="257" y="340"/>
                    <a:pt x="257" y="340"/>
                  </a:cubicBezTo>
                  <a:cubicBezTo>
                    <a:pt x="257" y="340"/>
                    <a:pt x="258" y="341"/>
                    <a:pt x="257" y="341"/>
                  </a:cubicBezTo>
                  <a:cubicBezTo>
                    <a:pt x="257" y="341"/>
                    <a:pt x="257" y="340"/>
                    <a:pt x="257" y="340"/>
                  </a:cubicBezTo>
                  <a:cubicBezTo>
                    <a:pt x="257" y="340"/>
                    <a:pt x="257" y="341"/>
                    <a:pt x="257" y="341"/>
                  </a:cubicBezTo>
                  <a:cubicBezTo>
                    <a:pt x="257" y="341"/>
                    <a:pt x="256" y="341"/>
                    <a:pt x="256" y="340"/>
                  </a:cubicBezTo>
                  <a:cubicBezTo>
                    <a:pt x="256" y="340"/>
                    <a:pt x="256" y="341"/>
                    <a:pt x="255" y="341"/>
                  </a:cubicBezTo>
                  <a:cubicBezTo>
                    <a:pt x="256" y="341"/>
                    <a:pt x="257" y="341"/>
                    <a:pt x="256" y="342"/>
                  </a:cubicBezTo>
                  <a:cubicBezTo>
                    <a:pt x="257" y="342"/>
                    <a:pt x="256" y="342"/>
                    <a:pt x="257" y="343"/>
                  </a:cubicBezTo>
                  <a:cubicBezTo>
                    <a:pt x="258" y="344"/>
                    <a:pt x="257" y="343"/>
                    <a:pt x="257" y="344"/>
                  </a:cubicBezTo>
                  <a:cubicBezTo>
                    <a:pt x="256" y="343"/>
                    <a:pt x="257" y="343"/>
                    <a:pt x="256" y="343"/>
                  </a:cubicBezTo>
                  <a:cubicBezTo>
                    <a:pt x="256" y="343"/>
                    <a:pt x="256" y="343"/>
                    <a:pt x="256" y="343"/>
                  </a:cubicBezTo>
                  <a:cubicBezTo>
                    <a:pt x="255" y="342"/>
                    <a:pt x="255" y="342"/>
                    <a:pt x="255" y="342"/>
                  </a:cubicBezTo>
                  <a:cubicBezTo>
                    <a:pt x="255" y="342"/>
                    <a:pt x="254" y="342"/>
                    <a:pt x="254" y="343"/>
                  </a:cubicBezTo>
                  <a:cubicBezTo>
                    <a:pt x="254" y="343"/>
                    <a:pt x="253" y="343"/>
                    <a:pt x="253" y="343"/>
                  </a:cubicBezTo>
                  <a:cubicBezTo>
                    <a:pt x="253" y="343"/>
                    <a:pt x="254" y="343"/>
                    <a:pt x="254" y="343"/>
                  </a:cubicBezTo>
                  <a:cubicBezTo>
                    <a:pt x="254" y="344"/>
                    <a:pt x="253" y="343"/>
                    <a:pt x="253" y="344"/>
                  </a:cubicBezTo>
                  <a:cubicBezTo>
                    <a:pt x="253" y="344"/>
                    <a:pt x="252" y="344"/>
                    <a:pt x="253" y="345"/>
                  </a:cubicBezTo>
                  <a:cubicBezTo>
                    <a:pt x="252" y="344"/>
                    <a:pt x="252" y="345"/>
                    <a:pt x="251" y="345"/>
                  </a:cubicBezTo>
                  <a:cubicBezTo>
                    <a:pt x="251" y="344"/>
                    <a:pt x="251" y="345"/>
                    <a:pt x="251" y="345"/>
                  </a:cubicBezTo>
                  <a:cubicBezTo>
                    <a:pt x="250" y="345"/>
                    <a:pt x="249" y="345"/>
                    <a:pt x="249" y="345"/>
                  </a:cubicBezTo>
                  <a:cubicBezTo>
                    <a:pt x="249" y="345"/>
                    <a:pt x="250" y="346"/>
                    <a:pt x="249" y="346"/>
                  </a:cubicBezTo>
                  <a:cubicBezTo>
                    <a:pt x="249" y="346"/>
                    <a:pt x="249" y="345"/>
                    <a:pt x="248" y="345"/>
                  </a:cubicBezTo>
                  <a:cubicBezTo>
                    <a:pt x="248" y="345"/>
                    <a:pt x="247" y="344"/>
                    <a:pt x="247" y="344"/>
                  </a:cubicBezTo>
                  <a:cubicBezTo>
                    <a:pt x="247" y="344"/>
                    <a:pt x="247" y="345"/>
                    <a:pt x="247" y="345"/>
                  </a:cubicBezTo>
                  <a:cubicBezTo>
                    <a:pt x="247" y="345"/>
                    <a:pt x="247" y="346"/>
                    <a:pt x="248" y="346"/>
                  </a:cubicBezTo>
                  <a:cubicBezTo>
                    <a:pt x="248" y="346"/>
                    <a:pt x="248" y="346"/>
                    <a:pt x="248" y="346"/>
                  </a:cubicBezTo>
                  <a:cubicBezTo>
                    <a:pt x="247" y="347"/>
                    <a:pt x="247" y="346"/>
                    <a:pt x="247" y="345"/>
                  </a:cubicBezTo>
                  <a:cubicBezTo>
                    <a:pt x="246" y="345"/>
                    <a:pt x="246" y="345"/>
                    <a:pt x="246" y="345"/>
                  </a:cubicBezTo>
                  <a:cubicBezTo>
                    <a:pt x="246" y="345"/>
                    <a:pt x="246" y="345"/>
                    <a:pt x="246" y="345"/>
                  </a:cubicBezTo>
                  <a:cubicBezTo>
                    <a:pt x="246" y="345"/>
                    <a:pt x="246" y="345"/>
                    <a:pt x="245" y="344"/>
                  </a:cubicBezTo>
                  <a:cubicBezTo>
                    <a:pt x="245" y="345"/>
                    <a:pt x="246" y="345"/>
                    <a:pt x="247" y="346"/>
                  </a:cubicBezTo>
                  <a:cubicBezTo>
                    <a:pt x="247" y="346"/>
                    <a:pt x="247" y="347"/>
                    <a:pt x="247" y="346"/>
                  </a:cubicBezTo>
                  <a:cubicBezTo>
                    <a:pt x="246" y="346"/>
                    <a:pt x="247" y="347"/>
                    <a:pt x="247" y="347"/>
                  </a:cubicBezTo>
                  <a:cubicBezTo>
                    <a:pt x="247" y="348"/>
                    <a:pt x="246" y="348"/>
                    <a:pt x="246" y="348"/>
                  </a:cubicBezTo>
                  <a:cubicBezTo>
                    <a:pt x="246" y="348"/>
                    <a:pt x="247" y="348"/>
                    <a:pt x="246" y="348"/>
                  </a:cubicBezTo>
                  <a:cubicBezTo>
                    <a:pt x="246" y="349"/>
                    <a:pt x="246" y="350"/>
                    <a:pt x="246" y="350"/>
                  </a:cubicBezTo>
                  <a:cubicBezTo>
                    <a:pt x="246" y="351"/>
                    <a:pt x="246" y="350"/>
                    <a:pt x="246" y="350"/>
                  </a:cubicBezTo>
                  <a:cubicBezTo>
                    <a:pt x="246" y="351"/>
                    <a:pt x="246" y="351"/>
                    <a:pt x="246" y="351"/>
                  </a:cubicBezTo>
                  <a:cubicBezTo>
                    <a:pt x="245" y="352"/>
                    <a:pt x="245" y="353"/>
                    <a:pt x="245" y="353"/>
                  </a:cubicBezTo>
                  <a:cubicBezTo>
                    <a:pt x="245" y="353"/>
                    <a:pt x="245" y="353"/>
                    <a:pt x="244" y="353"/>
                  </a:cubicBezTo>
                  <a:cubicBezTo>
                    <a:pt x="244" y="353"/>
                    <a:pt x="245" y="355"/>
                    <a:pt x="244" y="355"/>
                  </a:cubicBezTo>
                  <a:cubicBezTo>
                    <a:pt x="244" y="355"/>
                    <a:pt x="243" y="354"/>
                    <a:pt x="243" y="353"/>
                  </a:cubicBezTo>
                  <a:cubicBezTo>
                    <a:pt x="243" y="354"/>
                    <a:pt x="244" y="354"/>
                    <a:pt x="244" y="354"/>
                  </a:cubicBezTo>
                  <a:cubicBezTo>
                    <a:pt x="244" y="355"/>
                    <a:pt x="243" y="355"/>
                    <a:pt x="243" y="355"/>
                  </a:cubicBezTo>
                  <a:cubicBezTo>
                    <a:pt x="243" y="355"/>
                    <a:pt x="243" y="356"/>
                    <a:pt x="242" y="356"/>
                  </a:cubicBezTo>
                  <a:cubicBezTo>
                    <a:pt x="242" y="356"/>
                    <a:pt x="242" y="356"/>
                    <a:pt x="242" y="356"/>
                  </a:cubicBezTo>
                  <a:cubicBezTo>
                    <a:pt x="241" y="357"/>
                    <a:pt x="242" y="357"/>
                    <a:pt x="242" y="358"/>
                  </a:cubicBezTo>
                  <a:cubicBezTo>
                    <a:pt x="241" y="358"/>
                    <a:pt x="242" y="359"/>
                    <a:pt x="242" y="359"/>
                  </a:cubicBezTo>
                  <a:cubicBezTo>
                    <a:pt x="243" y="359"/>
                    <a:pt x="244" y="359"/>
                    <a:pt x="245" y="360"/>
                  </a:cubicBezTo>
                  <a:cubicBezTo>
                    <a:pt x="245" y="360"/>
                    <a:pt x="245" y="361"/>
                    <a:pt x="246" y="361"/>
                  </a:cubicBezTo>
                  <a:cubicBezTo>
                    <a:pt x="246" y="361"/>
                    <a:pt x="247" y="361"/>
                    <a:pt x="247" y="361"/>
                  </a:cubicBezTo>
                  <a:cubicBezTo>
                    <a:pt x="248" y="362"/>
                    <a:pt x="247" y="363"/>
                    <a:pt x="248" y="363"/>
                  </a:cubicBezTo>
                  <a:cubicBezTo>
                    <a:pt x="249" y="363"/>
                    <a:pt x="249" y="364"/>
                    <a:pt x="249" y="364"/>
                  </a:cubicBezTo>
                  <a:cubicBezTo>
                    <a:pt x="249" y="364"/>
                    <a:pt x="249" y="365"/>
                    <a:pt x="250" y="365"/>
                  </a:cubicBezTo>
                  <a:cubicBezTo>
                    <a:pt x="250" y="365"/>
                    <a:pt x="250" y="366"/>
                    <a:pt x="250" y="366"/>
                  </a:cubicBezTo>
                  <a:cubicBezTo>
                    <a:pt x="250" y="366"/>
                    <a:pt x="250" y="366"/>
                    <a:pt x="250" y="366"/>
                  </a:cubicBezTo>
                  <a:cubicBezTo>
                    <a:pt x="250" y="366"/>
                    <a:pt x="250" y="367"/>
                    <a:pt x="250" y="367"/>
                  </a:cubicBezTo>
                  <a:cubicBezTo>
                    <a:pt x="250" y="367"/>
                    <a:pt x="250" y="368"/>
                    <a:pt x="249" y="368"/>
                  </a:cubicBezTo>
                  <a:cubicBezTo>
                    <a:pt x="249" y="368"/>
                    <a:pt x="250" y="369"/>
                    <a:pt x="250" y="368"/>
                  </a:cubicBezTo>
                  <a:cubicBezTo>
                    <a:pt x="250" y="367"/>
                    <a:pt x="250" y="367"/>
                    <a:pt x="250" y="366"/>
                  </a:cubicBezTo>
                  <a:cubicBezTo>
                    <a:pt x="250" y="366"/>
                    <a:pt x="250" y="365"/>
                    <a:pt x="250" y="365"/>
                  </a:cubicBezTo>
                  <a:cubicBezTo>
                    <a:pt x="251" y="364"/>
                    <a:pt x="252" y="364"/>
                    <a:pt x="251" y="365"/>
                  </a:cubicBezTo>
                  <a:cubicBezTo>
                    <a:pt x="251" y="365"/>
                    <a:pt x="251" y="366"/>
                    <a:pt x="251" y="366"/>
                  </a:cubicBezTo>
                  <a:cubicBezTo>
                    <a:pt x="251" y="367"/>
                    <a:pt x="251" y="368"/>
                    <a:pt x="251" y="369"/>
                  </a:cubicBezTo>
                  <a:cubicBezTo>
                    <a:pt x="251" y="370"/>
                    <a:pt x="251" y="371"/>
                    <a:pt x="251" y="371"/>
                  </a:cubicBezTo>
                  <a:cubicBezTo>
                    <a:pt x="251" y="371"/>
                    <a:pt x="252" y="370"/>
                    <a:pt x="252" y="371"/>
                  </a:cubicBezTo>
                  <a:cubicBezTo>
                    <a:pt x="252" y="371"/>
                    <a:pt x="251" y="372"/>
                    <a:pt x="251" y="372"/>
                  </a:cubicBezTo>
                  <a:cubicBezTo>
                    <a:pt x="250" y="373"/>
                    <a:pt x="251" y="374"/>
                    <a:pt x="252" y="375"/>
                  </a:cubicBezTo>
                  <a:cubicBezTo>
                    <a:pt x="253" y="375"/>
                    <a:pt x="254" y="376"/>
                    <a:pt x="254" y="377"/>
                  </a:cubicBezTo>
                  <a:cubicBezTo>
                    <a:pt x="254" y="377"/>
                    <a:pt x="254" y="378"/>
                    <a:pt x="254" y="378"/>
                  </a:cubicBezTo>
                  <a:cubicBezTo>
                    <a:pt x="255" y="378"/>
                    <a:pt x="255" y="378"/>
                    <a:pt x="255" y="379"/>
                  </a:cubicBezTo>
                  <a:cubicBezTo>
                    <a:pt x="256" y="379"/>
                    <a:pt x="256" y="379"/>
                    <a:pt x="256" y="379"/>
                  </a:cubicBezTo>
                  <a:cubicBezTo>
                    <a:pt x="257" y="380"/>
                    <a:pt x="257" y="380"/>
                    <a:pt x="258" y="381"/>
                  </a:cubicBezTo>
                  <a:cubicBezTo>
                    <a:pt x="259" y="382"/>
                    <a:pt x="260" y="383"/>
                    <a:pt x="261" y="384"/>
                  </a:cubicBezTo>
                  <a:cubicBezTo>
                    <a:pt x="261" y="385"/>
                    <a:pt x="261" y="386"/>
                    <a:pt x="262" y="386"/>
                  </a:cubicBezTo>
                  <a:cubicBezTo>
                    <a:pt x="263" y="386"/>
                    <a:pt x="264" y="387"/>
                    <a:pt x="263" y="387"/>
                  </a:cubicBezTo>
                  <a:cubicBezTo>
                    <a:pt x="262" y="389"/>
                    <a:pt x="262" y="390"/>
                    <a:pt x="261" y="390"/>
                  </a:cubicBezTo>
                  <a:cubicBezTo>
                    <a:pt x="260" y="391"/>
                    <a:pt x="260" y="391"/>
                    <a:pt x="259" y="391"/>
                  </a:cubicBezTo>
                  <a:cubicBezTo>
                    <a:pt x="259" y="391"/>
                    <a:pt x="259" y="392"/>
                    <a:pt x="259" y="392"/>
                  </a:cubicBezTo>
                  <a:cubicBezTo>
                    <a:pt x="259" y="392"/>
                    <a:pt x="259" y="392"/>
                    <a:pt x="259" y="392"/>
                  </a:cubicBezTo>
                  <a:cubicBezTo>
                    <a:pt x="258" y="393"/>
                    <a:pt x="259" y="394"/>
                    <a:pt x="258" y="394"/>
                  </a:cubicBezTo>
                  <a:cubicBezTo>
                    <a:pt x="257" y="394"/>
                    <a:pt x="257" y="393"/>
                    <a:pt x="256" y="393"/>
                  </a:cubicBezTo>
                  <a:cubicBezTo>
                    <a:pt x="256" y="393"/>
                    <a:pt x="256" y="394"/>
                    <a:pt x="255" y="394"/>
                  </a:cubicBezTo>
                  <a:cubicBezTo>
                    <a:pt x="255" y="394"/>
                    <a:pt x="255" y="393"/>
                    <a:pt x="255" y="393"/>
                  </a:cubicBezTo>
                  <a:cubicBezTo>
                    <a:pt x="255" y="393"/>
                    <a:pt x="254" y="393"/>
                    <a:pt x="254" y="393"/>
                  </a:cubicBezTo>
                  <a:cubicBezTo>
                    <a:pt x="253" y="393"/>
                    <a:pt x="253" y="392"/>
                    <a:pt x="252" y="392"/>
                  </a:cubicBezTo>
                  <a:cubicBezTo>
                    <a:pt x="252" y="391"/>
                    <a:pt x="252" y="391"/>
                    <a:pt x="251" y="390"/>
                  </a:cubicBezTo>
                  <a:cubicBezTo>
                    <a:pt x="251" y="390"/>
                    <a:pt x="251" y="390"/>
                    <a:pt x="251" y="390"/>
                  </a:cubicBezTo>
                  <a:cubicBezTo>
                    <a:pt x="251" y="390"/>
                    <a:pt x="250" y="390"/>
                    <a:pt x="250" y="390"/>
                  </a:cubicBezTo>
                  <a:cubicBezTo>
                    <a:pt x="250" y="390"/>
                    <a:pt x="250" y="389"/>
                    <a:pt x="249" y="389"/>
                  </a:cubicBezTo>
                  <a:cubicBezTo>
                    <a:pt x="249" y="388"/>
                    <a:pt x="249" y="388"/>
                    <a:pt x="248" y="388"/>
                  </a:cubicBezTo>
                  <a:cubicBezTo>
                    <a:pt x="248" y="388"/>
                    <a:pt x="248" y="388"/>
                    <a:pt x="247" y="387"/>
                  </a:cubicBezTo>
                  <a:cubicBezTo>
                    <a:pt x="247" y="387"/>
                    <a:pt x="247" y="387"/>
                    <a:pt x="247" y="387"/>
                  </a:cubicBezTo>
                  <a:cubicBezTo>
                    <a:pt x="247" y="386"/>
                    <a:pt x="246" y="387"/>
                    <a:pt x="246" y="387"/>
                  </a:cubicBezTo>
                  <a:cubicBezTo>
                    <a:pt x="245" y="387"/>
                    <a:pt x="246" y="387"/>
                    <a:pt x="245" y="386"/>
                  </a:cubicBezTo>
                  <a:cubicBezTo>
                    <a:pt x="245" y="386"/>
                    <a:pt x="245" y="386"/>
                    <a:pt x="245" y="386"/>
                  </a:cubicBezTo>
                  <a:cubicBezTo>
                    <a:pt x="244" y="386"/>
                    <a:pt x="244" y="386"/>
                    <a:pt x="244" y="386"/>
                  </a:cubicBezTo>
                  <a:cubicBezTo>
                    <a:pt x="243" y="386"/>
                    <a:pt x="243" y="386"/>
                    <a:pt x="243" y="385"/>
                  </a:cubicBezTo>
                  <a:cubicBezTo>
                    <a:pt x="243" y="385"/>
                    <a:pt x="242" y="385"/>
                    <a:pt x="242" y="385"/>
                  </a:cubicBezTo>
                  <a:cubicBezTo>
                    <a:pt x="242" y="385"/>
                    <a:pt x="241" y="385"/>
                    <a:pt x="241" y="385"/>
                  </a:cubicBezTo>
                  <a:cubicBezTo>
                    <a:pt x="240" y="385"/>
                    <a:pt x="240" y="385"/>
                    <a:pt x="240" y="384"/>
                  </a:cubicBezTo>
                  <a:cubicBezTo>
                    <a:pt x="239" y="384"/>
                    <a:pt x="236" y="383"/>
                    <a:pt x="237" y="382"/>
                  </a:cubicBezTo>
                  <a:cubicBezTo>
                    <a:pt x="237" y="381"/>
                    <a:pt x="238" y="380"/>
                    <a:pt x="236" y="379"/>
                  </a:cubicBezTo>
                  <a:cubicBezTo>
                    <a:pt x="236" y="379"/>
                    <a:pt x="235" y="379"/>
                    <a:pt x="234" y="379"/>
                  </a:cubicBezTo>
                  <a:cubicBezTo>
                    <a:pt x="234" y="379"/>
                    <a:pt x="233" y="379"/>
                    <a:pt x="233" y="379"/>
                  </a:cubicBezTo>
                  <a:cubicBezTo>
                    <a:pt x="233" y="378"/>
                    <a:pt x="232" y="378"/>
                    <a:pt x="232" y="378"/>
                  </a:cubicBezTo>
                  <a:cubicBezTo>
                    <a:pt x="231" y="377"/>
                    <a:pt x="231" y="378"/>
                    <a:pt x="230" y="377"/>
                  </a:cubicBezTo>
                  <a:cubicBezTo>
                    <a:pt x="230" y="377"/>
                    <a:pt x="229" y="376"/>
                    <a:pt x="229" y="377"/>
                  </a:cubicBezTo>
                  <a:cubicBezTo>
                    <a:pt x="229" y="377"/>
                    <a:pt x="229" y="378"/>
                    <a:pt x="228" y="378"/>
                  </a:cubicBezTo>
                  <a:cubicBezTo>
                    <a:pt x="228" y="378"/>
                    <a:pt x="227" y="377"/>
                    <a:pt x="227" y="377"/>
                  </a:cubicBezTo>
                  <a:cubicBezTo>
                    <a:pt x="227" y="377"/>
                    <a:pt x="226" y="377"/>
                    <a:pt x="226" y="377"/>
                  </a:cubicBezTo>
                  <a:cubicBezTo>
                    <a:pt x="225" y="377"/>
                    <a:pt x="224" y="377"/>
                    <a:pt x="224" y="377"/>
                  </a:cubicBezTo>
                  <a:cubicBezTo>
                    <a:pt x="223" y="377"/>
                    <a:pt x="223" y="378"/>
                    <a:pt x="223" y="378"/>
                  </a:cubicBezTo>
                  <a:cubicBezTo>
                    <a:pt x="223" y="378"/>
                    <a:pt x="222" y="378"/>
                    <a:pt x="222" y="378"/>
                  </a:cubicBezTo>
                  <a:cubicBezTo>
                    <a:pt x="222" y="379"/>
                    <a:pt x="222" y="379"/>
                    <a:pt x="221" y="379"/>
                  </a:cubicBezTo>
                  <a:cubicBezTo>
                    <a:pt x="221" y="379"/>
                    <a:pt x="220" y="379"/>
                    <a:pt x="220" y="379"/>
                  </a:cubicBezTo>
                  <a:cubicBezTo>
                    <a:pt x="220" y="379"/>
                    <a:pt x="219" y="378"/>
                    <a:pt x="219" y="378"/>
                  </a:cubicBezTo>
                  <a:cubicBezTo>
                    <a:pt x="219" y="378"/>
                    <a:pt x="220" y="377"/>
                    <a:pt x="220" y="377"/>
                  </a:cubicBezTo>
                  <a:cubicBezTo>
                    <a:pt x="220" y="377"/>
                    <a:pt x="219" y="377"/>
                    <a:pt x="218" y="376"/>
                  </a:cubicBezTo>
                  <a:cubicBezTo>
                    <a:pt x="218" y="376"/>
                    <a:pt x="218" y="376"/>
                    <a:pt x="217" y="376"/>
                  </a:cubicBezTo>
                  <a:cubicBezTo>
                    <a:pt x="216" y="375"/>
                    <a:pt x="216" y="375"/>
                    <a:pt x="215" y="375"/>
                  </a:cubicBezTo>
                  <a:cubicBezTo>
                    <a:pt x="214" y="375"/>
                    <a:pt x="214" y="375"/>
                    <a:pt x="213" y="375"/>
                  </a:cubicBezTo>
                  <a:cubicBezTo>
                    <a:pt x="212" y="374"/>
                    <a:pt x="212" y="373"/>
                    <a:pt x="211" y="373"/>
                  </a:cubicBezTo>
                  <a:cubicBezTo>
                    <a:pt x="210" y="372"/>
                    <a:pt x="210" y="372"/>
                    <a:pt x="209" y="372"/>
                  </a:cubicBezTo>
                  <a:cubicBezTo>
                    <a:pt x="208" y="373"/>
                    <a:pt x="207" y="372"/>
                    <a:pt x="207" y="372"/>
                  </a:cubicBezTo>
                  <a:cubicBezTo>
                    <a:pt x="206" y="372"/>
                    <a:pt x="205" y="371"/>
                    <a:pt x="205" y="372"/>
                  </a:cubicBezTo>
                  <a:cubicBezTo>
                    <a:pt x="204" y="372"/>
                    <a:pt x="204" y="372"/>
                    <a:pt x="203" y="372"/>
                  </a:cubicBezTo>
                  <a:cubicBezTo>
                    <a:pt x="203" y="372"/>
                    <a:pt x="202" y="372"/>
                    <a:pt x="201" y="372"/>
                  </a:cubicBezTo>
                  <a:cubicBezTo>
                    <a:pt x="200" y="372"/>
                    <a:pt x="199" y="372"/>
                    <a:pt x="198" y="371"/>
                  </a:cubicBezTo>
                  <a:cubicBezTo>
                    <a:pt x="197" y="370"/>
                    <a:pt x="197" y="370"/>
                    <a:pt x="196" y="370"/>
                  </a:cubicBezTo>
                  <a:cubicBezTo>
                    <a:pt x="196" y="370"/>
                    <a:pt x="195" y="370"/>
                    <a:pt x="195" y="370"/>
                  </a:cubicBezTo>
                  <a:cubicBezTo>
                    <a:pt x="194" y="370"/>
                    <a:pt x="193" y="370"/>
                    <a:pt x="193" y="369"/>
                  </a:cubicBezTo>
                  <a:cubicBezTo>
                    <a:pt x="192" y="369"/>
                    <a:pt x="192" y="369"/>
                    <a:pt x="191" y="369"/>
                  </a:cubicBezTo>
                  <a:cubicBezTo>
                    <a:pt x="190" y="368"/>
                    <a:pt x="190" y="369"/>
                    <a:pt x="189" y="369"/>
                  </a:cubicBezTo>
                  <a:cubicBezTo>
                    <a:pt x="188" y="368"/>
                    <a:pt x="187" y="368"/>
                    <a:pt x="186" y="368"/>
                  </a:cubicBezTo>
                  <a:cubicBezTo>
                    <a:pt x="185" y="368"/>
                    <a:pt x="185" y="369"/>
                    <a:pt x="185" y="370"/>
                  </a:cubicBezTo>
                  <a:cubicBezTo>
                    <a:pt x="184" y="370"/>
                    <a:pt x="184" y="370"/>
                    <a:pt x="184" y="369"/>
                  </a:cubicBezTo>
                  <a:cubicBezTo>
                    <a:pt x="184" y="369"/>
                    <a:pt x="183" y="369"/>
                    <a:pt x="183" y="368"/>
                  </a:cubicBezTo>
                  <a:cubicBezTo>
                    <a:pt x="181" y="368"/>
                    <a:pt x="180" y="367"/>
                    <a:pt x="179" y="366"/>
                  </a:cubicBezTo>
                  <a:cubicBezTo>
                    <a:pt x="178" y="365"/>
                    <a:pt x="177" y="364"/>
                    <a:pt x="176" y="363"/>
                  </a:cubicBezTo>
                  <a:cubicBezTo>
                    <a:pt x="176" y="363"/>
                    <a:pt x="175" y="362"/>
                    <a:pt x="175" y="362"/>
                  </a:cubicBezTo>
                  <a:cubicBezTo>
                    <a:pt x="174" y="361"/>
                    <a:pt x="174" y="361"/>
                    <a:pt x="173" y="361"/>
                  </a:cubicBezTo>
                  <a:cubicBezTo>
                    <a:pt x="172" y="359"/>
                    <a:pt x="169" y="360"/>
                    <a:pt x="167" y="359"/>
                  </a:cubicBezTo>
                  <a:cubicBezTo>
                    <a:pt x="167" y="358"/>
                    <a:pt x="167" y="358"/>
                    <a:pt x="166" y="358"/>
                  </a:cubicBezTo>
                  <a:cubicBezTo>
                    <a:pt x="166" y="358"/>
                    <a:pt x="166" y="357"/>
                    <a:pt x="166" y="357"/>
                  </a:cubicBezTo>
                  <a:cubicBezTo>
                    <a:pt x="166" y="357"/>
                    <a:pt x="166" y="357"/>
                    <a:pt x="166" y="357"/>
                  </a:cubicBezTo>
                  <a:cubicBezTo>
                    <a:pt x="165" y="357"/>
                    <a:pt x="165" y="357"/>
                    <a:pt x="165" y="357"/>
                  </a:cubicBezTo>
                  <a:cubicBezTo>
                    <a:pt x="165" y="356"/>
                    <a:pt x="164" y="356"/>
                    <a:pt x="164" y="356"/>
                  </a:cubicBezTo>
                  <a:cubicBezTo>
                    <a:pt x="164" y="356"/>
                    <a:pt x="164" y="356"/>
                    <a:pt x="164" y="357"/>
                  </a:cubicBezTo>
                  <a:cubicBezTo>
                    <a:pt x="163" y="357"/>
                    <a:pt x="163" y="356"/>
                    <a:pt x="163" y="356"/>
                  </a:cubicBezTo>
                  <a:cubicBezTo>
                    <a:pt x="161" y="356"/>
                    <a:pt x="160" y="356"/>
                    <a:pt x="160" y="355"/>
                  </a:cubicBezTo>
                  <a:cubicBezTo>
                    <a:pt x="159" y="354"/>
                    <a:pt x="159" y="353"/>
                    <a:pt x="158" y="352"/>
                  </a:cubicBezTo>
                  <a:cubicBezTo>
                    <a:pt x="156" y="352"/>
                    <a:pt x="155" y="351"/>
                    <a:pt x="154" y="351"/>
                  </a:cubicBezTo>
                  <a:cubicBezTo>
                    <a:pt x="154" y="351"/>
                    <a:pt x="153" y="351"/>
                    <a:pt x="153" y="351"/>
                  </a:cubicBezTo>
                  <a:cubicBezTo>
                    <a:pt x="152" y="350"/>
                    <a:pt x="153" y="350"/>
                    <a:pt x="153" y="350"/>
                  </a:cubicBezTo>
                  <a:cubicBezTo>
                    <a:pt x="153" y="350"/>
                    <a:pt x="154" y="350"/>
                    <a:pt x="155" y="350"/>
                  </a:cubicBezTo>
                  <a:cubicBezTo>
                    <a:pt x="155" y="350"/>
                    <a:pt x="156" y="349"/>
                    <a:pt x="155" y="349"/>
                  </a:cubicBezTo>
                  <a:cubicBezTo>
                    <a:pt x="155" y="349"/>
                    <a:pt x="154" y="349"/>
                    <a:pt x="154" y="349"/>
                  </a:cubicBezTo>
                  <a:cubicBezTo>
                    <a:pt x="154" y="349"/>
                    <a:pt x="154" y="349"/>
                    <a:pt x="154" y="349"/>
                  </a:cubicBezTo>
                  <a:cubicBezTo>
                    <a:pt x="154" y="349"/>
                    <a:pt x="154" y="349"/>
                    <a:pt x="154" y="349"/>
                  </a:cubicBezTo>
                  <a:cubicBezTo>
                    <a:pt x="154" y="349"/>
                    <a:pt x="154" y="349"/>
                    <a:pt x="154" y="349"/>
                  </a:cubicBezTo>
                  <a:cubicBezTo>
                    <a:pt x="154" y="349"/>
                    <a:pt x="154" y="348"/>
                    <a:pt x="154" y="349"/>
                  </a:cubicBezTo>
                  <a:cubicBezTo>
                    <a:pt x="153" y="349"/>
                    <a:pt x="153" y="349"/>
                    <a:pt x="153" y="349"/>
                  </a:cubicBezTo>
                  <a:cubicBezTo>
                    <a:pt x="153" y="349"/>
                    <a:pt x="154" y="348"/>
                    <a:pt x="154" y="348"/>
                  </a:cubicBezTo>
                  <a:cubicBezTo>
                    <a:pt x="154" y="348"/>
                    <a:pt x="155" y="348"/>
                    <a:pt x="155" y="348"/>
                  </a:cubicBezTo>
                  <a:cubicBezTo>
                    <a:pt x="156" y="348"/>
                    <a:pt x="157" y="349"/>
                    <a:pt x="157" y="349"/>
                  </a:cubicBezTo>
                  <a:cubicBezTo>
                    <a:pt x="157" y="350"/>
                    <a:pt x="157" y="349"/>
                    <a:pt x="157" y="350"/>
                  </a:cubicBezTo>
                  <a:cubicBezTo>
                    <a:pt x="156" y="350"/>
                    <a:pt x="159" y="350"/>
                    <a:pt x="159" y="350"/>
                  </a:cubicBezTo>
                  <a:cubicBezTo>
                    <a:pt x="158" y="349"/>
                    <a:pt x="158" y="349"/>
                    <a:pt x="157" y="349"/>
                  </a:cubicBezTo>
                  <a:cubicBezTo>
                    <a:pt x="157" y="349"/>
                    <a:pt x="159" y="349"/>
                    <a:pt x="159" y="349"/>
                  </a:cubicBezTo>
                  <a:cubicBezTo>
                    <a:pt x="160" y="349"/>
                    <a:pt x="160" y="349"/>
                    <a:pt x="160" y="349"/>
                  </a:cubicBezTo>
                  <a:cubicBezTo>
                    <a:pt x="160" y="349"/>
                    <a:pt x="162" y="349"/>
                    <a:pt x="161" y="349"/>
                  </a:cubicBezTo>
                  <a:cubicBezTo>
                    <a:pt x="161" y="349"/>
                    <a:pt x="161" y="349"/>
                    <a:pt x="162" y="349"/>
                  </a:cubicBezTo>
                  <a:cubicBezTo>
                    <a:pt x="162" y="349"/>
                    <a:pt x="162" y="349"/>
                    <a:pt x="162" y="349"/>
                  </a:cubicBezTo>
                  <a:cubicBezTo>
                    <a:pt x="162" y="349"/>
                    <a:pt x="162" y="349"/>
                    <a:pt x="162" y="348"/>
                  </a:cubicBezTo>
                  <a:cubicBezTo>
                    <a:pt x="162" y="348"/>
                    <a:pt x="162" y="348"/>
                    <a:pt x="162" y="348"/>
                  </a:cubicBezTo>
                  <a:cubicBezTo>
                    <a:pt x="162" y="347"/>
                    <a:pt x="162" y="347"/>
                    <a:pt x="162" y="347"/>
                  </a:cubicBezTo>
                  <a:cubicBezTo>
                    <a:pt x="162" y="346"/>
                    <a:pt x="161" y="346"/>
                    <a:pt x="161" y="346"/>
                  </a:cubicBezTo>
                  <a:cubicBezTo>
                    <a:pt x="161" y="346"/>
                    <a:pt x="161" y="346"/>
                    <a:pt x="161" y="347"/>
                  </a:cubicBezTo>
                  <a:cubicBezTo>
                    <a:pt x="161" y="347"/>
                    <a:pt x="161" y="347"/>
                    <a:pt x="161" y="347"/>
                  </a:cubicBezTo>
                  <a:cubicBezTo>
                    <a:pt x="161" y="347"/>
                    <a:pt x="161" y="348"/>
                    <a:pt x="161" y="348"/>
                  </a:cubicBezTo>
                  <a:cubicBezTo>
                    <a:pt x="161" y="348"/>
                    <a:pt x="160" y="345"/>
                    <a:pt x="161" y="345"/>
                  </a:cubicBezTo>
                  <a:cubicBezTo>
                    <a:pt x="161" y="345"/>
                    <a:pt x="161" y="346"/>
                    <a:pt x="162" y="346"/>
                  </a:cubicBezTo>
                  <a:cubicBezTo>
                    <a:pt x="161" y="345"/>
                    <a:pt x="162" y="345"/>
                    <a:pt x="162" y="345"/>
                  </a:cubicBezTo>
                  <a:cubicBezTo>
                    <a:pt x="163" y="344"/>
                    <a:pt x="163" y="344"/>
                    <a:pt x="163" y="343"/>
                  </a:cubicBezTo>
                  <a:cubicBezTo>
                    <a:pt x="163" y="343"/>
                    <a:pt x="163" y="342"/>
                    <a:pt x="163" y="341"/>
                  </a:cubicBezTo>
                  <a:cubicBezTo>
                    <a:pt x="163" y="341"/>
                    <a:pt x="164" y="341"/>
                    <a:pt x="164" y="341"/>
                  </a:cubicBezTo>
                  <a:cubicBezTo>
                    <a:pt x="164" y="341"/>
                    <a:pt x="164" y="341"/>
                    <a:pt x="164" y="341"/>
                  </a:cubicBezTo>
                  <a:cubicBezTo>
                    <a:pt x="164" y="341"/>
                    <a:pt x="164" y="342"/>
                    <a:pt x="164" y="342"/>
                  </a:cubicBezTo>
                  <a:cubicBezTo>
                    <a:pt x="164" y="342"/>
                    <a:pt x="164" y="342"/>
                    <a:pt x="164" y="342"/>
                  </a:cubicBezTo>
                  <a:cubicBezTo>
                    <a:pt x="164" y="343"/>
                    <a:pt x="163" y="344"/>
                    <a:pt x="164" y="344"/>
                  </a:cubicBezTo>
                  <a:cubicBezTo>
                    <a:pt x="164" y="344"/>
                    <a:pt x="165" y="342"/>
                    <a:pt x="165" y="342"/>
                  </a:cubicBezTo>
                  <a:cubicBezTo>
                    <a:pt x="165" y="341"/>
                    <a:pt x="165" y="340"/>
                    <a:pt x="166" y="340"/>
                  </a:cubicBezTo>
                  <a:cubicBezTo>
                    <a:pt x="166" y="341"/>
                    <a:pt x="167" y="342"/>
                    <a:pt x="168" y="341"/>
                  </a:cubicBezTo>
                  <a:cubicBezTo>
                    <a:pt x="169" y="341"/>
                    <a:pt x="167" y="340"/>
                    <a:pt x="167" y="340"/>
                  </a:cubicBezTo>
                  <a:cubicBezTo>
                    <a:pt x="166" y="339"/>
                    <a:pt x="165" y="338"/>
                    <a:pt x="163" y="337"/>
                  </a:cubicBezTo>
                  <a:cubicBezTo>
                    <a:pt x="163" y="338"/>
                    <a:pt x="163" y="338"/>
                    <a:pt x="163" y="338"/>
                  </a:cubicBezTo>
                  <a:cubicBezTo>
                    <a:pt x="163" y="337"/>
                    <a:pt x="162" y="337"/>
                    <a:pt x="162" y="337"/>
                  </a:cubicBezTo>
                  <a:cubicBezTo>
                    <a:pt x="161" y="337"/>
                    <a:pt x="160" y="335"/>
                    <a:pt x="160" y="335"/>
                  </a:cubicBezTo>
                  <a:cubicBezTo>
                    <a:pt x="160" y="335"/>
                    <a:pt x="162" y="335"/>
                    <a:pt x="162" y="335"/>
                  </a:cubicBezTo>
                  <a:cubicBezTo>
                    <a:pt x="162" y="335"/>
                    <a:pt x="163" y="335"/>
                    <a:pt x="163" y="335"/>
                  </a:cubicBezTo>
                  <a:cubicBezTo>
                    <a:pt x="164" y="334"/>
                    <a:pt x="165" y="334"/>
                    <a:pt x="165" y="334"/>
                  </a:cubicBezTo>
                  <a:cubicBezTo>
                    <a:pt x="166" y="335"/>
                    <a:pt x="168" y="335"/>
                    <a:pt x="168" y="334"/>
                  </a:cubicBezTo>
                  <a:cubicBezTo>
                    <a:pt x="167" y="334"/>
                    <a:pt x="166" y="333"/>
                    <a:pt x="166" y="334"/>
                  </a:cubicBezTo>
                  <a:cubicBezTo>
                    <a:pt x="165" y="334"/>
                    <a:pt x="166" y="332"/>
                    <a:pt x="167" y="332"/>
                  </a:cubicBezTo>
                  <a:cubicBezTo>
                    <a:pt x="167" y="333"/>
                    <a:pt x="168" y="333"/>
                    <a:pt x="169" y="332"/>
                  </a:cubicBezTo>
                  <a:cubicBezTo>
                    <a:pt x="169" y="332"/>
                    <a:pt x="169" y="332"/>
                    <a:pt x="170" y="332"/>
                  </a:cubicBezTo>
                  <a:cubicBezTo>
                    <a:pt x="171" y="331"/>
                    <a:pt x="171" y="331"/>
                    <a:pt x="171" y="331"/>
                  </a:cubicBezTo>
                  <a:cubicBezTo>
                    <a:pt x="171" y="331"/>
                    <a:pt x="172" y="331"/>
                    <a:pt x="172" y="331"/>
                  </a:cubicBezTo>
                  <a:cubicBezTo>
                    <a:pt x="173" y="331"/>
                    <a:pt x="173" y="331"/>
                    <a:pt x="173" y="330"/>
                  </a:cubicBezTo>
                  <a:cubicBezTo>
                    <a:pt x="173" y="330"/>
                    <a:pt x="173" y="330"/>
                    <a:pt x="174" y="330"/>
                  </a:cubicBezTo>
                  <a:cubicBezTo>
                    <a:pt x="174" y="329"/>
                    <a:pt x="173" y="330"/>
                    <a:pt x="173" y="330"/>
                  </a:cubicBezTo>
                  <a:cubicBezTo>
                    <a:pt x="173" y="330"/>
                    <a:pt x="173" y="329"/>
                    <a:pt x="173" y="328"/>
                  </a:cubicBezTo>
                  <a:cubicBezTo>
                    <a:pt x="172" y="328"/>
                    <a:pt x="171" y="328"/>
                    <a:pt x="170" y="328"/>
                  </a:cubicBezTo>
                  <a:cubicBezTo>
                    <a:pt x="170" y="328"/>
                    <a:pt x="170" y="328"/>
                    <a:pt x="170" y="328"/>
                  </a:cubicBezTo>
                  <a:cubicBezTo>
                    <a:pt x="170" y="328"/>
                    <a:pt x="170" y="329"/>
                    <a:pt x="170" y="329"/>
                  </a:cubicBezTo>
                  <a:cubicBezTo>
                    <a:pt x="169" y="329"/>
                    <a:pt x="168" y="329"/>
                    <a:pt x="168" y="329"/>
                  </a:cubicBezTo>
                  <a:cubicBezTo>
                    <a:pt x="167" y="330"/>
                    <a:pt x="167" y="330"/>
                    <a:pt x="166" y="330"/>
                  </a:cubicBezTo>
                  <a:cubicBezTo>
                    <a:pt x="166" y="329"/>
                    <a:pt x="167" y="328"/>
                    <a:pt x="167" y="328"/>
                  </a:cubicBezTo>
                  <a:cubicBezTo>
                    <a:pt x="168" y="328"/>
                    <a:pt x="169" y="329"/>
                    <a:pt x="169" y="328"/>
                  </a:cubicBezTo>
                  <a:cubicBezTo>
                    <a:pt x="168" y="328"/>
                    <a:pt x="167" y="328"/>
                    <a:pt x="167" y="328"/>
                  </a:cubicBezTo>
                  <a:cubicBezTo>
                    <a:pt x="166" y="329"/>
                    <a:pt x="166" y="329"/>
                    <a:pt x="165" y="330"/>
                  </a:cubicBezTo>
                  <a:cubicBezTo>
                    <a:pt x="165" y="330"/>
                    <a:pt x="164" y="330"/>
                    <a:pt x="164" y="329"/>
                  </a:cubicBezTo>
                  <a:cubicBezTo>
                    <a:pt x="164" y="329"/>
                    <a:pt x="164" y="329"/>
                    <a:pt x="164" y="328"/>
                  </a:cubicBezTo>
                  <a:cubicBezTo>
                    <a:pt x="165" y="328"/>
                    <a:pt x="164" y="328"/>
                    <a:pt x="164" y="327"/>
                  </a:cubicBezTo>
                  <a:cubicBezTo>
                    <a:pt x="163" y="327"/>
                    <a:pt x="164" y="327"/>
                    <a:pt x="164" y="327"/>
                  </a:cubicBezTo>
                  <a:cubicBezTo>
                    <a:pt x="164" y="326"/>
                    <a:pt x="164" y="325"/>
                    <a:pt x="164" y="325"/>
                  </a:cubicBezTo>
                  <a:cubicBezTo>
                    <a:pt x="165" y="324"/>
                    <a:pt x="165" y="324"/>
                    <a:pt x="166" y="324"/>
                  </a:cubicBezTo>
                  <a:cubicBezTo>
                    <a:pt x="167" y="324"/>
                    <a:pt x="167" y="324"/>
                    <a:pt x="167" y="324"/>
                  </a:cubicBezTo>
                  <a:cubicBezTo>
                    <a:pt x="168" y="324"/>
                    <a:pt x="168" y="322"/>
                    <a:pt x="168" y="322"/>
                  </a:cubicBezTo>
                  <a:cubicBezTo>
                    <a:pt x="169" y="321"/>
                    <a:pt x="170" y="322"/>
                    <a:pt x="171" y="322"/>
                  </a:cubicBezTo>
                  <a:cubicBezTo>
                    <a:pt x="172" y="322"/>
                    <a:pt x="173" y="322"/>
                    <a:pt x="174" y="322"/>
                  </a:cubicBezTo>
                  <a:cubicBezTo>
                    <a:pt x="174" y="322"/>
                    <a:pt x="175" y="322"/>
                    <a:pt x="176" y="322"/>
                  </a:cubicBezTo>
                  <a:cubicBezTo>
                    <a:pt x="177" y="321"/>
                    <a:pt x="175" y="320"/>
                    <a:pt x="176" y="320"/>
                  </a:cubicBezTo>
                  <a:cubicBezTo>
                    <a:pt x="176" y="319"/>
                    <a:pt x="176" y="318"/>
                    <a:pt x="177" y="318"/>
                  </a:cubicBezTo>
                  <a:cubicBezTo>
                    <a:pt x="177" y="318"/>
                    <a:pt x="178" y="317"/>
                    <a:pt x="177" y="317"/>
                  </a:cubicBezTo>
                  <a:cubicBezTo>
                    <a:pt x="177" y="317"/>
                    <a:pt x="176" y="317"/>
                    <a:pt x="176" y="317"/>
                  </a:cubicBezTo>
                  <a:cubicBezTo>
                    <a:pt x="176" y="317"/>
                    <a:pt x="176" y="316"/>
                    <a:pt x="176" y="316"/>
                  </a:cubicBezTo>
                  <a:cubicBezTo>
                    <a:pt x="176" y="316"/>
                    <a:pt x="176" y="316"/>
                    <a:pt x="176" y="316"/>
                  </a:cubicBezTo>
                  <a:cubicBezTo>
                    <a:pt x="176" y="315"/>
                    <a:pt x="175" y="315"/>
                    <a:pt x="176" y="315"/>
                  </a:cubicBezTo>
                  <a:cubicBezTo>
                    <a:pt x="176" y="315"/>
                    <a:pt x="176" y="315"/>
                    <a:pt x="175" y="314"/>
                  </a:cubicBezTo>
                  <a:cubicBezTo>
                    <a:pt x="175" y="314"/>
                    <a:pt x="173" y="315"/>
                    <a:pt x="174" y="313"/>
                  </a:cubicBezTo>
                  <a:cubicBezTo>
                    <a:pt x="174" y="313"/>
                    <a:pt x="174" y="312"/>
                    <a:pt x="175" y="312"/>
                  </a:cubicBezTo>
                  <a:cubicBezTo>
                    <a:pt x="175" y="312"/>
                    <a:pt x="175" y="312"/>
                    <a:pt x="176" y="312"/>
                  </a:cubicBezTo>
                  <a:cubicBezTo>
                    <a:pt x="176" y="312"/>
                    <a:pt x="177" y="312"/>
                    <a:pt x="177" y="311"/>
                  </a:cubicBezTo>
                  <a:cubicBezTo>
                    <a:pt x="177" y="311"/>
                    <a:pt x="177" y="311"/>
                    <a:pt x="176" y="311"/>
                  </a:cubicBezTo>
                  <a:cubicBezTo>
                    <a:pt x="175" y="311"/>
                    <a:pt x="174" y="311"/>
                    <a:pt x="173" y="310"/>
                  </a:cubicBezTo>
                  <a:cubicBezTo>
                    <a:pt x="173" y="309"/>
                    <a:pt x="175" y="309"/>
                    <a:pt x="175" y="309"/>
                  </a:cubicBezTo>
                  <a:cubicBezTo>
                    <a:pt x="175" y="309"/>
                    <a:pt x="175" y="308"/>
                    <a:pt x="176" y="308"/>
                  </a:cubicBezTo>
                  <a:cubicBezTo>
                    <a:pt x="176" y="308"/>
                    <a:pt x="176" y="308"/>
                    <a:pt x="176" y="308"/>
                  </a:cubicBezTo>
                  <a:cubicBezTo>
                    <a:pt x="177" y="307"/>
                    <a:pt x="177" y="307"/>
                    <a:pt x="177" y="306"/>
                  </a:cubicBezTo>
                  <a:cubicBezTo>
                    <a:pt x="177" y="305"/>
                    <a:pt x="176" y="305"/>
                    <a:pt x="176" y="305"/>
                  </a:cubicBezTo>
                  <a:cubicBezTo>
                    <a:pt x="175" y="304"/>
                    <a:pt x="176" y="304"/>
                    <a:pt x="176" y="303"/>
                  </a:cubicBezTo>
                  <a:cubicBezTo>
                    <a:pt x="177" y="303"/>
                    <a:pt x="175" y="303"/>
                    <a:pt x="175" y="303"/>
                  </a:cubicBezTo>
                  <a:cubicBezTo>
                    <a:pt x="174" y="303"/>
                    <a:pt x="174" y="304"/>
                    <a:pt x="173" y="304"/>
                  </a:cubicBezTo>
                  <a:cubicBezTo>
                    <a:pt x="173" y="303"/>
                    <a:pt x="172" y="303"/>
                    <a:pt x="172" y="303"/>
                  </a:cubicBezTo>
                  <a:cubicBezTo>
                    <a:pt x="171" y="302"/>
                    <a:pt x="171" y="302"/>
                    <a:pt x="171" y="302"/>
                  </a:cubicBezTo>
                  <a:cubicBezTo>
                    <a:pt x="170" y="302"/>
                    <a:pt x="169" y="302"/>
                    <a:pt x="169" y="302"/>
                  </a:cubicBezTo>
                  <a:cubicBezTo>
                    <a:pt x="168" y="301"/>
                    <a:pt x="168" y="301"/>
                    <a:pt x="168" y="300"/>
                  </a:cubicBezTo>
                  <a:cubicBezTo>
                    <a:pt x="167" y="300"/>
                    <a:pt x="167" y="301"/>
                    <a:pt x="167" y="301"/>
                  </a:cubicBezTo>
                  <a:cubicBezTo>
                    <a:pt x="166" y="301"/>
                    <a:pt x="166" y="301"/>
                    <a:pt x="165" y="300"/>
                  </a:cubicBezTo>
                  <a:cubicBezTo>
                    <a:pt x="165" y="300"/>
                    <a:pt x="164" y="300"/>
                    <a:pt x="164" y="300"/>
                  </a:cubicBezTo>
                  <a:cubicBezTo>
                    <a:pt x="163" y="300"/>
                    <a:pt x="163" y="299"/>
                    <a:pt x="163" y="299"/>
                  </a:cubicBezTo>
                  <a:cubicBezTo>
                    <a:pt x="163" y="299"/>
                    <a:pt x="162" y="299"/>
                    <a:pt x="162" y="299"/>
                  </a:cubicBezTo>
                  <a:cubicBezTo>
                    <a:pt x="162" y="299"/>
                    <a:pt x="161" y="299"/>
                    <a:pt x="161" y="299"/>
                  </a:cubicBezTo>
                  <a:cubicBezTo>
                    <a:pt x="160" y="299"/>
                    <a:pt x="160" y="298"/>
                    <a:pt x="160" y="298"/>
                  </a:cubicBezTo>
                  <a:cubicBezTo>
                    <a:pt x="159" y="298"/>
                    <a:pt x="159" y="298"/>
                    <a:pt x="159" y="299"/>
                  </a:cubicBezTo>
                  <a:cubicBezTo>
                    <a:pt x="159" y="300"/>
                    <a:pt x="159" y="299"/>
                    <a:pt x="158" y="300"/>
                  </a:cubicBezTo>
                  <a:cubicBezTo>
                    <a:pt x="158" y="300"/>
                    <a:pt x="158" y="300"/>
                    <a:pt x="157" y="299"/>
                  </a:cubicBezTo>
                  <a:cubicBezTo>
                    <a:pt x="157" y="299"/>
                    <a:pt x="156" y="299"/>
                    <a:pt x="156" y="298"/>
                  </a:cubicBezTo>
                  <a:cubicBezTo>
                    <a:pt x="155" y="298"/>
                    <a:pt x="154" y="297"/>
                    <a:pt x="154" y="297"/>
                  </a:cubicBezTo>
                  <a:cubicBezTo>
                    <a:pt x="154" y="297"/>
                    <a:pt x="154" y="296"/>
                    <a:pt x="154" y="296"/>
                  </a:cubicBezTo>
                  <a:cubicBezTo>
                    <a:pt x="153" y="295"/>
                    <a:pt x="153" y="295"/>
                    <a:pt x="152" y="295"/>
                  </a:cubicBezTo>
                  <a:cubicBezTo>
                    <a:pt x="152" y="294"/>
                    <a:pt x="152" y="294"/>
                    <a:pt x="152" y="294"/>
                  </a:cubicBezTo>
                  <a:cubicBezTo>
                    <a:pt x="151" y="294"/>
                    <a:pt x="150" y="295"/>
                    <a:pt x="149" y="295"/>
                  </a:cubicBezTo>
                  <a:cubicBezTo>
                    <a:pt x="148" y="295"/>
                    <a:pt x="148" y="295"/>
                    <a:pt x="147" y="296"/>
                  </a:cubicBezTo>
                  <a:cubicBezTo>
                    <a:pt x="146" y="296"/>
                    <a:pt x="146" y="296"/>
                    <a:pt x="146" y="297"/>
                  </a:cubicBezTo>
                  <a:cubicBezTo>
                    <a:pt x="145" y="297"/>
                    <a:pt x="145" y="297"/>
                    <a:pt x="145" y="296"/>
                  </a:cubicBezTo>
                  <a:cubicBezTo>
                    <a:pt x="145" y="296"/>
                    <a:pt x="145" y="296"/>
                    <a:pt x="145" y="296"/>
                  </a:cubicBezTo>
                  <a:cubicBezTo>
                    <a:pt x="145" y="296"/>
                    <a:pt x="144" y="296"/>
                    <a:pt x="144" y="296"/>
                  </a:cubicBezTo>
                  <a:cubicBezTo>
                    <a:pt x="144" y="295"/>
                    <a:pt x="144" y="296"/>
                    <a:pt x="143" y="296"/>
                  </a:cubicBezTo>
                  <a:cubicBezTo>
                    <a:pt x="142" y="296"/>
                    <a:pt x="142" y="295"/>
                    <a:pt x="142" y="295"/>
                  </a:cubicBezTo>
                  <a:cubicBezTo>
                    <a:pt x="141" y="294"/>
                    <a:pt x="139" y="294"/>
                    <a:pt x="138" y="295"/>
                  </a:cubicBezTo>
                  <a:cubicBezTo>
                    <a:pt x="137" y="295"/>
                    <a:pt x="137" y="295"/>
                    <a:pt x="136" y="294"/>
                  </a:cubicBezTo>
                  <a:cubicBezTo>
                    <a:pt x="136" y="294"/>
                    <a:pt x="135" y="294"/>
                    <a:pt x="135" y="293"/>
                  </a:cubicBezTo>
                  <a:cubicBezTo>
                    <a:pt x="135" y="293"/>
                    <a:pt x="134" y="292"/>
                    <a:pt x="135" y="292"/>
                  </a:cubicBezTo>
                  <a:cubicBezTo>
                    <a:pt x="135" y="292"/>
                    <a:pt x="135" y="291"/>
                    <a:pt x="135" y="291"/>
                  </a:cubicBezTo>
                  <a:cubicBezTo>
                    <a:pt x="134" y="290"/>
                    <a:pt x="134" y="289"/>
                    <a:pt x="133" y="289"/>
                  </a:cubicBezTo>
                  <a:cubicBezTo>
                    <a:pt x="133" y="289"/>
                    <a:pt x="133" y="288"/>
                    <a:pt x="134" y="288"/>
                  </a:cubicBezTo>
                  <a:cubicBezTo>
                    <a:pt x="134" y="288"/>
                    <a:pt x="132" y="288"/>
                    <a:pt x="132" y="288"/>
                  </a:cubicBezTo>
                  <a:cubicBezTo>
                    <a:pt x="131" y="287"/>
                    <a:pt x="132" y="286"/>
                    <a:pt x="131" y="286"/>
                  </a:cubicBezTo>
                  <a:cubicBezTo>
                    <a:pt x="130" y="285"/>
                    <a:pt x="128" y="287"/>
                    <a:pt x="127" y="286"/>
                  </a:cubicBezTo>
                  <a:cubicBezTo>
                    <a:pt x="127" y="286"/>
                    <a:pt x="126" y="286"/>
                    <a:pt x="125" y="286"/>
                  </a:cubicBezTo>
                  <a:cubicBezTo>
                    <a:pt x="125" y="285"/>
                    <a:pt x="125" y="286"/>
                    <a:pt x="124" y="286"/>
                  </a:cubicBezTo>
                  <a:cubicBezTo>
                    <a:pt x="124" y="286"/>
                    <a:pt x="124" y="286"/>
                    <a:pt x="124" y="286"/>
                  </a:cubicBezTo>
                  <a:cubicBezTo>
                    <a:pt x="124" y="285"/>
                    <a:pt x="124" y="285"/>
                    <a:pt x="124" y="285"/>
                  </a:cubicBezTo>
                  <a:cubicBezTo>
                    <a:pt x="124" y="284"/>
                    <a:pt x="124" y="284"/>
                    <a:pt x="124" y="284"/>
                  </a:cubicBezTo>
                  <a:cubicBezTo>
                    <a:pt x="123" y="284"/>
                    <a:pt x="124" y="283"/>
                    <a:pt x="123" y="283"/>
                  </a:cubicBezTo>
                  <a:cubicBezTo>
                    <a:pt x="123" y="282"/>
                    <a:pt x="123" y="282"/>
                    <a:pt x="123" y="282"/>
                  </a:cubicBezTo>
                  <a:cubicBezTo>
                    <a:pt x="123" y="282"/>
                    <a:pt x="122" y="281"/>
                    <a:pt x="122" y="281"/>
                  </a:cubicBezTo>
                  <a:cubicBezTo>
                    <a:pt x="122" y="281"/>
                    <a:pt x="123" y="281"/>
                    <a:pt x="123" y="281"/>
                  </a:cubicBezTo>
                  <a:cubicBezTo>
                    <a:pt x="124" y="281"/>
                    <a:pt x="125" y="281"/>
                    <a:pt x="125" y="280"/>
                  </a:cubicBezTo>
                  <a:cubicBezTo>
                    <a:pt x="125" y="280"/>
                    <a:pt x="124" y="279"/>
                    <a:pt x="123" y="279"/>
                  </a:cubicBezTo>
                  <a:cubicBezTo>
                    <a:pt x="123" y="279"/>
                    <a:pt x="122" y="278"/>
                    <a:pt x="122" y="278"/>
                  </a:cubicBezTo>
                  <a:cubicBezTo>
                    <a:pt x="121" y="277"/>
                    <a:pt x="122" y="276"/>
                    <a:pt x="121" y="275"/>
                  </a:cubicBezTo>
                  <a:cubicBezTo>
                    <a:pt x="120" y="275"/>
                    <a:pt x="119" y="274"/>
                    <a:pt x="119" y="274"/>
                  </a:cubicBezTo>
                  <a:cubicBezTo>
                    <a:pt x="118" y="274"/>
                    <a:pt x="118" y="274"/>
                    <a:pt x="117" y="274"/>
                  </a:cubicBezTo>
                  <a:cubicBezTo>
                    <a:pt x="117" y="274"/>
                    <a:pt x="117" y="275"/>
                    <a:pt x="116" y="275"/>
                  </a:cubicBezTo>
                  <a:cubicBezTo>
                    <a:pt x="116" y="274"/>
                    <a:pt x="116" y="274"/>
                    <a:pt x="116" y="274"/>
                  </a:cubicBezTo>
                  <a:cubicBezTo>
                    <a:pt x="115" y="274"/>
                    <a:pt x="115" y="274"/>
                    <a:pt x="114" y="274"/>
                  </a:cubicBezTo>
                  <a:cubicBezTo>
                    <a:pt x="113" y="274"/>
                    <a:pt x="113" y="275"/>
                    <a:pt x="112" y="275"/>
                  </a:cubicBezTo>
                  <a:cubicBezTo>
                    <a:pt x="111" y="275"/>
                    <a:pt x="110" y="275"/>
                    <a:pt x="109" y="274"/>
                  </a:cubicBezTo>
                  <a:cubicBezTo>
                    <a:pt x="108" y="274"/>
                    <a:pt x="107" y="274"/>
                    <a:pt x="107" y="275"/>
                  </a:cubicBezTo>
                  <a:cubicBezTo>
                    <a:pt x="107" y="275"/>
                    <a:pt x="107" y="276"/>
                    <a:pt x="106" y="276"/>
                  </a:cubicBezTo>
                  <a:cubicBezTo>
                    <a:pt x="106" y="277"/>
                    <a:pt x="105" y="277"/>
                    <a:pt x="104" y="277"/>
                  </a:cubicBezTo>
                  <a:cubicBezTo>
                    <a:pt x="104" y="277"/>
                    <a:pt x="103" y="277"/>
                    <a:pt x="103" y="277"/>
                  </a:cubicBezTo>
                  <a:cubicBezTo>
                    <a:pt x="103" y="277"/>
                    <a:pt x="103" y="277"/>
                    <a:pt x="102" y="277"/>
                  </a:cubicBezTo>
                  <a:cubicBezTo>
                    <a:pt x="102" y="276"/>
                    <a:pt x="101" y="276"/>
                    <a:pt x="101" y="275"/>
                  </a:cubicBezTo>
                  <a:cubicBezTo>
                    <a:pt x="101" y="275"/>
                    <a:pt x="101" y="275"/>
                    <a:pt x="101" y="275"/>
                  </a:cubicBezTo>
                  <a:cubicBezTo>
                    <a:pt x="100" y="274"/>
                    <a:pt x="101" y="275"/>
                    <a:pt x="101" y="274"/>
                  </a:cubicBezTo>
                  <a:cubicBezTo>
                    <a:pt x="100" y="273"/>
                    <a:pt x="100" y="273"/>
                    <a:pt x="100" y="272"/>
                  </a:cubicBezTo>
                  <a:cubicBezTo>
                    <a:pt x="100" y="272"/>
                    <a:pt x="100" y="272"/>
                    <a:pt x="100" y="272"/>
                  </a:cubicBezTo>
                  <a:cubicBezTo>
                    <a:pt x="100" y="271"/>
                    <a:pt x="99" y="271"/>
                    <a:pt x="99" y="270"/>
                  </a:cubicBezTo>
                  <a:cubicBezTo>
                    <a:pt x="100" y="270"/>
                    <a:pt x="100" y="269"/>
                    <a:pt x="99" y="269"/>
                  </a:cubicBezTo>
                  <a:cubicBezTo>
                    <a:pt x="98" y="268"/>
                    <a:pt x="98" y="268"/>
                    <a:pt x="97" y="267"/>
                  </a:cubicBezTo>
                  <a:cubicBezTo>
                    <a:pt x="97" y="267"/>
                    <a:pt x="98" y="266"/>
                    <a:pt x="97" y="266"/>
                  </a:cubicBezTo>
                  <a:cubicBezTo>
                    <a:pt x="97" y="265"/>
                    <a:pt x="98" y="265"/>
                    <a:pt x="99" y="265"/>
                  </a:cubicBezTo>
                  <a:cubicBezTo>
                    <a:pt x="100" y="265"/>
                    <a:pt x="100" y="265"/>
                    <a:pt x="101" y="266"/>
                  </a:cubicBezTo>
                  <a:cubicBezTo>
                    <a:pt x="101" y="266"/>
                    <a:pt x="103" y="266"/>
                    <a:pt x="104" y="266"/>
                  </a:cubicBezTo>
                  <a:cubicBezTo>
                    <a:pt x="104" y="266"/>
                    <a:pt x="105" y="266"/>
                    <a:pt x="105" y="266"/>
                  </a:cubicBezTo>
                  <a:cubicBezTo>
                    <a:pt x="106" y="265"/>
                    <a:pt x="106" y="265"/>
                    <a:pt x="106" y="265"/>
                  </a:cubicBezTo>
                  <a:cubicBezTo>
                    <a:pt x="106" y="264"/>
                    <a:pt x="106" y="264"/>
                    <a:pt x="106" y="264"/>
                  </a:cubicBezTo>
                  <a:cubicBezTo>
                    <a:pt x="106" y="264"/>
                    <a:pt x="108" y="264"/>
                    <a:pt x="108" y="264"/>
                  </a:cubicBezTo>
                  <a:cubicBezTo>
                    <a:pt x="109" y="264"/>
                    <a:pt x="108" y="263"/>
                    <a:pt x="108" y="262"/>
                  </a:cubicBezTo>
                  <a:cubicBezTo>
                    <a:pt x="108" y="262"/>
                    <a:pt x="105" y="261"/>
                    <a:pt x="105" y="260"/>
                  </a:cubicBezTo>
                  <a:cubicBezTo>
                    <a:pt x="106" y="260"/>
                    <a:pt x="106" y="260"/>
                    <a:pt x="105" y="260"/>
                  </a:cubicBezTo>
                  <a:cubicBezTo>
                    <a:pt x="104" y="259"/>
                    <a:pt x="103" y="259"/>
                    <a:pt x="102" y="259"/>
                  </a:cubicBezTo>
                  <a:cubicBezTo>
                    <a:pt x="102" y="259"/>
                    <a:pt x="100" y="259"/>
                    <a:pt x="100" y="259"/>
                  </a:cubicBezTo>
                  <a:cubicBezTo>
                    <a:pt x="100" y="258"/>
                    <a:pt x="101" y="257"/>
                    <a:pt x="100" y="256"/>
                  </a:cubicBezTo>
                  <a:cubicBezTo>
                    <a:pt x="99" y="256"/>
                    <a:pt x="98" y="256"/>
                    <a:pt x="98" y="255"/>
                  </a:cubicBezTo>
                  <a:cubicBezTo>
                    <a:pt x="97" y="255"/>
                    <a:pt x="96" y="255"/>
                    <a:pt x="96" y="254"/>
                  </a:cubicBezTo>
                  <a:cubicBezTo>
                    <a:pt x="95" y="254"/>
                    <a:pt x="95" y="252"/>
                    <a:pt x="94" y="252"/>
                  </a:cubicBezTo>
                  <a:cubicBezTo>
                    <a:pt x="94" y="252"/>
                    <a:pt x="93" y="252"/>
                    <a:pt x="93" y="251"/>
                  </a:cubicBezTo>
                  <a:cubicBezTo>
                    <a:pt x="93" y="251"/>
                    <a:pt x="93" y="251"/>
                    <a:pt x="94" y="251"/>
                  </a:cubicBezTo>
                  <a:cubicBezTo>
                    <a:pt x="94" y="250"/>
                    <a:pt x="93" y="250"/>
                    <a:pt x="92" y="250"/>
                  </a:cubicBezTo>
                  <a:cubicBezTo>
                    <a:pt x="92" y="249"/>
                    <a:pt x="91" y="249"/>
                    <a:pt x="90" y="249"/>
                  </a:cubicBezTo>
                  <a:cubicBezTo>
                    <a:pt x="90" y="248"/>
                    <a:pt x="91" y="248"/>
                    <a:pt x="91" y="248"/>
                  </a:cubicBezTo>
                  <a:cubicBezTo>
                    <a:pt x="91" y="247"/>
                    <a:pt x="90" y="247"/>
                    <a:pt x="91" y="247"/>
                  </a:cubicBezTo>
                  <a:cubicBezTo>
                    <a:pt x="91" y="247"/>
                    <a:pt x="91" y="247"/>
                    <a:pt x="91" y="247"/>
                  </a:cubicBezTo>
                  <a:cubicBezTo>
                    <a:pt x="91" y="246"/>
                    <a:pt x="91" y="246"/>
                    <a:pt x="91" y="246"/>
                  </a:cubicBezTo>
                  <a:cubicBezTo>
                    <a:pt x="91" y="246"/>
                    <a:pt x="92" y="246"/>
                    <a:pt x="92" y="246"/>
                  </a:cubicBezTo>
                  <a:cubicBezTo>
                    <a:pt x="92" y="245"/>
                    <a:pt x="91" y="245"/>
                    <a:pt x="91" y="244"/>
                  </a:cubicBezTo>
                  <a:cubicBezTo>
                    <a:pt x="91" y="244"/>
                    <a:pt x="91" y="244"/>
                    <a:pt x="90" y="244"/>
                  </a:cubicBezTo>
                  <a:cubicBezTo>
                    <a:pt x="90" y="244"/>
                    <a:pt x="90" y="244"/>
                    <a:pt x="90" y="243"/>
                  </a:cubicBezTo>
                  <a:cubicBezTo>
                    <a:pt x="90" y="243"/>
                    <a:pt x="90" y="243"/>
                    <a:pt x="90" y="242"/>
                  </a:cubicBezTo>
                  <a:cubicBezTo>
                    <a:pt x="91" y="242"/>
                    <a:pt x="90" y="240"/>
                    <a:pt x="90" y="240"/>
                  </a:cubicBezTo>
                  <a:cubicBezTo>
                    <a:pt x="90" y="240"/>
                    <a:pt x="89" y="240"/>
                    <a:pt x="89" y="240"/>
                  </a:cubicBezTo>
                  <a:cubicBezTo>
                    <a:pt x="89" y="239"/>
                    <a:pt x="88" y="240"/>
                    <a:pt x="88" y="239"/>
                  </a:cubicBezTo>
                  <a:cubicBezTo>
                    <a:pt x="87" y="239"/>
                    <a:pt x="88" y="239"/>
                    <a:pt x="88" y="239"/>
                  </a:cubicBezTo>
                  <a:cubicBezTo>
                    <a:pt x="87" y="239"/>
                    <a:pt x="87" y="239"/>
                    <a:pt x="87" y="238"/>
                  </a:cubicBezTo>
                  <a:cubicBezTo>
                    <a:pt x="86" y="238"/>
                    <a:pt x="87" y="238"/>
                    <a:pt x="86" y="238"/>
                  </a:cubicBezTo>
                  <a:cubicBezTo>
                    <a:pt x="86" y="238"/>
                    <a:pt x="86" y="238"/>
                    <a:pt x="85" y="238"/>
                  </a:cubicBezTo>
                  <a:cubicBezTo>
                    <a:pt x="85" y="238"/>
                    <a:pt x="84" y="237"/>
                    <a:pt x="84" y="238"/>
                  </a:cubicBezTo>
                  <a:cubicBezTo>
                    <a:pt x="83" y="238"/>
                    <a:pt x="83" y="237"/>
                    <a:pt x="82" y="237"/>
                  </a:cubicBezTo>
                  <a:cubicBezTo>
                    <a:pt x="81" y="238"/>
                    <a:pt x="81" y="238"/>
                    <a:pt x="81" y="238"/>
                  </a:cubicBezTo>
                  <a:cubicBezTo>
                    <a:pt x="80" y="238"/>
                    <a:pt x="80" y="238"/>
                    <a:pt x="79" y="239"/>
                  </a:cubicBezTo>
                  <a:cubicBezTo>
                    <a:pt x="78" y="240"/>
                    <a:pt x="77" y="238"/>
                    <a:pt x="77" y="238"/>
                  </a:cubicBezTo>
                  <a:cubicBezTo>
                    <a:pt x="78" y="237"/>
                    <a:pt x="78" y="237"/>
                    <a:pt x="78" y="237"/>
                  </a:cubicBezTo>
                  <a:cubicBezTo>
                    <a:pt x="78" y="236"/>
                    <a:pt x="77" y="236"/>
                    <a:pt x="77" y="236"/>
                  </a:cubicBezTo>
                  <a:cubicBezTo>
                    <a:pt x="76" y="236"/>
                    <a:pt x="75" y="236"/>
                    <a:pt x="75" y="236"/>
                  </a:cubicBezTo>
                  <a:cubicBezTo>
                    <a:pt x="74" y="236"/>
                    <a:pt x="73" y="237"/>
                    <a:pt x="73" y="237"/>
                  </a:cubicBezTo>
                  <a:cubicBezTo>
                    <a:pt x="72" y="237"/>
                    <a:pt x="72" y="236"/>
                    <a:pt x="71" y="235"/>
                  </a:cubicBezTo>
                  <a:cubicBezTo>
                    <a:pt x="71" y="235"/>
                    <a:pt x="70" y="235"/>
                    <a:pt x="70" y="235"/>
                  </a:cubicBezTo>
                  <a:cubicBezTo>
                    <a:pt x="69" y="235"/>
                    <a:pt x="69" y="235"/>
                    <a:pt x="69" y="235"/>
                  </a:cubicBezTo>
                  <a:cubicBezTo>
                    <a:pt x="69" y="235"/>
                    <a:pt x="69" y="236"/>
                    <a:pt x="68" y="235"/>
                  </a:cubicBezTo>
                  <a:cubicBezTo>
                    <a:pt x="68" y="235"/>
                    <a:pt x="68" y="235"/>
                    <a:pt x="67" y="235"/>
                  </a:cubicBezTo>
                  <a:cubicBezTo>
                    <a:pt x="67" y="234"/>
                    <a:pt x="68" y="234"/>
                    <a:pt x="68" y="233"/>
                  </a:cubicBezTo>
                  <a:cubicBezTo>
                    <a:pt x="68" y="233"/>
                    <a:pt x="67" y="232"/>
                    <a:pt x="67" y="232"/>
                  </a:cubicBezTo>
                  <a:cubicBezTo>
                    <a:pt x="67" y="231"/>
                    <a:pt x="67" y="231"/>
                    <a:pt x="67" y="231"/>
                  </a:cubicBezTo>
                  <a:cubicBezTo>
                    <a:pt x="66" y="231"/>
                    <a:pt x="67" y="231"/>
                    <a:pt x="67" y="231"/>
                  </a:cubicBezTo>
                  <a:cubicBezTo>
                    <a:pt x="66" y="230"/>
                    <a:pt x="66" y="230"/>
                    <a:pt x="66" y="230"/>
                  </a:cubicBezTo>
                  <a:cubicBezTo>
                    <a:pt x="66" y="230"/>
                    <a:pt x="66" y="230"/>
                    <a:pt x="66" y="230"/>
                  </a:cubicBezTo>
                  <a:cubicBezTo>
                    <a:pt x="65" y="229"/>
                    <a:pt x="65" y="229"/>
                    <a:pt x="65" y="229"/>
                  </a:cubicBezTo>
                  <a:cubicBezTo>
                    <a:pt x="65" y="229"/>
                    <a:pt x="64" y="228"/>
                    <a:pt x="65" y="228"/>
                  </a:cubicBezTo>
                  <a:cubicBezTo>
                    <a:pt x="65" y="227"/>
                    <a:pt x="62" y="227"/>
                    <a:pt x="62" y="227"/>
                  </a:cubicBezTo>
                  <a:cubicBezTo>
                    <a:pt x="62" y="227"/>
                    <a:pt x="63" y="226"/>
                    <a:pt x="63" y="225"/>
                  </a:cubicBezTo>
                  <a:cubicBezTo>
                    <a:pt x="63" y="225"/>
                    <a:pt x="62" y="225"/>
                    <a:pt x="63" y="224"/>
                  </a:cubicBezTo>
                  <a:cubicBezTo>
                    <a:pt x="65" y="223"/>
                    <a:pt x="62" y="222"/>
                    <a:pt x="61" y="222"/>
                  </a:cubicBezTo>
                  <a:cubicBezTo>
                    <a:pt x="61" y="221"/>
                    <a:pt x="61" y="221"/>
                    <a:pt x="61" y="221"/>
                  </a:cubicBezTo>
                  <a:cubicBezTo>
                    <a:pt x="61" y="221"/>
                    <a:pt x="61" y="220"/>
                    <a:pt x="60" y="220"/>
                  </a:cubicBezTo>
                  <a:cubicBezTo>
                    <a:pt x="60" y="220"/>
                    <a:pt x="59" y="221"/>
                    <a:pt x="59" y="220"/>
                  </a:cubicBezTo>
                  <a:cubicBezTo>
                    <a:pt x="59" y="219"/>
                    <a:pt x="60" y="220"/>
                    <a:pt x="59" y="219"/>
                  </a:cubicBezTo>
                  <a:cubicBezTo>
                    <a:pt x="59" y="219"/>
                    <a:pt x="60" y="219"/>
                    <a:pt x="60" y="218"/>
                  </a:cubicBezTo>
                  <a:cubicBezTo>
                    <a:pt x="60" y="218"/>
                    <a:pt x="61" y="218"/>
                    <a:pt x="60" y="217"/>
                  </a:cubicBezTo>
                  <a:cubicBezTo>
                    <a:pt x="61" y="217"/>
                    <a:pt x="62" y="217"/>
                    <a:pt x="62" y="217"/>
                  </a:cubicBezTo>
                  <a:cubicBezTo>
                    <a:pt x="63" y="217"/>
                    <a:pt x="62" y="216"/>
                    <a:pt x="62" y="216"/>
                  </a:cubicBezTo>
                  <a:cubicBezTo>
                    <a:pt x="61" y="216"/>
                    <a:pt x="61" y="216"/>
                    <a:pt x="61" y="215"/>
                  </a:cubicBezTo>
                  <a:cubicBezTo>
                    <a:pt x="61" y="215"/>
                    <a:pt x="61" y="215"/>
                    <a:pt x="61" y="215"/>
                  </a:cubicBezTo>
                  <a:cubicBezTo>
                    <a:pt x="61" y="215"/>
                    <a:pt x="61" y="215"/>
                    <a:pt x="61" y="215"/>
                  </a:cubicBezTo>
                  <a:cubicBezTo>
                    <a:pt x="61" y="214"/>
                    <a:pt x="60" y="214"/>
                    <a:pt x="60" y="214"/>
                  </a:cubicBezTo>
                  <a:cubicBezTo>
                    <a:pt x="59" y="213"/>
                    <a:pt x="59" y="213"/>
                    <a:pt x="59" y="212"/>
                  </a:cubicBezTo>
                  <a:cubicBezTo>
                    <a:pt x="60" y="211"/>
                    <a:pt x="59" y="209"/>
                    <a:pt x="58" y="208"/>
                  </a:cubicBezTo>
                  <a:cubicBezTo>
                    <a:pt x="58" y="207"/>
                    <a:pt x="58" y="207"/>
                    <a:pt x="59" y="206"/>
                  </a:cubicBezTo>
                  <a:cubicBezTo>
                    <a:pt x="60" y="205"/>
                    <a:pt x="61" y="205"/>
                    <a:pt x="61" y="203"/>
                  </a:cubicBezTo>
                  <a:cubicBezTo>
                    <a:pt x="61" y="202"/>
                    <a:pt x="62" y="202"/>
                    <a:pt x="63" y="202"/>
                  </a:cubicBezTo>
                  <a:cubicBezTo>
                    <a:pt x="62" y="202"/>
                    <a:pt x="62" y="202"/>
                    <a:pt x="62" y="202"/>
                  </a:cubicBezTo>
                  <a:cubicBezTo>
                    <a:pt x="63" y="202"/>
                    <a:pt x="64" y="202"/>
                    <a:pt x="63" y="201"/>
                  </a:cubicBezTo>
                  <a:cubicBezTo>
                    <a:pt x="62" y="201"/>
                    <a:pt x="62" y="201"/>
                    <a:pt x="62" y="200"/>
                  </a:cubicBezTo>
                  <a:cubicBezTo>
                    <a:pt x="62" y="200"/>
                    <a:pt x="62" y="200"/>
                    <a:pt x="62" y="199"/>
                  </a:cubicBezTo>
                  <a:cubicBezTo>
                    <a:pt x="62" y="199"/>
                    <a:pt x="61" y="198"/>
                    <a:pt x="62" y="197"/>
                  </a:cubicBezTo>
                  <a:cubicBezTo>
                    <a:pt x="62" y="197"/>
                    <a:pt x="63" y="198"/>
                    <a:pt x="63" y="198"/>
                  </a:cubicBezTo>
                  <a:cubicBezTo>
                    <a:pt x="64" y="199"/>
                    <a:pt x="65" y="198"/>
                    <a:pt x="65" y="198"/>
                  </a:cubicBezTo>
                  <a:cubicBezTo>
                    <a:pt x="65" y="197"/>
                    <a:pt x="65" y="197"/>
                    <a:pt x="66" y="197"/>
                  </a:cubicBezTo>
                  <a:cubicBezTo>
                    <a:pt x="67" y="197"/>
                    <a:pt x="67" y="198"/>
                    <a:pt x="68" y="197"/>
                  </a:cubicBezTo>
                  <a:cubicBezTo>
                    <a:pt x="69" y="197"/>
                    <a:pt x="70" y="196"/>
                    <a:pt x="69" y="196"/>
                  </a:cubicBezTo>
                  <a:cubicBezTo>
                    <a:pt x="69" y="196"/>
                    <a:pt x="70" y="195"/>
                    <a:pt x="70" y="195"/>
                  </a:cubicBezTo>
                  <a:cubicBezTo>
                    <a:pt x="71" y="195"/>
                    <a:pt x="72" y="195"/>
                    <a:pt x="73" y="195"/>
                  </a:cubicBezTo>
                  <a:cubicBezTo>
                    <a:pt x="74" y="196"/>
                    <a:pt x="74" y="196"/>
                    <a:pt x="75" y="196"/>
                  </a:cubicBezTo>
                  <a:cubicBezTo>
                    <a:pt x="76" y="196"/>
                    <a:pt x="77" y="196"/>
                    <a:pt x="78" y="197"/>
                  </a:cubicBezTo>
                  <a:cubicBezTo>
                    <a:pt x="78" y="197"/>
                    <a:pt x="78" y="196"/>
                    <a:pt x="78" y="196"/>
                  </a:cubicBezTo>
                  <a:cubicBezTo>
                    <a:pt x="78" y="195"/>
                    <a:pt x="77" y="195"/>
                    <a:pt x="77" y="195"/>
                  </a:cubicBezTo>
                  <a:cubicBezTo>
                    <a:pt x="76" y="195"/>
                    <a:pt x="76" y="194"/>
                    <a:pt x="74" y="193"/>
                  </a:cubicBezTo>
                  <a:cubicBezTo>
                    <a:pt x="74" y="193"/>
                    <a:pt x="73" y="193"/>
                    <a:pt x="73" y="193"/>
                  </a:cubicBezTo>
                  <a:cubicBezTo>
                    <a:pt x="72" y="193"/>
                    <a:pt x="72" y="194"/>
                    <a:pt x="71" y="194"/>
                  </a:cubicBezTo>
                  <a:cubicBezTo>
                    <a:pt x="70" y="194"/>
                    <a:pt x="69" y="194"/>
                    <a:pt x="68" y="193"/>
                  </a:cubicBezTo>
                  <a:cubicBezTo>
                    <a:pt x="68" y="193"/>
                    <a:pt x="67" y="192"/>
                    <a:pt x="67" y="192"/>
                  </a:cubicBezTo>
                  <a:cubicBezTo>
                    <a:pt x="67" y="192"/>
                    <a:pt x="65" y="191"/>
                    <a:pt x="65" y="191"/>
                  </a:cubicBezTo>
                  <a:cubicBezTo>
                    <a:pt x="65" y="191"/>
                    <a:pt x="64" y="190"/>
                    <a:pt x="64" y="190"/>
                  </a:cubicBezTo>
                  <a:cubicBezTo>
                    <a:pt x="64" y="190"/>
                    <a:pt x="65" y="190"/>
                    <a:pt x="66" y="191"/>
                  </a:cubicBezTo>
                  <a:cubicBezTo>
                    <a:pt x="66" y="191"/>
                    <a:pt x="65" y="189"/>
                    <a:pt x="65" y="189"/>
                  </a:cubicBezTo>
                  <a:cubicBezTo>
                    <a:pt x="64" y="190"/>
                    <a:pt x="64" y="189"/>
                    <a:pt x="65" y="189"/>
                  </a:cubicBezTo>
                  <a:cubicBezTo>
                    <a:pt x="66" y="189"/>
                    <a:pt x="65" y="188"/>
                    <a:pt x="65" y="188"/>
                  </a:cubicBezTo>
                  <a:cubicBezTo>
                    <a:pt x="66" y="188"/>
                    <a:pt x="66" y="189"/>
                    <a:pt x="66" y="188"/>
                  </a:cubicBezTo>
                  <a:cubicBezTo>
                    <a:pt x="66" y="188"/>
                    <a:pt x="65" y="188"/>
                    <a:pt x="65" y="188"/>
                  </a:cubicBezTo>
                  <a:cubicBezTo>
                    <a:pt x="65" y="188"/>
                    <a:pt x="64" y="188"/>
                    <a:pt x="63" y="189"/>
                  </a:cubicBezTo>
                  <a:cubicBezTo>
                    <a:pt x="63" y="189"/>
                    <a:pt x="62" y="190"/>
                    <a:pt x="61" y="190"/>
                  </a:cubicBezTo>
                  <a:cubicBezTo>
                    <a:pt x="61" y="190"/>
                    <a:pt x="60" y="190"/>
                    <a:pt x="60" y="190"/>
                  </a:cubicBezTo>
                  <a:cubicBezTo>
                    <a:pt x="59" y="190"/>
                    <a:pt x="59" y="190"/>
                    <a:pt x="59" y="190"/>
                  </a:cubicBezTo>
                  <a:cubicBezTo>
                    <a:pt x="60" y="189"/>
                    <a:pt x="61" y="188"/>
                    <a:pt x="61" y="188"/>
                  </a:cubicBezTo>
                  <a:cubicBezTo>
                    <a:pt x="62" y="187"/>
                    <a:pt x="63" y="186"/>
                    <a:pt x="64" y="186"/>
                  </a:cubicBezTo>
                  <a:cubicBezTo>
                    <a:pt x="65" y="186"/>
                    <a:pt x="65" y="185"/>
                    <a:pt x="65" y="184"/>
                  </a:cubicBezTo>
                  <a:cubicBezTo>
                    <a:pt x="66" y="184"/>
                    <a:pt x="66" y="184"/>
                    <a:pt x="67" y="184"/>
                  </a:cubicBezTo>
                  <a:cubicBezTo>
                    <a:pt x="68" y="183"/>
                    <a:pt x="69" y="183"/>
                    <a:pt x="69" y="182"/>
                  </a:cubicBezTo>
                  <a:cubicBezTo>
                    <a:pt x="70" y="181"/>
                    <a:pt x="71" y="180"/>
                    <a:pt x="72" y="180"/>
                  </a:cubicBezTo>
                  <a:cubicBezTo>
                    <a:pt x="73" y="179"/>
                    <a:pt x="73" y="179"/>
                    <a:pt x="74" y="178"/>
                  </a:cubicBezTo>
                  <a:cubicBezTo>
                    <a:pt x="75" y="177"/>
                    <a:pt x="75" y="176"/>
                    <a:pt x="76" y="175"/>
                  </a:cubicBezTo>
                  <a:cubicBezTo>
                    <a:pt x="77" y="175"/>
                    <a:pt x="78" y="174"/>
                    <a:pt x="79" y="173"/>
                  </a:cubicBezTo>
                  <a:cubicBezTo>
                    <a:pt x="80" y="172"/>
                    <a:pt x="80" y="172"/>
                    <a:pt x="81" y="171"/>
                  </a:cubicBezTo>
                  <a:cubicBezTo>
                    <a:pt x="82" y="170"/>
                    <a:pt x="83" y="169"/>
                    <a:pt x="83" y="168"/>
                  </a:cubicBezTo>
                  <a:cubicBezTo>
                    <a:pt x="83" y="167"/>
                    <a:pt x="84" y="167"/>
                    <a:pt x="84" y="166"/>
                  </a:cubicBezTo>
                  <a:cubicBezTo>
                    <a:pt x="83" y="165"/>
                    <a:pt x="82" y="165"/>
                    <a:pt x="82" y="164"/>
                  </a:cubicBezTo>
                  <a:cubicBezTo>
                    <a:pt x="81" y="164"/>
                    <a:pt x="81" y="163"/>
                    <a:pt x="81" y="163"/>
                  </a:cubicBezTo>
                  <a:cubicBezTo>
                    <a:pt x="80" y="163"/>
                    <a:pt x="80" y="163"/>
                    <a:pt x="80" y="163"/>
                  </a:cubicBezTo>
                  <a:cubicBezTo>
                    <a:pt x="79" y="162"/>
                    <a:pt x="78" y="161"/>
                    <a:pt x="77" y="161"/>
                  </a:cubicBezTo>
                  <a:cubicBezTo>
                    <a:pt x="76" y="161"/>
                    <a:pt x="75" y="160"/>
                    <a:pt x="73" y="160"/>
                  </a:cubicBezTo>
                  <a:cubicBezTo>
                    <a:pt x="72" y="159"/>
                    <a:pt x="71" y="158"/>
                    <a:pt x="71" y="158"/>
                  </a:cubicBezTo>
                  <a:cubicBezTo>
                    <a:pt x="71" y="158"/>
                    <a:pt x="72" y="158"/>
                    <a:pt x="72" y="157"/>
                  </a:cubicBezTo>
                  <a:cubicBezTo>
                    <a:pt x="73" y="157"/>
                    <a:pt x="74" y="156"/>
                    <a:pt x="74" y="155"/>
                  </a:cubicBezTo>
                  <a:cubicBezTo>
                    <a:pt x="75" y="155"/>
                    <a:pt x="75" y="155"/>
                    <a:pt x="74" y="154"/>
                  </a:cubicBezTo>
                  <a:cubicBezTo>
                    <a:pt x="74" y="153"/>
                    <a:pt x="75" y="153"/>
                    <a:pt x="74" y="153"/>
                  </a:cubicBezTo>
                  <a:cubicBezTo>
                    <a:pt x="74" y="153"/>
                    <a:pt x="73" y="153"/>
                    <a:pt x="73" y="153"/>
                  </a:cubicBezTo>
                  <a:cubicBezTo>
                    <a:pt x="72" y="152"/>
                    <a:pt x="71" y="152"/>
                    <a:pt x="70" y="152"/>
                  </a:cubicBezTo>
                  <a:cubicBezTo>
                    <a:pt x="70" y="151"/>
                    <a:pt x="71" y="151"/>
                    <a:pt x="70" y="151"/>
                  </a:cubicBezTo>
                  <a:cubicBezTo>
                    <a:pt x="70" y="150"/>
                    <a:pt x="70" y="150"/>
                    <a:pt x="70" y="150"/>
                  </a:cubicBezTo>
                  <a:cubicBezTo>
                    <a:pt x="69" y="149"/>
                    <a:pt x="71" y="150"/>
                    <a:pt x="71" y="149"/>
                  </a:cubicBezTo>
                  <a:cubicBezTo>
                    <a:pt x="71" y="149"/>
                    <a:pt x="71" y="149"/>
                    <a:pt x="71" y="149"/>
                  </a:cubicBezTo>
                  <a:cubicBezTo>
                    <a:pt x="70" y="148"/>
                    <a:pt x="70" y="148"/>
                    <a:pt x="70" y="148"/>
                  </a:cubicBezTo>
                  <a:cubicBezTo>
                    <a:pt x="70" y="147"/>
                    <a:pt x="69" y="148"/>
                    <a:pt x="68" y="148"/>
                  </a:cubicBezTo>
                  <a:cubicBezTo>
                    <a:pt x="67" y="148"/>
                    <a:pt x="67" y="147"/>
                    <a:pt x="66" y="146"/>
                  </a:cubicBezTo>
                  <a:cubicBezTo>
                    <a:pt x="66" y="145"/>
                    <a:pt x="66" y="145"/>
                    <a:pt x="67" y="145"/>
                  </a:cubicBezTo>
                  <a:cubicBezTo>
                    <a:pt x="67" y="145"/>
                    <a:pt x="68" y="145"/>
                    <a:pt x="68" y="145"/>
                  </a:cubicBezTo>
                  <a:cubicBezTo>
                    <a:pt x="68" y="144"/>
                    <a:pt x="67" y="145"/>
                    <a:pt x="67" y="144"/>
                  </a:cubicBezTo>
                  <a:cubicBezTo>
                    <a:pt x="68" y="144"/>
                    <a:pt x="68" y="144"/>
                    <a:pt x="68" y="144"/>
                  </a:cubicBezTo>
                  <a:cubicBezTo>
                    <a:pt x="67" y="144"/>
                    <a:pt x="67" y="144"/>
                    <a:pt x="66" y="144"/>
                  </a:cubicBezTo>
                  <a:cubicBezTo>
                    <a:pt x="65" y="144"/>
                    <a:pt x="66" y="143"/>
                    <a:pt x="66" y="143"/>
                  </a:cubicBezTo>
                  <a:cubicBezTo>
                    <a:pt x="67" y="142"/>
                    <a:pt x="66" y="141"/>
                    <a:pt x="67" y="141"/>
                  </a:cubicBezTo>
                  <a:cubicBezTo>
                    <a:pt x="67" y="140"/>
                    <a:pt x="66" y="140"/>
                    <a:pt x="66" y="140"/>
                  </a:cubicBezTo>
                  <a:cubicBezTo>
                    <a:pt x="67" y="139"/>
                    <a:pt x="68" y="139"/>
                    <a:pt x="68" y="139"/>
                  </a:cubicBezTo>
                  <a:cubicBezTo>
                    <a:pt x="69" y="139"/>
                    <a:pt x="68" y="137"/>
                    <a:pt x="68" y="137"/>
                  </a:cubicBezTo>
                  <a:cubicBezTo>
                    <a:pt x="67" y="136"/>
                    <a:pt x="67" y="135"/>
                    <a:pt x="66" y="134"/>
                  </a:cubicBezTo>
                  <a:cubicBezTo>
                    <a:pt x="65" y="134"/>
                    <a:pt x="64" y="133"/>
                    <a:pt x="64" y="132"/>
                  </a:cubicBezTo>
                  <a:cubicBezTo>
                    <a:pt x="63" y="131"/>
                    <a:pt x="62" y="130"/>
                    <a:pt x="61" y="130"/>
                  </a:cubicBezTo>
                  <a:cubicBezTo>
                    <a:pt x="61" y="129"/>
                    <a:pt x="59" y="128"/>
                    <a:pt x="59" y="127"/>
                  </a:cubicBezTo>
                  <a:cubicBezTo>
                    <a:pt x="60" y="126"/>
                    <a:pt x="61" y="125"/>
                    <a:pt x="62" y="124"/>
                  </a:cubicBezTo>
                  <a:cubicBezTo>
                    <a:pt x="62" y="124"/>
                    <a:pt x="63" y="123"/>
                    <a:pt x="64" y="122"/>
                  </a:cubicBezTo>
                  <a:cubicBezTo>
                    <a:pt x="65" y="122"/>
                    <a:pt x="65" y="121"/>
                    <a:pt x="64" y="120"/>
                  </a:cubicBezTo>
                  <a:cubicBezTo>
                    <a:pt x="64" y="119"/>
                    <a:pt x="63" y="119"/>
                    <a:pt x="62" y="119"/>
                  </a:cubicBezTo>
                  <a:cubicBezTo>
                    <a:pt x="61" y="118"/>
                    <a:pt x="60" y="117"/>
                    <a:pt x="60" y="116"/>
                  </a:cubicBezTo>
                  <a:cubicBezTo>
                    <a:pt x="59" y="116"/>
                    <a:pt x="57" y="116"/>
                    <a:pt x="56" y="116"/>
                  </a:cubicBezTo>
                  <a:cubicBezTo>
                    <a:pt x="55" y="116"/>
                    <a:pt x="55" y="115"/>
                    <a:pt x="54" y="114"/>
                  </a:cubicBezTo>
                  <a:cubicBezTo>
                    <a:pt x="53" y="114"/>
                    <a:pt x="52" y="113"/>
                    <a:pt x="53" y="112"/>
                  </a:cubicBezTo>
                  <a:cubicBezTo>
                    <a:pt x="53" y="111"/>
                    <a:pt x="55" y="110"/>
                    <a:pt x="54" y="109"/>
                  </a:cubicBezTo>
                  <a:cubicBezTo>
                    <a:pt x="54" y="109"/>
                    <a:pt x="52" y="109"/>
                    <a:pt x="52" y="109"/>
                  </a:cubicBezTo>
                  <a:cubicBezTo>
                    <a:pt x="53" y="109"/>
                    <a:pt x="53" y="108"/>
                    <a:pt x="54" y="108"/>
                  </a:cubicBezTo>
                  <a:cubicBezTo>
                    <a:pt x="55" y="108"/>
                    <a:pt x="56" y="108"/>
                    <a:pt x="56" y="108"/>
                  </a:cubicBezTo>
                  <a:cubicBezTo>
                    <a:pt x="57" y="107"/>
                    <a:pt x="58" y="107"/>
                    <a:pt x="58" y="106"/>
                  </a:cubicBezTo>
                  <a:cubicBezTo>
                    <a:pt x="58" y="105"/>
                    <a:pt x="57" y="105"/>
                    <a:pt x="58" y="105"/>
                  </a:cubicBezTo>
                  <a:cubicBezTo>
                    <a:pt x="60" y="105"/>
                    <a:pt x="62" y="105"/>
                    <a:pt x="63" y="104"/>
                  </a:cubicBezTo>
                  <a:cubicBezTo>
                    <a:pt x="63" y="104"/>
                    <a:pt x="63" y="103"/>
                    <a:pt x="63" y="103"/>
                  </a:cubicBezTo>
                  <a:cubicBezTo>
                    <a:pt x="64" y="102"/>
                    <a:pt x="63" y="102"/>
                    <a:pt x="63" y="102"/>
                  </a:cubicBezTo>
                  <a:cubicBezTo>
                    <a:pt x="63" y="102"/>
                    <a:pt x="64" y="102"/>
                    <a:pt x="65" y="103"/>
                  </a:cubicBezTo>
                  <a:cubicBezTo>
                    <a:pt x="66" y="103"/>
                    <a:pt x="66" y="103"/>
                    <a:pt x="67" y="103"/>
                  </a:cubicBezTo>
                  <a:cubicBezTo>
                    <a:pt x="69" y="103"/>
                    <a:pt x="68" y="101"/>
                    <a:pt x="67" y="101"/>
                  </a:cubicBezTo>
                  <a:cubicBezTo>
                    <a:pt x="68" y="101"/>
                    <a:pt x="73" y="101"/>
                    <a:pt x="71" y="102"/>
                  </a:cubicBezTo>
                  <a:cubicBezTo>
                    <a:pt x="71" y="102"/>
                    <a:pt x="72" y="101"/>
                    <a:pt x="73" y="102"/>
                  </a:cubicBezTo>
                  <a:cubicBezTo>
                    <a:pt x="73" y="102"/>
                    <a:pt x="74" y="102"/>
                    <a:pt x="74" y="102"/>
                  </a:cubicBezTo>
                  <a:cubicBezTo>
                    <a:pt x="74" y="101"/>
                    <a:pt x="73" y="101"/>
                    <a:pt x="73" y="100"/>
                  </a:cubicBezTo>
                  <a:cubicBezTo>
                    <a:pt x="74" y="100"/>
                    <a:pt x="76" y="101"/>
                    <a:pt x="76" y="101"/>
                  </a:cubicBezTo>
                  <a:cubicBezTo>
                    <a:pt x="76" y="100"/>
                    <a:pt x="75" y="100"/>
                    <a:pt x="75" y="99"/>
                  </a:cubicBezTo>
                  <a:cubicBezTo>
                    <a:pt x="74" y="99"/>
                    <a:pt x="76" y="99"/>
                    <a:pt x="76" y="99"/>
                  </a:cubicBezTo>
                  <a:cubicBezTo>
                    <a:pt x="77" y="100"/>
                    <a:pt x="78" y="100"/>
                    <a:pt x="78" y="100"/>
                  </a:cubicBezTo>
                  <a:cubicBezTo>
                    <a:pt x="79" y="100"/>
                    <a:pt x="79" y="100"/>
                    <a:pt x="79" y="101"/>
                  </a:cubicBezTo>
                  <a:cubicBezTo>
                    <a:pt x="80" y="101"/>
                    <a:pt x="80" y="101"/>
                    <a:pt x="81" y="101"/>
                  </a:cubicBezTo>
                  <a:cubicBezTo>
                    <a:pt x="82" y="101"/>
                    <a:pt x="83" y="101"/>
                    <a:pt x="83" y="101"/>
                  </a:cubicBezTo>
                  <a:cubicBezTo>
                    <a:pt x="84" y="102"/>
                    <a:pt x="82" y="102"/>
                    <a:pt x="81" y="102"/>
                  </a:cubicBezTo>
                  <a:cubicBezTo>
                    <a:pt x="80" y="102"/>
                    <a:pt x="79" y="102"/>
                    <a:pt x="78" y="102"/>
                  </a:cubicBezTo>
                  <a:cubicBezTo>
                    <a:pt x="77" y="102"/>
                    <a:pt x="77" y="102"/>
                    <a:pt x="77" y="102"/>
                  </a:cubicBezTo>
                  <a:cubicBezTo>
                    <a:pt x="77" y="102"/>
                    <a:pt x="77" y="101"/>
                    <a:pt x="76" y="101"/>
                  </a:cubicBezTo>
                  <a:cubicBezTo>
                    <a:pt x="76" y="101"/>
                    <a:pt x="76" y="101"/>
                    <a:pt x="76" y="102"/>
                  </a:cubicBezTo>
                  <a:cubicBezTo>
                    <a:pt x="76" y="102"/>
                    <a:pt x="76" y="102"/>
                    <a:pt x="75" y="102"/>
                  </a:cubicBezTo>
                  <a:cubicBezTo>
                    <a:pt x="76" y="102"/>
                    <a:pt x="76" y="102"/>
                    <a:pt x="76" y="103"/>
                  </a:cubicBezTo>
                  <a:cubicBezTo>
                    <a:pt x="76" y="102"/>
                    <a:pt x="77" y="102"/>
                    <a:pt x="78" y="103"/>
                  </a:cubicBezTo>
                  <a:cubicBezTo>
                    <a:pt x="78" y="103"/>
                    <a:pt x="79" y="103"/>
                    <a:pt x="79" y="103"/>
                  </a:cubicBezTo>
                  <a:cubicBezTo>
                    <a:pt x="79" y="103"/>
                    <a:pt x="78" y="104"/>
                    <a:pt x="77" y="104"/>
                  </a:cubicBezTo>
                  <a:cubicBezTo>
                    <a:pt x="78" y="104"/>
                    <a:pt x="79" y="103"/>
                    <a:pt x="80" y="103"/>
                  </a:cubicBezTo>
                  <a:cubicBezTo>
                    <a:pt x="81" y="104"/>
                    <a:pt x="81" y="103"/>
                    <a:pt x="82" y="104"/>
                  </a:cubicBezTo>
                  <a:cubicBezTo>
                    <a:pt x="82" y="104"/>
                    <a:pt x="81" y="104"/>
                    <a:pt x="81" y="104"/>
                  </a:cubicBezTo>
                  <a:cubicBezTo>
                    <a:pt x="82" y="104"/>
                    <a:pt x="83" y="103"/>
                    <a:pt x="83" y="104"/>
                  </a:cubicBezTo>
                  <a:cubicBezTo>
                    <a:pt x="83" y="104"/>
                    <a:pt x="82" y="104"/>
                    <a:pt x="82" y="105"/>
                  </a:cubicBezTo>
                  <a:cubicBezTo>
                    <a:pt x="83" y="105"/>
                    <a:pt x="82" y="105"/>
                    <a:pt x="83" y="104"/>
                  </a:cubicBezTo>
                  <a:cubicBezTo>
                    <a:pt x="83" y="104"/>
                    <a:pt x="84" y="104"/>
                    <a:pt x="85" y="104"/>
                  </a:cubicBezTo>
                  <a:cubicBezTo>
                    <a:pt x="85" y="104"/>
                    <a:pt x="87" y="104"/>
                    <a:pt x="86" y="104"/>
                  </a:cubicBezTo>
                  <a:cubicBezTo>
                    <a:pt x="87" y="104"/>
                    <a:pt x="85" y="105"/>
                    <a:pt x="85" y="105"/>
                  </a:cubicBezTo>
                  <a:cubicBezTo>
                    <a:pt x="85" y="105"/>
                    <a:pt x="86" y="105"/>
                    <a:pt x="87" y="105"/>
                  </a:cubicBezTo>
                  <a:cubicBezTo>
                    <a:pt x="87" y="106"/>
                    <a:pt x="86" y="106"/>
                    <a:pt x="86" y="106"/>
                  </a:cubicBezTo>
                  <a:cubicBezTo>
                    <a:pt x="86" y="106"/>
                    <a:pt x="86" y="106"/>
                    <a:pt x="86" y="106"/>
                  </a:cubicBezTo>
                  <a:cubicBezTo>
                    <a:pt x="87" y="106"/>
                    <a:pt x="87" y="106"/>
                    <a:pt x="87" y="106"/>
                  </a:cubicBezTo>
                  <a:cubicBezTo>
                    <a:pt x="87" y="106"/>
                    <a:pt x="85" y="107"/>
                    <a:pt x="85" y="107"/>
                  </a:cubicBezTo>
                  <a:cubicBezTo>
                    <a:pt x="85" y="107"/>
                    <a:pt x="84" y="107"/>
                    <a:pt x="84" y="107"/>
                  </a:cubicBezTo>
                  <a:cubicBezTo>
                    <a:pt x="84" y="108"/>
                    <a:pt x="84" y="108"/>
                    <a:pt x="84" y="108"/>
                  </a:cubicBezTo>
                  <a:cubicBezTo>
                    <a:pt x="84" y="108"/>
                    <a:pt x="84" y="107"/>
                    <a:pt x="85" y="107"/>
                  </a:cubicBezTo>
                  <a:cubicBezTo>
                    <a:pt x="85" y="107"/>
                    <a:pt x="86" y="107"/>
                    <a:pt x="87" y="107"/>
                  </a:cubicBezTo>
                  <a:cubicBezTo>
                    <a:pt x="87" y="106"/>
                    <a:pt x="87" y="106"/>
                    <a:pt x="87" y="105"/>
                  </a:cubicBezTo>
                  <a:cubicBezTo>
                    <a:pt x="87" y="105"/>
                    <a:pt x="88" y="105"/>
                    <a:pt x="88" y="105"/>
                  </a:cubicBezTo>
                  <a:cubicBezTo>
                    <a:pt x="89" y="105"/>
                    <a:pt x="89" y="105"/>
                    <a:pt x="90" y="105"/>
                  </a:cubicBezTo>
                  <a:cubicBezTo>
                    <a:pt x="91" y="105"/>
                    <a:pt x="91" y="105"/>
                    <a:pt x="92" y="105"/>
                  </a:cubicBezTo>
                  <a:cubicBezTo>
                    <a:pt x="93" y="105"/>
                    <a:pt x="94" y="105"/>
                    <a:pt x="95" y="106"/>
                  </a:cubicBezTo>
                  <a:cubicBezTo>
                    <a:pt x="96" y="106"/>
                    <a:pt x="96" y="106"/>
                    <a:pt x="97" y="106"/>
                  </a:cubicBezTo>
                  <a:cubicBezTo>
                    <a:pt x="97" y="106"/>
                    <a:pt x="97" y="106"/>
                    <a:pt x="97" y="106"/>
                  </a:cubicBezTo>
                  <a:cubicBezTo>
                    <a:pt x="98" y="106"/>
                    <a:pt x="98" y="106"/>
                    <a:pt x="98" y="106"/>
                  </a:cubicBezTo>
                  <a:cubicBezTo>
                    <a:pt x="99" y="106"/>
                    <a:pt x="99" y="106"/>
                    <a:pt x="99" y="106"/>
                  </a:cubicBezTo>
                  <a:cubicBezTo>
                    <a:pt x="99" y="106"/>
                    <a:pt x="99" y="106"/>
                    <a:pt x="99" y="106"/>
                  </a:cubicBezTo>
                  <a:cubicBezTo>
                    <a:pt x="99" y="106"/>
                    <a:pt x="99" y="106"/>
                    <a:pt x="98" y="105"/>
                  </a:cubicBezTo>
                  <a:cubicBezTo>
                    <a:pt x="100" y="105"/>
                    <a:pt x="101" y="106"/>
                    <a:pt x="102" y="106"/>
                  </a:cubicBezTo>
                  <a:cubicBezTo>
                    <a:pt x="103" y="106"/>
                    <a:pt x="104" y="106"/>
                    <a:pt x="104" y="106"/>
                  </a:cubicBezTo>
                  <a:cubicBezTo>
                    <a:pt x="105" y="106"/>
                    <a:pt x="105" y="107"/>
                    <a:pt x="106" y="107"/>
                  </a:cubicBezTo>
                  <a:cubicBezTo>
                    <a:pt x="106" y="107"/>
                    <a:pt x="107" y="107"/>
                    <a:pt x="107" y="107"/>
                  </a:cubicBezTo>
                  <a:cubicBezTo>
                    <a:pt x="108" y="108"/>
                    <a:pt x="109" y="108"/>
                    <a:pt x="110" y="108"/>
                  </a:cubicBezTo>
                  <a:cubicBezTo>
                    <a:pt x="111" y="108"/>
                    <a:pt x="112" y="109"/>
                    <a:pt x="113" y="109"/>
                  </a:cubicBezTo>
                  <a:cubicBezTo>
                    <a:pt x="115" y="110"/>
                    <a:pt x="116" y="110"/>
                    <a:pt x="117" y="111"/>
                  </a:cubicBezTo>
                  <a:cubicBezTo>
                    <a:pt x="119" y="111"/>
                    <a:pt x="120" y="112"/>
                    <a:pt x="121" y="112"/>
                  </a:cubicBezTo>
                  <a:cubicBezTo>
                    <a:pt x="121" y="113"/>
                    <a:pt x="123" y="113"/>
                    <a:pt x="123" y="114"/>
                  </a:cubicBezTo>
                  <a:cubicBezTo>
                    <a:pt x="123" y="114"/>
                    <a:pt x="126" y="114"/>
                    <a:pt x="126" y="115"/>
                  </a:cubicBezTo>
                  <a:cubicBezTo>
                    <a:pt x="126" y="114"/>
                    <a:pt x="125" y="114"/>
                    <a:pt x="124" y="114"/>
                  </a:cubicBezTo>
                  <a:cubicBezTo>
                    <a:pt x="125" y="114"/>
                    <a:pt x="125" y="114"/>
                    <a:pt x="126" y="114"/>
                  </a:cubicBezTo>
                  <a:cubicBezTo>
                    <a:pt x="126" y="114"/>
                    <a:pt x="127" y="114"/>
                    <a:pt x="127" y="114"/>
                  </a:cubicBezTo>
                  <a:cubicBezTo>
                    <a:pt x="128" y="115"/>
                    <a:pt x="128" y="115"/>
                    <a:pt x="128" y="115"/>
                  </a:cubicBezTo>
                  <a:cubicBezTo>
                    <a:pt x="130" y="115"/>
                    <a:pt x="132" y="117"/>
                    <a:pt x="135" y="117"/>
                  </a:cubicBezTo>
                  <a:cubicBezTo>
                    <a:pt x="134" y="116"/>
                    <a:pt x="134" y="116"/>
                    <a:pt x="133" y="116"/>
                  </a:cubicBezTo>
                  <a:cubicBezTo>
                    <a:pt x="134" y="115"/>
                    <a:pt x="135" y="117"/>
                    <a:pt x="136" y="117"/>
                  </a:cubicBezTo>
                  <a:cubicBezTo>
                    <a:pt x="137" y="118"/>
                    <a:pt x="137" y="118"/>
                    <a:pt x="138" y="118"/>
                  </a:cubicBezTo>
                  <a:cubicBezTo>
                    <a:pt x="139" y="118"/>
                    <a:pt x="139" y="119"/>
                    <a:pt x="138" y="119"/>
                  </a:cubicBezTo>
                  <a:cubicBezTo>
                    <a:pt x="138" y="119"/>
                    <a:pt x="140" y="120"/>
                    <a:pt x="140" y="119"/>
                  </a:cubicBezTo>
                  <a:cubicBezTo>
                    <a:pt x="140" y="119"/>
                    <a:pt x="142" y="120"/>
                    <a:pt x="142" y="120"/>
                  </a:cubicBezTo>
                  <a:cubicBezTo>
                    <a:pt x="143" y="120"/>
                    <a:pt x="144" y="120"/>
                    <a:pt x="144" y="121"/>
                  </a:cubicBezTo>
                  <a:cubicBezTo>
                    <a:pt x="144" y="121"/>
                    <a:pt x="144" y="121"/>
                    <a:pt x="144" y="121"/>
                  </a:cubicBezTo>
                  <a:cubicBezTo>
                    <a:pt x="144" y="122"/>
                    <a:pt x="144" y="122"/>
                    <a:pt x="144" y="122"/>
                  </a:cubicBezTo>
                  <a:cubicBezTo>
                    <a:pt x="144" y="123"/>
                    <a:pt x="145" y="122"/>
                    <a:pt x="145" y="123"/>
                  </a:cubicBezTo>
                  <a:cubicBezTo>
                    <a:pt x="146" y="124"/>
                    <a:pt x="145" y="125"/>
                    <a:pt x="146" y="125"/>
                  </a:cubicBezTo>
                  <a:cubicBezTo>
                    <a:pt x="147" y="125"/>
                    <a:pt x="147" y="125"/>
                    <a:pt x="148" y="126"/>
                  </a:cubicBezTo>
                  <a:cubicBezTo>
                    <a:pt x="148" y="126"/>
                    <a:pt x="148" y="126"/>
                    <a:pt x="148" y="127"/>
                  </a:cubicBezTo>
                  <a:cubicBezTo>
                    <a:pt x="148" y="127"/>
                    <a:pt x="147" y="127"/>
                    <a:pt x="147" y="127"/>
                  </a:cubicBezTo>
                  <a:cubicBezTo>
                    <a:pt x="147" y="127"/>
                    <a:pt x="147" y="127"/>
                    <a:pt x="147" y="127"/>
                  </a:cubicBezTo>
                  <a:cubicBezTo>
                    <a:pt x="147" y="127"/>
                    <a:pt x="147" y="128"/>
                    <a:pt x="147" y="128"/>
                  </a:cubicBezTo>
                  <a:cubicBezTo>
                    <a:pt x="147" y="128"/>
                    <a:pt x="147" y="129"/>
                    <a:pt x="146" y="129"/>
                  </a:cubicBezTo>
                  <a:cubicBezTo>
                    <a:pt x="146" y="130"/>
                    <a:pt x="145" y="130"/>
                    <a:pt x="144" y="131"/>
                  </a:cubicBezTo>
                  <a:cubicBezTo>
                    <a:pt x="144" y="131"/>
                    <a:pt x="143" y="132"/>
                    <a:pt x="142" y="132"/>
                  </a:cubicBezTo>
                  <a:cubicBezTo>
                    <a:pt x="142" y="133"/>
                    <a:pt x="141" y="133"/>
                    <a:pt x="141" y="133"/>
                  </a:cubicBezTo>
                  <a:cubicBezTo>
                    <a:pt x="141" y="133"/>
                    <a:pt x="140" y="134"/>
                    <a:pt x="140" y="134"/>
                  </a:cubicBezTo>
                  <a:cubicBezTo>
                    <a:pt x="138" y="134"/>
                    <a:pt x="137" y="134"/>
                    <a:pt x="136" y="135"/>
                  </a:cubicBezTo>
                  <a:cubicBezTo>
                    <a:pt x="134" y="135"/>
                    <a:pt x="133" y="135"/>
                    <a:pt x="132" y="135"/>
                  </a:cubicBezTo>
                  <a:cubicBezTo>
                    <a:pt x="129" y="136"/>
                    <a:pt x="126" y="136"/>
                    <a:pt x="124" y="135"/>
                  </a:cubicBezTo>
                  <a:cubicBezTo>
                    <a:pt x="122" y="135"/>
                    <a:pt x="121" y="134"/>
                    <a:pt x="119" y="134"/>
                  </a:cubicBezTo>
                  <a:cubicBezTo>
                    <a:pt x="118" y="134"/>
                    <a:pt x="117" y="133"/>
                    <a:pt x="115" y="133"/>
                  </a:cubicBezTo>
                  <a:cubicBezTo>
                    <a:pt x="114" y="133"/>
                    <a:pt x="112" y="133"/>
                    <a:pt x="111" y="133"/>
                  </a:cubicBezTo>
                  <a:cubicBezTo>
                    <a:pt x="109" y="133"/>
                    <a:pt x="108" y="133"/>
                    <a:pt x="107" y="133"/>
                  </a:cubicBezTo>
                  <a:cubicBezTo>
                    <a:pt x="106" y="132"/>
                    <a:pt x="105" y="131"/>
                    <a:pt x="103" y="131"/>
                  </a:cubicBezTo>
                  <a:cubicBezTo>
                    <a:pt x="102" y="131"/>
                    <a:pt x="101" y="130"/>
                    <a:pt x="100" y="131"/>
                  </a:cubicBezTo>
                  <a:cubicBezTo>
                    <a:pt x="99" y="131"/>
                    <a:pt x="99" y="131"/>
                    <a:pt x="98" y="131"/>
                  </a:cubicBezTo>
                  <a:cubicBezTo>
                    <a:pt x="98" y="130"/>
                    <a:pt x="98" y="130"/>
                    <a:pt x="99" y="130"/>
                  </a:cubicBezTo>
                  <a:cubicBezTo>
                    <a:pt x="99" y="130"/>
                    <a:pt x="98" y="130"/>
                    <a:pt x="98" y="130"/>
                  </a:cubicBezTo>
                  <a:cubicBezTo>
                    <a:pt x="97" y="130"/>
                    <a:pt x="97" y="130"/>
                    <a:pt x="96" y="130"/>
                  </a:cubicBezTo>
                  <a:cubicBezTo>
                    <a:pt x="96" y="130"/>
                    <a:pt x="96" y="129"/>
                    <a:pt x="96" y="129"/>
                  </a:cubicBezTo>
                  <a:cubicBezTo>
                    <a:pt x="96" y="129"/>
                    <a:pt x="96" y="129"/>
                    <a:pt x="96" y="130"/>
                  </a:cubicBezTo>
                  <a:cubicBezTo>
                    <a:pt x="95" y="130"/>
                    <a:pt x="95" y="130"/>
                    <a:pt x="95" y="130"/>
                  </a:cubicBezTo>
                  <a:cubicBezTo>
                    <a:pt x="94" y="129"/>
                    <a:pt x="94" y="129"/>
                    <a:pt x="93" y="129"/>
                  </a:cubicBezTo>
                  <a:cubicBezTo>
                    <a:pt x="93" y="129"/>
                    <a:pt x="92" y="129"/>
                    <a:pt x="92" y="128"/>
                  </a:cubicBezTo>
                  <a:cubicBezTo>
                    <a:pt x="92" y="129"/>
                    <a:pt x="92" y="129"/>
                    <a:pt x="92" y="128"/>
                  </a:cubicBezTo>
                  <a:cubicBezTo>
                    <a:pt x="92" y="129"/>
                    <a:pt x="92" y="129"/>
                    <a:pt x="92" y="129"/>
                  </a:cubicBezTo>
                  <a:cubicBezTo>
                    <a:pt x="92" y="129"/>
                    <a:pt x="92" y="129"/>
                    <a:pt x="92" y="129"/>
                  </a:cubicBezTo>
                  <a:cubicBezTo>
                    <a:pt x="92" y="129"/>
                    <a:pt x="92" y="129"/>
                    <a:pt x="92" y="129"/>
                  </a:cubicBezTo>
                  <a:cubicBezTo>
                    <a:pt x="92" y="129"/>
                    <a:pt x="92" y="129"/>
                    <a:pt x="92" y="129"/>
                  </a:cubicBezTo>
                  <a:cubicBezTo>
                    <a:pt x="92" y="129"/>
                    <a:pt x="92" y="129"/>
                    <a:pt x="92" y="129"/>
                  </a:cubicBezTo>
                  <a:cubicBezTo>
                    <a:pt x="91" y="130"/>
                    <a:pt x="90" y="129"/>
                    <a:pt x="90" y="129"/>
                  </a:cubicBezTo>
                  <a:cubicBezTo>
                    <a:pt x="89" y="128"/>
                    <a:pt x="88" y="128"/>
                    <a:pt x="88" y="128"/>
                  </a:cubicBezTo>
                  <a:cubicBezTo>
                    <a:pt x="87" y="127"/>
                    <a:pt x="86" y="127"/>
                    <a:pt x="86" y="126"/>
                  </a:cubicBezTo>
                  <a:cubicBezTo>
                    <a:pt x="86" y="126"/>
                    <a:pt x="87" y="126"/>
                    <a:pt x="87" y="126"/>
                  </a:cubicBezTo>
                  <a:cubicBezTo>
                    <a:pt x="87" y="126"/>
                    <a:pt x="86" y="126"/>
                    <a:pt x="86" y="126"/>
                  </a:cubicBezTo>
                  <a:cubicBezTo>
                    <a:pt x="86" y="126"/>
                    <a:pt x="85" y="126"/>
                    <a:pt x="85" y="126"/>
                  </a:cubicBezTo>
                  <a:cubicBezTo>
                    <a:pt x="84" y="125"/>
                    <a:pt x="83" y="125"/>
                    <a:pt x="83" y="125"/>
                  </a:cubicBezTo>
                  <a:cubicBezTo>
                    <a:pt x="82" y="125"/>
                    <a:pt x="81" y="125"/>
                    <a:pt x="81" y="125"/>
                  </a:cubicBezTo>
                  <a:cubicBezTo>
                    <a:pt x="80" y="125"/>
                    <a:pt x="79" y="125"/>
                    <a:pt x="79" y="125"/>
                  </a:cubicBezTo>
                  <a:cubicBezTo>
                    <a:pt x="80" y="125"/>
                    <a:pt x="80" y="126"/>
                    <a:pt x="81" y="126"/>
                  </a:cubicBezTo>
                  <a:cubicBezTo>
                    <a:pt x="81" y="126"/>
                    <a:pt x="82" y="126"/>
                    <a:pt x="83" y="126"/>
                  </a:cubicBezTo>
                  <a:cubicBezTo>
                    <a:pt x="83" y="126"/>
                    <a:pt x="82" y="126"/>
                    <a:pt x="82" y="126"/>
                  </a:cubicBezTo>
                  <a:cubicBezTo>
                    <a:pt x="83" y="126"/>
                    <a:pt x="84" y="126"/>
                    <a:pt x="84" y="127"/>
                  </a:cubicBezTo>
                  <a:cubicBezTo>
                    <a:pt x="84" y="127"/>
                    <a:pt x="83" y="127"/>
                    <a:pt x="83" y="127"/>
                  </a:cubicBezTo>
                  <a:cubicBezTo>
                    <a:pt x="84" y="127"/>
                    <a:pt x="84" y="128"/>
                    <a:pt x="84" y="128"/>
                  </a:cubicBezTo>
                  <a:cubicBezTo>
                    <a:pt x="84" y="128"/>
                    <a:pt x="85" y="128"/>
                    <a:pt x="85" y="128"/>
                  </a:cubicBezTo>
                  <a:cubicBezTo>
                    <a:pt x="86" y="129"/>
                    <a:pt x="86" y="129"/>
                    <a:pt x="87" y="129"/>
                  </a:cubicBezTo>
                  <a:cubicBezTo>
                    <a:pt x="88" y="129"/>
                    <a:pt x="87" y="129"/>
                    <a:pt x="86" y="129"/>
                  </a:cubicBezTo>
                  <a:cubicBezTo>
                    <a:pt x="87" y="130"/>
                    <a:pt x="90" y="129"/>
                    <a:pt x="90" y="130"/>
                  </a:cubicBezTo>
                  <a:cubicBezTo>
                    <a:pt x="90" y="130"/>
                    <a:pt x="89" y="130"/>
                    <a:pt x="89" y="130"/>
                  </a:cubicBezTo>
                  <a:cubicBezTo>
                    <a:pt x="88" y="131"/>
                    <a:pt x="88" y="130"/>
                    <a:pt x="87" y="131"/>
                  </a:cubicBezTo>
                  <a:cubicBezTo>
                    <a:pt x="88" y="131"/>
                    <a:pt x="89" y="131"/>
                    <a:pt x="89" y="131"/>
                  </a:cubicBezTo>
                  <a:cubicBezTo>
                    <a:pt x="89" y="130"/>
                    <a:pt x="90" y="131"/>
                    <a:pt x="90" y="130"/>
                  </a:cubicBezTo>
                  <a:cubicBezTo>
                    <a:pt x="90" y="130"/>
                    <a:pt x="92" y="131"/>
                    <a:pt x="92" y="131"/>
                  </a:cubicBezTo>
                  <a:cubicBezTo>
                    <a:pt x="91" y="131"/>
                    <a:pt x="90" y="131"/>
                    <a:pt x="89" y="131"/>
                  </a:cubicBezTo>
                  <a:cubicBezTo>
                    <a:pt x="90" y="131"/>
                    <a:pt x="88" y="131"/>
                    <a:pt x="88" y="131"/>
                  </a:cubicBezTo>
                  <a:cubicBezTo>
                    <a:pt x="89" y="132"/>
                    <a:pt x="89" y="131"/>
                    <a:pt x="90" y="131"/>
                  </a:cubicBezTo>
                  <a:cubicBezTo>
                    <a:pt x="90" y="131"/>
                    <a:pt x="91" y="132"/>
                    <a:pt x="91" y="132"/>
                  </a:cubicBezTo>
                  <a:cubicBezTo>
                    <a:pt x="91" y="132"/>
                    <a:pt x="93" y="132"/>
                    <a:pt x="93" y="132"/>
                  </a:cubicBezTo>
                  <a:cubicBezTo>
                    <a:pt x="93" y="132"/>
                    <a:pt x="93" y="132"/>
                    <a:pt x="93" y="132"/>
                  </a:cubicBezTo>
                  <a:cubicBezTo>
                    <a:pt x="93" y="132"/>
                    <a:pt x="93" y="132"/>
                    <a:pt x="94" y="132"/>
                  </a:cubicBezTo>
                  <a:cubicBezTo>
                    <a:pt x="93" y="132"/>
                    <a:pt x="93" y="132"/>
                    <a:pt x="92" y="132"/>
                  </a:cubicBezTo>
                  <a:cubicBezTo>
                    <a:pt x="93" y="133"/>
                    <a:pt x="93" y="133"/>
                    <a:pt x="93" y="133"/>
                  </a:cubicBezTo>
                  <a:cubicBezTo>
                    <a:pt x="93" y="133"/>
                    <a:pt x="92" y="133"/>
                    <a:pt x="91" y="133"/>
                  </a:cubicBezTo>
                  <a:cubicBezTo>
                    <a:pt x="92" y="133"/>
                    <a:pt x="93" y="133"/>
                    <a:pt x="95" y="134"/>
                  </a:cubicBezTo>
                  <a:cubicBezTo>
                    <a:pt x="95" y="134"/>
                    <a:pt x="95" y="134"/>
                    <a:pt x="96" y="134"/>
                  </a:cubicBezTo>
                  <a:cubicBezTo>
                    <a:pt x="97" y="134"/>
                    <a:pt x="97" y="134"/>
                    <a:pt x="97" y="134"/>
                  </a:cubicBezTo>
                  <a:cubicBezTo>
                    <a:pt x="98" y="135"/>
                    <a:pt x="99" y="135"/>
                    <a:pt x="99" y="135"/>
                  </a:cubicBezTo>
                  <a:cubicBezTo>
                    <a:pt x="100" y="135"/>
                    <a:pt x="100" y="135"/>
                    <a:pt x="101" y="136"/>
                  </a:cubicBezTo>
                  <a:cubicBezTo>
                    <a:pt x="101" y="136"/>
                    <a:pt x="102" y="136"/>
                    <a:pt x="102" y="136"/>
                  </a:cubicBezTo>
                  <a:cubicBezTo>
                    <a:pt x="102" y="137"/>
                    <a:pt x="101" y="137"/>
                    <a:pt x="102" y="137"/>
                  </a:cubicBezTo>
                  <a:cubicBezTo>
                    <a:pt x="102" y="137"/>
                    <a:pt x="103" y="137"/>
                    <a:pt x="103" y="137"/>
                  </a:cubicBezTo>
                  <a:cubicBezTo>
                    <a:pt x="103" y="138"/>
                    <a:pt x="103" y="138"/>
                    <a:pt x="103" y="138"/>
                  </a:cubicBezTo>
                  <a:cubicBezTo>
                    <a:pt x="104" y="138"/>
                    <a:pt x="103" y="138"/>
                    <a:pt x="103" y="138"/>
                  </a:cubicBezTo>
                  <a:cubicBezTo>
                    <a:pt x="103" y="139"/>
                    <a:pt x="104" y="139"/>
                    <a:pt x="104" y="139"/>
                  </a:cubicBezTo>
                  <a:cubicBezTo>
                    <a:pt x="104" y="139"/>
                    <a:pt x="103" y="139"/>
                    <a:pt x="103" y="139"/>
                  </a:cubicBezTo>
                  <a:cubicBezTo>
                    <a:pt x="103" y="139"/>
                    <a:pt x="103" y="138"/>
                    <a:pt x="102" y="138"/>
                  </a:cubicBezTo>
                  <a:cubicBezTo>
                    <a:pt x="102" y="138"/>
                    <a:pt x="102" y="138"/>
                    <a:pt x="102" y="139"/>
                  </a:cubicBezTo>
                  <a:cubicBezTo>
                    <a:pt x="102" y="139"/>
                    <a:pt x="103" y="139"/>
                    <a:pt x="102" y="139"/>
                  </a:cubicBezTo>
                  <a:cubicBezTo>
                    <a:pt x="103" y="140"/>
                    <a:pt x="103" y="140"/>
                    <a:pt x="103" y="141"/>
                  </a:cubicBezTo>
                  <a:cubicBezTo>
                    <a:pt x="103" y="141"/>
                    <a:pt x="102" y="141"/>
                    <a:pt x="102" y="141"/>
                  </a:cubicBezTo>
                  <a:cubicBezTo>
                    <a:pt x="102" y="141"/>
                    <a:pt x="103" y="141"/>
                    <a:pt x="103" y="141"/>
                  </a:cubicBezTo>
                  <a:cubicBezTo>
                    <a:pt x="103" y="142"/>
                    <a:pt x="102" y="141"/>
                    <a:pt x="101" y="141"/>
                  </a:cubicBezTo>
                  <a:cubicBezTo>
                    <a:pt x="101" y="141"/>
                    <a:pt x="101" y="142"/>
                    <a:pt x="101" y="142"/>
                  </a:cubicBezTo>
                  <a:cubicBezTo>
                    <a:pt x="101" y="142"/>
                    <a:pt x="101" y="142"/>
                    <a:pt x="100" y="142"/>
                  </a:cubicBezTo>
                  <a:cubicBezTo>
                    <a:pt x="101" y="142"/>
                    <a:pt x="100" y="142"/>
                    <a:pt x="100" y="142"/>
                  </a:cubicBezTo>
                  <a:cubicBezTo>
                    <a:pt x="100" y="142"/>
                    <a:pt x="101" y="142"/>
                    <a:pt x="101" y="143"/>
                  </a:cubicBezTo>
                  <a:cubicBezTo>
                    <a:pt x="101" y="143"/>
                    <a:pt x="101" y="143"/>
                    <a:pt x="102" y="143"/>
                  </a:cubicBezTo>
                  <a:cubicBezTo>
                    <a:pt x="102" y="143"/>
                    <a:pt x="104" y="144"/>
                    <a:pt x="103" y="144"/>
                  </a:cubicBezTo>
                  <a:cubicBezTo>
                    <a:pt x="103" y="144"/>
                    <a:pt x="103" y="145"/>
                    <a:pt x="103" y="145"/>
                  </a:cubicBezTo>
                  <a:cubicBezTo>
                    <a:pt x="103" y="145"/>
                    <a:pt x="104" y="145"/>
                    <a:pt x="104" y="145"/>
                  </a:cubicBezTo>
                  <a:cubicBezTo>
                    <a:pt x="104" y="145"/>
                    <a:pt x="104" y="145"/>
                    <a:pt x="104" y="145"/>
                  </a:cubicBezTo>
                  <a:cubicBezTo>
                    <a:pt x="104" y="145"/>
                    <a:pt x="104" y="146"/>
                    <a:pt x="104" y="145"/>
                  </a:cubicBezTo>
                  <a:cubicBezTo>
                    <a:pt x="104" y="146"/>
                    <a:pt x="104" y="146"/>
                    <a:pt x="104" y="146"/>
                  </a:cubicBezTo>
                  <a:cubicBezTo>
                    <a:pt x="104" y="146"/>
                    <a:pt x="106" y="147"/>
                    <a:pt x="106" y="147"/>
                  </a:cubicBezTo>
                  <a:cubicBezTo>
                    <a:pt x="106" y="148"/>
                    <a:pt x="105" y="148"/>
                    <a:pt x="105" y="148"/>
                  </a:cubicBezTo>
                  <a:cubicBezTo>
                    <a:pt x="105" y="148"/>
                    <a:pt x="105" y="148"/>
                    <a:pt x="105" y="148"/>
                  </a:cubicBezTo>
                  <a:cubicBezTo>
                    <a:pt x="106" y="148"/>
                    <a:pt x="106" y="148"/>
                    <a:pt x="106" y="148"/>
                  </a:cubicBezTo>
                  <a:cubicBezTo>
                    <a:pt x="106" y="149"/>
                    <a:pt x="105" y="148"/>
                    <a:pt x="106" y="149"/>
                  </a:cubicBezTo>
                  <a:cubicBezTo>
                    <a:pt x="106" y="149"/>
                    <a:pt x="105" y="150"/>
                    <a:pt x="105" y="150"/>
                  </a:cubicBezTo>
                  <a:cubicBezTo>
                    <a:pt x="105" y="150"/>
                    <a:pt x="106" y="150"/>
                    <a:pt x="107" y="151"/>
                  </a:cubicBezTo>
                  <a:cubicBezTo>
                    <a:pt x="107" y="151"/>
                    <a:pt x="108" y="152"/>
                    <a:pt x="108" y="152"/>
                  </a:cubicBezTo>
                  <a:cubicBezTo>
                    <a:pt x="109" y="152"/>
                    <a:pt x="110" y="152"/>
                    <a:pt x="110" y="152"/>
                  </a:cubicBezTo>
                  <a:cubicBezTo>
                    <a:pt x="111" y="152"/>
                    <a:pt x="112" y="152"/>
                    <a:pt x="111" y="152"/>
                  </a:cubicBezTo>
                  <a:cubicBezTo>
                    <a:pt x="112" y="152"/>
                    <a:pt x="113" y="152"/>
                    <a:pt x="113" y="152"/>
                  </a:cubicBezTo>
                  <a:cubicBezTo>
                    <a:pt x="114" y="152"/>
                    <a:pt x="114" y="153"/>
                    <a:pt x="114" y="153"/>
                  </a:cubicBezTo>
                  <a:cubicBezTo>
                    <a:pt x="114" y="153"/>
                    <a:pt x="115" y="154"/>
                    <a:pt x="115" y="154"/>
                  </a:cubicBezTo>
                  <a:cubicBezTo>
                    <a:pt x="115" y="153"/>
                    <a:pt x="115" y="153"/>
                    <a:pt x="115" y="153"/>
                  </a:cubicBezTo>
                  <a:cubicBezTo>
                    <a:pt x="116" y="153"/>
                    <a:pt x="117" y="154"/>
                    <a:pt x="117" y="154"/>
                  </a:cubicBezTo>
                  <a:cubicBezTo>
                    <a:pt x="116" y="155"/>
                    <a:pt x="118" y="156"/>
                    <a:pt x="118" y="156"/>
                  </a:cubicBezTo>
                  <a:cubicBezTo>
                    <a:pt x="119" y="156"/>
                    <a:pt x="120" y="156"/>
                    <a:pt x="120" y="156"/>
                  </a:cubicBezTo>
                  <a:cubicBezTo>
                    <a:pt x="121" y="156"/>
                    <a:pt x="122" y="157"/>
                    <a:pt x="122" y="156"/>
                  </a:cubicBezTo>
                  <a:cubicBezTo>
                    <a:pt x="123" y="156"/>
                    <a:pt x="123" y="157"/>
                    <a:pt x="124" y="157"/>
                  </a:cubicBezTo>
                  <a:cubicBezTo>
                    <a:pt x="124" y="157"/>
                    <a:pt x="124" y="157"/>
                    <a:pt x="125" y="157"/>
                  </a:cubicBezTo>
                  <a:cubicBezTo>
                    <a:pt x="125" y="157"/>
                    <a:pt x="127" y="158"/>
                    <a:pt x="127" y="157"/>
                  </a:cubicBezTo>
                  <a:cubicBezTo>
                    <a:pt x="127" y="156"/>
                    <a:pt x="128" y="156"/>
                    <a:pt x="129" y="156"/>
                  </a:cubicBezTo>
                  <a:cubicBezTo>
                    <a:pt x="130" y="156"/>
                    <a:pt x="131" y="156"/>
                    <a:pt x="130" y="155"/>
                  </a:cubicBezTo>
                  <a:cubicBezTo>
                    <a:pt x="130" y="154"/>
                    <a:pt x="129" y="153"/>
                    <a:pt x="129" y="153"/>
                  </a:cubicBezTo>
                  <a:cubicBezTo>
                    <a:pt x="129" y="153"/>
                    <a:pt x="130" y="153"/>
                    <a:pt x="129" y="152"/>
                  </a:cubicBezTo>
                  <a:cubicBezTo>
                    <a:pt x="129" y="152"/>
                    <a:pt x="129" y="152"/>
                    <a:pt x="128" y="152"/>
                  </a:cubicBezTo>
                  <a:cubicBezTo>
                    <a:pt x="128" y="152"/>
                    <a:pt x="128" y="152"/>
                    <a:pt x="128" y="151"/>
                  </a:cubicBezTo>
                  <a:cubicBezTo>
                    <a:pt x="127" y="151"/>
                    <a:pt x="127" y="152"/>
                    <a:pt x="127" y="152"/>
                  </a:cubicBezTo>
                  <a:cubicBezTo>
                    <a:pt x="126" y="152"/>
                    <a:pt x="126" y="152"/>
                    <a:pt x="125" y="152"/>
                  </a:cubicBezTo>
                  <a:cubicBezTo>
                    <a:pt x="124" y="152"/>
                    <a:pt x="123" y="152"/>
                    <a:pt x="122" y="151"/>
                  </a:cubicBezTo>
                  <a:cubicBezTo>
                    <a:pt x="121" y="150"/>
                    <a:pt x="120" y="150"/>
                    <a:pt x="119" y="149"/>
                  </a:cubicBezTo>
                  <a:cubicBezTo>
                    <a:pt x="119" y="148"/>
                    <a:pt x="118" y="148"/>
                    <a:pt x="118" y="148"/>
                  </a:cubicBezTo>
                  <a:cubicBezTo>
                    <a:pt x="118" y="148"/>
                    <a:pt x="117" y="147"/>
                    <a:pt x="118" y="147"/>
                  </a:cubicBezTo>
                  <a:cubicBezTo>
                    <a:pt x="118" y="147"/>
                    <a:pt x="116" y="146"/>
                    <a:pt x="117" y="146"/>
                  </a:cubicBezTo>
                  <a:cubicBezTo>
                    <a:pt x="118" y="146"/>
                    <a:pt x="119" y="147"/>
                    <a:pt x="119" y="146"/>
                  </a:cubicBezTo>
                  <a:cubicBezTo>
                    <a:pt x="120" y="146"/>
                    <a:pt x="119" y="144"/>
                    <a:pt x="119" y="144"/>
                  </a:cubicBezTo>
                  <a:cubicBezTo>
                    <a:pt x="120" y="144"/>
                    <a:pt x="121" y="144"/>
                    <a:pt x="122" y="144"/>
                  </a:cubicBezTo>
                  <a:cubicBezTo>
                    <a:pt x="123" y="144"/>
                    <a:pt x="124" y="145"/>
                    <a:pt x="125" y="145"/>
                  </a:cubicBezTo>
                  <a:cubicBezTo>
                    <a:pt x="126" y="145"/>
                    <a:pt x="126" y="146"/>
                    <a:pt x="127" y="147"/>
                  </a:cubicBezTo>
                  <a:cubicBezTo>
                    <a:pt x="128" y="147"/>
                    <a:pt x="129" y="147"/>
                    <a:pt x="130" y="147"/>
                  </a:cubicBezTo>
                  <a:cubicBezTo>
                    <a:pt x="132" y="147"/>
                    <a:pt x="131" y="148"/>
                    <a:pt x="131" y="148"/>
                  </a:cubicBezTo>
                  <a:cubicBezTo>
                    <a:pt x="131" y="148"/>
                    <a:pt x="131" y="148"/>
                    <a:pt x="130" y="148"/>
                  </a:cubicBezTo>
                  <a:cubicBezTo>
                    <a:pt x="130" y="148"/>
                    <a:pt x="130" y="148"/>
                    <a:pt x="129" y="148"/>
                  </a:cubicBezTo>
                  <a:cubicBezTo>
                    <a:pt x="128" y="148"/>
                    <a:pt x="130" y="149"/>
                    <a:pt x="129" y="149"/>
                  </a:cubicBezTo>
                  <a:cubicBezTo>
                    <a:pt x="129" y="149"/>
                    <a:pt x="129" y="150"/>
                    <a:pt x="129" y="149"/>
                  </a:cubicBezTo>
                  <a:cubicBezTo>
                    <a:pt x="130" y="149"/>
                    <a:pt x="130" y="149"/>
                    <a:pt x="130" y="149"/>
                  </a:cubicBezTo>
                  <a:cubicBezTo>
                    <a:pt x="130" y="148"/>
                    <a:pt x="132" y="149"/>
                    <a:pt x="132" y="148"/>
                  </a:cubicBezTo>
                  <a:cubicBezTo>
                    <a:pt x="132" y="148"/>
                    <a:pt x="131" y="148"/>
                    <a:pt x="132" y="148"/>
                  </a:cubicBezTo>
                  <a:cubicBezTo>
                    <a:pt x="132" y="147"/>
                    <a:pt x="134" y="148"/>
                    <a:pt x="134" y="148"/>
                  </a:cubicBezTo>
                  <a:cubicBezTo>
                    <a:pt x="136" y="148"/>
                    <a:pt x="136" y="149"/>
                    <a:pt x="137" y="149"/>
                  </a:cubicBezTo>
                  <a:cubicBezTo>
                    <a:pt x="139" y="150"/>
                    <a:pt x="141" y="151"/>
                    <a:pt x="143" y="150"/>
                  </a:cubicBezTo>
                  <a:cubicBezTo>
                    <a:pt x="143" y="149"/>
                    <a:pt x="142" y="150"/>
                    <a:pt x="142" y="150"/>
                  </a:cubicBezTo>
                  <a:cubicBezTo>
                    <a:pt x="142" y="149"/>
                    <a:pt x="142" y="149"/>
                    <a:pt x="142" y="149"/>
                  </a:cubicBezTo>
                  <a:cubicBezTo>
                    <a:pt x="144" y="149"/>
                    <a:pt x="145" y="150"/>
                    <a:pt x="146" y="150"/>
                  </a:cubicBezTo>
                  <a:cubicBezTo>
                    <a:pt x="147" y="150"/>
                    <a:pt x="148" y="151"/>
                    <a:pt x="147" y="149"/>
                  </a:cubicBezTo>
                  <a:cubicBezTo>
                    <a:pt x="147" y="149"/>
                    <a:pt x="146" y="148"/>
                    <a:pt x="147" y="148"/>
                  </a:cubicBezTo>
                  <a:cubicBezTo>
                    <a:pt x="147" y="148"/>
                    <a:pt x="146" y="148"/>
                    <a:pt x="146" y="147"/>
                  </a:cubicBezTo>
                  <a:cubicBezTo>
                    <a:pt x="146" y="147"/>
                    <a:pt x="146" y="147"/>
                    <a:pt x="145" y="146"/>
                  </a:cubicBezTo>
                  <a:cubicBezTo>
                    <a:pt x="145" y="146"/>
                    <a:pt x="144" y="146"/>
                    <a:pt x="143" y="145"/>
                  </a:cubicBezTo>
                  <a:cubicBezTo>
                    <a:pt x="143" y="145"/>
                    <a:pt x="142" y="144"/>
                    <a:pt x="142" y="144"/>
                  </a:cubicBezTo>
                  <a:cubicBezTo>
                    <a:pt x="141" y="143"/>
                    <a:pt x="141" y="143"/>
                    <a:pt x="140" y="143"/>
                  </a:cubicBezTo>
                  <a:cubicBezTo>
                    <a:pt x="139" y="142"/>
                    <a:pt x="140" y="140"/>
                    <a:pt x="141" y="140"/>
                  </a:cubicBezTo>
                  <a:cubicBezTo>
                    <a:pt x="142" y="139"/>
                    <a:pt x="144" y="139"/>
                    <a:pt x="145" y="137"/>
                  </a:cubicBezTo>
                  <a:cubicBezTo>
                    <a:pt x="146" y="136"/>
                    <a:pt x="147" y="136"/>
                    <a:pt x="149" y="136"/>
                  </a:cubicBezTo>
                  <a:cubicBezTo>
                    <a:pt x="150" y="136"/>
                    <a:pt x="152" y="135"/>
                    <a:pt x="153" y="134"/>
                  </a:cubicBezTo>
                  <a:cubicBezTo>
                    <a:pt x="154" y="133"/>
                    <a:pt x="154" y="131"/>
                    <a:pt x="156" y="131"/>
                  </a:cubicBezTo>
                  <a:cubicBezTo>
                    <a:pt x="157" y="131"/>
                    <a:pt x="157" y="132"/>
                    <a:pt x="158" y="132"/>
                  </a:cubicBezTo>
                  <a:cubicBezTo>
                    <a:pt x="159" y="132"/>
                    <a:pt x="158" y="132"/>
                    <a:pt x="158" y="132"/>
                  </a:cubicBezTo>
                  <a:cubicBezTo>
                    <a:pt x="159" y="133"/>
                    <a:pt x="160" y="132"/>
                    <a:pt x="161" y="132"/>
                  </a:cubicBezTo>
                  <a:cubicBezTo>
                    <a:pt x="162" y="132"/>
                    <a:pt x="163" y="132"/>
                    <a:pt x="163" y="132"/>
                  </a:cubicBezTo>
                  <a:cubicBezTo>
                    <a:pt x="164" y="133"/>
                    <a:pt x="165" y="133"/>
                    <a:pt x="166" y="133"/>
                  </a:cubicBezTo>
                  <a:cubicBezTo>
                    <a:pt x="168" y="134"/>
                    <a:pt x="166" y="134"/>
                    <a:pt x="165" y="135"/>
                  </a:cubicBezTo>
                  <a:cubicBezTo>
                    <a:pt x="165" y="135"/>
                    <a:pt x="164" y="135"/>
                    <a:pt x="164" y="136"/>
                  </a:cubicBezTo>
                  <a:cubicBezTo>
                    <a:pt x="165" y="136"/>
                    <a:pt x="165" y="136"/>
                    <a:pt x="166" y="136"/>
                  </a:cubicBezTo>
                  <a:cubicBezTo>
                    <a:pt x="166" y="136"/>
                    <a:pt x="165" y="136"/>
                    <a:pt x="165" y="136"/>
                  </a:cubicBezTo>
                  <a:cubicBezTo>
                    <a:pt x="165" y="135"/>
                    <a:pt x="167" y="135"/>
                    <a:pt x="167" y="135"/>
                  </a:cubicBezTo>
                  <a:cubicBezTo>
                    <a:pt x="168" y="134"/>
                    <a:pt x="169" y="135"/>
                    <a:pt x="170" y="135"/>
                  </a:cubicBezTo>
                  <a:cubicBezTo>
                    <a:pt x="170" y="136"/>
                    <a:pt x="170" y="136"/>
                    <a:pt x="170" y="136"/>
                  </a:cubicBezTo>
                  <a:cubicBezTo>
                    <a:pt x="170" y="137"/>
                    <a:pt x="171" y="137"/>
                    <a:pt x="171" y="137"/>
                  </a:cubicBezTo>
                  <a:cubicBezTo>
                    <a:pt x="171" y="137"/>
                    <a:pt x="171" y="137"/>
                    <a:pt x="171" y="136"/>
                  </a:cubicBezTo>
                  <a:cubicBezTo>
                    <a:pt x="170" y="136"/>
                    <a:pt x="171" y="136"/>
                    <a:pt x="171" y="136"/>
                  </a:cubicBezTo>
                  <a:cubicBezTo>
                    <a:pt x="170" y="135"/>
                    <a:pt x="170" y="135"/>
                    <a:pt x="170" y="135"/>
                  </a:cubicBezTo>
                  <a:cubicBezTo>
                    <a:pt x="170" y="134"/>
                    <a:pt x="170" y="134"/>
                    <a:pt x="170" y="133"/>
                  </a:cubicBezTo>
                  <a:cubicBezTo>
                    <a:pt x="170" y="133"/>
                    <a:pt x="170" y="132"/>
                    <a:pt x="170" y="132"/>
                  </a:cubicBezTo>
                  <a:cubicBezTo>
                    <a:pt x="170" y="132"/>
                    <a:pt x="171" y="132"/>
                    <a:pt x="171" y="131"/>
                  </a:cubicBezTo>
                  <a:cubicBezTo>
                    <a:pt x="171" y="131"/>
                    <a:pt x="171" y="131"/>
                    <a:pt x="171" y="130"/>
                  </a:cubicBezTo>
                  <a:cubicBezTo>
                    <a:pt x="171" y="130"/>
                    <a:pt x="172" y="130"/>
                    <a:pt x="172" y="130"/>
                  </a:cubicBezTo>
                  <a:cubicBezTo>
                    <a:pt x="171" y="130"/>
                    <a:pt x="170" y="129"/>
                    <a:pt x="170" y="129"/>
                  </a:cubicBezTo>
                  <a:cubicBezTo>
                    <a:pt x="170" y="129"/>
                    <a:pt x="171" y="128"/>
                    <a:pt x="171" y="128"/>
                  </a:cubicBezTo>
                  <a:cubicBezTo>
                    <a:pt x="171" y="128"/>
                    <a:pt x="170" y="128"/>
                    <a:pt x="171" y="127"/>
                  </a:cubicBezTo>
                  <a:cubicBezTo>
                    <a:pt x="170" y="127"/>
                    <a:pt x="170" y="127"/>
                    <a:pt x="169" y="126"/>
                  </a:cubicBezTo>
                  <a:cubicBezTo>
                    <a:pt x="169" y="126"/>
                    <a:pt x="169" y="126"/>
                    <a:pt x="169" y="126"/>
                  </a:cubicBezTo>
                  <a:cubicBezTo>
                    <a:pt x="168" y="126"/>
                    <a:pt x="168" y="125"/>
                    <a:pt x="167" y="125"/>
                  </a:cubicBezTo>
                  <a:cubicBezTo>
                    <a:pt x="167" y="125"/>
                    <a:pt x="166" y="125"/>
                    <a:pt x="165" y="125"/>
                  </a:cubicBezTo>
                  <a:cubicBezTo>
                    <a:pt x="164" y="125"/>
                    <a:pt x="164" y="123"/>
                    <a:pt x="165" y="122"/>
                  </a:cubicBezTo>
                  <a:cubicBezTo>
                    <a:pt x="165" y="121"/>
                    <a:pt x="165" y="120"/>
                    <a:pt x="166" y="120"/>
                  </a:cubicBezTo>
                  <a:cubicBezTo>
                    <a:pt x="167" y="121"/>
                    <a:pt x="165" y="120"/>
                    <a:pt x="166" y="120"/>
                  </a:cubicBezTo>
                  <a:cubicBezTo>
                    <a:pt x="165" y="120"/>
                    <a:pt x="166" y="119"/>
                    <a:pt x="166" y="119"/>
                  </a:cubicBezTo>
                  <a:cubicBezTo>
                    <a:pt x="165" y="119"/>
                    <a:pt x="165" y="119"/>
                    <a:pt x="165" y="118"/>
                  </a:cubicBezTo>
                  <a:cubicBezTo>
                    <a:pt x="165" y="118"/>
                    <a:pt x="166" y="118"/>
                    <a:pt x="166" y="118"/>
                  </a:cubicBezTo>
                  <a:cubicBezTo>
                    <a:pt x="166" y="118"/>
                    <a:pt x="166" y="118"/>
                    <a:pt x="166" y="118"/>
                  </a:cubicBezTo>
                  <a:cubicBezTo>
                    <a:pt x="165" y="118"/>
                    <a:pt x="165" y="117"/>
                    <a:pt x="166" y="117"/>
                  </a:cubicBezTo>
                  <a:cubicBezTo>
                    <a:pt x="166" y="117"/>
                    <a:pt x="165" y="117"/>
                    <a:pt x="165" y="117"/>
                  </a:cubicBezTo>
                  <a:cubicBezTo>
                    <a:pt x="165" y="117"/>
                    <a:pt x="166" y="117"/>
                    <a:pt x="166" y="117"/>
                  </a:cubicBezTo>
                  <a:cubicBezTo>
                    <a:pt x="165" y="117"/>
                    <a:pt x="165" y="117"/>
                    <a:pt x="165" y="116"/>
                  </a:cubicBezTo>
                  <a:cubicBezTo>
                    <a:pt x="165" y="115"/>
                    <a:pt x="165" y="114"/>
                    <a:pt x="164" y="114"/>
                  </a:cubicBezTo>
                  <a:cubicBezTo>
                    <a:pt x="163" y="113"/>
                    <a:pt x="161" y="113"/>
                    <a:pt x="160" y="112"/>
                  </a:cubicBezTo>
                  <a:cubicBezTo>
                    <a:pt x="159" y="112"/>
                    <a:pt x="158" y="112"/>
                    <a:pt x="157" y="111"/>
                  </a:cubicBezTo>
                  <a:cubicBezTo>
                    <a:pt x="158" y="110"/>
                    <a:pt x="160" y="111"/>
                    <a:pt x="161" y="111"/>
                  </a:cubicBezTo>
                  <a:cubicBezTo>
                    <a:pt x="161" y="112"/>
                    <a:pt x="162" y="112"/>
                    <a:pt x="163" y="112"/>
                  </a:cubicBezTo>
                  <a:cubicBezTo>
                    <a:pt x="164" y="112"/>
                    <a:pt x="165" y="112"/>
                    <a:pt x="166" y="112"/>
                  </a:cubicBezTo>
                  <a:cubicBezTo>
                    <a:pt x="168" y="112"/>
                    <a:pt x="170" y="112"/>
                    <a:pt x="172" y="112"/>
                  </a:cubicBezTo>
                  <a:cubicBezTo>
                    <a:pt x="173" y="112"/>
                    <a:pt x="174" y="112"/>
                    <a:pt x="176" y="113"/>
                  </a:cubicBezTo>
                  <a:cubicBezTo>
                    <a:pt x="176" y="113"/>
                    <a:pt x="177" y="113"/>
                    <a:pt x="177" y="113"/>
                  </a:cubicBezTo>
                  <a:cubicBezTo>
                    <a:pt x="176" y="113"/>
                    <a:pt x="177" y="114"/>
                    <a:pt x="177" y="114"/>
                  </a:cubicBezTo>
                  <a:cubicBezTo>
                    <a:pt x="178" y="114"/>
                    <a:pt x="179" y="115"/>
                    <a:pt x="179" y="115"/>
                  </a:cubicBezTo>
                  <a:cubicBezTo>
                    <a:pt x="179" y="115"/>
                    <a:pt x="182" y="116"/>
                    <a:pt x="182" y="116"/>
                  </a:cubicBezTo>
                  <a:cubicBezTo>
                    <a:pt x="182" y="116"/>
                    <a:pt x="183" y="117"/>
                    <a:pt x="183" y="118"/>
                  </a:cubicBezTo>
                  <a:cubicBezTo>
                    <a:pt x="184" y="118"/>
                    <a:pt x="185" y="119"/>
                    <a:pt x="184" y="119"/>
                  </a:cubicBezTo>
                  <a:cubicBezTo>
                    <a:pt x="182" y="119"/>
                    <a:pt x="182" y="119"/>
                    <a:pt x="180" y="119"/>
                  </a:cubicBezTo>
                  <a:cubicBezTo>
                    <a:pt x="179" y="119"/>
                    <a:pt x="178" y="119"/>
                    <a:pt x="177" y="119"/>
                  </a:cubicBezTo>
                  <a:cubicBezTo>
                    <a:pt x="177" y="119"/>
                    <a:pt x="175" y="119"/>
                    <a:pt x="174" y="120"/>
                  </a:cubicBezTo>
                  <a:cubicBezTo>
                    <a:pt x="174" y="120"/>
                    <a:pt x="175" y="121"/>
                    <a:pt x="175" y="121"/>
                  </a:cubicBezTo>
                  <a:cubicBezTo>
                    <a:pt x="174" y="121"/>
                    <a:pt x="174" y="121"/>
                    <a:pt x="174" y="121"/>
                  </a:cubicBezTo>
                  <a:cubicBezTo>
                    <a:pt x="173" y="121"/>
                    <a:pt x="173" y="122"/>
                    <a:pt x="173" y="122"/>
                  </a:cubicBezTo>
                  <a:cubicBezTo>
                    <a:pt x="172" y="122"/>
                    <a:pt x="172" y="123"/>
                    <a:pt x="173" y="123"/>
                  </a:cubicBezTo>
                  <a:cubicBezTo>
                    <a:pt x="173" y="124"/>
                    <a:pt x="175" y="124"/>
                    <a:pt x="176" y="124"/>
                  </a:cubicBezTo>
                  <a:cubicBezTo>
                    <a:pt x="176" y="125"/>
                    <a:pt x="177" y="125"/>
                    <a:pt x="177" y="125"/>
                  </a:cubicBezTo>
                  <a:cubicBezTo>
                    <a:pt x="178" y="125"/>
                    <a:pt x="178" y="126"/>
                    <a:pt x="179" y="126"/>
                  </a:cubicBezTo>
                  <a:cubicBezTo>
                    <a:pt x="180" y="128"/>
                    <a:pt x="182" y="129"/>
                    <a:pt x="184" y="128"/>
                  </a:cubicBezTo>
                  <a:cubicBezTo>
                    <a:pt x="184" y="128"/>
                    <a:pt x="186" y="127"/>
                    <a:pt x="186" y="128"/>
                  </a:cubicBezTo>
                  <a:cubicBezTo>
                    <a:pt x="186" y="128"/>
                    <a:pt x="185" y="129"/>
                    <a:pt x="185" y="129"/>
                  </a:cubicBezTo>
                  <a:cubicBezTo>
                    <a:pt x="186" y="129"/>
                    <a:pt x="187" y="128"/>
                    <a:pt x="188" y="128"/>
                  </a:cubicBezTo>
                  <a:cubicBezTo>
                    <a:pt x="188" y="128"/>
                    <a:pt x="189" y="128"/>
                    <a:pt x="190" y="128"/>
                  </a:cubicBezTo>
                  <a:cubicBezTo>
                    <a:pt x="191" y="128"/>
                    <a:pt x="193" y="127"/>
                    <a:pt x="193" y="128"/>
                  </a:cubicBezTo>
                  <a:cubicBezTo>
                    <a:pt x="193" y="127"/>
                    <a:pt x="193" y="127"/>
                    <a:pt x="194" y="127"/>
                  </a:cubicBezTo>
                  <a:cubicBezTo>
                    <a:pt x="194" y="127"/>
                    <a:pt x="194" y="126"/>
                    <a:pt x="194" y="126"/>
                  </a:cubicBezTo>
                  <a:cubicBezTo>
                    <a:pt x="194" y="126"/>
                    <a:pt x="193" y="125"/>
                    <a:pt x="193" y="125"/>
                  </a:cubicBezTo>
                  <a:cubicBezTo>
                    <a:pt x="193" y="125"/>
                    <a:pt x="193" y="125"/>
                    <a:pt x="193" y="124"/>
                  </a:cubicBezTo>
                  <a:cubicBezTo>
                    <a:pt x="194" y="124"/>
                    <a:pt x="193" y="124"/>
                    <a:pt x="193" y="123"/>
                  </a:cubicBezTo>
                  <a:cubicBezTo>
                    <a:pt x="193" y="123"/>
                    <a:pt x="194" y="123"/>
                    <a:pt x="194" y="123"/>
                  </a:cubicBezTo>
                  <a:cubicBezTo>
                    <a:pt x="194" y="122"/>
                    <a:pt x="194" y="122"/>
                    <a:pt x="193" y="122"/>
                  </a:cubicBezTo>
                  <a:cubicBezTo>
                    <a:pt x="193" y="122"/>
                    <a:pt x="193" y="121"/>
                    <a:pt x="193" y="121"/>
                  </a:cubicBezTo>
                  <a:cubicBezTo>
                    <a:pt x="193" y="121"/>
                    <a:pt x="194" y="121"/>
                    <a:pt x="194" y="121"/>
                  </a:cubicBezTo>
                  <a:cubicBezTo>
                    <a:pt x="194" y="121"/>
                    <a:pt x="195" y="121"/>
                    <a:pt x="195" y="121"/>
                  </a:cubicBezTo>
                  <a:cubicBezTo>
                    <a:pt x="195" y="121"/>
                    <a:pt x="195" y="120"/>
                    <a:pt x="196" y="120"/>
                  </a:cubicBezTo>
                  <a:cubicBezTo>
                    <a:pt x="196" y="120"/>
                    <a:pt x="196" y="120"/>
                    <a:pt x="197" y="120"/>
                  </a:cubicBezTo>
                  <a:cubicBezTo>
                    <a:pt x="197" y="120"/>
                    <a:pt x="198" y="120"/>
                    <a:pt x="198" y="120"/>
                  </a:cubicBezTo>
                  <a:cubicBezTo>
                    <a:pt x="198" y="120"/>
                    <a:pt x="199" y="120"/>
                    <a:pt x="199" y="120"/>
                  </a:cubicBezTo>
                  <a:cubicBezTo>
                    <a:pt x="199" y="120"/>
                    <a:pt x="200" y="120"/>
                    <a:pt x="200" y="120"/>
                  </a:cubicBezTo>
                  <a:cubicBezTo>
                    <a:pt x="201" y="120"/>
                    <a:pt x="201" y="121"/>
                    <a:pt x="202" y="121"/>
                  </a:cubicBezTo>
                  <a:cubicBezTo>
                    <a:pt x="201" y="121"/>
                    <a:pt x="199" y="120"/>
                    <a:pt x="199" y="120"/>
                  </a:cubicBezTo>
                  <a:cubicBezTo>
                    <a:pt x="199" y="118"/>
                    <a:pt x="198" y="119"/>
                    <a:pt x="197" y="118"/>
                  </a:cubicBezTo>
                  <a:cubicBezTo>
                    <a:pt x="198" y="118"/>
                    <a:pt x="199" y="119"/>
                    <a:pt x="200" y="119"/>
                  </a:cubicBezTo>
                  <a:cubicBezTo>
                    <a:pt x="201" y="119"/>
                    <a:pt x="202" y="118"/>
                    <a:pt x="203" y="118"/>
                  </a:cubicBezTo>
                  <a:cubicBezTo>
                    <a:pt x="204" y="118"/>
                    <a:pt x="205" y="117"/>
                    <a:pt x="206" y="117"/>
                  </a:cubicBezTo>
                  <a:cubicBezTo>
                    <a:pt x="206" y="117"/>
                    <a:pt x="207" y="116"/>
                    <a:pt x="207" y="117"/>
                  </a:cubicBezTo>
                  <a:cubicBezTo>
                    <a:pt x="207" y="117"/>
                    <a:pt x="206" y="117"/>
                    <a:pt x="206" y="117"/>
                  </a:cubicBezTo>
                  <a:cubicBezTo>
                    <a:pt x="206" y="117"/>
                    <a:pt x="207" y="117"/>
                    <a:pt x="207" y="116"/>
                  </a:cubicBezTo>
                  <a:cubicBezTo>
                    <a:pt x="208" y="116"/>
                    <a:pt x="208" y="116"/>
                    <a:pt x="209" y="115"/>
                  </a:cubicBezTo>
                  <a:cubicBezTo>
                    <a:pt x="209" y="115"/>
                    <a:pt x="210" y="115"/>
                    <a:pt x="210" y="115"/>
                  </a:cubicBezTo>
                  <a:cubicBezTo>
                    <a:pt x="211" y="114"/>
                    <a:pt x="211" y="114"/>
                    <a:pt x="212" y="114"/>
                  </a:cubicBezTo>
                  <a:cubicBezTo>
                    <a:pt x="213" y="114"/>
                    <a:pt x="214" y="114"/>
                    <a:pt x="215" y="114"/>
                  </a:cubicBezTo>
                  <a:cubicBezTo>
                    <a:pt x="215" y="114"/>
                    <a:pt x="215" y="113"/>
                    <a:pt x="216" y="113"/>
                  </a:cubicBezTo>
                  <a:cubicBezTo>
                    <a:pt x="216" y="113"/>
                    <a:pt x="217" y="113"/>
                    <a:pt x="217" y="113"/>
                  </a:cubicBezTo>
                  <a:cubicBezTo>
                    <a:pt x="217" y="113"/>
                    <a:pt x="216" y="113"/>
                    <a:pt x="217" y="113"/>
                  </a:cubicBezTo>
                  <a:cubicBezTo>
                    <a:pt x="218" y="113"/>
                    <a:pt x="218" y="113"/>
                    <a:pt x="219" y="112"/>
                  </a:cubicBezTo>
                  <a:cubicBezTo>
                    <a:pt x="219" y="112"/>
                    <a:pt x="221" y="112"/>
                    <a:pt x="221" y="112"/>
                  </a:cubicBezTo>
                  <a:cubicBezTo>
                    <a:pt x="221" y="112"/>
                    <a:pt x="220" y="112"/>
                    <a:pt x="220" y="113"/>
                  </a:cubicBezTo>
                  <a:cubicBezTo>
                    <a:pt x="220" y="113"/>
                    <a:pt x="221" y="113"/>
                    <a:pt x="221" y="113"/>
                  </a:cubicBezTo>
                  <a:cubicBezTo>
                    <a:pt x="221" y="113"/>
                    <a:pt x="222" y="112"/>
                    <a:pt x="222" y="113"/>
                  </a:cubicBezTo>
                  <a:cubicBezTo>
                    <a:pt x="222" y="113"/>
                    <a:pt x="222" y="113"/>
                    <a:pt x="222" y="113"/>
                  </a:cubicBezTo>
                  <a:cubicBezTo>
                    <a:pt x="222" y="113"/>
                    <a:pt x="221" y="114"/>
                    <a:pt x="221" y="114"/>
                  </a:cubicBezTo>
                  <a:cubicBezTo>
                    <a:pt x="222" y="115"/>
                    <a:pt x="223" y="114"/>
                    <a:pt x="224" y="113"/>
                  </a:cubicBezTo>
                  <a:cubicBezTo>
                    <a:pt x="226" y="113"/>
                    <a:pt x="224" y="112"/>
                    <a:pt x="223" y="112"/>
                  </a:cubicBezTo>
                  <a:cubicBezTo>
                    <a:pt x="222" y="111"/>
                    <a:pt x="224" y="112"/>
                    <a:pt x="224" y="111"/>
                  </a:cubicBezTo>
                  <a:cubicBezTo>
                    <a:pt x="224" y="111"/>
                    <a:pt x="222" y="112"/>
                    <a:pt x="222" y="112"/>
                  </a:cubicBezTo>
                  <a:cubicBezTo>
                    <a:pt x="220" y="112"/>
                    <a:pt x="223" y="111"/>
                    <a:pt x="223" y="111"/>
                  </a:cubicBezTo>
                  <a:cubicBezTo>
                    <a:pt x="224" y="110"/>
                    <a:pt x="226" y="110"/>
                    <a:pt x="227" y="109"/>
                  </a:cubicBezTo>
                  <a:cubicBezTo>
                    <a:pt x="229" y="109"/>
                    <a:pt x="230" y="108"/>
                    <a:pt x="232" y="108"/>
                  </a:cubicBezTo>
                  <a:cubicBezTo>
                    <a:pt x="232" y="108"/>
                    <a:pt x="236" y="107"/>
                    <a:pt x="236" y="108"/>
                  </a:cubicBezTo>
                  <a:cubicBezTo>
                    <a:pt x="236" y="108"/>
                    <a:pt x="233" y="109"/>
                    <a:pt x="233" y="109"/>
                  </a:cubicBezTo>
                  <a:cubicBezTo>
                    <a:pt x="232" y="109"/>
                    <a:pt x="231" y="108"/>
                    <a:pt x="230" y="109"/>
                  </a:cubicBezTo>
                  <a:cubicBezTo>
                    <a:pt x="230" y="109"/>
                    <a:pt x="230" y="109"/>
                    <a:pt x="231" y="109"/>
                  </a:cubicBezTo>
                  <a:cubicBezTo>
                    <a:pt x="230" y="109"/>
                    <a:pt x="233" y="109"/>
                    <a:pt x="232" y="110"/>
                  </a:cubicBezTo>
                  <a:cubicBezTo>
                    <a:pt x="232" y="110"/>
                    <a:pt x="232" y="110"/>
                    <a:pt x="232" y="111"/>
                  </a:cubicBezTo>
                  <a:cubicBezTo>
                    <a:pt x="232" y="111"/>
                    <a:pt x="231" y="111"/>
                    <a:pt x="231" y="111"/>
                  </a:cubicBezTo>
                  <a:cubicBezTo>
                    <a:pt x="232" y="112"/>
                    <a:pt x="233" y="112"/>
                    <a:pt x="234" y="113"/>
                  </a:cubicBezTo>
                  <a:cubicBezTo>
                    <a:pt x="234" y="114"/>
                    <a:pt x="233" y="114"/>
                    <a:pt x="233" y="114"/>
                  </a:cubicBezTo>
                  <a:cubicBezTo>
                    <a:pt x="232" y="114"/>
                    <a:pt x="232" y="113"/>
                    <a:pt x="231" y="113"/>
                  </a:cubicBezTo>
                  <a:cubicBezTo>
                    <a:pt x="231" y="114"/>
                    <a:pt x="232" y="114"/>
                    <a:pt x="232" y="114"/>
                  </a:cubicBezTo>
                  <a:cubicBezTo>
                    <a:pt x="231" y="114"/>
                    <a:pt x="230" y="113"/>
                    <a:pt x="229" y="114"/>
                  </a:cubicBezTo>
                  <a:cubicBezTo>
                    <a:pt x="228" y="115"/>
                    <a:pt x="230" y="115"/>
                    <a:pt x="231" y="115"/>
                  </a:cubicBezTo>
                  <a:cubicBezTo>
                    <a:pt x="232" y="115"/>
                    <a:pt x="233" y="115"/>
                    <a:pt x="234" y="115"/>
                  </a:cubicBezTo>
                  <a:cubicBezTo>
                    <a:pt x="235" y="115"/>
                    <a:pt x="235" y="115"/>
                    <a:pt x="235" y="115"/>
                  </a:cubicBezTo>
                  <a:cubicBezTo>
                    <a:pt x="236" y="115"/>
                    <a:pt x="236" y="114"/>
                    <a:pt x="236" y="114"/>
                  </a:cubicBezTo>
                  <a:cubicBezTo>
                    <a:pt x="236" y="115"/>
                    <a:pt x="236" y="115"/>
                    <a:pt x="236" y="115"/>
                  </a:cubicBezTo>
                  <a:cubicBezTo>
                    <a:pt x="237" y="115"/>
                    <a:pt x="237" y="115"/>
                    <a:pt x="237" y="115"/>
                  </a:cubicBezTo>
                  <a:cubicBezTo>
                    <a:pt x="238" y="114"/>
                    <a:pt x="239" y="115"/>
                    <a:pt x="239" y="115"/>
                  </a:cubicBezTo>
                  <a:cubicBezTo>
                    <a:pt x="240" y="116"/>
                    <a:pt x="241" y="116"/>
                    <a:pt x="241" y="115"/>
                  </a:cubicBezTo>
                  <a:cubicBezTo>
                    <a:pt x="241" y="115"/>
                    <a:pt x="241" y="115"/>
                    <a:pt x="241" y="114"/>
                  </a:cubicBezTo>
                  <a:cubicBezTo>
                    <a:pt x="241" y="114"/>
                    <a:pt x="241" y="113"/>
                    <a:pt x="241" y="113"/>
                  </a:cubicBezTo>
                  <a:cubicBezTo>
                    <a:pt x="242" y="113"/>
                    <a:pt x="243" y="112"/>
                    <a:pt x="244" y="112"/>
                  </a:cubicBezTo>
                  <a:cubicBezTo>
                    <a:pt x="245" y="112"/>
                    <a:pt x="245" y="112"/>
                    <a:pt x="246" y="112"/>
                  </a:cubicBezTo>
                  <a:cubicBezTo>
                    <a:pt x="246" y="112"/>
                    <a:pt x="247" y="111"/>
                    <a:pt x="247" y="111"/>
                  </a:cubicBezTo>
                  <a:cubicBezTo>
                    <a:pt x="248" y="111"/>
                    <a:pt x="249" y="112"/>
                    <a:pt x="250" y="112"/>
                  </a:cubicBezTo>
                  <a:cubicBezTo>
                    <a:pt x="250" y="111"/>
                    <a:pt x="251" y="111"/>
                    <a:pt x="251" y="112"/>
                  </a:cubicBezTo>
                  <a:cubicBezTo>
                    <a:pt x="252" y="111"/>
                    <a:pt x="254" y="112"/>
                    <a:pt x="255" y="112"/>
                  </a:cubicBezTo>
                  <a:cubicBezTo>
                    <a:pt x="256" y="112"/>
                    <a:pt x="257" y="112"/>
                    <a:pt x="257" y="112"/>
                  </a:cubicBezTo>
                  <a:cubicBezTo>
                    <a:pt x="258" y="112"/>
                    <a:pt x="258" y="112"/>
                    <a:pt x="258" y="111"/>
                  </a:cubicBezTo>
                  <a:cubicBezTo>
                    <a:pt x="258" y="111"/>
                    <a:pt x="258" y="111"/>
                    <a:pt x="258" y="111"/>
                  </a:cubicBezTo>
                  <a:cubicBezTo>
                    <a:pt x="259" y="110"/>
                    <a:pt x="259" y="110"/>
                    <a:pt x="259" y="110"/>
                  </a:cubicBezTo>
                  <a:cubicBezTo>
                    <a:pt x="260" y="110"/>
                    <a:pt x="260" y="110"/>
                    <a:pt x="261" y="110"/>
                  </a:cubicBezTo>
                  <a:cubicBezTo>
                    <a:pt x="261" y="110"/>
                    <a:pt x="261" y="110"/>
                    <a:pt x="261" y="110"/>
                  </a:cubicBezTo>
                  <a:cubicBezTo>
                    <a:pt x="261" y="109"/>
                    <a:pt x="261" y="109"/>
                    <a:pt x="262" y="109"/>
                  </a:cubicBezTo>
                  <a:cubicBezTo>
                    <a:pt x="262" y="109"/>
                    <a:pt x="262" y="109"/>
                    <a:pt x="262" y="109"/>
                  </a:cubicBezTo>
                  <a:cubicBezTo>
                    <a:pt x="262" y="110"/>
                    <a:pt x="263" y="110"/>
                    <a:pt x="264" y="110"/>
                  </a:cubicBezTo>
                  <a:cubicBezTo>
                    <a:pt x="264" y="110"/>
                    <a:pt x="264" y="110"/>
                    <a:pt x="264" y="110"/>
                  </a:cubicBezTo>
                  <a:cubicBezTo>
                    <a:pt x="264" y="110"/>
                    <a:pt x="264" y="110"/>
                    <a:pt x="264" y="110"/>
                  </a:cubicBezTo>
                  <a:cubicBezTo>
                    <a:pt x="263" y="110"/>
                    <a:pt x="263" y="110"/>
                    <a:pt x="263" y="109"/>
                  </a:cubicBezTo>
                  <a:cubicBezTo>
                    <a:pt x="262" y="109"/>
                    <a:pt x="268" y="107"/>
                    <a:pt x="269" y="108"/>
                  </a:cubicBezTo>
                  <a:cubicBezTo>
                    <a:pt x="268" y="108"/>
                    <a:pt x="267" y="108"/>
                    <a:pt x="267" y="109"/>
                  </a:cubicBezTo>
                  <a:cubicBezTo>
                    <a:pt x="268" y="109"/>
                    <a:pt x="269" y="109"/>
                    <a:pt x="271" y="110"/>
                  </a:cubicBezTo>
                  <a:cubicBezTo>
                    <a:pt x="272" y="110"/>
                    <a:pt x="272" y="111"/>
                    <a:pt x="271" y="111"/>
                  </a:cubicBezTo>
                  <a:cubicBezTo>
                    <a:pt x="270" y="111"/>
                    <a:pt x="269" y="111"/>
                    <a:pt x="270" y="112"/>
                  </a:cubicBezTo>
                  <a:cubicBezTo>
                    <a:pt x="270" y="112"/>
                    <a:pt x="270" y="113"/>
                    <a:pt x="271" y="114"/>
                  </a:cubicBezTo>
                  <a:cubicBezTo>
                    <a:pt x="272" y="114"/>
                    <a:pt x="273" y="114"/>
                    <a:pt x="274" y="114"/>
                  </a:cubicBezTo>
                  <a:cubicBezTo>
                    <a:pt x="275" y="114"/>
                    <a:pt x="277" y="114"/>
                    <a:pt x="276" y="112"/>
                  </a:cubicBezTo>
                  <a:cubicBezTo>
                    <a:pt x="276" y="112"/>
                    <a:pt x="274" y="111"/>
                    <a:pt x="274" y="111"/>
                  </a:cubicBezTo>
                  <a:cubicBezTo>
                    <a:pt x="274" y="111"/>
                    <a:pt x="275" y="110"/>
                    <a:pt x="276" y="111"/>
                  </a:cubicBezTo>
                  <a:cubicBezTo>
                    <a:pt x="276" y="111"/>
                    <a:pt x="279" y="111"/>
                    <a:pt x="279" y="111"/>
                  </a:cubicBezTo>
                  <a:cubicBezTo>
                    <a:pt x="280" y="110"/>
                    <a:pt x="280" y="109"/>
                    <a:pt x="281" y="109"/>
                  </a:cubicBezTo>
                  <a:cubicBezTo>
                    <a:pt x="281" y="109"/>
                    <a:pt x="281" y="107"/>
                    <a:pt x="280" y="107"/>
                  </a:cubicBezTo>
                  <a:cubicBezTo>
                    <a:pt x="280" y="107"/>
                    <a:pt x="279" y="106"/>
                    <a:pt x="279" y="106"/>
                  </a:cubicBezTo>
                  <a:cubicBezTo>
                    <a:pt x="279" y="107"/>
                    <a:pt x="279" y="107"/>
                    <a:pt x="279" y="107"/>
                  </a:cubicBezTo>
                  <a:cubicBezTo>
                    <a:pt x="279" y="107"/>
                    <a:pt x="279" y="107"/>
                    <a:pt x="278" y="107"/>
                  </a:cubicBezTo>
                  <a:cubicBezTo>
                    <a:pt x="278" y="107"/>
                    <a:pt x="278" y="106"/>
                    <a:pt x="277" y="106"/>
                  </a:cubicBezTo>
                  <a:cubicBezTo>
                    <a:pt x="277" y="104"/>
                    <a:pt x="275" y="104"/>
                    <a:pt x="274" y="103"/>
                  </a:cubicBezTo>
                  <a:cubicBezTo>
                    <a:pt x="274" y="103"/>
                    <a:pt x="272" y="102"/>
                    <a:pt x="273" y="102"/>
                  </a:cubicBezTo>
                  <a:cubicBezTo>
                    <a:pt x="274" y="102"/>
                    <a:pt x="274" y="102"/>
                    <a:pt x="274" y="102"/>
                  </a:cubicBezTo>
                  <a:cubicBezTo>
                    <a:pt x="275" y="102"/>
                    <a:pt x="277" y="102"/>
                    <a:pt x="276" y="101"/>
                  </a:cubicBezTo>
                  <a:cubicBezTo>
                    <a:pt x="276" y="101"/>
                    <a:pt x="276" y="101"/>
                    <a:pt x="276" y="101"/>
                  </a:cubicBezTo>
                  <a:cubicBezTo>
                    <a:pt x="275" y="100"/>
                    <a:pt x="277" y="100"/>
                    <a:pt x="277" y="100"/>
                  </a:cubicBezTo>
                  <a:cubicBezTo>
                    <a:pt x="278" y="100"/>
                    <a:pt x="279" y="100"/>
                    <a:pt x="280" y="100"/>
                  </a:cubicBezTo>
                  <a:cubicBezTo>
                    <a:pt x="282" y="101"/>
                    <a:pt x="283" y="101"/>
                    <a:pt x="285" y="101"/>
                  </a:cubicBezTo>
                  <a:cubicBezTo>
                    <a:pt x="287" y="101"/>
                    <a:pt x="289" y="101"/>
                    <a:pt x="291" y="101"/>
                  </a:cubicBezTo>
                  <a:cubicBezTo>
                    <a:pt x="292" y="101"/>
                    <a:pt x="294" y="102"/>
                    <a:pt x="296" y="102"/>
                  </a:cubicBezTo>
                  <a:cubicBezTo>
                    <a:pt x="297" y="102"/>
                    <a:pt x="299" y="102"/>
                    <a:pt x="301" y="102"/>
                  </a:cubicBezTo>
                  <a:cubicBezTo>
                    <a:pt x="303" y="103"/>
                    <a:pt x="304" y="104"/>
                    <a:pt x="306" y="104"/>
                  </a:cubicBezTo>
                  <a:cubicBezTo>
                    <a:pt x="306" y="104"/>
                    <a:pt x="308" y="105"/>
                    <a:pt x="308" y="105"/>
                  </a:cubicBezTo>
                  <a:cubicBezTo>
                    <a:pt x="308" y="105"/>
                    <a:pt x="307" y="105"/>
                    <a:pt x="307" y="105"/>
                  </a:cubicBezTo>
                  <a:cubicBezTo>
                    <a:pt x="307" y="106"/>
                    <a:pt x="307" y="106"/>
                    <a:pt x="307" y="106"/>
                  </a:cubicBezTo>
                  <a:cubicBezTo>
                    <a:pt x="307" y="107"/>
                    <a:pt x="308" y="106"/>
                    <a:pt x="308" y="106"/>
                  </a:cubicBezTo>
                  <a:cubicBezTo>
                    <a:pt x="308" y="106"/>
                    <a:pt x="308" y="106"/>
                    <a:pt x="308" y="105"/>
                  </a:cubicBezTo>
                  <a:cubicBezTo>
                    <a:pt x="309" y="105"/>
                    <a:pt x="310" y="106"/>
                    <a:pt x="311" y="106"/>
                  </a:cubicBezTo>
                  <a:cubicBezTo>
                    <a:pt x="311" y="106"/>
                    <a:pt x="312" y="106"/>
                    <a:pt x="312" y="106"/>
                  </a:cubicBezTo>
                  <a:cubicBezTo>
                    <a:pt x="313" y="107"/>
                    <a:pt x="315" y="106"/>
                    <a:pt x="315" y="107"/>
                  </a:cubicBezTo>
                  <a:cubicBezTo>
                    <a:pt x="315" y="107"/>
                    <a:pt x="314" y="107"/>
                    <a:pt x="314" y="107"/>
                  </a:cubicBezTo>
                  <a:cubicBezTo>
                    <a:pt x="314" y="107"/>
                    <a:pt x="316" y="107"/>
                    <a:pt x="316" y="107"/>
                  </a:cubicBezTo>
                  <a:cubicBezTo>
                    <a:pt x="317" y="108"/>
                    <a:pt x="318" y="108"/>
                    <a:pt x="319" y="108"/>
                  </a:cubicBezTo>
                  <a:cubicBezTo>
                    <a:pt x="321" y="109"/>
                    <a:pt x="322" y="109"/>
                    <a:pt x="323" y="109"/>
                  </a:cubicBezTo>
                  <a:cubicBezTo>
                    <a:pt x="324" y="109"/>
                    <a:pt x="325" y="109"/>
                    <a:pt x="325" y="109"/>
                  </a:cubicBezTo>
                  <a:cubicBezTo>
                    <a:pt x="324" y="110"/>
                    <a:pt x="327" y="111"/>
                    <a:pt x="327" y="111"/>
                  </a:cubicBezTo>
                  <a:cubicBezTo>
                    <a:pt x="328" y="111"/>
                    <a:pt x="329" y="111"/>
                    <a:pt x="330" y="112"/>
                  </a:cubicBezTo>
                  <a:cubicBezTo>
                    <a:pt x="330" y="112"/>
                    <a:pt x="332" y="113"/>
                    <a:pt x="331" y="112"/>
                  </a:cubicBezTo>
                  <a:cubicBezTo>
                    <a:pt x="332" y="113"/>
                    <a:pt x="336" y="113"/>
                    <a:pt x="336" y="115"/>
                  </a:cubicBezTo>
                  <a:cubicBezTo>
                    <a:pt x="336" y="115"/>
                    <a:pt x="337" y="115"/>
                    <a:pt x="337" y="115"/>
                  </a:cubicBezTo>
                  <a:cubicBezTo>
                    <a:pt x="337" y="115"/>
                    <a:pt x="338" y="114"/>
                    <a:pt x="339" y="114"/>
                  </a:cubicBezTo>
                  <a:cubicBezTo>
                    <a:pt x="338" y="114"/>
                    <a:pt x="338" y="114"/>
                    <a:pt x="338" y="113"/>
                  </a:cubicBezTo>
                  <a:cubicBezTo>
                    <a:pt x="339" y="112"/>
                    <a:pt x="339" y="112"/>
                    <a:pt x="339" y="111"/>
                  </a:cubicBezTo>
                  <a:cubicBezTo>
                    <a:pt x="339" y="111"/>
                    <a:pt x="339" y="110"/>
                    <a:pt x="339" y="110"/>
                  </a:cubicBezTo>
                  <a:cubicBezTo>
                    <a:pt x="339" y="110"/>
                    <a:pt x="339" y="110"/>
                    <a:pt x="339" y="109"/>
                  </a:cubicBezTo>
                  <a:cubicBezTo>
                    <a:pt x="339" y="109"/>
                    <a:pt x="338" y="109"/>
                    <a:pt x="338" y="109"/>
                  </a:cubicBezTo>
                  <a:cubicBezTo>
                    <a:pt x="338" y="109"/>
                    <a:pt x="340" y="109"/>
                    <a:pt x="339" y="109"/>
                  </a:cubicBezTo>
                  <a:cubicBezTo>
                    <a:pt x="339" y="108"/>
                    <a:pt x="339" y="108"/>
                    <a:pt x="340" y="108"/>
                  </a:cubicBezTo>
                  <a:cubicBezTo>
                    <a:pt x="338" y="108"/>
                    <a:pt x="337" y="109"/>
                    <a:pt x="336" y="109"/>
                  </a:cubicBezTo>
                  <a:cubicBezTo>
                    <a:pt x="335" y="108"/>
                    <a:pt x="334" y="108"/>
                    <a:pt x="332" y="107"/>
                  </a:cubicBezTo>
                  <a:cubicBezTo>
                    <a:pt x="332" y="107"/>
                    <a:pt x="329" y="105"/>
                    <a:pt x="330" y="104"/>
                  </a:cubicBezTo>
                  <a:cubicBezTo>
                    <a:pt x="330" y="104"/>
                    <a:pt x="329" y="103"/>
                    <a:pt x="329" y="103"/>
                  </a:cubicBezTo>
                  <a:cubicBezTo>
                    <a:pt x="329" y="103"/>
                    <a:pt x="328" y="103"/>
                    <a:pt x="329" y="103"/>
                  </a:cubicBezTo>
                  <a:cubicBezTo>
                    <a:pt x="327" y="104"/>
                    <a:pt x="326" y="103"/>
                    <a:pt x="325" y="102"/>
                  </a:cubicBezTo>
                  <a:cubicBezTo>
                    <a:pt x="324" y="102"/>
                    <a:pt x="323" y="102"/>
                    <a:pt x="322" y="102"/>
                  </a:cubicBezTo>
                  <a:cubicBezTo>
                    <a:pt x="322" y="102"/>
                    <a:pt x="321" y="101"/>
                    <a:pt x="320" y="101"/>
                  </a:cubicBezTo>
                  <a:cubicBezTo>
                    <a:pt x="321" y="102"/>
                    <a:pt x="320" y="102"/>
                    <a:pt x="320" y="102"/>
                  </a:cubicBezTo>
                  <a:cubicBezTo>
                    <a:pt x="320" y="102"/>
                    <a:pt x="321" y="103"/>
                    <a:pt x="321" y="103"/>
                  </a:cubicBezTo>
                  <a:cubicBezTo>
                    <a:pt x="319" y="103"/>
                    <a:pt x="319" y="101"/>
                    <a:pt x="318" y="100"/>
                  </a:cubicBezTo>
                  <a:cubicBezTo>
                    <a:pt x="318" y="100"/>
                    <a:pt x="318" y="99"/>
                    <a:pt x="318" y="98"/>
                  </a:cubicBezTo>
                  <a:cubicBezTo>
                    <a:pt x="319" y="98"/>
                    <a:pt x="319" y="98"/>
                    <a:pt x="319" y="99"/>
                  </a:cubicBezTo>
                  <a:cubicBezTo>
                    <a:pt x="319" y="99"/>
                    <a:pt x="320" y="99"/>
                    <a:pt x="321" y="99"/>
                  </a:cubicBezTo>
                  <a:cubicBezTo>
                    <a:pt x="321" y="98"/>
                    <a:pt x="321" y="97"/>
                    <a:pt x="320" y="97"/>
                  </a:cubicBezTo>
                  <a:cubicBezTo>
                    <a:pt x="320" y="97"/>
                    <a:pt x="320" y="97"/>
                    <a:pt x="320" y="97"/>
                  </a:cubicBezTo>
                  <a:cubicBezTo>
                    <a:pt x="320" y="97"/>
                    <a:pt x="319" y="97"/>
                    <a:pt x="319" y="97"/>
                  </a:cubicBezTo>
                  <a:cubicBezTo>
                    <a:pt x="319" y="96"/>
                    <a:pt x="319" y="95"/>
                    <a:pt x="319" y="95"/>
                  </a:cubicBezTo>
                  <a:cubicBezTo>
                    <a:pt x="319" y="95"/>
                    <a:pt x="319" y="95"/>
                    <a:pt x="319" y="94"/>
                  </a:cubicBezTo>
                  <a:cubicBezTo>
                    <a:pt x="319" y="94"/>
                    <a:pt x="319" y="94"/>
                    <a:pt x="318" y="94"/>
                  </a:cubicBezTo>
                  <a:cubicBezTo>
                    <a:pt x="318" y="94"/>
                    <a:pt x="318" y="94"/>
                    <a:pt x="318" y="93"/>
                  </a:cubicBezTo>
                  <a:cubicBezTo>
                    <a:pt x="318" y="93"/>
                    <a:pt x="318" y="92"/>
                    <a:pt x="318" y="91"/>
                  </a:cubicBezTo>
                  <a:cubicBezTo>
                    <a:pt x="317" y="91"/>
                    <a:pt x="316" y="91"/>
                    <a:pt x="316" y="91"/>
                  </a:cubicBezTo>
                  <a:cubicBezTo>
                    <a:pt x="315" y="91"/>
                    <a:pt x="314" y="91"/>
                    <a:pt x="314" y="92"/>
                  </a:cubicBezTo>
                  <a:cubicBezTo>
                    <a:pt x="313" y="92"/>
                    <a:pt x="313" y="91"/>
                    <a:pt x="312" y="91"/>
                  </a:cubicBezTo>
                  <a:cubicBezTo>
                    <a:pt x="312" y="91"/>
                    <a:pt x="313" y="90"/>
                    <a:pt x="313" y="90"/>
                  </a:cubicBezTo>
                  <a:cubicBezTo>
                    <a:pt x="313" y="89"/>
                    <a:pt x="313" y="89"/>
                    <a:pt x="313" y="89"/>
                  </a:cubicBezTo>
                  <a:cubicBezTo>
                    <a:pt x="313" y="89"/>
                    <a:pt x="313" y="89"/>
                    <a:pt x="312" y="89"/>
                  </a:cubicBezTo>
                  <a:cubicBezTo>
                    <a:pt x="312" y="89"/>
                    <a:pt x="313" y="90"/>
                    <a:pt x="312" y="89"/>
                  </a:cubicBezTo>
                  <a:cubicBezTo>
                    <a:pt x="311" y="89"/>
                    <a:pt x="312" y="88"/>
                    <a:pt x="312" y="88"/>
                  </a:cubicBezTo>
                  <a:cubicBezTo>
                    <a:pt x="312" y="87"/>
                    <a:pt x="312" y="87"/>
                    <a:pt x="313" y="87"/>
                  </a:cubicBezTo>
                  <a:cubicBezTo>
                    <a:pt x="315" y="87"/>
                    <a:pt x="316" y="86"/>
                    <a:pt x="318" y="85"/>
                  </a:cubicBezTo>
                  <a:cubicBezTo>
                    <a:pt x="318" y="85"/>
                    <a:pt x="318" y="85"/>
                    <a:pt x="319" y="84"/>
                  </a:cubicBezTo>
                  <a:cubicBezTo>
                    <a:pt x="319" y="84"/>
                    <a:pt x="320" y="83"/>
                    <a:pt x="320" y="83"/>
                  </a:cubicBezTo>
                  <a:cubicBezTo>
                    <a:pt x="320" y="83"/>
                    <a:pt x="320" y="83"/>
                    <a:pt x="320" y="83"/>
                  </a:cubicBezTo>
                  <a:cubicBezTo>
                    <a:pt x="320" y="82"/>
                    <a:pt x="320" y="82"/>
                    <a:pt x="320" y="81"/>
                  </a:cubicBezTo>
                  <a:cubicBezTo>
                    <a:pt x="320" y="80"/>
                    <a:pt x="320" y="80"/>
                    <a:pt x="320" y="79"/>
                  </a:cubicBezTo>
                  <a:cubicBezTo>
                    <a:pt x="320" y="78"/>
                    <a:pt x="320" y="77"/>
                    <a:pt x="320" y="76"/>
                  </a:cubicBezTo>
                  <a:cubicBezTo>
                    <a:pt x="320" y="76"/>
                    <a:pt x="320" y="76"/>
                    <a:pt x="320" y="76"/>
                  </a:cubicBezTo>
                  <a:cubicBezTo>
                    <a:pt x="320" y="76"/>
                    <a:pt x="320" y="76"/>
                    <a:pt x="320" y="75"/>
                  </a:cubicBezTo>
                  <a:cubicBezTo>
                    <a:pt x="320" y="75"/>
                    <a:pt x="319" y="75"/>
                    <a:pt x="320" y="75"/>
                  </a:cubicBezTo>
                  <a:cubicBezTo>
                    <a:pt x="319" y="75"/>
                    <a:pt x="321" y="74"/>
                    <a:pt x="321" y="73"/>
                  </a:cubicBezTo>
                  <a:cubicBezTo>
                    <a:pt x="321" y="72"/>
                    <a:pt x="320" y="72"/>
                    <a:pt x="321" y="72"/>
                  </a:cubicBezTo>
                  <a:cubicBezTo>
                    <a:pt x="322" y="72"/>
                    <a:pt x="323" y="72"/>
                    <a:pt x="323" y="72"/>
                  </a:cubicBezTo>
                  <a:cubicBezTo>
                    <a:pt x="323" y="72"/>
                    <a:pt x="322" y="72"/>
                    <a:pt x="322" y="73"/>
                  </a:cubicBezTo>
                  <a:cubicBezTo>
                    <a:pt x="322" y="73"/>
                    <a:pt x="324" y="73"/>
                    <a:pt x="324" y="73"/>
                  </a:cubicBezTo>
                  <a:cubicBezTo>
                    <a:pt x="325" y="73"/>
                    <a:pt x="325" y="73"/>
                    <a:pt x="326" y="73"/>
                  </a:cubicBezTo>
                  <a:cubicBezTo>
                    <a:pt x="328" y="73"/>
                    <a:pt x="329" y="73"/>
                    <a:pt x="331" y="73"/>
                  </a:cubicBezTo>
                  <a:cubicBezTo>
                    <a:pt x="332" y="73"/>
                    <a:pt x="334" y="72"/>
                    <a:pt x="335" y="72"/>
                  </a:cubicBezTo>
                  <a:cubicBezTo>
                    <a:pt x="336" y="73"/>
                    <a:pt x="336" y="73"/>
                    <a:pt x="337" y="73"/>
                  </a:cubicBezTo>
                  <a:cubicBezTo>
                    <a:pt x="338" y="73"/>
                    <a:pt x="338" y="73"/>
                    <a:pt x="339" y="73"/>
                  </a:cubicBezTo>
                  <a:cubicBezTo>
                    <a:pt x="339" y="73"/>
                    <a:pt x="338" y="73"/>
                    <a:pt x="338" y="73"/>
                  </a:cubicBezTo>
                  <a:cubicBezTo>
                    <a:pt x="339" y="74"/>
                    <a:pt x="339" y="73"/>
                    <a:pt x="340" y="73"/>
                  </a:cubicBezTo>
                  <a:cubicBezTo>
                    <a:pt x="341" y="73"/>
                    <a:pt x="341" y="73"/>
                    <a:pt x="342" y="74"/>
                  </a:cubicBezTo>
                  <a:cubicBezTo>
                    <a:pt x="343" y="74"/>
                    <a:pt x="344" y="74"/>
                    <a:pt x="345" y="74"/>
                  </a:cubicBezTo>
                  <a:cubicBezTo>
                    <a:pt x="345" y="74"/>
                    <a:pt x="345" y="74"/>
                    <a:pt x="345" y="74"/>
                  </a:cubicBezTo>
                  <a:cubicBezTo>
                    <a:pt x="345" y="75"/>
                    <a:pt x="345" y="75"/>
                    <a:pt x="345" y="75"/>
                  </a:cubicBezTo>
                  <a:cubicBezTo>
                    <a:pt x="346" y="75"/>
                    <a:pt x="345" y="75"/>
                    <a:pt x="345" y="75"/>
                  </a:cubicBezTo>
                  <a:cubicBezTo>
                    <a:pt x="345" y="76"/>
                    <a:pt x="346" y="76"/>
                    <a:pt x="346" y="76"/>
                  </a:cubicBezTo>
                  <a:cubicBezTo>
                    <a:pt x="347" y="76"/>
                    <a:pt x="346" y="76"/>
                    <a:pt x="346" y="76"/>
                  </a:cubicBezTo>
                  <a:cubicBezTo>
                    <a:pt x="347" y="77"/>
                    <a:pt x="347" y="77"/>
                    <a:pt x="347" y="77"/>
                  </a:cubicBezTo>
                  <a:cubicBezTo>
                    <a:pt x="347" y="77"/>
                    <a:pt x="348" y="78"/>
                    <a:pt x="348" y="78"/>
                  </a:cubicBezTo>
                  <a:cubicBezTo>
                    <a:pt x="347" y="79"/>
                    <a:pt x="347" y="79"/>
                    <a:pt x="348" y="79"/>
                  </a:cubicBezTo>
                  <a:cubicBezTo>
                    <a:pt x="348" y="80"/>
                    <a:pt x="348" y="80"/>
                    <a:pt x="347" y="80"/>
                  </a:cubicBezTo>
                  <a:cubicBezTo>
                    <a:pt x="347" y="80"/>
                    <a:pt x="348" y="81"/>
                    <a:pt x="347" y="81"/>
                  </a:cubicBezTo>
                  <a:cubicBezTo>
                    <a:pt x="347" y="82"/>
                    <a:pt x="346" y="82"/>
                    <a:pt x="347" y="83"/>
                  </a:cubicBezTo>
                  <a:cubicBezTo>
                    <a:pt x="348" y="83"/>
                    <a:pt x="347" y="83"/>
                    <a:pt x="347" y="84"/>
                  </a:cubicBezTo>
                  <a:cubicBezTo>
                    <a:pt x="347" y="84"/>
                    <a:pt x="346" y="84"/>
                    <a:pt x="346" y="84"/>
                  </a:cubicBezTo>
                  <a:cubicBezTo>
                    <a:pt x="345" y="85"/>
                    <a:pt x="345" y="85"/>
                    <a:pt x="346" y="86"/>
                  </a:cubicBezTo>
                  <a:cubicBezTo>
                    <a:pt x="347" y="86"/>
                    <a:pt x="348" y="87"/>
                    <a:pt x="349" y="87"/>
                  </a:cubicBezTo>
                  <a:cubicBezTo>
                    <a:pt x="350" y="87"/>
                    <a:pt x="351" y="88"/>
                    <a:pt x="352" y="88"/>
                  </a:cubicBezTo>
                  <a:cubicBezTo>
                    <a:pt x="353" y="88"/>
                    <a:pt x="353" y="88"/>
                    <a:pt x="353" y="89"/>
                  </a:cubicBezTo>
                  <a:cubicBezTo>
                    <a:pt x="353" y="90"/>
                    <a:pt x="354" y="90"/>
                    <a:pt x="354" y="90"/>
                  </a:cubicBezTo>
                  <a:cubicBezTo>
                    <a:pt x="355" y="91"/>
                    <a:pt x="355" y="91"/>
                    <a:pt x="356" y="92"/>
                  </a:cubicBezTo>
                  <a:cubicBezTo>
                    <a:pt x="356" y="93"/>
                    <a:pt x="355" y="93"/>
                    <a:pt x="356" y="94"/>
                  </a:cubicBezTo>
                  <a:cubicBezTo>
                    <a:pt x="356" y="94"/>
                    <a:pt x="357" y="95"/>
                    <a:pt x="357" y="95"/>
                  </a:cubicBezTo>
                  <a:cubicBezTo>
                    <a:pt x="357" y="95"/>
                    <a:pt x="355" y="95"/>
                    <a:pt x="356" y="96"/>
                  </a:cubicBezTo>
                  <a:cubicBezTo>
                    <a:pt x="356" y="97"/>
                    <a:pt x="358" y="97"/>
                    <a:pt x="358" y="97"/>
                  </a:cubicBezTo>
                  <a:cubicBezTo>
                    <a:pt x="357" y="98"/>
                    <a:pt x="357" y="98"/>
                    <a:pt x="357" y="99"/>
                  </a:cubicBezTo>
                  <a:cubicBezTo>
                    <a:pt x="358" y="99"/>
                    <a:pt x="358" y="99"/>
                    <a:pt x="359" y="99"/>
                  </a:cubicBezTo>
                  <a:cubicBezTo>
                    <a:pt x="359" y="100"/>
                    <a:pt x="360" y="100"/>
                    <a:pt x="360" y="101"/>
                  </a:cubicBezTo>
                  <a:cubicBezTo>
                    <a:pt x="360" y="101"/>
                    <a:pt x="360" y="102"/>
                    <a:pt x="359" y="102"/>
                  </a:cubicBezTo>
                  <a:cubicBezTo>
                    <a:pt x="360" y="102"/>
                    <a:pt x="362" y="104"/>
                    <a:pt x="360" y="104"/>
                  </a:cubicBezTo>
                  <a:cubicBezTo>
                    <a:pt x="361" y="104"/>
                    <a:pt x="362" y="105"/>
                    <a:pt x="362" y="105"/>
                  </a:cubicBezTo>
                  <a:cubicBezTo>
                    <a:pt x="362" y="105"/>
                    <a:pt x="362" y="106"/>
                    <a:pt x="362" y="106"/>
                  </a:cubicBezTo>
                  <a:cubicBezTo>
                    <a:pt x="361" y="107"/>
                    <a:pt x="363" y="108"/>
                    <a:pt x="363" y="108"/>
                  </a:cubicBezTo>
                  <a:cubicBezTo>
                    <a:pt x="365" y="109"/>
                    <a:pt x="366" y="110"/>
                    <a:pt x="367" y="110"/>
                  </a:cubicBezTo>
                  <a:cubicBezTo>
                    <a:pt x="369" y="111"/>
                    <a:pt x="370" y="111"/>
                    <a:pt x="371" y="111"/>
                  </a:cubicBezTo>
                  <a:cubicBezTo>
                    <a:pt x="371" y="112"/>
                    <a:pt x="374" y="113"/>
                    <a:pt x="373" y="113"/>
                  </a:cubicBezTo>
                  <a:cubicBezTo>
                    <a:pt x="373" y="113"/>
                    <a:pt x="373" y="113"/>
                    <a:pt x="373" y="113"/>
                  </a:cubicBezTo>
                  <a:cubicBezTo>
                    <a:pt x="372" y="113"/>
                    <a:pt x="372" y="113"/>
                    <a:pt x="372" y="114"/>
                  </a:cubicBezTo>
                  <a:cubicBezTo>
                    <a:pt x="372" y="114"/>
                    <a:pt x="370" y="115"/>
                    <a:pt x="371" y="116"/>
                  </a:cubicBezTo>
                  <a:cubicBezTo>
                    <a:pt x="372" y="116"/>
                    <a:pt x="371" y="116"/>
                    <a:pt x="372" y="117"/>
                  </a:cubicBezTo>
                  <a:cubicBezTo>
                    <a:pt x="372" y="117"/>
                    <a:pt x="373" y="117"/>
                    <a:pt x="373" y="118"/>
                  </a:cubicBezTo>
                  <a:cubicBezTo>
                    <a:pt x="373" y="118"/>
                    <a:pt x="374" y="119"/>
                    <a:pt x="373" y="119"/>
                  </a:cubicBezTo>
                  <a:cubicBezTo>
                    <a:pt x="373" y="119"/>
                    <a:pt x="373" y="119"/>
                    <a:pt x="373" y="119"/>
                  </a:cubicBezTo>
                  <a:cubicBezTo>
                    <a:pt x="373" y="119"/>
                    <a:pt x="373" y="119"/>
                    <a:pt x="374" y="120"/>
                  </a:cubicBezTo>
                  <a:cubicBezTo>
                    <a:pt x="374" y="120"/>
                    <a:pt x="374" y="120"/>
                    <a:pt x="373" y="120"/>
                  </a:cubicBezTo>
                  <a:cubicBezTo>
                    <a:pt x="373" y="120"/>
                    <a:pt x="372" y="120"/>
                    <a:pt x="372" y="120"/>
                  </a:cubicBezTo>
                  <a:cubicBezTo>
                    <a:pt x="372" y="121"/>
                    <a:pt x="372" y="121"/>
                    <a:pt x="371" y="121"/>
                  </a:cubicBezTo>
                  <a:cubicBezTo>
                    <a:pt x="371" y="121"/>
                    <a:pt x="370" y="121"/>
                    <a:pt x="370" y="121"/>
                  </a:cubicBezTo>
                  <a:cubicBezTo>
                    <a:pt x="370" y="121"/>
                    <a:pt x="371" y="122"/>
                    <a:pt x="370" y="122"/>
                  </a:cubicBezTo>
                  <a:cubicBezTo>
                    <a:pt x="370" y="122"/>
                    <a:pt x="369" y="122"/>
                    <a:pt x="370" y="123"/>
                  </a:cubicBezTo>
                  <a:cubicBezTo>
                    <a:pt x="370" y="123"/>
                    <a:pt x="370" y="123"/>
                    <a:pt x="370" y="123"/>
                  </a:cubicBezTo>
                  <a:cubicBezTo>
                    <a:pt x="370" y="124"/>
                    <a:pt x="369" y="124"/>
                    <a:pt x="368" y="124"/>
                  </a:cubicBezTo>
                  <a:cubicBezTo>
                    <a:pt x="367" y="124"/>
                    <a:pt x="369" y="124"/>
                    <a:pt x="369" y="124"/>
                  </a:cubicBezTo>
                  <a:cubicBezTo>
                    <a:pt x="369" y="125"/>
                    <a:pt x="370" y="125"/>
                    <a:pt x="370" y="125"/>
                  </a:cubicBezTo>
                  <a:cubicBezTo>
                    <a:pt x="370" y="125"/>
                    <a:pt x="369" y="125"/>
                    <a:pt x="369" y="125"/>
                  </a:cubicBezTo>
                  <a:cubicBezTo>
                    <a:pt x="369" y="125"/>
                    <a:pt x="369" y="125"/>
                    <a:pt x="369" y="125"/>
                  </a:cubicBezTo>
                  <a:cubicBezTo>
                    <a:pt x="369" y="125"/>
                    <a:pt x="368" y="125"/>
                    <a:pt x="368" y="125"/>
                  </a:cubicBezTo>
                  <a:cubicBezTo>
                    <a:pt x="368" y="126"/>
                    <a:pt x="369" y="126"/>
                    <a:pt x="369" y="126"/>
                  </a:cubicBezTo>
                  <a:cubicBezTo>
                    <a:pt x="369" y="126"/>
                    <a:pt x="368" y="126"/>
                    <a:pt x="368" y="126"/>
                  </a:cubicBezTo>
                  <a:cubicBezTo>
                    <a:pt x="368" y="127"/>
                    <a:pt x="368" y="128"/>
                    <a:pt x="367" y="127"/>
                  </a:cubicBezTo>
                  <a:cubicBezTo>
                    <a:pt x="367" y="127"/>
                    <a:pt x="367" y="127"/>
                    <a:pt x="366" y="127"/>
                  </a:cubicBezTo>
                  <a:cubicBezTo>
                    <a:pt x="366" y="127"/>
                    <a:pt x="366" y="127"/>
                    <a:pt x="366" y="127"/>
                  </a:cubicBezTo>
                  <a:cubicBezTo>
                    <a:pt x="365" y="127"/>
                    <a:pt x="365" y="127"/>
                    <a:pt x="364" y="127"/>
                  </a:cubicBezTo>
                  <a:cubicBezTo>
                    <a:pt x="365" y="127"/>
                    <a:pt x="365" y="127"/>
                    <a:pt x="365" y="128"/>
                  </a:cubicBezTo>
                  <a:cubicBezTo>
                    <a:pt x="365" y="128"/>
                    <a:pt x="364" y="128"/>
                    <a:pt x="364" y="128"/>
                  </a:cubicBezTo>
                  <a:cubicBezTo>
                    <a:pt x="363" y="128"/>
                    <a:pt x="363" y="128"/>
                    <a:pt x="362" y="128"/>
                  </a:cubicBezTo>
                  <a:cubicBezTo>
                    <a:pt x="362" y="128"/>
                    <a:pt x="362" y="128"/>
                    <a:pt x="361" y="129"/>
                  </a:cubicBezTo>
                  <a:cubicBezTo>
                    <a:pt x="361" y="129"/>
                    <a:pt x="360" y="129"/>
                    <a:pt x="360" y="129"/>
                  </a:cubicBezTo>
                  <a:cubicBezTo>
                    <a:pt x="360" y="129"/>
                    <a:pt x="360" y="129"/>
                    <a:pt x="360" y="129"/>
                  </a:cubicBezTo>
                  <a:cubicBezTo>
                    <a:pt x="360" y="129"/>
                    <a:pt x="360" y="129"/>
                    <a:pt x="359" y="129"/>
                  </a:cubicBezTo>
                  <a:cubicBezTo>
                    <a:pt x="360" y="129"/>
                    <a:pt x="360" y="129"/>
                    <a:pt x="360" y="130"/>
                  </a:cubicBezTo>
                  <a:cubicBezTo>
                    <a:pt x="359" y="130"/>
                    <a:pt x="357" y="130"/>
                    <a:pt x="357" y="129"/>
                  </a:cubicBezTo>
                  <a:cubicBezTo>
                    <a:pt x="357" y="129"/>
                    <a:pt x="356" y="129"/>
                    <a:pt x="355" y="128"/>
                  </a:cubicBezTo>
                  <a:cubicBezTo>
                    <a:pt x="355" y="128"/>
                    <a:pt x="355" y="128"/>
                    <a:pt x="354" y="128"/>
                  </a:cubicBezTo>
                  <a:cubicBezTo>
                    <a:pt x="354" y="129"/>
                    <a:pt x="353" y="128"/>
                    <a:pt x="352" y="128"/>
                  </a:cubicBezTo>
                  <a:cubicBezTo>
                    <a:pt x="353" y="128"/>
                    <a:pt x="353" y="128"/>
                    <a:pt x="353" y="129"/>
                  </a:cubicBezTo>
                  <a:cubicBezTo>
                    <a:pt x="352" y="129"/>
                    <a:pt x="351" y="128"/>
                    <a:pt x="351" y="128"/>
                  </a:cubicBezTo>
                  <a:cubicBezTo>
                    <a:pt x="350" y="128"/>
                    <a:pt x="349" y="128"/>
                    <a:pt x="348" y="129"/>
                  </a:cubicBezTo>
                  <a:cubicBezTo>
                    <a:pt x="348" y="129"/>
                    <a:pt x="349" y="129"/>
                    <a:pt x="349" y="129"/>
                  </a:cubicBezTo>
                  <a:cubicBezTo>
                    <a:pt x="350" y="130"/>
                    <a:pt x="350" y="130"/>
                    <a:pt x="350" y="131"/>
                  </a:cubicBezTo>
                  <a:cubicBezTo>
                    <a:pt x="352" y="131"/>
                    <a:pt x="353" y="131"/>
                    <a:pt x="355" y="132"/>
                  </a:cubicBezTo>
                  <a:cubicBezTo>
                    <a:pt x="356" y="132"/>
                    <a:pt x="358" y="132"/>
                    <a:pt x="359" y="133"/>
                  </a:cubicBezTo>
                  <a:cubicBezTo>
                    <a:pt x="361" y="133"/>
                    <a:pt x="362" y="133"/>
                    <a:pt x="364" y="133"/>
                  </a:cubicBezTo>
                  <a:cubicBezTo>
                    <a:pt x="365" y="133"/>
                    <a:pt x="367" y="133"/>
                    <a:pt x="369" y="133"/>
                  </a:cubicBezTo>
                  <a:cubicBezTo>
                    <a:pt x="370" y="133"/>
                    <a:pt x="370" y="133"/>
                    <a:pt x="371" y="134"/>
                  </a:cubicBezTo>
                  <a:cubicBezTo>
                    <a:pt x="372" y="134"/>
                    <a:pt x="372" y="134"/>
                    <a:pt x="373" y="134"/>
                  </a:cubicBezTo>
                  <a:cubicBezTo>
                    <a:pt x="373" y="134"/>
                    <a:pt x="375" y="134"/>
                    <a:pt x="375" y="133"/>
                  </a:cubicBezTo>
                  <a:cubicBezTo>
                    <a:pt x="375" y="133"/>
                    <a:pt x="374" y="131"/>
                    <a:pt x="374" y="131"/>
                  </a:cubicBezTo>
                  <a:cubicBezTo>
                    <a:pt x="374" y="131"/>
                    <a:pt x="374" y="131"/>
                    <a:pt x="374" y="131"/>
                  </a:cubicBezTo>
                  <a:cubicBezTo>
                    <a:pt x="374" y="131"/>
                    <a:pt x="374" y="130"/>
                    <a:pt x="375" y="130"/>
                  </a:cubicBezTo>
                  <a:cubicBezTo>
                    <a:pt x="375" y="130"/>
                    <a:pt x="376" y="130"/>
                    <a:pt x="376" y="130"/>
                  </a:cubicBezTo>
                  <a:cubicBezTo>
                    <a:pt x="377" y="130"/>
                    <a:pt x="377" y="130"/>
                    <a:pt x="378" y="130"/>
                  </a:cubicBezTo>
                  <a:cubicBezTo>
                    <a:pt x="378" y="129"/>
                    <a:pt x="377" y="129"/>
                    <a:pt x="378" y="129"/>
                  </a:cubicBezTo>
                  <a:cubicBezTo>
                    <a:pt x="379" y="129"/>
                    <a:pt x="381" y="129"/>
                    <a:pt x="381" y="128"/>
                  </a:cubicBezTo>
                  <a:cubicBezTo>
                    <a:pt x="381" y="127"/>
                    <a:pt x="383" y="127"/>
                    <a:pt x="382" y="126"/>
                  </a:cubicBezTo>
                  <a:cubicBezTo>
                    <a:pt x="382" y="125"/>
                    <a:pt x="382" y="125"/>
                    <a:pt x="382" y="124"/>
                  </a:cubicBezTo>
                  <a:cubicBezTo>
                    <a:pt x="381" y="124"/>
                    <a:pt x="381" y="124"/>
                    <a:pt x="382" y="123"/>
                  </a:cubicBezTo>
                  <a:cubicBezTo>
                    <a:pt x="382" y="122"/>
                    <a:pt x="383" y="122"/>
                    <a:pt x="384" y="121"/>
                  </a:cubicBezTo>
                  <a:cubicBezTo>
                    <a:pt x="387" y="119"/>
                    <a:pt x="383" y="116"/>
                    <a:pt x="382" y="115"/>
                  </a:cubicBezTo>
                  <a:cubicBezTo>
                    <a:pt x="381" y="115"/>
                    <a:pt x="379" y="114"/>
                    <a:pt x="379" y="113"/>
                  </a:cubicBezTo>
                  <a:cubicBezTo>
                    <a:pt x="379" y="113"/>
                    <a:pt x="379" y="113"/>
                    <a:pt x="379" y="112"/>
                  </a:cubicBezTo>
                  <a:cubicBezTo>
                    <a:pt x="378" y="112"/>
                    <a:pt x="378" y="112"/>
                    <a:pt x="378" y="111"/>
                  </a:cubicBezTo>
                  <a:cubicBezTo>
                    <a:pt x="378" y="109"/>
                    <a:pt x="384" y="109"/>
                    <a:pt x="385" y="109"/>
                  </a:cubicBezTo>
                  <a:cubicBezTo>
                    <a:pt x="388" y="108"/>
                    <a:pt x="391" y="107"/>
                    <a:pt x="393" y="109"/>
                  </a:cubicBezTo>
                  <a:cubicBezTo>
                    <a:pt x="393" y="109"/>
                    <a:pt x="393" y="110"/>
                    <a:pt x="393" y="110"/>
                  </a:cubicBezTo>
                  <a:cubicBezTo>
                    <a:pt x="394" y="110"/>
                    <a:pt x="394" y="111"/>
                    <a:pt x="395" y="111"/>
                  </a:cubicBezTo>
                  <a:cubicBezTo>
                    <a:pt x="395" y="111"/>
                    <a:pt x="396" y="111"/>
                    <a:pt x="396" y="111"/>
                  </a:cubicBezTo>
                  <a:cubicBezTo>
                    <a:pt x="397" y="112"/>
                    <a:pt x="397" y="112"/>
                    <a:pt x="398" y="112"/>
                  </a:cubicBezTo>
                  <a:cubicBezTo>
                    <a:pt x="397" y="111"/>
                    <a:pt x="398" y="112"/>
                    <a:pt x="398" y="112"/>
                  </a:cubicBezTo>
                  <a:cubicBezTo>
                    <a:pt x="398" y="112"/>
                    <a:pt x="399" y="112"/>
                    <a:pt x="399" y="112"/>
                  </a:cubicBezTo>
                  <a:cubicBezTo>
                    <a:pt x="399" y="112"/>
                    <a:pt x="399" y="113"/>
                    <a:pt x="399" y="113"/>
                  </a:cubicBezTo>
                  <a:cubicBezTo>
                    <a:pt x="400" y="114"/>
                    <a:pt x="400" y="114"/>
                    <a:pt x="399" y="114"/>
                  </a:cubicBezTo>
                  <a:cubicBezTo>
                    <a:pt x="399" y="115"/>
                    <a:pt x="400" y="115"/>
                    <a:pt x="400" y="115"/>
                  </a:cubicBezTo>
                  <a:cubicBezTo>
                    <a:pt x="401" y="115"/>
                    <a:pt x="401" y="115"/>
                    <a:pt x="401" y="116"/>
                  </a:cubicBezTo>
                  <a:cubicBezTo>
                    <a:pt x="401" y="116"/>
                    <a:pt x="401" y="116"/>
                    <a:pt x="401" y="117"/>
                  </a:cubicBezTo>
                  <a:cubicBezTo>
                    <a:pt x="401" y="117"/>
                    <a:pt x="401" y="117"/>
                    <a:pt x="401" y="117"/>
                  </a:cubicBezTo>
                  <a:cubicBezTo>
                    <a:pt x="401" y="118"/>
                    <a:pt x="402" y="118"/>
                    <a:pt x="402" y="118"/>
                  </a:cubicBezTo>
                  <a:cubicBezTo>
                    <a:pt x="402" y="119"/>
                    <a:pt x="402" y="119"/>
                    <a:pt x="402" y="119"/>
                  </a:cubicBezTo>
                  <a:cubicBezTo>
                    <a:pt x="400" y="119"/>
                    <a:pt x="404" y="120"/>
                    <a:pt x="404" y="120"/>
                  </a:cubicBezTo>
                  <a:cubicBezTo>
                    <a:pt x="405" y="120"/>
                    <a:pt x="406" y="120"/>
                    <a:pt x="406" y="121"/>
                  </a:cubicBezTo>
                  <a:cubicBezTo>
                    <a:pt x="407" y="121"/>
                    <a:pt x="407" y="122"/>
                    <a:pt x="407" y="121"/>
                  </a:cubicBezTo>
                  <a:cubicBezTo>
                    <a:pt x="408" y="121"/>
                    <a:pt x="409" y="122"/>
                    <a:pt x="410" y="121"/>
                  </a:cubicBezTo>
                  <a:cubicBezTo>
                    <a:pt x="411" y="121"/>
                    <a:pt x="411" y="121"/>
                    <a:pt x="412" y="122"/>
                  </a:cubicBezTo>
                  <a:cubicBezTo>
                    <a:pt x="413" y="122"/>
                    <a:pt x="414" y="121"/>
                    <a:pt x="415" y="121"/>
                  </a:cubicBezTo>
                  <a:cubicBezTo>
                    <a:pt x="415" y="121"/>
                    <a:pt x="416" y="122"/>
                    <a:pt x="417" y="121"/>
                  </a:cubicBezTo>
                  <a:cubicBezTo>
                    <a:pt x="417" y="121"/>
                    <a:pt x="414" y="121"/>
                    <a:pt x="415" y="121"/>
                  </a:cubicBezTo>
                  <a:cubicBezTo>
                    <a:pt x="414" y="120"/>
                    <a:pt x="413" y="121"/>
                    <a:pt x="412" y="121"/>
                  </a:cubicBezTo>
                  <a:cubicBezTo>
                    <a:pt x="412" y="121"/>
                    <a:pt x="413" y="121"/>
                    <a:pt x="413" y="121"/>
                  </a:cubicBezTo>
                  <a:cubicBezTo>
                    <a:pt x="413" y="120"/>
                    <a:pt x="413" y="120"/>
                    <a:pt x="412" y="120"/>
                  </a:cubicBezTo>
                  <a:cubicBezTo>
                    <a:pt x="412" y="120"/>
                    <a:pt x="412" y="120"/>
                    <a:pt x="412" y="120"/>
                  </a:cubicBezTo>
                  <a:cubicBezTo>
                    <a:pt x="412" y="120"/>
                    <a:pt x="412" y="120"/>
                    <a:pt x="412" y="121"/>
                  </a:cubicBezTo>
                  <a:cubicBezTo>
                    <a:pt x="412" y="120"/>
                    <a:pt x="410" y="120"/>
                    <a:pt x="409" y="120"/>
                  </a:cubicBezTo>
                  <a:cubicBezTo>
                    <a:pt x="409" y="120"/>
                    <a:pt x="408" y="120"/>
                    <a:pt x="408" y="120"/>
                  </a:cubicBezTo>
                  <a:cubicBezTo>
                    <a:pt x="408" y="120"/>
                    <a:pt x="408" y="120"/>
                    <a:pt x="408" y="120"/>
                  </a:cubicBezTo>
                  <a:cubicBezTo>
                    <a:pt x="408" y="120"/>
                    <a:pt x="407" y="120"/>
                    <a:pt x="407" y="120"/>
                  </a:cubicBezTo>
                  <a:cubicBezTo>
                    <a:pt x="407" y="120"/>
                    <a:pt x="407" y="119"/>
                    <a:pt x="406" y="119"/>
                  </a:cubicBezTo>
                  <a:cubicBezTo>
                    <a:pt x="407" y="120"/>
                    <a:pt x="405" y="120"/>
                    <a:pt x="405" y="120"/>
                  </a:cubicBezTo>
                  <a:cubicBezTo>
                    <a:pt x="404" y="119"/>
                    <a:pt x="403" y="118"/>
                    <a:pt x="404" y="118"/>
                  </a:cubicBezTo>
                  <a:cubicBezTo>
                    <a:pt x="403" y="118"/>
                    <a:pt x="403" y="117"/>
                    <a:pt x="403" y="116"/>
                  </a:cubicBezTo>
                  <a:cubicBezTo>
                    <a:pt x="403" y="115"/>
                    <a:pt x="404" y="115"/>
                    <a:pt x="405" y="115"/>
                  </a:cubicBezTo>
                  <a:cubicBezTo>
                    <a:pt x="405" y="115"/>
                    <a:pt x="406" y="115"/>
                    <a:pt x="406" y="115"/>
                  </a:cubicBezTo>
                  <a:cubicBezTo>
                    <a:pt x="407" y="115"/>
                    <a:pt x="405" y="114"/>
                    <a:pt x="405" y="114"/>
                  </a:cubicBezTo>
                  <a:cubicBezTo>
                    <a:pt x="404" y="114"/>
                    <a:pt x="404" y="113"/>
                    <a:pt x="403" y="112"/>
                  </a:cubicBezTo>
                  <a:cubicBezTo>
                    <a:pt x="403" y="112"/>
                    <a:pt x="403" y="113"/>
                    <a:pt x="402" y="112"/>
                  </a:cubicBezTo>
                  <a:cubicBezTo>
                    <a:pt x="402" y="112"/>
                    <a:pt x="402" y="112"/>
                    <a:pt x="402" y="111"/>
                  </a:cubicBezTo>
                  <a:cubicBezTo>
                    <a:pt x="401" y="111"/>
                    <a:pt x="401" y="110"/>
                    <a:pt x="400" y="110"/>
                  </a:cubicBezTo>
                  <a:cubicBezTo>
                    <a:pt x="400" y="109"/>
                    <a:pt x="399" y="109"/>
                    <a:pt x="398" y="109"/>
                  </a:cubicBezTo>
                  <a:cubicBezTo>
                    <a:pt x="396" y="109"/>
                    <a:pt x="394" y="108"/>
                    <a:pt x="393" y="107"/>
                  </a:cubicBezTo>
                  <a:cubicBezTo>
                    <a:pt x="392" y="107"/>
                    <a:pt x="391" y="107"/>
                    <a:pt x="390" y="107"/>
                  </a:cubicBezTo>
                  <a:cubicBezTo>
                    <a:pt x="389" y="107"/>
                    <a:pt x="388" y="106"/>
                    <a:pt x="387" y="106"/>
                  </a:cubicBezTo>
                  <a:cubicBezTo>
                    <a:pt x="386" y="106"/>
                    <a:pt x="385" y="106"/>
                    <a:pt x="384" y="106"/>
                  </a:cubicBezTo>
                  <a:cubicBezTo>
                    <a:pt x="384" y="106"/>
                    <a:pt x="383" y="105"/>
                    <a:pt x="382" y="106"/>
                  </a:cubicBezTo>
                  <a:cubicBezTo>
                    <a:pt x="382" y="106"/>
                    <a:pt x="380" y="107"/>
                    <a:pt x="381" y="107"/>
                  </a:cubicBezTo>
                  <a:cubicBezTo>
                    <a:pt x="380" y="107"/>
                    <a:pt x="378" y="107"/>
                    <a:pt x="377" y="107"/>
                  </a:cubicBezTo>
                  <a:cubicBezTo>
                    <a:pt x="376" y="107"/>
                    <a:pt x="375" y="106"/>
                    <a:pt x="373" y="107"/>
                  </a:cubicBezTo>
                  <a:cubicBezTo>
                    <a:pt x="372" y="107"/>
                    <a:pt x="371" y="107"/>
                    <a:pt x="371" y="106"/>
                  </a:cubicBezTo>
                  <a:cubicBezTo>
                    <a:pt x="370" y="106"/>
                    <a:pt x="371" y="105"/>
                    <a:pt x="370" y="104"/>
                  </a:cubicBezTo>
                  <a:cubicBezTo>
                    <a:pt x="370" y="103"/>
                    <a:pt x="368" y="103"/>
                    <a:pt x="367" y="102"/>
                  </a:cubicBezTo>
                  <a:cubicBezTo>
                    <a:pt x="367" y="102"/>
                    <a:pt x="366" y="102"/>
                    <a:pt x="366" y="101"/>
                  </a:cubicBezTo>
                  <a:cubicBezTo>
                    <a:pt x="366" y="101"/>
                    <a:pt x="366" y="100"/>
                    <a:pt x="366" y="100"/>
                  </a:cubicBezTo>
                  <a:cubicBezTo>
                    <a:pt x="366" y="99"/>
                    <a:pt x="366" y="98"/>
                    <a:pt x="366" y="98"/>
                  </a:cubicBezTo>
                  <a:cubicBezTo>
                    <a:pt x="365" y="98"/>
                    <a:pt x="365" y="98"/>
                    <a:pt x="365" y="97"/>
                  </a:cubicBezTo>
                  <a:cubicBezTo>
                    <a:pt x="365" y="97"/>
                    <a:pt x="365" y="97"/>
                    <a:pt x="366" y="97"/>
                  </a:cubicBezTo>
                  <a:cubicBezTo>
                    <a:pt x="366" y="96"/>
                    <a:pt x="368" y="94"/>
                    <a:pt x="367" y="93"/>
                  </a:cubicBezTo>
                  <a:cubicBezTo>
                    <a:pt x="367" y="92"/>
                    <a:pt x="365" y="92"/>
                    <a:pt x="363" y="91"/>
                  </a:cubicBezTo>
                  <a:cubicBezTo>
                    <a:pt x="363" y="91"/>
                    <a:pt x="363" y="90"/>
                    <a:pt x="362" y="90"/>
                  </a:cubicBezTo>
                  <a:cubicBezTo>
                    <a:pt x="361" y="89"/>
                    <a:pt x="361" y="89"/>
                    <a:pt x="360" y="89"/>
                  </a:cubicBezTo>
                  <a:cubicBezTo>
                    <a:pt x="358" y="88"/>
                    <a:pt x="357" y="87"/>
                    <a:pt x="355" y="86"/>
                  </a:cubicBezTo>
                  <a:cubicBezTo>
                    <a:pt x="355" y="86"/>
                    <a:pt x="353" y="86"/>
                    <a:pt x="354" y="85"/>
                  </a:cubicBezTo>
                  <a:cubicBezTo>
                    <a:pt x="354" y="85"/>
                    <a:pt x="356" y="84"/>
                    <a:pt x="356" y="83"/>
                  </a:cubicBezTo>
                  <a:cubicBezTo>
                    <a:pt x="355" y="83"/>
                    <a:pt x="354" y="83"/>
                    <a:pt x="355" y="82"/>
                  </a:cubicBezTo>
                  <a:cubicBezTo>
                    <a:pt x="357" y="81"/>
                    <a:pt x="359" y="81"/>
                    <a:pt x="360" y="81"/>
                  </a:cubicBezTo>
                  <a:cubicBezTo>
                    <a:pt x="361" y="80"/>
                    <a:pt x="363" y="80"/>
                    <a:pt x="363" y="79"/>
                  </a:cubicBezTo>
                  <a:cubicBezTo>
                    <a:pt x="363" y="77"/>
                    <a:pt x="361" y="76"/>
                    <a:pt x="360" y="75"/>
                  </a:cubicBezTo>
                  <a:cubicBezTo>
                    <a:pt x="360" y="74"/>
                    <a:pt x="359" y="74"/>
                    <a:pt x="359" y="74"/>
                  </a:cubicBezTo>
                  <a:cubicBezTo>
                    <a:pt x="358" y="74"/>
                    <a:pt x="357" y="73"/>
                    <a:pt x="358" y="73"/>
                  </a:cubicBezTo>
                  <a:cubicBezTo>
                    <a:pt x="359" y="73"/>
                    <a:pt x="361" y="73"/>
                    <a:pt x="362" y="73"/>
                  </a:cubicBezTo>
                  <a:cubicBezTo>
                    <a:pt x="362" y="74"/>
                    <a:pt x="363" y="74"/>
                    <a:pt x="363" y="74"/>
                  </a:cubicBezTo>
                  <a:cubicBezTo>
                    <a:pt x="363" y="74"/>
                    <a:pt x="363" y="74"/>
                    <a:pt x="362" y="74"/>
                  </a:cubicBezTo>
                  <a:cubicBezTo>
                    <a:pt x="363" y="74"/>
                    <a:pt x="365" y="75"/>
                    <a:pt x="366" y="76"/>
                  </a:cubicBezTo>
                  <a:cubicBezTo>
                    <a:pt x="363" y="76"/>
                    <a:pt x="367" y="78"/>
                    <a:pt x="367" y="78"/>
                  </a:cubicBezTo>
                  <a:cubicBezTo>
                    <a:pt x="368" y="79"/>
                    <a:pt x="366" y="79"/>
                    <a:pt x="367" y="79"/>
                  </a:cubicBezTo>
                  <a:cubicBezTo>
                    <a:pt x="367" y="79"/>
                    <a:pt x="367" y="80"/>
                    <a:pt x="367" y="80"/>
                  </a:cubicBezTo>
                  <a:cubicBezTo>
                    <a:pt x="367" y="80"/>
                    <a:pt x="367" y="80"/>
                    <a:pt x="367" y="80"/>
                  </a:cubicBezTo>
                  <a:cubicBezTo>
                    <a:pt x="367" y="81"/>
                    <a:pt x="367" y="81"/>
                    <a:pt x="367" y="81"/>
                  </a:cubicBezTo>
                  <a:cubicBezTo>
                    <a:pt x="367" y="81"/>
                    <a:pt x="366" y="81"/>
                    <a:pt x="366" y="81"/>
                  </a:cubicBezTo>
                  <a:cubicBezTo>
                    <a:pt x="366" y="81"/>
                    <a:pt x="366" y="81"/>
                    <a:pt x="366" y="81"/>
                  </a:cubicBezTo>
                  <a:cubicBezTo>
                    <a:pt x="367" y="82"/>
                    <a:pt x="366" y="82"/>
                    <a:pt x="367" y="83"/>
                  </a:cubicBezTo>
                  <a:cubicBezTo>
                    <a:pt x="367" y="83"/>
                    <a:pt x="368" y="83"/>
                    <a:pt x="369" y="83"/>
                  </a:cubicBezTo>
                  <a:cubicBezTo>
                    <a:pt x="369" y="84"/>
                    <a:pt x="370" y="84"/>
                    <a:pt x="369" y="84"/>
                  </a:cubicBezTo>
                  <a:cubicBezTo>
                    <a:pt x="369" y="84"/>
                    <a:pt x="370" y="84"/>
                    <a:pt x="370" y="85"/>
                  </a:cubicBezTo>
                  <a:cubicBezTo>
                    <a:pt x="370" y="85"/>
                    <a:pt x="369" y="85"/>
                    <a:pt x="370" y="85"/>
                  </a:cubicBezTo>
                  <a:cubicBezTo>
                    <a:pt x="370" y="86"/>
                    <a:pt x="369" y="85"/>
                    <a:pt x="369" y="86"/>
                  </a:cubicBezTo>
                  <a:cubicBezTo>
                    <a:pt x="368" y="86"/>
                    <a:pt x="370" y="87"/>
                    <a:pt x="370" y="87"/>
                  </a:cubicBezTo>
                  <a:cubicBezTo>
                    <a:pt x="372" y="87"/>
                    <a:pt x="374" y="87"/>
                    <a:pt x="376" y="88"/>
                  </a:cubicBezTo>
                  <a:cubicBezTo>
                    <a:pt x="376" y="87"/>
                    <a:pt x="377" y="88"/>
                    <a:pt x="377" y="88"/>
                  </a:cubicBezTo>
                  <a:cubicBezTo>
                    <a:pt x="378" y="88"/>
                    <a:pt x="379" y="88"/>
                    <a:pt x="380" y="88"/>
                  </a:cubicBezTo>
                  <a:cubicBezTo>
                    <a:pt x="380" y="88"/>
                    <a:pt x="381" y="88"/>
                    <a:pt x="381" y="88"/>
                  </a:cubicBezTo>
                  <a:cubicBezTo>
                    <a:pt x="382" y="88"/>
                    <a:pt x="382" y="89"/>
                    <a:pt x="382" y="89"/>
                  </a:cubicBezTo>
                  <a:cubicBezTo>
                    <a:pt x="383" y="89"/>
                    <a:pt x="381" y="88"/>
                    <a:pt x="383" y="88"/>
                  </a:cubicBezTo>
                  <a:cubicBezTo>
                    <a:pt x="383" y="88"/>
                    <a:pt x="384" y="88"/>
                    <a:pt x="385" y="88"/>
                  </a:cubicBezTo>
                  <a:cubicBezTo>
                    <a:pt x="386" y="88"/>
                    <a:pt x="387" y="88"/>
                    <a:pt x="388" y="88"/>
                  </a:cubicBezTo>
                  <a:cubicBezTo>
                    <a:pt x="389" y="89"/>
                    <a:pt x="389" y="90"/>
                    <a:pt x="390" y="90"/>
                  </a:cubicBezTo>
                  <a:cubicBezTo>
                    <a:pt x="391" y="90"/>
                    <a:pt x="392" y="90"/>
                    <a:pt x="392" y="90"/>
                  </a:cubicBezTo>
                  <a:cubicBezTo>
                    <a:pt x="393" y="90"/>
                    <a:pt x="394" y="91"/>
                    <a:pt x="395" y="90"/>
                  </a:cubicBezTo>
                  <a:cubicBezTo>
                    <a:pt x="395" y="90"/>
                    <a:pt x="398" y="90"/>
                    <a:pt x="398" y="90"/>
                  </a:cubicBezTo>
                  <a:cubicBezTo>
                    <a:pt x="398" y="90"/>
                    <a:pt x="398" y="90"/>
                    <a:pt x="397" y="90"/>
                  </a:cubicBezTo>
                  <a:cubicBezTo>
                    <a:pt x="398" y="90"/>
                    <a:pt x="397" y="89"/>
                    <a:pt x="397" y="90"/>
                  </a:cubicBezTo>
                  <a:cubicBezTo>
                    <a:pt x="397" y="90"/>
                    <a:pt x="396" y="89"/>
                    <a:pt x="396" y="90"/>
                  </a:cubicBezTo>
                  <a:cubicBezTo>
                    <a:pt x="396" y="90"/>
                    <a:pt x="396" y="90"/>
                    <a:pt x="396" y="90"/>
                  </a:cubicBezTo>
                  <a:cubicBezTo>
                    <a:pt x="397" y="90"/>
                    <a:pt x="394" y="90"/>
                    <a:pt x="394" y="90"/>
                  </a:cubicBezTo>
                  <a:cubicBezTo>
                    <a:pt x="393" y="91"/>
                    <a:pt x="393" y="89"/>
                    <a:pt x="394" y="89"/>
                  </a:cubicBezTo>
                  <a:cubicBezTo>
                    <a:pt x="393" y="89"/>
                    <a:pt x="393" y="88"/>
                    <a:pt x="392" y="89"/>
                  </a:cubicBezTo>
                  <a:cubicBezTo>
                    <a:pt x="392" y="89"/>
                    <a:pt x="393" y="89"/>
                    <a:pt x="393" y="89"/>
                  </a:cubicBezTo>
                  <a:cubicBezTo>
                    <a:pt x="393" y="89"/>
                    <a:pt x="392" y="89"/>
                    <a:pt x="391" y="89"/>
                  </a:cubicBezTo>
                  <a:cubicBezTo>
                    <a:pt x="391" y="88"/>
                    <a:pt x="391" y="88"/>
                    <a:pt x="391" y="88"/>
                  </a:cubicBezTo>
                  <a:cubicBezTo>
                    <a:pt x="391" y="87"/>
                    <a:pt x="389" y="87"/>
                    <a:pt x="388" y="87"/>
                  </a:cubicBezTo>
                  <a:cubicBezTo>
                    <a:pt x="388" y="87"/>
                    <a:pt x="388" y="87"/>
                    <a:pt x="388" y="87"/>
                  </a:cubicBezTo>
                  <a:cubicBezTo>
                    <a:pt x="388" y="86"/>
                    <a:pt x="388" y="86"/>
                    <a:pt x="388" y="86"/>
                  </a:cubicBezTo>
                  <a:cubicBezTo>
                    <a:pt x="388" y="86"/>
                    <a:pt x="386" y="87"/>
                    <a:pt x="387" y="87"/>
                  </a:cubicBezTo>
                  <a:cubicBezTo>
                    <a:pt x="386" y="87"/>
                    <a:pt x="385" y="86"/>
                    <a:pt x="384" y="87"/>
                  </a:cubicBezTo>
                  <a:cubicBezTo>
                    <a:pt x="385" y="87"/>
                    <a:pt x="385" y="87"/>
                    <a:pt x="385" y="87"/>
                  </a:cubicBezTo>
                  <a:cubicBezTo>
                    <a:pt x="384" y="87"/>
                    <a:pt x="382" y="86"/>
                    <a:pt x="381" y="86"/>
                  </a:cubicBezTo>
                  <a:cubicBezTo>
                    <a:pt x="380" y="85"/>
                    <a:pt x="379" y="85"/>
                    <a:pt x="377" y="85"/>
                  </a:cubicBezTo>
                  <a:cubicBezTo>
                    <a:pt x="377" y="85"/>
                    <a:pt x="376" y="85"/>
                    <a:pt x="375" y="84"/>
                  </a:cubicBezTo>
                  <a:cubicBezTo>
                    <a:pt x="375" y="84"/>
                    <a:pt x="374" y="84"/>
                    <a:pt x="374" y="83"/>
                  </a:cubicBezTo>
                  <a:cubicBezTo>
                    <a:pt x="374" y="83"/>
                    <a:pt x="371" y="81"/>
                    <a:pt x="371" y="81"/>
                  </a:cubicBezTo>
                  <a:cubicBezTo>
                    <a:pt x="371" y="81"/>
                    <a:pt x="372" y="81"/>
                    <a:pt x="373" y="81"/>
                  </a:cubicBezTo>
                  <a:cubicBezTo>
                    <a:pt x="373" y="81"/>
                    <a:pt x="373" y="80"/>
                    <a:pt x="374" y="80"/>
                  </a:cubicBezTo>
                  <a:cubicBezTo>
                    <a:pt x="375" y="80"/>
                    <a:pt x="376" y="80"/>
                    <a:pt x="377" y="80"/>
                  </a:cubicBezTo>
                  <a:cubicBezTo>
                    <a:pt x="380" y="81"/>
                    <a:pt x="382" y="83"/>
                    <a:pt x="385" y="82"/>
                  </a:cubicBezTo>
                  <a:cubicBezTo>
                    <a:pt x="385" y="82"/>
                    <a:pt x="387" y="81"/>
                    <a:pt x="386" y="81"/>
                  </a:cubicBezTo>
                  <a:cubicBezTo>
                    <a:pt x="385" y="80"/>
                    <a:pt x="384" y="80"/>
                    <a:pt x="383" y="80"/>
                  </a:cubicBezTo>
                  <a:cubicBezTo>
                    <a:pt x="382" y="79"/>
                    <a:pt x="381" y="80"/>
                    <a:pt x="380" y="80"/>
                  </a:cubicBezTo>
                  <a:cubicBezTo>
                    <a:pt x="379" y="80"/>
                    <a:pt x="380" y="79"/>
                    <a:pt x="379" y="79"/>
                  </a:cubicBezTo>
                  <a:cubicBezTo>
                    <a:pt x="380" y="79"/>
                    <a:pt x="381" y="79"/>
                    <a:pt x="381" y="79"/>
                  </a:cubicBezTo>
                  <a:cubicBezTo>
                    <a:pt x="382" y="78"/>
                    <a:pt x="382" y="78"/>
                    <a:pt x="382" y="78"/>
                  </a:cubicBezTo>
                  <a:cubicBezTo>
                    <a:pt x="383" y="77"/>
                    <a:pt x="383" y="77"/>
                    <a:pt x="384" y="77"/>
                  </a:cubicBezTo>
                  <a:cubicBezTo>
                    <a:pt x="384" y="77"/>
                    <a:pt x="385" y="77"/>
                    <a:pt x="386" y="77"/>
                  </a:cubicBezTo>
                  <a:cubicBezTo>
                    <a:pt x="385" y="77"/>
                    <a:pt x="387" y="77"/>
                    <a:pt x="388" y="77"/>
                  </a:cubicBezTo>
                  <a:cubicBezTo>
                    <a:pt x="389" y="77"/>
                    <a:pt x="390" y="77"/>
                    <a:pt x="391" y="77"/>
                  </a:cubicBezTo>
                  <a:cubicBezTo>
                    <a:pt x="392" y="77"/>
                    <a:pt x="394" y="78"/>
                    <a:pt x="396" y="78"/>
                  </a:cubicBezTo>
                  <a:cubicBezTo>
                    <a:pt x="398" y="79"/>
                    <a:pt x="400" y="79"/>
                    <a:pt x="401" y="80"/>
                  </a:cubicBezTo>
                  <a:cubicBezTo>
                    <a:pt x="402" y="80"/>
                    <a:pt x="403" y="80"/>
                    <a:pt x="403" y="80"/>
                  </a:cubicBezTo>
                  <a:cubicBezTo>
                    <a:pt x="403" y="80"/>
                    <a:pt x="402" y="80"/>
                    <a:pt x="403" y="80"/>
                  </a:cubicBezTo>
                  <a:cubicBezTo>
                    <a:pt x="403" y="80"/>
                    <a:pt x="402" y="80"/>
                    <a:pt x="402" y="80"/>
                  </a:cubicBezTo>
                  <a:cubicBezTo>
                    <a:pt x="403" y="81"/>
                    <a:pt x="405" y="81"/>
                    <a:pt x="406" y="82"/>
                  </a:cubicBezTo>
                  <a:cubicBezTo>
                    <a:pt x="407" y="82"/>
                    <a:pt x="408" y="83"/>
                    <a:pt x="409" y="83"/>
                  </a:cubicBezTo>
                  <a:cubicBezTo>
                    <a:pt x="412" y="84"/>
                    <a:pt x="415" y="83"/>
                    <a:pt x="418" y="83"/>
                  </a:cubicBezTo>
                  <a:cubicBezTo>
                    <a:pt x="417" y="82"/>
                    <a:pt x="416" y="81"/>
                    <a:pt x="415" y="81"/>
                  </a:cubicBezTo>
                  <a:cubicBezTo>
                    <a:pt x="414" y="80"/>
                    <a:pt x="413" y="80"/>
                    <a:pt x="412" y="80"/>
                  </a:cubicBezTo>
                  <a:cubicBezTo>
                    <a:pt x="413" y="80"/>
                    <a:pt x="412" y="79"/>
                    <a:pt x="412" y="79"/>
                  </a:cubicBezTo>
                  <a:cubicBezTo>
                    <a:pt x="411" y="78"/>
                    <a:pt x="411" y="78"/>
                    <a:pt x="410" y="78"/>
                  </a:cubicBezTo>
                  <a:cubicBezTo>
                    <a:pt x="407" y="78"/>
                    <a:pt x="404" y="77"/>
                    <a:pt x="401" y="77"/>
                  </a:cubicBezTo>
                  <a:cubicBezTo>
                    <a:pt x="401" y="76"/>
                    <a:pt x="400" y="76"/>
                    <a:pt x="400" y="76"/>
                  </a:cubicBezTo>
                  <a:cubicBezTo>
                    <a:pt x="399" y="76"/>
                    <a:pt x="400" y="75"/>
                    <a:pt x="400" y="75"/>
                  </a:cubicBezTo>
                  <a:cubicBezTo>
                    <a:pt x="400" y="75"/>
                    <a:pt x="398" y="75"/>
                    <a:pt x="398" y="74"/>
                  </a:cubicBezTo>
                  <a:cubicBezTo>
                    <a:pt x="398" y="74"/>
                    <a:pt x="398" y="74"/>
                    <a:pt x="398" y="74"/>
                  </a:cubicBezTo>
                  <a:cubicBezTo>
                    <a:pt x="398" y="73"/>
                    <a:pt x="398" y="72"/>
                    <a:pt x="398" y="72"/>
                  </a:cubicBezTo>
                  <a:cubicBezTo>
                    <a:pt x="397" y="72"/>
                    <a:pt x="396" y="71"/>
                    <a:pt x="396" y="71"/>
                  </a:cubicBezTo>
                  <a:cubicBezTo>
                    <a:pt x="395" y="71"/>
                    <a:pt x="395" y="71"/>
                    <a:pt x="394" y="71"/>
                  </a:cubicBezTo>
                  <a:cubicBezTo>
                    <a:pt x="395" y="71"/>
                    <a:pt x="395" y="71"/>
                    <a:pt x="395" y="71"/>
                  </a:cubicBezTo>
                  <a:cubicBezTo>
                    <a:pt x="394" y="70"/>
                    <a:pt x="393" y="70"/>
                    <a:pt x="392" y="70"/>
                  </a:cubicBezTo>
                  <a:cubicBezTo>
                    <a:pt x="393" y="70"/>
                    <a:pt x="394" y="70"/>
                    <a:pt x="394" y="70"/>
                  </a:cubicBezTo>
                  <a:cubicBezTo>
                    <a:pt x="395" y="69"/>
                    <a:pt x="393" y="69"/>
                    <a:pt x="393" y="69"/>
                  </a:cubicBezTo>
                  <a:cubicBezTo>
                    <a:pt x="392" y="69"/>
                    <a:pt x="392" y="69"/>
                    <a:pt x="392" y="69"/>
                  </a:cubicBezTo>
                  <a:cubicBezTo>
                    <a:pt x="391" y="69"/>
                    <a:pt x="392" y="68"/>
                    <a:pt x="392" y="68"/>
                  </a:cubicBezTo>
                  <a:cubicBezTo>
                    <a:pt x="392" y="69"/>
                    <a:pt x="393" y="68"/>
                    <a:pt x="393" y="68"/>
                  </a:cubicBezTo>
                  <a:cubicBezTo>
                    <a:pt x="393" y="68"/>
                    <a:pt x="393" y="68"/>
                    <a:pt x="393" y="67"/>
                  </a:cubicBezTo>
                  <a:cubicBezTo>
                    <a:pt x="393" y="67"/>
                    <a:pt x="393" y="67"/>
                    <a:pt x="392" y="67"/>
                  </a:cubicBezTo>
                  <a:cubicBezTo>
                    <a:pt x="392" y="67"/>
                    <a:pt x="392" y="67"/>
                    <a:pt x="392" y="67"/>
                  </a:cubicBezTo>
                  <a:cubicBezTo>
                    <a:pt x="393" y="66"/>
                    <a:pt x="394" y="67"/>
                    <a:pt x="395" y="67"/>
                  </a:cubicBezTo>
                  <a:cubicBezTo>
                    <a:pt x="395" y="66"/>
                    <a:pt x="396" y="66"/>
                    <a:pt x="397" y="66"/>
                  </a:cubicBezTo>
                  <a:cubicBezTo>
                    <a:pt x="399" y="66"/>
                    <a:pt x="401" y="66"/>
                    <a:pt x="403" y="66"/>
                  </a:cubicBezTo>
                  <a:cubicBezTo>
                    <a:pt x="404" y="66"/>
                    <a:pt x="405" y="66"/>
                    <a:pt x="406" y="66"/>
                  </a:cubicBezTo>
                  <a:cubicBezTo>
                    <a:pt x="407" y="66"/>
                    <a:pt x="408" y="66"/>
                    <a:pt x="409" y="66"/>
                  </a:cubicBezTo>
                  <a:cubicBezTo>
                    <a:pt x="411" y="66"/>
                    <a:pt x="413" y="66"/>
                    <a:pt x="415" y="66"/>
                  </a:cubicBezTo>
                  <a:cubicBezTo>
                    <a:pt x="416" y="65"/>
                    <a:pt x="417" y="65"/>
                    <a:pt x="418" y="65"/>
                  </a:cubicBezTo>
                  <a:cubicBezTo>
                    <a:pt x="419" y="65"/>
                    <a:pt x="420" y="65"/>
                    <a:pt x="421" y="65"/>
                  </a:cubicBezTo>
                  <a:cubicBezTo>
                    <a:pt x="422" y="66"/>
                    <a:pt x="423" y="66"/>
                    <a:pt x="423" y="65"/>
                  </a:cubicBezTo>
                  <a:cubicBezTo>
                    <a:pt x="424" y="65"/>
                    <a:pt x="423" y="65"/>
                    <a:pt x="424" y="65"/>
                  </a:cubicBezTo>
                  <a:cubicBezTo>
                    <a:pt x="426" y="64"/>
                    <a:pt x="428" y="64"/>
                    <a:pt x="430" y="64"/>
                  </a:cubicBezTo>
                  <a:cubicBezTo>
                    <a:pt x="430" y="64"/>
                    <a:pt x="431" y="64"/>
                    <a:pt x="432" y="64"/>
                  </a:cubicBezTo>
                  <a:cubicBezTo>
                    <a:pt x="433" y="64"/>
                    <a:pt x="433" y="64"/>
                    <a:pt x="434" y="64"/>
                  </a:cubicBezTo>
                  <a:cubicBezTo>
                    <a:pt x="434" y="64"/>
                    <a:pt x="431" y="63"/>
                    <a:pt x="431" y="63"/>
                  </a:cubicBezTo>
                  <a:cubicBezTo>
                    <a:pt x="432" y="62"/>
                    <a:pt x="434" y="63"/>
                    <a:pt x="434" y="63"/>
                  </a:cubicBezTo>
                  <a:cubicBezTo>
                    <a:pt x="434" y="62"/>
                    <a:pt x="432" y="62"/>
                    <a:pt x="432" y="62"/>
                  </a:cubicBezTo>
                  <a:cubicBezTo>
                    <a:pt x="431" y="62"/>
                    <a:pt x="431" y="62"/>
                    <a:pt x="430" y="62"/>
                  </a:cubicBezTo>
                  <a:cubicBezTo>
                    <a:pt x="430" y="62"/>
                    <a:pt x="429" y="62"/>
                    <a:pt x="429" y="62"/>
                  </a:cubicBezTo>
                  <a:cubicBezTo>
                    <a:pt x="429" y="62"/>
                    <a:pt x="429" y="61"/>
                    <a:pt x="429" y="61"/>
                  </a:cubicBezTo>
                  <a:cubicBezTo>
                    <a:pt x="429" y="61"/>
                    <a:pt x="429" y="61"/>
                    <a:pt x="429" y="61"/>
                  </a:cubicBezTo>
                  <a:cubicBezTo>
                    <a:pt x="429" y="61"/>
                    <a:pt x="428" y="61"/>
                    <a:pt x="428" y="61"/>
                  </a:cubicBezTo>
                  <a:cubicBezTo>
                    <a:pt x="427" y="61"/>
                    <a:pt x="425" y="61"/>
                    <a:pt x="424" y="61"/>
                  </a:cubicBezTo>
                  <a:cubicBezTo>
                    <a:pt x="424" y="61"/>
                    <a:pt x="422" y="60"/>
                    <a:pt x="422" y="60"/>
                  </a:cubicBezTo>
                  <a:cubicBezTo>
                    <a:pt x="423" y="59"/>
                    <a:pt x="425" y="60"/>
                    <a:pt x="425" y="60"/>
                  </a:cubicBezTo>
                  <a:cubicBezTo>
                    <a:pt x="425" y="59"/>
                    <a:pt x="424" y="60"/>
                    <a:pt x="423" y="59"/>
                  </a:cubicBezTo>
                  <a:cubicBezTo>
                    <a:pt x="424" y="59"/>
                    <a:pt x="425" y="59"/>
                    <a:pt x="427" y="59"/>
                  </a:cubicBezTo>
                  <a:cubicBezTo>
                    <a:pt x="427" y="60"/>
                    <a:pt x="430" y="59"/>
                    <a:pt x="428" y="60"/>
                  </a:cubicBezTo>
                  <a:cubicBezTo>
                    <a:pt x="428" y="61"/>
                    <a:pt x="429" y="60"/>
                    <a:pt x="430" y="60"/>
                  </a:cubicBezTo>
                  <a:cubicBezTo>
                    <a:pt x="430" y="61"/>
                    <a:pt x="430" y="61"/>
                    <a:pt x="430" y="60"/>
                  </a:cubicBezTo>
                  <a:cubicBezTo>
                    <a:pt x="430" y="60"/>
                    <a:pt x="430" y="60"/>
                    <a:pt x="429" y="60"/>
                  </a:cubicBezTo>
                  <a:cubicBezTo>
                    <a:pt x="430" y="60"/>
                    <a:pt x="430" y="60"/>
                    <a:pt x="431" y="60"/>
                  </a:cubicBezTo>
                  <a:cubicBezTo>
                    <a:pt x="431" y="60"/>
                    <a:pt x="429" y="60"/>
                    <a:pt x="429" y="59"/>
                  </a:cubicBezTo>
                  <a:cubicBezTo>
                    <a:pt x="429" y="59"/>
                    <a:pt x="429" y="59"/>
                    <a:pt x="429" y="59"/>
                  </a:cubicBezTo>
                  <a:cubicBezTo>
                    <a:pt x="428" y="59"/>
                    <a:pt x="427" y="59"/>
                    <a:pt x="425" y="58"/>
                  </a:cubicBezTo>
                  <a:cubicBezTo>
                    <a:pt x="426" y="58"/>
                    <a:pt x="426" y="58"/>
                    <a:pt x="426" y="58"/>
                  </a:cubicBezTo>
                  <a:cubicBezTo>
                    <a:pt x="425" y="58"/>
                    <a:pt x="424" y="58"/>
                    <a:pt x="423" y="58"/>
                  </a:cubicBezTo>
                  <a:cubicBezTo>
                    <a:pt x="421" y="58"/>
                    <a:pt x="420" y="58"/>
                    <a:pt x="419" y="57"/>
                  </a:cubicBezTo>
                  <a:cubicBezTo>
                    <a:pt x="419" y="57"/>
                    <a:pt x="419" y="57"/>
                    <a:pt x="420" y="57"/>
                  </a:cubicBezTo>
                  <a:cubicBezTo>
                    <a:pt x="419" y="57"/>
                    <a:pt x="420" y="57"/>
                    <a:pt x="420" y="57"/>
                  </a:cubicBezTo>
                  <a:cubicBezTo>
                    <a:pt x="421" y="57"/>
                    <a:pt x="420" y="56"/>
                    <a:pt x="420" y="56"/>
                  </a:cubicBezTo>
                  <a:cubicBezTo>
                    <a:pt x="421" y="56"/>
                    <a:pt x="422" y="56"/>
                    <a:pt x="422" y="56"/>
                  </a:cubicBezTo>
                  <a:cubicBezTo>
                    <a:pt x="422" y="56"/>
                    <a:pt x="422" y="56"/>
                    <a:pt x="421" y="56"/>
                  </a:cubicBezTo>
                  <a:cubicBezTo>
                    <a:pt x="422" y="57"/>
                    <a:pt x="422" y="57"/>
                    <a:pt x="423" y="57"/>
                  </a:cubicBezTo>
                  <a:cubicBezTo>
                    <a:pt x="423" y="57"/>
                    <a:pt x="424" y="57"/>
                    <a:pt x="424" y="57"/>
                  </a:cubicBezTo>
                  <a:cubicBezTo>
                    <a:pt x="425" y="57"/>
                    <a:pt x="425" y="57"/>
                    <a:pt x="426" y="58"/>
                  </a:cubicBezTo>
                  <a:cubicBezTo>
                    <a:pt x="426" y="58"/>
                    <a:pt x="427" y="58"/>
                    <a:pt x="427" y="58"/>
                  </a:cubicBezTo>
                  <a:cubicBezTo>
                    <a:pt x="427" y="57"/>
                    <a:pt x="427" y="57"/>
                    <a:pt x="427" y="57"/>
                  </a:cubicBezTo>
                  <a:cubicBezTo>
                    <a:pt x="426" y="57"/>
                    <a:pt x="425" y="57"/>
                    <a:pt x="425" y="57"/>
                  </a:cubicBezTo>
                  <a:cubicBezTo>
                    <a:pt x="425" y="56"/>
                    <a:pt x="427" y="56"/>
                    <a:pt x="427" y="57"/>
                  </a:cubicBezTo>
                  <a:cubicBezTo>
                    <a:pt x="427" y="56"/>
                    <a:pt x="426" y="56"/>
                    <a:pt x="426" y="55"/>
                  </a:cubicBezTo>
                  <a:cubicBezTo>
                    <a:pt x="426" y="55"/>
                    <a:pt x="428" y="55"/>
                    <a:pt x="428" y="55"/>
                  </a:cubicBezTo>
                  <a:cubicBezTo>
                    <a:pt x="427" y="54"/>
                    <a:pt x="426" y="55"/>
                    <a:pt x="426" y="54"/>
                  </a:cubicBezTo>
                  <a:cubicBezTo>
                    <a:pt x="426" y="54"/>
                    <a:pt x="428" y="54"/>
                    <a:pt x="428" y="55"/>
                  </a:cubicBezTo>
                  <a:cubicBezTo>
                    <a:pt x="428" y="55"/>
                    <a:pt x="429" y="55"/>
                    <a:pt x="429" y="55"/>
                  </a:cubicBezTo>
                  <a:cubicBezTo>
                    <a:pt x="428" y="55"/>
                    <a:pt x="429" y="55"/>
                    <a:pt x="429" y="54"/>
                  </a:cubicBezTo>
                  <a:cubicBezTo>
                    <a:pt x="430" y="54"/>
                    <a:pt x="429" y="54"/>
                    <a:pt x="429" y="54"/>
                  </a:cubicBezTo>
                  <a:cubicBezTo>
                    <a:pt x="429" y="54"/>
                    <a:pt x="428" y="54"/>
                    <a:pt x="427" y="54"/>
                  </a:cubicBezTo>
                  <a:cubicBezTo>
                    <a:pt x="426" y="54"/>
                    <a:pt x="425" y="54"/>
                    <a:pt x="424" y="54"/>
                  </a:cubicBezTo>
                  <a:cubicBezTo>
                    <a:pt x="424" y="54"/>
                    <a:pt x="423" y="54"/>
                    <a:pt x="423" y="53"/>
                  </a:cubicBezTo>
                  <a:cubicBezTo>
                    <a:pt x="424" y="53"/>
                    <a:pt x="425" y="53"/>
                    <a:pt x="425" y="53"/>
                  </a:cubicBezTo>
                  <a:cubicBezTo>
                    <a:pt x="426" y="53"/>
                    <a:pt x="427" y="53"/>
                    <a:pt x="428" y="53"/>
                  </a:cubicBezTo>
                  <a:cubicBezTo>
                    <a:pt x="428" y="53"/>
                    <a:pt x="430" y="54"/>
                    <a:pt x="430" y="53"/>
                  </a:cubicBezTo>
                  <a:cubicBezTo>
                    <a:pt x="431" y="53"/>
                    <a:pt x="432" y="53"/>
                    <a:pt x="432" y="53"/>
                  </a:cubicBezTo>
                  <a:cubicBezTo>
                    <a:pt x="431" y="52"/>
                    <a:pt x="433" y="52"/>
                    <a:pt x="433" y="52"/>
                  </a:cubicBezTo>
                  <a:cubicBezTo>
                    <a:pt x="433" y="52"/>
                    <a:pt x="432" y="52"/>
                    <a:pt x="433" y="51"/>
                  </a:cubicBezTo>
                  <a:cubicBezTo>
                    <a:pt x="433" y="51"/>
                    <a:pt x="434" y="51"/>
                    <a:pt x="433" y="51"/>
                  </a:cubicBezTo>
                  <a:cubicBezTo>
                    <a:pt x="434" y="51"/>
                    <a:pt x="435" y="51"/>
                    <a:pt x="435" y="51"/>
                  </a:cubicBezTo>
                  <a:cubicBezTo>
                    <a:pt x="435" y="51"/>
                    <a:pt x="435" y="51"/>
                    <a:pt x="434" y="51"/>
                  </a:cubicBezTo>
                  <a:cubicBezTo>
                    <a:pt x="435" y="50"/>
                    <a:pt x="436" y="50"/>
                    <a:pt x="436" y="50"/>
                  </a:cubicBezTo>
                  <a:cubicBezTo>
                    <a:pt x="437" y="51"/>
                    <a:pt x="438" y="51"/>
                    <a:pt x="439" y="50"/>
                  </a:cubicBezTo>
                  <a:cubicBezTo>
                    <a:pt x="439" y="50"/>
                    <a:pt x="438" y="50"/>
                    <a:pt x="438" y="50"/>
                  </a:cubicBezTo>
                  <a:cubicBezTo>
                    <a:pt x="439" y="50"/>
                    <a:pt x="440" y="50"/>
                    <a:pt x="441" y="50"/>
                  </a:cubicBezTo>
                  <a:cubicBezTo>
                    <a:pt x="440" y="50"/>
                    <a:pt x="440" y="50"/>
                    <a:pt x="439" y="49"/>
                  </a:cubicBezTo>
                  <a:cubicBezTo>
                    <a:pt x="441" y="49"/>
                    <a:pt x="442" y="49"/>
                    <a:pt x="443" y="49"/>
                  </a:cubicBezTo>
                  <a:cubicBezTo>
                    <a:pt x="444" y="49"/>
                    <a:pt x="445" y="48"/>
                    <a:pt x="445" y="49"/>
                  </a:cubicBezTo>
                  <a:cubicBezTo>
                    <a:pt x="446" y="49"/>
                    <a:pt x="446" y="49"/>
                    <a:pt x="446" y="49"/>
                  </a:cubicBezTo>
                  <a:cubicBezTo>
                    <a:pt x="447" y="49"/>
                    <a:pt x="448" y="49"/>
                    <a:pt x="449" y="49"/>
                  </a:cubicBezTo>
                  <a:cubicBezTo>
                    <a:pt x="450" y="49"/>
                    <a:pt x="449" y="49"/>
                    <a:pt x="449" y="48"/>
                  </a:cubicBezTo>
                  <a:cubicBezTo>
                    <a:pt x="450" y="48"/>
                    <a:pt x="453" y="48"/>
                    <a:pt x="453" y="48"/>
                  </a:cubicBezTo>
                  <a:cubicBezTo>
                    <a:pt x="454" y="48"/>
                    <a:pt x="456" y="48"/>
                    <a:pt x="457" y="47"/>
                  </a:cubicBezTo>
                  <a:cubicBezTo>
                    <a:pt x="459" y="47"/>
                    <a:pt x="460" y="47"/>
                    <a:pt x="461" y="47"/>
                  </a:cubicBezTo>
                  <a:cubicBezTo>
                    <a:pt x="462" y="47"/>
                    <a:pt x="463" y="47"/>
                    <a:pt x="464" y="46"/>
                  </a:cubicBezTo>
                  <a:cubicBezTo>
                    <a:pt x="463" y="46"/>
                    <a:pt x="462" y="47"/>
                    <a:pt x="461" y="47"/>
                  </a:cubicBezTo>
                  <a:cubicBezTo>
                    <a:pt x="461" y="47"/>
                    <a:pt x="460" y="46"/>
                    <a:pt x="459" y="46"/>
                  </a:cubicBezTo>
                  <a:cubicBezTo>
                    <a:pt x="460" y="47"/>
                    <a:pt x="460" y="47"/>
                    <a:pt x="460" y="47"/>
                  </a:cubicBezTo>
                  <a:cubicBezTo>
                    <a:pt x="460" y="47"/>
                    <a:pt x="458" y="46"/>
                    <a:pt x="458" y="46"/>
                  </a:cubicBezTo>
                  <a:cubicBezTo>
                    <a:pt x="458" y="46"/>
                    <a:pt x="457" y="46"/>
                    <a:pt x="456" y="46"/>
                  </a:cubicBezTo>
                  <a:cubicBezTo>
                    <a:pt x="457" y="46"/>
                    <a:pt x="457" y="46"/>
                    <a:pt x="457" y="47"/>
                  </a:cubicBezTo>
                  <a:cubicBezTo>
                    <a:pt x="456" y="47"/>
                    <a:pt x="456" y="46"/>
                    <a:pt x="455" y="46"/>
                  </a:cubicBezTo>
                  <a:cubicBezTo>
                    <a:pt x="456" y="46"/>
                    <a:pt x="455" y="46"/>
                    <a:pt x="455" y="45"/>
                  </a:cubicBezTo>
                  <a:cubicBezTo>
                    <a:pt x="455" y="45"/>
                    <a:pt x="456" y="46"/>
                    <a:pt x="457" y="46"/>
                  </a:cubicBezTo>
                  <a:cubicBezTo>
                    <a:pt x="457" y="45"/>
                    <a:pt x="456" y="45"/>
                    <a:pt x="456" y="45"/>
                  </a:cubicBezTo>
                  <a:cubicBezTo>
                    <a:pt x="456" y="45"/>
                    <a:pt x="457" y="45"/>
                    <a:pt x="458" y="45"/>
                  </a:cubicBezTo>
                  <a:cubicBezTo>
                    <a:pt x="458" y="45"/>
                    <a:pt x="457" y="45"/>
                    <a:pt x="457" y="45"/>
                  </a:cubicBezTo>
                  <a:cubicBezTo>
                    <a:pt x="458" y="46"/>
                    <a:pt x="459" y="46"/>
                    <a:pt x="459" y="45"/>
                  </a:cubicBezTo>
                  <a:cubicBezTo>
                    <a:pt x="460" y="45"/>
                    <a:pt x="461" y="46"/>
                    <a:pt x="462" y="45"/>
                  </a:cubicBezTo>
                  <a:cubicBezTo>
                    <a:pt x="461" y="45"/>
                    <a:pt x="460" y="45"/>
                    <a:pt x="459" y="45"/>
                  </a:cubicBezTo>
                  <a:cubicBezTo>
                    <a:pt x="460" y="45"/>
                    <a:pt x="462" y="45"/>
                    <a:pt x="463" y="45"/>
                  </a:cubicBezTo>
                  <a:cubicBezTo>
                    <a:pt x="464" y="45"/>
                    <a:pt x="465" y="46"/>
                    <a:pt x="466" y="45"/>
                  </a:cubicBezTo>
                  <a:cubicBezTo>
                    <a:pt x="465" y="45"/>
                    <a:pt x="466" y="45"/>
                    <a:pt x="466" y="45"/>
                  </a:cubicBezTo>
                  <a:cubicBezTo>
                    <a:pt x="466" y="45"/>
                    <a:pt x="465" y="45"/>
                    <a:pt x="465" y="44"/>
                  </a:cubicBezTo>
                  <a:cubicBezTo>
                    <a:pt x="466" y="44"/>
                    <a:pt x="467" y="45"/>
                    <a:pt x="468" y="45"/>
                  </a:cubicBezTo>
                  <a:cubicBezTo>
                    <a:pt x="469" y="45"/>
                    <a:pt x="470" y="44"/>
                    <a:pt x="470" y="44"/>
                  </a:cubicBezTo>
                  <a:cubicBezTo>
                    <a:pt x="471" y="44"/>
                    <a:pt x="472" y="45"/>
                    <a:pt x="473" y="45"/>
                  </a:cubicBezTo>
                  <a:cubicBezTo>
                    <a:pt x="474" y="45"/>
                    <a:pt x="475" y="45"/>
                    <a:pt x="476" y="45"/>
                  </a:cubicBezTo>
                  <a:cubicBezTo>
                    <a:pt x="476" y="45"/>
                    <a:pt x="475" y="45"/>
                    <a:pt x="475" y="45"/>
                  </a:cubicBezTo>
                  <a:cubicBezTo>
                    <a:pt x="475" y="45"/>
                    <a:pt x="475" y="45"/>
                    <a:pt x="475" y="45"/>
                  </a:cubicBezTo>
                  <a:cubicBezTo>
                    <a:pt x="475" y="45"/>
                    <a:pt x="475" y="46"/>
                    <a:pt x="475" y="46"/>
                  </a:cubicBezTo>
                  <a:cubicBezTo>
                    <a:pt x="475" y="46"/>
                    <a:pt x="474" y="46"/>
                    <a:pt x="473" y="47"/>
                  </a:cubicBezTo>
                  <a:cubicBezTo>
                    <a:pt x="474" y="47"/>
                    <a:pt x="475" y="47"/>
                    <a:pt x="475" y="47"/>
                  </a:cubicBezTo>
                  <a:cubicBezTo>
                    <a:pt x="475" y="47"/>
                    <a:pt x="475" y="46"/>
                    <a:pt x="475" y="46"/>
                  </a:cubicBezTo>
                  <a:cubicBezTo>
                    <a:pt x="476" y="46"/>
                    <a:pt x="477" y="46"/>
                    <a:pt x="478" y="46"/>
                  </a:cubicBezTo>
                  <a:cubicBezTo>
                    <a:pt x="477" y="46"/>
                    <a:pt x="477" y="46"/>
                    <a:pt x="477" y="46"/>
                  </a:cubicBezTo>
                  <a:cubicBezTo>
                    <a:pt x="477" y="46"/>
                    <a:pt x="478" y="46"/>
                    <a:pt x="478" y="46"/>
                  </a:cubicBezTo>
                  <a:cubicBezTo>
                    <a:pt x="479" y="46"/>
                    <a:pt x="478" y="46"/>
                    <a:pt x="479" y="46"/>
                  </a:cubicBezTo>
                  <a:cubicBezTo>
                    <a:pt x="480" y="46"/>
                    <a:pt x="479" y="46"/>
                    <a:pt x="479" y="47"/>
                  </a:cubicBezTo>
                  <a:cubicBezTo>
                    <a:pt x="480" y="47"/>
                    <a:pt x="480" y="47"/>
                    <a:pt x="481" y="47"/>
                  </a:cubicBezTo>
                  <a:cubicBezTo>
                    <a:pt x="481" y="47"/>
                    <a:pt x="481" y="47"/>
                    <a:pt x="482" y="46"/>
                  </a:cubicBezTo>
                  <a:cubicBezTo>
                    <a:pt x="482" y="46"/>
                    <a:pt x="483" y="45"/>
                    <a:pt x="484" y="45"/>
                  </a:cubicBezTo>
                  <a:cubicBezTo>
                    <a:pt x="484" y="46"/>
                    <a:pt x="483" y="46"/>
                    <a:pt x="483" y="46"/>
                  </a:cubicBezTo>
                  <a:cubicBezTo>
                    <a:pt x="483" y="46"/>
                    <a:pt x="484" y="46"/>
                    <a:pt x="483" y="46"/>
                  </a:cubicBezTo>
                  <a:cubicBezTo>
                    <a:pt x="484" y="46"/>
                    <a:pt x="484" y="46"/>
                    <a:pt x="485" y="46"/>
                  </a:cubicBezTo>
                  <a:cubicBezTo>
                    <a:pt x="485" y="46"/>
                    <a:pt x="487" y="46"/>
                    <a:pt x="487" y="46"/>
                  </a:cubicBezTo>
                  <a:cubicBezTo>
                    <a:pt x="487" y="46"/>
                    <a:pt x="485" y="45"/>
                    <a:pt x="485" y="45"/>
                  </a:cubicBezTo>
                  <a:cubicBezTo>
                    <a:pt x="485" y="45"/>
                    <a:pt x="486" y="45"/>
                    <a:pt x="487" y="45"/>
                  </a:cubicBezTo>
                  <a:cubicBezTo>
                    <a:pt x="487" y="45"/>
                    <a:pt x="488" y="45"/>
                    <a:pt x="488" y="45"/>
                  </a:cubicBezTo>
                  <a:cubicBezTo>
                    <a:pt x="488" y="45"/>
                    <a:pt x="487" y="45"/>
                    <a:pt x="486" y="45"/>
                  </a:cubicBezTo>
                  <a:cubicBezTo>
                    <a:pt x="487" y="44"/>
                    <a:pt x="488" y="44"/>
                    <a:pt x="488" y="44"/>
                  </a:cubicBezTo>
                  <a:cubicBezTo>
                    <a:pt x="489" y="44"/>
                    <a:pt x="489" y="44"/>
                    <a:pt x="489" y="44"/>
                  </a:cubicBezTo>
                  <a:cubicBezTo>
                    <a:pt x="490" y="44"/>
                    <a:pt x="491" y="43"/>
                    <a:pt x="491" y="44"/>
                  </a:cubicBezTo>
                  <a:cubicBezTo>
                    <a:pt x="492" y="44"/>
                    <a:pt x="493" y="44"/>
                    <a:pt x="493" y="44"/>
                  </a:cubicBezTo>
                  <a:cubicBezTo>
                    <a:pt x="494" y="44"/>
                    <a:pt x="494" y="44"/>
                    <a:pt x="494" y="44"/>
                  </a:cubicBezTo>
                  <a:cubicBezTo>
                    <a:pt x="494" y="44"/>
                    <a:pt x="494" y="44"/>
                    <a:pt x="494" y="44"/>
                  </a:cubicBezTo>
                  <a:cubicBezTo>
                    <a:pt x="494" y="45"/>
                    <a:pt x="495" y="45"/>
                    <a:pt x="496" y="45"/>
                  </a:cubicBezTo>
                  <a:cubicBezTo>
                    <a:pt x="496" y="44"/>
                    <a:pt x="497" y="44"/>
                    <a:pt x="497" y="45"/>
                  </a:cubicBezTo>
                  <a:cubicBezTo>
                    <a:pt x="497" y="45"/>
                    <a:pt x="497" y="45"/>
                    <a:pt x="497" y="45"/>
                  </a:cubicBezTo>
                  <a:cubicBezTo>
                    <a:pt x="497" y="45"/>
                    <a:pt x="499" y="45"/>
                    <a:pt x="499" y="45"/>
                  </a:cubicBezTo>
                  <a:cubicBezTo>
                    <a:pt x="499" y="44"/>
                    <a:pt x="497" y="44"/>
                    <a:pt x="497" y="44"/>
                  </a:cubicBezTo>
                  <a:cubicBezTo>
                    <a:pt x="496" y="44"/>
                    <a:pt x="496" y="43"/>
                    <a:pt x="495" y="43"/>
                  </a:cubicBezTo>
                  <a:cubicBezTo>
                    <a:pt x="495" y="43"/>
                    <a:pt x="494" y="43"/>
                    <a:pt x="493" y="43"/>
                  </a:cubicBezTo>
                  <a:cubicBezTo>
                    <a:pt x="492" y="43"/>
                    <a:pt x="492" y="43"/>
                    <a:pt x="491" y="42"/>
                  </a:cubicBezTo>
                  <a:cubicBezTo>
                    <a:pt x="490" y="42"/>
                    <a:pt x="490" y="42"/>
                    <a:pt x="489" y="42"/>
                  </a:cubicBezTo>
                  <a:cubicBezTo>
                    <a:pt x="488" y="41"/>
                    <a:pt x="490" y="42"/>
                    <a:pt x="491" y="42"/>
                  </a:cubicBezTo>
                  <a:cubicBezTo>
                    <a:pt x="493" y="42"/>
                    <a:pt x="495" y="42"/>
                    <a:pt x="497" y="42"/>
                  </a:cubicBezTo>
                  <a:cubicBezTo>
                    <a:pt x="498" y="42"/>
                    <a:pt x="498" y="42"/>
                    <a:pt x="499" y="42"/>
                  </a:cubicBezTo>
                  <a:cubicBezTo>
                    <a:pt x="500" y="42"/>
                    <a:pt x="501" y="41"/>
                    <a:pt x="502" y="41"/>
                  </a:cubicBezTo>
                  <a:cubicBezTo>
                    <a:pt x="503" y="41"/>
                    <a:pt x="503" y="42"/>
                    <a:pt x="504" y="42"/>
                  </a:cubicBezTo>
                  <a:cubicBezTo>
                    <a:pt x="505" y="42"/>
                    <a:pt x="506" y="42"/>
                    <a:pt x="507" y="42"/>
                  </a:cubicBezTo>
                  <a:cubicBezTo>
                    <a:pt x="508" y="42"/>
                    <a:pt x="510" y="43"/>
                    <a:pt x="512" y="43"/>
                  </a:cubicBezTo>
                  <a:cubicBezTo>
                    <a:pt x="511" y="42"/>
                    <a:pt x="509" y="42"/>
                    <a:pt x="508" y="42"/>
                  </a:cubicBezTo>
                  <a:cubicBezTo>
                    <a:pt x="507" y="42"/>
                    <a:pt x="506" y="42"/>
                    <a:pt x="505" y="41"/>
                  </a:cubicBezTo>
                  <a:cubicBezTo>
                    <a:pt x="504" y="41"/>
                    <a:pt x="502" y="42"/>
                    <a:pt x="502" y="41"/>
                  </a:cubicBezTo>
                  <a:cubicBezTo>
                    <a:pt x="502" y="41"/>
                    <a:pt x="502" y="41"/>
                    <a:pt x="502" y="41"/>
                  </a:cubicBezTo>
                  <a:cubicBezTo>
                    <a:pt x="503" y="41"/>
                    <a:pt x="502" y="40"/>
                    <a:pt x="502" y="40"/>
                  </a:cubicBezTo>
                  <a:cubicBezTo>
                    <a:pt x="502" y="40"/>
                    <a:pt x="502" y="39"/>
                    <a:pt x="501" y="39"/>
                  </a:cubicBezTo>
                  <a:cubicBezTo>
                    <a:pt x="501" y="39"/>
                    <a:pt x="500" y="39"/>
                    <a:pt x="499" y="39"/>
                  </a:cubicBezTo>
                  <a:cubicBezTo>
                    <a:pt x="499" y="39"/>
                    <a:pt x="499" y="39"/>
                    <a:pt x="498" y="38"/>
                  </a:cubicBezTo>
                  <a:cubicBezTo>
                    <a:pt x="498" y="38"/>
                    <a:pt x="498" y="38"/>
                    <a:pt x="498" y="38"/>
                  </a:cubicBezTo>
                  <a:cubicBezTo>
                    <a:pt x="498" y="37"/>
                    <a:pt x="499" y="38"/>
                    <a:pt x="500" y="37"/>
                  </a:cubicBezTo>
                  <a:cubicBezTo>
                    <a:pt x="499" y="37"/>
                    <a:pt x="498" y="37"/>
                    <a:pt x="499" y="36"/>
                  </a:cubicBezTo>
                  <a:cubicBezTo>
                    <a:pt x="500" y="36"/>
                    <a:pt x="500" y="36"/>
                    <a:pt x="500" y="35"/>
                  </a:cubicBezTo>
                  <a:cubicBezTo>
                    <a:pt x="501" y="35"/>
                    <a:pt x="501" y="35"/>
                    <a:pt x="501" y="35"/>
                  </a:cubicBezTo>
                  <a:cubicBezTo>
                    <a:pt x="501" y="35"/>
                    <a:pt x="499" y="35"/>
                    <a:pt x="500" y="34"/>
                  </a:cubicBezTo>
                  <a:cubicBezTo>
                    <a:pt x="500" y="34"/>
                    <a:pt x="500" y="34"/>
                    <a:pt x="501" y="34"/>
                  </a:cubicBezTo>
                  <a:cubicBezTo>
                    <a:pt x="501" y="34"/>
                    <a:pt x="502" y="34"/>
                    <a:pt x="502" y="33"/>
                  </a:cubicBezTo>
                  <a:cubicBezTo>
                    <a:pt x="503" y="33"/>
                    <a:pt x="503" y="33"/>
                    <a:pt x="504" y="33"/>
                  </a:cubicBezTo>
                  <a:cubicBezTo>
                    <a:pt x="503" y="33"/>
                    <a:pt x="505" y="32"/>
                    <a:pt x="505" y="32"/>
                  </a:cubicBezTo>
                  <a:cubicBezTo>
                    <a:pt x="506" y="33"/>
                    <a:pt x="507" y="32"/>
                    <a:pt x="508" y="32"/>
                  </a:cubicBezTo>
                  <a:cubicBezTo>
                    <a:pt x="509" y="31"/>
                    <a:pt x="511" y="31"/>
                    <a:pt x="511" y="32"/>
                  </a:cubicBezTo>
                  <a:cubicBezTo>
                    <a:pt x="511" y="32"/>
                    <a:pt x="513" y="32"/>
                    <a:pt x="513" y="32"/>
                  </a:cubicBezTo>
                  <a:cubicBezTo>
                    <a:pt x="513" y="32"/>
                    <a:pt x="514" y="32"/>
                    <a:pt x="514" y="32"/>
                  </a:cubicBezTo>
                  <a:cubicBezTo>
                    <a:pt x="515" y="32"/>
                    <a:pt x="516" y="32"/>
                    <a:pt x="516" y="32"/>
                  </a:cubicBezTo>
                  <a:cubicBezTo>
                    <a:pt x="517" y="33"/>
                    <a:pt x="519" y="33"/>
                    <a:pt x="520" y="33"/>
                  </a:cubicBezTo>
                  <a:cubicBezTo>
                    <a:pt x="522" y="33"/>
                    <a:pt x="523" y="33"/>
                    <a:pt x="524" y="34"/>
                  </a:cubicBezTo>
                  <a:cubicBezTo>
                    <a:pt x="525" y="34"/>
                    <a:pt x="527" y="34"/>
                    <a:pt x="528" y="34"/>
                  </a:cubicBezTo>
                  <a:cubicBezTo>
                    <a:pt x="527" y="35"/>
                    <a:pt x="526" y="35"/>
                    <a:pt x="525" y="34"/>
                  </a:cubicBezTo>
                  <a:cubicBezTo>
                    <a:pt x="524" y="34"/>
                    <a:pt x="524" y="35"/>
                    <a:pt x="523" y="35"/>
                  </a:cubicBezTo>
                  <a:cubicBezTo>
                    <a:pt x="523" y="35"/>
                    <a:pt x="523" y="35"/>
                    <a:pt x="524" y="35"/>
                  </a:cubicBezTo>
                  <a:cubicBezTo>
                    <a:pt x="523" y="36"/>
                    <a:pt x="521" y="36"/>
                    <a:pt x="520" y="36"/>
                  </a:cubicBezTo>
                  <a:cubicBezTo>
                    <a:pt x="519" y="36"/>
                    <a:pt x="519" y="36"/>
                    <a:pt x="518" y="36"/>
                  </a:cubicBezTo>
                  <a:cubicBezTo>
                    <a:pt x="517" y="36"/>
                    <a:pt x="517" y="36"/>
                    <a:pt x="516" y="37"/>
                  </a:cubicBezTo>
                  <a:cubicBezTo>
                    <a:pt x="518" y="37"/>
                    <a:pt x="519" y="36"/>
                    <a:pt x="520" y="37"/>
                  </a:cubicBezTo>
                  <a:cubicBezTo>
                    <a:pt x="521" y="37"/>
                    <a:pt x="523" y="37"/>
                    <a:pt x="524" y="37"/>
                  </a:cubicBezTo>
                  <a:cubicBezTo>
                    <a:pt x="525" y="37"/>
                    <a:pt x="526" y="37"/>
                    <a:pt x="527" y="36"/>
                  </a:cubicBezTo>
                  <a:cubicBezTo>
                    <a:pt x="528" y="36"/>
                    <a:pt x="528" y="37"/>
                    <a:pt x="527" y="37"/>
                  </a:cubicBezTo>
                  <a:cubicBezTo>
                    <a:pt x="527" y="37"/>
                    <a:pt x="527" y="37"/>
                    <a:pt x="527" y="37"/>
                  </a:cubicBezTo>
                  <a:cubicBezTo>
                    <a:pt x="527" y="37"/>
                    <a:pt x="526" y="37"/>
                    <a:pt x="526" y="37"/>
                  </a:cubicBezTo>
                  <a:cubicBezTo>
                    <a:pt x="525" y="38"/>
                    <a:pt x="527" y="38"/>
                    <a:pt x="527" y="38"/>
                  </a:cubicBezTo>
                  <a:cubicBezTo>
                    <a:pt x="528" y="38"/>
                    <a:pt x="529" y="38"/>
                    <a:pt x="530" y="37"/>
                  </a:cubicBezTo>
                  <a:cubicBezTo>
                    <a:pt x="531" y="36"/>
                    <a:pt x="533" y="38"/>
                    <a:pt x="534" y="37"/>
                  </a:cubicBezTo>
                  <a:cubicBezTo>
                    <a:pt x="534" y="37"/>
                    <a:pt x="534" y="37"/>
                    <a:pt x="533" y="37"/>
                  </a:cubicBezTo>
                  <a:cubicBezTo>
                    <a:pt x="534" y="37"/>
                    <a:pt x="534" y="37"/>
                    <a:pt x="535" y="37"/>
                  </a:cubicBezTo>
                  <a:cubicBezTo>
                    <a:pt x="535" y="37"/>
                    <a:pt x="535" y="37"/>
                    <a:pt x="536" y="37"/>
                  </a:cubicBezTo>
                  <a:cubicBezTo>
                    <a:pt x="536" y="37"/>
                    <a:pt x="537" y="37"/>
                    <a:pt x="537" y="37"/>
                  </a:cubicBezTo>
                  <a:cubicBezTo>
                    <a:pt x="538" y="38"/>
                    <a:pt x="539" y="38"/>
                    <a:pt x="540" y="38"/>
                  </a:cubicBezTo>
                  <a:cubicBezTo>
                    <a:pt x="539" y="38"/>
                    <a:pt x="539" y="38"/>
                    <a:pt x="539" y="38"/>
                  </a:cubicBezTo>
                  <a:cubicBezTo>
                    <a:pt x="539" y="38"/>
                    <a:pt x="539" y="38"/>
                    <a:pt x="539" y="39"/>
                  </a:cubicBezTo>
                  <a:cubicBezTo>
                    <a:pt x="539" y="39"/>
                    <a:pt x="539" y="39"/>
                    <a:pt x="539" y="39"/>
                  </a:cubicBezTo>
                  <a:cubicBezTo>
                    <a:pt x="539" y="39"/>
                    <a:pt x="539" y="39"/>
                    <a:pt x="539" y="39"/>
                  </a:cubicBezTo>
                  <a:cubicBezTo>
                    <a:pt x="539" y="39"/>
                    <a:pt x="539" y="39"/>
                    <a:pt x="538" y="39"/>
                  </a:cubicBezTo>
                  <a:cubicBezTo>
                    <a:pt x="538" y="39"/>
                    <a:pt x="538" y="39"/>
                    <a:pt x="538" y="40"/>
                  </a:cubicBezTo>
                  <a:cubicBezTo>
                    <a:pt x="538" y="40"/>
                    <a:pt x="537" y="40"/>
                    <a:pt x="537" y="40"/>
                  </a:cubicBezTo>
                  <a:cubicBezTo>
                    <a:pt x="537" y="40"/>
                    <a:pt x="538" y="40"/>
                    <a:pt x="538" y="41"/>
                  </a:cubicBezTo>
                  <a:cubicBezTo>
                    <a:pt x="538" y="41"/>
                    <a:pt x="538" y="41"/>
                    <a:pt x="537" y="41"/>
                  </a:cubicBezTo>
                  <a:cubicBezTo>
                    <a:pt x="537" y="41"/>
                    <a:pt x="536" y="41"/>
                    <a:pt x="536" y="41"/>
                  </a:cubicBezTo>
                  <a:cubicBezTo>
                    <a:pt x="535" y="41"/>
                    <a:pt x="538" y="42"/>
                    <a:pt x="538" y="42"/>
                  </a:cubicBezTo>
                  <a:cubicBezTo>
                    <a:pt x="538" y="42"/>
                    <a:pt x="540" y="42"/>
                    <a:pt x="540" y="42"/>
                  </a:cubicBezTo>
                  <a:cubicBezTo>
                    <a:pt x="542" y="41"/>
                    <a:pt x="543" y="42"/>
                    <a:pt x="545" y="42"/>
                  </a:cubicBezTo>
                  <a:cubicBezTo>
                    <a:pt x="546" y="41"/>
                    <a:pt x="546" y="41"/>
                    <a:pt x="546" y="40"/>
                  </a:cubicBezTo>
                  <a:cubicBezTo>
                    <a:pt x="546" y="40"/>
                    <a:pt x="545" y="40"/>
                    <a:pt x="545" y="40"/>
                  </a:cubicBezTo>
                  <a:cubicBezTo>
                    <a:pt x="545" y="40"/>
                    <a:pt x="545" y="40"/>
                    <a:pt x="544" y="40"/>
                  </a:cubicBezTo>
                  <a:cubicBezTo>
                    <a:pt x="545" y="39"/>
                    <a:pt x="546" y="40"/>
                    <a:pt x="547" y="40"/>
                  </a:cubicBezTo>
                  <a:cubicBezTo>
                    <a:pt x="548" y="40"/>
                    <a:pt x="549" y="40"/>
                    <a:pt x="549" y="40"/>
                  </a:cubicBezTo>
                  <a:cubicBezTo>
                    <a:pt x="551" y="40"/>
                    <a:pt x="553" y="40"/>
                    <a:pt x="555" y="40"/>
                  </a:cubicBezTo>
                  <a:cubicBezTo>
                    <a:pt x="556" y="40"/>
                    <a:pt x="558" y="40"/>
                    <a:pt x="559" y="40"/>
                  </a:cubicBezTo>
                  <a:cubicBezTo>
                    <a:pt x="560" y="40"/>
                    <a:pt x="561" y="39"/>
                    <a:pt x="562" y="39"/>
                  </a:cubicBezTo>
                  <a:cubicBezTo>
                    <a:pt x="562" y="40"/>
                    <a:pt x="563" y="40"/>
                    <a:pt x="564" y="40"/>
                  </a:cubicBezTo>
                  <a:cubicBezTo>
                    <a:pt x="563" y="39"/>
                    <a:pt x="564" y="39"/>
                    <a:pt x="565" y="39"/>
                  </a:cubicBezTo>
                  <a:cubicBezTo>
                    <a:pt x="565" y="39"/>
                    <a:pt x="565" y="40"/>
                    <a:pt x="565" y="40"/>
                  </a:cubicBezTo>
                  <a:cubicBezTo>
                    <a:pt x="566" y="40"/>
                    <a:pt x="566" y="40"/>
                    <a:pt x="566" y="40"/>
                  </a:cubicBezTo>
                  <a:cubicBezTo>
                    <a:pt x="567" y="40"/>
                    <a:pt x="568" y="40"/>
                    <a:pt x="568" y="40"/>
                  </a:cubicBezTo>
                  <a:cubicBezTo>
                    <a:pt x="568" y="40"/>
                    <a:pt x="568" y="40"/>
                    <a:pt x="568" y="40"/>
                  </a:cubicBezTo>
                  <a:cubicBezTo>
                    <a:pt x="568" y="40"/>
                    <a:pt x="568" y="40"/>
                    <a:pt x="568" y="40"/>
                  </a:cubicBezTo>
                  <a:cubicBezTo>
                    <a:pt x="568" y="41"/>
                    <a:pt x="570" y="41"/>
                    <a:pt x="571" y="41"/>
                  </a:cubicBezTo>
                  <a:cubicBezTo>
                    <a:pt x="572" y="41"/>
                    <a:pt x="573" y="41"/>
                    <a:pt x="574" y="42"/>
                  </a:cubicBezTo>
                  <a:cubicBezTo>
                    <a:pt x="574" y="42"/>
                    <a:pt x="574" y="42"/>
                    <a:pt x="574" y="42"/>
                  </a:cubicBezTo>
                  <a:cubicBezTo>
                    <a:pt x="574" y="43"/>
                    <a:pt x="574" y="43"/>
                    <a:pt x="574" y="43"/>
                  </a:cubicBezTo>
                  <a:cubicBezTo>
                    <a:pt x="575" y="42"/>
                    <a:pt x="575" y="42"/>
                    <a:pt x="576" y="42"/>
                  </a:cubicBezTo>
                  <a:cubicBezTo>
                    <a:pt x="577" y="42"/>
                    <a:pt x="578" y="43"/>
                    <a:pt x="579" y="43"/>
                  </a:cubicBezTo>
                  <a:cubicBezTo>
                    <a:pt x="579" y="43"/>
                    <a:pt x="579" y="43"/>
                    <a:pt x="579" y="43"/>
                  </a:cubicBezTo>
                  <a:cubicBezTo>
                    <a:pt x="580" y="43"/>
                    <a:pt x="580" y="43"/>
                    <a:pt x="580" y="44"/>
                  </a:cubicBezTo>
                  <a:cubicBezTo>
                    <a:pt x="580" y="44"/>
                    <a:pt x="579" y="44"/>
                    <a:pt x="579" y="44"/>
                  </a:cubicBezTo>
                  <a:cubicBezTo>
                    <a:pt x="580" y="44"/>
                    <a:pt x="581" y="44"/>
                    <a:pt x="582" y="44"/>
                  </a:cubicBezTo>
                  <a:cubicBezTo>
                    <a:pt x="583" y="45"/>
                    <a:pt x="582" y="45"/>
                    <a:pt x="581" y="45"/>
                  </a:cubicBezTo>
                  <a:cubicBezTo>
                    <a:pt x="582" y="45"/>
                    <a:pt x="583" y="45"/>
                    <a:pt x="583" y="45"/>
                  </a:cubicBezTo>
                  <a:cubicBezTo>
                    <a:pt x="584" y="45"/>
                    <a:pt x="583" y="45"/>
                    <a:pt x="583" y="45"/>
                  </a:cubicBezTo>
                  <a:cubicBezTo>
                    <a:pt x="584" y="44"/>
                    <a:pt x="584" y="44"/>
                    <a:pt x="585" y="45"/>
                  </a:cubicBezTo>
                  <a:cubicBezTo>
                    <a:pt x="584" y="44"/>
                    <a:pt x="584" y="44"/>
                    <a:pt x="583" y="44"/>
                  </a:cubicBezTo>
                  <a:cubicBezTo>
                    <a:pt x="583" y="44"/>
                    <a:pt x="582" y="44"/>
                    <a:pt x="582" y="44"/>
                  </a:cubicBezTo>
                  <a:cubicBezTo>
                    <a:pt x="582" y="44"/>
                    <a:pt x="583" y="43"/>
                    <a:pt x="584" y="44"/>
                  </a:cubicBezTo>
                  <a:cubicBezTo>
                    <a:pt x="584" y="44"/>
                    <a:pt x="584" y="44"/>
                    <a:pt x="584" y="44"/>
                  </a:cubicBezTo>
                  <a:cubicBezTo>
                    <a:pt x="585" y="44"/>
                    <a:pt x="585" y="44"/>
                    <a:pt x="586" y="44"/>
                  </a:cubicBezTo>
                  <a:cubicBezTo>
                    <a:pt x="586" y="45"/>
                    <a:pt x="587" y="45"/>
                    <a:pt x="587" y="46"/>
                  </a:cubicBezTo>
                  <a:cubicBezTo>
                    <a:pt x="588" y="46"/>
                    <a:pt x="589" y="46"/>
                    <a:pt x="588" y="46"/>
                  </a:cubicBezTo>
                  <a:cubicBezTo>
                    <a:pt x="588" y="46"/>
                    <a:pt x="590" y="47"/>
                    <a:pt x="589" y="47"/>
                  </a:cubicBezTo>
                  <a:cubicBezTo>
                    <a:pt x="589" y="47"/>
                    <a:pt x="590" y="47"/>
                    <a:pt x="590" y="47"/>
                  </a:cubicBezTo>
                  <a:cubicBezTo>
                    <a:pt x="590" y="47"/>
                    <a:pt x="590" y="47"/>
                    <a:pt x="589" y="46"/>
                  </a:cubicBezTo>
                  <a:cubicBezTo>
                    <a:pt x="591" y="46"/>
                    <a:pt x="592" y="47"/>
                    <a:pt x="592" y="48"/>
                  </a:cubicBezTo>
                  <a:cubicBezTo>
                    <a:pt x="593" y="49"/>
                    <a:pt x="594" y="49"/>
                    <a:pt x="592" y="50"/>
                  </a:cubicBezTo>
                  <a:cubicBezTo>
                    <a:pt x="592" y="50"/>
                    <a:pt x="592" y="49"/>
                    <a:pt x="592" y="49"/>
                  </a:cubicBezTo>
                  <a:cubicBezTo>
                    <a:pt x="592" y="49"/>
                    <a:pt x="592" y="49"/>
                    <a:pt x="591" y="49"/>
                  </a:cubicBezTo>
                  <a:cubicBezTo>
                    <a:pt x="590" y="48"/>
                    <a:pt x="589" y="48"/>
                    <a:pt x="588" y="49"/>
                  </a:cubicBezTo>
                  <a:cubicBezTo>
                    <a:pt x="589" y="48"/>
                    <a:pt x="586" y="48"/>
                    <a:pt x="586" y="48"/>
                  </a:cubicBezTo>
                  <a:cubicBezTo>
                    <a:pt x="585" y="47"/>
                    <a:pt x="583" y="47"/>
                    <a:pt x="582" y="47"/>
                  </a:cubicBezTo>
                  <a:cubicBezTo>
                    <a:pt x="583" y="48"/>
                    <a:pt x="584" y="48"/>
                    <a:pt x="585" y="48"/>
                  </a:cubicBezTo>
                  <a:cubicBezTo>
                    <a:pt x="585" y="48"/>
                    <a:pt x="586" y="48"/>
                    <a:pt x="586" y="48"/>
                  </a:cubicBezTo>
                  <a:cubicBezTo>
                    <a:pt x="586" y="48"/>
                    <a:pt x="587" y="48"/>
                    <a:pt x="586" y="48"/>
                  </a:cubicBezTo>
                  <a:cubicBezTo>
                    <a:pt x="587" y="49"/>
                    <a:pt x="587" y="49"/>
                    <a:pt x="587" y="49"/>
                  </a:cubicBezTo>
                  <a:cubicBezTo>
                    <a:pt x="588" y="49"/>
                    <a:pt x="587" y="49"/>
                    <a:pt x="588" y="49"/>
                  </a:cubicBezTo>
                  <a:cubicBezTo>
                    <a:pt x="588" y="50"/>
                    <a:pt x="589" y="50"/>
                    <a:pt x="589" y="50"/>
                  </a:cubicBezTo>
                  <a:cubicBezTo>
                    <a:pt x="589" y="49"/>
                    <a:pt x="588" y="49"/>
                    <a:pt x="589" y="49"/>
                  </a:cubicBezTo>
                  <a:cubicBezTo>
                    <a:pt x="590" y="49"/>
                    <a:pt x="590" y="49"/>
                    <a:pt x="591" y="49"/>
                  </a:cubicBezTo>
                  <a:cubicBezTo>
                    <a:pt x="592" y="50"/>
                    <a:pt x="594" y="49"/>
                    <a:pt x="595" y="51"/>
                  </a:cubicBezTo>
                  <a:cubicBezTo>
                    <a:pt x="595" y="51"/>
                    <a:pt x="594" y="51"/>
                    <a:pt x="594" y="51"/>
                  </a:cubicBezTo>
                  <a:cubicBezTo>
                    <a:pt x="594" y="51"/>
                    <a:pt x="595" y="51"/>
                    <a:pt x="596" y="52"/>
                  </a:cubicBezTo>
                  <a:cubicBezTo>
                    <a:pt x="596" y="52"/>
                    <a:pt x="595" y="53"/>
                    <a:pt x="594" y="54"/>
                  </a:cubicBezTo>
                  <a:cubicBezTo>
                    <a:pt x="594" y="54"/>
                    <a:pt x="594" y="54"/>
                    <a:pt x="594" y="54"/>
                  </a:cubicBezTo>
                  <a:cubicBezTo>
                    <a:pt x="593" y="55"/>
                    <a:pt x="593" y="55"/>
                    <a:pt x="593" y="55"/>
                  </a:cubicBezTo>
                  <a:cubicBezTo>
                    <a:pt x="592" y="55"/>
                    <a:pt x="591" y="55"/>
                    <a:pt x="591" y="55"/>
                  </a:cubicBezTo>
                  <a:cubicBezTo>
                    <a:pt x="591" y="55"/>
                    <a:pt x="590" y="55"/>
                    <a:pt x="590" y="55"/>
                  </a:cubicBezTo>
                  <a:cubicBezTo>
                    <a:pt x="590" y="56"/>
                    <a:pt x="590" y="56"/>
                    <a:pt x="590" y="56"/>
                  </a:cubicBezTo>
                  <a:cubicBezTo>
                    <a:pt x="590" y="56"/>
                    <a:pt x="590" y="56"/>
                    <a:pt x="590" y="56"/>
                  </a:cubicBezTo>
                  <a:cubicBezTo>
                    <a:pt x="590" y="57"/>
                    <a:pt x="590" y="57"/>
                    <a:pt x="590" y="57"/>
                  </a:cubicBezTo>
                  <a:cubicBezTo>
                    <a:pt x="589" y="57"/>
                    <a:pt x="588" y="57"/>
                    <a:pt x="587" y="57"/>
                  </a:cubicBezTo>
                  <a:cubicBezTo>
                    <a:pt x="587" y="57"/>
                    <a:pt x="586" y="58"/>
                    <a:pt x="585" y="58"/>
                  </a:cubicBezTo>
                  <a:cubicBezTo>
                    <a:pt x="586" y="58"/>
                    <a:pt x="585" y="58"/>
                    <a:pt x="584" y="58"/>
                  </a:cubicBezTo>
                  <a:cubicBezTo>
                    <a:pt x="584" y="59"/>
                    <a:pt x="584" y="59"/>
                    <a:pt x="583" y="59"/>
                  </a:cubicBezTo>
                  <a:cubicBezTo>
                    <a:pt x="583" y="59"/>
                    <a:pt x="582" y="59"/>
                    <a:pt x="582" y="59"/>
                  </a:cubicBezTo>
                  <a:cubicBezTo>
                    <a:pt x="583" y="59"/>
                    <a:pt x="583" y="60"/>
                    <a:pt x="581" y="60"/>
                  </a:cubicBezTo>
                  <a:cubicBezTo>
                    <a:pt x="581" y="60"/>
                    <a:pt x="581" y="60"/>
                    <a:pt x="580" y="60"/>
                  </a:cubicBezTo>
                  <a:cubicBezTo>
                    <a:pt x="580" y="60"/>
                    <a:pt x="579" y="60"/>
                    <a:pt x="579" y="60"/>
                  </a:cubicBezTo>
                  <a:cubicBezTo>
                    <a:pt x="579" y="60"/>
                    <a:pt x="582" y="60"/>
                    <a:pt x="582" y="61"/>
                  </a:cubicBezTo>
                  <a:cubicBezTo>
                    <a:pt x="582" y="61"/>
                    <a:pt x="581" y="62"/>
                    <a:pt x="580" y="62"/>
                  </a:cubicBezTo>
                  <a:cubicBezTo>
                    <a:pt x="579" y="62"/>
                    <a:pt x="578" y="62"/>
                    <a:pt x="577" y="63"/>
                  </a:cubicBezTo>
                  <a:cubicBezTo>
                    <a:pt x="577" y="63"/>
                    <a:pt x="576" y="64"/>
                    <a:pt x="576" y="64"/>
                  </a:cubicBezTo>
                  <a:cubicBezTo>
                    <a:pt x="576" y="65"/>
                    <a:pt x="576" y="65"/>
                    <a:pt x="575" y="65"/>
                  </a:cubicBezTo>
                  <a:cubicBezTo>
                    <a:pt x="576" y="65"/>
                    <a:pt x="576" y="65"/>
                    <a:pt x="576" y="65"/>
                  </a:cubicBezTo>
                  <a:cubicBezTo>
                    <a:pt x="576" y="65"/>
                    <a:pt x="575" y="66"/>
                    <a:pt x="575" y="66"/>
                  </a:cubicBezTo>
                  <a:cubicBezTo>
                    <a:pt x="574" y="66"/>
                    <a:pt x="574" y="66"/>
                    <a:pt x="573" y="66"/>
                  </a:cubicBezTo>
                  <a:cubicBezTo>
                    <a:pt x="572" y="66"/>
                    <a:pt x="571" y="66"/>
                    <a:pt x="569" y="66"/>
                  </a:cubicBezTo>
                  <a:cubicBezTo>
                    <a:pt x="569" y="66"/>
                    <a:pt x="568" y="66"/>
                    <a:pt x="569" y="67"/>
                  </a:cubicBezTo>
                  <a:cubicBezTo>
                    <a:pt x="569" y="67"/>
                    <a:pt x="569" y="67"/>
                    <a:pt x="569" y="67"/>
                  </a:cubicBezTo>
                  <a:cubicBezTo>
                    <a:pt x="569" y="67"/>
                    <a:pt x="568" y="68"/>
                    <a:pt x="568" y="68"/>
                  </a:cubicBezTo>
                  <a:cubicBezTo>
                    <a:pt x="568" y="69"/>
                    <a:pt x="569" y="69"/>
                    <a:pt x="568" y="69"/>
                  </a:cubicBezTo>
                  <a:cubicBezTo>
                    <a:pt x="567" y="69"/>
                    <a:pt x="566" y="69"/>
                    <a:pt x="565" y="69"/>
                  </a:cubicBezTo>
                  <a:cubicBezTo>
                    <a:pt x="563" y="70"/>
                    <a:pt x="565" y="70"/>
                    <a:pt x="565" y="70"/>
                  </a:cubicBezTo>
                  <a:cubicBezTo>
                    <a:pt x="564" y="71"/>
                    <a:pt x="564" y="71"/>
                    <a:pt x="564" y="71"/>
                  </a:cubicBezTo>
                  <a:cubicBezTo>
                    <a:pt x="565" y="72"/>
                    <a:pt x="565" y="72"/>
                    <a:pt x="564" y="72"/>
                  </a:cubicBezTo>
                  <a:cubicBezTo>
                    <a:pt x="564" y="73"/>
                    <a:pt x="562" y="74"/>
                    <a:pt x="561" y="74"/>
                  </a:cubicBezTo>
                  <a:cubicBezTo>
                    <a:pt x="562" y="74"/>
                    <a:pt x="565" y="74"/>
                    <a:pt x="565" y="73"/>
                  </a:cubicBezTo>
                  <a:cubicBezTo>
                    <a:pt x="565" y="73"/>
                    <a:pt x="566" y="73"/>
                    <a:pt x="566" y="72"/>
                  </a:cubicBezTo>
                  <a:cubicBezTo>
                    <a:pt x="566" y="72"/>
                    <a:pt x="568" y="72"/>
                    <a:pt x="568" y="72"/>
                  </a:cubicBezTo>
                  <a:cubicBezTo>
                    <a:pt x="567" y="72"/>
                    <a:pt x="565" y="70"/>
                    <a:pt x="567" y="70"/>
                  </a:cubicBezTo>
                  <a:cubicBezTo>
                    <a:pt x="568" y="70"/>
                    <a:pt x="569" y="70"/>
                    <a:pt x="570" y="70"/>
                  </a:cubicBezTo>
                  <a:cubicBezTo>
                    <a:pt x="571" y="71"/>
                    <a:pt x="571" y="70"/>
                    <a:pt x="572" y="70"/>
                  </a:cubicBezTo>
                  <a:cubicBezTo>
                    <a:pt x="574" y="70"/>
                    <a:pt x="575" y="70"/>
                    <a:pt x="576" y="70"/>
                  </a:cubicBezTo>
                  <a:cubicBezTo>
                    <a:pt x="577" y="70"/>
                    <a:pt x="578" y="69"/>
                    <a:pt x="579" y="70"/>
                  </a:cubicBezTo>
                  <a:cubicBezTo>
                    <a:pt x="579" y="70"/>
                    <a:pt x="580" y="70"/>
                    <a:pt x="580" y="70"/>
                  </a:cubicBezTo>
                  <a:cubicBezTo>
                    <a:pt x="580" y="69"/>
                    <a:pt x="579" y="69"/>
                    <a:pt x="579" y="69"/>
                  </a:cubicBezTo>
                  <a:cubicBezTo>
                    <a:pt x="579" y="69"/>
                    <a:pt x="580" y="69"/>
                    <a:pt x="580" y="69"/>
                  </a:cubicBezTo>
                  <a:cubicBezTo>
                    <a:pt x="581" y="69"/>
                    <a:pt x="582" y="69"/>
                    <a:pt x="583" y="69"/>
                  </a:cubicBezTo>
                  <a:cubicBezTo>
                    <a:pt x="583" y="69"/>
                    <a:pt x="584" y="69"/>
                    <a:pt x="584" y="68"/>
                  </a:cubicBezTo>
                  <a:cubicBezTo>
                    <a:pt x="585" y="68"/>
                    <a:pt x="584" y="68"/>
                    <a:pt x="584" y="68"/>
                  </a:cubicBezTo>
                  <a:cubicBezTo>
                    <a:pt x="584" y="68"/>
                    <a:pt x="585" y="68"/>
                    <a:pt x="585" y="68"/>
                  </a:cubicBezTo>
                  <a:cubicBezTo>
                    <a:pt x="586" y="68"/>
                    <a:pt x="583" y="67"/>
                    <a:pt x="583" y="67"/>
                  </a:cubicBezTo>
                  <a:cubicBezTo>
                    <a:pt x="584" y="67"/>
                    <a:pt x="586" y="68"/>
                    <a:pt x="587" y="68"/>
                  </a:cubicBezTo>
                  <a:cubicBezTo>
                    <a:pt x="588" y="68"/>
                    <a:pt x="590" y="67"/>
                    <a:pt x="589" y="67"/>
                  </a:cubicBezTo>
                  <a:cubicBezTo>
                    <a:pt x="589" y="67"/>
                    <a:pt x="591" y="67"/>
                    <a:pt x="590" y="66"/>
                  </a:cubicBezTo>
                  <a:cubicBezTo>
                    <a:pt x="590" y="66"/>
                    <a:pt x="591" y="66"/>
                    <a:pt x="592" y="66"/>
                  </a:cubicBezTo>
                  <a:cubicBezTo>
                    <a:pt x="592" y="66"/>
                    <a:pt x="593" y="66"/>
                    <a:pt x="593" y="66"/>
                  </a:cubicBezTo>
                  <a:cubicBezTo>
                    <a:pt x="593" y="65"/>
                    <a:pt x="592" y="65"/>
                    <a:pt x="592" y="65"/>
                  </a:cubicBezTo>
                  <a:cubicBezTo>
                    <a:pt x="591" y="65"/>
                    <a:pt x="591" y="65"/>
                    <a:pt x="590" y="65"/>
                  </a:cubicBezTo>
                  <a:cubicBezTo>
                    <a:pt x="590" y="65"/>
                    <a:pt x="589" y="65"/>
                    <a:pt x="589" y="65"/>
                  </a:cubicBezTo>
                  <a:cubicBezTo>
                    <a:pt x="588" y="66"/>
                    <a:pt x="587" y="65"/>
                    <a:pt x="587" y="65"/>
                  </a:cubicBezTo>
                  <a:cubicBezTo>
                    <a:pt x="586" y="65"/>
                    <a:pt x="585" y="65"/>
                    <a:pt x="586" y="66"/>
                  </a:cubicBezTo>
                  <a:cubicBezTo>
                    <a:pt x="585" y="66"/>
                    <a:pt x="582" y="65"/>
                    <a:pt x="583" y="64"/>
                  </a:cubicBezTo>
                  <a:cubicBezTo>
                    <a:pt x="583" y="64"/>
                    <a:pt x="584" y="64"/>
                    <a:pt x="584" y="64"/>
                  </a:cubicBezTo>
                  <a:cubicBezTo>
                    <a:pt x="584" y="64"/>
                    <a:pt x="584" y="64"/>
                    <a:pt x="584" y="63"/>
                  </a:cubicBezTo>
                  <a:cubicBezTo>
                    <a:pt x="584" y="63"/>
                    <a:pt x="586" y="63"/>
                    <a:pt x="587" y="63"/>
                  </a:cubicBezTo>
                  <a:cubicBezTo>
                    <a:pt x="588" y="63"/>
                    <a:pt x="589" y="63"/>
                    <a:pt x="590" y="63"/>
                  </a:cubicBezTo>
                  <a:cubicBezTo>
                    <a:pt x="590" y="63"/>
                    <a:pt x="593" y="64"/>
                    <a:pt x="592" y="63"/>
                  </a:cubicBezTo>
                  <a:cubicBezTo>
                    <a:pt x="592" y="63"/>
                    <a:pt x="592" y="63"/>
                    <a:pt x="592" y="63"/>
                  </a:cubicBezTo>
                  <a:cubicBezTo>
                    <a:pt x="592" y="63"/>
                    <a:pt x="592" y="62"/>
                    <a:pt x="592" y="62"/>
                  </a:cubicBezTo>
                  <a:cubicBezTo>
                    <a:pt x="593" y="62"/>
                    <a:pt x="593" y="62"/>
                    <a:pt x="594" y="62"/>
                  </a:cubicBezTo>
                  <a:cubicBezTo>
                    <a:pt x="595" y="63"/>
                    <a:pt x="593" y="63"/>
                    <a:pt x="593" y="63"/>
                  </a:cubicBezTo>
                  <a:cubicBezTo>
                    <a:pt x="593" y="64"/>
                    <a:pt x="596" y="65"/>
                    <a:pt x="596" y="65"/>
                  </a:cubicBezTo>
                  <a:cubicBezTo>
                    <a:pt x="598" y="65"/>
                    <a:pt x="601" y="66"/>
                    <a:pt x="603" y="65"/>
                  </a:cubicBezTo>
                  <a:cubicBezTo>
                    <a:pt x="604" y="65"/>
                    <a:pt x="607" y="66"/>
                    <a:pt x="606" y="65"/>
                  </a:cubicBezTo>
                  <a:cubicBezTo>
                    <a:pt x="605" y="64"/>
                    <a:pt x="604" y="64"/>
                    <a:pt x="603" y="63"/>
                  </a:cubicBezTo>
                  <a:cubicBezTo>
                    <a:pt x="604" y="63"/>
                    <a:pt x="605" y="64"/>
                    <a:pt x="606" y="64"/>
                  </a:cubicBezTo>
                  <a:cubicBezTo>
                    <a:pt x="607" y="64"/>
                    <a:pt x="608" y="65"/>
                    <a:pt x="609" y="65"/>
                  </a:cubicBezTo>
                  <a:cubicBezTo>
                    <a:pt x="610" y="65"/>
                    <a:pt x="611" y="66"/>
                    <a:pt x="611" y="66"/>
                  </a:cubicBezTo>
                  <a:cubicBezTo>
                    <a:pt x="611" y="66"/>
                    <a:pt x="610" y="67"/>
                    <a:pt x="610" y="67"/>
                  </a:cubicBezTo>
                  <a:cubicBezTo>
                    <a:pt x="610" y="68"/>
                    <a:pt x="614" y="68"/>
                    <a:pt x="614" y="69"/>
                  </a:cubicBezTo>
                  <a:cubicBezTo>
                    <a:pt x="615" y="69"/>
                    <a:pt x="615" y="70"/>
                    <a:pt x="615" y="69"/>
                  </a:cubicBezTo>
                  <a:cubicBezTo>
                    <a:pt x="616" y="69"/>
                    <a:pt x="617" y="69"/>
                    <a:pt x="617" y="69"/>
                  </a:cubicBezTo>
                  <a:cubicBezTo>
                    <a:pt x="616" y="68"/>
                    <a:pt x="615" y="69"/>
                    <a:pt x="615" y="68"/>
                  </a:cubicBezTo>
                  <a:cubicBezTo>
                    <a:pt x="614" y="68"/>
                    <a:pt x="613" y="68"/>
                    <a:pt x="612" y="67"/>
                  </a:cubicBezTo>
                  <a:cubicBezTo>
                    <a:pt x="613" y="67"/>
                    <a:pt x="613" y="67"/>
                    <a:pt x="614" y="67"/>
                  </a:cubicBezTo>
                  <a:cubicBezTo>
                    <a:pt x="615" y="67"/>
                    <a:pt x="615" y="67"/>
                    <a:pt x="616" y="66"/>
                  </a:cubicBezTo>
                  <a:cubicBezTo>
                    <a:pt x="617" y="66"/>
                    <a:pt x="619" y="67"/>
                    <a:pt x="620" y="66"/>
                  </a:cubicBezTo>
                  <a:cubicBezTo>
                    <a:pt x="622" y="66"/>
                    <a:pt x="623" y="65"/>
                    <a:pt x="625" y="65"/>
                  </a:cubicBezTo>
                  <a:cubicBezTo>
                    <a:pt x="626" y="66"/>
                    <a:pt x="628" y="66"/>
                    <a:pt x="630" y="66"/>
                  </a:cubicBezTo>
                  <a:cubicBezTo>
                    <a:pt x="631" y="66"/>
                    <a:pt x="633" y="66"/>
                    <a:pt x="634" y="66"/>
                  </a:cubicBezTo>
                  <a:cubicBezTo>
                    <a:pt x="636" y="66"/>
                    <a:pt x="638" y="67"/>
                    <a:pt x="640" y="67"/>
                  </a:cubicBezTo>
                  <a:cubicBezTo>
                    <a:pt x="642" y="67"/>
                    <a:pt x="644" y="67"/>
                    <a:pt x="645" y="67"/>
                  </a:cubicBezTo>
                  <a:cubicBezTo>
                    <a:pt x="646" y="67"/>
                    <a:pt x="649" y="67"/>
                    <a:pt x="649" y="68"/>
                  </a:cubicBezTo>
                  <a:cubicBezTo>
                    <a:pt x="649" y="68"/>
                    <a:pt x="647" y="67"/>
                    <a:pt x="646" y="67"/>
                  </a:cubicBezTo>
                  <a:cubicBezTo>
                    <a:pt x="646" y="67"/>
                    <a:pt x="646" y="68"/>
                    <a:pt x="646" y="68"/>
                  </a:cubicBezTo>
                  <a:cubicBezTo>
                    <a:pt x="646" y="68"/>
                    <a:pt x="646" y="68"/>
                    <a:pt x="646" y="68"/>
                  </a:cubicBezTo>
                  <a:cubicBezTo>
                    <a:pt x="647" y="69"/>
                    <a:pt x="647" y="69"/>
                    <a:pt x="647" y="70"/>
                  </a:cubicBezTo>
                  <a:cubicBezTo>
                    <a:pt x="648" y="70"/>
                    <a:pt x="649" y="70"/>
                    <a:pt x="650" y="70"/>
                  </a:cubicBezTo>
                  <a:cubicBezTo>
                    <a:pt x="652" y="71"/>
                    <a:pt x="654" y="71"/>
                    <a:pt x="656" y="71"/>
                  </a:cubicBezTo>
                  <a:cubicBezTo>
                    <a:pt x="657" y="71"/>
                    <a:pt x="658" y="72"/>
                    <a:pt x="659" y="72"/>
                  </a:cubicBezTo>
                  <a:cubicBezTo>
                    <a:pt x="659" y="72"/>
                    <a:pt x="660" y="71"/>
                    <a:pt x="661" y="72"/>
                  </a:cubicBezTo>
                  <a:cubicBezTo>
                    <a:pt x="662" y="72"/>
                    <a:pt x="665" y="72"/>
                    <a:pt x="667" y="72"/>
                  </a:cubicBezTo>
                  <a:cubicBezTo>
                    <a:pt x="669" y="72"/>
                    <a:pt x="670" y="72"/>
                    <a:pt x="672" y="72"/>
                  </a:cubicBezTo>
                  <a:cubicBezTo>
                    <a:pt x="673" y="72"/>
                    <a:pt x="674" y="72"/>
                    <a:pt x="675" y="72"/>
                  </a:cubicBezTo>
                  <a:cubicBezTo>
                    <a:pt x="676" y="72"/>
                    <a:pt x="676" y="72"/>
                    <a:pt x="677" y="72"/>
                  </a:cubicBezTo>
                  <a:cubicBezTo>
                    <a:pt x="677" y="72"/>
                    <a:pt x="677" y="72"/>
                    <a:pt x="678" y="72"/>
                  </a:cubicBezTo>
                  <a:cubicBezTo>
                    <a:pt x="677" y="71"/>
                    <a:pt x="678" y="71"/>
                    <a:pt x="678" y="71"/>
                  </a:cubicBezTo>
                  <a:cubicBezTo>
                    <a:pt x="678" y="71"/>
                    <a:pt x="679" y="72"/>
                    <a:pt x="679" y="72"/>
                  </a:cubicBezTo>
                  <a:cubicBezTo>
                    <a:pt x="680" y="72"/>
                    <a:pt x="681" y="72"/>
                    <a:pt x="682" y="72"/>
                  </a:cubicBezTo>
                  <a:cubicBezTo>
                    <a:pt x="683" y="73"/>
                    <a:pt x="683" y="72"/>
                    <a:pt x="683" y="72"/>
                  </a:cubicBezTo>
                  <a:cubicBezTo>
                    <a:pt x="683" y="71"/>
                    <a:pt x="682" y="70"/>
                    <a:pt x="683" y="71"/>
                  </a:cubicBezTo>
                  <a:cubicBezTo>
                    <a:pt x="683" y="71"/>
                    <a:pt x="682" y="71"/>
                    <a:pt x="682" y="70"/>
                  </a:cubicBezTo>
                  <a:cubicBezTo>
                    <a:pt x="682" y="70"/>
                    <a:pt x="683" y="70"/>
                    <a:pt x="683" y="70"/>
                  </a:cubicBezTo>
                  <a:cubicBezTo>
                    <a:pt x="683" y="70"/>
                    <a:pt x="682" y="70"/>
                    <a:pt x="682" y="70"/>
                  </a:cubicBezTo>
                  <a:cubicBezTo>
                    <a:pt x="681" y="69"/>
                    <a:pt x="681" y="69"/>
                    <a:pt x="680" y="69"/>
                  </a:cubicBezTo>
                  <a:cubicBezTo>
                    <a:pt x="680" y="69"/>
                    <a:pt x="680" y="68"/>
                    <a:pt x="679" y="68"/>
                  </a:cubicBezTo>
                  <a:cubicBezTo>
                    <a:pt x="679" y="68"/>
                    <a:pt x="679" y="68"/>
                    <a:pt x="678" y="68"/>
                  </a:cubicBezTo>
                  <a:cubicBezTo>
                    <a:pt x="678" y="68"/>
                    <a:pt x="678" y="68"/>
                    <a:pt x="678" y="68"/>
                  </a:cubicBezTo>
                  <a:cubicBezTo>
                    <a:pt x="678" y="68"/>
                    <a:pt x="678" y="68"/>
                    <a:pt x="678" y="68"/>
                  </a:cubicBezTo>
                  <a:cubicBezTo>
                    <a:pt x="678" y="68"/>
                    <a:pt x="679" y="68"/>
                    <a:pt x="679" y="68"/>
                  </a:cubicBezTo>
                  <a:cubicBezTo>
                    <a:pt x="679" y="67"/>
                    <a:pt x="677" y="67"/>
                    <a:pt x="677" y="67"/>
                  </a:cubicBezTo>
                  <a:cubicBezTo>
                    <a:pt x="677" y="67"/>
                    <a:pt x="677" y="67"/>
                    <a:pt x="677" y="67"/>
                  </a:cubicBezTo>
                  <a:cubicBezTo>
                    <a:pt x="677" y="67"/>
                    <a:pt x="677" y="67"/>
                    <a:pt x="677" y="66"/>
                  </a:cubicBezTo>
                  <a:cubicBezTo>
                    <a:pt x="677" y="67"/>
                    <a:pt x="677" y="67"/>
                    <a:pt x="678" y="67"/>
                  </a:cubicBezTo>
                  <a:cubicBezTo>
                    <a:pt x="677" y="66"/>
                    <a:pt x="677" y="66"/>
                    <a:pt x="677" y="66"/>
                  </a:cubicBezTo>
                  <a:cubicBezTo>
                    <a:pt x="677" y="66"/>
                    <a:pt x="677" y="65"/>
                    <a:pt x="678" y="66"/>
                  </a:cubicBezTo>
                  <a:cubicBezTo>
                    <a:pt x="678" y="66"/>
                    <a:pt x="678" y="66"/>
                    <a:pt x="678" y="66"/>
                  </a:cubicBezTo>
                  <a:cubicBezTo>
                    <a:pt x="678" y="66"/>
                    <a:pt x="678" y="66"/>
                    <a:pt x="679" y="66"/>
                  </a:cubicBezTo>
                  <a:cubicBezTo>
                    <a:pt x="679" y="67"/>
                    <a:pt x="680" y="66"/>
                    <a:pt x="681" y="66"/>
                  </a:cubicBezTo>
                  <a:cubicBezTo>
                    <a:pt x="681" y="66"/>
                    <a:pt x="680" y="66"/>
                    <a:pt x="680" y="66"/>
                  </a:cubicBezTo>
                  <a:cubicBezTo>
                    <a:pt x="680" y="65"/>
                    <a:pt x="679" y="65"/>
                    <a:pt x="679" y="65"/>
                  </a:cubicBezTo>
                  <a:cubicBezTo>
                    <a:pt x="679" y="65"/>
                    <a:pt x="680" y="65"/>
                    <a:pt x="680" y="65"/>
                  </a:cubicBezTo>
                  <a:cubicBezTo>
                    <a:pt x="680" y="65"/>
                    <a:pt x="680" y="66"/>
                    <a:pt x="680" y="66"/>
                  </a:cubicBezTo>
                  <a:cubicBezTo>
                    <a:pt x="681" y="66"/>
                    <a:pt x="681" y="65"/>
                    <a:pt x="682" y="65"/>
                  </a:cubicBezTo>
                  <a:cubicBezTo>
                    <a:pt x="681" y="65"/>
                    <a:pt x="681" y="65"/>
                    <a:pt x="682" y="65"/>
                  </a:cubicBezTo>
                  <a:cubicBezTo>
                    <a:pt x="682" y="65"/>
                    <a:pt x="682" y="65"/>
                    <a:pt x="682" y="65"/>
                  </a:cubicBezTo>
                  <a:cubicBezTo>
                    <a:pt x="683" y="65"/>
                    <a:pt x="684" y="65"/>
                    <a:pt x="685" y="65"/>
                  </a:cubicBezTo>
                  <a:cubicBezTo>
                    <a:pt x="686" y="65"/>
                    <a:pt x="686" y="66"/>
                    <a:pt x="687" y="66"/>
                  </a:cubicBezTo>
                  <a:cubicBezTo>
                    <a:pt x="687" y="66"/>
                    <a:pt x="688" y="66"/>
                    <a:pt x="688" y="66"/>
                  </a:cubicBezTo>
                  <a:cubicBezTo>
                    <a:pt x="688" y="66"/>
                    <a:pt x="688" y="66"/>
                    <a:pt x="688" y="66"/>
                  </a:cubicBezTo>
                  <a:cubicBezTo>
                    <a:pt x="688" y="65"/>
                    <a:pt x="689" y="66"/>
                    <a:pt x="690" y="67"/>
                  </a:cubicBezTo>
                  <a:cubicBezTo>
                    <a:pt x="690" y="67"/>
                    <a:pt x="691" y="67"/>
                    <a:pt x="691" y="67"/>
                  </a:cubicBezTo>
                  <a:cubicBezTo>
                    <a:pt x="691" y="67"/>
                    <a:pt x="693" y="66"/>
                    <a:pt x="693" y="67"/>
                  </a:cubicBezTo>
                  <a:cubicBezTo>
                    <a:pt x="693" y="68"/>
                    <a:pt x="693" y="68"/>
                    <a:pt x="693" y="68"/>
                  </a:cubicBezTo>
                  <a:cubicBezTo>
                    <a:pt x="693" y="68"/>
                    <a:pt x="694" y="68"/>
                    <a:pt x="694" y="68"/>
                  </a:cubicBezTo>
                  <a:cubicBezTo>
                    <a:pt x="694" y="68"/>
                    <a:pt x="694" y="68"/>
                    <a:pt x="694" y="68"/>
                  </a:cubicBezTo>
                  <a:cubicBezTo>
                    <a:pt x="694" y="68"/>
                    <a:pt x="695" y="68"/>
                    <a:pt x="695" y="68"/>
                  </a:cubicBezTo>
                  <a:cubicBezTo>
                    <a:pt x="695" y="68"/>
                    <a:pt x="695" y="67"/>
                    <a:pt x="695" y="67"/>
                  </a:cubicBezTo>
                  <a:cubicBezTo>
                    <a:pt x="695" y="67"/>
                    <a:pt x="695" y="67"/>
                    <a:pt x="695" y="67"/>
                  </a:cubicBezTo>
                  <a:cubicBezTo>
                    <a:pt x="696" y="67"/>
                    <a:pt x="696" y="68"/>
                    <a:pt x="696" y="68"/>
                  </a:cubicBezTo>
                  <a:cubicBezTo>
                    <a:pt x="697" y="68"/>
                    <a:pt x="696" y="68"/>
                    <a:pt x="696" y="67"/>
                  </a:cubicBezTo>
                  <a:cubicBezTo>
                    <a:pt x="697" y="67"/>
                    <a:pt x="697" y="67"/>
                    <a:pt x="698" y="67"/>
                  </a:cubicBezTo>
                  <a:cubicBezTo>
                    <a:pt x="698" y="67"/>
                    <a:pt x="699" y="68"/>
                    <a:pt x="698" y="68"/>
                  </a:cubicBezTo>
                  <a:cubicBezTo>
                    <a:pt x="698" y="68"/>
                    <a:pt x="697" y="68"/>
                    <a:pt x="697" y="68"/>
                  </a:cubicBezTo>
                  <a:cubicBezTo>
                    <a:pt x="697" y="68"/>
                    <a:pt x="699" y="68"/>
                    <a:pt x="698" y="68"/>
                  </a:cubicBezTo>
                  <a:cubicBezTo>
                    <a:pt x="698" y="68"/>
                    <a:pt x="700" y="68"/>
                    <a:pt x="700" y="69"/>
                  </a:cubicBezTo>
                  <a:cubicBezTo>
                    <a:pt x="700" y="68"/>
                    <a:pt x="701" y="68"/>
                    <a:pt x="701" y="68"/>
                  </a:cubicBezTo>
                  <a:cubicBezTo>
                    <a:pt x="700" y="68"/>
                    <a:pt x="702" y="68"/>
                    <a:pt x="702" y="68"/>
                  </a:cubicBezTo>
                  <a:cubicBezTo>
                    <a:pt x="702" y="68"/>
                    <a:pt x="702" y="68"/>
                    <a:pt x="702" y="68"/>
                  </a:cubicBezTo>
                  <a:cubicBezTo>
                    <a:pt x="702" y="68"/>
                    <a:pt x="702" y="68"/>
                    <a:pt x="703" y="68"/>
                  </a:cubicBezTo>
                  <a:cubicBezTo>
                    <a:pt x="702" y="68"/>
                    <a:pt x="702" y="67"/>
                    <a:pt x="701" y="67"/>
                  </a:cubicBezTo>
                  <a:cubicBezTo>
                    <a:pt x="702" y="67"/>
                    <a:pt x="703" y="67"/>
                    <a:pt x="704" y="67"/>
                  </a:cubicBezTo>
                  <a:cubicBezTo>
                    <a:pt x="706" y="67"/>
                    <a:pt x="707" y="67"/>
                    <a:pt x="708" y="67"/>
                  </a:cubicBezTo>
                  <a:cubicBezTo>
                    <a:pt x="708" y="67"/>
                    <a:pt x="709" y="67"/>
                    <a:pt x="709" y="68"/>
                  </a:cubicBezTo>
                  <a:cubicBezTo>
                    <a:pt x="709" y="68"/>
                    <a:pt x="709" y="68"/>
                    <a:pt x="710" y="68"/>
                  </a:cubicBezTo>
                  <a:cubicBezTo>
                    <a:pt x="710" y="68"/>
                    <a:pt x="710" y="68"/>
                    <a:pt x="710" y="68"/>
                  </a:cubicBezTo>
                  <a:cubicBezTo>
                    <a:pt x="711" y="69"/>
                    <a:pt x="712" y="69"/>
                    <a:pt x="713" y="69"/>
                  </a:cubicBezTo>
                  <a:cubicBezTo>
                    <a:pt x="713" y="69"/>
                    <a:pt x="713" y="69"/>
                    <a:pt x="713" y="69"/>
                  </a:cubicBezTo>
                  <a:cubicBezTo>
                    <a:pt x="714" y="69"/>
                    <a:pt x="714" y="69"/>
                    <a:pt x="714" y="69"/>
                  </a:cubicBezTo>
                  <a:cubicBezTo>
                    <a:pt x="715" y="70"/>
                    <a:pt x="716" y="69"/>
                    <a:pt x="717" y="70"/>
                  </a:cubicBezTo>
                  <a:cubicBezTo>
                    <a:pt x="718" y="70"/>
                    <a:pt x="719" y="70"/>
                    <a:pt x="719" y="70"/>
                  </a:cubicBezTo>
                  <a:cubicBezTo>
                    <a:pt x="719" y="70"/>
                    <a:pt x="719" y="70"/>
                    <a:pt x="719" y="70"/>
                  </a:cubicBezTo>
                  <a:cubicBezTo>
                    <a:pt x="719" y="71"/>
                    <a:pt x="719" y="72"/>
                    <a:pt x="719" y="71"/>
                  </a:cubicBezTo>
                  <a:cubicBezTo>
                    <a:pt x="720" y="70"/>
                    <a:pt x="721" y="71"/>
                    <a:pt x="721" y="71"/>
                  </a:cubicBezTo>
                  <a:cubicBezTo>
                    <a:pt x="722" y="72"/>
                    <a:pt x="719" y="72"/>
                    <a:pt x="718" y="72"/>
                  </a:cubicBezTo>
                  <a:cubicBezTo>
                    <a:pt x="719" y="73"/>
                    <a:pt x="721" y="73"/>
                    <a:pt x="721" y="73"/>
                  </a:cubicBezTo>
                  <a:cubicBezTo>
                    <a:pt x="722" y="73"/>
                    <a:pt x="724" y="73"/>
                    <a:pt x="725" y="73"/>
                  </a:cubicBezTo>
                  <a:cubicBezTo>
                    <a:pt x="724" y="74"/>
                    <a:pt x="723" y="73"/>
                    <a:pt x="722" y="74"/>
                  </a:cubicBezTo>
                  <a:cubicBezTo>
                    <a:pt x="723" y="75"/>
                    <a:pt x="725" y="74"/>
                    <a:pt x="727" y="74"/>
                  </a:cubicBezTo>
                  <a:cubicBezTo>
                    <a:pt x="726" y="74"/>
                    <a:pt x="726" y="74"/>
                    <a:pt x="726" y="75"/>
                  </a:cubicBezTo>
                  <a:cubicBezTo>
                    <a:pt x="726" y="75"/>
                    <a:pt x="725" y="74"/>
                    <a:pt x="724" y="75"/>
                  </a:cubicBezTo>
                  <a:cubicBezTo>
                    <a:pt x="724" y="75"/>
                    <a:pt x="725" y="75"/>
                    <a:pt x="725" y="75"/>
                  </a:cubicBezTo>
                  <a:cubicBezTo>
                    <a:pt x="724" y="75"/>
                    <a:pt x="724" y="76"/>
                    <a:pt x="724" y="76"/>
                  </a:cubicBezTo>
                  <a:cubicBezTo>
                    <a:pt x="723" y="76"/>
                    <a:pt x="722" y="76"/>
                    <a:pt x="722" y="76"/>
                  </a:cubicBezTo>
                  <a:cubicBezTo>
                    <a:pt x="722" y="77"/>
                    <a:pt x="725" y="76"/>
                    <a:pt x="726" y="76"/>
                  </a:cubicBezTo>
                  <a:cubicBezTo>
                    <a:pt x="727" y="76"/>
                    <a:pt x="728" y="76"/>
                    <a:pt x="729" y="77"/>
                  </a:cubicBezTo>
                  <a:cubicBezTo>
                    <a:pt x="730" y="77"/>
                    <a:pt x="731" y="77"/>
                    <a:pt x="732" y="78"/>
                  </a:cubicBezTo>
                  <a:cubicBezTo>
                    <a:pt x="731" y="78"/>
                    <a:pt x="731" y="78"/>
                    <a:pt x="731" y="78"/>
                  </a:cubicBezTo>
                  <a:cubicBezTo>
                    <a:pt x="731" y="78"/>
                    <a:pt x="733" y="78"/>
                    <a:pt x="733" y="79"/>
                  </a:cubicBezTo>
                  <a:cubicBezTo>
                    <a:pt x="733" y="79"/>
                    <a:pt x="732" y="79"/>
                    <a:pt x="732" y="79"/>
                  </a:cubicBezTo>
                  <a:cubicBezTo>
                    <a:pt x="732" y="80"/>
                    <a:pt x="733" y="79"/>
                    <a:pt x="733" y="79"/>
                  </a:cubicBezTo>
                  <a:cubicBezTo>
                    <a:pt x="733" y="80"/>
                    <a:pt x="732" y="80"/>
                    <a:pt x="731" y="80"/>
                  </a:cubicBezTo>
                  <a:cubicBezTo>
                    <a:pt x="731" y="80"/>
                    <a:pt x="730" y="80"/>
                    <a:pt x="729" y="80"/>
                  </a:cubicBezTo>
                  <a:cubicBezTo>
                    <a:pt x="729" y="80"/>
                    <a:pt x="726" y="79"/>
                    <a:pt x="727" y="79"/>
                  </a:cubicBezTo>
                  <a:cubicBezTo>
                    <a:pt x="726" y="79"/>
                    <a:pt x="725" y="78"/>
                    <a:pt x="724" y="78"/>
                  </a:cubicBezTo>
                  <a:cubicBezTo>
                    <a:pt x="725" y="80"/>
                    <a:pt x="727" y="80"/>
                    <a:pt x="728" y="81"/>
                  </a:cubicBezTo>
                  <a:cubicBezTo>
                    <a:pt x="729" y="81"/>
                    <a:pt x="731" y="82"/>
                    <a:pt x="732" y="83"/>
                  </a:cubicBezTo>
                  <a:cubicBezTo>
                    <a:pt x="733" y="83"/>
                    <a:pt x="734" y="83"/>
                    <a:pt x="734" y="83"/>
                  </a:cubicBezTo>
                  <a:cubicBezTo>
                    <a:pt x="735" y="83"/>
                    <a:pt x="735" y="82"/>
                    <a:pt x="734" y="82"/>
                  </a:cubicBezTo>
                  <a:cubicBezTo>
                    <a:pt x="734" y="82"/>
                    <a:pt x="732" y="81"/>
                    <a:pt x="732" y="80"/>
                  </a:cubicBezTo>
                  <a:cubicBezTo>
                    <a:pt x="732" y="80"/>
                    <a:pt x="733" y="81"/>
                    <a:pt x="733" y="81"/>
                  </a:cubicBezTo>
                  <a:cubicBezTo>
                    <a:pt x="734" y="81"/>
                    <a:pt x="734" y="81"/>
                    <a:pt x="735" y="82"/>
                  </a:cubicBezTo>
                  <a:cubicBezTo>
                    <a:pt x="735" y="82"/>
                    <a:pt x="736" y="82"/>
                    <a:pt x="736" y="82"/>
                  </a:cubicBezTo>
                  <a:cubicBezTo>
                    <a:pt x="737" y="83"/>
                    <a:pt x="737" y="83"/>
                    <a:pt x="738" y="83"/>
                  </a:cubicBezTo>
                  <a:cubicBezTo>
                    <a:pt x="737" y="83"/>
                    <a:pt x="736" y="83"/>
                    <a:pt x="735" y="83"/>
                  </a:cubicBezTo>
                  <a:cubicBezTo>
                    <a:pt x="735" y="83"/>
                    <a:pt x="733" y="83"/>
                    <a:pt x="734" y="84"/>
                  </a:cubicBezTo>
                  <a:cubicBezTo>
                    <a:pt x="734" y="84"/>
                    <a:pt x="736" y="84"/>
                    <a:pt x="736" y="84"/>
                  </a:cubicBezTo>
                  <a:cubicBezTo>
                    <a:pt x="737" y="84"/>
                    <a:pt x="738" y="85"/>
                    <a:pt x="738" y="85"/>
                  </a:cubicBezTo>
                  <a:cubicBezTo>
                    <a:pt x="739" y="86"/>
                    <a:pt x="740" y="86"/>
                    <a:pt x="741" y="86"/>
                  </a:cubicBezTo>
                  <a:cubicBezTo>
                    <a:pt x="741" y="87"/>
                    <a:pt x="742" y="87"/>
                    <a:pt x="743" y="87"/>
                  </a:cubicBezTo>
                  <a:cubicBezTo>
                    <a:pt x="743" y="87"/>
                    <a:pt x="746" y="88"/>
                    <a:pt x="745" y="89"/>
                  </a:cubicBezTo>
                  <a:cubicBezTo>
                    <a:pt x="746" y="89"/>
                    <a:pt x="746" y="89"/>
                    <a:pt x="747" y="89"/>
                  </a:cubicBezTo>
                  <a:cubicBezTo>
                    <a:pt x="747" y="89"/>
                    <a:pt x="747" y="89"/>
                    <a:pt x="748" y="89"/>
                  </a:cubicBezTo>
                  <a:cubicBezTo>
                    <a:pt x="749" y="89"/>
                    <a:pt x="750" y="89"/>
                    <a:pt x="751" y="90"/>
                  </a:cubicBezTo>
                  <a:cubicBezTo>
                    <a:pt x="751" y="90"/>
                    <a:pt x="752" y="90"/>
                    <a:pt x="752" y="90"/>
                  </a:cubicBezTo>
                  <a:cubicBezTo>
                    <a:pt x="753" y="90"/>
                    <a:pt x="753" y="91"/>
                    <a:pt x="754" y="91"/>
                  </a:cubicBezTo>
                  <a:cubicBezTo>
                    <a:pt x="755" y="91"/>
                    <a:pt x="754" y="90"/>
                    <a:pt x="754" y="90"/>
                  </a:cubicBezTo>
                  <a:cubicBezTo>
                    <a:pt x="754" y="90"/>
                    <a:pt x="756" y="91"/>
                    <a:pt x="757" y="91"/>
                  </a:cubicBezTo>
                  <a:cubicBezTo>
                    <a:pt x="757" y="92"/>
                    <a:pt x="758" y="92"/>
                    <a:pt x="759" y="92"/>
                  </a:cubicBezTo>
                  <a:cubicBezTo>
                    <a:pt x="760" y="92"/>
                    <a:pt x="760" y="90"/>
                    <a:pt x="760" y="90"/>
                  </a:cubicBezTo>
                  <a:cubicBezTo>
                    <a:pt x="760" y="89"/>
                    <a:pt x="759" y="88"/>
                    <a:pt x="760" y="88"/>
                  </a:cubicBezTo>
                  <a:cubicBezTo>
                    <a:pt x="760" y="88"/>
                    <a:pt x="759" y="88"/>
                    <a:pt x="759" y="88"/>
                  </a:cubicBezTo>
                  <a:cubicBezTo>
                    <a:pt x="760" y="87"/>
                    <a:pt x="761" y="88"/>
                    <a:pt x="761" y="88"/>
                  </a:cubicBezTo>
                  <a:cubicBezTo>
                    <a:pt x="761" y="87"/>
                    <a:pt x="760" y="88"/>
                    <a:pt x="759" y="87"/>
                  </a:cubicBezTo>
                  <a:cubicBezTo>
                    <a:pt x="759" y="87"/>
                    <a:pt x="759" y="86"/>
                    <a:pt x="759" y="86"/>
                  </a:cubicBezTo>
                  <a:cubicBezTo>
                    <a:pt x="758" y="85"/>
                    <a:pt x="757" y="84"/>
                    <a:pt x="757" y="82"/>
                  </a:cubicBezTo>
                  <a:cubicBezTo>
                    <a:pt x="757" y="81"/>
                    <a:pt x="758" y="81"/>
                    <a:pt x="759" y="82"/>
                  </a:cubicBezTo>
                  <a:cubicBezTo>
                    <a:pt x="759" y="83"/>
                    <a:pt x="761" y="83"/>
                    <a:pt x="762" y="83"/>
                  </a:cubicBezTo>
                  <a:cubicBezTo>
                    <a:pt x="765" y="85"/>
                    <a:pt x="768" y="85"/>
                    <a:pt x="771" y="86"/>
                  </a:cubicBezTo>
                  <a:cubicBezTo>
                    <a:pt x="773" y="86"/>
                    <a:pt x="774" y="86"/>
                    <a:pt x="776" y="86"/>
                  </a:cubicBezTo>
                  <a:cubicBezTo>
                    <a:pt x="776" y="86"/>
                    <a:pt x="777" y="86"/>
                    <a:pt x="778" y="87"/>
                  </a:cubicBezTo>
                  <a:cubicBezTo>
                    <a:pt x="778" y="87"/>
                    <a:pt x="777" y="87"/>
                    <a:pt x="778" y="87"/>
                  </a:cubicBezTo>
                  <a:cubicBezTo>
                    <a:pt x="778" y="87"/>
                    <a:pt x="778" y="86"/>
                    <a:pt x="778" y="86"/>
                  </a:cubicBezTo>
                  <a:cubicBezTo>
                    <a:pt x="777" y="86"/>
                    <a:pt x="777" y="86"/>
                    <a:pt x="777" y="86"/>
                  </a:cubicBezTo>
                  <a:cubicBezTo>
                    <a:pt x="777" y="86"/>
                    <a:pt x="777" y="85"/>
                    <a:pt x="777" y="85"/>
                  </a:cubicBezTo>
                  <a:cubicBezTo>
                    <a:pt x="777" y="85"/>
                    <a:pt x="778" y="85"/>
                    <a:pt x="778" y="85"/>
                  </a:cubicBezTo>
                  <a:cubicBezTo>
                    <a:pt x="778" y="85"/>
                    <a:pt x="778" y="85"/>
                    <a:pt x="779" y="85"/>
                  </a:cubicBezTo>
                  <a:cubicBezTo>
                    <a:pt x="779" y="85"/>
                    <a:pt x="780" y="85"/>
                    <a:pt x="780" y="85"/>
                  </a:cubicBezTo>
                  <a:cubicBezTo>
                    <a:pt x="780" y="85"/>
                    <a:pt x="780" y="85"/>
                    <a:pt x="779" y="84"/>
                  </a:cubicBezTo>
                  <a:cubicBezTo>
                    <a:pt x="780" y="84"/>
                    <a:pt x="782" y="84"/>
                    <a:pt x="783" y="84"/>
                  </a:cubicBezTo>
                  <a:cubicBezTo>
                    <a:pt x="785" y="84"/>
                    <a:pt x="787" y="84"/>
                    <a:pt x="788" y="85"/>
                  </a:cubicBezTo>
                  <a:cubicBezTo>
                    <a:pt x="789" y="85"/>
                    <a:pt x="788" y="85"/>
                    <a:pt x="789" y="85"/>
                  </a:cubicBezTo>
                  <a:cubicBezTo>
                    <a:pt x="790" y="85"/>
                    <a:pt x="791" y="85"/>
                    <a:pt x="791" y="85"/>
                  </a:cubicBezTo>
                  <a:cubicBezTo>
                    <a:pt x="792" y="86"/>
                    <a:pt x="794" y="86"/>
                    <a:pt x="796" y="86"/>
                  </a:cubicBezTo>
                  <a:cubicBezTo>
                    <a:pt x="795" y="86"/>
                    <a:pt x="796" y="86"/>
                    <a:pt x="796" y="87"/>
                  </a:cubicBezTo>
                  <a:cubicBezTo>
                    <a:pt x="797" y="87"/>
                    <a:pt x="797" y="87"/>
                    <a:pt x="797" y="87"/>
                  </a:cubicBezTo>
                  <a:cubicBezTo>
                    <a:pt x="797" y="87"/>
                    <a:pt x="798" y="88"/>
                    <a:pt x="798" y="87"/>
                  </a:cubicBezTo>
                  <a:cubicBezTo>
                    <a:pt x="798" y="87"/>
                    <a:pt x="799" y="87"/>
                    <a:pt x="799" y="87"/>
                  </a:cubicBezTo>
                  <a:cubicBezTo>
                    <a:pt x="799" y="88"/>
                    <a:pt x="798" y="88"/>
                    <a:pt x="798" y="88"/>
                  </a:cubicBezTo>
                  <a:cubicBezTo>
                    <a:pt x="799" y="88"/>
                    <a:pt x="800" y="88"/>
                    <a:pt x="800" y="88"/>
                  </a:cubicBezTo>
                  <a:cubicBezTo>
                    <a:pt x="800" y="88"/>
                    <a:pt x="801" y="88"/>
                    <a:pt x="801" y="88"/>
                  </a:cubicBezTo>
                  <a:cubicBezTo>
                    <a:pt x="801" y="89"/>
                    <a:pt x="803" y="88"/>
                    <a:pt x="803" y="88"/>
                  </a:cubicBezTo>
                  <a:cubicBezTo>
                    <a:pt x="803" y="88"/>
                    <a:pt x="801" y="88"/>
                    <a:pt x="801" y="88"/>
                  </a:cubicBezTo>
                  <a:cubicBezTo>
                    <a:pt x="801" y="88"/>
                    <a:pt x="800" y="88"/>
                    <a:pt x="800" y="87"/>
                  </a:cubicBezTo>
                  <a:cubicBezTo>
                    <a:pt x="800" y="87"/>
                    <a:pt x="801" y="87"/>
                    <a:pt x="801" y="87"/>
                  </a:cubicBezTo>
                  <a:cubicBezTo>
                    <a:pt x="801" y="88"/>
                    <a:pt x="803" y="87"/>
                    <a:pt x="802" y="87"/>
                  </a:cubicBezTo>
                  <a:cubicBezTo>
                    <a:pt x="802" y="87"/>
                    <a:pt x="801" y="87"/>
                    <a:pt x="800" y="87"/>
                  </a:cubicBezTo>
                  <a:cubicBezTo>
                    <a:pt x="801" y="87"/>
                    <a:pt x="802" y="87"/>
                    <a:pt x="803" y="87"/>
                  </a:cubicBezTo>
                  <a:cubicBezTo>
                    <a:pt x="801" y="86"/>
                    <a:pt x="800" y="87"/>
                    <a:pt x="798" y="86"/>
                  </a:cubicBezTo>
                  <a:cubicBezTo>
                    <a:pt x="799" y="86"/>
                    <a:pt x="798" y="85"/>
                    <a:pt x="798" y="85"/>
                  </a:cubicBezTo>
                  <a:cubicBezTo>
                    <a:pt x="798" y="84"/>
                    <a:pt x="800" y="84"/>
                    <a:pt x="800" y="84"/>
                  </a:cubicBezTo>
                  <a:cubicBezTo>
                    <a:pt x="800" y="85"/>
                    <a:pt x="801" y="85"/>
                    <a:pt x="802" y="85"/>
                  </a:cubicBezTo>
                  <a:cubicBezTo>
                    <a:pt x="802" y="84"/>
                    <a:pt x="801" y="84"/>
                    <a:pt x="802" y="84"/>
                  </a:cubicBezTo>
                  <a:cubicBezTo>
                    <a:pt x="802" y="84"/>
                    <a:pt x="803" y="84"/>
                    <a:pt x="803" y="84"/>
                  </a:cubicBezTo>
                  <a:cubicBezTo>
                    <a:pt x="805" y="85"/>
                    <a:pt x="806" y="85"/>
                    <a:pt x="807" y="86"/>
                  </a:cubicBezTo>
                  <a:cubicBezTo>
                    <a:pt x="808" y="86"/>
                    <a:pt x="808" y="86"/>
                    <a:pt x="808" y="85"/>
                  </a:cubicBezTo>
                  <a:cubicBezTo>
                    <a:pt x="808" y="85"/>
                    <a:pt x="809" y="85"/>
                    <a:pt x="810" y="85"/>
                  </a:cubicBezTo>
                  <a:cubicBezTo>
                    <a:pt x="810" y="85"/>
                    <a:pt x="810" y="85"/>
                    <a:pt x="811" y="85"/>
                  </a:cubicBezTo>
                  <a:cubicBezTo>
                    <a:pt x="811" y="85"/>
                    <a:pt x="811" y="85"/>
                    <a:pt x="811" y="85"/>
                  </a:cubicBezTo>
                  <a:cubicBezTo>
                    <a:pt x="812" y="85"/>
                    <a:pt x="812" y="85"/>
                    <a:pt x="812" y="85"/>
                  </a:cubicBezTo>
                  <a:cubicBezTo>
                    <a:pt x="812" y="85"/>
                    <a:pt x="806" y="83"/>
                    <a:pt x="807" y="82"/>
                  </a:cubicBezTo>
                  <a:cubicBezTo>
                    <a:pt x="806" y="82"/>
                    <a:pt x="805" y="81"/>
                    <a:pt x="805" y="81"/>
                  </a:cubicBezTo>
                  <a:cubicBezTo>
                    <a:pt x="804" y="81"/>
                    <a:pt x="803" y="81"/>
                    <a:pt x="803" y="81"/>
                  </a:cubicBezTo>
                  <a:cubicBezTo>
                    <a:pt x="803" y="81"/>
                    <a:pt x="805" y="81"/>
                    <a:pt x="805" y="81"/>
                  </a:cubicBezTo>
                  <a:cubicBezTo>
                    <a:pt x="804" y="80"/>
                    <a:pt x="804" y="80"/>
                    <a:pt x="804" y="80"/>
                  </a:cubicBezTo>
                  <a:cubicBezTo>
                    <a:pt x="803" y="78"/>
                    <a:pt x="806" y="80"/>
                    <a:pt x="806" y="79"/>
                  </a:cubicBezTo>
                  <a:cubicBezTo>
                    <a:pt x="806" y="78"/>
                    <a:pt x="803" y="78"/>
                    <a:pt x="803" y="78"/>
                  </a:cubicBezTo>
                  <a:cubicBezTo>
                    <a:pt x="802" y="79"/>
                    <a:pt x="802" y="78"/>
                    <a:pt x="801" y="78"/>
                  </a:cubicBezTo>
                  <a:cubicBezTo>
                    <a:pt x="801" y="78"/>
                    <a:pt x="800" y="79"/>
                    <a:pt x="801" y="79"/>
                  </a:cubicBezTo>
                  <a:cubicBezTo>
                    <a:pt x="801" y="79"/>
                    <a:pt x="801" y="79"/>
                    <a:pt x="801" y="79"/>
                  </a:cubicBezTo>
                  <a:cubicBezTo>
                    <a:pt x="801" y="79"/>
                    <a:pt x="800" y="79"/>
                    <a:pt x="799" y="79"/>
                  </a:cubicBezTo>
                  <a:cubicBezTo>
                    <a:pt x="800" y="79"/>
                    <a:pt x="800" y="79"/>
                    <a:pt x="800" y="79"/>
                  </a:cubicBezTo>
                  <a:cubicBezTo>
                    <a:pt x="799" y="80"/>
                    <a:pt x="798" y="79"/>
                    <a:pt x="798" y="78"/>
                  </a:cubicBezTo>
                  <a:cubicBezTo>
                    <a:pt x="797" y="78"/>
                    <a:pt x="797" y="76"/>
                    <a:pt x="798" y="76"/>
                  </a:cubicBezTo>
                  <a:cubicBezTo>
                    <a:pt x="800" y="76"/>
                    <a:pt x="801" y="76"/>
                    <a:pt x="803" y="76"/>
                  </a:cubicBezTo>
                  <a:cubicBezTo>
                    <a:pt x="805" y="76"/>
                    <a:pt x="806" y="76"/>
                    <a:pt x="807" y="75"/>
                  </a:cubicBezTo>
                  <a:cubicBezTo>
                    <a:pt x="807" y="75"/>
                    <a:pt x="806" y="76"/>
                    <a:pt x="806" y="75"/>
                  </a:cubicBezTo>
                  <a:cubicBezTo>
                    <a:pt x="806" y="74"/>
                    <a:pt x="805" y="74"/>
                    <a:pt x="804" y="74"/>
                  </a:cubicBezTo>
                  <a:cubicBezTo>
                    <a:pt x="803" y="74"/>
                    <a:pt x="802" y="73"/>
                    <a:pt x="800" y="73"/>
                  </a:cubicBezTo>
                  <a:cubicBezTo>
                    <a:pt x="801" y="72"/>
                    <a:pt x="803" y="73"/>
                    <a:pt x="804" y="73"/>
                  </a:cubicBezTo>
                  <a:cubicBezTo>
                    <a:pt x="805" y="73"/>
                    <a:pt x="806" y="73"/>
                    <a:pt x="807" y="73"/>
                  </a:cubicBezTo>
                  <a:cubicBezTo>
                    <a:pt x="808" y="74"/>
                    <a:pt x="809" y="74"/>
                    <a:pt x="810" y="74"/>
                  </a:cubicBezTo>
                  <a:cubicBezTo>
                    <a:pt x="814" y="74"/>
                    <a:pt x="819" y="74"/>
                    <a:pt x="823" y="75"/>
                  </a:cubicBezTo>
                  <a:cubicBezTo>
                    <a:pt x="828" y="75"/>
                    <a:pt x="832" y="75"/>
                    <a:pt x="837" y="76"/>
                  </a:cubicBezTo>
                  <a:cubicBezTo>
                    <a:pt x="839" y="76"/>
                    <a:pt x="841" y="76"/>
                    <a:pt x="843" y="77"/>
                  </a:cubicBezTo>
                  <a:cubicBezTo>
                    <a:pt x="845" y="77"/>
                    <a:pt x="846" y="77"/>
                    <a:pt x="847" y="77"/>
                  </a:cubicBezTo>
                  <a:cubicBezTo>
                    <a:pt x="847" y="77"/>
                    <a:pt x="848" y="77"/>
                    <a:pt x="849" y="78"/>
                  </a:cubicBezTo>
                  <a:cubicBezTo>
                    <a:pt x="848" y="78"/>
                    <a:pt x="847" y="77"/>
                    <a:pt x="846" y="77"/>
                  </a:cubicBezTo>
                  <a:cubicBezTo>
                    <a:pt x="845" y="77"/>
                    <a:pt x="845" y="77"/>
                    <a:pt x="844" y="77"/>
                  </a:cubicBezTo>
                  <a:cubicBezTo>
                    <a:pt x="842" y="77"/>
                    <a:pt x="841" y="77"/>
                    <a:pt x="839" y="77"/>
                  </a:cubicBezTo>
                  <a:cubicBezTo>
                    <a:pt x="838" y="77"/>
                    <a:pt x="833" y="76"/>
                    <a:pt x="835" y="78"/>
                  </a:cubicBezTo>
                  <a:cubicBezTo>
                    <a:pt x="834" y="79"/>
                    <a:pt x="833" y="78"/>
                    <a:pt x="833" y="78"/>
                  </a:cubicBezTo>
                  <a:cubicBezTo>
                    <a:pt x="832" y="78"/>
                    <a:pt x="832" y="78"/>
                    <a:pt x="831" y="78"/>
                  </a:cubicBezTo>
                  <a:cubicBezTo>
                    <a:pt x="832" y="79"/>
                    <a:pt x="833" y="79"/>
                    <a:pt x="834" y="79"/>
                  </a:cubicBezTo>
                  <a:cubicBezTo>
                    <a:pt x="835" y="79"/>
                    <a:pt x="835" y="79"/>
                    <a:pt x="836" y="79"/>
                  </a:cubicBezTo>
                  <a:cubicBezTo>
                    <a:pt x="836" y="79"/>
                    <a:pt x="836" y="78"/>
                    <a:pt x="836" y="78"/>
                  </a:cubicBezTo>
                  <a:cubicBezTo>
                    <a:pt x="839" y="78"/>
                    <a:pt x="842" y="78"/>
                    <a:pt x="845" y="78"/>
                  </a:cubicBezTo>
                  <a:cubicBezTo>
                    <a:pt x="847" y="78"/>
                    <a:pt x="848" y="78"/>
                    <a:pt x="850" y="78"/>
                  </a:cubicBezTo>
                  <a:cubicBezTo>
                    <a:pt x="850" y="78"/>
                    <a:pt x="850" y="79"/>
                    <a:pt x="850" y="80"/>
                  </a:cubicBezTo>
                  <a:cubicBezTo>
                    <a:pt x="850" y="80"/>
                    <a:pt x="849" y="82"/>
                    <a:pt x="849" y="82"/>
                  </a:cubicBezTo>
                  <a:cubicBezTo>
                    <a:pt x="849" y="82"/>
                    <a:pt x="847" y="81"/>
                    <a:pt x="847" y="80"/>
                  </a:cubicBezTo>
                  <a:cubicBezTo>
                    <a:pt x="847" y="80"/>
                    <a:pt x="848" y="80"/>
                    <a:pt x="848" y="80"/>
                  </a:cubicBezTo>
                  <a:cubicBezTo>
                    <a:pt x="848" y="80"/>
                    <a:pt x="848" y="80"/>
                    <a:pt x="848" y="79"/>
                  </a:cubicBezTo>
                  <a:cubicBezTo>
                    <a:pt x="848" y="79"/>
                    <a:pt x="846" y="79"/>
                    <a:pt x="846" y="79"/>
                  </a:cubicBezTo>
                  <a:cubicBezTo>
                    <a:pt x="846" y="79"/>
                    <a:pt x="846" y="79"/>
                    <a:pt x="846" y="80"/>
                  </a:cubicBezTo>
                  <a:cubicBezTo>
                    <a:pt x="846" y="80"/>
                    <a:pt x="846" y="80"/>
                    <a:pt x="846" y="80"/>
                  </a:cubicBezTo>
                  <a:cubicBezTo>
                    <a:pt x="846" y="80"/>
                    <a:pt x="846" y="79"/>
                    <a:pt x="845" y="79"/>
                  </a:cubicBezTo>
                  <a:cubicBezTo>
                    <a:pt x="845" y="79"/>
                    <a:pt x="844" y="79"/>
                    <a:pt x="844" y="79"/>
                  </a:cubicBezTo>
                  <a:cubicBezTo>
                    <a:pt x="844" y="78"/>
                    <a:pt x="842" y="78"/>
                    <a:pt x="842" y="78"/>
                  </a:cubicBezTo>
                  <a:cubicBezTo>
                    <a:pt x="842" y="79"/>
                    <a:pt x="843" y="79"/>
                    <a:pt x="843" y="79"/>
                  </a:cubicBezTo>
                  <a:cubicBezTo>
                    <a:pt x="844" y="79"/>
                    <a:pt x="844" y="80"/>
                    <a:pt x="844" y="80"/>
                  </a:cubicBezTo>
                  <a:cubicBezTo>
                    <a:pt x="845" y="81"/>
                    <a:pt x="846" y="80"/>
                    <a:pt x="847" y="81"/>
                  </a:cubicBezTo>
                  <a:cubicBezTo>
                    <a:pt x="847" y="81"/>
                    <a:pt x="844" y="82"/>
                    <a:pt x="844" y="82"/>
                  </a:cubicBezTo>
                  <a:cubicBezTo>
                    <a:pt x="843" y="82"/>
                    <a:pt x="842" y="81"/>
                    <a:pt x="841" y="81"/>
                  </a:cubicBezTo>
                  <a:cubicBezTo>
                    <a:pt x="841" y="82"/>
                    <a:pt x="842" y="82"/>
                    <a:pt x="843" y="82"/>
                  </a:cubicBezTo>
                  <a:cubicBezTo>
                    <a:pt x="845" y="82"/>
                    <a:pt x="843" y="82"/>
                    <a:pt x="842" y="83"/>
                  </a:cubicBezTo>
                  <a:cubicBezTo>
                    <a:pt x="843" y="83"/>
                    <a:pt x="843" y="83"/>
                    <a:pt x="843" y="83"/>
                  </a:cubicBezTo>
                  <a:cubicBezTo>
                    <a:pt x="844" y="83"/>
                    <a:pt x="844" y="83"/>
                    <a:pt x="844" y="83"/>
                  </a:cubicBezTo>
                  <a:cubicBezTo>
                    <a:pt x="844" y="84"/>
                    <a:pt x="845" y="83"/>
                    <a:pt x="845" y="83"/>
                  </a:cubicBezTo>
                  <a:cubicBezTo>
                    <a:pt x="845" y="83"/>
                    <a:pt x="846" y="84"/>
                    <a:pt x="847" y="84"/>
                  </a:cubicBezTo>
                  <a:cubicBezTo>
                    <a:pt x="847" y="83"/>
                    <a:pt x="847" y="83"/>
                    <a:pt x="848" y="83"/>
                  </a:cubicBezTo>
                  <a:cubicBezTo>
                    <a:pt x="848" y="83"/>
                    <a:pt x="848" y="83"/>
                    <a:pt x="849" y="83"/>
                  </a:cubicBezTo>
                  <a:cubicBezTo>
                    <a:pt x="850" y="83"/>
                    <a:pt x="850" y="82"/>
                    <a:pt x="851" y="82"/>
                  </a:cubicBezTo>
                  <a:cubicBezTo>
                    <a:pt x="851" y="81"/>
                    <a:pt x="850" y="78"/>
                    <a:pt x="852" y="78"/>
                  </a:cubicBezTo>
                  <a:cubicBezTo>
                    <a:pt x="854" y="78"/>
                    <a:pt x="856" y="78"/>
                    <a:pt x="858" y="78"/>
                  </a:cubicBezTo>
                  <a:cubicBezTo>
                    <a:pt x="861" y="78"/>
                    <a:pt x="864" y="78"/>
                    <a:pt x="866" y="79"/>
                  </a:cubicBezTo>
                  <a:cubicBezTo>
                    <a:pt x="868" y="79"/>
                    <a:pt x="870" y="79"/>
                    <a:pt x="872" y="80"/>
                  </a:cubicBezTo>
                  <a:cubicBezTo>
                    <a:pt x="874" y="80"/>
                    <a:pt x="875" y="81"/>
                    <a:pt x="876" y="81"/>
                  </a:cubicBezTo>
                  <a:cubicBezTo>
                    <a:pt x="876" y="82"/>
                    <a:pt x="877" y="82"/>
                    <a:pt x="876" y="82"/>
                  </a:cubicBezTo>
                  <a:cubicBezTo>
                    <a:pt x="875" y="83"/>
                    <a:pt x="874" y="82"/>
                    <a:pt x="874" y="82"/>
                  </a:cubicBezTo>
                  <a:cubicBezTo>
                    <a:pt x="873" y="82"/>
                    <a:pt x="872" y="81"/>
                    <a:pt x="871" y="81"/>
                  </a:cubicBezTo>
                  <a:cubicBezTo>
                    <a:pt x="871" y="81"/>
                    <a:pt x="871" y="82"/>
                    <a:pt x="871" y="83"/>
                  </a:cubicBezTo>
                  <a:cubicBezTo>
                    <a:pt x="871" y="83"/>
                    <a:pt x="869" y="82"/>
                    <a:pt x="869" y="82"/>
                  </a:cubicBezTo>
                  <a:cubicBezTo>
                    <a:pt x="870" y="83"/>
                    <a:pt x="871" y="83"/>
                    <a:pt x="871" y="83"/>
                  </a:cubicBezTo>
                  <a:cubicBezTo>
                    <a:pt x="871" y="83"/>
                    <a:pt x="870" y="83"/>
                    <a:pt x="870" y="83"/>
                  </a:cubicBezTo>
                  <a:cubicBezTo>
                    <a:pt x="871" y="84"/>
                    <a:pt x="872" y="83"/>
                    <a:pt x="873" y="83"/>
                  </a:cubicBezTo>
                  <a:cubicBezTo>
                    <a:pt x="874" y="83"/>
                    <a:pt x="875" y="84"/>
                    <a:pt x="876" y="84"/>
                  </a:cubicBezTo>
                  <a:cubicBezTo>
                    <a:pt x="877" y="84"/>
                    <a:pt x="878" y="83"/>
                    <a:pt x="879" y="84"/>
                  </a:cubicBezTo>
                  <a:cubicBezTo>
                    <a:pt x="879" y="84"/>
                    <a:pt x="880" y="84"/>
                    <a:pt x="880" y="84"/>
                  </a:cubicBezTo>
                  <a:cubicBezTo>
                    <a:pt x="880" y="85"/>
                    <a:pt x="879" y="84"/>
                    <a:pt x="879" y="84"/>
                  </a:cubicBezTo>
                  <a:cubicBezTo>
                    <a:pt x="879" y="84"/>
                    <a:pt x="880" y="85"/>
                    <a:pt x="880" y="85"/>
                  </a:cubicBezTo>
                  <a:cubicBezTo>
                    <a:pt x="880" y="85"/>
                    <a:pt x="880" y="85"/>
                    <a:pt x="880" y="85"/>
                  </a:cubicBezTo>
                  <a:cubicBezTo>
                    <a:pt x="882" y="85"/>
                    <a:pt x="883" y="85"/>
                    <a:pt x="884" y="85"/>
                  </a:cubicBezTo>
                  <a:cubicBezTo>
                    <a:pt x="885" y="85"/>
                    <a:pt x="885" y="85"/>
                    <a:pt x="886" y="86"/>
                  </a:cubicBezTo>
                  <a:cubicBezTo>
                    <a:pt x="886" y="86"/>
                    <a:pt x="886" y="86"/>
                    <a:pt x="886" y="86"/>
                  </a:cubicBezTo>
                  <a:cubicBezTo>
                    <a:pt x="886" y="87"/>
                    <a:pt x="884" y="88"/>
                    <a:pt x="884" y="88"/>
                  </a:cubicBezTo>
                  <a:cubicBezTo>
                    <a:pt x="885" y="88"/>
                    <a:pt x="885" y="87"/>
                    <a:pt x="885" y="87"/>
                  </a:cubicBezTo>
                  <a:cubicBezTo>
                    <a:pt x="886" y="87"/>
                    <a:pt x="886" y="87"/>
                    <a:pt x="886" y="87"/>
                  </a:cubicBezTo>
                  <a:cubicBezTo>
                    <a:pt x="886" y="87"/>
                    <a:pt x="886" y="86"/>
                    <a:pt x="887" y="86"/>
                  </a:cubicBezTo>
                  <a:cubicBezTo>
                    <a:pt x="887" y="86"/>
                    <a:pt x="887" y="87"/>
                    <a:pt x="888" y="87"/>
                  </a:cubicBezTo>
                  <a:cubicBezTo>
                    <a:pt x="888" y="86"/>
                    <a:pt x="889" y="86"/>
                    <a:pt x="890" y="86"/>
                  </a:cubicBezTo>
                  <a:cubicBezTo>
                    <a:pt x="892" y="86"/>
                    <a:pt x="894" y="87"/>
                    <a:pt x="896" y="88"/>
                  </a:cubicBezTo>
                  <a:cubicBezTo>
                    <a:pt x="897" y="88"/>
                    <a:pt x="898" y="88"/>
                    <a:pt x="899" y="89"/>
                  </a:cubicBezTo>
                  <a:cubicBezTo>
                    <a:pt x="900" y="89"/>
                    <a:pt x="901" y="89"/>
                    <a:pt x="901" y="90"/>
                  </a:cubicBezTo>
                  <a:cubicBezTo>
                    <a:pt x="900" y="90"/>
                    <a:pt x="899" y="90"/>
                    <a:pt x="898" y="90"/>
                  </a:cubicBezTo>
                  <a:cubicBezTo>
                    <a:pt x="900" y="90"/>
                    <a:pt x="901" y="90"/>
                    <a:pt x="903" y="91"/>
                  </a:cubicBezTo>
                  <a:cubicBezTo>
                    <a:pt x="904" y="91"/>
                    <a:pt x="906" y="91"/>
                    <a:pt x="906" y="91"/>
                  </a:cubicBezTo>
                  <a:cubicBezTo>
                    <a:pt x="906" y="91"/>
                    <a:pt x="909" y="91"/>
                    <a:pt x="909" y="91"/>
                  </a:cubicBezTo>
                  <a:cubicBezTo>
                    <a:pt x="909" y="91"/>
                    <a:pt x="910" y="91"/>
                    <a:pt x="911" y="91"/>
                  </a:cubicBezTo>
                  <a:cubicBezTo>
                    <a:pt x="912" y="91"/>
                    <a:pt x="910" y="91"/>
                    <a:pt x="911" y="91"/>
                  </a:cubicBezTo>
                  <a:cubicBezTo>
                    <a:pt x="912" y="91"/>
                    <a:pt x="913" y="91"/>
                    <a:pt x="914" y="91"/>
                  </a:cubicBezTo>
                  <a:cubicBezTo>
                    <a:pt x="915" y="90"/>
                    <a:pt x="916" y="90"/>
                    <a:pt x="917" y="90"/>
                  </a:cubicBezTo>
                  <a:cubicBezTo>
                    <a:pt x="918" y="90"/>
                    <a:pt x="919" y="90"/>
                    <a:pt x="920" y="89"/>
                  </a:cubicBezTo>
                  <a:cubicBezTo>
                    <a:pt x="921" y="89"/>
                    <a:pt x="922" y="89"/>
                    <a:pt x="923" y="89"/>
                  </a:cubicBezTo>
                  <a:cubicBezTo>
                    <a:pt x="923" y="89"/>
                    <a:pt x="924" y="89"/>
                    <a:pt x="924" y="89"/>
                  </a:cubicBezTo>
                  <a:cubicBezTo>
                    <a:pt x="924" y="90"/>
                    <a:pt x="925" y="90"/>
                    <a:pt x="925" y="90"/>
                  </a:cubicBezTo>
                  <a:cubicBezTo>
                    <a:pt x="924" y="89"/>
                    <a:pt x="926" y="89"/>
                    <a:pt x="926" y="89"/>
                  </a:cubicBezTo>
                  <a:cubicBezTo>
                    <a:pt x="928" y="89"/>
                    <a:pt x="930" y="89"/>
                    <a:pt x="932" y="89"/>
                  </a:cubicBezTo>
                  <a:cubicBezTo>
                    <a:pt x="937" y="89"/>
                    <a:pt x="941" y="89"/>
                    <a:pt x="945" y="90"/>
                  </a:cubicBezTo>
                  <a:cubicBezTo>
                    <a:pt x="949" y="90"/>
                    <a:pt x="953" y="91"/>
                    <a:pt x="957" y="92"/>
                  </a:cubicBezTo>
                  <a:cubicBezTo>
                    <a:pt x="959" y="93"/>
                    <a:pt x="961" y="94"/>
                    <a:pt x="963" y="95"/>
                  </a:cubicBezTo>
                  <a:cubicBezTo>
                    <a:pt x="964" y="95"/>
                    <a:pt x="964" y="96"/>
                    <a:pt x="965" y="96"/>
                  </a:cubicBezTo>
                  <a:cubicBezTo>
                    <a:pt x="965" y="96"/>
                    <a:pt x="965" y="96"/>
                    <a:pt x="965" y="97"/>
                  </a:cubicBezTo>
                  <a:cubicBezTo>
                    <a:pt x="966" y="97"/>
                    <a:pt x="966" y="97"/>
                    <a:pt x="966" y="98"/>
                  </a:cubicBezTo>
                  <a:cubicBezTo>
                    <a:pt x="966" y="98"/>
                    <a:pt x="965" y="97"/>
                    <a:pt x="964" y="97"/>
                  </a:cubicBezTo>
                  <a:cubicBezTo>
                    <a:pt x="965" y="98"/>
                    <a:pt x="966" y="98"/>
                    <a:pt x="966" y="98"/>
                  </a:cubicBezTo>
                  <a:cubicBezTo>
                    <a:pt x="967" y="98"/>
                    <a:pt x="967" y="98"/>
                    <a:pt x="967" y="99"/>
                  </a:cubicBezTo>
                  <a:cubicBezTo>
                    <a:pt x="967" y="99"/>
                    <a:pt x="967" y="99"/>
                    <a:pt x="967" y="99"/>
                  </a:cubicBezTo>
                  <a:cubicBezTo>
                    <a:pt x="967" y="100"/>
                    <a:pt x="969" y="100"/>
                    <a:pt x="969" y="101"/>
                  </a:cubicBezTo>
                  <a:cubicBezTo>
                    <a:pt x="970" y="100"/>
                    <a:pt x="971" y="101"/>
                    <a:pt x="971" y="101"/>
                  </a:cubicBezTo>
                  <a:cubicBezTo>
                    <a:pt x="972" y="101"/>
                    <a:pt x="973" y="101"/>
                    <a:pt x="974" y="102"/>
                  </a:cubicBezTo>
                  <a:cubicBezTo>
                    <a:pt x="975" y="102"/>
                    <a:pt x="975" y="102"/>
                    <a:pt x="976" y="102"/>
                  </a:cubicBezTo>
                  <a:cubicBezTo>
                    <a:pt x="977" y="102"/>
                    <a:pt x="978" y="102"/>
                    <a:pt x="979" y="102"/>
                  </a:cubicBezTo>
                  <a:cubicBezTo>
                    <a:pt x="981" y="103"/>
                    <a:pt x="981" y="103"/>
                    <a:pt x="983" y="102"/>
                  </a:cubicBezTo>
                  <a:cubicBezTo>
                    <a:pt x="983" y="102"/>
                    <a:pt x="983" y="102"/>
                    <a:pt x="984" y="102"/>
                  </a:cubicBezTo>
                  <a:cubicBezTo>
                    <a:pt x="984" y="102"/>
                    <a:pt x="985" y="102"/>
                    <a:pt x="985" y="102"/>
                  </a:cubicBezTo>
                  <a:cubicBezTo>
                    <a:pt x="986" y="102"/>
                    <a:pt x="986" y="102"/>
                    <a:pt x="987" y="102"/>
                  </a:cubicBezTo>
                  <a:cubicBezTo>
                    <a:pt x="988" y="102"/>
                    <a:pt x="989" y="102"/>
                    <a:pt x="988" y="102"/>
                  </a:cubicBezTo>
                  <a:cubicBezTo>
                    <a:pt x="989" y="102"/>
                    <a:pt x="990" y="102"/>
                    <a:pt x="991" y="102"/>
                  </a:cubicBezTo>
                  <a:cubicBezTo>
                    <a:pt x="992" y="102"/>
                    <a:pt x="993" y="101"/>
                    <a:pt x="994" y="101"/>
                  </a:cubicBezTo>
                  <a:cubicBezTo>
                    <a:pt x="995" y="101"/>
                    <a:pt x="996" y="102"/>
                    <a:pt x="997" y="102"/>
                  </a:cubicBezTo>
                  <a:cubicBezTo>
                    <a:pt x="997" y="102"/>
                    <a:pt x="998" y="101"/>
                    <a:pt x="999" y="101"/>
                  </a:cubicBezTo>
                  <a:cubicBezTo>
                    <a:pt x="999" y="101"/>
                    <a:pt x="1000" y="101"/>
                    <a:pt x="1001" y="102"/>
                  </a:cubicBezTo>
                  <a:cubicBezTo>
                    <a:pt x="1002" y="102"/>
                    <a:pt x="1003" y="102"/>
                    <a:pt x="1004" y="102"/>
                  </a:cubicBezTo>
                  <a:cubicBezTo>
                    <a:pt x="1006" y="103"/>
                    <a:pt x="1008" y="102"/>
                    <a:pt x="1010" y="102"/>
                  </a:cubicBezTo>
                  <a:cubicBezTo>
                    <a:pt x="1012" y="102"/>
                    <a:pt x="1014" y="103"/>
                    <a:pt x="1016" y="103"/>
                  </a:cubicBezTo>
                  <a:cubicBezTo>
                    <a:pt x="1018" y="103"/>
                    <a:pt x="1020" y="103"/>
                    <a:pt x="1021" y="103"/>
                  </a:cubicBezTo>
                  <a:cubicBezTo>
                    <a:pt x="1023" y="103"/>
                    <a:pt x="1024" y="103"/>
                    <a:pt x="1024" y="101"/>
                  </a:cubicBezTo>
                  <a:cubicBezTo>
                    <a:pt x="1025" y="100"/>
                    <a:pt x="1026" y="101"/>
                    <a:pt x="1026" y="101"/>
                  </a:cubicBezTo>
                  <a:cubicBezTo>
                    <a:pt x="1027" y="101"/>
                    <a:pt x="1027" y="101"/>
                    <a:pt x="1028" y="101"/>
                  </a:cubicBezTo>
                  <a:cubicBezTo>
                    <a:pt x="1027" y="102"/>
                    <a:pt x="1028" y="102"/>
                    <a:pt x="1028" y="102"/>
                  </a:cubicBezTo>
                  <a:cubicBezTo>
                    <a:pt x="1029" y="102"/>
                    <a:pt x="1030" y="102"/>
                    <a:pt x="1030" y="103"/>
                  </a:cubicBezTo>
                  <a:cubicBezTo>
                    <a:pt x="1031" y="103"/>
                    <a:pt x="1032" y="103"/>
                    <a:pt x="1033" y="104"/>
                  </a:cubicBezTo>
                  <a:cubicBezTo>
                    <a:pt x="1034" y="105"/>
                    <a:pt x="1036" y="106"/>
                    <a:pt x="1038" y="106"/>
                  </a:cubicBezTo>
                  <a:cubicBezTo>
                    <a:pt x="1039" y="106"/>
                    <a:pt x="1040" y="106"/>
                    <a:pt x="1041" y="106"/>
                  </a:cubicBezTo>
                  <a:cubicBezTo>
                    <a:pt x="1043" y="107"/>
                    <a:pt x="1044" y="107"/>
                    <a:pt x="1046" y="108"/>
                  </a:cubicBezTo>
                  <a:cubicBezTo>
                    <a:pt x="1047" y="108"/>
                    <a:pt x="1048" y="109"/>
                    <a:pt x="1049" y="110"/>
                  </a:cubicBezTo>
                  <a:cubicBezTo>
                    <a:pt x="1051" y="110"/>
                    <a:pt x="1053" y="110"/>
                    <a:pt x="1054" y="110"/>
                  </a:cubicBezTo>
                  <a:cubicBezTo>
                    <a:pt x="1055" y="110"/>
                    <a:pt x="1055" y="110"/>
                    <a:pt x="1056" y="110"/>
                  </a:cubicBezTo>
                  <a:cubicBezTo>
                    <a:pt x="1057" y="110"/>
                    <a:pt x="1057" y="110"/>
                    <a:pt x="1058" y="110"/>
                  </a:cubicBezTo>
                  <a:cubicBezTo>
                    <a:pt x="1058" y="110"/>
                    <a:pt x="1056" y="109"/>
                    <a:pt x="1056" y="109"/>
                  </a:cubicBezTo>
                  <a:cubicBezTo>
                    <a:pt x="1056" y="108"/>
                    <a:pt x="1058" y="109"/>
                    <a:pt x="1058" y="110"/>
                  </a:cubicBezTo>
                  <a:cubicBezTo>
                    <a:pt x="1058" y="109"/>
                    <a:pt x="1056" y="109"/>
                    <a:pt x="1057" y="108"/>
                  </a:cubicBezTo>
                  <a:cubicBezTo>
                    <a:pt x="1057" y="108"/>
                    <a:pt x="1057" y="107"/>
                    <a:pt x="1057" y="107"/>
                  </a:cubicBezTo>
                  <a:cubicBezTo>
                    <a:pt x="1058" y="107"/>
                    <a:pt x="1058" y="108"/>
                    <a:pt x="1058" y="108"/>
                  </a:cubicBezTo>
                  <a:cubicBezTo>
                    <a:pt x="1058" y="107"/>
                    <a:pt x="1057" y="107"/>
                    <a:pt x="1057" y="107"/>
                  </a:cubicBezTo>
                  <a:cubicBezTo>
                    <a:pt x="1056" y="107"/>
                    <a:pt x="1056" y="107"/>
                    <a:pt x="1055" y="106"/>
                  </a:cubicBezTo>
                  <a:cubicBezTo>
                    <a:pt x="1055" y="106"/>
                    <a:pt x="1054" y="106"/>
                    <a:pt x="1054" y="105"/>
                  </a:cubicBezTo>
                  <a:cubicBezTo>
                    <a:pt x="1053" y="105"/>
                    <a:pt x="1053" y="105"/>
                    <a:pt x="1052" y="105"/>
                  </a:cubicBezTo>
                  <a:cubicBezTo>
                    <a:pt x="1051" y="104"/>
                    <a:pt x="1049" y="103"/>
                    <a:pt x="1048" y="103"/>
                  </a:cubicBezTo>
                  <a:cubicBezTo>
                    <a:pt x="1047" y="102"/>
                    <a:pt x="1046" y="102"/>
                    <a:pt x="1045" y="102"/>
                  </a:cubicBezTo>
                  <a:cubicBezTo>
                    <a:pt x="1044" y="102"/>
                    <a:pt x="1043" y="102"/>
                    <a:pt x="1043" y="101"/>
                  </a:cubicBezTo>
                  <a:cubicBezTo>
                    <a:pt x="1043" y="101"/>
                    <a:pt x="1045" y="101"/>
                    <a:pt x="1044" y="101"/>
                  </a:cubicBezTo>
                  <a:cubicBezTo>
                    <a:pt x="1044" y="100"/>
                    <a:pt x="1043" y="100"/>
                    <a:pt x="1042" y="99"/>
                  </a:cubicBezTo>
                  <a:cubicBezTo>
                    <a:pt x="1041" y="99"/>
                    <a:pt x="1041" y="98"/>
                    <a:pt x="1040" y="98"/>
                  </a:cubicBezTo>
                  <a:cubicBezTo>
                    <a:pt x="1040" y="98"/>
                    <a:pt x="1039" y="98"/>
                    <a:pt x="1039" y="98"/>
                  </a:cubicBezTo>
                  <a:cubicBezTo>
                    <a:pt x="1040" y="97"/>
                    <a:pt x="1042" y="98"/>
                    <a:pt x="1043" y="98"/>
                  </a:cubicBezTo>
                  <a:cubicBezTo>
                    <a:pt x="1045" y="98"/>
                    <a:pt x="1046" y="98"/>
                    <a:pt x="1048" y="98"/>
                  </a:cubicBezTo>
                  <a:cubicBezTo>
                    <a:pt x="1050" y="99"/>
                    <a:pt x="1052" y="99"/>
                    <a:pt x="1054" y="99"/>
                  </a:cubicBezTo>
                  <a:cubicBezTo>
                    <a:pt x="1055" y="99"/>
                    <a:pt x="1056" y="99"/>
                    <a:pt x="1057" y="99"/>
                  </a:cubicBezTo>
                  <a:cubicBezTo>
                    <a:pt x="1057" y="99"/>
                    <a:pt x="1058" y="99"/>
                    <a:pt x="1058" y="99"/>
                  </a:cubicBezTo>
                  <a:cubicBezTo>
                    <a:pt x="1060" y="100"/>
                    <a:pt x="1061" y="100"/>
                    <a:pt x="1063" y="101"/>
                  </a:cubicBezTo>
                  <a:cubicBezTo>
                    <a:pt x="1063" y="101"/>
                    <a:pt x="1064" y="101"/>
                    <a:pt x="1064" y="100"/>
                  </a:cubicBezTo>
                  <a:cubicBezTo>
                    <a:pt x="1064" y="100"/>
                    <a:pt x="1061" y="100"/>
                    <a:pt x="1061" y="100"/>
                  </a:cubicBezTo>
                  <a:cubicBezTo>
                    <a:pt x="1060" y="100"/>
                    <a:pt x="1062" y="99"/>
                    <a:pt x="1062" y="99"/>
                  </a:cubicBezTo>
                  <a:cubicBezTo>
                    <a:pt x="1062" y="99"/>
                    <a:pt x="1063" y="99"/>
                    <a:pt x="1063" y="99"/>
                  </a:cubicBezTo>
                  <a:cubicBezTo>
                    <a:pt x="1064" y="99"/>
                    <a:pt x="1065" y="100"/>
                    <a:pt x="1066" y="100"/>
                  </a:cubicBezTo>
                  <a:cubicBezTo>
                    <a:pt x="1066" y="100"/>
                    <a:pt x="1066" y="100"/>
                    <a:pt x="1066" y="100"/>
                  </a:cubicBezTo>
                  <a:cubicBezTo>
                    <a:pt x="1066" y="100"/>
                    <a:pt x="1066" y="100"/>
                    <a:pt x="1067" y="100"/>
                  </a:cubicBezTo>
                  <a:cubicBezTo>
                    <a:pt x="1067" y="100"/>
                    <a:pt x="1067" y="100"/>
                    <a:pt x="1067" y="100"/>
                  </a:cubicBezTo>
                  <a:cubicBezTo>
                    <a:pt x="1068" y="100"/>
                    <a:pt x="1069" y="100"/>
                    <a:pt x="1070" y="100"/>
                  </a:cubicBezTo>
                  <a:cubicBezTo>
                    <a:pt x="1072" y="100"/>
                    <a:pt x="1074" y="100"/>
                    <a:pt x="1076" y="100"/>
                  </a:cubicBezTo>
                  <a:cubicBezTo>
                    <a:pt x="1076" y="100"/>
                    <a:pt x="1077" y="100"/>
                    <a:pt x="1078" y="100"/>
                  </a:cubicBezTo>
                  <a:cubicBezTo>
                    <a:pt x="1078" y="99"/>
                    <a:pt x="1079" y="100"/>
                    <a:pt x="1080" y="100"/>
                  </a:cubicBezTo>
                  <a:cubicBezTo>
                    <a:pt x="1080" y="100"/>
                    <a:pt x="1084" y="100"/>
                    <a:pt x="1084" y="101"/>
                  </a:cubicBezTo>
                  <a:cubicBezTo>
                    <a:pt x="1085" y="101"/>
                    <a:pt x="1086" y="101"/>
                    <a:pt x="1087" y="101"/>
                  </a:cubicBezTo>
                  <a:cubicBezTo>
                    <a:pt x="1088" y="101"/>
                    <a:pt x="1089" y="102"/>
                    <a:pt x="1090" y="102"/>
                  </a:cubicBezTo>
                  <a:cubicBezTo>
                    <a:pt x="1091" y="102"/>
                    <a:pt x="1093" y="102"/>
                    <a:pt x="1094" y="102"/>
                  </a:cubicBezTo>
                  <a:cubicBezTo>
                    <a:pt x="1095" y="102"/>
                    <a:pt x="1096" y="102"/>
                    <a:pt x="1097" y="103"/>
                  </a:cubicBezTo>
                  <a:cubicBezTo>
                    <a:pt x="1096" y="103"/>
                    <a:pt x="1098" y="103"/>
                    <a:pt x="1099" y="103"/>
                  </a:cubicBezTo>
                  <a:cubicBezTo>
                    <a:pt x="1099" y="103"/>
                    <a:pt x="1100" y="103"/>
                    <a:pt x="1100" y="103"/>
                  </a:cubicBezTo>
                  <a:cubicBezTo>
                    <a:pt x="1101" y="103"/>
                    <a:pt x="1103" y="104"/>
                    <a:pt x="1103" y="104"/>
                  </a:cubicBezTo>
                  <a:cubicBezTo>
                    <a:pt x="1103" y="104"/>
                    <a:pt x="1103" y="104"/>
                    <a:pt x="1103" y="104"/>
                  </a:cubicBezTo>
                  <a:cubicBezTo>
                    <a:pt x="1104" y="103"/>
                    <a:pt x="1105" y="104"/>
                    <a:pt x="1106" y="104"/>
                  </a:cubicBezTo>
                  <a:cubicBezTo>
                    <a:pt x="1108" y="104"/>
                    <a:pt x="1109" y="104"/>
                    <a:pt x="1110" y="105"/>
                  </a:cubicBezTo>
                  <a:cubicBezTo>
                    <a:pt x="1109" y="105"/>
                    <a:pt x="1108" y="105"/>
                    <a:pt x="1107" y="104"/>
                  </a:cubicBezTo>
                  <a:cubicBezTo>
                    <a:pt x="1108" y="105"/>
                    <a:pt x="1108" y="105"/>
                    <a:pt x="1110" y="105"/>
                  </a:cubicBezTo>
                  <a:cubicBezTo>
                    <a:pt x="1111" y="105"/>
                    <a:pt x="1113" y="105"/>
                    <a:pt x="1114" y="106"/>
                  </a:cubicBezTo>
                  <a:cubicBezTo>
                    <a:pt x="1115" y="106"/>
                    <a:pt x="1117" y="107"/>
                    <a:pt x="1118" y="107"/>
                  </a:cubicBezTo>
                  <a:cubicBezTo>
                    <a:pt x="1119" y="107"/>
                    <a:pt x="1120" y="108"/>
                    <a:pt x="1120" y="108"/>
                  </a:cubicBezTo>
                  <a:cubicBezTo>
                    <a:pt x="1121" y="108"/>
                    <a:pt x="1121" y="108"/>
                    <a:pt x="1122" y="108"/>
                  </a:cubicBezTo>
                  <a:cubicBezTo>
                    <a:pt x="1122" y="108"/>
                    <a:pt x="1122" y="108"/>
                    <a:pt x="1122" y="108"/>
                  </a:cubicBezTo>
                  <a:cubicBezTo>
                    <a:pt x="1123" y="108"/>
                    <a:pt x="1125" y="109"/>
                    <a:pt x="1126" y="109"/>
                  </a:cubicBezTo>
                  <a:cubicBezTo>
                    <a:pt x="1126" y="109"/>
                    <a:pt x="1125" y="108"/>
                    <a:pt x="1125" y="108"/>
                  </a:cubicBezTo>
                  <a:cubicBezTo>
                    <a:pt x="1126" y="108"/>
                    <a:pt x="1126" y="109"/>
                    <a:pt x="1127" y="109"/>
                  </a:cubicBezTo>
                  <a:cubicBezTo>
                    <a:pt x="1127" y="109"/>
                    <a:pt x="1128" y="109"/>
                    <a:pt x="1128" y="109"/>
                  </a:cubicBezTo>
                  <a:cubicBezTo>
                    <a:pt x="1128" y="110"/>
                    <a:pt x="1129" y="110"/>
                    <a:pt x="1130" y="110"/>
                  </a:cubicBezTo>
                  <a:cubicBezTo>
                    <a:pt x="1130" y="110"/>
                    <a:pt x="1131" y="110"/>
                    <a:pt x="1132" y="110"/>
                  </a:cubicBezTo>
                  <a:cubicBezTo>
                    <a:pt x="1134" y="110"/>
                    <a:pt x="1136" y="111"/>
                    <a:pt x="1137" y="112"/>
                  </a:cubicBezTo>
                  <a:cubicBezTo>
                    <a:pt x="1137" y="112"/>
                    <a:pt x="1136" y="111"/>
                    <a:pt x="1135" y="111"/>
                  </a:cubicBezTo>
                  <a:cubicBezTo>
                    <a:pt x="1136" y="112"/>
                    <a:pt x="1137" y="112"/>
                    <a:pt x="1138" y="112"/>
                  </a:cubicBezTo>
                  <a:cubicBezTo>
                    <a:pt x="1140" y="113"/>
                    <a:pt x="1141" y="113"/>
                    <a:pt x="1143" y="113"/>
                  </a:cubicBezTo>
                  <a:cubicBezTo>
                    <a:pt x="1143" y="113"/>
                    <a:pt x="1145" y="114"/>
                    <a:pt x="1145" y="114"/>
                  </a:cubicBezTo>
                  <a:cubicBezTo>
                    <a:pt x="1145" y="115"/>
                    <a:pt x="1146" y="114"/>
                    <a:pt x="1147" y="114"/>
                  </a:cubicBezTo>
                  <a:cubicBezTo>
                    <a:pt x="1147" y="114"/>
                    <a:pt x="1146" y="114"/>
                    <a:pt x="1146" y="114"/>
                  </a:cubicBezTo>
                  <a:cubicBezTo>
                    <a:pt x="1147" y="114"/>
                    <a:pt x="1148" y="114"/>
                    <a:pt x="1149" y="115"/>
                  </a:cubicBezTo>
                  <a:cubicBezTo>
                    <a:pt x="1148" y="115"/>
                    <a:pt x="1148" y="114"/>
                    <a:pt x="1148" y="115"/>
                  </a:cubicBezTo>
                  <a:cubicBezTo>
                    <a:pt x="1148" y="115"/>
                    <a:pt x="1149" y="116"/>
                    <a:pt x="1150" y="115"/>
                  </a:cubicBezTo>
                  <a:cubicBezTo>
                    <a:pt x="1150" y="114"/>
                    <a:pt x="1152" y="115"/>
                    <a:pt x="1152" y="115"/>
                  </a:cubicBezTo>
                  <a:cubicBezTo>
                    <a:pt x="1152" y="115"/>
                    <a:pt x="1152" y="115"/>
                    <a:pt x="1152" y="115"/>
                  </a:cubicBezTo>
                  <a:cubicBezTo>
                    <a:pt x="1152" y="116"/>
                    <a:pt x="1153" y="116"/>
                    <a:pt x="1153" y="116"/>
                  </a:cubicBezTo>
                  <a:cubicBezTo>
                    <a:pt x="1153" y="116"/>
                    <a:pt x="1154" y="116"/>
                    <a:pt x="1154" y="116"/>
                  </a:cubicBezTo>
                  <a:cubicBezTo>
                    <a:pt x="1155" y="116"/>
                    <a:pt x="1157" y="116"/>
                    <a:pt x="1159" y="117"/>
                  </a:cubicBezTo>
                  <a:cubicBezTo>
                    <a:pt x="1161" y="117"/>
                    <a:pt x="1162" y="117"/>
                    <a:pt x="1164" y="118"/>
                  </a:cubicBezTo>
                  <a:cubicBezTo>
                    <a:pt x="1166" y="118"/>
                    <a:pt x="1168" y="119"/>
                    <a:pt x="1170" y="119"/>
                  </a:cubicBezTo>
                  <a:cubicBezTo>
                    <a:pt x="1170" y="120"/>
                    <a:pt x="1171" y="120"/>
                    <a:pt x="1172" y="120"/>
                  </a:cubicBezTo>
                  <a:cubicBezTo>
                    <a:pt x="1172" y="120"/>
                    <a:pt x="1173" y="120"/>
                    <a:pt x="1173" y="121"/>
                  </a:cubicBezTo>
                  <a:cubicBezTo>
                    <a:pt x="1174" y="121"/>
                    <a:pt x="1174" y="121"/>
                    <a:pt x="1175" y="121"/>
                  </a:cubicBezTo>
                  <a:cubicBezTo>
                    <a:pt x="1176" y="122"/>
                    <a:pt x="1176" y="122"/>
                    <a:pt x="1177" y="122"/>
                  </a:cubicBezTo>
                  <a:cubicBezTo>
                    <a:pt x="1176" y="122"/>
                    <a:pt x="1176" y="122"/>
                    <a:pt x="1176" y="122"/>
                  </a:cubicBezTo>
                  <a:cubicBezTo>
                    <a:pt x="1176" y="122"/>
                    <a:pt x="1176" y="122"/>
                    <a:pt x="1177" y="123"/>
                  </a:cubicBezTo>
                  <a:cubicBezTo>
                    <a:pt x="1177" y="123"/>
                    <a:pt x="1177" y="123"/>
                    <a:pt x="1178" y="123"/>
                  </a:cubicBezTo>
                  <a:cubicBezTo>
                    <a:pt x="1179" y="123"/>
                    <a:pt x="1179" y="123"/>
                    <a:pt x="1178" y="122"/>
                  </a:cubicBezTo>
                  <a:cubicBezTo>
                    <a:pt x="1178" y="122"/>
                    <a:pt x="1179" y="123"/>
                    <a:pt x="1180" y="123"/>
                  </a:cubicBezTo>
                  <a:cubicBezTo>
                    <a:pt x="1181" y="123"/>
                    <a:pt x="1182" y="123"/>
                    <a:pt x="1182" y="124"/>
                  </a:cubicBezTo>
                  <a:cubicBezTo>
                    <a:pt x="1182" y="124"/>
                    <a:pt x="1182" y="124"/>
                    <a:pt x="1181" y="124"/>
                  </a:cubicBezTo>
                  <a:cubicBezTo>
                    <a:pt x="1181" y="124"/>
                    <a:pt x="1184" y="126"/>
                    <a:pt x="1184" y="126"/>
                  </a:cubicBezTo>
                  <a:cubicBezTo>
                    <a:pt x="1185" y="127"/>
                    <a:pt x="1186" y="127"/>
                    <a:pt x="1188" y="127"/>
                  </a:cubicBezTo>
                  <a:cubicBezTo>
                    <a:pt x="1187" y="127"/>
                    <a:pt x="1190" y="129"/>
                    <a:pt x="1190" y="129"/>
                  </a:cubicBezTo>
                  <a:cubicBezTo>
                    <a:pt x="1190" y="129"/>
                    <a:pt x="1190" y="129"/>
                    <a:pt x="1189" y="129"/>
                  </a:cubicBezTo>
                  <a:cubicBezTo>
                    <a:pt x="1190" y="129"/>
                    <a:pt x="1189" y="130"/>
                    <a:pt x="1189" y="130"/>
                  </a:cubicBezTo>
                  <a:cubicBezTo>
                    <a:pt x="1192" y="131"/>
                    <a:pt x="1194" y="130"/>
                    <a:pt x="1196" y="132"/>
                  </a:cubicBezTo>
                  <a:cubicBezTo>
                    <a:pt x="1196" y="132"/>
                    <a:pt x="1196" y="132"/>
                    <a:pt x="1196" y="132"/>
                  </a:cubicBezTo>
                  <a:cubicBezTo>
                    <a:pt x="1196" y="132"/>
                    <a:pt x="1197" y="132"/>
                    <a:pt x="1198" y="133"/>
                  </a:cubicBezTo>
                  <a:cubicBezTo>
                    <a:pt x="1198" y="133"/>
                    <a:pt x="1199" y="134"/>
                    <a:pt x="1199" y="133"/>
                  </a:cubicBezTo>
                  <a:cubicBezTo>
                    <a:pt x="1199" y="133"/>
                    <a:pt x="1197" y="132"/>
                    <a:pt x="1198" y="132"/>
                  </a:cubicBezTo>
                  <a:cubicBezTo>
                    <a:pt x="1199" y="132"/>
                    <a:pt x="1198" y="132"/>
                    <a:pt x="1197" y="132"/>
                  </a:cubicBezTo>
                  <a:cubicBezTo>
                    <a:pt x="1198" y="132"/>
                    <a:pt x="1199" y="131"/>
                    <a:pt x="1200" y="132"/>
                  </a:cubicBezTo>
                  <a:cubicBezTo>
                    <a:pt x="1200" y="132"/>
                    <a:pt x="1201" y="133"/>
                    <a:pt x="1201" y="133"/>
                  </a:cubicBezTo>
                  <a:cubicBezTo>
                    <a:pt x="1200" y="133"/>
                    <a:pt x="1202" y="134"/>
                    <a:pt x="1203" y="134"/>
                  </a:cubicBezTo>
                  <a:cubicBezTo>
                    <a:pt x="1202" y="134"/>
                    <a:pt x="1202" y="134"/>
                    <a:pt x="1202" y="133"/>
                  </a:cubicBezTo>
                  <a:cubicBezTo>
                    <a:pt x="1202" y="133"/>
                    <a:pt x="1202" y="133"/>
                    <a:pt x="1202" y="133"/>
                  </a:cubicBezTo>
                  <a:cubicBezTo>
                    <a:pt x="1202" y="133"/>
                    <a:pt x="1202" y="133"/>
                    <a:pt x="1202" y="133"/>
                  </a:cubicBezTo>
                  <a:cubicBezTo>
                    <a:pt x="1202" y="132"/>
                    <a:pt x="1201" y="132"/>
                    <a:pt x="1200" y="132"/>
                  </a:cubicBezTo>
                  <a:cubicBezTo>
                    <a:pt x="1200" y="131"/>
                    <a:pt x="1199" y="131"/>
                    <a:pt x="1198" y="131"/>
                  </a:cubicBezTo>
                  <a:cubicBezTo>
                    <a:pt x="1197" y="131"/>
                    <a:pt x="1196" y="131"/>
                    <a:pt x="1196" y="131"/>
                  </a:cubicBezTo>
                  <a:cubicBezTo>
                    <a:pt x="1195" y="130"/>
                    <a:pt x="1196" y="130"/>
                    <a:pt x="1197" y="130"/>
                  </a:cubicBezTo>
                  <a:cubicBezTo>
                    <a:pt x="1195" y="129"/>
                    <a:pt x="1193" y="127"/>
                    <a:pt x="1191" y="127"/>
                  </a:cubicBezTo>
                  <a:cubicBezTo>
                    <a:pt x="1191" y="127"/>
                    <a:pt x="1190" y="127"/>
                    <a:pt x="1190" y="127"/>
                  </a:cubicBezTo>
                  <a:cubicBezTo>
                    <a:pt x="1190" y="127"/>
                    <a:pt x="1190" y="126"/>
                    <a:pt x="1190" y="126"/>
                  </a:cubicBezTo>
                  <a:cubicBezTo>
                    <a:pt x="1189" y="126"/>
                    <a:pt x="1188" y="127"/>
                    <a:pt x="1187" y="126"/>
                  </a:cubicBezTo>
                  <a:cubicBezTo>
                    <a:pt x="1187" y="126"/>
                    <a:pt x="1188" y="126"/>
                    <a:pt x="1188" y="126"/>
                  </a:cubicBezTo>
                  <a:cubicBezTo>
                    <a:pt x="1188" y="126"/>
                    <a:pt x="1186" y="126"/>
                    <a:pt x="1186" y="126"/>
                  </a:cubicBezTo>
                  <a:cubicBezTo>
                    <a:pt x="1186" y="125"/>
                    <a:pt x="1190" y="126"/>
                    <a:pt x="1191" y="126"/>
                  </a:cubicBezTo>
                  <a:cubicBezTo>
                    <a:pt x="1191" y="126"/>
                    <a:pt x="1193" y="126"/>
                    <a:pt x="1192" y="125"/>
                  </a:cubicBezTo>
                  <a:cubicBezTo>
                    <a:pt x="1193" y="125"/>
                    <a:pt x="1194" y="126"/>
                    <a:pt x="1194" y="126"/>
                  </a:cubicBezTo>
                  <a:cubicBezTo>
                    <a:pt x="1194" y="126"/>
                    <a:pt x="1195" y="126"/>
                    <a:pt x="1195" y="126"/>
                  </a:cubicBezTo>
                  <a:cubicBezTo>
                    <a:pt x="1195" y="126"/>
                    <a:pt x="1195" y="126"/>
                    <a:pt x="1195" y="126"/>
                  </a:cubicBezTo>
                  <a:cubicBezTo>
                    <a:pt x="1196" y="126"/>
                    <a:pt x="1197" y="126"/>
                    <a:pt x="1197" y="126"/>
                  </a:cubicBezTo>
                  <a:cubicBezTo>
                    <a:pt x="1197" y="126"/>
                    <a:pt x="1197" y="126"/>
                    <a:pt x="1196" y="126"/>
                  </a:cubicBezTo>
                  <a:cubicBezTo>
                    <a:pt x="1196" y="126"/>
                    <a:pt x="1198" y="127"/>
                    <a:pt x="1198" y="127"/>
                  </a:cubicBezTo>
                  <a:cubicBezTo>
                    <a:pt x="1197" y="127"/>
                    <a:pt x="1197" y="126"/>
                    <a:pt x="1197" y="127"/>
                  </a:cubicBezTo>
                  <a:cubicBezTo>
                    <a:pt x="1197" y="127"/>
                    <a:pt x="1198" y="127"/>
                    <a:pt x="1198" y="128"/>
                  </a:cubicBezTo>
                  <a:cubicBezTo>
                    <a:pt x="1198" y="128"/>
                    <a:pt x="1200" y="129"/>
                    <a:pt x="1200" y="128"/>
                  </a:cubicBezTo>
                  <a:cubicBezTo>
                    <a:pt x="1200" y="128"/>
                    <a:pt x="1198" y="127"/>
                    <a:pt x="1198" y="127"/>
                  </a:cubicBezTo>
                  <a:cubicBezTo>
                    <a:pt x="1198" y="126"/>
                    <a:pt x="1200" y="127"/>
                    <a:pt x="1201" y="127"/>
                  </a:cubicBezTo>
                  <a:cubicBezTo>
                    <a:pt x="1202" y="128"/>
                    <a:pt x="1202" y="127"/>
                    <a:pt x="1203" y="127"/>
                  </a:cubicBezTo>
                  <a:cubicBezTo>
                    <a:pt x="1203" y="127"/>
                    <a:pt x="1204" y="127"/>
                    <a:pt x="1204" y="127"/>
                  </a:cubicBezTo>
                  <a:cubicBezTo>
                    <a:pt x="1203" y="127"/>
                    <a:pt x="1202" y="127"/>
                    <a:pt x="1201" y="127"/>
                  </a:cubicBezTo>
                  <a:cubicBezTo>
                    <a:pt x="1200" y="127"/>
                    <a:pt x="1198" y="127"/>
                    <a:pt x="1198" y="126"/>
                  </a:cubicBezTo>
                  <a:cubicBezTo>
                    <a:pt x="1199" y="126"/>
                    <a:pt x="1200" y="126"/>
                    <a:pt x="1200" y="126"/>
                  </a:cubicBezTo>
                  <a:cubicBezTo>
                    <a:pt x="1201" y="126"/>
                    <a:pt x="1202" y="126"/>
                    <a:pt x="1203" y="127"/>
                  </a:cubicBezTo>
                  <a:cubicBezTo>
                    <a:pt x="1202" y="127"/>
                    <a:pt x="1201" y="126"/>
                    <a:pt x="1201" y="126"/>
                  </a:cubicBezTo>
                  <a:cubicBezTo>
                    <a:pt x="1202" y="127"/>
                    <a:pt x="1204" y="127"/>
                    <a:pt x="1205" y="127"/>
                  </a:cubicBezTo>
                  <a:cubicBezTo>
                    <a:pt x="1205" y="127"/>
                    <a:pt x="1206" y="127"/>
                    <a:pt x="1207" y="127"/>
                  </a:cubicBezTo>
                  <a:cubicBezTo>
                    <a:pt x="1207" y="127"/>
                    <a:pt x="1208" y="127"/>
                    <a:pt x="1208" y="127"/>
                  </a:cubicBezTo>
                  <a:cubicBezTo>
                    <a:pt x="1209" y="127"/>
                    <a:pt x="1210" y="128"/>
                    <a:pt x="1211" y="128"/>
                  </a:cubicBezTo>
                  <a:cubicBezTo>
                    <a:pt x="1212" y="128"/>
                    <a:pt x="1212" y="129"/>
                    <a:pt x="1213" y="129"/>
                  </a:cubicBezTo>
                  <a:cubicBezTo>
                    <a:pt x="1214" y="129"/>
                    <a:pt x="1215" y="130"/>
                    <a:pt x="1216" y="130"/>
                  </a:cubicBezTo>
                  <a:cubicBezTo>
                    <a:pt x="1217" y="131"/>
                    <a:pt x="1219" y="131"/>
                    <a:pt x="1220" y="131"/>
                  </a:cubicBezTo>
                  <a:cubicBezTo>
                    <a:pt x="1221" y="131"/>
                    <a:pt x="1222" y="132"/>
                    <a:pt x="1224" y="132"/>
                  </a:cubicBezTo>
                  <a:cubicBezTo>
                    <a:pt x="1225" y="133"/>
                    <a:pt x="1226" y="133"/>
                    <a:pt x="1227" y="133"/>
                  </a:cubicBezTo>
                  <a:cubicBezTo>
                    <a:pt x="1227" y="133"/>
                    <a:pt x="1227" y="133"/>
                    <a:pt x="1227" y="133"/>
                  </a:cubicBezTo>
                  <a:cubicBezTo>
                    <a:pt x="1227" y="134"/>
                    <a:pt x="1227" y="134"/>
                    <a:pt x="1227" y="134"/>
                  </a:cubicBezTo>
                  <a:cubicBezTo>
                    <a:pt x="1228" y="134"/>
                    <a:pt x="1227" y="133"/>
                    <a:pt x="1228" y="133"/>
                  </a:cubicBezTo>
                  <a:cubicBezTo>
                    <a:pt x="1228" y="133"/>
                    <a:pt x="1231" y="134"/>
                    <a:pt x="1231" y="134"/>
                  </a:cubicBezTo>
                  <a:cubicBezTo>
                    <a:pt x="1231" y="134"/>
                    <a:pt x="1230" y="134"/>
                    <a:pt x="1230" y="134"/>
                  </a:cubicBezTo>
                  <a:cubicBezTo>
                    <a:pt x="1230" y="135"/>
                    <a:pt x="1231" y="135"/>
                    <a:pt x="1231" y="135"/>
                  </a:cubicBezTo>
                  <a:cubicBezTo>
                    <a:pt x="1232" y="134"/>
                    <a:pt x="1232" y="135"/>
                    <a:pt x="1233" y="135"/>
                  </a:cubicBezTo>
                  <a:cubicBezTo>
                    <a:pt x="1233" y="135"/>
                    <a:pt x="1233" y="135"/>
                    <a:pt x="1233" y="135"/>
                  </a:cubicBezTo>
                  <a:cubicBezTo>
                    <a:pt x="1233" y="134"/>
                    <a:pt x="1234" y="135"/>
                    <a:pt x="1234" y="135"/>
                  </a:cubicBezTo>
                  <a:cubicBezTo>
                    <a:pt x="1235" y="136"/>
                    <a:pt x="1234" y="136"/>
                    <a:pt x="1233" y="136"/>
                  </a:cubicBezTo>
                  <a:cubicBezTo>
                    <a:pt x="1233" y="137"/>
                    <a:pt x="1232" y="138"/>
                    <a:pt x="1233" y="138"/>
                  </a:cubicBezTo>
                  <a:cubicBezTo>
                    <a:pt x="1233" y="138"/>
                    <a:pt x="1233" y="138"/>
                    <a:pt x="1234" y="138"/>
                  </a:cubicBezTo>
                  <a:cubicBezTo>
                    <a:pt x="1234" y="138"/>
                    <a:pt x="1234" y="139"/>
                    <a:pt x="1235" y="139"/>
                  </a:cubicBezTo>
                  <a:cubicBezTo>
                    <a:pt x="1235" y="139"/>
                    <a:pt x="1236" y="140"/>
                    <a:pt x="1235" y="140"/>
                  </a:cubicBezTo>
                  <a:cubicBezTo>
                    <a:pt x="1234" y="140"/>
                    <a:pt x="1233" y="140"/>
                    <a:pt x="1232" y="139"/>
                  </a:cubicBezTo>
                  <a:cubicBezTo>
                    <a:pt x="1230" y="139"/>
                    <a:pt x="1228" y="138"/>
                    <a:pt x="1226" y="138"/>
                  </a:cubicBezTo>
                  <a:cubicBezTo>
                    <a:pt x="1227" y="138"/>
                    <a:pt x="1228" y="139"/>
                    <a:pt x="1229" y="139"/>
                  </a:cubicBezTo>
                  <a:cubicBezTo>
                    <a:pt x="1229" y="139"/>
                    <a:pt x="1230" y="139"/>
                    <a:pt x="1230" y="139"/>
                  </a:cubicBezTo>
                  <a:cubicBezTo>
                    <a:pt x="1231" y="139"/>
                    <a:pt x="1231" y="140"/>
                    <a:pt x="1232" y="140"/>
                  </a:cubicBezTo>
                  <a:cubicBezTo>
                    <a:pt x="1233" y="140"/>
                    <a:pt x="1234" y="140"/>
                    <a:pt x="1234" y="141"/>
                  </a:cubicBezTo>
                  <a:cubicBezTo>
                    <a:pt x="1233" y="141"/>
                    <a:pt x="1232" y="141"/>
                    <a:pt x="1231" y="141"/>
                  </a:cubicBezTo>
                  <a:cubicBezTo>
                    <a:pt x="1230" y="141"/>
                    <a:pt x="1228" y="141"/>
                    <a:pt x="1227" y="141"/>
                  </a:cubicBezTo>
                  <a:cubicBezTo>
                    <a:pt x="1228" y="141"/>
                    <a:pt x="1228" y="141"/>
                    <a:pt x="1228" y="141"/>
                  </a:cubicBezTo>
                  <a:cubicBezTo>
                    <a:pt x="1228" y="140"/>
                    <a:pt x="1227" y="141"/>
                    <a:pt x="1226" y="141"/>
                  </a:cubicBezTo>
                  <a:cubicBezTo>
                    <a:pt x="1225" y="140"/>
                    <a:pt x="1225" y="141"/>
                    <a:pt x="1224" y="140"/>
                  </a:cubicBezTo>
                  <a:cubicBezTo>
                    <a:pt x="1223" y="140"/>
                    <a:pt x="1222" y="139"/>
                    <a:pt x="1221" y="139"/>
                  </a:cubicBezTo>
                  <a:cubicBezTo>
                    <a:pt x="1220" y="139"/>
                    <a:pt x="1219" y="139"/>
                    <a:pt x="1219" y="139"/>
                  </a:cubicBezTo>
                  <a:cubicBezTo>
                    <a:pt x="1219" y="139"/>
                    <a:pt x="1220" y="139"/>
                    <a:pt x="1220" y="140"/>
                  </a:cubicBezTo>
                  <a:cubicBezTo>
                    <a:pt x="1221" y="140"/>
                    <a:pt x="1221" y="140"/>
                    <a:pt x="1222" y="140"/>
                  </a:cubicBezTo>
                  <a:cubicBezTo>
                    <a:pt x="1223" y="140"/>
                    <a:pt x="1223" y="140"/>
                    <a:pt x="1223" y="141"/>
                  </a:cubicBezTo>
                  <a:cubicBezTo>
                    <a:pt x="1224" y="141"/>
                    <a:pt x="1225" y="141"/>
                    <a:pt x="1225" y="141"/>
                  </a:cubicBezTo>
                  <a:cubicBezTo>
                    <a:pt x="1225" y="141"/>
                    <a:pt x="1225" y="141"/>
                    <a:pt x="1224" y="141"/>
                  </a:cubicBezTo>
                  <a:cubicBezTo>
                    <a:pt x="1225" y="141"/>
                    <a:pt x="1225" y="142"/>
                    <a:pt x="1226" y="142"/>
                  </a:cubicBezTo>
                  <a:cubicBezTo>
                    <a:pt x="1226" y="142"/>
                    <a:pt x="1226" y="141"/>
                    <a:pt x="1226" y="141"/>
                  </a:cubicBezTo>
                  <a:cubicBezTo>
                    <a:pt x="1226" y="141"/>
                    <a:pt x="1229" y="143"/>
                    <a:pt x="1229" y="144"/>
                  </a:cubicBezTo>
                  <a:cubicBezTo>
                    <a:pt x="1228" y="143"/>
                    <a:pt x="1228" y="143"/>
                    <a:pt x="1227" y="143"/>
                  </a:cubicBezTo>
                  <a:cubicBezTo>
                    <a:pt x="1226" y="144"/>
                    <a:pt x="1226" y="143"/>
                    <a:pt x="1226" y="143"/>
                  </a:cubicBezTo>
                  <a:cubicBezTo>
                    <a:pt x="1226" y="144"/>
                    <a:pt x="1228" y="144"/>
                    <a:pt x="1228" y="144"/>
                  </a:cubicBezTo>
                  <a:cubicBezTo>
                    <a:pt x="1229" y="144"/>
                    <a:pt x="1229" y="144"/>
                    <a:pt x="1230" y="144"/>
                  </a:cubicBezTo>
                  <a:cubicBezTo>
                    <a:pt x="1230" y="144"/>
                    <a:pt x="1231" y="145"/>
                    <a:pt x="1231" y="145"/>
                  </a:cubicBezTo>
                  <a:cubicBezTo>
                    <a:pt x="1231" y="145"/>
                    <a:pt x="1232" y="145"/>
                    <a:pt x="1232" y="146"/>
                  </a:cubicBezTo>
                  <a:cubicBezTo>
                    <a:pt x="1232" y="147"/>
                    <a:pt x="1231" y="147"/>
                    <a:pt x="1231" y="147"/>
                  </a:cubicBezTo>
                  <a:cubicBezTo>
                    <a:pt x="1230" y="147"/>
                    <a:pt x="1231" y="147"/>
                    <a:pt x="1230" y="147"/>
                  </a:cubicBezTo>
                  <a:cubicBezTo>
                    <a:pt x="1230" y="147"/>
                    <a:pt x="1229" y="147"/>
                    <a:pt x="1229" y="147"/>
                  </a:cubicBezTo>
                  <a:cubicBezTo>
                    <a:pt x="1228" y="147"/>
                    <a:pt x="1229" y="148"/>
                    <a:pt x="1228" y="148"/>
                  </a:cubicBezTo>
                  <a:cubicBezTo>
                    <a:pt x="1229" y="148"/>
                    <a:pt x="1229" y="148"/>
                    <a:pt x="1229" y="147"/>
                  </a:cubicBezTo>
                  <a:cubicBezTo>
                    <a:pt x="1229" y="147"/>
                    <a:pt x="1230" y="147"/>
                    <a:pt x="1230" y="148"/>
                  </a:cubicBezTo>
                  <a:cubicBezTo>
                    <a:pt x="1231" y="148"/>
                    <a:pt x="1231" y="148"/>
                    <a:pt x="1232" y="148"/>
                  </a:cubicBezTo>
                  <a:cubicBezTo>
                    <a:pt x="1232" y="148"/>
                    <a:pt x="1231" y="148"/>
                    <a:pt x="1232" y="149"/>
                  </a:cubicBezTo>
                  <a:cubicBezTo>
                    <a:pt x="1232" y="149"/>
                    <a:pt x="1231" y="149"/>
                    <a:pt x="1231" y="149"/>
                  </a:cubicBezTo>
                  <a:cubicBezTo>
                    <a:pt x="1231" y="149"/>
                    <a:pt x="1232" y="149"/>
                    <a:pt x="1232" y="149"/>
                  </a:cubicBezTo>
                  <a:cubicBezTo>
                    <a:pt x="1232" y="149"/>
                    <a:pt x="1233" y="150"/>
                    <a:pt x="1232" y="150"/>
                  </a:cubicBezTo>
                  <a:cubicBezTo>
                    <a:pt x="1233" y="150"/>
                    <a:pt x="1233" y="149"/>
                    <a:pt x="1234" y="149"/>
                  </a:cubicBezTo>
                  <a:cubicBezTo>
                    <a:pt x="1234" y="150"/>
                    <a:pt x="1235" y="150"/>
                    <a:pt x="1236" y="150"/>
                  </a:cubicBezTo>
                  <a:cubicBezTo>
                    <a:pt x="1237" y="150"/>
                    <a:pt x="1239" y="151"/>
                    <a:pt x="1240" y="151"/>
                  </a:cubicBezTo>
                  <a:cubicBezTo>
                    <a:pt x="1239" y="151"/>
                    <a:pt x="1238" y="152"/>
                    <a:pt x="1237" y="152"/>
                  </a:cubicBezTo>
                  <a:cubicBezTo>
                    <a:pt x="1237" y="152"/>
                    <a:pt x="1236" y="151"/>
                    <a:pt x="1235" y="151"/>
                  </a:cubicBezTo>
                  <a:cubicBezTo>
                    <a:pt x="1235" y="151"/>
                    <a:pt x="1234" y="150"/>
                    <a:pt x="1234" y="151"/>
                  </a:cubicBezTo>
                  <a:close/>
                  <a:moveTo>
                    <a:pt x="98" y="189"/>
                  </a:moveTo>
                  <a:cubicBezTo>
                    <a:pt x="98" y="188"/>
                    <a:pt x="97" y="188"/>
                    <a:pt x="97" y="188"/>
                  </a:cubicBezTo>
                  <a:cubicBezTo>
                    <a:pt x="97" y="187"/>
                    <a:pt x="97" y="187"/>
                    <a:pt x="97" y="187"/>
                  </a:cubicBezTo>
                  <a:cubicBezTo>
                    <a:pt x="97" y="186"/>
                    <a:pt x="96" y="186"/>
                    <a:pt x="96" y="186"/>
                  </a:cubicBezTo>
                  <a:cubicBezTo>
                    <a:pt x="95" y="186"/>
                    <a:pt x="95" y="185"/>
                    <a:pt x="95" y="185"/>
                  </a:cubicBezTo>
                  <a:cubicBezTo>
                    <a:pt x="94" y="183"/>
                    <a:pt x="91" y="183"/>
                    <a:pt x="90" y="182"/>
                  </a:cubicBezTo>
                  <a:cubicBezTo>
                    <a:pt x="89" y="182"/>
                    <a:pt x="89" y="182"/>
                    <a:pt x="88" y="181"/>
                  </a:cubicBezTo>
                  <a:cubicBezTo>
                    <a:pt x="88" y="181"/>
                    <a:pt x="87" y="180"/>
                    <a:pt x="87" y="180"/>
                  </a:cubicBezTo>
                  <a:cubicBezTo>
                    <a:pt x="86" y="181"/>
                    <a:pt x="87" y="181"/>
                    <a:pt x="87" y="181"/>
                  </a:cubicBezTo>
                  <a:cubicBezTo>
                    <a:pt x="87" y="181"/>
                    <a:pt x="86" y="181"/>
                    <a:pt x="86" y="180"/>
                  </a:cubicBezTo>
                  <a:cubicBezTo>
                    <a:pt x="86" y="180"/>
                    <a:pt x="85" y="179"/>
                    <a:pt x="85" y="179"/>
                  </a:cubicBezTo>
                  <a:cubicBezTo>
                    <a:pt x="84" y="179"/>
                    <a:pt x="84" y="179"/>
                    <a:pt x="84" y="179"/>
                  </a:cubicBezTo>
                  <a:cubicBezTo>
                    <a:pt x="84" y="179"/>
                    <a:pt x="84" y="179"/>
                    <a:pt x="84" y="179"/>
                  </a:cubicBezTo>
                  <a:cubicBezTo>
                    <a:pt x="83" y="179"/>
                    <a:pt x="82" y="179"/>
                    <a:pt x="82" y="179"/>
                  </a:cubicBezTo>
                  <a:cubicBezTo>
                    <a:pt x="82" y="178"/>
                    <a:pt x="81" y="178"/>
                    <a:pt x="81" y="178"/>
                  </a:cubicBezTo>
                  <a:cubicBezTo>
                    <a:pt x="81" y="177"/>
                    <a:pt x="80" y="178"/>
                    <a:pt x="80" y="178"/>
                  </a:cubicBezTo>
                  <a:cubicBezTo>
                    <a:pt x="79" y="178"/>
                    <a:pt x="79" y="178"/>
                    <a:pt x="79" y="179"/>
                  </a:cubicBezTo>
                  <a:cubicBezTo>
                    <a:pt x="78" y="179"/>
                    <a:pt x="79" y="179"/>
                    <a:pt x="79" y="180"/>
                  </a:cubicBezTo>
                  <a:cubicBezTo>
                    <a:pt x="79" y="180"/>
                    <a:pt x="78" y="180"/>
                    <a:pt x="78" y="180"/>
                  </a:cubicBezTo>
                  <a:cubicBezTo>
                    <a:pt x="79" y="181"/>
                    <a:pt x="76" y="180"/>
                    <a:pt x="76" y="180"/>
                  </a:cubicBezTo>
                  <a:cubicBezTo>
                    <a:pt x="76" y="181"/>
                    <a:pt x="77" y="181"/>
                    <a:pt x="77" y="181"/>
                  </a:cubicBezTo>
                  <a:cubicBezTo>
                    <a:pt x="77" y="181"/>
                    <a:pt x="76" y="181"/>
                    <a:pt x="76" y="181"/>
                  </a:cubicBezTo>
                  <a:cubicBezTo>
                    <a:pt x="76" y="181"/>
                    <a:pt x="76" y="182"/>
                    <a:pt x="76" y="182"/>
                  </a:cubicBezTo>
                  <a:cubicBezTo>
                    <a:pt x="76" y="182"/>
                    <a:pt x="77" y="182"/>
                    <a:pt x="76" y="182"/>
                  </a:cubicBezTo>
                  <a:cubicBezTo>
                    <a:pt x="76" y="182"/>
                    <a:pt x="76" y="182"/>
                    <a:pt x="77" y="182"/>
                  </a:cubicBezTo>
                  <a:cubicBezTo>
                    <a:pt x="76" y="182"/>
                    <a:pt x="75" y="182"/>
                    <a:pt x="75" y="183"/>
                  </a:cubicBezTo>
                  <a:cubicBezTo>
                    <a:pt x="75" y="183"/>
                    <a:pt x="74" y="182"/>
                    <a:pt x="74" y="182"/>
                  </a:cubicBezTo>
                  <a:cubicBezTo>
                    <a:pt x="74" y="183"/>
                    <a:pt x="75" y="183"/>
                    <a:pt x="75" y="184"/>
                  </a:cubicBezTo>
                  <a:cubicBezTo>
                    <a:pt x="75" y="184"/>
                    <a:pt x="73" y="183"/>
                    <a:pt x="73" y="183"/>
                  </a:cubicBezTo>
                  <a:cubicBezTo>
                    <a:pt x="75" y="184"/>
                    <a:pt x="77" y="185"/>
                    <a:pt x="79" y="187"/>
                  </a:cubicBezTo>
                  <a:cubicBezTo>
                    <a:pt x="80" y="187"/>
                    <a:pt x="79" y="188"/>
                    <a:pt x="79" y="188"/>
                  </a:cubicBezTo>
                  <a:cubicBezTo>
                    <a:pt x="79" y="189"/>
                    <a:pt x="80" y="189"/>
                    <a:pt x="81" y="189"/>
                  </a:cubicBezTo>
                  <a:cubicBezTo>
                    <a:pt x="81" y="189"/>
                    <a:pt x="81" y="190"/>
                    <a:pt x="82" y="190"/>
                  </a:cubicBezTo>
                  <a:cubicBezTo>
                    <a:pt x="82" y="190"/>
                    <a:pt x="82" y="191"/>
                    <a:pt x="82" y="191"/>
                  </a:cubicBezTo>
                  <a:cubicBezTo>
                    <a:pt x="82" y="190"/>
                    <a:pt x="84" y="193"/>
                    <a:pt x="84" y="193"/>
                  </a:cubicBezTo>
                  <a:cubicBezTo>
                    <a:pt x="84" y="193"/>
                    <a:pt x="85" y="194"/>
                    <a:pt x="85" y="194"/>
                  </a:cubicBezTo>
                  <a:cubicBezTo>
                    <a:pt x="85" y="195"/>
                    <a:pt x="85" y="194"/>
                    <a:pt x="85" y="195"/>
                  </a:cubicBezTo>
                  <a:cubicBezTo>
                    <a:pt x="86" y="195"/>
                    <a:pt x="84" y="196"/>
                    <a:pt x="86" y="196"/>
                  </a:cubicBezTo>
                  <a:cubicBezTo>
                    <a:pt x="86" y="196"/>
                    <a:pt x="87" y="196"/>
                    <a:pt x="87" y="196"/>
                  </a:cubicBezTo>
                  <a:cubicBezTo>
                    <a:pt x="88" y="196"/>
                    <a:pt x="88" y="196"/>
                    <a:pt x="88" y="196"/>
                  </a:cubicBezTo>
                  <a:cubicBezTo>
                    <a:pt x="89" y="196"/>
                    <a:pt x="89" y="195"/>
                    <a:pt x="88" y="195"/>
                  </a:cubicBezTo>
                  <a:cubicBezTo>
                    <a:pt x="88" y="194"/>
                    <a:pt x="89" y="194"/>
                    <a:pt x="89" y="194"/>
                  </a:cubicBezTo>
                  <a:cubicBezTo>
                    <a:pt x="89" y="194"/>
                    <a:pt x="89" y="193"/>
                    <a:pt x="89" y="193"/>
                  </a:cubicBezTo>
                  <a:cubicBezTo>
                    <a:pt x="89" y="193"/>
                    <a:pt x="89" y="193"/>
                    <a:pt x="90" y="193"/>
                  </a:cubicBezTo>
                  <a:cubicBezTo>
                    <a:pt x="91" y="193"/>
                    <a:pt x="92" y="193"/>
                    <a:pt x="93" y="193"/>
                  </a:cubicBezTo>
                  <a:cubicBezTo>
                    <a:pt x="94" y="194"/>
                    <a:pt x="94" y="194"/>
                    <a:pt x="95" y="194"/>
                  </a:cubicBezTo>
                  <a:cubicBezTo>
                    <a:pt x="95" y="194"/>
                    <a:pt x="95" y="194"/>
                    <a:pt x="96" y="193"/>
                  </a:cubicBezTo>
                  <a:cubicBezTo>
                    <a:pt x="97" y="193"/>
                    <a:pt x="96" y="192"/>
                    <a:pt x="96" y="192"/>
                  </a:cubicBezTo>
                  <a:cubicBezTo>
                    <a:pt x="96" y="192"/>
                    <a:pt x="97" y="191"/>
                    <a:pt x="97" y="191"/>
                  </a:cubicBezTo>
                  <a:cubicBezTo>
                    <a:pt x="96" y="191"/>
                    <a:pt x="96" y="190"/>
                    <a:pt x="96" y="190"/>
                  </a:cubicBezTo>
                  <a:cubicBezTo>
                    <a:pt x="96" y="189"/>
                    <a:pt x="97" y="190"/>
                    <a:pt x="97" y="191"/>
                  </a:cubicBezTo>
                  <a:cubicBezTo>
                    <a:pt x="98" y="190"/>
                    <a:pt x="98" y="190"/>
                    <a:pt x="98" y="189"/>
                  </a:cubicBezTo>
                  <a:close/>
                  <a:moveTo>
                    <a:pt x="124" y="183"/>
                  </a:moveTo>
                  <a:cubicBezTo>
                    <a:pt x="124" y="183"/>
                    <a:pt x="123" y="183"/>
                    <a:pt x="123" y="183"/>
                  </a:cubicBezTo>
                  <a:cubicBezTo>
                    <a:pt x="123" y="182"/>
                    <a:pt x="124" y="182"/>
                    <a:pt x="124" y="182"/>
                  </a:cubicBezTo>
                  <a:cubicBezTo>
                    <a:pt x="124" y="181"/>
                    <a:pt x="122" y="181"/>
                    <a:pt x="122" y="180"/>
                  </a:cubicBezTo>
                  <a:cubicBezTo>
                    <a:pt x="122" y="180"/>
                    <a:pt x="121" y="179"/>
                    <a:pt x="121" y="179"/>
                  </a:cubicBezTo>
                  <a:cubicBezTo>
                    <a:pt x="120" y="179"/>
                    <a:pt x="120" y="178"/>
                    <a:pt x="120" y="178"/>
                  </a:cubicBezTo>
                  <a:cubicBezTo>
                    <a:pt x="119" y="177"/>
                    <a:pt x="118" y="177"/>
                    <a:pt x="118" y="176"/>
                  </a:cubicBezTo>
                  <a:cubicBezTo>
                    <a:pt x="118" y="175"/>
                    <a:pt x="116" y="175"/>
                    <a:pt x="117" y="174"/>
                  </a:cubicBezTo>
                  <a:cubicBezTo>
                    <a:pt x="117" y="174"/>
                    <a:pt x="117" y="174"/>
                    <a:pt x="117" y="173"/>
                  </a:cubicBezTo>
                  <a:cubicBezTo>
                    <a:pt x="117" y="173"/>
                    <a:pt x="117" y="172"/>
                    <a:pt x="117" y="171"/>
                  </a:cubicBezTo>
                  <a:cubicBezTo>
                    <a:pt x="117" y="170"/>
                    <a:pt x="116" y="170"/>
                    <a:pt x="115" y="170"/>
                  </a:cubicBezTo>
                  <a:cubicBezTo>
                    <a:pt x="115" y="170"/>
                    <a:pt x="115" y="170"/>
                    <a:pt x="115" y="169"/>
                  </a:cubicBezTo>
                  <a:cubicBezTo>
                    <a:pt x="114" y="169"/>
                    <a:pt x="114" y="169"/>
                    <a:pt x="114" y="169"/>
                  </a:cubicBezTo>
                  <a:cubicBezTo>
                    <a:pt x="114" y="169"/>
                    <a:pt x="114" y="169"/>
                    <a:pt x="113" y="169"/>
                  </a:cubicBezTo>
                  <a:cubicBezTo>
                    <a:pt x="113" y="169"/>
                    <a:pt x="113" y="169"/>
                    <a:pt x="112" y="168"/>
                  </a:cubicBezTo>
                  <a:cubicBezTo>
                    <a:pt x="112" y="168"/>
                    <a:pt x="111" y="168"/>
                    <a:pt x="110" y="168"/>
                  </a:cubicBezTo>
                  <a:cubicBezTo>
                    <a:pt x="110" y="168"/>
                    <a:pt x="110" y="168"/>
                    <a:pt x="111" y="168"/>
                  </a:cubicBezTo>
                  <a:cubicBezTo>
                    <a:pt x="110" y="167"/>
                    <a:pt x="110" y="167"/>
                    <a:pt x="109" y="167"/>
                  </a:cubicBezTo>
                  <a:cubicBezTo>
                    <a:pt x="109" y="167"/>
                    <a:pt x="108" y="167"/>
                    <a:pt x="108" y="167"/>
                  </a:cubicBezTo>
                  <a:cubicBezTo>
                    <a:pt x="107" y="167"/>
                    <a:pt x="107" y="166"/>
                    <a:pt x="106" y="166"/>
                  </a:cubicBezTo>
                  <a:cubicBezTo>
                    <a:pt x="105" y="166"/>
                    <a:pt x="107" y="167"/>
                    <a:pt x="107" y="167"/>
                  </a:cubicBezTo>
                  <a:cubicBezTo>
                    <a:pt x="107" y="168"/>
                    <a:pt x="107" y="168"/>
                    <a:pt x="108" y="168"/>
                  </a:cubicBezTo>
                  <a:cubicBezTo>
                    <a:pt x="108" y="169"/>
                    <a:pt x="108" y="169"/>
                    <a:pt x="109" y="169"/>
                  </a:cubicBezTo>
                  <a:cubicBezTo>
                    <a:pt x="109" y="169"/>
                    <a:pt x="108" y="169"/>
                    <a:pt x="108" y="169"/>
                  </a:cubicBezTo>
                  <a:cubicBezTo>
                    <a:pt x="108" y="168"/>
                    <a:pt x="110" y="170"/>
                    <a:pt x="110" y="170"/>
                  </a:cubicBezTo>
                  <a:cubicBezTo>
                    <a:pt x="110" y="169"/>
                    <a:pt x="110" y="170"/>
                    <a:pt x="110" y="170"/>
                  </a:cubicBezTo>
                  <a:cubicBezTo>
                    <a:pt x="111" y="170"/>
                    <a:pt x="111" y="171"/>
                    <a:pt x="111" y="171"/>
                  </a:cubicBezTo>
                  <a:cubicBezTo>
                    <a:pt x="111" y="171"/>
                    <a:pt x="110" y="170"/>
                    <a:pt x="110" y="170"/>
                  </a:cubicBezTo>
                  <a:cubicBezTo>
                    <a:pt x="109" y="169"/>
                    <a:pt x="109" y="169"/>
                    <a:pt x="110" y="169"/>
                  </a:cubicBezTo>
                  <a:cubicBezTo>
                    <a:pt x="110" y="169"/>
                    <a:pt x="110" y="169"/>
                    <a:pt x="110" y="169"/>
                  </a:cubicBezTo>
                  <a:cubicBezTo>
                    <a:pt x="110" y="169"/>
                    <a:pt x="111" y="169"/>
                    <a:pt x="111" y="169"/>
                  </a:cubicBezTo>
                  <a:cubicBezTo>
                    <a:pt x="111" y="170"/>
                    <a:pt x="112" y="170"/>
                    <a:pt x="112" y="170"/>
                  </a:cubicBezTo>
                  <a:cubicBezTo>
                    <a:pt x="112" y="170"/>
                    <a:pt x="113" y="170"/>
                    <a:pt x="113" y="170"/>
                  </a:cubicBezTo>
                  <a:cubicBezTo>
                    <a:pt x="113" y="170"/>
                    <a:pt x="113" y="170"/>
                    <a:pt x="113" y="170"/>
                  </a:cubicBezTo>
                  <a:cubicBezTo>
                    <a:pt x="114" y="170"/>
                    <a:pt x="114" y="171"/>
                    <a:pt x="115" y="171"/>
                  </a:cubicBezTo>
                  <a:cubicBezTo>
                    <a:pt x="115" y="172"/>
                    <a:pt x="116" y="173"/>
                    <a:pt x="115" y="174"/>
                  </a:cubicBezTo>
                  <a:cubicBezTo>
                    <a:pt x="114" y="174"/>
                    <a:pt x="114" y="173"/>
                    <a:pt x="114" y="174"/>
                  </a:cubicBezTo>
                  <a:cubicBezTo>
                    <a:pt x="114" y="174"/>
                    <a:pt x="113" y="174"/>
                    <a:pt x="113" y="174"/>
                  </a:cubicBezTo>
                  <a:cubicBezTo>
                    <a:pt x="113" y="173"/>
                    <a:pt x="113" y="173"/>
                    <a:pt x="112" y="173"/>
                  </a:cubicBezTo>
                  <a:cubicBezTo>
                    <a:pt x="112" y="173"/>
                    <a:pt x="112" y="173"/>
                    <a:pt x="111" y="173"/>
                  </a:cubicBezTo>
                  <a:cubicBezTo>
                    <a:pt x="112" y="173"/>
                    <a:pt x="112" y="173"/>
                    <a:pt x="112" y="174"/>
                  </a:cubicBezTo>
                  <a:cubicBezTo>
                    <a:pt x="113" y="174"/>
                    <a:pt x="113" y="174"/>
                    <a:pt x="113" y="175"/>
                  </a:cubicBezTo>
                  <a:cubicBezTo>
                    <a:pt x="111" y="175"/>
                    <a:pt x="111" y="174"/>
                    <a:pt x="110" y="173"/>
                  </a:cubicBezTo>
                  <a:cubicBezTo>
                    <a:pt x="110" y="173"/>
                    <a:pt x="110" y="172"/>
                    <a:pt x="110" y="172"/>
                  </a:cubicBezTo>
                  <a:cubicBezTo>
                    <a:pt x="109" y="172"/>
                    <a:pt x="109" y="171"/>
                    <a:pt x="108" y="171"/>
                  </a:cubicBezTo>
                  <a:cubicBezTo>
                    <a:pt x="108" y="170"/>
                    <a:pt x="107" y="170"/>
                    <a:pt x="106" y="169"/>
                  </a:cubicBezTo>
                  <a:cubicBezTo>
                    <a:pt x="107" y="171"/>
                    <a:pt x="109" y="171"/>
                    <a:pt x="109" y="172"/>
                  </a:cubicBezTo>
                  <a:cubicBezTo>
                    <a:pt x="110" y="173"/>
                    <a:pt x="109" y="172"/>
                    <a:pt x="109" y="172"/>
                  </a:cubicBezTo>
                  <a:cubicBezTo>
                    <a:pt x="108" y="172"/>
                    <a:pt x="107" y="171"/>
                    <a:pt x="107" y="171"/>
                  </a:cubicBezTo>
                  <a:cubicBezTo>
                    <a:pt x="106" y="171"/>
                    <a:pt x="107" y="172"/>
                    <a:pt x="108" y="172"/>
                  </a:cubicBezTo>
                  <a:cubicBezTo>
                    <a:pt x="108" y="172"/>
                    <a:pt x="109" y="173"/>
                    <a:pt x="109" y="174"/>
                  </a:cubicBezTo>
                  <a:cubicBezTo>
                    <a:pt x="109" y="173"/>
                    <a:pt x="108" y="173"/>
                    <a:pt x="108" y="173"/>
                  </a:cubicBezTo>
                  <a:cubicBezTo>
                    <a:pt x="108" y="173"/>
                    <a:pt x="110" y="175"/>
                    <a:pt x="110" y="175"/>
                  </a:cubicBezTo>
                  <a:cubicBezTo>
                    <a:pt x="109" y="175"/>
                    <a:pt x="108" y="174"/>
                    <a:pt x="107" y="174"/>
                  </a:cubicBezTo>
                  <a:cubicBezTo>
                    <a:pt x="107" y="174"/>
                    <a:pt x="106" y="174"/>
                    <a:pt x="106" y="173"/>
                  </a:cubicBezTo>
                  <a:cubicBezTo>
                    <a:pt x="106" y="173"/>
                    <a:pt x="106" y="173"/>
                    <a:pt x="106" y="173"/>
                  </a:cubicBezTo>
                  <a:cubicBezTo>
                    <a:pt x="106" y="172"/>
                    <a:pt x="105" y="172"/>
                    <a:pt x="104" y="171"/>
                  </a:cubicBezTo>
                  <a:cubicBezTo>
                    <a:pt x="104" y="171"/>
                    <a:pt x="104" y="171"/>
                    <a:pt x="104" y="171"/>
                  </a:cubicBezTo>
                  <a:cubicBezTo>
                    <a:pt x="104" y="171"/>
                    <a:pt x="104" y="170"/>
                    <a:pt x="103" y="170"/>
                  </a:cubicBezTo>
                  <a:cubicBezTo>
                    <a:pt x="102" y="169"/>
                    <a:pt x="102" y="171"/>
                    <a:pt x="103" y="172"/>
                  </a:cubicBezTo>
                  <a:cubicBezTo>
                    <a:pt x="103" y="172"/>
                    <a:pt x="104" y="171"/>
                    <a:pt x="104" y="171"/>
                  </a:cubicBezTo>
                  <a:cubicBezTo>
                    <a:pt x="104" y="172"/>
                    <a:pt x="105" y="172"/>
                    <a:pt x="106" y="173"/>
                  </a:cubicBezTo>
                  <a:cubicBezTo>
                    <a:pt x="106" y="173"/>
                    <a:pt x="105" y="173"/>
                    <a:pt x="106" y="173"/>
                  </a:cubicBezTo>
                  <a:cubicBezTo>
                    <a:pt x="106" y="174"/>
                    <a:pt x="106" y="174"/>
                    <a:pt x="106" y="174"/>
                  </a:cubicBezTo>
                  <a:cubicBezTo>
                    <a:pt x="106" y="174"/>
                    <a:pt x="106" y="174"/>
                    <a:pt x="106" y="174"/>
                  </a:cubicBezTo>
                  <a:cubicBezTo>
                    <a:pt x="107" y="174"/>
                    <a:pt x="107" y="175"/>
                    <a:pt x="107" y="175"/>
                  </a:cubicBezTo>
                  <a:cubicBezTo>
                    <a:pt x="108" y="175"/>
                    <a:pt x="109" y="176"/>
                    <a:pt x="109" y="177"/>
                  </a:cubicBezTo>
                  <a:cubicBezTo>
                    <a:pt x="108" y="178"/>
                    <a:pt x="106" y="176"/>
                    <a:pt x="106" y="176"/>
                  </a:cubicBezTo>
                  <a:cubicBezTo>
                    <a:pt x="106" y="177"/>
                    <a:pt x="109" y="178"/>
                    <a:pt x="109" y="178"/>
                  </a:cubicBezTo>
                  <a:cubicBezTo>
                    <a:pt x="110" y="179"/>
                    <a:pt x="111" y="180"/>
                    <a:pt x="112" y="180"/>
                  </a:cubicBezTo>
                  <a:cubicBezTo>
                    <a:pt x="113" y="180"/>
                    <a:pt x="113" y="180"/>
                    <a:pt x="113" y="180"/>
                  </a:cubicBezTo>
                  <a:cubicBezTo>
                    <a:pt x="113" y="180"/>
                    <a:pt x="114" y="180"/>
                    <a:pt x="114" y="180"/>
                  </a:cubicBezTo>
                  <a:cubicBezTo>
                    <a:pt x="114" y="181"/>
                    <a:pt x="115" y="181"/>
                    <a:pt x="115" y="181"/>
                  </a:cubicBezTo>
                  <a:cubicBezTo>
                    <a:pt x="115" y="181"/>
                    <a:pt x="115" y="181"/>
                    <a:pt x="116" y="181"/>
                  </a:cubicBezTo>
                  <a:cubicBezTo>
                    <a:pt x="117" y="182"/>
                    <a:pt x="117" y="182"/>
                    <a:pt x="117" y="182"/>
                  </a:cubicBezTo>
                  <a:cubicBezTo>
                    <a:pt x="118" y="183"/>
                    <a:pt x="118" y="183"/>
                    <a:pt x="118" y="184"/>
                  </a:cubicBezTo>
                  <a:cubicBezTo>
                    <a:pt x="119" y="184"/>
                    <a:pt x="118" y="184"/>
                    <a:pt x="118" y="185"/>
                  </a:cubicBezTo>
                  <a:cubicBezTo>
                    <a:pt x="118" y="186"/>
                    <a:pt x="117" y="184"/>
                    <a:pt x="116" y="184"/>
                  </a:cubicBezTo>
                  <a:cubicBezTo>
                    <a:pt x="115" y="184"/>
                    <a:pt x="115" y="185"/>
                    <a:pt x="114" y="185"/>
                  </a:cubicBezTo>
                  <a:cubicBezTo>
                    <a:pt x="114" y="184"/>
                    <a:pt x="114" y="184"/>
                    <a:pt x="113" y="184"/>
                  </a:cubicBezTo>
                  <a:cubicBezTo>
                    <a:pt x="113" y="183"/>
                    <a:pt x="115" y="184"/>
                    <a:pt x="115" y="184"/>
                  </a:cubicBezTo>
                  <a:cubicBezTo>
                    <a:pt x="115" y="183"/>
                    <a:pt x="114" y="183"/>
                    <a:pt x="114" y="183"/>
                  </a:cubicBezTo>
                  <a:cubicBezTo>
                    <a:pt x="114" y="183"/>
                    <a:pt x="114" y="183"/>
                    <a:pt x="113" y="183"/>
                  </a:cubicBezTo>
                  <a:cubicBezTo>
                    <a:pt x="113" y="183"/>
                    <a:pt x="112" y="183"/>
                    <a:pt x="112" y="183"/>
                  </a:cubicBezTo>
                  <a:cubicBezTo>
                    <a:pt x="112" y="184"/>
                    <a:pt x="112" y="185"/>
                    <a:pt x="112" y="185"/>
                  </a:cubicBezTo>
                  <a:cubicBezTo>
                    <a:pt x="113" y="185"/>
                    <a:pt x="112" y="184"/>
                    <a:pt x="112" y="184"/>
                  </a:cubicBezTo>
                  <a:cubicBezTo>
                    <a:pt x="112" y="184"/>
                    <a:pt x="114" y="185"/>
                    <a:pt x="114" y="185"/>
                  </a:cubicBezTo>
                  <a:cubicBezTo>
                    <a:pt x="114" y="185"/>
                    <a:pt x="114" y="185"/>
                    <a:pt x="114" y="185"/>
                  </a:cubicBezTo>
                  <a:cubicBezTo>
                    <a:pt x="115" y="185"/>
                    <a:pt x="114" y="185"/>
                    <a:pt x="114" y="185"/>
                  </a:cubicBezTo>
                  <a:cubicBezTo>
                    <a:pt x="114" y="185"/>
                    <a:pt x="115" y="185"/>
                    <a:pt x="116" y="185"/>
                  </a:cubicBezTo>
                  <a:cubicBezTo>
                    <a:pt x="116" y="185"/>
                    <a:pt x="116" y="185"/>
                    <a:pt x="117" y="185"/>
                  </a:cubicBezTo>
                  <a:cubicBezTo>
                    <a:pt x="117" y="185"/>
                    <a:pt x="117" y="186"/>
                    <a:pt x="118" y="186"/>
                  </a:cubicBezTo>
                  <a:cubicBezTo>
                    <a:pt x="118" y="186"/>
                    <a:pt x="119" y="186"/>
                    <a:pt x="119" y="186"/>
                  </a:cubicBezTo>
                  <a:cubicBezTo>
                    <a:pt x="119" y="186"/>
                    <a:pt x="120" y="187"/>
                    <a:pt x="120" y="187"/>
                  </a:cubicBezTo>
                  <a:cubicBezTo>
                    <a:pt x="122" y="187"/>
                    <a:pt x="120" y="186"/>
                    <a:pt x="120" y="186"/>
                  </a:cubicBezTo>
                  <a:cubicBezTo>
                    <a:pt x="120" y="186"/>
                    <a:pt x="121" y="186"/>
                    <a:pt x="121" y="185"/>
                  </a:cubicBezTo>
                  <a:cubicBezTo>
                    <a:pt x="121" y="185"/>
                    <a:pt x="121" y="184"/>
                    <a:pt x="122" y="184"/>
                  </a:cubicBezTo>
                  <a:cubicBezTo>
                    <a:pt x="122" y="184"/>
                    <a:pt x="123" y="185"/>
                    <a:pt x="123" y="184"/>
                  </a:cubicBezTo>
                  <a:cubicBezTo>
                    <a:pt x="123" y="184"/>
                    <a:pt x="124" y="183"/>
                    <a:pt x="124" y="183"/>
                  </a:cubicBezTo>
                  <a:close/>
                  <a:moveTo>
                    <a:pt x="733" y="261"/>
                  </a:moveTo>
                  <a:cubicBezTo>
                    <a:pt x="733" y="261"/>
                    <a:pt x="734" y="261"/>
                    <a:pt x="734" y="261"/>
                  </a:cubicBezTo>
                  <a:cubicBezTo>
                    <a:pt x="735" y="260"/>
                    <a:pt x="733" y="259"/>
                    <a:pt x="733" y="258"/>
                  </a:cubicBezTo>
                  <a:cubicBezTo>
                    <a:pt x="734" y="257"/>
                    <a:pt x="735" y="256"/>
                    <a:pt x="734" y="255"/>
                  </a:cubicBezTo>
                  <a:cubicBezTo>
                    <a:pt x="733" y="254"/>
                    <a:pt x="732" y="253"/>
                    <a:pt x="731" y="251"/>
                  </a:cubicBezTo>
                  <a:cubicBezTo>
                    <a:pt x="731" y="251"/>
                    <a:pt x="731" y="250"/>
                    <a:pt x="731" y="250"/>
                  </a:cubicBezTo>
                  <a:cubicBezTo>
                    <a:pt x="731" y="249"/>
                    <a:pt x="731" y="249"/>
                    <a:pt x="731" y="249"/>
                  </a:cubicBezTo>
                  <a:cubicBezTo>
                    <a:pt x="730" y="249"/>
                    <a:pt x="731" y="248"/>
                    <a:pt x="731" y="248"/>
                  </a:cubicBezTo>
                  <a:cubicBezTo>
                    <a:pt x="730" y="248"/>
                    <a:pt x="730" y="247"/>
                    <a:pt x="730" y="247"/>
                  </a:cubicBezTo>
                  <a:cubicBezTo>
                    <a:pt x="730" y="246"/>
                    <a:pt x="730" y="246"/>
                    <a:pt x="729" y="245"/>
                  </a:cubicBezTo>
                  <a:cubicBezTo>
                    <a:pt x="729" y="245"/>
                    <a:pt x="729" y="245"/>
                    <a:pt x="729" y="244"/>
                  </a:cubicBezTo>
                  <a:cubicBezTo>
                    <a:pt x="729" y="244"/>
                    <a:pt x="727" y="242"/>
                    <a:pt x="728" y="242"/>
                  </a:cubicBezTo>
                  <a:cubicBezTo>
                    <a:pt x="728" y="241"/>
                    <a:pt x="727" y="241"/>
                    <a:pt x="727" y="241"/>
                  </a:cubicBezTo>
                  <a:cubicBezTo>
                    <a:pt x="728" y="241"/>
                    <a:pt x="727" y="241"/>
                    <a:pt x="727" y="241"/>
                  </a:cubicBezTo>
                  <a:cubicBezTo>
                    <a:pt x="727" y="240"/>
                    <a:pt x="727" y="240"/>
                    <a:pt x="727" y="239"/>
                  </a:cubicBezTo>
                  <a:cubicBezTo>
                    <a:pt x="727" y="239"/>
                    <a:pt x="726" y="239"/>
                    <a:pt x="726" y="239"/>
                  </a:cubicBezTo>
                  <a:cubicBezTo>
                    <a:pt x="725" y="238"/>
                    <a:pt x="724" y="238"/>
                    <a:pt x="724" y="238"/>
                  </a:cubicBezTo>
                  <a:cubicBezTo>
                    <a:pt x="724" y="238"/>
                    <a:pt x="725" y="238"/>
                    <a:pt x="726" y="239"/>
                  </a:cubicBezTo>
                  <a:cubicBezTo>
                    <a:pt x="725" y="239"/>
                    <a:pt x="724" y="238"/>
                    <a:pt x="723" y="238"/>
                  </a:cubicBezTo>
                  <a:cubicBezTo>
                    <a:pt x="723" y="239"/>
                    <a:pt x="723" y="240"/>
                    <a:pt x="722" y="240"/>
                  </a:cubicBezTo>
                  <a:cubicBezTo>
                    <a:pt x="721" y="240"/>
                    <a:pt x="722" y="242"/>
                    <a:pt x="723" y="242"/>
                  </a:cubicBezTo>
                  <a:cubicBezTo>
                    <a:pt x="723" y="243"/>
                    <a:pt x="724" y="244"/>
                    <a:pt x="724" y="245"/>
                  </a:cubicBezTo>
                  <a:cubicBezTo>
                    <a:pt x="724" y="246"/>
                    <a:pt x="724" y="246"/>
                    <a:pt x="724" y="247"/>
                  </a:cubicBezTo>
                  <a:cubicBezTo>
                    <a:pt x="724" y="247"/>
                    <a:pt x="724" y="247"/>
                    <a:pt x="724" y="247"/>
                  </a:cubicBezTo>
                  <a:cubicBezTo>
                    <a:pt x="724" y="248"/>
                    <a:pt x="724" y="248"/>
                    <a:pt x="724" y="248"/>
                  </a:cubicBezTo>
                  <a:cubicBezTo>
                    <a:pt x="724" y="249"/>
                    <a:pt x="725" y="250"/>
                    <a:pt x="724" y="250"/>
                  </a:cubicBezTo>
                  <a:cubicBezTo>
                    <a:pt x="724" y="251"/>
                    <a:pt x="724" y="251"/>
                    <a:pt x="724" y="252"/>
                  </a:cubicBezTo>
                  <a:cubicBezTo>
                    <a:pt x="724" y="253"/>
                    <a:pt x="725" y="254"/>
                    <a:pt x="724" y="255"/>
                  </a:cubicBezTo>
                  <a:cubicBezTo>
                    <a:pt x="724" y="255"/>
                    <a:pt x="724" y="255"/>
                    <a:pt x="724" y="256"/>
                  </a:cubicBezTo>
                  <a:cubicBezTo>
                    <a:pt x="725" y="256"/>
                    <a:pt x="724" y="257"/>
                    <a:pt x="724" y="257"/>
                  </a:cubicBezTo>
                  <a:cubicBezTo>
                    <a:pt x="725" y="258"/>
                    <a:pt x="724" y="259"/>
                    <a:pt x="723" y="259"/>
                  </a:cubicBezTo>
                  <a:cubicBezTo>
                    <a:pt x="723" y="260"/>
                    <a:pt x="722" y="261"/>
                    <a:pt x="722" y="262"/>
                  </a:cubicBezTo>
                  <a:cubicBezTo>
                    <a:pt x="722" y="262"/>
                    <a:pt x="722" y="262"/>
                    <a:pt x="722" y="263"/>
                  </a:cubicBezTo>
                  <a:cubicBezTo>
                    <a:pt x="722" y="263"/>
                    <a:pt x="721" y="263"/>
                    <a:pt x="721" y="264"/>
                  </a:cubicBezTo>
                  <a:cubicBezTo>
                    <a:pt x="720" y="264"/>
                    <a:pt x="720" y="264"/>
                    <a:pt x="720" y="265"/>
                  </a:cubicBezTo>
                  <a:cubicBezTo>
                    <a:pt x="720" y="265"/>
                    <a:pt x="719" y="266"/>
                    <a:pt x="719" y="266"/>
                  </a:cubicBezTo>
                  <a:cubicBezTo>
                    <a:pt x="719" y="266"/>
                    <a:pt x="718" y="267"/>
                    <a:pt x="719" y="267"/>
                  </a:cubicBezTo>
                  <a:cubicBezTo>
                    <a:pt x="719" y="267"/>
                    <a:pt x="720" y="267"/>
                    <a:pt x="720" y="267"/>
                  </a:cubicBezTo>
                  <a:cubicBezTo>
                    <a:pt x="720" y="268"/>
                    <a:pt x="719" y="268"/>
                    <a:pt x="719" y="268"/>
                  </a:cubicBezTo>
                  <a:cubicBezTo>
                    <a:pt x="719" y="269"/>
                    <a:pt x="720" y="269"/>
                    <a:pt x="719" y="269"/>
                  </a:cubicBezTo>
                  <a:cubicBezTo>
                    <a:pt x="719" y="269"/>
                    <a:pt x="719" y="270"/>
                    <a:pt x="719" y="270"/>
                  </a:cubicBezTo>
                  <a:cubicBezTo>
                    <a:pt x="720" y="270"/>
                    <a:pt x="717" y="271"/>
                    <a:pt x="717" y="272"/>
                  </a:cubicBezTo>
                  <a:cubicBezTo>
                    <a:pt x="716" y="272"/>
                    <a:pt x="715" y="272"/>
                    <a:pt x="715" y="273"/>
                  </a:cubicBezTo>
                  <a:cubicBezTo>
                    <a:pt x="715" y="275"/>
                    <a:pt x="715" y="276"/>
                    <a:pt x="714" y="277"/>
                  </a:cubicBezTo>
                  <a:cubicBezTo>
                    <a:pt x="714" y="277"/>
                    <a:pt x="713" y="278"/>
                    <a:pt x="713" y="278"/>
                  </a:cubicBezTo>
                  <a:cubicBezTo>
                    <a:pt x="713" y="278"/>
                    <a:pt x="713" y="279"/>
                    <a:pt x="712" y="279"/>
                  </a:cubicBezTo>
                  <a:cubicBezTo>
                    <a:pt x="711" y="279"/>
                    <a:pt x="711" y="279"/>
                    <a:pt x="710" y="279"/>
                  </a:cubicBezTo>
                  <a:cubicBezTo>
                    <a:pt x="710" y="279"/>
                    <a:pt x="709" y="279"/>
                    <a:pt x="709" y="279"/>
                  </a:cubicBezTo>
                  <a:cubicBezTo>
                    <a:pt x="709" y="280"/>
                    <a:pt x="709" y="280"/>
                    <a:pt x="708" y="280"/>
                  </a:cubicBezTo>
                  <a:cubicBezTo>
                    <a:pt x="707" y="280"/>
                    <a:pt x="706" y="280"/>
                    <a:pt x="705" y="280"/>
                  </a:cubicBezTo>
                  <a:cubicBezTo>
                    <a:pt x="704" y="280"/>
                    <a:pt x="701" y="280"/>
                    <a:pt x="701" y="281"/>
                  </a:cubicBezTo>
                  <a:cubicBezTo>
                    <a:pt x="701" y="281"/>
                    <a:pt x="705" y="282"/>
                    <a:pt x="705" y="282"/>
                  </a:cubicBezTo>
                  <a:cubicBezTo>
                    <a:pt x="706" y="283"/>
                    <a:pt x="707" y="283"/>
                    <a:pt x="708" y="283"/>
                  </a:cubicBezTo>
                  <a:cubicBezTo>
                    <a:pt x="709" y="283"/>
                    <a:pt x="710" y="283"/>
                    <a:pt x="710" y="283"/>
                  </a:cubicBezTo>
                  <a:cubicBezTo>
                    <a:pt x="712" y="283"/>
                    <a:pt x="713" y="282"/>
                    <a:pt x="715" y="282"/>
                  </a:cubicBezTo>
                  <a:cubicBezTo>
                    <a:pt x="716" y="282"/>
                    <a:pt x="717" y="282"/>
                    <a:pt x="717" y="281"/>
                  </a:cubicBezTo>
                  <a:cubicBezTo>
                    <a:pt x="718" y="281"/>
                    <a:pt x="719" y="281"/>
                    <a:pt x="719" y="281"/>
                  </a:cubicBezTo>
                  <a:cubicBezTo>
                    <a:pt x="720" y="280"/>
                    <a:pt x="720" y="279"/>
                    <a:pt x="720" y="279"/>
                  </a:cubicBezTo>
                  <a:cubicBezTo>
                    <a:pt x="720" y="278"/>
                    <a:pt x="721" y="279"/>
                    <a:pt x="720" y="278"/>
                  </a:cubicBezTo>
                  <a:cubicBezTo>
                    <a:pt x="720" y="278"/>
                    <a:pt x="720" y="278"/>
                    <a:pt x="720" y="278"/>
                  </a:cubicBezTo>
                  <a:cubicBezTo>
                    <a:pt x="720" y="277"/>
                    <a:pt x="720" y="277"/>
                    <a:pt x="720" y="277"/>
                  </a:cubicBezTo>
                  <a:cubicBezTo>
                    <a:pt x="720" y="276"/>
                    <a:pt x="719" y="276"/>
                    <a:pt x="719" y="275"/>
                  </a:cubicBezTo>
                  <a:cubicBezTo>
                    <a:pt x="719" y="274"/>
                    <a:pt x="720" y="274"/>
                    <a:pt x="720" y="274"/>
                  </a:cubicBezTo>
                  <a:cubicBezTo>
                    <a:pt x="721" y="274"/>
                    <a:pt x="722" y="274"/>
                    <a:pt x="722" y="274"/>
                  </a:cubicBezTo>
                  <a:cubicBezTo>
                    <a:pt x="724" y="275"/>
                    <a:pt x="723" y="273"/>
                    <a:pt x="724" y="273"/>
                  </a:cubicBezTo>
                  <a:cubicBezTo>
                    <a:pt x="724" y="272"/>
                    <a:pt x="725" y="272"/>
                    <a:pt x="726" y="271"/>
                  </a:cubicBezTo>
                  <a:cubicBezTo>
                    <a:pt x="726" y="271"/>
                    <a:pt x="727" y="271"/>
                    <a:pt x="727" y="270"/>
                  </a:cubicBezTo>
                  <a:cubicBezTo>
                    <a:pt x="728" y="270"/>
                    <a:pt x="728" y="270"/>
                    <a:pt x="729" y="270"/>
                  </a:cubicBezTo>
                  <a:cubicBezTo>
                    <a:pt x="730" y="270"/>
                    <a:pt x="730" y="269"/>
                    <a:pt x="730" y="269"/>
                  </a:cubicBezTo>
                  <a:cubicBezTo>
                    <a:pt x="731" y="268"/>
                    <a:pt x="731" y="268"/>
                    <a:pt x="731" y="267"/>
                  </a:cubicBezTo>
                  <a:cubicBezTo>
                    <a:pt x="731" y="267"/>
                    <a:pt x="731" y="267"/>
                    <a:pt x="731" y="266"/>
                  </a:cubicBezTo>
                  <a:cubicBezTo>
                    <a:pt x="731" y="266"/>
                    <a:pt x="732" y="264"/>
                    <a:pt x="732" y="264"/>
                  </a:cubicBezTo>
                  <a:cubicBezTo>
                    <a:pt x="733" y="264"/>
                    <a:pt x="734" y="265"/>
                    <a:pt x="734" y="264"/>
                  </a:cubicBezTo>
                  <a:cubicBezTo>
                    <a:pt x="735" y="263"/>
                    <a:pt x="734" y="262"/>
                    <a:pt x="734" y="262"/>
                  </a:cubicBezTo>
                  <a:cubicBezTo>
                    <a:pt x="733" y="261"/>
                    <a:pt x="733" y="261"/>
                    <a:pt x="732" y="261"/>
                  </a:cubicBezTo>
                  <a:cubicBezTo>
                    <a:pt x="732" y="261"/>
                    <a:pt x="730" y="262"/>
                    <a:pt x="730" y="262"/>
                  </a:cubicBezTo>
                  <a:cubicBezTo>
                    <a:pt x="730" y="262"/>
                    <a:pt x="730" y="261"/>
                    <a:pt x="730" y="261"/>
                  </a:cubicBezTo>
                  <a:cubicBezTo>
                    <a:pt x="730" y="261"/>
                    <a:pt x="730" y="260"/>
                    <a:pt x="730" y="260"/>
                  </a:cubicBezTo>
                  <a:cubicBezTo>
                    <a:pt x="730" y="259"/>
                    <a:pt x="730" y="259"/>
                    <a:pt x="731" y="258"/>
                  </a:cubicBezTo>
                  <a:cubicBezTo>
                    <a:pt x="731" y="258"/>
                    <a:pt x="732" y="258"/>
                    <a:pt x="732" y="259"/>
                  </a:cubicBezTo>
                  <a:cubicBezTo>
                    <a:pt x="733" y="259"/>
                    <a:pt x="732" y="259"/>
                    <a:pt x="732" y="259"/>
                  </a:cubicBezTo>
                  <a:cubicBezTo>
                    <a:pt x="733" y="260"/>
                    <a:pt x="733" y="259"/>
                    <a:pt x="733" y="260"/>
                  </a:cubicBezTo>
                  <a:cubicBezTo>
                    <a:pt x="733" y="260"/>
                    <a:pt x="733" y="261"/>
                    <a:pt x="733" y="261"/>
                  </a:cubicBezTo>
                  <a:close/>
                  <a:moveTo>
                    <a:pt x="1121" y="108"/>
                  </a:moveTo>
                  <a:cubicBezTo>
                    <a:pt x="1119" y="108"/>
                    <a:pt x="1118" y="107"/>
                    <a:pt x="1117" y="107"/>
                  </a:cubicBezTo>
                  <a:cubicBezTo>
                    <a:pt x="1118" y="108"/>
                    <a:pt x="1119" y="108"/>
                    <a:pt x="1121" y="108"/>
                  </a:cubicBezTo>
                  <a:close/>
                  <a:moveTo>
                    <a:pt x="1164" y="184"/>
                  </a:moveTo>
                  <a:cubicBezTo>
                    <a:pt x="1165" y="184"/>
                    <a:pt x="1166" y="185"/>
                    <a:pt x="1166" y="185"/>
                  </a:cubicBezTo>
                  <a:cubicBezTo>
                    <a:pt x="1166" y="185"/>
                    <a:pt x="1165" y="184"/>
                    <a:pt x="1164" y="184"/>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69" name="Reunion (France)">
              <a:extLst>
                <a:ext uri="{FF2B5EF4-FFF2-40B4-BE49-F238E27FC236}">
                  <a16:creationId xmlns:a16="http://schemas.microsoft.com/office/drawing/2014/main" id="{EC13BDB9-9104-8DAA-5BA0-F6339F88AEBA}"/>
                </a:ext>
              </a:extLst>
            </p:cNvPr>
            <p:cNvSpPr>
              <a:spLocks/>
            </p:cNvSpPr>
            <p:nvPr/>
          </p:nvSpPr>
          <p:spPr bwMode="auto">
            <a:xfrm>
              <a:off x="7617971" y="5273704"/>
              <a:ext cx="20897" cy="19948"/>
            </a:xfrm>
            <a:custGeom>
              <a:avLst/>
              <a:gdLst/>
              <a:ahLst/>
              <a:cxnLst>
                <a:cxn ang="0">
                  <a:pos x="6" y="2"/>
                </a:cxn>
                <a:cxn ang="0">
                  <a:pos x="5" y="1"/>
                </a:cxn>
                <a:cxn ang="0">
                  <a:pos x="3" y="0"/>
                </a:cxn>
                <a:cxn ang="0">
                  <a:pos x="1" y="0"/>
                </a:cxn>
                <a:cxn ang="0">
                  <a:pos x="0" y="2"/>
                </a:cxn>
                <a:cxn ang="0">
                  <a:pos x="1" y="4"/>
                </a:cxn>
                <a:cxn ang="0">
                  <a:pos x="5" y="4"/>
                </a:cxn>
                <a:cxn ang="0">
                  <a:pos x="6" y="2"/>
                </a:cxn>
              </a:cxnLst>
              <a:rect l="0" t="0" r="r" b="b"/>
              <a:pathLst>
                <a:path w="6" h="6">
                  <a:moveTo>
                    <a:pt x="6" y="2"/>
                  </a:moveTo>
                  <a:cubicBezTo>
                    <a:pt x="5" y="2"/>
                    <a:pt x="5" y="1"/>
                    <a:pt x="5" y="1"/>
                  </a:cubicBezTo>
                  <a:cubicBezTo>
                    <a:pt x="4" y="0"/>
                    <a:pt x="3" y="0"/>
                    <a:pt x="3" y="0"/>
                  </a:cubicBezTo>
                  <a:cubicBezTo>
                    <a:pt x="2" y="0"/>
                    <a:pt x="1" y="0"/>
                    <a:pt x="1" y="0"/>
                  </a:cubicBezTo>
                  <a:cubicBezTo>
                    <a:pt x="1" y="1"/>
                    <a:pt x="0" y="1"/>
                    <a:pt x="0" y="2"/>
                  </a:cubicBezTo>
                  <a:cubicBezTo>
                    <a:pt x="1" y="3"/>
                    <a:pt x="0" y="3"/>
                    <a:pt x="1" y="4"/>
                  </a:cubicBezTo>
                  <a:cubicBezTo>
                    <a:pt x="2" y="5"/>
                    <a:pt x="5" y="6"/>
                    <a:pt x="5" y="4"/>
                  </a:cubicBezTo>
                  <a:cubicBezTo>
                    <a:pt x="5" y="4"/>
                    <a:pt x="6" y="3"/>
                    <a:pt x="6" y="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70" name="Qatar">
              <a:extLst>
                <a:ext uri="{FF2B5EF4-FFF2-40B4-BE49-F238E27FC236}">
                  <a16:creationId xmlns:a16="http://schemas.microsoft.com/office/drawing/2014/main" id="{2780055F-2A06-D845-5121-D315527FCCCC}"/>
                </a:ext>
              </a:extLst>
            </p:cNvPr>
            <p:cNvSpPr>
              <a:spLocks/>
            </p:cNvSpPr>
            <p:nvPr/>
          </p:nvSpPr>
          <p:spPr bwMode="auto">
            <a:xfrm>
              <a:off x="7460294" y="3497452"/>
              <a:ext cx="31346" cy="61742"/>
            </a:xfrm>
            <a:custGeom>
              <a:avLst/>
              <a:gdLst/>
              <a:ahLst/>
              <a:cxnLst>
                <a:cxn ang="0">
                  <a:pos x="8" y="9"/>
                </a:cxn>
                <a:cxn ang="0">
                  <a:pos x="7" y="8"/>
                </a:cxn>
                <a:cxn ang="0">
                  <a:pos x="7" y="6"/>
                </a:cxn>
                <a:cxn ang="0">
                  <a:pos x="7" y="5"/>
                </a:cxn>
                <a:cxn ang="0">
                  <a:pos x="7" y="5"/>
                </a:cxn>
                <a:cxn ang="0">
                  <a:pos x="7" y="4"/>
                </a:cxn>
                <a:cxn ang="0">
                  <a:pos x="8" y="4"/>
                </a:cxn>
                <a:cxn ang="0">
                  <a:pos x="7" y="2"/>
                </a:cxn>
                <a:cxn ang="0">
                  <a:pos x="6" y="2"/>
                </a:cxn>
                <a:cxn ang="0">
                  <a:pos x="5" y="1"/>
                </a:cxn>
                <a:cxn ang="0">
                  <a:pos x="4" y="0"/>
                </a:cxn>
                <a:cxn ang="0">
                  <a:pos x="3" y="1"/>
                </a:cxn>
                <a:cxn ang="0">
                  <a:pos x="2" y="1"/>
                </a:cxn>
                <a:cxn ang="0">
                  <a:pos x="2" y="2"/>
                </a:cxn>
                <a:cxn ang="0">
                  <a:pos x="2" y="3"/>
                </a:cxn>
                <a:cxn ang="0">
                  <a:pos x="2" y="4"/>
                </a:cxn>
                <a:cxn ang="0">
                  <a:pos x="1" y="5"/>
                </a:cxn>
                <a:cxn ang="0">
                  <a:pos x="2" y="5"/>
                </a:cxn>
                <a:cxn ang="0">
                  <a:pos x="1" y="6"/>
                </a:cxn>
                <a:cxn ang="0">
                  <a:pos x="1" y="6"/>
                </a:cxn>
                <a:cxn ang="0">
                  <a:pos x="0" y="6"/>
                </a:cxn>
                <a:cxn ang="0">
                  <a:pos x="1" y="7"/>
                </a:cxn>
                <a:cxn ang="0">
                  <a:pos x="0" y="7"/>
                </a:cxn>
                <a:cxn ang="0">
                  <a:pos x="0" y="9"/>
                </a:cxn>
                <a:cxn ang="0">
                  <a:pos x="0" y="11"/>
                </a:cxn>
                <a:cxn ang="0">
                  <a:pos x="1" y="12"/>
                </a:cxn>
                <a:cxn ang="0">
                  <a:pos x="1" y="13"/>
                </a:cxn>
                <a:cxn ang="0">
                  <a:pos x="1" y="15"/>
                </a:cxn>
                <a:cxn ang="0">
                  <a:pos x="3" y="17"/>
                </a:cxn>
                <a:cxn ang="0">
                  <a:pos x="4" y="17"/>
                </a:cxn>
                <a:cxn ang="0">
                  <a:pos x="6" y="16"/>
                </a:cxn>
                <a:cxn ang="0">
                  <a:pos x="7" y="17"/>
                </a:cxn>
                <a:cxn ang="0">
                  <a:pos x="7" y="15"/>
                </a:cxn>
                <a:cxn ang="0">
                  <a:pos x="8" y="12"/>
                </a:cxn>
                <a:cxn ang="0">
                  <a:pos x="8" y="11"/>
                </a:cxn>
                <a:cxn ang="0">
                  <a:pos x="8" y="9"/>
                </a:cxn>
              </a:cxnLst>
              <a:rect l="0" t="0" r="r" b="b"/>
              <a:pathLst>
                <a:path w="9" h="18">
                  <a:moveTo>
                    <a:pt x="8" y="9"/>
                  </a:moveTo>
                  <a:cubicBezTo>
                    <a:pt x="7" y="9"/>
                    <a:pt x="7" y="9"/>
                    <a:pt x="7" y="8"/>
                  </a:cubicBezTo>
                  <a:cubicBezTo>
                    <a:pt x="7" y="7"/>
                    <a:pt x="7" y="7"/>
                    <a:pt x="7" y="6"/>
                  </a:cubicBezTo>
                  <a:cubicBezTo>
                    <a:pt x="7" y="6"/>
                    <a:pt x="8" y="5"/>
                    <a:pt x="7" y="5"/>
                  </a:cubicBezTo>
                  <a:cubicBezTo>
                    <a:pt x="7" y="5"/>
                    <a:pt x="7" y="5"/>
                    <a:pt x="7" y="5"/>
                  </a:cubicBezTo>
                  <a:cubicBezTo>
                    <a:pt x="8" y="5"/>
                    <a:pt x="7" y="5"/>
                    <a:pt x="7" y="4"/>
                  </a:cubicBezTo>
                  <a:cubicBezTo>
                    <a:pt x="7" y="4"/>
                    <a:pt x="8" y="4"/>
                    <a:pt x="8" y="4"/>
                  </a:cubicBezTo>
                  <a:cubicBezTo>
                    <a:pt x="8" y="3"/>
                    <a:pt x="7" y="3"/>
                    <a:pt x="7" y="2"/>
                  </a:cubicBezTo>
                  <a:cubicBezTo>
                    <a:pt x="7" y="2"/>
                    <a:pt x="6" y="2"/>
                    <a:pt x="6" y="2"/>
                  </a:cubicBezTo>
                  <a:cubicBezTo>
                    <a:pt x="6" y="2"/>
                    <a:pt x="5" y="1"/>
                    <a:pt x="5" y="1"/>
                  </a:cubicBezTo>
                  <a:cubicBezTo>
                    <a:pt x="5" y="1"/>
                    <a:pt x="5" y="0"/>
                    <a:pt x="4" y="0"/>
                  </a:cubicBezTo>
                  <a:cubicBezTo>
                    <a:pt x="4" y="0"/>
                    <a:pt x="3" y="0"/>
                    <a:pt x="3" y="1"/>
                  </a:cubicBezTo>
                  <a:cubicBezTo>
                    <a:pt x="3" y="1"/>
                    <a:pt x="2" y="1"/>
                    <a:pt x="2" y="1"/>
                  </a:cubicBezTo>
                  <a:cubicBezTo>
                    <a:pt x="2" y="2"/>
                    <a:pt x="2" y="2"/>
                    <a:pt x="2" y="2"/>
                  </a:cubicBezTo>
                  <a:cubicBezTo>
                    <a:pt x="2" y="2"/>
                    <a:pt x="1" y="3"/>
                    <a:pt x="2" y="3"/>
                  </a:cubicBezTo>
                  <a:cubicBezTo>
                    <a:pt x="2" y="4"/>
                    <a:pt x="2" y="4"/>
                    <a:pt x="2" y="4"/>
                  </a:cubicBezTo>
                  <a:cubicBezTo>
                    <a:pt x="1" y="3"/>
                    <a:pt x="1" y="4"/>
                    <a:pt x="1" y="5"/>
                  </a:cubicBezTo>
                  <a:cubicBezTo>
                    <a:pt x="1" y="5"/>
                    <a:pt x="1" y="6"/>
                    <a:pt x="2" y="5"/>
                  </a:cubicBezTo>
                  <a:cubicBezTo>
                    <a:pt x="2" y="6"/>
                    <a:pt x="1" y="6"/>
                    <a:pt x="1" y="6"/>
                  </a:cubicBezTo>
                  <a:cubicBezTo>
                    <a:pt x="1" y="6"/>
                    <a:pt x="1" y="7"/>
                    <a:pt x="1" y="6"/>
                  </a:cubicBezTo>
                  <a:cubicBezTo>
                    <a:pt x="1" y="6"/>
                    <a:pt x="1" y="5"/>
                    <a:pt x="0" y="6"/>
                  </a:cubicBezTo>
                  <a:cubicBezTo>
                    <a:pt x="1" y="6"/>
                    <a:pt x="1" y="7"/>
                    <a:pt x="1" y="7"/>
                  </a:cubicBezTo>
                  <a:cubicBezTo>
                    <a:pt x="1" y="8"/>
                    <a:pt x="0" y="7"/>
                    <a:pt x="0" y="7"/>
                  </a:cubicBezTo>
                  <a:cubicBezTo>
                    <a:pt x="0" y="7"/>
                    <a:pt x="0" y="8"/>
                    <a:pt x="0" y="9"/>
                  </a:cubicBezTo>
                  <a:cubicBezTo>
                    <a:pt x="0" y="10"/>
                    <a:pt x="0" y="11"/>
                    <a:pt x="0" y="11"/>
                  </a:cubicBezTo>
                  <a:cubicBezTo>
                    <a:pt x="1" y="12"/>
                    <a:pt x="1" y="12"/>
                    <a:pt x="1" y="12"/>
                  </a:cubicBezTo>
                  <a:cubicBezTo>
                    <a:pt x="1" y="12"/>
                    <a:pt x="1" y="13"/>
                    <a:pt x="1" y="13"/>
                  </a:cubicBezTo>
                  <a:cubicBezTo>
                    <a:pt x="1" y="14"/>
                    <a:pt x="1" y="14"/>
                    <a:pt x="1" y="15"/>
                  </a:cubicBezTo>
                  <a:cubicBezTo>
                    <a:pt x="1" y="16"/>
                    <a:pt x="2" y="16"/>
                    <a:pt x="3" y="17"/>
                  </a:cubicBezTo>
                  <a:cubicBezTo>
                    <a:pt x="3" y="17"/>
                    <a:pt x="4" y="18"/>
                    <a:pt x="4" y="17"/>
                  </a:cubicBezTo>
                  <a:cubicBezTo>
                    <a:pt x="5" y="17"/>
                    <a:pt x="5" y="16"/>
                    <a:pt x="6" y="16"/>
                  </a:cubicBezTo>
                  <a:cubicBezTo>
                    <a:pt x="6" y="16"/>
                    <a:pt x="6" y="17"/>
                    <a:pt x="7" y="17"/>
                  </a:cubicBezTo>
                  <a:cubicBezTo>
                    <a:pt x="7" y="17"/>
                    <a:pt x="7" y="16"/>
                    <a:pt x="7" y="15"/>
                  </a:cubicBezTo>
                  <a:cubicBezTo>
                    <a:pt x="8" y="14"/>
                    <a:pt x="8" y="13"/>
                    <a:pt x="8" y="12"/>
                  </a:cubicBezTo>
                  <a:cubicBezTo>
                    <a:pt x="8" y="12"/>
                    <a:pt x="8" y="12"/>
                    <a:pt x="8" y="11"/>
                  </a:cubicBezTo>
                  <a:cubicBezTo>
                    <a:pt x="8" y="11"/>
                    <a:pt x="9" y="9"/>
                    <a:pt x="8" y="9"/>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71" name="Puerto Rico">
              <a:extLst>
                <a:ext uri="{FF2B5EF4-FFF2-40B4-BE49-F238E27FC236}">
                  <a16:creationId xmlns:a16="http://schemas.microsoft.com/office/drawing/2014/main" id="{1F7CDC45-1414-CFDD-3BE8-6C8801728156}"/>
                </a:ext>
              </a:extLst>
            </p:cNvPr>
            <p:cNvSpPr>
              <a:spLocks noEditPoints="1"/>
            </p:cNvSpPr>
            <p:nvPr/>
          </p:nvSpPr>
          <p:spPr bwMode="auto">
            <a:xfrm>
              <a:off x="3580086" y="3786211"/>
              <a:ext cx="92137" cy="19948"/>
            </a:xfrm>
            <a:custGeom>
              <a:avLst/>
              <a:gdLst/>
              <a:ahLst/>
              <a:cxnLst>
                <a:cxn ang="0">
                  <a:pos x="1" y="5"/>
                </a:cxn>
                <a:cxn ang="0">
                  <a:pos x="1" y="5"/>
                </a:cxn>
                <a:cxn ang="0">
                  <a:pos x="23" y="2"/>
                </a:cxn>
                <a:cxn ang="0">
                  <a:pos x="23" y="1"/>
                </a:cxn>
                <a:cxn ang="0">
                  <a:pos x="22" y="1"/>
                </a:cxn>
                <a:cxn ang="0">
                  <a:pos x="19" y="0"/>
                </a:cxn>
                <a:cxn ang="0">
                  <a:pos x="19" y="1"/>
                </a:cxn>
                <a:cxn ang="0">
                  <a:pos x="18" y="0"/>
                </a:cxn>
                <a:cxn ang="0">
                  <a:pos x="16" y="0"/>
                </a:cxn>
                <a:cxn ang="0">
                  <a:pos x="14" y="0"/>
                </a:cxn>
                <a:cxn ang="0">
                  <a:pos x="12" y="0"/>
                </a:cxn>
                <a:cxn ang="0">
                  <a:pos x="11" y="0"/>
                </a:cxn>
                <a:cxn ang="0">
                  <a:pos x="9" y="0"/>
                </a:cxn>
                <a:cxn ang="0">
                  <a:pos x="9" y="1"/>
                </a:cxn>
                <a:cxn ang="0">
                  <a:pos x="8" y="1"/>
                </a:cxn>
                <a:cxn ang="0">
                  <a:pos x="9" y="3"/>
                </a:cxn>
                <a:cxn ang="0">
                  <a:pos x="8" y="5"/>
                </a:cxn>
                <a:cxn ang="0">
                  <a:pos x="8" y="6"/>
                </a:cxn>
                <a:cxn ang="0">
                  <a:pos x="10" y="6"/>
                </a:cxn>
                <a:cxn ang="0">
                  <a:pos x="11" y="6"/>
                </a:cxn>
                <a:cxn ang="0">
                  <a:pos x="12" y="6"/>
                </a:cxn>
                <a:cxn ang="0">
                  <a:pos x="12" y="5"/>
                </a:cxn>
                <a:cxn ang="0">
                  <a:pos x="13" y="6"/>
                </a:cxn>
                <a:cxn ang="0">
                  <a:pos x="14" y="6"/>
                </a:cxn>
                <a:cxn ang="0">
                  <a:pos x="15" y="6"/>
                </a:cxn>
                <a:cxn ang="0">
                  <a:pos x="16" y="6"/>
                </a:cxn>
                <a:cxn ang="0">
                  <a:pos x="17" y="6"/>
                </a:cxn>
                <a:cxn ang="0">
                  <a:pos x="18" y="6"/>
                </a:cxn>
                <a:cxn ang="0">
                  <a:pos x="18" y="6"/>
                </a:cxn>
                <a:cxn ang="0">
                  <a:pos x="20" y="6"/>
                </a:cxn>
                <a:cxn ang="0">
                  <a:pos x="21" y="5"/>
                </a:cxn>
                <a:cxn ang="0">
                  <a:pos x="22" y="4"/>
                </a:cxn>
                <a:cxn ang="0">
                  <a:pos x="23" y="3"/>
                </a:cxn>
                <a:cxn ang="0">
                  <a:pos x="23" y="2"/>
                </a:cxn>
                <a:cxn ang="0">
                  <a:pos x="26" y="4"/>
                </a:cxn>
                <a:cxn ang="0">
                  <a:pos x="24" y="4"/>
                </a:cxn>
                <a:cxn ang="0">
                  <a:pos x="24" y="5"/>
                </a:cxn>
                <a:cxn ang="0">
                  <a:pos x="26" y="4"/>
                </a:cxn>
                <a:cxn ang="0">
                  <a:pos x="26" y="4"/>
                </a:cxn>
              </a:cxnLst>
              <a:rect l="0" t="0" r="r" b="b"/>
              <a:pathLst>
                <a:path w="27" h="6">
                  <a:moveTo>
                    <a:pt x="1" y="5"/>
                  </a:moveTo>
                  <a:cubicBezTo>
                    <a:pt x="0" y="4"/>
                    <a:pt x="3" y="4"/>
                    <a:pt x="1" y="5"/>
                  </a:cubicBezTo>
                  <a:close/>
                  <a:moveTo>
                    <a:pt x="23" y="2"/>
                  </a:moveTo>
                  <a:cubicBezTo>
                    <a:pt x="23" y="2"/>
                    <a:pt x="23" y="2"/>
                    <a:pt x="23" y="1"/>
                  </a:cubicBezTo>
                  <a:cubicBezTo>
                    <a:pt x="23" y="2"/>
                    <a:pt x="22" y="1"/>
                    <a:pt x="22" y="1"/>
                  </a:cubicBezTo>
                  <a:cubicBezTo>
                    <a:pt x="21" y="0"/>
                    <a:pt x="20" y="1"/>
                    <a:pt x="19" y="0"/>
                  </a:cubicBezTo>
                  <a:cubicBezTo>
                    <a:pt x="19" y="0"/>
                    <a:pt x="19" y="1"/>
                    <a:pt x="19" y="1"/>
                  </a:cubicBezTo>
                  <a:cubicBezTo>
                    <a:pt x="19" y="1"/>
                    <a:pt x="19" y="0"/>
                    <a:pt x="18" y="0"/>
                  </a:cubicBezTo>
                  <a:cubicBezTo>
                    <a:pt x="17" y="0"/>
                    <a:pt x="17" y="0"/>
                    <a:pt x="16" y="0"/>
                  </a:cubicBezTo>
                  <a:cubicBezTo>
                    <a:pt x="15" y="0"/>
                    <a:pt x="14" y="0"/>
                    <a:pt x="14" y="0"/>
                  </a:cubicBezTo>
                  <a:cubicBezTo>
                    <a:pt x="13" y="0"/>
                    <a:pt x="13" y="0"/>
                    <a:pt x="12" y="0"/>
                  </a:cubicBezTo>
                  <a:cubicBezTo>
                    <a:pt x="12" y="0"/>
                    <a:pt x="11" y="0"/>
                    <a:pt x="11" y="0"/>
                  </a:cubicBezTo>
                  <a:cubicBezTo>
                    <a:pt x="10" y="0"/>
                    <a:pt x="10" y="0"/>
                    <a:pt x="9" y="0"/>
                  </a:cubicBezTo>
                  <a:cubicBezTo>
                    <a:pt x="9" y="0"/>
                    <a:pt x="9" y="0"/>
                    <a:pt x="9" y="1"/>
                  </a:cubicBezTo>
                  <a:cubicBezTo>
                    <a:pt x="8" y="1"/>
                    <a:pt x="8" y="1"/>
                    <a:pt x="8" y="1"/>
                  </a:cubicBezTo>
                  <a:cubicBezTo>
                    <a:pt x="7" y="2"/>
                    <a:pt x="9" y="3"/>
                    <a:pt x="9" y="3"/>
                  </a:cubicBezTo>
                  <a:cubicBezTo>
                    <a:pt x="8" y="4"/>
                    <a:pt x="8" y="4"/>
                    <a:pt x="8" y="5"/>
                  </a:cubicBezTo>
                  <a:cubicBezTo>
                    <a:pt x="8" y="5"/>
                    <a:pt x="8" y="6"/>
                    <a:pt x="8" y="6"/>
                  </a:cubicBezTo>
                  <a:cubicBezTo>
                    <a:pt x="8" y="6"/>
                    <a:pt x="9" y="6"/>
                    <a:pt x="10" y="6"/>
                  </a:cubicBezTo>
                  <a:cubicBezTo>
                    <a:pt x="10" y="6"/>
                    <a:pt x="11" y="6"/>
                    <a:pt x="11" y="6"/>
                  </a:cubicBezTo>
                  <a:cubicBezTo>
                    <a:pt x="11" y="6"/>
                    <a:pt x="12" y="6"/>
                    <a:pt x="12" y="6"/>
                  </a:cubicBezTo>
                  <a:cubicBezTo>
                    <a:pt x="12" y="6"/>
                    <a:pt x="12" y="6"/>
                    <a:pt x="12" y="5"/>
                  </a:cubicBezTo>
                  <a:cubicBezTo>
                    <a:pt x="12" y="5"/>
                    <a:pt x="12" y="6"/>
                    <a:pt x="13" y="6"/>
                  </a:cubicBezTo>
                  <a:cubicBezTo>
                    <a:pt x="13" y="6"/>
                    <a:pt x="13" y="6"/>
                    <a:pt x="14" y="6"/>
                  </a:cubicBezTo>
                  <a:cubicBezTo>
                    <a:pt x="14" y="6"/>
                    <a:pt x="14" y="6"/>
                    <a:pt x="15" y="6"/>
                  </a:cubicBezTo>
                  <a:cubicBezTo>
                    <a:pt x="15" y="6"/>
                    <a:pt x="15" y="6"/>
                    <a:pt x="16" y="6"/>
                  </a:cubicBezTo>
                  <a:cubicBezTo>
                    <a:pt x="16" y="6"/>
                    <a:pt x="17" y="6"/>
                    <a:pt x="17" y="6"/>
                  </a:cubicBezTo>
                  <a:cubicBezTo>
                    <a:pt x="17" y="6"/>
                    <a:pt x="17" y="6"/>
                    <a:pt x="18" y="6"/>
                  </a:cubicBezTo>
                  <a:cubicBezTo>
                    <a:pt x="18" y="6"/>
                    <a:pt x="18" y="6"/>
                    <a:pt x="18" y="6"/>
                  </a:cubicBezTo>
                  <a:cubicBezTo>
                    <a:pt x="19" y="6"/>
                    <a:pt x="19" y="6"/>
                    <a:pt x="20" y="6"/>
                  </a:cubicBezTo>
                  <a:cubicBezTo>
                    <a:pt x="20" y="6"/>
                    <a:pt x="21" y="5"/>
                    <a:pt x="21" y="5"/>
                  </a:cubicBezTo>
                  <a:cubicBezTo>
                    <a:pt x="21" y="5"/>
                    <a:pt x="22" y="4"/>
                    <a:pt x="22" y="4"/>
                  </a:cubicBezTo>
                  <a:cubicBezTo>
                    <a:pt x="22" y="3"/>
                    <a:pt x="23" y="3"/>
                    <a:pt x="23" y="3"/>
                  </a:cubicBezTo>
                  <a:cubicBezTo>
                    <a:pt x="23" y="3"/>
                    <a:pt x="23" y="2"/>
                    <a:pt x="23" y="2"/>
                  </a:cubicBezTo>
                  <a:close/>
                  <a:moveTo>
                    <a:pt x="26" y="4"/>
                  </a:moveTo>
                  <a:cubicBezTo>
                    <a:pt x="25" y="4"/>
                    <a:pt x="25" y="4"/>
                    <a:pt x="24" y="4"/>
                  </a:cubicBezTo>
                  <a:cubicBezTo>
                    <a:pt x="24" y="4"/>
                    <a:pt x="23" y="4"/>
                    <a:pt x="24" y="5"/>
                  </a:cubicBezTo>
                  <a:cubicBezTo>
                    <a:pt x="25" y="4"/>
                    <a:pt x="25" y="4"/>
                    <a:pt x="26" y="4"/>
                  </a:cubicBezTo>
                  <a:cubicBezTo>
                    <a:pt x="27" y="4"/>
                    <a:pt x="26" y="4"/>
                    <a:pt x="26" y="4"/>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74" name="Philippines">
              <a:extLst>
                <a:ext uri="{FF2B5EF4-FFF2-40B4-BE49-F238E27FC236}">
                  <a16:creationId xmlns:a16="http://schemas.microsoft.com/office/drawing/2014/main" id="{8E9A954F-0023-AA1F-104B-1E4E3619E6AF}"/>
                </a:ext>
              </a:extLst>
            </p:cNvPr>
            <p:cNvSpPr>
              <a:spLocks noEditPoints="1"/>
            </p:cNvSpPr>
            <p:nvPr/>
          </p:nvSpPr>
          <p:spPr bwMode="auto">
            <a:xfrm>
              <a:off x="9690585" y="3696924"/>
              <a:ext cx="325806" cy="610766"/>
            </a:xfrm>
            <a:custGeom>
              <a:avLst/>
              <a:gdLst/>
              <a:ahLst/>
              <a:cxnLst>
                <a:cxn ang="0">
                  <a:pos x="65" y="112"/>
                </a:cxn>
                <a:cxn ang="0">
                  <a:pos x="21" y="56"/>
                </a:cxn>
                <a:cxn ang="0">
                  <a:pos x="29" y="71"/>
                </a:cxn>
                <a:cxn ang="0">
                  <a:pos x="30" y="75"/>
                </a:cxn>
                <a:cxn ang="0">
                  <a:pos x="42" y="76"/>
                </a:cxn>
                <a:cxn ang="0">
                  <a:pos x="49" y="78"/>
                </a:cxn>
                <a:cxn ang="0">
                  <a:pos x="61" y="88"/>
                </a:cxn>
                <a:cxn ang="0">
                  <a:pos x="65" y="86"/>
                </a:cxn>
                <a:cxn ang="0">
                  <a:pos x="59" y="77"/>
                </a:cxn>
                <a:cxn ang="0">
                  <a:pos x="55" y="78"/>
                </a:cxn>
                <a:cxn ang="0">
                  <a:pos x="46" y="74"/>
                </a:cxn>
                <a:cxn ang="0">
                  <a:pos x="38" y="65"/>
                </a:cxn>
                <a:cxn ang="0">
                  <a:pos x="42" y="48"/>
                </a:cxn>
                <a:cxn ang="0">
                  <a:pos x="38" y="26"/>
                </a:cxn>
                <a:cxn ang="0">
                  <a:pos x="22" y="32"/>
                </a:cxn>
                <a:cxn ang="0">
                  <a:pos x="24" y="53"/>
                </a:cxn>
                <a:cxn ang="0">
                  <a:pos x="92" y="140"/>
                </a:cxn>
                <a:cxn ang="0">
                  <a:pos x="89" y="130"/>
                </a:cxn>
                <a:cxn ang="0">
                  <a:pos x="82" y="125"/>
                </a:cxn>
                <a:cxn ang="0">
                  <a:pos x="66" y="141"/>
                </a:cxn>
                <a:cxn ang="0">
                  <a:pos x="56" y="140"/>
                </a:cxn>
                <a:cxn ang="0">
                  <a:pos x="52" y="153"/>
                </a:cxn>
                <a:cxn ang="0">
                  <a:pos x="57" y="147"/>
                </a:cxn>
                <a:cxn ang="0">
                  <a:pos x="64" y="145"/>
                </a:cxn>
                <a:cxn ang="0">
                  <a:pos x="70" y="159"/>
                </a:cxn>
                <a:cxn ang="0">
                  <a:pos x="84" y="156"/>
                </a:cxn>
                <a:cxn ang="0">
                  <a:pos x="91" y="155"/>
                </a:cxn>
                <a:cxn ang="0">
                  <a:pos x="72" y="98"/>
                </a:cxn>
                <a:cxn ang="0">
                  <a:pos x="78" y="107"/>
                </a:cxn>
                <a:cxn ang="0">
                  <a:pos x="80" y="97"/>
                </a:cxn>
                <a:cxn ang="0">
                  <a:pos x="69" y="92"/>
                </a:cxn>
                <a:cxn ang="0">
                  <a:pos x="22" y="107"/>
                </a:cxn>
                <a:cxn ang="0">
                  <a:pos x="21" y="111"/>
                </a:cxn>
                <a:cxn ang="0">
                  <a:pos x="15" y="121"/>
                </a:cxn>
                <a:cxn ang="0">
                  <a:pos x="3" y="135"/>
                </a:cxn>
                <a:cxn ang="0">
                  <a:pos x="16" y="124"/>
                </a:cxn>
                <a:cxn ang="0">
                  <a:pos x="28" y="96"/>
                </a:cxn>
                <a:cxn ang="0">
                  <a:pos x="29" y="97"/>
                </a:cxn>
                <a:cxn ang="0">
                  <a:pos x="65" y="81"/>
                </a:cxn>
                <a:cxn ang="0">
                  <a:pos x="82" y="121"/>
                </a:cxn>
                <a:cxn ang="0">
                  <a:pos x="64" y="95"/>
                </a:cxn>
                <a:cxn ang="0">
                  <a:pos x="27" y="99"/>
                </a:cxn>
                <a:cxn ang="0">
                  <a:pos x="69" y="124"/>
                </a:cxn>
                <a:cxn ang="0">
                  <a:pos x="66" y="121"/>
                </a:cxn>
                <a:cxn ang="0">
                  <a:pos x="75" y="105"/>
                </a:cxn>
                <a:cxn ang="0">
                  <a:pos x="70" y="109"/>
                </a:cxn>
                <a:cxn ang="0">
                  <a:pos x="74" y="128"/>
                </a:cxn>
                <a:cxn ang="0">
                  <a:pos x="60" y="117"/>
                </a:cxn>
                <a:cxn ang="0">
                  <a:pos x="56" y="116"/>
                </a:cxn>
                <a:cxn ang="0">
                  <a:pos x="40" y="86"/>
                </a:cxn>
                <a:cxn ang="0">
                  <a:pos x="37" y="94"/>
                </a:cxn>
                <a:cxn ang="0">
                  <a:pos x="54" y="109"/>
                </a:cxn>
                <a:cxn ang="0">
                  <a:pos x="55" y="102"/>
                </a:cxn>
                <a:cxn ang="0">
                  <a:pos x="46" y="111"/>
                </a:cxn>
                <a:cxn ang="0">
                  <a:pos x="41" y="67"/>
                </a:cxn>
                <a:cxn ang="0">
                  <a:pos x="52" y="113"/>
                </a:cxn>
                <a:cxn ang="0">
                  <a:pos x="87" y="122"/>
                </a:cxn>
                <a:cxn ang="0">
                  <a:pos x="64" y="129"/>
                </a:cxn>
                <a:cxn ang="0">
                  <a:pos x="53" y="157"/>
                </a:cxn>
                <a:cxn ang="0">
                  <a:pos x="57" y="87"/>
                </a:cxn>
                <a:cxn ang="0">
                  <a:pos x="29" y="17"/>
                </a:cxn>
                <a:cxn ang="0">
                  <a:pos x="45" y="164"/>
                </a:cxn>
                <a:cxn ang="0">
                  <a:pos x="46" y="90"/>
                </a:cxn>
              </a:cxnLst>
              <a:rect l="0" t="0" r="r" b="b"/>
              <a:pathLst>
                <a:path w="95" h="178">
                  <a:moveTo>
                    <a:pt x="64" y="117"/>
                  </a:moveTo>
                  <a:cubicBezTo>
                    <a:pt x="64" y="117"/>
                    <a:pt x="64" y="118"/>
                    <a:pt x="64" y="118"/>
                  </a:cubicBezTo>
                  <a:cubicBezTo>
                    <a:pt x="63" y="119"/>
                    <a:pt x="63" y="120"/>
                    <a:pt x="63" y="120"/>
                  </a:cubicBezTo>
                  <a:cubicBezTo>
                    <a:pt x="63" y="121"/>
                    <a:pt x="63" y="121"/>
                    <a:pt x="63" y="122"/>
                  </a:cubicBezTo>
                  <a:cubicBezTo>
                    <a:pt x="62" y="123"/>
                    <a:pt x="62" y="125"/>
                    <a:pt x="61" y="126"/>
                  </a:cubicBezTo>
                  <a:cubicBezTo>
                    <a:pt x="60" y="126"/>
                    <a:pt x="61" y="123"/>
                    <a:pt x="61" y="123"/>
                  </a:cubicBezTo>
                  <a:cubicBezTo>
                    <a:pt x="61" y="122"/>
                    <a:pt x="61" y="122"/>
                    <a:pt x="61" y="121"/>
                  </a:cubicBezTo>
                  <a:cubicBezTo>
                    <a:pt x="61" y="121"/>
                    <a:pt x="61" y="121"/>
                    <a:pt x="61" y="120"/>
                  </a:cubicBezTo>
                  <a:cubicBezTo>
                    <a:pt x="61" y="120"/>
                    <a:pt x="61" y="120"/>
                    <a:pt x="61" y="119"/>
                  </a:cubicBezTo>
                  <a:cubicBezTo>
                    <a:pt x="61" y="119"/>
                    <a:pt x="61" y="120"/>
                    <a:pt x="61" y="120"/>
                  </a:cubicBezTo>
                  <a:cubicBezTo>
                    <a:pt x="61" y="119"/>
                    <a:pt x="61" y="119"/>
                    <a:pt x="61" y="119"/>
                  </a:cubicBezTo>
                  <a:cubicBezTo>
                    <a:pt x="61" y="119"/>
                    <a:pt x="62" y="118"/>
                    <a:pt x="62" y="118"/>
                  </a:cubicBezTo>
                  <a:cubicBezTo>
                    <a:pt x="62" y="118"/>
                    <a:pt x="62" y="117"/>
                    <a:pt x="63" y="117"/>
                  </a:cubicBezTo>
                  <a:cubicBezTo>
                    <a:pt x="63" y="116"/>
                    <a:pt x="64" y="114"/>
                    <a:pt x="64" y="113"/>
                  </a:cubicBezTo>
                  <a:cubicBezTo>
                    <a:pt x="64" y="113"/>
                    <a:pt x="64" y="112"/>
                    <a:pt x="65" y="112"/>
                  </a:cubicBezTo>
                  <a:cubicBezTo>
                    <a:pt x="65" y="111"/>
                    <a:pt x="65" y="111"/>
                    <a:pt x="65" y="110"/>
                  </a:cubicBezTo>
                  <a:cubicBezTo>
                    <a:pt x="65" y="110"/>
                    <a:pt x="66" y="109"/>
                    <a:pt x="65" y="109"/>
                  </a:cubicBezTo>
                  <a:cubicBezTo>
                    <a:pt x="65" y="108"/>
                    <a:pt x="65" y="108"/>
                    <a:pt x="65" y="108"/>
                  </a:cubicBezTo>
                  <a:cubicBezTo>
                    <a:pt x="65" y="108"/>
                    <a:pt x="65" y="108"/>
                    <a:pt x="65" y="107"/>
                  </a:cubicBezTo>
                  <a:cubicBezTo>
                    <a:pt x="65" y="107"/>
                    <a:pt x="66" y="107"/>
                    <a:pt x="66" y="107"/>
                  </a:cubicBezTo>
                  <a:cubicBezTo>
                    <a:pt x="66" y="107"/>
                    <a:pt x="65" y="106"/>
                    <a:pt x="66" y="106"/>
                  </a:cubicBezTo>
                  <a:cubicBezTo>
                    <a:pt x="66" y="105"/>
                    <a:pt x="66" y="105"/>
                    <a:pt x="66" y="106"/>
                  </a:cubicBezTo>
                  <a:cubicBezTo>
                    <a:pt x="66" y="106"/>
                    <a:pt x="66" y="108"/>
                    <a:pt x="66" y="108"/>
                  </a:cubicBezTo>
                  <a:cubicBezTo>
                    <a:pt x="67" y="108"/>
                    <a:pt x="67" y="111"/>
                    <a:pt x="67" y="112"/>
                  </a:cubicBezTo>
                  <a:cubicBezTo>
                    <a:pt x="67" y="113"/>
                    <a:pt x="67" y="114"/>
                    <a:pt x="67" y="115"/>
                  </a:cubicBezTo>
                  <a:cubicBezTo>
                    <a:pt x="67" y="116"/>
                    <a:pt x="66" y="116"/>
                    <a:pt x="66" y="117"/>
                  </a:cubicBezTo>
                  <a:cubicBezTo>
                    <a:pt x="65" y="117"/>
                    <a:pt x="65" y="117"/>
                    <a:pt x="64" y="117"/>
                  </a:cubicBezTo>
                  <a:close/>
                  <a:moveTo>
                    <a:pt x="19" y="54"/>
                  </a:moveTo>
                  <a:cubicBezTo>
                    <a:pt x="19" y="55"/>
                    <a:pt x="20" y="53"/>
                    <a:pt x="20" y="54"/>
                  </a:cubicBezTo>
                  <a:cubicBezTo>
                    <a:pt x="20" y="54"/>
                    <a:pt x="21" y="56"/>
                    <a:pt x="21" y="56"/>
                  </a:cubicBezTo>
                  <a:cubicBezTo>
                    <a:pt x="20" y="56"/>
                    <a:pt x="21" y="57"/>
                    <a:pt x="21" y="57"/>
                  </a:cubicBezTo>
                  <a:cubicBezTo>
                    <a:pt x="21" y="57"/>
                    <a:pt x="21" y="58"/>
                    <a:pt x="21" y="58"/>
                  </a:cubicBezTo>
                  <a:cubicBezTo>
                    <a:pt x="21" y="58"/>
                    <a:pt x="22" y="60"/>
                    <a:pt x="21" y="59"/>
                  </a:cubicBezTo>
                  <a:cubicBezTo>
                    <a:pt x="21" y="59"/>
                    <a:pt x="21" y="60"/>
                    <a:pt x="21" y="60"/>
                  </a:cubicBezTo>
                  <a:cubicBezTo>
                    <a:pt x="21" y="60"/>
                    <a:pt x="22" y="60"/>
                    <a:pt x="22" y="61"/>
                  </a:cubicBezTo>
                  <a:cubicBezTo>
                    <a:pt x="22" y="61"/>
                    <a:pt x="23" y="62"/>
                    <a:pt x="23" y="63"/>
                  </a:cubicBezTo>
                  <a:cubicBezTo>
                    <a:pt x="23" y="64"/>
                    <a:pt x="23" y="65"/>
                    <a:pt x="24" y="66"/>
                  </a:cubicBezTo>
                  <a:cubicBezTo>
                    <a:pt x="24" y="67"/>
                    <a:pt x="24" y="67"/>
                    <a:pt x="24" y="67"/>
                  </a:cubicBezTo>
                  <a:cubicBezTo>
                    <a:pt x="24" y="67"/>
                    <a:pt x="24" y="67"/>
                    <a:pt x="24" y="67"/>
                  </a:cubicBezTo>
                  <a:cubicBezTo>
                    <a:pt x="25" y="67"/>
                    <a:pt x="25" y="67"/>
                    <a:pt x="25" y="67"/>
                  </a:cubicBezTo>
                  <a:cubicBezTo>
                    <a:pt x="25" y="65"/>
                    <a:pt x="25" y="66"/>
                    <a:pt x="26" y="67"/>
                  </a:cubicBezTo>
                  <a:cubicBezTo>
                    <a:pt x="25" y="67"/>
                    <a:pt x="26" y="68"/>
                    <a:pt x="26" y="68"/>
                  </a:cubicBezTo>
                  <a:cubicBezTo>
                    <a:pt x="26" y="69"/>
                    <a:pt x="27" y="68"/>
                    <a:pt x="27" y="69"/>
                  </a:cubicBezTo>
                  <a:cubicBezTo>
                    <a:pt x="27" y="69"/>
                    <a:pt x="27" y="70"/>
                    <a:pt x="27" y="70"/>
                  </a:cubicBezTo>
                  <a:cubicBezTo>
                    <a:pt x="27" y="71"/>
                    <a:pt x="28" y="71"/>
                    <a:pt x="29" y="71"/>
                  </a:cubicBezTo>
                  <a:cubicBezTo>
                    <a:pt x="30" y="70"/>
                    <a:pt x="29" y="69"/>
                    <a:pt x="29" y="68"/>
                  </a:cubicBezTo>
                  <a:cubicBezTo>
                    <a:pt x="29" y="68"/>
                    <a:pt x="28" y="66"/>
                    <a:pt x="28" y="66"/>
                  </a:cubicBezTo>
                  <a:cubicBezTo>
                    <a:pt x="29" y="67"/>
                    <a:pt x="29" y="67"/>
                    <a:pt x="30" y="67"/>
                  </a:cubicBezTo>
                  <a:cubicBezTo>
                    <a:pt x="30" y="67"/>
                    <a:pt x="30" y="67"/>
                    <a:pt x="31" y="67"/>
                  </a:cubicBezTo>
                  <a:cubicBezTo>
                    <a:pt x="32" y="67"/>
                    <a:pt x="32" y="68"/>
                    <a:pt x="33" y="69"/>
                  </a:cubicBezTo>
                  <a:cubicBezTo>
                    <a:pt x="33" y="69"/>
                    <a:pt x="33" y="70"/>
                    <a:pt x="33" y="70"/>
                  </a:cubicBezTo>
                  <a:cubicBezTo>
                    <a:pt x="33" y="70"/>
                    <a:pt x="32" y="70"/>
                    <a:pt x="32" y="70"/>
                  </a:cubicBezTo>
                  <a:cubicBezTo>
                    <a:pt x="32" y="70"/>
                    <a:pt x="32" y="70"/>
                    <a:pt x="32" y="70"/>
                  </a:cubicBezTo>
                  <a:cubicBezTo>
                    <a:pt x="32" y="70"/>
                    <a:pt x="32" y="71"/>
                    <a:pt x="31" y="71"/>
                  </a:cubicBezTo>
                  <a:cubicBezTo>
                    <a:pt x="31" y="72"/>
                    <a:pt x="31" y="72"/>
                    <a:pt x="30" y="72"/>
                  </a:cubicBezTo>
                  <a:cubicBezTo>
                    <a:pt x="30" y="72"/>
                    <a:pt x="29" y="73"/>
                    <a:pt x="30" y="73"/>
                  </a:cubicBezTo>
                  <a:cubicBezTo>
                    <a:pt x="30" y="73"/>
                    <a:pt x="30" y="73"/>
                    <a:pt x="29" y="74"/>
                  </a:cubicBezTo>
                  <a:cubicBezTo>
                    <a:pt x="30" y="74"/>
                    <a:pt x="30" y="74"/>
                    <a:pt x="30" y="74"/>
                  </a:cubicBezTo>
                  <a:cubicBezTo>
                    <a:pt x="30" y="74"/>
                    <a:pt x="30" y="74"/>
                    <a:pt x="29" y="74"/>
                  </a:cubicBezTo>
                  <a:cubicBezTo>
                    <a:pt x="30" y="74"/>
                    <a:pt x="30" y="75"/>
                    <a:pt x="30" y="75"/>
                  </a:cubicBezTo>
                  <a:cubicBezTo>
                    <a:pt x="30" y="75"/>
                    <a:pt x="30" y="76"/>
                    <a:pt x="30" y="76"/>
                  </a:cubicBezTo>
                  <a:cubicBezTo>
                    <a:pt x="30" y="76"/>
                    <a:pt x="30" y="76"/>
                    <a:pt x="30" y="76"/>
                  </a:cubicBezTo>
                  <a:cubicBezTo>
                    <a:pt x="30" y="77"/>
                    <a:pt x="30" y="78"/>
                    <a:pt x="31" y="78"/>
                  </a:cubicBezTo>
                  <a:cubicBezTo>
                    <a:pt x="31" y="78"/>
                    <a:pt x="31" y="77"/>
                    <a:pt x="31" y="77"/>
                  </a:cubicBezTo>
                  <a:cubicBezTo>
                    <a:pt x="31" y="77"/>
                    <a:pt x="31" y="77"/>
                    <a:pt x="31" y="76"/>
                  </a:cubicBezTo>
                  <a:cubicBezTo>
                    <a:pt x="32" y="76"/>
                    <a:pt x="33" y="77"/>
                    <a:pt x="33" y="77"/>
                  </a:cubicBezTo>
                  <a:cubicBezTo>
                    <a:pt x="33" y="78"/>
                    <a:pt x="33" y="78"/>
                    <a:pt x="33" y="79"/>
                  </a:cubicBezTo>
                  <a:cubicBezTo>
                    <a:pt x="33" y="79"/>
                    <a:pt x="34" y="78"/>
                    <a:pt x="34" y="78"/>
                  </a:cubicBezTo>
                  <a:cubicBezTo>
                    <a:pt x="35" y="78"/>
                    <a:pt x="34" y="79"/>
                    <a:pt x="35" y="79"/>
                  </a:cubicBezTo>
                  <a:cubicBezTo>
                    <a:pt x="35" y="80"/>
                    <a:pt x="36" y="79"/>
                    <a:pt x="36" y="79"/>
                  </a:cubicBezTo>
                  <a:cubicBezTo>
                    <a:pt x="36" y="79"/>
                    <a:pt x="37" y="80"/>
                    <a:pt x="37" y="80"/>
                  </a:cubicBezTo>
                  <a:cubicBezTo>
                    <a:pt x="37" y="80"/>
                    <a:pt x="38" y="79"/>
                    <a:pt x="38" y="79"/>
                  </a:cubicBezTo>
                  <a:cubicBezTo>
                    <a:pt x="38" y="79"/>
                    <a:pt x="39" y="79"/>
                    <a:pt x="39" y="79"/>
                  </a:cubicBezTo>
                  <a:cubicBezTo>
                    <a:pt x="38" y="78"/>
                    <a:pt x="38" y="77"/>
                    <a:pt x="40" y="77"/>
                  </a:cubicBezTo>
                  <a:cubicBezTo>
                    <a:pt x="40" y="76"/>
                    <a:pt x="41" y="75"/>
                    <a:pt x="42" y="76"/>
                  </a:cubicBezTo>
                  <a:cubicBezTo>
                    <a:pt x="42" y="77"/>
                    <a:pt x="43" y="77"/>
                    <a:pt x="43" y="77"/>
                  </a:cubicBezTo>
                  <a:cubicBezTo>
                    <a:pt x="43" y="77"/>
                    <a:pt x="43" y="78"/>
                    <a:pt x="44" y="78"/>
                  </a:cubicBezTo>
                  <a:cubicBezTo>
                    <a:pt x="45" y="78"/>
                    <a:pt x="45" y="78"/>
                    <a:pt x="46" y="79"/>
                  </a:cubicBezTo>
                  <a:cubicBezTo>
                    <a:pt x="46" y="80"/>
                    <a:pt x="46" y="80"/>
                    <a:pt x="46" y="80"/>
                  </a:cubicBezTo>
                  <a:cubicBezTo>
                    <a:pt x="47" y="80"/>
                    <a:pt x="47" y="80"/>
                    <a:pt x="47" y="80"/>
                  </a:cubicBezTo>
                  <a:cubicBezTo>
                    <a:pt x="47" y="80"/>
                    <a:pt x="48" y="81"/>
                    <a:pt x="48" y="81"/>
                  </a:cubicBezTo>
                  <a:cubicBezTo>
                    <a:pt x="49" y="82"/>
                    <a:pt x="49" y="82"/>
                    <a:pt x="49" y="83"/>
                  </a:cubicBezTo>
                  <a:cubicBezTo>
                    <a:pt x="49" y="83"/>
                    <a:pt x="50" y="85"/>
                    <a:pt x="50" y="84"/>
                  </a:cubicBezTo>
                  <a:cubicBezTo>
                    <a:pt x="51" y="84"/>
                    <a:pt x="51" y="83"/>
                    <a:pt x="51" y="83"/>
                  </a:cubicBezTo>
                  <a:cubicBezTo>
                    <a:pt x="51" y="82"/>
                    <a:pt x="50" y="82"/>
                    <a:pt x="50" y="81"/>
                  </a:cubicBezTo>
                  <a:cubicBezTo>
                    <a:pt x="50" y="81"/>
                    <a:pt x="49" y="81"/>
                    <a:pt x="49" y="80"/>
                  </a:cubicBezTo>
                  <a:cubicBezTo>
                    <a:pt x="49" y="80"/>
                    <a:pt x="50" y="81"/>
                    <a:pt x="50" y="81"/>
                  </a:cubicBezTo>
                  <a:cubicBezTo>
                    <a:pt x="50" y="80"/>
                    <a:pt x="48" y="79"/>
                    <a:pt x="48" y="79"/>
                  </a:cubicBezTo>
                  <a:cubicBezTo>
                    <a:pt x="48" y="78"/>
                    <a:pt x="49" y="78"/>
                    <a:pt x="49" y="78"/>
                  </a:cubicBezTo>
                  <a:cubicBezTo>
                    <a:pt x="49" y="78"/>
                    <a:pt x="49" y="78"/>
                    <a:pt x="49" y="78"/>
                  </a:cubicBezTo>
                  <a:cubicBezTo>
                    <a:pt x="48" y="77"/>
                    <a:pt x="48" y="77"/>
                    <a:pt x="47" y="76"/>
                  </a:cubicBezTo>
                  <a:cubicBezTo>
                    <a:pt x="48" y="76"/>
                    <a:pt x="49" y="76"/>
                    <a:pt x="48" y="76"/>
                  </a:cubicBezTo>
                  <a:cubicBezTo>
                    <a:pt x="49" y="76"/>
                    <a:pt x="49" y="76"/>
                    <a:pt x="49" y="77"/>
                  </a:cubicBezTo>
                  <a:cubicBezTo>
                    <a:pt x="50" y="77"/>
                    <a:pt x="50" y="77"/>
                    <a:pt x="50" y="77"/>
                  </a:cubicBezTo>
                  <a:cubicBezTo>
                    <a:pt x="50" y="77"/>
                    <a:pt x="51" y="78"/>
                    <a:pt x="51" y="78"/>
                  </a:cubicBezTo>
                  <a:cubicBezTo>
                    <a:pt x="51" y="78"/>
                    <a:pt x="53" y="79"/>
                    <a:pt x="51" y="79"/>
                  </a:cubicBezTo>
                  <a:cubicBezTo>
                    <a:pt x="52" y="79"/>
                    <a:pt x="53" y="80"/>
                    <a:pt x="53" y="80"/>
                  </a:cubicBezTo>
                  <a:cubicBezTo>
                    <a:pt x="54" y="81"/>
                    <a:pt x="54" y="81"/>
                    <a:pt x="55" y="81"/>
                  </a:cubicBezTo>
                  <a:cubicBezTo>
                    <a:pt x="55" y="82"/>
                    <a:pt x="56" y="82"/>
                    <a:pt x="56" y="83"/>
                  </a:cubicBezTo>
                  <a:cubicBezTo>
                    <a:pt x="56" y="83"/>
                    <a:pt x="57" y="84"/>
                    <a:pt x="57" y="84"/>
                  </a:cubicBezTo>
                  <a:cubicBezTo>
                    <a:pt x="57" y="85"/>
                    <a:pt x="57" y="86"/>
                    <a:pt x="57" y="86"/>
                  </a:cubicBezTo>
                  <a:cubicBezTo>
                    <a:pt x="57" y="86"/>
                    <a:pt x="58" y="86"/>
                    <a:pt x="58" y="86"/>
                  </a:cubicBezTo>
                  <a:cubicBezTo>
                    <a:pt x="59" y="86"/>
                    <a:pt x="60" y="88"/>
                    <a:pt x="61" y="88"/>
                  </a:cubicBezTo>
                  <a:cubicBezTo>
                    <a:pt x="61" y="88"/>
                    <a:pt x="61" y="87"/>
                    <a:pt x="61" y="87"/>
                  </a:cubicBezTo>
                  <a:cubicBezTo>
                    <a:pt x="61" y="87"/>
                    <a:pt x="61" y="88"/>
                    <a:pt x="61" y="88"/>
                  </a:cubicBezTo>
                  <a:cubicBezTo>
                    <a:pt x="61" y="88"/>
                    <a:pt x="61" y="87"/>
                    <a:pt x="61" y="88"/>
                  </a:cubicBezTo>
                  <a:cubicBezTo>
                    <a:pt x="61" y="88"/>
                    <a:pt x="61" y="88"/>
                    <a:pt x="61" y="88"/>
                  </a:cubicBezTo>
                  <a:cubicBezTo>
                    <a:pt x="61" y="88"/>
                    <a:pt x="61" y="88"/>
                    <a:pt x="62" y="88"/>
                  </a:cubicBezTo>
                  <a:cubicBezTo>
                    <a:pt x="62" y="88"/>
                    <a:pt x="63" y="88"/>
                    <a:pt x="63" y="87"/>
                  </a:cubicBezTo>
                  <a:cubicBezTo>
                    <a:pt x="63" y="87"/>
                    <a:pt x="63" y="87"/>
                    <a:pt x="63" y="87"/>
                  </a:cubicBezTo>
                  <a:cubicBezTo>
                    <a:pt x="64" y="87"/>
                    <a:pt x="64" y="87"/>
                    <a:pt x="64" y="87"/>
                  </a:cubicBezTo>
                  <a:cubicBezTo>
                    <a:pt x="64" y="88"/>
                    <a:pt x="64" y="88"/>
                    <a:pt x="63" y="88"/>
                  </a:cubicBezTo>
                  <a:cubicBezTo>
                    <a:pt x="63" y="88"/>
                    <a:pt x="62" y="88"/>
                    <a:pt x="62" y="88"/>
                  </a:cubicBezTo>
                  <a:cubicBezTo>
                    <a:pt x="62" y="89"/>
                    <a:pt x="63" y="89"/>
                    <a:pt x="63" y="90"/>
                  </a:cubicBezTo>
                  <a:cubicBezTo>
                    <a:pt x="63" y="90"/>
                    <a:pt x="65" y="92"/>
                    <a:pt x="65" y="91"/>
                  </a:cubicBezTo>
                  <a:cubicBezTo>
                    <a:pt x="66" y="91"/>
                    <a:pt x="66" y="89"/>
                    <a:pt x="66" y="89"/>
                  </a:cubicBezTo>
                  <a:cubicBezTo>
                    <a:pt x="66" y="88"/>
                    <a:pt x="65" y="88"/>
                    <a:pt x="65" y="87"/>
                  </a:cubicBezTo>
                  <a:cubicBezTo>
                    <a:pt x="65" y="87"/>
                    <a:pt x="65" y="87"/>
                    <a:pt x="66" y="86"/>
                  </a:cubicBezTo>
                  <a:cubicBezTo>
                    <a:pt x="66" y="86"/>
                    <a:pt x="66" y="85"/>
                    <a:pt x="65" y="86"/>
                  </a:cubicBezTo>
                  <a:cubicBezTo>
                    <a:pt x="65" y="86"/>
                    <a:pt x="64" y="86"/>
                    <a:pt x="65" y="86"/>
                  </a:cubicBezTo>
                  <a:cubicBezTo>
                    <a:pt x="64" y="86"/>
                    <a:pt x="64" y="86"/>
                    <a:pt x="64" y="85"/>
                  </a:cubicBezTo>
                  <a:cubicBezTo>
                    <a:pt x="63" y="85"/>
                    <a:pt x="63" y="85"/>
                    <a:pt x="63" y="85"/>
                  </a:cubicBezTo>
                  <a:cubicBezTo>
                    <a:pt x="62" y="85"/>
                    <a:pt x="62" y="86"/>
                    <a:pt x="62" y="86"/>
                  </a:cubicBezTo>
                  <a:cubicBezTo>
                    <a:pt x="61" y="86"/>
                    <a:pt x="61" y="85"/>
                    <a:pt x="61" y="85"/>
                  </a:cubicBezTo>
                  <a:cubicBezTo>
                    <a:pt x="61" y="84"/>
                    <a:pt x="62" y="84"/>
                    <a:pt x="62" y="84"/>
                  </a:cubicBezTo>
                  <a:cubicBezTo>
                    <a:pt x="62" y="84"/>
                    <a:pt x="62" y="83"/>
                    <a:pt x="62" y="84"/>
                  </a:cubicBezTo>
                  <a:cubicBezTo>
                    <a:pt x="61" y="83"/>
                    <a:pt x="61" y="82"/>
                    <a:pt x="60" y="81"/>
                  </a:cubicBezTo>
                  <a:cubicBezTo>
                    <a:pt x="59" y="81"/>
                    <a:pt x="58" y="80"/>
                    <a:pt x="59" y="79"/>
                  </a:cubicBezTo>
                  <a:cubicBezTo>
                    <a:pt x="59" y="78"/>
                    <a:pt x="60" y="79"/>
                    <a:pt x="61" y="79"/>
                  </a:cubicBezTo>
                  <a:cubicBezTo>
                    <a:pt x="61" y="79"/>
                    <a:pt x="62" y="78"/>
                    <a:pt x="62" y="78"/>
                  </a:cubicBezTo>
                  <a:cubicBezTo>
                    <a:pt x="62" y="78"/>
                    <a:pt x="62" y="79"/>
                    <a:pt x="62" y="78"/>
                  </a:cubicBezTo>
                  <a:cubicBezTo>
                    <a:pt x="62" y="78"/>
                    <a:pt x="63" y="78"/>
                    <a:pt x="63" y="79"/>
                  </a:cubicBezTo>
                  <a:cubicBezTo>
                    <a:pt x="63" y="78"/>
                    <a:pt x="62" y="77"/>
                    <a:pt x="61" y="77"/>
                  </a:cubicBezTo>
                  <a:cubicBezTo>
                    <a:pt x="61" y="78"/>
                    <a:pt x="60" y="77"/>
                    <a:pt x="60" y="76"/>
                  </a:cubicBezTo>
                  <a:cubicBezTo>
                    <a:pt x="60" y="77"/>
                    <a:pt x="59" y="77"/>
                    <a:pt x="59" y="77"/>
                  </a:cubicBezTo>
                  <a:cubicBezTo>
                    <a:pt x="59" y="76"/>
                    <a:pt x="58" y="76"/>
                    <a:pt x="58" y="76"/>
                  </a:cubicBezTo>
                  <a:cubicBezTo>
                    <a:pt x="58" y="76"/>
                    <a:pt x="58" y="76"/>
                    <a:pt x="57" y="76"/>
                  </a:cubicBezTo>
                  <a:cubicBezTo>
                    <a:pt x="57" y="76"/>
                    <a:pt x="57" y="77"/>
                    <a:pt x="57" y="76"/>
                  </a:cubicBezTo>
                  <a:cubicBezTo>
                    <a:pt x="57" y="76"/>
                    <a:pt x="57" y="75"/>
                    <a:pt x="57" y="75"/>
                  </a:cubicBezTo>
                  <a:cubicBezTo>
                    <a:pt x="57" y="75"/>
                    <a:pt x="56" y="75"/>
                    <a:pt x="56" y="75"/>
                  </a:cubicBezTo>
                  <a:cubicBezTo>
                    <a:pt x="56" y="75"/>
                    <a:pt x="57" y="75"/>
                    <a:pt x="56" y="75"/>
                  </a:cubicBezTo>
                  <a:cubicBezTo>
                    <a:pt x="56" y="75"/>
                    <a:pt x="56" y="74"/>
                    <a:pt x="56" y="74"/>
                  </a:cubicBezTo>
                  <a:cubicBezTo>
                    <a:pt x="56" y="75"/>
                    <a:pt x="56" y="75"/>
                    <a:pt x="56" y="75"/>
                  </a:cubicBezTo>
                  <a:cubicBezTo>
                    <a:pt x="56" y="75"/>
                    <a:pt x="56" y="75"/>
                    <a:pt x="55" y="75"/>
                  </a:cubicBezTo>
                  <a:cubicBezTo>
                    <a:pt x="56" y="75"/>
                    <a:pt x="56" y="75"/>
                    <a:pt x="55" y="75"/>
                  </a:cubicBezTo>
                  <a:cubicBezTo>
                    <a:pt x="55" y="75"/>
                    <a:pt x="55" y="75"/>
                    <a:pt x="55" y="75"/>
                  </a:cubicBezTo>
                  <a:cubicBezTo>
                    <a:pt x="55" y="76"/>
                    <a:pt x="56" y="77"/>
                    <a:pt x="56" y="76"/>
                  </a:cubicBezTo>
                  <a:cubicBezTo>
                    <a:pt x="56" y="76"/>
                    <a:pt x="56" y="76"/>
                    <a:pt x="56" y="77"/>
                  </a:cubicBezTo>
                  <a:cubicBezTo>
                    <a:pt x="56" y="77"/>
                    <a:pt x="56" y="78"/>
                    <a:pt x="56" y="78"/>
                  </a:cubicBezTo>
                  <a:cubicBezTo>
                    <a:pt x="56" y="78"/>
                    <a:pt x="55" y="78"/>
                    <a:pt x="55" y="78"/>
                  </a:cubicBezTo>
                  <a:cubicBezTo>
                    <a:pt x="54" y="78"/>
                    <a:pt x="55" y="79"/>
                    <a:pt x="54" y="79"/>
                  </a:cubicBezTo>
                  <a:cubicBezTo>
                    <a:pt x="55" y="79"/>
                    <a:pt x="54" y="78"/>
                    <a:pt x="54" y="78"/>
                  </a:cubicBezTo>
                  <a:cubicBezTo>
                    <a:pt x="54" y="78"/>
                    <a:pt x="54" y="77"/>
                    <a:pt x="54" y="77"/>
                  </a:cubicBezTo>
                  <a:cubicBezTo>
                    <a:pt x="54" y="76"/>
                    <a:pt x="54" y="76"/>
                    <a:pt x="53" y="75"/>
                  </a:cubicBezTo>
                  <a:cubicBezTo>
                    <a:pt x="53" y="75"/>
                    <a:pt x="53" y="75"/>
                    <a:pt x="53" y="74"/>
                  </a:cubicBezTo>
                  <a:cubicBezTo>
                    <a:pt x="53" y="74"/>
                    <a:pt x="53" y="74"/>
                    <a:pt x="53" y="74"/>
                  </a:cubicBezTo>
                  <a:cubicBezTo>
                    <a:pt x="52" y="74"/>
                    <a:pt x="52" y="74"/>
                    <a:pt x="52" y="73"/>
                  </a:cubicBezTo>
                  <a:cubicBezTo>
                    <a:pt x="52" y="73"/>
                    <a:pt x="51" y="73"/>
                    <a:pt x="51" y="72"/>
                  </a:cubicBezTo>
                  <a:cubicBezTo>
                    <a:pt x="50" y="72"/>
                    <a:pt x="49" y="71"/>
                    <a:pt x="50" y="72"/>
                  </a:cubicBezTo>
                  <a:cubicBezTo>
                    <a:pt x="49" y="72"/>
                    <a:pt x="49" y="72"/>
                    <a:pt x="49" y="72"/>
                  </a:cubicBezTo>
                  <a:cubicBezTo>
                    <a:pt x="49" y="72"/>
                    <a:pt x="48" y="71"/>
                    <a:pt x="48" y="72"/>
                  </a:cubicBezTo>
                  <a:cubicBezTo>
                    <a:pt x="47" y="72"/>
                    <a:pt x="47" y="72"/>
                    <a:pt x="47" y="72"/>
                  </a:cubicBezTo>
                  <a:cubicBezTo>
                    <a:pt x="47" y="72"/>
                    <a:pt x="46" y="73"/>
                    <a:pt x="47" y="73"/>
                  </a:cubicBezTo>
                  <a:cubicBezTo>
                    <a:pt x="46" y="73"/>
                    <a:pt x="46" y="73"/>
                    <a:pt x="46" y="73"/>
                  </a:cubicBezTo>
                  <a:cubicBezTo>
                    <a:pt x="46" y="73"/>
                    <a:pt x="47" y="74"/>
                    <a:pt x="46" y="74"/>
                  </a:cubicBezTo>
                  <a:cubicBezTo>
                    <a:pt x="46" y="74"/>
                    <a:pt x="46" y="74"/>
                    <a:pt x="46" y="74"/>
                  </a:cubicBezTo>
                  <a:cubicBezTo>
                    <a:pt x="46" y="74"/>
                    <a:pt x="46" y="73"/>
                    <a:pt x="46" y="73"/>
                  </a:cubicBezTo>
                  <a:cubicBezTo>
                    <a:pt x="45" y="73"/>
                    <a:pt x="45" y="73"/>
                    <a:pt x="45" y="73"/>
                  </a:cubicBezTo>
                  <a:cubicBezTo>
                    <a:pt x="45" y="74"/>
                    <a:pt x="45" y="74"/>
                    <a:pt x="45" y="74"/>
                  </a:cubicBezTo>
                  <a:cubicBezTo>
                    <a:pt x="45" y="74"/>
                    <a:pt x="46" y="75"/>
                    <a:pt x="46" y="75"/>
                  </a:cubicBezTo>
                  <a:cubicBezTo>
                    <a:pt x="46" y="75"/>
                    <a:pt x="47" y="76"/>
                    <a:pt x="46" y="76"/>
                  </a:cubicBezTo>
                  <a:cubicBezTo>
                    <a:pt x="45" y="76"/>
                    <a:pt x="45" y="75"/>
                    <a:pt x="45" y="76"/>
                  </a:cubicBezTo>
                  <a:cubicBezTo>
                    <a:pt x="46" y="76"/>
                    <a:pt x="46" y="76"/>
                    <a:pt x="45" y="76"/>
                  </a:cubicBezTo>
                  <a:cubicBezTo>
                    <a:pt x="44" y="76"/>
                    <a:pt x="43" y="76"/>
                    <a:pt x="43" y="75"/>
                  </a:cubicBezTo>
                  <a:cubicBezTo>
                    <a:pt x="42" y="75"/>
                    <a:pt x="40" y="74"/>
                    <a:pt x="41" y="73"/>
                  </a:cubicBezTo>
                  <a:cubicBezTo>
                    <a:pt x="41" y="72"/>
                    <a:pt x="40" y="72"/>
                    <a:pt x="40" y="71"/>
                  </a:cubicBezTo>
                  <a:cubicBezTo>
                    <a:pt x="39" y="71"/>
                    <a:pt x="39" y="69"/>
                    <a:pt x="39" y="68"/>
                  </a:cubicBezTo>
                  <a:cubicBezTo>
                    <a:pt x="39" y="68"/>
                    <a:pt x="39" y="68"/>
                    <a:pt x="40" y="68"/>
                  </a:cubicBezTo>
                  <a:cubicBezTo>
                    <a:pt x="39" y="67"/>
                    <a:pt x="39" y="67"/>
                    <a:pt x="39" y="66"/>
                  </a:cubicBezTo>
                  <a:cubicBezTo>
                    <a:pt x="38" y="66"/>
                    <a:pt x="38" y="66"/>
                    <a:pt x="38" y="65"/>
                  </a:cubicBezTo>
                  <a:cubicBezTo>
                    <a:pt x="38" y="64"/>
                    <a:pt x="37" y="63"/>
                    <a:pt x="36" y="62"/>
                  </a:cubicBezTo>
                  <a:cubicBezTo>
                    <a:pt x="36" y="62"/>
                    <a:pt x="35" y="60"/>
                    <a:pt x="36" y="60"/>
                  </a:cubicBezTo>
                  <a:cubicBezTo>
                    <a:pt x="36" y="60"/>
                    <a:pt x="36" y="58"/>
                    <a:pt x="37" y="58"/>
                  </a:cubicBezTo>
                  <a:cubicBezTo>
                    <a:pt x="37" y="58"/>
                    <a:pt x="38" y="56"/>
                    <a:pt x="37" y="56"/>
                  </a:cubicBezTo>
                  <a:cubicBezTo>
                    <a:pt x="36" y="56"/>
                    <a:pt x="36" y="55"/>
                    <a:pt x="36" y="55"/>
                  </a:cubicBezTo>
                  <a:cubicBezTo>
                    <a:pt x="36" y="54"/>
                    <a:pt x="37" y="54"/>
                    <a:pt x="37" y="54"/>
                  </a:cubicBezTo>
                  <a:cubicBezTo>
                    <a:pt x="38" y="53"/>
                    <a:pt x="38" y="52"/>
                    <a:pt x="39" y="52"/>
                  </a:cubicBezTo>
                  <a:cubicBezTo>
                    <a:pt x="40" y="52"/>
                    <a:pt x="40" y="52"/>
                    <a:pt x="41" y="51"/>
                  </a:cubicBezTo>
                  <a:cubicBezTo>
                    <a:pt x="41" y="51"/>
                    <a:pt x="41" y="50"/>
                    <a:pt x="41" y="51"/>
                  </a:cubicBezTo>
                  <a:cubicBezTo>
                    <a:pt x="41" y="51"/>
                    <a:pt x="40" y="53"/>
                    <a:pt x="40" y="53"/>
                  </a:cubicBezTo>
                  <a:cubicBezTo>
                    <a:pt x="41" y="53"/>
                    <a:pt x="41" y="52"/>
                    <a:pt x="41" y="52"/>
                  </a:cubicBezTo>
                  <a:cubicBezTo>
                    <a:pt x="42" y="51"/>
                    <a:pt x="42" y="51"/>
                    <a:pt x="42" y="50"/>
                  </a:cubicBezTo>
                  <a:cubicBezTo>
                    <a:pt x="41" y="51"/>
                    <a:pt x="42" y="49"/>
                    <a:pt x="42" y="49"/>
                  </a:cubicBezTo>
                  <a:cubicBezTo>
                    <a:pt x="42" y="49"/>
                    <a:pt x="42" y="49"/>
                    <a:pt x="42" y="49"/>
                  </a:cubicBezTo>
                  <a:cubicBezTo>
                    <a:pt x="42" y="48"/>
                    <a:pt x="42" y="48"/>
                    <a:pt x="42" y="48"/>
                  </a:cubicBezTo>
                  <a:cubicBezTo>
                    <a:pt x="42" y="48"/>
                    <a:pt x="42" y="47"/>
                    <a:pt x="42" y="47"/>
                  </a:cubicBezTo>
                  <a:cubicBezTo>
                    <a:pt x="43" y="46"/>
                    <a:pt x="43" y="45"/>
                    <a:pt x="43" y="43"/>
                  </a:cubicBezTo>
                  <a:cubicBezTo>
                    <a:pt x="43" y="43"/>
                    <a:pt x="44" y="41"/>
                    <a:pt x="43" y="41"/>
                  </a:cubicBezTo>
                  <a:cubicBezTo>
                    <a:pt x="42" y="41"/>
                    <a:pt x="42" y="40"/>
                    <a:pt x="42" y="39"/>
                  </a:cubicBezTo>
                  <a:cubicBezTo>
                    <a:pt x="42" y="39"/>
                    <a:pt x="42" y="40"/>
                    <a:pt x="43" y="40"/>
                  </a:cubicBezTo>
                  <a:cubicBezTo>
                    <a:pt x="43" y="39"/>
                    <a:pt x="42" y="39"/>
                    <a:pt x="42" y="39"/>
                  </a:cubicBezTo>
                  <a:cubicBezTo>
                    <a:pt x="42" y="39"/>
                    <a:pt x="42" y="39"/>
                    <a:pt x="42" y="39"/>
                  </a:cubicBezTo>
                  <a:cubicBezTo>
                    <a:pt x="42" y="39"/>
                    <a:pt x="42" y="39"/>
                    <a:pt x="41" y="39"/>
                  </a:cubicBezTo>
                  <a:cubicBezTo>
                    <a:pt x="41" y="39"/>
                    <a:pt x="40" y="38"/>
                    <a:pt x="40" y="38"/>
                  </a:cubicBezTo>
                  <a:cubicBezTo>
                    <a:pt x="40" y="37"/>
                    <a:pt x="39" y="36"/>
                    <a:pt x="39" y="35"/>
                  </a:cubicBezTo>
                  <a:cubicBezTo>
                    <a:pt x="39" y="34"/>
                    <a:pt x="39" y="33"/>
                    <a:pt x="39" y="32"/>
                  </a:cubicBezTo>
                  <a:cubicBezTo>
                    <a:pt x="39" y="31"/>
                    <a:pt x="39" y="31"/>
                    <a:pt x="39" y="30"/>
                  </a:cubicBezTo>
                  <a:cubicBezTo>
                    <a:pt x="39" y="30"/>
                    <a:pt x="39" y="30"/>
                    <a:pt x="39" y="29"/>
                  </a:cubicBezTo>
                  <a:cubicBezTo>
                    <a:pt x="40" y="28"/>
                    <a:pt x="39" y="27"/>
                    <a:pt x="39" y="27"/>
                  </a:cubicBezTo>
                  <a:cubicBezTo>
                    <a:pt x="39" y="26"/>
                    <a:pt x="38" y="25"/>
                    <a:pt x="38" y="26"/>
                  </a:cubicBezTo>
                  <a:cubicBezTo>
                    <a:pt x="38" y="26"/>
                    <a:pt x="38" y="26"/>
                    <a:pt x="38" y="27"/>
                  </a:cubicBezTo>
                  <a:cubicBezTo>
                    <a:pt x="38" y="27"/>
                    <a:pt x="37" y="28"/>
                    <a:pt x="36" y="28"/>
                  </a:cubicBezTo>
                  <a:cubicBezTo>
                    <a:pt x="35" y="29"/>
                    <a:pt x="34" y="28"/>
                    <a:pt x="33" y="28"/>
                  </a:cubicBezTo>
                  <a:cubicBezTo>
                    <a:pt x="33" y="28"/>
                    <a:pt x="33" y="28"/>
                    <a:pt x="33" y="29"/>
                  </a:cubicBezTo>
                  <a:cubicBezTo>
                    <a:pt x="34" y="29"/>
                    <a:pt x="33" y="30"/>
                    <a:pt x="34" y="30"/>
                  </a:cubicBezTo>
                  <a:cubicBezTo>
                    <a:pt x="33" y="30"/>
                    <a:pt x="33" y="29"/>
                    <a:pt x="33" y="29"/>
                  </a:cubicBezTo>
                  <a:cubicBezTo>
                    <a:pt x="33" y="28"/>
                    <a:pt x="33" y="28"/>
                    <a:pt x="32" y="27"/>
                  </a:cubicBezTo>
                  <a:cubicBezTo>
                    <a:pt x="31" y="26"/>
                    <a:pt x="30" y="26"/>
                    <a:pt x="28" y="25"/>
                  </a:cubicBezTo>
                  <a:cubicBezTo>
                    <a:pt x="28" y="24"/>
                    <a:pt x="27" y="25"/>
                    <a:pt x="26" y="25"/>
                  </a:cubicBezTo>
                  <a:cubicBezTo>
                    <a:pt x="26" y="25"/>
                    <a:pt x="26" y="25"/>
                    <a:pt x="25" y="25"/>
                  </a:cubicBezTo>
                  <a:cubicBezTo>
                    <a:pt x="24" y="24"/>
                    <a:pt x="25" y="25"/>
                    <a:pt x="24" y="26"/>
                  </a:cubicBezTo>
                  <a:cubicBezTo>
                    <a:pt x="24" y="26"/>
                    <a:pt x="23" y="25"/>
                    <a:pt x="23" y="26"/>
                  </a:cubicBezTo>
                  <a:cubicBezTo>
                    <a:pt x="22" y="26"/>
                    <a:pt x="23" y="27"/>
                    <a:pt x="23" y="27"/>
                  </a:cubicBezTo>
                  <a:cubicBezTo>
                    <a:pt x="23" y="28"/>
                    <a:pt x="22" y="30"/>
                    <a:pt x="22" y="31"/>
                  </a:cubicBezTo>
                  <a:cubicBezTo>
                    <a:pt x="23" y="31"/>
                    <a:pt x="23" y="31"/>
                    <a:pt x="22" y="32"/>
                  </a:cubicBezTo>
                  <a:cubicBezTo>
                    <a:pt x="22" y="32"/>
                    <a:pt x="23" y="33"/>
                    <a:pt x="22" y="33"/>
                  </a:cubicBezTo>
                  <a:cubicBezTo>
                    <a:pt x="22" y="34"/>
                    <a:pt x="22" y="34"/>
                    <a:pt x="22" y="34"/>
                  </a:cubicBezTo>
                  <a:cubicBezTo>
                    <a:pt x="22" y="35"/>
                    <a:pt x="22" y="35"/>
                    <a:pt x="22" y="35"/>
                  </a:cubicBezTo>
                  <a:cubicBezTo>
                    <a:pt x="22" y="35"/>
                    <a:pt x="22" y="36"/>
                    <a:pt x="22" y="37"/>
                  </a:cubicBezTo>
                  <a:cubicBezTo>
                    <a:pt x="23" y="37"/>
                    <a:pt x="23" y="37"/>
                    <a:pt x="23" y="37"/>
                  </a:cubicBezTo>
                  <a:cubicBezTo>
                    <a:pt x="23" y="38"/>
                    <a:pt x="23" y="38"/>
                    <a:pt x="23" y="39"/>
                  </a:cubicBezTo>
                  <a:cubicBezTo>
                    <a:pt x="23" y="40"/>
                    <a:pt x="23" y="40"/>
                    <a:pt x="23" y="41"/>
                  </a:cubicBezTo>
                  <a:cubicBezTo>
                    <a:pt x="24" y="42"/>
                    <a:pt x="24" y="43"/>
                    <a:pt x="23" y="44"/>
                  </a:cubicBezTo>
                  <a:cubicBezTo>
                    <a:pt x="23" y="44"/>
                    <a:pt x="23" y="44"/>
                    <a:pt x="23" y="45"/>
                  </a:cubicBezTo>
                  <a:cubicBezTo>
                    <a:pt x="23" y="46"/>
                    <a:pt x="23" y="47"/>
                    <a:pt x="23" y="47"/>
                  </a:cubicBezTo>
                  <a:cubicBezTo>
                    <a:pt x="23" y="47"/>
                    <a:pt x="24" y="48"/>
                    <a:pt x="24" y="49"/>
                  </a:cubicBezTo>
                  <a:cubicBezTo>
                    <a:pt x="24" y="50"/>
                    <a:pt x="24" y="50"/>
                    <a:pt x="24" y="51"/>
                  </a:cubicBezTo>
                  <a:cubicBezTo>
                    <a:pt x="24" y="50"/>
                    <a:pt x="25" y="51"/>
                    <a:pt x="25" y="51"/>
                  </a:cubicBezTo>
                  <a:cubicBezTo>
                    <a:pt x="25" y="51"/>
                    <a:pt x="25" y="51"/>
                    <a:pt x="25" y="52"/>
                  </a:cubicBezTo>
                  <a:cubicBezTo>
                    <a:pt x="25" y="52"/>
                    <a:pt x="24" y="53"/>
                    <a:pt x="24" y="53"/>
                  </a:cubicBezTo>
                  <a:cubicBezTo>
                    <a:pt x="23" y="53"/>
                    <a:pt x="22" y="53"/>
                    <a:pt x="22" y="53"/>
                  </a:cubicBezTo>
                  <a:cubicBezTo>
                    <a:pt x="22" y="52"/>
                    <a:pt x="22" y="52"/>
                    <a:pt x="22" y="52"/>
                  </a:cubicBezTo>
                  <a:cubicBezTo>
                    <a:pt x="22" y="51"/>
                    <a:pt x="21" y="51"/>
                    <a:pt x="20" y="51"/>
                  </a:cubicBezTo>
                  <a:cubicBezTo>
                    <a:pt x="20" y="50"/>
                    <a:pt x="20" y="49"/>
                    <a:pt x="19" y="49"/>
                  </a:cubicBezTo>
                  <a:cubicBezTo>
                    <a:pt x="18" y="50"/>
                    <a:pt x="19" y="51"/>
                    <a:pt x="19" y="52"/>
                  </a:cubicBezTo>
                  <a:cubicBezTo>
                    <a:pt x="19" y="52"/>
                    <a:pt x="19" y="54"/>
                    <a:pt x="19" y="54"/>
                  </a:cubicBezTo>
                  <a:close/>
                  <a:moveTo>
                    <a:pt x="94" y="149"/>
                  </a:moveTo>
                  <a:cubicBezTo>
                    <a:pt x="94" y="149"/>
                    <a:pt x="94" y="148"/>
                    <a:pt x="94" y="148"/>
                  </a:cubicBezTo>
                  <a:cubicBezTo>
                    <a:pt x="94" y="147"/>
                    <a:pt x="94" y="148"/>
                    <a:pt x="94" y="147"/>
                  </a:cubicBezTo>
                  <a:cubicBezTo>
                    <a:pt x="94" y="147"/>
                    <a:pt x="94" y="146"/>
                    <a:pt x="94" y="146"/>
                  </a:cubicBezTo>
                  <a:cubicBezTo>
                    <a:pt x="94" y="145"/>
                    <a:pt x="94" y="144"/>
                    <a:pt x="93" y="144"/>
                  </a:cubicBezTo>
                  <a:cubicBezTo>
                    <a:pt x="93" y="144"/>
                    <a:pt x="93" y="144"/>
                    <a:pt x="92" y="143"/>
                  </a:cubicBezTo>
                  <a:cubicBezTo>
                    <a:pt x="92" y="143"/>
                    <a:pt x="92" y="143"/>
                    <a:pt x="92" y="142"/>
                  </a:cubicBezTo>
                  <a:cubicBezTo>
                    <a:pt x="92" y="142"/>
                    <a:pt x="92" y="142"/>
                    <a:pt x="92" y="141"/>
                  </a:cubicBezTo>
                  <a:cubicBezTo>
                    <a:pt x="92" y="141"/>
                    <a:pt x="92" y="141"/>
                    <a:pt x="92" y="140"/>
                  </a:cubicBezTo>
                  <a:cubicBezTo>
                    <a:pt x="92" y="140"/>
                    <a:pt x="92" y="139"/>
                    <a:pt x="92" y="139"/>
                  </a:cubicBezTo>
                  <a:cubicBezTo>
                    <a:pt x="92" y="139"/>
                    <a:pt x="92" y="139"/>
                    <a:pt x="92" y="139"/>
                  </a:cubicBezTo>
                  <a:cubicBezTo>
                    <a:pt x="92" y="139"/>
                    <a:pt x="91" y="139"/>
                    <a:pt x="91" y="139"/>
                  </a:cubicBezTo>
                  <a:cubicBezTo>
                    <a:pt x="91" y="139"/>
                    <a:pt x="92" y="139"/>
                    <a:pt x="91" y="138"/>
                  </a:cubicBezTo>
                  <a:cubicBezTo>
                    <a:pt x="91" y="138"/>
                    <a:pt x="91" y="138"/>
                    <a:pt x="91" y="137"/>
                  </a:cubicBezTo>
                  <a:cubicBezTo>
                    <a:pt x="91" y="137"/>
                    <a:pt x="91" y="137"/>
                    <a:pt x="91" y="137"/>
                  </a:cubicBezTo>
                  <a:cubicBezTo>
                    <a:pt x="91" y="137"/>
                    <a:pt x="91" y="136"/>
                    <a:pt x="91" y="136"/>
                  </a:cubicBezTo>
                  <a:cubicBezTo>
                    <a:pt x="92" y="136"/>
                    <a:pt x="91" y="136"/>
                    <a:pt x="91" y="135"/>
                  </a:cubicBezTo>
                  <a:cubicBezTo>
                    <a:pt x="91" y="135"/>
                    <a:pt x="90" y="135"/>
                    <a:pt x="90" y="135"/>
                  </a:cubicBezTo>
                  <a:cubicBezTo>
                    <a:pt x="90" y="135"/>
                    <a:pt x="90" y="135"/>
                    <a:pt x="90" y="136"/>
                  </a:cubicBezTo>
                  <a:cubicBezTo>
                    <a:pt x="88" y="136"/>
                    <a:pt x="88" y="133"/>
                    <a:pt x="90" y="134"/>
                  </a:cubicBezTo>
                  <a:cubicBezTo>
                    <a:pt x="89" y="133"/>
                    <a:pt x="90" y="133"/>
                    <a:pt x="90" y="133"/>
                  </a:cubicBezTo>
                  <a:cubicBezTo>
                    <a:pt x="90" y="133"/>
                    <a:pt x="90" y="132"/>
                    <a:pt x="91" y="132"/>
                  </a:cubicBezTo>
                  <a:cubicBezTo>
                    <a:pt x="91" y="132"/>
                    <a:pt x="90" y="131"/>
                    <a:pt x="90" y="131"/>
                  </a:cubicBezTo>
                  <a:cubicBezTo>
                    <a:pt x="90" y="131"/>
                    <a:pt x="89" y="130"/>
                    <a:pt x="89" y="130"/>
                  </a:cubicBezTo>
                  <a:cubicBezTo>
                    <a:pt x="89" y="130"/>
                    <a:pt x="89" y="130"/>
                    <a:pt x="90" y="130"/>
                  </a:cubicBezTo>
                  <a:cubicBezTo>
                    <a:pt x="89" y="130"/>
                    <a:pt x="89" y="130"/>
                    <a:pt x="89" y="129"/>
                  </a:cubicBezTo>
                  <a:cubicBezTo>
                    <a:pt x="89" y="129"/>
                    <a:pt x="89" y="128"/>
                    <a:pt x="89" y="128"/>
                  </a:cubicBezTo>
                  <a:cubicBezTo>
                    <a:pt x="89" y="128"/>
                    <a:pt x="89" y="127"/>
                    <a:pt x="89" y="127"/>
                  </a:cubicBezTo>
                  <a:cubicBezTo>
                    <a:pt x="88" y="127"/>
                    <a:pt x="88" y="128"/>
                    <a:pt x="87" y="127"/>
                  </a:cubicBezTo>
                  <a:cubicBezTo>
                    <a:pt x="87" y="127"/>
                    <a:pt x="87" y="126"/>
                    <a:pt x="87" y="126"/>
                  </a:cubicBezTo>
                  <a:cubicBezTo>
                    <a:pt x="87" y="126"/>
                    <a:pt x="86" y="126"/>
                    <a:pt x="86" y="126"/>
                  </a:cubicBezTo>
                  <a:cubicBezTo>
                    <a:pt x="86" y="125"/>
                    <a:pt x="87" y="126"/>
                    <a:pt x="87" y="125"/>
                  </a:cubicBezTo>
                  <a:cubicBezTo>
                    <a:pt x="86" y="125"/>
                    <a:pt x="86" y="125"/>
                    <a:pt x="86" y="125"/>
                  </a:cubicBezTo>
                  <a:cubicBezTo>
                    <a:pt x="86" y="125"/>
                    <a:pt x="85" y="124"/>
                    <a:pt x="85" y="124"/>
                  </a:cubicBezTo>
                  <a:cubicBezTo>
                    <a:pt x="84" y="124"/>
                    <a:pt x="83" y="124"/>
                    <a:pt x="83" y="123"/>
                  </a:cubicBezTo>
                  <a:cubicBezTo>
                    <a:pt x="83" y="123"/>
                    <a:pt x="83" y="123"/>
                    <a:pt x="83" y="122"/>
                  </a:cubicBezTo>
                  <a:cubicBezTo>
                    <a:pt x="82" y="122"/>
                    <a:pt x="82" y="122"/>
                    <a:pt x="81" y="121"/>
                  </a:cubicBezTo>
                  <a:cubicBezTo>
                    <a:pt x="81" y="122"/>
                    <a:pt x="81" y="123"/>
                    <a:pt x="81" y="124"/>
                  </a:cubicBezTo>
                  <a:cubicBezTo>
                    <a:pt x="81" y="124"/>
                    <a:pt x="81" y="125"/>
                    <a:pt x="82" y="125"/>
                  </a:cubicBezTo>
                  <a:cubicBezTo>
                    <a:pt x="82" y="127"/>
                    <a:pt x="83" y="128"/>
                    <a:pt x="83" y="130"/>
                  </a:cubicBezTo>
                  <a:cubicBezTo>
                    <a:pt x="83" y="131"/>
                    <a:pt x="81" y="131"/>
                    <a:pt x="80" y="130"/>
                  </a:cubicBezTo>
                  <a:cubicBezTo>
                    <a:pt x="80" y="130"/>
                    <a:pt x="79" y="129"/>
                    <a:pt x="79" y="130"/>
                  </a:cubicBezTo>
                  <a:cubicBezTo>
                    <a:pt x="79" y="131"/>
                    <a:pt x="80" y="132"/>
                    <a:pt x="79" y="132"/>
                  </a:cubicBezTo>
                  <a:cubicBezTo>
                    <a:pt x="78" y="132"/>
                    <a:pt x="77" y="130"/>
                    <a:pt x="76" y="130"/>
                  </a:cubicBezTo>
                  <a:cubicBezTo>
                    <a:pt x="75" y="131"/>
                    <a:pt x="76" y="133"/>
                    <a:pt x="76" y="133"/>
                  </a:cubicBezTo>
                  <a:cubicBezTo>
                    <a:pt x="76" y="134"/>
                    <a:pt x="75" y="134"/>
                    <a:pt x="75" y="134"/>
                  </a:cubicBezTo>
                  <a:cubicBezTo>
                    <a:pt x="75" y="134"/>
                    <a:pt x="76" y="134"/>
                    <a:pt x="76" y="135"/>
                  </a:cubicBezTo>
                  <a:cubicBezTo>
                    <a:pt x="76" y="135"/>
                    <a:pt x="76" y="135"/>
                    <a:pt x="76" y="136"/>
                  </a:cubicBezTo>
                  <a:cubicBezTo>
                    <a:pt x="75" y="137"/>
                    <a:pt x="73" y="135"/>
                    <a:pt x="73" y="135"/>
                  </a:cubicBezTo>
                  <a:cubicBezTo>
                    <a:pt x="72" y="134"/>
                    <a:pt x="71" y="136"/>
                    <a:pt x="71" y="137"/>
                  </a:cubicBezTo>
                  <a:cubicBezTo>
                    <a:pt x="71" y="138"/>
                    <a:pt x="71" y="139"/>
                    <a:pt x="69" y="139"/>
                  </a:cubicBezTo>
                  <a:cubicBezTo>
                    <a:pt x="68" y="139"/>
                    <a:pt x="67" y="140"/>
                    <a:pt x="67" y="141"/>
                  </a:cubicBezTo>
                  <a:cubicBezTo>
                    <a:pt x="67" y="141"/>
                    <a:pt x="66" y="142"/>
                    <a:pt x="65" y="142"/>
                  </a:cubicBezTo>
                  <a:cubicBezTo>
                    <a:pt x="65" y="141"/>
                    <a:pt x="66" y="141"/>
                    <a:pt x="66" y="141"/>
                  </a:cubicBezTo>
                  <a:cubicBezTo>
                    <a:pt x="67" y="141"/>
                    <a:pt x="67" y="140"/>
                    <a:pt x="67" y="139"/>
                  </a:cubicBezTo>
                  <a:cubicBezTo>
                    <a:pt x="67" y="137"/>
                    <a:pt x="66" y="134"/>
                    <a:pt x="64" y="134"/>
                  </a:cubicBezTo>
                  <a:cubicBezTo>
                    <a:pt x="64" y="134"/>
                    <a:pt x="64" y="135"/>
                    <a:pt x="64" y="135"/>
                  </a:cubicBezTo>
                  <a:cubicBezTo>
                    <a:pt x="64" y="135"/>
                    <a:pt x="64" y="135"/>
                    <a:pt x="63" y="134"/>
                  </a:cubicBezTo>
                  <a:cubicBezTo>
                    <a:pt x="63" y="134"/>
                    <a:pt x="63" y="134"/>
                    <a:pt x="63" y="134"/>
                  </a:cubicBezTo>
                  <a:cubicBezTo>
                    <a:pt x="63" y="134"/>
                    <a:pt x="63" y="133"/>
                    <a:pt x="62" y="133"/>
                  </a:cubicBezTo>
                  <a:cubicBezTo>
                    <a:pt x="62" y="133"/>
                    <a:pt x="62" y="134"/>
                    <a:pt x="62" y="134"/>
                  </a:cubicBezTo>
                  <a:cubicBezTo>
                    <a:pt x="62" y="134"/>
                    <a:pt x="63" y="134"/>
                    <a:pt x="63" y="134"/>
                  </a:cubicBezTo>
                  <a:cubicBezTo>
                    <a:pt x="63" y="134"/>
                    <a:pt x="62" y="134"/>
                    <a:pt x="62" y="135"/>
                  </a:cubicBezTo>
                  <a:cubicBezTo>
                    <a:pt x="62" y="135"/>
                    <a:pt x="62" y="136"/>
                    <a:pt x="61" y="136"/>
                  </a:cubicBezTo>
                  <a:cubicBezTo>
                    <a:pt x="60" y="136"/>
                    <a:pt x="60" y="135"/>
                    <a:pt x="59" y="136"/>
                  </a:cubicBezTo>
                  <a:cubicBezTo>
                    <a:pt x="59" y="136"/>
                    <a:pt x="59" y="136"/>
                    <a:pt x="59" y="137"/>
                  </a:cubicBezTo>
                  <a:cubicBezTo>
                    <a:pt x="59" y="137"/>
                    <a:pt x="59" y="138"/>
                    <a:pt x="59" y="138"/>
                  </a:cubicBezTo>
                  <a:cubicBezTo>
                    <a:pt x="58" y="138"/>
                    <a:pt x="59" y="139"/>
                    <a:pt x="59" y="139"/>
                  </a:cubicBezTo>
                  <a:cubicBezTo>
                    <a:pt x="58" y="140"/>
                    <a:pt x="57" y="140"/>
                    <a:pt x="56" y="140"/>
                  </a:cubicBezTo>
                  <a:cubicBezTo>
                    <a:pt x="56" y="140"/>
                    <a:pt x="56" y="140"/>
                    <a:pt x="55" y="140"/>
                  </a:cubicBezTo>
                  <a:cubicBezTo>
                    <a:pt x="55" y="140"/>
                    <a:pt x="55" y="140"/>
                    <a:pt x="54" y="141"/>
                  </a:cubicBezTo>
                  <a:cubicBezTo>
                    <a:pt x="54" y="141"/>
                    <a:pt x="52" y="141"/>
                    <a:pt x="52" y="142"/>
                  </a:cubicBezTo>
                  <a:cubicBezTo>
                    <a:pt x="52" y="142"/>
                    <a:pt x="51" y="144"/>
                    <a:pt x="50" y="144"/>
                  </a:cubicBezTo>
                  <a:cubicBezTo>
                    <a:pt x="51" y="144"/>
                    <a:pt x="51" y="144"/>
                    <a:pt x="51" y="144"/>
                  </a:cubicBezTo>
                  <a:cubicBezTo>
                    <a:pt x="50" y="144"/>
                    <a:pt x="51" y="144"/>
                    <a:pt x="51" y="144"/>
                  </a:cubicBezTo>
                  <a:cubicBezTo>
                    <a:pt x="51" y="145"/>
                    <a:pt x="51" y="145"/>
                    <a:pt x="51" y="146"/>
                  </a:cubicBezTo>
                  <a:cubicBezTo>
                    <a:pt x="51" y="146"/>
                    <a:pt x="51" y="146"/>
                    <a:pt x="51" y="146"/>
                  </a:cubicBezTo>
                  <a:cubicBezTo>
                    <a:pt x="51" y="146"/>
                    <a:pt x="50" y="147"/>
                    <a:pt x="50" y="147"/>
                  </a:cubicBezTo>
                  <a:cubicBezTo>
                    <a:pt x="51" y="147"/>
                    <a:pt x="51" y="147"/>
                    <a:pt x="50" y="147"/>
                  </a:cubicBezTo>
                  <a:cubicBezTo>
                    <a:pt x="50" y="147"/>
                    <a:pt x="50" y="147"/>
                    <a:pt x="50" y="148"/>
                  </a:cubicBezTo>
                  <a:cubicBezTo>
                    <a:pt x="50" y="148"/>
                    <a:pt x="50" y="148"/>
                    <a:pt x="50" y="148"/>
                  </a:cubicBezTo>
                  <a:cubicBezTo>
                    <a:pt x="50" y="149"/>
                    <a:pt x="51" y="149"/>
                    <a:pt x="50" y="150"/>
                  </a:cubicBezTo>
                  <a:cubicBezTo>
                    <a:pt x="49" y="151"/>
                    <a:pt x="49" y="152"/>
                    <a:pt x="50" y="153"/>
                  </a:cubicBezTo>
                  <a:cubicBezTo>
                    <a:pt x="51" y="153"/>
                    <a:pt x="51" y="154"/>
                    <a:pt x="52" y="153"/>
                  </a:cubicBezTo>
                  <a:cubicBezTo>
                    <a:pt x="52" y="153"/>
                    <a:pt x="52" y="152"/>
                    <a:pt x="52" y="152"/>
                  </a:cubicBezTo>
                  <a:cubicBezTo>
                    <a:pt x="52" y="151"/>
                    <a:pt x="52" y="151"/>
                    <a:pt x="52" y="151"/>
                  </a:cubicBezTo>
                  <a:cubicBezTo>
                    <a:pt x="52" y="151"/>
                    <a:pt x="53" y="148"/>
                    <a:pt x="53" y="149"/>
                  </a:cubicBezTo>
                  <a:cubicBezTo>
                    <a:pt x="53" y="149"/>
                    <a:pt x="54" y="148"/>
                    <a:pt x="54" y="148"/>
                  </a:cubicBezTo>
                  <a:cubicBezTo>
                    <a:pt x="54" y="148"/>
                    <a:pt x="53" y="148"/>
                    <a:pt x="53" y="147"/>
                  </a:cubicBezTo>
                  <a:cubicBezTo>
                    <a:pt x="53" y="147"/>
                    <a:pt x="54" y="146"/>
                    <a:pt x="54" y="146"/>
                  </a:cubicBezTo>
                  <a:cubicBezTo>
                    <a:pt x="54" y="147"/>
                    <a:pt x="54" y="147"/>
                    <a:pt x="54" y="147"/>
                  </a:cubicBezTo>
                  <a:cubicBezTo>
                    <a:pt x="54" y="147"/>
                    <a:pt x="55" y="146"/>
                    <a:pt x="54" y="146"/>
                  </a:cubicBezTo>
                  <a:cubicBezTo>
                    <a:pt x="54" y="146"/>
                    <a:pt x="54" y="146"/>
                    <a:pt x="54" y="146"/>
                  </a:cubicBezTo>
                  <a:cubicBezTo>
                    <a:pt x="54" y="145"/>
                    <a:pt x="55" y="144"/>
                    <a:pt x="55" y="144"/>
                  </a:cubicBezTo>
                  <a:cubicBezTo>
                    <a:pt x="56" y="144"/>
                    <a:pt x="56" y="144"/>
                    <a:pt x="57" y="144"/>
                  </a:cubicBezTo>
                  <a:cubicBezTo>
                    <a:pt x="57" y="144"/>
                    <a:pt x="57" y="144"/>
                    <a:pt x="58" y="144"/>
                  </a:cubicBezTo>
                  <a:cubicBezTo>
                    <a:pt x="57" y="144"/>
                    <a:pt x="58" y="147"/>
                    <a:pt x="58" y="147"/>
                  </a:cubicBezTo>
                  <a:cubicBezTo>
                    <a:pt x="58" y="147"/>
                    <a:pt x="58" y="147"/>
                    <a:pt x="58" y="146"/>
                  </a:cubicBezTo>
                  <a:cubicBezTo>
                    <a:pt x="57" y="147"/>
                    <a:pt x="57" y="147"/>
                    <a:pt x="57" y="147"/>
                  </a:cubicBezTo>
                  <a:cubicBezTo>
                    <a:pt x="57" y="147"/>
                    <a:pt x="58" y="148"/>
                    <a:pt x="58" y="147"/>
                  </a:cubicBezTo>
                  <a:cubicBezTo>
                    <a:pt x="58" y="146"/>
                    <a:pt x="59" y="147"/>
                    <a:pt x="59" y="147"/>
                  </a:cubicBezTo>
                  <a:cubicBezTo>
                    <a:pt x="60" y="147"/>
                    <a:pt x="59" y="146"/>
                    <a:pt x="60" y="145"/>
                  </a:cubicBezTo>
                  <a:cubicBezTo>
                    <a:pt x="60" y="145"/>
                    <a:pt x="60" y="145"/>
                    <a:pt x="60" y="145"/>
                  </a:cubicBezTo>
                  <a:cubicBezTo>
                    <a:pt x="60" y="145"/>
                    <a:pt x="60" y="145"/>
                    <a:pt x="60" y="144"/>
                  </a:cubicBezTo>
                  <a:cubicBezTo>
                    <a:pt x="61" y="145"/>
                    <a:pt x="60" y="145"/>
                    <a:pt x="61" y="145"/>
                  </a:cubicBezTo>
                  <a:cubicBezTo>
                    <a:pt x="61" y="145"/>
                    <a:pt x="61" y="146"/>
                    <a:pt x="61" y="146"/>
                  </a:cubicBezTo>
                  <a:cubicBezTo>
                    <a:pt x="61" y="146"/>
                    <a:pt x="60" y="146"/>
                    <a:pt x="60" y="146"/>
                  </a:cubicBezTo>
                  <a:cubicBezTo>
                    <a:pt x="60" y="147"/>
                    <a:pt x="61" y="147"/>
                    <a:pt x="61" y="147"/>
                  </a:cubicBezTo>
                  <a:cubicBezTo>
                    <a:pt x="61" y="147"/>
                    <a:pt x="62" y="147"/>
                    <a:pt x="62" y="147"/>
                  </a:cubicBezTo>
                  <a:cubicBezTo>
                    <a:pt x="62" y="146"/>
                    <a:pt x="62" y="147"/>
                    <a:pt x="62" y="147"/>
                  </a:cubicBezTo>
                  <a:cubicBezTo>
                    <a:pt x="62" y="147"/>
                    <a:pt x="63" y="149"/>
                    <a:pt x="64" y="148"/>
                  </a:cubicBezTo>
                  <a:cubicBezTo>
                    <a:pt x="64" y="148"/>
                    <a:pt x="64" y="147"/>
                    <a:pt x="63" y="147"/>
                  </a:cubicBezTo>
                  <a:cubicBezTo>
                    <a:pt x="63" y="147"/>
                    <a:pt x="63" y="147"/>
                    <a:pt x="63" y="147"/>
                  </a:cubicBezTo>
                  <a:cubicBezTo>
                    <a:pt x="62" y="146"/>
                    <a:pt x="64" y="146"/>
                    <a:pt x="64" y="145"/>
                  </a:cubicBezTo>
                  <a:cubicBezTo>
                    <a:pt x="64" y="144"/>
                    <a:pt x="63" y="143"/>
                    <a:pt x="64" y="143"/>
                  </a:cubicBezTo>
                  <a:cubicBezTo>
                    <a:pt x="65" y="143"/>
                    <a:pt x="66" y="143"/>
                    <a:pt x="66" y="144"/>
                  </a:cubicBezTo>
                  <a:cubicBezTo>
                    <a:pt x="66" y="144"/>
                    <a:pt x="66" y="144"/>
                    <a:pt x="67" y="145"/>
                  </a:cubicBezTo>
                  <a:cubicBezTo>
                    <a:pt x="67" y="145"/>
                    <a:pt x="68" y="145"/>
                    <a:pt x="69" y="145"/>
                  </a:cubicBezTo>
                  <a:cubicBezTo>
                    <a:pt x="69" y="145"/>
                    <a:pt x="69" y="146"/>
                    <a:pt x="70" y="146"/>
                  </a:cubicBezTo>
                  <a:cubicBezTo>
                    <a:pt x="70" y="146"/>
                    <a:pt x="71" y="148"/>
                    <a:pt x="71" y="148"/>
                  </a:cubicBezTo>
                  <a:cubicBezTo>
                    <a:pt x="72" y="147"/>
                    <a:pt x="72" y="149"/>
                    <a:pt x="71" y="148"/>
                  </a:cubicBezTo>
                  <a:cubicBezTo>
                    <a:pt x="72" y="150"/>
                    <a:pt x="70" y="150"/>
                    <a:pt x="70" y="151"/>
                  </a:cubicBezTo>
                  <a:cubicBezTo>
                    <a:pt x="69" y="152"/>
                    <a:pt x="69" y="153"/>
                    <a:pt x="69" y="154"/>
                  </a:cubicBezTo>
                  <a:cubicBezTo>
                    <a:pt x="69" y="154"/>
                    <a:pt x="69" y="155"/>
                    <a:pt x="69" y="155"/>
                  </a:cubicBezTo>
                  <a:cubicBezTo>
                    <a:pt x="69" y="155"/>
                    <a:pt x="70" y="155"/>
                    <a:pt x="70" y="155"/>
                  </a:cubicBezTo>
                  <a:cubicBezTo>
                    <a:pt x="70" y="155"/>
                    <a:pt x="70" y="156"/>
                    <a:pt x="70" y="156"/>
                  </a:cubicBezTo>
                  <a:cubicBezTo>
                    <a:pt x="70" y="156"/>
                    <a:pt x="70" y="157"/>
                    <a:pt x="70" y="157"/>
                  </a:cubicBezTo>
                  <a:cubicBezTo>
                    <a:pt x="70" y="158"/>
                    <a:pt x="70" y="158"/>
                    <a:pt x="70" y="159"/>
                  </a:cubicBezTo>
                  <a:cubicBezTo>
                    <a:pt x="70" y="159"/>
                    <a:pt x="70" y="159"/>
                    <a:pt x="70" y="159"/>
                  </a:cubicBezTo>
                  <a:cubicBezTo>
                    <a:pt x="71" y="160"/>
                    <a:pt x="72" y="161"/>
                    <a:pt x="72" y="161"/>
                  </a:cubicBezTo>
                  <a:cubicBezTo>
                    <a:pt x="73" y="162"/>
                    <a:pt x="74" y="162"/>
                    <a:pt x="74" y="163"/>
                  </a:cubicBezTo>
                  <a:cubicBezTo>
                    <a:pt x="76" y="164"/>
                    <a:pt x="78" y="165"/>
                    <a:pt x="80" y="165"/>
                  </a:cubicBezTo>
                  <a:cubicBezTo>
                    <a:pt x="81" y="165"/>
                    <a:pt x="81" y="162"/>
                    <a:pt x="82" y="162"/>
                  </a:cubicBezTo>
                  <a:cubicBezTo>
                    <a:pt x="84" y="162"/>
                    <a:pt x="81" y="165"/>
                    <a:pt x="82" y="166"/>
                  </a:cubicBezTo>
                  <a:cubicBezTo>
                    <a:pt x="82" y="166"/>
                    <a:pt x="83" y="166"/>
                    <a:pt x="83" y="167"/>
                  </a:cubicBezTo>
                  <a:cubicBezTo>
                    <a:pt x="83" y="168"/>
                    <a:pt x="83" y="168"/>
                    <a:pt x="84" y="168"/>
                  </a:cubicBezTo>
                  <a:cubicBezTo>
                    <a:pt x="84" y="168"/>
                    <a:pt x="85" y="167"/>
                    <a:pt x="85" y="166"/>
                  </a:cubicBezTo>
                  <a:cubicBezTo>
                    <a:pt x="85" y="166"/>
                    <a:pt x="86" y="165"/>
                    <a:pt x="86" y="164"/>
                  </a:cubicBezTo>
                  <a:cubicBezTo>
                    <a:pt x="87" y="163"/>
                    <a:pt x="86" y="161"/>
                    <a:pt x="85" y="159"/>
                  </a:cubicBezTo>
                  <a:cubicBezTo>
                    <a:pt x="85" y="159"/>
                    <a:pt x="85" y="158"/>
                    <a:pt x="85" y="158"/>
                  </a:cubicBezTo>
                  <a:cubicBezTo>
                    <a:pt x="85" y="158"/>
                    <a:pt x="85" y="158"/>
                    <a:pt x="85" y="158"/>
                  </a:cubicBezTo>
                  <a:cubicBezTo>
                    <a:pt x="85" y="158"/>
                    <a:pt x="85" y="158"/>
                    <a:pt x="85" y="158"/>
                  </a:cubicBezTo>
                  <a:cubicBezTo>
                    <a:pt x="84" y="157"/>
                    <a:pt x="84" y="157"/>
                    <a:pt x="84" y="157"/>
                  </a:cubicBezTo>
                  <a:cubicBezTo>
                    <a:pt x="84" y="157"/>
                    <a:pt x="84" y="157"/>
                    <a:pt x="84" y="156"/>
                  </a:cubicBezTo>
                  <a:cubicBezTo>
                    <a:pt x="84" y="156"/>
                    <a:pt x="84" y="157"/>
                    <a:pt x="84" y="157"/>
                  </a:cubicBezTo>
                  <a:cubicBezTo>
                    <a:pt x="83" y="157"/>
                    <a:pt x="83" y="155"/>
                    <a:pt x="83" y="155"/>
                  </a:cubicBezTo>
                  <a:cubicBezTo>
                    <a:pt x="83" y="154"/>
                    <a:pt x="84" y="154"/>
                    <a:pt x="84" y="153"/>
                  </a:cubicBezTo>
                  <a:cubicBezTo>
                    <a:pt x="84" y="153"/>
                    <a:pt x="84" y="152"/>
                    <a:pt x="84" y="152"/>
                  </a:cubicBezTo>
                  <a:cubicBezTo>
                    <a:pt x="85" y="152"/>
                    <a:pt x="85" y="152"/>
                    <a:pt x="85" y="151"/>
                  </a:cubicBezTo>
                  <a:cubicBezTo>
                    <a:pt x="85" y="151"/>
                    <a:pt x="85" y="150"/>
                    <a:pt x="85" y="150"/>
                  </a:cubicBezTo>
                  <a:cubicBezTo>
                    <a:pt x="85" y="150"/>
                    <a:pt x="87" y="148"/>
                    <a:pt x="87" y="148"/>
                  </a:cubicBezTo>
                  <a:cubicBezTo>
                    <a:pt x="87" y="149"/>
                    <a:pt x="87" y="150"/>
                    <a:pt x="87" y="150"/>
                  </a:cubicBezTo>
                  <a:cubicBezTo>
                    <a:pt x="88" y="151"/>
                    <a:pt x="88" y="151"/>
                    <a:pt x="88" y="152"/>
                  </a:cubicBezTo>
                  <a:cubicBezTo>
                    <a:pt x="89" y="152"/>
                    <a:pt x="88" y="153"/>
                    <a:pt x="89" y="153"/>
                  </a:cubicBezTo>
                  <a:cubicBezTo>
                    <a:pt x="89" y="154"/>
                    <a:pt x="89" y="154"/>
                    <a:pt x="90" y="154"/>
                  </a:cubicBezTo>
                  <a:cubicBezTo>
                    <a:pt x="90" y="155"/>
                    <a:pt x="90" y="156"/>
                    <a:pt x="90" y="158"/>
                  </a:cubicBezTo>
                  <a:cubicBezTo>
                    <a:pt x="90" y="159"/>
                    <a:pt x="91" y="159"/>
                    <a:pt x="91" y="160"/>
                  </a:cubicBezTo>
                  <a:cubicBezTo>
                    <a:pt x="92" y="160"/>
                    <a:pt x="91" y="158"/>
                    <a:pt x="91" y="157"/>
                  </a:cubicBezTo>
                  <a:cubicBezTo>
                    <a:pt x="91" y="156"/>
                    <a:pt x="91" y="156"/>
                    <a:pt x="91" y="155"/>
                  </a:cubicBezTo>
                  <a:cubicBezTo>
                    <a:pt x="91" y="155"/>
                    <a:pt x="91" y="154"/>
                    <a:pt x="90" y="153"/>
                  </a:cubicBezTo>
                  <a:cubicBezTo>
                    <a:pt x="91" y="154"/>
                    <a:pt x="90" y="153"/>
                    <a:pt x="91" y="153"/>
                  </a:cubicBezTo>
                  <a:cubicBezTo>
                    <a:pt x="91" y="153"/>
                    <a:pt x="92" y="153"/>
                    <a:pt x="92" y="154"/>
                  </a:cubicBezTo>
                  <a:cubicBezTo>
                    <a:pt x="92" y="154"/>
                    <a:pt x="92" y="154"/>
                    <a:pt x="92" y="155"/>
                  </a:cubicBezTo>
                  <a:cubicBezTo>
                    <a:pt x="92" y="155"/>
                    <a:pt x="92" y="155"/>
                    <a:pt x="92" y="154"/>
                  </a:cubicBezTo>
                  <a:cubicBezTo>
                    <a:pt x="92" y="154"/>
                    <a:pt x="91" y="154"/>
                    <a:pt x="92" y="153"/>
                  </a:cubicBezTo>
                  <a:cubicBezTo>
                    <a:pt x="92" y="152"/>
                    <a:pt x="93" y="152"/>
                    <a:pt x="93" y="152"/>
                  </a:cubicBezTo>
                  <a:cubicBezTo>
                    <a:pt x="93" y="151"/>
                    <a:pt x="94" y="150"/>
                    <a:pt x="94" y="150"/>
                  </a:cubicBezTo>
                  <a:cubicBezTo>
                    <a:pt x="95" y="149"/>
                    <a:pt x="94" y="149"/>
                    <a:pt x="94" y="149"/>
                  </a:cubicBezTo>
                  <a:close/>
                  <a:moveTo>
                    <a:pt x="70" y="96"/>
                  </a:moveTo>
                  <a:cubicBezTo>
                    <a:pt x="70" y="97"/>
                    <a:pt x="70" y="97"/>
                    <a:pt x="70" y="97"/>
                  </a:cubicBezTo>
                  <a:cubicBezTo>
                    <a:pt x="70" y="97"/>
                    <a:pt x="71" y="97"/>
                    <a:pt x="71" y="97"/>
                  </a:cubicBezTo>
                  <a:cubicBezTo>
                    <a:pt x="71" y="97"/>
                    <a:pt x="72" y="97"/>
                    <a:pt x="72" y="97"/>
                  </a:cubicBezTo>
                  <a:cubicBezTo>
                    <a:pt x="72" y="98"/>
                    <a:pt x="72" y="98"/>
                    <a:pt x="72" y="98"/>
                  </a:cubicBezTo>
                  <a:cubicBezTo>
                    <a:pt x="72" y="98"/>
                    <a:pt x="72" y="98"/>
                    <a:pt x="72" y="98"/>
                  </a:cubicBezTo>
                  <a:cubicBezTo>
                    <a:pt x="72" y="99"/>
                    <a:pt x="73" y="98"/>
                    <a:pt x="73" y="99"/>
                  </a:cubicBezTo>
                  <a:cubicBezTo>
                    <a:pt x="73" y="98"/>
                    <a:pt x="73" y="99"/>
                    <a:pt x="73" y="99"/>
                  </a:cubicBezTo>
                  <a:cubicBezTo>
                    <a:pt x="73" y="100"/>
                    <a:pt x="74" y="100"/>
                    <a:pt x="74" y="100"/>
                  </a:cubicBezTo>
                  <a:cubicBezTo>
                    <a:pt x="74" y="100"/>
                    <a:pt x="75" y="100"/>
                    <a:pt x="75" y="100"/>
                  </a:cubicBezTo>
                  <a:cubicBezTo>
                    <a:pt x="76" y="101"/>
                    <a:pt x="75" y="101"/>
                    <a:pt x="75" y="101"/>
                  </a:cubicBezTo>
                  <a:cubicBezTo>
                    <a:pt x="75" y="102"/>
                    <a:pt x="74" y="102"/>
                    <a:pt x="74" y="102"/>
                  </a:cubicBezTo>
                  <a:cubicBezTo>
                    <a:pt x="74" y="102"/>
                    <a:pt x="74" y="102"/>
                    <a:pt x="74" y="103"/>
                  </a:cubicBezTo>
                  <a:cubicBezTo>
                    <a:pt x="74" y="103"/>
                    <a:pt x="74" y="103"/>
                    <a:pt x="74" y="103"/>
                  </a:cubicBezTo>
                  <a:cubicBezTo>
                    <a:pt x="73" y="103"/>
                    <a:pt x="74" y="104"/>
                    <a:pt x="74" y="103"/>
                  </a:cubicBezTo>
                  <a:cubicBezTo>
                    <a:pt x="74" y="103"/>
                    <a:pt x="75" y="103"/>
                    <a:pt x="75" y="104"/>
                  </a:cubicBezTo>
                  <a:cubicBezTo>
                    <a:pt x="75" y="104"/>
                    <a:pt x="75" y="105"/>
                    <a:pt x="75" y="105"/>
                  </a:cubicBezTo>
                  <a:cubicBezTo>
                    <a:pt x="76" y="105"/>
                    <a:pt x="76" y="105"/>
                    <a:pt x="76" y="105"/>
                  </a:cubicBezTo>
                  <a:cubicBezTo>
                    <a:pt x="77" y="105"/>
                    <a:pt x="77" y="106"/>
                    <a:pt x="77" y="106"/>
                  </a:cubicBezTo>
                  <a:cubicBezTo>
                    <a:pt x="77" y="106"/>
                    <a:pt x="78" y="107"/>
                    <a:pt x="78" y="107"/>
                  </a:cubicBezTo>
                  <a:cubicBezTo>
                    <a:pt x="78" y="108"/>
                    <a:pt x="78" y="107"/>
                    <a:pt x="78" y="107"/>
                  </a:cubicBezTo>
                  <a:cubicBezTo>
                    <a:pt x="79" y="107"/>
                    <a:pt x="79" y="108"/>
                    <a:pt x="80" y="107"/>
                  </a:cubicBezTo>
                  <a:cubicBezTo>
                    <a:pt x="80" y="107"/>
                    <a:pt x="80" y="107"/>
                    <a:pt x="81" y="107"/>
                  </a:cubicBezTo>
                  <a:cubicBezTo>
                    <a:pt x="81" y="107"/>
                    <a:pt x="81" y="106"/>
                    <a:pt x="81" y="107"/>
                  </a:cubicBezTo>
                  <a:cubicBezTo>
                    <a:pt x="81" y="107"/>
                    <a:pt x="81" y="107"/>
                    <a:pt x="82" y="107"/>
                  </a:cubicBezTo>
                  <a:cubicBezTo>
                    <a:pt x="82" y="107"/>
                    <a:pt x="82" y="109"/>
                    <a:pt x="83" y="108"/>
                  </a:cubicBezTo>
                  <a:cubicBezTo>
                    <a:pt x="83" y="108"/>
                    <a:pt x="82" y="106"/>
                    <a:pt x="81" y="106"/>
                  </a:cubicBezTo>
                  <a:cubicBezTo>
                    <a:pt x="81" y="106"/>
                    <a:pt x="81" y="106"/>
                    <a:pt x="81" y="106"/>
                  </a:cubicBezTo>
                  <a:cubicBezTo>
                    <a:pt x="81" y="107"/>
                    <a:pt x="81" y="106"/>
                    <a:pt x="81" y="106"/>
                  </a:cubicBezTo>
                  <a:cubicBezTo>
                    <a:pt x="81" y="105"/>
                    <a:pt x="81" y="105"/>
                    <a:pt x="81" y="105"/>
                  </a:cubicBezTo>
                  <a:cubicBezTo>
                    <a:pt x="82" y="104"/>
                    <a:pt x="81" y="103"/>
                    <a:pt x="80" y="103"/>
                  </a:cubicBezTo>
                  <a:cubicBezTo>
                    <a:pt x="80" y="103"/>
                    <a:pt x="79" y="101"/>
                    <a:pt x="80" y="101"/>
                  </a:cubicBezTo>
                  <a:cubicBezTo>
                    <a:pt x="79" y="101"/>
                    <a:pt x="80" y="100"/>
                    <a:pt x="79" y="100"/>
                  </a:cubicBezTo>
                  <a:cubicBezTo>
                    <a:pt x="79" y="100"/>
                    <a:pt x="79" y="100"/>
                    <a:pt x="79" y="100"/>
                  </a:cubicBezTo>
                  <a:cubicBezTo>
                    <a:pt x="80" y="100"/>
                    <a:pt x="79" y="99"/>
                    <a:pt x="79" y="99"/>
                  </a:cubicBezTo>
                  <a:cubicBezTo>
                    <a:pt x="79" y="99"/>
                    <a:pt x="79" y="97"/>
                    <a:pt x="80" y="97"/>
                  </a:cubicBezTo>
                  <a:cubicBezTo>
                    <a:pt x="80" y="97"/>
                    <a:pt x="79" y="97"/>
                    <a:pt x="79" y="96"/>
                  </a:cubicBezTo>
                  <a:cubicBezTo>
                    <a:pt x="79" y="96"/>
                    <a:pt x="79" y="95"/>
                    <a:pt x="79" y="95"/>
                  </a:cubicBezTo>
                  <a:cubicBezTo>
                    <a:pt x="79" y="95"/>
                    <a:pt x="79" y="94"/>
                    <a:pt x="78" y="94"/>
                  </a:cubicBezTo>
                  <a:cubicBezTo>
                    <a:pt x="78" y="94"/>
                    <a:pt x="78" y="94"/>
                    <a:pt x="78" y="94"/>
                  </a:cubicBezTo>
                  <a:cubicBezTo>
                    <a:pt x="78" y="94"/>
                    <a:pt x="78" y="94"/>
                    <a:pt x="78" y="94"/>
                  </a:cubicBezTo>
                  <a:cubicBezTo>
                    <a:pt x="78" y="94"/>
                    <a:pt x="78" y="94"/>
                    <a:pt x="78" y="94"/>
                  </a:cubicBezTo>
                  <a:cubicBezTo>
                    <a:pt x="77" y="94"/>
                    <a:pt x="77" y="94"/>
                    <a:pt x="77" y="94"/>
                  </a:cubicBezTo>
                  <a:cubicBezTo>
                    <a:pt x="77" y="94"/>
                    <a:pt x="77" y="93"/>
                    <a:pt x="77" y="93"/>
                  </a:cubicBezTo>
                  <a:cubicBezTo>
                    <a:pt x="77" y="93"/>
                    <a:pt x="76" y="92"/>
                    <a:pt x="76" y="91"/>
                  </a:cubicBezTo>
                  <a:cubicBezTo>
                    <a:pt x="76" y="91"/>
                    <a:pt x="75" y="91"/>
                    <a:pt x="75" y="91"/>
                  </a:cubicBezTo>
                  <a:cubicBezTo>
                    <a:pt x="75" y="91"/>
                    <a:pt x="75" y="92"/>
                    <a:pt x="74" y="91"/>
                  </a:cubicBezTo>
                  <a:cubicBezTo>
                    <a:pt x="74" y="91"/>
                    <a:pt x="74" y="91"/>
                    <a:pt x="74" y="91"/>
                  </a:cubicBezTo>
                  <a:cubicBezTo>
                    <a:pt x="73" y="91"/>
                    <a:pt x="73" y="91"/>
                    <a:pt x="73" y="91"/>
                  </a:cubicBezTo>
                  <a:cubicBezTo>
                    <a:pt x="73" y="91"/>
                    <a:pt x="72" y="92"/>
                    <a:pt x="71" y="92"/>
                  </a:cubicBezTo>
                  <a:cubicBezTo>
                    <a:pt x="71" y="92"/>
                    <a:pt x="70" y="91"/>
                    <a:pt x="69" y="92"/>
                  </a:cubicBezTo>
                  <a:cubicBezTo>
                    <a:pt x="69" y="91"/>
                    <a:pt x="67" y="91"/>
                    <a:pt x="67" y="91"/>
                  </a:cubicBezTo>
                  <a:cubicBezTo>
                    <a:pt x="68" y="93"/>
                    <a:pt x="68" y="94"/>
                    <a:pt x="69" y="95"/>
                  </a:cubicBezTo>
                  <a:cubicBezTo>
                    <a:pt x="69" y="96"/>
                    <a:pt x="69" y="96"/>
                    <a:pt x="70" y="96"/>
                  </a:cubicBezTo>
                  <a:close/>
                  <a:moveTo>
                    <a:pt x="24" y="112"/>
                  </a:moveTo>
                  <a:cubicBezTo>
                    <a:pt x="24" y="112"/>
                    <a:pt x="24" y="112"/>
                    <a:pt x="24" y="112"/>
                  </a:cubicBezTo>
                  <a:cubicBezTo>
                    <a:pt x="24" y="112"/>
                    <a:pt x="24" y="111"/>
                    <a:pt x="24" y="111"/>
                  </a:cubicBezTo>
                  <a:cubicBezTo>
                    <a:pt x="24" y="110"/>
                    <a:pt x="23" y="110"/>
                    <a:pt x="23" y="110"/>
                  </a:cubicBezTo>
                  <a:cubicBezTo>
                    <a:pt x="22" y="110"/>
                    <a:pt x="22" y="108"/>
                    <a:pt x="23" y="108"/>
                  </a:cubicBezTo>
                  <a:cubicBezTo>
                    <a:pt x="23" y="108"/>
                    <a:pt x="23" y="108"/>
                    <a:pt x="23" y="108"/>
                  </a:cubicBezTo>
                  <a:cubicBezTo>
                    <a:pt x="22" y="108"/>
                    <a:pt x="23" y="106"/>
                    <a:pt x="23" y="106"/>
                  </a:cubicBezTo>
                  <a:cubicBezTo>
                    <a:pt x="23" y="105"/>
                    <a:pt x="23" y="105"/>
                    <a:pt x="23" y="105"/>
                  </a:cubicBezTo>
                  <a:cubicBezTo>
                    <a:pt x="22" y="104"/>
                    <a:pt x="22" y="104"/>
                    <a:pt x="22" y="104"/>
                  </a:cubicBezTo>
                  <a:cubicBezTo>
                    <a:pt x="22" y="104"/>
                    <a:pt x="22" y="105"/>
                    <a:pt x="22" y="105"/>
                  </a:cubicBezTo>
                  <a:cubicBezTo>
                    <a:pt x="22" y="105"/>
                    <a:pt x="22" y="105"/>
                    <a:pt x="22" y="105"/>
                  </a:cubicBezTo>
                  <a:cubicBezTo>
                    <a:pt x="22" y="106"/>
                    <a:pt x="21" y="106"/>
                    <a:pt x="22" y="107"/>
                  </a:cubicBezTo>
                  <a:cubicBezTo>
                    <a:pt x="22" y="107"/>
                    <a:pt x="22" y="108"/>
                    <a:pt x="22" y="108"/>
                  </a:cubicBezTo>
                  <a:cubicBezTo>
                    <a:pt x="22" y="108"/>
                    <a:pt x="21" y="107"/>
                    <a:pt x="21" y="107"/>
                  </a:cubicBezTo>
                  <a:cubicBezTo>
                    <a:pt x="21" y="107"/>
                    <a:pt x="21" y="108"/>
                    <a:pt x="21" y="108"/>
                  </a:cubicBezTo>
                  <a:cubicBezTo>
                    <a:pt x="21" y="108"/>
                    <a:pt x="20" y="108"/>
                    <a:pt x="21" y="109"/>
                  </a:cubicBezTo>
                  <a:cubicBezTo>
                    <a:pt x="21" y="109"/>
                    <a:pt x="21" y="109"/>
                    <a:pt x="21" y="109"/>
                  </a:cubicBezTo>
                  <a:cubicBezTo>
                    <a:pt x="21" y="110"/>
                    <a:pt x="22" y="110"/>
                    <a:pt x="22" y="110"/>
                  </a:cubicBezTo>
                  <a:cubicBezTo>
                    <a:pt x="22" y="110"/>
                    <a:pt x="22" y="110"/>
                    <a:pt x="22" y="111"/>
                  </a:cubicBezTo>
                  <a:cubicBezTo>
                    <a:pt x="23" y="112"/>
                    <a:pt x="22" y="111"/>
                    <a:pt x="21" y="111"/>
                  </a:cubicBezTo>
                  <a:cubicBezTo>
                    <a:pt x="21" y="110"/>
                    <a:pt x="21" y="110"/>
                    <a:pt x="21" y="110"/>
                  </a:cubicBezTo>
                  <a:cubicBezTo>
                    <a:pt x="21" y="110"/>
                    <a:pt x="20" y="109"/>
                    <a:pt x="20" y="109"/>
                  </a:cubicBezTo>
                  <a:cubicBezTo>
                    <a:pt x="20" y="109"/>
                    <a:pt x="20" y="109"/>
                    <a:pt x="20" y="109"/>
                  </a:cubicBezTo>
                  <a:cubicBezTo>
                    <a:pt x="20" y="109"/>
                    <a:pt x="20" y="109"/>
                    <a:pt x="20" y="109"/>
                  </a:cubicBezTo>
                  <a:cubicBezTo>
                    <a:pt x="20" y="109"/>
                    <a:pt x="20" y="109"/>
                    <a:pt x="20" y="110"/>
                  </a:cubicBezTo>
                  <a:cubicBezTo>
                    <a:pt x="20" y="110"/>
                    <a:pt x="20" y="110"/>
                    <a:pt x="20" y="110"/>
                  </a:cubicBezTo>
                  <a:cubicBezTo>
                    <a:pt x="20" y="110"/>
                    <a:pt x="21" y="111"/>
                    <a:pt x="21" y="111"/>
                  </a:cubicBezTo>
                  <a:cubicBezTo>
                    <a:pt x="21" y="111"/>
                    <a:pt x="21" y="111"/>
                    <a:pt x="21" y="112"/>
                  </a:cubicBezTo>
                  <a:cubicBezTo>
                    <a:pt x="21" y="112"/>
                    <a:pt x="21" y="113"/>
                    <a:pt x="20" y="113"/>
                  </a:cubicBezTo>
                  <a:cubicBezTo>
                    <a:pt x="21" y="114"/>
                    <a:pt x="20" y="115"/>
                    <a:pt x="20" y="115"/>
                  </a:cubicBezTo>
                  <a:cubicBezTo>
                    <a:pt x="19" y="115"/>
                    <a:pt x="19" y="114"/>
                    <a:pt x="19" y="114"/>
                  </a:cubicBezTo>
                  <a:cubicBezTo>
                    <a:pt x="19" y="114"/>
                    <a:pt x="19" y="115"/>
                    <a:pt x="19" y="115"/>
                  </a:cubicBezTo>
                  <a:cubicBezTo>
                    <a:pt x="19" y="115"/>
                    <a:pt x="19" y="115"/>
                    <a:pt x="18" y="115"/>
                  </a:cubicBezTo>
                  <a:cubicBezTo>
                    <a:pt x="19" y="115"/>
                    <a:pt x="18" y="115"/>
                    <a:pt x="18" y="115"/>
                  </a:cubicBezTo>
                  <a:cubicBezTo>
                    <a:pt x="18" y="116"/>
                    <a:pt x="18" y="115"/>
                    <a:pt x="19" y="115"/>
                  </a:cubicBezTo>
                  <a:cubicBezTo>
                    <a:pt x="19" y="116"/>
                    <a:pt x="18" y="116"/>
                    <a:pt x="18" y="116"/>
                  </a:cubicBezTo>
                  <a:cubicBezTo>
                    <a:pt x="19" y="117"/>
                    <a:pt x="18" y="117"/>
                    <a:pt x="17" y="117"/>
                  </a:cubicBezTo>
                  <a:cubicBezTo>
                    <a:pt x="16" y="117"/>
                    <a:pt x="17" y="119"/>
                    <a:pt x="17" y="119"/>
                  </a:cubicBezTo>
                  <a:cubicBezTo>
                    <a:pt x="16" y="119"/>
                    <a:pt x="16" y="119"/>
                    <a:pt x="16" y="119"/>
                  </a:cubicBezTo>
                  <a:cubicBezTo>
                    <a:pt x="17" y="119"/>
                    <a:pt x="16" y="118"/>
                    <a:pt x="16" y="118"/>
                  </a:cubicBezTo>
                  <a:cubicBezTo>
                    <a:pt x="16" y="118"/>
                    <a:pt x="16" y="119"/>
                    <a:pt x="15" y="119"/>
                  </a:cubicBezTo>
                  <a:cubicBezTo>
                    <a:pt x="16" y="120"/>
                    <a:pt x="15" y="121"/>
                    <a:pt x="15" y="121"/>
                  </a:cubicBezTo>
                  <a:cubicBezTo>
                    <a:pt x="14" y="122"/>
                    <a:pt x="14" y="122"/>
                    <a:pt x="13" y="123"/>
                  </a:cubicBezTo>
                  <a:cubicBezTo>
                    <a:pt x="13" y="123"/>
                    <a:pt x="13" y="123"/>
                    <a:pt x="13" y="123"/>
                  </a:cubicBezTo>
                  <a:cubicBezTo>
                    <a:pt x="13" y="123"/>
                    <a:pt x="13" y="123"/>
                    <a:pt x="13" y="124"/>
                  </a:cubicBezTo>
                  <a:cubicBezTo>
                    <a:pt x="12" y="124"/>
                    <a:pt x="12" y="125"/>
                    <a:pt x="11" y="125"/>
                  </a:cubicBezTo>
                  <a:cubicBezTo>
                    <a:pt x="11" y="126"/>
                    <a:pt x="11" y="126"/>
                    <a:pt x="11" y="126"/>
                  </a:cubicBezTo>
                  <a:cubicBezTo>
                    <a:pt x="11" y="126"/>
                    <a:pt x="11" y="126"/>
                    <a:pt x="11" y="126"/>
                  </a:cubicBezTo>
                  <a:cubicBezTo>
                    <a:pt x="11" y="127"/>
                    <a:pt x="9" y="128"/>
                    <a:pt x="10" y="127"/>
                  </a:cubicBezTo>
                  <a:cubicBezTo>
                    <a:pt x="9" y="128"/>
                    <a:pt x="9" y="128"/>
                    <a:pt x="8" y="128"/>
                  </a:cubicBezTo>
                  <a:cubicBezTo>
                    <a:pt x="8" y="128"/>
                    <a:pt x="8" y="129"/>
                    <a:pt x="8" y="129"/>
                  </a:cubicBezTo>
                  <a:cubicBezTo>
                    <a:pt x="7" y="130"/>
                    <a:pt x="7" y="129"/>
                    <a:pt x="6" y="130"/>
                  </a:cubicBezTo>
                  <a:cubicBezTo>
                    <a:pt x="6" y="131"/>
                    <a:pt x="5" y="131"/>
                    <a:pt x="5" y="132"/>
                  </a:cubicBezTo>
                  <a:cubicBezTo>
                    <a:pt x="5" y="132"/>
                    <a:pt x="5" y="132"/>
                    <a:pt x="5" y="133"/>
                  </a:cubicBezTo>
                  <a:cubicBezTo>
                    <a:pt x="4" y="133"/>
                    <a:pt x="4" y="133"/>
                    <a:pt x="3" y="134"/>
                  </a:cubicBezTo>
                  <a:cubicBezTo>
                    <a:pt x="3" y="134"/>
                    <a:pt x="3" y="135"/>
                    <a:pt x="3" y="135"/>
                  </a:cubicBezTo>
                  <a:cubicBezTo>
                    <a:pt x="3" y="135"/>
                    <a:pt x="3" y="135"/>
                    <a:pt x="3" y="135"/>
                  </a:cubicBezTo>
                  <a:cubicBezTo>
                    <a:pt x="3" y="136"/>
                    <a:pt x="2" y="137"/>
                    <a:pt x="2" y="137"/>
                  </a:cubicBezTo>
                  <a:cubicBezTo>
                    <a:pt x="2" y="138"/>
                    <a:pt x="3" y="137"/>
                    <a:pt x="3" y="137"/>
                  </a:cubicBezTo>
                  <a:cubicBezTo>
                    <a:pt x="3" y="137"/>
                    <a:pt x="4" y="136"/>
                    <a:pt x="4" y="136"/>
                  </a:cubicBezTo>
                  <a:cubicBezTo>
                    <a:pt x="4" y="136"/>
                    <a:pt x="5" y="136"/>
                    <a:pt x="5" y="136"/>
                  </a:cubicBezTo>
                  <a:cubicBezTo>
                    <a:pt x="5" y="136"/>
                    <a:pt x="6" y="135"/>
                    <a:pt x="6" y="135"/>
                  </a:cubicBezTo>
                  <a:cubicBezTo>
                    <a:pt x="6" y="134"/>
                    <a:pt x="6" y="134"/>
                    <a:pt x="6" y="134"/>
                  </a:cubicBezTo>
                  <a:cubicBezTo>
                    <a:pt x="7" y="134"/>
                    <a:pt x="8" y="134"/>
                    <a:pt x="8" y="133"/>
                  </a:cubicBezTo>
                  <a:cubicBezTo>
                    <a:pt x="9" y="133"/>
                    <a:pt x="9" y="132"/>
                    <a:pt x="9" y="132"/>
                  </a:cubicBezTo>
                  <a:cubicBezTo>
                    <a:pt x="10" y="132"/>
                    <a:pt x="10" y="132"/>
                    <a:pt x="10" y="131"/>
                  </a:cubicBezTo>
                  <a:cubicBezTo>
                    <a:pt x="11" y="131"/>
                    <a:pt x="11" y="130"/>
                    <a:pt x="11" y="129"/>
                  </a:cubicBezTo>
                  <a:cubicBezTo>
                    <a:pt x="11" y="129"/>
                    <a:pt x="11" y="129"/>
                    <a:pt x="12" y="129"/>
                  </a:cubicBezTo>
                  <a:cubicBezTo>
                    <a:pt x="12" y="128"/>
                    <a:pt x="13" y="129"/>
                    <a:pt x="13" y="128"/>
                  </a:cubicBezTo>
                  <a:cubicBezTo>
                    <a:pt x="14" y="128"/>
                    <a:pt x="14" y="127"/>
                    <a:pt x="14" y="127"/>
                  </a:cubicBezTo>
                  <a:cubicBezTo>
                    <a:pt x="15" y="127"/>
                    <a:pt x="15" y="126"/>
                    <a:pt x="15" y="126"/>
                  </a:cubicBezTo>
                  <a:cubicBezTo>
                    <a:pt x="15" y="125"/>
                    <a:pt x="16" y="125"/>
                    <a:pt x="16" y="124"/>
                  </a:cubicBezTo>
                  <a:cubicBezTo>
                    <a:pt x="16" y="124"/>
                    <a:pt x="17" y="122"/>
                    <a:pt x="16" y="123"/>
                  </a:cubicBezTo>
                  <a:cubicBezTo>
                    <a:pt x="16" y="123"/>
                    <a:pt x="16" y="122"/>
                    <a:pt x="16" y="122"/>
                  </a:cubicBezTo>
                  <a:cubicBezTo>
                    <a:pt x="16" y="122"/>
                    <a:pt x="16" y="122"/>
                    <a:pt x="16" y="122"/>
                  </a:cubicBezTo>
                  <a:cubicBezTo>
                    <a:pt x="16" y="123"/>
                    <a:pt x="17" y="122"/>
                    <a:pt x="17" y="122"/>
                  </a:cubicBezTo>
                  <a:cubicBezTo>
                    <a:pt x="17" y="122"/>
                    <a:pt x="17" y="121"/>
                    <a:pt x="16" y="121"/>
                  </a:cubicBezTo>
                  <a:cubicBezTo>
                    <a:pt x="16" y="119"/>
                    <a:pt x="19" y="119"/>
                    <a:pt x="20" y="119"/>
                  </a:cubicBezTo>
                  <a:cubicBezTo>
                    <a:pt x="21" y="119"/>
                    <a:pt x="21" y="118"/>
                    <a:pt x="21" y="117"/>
                  </a:cubicBezTo>
                  <a:cubicBezTo>
                    <a:pt x="21" y="116"/>
                    <a:pt x="22" y="115"/>
                    <a:pt x="23" y="115"/>
                  </a:cubicBezTo>
                  <a:cubicBezTo>
                    <a:pt x="24" y="115"/>
                    <a:pt x="24" y="115"/>
                    <a:pt x="24" y="115"/>
                  </a:cubicBezTo>
                  <a:cubicBezTo>
                    <a:pt x="24" y="115"/>
                    <a:pt x="25" y="114"/>
                    <a:pt x="25" y="114"/>
                  </a:cubicBezTo>
                  <a:cubicBezTo>
                    <a:pt x="26" y="114"/>
                    <a:pt x="24" y="113"/>
                    <a:pt x="24" y="112"/>
                  </a:cubicBezTo>
                  <a:cubicBezTo>
                    <a:pt x="25" y="112"/>
                    <a:pt x="24" y="112"/>
                    <a:pt x="24" y="112"/>
                  </a:cubicBezTo>
                  <a:close/>
                  <a:moveTo>
                    <a:pt x="29" y="96"/>
                  </a:moveTo>
                  <a:cubicBezTo>
                    <a:pt x="29" y="96"/>
                    <a:pt x="28" y="95"/>
                    <a:pt x="28" y="95"/>
                  </a:cubicBezTo>
                  <a:cubicBezTo>
                    <a:pt x="28" y="95"/>
                    <a:pt x="28" y="96"/>
                    <a:pt x="28" y="96"/>
                  </a:cubicBezTo>
                  <a:cubicBezTo>
                    <a:pt x="28" y="96"/>
                    <a:pt x="28" y="96"/>
                    <a:pt x="27" y="96"/>
                  </a:cubicBezTo>
                  <a:cubicBezTo>
                    <a:pt x="27" y="96"/>
                    <a:pt x="27" y="96"/>
                    <a:pt x="27" y="95"/>
                  </a:cubicBezTo>
                  <a:cubicBezTo>
                    <a:pt x="27" y="95"/>
                    <a:pt x="27" y="95"/>
                    <a:pt x="27" y="95"/>
                  </a:cubicBezTo>
                  <a:cubicBezTo>
                    <a:pt x="27" y="95"/>
                    <a:pt x="27" y="95"/>
                    <a:pt x="26" y="95"/>
                  </a:cubicBezTo>
                  <a:cubicBezTo>
                    <a:pt x="26" y="94"/>
                    <a:pt x="26" y="94"/>
                    <a:pt x="25" y="94"/>
                  </a:cubicBezTo>
                  <a:cubicBezTo>
                    <a:pt x="25" y="93"/>
                    <a:pt x="25" y="94"/>
                    <a:pt x="25" y="94"/>
                  </a:cubicBezTo>
                  <a:cubicBezTo>
                    <a:pt x="25" y="94"/>
                    <a:pt x="25" y="95"/>
                    <a:pt x="25" y="96"/>
                  </a:cubicBezTo>
                  <a:cubicBezTo>
                    <a:pt x="25" y="95"/>
                    <a:pt x="26" y="96"/>
                    <a:pt x="26" y="96"/>
                  </a:cubicBezTo>
                  <a:cubicBezTo>
                    <a:pt x="26" y="97"/>
                    <a:pt x="27" y="98"/>
                    <a:pt x="27" y="97"/>
                  </a:cubicBezTo>
                  <a:cubicBezTo>
                    <a:pt x="27" y="97"/>
                    <a:pt x="27" y="98"/>
                    <a:pt x="27" y="98"/>
                  </a:cubicBezTo>
                  <a:cubicBezTo>
                    <a:pt x="28" y="98"/>
                    <a:pt x="28" y="97"/>
                    <a:pt x="27" y="97"/>
                  </a:cubicBezTo>
                  <a:cubicBezTo>
                    <a:pt x="28" y="97"/>
                    <a:pt x="28" y="97"/>
                    <a:pt x="28" y="97"/>
                  </a:cubicBezTo>
                  <a:cubicBezTo>
                    <a:pt x="28" y="97"/>
                    <a:pt x="28" y="97"/>
                    <a:pt x="28" y="97"/>
                  </a:cubicBezTo>
                  <a:cubicBezTo>
                    <a:pt x="29" y="97"/>
                    <a:pt x="30" y="97"/>
                    <a:pt x="30" y="97"/>
                  </a:cubicBezTo>
                  <a:cubicBezTo>
                    <a:pt x="30" y="97"/>
                    <a:pt x="29" y="97"/>
                    <a:pt x="29" y="97"/>
                  </a:cubicBezTo>
                  <a:cubicBezTo>
                    <a:pt x="29" y="97"/>
                    <a:pt x="29" y="96"/>
                    <a:pt x="29" y="96"/>
                  </a:cubicBezTo>
                  <a:close/>
                  <a:moveTo>
                    <a:pt x="65" y="81"/>
                  </a:moveTo>
                  <a:cubicBezTo>
                    <a:pt x="65" y="80"/>
                    <a:pt x="66" y="80"/>
                    <a:pt x="66" y="80"/>
                  </a:cubicBezTo>
                  <a:cubicBezTo>
                    <a:pt x="66" y="80"/>
                    <a:pt x="66" y="79"/>
                    <a:pt x="67" y="79"/>
                  </a:cubicBezTo>
                  <a:cubicBezTo>
                    <a:pt x="67" y="79"/>
                    <a:pt x="67" y="79"/>
                    <a:pt x="67" y="79"/>
                  </a:cubicBezTo>
                  <a:cubicBezTo>
                    <a:pt x="67" y="78"/>
                    <a:pt x="67" y="78"/>
                    <a:pt x="67" y="78"/>
                  </a:cubicBezTo>
                  <a:cubicBezTo>
                    <a:pt x="67" y="77"/>
                    <a:pt x="67" y="77"/>
                    <a:pt x="66" y="77"/>
                  </a:cubicBezTo>
                  <a:cubicBezTo>
                    <a:pt x="66" y="77"/>
                    <a:pt x="66" y="76"/>
                    <a:pt x="66" y="76"/>
                  </a:cubicBezTo>
                  <a:cubicBezTo>
                    <a:pt x="66" y="76"/>
                    <a:pt x="65" y="74"/>
                    <a:pt x="64" y="75"/>
                  </a:cubicBezTo>
                  <a:cubicBezTo>
                    <a:pt x="64" y="75"/>
                    <a:pt x="64" y="75"/>
                    <a:pt x="64" y="75"/>
                  </a:cubicBezTo>
                  <a:cubicBezTo>
                    <a:pt x="64" y="76"/>
                    <a:pt x="64" y="76"/>
                    <a:pt x="64" y="77"/>
                  </a:cubicBezTo>
                  <a:cubicBezTo>
                    <a:pt x="64" y="77"/>
                    <a:pt x="64" y="78"/>
                    <a:pt x="64" y="78"/>
                  </a:cubicBezTo>
                  <a:cubicBezTo>
                    <a:pt x="64" y="79"/>
                    <a:pt x="63" y="79"/>
                    <a:pt x="63" y="79"/>
                  </a:cubicBezTo>
                  <a:cubicBezTo>
                    <a:pt x="63" y="80"/>
                    <a:pt x="64" y="80"/>
                    <a:pt x="64" y="80"/>
                  </a:cubicBezTo>
                  <a:cubicBezTo>
                    <a:pt x="64" y="80"/>
                    <a:pt x="65" y="81"/>
                    <a:pt x="65" y="81"/>
                  </a:cubicBezTo>
                  <a:close/>
                  <a:moveTo>
                    <a:pt x="83" y="119"/>
                  </a:moveTo>
                  <a:cubicBezTo>
                    <a:pt x="83" y="118"/>
                    <a:pt x="83" y="117"/>
                    <a:pt x="82" y="116"/>
                  </a:cubicBezTo>
                  <a:cubicBezTo>
                    <a:pt x="83" y="117"/>
                    <a:pt x="83" y="115"/>
                    <a:pt x="83" y="114"/>
                  </a:cubicBezTo>
                  <a:cubicBezTo>
                    <a:pt x="82" y="114"/>
                    <a:pt x="82" y="115"/>
                    <a:pt x="82" y="115"/>
                  </a:cubicBezTo>
                  <a:cubicBezTo>
                    <a:pt x="82" y="116"/>
                    <a:pt x="82" y="115"/>
                    <a:pt x="82" y="115"/>
                  </a:cubicBezTo>
                  <a:cubicBezTo>
                    <a:pt x="82" y="115"/>
                    <a:pt x="81" y="116"/>
                    <a:pt x="81" y="116"/>
                  </a:cubicBezTo>
                  <a:cubicBezTo>
                    <a:pt x="81" y="116"/>
                    <a:pt x="82" y="117"/>
                    <a:pt x="82" y="117"/>
                  </a:cubicBezTo>
                  <a:cubicBezTo>
                    <a:pt x="82" y="117"/>
                    <a:pt x="81" y="117"/>
                    <a:pt x="81" y="117"/>
                  </a:cubicBezTo>
                  <a:cubicBezTo>
                    <a:pt x="81" y="117"/>
                    <a:pt x="81" y="117"/>
                    <a:pt x="82" y="117"/>
                  </a:cubicBezTo>
                  <a:cubicBezTo>
                    <a:pt x="81" y="117"/>
                    <a:pt x="82" y="120"/>
                    <a:pt x="82" y="118"/>
                  </a:cubicBezTo>
                  <a:cubicBezTo>
                    <a:pt x="82" y="119"/>
                    <a:pt x="82" y="119"/>
                    <a:pt x="82" y="119"/>
                  </a:cubicBezTo>
                  <a:cubicBezTo>
                    <a:pt x="82" y="119"/>
                    <a:pt x="82" y="120"/>
                    <a:pt x="83" y="119"/>
                  </a:cubicBezTo>
                  <a:cubicBezTo>
                    <a:pt x="83" y="120"/>
                    <a:pt x="83" y="120"/>
                    <a:pt x="82" y="120"/>
                  </a:cubicBezTo>
                  <a:cubicBezTo>
                    <a:pt x="83" y="120"/>
                    <a:pt x="83" y="120"/>
                    <a:pt x="83" y="121"/>
                  </a:cubicBezTo>
                  <a:cubicBezTo>
                    <a:pt x="83" y="120"/>
                    <a:pt x="82" y="121"/>
                    <a:pt x="82" y="121"/>
                  </a:cubicBezTo>
                  <a:cubicBezTo>
                    <a:pt x="83" y="121"/>
                    <a:pt x="83" y="121"/>
                    <a:pt x="83" y="121"/>
                  </a:cubicBezTo>
                  <a:cubicBezTo>
                    <a:pt x="83" y="121"/>
                    <a:pt x="84" y="121"/>
                    <a:pt x="84" y="121"/>
                  </a:cubicBezTo>
                  <a:cubicBezTo>
                    <a:pt x="83" y="120"/>
                    <a:pt x="83" y="120"/>
                    <a:pt x="83" y="120"/>
                  </a:cubicBezTo>
                  <a:cubicBezTo>
                    <a:pt x="83" y="120"/>
                    <a:pt x="83" y="119"/>
                    <a:pt x="83" y="119"/>
                  </a:cubicBezTo>
                  <a:close/>
                  <a:moveTo>
                    <a:pt x="58" y="97"/>
                  </a:moveTo>
                  <a:cubicBezTo>
                    <a:pt x="59" y="96"/>
                    <a:pt x="59" y="95"/>
                    <a:pt x="60" y="95"/>
                  </a:cubicBezTo>
                  <a:cubicBezTo>
                    <a:pt x="60" y="95"/>
                    <a:pt x="61" y="95"/>
                    <a:pt x="61" y="96"/>
                  </a:cubicBezTo>
                  <a:cubicBezTo>
                    <a:pt x="61" y="96"/>
                    <a:pt x="61" y="97"/>
                    <a:pt x="62" y="97"/>
                  </a:cubicBezTo>
                  <a:cubicBezTo>
                    <a:pt x="61" y="97"/>
                    <a:pt x="62" y="97"/>
                    <a:pt x="63" y="98"/>
                  </a:cubicBezTo>
                  <a:cubicBezTo>
                    <a:pt x="62" y="98"/>
                    <a:pt x="63" y="98"/>
                    <a:pt x="64" y="99"/>
                  </a:cubicBezTo>
                  <a:cubicBezTo>
                    <a:pt x="65" y="99"/>
                    <a:pt x="65" y="100"/>
                    <a:pt x="66" y="101"/>
                  </a:cubicBezTo>
                  <a:cubicBezTo>
                    <a:pt x="67" y="100"/>
                    <a:pt x="65" y="98"/>
                    <a:pt x="65" y="97"/>
                  </a:cubicBezTo>
                  <a:cubicBezTo>
                    <a:pt x="65" y="98"/>
                    <a:pt x="65" y="98"/>
                    <a:pt x="66" y="98"/>
                  </a:cubicBezTo>
                  <a:cubicBezTo>
                    <a:pt x="66" y="97"/>
                    <a:pt x="65" y="97"/>
                    <a:pt x="65" y="96"/>
                  </a:cubicBezTo>
                  <a:cubicBezTo>
                    <a:pt x="64" y="96"/>
                    <a:pt x="64" y="95"/>
                    <a:pt x="64" y="95"/>
                  </a:cubicBezTo>
                  <a:cubicBezTo>
                    <a:pt x="64" y="95"/>
                    <a:pt x="63" y="95"/>
                    <a:pt x="63" y="95"/>
                  </a:cubicBezTo>
                  <a:cubicBezTo>
                    <a:pt x="63" y="95"/>
                    <a:pt x="63" y="95"/>
                    <a:pt x="63" y="95"/>
                  </a:cubicBezTo>
                  <a:cubicBezTo>
                    <a:pt x="62" y="95"/>
                    <a:pt x="62" y="93"/>
                    <a:pt x="61" y="93"/>
                  </a:cubicBezTo>
                  <a:cubicBezTo>
                    <a:pt x="61" y="93"/>
                    <a:pt x="60" y="92"/>
                    <a:pt x="59" y="92"/>
                  </a:cubicBezTo>
                  <a:cubicBezTo>
                    <a:pt x="59" y="92"/>
                    <a:pt x="58" y="92"/>
                    <a:pt x="58" y="92"/>
                  </a:cubicBezTo>
                  <a:cubicBezTo>
                    <a:pt x="59" y="92"/>
                    <a:pt x="58" y="93"/>
                    <a:pt x="58" y="93"/>
                  </a:cubicBezTo>
                  <a:cubicBezTo>
                    <a:pt x="58" y="93"/>
                    <a:pt x="58" y="91"/>
                    <a:pt x="58" y="91"/>
                  </a:cubicBezTo>
                  <a:cubicBezTo>
                    <a:pt x="58" y="91"/>
                    <a:pt x="57" y="90"/>
                    <a:pt x="57" y="91"/>
                  </a:cubicBezTo>
                  <a:cubicBezTo>
                    <a:pt x="57" y="91"/>
                    <a:pt x="57" y="92"/>
                    <a:pt x="57" y="92"/>
                  </a:cubicBezTo>
                  <a:cubicBezTo>
                    <a:pt x="58" y="93"/>
                    <a:pt x="57" y="94"/>
                    <a:pt x="57" y="94"/>
                  </a:cubicBezTo>
                  <a:cubicBezTo>
                    <a:pt x="57" y="95"/>
                    <a:pt x="58" y="95"/>
                    <a:pt x="58" y="95"/>
                  </a:cubicBezTo>
                  <a:cubicBezTo>
                    <a:pt x="58" y="95"/>
                    <a:pt x="58" y="96"/>
                    <a:pt x="57" y="96"/>
                  </a:cubicBezTo>
                  <a:cubicBezTo>
                    <a:pt x="57" y="97"/>
                    <a:pt x="57" y="98"/>
                    <a:pt x="57" y="98"/>
                  </a:cubicBezTo>
                  <a:cubicBezTo>
                    <a:pt x="57" y="99"/>
                    <a:pt x="58" y="97"/>
                    <a:pt x="58" y="97"/>
                  </a:cubicBezTo>
                  <a:close/>
                  <a:moveTo>
                    <a:pt x="27" y="99"/>
                  </a:moveTo>
                  <a:cubicBezTo>
                    <a:pt x="27" y="99"/>
                    <a:pt x="27" y="99"/>
                    <a:pt x="26" y="98"/>
                  </a:cubicBezTo>
                  <a:cubicBezTo>
                    <a:pt x="27" y="98"/>
                    <a:pt x="27" y="98"/>
                    <a:pt x="27" y="98"/>
                  </a:cubicBezTo>
                  <a:cubicBezTo>
                    <a:pt x="27" y="98"/>
                    <a:pt x="26" y="98"/>
                    <a:pt x="26" y="98"/>
                  </a:cubicBezTo>
                  <a:cubicBezTo>
                    <a:pt x="26" y="98"/>
                    <a:pt x="25" y="97"/>
                    <a:pt x="25" y="98"/>
                  </a:cubicBezTo>
                  <a:cubicBezTo>
                    <a:pt x="25" y="98"/>
                    <a:pt x="25" y="98"/>
                    <a:pt x="25" y="98"/>
                  </a:cubicBezTo>
                  <a:cubicBezTo>
                    <a:pt x="25" y="98"/>
                    <a:pt x="26" y="100"/>
                    <a:pt x="26" y="100"/>
                  </a:cubicBezTo>
                  <a:cubicBezTo>
                    <a:pt x="26" y="100"/>
                    <a:pt x="26" y="100"/>
                    <a:pt x="26" y="100"/>
                  </a:cubicBezTo>
                  <a:cubicBezTo>
                    <a:pt x="27" y="100"/>
                    <a:pt x="26" y="101"/>
                    <a:pt x="26" y="101"/>
                  </a:cubicBezTo>
                  <a:cubicBezTo>
                    <a:pt x="26" y="101"/>
                    <a:pt x="27" y="101"/>
                    <a:pt x="27" y="101"/>
                  </a:cubicBezTo>
                  <a:cubicBezTo>
                    <a:pt x="27" y="101"/>
                    <a:pt x="27" y="100"/>
                    <a:pt x="27" y="100"/>
                  </a:cubicBezTo>
                  <a:cubicBezTo>
                    <a:pt x="27" y="100"/>
                    <a:pt x="27" y="99"/>
                    <a:pt x="27" y="99"/>
                  </a:cubicBezTo>
                  <a:cubicBezTo>
                    <a:pt x="27" y="99"/>
                    <a:pt x="27" y="99"/>
                    <a:pt x="27" y="99"/>
                  </a:cubicBezTo>
                  <a:close/>
                  <a:moveTo>
                    <a:pt x="66" y="124"/>
                  </a:moveTo>
                  <a:cubicBezTo>
                    <a:pt x="67" y="124"/>
                    <a:pt x="68" y="124"/>
                    <a:pt x="68" y="124"/>
                  </a:cubicBezTo>
                  <a:cubicBezTo>
                    <a:pt x="68" y="124"/>
                    <a:pt x="69" y="124"/>
                    <a:pt x="69" y="124"/>
                  </a:cubicBezTo>
                  <a:cubicBezTo>
                    <a:pt x="70" y="124"/>
                    <a:pt x="71" y="124"/>
                    <a:pt x="71" y="123"/>
                  </a:cubicBezTo>
                  <a:cubicBezTo>
                    <a:pt x="71" y="122"/>
                    <a:pt x="73" y="122"/>
                    <a:pt x="73" y="122"/>
                  </a:cubicBezTo>
                  <a:cubicBezTo>
                    <a:pt x="74" y="122"/>
                    <a:pt x="72" y="121"/>
                    <a:pt x="72" y="121"/>
                  </a:cubicBezTo>
                  <a:cubicBezTo>
                    <a:pt x="73" y="121"/>
                    <a:pt x="73" y="121"/>
                    <a:pt x="73" y="120"/>
                  </a:cubicBezTo>
                  <a:cubicBezTo>
                    <a:pt x="73" y="120"/>
                    <a:pt x="72" y="119"/>
                    <a:pt x="73" y="120"/>
                  </a:cubicBezTo>
                  <a:cubicBezTo>
                    <a:pt x="73" y="119"/>
                    <a:pt x="72" y="119"/>
                    <a:pt x="71" y="119"/>
                  </a:cubicBezTo>
                  <a:cubicBezTo>
                    <a:pt x="71" y="118"/>
                    <a:pt x="71" y="118"/>
                    <a:pt x="71" y="118"/>
                  </a:cubicBezTo>
                  <a:cubicBezTo>
                    <a:pt x="71" y="118"/>
                    <a:pt x="71" y="118"/>
                    <a:pt x="71" y="118"/>
                  </a:cubicBezTo>
                  <a:cubicBezTo>
                    <a:pt x="70" y="118"/>
                    <a:pt x="70" y="118"/>
                    <a:pt x="70" y="118"/>
                  </a:cubicBezTo>
                  <a:cubicBezTo>
                    <a:pt x="70" y="117"/>
                    <a:pt x="70" y="118"/>
                    <a:pt x="69" y="118"/>
                  </a:cubicBezTo>
                  <a:cubicBezTo>
                    <a:pt x="69" y="118"/>
                    <a:pt x="68" y="118"/>
                    <a:pt x="68" y="118"/>
                  </a:cubicBezTo>
                  <a:cubicBezTo>
                    <a:pt x="68" y="118"/>
                    <a:pt x="68" y="119"/>
                    <a:pt x="68" y="119"/>
                  </a:cubicBezTo>
                  <a:cubicBezTo>
                    <a:pt x="68" y="119"/>
                    <a:pt x="68" y="119"/>
                    <a:pt x="68" y="119"/>
                  </a:cubicBezTo>
                  <a:cubicBezTo>
                    <a:pt x="67" y="120"/>
                    <a:pt x="67" y="120"/>
                    <a:pt x="67" y="120"/>
                  </a:cubicBezTo>
                  <a:cubicBezTo>
                    <a:pt x="66" y="120"/>
                    <a:pt x="66" y="120"/>
                    <a:pt x="66" y="121"/>
                  </a:cubicBezTo>
                  <a:cubicBezTo>
                    <a:pt x="66" y="121"/>
                    <a:pt x="65" y="121"/>
                    <a:pt x="65" y="121"/>
                  </a:cubicBezTo>
                  <a:cubicBezTo>
                    <a:pt x="65" y="121"/>
                    <a:pt x="65" y="122"/>
                    <a:pt x="65" y="122"/>
                  </a:cubicBezTo>
                  <a:cubicBezTo>
                    <a:pt x="65" y="122"/>
                    <a:pt x="66" y="122"/>
                    <a:pt x="66" y="123"/>
                  </a:cubicBezTo>
                  <a:cubicBezTo>
                    <a:pt x="66" y="123"/>
                    <a:pt x="66" y="123"/>
                    <a:pt x="66" y="124"/>
                  </a:cubicBezTo>
                  <a:close/>
                  <a:moveTo>
                    <a:pt x="78" y="118"/>
                  </a:moveTo>
                  <a:cubicBezTo>
                    <a:pt x="78" y="117"/>
                    <a:pt x="77" y="116"/>
                    <a:pt x="78" y="116"/>
                  </a:cubicBezTo>
                  <a:cubicBezTo>
                    <a:pt x="79" y="117"/>
                    <a:pt x="79" y="116"/>
                    <a:pt x="79" y="116"/>
                  </a:cubicBezTo>
                  <a:cubicBezTo>
                    <a:pt x="79" y="115"/>
                    <a:pt x="78" y="115"/>
                    <a:pt x="78" y="114"/>
                  </a:cubicBezTo>
                  <a:cubicBezTo>
                    <a:pt x="78" y="114"/>
                    <a:pt x="78" y="113"/>
                    <a:pt x="78" y="113"/>
                  </a:cubicBezTo>
                  <a:cubicBezTo>
                    <a:pt x="78" y="112"/>
                    <a:pt x="77" y="112"/>
                    <a:pt x="77" y="112"/>
                  </a:cubicBezTo>
                  <a:cubicBezTo>
                    <a:pt x="76" y="111"/>
                    <a:pt x="76" y="111"/>
                    <a:pt x="76" y="110"/>
                  </a:cubicBezTo>
                  <a:cubicBezTo>
                    <a:pt x="76" y="109"/>
                    <a:pt x="76" y="109"/>
                    <a:pt x="76" y="108"/>
                  </a:cubicBezTo>
                  <a:cubicBezTo>
                    <a:pt x="76" y="107"/>
                    <a:pt x="76" y="107"/>
                    <a:pt x="76" y="107"/>
                  </a:cubicBezTo>
                  <a:cubicBezTo>
                    <a:pt x="76" y="106"/>
                    <a:pt x="76" y="106"/>
                    <a:pt x="76" y="106"/>
                  </a:cubicBezTo>
                  <a:cubicBezTo>
                    <a:pt x="76" y="106"/>
                    <a:pt x="75" y="105"/>
                    <a:pt x="75" y="105"/>
                  </a:cubicBezTo>
                  <a:cubicBezTo>
                    <a:pt x="75" y="105"/>
                    <a:pt x="75" y="104"/>
                    <a:pt x="75" y="104"/>
                  </a:cubicBezTo>
                  <a:cubicBezTo>
                    <a:pt x="75" y="104"/>
                    <a:pt x="74" y="103"/>
                    <a:pt x="74" y="104"/>
                  </a:cubicBezTo>
                  <a:cubicBezTo>
                    <a:pt x="73" y="104"/>
                    <a:pt x="73" y="104"/>
                    <a:pt x="73" y="105"/>
                  </a:cubicBezTo>
                  <a:cubicBezTo>
                    <a:pt x="72" y="105"/>
                    <a:pt x="71" y="105"/>
                    <a:pt x="71" y="104"/>
                  </a:cubicBezTo>
                  <a:cubicBezTo>
                    <a:pt x="71" y="104"/>
                    <a:pt x="71" y="103"/>
                    <a:pt x="70" y="103"/>
                  </a:cubicBezTo>
                  <a:cubicBezTo>
                    <a:pt x="70" y="103"/>
                    <a:pt x="70" y="104"/>
                    <a:pt x="70" y="104"/>
                  </a:cubicBezTo>
                  <a:cubicBezTo>
                    <a:pt x="70" y="104"/>
                    <a:pt x="69" y="102"/>
                    <a:pt x="68" y="102"/>
                  </a:cubicBezTo>
                  <a:cubicBezTo>
                    <a:pt x="68" y="103"/>
                    <a:pt x="68" y="103"/>
                    <a:pt x="69" y="104"/>
                  </a:cubicBezTo>
                  <a:cubicBezTo>
                    <a:pt x="69" y="104"/>
                    <a:pt x="69" y="104"/>
                    <a:pt x="69" y="104"/>
                  </a:cubicBezTo>
                  <a:cubicBezTo>
                    <a:pt x="69" y="105"/>
                    <a:pt x="69" y="105"/>
                    <a:pt x="69" y="105"/>
                  </a:cubicBezTo>
                  <a:cubicBezTo>
                    <a:pt x="70" y="106"/>
                    <a:pt x="70" y="106"/>
                    <a:pt x="70" y="107"/>
                  </a:cubicBezTo>
                  <a:cubicBezTo>
                    <a:pt x="70" y="107"/>
                    <a:pt x="70" y="107"/>
                    <a:pt x="70" y="108"/>
                  </a:cubicBezTo>
                  <a:cubicBezTo>
                    <a:pt x="70" y="108"/>
                    <a:pt x="70" y="108"/>
                    <a:pt x="70" y="108"/>
                  </a:cubicBezTo>
                  <a:cubicBezTo>
                    <a:pt x="70" y="109"/>
                    <a:pt x="70" y="109"/>
                    <a:pt x="70" y="109"/>
                  </a:cubicBezTo>
                  <a:cubicBezTo>
                    <a:pt x="70" y="110"/>
                    <a:pt x="70" y="109"/>
                    <a:pt x="70" y="109"/>
                  </a:cubicBezTo>
                  <a:cubicBezTo>
                    <a:pt x="71" y="109"/>
                    <a:pt x="71" y="110"/>
                    <a:pt x="71" y="110"/>
                  </a:cubicBezTo>
                  <a:cubicBezTo>
                    <a:pt x="72" y="110"/>
                    <a:pt x="71" y="109"/>
                    <a:pt x="71" y="109"/>
                  </a:cubicBezTo>
                  <a:cubicBezTo>
                    <a:pt x="71" y="108"/>
                    <a:pt x="72" y="109"/>
                    <a:pt x="72" y="109"/>
                  </a:cubicBezTo>
                  <a:cubicBezTo>
                    <a:pt x="73" y="109"/>
                    <a:pt x="73" y="110"/>
                    <a:pt x="73" y="110"/>
                  </a:cubicBezTo>
                  <a:cubicBezTo>
                    <a:pt x="74" y="112"/>
                    <a:pt x="74" y="113"/>
                    <a:pt x="74" y="114"/>
                  </a:cubicBezTo>
                  <a:cubicBezTo>
                    <a:pt x="74" y="115"/>
                    <a:pt x="74" y="115"/>
                    <a:pt x="74" y="116"/>
                  </a:cubicBezTo>
                  <a:cubicBezTo>
                    <a:pt x="74" y="116"/>
                    <a:pt x="74" y="117"/>
                    <a:pt x="74" y="117"/>
                  </a:cubicBezTo>
                  <a:cubicBezTo>
                    <a:pt x="74" y="118"/>
                    <a:pt x="75" y="118"/>
                    <a:pt x="75" y="118"/>
                  </a:cubicBezTo>
                  <a:cubicBezTo>
                    <a:pt x="76" y="118"/>
                    <a:pt x="76" y="118"/>
                    <a:pt x="76" y="119"/>
                  </a:cubicBezTo>
                  <a:cubicBezTo>
                    <a:pt x="77" y="120"/>
                    <a:pt x="77" y="118"/>
                    <a:pt x="77" y="117"/>
                  </a:cubicBezTo>
                  <a:cubicBezTo>
                    <a:pt x="76" y="117"/>
                    <a:pt x="76" y="116"/>
                    <a:pt x="76" y="115"/>
                  </a:cubicBezTo>
                  <a:cubicBezTo>
                    <a:pt x="76" y="115"/>
                    <a:pt x="78" y="117"/>
                    <a:pt x="78" y="118"/>
                  </a:cubicBezTo>
                  <a:close/>
                  <a:moveTo>
                    <a:pt x="74" y="128"/>
                  </a:moveTo>
                  <a:cubicBezTo>
                    <a:pt x="73" y="128"/>
                    <a:pt x="75" y="129"/>
                    <a:pt x="75" y="130"/>
                  </a:cubicBezTo>
                  <a:cubicBezTo>
                    <a:pt x="76" y="129"/>
                    <a:pt x="75" y="127"/>
                    <a:pt x="74" y="128"/>
                  </a:cubicBezTo>
                  <a:close/>
                  <a:moveTo>
                    <a:pt x="52" y="123"/>
                  </a:moveTo>
                  <a:cubicBezTo>
                    <a:pt x="53" y="123"/>
                    <a:pt x="53" y="124"/>
                    <a:pt x="53" y="124"/>
                  </a:cubicBezTo>
                  <a:cubicBezTo>
                    <a:pt x="53" y="125"/>
                    <a:pt x="54" y="125"/>
                    <a:pt x="54" y="126"/>
                  </a:cubicBezTo>
                  <a:cubicBezTo>
                    <a:pt x="55" y="126"/>
                    <a:pt x="55" y="126"/>
                    <a:pt x="56" y="126"/>
                  </a:cubicBezTo>
                  <a:cubicBezTo>
                    <a:pt x="57" y="127"/>
                    <a:pt x="57" y="127"/>
                    <a:pt x="57" y="128"/>
                  </a:cubicBezTo>
                  <a:cubicBezTo>
                    <a:pt x="57" y="128"/>
                    <a:pt x="57" y="129"/>
                    <a:pt x="58" y="129"/>
                  </a:cubicBezTo>
                  <a:cubicBezTo>
                    <a:pt x="58" y="130"/>
                    <a:pt x="58" y="130"/>
                    <a:pt x="59" y="130"/>
                  </a:cubicBezTo>
                  <a:cubicBezTo>
                    <a:pt x="61" y="130"/>
                    <a:pt x="61" y="128"/>
                    <a:pt x="61" y="127"/>
                  </a:cubicBezTo>
                  <a:cubicBezTo>
                    <a:pt x="60" y="126"/>
                    <a:pt x="60" y="126"/>
                    <a:pt x="60" y="125"/>
                  </a:cubicBezTo>
                  <a:cubicBezTo>
                    <a:pt x="59" y="125"/>
                    <a:pt x="59" y="125"/>
                    <a:pt x="59" y="124"/>
                  </a:cubicBezTo>
                  <a:cubicBezTo>
                    <a:pt x="59" y="124"/>
                    <a:pt x="59" y="124"/>
                    <a:pt x="59" y="124"/>
                  </a:cubicBezTo>
                  <a:cubicBezTo>
                    <a:pt x="59" y="124"/>
                    <a:pt x="59" y="124"/>
                    <a:pt x="59" y="124"/>
                  </a:cubicBezTo>
                  <a:cubicBezTo>
                    <a:pt x="59" y="123"/>
                    <a:pt x="59" y="123"/>
                    <a:pt x="59" y="123"/>
                  </a:cubicBezTo>
                  <a:cubicBezTo>
                    <a:pt x="59" y="122"/>
                    <a:pt x="59" y="121"/>
                    <a:pt x="59" y="120"/>
                  </a:cubicBezTo>
                  <a:cubicBezTo>
                    <a:pt x="60" y="119"/>
                    <a:pt x="60" y="118"/>
                    <a:pt x="60" y="117"/>
                  </a:cubicBezTo>
                  <a:cubicBezTo>
                    <a:pt x="60" y="116"/>
                    <a:pt x="60" y="116"/>
                    <a:pt x="60" y="116"/>
                  </a:cubicBezTo>
                  <a:cubicBezTo>
                    <a:pt x="60" y="115"/>
                    <a:pt x="60" y="115"/>
                    <a:pt x="61" y="114"/>
                  </a:cubicBezTo>
                  <a:cubicBezTo>
                    <a:pt x="61" y="114"/>
                    <a:pt x="61" y="113"/>
                    <a:pt x="62" y="113"/>
                  </a:cubicBezTo>
                  <a:cubicBezTo>
                    <a:pt x="62" y="113"/>
                    <a:pt x="62" y="112"/>
                    <a:pt x="62" y="111"/>
                  </a:cubicBezTo>
                  <a:cubicBezTo>
                    <a:pt x="62" y="111"/>
                    <a:pt x="62" y="111"/>
                    <a:pt x="62" y="110"/>
                  </a:cubicBezTo>
                  <a:cubicBezTo>
                    <a:pt x="62" y="110"/>
                    <a:pt x="61" y="110"/>
                    <a:pt x="61" y="109"/>
                  </a:cubicBezTo>
                  <a:cubicBezTo>
                    <a:pt x="61" y="109"/>
                    <a:pt x="61" y="109"/>
                    <a:pt x="61" y="109"/>
                  </a:cubicBezTo>
                  <a:cubicBezTo>
                    <a:pt x="61" y="109"/>
                    <a:pt x="60" y="109"/>
                    <a:pt x="60" y="109"/>
                  </a:cubicBezTo>
                  <a:cubicBezTo>
                    <a:pt x="60" y="109"/>
                    <a:pt x="60" y="109"/>
                    <a:pt x="60" y="109"/>
                  </a:cubicBezTo>
                  <a:cubicBezTo>
                    <a:pt x="60" y="109"/>
                    <a:pt x="59" y="109"/>
                    <a:pt x="59" y="109"/>
                  </a:cubicBezTo>
                  <a:cubicBezTo>
                    <a:pt x="58" y="108"/>
                    <a:pt x="58" y="109"/>
                    <a:pt x="57" y="109"/>
                  </a:cubicBezTo>
                  <a:cubicBezTo>
                    <a:pt x="56" y="109"/>
                    <a:pt x="56" y="110"/>
                    <a:pt x="56" y="111"/>
                  </a:cubicBezTo>
                  <a:cubicBezTo>
                    <a:pt x="56" y="112"/>
                    <a:pt x="56" y="112"/>
                    <a:pt x="56" y="113"/>
                  </a:cubicBezTo>
                  <a:cubicBezTo>
                    <a:pt x="56" y="113"/>
                    <a:pt x="55" y="113"/>
                    <a:pt x="55" y="113"/>
                  </a:cubicBezTo>
                  <a:cubicBezTo>
                    <a:pt x="55" y="114"/>
                    <a:pt x="56" y="115"/>
                    <a:pt x="56" y="116"/>
                  </a:cubicBezTo>
                  <a:cubicBezTo>
                    <a:pt x="56" y="116"/>
                    <a:pt x="56" y="119"/>
                    <a:pt x="55" y="119"/>
                  </a:cubicBezTo>
                  <a:cubicBezTo>
                    <a:pt x="55" y="119"/>
                    <a:pt x="55" y="119"/>
                    <a:pt x="55" y="119"/>
                  </a:cubicBezTo>
                  <a:cubicBezTo>
                    <a:pt x="54" y="120"/>
                    <a:pt x="53" y="120"/>
                    <a:pt x="53" y="120"/>
                  </a:cubicBezTo>
                  <a:cubicBezTo>
                    <a:pt x="52" y="120"/>
                    <a:pt x="52" y="121"/>
                    <a:pt x="52" y="121"/>
                  </a:cubicBezTo>
                  <a:cubicBezTo>
                    <a:pt x="52" y="122"/>
                    <a:pt x="52" y="123"/>
                    <a:pt x="52" y="123"/>
                  </a:cubicBezTo>
                  <a:close/>
                  <a:moveTo>
                    <a:pt x="50" y="92"/>
                  </a:moveTo>
                  <a:cubicBezTo>
                    <a:pt x="49" y="92"/>
                    <a:pt x="49" y="93"/>
                    <a:pt x="50" y="93"/>
                  </a:cubicBezTo>
                  <a:cubicBezTo>
                    <a:pt x="51" y="94"/>
                    <a:pt x="51" y="94"/>
                    <a:pt x="52" y="94"/>
                  </a:cubicBezTo>
                  <a:cubicBezTo>
                    <a:pt x="52" y="93"/>
                    <a:pt x="52" y="93"/>
                    <a:pt x="52" y="92"/>
                  </a:cubicBezTo>
                  <a:cubicBezTo>
                    <a:pt x="51" y="92"/>
                    <a:pt x="50" y="92"/>
                    <a:pt x="50" y="92"/>
                  </a:cubicBezTo>
                  <a:close/>
                  <a:moveTo>
                    <a:pt x="40" y="93"/>
                  </a:moveTo>
                  <a:cubicBezTo>
                    <a:pt x="39" y="93"/>
                    <a:pt x="40" y="92"/>
                    <a:pt x="40" y="92"/>
                  </a:cubicBezTo>
                  <a:cubicBezTo>
                    <a:pt x="41" y="90"/>
                    <a:pt x="40" y="90"/>
                    <a:pt x="40" y="89"/>
                  </a:cubicBezTo>
                  <a:cubicBezTo>
                    <a:pt x="40" y="89"/>
                    <a:pt x="40" y="88"/>
                    <a:pt x="40" y="88"/>
                  </a:cubicBezTo>
                  <a:cubicBezTo>
                    <a:pt x="40" y="87"/>
                    <a:pt x="40" y="87"/>
                    <a:pt x="40" y="86"/>
                  </a:cubicBezTo>
                  <a:cubicBezTo>
                    <a:pt x="40" y="86"/>
                    <a:pt x="41" y="85"/>
                    <a:pt x="40" y="85"/>
                  </a:cubicBezTo>
                  <a:cubicBezTo>
                    <a:pt x="39" y="85"/>
                    <a:pt x="39" y="84"/>
                    <a:pt x="38" y="84"/>
                  </a:cubicBezTo>
                  <a:cubicBezTo>
                    <a:pt x="38" y="83"/>
                    <a:pt x="38" y="83"/>
                    <a:pt x="37" y="82"/>
                  </a:cubicBezTo>
                  <a:cubicBezTo>
                    <a:pt x="36" y="82"/>
                    <a:pt x="36" y="82"/>
                    <a:pt x="35" y="82"/>
                  </a:cubicBezTo>
                  <a:cubicBezTo>
                    <a:pt x="35" y="82"/>
                    <a:pt x="34" y="81"/>
                    <a:pt x="34" y="81"/>
                  </a:cubicBezTo>
                  <a:cubicBezTo>
                    <a:pt x="33" y="81"/>
                    <a:pt x="32" y="81"/>
                    <a:pt x="31" y="81"/>
                  </a:cubicBezTo>
                  <a:cubicBezTo>
                    <a:pt x="30" y="81"/>
                    <a:pt x="27" y="80"/>
                    <a:pt x="28" y="82"/>
                  </a:cubicBezTo>
                  <a:cubicBezTo>
                    <a:pt x="28" y="83"/>
                    <a:pt x="29" y="81"/>
                    <a:pt x="29" y="82"/>
                  </a:cubicBezTo>
                  <a:cubicBezTo>
                    <a:pt x="30" y="82"/>
                    <a:pt x="30" y="84"/>
                    <a:pt x="30" y="84"/>
                  </a:cubicBezTo>
                  <a:cubicBezTo>
                    <a:pt x="31" y="84"/>
                    <a:pt x="31" y="84"/>
                    <a:pt x="31" y="84"/>
                  </a:cubicBezTo>
                  <a:cubicBezTo>
                    <a:pt x="32" y="85"/>
                    <a:pt x="32" y="86"/>
                    <a:pt x="33" y="86"/>
                  </a:cubicBezTo>
                  <a:cubicBezTo>
                    <a:pt x="33" y="87"/>
                    <a:pt x="32" y="89"/>
                    <a:pt x="34" y="89"/>
                  </a:cubicBezTo>
                  <a:cubicBezTo>
                    <a:pt x="35" y="89"/>
                    <a:pt x="35" y="91"/>
                    <a:pt x="35" y="92"/>
                  </a:cubicBezTo>
                  <a:cubicBezTo>
                    <a:pt x="35" y="92"/>
                    <a:pt x="35" y="92"/>
                    <a:pt x="35" y="92"/>
                  </a:cubicBezTo>
                  <a:cubicBezTo>
                    <a:pt x="35" y="92"/>
                    <a:pt x="37" y="94"/>
                    <a:pt x="37" y="94"/>
                  </a:cubicBezTo>
                  <a:cubicBezTo>
                    <a:pt x="37" y="94"/>
                    <a:pt x="37" y="94"/>
                    <a:pt x="37" y="94"/>
                  </a:cubicBezTo>
                  <a:cubicBezTo>
                    <a:pt x="37" y="94"/>
                    <a:pt x="37" y="95"/>
                    <a:pt x="37" y="95"/>
                  </a:cubicBezTo>
                  <a:cubicBezTo>
                    <a:pt x="38" y="95"/>
                    <a:pt x="38" y="95"/>
                    <a:pt x="38" y="95"/>
                  </a:cubicBezTo>
                  <a:cubicBezTo>
                    <a:pt x="38" y="95"/>
                    <a:pt x="39" y="94"/>
                    <a:pt x="39" y="94"/>
                  </a:cubicBezTo>
                  <a:cubicBezTo>
                    <a:pt x="39" y="94"/>
                    <a:pt x="39" y="94"/>
                    <a:pt x="39" y="94"/>
                  </a:cubicBezTo>
                  <a:cubicBezTo>
                    <a:pt x="40" y="94"/>
                    <a:pt x="39" y="93"/>
                    <a:pt x="40" y="93"/>
                  </a:cubicBezTo>
                  <a:close/>
                  <a:moveTo>
                    <a:pt x="33" y="5"/>
                  </a:moveTo>
                  <a:cubicBezTo>
                    <a:pt x="33" y="5"/>
                    <a:pt x="33" y="4"/>
                    <a:pt x="33" y="4"/>
                  </a:cubicBezTo>
                  <a:cubicBezTo>
                    <a:pt x="32" y="4"/>
                    <a:pt x="32" y="6"/>
                    <a:pt x="32" y="6"/>
                  </a:cubicBezTo>
                  <a:cubicBezTo>
                    <a:pt x="33" y="5"/>
                    <a:pt x="32" y="5"/>
                    <a:pt x="33" y="5"/>
                  </a:cubicBezTo>
                  <a:close/>
                  <a:moveTo>
                    <a:pt x="50" y="112"/>
                  </a:moveTo>
                  <a:cubicBezTo>
                    <a:pt x="51" y="112"/>
                    <a:pt x="51" y="112"/>
                    <a:pt x="52" y="112"/>
                  </a:cubicBezTo>
                  <a:cubicBezTo>
                    <a:pt x="53" y="112"/>
                    <a:pt x="53" y="111"/>
                    <a:pt x="53" y="111"/>
                  </a:cubicBezTo>
                  <a:cubicBezTo>
                    <a:pt x="53" y="110"/>
                    <a:pt x="54" y="111"/>
                    <a:pt x="54" y="110"/>
                  </a:cubicBezTo>
                  <a:cubicBezTo>
                    <a:pt x="55" y="110"/>
                    <a:pt x="54" y="109"/>
                    <a:pt x="54" y="109"/>
                  </a:cubicBezTo>
                  <a:cubicBezTo>
                    <a:pt x="53" y="109"/>
                    <a:pt x="55" y="108"/>
                    <a:pt x="55" y="108"/>
                  </a:cubicBezTo>
                  <a:cubicBezTo>
                    <a:pt x="55" y="108"/>
                    <a:pt x="56" y="108"/>
                    <a:pt x="56" y="108"/>
                  </a:cubicBezTo>
                  <a:cubicBezTo>
                    <a:pt x="56" y="108"/>
                    <a:pt x="56" y="108"/>
                    <a:pt x="56" y="108"/>
                  </a:cubicBezTo>
                  <a:cubicBezTo>
                    <a:pt x="56" y="108"/>
                    <a:pt x="56" y="107"/>
                    <a:pt x="57" y="106"/>
                  </a:cubicBezTo>
                  <a:cubicBezTo>
                    <a:pt x="57" y="106"/>
                    <a:pt x="58" y="107"/>
                    <a:pt x="57" y="106"/>
                  </a:cubicBezTo>
                  <a:cubicBezTo>
                    <a:pt x="57" y="105"/>
                    <a:pt x="57" y="105"/>
                    <a:pt x="57" y="104"/>
                  </a:cubicBezTo>
                  <a:cubicBezTo>
                    <a:pt x="57" y="104"/>
                    <a:pt x="58" y="103"/>
                    <a:pt x="57" y="103"/>
                  </a:cubicBezTo>
                  <a:cubicBezTo>
                    <a:pt x="57" y="103"/>
                    <a:pt x="57" y="103"/>
                    <a:pt x="57" y="103"/>
                  </a:cubicBezTo>
                  <a:cubicBezTo>
                    <a:pt x="57" y="103"/>
                    <a:pt x="57" y="103"/>
                    <a:pt x="57" y="103"/>
                  </a:cubicBezTo>
                  <a:cubicBezTo>
                    <a:pt x="57" y="103"/>
                    <a:pt x="57" y="102"/>
                    <a:pt x="57" y="102"/>
                  </a:cubicBezTo>
                  <a:cubicBezTo>
                    <a:pt x="57" y="102"/>
                    <a:pt x="56" y="103"/>
                    <a:pt x="55" y="103"/>
                  </a:cubicBezTo>
                  <a:cubicBezTo>
                    <a:pt x="55" y="103"/>
                    <a:pt x="55" y="104"/>
                    <a:pt x="55" y="104"/>
                  </a:cubicBezTo>
                  <a:cubicBezTo>
                    <a:pt x="55" y="103"/>
                    <a:pt x="55" y="103"/>
                    <a:pt x="55" y="103"/>
                  </a:cubicBezTo>
                  <a:cubicBezTo>
                    <a:pt x="55" y="103"/>
                    <a:pt x="55" y="103"/>
                    <a:pt x="55" y="103"/>
                  </a:cubicBezTo>
                  <a:cubicBezTo>
                    <a:pt x="55" y="102"/>
                    <a:pt x="55" y="103"/>
                    <a:pt x="55" y="102"/>
                  </a:cubicBezTo>
                  <a:cubicBezTo>
                    <a:pt x="54" y="102"/>
                    <a:pt x="54" y="102"/>
                    <a:pt x="53" y="102"/>
                  </a:cubicBezTo>
                  <a:cubicBezTo>
                    <a:pt x="53" y="102"/>
                    <a:pt x="53" y="102"/>
                    <a:pt x="53" y="102"/>
                  </a:cubicBezTo>
                  <a:cubicBezTo>
                    <a:pt x="53" y="102"/>
                    <a:pt x="53" y="102"/>
                    <a:pt x="52" y="102"/>
                  </a:cubicBezTo>
                  <a:cubicBezTo>
                    <a:pt x="52" y="103"/>
                    <a:pt x="52" y="103"/>
                    <a:pt x="52" y="102"/>
                  </a:cubicBezTo>
                  <a:cubicBezTo>
                    <a:pt x="51" y="101"/>
                    <a:pt x="51" y="103"/>
                    <a:pt x="51" y="102"/>
                  </a:cubicBezTo>
                  <a:cubicBezTo>
                    <a:pt x="51" y="102"/>
                    <a:pt x="51" y="102"/>
                    <a:pt x="51" y="102"/>
                  </a:cubicBezTo>
                  <a:cubicBezTo>
                    <a:pt x="51" y="102"/>
                    <a:pt x="51" y="102"/>
                    <a:pt x="50" y="102"/>
                  </a:cubicBezTo>
                  <a:cubicBezTo>
                    <a:pt x="51" y="102"/>
                    <a:pt x="51" y="102"/>
                    <a:pt x="51" y="102"/>
                  </a:cubicBezTo>
                  <a:cubicBezTo>
                    <a:pt x="50" y="100"/>
                    <a:pt x="48" y="100"/>
                    <a:pt x="47" y="99"/>
                  </a:cubicBezTo>
                  <a:cubicBezTo>
                    <a:pt x="46" y="99"/>
                    <a:pt x="46" y="98"/>
                    <a:pt x="45" y="98"/>
                  </a:cubicBezTo>
                  <a:cubicBezTo>
                    <a:pt x="45" y="99"/>
                    <a:pt x="45" y="99"/>
                    <a:pt x="45" y="100"/>
                  </a:cubicBezTo>
                  <a:cubicBezTo>
                    <a:pt x="45" y="100"/>
                    <a:pt x="47" y="100"/>
                    <a:pt x="47" y="101"/>
                  </a:cubicBezTo>
                  <a:cubicBezTo>
                    <a:pt x="47" y="103"/>
                    <a:pt x="47" y="104"/>
                    <a:pt x="47" y="106"/>
                  </a:cubicBezTo>
                  <a:cubicBezTo>
                    <a:pt x="47" y="107"/>
                    <a:pt x="47" y="108"/>
                    <a:pt x="47" y="109"/>
                  </a:cubicBezTo>
                  <a:cubicBezTo>
                    <a:pt x="47" y="109"/>
                    <a:pt x="46" y="111"/>
                    <a:pt x="46" y="111"/>
                  </a:cubicBezTo>
                  <a:cubicBezTo>
                    <a:pt x="47" y="112"/>
                    <a:pt x="47" y="112"/>
                    <a:pt x="47" y="113"/>
                  </a:cubicBezTo>
                  <a:cubicBezTo>
                    <a:pt x="47" y="113"/>
                    <a:pt x="46" y="114"/>
                    <a:pt x="47" y="115"/>
                  </a:cubicBezTo>
                  <a:cubicBezTo>
                    <a:pt x="47" y="115"/>
                    <a:pt x="48" y="114"/>
                    <a:pt x="48" y="114"/>
                  </a:cubicBezTo>
                  <a:cubicBezTo>
                    <a:pt x="48" y="113"/>
                    <a:pt x="49" y="112"/>
                    <a:pt x="50" y="112"/>
                  </a:cubicBezTo>
                  <a:close/>
                  <a:moveTo>
                    <a:pt x="42" y="69"/>
                  </a:moveTo>
                  <a:cubicBezTo>
                    <a:pt x="43" y="68"/>
                    <a:pt x="43" y="67"/>
                    <a:pt x="42" y="66"/>
                  </a:cubicBezTo>
                  <a:cubicBezTo>
                    <a:pt x="42" y="66"/>
                    <a:pt x="41" y="66"/>
                    <a:pt x="42" y="65"/>
                  </a:cubicBezTo>
                  <a:cubicBezTo>
                    <a:pt x="42" y="65"/>
                    <a:pt x="42" y="65"/>
                    <a:pt x="42" y="65"/>
                  </a:cubicBezTo>
                  <a:cubicBezTo>
                    <a:pt x="42" y="65"/>
                    <a:pt x="42" y="65"/>
                    <a:pt x="42" y="65"/>
                  </a:cubicBezTo>
                  <a:cubicBezTo>
                    <a:pt x="42" y="64"/>
                    <a:pt x="42" y="65"/>
                    <a:pt x="42" y="65"/>
                  </a:cubicBezTo>
                  <a:cubicBezTo>
                    <a:pt x="42" y="64"/>
                    <a:pt x="42" y="64"/>
                    <a:pt x="42" y="64"/>
                  </a:cubicBezTo>
                  <a:cubicBezTo>
                    <a:pt x="41" y="64"/>
                    <a:pt x="41" y="64"/>
                    <a:pt x="40" y="64"/>
                  </a:cubicBezTo>
                  <a:cubicBezTo>
                    <a:pt x="40" y="64"/>
                    <a:pt x="40" y="65"/>
                    <a:pt x="40" y="65"/>
                  </a:cubicBezTo>
                  <a:cubicBezTo>
                    <a:pt x="41" y="65"/>
                    <a:pt x="41" y="66"/>
                    <a:pt x="41" y="67"/>
                  </a:cubicBezTo>
                  <a:cubicBezTo>
                    <a:pt x="41" y="67"/>
                    <a:pt x="42" y="68"/>
                    <a:pt x="41" y="67"/>
                  </a:cubicBezTo>
                  <a:cubicBezTo>
                    <a:pt x="41" y="68"/>
                    <a:pt x="41" y="68"/>
                    <a:pt x="42" y="69"/>
                  </a:cubicBezTo>
                  <a:close/>
                  <a:moveTo>
                    <a:pt x="80" y="120"/>
                  </a:moveTo>
                  <a:cubicBezTo>
                    <a:pt x="80" y="119"/>
                    <a:pt x="79" y="118"/>
                    <a:pt x="78" y="118"/>
                  </a:cubicBezTo>
                  <a:cubicBezTo>
                    <a:pt x="77" y="118"/>
                    <a:pt x="78" y="119"/>
                    <a:pt x="79" y="119"/>
                  </a:cubicBezTo>
                  <a:cubicBezTo>
                    <a:pt x="79" y="119"/>
                    <a:pt x="80" y="121"/>
                    <a:pt x="80" y="120"/>
                  </a:cubicBezTo>
                  <a:close/>
                  <a:moveTo>
                    <a:pt x="27" y="175"/>
                  </a:moveTo>
                  <a:cubicBezTo>
                    <a:pt x="26" y="176"/>
                    <a:pt x="27" y="177"/>
                    <a:pt x="27" y="177"/>
                  </a:cubicBezTo>
                  <a:cubicBezTo>
                    <a:pt x="27" y="177"/>
                    <a:pt x="27" y="178"/>
                    <a:pt x="27" y="178"/>
                  </a:cubicBezTo>
                  <a:cubicBezTo>
                    <a:pt x="27" y="178"/>
                    <a:pt x="27" y="177"/>
                    <a:pt x="27" y="176"/>
                  </a:cubicBezTo>
                  <a:cubicBezTo>
                    <a:pt x="27" y="176"/>
                    <a:pt x="27" y="175"/>
                    <a:pt x="27" y="175"/>
                  </a:cubicBezTo>
                  <a:close/>
                  <a:moveTo>
                    <a:pt x="53" y="115"/>
                  </a:moveTo>
                  <a:cubicBezTo>
                    <a:pt x="53" y="115"/>
                    <a:pt x="53" y="114"/>
                    <a:pt x="53" y="114"/>
                  </a:cubicBezTo>
                  <a:cubicBezTo>
                    <a:pt x="53" y="114"/>
                    <a:pt x="54" y="114"/>
                    <a:pt x="54" y="114"/>
                  </a:cubicBezTo>
                  <a:cubicBezTo>
                    <a:pt x="54" y="113"/>
                    <a:pt x="54" y="112"/>
                    <a:pt x="54" y="112"/>
                  </a:cubicBezTo>
                  <a:cubicBezTo>
                    <a:pt x="54" y="110"/>
                    <a:pt x="52" y="113"/>
                    <a:pt x="52" y="113"/>
                  </a:cubicBezTo>
                  <a:cubicBezTo>
                    <a:pt x="52" y="114"/>
                    <a:pt x="52" y="115"/>
                    <a:pt x="53" y="115"/>
                  </a:cubicBezTo>
                  <a:close/>
                  <a:moveTo>
                    <a:pt x="1" y="141"/>
                  </a:moveTo>
                  <a:cubicBezTo>
                    <a:pt x="1" y="141"/>
                    <a:pt x="1" y="141"/>
                    <a:pt x="1" y="141"/>
                  </a:cubicBezTo>
                  <a:cubicBezTo>
                    <a:pt x="0" y="141"/>
                    <a:pt x="0" y="142"/>
                    <a:pt x="1" y="142"/>
                  </a:cubicBezTo>
                  <a:cubicBezTo>
                    <a:pt x="1" y="143"/>
                    <a:pt x="1" y="143"/>
                    <a:pt x="1" y="143"/>
                  </a:cubicBezTo>
                  <a:cubicBezTo>
                    <a:pt x="2" y="143"/>
                    <a:pt x="2" y="143"/>
                    <a:pt x="2" y="142"/>
                  </a:cubicBezTo>
                  <a:cubicBezTo>
                    <a:pt x="2" y="142"/>
                    <a:pt x="1" y="141"/>
                    <a:pt x="2" y="141"/>
                  </a:cubicBezTo>
                  <a:cubicBezTo>
                    <a:pt x="2" y="140"/>
                    <a:pt x="1" y="141"/>
                    <a:pt x="1" y="141"/>
                  </a:cubicBezTo>
                  <a:close/>
                  <a:moveTo>
                    <a:pt x="87" y="122"/>
                  </a:moveTo>
                  <a:cubicBezTo>
                    <a:pt x="87" y="122"/>
                    <a:pt x="87" y="122"/>
                    <a:pt x="87" y="122"/>
                  </a:cubicBezTo>
                  <a:cubicBezTo>
                    <a:pt x="87" y="122"/>
                    <a:pt x="88" y="122"/>
                    <a:pt x="88" y="122"/>
                  </a:cubicBezTo>
                  <a:cubicBezTo>
                    <a:pt x="89" y="121"/>
                    <a:pt x="88" y="121"/>
                    <a:pt x="87" y="121"/>
                  </a:cubicBezTo>
                  <a:cubicBezTo>
                    <a:pt x="88" y="121"/>
                    <a:pt x="87" y="119"/>
                    <a:pt x="87" y="119"/>
                  </a:cubicBezTo>
                  <a:cubicBezTo>
                    <a:pt x="87" y="119"/>
                    <a:pt x="86" y="121"/>
                    <a:pt x="86" y="121"/>
                  </a:cubicBezTo>
                  <a:cubicBezTo>
                    <a:pt x="86" y="121"/>
                    <a:pt x="87" y="122"/>
                    <a:pt x="87" y="122"/>
                  </a:cubicBezTo>
                  <a:close/>
                  <a:moveTo>
                    <a:pt x="61" y="92"/>
                  </a:moveTo>
                  <a:cubicBezTo>
                    <a:pt x="62" y="92"/>
                    <a:pt x="62" y="93"/>
                    <a:pt x="63" y="94"/>
                  </a:cubicBezTo>
                  <a:cubicBezTo>
                    <a:pt x="63" y="93"/>
                    <a:pt x="62" y="91"/>
                    <a:pt x="62" y="91"/>
                  </a:cubicBezTo>
                  <a:cubicBezTo>
                    <a:pt x="61" y="91"/>
                    <a:pt x="60" y="89"/>
                    <a:pt x="61" y="90"/>
                  </a:cubicBezTo>
                  <a:cubicBezTo>
                    <a:pt x="60" y="90"/>
                    <a:pt x="60" y="90"/>
                    <a:pt x="60" y="90"/>
                  </a:cubicBezTo>
                  <a:cubicBezTo>
                    <a:pt x="60" y="91"/>
                    <a:pt x="61" y="91"/>
                    <a:pt x="61" y="92"/>
                  </a:cubicBezTo>
                  <a:close/>
                  <a:moveTo>
                    <a:pt x="87" y="151"/>
                  </a:moveTo>
                  <a:cubicBezTo>
                    <a:pt x="87" y="151"/>
                    <a:pt x="86" y="150"/>
                    <a:pt x="86" y="150"/>
                  </a:cubicBezTo>
                  <a:cubicBezTo>
                    <a:pt x="86" y="151"/>
                    <a:pt x="86" y="151"/>
                    <a:pt x="86" y="152"/>
                  </a:cubicBezTo>
                  <a:cubicBezTo>
                    <a:pt x="86" y="152"/>
                    <a:pt x="86" y="153"/>
                    <a:pt x="87" y="154"/>
                  </a:cubicBezTo>
                  <a:cubicBezTo>
                    <a:pt x="87" y="153"/>
                    <a:pt x="87" y="152"/>
                    <a:pt x="87" y="151"/>
                  </a:cubicBezTo>
                  <a:close/>
                  <a:moveTo>
                    <a:pt x="64" y="127"/>
                  </a:moveTo>
                  <a:cubicBezTo>
                    <a:pt x="64" y="127"/>
                    <a:pt x="64" y="128"/>
                    <a:pt x="63" y="128"/>
                  </a:cubicBezTo>
                  <a:cubicBezTo>
                    <a:pt x="63" y="128"/>
                    <a:pt x="62" y="128"/>
                    <a:pt x="63" y="128"/>
                  </a:cubicBezTo>
                  <a:cubicBezTo>
                    <a:pt x="63" y="129"/>
                    <a:pt x="63" y="129"/>
                    <a:pt x="64" y="129"/>
                  </a:cubicBezTo>
                  <a:cubicBezTo>
                    <a:pt x="64" y="129"/>
                    <a:pt x="65" y="129"/>
                    <a:pt x="65" y="129"/>
                  </a:cubicBezTo>
                  <a:cubicBezTo>
                    <a:pt x="64" y="128"/>
                    <a:pt x="65" y="128"/>
                    <a:pt x="64" y="127"/>
                  </a:cubicBezTo>
                  <a:close/>
                  <a:moveTo>
                    <a:pt x="34" y="22"/>
                  </a:moveTo>
                  <a:cubicBezTo>
                    <a:pt x="35" y="22"/>
                    <a:pt x="36" y="21"/>
                    <a:pt x="35" y="20"/>
                  </a:cubicBezTo>
                  <a:cubicBezTo>
                    <a:pt x="34" y="20"/>
                    <a:pt x="34" y="21"/>
                    <a:pt x="34" y="21"/>
                  </a:cubicBezTo>
                  <a:cubicBezTo>
                    <a:pt x="34" y="22"/>
                    <a:pt x="34" y="22"/>
                    <a:pt x="34" y="22"/>
                  </a:cubicBezTo>
                  <a:close/>
                  <a:moveTo>
                    <a:pt x="52" y="156"/>
                  </a:moveTo>
                  <a:cubicBezTo>
                    <a:pt x="51" y="156"/>
                    <a:pt x="51" y="155"/>
                    <a:pt x="51" y="155"/>
                  </a:cubicBezTo>
                  <a:cubicBezTo>
                    <a:pt x="50" y="155"/>
                    <a:pt x="50" y="156"/>
                    <a:pt x="50" y="156"/>
                  </a:cubicBezTo>
                  <a:cubicBezTo>
                    <a:pt x="49" y="156"/>
                    <a:pt x="48" y="156"/>
                    <a:pt x="48" y="156"/>
                  </a:cubicBezTo>
                  <a:cubicBezTo>
                    <a:pt x="48" y="157"/>
                    <a:pt x="49" y="157"/>
                    <a:pt x="49" y="158"/>
                  </a:cubicBezTo>
                  <a:cubicBezTo>
                    <a:pt x="49" y="158"/>
                    <a:pt x="50" y="159"/>
                    <a:pt x="50" y="159"/>
                  </a:cubicBezTo>
                  <a:cubicBezTo>
                    <a:pt x="51" y="159"/>
                    <a:pt x="51" y="159"/>
                    <a:pt x="52" y="158"/>
                  </a:cubicBezTo>
                  <a:cubicBezTo>
                    <a:pt x="52" y="158"/>
                    <a:pt x="52" y="158"/>
                    <a:pt x="52" y="158"/>
                  </a:cubicBezTo>
                  <a:cubicBezTo>
                    <a:pt x="52" y="157"/>
                    <a:pt x="53" y="157"/>
                    <a:pt x="53" y="157"/>
                  </a:cubicBezTo>
                  <a:cubicBezTo>
                    <a:pt x="54" y="156"/>
                    <a:pt x="52" y="156"/>
                    <a:pt x="52" y="156"/>
                  </a:cubicBezTo>
                  <a:close/>
                  <a:moveTo>
                    <a:pt x="31" y="0"/>
                  </a:moveTo>
                  <a:cubicBezTo>
                    <a:pt x="30" y="0"/>
                    <a:pt x="30" y="2"/>
                    <a:pt x="30" y="2"/>
                  </a:cubicBezTo>
                  <a:cubicBezTo>
                    <a:pt x="31" y="2"/>
                    <a:pt x="31" y="0"/>
                    <a:pt x="31" y="0"/>
                  </a:cubicBezTo>
                  <a:close/>
                  <a:moveTo>
                    <a:pt x="34" y="171"/>
                  </a:moveTo>
                  <a:cubicBezTo>
                    <a:pt x="34" y="171"/>
                    <a:pt x="34" y="170"/>
                    <a:pt x="33" y="171"/>
                  </a:cubicBezTo>
                  <a:cubicBezTo>
                    <a:pt x="33" y="171"/>
                    <a:pt x="32" y="172"/>
                    <a:pt x="32" y="172"/>
                  </a:cubicBezTo>
                  <a:cubicBezTo>
                    <a:pt x="31" y="172"/>
                    <a:pt x="29" y="173"/>
                    <a:pt x="30" y="174"/>
                  </a:cubicBezTo>
                  <a:cubicBezTo>
                    <a:pt x="30" y="173"/>
                    <a:pt x="31" y="173"/>
                    <a:pt x="32" y="173"/>
                  </a:cubicBezTo>
                  <a:cubicBezTo>
                    <a:pt x="32" y="173"/>
                    <a:pt x="32" y="172"/>
                    <a:pt x="32" y="173"/>
                  </a:cubicBezTo>
                  <a:cubicBezTo>
                    <a:pt x="33" y="173"/>
                    <a:pt x="33" y="172"/>
                    <a:pt x="33" y="172"/>
                  </a:cubicBezTo>
                  <a:cubicBezTo>
                    <a:pt x="33" y="172"/>
                    <a:pt x="33" y="172"/>
                    <a:pt x="33" y="172"/>
                  </a:cubicBezTo>
                  <a:cubicBezTo>
                    <a:pt x="33" y="173"/>
                    <a:pt x="34" y="173"/>
                    <a:pt x="34" y="173"/>
                  </a:cubicBezTo>
                  <a:cubicBezTo>
                    <a:pt x="34" y="173"/>
                    <a:pt x="34" y="171"/>
                    <a:pt x="34" y="171"/>
                  </a:cubicBezTo>
                  <a:close/>
                  <a:moveTo>
                    <a:pt x="57" y="87"/>
                  </a:moveTo>
                  <a:cubicBezTo>
                    <a:pt x="56" y="87"/>
                    <a:pt x="55" y="86"/>
                    <a:pt x="55" y="86"/>
                  </a:cubicBezTo>
                  <a:cubicBezTo>
                    <a:pt x="55" y="86"/>
                    <a:pt x="55" y="85"/>
                    <a:pt x="54" y="85"/>
                  </a:cubicBezTo>
                  <a:cubicBezTo>
                    <a:pt x="54" y="85"/>
                    <a:pt x="54" y="85"/>
                    <a:pt x="54" y="85"/>
                  </a:cubicBezTo>
                  <a:cubicBezTo>
                    <a:pt x="54" y="85"/>
                    <a:pt x="53" y="85"/>
                    <a:pt x="53" y="85"/>
                  </a:cubicBezTo>
                  <a:cubicBezTo>
                    <a:pt x="53" y="85"/>
                    <a:pt x="54" y="86"/>
                    <a:pt x="54" y="86"/>
                  </a:cubicBezTo>
                  <a:cubicBezTo>
                    <a:pt x="54" y="86"/>
                    <a:pt x="54" y="86"/>
                    <a:pt x="54" y="86"/>
                  </a:cubicBezTo>
                  <a:cubicBezTo>
                    <a:pt x="54" y="86"/>
                    <a:pt x="54" y="86"/>
                    <a:pt x="55" y="86"/>
                  </a:cubicBezTo>
                  <a:cubicBezTo>
                    <a:pt x="55" y="87"/>
                    <a:pt x="55" y="87"/>
                    <a:pt x="55" y="87"/>
                  </a:cubicBezTo>
                  <a:cubicBezTo>
                    <a:pt x="56" y="88"/>
                    <a:pt x="56" y="88"/>
                    <a:pt x="57" y="88"/>
                  </a:cubicBezTo>
                  <a:cubicBezTo>
                    <a:pt x="58" y="89"/>
                    <a:pt x="58" y="89"/>
                    <a:pt x="58" y="90"/>
                  </a:cubicBezTo>
                  <a:cubicBezTo>
                    <a:pt x="58" y="90"/>
                    <a:pt x="57" y="88"/>
                    <a:pt x="57" y="87"/>
                  </a:cubicBezTo>
                  <a:close/>
                  <a:moveTo>
                    <a:pt x="30" y="18"/>
                  </a:moveTo>
                  <a:cubicBezTo>
                    <a:pt x="30" y="17"/>
                    <a:pt x="30" y="17"/>
                    <a:pt x="30" y="16"/>
                  </a:cubicBezTo>
                  <a:cubicBezTo>
                    <a:pt x="30" y="16"/>
                    <a:pt x="29" y="16"/>
                    <a:pt x="29" y="16"/>
                  </a:cubicBezTo>
                  <a:cubicBezTo>
                    <a:pt x="29" y="16"/>
                    <a:pt x="28" y="16"/>
                    <a:pt x="29" y="17"/>
                  </a:cubicBezTo>
                  <a:cubicBezTo>
                    <a:pt x="29" y="17"/>
                    <a:pt x="30" y="17"/>
                    <a:pt x="30" y="18"/>
                  </a:cubicBezTo>
                  <a:close/>
                  <a:moveTo>
                    <a:pt x="42" y="164"/>
                  </a:moveTo>
                  <a:cubicBezTo>
                    <a:pt x="42" y="164"/>
                    <a:pt x="42" y="165"/>
                    <a:pt x="42" y="164"/>
                  </a:cubicBezTo>
                  <a:cubicBezTo>
                    <a:pt x="42" y="164"/>
                    <a:pt x="42" y="164"/>
                    <a:pt x="42" y="164"/>
                  </a:cubicBezTo>
                  <a:close/>
                  <a:moveTo>
                    <a:pt x="44" y="163"/>
                  </a:moveTo>
                  <a:cubicBezTo>
                    <a:pt x="44" y="163"/>
                    <a:pt x="43" y="163"/>
                    <a:pt x="43" y="163"/>
                  </a:cubicBezTo>
                  <a:cubicBezTo>
                    <a:pt x="43" y="163"/>
                    <a:pt x="42" y="162"/>
                    <a:pt x="42" y="162"/>
                  </a:cubicBezTo>
                  <a:cubicBezTo>
                    <a:pt x="41" y="162"/>
                    <a:pt x="41" y="163"/>
                    <a:pt x="41" y="163"/>
                  </a:cubicBezTo>
                  <a:cubicBezTo>
                    <a:pt x="40" y="163"/>
                    <a:pt x="40" y="163"/>
                    <a:pt x="40" y="164"/>
                  </a:cubicBezTo>
                  <a:cubicBezTo>
                    <a:pt x="40" y="165"/>
                    <a:pt x="41" y="164"/>
                    <a:pt x="41" y="164"/>
                  </a:cubicBezTo>
                  <a:cubicBezTo>
                    <a:pt x="41" y="164"/>
                    <a:pt x="42" y="165"/>
                    <a:pt x="42" y="164"/>
                  </a:cubicBezTo>
                  <a:cubicBezTo>
                    <a:pt x="42" y="164"/>
                    <a:pt x="42" y="164"/>
                    <a:pt x="42" y="164"/>
                  </a:cubicBezTo>
                  <a:cubicBezTo>
                    <a:pt x="42" y="164"/>
                    <a:pt x="42" y="164"/>
                    <a:pt x="43" y="164"/>
                  </a:cubicBezTo>
                  <a:cubicBezTo>
                    <a:pt x="43" y="164"/>
                    <a:pt x="44" y="165"/>
                    <a:pt x="44" y="165"/>
                  </a:cubicBezTo>
                  <a:cubicBezTo>
                    <a:pt x="44" y="164"/>
                    <a:pt x="45" y="164"/>
                    <a:pt x="45" y="164"/>
                  </a:cubicBezTo>
                  <a:cubicBezTo>
                    <a:pt x="45" y="163"/>
                    <a:pt x="45" y="163"/>
                    <a:pt x="44" y="163"/>
                  </a:cubicBezTo>
                  <a:close/>
                  <a:moveTo>
                    <a:pt x="70" y="103"/>
                  </a:moveTo>
                  <a:cubicBezTo>
                    <a:pt x="71" y="103"/>
                    <a:pt x="72" y="103"/>
                    <a:pt x="71" y="102"/>
                  </a:cubicBezTo>
                  <a:cubicBezTo>
                    <a:pt x="71" y="101"/>
                    <a:pt x="70" y="100"/>
                    <a:pt x="69" y="101"/>
                  </a:cubicBezTo>
                  <a:cubicBezTo>
                    <a:pt x="68" y="101"/>
                    <a:pt x="69" y="101"/>
                    <a:pt x="69" y="102"/>
                  </a:cubicBezTo>
                  <a:cubicBezTo>
                    <a:pt x="70" y="102"/>
                    <a:pt x="70" y="103"/>
                    <a:pt x="70" y="103"/>
                  </a:cubicBezTo>
                  <a:close/>
                  <a:moveTo>
                    <a:pt x="43" y="83"/>
                  </a:moveTo>
                  <a:cubicBezTo>
                    <a:pt x="43" y="83"/>
                    <a:pt x="44" y="84"/>
                    <a:pt x="45" y="84"/>
                  </a:cubicBezTo>
                  <a:cubicBezTo>
                    <a:pt x="45" y="84"/>
                    <a:pt x="45" y="83"/>
                    <a:pt x="45" y="83"/>
                  </a:cubicBezTo>
                  <a:cubicBezTo>
                    <a:pt x="46" y="82"/>
                    <a:pt x="45" y="82"/>
                    <a:pt x="45" y="82"/>
                  </a:cubicBezTo>
                  <a:cubicBezTo>
                    <a:pt x="45" y="82"/>
                    <a:pt x="45" y="81"/>
                    <a:pt x="44" y="81"/>
                  </a:cubicBezTo>
                  <a:cubicBezTo>
                    <a:pt x="45" y="80"/>
                    <a:pt x="44" y="81"/>
                    <a:pt x="43" y="81"/>
                  </a:cubicBezTo>
                  <a:cubicBezTo>
                    <a:pt x="43" y="81"/>
                    <a:pt x="42" y="80"/>
                    <a:pt x="43" y="80"/>
                  </a:cubicBezTo>
                  <a:cubicBezTo>
                    <a:pt x="42" y="81"/>
                    <a:pt x="42" y="82"/>
                    <a:pt x="43" y="83"/>
                  </a:cubicBezTo>
                  <a:close/>
                  <a:moveTo>
                    <a:pt x="46" y="90"/>
                  </a:moveTo>
                  <a:cubicBezTo>
                    <a:pt x="46" y="90"/>
                    <a:pt x="45" y="90"/>
                    <a:pt x="45" y="91"/>
                  </a:cubicBezTo>
                  <a:cubicBezTo>
                    <a:pt x="45" y="91"/>
                    <a:pt x="45" y="92"/>
                    <a:pt x="45" y="93"/>
                  </a:cubicBezTo>
                  <a:cubicBezTo>
                    <a:pt x="45" y="93"/>
                    <a:pt x="44" y="93"/>
                    <a:pt x="45" y="94"/>
                  </a:cubicBezTo>
                  <a:cubicBezTo>
                    <a:pt x="45" y="95"/>
                    <a:pt x="46" y="95"/>
                    <a:pt x="45" y="95"/>
                  </a:cubicBezTo>
                  <a:cubicBezTo>
                    <a:pt x="45" y="95"/>
                    <a:pt x="45" y="95"/>
                    <a:pt x="45" y="95"/>
                  </a:cubicBezTo>
                  <a:cubicBezTo>
                    <a:pt x="45" y="95"/>
                    <a:pt x="45" y="96"/>
                    <a:pt x="46" y="96"/>
                  </a:cubicBezTo>
                  <a:cubicBezTo>
                    <a:pt x="46" y="95"/>
                    <a:pt x="46" y="94"/>
                    <a:pt x="46" y="92"/>
                  </a:cubicBezTo>
                  <a:cubicBezTo>
                    <a:pt x="46" y="92"/>
                    <a:pt x="46" y="91"/>
                    <a:pt x="46" y="90"/>
                  </a:cubicBezTo>
                  <a:cubicBezTo>
                    <a:pt x="46" y="90"/>
                    <a:pt x="47" y="90"/>
                    <a:pt x="46" y="9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75" name="Peru">
              <a:extLst>
                <a:ext uri="{FF2B5EF4-FFF2-40B4-BE49-F238E27FC236}">
                  <a16:creationId xmlns:a16="http://schemas.microsoft.com/office/drawing/2014/main" id="{B6799454-3415-85D1-409D-A3E533522E8C}"/>
                </a:ext>
              </a:extLst>
            </p:cNvPr>
            <p:cNvSpPr>
              <a:spLocks/>
            </p:cNvSpPr>
            <p:nvPr/>
          </p:nvSpPr>
          <p:spPr bwMode="auto">
            <a:xfrm>
              <a:off x="3102300" y="4483417"/>
              <a:ext cx="439789" cy="693403"/>
            </a:xfrm>
            <a:custGeom>
              <a:avLst/>
              <a:gdLst/>
              <a:ahLst/>
              <a:cxnLst>
                <a:cxn ang="0">
                  <a:pos x="123" y="178"/>
                </a:cxn>
                <a:cxn ang="0">
                  <a:pos x="119" y="175"/>
                </a:cxn>
                <a:cxn ang="0">
                  <a:pos x="118" y="170"/>
                </a:cxn>
                <a:cxn ang="0">
                  <a:pos x="122" y="170"/>
                </a:cxn>
                <a:cxn ang="0">
                  <a:pos x="123" y="164"/>
                </a:cxn>
                <a:cxn ang="0">
                  <a:pos x="127" y="156"/>
                </a:cxn>
                <a:cxn ang="0">
                  <a:pos x="125" y="146"/>
                </a:cxn>
                <a:cxn ang="0">
                  <a:pos x="122" y="128"/>
                </a:cxn>
                <a:cxn ang="0">
                  <a:pos x="108" y="120"/>
                </a:cxn>
                <a:cxn ang="0">
                  <a:pos x="106" y="105"/>
                </a:cxn>
                <a:cxn ang="0">
                  <a:pos x="91" y="110"/>
                </a:cxn>
                <a:cxn ang="0">
                  <a:pos x="81" y="104"/>
                </a:cxn>
                <a:cxn ang="0">
                  <a:pos x="80" y="96"/>
                </a:cxn>
                <a:cxn ang="0">
                  <a:pos x="75" y="85"/>
                </a:cxn>
                <a:cxn ang="0">
                  <a:pos x="74" y="79"/>
                </a:cxn>
                <a:cxn ang="0">
                  <a:pos x="79" y="67"/>
                </a:cxn>
                <a:cxn ang="0">
                  <a:pos x="84" y="56"/>
                </a:cxn>
                <a:cxn ang="0">
                  <a:pos x="91" y="50"/>
                </a:cxn>
                <a:cxn ang="0">
                  <a:pos x="101" y="47"/>
                </a:cxn>
                <a:cxn ang="0">
                  <a:pos x="107" y="47"/>
                </a:cxn>
                <a:cxn ang="0">
                  <a:pos x="105" y="38"/>
                </a:cxn>
                <a:cxn ang="0">
                  <a:pos x="106" y="28"/>
                </a:cxn>
                <a:cxn ang="0">
                  <a:pos x="100" y="25"/>
                </a:cxn>
                <a:cxn ang="0">
                  <a:pos x="95" y="26"/>
                </a:cxn>
                <a:cxn ang="0">
                  <a:pos x="89" y="27"/>
                </a:cxn>
                <a:cxn ang="0">
                  <a:pos x="82" y="27"/>
                </a:cxn>
                <a:cxn ang="0">
                  <a:pos x="79" y="22"/>
                </a:cxn>
                <a:cxn ang="0">
                  <a:pos x="74" y="16"/>
                </a:cxn>
                <a:cxn ang="0">
                  <a:pos x="68" y="11"/>
                </a:cxn>
                <a:cxn ang="0">
                  <a:pos x="63" y="3"/>
                </a:cxn>
                <a:cxn ang="0">
                  <a:pos x="56" y="4"/>
                </a:cxn>
                <a:cxn ang="0">
                  <a:pos x="55" y="17"/>
                </a:cxn>
                <a:cxn ang="0">
                  <a:pos x="30" y="38"/>
                </a:cxn>
                <a:cxn ang="0">
                  <a:pos x="28" y="42"/>
                </a:cxn>
                <a:cxn ang="0">
                  <a:pos x="25" y="51"/>
                </a:cxn>
                <a:cxn ang="0">
                  <a:pos x="18" y="50"/>
                </a:cxn>
                <a:cxn ang="0">
                  <a:pos x="8" y="46"/>
                </a:cxn>
                <a:cxn ang="0">
                  <a:pos x="9" y="37"/>
                </a:cxn>
                <a:cxn ang="0">
                  <a:pos x="0" y="52"/>
                </a:cxn>
                <a:cxn ang="0">
                  <a:pos x="5" y="64"/>
                </a:cxn>
                <a:cxn ang="0">
                  <a:pos x="15" y="77"/>
                </a:cxn>
                <a:cxn ang="0">
                  <a:pos x="25" y="93"/>
                </a:cxn>
                <a:cxn ang="0">
                  <a:pos x="29" y="102"/>
                </a:cxn>
                <a:cxn ang="0">
                  <a:pos x="33" y="111"/>
                </a:cxn>
                <a:cxn ang="0">
                  <a:pos x="42" y="126"/>
                </a:cxn>
                <a:cxn ang="0">
                  <a:pos x="49" y="138"/>
                </a:cxn>
                <a:cxn ang="0">
                  <a:pos x="54" y="153"/>
                </a:cxn>
                <a:cxn ang="0">
                  <a:pos x="58" y="159"/>
                </a:cxn>
                <a:cxn ang="0">
                  <a:pos x="67" y="169"/>
                </a:cxn>
                <a:cxn ang="0">
                  <a:pos x="78" y="175"/>
                </a:cxn>
                <a:cxn ang="0">
                  <a:pos x="91" y="182"/>
                </a:cxn>
                <a:cxn ang="0">
                  <a:pos x="101" y="189"/>
                </a:cxn>
                <a:cxn ang="0">
                  <a:pos x="117" y="202"/>
                </a:cxn>
                <a:cxn ang="0">
                  <a:pos x="123" y="190"/>
                </a:cxn>
                <a:cxn ang="0">
                  <a:pos x="127" y="182"/>
                </a:cxn>
              </a:cxnLst>
              <a:rect l="0" t="0" r="r" b="b"/>
              <a:pathLst>
                <a:path w="128" h="202">
                  <a:moveTo>
                    <a:pt x="127" y="181"/>
                  </a:moveTo>
                  <a:cubicBezTo>
                    <a:pt x="127" y="180"/>
                    <a:pt x="127" y="180"/>
                    <a:pt x="127" y="179"/>
                  </a:cubicBezTo>
                  <a:cubicBezTo>
                    <a:pt x="127" y="180"/>
                    <a:pt x="128" y="179"/>
                    <a:pt x="128" y="178"/>
                  </a:cubicBezTo>
                  <a:cubicBezTo>
                    <a:pt x="127" y="178"/>
                    <a:pt x="127" y="178"/>
                    <a:pt x="126" y="179"/>
                  </a:cubicBezTo>
                  <a:cubicBezTo>
                    <a:pt x="126" y="179"/>
                    <a:pt x="125" y="179"/>
                    <a:pt x="125" y="179"/>
                  </a:cubicBezTo>
                  <a:cubicBezTo>
                    <a:pt x="125" y="179"/>
                    <a:pt x="124" y="179"/>
                    <a:pt x="124" y="178"/>
                  </a:cubicBezTo>
                  <a:cubicBezTo>
                    <a:pt x="124" y="178"/>
                    <a:pt x="123" y="179"/>
                    <a:pt x="123" y="178"/>
                  </a:cubicBezTo>
                  <a:cubicBezTo>
                    <a:pt x="122" y="178"/>
                    <a:pt x="123" y="177"/>
                    <a:pt x="123" y="176"/>
                  </a:cubicBezTo>
                  <a:cubicBezTo>
                    <a:pt x="123" y="176"/>
                    <a:pt x="121" y="176"/>
                    <a:pt x="121" y="176"/>
                  </a:cubicBezTo>
                  <a:cubicBezTo>
                    <a:pt x="121" y="176"/>
                    <a:pt x="121" y="175"/>
                    <a:pt x="120" y="175"/>
                  </a:cubicBezTo>
                  <a:cubicBezTo>
                    <a:pt x="120" y="175"/>
                    <a:pt x="120" y="174"/>
                    <a:pt x="119" y="174"/>
                  </a:cubicBezTo>
                  <a:cubicBezTo>
                    <a:pt x="119" y="174"/>
                    <a:pt x="119" y="174"/>
                    <a:pt x="119" y="174"/>
                  </a:cubicBezTo>
                  <a:cubicBezTo>
                    <a:pt x="119" y="175"/>
                    <a:pt x="120" y="175"/>
                    <a:pt x="119" y="175"/>
                  </a:cubicBezTo>
                  <a:cubicBezTo>
                    <a:pt x="119" y="175"/>
                    <a:pt x="119" y="175"/>
                    <a:pt x="119" y="175"/>
                  </a:cubicBezTo>
                  <a:cubicBezTo>
                    <a:pt x="118" y="175"/>
                    <a:pt x="118" y="175"/>
                    <a:pt x="118" y="175"/>
                  </a:cubicBezTo>
                  <a:cubicBezTo>
                    <a:pt x="117" y="175"/>
                    <a:pt x="117" y="174"/>
                    <a:pt x="117" y="174"/>
                  </a:cubicBezTo>
                  <a:cubicBezTo>
                    <a:pt x="117" y="173"/>
                    <a:pt x="117" y="173"/>
                    <a:pt x="118" y="173"/>
                  </a:cubicBezTo>
                  <a:cubicBezTo>
                    <a:pt x="118" y="173"/>
                    <a:pt x="118" y="172"/>
                    <a:pt x="118" y="171"/>
                  </a:cubicBezTo>
                  <a:cubicBezTo>
                    <a:pt x="119" y="172"/>
                    <a:pt x="118" y="173"/>
                    <a:pt x="119" y="173"/>
                  </a:cubicBezTo>
                  <a:cubicBezTo>
                    <a:pt x="120" y="174"/>
                    <a:pt x="120" y="173"/>
                    <a:pt x="119" y="172"/>
                  </a:cubicBezTo>
                  <a:cubicBezTo>
                    <a:pt x="119" y="172"/>
                    <a:pt x="118" y="171"/>
                    <a:pt x="118" y="170"/>
                  </a:cubicBezTo>
                  <a:cubicBezTo>
                    <a:pt x="117" y="169"/>
                    <a:pt x="118" y="169"/>
                    <a:pt x="119" y="169"/>
                  </a:cubicBezTo>
                  <a:cubicBezTo>
                    <a:pt x="119" y="169"/>
                    <a:pt x="118" y="169"/>
                    <a:pt x="118" y="169"/>
                  </a:cubicBezTo>
                  <a:cubicBezTo>
                    <a:pt x="118" y="168"/>
                    <a:pt x="119" y="169"/>
                    <a:pt x="120" y="168"/>
                  </a:cubicBezTo>
                  <a:cubicBezTo>
                    <a:pt x="120" y="168"/>
                    <a:pt x="119" y="168"/>
                    <a:pt x="120" y="168"/>
                  </a:cubicBezTo>
                  <a:cubicBezTo>
                    <a:pt x="120" y="168"/>
                    <a:pt x="120" y="168"/>
                    <a:pt x="120" y="169"/>
                  </a:cubicBezTo>
                  <a:cubicBezTo>
                    <a:pt x="121" y="169"/>
                    <a:pt x="121" y="169"/>
                    <a:pt x="122" y="169"/>
                  </a:cubicBezTo>
                  <a:cubicBezTo>
                    <a:pt x="122" y="170"/>
                    <a:pt x="122" y="170"/>
                    <a:pt x="122" y="170"/>
                  </a:cubicBezTo>
                  <a:cubicBezTo>
                    <a:pt x="122" y="170"/>
                    <a:pt x="123" y="170"/>
                    <a:pt x="123" y="171"/>
                  </a:cubicBezTo>
                  <a:cubicBezTo>
                    <a:pt x="123" y="171"/>
                    <a:pt x="123" y="170"/>
                    <a:pt x="123" y="170"/>
                  </a:cubicBezTo>
                  <a:cubicBezTo>
                    <a:pt x="123" y="170"/>
                    <a:pt x="123" y="171"/>
                    <a:pt x="123" y="171"/>
                  </a:cubicBezTo>
                  <a:cubicBezTo>
                    <a:pt x="124" y="171"/>
                    <a:pt x="123" y="170"/>
                    <a:pt x="124" y="170"/>
                  </a:cubicBezTo>
                  <a:cubicBezTo>
                    <a:pt x="124" y="169"/>
                    <a:pt x="124" y="169"/>
                    <a:pt x="124" y="169"/>
                  </a:cubicBezTo>
                  <a:cubicBezTo>
                    <a:pt x="124" y="168"/>
                    <a:pt x="125" y="168"/>
                    <a:pt x="125" y="168"/>
                  </a:cubicBezTo>
                  <a:cubicBezTo>
                    <a:pt x="125" y="168"/>
                    <a:pt x="123" y="165"/>
                    <a:pt x="123" y="164"/>
                  </a:cubicBezTo>
                  <a:cubicBezTo>
                    <a:pt x="123" y="164"/>
                    <a:pt x="122" y="163"/>
                    <a:pt x="123" y="163"/>
                  </a:cubicBezTo>
                  <a:cubicBezTo>
                    <a:pt x="123" y="162"/>
                    <a:pt x="124" y="162"/>
                    <a:pt x="124" y="162"/>
                  </a:cubicBezTo>
                  <a:cubicBezTo>
                    <a:pt x="123" y="161"/>
                    <a:pt x="123" y="161"/>
                    <a:pt x="124" y="160"/>
                  </a:cubicBezTo>
                  <a:cubicBezTo>
                    <a:pt x="124" y="160"/>
                    <a:pt x="124" y="160"/>
                    <a:pt x="124" y="160"/>
                  </a:cubicBezTo>
                  <a:cubicBezTo>
                    <a:pt x="124" y="159"/>
                    <a:pt x="125" y="159"/>
                    <a:pt x="126" y="158"/>
                  </a:cubicBezTo>
                  <a:cubicBezTo>
                    <a:pt x="126" y="158"/>
                    <a:pt x="125" y="157"/>
                    <a:pt x="126" y="157"/>
                  </a:cubicBezTo>
                  <a:cubicBezTo>
                    <a:pt x="126" y="156"/>
                    <a:pt x="127" y="157"/>
                    <a:pt x="127" y="156"/>
                  </a:cubicBezTo>
                  <a:cubicBezTo>
                    <a:pt x="127" y="156"/>
                    <a:pt x="126" y="155"/>
                    <a:pt x="126" y="155"/>
                  </a:cubicBezTo>
                  <a:cubicBezTo>
                    <a:pt x="126" y="154"/>
                    <a:pt x="126" y="154"/>
                    <a:pt x="125" y="154"/>
                  </a:cubicBezTo>
                  <a:cubicBezTo>
                    <a:pt x="125" y="153"/>
                    <a:pt x="125" y="153"/>
                    <a:pt x="125" y="153"/>
                  </a:cubicBezTo>
                  <a:cubicBezTo>
                    <a:pt x="125" y="152"/>
                    <a:pt x="125" y="151"/>
                    <a:pt x="125" y="151"/>
                  </a:cubicBezTo>
                  <a:cubicBezTo>
                    <a:pt x="124" y="151"/>
                    <a:pt x="124" y="150"/>
                    <a:pt x="124" y="150"/>
                  </a:cubicBezTo>
                  <a:cubicBezTo>
                    <a:pt x="125" y="150"/>
                    <a:pt x="125" y="149"/>
                    <a:pt x="125" y="149"/>
                  </a:cubicBezTo>
                  <a:cubicBezTo>
                    <a:pt x="125" y="148"/>
                    <a:pt x="125" y="147"/>
                    <a:pt x="125" y="146"/>
                  </a:cubicBezTo>
                  <a:cubicBezTo>
                    <a:pt x="125" y="145"/>
                    <a:pt x="125" y="144"/>
                    <a:pt x="125" y="144"/>
                  </a:cubicBezTo>
                  <a:cubicBezTo>
                    <a:pt x="124" y="142"/>
                    <a:pt x="124" y="142"/>
                    <a:pt x="125" y="141"/>
                  </a:cubicBezTo>
                  <a:cubicBezTo>
                    <a:pt x="126" y="140"/>
                    <a:pt x="127" y="140"/>
                    <a:pt x="127" y="139"/>
                  </a:cubicBezTo>
                  <a:cubicBezTo>
                    <a:pt x="126" y="139"/>
                    <a:pt x="126" y="139"/>
                    <a:pt x="126" y="139"/>
                  </a:cubicBezTo>
                  <a:cubicBezTo>
                    <a:pt x="126" y="138"/>
                    <a:pt x="127" y="138"/>
                    <a:pt x="127" y="138"/>
                  </a:cubicBezTo>
                  <a:cubicBezTo>
                    <a:pt x="127" y="137"/>
                    <a:pt x="126" y="136"/>
                    <a:pt x="126" y="135"/>
                  </a:cubicBezTo>
                  <a:cubicBezTo>
                    <a:pt x="125" y="133"/>
                    <a:pt x="123" y="131"/>
                    <a:pt x="122" y="128"/>
                  </a:cubicBezTo>
                  <a:cubicBezTo>
                    <a:pt x="121" y="127"/>
                    <a:pt x="121" y="126"/>
                    <a:pt x="120" y="125"/>
                  </a:cubicBezTo>
                  <a:cubicBezTo>
                    <a:pt x="119" y="124"/>
                    <a:pt x="119" y="123"/>
                    <a:pt x="118" y="122"/>
                  </a:cubicBezTo>
                  <a:cubicBezTo>
                    <a:pt x="118" y="122"/>
                    <a:pt x="118" y="121"/>
                    <a:pt x="117" y="121"/>
                  </a:cubicBezTo>
                  <a:cubicBezTo>
                    <a:pt x="116" y="121"/>
                    <a:pt x="116" y="121"/>
                    <a:pt x="116" y="121"/>
                  </a:cubicBezTo>
                  <a:cubicBezTo>
                    <a:pt x="115" y="120"/>
                    <a:pt x="114" y="120"/>
                    <a:pt x="114" y="120"/>
                  </a:cubicBezTo>
                  <a:cubicBezTo>
                    <a:pt x="112" y="121"/>
                    <a:pt x="111" y="123"/>
                    <a:pt x="109" y="122"/>
                  </a:cubicBezTo>
                  <a:cubicBezTo>
                    <a:pt x="109" y="121"/>
                    <a:pt x="109" y="121"/>
                    <a:pt x="108" y="120"/>
                  </a:cubicBezTo>
                  <a:cubicBezTo>
                    <a:pt x="108" y="120"/>
                    <a:pt x="107" y="121"/>
                    <a:pt x="107" y="121"/>
                  </a:cubicBezTo>
                  <a:cubicBezTo>
                    <a:pt x="107" y="118"/>
                    <a:pt x="107" y="115"/>
                    <a:pt x="106" y="112"/>
                  </a:cubicBezTo>
                  <a:cubicBezTo>
                    <a:pt x="106" y="111"/>
                    <a:pt x="106" y="108"/>
                    <a:pt x="107" y="108"/>
                  </a:cubicBezTo>
                  <a:cubicBezTo>
                    <a:pt x="107" y="108"/>
                    <a:pt x="107" y="107"/>
                    <a:pt x="107" y="107"/>
                  </a:cubicBezTo>
                  <a:cubicBezTo>
                    <a:pt x="107" y="106"/>
                    <a:pt x="107" y="106"/>
                    <a:pt x="106" y="105"/>
                  </a:cubicBezTo>
                  <a:cubicBezTo>
                    <a:pt x="107" y="106"/>
                    <a:pt x="107" y="104"/>
                    <a:pt x="107" y="104"/>
                  </a:cubicBezTo>
                  <a:cubicBezTo>
                    <a:pt x="107" y="103"/>
                    <a:pt x="106" y="105"/>
                    <a:pt x="106" y="105"/>
                  </a:cubicBezTo>
                  <a:cubicBezTo>
                    <a:pt x="105" y="106"/>
                    <a:pt x="104" y="106"/>
                    <a:pt x="103" y="107"/>
                  </a:cubicBezTo>
                  <a:cubicBezTo>
                    <a:pt x="103" y="108"/>
                    <a:pt x="103" y="108"/>
                    <a:pt x="102" y="108"/>
                  </a:cubicBezTo>
                  <a:cubicBezTo>
                    <a:pt x="101" y="109"/>
                    <a:pt x="101" y="109"/>
                    <a:pt x="101" y="109"/>
                  </a:cubicBezTo>
                  <a:cubicBezTo>
                    <a:pt x="101" y="110"/>
                    <a:pt x="100" y="110"/>
                    <a:pt x="100" y="110"/>
                  </a:cubicBezTo>
                  <a:cubicBezTo>
                    <a:pt x="100" y="110"/>
                    <a:pt x="99" y="110"/>
                    <a:pt x="98" y="110"/>
                  </a:cubicBezTo>
                  <a:cubicBezTo>
                    <a:pt x="97" y="110"/>
                    <a:pt x="96" y="110"/>
                    <a:pt x="95" y="110"/>
                  </a:cubicBezTo>
                  <a:cubicBezTo>
                    <a:pt x="94" y="110"/>
                    <a:pt x="93" y="110"/>
                    <a:pt x="91" y="110"/>
                  </a:cubicBezTo>
                  <a:cubicBezTo>
                    <a:pt x="92" y="110"/>
                    <a:pt x="92" y="109"/>
                    <a:pt x="92" y="109"/>
                  </a:cubicBezTo>
                  <a:cubicBezTo>
                    <a:pt x="92" y="108"/>
                    <a:pt x="91" y="108"/>
                    <a:pt x="91" y="108"/>
                  </a:cubicBezTo>
                  <a:cubicBezTo>
                    <a:pt x="90" y="107"/>
                    <a:pt x="90" y="106"/>
                    <a:pt x="90" y="106"/>
                  </a:cubicBezTo>
                  <a:cubicBezTo>
                    <a:pt x="90" y="105"/>
                    <a:pt x="90" y="105"/>
                    <a:pt x="89" y="105"/>
                  </a:cubicBezTo>
                  <a:cubicBezTo>
                    <a:pt x="89" y="104"/>
                    <a:pt x="88" y="105"/>
                    <a:pt x="88" y="104"/>
                  </a:cubicBezTo>
                  <a:cubicBezTo>
                    <a:pt x="87" y="104"/>
                    <a:pt x="87" y="104"/>
                    <a:pt x="86" y="104"/>
                  </a:cubicBezTo>
                  <a:cubicBezTo>
                    <a:pt x="84" y="104"/>
                    <a:pt x="83" y="104"/>
                    <a:pt x="81" y="104"/>
                  </a:cubicBezTo>
                  <a:cubicBezTo>
                    <a:pt x="81" y="103"/>
                    <a:pt x="82" y="103"/>
                    <a:pt x="82" y="103"/>
                  </a:cubicBezTo>
                  <a:cubicBezTo>
                    <a:pt x="82" y="102"/>
                    <a:pt x="82" y="102"/>
                    <a:pt x="82" y="102"/>
                  </a:cubicBezTo>
                  <a:cubicBezTo>
                    <a:pt x="82" y="102"/>
                    <a:pt x="83" y="102"/>
                    <a:pt x="83" y="102"/>
                  </a:cubicBezTo>
                  <a:cubicBezTo>
                    <a:pt x="83" y="101"/>
                    <a:pt x="83" y="101"/>
                    <a:pt x="83" y="101"/>
                  </a:cubicBezTo>
                  <a:cubicBezTo>
                    <a:pt x="83" y="101"/>
                    <a:pt x="83" y="101"/>
                    <a:pt x="83" y="101"/>
                  </a:cubicBezTo>
                  <a:cubicBezTo>
                    <a:pt x="84" y="100"/>
                    <a:pt x="82" y="98"/>
                    <a:pt x="82" y="97"/>
                  </a:cubicBezTo>
                  <a:cubicBezTo>
                    <a:pt x="81" y="96"/>
                    <a:pt x="81" y="96"/>
                    <a:pt x="80" y="96"/>
                  </a:cubicBezTo>
                  <a:cubicBezTo>
                    <a:pt x="79" y="95"/>
                    <a:pt x="79" y="94"/>
                    <a:pt x="79" y="94"/>
                  </a:cubicBezTo>
                  <a:cubicBezTo>
                    <a:pt x="79" y="93"/>
                    <a:pt x="78" y="93"/>
                    <a:pt x="78" y="93"/>
                  </a:cubicBezTo>
                  <a:cubicBezTo>
                    <a:pt x="77" y="92"/>
                    <a:pt x="77" y="91"/>
                    <a:pt x="77" y="90"/>
                  </a:cubicBezTo>
                  <a:cubicBezTo>
                    <a:pt x="77" y="90"/>
                    <a:pt x="76" y="89"/>
                    <a:pt x="76" y="88"/>
                  </a:cubicBezTo>
                  <a:cubicBezTo>
                    <a:pt x="75" y="88"/>
                    <a:pt x="75" y="88"/>
                    <a:pt x="75" y="87"/>
                  </a:cubicBezTo>
                  <a:cubicBezTo>
                    <a:pt x="74" y="87"/>
                    <a:pt x="75" y="87"/>
                    <a:pt x="75" y="87"/>
                  </a:cubicBezTo>
                  <a:cubicBezTo>
                    <a:pt x="76" y="86"/>
                    <a:pt x="75" y="86"/>
                    <a:pt x="75" y="85"/>
                  </a:cubicBezTo>
                  <a:cubicBezTo>
                    <a:pt x="74" y="85"/>
                    <a:pt x="73" y="84"/>
                    <a:pt x="72" y="83"/>
                  </a:cubicBezTo>
                  <a:cubicBezTo>
                    <a:pt x="72" y="83"/>
                    <a:pt x="72" y="83"/>
                    <a:pt x="72" y="83"/>
                  </a:cubicBezTo>
                  <a:cubicBezTo>
                    <a:pt x="73" y="83"/>
                    <a:pt x="73" y="83"/>
                    <a:pt x="73" y="82"/>
                  </a:cubicBezTo>
                  <a:cubicBezTo>
                    <a:pt x="73" y="82"/>
                    <a:pt x="72" y="81"/>
                    <a:pt x="73" y="81"/>
                  </a:cubicBezTo>
                  <a:cubicBezTo>
                    <a:pt x="73" y="81"/>
                    <a:pt x="73" y="81"/>
                    <a:pt x="74" y="81"/>
                  </a:cubicBezTo>
                  <a:cubicBezTo>
                    <a:pt x="74" y="81"/>
                    <a:pt x="74" y="81"/>
                    <a:pt x="75" y="81"/>
                  </a:cubicBezTo>
                  <a:cubicBezTo>
                    <a:pt x="76" y="81"/>
                    <a:pt x="74" y="79"/>
                    <a:pt x="74" y="79"/>
                  </a:cubicBezTo>
                  <a:cubicBezTo>
                    <a:pt x="74" y="78"/>
                    <a:pt x="74" y="77"/>
                    <a:pt x="74" y="76"/>
                  </a:cubicBezTo>
                  <a:cubicBezTo>
                    <a:pt x="74" y="76"/>
                    <a:pt x="75" y="75"/>
                    <a:pt x="75" y="75"/>
                  </a:cubicBezTo>
                  <a:cubicBezTo>
                    <a:pt x="76" y="74"/>
                    <a:pt x="77" y="73"/>
                    <a:pt x="78" y="73"/>
                  </a:cubicBezTo>
                  <a:cubicBezTo>
                    <a:pt x="79" y="72"/>
                    <a:pt x="79" y="73"/>
                    <a:pt x="80" y="72"/>
                  </a:cubicBezTo>
                  <a:cubicBezTo>
                    <a:pt x="80" y="72"/>
                    <a:pt x="80" y="71"/>
                    <a:pt x="80" y="70"/>
                  </a:cubicBezTo>
                  <a:cubicBezTo>
                    <a:pt x="80" y="70"/>
                    <a:pt x="80" y="69"/>
                    <a:pt x="80" y="68"/>
                  </a:cubicBezTo>
                  <a:cubicBezTo>
                    <a:pt x="79" y="68"/>
                    <a:pt x="79" y="68"/>
                    <a:pt x="79" y="67"/>
                  </a:cubicBezTo>
                  <a:cubicBezTo>
                    <a:pt x="79" y="66"/>
                    <a:pt x="80" y="65"/>
                    <a:pt x="81" y="64"/>
                  </a:cubicBezTo>
                  <a:cubicBezTo>
                    <a:pt x="81" y="63"/>
                    <a:pt x="82" y="62"/>
                    <a:pt x="82" y="62"/>
                  </a:cubicBezTo>
                  <a:cubicBezTo>
                    <a:pt x="82" y="61"/>
                    <a:pt x="81" y="61"/>
                    <a:pt x="82" y="60"/>
                  </a:cubicBezTo>
                  <a:cubicBezTo>
                    <a:pt x="82" y="59"/>
                    <a:pt x="82" y="59"/>
                    <a:pt x="82" y="58"/>
                  </a:cubicBezTo>
                  <a:cubicBezTo>
                    <a:pt x="82" y="58"/>
                    <a:pt x="82" y="57"/>
                    <a:pt x="82" y="57"/>
                  </a:cubicBezTo>
                  <a:cubicBezTo>
                    <a:pt x="82" y="57"/>
                    <a:pt x="82" y="57"/>
                    <a:pt x="82" y="56"/>
                  </a:cubicBezTo>
                  <a:cubicBezTo>
                    <a:pt x="83" y="56"/>
                    <a:pt x="83" y="56"/>
                    <a:pt x="84" y="56"/>
                  </a:cubicBezTo>
                  <a:cubicBezTo>
                    <a:pt x="85" y="56"/>
                    <a:pt x="84" y="55"/>
                    <a:pt x="85" y="55"/>
                  </a:cubicBezTo>
                  <a:cubicBezTo>
                    <a:pt x="85" y="55"/>
                    <a:pt x="86" y="55"/>
                    <a:pt x="86" y="54"/>
                  </a:cubicBezTo>
                  <a:cubicBezTo>
                    <a:pt x="87" y="54"/>
                    <a:pt x="87" y="53"/>
                    <a:pt x="87" y="53"/>
                  </a:cubicBezTo>
                  <a:cubicBezTo>
                    <a:pt x="88" y="53"/>
                    <a:pt x="88" y="53"/>
                    <a:pt x="89" y="52"/>
                  </a:cubicBezTo>
                  <a:cubicBezTo>
                    <a:pt x="89" y="52"/>
                    <a:pt x="89" y="51"/>
                    <a:pt x="90" y="51"/>
                  </a:cubicBezTo>
                  <a:cubicBezTo>
                    <a:pt x="90" y="51"/>
                    <a:pt x="90" y="51"/>
                    <a:pt x="91" y="51"/>
                  </a:cubicBezTo>
                  <a:cubicBezTo>
                    <a:pt x="91" y="50"/>
                    <a:pt x="91" y="50"/>
                    <a:pt x="91" y="50"/>
                  </a:cubicBezTo>
                  <a:cubicBezTo>
                    <a:pt x="92" y="50"/>
                    <a:pt x="93" y="49"/>
                    <a:pt x="94" y="50"/>
                  </a:cubicBezTo>
                  <a:cubicBezTo>
                    <a:pt x="94" y="50"/>
                    <a:pt x="96" y="49"/>
                    <a:pt x="96" y="49"/>
                  </a:cubicBezTo>
                  <a:cubicBezTo>
                    <a:pt x="97" y="49"/>
                    <a:pt x="97" y="48"/>
                    <a:pt x="98" y="48"/>
                  </a:cubicBezTo>
                  <a:cubicBezTo>
                    <a:pt x="98" y="48"/>
                    <a:pt x="98" y="49"/>
                    <a:pt x="98" y="48"/>
                  </a:cubicBezTo>
                  <a:cubicBezTo>
                    <a:pt x="99" y="48"/>
                    <a:pt x="99" y="49"/>
                    <a:pt x="99" y="48"/>
                  </a:cubicBezTo>
                  <a:cubicBezTo>
                    <a:pt x="99" y="48"/>
                    <a:pt x="100" y="49"/>
                    <a:pt x="100" y="48"/>
                  </a:cubicBezTo>
                  <a:cubicBezTo>
                    <a:pt x="100" y="49"/>
                    <a:pt x="101" y="47"/>
                    <a:pt x="101" y="47"/>
                  </a:cubicBezTo>
                  <a:cubicBezTo>
                    <a:pt x="102" y="47"/>
                    <a:pt x="102" y="46"/>
                    <a:pt x="102" y="46"/>
                  </a:cubicBezTo>
                  <a:cubicBezTo>
                    <a:pt x="103" y="46"/>
                    <a:pt x="103" y="46"/>
                    <a:pt x="103" y="46"/>
                  </a:cubicBezTo>
                  <a:cubicBezTo>
                    <a:pt x="104" y="46"/>
                    <a:pt x="104" y="46"/>
                    <a:pt x="104" y="46"/>
                  </a:cubicBezTo>
                  <a:cubicBezTo>
                    <a:pt x="104" y="46"/>
                    <a:pt x="104" y="46"/>
                    <a:pt x="105" y="46"/>
                  </a:cubicBezTo>
                  <a:cubicBezTo>
                    <a:pt x="105" y="46"/>
                    <a:pt x="105" y="46"/>
                    <a:pt x="105" y="46"/>
                  </a:cubicBezTo>
                  <a:cubicBezTo>
                    <a:pt x="106" y="46"/>
                    <a:pt x="106" y="46"/>
                    <a:pt x="106" y="46"/>
                  </a:cubicBezTo>
                  <a:cubicBezTo>
                    <a:pt x="107" y="45"/>
                    <a:pt x="107" y="47"/>
                    <a:pt x="107" y="47"/>
                  </a:cubicBezTo>
                  <a:cubicBezTo>
                    <a:pt x="107" y="48"/>
                    <a:pt x="108" y="48"/>
                    <a:pt x="108" y="47"/>
                  </a:cubicBezTo>
                  <a:cubicBezTo>
                    <a:pt x="109" y="46"/>
                    <a:pt x="109" y="49"/>
                    <a:pt x="110" y="48"/>
                  </a:cubicBezTo>
                  <a:cubicBezTo>
                    <a:pt x="111" y="47"/>
                    <a:pt x="110" y="46"/>
                    <a:pt x="109" y="46"/>
                  </a:cubicBezTo>
                  <a:cubicBezTo>
                    <a:pt x="108" y="45"/>
                    <a:pt x="108" y="44"/>
                    <a:pt x="108" y="44"/>
                  </a:cubicBezTo>
                  <a:cubicBezTo>
                    <a:pt x="107" y="43"/>
                    <a:pt x="107" y="41"/>
                    <a:pt x="106" y="42"/>
                  </a:cubicBezTo>
                  <a:cubicBezTo>
                    <a:pt x="105" y="42"/>
                    <a:pt x="104" y="43"/>
                    <a:pt x="103" y="42"/>
                  </a:cubicBezTo>
                  <a:cubicBezTo>
                    <a:pt x="103" y="41"/>
                    <a:pt x="104" y="39"/>
                    <a:pt x="105" y="38"/>
                  </a:cubicBezTo>
                  <a:cubicBezTo>
                    <a:pt x="105" y="37"/>
                    <a:pt x="106" y="35"/>
                    <a:pt x="107" y="34"/>
                  </a:cubicBezTo>
                  <a:cubicBezTo>
                    <a:pt x="107" y="33"/>
                    <a:pt x="109" y="31"/>
                    <a:pt x="109" y="30"/>
                  </a:cubicBezTo>
                  <a:cubicBezTo>
                    <a:pt x="109" y="29"/>
                    <a:pt x="108" y="30"/>
                    <a:pt x="108" y="30"/>
                  </a:cubicBezTo>
                  <a:cubicBezTo>
                    <a:pt x="108" y="30"/>
                    <a:pt x="107" y="29"/>
                    <a:pt x="107" y="29"/>
                  </a:cubicBezTo>
                  <a:cubicBezTo>
                    <a:pt x="107" y="28"/>
                    <a:pt x="107" y="28"/>
                    <a:pt x="106" y="29"/>
                  </a:cubicBezTo>
                  <a:cubicBezTo>
                    <a:pt x="106" y="29"/>
                    <a:pt x="106" y="29"/>
                    <a:pt x="106" y="28"/>
                  </a:cubicBezTo>
                  <a:cubicBezTo>
                    <a:pt x="106" y="28"/>
                    <a:pt x="106" y="28"/>
                    <a:pt x="106" y="28"/>
                  </a:cubicBezTo>
                  <a:cubicBezTo>
                    <a:pt x="106" y="28"/>
                    <a:pt x="106" y="28"/>
                    <a:pt x="105" y="28"/>
                  </a:cubicBezTo>
                  <a:cubicBezTo>
                    <a:pt x="105" y="28"/>
                    <a:pt x="104" y="27"/>
                    <a:pt x="104" y="27"/>
                  </a:cubicBezTo>
                  <a:cubicBezTo>
                    <a:pt x="104" y="27"/>
                    <a:pt x="104" y="27"/>
                    <a:pt x="104" y="28"/>
                  </a:cubicBezTo>
                  <a:cubicBezTo>
                    <a:pt x="104" y="28"/>
                    <a:pt x="102" y="26"/>
                    <a:pt x="102" y="26"/>
                  </a:cubicBezTo>
                  <a:cubicBezTo>
                    <a:pt x="102" y="26"/>
                    <a:pt x="101" y="25"/>
                    <a:pt x="101" y="25"/>
                  </a:cubicBezTo>
                  <a:cubicBezTo>
                    <a:pt x="101" y="25"/>
                    <a:pt x="101" y="25"/>
                    <a:pt x="101" y="25"/>
                  </a:cubicBezTo>
                  <a:cubicBezTo>
                    <a:pt x="101" y="25"/>
                    <a:pt x="100" y="25"/>
                    <a:pt x="100" y="25"/>
                  </a:cubicBezTo>
                  <a:cubicBezTo>
                    <a:pt x="100" y="25"/>
                    <a:pt x="100" y="25"/>
                    <a:pt x="100" y="25"/>
                  </a:cubicBezTo>
                  <a:cubicBezTo>
                    <a:pt x="99" y="25"/>
                    <a:pt x="100" y="25"/>
                    <a:pt x="99" y="26"/>
                  </a:cubicBezTo>
                  <a:cubicBezTo>
                    <a:pt x="99" y="26"/>
                    <a:pt x="99" y="25"/>
                    <a:pt x="99" y="26"/>
                  </a:cubicBezTo>
                  <a:cubicBezTo>
                    <a:pt x="98" y="26"/>
                    <a:pt x="97" y="27"/>
                    <a:pt x="97" y="26"/>
                  </a:cubicBezTo>
                  <a:cubicBezTo>
                    <a:pt x="97" y="26"/>
                    <a:pt x="96" y="26"/>
                    <a:pt x="96" y="26"/>
                  </a:cubicBezTo>
                  <a:cubicBezTo>
                    <a:pt x="96" y="26"/>
                    <a:pt x="96" y="26"/>
                    <a:pt x="96" y="26"/>
                  </a:cubicBezTo>
                  <a:cubicBezTo>
                    <a:pt x="95" y="25"/>
                    <a:pt x="95" y="26"/>
                    <a:pt x="95" y="26"/>
                  </a:cubicBezTo>
                  <a:cubicBezTo>
                    <a:pt x="95" y="26"/>
                    <a:pt x="95" y="25"/>
                    <a:pt x="94" y="25"/>
                  </a:cubicBezTo>
                  <a:cubicBezTo>
                    <a:pt x="94" y="25"/>
                    <a:pt x="93" y="25"/>
                    <a:pt x="93" y="25"/>
                  </a:cubicBezTo>
                  <a:cubicBezTo>
                    <a:pt x="93" y="25"/>
                    <a:pt x="93" y="24"/>
                    <a:pt x="93" y="24"/>
                  </a:cubicBezTo>
                  <a:cubicBezTo>
                    <a:pt x="92" y="24"/>
                    <a:pt x="91" y="26"/>
                    <a:pt x="91" y="26"/>
                  </a:cubicBezTo>
                  <a:cubicBezTo>
                    <a:pt x="91" y="26"/>
                    <a:pt x="91" y="27"/>
                    <a:pt x="90" y="26"/>
                  </a:cubicBezTo>
                  <a:cubicBezTo>
                    <a:pt x="90" y="26"/>
                    <a:pt x="90" y="26"/>
                    <a:pt x="89" y="26"/>
                  </a:cubicBezTo>
                  <a:cubicBezTo>
                    <a:pt x="89" y="27"/>
                    <a:pt x="89" y="27"/>
                    <a:pt x="89" y="27"/>
                  </a:cubicBezTo>
                  <a:cubicBezTo>
                    <a:pt x="88" y="27"/>
                    <a:pt x="88" y="27"/>
                    <a:pt x="88" y="27"/>
                  </a:cubicBezTo>
                  <a:cubicBezTo>
                    <a:pt x="88" y="28"/>
                    <a:pt x="87" y="28"/>
                    <a:pt x="87" y="28"/>
                  </a:cubicBezTo>
                  <a:cubicBezTo>
                    <a:pt x="86" y="27"/>
                    <a:pt x="86" y="27"/>
                    <a:pt x="86" y="27"/>
                  </a:cubicBezTo>
                  <a:cubicBezTo>
                    <a:pt x="85" y="27"/>
                    <a:pt x="85" y="27"/>
                    <a:pt x="84" y="27"/>
                  </a:cubicBezTo>
                  <a:cubicBezTo>
                    <a:pt x="84" y="27"/>
                    <a:pt x="84" y="27"/>
                    <a:pt x="84" y="28"/>
                  </a:cubicBezTo>
                  <a:cubicBezTo>
                    <a:pt x="83" y="28"/>
                    <a:pt x="83" y="27"/>
                    <a:pt x="83" y="27"/>
                  </a:cubicBezTo>
                  <a:cubicBezTo>
                    <a:pt x="83" y="27"/>
                    <a:pt x="83" y="27"/>
                    <a:pt x="82" y="27"/>
                  </a:cubicBezTo>
                  <a:cubicBezTo>
                    <a:pt x="82" y="27"/>
                    <a:pt x="82" y="28"/>
                    <a:pt x="82" y="28"/>
                  </a:cubicBezTo>
                  <a:cubicBezTo>
                    <a:pt x="81" y="28"/>
                    <a:pt x="81" y="27"/>
                    <a:pt x="81" y="27"/>
                  </a:cubicBezTo>
                  <a:cubicBezTo>
                    <a:pt x="80" y="26"/>
                    <a:pt x="80" y="27"/>
                    <a:pt x="80" y="27"/>
                  </a:cubicBezTo>
                  <a:cubicBezTo>
                    <a:pt x="80" y="26"/>
                    <a:pt x="79" y="26"/>
                    <a:pt x="79" y="26"/>
                  </a:cubicBezTo>
                  <a:cubicBezTo>
                    <a:pt x="79" y="26"/>
                    <a:pt x="79" y="25"/>
                    <a:pt x="79" y="25"/>
                  </a:cubicBezTo>
                  <a:cubicBezTo>
                    <a:pt x="79" y="25"/>
                    <a:pt x="79" y="25"/>
                    <a:pt x="79" y="24"/>
                  </a:cubicBezTo>
                  <a:cubicBezTo>
                    <a:pt x="80" y="24"/>
                    <a:pt x="79" y="23"/>
                    <a:pt x="79" y="22"/>
                  </a:cubicBezTo>
                  <a:cubicBezTo>
                    <a:pt x="79" y="22"/>
                    <a:pt x="79" y="20"/>
                    <a:pt x="78" y="20"/>
                  </a:cubicBezTo>
                  <a:cubicBezTo>
                    <a:pt x="78" y="20"/>
                    <a:pt x="78" y="20"/>
                    <a:pt x="77" y="20"/>
                  </a:cubicBezTo>
                  <a:cubicBezTo>
                    <a:pt x="77" y="20"/>
                    <a:pt x="77" y="21"/>
                    <a:pt x="77" y="21"/>
                  </a:cubicBezTo>
                  <a:cubicBezTo>
                    <a:pt x="77" y="21"/>
                    <a:pt x="76" y="20"/>
                    <a:pt x="76" y="20"/>
                  </a:cubicBezTo>
                  <a:cubicBezTo>
                    <a:pt x="76" y="20"/>
                    <a:pt x="75" y="20"/>
                    <a:pt x="75" y="19"/>
                  </a:cubicBezTo>
                  <a:cubicBezTo>
                    <a:pt x="75" y="19"/>
                    <a:pt x="76" y="18"/>
                    <a:pt x="75" y="17"/>
                  </a:cubicBezTo>
                  <a:cubicBezTo>
                    <a:pt x="75" y="17"/>
                    <a:pt x="75" y="16"/>
                    <a:pt x="74" y="16"/>
                  </a:cubicBezTo>
                  <a:cubicBezTo>
                    <a:pt x="74" y="15"/>
                    <a:pt x="74" y="15"/>
                    <a:pt x="73" y="14"/>
                  </a:cubicBezTo>
                  <a:cubicBezTo>
                    <a:pt x="73" y="14"/>
                    <a:pt x="73" y="14"/>
                    <a:pt x="73" y="14"/>
                  </a:cubicBezTo>
                  <a:cubicBezTo>
                    <a:pt x="72" y="15"/>
                    <a:pt x="72" y="14"/>
                    <a:pt x="72" y="14"/>
                  </a:cubicBezTo>
                  <a:cubicBezTo>
                    <a:pt x="71" y="14"/>
                    <a:pt x="72" y="13"/>
                    <a:pt x="71" y="13"/>
                  </a:cubicBezTo>
                  <a:cubicBezTo>
                    <a:pt x="71" y="13"/>
                    <a:pt x="71" y="13"/>
                    <a:pt x="71" y="13"/>
                  </a:cubicBezTo>
                  <a:cubicBezTo>
                    <a:pt x="70" y="13"/>
                    <a:pt x="70" y="12"/>
                    <a:pt x="70" y="12"/>
                  </a:cubicBezTo>
                  <a:cubicBezTo>
                    <a:pt x="70" y="12"/>
                    <a:pt x="68" y="12"/>
                    <a:pt x="68" y="11"/>
                  </a:cubicBezTo>
                  <a:cubicBezTo>
                    <a:pt x="68" y="11"/>
                    <a:pt x="67" y="10"/>
                    <a:pt x="67" y="10"/>
                  </a:cubicBezTo>
                  <a:cubicBezTo>
                    <a:pt x="68" y="10"/>
                    <a:pt x="67" y="9"/>
                    <a:pt x="67" y="9"/>
                  </a:cubicBezTo>
                  <a:cubicBezTo>
                    <a:pt x="66" y="9"/>
                    <a:pt x="67" y="8"/>
                    <a:pt x="66" y="7"/>
                  </a:cubicBezTo>
                  <a:cubicBezTo>
                    <a:pt x="66" y="6"/>
                    <a:pt x="66" y="6"/>
                    <a:pt x="65" y="6"/>
                  </a:cubicBezTo>
                  <a:cubicBezTo>
                    <a:pt x="65" y="5"/>
                    <a:pt x="65" y="5"/>
                    <a:pt x="64" y="5"/>
                  </a:cubicBezTo>
                  <a:cubicBezTo>
                    <a:pt x="64" y="5"/>
                    <a:pt x="64" y="4"/>
                    <a:pt x="63" y="4"/>
                  </a:cubicBezTo>
                  <a:cubicBezTo>
                    <a:pt x="63" y="4"/>
                    <a:pt x="63" y="3"/>
                    <a:pt x="63" y="3"/>
                  </a:cubicBezTo>
                  <a:cubicBezTo>
                    <a:pt x="62" y="2"/>
                    <a:pt x="62" y="3"/>
                    <a:pt x="62" y="3"/>
                  </a:cubicBezTo>
                  <a:cubicBezTo>
                    <a:pt x="62" y="3"/>
                    <a:pt x="61" y="2"/>
                    <a:pt x="61" y="2"/>
                  </a:cubicBezTo>
                  <a:cubicBezTo>
                    <a:pt x="60" y="2"/>
                    <a:pt x="60" y="1"/>
                    <a:pt x="60" y="1"/>
                  </a:cubicBezTo>
                  <a:cubicBezTo>
                    <a:pt x="58" y="0"/>
                    <a:pt x="59" y="2"/>
                    <a:pt x="58" y="2"/>
                  </a:cubicBezTo>
                  <a:cubicBezTo>
                    <a:pt x="57" y="2"/>
                    <a:pt x="56" y="2"/>
                    <a:pt x="55" y="2"/>
                  </a:cubicBezTo>
                  <a:cubicBezTo>
                    <a:pt x="54" y="1"/>
                    <a:pt x="54" y="2"/>
                    <a:pt x="55" y="2"/>
                  </a:cubicBezTo>
                  <a:cubicBezTo>
                    <a:pt x="55" y="3"/>
                    <a:pt x="56" y="3"/>
                    <a:pt x="56" y="4"/>
                  </a:cubicBezTo>
                  <a:cubicBezTo>
                    <a:pt x="56" y="5"/>
                    <a:pt x="56" y="5"/>
                    <a:pt x="57" y="5"/>
                  </a:cubicBezTo>
                  <a:cubicBezTo>
                    <a:pt x="58" y="6"/>
                    <a:pt x="58" y="6"/>
                    <a:pt x="58" y="7"/>
                  </a:cubicBezTo>
                  <a:cubicBezTo>
                    <a:pt x="58" y="8"/>
                    <a:pt x="58" y="8"/>
                    <a:pt x="58" y="8"/>
                  </a:cubicBezTo>
                  <a:cubicBezTo>
                    <a:pt x="58" y="9"/>
                    <a:pt x="58" y="9"/>
                    <a:pt x="58" y="9"/>
                  </a:cubicBezTo>
                  <a:cubicBezTo>
                    <a:pt x="58" y="9"/>
                    <a:pt x="58" y="11"/>
                    <a:pt x="58" y="11"/>
                  </a:cubicBezTo>
                  <a:cubicBezTo>
                    <a:pt x="57" y="11"/>
                    <a:pt x="57" y="11"/>
                    <a:pt x="56" y="10"/>
                  </a:cubicBezTo>
                  <a:cubicBezTo>
                    <a:pt x="56" y="13"/>
                    <a:pt x="56" y="15"/>
                    <a:pt x="55" y="17"/>
                  </a:cubicBezTo>
                  <a:cubicBezTo>
                    <a:pt x="54" y="19"/>
                    <a:pt x="52" y="21"/>
                    <a:pt x="51" y="22"/>
                  </a:cubicBezTo>
                  <a:cubicBezTo>
                    <a:pt x="50" y="25"/>
                    <a:pt x="47" y="26"/>
                    <a:pt x="46" y="28"/>
                  </a:cubicBezTo>
                  <a:cubicBezTo>
                    <a:pt x="45" y="29"/>
                    <a:pt x="43" y="29"/>
                    <a:pt x="42" y="30"/>
                  </a:cubicBezTo>
                  <a:cubicBezTo>
                    <a:pt x="41" y="30"/>
                    <a:pt x="40" y="30"/>
                    <a:pt x="39" y="31"/>
                  </a:cubicBezTo>
                  <a:cubicBezTo>
                    <a:pt x="37" y="31"/>
                    <a:pt x="35" y="32"/>
                    <a:pt x="34" y="33"/>
                  </a:cubicBezTo>
                  <a:cubicBezTo>
                    <a:pt x="32" y="33"/>
                    <a:pt x="31" y="35"/>
                    <a:pt x="31" y="36"/>
                  </a:cubicBezTo>
                  <a:cubicBezTo>
                    <a:pt x="30" y="37"/>
                    <a:pt x="30" y="37"/>
                    <a:pt x="30" y="38"/>
                  </a:cubicBezTo>
                  <a:cubicBezTo>
                    <a:pt x="31" y="38"/>
                    <a:pt x="31" y="38"/>
                    <a:pt x="30" y="39"/>
                  </a:cubicBezTo>
                  <a:cubicBezTo>
                    <a:pt x="29" y="39"/>
                    <a:pt x="30" y="38"/>
                    <a:pt x="29" y="38"/>
                  </a:cubicBezTo>
                  <a:cubicBezTo>
                    <a:pt x="29" y="38"/>
                    <a:pt x="29" y="37"/>
                    <a:pt x="28" y="38"/>
                  </a:cubicBezTo>
                  <a:cubicBezTo>
                    <a:pt x="28" y="38"/>
                    <a:pt x="28" y="39"/>
                    <a:pt x="28" y="39"/>
                  </a:cubicBezTo>
                  <a:cubicBezTo>
                    <a:pt x="28" y="40"/>
                    <a:pt x="28" y="40"/>
                    <a:pt x="28" y="41"/>
                  </a:cubicBezTo>
                  <a:cubicBezTo>
                    <a:pt x="28" y="41"/>
                    <a:pt x="28" y="41"/>
                    <a:pt x="28" y="41"/>
                  </a:cubicBezTo>
                  <a:cubicBezTo>
                    <a:pt x="28" y="41"/>
                    <a:pt x="28" y="42"/>
                    <a:pt x="28" y="42"/>
                  </a:cubicBezTo>
                  <a:cubicBezTo>
                    <a:pt x="28" y="42"/>
                    <a:pt x="27" y="42"/>
                    <a:pt x="27" y="43"/>
                  </a:cubicBezTo>
                  <a:cubicBezTo>
                    <a:pt x="27" y="43"/>
                    <a:pt x="27" y="43"/>
                    <a:pt x="27" y="44"/>
                  </a:cubicBezTo>
                  <a:cubicBezTo>
                    <a:pt x="27" y="44"/>
                    <a:pt x="27" y="44"/>
                    <a:pt x="27" y="44"/>
                  </a:cubicBezTo>
                  <a:cubicBezTo>
                    <a:pt x="26" y="44"/>
                    <a:pt x="27" y="45"/>
                    <a:pt x="26" y="45"/>
                  </a:cubicBezTo>
                  <a:cubicBezTo>
                    <a:pt x="26" y="46"/>
                    <a:pt x="26" y="46"/>
                    <a:pt x="26" y="46"/>
                  </a:cubicBezTo>
                  <a:cubicBezTo>
                    <a:pt x="26" y="47"/>
                    <a:pt x="25" y="48"/>
                    <a:pt x="26" y="48"/>
                  </a:cubicBezTo>
                  <a:cubicBezTo>
                    <a:pt x="26" y="49"/>
                    <a:pt x="26" y="50"/>
                    <a:pt x="25" y="51"/>
                  </a:cubicBezTo>
                  <a:cubicBezTo>
                    <a:pt x="24" y="51"/>
                    <a:pt x="24" y="51"/>
                    <a:pt x="24" y="52"/>
                  </a:cubicBezTo>
                  <a:cubicBezTo>
                    <a:pt x="23" y="53"/>
                    <a:pt x="24" y="53"/>
                    <a:pt x="24" y="53"/>
                  </a:cubicBezTo>
                  <a:cubicBezTo>
                    <a:pt x="24" y="54"/>
                    <a:pt x="23" y="54"/>
                    <a:pt x="23" y="54"/>
                  </a:cubicBezTo>
                  <a:cubicBezTo>
                    <a:pt x="23" y="54"/>
                    <a:pt x="23" y="54"/>
                    <a:pt x="23" y="54"/>
                  </a:cubicBezTo>
                  <a:cubicBezTo>
                    <a:pt x="23" y="55"/>
                    <a:pt x="23" y="55"/>
                    <a:pt x="22" y="55"/>
                  </a:cubicBezTo>
                  <a:cubicBezTo>
                    <a:pt x="21" y="55"/>
                    <a:pt x="20" y="55"/>
                    <a:pt x="19" y="54"/>
                  </a:cubicBezTo>
                  <a:cubicBezTo>
                    <a:pt x="18" y="53"/>
                    <a:pt x="17" y="51"/>
                    <a:pt x="18" y="50"/>
                  </a:cubicBezTo>
                  <a:cubicBezTo>
                    <a:pt x="18" y="50"/>
                    <a:pt x="17" y="49"/>
                    <a:pt x="16" y="49"/>
                  </a:cubicBezTo>
                  <a:cubicBezTo>
                    <a:pt x="16" y="49"/>
                    <a:pt x="15" y="50"/>
                    <a:pt x="14" y="49"/>
                  </a:cubicBezTo>
                  <a:cubicBezTo>
                    <a:pt x="14" y="49"/>
                    <a:pt x="14" y="49"/>
                    <a:pt x="13" y="48"/>
                  </a:cubicBezTo>
                  <a:cubicBezTo>
                    <a:pt x="12" y="48"/>
                    <a:pt x="12" y="47"/>
                    <a:pt x="11" y="47"/>
                  </a:cubicBezTo>
                  <a:cubicBezTo>
                    <a:pt x="10" y="47"/>
                    <a:pt x="10" y="50"/>
                    <a:pt x="9" y="49"/>
                  </a:cubicBezTo>
                  <a:cubicBezTo>
                    <a:pt x="7" y="49"/>
                    <a:pt x="10" y="47"/>
                    <a:pt x="9" y="46"/>
                  </a:cubicBezTo>
                  <a:cubicBezTo>
                    <a:pt x="9" y="46"/>
                    <a:pt x="8" y="47"/>
                    <a:pt x="8" y="46"/>
                  </a:cubicBezTo>
                  <a:cubicBezTo>
                    <a:pt x="8" y="46"/>
                    <a:pt x="8" y="45"/>
                    <a:pt x="8" y="45"/>
                  </a:cubicBezTo>
                  <a:cubicBezTo>
                    <a:pt x="8" y="43"/>
                    <a:pt x="9" y="44"/>
                    <a:pt x="10" y="44"/>
                  </a:cubicBezTo>
                  <a:cubicBezTo>
                    <a:pt x="10" y="44"/>
                    <a:pt x="11" y="43"/>
                    <a:pt x="11" y="43"/>
                  </a:cubicBezTo>
                  <a:cubicBezTo>
                    <a:pt x="11" y="42"/>
                    <a:pt x="11" y="42"/>
                    <a:pt x="10" y="41"/>
                  </a:cubicBezTo>
                  <a:cubicBezTo>
                    <a:pt x="10" y="40"/>
                    <a:pt x="10" y="39"/>
                    <a:pt x="10" y="39"/>
                  </a:cubicBezTo>
                  <a:cubicBezTo>
                    <a:pt x="10" y="38"/>
                    <a:pt x="10" y="38"/>
                    <a:pt x="10" y="38"/>
                  </a:cubicBezTo>
                  <a:cubicBezTo>
                    <a:pt x="10" y="38"/>
                    <a:pt x="9" y="38"/>
                    <a:pt x="9" y="37"/>
                  </a:cubicBezTo>
                  <a:cubicBezTo>
                    <a:pt x="9" y="39"/>
                    <a:pt x="8" y="38"/>
                    <a:pt x="7" y="39"/>
                  </a:cubicBezTo>
                  <a:cubicBezTo>
                    <a:pt x="7" y="40"/>
                    <a:pt x="6" y="40"/>
                    <a:pt x="5" y="41"/>
                  </a:cubicBezTo>
                  <a:cubicBezTo>
                    <a:pt x="4" y="42"/>
                    <a:pt x="4" y="43"/>
                    <a:pt x="4" y="43"/>
                  </a:cubicBezTo>
                  <a:cubicBezTo>
                    <a:pt x="3" y="44"/>
                    <a:pt x="3" y="45"/>
                    <a:pt x="2" y="45"/>
                  </a:cubicBezTo>
                  <a:cubicBezTo>
                    <a:pt x="2" y="46"/>
                    <a:pt x="0" y="47"/>
                    <a:pt x="0" y="48"/>
                  </a:cubicBezTo>
                  <a:cubicBezTo>
                    <a:pt x="0" y="49"/>
                    <a:pt x="0" y="49"/>
                    <a:pt x="0" y="50"/>
                  </a:cubicBezTo>
                  <a:cubicBezTo>
                    <a:pt x="0" y="51"/>
                    <a:pt x="0" y="51"/>
                    <a:pt x="0" y="52"/>
                  </a:cubicBezTo>
                  <a:cubicBezTo>
                    <a:pt x="0" y="52"/>
                    <a:pt x="0" y="53"/>
                    <a:pt x="1" y="53"/>
                  </a:cubicBezTo>
                  <a:cubicBezTo>
                    <a:pt x="1" y="54"/>
                    <a:pt x="2" y="54"/>
                    <a:pt x="2" y="55"/>
                  </a:cubicBezTo>
                  <a:cubicBezTo>
                    <a:pt x="3" y="56"/>
                    <a:pt x="2" y="56"/>
                    <a:pt x="2" y="56"/>
                  </a:cubicBezTo>
                  <a:cubicBezTo>
                    <a:pt x="1" y="56"/>
                    <a:pt x="1" y="57"/>
                    <a:pt x="1" y="57"/>
                  </a:cubicBezTo>
                  <a:cubicBezTo>
                    <a:pt x="1" y="58"/>
                    <a:pt x="2" y="58"/>
                    <a:pt x="2" y="59"/>
                  </a:cubicBezTo>
                  <a:cubicBezTo>
                    <a:pt x="3" y="59"/>
                    <a:pt x="4" y="60"/>
                    <a:pt x="4" y="60"/>
                  </a:cubicBezTo>
                  <a:cubicBezTo>
                    <a:pt x="5" y="61"/>
                    <a:pt x="5" y="63"/>
                    <a:pt x="5" y="64"/>
                  </a:cubicBezTo>
                  <a:cubicBezTo>
                    <a:pt x="4" y="66"/>
                    <a:pt x="3" y="64"/>
                    <a:pt x="3" y="64"/>
                  </a:cubicBezTo>
                  <a:cubicBezTo>
                    <a:pt x="2" y="65"/>
                    <a:pt x="1" y="66"/>
                    <a:pt x="2" y="67"/>
                  </a:cubicBezTo>
                  <a:cubicBezTo>
                    <a:pt x="2" y="67"/>
                    <a:pt x="3" y="68"/>
                    <a:pt x="3" y="68"/>
                  </a:cubicBezTo>
                  <a:cubicBezTo>
                    <a:pt x="4" y="68"/>
                    <a:pt x="5" y="69"/>
                    <a:pt x="6" y="69"/>
                  </a:cubicBezTo>
                  <a:cubicBezTo>
                    <a:pt x="7" y="70"/>
                    <a:pt x="9" y="71"/>
                    <a:pt x="10" y="72"/>
                  </a:cubicBezTo>
                  <a:cubicBezTo>
                    <a:pt x="11" y="73"/>
                    <a:pt x="13" y="73"/>
                    <a:pt x="14" y="75"/>
                  </a:cubicBezTo>
                  <a:cubicBezTo>
                    <a:pt x="14" y="75"/>
                    <a:pt x="15" y="76"/>
                    <a:pt x="15" y="77"/>
                  </a:cubicBezTo>
                  <a:cubicBezTo>
                    <a:pt x="16" y="77"/>
                    <a:pt x="16" y="78"/>
                    <a:pt x="17" y="78"/>
                  </a:cubicBezTo>
                  <a:cubicBezTo>
                    <a:pt x="17" y="80"/>
                    <a:pt x="18" y="81"/>
                    <a:pt x="18" y="82"/>
                  </a:cubicBezTo>
                  <a:cubicBezTo>
                    <a:pt x="19" y="83"/>
                    <a:pt x="19" y="84"/>
                    <a:pt x="19" y="85"/>
                  </a:cubicBezTo>
                  <a:cubicBezTo>
                    <a:pt x="20" y="85"/>
                    <a:pt x="20" y="86"/>
                    <a:pt x="20" y="87"/>
                  </a:cubicBezTo>
                  <a:cubicBezTo>
                    <a:pt x="21" y="88"/>
                    <a:pt x="23" y="89"/>
                    <a:pt x="24" y="90"/>
                  </a:cubicBezTo>
                  <a:cubicBezTo>
                    <a:pt x="24" y="90"/>
                    <a:pt x="25" y="91"/>
                    <a:pt x="25" y="92"/>
                  </a:cubicBezTo>
                  <a:cubicBezTo>
                    <a:pt x="25" y="92"/>
                    <a:pt x="25" y="92"/>
                    <a:pt x="25" y="93"/>
                  </a:cubicBezTo>
                  <a:cubicBezTo>
                    <a:pt x="25" y="93"/>
                    <a:pt x="26" y="94"/>
                    <a:pt x="26" y="94"/>
                  </a:cubicBezTo>
                  <a:cubicBezTo>
                    <a:pt x="27" y="95"/>
                    <a:pt x="27" y="96"/>
                    <a:pt x="27" y="96"/>
                  </a:cubicBezTo>
                  <a:cubicBezTo>
                    <a:pt x="27" y="97"/>
                    <a:pt x="28" y="98"/>
                    <a:pt x="28" y="99"/>
                  </a:cubicBezTo>
                  <a:cubicBezTo>
                    <a:pt x="28" y="99"/>
                    <a:pt x="28" y="99"/>
                    <a:pt x="28" y="100"/>
                  </a:cubicBezTo>
                  <a:cubicBezTo>
                    <a:pt x="28" y="100"/>
                    <a:pt x="29" y="100"/>
                    <a:pt x="29" y="101"/>
                  </a:cubicBezTo>
                  <a:cubicBezTo>
                    <a:pt x="29" y="101"/>
                    <a:pt x="29" y="101"/>
                    <a:pt x="29" y="101"/>
                  </a:cubicBezTo>
                  <a:cubicBezTo>
                    <a:pt x="29" y="101"/>
                    <a:pt x="29" y="102"/>
                    <a:pt x="29" y="102"/>
                  </a:cubicBezTo>
                  <a:cubicBezTo>
                    <a:pt x="29" y="101"/>
                    <a:pt x="29" y="101"/>
                    <a:pt x="30" y="101"/>
                  </a:cubicBezTo>
                  <a:cubicBezTo>
                    <a:pt x="30" y="101"/>
                    <a:pt x="29" y="102"/>
                    <a:pt x="30" y="102"/>
                  </a:cubicBezTo>
                  <a:cubicBezTo>
                    <a:pt x="30" y="103"/>
                    <a:pt x="30" y="103"/>
                    <a:pt x="31" y="104"/>
                  </a:cubicBezTo>
                  <a:cubicBezTo>
                    <a:pt x="31" y="105"/>
                    <a:pt x="31" y="105"/>
                    <a:pt x="31" y="106"/>
                  </a:cubicBezTo>
                  <a:cubicBezTo>
                    <a:pt x="32" y="107"/>
                    <a:pt x="32" y="107"/>
                    <a:pt x="32" y="108"/>
                  </a:cubicBezTo>
                  <a:cubicBezTo>
                    <a:pt x="33" y="108"/>
                    <a:pt x="33" y="109"/>
                    <a:pt x="33" y="110"/>
                  </a:cubicBezTo>
                  <a:cubicBezTo>
                    <a:pt x="33" y="110"/>
                    <a:pt x="34" y="111"/>
                    <a:pt x="33" y="111"/>
                  </a:cubicBezTo>
                  <a:cubicBezTo>
                    <a:pt x="33" y="112"/>
                    <a:pt x="34" y="112"/>
                    <a:pt x="34" y="113"/>
                  </a:cubicBezTo>
                  <a:cubicBezTo>
                    <a:pt x="35" y="114"/>
                    <a:pt x="36" y="115"/>
                    <a:pt x="36" y="116"/>
                  </a:cubicBezTo>
                  <a:cubicBezTo>
                    <a:pt x="37" y="118"/>
                    <a:pt x="38" y="119"/>
                    <a:pt x="39" y="120"/>
                  </a:cubicBezTo>
                  <a:cubicBezTo>
                    <a:pt x="39" y="121"/>
                    <a:pt x="39" y="122"/>
                    <a:pt x="39" y="122"/>
                  </a:cubicBezTo>
                  <a:cubicBezTo>
                    <a:pt x="40" y="123"/>
                    <a:pt x="40" y="123"/>
                    <a:pt x="39" y="124"/>
                  </a:cubicBezTo>
                  <a:cubicBezTo>
                    <a:pt x="39" y="124"/>
                    <a:pt x="40" y="125"/>
                    <a:pt x="40" y="125"/>
                  </a:cubicBezTo>
                  <a:cubicBezTo>
                    <a:pt x="41" y="125"/>
                    <a:pt x="41" y="126"/>
                    <a:pt x="42" y="126"/>
                  </a:cubicBezTo>
                  <a:cubicBezTo>
                    <a:pt x="43" y="127"/>
                    <a:pt x="45" y="128"/>
                    <a:pt x="44" y="130"/>
                  </a:cubicBezTo>
                  <a:cubicBezTo>
                    <a:pt x="44" y="130"/>
                    <a:pt x="45" y="131"/>
                    <a:pt x="45" y="132"/>
                  </a:cubicBezTo>
                  <a:cubicBezTo>
                    <a:pt x="45" y="132"/>
                    <a:pt x="45" y="133"/>
                    <a:pt x="45" y="133"/>
                  </a:cubicBezTo>
                  <a:cubicBezTo>
                    <a:pt x="45" y="132"/>
                    <a:pt x="46" y="135"/>
                    <a:pt x="47" y="135"/>
                  </a:cubicBezTo>
                  <a:cubicBezTo>
                    <a:pt x="47" y="135"/>
                    <a:pt x="48" y="135"/>
                    <a:pt x="48" y="136"/>
                  </a:cubicBezTo>
                  <a:cubicBezTo>
                    <a:pt x="49" y="137"/>
                    <a:pt x="49" y="137"/>
                    <a:pt x="49" y="138"/>
                  </a:cubicBezTo>
                  <a:cubicBezTo>
                    <a:pt x="49" y="138"/>
                    <a:pt x="49" y="138"/>
                    <a:pt x="49" y="138"/>
                  </a:cubicBezTo>
                  <a:cubicBezTo>
                    <a:pt x="50" y="139"/>
                    <a:pt x="50" y="139"/>
                    <a:pt x="50" y="139"/>
                  </a:cubicBezTo>
                  <a:cubicBezTo>
                    <a:pt x="50" y="140"/>
                    <a:pt x="51" y="140"/>
                    <a:pt x="51" y="141"/>
                  </a:cubicBezTo>
                  <a:cubicBezTo>
                    <a:pt x="52" y="142"/>
                    <a:pt x="52" y="143"/>
                    <a:pt x="53" y="144"/>
                  </a:cubicBezTo>
                  <a:cubicBezTo>
                    <a:pt x="54" y="145"/>
                    <a:pt x="55" y="147"/>
                    <a:pt x="55" y="148"/>
                  </a:cubicBezTo>
                  <a:cubicBezTo>
                    <a:pt x="56" y="149"/>
                    <a:pt x="55" y="151"/>
                    <a:pt x="55" y="153"/>
                  </a:cubicBezTo>
                  <a:cubicBezTo>
                    <a:pt x="55" y="152"/>
                    <a:pt x="55" y="151"/>
                    <a:pt x="54" y="152"/>
                  </a:cubicBezTo>
                  <a:cubicBezTo>
                    <a:pt x="54" y="152"/>
                    <a:pt x="54" y="153"/>
                    <a:pt x="54" y="153"/>
                  </a:cubicBezTo>
                  <a:cubicBezTo>
                    <a:pt x="55" y="153"/>
                    <a:pt x="55" y="153"/>
                    <a:pt x="55" y="153"/>
                  </a:cubicBezTo>
                  <a:cubicBezTo>
                    <a:pt x="55" y="154"/>
                    <a:pt x="55" y="154"/>
                    <a:pt x="55" y="155"/>
                  </a:cubicBezTo>
                  <a:cubicBezTo>
                    <a:pt x="55" y="155"/>
                    <a:pt x="55" y="156"/>
                    <a:pt x="55" y="156"/>
                  </a:cubicBezTo>
                  <a:cubicBezTo>
                    <a:pt x="55" y="156"/>
                    <a:pt x="56" y="156"/>
                    <a:pt x="56" y="156"/>
                  </a:cubicBezTo>
                  <a:cubicBezTo>
                    <a:pt x="56" y="156"/>
                    <a:pt x="57" y="157"/>
                    <a:pt x="57" y="157"/>
                  </a:cubicBezTo>
                  <a:cubicBezTo>
                    <a:pt x="57" y="157"/>
                    <a:pt x="57" y="157"/>
                    <a:pt x="57" y="158"/>
                  </a:cubicBezTo>
                  <a:cubicBezTo>
                    <a:pt x="57" y="158"/>
                    <a:pt x="58" y="159"/>
                    <a:pt x="58" y="159"/>
                  </a:cubicBezTo>
                  <a:cubicBezTo>
                    <a:pt x="59" y="159"/>
                    <a:pt x="58" y="160"/>
                    <a:pt x="59" y="160"/>
                  </a:cubicBezTo>
                  <a:cubicBezTo>
                    <a:pt x="59" y="161"/>
                    <a:pt x="59" y="161"/>
                    <a:pt x="60" y="162"/>
                  </a:cubicBezTo>
                  <a:cubicBezTo>
                    <a:pt x="60" y="162"/>
                    <a:pt x="61" y="163"/>
                    <a:pt x="61" y="163"/>
                  </a:cubicBezTo>
                  <a:cubicBezTo>
                    <a:pt x="63" y="164"/>
                    <a:pt x="64" y="165"/>
                    <a:pt x="65" y="166"/>
                  </a:cubicBezTo>
                  <a:cubicBezTo>
                    <a:pt x="65" y="167"/>
                    <a:pt x="65" y="167"/>
                    <a:pt x="66" y="167"/>
                  </a:cubicBezTo>
                  <a:cubicBezTo>
                    <a:pt x="66" y="167"/>
                    <a:pt x="67" y="168"/>
                    <a:pt x="67" y="168"/>
                  </a:cubicBezTo>
                  <a:cubicBezTo>
                    <a:pt x="66" y="168"/>
                    <a:pt x="68" y="169"/>
                    <a:pt x="67" y="169"/>
                  </a:cubicBezTo>
                  <a:cubicBezTo>
                    <a:pt x="67" y="169"/>
                    <a:pt x="67" y="169"/>
                    <a:pt x="68" y="170"/>
                  </a:cubicBezTo>
                  <a:cubicBezTo>
                    <a:pt x="68" y="170"/>
                    <a:pt x="69" y="170"/>
                    <a:pt x="70" y="171"/>
                  </a:cubicBezTo>
                  <a:cubicBezTo>
                    <a:pt x="71" y="171"/>
                    <a:pt x="71" y="172"/>
                    <a:pt x="72" y="172"/>
                  </a:cubicBezTo>
                  <a:cubicBezTo>
                    <a:pt x="73" y="172"/>
                    <a:pt x="74" y="173"/>
                    <a:pt x="74" y="173"/>
                  </a:cubicBezTo>
                  <a:cubicBezTo>
                    <a:pt x="75" y="173"/>
                    <a:pt x="75" y="174"/>
                    <a:pt x="76" y="174"/>
                  </a:cubicBezTo>
                  <a:cubicBezTo>
                    <a:pt x="76" y="175"/>
                    <a:pt x="76" y="174"/>
                    <a:pt x="77" y="175"/>
                  </a:cubicBezTo>
                  <a:cubicBezTo>
                    <a:pt x="77" y="175"/>
                    <a:pt x="77" y="175"/>
                    <a:pt x="78" y="175"/>
                  </a:cubicBezTo>
                  <a:cubicBezTo>
                    <a:pt x="78" y="175"/>
                    <a:pt x="78" y="175"/>
                    <a:pt x="79" y="176"/>
                  </a:cubicBezTo>
                  <a:cubicBezTo>
                    <a:pt x="79" y="176"/>
                    <a:pt x="79" y="176"/>
                    <a:pt x="79" y="176"/>
                  </a:cubicBezTo>
                  <a:cubicBezTo>
                    <a:pt x="80" y="177"/>
                    <a:pt x="80" y="177"/>
                    <a:pt x="81" y="178"/>
                  </a:cubicBezTo>
                  <a:cubicBezTo>
                    <a:pt x="81" y="178"/>
                    <a:pt x="82" y="178"/>
                    <a:pt x="83" y="179"/>
                  </a:cubicBezTo>
                  <a:cubicBezTo>
                    <a:pt x="84" y="179"/>
                    <a:pt x="85" y="179"/>
                    <a:pt x="86" y="180"/>
                  </a:cubicBezTo>
                  <a:cubicBezTo>
                    <a:pt x="87" y="181"/>
                    <a:pt x="88" y="181"/>
                    <a:pt x="89" y="181"/>
                  </a:cubicBezTo>
                  <a:cubicBezTo>
                    <a:pt x="89" y="181"/>
                    <a:pt x="90" y="182"/>
                    <a:pt x="91" y="182"/>
                  </a:cubicBezTo>
                  <a:cubicBezTo>
                    <a:pt x="91" y="182"/>
                    <a:pt x="91" y="183"/>
                    <a:pt x="92" y="183"/>
                  </a:cubicBezTo>
                  <a:cubicBezTo>
                    <a:pt x="93" y="183"/>
                    <a:pt x="93" y="183"/>
                    <a:pt x="94" y="184"/>
                  </a:cubicBezTo>
                  <a:cubicBezTo>
                    <a:pt x="95" y="184"/>
                    <a:pt x="96" y="184"/>
                    <a:pt x="96" y="185"/>
                  </a:cubicBezTo>
                  <a:cubicBezTo>
                    <a:pt x="97" y="185"/>
                    <a:pt x="97" y="186"/>
                    <a:pt x="97" y="186"/>
                  </a:cubicBezTo>
                  <a:cubicBezTo>
                    <a:pt x="97" y="186"/>
                    <a:pt x="97" y="186"/>
                    <a:pt x="98" y="186"/>
                  </a:cubicBezTo>
                  <a:cubicBezTo>
                    <a:pt x="98" y="187"/>
                    <a:pt x="99" y="187"/>
                    <a:pt x="99" y="187"/>
                  </a:cubicBezTo>
                  <a:cubicBezTo>
                    <a:pt x="100" y="188"/>
                    <a:pt x="100" y="188"/>
                    <a:pt x="101" y="189"/>
                  </a:cubicBezTo>
                  <a:cubicBezTo>
                    <a:pt x="102" y="189"/>
                    <a:pt x="102" y="189"/>
                    <a:pt x="103" y="190"/>
                  </a:cubicBezTo>
                  <a:cubicBezTo>
                    <a:pt x="104" y="190"/>
                    <a:pt x="105" y="190"/>
                    <a:pt x="105" y="191"/>
                  </a:cubicBezTo>
                  <a:cubicBezTo>
                    <a:pt x="106" y="192"/>
                    <a:pt x="106" y="193"/>
                    <a:pt x="107" y="195"/>
                  </a:cubicBezTo>
                  <a:cubicBezTo>
                    <a:pt x="107" y="195"/>
                    <a:pt x="108" y="195"/>
                    <a:pt x="108" y="196"/>
                  </a:cubicBezTo>
                  <a:cubicBezTo>
                    <a:pt x="109" y="196"/>
                    <a:pt x="109" y="197"/>
                    <a:pt x="110" y="197"/>
                  </a:cubicBezTo>
                  <a:cubicBezTo>
                    <a:pt x="111" y="197"/>
                    <a:pt x="111" y="197"/>
                    <a:pt x="111" y="198"/>
                  </a:cubicBezTo>
                  <a:cubicBezTo>
                    <a:pt x="113" y="199"/>
                    <a:pt x="115" y="200"/>
                    <a:pt x="117" y="202"/>
                  </a:cubicBezTo>
                  <a:cubicBezTo>
                    <a:pt x="117" y="202"/>
                    <a:pt x="118" y="202"/>
                    <a:pt x="118" y="202"/>
                  </a:cubicBezTo>
                  <a:cubicBezTo>
                    <a:pt x="119" y="202"/>
                    <a:pt x="119" y="202"/>
                    <a:pt x="120" y="201"/>
                  </a:cubicBezTo>
                  <a:cubicBezTo>
                    <a:pt x="121" y="201"/>
                    <a:pt x="123" y="199"/>
                    <a:pt x="122" y="197"/>
                  </a:cubicBezTo>
                  <a:cubicBezTo>
                    <a:pt x="122" y="197"/>
                    <a:pt x="121" y="196"/>
                    <a:pt x="121" y="195"/>
                  </a:cubicBezTo>
                  <a:cubicBezTo>
                    <a:pt x="121" y="194"/>
                    <a:pt x="122" y="194"/>
                    <a:pt x="123" y="194"/>
                  </a:cubicBezTo>
                  <a:cubicBezTo>
                    <a:pt x="124" y="193"/>
                    <a:pt x="125" y="191"/>
                    <a:pt x="123" y="190"/>
                  </a:cubicBezTo>
                  <a:cubicBezTo>
                    <a:pt x="123" y="190"/>
                    <a:pt x="123" y="190"/>
                    <a:pt x="123" y="190"/>
                  </a:cubicBezTo>
                  <a:cubicBezTo>
                    <a:pt x="123" y="189"/>
                    <a:pt x="123" y="189"/>
                    <a:pt x="123" y="189"/>
                  </a:cubicBezTo>
                  <a:cubicBezTo>
                    <a:pt x="123" y="189"/>
                    <a:pt x="124" y="188"/>
                    <a:pt x="124" y="188"/>
                  </a:cubicBezTo>
                  <a:cubicBezTo>
                    <a:pt x="125" y="188"/>
                    <a:pt x="125" y="188"/>
                    <a:pt x="125" y="187"/>
                  </a:cubicBezTo>
                  <a:cubicBezTo>
                    <a:pt x="125" y="187"/>
                    <a:pt x="125" y="187"/>
                    <a:pt x="125" y="187"/>
                  </a:cubicBezTo>
                  <a:cubicBezTo>
                    <a:pt x="125" y="186"/>
                    <a:pt x="126" y="186"/>
                    <a:pt x="126" y="185"/>
                  </a:cubicBezTo>
                  <a:cubicBezTo>
                    <a:pt x="127" y="184"/>
                    <a:pt x="127" y="184"/>
                    <a:pt x="128" y="184"/>
                  </a:cubicBezTo>
                  <a:cubicBezTo>
                    <a:pt x="128" y="183"/>
                    <a:pt x="128" y="182"/>
                    <a:pt x="127" y="182"/>
                  </a:cubicBezTo>
                  <a:cubicBezTo>
                    <a:pt x="127" y="181"/>
                    <a:pt x="127" y="181"/>
                    <a:pt x="127" y="18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76" name="Paraguay">
              <a:extLst>
                <a:ext uri="{FF2B5EF4-FFF2-40B4-BE49-F238E27FC236}">
                  <a16:creationId xmlns:a16="http://schemas.microsoft.com/office/drawing/2014/main" id="{590F2FF3-C84E-371F-727A-9D6B1F6FDF68}"/>
                </a:ext>
              </a:extLst>
            </p:cNvPr>
            <p:cNvSpPr>
              <a:spLocks/>
            </p:cNvSpPr>
            <p:nvPr/>
          </p:nvSpPr>
          <p:spPr bwMode="auto">
            <a:xfrm>
              <a:off x="3774805" y="5211013"/>
              <a:ext cx="282111" cy="316306"/>
            </a:xfrm>
            <a:custGeom>
              <a:avLst/>
              <a:gdLst/>
              <a:ahLst/>
              <a:cxnLst>
                <a:cxn ang="0">
                  <a:pos x="81" y="53"/>
                </a:cxn>
                <a:cxn ang="0">
                  <a:pos x="78" y="50"/>
                </a:cxn>
                <a:cxn ang="0">
                  <a:pos x="73" y="52"/>
                </a:cxn>
                <a:cxn ang="0">
                  <a:pos x="69" y="48"/>
                </a:cxn>
                <a:cxn ang="0">
                  <a:pos x="68" y="43"/>
                </a:cxn>
                <a:cxn ang="0">
                  <a:pos x="67" y="41"/>
                </a:cxn>
                <a:cxn ang="0">
                  <a:pos x="66" y="36"/>
                </a:cxn>
                <a:cxn ang="0">
                  <a:pos x="60" y="33"/>
                </a:cxn>
                <a:cxn ang="0">
                  <a:pos x="56" y="33"/>
                </a:cxn>
                <a:cxn ang="0">
                  <a:pos x="54" y="33"/>
                </a:cxn>
                <a:cxn ang="0">
                  <a:pos x="49" y="32"/>
                </a:cxn>
                <a:cxn ang="0">
                  <a:pos x="46" y="31"/>
                </a:cxn>
                <a:cxn ang="0">
                  <a:pos x="44" y="29"/>
                </a:cxn>
                <a:cxn ang="0">
                  <a:pos x="44" y="27"/>
                </a:cxn>
                <a:cxn ang="0">
                  <a:pos x="43" y="24"/>
                </a:cxn>
                <a:cxn ang="0">
                  <a:pos x="44" y="21"/>
                </a:cxn>
                <a:cxn ang="0">
                  <a:pos x="43" y="17"/>
                </a:cxn>
                <a:cxn ang="0">
                  <a:pos x="42" y="16"/>
                </a:cxn>
                <a:cxn ang="0">
                  <a:pos x="40" y="11"/>
                </a:cxn>
                <a:cxn ang="0">
                  <a:pos x="40" y="9"/>
                </a:cxn>
                <a:cxn ang="0">
                  <a:pos x="30" y="0"/>
                </a:cxn>
                <a:cxn ang="0">
                  <a:pos x="15" y="2"/>
                </a:cxn>
                <a:cxn ang="0">
                  <a:pos x="5" y="4"/>
                </a:cxn>
                <a:cxn ang="0">
                  <a:pos x="2" y="21"/>
                </a:cxn>
                <a:cxn ang="0">
                  <a:pos x="1" y="34"/>
                </a:cxn>
                <a:cxn ang="0">
                  <a:pos x="4" y="37"/>
                </a:cxn>
                <a:cxn ang="0">
                  <a:pos x="8" y="42"/>
                </a:cxn>
                <a:cxn ang="0">
                  <a:pos x="12" y="46"/>
                </a:cxn>
                <a:cxn ang="0">
                  <a:pos x="16" y="49"/>
                </a:cxn>
                <a:cxn ang="0">
                  <a:pos x="20" y="51"/>
                </a:cxn>
                <a:cxn ang="0">
                  <a:pos x="24" y="52"/>
                </a:cxn>
                <a:cxn ang="0">
                  <a:pos x="29" y="54"/>
                </a:cxn>
                <a:cxn ang="0">
                  <a:pos x="38" y="60"/>
                </a:cxn>
                <a:cxn ang="0">
                  <a:pos x="42" y="61"/>
                </a:cxn>
                <a:cxn ang="0">
                  <a:pos x="46" y="63"/>
                </a:cxn>
                <a:cxn ang="0">
                  <a:pos x="51" y="66"/>
                </a:cxn>
                <a:cxn ang="0">
                  <a:pos x="51" y="70"/>
                </a:cxn>
                <a:cxn ang="0">
                  <a:pos x="50" y="72"/>
                </a:cxn>
                <a:cxn ang="0">
                  <a:pos x="50" y="73"/>
                </a:cxn>
                <a:cxn ang="0">
                  <a:pos x="48" y="76"/>
                </a:cxn>
                <a:cxn ang="0">
                  <a:pos x="47" y="79"/>
                </a:cxn>
                <a:cxn ang="0">
                  <a:pos x="48" y="81"/>
                </a:cxn>
                <a:cxn ang="0">
                  <a:pos x="47" y="83"/>
                </a:cxn>
                <a:cxn ang="0">
                  <a:pos x="44" y="87"/>
                </a:cxn>
                <a:cxn ang="0">
                  <a:pos x="49" y="88"/>
                </a:cxn>
                <a:cxn ang="0">
                  <a:pos x="56" y="90"/>
                </a:cxn>
                <a:cxn ang="0">
                  <a:pos x="63" y="90"/>
                </a:cxn>
                <a:cxn ang="0">
                  <a:pos x="68" y="89"/>
                </a:cxn>
                <a:cxn ang="0">
                  <a:pos x="72" y="90"/>
                </a:cxn>
                <a:cxn ang="0">
                  <a:pos x="75" y="85"/>
                </a:cxn>
                <a:cxn ang="0">
                  <a:pos x="78" y="83"/>
                </a:cxn>
                <a:cxn ang="0">
                  <a:pos x="80" y="79"/>
                </a:cxn>
                <a:cxn ang="0">
                  <a:pos x="80" y="76"/>
                </a:cxn>
                <a:cxn ang="0">
                  <a:pos x="80" y="73"/>
                </a:cxn>
                <a:cxn ang="0">
                  <a:pos x="80" y="70"/>
                </a:cxn>
                <a:cxn ang="0">
                  <a:pos x="81" y="65"/>
                </a:cxn>
                <a:cxn ang="0">
                  <a:pos x="81" y="63"/>
                </a:cxn>
                <a:cxn ang="0">
                  <a:pos x="82" y="56"/>
                </a:cxn>
              </a:cxnLst>
              <a:rect l="0" t="0" r="r" b="b"/>
              <a:pathLst>
                <a:path w="82" h="92">
                  <a:moveTo>
                    <a:pt x="82" y="56"/>
                  </a:moveTo>
                  <a:cubicBezTo>
                    <a:pt x="82" y="55"/>
                    <a:pt x="81" y="55"/>
                    <a:pt x="81" y="54"/>
                  </a:cubicBezTo>
                  <a:cubicBezTo>
                    <a:pt x="81" y="53"/>
                    <a:pt x="81" y="53"/>
                    <a:pt x="81" y="53"/>
                  </a:cubicBezTo>
                  <a:cubicBezTo>
                    <a:pt x="81" y="52"/>
                    <a:pt x="81" y="52"/>
                    <a:pt x="80" y="52"/>
                  </a:cubicBezTo>
                  <a:cubicBezTo>
                    <a:pt x="80" y="52"/>
                    <a:pt x="80" y="51"/>
                    <a:pt x="80" y="51"/>
                  </a:cubicBezTo>
                  <a:cubicBezTo>
                    <a:pt x="79" y="51"/>
                    <a:pt x="79" y="50"/>
                    <a:pt x="78" y="50"/>
                  </a:cubicBezTo>
                  <a:cubicBezTo>
                    <a:pt x="77" y="50"/>
                    <a:pt x="77" y="50"/>
                    <a:pt x="77" y="50"/>
                  </a:cubicBezTo>
                  <a:cubicBezTo>
                    <a:pt x="76" y="51"/>
                    <a:pt x="76" y="51"/>
                    <a:pt x="75" y="51"/>
                  </a:cubicBezTo>
                  <a:cubicBezTo>
                    <a:pt x="74" y="52"/>
                    <a:pt x="74" y="52"/>
                    <a:pt x="73" y="52"/>
                  </a:cubicBezTo>
                  <a:cubicBezTo>
                    <a:pt x="72" y="52"/>
                    <a:pt x="71" y="52"/>
                    <a:pt x="71" y="52"/>
                  </a:cubicBezTo>
                  <a:cubicBezTo>
                    <a:pt x="70" y="52"/>
                    <a:pt x="70" y="51"/>
                    <a:pt x="70" y="50"/>
                  </a:cubicBezTo>
                  <a:cubicBezTo>
                    <a:pt x="70" y="49"/>
                    <a:pt x="70" y="49"/>
                    <a:pt x="69" y="48"/>
                  </a:cubicBezTo>
                  <a:cubicBezTo>
                    <a:pt x="69" y="48"/>
                    <a:pt x="69" y="47"/>
                    <a:pt x="69" y="46"/>
                  </a:cubicBezTo>
                  <a:cubicBezTo>
                    <a:pt x="68" y="46"/>
                    <a:pt x="69" y="45"/>
                    <a:pt x="68" y="45"/>
                  </a:cubicBezTo>
                  <a:cubicBezTo>
                    <a:pt x="68" y="44"/>
                    <a:pt x="68" y="44"/>
                    <a:pt x="68" y="43"/>
                  </a:cubicBezTo>
                  <a:cubicBezTo>
                    <a:pt x="68" y="43"/>
                    <a:pt x="68" y="43"/>
                    <a:pt x="68" y="43"/>
                  </a:cubicBezTo>
                  <a:cubicBezTo>
                    <a:pt x="67" y="42"/>
                    <a:pt x="68" y="42"/>
                    <a:pt x="68" y="42"/>
                  </a:cubicBezTo>
                  <a:cubicBezTo>
                    <a:pt x="67" y="41"/>
                    <a:pt x="67" y="41"/>
                    <a:pt x="67" y="41"/>
                  </a:cubicBezTo>
                  <a:cubicBezTo>
                    <a:pt x="67" y="41"/>
                    <a:pt x="67" y="40"/>
                    <a:pt x="67" y="40"/>
                  </a:cubicBezTo>
                  <a:cubicBezTo>
                    <a:pt x="67" y="39"/>
                    <a:pt x="67" y="38"/>
                    <a:pt x="67" y="37"/>
                  </a:cubicBezTo>
                  <a:cubicBezTo>
                    <a:pt x="67" y="37"/>
                    <a:pt x="66" y="37"/>
                    <a:pt x="66" y="36"/>
                  </a:cubicBezTo>
                  <a:cubicBezTo>
                    <a:pt x="65" y="36"/>
                    <a:pt x="65" y="34"/>
                    <a:pt x="64" y="33"/>
                  </a:cubicBezTo>
                  <a:cubicBezTo>
                    <a:pt x="63" y="33"/>
                    <a:pt x="63" y="33"/>
                    <a:pt x="62" y="33"/>
                  </a:cubicBezTo>
                  <a:cubicBezTo>
                    <a:pt x="61" y="33"/>
                    <a:pt x="61" y="33"/>
                    <a:pt x="60" y="33"/>
                  </a:cubicBezTo>
                  <a:cubicBezTo>
                    <a:pt x="59" y="32"/>
                    <a:pt x="59" y="32"/>
                    <a:pt x="59" y="31"/>
                  </a:cubicBezTo>
                  <a:cubicBezTo>
                    <a:pt x="59" y="31"/>
                    <a:pt x="58" y="31"/>
                    <a:pt x="58" y="31"/>
                  </a:cubicBezTo>
                  <a:cubicBezTo>
                    <a:pt x="58" y="31"/>
                    <a:pt x="57" y="33"/>
                    <a:pt x="56" y="33"/>
                  </a:cubicBezTo>
                  <a:cubicBezTo>
                    <a:pt x="56" y="32"/>
                    <a:pt x="56" y="33"/>
                    <a:pt x="56" y="33"/>
                  </a:cubicBezTo>
                  <a:cubicBezTo>
                    <a:pt x="55" y="33"/>
                    <a:pt x="55" y="33"/>
                    <a:pt x="55" y="33"/>
                  </a:cubicBezTo>
                  <a:cubicBezTo>
                    <a:pt x="54" y="33"/>
                    <a:pt x="55" y="33"/>
                    <a:pt x="54" y="33"/>
                  </a:cubicBezTo>
                  <a:cubicBezTo>
                    <a:pt x="53" y="33"/>
                    <a:pt x="53" y="33"/>
                    <a:pt x="52" y="33"/>
                  </a:cubicBezTo>
                  <a:cubicBezTo>
                    <a:pt x="52" y="33"/>
                    <a:pt x="52" y="32"/>
                    <a:pt x="51" y="32"/>
                  </a:cubicBezTo>
                  <a:cubicBezTo>
                    <a:pt x="51" y="32"/>
                    <a:pt x="50" y="32"/>
                    <a:pt x="49" y="32"/>
                  </a:cubicBezTo>
                  <a:cubicBezTo>
                    <a:pt x="49" y="32"/>
                    <a:pt x="49" y="32"/>
                    <a:pt x="48" y="32"/>
                  </a:cubicBezTo>
                  <a:cubicBezTo>
                    <a:pt x="48" y="32"/>
                    <a:pt x="48" y="32"/>
                    <a:pt x="47" y="32"/>
                  </a:cubicBezTo>
                  <a:cubicBezTo>
                    <a:pt x="47" y="32"/>
                    <a:pt x="47" y="31"/>
                    <a:pt x="46" y="31"/>
                  </a:cubicBezTo>
                  <a:cubicBezTo>
                    <a:pt x="46" y="31"/>
                    <a:pt x="45" y="32"/>
                    <a:pt x="45" y="31"/>
                  </a:cubicBezTo>
                  <a:cubicBezTo>
                    <a:pt x="45" y="31"/>
                    <a:pt x="44" y="31"/>
                    <a:pt x="44" y="31"/>
                  </a:cubicBezTo>
                  <a:cubicBezTo>
                    <a:pt x="44" y="30"/>
                    <a:pt x="44" y="30"/>
                    <a:pt x="44" y="29"/>
                  </a:cubicBezTo>
                  <a:cubicBezTo>
                    <a:pt x="44" y="29"/>
                    <a:pt x="44" y="29"/>
                    <a:pt x="44" y="28"/>
                  </a:cubicBezTo>
                  <a:cubicBezTo>
                    <a:pt x="44" y="28"/>
                    <a:pt x="44" y="28"/>
                    <a:pt x="44" y="28"/>
                  </a:cubicBezTo>
                  <a:cubicBezTo>
                    <a:pt x="44" y="28"/>
                    <a:pt x="44" y="27"/>
                    <a:pt x="44" y="27"/>
                  </a:cubicBezTo>
                  <a:cubicBezTo>
                    <a:pt x="44" y="27"/>
                    <a:pt x="44" y="27"/>
                    <a:pt x="44" y="27"/>
                  </a:cubicBezTo>
                  <a:cubicBezTo>
                    <a:pt x="44" y="26"/>
                    <a:pt x="43" y="26"/>
                    <a:pt x="44" y="26"/>
                  </a:cubicBezTo>
                  <a:cubicBezTo>
                    <a:pt x="44" y="25"/>
                    <a:pt x="43" y="25"/>
                    <a:pt x="43" y="24"/>
                  </a:cubicBezTo>
                  <a:cubicBezTo>
                    <a:pt x="44" y="24"/>
                    <a:pt x="44" y="24"/>
                    <a:pt x="44" y="23"/>
                  </a:cubicBezTo>
                  <a:cubicBezTo>
                    <a:pt x="44" y="23"/>
                    <a:pt x="44" y="23"/>
                    <a:pt x="44" y="22"/>
                  </a:cubicBezTo>
                  <a:cubicBezTo>
                    <a:pt x="43" y="22"/>
                    <a:pt x="44" y="21"/>
                    <a:pt x="44" y="21"/>
                  </a:cubicBezTo>
                  <a:cubicBezTo>
                    <a:pt x="44" y="20"/>
                    <a:pt x="44" y="20"/>
                    <a:pt x="44" y="19"/>
                  </a:cubicBezTo>
                  <a:cubicBezTo>
                    <a:pt x="44" y="19"/>
                    <a:pt x="44" y="19"/>
                    <a:pt x="44" y="18"/>
                  </a:cubicBezTo>
                  <a:cubicBezTo>
                    <a:pt x="42" y="18"/>
                    <a:pt x="44" y="18"/>
                    <a:pt x="43" y="17"/>
                  </a:cubicBezTo>
                  <a:cubicBezTo>
                    <a:pt x="43" y="17"/>
                    <a:pt x="43" y="17"/>
                    <a:pt x="43" y="17"/>
                  </a:cubicBezTo>
                  <a:cubicBezTo>
                    <a:pt x="43" y="16"/>
                    <a:pt x="43" y="16"/>
                    <a:pt x="43" y="16"/>
                  </a:cubicBezTo>
                  <a:cubicBezTo>
                    <a:pt x="43" y="15"/>
                    <a:pt x="43" y="15"/>
                    <a:pt x="42" y="16"/>
                  </a:cubicBezTo>
                  <a:cubicBezTo>
                    <a:pt x="42" y="16"/>
                    <a:pt x="42" y="14"/>
                    <a:pt x="42" y="13"/>
                  </a:cubicBezTo>
                  <a:cubicBezTo>
                    <a:pt x="42" y="13"/>
                    <a:pt x="41" y="13"/>
                    <a:pt x="41" y="12"/>
                  </a:cubicBezTo>
                  <a:cubicBezTo>
                    <a:pt x="41" y="12"/>
                    <a:pt x="41" y="11"/>
                    <a:pt x="40" y="11"/>
                  </a:cubicBezTo>
                  <a:cubicBezTo>
                    <a:pt x="40" y="11"/>
                    <a:pt x="40" y="11"/>
                    <a:pt x="40" y="11"/>
                  </a:cubicBezTo>
                  <a:cubicBezTo>
                    <a:pt x="40" y="11"/>
                    <a:pt x="40" y="10"/>
                    <a:pt x="40" y="10"/>
                  </a:cubicBezTo>
                  <a:cubicBezTo>
                    <a:pt x="40" y="10"/>
                    <a:pt x="40" y="10"/>
                    <a:pt x="40" y="9"/>
                  </a:cubicBezTo>
                  <a:cubicBezTo>
                    <a:pt x="40" y="8"/>
                    <a:pt x="40" y="7"/>
                    <a:pt x="39" y="6"/>
                  </a:cubicBezTo>
                  <a:cubicBezTo>
                    <a:pt x="39" y="5"/>
                    <a:pt x="37" y="5"/>
                    <a:pt x="37" y="4"/>
                  </a:cubicBezTo>
                  <a:cubicBezTo>
                    <a:pt x="34" y="3"/>
                    <a:pt x="32" y="2"/>
                    <a:pt x="30" y="0"/>
                  </a:cubicBezTo>
                  <a:cubicBezTo>
                    <a:pt x="29" y="0"/>
                    <a:pt x="28" y="0"/>
                    <a:pt x="27" y="0"/>
                  </a:cubicBezTo>
                  <a:cubicBezTo>
                    <a:pt x="25" y="0"/>
                    <a:pt x="22" y="0"/>
                    <a:pt x="19" y="1"/>
                  </a:cubicBezTo>
                  <a:cubicBezTo>
                    <a:pt x="18" y="1"/>
                    <a:pt x="16" y="2"/>
                    <a:pt x="15" y="2"/>
                  </a:cubicBezTo>
                  <a:cubicBezTo>
                    <a:pt x="13" y="3"/>
                    <a:pt x="11" y="3"/>
                    <a:pt x="9" y="3"/>
                  </a:cubicBezTo>
                  <a:cubicBezTo>
                    <a:pt x="9" y="3"/>
                    <a:pt x="8" y="4"/>
                    <a:pt x="7" y="4"/>
                  </a:cubicBezTo>
                  <a:cubicBezTo>
                    <a:pt x="7" y="4"/>
                    <a:pt x="6" y="4"/>
                    <a:pt x="5" y="4"/>
                  </a:cubicBezTo>
                  <a:cubicBezTo>
                    <a:pt x="5" y="5"/>
                    <a:pt x="4" y="7"/>
                    <a:pt x="4" y="8"/>
                  </a:cubicBezTo>
                  <a:cubicBezTo>
                    <a:pt x="3" y="10"/>
                    <a:pt x="1" y="13"/>
                    <a:pt x="1" y="15"/>
                  </a:cubicBezTo>
                  <a:cubicBezTo>
                    <a:pt x="1" y="17"/>
                    <a:pt x="2" y="19"/>
                    <a:pt x="2" y="21"/>
                  </a:cubicBezTo>
                  <a:cubicBezTo>
                    <a:pt x="1" y="23"/>
                    <a:pt x="1" y="24"/>
                    <a:pt x="1" y="26"/>
                  </a:cubicBezTo>
                  <a:cubicBezTo>
                    <a:pt x="0" y="28"/>
                    <a:pt x="0" y="30"/>
                    <a:pt x="0" y="31"/>
                  </a:cubicBezTo>
                  <a:cubicBezTo>
                    <a:pt x="0" y="33"/>
                    <a:pt x="0" y="34"/>
                    <a:pt x="1" y="34"/>
                  </a:cubicBezTo>
                  <a:cubicBezTo>
                    <a:pt x="2" y="34"/>
                    <a:pt x="2" y="35"/>
                    <a:pt x="3" y="35"/>
                  </a:cubicBezTo>
                  <a:cubicBezTo>
                    <a:pt x="3" y="35"/>
                    <a:pt x="4" y="36"/>
                    <a:pt x="4" y="36"/>
                  </a:cubicBezTo>
                  <a:cubicBezTo>
                    <a:pt x="4" y="37"/>
                    <a:pt x="4" y="37"/>
                    <a:pt x="4" y="37"/>
                  </a:cubicBezTo>
                  <a:cubicBezTo>
                    <a:pt x="5" y="38"/>
                    <a:pt x="5" y="38"/>
                    <a:pt x="5" y="39"/>
                  </a:cubicBezTo>
                  <a:cubicBezTo>
                    <a:pt x="6" y="40"/>
                    <a:pt x="6" y="40"/>
                    <a:pt x="7" y="41"/>
                  </a:cubicBezTo>
                  <a:cubicBezTo>
                    <a:pt x="7" y="42"/>
                    <a:pt x="8" y="42"/>
                    <a:pt x="8" y="42"/>
                  </a:cubicBezTo>
                  <a:cubicBezTo>
                    <a:pt x="9" y="43"/>
                    <a:pt x="9" y="43"/>
                    <a:pt x="10" y="44"/>
                  </a:cubicBezTo>
                  <a:cubicBezTo>
                    <a:pt x="10" y="44"/>
                    <a:pt x="10" y="44"/>
                    <a:pt x="11" y="44"/>
                  </a:cubicBezTo>
                  <a:cubicBezTo>
                    <a:pt x="11" y="45"/>
                    <a:pt x="12" y="45"/>
                    <a:pt x="12" y="46"/>
                  </a:cubicBezTo>
                  <a:cubicBezTo>
                    <a:pt x="13" y="46"/>
                    <a:pt x="13" y="46"/>
                    <a:pt x="14" y="46"/>
                  </a:cubicBezTo>
                  <a:cubicBezTo>
                    <a:pt x="14" y="47"/>
                    <a:pt x="15" y="47"/>
                    <a:pt x="15" y="47"/>
                  </a:cubicBezTo>
                  <a:cubicBezTo>
                    <a:pt x="16" y="48"/>
                    <a:pt x="16" y="48"/>
                    <a:pt x="16" y="49"/>
                  </a:cubicBezTo>
                  <a:cubicBezTo>
                    <a:pt x="17" y="49"/>
                    <a:pt x="17" y="50"/>
                    <a:pt x="17" y="50"/>
                  </a:cubicBezTo>
                  <a:cubicBezTo>
                    <a:pt x="18" y="50"/>
                    <a:pt x="18" y="50"/>
                    <a:pt x="18" y="50"/>
                  </a:cubicBezTo>
                  <a:cubicBezTo>
                    <a:pt x="19" y="51"/>
                    <a:pt x="19" y="51"/>
                    <a:pt x="20" y="51"/>
                  </a:cubicBezTo>
                  <a:cubicBezTo>
                    <a:pt x="20" y="51"/>
                    <a:pt x="21" y="51"/>
                    <a:pt x="21" y="51"/>
                  </a:cubicBezTo>
                  <a:cubicBezTo>
                    <a:pt x="21" y="51"/>
                    <a:pt x="21" y="51"/>
                    <a:pt x="22" y="52"/>
                  </a:cubicBezTo>
                  <a:cubicBezTo>
                    <a:pt x="22" y="52"/>
                    <a:pt x="23" y="52"/>
                    <a:pt x="24" y="52"/>
                  </a:cubicBezTo>
                  <a:cubicBezTo>
                    <a:pt x="24" y="53"/>
                    <a:pt x="25" y="52"/>
                    <a:pt x="26" y="52"/>
                  </a:cubicBezTo>
                  <a:cubicBezTo>
                    <a:pt x="27" y="52"/>
                    <a:pt x="27" y="53"/>
                    <a:pt x="28" y="53"/>
                  </a:cubicBezTo>
                  <a:cubicBezTo>
                    <a:pt x="28" y="53"/>
                    <a:pt x="29" y="54"/>
                    <a:pt x="29" y="54"/>
                  </a:cubicBezTo>
                  <a:cubicBezTo>
                    <a:pt x="30" y="54"/>
                    <a:pt x="31" y="55"/>
                    <a:pt x="32" y="56"/>
                  </a:cubicBezTo>
                  <a:cubicBezTo>
                    <a:pt x="33" y="56"/>
                    <a:pt x="34" y="58"/>
                    <a:pt x="36" y="59"/>
                  </a:cubicBezTo>
                  <a:cubicBezTo>
                    <a:pt x="36" y="59"/>
                    <a:pt x="37" y="59"/>
                    <a:pt x="38" y="60"/>
                  </a:cubicBezTo>
                  <a:cubicBezTo>
                    <a:pt x="38" y="60"/>
                    <a:pt x="39" y="61"/>
                    <a:pt x="40" y="61"/>
                  </a:cubicBezTo>
                  <a:cubicBezTo>
                    <a:pt x="40" y="61"/>
                    <a:pt x="40" y="61"/>
                    <a:pt x="41" y="61"/>
                  </a:cubicBezTo>
                  <a:cubicBezTo>
                    <a:pt x="41" y="61"/>
                    <a:pt x="41" y="61"/>
                    <a:pt x="42" y="61"/>
                  </a:cubicBezTo>
                  <a:cubicBezTo>
                    <a:pt x="42" y="61"/>
                    <a:pt x="43" y="62"/>
                    <a:pt x="43" y="62"/>
                  </a:cubicBezTo>
                  <a:cubicBezTo>
                    <a:pt x="43" y="62"/>
                    <a:pt x="44" y="63"/>
                    <a:pt x="44" y="63"/>
                  </a:cubicBezTo>
                  <a:cubicBezTo>
                    <a:pt x="45" y="63"/>
                    <a:pt x="45" y="62"/>
                    <a:pt x="46" y="63"/>
                  </a:cubicBezTo>
                  <a:cubicBezTo>
                    <a:pt x="46" y="63"/>
                    <a:pt x="47" y="64"/>
                    <a:pt x="48" y="64"/>
                  </a:cubicBezTo>
                  <a:cubicBezTo>
                    <a:pt x="49" y="64"/>
                    <a:pt x="49" y="65"/>
                    <a:pt x="50" y="65"/>
                  </a:cubicBezTo>
                  <a:cubicBezTo>
                    <a:pt x="50" y="65"/>
                    <a:pt x="50" y="66"/>
                    <a:pt x="51" y="66"/>
                  </a:cubicBezTo>
                  <a:cubicBezTo>
                    <a:pt x="51" y="67"/>
                    <a:pt x="51" y="67"/>
                    <a:pt x="52" y="68"/>
                  </a:cubicBezTo>
                  <a:cubicBezTo>
                    <a:pt x="52" y="68"/>
                    <a:pt x="52" y="69"/>
                    <a:pt x="52" y="70"/>
                  </a:cubicBezTo>
                  <a:cubicBezTo>
                    <a:pt x="51" y="70"/>
                    <a:pt x="51" y="70"/>
                    <a:pt x="51" y="70"/>
                  </a:cubicBezTo>
                  <a:cubicBezTo>
                    <a:pt x="51" y="70"/>
                    <a:pt x="50" y="70"/>
                    <a:pt x="50" y="71"/>
                  </a:cubicBezTo>
                  <a:cubicBezTo>
                    <a:pt x="50" y="71"/>
                    <a:pt x="51" y="71"/>
                    <a:pt x="50" y="71"/>
                  </a:cubicBezTo>
                  <a:cubicBezTo>
                    <a:pt x="50" y="71"/>
                    <a:pt x="50" y="71"/>
                    <a:pt x="50" y="72"/>
                  </a:cubicBezTo>
                  <a:cubicBezTo>
                    <a:pt x="50" y="72"/>
                    <a:pt x="50" y="72"/>
                    <a:pt x="50" y="72"/>
                  </a:cubicBezTo>
                  <a:cubicBezTo>
                    <a:pt x="50" y="73"/>
                    <a:pt x="49" y="73"/>
                    <a:pt x="50" y="73"/>
                  </a:cubicBezTo>
                  <a:cubicBezTo>
                    <a:pt x="50" y="73"/>
                    <a:pt x="50" y="73"/>
                    <a:pt x="50" y="73"/>
                  </a:cubicBezTo>
                  <a:cubicBezTo>
                    <a:pt x="49" y="74"/>
                    <a:pt x="50" y="74"/>
                    <a:pt x="50" y="74"/>
                  </a:cubicBezTo>
                  <a:cubicBezTo>
                    <a:pt x="49" y="75"/>
                    <a:pt x="49" y="75"/>
                    <a:pt x="48" y="75"/>
                  </a:cubicBezTo>
                  <a:cubicBezTo>
                    <a:pt x="48" y="76"/>
                    <a:pt x="48" y="76"/>
                    <a:pt x="48" y="76"/>
                  </a:cubicBezTo>
                  <a:cubicBezTo>
                    <a:pt x="48" y="76"/>
                    <a:pt x="48" y="76"/>
                    <a:pt x="48" y="77"/>
                  </a:cubicBezTo>
                  <a:cubicBezTo>
                    <a:pt x="48" y="77"/>
                    <a:pt x="47" y="77"/>
                    <a:pt x="48" y="77"/>
                  </a:cubicBezTo>
                  <a:cubicBezTo>
                    <a:pt x="48" y="77"/>
                    <a:pt x="47" y="79"/>
                    <a:pt x="47" y="79"/>
                  </a:cubicBezTo>
                  <a:cubicBezTo>
                    <a:pt x="48" y="79"/>
                    <a:pt x="47" y="79"/>
                    <a:pt x="47" y="80"/>
                  </a:cubicBezTo>
                  <a:cubicBezTo>
                    <a:pt x="47" y="80"/>
                    <a:pt x="48" y="80"/>
                    <a:pt x="48" y="80"/>
                  </a:cubicBezTo>
                  <a:cubicBezTo>
                    <a:pt x="48" y="80"/>
                    <a:pt x="48" y="81"/>
                    <a:pt x="48" y="81"/>
                  </a:cubicBezTo>
                  <a:cubicBezTo>
                    <a:pt x="48" y="81"/>
                    <a:pt x="47" y="81"/>
                    <a:pt x="47" y="82"/>
                  </a:cubicBezTo>
                  <a:cubicBezTo>
                    <a:pt x="47" y="82"/>
                    <a:pt x="48" y="83"/>
                    <a:pt x="47" y="83"/>
                  </a:cubicBezTo>
                  <a:cubicBezTo>
                    <a:pt x="47" y="83"/>
                    <a:pt x="47" y="83"/>
                    <a:pt x="47" y="83"/>
                  </a:cubicBezTo>
                  <a:cubicBezTo>
                    <a:pt x="47" y="84"/>
                    <a:pt x="46" y="84"/>
                    <a:pt x="46" y="84"/>
                  </a:cubicBezTo>
                  <a:cubicBezTo>
                    <a:pt x="46" y="84"/>
                    <a:pt x="46" y="86"/>
                    <a:pt x="45" y="86"/>
                  </a:cubicBezTo>
                  <a:cubicBezTo>
                    <a:pt x="45" y="86"/>
                    <a:pt x="45" y="86"/>
                    <a:pt x="44" y="87"/>
                  </a:cubicBezTo>
                  <a:cubicBezTo>
                    <a:pt x="44" y="87"/>
                    <a:pt x="45" y="87"/>
                    <a:pt x="45" y="87"/>
                  </a:cubicBezTo>
                  <a:cubicBezTo>
                    <a:pt x="45" y="88"/>
                    <a:pt x="45" y="88"/>
                    <a:pt x="45" y="88"/>
                  </a:cubicBezTo>
                  <a:cubicBezTo>
                    <a:pt x="46" y="88"/>
                    <a:pt x="48" y="88"/>
                    <a:pt x="49" y="88"/>
                  </a:cubicBezTo>
                  <a:cubicBezTo>
                    <a:pt x="50" y="88"/>
                    <a:pt x="50" y="88"/>
                    <a:pt x="51" y="88"/>
                  </a:cubicBezTo>
                  <a:cubicBezTo>
                    <a:pt x="52" y="88"/>
                    <a:pt x="53" y="88"/>
                    <a:pt x="53" y="88"/>
                  </a:cubicBezTo>
                  <a:cubicBezTo>
                    <a:pt x="54" y="89"/>
                    <a:pt x="55" y="89"/>
                    <a:pt x="56" y="90"/>
                  </a:cubicBezTo>
                  <a:cubicBezTo>
                    <a:pt x="57" y="90"/>
                    <a:pt x="58" y="90"/>
                    <a:pt x="59" y="90"/>
                  </a:cubicBezTo>
                  <a:cubicBezTo>
                    <a:pt x="60" y="90"/>
                    <a:pt x="60" y="90"/>
                    <a:pt x="61" y="90"/>
                  </a:cubicBezTo>
                  <a:cubicBezTo>
                    <a:pt x="62" y="90"/>
                    <a:pt x="62" y="91"/>
                    <a:pt x="63" y="90"/>
                  </a:cubicBezTo>
                  <a:cubicBezTo>
                    <a:pt x="63" y="90"/>
                    <a:pt x="64" y="90"/>
                    <a:pt x="65" y="90"/>
                  </a:cubicBezTo>
                  <a:cubicBezTo>
                    <a:pt x="66" y="91"/>
                    <a:pt x="66" y="92"/>
                    <a:pt x="67" y="90"/>
                  </a:cubicBezTo>
                  <a:cubicBezTo>
                    <a:pt x="67" y="90"/>
                    <a:pt x="67" y="89"/>
                    <a:pt x="68" y="89"/>
                  </a:cubicBezTo>
                  <a:cubicBezTo>
                    <a:pt x="68" y="89"/>
                    <a:pt x="68" y="88"/>
                    <a:pt x="69" y="88"/>
                  </a:cubicBezTo>
                  <a:cubicBezTo>
                    <a:pt x="70" y="88"/>
                    <a:pt x="70" y="89"/>
                    <a:pt x="71" y="89"/>
                  </a:cubicBezTo>
                  <a:cubicBezTo>
                    <a:pt x="71" y="90"/>
                    <a:pt x="72" y="90"/>
                    <a:pt x="72" y="90"/>
                  </a:cubicBezTo>
                  <a:cubicBezTo>
                    <a:pt x="73" y="89"/>
                    <a:pt x="74" y="88"/>
                    <a:pt x="73" y="87"/>
                  </a:cubicBezTo>
                  <a:cubicBezTo>
                    <a:pt x="73" y="86"/>
                    <a:pt x="74" y="86"/>
                    <a:pt x="74" y="86"/>
                  </a:cubicBezTo>
                  <a:cubicBezTo>
                    <a:pt x="74" y="85"/>
                    <a:pt x="74" y="85"/>
                    <a:pt x="75" y="85"/>
                  </a:cubicBezTo>
                  <a:cubicBezTo>
                    <a:pt x="75" y="84"/>
                    <a:pt x="76" y="84"/>
                    <a:pt x="76" y="84"/>
                  </a:cubicBezTo>
                  <a:cubicBezTo>
                    <a:pt x="77" y="85"/>
                    <a:pt x="77" y="84"/>
                    <a:pt x="77" y="83"/>
                  </a:cubicBezTo>
                  <a:cubicBezTo>
                    <a:pt x="77" y="83"/>
                    <a:pt x="78" y="83"/>
                    <a:pt x="78" y="83"/>
                  </a:cubicBezTo>
                  <a:cubicBezTo>
                    <a:pt x="79" y="82"/>
                    <a:pt x="78" y="82"/>
                    <a:pt x="79" y="81"/>
                  </a:cubicBezTo>
                  <a:cubicBezTo>
                    <a:pt x="79" y="81"/>
                    <a:pt x="80" y="82"/>
                    <a:pt x="80" y="81"/>
                  </a:cubicBezTo>
                  <a:cubicBezTo>
                    <a:pt x="80" y="80"/>
                    <a:pt x="80" y="80"/>
                    <a:pt x="80" y="79"/>
                  </a:cubicBezTo>
                  <a:cubicBezTo>
                    <a:pt x="80" y="79"/>
                    <a:pt x="80" y="79"/>
                    <a:pt x="80" y="79"/>
                  </a:cubicBezTo>
                  <a:cubicBezTo>
                    <a:pt x="81" y="78"/>
                    <a:pt x="81" y="78"/>
                    <a:pt x="81" y="77"/>
                  </a:cubicBezTo>
                  <a:cubicBezTo>
                    <a:pt x="80" y="77"/>
                    <a:pt x="81" y="76"/>
                    <a:pt x="80" y="76"/>
                  </a:cubicBezTo>
                  <a:cubicBezTo>
                    <a:pt x="80" y="75"/>
                    <a:pt x="80" y="74"/>
                    <a:pt x="80" y="74"/>
                  </a:cubicBezTo>
                  <a:cubicBezTo>
                    <a:pt x="80" y="74"/>
                    <a:pt x="80" y="74"/>
                    <a:pt x="81" y="73"/>
                  </a:cubicBezTo>
                  <a:cubicBezTo>
                    <a:pt x="81" y="73"/>
                    <a:pt x="80" y="73"/>
                    <a:pt x="80" y="73"/>
                  </a:cubicBezTo>
                  <a:cubicBezTo>
                    <a:pt x="80" y="72"/>
                    <a:pt x="81" y="72"/>
                    <a:pt x="80" y="72"/>
                  </a:cubicBezTo>
                  <a:cubicBezTo>
                    <a:pt x="80" y="71"/>
                    <a:pt x="80" y="71"/>
                    <a:pt x="80" y="71"/>
                  </a:cubicBezTo>
                  <a:cubicBezTo>
                    <a:pt x="80" y="70"/>
                    <a:pt x="80" y="70"/>
                    <a:pt x="80" y="70"/>
                  </a:cubicBezTo>
                  <a:cubicBezTo>
                    <a:pt x="80" y="70"/>
                    <a:pt x="80" y="69"/>
                    <a:pt x="80" y="68"/>
                  </a:cubicBezTo>
                  <a:cubicBezTo>
                    <a:pt x="80" y="67"/>
                    <a:pt x="80" y="67"/>
                    <a:pt x="81" y="66"/>
                  </a:cubicBezTo>
                  <a:cubicBezTo>
                    <a:pt x="81" y="66"/>
                    <a:pt x="81" y="65"/>
                    <a:pt x="81" y="65"/>
                  </a:cubicBezTo>
                  <a:cubicBezTo>
                    <a:pt x="81" y="65"/>
                    <a:pt x="81" y="65"/>
                    <a:pt x="81" y="65"/>
                  </a:cubicBezTo>
                  <a:cubicBezTo>
                    <a:pt x="81" y="64"/>
                    <a:pt x="81" y="64"/>
                    <a:pt x="81" y="64"/>
                  </a:cubicBezTo>
                  <a:cubicBezTo>
                    <a:pt x="81" y="64"/>
                    <a:pt x="81" y="63"/>
                    <a:pt x="81" y="63"/>
                  </a:cubicBezTo>
                  <a:cubicBezTo>
                    <a:pt x="81" y="62"/>
                    <a:pt x="81" y="61"/>
                    <a:pt x="81" y="60"/>
                  </a:cubicBezTo>
                  <a:cubicBezTo>
                    <a:pt x="81" y="59"/>
                    <a:pt x="81" y="59"/>
                    <a:pt x="81" y="58"/>
                  </a:cubicBezTo>
                  <a:cubicBezTo>
                    <a:pt x="81" y="57"/>
                    <a:pt x="82" y="56"/>
                    <a:pt x="82" y="56"/>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77" name="Papua New Guinea">
              <a:extLst>
                <a:ext uri="{FF2B5EF4-FFF2-40B4-BE49-F238E27FC236}">
                  <a16:creationId xmlns:a16="http://schemas.microsoft.com/office/drawing/2014/main" id="{D43008E7-3DBE-7CE0-B1C2-75D252743C8D}"/>
                </a:ext>
              </a:extLst>
            </p:cNvPr>
            <p:cNvSpPr>
              <a:spLocks noEditPoints="1"/>
            </p:cNvSpPr>
            <p:nvPr/>
          </p:nvSpPr>
          <p:spPr bwMode="auto">
            <a:xfrm>
              <a:off x="10486571" y="4524260"/>
              <a:ext cx="504379" cy="398945"/>
            </a:xfrm>
            <a:custGeom>
              <a:avLst/>
              <a:gdLst/>
              <a:ahLst/>
              <a:cxnLst>
                <a:cxn ang="0">
                  <a:pos x="99" y="83"/>
                </a:cxn>
                <a:cxn ang="0">
                  <a:pos x="26" y="80"/>
                </a:cxn>
                <a:cxn ang="0">
                  <a:pos x="62" y="12"/>
                </a:cxn>
                <a:cxn ang="0">
                  <a:pos x="61" y="10"/>
                </a:cxn>
                <a:cxn ang="0">
                  <a:pos x="88" y="92"/>
                </a:cxn>
                <a:cxn ang="0">
                  <a:pos x="94" y="92"/>
                </a:cxn>
                <a:cxn ang="0">
                  <a:pos x="135" y="46"/>
                </a:cxn>
                <a:cxn ang="0">
                  <a:pos x="126" y="113"/>
                </a:cxn>
                <a:cxn ang="0">
                  <a:pos x="116" y="30"/>
                </a:cxn>
                <a:cxn ang="0">
                  <a:pos x="100" y="16"/>
                </a:cxn>
                <a:cxn ang="0">
                  <a:pos x="114" y="28"/>
                </a:cxn>
                <a:cxn ang="0">
                  <a:pos x="121" y="36"/>
                </a:cxn>
                <a:cxn ang="0">
                  <a:pos x="119" y="116"/>
                </a:cxn>
                <a:cxn ang="0">
                  <a:pos x="23" y="7"/>
                </a:cxn>
                <a:cxn ang="0">
                  <a:pos x="113" y="36"/>
                </a:cxn>
                <a:cxn ang="0">
                  <a:pos x="106" y="35"/>
                </a:cxn>
                <a:cxn ang="0">
                  <a:pos x="94" y="49"/>
                </a:cxn>
                <a:cxn ang="0">
                  <a:pos x="88" y="49"/>
                </a:cxn>
                <a:cxn ang="0">
                  <a:pos x="79" y="49"/>
                </a:cxn>
                <a:cxn ang="0">
                  <a:pos x="81" y="55"/>
                </a:cxn>
                <a:cxn ang="0">
                  <a:pos x="92" y="57"/>
                </a:cxn>
                <a:cxn ang="0">
                  <a:pos x="101" y="54"/>
                </a:cxn>
                <a:cxn ang="0">
                  <a:pos x="111" y="48"/>
                </a:cxn>
                <a:cxn ang="0">
                  <a:pos x="64" y="47"/>
                </a:cxn>
                <a:cxn ang="0">
                  <a:pos x="84" y="94"/>
                </a:cxn>
                <a:cxn ang="0">
                  <a:pos x="76" y="88"/>
                </a:cxn>
                <a:cxn ang="0">
                  <a:pos x="66" y="74"/>
                </a:cxn>
                <a:cxn ang="0">
                  <a:pos x="61" y="67"/>
                </a:cxn>
                <a:cxn ang="0">
                  <a:pos x="66" y="55"/>
                </a:cxn>
                <a:cxn ang="0">
                  <a:pos x="50" y="49"/>
                </a:cxn>
                <a:cxn ang="0">
                  <a:pos x="41" y="33"/>
                </a:cxn>
                <a:cxn ang="0">
                  <a:pos x="30" y="27"/>
                </a:cxn>
                <a:cxn ang="0">
                  <a:pos x="5" y="17"/>
                </a:cxn>
                <a:cxn ang="0">
                  <a:pos x="2" y="64"/>
                </a:cxn>
                <a:cxn ang="0">
                  <a:pos x="16" y="91"/>
                </a:cxn>
                <a:cxn ang="0">
                  <a:pos x="14" y="78"/>
                </a:cxn>
                <a:cxn ang="0">
                  <a:pos x="25" y="76"/>
                </a:cxn>
                <a:cxn ang="0">
                  <a:pos x="28" y="71"/>
                </a:cxn>
                <a:cxn ang="0">
                  <a:pos x="35" y="74"/>
                </a:cxn>
                <a:cxn ang="0">
                  <a:pos x="39" y="72"/>
                </a:cxn>
                <a:cxn ang="0">
                  <a:pos x="48" y="75"/>
                </a:cxn>
                <a:cxn ang="0">
                  <a:pos x="57" y="88"/>
                </a:cxn>
                <a:cxn ang="0">
                  <a:pos x="61" y="94"/>
                </a:cxn>
                <a:cxn ang="0">
                  <a:pos x="69" y="100"/>
                </a:cxn>
                <a:cxn ang="0">
                  <a:pos x="81" y="102"/>
                </a:cxn>
                <a:cxn ang="0">
                  <a:pos x="86" y="105"/>
                </a:cxn>
                <a:cxn ang="0">
                  <a:pos x="92" y="101"/>
                </a:cxn>
                <a:cxn ang="0">
                  <a:pos x="147" y="61"/>
                </a:cxn>
                <a:cxn ang="0">
                  <a:pos x="140" y="52"/>
                </a:cxn>
                <a:cxn ang="0">
                  <a:pos x="136" y="50"/>
                </a:cxn>
                <a:cxn ang="0">
                  <a:pos x="146" y="63"/>
                </a:cxn>
                <a:cxn ang="0">
                  <a:pos x="95" y="98"/>
                </a:cxn>
                <a:cxn ang="0">
                  <a:pos x="100" y="20"/>
                </a:cxn>
                <a:cxn ang="0">
                  <a:pos x="88" y="5"/>
                </a:cxn>
                <a:cxn ang="0">
                  <a:pos x="70" y="52"/>
                </a:cxn>
                <a:cxn ang="0">
                  <a:pos x="94" y="106"/>
                </a:cxn>
                <a:cxn ang="0">
                  <a:pos x="114" y="89"/>
                </a:cxn>
                <a:cxn ang="0">
                  <a:pos x="93" y="17"/>
                </a:cxn>
                <a:cxn ang="0">
                  <a:pos x="137" y="25"/>
                </a:cxn>
              </a:cxnLst>
              <a:rect l="0" t="0" r="r" b="b"/>
              <a:pathLst>
                <a:path w="147" h="116">
                  <a:moveTo>
                    <a:pt x="26" y="84"/>
                  </a:moveTo>
                  <a:cubicBezTo>
                    <a:pt x="26" y="84"/>
                    <a:pt x="26" y="84"/>
                    <a:pt x="25" y="83"/>
                  </a:cubicBezTo>
                  <a:cubicBezTo>
                    <a:pt x="25" y="83"/>
                    <a:pt x="25" y="83"/>
                    <a:pt x="24" y="83"/>
                  </a:cubicBezTo>
                  <a:cubicBezTo>
                    <a:pt x="24" y="83"/>
                    <a:pt x="22" y="81"/>
                    <a:pt x="22" y="81"/>
                  </a:cubicBezTo>
                  <a:cubicBezTo>
                    <a:pt x="22" y="81"/>
                    <a:pt x="23" y="81"/>
                    <a:pt x="23" y="81"/>
                  </a:cubicBezTo>
                  <a:cubicBezTo>
                    <a:pt x="24" y="82"/>
                    <a:pt x="24" y="82"/>
                    <a:pt x="25" y="82"/>
                  </a:cubicBezTo>
                  <a:cubicBezTo>
                    <a:pt x="25" y="83"/>
                    <a:pt x="27" y="84"/>
                    <a:pt x="26" y="84"/>
                  </a:cubicBezTo>
                  <a:close/>
                  <a:moveTo>
                    <a:pt x="99" y="81"/>
                  </a:moveTo>
                  <a:cubicBezTo>
                    <a:pt x="98" y="81"/>
                    <a:pt x="98" y="81"/>
                    <a:pt x="98" y="82"/>
                  </a:cubicBezTo>
                  <a:cubicBezTo>
                    <a:pt x="98" y="82"/>
                    <a:pt x="98" y="82"/>
                    <a:pt x="99" y="83"/>
                  </a:cubicBezTo>
                  <a:cubicBezTo>
                    <a:pt x="99" y="83"/>
                    <a:pt x="98" y="84"/>
                    <a:pt x="98" y="84"/>
                  </a:cubicBezTo>
                  <a:cubicBezTo>
                    <a:pt x="98" y="85"/>
                    <a:pt x="98" y="85"/>
                    <a:pt x="99" y="85"/>
                  </a:cubicBezTo>
                  <a:cubicBezTo>
                    <a:pt x="99" y="85"/>
                    <a:pt x="98" y="85"/>
                    <a:pt x="98" y="84"/>
                  </a:cubicBezTo>
                  <a:cubicBezTo>
                    <a:pt x="98" y="84"/>
                    <a:pt x="99" y="83"/>
                    <a:pt x="99" y="83"/>
                  </a:cubicBezTo>
                  <a:cubicBezTo>
                    <a:pt x="99" y="82"/>
                    <a:pt x="99" y="82"/>
                    <a:pt x="99" y="81"/>
                  </a:cubicBezTo>
                  <a:close/>
                  <a:moveTo>
                    <a:pt x="26" y="80"/>
                  </a:moveTo>
                  <a:cubicBezTo>
                    <a:pt x="26" y="80"/>
                    <a:pt x="24" y="80"/>
                    <a:pt x="24" y="80"/>
                  </a:cubicBezTo>
                  <a:cubicBezTo>
                    <a:pt x="24" y="80"/>
                    <a:pt x="23" y="80"/>
                    <a:pt x="24" y="81"/>
                  </a:cubicBezTo>
                  <a:cubicBezTo>
                    <a:pt x="24" y="81"/>
                    <a:pt x="25" y="81"/>
                    <a:pt x="26" y="82"/>
                  </a:cubicBezTo>
                  <a:cubicBezTo>
                    <a:pt x="26" y="81"/>
                    <a:pt x="26" y="81"/>
                    <a:pt x="26" y="80"/>
                  </a:cubicBezTo>
                  <a:close/>
                  <a:moveTo>
                    <a:pt x="131" y="37"/>
                  </a:moveTo>
                  <a:cubicBezTo>
                    <a:pt x="131" y="36"/>
                    <a:pt x="131" y="36"/>
                    <a:pt x="131" y="37"/>
                  </a:cubicBezTo>
                  <a:close/>
                  <a:moveTo>
                    <a:pt x="123" y="26"/>
                  </a:moveTo>
                  <a:cubicBezTo>
                    <a:pt x="122" y="26"/>
                    <a:pt x="123" y="27"/>
                    <a:pt x="123" y="27"/>
                  </a:cubicBezTo>
                  <a:cubicBezTo>
                    <a:pt x="123" y="27"/>
                    <a:pt x="123" y="26"/>
                    <a:pt x="123" y="26"/>
                  </a:cubicBezTo>
                  <a:close/>
                  <a:moveTo>
                    <a:pt x="60" y="12"/>
                  </a:moveTo>
                  <a:cubicBezTo>
                    <a:pt x="60" y="12"/>
                    <a:pt x="60" y="12"/>
                    <a:pt x="60" y="12"/>
                  </a:cubicBezTo>
                  <a:cubicBezTo>
                    <a:pt x="60" y="12"/>
                    <a:pt x="60" y="11"/>
                    <a:pt x="60" y="12"/>
                  </a:cubicBezTo>
                  <a:cubicBezTo>
                    <a:pt x="61" y="12"/>
                    <a:pt x="61" y="12"/>
                    <a:pt x="61" y="12"/>
                  </a:cubicBezTo>
                  <a:cubicBezTo>
                    <a:pt x="61" y="12"/>
                    <a:pt x="62" y="12"/>
                    <a:pt x="62" y="12"/>
                  </a:cubicBezTo>
                  <a:cubicBezTo>
                    <a:pt x="63" y="12"/>
                    <a:pt x="63" y="12"/>
                    <a:pt x="64" y="12"/>
                  </a:cubicBezTo>
                  <a:cubicBezTo>
                    <a:pt x="64" y="12"/>
                    <a:pt x="65" y="12"/>
                    <a:pt x="65" y="12"/>
                  </a:cubicBezTo>
                  <a:cubicBezTo>
                    <a:pt x="66" y="12"/>
                    <a:pt x="66" y="11"/>
                    <a:pt x="66" y="11"/>
                  </a:cubicBezTo>
                  <a:cubicBezTo>
                    <a:pt x="66" y="11"/>
                    <a:pt x="67" y="11"/>
                    <a:pt x="67" y="11"/>
                  </a:cubicBezTo>
                  <a:cubicBezTo>
                    <a:pt x="68" y="11"/>
                    <a:pt x="67" y="10"/>
                    <a:pt x="67" y="10"/>
                  </a:cubicBezTo>
                  <a:cubicBezTo>
                    <a:pt x="67" y="10"/>
                    <a:pt x="67" y="11"/>
                    <a:pt x="67" y="11"/>
                  </a:cubicBezTo>
                  <a:cubicBezTo>
                    <a:pt x="67" y="11"/>
                    <a:pt x="65" y="10"/>
                    <a:pt x="65" y="10"/>
                  </a:cubicBezTo>
                  <a:cubicBezTo>
                    <a:pt x="64" y="10"/>
                    <a:pt x="64" y="10"/>
                    <a:pt x="64" y="10"/>
                  </a:cubicBezTo>
                  <a:cubicBezTo>
                    <a:pt x="64" y="10"/>
                    <a:pt x="63" y="10"/>
                    <a:pt x="63" y="10"/>
                  </a:cubicBezTo>
                  <a:cubicBezTo>
                    <a:pt x="62" y="10"/>
                    <a:pt x="62" y="10"/>
                    <a:pt x="61" y="10"/>
                  </a:cubicBezTo>
                  <a:cubicBezTo>
                    <a:pt x="61" y="10"/>
                    <a:pt x="60" y="10"/>
                    <a:pt x="60" y="10"/>
                  </a:cubicBezTo>
                  <a:cubicBezTo>
                    <a:pt x="60" y="10"/>
                    <a:pt x="59" y="11"/>
                    <a:pt x="59" y="10"/>
                  </a:cubicBezTo>
                  <a:cubicBezTo>
                    <a:pt x="59" y="11"/>
                    <a:pt x="60" y="11"/>
                    <a:pt x="59" y="12"/>
                  </a:cubicBezTo>
                  <a:cubicBezTo>
                    <a:pt x="58" y="12"/>
                    <a:pt x="58" y="12"/>
                    <a:pt x="59" y="13"/>
                  </a:cubicBezTo>
                  <a:cubicBezTo>
                    <a:pt x="59" y="13"/>
                    <a:pt x="59" y="12"/>
                    <a:pt x="60" y="12"/>
                  </a:cubicBezTo>
                  <a:close/>
                  <a:moveTo>
                    <a:pt x="90" y="93"/>
                  </a:moveTo>
                  <a:cubicBezTo>
                    <a:pt x="90" y="93"/>
                    <a:pt x="90" y="92"/>
                    <a:pt x="90" y="92"/>
                  </a:cubicBezTo>
                  <a:cubicBezTo>
                    <a:pt x="91" y="92"/>
                    <a:pt x="90" y="91"/>
                    <a:pt x="90" y="91"/>
                  </a:cubicBezTo>
                  <a:cubicBezTo>
                    <a:pt x="90" y="90"/>
                    <a:pt x="90" y="89"/>
                    <a:pt x="89" y="90"/>
                  </a:cubicBezTo>
                  <a:cubicBezTo>
                    <a:pt x="88" y="90"/>
                    <a:pt x="88" y="91"/>
                    <a:pt x="88" y="92"/>
                  </a:cubicBezTo>
                  <a:cubicBezTo>
                    <a:pt x="89" y="92"/>
                    <a:pt x="90" y="93"/>
                    <a:pt x="90" y="93"/>
                  </a:cubicBezTo>
                  <a:close/>
                  <a:moveTo>
                    <a:pt x="91" y="94"/>
                  </a:moveTo>
                  <a:cubicBezTo>
                    <a:pt x="91" y="94"/>
                    <a:pt x="92" y="94"/>
                    <a:pt x="92" y="94"/>
                  </a:cubicBezTo>
                  <a:cubicBezTo>
                    <a:pt x="93" y="94"/>
                    <a:pt x="93" y="94"/>
                    <a:pt x="94" y="95"/>
                  </a:cubicBezTo>
                  <a:cubicBezTo>
                    <a:pt x="94" y="95"/>
                    <a:pt x="94" y="95"/>
                    <a:pt x="95" y="94"/>
                  </a:cubicBezTo>
                  <a:cubicBezTo>
                    <a:pt x="95" y="94"/>
                    <a:pt x="95" y="95"/>
                    <a:pt x="95" y="95"/>
                  </a:cubicBezTo>
                  <a:cubicBezTo>
                    <a:pt x="95" y="95"/>
                    <a:pt x="96" y="94"/>
                    <a:pt x="95" y="94"/>
                  </a:cubicBezTo>
                  <a:cubicBezTo>
                    <a:pt x="95" y="94"/>
                    <a:pt x="95" y="93"/>
                    <a:pt x="95" y="93"/>
                  </a:cubicBezTo>
                  <a:cubicBezTo>
                    <a:pt x="96" y="93"/>
                    <a:pt x="95" y="93"/>
                    <a:pt x="95" y="93"/>
                  </a:cubicBezTo>
                  <a:cubicBezTo>
                    <a:pt x="95" y="92"/>
                    <a:pt x="95" y="92"/>
                    <a:pt x="94" y="92"/>
                  </a:cubicBezTo>
                  <a:cubicBezTo>
                    <a:pt x="94" y="92"/>
                    <a:pt x="93" y="92"/>
                    <a:pt x="93" y="92"/>
                  </a:cubicBezTo>
                  <a:cubicBezTo>
                    <a:pt x="92" y="91"/>
                    <a:pt x="92" y="91"/>
                    <a:pt x="91" y="91"/>
                  </a:cubicBezTo>
                  <a:cubicBezTo>
                    <a:pt x="91" y="91"/>
                    <a:pt x="91" y="92"/>
                    <a:pt x="91" y="92"/>
                  </a:cubicBezTo>
                  <a:cubicBezTo>
                    <a:pt x="91" y="93"/>
                    <a:pt x="92" y="93"/>
                    <a:pt x="92" y="93"/>
                  </a:cubicBezTo>
                  <a:cubicBezTo>
                    <a:pt x="92" y="94"/>
                    <a:pt x="91" y="94"/>
                    <a:pt x="91" y="94"/>
                  </a:cubicBezTo>
                  <a:close/>
                  <a:moveTo>
                    <a:pt x="136" y="46"/>
                  </a:moveTo>
                  <a:cubicBezTo>
                    <a:pt x="136" y="45"/>
                    <a:pt x="136" y="45"/>
                    <a:pt x="136" y="45"/>
                  </a:cubicBezTo>
                  <a:cubicBezTo>
                    <a:pt x="136" y="44"/>
                    <a:pt x="136" y="44"/>
                    <a:pt x="136" y="43"/>
                  </a:cubicBezTo>
                  <a:cubicBezTo>
                    <a:pt x="135" y="43"/>
                    <a:pt x="135" y="44"/>
                    <a:pt x="135" y="45"/>
                  </a:cubicBezTo>
                  <a:cubicBezTo>
                    <a:pt x="135" y="44"/>
                    <a:pt x="135" y="45"/>
                    <a:pt x="135" y="46"/>
                  </a:cubicBezTo>
                  <a:cubicBezTo>
                    <a:pt x="135" y="46"/>
                    <a:pt x="135" y="48"/>
                    <a:pt x="135" y="48"/>
                  </a:cubicBezTo>
                  <a:cubicBezTo>
                    <a:pt x="135" y="48"/>
                    <a:pt x="135" y="48"/>
                    <a:pt x="136" y="48"/>
                  </a:cubicBezTo>
                  <a:cubicBezTo>
                    <a:pt x="136" y="48"/>
                    <a:pt x="136" y="47"/>
                    <a:pt x="136" y="47"/>
                  </a:cubicBezTo>
                  <a:cubicBezTo>
                    <a:pt x="136" y="46"/>
                    <a:pt x="136" y="46"/>
                    <a:pt x="136" y="46"/>
                  </a:cubicBezTo>
                  <a:close/>
                  <a:moveTo>
                    <a:pt x="124" y="113"/>
                  </a:moveTo>
                  <a:cubicBezTo>
                    <a:pt x="124" y="113"/>
                    <a:pt x="125" y="113"/>
                    <a:pt x="124" y="113"/>
                  </a:cubicBezTo>
                  <a:cubicBezTo>
                    <a:pt x="124" y="113"/>
                    <a:pt x="124" y="113"/>
                    <a:pt x="124" y="113"/>
                  </a:cubicBezTo>
                  <a:cubicBezTo>
                    <a:pt x="123" y="114"/>
                    <a:pt x="124" y="114"/>
                    <a:pt x="124" y="114"/>
                  </a:cubicBezTo>
                  <a:cubicBezTo>
                    <a:pt x="124" y="114"/>
                    <a:pt x="124" y="114"/>
                    <a:pt x="125" y="114"/>
                  </a:cubicBezTo>
                  <a:cubicBezTo>
                    <a:pt x="125" y="114"/>
                    <a:pt x="126" y="114"/>
                    <a:pt x="126" y="113"/>
                  </a:cubicBezTo>
                  <a:cubicBezTo>
                    <a:pt x="126" y="112"/>
                    <a:pt x="125" y="113"/>
                    <a:pt x="124" y="113"/>
                  </a:cubicBezTo>
                  <a:close/>
                  <a:moveTo>
                    <a:pt x="111" y="105"/>
                  </a:moveTo>
                  <a:cubicBezTo>
                    <a:pt x="109" y="105"/>
                    <a:pt x="111" y="106"/>
                    <a:pt x="112" y="106"/>
                  </a:cubicBezTo>
                  <a:cubicBezTo>
                    <a:pt x="112" y="106"/>
                    <a:pt x="114" y="106"/>
                    <a:pt x="113" y="105"/>
                  </a:cubicBezTo>
                  <a:cubicBezTo>
                    <a:pt x="113" y="105"/>
                    <a:pt x="112" y="105"/>
                    <a:pt x="111" y="105"/>
                  </a:cubicBezTo>
                  <a:close/>
                  <a:moveTo>
                    <a:pt x="119" y="32"/>
                  </a:moveTo>
                  <a:cubicBezTo>
                    <a:pt x="119" y="32"/>
                    <a:pt x="119" y="31"/>
                    <a:pt x="119" y="31"/>
                  </a:cubicBezTo>
                  <a:cubicBezTo>
                    <a:pt x="119" y="31"/>
                    <a:pt x="118" y="31"/>
                    <a:pt x="118" y="31"/>
                  </a:cubicBezTo>
                  <a:cubicBezTo>
                    <a:pt x="118" y="31"/>
                    <a:pt x="117" y="31"/>
                    <a:pt x="117" y="30"/>
                  </a:cubicBezTo>
                  <a:cubicBezTo>
                    <a:pt x="117" y="30"/>
                    <a:pt x="117" y="30"/>
                    <a:pt x="116" y="30"/>
                  </a:cubicBezTo>
                  <a:cubicBezTo>
                    <a:pt x="116" y="30"/>
                    <a:pt x="116" y="28"/>
                    <a:pt x="115" y="28"/>
                  </a:cubicBezTo>
                  <a:cubicBezTo>
                    <a:pt x="115" y="29"/>
                    <a:pt x="114" y="27"/>
                    <a:pt x="114" y="27"/>
                  </a:cubicBezTo>
                  <a:cubicBezTo>
                    <a:pt x="113" y="26"/>
                    <a:pt x="113" y="26"/>
                    <a:pt x="112" y="25"/>
                  </a:cubicBezTo>
                  <a:cubicBezTo>
                    <a:pt x="111" y="24"/>
                    <a:pt x="111" y="24"/>
                    <a:pt x="110" y="23"/>
                  </a:cubicBezTo>
                  <a:cubicBezTo>
                    <a:pt x="109" y="23"/>
                    <a:pt x="108" y="22"/>
                    <a:pt x="108" y="22"/>
                  </a:cubicBezTo>
                  <a:cubicBezTo>
                    <a:pt x="107" y="21"/>
                    <a:pt x="106" y="20"/>
                    <a:pt x="105" y="20"/>
                  </a:cubicBezTo>
                  <a:cubicBezTo>
                    <a:pt x="105" y="20"/>
                    <a:pt x="105" y="20"/>
                    <a:pt x="104" y="20"/>
                  </a:cubicBezTo>
                  <a:cubicBezTo>
                    <a:pt x="104" y="20"/>
                    <a:pt x="104" y="20"/>
                    <a:pt x="103" y="19"/>
                  </a:cubicBezTo>
                  <a:cubicBezTo>
                    <a:pt x="103" y="19"/>
                    <a:pt x="102" y="18"/>
                    <a:pt x="102" y="18"/>
                  </a:cubicBezTo>
                  <a:cubicBezTo>
                    <a:pt x="101" y="18"/>
                    <a:pt x="100" y="16"/>
                    <a:pt x="100" y="16"/>
                  </a:cubicBezTo>
                  <a:cubicBezTo>
                    <a:pt x="100" y="17"/>
                    <a:pt x="100" y="17"/>
                    <a:pt x="100" y="18"/>
                  </a:cubicBezTo>
                  <a:cubicBezTo>
                    <a:pt x="101" y="18"/>
                    <a:pt x="100" y="18"/>
                    <a:pt x="100" y="18"/>
                  </a:cubicBezTo>
                  <a:cubicBezTo>
                    <a:pt x="99" y="18"/>
                    <a:pt x="99" y="18"/>
                    <a:pt x="99" y="18"/>
                  </a:cubicBezTo>
                  <a:cubicBezTo>
                    <a:pt x="99" y="18"/>
                    <a:pt x="99" y="19"/>
                    <a:pt x="99" y="19"/>
                  </a:cubicBezTo>
                  <a:cubicBezTo>
                    <a:pt x="100" y="19"/>
                    <a:pt x="101" y="19"/>
                    <a:pt x="101" y="19"/>
                  </a:cubicBezTo>
                  <a:cubicBezTo>
                    <a:pt x="102" y="19"/>
                    <a:pt x="103" y="20"/>
                    <a:pt x="103" y="20"/>
                  </a:cubicBezTo>
                  <a:cubicBezTo>
                    <a:pt x="104" y="21"/>
                    <a:pt x="105" y="21"/>
                    <a:pt x="106" y="22"/>
                  </a:cubicBezTo>
                  <a:cubicBezTo>
                    <a:pt x="106" y="23"/>
                    <a:pt x="107" y="23"/>
                    <a:pt x="108" y="23"/>
                  </a:cubicBezTo>
                  <a:cubicBezTo>
                    <a:pt x="108" y="24"/>
                    <a:pt x="108" y="25"/>
                    <a:pt x="109" y="25"/>
                  </a:cubicBezTo>
                  <a:cubicBezTo>
                    <a:pt x="111" y="26"/>
                    <a:pt x="112" y="26"/>
                    <a:pt x="114" y="28"/>
                  </a:cubicBezTo>
                  <a:cubicBezTo>
                    <a:pt x="114" y="28"/>
                    <a:pt x="114" y="29"/>
                    <a:pt x="115" y="30"/>
                  </a:cubicBezTo>
                  <a:cubicBezTo>
                    <a:pt x="115" y="30"/>
                    <a:pt x="116" y="31"/>
                    <a:pt x="116" y="32"/>
                  </a:cubicBezTo>
                  <a:cubicBezTo>
                    <a:pt x="117" y="33"/>
                    <a:pt x="117" y="34"/>
                    <a:pt x="117" y="35"/>
                  </a:cubicBezTo>
                  <a:cubicBezTo>
                    <a:pt x="117" y="35"/>
                    <a:pt x="117" y="36"/>
                    <a:pt x="117" y="37"/>
                  </a:cubicBezTo>
                  <a:cubicBezTo>
                    <a:pt x="117" y="37"/>
                    <a:pt x="117" y="37"/>
                    <a:pt x="117" y="38"/>
                  </a:cubicBezTo>
                  <a:cubicBezTo>
                    <a:pt x="117" y="38"/>
                    <a:pt x="117" y="39"/>
                    <a:pt x="118" y="40"/>
                  </a:cubicBezTo>
                  <a:cubicBezTo>
                    <a:pt x="118" y="40"/>
                    <a:pt x="119" y="41"/>
                    <a:pt x="119" y="42"/>
                  </a:cubicBezTo>
                  <a:cubicBezTo>
                    <a:pt x="119" y="41"/>
                    <a:pt x="120" y="40"/>
                    <a:pt x="121" y="39"/>
                  </a:cubicBezTo>
                  <a:cubicBezTo>
                    <a:pt x="121" y="38"/>
                    <a:pt x="120" y="38"/>
                    <a:pt x="121" y="37"/>
                  </a:cubicBezTo>
                  <a:cubicBezTo>
                    <a:pt x="121" y="37"/>
                    <a:pt x="121" y="36"/>
                    <a:pt x="121" y="36"/>
                  </a:cubicBezTo>
                  <a:cubicBezTo>
                    <a:pt x="122" y="35"/>
                    <a:pt x="120" y="34"/>
                    <a:pt x="120" y="33"/>
                  </a:cubicBezTo>
                  <a:cubicBezTo>
                    <a:pt x="120" y="32"/>
                    <a:pt x="119" y="32"/>
                    <a:pt x="119" y="32"/>
                  </a:cubicBezTo>
                  <a:close/>
                  <a:moveTo>
                    <a:pt x="118" y="114"/>
                  </a:moveTo>
                  <a:cubicBezTo>
                    <a:pt x="117" y="114"/>
                    <a:pt x="117" y="113"/>
                    <a:pt x="116" y="113"/>
                  </a:cubicBezTo>
                  <a:cubicBezTo>
                    <a:pt x="115" y="113"/>
                    <a:pt x="115" y="113"/>
                    <a:pt x="116" y="114"/>
                  </a:cubicBezTo>
                  <a:cubicBezTo>
                    <a:pt x="116" y="114"/>
                    <a:pt x="117" y="114"/>
                    <a:pt x="117" y="114"/>
                  </a:cubicBezTo>
                  <a:cubicBezTo>
                    <a:pt x="117" y="114"/>
                    <a:pt x="116" y="115"/>
                    <a:pt x="116" y="115"/>
                  </a:cubicBezTo>
                  <a:cubicBezTo>
                    <a:pt x="116" y="115"/>
                    <a:pt x="117" y="114"/>
                    <a:pt x="117" y="115"/>
                  </a:cubicBezTo>
                  <a:cubicBezTo>
                    <a:pt x="117" y="115"/>
                    <a:pt x="117" y="115"/>
                    <a:pt x="117" y="115"/>
                  </a:cubicBezTo>
                  <a:cubicBezTo>
                    <a:pt x="118" y="115"/>
                    <a:pt x="118" y="116"/>
                    <a:pt x="119" y="116"/>
                  </a:cubicBezTo>
                  <a:cubicBezTo>
                    <a:pt x="119" y="116"/>
                    <a:pt x="121" y="116"/>
                    <a:pt x="121" y="116"/>
                  </a:cubicBezTo>
                  <a:cubicBezTo>
                    <a:pt x="121" y="115"/>
                    <a:pt x="119" y="114"/>
                    <a:pt x="118" y="114"/>
                  </a:cubicBezTo>
                  <a:close/>
                  <a:moveTo>
                    <a:pt x="43" y="34"/>
                  </a:moveTo>
                  <a:cubicBezTo>
                    <a:pt x="44" y="34"/>
                    <a:pt x="44" y="33"/>
                    <a:pt x="43" y="33"/>
                  </a:cubicBezTo>
                  <a:cubicBezTo>
                    <a:pt x="43" y="33"/>
                    <a:pt x="43" y="34"/>
                    <a:pt x="43" y="34"/>
                  </a:cubicBezTo>
                  <a:close/>
                  <a:moveTo>
                    <a:pt x="39" y="4"/>
                  </a:moveTo>
                  <a:cubicBezTo>
                    <a:pt x="39" y="4"/>
                    <a:pt x="39" y="4"/>
                    <a:pt x="39" y="4"/>
                  </a:cubicBezTo>
                  <a:cubicBezTo>
                    <a:pt x="39" y="4"/>
                    <a:pt x="39" y="4"/>
                    <a:pt x="39" y="4"/>
                  </a:cubicBezTo>
                  <a:close/>
                  <a:moveTo>
                    <a:pt x="23" y="7"/>
                  </a:moveTo>
                  <a:cubicBezTo>
                    <a:pt x="23" y="7"/>
                    <a:pt x="23" y="7"/>
                    <a:pt x="23" y="7"/>
                  </a:cubicBezTo>
                  <a:cubicBezTo>
                    <a:pt x="23" y="7"/>
                    <a:pt x="23" y="7"/>
                    <a:pt x="23" y="7"/>
                  </a:cubicBezTo>
                  <a:close/>
                  <a:moveTo>
                    <a:pt x="111" y="46"/>
                  </a:moveTo>
                  <a:cubicBezTo>
                    <a:pt x="110" y="46"/>
                    <a:pt x="110" y="45"/>
                    <a:pt x="110" y="44"/>
                  </a:cubicBezTo>
                  <a:cubicBezTo>
                    <a:pt x="110" y="44"/>
                    <a:pt x="110" y="43"/>
                    <a:pt x="110" y="43"/>
                  </a:cubicBezTo>
                  <a:cubicBezTo>
                    <a:pt x="111" y="43"/>
                    <a:pt x="111" y="43"/>
                    <a:pt x="112" y="43"/>
                  </a:cubicBezTo>
                  <a:cubicBezTo>
                    <a:pt x="112" y="43"/>
                    <a:pt x="113" y="43"/>
                    <a:pt x="113" y="42"/>
                  </a:cubicBezTo>
                  <a:cubicBezTo>
                    <a:pt x="114" y="41"/>
                    <a:pt x="114" y="40"/>
                    <a:pt x="114" y="39"/>
                  </a:cubicBezTo>
                  <a:cubicBezTo>
                    <a:pt x="114" y="38"/>
                    <a:pt x="114" y="37"/>
                    <a:pt x="114" y="36"/>
                  </a:cubicBezTo>
                  <a:cubicBezTo>
                    <a:pt x="115" y="36"/>
                    <a:pt x="114" y="36"/>
                    <a:pt x="113" y="36"/>
                  </a:cubicBezTo>
                  <a:cubicBezTo>
                    <a:pt x="113" y="36"/>
                    <a:pt x="113" y="36"/>
                    <a:pt x="113" y="36"/>
                  </a:cubicBezTo>
                  <a:cubicBezTo>
                    <a:pt x="113" y="35"/>
                    <a:pt x="112" y="36"/>
                    <a:pt x="112" y="36"/>
                  </a:cubicBezTo>
                  <a:cubicBezTo>
                    <a:pt x="112" y="35"/>
                    <a:pt x="112" y="35"/>
                    <a:pt x="112" y="35"/>
                  </a:cubicBezTo>
                  <a:cubicBezTo>
                    <a:pt x="112" y="35"/>
                    <a:pt x="113" y="35"/>
                    <a:pt x="113" y="35"/>
                  </a:cubicBezTo>
                  <a:cubicBezTo>
                    <a:pt x="113" y="35"/>
                    <a:pt x="113" y="34"/>
                    <a:pt x="113" y="34"/>
                  </a:cubicBezTo>
                  <a:cubicBezTo>
                    <a:pt x="112" y="34"/>
                    <a:pt x="112" y="34"/>
                    <a:pt x="112" y="34"/>
                  </a:cubicBezTo>
                  <a:cubicBezTo>
                    <a:pt x="112" y="34"/>
                    <a:pt x="111" y="34"/>
                    <a:pt x="111" y="34"/>
                  </a:cubicBezTo>
                  <a:cubicBezTo>
                    <a:pt x="110" y="35"/>
                    <a:pt x="111" y="35"/>
                    <a:pt x="111" y="36"/>
                  </a:cubicBezTo>
                  <a:cubicBezTo>
                    <a:pt x="110" y="36"/>
                    <a:pt x="109" y="35"/>
                    <a:pt x="109" y="35"/>
                  </a:cubicBezTo>
                  <a:cubicBezTo>
                    <a:pt x="109" y="34"/>
                    <a:pt x="108" y="34"/>
                    <a:pt x="108" y="35"/>
                  </a:cubicBezTo>
                  <a:cubicBezTo>
                    <a:pt x="108" y="34"/>
                    <a:pt x="106" y="34"/>
                    <a:pt x="106" y="35"/>
                  </a:cubicBezTo>
                  <a:cubicBezTo>
                    <a:pt x="105" y="36"/>
                    <a:pt x="107" y="37"/>
                    <a:pt x="107" y="38"/>
                  </a:cubicBezTo>
                  <a:cubicBezTo>
                    <a:pt x="107" y="40"/>
                    <a:pt x="107" y="41"/>
                    <a:pt x="107" y="43"/>
                  </a:cubicBezTo>
                  <a:cubicBezTo>
                    <a:pt x="106" y="43"/>
                    <a:pt x="106" y="42"/>
                    <a:pt x="106" y="42"/>
                  </a:cubicBezTo>
                  <a:cubicBezTo>
                    <a:pt x="105" y="42"/>
                    <a:pt x="105" y="43"/>
                    <a:pt x="105" y="42"/>
                  </a:cubicBezTo>
                  <a:cubicBezTo>
                    <a:pt x="104" y="42"/>
                    <a:pt x="104" y="43"/>
                    <a:pt x="103" y="43"/>
                  </a:cubicBezTo>
                  <a:cubicBezTo>
                    <a:pt x="102" y="44"/>
                    <a:pt x="101" y="44"/>
                    <a:pt x="101" y="46"/>
                  </a:cubicBezTo>
                  <a:cubicBezTo>
                    <a:pt x="100" y="47"/>
                    <a:pt x="100" y="48"/>
                    <a:pt x="99" y="48"/>
                  </a:cubicBezTo>
                  <a:cubicBezTo>
                    <a:pt x="99" y="49"/>
                    <a:pt x="98" y="48"/>
                    <a:pt x="98" y="49"/>
                  </a:cubicBezTo>
                  <a:cubicBezTo>
                    <a:pt x="97" y="49"/>
                    <a:pt x="96" y="50"/>
                    <a:pt x="96" y="49"/>
                  </a:cubicBezTo>
                  <a:cubicBezTo>
                    <a:pt x="96" y="48"/>
                    <a:pt x="94" y="48"/>
                    <a:pt x="94" y="49"/>
                  </a:cubicBezTo>
                  <a:cubicBezTo>
                    <a:pt x="93" y="49"/>
                    <a:pt x="92" y="50"/>
                    <a:pt x="92" y="49"/>
                  </a:cubicBezTo>
                  <a:cubicBezTo>
                    <a:pt x="91" y="49"/>
                    <a:pt x="91" y="48"/>
                    <a:pt x="91" y="47"/>
                  </a:cubicBezTo>
                  <a:cubicBezTo>
                    <a:pt x="91" y="46"/>
                    <a:pt x="91" y="46"/>
                    <a:pt x="91" y="46"/>
                  </a:cubicBezTo>
                  <a:cubicBezTo>
                    <a:pt x="91" y="46"/>
                    <a:pt x="91" y="45"/>
                    <a:pt x="91" y="45"/>
                  </a:cubicBezTo>
                  <a:cubicBezTo>
                    <a:pt x="91" y="44"/>
                    <a:pt x="93" y="44"/>
                    <a:pt x="93" y="44"/>
                  </a:cubicBezTo>
                  <a:cubicBezTo>
                    <a:pt x="92" y="43"/>
                    <a:pt x="91" y="43"/>
                    <a:pt x="91" y="44"/>
                  </a:cubicBezTo>
                  <a:cubicBezTo>
                    <a:pt x="91" y="45"/>
                    <a:pt x="91" y="45"/>
                    <a:pt x="91" y="46"/>
                  </a:cubicBezTo>
                  <a:cubicBezTo>
                    <a:pt x="91" y="46"/>
                    <a:pt x="90" y="46"/>
                    <a:pt x="90" y="47"/>
                  </a:cubicBezTo>
                  <a:cubicBezTo>
                    <a:pt x="89" y="47"/>
                    <a:pt x="91" y="48"/>
                    <a:pt x="90" y="48"/>
                  </a:cubicBezTo>
                  <a:cubicBezTo>
                    <a:pt x="89" y="49"/>
                    <a:pt x="89" y="49"/>
                    <a:pt x="88" y="49"/>
                  </a:cubicBezTo>
                  <a:cubicBezTo>
                    <a:pt x="87" y="50"/>
                    <a:pt x="87" y="49"/>
                    <a:pt x="87" y="49"/>
                  </a:cubicBezTo>
                  <a:cubicBezTo>
                    <a:pt x="87" y="49"/>
                    <a:pt x="86" y="49"/>
                    <a:pt x="86" y="49"/>
                  </a:cubicBezTo>
                  <a:cubicBezTo>
                    <a:pt x="86" y="49"/>
                    <a:pt x="86" y="49"/>
                    <a:pt x="85" y="50"/>
                  </a:cubicBezTo>
                  <a:cubicBezTo>
                    <a:pt x="85" y="50"/>
                    <a:pt x="85" y="49"/>
                    <a:pt x="85" y="50"/>
                  </a:cubicBezTo>
                  <a:cubicBezTo>
                    <a:pt x="85" y="50"/>
                    <a:pt x="84" y="50"/>
                    <a:pt x="84" y="50"/>
                  </a:cubicBezTo>
                  <a:cubicBezTo>
                    <a:pt x="84" y="50"/>
                    <a:pt x="83" y="50"/>
                    <a:pt x="83" y="50"/>
                  </a:cubicBezTo>
                  <a:cubicBezTo>
                    <a:pt x="83" y="50"/>
                    <a:pt x="82" y="49"/>
                    <a:pt x="82" y="49"/>
                  </a:cubicBezTo>
                  <a:cubicBezTo>
                    <a:pt x="82" y="49"/>
                    <a:pt x="82" y="49"/>
                    <a:pt x="81" y="49"/>
                  </a:cubicBezTo>
                  <a:cubicBezTo>
                    <a:pt x="81" y="48"/>
                    <a:pt x="80" y="48"/>
                    <a:pt x="80" y="49"/>
                  </a:cubicBezTo>
                  <a:cubicBezTo>
                    <a:pt x="79" y="49"/>
                    <a:pt x="79" y="49"/>
                    <a:pt x="79" y="49"/>
                  </a:cubicBezTo>
                  <a:cubicBezTo>
                    <a:pt x="78" y="49"/>
                    <a:pt x="78" y="48"/>
                    <a:pt x="77" y="49"/>
                  </a:cubicBezTo>
                  <a:cubicBezTo>
                    <a:pt x="77" y="49"/>
                    <a:pt x="76" y="50"/>
                    <a:pt x="76" y="49"/>
                  </a:cubicBezTo>
                  <a:cubicBezTo>
                    <a:pt x="76" y="49"/>
                    <a:pt x="76" y="48"/>
                    <a:pt x="75" y="48"/>
                  </a:cubicBezTo>
                  <a:cubicBezTo>
                    <a:pt x="74" y="48"/>
                    <a:pt x="74" y="50"/>
                    <a:pt x="74" y="51"/>
                  </a:cubicBezTo>
                  <a:cubicBezTo>
                    <a:pt x="74" y="51"/>
                    <a:pt x="75" y="53"/>
                    <a:pt x="76" y="52"/>
                  </a:cubicBezTo>
                  <a:cubicBezTo>
                    <a:pt x="77" y="52"/>
                    <a:pt x="78" y="53"/>
                    <a:pt x="78" y="53"/>
                  </a:cubicBezTo>
                  <a:cubicBezTo>
                    <a:pt x="78" y="53"/>
                    <a:pt x="79" y="53"/>
                    <a:pt x="79" y="54"/>
                  </a:cubicBezTo>
                  <a:cubicBezTo>
                    <a:pt x="79" y="54"/>
                    <a:pt x="79" y="54"/>
                    <a:pt x="79" y="54"/>
                  </a:cubicBezTo>
                  <a:cubicBezTo>
                    <a:pt x="80" y="54"/>
                    <a:pt x="81" y="55"/>
                    <a:pt x="81" y="54"/>
                  </a:cubicBezTo>
                  <a:cubicBezTo>
                    <a:pt x="81" y="55"/>
                    <a:pt x="81" y="55"/>
                    <a:pt x="81" y="55"/>
                  </a:cubicBezTo>
                  <a:cubicBezTo>
                    <a:pt x="81" y="55"/>
                    <a:pt x="81" y="55"/>
                    <a:pt x="81" y="55"/>
                  </a:cubicBezTo>
                  <a:cubicBezTo>
                    <a:pt x="81" y="56"/>
                    <a:pt x="81" y="56"/>
                    <a:pt x="81" y="56"/>
                  </a:cubicBezTo>
                  <a:cubicBezTo>
                    <a:pt x="81" y="56"/>
                    <a:pt x="82" y="56"/>
                    <a:pt x="82" y="55"/>
                  </a:cubicBezTo>
                  <a:cubicBezTo>
                    <a:pt x="82" y="56"/>
                    <a:pt x="83" y="55"/>
                    <a:pt x="84" y="55"/>
                  </a:cubicBezTo>
                  <a:cubicBezTo>
                    <a:pt x="85" y="56"/>
                    <a:pt x="85" y="56"/>
                    <a:pt x="86" y="57"/>
                  </a:cubicBezTo>
                  <a:cubicBezTo>
                    <a:pt x="86" y="58"/>
                    <a:pt x="87" y="57"/>
                    <a:pt x="88" y="57"/>
                  </a:cubicBezTo>
                  <a:cubicBezTo>
                    <a:pt x="88" y="57"/>
                    <a:pt x="90" y="57"/>
                    <a:pt x="90" y="58"/>
                  </a:cubicBezTo>
                  <a:cubicBezTo>
                    <a:pt x="90" y="58"/>
                    <a:pt x="90" y="57"/>
                    <a:pt x="90" y="57"/>
                  </a:cubicBezTo>
                  <a:cubicBezTo>
                    <a:pt x="91" y="57"/>
                    <a:pt x="90" y="58"/>
                    <a:pt x="91" y="58"/>
                  </a:cubicBezTo>
                  <a:cubicBezTo>
                    <a:pt x="91" y="58"/>
                    <a:pt x="91" y="57"/>
                    <a:pt x="92" y="57"/>
                  </a:cubicBezTo>
                  <a:cubicBezTo>
                    <a:pt x="92" y="57"/>
                    <a:pt x="92" y="57"/>
                    <a:pt x="92" y="57"/>
                  </a:cubicBezTo>
                  <a:cubicBezTo>
                    <a:pt x="93" y="57"/>
                    <a:pt x="94" y="57"/>
                    <a:pt x="94" y="57"/>
                  </a:cubicBezTo>
                  <a:cubicBezTo>
                    <a:pt x="95" y="57"/>
                    <a:pt x="95" y="57"/>
                    <a:pt x="95" y="56"/>
                  </a:cubicBezTo>
                  <a:cubicBezTo>
                    <a:pt x="96" y="56"/>
                    <a:pt x="96" y="56"/>
                    <a:pt x="96" y="56"/>
                  </a:cubicBezTo>
                  <a:cubicBezTo>
                    <a:pt x="97" y="56"/>
                    <a:pt x="97" y="56"/>
                    <a:pt x="97" y="56"/>
                  </a:cubicBezTo>
                  <a:cubicBezTo>
                    <a:pt x="97" y="55"/>
                    <a:pt x="98" y="55"/>
                    <a:pt x="98" y="55"/>
                  </a:cubicBezTo>
                  <a:cubicBezTo>
                    <a:pt x="98" y="54"/>
                    <a:pt x="98" y="55"/>
                    <a:pt x="99" y="55"/>
                  </a:cubicBezTo>
                  <a:cubicBezTo>
                    <a:pt x="99" y="55"/>
                    <a:pt x="99" y="54"/>
                    <a:pt x="99" y="54"/>
                  </a:cubicBezTo>
                  <a:cubicBezTo>
                    <a:pt x="100" y="54"/>
                    <a:pt x="100" y="55"/>
                    <a:pt x="100" y="55"/>
                  </a:cubicBezTo>
                  <a:cubicBezTo>
                    <a:pt x="101" y="54"/>
                    <a:pt x="101" y="54"/>
                    <a:pt x="101" y="54"/>
                  </a:cubicBezTo>
                  <a:cubicBezTo>
                    <a:pt x="102" y="54"/>
                    <a:pt x="102" y="54"/>
                    <a:pt x="102" y="54"/>
                  </a:cubicBezTo>
                  <a:cubicBezTo>
                    <a:pt x="102" y="53"/>
                    <a:pt x="103" y="53"/>
                    <a:pt x="104" y="52"/>
                  </a:cubicBezTo>
                  <a:cubicBezTo>
                    <a:pt x="104" y="51"/>
                    <a:pt x="104" y="51"/>
                    <a:pt x="105" y="51"/>
                  </a:cubicBezTo>
                  <a:cubicBezTo>
                    <a:pt x="106" y="50"/>
                    <a:pt x="103" y="50"/>
                    <a:pt x="105" y="49"/>
                  </a:cubicBezTo>
                  <a:cubicBezTo>
                    <a:pt x="105" y="49"/>
                    <a:pt x="105" y="49"/>
                    <a:pt x="106" y="49"/>
                  </a:cubicBezTo>
                  <a:cubicBezTo>
                    <a:pt x="106" y="49"/>
                    <a:pt x="106" y="50"/>
                    <a:pt x="106" y="49"/>
                  </a:cubicBezTo>
                  <a:cubicBezTo>
                    <a:pt x="106" y="49"/>
                    <a:pt x="106" y="49"/>
                    <a:pt x="107" y="49"/>
                  </a:cubicBezTo>
                  <a:cubicBezTo>
                    <a:pt x="107" y="49"/>
                    <a:pt x="107" y="49"/>
                    <a:pt x="108" y="50"/>
                  </a:cubicBezTo>
                  <a:cubicBezTo>
                    <a:pt x="108" y="50"/>
                    <a:pt x="109" y="49"/>
                    <a:pt x="109" y="49"/>
                  </a:cubicBezTo>
                  <a:cubicBezTo>
                    <a:pt x="110" y="49"/>
                    <a:pt x="110" y="48"/>
                    <a:pt x="111" y="48"/>
                  </a:cubicBezTo>
                  <a:cubicBezTo>
                    <a:pt x="111" y="47"/>
                    <a:pt x="111" y="47"/>
                    <a:pt x="111" y="46"/>
                  </a:cubicBezTo>
                  <a:close/>
                  <a:moveTo>
                    <a:pt x="111" y="20"/>
                  </a:moveTo>
                  <a:cubicBezTo>
                    <a:pt x="112" y="19"/>
                    <a:pt x="111" y="18"/>
                    <a:pt x="111" y="18"/>
                  </a:cubicBezTo>
                  <a:cubicBezTo>
                    <a:pt x="111" y="18"/>
                    <a:pt x="110" y="19"/>
                    <a:pt x="111" y="20"/>
                  </a:cubicBezTo>
                  <a:close/>
                  <a:moveTo>
                    <a:pt x="111" y="17"/>
                  </a:moveTo>
                  <a:cubicBezTo>
                    <a:pt x="111" y="17"/>
                    <a:pt x="111" y="18"/>
                    <a:pt x="111" y="18"/>
                  </a:cubicBezTo>
                  <a:cubicBezTo>
                    <a:pt x="112" y="17"/>
                    <a:pt x="112" y="16"/>
                    <a:pt x="111" y="17"/>
                  </a:cubicBezTo>
                  <a:close/>
                  <a:moveTo>
                    <a:pt x="61" y="46"/>
                  </a:moveTo>
                  <a:cubicBezTo>
                    <a:pt x="61" y="47"/>
                    <a:pt x="62" y="48"/>
                    <a:pt x="63" y="48"/>
                  </a:cubicBezTo>
                  <a:cubicBezTo>
                    <a:pt x="63" y="48"/>
                    <a:pt x="63" y="48"/>
                    <a:pt x="64" y="47"/>
                  </a:cubicBezTo>
                  <a:cubicBezTo>
                    <a:pt x="64" y="46"/>
                    <a:pt x="63" y="46"/>
                    <a:pt x="63" y="45"/>
                  </a:cubicBezTo>
                  <a:cubicBezTo>
                    <a:pt x="62" y="45"/>
                    <a:pt x="61" y="46"/>
                    <a:pt x="61" y="46"/>
                  </a:cubicBezTo>
                  <a:close/>
                  <a:moveTo>
                    <a:pt x="92" y="101"/>
                  </a:moveTo>
                  <a:cubicBezTo>
                    <a:pt x="92" y="100"/>
                    <a:pt x="90" y="100"/>
                    <a:pt x="90" y="100"/>
                  </a:cubicBezTo>
                  <a:cubicBezTo>
                    <a:pt x="89" y="100"/>
                    <a:pt x="89" y="99"/>
                    <a:pt x="88" y="99"/>
                  </a:cubicBezTo>
                  <a:cubicBezTo>
                    <a:pt x="87" y="99"/>
                    <a:pt x="86" y="99"/>
                    <a:pt x="86" y="99"/>
                  </a:cubicBezTo>
                  <a:cubicBezTo>
                    <a:pt x="85" y="98"/>
                    <a:pt x="85" y="98"/>
                    <a:pt x="85" y="97"/>
                  </a:cubicBezTo>
                  <a:cubicBezTo>
                    <a:pt x="83" y="96"/>
                    <a:pt x="85" y="96"/>
                    <a:pt x="86" y="96"/>
                  </a:cubicBezTo>
                  <a:cubicBezTo>
                    <a:pt x="87" y="95"/>
                    <a:pt x="88" y="94"/>
                    <a:pt x="86" y="94"/>
                  </a:cubicBezTo>
                  <a:cubicBezTo>
                    <a:pt x="85" y="94"/>
                    <a:pt x="85" y="94"/>
                    <a:pt x="84" y="94"/>
                  </a:cubicBezTo>
                  <a:cubicBezTo>
                    <a:pt x="84" y="94"/>
                    <a:pt x="83" y="94"/>
                    <a:pt x="83" y="94"/>
                  </a:cubicBezTo>
                  <a:cubicBezTo>
                    <a:pt x="83" y="94"/>
                    <a:pt x="82" y="94"/>
                    <a:pt x="82" y="94"/>
                  </a:cubicBezTo>
                  <a:cubicBezTo>
                    <a:pt x="81" y="94"/>
                    <a:pt x="81" y="93"/>
                    <a:pt x="80" y="93"/>
                  </a:cubicBezTo>
                  <a:cubicBezTo>
                    <a:pt x="79" y="93"/>
                    <a:pt x="79" y="92"/>
                    <a:pt x="79" y="91"/>
                  </a:cubicBezTo>
                  <a:cubicBezTo>
                    <a:pt x="79" y="91"/>
                    <a:pt x="80" y="90"/>
                    <a:pt x="80" y="89"/>
                  </a:cubicBezTo>
                  <a:cubicBezTo>
                    <a:pt x="80" y="89"/>
                    <a:pt x="81" y="88"/>
                    <a:pt x="80" y="88"/>
                  </a:cubicBezTo>
                  <a:cubicBezTo>
                    <a:pt x="81" y="88"/>
                    <a:pt x="81" y="87"/>
                    <a:pt x="80" y="87"/>
                  </a:cubicBezTo>
                  <a:cubicBezTo>
                    <a:pt x="80" y="87"/>
                    <a:pt x="79" y="87"/>
                    <a:pt x="79" y="87"/>
                  </a:cubicBezTo>
                  <a:cubicBezTo>
                    <a:pt x="79" y="87"/>
                    <a:pt x="78" y="88"/>
                    <a:pt x="77" y="88"/>
                  </a:cubicBezTo>
                  <a:cubicBezTo>
                    <a:pt x="77" y="88"/>
                    <a:pt x="77" y="88"/>
                    <a:pt x="76" y="88"/>
                  </a:cubicBezTo>
                  <a:cubicBezTo>
                    <a:pt x="75" y="89"/>
                    <a:pt x="74" y="88"/>
                    <a:pt x="73" y="87"/>
                  </a:cubicBezTo>
                  <a:cubicBezTo>
                    <a:pt x="73" y="87"/>
                    <a:pt x="73" y="86"/>
                    <a:pt x="73" y="85"/>
                  </a:cubicBezTo>
                  <a:cubicBezTo>
                    <a:pt x="73" y="85"/>
                    <a:pt x="73" y="84"/>
                    <a:pt x="73" y="84"/>
                  </a:cubicBezTo>
                  <a:cubicBezTo>
                    <a:pt x="72" y="83"/>
                    <a:pt x="70" y="83"/>
                    <a:pt x="71" y="82"/>
                  </a:cubicBezTo>
                  <a:cubicBezTo>
                    <a:pt x="71" y="81"/>
                    <a:pt x="71" y="79"/>
                    <a:pt x="70" y="78"/>
                  </a:cubicBezTo>
                  <a:cubicBezTo>
                    <a:pt x="70" y="77"/>
                    <a:pt x="71" y="77"/>
                    <a:pt x="70" y="77"/>
                  </a:cubicBezTo>
                  <a:cubicBezTo>
                    <a:pt x="69" y="77"/>
                    <a:pt x="69" y="77"/>
                    <a:pt x="69" y="76"/>
                  </a:cubicBezTo>
                  <a:cubicBezTo>
                    <a:pt x="69" y="76"/>
                    <a:pt x="68" y="76"/>
                    <a:pt x="68" y="75"/>
                  </a:cubicBezTo>
                  <a:cubicBezTo>
                    <a:pt x="67" y="75"/>
                    <a:pt x="66" y="76"/>
                    <a:pt x="66" y="75"/>
                  </a:cubicBezTo>
                  <a:cubicBezTo>
                    <a:pt x="66" y="74"/>
                    <a:pt x="66" y="74"/>
                    <a:pt x="66" y="74"/>
                  </a:cubicBezTo>
                  <a:cubicBezTo>
                    <a:pt x="66" y="74"/>
                    <a:pt x="66" y="74"/>
                    <a:pt x="65" y="74"/>
                  </a:cubicBezTo>
                  <a:cubicBezTo>
                    <a:pt x="65" y="73"/>
                    <a:pt x="65" y="73"/>
                    <a:pt x="65" y="73"/>
                  </a:cubicBezTo>
                  <a:cubicBezTo>
                    <a:pt x="64" y="73"/>
                    <a:pt x="64" y="72"/>
                    <a:pt x="64" y="72"/>
                  </a:cubicBezTo>
                  <a:cubicBezTo>
                    <a:pt x="64" y="72"/>
                    <a:pt x="64" y="72"/>
                    <a:pt x="64" y="72"/>
                  </a:cubicBezTo>
                  <a:cubicBezTo>
                    <a:pt x="63" y="71"/>
                    <a:pt x="63" y="71"/>
                    <a:pt x="63" y="71"/>
                  </a:cubicBezTo>
                  <a:cubicBezTo>
                    <a:pt x="62" y="71"/>
                    <a:pt x="62" y="70"/>
                    <a:pt x="62" y="70"/>
                  </a:cubicBezTo>
                  <a:cubicBezTo>
                    <a:pt x="62" y="70"/>
                    <a:pt x="62" y="71"/>
                    <a:pt x="62" y="71"/>
                  </a:cubicBezTo>
                  <a:cubicBezTo>
                    <a:pt x="61" y="70"/>
                    <a:pt x="61" y="69"/>
                    <a:pt x="61" y="69"/>
                  </a:cubicBezTo>
                  <a:cubicBezTo>
                    <a:pt x="61" y="68"/>
                    <a:pt x="61" y="68"/>
                    <a:pt x="61" y="68"/>
                  </a:cubicBezTo>
                  <a:cubicBezTo>
                    <a:pt x="61" y="67"/>
                    <a:pt x="61" y="67"/>
                    <a:pt x="61" y="67"/>
                  </a:cubicBezTo>
                  <a:cubicBezTo>
                    <a:pt x="61" y="66"/>
                    <a:pt x="61" y="66"/>
                    <a:pt x="61" y="65"/>
                  </a:cubicBezTo>
                  <a:cubicBezTo>
                    <a:pt x="61" y="66"/>
                    <a:pt x="60" y="65"/>
                    <a:pt x="60" y="65"/>
                  </a:cubicBezTo>
                  <a:cubicBezTo>
                    <a:pt x="60" y="65"/>
                    <a:pt x="60" y="65"/>
                    <a:pt x="60" y="64"/>
                  </a:cubicBezTo>
                  <a:cubicBezTo>
                    <a:pt x="60" y="63"/>
                    <a:pt x="60" y="63"/>
                    <a:pt x="60" y="62"/>
                  </a:cubicBezTo>
                  <a:cubicBezTo>
                    <a:pt x="62" y="62"/>
                    <a:pt x="64" y="63"/>
                    <a:pt x="66" y="62"/>
                  </a:cubicBezTo>
                  <a:cubicBezTo>
                    <a:pt x="67" y="62"/>
                    <a:pt x="68" y="62"/>
                    <a:pt x="69" y="62"/>
                  </a:cubicBezTo>
                  <a:cubicBezTo>
                    <a:pt x="69" y="61"/>
                    <a:pt x="69" y="61"/>
                    <a:pt x="69" y="60"/>
                  </a:cubicBezTo>
                  <a:cubicBezTo>
                    <a:pt x="69" y="60"/>
                    <a:pt x="69" y="60"/>
                    <a:pt x="69" y="59"/>
                  </a:cubicBezTo>
                  <a:cubicBezTo>
                    <a:pt x="69" y="58"/>
                    <a:pt x="68" y="58"/>
                    <a:pt x="68" y="57"/>
                  </a:cubicBezTo>
                  <a:cubicBezTo>
                    <a:pt x="67" y="56"/>
                    <a:pt x="67" y="56"/>
                    <a:pt x="66" y="55"/>
                  </a:cubicBezTo>
                  <a:cubicBezTo>
                    <a:pt x="66" y="54"/>
                    <a:pt x="65" y="54"/>
                    <a:pt x="64" y="54"/>
                  </a:cubicBezTo>
                  <a:cubicBezTo>
                    <a:pt x="63" y="54"/>
                    <a:pt x="62" y="54"/>
                    <a:pt x="62" y="54"/>
                  </a:cubicBezTo>
                  <a:cubicBezTo>
                    <a:pt x="62" y="53"/>
                    <a:pt x="62" y="54"/>
                    <a:pt x="61" y="53"/>
                  </a:cubicBezTo>
                  <a:cubicBezTo>
                    <a:pt x="61" y="53"/>
                    <a:pt x="61" y="53"/>
                    <a:pt x="60" y="53"/>
                  </a:cubicBezTo>
                  <a:cubicBezTo>
                    <a:pt x="60" y="52"/>
                    <a:pt x="59" y="53"/>
                    <a:pt x="59" y="52"/>
                  </a:cubicBezTo>
                  <a:cubicBezTo>
                    <a:pt x="58" y="51"/>
                    <a:pt x="57" y="51"/>
                    <a:pt x="57" y="51"/>
                  </a:cubicBezTo>
                  <a:cubicBezTo>
                    <a:pt x="57" y="50"/>
                    <a:pt x="56" y="50"/>
                    <a:pt x="56" y="50"/>
                  </a:cubicBezTo>
                  <a:cubicBezTo>
                    <a:pt x="56" y="50"/>
                    <a:pt x="55" y="50"/>
                    <a:pt x="55" y="50"/>
                  </a:cubicBezTo>
                  <a:cubicBezTo>
                    <a:pt x="54" y="49"/>
                    <a:pt x="53" y="49"/>
                    <a:pt x="52" y="49"/>
                  </a:cubicBezTo>
                  <a:cubicBezTo>
                    <a:pt x="52" y="49"/>
                    <a:pt x="51" y="48"/>
                    <a:pt x="50" y="49"/>
                  </a:cubicBezTo>
                  <a:cubicBezTo>
                    <a:pt x="50" y="48"/>
                    <a:pt x="50" y="48"/>
                    <a:pt x="49" y="48"/>
                  </a:cubicBezTo>
                  <a:cubicBezTo>
                    <a:pt x="49" y="48"/>
                    <a:pt x="49" y="47"/>
                    <a:pt x="49" y="47"/>
                  </a:cubicBezTo>
                  <a:cubicBezTo>
                    <a:pt x="50" y="46"/>
                    <a:pt x="50" y="46"/>
                    <a:pt x="50" y="44"/>
                  </a:cubicBezTo>
                  <a:cubicBezTo>
                    <a:pt x="50" y="43"/>
                    <a:pt x="50" y="43"/>
                    <a:pt x="50" y="42"/>
                  </a:cubicBezTo>
                  <a:cubicBezTo>
                    <a:pt x="50" y="41"/>
                    <a:pt x="49" y="41"/>
                    <a:pt x="49" y="40"/>
                  </a:cubicBezTo>
                  <a:cubicBezTo>
                    <a:pt x="48" y="40"/>
                    <a:pt x="48" y="39"/>
                    <a:pt x="47" y="38"/>
                  </a:cubicBezTo>
                  <a:cubicBezTo>
                    <a:pt x="47" y="37"/>
                    <a:pt x="46" y="36"/>
                    <a:pt x="45" y="36"/>
                  </a:cubicBezTo>
                  <a:cubicBezTo>
                    <a:pt x="44" y="36"/>
                    <a:pt x="44" y="37"/>
                    <a:pt x="43" y="36"/>
                  </a:cubicBezTo>
                  <a:cubicBezTo>
                    <a:pt x="43" y="36"/>
                    <a:pt x="43" y="34"/>
                    <a:pt x="42" y="34"/>
                  </a:cubicBezTo>
                  <a:cubicBezTo>
                    <a:pt x="41" y="34"/>
                    <a:pt x="42" y="34"/>
                    <a:pt x="41" y="33"/>
                  </a:cubicBezTo>
                  <a:cubicBezTo>
                    <a:pt x="41" y="33"/>
                    <a:pt x="40" y="33"/>
                    <a:pt x="39" y="32"/>
                  </a:cubicBezTo>
                  <a:cubicBezTo>
                    <a:pt x="38" y="32"/>
                    <a:pt x="39" y="32"/>
                    <a:pt x="38" y="31"/>
                  </a:cubicBezTo>
                  <a:cubicBezTo>
                    <a:pt x="38" y="30"/>
                    <a:pt x="36" y="30"/>
                    <a:pt x="36" y="30"/>
                  </a:cubicBezTo>
                  <a:cubicBezTo>
                    <a:pt x="35" y="31"/>
                    <a:pt x="35" y="31"/>
                    <a:pt x="35" y="30"/>
                  </a:cubicBezTo>
                  <a:cubicBezTo>
                    <a:pt x="35" y="30"/>
                    <a:pt x="34" y="30"/>
                    <a:pt x="35" y="30"/>
                  </a:cubicBezTo>
                  <a:cubicBezTo>
                    <a:pt x="34" y="30"/>
                    <a:pt x="33" y="30"/>
                    <a:pt x="33" y="30"/>
                  </a:cubicBezTo>
                  <a:cubicBezTo>
                    <a:pt x="33" y="29"/>
                    <a:pt x="32" y="29"/>
                    <a:pt x="32" y="29"/>
                  </a:cubicBezTo>
                  <a:cubicBezTo>
                    <a:pt x="32" y="29"/>
                    <a:pt x="32" y="29"/>
                    <a:pt x="32" y="28"/>
                  </a:cubicBezTo>
                  <a:cubicBezTo>
                    <a:pt x="31" y="28"/>
                    <a:pt x="31" y="28"/>
                    <a:pt x="31" y="28"/>
                  </a:cubicBezTo>
                  <a:cubicBezTo>
                    <a:pt x="31" y="28"/>
                    <a:pt x="31" y="27"/>
                    <a:pt x="30" y="27"/>
                  </a:cubicBezTo>
                  <a:cubicBezTo>
                    <a:pt x="30" y="27"/>
                    <a:pt x="30" y="27"/>
                    <a:pt x="30" y="27"/>
                  </a:cubicBezTo>
                  <a:cubicBezTo>
                    <a:pt x="29" y="27"/>
                    <a:pt x="29" y="27"/>
                    <a:pt x="29" y="27"/>
                  </a:cubicBezTo>
                  <a:cubicBezTo>
                    <a:pt x="29" y="26"/>
                    <a:pt x="28" y="26"/>
                    <a:pt x="27" y="26"/>
                  </a:cubicBezTo>
                  <a:cubicBezTo>
                    <a:pt x="27" y="26"/>
                    <a:pt x="26" y="25"/>
                    <a:pt x="25" y="25"/>
                  </a:cubicBezTo>
                  <a:cubicBezTo>
                    <a:pt x="23" y="25"/>
                    <a:pt x="21" y="24"/>
                    <a:pt x="19" y="24"/>
                  </a:cubicBezTo>
                  <a:cubicBezTo>
                    <a:pt x="19" y="23"/>
                    <a:pt x="15" y="22"/>
                    <a:pt x="15" y="22"/>
                  </a:cubicBezTo>
                  <a:cubicBezTo>
                    <a:pt x="15" y="20"/>
                    <a:pt x="14" y="21"/>
                    <a:pt x="13" y="21"/>
                  </a:cubicBezTo>
                  <a:cubicBezTo>
                    <a:pt x="12" y="20"/>
                    <a:pt x="11" y="19"/>
                    <a:pt x="10" y="19"/>
                  </a:cubicBezTo>
                  <a:cubicBezTo>
                    <a:pt x="9" y="19"/>
                    <a:pt x="9" y="18"/>
                    <a:pt x="8" y="18"/>
                  </a:cubicBezTo>
                  <a:cubicBezTo>
                    <a:pt x="7" y="17"/>
                    <a:pt x="6" y="16"/>
                    <a:pt x="5" y="17"/>
                  </a:cubicBezTo>
                  <a:cubicBezTo>
                    <a:pt x="4" y="24"/>
                    <a:pt x="4" y="32"/>
                    <a:pt x="4" y="40"/>
                  </a:cubicBezTo>
                  <a:cubicBezTo>
                    <a:pt x="3" y="43"/>
                    <a:pt x="3" y="47"/>
                    <a:pt x="3" y="51"/>
                  </a:cubicBezTo>
                  <a:cubicBezTo>
                    <a:pt x="3" y="53"/>
                    <a:pt x="3" y="55"/>
                    <a:pt x="3" y="57"/>
                  </a:cubicBezTo>
                  <a:cubicBezTo>
                    <a:pt x="3" y="57"/>
                    <a:pt x="3" y="58"/>
                    <a:pt x="2" y="58"/>
                  </a:cubicBezTo>
                  <a:cubicBezTo>
                    <a:pt x="2" y="58"/>
                    <a:pt x="2" y="59"/>
                    <a:pt x="2" y="59"/>
                  </a:cubicBezTo>
                  <a:cubicBezTo>
                    <a:pt x="2" y="59"/>
                    <a:pt x="2" y="59"/>
                    <a:pt x="2" y="59"/>
                  </a:cubicBezTo>
                  <a:cubicBezTo>
                    <a:pt x="2" y="59"/>
                    <a:pt x="2" y="59"/>
                    <a:pt x="2" y="60"/>
                  </a:cubicBezTo>
                  <a:cubicBezTo>
                    <a:pt x="2" y="60"/>
                    <a:pt x="2" y="60"/>
                    <a:pt x="2" y="60"/>
                  </a:cubicBezTo>
                  <a:cubicBezTo>
                    <a:pt x="1" y="61"/>
                    <a:pt x="1" y="61"/>
                    <a:pt x="1" y="62"/>
                  </a:cubicBezTo>
                  <a:cubicBezTo>
                    <a:pt x="1" y="62"/>
                    <a:pt x="1" y="65"/>
                    <a:pt x="2" y="64"/>
                  </a:cubicBezTo>
                  <a:cubicBezTo>
                    <a:pt x="1" y="72"/>
                    <a:pt x="1" y="79"/>
                    <a:pt x="0" y="87"/>
                  </a:cubicBezTo>
                  <a:cubicBezTo>
                    <a:pt x="0" y="88"/>
                    <a:pt x="0" y="89"/>
                    <a:pt x="1" y="89"/>
                  </a:cubicBezTo>
                  <a:cubicBezTo>
                    <a:pt x="1" y="89"/>
                    <a:pt x="1" y="90"/>
                    <a:pt x="2" y="90"/>
                  </a:cubicBezTo>
                  <a:cubicBezTo>
                    <a:pt x="2" y="90"/>
                    <a:pt x="3" y="89"/>
                    <a:pt x="3" y="89"/>
                  </a:cubicBezTo>
                  <a:cubicBezTo>
                    <a:pt x="4" y="89"/>
                    <a:pt x="5" y="89"/>
                    <a:pt x="5" y="89"/>
                  </a:cubicBezTo>
                  <a:cubicBezTo>
                    <a:pt x="6" y="90"/>
                    <a:pt x="7" y="90"/>
                    <a:pt x="7" y="89"/>
                  </a:cubicBezTo>
                  <a:cubicBezTo>
                    <a:pt x="8" y="89"/>
                    <a:pt x="9" y="90"/>
                    <a:pt x="10" y="89"/>
                  </a:cubicBezTo>
                  <a:cubicBezTo>
                    <a:pt x="10" y="89"/>
                    <a:pt x="11" y="89"/>
                    <a:pt x="11" y="89"/>
                  </a:cubicBezTo>
                  <a:cubicBezTo>
                    <a:pt x="12" y="89"/>
                    <a:pt x="12" y="89"/>
                    <a:pt x="13" y="89"/>
                  </a:cubicBezTo>
                  <a:cubicBezTo>
                    <a:pt x="14" y="90"/>
                    <a:pt x="16" y="91"/>
                    <a:pt x="16" y="91"/>
                  </a:cubicBezTo>
                  <a:cubicBezTo>
                    <a:pt x="17" y="90"/>
                    <a:pt x="18" y="90"/>
                    <a:pt x="18" y="89"/>
                  </a:cubicBezTo>
                  <a:cubicBezTo>
                    <a:pt x="19" y="89"/>
                    <a:pt x="20" y="88"/>
                    <a:pt x="20" y="88"/>
                  </a:cubicBezTo>
                  <a:cubicBezTo>
                    <a:pt x="21" y="88"/>
                    <a:pt x="22" y="88"/>
                    <a:pt x="23" y="87"/>
                  </a:cubicBezTo>
                  <a:cubicBezTo>
                    <a:pt x="23" y="87"/>
                    <a:pt x="24" y="87"/>
                    <a:pt x="24" y="86"/>
                  </a:cubicBezTo>
                  <a:cubicBezTo>
                    <a:pt x="24" y="85"/>
                    <a:pt x="24" y="84"/>
                    <a:pt x="23" y="83"/>
                  </a:cubicBezTo>
                  <a:cubicBezTo>
                    <a:pt x="23" y="83"/>
                    <a:pt x="22" y="82"/>
                    <a:pt x="21" y="82"/>
                  </a:cubicBezTo>
                  <a:cubicBezTo>
                    <a:pt x="21" y="81"/>
                    <a:pt x="20" y="81"/>
                    <a:pt x="19" y="81"/>
                  </a:cubicBezTo>
                  <a:cubicBezTo>
                    <a:pt x="18" y="80"/>
                    <a:pt x="18" y="80"/>
                    <a:pt x="17" y="80"/>
                  </a:cubicBezTo>
                  <a:cubicBezTo>
                    <a:pt x="16" y="80"/>
                    <a:pt x="16" y="80"/>
                    <a:pt x="15" y="80"/>
                  </a:cubicBezTo>
                  <a:cubicBezTo>
                    <a:pt x="14" y="80"/>
                    <a:pt x="15" y="78"/>
                    <a:pt x="14" y="78"/>
                  </a:cubicBezTo>
                  <a:cubicBezTo>
                    <a:pt x="14" y="78"/>
                    <a:pt x="12" y="79"/>
                    <a:pt x="12" y="79"/>
                  </a:cubicBezTo>
                  <a:cubicBezTo>
                    <a:pt x="12" y="78"/>
                    <a:pt x="13" y="78"/>
                    <a:pt x="14" y="78"/>
                  </a:cubicBezTo>
                  <a:cubicBezTo>
                    <a:pt x="15" y="78"/>
                    <a:pt x="14" y="79"/>
                    <a:pt x="15" y="79"/>
                  </a:cubicBezTo>
                  <a:cubicBezTo>
                    <a:pt x="15" y="80"/>
                    <a:pt x="17" y="79"/>
                    <a:pt x="18" y="79"/>
                  </a:cubicBezTo>
                  <a:cubicBezTo>
                    <a:pt x="19" y="79"/>
                    <a:pt x="20" y="80"/>
                    <a:pt x="21" y="80"/>
                  </a:cubicBezTo>
                  <a:cubicBezTo>
                    <a:pt x="22" y="79"/>
                    <a:pt x="23" y="79"/>
                    <a:pt x="24" y="79"/>
                  </a:cubicBezTo>
                  <a:cubicBezTo>
                    <a:pt x="25" y="79"/>
                    <a:pt x="26" y="79"/>
                    <a:pt x="26" y="79"/>
                  </a:cubicBezTo>
                  <a:cubicBezTo>
                    <a:pt x="27" y="78"/>
                    <a:pt x="26" y="77"/>
                    <a:pt x="26" y="76"/>
                  </a:cubicBezTo>
                  <a:cubicBezTo>
                    <a:pt x="25" y="76"/>
                    <a:pt x="25" y="76"/>
                    <a:pt x="25" y="76"/>
                  </a:cubicBezTo>
                  <a:cubicBezTo>
                    <a:pt x="25" y="76"/>
                    <a:pt x="25" y="76"/>
                    <a:pt x="25" y="76"/>
                  </a:cubicBezTo>
                  <a:cubicBezTo>
                    <a:pt x="25" y="75"/>
                    <a:pt x="24" y="75"/>
                    <a:pt x="24" y="75"/>
                  </a:cubicBezTo>
                  <a:cubicBezTo>
                    <a:pt x="24" y="75"/>
                    <a:pt x="25" y="75"/>
                    <a:pt x="25" y="75"/>
                  </a:cubicBezTo>
                  <a:cubicBezTo>
                    <a:pt x="25" y="75"/>
                    <a:pt x="25" y="76"/>
                    <a:pt x="25" y="76"/>
                  </a:cubicBezTo>
                  <a:cubicBezTo>
                    <a:pt x="26" y="77"/>
                    <a:pt x="27" y="76"/>
                    <a:pt x="27" y="76"/>
                  </a:cubicBezTo>
                  <a:cubicBezTo>
                    <a:pt x="28" y="77"/>
                    <a:pt x="29" y="77"/>
                    <a:pt x="29" y="76"/>
                  </a:cubicBezTo>
                  <a:cubicBezTo>
                    <a:pt x="30" y="76"/>
                    <a:pt x="29" y="76"/>
                    <a:pt x="28" y="75"/>
                  </a:cubicBezTo>
                  <a:cubicBezTo>
                    <a:pt x="29" y="76"/>
                    <a:pt x="30" y="76"/>
                    <a:pt x="30" y="76"/>
                  </a:cubicBezTo>
                  <a:cubicBezTo>
                    <a:pt x="30" y="75"/>
                    <a:pt x="29" y="75"/>
                    <a:pt x="29" y="74"/>
                  </a:cubicBezTo>
                  <a:cubicBezTo>
                    <a:pt x="29" y="73"/>
                    <a:pt x="28" y="72"/>
                    <a:pt x="28" y="71"/>
                  </a:cubicBezTo>
                  <a:cubicBezTo>
                    <a:pt x="28" y="71"/>
                    <a:pt x="28" y="71"/>
                    <a:pt x="28" y="71"/>
                  </a:cubicBezTo>
                  <a:cubicBezTo>
                    <a:pt x="28" y="71"/>
                    <a:pt x="27" y="70"/>
                    <a:pt x="27" y="70"/>
                  </a:cubicBezTo>
                  <a:cubicBezTo>
                    <a:pt x="28" y="70"/>
                    <a:pt x="28" y="70"/>
                    <a:pt x="28" y="71"/>
                  </a:cubicBezTo>
                  <a:cubicBezTo>
                    <a:pt x="29" y="71"/>
                    <a:pt x="29" y="71"/>
                    <a:pt x="29" y="72"/>
                  </a:cubicBezTo>
                  <a:cubicBezTo>
                    <a:pt x="29" y="73"/>
                    <a:pt x="30" y="73"/>
                    <a:pt x="30" y="73"/>
                  </a:cubicBezTo>
                  <a:cubicBezTo>
                    <a:pt x="31" y="73"/>
                    <a:pt x="32" y="74"/>
                    <a:pt x="33" y="74"/>
                  </a:cubicBezTo>
                  <a:cubicBezTo>
                    <a:pt x="33" y="74"/>
                    <a:pt x="33" y="73"/>
                    <a:pt x="33" y="72"/>
                  </a:cubicBezTo>
                  <a:cubicBezTo>
                    <a:pt x="33" y="72"/>
                    <a:pt x="33" y="73"/>
                    <a:pt x="33" y="73"/>
                  </a:cubicBezTo>
                  <a:cubicBezTo>
                    <a:pt x="34" y="73"/>
                    <a:pt x="34" y="72"/>
                    <a:pt x="34" y="72"/>
                  </a:cubicBezTo>
                  <a:cubicBezTo>
                    <a:pt x="34" y="72"/>
                    <a:pt x="34" y="74"/>
                    <a:pt x="34" y="73"/>
                  </a:cubicBezTo>
                  <a:cubicBezTo>
                    <a:pt x="35" y="73"/>
                    <a:pt x="35" y="74"/>
                    <a:pt x="35" y="74"/>
                  </a:cubicBezTo>
                  <a:cubicBezTo>
                    <a:pt x="35" y="74"/>
                    <a:pt x="35" y="73"/>
                    <a:pt x="35" y="73"/>
                  </a:cubicBezTo>
                  <a:cubicBezTo>
                    <a:pt x="35" y="72"/>
                    <a:pt x="35" y="71"/>
                    <a:pt x="35" y="71"/>
                  </a:cubicBezTo>
                  <a:cubicBezTo>
                    <a:pt x="35" y="71"/>
                    <a:pt x="35" y="72"/>
                    <a:pt x="35" y="72"/>
                  </a:cubicBezTo>
                  <a:cubicBezTo>
                    <a:pt x="35" y="72"/>
                    <a:pt x="36" y="73"/>
                    <a:pt x="36" y="72"/>
                  </a:cubicBezTo>
                  <a:cubicBezTo>
                    <a:pt x="36" y="72"/>
                    <a:pt x="36" y="71"/>
                    <a:pt x="36" y="71"/>
                  </a:cubicBezTo>
                  <a:cubicBezTo>
                    <a:pt x="36" y="71"/>
                    <a:pt x="36" y="72"/>
                    <a:pt x="36" y="72"/>
                  </a:cubicBezTo>
                  <a:cubicBezTo>
                    <a:pt x="36" y="73"/>
                    <a:pt x="37" y="72"/>
                    <a:pt x="37" y="72"/>
                  </a:cubicBezTo>
                  <a:cubicBezTo>
                    <a:pt x="37" y="72"/>
                    <a:pt x="37" y="72"/>
                    <a:pt x="37" y="72"/>
                  </a:cubicBezTo>
                  <a:cubicBezTo>
                    <a:pt x="37" y="71"/>
                    <a:pt x="38" y="73"/>
                    <a:pt x="38" y="73"/>
                  </a:cubicBezTo>
                  <a:cubicBezTo>
                    <a:pt x="39" y="73"/>
                    <a:pt x="39" y="72"/>
                    <a:pt x="39" y="72"/>
                  </a:cubicBezTo>
                  <a:cubicBezTo>
                    <a:pt x="39" y="72"/>
                    <a:pt x="38" y="74"/>
                    <a:pt x="39" y="74"/>
                  </a:cubicBezTo>
                  <a:cubicBezTo>
                    <a:pt x="40" y="74"/>
                    <a:pt x="40" y="74"/>
                    <a:pt x="41" y="74"/>
                  </a:cubicBezTo>
                  <a:cubicBezTo>
                    <a:pt x="41" y="74"/>
                    <a:pt x="41" y="74"/>
                    <a:pt x="41" y="74"/>
                  </a:cubicBezTo>
                  <a:cubicBezTo>
                    <a:pt x="41" y="74"/>
                    <a:pt x="41" y="75"/>
                    <a:pt x="42" y="74"/>
                  </a:cubicBezTo>
                  <a:cubicBezTo>
                    <a:pt x="42" y="74"/>
                    <a:pt x="42" y="74"/>
                    <a:pt x="42" y="75"/>
                  </a:cubicBezTo>
                  <a:cubicBezTo>
                    <a:pt x="42" y="75"/>
                    <a:pt x="43" y="75"/>
                    <a:pt x="43" y="75"/>
                  </a:cubicBezTo>
                  <a:cubicBezTo>
                    <a:pt x="43" y="75"/>
                    <a:pt x="44" y="75"/>
                    <a:pt x="44" y="75"/>
                  </a:cubicBezTo>
                  <a:cubicBezTo>
                    <a:pt x="45" y="76"/>
                    <a:pt x="46" y="75"/>
                    <a:pt x="46" y="76"/>
                  </a:cubicBezTo>
                  <a:cubicBezTo>
                    <a:pt x="46" y="76"/>
                    <a:pt x="47" y="76"/>
                    <a:pt x="47" y="76"/>
                  </a:cubicBezTo>
                  <a:cubicBezTo>
                    <a:pt x="47" y="75"/>
                    <a:pt x="47" y="75"/>
                    <a:pt x="48" y="75"/>
                  </a:cubicBezTo>
                  <a:cubicBezTo>
                    <a:pt x="48" y="76"/>
                    <a:pt x="48" y="77"/>
                    <a:pt x="49" y="77"/>
                  </a:cubicBezTo>
                  <a:cubicBezTo>
                    <a:pt x="49" y="77"/>
                    <a:pt x="51" y="77"/>
                    <a:pt x="51" y="77"/>
                  </a:cubicBezTo>
                  <a:cubicBezTo>
                    <a:pt x="50" y="78"/>
                    <a:pt x="51" y="79"/>
                    <a:pt x="51" y="79"/>
                  </a:cubicBezTo>
                  <a:cubicBezTo>
                    <a:pt x="52" y="79"/>
                    <a:pt x="52" y="81"/>
                    <a:pt x="52" y="82"/>
                  </a:cubicBezTo>
                  <a:cubicBezTo>
                    <a:pt x="53" y="83"/>
                    <a:pt x="54" y="83"/>
                    <a:pt x="54" y="84"/>
                  </a:cubicBezTo>
                  <a:cubicBezTo>
                    <a:pt x="54" y="85"/>
                    <a:pt x="54" y="85"/>
                    <a:pt x="55" y="85"/>
                  </a:cubicBezTo>
                  <a:cubicBezTo>
                    <a:pt x="55" y="86"/>
                    <a:pt x="54" y="85"/>
                    <a:pt x="54" y="86"/>
                  </a:cubicBezTo>
                  <a:cubicBezTo>
                    <a:pt x="54" y="86"/>
                    <a:pt x="54" y="86"/>
                    <a:pt x="54" y="87"/>
                  </a:cubicBezTo>
                  <a:cubicBezTo>
                    <a:pt x="54" y="87"/>
                    <a:pt x="55" y="88"/>
                    <a:pt x="56" y="88"/>
                  </a:cubicBezTo>
                  <a:cubicBezTo>
                    <a:pt x="56" y="88"/>
                    <a:pt x="57" y="88"/>
                    <a:pt x="57" y="88"/>
                  </a:cubicBezTo>
                  <a:cubicBezTo>
                    <a:pt x="57" y="88"/>
                    <a:pt x="58" y="87"/>
                    <a:pt x="58" y="87"/>
                  </a:cubicBezTo>
                  <a:cubicBezTo>
                    <a:pt x="59" y="88"/>
                    <a:pt x="58" y="88"/>
                    <a:pt x="57" y="88"/>
                  </a:cubicBezTo>
                  <a:cubicBezTo>
                    <a:pt x="57" y="89"/>
                    <a:pt x="57" y="89"/>
                    <a:pt x="57" y="90"/>
                  </a:cubicBezTo>
                  <a:cubicBezTo>
                    <a:pt x="57" y="90"/>
                    <a:pt x="57" y="90"/>
                    <a:pt x="57" y="90"/>
                  </a:cubicBezTo>
                  <a:cubicBezTo>
                    <a:pt x="58" y="90"/>
                    <a:pt x="58" y="91"/>
                    <a:pt x="58" y="91"/>
                  </a:cubicBezTo>
                  <a:cubicBezTo>
                    <a:pt x="58" y="92"/>
                    <a:pt x="59" y="93"/>
                    <a:pt x="59" y="92"/>
                  </a:cubicBezTo>
                  <a:cubicBezTo>
                    <a:pt x="59" y="92"/>
                    <a:pt x="59" y="92"/>
                    <a:pt x="59" y="92"/>
                  </a:cubicBezTo>
                  <a:cubicBezTo>
                    <a:pt x="59" y="93"/>
                    <a:pt x="60" y="93"/>
                    <a:pt x="60" y="93"/>
                  </a:cubicBezTo>
                  <a:cubicBezTo>
                    <a:pt x="60" y="93"/>
                    <a:pt x="60" y="93"/>
                    <a:pt x="61" y="93"/>
                  </a:cubicBezTo>
                  <a:cubicBezTo>
                    <a:pt x="61" y="93"/>
                    <a:pt x="61" y="94"/>
                    <a:pt x="61" y="94"/>
                  </a:cubicBezTo>
                  <a:cubicBezTo>
                    <a:pt x="62" y="95"/>
                    <a:pt x="62" y="95"/>
                    <a:pt x="62" y="96"/>
                  </a:cubicBezTo>
                  <a:cubicBezTo>
                    <a:pt x="62" y="96"/>
                    <a:pt x="62" y="97"/>
                    <a:pt x="63" y="97"/>
                  </a:cubicBezTo>
                  <a:cubicBezTo>
                    <a:pt x="63" y="98"/>
                    <a:pt x="64" y="98"/>
                    <a:pt x="64" y="99"/>
                  </a:cubicBezTo>
                  <a:cubicBezTo>
                    <a:pt x="64" y="99"/>
                    <a:pt x="64" y="99"/>
                    <a:pt x="64" y="99"/>
                  </a:cubicBezTo>
                  <a:cubicBezTo>
                    <a:pt x="64" y="99"/>
                    <a:pt x="65" y="99"/>
                    <a:pt x="65" y="99"/>
                  </a:cubicBezTo>
                  <a:cubicBezTo>
                    <a:pt x="66" y="99"/>
                    <a:pt x="65" y="99"/>
                    <a:pt x="66" y="99"/>
                  </a:cubicBezTo>
                  <a:cubicBezTo>
                    <a:pt x="66" y="99"/>
                    <a:pt x="66" y="99"/>
                    <a:pt x="65" y="99"/>
                  </a:cubicBezTo>
                  <a:cubicBezTo>
                    <a:pt x="66" y="99"/>
                    <a:pt x="66" y="100"/>
                    <a:pt x="67" y="100"/>
                  </a:cubicBezTo>
                  <a:cubicBezTo>
                    <a:pt x="67" y="99"/>
                    <a:pt x="68" y="100"/>
                    <a:pt x="68" y="99"/>
                  </a:cubicBezTo>
                  <a:cubicBezTo>
                    <a:pt x="68" y="99"/>
                    <a:pt x="69" y="100"/>
                    <a:pt x="69" y="100"/>
                  </a:cubicBezTo>
                  <a:cubicBezTo>
                    <a:pt x="70" y="100"/>
                    <a:pt x="70" y="100"/>
                    <a:pt x="71" y="100"/>
                  </a:cubicBezTo>
                  <a:cubicBezTo>
                    <a:pt x="71" y="100"/>
                    <a:pt x="73" y="100"/>
                    <a:pt x="74" y="99"/>
                  </a:cubicBezTo>
                  <a:cubicBezTo>
                    <a:pt x="74" y="100"/>
                    <a:pt x="74" y="100"/>
                    <a:pt x="74" y="100"/>
                  </a:cubicBezTo>
                  <a:cubicBezTo>
                    <a:pt x="74" y="100"/>
                    <a:pt x="74" y="100"/>
                    <a:pt x="74" y="100"/>
                  </a:cubicBezTo>
                  <a:cubicBezTo>
                    <a:pt x="74" y="101"/>
                    <a:pt x="74" y="101"/>
                    <a:pt x="74" y="101"/>
                  </a:cubicBezTo>
                  <a:cubicBezTo>
                    <a:pt x="75" y="101"/>
                    <a:pt x="75" y="101"/>
                    <a:pt x="76" y="101"/>
                  </a:cubicBezTo>
                  <a:cubicBezTo>
                    <a:pt x="76" y="101"/>
                    <a:pt x="77" y="101"/>
                    <a:pt x="77" y="101"/>
                  </a:cubicBezTo>
                  <a:cubicBezTo>
                    <a:pt x="78" y="101"/>
                    <a:pt x="79" y="102"/>
                    <a:pt x="79" y="102"/>
                  </a:cubicBezTo>
                  <a:cubicBezTo>
                    <a:pt x="80" y="102"/>
                    <a:pt x="80" y="101"/>
                    <a:pt x="80" y="101"/>
                  </a:cubicBezTo>
                  <a:cubicBezTo>
                    <a:pt x="80" y="102"/>
                    <a:pt x="80" y="102"/>
                    <a:pt x="81" y="102"/>
                  </a:cubicBezTo>
                  <a:cubicBezTo>
                    <a:pt x="81" y="102"/>
                    <a:pt x="81" y="102"/>
                    <a:pt x="81" y="102"/>
                  </a:cubicBezTo>
                  <a:cubicBezTo>
                    <a:pt x="82" y="102"/>
                    <a:pt x="84" y="102"/>
                    <a:pt x="84" y="102"/>
                  </a:cubicBezTo>
                  <a:cubicBezTo>
                    <a:pt x="85" y="103"/>
                    <a:pt x="85" y="103"/>
                    <a:pt x="85" y="103"/>
                  </a:cubicBezTo>
                  <a:cubicBezTo>
                    <a:pt x="85" y="103"/>
                    <a:pt x="85" y="103"/>
                    <a:pt x="85" y="103"/>
                  </a:cubicBezTo>
                  <a:cubicBezTo>
                    <a:pt x="86" y="103"/>
                    <a:pt x="86" y="103"/>
                    <a:pt x="86" y="103"/>
                  </a:cubicBezTo>
                  <a:cubicBezTo>
                    <a:pt x="86" y="104"/>
                    <a:pt x="86" y="104"/>
                    <a:pt x="85" y="104"/>
                  </a:cubicBezTo>
                  <a:cubicBezTo>
                    <a:pt x="85" y="104"/>
                    <a:pt x="85" y="104"/>
                    <a:pt x="85" y="104"/>
                  </a:cubicBezTo>
                  <a:cubicBezTo>
                    <a:pt x="85" y="104"/>
                    <a:pt x="85" y="104"/>
                    <a:pt x="85" y="104"/>
                  </a:cubicBezTo>
                  <a:cubicBezTo>
                    <a:pt x="84" y="104"/>
                    <a:pt x="84" y="104"/>
                    <a:pt x="85" y="104"/>
                  </a:cubicBezTo>
                  <a:cubicBezTo>
                    <a:pt x="85" y="104"/>
                    <a:pt x="85" y="105"/>
                    <a:pt x="86" y="105"/>
                  </a:cubicBezTo>
                  <a:cubicBezTo>
                    <a:pt x="86" y="104"/>
                    <a:pt x="86" y="106"/>
                    <a:pt x="87" y="105"/>
                  </a:cubicBezTo>
                  <a:cubicBezTo>
                    <a:pt x="87" y="105"/>
                    <a:pt x="88" y="106"/>
                    <a:pt x="88" y="106"/>
                  </a:cubicBezTo>
                  <a:cubicBezTo>
                    <a:pt x="88" y="106"/>
                    <a:pt x="89" y="105"/>
                    <a:pt x="89" y="105"/>
                  </a:cubicBezTo>
                  <a:cubicBezTo>
                    <a:pt x="90" y="106"/>
                    <a:pt x="90" y="105"/>
                    <a:pt x="91" y="105"/>
                  </a:cubicBezTo>
                  <a:cubicBezTo>
                    <a:pt x="91" y="105"/>
                    <a:pt x="93" y="105"/>
                    <a:pt x="92" y="104"/>
                  </a:cubicBezTo>
                  <a:cubicBezTo>
                    <a:pt x="92" y="103"/>
                    <a:pt x="90" y="103"/>
                    <a:pt x="90" y="102"/>
                  </a:cubicBezTo>
                  <a:cubicBezTo>
                    <a:pt x="89" y="102"/>
                    <a:pt x="90" y="101"/>
                    <a:pt x="90" y="102"/>
                  </a:cubicBezTo>
                  <a:cubicBezTo>
                    <a:pt x="91" y="102"/>
                    <a:pt x="91" y="102"/>
                    <a:pt x="92" y="102"/>
                  </a:cubicBezTo>
                  <a:cubicBezTo>
                    <a:pt x="92" y="102"/>
                    <a:pt x="95" y="101"/>
                    <a:pt x="94" y="101"/>
                  </a:cubicBezTo>
                  <a:cubicBezTo>
                    <a:pt x="94" y="101"/>
                    <a:pt x="92" y="102"/>
                    <a:pt x="92" y="101"/>
                  </a:cubicBezTo>
                  <a:close/>
                  <a:moveTo>
                    <a:pt x="93" y="104"/>
                  </a:moveTo>
                  <a:cubicBezTo>
                    <a:pt x="93" y="104"/>
                    <a:pt x="94" y="105"/>
                    <a:pt x="94" y="105"/>
                  </a:cubicBezTo>
                  <a:cubicBezTo>
                    <a:pt x="94" y="105"/>
                    <a:pt x="93" y="105"/>
                    <a:pt x="93" y="105"/>
                  </a:cubicBezTo>
                  <a:cubicBezTo>
                    <a:pt x="93" y="105"/>
                    <a:pt x="94" y="105"/>
                    <a:pt x="94" y="105"/>
                  </a:cubicBezTo>
                  <a:cubicBezTo>
                    <a:pt x="94" y="105"/>
                    <a:pt x="94" y="104"/>
                    <a:pt x="94" y="104"/>
                  </a:cubicBezTo>
                  <a:cubicBezTo>
                    <a:pt x="94" y="104"/>
                    <a:pt x="93" y="104"/>
                    <a:pt x="93" y="104"/>
                  </a:cubicBezTo>
                  <a:close/>
                  <a:moveTo>
                    <a:pt x="39" y="0"/>
                  </a:moveTo>
                  <a:cubicBezTo>
                    <a:pt x="39" y="0"/>
                    <a:pt x="39" y="0"/>
                    <a:pt x="39" y="1"/>
                  </a:cubicBezTo>
                  <a:cubicBezTo>
                    <a:pt x="39" y="1"/>
                    <a:pt x="39" y="0"/>
                    <a:pt x="39" y="0"/>
                  </a:cubicBezTo>
                  <a:close/>
                  <a:moveTo>
                    <a:pt x="147" y="61"/>
                  </a:moveTo>
                  <a:cubicBezTo>
                    <a:pt x="147" y="61"/>
                    <a:pt x="147" y="60"/>
                    <a:pt x="147" y="60"/>
                  </a:cubicBezTo>
                  <a:cubicBezTo>
                    <a:pt x="147" y="59"/>
                    <a:pt x="146" y="60"/>
                    <a:pt x="146" y="59"/>
                  </a:cubicBezTo>
                  <a:cubicBezTo>
                    <a:pt x="146" y="58"/>
                    <a:pt x="146" y="58"/>
                    <a:pt x="145" y="57"/>
                  </a:cubicBezTo>
                  <a:cubicBezTo>
                    <a:pt x="145" y="57"/>
                    <a:pt x="144" y="56"/>
                    <a:pt x="144" y="56"/>
                  </a:cubicBezTo>
                  <a:cubicBezTo>
                    <a:pt x="144" y="56"/>
                    <a:pt x="144" y="57"/>
                    <a:pt x="144" y="57"/>
                  </a:cubicBezTo>
                  <a:cubicBezTo>
                    <a:pt x="143" y="56"/>
                    <a:pt x="144" y="56"/>
                    <a:pt x="143" y="56"/>
                  </a:cubicBezTo>
                  <a:cubicBezTo>
                    <a:pt x="143" y="56"/>
                    <a:pt x="143" y="56"/>
                    <a:pt x="143" y="55"/>
                  </a:cubicBezTo>
                  <a:cubicBezTo>
                    <a:pt x="142" y="55"/>
                    <a:pt x="142" y="55"/>
                    <a:pt x="142" y="55"/>
                  </a:cubicBezTo>
                  <a:cubicBezTo>
                    <a:pt x="142" y="54"/>
                    <a:pt x="142" y="54"/>
                    <a:pt x="141" y="53"/>
                  </a:cubicBezTo>
                  <a:cubicBezTo>
                    <a:pt x="141" y="53"/>
                    <a:pt x="140" y="53"/>
                    <a:pt x="140" y="52"/>
                  </a:cubicBezTo>
                  <a:cubicBezTo>
                    <a:pt x="140" y="52"/>
                    <a:pt x="140" y="51"/>
                    <a:pt x="140" y="51"/>
                  </a:cubicBezTo>
                  <a:cubicBezTo>
                    <a:pt x="140" y="51"/>
                    <a:pt x="139" y="49"/>
                    <a:pt x="139" y="49"/>
                  </a:cubicBezTo>
                  <a:cubicBezTo>
                    <a:pt x="140" y="49"/>
                    <a:pt x="139" y="49"/>
                    <a:pt x="139" y="49"/>
                  </a:cubicBezTo>
                  <a:cubicBezTo>
                    <a:pt x="139" y="49"/>
                    <a:pt x="138" y="49"/>
                    <a:pt x="138" y="49"/>
                  </a:cubicBezTo>
                  <a:cubicBezTo>
                    <a:pt x="138" y="49"/>
                    <a:pt x="137" y="49"/>
                    <a:pt x="137" y="49"/>
                  </a:cubicBezTo>
                  <a:cubicBezTo>
                    <a:pt x="137" y="49"/>
                    <a:pt x="137" y="49"/>
                    <a:pt x="137" y="49"/>
                  </a:cubicBezTo>
                  <a:cubicBezTo>
                    <a:pt x="137" y="49"/>
                    <a:pt x="137" y="48"/>
                    <a:pt x="136" y="48"/>
                  </a:cubicBezTo>
                  <a:cubicBezTo>
                    <a:pt x="136" y="48"/>
                    <a:pt x="136" y="48"/>
                    <a:pt x="136" y="48"/>
                  </a:cubicBezTo>
                  <a:cubicBezTo>
                    <a:pt x="136" y="48"/>
                    <a:pt x="136" y="48"/>
                    <a:pt x="136" y="48"/>
                  </a:cubicBezTo>
                  <a:cubicBezTo>
                    <a:pt x="136" y="49"/>
                    <a:pt x="137" y="49"/>
                    <a:pt x="136" y="50"/>
                  </a:cubicBezTo>
                  <a:cubicBezTo>
                    <a:pt x="136" y="49"/>
                    <a:pt x="136" y="50"/>
                    <a:pt x="136" y="50"/>
                  </a:cubicBezTo>
                  <a:cubicBezTo>
                    <a:pt x="135" y="51"/>
                    <a:pt x="136" y="52"/>
                    <a:pt x="136" y="52"/>
                  </a:cubicBezTo>
                  <a:cubicBezTo>
                    <a:pt x="136" y="53"/>
                    <a:pt x="136" y="54"/>
                    <a:pt x="137" y="54"/>
                  </a:cubicBezTo>
                  <a:cubicBezTo>
                    <a:pt x="137" y="55"/>
                    <a:pt x="138" y="55"/>
                    <a:pt x="138" y="56"/>
                  </a:cubicBezTo>
                  <a:cubicBezTo>
                    <a:pt x="138" y="58"/>
                    <a:pt x="140" y="57"/>
                    <a:pt x="140" y="58"/>
                  </a:cubicBezTo>
                  <a:cubicBezTo>
                    <a:pt x="140" y="59"/>
                    <a:pt x="140" y="59"/>
                    <a:pt x="140" y="60"/>
                  </a:cubicBezTo>
                  <a:cubicBezTo>
                    <a:pt x="140" y="60"/>
                    <a:pt x="139" y="60"/>
                    <a:pt x="139" y="60"/>
                  </a:cubicBezTo>
                  <a:cubicBezTo>
                    <a:pt x="139" y="60"/>
                    <a:pt x="141" y="62"/>
                    <a:pt x="142" y="62"/>
                  </a:cubicBezTo>
                  <a:cubicBezTo>
                    <a:pt x="142" y="63"/>
                    <a:pt x="144" y="63"/>
                    <a:pt x="145" y="64"/>
                  </a:cubicBezTo>
                  <a:cubicBezTo>
                    <a:pt x="145" y="64"/>
                    <a:pt x="146" y="62"/>
                    <a:pt x="146" y="63"/>
                  </a:cubicBezTo>
                  <a:cubicBezTo>
                    <a:pt x="146" y="63"/>
                    <a:pt x="147" y="62"/>
                    <a:pt x="147" y="62"/>
                  </a:cubicBezTo>
                  <a:cubicBezTo>
                    <a:pt x="147" y="62"/>
                    <a:pt x="146" y="63"/>
                    <a:pt x="147" y="63"/>
                  </a:cubicBezTo>
                  <a:cubicBezTo>
                    <a:pt x="147" y="63"/>
                    <a:pt x="147" y="61"/>
                    <a:pt x="147" y="61"/>
                  </a:cubicBezTo>
                  <a:close/>
                  <a:moveTo>
                    <a:pt x="97" y="99"/>
                  </a:moveTo>
                  <a:cubicBezTo>
                    <a:pt x="97" y="99"/>
                    <a:pt x="96" y="98"/>
                    <a:pt x="97" y="98"/>
                  </a:cubicBezTo>
                  <a:cubicBezTo>
                    <a:pt x="96" y="97"/>
                    <a:pt x="96" y="97"/>
                    <a:pt x="96" y="97"/>
                  </a:cubicBezTo>
                  <a:cubicBezTo>
                    <a:pt x="95" y="96"/>
                    <a:pt x="95" y="96"/>
                    <a:pt x="95" y="96"/>
                  </a:cubicBezTo>
                  <a:cubicBezTo>
                    <a:pt x="95" y="96"/>
                    <a:pt x="94" y="94"/>
                    <a:pt x="94" y="95"/>
                  </a:cubicBezTo>
                  <a:cubicBezTo>
                    <a:pt x="94" y="96"/>
                    <a:pt x="95" y="96"/>
                    <a:pt x="95" y="97"/>
                  </a:cubicBezTo>
                  <a:cubicBezTo>
                    <a:pt x="95" y="97"/>
                    <a:pt x="95" y="98"/>
                    <a:pt x="95" y="98"/>
                  </a:cubicBezTo>
                  <a:cubicBezTo>
                    <a:pt x="95" y="98"/>
                    <a:pt x="95" y="98"/>
                    <a:pt x="96" y="98"/>
                  </a:cubicBezTo>
                  <a:cubicBezTo>
                    <a:pt x="96" y="98"/>
                    <a:pt x="95" y="99"/>
                    <a:pt x="96" y="99"/>
                  </a:cubicBezTo>
                  <a:cubicBezTo>
                    <a:pt x="96" y="100"/>
                    <a:pt x="97" y="100"/>
                    <a:pt x="98" y="100"/>
                  </a:cubicBezTo>
                  <a:cubicBezTo>
                    <a:pt x="98" y="100"/>
                    <a:pt x="99" y="98"/>
                    <a:pt x="99" y="97"/>
                  </a:cubicBezTo>
                  <a:cubicBezTo>
                    <a:pt x="98" y="97"/>
                    <a:pt x="98" y="99"/>
                    <a:pt x="97" y="99"/>
                  </a:cubicBezTo>
                  <a:close/>
                  <a:moveTo>
                    <a:pt x="71" y="13"/>
                  </a:moveTo>
                  <a:cubicBezTo>
                    <a:pt x="71" y="13"/>
                    <a:pt x="70" y="14"/>
                    <a:pt x="70" y="14"/>
                  </a:cubicBezTo>
                  <a:cubicBezTo>
                    <a:pt x="71" y="14"/>
                    <a:pt x="72" y="14"/>
                    <a:pt x="71" y="13"/>
                  </a:cubicBezTo>
                  <a:close/>
                  <a:moveTo>
                    <a:pt x="102" y="21"/>
                  </a:moveTo>
                  <a:cubicBezTo>
                    <a:pt x="102" y="21"/>
                    <a:pt x="101" y="20"/>
                    <a:pt x="100" y="20"/>
                  </a:cubicBezTo>
                  <a:cubicBezTo>
                    <a:pt x="100" y="20"/>
                    <a:pt x="99" y="21"/>
                    <a:pt x="99" y="21"/>
                  </a:cubicBezTo>
                  <a:cubicBezTo>
                    <a:pt x="100" y="21"/>
                    <a:pt x="101" y="21"/>
                    <a:pt x="102" y="21"/>
                  </a:cubicBezTo>
                  <a:close/>
                  <a:moveTo>
                    <a:pt x="117" y="22"/>
                  </a:moveTo>
                  <a:cubicBezTo>
                    <a:pt x="117" y="22"/>
                    <a:pt x="116" y="22"/>
                    <a:pt x="116" y="23"/>
                  </a:cubicBezTo>
                  <a:cubicBezTo>
                    <a:pt x="117" y="23"/>
                    <a:pt x="117" y="23"/>
                    <a:pt x="117" y="24"/>
                  </a:cubicBezTo>
                  <a:cubicBezTo>
                    <a:pt x="118" y="23"/>
                    <a:pt x="118" y="22"/>
                    <a:pt x="117" y="22"/>
                  </a:cubicBezTo>
                  <a:close/>
                  <a:moveTo>
                    <a:pt x="126" y="33"/>
                  </a:moveTo>
                  <a:cubicBezTo>
                    <a:pt x="126" y="33"/>
                    <a:pt x="126" y="34"/>
                    <a:pt x="126" y="34"/>
                  </a:cubicBezTo>
                  <a:cubicBezTo>
                    <a:pt x="127" y="34"/>
                    <a:pt x="127" y="32"/>
                    <a:pt x="126" y="33"/>
                  </a:cubicBezTo>
                  <a:close/>
                  <a:moveTo>
                    <a:pt x="88" y="5"/>
                  </a:moveTo>
                  <a:cubicBezTo>
                    <a:pt x="89" y="6"/>
                    <a:pt x="89" y="5"/>
                    <a:pt x="90" y="6"/>
                  </a:cubicBezTo>
                  <a:cubicBezTo>
                    <a:pt x="91" y="5"/>
                    <a:pt x="89" y="2"/>
                    <a:pt x="88" y="3"/>
                  </a:cubicBezTo>
                  <a:cubicBezTo>
                    <a:pt x="88" y="4"/>
                    <a:pt x="88" y="4"/>
                    <a:pt x="88" y="5"/>
                  </a:cubicBezTo>
                  <a:cubicBezTo>
                    <a:pt x="88" y="5"/>
                    <a:pt x="88" y="5"/>
                    <a:pt x="88" y="5"/>
                  </a:cubicBezTo>
                  <a:close/>
                  <a:moveTo>
                    <a:pt x="52" y="41"/>
                  </a:moveTo>
                  <a:cubicBezTo>
                    <a:pt x="52" y="40"/>
                    <a:pt x="53" y="40"/>
                    <a:pt x="53" y="39"/>
                  </a:cubicBezTo>
                  <a:cubicBezTo>
                    <a:pt x="53" y="38"/>
                    <a:pt x="52" y="38"/>
                    <a:pt x="52" y="38"/>
                  </a:cubicBezTo>
                  <a:cubicBezTo>
                    <a:pt x="51" y="39"/>
                    <a:pt x="50" y="40"/>
                    <a:pt x="52" y="41"/>
                  </a:cubicBezTo>
                  <a:close/>
                  <a:moveTo>
                    <a:pt x="69" y="51"/>
                  </a:moveTo>
                  <a:cubicBezTo>
                    <a:pt x="69" y="51"/>
                    <a:pt x="69" y="52"/>
                    <a:pt x="70" y="52"/>
                  </a:cubicBezTo>
                  <a:cubicBezTo>
                    <a:pt x="70" y="52"/>
                    <a:pt x="70" y="52"/>
                    <a:pt x="70" y="52"/>
                  </a:cubicBezTo>
                  <a:cubicBezTo>
                    <a:pt x="70" y="52"/>
                    <a:pt x="70" y="52"/>
                    <a:pt x="71" y="53"/>
                  </a:cubicBezTo>
                  <a:cubicBezTo>
                    <a:pt x="71" y="52"/>
                    <a:pt x="72" y="51"/>
                    <a:pt x="71" y="50"/>
                  </a:cubicBezTo>
                  <a:cubicBezTo>
                    <a:pt x="71" y="49"/>
                    <a:pt x="70" y="49"/>
                    <a:pt x="69" y="49"/>
                  </a:cubicBezTo>
                  <a:cubicBezTo>
                    <a:pt x="69" y="48"/>
                    <a:pt x="69" y="49"/>
                    <a:pt x="69" y="50"/>
                  </a:cubicBezTo>
                  <a:cubicBezTo>
                    <a:pt x="69" y="50"/>
                    <a:pt x="69" y="50"/>
                    <a:pt x="69" y="51"/>
                  </a:cubicBezTo>
                  <a:close/>
                  <a:moveTo>
                    <a:pt x="94" y="106"/>
                  </a:moveTo>
                  <a:cubicBezTo>
                    <a:pt x="94" y="105"/>
                    <a:pt x="95" y="105"/>
                    <a:pt x="95" y="106"/>
                  </a:cubicBezTo>
                  <a:cubicBezTo>
                    <a:pt x="96" y="106"/>
                    <a:pt x="96" y="105"/>
                    <a:pt x="96" y="105"/>
                  </a:cubicBezTo>
                  <a:cubicBezTo>
                    <a:pt x="96" y="105"/>
                    <a:pt x="94" y="104"/>
                    <a:pt x="94" y="106"/>
                  </a:cubicBezTo>
                  <a:close/>
                  <a:moveTo>
                    <a:pt x="82" y="42"/>
                  </a:moveTo>
                  <a:cubicBezTo>
                    <a:pt x="84" y="42"/>
                    <a:pt x="81" y="42"/>
                    <a:pt x="82" y="42"/>
                  </a:cubicBezTo>
                  <a:close/>
                  <a:moveTo>
                    <a:pt x="116" y="90"/>
                  </a:moveTo>
                  <a:cubicBezTo>
                    <a:pt x="116" y="89"/>
                    <a:pt x="116" y="89"/>
                    <a:pt x="115" y="89"/>
                  </a:cubicBezTo>
                  <a:cubicBezTo>
                    <a:pt x="116" y="89"/>
                    <a:pt x="117" y="89"/>
                    <a:pt x="116" y="88"/>
                  </a:cubicBezTo>
                  <a:cubicBezTo>
                    <a:pt x="116" y="88"/>
                    <a:pt x="116" y="88"/>
                    <a:pt x="116" y="88"/>
                  </a:cubicBezTo>
                  <a:cubicBezTo>
                    <a:pt x="115" y="87"/>
                    <a:pt x="115" y="87"/>
                    <a:pt x="114" y="87"/>
                  </a:cubicBezTo>
                  <a:cubicBezTo>
                    <a:pt x="113" y="87"/>
                    <a:pt x="112" y="87"/>
                    <a:pt x="112" y="87"/>
                  </a:cubicBezTo>
                  <a:cubicBezTo>
                    <a:pt x="112" y="87"/>
                    <a:pt x="113" y="88"/>
                    <a:pt x="113" y="88"/>
                  </a:cubicBezTo>
                  <a:cubicBezTo>
                    <a:pt x="113" y="88"/>
                    <a:pt x="113" y="90"/>
                    <a:pt x="114" y="89"/>
                  </a:cubicBezTo>
                  <a:cubicBezTo>
                    <a:pt x="114" y="89"/>
                    <a:pt x="114" y="89"/>
                    <a:pt x="114" y="89"/>
                  </a:cubicBezTo>
                  <a:cubicBezTo>
                    <a:pt x="114" y="89"/>
                    <a:pt x="114" y="89"/>
                    <a:pt x="115" y="90"/>
                  </a:cubicBezTo>
                  <a:cubicBezTo>
                    <a:pt x="115" y="90"/>
                    <a:pt x="116" y="89"/>
                    <a:pt x="116" y="90"/>
                  </a:cubicBezTo>
                  <a:close/>
                  <a:moveTo>
                    <a:pt x="86" y="40"/>
                  </a:moveTo>
                  <a:cubicBezTo>
                    <a:pt x="86" y="40"/>
                    <a:pt x="86" y="40"/>
                    <a:pt x="86" y="40"/>
                  </a:cubicBezTo>
                  <a:cubicBezTo>
                    <a:pt x="87" y="40"/>
                    <a:pt x="86" y="39"/>
                    <a:pt x="86" y="39"/>
                  </a:cubicBezTo>
                  <a:cubicBezTo>
                    <a:pt x="85" y="40"/>
                    <a:pt x="86" y="40"/>
                    <a:pt x="86" y="40"/>
                  </a:cubicBezTo>
                  <a:cubicBezTo>
                    <a:pt x="86" y="40"/>
                    <a:pt x="86" y="39"/>
                    <a:pt x="86" y="40"/>
                  </a:cubicBezTo>
                  <a:close/>
                  <a:moveTo>
                    <a:pt x="93" y="16"/>
                  </a:moveTo>
                  <a:cubicBezTo>
                    <a:pt x="93" y="16"/>
                    <a:pt x="93" y="16"/>
                    <a:pt x="93" y="17"/>
                  </a:cubicBezTo>
                  <a:cubicBezTo>
                    <a:pt x="93" y="17"/>
                    <a:pt x="93" y="17"/>
                    <a:pt x="94" y="18"/>
                  </a:cubicBezTo>
                  <a:cubicBezTo>
                    <a:pt x="94" y="18"/>
                    <a:pt x="95" y="17"/>
                    <a:pt x="96" y="18"/>
                  </a:cubicBezTo>
                  <a:cubicBezTo>
                    <a:pt x="96" y="17"/>
                    <a:pt x="96" y="17"/>
                    <a:pt x="96" y="16"/>
                  </a:cubicBezTo>
                  <a:cubicBezTo>
                    <a:pt x="97" y="16"/>
                    <a:pt x="96" y="15"/>
                    <a:pt x="95" y="15"/>
                  </a:cubicBezTo>
                  <a:cubicBezTo>
                    <a:pt x="94" y="15"/>
                    <a:pt x="94" y="14"/>
                    <a:pt x="93" y="15"/>
                  </a:cubicBezTo>
                  <a:cubicBezTo>
                    <a:pt x="93" y="15"/>
                    <a:pt x="92" y="15"/>
                    <a:pt x="92" y="15"/>
                  </a:cubicBezTo>
                  <a:cubicBezTo>
                    <a:pt x="91" y="16"/>
                    <a:pt x="93" y="16"/>
                    <a:pt x="93" y="16"/>
                  </a:cubicBezTo>
                  <a:close/>
                  <a:moveTo>
                    <a:pt x="137" y="25"/>
                  </a:moveTo>
                  <a:cubicBezTo>
                    <a:pt x="137" y="26"/>
                    <a:pt x="138" y="26"/>
                    <a:pt x="138" y="27"/>
                  </a:cubicBezTo>
                  <a:cubicBezTo>
                    <a:pt x="138" y="26"/>
                    <a:pt x="138" y="26"/>
                    <a:pt x="137" y="25"/>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78" name="Panama">
              <a:extLst>
                <a:ext uri="{FF2B5EF4-FFF2-40B4-BE49-F238E27FC236}">
                  <a16:creationId xmlns:a16="http://schemas.microsoft.com/office/drawing/2014/main" id="{B681B211-4DD7-1758-F4A7-6288CEB2F841}"/>
                </a:ext>
              </a:extLst>
            </p:cNvPr>
            <p:cNvSpPr>
              <a:spLocks noEditPoints="1"/>
            </p:cNvSpPr>
            <p:nvPr/>
          </p:nvSpPr>
          <p:spPr bwMode="auto">
            <a:xfrm>
              <a:off x="3051008" y="4118665"/>
              <a:ext cx="195674" cy="96886"/>
            </a:xfrm>
            <a:custGeom>
              <a:avLst/>
              <a:gdLst/>
              <a:ahLst/>
              <a:cxnLst>
                <a:cxn ang="0">
                  <a:pos x="7" y="16"/>
                </a:cxn>
                <a:cxn ang="0">
                  <a:pos x="7" y="17"/>
                </a:cxn>
                <a:cxn ang="0">
                  <a:pos x="11" y="24"/>
                </a:cxn>
                <a:cxn ang="0">
                  <a:pos x="13" y="24"/>
                </a:cxn>
                <a:cxn ang="0">
                  <a:pos x="8" y="3"/>
                </a:cxn>
                <a:cxn ang="0">
                  <a:pos x="53" y="24"/>
                </a:cxn>
                <a:cxn ang="0">
                  <a:pos x="50" y="24"/>
                </a:cxn>
                <a:cxn ang="0">
                  <a:pos x="48" y="24"/>
                </a:cxn>
                <a:cxn ang="0">
                  <a:pos x="46" y="22"/>
                </a:cxn>
                <a:cxn ang="0">
                  <a:pos x="45" y="18"/>
                </a:cxn>
                <a:cxn ang="0">
                  <a:pos x="47" y="15"/>
                </a:cxn>
                <a:cxn ang="0">
                  <a:pos x="49" y="16"/>
                </a:cxn>
                <a:cxn ang="0">
                  <a:pos x="51" y="17"/>
                </a:cxn>
                <a:cxn ang="0">
                  <a:pos x="48" y="13"/>
                </a:cxn>
                <a:cxn ang="0">
                  <a:pos x="47" y="14"/>
                </a:cxn>
                <a:cxn ang="0">
                  <a:pos x="46" y="13"/>
                </a:cxn>
                <a:cxn ang="0">
                  <a:pos x="45" y="13"/>
                </a:cxn>
                <a:cxn ang="0">
                  <a:pos x="43" y="10"/>
                </a:cxn>
                <a:cxn ang="0">
                  <a:pos x="41" y="9"/>
                </a:cxn>
                <a:cxn ang="0">
                  <a:pos x="39" y="7"/>
                </a:cxn>
                <a:cxn ang="0">
                  <a:pos x="34" y="9"/>
                </a:cxn>
                <a:cxn ang="0">
                  <a:pos x="33" y="11"/>
                </a:cxn>
                <a:cxn ang="0">
                  <a:pos x="25" y="18"/>
                </a:cxn>
                <a:cxn ang="0">
                  <a:pos x="29" y="24"/>
                </a:cxn>
                <a:cxn ang="0">
                  <a:pos x="26" y="26"/>
                </a:cxn>
                <a:cxn ang="0">
                  <a:pos x="20" y="26"/>
                </a:cxn>
                <a:cxn ang="0">
                  <a:pos x="20" y="22"/>
                </a:cxn>
                <a:cxn ang="0">
                  <a:pos x="19" y="20"/>
                </a:cxn>
                <a:cxn ang="0">
                  <a:pos x="18" y="21"/>
                </a:cxn>
                <a:cxn ang="0">
                  <a:pos x="17" y="22"/>
                </a:cxn>
                <a:cxn ang="0">
                  <a:pos x="14" y="21"/>
                </a:cxn>
                <a:cxn ang="0">
                  <a:pos x="13" y="18"/>
                </a:cxn>
                <a:cxn ang="0">
                  <a:pos x="12" y="17"/>
                </a:cxn>
                <a:cxn ang="0">
                  <a:pos x="8" y="16"/>
                </a:cxn>
                <a:cxn ang="0">
                  <a:pos x="6" y="14"/>
                </a:cxn>
                <a:cxn ang="0">
                  <a:pos x="4" y="15"/>
                </a:cxn>
                <a:cxn ang="0">
                  <a:pos x="2" y="17"/>
                </a:cxn>
                <a:cxn ang="0">
                  <a:pos x="2" y="10"/>
                </a:cxn>
                <a:cxn ang="0">
                  <a:pos x="2" y="2"/>
                </a:cxn>
                <a:cxn ang="0">
                  <a:pos x="5" y="2"/>
                </a:cxn>
                <a:cxn ang="0">
                  <a:pos x="7" y="4"/>
                </a:cxn>
                <a:cxn ang="0">
                  <a:pos x="9" y="5"/>
                </a:cxn>
                <a:cxn ang="0">
                  <a:pos x="9" y="7"/>
                </a:cxn>
                <a:cxn ang="0">
                  <a:pos x="12" y="8"/>
                </a:cxn>
                <a:cxn ang="0">
                  <a:pos x="12" y="6"/>
                </a:cxn>
                <a:cxn ang="0">
                  <a:pos x="15" y="10"/>
                </a:cxn>
                <a:cxn ang="0">
                  <a:pos x="26" y="6"/>
                </a:cxn>
                <a:cxn ang="0">
                  <a:pos x="32" y="4"/>
                </a:cxn>
                <a:cxn ang="0">
                  <a:pos x="35" y="1"/>
                </a:cxn>
                <a:cxn ang="0">
                  <a:pos x="39" y="2"/>
                </a:cxn>
                <a:cxn ang="0">
                  <a:pos x="44" y="3"/>
                </a:cxn>
                <a:cxn ang="0">
                  <a:pos x="51" y="6"/>
                </a:cxn>
                <a:cxn ang="0">
                  <a:pos x="54" y="10"/>
                </a:cxn>
                <a:cxn ang="0">
                  <a:pos x="54" y="13"/>
                </a:cxn>
                <a:cxn ang="0">
                  <a:pos x="57" y="19"/>
                </a:cxn>
                <a:cxn ang="0">
                  <a:pos x="39" y="6"/>
                </a:cxn>
                <a:cxn ang="0">
                  <a:pos x="40" y="6"/>
                </a:cxn>
                <a:cxn ang="0">
                  <a:pos x="38" y="15"/>
                </a:cxn>
                <a:cxn ang="0">
                  <a:pos x="19" y="23"/>
                </a:cxn>
                <a:cxn ang="0">
                  <a:pos x="40" y="15"/>
                </a:cxn>
                <a:cxn ang="0">
                  <a:pos x="41" y="13"/>
                </a:cxn>
                <a:cxn ang="0">
                  <a:pos x="10" y="4"/>
                </a:cxn>
              </a:cxnLst>
              <a:rect l="0" t="0" r="r" b="b"/>
              <a:pathLst>
                <a:path w="57" h="28">
                  <a:moveTo>
                    <a:pt x="8" y="16"/>
                  </a:moveTo>
                  <a:cubicBezTo>
                    <a:pt x="8" y="16"/>
                    <a:pt x="8" y="16"/>
                    <a:pt x="8" y="16"/>
                  </a:cubicBezTo>
                  <a:cubicBezTo>
                    <a:pt x="8" y="16"/>
                    <a:pt x="8" y="16"/>
                    <a:pt x="8" y="16"/>
                  </a:cubicBezTo>
                  <a:cubicBezTo>
                    <a:pt x="8" y="16"/>
                    <a:pt x="7" y="16"/>
                    <a:pt x="7" y="16"/>
                  </a:cubicBezTo>
                  <a:cubicBezTo>
                    <a:pt x="7" y="16"/>
                    <a:pt x="7" y="16"/>
                    <a:pt x="8" y="16"/>
                  </a:cubicBezTo>
                  <a:close/>
                  <a:moveTo>
                    <a:pt x="7" y="17"/>
                  </a:moveTo>
                  <a:cubicBezTo>
                    <a:pt x="7" y="17"/>
                    <a:pt x="7" y="17"/>
                    <a:pt x="7" y="17"/>
                  </a:cubicBezTo>
                  <a:cubicBezTo>
                    <a:pt x="7" y="17"/>
                    <a:pt x="7" y="17"/>
                    <a:pt x="7" y="17"/>
                  </a:cubicBezTo>
                  <a:close/>
                  <a:moveTo>
                    <a:pt x="13" y="24"/>
                  </a:moveTo>
                  <a:cubicBezTo>
                    <a:pt x="13" y="24"/>
                    <a:pt x="13" y="24"/>
                    <a:pt x="13" y="23"/>
                  </a:cubicBezTo>
                  <a:cubicBezTo>
                    <a:pt x="13" y="23"/>
                    <a:pt x="13" y="23"/>
                    <a:pt x="12" y="22"/>
                  </a:cubicBezTo>
                  <a:cubicBezTo>
                    <a:pt x="12" y="22"/>
                    <a:pt x="11" y="24"/>
                    <a:pt x="11" y="24"/>
                  </a:cubicBezTo>
                  <a:cubicBezTo>
                    <a:pt x="11" y="24"/>
                    <a:pt x="11" y="25"/>
                    <a:pt x="12" y="25"/>
                  </a:cubicBezTo>
                  <a:cubicBezTo>
                    <a:pt x="12" y="25"/>
                    <a:pt x="12" y="26"/>
                    <a:pt x="13" y="26"/>
                  </a:cubicBezTo>
                  <a:cubicBezTo>
                    <a:pt x="13" y="26"/>
                    <a:pt x="14" y="26"/>
                    <a:pt x="13" y="25"/>
                  </a:cubicBezTo>
                  <a:cubicBezTo>
                    <a:pt x="13" y="25"/>
                    <a:pt x="12" y="25"/>
                    <a:pt x="13" y="24"/>
                  </a:cubicBezTo>
                  <a:close/>
                  <a:moveTo>
                    <a:pt x="12" y="27"/>
                  </a:moveTo>
                  <a:cubicBezTo>
                    <a:pt x="12" y="27"/>
                    <a:pt x="12" y="26"/>
                    <a:pt x="12" y="26"/>
                  </a:cubicBezTo>
                  <a:cubicBezTo>
                    <a:pt x="11" y="26"/>
                    <a:pt x="11" y="27"/>
                    <a:pt x="12" y="27"/>
                  </a:cubicBezTo>
                  <a:close/>
                  <a:moveTo>
                    <a:pt x="8" y="3"/>
                  </a:moveTo>
                  <a:cubicBezTo>
                    <a:pt x="7" y="2"/>
                    <a:pt x="10" y="5"/>
                    <a:pt x="8" y="3"/>
                  </a:cubicBezTo>
                  <a:close/>
                  <a:moveTo>
                    <a:pt x="55" y="20"/>
                  </a:moveTo>
                  <a:cubicBezTo>
                    <a:pt x="55" y="20"/>
                    <a:pt x="55" y="21"/>
                    <a:pt x="55" y="21"/>
                  </a:cubicBezTo>
                  <a:cubicBezTo>
                    <a:pt x="55" y="22"/>
                    <a:pt x="53" y="24"/>
                    <a:pt x="53" y="24"/>
                  </a:cubicBezTo>
                  <a:cubicBezTo>
                    <a:pt x="52" y="23"/>
                    <a:pt x="52" y="22"/>
                    <a:pt x="51" y="21"/>
                  </a:cubicBezTo>
                  <a:cubicBezTo>
                    <a:pt x="51" y="21"/>
                    <a:pt x="51" y="23"/>
                    <a:pt x="51" y="23"/>
                  </a:cubicBezTo>
                  <a:cubicBezTo>
                    <a:pt x="51" y="23"/>
                    <a:pt x="51" y="23"/>
                    <a:pt x="51" y="24"/>
                  </a:cubicBezTo>
                  <a:cubicBezTo>
                    <a:pt x="51" y="24"/>
                    <a:pt x="51" y="24"/>
                    <a:pt x="50" y="24"/>
                  </a:cubicBezTo>
                  <a:cubicBezTo>
                    <a:pt x="50" y="24"/>
                    <a:pt x="50" y="25"/>
                    <a:pt x="50" y="26"/>
                  </a:cubicBezTo>
                  <a:cubicBezTo>
                    <a:pt x="50" y="26"/>
                    <a:pt x="50" y="26"/>
                    <a:pt x="49" y="27"/>
                  </a:cubicBezTo>
                  <a:cubicBezTo>
                    <a:pt x="49" y="27"/>
                    <a:pt x="49" y="26"/>
                    <a:pt x="48" y="25"/>
                  </a:cubicBezTo>
                  <a:cubicBezTo>
                    <a:pt x="48" y="25"/>
                    <a:pt x="48" y="25"/>
                    <a:pt x="48" y="24"/>
                  </a:cubicBezTo>
                  <a:cubicBezTo>
                    <a:pt x="47" y="24"/>
                    <a:pt x="47" y="23"/>
                    <a:pt x="47" y="24"/>
                  </a:cubicBezTo>
                  <a:cubicBezTo>
                    <a:pt x="47" y="24"/>
                    <a:pt x="47" y="23"/>
                    <a:pt x="47" y="23"/>
                  </a:cubicBezTo>
                  <a:cubicBezTo>
                    <a:pt x="47" y="23"/>
                    <a:pt x="47" y="23"/>
                    <a:pt x="47" y="23"/>
                  </a:cubicBezTo>
                  <a:cubicBezTo>
                    <a:pt x="47" y="23"/>
                    <a:pt x="46" y="22"/>
                    <a:pt x="46" y="22"/>
                  </a:cubicBezTo>
                  <a:cubicBezTo>
                    <a:pt x="46" y="21"/>
                    <a:pt x="46" y="21"/>
                    <a:pt x="46" y="21"/>
                  </a:cubicBezTo>
                  <a:cubicBezTo>
                    <a:pt x="45" y="20"/>
                    <a:pt x="45" y="19"/>
                    <a:pt x="45" y="18"/>
                  </a:cubicBezTo>
                  <a:cubicBezTo>
                    <a:pt x="45" y="18"/>
                    <a:pt x="45" y="18"/>
                    <a:pt x="45" y="17"/>
                  </a:cubicBezTo>
                  <a:cubicBezTo>
                    <a:pt x="45" y="17"/>
                    <a:pt x="45" y="18"/>
                    <a:pt x="45" y="18"/>
                  </a:cubicBezTo>
                  <a:cubicBezTo>
                    <a:pt x="46" y="18"/>
                    <a:pt x="46" y="17"/>
                    <a:pt x="47" y="17"/>
                  </a:cubicBezTo>
                  <a:cubicBezTo>
                    <a:pt x="47" y="16"/>
                    <a:pt x="46" y="16"/>
                    <a:pt x="46" y="16"/>
                  </a:cubicBezTo>
                  <a:cubicBezTo>
                    <a:pt x="46" y="16"/>
                    <a:pt x="46" y="16"/>
                    <a:pt x="46" y="15"/>
                  </a:cubicBezTo>
                  <a:cubicBezTo>
                    <a:pt x="46" y="15"/>
                    <a:pt x="47" y="15"/>
                    <a:pt x="47" y="15"/>
                  </a:cubicBezTo>
                  <a:cubicBezTo>
                    <a:pt x="47" y="15"/>
                    <a:pt x="47" y="14"/>
                    <a:pt x="48" y="14"/>
                  </a:cubicBezTo>
                  <a:cubicBezTo>
                    <a:pt x="48" y="14"/>
                    <a:pt x="48" y="14"/>
                    <a:pt x="48" y="14"/>
                  </a:cubicBezTo>
                  <a:cubicBezTo>
                    <a:pt x="48" y="15"/>
                    <a:pt x="48" y="15"/>
                    <a:pt x="49" y="15"/>
                  </a:cubicBezTo>
                  <a:cubicBezTo>
                    <a:pt x="49" y="15"/>
                    <a:pt x="49" y="16"/>
                    <a:pt x="49" y="16"/>
                  </a:cubicBezTo>
                  <a:cubicBezTo>
                    <a:pt x="49" y="16"/>
                    <a:pt x="50" y="16"/>
                    <a:pt x="50" y="16"/>
                  </a:cubicBezTo>
                  <a:cubicBezTo>
                    <a:pt x="50" y="16"/>
                    <a:pt x="50" y="16"/>
                    <a:pt x="49" y="16"/>
                  </a:cubicBezTo>
                  <a:cubicBezTo>
                    <a:pt x="49" y="15"/>
                    <a:pt x="50" y="16"/>
                    <a:pt x="51" y="16"/>
                  </a:cubicBezTo>
                  <a:cubicBezTo>
                    <a:pt x="51" y="16"/>
                    <a:pt x="51" y="17"/>
                    <a:pt x="51" y="17"/>
                  </a:cubicBezTo>
                  <a:cubicBezTo>
                    <a:pt x="51" y="17"/>
                    <a:pt x="51" y="16"/>
                    <a:pt x="50" y="16"/>
                  </a:cubicBezTo>
                  <a:cubicBezTo>
                    <a:pt x="50" y="15"/>
                    <a:pt x="49" y="16"/>
                    <a:pt x="49" y="15"/>
                  </a:cubicBezTo>
                  <a:cubicBezTo>
                    <a:pt x="49" y="15"/>
                    <a:pt x="48" y="12"/>
                    <a:pt x="48" y="12"/>
                  </a:cubicBezTo>
                  <a:cubicBezTo>
                    <a:pt x="48" y="13"/>
                    <a:pt x="48" y="13"/>
                    <a:pt x="48" y="13"/>
                  </a:cubicBezTo>
                  <a:cubicBezTo>
                    <a:pt x="48" y="13"/>
                    <a:pt x="48" y="14"/>
                    <a:pt x="48" y="14"/>
                  </a:cubicBezTo>
                  <a:cubicBezTo>
                    <a:pt x="48" y="14"/>
                    <a:pt x="48" y="13"/>
                    <a:pt x="48" y="13"/>
                  </a:cubicBezTo>
                  <a:cubicBezTo>
                    <a:pt x="47" y="13"/>
                    <a:pt x="47" y="14"/>
                    <a:pt x="47" y="14"/>
                  </a:cubicBezTo>
                  <a:cubicBezTo>
                    <a:pt x="46" y="14"/>
                    <a:pt x="47" y="14"/>
                    <a:pt x="47" y="14"/>
                  </a:cubicBezTo>
                  <a:cubicBezTo>
                    <a:pt x="47" y="13"/>
                    <a:pt x="47" y="13"/>
                    <a:pt x="47" y="12"/>
                  </a:cubicBezTo>
                  <a:cubicBezTo>
                    <a:pt x="47" y="13"/>
                    <a:pt x="47" y="13"/>
                    <a:pt x="47" y="13"/>
                  </a:cubicBezTo>
                  <a:cubicBezTo>
                    <a:pt x="47" y="14"/>
                    <a:pt x="47" y="13"/>
                    <a:pt x="47" y="13"/>
                  </a:cubicBezTo>
                  <a:cubicBezTo>
                    <a:pt x="47" y="13"/>
                    <a:pt x="46" y="14"/>
                    <a:pt x="46" y="13"/>
                  </a:cubicBezTo>
                  <a:cubicBezTo>
                    <a:pt x="46" y="14"/>
                    <a:pt x="45" y="14"/>
                    <a:pt x="45" y="13"/>
                  </a:cubicBezTo>
                  <a:cubicBezTo>
                    <a:pt x="45" y="13"/>
                    <a:pt x="45" y="13"/>
                    <a:pt x="45" y="12"/>
                  </a:cubicBezTo>
                  <a:cubicBezTo>
                    <a:pt x="45" y="13"/>
                    <a:pt x="46" y="14"/>
                    <a:pt x="45" y="14"/>
                  </a:cubicBezTo>
                  <a:cubicBezTo>
                    <a:pt x="45" y="15"/>
                    <a:pt x="45" y="14"/>
                    <a:pt x="45" y="13"/>
                  </a:cubicBezTo>
                  <a:cubicBezTo>
                    <a:pt x="45" y="14"/>
                    <a:pt x="44" y="12"/>
                    <a:pt x="44" y="12"/>
                  </a:cubicBezTo>
                  <a:cubicBezTo>
                    <a:pt x="44" y="12"/>
                    <a:pt x="45" y="12"/>
                    <a:pt x="44" y="11"/>
                  </a:cubicBezTo>
                  <a:cubicBezTo>
                    <a:pt x="44" y="11"/>
                    <a:pt x="44" y="11"/>
                    <a:pt x="43" y="11"/>
                  </a:cubicBezTo>
                  <a:cubicBezTo>
                    <a:pt x="43" y="11"/>
                    <a:pt x="44" y="10"/>
                    <a:pt x="43" y="10"/>
                  </a:cubicBezTo>
                  <a:cubicBezTo>
                    <a:pt x="43" y="10"/>
                    <a:pt x="43" y="11"/>
                    <a:pt x="43" y="11"/>
                  </a:cubicBezTo>
                  <a:cubicBezTo>
                    <a:pt x="43" y="11"/>
                    <a:pt x="43" y="10"/>
                    <a:pt x="43" y="10"/>
                  </a:cubicBezTo>
                  <a:cubicBezTo>
                    <a:pt x="42" y="10"/>
                    <a:pt x="42" y="9"/>
                    <a:pt x="42" y="9"/>
                  </a:cubicBezTo>
                  <a:cubicBezTo>
                    <a:pt x="42" y="9"/>
                    <a:pt x="41" y="10"/>
                    <a:pt x="41" y="9"/>
                  </a:cubicBezTo>
                  <a:cubicBezTo>
                    <a:pt x="41" y="9"/>
                    <a:pt x="41" y="8"/>
                    <a:pt x="40" y="8"/>
                  </a:cubicBezTo>
                  <a:cubicBezTo>
                    <a:pt x="40" y="8"/>
                    <a:pt x="39" y="8"/>
                    <a:pt x="39" y="8"/>
                  </a:cubicBezTo>
                  <a:cubicBezTo>
                    <a:pt x="39" y="7"/>
                    <a:pt x="39" y="7"/>
                    <a:pt x="39" y="7"/>
                  </a:cubicBezTo>
                  <a:cubicBezTo>
                    <a:pt x="39" y="7"/>
                    <a:pt x="39" y="7"/>
                    <a:pt x="39" y="7"/>
                  </a:cubicBezTo>
                  <a:cubicBezTo>
                    <a:pt x="39" y="7"/>
                    <a:pt x="38" y="8"/>
                    <a:pt x="38" y="7"/>
                  </a:cubicBezTo>
                  <a:cubicBezTo>
                    <a:pt x="38" y="7"/>
                    <a:pt x="34" y="7"/>
                    <a:pt x="35" y="8"/>
                  </a:cubicBezTo>
                  <a:cubicBezTo>
                    <a:pt x="35" y="8"/>
                    <a:pt x="34" y="8"/>
                    <a:pt x="34" y="8"/>
                  </a:cubicBezTo>
                  <a:cubicBezTo>
                    <a:pt x="34" y="8"/>
                    <a:pt x="35" y="9"/>
                    <a:pt x="34" y="9"/>
                  </a:cubicBezTo>
                  <a:cubicBezTo>
                    <a:pt x="34" y="9"/>
                    <a:pt x="33" y="9"/>
                    <a:pt x="33" y="9"/>
                  </a:cubicBezTo>
                  <a:cubicBezTo>
                    <a:pt x="33" y="9"/>
                    <a:pt x="32" y="10"/>
                    <a:pt x="32" y="10"/>
                  </a:cubicBezTo>
                  <a:cubicBezTo>
                    <a:pt x="33" y="11"/>
                    <a:pt x="32" y="11"/>
                    <a:pt x="32" y="11"/>
                  </a:cubicBezTo>
                  <a:cubicBezTo>
                    <a:pt x="32" y="12"/>
                    <a:pt x="32" y="12"/>
                    <a:pt x="33" y="11"/>
                  </a:cubicBezTo>
                  <a:cubicBezTo>
                    <a:pt x="32" y="12"/>
                    <a:pt x="31" y="12"/>
                    <a:pt x="30" y="13"/>
                  </a:cubicBezTo>
                  <a:cubicBezTo>
                    <a:pt x="30" y="14"/>
                    <a:pt x="30" y="14"/>
                    <a:pt x="29" y="14"/>
                  </a:cubicBezTo>
                  <a:cubicBezTo>
                    <a:pt x="29" y="14"/>
                    <a:pt x="26" y="16"/>
                    <a:pt x="26" y="15"/>
                  </a:cubicBezTo>
                  <a:cubicBezTo>
                    <a:pt x="26" y="16"/>
                    <a:pt x="24" y="17"/>
                    <a:pt x="25" y="18"/>
                  </a:cubicBezTo>
                  <a:cubicBezTo>
                    <a:pt x="26" y="19"/>
                    <a:pt x="26" y="18"/>
                    <a:pt x="26" y="19"/>
                  </a:cubicBezTo>
                  <a:cubicBezTo>
                    <a:pt x="26" y="20"/>
                    <a:pt x="27" y="20"/>
                    <a:pt x="28" y="21"/>
                  </a:cubicBezTo>
                  <a:cubicBezTo>
                    <a:pt x="28" y="21"/>
                    <a:pt x="28" y="21"/>
                    <a:pt x="29" y="22"/>
                  </a:cubicBezTo>
                  <a:cubicBezTo>
                    <a:pt x="29" y="22"/>
                    <a:pt x="29" y="23"/>
                    <a:pt x="29" y="24"/>
                  </a:cubicBezTo>
                  <a:cubicBezTo>
                    <a:pt x="29" y="25"/>
                    <a:pt x="27" y="24"/>
                    <a:pt x="26" y="25"/>
                  </a:cubicBezTo>
                  <a:cubicBezTo>
                    <a:pt x="26" y="25"/>
                    <a:pt x="26" y="25"/>
                    <a:pt x="27" y="25"/>
                  </a:cubicBezTo>
                  <a:cubicBezTo>
                    <a:pt x="26" y="25"/>
                    <a:pt x="26" y="25"/>
                    <a:pt x="26" y="25"/>
                  </a:cubicBezTo>
                  <a:cubicBezTo>
                    <a:pt x="25" y="25"/>
                    <a:pt x="26" y="26"/>
                    <a:pt x="26" y="26"/>
                  </a:cubicBezTo>
                  <a:cubicBezTo>
                    <a:pt x="25" y="26"/>
                    <a:pt x="25" y="27"/>
                    <a:pt x="24" y="27"/>
                  </a:cubicBezTo>
                  <a:cubicBezTo>
                    <a:pt x="23" y="27"/>
                    <a:pt x="21" y="28"/>
                    <a:pt x="20" y="27"/>
                  </a:cubicBezTo>
                  <a:cubicBezTo>
                    <a:pt x="20" y="26"/>
                    <a:pt x="20" y="26"/>
                    <a:pt x="20" y="26"/>
                  </a:cubicBezTo>
                  <a:cubicBezTo>
                    <a:pt x="20" y="26"/>
                    <a:pt x="20" y="26"/>
                    <a:pt x="20" y="26"/>
                  </a:cubicBezTo>
                  <a:cubicBezTo>
                    <a:pt x="21" y="25"/>
                    <a:pt x="20" y="25"/>
                    <a:pt x="20" y="25"/>
                  </a:cubicBezTo>
                  <a:cubicBezTo>
                    <a:pt x="20" y="24"/>
                    <a:pt x="20" y="24"/>
                    <a:pt x="20" y="24"/>
                  </a:cubicBezTo>
                  <a:cubicBezTo>
                    <a:pt x="20" y="24"/>
                    <a:pt x="20" y="23"/>
                    <a:pt x="20" y="23"/>
                  </a:cubicBezTo>
                  <a:cubicBezTo>
                    <a:pt x="20" y="23"/>
                    <a:pt x="19" y="22"/>
                    <a:pt x="20" y="22"/>
                  </a:cubicBezTo>
                  <a:cubicBezTo>
                    <a:pt x="20" y="22"/>
                    <a:pt x="19" y="21"/>
                    <a:pt x="19" y="21"/>
                  </a:cubicBezTo>
                  <a:cubicBezTo>
                    <a:pt x="18" y="21"/>
                    <a:pt x="19" y="20"/>
                    <a:pt x="20" y="20"/>
                  </a:cubicBezTo>
                  <a:cubicBezTo>
                    <a:pt x="19" y="20"/>
                    <a:pt x="19" y="20"/>
                    <a:pt x="19" y="19"/>
                  </a:cubicBezTo>
                  <a:cubicBezTo>
                    <a:pt x="19" y="20"/>
                    <a:pt x="19" y="20"/>
                    <a:pt x="19" y="20"/>
                  </a:cubicBezTo>
                  <a:cubicBezTo>
                    <a:pt x="19" y="20"/>
                    <a:pt x="19" y="20"/>
                    <a:pt x="19" y="20"/>
                  </a:cubicBezTo>
                  <a:cubicBezTo>
                    <a:pt x="18" y="20"/>
                    <a:pt x="18" y="20"/>
                    <a:pt x="18" y="19"/>
                  </a:cubicBezTo>
                  <a:cubicBezTo>
                    <a:pt x="18" y="20"/>
                    <a:pt x="18" y="20"/>
                    <a:pt x="18" y="21"/>
                  </a:cubicBezTo>
                  <a:cubicBezTo>
                    <a:pt x="18" y="21"/>
                    <a:pt x="18" y="21"/>
                    <a:pt x="18" y="21"/>
                  </a:cubicBezTo>
                  <a:cubicBezTo>
                    <a:pt x="18" y="21"/>
                    <a:pt x="17" y="21"/>
                    <a:pt x="17" y="21"/>
                  </a:cubicBezTo>
                  <a:cubicBezTo>
                    <a:pt x="17" y="21"/>
                    <a:pt x="18" y="21"/>
                    <a:pt x="17" y="21"/>
                  </a:cubicBezTo>
                  <a:cubicBezTo>
                    <a:pt x="18" y="22"/>
                    <a:pt x="18" y="22"/>
                    <a:pt x="18" y="22"/>
                  </a:cubicBezTo>
                  <a:cubicBezTo>
                    <a:pt x="17" y="23"/>
                    <a:pt x="17" y="22"/>
                    <a:pt x="17" y="22"/>
                  </a:cubicBezTo>
                  <a:cubicBezTo>
                    <a:pt x="17" y="22"/>
                    <a:pt x="16" y="22"/>
                    <a:pt x="15" y="22"/>
                  </a:cubicBezTo>
                  <a:cubicBezTo>
                    <a:pt x="15" y="22"/>
                    <a:pt x="15" y="21"/>
                    <a:pt x="15" y="21"/>
                  </a:cubicBezTo>
                  <a:cubicBezTo>
                    <a:pt x="15" y="21"/>
                    <a:pt x="15" y="21"/>
                    <a:pt x="15" y="21"/>
                  </a:cubicBezTo>
                  <a:cubicBezTo>
                    <a:pt x="14" y="21"/>
                    <a:pt x="14" y="21"/>
                    <a:pt x="14" y="21"/>
                  </a:cubicBezTo>
                  <a:cubicBezTo>
                    <a:pt x="14" y="20"/>
                    <a:pt x="14" y="20"/>
                    <a:pt x="14" y="20"/>
                  </a:cubicBezTo>
                  <a:cubicBezTo>
                    <a:pt x="14" y="19"/>
                    <a:pt x="14" y="19"/>
                    <a:pt x="14" y="19"/>
                  </a:cubicBezTo>
                  <a:cubicBezTo>
                    <a:pt x="14" y="19"/>
                    <a:pt x="14" y="19"/>
                    <a:pt x="14" y="19"/>
                  </a:cubicBezTo>
                  <a:cubicBezTo>
                    <a:pt x="13" y="19"/>
                    <a:pt x="13" y="18"/>
                    <a:pt x="13" y="18"/>
                  </a:cubicBezTo>
                  <a:cubicBezTo>
                    <a:pt x="13" y="18"/>
                    <a:pt x="13" y="18"/>
                    <a:pt x="13" y="18"/>
                  </a:cubicBezTo>
                  <a:cubicBezTo>
                    <a:pt x="13" y="18"/>
                    <a:pt x="13" y="18"/>
                    <a:pt x="13" y="18"/>
                  </a:cubicBezTo>
                  <a:cubicBezTo>
                    <a:pt x="13" y="17"/>
                    <a:pt x="13" y="17"/>
                    <a:pt x="13" y="16"/>
                  </a:cubicBezTo>
                  <a:cubicBezTo>
                    <a:pt x="12" y="17"/>
                    <a:pt x="13" y="17"/>
                    <a:pt x="12" y="17"/>
                  </a:cubicBezTo>
                  <a:cubicBezTo>
                    <a:pt x="11" y="17"/>
                    <a:pt x="10" y="16"/>
                    <a:pt x="11" y="16"/>
                  </a:cubicBezTo>
                  <a:cubicBezTo>
                    <a:pt x="10" y="16"/>
                    <a:pt x="10" y="16"/>
                    <a:pt x="9" y="16"/>
                  </a:cubicBezTo>
                  <a:cubicBezTo>
                    <a:pt x="9" y="16"/>
                    <a:pt x="9" y="17"/>
                    <a:pt x="9" y="17"/>
                  </a:cubicBezTo>
                  <a:cubicBezTo>
                    <a:pt x="9" y="16"/>
                    <a:pt x="9" y="16"/>
                    <a:pt x="8" y="16"/>
                  </a:cubicBezTo>
                  <a:cubicBezTo>
                    <a:pt x="8" y="16"/>
                    <a:pt x="8" y="15"/>
                    <a:pt x="9" y="15"/>
                  </a:cubicBezTo>
                  <a:cubicBezTo>
                    <a:pt x="8" y="15"/>
                    <a:pt x="7" y="15"/>
                    <a:pt x="8" y="15"/>
                  </a:cubicBezTo>
                  <a:cubicBezTo>
                    <a:pt x="7" y="15"/>
                    <a:pt x="7" y="15"/>
                    <a:pt x="6" y="15"/>
                  </a:cubicBezTo>
                  <a:cubicBezTo>
                    <a:pt x="6" y="15"/>
                    <a:pt x="6" y="15"/>
                    <a:pt x="6" y="14"/>
                  </a:cubicBezTo>
                  <a:cubicBezTo>
                    <a:pt x="6" y="15"/>
                    <a:pt x="6" y="15"/>
                    <a:pt x="6" y="15"/>
                  </a:cubicBezTo>
                  <a:cubicBezTo>
                    <a:pt x="6" y="15"/>
                    <a:pt x="6" y="15"/>
                    <a:pt x="6" y="15"/>
                  </a:cubicBezTo>
                  <a:cubicBezTo>
                    <a:pt x="6" y="15"/>
                    <a:pt x="5" y="15"/>
                    <a:pt x="5" y="15"/>
                  </a:cubicBezTo>
                  <a:cubicBezTo>
                    <a:pt x="5" y="15"/>
                    <a:pt x="4" y="15"/>
                    <a:pt x="4" y="15"/>
                  </a:cubicBezTo>
                  <a:cubicBezTo>
                    <a:pt x="3" y="15"/>
                    <a:pt x="3" y="15"/>
                    <a:pt x="2" y="15"/>
                  </a:cubicBezTo>
                  <a:cubicBezTo>
                    <a:pt x="2" y="16"/>
                    <a:pt x="2" y="17"/>
                    <a:pt x="2" y="18"/>
                  </a:cubicBezTo>
                  <a:cubicBezTo>
                    <a:pt x="2" y="18"/>
                    <a:pt x="2" y="18"/>
                    <a:pt x="2" y="18"/>
                  </a:cubicBezTo>
                  <a:cubicBezTo>
                    <a:pt x="1" y="18"/>
                    <a:pt x="2" y="17"/>
                    <a:pt x="2" y="17"/>
                  </a:cubicBezTo>
                  <a:cubicBezTo>
                    <a:pt x="1" y="16"/>
                    <a:pt x="1" y="16"/>
                    <a:pt x="0" y="15"/>
                  </a:cubicBezTo>
                  <a:cubicBezTo>
                    <a:pt x="0" y="15"/>
                    <a:pt x="1" y="14"/>
                    <a:pt x="2" y="14"/>
                  </a:cubicBezTo>
                  <a:cubicBezTo>
                    <a:pt x="2" y="13"/>
                    <a:pt x="3" y="12"/>
                    <a:pt x="2" y="11"/>
                  </a:cubicBezTo>
                  <a:cubicBezTo>
                    <a:pt x="2" y="11"/>
                    <a:pt x="2" y="11"/>
                    <a:pt x="2" y="10"/>
                  </a:cubicBezTo>
                  <a:cubicBezTo>
                    <a:pt x="2" y="10"/>
                    <a:pt x="2" y="10"/>
                    <a:pt x="2" y="9"/>
                  </a:cubicBezTo>
                  <a:cubicBezTo>
                    <a:pt x="2" y="9"/>
                    <a:pt x="4" y="8"/>
                    <a:pt x="4" y="8"/>
                  </a:cubicBezTo>
                  <a:cubicBezTo>
                    <a:pt x="4" y="8"/>
                    <a:pt x="2" y="6"/>
                    <a:pt x="2" y="7"/>
                  </a:cubicBezTo>
                  <a:cubicBezTo>
                    <a:pt x="2" y="5"/>
                    <a:pt x="2" y="4"/>
                    <a:pt x="2" y="2"/>
                  </a:cubicBezTo>
                  <a:cubicBezTo>
                    <a:pt x="2" y="2"/>
                    <a:pt x="2" y="2"/>
                    <a:pt x="3" y="2"/>
                  </a:cubicBezTo>
                  <a:cubicBezTo>
                    <a:pt x="3" y="2"/>
                    <a:pt x="3" y="1"/>
                    <a:pt x="3" y="1"/>
                  </a:cubicBezTo>
                  <a:cubicBezTo>
                    <a:pt x="3" y="0"/>
                    <a:pt x="4" y="2"/>
                    <a:pt x="5" y="2"/>
                  </a:cubicBezTo>
                  <a:cubicBezTo>
                    <a:pt x="5" y="2"/>
                    <a:pt x="5" y="2"/>
                    <a:pt x="5" y="2"/>
                  </a:cubicBezTo>
                  <a:cubicBezTo>
                    <a:pt x="5" y="1"/>
                    <a:pt x="6" y="2"/>
                    <a:pt x="6" y="1"/>
                  </a:cubicBezTo>
                  <a:cubicBezTo>
                    <a:pt x="6" y="1"/>
                    <a:pt x="7" y="3"/>
                    <a:pt x="8" y="3"/>
                  </a:cubicBezTo>
                  <a:cubicBezTo>
                    <a:pt x="8" y="3"/>
                    <a:pt x="7" y="3"/>
                    <a:pt x="8" y="4"/>
                  </a:cubicBezTo>
                  <a:cubicBezTo>
                    <a:pt x="8" y="4"/>
                    <a:pt x="7" y="4"/>
                    <a:pt x="7" y="4"/>
                  </a:cubicBezTo>
                  <a:cubicBezTo>
                    <a:pt x="7" y="5"/>
                    <a:pt x="8" y="6"/>
                    <a:pt x="8" y="5"/>
                  </a:cubicBezTo>
                  <a:cubicBezTo>
                    <a:pt x="8" y="5"/>
                    <a:pt x="9" y="6"/>
                    <a:pt x="9" y="5"/>
                  </a:cubicBezTo>
                  <a:cubicBezTo>
                    <a:pt x="9" y="5"/>
                    <a:pt x="10" y="5"/>
                    <a:pt x="9" y="6"/>
                  </a:cubicBezTo>
                  <a:cubicBezTo>
                    <a:pt x="9" y="6"/>
                    <a:pt x="9" y="5"/>
                    <a:pt x="9" y="5"/>
                  </a:cubicBezTo>
                  <a:cubicBezTo>
                    <a:pt x="8" y="6"/>
                    <a:pt x="8" y="6"/>
                    <a:pt x="8" y="6"/>
                  </a:cubicBezTo>
                  <a:cubicBezTo>
                    <a:pt x="8" y="6"/>
                    <a:pt x="8" y="7"/>
                    <a:pt x="8" y="7"/>
                  </a:cubicBezTo>
                  <a:cubicBezTo>
                    <a:pt x="8" y="7"/>
                    <a:pt x="8" y="7"/>
                    <a:pt x="8" y="7"/>
                  </a:cubicBezTo>
                  <a:cubicBezTo>
                    <a:pt x="9" y="7"/>
                    <a:pt x="9" y="7"/>
                    <a:pt x="9" y="7"/>
                  </a:cubicBezTo>
                  <a:cubicBezTo>
                    <a:pt x="10" y="8"/>
                    <a:pt x="10" y="8"/>
                    <a:pt x="10" y="8"/>
                  </a:cubicBezTo>
                  <a:cubicBezTo>
                    <a:pt x="10" y="8"/>
                    <a:pt x="11" y="8"/>
                    <a:pt x="11" y="8"/>
                  </a:cubicBezTo>
                  <a:cubicBezTo>
                    <a:pt x="11" y="8"/>
                    <a:pt x="11" y="8"/>
                    <a:pt x="11" y="8"/>
                  </a:cubicBezTo>
                  <a:cubicBezTo>
                    <a:pt x="11" y="8"/>
                    <a:pt x="11" y="8"/>
                    <a:pt x="12" y="8"/>
                  </a:cubicBezTo>
                  <a:cubicBezTo>
                    <a:pt x="12" y="8"/>
                    <a:pt x="13" y="8"/>
                    <a:pt x="13" y="8"/>
                  </a:cubicBezTo>
                  <a:cubicBezTo>
                    <a:pt x="13" y="8"/>
                    <a:pt x="12" y="6"/>
                    <a:pt x="11" y="6"/>
                  </a:cubicBezTo>
                  <a:cubicBezTo>
                    <a:pt x="12" y="6"/>
                    <a:pt x="12" y="6"/>
                    <a:pt x="12" y="6"/>
                  </a:cubicBezTo>
                  <a:cubicBezTo>
                    <a:pt x="12" y="6"/>
                    <a:pt x="12" y="6"/>
                    <a:pt x="12" y="6"/>
                  </a:cubicBezTo>
                  <a:cubicBezTo>
                    <a:pt x="12" y="5"/>
                    <a:pt x="13" y="6"/>
                    <a:pt x="12" y="6"/>
                  </a:cubicBezTo>
                  <a:cubicBezTo>
                    <a:pt x="13" y="6"/>
                    <a:pt x="12" y="7"/>
                    <a:pt x="13" y="7"/>
                  </a:cubicBezTo>
                  <a:cubicBezTo>
                    <a:pt x="13" y="7"/>
                    <a:pt x="13" y="7"/>
                    <a:pt x="14" y="7"/>
                  </a:cubicBezTo>
                  <a:cubicBezTo>
                    <a:pt x="14" y="8"/>
                    <a:pt x="15" y="9"/>
                    <a:pt x="15" y="10"/>
                  </a:cubicBezTo>
                  <a:cubicBezTo>
                    <a:pt x="16" y="10"/>
                    <a:pt x="17" y="10"/>
                    <a:pt x="18" y="10"/>
                  </a:cubicBezTo>
                  <a:cubicBezTo>
                    <a:pt x="19" y="10"/>
                    <a:pt x="20" y="9"/>
                    <a:pt x="21" y="9"/>
                  </a:cubicBezTo>
                  <a:cubicBezTo>
                    <a:pt x="22" y="9"/>
                    <a:pt x="22" y="8"/>
                    <a:pt x="23" y="8"/>
                  </a:cubicBezTo>
                  <a:cubicBezTo>
                    <a:pt x="24" y="7"/>
                    <a:pt x="25" y="6"/>
                    <a:pt x="26" y="6"/>
                  </a:cubicBezTo>
                  <a:cubicBezTo>
                    <a:pt x="27" y="6"/>
                    <a:pt x="28" y="6"/>
                    <a:pt x="29" y="5"/>
                  </a:cubicBezTo>
                  <a:cubicBezTo>
                    <a:pt x="30" y="5"/>
                    <a:pt x="31" y="3"/>
                    <a:pt x="31" y="3"/>
                  </a:cubicBezTo>
                  <a:cubicBezTo>
                    <a:pt x="31" y="3"/>
                    <a:pt x="31" y="4"/>
                    <a:pt x="31" y="4"/>
                  </a:cubicBezTo>
                  <a:cubicBezTo>
                    <a:pt x="31" y="4"/>
                    <a:pt x="31" y="3"/>
                    <a:pt x="32" y="4"/>
                  </a:cubicBezTo>
                  <a:cubicBezTo>
                    <a:pt x="31" y="3"/>
                    <a:pt x="32" y="3"/>
                    <a:pt x="32" y="3"/>
                  </a:cubicBezTo>
                  <a:cubicBezTo>
                    <a:pt x="32" y="3"/>
                    <a:pt x="32" y="3"/>
                    <a:pt x="32" y="3"/>
                  </a:cubicBezTo>
                  <a:cubicBezTo>
                    <a:pt x="33" y="2"/>
                    <a:pt x="33" y="2"/>
                    <a:pt x="34" y="1"/>
                  </a:cubicBezTo>
                  <a:cubicBezTo>
                    <a:pt x="33" y="1"/>
                    <a:pt x="35" y="1"/>
                    <a:pt x="35" y="1"/>
                  </a:cubicBezTo>
                  <a:cubicBezTo>
                    <a:pt x="35" y="0"/>
                    <a:pt x="35" y="1"/>
                    <a:pt x="36" y="1"/>
                  </a:cubicBezTo>
                  <a:cubicBezTo>
                    <a:pt x="36" y="1"/>
                    <a:pt x="37" y="1"/>
                    <a:pt x="38" y="1"/>
                  </a:cubicBezTo>
                  <a:cubicBezTo>
                    <a:pt x="39" y="2"/>
                    <a:pt x="40" y="1"/>
                    <a:pt x="40" y="1"/>
                  </a:cubicBezTo>
                  <a:cubicBezTo>
                    <a:pt x="40" y="2"/>
                    <a:pt x="39" y="2"/>
                    <a:pt x="39" y="2"/>
                  </a:cubicBezTo>
                  <a:cubicBezTo>
                    <a:pt x="39" y="3"/>
                    <a:pt x="40" y="3"/>
                    <a:pt x="40" y="2"/>
                  </a:cubicBezTo>
                  <a:cubicBezTo>
                    <a:pt x="41" y="2"/>
                    <a:pt x="41" y="3"/>
                    <a:pt x="42" y="3"/>
                  </a:cubicBezTo>
                  <a:cubicBezTo>
                    <a:pt x="42" y="3"/>
                    <a:pt x="42" y="3"/>
                    <a:pt x="43" y="3"/>
                  </a:cubicBezTo>
                  <a:cubicBezTo>
                    <a:pt x="43" y="3"/>
                    <a:pt x="43" y="3"/>
                    <a:pt x="44" y="3"/>
                  </a:cubicBezTo>
                  <a:cubicBezTo>
                    <a:pt x="47" y="2"/>
                    <a:pt x="46" y="4"/>
                    <a:pt x="48" y="4"/>
                  </a:cubicBezTo>
                  <a:cubicBezTo>
                    <a:pt x="49" y="4"/>
                    <a:pt x="49" y="5"/>
                    <a:pt x="49" y="5"/>
                  </a:cubicBezTo>
                  <a:cubicBezTo>
                    <a:pt x="50" y="6"/>
                    <a:pt x="50" y="6"/>
                    <a:pt x="51" y="7"/>
                  </a:cubicBezTo>
                  <a:cubicBezTo>
                    <a:pt x="51" y="7"/>
                    <a:pt x="51" y="6"/>
                    <a:pt x="51" y="6"/>
                  </a:cubicBezTo>
                  <a:cubicBezTo>
                    <a:pt x="51" y="7"/>
                    <a:pt x="52" y="7"/>
                    <a:pt x="52" y="8"/>
                  </a:cubicBezTo>
                  <a:cubicBezTo>
                    <a:pt x="52" y="9"/>
                    <a:pt x="52" y="9"/>
                    <a:pt x="53" y="9"/>
                  </a:cubicBezTo>
                  <a:cubicBezTo>
                    <a:pt x="53" y="9"/>
                    <a:pt x="53" y="9"/>
                    <a:pt x="53" y="9"/>
                  </a:cubicBezTo>
                  <a:cubicBezTo>
                    <a:pt x="53" y="9"/>
                    <a:pt x="54" y="10"/>
                    <a:pt x="54" y="10"/>
                  </a:cubicBezTo>
                  <a:cubicBezTo>
                    <a:pt x="53" y="11"/>
                    <a:pt x="55" y="11"/>
                    <a:pt x="55" y="11"/>
                  </a:cubicBezTo>
                  <a:cubicBezTo>
                    <a:pt x="55" y="11"/>
                    <a:pt x="55" y="11"/>
                    <a:pt x="55" y="11"/>
                  </a:cubicBezTo>
                  <a:cubicBezTo>
                    <a:pt x="55" y="12"/>
                    <a:pt x="55" y="12"/>
                    <a:pt x="54" y="12"/>
                  </a:cubicBezTo>
                  <a:cubicBezTo>
                    <a:pt x="54" y="13"/>
                    <a:pt x="54" y="13"/>
                    <a:pt x="54" y="13"/>
                  </a:cubicBezTo>
                  <a:cubicBezTo>
                    <a:pt x="55" y="13"/>
                    <a:pt x="55" y="14"/>
                    <a:pt x="55" y="14"/>
                  </a:cubicBezTo>
                  <a:cubicBezTo>
                    <a:pt x="55" y="14"/>
                    <a:pt x="55" y="15"/>
                    <a:pt x="55" y="15"/>
                  </a:cubicBezTo>
                  <a:cubicBezTo>
                    <a:pt x="56" y="15"/>
                    <a:pt x="56" y="16"/>
                    <a:pt x="56" y="16"/>
                  </a:cubicBezTo>
                  <a:cubicBezTo>
                    <a:pt x="56" y="17"/>
                    <a:pt x="57" y="19"/>
                    <a:pt x="57" y="19"/>
                  </a:cubicBezTo>
                  <a:cubicBezTo>
                    <a:pt x="56" y="19"/>
                    <a:pt x="56" y="19"/>
                    <a:pt x="55" y="20"/>
                  </a:cubicBezTo>
                  <a:close/>
                  <a:moveTo>
                    <a:pt x="39" y="6"/>
                  </a:moveTo>
                  <a:cubicBezTo>
                    <a:pt x="39" y="6"/>
                    <a:pt x="39" y="6"/>
                    <a:pt x="39" y="6"/>
                  </a:cubicBezTo>
                  <a:cubicBezTo>
                    <a:pt x="39" y="6"/>
                    <a:pt x="39" y="6"/>
                    <a:pt x="39" y="6"/>
                  </a:cubicBezTo>
                  <a:cubicBezTo>
                    <a:pt x="39" y="6"/>
                    <a:pt x="39" y="6"/>
                    <a:pt x="39" y="6"/>
                  </a:cubicBezTo>
                  <a:close/>
                  <a:moveTo>
                    <a:pt x="40" y="6"/>
                  </a:moveTo>
                  <a:cubicBezTo>
                    <a:pt x="40" y="6"/>
                    <a:pt x="40" y="6"/>
                    <a:pt x="40" y="6"/>
                  </a:cubicBezTo>
                  <a:cubicBezTo>
                    <a:pt x="40" y="6"/>
                    <a:pt x="40" y="6"/>
                    <a:pt x="40" y="6"/>
                  </a:cubicBezTo>
                  <a:close/>
                  <a:moveTo>
                    <a:pt x="38" y="15"/>
                  </a:moveTo>
                  <a:cubicBezTo>
                    <a:pt x="38" y="15"/>
                    <a:pt x="38" y="16"/>
                    <a:pt x="38" y="16"/>
                  </a:cubicBezTo>
                  <a:cubicBezTo>
                    <a:pt x="38" y="16"/>
                    <a:pt x="38" y="16"/>
                    <a:pt x="39" y="16"/>
                  </a:cubicBezTo>
                  <a:cubicBezTo>
                    <a:pt x="39" y="15"/>
                    <a:pt x="38" y="15"/>
                    <a:pt x="38" y="15"/>
                  </a:cubicBezTo>
                  <a:close/>
                  <a:moveTo>
                    <a:pt x="17" y="24"/>
                  </a:moveTo>
                  <a:cubicBezTo>
                    <a:pt x="17" y="24"/>
                    <a:pt x="18" y="24"/>
                    <a:pt x="18" y="24"/>
                  </a:cubicBezTo>
                  <a:cubicBezTo>
                    <a:pt x="18" y="24"/>
                    <a:pt x="18" y="23"/>
                    <a:pt x="18" y="23"/>
                  </a:cubicBezTo>
                  <a:cubicBezTo>
                    <a:pt x="18" y="23"/>
                    <a:pt x="20" y="24"/>
                    <a:pt x="19" y="23"/>
                  </a:cubicBezTo>
                  <a:cubicBezTo>
                    <a:pt x="19" y="23"/>
                    <a:pt x="17" y="24"/>
                    <a:pt x="17" y="24"/>
                  </a:cubicBezTo>
                  <a:close/>
                  <a:moveTo>
                    <a:pt x="41" y="13"/>
                  </a:moveTo>
                  <a:cubicBezTo>
                    <a:pt x="39" y="13"/>
                    <a:pt x="40" y="14"/>
                    <a:pt x="40" y="15"/>
                  </a:cubicBezTo>
                  <a:cubicBezTo>
                    <a:pt x="40" y="15"/>
                    <a:pt x="40" y="15"/>
                    <a:pt x="40" y="15"/>
                  </a:cubicBezTo>
                  <a:cubicBezTo>
                    <a:pt x="40" y="15"/>
                    <a:pt x="40" y="16"/>
                    <a:pt x="40" y="16"/>
                  </a:cubicBezTo>
                  <a:cubicBezTo>
                    <a:pt x="40" y="16"/>
                    <a:pt x="40" y="15"/>
                    <a:pt x="40" y="15"/>
                  </a:cubicBezTo>
                  <a:cubicBezTo>
                    <a:pt x="41" y="15"/>
                    <a:pt x="41" y="14"/>
                    <a:pt x="41" y="14"/>
                  </a:cubicBezTo>
                  <a:cubicBezTo>
                    <a:pt x="41" y="14"/>
                    <a:pt x="41" y="13"/>
                    <a:pt x="41" y="13"/>
                  </a:cubicBezTo>
                  <a:close/>
                  <a:moveTo>
                    <a:pt x="38" y="14"/>
                  </a:moveTo>
                  <a:cubicBezTo>
                    <a:pt x="38" y="14"/>
                    <a:pt x="38" y="14"/>
                    <a:pt x="39" y="14"/>
                  </a:cubicBezTo>
                  <a:cubicBezTo>
                    <a:pt x="39" y="14"/>
                    <a:pt x="39" y="14"/>
                    <a:pt x="38" y="14"/>
                  </a:cubicBezTo>
                  <a:close/>
                  <a:moveTo>
                    <a:pt x="10" y="4"/>
                  </a:moveTo>
                  <a:cubicBezTo>
                    <a:pt x="10" y="4"/>
                    <a:pt x="9" y="3"/>
                    <a:pt x="9" y="3"/>
                  </a:cubicBezTo>
                  <a:cubicBezTo>
                    <a:pt x="9" y="4"/>
                    <a:pt x="9" y="4"/>
                    <a:pt x="9" y="4"/>
                  </a:cubicBezTo>
                  <a:cubicBezTo>
                    <a:pt x="9" y="5"/>
                    <a:pt x="10" y="4"/>
                    <a:pt x="10" y="4"/>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79" name="Palestinian Authority">
              <a:extLst>
                <a:ext uri="{FF2B5EF4-FFF2-40B4-BE49-F238E27FC236}">
                  <a16:creationId xmlns:a16="http://schemas.microsoft.com/office/drawing/2014/main" id="{9A879106-FF47-57AE-493A-35E2B84E6C90}"/>
                </a:ext>
              </a:extLst>
            </p:cNvPr>
            <p:cNvSpPr>
              <a:spLocks noEditPoints="1"/>
            </p:cNvSpPr>
            <p:nvPr/>
          </p:nvSpPr>
          <p:spPr bwMode="auto">
            <a:xfrm>
              <a:off x="6911271" y="3236238"/>
              <a:ext cx="44644" cy="68391"/>
            </a:xfrm>
            <a:custGeom>
              <a:avLst/>
              <a:gdLst/>
              <a:ahLst/>
              <a:cxnLst>
                <a:cxn ang="0">
                  <a:pos x="12" y="13"/>
                </a:cxn>
                <a:cxn ang="0">
                  <a:pos x="12" y="11"/>
                </a:cxn>
                <a:cxn ang="0">
                  <a:pos x="12" y="9"/>
                </a:cxn>
                <a:cxn ang="0">
                  <a:pos x="12" y="8"/>
                </a:cxn>
                <a:cxn ang="0">
                  <a:pos x="12" y="8"/>
                </a:cxn>
                <a:cxn ang="0">
                  <a:pos x="11" y="7"/>
                </a:cxn>
                <a:cxn ang="0">
                  <a:pos x="10" y="6"/>
                </a:cxn>
                <a:cxn ang="0">
                  <a:pos x="10" y="6"/>
                </a:cxn>
                <a:cxn ang="0">
                  <a:pos x="9" y="6"/>
                </a:cxn>
                <a:cxn ang="0">
                  <a:pos x="8" y="6"/>
                </a:cxn>
                <a:cxn ang="0">
                  <a:pos x="7" y="7"/>
                </a:cxn>
                <a:cxn ang="0">
                  <a:pos x="7" y="8"/>
                </a:cxn>
                <a:cxn ang="0">
                  <a:pos x="6" y="9"/>
                </a:cxn>
                <a:cxn ang="0">
                  <a:pos x="7" y="11"/>
                </a:cxn>
                <a:cxn ang="0">
                  <a:pos x="7" y="12"/>
                </a:cxn>
                <a:cxn ang="0">
                  <a:pos x="7" y="13"/>
                </a:cxn>
                <a:cxn ang="0">
                  <a:pos x="7" y="13"/>
                </a:cxn>
                <a:cxn ang="0">
                  <a:pos x="7" y="14"/>
                </a:cxn>
                <a:cxn ang="0">
                  <a:pos x="8" y="13"/>
                </a:cxn>
                <a:cxn ang="0">
                  <a:pos x="7" y="13"/>
                </a:cxn>
                <a:cxn ang="0">
                  <a:pos x="8" y="13"/>
                </a:cxn>
                <a:cxn ang="0">
                  <a:pos x="9" y="14"/>
                </a:cxn>
                <a:cxn ang="0">
                  <a:pos x="9" y="14"/>
                </a:cxn>
                <a:cxn ang="0">
                  <a:pos x="7" y="15"/>
                </a:cxn>
                <a:cxn ang="0">
                  <a:pos x="7" y="17"/>
                </a:cxn>
                <a:cxn ang="0">
                  <a:pos x="7" y="19"/>
                </a:cxn>
                <a:cxn ang="0">
                  <a:pos x="8" y="19"/>
                </a:cxn>
                <a:cxn ang="0">
                  <a:pos x="9" y="18"/>
                </a:cxn>
                <a:cxn ang="0">
                  <a:pos x="12" y="17"/>
                </a:cxn>
                <a:cxn ang="0">
                  <a:pos x="12" y="13"/>
                </a:cxn>
                <a:cxn ang="0">
                  <a:pos x="9" y="14"/>
                </a:cxn>
                <a:cxn ang="0">
                  <a:pos x="9" y="14"/>
                </a:cxn>
                <a:cxn ang="0">
                  <a:pos x="9" y="14"/>
                </a:cxn>
                <a:cxn ang="0">
                  <a:pos x="12" y="2"/>
                </a:cxn>
                <a:cxn ang="0">
                  <a:pos x="12" y="1"/>
                </a:cxn>
                <a:cxn ang="0">
                  <a:pos x="12" y="0"/>
                </a:cxn>
                <a:cxn ang="0">
                  <a:pos x="12" y="0"/>
                </a:cxn>
                <a:cxn ang="0">
                  <a:pos x="12" y="2"/>
                </a:cxn>
                <a:cxn ang="0">
                  <a:pos x="13" y="4"/>
                </a:cxn>
                <a:cxn ang="0">
                  <a:pos x="12" y="3"/>
                </a:cxn>
                <a:cxn ang="0">
                  <a:pos x="13" y="4"/>
                </a:cxn>
                <a:cxn ang="0">
                  <a:pos x="12" y="3"/>
                </a:cxn>
                <a:cxn ang="0">
                  <a:pos x="12" y="3"/>
                </a:cxn>
                <a:cxn ang="0">
                  <a:pos x="12" y="3"/>
                </a:cxn>
                <a:cxn ang="0">
                  <a:pos x="3" y="17"/>
                </a:cxn>
                <a:cxn ang="0">
                  <a:pos x="2" y="18"/>
                </a:cxn>
                <a:cxn ang="0">
                  <a:pos x="2" y="18"/>
                </a:cxn>
                <a:cxn ang="0">
                  <a:pos x="1" y="19"/>
                </a:cxn>
                <a:cxn ang="0">
                  <a:pos x="1" y="20"/>
                </a:cxn>
                <a:cxn ang="0">
                  <a:pos x="0" y="19"/>
                </a:cxn>
                <a:cxn ang="0">
                  <a:pos x="0" y="19"/>
                </a:cxn>
                <a:cxn ang="0">
                  <a:pos x="1" y="18"/>
                </a:cxn>
                <a:cxn ang="0">
                  <a:pos x="1" y="18"/>
                </a:cxn>
                <a:cxn ang="0">
                  <a:pos x="2" y="16"/>
                </a:cxn>
                <a:cxn ang="0">
                  <a:pos x="3" y="17"/>
                </a:cxn>
              </a:cxnLst>
              <a:rect l="0" t="0" r="r" b="b"/>
              <a:pathLst>
                <a:path w="13" h="20">
                  <a:moveTo>
                    <a:pt x="12" y="13"/>
                  </a:moveTo>
                  <a:cubicBezTo>
                    <a:pt x="12" y="12"/>
                    <a:pt x="12" y="12"/>
                    <a:pt x="12" y="11"/>
                  </a:cubicBezTo>
                  <a:cubicBezTo>
                    <a:pt x="12" y="11"/>
                    <a:pt x="12" y="10"/>
                    <a:pt x="12" y="9"/>
                  </a:cubicBezTo>
                  <a:cubicBezTo>
                    <a:pt x="12" y="9"/>
                    <a:pt x="12" y="8"/>
                    <a:pt x="12" y="8"/>
                  </a:cubicBezTo>
                  <a:cubicBezTo>
                    <a:pt x="12" y="8"/>
                    <a:pt x="12" y="8"/>
                    <a:pt x="12" y="8"/>
                  </a:cubicBezTo>
                  <a:cubicBezTo>
                    <a:pt x="12" y="7"/>
                    <a:pt x="11" y="7"/>
                    <a:pt x="11" y="7"/>
                  </a:cubicBezTo>
                  <a:cubicBezTo>
                    <a:pt x="10" y="7"/>
                    <a:pt x="10" y="7"/>
                    <a:pt x="10" y="6"/>
                  </a:cubicBezTo>
                  <a:cubicBezTo>
                    <a:pt x="10" y="6"/>
                    <a:pt x="10" y="6"/>
                    <a:pt x="10" y="6"/>
                  </a:cubicBezTo>
                  <a:cubicBezTo>
                    <a:pt x="10" y="6"/>
                    <a:pt x="10" y="6"/>
                    <a:pt x="9" y="6"/>
                  </a:cubicBezTo>
                  <a:cubicBezTo>
                    <a:pt x="8" y="6"/>
                    <a:pt x="9" y="6"/>
                    <a:pt x="8" y="6"/>
                  </a:cubicBezTo>
                  <a:cubicBezTo>
                    <a:pt x="8" y="6"/>
                    <a:pt x="7" y="6"/>
                    <a:pt x="7" y="7"/>
                  </a:cubicBezTo>
                  <a:cubicBezTo>
                    <a:pt x="7" y="7"/>
                    <a:pt x="7" y="8"/>
                    <a:pt x="7" y="8"/>
                  </a:cubicBezTo>
                  <a:cubicBezTo>
                    <a:pt x="7" y="9"/>
                    <a:pt x="7" y="9"/>
                    <a:pt x="6" y="9"/>
                  </a:cubicBezTo>
                  <a:cubicBezTo>
                    <a:pt x="6" y="10"/>
                    <a:pt x="7" y="10"/>
                    <a:pt x="7" y="11"/>
                  </a:cubicBezTo>
                  <a:cubicBezTo>
                    <a:pt x="7" y="11"/>
                    <a:pt x="7" y="11"/>
                    <a:pt x="7" y="12"/>
                  </a:cubicBezTo>
                  <a:cubicBezTo>
                    <a:pt x="7" y="12"/>
                    <a:pt x="7" y="13"/>
                    <a:pt x="7" y="13"/>
                  </a:cubicBezTo>
                  <a:cubicBezTo>
                    <a:pt x="7" y="13"/>
                    <a:pt x="7" y="13"/>
                    <a:pt x="7" y="13"/>
                  </a:cubicBezTo>
                  <a:cubicBezTo>
                    <a:pt x="7" y="13"/>
                    <a:pt x="7" y="14"/>
                    <a:pt x="7" y="14"/>
                  </a:cubicBezTo>
                  <a:cubicBezTo>
                    <a:pt x="8" y="14"/>
                    <a:pt x="8" y="13"/>
                    <a:pt x="8" y="13"/>
                  </a:cubicBezTo>
                  <a:cubicBezTo>
                    <a:pt x="8" y="13"/>
                    <a:pt x="8" y="13"/>
                    <a:pt x="7" y="13"/>
                  </a:cubicBezTo>
                  <a:cubicBezTo>
                    <a:pt x="7" y="13"/>
                    <a:pt x="7" y="13"/>
                    <a:pt x="8" y="13"/>
                  </a:cubicBezTo>
                  <a:cubicBezTo>
                    <a:pt x="8" y="13"/>
                    <a:pt x="8" y="14"/>
                    <a:pt x="9" y="14"/>
                  </a:cubicBezTo>
                  <a:cubicBezTo>
                    <a:pt x="9" y="14"/>
                    <a:pt x="9" y="14"/>
                    <a:pt x="9" y="14"/>
                  </a:cubicBezTo>
                  <a:cubicBezTo>
                    <a:pt x="9" y="14"/>
                    <a:pt x="8" y="15"/>
                    <a:pt x="7" y="15"/>
                  </a:cubicBezTo>
                  <a:cubicBezTo>
                    <a:pt x="7" y="16"/>
                    <a:pt x="7" y="16"/>
                    <a:pt x="7" y="17"/>
                  </a:cubicBezTo>
                  <a:cubicBezTo>
                    <a:pt x="6" y="18"/>
                    <a:pt x="6" y="18"/>
                    <a:pt x="7" y="19"/>
                  </a:cubicBezTo>
                  <a:cubicBezTo>
                    <a:pt x="7" y="19"/>
                    <a:pt x="8" y="19"/>
                    <a:pt x="8" y="19"/>
                  </a:cubicBezTo>
                  <a:cubicBezTo>
                    <a:pt x="8" y="19"/>
                    <a:pt x="9" y="19"/>
                    <a:pt x="9" y="18"/>
                  </a:cubicBezTo>
                  <a:cubicBezTo>
                    <a:pt x="10" y="18"/>
                    <a:pt x="11" y="17"/>
                    <a:pt x="12" y="17"/>
                  </a:cubicBezTo>
                  <a:cubicBezTo>
                    <a:pt x="12" y="16"/>
                    <a:pt x="12" y="14"/>
                    <a:pt x="12" y="13"/>
                  </a:cubicBezTo>
                  <a:close/>
                  <a:moveTo>
                    <a:pt x="9" y="14"/>
                  </a:moveTo>
                  <a:cubicBezTo>
                    <a:pt x="9" y="14"/>
                    <a:pt x="10" y="14"/>
                    <a:pt x="9" y="14"/>
                  </a:cubicBezTo>
                  <a:cubicBezTo>
                    <a:pt x="9" y="14"/>
                    <a:pt x="9" y="14"/>
                    <a:pt x="9" y="14"/>
                  </a:cubicBezTo>
                  <a:close/>
                  <a:moveTo>
                    <a:pt x="12" y="2"/>
                  </a:moveTo>
                  <a:cubicBezTo>
                    <a:pt x="12" y="1"/>
                    <a:pt x="12" y="1"/>
                    <a:pt x="12" y="1"/>
                  </a:cubicBezTo>
                  <a:cubicBezTo>
                    <a:pt x="12" y="1"/>
                    <a:pt x="12" y="0"/>
                    <a:pt x="12" y="0"/>
                  </a:cubicBezTo>
                  <a:cubicBezTo>
                    <a:pt x="12" y="0"/>
                    <a:pt x="12" y="0"/>
                    <a:pt x="12" y="0"/>
                  </a:cubicBezTo>
                  <a:cubicBezTo>
                    <a:pt x="12" y="0"/>
                    <a:pt x="12" y="1"/>
                    <a:pt x="12" y="2"/>
                  </a:cubicBezTo>
                  <a:close/>
                  <a:moveTo>
                    <a:pt x="13" y="4"/>
                  </a:moveTo>
                  <a:cubicBezTo>
                    <a:pt x="12" y="4"/>
                    <a:pt x="11" y="3"/>
                    <a:pt x="12" y="3"/>
                  </a:cubicBezTo>
                  <a:cubicBezTo>
                    <a:pt x="12" y="4"/>
                    <a:pt x="12" y="4"/>
                    <a:pt x="13" y="4"/>
                  </a:cubicBezTo>
                  <a:close/>
                  <a:moveTo>
                    <a:pt x="12" y="3"/>
                  </a:moveTo>
                  <a:cubicBezTo>
                    <a:pt x="12" y="3"/>
                    <a:pt x="12" y="3"/>
                    <a:pt x="12" y="3"/>
                  </a:cubicBezTo>
                  <a:cubicBezTo>
                    <a:pt x="12" y="3"/>
                    <a:pt x="13" y="3"/>
                    <a:pt x="12" y="3"/>
                  </a:cubicBezTo>
                  <a:close/>
                  <a:moveTo>
                    <a:pt x="3" y="17"/>
                  </a:moveTo>
                  <a:cubicBezTo>
                    <a:pt x="3" y="17"/>
                    <a:pt x="2" y="17"/>
                    <a:pt x="2" y="18"/>
                  </a:cubicBezTo>
                  <a:cubicBezTo>
                    <a:pt x="2" y="18"/>
                    <a:pt x="2" y="18"/>
                    <a:pt x="2" y="18"/>
                  </a:cubicBezTo>
                  <a:cubicBezTo>
                    <a:pt x="2" y="19"/>
                    <a:pt x="2" y="19"/>
                    <a:pt x="1" y="19"/>
                  </a:cubicBezTo>
                  <a:cubicBezTo>
                    <a:pt x="1" y="20"/>
                    <a:pt x="1" y="20"/>
                    <a:pt x="1" y="20"/>
                  </a:cubicBezTo>
                  <a:cubicBezTo>
                    <a:pt x="1" y="20"/>
                    <a:pt x="0" y="20"/>
                    <a:pt x="0" y="19"/>
                  </a:cubicBezTo>
                  <a:cubicBezTo>
                    <a:pt x="0" y="19"/>
                    <a:pt x="0" y="19"/>
                    <a:pt x="0" y="19"/>
                  </a:cubicBezTo>
                  <a:cubicBezTo>
                    <a:pt x="0" y="19"/>
                    <a:pt x="1" y="19"/>
                    <a:pt x="1" y="18"/>
                  </a:cubicBezTo>
                  <a:cubicBezTo>
                    <a:pt x="1" y="18"/>
                    <a:pt x="1" y="18"/>
                    <a:pt x="1" y="18"/>
                  </a:cubicBezTo>
                  <a:cubicBezTo>
                    <a:pt x="2" y="17"/>
                    <a:pt x="2" y="17"/>
                    <a:pt x="2" y="16"/>
                  </a:cubicBezTo>
                  <a:cubicBezTo>
                    <a:pt x="3" y="16"/>
                    <a:pt x="3" y="16"/>
                    <a:pt x="3" y="17"/>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80" name="Palau">
              <a:extLst>
                <a:ext uri="{FF2B5EF4-FFF2-40B4-BE49-F238E27FC236}">
                  <a16:creationId xmlns:a16="http://schemas.microsoft.com/office/drawing/2014/main" id="{66B26EA8-A7BB-85D3-F6A9-B163D4217BFF}"/>
                </a:ext>
              </a:extLst>
            </p:cNvPr>
            <p:cNvSpPr>
              <a:spLocks noEditPoints="1"/>
            </p:cNvSpPr>
            <p:nvPr/>
          </p:nvSpPr>
          <p:spPr bwMode="auto">
            <a:xfrm>
              <a:off x="10205413" y="4190856"/>
              <a:ext cx="75990" cy="93087"/>
            </a:xfrm>
            <a:custGeom>
              <a:avLst/>
              <a:gdLst/>
              <a:ahLst/>
              <a:cxnLst>
                <a:cxn ang="0">
                  <a:pos x="22" y="2"/>
                </a:cxn>
                <a:cxn ang="0">
                  <a:pos x="22" y="4"/>
                </a:cxn>
                <a:cxn ang="0">
                  <a:pos x="22" y="4"/>
                </a:cxn>
                <a:cxn ang="0">
                  <a:pos x="21" y="4"/>
                </a:cxn>
                <a:cxn ang="0">
                  <a:pos x="21" y="3"/>
                </a:cxn>
                <a:cxn ang="0">
                  <a:pos x="21" y="3"/>
                </a:cxn>
                <a:cxn ang="0">
                  <a:pos x="21" y="2"/>
                </a:cxn>
                <a:cxn ang="0">
                  <a:pos x="22" y="0"/>
                </a:cxn>
                <a:cxn ang="0">
                  <a:pos x="22" y="2"/>
                </a:cxn>
                <a:cxn ang="0">
                  <a:pos x="19" y="9"/>
                </a:cxn>
                <a:cxn ang="0">
                  <a:pos x="19" y="8"/>
                </a:cxn>
                <a:cxn ang="0">
                  <a:pos x="19" y="9"/>
                </a:cxn>
                <a:cxn ang="0">
                  <a:pos x="18" y="10"/>
                </a:cxn>
                <a:cxn ang="0">
                  <a:pos x="18" y="10"/>
                </a:cxn>
                <a:cxn ang="0">
                  <a:pos x="0" y="27"/>
                </a:cxn>
                <a:cxn ang="0">
                  <a:pos x="0" y="27"/>
                </a:cxn>
                <a:cxn ang="0">
                  <a:pos x="0" y="27"/>
                </a:cxn>
                <a:cxn ang="0">
                  <a:pos x="20" y="6"/>
                </a:cxn>
                <a:cxn ang="0">
                  <a:pos x="19" y="5"/>
                </a:cxn>
                <a:cxn ang="0">
                  <a:pos x="20" y="6"/>
                </a:cxn>
                <a:cxn ang="0">
                  <a:pos x="20" y="5"/>
                </a:cxn>
                <a:cxn ang="0">
                  <a:pos x="20" y="6"/>
                </a:cxn>
              </a:cxnLst>
              <a:rect l="0" t="0" r="r" b="b"/>
              <a:pathLst>
                <a:path w="22" h="27">
                  <a:moveTo>
                    <a:pt x="22" y="2"/>
                  </a:moveTo>
                  <a:cubicBezTo>
                    <a:pt x="22" y="3"/>
                    <a:pt x="22" y="3"/>
                    <a:pt x="22" y="4"/>
                  </a:cubicBezTo>
                  <a:cubicBezTo>
                    <a:pt x="22" y="4"/>
                    <a:pt x="22" y="4"/>
                    <a:pt x="22" y="4"/>
                  </a:cubicBezTo>
                  <a:cubicBezTo>
                    <a:pt x="21" y="4"/>
                    <a:pt x="21" y="4"/>
                    <a:pt x="21" y="4"/>
                  </a:cubicBezTo>
                  <a:cubicBezTo>
                    <a:pt x="21" y="4"/>
                    <a:pt x="21" y="4"/>
                    <a:pt x="21" y="3"/>
                  </a:cubicBezTo>
                  <a:cubicBezTo>
                    <a:pt x="21" y="3"/>
                    <a:pt x="21" y="3"/>
                    <a:pt x="21" y="3"/>
                  </a:cubicBezTo>
                  <a:cubicBezTo>
                    <a:pt x="21" y="3"/>
                    <a:pt x="21" y="2"/>
                    <a:pt x="21" y="2"/>
                  </a:cubicBezTo>
                  <a:cubicBezTo>
                    <a:pt x="22" y="1"/>
                    <a:pt x="21" y="1"/>
                    <a:pt x="22" y="0"/>
                  </a:cubicBezTo>
                  <a:cubicBezTo>
                    <a:pt x="22" y="0"/>
                    <a:pt x="22" y="2"/>
                    <a:pt x="22" y="2"/>
                  </a:cubicBezTo>
                  <a:close/>
                  <a:moveTo>
                    <a:pt x="19" y="9"/>
                  </a:moveTo>
                  <a:cubicBezTo>
                    <a:pt x="19" y="8"/>
                    <a:pt x="19" y="8"/>
                    <a:pt x="19" y="8"/>
                  </a:cubicBezTo>
                  <a:cubicBezTo>
                    <a:pt x="19" y="8"/>
                    <a:pt x="19" y="8"/>
                    <a:pt x="19" y="9"/>
                  </a:cubicBezTo>
                  <a:close/>
                  <a:moveTo>
                    <a:pt x="18" y="10"/>
                  </a:moveTo>
                  <a:cubicBezTo>
                    <a:pt x="19" y="9"/>
                    <a:pt x="17" y="9"/>
                    <a:pt x="18" y="10"/>
                  </a:cubicBezTo>
                  <a:close/>
                  <a:moveTo>
                    <a:pt x="0" y="27"/>
                  </a:moveTo>
                  <a:cubicBezTo>
                    <a:pt x="0" y="27"/>
                    <a:pt x="0" y="27"/>
                    <a:pt x="0" y="27"/>
                  </a:cubicBezTo>
                  <a:cubicBezTo>
                    <a:pt x="0" y="27"/>
                    <a:pt x="0" y="27"/>
                    <a:pt x="0" y="27"/>
                  </a:cubicBezTo>
                  <a:close/>
                  <a:moveTo>
                    <a:pt x="20" y="6"/>
                  </a:moveTo>
                  <a:cubicBezTo>
                    <a:pt x="20" y="6"/>
                    <a:pt x="19" y="5"/>
                    <a:pt x="19" y="5"/>
                  </a:cubicBezTo>
                  <a:cubicBezTo>
                    <a:pt x="19" y="6"/>
                    <a:pt x="20" y="6"/>
                    <a:pt x="20" y="6"/>
                  </a:cubicBezTo>
                  <a:cubicBezTo>
                    <a:pt x="20" y="6"/>
                    <a:pt x="21" y="5"/>
                    <a:pt x="20" y="5"/>
                  </a:cubicBezTo>
                  <a:cubicBezTo>
                    <a:pt x="20" y="5"/>
                    <a:pt x="20" y="6"/>
                    <a:pt x="20" y="6"/>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81" name="Pakistan">
              <a:extLst>
                <a:ext uri="{FF2B5EF4-FFF2-40B4-BE49-F238E27FC236}">
                  <a16:creationId xmlns:a16="http://schemas.microsoft.com/office/drawing/2014/main" id="{62F50E81-7BA9-7052-E58F-357DDE7AC224}"/>
                </a:ext>
              </a:extLst>
            </p:cNvPr>
            <p:cNvSpPr>
              <a:spLocks noEditPoints="1"/>
            </p:cNvSpPr>
            <p:nvPr/>
          </p:nvSpPr>
          <p:spPr bwMode="auto">
            <a:xfrm>
              <a:off x="7769001" y="3085208"/>
              <a:ext cx="497731" cy="504379"/>
            </a:xfrm>
            <a:custGeom>
              <a:avLst/>
              <a:gdLst/>
              <a:ahLst/>
              <a:cxnLst>
                <a:cxn ang="0">
                  <a:pos x="131" y="26"/>
                </a:cxn>
                <a:cxn ang="0">
                  <a:pos x="115" y="25"/>
                </a:cxn>
                <a:cxn ang="0">
                  <a:pos x="113" y="31"/>
                </a:cxn>
                <a:cxn ang="0">
                  <a:pos x="117" y="44"/>
                </a:cxn>
                <a:cxn ang="0">
                  <a:pos x="123" y="50"/>
                </a:cxn>
                <a:cxn ang="0">
                  <a:pos x="128" y="55"/>
                </a:cxn>
                <a:cxn ang="0">
                  <a:pos x="126" y="65"/>
                </a:cxn>
                <a:cxn ang="0">
                  <a:pos x="121" y="71"/>
                </a:cxn>
                <a:cxn ang="0">
                  <a:pos x="116" y="81"/>
                </a:cxn>
                <a:cxn ang="0">
                  <a:pos x="106" y="98"/>
                </a:cxn>
                <a:cxn ang="0">
                  <a:pos x="86" y="107"/>
                </a:cxn>
                <a:cxn ang="0">
                  <a:pos x="92" y="121"/>
                </a:cxn>
                <a:cxn ang="0">
                  <a:pos x="101" y="133"/>
                </a:cxn>
                <a:cxn ang="0">
                  <a:pos x="99" y="139"/>
                </a:cxn>
                <a:cxn ang="0">
                  <a:pos x="85" y="140"/>
                </a:cxn>
                <a:cxn ang="0">
                  <a:pos x="78" y="144"/>
                </a:cxn>
                <a:cxn ang="0">
                  <a:pos x="75" y="146"/>
                </a:cxn>
                <a:cxn ang="0">
                  <a:pos x="74" y="145"/>
                </a:cxn>
                <a:cxn ang="0">
                  <a:pos x="68" y="142"/>
                </a:cxn>
                <a:cxn ang="0">
                  <a:pos x="66" y="136"/>
                </a:cxn>
                <a:cxn ang="0">
                  <a:pos x="61" y="134"/>
                </a:cxn>
                <a:cxn ang="0">
                  <a:pos x="55" y="127"/>
                </a:cxn>
                <a:cxn ang="0">
                  <a:pos x="55" y="128"/>
                </a:cxn>
                <a:cxn ang="0">
                  <a:pos x="42" y="130"/>
                </a:cxn>
                <a:cxn ang="0">
                  <a:pos x="36" y="128"/>
                </a:cxn>
                <a:cxn ang="0">
                  <a:pos x="31" y="130"/>
                </a:cxn>
                <a:cxn ang="0">
                  <a:pos x="20" y="131"/>
                </a:cxn>
                <a:cxn ang="0">
                  <a:pos x="14" y="131"/>
                </a:cxn>
                <a:cxn ang="0">
                  <a:pos x="14" y="121"/>
                </a:cxn>
                <a:cxn ang="0">
                  <a:pos x="22" y="114"/>
                </a:cxn>
                <a:cxn ang="0">
                  <a:pos x="24" y="108"/>
                </a:cxn>
                <a:cxn ang="0">
                  <a:pos x="19" y="97"/>
                </a:cxn>
                <a:cxn ang="0">
                  <a:pos x="6" y="87"/>
                </a:cxn>
                <a:cxn ang="0">
                  <a:pos x="28" y="83"/>
                </a:cxn>
                <a:cxn ang="0">
                  <a:pos x="50" y="77"/>
                </a:cxn>
                <a:cxn ang="0">
                  <a:pos x="53" y="63"/>
                </a:cxn>
                <a:cxn ang="0">
                  <a:pos x="61" y="62"/>
                </a:cxn>
                <a:cxn ang="0">
                  <a:pos x="68" y="58"/>
                </a:cxn>
                <a:cxn ang="0">
                  <a:pos x="73" y="58"/>
                </a:cxn>
                <a:cxn ang="0">
                  <a:pos x="74" y="46"/>
                </a:cxn>
                <a:cxn ang="0">
                  <a:pos x="81" y="41"/>
                </a:cxn>
                <a:cxn ang="0">
                  <a:pos x="81" y="34"/>
                </a:cxn>
                <a:cxn ang="0">
                  <a:pos x="87" y="30"/>
                </a:cxn>
                <a:cxn ang="0">
                  <a:pos x="89" y="20"/>
                </a:cxn>
                <a:cxn ang="0">
                  <a:pos x="84" y="12"/>
                </a:cxn>
                <a:cxn ang="0">
                  <a:pos x="88" y="6"/>
                </a:cxn>
                <a:cxn ang="0">
                  <a:pos x="94" y="3"/>
                </a:cxn>
                <a:cxn ang="0">
                  <a:pos x="108" y="2"/>
                </a:cxn>
                <a:cxn ang="0">
                  <a:pos x="121" y="4"/>
                </a:cxn>
                <a:cxn ang="0">
                  <a:pos x="126" y="10"/>
                </a:cxn>
                <a:cxn ang="0">
                  <a:pos x="137" y="16"/>
                </a:cxn>
                <a:cxn ang="0">
                  <a:pos x="139" y="22"/>
                </a:cxn>
                <a:cxn ang="0">
                  <a:pos x="72" y="146"/>
                </a:cxn>
                <a:cxn ang="0">
                  <a:pos x="69" y="143"/>
                </a:cxn>
                <a:cxn ang="0">
                  <a:pos x="70" y="145"/>
                </a:cxn>
              </a:cxnLst>
              <a:rect l="0" t="0" r="r" b="b"/>
              <a:pathLst>
                <a:path w="145" h="147">
                  <a:moveTo>
                    <a:pt x="139" y="22"/>
                  </a:moveTo>
                  <a:cubicBezTo>
                    <a:pt x="139" y="23"/>
                    <a:pt x="139" y="23"/>
                    <a:pt x="138" y="23"/>
                  </a:cubicBezTo>
                  <a:cubicBezTo>
                    <a:pt x="138" y="24"/>
                    <a:pt x="137" y="23"/>
                    <a:pt x="137" y="24"/>
                  </a:cubicBezTo>
                  <a:cubicBezTo>
                    <a:pt x="137" y="24"/>
                    <a:pt x="137" y="24"/>
                    <a:pt x="137" y="25"/>
                  </a:cubicBezTo>
                  <a:cubicBezTo>
                    <a:pt x="136" y="26"/>
                    <a:pt x="135" y="26"/>
                    <a:pt x="135" y="25"/>
                  </a:cubicBezTo>
                  <a:cubicBezTo>
                    <a:pt x="134" y="25"/>
                    <a:pt x="134" y="26"/>
                    <a:pt x="133" y="26"/>
                  </a:cubicBezTo>
                  <a:cubicBezTo>
                    <a:pt x="133" y="26"/>
                    <a:pt x="132" y="26"/>
                    <a:pt x="131" y="26"/>
                  </a:cubicBezTo>
                  <a:cubicBezTo>
                    <a:pt x="131" y="26"/>
                    <a:pt x="130" y="27"/>
                    <a:pt x="130" y="27"/>
                  </a:cubicBezTo>
                  <a:cubicBezTo>
                    <a:pt x="129" y="27"/>
                    <a:pt x="129" y="28"/>
                    <a:pt x="129" y="28"/>
                  </a:cubicBezTo>
                  <a:cubicBezTo>
                    <a:pt x="128" y="28"/>
                    <a:pt x="127" y="28"/>
                    <a:pt x="126" y="28"/>
                  </a:cubicBezTo>
                  <a:cubicBezTo>
                    <a:pt x="126" y="28"/>
                    <a:pt x="125" y="28"/>
                    <a:pt x="124" y="27"/>
                  </a:cubicBezTo>
                  <a:cubicBezTo>
                    <a:pt x="124" y="27"/>
                    <a:pt x="123" y="26"/>
                    <a:pt x="123" y="27"/>
                  </a:cubicBezTo>
                  <a:cubicBezTo>
                    <a:pt x="121" y="27"/>
                    <a:pt x="119" y="26"/>
                    <a:pt x="117" y="26"/>
                  </a:cubicBezTo>
                  <a:cubicBezTo>
                    <a:pt x="117" y="25"/>
                    <a:pt x="116" y="25"/>
                    <a:pt x="115" y="25"/>
                  </a:cubicBezTo>
                  <a:cubicBezTo>
                    <a:pt x="114" y="25"/>
                    <a:pt x="114" y="25"/>
                    <a:pt x="113" y="26"/>
                  </a:cubicBezTo>
                  <a:cubicBezTo>
                    <a:pt x="113" y="26"/>
                    <a:pt x="112" y="26"/>
                    <a:pt x="112" y="26"/>
                  </a:cubicBezTo>
                  <a:cubicBezTo>
                    <a:pt x="111" y="26"/>
                    <a:pt x="111" y="27"/>
                    <a:pt x="112" y="27"/>
                  </a:cubicBezTo>
                  <a:cubicBezTo>
                    <a:pt x="112" y="27"/>
                    <a:pt x="112" y="28"/>
                    <a:pt x="111" y="28"/>
                  </a:cubicBezTo>
                  <a:cubicBezTo>
                    <a:pt x="111" y="28"/>
                    <a:pt x="111" y="29"/>
                    <a:pt x="111" y="29"/>
                  </a:cubicBezTo>
                  <a:cubicBezTo>
                    <a:pt x="111" y="30"/>
                    <a:pt x="112" y="30"/>
                    <a:pt x="112" y="30"/>
                  </a:cubicBezTo>
                  <a:cubicBezTo>
                    <a:pt x="113" y="30"/>
                    <a:pt x="113" y="31"/>
                    <a:pt x="113" y="31"/>
                  </a:cubicBezTo>
                  <a:cubicBezTo>
                    <a:pt x="113" y="32"/>
                    <a:pt x="112" y="32"/>
                    <a:pt x="112" y="33"/>
                  </a:cubicBezTo>
                  <a:cubicBezTo>
                    <a:pt x="113" y="33"/>
                    <a:pt x="113" y="34"/>
                    <a:pt x="114" y="33"/>
                  </a:cubicBezTo>
                  <a:cubicBezTo>
                    <a:pt x="114" y="33"/>
                    <a:pt x="116" y="33"/>
                    <a:pt x="116" y="34"/>
                  </a:cubicBezTo>
                  <a:cubicBezTo>
                    <a:pt x="117" y="35"/>
                    <a:pt x="114" y="35"/>
                    <a:pt x="114" y="36"/>
                  </a:cubicBezTo>
                  <a:cubicBezTo>
                    <a:pt x="114" y="37"/>
                    <a:pt x="115" y="38"/>
                    <a:pt x="115" y="38"/>
                  </a:cubicBezTo>
                  <a:cubicBezTo>
                    <a:pt x="116" y="39"/>
                    <a:pt x="117" y="40"/>
                    <a:pt x="116" y="41"/>
                  </a:cubicBezTo>
                  <a:cubicBezTo>
                    <a:pt x="115" y="42"/>
                    <a:pt x="117" y="43"/>
                    <a:pt x="117" y="44"/>
                  </a:cubicBezTo>
                  <a:cubicBezTo>
                    <a:pt x="117" y="44"/>
                    <a:pt x="118" y="44"/>
                    <a:pt x="118" y="44"/>
                  </a:cubicBezTo>
                  <a:cubicBezTo>
                    <a:pt x="119" y="45"/>
                    <a:pt x="119" y="45"/>
                    <a:pt x="119" y="46"/>
                  </a:cubicBezTo>
                  <a:cubicBezTo>
                    <a:pt x="119" y="47"/>
                    <a:pt x="119" y="47"/>
                    <a:pt x="120" y="47"/>
                  </a:cubicBezTo>
                  <a:cubicBezTo>
                    <a:pt x="121" y="47"/>
                    <a:pt x="121" y="47"/>
                    <a:pt x="122" y="47"/>
                  </a:cubicBezTo>
                  <a:cubicBezTo>
                    <a:pt x="122" y="47"/>
                    <a:pt x="122" y="46"/>
                    <a:pt x="123" y="46"/>
                  </a:cubicBezTo>
                  <a:cubicBezTo>
                    <a:pt x="123" y="47"/>
                    <a:pt x="123" y="48"/>
                    <a:pt x="123" y="48"/>
                  </a:cubicBezTo>
                  <a:cubicBezTo>
                    <a:pt x="123" y="49"/>
                    <a:pt x="123" y="49"/>
                    <a:pt x="123" y="50"/>
                  </a:cubicBezTo>
                  <a:cubicBezTo>
                    <a:pt x="124" y="51"/>
                    <a:pt x="124" y="50"/>
                    <a:pt x="125" y="50"/>
                  </a:cubicBezTo>
                  <a:cubicBezTo>
                    <a:pt x="126" y="51"/>
                    <a:pt x="126" y="50"/>
                    <a:pt x="127" y="50"/>
                  </a:cubicBezTo>
                  <a:cubicBezTo>
                    <a:pt x="127" y="51"/>
                    <a:pt x="128" y="51"/>
                    <a:pt x="129" y="51"/>
                  </a:cubicBezTo>
                  <a:cubicBezTo>
                    <a:pt x="129" y="52"/>
                    <a:pt x="131" y="53"/>
                    <a:pt x="130" y="54"/>
                  </a:cubicBezTo>
                  <a:cubicBezTo>
                    <a:pt x="130" y="54"/>
                    <a:pt x="129" y="54"/>
                    <a:pt x="129" y="54"/>
                  </a:cubicBezTo>
                  <a:cubicBezTo>
                    <a:pt x="129" y="54"/>
                    <a:pt x="129" y="55"/>
                    <a:pt x="128" y="55"/>
                  </a:cubicBezTo>
                  <a:cubicBezTo>
                    <a:pt x="128" y="55"/>
                    <a:pt x="128" y="55"/>
                    <a:pt x="128" y="55"/>
                  </a:cubicBezTo>
                  <a:cubicBezTo>
                    <a:pt x="127" y="54"/>
                    <a:pt x="127" y="55"/>
                    <a:pt x="127" y="55"/>
                  </a:cubicBezTo>
                  <a:cubicBezTo>
                    <a:pt x="127" y="55"/>
                    <a:pt x="126" y="55"/>
                    <a:pt x="126" y="55"/>
                  </a:cubicBezTo>
                  <a:cubicBezTo>
                    <a:pt x="125" y="55"/>
                    <a:pt x="126" y="56"/>
                    <a:pt x="125" y="56"/>
                  </a:cubicBezTo>
                  <a:cubicBezTo>
                    <a:pt x="125" y="56"/>
                    <a:pt x="124" y="56"/>
                    <a:pt x="124" y="57"/>
                  </a:cubicBezTo>
                  <a:cubicBezTo>
                    <a:pt x="124" y="57"/>
                    <a:pt x="123" y="57"/>
                    <a:pt x="123" y="59"/>
                  </a:cubicBezTo>
                  <a:cubicBezTo>
                    <a:pt x="124" y="60"/>
                    <a:pt x="125" y="61"/>
                    <a:pt x="125" y="62"/>
                  </a:cubicBezTo>
                  <a:cubicBezTo>
                    <a:pt x="124" y="63"/>
                    <a:pt x="124" y="65"/>
                    <a:pt x="126" y="65"/>
                  </a:cubicBezTo>
                  <a:cubicBezTo>
                    <a:pt x="126" y="65"/>
                    <a:pt x="126" y="66"/>
                    <a:pt x="126" y="66"/>
                  </a:cubicBezTo>
                  <a:cubicBezTo>
                    <a:pt x="125" y="66"/>
                    <a:pt x="125" y="66"/>
                    <a:pt x="125" y="66"/>
                  </a:cubicBezTo>
                  <a:cubicBezTo>
                    <a:pt x="125" y="67"/>
                    <a:pt x="124" y="67"/>
                    <a:pt x="124" y="67"/>
                  </a:cubicBezTo>
                  <a:cubicBezTo>
                    <a:pt x="124" y="67"/>
                    <a:pt x="124" y="68"/>
                    <a:pt x="124" y="68"/>
                  </a:cubicBezTo>
                  <a:cubicBezTo>
                    <a:pt x="124" y="68"/>
                    <a:pt x="124" y="68"/>
                    <a:pt x="123" y="68"/>
                  </a:cubicBezTo>
                  <a:cubicBezTo>
                    <a:pt x="123" y="68"/>
                    <a:pt x="123" y="69"/>
                    <a:pt x="123" y="69"/>
                  </a:cubicBezTo>
                  <a:cubicBezTo>
                    <a:pt x="122" y="70"/>
                    <a:pt x="122" y="70"/>
                    <a:pt x="121" y="71"/>
                  </a:cubicBezTo>
                  <a:cubicBezTo>
                    <a:pt x="121" y="71"/>
                    <a:pt x="121" y="71"/>
                    <a:pt x="121" y="72"/>
                  </a:cubicBezTo>
                  <a:cubicBezTo>
                    <a:pt x="121" y="72"/>
                    <a:pt x="121" y="72"/>
                    <a:pt x="121" y="72"/>
                  </a:cubicBezTo>
                  <a:cubicBezTo>
                    <a:pt x="121" y="72"/>
                    <a:pt x="121" y="72"/>
                    <a:pt x="121" y="73"/>
                  </a:cubicBezTo>
                  <a:cubicBezTo>
                    <a:pt x="121" y="73"/>
                    <a:pt x="120" y="73"/>
                    <a:pt x="120" y="73"/>
                  </a:cubicBezTo>
                  <a:cubicBezTo>
                    <a:pt x="120" y="74"/>
                    <a:pt x="122" y="75"/>
                    <a:pt x="121" y="76"/>
                  </a:cubicBezTo>
                  <a:cubicBezTo>
                    <a:pt x="121" y="77"/>
                    <a:pt x="119" y="77"/>
                    <a:pt x="118" y="77"/>
                  </a:cubicBezTo>
                  <a:cubicBezTo>
                    <a:pt x="116" y="78"/>
                    <a:pt x="116" y="79"/>
                    <a:pt x="116" y="81"/>
                  </a:cubicBezTo>
                  <a:cubicBezTo>
                    <a:pt x="116" y="83"/>
                    <a:pt x="115" y="85"/>
                    <a:pt x="114" y="87"/>
                  </a:cubicBezTo>
                  <a:cubicBezTo>
                    <a:pt x="114" y="87"/>
                    <a:pt x="114" y="88"/>
                    <a:pt x="114" y="88"/>
                  </a:cubicBezTo>
                  <a:cubicBezTo>
                    <a:pt x="113" y="89"/>
                    <a:pt x="112" y="89"/>
                    <a:pt x="112" y="89"/>
                  </a:cubicBezTo>
                  <a:cubicBezTo>
                    <a:pt x="111" y="89"/>
                    <a:pt x="111" y="90"/>
                    <a:pt x="110" y="90"/>
                  </a:cubicBezTo>
                  <a:cubicBezTo>
                    <a:pt x="109" y="91"/>
                    <a:pt x="109" y="91"/>
                    <a:pt x="108" y="92"/>
                  </a:cubicBezTo>
                  <a:cubicBezTo>
                    <a:pt x="108" y="94"/>
                    <a:pt x="108" y="95"/>
                    <a:pt x="107" y="96"/>
                  </a:cubicBezTo>
                  <a:cubicBezTo>
                    <a:pt x="107" y="97"/>
                    <a:pt x="106" y="97"/>
                    <a:pt x="106" y="98"/>
                  </a:cubicBezTo>
                  <a:cubicBezTo>
                    <a:pt x="106" y="99"/>
                    <a:pt x="106" y="100"/>
                    <a:pt x="105" y="100"/>
                  </a:cubicBezTo>
                  <a:cubicBezTo>
                    <a:pt x="104" y="101"/>
                    <a:pt x="102" y="101"/>
                    <a:pt x="101" y="101"/>
                  </a:cubicBezTo>
                  <a:cubicBezTo>
                    <a:pt x="99" y="101"/>
                    <a:pt x="98" y="102"/>
                    <a:pt x="97" y="103"/>
                  </a:cubicBezTo>
                  <a:cubicBezTo>
                    <a:pt x="95" y="103"/>
                    <a:pt x="95" y="102"/>
                    <a:pt x="94" y="100"/>
                  </a:cubicBezTo>
                  <a:cubicBezTo>
                    <a:pt x="94" y="99"/>
                    <a:pt x="92" y="99"/>
                    <a:pt x="91" y="100"/>
                  </a:cubicBezTo>
                  <a:cubicBezTo>
                    <a:pt x="90" y="101"/>
                    <a:pt x="89" y="102"/>
                    <a:pt x="89" y="103"/>
                  </a:cubicBezTo>
                  <a:cubicBezTo>
                    <a:pt x="89" y="105"/>
                    <a:pt x="87" y="106"/>
                    <a:pt x="86" y="107"/>
                  </a:cubicBezTo>
                  <a:cubicBezTo>
                    <a:pt x="85" y="108"/>
                    <a:pt x="85" y="110"/>
                    <a:pt x="85" y="111"/>
                  </a:cubicBezTo>
                  <a:cubicBezTo>
                    <a:pt x="85" y="112"/>
                    <a:pt x="85" y="113"/>
                    <a:pt x="87" y="114"/>
                  </a:cubicBezTo>
                  <a:cubicBezTo>
                    <a:pt x="87" y="114"/>
                    <a:pt x="88" y="114"/>
                    <a:pt x="88" y="115"/>
                  </a:cubicBezTo>
                  <a:cubicBezTo>
                    <a:pt x="89" y="115"/>
                    <a:pt x="89" y="115"/>
                    <a:pt x="90" y="115"/>
                  </a:cubicBezTo>
                  <a:cubicBezTo>
                    <a:pt x="92" y="115"/>
                    <a:pt x="92" y="116"/>
                    <a:pt x="92" y="117"/>
                  </a:cubicBezTo>
                  <a:cubicBezTo>
                    <a:pt x="92" y="118"/>
                    <a:pt x="92" y="119"/>
                    <a:pt x="92" y="119"/>
                  </a:cubicBezTo>
                  <a:cubicBezTo>
                    <a:pt x="92" y="120"/>
                    <a:pt x="92" y="121"/>
                    <a:pt x="92" y="121"/>
                  </a:cubicBezTo>
                  <a:cubicBezTo>
                    <a:pt x="92" y="123"/>
                    <a:pt x="94" y="125"/>
                    <a:pt x="95" y="125"/>
                  </a:cubicBezTo>
                  <a:cubicBezTo>
                    <a:pt x="95" y="125"/>
                    <a:pt x="96" y="125"/>
                    <a:pt x="97" y="125"/>
                  </a:cubicBezTo>
                  <a:cubicBezTo>
                    <a:pt x="97" y="124"/>
                    <a:pt x="98" y="125"/>
                    <a:pt x="98" y="126"/>
                  </a:cubicBezTo>
                  <a:cubicBezTo>
                    <a:pt x="98" y="126"/>
                    <a:pt x="98" y="127"/>
                    <a:pt x="98" y="127"/>
                  </a:cubicBezTo>
                  <a:cubicBezTo>
                    <a:pt x="98" y="128"/>
                    <a:pt x="99" y="129"/>
                    <a:pt x="99" y="129"/>
                  </a:cubicBezTo>
                  <a:cubicBezTo>
                    <a:pt x="99" y="130"/>
                    <a:pt x="100" y="130"/>
                    <a:pt x="100" y="131"/>
                  </a:cubicBezTo>
                  <a:cubicBezTo>
                    <a:pt x="101" y="131"/>
                    <a:pt x="101" y="132"/>
                    <a:pt x="101" y="133"/>
                  </a:cubicBezTo>
                  <a:cubicBezTo>
                    <a:pt x="101" y="133"/>
                    <a:pt x="103" y="136"/>
                    <a:pt x="103" y="136"/>
                  </a:cubicBezTo>
                  <a:cubicBezTo>
                    <a:pt x="102" y="136"/>
                    <a:pt x="102" y="137"/>
                    <a:pt x="102" y="137"/>
                  </a:cubicBezTo>
                  <a:cubicBezTo>
                    <a:pt x="103" y="138"/>
                    <a:pt x="102" y="138"/>
                    <a:pt x="103" y="139"/>
                  </a:cubicBezTo>
                  <a:cubicBezTo>
                    <a:pt x="104" y="139"/>
                    <a:pt x="103" y="139"/>
                    <a:pt x="103" y="139"/>
                  </a:cubicBezTo>
                  <a:cubicBezTo>
                    <a:pt x="103" y="140"/>
                    <a:pt x="101" y="139"/>
                    <a:pt x="101" y="140"/>
                  </a:cubicBezTo>
                  <a:cubicBezTo>
                    <a:pt x="102" y="141"/>
                    <a:pt x="99" y="141"/>
                    <a:pt x="99" y="140"/>
                  </a:cubicBezTo>
                  <a:cubicBezTo>
                    <a:pt x="98" y="140"/>
                    <a:pt x="99" y="139"/>
                    <a:pt x="99" y="139"/>
                  </a:cubicBezTo>
                  <a:cubicBezTo>
                    <a:pt x="98" y="138"/>
                    <a:pt x="97" y="139"/>
                    <a:pt x="97" y="139"/>
                  </a:cubicBezTo>
                  <a:cubicBezTo>
                    <a:pt x="96" y="139"/>
                    <a:pt x="96" y="140"/>
                    <a:pt x="95" y="140"/>
                  </a:cubicBezTo>
                  <a:cubicBezTo>
                    <a:pt x="94" y="140"/>
                    <a:pt x="94" y="141"/>
                    <a:pt x="94" y="141"/>
                  </a:cubicBezTo>
                  <a:cubicBezTo>
                    <a:pt x="93" y="142"/>
                    <a:pt x="92" y="142"/>
                    <a:pt x="92" y="142"/>
                  </a:cubicBezTo>
                  <a:cubicBezTo>
                    <a:pt x="91" y="142"/>
                    <a:pt x="90" y="141"/>
                    <a:pt x="89" y="141"/>
                  </a:cubicBezTo>
                  <a:cubicBezTo>
                    <a:pt x="89" y="140"/>
                    <a:pt x="88" y="140"/>
                    <a:pt x="87" y="140"/>
                  </a:cubicBezTo>
                  <a:cubicBezTo>
                    <a:pt x="86" y="140"/>
                    <a:pt x="86" y="141"/>
                    <a:pt x="85" y="140"/>
                  </a:cubicBezTo>
                  <a:cubicBezTo>
                    <a:pt x="84" y="140"/>
                    <a:pt x="84" y="141"/>
                    <a:pt x="83" y="140"/>
                  </a:cubicBezTo>
                  <a:cubicBezTo>
                    <a:pt x="83" y="139"/>
                    <a:pt x="83" y="141"/>
                    <a:pt x="82" y="141"/>
                  </a:cubicBezTo>
                  <a:cubicBezTo>
                    <a:pt x="82" y="141"/>
                    <a:pt x="82" y="139"/>
                    <a:pt x="81" y="140"/>
                  </a:cubicBezTo>
                  <a:cubicBezTo>
                    <a:pt x="81" y="140"/>
                    <a:pt x="81" y="142"/>
                    <a:pt x="82" y="143"/>
                  </a:cubicBezTo>
                  <a:cubicBezTo>
                    <a:pt x="82" y="144"/>
                    <a:pt x="82" y="144"/>
                    <a:pt x="81" y="144"/>
                  </a:cubicBezTo>
                  <a:cubicBezTo>
                    <a:pt x="80" y="144"/>
                    <a:pt x="78" y="144"/>
                    <a:pt x="78" y="144"/>
                  </a:cubicBezTo>
                  <a:cubicBezTo>
                    <a:pt x="78" y="144"/>
                    <a:pt x="78" y="144"/>
                    <a:pt x="78" y="144"/>
                  </a:cubicBezTo>
                  <a:cubicBezTo>
                    <a:pt x="78" y="144"/>
                    <a:pt x="78" y="144"/>
                    <a:pt x="77" y="144"/>
                  </a:cubicBezTo>
                  <a:cubicBezTo>
                    <a:pt x="77" y="144"/>
                    <a:pt x="77" y="145"/>
                    <a:pt x="77" y="145"/>
                  </a:cubicBezTo>
                  <a:cubicBezTo>
                    <a:pt x="76" y="145"/>
                    <a:pt x="77" y="146"/>
                    <a:pt x="76" y="146"/>
                  </a:cubicBezTo>
                  <a:cubicBezTo>
                    <a:pt x="76" y="146"/>
                    <a:pt x="76" y="145"/>
                    <a:pt x="76" y="145"/>
                  </a:cubicBezTo>
                  <a:cubicBezTo>
                    <a:pt x="76" y="145"/>
                    <a:pt x="76" y="147"/>
                    <a:pt x="76" y="147"/>
                  </a:cubicBezTo>
                  <a:cubicBezTo>
                    <a:pt x="76" y="147"/>
                    <a:pt x="76" y="147"/>
                    <a:pt x="76" y="146"/>
                  </a:cubicBezTo>
                  <a:cubicBezTo>
                    <a:pt x="76" y="147"/>
                    <a:pt x="75" y="147"/>
                    <a:pt x="75" y="146"/>
                  </a:cubicBezTo>
                  <a:cubicBezTo>
                    <a:pt x="75" y="146"/>
                    <a:pt x="75" y="146"/>
                    <a:pt x="75" y="146"/>
                  </a:cubicBezTo>
                  <a:cubicBezTo>
                    <a:pt x="76" y="145"/>
                    <a:pt x="75" y="144"/>
                    <a:pt x="75" y="144"/>
                  </a:cubicBezTo>
                  <a:cubicBezTo>
                    <a:pt x="75" y="144"/>
                    <a:pt x="75" y="144"/>
                    <a:pt x="75" y="144"/>
                  </a:cubicBezTo>
                  <a:cubicBezTo>
                    <a:pt x="75" y="144"/>
                    <a:pt x="75" y="144"/>
                    <a:pt x="75" y="144"/>
                  </a:cubicBezTo>
                  <a:cubicBezTo>
                    <a:pt x="75" y="145"/>
                    <a:pt x="75" y="145"/>
                    <a:pt x="75" y="146"/>
                  </a:cubicBezTo>
                  <a:cubicBezTo>
                    <a:pt x="75" y="146"/>
                    <a:pt x="75" y="146"/>
                    <a:pt x="74" y="145"/>
                  </a:cubicBezTo>
                  <a:cubicBezTo>
                    <a:pt x="74" y="145"/>
                    <a:pt x="74" y="145"/>
                    <a:pt x="74" y="145"/>
                  </a:cubicBezTo>
                  <a:cubicBezTo>
                    <a:pt x="73" y="145"/>
                    <a:pt x="73" y="145"/>
                    <a:pt x="73" y="144"/>
                  </a:cubicBezTo>
                  <a:cubicBezTo>
                    <a:pt x="73" y="144"/>
                    <a:pt x="74" y="144"/>
                    <a:pt x="74" y="144"/>
                  </a:cubicBezTo>
                  <a:cubicBezTo>
                    <a:pt x="74" y="144"/>
                    <a:pt x="74" y="143"/>
                    <a:pt x="74" y="143"/>
                  </a:cubicBezTo>
                  <a:cubicBezTo>
                    <a:pt x="74" y="143"/>
                    <a:pt x="74" y="143"/>
                    <a:pt x="73" y="143"/>
                  </a:cubicBezTo>
                  <a:cubicBezTo>
                    <a:pt x="73" y="142"/>
                    <a:pt x="72" y="143"/>
                    <a:pt x="72" y="143"/>
                  </a:cubicBezTo>
                  <a:cubicBezTo>
                    <a:pt x="72" y="143"/>
                    <a:pt x="72" y="142"/>
                    <a:pt x="71" y="142"/>
                  </a:cubicBezTo>
                  <a:cubicBezTo>
                    <a:pt x="70" y="143"/>
                    <a:pt x="69" y="144"/>
                    <a:pt x="68" y="142"/>
                  </a:cubicBezTo>
                  <a:cubicBezTo>
                    <a:pt x="68" y="142"/>
                    <a:pt x="67" y="139"/>
                    <a:pt x="68" y="140"/>
                  </a:cubicBezTo>
                  <a:cubicBezTo>
                    <a:pt x="68" y="139"/>
                    <a:pt x="67" y="140"/>
                    <a:pt x="67" y="139"/>
                  </a:cubicBezTo>
                  <a:cubicBezTo>
                    <a:pt x="67" y="139"/>
                    <a:pt x="67" y="138"/>
                    <a:pt x="67" y="138"/>
                  </a:cubicBezTo>
                  <a:cubicBezTo>
                    <a:pt x="66" y="138"/>
                    <a:pt x="67" y="138"/>
                    <a:pt x="67" y="138"/>
                  </a:cubicBezTo>
                  <a:cubicBezTo>
                    <a:pt x="66" y="138"/>
                    <a:pt x="66" y="137"/>
                    <a:pt x="66" y="137"/>
                  </a:cubicBezTo>
                  <a:cubicBezTo>
                    <a:pt x="66" y="137"/>
                    <a:pt x="66" y="137"/>
                    <a:pt x="67" y="137"/>
                  </a:cubicBezTo>
                  <a:cubicBezTo>
                    <a:pt x="66" y="137"/>
                    <a:pt x="66" y="137"/>
                    <a:pt x="66" y="136"/>
                  </a:cubicBezTo>
                  <a:cubicBezTo>
                    <a:pt x="66" y="136"/>
                    <a:pt x="67" y="136"/>
                    <a:pt x="67" y="135"/>
                  </a:cubicBezTo>
                  <a:cubicBezTo>
                    <a:pt x="67" y="135"/>
                    <a:pt x="65" y="134"/>
                    <a:pt x="65" y="135"/>
                  </a:cubicBezTo>
                  <a:cubicBezTo>
                    <a:pt x="64" y="135"/>
                    <a:pt x="64" y="135"/>
                    <a:pt x="64" y="134"/>
                  </a:cubicBezTo>
                  <a:cubicBezTo>
                    <a:pt x="64" y="134"/>
                    <a:pt x="64" y="135"/>
                    <a:pt x="64" y="135"/>
                  </a:cubicBezTo>
                  <a:cubicBezTo>
                    <a:pt x="63" y="134"/>
                    <a:pt x="63" y="134"/>
                    <a:pt x="62" y="134"/>
                  </a:cubicBezTo>
                  <a:cubicBezTo>
                    <a:pt x="62" y="134"/>
                    <a:pt x="61" y="134"/>
                    <a:pt x="61" y="134"/>
                  </a:cubicBezTo>
                  <a:cubicBezTo>
                    <a:pt x="60" y="134"/>
                    <a:pt x="61" y="134"/>
                    <a:pt x="61" y="134"/>
                  </a:cubicBezTo>
                  <a:cubicBezTo>
                    <a:pt x="61" y="134"/>
                    <a:pt x="61" y="132"/>
                    <a:pt x="61" y="131"/>
                  </a:cubicBezTo>
                  <a:cubicBezTo>
                    <a:pt x="61" y="130"/>
                    <a:pt x="61" y="130"/>
                    <a:pt x="60" y="130"/>
                  </a:cubicBezTo>
                  <a:cubicBezTo>
                    <a:pt x="60" y="129"/>
                    <a:pt x="59" y="128"/>
                    <a:pt x="59" y="128"/>
                  </a:cubicBezTo>
                  <a:cubicBezTo>
                    <a:pt x="60" y="128"/>
                    <a:pt x="59" y="127"/>
                    <a:pt x="59" y="127"/>
                  </a:cubicBezTo>
                  <a:cubicBezTo>
                    <a:pt x="58" y="127"/>
                    <a:pt x="58" y="126"/>
                    <a:pt x="57" y="126"/>
                  </a:cubicBezTo>
                  <a:cubicBezTo>
                    <a:pt x="57" y="126"/>
                    <a:pt x="56" y="126"/>
                    <a:pt x="56" y="126"/>
                  </a:cubicBezTo>
                  <a:cubicBezTo>
                    <a:pt x="55" y="126"/>
                    <a:pt x="55" y="127"/>
                    <a:pt x="55" y="127"/>
                  </a:cubicBezTo>
                  <a:cubicBezTo>
                    <a:pt x="55" y="128"/>
                    <a:pt x="56" y="127"/>
                    <a:pt x="56" y="127"/>
                  </a:cubicBezTo>
                  <a:cubicBezTo>
                    <a:pt x="57" y="126"/>
                    <a:pt x="57" y="127"/>
                    <a:pt x="58" y="127"/>
                  </a:cubicBezTo>
                  <a:cubicBezTo>
                    <a:pt x="58" y="127"/>
                    <a:pt x="58" y="127"/>
                    <a:pt x="58" y="127"/>
                  </a:cubicBezTo>
                  <a:cubicBezTo>
                    <a:pt x="58" y="128"/>
                    <a:pt x="58" y="128"/>
                    <a:pt x="59" y="128"/>
                  </a:cubicBezTo>
                  <a:cubicBezTo>
                    <a:pt x="59" y="128"/>
                    <a:pt x="59" y="128"/>
                    <a:pt x="58" y="128"/>
                  </a:cubicBezTo>
                  <a:cubicBezTo>
                    <a:pt x="58" y="128"/>
                    <a:pt x="58" y="128"/>
                    <a:pt x="57" y="128"/>
                  </a:cubicBezTo>
                  <a:cubicBezTo>
                    <a:pt x="56" y="127"/>
                    <a:pt x="55" y="127"/>
                    <a:pt x="55" y="128"/>
                  </a:cubicBezTo>
                  <a:cubicBezTo>
                    <a:pt x="54" y="128"/>
                    <a:pt x="53" y="128"/>
                    <a:pt x="52" y="128"/>
                  </a:cubicBezTo>
                  <a:cubicBezTo>
                    <a:pt x="51" y="129"/>
                    <a:pt x="50" y="128"/>
                    <a:pt x="49" y="128"/>
                  </a:cubicBezTo>
                  <a:cubicBezTo>
                    <a:pt x="48" y="128"/>
                    <a:pt x="48" y="129"/>
                    <a:pt x="48" y="128"/>
                  </a:cubicBezTo>
                  <a:cubicBezTo>
                    <a:pt x="48" y="128"/>
                    <a:pt x="47" y="129"/>
                    <a:pt x="47" y="128"/>
                  </a:cubicBezTo>
                  <a:cubicBezTo>
                    <a:pt x="46" y="128"/>
                    <a:pt x="46" y="129"/>
                    <a:pt x="46" y="129"/>
                  </a:cubicBezTo>
                  <a:cubicBezTo>
                    <a:pt x="45" y="129"/>
                    <a:pt x="44" y="129"/>
                    <a:pt x="43" y="129"/>
                  </a:cubicBezTo>
                  <a:cubicBezTo>
                    <a:pt x="42" y="129"/>
                    <a:pt x="41" y="130"/>
                    <a:pt x="42" y="130"/>
                  </a:cubicBezTo>
                  <a:cubicBezTo>
                    <a:pt x="42" y="131"/>
                    <a:pt x="41" y="131"/>
                    <a:pt x="41" y="130"/>
                  </a:cubicBezTo>
                  <a:cubicBezTo>
                    <a:pt x="41" y="130"/>
                    <a:pt x="40" y="130"/>
                    <a:pt x="40" y="130"/>
                  </a:cubicBezTo>
                  <a:cubicBezTo>
                    <a:pt x="40" y="130"/>
                    <a:pt x="39" y="130"/>
                    <a:pt x="39" y="130"/>
                  </a:cubicBezTo>
                  <a:cubicBezTo>
                    <a:pt x="39" y="129"/>
                    <a:pt x="38" y="129"/>
                    <a:pt x="38" y="129"/>
                  </a:cubicBezTo>
                  <a:cubicBezTo>
                    <a:pt x="37" y="129"/>
                    <a:pt x="36" y="129"/>
                    <a:pt x="36" y="128"/>
                  </a:cubicBezTo>
                  <a:cubicBezTo>
                    <a:pt x="36" y="128"/>
                    <a:pt x="36" y="128"/>
                    <a:pt x="36" y="128"/>
                  </a:cubicBezTo>
                  <a:cubicBezTo>
                    <a:pt x="36" y="128"/>
                    <a:pt x="36" y="128"/>
                    <a:pt x="36" y="128"/>
                  </a:cubicBezTo>
                  <a:cubicBezTo>
                    <a:pt x="36" y="127"/>
                    <a:pt x="35" y="128"/>
                    <a:pt x="35" y="128"/>
                  </a:cubicBezTo>
                  <a:cubicBezTo>
                    <a:pt x="35" y="128"/>
                    <a:pt x="35" y="128"/>
                    <a:pt x="36" y="128"/>
                  </a:cubicBezTo>
                  <a:cubicBezTo>
                    <a:pt x="36" y="128"/>
                    <a:pt x="36" y="129"/>
                    <a:pt x="35" y="129"/>
                  </a:cubicBezTo>
                  <a:cubicBezTo>
                    <a:pt x="35" y="129"/>
                    <a:pt x="34" y="129"/>
                    <a:pt x="33" y="128"/>
                  </a:cubicBezTo>
                  <a:cubicBezTo>
                    <a:pt x="32" y="128"/>
                    <a:pt x="31" y="128"/>
                    <a:pt x="31" y="129"/>
                  </a:cubicBezTo>
                  <a:cubicBezTo>
                    <a:pt x="30" y="129"/>
                    <a:pt x="30" y="130"/>
                    <a:pt x="30" y="130"/>
                  </a:cubicBezTo>
                  <a:cubicBezTo>
                    <a:pt x="30" y="130"/>
                    <a:pt x="31" y="130"/>
                    <a:pt x="31" y="130"/>
                  </a:cubicBezTo>
                  <a:cubicBezTo>
                    <a:pt x="31" y="131"/>
                    <a:pt x="29" y="130"/>
                    <a:pt x="29" y="130"/>
                  </a:cubicBezTo>
                  <a:cubicBezTo>
                    <a:pt x="28" y="130"/>
                    <a:pt x="28" y="130"/>
                    <a:pt x="27" y="130"/>
                  </a:cubicBezTo>
                  <a:cubicBezTo>
                    <a:pt x="27" y="130"/>
                    <a:pt x="26" y="130"/>
                    <a:pt x="26" y="130"/>
                  </a:cubicBezTo>
                  <a:cubicBezTo>
                    <a:pt x="25" y="130"/>
                    <a:pt x="23" y="130"/>
                    <a:pt x="22" y="130"/>
                  </a:cubicBezTo>
                  <a:cubicBezTo>
                    <a:pt x="22" y="130"/>
                    <a:pt x="20" y="130"/>
                    <a:pt x="21" y="130"/>
                  </a:cubicBezTo>
                  <a:cubicBezTo>
                    <a:pt x="21" y="130"/>
                    <a:pt x="19" y="130"/>
                    <a:pt x="20" y="131"/>
                  </a:cubicBezTo>
                  <a:cubicBezTo>
                    <a:pt x="20" y="131"/>
                    <a:pt x="20" y="131"/>
                    <a:pt x="20" y="131"/>
                  </a:cubicBezTo>
                  <a:cubicBezTo>
                    <a:pt x="20" y="132"/>
                    <a:pt x="19" y="131"/>
                    <a:pt x="19" y="131"/>
                  </a:cubicBezTo>
                  <a:cubicBezTo>
                    <a:pt x="20" y="131"/>
                    <a:pt x="19" y="130"/>
                    <a:pt x="19" y="130"/>
                  </a:cubicBezTo>
                  <a:cubicBezTo>
                    <a:pt x="18" y="130"/>
                    <a:pt x="17" y="130"/>
                    <a:pt x="18" y="131"/>
                  </a:cubicBezTo>
                  <a:cubicBezTo>
                    <a:pt x="17" y="131"/>
                    <a:pt x="16" y="131"/>
                    <a:pt x="15" y="131"/>
                  </a:cubicBezTo>
                  <a:cubicBezTo>
                    <a:pt x="15" y="132"/>
                    <a:pt x="15" y="132"/>
                    <a:pt x="15" y="132"/>
                  </a:cubicBezTo>
                  <a:cubicBezTo>
                    <a:pt x="15" y="132"/>
                    <a:pt x="15" y="132"/>
                    <a:pt x="14" y="132"/>
                  </a:cubicBezTo>
                  <a:cubicBezTo>
                    <a:pt x="14" y="132"/>
                    <a:pt x="14" y="131"/>
                    <a:pt x="14" y="131"/>
                  </a:cubicBezTo>
                  <a:cubicBezTo>
                    <a:pt x="15" y="130"/>
                    <a:pt x="13" y="130"/>
                    <a:pt x="13" y="130"/>
                  </a:cubicBezTo>
                  <a:cubicBezTo>
                    <a:pt x="13" y="129"/>
                    <a:pt x="13" y="128"/>
                    <a:pt x="13" y="127"/>
                  </a:cubicBezTo>
                  <a:cubicBezTo>
                    <a:pt x="13" y="127"/>
                    <a:pt x="13" y="126"/>
                    <a:pt x="13" y="126"/>
                  </a:cubicBezTo>
                  <a:cubicBezTo>
                    <a:pt x="13" y="126"/>
                    <a:pt x="13" y="125"/>
                    <a:pt x="13" y="125"/>
                  </a:cubicBezTo>
                  <a:cubicBezTo>
                    <a:pt x="13" y="125"/>
                    <a:pt x="13" y="124"/>
                    <a:pt x="13" y="124"/>
                  </a:cubicBezTo>
                  <a:cubicBezTo>
                    <a:pt x="13" y="124"/>
                    <a:pt x="13" y="124"/>
                    <a:pt x="14" y="124"/>
                  </a:cubicBezTo>
                  <a:cubicBezTo>
                    <a:pt x="14" y="123"/>
                    <a:pt x="14" y="121"/>
                    <a:pt x="14" y="121"/>
                  </a:cubicBezTo>
                  <a:cubicBezTo>
                    <a:pt x="14" y="120"/>
                    <a:pt x="14" y="119"/>
                    <a:pt x="14" y="119"/>
                  </a:cubicBezTo>
                  <a:cubicBezTo>
                    <a:pt x="15" y="119"/>
                    <a:pt x="16" y="118"/>
                    <a:pt x="16" y="118"/>
                  </a:cubicBezTo>
                  <a:cubicBezTo>
                    <a:pt x="16" y="117"/>
                    <a:pt x="17" y="118"/>
                    <a:pt x="17" y="118"/>
                  </a:cubicBezTo>
                  <a:cubicBezTo>
                    <a:pt x="18" y="118"/>
                    <a:pt x="18" y="117"/>
                    <a:pt x="18" y="117"/>
                  </a:cubicBezTo>
                  <a:cubicBezTo>
                    <a:pt x="18" y="117"/>
                    <a:pt x="18" y="117"/>
                    <a:pt x="18" y="116"/>
                  </a:cubicBezTo>
                  <a:cubicBezTo>
                    <a:pt x="18" y="115"/>
                    <a:pt x="19" y="115"/>
                    <a:pt x="20" y="115"/>
                  </a:cubicBezTo>
                  <a:cubicBezTo>
                    <a:pt x="21" y="115"/>
                    <a:pt x="22" y="115"/>
                    <a:pt x="22" y="114"/>
                  </a:cubicBezTo>
                  <a:cubicBezTo>
                    <a:pt x="23" y="114"/>
                    <a:pt x="24" y="115"/>
                    <a:pt x="25" y="115"/>
                  </a:cubicBezTo>
                  <a:cubicBezTo>
                    <a:pt x="26" y="115"/>
                    <a:pt x="26" y="115"/>
                    <a:pt x="26" y="114"/>
                  </a:cubicBezTo>
                  <a:cubicBezTo>
                    <a:pt x="26" y="113"/>
                    <a:pt x="26" y="112"/>
                    <a:pt x="26" y="112"/>
                  </a:cubicBezTo>
                  <a:cubicBezTo>
                    <a:pt x="27" y="112"/>
                    <a:pt x="26" y="111"/>
                    <a:pt x="26" y="110"/>
                  </a:cubicBezTo>
                  <a:cubicBezTo>
                    <a:pt x="26" y="110"/>
                    <a:pt x="26" y="109"/>
                    <a:pt x="27" y="109"/>
                  </a:cubicBezTo>
                  <a:cubicBezTo>
                    <a:pt x="26" y="109"/>
                    <a:pt x="26" y="108"/>
                    <a:pt x="26" y="108"/>
                  </a:cubicBezTo>
                  <a:cubicBezTo>
                    <a:pt x="25" y="107"/>
                    <a:pt x="25" y="108"/>
                    <a:pt x="24" y="108"/>
                  </a:cubicBezTo>
                  <a:cubicBezTo>
                    <a:pt x="23" y="108"/>
                    <a:pt x="22" y="108"/>
                    <a:pt x="21" y="108"/>
                  </a:cubicBezTo>
                  <a:cubicBezTo>
                    <a:pt x="22" y="107"/>
                    <a:pt x="21" y="107"/>
                    <a:pt x="21" y="106"/>
                  </a:cubicBezTo>
                  <a:cubicBezTo>
                    <a:pt x="21" y="106"/>
                    <a:pt x="22" y="106"/>
                    <a:pt x="22" y="105"/>
                  </a:cubicBezTo>
                  <a:cubicBezTo>
                    <a:pt x="22" y="105"/>
                    <a:pt x="21" y="104"/>
                    <a:pt x="21" y="104"/>
                  </a:cubicBezTo>
                  <a:cubicBezTo>
                    <a:pt x="21" y="103"/>
                    <a:pt x="21" y="102"/>
                    <a:pt x="20" y="101"/>
                  </a:cubicBezTo>
                  <a:cubicBezTo>
                    <a:pt x="20" y="100"/>
                    <a:pt x="20" y="99"/>
                    <a:pt x="20" y="98"/>
                  </a:cubicBezTo>
                  <a:cubicBezTo>
                    <a:pt x="20" y="97"/>
                    <a:pt x="20" y="97"/>
                    <a:pt x="19" y="97"/>
                  </a:cubicBezTo>
                  <a:cubicBezTo>
                    <a:pt x="18" y="97"/>
                    <a:pt x="18" y="97"/>
                    <a:pt x="17" y="96"/>
                  </a:cubicBezTo>
                  <a:cubicBezTo>
                    <a:pt x="16" y="95"/>
                    <a:pt x="14" y="94"/>
                    <a:pt x="12" y="94"/>
                  </a:cubicBezTo>
                  <a:cubicBezTo>
                    <a:pt x="11" y="93"/>
                    <a:pt x="11" y="93"/>
                    <a:pt x="10" y="92"/>
                  </a:cubicBezTo>
                  <a:cubicBezTo>
                    <a:pt x="9" y="92"/>
                    <a:pt x="9" y="91"/>
                    <a:pt x="8" y="90"/>
                  </a:cubicBezTo>
                  <a:cubicBezTo>
                    <a:pt x="8" y="89"/>
                    <a:pt x="7" y="89"/>
                    <a:pt x="7" y="88"/>
                  </a:cubicBezTo>
                  <a:cubicBezTo>
                    <a:pt x="7" y="88"/>
                    <a:pt x="7" y="88"/>
                    <a:pt x="7" y="87"/>
                  </a:cubicBezTo>
                  <a:cubicBezTo>
                    <a:pt x="7" y="87"/>
                    <a:pt x="6" y="87"/>
                    <a:pt x="6" y="87"/>
                  </a:cubicBezTo>
                  <a:cubicBezTo>
                    <a:pt x="6" y="87"/>
                    <a:pt x="5" y="86"/>
                    <a:pt x="5" y="85"/>
                  </a:cubicBezTo>
                  <a:cubicBezTo>
                    <a:pt x="5" y="84"/>
                    <a:pt x="5" y="84"/>
                    <a:pt x="4" y="84"/>
                  </a:cubicBezTo>
                  <a:cubicBezTo>
                    <a:pt x="3" y="82"/>
                    <a:pt x="1" y="81"/>
                    <a:pt x="0" y="79"/>
                  </a:cubicBezTo>
                  <a:cubicBezTo>
                    <a:pt x="4" y="80"/>
                    <a:pt x="8" y="82"/>
                    <a:pt x="11" y="83"/>
                  </a:cubicBezTo>
                  <a:cubicBezTo>
                    <a:pt x="13" y="83"/>
                    <a:pt x="15" y="84"/>
                    <a:pt x="16" y="84"/>
                  </a:cubicBezTo>
                  <a:cubicBezTo>
                    <a:pt x="18" y="84"/>
                    <a:pt x="20" y="84"/>
                    <a:pt x="22" y="83"/>
                  </a:cubicBezTo>
                  <a:cubicBezTo>
                    <a:pt x="24" y="83"/>
                    <a:pt x="26" y="83"/>
                    <a:pt x="28" y="83"/>
                  </a:cubicBezTo>
                  <a:cubicBezTo>
                    <a:pt x="28" y="84"/>
                    <a:pt x="29" y="84"/>
                    <a:pt x="30" y="84"/>
                  </a:cubicBezTo>
                  <a:cubicBezTo>
                    <a:pt x="31" y="84"/>
                    <a:pt x="31" y="84"/>
                    <a:pt x="31" y="83"/>
                  </a:cubicBezTo>
                  <a:cubicBezTo>
                    <a:pt x="32" y="82"/>
                    <a:pt x="35" y="82"/>
                    <a:pt x="36" y="82"/>
                  </a:cubicBezTo>
                  <a:cubicBezTo>
                    <a:pt x="37" y="82"/>
                    <a:pt x="38" y="83"/>
                    <a:pt x="39" y="83"/>
                  </a:cubicBezTo>
                  <a:cubicBezTo>
                    <a:pt x="40" y="82"/>
                    <a:pt x="41" y="82"/>
                    <a:pt x="42" y="82"/>
                  </a:cubicBezTo>
                  <a:cubicBezTo>
                    <a:pt x="44" y="81"/>
                    <a:pt x="46" y="80"/>
                    <a:pt x="48" y="80"/>
                  </a:cubicBezTo>
                  <a:cubicBezTo>
                    <a:pt x="49" y="79"/>
                    <a:pt x="52" y="79"/>
                    <a:pt x="50" y="77"/>
                  </a:cubicBezTo>
                  <a:cubicBezTo>
                    <a:pt x="49" y="76"/>
                    <a:pt x="50" y="75"/>
                    <a:pt x="50" y="74"/>
                  </a:cubicBezTo>
                  <a:cubicBezTo>
                    <a:pt x="50" y="73"/>
                    <a:pt x="50" y="72"/>
                    <a:pt x="49" y="72"/>
                  </a:cubicBezTo>
                  <a:cubicBezTo>
                    <a:pt x="49" y="71"/>
                    <a:pt x="49" y="70"/>
                    <a:pt x="49" y="69"/>
                  </a:cubicBezTo>
                  <a:cubicBezTo>
                    <a:pt x="49" y="69"/>
                    <a:pt x="49" y="68"/>
                    <a:pt x="50" y="67"/>
                  </a:cubicBezTo>
                  <a:cubicBezTo>
                    <a:pt x="50" y="67"/>
                    <a:pt x="51" y="67"/>
                    <a:pt x="51" y="67"/>
                  </a:cubicBezTo>
                  <a:cubicBezTo>
                    <a:pt x="52" y="66"/>
                    <a:pt x="52" y="65"/>
                    <a:pt x="52" y="65"/>
                  </a:cubicBezTo>
                  <a:cubicBezTo>
                    <a:pt x="52" y="64"/>
                    <a:pt x="53" y="64"/>
                    <a:pt x="53" y="63"/>
                  </a:cubicBezTo>
                  <a:cubicBezTo>
                    <a:pt x="54" y="63"/>
                    <a:pt x="54" y="63"/>
                    <a:pt x="55" y="63"/>
                  </a:cubicBezTo>
                  <a:cubicBezTo>
                    <a:pt x="55" y="64"/>
                    <a:pt x="55" y="64"/>
                    <a:pt x="55" y="64"/>
                  </a:cubicBezTo>
                  <a:cubicBezTo>
                    <a:pt x="55" y="64"/>
                    <a:pt x="56" y="64"/>
                    <a:pt x="56" y="64"/>
                  </a:cubicBezTo>
                  <a:cubicBezTo>
                    <a:pt x="57" y="64"/>
                    <a:pt x="57" y="64"/>
                    <a:pt x="58" y="64"/>
                  </a:cubicBezTo>
                  <a:cubicBezTo>
                    <a:pt x="59" y="64"/>
                    <a:pt x="60" y="64"/>
                    <a:pt x="61" y="63"/>
                  </a:cubicBezTo>
                  <a:cubicBezTo>
                    <a:pt x="61" y="63"/>
                    <a:pt x="61" y="63"/>
                    <a:pt x="62" y="63"/>
                  </a:cubicBezTo>
                  <a:cubicBezTo>
                    <a:pt x="62" y="63"/>
                    <a:pt x="61" y="62"/>
                    <a:pt x="61" y="62"/>
                  </a:cubicBezTo>
                  <a:cubicBezTo>
                    <a:pt x="61" y="62"/>
                    <a:pt x="60" y="62"/>
                    <a:pt x="60" y="62"/>
                  </a:cubicBezTo>
                  <a:cubicBezTo>
                    <a:pt x="60" y="62"/>
                    <a:pt x="60" y="61"/>
                    <a:pt x="59" y="61"/>
                  </a:cubicBezTo>
                  <a:cubicBezTo>
                    <a:pt x="60" y="61"/>
                    <a:pt x="61" y="61"/>
                    <a:pt x="61" y="60"/>
                  </a:cubicBezTo>
                  <a:cubicBezTo>
                    <a:pt x="62" y="60"/>
                    <a:pt x="62" y="60"/>
                    <a:pt x="63" y="60"/>
                  </a:cubicBezTo>
                  <a:cubicBezTo>
                    <a:pt x="64" y="60"/>
                    <a:pt x="64" y="57"/>
                    <a:pt x="65" y="58"/>
                  </a:cubicBezTo>
                  <a:cubicBezTo>
                    <a:pt x="65" y="58"/>
                    <a:pt x="66" y="58"/>
                    <a:pt x="66" y="58"/>
                  </a:cubicBezTo>
                  <a:cubicBezTo>
                    <a:pt x="67" y="58"/>
                    <a:pt x="67" y="59"/>
                    <a:pt x="68" y="58"/>
                  </a:cubicBezTo>
                  <a:cubicBezTo>
                    <a:pt x="68" y="58"/>
                    <a:pt x="68" y="58"/>
                    <a:pt x="68" y="58"/>
                  </a:cubicBezTo>
                  <a:cubicBezTo>
                    <a:pt x="67" y="58"/>
                    <a:pt x="66" y="58"/>
                    <a:pt x="67" y="58"/>
                  </a:cubicBezTo>
                  <a:cubicBezTo>
                    <a:pt x="68" y="57"/>
                    <a:pt x="68" y="58"/>
                    <a:pt x="69" y="58"/>
                  </a:cubicBezTo>
                  <a:cubicBezTo>
                    <a:pt x="69" y="58"/>
                    <a:pt x="69" y="58"/>
                    <a:pt x="70" y="58"/>
                  </a:cubicBezTo>
                  <a:cubicBezTo>
                    <a:pt x="70" y="59"/>
                    <a:pt x="70" y="59"/>
                    <a:pt x="70" y="59"/>
                  </a:cubicBezTo>
                  <a:cubicBezTo>
                    <a:pt x="70" y="59"/>
                    <a:pt x="71" y="60"/>
                    <a:pt x="71" y="60"/>
                  </a:cubicBezTo>
                  <a:cubicBezTo>
                    <a:pt x="72" y="59"/>
                    <a:pt x="73" y="59"/>
                    <a:pt x="73" y="58"/>
                  </a:cubicBezTo>
                  <a:cubicBezTo>
                    <a:pt x="74" y="58"/>
                    <a:pt x="74" y="57"/>
                    <a:pt x="74" y="56"/>
                  </a:cubicBezTo>
                  <a:cubicBezTo>
                    <a:pt x="75" y="56"/>
                    <a:pt x="74" y="55"/>
                    <a:pt x="74" y="55"/>
                  </a:cubicBezTo>
                  <a:cubicBezTo>
                    <a:pt x="74" y="54"/>
                    <a:pt x="74" y="53"/>
                    <a:pt x="74" y="52"/>
                  </a:cubicBezTo>
                  <a:cubicBezTo>
                    <a:pt x="74" y="52"/>
                    <a:pt x="73" y="51"/>
                    <a:pt x="73" y="50"/>
                  </a:cubicBezTo>
                  <a:cubicBezTo>
                    <a:pt x="73" y="49"/>
                    <a:pt x="74" y="49"/>
                    <a:pt x="74" y="49"/>
                  </a:cubicBezTo>
                  <a:cubicBezTo>
                    <a:pt x="75" y="48"/>
                    <a:pt x="74" y="48"/>
                    <a:pt x="74" y="47"/>
                  </a:cubicBezTo>
                  <a:cubicBezTo>
                    <a:pt x="74" y="47"/>
                    <a:pt x="74" y="47"/>
                    <a:pt x="74" y="46"/>
                  </a:cubicBezTo>
                  <a:cubicBezTo>
                    <a:pt x="75" y="46"/>
                    <a:pt x="74" y="45"/>
                    <a:pt x="74" y="44"/>
                  </a:cubicBezTo>
                  <a:cubicBezTo>
                    <a:pt x="74" y="44"/>
                    <a:pt x="75" y="44"/>
                    <a:pt x="76" y="44"/>
                  </a:cubicBezTo>
                  <a:cubicBezTo>
                    <a:pt x="76" y="44"/>
                    <a:pt x="77" y="43"/>
                    <a:pt x="77" y="43"/>
                  </a:cubicBezTo>
                  <a:cubicBezTo>
                    <a:pt x="78" y="44"/>
                    <a:pt x="78" y="43"/>
                    <a:pt x="79" y="43"/>
                  </a:cubicBezTo>
                  <a:cubicBezTo>
                    <a:pt x="79" y="43"/>
                    <a:pt x="79" y="43"/>
                    <a:pt x="79" y="43"/>
                  </a:cubicBezTo>
                  <a:cubicBezTo>
                    <a:pt x="79" y="42"/>
                    <a:pt x="79" y="42"/>
                    <a:pt x="80" y="42"/>
                  </a:cubicBezTo>
                  <a:cubicBezTo>
                    <a:pt x="80" y="42"/>
                    <a:pt x="81" y="42"/>
                    <a:pt x="81" y="41"/>
                  </a:cubicBezTo>
                  <a:cubicBezTo>
                    <a:pt x="81" y="41"/>
                    <a:pt x="81" y="40"/>
                    <a:pt x="80" y="40"/>
                  </a:cubicBezTo>
                  <a:cubicBezTo>
                    <a:pt x="80" y="39"/>
                    <a:pt x="79" y="39"/>
                    <a:pt x="79" y="38"/>
                  </a:cubicBezTo>
                  <a:cubicBezTo>
                    <a:pt x="80" y="38"/>
                    <a:pt x="79" y="37"/>
                    <a:pt x="78" y="37"/>
                  </a:cubicBezTo>
                  <a:cubicBezTo>
                    <a:pt x="78" y="36"/>
                    <a:pt x="77" y="37"/>
                    <a:pt x="77" y="36"/>
                  </a:cubicBezTo>
                  <a:cubicBezTo>
                    <a:pt x="77" y="36"/>
                    <a:pt x="76" y="35"/>
                    <a:pt x="76" y="35"/>
                  </a:cubicBezTo>
                  <a:cubicBezTo>
                    <a:pt x="75" y="34"/>
                    <a:pt x="76" y="33"/>
                    <a:pt x="77" y="33"/>
                  </a:cubicBezTo>
                  <a:cubicBezTo>
                    <a:pt x="78" y="33"/>
                    <a:pt x="79" y="34"/>
                    <a:pt x="81" y="34"/>
                  </a:cubicBezTo>
                  <a:cubicBezTo>
                    <a:pt x="81" y="34"/>
                    <a:pt x="82" y="34"/>
                    <a:pt x="83" y="34"/>
                  </a:cubicBezTo>
                  <a:cubicBezTo>
                    <a:pt x="83" y="34"/>
                    <a:pt x="84" y="34"/>
                    <a:pt x="85" y="34"/>
                  </a:cubicBezTo>
                  <a:cubicBezTo>
                    <a:pt x="85" y="34"/>
                    <a:pt x="85" y="33"/>
                    <a:pt x="85" y="33"/>
                  </a:cubicBezTo>
                  <a:cubicBezTo>
                    <a:pt x="86" y="33"/>
                    <a:pt x="86" y="33"/>
                    <a:pt x="87" y="33"/>
                  </a:cubicBezTo>
                  <a:cubicBezTo>
                    <a:pt x="87" y="33"/>
                    <a:pt x="86" y="32"/>
                    <a:pt x="86" y="32"/>
                  </a:cubicBezTo>
                  <a:cubicBezTo>
                    <a:pt x="86" y="32"/>
                    <a:pt x="87" y="32"/>
                    <a:pt x="87" y="32"/>
                  </a:cubicBezTo>
                  <a:cubicBezTo>
                    <a:pt x="87" y="31"/>
                    <a:pt x="87" y="31"/>
                    <a:pt x="87" y="30"/>
                  </a:cubicBezTo>
                  <a:cubicBezTo>
                    <a:pt x="87" y="29"/>
                    <a:pt x="85" y="29"/>
                    <a:pt x="85" y="28"/>
                  </a:cubicBezTo>
                  <a:cubicBezTo>
                    <a:pt x="84" y="27"/>
                    <a:pt x="86" y="28"/>
                    <a:pt x="86" y="27"/>
                  </a:cubicBezTo>
                  <a:cubicBezTo>
                    <a:pt x="85" y="26"/>
                    <a:pt x="85" y="26"/>
                    <a:pt x="86" y="26"/>
                  </a:cubicBezTo>
                  <a:cubicBezTo>
                    <a:pt x="86" y="25"/>
                    <a:pt x="87" y="25"/>
                    <a:pt x="87" y="24"/>
                  </a:cubicBezTo>
                  <a:cubicBezTo>
                    <a:pt x="87" y="24"/>
                    <a:pt x="87" y="24"/>
                    <a:pt x="88" y="23"/>
                  </a:cubicBezTo>
                  <a:cubicBezTo>
                    <a:pt x="88" y="23"/>
                    <a:pt x="88" y="23"/>
                    <a:pt x="88" y="22"/>
                  </a:cubicBezTo>
                  <a:cubicBezTo>
                    <a:pt x="88" y="21"/>
                    <a:pt x="90" y="21"/>
                    <a:pt x="89" y="20"/>
                  </a:cubicBezTo>
                  <a:cubicBezTo>
                    <a:pt x="89" y="20"/>
                    <a:pt x="88" y="20"/>
                    <a:pt x="88" y="19"/>
                  </a:cubicBezTo>
                  <a:cubicBezTo>
                    <a:pt x="88" y="19"/>
                    <a:pt x="89" y="18"/>
                    <a:pt x="89" y="18"/>
                  </a:cubicBezTo>
                  <a:cubicBezTo>
                    <a:pt x="89" y="17"/>
                    <a:pt x="88" y="17"/>
                    <a:pt x="88" y="17"/>
                  </a:cubicBezTo>
                  <a:cubicBezTo>
                    <a:pt x="88" y="16"/>
                    <a:pt x="87" y="16"/>
                    <a:pt x="87" y="16"/>
                  </a:cubicBezTo>
                  <a:cubicBezTo>
                    <a:pt x="87" y="15"/>
                    <a:pt x="87" y="15"/>
                    <a:pt x="87" y="14"/>
                  </a:cubicBezTo>
                  <a:cubicBezTo>
                    <a:pt x="86" y="14"/>
                    <a:pt x="85" y="13"/>
                    <a:pt x="85" y="13"/>
                  </a:cubicBezTo>
                  <a:cubicBezTo>
                    <a:pt x="85" y="12"/>
                    <a:pt x="85" y="12"/>
                    <a:pt x="84" y="12"/>
                  </a:cubicBezTo>
                  <a:cubicBezTo>
                    <a:pt x="84" y="12"/>
                    <a:pt x="83" y="11"/>
                    <a:pt x="83" y="11"/>
                  </a:cubicBezTo>
                  <a:cubicBezTo>
                    <a:pt x="83" y="10"/>
                    <a:pt x="83" y="10"/>
                    <a:pt x="84" y="10"/>
                  </a:cubicBezTo>
                  <a:cubicBezTo>
                    <a:pt x="84" y="10"/>
                    <a:pt x="85" y="9"/>
                    <a:pt x="85" y="9"/>
                  </a:cubicBezTo>
                  <a:cubicBezTo>
                    <a:pt x="85" y="8"/>
                    <a:pt x="86" y="8"/>
                    <a:pt x="86" y="7"/>
                  </a:cubicBezTo>
                  <a:cubicBezTo>
                    <a:pt x="86" y="7"/>
                    <a:pt x="86" y="6"/>
                    <a:pt x="86" y="7"/>
                  </a:cubicBezTo>
                  <a:cubicBezTo>
                    <a:pt x="87" y="7"/>
                    <a:pt x="88" y="7"/>
                    <a:pt x="88" y="7"/>
                  </a:cubicBezTo>
                  <a:cubicBezTo>
                    <a:pt x="88" y="7"/>
                    <a:pt x="87" y="7"/>
                    <a:pt x="88" y="6"/>
                  </a:cubicBezTo>
                  <a:cubicBezTo>
                    <a:pt x="88" y="6"/>
                    <a:pt x="89" y="6"/>
                    <a:pt x="89" y="6"/>
                  </a:cubicBezTo>
                  <a:cubicBezTo>
                    <a:pt x="89" y="5"/>
                    <a:pt x="90" y="5"/>
                    <a:pt x="90" y="5"/>
                  </a:cubicBezTo>
                  <a:cubicBezTo>
                    <a:pt x="90" y="5"/>
                    <a:pt x="90" y="5"/>
                    <a:pt x="90" y="5"/>
                  </a:cubicBezTo>
                  <a:cubicBezTo>
                    <a:pt x="90" y="4"/>
                    <a:pt x="91" y="5"/>
                    <a:pt x="91" y="4"/>
                  </a:cubicBezTo>
                  <a:cubicBezTo>
                    <a:pt x="91" y="4"/>
                    <a:pt x="90" y="4"/>
                    <a:pt x="91" y="4"/>
                  </a:cubicBezTo>
                  <a:cubicBezTo>
                    <a:pt x="91" y="3"/>
                    <a:pt x="92" y="3"/>
                    <a:pt x="92" y="3"/>
                  </a:cubicBezTo>
                  <a:cubicBezTo>
                    <a:pt x="93" y="3"/>
                    <a:pt x="93" y="3"/>
                    <a:pt x="94" y="3"/>
                  </a:cubicBezTo>
                  <a:cubicBezTo>
                    <a:pt x="94" y="2"/>
                    <a:pt x="95" y="2"/>
                    <a:pt x="96" y="2"/>
                  </a:cubicBezTo>
                  <a:cubicBezTo>
                    <a:pt x="97" y="2"/>
                    <a:pt x="98" y="2"/>
                    <a:pt x="99" y="2"/>
                  </a:cubicBezTo>
                  <a:cubicBezTo>
                    <a:pt x="99" y="2"/>
                    <a:pt x="100" y="2"/>
                    <a:pt x="101" y="2"/>
                  </a:cubicBezTo>
                  <a:cubicBezTo>
                    <a:pt x="102" y="2"/>
                    <a:pt x="103" y="2"/>
                    <a:pt x="103" y="2"/>
                  </a:cubicBezTo>
                  <a:cubicBezTo>
                    <a:pt x="104" y="2"/>
                    <a:pt x="105" y="2"/>
                    <a:pt x="106" y="2"/>
                  </a:cubicBezTo>
                  <a:cubicBezTo>
                    <a:pt x="106" y="2"/>
                    <a:pt x="107" y="3"/>
                    <a:pt x="107" y="3"/>
                  </a:cubicBezTo>
                  <a:cubicBezTo>
                    <a:pt x="108" y="2"/>
                    <a:pt x="107" y="2"/>
                    <a:pt x="108" y="2"/>
                  </a:cubicBezTo>
                  <a:cubicBezTo>
                    <a:pt x="109" y="2"/>
                    <a:pt x="109" y="2"/>
                    <a:pt x="110" y="1"/>
                  </a:cubicBezTo>
                  <a:cubicBezTo>
                    <a:pt x="110" y="1"/>
                    <a:pt x="110" y="0"/>
                    <a:pt x="111" y="1"/>
                  </a:cubicBezTo>
                  <a:cubicBezTo>
                    <a:pt x="111" y="1"/>
                    <a:pt x="112" y="1"/>
                    <a:pt x="111" y="0"/>
                  </a:cubicBezTo>
                  <a:cubicBezTo>
                    <a:pt x="112" y="0"/>
                    <a:pt x="112" y="0"/>
                    <a:pt x="113" y="0"/>
                  </a:cubicBezTo>
                  <a:cubicBezTo>
                    <a:pt x="113" y="0"/>
                    <a:pt x="115" y="1"/>
                    <a:pt x="115" y="1"/>
                  </a:cubicBezTo>
                  <a:cubicBezTo>
                    <a:pt x="115" y="0"/>
                    <a:pt x="118" y="1"/>
                    <a:pt x="119" y="2"/>
                  </a:cubicBezTo>
                  <a:cubicBezTo>
                    <a:pt x="120" y="2"/>
                    <a:pt x="120" y="4"/>
                    <a:pt x="121" y="4"/>
                  </a:cubicBezTo>
                  <a:cubicBezTo>
                    <a:pt x="121" y="3"/>
                    <a:pt x="122" y="3"/>
                    <a:pt x="123" y="4"/>
                  </a:cubicBezTo>
                  <a:cubicBezTo>
                    <a:pt x="124" y="4"/>
                    <a:pt x="124" y="5"/>
                    <a:pt x="125" y="6"/>
                  </a:cubicBezTo>
                  <a:cubicBezTo>
                    <a:pt x="125" y="6"/>
                    <a:pt x="126" y="6"/>
                    <a:pt x="126" y="7"/>
                  </a:cubicBezTo>
                  <a:cubicBezTo>
                    <a:pt x="126" y="7"/>
                    <a:pt x="126" y="8"/>
                    <a:pt x="126" y="8"/>
                  </a:cubicBezTo>
                  <a:cubicBezTo>
                    <a:pt x="126" y="9"/>
                    <a:pt x="127" y="9"/>
                    <a:pt x="127" y="9"/>
                  </a:cubicBezTo>
                  <a:cubicBezTo>
                    <a:pt x="126" y="9"/>
                    <a:pt x="127" y="9"/>
                    <a:pt x="127" y="10"/>
                  </a:cubicBezTo>
                  <a:cubicBezTo>
                    <a:pt x="126" y="10"/>
                    <a:pt x="126" y="10"/>
                    <a:pt x="126" y="10"/>
                  </a:cubicBezTo>
                  <a:cubicBezTo>
                    <a:pt x="126" y="11"/>
                    <a:pt x="126" y="11"/>
                    <a:pt x="127" y="11"/>
                  </a:cubicBezTo>
                  <a:cubicBezTo>
                    <a:pt x="128" y="12"/>
                    <a:pt x="128" y="12"/>
                    <a:pt x="129" y="13"/>
                  </a:cubicBezTo>
                  <a:cubicBezTo>
                    <a:pt x="129" y="14"/>
                    <a:pt x="129" y="14"/>
                    <a:pt x="130" y="14"/>
                  </a:cubicBezTo>
                  <a:cubicBezTo>
                    <a:pt x="131" y="13"/>
                    <a:pt x="132" y="12"/>
                    <a:pt x="133" y="13"/>
                  </a:cubicBezTo>
                  <a:cubicBezTo>
                    <a:pt x="133" y="13"/>
                    <a:pt x="133" y="14"/>
                    <a:pt x="133" y="14"/>
                  </a:cubicBezTo>
                  <a:cubicBezTo>
                    <a:pt x="133" y="14"/>
                    <a:pt x="134" y="15"/>
                    <a:pt x="134" y="15"/>
                  </a:cubicBezTo>
                  <a:cubicBezTo>
                    <a:pt x="135" y="15"/>
                    <a:pt x="136" y="16"/>
                    <a:pt x="137" y="16"/>
                  </a:cubicBezTo>
                  <a:cubicBezTo>
                    <a:pt x="137" y="16"/>
                    <a:pt x="137" y="16"/>
                    <a:pt x="138" y="16"/>
                  </a:cubicBezTo>
                  <a:cubicBezTo>
                    <a:pt x="138" y="16"/>
                    <a:pt x="139" y="17"/>
                    <a:pt x="139" y="17"/>
                  </a:cubicBezTo>
                  <a:cubicBezTo>
                    <a:pt x="140" y="17"/>
                    <a:pt x="141" y="17"/>
                    <a:pt x="142" y="17"/>
                  </a:cubicBezTo>
                  <a:cubicBezTo>
                    <a:pt x="143" y="17"/>
                    <a:pt x="143" y="18"/>
                    <a:pt x="144" y="18"/>
                  </a:cubicBezTo>
                  <a:cubicBezTo>
                    <a:pt x="144" y="17"/>
                    <a:pt x="144" y="17"/>
                    <a:pt x="145" y="17"/>
                  </a:cubicBezTo>
                  <a:cubicBezTo>
                    <a:pt x="143" y="18"/>
                    <a:pt x="142" y="19"/>
                    <a:pt x="140" y="21"/>
                  </a:cubicBezTo>
                  <a:cubicBezTo>
                    <a:pt x="140" y="21"/>
                    <a:pt x="139" y="21"/>
                    <a:pt x="139" y="22"/>
                  </a:cubicBezTo>
                  <a:close/>
                  <a:moveTo>
                    <a:pt x="73" y="144"/>
                  </a:moveTo>
                  <a:cubicBezTo>
                    <a:pt x="73" y="144"/>
                    <a:pt x="74" y="144"/>
                    <a:pt x="74" y="144"/>
                  </a:cubicBezTo>
                  <a:cubicBezTo>
                    <a:pt x="74" y="144"/>
                    <a:pt x="73" y="143"/>
                    <a:pt x="72" y="143"/>
                  </a:cubicBezTo>
                  <a:cubicBezTo>
                    <a:pt x="72" y="143"/>
                    <a:pt x="72" y="143"/>
                    <a:pt x="72" y="143"/>
                  </a:cubicBezTo>
                  <a:cubicBezTo>
                    <a:pt x="72" y="144"/>
                    <a:pt x="72" y="143"/>
                    <a:pt x="72" y="143"/>
                  </a:cubicBezTo>
                  <a:cubicBezTo>
                    <a:pt x="72" y="144"/>
                    <a:pt x="72" y="144"/>
                    <a:pt x="71" y="145"/>
                  </a:cubicBezTo>
                  <a:cubicBezTo>
                    <a:pt x="71" y="145"/>
                    <a:pt x="71" y="146"/>
                    <a:pt x="72" y="146"/>
                  </a:cubicBezTo>
                  <a:cubicBezTo>
                    <a:pt x="72" y="146"/>
                    <a:pt x="72" y="145"/>
                    <a:pt x="72" y="145"/>
                  </a:cubicBezTo>
                  <a:cubicBezTo>
                    <a:pt x="72" y="145"/>
                    <a:pt x="73" y="146"/>
                    <a:pt x="73" y="145"/>
                  </a:cubicBezTo>
                  <a:cubicBezTo>
                    <a:pt x="73" y="145"/>
                    <a:pt x="73" y="145"/>
                    <a:pt x="73" y="144"/>
                  </a:cubicBezTo>
                  <a:cubicBezTo>
                    <a:pt x="74" y="144"/>
                    <a:pt x="73" y="144"/>
                    <a:pt x="73" y="144"/>
                  </a:cubicBezTo>
                  <a:close/>
                  <a:moveTo>
                    <a:pt x="69" y="143"/>
                  </a:moveTo>
                  <a:cubicBezTo>
                    <a:pt x="69" y="143"/>
                    <a:pt x="69" y="143"/>
                    <a:pt x="69" y="143"/>
                  </a:cubicBezTo>
                  <a:cubicBezTo>
                    <a:pt x="69" y="143"/>
                    <a:pt x="69" y="143"/>
                    <a:pt x="69" y="143"/>
                  </a:cubicBezTo>
                  <a:cubicBezTo>
                    <a:pt x="69" y="143"/>
                    <a:pt x="69" y="143"/>
                    <a:pt x="69" y="143"/>
                  </a:cubicBezTo>
                  <a:close/>
                  <a:moveTo>
                    <a:pt x="72" y="143"/>
                  </a:moveTo>
                  <a:cubicBezTo>
                    <a:pt x="71" y="142"/>
                    <a:pt x="71" y="143"/>
                    <a:pt x="70" y="143"/>
                  </a:cubicBezTo>
                  <a:cubicBezTo>
                    <a:pt x="70" y="143"/>
                    <a:pt x="69" y="144"/>
                    <a:pt x="70" y="144"/>
                  </a:cubicBezTo>
                  <a:cubicBezTo>
                    <a:pt x="70" y="144"/>
                    <a:pt x="70" y="145"/>
                    <a:pt x="70" y="144"/>
                  </a:cubicBezTo>
                  <a:cubicBezTo>
                    <a:pt x="70" y="144"/>
                    <a:pt x="70" y="145"/>
                    <a:pt x="70" y="145"/>
                  </a:cubicBezTo>
                  <a:cubicBezTo>
                    <a:pt x="70" y="145"/>
                    <a:pt x="70" y="145"/>
                    <a:pt x="70" y="145"/>
                  </a:cubicBezTo>
                  <a:cubicBezTo>
                    <a:pt x="70" y="144"/>
                    <a:pt x="71" y="145"/>
                    <a:pt x="71" y="145"/>
                  </a:cubicBezTo>
                  <a:cubicBezTo>
                    <a:pt x="71" y="145"/>
                    <a:pt x="71" y="144"/>
                    <a:pt x="71" y="144"/>
                  </a:cubicBezTo>
                  <a:cubicBezTo>
                    <a:pt x="72" y="144"/>
                    <a:pt x="72" y="143"/>
                    <a:pt x="72" y="143"/>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82" name="Oman">
              <a:extLst>
                <a:ext uri="{FF2B5EF4-FFF2-40B4-BE49-F238E27FC236}">
                  <a16:creationId xmlns:a16="http://schemas.microsoft.com/office/drawing/2014/main" id="{4A9CEF2A-88EF-488F-08D8-5C3BE88DCD26}"/>
                </a:ext>
              </a:extLst>
            </p:cNvPr>
            <p:cNvSpPr>
              <a:spLocks noEditPoints="1"/>
            </p:cNvSpPr>
            <p:nvPr/>
          </p:nvSpPr>
          <p:spPr bwMode="auto">
            <a:xfrm>
              <a:off x="7519186" y="3487002"/>
              <a:ext cx="246967" cy="367599"/>
            </a:xfrm>
            <a:custGeom>
              <a:avLst/>
              <a:gdLst/>
              <a:ahLst/>
              <a:cxnLst>
                <a:cxn ang="0">
                  <a:pos x="39" y="97"/>
                </a:cxn>
                <a:cxn ang="0">
                  <a:pos x="63" y="65"/>
                </a:cxn>
                <a:cxn ang="0">
                  <a:pos x="62" y="69"/>
                </a:cxn>
                <a:cxn ang="0">
                  <a:pos x="65" y="64"/>
                </a:cxn>
                <a:cxn ang="0">
                  <a:pos x="71" y="43"/>
                </a:cxn>
                <a:cxn ang="0">
                  <a:pos x="68" y="42"/>
                </a:cxn>
                <a:cxn ang="0">
                  <a:pos x="66" y="38"/>
                </a:cxn>
                <a:cxn ang="0">
                  <a:pos x="61" y="32"/>
                </a:cxn>
                <a:cxn ang="0">
                  <a:pos x="57" y="31"/>
                </a:cxn>
                <a:cxn ang="0">
                  <a:pos x="52" y="30"/>
                </a:cxn>
                <a:cxn ang="0">
                  <a:pos x="44" y="26"/>
                </a:cxn>
                <a:cxn ang="0">
                  <a:pos x="37" y="16"/>
                </a:cxn>
                <a:cxn ang="0">
                  <a:pos x="34" y="18"/>
                </a:cxn>
                <a:cxn ang="0">
                  <a:pos x="32" y="16"/>
                </a:cxn>
                <a:cxn ang="0">
                  <a:pos x="32" y="22"/>
                </a:cxn>
                <a:cxn ang="0">
                  <a:pos x="34" y="25"/>
                </a:cxn>
                <a:cxn ang="0">
                  <a:pos x="29" y="27"/>
                </a:cxn>
                <a:cxn ang="0">
                  <a:pos x="29" y="33"/>
                </a:cxn>
                <a:cxn ang="0">
                  <a:pos x="27" y="40"/>
                </a:cxn>
                <a:cxn ang="0">
                  <a:pos x="32" y="49"/>
                </a:cxn>
                <a:cxn ang="0">
                  <a:pos x="28" y="70"/>
                </a:cxn>
                <a:cxn ang="0">
                  <a:pos x="0" y="81"/>
                </a:cxn>
                <a:cxn ang="0">
                  <a:pos x="12" y="107"/>
                </a:cxn>
                <a:cxn ang="0">
                  <a:pos x="20" y="104"/>
                </a:cxn>
                <a:cxn ang="0">
                  <a:pos x="25" y="103"/>
                </a:cxn>
                <a:cxn ang="0">
                  <a:pos x="30" y="103"/>
                </a:cxn>
                <a:cxn ang="0">
                  <a:pos x="32" y="100"/>
                </a:cxn>
                <a:cxn ang="0">
                  <a:pos x="32" y="96"/>
                </a:cxn>
                <a:cxn ang="0">
                  <a:pos x="38" y="93"/>
                </a:cxn>
                <a:cxn ang="0">
                  <a:pos x="43" y="92"/>
                </a:cxn>
                <a:cxn ang="0">
                  <a:pos x="45" y="86"/>
                </a:cxn>
                <a:cxn ang="0">
                  <a:pos x="55" y="81"/>
                </a:cxn>
                <a:cxn ang="0">
                  <a:pos x="54" y="76"/>
                </a:cxn>
                <a:cxn ang="0">
                  <a:pos x="54" y="70"/>
                </a:cxn>
                <a:cxn ang="0">
                  <a:pos x="56" y="65"/>
                </a:cxn>
                <a:cxn ang="0">
                  <a:pos x="58" y="65"/>
                </a:cxn>
                <a:cxn ang="0">
                  <a:pos x="60" y="66"/>
                </a:cxn>
                <a:cxn ang="0">
                  <a:pos x="62" y="63"/>
                </a:cxn>
                <a:cxn ang="0">
                  <a:pos x="62" y="62"/>
                </a:cxn>
                <a:cxn ang="0">
                  <a:pos x="66" y="55"/>
                </a:cxn>
                <a:cxn ang="0">
                  <a:pos x="71" y="47"/>
                </a:cxn>
                <a:cxn ang="0">
                  <a:pos x="34" y="6"/>
                </a:cxn>
                <a:cxn ang="0">
                  <a:pos x="35" y="8"/>
                </a:cxn>
                <a:cxn ang="0">
                  <a:pos x="36" y="5"/>
                </a:cxn>
                <a:cxn ang="0">
                  <a:pos x="36" y="4"/>
                </a:cxn>
                <a:cxn ang="0">
                  <a:pos x="35" y="2"/>
                </a:cxn>
                <a:cxn ang="0">
                  <a:pos x="36" y="2"/>
                </a:cxn>
                <a:cxn ang="0">
                  <a:pos x="37" y="1"/>
                </a:cxn>
                <a:cxn ang="0">
                  <a:pos x="35" y="2"/>
                </a:cxn>
                <a:cxn ang="0">
                  <a:pos x="35" y="2"/>
                </a:cxn>
                <a:cxn ang="0">
                  <a:pos x="33" y="4"/>
                </a:cxn>
              </a:cxnLst>
              <a:rect l="0" t="0" r="r" b="b"/>
              <a:pathLst>
                <a:path w="72" h="107">
                  <a:moveTo>
                    <a:pt x="39" y="97"/>
                  </a:moveTo>
                  <a:cubicBezTo>
                    <a:pt x="40" y="97"/>
                    <a:pt x="40" y="98"/>
                    <a:pt x="39" y="98"/>
                  </a:cubicBezTo>
                  <a:cubicBezTo>
                    <a:pt x="39" y="98"/>
                    <a:pt x="38" y="98"/>
                    <a:pt x="39" y="97"/>
                  </a:cubicBezTo>
                  <a:cubicBezTo>
                    <a:pt x="39" y="97"/>
                    <a:pt x="39" y="97"/>
                    <a:pt x="39" y="97"/>
                  </a:cubicBezTo>
                  <a:close/>
                  <a:moveTo>
                    <a:pt x="64" y="63"/>
                  </a:moveTo>
                  <a:cubicBezTo>
                    <a:pt x="64" y="63"/>
                    <a:pt x="63" y="65"/>
                    <a:pt x="63" y="65"/>
                  </a:cubicBezTo>
                  <a:cubicBezTo>
                    <a:pt x="63" y="66"/>
                    <a:pt x="63" y="65"/>
                    <a:pt x="62" y="66"/>
                  </a:cubicBezTo>
                  <a:cubicBezTo>
                    <a:pt x="62" y="66"/>
                    <a:pt x="62" y="67"/>
                    <a:pt x="62" y="68"/>
                  </a:cubicBezTo>
                  <a:cubicBezTo>
                    <a:pt x="62" y="68"/>
                    <a:pt x="62" y="68"/>
                    <a:pt x="62" y="69"/>
                  </a:cubicBezTo>
                  <a:cubicBezTo>
                    <a:pt x="63" y="68"/>
                    <a:pt x="63" y="68"/>
                    <a:pt x="63" y="67"/>
                  </a:cubicBezTo>
                  <a:cubicBezTo>
                    <a:pt x="64" y="66"/>
                    <a:pt x="64" y="66"/>
                    <a:pt x="64" y="65"/>
                  </a:cubicBezTo>
                  <a:cubicBezTo>
                    <a:pt x="65" y="65"/>
                    <a:pt x="65" y="65"/>
                    <a:pt x="65" y="64"/>
                  </a:cubicBezTo>
                  <a:cubicBezTo>
                    <a:pt x="64" y="64"/>
                    <a:pt x="64" y="63"/>
                    <a:pt x="64" y="63"/>
                  </a:cubicBezTo>
                  <a:close/>
                  <a:moveTo>
                    <a:pt x="72" y="44"/>
                  </a:moveTo>
                  <a:cubicBezTo>
                    <a:pt x="72" y="43"/>
                    <a:pt x="71" y="43"/>
                    <a:pt x="71" y="43"/>
                  </a:cubicBezTo>
                  <a:cubicBezTo>
                    <a:pt x="71" y="43"/>
                    <a:pt x="71" y="43"/>
                    <a:pt x="71" y="43"/>
                  </a:cubicBezTo>
                  <a:cubicBezTo>
                    <a:pt x="70" y="43"/>
                    <a:pt x="70" y="42"/>
                    <a:pt x="70" y="42"/>
                  </a:cubicBezTo>
                  <a:cubicBezTo>
                    <a:pt x="69" y="42"/>
                    <a:pt x="69" y="42"/>
                    <a:pt x="68" y="42"/>
                  </a:cubicBezTo>
                  <a:cubicBezTo>
                    <a:pt x="69" y="42"/>
                    <a:pt x="67" y="41"/>
                    <a:pt x="67" y="41"/>
                  </a:cubicBezTo>
                  <a:cubicBezTo>
                    <a:pt x="67" y="40"/>
                    <a:pt x="66" y="40"/>
                    <a:pt x="66" y="40"/>
                  </a:cubicBezTo>
                  <a:cubicBezTo>
                    <a:pt x="66" y="39"/>
                    <a:pt x="66" y="39"/>
                    <a:pt x="66" y="38"/>
                  </a:cubicBezTo>
                  <a:cubicBezTo>
                    <a:pt x="65" y="38"/>
                    <a:pt x="64" y="37"/>
                    <a:pt x="64" y="36"/>
                  </a:cubicBezTo>
                  <a:cubicBezTo>
                    <a:pt x="63" y="36"/>
                    <a:pt x="63" y="35"/>
                    <a:pt x="62" y="34"/>
                  </a:cubicBezTo>
                  <a:cubicBezTo>
                    <a:pt x="62" y="33"/>
                    <a:pt x="61" y="33"/>
                    <a:pt x="61" y="32"/>
                  </a:cubicBezTo>
                  <a:cubicBezTo>
                    <a:pt x="61" y="32"/>
                    <a:pt x="60" y="32"/>
                    <a:pt x="60" y="31"/>
                  </a:cubicBezTo>
                  <a:cubicBezTo>
                    <a:pt x="59" y="31"/>
                    <a:pt x="59" y="31"/>
                    <a:pt x="59" y="31"/>
                  </a:cubicBezTo>
                  <a:cubicBezTo>
                    <a:pt x="58" y="30"/>
                    <a:pt x="58" y="31"/>
                    <a:pt x="57" y="31"/>
                  </a:cubicBezTo>
                  <a:cubicBezTo>
                    <a:pt x="56" y="31"/>
                    <a:pt x="56" y="30"/>
                    <a:pt x="55" y="30"/>
                  </a:cubicBezTo>
                  <a:cubicBezTo>
                    <a:pt x="55" y="30"/>
                    <a:pt x="54" y="30"/>
                    <a:pt x="54" y="30"/>
                  </a:cubicBezTo>
                  <a:cubicBezTo>
                    <a:pt x="53" y="29"/>
                    <a:pt x="53" y="30"/>
                    <a:pt x="52" y="30"/>
                  </a:cubicBezTo>
                  <a:cubicBezTo>
                    <a:pt x="52" y="29"/>
                    <a:pt x="51" y="29"/>
                    <a:pt x="51" y="29"/>
                  </a:cubicBezTo>
                  <a:cubicBezTo>
                    <a:pt x="50" y="29"/>
                    <a:pt x="50" y="29"/>
                    <a:pt x="49" y="29"/>
                  </a:cubicBezTo>
                  <a:cubicBezTo>
                    <a:pt x="47" y="28"/>
                    <a:pt x="45" y="27"/>
                    <a:pt x="44" y="26"/>
                  </a:cubicBezTo>
                  <a:cubicBezTo>
                    <a:pt x="42" y="25"/>
                    <a:pt x="41" y="23"/>
                    <a:pt x="39" y="21"/>
                  </a:cubicBezTo>
                  <a:cubicBezTo>
                    <a:pt x="39" y="20"/>
                    <a:pt x="38" y="19"/>
                    <a:pt x="38" y="18"/>
                  </a:cubicBezTo>
                  <a:cubicBezTo>
                    <a:pt x="37" y="17"/>
                    <a:pt x="37" y="17"/>
                    <a:pt x="37" y="16"/>
                  </a:cubicBezTo>
                  <a:cubicBezTo>
                    <a:pt x="36" y="16"/>
                    <a:pt x="36" y="16"/>
                    <a:pt x="36" y="16"/>
                  </a:cubicBezTo>
                  <a:cubicBezTo>
                    <a:pt x="36" y="17"/>
                    <a:pt x="36" y="17"/>
                    <a:pt x="36" y="17"/>
                  </a:cubicBezTo>
                  <a:cubicBezTo>
                    <a:pt x="35" y="17"/>
                    <a:pt x="35" y="18"/>
                    <a:pt x="34" y="18"/>
                  </a:cubicBezTo>
                  <a:cubicBezTo>
                    <a:pt x="33" y="19"/>
                    <a:pt x="34" y="17"/>
                    <a:pt x="33" y="17"/>
                  </a:cubicBezTo>
                  <a:cubicBezTo>
                    <a:pt x="33" y="17"/>
                    <a:pt x="33" y="17"/>
                    <a:pt x="34" y="17"/>
                  </a:cubicBezTo>
                  <a:cubicBezTo>
                    <a:pt x="33" y="16"/>
                    <a:pt x="33" y="15"/>
                    <a:pt x="32" y="16"/>
                  </a:cubicBezTo>
                  <a:cubicBezTo>
                    <a:pt x="31" y="17"/>
                    <a:pt x="31" y="18"/>
                    <a:pt x="32" y="19"/>
                  </a:cubicBezTo>
                  <a:cubicBezTo>
                    <a:pt x="32" y="19"/>
                    <a:pt x="31" y="20"/>
                    <a:pt x="31" y="20"/>
                  </a:cubicBezTo>
                  <a:cubicBezTo>
                    <a:pt x="31" y="21"/>
                    <a:pt x="32" y="22"/>
                    <a:pt x="32" y="22"/>
                  </a:cubicBezTo>
                  <a:cubicBezTo>
                    <a:pt x="32" y="23"/>
                    <a:pt x="32" y="23"/>
                    <a:pt x="32" y="24"/>
                  </a:cubicBezTo>
                  <a:cubicBezTo>
                    <a:pt x="32" y="24"/>
                    <a:pt x="32" y="24"/>
                    <a:pt x="33" y="24"/>
                  </a:cubicBezTo>
                  <a:cubicBezTo>
                    <a:pt x="33" y="24"/>
                    <a:pt x="33" y="24"/>
                    <a:pt x="34" y="25"/>
                  </a:cubicBezTo>
                  <a:cubicBezTo>
                    <a:pt x="34" y="25"/>
                    <a:pt x="34" y="26"/>
                    <a:pt x="34" y="26"/>
                  </a:cubicBezTo>
                  <a:cubicBezTo>
                    <a:pt x="32" y="26"/>
                    <a:pt x="32" y="26"/>
                    <a:pt x="30" y="26"/>
                  </a:cubicBezTo>
                  <a:cubicBezTo>
                    <a:pt x="30" y="26"/>
                    <a:pt x="28" y="27"/>
                    <a:pt x="29" y="27"/>
                  </a:cubicBezTo>
                  <a:cubicBezTo>
                    <a:pt x="30" y="28"/>
                    <a:pt x="30" y="28"/>
                    <a:pt x="30" y="29"/>
                  </a:cubicBezTo>
                  <a:cubicBezTo>
                    <a:pt x="30" y="30"/>
                    <a:pt x="29" y="30"/>
                    <a:pt x="29" y="31"/>
                  </a:cubicBezTo>
                  <a:cubicBezTo>
                    <a:pt x="29" y="32"/>
                    <a:pt x="29" y="32"/>
                    <a:pt x="29" y="33"/>
                  </a:cubicBezTo>
                  <a:cubicBezTo>
                    <a:pt x="28" y="34"/>
                    <a:pt x="28" y="34"/>
                    <a:pt x="28" y="35"/>
                  </a:cubicBezTo>
                  <a:cubicBezTo>
                    <a:pt x="28" y="36"/>
                    <a:pt x="27" y="37"/>
                    <a:pt x="27" y="38"/>
                  </a:cubicBezTo>
                  <a:cubicBezTo>
                    <a:pt x="27" y="38"/>
                    <a:pt x="28" y="39"/>
                    <a:pt x="27" y="40"/>
                  </a:cubicBezTo>
                  <a:cubicBezTo>
                    <a:pt x="27" y="41"/>
                    <a:pt x="28" y="42"/>
                    <a:pt x="28" y="42"/>
                  </a:cubicBezTo>
                  <a:cubicBezTo>
                    <a:pt x="29" y="44"/>
                    <a:pt x="30" y="46"/>
                    <a:pt x="31" y="48"/>
                  </a:cubicBezTo>
                  <a:cubicBezTo>
                    <a:pt x="31" y="48"/>
                    <a:pt x="32" y="49"/>
                    <a:pt x="32" y="49"/>
                  </a:cubicBezTo>
                  <a:cubicBezTo>
                    <a:pt x="32" y="50"/>
                    <a:pt x="31" y="52"/>
                    <a:pt x="31" y="53"/>
                  </a:cubicBezTo>
                  <a:cubicBezTo>
                    <a:pt x="31" y="57"/>
                    <a:pt x="30" y="61"/>
                    <a:pt x="29" y="65"/>
                  </a:cubicBezTo>
                  <a:cubicBezTo>
                    <a:pt x="28" y="67"/>
                    <a:pt x="28" y="68"/>
                    <a:pt x="28" y="70"/>
                  </a:cubicBezTo>
                  <a:cubicBezTo>
                    <a:pt x="28" y="71"/>
                    <a:pt x="26" y="71"/>
                    <a:pt x="26" y="71"/>
                  </a:cubicBezTo>
                  <a:cubicBezTo>
                    <a:pt x="25" y="72"/>
                    <a:pt x="24" y="72"/>
                    <a:pt x="23" y="72"/>
                  </a:cubicBezTo>
                  <a:cubicBezTo>
                    <a:pt x="15" y="75"/>
                    <a:pt x="7" y="78"/>
                    <a:pt x="0" y="81"/>
                  </a:cubicBezTo>
                  <a:cubicBezTo>
                    <a:pt x="2" y="86"/>
                    <a:pt x="4" y="90"/>
                    <a:pt x="6" y="95"/>
                  </a:cubicBezTo>
                  <a:cubicBezTo>
                    <a:pt x="7" y="97"/>
                    <a:pt x="7" y="99"/>
                    <a:pt x="8" y="101"/>
                  </a:cubicBezTo>
                  <a:cubicBezTo>
                    <a:pt x="9" y="103"/>
                    <a:pt x="11" y="105"/>
                    <a:pt x="12" y="107"/>
                  </a:cubicBezTo>
                  <a:cubicBezTo>
                    <a:pt x="12" y="106"/>
                    <a:pt x="15" y="106"/>
                    <a:pt x="16" y="106"/>
                  </a:cubicBezTo>
                  <a:cubicBezTo>
                    <a:pt x="17" y="106"/>
                    <a:pt x="18" y="105"/>
                    <a:pt x="19" y="105"/>
                  </a:cubicBezTo>
                  <a:cubicBezTo>
                    <a:pt x="19" y="104"/>
                    <a:pt x="20" y="105"/>
                    <a:pt x="20" y="104"/>
                  </a:cubicBezTo>
                  <a:cubicBezTo>
                    <a:pt x="20" y="104"/>
                    <a:pt x="20" y="104"/>
                    <a:pt x="20" y="104"/>
                  </a:cubicBezTo>
                  <a:cubicBezTo>
                    <a:pt x="21" y="103"/>
                    <a:pt x="22" y="103"/>
                    <a:pt x="23" y="103"/>
                  </a:cubicBezTo>
                  <a:cubicBezTo>
                    <a:pt x="23" y="103"/>
                    <a:pt x="24" y="103"/>
                    <a:pt x="25" y="103"/>
                  </a:cubicBezTo>
                  <a:cubicBezTo>
                    <a:pt x="26" y="103"/>
                    <a:pt x="26" y="103"/>
                    <a:pt x="26" y="103"/>
                  </a:cubicBezTo>
                  <a:cubicBezTo>
                    <a:pt x="27" y="103"/>
                    <a:pt x="26" y="103"/>
                    <a:pt x="27" y="104"/>
                  </a:cubicBezTo>
                  <a:cubicBezTo>
                    <a:pt x="28" y="104"/>
                    <a:pt x="29" y="104"/>
                    <a:pt x="30" y="103"/>
                  </a:cubicBezTo>
                  <a:cubicBezTo>
                    <a:pt x="30" y="103"/>
                    <a:pt x="31" y="103"/>
                    <a:pt x="31" y="102"/>
                  </a:cubicBezTo>
                  <a:cubicBezTo>
                    <a:pt x="31" y="102"/>
                    <a:pt x="31" y="101"/>
                    <a:pt x="32" y="101"/>
                  </a:cubicBezTo>
                  <a:cubicBezTo>
                    <a:pt x="32" y="101"/>
                    <a:pt x="32" y="101"/>
                    <a:pt x="32" y="100"/>
                  </a:cubicBezTo>
                  <a:cubicBezTo>
                    <a:pt x="32" y="100"/>
                    <a:pt x="32" y="100"/>
                    <a:pt x="32" y="100"/>
                  </a:cubicBezTo>
                  <a:cubicBezTo>
                    <a:pt x="33" y="99"/>
                    <a:pt x="32" y="99"/>
                    <a:pt x="32" y="98"/>
                  </a:cubicBezTo>
                  <a:cubicBezTo>
                    <a:pt x="31" y="97"/>
                    <a:pt x="32" y="97"/>
                    <a:pt x="32" y="96"/>
                  </a:cubicBezTo>
                  <a:cubicBezTo>
                    <a:pt x="33" y="96"/>
                    <a:pt x="33" y="95"/>
                    <a:pt x="33" y="95"/>
                  </a:cubicBezTo>
                  <a:cubicBezTo>
                    <a:pt x="34" y="94"/>
                    <a:pt x="34" y="94"/>
                    <a:pt x="35" y="94"/>
                  </a:cubicBezTo>
                  <a:cubicBezTo>
                    <a:pt x="36" y="93"/>
                    <a:pt x="37" y="94"/>
                    <a:pt x="38" y="93"/>
                  </a:cubicBezTo>
                  <a:cubicBezTo>
                    <a:pt x="38" y="93"/>
                    <a:pt x="39" y="93"/>
                    <a:pt x="40" y="93"/>
                  </a:cubicBezTo>
                  <a:cubicBezTo>
                    <a:pt x="40" y="93"/>
                    <a:pt x="41" y="93"/>
                    <a:pt x="42" y="93"/>
                  </a:cubicBezTo>
                  <a:cubicBezTo>
                    <a:pt x="42" y="93"/>
                    <a:pt x="42" y="92"/>
                    <a:pt x="43" y="92"/>
                  </a:cubicBezTo>
                  <a:cubicBezTo>
                    <a:pt x="43" y="91"/>
                    <a:pt x="44" y="91"/>
                    <a:pt x="44" y="91"/>
                  </a:cubicBezTo>
                  <a:cubicBezTo>
                    <a:pt x="44" y="90"/>
                    <a:pt x="44" y="89"/>
                    <a:pt x="44" y="88"/>
                  </a:cubicBezTo>
                  <a:cubicBezTo>
                    <a:pt x="44" y="87"/>
                    <a:pt x="44" y="86"/>
                    <a:pt x="45" y="86"/>
                  </a:cubicBezTo>
                  <a:cubicBezTo>
                    <a:pt x="45" y="85"/>
                    <a:pt x="46" y="84"/>
                    <a:pt x="46" y="84"/>
                  </a:cubicBezTo>
                  <a:cubicBezTo>
                    <a:pt x="48" y="83"/>
                    <a:pt x="49" y="82"/>
                    <a:pt x="51" y="82"/>
                  </a:cubicBezTo>
                  <a:cubicBezTo>
                    <a:pt x="52" y="82"/>
                    <a:pt x="55" y="83"/>
                    <a:pt x="55" y="81"/>
                  </a:cubicBezTo>
                  <a:cubicBezTo>
                    <a:pt x="55" y="81"/>
                    <a:pt x="55" y="80"/>
                    <a:pt x="55" y="80"/>
                  </a:cubicBezTo>
                  <a:cubicBezTo>
                    <a:pt x="55" y="79"/>
                    <a:pt x="54" y="79"/>
                    <a:pt x="54" y="78"/>
                  </a:cubicBezTo>
                  <a:cubicBezTo>
                    <a:pt x="55" y="77"/>
                    <a:pt x="54" y="76"/>
                    <a:pt x="54" y="76"/>
                  </a:cubicBezTo>
                  <a:cubicBezTo>
                    <a:pt x="54" y="75"/>
                    <a:pt x="54" y="75"/>
                    <a:pt x="54" y="74"/>
                  </a:cubicBezTo>
                  <a:cubicBezTo>
                    <a:pt x="53" y="73"/>
                    <a:pt x="54" y="73"/>
                    <a:pt x="54" y="72"/>
                  </a:cubicBezTo>
                  <a:cubicBezTo>
                    <a:pt x="54" y="71"/>
                    <a:pt x="54" y="71"/>
                    <a:pt x="54" y="70"/>
                  </a:cubicBezTo>
                  <a:cubicBezTo>
                    <a:pt x="54" y="69"/>
                    <a:pt x="54" y="68"/>
                    <a:pt x="55" y="68"/>
                  </a:cubicBezTo>
                  <a:cubicBezTo>
                    <a:pt x="55" y="67"/>
                    <a:pt x="56" y="67"/>
                    <a:pt x="56" y="67"/>
                  </a:cubicBezTo>
                  <a:cubicBezTo>
                    <a:pt x="55" y="66"/>
                    <a:pt x="56" y="66"/>
                    <a:pt x="56" y="65"/>
                  </a:cubicBezTo>
                  <a:cubicBezTo>
                    <a:pt x="57" y="65"/>
                    <a:pt x="56" y="64"/>
                    <a:pt x="57" y="64"/>
                  </a:cubicBezTo>
                  <a:cubicBezTo>
                    <a:pt x="58" y="63"/>
                    <a:pt x="58" y="65"/>
                    <a:pt x="58" y="66"/>
                  </a:cubicBezTo>
                  <a:cubicBezTo>
                    <a:pt x="58" y="66"/>
                    <a:pt x="58" y="66"/>
                    <a:pt x="58" y="65"/>
                  </a:cubicBezTo>
                  <a:cubicBezTo>
                    <a:pt x="58" y="66"/>
                    <a:pt x="58" y="66"/>
                    <a:pt x="58" y="66"/>
                  </a:cubicBezTo>
                  <a:cubicBezTo>
                    <a:pt x="58" y="66"/>
                    <a:pt x="59" y="66"/>
                    <a:pt x="58" y="66"/>
                  </a:cubicBezTo>
                  <a:cubicBezTo>
                    <a:pt x="59" y="66"/>
                    <a:pt x="59" y="66"/>
                    <a:pt x="60" y="66"/>
                  </a:cubicBezTo>
                  <a:cubicBezTo>
                    <a:pt x="60" y="67"/>
                    <a:pt x="60" y="67"/>
                    <a:pt x="60" y="66"/>
                  </a:cubicBezTo>
                  <a:cubicBezTo>
                    <a:pt x="61" y="66"/>
                    <a:pt x="61" y="65"/>
                    <a:pt x="61" y="65"/>
                  </a:cubicBezTo>
                  <a:cubicBezTo>
                    <a:pt x="61" y="64"/>
                    <a:pt x="61" y="63"/>
                    <a:pt x="62" y="63"/>
                  </a:cubicBezTo>
                  <a:cubicBezTo>
                    <a:pt x="62" y="63"/>
                    <a:pt x="62" y="62"/>
                    <a:pt x="62" y="62"/>
                  </a:cubicBezTo>
                  <a:cubicBezTo>
                    <a:pt x="62" y="62"/>
                    <a:pt x="63" y="62"/>
                    <a:pt x="62" y="62"/>
                  </a:cubicBezTo>
                  <a:cubicBezTo>
                    <a:pt x="63" y="62"/>
                    <a:pt x="62" y="62"/>
                    <a:pt x="62" y="62"/>
                  </a:cubicBezTo>
                  <a:cubicBezTo>
                    <a:pt x="62" y="61"/>
                    <a:pt x="62" y="61"/>
                    <a:pt x="62" y="61"/>
                  </a:cubicBezTo>
                  <a:cubicBezTo>
                    <a:pt x="63" y="60"/>
                    <a:pt x="63" y="59"/>
                    <a:pt x="64" y="58"/>
                  </a:cubicBezTo>
                  <a:cubicBezTo>
                    <a:pt x="64" y="57"/>
                    <a:pt x="65" y="56"/>
                    <a:pt x="66" y="55"/>
                  </a:cubicBezTo>
                  <a:cubicBezTo>
                    <a:pt x="67" y="55"/>
                    <a:pt x="68" y="55"/>
                    <a:pt x="68" y="53"/>
                  </a:cubicBezTo>
                  <a:cubicBezTo>
                    <a:pt x="69" y="52"/>
                    <a:pt x="69" y="52"/>
                    <a:pt x="70" y="50"/>
                  </a:cubicBezTo>
                  <a:cubicBezTo>
                    <a:pt x="70" y="49"/>
                    <a:pt x="70" y="48"/>
                    <a:pt x="71" y="47"/>
                  </a:cubicBezTo>
                  <a:cubicBezTo>
                    <a:pt x="72" y="46"/>
                    <a:pt x="72" y="45"/>
                    <a:pt x="72" y="44"/>
                  </a:cubicBezTo>
                  <a:close/>
                  <a:moveTo>
                    <a:pt x="34" y="4"/>
                  </a:moveTo>
                  <a:cubicBezTo>
                    <a:pt x="34" y="5"/>
                    <a:pt x="34" y="5"/>
                    <a:pt x="34" y="6"/>
                  </a:cubicBezTo>
                  <a:cubicBezTo>
                    <a:pt x="34" y="6"/>
                    <a:pt x="34" y="7"/>
                    <a:pt x="34" y="7"/>
                  </a:cubicBezTo>
                  <a:cubicBezTo>
                    <a:pt x="33" y="8"/>
                    <a:pt x="34" y="8"/>
                    <a:pt x="34" y="8"/>
                  </a:cubicBezTo>
                  <a:cubicBezTo>
                    <a:pt x="34" y="8"/>
                    <a:pt x="35" y="9"/>
                    <a:pt x="35" y="8"/>
                  </a:cubicBezTo>
                  <a:cubicBezTo>
                    <a:pt x="35" y="8"/>
                    <a:pt x="35" y="7"/>
                    <a:pt x="35" y="7"/>
                  </a:cubicBezTo>
                  <a:cubicBezTo>
                    <a:pt x="35" y="7"/>
                    <a:pt x="35" y="6"/>
                    <a:pt x="36" y="6"/>
                  </a:cubicBezTo>
                  <a:cubicBezTo>
                    <a:pt x="36" y="6"/>
                    <a:pt x="36" y="5"/>
                    <a:pt x="36" y="5"/>
                  </a:cubicBezTo>
                  <a:cubicBezTo>
                    <a:pt x="36" y="5"/>
                    <a:pt x="36" y="5"/>
                    <a:pt x="36" y="5"/>
                  </a:cubicBezTo>
                  <a:cubicBezTo>
                    <a:pt x="36" y="5"/>
                    <a:pt x="36" y="4"/>
                    <a:pt x="36" y="4"/>
                  </a:cubicBezTo>
                  <a:cubicBezTo>
                    <a:pt x="35" y="4"/>
                    <a:pt x="36" y="4"/>
                    <a:pt x="36" y="4"/>
                  </a:cubicBezTo>
                  <a:cubicBezTo>
                    <a:pt x="36" y="3"/>
                    <a:pt x="36" y="3"/>
                    <a:pt x="35" y="3"/>
                  </a:cubicBezTo>
                  <a:cubicBezTo>
                    <a:pt x="35" y="3"/>
                    <a:pt x="35" y="3"/>
                    <a:pt x="35" y="3"/>
                  </a:cubicBezTo>
                  <a:cubicBezTo>
                    <a:pt x="35" y="3"/>
                    <a:pt x="35" y="2"/>
                    <a:pt x="35" y="2"/>
                  </a:cubicBezTo>
                  <a:cubicBezTo>
                    <a:pt x="35" y="2"/>
                    <a:pt x="35" y="3"/>
                    <a:pt x="36" y="2"/>
                  </a:cubicBezTo>
                  <a:cubicBezTo>
                    <a:pt x="36" y="3"/>
                    <a:pt x="36" y="3"/>
                    <a:pt x="36" y="3"/>
                  </a:cubicBezTo>
                  <a:cubicBezTo>
                    <a:pt x="36" y="3"/>
                    <a:pt x="36" y="2"/>
                    <a:pt x="36" y="2"/>
                  </a:cubicBezTo>
                  <a:cubicBezTo>
                    <a:pt x="36" y="2"/>
                    <a:pt x="36" y="2"/>
                    <a:pt x="36" y="2"/>
                  </a:cubicBezTo>
                  <a:cubicBezTo>
                    <a:pt x="37" y="2"/>
                    <a:pt x="35" y="2"/>
                    <a:pt x="36" y="1"/>
                  </a:cubicBezTo>
                  <a:cubicBezTo>
                    <a:pt x="36" y="1"/>
                    <a:pt x="36" y="1"/>
                    <a:pt x="37" y="1"/>
                  </a:cubicBezTo>
                  <a:cubicBezTo>
                    <a:pt x="37" y="1"/>
                    <a:pt x="36" y="1"/>
                    <a:pt x="36" y="1"/>
                  </a:cubicBezTo>
                  <a:cubicBezTo>
                    <a:pt x="36" y="1"/>
                    <a:pt x="35" y="1"/>
                    <a:pt x="35" y="0"/>
                  </a:cubicBezTo>
                  <a:cubicBezTo>
                    <a:pt x="35" y="0"/>
                    <a:pt x="35" y="2"/>
                    <a:pt x="35" y="2"/>
                  </a:cubicBezTo>
                  <a:cubicBezTo>
                    <a:pt x="35" y="2"/>
                    <a:pt x="35" y="2"/>
                    <a:pt x="35" y="1"/>
                  </a:cubicBezTo>
                  <a:cubicBezTo>
                    <a:pt x="35" y="2"/>
                    <a:pt x="35" y="2"/>
                    <a:pt x="35" y="2"/>
                  </a:cubicBezTo>
                  <a:cubicBezTo>
                    <a:pt x="35" y="2"/>
                    <a:pt x="36" y="2"/>
                    <a:pt x="35" y="2"/>
                  </a:cubicBezTo>
                  <a:cubicBezTo>
                    <a:pt x="35" y="3"/>
                    <a:pt x="34" y="2"/>
                    <a:pt x="34" y="2"/>
                  </a:cubicBezTo>
                  <a:cubicBezTo>
                    <a:pt x="34" y="1"/>
                    <a:pt x="33" y="2"/>
                    <a:pt x="33" y="2"/>
                  </a:cubicBezTo>
                  <a:cubicBezTo>
                    <a:pt x="33" y="3"/>
                    <a:pt x="33" y="3"/>
                    <a:pt x="33" y="4"/>
                  </a:cubicBezTo>
                  <a:cubicBezTo>
                    <a:pt x="33" y="4"/>
                    <a:pt x="33" y="4"/>
                    <a:pt x="34" y="4"/>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84" name="Northern Mariana Islands (US commonwealth)">
              <a:extLst>
                <a:ext uri="{FF2B5EF4-FFF2-40B4-BE49-F238E27FC236}">
                  <a16:creationId xmlns:a16="http://schemas.microsoft.com/office/drawing/2014/main" id="{4CD3BAE0-F16C-5368-7ED0-6553578AE6F6}"/>
                </a:ext>
              </a:extLst>
            </p:cNvPr>
            <p:cNvSpPr>
              <a:spLocks noEditPoints="1"/>
            </p:cNvSpPr>
            <p:nvPr/>
          </p:nvSpPr>
          <p:spPr bwMode="auto">
            <a:xfrm>
              <a:off x="10548314" y="3706425"/>
              <a:ext cx="69340" cy="244117"/>
            </a:xfrm>
            <a:custGeom>
              <a:avLst/>
              <a:gdLst/>
              <a:ahLst/>
              <a:cxnLst>
                <a:cxn ang="0">
                  <a:pos x="16" y="71"/>
                </a:cxn>
                <a:cxn ang="0">
                  <a:pos x="16" y="71"/>
                </a:cxn>
                <a:cxn ang="0">
                  <a:pos x="16" y="70"/>
                </a:cxn>
                <a:cxn ang="0">
                  <a:pos x="16" y="71"/>
                </a:cxn>
                <a:cxn ang="0">
                  <a:pos x="19" y="61"/>
                </a:cxn>
                <a:cxn ang="0">
                  <a:pos x="19" y="62"/>
                </a:cxn>
                <a:cxn ang="0">
                  <a:pos x="19" y="61"/>
                </a:cxn>
                <a:cxn ang="0">
                  <a:pos x="12" y="20"/>
                </a:cxn>
                <a:cxn ang="0">
                  <a:pos x="12" y="21"/>
                </a:cxn>
                <a:cxn ang="0">
                  <a:pos x="12" y="20"/>
                </a:cxn>
                <a:cxn ang="0">
                  <a:pos x="16" y="33"/>
                </a:cxn>
                <a:cxn ang="0">
                  <a:pos x="16" y="33"/>
                </a:cxn>
                <a:cxn ang="0">
                  <a:pos x="17" y="36"/>
                </a:cxn>
                <a:cxn ang="0">
                  <a:pos x="17" y="36"/>
                </a:cxn>
                <a:cxn ang="0">
                  <a:pos x="17" y="36"/>
                </a:cxn>
                <a:cxn ang="0">
                  <a:pos x="17" y="43"/>
                </a:cxn>
                <a:cxn ang="0">
                  <a:pos x="17" y="43"/>
                </a:cxn>
                <a:cxn ang="0">
                  <a:pos x="17" y="46"/>
                </a:cxn>
                <a:cxn ang="0">
                  <a:pos x="17" y="47"/>
                </a:cxn>
                <a:cxn ang="0">
                  <a:pos x="17" y="46"/>
                </a:cxn>
                <a:cxn ang="0">
                  <a:pos x="5" y="6"/>
                </a:cxn>
                <a:cxn ang="0">
                  <a:pos x="5" y="6"/>
                </a:cxn>
                <a:cxn ang="0">
                  <a:pos x="7" y="10"/>
                </a:cxn>
                <a:cxn ang="0">
                  <a:pos x="7" y="10"/>
                </a:cxn>
                <a:cxn ang="0">
                  <a:pos x="1" y="1"/>
                </a:cxn>
                <a:cxn ang="0">
                  <a:pos x="1" y="1"/>
                </a:cxn>
                <a:cxn ang="0">
                  <a:pos x="20" y="58"/>
                </a:cxn>
                <a:cxn ang="0">
                  <a:pos x="20" y="60"/>
                </a:cxn>
                <a:cxn ang="0">
                  <a:pos x="20" y="60"/>
                </a:cxn>
                <a:cxn ang="0">
                  <a:pos x="20" y="59"/>
                </a:cxn>
                <a:cxn ang="0">
                  <a:pos x="20" y="58"/>
                </a:cxn>
                <a:cxn ang="0">
                  <a:pos x="14" y="26"/>
                </a:cxn>
                <a:cxn ang="0">
                  <a:pos x="14" y="28"/>
                </a:cxn>
                <a:cxn ang="0">
                  <a:pos x="15" y="27"/>
                </a:cxn>
                <a:cxn ang="0">
                  <a:pos x="14" y="26"/>
                </a:cxn>
              </a:cxnLst>
              <a:rect l="0" t="0" r="r" b="b"/>
              <a:pathLst>
                <a:path w="20" h="71">
                  <a:moveTo>
                    <a:pt x="16" y="71"/>
                  </a:moveTo>
                  <a:cubicBezTo>
                    <a:pt x="16" y="71"/>
                    <a:pt x="16" y="71"/>
                    <a:pt x="16" y="71"/>
                  </a:cubicBezTo>
                  <a:cubicBezTo>
                    <a:pt x="16" y="71"/>
                    <a:pt x="16" y="70"/>
                    <a:pt x="16" y="70"/>
                  </a:cubicBezTo>
                  <a:cubicBezTo>
                    <a:pt x="17" y="70"/>
                    <a:pt x="17" y="71"/>
                    <a:pt x="16" y="71"/>
                  </a:cubicBezTo>
                  <a:close/>
                  <a:moveTo>
                    <a:pt x="19" y="61"/>
                  </a:moveTo>
                  <a:cubicBezTo>
                    <a:pt x="18" y="61"/>
                    <a:pt x="18" y="62"/>
                    <a:pt x="19" y="62"/>
                  </a:cubicBezTo>
                  <a:cubicBezTo>
                    <a:pt x="20" y="62"/>
                    <a:pt x="19" y="60"/>
                    <a:pt x="19" y="61"/>
                  </a:cubicBezTo>
                  <a:close/>
                  <a:moveTo>
                    <a:pt x="12" y="20"/>
                  </a:moveTo>
                  <a:cubicBezTo>
                    <a:pt x="11" y="20"/>
                    <a:pt x="12" y="20"/>
                    <a:pt x="12" y="21"/>
                  </a:cubicBezTo>
                  <a:cubicBezTo>
                    <a:pt x="12" y="20"/>
                    <a:pt x="12" y="19"/>
                    <a:pt x="12" y="20"/>
                  </a:cubicBezTo>
                  <a:close/>
                  <a:moveTo>
                    <a:pt x="16" y="33"/>
                  </a:moveTo>
                  <a:cubicBezTo>
                    <a:pt x="17" y="33"/>
                    <a:pt x="15" y="33"/>
                    <a:pt x="16" y="33"/>
                  </a:cubicBezTo>
                  <a:close/>
                  <a:moveTo>
                    <a:pt x="17" y="36"/>
                  </a:moveTo>
                  <a:cubicBezTo>
                    <a:pt x="17" y="36"/>
                    <a:pt x="17" y="36"/>
                    <a:pt x="17" y="36"/>
                  </a:cubicBezTo>
                  <a:cubicBezTo>
                    <a:pt x="17" y="36"/>
                    <a:pt x="17" y="36"/>
                    <a:pt x="17" y="36"/>
                  </a:cubicBezTo>
                  <a:close/>
                  <a:moveTo>
                    <a:pt x="17" y="43"/>
                  </a:moveTo>
                  <a:cubicBezTo>
                    <a:pt x="18" y="43"/>
                    <a:pt x="17" y="43"/>
                    <a:pt x="17" y="43"/>
                  </a:cubicBezTo>
                  <a:close/>
                  <a:moveTo>
                    <a:pt x="17" y="46"/>
                  </a:moveTo>
                  <a:cubicBezTo>
                    <a:pt x="16" y="46"/>
                    <a:pt x="16" y="47"/>
                    <a:pt x="17" y="47"/>
                  </a:cubicBezTo>
                  <a:cubicBezTo>
                    <a:pt x="17" y="47"/>
                    <a:pt x="17" y="46"/>
                    <a:pt x="17" y="46"/>
                  </a:cubicBezTo>
                  <a:close/>
                  <a:moveTo>
                    <a:pt x="5" y="6"/>
                  </a:moveTo>
                  <a:cubicBezTo>
                    <a:pt x="6" y="6"/>
                    <a:pt x="4" y="6"/>
                    <a:pt x="5" y="6"/>
                  </a:cubicBezTo>
                  <a:close/>
                  <a:moveTo>
                    <a:pt x="7" y="10"/>
                  </a:moveTo>
                  <a:cubicBezTo>
                    <a:pt x="8" y="10"/>
                    <a:pt x="7" y="10"/>
                    <a:pt x="7" y="10"/>
                  </a:cubicBezTo>
                  <a:close/>
                  <a:moveTo>
                    <a:pt x="1" y="1"/>
                  </a:moveTo>
                  <a:cubicBezTo>
                    <a:pt x="1" y="0"/>
                    <a:pt x="0" y="0"/>
                    <a:pt x="1" y="1"/>
                  </a:cubicBezTo>
                  <a:close/>
                  <a:moveTo>
                    <a:pt x="20" y="58"/>
                  </a:moveTo>
                  <a:cubicBezTo>
                    <a:pt x="19" y="58"/>
                    <a:pt x="19" y="60"/>
                    <a:pt x="20" y="60"/>
                  </a:cubicBezTo>
                  <a:cubicBezTo>
                    <a:pt x="20" y="60"/>
                    <a:pt x="20" y="60"/>
                    <a:pt x="20" y="60"/>
                  </a:cubicBezTo>
                  <a:cubicBezTo>
                    <a:pt x="20" y="60"/>
                    <a:pt x="20" y="60"/>
                    <a:pt x="20" y="59"/>
                  </a:cubicBezTo>
                  <a:cubicBezTo>
                    <a:pt x="20" y="59"/>
                    <a:pt x="20" y="58"/>
                    <a:pt x="20" y="58"/>
                  </a:cubicBezTo>
                  <a:close/>
                  <a:moveTo>
                    <a:pt x="14" y="26"/>
                  </a:moveTo>
                  <a:cubicBezTo>
                    <a:pt x="14" y="27"/>
                    <a:pt x="14" y="28"/>
                    <a:pt x="14" y="28"/>
                  </a:cubicBezTo>
                  <a:cubicBezTo>
                    <a:pt x="14" y="28"/>
                    <a:pt x="14" y="27"/>
                    <a:pt x="15" y="27"/>
                  </a:cubicBezTo>
                  <a:cubicBezTo>
                    <a:pt x="15" y="27"/>
                    <a:pt x="15" y="26"/>
                    <a:pt x="14" y="26"/>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86" name="North Korea">
              <a:extLst>
                <a:ext uri="{FF2B5EF4-FFF2-40B4-BE49-F238E27FC236}">
                  <a16:creationId xmlns:a16="http://schemas.microsoft.com/office/drawing/2014/main" id="{D9F97623-83F2-FEE2-FE11-707397C217AF}"/>
                </a:ext>
              </a:extLst>
            </p:cNvPr>
            <p:cNvSpPr>
              <a:spLocks noEditPoints="1"/>
            </p:cNvSpPr>
            <p:nvPr/>
          </p:nvSpPr>
          <p:spPr bwMode="auto">
            <a:xfrm>
              <a:off x="9649740" y="2861992"/>
              <a:ext cx="151029" cy="198523"/>
            </a:xfrm>
            <a:custGeom>
              <a:avLst/>
              <a:gdLst/>
              <a:ahLst/>
              <a:cxnLst>
                <a:cxn ang="0">
                  <a:pos x="41" y="10"/>
                </a:cxn>
                <a:cxn ang="0">
                  <a:pos x="40" y="13"/>
                </a:cxn>
                <a:cxn ang="0">
                  <a:pos x="42" y="18"/>
                </a:cxn>
                <a:cxn ang="0">
                  <a:pos x="41" y="25"/>
                </a:cxn>
                <a:cxn ang="0">
                  <a:pos x="38" y="30"/>
                </a:cxn>
                <a:cxn ang="0">
                  <a:pos x="35" y="32"/>
                </a:cxn>
                <a:cxn ang="0">
                  <a:pos x="30" y="36"/>
                </a:cxn>
                <a:cxn ang="0">
                  <a:pos x="32" y="39"/>
                </a:cxn>
                <a:cxn ang="0">
                  <a:pos x="32" y="40"/>
                </a:cxn>
                <a:cxn ang="0">
                  <a:pos x="34" y="42"/>
                </a:cxn>
                <a:cxn ang="0">
                  <a:pos x="39" y="45"/>
                </a:cxn>
                <a:cxn ang="0">
                  <a:pos x="44" y="49"/>
                </a:cxn>
                <a:cxn ang="0">
                  <a:pos x="37" y="51"/>
                </a:cxn>
                <a:cxn ang="0">
                  <a:pos x="32" y="55"/>
                </a:cxn>
                <a:cxn ang="0">
                  <a:pos x="28" y="56"/>
                </a:cxn>
                <a:cxn ang="0">
                  <a:pos x="25" y="56"/>
                </a:cxn>
                <a:cxn ang="0">
                  <a:pos x="23" y="56"/>
                </a:cxn>
                <a:cxn ang="0">
                  <a:pos x="22" y="58"/>
                </a:cxn>
                <a:cxn ang="0">
                  <a:pos x="21" y="57"/>
                </a:cxn>
                <a:cxn ang="0">
                  <a:pos x="21" y="56"/>
                </a:cxn>
                <a:cxn ang="0">
                  <a:pos x="19" y="56"/>
                </a:cxn>
                <a:cxn ang="0">
                  <a:pos x="17" y="54"/>
                </a:cxn>
                <a:cxn ang="0">
                  <a:pos x="14" y="54"/>
                </a:cxn>
                <a:cxn ang="0">
                  <a:pos x="15" y="52"/>
                </a:cxn>
                <a:cxn ang="0">
                  <a:pos x="14" y="49"/>
                </a:cxn>
                <a:cxn ang="0">
                  <a:pos x="16" y="47"/>
                </a:cxn>
                <a:cxn ang="0">
                  <a:pos x="19" y="48"/>
                </a:cxn>
                <a:cxn ang="0">
                  <a:pos x="16" y="47"/>
                </a:cxn>
                <a:cxn ang="0">
                  <a:pos x="14" y="46"/>
                </a:cxn>
                <a:cxn ang="0">
                  <a:pos x="14" y="41"/>
                </a:cxn>
                <a:cxn ang="0">
                  <a:pos x="12" y="39"/>
                </a:cxn>
                <a:cxn ang="0">
                  <a:pos x="8" y="37"/>
                </a:cxn>
                <a:cxn ang="0">
                  <a:pos x="5" y="37"/>
                </a:cxn>
                <a:cxn ang="0">
                  <a:pos x="1" y="33"/>
                </a:cxn>
                <a:cxn ang="0">
                  <a:pos x="2" y="29"/>
                </a:cxn>
                <a:cxn ang="0">
                  <a:pos x="4" y="27"/>
                </a:cxn>
                <a:cxn ang="0">
                  <a:pos x="7" y="25"/>
                </a:cxn>
                <a:cxn ang="0">
                  <a:pos x="9" y="23"/>
                </a:cxn>
                <a:cxn ang="0">
                  <a:pos x="11" y="20"/>
                </a:cxn>
                <a:cxn ang="0">
                  <a:pos x="12" y="17"/>
                </a:cxn>
                <a:cxn ang="0">
                  <a:pos x="12" y="14"/>
                </a:cxn>
                <a:cxn ang="0">
                  <a:pos x="16" y="15"/>
                </a:cxn>
                <a:cxn ang="0">
                  <a:pos x="19" y="17"/>
                </a:cxn>
                <a:cxn ang="0">
                  <a:pos x="25" y="17"/>
                </a:cxn>
                <a:cxn ang="0">
                  <a:pos x="26" y="11"/>
                </a:cxn>
                <a:cxn ang="0">
                  <a:pos x="30" y="10"/>
                </a:cxn>
                <a:cxn ang="0">
                  <a:pos x="31" y="7"/>
                </a:cxn>
                <a:cxn ang="0">
                  <a:pos x="33" y="7"/>
                </a:cxn>
                <a:cxn ang="0">
                  <a:pos x="33" y="3"/>
                </a:cxn>
                <a:cxn ang="0">
                  <a:pos x="35" y="0"/>
                </a:cxn>
                <a:cxn ang="0">
                  <a:pos x="39" y="4"/>
                </a:cxn>
                <a:cxn ang="0">
                  <a:pos x="43" y="7"/>
                </a:cxn>
                <a:cxn ang="0">
                  <a:pos x="13" y="55"/>
                </a:cxn>
                <a:cxn ang="0">
                  <a:pos x="14" y="55"/>
                </a:cxn>
              </a:cxnLst>
              <a:rect l="0" t="0" r="r" b="b"/>
              <a:pathLst>
                <a:path w="44" h="58">
                  <a:moveTo>
                    <a:pt x="41" y="8"/>
                  </a:moveTo>
                  <a:cubicBezTo>
                    <a:pt x="41" y="8"/>
                    <a:pt x="42" y="8"/>
                    <a:pt x="42" y="8"/>
                  </a:cubicBezTo>
                  <a:cubicBezTo>
                    <a:pt x="41" y="8"/>
                    <a:pt x="42" y="9"/>
                    <a:pt x="41" y="9"/>
                  </a:cubicBezTo>
                  <a:cubicBezTo>
                    <a:pt x="41" y="8"/>
                    <a:pt x="41" y="10"/>
                    <a:pt x="41" y="10"/>
                  </a:cubicBezTo>
                  <a:cubicBezTo>
                    <a:pt x="41" y="10"/>
                    <a:pt x="41" y="10"/>
                    <a:pt x="41" y="10"/>
                  </a:cubicBezTo>
                  <a:cubicBezTo>
                    <a:pt x="40" y="10"/>
                    <a:pt x="40" y="11"/>
                    <a:pt x="40" y="11"/>
                  </a:cubicBezTo>
                  <a:cubicBezTo>
                    <a:pt x="40" y="11"/>
                    <a:pt x="40" y="12"/>
                    <a:pt x="40" y="12"/>
                  </a:cubicBezTo>
                  <a:cubicBezTo>
                    <a:pt x="39" y="12"/>
                    <a:pt x="40" y="13"/>
                    <a:pt x="40" y="13"/>
                  </a:cubicBezTo>
                  <a:cubicBezTo>
                    <a:pt x="40" y="14"/>
                    <a:pt x="39" y="14"/>
                    <a:pt x="39" y="14"/>
                  </a:cubicBezTo>
                  <a:cubicBezTo>
                    <a:pt x="39" y="14"/>
                    <a:pt x="39" y="14"/>
                    <a:pt x="39" y="15"/>
                  </a:cubicBezTo>
                  <a:cubicBezTo>
                    <a:pt x="39" y="15"/>
                    <a:pt x="39" y="16"/>
                    <a:pt x="40" y="17"/>
                  </a:cubicBezTo>
                  <a:cubicBezTo>
                    <a:pt x="40" y="17"/>
                    <a:pt x="41" y="17"/>
                    <a:pt x="42" y="18"/>
                  </a:cubicBezTo>
                  <a:cubicBezTo>
                    <a:pt x="42" y="19"/>
                    <a:pt x="42" y="20"/>
                    <a:pt x="42" y="21"/>
                  </a:cubicBezTo>
                  <a:cubicBezTo>
                    <a:pt x="43" y="22"/>
                    <a:pt x="44" y="22"/>
                    <a:pt x="44" y="23"/>
                  </a:cubicBezTo>
                  <a:cubicBezTo>
                    <a:pt x="44" y="24"/>
                    <a:pt x="43" y="24"/>
                    <a:pt x="43" y="24"/>
                  </a:cubicBezTo>
                  <a:cubicBezTo>
                    <a:pt x="42" y="24"/>
                    <a:pt x="41" y="25"/>
                    <a:pt x="41" y="25"/>
                  </a:cubicBezTo>
                  <a:cubicBezTo>
                    <a:pt x="41" y="26"/>
                    <a:pt x="40" y="25"/>
                    <a:pt x="40" y="26"/>
                  </a:cubicBezTo>
                  <a:cubicBezTo>
                    <a:pt x="41" y="27"/>
                    <a:pt x="41" y="28"/>
                    <a:pt x="40" y="28"/>
                  </a:cubicBezTo>
                  <a:cubicBezTo>
                    <a:pt x="39" y="28"/>
                    <a:pt x="39" y="29"/>
                    <a:pt x="38" y="29"/>
                  </a:cubicBezTo>
                  <a:cubicBezTo>
                    <a:pt x="37" y="30"/>
                    <a:pt x="37" y="30"/>
                    <a:pt x="38" y="30"/>
                  </a:cubicBezTo>
                  <a:cubicBezTo>
                    <a:pt x="38" y="31"/>
                    <a:pt x="37" y="31"/>
                    <a:pt x="37" y="32"/>
                  </a:cubicBezTo>
                  <a:cubicBezTo>
                    <a:pt x="37" y="32"/>
                    <a:pt x="36" y="32"/>
                    <a:pt x="36" y="32"/>
                  </a:cubicBezTo>
                  <a:cubicBezTo>
                    <a:pt x="36" y="32"/>
                    <a:pt x="36" y="33"/>
                    <a:pt x="36" y="33"/>
                  </a:cubicBezTo>
                  <a:cubicBezTo>
                    <a:pt x="36" y="33"/>
                    <a:pt x="35" y="32"/>
                    <a:pt x="35" y="32"/>
                  </a:cubicBezTo>
                  <a:cubicBezTo>
                    <a:pt x="35" y="33"/>
                    <a:pt x="34" y="32"/>
                    <a:pt x="33" y="32"/>
                  </a:cubicBezTo>
                  <a:cubicBezTo>
                    <a:pt x="33" y="32"/>
                    <a:pt x="33" y="33"/>
                    <a:pt x="32" y="33"/>
                  </a:cubicBezTo>
                  <a:cubicBezTo>
                    <a:pt x="32" y="34"/>
                    <a:pt x="33" y="34"/>
                    <a:pt x="32" y="34"/>
                  </a:cubicBezTo>
                  <a:cubicBezTo>
                    <a:pt x="32" y="35"/>
                    <a:pt x="30" y="35"/>
                    <a:pt x="30" y="36"/>
                  </a:cubicBezTo>
                  <a:cubicBezTo>
                    <a:pt x="31" y="37"/>
                    <a:pt x="31" y="37"/>
                    <a:pt x="31" y="37"/>
                  </a:cubicBezTo>
                  <a:cubicBezTo>
                    <a:pt x="32" y="37"/>
                    <a:pt x="32" y="38"/>
                    <a:pt x="32" y="38"/>
                  </a:cubicBezTo>
                  <a:cubicBezTo>
                    <a:pt x="32" y="39"/>
                    <a:pt x="33" y="40"/>
                    <a:pt x="33" y="40"/>
                  </a:cubicBezTo>
                  <a:cubicBezTo>
                    <a:pt x="33" y="40"/>
                    <a:pt x="32" y="39"/>
                    <a:pt x="32" y="39"/>
                  </a:cubicBezTo>
                  <a:cubicBezTo>
                    <a:pt x="32" y="39"/>
                    <a:pt x="31" y="39"/>
                    <a:pt x="31" y="40"/>
                  </a:cubicBezTo>
                  <a:cubicBezTo>
                    <a:pt x="31" y="40"/>
                    <a:pt x="32" y="40"/>
                    <a:pt x="32" y="40"/>
                  </a:cubicBezTo>
                  <a:cubicBezTo>
                    <a:pt x="32" y="40"/>
                    <a:pt x="32" y="40"/>
                    <a:pt x="32" y="40"/>
                  </a:cubicBezTo>
                  <a:cubicBezTo>
                    <a:pt x="32" y="40"/>
                    <a:pt x="32" y="40"/>
                    <a:pt x="32" y="40"/>
                  </a:cubicBezTo>
                  <a:cubicBezTo>
                    <a:pt x="32" y="40"/>
                    <a:pt x="32" y="40"/>
                    <a:pt x="31" y="40"/>
                  </a:cubicBezTo>
                  <a:cubicBezTo>
                    <a:pt x="31" y="40"/>
                    <a:pt x="32" y="41"/>
                    <a:pt x="32" y="41"/>
                  </a:cubicBezTo>
                  <a:cubicBezTo>
                    <a:pt x="32" y="42"/>
                    <a:pt x="33" y="42"/>
                    <a:pt x="33" y="42"/>
                  </a:cubicBezTo>
                  <a:cubicBezTo>
                    <a:pt x="33" y="42"/>
                    <a:pt x="33" y="42"/>
                    <a:pt x="34" y="42"/>
                  </a:cubicBezTo>
                  <a:cubicBezTo>
                    <a:pt x="34" y="42"/>
                    <a:pt x="34" y="42"/>
                    <a:pt x="35" y="42"/>
                  </a:cubicBezTo>
                  <a:cubicBezTo>
                    <a:pt x="35" y="42"/>
                    <a:pt x="35" y="42"/>
                    <a:pt x="36" y="42"/>
                  </a:cubicBezTo>
                  <a:cubicBezTo>
                    <a:pt x="36" y="43"/>
                    <a:pt x="37" y="44"/>
                    <a:pt x="38" y="44"/>
                  </a:cubicBezTo>
                  <a:cubicBezTo>
                    <a:pt x="38" y="45"/>
                    <a:pt x="39" y="45"/>
                    <a:pt x="39" y="45"/>
                  </a:cubicBezTo>
                  <a:cubicBezTo>
                    <a:pt x="40" y="46"/>
                    <a:pt x="40" y="46"/>
                    <a:pt x="41" y="46"/>
                  </a:cubicBezTo>
                  <a:cubicBezTo>
                    <a:pt x="41" y="47"/>
                    <a:pt x="42" y="47"/>
                    <a:pt x="43" y="47"/>
                  </a:cubicBezTo>
                  <a:cubicBezTo>
                    <a:pt x="43" y="47"/>
                    <a:pt x="44" y="48"/>
                    <a:pt x="44" y="48"/>
                  </a:cubicBezTo>
                  <a:cubicBezTo>
                    <a:pt x="43" y="48"/>
                    <a:pt x="43" y="49"/>
                    <a:pt x="44" y="49"/>
                  </a:cubicBezTo>
                  <a:cubicBezTo>
                    <a:pt x="44" y="50"/>
                    <a:pt x="44" y="51"/>
                    <a:pt x="43" y="51"/>
                  </a:cubicBezTo>
                  <a:cubicBezTo>
                    <a:pt x="42" y="51"/>
                    <a:pt x="41" y="51"/>
                    <a:pt x="40" y="51"/>
                  </a:cubicBezTo>
                  <a:cubicBezTo>
                    <a:pt x="40" y="51"/>
                    <a:pt x="39" y="51"/>
                    <a:pt x="38" y="51"/>
                  </a:cubicBezTo>
                  <a:cubicBezTo>
                    <a:pt x="38" y="51"/>
                    <a:pt x="37" y="51"/>
                    <a:pt x="37" y="51"/>
                  </a:cubicBezTo>
                  <a:cubicBezTo>
                    <a:pt x="36" y="51"/>
                    <a:pt x="36" y="51"/>
                    <a:pt x="35" y="51"/>
                  </a:cubicBezTo>
                  <a:cubicBezTo>
                    <a:pt x="35" y="51"/>
                    <a:pt x="34" y="52"/>
                    <a:pt x="34" y="52"/>
                  </a:cubicBezTo>
                  <a:cubicBezTo>
                    <a:pt x="33" y="53"/>
                    <a:pt x="33" y="54"/>
                    <a:pt x="33" y="54"/>
                  </a:cubicBezTo>
                  <a:cubicBezTo>
                    <a:pt x="33" y="55"/>
                    <a:pt x="33" y="55"/>
                    <a:pt x="32" y="55"/>
                  </a:cubicBezTo>
                  <a:cubicBezTo>
                    <a:pt x="32" y="55"/>
                    <a:pt x="32" y="56"/>
                    <a:pt x="32" y="56"/>
                  </a:cubicBezTo>
                  <a:cubicBezTo>
                    <a:pt x="32" y="57"/>
                    <a:pt x="32" y="57"/>
                    <a:pt x="31" y="57"/>
                  </a:cubicBezTo>
                  <a:cubicBezTo>
                    <a:pt x="31" y="57"/>
                    <a:pt x="30" y="56"/>
                    <a:pt x="29" y="56"/>
                  </a:cubicBezTo>
                  <a:cubicBezTo>
                    <a:pt x="29" y="56"/>
                    <a:pt x="28" y="56"/>
                    <a:pt x="28" y="56"/>
                  </a:cubicBezTo>
                  <a:cubicBezTo>
                    <a:pt x="28" y="56"/>
                    <a:pt x="28" y="57"/>
                    <a:pt x="28" y="57"/>
                  </a:cubicBezTo>
                  <a:cubicBezTo>
                    <a:pt x="28" y="58"/>
                    <a:pt x="28" y="58"/>
                    <a:pt x="27" y="57"/>
                  </a:cubicBezTo>
                  <a:cubicBezTo>
                    <a:pt x="27" y="57"/>
                    <a:pt x="27" y="57"/>
                    <a:pt x="27" y="56"/>
                  </a:cubicBezTo>
                  <a:cubicBezTo>
                    <a:pt x="26" y="56"/>
                    <a:pt x="25" y="56"/>
                    <a:pt x="25" y="56"/>
                  </a:cubicBezTo>
                  <a:cubicBezTo>
                    <a:pt x="25" y="56"/>
                    <a:pt x="26" y="57"/>
                    <a:pt x="26" y="57"/>
                  </a:cubicBezTo>
                  <a:cubicBezTo>
                    <a:pt x="25" y="56"/>
                    <a:pt x="25" y="56"/>
                    <a:pt x="24" y="55"/>
                  </a:cubicBezTo>
                  <a:cubicBezTo>
                    <a:pt x="23" y="55"/>
                    <a:pt x="23" y="55"/>
                    <a:pt x="22" y="54"/>
                  </a:cubicBezTo>
                  <a:cubicBezTo>
                    <a:pt x="20" y="54"/>
                    <a:pt x="23" y="55"/>
                    <a:pt x="23" y="56"/>
                  </a:cubicBezTo>
                  <a:cubicBezTo>
                    <a:pt x="23" y="56"/>
                    <a:pt x="23" y="56"/>
                    <a:pt x="22" y="56"/>
                  </a:cubicBezTo>
                  <a:cubicBezTo>
                    <a:pt x="23" y="56"/>
                    <a:pt x="23" y="57"/>
                    <a:pt x="23" y="57"/>
                  </a:cubicBezTo>
                  <a:cubicBezTo>
                    <a:pt x="23" y="58"/>
                    <a:pt x="22" y="57"/>
                    <a:pt x="22" y="57"/>
                  </a:cubicBezTo>
                  <a:cubicBezTo>
                    <a:pt x="22" y="58"/>
                    <a:pt x="22" y="58"/>
                    <a:pt x="22" y="58"/>
                  </a:cubicBezTo>
                  <a:cubicBezTo>
                    <a:pt x="21" y="58"/>
                    <a:pt x="21" y="58"/>
                    <a:pt x="21" y="58"/>
                  </a:cubicBezTo>
                  <a:cubicBezTo>
                    <a:pt x="21" y="58"/>
                    <a:pt x="21" y="58"/>
                    <a:pt x="21" y="58"/>
                  </a:cubicBezTo>
                  <a:cubicBezTo>
                    <a:pt x="21" y="57"/>
                    <a:pt x="21" y="57"/>
                    <a:pt x="21" y="57"/>
                  </a:cubicBezTo>
                  <a:cubicBezTo>
                    <a:pt x="21" y="57"/>
                    <a:pt x="21" y="57"/>
                    <a:pt x="21" y="57"/>
                  </a:cubicBezTo>
                  <a:cubicBezTo>
                    <a:pt x="21" y="57"/>
                    <a:pt x="22" y="57"/>
                    <a:pt x="22" y="57"/>
                  </a:cubicBezTo>
                  <a:cubicBezTo>
                    <a:pt x="22" y="57"/>
                    <a:pt x="21" y="56"/>
                    <a:pt x="21" y="56"/>
                  </a:cubicBezTo>
                  <a:cubicBezTo>
                    <a:pt x="21" y="55"/>
                    <a:pt x="21" y="56"/>
                    <a:pt x="20" y="56"/>
                  </a:cubicBezTo>
                  <a:cubicBezTo>
                    <a:pt x="21" y="56"/>
                    <a:pt x="21" y="56"/>
                    <a:pt x="21" y="56"/>
                  </a:cubicBezTo>
                  <a:cubicBezTo>
                    <a:pt x="21" y="56"/>
                    <a:pt x="21" y="56"/>
                    <a:pt x="20" y="56"/>
                  </a:cubicBezTo>
                  <a:cubicBezTo>
                    <a:pt x="20" y="56"/>
                    <a:pt x="20" y="57"/>
                    <a:pt x="20" y="57"/>
                  </a:cubicBezTo>
                  <a:cubicBezTo>
                    <a:pt x="19" y="57"/>
                    <a:pt x="20" y="56"/>
                    <a:pt x="20" y="56"/>
                  </a:cubicBezTo>
                  <a:cubicBezTo>
                    <a:pt x="19" y="56"/>
                    <a:pt x="19" y="55"/>
                    <a:pt x="19" y="56"/>
                  </a:cubicBezTo>
                  <a:cubicBezTo>
                    <a:pt x="19" y="56"/>
                    <a:pt x="18" y="56"/>
                    <a:pt x="17" y="56"/>
                  </a:cubicBezTo>
                  <a:cubicBezTo>
                    <a:pt x="17" y="56"/>
                    <a:pt x="16" y="55"/>
                    <a:pt x="17" y="55"/>
                  </a:cubicBezTo>
                  <a:cubicBezTo>
                    <a:pt x="17" y="55"/>
                    <a:pt x="18" y="55"/>
                    <a:pt x="18" y="55"/>
                  </a:cubicBezTo>
                  <a:cubicBezTo>
                    <a:pt x="18" y="55"/>
                    <a:pt x="17" y="55"/>
                    <a:pt x="17" y="54"/>
                  </a:cubicBezTo>
                  <a:cubicBezTo>
                    <a:pt x="17" y="54"/>
                    <a:pt x="18" y="55"/>
                    <a:pt x="18" y="55"/>
                  </a:cubicBezTo>
                  <a:cubicBezTo>
                    <a:pt x="19" y="54"/>
                    <a:pt x="18" y="54"/>
                    <a:pt x="18" y="54"/>
                  </a:cubicBezTo>
                  <a:cubicBezTo>
                    <a:pt x="17" y="54"/>
                    <a:pt x="16" y="54"/>
                    <a:pt x="16" y="54"/>
                  </a:cubicBezTo>
                  <a:cubicBezTo>
                    <a:pt x="15" y="54"/>
                    <a:pt x="15" y="53"/>
                    <a:pt x="14" y="54"/>
                  </a:cubicBezTo>
                  <a:cubicBezTo>
                    <a:pt x="14" y="54"/>
                    <a:pt x="13" y="54"/>
                    <a:pt x="13" y="53"/>
                  </a:cubicBezTo>
                  <a:cubicBezTo>
                    <a:pt x="13" y="53"/>
                    <a:pt x="13" y="53"/>
                    <a:pt x="14" y="53"/>
                  </a:cubicBezTo>
                  <a:cubicBezTo>
                    <a:pt x="14" y="53"/>
                    <a:pt x="14" y="52"/>
                    <a:pt x="14" y="52"/>
                  </a:cubicBezTo>
                  <a:cubicBezTo>
                    <a:pt x="14" y="52"/>
                    <a:pt x="15" y="53"/>
                    <a:pt x="15" y="52"/>
                  </a:cubicBezTo>
                  <a:cubicBezTo>
                    <a:pt x="15" y="52"/>
                    <a:pt x="14" y="52"/>
                    <a:pt x="14" y="52"/>
                  </a:cubicBezTo>
                  <a:cubicBezTo>
                    <a:pt x="13" y="52"/>
                    <a:pt x="14" y="50"/>
                    <a:pt x="14" y="50"/>
                  </a:cubicBezTo>
                  <a:cubicBezTo>
                    <a:pt x="14" y="50"/>
                    <a:pt x="14" y="48"/>
                    <a:pt x="14" y="48"/>
                  </a:cubicBezTo>
                  <a:cubicBezTo>
                    <a:pt x="14" y="48"/>
                    <a:pt x="14" y="49"/>
                    <a:pt x="14" y="49"/>
                  </a:cubicBezTo>
                  <a:cubicBezTo>
                    <a:pt x="15" y="48"/>
                    <a:pt x="14" y="48"/>
                    <a:pt x="14" y="48"/>
                  </a:cubicBezTo>
                  <a:cubicBezTo>
                    <a:pt x="14" y="47"/>
                    <a:pt x="15" y="48"/>
                    <a:pt x="15" y="48"/>
                  </a:cubicBezTo>
                  <a:cubicBezTo>
                    <a:pt x="15" y="48"/>
                    <a:pt x="15" y="48"/>
                    <a:pt x="15" y="48"/>
                  </a:cubicBezTo>
                  <a:cubicBezTo>
                    <a:pt x="15" y="47"/>
                    <a:pt x="16" y="48"/>
                    <a:pt x="16" y="47"/>
                  </a:cubicBezTo>
                  <a:cubicBezTo>
                    <a:pt x="17" y="47"/>
                    <a:pt x="17" y="47"/>
                    <a:pt x="18" y="47"/>
                  </a:cubicBezTo>
                  <a:cubicBezTo>
                    <a:pt x="18" y="47"/>
                    <a:pt x="18" y="48"/>
                    <a:pt x="18" y="47"/>
                  </a:cubicBezTo>
                  <a:cubicBezTo>
                    <a:pt x="18" y="47"/>
                    <a:pt x="18" y="47"/>
                    <a:pt x="18" y="47"/>
                  </a:cubicBezTo>
                  <a:cubicBezTo>
                    <a:pt x="19" y="48"/>
                    <a:pt x="19" y="48"/>
                    <a:pt x="19" y="48"/>
                  </a:cubicBezTo>
                  <a:cubicBezTo>
                    <a:pt x="19" y="47"/>
                    <a:pt x="17" y="47"/>
                    <a:pt x="17" y="46"/>
                  </a:cubicBezTo>
                  <a:cubicBezTo>
                    <a:pt x="16" y="47"/>
                    <a:pt x="17" y="47"/>
                    <a:pt x="17" y="47"/>
                  </a:cubicBezTo>
                  <a:cubicBezTo>
                    <a:pt x="17" y="47"/>
                    <a:pt x="16" y="47"/>
                    <a:pt x="16" y="47"/>
                  </a:cubicBezTo>
                  <a:cubicBezTo>
                    <a:pt x="16" y="47"/>
                    <a:pt x="16" y="47"/>
                    <a:pt x="16" y="47"/>
                  </a:cubicBezTo>
                  <a:cubicBezTo>
                    <a:pt x="16" y="47"/>
                    <a:pt x="15" y="47"/>
                    <a:pt x="15" y="47"/>
                  </a:cubicBezTo>
                  <a:cubicBezTo>
                    <a:pt x="15" y="47"/>
                    <a:pt x="15" y="46"/>
                    <a:pt x="15" y="46"/>
                  </a:cubicBezTo>
                  <a:cubicBezTo>
                    <a:pt x="15" y="46"/>
                    <a:pt x="15" y="46"/>
                    <a:pt x="15" y="47"/>
                  </a:cubicBezTo>
                  <a:cubicBezTo>
                    <a:pt x="14" y="46"/>
                    <a:pt x="14" y="46"/>
                    <a:pt x="14" y="46"/>
                  </a:cubicBezTo>
                  <a:cubicBezTo>
                    <a:pt x="13" y="45"/>
                    <a:pt x="14" y="45"/>
                    <a:pt x="14" y="44"/>
                  </a:cubicBezTo>
                  <a:cubicBezTo>
                    <a:pt x="13" y="44"/>
                    <a:pt x="14" y="44"/>
                    <a:pt x="13" y="44"/>
                  </a:cubicBezTo>
                  <a:cubicBezTo>
                    <a:pt x="13" y="43"/>
                    <a:pt x="14" y="43"/>
                    <a:pt x="14" y="43"/>
                  </a:cubicBezTo>
                  <a:cubicBezTo>
                    <a:pt x="13" y="43"/>
                    <a:pt x="13" y="41"/>
                    <a:pt x="14" y="41"/>
                  </a:cubicBezTo>
                  <a:cubicBezTo>
                    <a:pt x="14" y="41"/>
                    <a:pt x="14" y="41"/>
                    <a:pt x="14" y="40"/>
                  </a:cubicBezTo>
                  <a:cubicBezTo>
                    <a:pt x="14" y="40"/>
                    <a:pt x="13" y="40"/>
                    <a:pt x="13" y="40"/>
                  </a:cubicBezTo>
                  <a:cubicBezTo>
                    <a:pt x="13" y="40"/>
                    <a:pt x="13" y="40"/>
                    <a:pt x="14" y="40"/>
                  </a:cubicBezTo>
                  <a:cubicBezTo>
                    <a:pt x="14" y="40"/>
                    <a:pt x="12" y="39"/>
                    <a:pt x="12" y="39"/>
                  </a:cubicBezTo>
                  <a:cubicBezTo>
                    <a:pt x="12" y="39"/>
                    <a:pt x="13" y="37"/>
                    <a:pt x="12" y="38"/>
                  </a:cubicBezTo>
                  <a:cubicBezTo>
                    <a:pt x="12" y="38"/>
                    <a:pt x="12" y="38"/>
                    <a:pt x="11" y="38"/>
                  </a:cubicBezTo>
                  <a:cubicBezTo>
                    <a:pt x="11" y="38"/>
                    <a:pt x="10" y="37"/>
                    <a:pt x="10" y="38"/>
                  </a:cubicBezTo>
                  <a:cubicBezTo>
                    <a:pt x="10" y="38"/>
                    <a:pt x="8" y="37"/>
                    <a:pt x="8" y="37"/>
                  </a:cubicBezTo>
                  <a:cubicBezTo>
                    <a:pt x="8" y="36"/>
                    <a:pt x="7" y="36"/>
                    <a:pt x="7" y="36"/>
                  </a:cubicBezTo>
                  <a:cubicBezTo>
                    <a:pt x="6" y="36"/>
                    <a:pt x="6" y="36"/>
                    <a:pt x="5" y="35"/>
                  </a:cubicBezTo>
                  <a:cubicBezTo>
                    <a:pt x="5" y="36"/>
                    <a:pt x="6" y="36"/>
                    <a:pt x="6" y="36"/>
                  </a:cubicBezTo>
                  <a:cubicBezTo>
                    <a:pt x="6" y="37"/>
                    <a:pt x="5" y="38"/>
                    <a:pt x="5" y="37"/>
                  </a:cubicBezTo>
                  <a:cubicBezTo>
                    <a:pt x="5" y="37"/>
                    <a:pt x="5" y="36"/>
                    <a:pt x="5" y="36"/>
                  </a:cubicBezTo>
                  <a:cubicBezTo>
                    <a:pt x="4" y="36"/>
                    <a:pt x="4" y="35"/>
                    <a:pt x="3" y="35"/>
                  </a:cubicBezTo>
                  <a:cubicBezTo>
                    <a:pt x="3" y="35"/>
                    <a:pt x="1" y="35"/>
                    <a:pt x="1" y="34"/>
                  </a:cubicBezTo>
                  <a:cubicBezTo>
                    <a:pt x="1" y="34"/>
                    <a:pt x="1" y="33"/>
                    <a:pt x="1" y="33"/>
                  </a:cubicBezTo>
                  <a:cubicBezTo>
                    <a:pt x="1" y="32"/>
                    <a:pt x="1" y="33"/>
                    <a:pt x="2" y="33"/>
                  </a:cubicBezTo>
                  <a:cubicBezTo>
                    <a:pt x="1" y="32"/>
                    <a:pt x="0" y="32"/>
                    <a:pt x="0" y="32"/>
                  </a:cubicBezTo>
                  <a:cubicBezTo>
                    <a:pt x="1" y="31"/>
                    <a:pt x="1" y="30"/>
                    <a:pt x="2" y="30"/>
                  </a:cubicBezTo>
                  <a:cubicBezTo>
                    <a:pt x="2" y="29"/>
                    <a:pt x="2" y="29"/>
                    <a:pt x="2" y="29"/>
                  </a:cubicBezTo>
                  <a:cubicBezTo>
                    <a:pt x="2" y="28"/>
                    <a:pt x="3" y="28"/>
                    <a:pt x="3" y="28"/>
                  </a:cubicBezTo>
                  <a:cubicBezTo>
                    <a:pt x="3" y="27"/>
                    <a:pt x="4" y="28"/>
                    <a:pt x="4" y="28"/>
                  </a:cubicBezTo>
                  <a:cubicBezTo>
                    <a:pt x="4" y="28"/>
                    <a:pt x="4" y="27"/>
                    <a:pt x="4" y="27"/>
                  </a:cubicBezTo>
                  <a:cubicBezTo>
                    <a:pt x="4" y="27"/>
                    <a:pt x="4" y="27"/>
                    <a:pt x="4" y="27"/>
                  </a:cubicBezTo>
                  <a:cubicBezTo>
                    <a:pt x="5" y="26"/>
                    <a:pt x="5" y="26"/>
                    <a:pt x="6" y="26"/>
                  </a:cubicBezTo>
                  <a:cubicBezTo>
                    <a:pt x="6" y="26"/>
                    <a:pt x="7" y="26"/>
                    <a:pt x="7" y="26"/>
                  </a:cubicBezTo>
                  <a:cubicBezTo>
                    <a:pt x="7" y="26"/>
                    <a:pt x="7" y="26"/>
                    <a:pt x="7" y="25"/>
                  </a:cubicBezTo>
                  <a:cubicBezTo>
                    <a:pt x="7" y="25"/>
                    <a:pt x="7" y="25"/>
                    <a:pt x="7" y="25"/>
                  </a:cubicBezTo>
                  <a:cubicBezTo>
                    <a:pt x="7" y="25"/>
                    <a:pt x="7" y="24"/>
                    <a:pt x="7" y="24"/>
                  </a:cubicBezTo>
                  <a:cubicBezTo>
                    <a:pt x="8" y="25"/>
                    <a:pt x="8" y="25"/>
                    <a:pt x="8" y="24"/>
                  </a:cubicBezTo>
                  <a:cubicBezTo>
                    <a:pt x="8" y="25"/>
                    <a:pt x="8" y="24"/>
                    <a:pt x="8" y="24"/>
                  </a:cubicBezTo>
                  <a:cubicBezTo>
                    <a:pt x="8" y="24"/>
                    <a:pt x="8" y="23"/>
                    <a:pt x="9" y="23"/>
                  </a:cubicBezTo>
                  <a:cubicBezTo>
                    <a:pt x="9" y="23"/>
                    <a:pt x="9" y="24"/>
                    <a:pt x="9" y="23"/>
                  </a:cubicBezTo>
                  <a:cubicBezTo>
                    <a:pt x="10" y="23"/>
                    <a:pt x="10" y="23"/>
                    <a:pt x="11" y="23"/>
                  </a:cubicBezTo>
                  <a:cubicBezTo>
                    <a:pt x="10" y="23"/>
                    <a:pt x="11" y="22"/>
                    <a:pt x="11" y="22"/>
                  </a:cubicBezTo>
                  <a:cubicBezTo>
                    <a:pt x="11" y="21"/>
                    <a:pt x="11" y="21"/>
                    <a:pt x="11" y="20"/>
                  </a:cubicBezTo>
                  <a:cubicBezTo>
                    <a:pt x="12" y="20"/>
                    <a:pt x="12" y="19"/>
                    <a:pt x="12" y="19"/>
                  </a:cubicBezTo>
                  <a:cubicBezTo>
                    <a:pt x="12" y="19"/>
                    <a:pt x="12" y="18"/>
                    <a:pt x="12" y="18"/>
                  </a:cubicBezTo>
                  <a:cubicBezTo>
                    <a:pt x="12" y="18"/>
                    <a:pt x="12" y="18"/>
                    <a:pt x="12" y="18"/>
                  </a:cubicBezTo>
                  <a:cubicBezTo>
                    <a:pt x="13" y="18"/>
                    <a:pt x="12" y="18"/>
                    <a:pt x="12" y="17"/>
                  </a:cubicBezTo>
                  <a:cubicBezTo>
                    <a:pt x="12" y="17"/>
                    <a:pt x="12" y="17"/>
                    <a:pt x="12" y="16"/>
                  </a:cubicBezTo>
                  <a:cubicBezTo>
                    <a:pt x="12" y="16"/>
                    <a:pt x="12" y="16"/>
                    <a:pt x="12" y="15"/>
                  </a:cubicBezTo>
                  <a:cubicBezTo>
                    <a:pt x="11" y="15"/>
                    <a:pt x="12" y="15"/>
                    <a:pt x="12" y="15"/>
                  </a:cubicBezTo>
                  <a:cubicBezTo>
                    <a:pt x="12" y="14"/>
                    <a:pt x="12" y="14"/>
                    <a:pt x="12" y="14"/>
                  </a:cubicBezTo>
                  <a:cubicBezTo>
                    <a:pt x="12" y="14"/>
                    <a:pt x="13" y="15"/>
                    <a:pt x="13" y="14"/>
                  </a:cubicBezTo>
                  <a:cubicBezTo>
                    <a:pt x="14" y="14"/>
                    <a:pt x="13" y="13"/>
                    <a:pt x="14" y="13"/>
                  </a:cubicBezTo>
                  <a:cubicBezTo>
                    <a:pt x="14" y="14"/>
                    <a:pt x="14" y="14"/>
                    <a:pt x="15" y="14"/>
                  </a:cubicBezTo>
                  <a:cubicBezTo>
                    <a:pt x="15" y="14"/>
                    <a:pt x="15" y="14"/>
                    <a:pt x="16" y="15"/>
                  </a:cubicBezTo>
                  <a:cubicBezTo>
                    <a:pt x="15" y="15"/>
                    <a:pt x="17" y="15"/>
                    <a:pt x="17" y="16"/>
                  </a:cubicBezTo>
                  <a:cubicBezTo>
                    <a:pt x="17" y="16"/>
                    <a:pt x="17" y="16"/>
                    <a:pt x="17" y="16"/>
                  </a:cubicBezTo>
                  <a:cubicBezTo>
                    <a:pt x="17" y="16"/>
                    <a:pt x="18" y="16"/>
                    <a:pt x="18" y="16"/>
                  </a:cubicBezTo>
                  <a:cubicBezTo>
                    <a:pt x="19" y="17"/>
                    <a:pt x="18" y="17"/>
                    <a:pt x="19" y="17"/>
                  </a:cubicBezTo>
                  <a:cubicBezTo>
                    <a:pt x="19" y="17"/>
                    <a:pt x="19" y="17"/>
                    <a:pt x="20" y="17"/>
                  </a:cubicBezTo>
                  <a:cubicBezTo>
                    <a:pt x="20" y="17"/>
                    <a:pt x="21" y="17"/>
                    <a:pt x="22" y="17"/>
                  </a:cubicBezTo>
                  <a:cubicBezTo>
                    <a:pt x="22" y="18"/>
                    <a:pt x="23" y="18"/>
                    <a:pt x="24" y="17"/>
                  </a:cubicBezTo>
                  <a:cubicBezTo>
                    <a:pt x="24" y="17"/>
                    <a:pt x="24" y="17"/>
                    <a:pt x="25" y="17"/>
                  </a:cubicBezTo>
                  <a:cubicBezTo>
                    <a:pt x="26" y="17"/>
                    <a:pt x="27" y="19"/>
                    <a:pt x="27" y="17"/>
                  </a:cubicBezTo>
                  <a:cubicBezTo>
                    <a:pt x="27" y="15"/>
                    <a:pt x="26" y="15"/>
                    <a:pt x="25" y="14"/>
                  </a:cubicBezTo>
                  <a:cubicBezTo>
                    <a:pt x="25" y="14"/>
                    <a:pt x="21" y="11"/>
                    <a:pt x="23" y="11"/>
                  </a:cubicBezTo>
                  <a:cubicBezTo>
                    <a:pt x="24" y="11"/>
                    <a:pt x="25" y="10"/>
                    <a:pt x="26" y="11"/>
                  </a:cubicBezTo>
                  <a:cubicBezTo>
                    <a:pt x="26" y="11"/>
                    <a:pt x="26" y="11"/>
                    <a:pt x="28" y="11"/>
                  </a:cubicBezTo>
                  <a:cubicBezTo>
                    <a:pt x="28" y="11"/>
                    <a:pt x="29" y="10"/>
                    <a:pt x="29" y="11"/>
                  </a:cubicBezTo>
                  <a:cubicBezTo>
                    <a:pt x="29" y="11"/>
                    <a:pt x="30" y="11"/>
                    <a:pt x="30" y="11"/>
                  </a:cubicBezTo>
                  <a:cubicBezTo>
                    <a:pt x="30" y="11"/>
                    <a:pt x="30" y="10"/>
                    <a:pt x="30" y="10"/>
                  </a:cubicBezTo>
                  <a:cubicBezTo>
                    <a:pt x="31" y="9"/>
                    <a:pt x="31" y="10"/>
                    <a:pt x="31" y="9"/>
                  </a:cubicBezTo>
                  <a:cubicBezTo>
                    <a:pt x="31" y="9"/>
                    <a:pt x="31" y="9"/>
                    <a:pt x="31" y="8"/>
                  </a:cubicBezTo>
                  <a:cubicBezTo>
                    <a:pt x="31" y="8"/>
                    <a:pt x="31" y="8"/>
                    <a:pt x="31" y="8"/>
                  </a:cubicBezTo>
                  <a:cubicBezTo>
                    <a:pt x="31" y="7"/>
                    <a:pt x="31" y="7"/>
                    <a:pt x="31" y="7"/>
                  </a:cubicBezTo>
                  <a:cubicBezTo>
                    <a:pt x="31" y="7"/>
                    <a:pt x="32" y="7"/>
                    <a:pt x="31" y="6"/>
                  </a:cubicBezTo>
                  <a:cubicBezTo>
                    <a:pt x="32" y="6"/>
                    <a:pt x="32" y="6"/>
                    <a:pt x="32" y="6"/>
                  </a:cubicBezTo>
                  <a:cubicBezTo>
                    <a:pt x="32" y="6"/>
                    <a:pt x="33" y="7"/>
                    <a:pt x="33" y="7"/>
                  </a:cubicBezTo>
                  <a:cubicBezTo>
                    <a:pt x="33" y="7"/>
                    <a:pt x="33" y="7"/>
                    <a:pt x="33" y="7"/>
                  </a:cubicBezTo>
                  <a:cubicBezTo>
                    <a:pt x="34" y="7"/>
                    <a:pt x="34" y="6"/>
                    <a:pt x="34" y="6"/>
                  </a:cubicBezTo>
                  <a:cubicBezTo>
                    <a:pt x="34" y="6"/>
                    <a:pt x="35" y="7"/>
                    <a:pt x="34" y="6"/>
                  </a:cubicBezTo>
                  <a:cubicBezTo>
                    <a:pt x="34" y="5"/>
                    <a:pt x="34" y="4"/>
                    <a:pt x="34" y="4"/>
                  </a:cubicBezTo>
                  <a:cubicBezTo>
                    <a:pt x="34" y="3"/>
                    <a:pt x="34" y="4"/>
                    <a:pt x="33" y="3"/>
                  </a:cubicBezTo>
                  <a:cubicBezTo>
                    <a:pt x="33" y="3"/>
                    <a:pt x="33" y="2"/>
                    <a:pt x="33" y="2"/>
                  </a:cubicBezTo>
                  <a:cubicBezTo>
                    <a:pt x="33" y="2"/>
                    <a:pt x="33" y="0"/>
                    <a:pt x="33" y="0"/>
                  </a:cubicBezTo>
                  <a:cubicBezTo>
                    <a:pt x="33" y="0"/>
                    <a:pt x="33" y="0"/>
                    <a:pt x="33" y="0"/>
                  </a:cubicBezTo>
                  <a:cubicBezTo>
                    <a:pt x="34" y="1"/>
                    <a:pt x="34" y="0"/>
                    <a:pt x="35" y="0"/>
                  </a:cubicBezTo>
                  <a:cubicBezTo>
                    <a:pt x="35" y="0"/>
                    <a:pt x="35" y="1"/>
                    <a:pt x="35" y="1"/>
                  </a:cubicBezTo>
                  <a:cubicBezTo>
                    <a:pt x="36" y="1"/>
                    <a:pt x="36" y="1"/>
                    <a:pt x="37" y="1"/>
                  </a:cubicBezTo>
                  <a:cubicBezTo>
                    <a:pt x="37" y="2"/>
                    <a:pt x="37" y="2"/>
                    <a:pt x="37" y="3"/>
                  </a:cubicBezTo>
                  <a:cubicBezTo>
                    <a:pt x="38" y="3"/>
                    <a:pt x="38" y="4"/>
                    <a:pt x="39" y="4"/>
                  </a:cubicBezTo>
                  <a:cubicBezTo>
                    <a:pt x="39" y="4"/>
                    <a:pt x="41" y="5"/>
                    <a:pt x="41" y="5"/>
                  </a:cubicBezTo>
                  <a:cubicBezTo>
                    <a:pt x="41" y="5"/>
                    <a:pt x="40" y="4"/>
                    <a:pt x="40" y="4"/>
                  </a:cubicBezTo>
                  <a:cubicBezTo>
                    <a:pt x="41" y="4"/>
                    <a:pt x="41" y="5"/>
                    <a:pt x="42" y="6"/>
                  </a:cubicBezTo>
                  <a:cubicBezTo>
                    <a:pt x="42" y="6"/>
                    <a:pt x="43" y="6"/>
                    <a:pt x="43" y="7"/>
                  </a:cubicBezTo>
                  <a:cubicBezTo>
                    <a:pt x="43" y="7"/>
                    <a:pt x="44" y="8"/>
                    <a:pt x="44" y="8"/>
                  </a:cubicBezTo>
                  <a:cubicBezTo>
                    <a:pt x="44" y="8"/>
                    <a:pt x="44" y="8"/>
                    <a:pt x="43" y="8"/>
                  </a:cubicBezTo>
                  <a:cubicBezTo>
                    <a:pt x="43" y="7"/>
                    <a:pt x="42" y="8"/>
                    <a:pt x="41" y="8"/>
                  </a:cubicBezTo>
                  <a:close/>
                  <a:moveTo>
                    <a:pt x="13" y="55"/>
                  </a:moveTo>
                  <a:cubicBezTo>
                    <a:pt x="13" y="55"/>
                    <a:pt x="14" y="56"/>
                    <a:pt x="14" y="56"/>
                  </a:cubicBezTo>
                  <a:cubicBezTo>
                    <a:pt x="14" y="55"/>
                    <a:pt x="14" y="55"/>
                    <a:pt x="14" y="55"/>
                  </a:cubicBezTo>
                  <a:cubicBezTo>
                    <a:pt x="14" y="55"/>
                    <a:pt x="14" y="55"/>
                    <a:pt x="14" y="55"/>
                  </a:cubicBezTo>
                  <a:cubicBezTo>
                    <a:pt x="14" y="55"/>
                    <a:pt x="14" y="55"/>
                    <a:pt x="14" y="55"/>
                  </a:cubicBezTo>
                  <a:cubicBezTo>
                    <a:pt x="14" y="55"/>
                    <a:pt x="13" y="55"/>
                    <a:pt x="13" y="55"/>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87" name="Nigeria">
              <a:extLst>
                <a:ext uri="{FF2B5EF4-FFF2-40B4-BE49-F238E27FC236}">
                  <a16:creationId xmlns:a16="http://schemas.microsoft.com/office/drawing/2014/main" id="{E7E8E940-C85A-E769-F85D-7883E75E6448}"/>
                </a:ext>
              </a:extLst>
            </p:cNvPr>
            <p:cNvSpPr>
              <a:spLocks/>
            </p:cNvSpPr>
            <p:nvPr/>
          </p:nvSpPr>
          <p:spPr bwMode="auto">
            <a:xfrm>
              <a:off x="5898712" y="3957187"/>
              <a:ext cx="398945" cy="364750"/>
            </a:xfrm>
            <a:custGeom>
              <a:avLst/>
              <a:gdLst/>
              <a:ahLst/>
              <a:cxnLst>
                <a:cxn ang="0">
                  <a:pos x="111" y="18"/>
                </a:cxn>
                <a:cxn ang="0">
                  <a:pos x="105" y="3"/>
                </a:cxn>
                <a:cxn ang="0">
                  <a:pos x="100" y="4"/>
                </a:cxn>
                <a:cxn ang="0">
                  <a:pos x="95" y="9"/>
                </a:cxn>
                <a:cxn ang="0">
                  <a:pos x="85" y="6"/>
                </a:cxn>
                <a:cxn ang="0">
                  <a:pos x="70" y="8"/>
                </a:cxn>
                <a:cxn ang="0">
                  <a:pos x="57" y="11"/>
                </a:cxn>
                <a:cxn ang="0">
                  <a:pos x="47" y="8"/>
                </a:cxn>
                <a:cxn ang="0">
                  <a:pos x="37" y="5"/>
                </a:cxn>
                <a:cxn ang="0">
                  <a:pos x="25" y="2"/>
                </a:cxn>
                <a:cxn ang="0">
                  <a:pos x="14" y="5"/>
                </a:cxn>
                <a:cxn ang="0">
                  <a:pos x="9" y="20"/>
                </a:cxn>
                <a:cxn ang="0">
                  <a:pos x="10" y="31"/>
                </a:cxn>
                <a:cxn ang="0">
                  <a:pos x="10" y="39"/>
                </a:cxn>
                <a:cxn ang="0">
                  <a:pos x="6" y="46"/>
                </a:cxn>
                <a:cxn ang="0">
                  <a:pos x="3" y="54"/>
                </a:cxn>
                <a:cxn ang="0">
                  <a:pos x="0" y="62"/>
                </a:cxn>
                <a:cxn ang="0">
                  <a:pos x="0" y="73"/>
                </a:cxn>
                <a:cxn ang="0">
                  <a:pos x="0" y="81"/>
                </a:cxn>
                <a:cxn ang="0">
                  <a:pos x="11" y="81"/>
                </a:cxn>
                <a:cxn ang="0">
                  <a:pos x="8" y="82"/>
                </a:cxn>
                <a:cxn ang="0">
                  <a:pos x="18" y="85"/>
                </a:cxn>
                <a:cxn ang="0">
                  <a:pos x="23" y="90"/>
                </a:cxn>
                <a:cxn ang="0">
                  <a:pos x="27" y="91"/>
                </a:cxn>
                <a:cxn ang="0">
                  <a:pos x="25" y="94"/>
                </a:cxn>
                <a:cxn ang="0">
                  <a:pos x="27" y="93"/>
                </a:cxn>
                <a:cxn ang="0">
                  <a:pos x="26" y="96"/>
                </a:cxn>
                <a:cxn ang="0">
                  <a:pos x="27" y="100"/>
                </a:cxn>
                <a:cxn ang="0">
                  <a:pos x="29" y="104"/>
                </a:cxn>
                <a:cxn ang="0">
                  <a:pos x="32" y="106"/>
                </a:cxn>
                <a:cxn ang="0">
                  <a:pos x="34" y="106"/>
                </a:cxn>
                <a:cxn ang="0">
                  <a:pos x="34" y="105"/>
                </a:cxn>
                <a:cxn ang="0">
                  <a:pos x="37" y="104"/>
                </a:cxn>
                <a:cxn ang="0">
                  <a:pos x="39" y="105"/>
                </a:cxn>
                <a:cxn ang="0">
                  <a:pos x="39" y="100"/>
                </a:cxn>
                <a:cxn ang="0">
                  <a:pos x="40" y="105"/>
                </a:cxn>
                <a:cxn ang="0">
                  <a:pos x="41" y="103"/>
                </a:cxn>
                <a:cxn ang="0">
                  <a:pos x="42" y="104"/>
                </a:cxn>
                <a:cxn ang="0">
                  <a:pos x="43" y="102"/>
                </a:cxn>
                <a:cxn ang="0">
                  <a:pos x="45" y="103"/>
                </a:cxn>
                <a:cxn ang="0">
                  <a:pos x="52" y="103"/>
                </a:cxn>
                <a:cxn ang="0">
                  <a:pos x="55" y="100"/>
                </a:cxn>
                <a:cxn ang="0">
                  <a:pos x="59" y="94"/>
                </a:cxn>
                <a:cxn ang="0">
                  <a:pos x="62" y="87"/>
                </a:cxn>
                <a:cxn ang="0">
                  <a:pos x="66" y="82"/>
                </a:cxn>
                <a:cxn ang="0">
                  <a:pos x="70" y="78"/>
                </a:cxn>
                <a:cxn ang="0">
                  <a:pos x="77" y="76"/>
                </a:cxn>
                <a:cxn ang="0">
                  <a:pos x="83" y="83"/>
                </a:cxn>
                <a:cxn ang="0">
                  <a:pos x="87" y="76"/>
                </a:cxn>
                <a:cxn ang="0">
                  <a:pos x="91" y="68"/>
                </a:cxn>
                <a:cxn ang="0">
                  <a:pos x="93" y="60"/>
                </a:cxn>
                <a:cxn ang="0">
                  <a:pos x="97" y="57"/>
                </a:cxn>
                <a:cxn ang="0">
                  <a:pos x="100" y="49"/>
                </a:cxn>
                <a:cxn ang="0">
                  <a:pos x="102" y="42"/>
                </a:cxn>
                <a:cxn ang="0">
                  <a:pos x="108" y="31"/>
                </a:cxn>
                <a:cxn ang="0">
                  <a:pos x="115" y="27"/>
                </a:cxn>
              </a:cxnLst>
              <a:rect l="0" t="0" r="r" b="b"/>
              <a:pathLst>
                <a:path w="116" h="106">
                  <a:moveTo>
                    <a:pt x="115" y="22"/>
                  </a:moveTo>
                  <a:cubicBezTo>
                    <a:pt x="115" y="21"/>
                    <a:pt x="115" y="21"/>
                    <a:pt x="115" y="20"/>
                  </a:cubicBezTo>
                  <a:cubicBezTo>
                    <a:pt x="115" y="20"/>
                    <a:pt x="116" y="20"/>
                    <a:pt x="115" y="19"/>
                  </a:cubicBezTo>
                  <a:cubicBezTo>
                    <a:pt x="115" y="19"/>
                    <a:pt x="114" y="19"/>
                    <a:pt x="114" y="18"/>
                  </a:cubicBezTo>
                  <a:cubicBezTo>
                    <a:pt x="113" y="17"/>
                    <a:pt x="112" y="18"/>
                    <a:pt x="111" y="18"/>
                  </a:cubicBezTo>
                  <a:cubicBezTo>
                    <a:pt x="111" y="17"/>
                    <a:pt x="111" y="16"/>
                    <a:pt x="111" y="16"/>
                  </a:cubicBezTo>
                  <a:cubicBezTo>
                    <a:pt x="111" y="15"/>
                    <a:pt x="111" y="14"/>
                    <a:pt x="110" y="13"/>
                  </a:cubicBezTo>
                  <a:cubicBezTo>
                    <a:pt x="110" y="11"/>
                    <a:pt x="110" y="10"/>
                    <a:pt x="109" y="8"/>
                  </a:cubicBezTo>
                  <a:cubicBezTo>
                    <a:pt x="108" y="7"/>
                    <a:pt x="107" y="5"/>
                    <a:pt x="106" y="4"/>
                  </a:cubicBezTo>
                  <a:cubicBezTo>
                    <a:pt x="106" y="4"/>
                    <a:pt x="106" y="3"/>
                    <a:pt x="105" y="3"/>
                  </a:cubicBezTo>
                  <a:cubicBezTo>
                    <a:pt x="105" y="2"/>
                    <a:pt x="104" y="3"/>
                    <a:pt x="103" y="3"/>
                  </a:cubicBezTo>
                  <a:cubicBezTo>
                    <a:pt x="103" y="3"/>
                    <a:pt x="102" y="3"/>
                    <a:pt x="102" y="4"/>
                  </a:cubicBezTo>
                  <a:cubicBezTo>
                    <a:pt x="102" y="4"/>
                    <a:pt x="101" y="5"/>
                    <a:pt x="101" y="4"/>
                  </a:cubicBezTo>
                  <a:cubicBezTo>
                    <a:pt x="101" y="4"/>
                    <a:pt x="100" y="5"/>
                    <a:pt x="100" y="5"/>
                  </a:cubicBezTo>
                  <a:cubicBezTo>
                    <a:pt x="100" y="5"/>
                    <a:pt x="100" y="4"/>
                    <a:pt x="100" y="4"/>
                  </a:cubicBezTo>
                  <a:cubicBezTo>
                    <a:pt x="99" y="4"/>
                    <a:pt x="99" y="5"/>
                    <a:pt x="98" y="5"/>
                  </a:cubicBezTo>
                  <a:cubicBezTo>
                    <a:pt x="98" y="6"/>
                    <a:pt x="97" y="6"/>
                    <a:pt x="97" y="6"/>
                  </a:cubicBezTo>
                  <a:cubicBezTo>
                    <a:pt x="97" y="6"/>
                    <a:pt x="97" y="7"/>
                    <a:pt x="96" y="7"/>
                  </a:cubicBezTo>
                  <a:cubicBezTo>
                    <a:pt x="96" y="7"/>
                    <a:pt x="95" y="8"/>
                    <a:pt x="95" y="8"/>
                  </a:cubicBezTo>
                  <a:cubicBezTo>
                    <a:pt x="95" y="9"/>
                    <a:pt x="95" y="9"/>
                    <a:pt x="95" y="9"/>
                  </a:cubicBezTo>
                  <a:cubicBezTo>
                    <a:pt x="95" y="9"/>
                    <a:pt x="94" y="9"/>
                    <a:pt x="94" y="9"/>
                  </a:cubicBezTo>
                  <a:cubicBezTo>
                    <a:pt x="94" y="10"/>
                    <a:pt x="94" y="10"/>
                    <a:pt x="93" y="10"/>
                  </a:cubicBezTo>
                  <a:cubicBezTo>
                    <a:pt x="93" y="9"/>
                    <a:pt x="92" y="9"/>
                    <a:pt x="91" y="9"/>
                  </a:cubicBezTo>
                  <a:cubicBezTo>
                    <a:pt x="90" y="9"/>
                    <a:pt x="89" y="8"/>
                    <a:pt x="88" y="8"/>
                  </a:cubicBezTo>
                  <a:cubicBezTo>
                    <a:pt x="87" y="7"/>
                    <a:pt x="86" y="7"/>
                    <a:pt x="85" y="6"/>
                  </a:cubicBezTo>
                  <a:cubicBezTo>
                    <a:pt x="83" y="6"/>
                    <a:pt x="82" y="6"/>
                    <a:pt x="81" y="6"/>
                  </a:cubicBezTo>
                  <a:cubicBezTo>
                    <a:pt x="80" y="6"/>
                    <a:pt x="79" y="6"/>
                    <a:pt x="77" y="6"/>
                  </a:cubicBezTo>
                  <a:cubicBezTo>
                    <a:pt x="76" y="6"/>
                    <a:pt x="76" y="7"/>
                    <a:pt x="75" y="7"/>
                  </a:cubicBezTo>
                  <a:cubicBezTo>
                    <a:pt x="74" y="7"/>
                    <a:pt x="73" y="7"/>
                    <a:pt x="72" y="7"/>
                  </a:cubicBezTo>
                  <a:cubicBezTo>
                    <a:pt x="72" y="8"/>
                    <a:pt x="71" y="8"/>
                    <a:pt x="70" y="8"/>
                  </a:cubicBezTo>
                  <a:cubicBezTo>
                    <a:pt x="70" y="9"/>
                    <a:pt x="70" y="9"/>
                    <a:pt x="69" y="10"/>
                  </a:cubicBezTo>
                  <a:cubicBezTo>
                    <a:pt x="68" y="10"/>
                    <a:pt x="68" y="11"/>
                    <a:pt x="67" y="12"/>
                  </a:cubicBezTo>
                  <a:cubicBezTo>
                    <a:pt x="67" y="13"/>
                    <a:pt x="66" y="12"/>
                    <a:pt x="66" y="12"/>
                  </a:cubicBezTo>
                  <a:cubicBezTo>
                    <a:pt x="64" y="12"/>
                    <a:pt x="62" y="12"/>
                    <a:pt x="60" y="12"/>
                  </a:cubicBezTo>
                  <a:cubicBezTo>
                    <a:pt x="59" y="12"/>
                    <a:pt x="58" y="11"/>
                    <a:pt x="57" y="11"/>
                  </a:cubicBezTo>
                  <a:cubicBezTo>
                    <a:pt x="57" y="10"/>
                    <a:pt x="57" y="10"/>
                    <a:pt x="56" y="10"/>
                  </a:cubicBezTo>
                  <a:cubicBezTo>
                    <a:pt x="55" y="9"/>
                    <a:pt x="55" y="9"/>
                    <a:pt x="55" y="9"/>
                  </a:cubicBezTo>
                  <a:cubicBezTo>
                    <a:pt x="54" y="8"/>
                    <a:pt x="54" y="8"/>
                    <a:pt x="53" y="7"/>
                  </a:cubicBezTo>
                  <a:cubicBezTo>
                    <a:pt x="52" y="7"/>
                    <a:pt x="50" y="6"/>
                    <a:pt x="49" y="7"/>
                  </a:cubicBezTo>
                  <a:cubicBezTo>
                    <a:pt x="48" y="7"/>
                    <a:pt x="48" y="8"/>
                    <a:pt x="47" y="8"/>
                  </a:cubicBezTo>
                  <a:cubicBezTo>
                    <a:pt x="46" y="9"/>
                    <a:pt x="46" y="9"/>
                    <a:pt x="45" y="9"/>
                  </a:cubicBezTo>
                  <a:cubicBezTo>
                    <a:pt x="44" y="9"/>
                    <a:pt x="44" y="9"/>
                    <a:pt x="43" y="9"/>
                  </a:cubicBezTo>
                  <a:cubicBezTo>
                    <a:pt x="43" y="10"/>
                    <a:pt x="43" y="10"/>
                    <a:pt x="42" y="10"/>
                  </a:cubicBezTo>
                  <a:cubicBezTo>
                    <a:pt x="41" y="11"/>
                    <a:pt x="40" y="10"/>
                    <a:pt x="39" y="9"/>
                  </a:cubicBezTo>
                  <a:cubicBezTo>
                    <a:pt x="39" y="7"/>
                    <a:pt x="38" y="6"/>
                    <a:pt x="37" y="5"/>
                  </a:cubicBezTo>
                  <a:cubicBezTo>
                    <a:pt x="37" y="5"/>
                    <a:pt x="35" y="3"/>
                    <a:pt x="34" y="3"/>
                  </a:cubicBezTo>
                  <a:cubicBezTo>
                    <a:pt x="33" y="3"/>
                    <a:pt x="33" y="3"/>
                    <a:pt x="32" y="3"/>
                  </a:cubicBezTo>
                  <a:cubicBezTo>
                    <a:pt x="31" y="2"/>
                    <a:pt x="31" y="2"/>
                    <a:pt x="30" y="2"/>
                  </a:cubicBezTo>
                  <a:cubicBezTo>
                    <a:pt x="29" y="1"/>
                    <a:pt x="27" y="0"/>
                    <a:pt x="26" y="1"/>
                  </a:cubicBezTo>
                  <a:cubicBezTo>
                    <a:pt x="25" y="1"/>
                    <a:pt x="25" y="2"/>
                    <a:pt x="25" y="2"/>
                  </a:cubicBezTo>
                  <a:cubicBezTo>
                    <a:pt x="24" y="2"/>
                    <a:pt x="23" y="2"/>
                    <a:pt x="23" y="2"/>
                  </a:cubicBezTo>
                  <a:cubicBezTo>
                    <a:pt x="22" y="2"/>
                    <a:pt x="22" y="2"/>
                    <a:pt x="21" y="2"/>
                  </a:cubicBezTo>
                  <a:cubicBezTo>
                    <a:pt x="20" y="2"/>
                    <a:pt x="19" y="2"/>
                    <a:pt x="19" y="2"/>
                  </a:cubicBezTo>
                  <a:cubicBezTo>
                    <a:pt x="18" y="3"/>
                    <a:pt x="17" y="3"/>
                    <a:pt x="16" y="4"/>
                  </a:cubicBezTo>
                  <a:cubicBezTo>
                    <a:pt x="16" y="5"/>
                    <a:pt x="15" y="5"/>
                    <a:pt x="14" y="5"/>
                  </a:cubicBezTo>
                  <a:cubicBezTo>
                    <a:pt x="14" y="6"/>
                    <a:pt x="14" y="7"/>
                    <a:pt x="14" y="8"/>
                  </a:cubicBezTo>
                  <a:cubicBezTo>
                    <a:pt x="14" y="9"/>
                    <a:pt x="14" y="11"/>
                    <a:pt x="13" y="12"/>
                  </a:cubicBezTo>
                  <a:cubicBezTo>
                    <a:pt x="12" y="13"/>
                    <a:pt x="11" y="14"/>
                    <a:pt x="10" y="15"/>
                  </a:cubicBezTo>
                  <a:cubicBezTo>
                    <a:pt x="9" y="16"/>
                    <a:pt x="9" y="16"/>
                    <a:pt x="9" y="17"/>
                  </a:cubicBezTo>
                  <a:cubicBezTo>
                    <a:pt x="9" y="18"/>
                    <a:pt x="9" y="19"/>
                    <a:pt x="9" y="20"/>
                  </a:cubicBezTo>
                  <a:cubicBezTo>
                    <a:pt x="9" y="21"/>
                    <a:pt x="10" y="21"/>
                    <a:pt x="9" y="22"/>
                  </a:cubicBezTo>
                  <a:cubicBezTo>
                    <a:pt x="9" y="23"/>
                    <a:pt x="9" y="23"/>
                    <a:pt x="9" y="24"/>
                  </a:cubicBezTo>
                  <a:cubicBezTo>
                    <a:pt x="10" y="24"/>
                    <a:pt x="9" y="25"/>
                    <a:pt x="9" y="25"/>
                  </a:cubicBezTo>
                  <a:cubicBezTo>
                    <a:pt x="8" y="26"/>
                    <a:pt x="8" y="26"/>
                    <a:pt x="8" y="27"/>
                  </a:cubicBezTo>
                  <a:cubicBezTo>
                    <a:pt x="7" y="28"/>
                    <a:pt x="9" y="30"/>
                    <a:pt x="10" y="31"/>
                  </a:cubicBezTo>
                  <a:cubicBezTo>
                    <a:pt x="10" y="31"/>
                    <a:pt x="10" y="31"/>
                    <a:pt x="10" y="31"/>
                  </a:cubicBezTo>
                  <a:cubicBezTo>
                    <a:pt x="10" y="31"/>
                    <a:pt x="10" y="32"/>
                    <a:pt x="10" y="32"/>
                  </a:cubicBezTo>
                  <a:cubicBezTo>
                    <a:pt x="10" y="32"/>
                    <a:pt x="10" y="33"/>
                    <a:pt x="10" y="34"/>
                  </a:cubicBezTo>
                  <a:cubicBezTo>
                    <a:pt x="10" y="35"/>
                    <a:pt x="11" y="36"/>
                    <a:pt x="11" y="37"/>
                  </a:cubicBezTo>
                  <a:cubicBezTo>
                    <a:pt x="11" y="37"/>
                    <a:pt x="11" y="39"/>
                    <a:pt x="10" y="39"/>
                  </a:cubicBezTo>
                  <a:cubicBezTo>
                    <a:pt x="9" y="38"/>
                    <a:pt x="8" y="40"/>
                    <a:pt x="9" y="41"/>
                  </a:cubicBezTo>
                  <a:cubicBezTo>
                    <a:pt x="9" y="41"/>
                    <a:pt x="10" y="42"/>
                    <a:pt x="9" y="42"/>
                  </a:cubicBezTo>
                  <a:cubicBezTo>
                    <a:pt x="9" y="43"/>
                    <a:pt x="9" y="43"/>
                    <a:pt x="9" y="44"/>
                  </a:cubicBezTo>
                  <a:cubicBezTo>
                    <a:pt x="8" y="45"/>
                    <a:pt x="8" y="45"/>
                    <a:pt x="7" y="45"/>
                  </a:cubicBezTo>
                  <a:cubicBezTo>
                    <a:pt x="6" y="45"/>
                    <a:pt x="6" y="46"/>
                    <a:pt x="6" y="46"/>
                  </a:cubicBezTo>
                  <a:cubicBezTo>
                    <a:pt x="6" y="47"/>
                    <a:pt x="6" y="47"/>
                    <a:pt x="5" y="47"/>
                  </a:cubicBezTo>
                  <a:cubicBezTo>
                    <a:pt x="5" y="48"/>
                    <a:pt x="5" y="48"/>
                    <a:pt x="4" y="49"/>
                  </a:cubicBezTo>
                  <a:cubicBezTo>
                    <a:pt x="4" y="50"/>
                    <a:pt x="4" y="50"/>
                    <a:pt x="4" y="51"/>
                  </a:cubicBezTo>
                  <a:cubicBezTo>
                    <a:pt x="4" y="52"/>
                    <a:pt x="4" y="52"/>
                    <a:pt x="4" y="53"/>
                  </a:cubicBezTo>
                  <a:cubicBezTo>
                    <a:pt x="4" y="53"/>
                    <a:pt x="3" y="54"/>
                    <a:pt x="3" y="54"/>
                  </a:cubicBezTo>
                  <a:cubicBezTo>
                    <a:pt x="2" y="53"/>
                    <a:pt x="1" y="54"/>
                    <a:pt x="1" y="54"/>
                  </a:cubicBezTo>
                  <a:cubicBezTo>
                    <a:pt x="1" y="54"/>
                    <a:pt x="0" y="55"/>
                    <a:pt x="1" y="55"/>
                  </a:cubicBezTo>
                  <a:cubicBezTo>
                    <a:pt x="1" y="56"/>
                    <a:pt x="0" y="57"/>
                    <a:pt x="0" y="57"/>
                  </a:cubicBezTo>
                  <a:cubicBezTo>
                    <a:pt x="0" y="58"/>
                    <a:pt x="0" y="59"/>
                    <a:pt x="0" y="60"/>
                  </a:cubicBezTo>
                  <a:cubicBezTo>
                    <a:pt x="0" y="61"/>
                    <a:pt x="0" y="62"/>
                    <a:pt x="0" y="62"/>
                  </a:cubicBezTo>
                  <a:cubicBezTo>
                    <a:pt x="1" y="63"/>
                    <a:pt x="0" y="65"/>
                    <a:pt x="0" y="66"/>
                  </a:cubicBezTo>
                  <a:cubicBezTo>
                    <a:pt x="0" y="67"/>
                    <a:pt x="0" y="67"/>
                    <a:pt x="0" y="68"/>
                  </a:cubicBezTo>
                  <a:cubicBezTo>
                    <a:pt x="0" y="68"/>
                    <a:pt x="0" y="69"/>
                    <a:pt x="0" y="70"/>
                  </a:cubicBezTo>
                  <a:cubicBezTo>
                    <a:pt x="0" y="70"/>
                    <a:pt x="1" y="71"/>
                    <a:pt x="1" y="71"/>
                  </a:cubicBezTo>
                  <a:cubicBezTo>
                    <a:pt x="1" y="72"/>
                    <a:pt x="0" y="72"/>
                    <a:pt x="0" y="73"/>
                  </a:cubicBezTo>
                  <a:cubicBezTo>
                    <a:pt x="0" y="73"/>
                    <a:pt x="1" y="74"/>
                    <a:pt x="0" y="75"/>
                  </a:cubicBezTo>
                  <a:cubicBezTo>
                    <a:pt x="0" y="75"/>
                    <a:pt x="1" y="76"/>
                    <a:pt x="1" y="76"/>
                  </a:cubicBezTo>
                  <a:cubicBezTo>
                    <a:pt x="0" y="77"/>
                    <a:pt x="0" y="76"/>
                    <a:pt x="0" y="77"/>
                  </a:cubicBezTo>
                  <a:cubicBezTo>
                    <a:pt x="0" y="78"/>
                    <a:pt x="0" y="78"/>
                    <a:pt x="1" y="79"/>
                  </a:cubicBezTo>
                  <a:cubicBezTo>
                    <a:pt x="1" y="80"/>
                    <a:pt x="0" y="80"/>
                    <a:pt x="0" y="81"/>
                  </a:cubicBezTo>
                  <a:cubicBezTo>
                    <a:pt x="0" y="82"/>
                    <a:pt x="0" y="82"/>
                    <a:pt x="0" y="83"/>
                  </a:cubicBezTo>
                  <a:cubicBezTo>
                    <a:pt x="0" y="83"/>
                    <a:pt x="7" y="83"/>
                    <a:pt x="7" y="83"/>
                  </a:cubicBezTo>
                  <a:cubicBezTo>
                    <a:pt x="6" y="82"/>
                    <a:pt x="6" y="82"/>
                    <a:pt x="7" y="82"/>
                  </a:cubicBezTo>
                  <a:cubicBezTo>
                    <a:pt x="7" y="81"/>
                    <a:pt x="7" y="80"/>
                    <a:pt x="7" y="81"/>
                  </a:cubicBezTo>
                  <a:cubicBezTo>
                    <a:pt x="7" y="82"/>
                    <a:pt x="10" y="80"/>
                    <a:pt x="11" y="81"/>
                  </a:cubicBezTo>
                  <a:cubicBezTo>
                    <a:pt x="11" y="81"/>
                    <a:pt x="10" y="81"/>
                    <a:pt x="10" y="81"/>
                  </a:cubicBezTo>
                  <a:cubicBezTo>
                    <a:pt x="10" y="81"/>
                    <a:pt x="10" y="81"/>
                    <a:pt x="10" y="81"/>
                  </a:cubicBezTo>
                  <a:cubicBezTo>
                    <a:pt x="10" y="81"/>
                    <a:pt x="9" y="82"/>
                    <a:pt x="9" y="82"/>
                  </a:cubicBezTo>
                  <a:cubicBezTo>
                    <a:pt x="9" y="82"/>
                    <a:pt x="8" y="82"/>
                    <a:pt x="8" y="82"/>
                  </a:cubicBezTo>
                  <a:cubicBezTo>
                    <a:pt x="8" y="82"/>
                    <a:pt x="8" y="82"/>
                    <a:pt x="8" y="82"/>
                  </a:cubicBezTo>
                  <a:cubicBezTo>
                    <a:pt x="8" y="82"/>
                    <a:pt x="7" y="82"/>
                    <a:pt x="7" y="83"/>
                  </a:cubicBezTo>
                  <a:cubicBezTo>
                    <a:pt x="7" y="82"/>
                    <a:pt x="7" y="82"/>
                    <a:pt x="7" y="82"/>
                  </a:cubicBezTo>
                  <a:cubicBezTo>
                    <a:pt x="6" y="83"/>
                    <a:pt x="9" y="83"/>
                    <a:pt x="9" y="83"/>
                  </a:cubicBezTo>
                  <a:cubicBezTo>
                    <a:pt x="10" y="83"/>
                    <a:pt x="11" y="83"/>
                    <a:pt x="12" y="83"/>
                  </a:cubicBezTo>
                  <a:cubicBezTo>
                    <a:pt x="14" y="83"/>
                    <a:pt x="17" y="83"/>
                    <a:pt x="18" y="85"/>
                  </a:cubicBezTo>
                  <a:cubicBezTo>
                    <a:pt x="19" y="85"/>
                    <a:pt x="20" y="86"/>
                    <a:pt x="21" y="87"/>
                  </a:cubicBezTo>
                  <a:cubicBezTo>
                    <a:pt x="21" y="88"/>
                    <a:pt x="22" y="88"/>
                    <a:pt x="22" y="89"/>
                  </a:cubicBezTo>
                  <a:cubicBezTo>
                    <a:pt x="22" y="90"/>
                    <a:pt x="23" y="90"/>
                    <a:pt x="23" y="89"/>
                  </a:cubicBezTo>
                  <a:cubicBezTo>
                    <a:pt x="24" y="89"/>
                    <a:pt x="24" y="88"/>
                    <a:pt x="25" y="88"/>
                  </a:cubicBezTo>
                  <a:cubicBezTo>
                    <a:pt x="25" y="89"/>
                    <a:pt x="24" y="89"/>
                    <a:pt x="23" y="90"/>
                  </a:cubicBezTo>
                  <a:cubicBezTo>
                    <a:pt x="23" y="89"/>
                    <a:pt x="23" y="90"/>
                    <a:pt x="23" y="90"/>
                  </a:cubicBezTo>
                  <a:cubicBezTo>
                    <a:pt x="23" y="91"/>
                    <a:pt x="23" y="91"/>
                    <a:pt x="23" y="92"/>
                  </a:cubicBezTo>
                  <a:cubicBezTo>
                    <a:pt x="24" y="93"/>
                    <a:pt x="25" y="91"/>
                    <a:pt x="25" y="90"/>
                  </a:cubicBezTo>
                  <a:cubicBezTo>
                    <a:pt x="25" y="91"/>
                    <a:pt x="25" y="92"/>
                    <a:pt x="26" y="91"/>
                  </a:cubicBezTo>
                  <a:cubicBezTo>
                    <a:pt x="26" y="91"/>
                    <a:pt x="26" y="91"/>
                    <a:pt x="27" y="91"/>
                  </a:cubicBezTo>
                  <a:cubicBezTo>
                    <a:pt x="27" y="91"/>
                    <a:pt x="27" y="92"/>
                    <a:pt x="27" y="92"/>
                  </a:cubicBezTo>
                  <a:cubicBezTo>
                    <a:pt x="27" y="92"/>
                    <a:pt x="27" y="91"/>
                    <a:pt x="26" y="91"/>
                  </a:cubicBezTo>
                  <a:cubicBezTo>
                    <a:pt x="26" y="92"/>
                    <a:pt x="26" y="92"/>
                    <a:pt x="25" y="92"/>
                  </a:cubicBezTo>
                  <a:cubicBezTo>
                    <a:pt x="25" y="92"/>
                    <a:pt x="24" y="92"/>
                    <a:pt x="24" y="92"/>
                  </a:cubicBezTo>
                  <a:cubicBezTo>
                    <a:pt x="24" y="93"/>
                    <a:pt x="24" y="93"/>
                    <a:pt x="25" y="94"/>
                  </a:cubicBezTo>
                  <a:cubicBezTo>
                    <a:pt x="25" y="94"/>
                    <a:pt x="26" y="94"/>
                    <a:pt x="26" y="94"/>
                  </a:cubicBezTo>
                  <a:cubicBezTo>
                    <a:pt x="26" y="94"/>
                    <a:pt x="26" y="93"/>
                    <a:pt x="26" y="94"/>
                  </a:cubicBezTo>
                  <a:cubicBezTo>
                    <a:pt x="27" y="94"/>
                    <a:pt x="27" y="93"/>
                    <a:pt x="27" y="93"/>
                  </a:cubicBezTo>
                  <a:cubicBezTo>
                    <a:pt x="27" y="93"/>
                    <a:pt x="28" y="93"/>
                    <a:pt x="28" y="92"/>
                  </a:cubicBezTo>
                  <a:cubicBezTo>
                    <a:pt x="28" y="93"/>
                    <a:pt x="28" y="93"/>
                    <a:pt x="27" y="93"/>
                  </a:cubicBezTo>
                  <a:cubicBezTo>
                    <a:pt x="27" y="93"/>
                    <a:pt x="27" y="94"/>
                    <a:pt x="28" y="94"/>
                  </a:cubicBezTo>
                  <a:cubicBezTo>
                    <a:pt x="27" y="94"/>
                    <a:pt x="27" y="95"/>
                    <a:pt x="26" y="94"/>
                  </a:cubicBezTo>
                  <a:cubicBezTo>
                    <a:pt x="26" y="94"/>
                    <a:pt x="25" y="94"/>
                    <a:pt x="25" y="95"/>
                  </a:cubicBezTo>
                  <a:cubicBezTo>
                    <a:pt x="25" y="95"/>
                    <a:pt x="25" y="96"/>
                    <a:pt x="26" y="96"/>
                  </a:cubicBezTo>
                  <a:cubicBezTo>
                    <a:pt x="26" y="97"/>
                    <a:pt x="26" y="97"/>
                    <a:pt x="26" y="96"/>
                  </a:cubicBezTo>
                  <a:cubicBezTo>
                    <a:pt x="27" y="96"/>
                    <a:pt x="27" y="97"/>
                    <a:pt x="27" y="97"/>
                  </a:cubicBezTo>
                  <a:cubicBezTo>
                    <a:pt x="26" y="97"/>
                    <a:pt x="26" y="97"/>
                    <a:pt x="27" y="97"/>
                  </a:cubicBezTo>
                  <a:cubicBezTo>
                    <a:pt x="26" y="97"/>
                    <a:pt x="26" y="97"/>
                    <a:pt x="26" y="97"/>
                  </a:cubicBezTo>
                  <a:cubicBezTo>
                    <a:pt x="26" y="97"/>
                    <a:pt x="26" y="98"/>
                    <a:pt x="26" y="98"/>
                  </a:cubicBezTo>
                  <a:cubicBezTo>
                    <a:pt x="26" y="99"/>
                    <a:pt x="26" y="99"/>
                    <a:pt x="27" y="100"/>
                  </a:cubicBezTo>
                  <a:cubicBezTo>
                    <a:pt x="27" y="100"/>
                    <a:pt x="27" y="100"/>
                    <a:pt x="27" y="100"/>
                  </a:cubicBezTo>
                  <a:cubicBezTo>
                    <a:pt x="27" y="100"/>
                    <a:pt x="27" y="101"/>
                    <a:pt x="27" y="101"/>
                  </a:cubicBezTo>
                  <a:cubicBezTo>
                    <a:pt x="28" y="102"/>
                    <a:pt x="28" y="102"/>
                    <a:pt x="28" y="102"/>
                  </a:cubicBezTo>
                  <a:cubicBezTo>
                    <a:pt x="28" y="103"/>
                    <a:pt x="28" y="103"/>
                    <a:pt x="29" y="104"/>
                  </a:cubicBezTo>
                  <a:cubicBezTo>
                    <a:pt x="29" y="104"/>
                    <a:pt x="30" y="104"/>
                    <a:pt x="29" y="104"/>
                  </a:cubicBezTo>
                  <a:cubicBezTo>
                    <a:pt x="30" y="104"/>
                    <a:pt x="30" y="105"/>
                    <a:pt x="30" y="105"/>
                  </a:cubicBezTo>
                  <a:cubicBezTo>
                    <a:pt x="30" y="105"/>
                    <a:pt x="30" y="105"/>
                    <a:pt x="30" y="105"/>
                  </a:cubicBezTo>
                  <a:cubicBezTo>
                    <a:pt x="30" y="105"/>
                    <a:pt x="32" y="106"/>
                    <a:pt x="31" y="105"/>
                  </a:cubicBezTo>
                  <a:cubicBezTo>
                    <a:pt x="32" y="105"/>
                    <a:pt x="31" y="106"/>
                    <a:pt x="32" y="105"/>
                  </a:cubicBezTo>
                  <a:cubicBezTo>
                    <a:pt x="32" y="105"/>
                    <a:pt x="32" y="105"/>
                    <a:pt x="32" y="106"/>
                  </a:cubicBezTo>
                  <a:cubicBezTo>
                    <a:pt x="32" y="106"/>
                    <a:pt x="32" y="106"/>
                    <a:pt x="32" y="106"/>
                  </a:cubicBezTo>
                  <a:cubicBezTo>
                    <a:pt x="32" y="105"/>
                    <a:pt x="32" y="105"/>
                    <a:pt x="32" y="105"/>
                  </a:cubicBezTo>
                  <a:cubicBezTo>
                    <a:pt x="32" y="104"/>
                    <a:pt x="33" y="105"/>
                    <a:pt x="33" y="105"/>
                  </a:cubicBezTo>
                  <a:cubicBezTo>
                    <a:pt x="33" y="106"/>
                    <a:pt x="32" y="106"/>
                    <a:pt x="33" y="106"/>
                  </a:cubicBezTo>
                  <a:cubicBezTo>
                    <a:pt x="33" y="106"/>
                    <a:pt x="34" y="106"/>
                    <a:pt x="34" y="106"/>
                  </a:cubicBezTo>
                  <a:cubicBezTo>
                    <a:pt x="34" y="106"/>
                    <a:pt x="34" y="106"/>
                    <a:pt x="34" y="106"/>
                  </a:cubicBezTo>
                  <a:cubicBezTo>
                    <a:pt x="34" y="105"/>
                    <a:pt x="34" y="105"/>
                    <a:pt x="34" y="104"/>
                  </a:cubicBezTo>
                  <a:cubicBezTo>
                    <a:pt x="34" y="105"/>
                    <a:pt x="34" y="105"/>
                    <a:pt x="34" y="105"/>
                  </a:cubicBezTo>
                  <a:cubicBezTo>
                    <a:pt x="34" y="104"/>
                    <a:pt x="34" y="104"/>
                    <a:pt x="34" y="104"/>
                  </a:cubicBezTo>
                  <a:cubicBezTo>
                    <a:pt x="34" y="104"/>
                    <a:pt x="34" y="105"/>
                    <a:pt x="34" y="105"/>
                  </a:cubicBezTo>
                  <a:cubicBezTo>
                    <a:pt x="34" y="105"/>
                    <a:pt x="35" y="104"/>
                    <a:pt x="35" y="104"/>
                  </a:cubicBezTo>
                  <a:cubicBezTo>
                    <a:pt x="35" y="104"/>
                    <a:pt x="34" y="106"/>
                    <a:pt x="34" y="106"/>
                  </a:cubicBezTo>
                  <a:cubicBezTo>
                    <a:pt x="34" y="106"/>
                    <a:pt x="36" y="106"/>
                    <a:pt x="36" y="106"/>
                  </a:cubicBezTo>
                  <a:cubicBezTo>
                    <a:pt x="36" y="105"/>
                    <a:pt x="37" y="106"/>
                    <a:pt x="37" y="106"/>
                  </a:cubicBezTo>
                  <a:cubicBezTo>
                    <a:pt x="38" y="105"/>
                    <a:pt x="37" y="104"/>
                    <a:pt x="37" y="104"/>
                  </a:cubicBezTo>
                  <a:cubicBezTo>
                    <a:pt x="38" y="104"/>
                    <a:pt x="37" y="105"/>
                    <a:pt x="38" y="106"/>
                  </a:cubicBezTo>
                  <a:cubicBezTo>
                    <a:pt x="39" y="106"/>
                    <a:pt x="38" y="104"/>
                    <a:pt x="38" y="104"/>
                  </a:cubicBezTo>
                  <a:cubicBezTo>
                    <a:pt x="38" y="104"/>
                    <a:pt x="38" y="104"/>
                    <a:pt x="38" y="105"/>
                  </a:cubicBezTo>
                  <a:cubicBezTo>
                    <a:pt x="39" y="104"/>
                    <a:pt x="38" y="103"/>
                    <a:pt x="39" y="103"/>
                  </a:cubicBezTo>
                  <a:cubicBezTo>
                    <a:pt x="39" y="103"/>
                    <a:pt x="38" y="105"/>
                    <a:pt x="39" y="105"/>
                  </a:cubicBezTo>
                  <a:cubicBezTo>
                    <a:pt x="39" y="106"/>
                    <a:pt x="40" y="106"/>
                    <a:pt x="40" y="105"/>
                  </a:cubicBezTo>
                  <a:cubicBezTo>
                    <a:pt x="40" y="105"/>
                    <a:pt x="40" y="105"/>
                    <a:pt x="40" y="105"/>
                  </a:cubicBezTo>
                  <a:cubicBezTo>
                    <a:pt x="40" y="104"/>
                    <a:pt x="39" y="104"/>
                    <a:pt x="40" y="103"/>
                  </a:cubicBezTo>
                  <a:cubicBezTo>
                    <a:pt x="40" y="102"/>
                    <a:pt x="39" y="102"/>
                    <a:pt x="39" y="102"/>
                  </a:cubicBezTo>
                  <a:cubicBezTo>
                    <a:pt x="39" y="101"/>
                    <a:pt x="39" y="101"/>
                    <a:pt x="39" y="100"/>
                  </a:cubicBezTo>
                  <a:cubicBezTo>
                    <a:pt x="39" y="100"/>
                    <a:pt x="39" y="100"/>
                    <a:pt x="39" y="100"/>
                  </a:cubicBezTo>
                  <a:cubicBezTo>
                    <a:pt x="39" y="101"/>
                    <a:pt x="39" y="101"/>
                    <a:pt x="39" y="101"/>
                  </a:cubicBezTo>
                  <a:cubicBezTo>
                    <a:pt x="39" y="101"/>
                    <a:pt x="39" y="102"/>
                    <a:pt x="39" y="102"/>
                  </a:cubicBezTo>
                  <a:cubicBezTo>
                    <a:pt x="39" y="102"/>
                    <a:pt x="40" y="102"/>
                    <a:pt x="40" y="103"/>
                  </a:cubicBezTo>
                  <a:cubicBezTo>
                    <a:pt x="39" y="103"/>
                    <a:pt x="40" y="105"/>
                    <a:pt x="40" y="105"/>
                  </a:cubicBezTo>
                  <a:cubicBezTo>
                    <a:pt x="41" y="105"/>
                    <a:pt x="41" y="105"/>
                    <a:pt x="42" y="105"/>
                  </a:cubicBezTo>
                  <a:cubicBezTo>
                    <a:pt x="42" y="105"/>
                    <a:pt x="41" y="104"/>
                    <a:pt x="41" y="104"/>
                  </a:cubicBezTo>
                  <a:cubicBezTo>
                    <a:pt x="41" y="104"/>
                    <a:pt x="41" y="102"/>
                    <a:pt x="41" y="103"/>
                  </a:cubicBezTo>
                  <a:cubicBezTo>
                    <a:pt x="41" y="103"/>
                    <a:pt x="40" y="102"/>
                    <a:pt x="40" y="102"/>
                  </a:cubicBezTo>
                  <a:cubicBezTo>
                    <a:pt x="41" y="102"/>
                    <a:pt x="41" y="103"/>
                    <a:pt x="41" y="103"/>
                  </a:cubicBezTo>
                  <a:cubicBezTo>
                    <a:pt x="41" y="103"/>
                    <a:pt x="41" y="102"/>
                    <a:pt x="41" y="101"/>
                  </a:cubicBezTo>
                  <a:cubicBezTo>
                    <a:pt x="41" y="102"/>
                    <a:pt x="41" y="102"/>
                    <a:pt x="41" y="102"/>
                  </a:cubicBezTo>
                  <a:cubicBezTo>
                    <a:pt x="42" y="102"/>
                    <a:pt x="41" y="103"/>
                    <a:pt x="42" y="104"/>
                  </a:cubicBezTo>
                  <a:cubicBezTo>
                    <a:pt x="42" y="104"/>
                    <a:pt x="42" y="104"/>
                    <a:pt x="42" y="104"/>
                  </a:cubicBezTo>
                  <a:cubicBezTo>
                    <a:pt x="42" y="105"/>
                    <a:pt x="42" y="104"/>
                    <a:pt x="42" y="104"/>
                  </a:cubicBezTo>
                  <a:cubicBezTo>
                    <a:pt x="42" y="104"/>
                    <a:pt x="43" y="104"/>
                    <a:pt x="43" y="104"/>
                  </a:cubicBezTo>
                  <a:cubicBezTo>
                    <a:pt x="43" y="104"/>
                    <a:pt x="43" y="103"/>
                    <a:pt x="43" y="103"/>
                  </a:cubicBezTo>
                  <a:cubicBezTo>
                    <a:pt x="43" y="102"/>
                    <a:pt x="42" y="102"/>
                    <a:pt x="42" y="101"/>
                  </a:cubicBezTo>
                  <a:cubicBezTo>
                    <a:pt x="42" y="101"/>
                    <a:pt x="42" y="102"/>
                    <a:pt x="43" y="102"/>
                  </a:cubicBezTo>
                  <a:cubicBezTo>
                    <a:pt x="43" y="102"/>
                    <a:pt x="43" y="102"/>
                    <a:pt x="43" y="102"/>
                  </a:cubicBezTo>
                  <a:cubicBezTo>
                    <a:pt x="43" y="102"/>
                    <a:pt x="43" y="103"/>
                    <a:pt x="43" y="103"/>
                  </a:cubicBezTo>
                  <a:cubicBezTo>
                    <a:pt x="44" y="103"/>
                    <a:pt x="44" y="103"/>
                    <a:pt x="44" y="104"/>
                  </a:cubicBezTo>
                  <a:cubicBezTo>
                    <a:pt x="44" y="104"/>
                    <a:pt x="45" y="104"/>
                    <a:pt x="45" y="103"/>
                  </a:cubicBezTo>
                  <a:cubicBezTo>
                    <a:pt x="44" y="103"/>
                    <a:pt x="44" y="103"/>
                    <a:pt x="44" y="103"/>
                  </a:cubicBezTo>
                  <a:cubicBezTo>
                    <a:pt x="45" y="103"/>
                    <a:pt x="45" y="103"/>
                    <a:pt x="45" y="103"/>
                  </a:cubicBezTo>
                  <a:cubicBezTo>
                    <a:pt x="47" y="103"/>
                    <a:pt x="46" y="102"/>
                    <a:pt x="47" y="102"/>
                  </a:cubicBezTo>
                  <a:cubicBezTo>
                    <a:pt x="47" y="102"/>
                    <a:pt x="47" y="103"/>
                    <a:pt x="47" y="104"/>
                  </a:cubicBezTo>
                  <a:cubicBezTo>
                    <a:pt x="47" y="104"/>
                    <a:pt x="48" y="104"/>
                    <a:pt x="49" y="104"/>
                  </a:cubicBezTo>
                  <a:cubicBezTo>
                    <a:pt x="48" y="103"/>
                    <a:pt x="50" y="103"/>
                    <a:pt x="50" y="103"/>
                  </a:cubicBezTo>
                  <a:cubicBezTo>
                    <a:pt x="51" y="103"/>
                    <a:pt x="51" y="103"/>
                    <a:pt x="52" y="103"/>
                  </a:cubicBezTo>
                  <a:cubicBezTo>
                    <a:pt x="53" y="103"/>
                    <a:pt x="54" y="104"/>
                    <a:pt x="54" y="103"/>
                  </a:cubicBezTo>
                  <a:cubicBezTo>
                    <a:pt x="55" y="102"/>
                    <a:pt x="54" y="101"/>
                    <a:pt x="54" y="100"/>
                  </a:cubicBezTo>
                  <a:cubicBezTo>
                    <a:pt x="54" y="100"/>
                    <a:pt x="54" y="100"/>
                    <a:pt x="53" y="99"/>
                  </a:cubicBezTo>
                  <a:cubicBezTo>
                    <a:pt x="53" y="99"/>
                    <a:pt x="53" y="99"/>
                    <a:pt x="53" y="98"/>
                  </a:cubicBezTo>
                  <a:cubicBezTo>
                    <a:pt x="53" y="99"/>
                    <a:pt x="55" y="101"/>
                    <a:pt x="55" y="100"/>
                  </a:cubicBezTo>
                  <a:cubicBezTo>
                    <a:pt x="55" y="101"/>
                    <a:pt x="55" y="101"/>
                    <a:pt x="56" y="101"/>
                  </a:cubicBezTo>
                  <a:cubicBezTo>
                    <a:pt x="56" y="101"/>
                    <a:pt x="56" y="102"/>
                    <a:pt x="56" y="101"/>
                  </a:cubicBezTo>
                  <a:cubicBezTo>
                    <a:pt x="57" y="101"/>
                    <a:pt x="56" y="100"/>
                    <a:pt x="57" y="100"/>
                  </a:cubicBezTo>
                  <a:cubicBezTo>
                    <a:pt x="57" y="100"/>
                    <a:pt x="57" y="99"/>
                    <a:pt x="58" y="99"/>
                  </a:cubicBezTo>
                  <a:cubicBezTo>
                    <a:pt x="59" y="97"/>
                    <a:pt x="59" y="95"/>
                    <a:pt x="59" y="94"/>
                  </a:cubicBezTo>
                  <a:cubicBezTo>
                    <a:pt x="59" y="93"/>
                    <a:pt x="60" y="92"/>
                    <a:pt x="60" y="91"/>
                  </a:cubicBezTo>
                  <a:cubicBezTo>
                    <a:pt x="59" y="91"/>
                    <a:pt x="59" y="91"/>
                    <a:pt x="60" y="90"/>
                  </a:cubicBezTo>
                  <a:cubicBezTo>
                    <a:pt x="60" y="90"/>
                    <a:pt x="59" y="89"/>
                    <a:pt x="60" y="89"/>
                  </a:cubicBezTo>
                  <a:cubicBezTo>
                    <a:pt x="60" y="88"/>
                    <a:pt x="60" y="89"/>
                    <a:pt x="61" y="88"/>
                  </a:cubicBezTo>
                  <a:cubicBezTo>
                    <a:pt x="61" y="88"/>
                    <a:pt x="61" y="87"/>
                    <a:pt x="62" y="87"/>
                  </a:cubicBezTo>
                  <a:cubicBezTo>
                    <a:pt x="62" y="86"/>
                    <a:pt x="63" y="86"/>
                    <a:pt x="63" y="85"/>
                  </a:cubicBezTo>
                  <a:cubicBezTo>
                    <a:pt x="64" y="85"/>
                    <a:pt x="64" y="84"/>
                    <a:pt x="64" y="84"/>
                  </a:cubicBezTo>
                  <a:cubicBezTo>
                    <a:pt x="65" y="84"/>
                    <a:pt x="65" y="84"/>
                    <a:pt x="65" y="83"/>
                  </a:cubicBezTo>
                  <a:cubicBezTo>
                    <a:pt x="65" y="83"/>
                    <a:pt x="65" y="83"/>
                    <a:pt x="66" y="83"/>
                  </a:cubicBezTo>
                  <a:cubicBezTo>
                    <a:pt x="66" y="83"/>
                    <a:pt x="66" y="83"/>
                    <a:pt x="66" y="82"/>
                  </a:cubicBezTo>
                  <a:cubicBezTo>
                    <a:pt x="66" y="82"/>
                    <a:pt x="66" y="82"/>
                    <a:pt x="67" y="82"/>
                  </a:cubicBezTo>
                  <a:cubicBezTo>
                    <a:pt x="67" y="81"/>
                    <a:pt x="68" y="82"/>
                    <a:pt x="68" y="81"/>
                  </a:cubicBezTo>
                  <a:cubicBezTo>
                    <a:pt x="68" y="80"/>
                    <a:pt x="68" y="79"/>
                    <a:pt x="68" y="79"/>
                  </a:cubicBezTo>
                  <a:cubicBezTo>
                    <a:pt x="69" y="78"/>
                    <a:pt x="69" y="79"/>
                    <a:pt x="69" y="79"/>
                  </a:cubicBezTo>
                  <a:cubicBezTo>
                    <a:pt x="69" y="79"/>
                    <a:pt x="70" y="78"/>
                    <a:pt x="70" y="78"/>
                  </a:cubicBezTo>
                  <a:cubicBezTo>
                    <a:pt x="70" y="78"/>
                    <a:pt x="72" y="76"/>
                    <a:pt x="72" y="76"/>
                  </a:cubicBezTo>
                  <a:cubicBezTo>
                    <a:pt x="72" y="78"/>
                    <a:pt x="74" y="78"/>
                    <a:pt x="75" y="78"/>
                  </a:cubicBezTo>
                  <a:cubicBezTo>
                    <a:pt x="76" y="78"/>
                    <a:pt x="76" y="76"/>
                    <a:pt x="76" y="76"/>
                  </a:cubicBezTo>
                  <a:cubicBezTo>
                    <a:pt x="76" y="75"/>
                    <a:pt x="76" y="75"/>
                    <a:pt x="76" y="75"/>
                  </a:cubicBezTo>
                  <a:cubicBezTo>
                    <a:pt x="76" y="76"/>
                    <a:pt x="77" y="76"/>
                    <a:pt x="77" y="76"/>
                  </a:cubicBezTo>
                  <a:cubicBezTo>
                    <a:pt x="78" y="76"/>
                    <a:pt x="78" y="77"/>
                    <a:pt x="79" y="77"/>
                  </a:cubicBezTo>
                  <a:cubicBezTo>
                    <a:pt x="79" y="77"/>
                    <a:pt x="79" y="78"/>
                    <a:pt x="79" y="78"/>
                  </a:cubicBezTo>
                  <a:cubicBezTo>
                    <a:pt x="80" y="79"/>
                    <a:pt x="81" y="79"/>
                    <a:pt x="81" y="79"/>
                  </a:cubicBezTo>
                  <a:cubicBezTo>
                    <a:pt x="81" y="80"/>
                    <a:pt x="81" y="80"/>
                    <a:pt x="81" y="81"/>
                  </a:cubicBezTo>
                  <a:cubicBezTo>
                    <a:pt x="81" y="82"/>
                    <a:pt x="82" y="83"/>
                    <a:pt x="83" y="83"/>
                  </a:cubicBezTo>
                  <a:cubicBezTo>
                    <a:pt x="83" y="82"/>
                    <a:pt x="84" y="82"/>
                    <a:pt x="84" y="82"/>
                  </a:cubicBezTo>
                  <a:cubicBezTo>
                    <a:pt x="84" y="81"/>
                    <a:pt x="84" y="81"/>
                    <a:pt x="85" y="81"/>
                  </a:cubicBezTo>
                  <a:cubicBezTo>
                    <a:pt x="86" y="80"/>
                    <a:pt x="86" y="80"/>
                    <a:pt x="86" y="79"/>
                  </a:cubicBezTo>
                  <a:cubicBezTo>
                    <a:pt x="86" y="79"/>
                    <a:pt x="85" y="78"/>
                    <a:pt x="86" y="78"/>
                  </a:cubicBezTo>
                  <a:cubicBezTo>
                    <a:pt x="86" y="77"/>
                    <a:pt x="87" y="76"/>
                    <a:pt x="87" y="76"/>
                  </a:cubicBezTo>
                  <a:cubicBezTo>
                    <a:pt x="88" y="76"/>
                    <a:pt x="88" y="76"/>
                    <a:pt x="88" y="75"/>
                  </a:cubicBezTo>
                  <a:cubicBezTo>
                    <a:pt x="89" y="75"/>
                    <a:pt x="89" y="75"/>
                    <a:pt x="88" y="75"/>
                  </a:cubicBezTo>
                  <a:cubicBezTo>
                    <a:pt x="88" y="75"/>
                    <a:pt x="88" y="73"/>
                    <a:pt x="88" y="73"/>
                  </a:cubicBezTo>
                  <a:cubicBezTo>
                    <a:pt x="88" y="72"/>
                    <a:pt x="89" y="72"/>
                    <a:pt x="90" y="70"/>
                  </a:cubicBezTo>
                  <a:cubicBezTo>
                    <a:pt x="90" y="70"/>
                    <a:pt x="90" y="68"/>
                    <a:pt x="91" y="68"/>
                  </a:cubicBezTo>
                  <a:cubicBezTo>
                    <a:pt x="91" y="67"/>
                    <a:pt x="92" y="66"/>
                    <a:pt x="92" y="66"/>
                  </a:cubicBezTo>
                  <a:cubicBezTo>
                    <a:pt x="92" y="65"/>
                    <a:pt x="92" y="65"/>
                    <a:pt x="92" y="64"/>
                  </a:cubicBezTo>
                  <a:cubicBezTo>
                    <a:pt x="92" y="64"/>
                    <a:pt x="92" y="64"/>
                    <a:pt x="92" y="63"/>
                  </a:cubicBezTo>
                  <a:cubicBezTo>
                    <a:pt x="92" y="63"/>
                    <a:pt x="92" y="62"/>
                    <a:pt x="92" y="61"/>
                  </a:cubicBezTo>
                  <a:cubicBezTo>
                    <a:pt x="92" y="60"/>
                    <a:pt x="93" y="61"/>
                    <a:pt x="93" y="60"/>
                  </a:cubicBezTo>
                  <a:cubicBezTo>
                    <a:pt x="94" y="60"/>
                    <a:pt x="94" y="59"/>
                    <a:pt x="94" y="59"/>
                  </a:cubicBezTo>
                  <a:cubicBezTo>
                    <a:pt x="94" y="59"/>
                    <a:pt x="94" y="59"/>
                    <a:pt x="94" y="58"/>
                  </a:cubicBezTo>
                  <a:cubicBezTo>
                    <a:pt x="95" y="58"/>
                    <a:pt x="95" y="58"/>
                    <a:pt x="95" y="59"/>
                  </a:cubicBezTo>
                  <a:cubicBezTo>
                    <a:pt x="96" y="59"/>
                    <a:pt x="96" y="58"/>
                    <a:pt x="96" y="58"/>
                  </a:cubicBezTo>
                  <a:cubicBezTo>
                    <a:pt x="97" y="58"/>
                    <a:pt x="97" y="57"/>
                    <a:pt x="97" y="57"/>
                  </a:cubicBezTo>
                  <a:cubicBezTo>
                    <a:pt x="98" y="57"/>
                    <a:pt x="98" y="57"/>
                    <a:pt x="98" y="56"/>
                  </a:cubicBezTo>
                  <a:cubicBezTo>
                    <a:pt x="98" y="55"/>
                    <a:pt x="98" y="54"/>
                    <a:pt x="98" y="53"/>
                  </a:cubicBezTo>
                  <a:cubicBezTo>
                    <a:pt x="98" y="52"/>
                    <a:pt x="99" y="51"/>
                    <a:pt x="98" y="50"/>
                  </a:cubicBezTo>
                  <a:cubicBezTo>
                    <a:pt x="98" y="50"/>
                    <a:pt x="99" y="50"/>
                    <a:pt x="99" y="50"/>
                  </a:cubicBezTo>
                  <a:cubicBezTo>
                    <a:pt x="99" y="49"/>
                    <a:pt x="99" y="49"/>
                    <a:pt x="100" y="49"/>
                  </a:cubicBezTo>
                  <a:cubicBezTo>
                    <a:pt x="100" y="49"/>
                    <a:pt x="101" y="49"/>
                    <a:pt x="101" y="48"/>
                  </a:cubicBezTo>
                  <a:cubicBezTo>
                    <a:pt x="102" y="48"/>
                    <a:pt x="102" y="46"/>
                    <a:pt x="102" y="46"/>
                  </a:cubicBezTo>
                  <a:cubicBezTo>
                    <a:pt x="102" y="45"/>
                    <a:pt x="102" y="45"/>
                    <a:pt x="102" y="45"/>
                  </a:cubicBezTo>
                  <a:cubicBezTo>
                    <a:pt x="102" y="44"/>
                    <a:pt x="102" y="44"/>
                    <a:pt x="102" y="44"/>
                  </a:cubicBezTo>
                  <a:cubicBezTo>
                    <a:pt x="102" y="43"/>
                    <a:pt x="102" y="43"/>
                    <a:pt x="102" y="42"/>
                  </a:cubicBezTo>
                  <a:cubicBezTo>
                    <a:pt x="103" y="42"/>
                    <a:pt x="103" y="42"/>
                    <a:pt x="104" y="42"/>
                  </a:cubicBezTo>
                  <a:cubicBezTo>
                    <a:pt x="104" y="41"/>
                    <a:pt x="104" y="40"/>
                    <a:pt x="104" y="40"/>
                  </a:cubicBezTo>
                  <a:cubicBezTo>
                    <a:pt x="104" y="39"/>
                    <a:pt x="104" y="38"/>
                    <a:pt x="105" y="37"/>
                  </a:cubicBezTo>
                  <a:cubicBezTo>
                    <a:pt x="105" y="36"/>
                    <a:pt x="106" y="34"/>
                    <a:pt x="107" y="33"/>
                  </a:cubicBezTo>
                  <a:cubicBezTo>
                    <a:pt x="107" y="32"/>
                    <a:pt x="107" y="32"/>
                    <a:pt x="108" y="31"/>
                  </a:cubicBezTo>
                  <a:cubicBezTo>
                    <a:pt x="108" y="31"/>
                    <a:pt x="108" y="30"/>
                    <a:pt x="109" y="30"/>
                  </a:cubicBezTo>
                  <a:cubicBezTo>
                    <a:pt x="109" y="29"/>
                    <a:pt x="109" y="29"/>
                    <a:pt x="110" y="30"/>
                  </a:cubicBezTo>
                  <a:cubicBezTo>
                    <a:pt x="111" y="30"/>
                    <a:pt x="111" y="29"/>
                    <a:pt x="112" y="29"/>
                  </a:cubicBezTo>
                  <a:cubicBezTo>
                    <a:pt x="112" y="28"/>
                    <a:pt x="113" y="28"/>
                    <a:pt x="113" y="28"/>
                  </a:cubicBezTo>
                  <a:cubicBezTo>
                    <a:pt x="114" y="28"/>
                    <a:pt x="114" y="27"/>
                    <a:pt x="115" y="27"/>
                  </a:cubicBezTo>
                  <a:cubicBezTo>
                    <a:pt x="115" y="26"/>
                    <a:pt x="115" y="26"/>
                    <a:pt x="115" y="25"/>
                  </a:cubicBezTo>
                  <a:cubicBezTo>
                    <a:pt x="114" y="24"/>
                    <a:pt x="115" y="24"/>
                    <a:pt x="115" y="24"/>
                  </a:cubicBezTo>
                  <a:cubicBezTo>
                    <a:pt x="115" y="23"/>
                    <a:pt x="115" y="22"/>
                    <a:pt x="115" y="2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88" name="Niger">
              <a:extLst>
                <a:ext uri="{FF2B5EF4-FFF2-40B4-BE49-F238E27FC236}">
                  <a16:creationId xmlns:a16="http://schemas.microsoft.com/office/drawing/2014/main" id="{B305631D-FB6C-04EE-8B6E-A81CD6166D62}"/>
                </a:ext>
              </a:extLst>
            </p:cNvPr>
            <p:cNvSpPr>
              <a:spLocks/>
            </p:cNvSpPr>
            <p:nvPr/>
          </p:nvSpPr>
          <p:spPr bwMode="auto">
            <a:xfrm>
              <a:off x="5817023" y="3597190"/>
              <a:ext cx="521478" cy="446436"/>
            </a:xfrm>
            <a:custGeom>
              <a:avLst/>
              <a:gdLst/>
              <a:ahLst/>
              <a:cxnLst>
                <a:cxn ang="0">
                  <a:pos x="147" y="29"/>
                </a:cxn>
                <a:cxn ang="0">
                  <a:pos x="144" y="18"/>
                </a:cxn>
                <a:cxn ang="0">
                  <a:pos x="136" y="9"/>
                </a:cxn>
                <a:cxn ang="0">
                  <a:pos x="132" y="7"/>
                </a:cxn>
                <a:cxn ang="0">
                  <a:pos x="113" y="0"/>
                </a:cxn>
                <a:cxn ang="0">
                  <a:pos x="64" y="35"/>
                </a:cxn>
                <a:cxn ang="0">
                  <a:pos x="52" y="45"/>
                </a:cxn>
                <a:cxn ang="0">
                  <a:pos x="39" y="50"/>
                </a:cxn>
                <a:cxn ang="0">
                  <a:pos x="39" y="71"/>
                </a:cxn>
                <a:cxn ang="0">
                  <a:pos x="39" y="78"/>
                </a:cxn>
                <a:cxn ang="0">
                  <a:pos x="37" y="83"/>
                </a:cxn>
                <a:cxn ang="0">
                  <a:pos x="33" y="88"/>
                </a:cxn>
                <a:cxn ang="0">
                  <a:pos x="28" y="89"/>
                </a:cxn>
                <a:cxn ang="0">
                  <a:pos x="12" y="90"/>
                </a:cxn>
                <a:cxn ang="0">
                  <a:pos x="3" y="94"/>
                </a:cxn>
                <a:cxn ang="0">
                  <a:pos x="0" y="95"/>
                </a:cxn>
                <a:cxn ang="0">
                  <a:pos x="2" y="101"/>
                </a:cxn>
                <a:cxn ang="0">
                  <a:pos x="4" y="106"/>
                </a:cxn>
                <a:cxn ang="0">
                  <a:pos x="6" y="109"/>
                </a:cxn>
                <a:cxn ang="0">
                  <a:pos x="10" y="111"/>
                </a:cxn>
                <a:cxn ang="0">
                  <a:pos x="8" y="114"/>
                </a:cxn>
                <a:cxn ang="0">
                  <a:pos x="14" y="119"/>
                </a:cxn>
                <a:cxn ang="0">
                  <a:pos x="19" y="120"/>
                </a:cxn>
                <a:cxn ang="0">
                  <a:pos x="18" y="122"/>
                </a:cxn>
                <a:cxn ang="0">
                  <a:pos x="22" y="127"/>
                </a:cxn>
                <a:cxn ang="0">
                  <a:pos x="22" y="123"/>
                </a:cxn>
                <a:cxn ang="0">
                  <a:pos x="26" y="123"/>
                </a:cxn>
                <a:cxn ang="0">
                  <a:pos x="30" y="127"/>
                </a:cxn>
                <a:cxn ang="0">
                  <a:pos x="33" y="129"/>
                </a:cxn>
                <a:cxn ang="0">
                  <a:pos x="34" y="120"/>
                </a:cxn>
                <a:cxn ang="0">
                  <a:pos x="38" y="111"/>
                </a:cxn>
                <a:cxn ang="0">
                  <a:pos x="46" y="107"/>
                </a:cxn>
                <a:cxn ang="0">
                  <a:pos x="51" y="106"/>
                </a:cxn>
                <a:cxn ang="0">
                  <a:pos x="59" y="108"/>
                </a:cxn>
                <a:cxn ang="0">
                  <a:pos x="65" y="115"/>
                </a:cxn>
                <a:cxn ang="0">
                  <a:pos x="70" y="114"/>
                </a:cxn>
                <a:cxn ang="0">
                  <a:pos x="79" y="114"/>
                </a:cxn>
                <a:cxn ang="0">
                  <a:pos x="88" y="117"/>
                </a:cxn>
                <a:cxn ang="0">
                  <a:pos x="93" y="115"/>
                </a:cxn>
                <a:cxn ang="0">
                  <a:pos x="97" y="112"/>
                </a:cxn>
                <a:cxn ang="0">
                  <a:pos x="107" y="111"/>
                </a:cxn>
                <a:cxn ang="0">
                  <a:pos x="116" y="114"/>
                </a:cxn>
                <a:cxn ang="0">
                  <a:pos x="120" y="112"/>
                </a:cxn>
                <a:cxn ang="0">
                  <a:pos x="122" y="110"/>
                </a:cxn>
                <a:cxn ang="0">
                  <a:pos x="126" y="108"/>
                </a:cxn>
                <a:cxn ang="0">
                  <a:pos x="129" y="99"/>
                </a:cxn>
                <a:cxn ang="0">
                  <a:pos x="131" y="95"/>
                </a:cxn>
                <a:cxn ang="0">
                  <a:pos x="144" y="76"/>
                </a:cxn>
                <a:cxn ang="0">
                  <a:pos x="149" y="44"/>
                </a:cxn>
                <a:cxn ang="0">
                  <a:pos x="150" y="32"/>
                </a:cxn>
              </a:cxnLst>
              <a:rect l="0" t="0" r="r" b="b"/>
              <a:pathLst>
                <a:path w="152" h="130">
                  <a:moveTo>
                    <a:pt x="150" y="32"/>
                  </a:moveTo>
                  <a:cubicBezTo>
                    <a:pt x="149" y="32"/>
                    <a:pt x="149" y="31"/>
                    <a:pt x="148" y="31"/>
                  </a:cubicBezTo>
                  <a:cubicBezTo>
                    <a:pt x="147" y="30"/>
                    <a:pt x="147" y="29"/>
                    <a:pt x="147" y="29"/>
                  </a:cubicBezTo>
                  <a:cubicBezTo>
                    <a:pt x="148" y="28"/>
                    <a:pt x="148" y="28"/>
                    <a:pt x="148" y="27"/>
                  </a:cubicBezTo>
                  <a:cubicBezTo>
                    <a:pt x="146" y="26"/>
                    <a:pt x="146" y="24"/>
                    <a:pt x="144" y="22"/>
                  </a:cubicBezTo>
                  <a:cubicBezTo>
                    <a:pt x="143" y="21"/>
                    <a:pt x="144" y="19"/>
                    <a:pt x="144" y="18"/>
                  </a:cubicBezTo>
                  <a:cubicBezTo>
                    <a:pt x="144" y="13"/>
                    <a:pt x="143" y="9"/>
                    <a:pt x="142" y="5"/>
                  </a:cubicBezTo>
                  <a:cubicBezTo>
                    <a:pt x="141" y="6"/>
                    <a:pt x="139" y="7"/>
                    <a:pt x="138" y="8"/>
                  </a:cubicBezTo>
                  <a:cubicBezTo>
                    <a:pt x="137" y="8"/>
                    <a:pt x="137" y="9"/>
                    <a:pt x="136" y="9"/>
                  </a:cubicBezTo>
                  <a:cubicBezTo>
                    <a:pt x="136" y="9"/>
                    <a:pt x="135" y="10"/>
                    <a:pt x="135" y="10"/>
                  </a:cubicBezTo>
                  <a:cubicBezTo>
                    <a:pt x="134" y="9"/>
                    <a:pt x="134" y="9"/>
                    <a:pt x="133" y="8"/>
                  </a:cubicBezTo>
                  <a:cubicBezTo>
                    <a:pt x="133" y="8"/>
                    <a:pt x="132" y="8"/>
                    <a:pt x="132" y="7"/>
                  </a:cubicBezTo>
                  <a:cubicBezTo>
                    <a:pt x="131" y="6"/>
                    <a:pt x="130" y="5"/>
                    <a:pt x="129" y="4"/>
                  </a:cubicBezTo>
                  <a:cubicBezTo>
                    <a:pt x="127" y="3"/>
                    <a:pt x="124" y="2"/>
                    <a:pt x="122" y="2"/>
                  </a:cubicBezTo>
                  <a:cubicBezTo>
                    <a:pt x="119" y="1"/>
                    <a:pt x="116" y="0"/>
                    <a:pt x="113" y="0"/>
                  </a:cubicBezTo>
                  <a:cubicBezTo>
                    <a:pt x="106" y="4"/>
                    <a:pt x="98" y="10"/>
                    <a:pt x="91" y="15"/>
                  </a:cubicBezTo>
                  <a:cubicBezTo>
                    <a:pt x="84" y="19"/>
                    <a:pt x="79" y="23"/>
                    <a:pt x="72" y="27"/>
                  </a:cubicBezTo>
                  <a:cubicBezTo>
                    <a:pt x="69" y="30"/>
                    <a:pt x="67" y="32"/>
                    <a:pt x="64" y="35"/>
                  </a:cubicBezTo>
                  <a:cubicBezTo>
                    <a:pt x="61" y="38"/>
                    <a:pt x="58" y="40"/>
                    <a:pt x="56" y="43"/>
                  </a:cubicBezTo>
                  <a:cubicBezTo>
                    <a:pt x="56" y="44"/>
                    <a:pt x="55" y="44"/>
                    <a:pt x="55" y="44"/>
                  </a:cubicBezTo>
                  <a:cubicBezTo>
                    <a:pt x="54" y="45"/>
                    <a:pt x="53" y="45"/>
                    <a:pt x="52" y="45"/>
                  </a:cubicBezTo>
                  <a:cubicBezTo>
                    <a:pt x="50" y="46"/>
                    <a:pt x="48" y="46"/>
                    <a:pt x="46" y="46"/>
                  </a:cubicBezTo>
                  <a:cubicBezTo>
                    <a:pt x="44" y="47"/>
                    <a:pt x="42" y="47"/>
                    <a:pt x="40" y="48"/>
                  </a:cubicBezTo>
                  <a:cubicBezTo>
                    <a:pt x="39" y="48"/>
                    <a:pt x="40" y="49"/>
                    <a:pt x="39" y="50"/>
                  </a:cubicBezTo>
                  <a:cubicBezTo>
                    <a:pt x="39" y="54"/>
                    <a:pt x="39" y="57"/>
                    <a:pt x="39" y="61"/>
                  </a:cubicBezTo>
                  <a:cubicBezTo>
                    <a:pt x="39" y="63"/>
                    <a:pt x="39" y="67"/>
                    <a:pt x="39" y="69"/>
                  </a:cubicBezTo>
                  <a:cubicBezTo>
                    <a:pt x="39" y="69"/>
                    <a:pt x="39" y="70"/>
                    <a:pt x="39" y="71"/>
                  </a:cubicBezTo>
                  <a:cubicBezTo>
                    <a:pt x="39" y="72"/>
                    <a:pt x="39" y="72"/>
                    <a:pt x="39" y="72"/>
                  </a:cubicBezTo>
                  <a:cubicBezTo>
                    <a:pt x="39" y="73"/>
                    <a:pt x="39" y="74"/>
                    <a:pt x="39" y="75"/>
                  </a:cubicBezTo>
                  <a:cubicBezTo>
                    <a:pt x="39" y="76"/>
                    <a:pt x="39" y="77"/>
                    <a:pt x="39" y="78"/>
                  </a:cubicBezTo>
                  <a:cubicBezTo>
                    <a:pt x="39" y="78"/>
                    <a:pt x="38" y="79"/>
                    <a:pt x="38" y="79"/>
                  </a:cubicBezTo>
                  <a:cubicBezTo>
                    <a:pt x="37" y="79"/>
                    <a:pt x="37" y="80"/>
                    <a:pt x="37" y="81"/>
                  </a:cubicBezTo>
                  <a:cubicBezTo>
                    <a:pt x="37" y="82"/>
                    <a:pt x="37" y="82"/>
                    <a:pt x="37" y="83"/>
                  </a:cubicBezTo>
                  <a:cubicBezTo>
                    <a:pt x="36" y="84"/>
                    <a:pt x="36" y="84"/>
                    <a:pt x="36" y="85"/>
                  </a:cubicBezTo>
                  <a:cubicBezTo>
                    <a:pt x="36" y="86"/>
                    <a:pt x="35" y="86"/>
                    <a:pt x="35" y="86"/>
                  </a:cubicBezTo>
                  <a:cubicBezTo>
                    <a:pt x="34" y="86"/>
                    <a:pt x="33" y="87"/>
                    <a:pt x="33" y="88"/>
                  </a:cubicBezTo>
                  <a:cubicBezTo>
                    <a:pt x="32" y="88"/>
                    <a:pt x="33" y="89"/>
                    <a:pt x="32" y="89"/>
                  </a:cubicBezTo>
                  <a:cubicBezTo>
                    <a:pt x="32" y="90"/>
                    <a:pt x="31" y="89"/>
                    <a:pt x="31" y="89"/>
                  </a:cubicBezTo>
                  <a:cubicBezTo>
                    <a:pt x="30" y="89"/>
                    <a:pt x="28" y="88"/>
                    <a:pt x="28" y="89"/>
                  </a:cubicBezTo>
                  <a:cubicBezTo>
                    <a:pt x="27" y="90"/>
                    <a:pt x="25" y="90"/>
                    <a:pt x="24" y="90"/>
                  </a:cubicBezTo>
                  <a:cubicBezTo>
                    <a:pt x="22" y="90"/>
                    <a:pt x="20" y="90"/>
                    <a:pt x="18" y="90"/>
                  </a:cubicBezTo>
                  <a:cubicBezTo>
                    <a:pt x="16" y="90"/>
                    <a:pt x="14" y="90"/>
                    <a:pt x="12" y="90"/>
                  </a:cubicBezTo>
                  <a:cubicBezTo>
                    <a:pt x="11" y="90"/>
                    <a:pt x="10" y="91"/>
                    <a:pt x="9" y="92"/>
                  </a:cubicBezTo>
                  <a:cubicBezTo>
                    <a:pt x="8" y="94"/>
                    <a:pt x="7" y="94"/>
                    <a:pt x="5" y="94"/>
                  </a:cubicBezTo>
                  <a:cubicBezTo>
                    <a:pt x="4" y="94"/>
                    <a:pt x="4" y="93"/>
                    <a:pt x="3" y="94"/>
                  </a:cubicBezTo>
                  <a:cubicBezTo>
                    <a:pt x="2" y="94"/>
                    <a:pt x="2" y="94"/>
                    <a:pt x="1" y="93"/>
                  </a:cubicBezTo>
                  <a:cubicBezTo>
                    <a:pt x="1" y="94"/>
                    <a:pt x="1" y="94"/>
                    <a:pt x="1" y="94"/>
                  </a:cubicBezTo>
                  <a:cubicBezTo>
                    <a:pt x="1" y="95"/>
                    <a:pt x="0" y="95"/>
                    <a:pt x="0" y="95"/>
                  </a:cubicBezTo>
                  <a:cubicBezTo>
                    <a:pt x="0" y="96"/>
                    <a:pt x="1" y="96"/>
                    <a:pt x="0" y="97"/>
                  </a:cubicBezTo>
                  <a:cubicBezTo>
                    <a:pt x="0" y="98"/>
                    <a:pt x="0" y="99"/>
                    <a:pt x="0" y="99"/>
                  </a:cubicBezTo>
                  <a:cubicBezTo>
                    <a:pt x="1" y="100"/>
                    <a:pt x="1" y="100"/>
                    <a:pt x="2" y="101"/>
                  </a:cubicBezTo>
                  <a:cubicBezTo>
                    <a:pt x="2" y="102"/>
                    <a:pt x="2" y="102"/>
                    <a:pt x="2" y="103"/>
                  </a:cubicBezTo>
                  <a:cubicBezTo>
                    <a:pt x="2" y="104"/>
                    <a:pt x="2" y="104"/>
                    <a:pt x="3" y="105"/>
                  </a:cubicBezTo>
                  <a:cubicBezTo>
                    <a:pt x="3" y="105"/>
                    <a:pt x="3" y="106"/>
                    <a:pt x="4" y="106"/>
                  </a:cubicBezTo>
                  <a:cubicBezTo>
                    <a:pt x="4" y="107"/>
                    <a:pt x="4" y="107"/>
                    <a:pt x="4" y="107"/>
                  </a:cubicBezTo>
                  <a:cubicBezTo>
                    <a:pt x="4" y="108"/>
                    <a:pt x="4" y="108"/>
                    <a:pt x="5" y="108"/>
                  </a:cubicBezTo>
                  <a:cubicBezTo>
                    <a:pt x="6" y="108"/>
                    <a:pt x="6" y="108"/>
                    <a:pt x="6" y="109"/>
                  </a:cubicBezTo>
                  <a:cubicBezTo>
                    <a:pt x="7" y="109"/>
                    <a:pt x="8" y="109"/>
                    <a:pt x="8" y="110"/>
                  </a:cubicBezTo>
                  <a:cubicBezTo>
                    <a:pt x="8" y="110"/>
                    <a:pt x="8" y="110"/>
                    <a:pt x="9" y="111"/>
                  </a:cubicBezTo>
                  <a:cubicBezTo>
                    <a:pt x="9" y="111"/>
                    <a:pt x="10" y="111"/>
                    <a:pt x="10" y="111"/>
                  </a:cubicBezTo>
                  <a:cubicBezTo>
                    <a:pt x="10" y="112"/>
                    <a:pt x="10" y="111"/>
                    <a:pt x="10" y="111"/>
                  </a:cubicBezTo>
                  <a:cubicBezTo>
                    <a:pt x="9" y="112"/>
                    <a:pt x="9" y="111"/>
                    <a:pt x="8" y="111"/>
                  </a:cubicBezTo>
                  <a:cubicBezTo>
                    <a:pt x="7" y="112"/>
                    <a:pt x="8" y="114"/>
                    <a:pt x="8" y="114"/>
                  </a:cubicBezTo>
                  <a:cubicBezTo>
                    <a:pt x="8" y="115"/>
                    <a:pt x="8" y="115"/>
                    <a:pt x="9" y="115"/>
                  </a:cubicBezTo>
                  <a:cubicBezTo>
                    <a:pt x="9" y="115"/>
                    <a:pt x="10" y="116"/>
                    <a:pt x="10" y="117"/>
                  </a:cubicBezTo>
                  <a:cubicBezTo>
                    <a:pt x="11" y="117"/>
                    <a:pt x="12" y="119"/>
                    <a:pt x="14" y="119"/>
                  </a:cubicBezTo>
                  <a:cubicBezTo>
                    <a:pt x="14" y="120"/>
                    <a:pt x="16" y="120"/>
                    <a:pt x="16" y="119"/>
                  </a:cubicBezTo>
                  <a:cubicBezTo>
                    <a:pt x="17" y="118"/>
                    <a:pt x="18" y="118"/>
                    <a:pt x="19" y="119"/>
                  </a:cubicBezTo>
                  <a:cubicBezTo>
                    <a:pt x="19" y="119"/>
                    <a:pt x="19" y="119"/>
                    <a:pt x="19" y="120"/>
                  </a:cubicBezTo>
                  <a:cubicBezTo>
                    <a:pt x="20" y="120"/>
                    <a:pt x="19" y="120"/>
                    <a:pt x="20" y="121"/>
                  </a:cubicBezTo>
                  <a:cubicBezTo>
                    <a:pt x="20" y="121"/>
                    <a:pt x="20" y="122"/>
                    <a:pt x="20" y="122"/>
                  </a:cubicBezTo>
                  <a:cubicBezTo>
                    <a:pt x="19" y="122"/>
                    <a:pt x="18" y="122"/>
                    <a:pt x="18" y="122"/>
                  </a:cubicBezTo>
                  <a:cubicBezTo>
                    <a:pt x="18" y="122"/>
                    <a:pt x="18" y="123"/>
                    <a:pt x="19" y="123"/>
                  </a:cubicBezTo>
                  <a:cubicBezTo>
                    <a:pt x="19" y="125"/>
                    <a:pt x="20" y="126"/>
                    <a:pt x="21" y="128"/>
                  </a:cubicBezTo>
                  <a:cubicBezTo>
                    <a:pt x="21" y="127"/>
                    <a:pt x="21" y="127"/>
                    <a:pt x="22" y="127"/>
                  </a:cubicBezTo>
                  <a:cubicBezTo>
                    <a:pt x="22" y="126"/>
                    <a:pt x="22" y="126"/>
                    <a:pt x="21" y="126"/>
                  </a:cubicBezTo>
                  <a:cubicBezTo>
                    <a:pt x="21" y="126"/>
                    <a:pt x="21" y="124"/>
                    <a:pt x="21" y="124"/>
                  </a:cubicBezTo>
                  <a:cubicBezTo>
                    <a:pt x="21" y="124"/>
                    <a:pt x="22" y="123"/>
                    <a:pt x="22" y="123"/>
                  </a:cubicBezTo>
                  <a:cubicBezTo>
                    <a:pt x="23" y="123"/>
                    <a:pt x="23" y="123"/>
                    <a:pt x="24" y="123"/>
                  </a:cubicBezTo>
                  <a:cubicBezTo>
                    <a:pt x="24" y="123"/>
                    <a:pt x="24" y="122"/>
                    <a:pt x="25" y="122"/>
                  </a:cubicBezTo>
                  <a:cubicBezTo>
                    <a:pt x="25" y="122"/>
                    <a:pt x="26" y="122"/>
                    <a:pt x="26" y="123"/>
                  </a:cubicBezTo>
                  <a:cubicBezTo>
                    <a:pt x="26" y="123"/>
                    <a:pt x="27" y="123"/>
                    <a:pt x="27" y="124"/>
                  </a:cubicBezTo>
                  <a:cubicBezTo>
                    <a:pt x="28" y="124"/>
                    <a:pt x="29" y="125"/>
                    <a:pt x="29" y="126"/>
                  </a:cubicBezTo>
                  <a:cubicBezTo>
                    <a:pt x="29" y="127"/>
                    <a:pt x="30" y="127"/>
                    <a:pt x="30" y="127"/>
                  </a:cubicBezTo>
                  <a:cubicBezTo>
                    <a:pt x="30" y="128"/>
                    <a:pt x="30" y="127"/>
                    <a:pt x="31" y="128"/>
                  </a:cubicBezTo>
                  <a:cubicBezTo>
                    <a:pt x="32" y="128"/>
                    <a:pt x="32" y="129"/>
                    <a:pt x="33" y="130"/>
                  </a:cubicBezTo>
                  <a:cubicBezTo>
                    <a:pt x="33" y="129"/>
                    <a:pt x="34" y="129"/>
                    <a:pt x="33" y="129"/>
                  </a:cubicBezTo>
                  <a:cubicBezTo>
                    <a:pt x="33" y="128"/>
                    <a:pt x="33" y="128"/>
                    <a:pt x="33" y="127"/>
                  </a:cubicBezTo>
                  <a:cubicBezTo>
                    <a:pt x="33" y="126"/>
                    <a:pt x="33" y="125"/>
                    <a:pt x="33" y="124"/>
                  </a:cubicBezTo>
                  <a:cubicBezTo>
                    <a:pt x="34" y="123"/>
                    <a:pt x="33" y="121"/>
                    <a:pt x="34" y="120"/>
                  </a:cubicBezTo>
                  <a:cubicBezTo>
                    <a:pt x="34" y="119"/>
                    <a:pt x="35" y="119"/>
                    <a:pt x="36" y="118"/>
                  </a:cubicBezTo>
                  <a:cubicBezTo>
                    <a:pt x="37" y="117"/>
                    <a:pt x="37" y="116"/>
                    <a:pt x="38" y="115"/>
                  </a:cubicBezTo>
                  <a:cubicBezTo>
                    <a:pt x="38" y="114"/>
                    <a:pt x="38" y="112"/>
                    <a:pt x="38" y="111"/>
                  </a:cubicBezTo>
                  <a:cubicBezTo>
                    <a:pt x="38" y="110"/>
                    <a:pt x="39" y="110"/>
                    <a:pt x="40" y="109"/>
                  </a:cubicBezTo>
                  <a:cubicBezTo>
                    <a:pt x="41" y="108"/>
                    <a:pt x="41" y="108"/>
                    <a:pt x="42" y="108"/>
                  </a:cubicBezTo>
                  <a:cubicBezTo>
                    <a:pt x="43" y="107"/>
                    <a:pt x="45" y="107"/>
                    <a:pt x="46" y="107"/>
                  </a:cubicBezTo>
                  <a:cubicBezTo>
                    <a:pt x="47" y="108"/>
                    <a:pt x="48" y="107"/>
                    <a:pt x="49" y="107"/>
                  </a:cubicBezTo>
                  <a:cubicBezTo>
                    <a:pt x="49" y="107"/>
                    <a:pt x="50" y="107"/>
                    <a:pt x="50" y="106"/>
                  </a:cubicBezTo>
                  <a:cubicBezTo>
                    <a:pt x="50" y="106"/>
                    <a:pt x="51" y="106"/>
                    <a:pt x="51" y="106"/>
                  </a:cubicBezTo>
                  <a:cubicBezTo>
                    <a:pt x="52" y="106"/>
                    <a:pt x="53" y="106"/>
                    <a:pt x="54" y="107"/>
                  </a:cubicBezTo>
                  <a:cubicBezTo>
                    <a:pt x="55" y="107"/>
                    <a:pt x="56" y="108"/>
                    <a:pt x="58" y="108"/>
                  </a:cubicBezTo>
                  <a:cubicBezTo>
                    <a:pt x="58" y="108"/>
                    <a:pt x="58" y="108"/>
                    <a:pt x="59" y="108"/>
                  </a:cubicBezTo>
                  <a:cubicBezTo>
                    <a:pt x="60" y="108"/>
                    <a:pt x="60" y="109"/>
                    <a:pt x="61" y="109"/>
                  </a:cubicBezTo>
                  <a:cubicBezTo>
                    <a:pt x="62" y="110"/>
                    <a:pt x="62" y="111"/>
                    <a:pt x="63" y="112"/>
                  </a:cubicBezTo>
                  <a:cubicBezTo>
                    <a:pt x="63" y="113"/>
                    <a:pt x="64" y="114"/>
                    <a:pt x="65" y="115"/>
                  </a:cubicBezTo>
                  <a:cubicBezTo>
                    <a:pt x="65" y="116"/>
                    <a:pt x="66" y="116"/>
                    <a:pt x="67" y="115"/>
                  </a:cubicBezTo>
                  <a:cubicBezTo>
                    <a:pt x="67" y="115"/>
                    <a:pt x="67" y="114"/>
                    <a:pt x="68" y="114"/>
                  </a:cubicBezTo>
                  <a:cubicBezTo>
                    <a:pt x="69" y="114"/>
                    <a:pt x="69" y="114"/>
                    <a:pt x="70" y="114"/>
                  </a:cubicBezTo>
                  <a:cubicBezTo>
                    <a:pt x="70" y="114"/>
                    <a:pt x="71" y="113"/>
                    <a:pt x="72" y="113"/>
                  </a:cubicBezTo>
                  <a:cubicBezTo>
                    <a:pt x="73" y="112"/>
                    <a:pt x="74" y="111"/>
                    <a:pt x="76" y="112"/>
                  </a:cubicBezTo>
                  <a:cubicBezTo>
                    <a:pt x="77" y="112"/>
                    <a:pt x="78" y="114"/>
                    <a:pt x="79" y="114"/>
                  </a:cubicBezTo>
                  <a:cubicBezTo>
                    <a:pt x="80" y="115"/>
                    <a:pt x="81" y="114"/>
                    <a:pt x="81" y="115"/>
                  </a:cubicBezTo>
                  <a:cubicBezTo>
                    <a:pt x="82" y="116"/>
                    <a:pt x="82" y="116"/>
                    <a:pt x="83" y="116"/>
                  </a:cubicBezTo>
                  <a:cubicBezTo>
                    <a:pt x="84" y="117"/>
                    <a:pt x="86" y="117"/>
                    <a:pt x="88" y="117"/>
                  </a:cubicBezTo>
                  <a:cubicBezTo>
                    <a:pt x="89" y="117"/>
                    <a:pt x="89" y="117"/>
                    <a:pt x="90" y="118"/>
                  </a:cubicBezTo>
                  <a:cubicBezTo>
                    <a:pt x="91" y="118"/>
                    <a:pt x="91" y="118"/>
                    <a:pt x="91" y="117"/>
                  </a:cubicBezTo>
                  <a:cubicBezTo>
                    <a:pt x="92" y="116"/>
                    <a:pt x="93" y="115"/>
                    <a:pt x="93" y="115"/>
                  </a:cubicBezTo>
                  <a:cubicBezTo>
                    <a:pt x="94" y="115"/>
                    <a:pt x="94" y="114"/>
                    <a:pt x="94" y="114"/>
                  </a:cubicBezTo>
                  <a:cubicBezTo>
                    <a:pt x="94" y="114"/>
                    <a:pt x="94" y="113"/>
                    <a:pt x="95" y="113"/>
                  </a:cubicBezTo>
                  <a:cubicBezTo>
                    <a:pt x="95" y="113"/>
                    <a:pt x="96" y="113"/>
                    <a:pt x="97" y="112"/>
                  </a:cubicBezTo>
                  <a:cubicBezTo>
                    <a:pt x="97" y="112"/>
                    <a:pt x="98" y="112"/>
                    <a:pt x="99" y="112"/>
                  </a:cubicBezTo>
                  <a:cubicBezTo>
                    <a:pt x="100" y="112"/>
                    <a:pt x="100" y="111"/>
                    <a:pt x="101" y="111"/>
                  </a:cubicBezTo>
                  <a:cubicBezTo>
                    <a:pt x="103" y="111"/>
                    <a:pt x="105" y="111"/>
                    <a:pt x="107" y="111"/>
                  </a:cubicBezTo>
                  <a:cubicBezTo>
                    <a:pt x="108" y="111"/>
                    <a:pt x="110" y="112"/>
                    <a:pt x="112" y="112"/>
                  </a:cubicBezTo>
                  <a:cubicBezTo>
                    <a:pt x="113" y="113"/>
                    <a:pt x="113" y="113"/>
                    <a:pt x="114" y="114"/>
                  </a:cubicBezTo>
                  <a:cubicBezTo>
                    <a:pt x="115" y="114"/>
                    <a:pt x="116" y="114"/>
                    <a:pt x="116" y="114"/>
                  </a:cubicBezTo>
                  <a:cubicBezTo>
                    <a:pt x="117" y="114"/>
                    <a:pt x="118" y="115"/>
                    <a:pt x="118" y="115"/>
                  </a:cubicBezTo>
                  <a:cubicBezTo>
                    <a:pt x="118" y="115"/>
                    <a:pt x="119" y="114"/>
                    <a:pt x="119" y="114"/>
                  </a:cubicBezTo>
                  <a:cubicBezTo>
                    <a:pt x="119" y="113"/>
                    <a:pt x="119" y="113"/>
                    <a:pt x="120" y="112"/>
                  </a:cubicBezTo>
                  <a:cubicBezTo>
                    <a:pt x="120" y="112"/>
                    <a:pt x="120" y="112"/>
                    <a:pt x="120" y="112"/>
                  </a:cubicBezTo>
                  <a:cubicBezTo>
                    <a:pt x="120" y="112"/>
                    <a:pt x="120" y="112"/>
                    <a:pt x="120" y="112"/>
                  </a:cubicBezTo>
                  <a:cubicBezTo>
                    <a:pt x="121" y="112"/>
                    <a:pt x="122" y="111"/>
                    <a:pt x="122" y="110"/>
                  </a:cubicBezTo>
                  <a:cubicBezTo>
                    <a:pt x="123" y="110"/>
                    <a:pt x="123" y="109"/>
                    <a:pt x="124" y="109"/>
                  </a:cubicBezTo>
                  <a:cubicBezTo>
                    <a:pt x="124" y="110"/>
                    <a:pt x="125" y="109"/>
                    <a:pt x="125" y="109"/>
                  </a:cubicBezTo>
                  <a:cubicBezTo>
                    <a:pt x="126" y="109"/>
                    <a:pt x="126" y="109"/>
                    <a:pt x="126" y="108"/>
                  </a:cubicBezTo>
                  <a:cubicBezTo>
                    <a:pt x="127" y="107"/>
                    <a:pt x="128" y="108"/>
                    <a:pt x="129" y="108"/>
                  </a:cubicBezTo>
                  <a:cubicBezTo>
                    <a:pt x="129" y="105"/>
                    <a:pt x="128" y="103"/>
                    <a:pt x="128" y="100"/>
                  </a:cubicBezTo>
                  <a:cubicBezTo>
                    <a:pt x="128" y="99"/>
                    <a:pt x="128" y="99"/>
                    <a:pt x="129" y="99"/>
                  </a:cubicBezTo>
                  <a:cubicBezTo>
                    <a:pt x="130" y="98"/>
                    <a:pt x="129" y="98"/>
                    <a:pt x="130" y="97"/>
                  </a:cubicBezTo>
                  <a:cubicBezTo>
                    <a:pt x="130" y="97"/>
                    <a:pt x="131" y="97"/>
                    <a:pt x="131" y="96"/>
                  </a:cubicBezTo>
                  <a:cubicBezTo>
                    <a:pt x="131" y="96"/>
                    <a:pt x="131" y="95"/>
                    <a:pt x="131" y="95"/>
                  </a:cubicBezTo>
                  <a:cubicBezTo>
                    <a:pt x="131" y="94"/>
                    <a:pt x="131" y="93"/>
                    <a:pt x="132" y="93"/>
                  </a:cubicBezTo>
                  <a:cubicBezTo>
                    <a:pt x="133" y="90"/>
                    <a:pt x="135" y="88"/>
                    <a:pt x="136" y="86"/>
                  </a:cubicBezTo>
                  <a:cubicBezTo>
                    <a:pt x="139" y="82"/>
                    <a:pt x="141" y="79"/>
                    <a:pt x="144" y="76"/>
                  </a:cubicBezTo>
                  <a:cubicBezTo>
                    <a:pt x="145" y="75"/>
                    <a:pt x="147" y="74"/>
                    <a:pt x="147" y="72"/>
                  </a:cubicBezTo>
                  <a:cubicBezTo>
                    <a:pt x="147" y="71"/>
                    <a:pt x="147" y="69"/>
                    <a:pt x="147" y="68"/>
                  </a:cubicBezTo>
                  <a:cubicBezTo>
                    <a:pt x="148" y="60"/>
                    <a:pt x="148" y="52"/>
                    <a:pt x="149" y="44"/>
                  </a:cubicBezTo>
                  <a:cubicBezTo>
                    <a:pt x="149" y="42"/>
                    <a:pt x="149" y="40"/>
                    <a:pt x="150" y="38"/>
                  </a:cubicBezTo>
                  <a:cubicBezTo>
                    <a:pt x="150" y="37"/>
                    <a:pt x="152" y="35"/>
                    <a:pt x="152" y="35"/>
                  </a:cubicBezTo>
                  <a:cubicBezTo>
                    <a:pt x="151" y="34"/>
                    <a:pt x="150" y="33"/>
                    <a:pt x="150" y="3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89" name="Nicaragua">
              <a:extLst>
                <a:ext uri="{FF2B5EF4-FFF2-40B4-BE49-F238E27FC236}">
                  <a16:creationId xmlns:a16="http://schemas.microsoft.com/office/drawing/2014/main" id="{0C941235-8F64-7F98-C896-56DBE5B27FCC}"/>
                </a:ext>
              </a:extLst>
            </p:cNvPr>
            <p:cNvSpPr>
              <a:spLocks noEditPoints="1"/>
            </p:cNvSpPr>
            <p:nvPr/>
          </p:nvSpPr>
          <p:spPr bwMode="auto">
            <a:xfrm>
              <a:off x="2910428" y="3916345"/>
              <a:ext cx="171925" cy="165277"/>
            </a:xfrm>
            <a:custGeom>
              <a:avLst/>
              <a:gdLst/>
              <a:ahLst/>
              <a:cxnLst>
                <a:cxn ang="0">
                  <a:pos x="19" y="39"/>
                </a:cxn>
                <a:cxn ang="0">
                  <a:pos x="19" y="38"/>
                </a:cxn>
                <a:cxn ang="0">
                  <a:pos x="45" y="1"/>
                </a:cxn>
                <a:cxn ang="0">
                  <a:pos x="45" y="2"/>
                </a:cxn>
                <a:cxn ang="0">
                  <a:pos x="44" y="1"/>
                </a:cxn>
                <a:cxn ang="0">
                  <a:pos x="44" y="3"/>
                </a:cxn>
                <a:cxn ang="0">
                  <a:pos x="45" y="5"/>
                </a:cxn>
                <a:cxn ang="0">
                  <a:pos x="43" y="12"/>
                </a:cxn>
                <a:cxn ang="0">
                  <a:pos x="40" y="21"/>
                </a:cxn>
                <a:cxn ang="0">
                  <a:pos x="40" y="29"/>
                </a:cxn>
                <a:cxn ang="0">
                  <a:pos x="39" y="27"/>
                </a:cxn>
                <a:cxn ang="0">
                  <a:pos x="39" y="25"/>
                </a:cxn>
                <a:cxn ang="0">
                  <a:pos x="38" y="28"/>
                </a:cxn>
                <a:cxn ang="0">
                  <a:pos x="38" y="30"/>
                </a:cxn>
                <a:cxn ang="0">
                  <a:pos x="38" y="31"/>
                </a:cxn>
                <a:cxn ang="0">
                  <a:pos x="38" y="32"/>
                </a:cxn>
                <a:cxn ang="0">
                  <a:pos x="37" y="33"/>
                </a:cxn>
                <a:cxn ang="0">
                  <a:pos x="36" y="35"/>
                </a:cxn>
                <a:cxn ang="0">
                  <a:pos x="38" y="38"/>
                </a:cxn>
                <a:cxn ang="0">
                  <a:pos x="36" y="44"/>
                </a:cxn>
                <a:cxn ang="0">
                  <a:pos x="34" y="47"/>
                </a:cxn>
                <a:cxn ang="0">
                  <a:pos x="31" y="45"/>
                </a:cxn>
                <a:cxn ang="0">
                  <a:pos x="29" y="44"/>
                </a:cxn>
                <a:cxn ang="0">
                  <a:pos x="22" y="43"/>
                </a:cxn>
                <a:cxn ang="0">
                  <a:pos x="18" y="44"/>
                </a:cxn>
                <a:cxn ang="0">
                  <a:pos x="12" y="37"/>
                </a:cxn>
                <a:cxn ang="0">
                  <a:pos x="9" y="33"/>
                </a:cxn>
                <a:cxn ang="0">
                  <a:pos x="5" y="28"/>
                </a:cxn>
                <a:cxn ang="0">
                  <a:pos x="5" y="28"/>
                </a:cxn>
                <a:cxn ang="0">
                  <a:pos x="2" y="25"/>
                </a:cxn>
                <a:cxn ang="0">
                  <a:pos x="0" y="23"/>
                </a:cxn>
                <a:cxn ang="0">
                  <a:pos x="4" y="23"/>
                </a:cxn>
                <a:cxn ang="0">
                  <a:pos x="6" y="23"/>
                </a:cxn>
                <a:cxn ang="0">
                  <a:pos x="10" y="19"/>
                </a:cxn>
                <a:cxn ang="0">
                  <a:pos x="10" y="14"/>
                </a:cxn>
                <a:cxn ang="0">
                  <a:pos x="14" y="14"/>
                </a:cxn>
                <a:cxn ang="0">
                  <a:pos x="18" y="12"/>
                </a:cxn>
                <a:cxn ang="0">
                  <a:pos x="19" y="13"/>
                </a:cxn>
                <a:cxn ang="0">
                  <a:pos x="22" y="11"/>
                </a:cxn>
                <a:cxn ang="0">
                  <a:pos x="26" y="8"/>
                </a:cxn>
                <a:cxn ang="0">
                  <a:pos x="27" y="5"/>
                </a:cxn>
                <a:cxn ang="0">
                  <a:pos x="28" y="4"/>
                </a:cxn>
                <a:cxn ang="0">
                  <a:pos x="30" y="2"/>
                </a:cxn>
                <a:cxn ang="0">
                  <a:pos x="34" y="4"/>
                </a:cxn>
                <a:cxn ang="0">
                  <a:pos x="36" y="3"/>
                </a:cxn>
                <a:cxn ang="0">
                  <a:pos x="39" y="3"/>
                </a:cxn>
                <a:cxn ang="0">
                  <a:pos x="42" y="1"/>
                </a:cxn>
                <a:cxn ang="0">
                  <a:pos x="44" y="0"/>
                </a:cxn>
                <a:cxn ang="0">
                  <a:pos x="26" y="41"/>
                </a:cxn>
                <a:cxn ang="0">
                  <a:pos x="21" y="35"/>
                </a:cxn>
                <a:cxn ang="0">
                  <a:pos x="19" y="32"/>
                </a:cxn>
                <a:cxn ang="0">
                  <a:pos x="16" y="35"/>
                </a:cxn>
                <a:cxn ang="0">
                  <a:pos x="17" y="37"/>
                </a:cxn>
                <a:cxn ang="0">
                  <a:pos x="17" y="39"/>
                </a:cxn>
                <a:cxn ang="0">
                  <a:pos x="24" y="44"/>
                </a:cxn>
                <a:cxn ang="0">
                  <a:pos x="44" y="32"/>
                </a:cxn>
                <a:cxn ang="0">
                  <a:pos x="49" y="7"/>
                </a:cxn>
              </a:cxnLst>
              <a:rect l="0" t="0" r="r" b="b"/>
              <a:pathLst>
                <a:path w="50" h="48">
                  <a:moveTo>
                    <a:pt x="20" y="39"/>
                  </a:moveTo>
                  <a:cubicBezTo>
                    <a:pt x="20" y="40"/>
                    <a:pt x="20" y="40"/>
                    <a:pt x="20" y="40"/>
                  </a:cubicBezTo>
                  <a:cubicBezTo>
                    <a:pt x="19" y="40"/>
                    <a:pt x="19" y="40"/>
                    <a:pt x="19" y="39"/>
                  </a:cubicBezTo>
                  <a:cubicBezTo>
                    <a:pt x="19" y="39"/>
                    <a:pt x="19" y="39"/>
                    <a:pt x="19" y="39"/>
                  </a:cubicBezTo>
                  <a:cubicBezTo>
                    <a:pt x="19" y="39"/>
                    <a:pt x="18" y="39"/>
                    <a:pt x="18" y="39"/>
                  </a:cubicBezTo>
                  <a:cubicBezTo>
                    <a:pt x="18" y="38"/>
                    <a:pt x="18" y="38"/>
                    <a:pt x="19" y="38"/>
                  </a:cubicBezTo>
                  <a:cubicBezTo>
                    <a:pt x="19" y="38"/>
                    <a:pt x="19" y="38"/>
                    <a:pt x="20" y="39"/>
                  </a:cubicBezTo>
                  <a:cubicBezTo>
                    <a:pt x="20" y="39"/>
                    <a:pt x="20" y="39"/>
                    <a:pt x="20" y="39"/>
                  </a:cubicBezTo>
                  <a:close/>
                  <a:moveTo>
                    <a:pt x="45" y="1"/>
                  </a:moveTo>
                  <a:cubicBezTo>
                    <a:pt x="45" y="1"/>
                    <a:pt x="46" y="0"/>
                    <a:pt x="46" y="0"/>
                  </a:cubicBezTo>
                  <a:cubicBezTo>
                    <a:pt x="46" y="1"/>
                    <a:pt x="46" y="1"/>
                    <a:pt x="46" y="1"/>
                  </a:cubicBezTo>
                  <a:cubicBezTo>
                    <a:pt x="45" y="1"/>
                    <a:pt x="45" y="1"/>
                    <a:pt x="45" y="2"/>
                  </a:cubicBezTo>
                  <a:cubicBezTo>
                    <a:pt x="45" y="2"/>
                    <a:pt x="45" y="3"/>
                    <a:pt x="44" y="3"/>
                  </a:cubicBezTo>
                  <a:cubicBezTo>
                    <a:pt x="45" y="3"/>
                    <a:pt x="44" y="2"/>
                    <a:pt x="45" y="2"/>
                  </a:cubicBezTo>
                  <a:cubicBezTo>
                    <a:pt x="45" y="2"/>
                    <a:pt x="45" y="1"/>
                    <a:pt x="44" y="1"/>
                  </a:cubicBezTo>
                  <a:cubicBezTo>
                    <a:pt x="44" y="2"/>
                    <a:pt x="43" y="2"/>
                    <a:pt x="43" y="3"/>
                  </a:cubicBezTo>
                  <a:cubicBezTo>
                    <a:pt x="44" y="2"/>
                    <a:pt x="44" y="3"/>
                    <a:pt x="44" y="3"/>
                  </a:cubicBezTo>
                  <a:cubicBezTo>
                    <a:pt x="44" y="4"/>
                    <a:pt x="45" y="3"/>
                    <a:pt x="44" y="3"/>
                  </a:cubicBezTo>
                  <a:cubicBezTo>
                    <a:pt x="44" y="3"/>
                    <a:pt x="44" y="3"/>
                    <a:pt x="44" y="3"/>
                  </a:cubicBezTo>
                  <a:cubicBezTo>
                    <a:pt x="44" y="3"/>
                    <a:pt x="44" y="3"/>
                    <a:pt x="44" y="3"/>
                  </a:cubicBezTo>
                  <a:cubicBezTo>
                    <a:pt x="45" y="3"/>
                    <a:pt x="45" y="4"/>
                    <a:pt x="45" y="5"/>
                  </a:cubicBezTo>
                  <a:cubicBezTo>
                    <a:pt x="45" y="5"/>
                    <a:pt x="45" y="6"/>
                    <a:pt x="45" y="7"/>
                  </a:cubicBezTo>
                  <a:cubicBezTo>
                    <a:pt x="45" y="9"/>
                    <a:pt x="44" y="9"/>
                    <a:pt x="43" y="11"/>
                  </a:cubicBezTo>
                  <a:cubicBezTo>
                    <a:pt x="43" y="11"/>
                    <a:pt x="43" y="11"/>
                    <a:pt x="43" y="12"/>
                  </a:cubicBezTo>
                  <a:cubicBezTo>
                    <a:pt x="42" y="12"/>
                    <a:pt x="42" y="13"/>
                    <a:pt x="42" y="14"/>
                  </a:cubicBezTo>
                  <a:cubicBezTo>
                    <a:pt x="41" y="16"/>
                    <a:pt x="41" y="17"/>
                    <a:pt x="40" y="19"/>
                  </a:cubicBezTo>
                  <a:cubicBezTo>
                    <a:pt x="40" y="20"/>
                    <a:pt x="40" y="20"/>
                    <a:pt x="40" y="21"/>
                  </a:cubicBezTo>
                  <a:cubicBezTo>
                    <a:pt x="40" y="22"/>
                    <a:pt x="41" y="22"/>
                    <a:pt x="40" y="23"/>
                  </a:cubicBezTo>
                  <a:cubicBezTo>
                    <a:pt x="40" y="25"/>
                    <a:pt x="39" y="26"/>
                    <a:pt x="40" y="28"/>
                  </a:cubicBezTo>
                  <a:cubicBezTo>
                    <a:pt x="40" y="28"/>
                    <a:pt x="41" y="29"/>
                    <a:pt x="40" y="29"/>
                  </a:cubicBezTo>
                  <a:cubicBezTo>
                    <a:pt x="40" y="29"/>
                    <a:pt x="39" y="29"/>
                    <a:pt x="39" y="29"/>
                  </a:cubicBezTo>
                  <a:cubicBezTo>
                    <a:pt x="39" y="29"/>
                    <a:pt x="39" y="29"/>
                    <a:pt x="39" y="29"/>
                  </a:cubicBezTo>
                  <a:cubicBezTo>
                    <a:pt x="39" y="28"/>
                    <a:pt x="39" y="27"/>
                    <a:pt x="39" y="27"/>
                  </a:cubicBezTo>
                  <a:cubicBezTo>
                    <a:pt x="39" y="27"/>
                    <a:pt x="39" y="27"/>
                    <a:pt x="40" y="27"/>
                  </a:cubicBezTo>
                  <a:cubicBezTo>
                    <a:pt x="40" y="26"/>
                    <a:pt x="40" y="25"/>
                    <a:pt x="40" y="25"/>
                  </a:cubicBezTo>
                  <a:cubicBezTo>
                    <a:pt x="40" y="24"/>
                    <a:pt x="39" y="24"/>
                    <a:pt x="39" y="25"/>
                  </a:cubicBezTo>
                  <a:cubicBezTo>
                    <a:pt x="39" y="25"/>
                    <a:pt x="39" y="26"/>
                    <a:pt x="39" y="26"/>
                  </a:cubicBezTo>
                  <a:cubicBezTo>
                    <a:pt x="39" y="27"/>
                    <a:pt x="37" y="27"/>
                    <a:pt x="37" y="28"/>
                  </a:cubicBezTo>
                  <a:cubicBezTo>
                    <a:pt x="37" y="28"/>
                    <a:pt x="38" y="28"/>
                    <a:pt x="38" y="28"/>
                  </a:cubicBezTo>
                  <a:cubicBezTo>
                    <a:pt x="38" y="29"/>
                    <a:pt x="38" y="29"/>
                    <a:pt x="38" y="29"/>
                  </a:cubicBezTo>
                  <a:cubicBezTo>
                    <a:pt x="38" y="29"/>
                    <a:pt x="38" y="29"/>
                    <a:pt x="38" y="30"/>
                  </a:cubicBezTo>
                  <a:cubicBezTo>
                    <a:pt x="38" y="30"/>
                    <a:pt x="38" y="30"/>
                    <a:pt x="38" y="30"/>
                  </a:cubicBezTo>
                  <a:cubicBezTo>
                    <a:pt x="38" y="30"/>
                    <a:pt x="38" y="30"/>
                    <a:pt x="38" y="30"/>
                  </a:cubicBezTo>
                  <a:cubicBezTo>
                    <a:pt x="38" y="30"/>
                    <a:pt x="39" y="29"/>
                    <a:pt x="39" y="30"/>
                  </a:cubicBezTo>
                  <a:cubicBezTo>
                    <a:pt x="39" y="30"/>
                    <a:pt x="38" y="31"/>
                    <a:pt x="38" y="31"/>
                  </a:cubicBezTo>
                  <a:cubicBezTo>
                    <a:pt x="38" y="32"/>
                    <a:pt x="38" y="33"/>
                    <a:pt x="38" y="34"/>
                  </a:cubicBezTo>
                  <a:cubicBezTo>
                    <a:pt x="38" y="33"/>
                    <a:pt x="38" y="33"/>
                    <a:pt x="38" y="33"/>
                  </a:cubicBezTo>
                  <a:cubicBezTo>
                    <a:pt x="38" y="32"/>
                    <a:pt x="38" y="33"/>
                    <a:pt x="38" y="32"/>
                  </a:cubicBezTo>
                  <a:cubicBezTo>
                    <a:pt x="38" y="32"/>
                    <a:pt x="37" y="31"/>
                    <a:pt x="37" y="32"/>
                  </a:cubicBezTo>
                  <a:cubicBezTo>
                    <a:pt x="37" y="32"/>
                    <a:pt x="38" y="32"/>
                    <a:pt x="38" y="32"/>
                  </a:cubicBezTo>
                  <a:cubicBezTo>
                    <a:pt x="37" y="33"/>
                    <a:pt x="38" y="33"/>
                    <a:pt x="37" y="33"/>
                  </a:cubicBezTo>
                  <a:cubicBezTo>
                    <a:pt x="37" y="33"/>
                    <a:pt x="37" y="33"/>
                    <a:pt x="37" y="33"/>
                  </a:cubicBezTo>
                  <a:cubicBezTo>
                    <a:pt x="37" y="33"/>
                    <a:pt x="37" y="34"/>
                    <a:pt x="37" y="34"/>
                  </a:cubicBezTo>
                  <a:cubicBezTo>
                    <a:pt x="37" y="34"/>
                    <a:pt x="37" y="34"/>
                    <a:pt x="36" y="35"/>
                  </a:cubicBezTo>
                  <a:cubicBezTo>
                    <a:pt x="36" y="35"/>
                    <a:pt x="37" y="36"/>
                    <a:pt x="37" y="35"/>
                  </a:cubicBezTo>
                  <a:cubicBezTo>
                    <a:pt x="37" y="35"/>
                    <a:pt x="38" y="35"/>
                    <a:pt x="38" y="36"/>
                  </a:cubicBezTo>
                  <a:cubicBezTo>
                    <a:pt x="38" y="36"/>
                    <a:pt x="38" y="37"/>
                    <a:pt x="38" y="38"/>
                  </a:cubicBezTo>
                  <a:cubicBezTo>
                    <a:pt x="38" y="38"/>
                    <a:pt x="37" y="38"/>
                    <a:pt x="37" y="39"/>
                  </a:cubicBezTo>
                  <a:cubicBezTo>
                    <a:pt x="36" y="39"/>
                    <a:pt x="36" y="40"/>
                    <a:pt x="36" y="41"/>
                  </a:cubicBezTo>
                  <a:cubicBezTo>
                    <a:pt x="35" y="42"/>
                    <a:pt x="36" y="43"/>
                    <a:pt x="36" y="44"/>
                  </a:cubicBezTo>
                  <a:cubicBezTo>
                    <a:pt x="36" y="45"/>
                    <a:pt x="37" y="45"/>
                    <a:pt x="37" y="45"/>
                  </a:cubicBezTo>
                  <a:cubicBezTo>
                    <a:pt x="37" y="45"/>
                    <a:pt x="37" y="47"/>
                    <a:pt x="37" y="47"/>
                  </a:cubicBezTo>
                  <a:cubicBezTo>
                    <a:pt x="36" y="47"/>
                    <a:pt x="35" y="48"/>
                    <a:pt x="34" y="47"/>
                  </a:cubicBezTo>
                  <a:cubicBezTo>
                    <a:pt x="33" y="46"/>
                    <a:pt x="33" y="47"/>
                    <a:pt x="32" y="47"/>
                  </a:cubicBezTo>
                  <a:cubicBezTo>
                    <a:pt x="31" y="46"/>
                    <a:pt x="32" y="46"/>
                    <a:pt x="31" y="45"/>
                  </a:cubicBezTo>
                  <a:cubicBezTo>
                    <a:pt x="31" y="45"/>
                    <a:pt x="31" y="45"/>
                    <a:pt x="31" y="45"/>
                  </a:cubicBezTo>
                  <a:cubicBezTo>
                    <a:pt x="31" y="45"/>
                    <a:pt x="31" y="45"/>
                    <a:pt x="31" y="45"/>
                  </a:cubicBezTo>
                  <a:cubicBezTo>
                    <a:pt x="30" y="44"/>
                    <a:pt x="30" y="45"/>
                    <a:pt x="30" y="45"/>
                  </a:cubicBezTo>
                  <a:cubicBezTo>
                    <a:pt x="30" y="45"/>
                    <a:pt x="29" y="45"/>
                    <a:pt x="29" y="44"/>
                  </a:cubicBezTo>
                  <a:cubicBezTo>
                    <a:pt x="29" y="44"/>
                    <a:pt x="28" y="43"/>
                    <a:pt x="27" y="44"/>
                  </a:cubicBezTo>
                  <a:cubicBezTo>
                    <a:pt x="26" y="44"/>
                    <a:pt x="25" y="45"/>
                    <a:pt x="25" y="45"/>
                  </a:cubicBezTo>
                  <a:cubicBezTo>
                    <a:pt x="24" y="44"/>
                    <a:pt x="23" y="44"/>
                    <a:pt x="22" y="43"/>
                  </a:cubicBezTo>
                  <a:cubicBezTo>
                    <a:pt x="21" y="43"/>
                    <a:pt x="21" y="43"/>
                    <a:pt x="20" y="43"/>
                  </a:cubicBezTo>
                  <a:cubicBezTo>
                    <a:pt x="20" y="42"/>
                    <a:pt x="19" y="42"/>
                    <a:pt x="18" y="42"/>
                  </a:cubicBezTo>
                  <a:cubicBezTo>
                    <a:pt x="18" y="43"/>
                    <a:pt x="18" y="44"/>
                    <a:pt x="18" y="44"/>
                  </a:cubicBezTo>
                  <a:cubicBezTo>
                    <a:pt x="17" y="43"/>
                    <a:pt x="17" y="43"/>
                    <a:pt x="16" y="42"/>
                  </a:cubicBezTo>
                  <a:cubicBezTo>
                    <a:pt x="16" y="41"/>
                    <a:pt x="14" y="40"/>
                    <a:pt x="13" y="39"/>
                  </a:cubicBezTo>
                  <a:cubicBezTo>
                    <a:pt x="13" y="38"/>
                    <a:pt x="12" y="38"/>
                    <a:pt x="12" y="37"/>
                  </a:cubicBezTo>
                  <a:cubicBezTo>
                    <a:pt x="11" y="37"/>
                    <a:pt x="11" y="36"/>
                    <a:pt x="10" y="36"/>
                  </a:cubicBezTo>
                  <a:cubicBezTo>
                    <a:pt x="10" y="35"/>
                    <a:pt x="10" y="35"/>
                    <a:pt x="10" y="35"/>
                  </a:cubicBezTo>
                  <a:cubicBezTo>
                    <a:pt x="10" y="35"/>
                    <a:pt x="9" y="34"/>
                    <a:pt x="9" y="33"/>
                  </a:cubicBezTo>
                  <a:cubicBezTo>
                    <a:pt x="9" y="33"/>
                    <a:pt x="9" y="31"/>
                    <a:pt x="8" y="31"/>
                  </a:cubicBezTo>
                  <a:cubicBezTo>
                    <a:pt x="8" y="30"/>
                    <a:pt x="7" y="30"/>
                    <a:pt x="6" y="30"/>
                  </a:cubicBezTo>
                  <a:cubicBezTo>
                    <a:pt x="6" y="29"/>
                    <a:pt x="5" y="29"/>
                    <a:pt x="5" y="28"/>
                  </a:cubicBezTo>
                  <a:cubicBezTo>
                    <a:pt x="5" y="28"/>
                    <a:pt x="5" y="29"/>
                    <a:pt x="5" y="29"/>
                  </a:cubicBezTo>
                  <a:cubicBezTo>
                    <a:pt x="5" y="28"/>
                    <a:pt x="5" y="28"/>
                    <a:pt x="5" y="28"/>
                  </a:cubicBezTo>
                  <a:cubicBezTo>
                    <a:pt x="5" y="28"/>
                    <a:pt x="5" y="28"/>
                    <a:pt x="5" y="28"/>
                  </a:cubicBezTo>
                  <a:cubicBezTo>
                    <a:pt x="4" y="28"/>
                    <a:pt x="4" y="27"/>
                    <a:pt x="3" y="27"/>
                  </a:cubicBezTo>
                  <a:cubicBezTo>
                    <a:pt x="3" y="26"/>
                    <a:pt x="3" y="26"/>
                    <a:pt x="3" y="26"/>
                  </a:cubicBezTo>
                  <a:cubicBezTo>
                    <a:pt x="2" y="26"/>
                    <a:pt x="2" y="25"/>
                    <a:pt x="2" y="25"/>
                  </a:cubicBezTo>
                  <a:cubicBezTo>
                    <a:pt x="3" y="25"/>
                    <a:pt x="2" y="24"/>
                    <a:pt x="2" y="24"/>
                  </a:cubicBezTo>
                  <a:cubicBezTo>
                    <a:pt x="2" y="24"/>
                    <a:pt x="2" y="25"/>
                    <a:pt x="2" y="25"/>
                  </a:cubicBezTo>
                  <a:cubicBezTo>
                    <a:pt x="2" y="25"/>
                    <a:pt x="0" y="24"/>
                    <a:pt x="0" y="23"/>
                  </a:cubicBezTo>
                  <a:cubicBezTo>
                    <a:pt x="0" y="23"/>
                    <a:pt x="1" y="22"/>
                    <a:pt x="1" y="21"/>
                  </a:cubicBezTo>
                  <a:cubicBezTo>
                    <a:pt x="1" y="22"/>
                    <a:pt x="2" y="22"/>
                    <a:pt x="2" y="23"/>
                  </a:cubicBezTo>
                  <a:cubicBezTo>
                    <a:pt x="3" y="23"/>
                    <a:pt x="3" y="23"/>
                    <a:pt x="4" y="23"/>
                  </a:cubicBezTo>
                  <a:cubicBezTo>
                    <a:pt x="4" y="23"/>
                    <a:pt x="3" y="23"/>
                    <a:pt x="4" y="23"/>
                  </a:cubicBezTo>
                  <a:cubicBezTo>
                    <a:pt x="4" y="23"/>
                    <a:pt x="4" y="22"/>
                    <a:pt x="5" y="22"/>
                  </a:cubicBezTo>
                  <a:cubicBezTo>
                    <a:pt x="5" y="22"/>
                    <a:pt x="6" y="23"/>
                    <a:pt x="6" y="23"/>
                  </a:cubicBezTo>
                  <a:cubicBezTo>
                    <a:pt x="7" y="23"/>
                    <a:pt x="8" y="21"/>
                    <a:pt x="8" y="21"/>
                  </a:cubicBezTo>
                  <a:cubicBezTo>
                    <a:pt x="8" y="20"/>
                    <a:pt x="8" y="19"/>
                    <a:pt x="9" y="19"/>
                  </a:cubicBezTo>
                  <a:cubicBezTo>
                    <a:pt x="9" y="19"/>
                    <a:pt x="10" y="20"/>
                    <a:pt x="10" y="19"/>
                  </a:cubicBezTo>
                  <a:cubicBezTo>
                    <a:pt x="10" y="18"/>
                    <a:pt x="10" y="18"/>
                    <a:pt x="10" y="18"/>
                  </a:cubicBezTo>
                  <a:cubicBezTo>
                    <a:pt x="10" y="17"/>
                    <a:pt x="10" y="17"/>
                    <a:pt x="10" y="16"/>
                  </a:cubicBezTo>
                  <a:cubicBezTo>
                    <a:pt x="10" y="15"/>
                    <a:pt x="9" y="14"/>
                    <a:pt x="10" y="14"/>
                  </a:cubicBezTo>
                  <a:cubicBezTo>
                    <a:pt x="11" y="14"/>
                    <a:pt x="11" y="14"/>
                    <a:pt x="11" y="14"/>
                  </a:cubicBezTo>
                  <a:cubicBezTo>
                    <a:pt x="12" y="14"/>
                    <a:pt x="12" y="14"/>
                    <a:pt x="13" y="14"/>
                  </a:cubicBezTo>
                  <a:cubicBezTo>
                    <a:pt x="13" y="14"/>
                    <a:pt x="14" y="14"/>
                    <a:pt x="14" y="14"/>
                  </a:cubicBezTo>
                  <a:cubicBezTo>
                    <a:pt x="15" y="13"/>
                    <a:pt x="15" y="12"/>
                    <a:pt x="16" y="12"/>
                  </a:cubicBezTo>
                  <a:cubicBezTo>
                    <a:pt x="16" y="11"/>
                    <a:pt x="17" y="11"/>
                    <a:pt x="17" y="11"/>
                  </a:cubicBezTo>
                  <a:cubicBezTo>
                    <a:pt x="18" y="11"/>
                    <a:pt x="18" y="12"/>
                    <a:pt x="18" y="12"/>
                  </a:cubicBezTo>
                  <a:cubicBezTo>
                    <a:pt x="18" y="12"/>
                    <a:pt x="18" y="12"/>
                    <a:pt x="18" y="12"/>
                  </a:cubicBezTo>
                  <a:cubicBezTo>
                    <a:pt x="19" y="13"/>
                    <a:pt x="19" y="12"/>
                    <a:pt x="19" y="12"/>
                  </a:cubicBezTo>
                  <a:cubicBezTo>
                    <a:pt x="19" y="12"/>
                    <a:pt x="19" y="13"/>
                    <a:pt x="19" y="13"/>
                  </a:cubicBezTo>
                  <a:cubicBezTo>
                    <a:pt x="20" y="13"/>
                    <a:pt x="20" y="13"/>
                    <a:pt x="20" y="13"/>
                  </a:cubicBezTo>
                  <a:cubicBezTo>
                    <a:pt x="20" y="13"/>
                    <a:pt x="20" y="12"/>
                    <a:pt x="20" y="12"/>
                  </a:cubicBezTo>
                  <a:cubicBezTo>
                    <a:pt x="20" y="12"/>
                    <a:pt x="21" y="11"/>
                    <a:pt x="22" y="11"/>
                  </a:cubicBezTo>
                  <a:cubicBezTo>
                    <a:pt x="22" y="11"/>
                    <a:pt x="23" y="10"/>
                    <a:pt x="23" y="10"/>
                  </a:cubicBezTo>
                  <a:cubicBezTo>
                    <a:pt x="24" y="9"/>
                    <a:pt x="24" y="9"/>
                    <a:pt x="25" y="8"/>
                  </a:cubicBezTo>
                  <a:cubicBezTo>
                    <a:pt x="25" y="8"/>
                    <a:pt x="25" y="8"/>
                    <a:pt x="26" y="8"/>
                  </a:cubicBezTo>
                  <a:cubicBezTo>
                    <a:pt x="26" y="8"/>
                    <a:pt x="26" y="7"/>
                    <a:pt x="26" y="6"/>
                  </a:cubicBezTo>
                  <a:cubicBezTo>
                    <a:pt x="26" y="6"/>
                    <a:pt x="26" y="5"/>
                    <a:pt x="27" y="5"/>
                  </a:cubicBezTo>
                  <a:cubicBezTo>
                    <a:pt x="27" y="5"/>
                    <a:pt x="27" y="6"/>
                    <a:pt x="27" y="5"/>
                  </a:cubicBezTo>
                  <a:cubicBezTo>
                    <a:pt x="28" y="5"/>
                    <a:pt x="28" y="5"/>
                    <a:pt x="28" y="5"/>
                  </a:cubicBezTo>
                  <a:cubicBezTo>
                    <a:pt x="28" y="5"/>
                    <a:pt x="28" y="5"/>
                    <a:pt x="28" y="5"/>
                  </a:cubicBezTo>
                  <a:cubicBezTo>
                    <a:pt x="28" y="4"/>
                    <a:pt x="27" y="4"/>
                    <a:pt x="28" y="4"/>
                  </a:cubicBezTo>
                  <a:cubicBezTo>
                    <a:pt x="28" y="4"/>
                    <a:pt x="28" y="4"/>
                    <a:pt x="28" y="3"/>
                  </a:cubicBezTo>
                  <a:cubicBezTo>
                    <a:pt x="28" y="3"/>
                    <a:pt x="29" y="3"/>
                    <a:pt x="29" y="3"/>
                  </a:cubicBezTo>
                  <a:cubicBezTo>
                    <a:pt x="29" y="2"/>
                    <a:pt x="29" y="2"/>
                    <a:pt x="30" y="2"/>
                  </a:cubicBezTo>
                  <a:cubicBezTo>
                    <a:pt x="30" y="2"/>
                    <a:pt x="30" y="4"/>
                    <a:pt x="31" y="4"/>
                  </a:cubicBezTo>
                  <a:cubicBezTo>
                    <a:pt x="31" y="4"/>
                    <a:pt x="32" y="4"/>
                    <a:pt x="33" y="4"/>
                  </a:cubicBezTo>
                  <a:cubicBezTo>
                    <a:pt x="33" y="5"/>
                    <a:pt x="34" y="4"/>
                    <a:pt x="34" y="4"/>
                  </a:cubicBezTo>
                  <a:cubicBezTo>
                    <a:pt x="34" y="3"/>
                    <a:pt x="35" y="4"/>
                    <a:pt x="35" y="4"/>
                  </a:cubicBezTo>
                  <a:cubicBezTo>
                    <a:pt x="35" y="4"/>
                    <a:pt x="35" y="3"/>
                    <a:pt x="35" y="3"/>
                  </a:cubicBezTo>
                  <a:cubicBezTo>
                    <a:pt x="36" y="3"/>
                    <a:pt x="35" y="3"/>
                    <a:pt x="36" y="3"/>
                  </a:cubicBezTo>
                  <a:cubicBezTo>
                    <a:pt x="36" y="3"/>
                    <a:pt x="36" y="4"/>
                    <a:pt x="37" y="3"/>
                  </a:cubicBezTo>
                  <a:cubicBezTo>
                    <a:pt x="37" y="3"/>
                    <a:pt x="36" y="3"/>
                    <a:pt x="37" y="3"/>
                  </a:cubicBezTo>
                  <a:cubicBezTo>
                    <a:pt x="37" y="3"/>
                    <a:pt x="38" y="4"/>
                    <a:pt x="39" y="3"/>
                  </a:cubicBezTo>
                  <a:cubicBezTo>
                    <a:pt x="39" y="3"/>
                    <a:pt x="40" y="2"/>
                    <a:pt x="41" y="2"/>
                  </a:cubicBezTo>
                  <a:cubicBezTo>
                    <a:pt x="40" y="1"/>
                    <a:pt x="42" y="2"/>
                    <a:pt x="42" y="2"/>
                  </a:cubicBezTo>
                  <a:cubicBezTo>
                    <a:pt x="42" y="2"/>
                    <a:pt x="42" y="1"/>
                    <a:pt x="42" y="1"/>
                  </a:cubicBezTo>
                  <a:cubicBezTo>
                    <a:pt x="42" y="1"/>
                    <a:pt x="42" y="1"/>
                    <a:pt x="43" y="1"/>
                  </a:cubicBezTo>
                  <a:cubicBezTo>
                    <a:pt x="43" y="0"/>
                    <a:pt x="43" y="0"/>
                    <a:pt x="43" y="1"/>
                  </a:cubicBezTo>
                  <a:cubicBezTo>
                    <a:pt x="43" y="1"/>
                    <a:pt x="44" y="0"/>
                    <a:pt x="44" y="0"/>
                  </a:cubicBezTo>
                  <a:cubicBezTo>
                    <a:pt x="44" y="0"/>
                    <a:pt x="44" y="0"/>
                    <a:pt x="44" y="0"/>
                  </a:cubicBezTo>
                  <a:cubicBezTo>
                    <a:pt x="45" y="0"/>
                    <a:pt x="45" y="0"/>
                    <a:pt x="45" y="1"/>
                  </a:cubicBezTo>
                  <a:close/>
                  <a:moveTo>
                    <a:pt x="26" y="41"/>
                  </a:moveTo>
                  <a:cubicBezTo>
                    <a:pt x="26" y="41"/>
                    <a:pt x="26" y="40"/>
                    <a:pt x="25" y="39"/>
                  </a:cubicBezTo>
                  <a:cubicBezTo>
                    <a:pt x="25" y="39"/>
                    <a:pt x="24" y="38"/>
                    <a:pt x="24" y="38"/>
                  </a:cubicBezTo>
                  <a:cubicBezTo>
                    <a:pt x="24" y="37"/>
                    <a:pt x="21" y="34"/>
                    <a:pt x="21" y="35"/>
                  </a:cubicBezTo>
                  <a:cubicBezTo>
                    <a:pt x="20" y="35"/>
                    <a:pt x="20" y="34"/>
                    <a:pt x="20" y="34"/>
                  </a:cubicBezTo>
                  <a:cubicBezTo>
                    <a:pt x="20" y="33"/>
                    <a:pt x="19" y="33"/>
                    <a:pt x="19" y="33"/>
                  </a:cubicBezTo>
                  <a:cubicBezTo>
                    <a:pt x="19" y="33"/>
                    <a:pt x="19" y="33"/>
                    <a:pt x="19" y="32"/>
                  </a:cubicBezTo>
                  <a:cubicBezTo>
                    <a:pt x="18" y="32"/>
                    <a:pt x="18" y="32"/>
                    <a:pt x="17" y="32"/>
                  </a:cubicBezTo>
                  <a:cubicBezTo>
                    <a:pt x="16" y="33"/>
                    <a:pt x="16" y="34"/>
                    <a:pt x="16" y="35"/>
                  </a:cubicBezTo>
                  <a:cubicBezTo>
                    <a:pt x="16" y="35"/>
                    <a:pt x="16" y="35"/>
                    <a:pt x="16" y="35"/>
                  </a:cubicBezTo>
                  <a:cubicBezTo>
                    <a:pt x="16" y="35"/>
                    <a:pt x="17" y="35"/>
                    <a:pt x="16" y="36"/>
                  </a:cubicBezTo>
                  <a:cubicBezTo>
                    <a:pt x="16" y="36"/>
                    <a:pt x="16" y="37"/>
                    <a:pt x="17" y="37"/>
                  </a:cubicBezTo>
                  <a:cubicBezTo>
                    <a:pt x="17" y="37"/>
                    <a:pt x="17" y="37"/>
                    <a:pt x="17" y="37"/>
                  </a:cubicBezTo>
                  <a:cubicBezTo>
                    <a:pt x="17" y="37"/>
                    <a:pt x="17" y="37"/>
                    <a:pt x="17" y="37"/>
                  </a:cubicBezTo>
                  <a:cubicBezTo>
                    <a:pt x="17" y="38"/>
                    <a:pt x="17" y="38"/>
                    <a:pt x="16" y="38"/>
                  </a:cubicBezTo>
                  <a:cubicBezTo>
                    <a:pt x="16" y="38"/>
                    <a:pt x="17" y="39"/>
                    <a:pt x="17" y="39"/>
                  </a:cubicBezTo>
                  <a:cubicBezTo>
                    <a:pt x="17" y="39"/>
                    <a:pt x="17" y="40"/>
                    <a:pt x="18" y="41"/>
                  </a:cubicBezTo>
                  <a:cubicBezTo>
                    <a:pt x="18" y="42"/>
                    <a:pt x="20" y="42"/>
                    <a:pt x="21" y="43"/>
                  </a:cubicBezTo>
                  <a:cubicBezTo>
                    <a:pt x="22" y="43"/>
                    <a:pt x="23" y="43"/>
                    <a:pt x="24" y="44"/>
                  </a:cubicBezTo>
                  <a:cubicBezTo>
                    <a:pt x="25" y="44"/>
                    <a:pt x="26" y="44"/>
                    <a:pt x="26" y="44"/>
                  </a:cubicBezTo>
                  <a:cubicBezTo>
                    <a:pt x="27" y="43"/>
                    <a:pt x="27" y="41"/>
                    <a:pt x="26" y="41"/>
                  </a:cubicBezTo>
                  <a:close/>
                  <a:moveTo>
                    <a:pt x="44" y="32"/>
                  </a:moveTo>
                  <a:cubicBezTo>
                    <a:pt x="45" y="31"/>
                    <a:pt x="44" y="31"/>
                    <a:pt x="44" y="32"/>
                  </a:cubicBezTo>
                  <a:close/>
                  <a:moveTo>
                    <a:pt x="50" y="7"/>
                  </a:moveTo>
                  <a:cubicBezTo>
                    <a:pt x="49" y="7"/>
                    <a:pt x="49" y="7"/>
                    <a:pt x="49" y="7"/>
                  </a:cubicBezTo>
                  <a:cubicBezTo>
                    <a:pt x="49" y="7"/>
                    <a:pt x="49" y="7"/>
                    <a:pt x="49" y="8"/>
                  </a:cubicBezTo>
                  <a:cubicBezTo>
                    <a:pt x="49" y="7"/>
                    <a:pt x="50" y="7"/>
                    <a:pt x="50" y="7"/>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90" name="New Zealand">
              <a:extLst>
                <a:ext uri="{FF2B5EF4-FFF2-40B4-BE49-F238E27FC236}">
                  <a16:creationId xmlns:a16="http://schemas.microsoft.com/office/drawing/2014/main" id="{8C255FB2-2672-51BA-B474-AB7C9AF541D6}"/>
                </a:ext>
              </a:extLst>
            </p:cNvPr>
            <p:cNvSpPr>
              <a:spLocks noEditPoints="1"/>
            </p:cNvSpPr>
            <p:nvPr/>
          </p:nvSpPr>
          <p:spPr bwMode="auto">
            <a:xfrm>
              <a:off x="10288052" y="5578613"/>
              <a:ext cx="1087598" cy="959368"/>
            </a:xfrm>
            <a:custGeom>
              <a:avLst/>
              <a:gdLst/>
              <a:ahLst/>
              <a:cxnLst>
                <a:cxn ang="0">
                  <a:pos x="129" y="208"/>
                </a:cxn>
                <a:cxn ang="0">
                  <a:pos x="310" y="165"/>
                </a:cxn>
                <a:cxn ang="0">
                  <a:pos x="313" y="162"/>
                </a:cxn>
                <a:cxn ang="0">
                  <a:pos x="217" y="225"/>
                </a:cxn>
                <a:cxn ang="0">
                  <a:pos x="99" y="237"/>
                </a:cxn>
                <a:cxn ang="0">
                  <a:pos x="103" y="234"/>
                </a:cxn>
                <a:cxn ang="0">
                  <a:pos x="109" y="255"/>
                </a:cxn>
                <a:cxn ang="0">
                  <a:pos x="4" y="276"/>
                </a:cxn>
                <a:cxn ang="0">
                  <a:pos x="149" y="195"/>
                </a:cxn>
                <a:cxn ang="0">
                  <a:pos x="146" y="198"/>
                </a:cxn>
                <a:cxn ang="0">
                  <a:pos x="149" y="196"/>
                </a:cxn>
                <a:cxn ang="0">
                  <a:pos x="298" y="97"/>
                </a:cxn>
                <a:cxn ang="0">
                  <a:pos x="295" y="91"/>
                </a:cxn>
                <a:cxn ang="0">
                  <a:pos x="296" y="83"/>
                </a:cxn>
                <a:cxn ang="0">
                  <a:pos x="291" y="87"/>
                </a:cxn>
                <a:cxn ang="0">
                  <a:pos x="287" y="85"/>
                </a:cxn>
                <a:cxn ang="0">
                  <a:pos x="292" y="81"/>
                </a:cxn>
                <a:cxn ang="0">
                  <a:pos x="293" y="73"/>
                </a:cxn>
                <a:cxn ang="0">
                  <a:pos x="292" y="69"/>
                </a:cxn>
                <a:cxn ang="0">
                  <a:pos x="291" y="66"/>
                </a:cxn>
                <a:cxn ang="0">
                  <a:pos x="288" y="64"/>
                </a:cxn>
                <a:cxn ang="0">
                  <a:pos x="286" y="63"/>
                </a:cxn>
                <a:cxn ang="0">
                  <a:pos x="286" y="60"/>
                </a:cxn>
                <a:cxn ang="0">
                  <a:pos x="283" y="69"/>
                </a:cxn>
                <a:cxn ang="0">
                  <a:pos x="286" y="69"/>
                </a:cxn>
                <a:cxn ang="0">
                  <a:pos x="285" y="78"/>
                </a:cxn>
                <a:cxn ang="0">
                  <a:pos x="287" y="80"/>
                </a:cxn>
                <a:cxn ang="0">
                  <a:pos x="285" y="82"/>
                </a:cxn>
                <a:cxn ang="0">
                  <a:pos x="287" y="89"/>
                </a:cxn>
                <a:cxn ang="0">
                  <a:pos x="283" y="93"/>
                </a:cxn>
                <a:cxn ang="0">
                  <a:pos x="280" y="100"/>
                </a:cxn>
                <a:cxn ang="0">
                  <a:pos x="263" y="112"/>
                </a:cxn>
                <a:cxn ang="0">
                  <a:pos x="260" y="131"/>
                </a:cxn>
                <a:cxn ang="0">
                  <a:pos x="256" y="136"/>
                </a:cxn>
                <a:cxn ang="0">
                  <a:pos x="280" y="124"/>
                </a:cxn>
                <a:cxn ang="0">
                  <a:pos x="293" y="112"/>
                </a:cxn>
                <a:cxn ang="0">
                  <a:pos x="306" y="106"/>
                </a:cxn>
                <a:cxn ang="0">
                  <a:pos x="316" y="95"/>
                </a:cxn>
                <a:cxn ang="0">
                  <a:pos x="250" y="132"/>
                </a:cxn>
                <a:cxn ang="0">
                  <a:pos x="251" y="131"/>
                </a:cxn>
                <a:cxn ang="0">
                  <a:pos x="242" y="135"/>
                </a:cxn>
                <a:cxn ang="0">
                  <a:pos x="243" y="126"/>
                </a:cxn>
                <a:cxn ang="0">
                  <a:pos x="232" y="134"/>
                </a:cxn>
                <a:cxn ang="0">
                  <a:pos x="208" y="152"/>
                </a:cxn>
                <a:cxn ang="0">
                  <a:pos x="196" y="158"/>
                </a:cxn>
                <a:cxn ang="0">
                  <a:pos x="172" y="168"/>
                </a:cxn>
                <a:cxn ang="0">
                  <a:pos x="163" y="173"/>
                </a:cxn>
                <a:cxn ang="0">
                  <a:pos x="157" y="177"/>
                </a:cxn>
                <a:cxn ang="0">
                  <a:pos x="154" y="179"/>
                </a:cxn>
                <a:cxn ang="0">
                  <a:pos x="152" y="181"/>
                </a:cxn>
                <a:cxn ang="0">
                  <a:pos x="145" y="185"/>
                </a:cxn>
                <a:cxn ang="0">
                  <a:pos x="147" y="186"/>
                </a:cxn>
                <a:cxn ang="0">
                  <a:pos x="156" y="191"/>
                </a:cxn>
                <a:cxn ang="0">
                  <a:pos x="157" y="192"/>
                </a:cxn>
                <a:cxn ang="0">
                  <a:pos x="164" y="192"/>
                </a:cxn>
                <a:cxn ang="0">
                  <a:pos x="182" y="184"/>
                </a:cxn>
                <a:cxn ang="0">
                  <a:pos x="189" y="178"/>
                </a:cxn>
                <a:cxn ang="0">
                  <a:pos x="216" y="161"/>
                </a:cxn>
                <a:cxn ang="0">
                  <a:pos x="221" y="162"/>
                </a:cxn>
                <a:cxn ang="0">
                  <a:pos x="226" y="154"/>
                </a:cxn>
                <a:cxn ang="0">
                  <a:pos x="248" y="139"/>
                </a:cxn>
                <a:cxn ang="0">
                  <a:pos x="251" y="134"/>
                </a:cxn>
              </a:cxnLst>
              <a:rect l="0" t="0" r="r" b="b"/>
              <a:pathLst>
                <a:path w="317" h="279">
                  <a:moveTo>
                    <a:pt x="237" y="205"/>
                  </a:moveTo>
                  <a:cubicBezTo>
                    <a:pt x="237" y="205"/>
                    <a:pt x="237" y="204"/>
                    <a:pt x="237" y="204"/>
                  </a:cubicBezTo>
                  <a:cubicBezTo>
                    <a:pt x="237" y="205"/>
                    <a:pt x="237" y="205"/>
                    <a:pt x="237" y="205"/>
                  </a:cubicBezTo>
                  <a:cubicBezTo>
                    <a:pt x="237" y="205"/>
                    <a:pt x="237" y="205"/>
                    <a:pt x="237" y="205"/>
                  </a:cubicBezTo>
                  <a:close/>
                  <a:moveTo>
                    <a:pt x="129" y="208"/>
                  </a:moveTo>
                  <a:cubicBezTo>
                    <a:pt x="129" y="208"/>
                    <a:pt x="129" y="207"/>
                    <a:pt x="129" y="207"/>
                  </a:cubicBezTo>
                  <a:cubicBezTo>
                    <a:pt x="129" y="207"/>
                    <a:pt x="128" y="207"/>
                    <a:pt x="128" y="208"/>
                  </a:cubicBezTo>
                  <a:cubicBezTo>
                    <a:pt x="128" y="208"/>
                    <a:pt x="129" y="208"/>
                    <a:pt x="129" y="208"/>
                  </a:cubicBezTo>
                  <a:close/>
                  <a:moveTo>
                    <a:pt x="313" y="161"/>
                  </a:moveTo>
                  <a:cubicBezTo>
                    <a:pt x="312" y="161"/>
                    <a:pt x="312" y="161"/>
                    <a:pt x="311" y="162"/>
                  </a:cubicBezTo>
                  <a:cubicBezTo>
                    <a:pt x="310" y="162"/>
                    <a:pt x="310" y="161"/>
                    <a:pt x="309" y="162"/>
                  </a:cubicBezTo>
                  <a:cubicBezTo>
                    <a:pt x="309" y="162"/>
                    <a:pt x="308" y="162"/>
                    <a:pt x="308" y="162"/>
                  </a:cubicBezTo>
                  <a:cubicBezTo>
                    <a:pt x="309" y="163"/>
                    <a:pt x="311" y="162"/>
                    <a:pt x="311" y="163"/>
                  </a:cubicBezTo>
                  <a:cubicBezTo>
                    <a:pt x="311" y="164"/>
                    <a:pt x="309" y="164"/>
                    <a:pt x="308" y="164"/>
                  </a:cubicBezTo>
                  <a:cubicBezTo>
                    <a:pt x="308" y="165"/>
                    <a:pt x="308" y="165"/>
                    <a:pt x="308" y="166"/>
                  </a:cubicBezTo>
                  <a:cubicBezTo>
                    <a:pt x="309" y="166"/>
                    <a:pt x="309" y="165"/>
                    <a:pt x="310" y="165"/>
                  </a:cubicBezTo>
                  <a:cubicBezTo>
                    <a:pt x="310" y="165"/>
                    <a:pt x="311" y="165"/>
                    <a:pt x="311" y="165"/>
                  </a:cubicBezTo>
                  <a:cubicBezTo>
                    <a:pt x="311" y="164"/>
                    <a:pt x="311" y="164"/>
                    <a:pt x="311" y="164"/>
                  </a:cubicBezTo>
                  <a:cubicBezTo>
                    <a:pt x="311" y="164"/>
                    <a:pt x="311" y="163"/>
                    <a:pt x="311" y="163"/>
                  </a:cubicBezTo>
                  <a:cubicBezTo>
                    <a:pt x="311" y="162"/>
                    <a:pt x="312" y="162"/>
                    <a:pt x="312" y="162"/>
                  </a:cubicBezTo>
                  <a:cubicBezTo>
                    <a:pt x="312" y="162"/>
                    <a:pt x="311" y="162"/>
                    <a:pt x="312" y="162"/>
                  </a:cubicBezTo>
                  <a:cubicBezTo>
                    <a:pt x="312" y="161"/>
                    <a:pt x="312" y="161"/>
                    <a:pt x="313" y="162"/>
                  </a:cubicBezTo>
                  <a:cubicBezTo>
                    <a:pt x="314" y="162"/>
                    <a:pt x="312" y="163"/>
                    <a:pt x="312" y="163"/>
                  </a:cubicBezTo>
                  <a:cubicBezTo>
                    <a:pt x="312" y="163"/>
                    <a:pt x="313" y="162"/>
                    <a:pt x="313" y="162"/>
                  </a:cubicBezTo>
                  <a:cubicBezTo>
                    <a:pt x="314" y="162"/>
                    <a:pt x="315" y="161"/>
                    <a:pt x="315" y="161"/>
                  </a:cubicBezTo>
                  <a:cubicBezTo>
                    <a:pt x="314" y="161"/>
                    <a:pt x="313" y="161"/>
                    <a:pt x="313" y="161"/>
                  </a:cubicBezTo>
                  <a:close/>
                  <a:moveTo>
                    <a:pt x="310" y="168"/>
                  </a:moveTo>
                  <a:cubicBezTo>
                    <a:pt x="309" y="168"/>
                    <a:pt x="309" y="168"/>
                    <a:pt x="309" y="168"/>
                  </a:cubicBezTo>
                  <a:cubicBezTo>
                    <a:pt x="310" y="168"/>
                    <a:pt x="311" y="167"/>
                    <a:pt x="311" y="167"/>
                  </a:cubicBezTo>
                  <a:cubicBezTo>
                    <a:pt x="311" y="166"/>
                    <a:pt x="310" y="167"/>
                    <a:pt x="310" y="168"/>
                  </a:cubicBezTo>
                  <a:close/>
                  <a:moveTo>
                    <a:pt x="216" y="225"/>
                  </a:moveTo>
                  <a:cubicBezTo>
                    <a:pt x="216" y="226"/>
                    <a:pt x="217" y="225"/>
                    <a:pt x="217" y="225"/>
                  </a:cubicBezTo>
                  <a:cubicBezTo>
                    <a:pt x="217" y="225"/>
                    <a:pt x="218" y="225"/>
                    <a:pt x="218" y="225"/>
                  </a:cubicBezTo>
                  <a:cubicBezTo>
                    <a:pt x="217" y="224"/>
                    <a:pt x="216" y="225"/>
                    <a:pt x="216" y="225"/>
                  </a:cubicBezTo>
                  <a:close/>
                  <a:moveTo>
                    <a:pt x="101" y="235"/>
                  </a:moveTo>
                  <a:cubicBezTo>
                    <a:pt x="101" y="235"/>
                    <a:pt x="101" y="236"/>
                    <a:pt x="100" y="236"/>
                  </a:cubicBezTo>
                  <a:cubicBezTo>
                    <a:pt x="99" y="236"/>
                    <a:pt x="98" y="236"/>
                    <a:pt x="97" y="238"/>
                  </a:cubicBezTo>
                  <a:cubicBezTo>
                    <a:pt x="98" y="237"/>
                    <a:pt x="98" y="238"/>
                    <a:pt x="98" y="237"/>
                  </a:cubicBezTo>
                  <a:cubicBezTo>
                    <a:pt x="98" y="237"/>
                    <a:pt x="99" y="237"/>
                    <a:pt x="99" y="237"/>
                  </a:cubicBezTo>
                  <a:cubicBezTo>
                    <a:pt x="99" y="237"/>
                    <a:pt x="99" y="237"/>
                    <a:pt x="99" y="237"/>
                  </a:cubicBezTo>
                  <a:cubicBezTo>
                    <a:pt x="99" y="237"/>
                    <a:pt x="99" y="238"/>
                    <a:pt x="100" y="238"/>
                  </a:cubicBezTo>
                  <a:cubicBezTo>
                    <a:pt x="100" y="238"/>
                    <a:pt x="100" y="237"/>
                    <a:pt x="100" y="237"/>
                  </a:cubicBezTo>
                  <a:cubicBezTo>
                    <a:pt x="100" y="237"/>
                    <a:pt x="100" y="237"/>
                    <a:pt x="101" y="237"/>
                  </a:cubicBezTo>
                  <a:cubicBezTo>
                    <a:pt x="100" y="237"/>
                    <a:pt x="100" y="237"/>
                    <a:pt x="100" y="237"/>
                  </a:cubicBezTo>
                  <a:cubicBezTo>
                    <a:pt x="101" y="236"/>
                    <a:pt x="101" y="236"/>
                    <a:pt x="100" y="236"/>
                  </a:cubicBezTo>
                  <a:cubicBezTo>
                    <a:pt x="100" y="236"/>
                    <a:pt x="101" y="236"/>
                    <a:pt x="101" y="236"/>
                  </a:cubicBezTo>
                  <a:cubicBezTo>
                    <a:pt x="101" y="235"/>
                    <a:pt x="102" y="235"/>
                    <a:pt x="103" y="235"/>
                  </a:cubicBezTo>
                  <a:cubicBezTo>
                    <a:pt x="103" y="235"/>
                    <a:pt x="103" y="234"/>
                    <a:pt x="103" y="234"/>
                  </a:cubicBezTo>
                  <a:cubicBezTo>
                    <a:pt x="103" y="234"/>
                    <a:pt x="103" y="234"/>
                    <a:pt x="103" y="234"/>
                  </a:cubicBezTo>
                  <a:cubicBezTo>
                    <a:pt x="103" y="234"/>
                    <a:pt x="102" y="234"/>
                    <a:pt x="101" y="235"/>
                  </a:cubicBezTo>
                  <a:close/>
                  <a:moveTo>
                    <a:pt x="106" y="255"/>
                  </a:moveTo>
                  <a:cubicBezTo>
                    <a:pt x="106" y="256"/>
                    <a:pt x="108" y="256"/>
                    <a:pt x="108" y="255"/>
                  </a:cubicBezTo>
                  <a:cubicBezTo>
                    <a:pt x="108" y="255"/>
                    <a:pt x="107" y="255"/>
                    <a:pt x="107" y="255"/>
                  </a:cubicBezTo>
                  <a:cubicBezTo>
                    <a:pt x="107" y="255"/>
                    <a:pt x="109" y="255"/>
                    <a:pt x="108" y="255"/>
                  </a:cubicBezTo>
                  <a:cubicBezTo>
                    <a:pt x="108" y="255"/>
                    <a:pt x="108" y="255"/>
                    <a:pt x="108" y="255"/>
                  </a:cubicBezTo>
                  <a:cubicBezTo>
                    <a:pt x="108" y="255"/>
                    <a:pt x="109" y="255"/>
                    <a:pt x="109" y="255"/>
                  </a:cubicBezTo>
                  <a:cubicBezTo>
                    <a:pt x="109" y="255"/>
                    <a:pt x="109" y="255"/>
                    <a:pt x="109" y="254"/>
                  </a:cubicBezTo>
                  <a:cubicBezTo>
                    <a:pt x="108" y="254"/>
                    <a:pt x="108" y="255"/>
                    <a:pt x="107" y="255"/>
                  </a:cubicBezTo>
                  <a:cubicBezTo>
                    <a:pt x="107" y="255"/>
                    <a:pt x="107" y="255"/>
                    <a:pt x="106" y="255"/>
                  </a:cubicBezTo>
                  <a:close/>
                  <a:moveTo>
                    <a:pt x="268" y="1"/>
                  </a:moveTo>
                  <a:cubicBezTo>
                    <a:pt x="269" y="0"/>
                    <a:pt x="268" y="0"/>
                    <a:pt x="268" y="1"/>
                  </a:cubicBezTo>
                  <a:cubicBezTo>
                    <a:pt x="268" y="1"/>
                    <a:pt x="268" y="1"/>
                    <a:pt x="268" y="1"/>
                  </a:cubicBezTo>
                  <a:close/>
                  <a:moveTo>
                    <a:pt x="1" y="279"/>
                  </a:moveTo>
                  <a:cubicBezTo>
                    <a:pt x="2" y="278"/>
                    <a:pt x="3" y="277"/>
                    <a:pt x="4" y="276"/>
                  </a:cubicBezTo>
                  <a:cubicBezTo>
                    <a:pt x="3" y="276"/>
                    <a:pt x="2" y="277"/>
                    <a:pt x="2" y="278"/>
                  </a:cubicBezTo>
                  <a:cubicBezTo>
                    <a:pt x="1" y="278"/>
                    <a:pt x="0" y="279"/>
                    <a:pt x="1" y="279"/>
                  </a:cubicBezTo>
                  <a:close/>
                  <a:moveTo>
                    <a:pt x="150" y="195"/>
                  </a:moveTo>
                  <a:cubicBezTo>
                    <a:pt x="150" y="195"/>
                    <a:pt x="151" y="196"/>
                    <a:pt x="151" y="195"/>
                  </a:cubicBezTo>
                  <a:cubicBezTo>
                    <a:pt x="151" y="195"/>
                    <a:pt x="152" y="195"/>
                    <a:pt x="152" y="195"/>
                  </a:cubicBezTo>
                  <a:cubicBezTo>
                    <a:pt x="151" y="194"/>
                    <a:pt x="152" y="194"/>
                    <a:pt x="152" y="193"/>
                  </a:cubicBezTo>
                  <a:cubicBezTo>
                    <a:pt x="151" y="193"/>
                    <a:pt x="150" y="193"/>
                    <a:pt x="150" y="193"/>
                  </a:cubicBezTo>
                  <a:cubicBezTo>
                    <a:pt x="149" y="193"/>
                    <a:pt x="149" y="194"/>
                    <a:pt x="149" y="195"/>
                  </a:cubicBezTo>
                  <a:cubicBezTo>
                    <a:pt x="148" y="196"/>
                    <a:pt x="148" y="196"/>
                    <a:pt x="147" y="196"/>
                  </a:cubicBezTo>
                  <a:cubicBezTo>
                    <a:pt x="147" y="197"/>
                    <a:pt x="147" y="197"/>
                    <a:pt x="146" y="197"/>
                  </a:cubicBezTo>
                  <a:cubicBezTo>
                    <a:pt x="146" y="197"/>
                    <a:pt x="145" y="197"/>
                    <a:pt x="145" y="197"/>
                  </a:cubicBezTo>
                  <a:cubicBezTo>
                    <a:pt x="145" y="198"/>
                    <a:pt x="144" y="198"/>
                    <a:pt x="144" y="199"/>
                  </a:cubicBezTo>
                  <a:cubicBezTo>
                    <a:pt x="143" y="199"/>
                    <a:pt x="142" y="199"/>
                    <a:pt x="143" y="199"/>
                  </a:cubicBezTo>
                  <a:cubicBezTo>
                    <a:pt x="143" y="200"/>
                    <a:pt x="144" y="199"/>
                    <a:pt x="145" y="199"/>
                  </a:cubicBezTo>
                  <a:cubicBezTo>
                    <a:pt x="144" y="199"/>
                    <a:pt x="144" y="199"/>
                    <a:pt x="144" y="199"/>
                  </a:cubicBezTo>
                  <a:cubicBezTo>
                    <a:pt x="144" y="199"/>
                    <a:pt x="145" y="198"/>
                    <a:pt x="146" y="198"/>
                  </a:cubicBezTo>
                  <a:cubicBezTo>
                    <a:pt x="146" y="198"/>
                    <a:pt x="146" y="198"/>
                    <a:pt x="147" y="198"/>
                  </a:cubicBezTo>
                  <a:cubicBezTo>
                    <a:pt x="148" y="198"/>
                    <a:pt x="149" y="198"/>
                    <a:pt x="149" y="198"/>
                  </a:cubicBezTo>
                  <a:cubicBezTo>
                    <a:pt x="150" y="198"/>
                    <a:pt x="150" y="197"/>
                    <a:pt x="151" y="197"/>
                  </a:cubicBezTo>
                  <a:cubicBezTo>
                    <a:pt x="151" y="197"/>
                    <a:pt x="151" y="196"/>
                    <a:pt x="152" y="196"/>
                  </a:cubicBezTo>
                  <a:cubicBezTo>
                    <a:pt x="151" y="196"/>
                    <a:pt x="151" y="196"/>
                    <a:pt x="150" y="196"/>
                  </a:cubicBezTo>
                  <a:cubicBezTo>
                    <a:pt x="151" y="196"/>
                    <a:pt x="151" y="196"/>
                    <a:pt x="151" y="196"/>
                  </a:cubicBezTo>
                  <a:cubicBezTo>
                    <a:pt x="151" y="196"/>
                    <a:pt x="150" y="196"/>
                    <a:pt x="150" y="196"/>
                  </a:cubicBezTo>
                  <a:cubicBezTo>
                    <a:pt x="150" y="196"/>
                    <a:pt x="149" y="196"/>
                    <a:pt x="149" y="196"/>
                  </a:cubicBezTo>
                  <a:cubicBezTo>
                    <a:pt x="150" y="196"/>
                    <a:pt x="150" y="196"/>
                    <a:pt x="150" y="195"/>
                  </a:cubicBezTo>
                  <a:close/>
                  <a:moveTo>
                    <a:pt x="315" y="94"/>
                  </a:moveTo>
                  <a:cubicBezTo>
                    <a:pt x="314" y="93"/>
                    <a:pt x="313" y="94"/>
                    <a:pt x="312" y="94"/>
                  </a:cubicBezTo>
                  <a:cubicBezTo>
                    <a:pt x="310" y="95"/>
                    <a:pt x="309" y="95"/>
                    <a:pt x="308" y="96"/>
                  </a:cubicBezTo>
                  <a:cubicBezTo>
                    <a:pt x="307" y="97"/>
                    <a:pt x="306" y="98"/>
                    <a:pt x="304" y="98"/>
                  </a:cubicBezTo>
                  <a:cubicBezTo>
                    <a:pt x="303" y="99"/>
                    <a:pt x="302" y="98"/>
                    <a:pt x="301" y="99"/>
                  </a:cubicBezTo>
                  <a:cubicBezTo>
                    <a:pt x="301" y="99"/>
                    <a:pt x="301" y="99"/>
                    <a:pt x="301" y="99"/>
                  </a:cubicBezTo>
                  <a:cubicBezTo>
                    <a:pt x="301" y="98"/>
                    <a:pt x="299" y="98"/>
                    <a:pt x="298" y="97"/>
                  </a:cubicBezTo>
                  <a:cubicBezTo>
                    <a:pt x="297" y="97"/>
                    <a:pt x="297" y="96"/>
                    <a:pt x="296" y="96"/>
                  </a:cubicBezTo>
                  <a:cubicBezTo>
                    <a:pt x="296" y="96"/>
                    <a:pt x="295" y="95"/>
                    <a:pt x="295" y="95"/>
                  </a:cubicBezTo>
                  <a:cubicBezTo>
                    <a:pt x="295" y="95"/>
                    <a:pt x="295" y="95"/>
                    <a:pt x="295" y="95"/>
                  </a:cubicBezTo>
                  <a:cubicBezTo>
                    <a:pt x="295" y="95"/>
                    <a:pt x="294" y="95"/>
                    <a:pt x="294" y="95"/>
                  </a:cubicBezTo>
                  <a:cubicBezTo>
                    <a:pt x="294" y="95"/>
                    <a:pt x="294" y="94"/>
                    <a:pt x="293" y="95"/>
                  </a:cubicBezTo>
                  <a:cubicBezTo>
                    <a:pt x="294" y="94"/>
                    <a:pt x="293" y="94"/>
                    <a:pt x="294" y="94"/>
                  </a:cubicBezTo>
                  <a:cubicBezTo>
                    <a:pt x="294" y="94"/>
                    <a:pt x="294" y="93"/>
                    <a:pt x="295" y="93"/>
                  </a:cubicBezTo>
                  <a:cubicBezTo>
                    <a:pt x="295" y="92"/>
                    <a:pt x="295" y="92"/>
                    <a:pt x="295" y="91"/>
                  </a:cubicBezTo>
                  <a:cubicBezTo>
                    <a:pt x="295" y="91"/>
                    <a:pt x="295" y="90"/>
                    <a:pt x="295" y="90"/>
                  </a:cubicBezTo>
                  <a:cubicBezTo>
                    <a:pt x="296" y="89"/>
                    <a:pt x="297" y="88"/>
                    <a:pt x="297" y="87"/>
                  </a:cubicBezTo>
                  <a:cubicBezTo>
                    <a:pt x="297" y="86"/>
                    <a:pt x="297" y="86"/>
                    <a:pt x="296" y="86"/>
                  </a:cubicBezTo>
                  <a:cubicBezTo>
                    <a:pt x="296" y="86"/>
                    <a:pt x="296" y="86"/>
                    <a:pt x="296" y="86"/>
                  </a:cubicBezTo>
                  <a:cubicBezTo>
                    <a:pt x="296" y="85"/>
                    <a:pt x="298" y="85"/>
                    <a:pt x="298" y="85"/>
                  </a:cubicBezTo>
                  <a:cubicBezTo>
                    <a:pt x="298" y="84"/>
                    <a:pt x="296" y="85"/>
                    <a:pt x="296" y="85"/>
                  </a:cubicBezTo>
                  <a:cubicBezTo>
                    <a:pt x="296" y="85"/>
                    <a:pt x="296" y="84"/>
                    <a:pt x="296" y="84"/>
                  </a:cubicBezTo>
                  <a:cubicBezTo>
                    <a:pt x="296" y="84"/>
                    <a:pt x="297" y="83"/>
                    <a:pt x="296" y="83"/>
                  </a:cubicBezTo>
                  <a:cubicBezTo>
                    <a:pt x="296" y="82"/>
                    <a:pt x="296" y="82"/>
                    <a:pt x="295" y="82"/>
                  </a:cubicBezTo>
                  <a:cubicBezTo>
                    <a:pt x="294" y="83"/>
                    <a:pt x="296" y="83"/>
                    <a:pt x="295" y="84"/>
                  </a:cubicBezTo>
                  <a:cubicBezTo>
                    <a:pt x="295" y="84"/>
                    <a:pt x="295" y="85"/>
                    <a:pt x="295" y="85"/>
                  </a:cubicBezTo>
                  <a:cubicBezTo>
                    <a:pt x="294" y="86"/>
                    <a:pt x="294" y="86"/>
                    <a:pt x="294" y="86"/>
                  </a:cubicBezTo>
                  <a:cubicBezTo>
                    <a:pt x="293" y="87"/>
                    <a:pt x="293" y="87"/>
                    <a:pt x="293" y="88"/>
                  </a:cubicBezTo>
                  <a:cubicBezTo>
                    <a:pt x="293" y="88"/>
                    <a:pt x="293" y="89"/>
                    <a:pt x="293" y="89"/>
                  </a:cubicBezTo>
                  <a:cubicBezTo>
                    <a:pt x="292" y="90"/>
                    <a:pt x="291" y="91"/>
                    <a:pt x="290" y="90"/>
                  </a:cubicBezTo>
                  <a:cubicBezTo>
                    <a:pt x="290" y="89"/>
                    <a:pt x="291" y="88"/>
                    <a:pt x="291" y="87"/>
                  </a:cubicBezTo>
                  <a:cubicBezTo>
                    <a:pt x="291" y="87"/>
                    <a:pt x="290" y="87"/>
                    <a:pt x="290" y="87"/>
                  </a:cubicBezTo>
                  <a:cubicBezTo>
                    <a:pt x="290" y="87"/>
                    <a:pt x="290" y="86"/>
                    <a:pt x="290" y="86"/>
                  </a:cubicBezTo>
                  <a:cubicBezTo>
                    <a:pt x="290" y="86"/>
                    <a:pt x="289" y="87"/>
                    <a:pt x="289" y="87"/>
                  </a:cubicBezTo>
                  <a:cubicBezTo>
                    <a:pt x="289" y="87"/>
                    <a:pt x="289" y="86"/>
                    <a:pt x="288" y="87"/>
                  </a:cubicBezTo>
                  <a:cubicBezTo>
                    <a:pt x="288" y="86"/>
                    <a:pt x="288" y="86"/>
                    <a:pt x="288" y="86"/>
                  </a:cubicBezTo>
                  <a:cubicBezTo>
                    <a:pt x="288" y="86"/>
                    <a:pt x="287" y="86"/>
                    <a:pt x="287" y="86"/>
                  </a:cubicBezTo>
                  <a:cubicBezTo>
                    <a:pt x="286" y="86"/>
                    <a:pt x="287" y="86"/>
                    <a:pt x="287" y="85"/>
                  </a:cubicBezTo>
                  <a:cubicBezTo>
                    <a:pt x="287" y="85"/>
                    <a:pt x="287" y="85"/>
                    <a:pt x="287" y="85"/>
                  </a:cubicBezTo>
                  <a:cubicBezTo>
                    <a:pt x="287" y="85"/>
                    <a:pt x="288" y="86"/>
                    <a:pt x="288" y="86"/>
                  </a:cubicBezTo>
                  <a:cubicBezTo>
                    <a:pt x="289" y="86"/>
                    <a:pt x="288" y="85"/>
                    <a:pt x="289" y="84"/>
                  </a:cubicBezTo>
                  <a:cubicBezTo>
                    <a:pt x="289" y="84"/>
                    <a:pt x="290" y="83"/>
                    <a:pt x="290" y="83"/>
                  </a:cubicBezTo>
                  <a:cubicBezTo>
                    <a:pt x="290" y="83"/>
                    <a:pt x="289" y="84"/>
                    <a:pt x="289" y="83"/>
                  </a:cubicBezTo>
                  <a:cubicBezTo>
                    <a:pt x="289" y="83"/>
                    <a:pt x="289" y="82"/>
                    <a:pt x="290" y="81"/>
                  </a:cubicBezTo>
                  <a:cubicBezTo>
                    <a:pt x="290" y="82"/>
                    <a:pt x="290" y="82"/>
                    <a:pt x="290" y="82"/>
                  </a:cubicBezTo>
                  <a:cubicBezTo>
                    <a:pt x="290" y="82"/>
                    <a:pt x="290" y="82"/>
                    <a:pt x="290" y="81"/>
                  </a:cubicBezTo>
                  <a:cubicBezTo>
                    <a:pt x="291" y="81"/>
                    <a:pt x="291" y="81"/>
                    <a:pt x="292" y="81"/>
                  </a:cubicBezTo>
                  <a:cubicBezTo>
                    <a:pt x="291" y="80"/>
                    <a:pt x="292" y="80"/>
                    <a:pt x="292" y="80"/>
                  </a:cubicBezTo>
                  <a:cubicBezTo>
                    <a:pt x="291" y="79"/>
                    <a:pt x="291" y="79"/>
                    <a:pt x="291" y="79"/>
                  </a:cubicBezTo>
                  <a:cubicBezTo>
                    <a:pt x="291" y="78"/>
                    <a:pt x="291" y="78"/>
                    <a:pt x="291" y="77"/>
                  </a:cubicBezTo>
                  <a:cubicBezTo>
                    <a:pt x="291" y="76"/>
                    <a:pt x="291" y="76"/>
                    <a:pt x="291" y="75"/>
                  </a:cubicBezTo>
                  <a:cubicBezTo>
                    <a:pt x="292" y="75"/>
                    <a:pt x="291" y="75"/>
                    <a:pt x="290" y="75"/>
                  </a:cubicBezTo>
                  <a:cubicBezTo>
                    <a:pt x="290" y="75"/>
                    <a:pt x="291" y="74"/>
                    <a:pt x="291" y="74"/>
                  </a:cubicBezTo>
                  <a:cubicBezTo>
                    <a:pt x="291" y="74"/>
                    <a:pt x="291" y="75"/>
                    <a:pt x="292" y="74"/>
                  </a:cubicBezTo>
                  <a:cubicBezTo>
                    <a:pt x="292" y="77"/>
                    <a:pt x="293" y="73"/>
                    <a:pt x="293" y="73"/>
                  </a:cubicBezTo>
                  <a:cubicBezTo>
                    <a:pt x="293" y="73"/>
                    <a:pt x="293" y="73"/>
                    <a:pt x="294" y="72"/>
                  </a:cubicBezTo>
                  <a:cubicBezTo>
                    <a:pt x="294" y="72"/>
                    <a:pt x="293" y="72"/>
                    <a:pt x="293" y="72"/>
                  </a:cubicBezTo>
                  <a:cubicBezTo>
                    <a:pt x="293" y="71"/>
                    <a:pt x="294" y="71"/>
                    <a:pt x="293" y="71"/>
                  </a:cubicBezTo>
                  <a:cubicBezTo>
                    <a:pt x="293" y="70"/>
                    <a:pt x="293" y="70"/>
                    <a:pt x="293" y="70"/>
                  </a:cubicBezTo>
                  <a:cubicBezTo>
                    <a:pt x="294" y="70"/>
                    <a:pt x="294" y="69"/>
                    <a:pt x="294" y="69"/>
                  </a:cubicBezTo>
                  <a:cubicBezTo>
                    <a:pt x="293" y="69"/>
                    <a:pt x="294" y="68"/>
                    <a:pt x="294" y="68"/>
                  </a:cubicBezTo>
                  <a:cubicBezTo>
                    <a:pt x="294" y="68"/>
                    <a:pt x="292" y="69"/>
                    <a:pt x="292" y="69"/>
                  </a:cubicBezTo>
                  <a:cubicBezTo>
                    <a:pt x="292" y="69"/>
                    <a:pt x="292" y="69"/>
                    <a:pt x="292" y="69"/>
                  </a:cubicBezTo>
                  <a:cubicBezTo>
                    <a:pt x="292" y="69"/>
                    <a:pt x="292" y="69"/>
                    <a:pt x="292" y="69"/>
                  </a:cubicBezTo>
                  <a:cubicBezTo>
                    <a:pt x="292" y="69"/>
                    <a:pt x="291" y="70"/>
                    <a:pt x="291" y="70"/>
                  </a:cubicBezTo>
                  <a:cubicBezTo>
                    <a:pt x="291" y="69"/>
                    <a:pt x="292" y="68"/>
                    <a:pt x="291" y="68"/>
                  </a:cubicBezTo>
                  <a:cubicBezTo>
                    <a:pt x="291" y="68"/>
                    <a:pt x="291" y="68"/>
                    <a:pt x="291" y="68"/>
                  </a:cubicBezTo>
                  <a:cubicBezTo>
                    <a:pt x="291" y="68"/>
                    <a:pt x="291" y="68"/>
                    <a:pt x="291" y="68"/>
                  </a:cubicBezTo>
                  <a:cubicBezTo>
                    <a:pt x="292" y="67"/>
                    <a:pt x="292" y="68"/>
                    <a:pt x="292" y="68"/>
                  </a:cubicBezTo>
                  <a:cubicBezTo>
                    <a:pt x="293" y="67"/>
                    <a:pt x="292" y="67"/>
                    <a:pt x="291" y="67"/>
                  </a:cubicBezTo>
                  <a:cubicBezTo>
                    <a:pt x="291" y="67"/>
                    <a:pt x="292" y="66"/>
                    <a:pt x="291" y="66"/>
                  </a:cubicBezTo>
                  <a:cubicBezTo>
                    <a:pt x="290" y="66"/>
                    <a:pt x="290" y="67"/>
                    <a:pt x="289" y="67"/>
                  </a:cubicBezTo>
                  <a:cubicBezTo>
                    <a:pt x="289" y="66"/>
                    <a:pt x="290" y="66"/>
                    <a:pt x="290" y="66"/>
                  </a:cubicBezTo>
                  <a:cubicBezTo>
                    <a:pt x="290" y="66"/>
                    <a:pt x="290" y="65"/>
                    <a:pt x="290" y="65"/>
                  </a:cubicBezTo>
                  <a:cubicBezTo>
                    <a:pt x="289" y="66"/>
                    <a:pt x="289" y="65"/>
                    <a:pt x="289" y="65"/>
                  </a:cubicBezTo>
                  <a:cubicBezTo>
                    <a:pt x="288" y="65"/>
                    <a:pt x="289" y="66"/>
                    <a:pt x="288" y="66"/>
                  </a:cubicBezTo>
                  <a:cubicBezTo>
                    <a:pt x="287" y="66"/>
                    <a:pt x="287" y="65"/>
                    <a:pt x="288" y="65"/>
                  </a:cubicBezTo>
                  <a:cubicBezTo>
                    <a:pt x="288" y="65"/>
                    <a:pt x="288" y="65"/>
                    <a:pt x="288" y="64"/>
                  </a:cubicBezTo>
                  <a:cubicBezTo>
                    <a:pt x="288" y="64"/>
                    <a:pt x="288" y="64"/>
                    <a:pt x="288" y="64"/>
                  </a:cubicBezTo>
                  <a:cubicBezTo>
                    <a:pt x="288" y="64"/>
                    <a:pt x="288" y="64"/>
                    <a:pt x="288" y="64"/>
                  </a:cubicBezTo>
                  <a:cubicBezTo>
                    <a:pt x="288" y="64"/>
                    <a:pt x="288" y="64"/>
                    <a:pt x="287" y="64"/>
                  </a:cubicBezTo>
                  <a:cubicBezTo>
                    <a:pt x="287" y="64"/>
                    <a:pt x="287" y="64"/>
                    <a:pt x="287" y="64"/>
                  </a:cubicBezTo>
                  <a:cubicBezTo>
                    <a:pt x="287" y="64"/>
                    <a:pt x="287" y="65"/>
                    <a:pt x="287" y="65"/>
                  </a:cubicBezTo>
                  <a:cubicBezTo>
                    <a:pt x="286" y="65"/>
                    <a:pt x="286" y="66"/>
                    <a:pt x="286" y="66"/>
                  </a:cubicBezTo>
                  <a:cubicBezTo>
                    <a:pt x="286" y="66"/>
                    <a:pt x="285" y="66"/>
                    <a:pt x="285" y="66"/>
                  </a:cubicBezTo>
                  <a:cubicBezTo>
                    <a:pt x="285" y="65"/>
                    <a:pt x="286" y="65"/>
                    <a:pt x="286" y="65"/>
                  </a:cubicBezTo>
                  <a:cubicBezTo>
                    <a:pt x="286" y="64"/>
                    <a:pt x="285" y="64"/>
                    <a:pt x="286" y="63"/>
                  </a:cubicBezTo>
                  <a:cubicBezTo>
                    <a:pt x="286" y="64"/>
                    <a:pt x="286" y="64"/>
                    <a:pt x="286" y="64"/>
                  </a:cubicBezTo>
                  <a:cubicBezTo>
                    <a:pt x="286" y="64"/>
                    <a:pt x="286" y="62"/>
                    <a:pt x="286" y="62"/>
                  </a:cubicBezTo>
                  <a:cubicBezTo>
                    <a:pt x="286" y="62"/>
                    <a:pt x="286" y="61"/>
                    <a:pt x="286" y="61"/>
                  </a:cubicBezTo>
                  <a:cubicBezTo>
                    <a:pt x="286" y="61"/>
                    <a:pt x="286" y="61"/>
                    <a:pt x="285" y="62"/>
                  </a:cubicBezTo>
                  <a:cubicBezTo>
                    <a:pt x="285" y="61"/>
                    <a:pt x="285" y="61"/>
                    <a:pt x="285" y="61"/>
                  </a:cubicBezTo>
                  <a:cubicBezTo>
                    <a:pt x="285" y="61"/>
                    <a:pt x="285" y="61"/>
                    <a:pt x="285" y="61"/>
                  </a:cubicBezTo>
                  <a:cubicBezTo>
                    <a:pt x="285" y="61"/>
                    <a:pt x="285" y="60"/>
                    <a:pt x="286" y="60"/>
                  </a:cubicBezTo>
                  <a:cubicBezTo>
                    <a:pt x="286" y="60"/>
                    <a:pt x="286" y="61"/>
                    <a:pt x="286" y="60"/>
                  </a:cubicBezTo>
                  <a:cubicBezTo>
                    <a:pt x="286" y="60"/>
                    <a:pt x="287" y="59"/>
                    <a:pt x="287" y="59"/>
                  </a:cubicBezTo>
                  <a:cubicBezTo>
                    <a:pt x="287" y="59"/>
                    <a:pt x="286" y="59"/>
                    <a:pt x="286" y="59"/>
                  </a:cubicBezTo>
                  <a:cubicBezTo>
                    <a:pt x="285" y="59"/>
                    <a:pt x="285" y="60"/>
                    <a:pt x="285" y="60"/>
                  </a:cubicBezTo>
                  <a:cubicBezTo>
                    <a:pt x="285" y="60"/>
                    <a:pt x="284" y="60"/>
                    <a:pt x="284" y="60"/>
                  </a:cubicBezTo>
                  <a:cubicBezTo>
                    <a:pt x="283" y="60"/>
                    <a:pt x="284" y="62"/>
                    <a:pt x="284" y="62"/>
                  </a:cubicBezTo>
                  <a:cubicBezTo>
                    <a:pt x="284" y="63"/>
                    <a:pt x="285" y="64"/>
                    <a:pt x="285" y="65"/>
                  </a:cubicBezTo>
                  <a:cubicBezTo>
                    <a:pt x="285" y="66"/>
                    <a:pt x="284" y="67"/>
                    <a:pt x="283" y="68"/>
                  </a:cubicBezTo>
                  <a:cubicBezTo>
                    <a:pt x="282" y="68"/>
                    <a:pt x="283" y="69"/>
                    <a:pt x="283" y="69"/>
                  </a:cubicBezTo>
                  <a:cubicBezTo>
                    <a:pt x="283" y="69"/>
                    <a:pt x="283" y="69"/>
                    <a:pt x="283" y="70"/>
                  </a:cubicBezTo>
                  <a:cubicBezTo>
                    <a:pt x="283" y="70"/>
                    <a:pt x="283" y="69"/>
                    <a:pt x="284" y="69"/>
                  </a:cubicBezTo>
                  <a:cubicBezTo>
                    <a:pt x="283" y="70"/>
                    <a:pt x="283" y="70"/>
                    <a:pt x="283" y="70"/>
                  </a:cubicBezTo>
                  <a:cubicBezTo>
                    <a:pt x="283" y="70"/>
                    <a:pt x="283" y="71"/>
                    <a:pt x="283" y="71"/>
                  </a:cubicBezTo>
                  <a:cubicBezTo>
                    <a:pt x="283" y="71"/>
                    <a:pt x="283" y="72"/>
                    <a:pt x="284" y="71"/>
                  </a:cubicBezTo>
                  <a:cubicBezTo>
                    <a:pt x="284" y="71"/>
                    <a:pt x="285" y="70"/>
                    <a:pt x="285" y="70"/>
                  </a:cubicBezTo>
                  <a:cubicBezTo>
                    <a:pt x="285" y="70"/>
                    <a:pt x="286" y="70"/>
                    <a:pt x="286" y="70"/>
                  </a:cubicBezTo>
                  <a:cubicBezTo>
                    <a:pt x="286" y="70"/>
                    <a:pt x="286" y="69"/>
                    <a:pt x="286" y="69"/>
                  </a:cubicBezTo>
                  <a:cubicBezTo>
                    <a:pt x="286" y="69"/>
                    <a:pt x="286" y="70"/>
                    <a:pt x="287" y="69"/>
                  </a:cubicBezTo>
                  <a:cubicBezTo>
                    <a:pt x="286" y="70"/>
                    <a:pt x="286" y="70"/>
                    <a:pt x="285" y="71"/>
                  </a:cubicBezTo>
                  <a:cubicBezTo>
                    <a:pt x="285" y="70"/>
                    <a:pt x="285" y="70"/>
                    <a:pt x="285" y="71"/>
                  </a:cubicBezTo>
                  <a:cubicBezTo>
                    <a:pt x="285" y="70"/>
                    <a:pt x="284" y="71"/>
                    <a:pt x="284" y="71"/>
                  </a:cubicBezTo>
                  <a:cubicBezTo>
                    <a:pt x="283" y="72"/>
                    <a:pt x="283" y="72"/>
                    <a:pt x="283" y="73"/>
                  </a:cubicBezTo>
                  <a:cubicBezTo>
                    <a:pt x="284" y="75"/>
                    <a:pt x="284" y="77"/>
                    <a:pt x="284" y="78"/>
                  </a:cubicBezTo>
                  <a:cubicBezTo>
                    <a:pt x="284" y="79"/>
                    <a:pt x="284" y="82"/>
                    <a:pt x="285" y="81"/>
                  </a:cubicBezTo>
                  <a:cubicBezTo>
                    <a:pt x="286" y="80"/>
                    <a:pt x="285" y="79"/>
                    <a:pt x="285" y="78"/>
                  </a:cubicBezTo>
                  <a:cubicBezTo>
                    <a:pt x="285" y="79"/>
                    <a:pt x="286" y="78"/>
                    <a:pt x="286" y="79"/>
                  </a:cubicBezTo>
                  <a:cubicBezTo>
                    <a:pt x="286" y="79"/>
                    <a:pt x="286" y="79"/>
                    <a:pt x="286" y="79"/>
                  </a:cubicBezTo>
                  <a:cubicBezTo>
                    <a:pt x="287" y="80"/>
                    <a:pt x="287" y="79"/>
                    <a:pt x="287" y="79"/>
                  </a:cubicBezTo>
                  <a:cubicBezTo>
                    <a:pt x="287" y="79"/>
                    <a:pt x="287" y="78"/>
                    <a:pt x="287" y="78"/>
                  </a:cubicBezTo>
                  <a:cubicBezTo>
                    <a:pt x="287" y="79"/>
                    <a:pt x="287" y="79"/>
                    <a:pt x="287" y="79"/>
                  </a:cubicBezTo>
                  <a:cubicBezTo>
                    <a:pt x="288" y="79"/>
                    <a:pt x="288" y="79"/>
                    <a:pt x="289" y="78"/>
                  </a:cubicBezTo>
                  <a:cubicBezTo>
                    <a:pt x="289" y="79"/>
                    <a:pt x="288" y="79"/>
                    <a:pt x="288" y="79"/>
                  </a:cubicBezTo>
                  <a:cubicBezTo>
                    <a:pt x="288" y="79"/>
                    <a:pt x="288" y="80"/>
                    <a:pt x="287" y="80"/>
                  </a:cubicBezTo>
                  <a:cubicBezTo>
                    <a:pt x="287" y="80"/>
                    <a:pt x="287" y="80"/>
                    <a:pt x="287" y="80"/>
                  </a:cubicBezTo>
                  <a:cubicBezTo>
                    <a:pt x="286" y="80"/>
                    <a:pt x="288" y="80"/>
                    <a:pt x="289" y="80"/>
                  </a:cubicBezTo>
                  <a:cubicBezTo>
                    <a:pt x="288" y="80"/>
                    <a:pt x="287" y="80"/>
                    <a:pt x="286" y="81"/>
                  </a:cubicBezTo>
                  <a:cubicBezTo>
                    <a:pt x="286" y="81"/>
                    <a:pt x="287" y="81"/>
                    <a:pt x="287" y="81"/>
                  </a:cubicBezTo>
                  <a:cubicBezTo>
                    <a:pt x="287" y="81"/>
                    <a:pt x="287" y="81"/>
                    <a:pt x="288" y="81"/>
                  </a:cubicBezTo>
                  <a:cubicBezTo>
                    <a:pt x="287" y="81"/>
                    <a:pt x="287" y="84"/>
                    <a:pt x="286" y="84"/>
                  </a:cubicBezTo>
                  <a:cubicBezTo>
                    <a:pt x="285" y="84"/>
                    <a:pt x="286" y="81"/>
                    <a:pt x="285" y="82"/>
                  </a:cubicBezTo>
                  <a:cubicBezTo>
                    <a:pt x="285" y="81"/>
                    <a:pt x="285" y="82"/>
                    <a:pt x="285" y="82"/>
                  </a:cubicBezTo>
                  <a:cubicBezTo>
                    <a:pt x="284" y="83"/>
                    <a:pt x="285" y="83"/>
                    <a:pt x="285" y="84"/>
                  </a:cubicBezTo>
                  <a:cubicBezTo>
                    <a:pt x="285" y="84"/>
                    <a:pt x="285" y="85"/>
                    <a:pt x="285" y="86"/>
                  </a:cubicBezTo>
                  <a:cubicBezTo>
                    <a:pt x="284" y="86"/>
                    <a:pt x="284" y="88"/>
                    <a:pt x="284" y="88"/>
                  </a:cubicBezTo>
                  <a:cubicBezTo>
                    <a:pt x="284" y="88"/>
                    <a:pt x="285" y="88"/>
                    <a:pt x="285" y="88"/>
                  </a:cubicBezTo>
                  <a:cubicBezTo>
                    <a:pt x="285" y="88"/>
                    <a:pt x="287" y="87"/>
                    <a:pt x="287" y="87"/>
                  </a:cubicBezTo>
                  <a:cubicBezTo>
                    <a:pt x="287" y="87"/>
                    <a:pt x="286" y="87"/>
                    <a:pt x="286" y="88"/>
                  </a:cubicBezTo>
                  <a:cubicBezTo>
                    <a:pt x="286" y="88"/>
                    <a:pt x="287" y="88"/>
                    <a:pt x="287" y="88"/>
                  </a:cubicBezTo>
                  <a:cubicBezTo>
                    <a:pt x="287" y="88"/>
                    <a:pt x="287" y="88"/>
                    <a:pt x="287" y="89"/>
                  </a:cubicBezTo>
                  <a:cubicBezTo>
                    <a:pt x="287" y="88"/>
                    <a:pt x="286" y="89"/>
                    <a:pt x="286" y="89"/>
                  </a:cubicBezTo>
                  <a:cubicBezTo>
                    <a:pt x="286" y="89"/>
                    <a:pt x="285" y="89"/>
                    <a:pt x="285" y="89"/>
                  </a:cubicBezTo>
                  <a:cubicBezTo>
                    <a:pt x="285" y="90"/>
                    <a:pt x="285" y="90"/>
                    <a:pt x="285" y="90"/>
                  </a:cubicBezTo>
                  <a:cubicBezTo>
                    <a:pt x="285" y="90"/>
                    <a:pt x="285" y="88"/>
                    <a:pt x="285" y="88"/>
                  </a:cubicBezTo>
                  <a:cubicBezTo>
                    <a:pt x="284" y="88"/>
                    <a:pt x="284" y="89"/>
                    <a:pt x="284" y="89"/>
                  </a:cubicBezTo>
                  <a:cubicBezTo>
                    <a:pt x="284" y="90"/>
                    <a:pt x="284" y="91"/>
                    <a:pt x="284" y="92"/>
                  </a:cubicBezTo>
                  <a:cubicBezTo>
                    <a:pt x="284" y="92"/>
                    <a:pt x="284" y="91"/>
                    <a:pt x="284" y="91"/>
                  </a:cubicBezTo>
                  <a:cubicBezTo>
                    <a:pt x="284" y="92"/>
                    <a:pt x="283" y="92"/>
                    <a:pt x="283" y="93"/>
                  </a:cubicBezTo>
                  <a:cubicBezTo>
                    <a:pt x="283" y="93"/>
                    <a:pt x="283" y="93"/>
                    <a:pt x="283" y="94"/>
                  </a:cubicBezTo>
                  <a:cubicBezTo>
                    <a:pt x="283" y="94"/>
                    <a:pt x="282" y="95"/>
                    <a:pt x="282" y="96"/>
                  </a:cubicBezTo>
                  <a:cubicBezTo>
                    <a:pt x="282" y="97"/>
                    <a:pt x="282" y="96"/>
                    <a:pt x="283" y="96"/>
                  </a:cubicBezTo>
                  <a:cubicBezTo>
                    <a:pt x="283" y="96"/>
                    <a:pt x="283" y="97"/>
                    <a:pt x="282" y="97"/>
                  </a:cubicBezTo>
                  <a:cubicBezTo>
                    <a:pt x="281" y="97"/>
                    <a:pt x="280" y="98"/>
                    <a:pt x="280" y="99"/>
                  </a:cubicBezTo>
                  <a:cubicBezTo>
                    <a:pt x="280" y="99"/>
                    <a:pt x="281" y="98"/>
                    <a:pt x="281" y="98"/>
                  </a:cubicBezTo>
                  <a:cubicBezTo>
                    <a:pt x="281" y="99"/>
                    <a:pt x="280" y="99"/>
                    <a:pt x="280" y="100"/>
                  </a:cubicBezTo>
                  <a:cubicBezTo>
                    <a:pt x="281" y="99"/>
                    <a:pt x="281" y="100"/>
                    <a:pt x="280" y="100"/>
                  </a:cubicBezTo>
                  <a:cubicBezTo>
                    <a:pt x="279" y="100"/>
                    <a:pt x="279" y="100"/>
                    <a:pt x="279" y="100"/>
                  </a:cubicBezTo>
                  <a:cubicBezTo>
                    <a:pt x="278" y="100"/>
                    <a:pt x="278" y="101"/>
                    <a:pt x="278" y="101"/>
                  </a:cubicBezTo>
                  <a:cubicBezTo>
                    <a:pt x="277" y="103"/>
                    <a:pt x="276" y="102"/>
                    <a:pt x="275" y="105"/>
                  </a:cubicBezTo>
                  <a:cubicBezTo>
                    <a:pt x="274" y="106"/>
                    <a:pt x="273" y="107"/>
                    <a:pt x="272" y="108"/>
                  </a:cubicBezTo>
                  <a:cubicBezTo>
                    <a:pt x="271" y="109"/>
                    <a:pt x="270" y="109"/>
                    <a:pt x="269" y="109"/>
                  </a:cubicBezTo>
                  <a:cubicBezTo>
                    <a:pt x="269" y="109"/>
                    <a:pt x="269" y="109"/>
                    <a:pt x="269" y="109"/>
                  </a:cubicBezTo>
                  <a:cubicBezTo>
                    <a:pt x="268" y="110"/>
                    <a:pt x="267" y="110"/>
                    <a:pt x="267" y="110"/>
                  </a:cubicBezTo>
                  <a:cubicBezTo>
                    <a:pt x="266" y="110"/>
                    <a:pt x="264" y="111"/>
                    <a:pt x="263" y="112"/>
                  </a:cubicBezTo>
                  <a:cubicBezTo>
                    <a:pt x="262" y="112"/>
                    <a:pt x="261" y="113"/>
                    <a:pt x="261" y="115"/>
                  </a:cubicBezTo>
                  <a:cubicBezTo>
                    <a:pt x="261" y="116"/>
                    <a:pt x="262" y="116"/>
                    <a:pt x="263" y="116"/>
                  </a:cubicBezTo>
                  <a:cubicBezTo>
                    <a:pt x="264" y="116"/>
                    <a:pt x="264" y="117"/>
                    <a:pt x="265" y="118"/>
                  </a:cubicBezTo>
                  <a:cubicBezTo>
                    <a:pt x="265" y="119"/>
                    <a:pt x="266" y="119"/>
                    <a:pt x="266" y="119"/>
                  </a:cubicBezTo>
                  <a:cubicBezTo>
                    <a:pt x="267" y="119"/>
                    <a:pt x="268" y="119"/>
                    <a:pt x="268" y="120"/>
                  </a:cubicBezTo>
                  <a:cubicBezTo>
                    <a:pt x="269" y="122"/>
                    <a:pt x="268" y="124"/>
                    <a:pt x="267" y="125"/>
                  </a:cubicBezTo>
                  <a:cubicBezTo>
                    <a:pt x="266" y="126"/>
                    <a:pt x="265" y="127"/>
                    <a:pt x="264" y="128"/>
                  </a:cubicBezTo>
                  <a:cubicBezTo>
                    <a:pt x="262" y="129"/>
                    <a:pt x="261" y="130"/>
                    <a:pt x="260" y="131"/>
                  </a:cubicBezTo>
                  <a:cubicBezTo>
                    <a:pt x="259" y="132"/>
                    <a:pt x="258" y="132"/>
                    <a:pt x="258" y="132"/>
                  </a:cubicBezTo>
                  <a:cubicBezTo>
                    <a:pt x="258" y="133"/>
                    <a:pt x="257" y="133"/>
                    <a:pt x="257" y="133"/>
                  </a:cubicBezTo>
                  <a:cubicBezTo>
                    <a:pt x="256" y="133"/>
                    <a:pt x="256" y="134"/>
                    <a:pt x="255" y="134"/>
                  </a:cubicBezTo>
                  <a:cubicBezTo>
                    <a:pt x="255" y="134"/>
                    <a:pt x="254" y="135"/>
                    <a:pt x="254" y="135"/>
                  </a:cubicBezTo>
                  <a:cubicBezTo>
                    <a:pt x="255" y="136"/>
                    <a:pt x="256" y="135"/>
                    <a:pt x="256" y="135"/>
                  </a:cubicBezTo>
                  <a:cubicBezTo>
                    <a:pt x="256" y="135"/>
                    <a:pt x="256" y="134"/>
                    <a:pt x="256" y="134"/>
                  </a:cubicBezTo>
                  <a:cubicBezTo>
                    <a:pt x="257" y="134"/>
                    <a:pt x="257" y="135"/>
                    <a:pt x="256" y="135"/>
                  </a:cubicBezTo>
                  <a:cubicBezTo>
                    <a:pt x="256" y="135"/>
                    <a:pt x="256" y="136"/>
                    <a:pt x="256" y="136"/>
                  </a:cubicBezTo>
                  <a:cubicBezTo>
                    <a:pt x="256" y="136"/>
                    <a:pt x="258" y="136"/>
                    <a:pt x="258" y="136"/>
                  </a:cubicBezTo>
                  <a:cubicBezTo>
                    <a:pt x="258" y="136"/>
                    <a:pt x="258" y="136"/>
                    <a:pt x="258" y="136"/>
                  </a:cubicBezTo>
                  <a:cubicBezTo>
                    <a:pt x="258" y="137"/>
                    <a:pt x="258" y="137"/>
                    <a:pt x="258" y="137"/>
                  </a:cubicBezTo>
                  <a:cubicBezTo>
                    <a:pt x="257" y="138"/>
                    <a:pt x="258" y="138"/>
                    <a:pt x="259" y="138"/>
                  </a:cubicBezTo>
                  <a:cubicBezTo>
                    <a:pt x="260" y="137"/>
                    <a:pt x="262" y="137"/>
                    <a:pt x="263" y="136"/>
                  </a:cubicBezTo>
                  <a:cubicBezTo>
                    <a:pt x="267" y="134"/>
                    <a:pt x="270" y="132"/>
                    <a:pt x="273" y="129"/>
                  </a:cubicBezTo>
                  <a:cubicBezTo>
                    <a:pt x="275" y="128"/>
                    <a:pt x="276" y="127"/>
                    <a:pt x="278" y="126"/>
                  </a:cubicBezTo>
                  <a:cubicBezTo>
                    <a:pt x="279" y="126"/>
                    <a:pt x="279" y="125"/>
                    <a:pt x="280" y="124"/>
                  </a:cubicBezTo>
                  <a:cubicBezTo>
                    <a:pt x="281" y="124"/>
                    <a:pt x="281" y="123"/>
                    <a:pt x="282" y="123"/>
                  </a:cubicBezTo>
                  <a:cubicBezTo>
                    <a:pt x="284" y="122"/>
                    <a:pt x="285" y="121"/>
                    <a:pt x="286" y="120"/>
                  </a:cubicBezTo>
                  <a:cubicBezTo>
                    <a:pt x="287" y="119"/>
                    <a:pt x="287" y="118"/>
                    <a:pt x="288" y="118"/>
                  </a:cubicBezTo>
                  <a:cubicBezTo>
                    <a:pt x="288" y="118"/>
                    <a:pt x="289" y="117"/>
                    <a:pt x="289" y="117"/>
                  </a:cubicBezTo>
                  <a:cubicBezTo>
                    <a:pt x="288" y="117"/>
                    <a:pt x="288" y="116"/>
                    <a:pt x="288" y="116"/>
                  </a:cubicBezTo>
                  <a:cubicBezTo>
                    <a:pt x="288" y="116"/>
                    <a:pt x="289" y="115"/>
                    <a:pt x="289" y="115"/>
                  </a:cubicBezTo>
                  <a:cubicBezTo>
                    <a:pt x="288" y="115"/>
                    <a:pt x="289" y="115"/>
                    <a:pt x="289" y="115"/>
                  </a:cubicBezTo>
                  <a:cubicBezTo>
                    <a:pt x="289" y="113"/>
                    <a:pt x="291" y="112"/>
                    <a:pt x="293" y="112"/>
                  </a:cubicBezTo>
                  <a:cubicBezTo>
                    <a:pt x="294" y="111"/>
                    <a:pt x="296" y="110"/>
                    <a:pt x="298" y="110"/>
                  </a:cubicBezTo>
                  <a:cubicBezTo>
                    <a:pt x="299" y="110"/>
                    <a:pt x="300" y="110"/>
                    <a:pt x="300" y="111"/>
                  </a:cubicBezTo>
                  <a:cubicBezTo>
                    <a:pt x="300" y="111"/>
                    <a:pt x="299" y="112"/>
                    <a:pt x="299" y="112"/>
                  </a:cubicBezTo>
                  <a:cubicBezTo>
                    <a:pt x="299" y="112"/>
                    <a:pt x="300" y="112"/>
                    <a:pt x="301" y="111"/>
                  </a:cubicBezTo>
                  <a:cubicBezTo>
                    <a:pt x="302" y="111"/>
                    <a:pt x="300" y="110"/>
                    <a:pt x="301" y="110"/>
                  </a:cubicBezTo>
                  <a:cubicBezTo>
                    <a:pt x="302" y="109"/>
                    <a:pt x="303" y="108"/>
                    <a:pt x="304" y="107"/>
                  </a:cubicBezTo>
                  <a:cubicBezTo>
                    <a:pt x="304" y="106"/>
                    <a:pt x="304" y="106"/>
                    <a:pt x="305" y="106"/>
                  </a:cubicBezTo>
                  <a:cubicBezTo>
                    <a:pt x="305" y="106"/>
                    <a:pt x="306" y="106"/>
                    <a:pt x="306" y="106"/>
                  </a:cubicBezTo>
                  <a:cubicBezTo>
                    <a:pt x="307" y="105"/>
                    <a:pt x="308" y="104"/>
                    <a:pt x="309" y="103"/>
                  </a:cubicBezTo>
                  <a:cubicBezTo>
                    <a:pt x="310" y="103"/>
                    <a:pt x="309" y="103"/>
                    <a:pt x="309" y="103"/>
                  </a:cubicBezTo>
                  <a:cubicBezTo>
                    <a:pt x="310" y="103"/>
                    <a:pt x="310" y="103"/>
                    <a:pt x="310" y="102"/>
                  </a:cubicBezTo>
                  <a:cubicBezTo>
                    <a:pt x="310" y="102"/>
                    <a:pt x="310" y="102"/>
                    <a:pt x="311" y="101"/>
                  </a:cubicBezTo>
                  <a:cubicBezTo>
                    <a:pt x="311" y="100"/>
                    <a:pt x="312" y="100"/>
                    <a:pt x="312" y="99"/>
                  </a:cubicBezTo>
                  <a:cubicBezTo>
                    <a:pt x="313" y="98"/>
                    <a:pt x="314" y="97"/>
                    <a:pt x="315" y="96"/>
                  </a:cubicBezTo>
                  <a:cubicBezTo>
                    <a:pt x="315" y="97"/>
                    <a:pt x="314" y="97"/>
                    <a:pt x="314" y="97"/>
                  </a:cubicBezTo>
                  <a:cubicBezTo>
                    <a:pt x="314" y="96"/>
                    <a:pt x="317" y="96"/>
                    <a:pt x="316" y="95"/>
                  </a:cubicBezTo>
                  <a:cubicBezTo>
                    <a:pt x="316" y="95"/>
                    <a:pt x="314" y="95"/>
                    <a:pt x="315" y="94"/>
                  </a:cubicBezTo>
                  <a:close/>
                  <a:moveTo>
                    <a:pt x="253" y="131"/>
                  </a:moveTo>
                  <a:cubicBezTo>
                    <a:pt x="253" y="131"/>
                    <a:pt x="252" y="132"/>
                    <a:pt x="252" y="132"/>
                  </a:cubicBezTo>
                  <a:cubicBezTo>
                    <a:pt x="252" y="131"/>
                    <a:pt x="252" y="131"/>
                    <a:pt x="252" y="131"/>
                  </a:cubicBezTo>
                  <a:cubicBezTo>
                    <a:pt x="251" y="131"/>
                    <a:pt x="251" y="132"/>
                    <a:pt x="251" y="132"/>
                  </a:cubicBezTo>
                  <a:cubicBezTo>
                    <a:pt x="251" y="132"/>
                    <a:pt x="251" y="132"/>
                    <a:pt x="251" y="132"/>
                  </a:cubicBezTo>
                  <a:cubicBezTo>
                    <a:pt x="251" y="132"/>
                    <a:pt x="251" y="133"/>
                    <a:pt x="250" y="133"/>
                  </a:cubicBezTo>
                  <a:cubicBezTo>
                    <a:pt x="250" y="133"/>
                    <a:pt x="250" y="132"/>
                    <a:pt x="250" y="132"/>
                  </a:cubicBezTo>
                  <a:cubicBezTo>
                    <a:pt x="250" y="133"/>
                    <a:pt x="249" y="133"/>
                    <a:pt x="249" y="134"/>
                  </a:cubicBezTo>
                  <a:cubicBezTo>
                    <a:pt x="249" y="134"/>
                    <a:pt x="250" y="133"/>
                    <a:pt x="251" y="133"/>
                  </a:cubicBezTo>
                  <a:cubicBezTo>
                    <a:pt x="250" y="134"/>
                    <a:pt x="249" y="134"/>
                    <a:pt x="249" y="134"/>
                  </a:cubicBezTo>
                  <a:cubicBezTo>
                    <a:pt x="249" y="134"/>
                    <a:pt x="247" y="135"/>
                    <a:pt x="247" y="134"/>
                  </a:cubicBezTo>
                  <a:cubicBezTo>
                    <a:pt x="247" y="134"/>
                    <a:pt x="249" y="133"/>
                    <a:pt x="249" y="133"/>
                  </a:cubicBezTo>
                  <a:cubicBezTo>
                    <a:pt x="249" y="133"/>
                    <a:pt x="250" y="132"/>
                    <a:pt x="250" y="132"/>
                  </a:cubicBezTo>
                  <a:cubicBezTo>
                    <a:pt x="250" y="132"/>
                    <a:pt x="249" y="132"/>
                    <a:pt x="249" y="132"/>
                  </a:cubicBezTo>
                  <a:cubicBezTo>
                    <a:pt x="249" y="132"/>
                    <a:pt x="250" y="132"/>
                    <a:pt x="251" y="131"/>
                  </a:cubicBezTo>
                  <a:cubicBezTo>
                    <a:pt x="251" y="131"/>
                    <a:pt x="252" y="131"/>
                    <a:pt x="252" y="130"/>
                  </a:cubicBezTo>
                  <a:cubicBezTo>
                    <a:pt x="252" y="130"/>
                    <a:pt x="250" y="131"/>
                    <a:pt x="250" y="131"/>
                  </a:cubicBezTo>
                  <a:cubicBezTo>
                    <a:pt x="250" y="131"/>
                    <a:pt x="249" y="131"/>
                    <a:pt x="249" y="131"/>
                  </a:cubicBezTo>
                  <a:cubicBezTo>
                    <a:pt x="249" y="131"/>
                    <a:pt x="248" y="132"/>
                    <a:pt x="249" y="132"/>
                  </a:cubicBezTo>
                  <a:cubicBezTo>
                    <a:pt x="248" y="132"/>
                    <a:pt x="248" y="133"/>
                    <a:pt x="247" y="132"/>
                  </a:cubicBezTo>
                  <a:cubicBezTo>
                    <a:pt x="247" y="132"/>
                    <a:pt x="246" y="133"/>
                    <a:pt x="246" y="133"/>
                  </a:cubicBezTo>
                  <a:cubicBezTo>
                    <a:pt x="245" y="133"/>
                    <a:pt x="244" y="133"/>
                    <a:pt x="244" y="134"/>
                  </a:cubicBezTo>
                  <a:cubicBezTo>
                    <a:pt x="243" y="134"/>
                    <a:pt x="243" y="135"/>
                    <a:pt x="242" y="135"/>
                  </a:cubicBezTo>
                  <a:cubicBezTo>
                    <a:pt x="241" y="135"/>
                    <a:pt x="242" y="133"/>
                    <a:pt x="242" y="132"/>
                  </a:cubicBezTo>
                  <a:cubicBezTo>
                    <a:pt x="242" y="131"/>
                    <a:pt x="243" y="131"/>
                    <a:pt x="244" y="130"/>
                  </a:cubicBezTo>
                  <a:cubicBezTo>
                    <a:pt x="244" y="130"/>
                    <a:pt x="244" y="129"/>
                    <a:pt x="244" y="129"/>
                  </a:cubicBezTo>
                  <a:cubicBezTo>
                    <a:pt x="244" y="129"/>
                    <a:pt x="242" y="130"/>
                    <a:pt x="242" y="129"/>
                  </a:cubicBezTo>
                  <a:cubicBezTo>
                    <a:pt x="242" y="129"/>
                    <a:pt x="242" y="128"/>
                    <a:pt x="242" y="127"/>
                  </a:cubicBezTo>
                  <a:cubicBezTo>
                    <a:pt x="243" y="127"/>
                    <a:pt x="244" y="126"/>
                    <a:pt x="245" y="126"/>
                  </a:cubicBezTo>
                  <a:cubicBezTo>
                    <a:pt x="245" y="126"/>
                    <a:pt x="246" y="127"/>
                    <a:pt x="246" y="126"/>
                  </a:cubicBezTo>
                  <a:cubicBezTo>
                    <a:pt x="246" y="126"/>
                    <a:pt x="243" y="126"/>
                    <a:pt x="243" y="126"/>
                  </a:cubicBezTo>
                  <a:cubicBezTo>
                    <a:pt x="243" y="126"/>
                    <a:pt x="242" y="126"/>
                    <a:pt x="242" y="127"/>
                  </a:cubicBezTo>
                  <a:cubicBezTo>
                    <a:pt x="242" y="127"/>
                    <a:pt x="242" y="127"/>
                    <a:pt x="242" y="127"/>
                  </a:cubicBezTo>
                  <a:cubicBezTo>
                    <a:pt x="242" y="127"/>
                    <a:pt x="241" y="127"/>
                    <a:pt x="241" y="127"/>
                  </a:cubicBezTo>
                  <a:cubicBezTo>
                    <a:pt x="241" y="127"/>
                    <a:pt x="241" y="127"/>
                    <a:pt x="241" y="127"/>
                  </a:cubicBezTo>
                  <a:cubicBezTo>
                    <a:pt x="240" y="127"/>
                    <a:pt x="240" y="128"/>
                    <a:pt x="239" y="128"/>
                  </a:cubicBezTo>
                  <a:cubicBezTo>
                    <a:pt x="238" y="129"/>
                    <a:pt x="237" y="129"/>
                    <a:pt x="236" y="130"/>
                  </a:cubicBezTo>
                  <a:cubicBezTo>
                    <a:pt x="235" y="130"/>
                    <a:pt x="235" y="131"/>
                    <a:pt x="234" y="132"/>
                  </a:cubicBezTo>
                  <a:cubicBezTo>
                    <a:pt x="234" y="133"/>
                    <a:pt x="233" y="134"/>
                    <a:pt x="232" y="134"/>
                  </a:cubicBezTo>
                  <a:cubicBezTo>
                    <a:pt x="231" y="136"/>
                    <a:pt x="229" y="137"/>
                    <a:pt x="227" y="138"/>
                  </a:cubicBezTo>
                  <a:cubicBezTo>
                    <a:pt x="226" y="139"/>
                    <a:pt x="226" y="139"/>
                    <a:pt x="225" y="140"/>
                  </a:cubicBezTo>
                  <a:cubicBezTo>
                    <a:pt x="224" y="140"/>
                    <a:pt x="223" y="139"/>
                    <a:pt x="223" y="140"/>
                  </a:cubicBezTo>
                  <a:cubicBezTo>
                    <a:pt x="221" y="142"/>
                    <a:pt x="219" y="143"/>
                    <a:pt x="218" y="145"/>
                  </a:cubicBezTo>
                  <a:cubicBezTo>
                    <a:pt x="217" y="146"/>
                    <a:pt x="216" y="146"/>
                    <a:pt x="215" y="147"/>
                  </a:cubicBezTo>
                  <a:cubicBezTo>
                    <a:pt x="215" y="147"/>
                    <a:pt x="214" y="148"/>
                    <a:pt x="214" y="148"/>
                  </a:cubicBezTo>
                  <a:cubicBezTo>
                    <a:pt x="213" y="149"/>
                    <a:pt x="212" y="150"/>
                    <a:pt x="211" y="150"/>
                  </a:cubicBezTo>
                  <a:cubicBezTo>
                    <a:pt x="210" y="151"/>
                    <a:pt x="209" y="151"/>
                    <a:pt x="208" y="152"/>
                  </a:cubicBezTo>
                  <a:cubicBezTo>
                    <a:pt x="207" y="152"/>
                    <a:pt x="206" y="153"/>
                    <a:pt x="205" y="153"/>
                  </a:cubicBezTo>
                  <a:cubicBezTo>
                    <a:pt x="204" y="153"/>
                    <a:pt x="204" y="154"/>
                    <a:pt x="203" y="154"/>
                  </a:cubicBezTo>
                  <a:cubicBezTo>
                    <a:pt x="203" y="154"/>
                    <a:pt x="202" y="154"/>
                    <a:pt x="202" y="154"/>
                  </a:cubicBezTo>
                  <a:cubicBezTo>
                    <a:pt x="202" y="155"/>
                    <a:pt x="202" y="154"/>
                    <a:pt x="201" y="155"/>
                  </a:cubicBezTo>
                  <a:cubicBezTo>
                    <a:pt x="201" y="155"/>
                    <a:pt x="200" y="155"/>
                    <a:pt x="200" y="155"/>
                  </a:cubicBezTo>
                  <a:cubicBezTo>
                    <a:pt x="200" y="155"/>
                    <a:pt x="200" y="155"/>
                    <a:pt x="201" y="155"/>
                  </a:cubicBezTo>
                  <a:cubicBezTo>
                    <a:pt x="200" y="156"/>
                    <a:pt x="199" y="156"/>
                    <a:pt x="198" y="156"/>
                  </a:cubicBezTo>
                  <a:cubicBezTo>
                    <a:pt x="198" y="157"/>
                    <a:pt x="197" y="158"/>
                    <a:pt x="196" y="158"/>
                  </a:cubicBezTo>
                  <a:cubicBezTo>
                    <a:pt x="194" y="157"/>
                    <a:pt x="193" y="160"/>
                    <a:pt x="191" y="160"/>
                  </a:cubicBezTo>
                  <a:cubicBezTo>
                    <a:pt x="190" y="160"/>
                    <a:pt x="188" y="161"/>
                    <a:pt x="186" y="162"/>
                  </a:cubicBezTo>
                  <a:cubicBezTo>
                    <a:pt x="185" y="162"/>
                    <a:pt x="185" y="162"/>
                    <a:pt x="184" y="163"/>
                  </a:cubicBezTo>
                  <a:cubicBezTo>
                    <a:pt x="183" y="163"/>
                    <a:pt x="182" y="164"/>
                    <a:pt x="181" y="164"/>
                  </a:cubicBezTo>
                  <a:cubicBezTo>
                    <a:pt x="180" y="164"/>
                    <a:pt x="179" y="164"/>
                    <a:pt x="179" y="164"/>
                  </a:cubicBezTo>
                  <a:cubicBezTo>
                    <a:pt x="178" y="164"/>
                    <a:pt x="177" y="165"/>
                    <a:pt x="176" y="165"/>
                  </a:cubicBezTo>
                  <a:cubicBezTo>
                    <a:pt x="175" y="166"/>
                    <a:pt x="174" y="166"/>
                    <a:pt x="173" y="167"/>
                  </a:cubicBezTo>
                  <a:cubicBezTo>
                    <a:pt x="173" y="167"/>
                    <a:pt x="173" y="167"/>
                    <a:pt x="172" y="168"/>
                  </a:cubicBezTo>
                  <a:cubicBezTo>
                    <a:pt x="172" y="168"/>
                    <a:pt x="171" y="168"/>
                    <a:pt x="170" y="169"/>
                  </a:cubicBezTo>
                  <a:cubicBezTo>
                    <a:pt x="169" y="169"/>
                    <a:pt x="169" y="169"/>
                    <a:pt x="168" y="170"/>
                  </a:cubicBezTo>
                  <a:cubicBezTo>
                    <a:pt x="168" y="170"/>
                    <a:pt x="168" y="171"/>
                    <a:pt x="168" y="171"/>
                  </a:cubicBezTo>
                  <a:cubicBezTo>
                    <a:pt x="168" y="171"/>
                    <a:pt x="168" y="171"/>
                    <a:pt x="168" y="171"/>
                  </a:cubicBezTo>
                  <a:cubicBezTo>
                    <a:pt x="167" y="170"/>
                    <a:pt x="167" y="171"/>
                    <a:pt x="167" y="171"/>
                  </a:cubicBezTo>
                  <a:cubicBezTo>
                    <a:pt x="166" y="171"/>
                    <a:pt x="166" y="172"/>
                    <a:pt x="166" y="172"/>
                  </a:cubicBezTo>
                  <a:cubicBezTo>
                    <a:pt x="165" y="171"/>
                    <a:pt x="165" y="172"/>
                    <a:pt x="165" y="172"/>
                  </a:cubicBezTo>
                  <a:cubicBezTo>
                    <a:pt x="165" y="172"/>
                    <a:pt x="164" y="173"/>
                    <a:pt x="163" y="173"/>
                  </a:cubicBezTo>
                  <a:cubicBezTo>
                    <a:pt x="162" y="173"/>
                    <a:pt x="162" y="173"/>
                    <a:pt x="161" y="174"/>
                  </a:cubicBezTo>
                  <a:cubicBezTo>
                    <a:pt x="161" y="175"/>
                    <a:pt x="161" y="175"/>
                    <a:pt x="161" y="174"/>
                  </a:cubicBezTo>
                  <a:cubicBezTo>
                    <a:pt x="162" y="173"/>
                    <a:pt x="161" y="174"/>
                    <a:pt x="161" y="174"/>
                  </a:cubicBezTo>
                  <a:cubicBezTo>
                    <a:pt x="160" y="174"/>
                    <a:pt x="160" y="174"/>
                    <a:pt x="159" y="175"/>
                  </a:cubicBezTo>
                  <a:cubicBezTo>
                    <a:pt x="158" y="175"/>
                    <a:pt x="159" y="175"/>
                    <a:pt x="160" y="175"/>
                  </a:cubicBezTo>
                  <a:cubicBezTo>
                    <a:pt x="160" y="176"/>
                    <a:pt x="159" y="175"/>
                    <a:pt x="159" y="175"/>
                  </a:cubicBezTo>
                  <a:cubicBezTo>
                    <a:pt x="158" y="175"/>
                    <a:pt x="158" y="175"/>
                    <a:pt x="158" y="176"/>
                  </a:cubicBezTo>
                  <a:cubicBezTo>
                    <a:pt x="157" y="175"/>
                    <a:pt x="157" y="177"/>
                    <a:pt x="157" y="177"/>
                  </a:cubicBezTo>
                  <a:cubicBezTo>
                    <a:pt x="157" y="177"/>
                    <a:pt x="157" y="176"/>
                    <a:pt x="156" y="176"/>
                  </a:cubicBezTo>
                  <a:cubicBezTo>
                    <a:pt x="156" y="176"/>
                    <a:pt x="156" y="177"/>
                    <a:pt x="156" y="177"/>
                  </a:cubicBezTo>
                  <a:cubicBezTo>
                    <a:pt x="155" y="178"/>
                    <a:pt x="156" y="178"/>
                    <a:pt x="157" y="178"/>
                  </a:cubicBezTo>
                  <a:cubicBezTo>
                    <a:pt x="156" y="179"/>
                    <a:pt x="155" y="178"/>
                    <a:pt x="155" y="178"/>
                  </a:cubicBezTo>
                  <a:cubicBezTo>
                    <a:pt x="155" y="179"/>
                    <a:pt x="155" y="179"/>
                    <a:pt x="155" y="180"/>
                  </a:cubicBezTo>
                  <a:cubicBezTo>
                    <a:pt x="155" y="180"/>
                    <a:pt x="154" y="180"/>
                    <a:pt x="154" y="180"/>
                  </a:cubicBezTo>
                  <a:cubicBezTo>
                    <a:pt x="154" y="180"/>
                    <a:pt x="155" y="179"/>
                    <a:pt x="155" y="179"/>
                  </a:cubicBezTo>
                  <a:cubicBezTo>
                    <a:pt x="154" y="179"/>
                    <a:pt x="154" y="179"/>
                    <a:pt x="154" y="179"/>
                  </a:cubicBezTo>
                  <a:cubicBezTo>
                    <a:pt x="154" y="179"/>
                    <a:pt x="155" y="178"/>
                    <a:pt x="154" y="179"/>
                  </a:cubicBezTo>
                  <a:cubicBezTo>
                    <a:pt x="154" y="178"/>
                    <a:pt x="154" y="178"/>
                    <a:pt x="154" y="178"/>
                  </a:cubicBezTo>
                  <a:cubicBezTo>
                    <a:pt x="153" y="178"/>
                    <a:pt x="153" y="178"/>
                    <a:pt x="153" y="178"/>
                  </a:cubicBezTo>
                  <a:cubicBezTo>
                    <a:pt x="152" y="179"/>
                    <a:pt x="153" y="179"/>
                    <a:pt x="153" y="180"/>
                  </a:cubicBezTo>
                  <a:cubicBezTo>
                    <a:pt x="153" y="179"/>
                    <a:pt x="151" y="181"/>
                    <a:pt x="150" y="181"/>
                  </a:cubicBezTo>
                  <a:cubicBezTo>
                    <a:pt x="150" y="181"/>
                    <a:pt x="150" y="181"/>
                    <a:pt x="151" y="181"/>
                  </a:cubicBezTo>
                  <a:cubicBezTo>
                    <a:pt x="152" y="181"/>
                    <a:pt x="152" y="180"/>
                    <a:pt x="153" y="180"/>
                  </a:cubicBezTo>
                  <a:cubicBezTo>
                    <a:pt x="153" y="181"/>
                    <a:pt x="152" y="181"/>
                    <a:pt x="152" y="181"/>
                  </a:cubicBezTo>
                  <a:cubicBezTo>
                    <a:pt x="152" y="181"/>
                    <a:pt x="153" y="181"/>
                    <a:pt x="153" y="181"/>
                  </a:cubicBezTo>
                  <a:cubicBezTo>
                    <a:pt x="152" y="181"/>
                    <a:pt x="150" y="181"/>
                    <a:pt x="150" y="182"/>
                  </a:cubicBezTo>
                  <a:cubicBezTo>
                    <a:pt x="150" y="182"/>
                    <a:pt x="152" y="182"/>
                    <a:pt x="152" y="182"/>
                  </a:cubicBezTo>
                  <a:cubicBezTo>
                    <a:pt x="151" y="182"/>
                    <a:pt x="150" y="182"/>
                    <a:pt x="149" y="183"/>
                  </a:cubicBezTo>
                  <a:cubicBezTo>
                    <a:pt x="150" y="183"/>
                    <a:pt x="151" y="183"/>
                    <a:pt x="151" y="183"/>
                  </a:cubicBezTo>
                  <a:cubicBezTo>
                    <a:pt x="151" y="183"/>
                    <a:pt x="150" y="183"/>
                    <a:pt x="149" y="183"/>
                  </a:cubicBezTo>
                  <a:cubicBezTo>
                    <a:pt x="148" y="184"/>
                    <a:pt x="147" y="183"/>
                    <a:pt x="146" y="184"/>
                  </a:cubicBezTo>
                  <a:cubicBezTo>
                    <a:pt x="145" y="184"/>
                    <a:pt x="145" y="185"/>
                    <a:pt x="145" y="185"/>
                  </a:cubicBezTo>
                  <a:cubicBezTo>
                    <a:pt x="145" y="185"/>
                    <a:pt x="144" y="186"/>
                    <a:pt x="145" y="186"/>
                  </a:cubicBezTo>
                  <a:cubicBezTo>
                    <a:pt x="146" y="186"/>
                    <a:pt x="147" y="185"/>
                    <a:pt x="148" y="184"/>
                  </a:cubicBezTo>
                  <a:cubicBezTo>
                    <a:pt x="147" y="185"/>
                    <a:pt x="147" y="185"/>
                    <a:pt x="147" y="185"/>
                  </a:cubicBezTo>
                  <a:cubicBezTo>
                    <a:pt x="147" y="185"/>
                    <a:pt x="147" y="185"/>
                    <a:pt x="148" y="185"/>
                  </a:cubicBezTo>
                  <a:cubicBezTo>
                    <a:pt x="147" y="186"/>
                    <a:pt x="145" y="186"/>
                    <a:pt x="145" y="187"/>
                  </a:cubicBezTo>
                  <a:cubicBezTo>
                    <a:pt x="145" y="187"/>
                    <a:pt x="146" y="186"/>
                    <a:pt x="146" y="186"/>
                  </a:cubicBezTo>
                  <a:cubicBezTo>
                    <a:pt x="146" y="186"/>
                    <a:pt x="146" y="186"/>
                    <a:pt x="146" y="186"/>
                  </a:cubicBezTo>
                  <a:cubicBezTo>
                    <a:pt x="147" y="186"/>
                    <a:pt x="147" y="186"/>
                    <a:pt x="147" y="186"/>
                  </a:cubicBezTo>
                  <a:cubicBezTo>
                    <a:pt x="148" y="185"/>
                    <a:pt x="148" y="185"/>
                    <a:pt x="149" y="185"/>
                  </a:cubicBezTo>
                  <a:cubicBezTo>
                    <a:pt x="148" y="186"/>
                    <a:pt x="144" y="187"/>
                    <a:pt x="145" y="188"/>
                  </a:cubicBezTo>
                  <a:cubicBezTo>
                    <a:pt x="145" y="188"/>
                    <a:pt x="147" y="188"/>
                    <a:pt x="147" y="188"/>
                  </a:cubicBezTo>
                  <a:cubicBezTo>
                    <a:pt x="148" y="189"/>
                    <a:pt x="150" y="189"/>
                    <a:pt x="151" y="188"/>
                  </a:cubicBezTo>
                  <a:cubicBezTo>
                    <a:pt x="151" y="188"/>
                    <a:pt x="153" y="187"/>
                    <a:pt x="153" y="188"/>
                  </a:cubicBezTo>
                  <a:cubicBezTo>
                    <a:pt x="153" y="189"/>
                    <a:pt x="152" y="190"/>
                    <a:pt x="153" y="190"/>
                  </a:cubicBezTo>
                  <a:cubicBezTo>
                    <a:pt x="154" y="190"/>
                    <a:pt x="155" y="190"/>
                    <a:pt x="155" y="190"/>
                  </a:cubicBezTo>
                  <a:cubicBezTo>
                    <a:pt x="157" y="189"/>
                    <a:pt x="156" y="191"/>
                    <a:pt x="156" y="191"/>
                  </a:cubicBezTo>
                  <a:cubicBezTo>
                    <a:pt x="156" y="191"/>
                    <a:pt x="157" y="190"/>
                    <a:pt x="157" y="190"/>
                  </a:cubicBezTo>
                  <a:cubicBezTo>
                    <a:pt x="157" y="190"/>
                    <a:pt x="157" y="191"/>
                    <a:pt x="157" y="191"/>
                  </a:cubicBezTo>
                  <a:cubicBezTo>
                    <a:pt x="156" y="191"/>
                    <a:pt x="156" y="191"/>
                    <a:pt x="155" y="191"/>
                  </a:cubicBezTo>
                  <a:cubicBezTo>
                    <a:pt x="155" y="191"/>
                    <a:pt x="155" y="192"/>
                    <a:pt x="156" y="192"/>
                  </a:cubicBezTo>
                  <a:cubicBezTo>
                    <a:pt x="156" y="192"/>
                    <a:pt x="156" y="192"/>
                    <a:pt x="156" y="192"/>
                  </a:cubicBezTo>
                  <a:cubicBezTo>
                    <a:pt x="157" y="192"/>
                    <a:pt x="157" y="192"/>
                    <a:pt x="157" y="192"/>
                  </a:cubicBezTo>
                  <a:cubicBezTo>
                    <a:pt x="157" y="192"/>
                    <a:pt x="157" y="192"/>
                    <a:pt x="156" y="192"/>
                  </a:cubicBezTo>
                  <a:cubicBezTo>
                    <a:pt x="156" y="192"/>
                    <a:pt x="157" y="192"/>
                    <a:pt x="157" y="192"/>
                  </a:cubicBezTo>
                  <a:cubicBezTo>
                    <a:pt x="157" y="192"/>
                    <a:pt x="158" y="192"/>
                    <a:pt x="158" y="192"/>
                  </a:cubicBezTo>
                  <a:cubicBezTo>
                    <a:pt x="158" y="192"/>
                    <a:pt x="158" y="192"/>
                    <a:pt x="159" y="192"/>
                  </a:cubicBezTo>
                  <a:cubicBezTo>
                    <a:pt x="158" y="192"/>
                    <a:pt x="159" y="192"/>
                    <a:pt x="160" y="192"/>
                  </a:cubicBezTo>
                  <a:cubicBezTo>
                    <a:pt x="160" y="192"/>
                    <a:pt x="159" y="193"/>
                    <a:pt x="160" y="193"/>
                  </a:cubicBezTo>
                  <a:cubicBezTo>
                    <a:pt x="160" y="193"/>
                    <a:pt x="161" y="193"/>
                    <a:pt x="161" y="193"/>
                  </a:cubicBezTo>
                  <a:cubicBezTo>
                    <a:pt x="162" y="193"/>
                    <a:pt x="162" y="193"/>
                    <a:pt x="162" y="193"/>
                  </a:cubicBezTo>
                  <a:cubicBezTo>
                    <a:pt x="163" y="193"/>
                    <a:pt x="163" y="193"/>
                    <a:pt x="163" y="193"/>
                  </a:cubicBezTo>
                  <a:cubicBezTo>
                    <a:pt x="164" y="193"/>
                    <a:pt x="164" y="193"/>
                    <a:pt x="164" y="192"/>
                  </a:cubicBezTo>
                  <a:cubicBezTo>
                    <a:pt x="165" y="192"/>
                    <a:pt x="165" y="192"/>
                    <a:pt x="166" y="192"/>
                  </a:cubicBezTo>
                  <a:cubicBezTo>
                    <a:pt x="167" y="192"/>
                    <a:pt x="167" y="192"/>
                    <a:pt x="168" y="191"/>
                  </a:cubicBezTo>
                  <a:cubicBezTo>
                    <a:pt x="169" y="191"/>
                    <a:pt x="169" y="191"/>
                    <a:pt x="170" y="190"/>
                  </a:cubicBezTo>
                  <a:cubicBezTo>
                    <a:pt x="171" y="189"/>
                    <a:pt x="173" y="189"/>
                    <a:pt x="174" y="188"/>
                  </a:cubicBezTo>
                  <a:cubicBezTo>
                    <a:pt x="175" y="188"/>
                    <a:pt x="176" y="187"/>
                    <a:pt x="177" y="186"/>
                  </a:cubicBezTo>
                  <a:cubicBezTo>
                    <a:pt x="178" y="185"/>
                    <a:pt x="179" y="185"/>
                    <a:pt x="181" y="185"/>
                  </a:cubicBezTo>
                  <a:cubicBezTo>
                    <a:pt x="181" y="185"/>
                    <a:pt x="183" y="185"/>
                    <a:pt x="183" y="184"/>
                  </a:cubicBezTo>
                  <a:cubicBezTo>
                    <a:pt x="183" y="184"/>
                    <a:pt x="183" y="184"/>
                    <a:pt x="182" y="184"/>
                  </a:cubicBezTo>
                  <a:cubicBezTo>
                    <a:pt x="183" y="184"/>
                    <a:pt x="183" y="184"/>
                    <a:pt x="183" y="183"/>
                  </a:cubicBezTo>
                  <a:cubicBezTo>
                    <a:pt x="182" y="184"/>
                    <a:pt x="182" y="184"/>
                    <a:pt x="181" y="184"/>
                  </a:cubicBezTo>
                  <a:cubicBezTo>
                    <a:pt x="181" y="184"/>
                    <a:pt x="182" y="184"/>
                    <a:pt x="183" y="183"/>
                  </a:cubicBezTo>
                  <a:cubicBezTo>
                    <a:pt x="184" y="183"/>
                    <a:pt x="182" y="183"/>
                    <a:pt x="182" y="183"/>
                  </a:cubicBezTo>
                  <a:cubicBezTo>
                    <a:pt x="183" y="182"/>
                    <a:pt x="184" y="182"/>
                    <a:pt x="185" y="181"/>
                  </a:cubicBezTo>
                  <a:cubicBezTo>
                    <a:pt x="186" y="181"/>
                    <a:pt x="187" y="180"/>
                    <a:pt x="188" y="179"/>
                  </a:cubicBezTo>
                  <a:cubicBezTo>
                    <a:pt x="188" y="179"/>
                    <a:pt x="188" y="179"/>
                    <a:pt x="188" y="179"/>
                  </a:cubicBezTo>
                  <a:cubicBezTo>
                    <a:pt x="188" y="178"/>
                    <a:pt x="188" y="178"/>
                    <a:pt x="189" y="178"/>
                  </a:cubicBezTo>
                  <a:cubicBezTo>
                    <a:pt x="189" y="177"/>
                    <a:pt x="190" y="177"/>
                    <a:pt x="191" y="176"/>
                  </a:cubicBezTo>
                  <a:cubicBezTo>
                    <a:pt x="193" y="175"/>
                    <a:pt x="195" y="174"/>
                    <a:pt x="196" y="172"/>
                  </a:cubicBezTo>
                  <a:cubicBezTo>
                    <a:pt x="196" y="171"/>
                    <a:pt x="197" y="171"/>
                    <a:pt x="198" y="170"/>
                  </a:cubicBezTo>
                  <a:cubicBezTo>
                    <a:pt x="198" y="169"/>
                    <a:pt x="199" y="169"/>
                    <a:pt x="200" y="168"/>
                  </a:cubicBezTo>
                  <a:cubicBezTo>
                    <a:pt x="201" y="167"/>
                    <a:pt x="203" y="166"/>
                    <a:pt x="205" y="165"/>
                  </a:cubicBezTo>
                  <a:cubicBezTo>
                    <a:pt x="207" y="165"/>
                    <a:pt x="209" y="164"/>
                    <a:pt x="211" y="163"/>
                  </a:cubicBezTo>
                  <a:cubicBezTo>
                    <a:pt x="212" y="163"/>
                    <a:pt x="213" y="163"/>
                    <a:pt x="214" y="162"/>
                  </a:cubicBezTo>
                  <a:cubicBezTo>
                    <a:pt x="215" y="162"/>
                    <a:pt x="215" y="161"/>
                    <a:pt x="216" y="161"/>
                  </a:cubicBezTo>
                  <a:cubicBezTo>
                    <a:pt x="217" y="162"/>
                    <a:pt x="217" y="162"/>
                    <a:pt x="216" y="162"/>
                  </a:cubicBezTo>
                  <a:cubicBezTo>
                    <a:pt x="215" y="162"/>
                    <a:pt x="215" y="162"/>
                    <a:pt x="214" y="163"/>
                  </a:cubicBezTo>
                  <a:cubicBezTo>
                    <a:pt x="215" y="163"/>
                    <a:pt x="216" y="162"/>
                    <a:pt x="216" y="162"/>
                  </a:cubicBezTo>
                  <a:cubicBezTo>
                    <a:pt x="217" y="162"/>
                    <a:pt x="217" y="163"/>
                    <a:pt x="218" y="163"/>
                  </a:cubicBezTo>
                  <a:cubicBezTo>
                    <a:pt x="218" y="163"/>
                    <a:pt x="219" y="163"/>
                    <a:pt x="219" y="162"/>
                  </a:cubicBezTo>
                  <a:cubicBezTo>
                    <a:pt x="219" y="162"/>
                    <a:pt x="219" y="162"/>
                    <a:pt x="219" y="162"/>
                  </a:cubicBezTo>
                  <a:cubicBezTo>
                    <a:pt x="219" y="162"/>
                    <a:pt x="218" y="163"/>
                    <a:pt x="219" y="163"/>
                  </a:cubicBezTo>
                  <a:cubicBezTo>
                    <a:pt x="220" y="163"/>
                    <a:pt x="221" y="162"/>
                    <a:pt x="221" y="162"/>
                  </a:cubicBezTo>
                  <a:cubicBezTo>
                    <a:pt x="221" y="161"/>
                    <a:pt x="222" y="160"/>
                    <a:pt x="221" y="161"/>
                  </a:cubicBezTo>
                  <a:cubicBezTo>
                    <a:pt x="221" y="160"/>
                    <a:pt x="220" y="160"/>
                    <a:pt x="220" y="161"/>
                  </a:cubicBezTo>
                  <a:cubicBezTo>
                    <a:pt x="220" y="160"/>
                    <a:pt x="220" y="160"/>
                    <a:pt x="219" y="160"/>
                  </a:cubicBezTo>
                  <a:cubicBezTo>
                    <a:pt x="220" y="160"/>
                    <a:pt x="218" y="160"/>
                    <a:pt x="218" y="160"/>
                  </a:cubicBezTo>
                  <a:cubicBezTo>
                    <a:pt x="218" y="160"/>
                    <a:pt x="220" y="160"/>
                    <a:pt x="220" y="159"/>
                  </a:cubicBezTo>
                  <a:cubicBezTo>
                    <a:pt x="220" y="159"/>
                    <a:pt x="220" y="158"/>
                    <a:pt x="220" y="158"/>
                  </a:cubicBezTo>
                  <a:cubicBezTo>
                    <a:pt x="220" y="158"/>
                    <a:pt x="221" y="157"/>
                    <a:pt x="221" y="157"/>
                  </a:cubicBezTo>
                  <a:cubicBezTo>
                    <a:pt x="223" y="155"/>
                    <a:pt x="224" y="155"/>
                    <a:pt x="226" y="154"/>
                  </a:cubicBezTo>
                  <a:cubicBezTo>
                    <a:pt x="227" y="154"/>
                    <a:pt x="228" y="153"/>
                    <a:pt x="230" y="152"/>
                  </a:cubicBezTo>
                  <a:cubicBezTo>
                    <a:pt x="231" y="151"/>
                    <a:pt x="233" y="150"/>
                    <a:pt x="234" y="149"/>
                  </a:cubicBezTo>
                  <a:cubicBezTo>
                    <a:pt x="235" y="148"/>
                    <a:pt x="235" y="148"/>
                    <a:pt x="236" y="147"/>
                  </a:cubicBezTo>
                  <a:cubicBezTo>
                    <a:pt x="236" y="147"/>
                    <a:pt x="237" y="147"/>
                    <a:pt x="237" y="147"/>
                  </a:cubicBezTo>
                  <a:cubicBezTo>
                    <a:pt x="237" y="147"/>
                    <a:pt x="237" y="147"/>
                    <a:pt x="237" y="147"/>
                  </a:cubicBezTo>
                  <a:cubicBezTo>
                    <a:pt x="238" y="146"/>
                    <a:pt x="240" y="145"/>
                    <a:pt x="241" y="144"/>
                  </a:cubicBezTo>
                  <a:cubicBezTo>
                    <a:pt x="242" y="143"/>
                    <a:pt x="243" y="142"/>
                    <a:pt x="245" y="142"/>
                  </a:cubicBezTo>
                  <a:cubicBezTo>
                    <a:pt x="246" y="141"/>
                    <a:pt x="247" y="140"/>
                    <a:pt x="248" y="139"/>
                  </a:cubicBezTo>
                  <a:cubicBezTo>
                    <a:pt x="247" y="139"/>
                    <a:pt x="247" y="139"/>
                    <a:pt x="248" y="139"/>
                  </a:cubicBezTo>
                  <a:cubicBezTo>
                    <a:pt x="248" y="138"/>
                    <a:pt x="248" y="138"/>
                    <a:pt x="248" y="137"/>
                  </a:cubicBezTo>
                  <a:cubicBezTo>
                    <a:pt x="248" y="136"/>
                    <a:pt x="249" y="135"/>
                    <a:pt x="250" y="135"/>
                  </a:cubicBezTo>
                  <a:cubicBezTo>
                    <a:pt x="250" y="135"/>
                    <a:pt x="250" y="135"/>
                    <a:pt x="250" y="135"/>
                  </a:cubicBezTo>
                  <a:cubicBezTo>
                    <a:pt x="250" y="135"/>
                    <a:pt x="252" y="135"/>
                    <a:pt x="252" y="134"/>
                  </a:cubicBezTo>
                  <a:cubicBezTo>
                    <a:pt x="251" y="134"/>
                    <a:pt x="251" y="134"/>
                    <a:pt x="250" y="134"/>
                  </a:cubicBezTo>
                  <a:cubicBezTo>
                    <a:pt x="249" y="134"/>
                    <a:pt x="249" y="135"/>
                    <a:pt x="248" y="134"/>
                  </a:cubicBezTo>
                  <a:cubicBezTo>
                    <a:pt x="249" y="134"/>
                    <a:pt x="250" y="134"/>
                    <a:pt x="251" y="134"/>
                  </a:cubicBezTo>
                  <a:cubicBezTo>
                    <a:pt x="251" y="134"/>
                    <a:pt x="251" y="134"/>
                    <a:pt x="252" y="133"/>
                  </a:cubicBezTo>
                  <a:cubicBezTo>
                    <a:pt x="252" y="133"/>
                    <a:pt x="252" y="133"/>
                    <a:pt x="252" y="133"/>
                  </a:cubicBezTo>
                  <a:cubicBezTo>
                    <a:pt x="252" y="133"/>
                    <a:pt x="254" y="132"/>
                    <a:pt x="254" y="132"/>
                  </a:cubicBezTo>
                  <a:cubicBezTo>
                    <a:pt x="254" y="132"/>
                    <a:pt x="253" y="132"/>
                    <a:pt x="253" y="132"/>
                  </a:cubicBezTo>
                  <a:cubicBezTo>
                    <a:pt x="253" y="132"/>
                    <a:pt x="253" y="132"/>
                    <a:pt x="253" y="13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91" name="New Caledonia (FR)">
              <a:extLst>
                <a:ext uri="{FF2B5EF4-FFF2-40B4-BE49-F238E27FC236}">
                  <a16:creationId xmlns:a16="http://schemas.microsoft.com/office/drawing/2014/main" id="{D08DF84A-C329-2093-9FAB-EE85589E3C14}"/>
                </a:ext>
              </a:extLst>
            </p:cNvPr>
            <p:cNvSpPr>
              <a:spLocks noEditPoints="1"/>
            </p:cNvSpPr>
            <p:nvPr/>
          </p:nvSpPr>
          <p:spPr bwMode="auto">
            <a:xfrm>
              <a:off x="11052694" y="5204365"/>
              <a:ext cx="264064" cy="133932"/>
            </a:xfrm>
            <a:custGeom>
              <a:avLst/>
              <a:gdLst/>
              <a:ahLst/>
              <a:cxnLst>
                <a:cxn ang="0">
                  <a:pos x="34" y="6"/>
                </a:cxn>
                <a:cxn ang="0">
                  <a:pos x="39" y="12"/>
                </a:cxn>
                <a:cxn ang="0">
                  <a:pos x="57" y="31"/>
                </a:cxn>
                <a:cxn ang="0">
                  <a:pos x="55" y="28"/>
                </a:cxn>
                <a:cxn ang="0">
                  <a:pos x="53" y="27"/>
                </a:cxn>
                <a:cxn ang="0">
                  <a:pos x="51" y="26"/>
                </a:cxn>
                <a:cxn ang="0">
                  <a:pos x="50" y="24"/>
                </a:cxn>
                <a:cxn ang="0">
                  <a:pos x="49" y="23"/>
                </a:cxn>
                <a:cxn ang="0">
                  <a:pos x="47" y="20"/>
                </a:cxn>
                <a:cxn ang="0">
                  <a:pos x="43" y="17"/>
                </a:cxn>
                <a:cxn ang="0">
                  <a:pos x="40" y="13"/>
                </a:cxn>
                <a:cxn ang="0">
                  <a:pos x="38" y="13"/>
                </a:cxn>
                <a:cxn ang="0">
                  <a:pos x="36" y="12"/>
                </a:cxn>
                <a:cxn ang="0">
                  <a:pos x="37" y="13"/>
                </a:cxn>
                <a:cxn ang="0">
                  <a:pos x="37" y="16"/>
                </a:cxn>
                <a:cxn ang="0">
                  <a:pos x="39" y="20"/>
                </a:cxn>
                <a:cxn ang="0">
                  <a:pos x="41" y="22"/>
                </a:cxn>
                <a:cxn ang="0">
                  <a:pos x="42" y="24"/>
                </a:cxn>
                <a:cxn ang="0">
                  <a:pos x="43" y="25"/>
                </a:cxn>
                <a:cxn ang="0">
                  <a:pos x="45" y="27"/>
                </a:cxn>
                <a:cxn ang="0">
                  <a:pos x="47" y="28"/>
                </a:cxn>
                <a:cxn ang="0">
                  <a:pos x="49" y="29"/>
                </a:cxn>
                <a:cxn ang="0">
                  <a:pos x="50" y="31"/>
                </a:cxn>
                <a:cxn ang="0">
                  <a:pos x="52" y="32"/>
                </a:cxn>
                <a:cxn ang="0">
                  <a:pos x="52" y="33"/>
                </a:cxn>
                <a:cxn ang="0">
                  <a:pos x="53" y="35"/>
                </a:cxn>
                <a:cxn ang="0">
                  <a:pos x="54" y="35"/>
                </a:cxn>
                <a:cxn ang="0">
                  <a:pos x="56" y="35"/>
                </a:cxn>
                <a:cxn ang="0">
                  <a:pos x="58" y="35"/>
                </a:cxn>
                <a:cxn ang="0">
                  <a:pos x="59" y="36"/>
                </a:cxn>
                <a:cxn ang="0">
                  <a:pos x="57" y="32"/>
                </a:cxn>
                <a:cxn ang="0">
                  <a:pos x="77" y="39"/>
                </a:cxn>
                <a:cxn ang="0">
                  <a:pos x="64" y="39"/>
                </a:cxn>
                <a:cxn ang="0">
                  <a:pos x="60" y="14"/>
                </a:cxn>
                <a:cxn ang="0">
                  <a:pos x="59" y="18"/>
                </a:cxn>
                <a:cxn ang="0">
                  <a:pos x="61" y="15"/>
                </a:cxn>
                <a:cxn ang="0">
                  <a:pos x="58" y="18"/>
                </a:cxn>
                <a:cxn ang="0">
                  <a:pos x="66" y="20"/>
                </a:cxn>
                <a:cxn ang="0">
                  <a:pos x="64" y="19"/>
                </a:cxn>
                <a:cxn ang="0">
                  <a:pos x="64" y="20"/>
                </a:cxn>
                <a:cxn ang="0">
                  <a:pos x="64" y="22"/>
                </a:cxn>
                <a:cxn ang="0">
                  <a:pos x="67" y="21"/>
                </a:cxn>
                <a:cxn ang="0">
                  <a:pos x="0" y="2"/>
                </a:cxn>
                <a:cxn ang="0">
                  <a:pos x="0" y="1"/>
                </a:cxn>
                <a:cxn ang="0">
                  <a:pos x="70" y="25"/>
                </a:cxn>
                <a:cxn ang="0">
                  <a:pos x="70" y="28"/>
                </a:cxn>
                <a:cxn ang="0">
                  <a:pos x="72" y="27"/>
                </a:cxn>
              </a:cxnLst>
              <a:rect l="0" t="0" r="r" b="b"/>
              <a:pathLst>
                <a:path w="77" h="39">
                  <a:moveTo>
                    <a:pt x="34" y="6"/>
                  </a:moveTo>
                  <a:cubicBezTo>
                    <a:pt x="34" y="6"/>
                    <a:pt x="35" y="7"/>
                    <a:pt x="34" y="8"/>
                  </a:cubicBezTo>
                  <a:cubicBezTo>
                    <a:pt x="34" y="8"/>
                    <a:pt x="34" y="6"/>
                    <a:pt x="34" y="6"/>
                  </a:cubicBezTo>
                  <a:close/>
                  <a:moveTo>
                    <a:pt x="39" y="12"/>
                  </a:moveTo>
                  <a:cubicBezTo>
                    <a:pt x="39" y="12"/>
                    <a:pt x="39" y="11"/>
                    <a:pt x="38" y="11"/>
                  </a:cubicBezTo>
                  <a:cubicBezTo>
                    <a:pt x="38" y="11"/>
                    <a:pt x="38" y="12"/>
                    <a:pt x="39" y="12"/>
                  </a:cubicBezTo>
                  <a:close/>
                  <a:moveTo>
                    <a:pt x="57" y="32"/>
                  </a:moveTo>
                  <a:cubicBezTo>
                    <a:pt x="57" y="32"/>
                    <a:pt x="58" y="32"/>
                    <a:pt x="58" y="32"/>
                  </a:cubicBezTo>
                  <a:cubicBezTo>
                    <a:pt x="58" y="31"/>
                    <a:pt x="57" y="31"/>
                    <a:pt x="57" y="31"/>
                  </a:cubicBezTo>
                  <a:cubicBezTo>
                    <a:pt x="57" y="31"/>
                    <a:pt x="57" y="31"/>
                    <a:pt x="56" y="30"/>
                  </a:cubicBezTo>
                  <a:cubicBezTo>
                    <a:pt x="56" y="30"/>
                    <a:pt x="56" y="29"/>
                    <a:pt x="55" y="29"/>
                  </a:cubicBezTo>
                  <a:cubicBezTo>
                    <a:pt x="55" y="29"/>
                    <a:pt x="55" y="28"/>
                    <a:pt x="55" y="28"/>
                  </a:cubicBezTo>
                  <a:cubicBezTo>
                    <a:pt x="55" y="28"/>
                    <a:pt x="54" y="28"/>
                    <a:pt x="54" y="28"/>
                  </a:cubicBezTo>
                  <a:cubicBezTo>
                    <a:pt x="54" y="28"/>
                    <a:pt x="54" y="27"/>
                    <a:pt x="53" y="27"/>
                  </a:cubicBezTo>
                  <a:cubicBezTo>
                    <a:pt x="53" y="27"/>
                    <a:pt x="53" y="27"/>
                    <a:pt x="53" y="27"/>
                  </a:cubicBezTo>
                  <a:cubicBezTo>
                    <a:pt x="53" y="27"/>
                    <a:pt x="53" y="27"/>
                    <a:pt x="53" y="27"/>
                  </a:cubicBezTo>
                  <a:cubicBezTo>
                    <a:pt x="53" y="27"/>
                    <a:pt x="52" y="25"/>
                    <a:pt x="52" y="26"/>
                  </a:cubicBezTo>
                  <a:cubicBezTo>
                    <a:pt x="52" y="26"/>
                    <a:pt x="52" y="27"/>
                    <a:pt x="51" y="26"/>
                  </a:cubicBezTo>
                  <a:cubicBezTo>
                    <a:pt x="52" y="26"/>
                    <a:pt x="51" y="25"/>
                    <a:pt x="51" y="25"/>
                  </a:cubicBezTo>
                  <a:cubicBezTo>
                    <a:pt x="51" y="25"/>
                    <a:pt x="51" y="25"/>
                    <a:pt x="51" y="26"/>
                  </a:cubicBezTo>
                  <a:cubicBezTo>
                    <a:pt x="51" y="25"/>
                    <a:pt x="51" y="25"/>
                    <a:pt x="50" y="24"/>
                  </a:cubicBezTo>
                  <a:cubicBezTo>
                    <a:pt x="49" y="24"/>
                    <a:pt x="49" y="24"/>
                    <a:pt x="49" y="23"/>
                  </a:cubicBezTo>
                  <a:cubicBezTo>
                    <a:pt x="49" y="23"/>
                    <a:pt x="49" y="23"/>
                    <a:pt x="49" y="23"/>
                  </a:cubicBezTo>
                  <a:cubicBezTo>
                    <a:pt x="49" y="23"/>
                    <a:pt x="49" y="23"/>
                    <a:pt x="49" y="23"/>
                  </a:cubicBezTo>
                  <a:cubicBezTo>
                    <a:pt x="48" y="22"/>
                    <a:pt x="47" y="22"/>
                    <a:pt x="48" y="21"/>
                  </a:cubicBezTo>
                  <a:cubicBezTo>
                    <a:pt x="48" y="21"/>
                    <a:pt x="48" y="20"/>
                    <a:pt x="47" y="20"/>
                  </a:cubicBezTo>
                  <a:cubicBezTo>
                    <a:pt x="47" y="20"/>
                    <a:pt x="47" y="20"/>
                    <a:pt x="47" y="20"/>
                  </a:cubicBezTo>
                  <a:cubicBezTo>
                    <a:pt x="46" y="19"/>
                    <a:pt x="47" y="19"/>
                    <a:pt x="46" y="18"/>
                  </a:cubicBezTo>
                  <a:cubicBezTo>
                    <a:pt x="45" y="18"/>
                    <a:pt x="45" y="18"/>
                    <a:pt x="44" y="17"/>
                  </a:cubicBezTo>
                  <a:cubicBezTo>
                    <a:pt x="44" y="17"/>
                    <a:pt x="44" y="17"/>
                    <a:pt x="43" y="17"/>
                  </a:cubicBezTo>
                  <a:cubicBezTo>
                    <a:pt x="43" y="16"/>
                    <a:pt x="43" y="16"/>
                    <a:pt x="43" y="16"/>
                  </a:cubicBezTo>
                  <a:cubicBezTo>
                    <a:pt x="42" y="15"/>
                    <a:pt x="42" y="15"/>
                    <a:pt x="42" y="15"/>
                  </a:cubicBezTo>
                  <a:cubicBezTo>
                    <a:pt x="41" y="13"/>
                    <a:pt x="41" y="13"/>
                    <a:pt x="40" y="13"/>
                  </a:cubicBezTo>
                  <a:cubicBezTo>
                    <a:pt x="39" y="13"/>
                    <a:pt x="39" y="13"/>
                    <a:pt x="39" y="14"/>
                  </a:cubicBezTo>
                  <a:cubicBezTo>
                    <a:pt x="39" y="14"/>
                    <a:pt x="39" y="13"/>
                    <a:pt x="39" y="13"/>
                  </a:cubicBezTo>
                  <a:cubicBezTo>
                    <a:pt x="39" y="13"/>
                    <a:pt x="38" y="13"/>
                    <a:pt x="38" y="13"/>
                  </a:cubicBezTo>
                  <a:cubicBezTo>
                    <a:pt x="38" y="13"/>
                    <a:pt x="38" y="12"/>
                    <a:pt x="37" y="12"/>
                  </a:cubicBezTo>
                  <a:cubicBezTo>
                    <a:pt x="37" y="12"/>
                    <a:pt x="37" y="11"/>
                    <a:pt x="37" y="11"/>
                  </a:cubicBezTo>
                  <a:cubicBezTo>
                    <a:pt x="36" y="11"/>
                    <a:pt x="36" y="12"/>
                    <a:pt x="36" y="12"/>
                  </a:cubicBezTo>
                  <a:cubicBezTo>
                    <a:pt x="36" y="12"/>
                    <a:pt x="37" y="11"/>
                    <a:pt x="37" y="12"/>
                  </a:cubicBezTo>
                  <a:cubicBezTo>
                    <a:pt x="37" y="12"/>
                    <a:pt x="37" y="13"/>
                    <a:pt x="37" y="13"/>
                  </a:cubicBezTo>
                  <a:cubicBezTo>
                    <a:pt x="36" y="12"/>
                    <a:pt x="37" y="14"/>
                    <a:pt x="37" y="13"/>
                  </a:cubicBezTo>
                  <a:cubicBezTo>
                    <a:pt x="37" y="14"/>
                    <a:pt x="38" y="13"/>
                    <a:pt x="38" y="14"/>
                  </a:cubicBezTo>
                  <a:cubicBezTo>
                    <a:pt x="38" y="14"/>
                    <a:pt x="37" y="14"/>
                    <a:pt x="37" y="14"/>
                  </a:cubicBezTo>
                  <a:cubicBezTo>
                    <a:pt x="37" y="15"/>
                    <a:pt x="37" y="15"/>
                    <a:pt x="37" y="16"/>
                  </a:cubicBezTo>
                  <a:cubicBezTo>
                    <a:pt x="37" y="16"/>
                    <a:pt x="38" y="16"/>
                    <a:pt x="38" y="17"/>
                  </a:cubicBezTo>
                  <a:cubicBezTo>
                    <a:pt x="38" y="17"/>
                    <a:pt x="39" y="18"/>
                    <a:pt x="38" y="18"/>
                  </a:cubicBezTo>
                  <a:cubicBezTo>
                    <a:pt x="38" y="19"/>
                    <a:pt x="39" y="19"/>
                    <a:pt x="39" y="20"/>
                  </a:cubicBezTo>
                  <a:cubicBezTo>
                    <a:pt x="40" y="20"/>
                    <a:pt x="40" y="20"/>
                    <a:pt x="41" y="20"/>
                  </a:cubicBezTo>
                  <a:cubicBezTo>
                    <a:pt x="41" y="20"/>
                    <a:pt x="41" y="21"/>
                    <a:pt x="41" y="21"/>
                  </a:cubicBezTo>
                  <a:cubicBezTo>
                    <a:pt x="41" y="22"/>
                    <a:pt x="41" y="22"/>
                    <a:pt x="41" y="22"/>
                  </a:cubicBezTo>
                  <a:cubicBezTo>
                    <a:pt x="41" y="22"/>
                    <a:pt x="42" y="22"/>
                    <a:pt x="42" y="22"/>
                  </a:cubicBezTo>
                  <a:cubicBezTo>
                    <a:pt x="42" y="22"/>
                    <a:pt x="42" y="23"/>
                    <a:pt x="42" y="23"/>
                  </a:cubicBezTo>
                  <a:cubicBezTo>
                    <a:pt x="42" y="23"/>
                    <a:pt x="42" y="24"/>
                    <a:pt x="42" y="24"/>
                  </a:cubicBezTo>
                  <a:cubicBezTo>
                    <a:pt x="42" y="24"/>
                    <a:pt x="43" y="25"/>
                    <a:pt x="43" y="25"/>
                  </a:cubicBezTo>
                  <a:cubicBezTo>
                    <a:pt x="43" y="25"/>
                    <a:pt x="43" y="25"/>
                    <a:pt x="43" y="25"/>
                  </a:cubicBezTo>
                  <a:cubicBezTo>
                    <a:pt x="43" y="25"/>
                    <a:pt x="43" y="25"/>
                    <a:pt x="43" y="25"/>
                  </a:cubicBezTo>
                  <a:cubicBezTo>
                    <a:pt x="43" y="26"/>
                    <a:pt x="44" y="25"/>
                    <a:pt x="44" y="25"/>
                  </a:cubicBezTo>
                  <a:cubicBezTo>
                    <a:pt x="44" y="25"/>
                    <a:pt x="44" y="26"/>
                    <a:pt x="44" y="26"/>
                  </a:cubicBezTo>
                  <a:cubicBezTo>
                    <a:pt x="44" y="26"/>
                    <a:pt x="45" y="26"/>
                    <a:pt x="45" y="27"/>
                  </a:cubicBezTo>
                  <a:cubicBezTo>
                    <a:pt x="45" y="27"/>
                    <a:pt x="45" y="28"/>
                    <a:pt x="46" y="28"/>
                  </a:cubicBezTo>
                  <a:cubicBezTo>
                    <a:pt x="46" y="28"/>
                    <a:pt x="46" y="28"/>
                    <a:pt x="47" y="28"/>
                  </a:cubicBezTo>
                  <a:cubicBezTo>
                    <a:pt x="47" y="28"/>
                    <a:pt x="47" y="28"/>
                    <a:pt x="47" y="28"/>
                  </a:cubicBezTo>
                  <a:cubicBezTo>
                    <a:pt x="47" y="28"/>
                    <a:pt x="47" y="28"/>
                    <a:pt x="47" y="28"/>
                  </a:cubicBezTo>
                  <a:cubicBezTo>
                    <a:pt x="46" y="29"/>
                    <a:pt x="48" y="29"/>
                    <a:pt x="48" y="29"/>
                  </a:cubicBezTo>
                  <a:cubicBezTo>
                    <a:pt x="49" y="29"/>
                    <a:pt x="49" y="29"/>
                    <a:pt x="49" y="29"/>
                  </a:cubicBezTo>
                  <a:cubicBezTo>
                    <a:pt x="49" y="29"/>
                    <a:pt x="49" y="30"/>
                    <a:pt x="49" y="30"/>
                  </a:cubicBezTo>
                  <a:cubicBezTo>
                    <a:pt x="49" y="30"/>
                    <a:pt x="50" y="30"/>
                    <a:pt x="49" y="30"/>
                  </a:cubicBezTo>
                  <a:cubicBezTo>
                    <a:pt x="50" y="31"/>
                    <a:pt x="50" y="31"/>
                    <a:pt x="50" y="31"/>
                  </a:cubicBezTo>
                  <a:cubicBezTo>
                    <a:pt x="50" y="31"/>
                    <a:pt x="51" y="32"/>
                    <a:pt x="51" y="32"/>
                  </a:cubicBezTo>
                  <a:cubicBezTo>
                    <a:pt x="51" y="31"/>
                    <a:pt x="52" y="31"/>
                    <a:pt x="52" y="31"/>
                  </a:cubicBezTo>
                  <a:cubicBezTo>
                    <a:pt x="52" y="31"/>
                    <a:pt x="52" y="32"/>
                    <a:pt x="52" y="32"/>
                  </a:cubicBezTo>
                  <a:cubicBezTo>
                    <a:pt x="52" y="32"/>
                    <a:pt x="52" y="32"/>
                    <a:pt x="52" y="32"/>
                  </a:cubicBezTo>
                  <a:cubicBezTo>
                    <a:pt x="52" y="32"/>
                    <a:pt x="52" y="33"/>
                    <a:pt x="52" y="33"/>
                  </a:cubicBezTo>
                  <a:cubicBezTo>
                    <a:pt x="52" y="33"/>
                    <a:pt x="52" y="33"/>
                    <a:pt x="52" y="33"/>
                  </a:cubicBezTo>
                  <a:cubicBezTo>
                    <a:pt x="52" y="33"/>
                    <a:pt x="52" y="33"/>
                    <a:pt x="52" y="34"/>
                  </a:cubicBezTo>
                  <a:cubicBezTo>
                    <a:pt x="53" y="34"/>
                    <a:pt x="53" y="34"/>
                    <a:pt x="53" y="34"/>
                  </a:cubicBezTo>
                  <a:cubicBezTo>
                    <a:pt x="53" y="34"/>
                    <a:pt x="54" y="34"/>
                    <a:pt x="53" y="35"/>
                  </a:cubicBezTo>
                  <a:cubicBezTo>
                    <a:pt x="54" y="34"/>
                    <a:pt x="54" y="34"/>
                    <a:pt x="54" y="34"/>
                  </a:cubicBezTo>
                  <a:cubicBezTo>
                    <a:pt x="54" y="35"/>
                    <a:pt x="54" y="35"/>
                    <a:pt x="54" y="35"/>
                  </a:cubicBezTo>
                  <a:cubicBezTo>
                    <a:pt x="54" y="35"/>
                    <a:pt x="54" y="36"/>
                    <a:pt x="54" y="35"/>
                  </a:cubicBezTo>
                  <a:cubicBezTo>
                    <a:pt x="54" y="35"/>
                    <a:pt x="55" y="34"/>
                    <a:pt x="55" y="35"/>
                  </a:cubicBezTo>
                  <a:cubicBezTo>
                    <a:pt x="55" y="35"/>
                    <a:pt x="55" y="35"/>
                    <a:pt x="56" y="35"/>
                  </a:cubicBezTo>
                  <a:cubicBezTo>
                    <a:pt x="56" y="35"/>
                    <a:pt x="56" y="35"/>
                    <a:pt x="56" y="35"/>
                  </a:cubicBezTo>
                  <a:cubicBezTo>
                    <a:pt x="56" y="35"/>
                    <a:pt x="57" y="36"/>
                    <a:pt x="57" y="36"/>
                  </a:cubicBezTo>
                  <a:cubicBezTo>
                    <a:pt x="56" y="36"/>
                    <a:pt x="57" y="36"/>
                    <a:pt x="57" y="36"/>
                  </a:cubicBezTo>
                  <a:cubicBezTo>
                    <a:pt x="58" y="36"/>
                    <a:pt x="58" y="36"/>
                    <a:pt x="58" y="35"/>
                  </a:cubicBezTo>
                  <a:cubicBezTo>
                    <a:pt x="58" y="36"/>
                    <a:pt x="58" y="36"/>
                    <a:pt x="58" y="36"/>
                  </a:cubicBezTo>
                  <a:cubicBezTo>
                    <a:pt x="58" y="35"/>
                    <a:pt x="58" y="36"/>
                    <a:pt x="58" y="36"/>
                  </a:cubicBezTo>
                  <a:cubicBezTo>
                    <a:pt x="58" y="37"/>
                    <a:pt x="59" y="36"/>
                    <a:pt x="59" y="36"/>
                  </a:cubicBezTo>
                  <a:cubicBezTo>
                    <a:pt x="59" y="36"/>
                    <a:pt x="60" y="35"/>
                    <a:pt x="60" y="35"/>
                  </a:cubicBezTo>
                  <a:cubicBezTo>
                    <a:pt x="60" y="35"/>
                    <a:pt x="59" y="34"/>
                    <a:pt x="59" y="33"/>
                  </a:cubicBezTo>
                  <a:cubicBezTo>
                    <a:pt x="60" y="32"/>
                    <a:pt x="58" y="32"/>
                    <a:pt x="57" y="32"/>
                  </a:cubicBezTo>
                  <a:close/>
                  <a:moveTo>
                    <a:pt x="77" y="39"/>
                  </a:moveTo>
                  <a:cubicBezTo>
                    <a:pt x="77" y="39"/>
                    <a:pt x="77" y="39"/>
                    <a:pt x="77" y="39"/>
                  </a:cubicBezTo>
                  <a:cubicBezTo>
                    <a:pt x="77" y="39"/>
                    <a:pt x="77" y="39"/>
                    <a:pt x="77" y="39"/>
                  </a:cubicBezTo>
                  <a:close/>
                  <a:moveTo>
                    <a:pt x="63" y="38"/>
                  </a:moveTo>
                  <a:cubicBezTo>
                    <a:pt x="62" y="38"/>
                    <a:pt x="63" y="39"/>
                    <a:pt x="63" y="39"/>
                  </a:cubicBezTo>
                  <a:cubicBezTo>
                    <a:pt x="63" y="39"/>
                    <a:pt x="63" y="39"/>
                    <a:pt x="64" y="39"/>
                  </a:cubicBezTo>
                  <a:cubicBezTo>
                    <a:pt x="64" y="39"/>
                    <a:pt x="64" y="39"/>
                    <a:pt x="64" y="38"/>
                  </a:cubicBezTo>
                  <a:cubicBezTo>
                    <a:pt x="63" y="38"/>
                    <a:pt x="63" y="38"/>
                    <a:pt x="63" y="38"/>
                  </a:cubicBezTo>
                  <a:close/>
                  <a:moveTo>
                    <a:pt x="60" y="14"/>
                  </a:moveTo>
                  <a:cubicBezTo>
                    <a:pt x="60" y="14"/>
                    <a:pt x="61" y="15"/>
                    <a:pt x="60" y="15"/>
                  </a:cubicBezTo>
                  <a:cubicBezTo>
                    <a:pt x="60" y="16"/>
                    <a:pt x="60" y="17"/>
                    <a:pt x="59" y="18"/>
                  </a:cubicBezTo>
                  <a:cubicBezTo>
                    <a:pt x="59" y="18"/>
                    <a:pt x="59" y="18"/>
                    <a:pt x="59" y="18"/>
                  </a:cubicBezTo>
                  <a:cubicBezTo>
                    <a:pt x="59" y="18"/>
                    <a:pt x="59" y="18"/>
                    <a:pt x="59" y="18"/>
                  </a:cubicBezTo>
                  <a:cubicBezTo>
                    <a:pt x="59" y="18"/>
                    <a:pt x="60" y="17"/>
                    <a:pt x="60" y="17"/>
                  </a:cubicBezTo>
                  <a:cubicBezTo>
                    <a:pt x="60" y="17"/>
                    <a:pt x="61" y="15"/>
                    <a:pt x="61" y="15"/>
                  </a:cubicBezTo>
                  <a:cubicBezTo>
                    <a:pt x="61" y="15"/>
                    <a:pt x="61" y="14"/>
                    <a:pt x="60" y="14"/>
                  </a:cubicBezTo>
                  <a:close/>
                  <a:moveTo>
                    <a:pt x="58" y="18"/>
                  </a:moveTo>
                  <a:cubicBezTo>
                    <a:pt x="58" y="18"/>
                    <a:pt x="58" y="18"/>
                    <a:pt x="58" y="18"/>
                  </a:cubicBezTo>
                  <a:cubicBezTo>
                    <a:pt x="58" y="18"/>
                    <a:pt x="58" y="18"/>
                    <a:pt x="58" y="18"/>
                  </a:cubicBezTo>
                  <a:cubicBezTo>
                    <a:pt x="58" y="18"/>
                    <a:pt x="58" y="18"/>
                    <a:pt x="58" y="18"/>
                  </a:cubicBezTo>
                  <a:close/>
                  <a:moveTo>
                    <a:pt x="66" y="20"/>
                  </a:moveTo>
                  <a:cubicBezTo>
                    <a:pt x="66" y="20"/>
                    <a:pt x="66" y="20"/>
                    <a:pt x="66" y="19"/>
                  </a:cubicBezTo>
                  <a:cubicBezTo>
                    <a:pt x="66" y="19"/>
                    <a:pt x="67" y="18"/>
                    <a:pt x="66" y="18"/>
                  </a:cubicBezTo>
                  <a:cubicBezTo>
                    <a:pt x="65" y="18"/>
                    <a:pt x="63" y="18"/>
                    <a:pt x="64" y="19"/>
                  </a:cubicBezTo>
                  <a:cubicBezTo>
                    <a:pt x="64" y="19"/>
                    <a:pt x="65" y="18"/>
                    <a:pt x="65" y="18"/>
                  </a:cubicBezTo>
                  <a:cubicBezTo>
                    <a:pt x="65" y="19"/>
                    <a:pt x="65" y="19"/>
                    <a:pt x="65" y="19"/>
                  </a:cubicBezTo>
                  <a:cubicBezTo>
                    <a:pt x="65" y="20"/>
                    <a:pt x="64" y="20"/>
                    <a:pt x="64" y="20"/>
                  </a:cubicBezTo>
                  <a:cubicBezTo>
                    <a:pt x="64" y="20"/>
                    <a:pt x="63" y="20"/>
                    <a:pt x="63" y="20"/>
                  </a:cubicBezTo>
                  <a:cubicBezTo>
                    <a:pt x="63" y="20"/>
                    <a:pt x="63" y="21"/>
                    <a:pt x="64" y="21"/>
                  </a:cubicBezTo>
                  <a:cubicBezTo>
                    <a:pt x="64" y="22"/>
                    <a:pt x="64" y="22"/>
                    <a:pt x="64" y="22"/>
                  </a:cubicBezTo>
                  <a:cubicBezTo>
                    <a:pt x="65" y="22"/>
                    <a:pt x="65" y="22"/>
                    <a:pt x="65" y="22"/>
                  </a:cubicBezTo>
                  <a:cubicBezTo>
                    <a:pt x="65" y="23"/>
                    <a:pt x="66" y="23"/>
                    <a:pt x="66" y="23"/>
                  </a:cubicBezTo>
                  <a:cubicBezTo>
                    <a:pt x="66" y="23"/>
                    <a:pt x="67" y="22"/>
                    <a:pt x="67" y="21"/>
                  </a:cubicBezTo>
                  <a:cubicBezTo>
                    <a:pt x="66" y="21"/>
                    <a:pt x="67" y="21"/>
                    <a:pt x="66" y="20"/>
                  </a:cubicBezTo>
                  <a:close/>
                  <a:moveTo>
                    <a:pt x="0" y="1"/>
                  </a:moveTo>
                  <a:cubicBezTo>
                    <a:pt x="0" y="1"/>
                    <a:pt x="0" y="1"/>
                    <a:pt x="0" y="2"/>
                  </a:cubicBezTo>
                  <a:cubicBezTo>
                    <a:pt x="0" y="2"/>
                    <a:pt x="0" y="3"/>
                    <a:pt x="0" y="3"/>
                  </a:cubicBezTo>
                  <a:cubicBezTo>
                    <a:pt x="0" y="2"/>
                    <a:pt x="0" y="2"/>
                    <a:pt x="0" y="1"/>
                  </a:cubicBezTo>
                  <a:cubicBezTo>
                    <a:pt x="0" y="1"/>
                    <a:pt x="1" y="0"/>
                    <a:pt x="0" y="1"/>
                  </a:cubicBezTo>
                  <a:close/>
                  <a:moveTo>
                    <a:pt x="71" y="26"/>
                  </a:moveTo>
                  <a:cubicBezTo>
                    <a:pt x="71" y="26"/>
                    <a:pt x="71" y="25"/>
                    <a:pt x="71" y="25"/>
                  </a:cubicBezTo>
                  <a:cubicBezTo>
                    <a:pt x="71" y="25"/>
                    <a:pt x="71" y="25"/>
                    <a:pt x="70" y="25"/>
                  </a:cubicBezTo>
                  <a:cubicBezTo>
                    <a:pt x="70" y="25"/>
                    <a:pt x="70" y="25"/>
                    <a:pt x="70" y="25"/>
                  </a:cubicBezTo>
                  <a:cubicBezTo>
                    <a:pt x="70" y="26"/>
                    <a:pt x="70" y="26"/>
                    <a:pt x="70" y="27"/>
                  </a:cubicBezTo>
                  <a:cubicBezTo>
                    <a:pt x="70" y="27"/>
                    <a:pt x="70" y="28"/>
                    <a:pt x="70" y="28"/>
                  </a:cubicBezTo>
                  <a:cubicBezTo>
                    <a:pt x="70" y="28"/>
                    <a:pt x="70" y="28"/>
                    <a:pt x="70" y="28"/>
                  </a:cubicBezTo>
                  <a:cubicBezTo>
                    <a:pt x="71" y="28"/>
                    <a:pt x="70" y="28"/>
                    <a:pt x="71" y="28"/>
                  </a:cubicBezTo>
                  <a:cubicBezTo>
                    <a:pt x="71" y="28"/>
                    <a:pt x="72" y="28"/>
                    <a:pt x="72" y="27"/>
                  </a:cubicBezTo>
                  <a:cubicBezTo>
                    <a:pt x="72" y="27"/>
                    <a:pt x="73" y="26"/>
                    <a:pt x="73" y="26"/>
                  </a:cubicBezTo>
                  <a:cubicBezTo>
                    <a:pt x="73" y="26"/>
                    <a:pt x="72" y="26"/>
                    <a:pt x="71" y="26"/>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92" name="Netherlands Antilles">
              <a:extLst>
                <a:ext uri="{FF2B5EF4-FFF2-40B4-BE49-F238E27FC236}">
                  <a16:creationId xmlns:a16="http://schemas.microsoft.com/office/drawing/2014/main" id="{7888CA1B-2929-CD81-5D6E-DD2D2E57D656}"/>
                </a:ext>
              </a:extLst>
            </p:cNvPr>
            <p:cNvSpPr>
              <a:spLocks noEditPoints="1"/>
            </p:cNvSpPr>
            <p:nvPr/>
          </p:nvSpPr>
          <p:spPr bwMode="auto">
            <a:xfrm>
              <a:off x="3493646" y="3803309"/>
              <a:ext cx="254565" cy="226068"/>
            </a:xfrm>
            <a:custGeom>
              <a:avLst/>
              <a:gdLst/>
              <a:ahLst/>
              <a:cxnLst>
                <a:cxn ang="0">
                  <a:pos x="12" y="66"/>
                </a:cxn>
                <a:cxn ang="0">
                  <a:pos x="12" y="66"/>
                </a:cxn>
                <a:cxn ang="0">
                  <a:pos x="10" y="65"/>
                </a:cxn>
                <a:cxn ang="0">
                  <a:pos x="9" y="64"/>
                </a:cxn>
                <a:cxn ang="0">
                  <a:pos x="9" y="64"/>
                </a:cxn>
                <a:cxn ang="0">
                  <a:pos x="9" y="64"/>
                </a:cxn>
                <a:cxn ang="0">
                  <a:pos x="8" y="63"/>
                </a:cxn>
                <a:cxn ang="0">
                  <a:pos x="8" y="62"/>
                </a:cxn>
                <a:cxn ang="0">
                  <a:pos x="9" y="63"/>
                </a:cxn>
                <a:cxn ang="0">
                  <a:pos x="10" y="64"/>
                </a:cxn>
                <a:cxn ang="0">
                  <a:pos x="11" y="64"/>
                </a:cxn>
                <a:cxn ang="0">
                  <a:pos x="12" y="66"/>
                </a:cxn>
                <a:cxn ang="0">
                  <a:pos x="73" y="6"/>
                </a:cxn>
                <a:cxn ang="0">
                  <a:pos x="73" y="6"/>
                </a:cxn>
                <a:cxn ang="0">
                  <a:pos x="17" y="64"/>
                </a:cxn>
                <a:cxn ang="0">
                  <a:pos x="16" y="63"/>
                </a:cxn>
                <a:cxn ang="0">
                  <a:pos x="15" y="63"/>
                </a:cxn>
                <a:cxn ang="0">
                  <a:pos x="16" y="64"/>
                </a:cxn>
                <a:cxn ang="0">
                  <a:pos x="16" y="64"/>
                </a:cxn>
                <a:cxn ang="0">
                  <a:pos x="17" y="66"/>
                </a:cxn>
                <a:cxn ang="0">
                  <a:pos x="17" y="65"/>
                </a:cxn>
                <a:cxn ang="0">
                  <a:pos x="17" y="65"/>
                </a:cxn>
                <a:cxn ang="0">
                  <a:pos x="17" y="64"/>
                </a:cxn>
                <a:cxn ang="0">
                  <a:pos x="17" y="64"/>
                </a:cxn>
                <a:cxn ang="0">
                  <a:pos x="73" y="0"/>
                </a:cxn>
                <a:cxn ang="0">
                  <a:pos x="72" y="0"/>
                </a:cxn>
                <a:cxn ang="0">
                  <a:pos x="72" y="0"/>
                </a:cxn>
                <a:cxn ang="0">
                  <a:pos x="73" y="0"/>
                </a:cxn>
                <a:cxn ang="0">
                  <a:pos x="1" y="61"/>
                </a:cxn>
                <a:cxn ang="0">
                  <a:pos x="1" y="60"/>
                </a:cxn>
                <a:cxn ang="0">
                  <a:pos x="0" y="59"/>
                </a:cxn>
                <a:cxn ang="0">
                  <a:pos x="0" y="60"/>
                </a:cxn>
                <a:cxn ang="0">
                  <a:pos x="0" y="61"/>
                </a:cxn>
                <a:cxn ang="0">
                  <a:pos x="1" y="62"/>
                </a:cxn>
                <a:cxn ang="0">
                  <a:pos x="1" y="62"/>
                </a:cxn>
                <a:cxn ang="0">
                  <a:pos x="1" y="61"/>
                </a:cxn>
              </a:cxnLst>
              <a:rect l="0" t="0" r="r" b="b"/>
              <a:pathLst>
                <a:path w="74" h="66">
                  <a:moveTo>
                    <a:pt x="12" y="66"/>
                  </a:moveTo>
                  <a:cubicBezTo>
                    <a:pt x="12" y="66"/>
                    <a:pt x="12" y="66"/>
                    <a:pt x="12" y="66"/>
                  </a:cubicBezTo>
                  <a:cubicBezTo>
                    <a:pt x="11" y="66"/>
                    <a:pt x="11" y="66"/>
                    <a:pt x="10" y="65"/>
                  </a:cubicBezTo>
                  <a:cubicBezTo>
                    <a:pt x="10" y="65"/>
                    <a:pt x="10" y="64"/>
                    <a:pt x="9" y="64"/>
                  </a:cubicBezTo>
                  <a:cubicBezTo>
                    <a:pt x="9" y="64"/>
                    <a:pt x="9" y="64"/>
                    <a:pt x="9" y="64"/>
                  </a:cubicBezTo>
                  <a:cubicBezTo>
                    <a:pt x="9" y="64"/>
                    <a:pt x="9" y="64"/>
                    <a:pt x="9" y="64"/>
                  </a:cubicBezTo>
                  <a:cubicBezTo>
                    <a:pt x="9" y="64"/>
                    <a:pt x="8" y="63"/>
                    <a:pt x="8" y="63"/>
                  </a:cubicBezTo>
                  <a:cubicBezTo>
                    <a:pt x="8" y="63"/>
                    <a:pt x="8" y="62"/>
                    <a:pt x="8" y="62"/>
                  </a:cubicBezTo>
                  <a:cubicBezTo>
                    <a:pt x="9" y="62"/>
                    <a:pt x="9" y="63"/>
                    <a:pt x="9" y="63"/>
                  </a:cubicBezTo>
                  <a:cubicBezTo>
                    <a:pt x="9" y="63"/>
                    <a:pt x="9" y="64"/>
                    <a:pt x="10" y="64"/>
                  </a:cubicBezTo>
                  <a:cubicBezTo>
                    <a:pt x="10" y="64"/>
                    <a:pt x="11" y="64"/>
                    <a:pt x="11" y="64"/>
                  </a:cubicBezTo>
                  <a:cubicBezTo>
                    <a:pt x="11" y="65"/>
                    <a:pt x="12" y="65"/>
                    <a:pt x="12" y="66"/>
                  </a:cubicBezTo>
                  <a:close/>
                  <a:moveTo>
                    <a:pt x="73" y="6"/>
                  </a:moveTo>
                  <a:cubicBezTo>
                    <a:pt x="74" y="6"/>
                    <a:pt x="72" y="5"/>
                    <a:pt x="73" y="6"/>
                  </a:cubicBezTo>
                  <a:close/>
                  <a:moveTo>
                    <a:pt x="17" y="64"/>
                  </a:moveTo>
                  <a:cubicBezTo>
                    <a:pt x="17" y="64"/>
                    <a:pt x="16" y="64"/>
                    <a:pt x="16" y="63"/>
                  </a:cubicBezTo>
                  <a:cubicBezTo>
                    <a:pt x="16" y="63"/>
                    <a:pt x="16" y="63"/>
                    <a:pt x="15" y="63"/>
                  </a:cubicBezTo>
                  <a:cubicBezTo>
                    <a:pt x="15" y="64"/>
                    <a:pt x="16" y="64"/>
                    <a:pt x="16" y="64"/>
                  </a:cubicBezTo>
                  <a:cubicBezTo>
                    <a:pt x="16" y="64"/>
                    <a:pt x="16" y="64"/>
                    <a:pt x="16" y="64"/>
                  </a:cubicBezTo>
                  <a:cubicBezTo>
                    <a:pt x="17" y="65"/>
                    <a:pt x="16" y="66"/>
                    <a:pt x="17" y="66"/>
                  </a:cubicBezTo>
                  <a:cubicBezTo>
                    <a:pt x="17" y="66"/>
                    <a:pt x="17" y="66"/>
                    <a:pt x="17" y="65"/>
                  </a:cubicBezTo>
                  <a:cubicBezTo>
                    <a:pt x="17" y="65"/>
                    <a:pt x="17" y="65"/>
                    <a:pt x="17" y="65"/>
                  </a:cubicBezTo>
                  <a:cubicBezTo>
                    <a:pt x="17" y="65"/>
                    <a:pt x="17" y="65"/>
                    <a:pt x="17" y="64"/>
                  </a:cubicBezTo>
                  <a:cubicBezTo>
                    <a:pt x="17" y="64"/>
                    <a:pt x="18" y="64"/>
                    <a:pt x="17" y="64"/>
                  </a:cubicBezTo>
                  <a:close/>
                  <a:moveTo>
                    <a:pt x="73" y="0"/>
                  </a:moveTo>
                  <a:cubicBezTo>
                    <a:pt x="73" y="0"/>
                    <a:pt x="72" y="0"/>
                    <a:pt x="72" y="0"/>
                  </a:cubicBezTo>
                  <a:cubicBezTo>
                    <a:pt x="72" y="0"/>
                    <a:pt x="72" y="0"/>
                    <a:pt x="72" y="0"/>
                  </a:cubicBezTo>
                  <a:cubicBezTo>
                    <a:pt x="72" y="0"/>
                    <a:pt x="73" y="0"/>
                    <a:pt x="73" y="0"/>
                  </a:cubicBezTo>
                  <a:close/>
                  <a:moveTo>
                    <a:pt x="1" y="61"/>
                  </a:moveTo>
                  <a:cubicBezTo>
                    <a:pt x="1" y="61"/>
                    <a:pt x="1" y="61"/>
                    <a:pt x="1" y="60"/>
                  </a:cubicBezTo>
                  <a:cubicBezTo>
                    <a:pt x="0" y="60"/>
                    <a:pt x="0" y="59"/>
                    <a:pt x="0" y="59"/>
                  </a:cubicBezTo>
                  <a:cubicBezTo>
                    <a:pt x="0" y="59"/>
                    <a:pt x="0" y="60"/>
                    <a:pt x="0" y="60"/>
                  </a:cubicBezTo>
                  <a:cubicBezTo>
                    <a:pt x="0" y="61"/>
                    <a:pt x="0" y="61"/>
                    <a:pt x="0" y="61"/>
                  </a:cubicBezTo>
                  <a:cubicBezTo>
                    <a:pt x="0" y="61"/>
                    <a:pt x="1" y="61"/>
                    <a:pt x="1" y="62"/>
                  </a:cubicBezTo>
                  <a:cubicBezTo>
                    <a:pt x="1" y="62"/>
                    <a:pt x="1" y="62"/>
                    <a:pt x="1" y="62"/>
                  </a:cubicBezTo>
                  <a:cubicBezTo>
                    <a:pt x="1" y="62"/>
                    <a:pt x="2" y="62"/>
                    <a:pt x="1" y="6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94" name="Nepal">
              <a:extLst>
                <a:ext uri="{FF2B5EF4-FFF2-40B4-BE49-F238E27FC236}">
                  <a16:creationId xmlns:a16="http://schemas.microsoft.com/office/drawing/2014/main" id="{D401047B-AAEF-B5CD-5DC4-0A562F51A2F0}"/>
                </a:ext>
              </a:extLst>
            </p:cNvPr>
            <p:cNvSpPr>
              <a:spLocks/>
            </p:cNvSpPr>
            <p:nvPr/>
          </p:nvSpPr>
          <p:spPr bwMode="auto">
            <a:xfrm>
              <a:off x="8390214" y="3335976"/>
              <a:ext cx="274513" cy="153878"/>
            </a:xfrm>
            <a:custGeom>
              <a:avLst/>
              <a:gdLst/>
              <a:ahLst/>
              <a:cxnLst>
                <a:cxn ang="0">
                  <a:pos x="77" y="36"/>
                </a:cxn>
                <a:cxn ang="0">
                  <a:pos x="78" y="28"/>
                </a:cxn>
                <a:cxn ang="0">
                  <a:pos x="72" y="28"/>
                </a:cxn>
                <a:cxn ang="0">
                  <a:pos x="69" y="28"/>
                </a:cxn>
                <a:cxn ang="0">
                  <a:pos x="65" y="26"/>
                </a:cxn>
                <a:cxn ang="0">
                  <a:pos x="62" y="27"/>
                </a:cxn>
                <a:cxn ang="0">
                  <a:pos x="58" y="25"/>
                </a:cxn>
                <a:cxn ang="0">
                  <a:pos x="56" y="26"/>
                </a:cxn>
                <a:cxn ang="0">
                  <a:pos x="52" y="23"/>
                </a:cxn>
                <a:cxn ang="0">
                  <a:pos x="48" y="23"/>
                </a:cxn>
                <a:cxn ang="0">
                  <a:pos x="47" y="20"/>
                </a:cxn>
                <a:cxn ang="0">
                  <a:pos x="43" y="19"/>
                </a:cxn>
                <a:cxn ang="0">
                  <a:pos x="38" y="16"/>
                </a:cxn>
                <a:cxn ang="0">
                  <a:pos x="34" y="13"/>
                </a:cxn>
                <a:cxn ang="0">
                  <a:pos x="31" y="13"/>
                </a:cxn>
                <a:cxn ang="0">
                  <a:pos x="27" y="9"/>
                </a:cxn>
                <a:cxn ang="0">
                  <a:pos x="24" y="8"/>
                </a:cxn>
                <a:cxn ang="0">
                  <a:pos x="19" y="4"/>
                </a:cxn>
                <a:cxn ang="0">
                  <a:pos x="15" y="1"/>
                </a:cxn>
                <a:cxn ang="0">
                  <a:pos x="10" y="1"/>
                </a:cxn>
                <a:cxn ang="0">
                  <a:pos x="9" y="3"/>
                </a:cxn>
                <a:cxn ang="0">
                  <a:pos x="6" y="3"/>
                </a:cxn>
                <a:cxn ang="0">
                  <a:pos x="5" y="2"/>
                </a:cxn>
                <a:cxn ang="0">
                  <a:pos x="2" y="7"/>
                </a:cxn>
                <a:cxn ang="0">
                  <a:pos x="0" y="11"/>
                </a:cxn>
                <a:cxn ang="0">
                  <a:pos x="0" y="14"/>
                </a:cxn>
                <a:cxn ang="0">
                  <a:pos x="2" y="19"/>
                </a:cxn>
                <a:cxn ang="0">
                  <a:pos x="4" y="20"/>
                </a:cxn>
                <a:cxn ang="0">
                  <a:pos x="8" y="21"/>
                </a:cxn>
                <a:cxn ang="0">
                  <a:pos x="11" y="23"/>
                </a:cxn>
                <a:cxn ang="0">
                  <a:pos x="14" y="25"/>
                </a:cxn>
                <a:cxn ang="0">
                  <a:pos x="18" y="28"/>
                </a:cxn>
                <a:cxn ang="0">
                  <a:pos x="24" y="30"/>
                </a:cxn>
                <a:cxn ang="0">
                  <a:pos x="30" y="32"/>
                </a:cxn>
                <a:cxn ang="0">
                  <a:pos x="34" y="33"/>
                </a:cxn>
                <a:cxn ang="0">
                  <a:pos x="38" y="34"/>
                </a:cxn>
                <a:cxn ang="0">
                  <a:pos x="40" y="32"/>
                </a:cxn>
                <a:cxn ang="0">
                  <a:pos x="46" y="37"/>
                </a:cxn>
                <a:cxn ang="0">
                  <a:pos x="52" y="40"/>
                </a:cxn>
                <a:cxn ang="0">
                  <a:pos x="57" y="41"/>
                </a:cxn>
                <a:cxn ang="0">
                  <a:pos x="61" y="42"/>
                </a:cxn>
                <a:cxn ang="0">
                  <a:pos x="67" y="44"/>
                </a:cxn>
                <a:cxn ang="0">
                  <a:pos x="69" y="43"/>
                </a:cxn>
                <a:cxn ang="0">
                  <a:pos x="72" y="44"/>
                </a:cxn>
                <a:cxn ang="0">
                  <a:pos x="76" y="44"/>
                </a:cxn>
                <a:cxn ang="0">
                  <a:pos x="77" y="44"/>
                </a:cxn>
                <a:cxn ang="0">
                  <a:pos x="80" y="39"/>
                </a:cxn>
              </a:cxnLst>
              <a:rect l="0" t="0" r="r" b="b"/>
              <a:pathLst>
                <a:path w="80" h="45">
                  <a:moveTo>
                    <a:pt x="80" y="39"/>
                  </a:moveTo>
                  <a:cubicBezTo>
                    <a:pt x="79" y="39"/>
                    <a:pt x="79" y="38"/>
                    <a:pt x="79" y="37"/>
                  </a:cubicBezTo>
                  <a:cubicBezTo>
                    <a:pt x="78" y="37"/>
                    <a:pt x="78" y="37"/>
                    <a:pt x="77" y="36"/>
                  </a:cubicBezTo>
                  <a:cubicBezTo>
                    <a:pt x="77" y="35"/>
                    <a:pt x="78" y="34"/>
                    <a:pt x="77" y="33"/>
                  </a:cubicBezTo>
                  <a:cubicBezTo>
                    <a:pt x="77" y="32"/>
                    <a:pt x="77" y="32"/>
                    <a:pt x="78" y="31"/>
                  </a:cubicBezTo>
                  <a:cubicBezTo>
                    <a:pt x="78" y="30"/>
                    <a:pt x="78" y="28"/>
                    <a:pt x="78" y="28"/>
                  </a:cubicBezTo>
                  <a:cubicBezTo>
                    <a:pt x="77" y="28"/>
                    <a:pt x="76" y="28"/>
                    <a:pt x="75" y="28"/>
                  </a:cubicBezTo>
                  <a:cubicBezTo>
                    <a:pt x="74" y="28"/>
                    <a:pt x="74" y="28"/>
                    <a:pt x="74" y="28"/>
                  </a:cubicBezTo>
                  <a:cubicBezTo>
                    <a:pt x="74" y="29"/>
                    <a:pt x="72" y="29"/>
                    <a:pt x="72" y="28"/>
                  </a:cubicBezTo>
                  <a:cubicBezTo>
                    <a:pt x="72" y="28"/>
                    <a:pt x="71" y="29"/>
                    <a:pt x="71" y="29"/>
                  </a:cubicBezTo>
                  <a:cubicBezTo>
                    <a:pt x="70" y="29"/>
                    <a:pt x="71" y="28"/>
                    <a:pt x="70" y="28"/>
                  </a:cubicBezTo>
                  <a:cubicBezTo>
                    <a:pt x="70" y="28"/>
                    <a:pt x="69" y="29"/>
                    <a:pt x="69" y="28"/>
                  </a:cubicBezTo>
                  <a:cubicBezTo>
                    <a:pt x="68" y="28"/>
                    <a:pt x="68" y="28"/>
                    <a:pt x="67" y="27"/>
                  </a:cubicBezTo>
                  <a:cubicBezTo>
                    <a:pt x="67" y="27"/>
                    <a:pt x="66" y="27"/>
                    <a:pt x="66" y="27"/>
                  </a:cubicBezTo>
                  <a:cubicBezTo>
                    <a:pt x="65" y="27"/>
                    <a:pt x="65" y="26"/>
                    <a:pt x="65" y="26"/>
                  </a:cubicBezTo>
                  <a:cubicBezTo>
                    <a:pt x="64" y="26"/>
                    <a:pt x="64" y="26"/>
                    <a:pt x="64" y="26"/>
                  </a:cubicBezTo>
                  <a:cubicBezTo>
                    <a:pt x="64" y="25"/>
                    <a:pt x="63" y="25"/>
                    <a:pt x="63" y="25"/>
                  </a:cubicBezTo>
                  <a:cubicBezTo>
                    <a:pt x="61" y="25"/>
                    <a:pt x="63" y="27"/>
                    <a:pt x="62" y="27"/>
                  </a:cubicBezTo>
                  <a:cubicBezTo>
                    <a:pt x="61" y="28"/>
                    <a:pt x="60" y="27"/>
                    <a:pt x="60" y="27"/>
                  </a:cubicBezTo>
                  <a:cubicBezTo>
                    <a:pt x="59" y="27"/>
                    <a:pt x="59" y="26"/>
                    <a:pt x="59" y="26"/>
                  </a:cubicBezTo>
                  <a:cubicBezTo>
                    <a:pt x="59" y="25"/>
                    <a:pt x="58" y="25"/>
                    <a:pt x="58" y="25"/>
                  </a:cubicBezTo>
                  <a:cubicBezTo>
                    <a:pt x="58" y="26"/>
                    <a:pt x="58" y="26"/>
                    <a:pt x="58" y="27"/>
                  </a:cubicBezTo>
                  <a:cubicBezTo>
                    <a:pt x="58" y="27"/>
                    <a:pt x="58" y="28"/>
                    <a:pt x="57" y="28"/>
                  </a:cubicBezTo>
                  <a:cubicBezTo>
                    <a:pt x="57" y="27"/>
                    <a:pt x="56" y="27"/>
                    <a:pt x="56" y="26"/>
                  </a:cubicBezTo>
                  <a:cubicBezTo>
                    <a:pt x="56" y="25"/>
                    <a:pt x="56" y="25"/>
                    <a:pt x="55" y="24"/>
                  </a:cubicBezTo>
                  <a:cubicBezTo>
                    <a:pt x="54" y="24"/>
                    <a:pt x="54" y="24"/>
                    <a:pt x="54" y="23"/>
                  </a:cubicBezTo>
                  <a:cubicBezTo>
                    <a:pt x="53" y="24"/>
                    <a:pt x="53" y="24"/>
                    <a:pt x="52" y="23"/>
                  </a:cubicBezTo>
                  <a:cubicBezTo>
                    <a:pt x="51" y="23"/>
                    <a:pt x="51" y="24"/>
                    <a:pt x="50" y="24"/>
                  </a:cubicBezTo>
                  <a:cubicBezTo>
                    <a:pt x="50" y="24"/>
                    <a:pt x="49" y="23"/>
                    <a:pt x="49" y="23"/>
                  </a:cubicBezTo>
                  <a:cubicBezTo>
                    <a:pt x="49" y="23"/>
                    <a:pt x="49" y="23"/>
                    <a:pt x="48" y="23"/>
                  </a:cubicBezTo>
                  <a:cubicBezTo>
                    <a:pt x="48" y="23"/>
                    <a:pt x="48" y="22"/>
                    <a:pt x="48" y="22"/>
                  </a:cubicBezTo>
                  <a:cubicBezTo>
                    <a:pt x="48" y="21"/>
                    <a:pt x="49" y="21"/>
                    <a:pt x="48" y="20"/>
                  </a:cubicBezTo>
                  <a:cubicBezTo>
                    <a:pt x="48" y="20"/>
                    <a:pt x="47" y="19"/>
                    <a:pt x="47" y="20"/>
                  </a:cubicBezTo>
                  <a:cubicBezTo>
                    <a:pt x="46" y="20"/>
                    <a:pt x="46" y="20"/>
                    <a:pt x="46" y="20"/>
                  </a:cubicBezTo>
                  <a:cubicBezTo>
                    <a:pt x="45" y="21"/>
                    <a:pt x="45" y="20"/>
                    <a:pt x="44" y="20"/>
                  </a:cubicBezTo>
                  <a:cubicBezTo>
                    <a:pt x="43" y="20"/>
                    <a:pt x="44" y="19"/>
                    <a:pt x="43" y="19"/>
                  </a:cubicBezTo>
                  <a:cubicBezTo>
                    <a:pt x="43" y="19"/>
                    <a:pt x="43" y="19"/>
                    <a:pt x="42" y="19"/>
                  </a:cubicBezTo>
                  <a:cubicBezTo>
                    <a:pt x="41" y="19"/>
                    <a:pt x="41" y="18"/>
                    <a:pt x="41" y="18"/>
                  </a:cubicBezTo>
                  <a:cubicBezTo>
                    <a:pt x="40" y="17"/>
                    <a:pt x="39" y="17"/>
                    <a:pt x="38" y="16"/>
                  </a:cubicBezTo>
                  <a:cubicBezTo>
                    <a:pt x="38" y="15"/>
                    <a:pt x="38" y="15"/>
                    <a:pt x="38" y="14"/>
                  </a:cubicBezTo>
                  <a:cubicBezTo>
                    <a:pt x="37" y="14"/>
                    <a:pt x="38" y="14"/>
                    <a:pt x="37" y="13"/>
                  </a:cubicBezTo>
                  <a:cubicBezTo>
                    <a:pt x="37" y="12"/>
                    <a:pt x="35" y="12"/>
                    <a:pt x="34" y="13"/>
                  </a:cubicBezTo>
                  <a:cubicBezTo>
                    <a:pt x="34" y="13"/>
                    <a:pt x="33" y="13"/>
                    <a:pt x="33" y="13"/>
                  </a:cubicBezTo>
                  <a:cubicBezTo>
                    <a:pt x="33" y="14"/>
                    <a:pt x="33" y="14"/>
                    <a:pt x="33" y="14"/>
                  </a:cubicBezTo>
                  <a:cubicBezTo>
                    <a:pt x="32" y="14"/>
                    <a:pt x="32" y="13"/>
                    <a:pt x="31" y="13"/>
                  </a:cubicBezTo>
                  <a:cubicBezTo>
                    <a:pt x="31" y="13"/>
                    <a:pt x="29" y="10"/>
                    <a:pt x="29" y="10"/>
                  </a:cubicBezTo>
                  <a:cubicBezTo>
                    <a:pt x="28" y="10"/>
                    <a:pt x="28" y="10"/>
                    <a:pt x="28" y="9"/>
                  </a:cubicBezTo>
                  <a:cubicBezTo>
                    <a:pt x="28" y="9"/>
                    <a:pt x="27" y="9"/>
                    <a:pt x="27" y="9"/>
                  </a:cubicBezTo>
                  <a:cubicBezTo>
                    <a:pt x="26" y="9"/>
                    <a:pt x="26" y="9"/>
                    <a:pt x="26" y="8"/>
                  </a:cubicBezTo>
                  <a:cubicBezTo>
                    <a:pt x="26" y="8"/>
                    <a:pt x="25" y="8"/>
                    <a:pt x="25" y="8"/>
                  </a:cubicBezTo>
                  <a:cubicBezTo>
                    <a:pt x="25" y="8"/>
                    <a:pt x="25" y="8"/>
                    <a:pt x="24" y="8"/>
                  </a:cubicBezTo>
                  <a:cubicBezTo>
                    <a:pt x="24" y="8"/>
                    <a:pt x="23" y="7"/>
                    <a:pt x="23" y="7"/>
                  </a:cubicBezTo>
                  <a:cubicBezTo>
                    <a:pt x="22" y="6"/>
                    <a:pt x="22" y="6"/>
                    <a:pt x="21" y="5"/>
                  </a:cubicBezTo>
                  <a:cubicBezTo>
                    <a:pt x="21" y="5"/>
                    <a:pt x="20" y="5"/>
                    <a:pt x="19" y="4"/>
                  </a:cubicBezTo>
                  <a:cubicBezTo>
                    <a:pt x="19" y="4"/>
                    <a:pt x="17" y="4"/>
                    <a:pt x="17" y="4"/>
                  </a:cubicBezTo>
                  <a:cubicBezTo>
                    <a:pt x="16" y="3"/>
                    <a:pt x="17" y="3"/>
                    <a:pt x="16" y="2"/>
                  </a:cubicBezTo>
                  <a:cubicBezTo>
                    <a:pt x="16" y="2"/>
                    <a:pt x="16" y="1"/>
                    <a:pt x="15" y="1"/>
                  </a:cubicBezTo>
                  <a:cubicBezTo>
                    <a:pt x="15" y="1"/>
                    <a:pt x="14" y="1"/>
                    <a:pt x="13" y="0"/>
                  </a:cubicBezTo>
                  <a:cubicBezTo>
                    <a:pt x="13" y="0"/>
                    <a:pt x="12" y="0"/>
                    <a:pt x="11" y="0"/>
                  </a:cubicBezTo>
                  <a:cubicBezTo>
                    <a:pt x="11" y="0"/>
                    <a:pt x="11" y="1"/>
                    <a:pt x="10" y="1"/>
                  </a:cubicBezTo>
                  <a:cubicBezTo>
                    <a:pt x="10" y="1"/>
                    <a:pt x="10" y="0"/>
                    <a:pt x="9" y="0"/>
                  </a:cubicBezTo>
                  <a:cubicBezTo>
                    <a:pt x="9" y="0"/>
                    <a:pt x="9" y="2"/>
                    <a:pt x="9" y="2"/>
                  </a:cubicBezTo>
                  <a:cubicBezTo>
                    <a:pt x="9" y="2"/>
                    <a:pt x="9" y="3"/>
                    <a:pt x="9" y="3"/>
                  </a:cubicBezTo>
                  <a:cubicBezTo>
                    <a:pt x="9" y="3"/>
                    <a:pt x="9" y="4"/>
                    <a:pt x="9" y="4"/>
                  </a:cubicBezTo>
                  <a:cubicBezTo>
                    <a:pt x="8" y="4"/>
                    <a:pt x="8" y="5"/>
                    <a:pt x="8" y="4"/>
                  </a:cubicBezTo>
                  <a:cubicBezTo>
                    <a:pt x="7" y="4"/>
                    <a:pt x="7" y="3"/>
                    <a:pt x="6" y="3"/>
                  </a:cubicBezTo>
                  <a:cubicBezTo>
                    <a:pt x="6" y="3"/>
                    <a:pt x="6" y="2"/>
                    <a:pt x="6" y="2"/>
                  </a:cubicBezTo>
                  <a:cubicBezTo>
                    <a:pt x="5" y="2"/>
                    <a:pt x="5" y="3"/>
                    <a:pt x="5" y="2"/>
                  </a:cubicBezTo>
                  <a:cubicBezTo>
                    <a:pt x="5" y="2"/>
                    <a:pt x="5" y="2"/>
                    <a:pt x="5" y="2"/>
                  </a:cubicBezTo>
                  <a:cubicBezTo>
                    <a:pt x="5" y="2"/>
                    <a:pt x="4" y="3"/>
                    <a:pt x="4" y="4"/>
                  </a:cubicBezTo>
                  <a:cubicBezTo>
                    <a:pt x="4" y="4"/>
                    <a:pt x="3" y="5"/>
                    <a:pt x="3" y="5"/>
                  </a:cubicBezTo>
                  <a:cubicBezTo>
                    <a:pt x="2" y="5"/>
                    <a:pt x="2" y="6"/>
                    <a:pt x="2" y="7"/>
                  </a:cubicBezTo>
                  <a:cubicBezTo>
                    <a:pt x="1" y="7"/>
                    <a:pt x="1" y="7"/>
                    <a:pt x="1" y="8"/>
                  </a:cubicBezTo>
                  <a:cubicBezTo>
                    <a:pt x="1" y="9"/>
                    <a:pt x="1" y="9"/>
                    <a:pt x="1" y="10"/>
                  </a:cubicBezTo>
                  <a:cubicBezTo>
                    <a:pt x="1" y="10"/>
                    <a:pt x="0" y="10"/>
                    <a:pt x="0" y="11"/>
                  </a:cubicBezTo>
                  <a:cubicBezTo>
                    <a:pt x="0" y="11"/>
                    <a:pt x="2" y="13"/>
                    <a:pt x="1" y="13"/>
                  </a:cubicBezTo>
                  <a:cubicBezTo>
                    <a:pt x="1" y="13"/>
                    <a:pt x="1" y="13"/>
                    <a:pt x="1" y="14"/>
                  </a:cubicBezTo>
                  <a:cubicBezTo>
                    <a:pt x="1" y="14"/>
                    <a:pt x="0" y="14"/>
                    <a:pt x="0" y="14"/>
                  </a:cubicBezTo>
                  <a:cubicBezTo>
                    <a:pt x="0" y="15"/>
                    <a:pt x="0" y="15"/>
                    <a:pt x="0" y="16"/>
                  </a:cubicBezTo>
                  <a:cubicBezTo>
                    <a:pt x="0" y="16"/>
                    <a:pt x="0" y="16"/>
                    <a:pt x="0" y="17"/>
                  </a:cubicBezTo>
                  <a:cubicBezTo>
                    <a:pt x="0" y="18"/>
                    <a:pt x="1" y="18"/>
                    <a:pt x="2" y="19"/>
                  </a:cubicBezTo>
                  <a:cubicBezTo>
                    <a:pt x="2" y="19"/>
                    <a:pt x="3" y="20"/>
                    <a:pt x="3" y="20"/>
                  </a:cubicBezTo>
                  <a:cubicBezTo>
                    <a:pt x="3" y="20"/>
                    <a:pt x="4" y="20"/>
                    <a:pt x="4" y="20"/>
                  </a:cubicBezTo>
                  <a:cubicBezTo>
                    <a:pt x="4" y="20"/>
                    <a:pt x="4" y="20"/>
                    <a:pt x="4" y="20"/>
                  </a:cubicBezTo>
                  <a:cubicBezTo>
                    <a:pt x="5" y="20"/>
                    <a:pt x="4" y="19"/>
                    <a:pt x="4" y="19"/>
                  </a:cubicBezTo>
                  <a:cubicBezTo>
                    <a:pt x="5" y="19"/>
                    <a:pt x="5" y="19"/>
                    <a:pt x="5" y="20"/>
                  </a:cubicBezTo>
                  <a:cubicBezTo>
                    <a:pt x="6" y="20"/>
                    <a:pt x="7" y="21"/>
                    <a:pt x="8" y="21"/>
                  </a:cubicBezTo>
                  <a:cubicBezTo>
                    <a:pt x="8" y="21"/>
                    <a:pt x="9" y="22"/>
                    <a:pt x="9" y="22"/>
                  </a:cubicBezTo>
                  <a:cubicBezTo>
                    <a:pt x="9" y="22"/>
                    <a:pt x="9" y="22"/>
                    <a:pt x="10" y="22"/>
                  </a:cubicBezTo>
                  <a:cubicBezTo>
                    <a:pt x="10" y="22"/>
                    <a:pt x="11" y="22"/>
                    <a:pt x="11" y="23"/>
                  </a:cubicBezTo>
                  <a:cubicBezTo>
                    <a:pt x="12" y="23"/>
                    <a:pt x="12" y="23"/>
                    <a:pt x="12" y="24"/>
                  </a:cubicBezTo>
                  <a:cubicBezTo>
                    <a:pt x="12" y="24"/>
                    <a:pt x="13" y="25"/>
                    <a:pt x="13" y="25"/>
                  </a:cubicBezTo>
                  <a:cubicBezTo>
                    <a:pt x="13" y="25"/>
                    <a:pt x="13" y="24"/>
                    <a:pt x="14" y="25"/>
                  </a:cubicBezTo>
                  <a:cubicBezTo>
                    <a:pt x="14" y="25"/>
                    <a:pt x="14" y="25"/>
                    <a:pt x="15" y="26"/>
                  </a:cubicBezTo>
                  <a:cubicBezTo>
                    <a:pt x="15" y="26"/>
                    <a:pt x="15" y="26"/>
                    <a:pt x="16" y="26"/>
                  </a:cubicBezTo>
                  <a:cubicBezTo>
                    <a:pt x="17" y="27"/>
                    <a:pt x="18" y="27"/>
                    <a:pt x="18" y="28"/>
                  </a:cubicBezTo>
                  <a:cubicBezTo>
                    <a:pt x="19" y="28"/>
                    <a:pt x="19" y="28"/>
                    <a:pt x="19" y="28"/>
                  </a:cubicBezTo>
                  <a:cubicBezTo>
                    <a:pt x="20" y="27"/>
                    <a:pt x="20" y="28"/>
                    <a:pt x="20" y="28"/>
                  </a:cubicBezTo>
                  <a:cubicBezTo>
                    <a:pt x="22" y="28"/>
                    <a:pt x="23" y="29"/>
                    <a:pt x="24" y="30"/>
                  </a:cubicBezTo>
                  <a:cubicBezTo>
                    <a:pt x="25" y="30"/>
                    <a:pt x="25" y="30"/>
                    <a:pt x="26" y="30"/>
                  </a:cubicBezTo>
                  <a:cubicBezTo>
                    <a:pt x="27" y="30"/>
                    <a:pt x="27" y="31"/>
                    <a:pt x="27" y="32"/>
                  </a:cubicBezTo>
                  <a:cubicBezTo>
                    <a:pt x="28" y="32"/>
                    <a:pt x="29" y="32"/>
                    <a:pt x="30" y="32"/>
                  </a:cubicBezTo>
                  <a:cubicBezTo>
                    <a:pt x="30" y="33"/>
                    <a:pt x="31" y="33"/>
                    <a:pt x="31" y="33"/>
                  </a:cubicBezTo>
                  <a:cubicBezTo>
                    <a:pt x="32" y="33"/>
                    <a:pt x="32" y="33"/>
                    <a:pt x="33" y="34"/>
                  </a:cubicBezTo>
                  <a:cubicBezTo>
                    <a:pt x="33" y="34"/>
                    <a:pt x="33" y="34"/>
                    <a:pt x="34" y="33"/>
                  </a:cubicBezTo>
                  <a:cubicBezTo>
                    <a:pt x="34" y="33"/>
                    <a:pt x="33" y="33"/>
                    <a:pt x="33" y="33"/>
                  </a:cubicBezTo>
                  <a:cubicBezTo>
                    <a:pt x="34" y="32"/>
                    <a:pt x="35" y="32"/>
                    <a:pt x="36" y="32"/>
                  </a:cubicBezTo>
                  <a:cubicBezTo>
                    <a:pt x="36" y="33"/>
                    <a:pt x="38" y="34"/>
                    <a:pt x="38" y="34"/>
                  </a:cubicBezTo>
                  <a:cubicBezTo>
                    <a:pt x="38" y="33"/>
                    <a:pt x="37" y="33"/>
                    <a:pt x="38" y="33"/>
                  </a:cubicBezTo>
                  <a:cubicBezTo>
                    <a:pt x="39" y="33"/>
                    <a:pt x="39" y="33"/>
                    <a:pt x="40" y="33"/>
                  </a:cubicBezTo>
                  <a:cubicBezTo>
                    <a:pt x="40" y="33"/>
                    <a:pt x="40" y="32"/>
                    <a:pt x="40" y="32"/>
                  </a:cubicBezTo>
                  <a:cubicBezTo>
                    <a:pt x="40" y="31"/>
                    <a:pt x="42" y="33"/>
                    <a:pt x="42" y="33"/>
                  </a:cubicBezTo>
                  <a:cubicBezTo>
                    <a:pt x="43" y="34"/>
                    <a:pt x="44" y="33"/>
                    <a:pt x="45" y="34"/>
                  </a:cubicBezTo>
                  <a:cubicBezTo>
                    <a:pt x="46" y="35"/>
                    <a:pt x="46" y="36"/>
                    <a:pt x="46" y="37"/>
                  </a:cubicBezTo>
                  <a:cubicBezTo>
                    <a:pt x="46" y="38"/>
                    <a:pt x="48" y="37"/>
                    <a:pt x="48" y="37"/>
                  </a:cubicBezTo>
                  <a:cubicBezTo>
                    <a:pt x="49" y="38"/>
                    <a:pt x="49" y="38"/>
                    <a:pt x="50" y="39"/>
                  </a:cubicBezTo>
                  <a:cubicBezTo>
                    <a:pt x="51" y="39"/>
                    <a:pt x="51" y="38"/>
                    <a:pt x="52" y="40"/>
                  </a:cubicBezTo>
                  <a:cubicBezTo>
                    <a:pt x="53" y="41"/>
                    <a:pt x="53" y="40"/>
                    <a:pt x="54" y="40"/>
                  </a:cubicBezTo>
                  <a:cubicBezTo>
                    <a:pt x="55" y="39"/>
                    <a:pt x="56" y="39"/>
                    <a:pt x="57" y="40"/>
                  </a:cubicBezTo>
                  <a:cubicBezTo>
                    <a:pt x="57" y="40"/>
                    <a:pt x="57" y="41"/>
                    <a:pt x="57" y="41"/>
                  </a:cubicBezTo>
                  <a:cubicBezTo>
                    <a:pt x="57" y="42"/>
                    <a:pt x="58" y="42"/>
                    <a:pt x="58" y="42"/>
                  </a:cubicBezTo>
                  <a:cubicBezTo>
                    <a:pt x="59" y="42"/>
                    <a:pt x="59" y="41"/>
                    <a:pt x="60" y="41"/>
                  </a:cubicBezTo>
                  <a:cubicBezTo>
                    <a:pt x="60" y="42"/>
                    <a:pt x="61" y="42"/>
                    <a:pt x="61" y="42"/>
                  </a:cubicBezTo>
                  <a:cubicBezTo>
                    <a:pt x="62" y="42"/>
                    <a:pt x="62" y="42"/>
                    <a:pt x="63" y="42"/>
                  </a:cubicBezTo>
                  <a:cubicBezTo>
                    <a:pt x="64" y="42"/>
                    <a:pt x="65" y="43"/>
                    <a:pt x="66" y="43"/>
                  </a:cubicBezTo>
                  <a:cubicBezTo>
                    <a:pt x="66" y="43"/>
                    <a:pt x="66" y="44"/>
                    <a:pt x="67" y="44"/>
                  </a:cubicBezTo>
                  <a:cubicBezTo>
                    <a:pt x="67" y="44"/>
                    <a:pt x="67" y="44"/>
                    <a:pt x="67" y="44"/>
                  </a:cubicBezTo>
                  <a:cubicBezTo>
                    <a:pt x="67" y="44"/>
                    <a:pt x="68" y="44"/>
                    <a:pt x="68" y="44"/>
                  </a:cubicBezTo>
                  <a:cubicBezTo>
                    <a:pt x="68" y="44"/>
                    <a:pt x="69" y="43"/>
                    <a:pt x="69" y="43"/>
                  </a:cubicBezTo>
                  <a:cubicBezTo>
                    <a:pt x="69" y="43"/>
                    <a:pt x="70" y="42"/>
                    <a:pt x="70" y="42"/>
                  </a:cubicBezTo>
                  <a:cubicBezTo>
                    <a:pt x="70" y="42"/>
                    <a:pt x="70" y="44"/>
                    <a:pt x="71" y="44"/>
                  </a:cubicBezTo>
                  <a:cubicBezTo>
                    <a:pt x="71" y="44"/>
                    <a:pt x="72" y="44"/>
                    <a:pt x="72" y="44"/>
                  </a:cubicBezTo>
                  <a:cubicBezTo>
                    <a:pt x="73" y="45"/>
                    <a:pt x="73" y="44"/>
                    <a:pt x="73" y="44"/>
                  </a:cubicBezTo>
                  <a:cubicBezTo>
                    <a:pt x="74" y="43"/>
                    <a:pt x="74" y="44"/>
                    <a:pt x="75" y="44"/>
                  </a:cubicBezTo>
                  <a:cubicBezTo>
                    <a:pt x="75" y="44"/>
                    <a:pt x="75" y="44"/>
                    <a:pt x="76" y="44"/>
                  </a:cubicBezTo>
                  <a:cubicBezTo>
                    <a:pt x="76" y="44"/>
                    <a:pt x="76" y="44"/>
                    <a:pt x="77" y="44"/>
                  </a:cubicBezTo>
                  <a:cubicBezTo>
                    <a:pt x="77" y="44"/>
                    <a:pt x="77" y="44"/>
                    <a:pt x="77" y="43"/>
                  </a:cubicBezTo>
                  <a:cubicBezTo>
                    <a:pt x="77" y="43"/>
                    <a:pt x="77" y="44"/>
                    <a:pt x="77" y="44"/>
                  </a:cubicBezTo>
                  <a:cubicBezTo>
                    <a:pt x="78" y="43"/>
                    <a:pt x="79" y="45"/>
                    <a:pt x="79" y="44"/>
                  </a:cubicBezTo>
                  <a:cubicBezTo>
                    <a:pt x="80" y="43"/>
                    <a:pt x="80" y="42"/>
                    <a:pt x="80" y="42"/>
                  </a:cubicBezTo>
                  <a:cubicBezTo>
                    <a:pt x="80" y="41"/>
                    <a:pt x="80" y="40"/>
                    <a:pt x="80" y="39"/>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95" name="Nauru">
              <a:extLst>
                <a:ext uri="{FF2B5EF4-FFF2-40B4-BE49-F238E27FC236}">
                  <a16:creationId xmlns:a16="http://schemas.microsoft.com/office/drawing/2014/main" id="{7C3442C8-70F7-8DC1-3FFD-76C6B9CDF894}"/>
                </a:ext>
              </a:extLst>
            </p:cNvPr>
            <p:cNvSpPr>
              <a:spLocks/>
            </p:cNvSpPr>
            <p:nvPr/>
          </p:nvSpPr>
          <p:spPr bwMode="auto">
            <a:xfrm>
              <a:off x="11369001" y="4503362"/>
              <a:ext cx="950" cy="95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901" b="0" i="0" u="none" strike="noStrike" kern="1200" cap="none" spc="0" normalizeH="0" baseline="0" noProof="0">
                <a:ln>
                  <a:noFill/>
                </a:ln>
                <a:solidFill>
                  <a:srgbClr val="000000"/>
                </a:solidFill>
                <a:effectLst/>
                <a:uLnTx/>
                <a:uFillTx/>
                <a:latin typeface="Segoe UI"/>
                <a:ea typeface="+mn-ea"/>
                <a:cs typeface="+mn-cs"/>
              </a:endParaRPr>
            </a:p>
          </p:txBody>
        </p:sp>
        <p:sp>
          <p:nvSpPr>
            <p:cNvPr id="96" name="Namibia">
              <a:extLst>
                <a:ext uri="{FF2B5EF4-FFF2-40B4-BE49-F238E27FC236}">
                  <a16:creationId xmlns:a16="http://schemas.microsoft.com/office/drawing/2014/main" id="{B768C8A7-EC9E-56C0-C318-4A3D6DA622BE}"/>
                </a:ext>
              </a:extLst>
            </p:cNvPr>
            <p:cNvSpPr>
              <a:spLocks/>
            </p:cNvSpPr>
            <p:nvPr/>
          </p:nvSpPr>
          <p:spPr bwMode="auto">
            <a:xfrm>
              <a:off x="6194119" y="5121727"/>
              <a:ext cx="449288" cy="456887"/>
            </a:xfrm>
            <a:custGeom>
              <a:avLst/>
              <a:gdLst/>
              <a:ahLst/>
              <a:cxnLst>
                <a:cxn ang="0">
                  <a:pos x="123" y="6"/>
                </a:cxn>
                <a:cxn ang="0">
                  <a:pos x="101" y="11"/>
                </a:cxn>
                <a:cxn ang="0">
                  <a:pos x="92" y="12"/>
                </a:cxn>
                <a:cxn ang="0">
                  <a:pos x="85" y="12"/>
                </a:cxn>
                <a:cxn ang="0">
                  <a:pos x="77" y="11"/>
                </a:cxn>
                <a:cxn ang="0">
                  <a:pos x="70" y="10"/>
                </a:cxn>
                <a:cxn ang="0">
                  <a:pos x="61" y="5"/>
                </a:cxn>
                <a:cxn ang="0">
                  <a:pos x="27" y="5"/>
                </a:cxn>
                <a:cxn ang="0">
                  <a:pos x="22" y="5"/>
                </a:cxn>
                <a:cxn ang="0">
                  <a:pos x="11" y="2"/>
                </a:cxn>
                <a:cxn ang="0">
                  <a:pos x="8" y="3"/>
                </a:cxn>
                <a:cxn ang="0">
                  <a:pos x="1" y="4"/>
                </a:cxn>
                <a:cxn ang="0">
                  <a:pos x="7" y="21"/>
                </a:cxn>
                <a:cxn ang="0">
                  <a:pos x="10" y="27"/>
                </a:cxn>
                <a:cxn ang="0">
                  <a:pos x="14" y="36"/>
                </a:cxn>
                <a:cxn ang="0">
                  <a:pos x="20" y="49"/>
                </a:cxn>
                <a:cxn ang="0">
                  <a:pos x="22" y="54"/>
                </a:cxn>
                <a:cxn ang="0">
                  <a:pos x="27" y="63"/>
                </a:cxn>
                <a:cxn ang="0">
                  <a:pos x="27" y="66"/>
                </a:cxn>
                <a:cxn ang="0">
                  <a:pos x="27" y="73"/>
                </a:cxn>
                <a:cxn ang="0">
                  <a:pos x="27" y="79"/>
                </a:cxn>
                <a:cxn ang="0">
                  <a:pos x="28" y="84"/>
                </a:cxn>
                <a:cxn ang="0">
                  <a:pos x="30" y="91"/>
                </a:cxn>
                <a:cxn ang="0">
                  <a:pos x="31" y="98"/>
                </a:cxn>
                <a:cxn ang="0">
                  <a:pos x="31" y="102"/>
                </a:cxn>
                <a:cxn ang="0">
                  <a:pos x="32" y="104"/>
                </a:cxn>
                <a:cxn ang="0">
                  <a:pos x="32" y="108"/>
                </a:cxn>
                <a:cxn ang="0">
                  <a:pos x="34" y="112"/>
                </a:cxn>
                <a:cxn ang="0">
                  <a:pos x="36" y="119"/>
                </a:cxn>
                <a:cxn ang="0">
                  <a:pos x="43" y="127"/>
                </a:cxn>
                <a:cxn ang="0">
                  <a:pos x="48" y="127"/>
                </a:cxn>
                <a:cxn ang="0">
                  <a:pos x="49" y="124"/>
                </a:cxn>
                <a:cxn ang="0">
                  <a:pos x="51" y="123"/>
                </a:cxn>
                <a:cxn ang="0">
                  <a:pos x="53" y="125"/>
                </a:cxn>
                <a:cxn ang="0">
                  <a:pos x="54" y="129"/>
                </a:cxn>
                <a:cxn ang="0">
                  <a:pos x="57" y="130"/>
                </a:cxn>
                <a:cxn ang="0">
                  <a:pos x="61" y="132"/>
                </a:cxn>
                <a:cxn ang="0">
                  <a:pos x="69" y="132"/>
                </a:cxn>
                <a:cxn ang="0">
                  <a:pos x="73" y="129"/>
                </a:cxn>
                <a:cxn ang="0">
                  <a:pos x="77" y="127"/>
                </a:cxn>
                <a:cxn ang="0">
                  <a:pos x="79" y="89"/>
                </a:cxn>
                <a:cxn ang="0">
                  <a:pos x="80" y="56"/>
                </a:cxn>
                <a:cxn ang="0">
                  <a:pos x="89" y="53"/>
                </a:cxn>
                <a:cxn ang="0">
                  <a:pos x="91" y="15"/>
                </a:cxn>
                <a:cxn ang="0">
                  <a:pos x="111" y="12"/>
                </a:cxn>
                <a:cxn ang="0">
                  <a:pos x="114" y="16"/>
                </a:cxn>
                <a:cxn ang="0">
                  <a:pos x="118" y="14"/>
                </a:cxn>
                <a:cxn ang="0">
                  <a:pos x="123" y="12"/>
                </a:cxn>
                <a:cxn ang="0">
                  <a:pos x="128" y="10"/>
                </a:cxn>
                <a:cxn ang="0">
                  <a:pos x="128" y="8"/>
                </a:cxn>
              </a:cxnLst>
              <a:rect l="0" t="0" r="r" b="b"/>
              <a:pathLst>
                <a:path w="131" h="133">
                  <a:moveTo>
                    <a:pt x="128" y="8"/>
                  </a:moveTo>
                  <a:cubicBezTo>
                    <a:pt x="128" y="7"/>
                    <a:pt x="126" y="7"/>
                    <a:pt x="126" y="7"/>
                  </a:cubicBezTo>
                  <a:cubicBezTo>
                    <a:pt x="125" y="6"/>
                    <a:pt x="124" y="7"/>
                    <a:pt x="123" y="6"/>
                  </a:cubicBezTo>
                  <a:cubicBezTo>
                    <a:pt x="122" y="6"/>
                    <a:pt x="122" y="6"/>
                    <a:pt x="121" y="6"/>
                  </a:cubicBezTo>
                  <a:cubicBezTo>
                    <a:pt x="121" y="6"/>
                    <a:pt x="120" y="6"/>
                    <a:pt x="119" y="7"/>
                  </a:cubicBezTo>
                  <a:cubicBezTo>
                    <a:pt x="113" y="8"/>
                    <a:pt x="107" y="9"/>
                    <a:pt x="101" y="11"/>
                  </a:cubicBezTo>
                  <a:cubicBezTo>
                    <a:pt x="99" y="11"/>
                    <a:pt x="97" y="11"/>
                    <a:pt x="96" y="12"/>
                  </a:cubicBezTo>
                  <a:cubicBezTo>
                    <a:pt x="95" y="12"/>
                    <a:pt x="94" y="12"/>
                    <a:pt x="94" y="12"/>
                  </a:cubicBezTo>
                  <a:cubicBezTo>
                    <a:pt x="93" y="12"/>
                    <a:pt x="93" y="12"/>
                    <a:pt x="92" y="12"/>
                  </a:cubicBezTo>
                  <a:cubicBezTo>
                    <a:pt x="91" y="11"/>
                    <a:pt x="89" y="12"/>
                    <a:pt x="89" y="12"/>
                  </a:cubicBezTo>
                  <a:cubicBezTo>
                    <a:pt x="88" y="13"/>
                    <a:pt x="88" y="12"/>
                    <a:pt x="87" y="12"/>
                  </a:cubicBezTo>
                  <a:cubicBezTo>
                    <a:pt x="86" y="12"/>
                    <a:pt x="86" y="12"/>
                    <a:pt x="85" y="12"/>
                  </a:cubicBezTo>
                  <a:cubicBezTo>
                    <a:pt x="84" y="11"/>
                    <a:pt x="83" y="11"/>
                    <a:pt x="82" y="11"/>
                  </a:cubicBezTo>
                  <a:cubicBezTo>
                    <a:pt x="81" y="11"/>
                    <a:pt x="79" y="10"/>
                    <a:pt x="78" y="11"/>
                  </a:cubicBezTo>
                  <a:cubicBezTo>
                    <a:pt x="78" y="11"/>
                    <a:pt x="78" y="11"/>
                    <a:pt x="77" y="11"/>
                  </a:cubicBezTo>
                  <a:cubicBezTo>
                    <a:pt x="77" y="10"/>
                    <a:pt x="77" y="10"/>
                    <a:pt x="76" y="10"/>
                  </a:cubicBezTo>
                  <a:cubicBezTo>
                    <a:pt x="75" y="11"/>
                    <a:pt x="74" y="10"/>
                    <a:pt x="73" y="10"/>
                  </a:cubicBezTo>
                  <a:cubicBezTo>
                    <a:pt x="72" y="10"/>
                    <a:pt x="71" y="10"/>
                    <a:pt x="70" y="10"/>
                  </a:cubicBezTo>
                  <a:cubicBezTo>
                    <a:pt x="69" y="10"/>
                    <a:pt x="69" y="9"/>
                    <a:pt x="68" y="9"/>
                  </a:cubicBezTo>
                  <a:cubicBezTo>
                    <a:pt x="67" y="8"/>
                    <a:pt x="67" y="7"/>
                    <a:pt x="66" y="6"/>
                  </a:cubicBezTo>
                  <a:cubicBezTo>
                    <a:pt x="65" y="5"/>
                    <a:pt x="62" y="5"/>
                    <a:pt x="61" y="5"/>
                  </a:cubicBezTo>
                  <a:cubicBezTo>
                    <a:pt x="59" y="5"/>
                    <a:pt x="57" y="5"/>
                    <a:pt x="55" y="5"/>
                  </a:cubicBezTo>
                  <a:cubicBezTo>
                    <a:pt x="47" y="5"/>
                    <a:pt x="38" y="5"/>
                    <a:pt x="30" y="5"/>
                  </a:cubicBezTo>
                  <a:cubicBezTo>
                    <a:pt x="29" y="5"/>
                    <a:pt x="28" y="5"/>
                    <a:pt x="27" y="5"/>
                  </a:cubicBezTo>
                  <a:cubicBezTo>
                    <a:pt x="26" y="5"/>
                    <a:pt x="25" y="5"/>
                    <a:pt x="25" y="6"/>
                  </a:cubicBezTo>
                  <a:cubicBezTo>
                    <a:pt x="24" y="6"/>
                    <a:pt x="23" y="6"/>
                    <a:pt x="23" y="6"/>
                  </a:cubicBezTo>
                  <a:cubicBezTo>
                    <a:pt x="22" y="6"/>
                    <a:pt x="22" y="5"/>
                    <a:pt x="22" y="5"/>
                  </a:cubicBezTo>
                  <a:cubicBezTo>
                    <a:pt x="20" y="4"/>
                    <a:pt x="19" y="3"/>
                    <a:pt x="18" y="2"/>
                  </a:cubicBezTo>
                  <a:cubicBezTo>
                    <a:pt x="17" y="0"/>
                    <a:pt x="16" y="1"/>
                    <a:pt x="15" y="1"/>
                  </a:cubicBezTo>
                  <a:cubicBezTo>
                    <a:pt x="14" y="0"/>
                    <a:pt x="12" y="2"/>
                    <a:pt x="11" y="2"/>
                  </a:cubicBezTo>
                  <a:cubicBezTo>
                    <a:pt x="10" y="3"/>
                    <a:pt x="10" y="3"/>
                    <a:pt x="9" y="4"/>
                  </a:cubicBezTo>
                  <a:cubicBezTo>
                    <a:pt x="9" y="4"/>
                    <a:pt x="8" y="4"/>
                    <a:pt x="8" y="4"/>
                  </a:cubicBezTo>
                  <a:cubicBezTo>
                    <a:pt x="8" y="4"/>
                    <a:pt x="8" y="3"/>
                    <a:pt x="8" y="3"/>
                  </a:cubicBezTo>
                  <a:cubicBezTo>
                    <a:pt x="7" y="3"/>
                    <a:pt x="6" y="4"/>
                    <a:pt x="6" y="3"/>
                  </a:cubicBezTo>
                  <a:cubicBezTo>
                    <a:pt x="5" y="3"/>
                    <a:pt x="5" y="3"/>
                    <a:pt x="5" y="3"/>
                  </a:cubicBezTo>
                  <a:cubicBezTo>
                    <a:pt x="3" y="3"/>
                    <a:pt x="2" y="4"/>
                    <a:pt x="1" y="4"/>
                  </a:cubicBezTo>
                  <a:cubicBezTo>
                    <a:pt x="1" y="7"/>
                    <a:pt x="0" y="11"/>
                    <a:pt x="2" y="14"/>
                  </a:cubicBezTo>
                  <a:cubicBezTo>
                    <a:pt x="3" y="15"/>
                    <a:pt x="3" y="16"/>
                    <a:pt x="4" y="18"/>
                  </a:cubicBezTo>
                  <a:cubicBezTo>
                    <a:pt x="5" y="19"/>
                    <a:pt x="6" y="19"/>
                    <a:pt x="7" y="21"/>
                  </a:cubicBezTo>
                  <a:cubicBezTo>
                    <a:pt x="7" y="21"/>
                    <a:pt x="8" y="22"/>
                    <a:pt x="8" y="22"/>
                  </a:cubicBezTo>
                  <a:cubicBezTo>
                    <a:pt x="8" y="23"/>
                    <a:pt x="8" y="23"/>
                    <a:pt x="9" y="24"/>
                  </a:cubicBezTo>
                  <a:cubicBezTo>
                    <a:pt x="9" y="25"/>
                    <a:pt x="10" y="26"/>
                    <a:pt x="10" y="27"/>
                  </a:cubicBezTo>
                  <a:cubicBezTo>
                    <a:pt x="11" y="29"/>
                    <a:pt x="12" y="31"/>
                    <a:pt x="13" y="32"/>
                  </a:cubicBezTo>
                  <a:cubicBezTo>
                    <a:pt x="13" y="33"/>
                    <a:pt x="13" y="34"/>
                    <a:pt x="13" y="34"/>
                  </a:cubicBezTo>
                  <a:cubicBezTo>
                    <a:pt x="14" y="35"/>
                    <a:pt x="14" y="35"/>
                    <a:pt x="14" y="36"/>
                  </a:cubicBezTo>
                  <a:cubicBezTo>
                    <a:pt x="16" y="37"/>
                    <a:pt x="15" y="39"/>
                    <a:pt x="16" y="40"/>
                  </a:cubicBezTo>
                  <a:cubicBezTo>
                    <a:pt x="17" y="42"/>
                    <a:pt x="17" y="43"/>
                    <a:pt x="17" y="44"/>
                  </a:cubicBezTo>
                  <a:cubicBezTo>
                    <a:pt x="18" y="46"/>
                    <a:pt x="19" y="47"/>
                    <a:pt x="20" y="49"/>
                  </a:cubicBezTo>
                  <a:cubicBezTo>
                    <a:pt x="20" y="49"/>
                    <a:pt x="21" y="50"/>
                    <a:pt x="21" y="51"/>
                  </a:cubicBezTo>
                  <a:cubicBezTo>
                    <a:pt x="21" y="51"/>
                    <a:pt x="21" y="52"/>
                    <a:pt x="22" y="52"/>
                  </a:cubicBezTo>
                  <a:cubicBezTo>
                    <a:pt x="22" y="53"/>
                    <a:pt x="22" y="53"/>
                    <a:pt x="22" y="54"/>
                  </a:cubicBezTo>
                  <a:cubicBezTo>
                    <a:pt x="23" y="54"/>
                    <a:pt x="23" y="55"/>
                    <a:pt x="24" y="56"/>
                  </a:cubicBezTo>
                  <a:cubicBezTo>
                    <a:pt x="25" y="57"/>
                    <a:pt x="25" y="58"/>
                    <a:pt x="26" y="59"/>
                  </a:cubicBezTo>
                  <a:cubicBezTo>
                    <a:pt x="27" y="60"/>
                    <a:pt x="27" y="62"/>
                    <a:pt x="27" y="63"/>
                  </a:cubicBezTo>
                  <a:cubicBezTo>
                    <a:pt x="27" y="64"/>
                    <a:pt x="28" y="65"/>
                    <a:pt x="28" y="65"/>
                  </a:cubicBezTo>
                  <a:cubicBezTo>
                    <a:pt x="27" y="66"/>
                    <a:pt x="27" y="66"/>
                    <a:pt x="27" y="67"/>
                  </a:cubicBezTo>
                  <a:cubicBezTo>
                    <a:pt x="27" y="67"/>
                    <a:pt x="27" y="66"/>
                    <a:pt x="27" y="66"/>
                  </a:cubicBezTo>
                  <a:cubicBezTo>
                    <a:pt x="25" y="67"/>
                    <a:pt x="28" y="69"/>
                    <a:pt x="27" y="71"/>
                  </a:cubicBezTo>
                  <a:cubicBezTo>
                    <a:pt x="27" y="71"/>
                    <a:pt x="27" y="71"/>
                    <a:pt x="27" y="71"/>
                  </a:cubicBezTo>
                  <a:cubicBezTo>
                    <a:pt x="26" y="72"/>
                    <a:pt x="27" y="72"/>
                    <a:pt x="27" y="73"/>
                  </a:cubicBezTo>
                  <a:cubicBezTo>
                    <a:pt x="27" y="74"/>
                    <a:pt x="27" y="75"/>
                    <a:pt x="27" y="76"/>
                  </a:cubicBezTo>
                  <a:cubicBezTo>
                    <a:pt x="27" y="77"/>
                    <a:pt x="27" y="77"/>
                    <a:pt x="27" y="78"/>
                  </a:cubicBezTo>
                  <a:cubicBezTo>
                    <a:pt x="27" y="78"/>
                    <a:pt x="27" y="79"/>
                    <a:pt x="27" y="79"/>
                  </a:cubicBezTo>
                  <a:cubicBezTo>
                    <a:pt x="27" y="80"/>
                    <a:pt x="27" y="81"/>
                    <a:pt x="28" y="82"/>
                  </a:cubicBezTo>
                  <a:cubicBezTo>
                    <a:pt x="28" y="82"/>
                    <a:pt x="28" y="83"/>
                    <a:pt x="28" y="83"/>
                  </a:cubicBezTo>
                  <a:cubicBezTo>
                    <a:pt x="28" y="84"/>
                    <a:pt x="28" y="84"/>
                    <a:pt x="28" y="84"/>
                  </a:cubicBezTo>
                  <a:cubicBezTo>
                    <a:pt x="28" y="85"/>
                    <a:pt x="29" y="86"/>
                    <a:pt x="29" y="87"/>
                  </a:cubicBezTo>
                  <a:cubicBezTo>
                    <a:pt x="30" y="87"/>
                    <a:pt x="30" y="88"/>
                    <a:pt x="30" y="89"/>
                  </a:cubicBezTo>
                  <a:cubicBezTo>
                    <a:pt x="30" y="90"/>
                    <a:pt x="30" y="90"/>
                    <a:pt x="30" y="91"/>
                  </a:cubicBezTo>
                  <a:cubicBezTo>
                    <a:pt x="30" y="92"/>
                    <a:pt x="30" y="93"/>
                    <a:pt x="30" y="94"/>
                  </a:cubicBezTo>
                  <a:cubicBezTo>
                    <a:pt x="30" y="95"/>
                    <a:pt x="30" y="95"/>
                    <a:pt x="30" y="96"/>
                  </a:cubicBezTo>
                  <a:cubicBezTo>
                    <a:pt x="30" y="97"/>
                    <a:pt x="30" y="98"/>
                    <a:pt x="31" y="98"/>
                  </a:cubicBezTo>
                  <a:cubicBezTo>
                    <a:pt x="31" y="99"/>
                    <a:pt x="31" y="99"/>
                    <a:pt x="31" y="99"/>
                  </a:cubicBezTo>
                  <a:cubicBezTo>
                    <a:pt x="31" y="99"/>
                    <a:pt x="31" y="100"/>
                    <a:pt x="31" y="100"/>
                  </a:cubicBezTo>
                  <a:cubicBezTo>
                    <a:pt x="32" y="101"/>
                    <a:pt x="31" y="101"/>
                    <a:pt x="31" y="102"/>
                  </a:cubicBezTo>
                  <a:cubicBezTo>
                    <a:pt x="31" y="102"/>
                    <a:pt x="31" y="102"/>
                    <a:pt x="31" y="103"/>
                  </a:cubicBezTo>
                  <a:cubicBezTo>
                    <a:pt x="31" y="103"/>
                    <a:pt x="31" y="103"/>
                    <a:pt x="31" y="104"/>
                  </a:cubicBezTo>
                  <a:cubicBezTo>
                    <a:pt x="31" y="104"/>
                    <a:pt x="32" y="104"/>
                    <a:pt x="32" y="104"/>
                  </a:cubicBezTo>
                  <a:cubicBezTo>
                    <a:pt x="33" y="105"/>
                    <a:pt x="33" y="105"/>
                    <a:pt x="33" y="105"/>
                  </a:cubicBezTo>
                  <a:cubicBezTo>
                    <a:pt x="33" y="106"/>
                    <a:pt x="33" y="107"/>
                    <a:pt x="33" y="107"/>
                  </a:cubicBezTo>
                  <a:cubicBezTo>
                    <a:pt x="33" y="107"/>
                    <a:pt x="32" y="107"/>
                    <a:pt x="32" y="108"/>
                  </a:cubicBezTo>
                  <a:cubicBezTo>
                    <a:pt x="33" y="109"/>
                    <a:pt x="33" y="109"/>
                    <a:pt x="33" y="110"/>
                  </a:cubicBezTo>
                  <a:cubicBezTo>
                    <a:pt x="33" y="110"/>
                    <a:pt x="34" y="110"/>
                    <a:pt x="34" y="111"/>
                  </a:cubicBezTo>
                  <a:cubicBezTo>
                    <a:pt x="34" y="111"/>
                    <a:pt x="34" y="112"/>
                    <a:pt x="34" y="112"/>
                  </a:cubicBezTo>
                  <a:cubicBezTo>
                    <a:pt x="34" y="113"/>
                    <a:pt x="34" y="114"/>
                    <a:pt x="34" y="115"/>
                  </a:cubicBezTo>
                  <a:cubicBezTo>
                    <a:pt x="35" y="115"/>
                    <a:pt x="35" y="116"/>
                    <a:pt x="36" y="117"/>
                  </a:cubicBezTo>
                  <a:cubicBezTo>
                    <a:pt x="36" y="118"/>
                    <a:pt x="36" y="118"/>
                    <a:pt x="36" y="119"/>
                  </a:cubicBezTo>
                  <a:cubicBezTo>
                    <a:pt x="37" y="120"/>
                    <a:pt x="38" y="120"/>
                    <a:pt x="38" y="121"/>
                  </a:cubicBezTo>
                  <a:cubicBezTo>
                    <a:pt x="38" y="122"/>
                    <a:pt x="39" y="123"/>
                    <a:pt x="39" y="123"/>
                  </a:cubicBezTo>
                  <a:cubicBezTo>
                    <a:pt x="41" y="124"/>
                    <a:pt x="42" y="126"/>
                    <a:pt x="43" y="127"/>
                  </a:cubicBezTo>
                  <a:cubicBezTo>
                    <a:pt x="43" y="128"/>
                    <a:pt x="44" y="128"/>
                    <a:pt x="45" y="129"/>
                  </a:cubicBezTo>
                  <a:cubicBezTo>
                    <a:pt x="45" y="129"/>
                    <a:pt x="46" y="128"/>
                    <a:pt x="47" y="127"/>
                  </a:cubicBezTo>
                  <a:cubicBezTo>
                    <a:pt x="47" y="127"/>
                    <a:pt x="47" y="128"/>
                    <a:pt x="48" y="127"/>
                  </a:cubicBezTo>
                  <a:cubicBezTo>
                    <a:pt x="48" y="127"/>
                    <a:pt x="48" y="126"/>
                    <a:pt x="48" y="125"/>
                  </a:cubicBezTo>
                  <a:cubicBezTo>
                    <a:pt x="48" y="125"/>
                    <a:pt x="48" y="125"/>
                    <a:pt x="48" y="125"/>
                  </a:cubicBezTo>
                  <a:cubicBezTo>
                    <a:pt x="48" y="125"/>
                    <a:pt x="49" y="124"/>
                    <a:pt x="49" y="124"/>
                  </a:cubicBezTo>
                  <a:cubicBezTo>
                    <a:pt x="49" y="124"/>
                    <a:pt x="49" y="124"/>
                    <a:pt x="49" y="123"/>
                  </a:cubicBezTo>
                  <a:cubicBezTo>
                    <a:pt x="49" y="123"/>
                    <a:pt x="49" y="123"/>
                    <a:pt x="50" y="123"/>
                  </a:cubicBezTo>
                  <a:cubicBezTo>
                    <a:pt x="50" y="122"/>
                    <a:pt x="51" y="122"/>
                    <a:pt x="51" y="123"/>
                  </a:cubicBezTo>
                  <a:cubicBezTo>
                    <a:pt x="52" y="123"/>
                    <a:pt x="52" y="123"/>
                    <a:pt x="52" y="124"/>
                  </a:cubicBezTo>
                  <a:cubicBezTo>
                    <a:pt x="52" y="124"/>
                    <a:pt x="52" y="125"/>
                    <a:pt x="52" y="125"/>
                  </a:cubicBezTo>
                  <a:cubicBezTo>
                    <a:pt x="53" y="125"/>
                    <a:pt x="53" y="124"/>
                    <a:pt x="53" y="125"/>
                  </a:cubicBezTo>
                  <a:cubicBezTo>
                    <a:pt x="54" y="125"/>
                    <a:pt x="54" y="125"/>
                    <a:pt x="54" y="125"/>
                  </a:cubicBezTo>
                  <a:cubicBezTo>
                    <a:pt x="54" y="127"/>
                    <a:pt x="53" y="126"/>
                    <a:pt x="53" y="127"/>
                  </a:cubicBezTo>
                  <a:cubicBezTo>
                    <a:pt x="53" y="128"/>
                    <a:pt x="54" y="128"/>
                    <a:pt x="54" y="129"/>
                  </a:cubicBezTo>
                  <a:cubicBezTo>
                    <a:pt x="54" y="129"/>
                    <a:pt x="53" y="130"/>
                    <a:pt x="54" y="130"/>
                  </a:cubicBezTo>
                  <a:cubicBezTo>
                    <a:pt x="55" y="129"/>
                    <a:pt x="55" y="129"/>
                    <a:pt x="56" y="130"/>
                  </a:cubicBezTo>
                  <a:cubicBezTo>
                    <a:pt x="56" y="131"/>
                    <a:pt x="57" y="130"/>
                    <a:pt x="57" y="130"/>
                  </a:cubicBezTo>
                  <a:cubicBezTo>
                    <a:pt x="57" y="130"/>
                    <a:pt x="58" y="130"/>
                    <a:pt x="58" y="131"/>
                  </a:cubicBezTo>
                  <a:cubicBezTo>
                    <a:pt x="59" y="131"/>
                    <a:pt x="59" y="131"/>
                    <a:pt x="60" y="132"/>
                  </a:cubicBezTo>
                  <a:cubicBezTo>
                    <a:pt x="60" y="132"/>
                    <a:pt x="61" y="132"/>
                    <a:pt x="61" y="132"/>
                  </a:cubicBezTo>
                  <a:cubicBezTo>
                    <a:pt x="63" y="132"/>
                    <a:pt x="64" y="132"/>
                    <a:pt x="65" y="131"/>
                  </a:cubicBezTo>
                  <a:cubicBezTo>
                    <a:pt x="66" y="131"/>
                    <a:pt x="67" y="131"/>
                    <a:pt x="68" y="131"/>
                  </a:cubicBezTo>
                  <a:cubicBezTo>
                    <a:pt x="68" y="132"/>
                    <a:pt x="69" y="132"/>
                    <a:pt x="69" y="132"/>
                  </a:cubicBezTo>
                  <a:cubicBezTo>
                    <a:pt x="70" y="133"/>
                    <a:pt x="71" y="132"/>
                    <a:pt x="71" y="132"/>
                  </a:cubicBezTo>
                  <a:cubicBezTo>
                    <a:pt x="72" y="131"/>
                    <a:pt x="70" y="130"/>
                    <a:pt x="72" y="130"/>
                  </a:cubicBezTo>
                  <a:cubicBezTo>
                    <a:pt x="72" y="130"/>
                    <a:pt x="73" y="130"/>
                    <a:pt x="73" y="129"/>
                  </a:cubicBezTo>
                  <a:cubicBezTo>
                    <a:pt x="73" y="129"/>
                    <a:pt x="74" y="128"/>
                    <a:pt x="74" y="128"/>
                  </a:cubicBezTo>
                  <a:cubicBezTo>
                    <a:pt x="75" y="128"/>
                    <a:pt x="75" y="127"/>
                    <a:pt x="76" y="127"/>
                  </a:cubicBezTo>
                  <a:cubicBezTo>
                    <a:pt x="76" y="127"/>
                    <a:pt x="76" y="127"/>
                    <a:pt x="77" y="127"/>
                  </a:cubicBezTo>
                  <a:cubicBezTo>
                    <a:pt x="78" y="127"/>
                    <a:pt x="78" y="127"/>
                    <a:pt x="78" y="126"/>
                  </a:cubicBezTo>
                  <a:cubicBezTo>
                    <a:pt x="78" y="122"/>
                    <a:pt x="78" y="118"/>
                    <a:pt x="78" y="114"/>
                  </a:cubicBezTo>
                  <a:cubicBezTo>
                    <a:pt x="79" y="106"/>
                    <a:pt x="79" y="98"/>
                    <a:pt x="79" y="89"/>
                  </a:cubicBezTo>
                  <a:cubicBezTo>
                    <a:pt x="79" y="81"/>
                    <a:pt x="79" y="72"/>
                    <a:pt x="79" y="64"/>
                  </a:cubicBezTo>
                  <a:cubicBezTo>
                    <a:pt x="79" y="62"/>
                    <a:pt x="79" y="60"/>
                    <a:pt x="79" y="57"/>
                  </a:cubicBezTo>
                  <a:cubicBezTo>
                    <a:pt x="79" y="57"/>
                    <a:pt x="79" y="56"/>
                    <a:pt x="80" y="56"/>
                  </a:cubicBezTo>
                  <a:cubicBezTo>
                    <a:pt x="80" y="56"/>
                    <a:pt x="81" y="56"/>
                    <a:pt x="81" y="56"/>
                  </a:cubicBezTo>
                  <a:cubicBezTo>
                    <a:pt x="83" y="56"/>
                    <a:pt x="85" y="56"/>
                    <a:pt x="87" y="56"/>
                  </a:cubicBezTo>
                  <a:cubicBezTo>
                    <a:pt x="89" y="56"/>
                    <a:pt x="89" y="55"/>
                    <a:pt x="89" y="53"/>
                  </a:cubicBezTo>
                  <a:cubicBezTo>
                    <a:pt x="89" y="45"/>
                    <a:pt x="89" y="37"/>
                    <a:pt x="89" y="29"/>
                  </a:cubicBezTo>
                  <a:cubicBezTo>
                    <a:pt x="89" y="24"/>
                    <a:pt x="90" y="20"/>
                    <a:pt x="90" y="16"/>
                  </a:cubicBezTo>
                  <a:cubicBezTo>
                    <a:pt x="90" y="15"/>
                    <a:pt x="90" y="16"/>
                    <a:pt x="91" y="15"/>
                  </a:cubicBezTo>
                  <a:cubicBezTo>
                    <a:pt x="92" y="15"/>
                    <a:pt x="93" y="15"/>
                    <a:pt x="94" y="15"/>
                  </a:cubicBezTo>
                  <a:cubicBezTo>
                    <a:pt x="96" y="15"/>
                    <a:pt x="98" y="15"/>
                    <a:pt x="100" y="14"/>
                  </a:cubicBezTo>
                  <a:cubicBezTo>
                    <a:pt x="103" y="13"/>
                    <a:pt x="107" y="13"/>
                    <a:pt x="111" y="12"/>
                  </a:cubicBezTo>
                  <a:cubicBezTo>
                    <a:pt x="112" y="12"/>
                    <a:pt x="112" y="12"/>
                    <a:pt x="112" y="13"/>
                  </a:cubicBezTo>
                  <a:cubicBezTo>
                    <a:pt x="112" y="14"/>
                    <a:pt x="113" y="14"/>
                    <a:pt x="113" y="15"/>
                  </a:cubicBezTo>
                  <a:cubicBezTo>
                    <a:pt x="114" y="15"/>
                    <a:pt x="114" y="16"/>
                    <a:pt x="114" y="16"/>
                  </a:cubicBezTo>
                  <a:cubicBezTo>
                    <a:pt x="114" y="16"/>
                    <a:pt x="114" y="18"/>
                    <a:pt x="115" y="17"/>
                  </a:cubicBezTo>
                  <a:cubicBezTo>
                    <a:pt x="115" y="17"/>
                    <a:pt x="116" y="16"/>
                    <a:pt x="117" y="16"/>
                  </a:cubicBezTo>
                  <a:cubicBezTo>
                    <a:pt x="117" y="15"/>
                    <a:pt x="117" y="15"/>
                    <a:pt x="118" y="14"/>
                  </a:cubicBezTo>
                  <a:cubicBezTo>
                    <a:pt x="119" y="14"/>
                    <a:pt x="119" y="13"/>
                    <a:pt x="120" y="12"/>
                  </a:cubicBezTo>
                  <a:cubicBezTo>
                    <a:pt x="121" y="12"/>
                    <a:pt x="121" y="12"/>
                    <a:pt x="122" y="12"/>
                  </a:cubicBezTo>
                  <a:cubicBezTo>
                    <a:pt x="122" y="11"/>
                    <a:pt x="123" y="12"/>
                    <a:pt x="123" y="12"/>
                  </a:cubicBezTo>
                  <a:cubicBezTo>
                    <a:pt x="123" y="13"/>
                    <a:pt x="124" y="12"/>
                    <a:pt x="124" y="12"/>
                  </a:cubicBezTo>
                  <a:cubicBezTo>
                    <a:pt x="125" y="11"/>
                    <a:pt x="125" y="11"/>
                    <a:pt x="126" y="11"/>
                  </a:cubicBezTo>
                  <a:cubicBezTo>
                    <a:pt x="126" y="10"/>
                    <a:pt x="127" y="10"/>
                    <a:pt x="128" y="10"/>
                  </a:cubicBezTo>
                  <a:cubicBezTo>
                    <a:pt x="128" y="10"/>
                    <a:pt x="129" y="10"/>
                    <a:pt x="129" y="10"/>
                  </a:cubicBezTo>
                  <a:cubicBezTo>
                    <a:pt x="130" y="10"/>
                    <a:pt x="130" y="10"/>
                    <a:pt x="131" y="10"/>
                  </a:cubicBezTo>
                  <a:cubicBezTo>
                    <a:pt x="130" y="9"/>
                    <a:pt x="129" y="9"/>
                    <a:pt x="128" y="8"/>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97" name="Myanmar (Burma)">
              <a:extLst>
                <a:ext uri="{FF2B5EF4-FFF2-40B4-BE49-F238E27FC236}">
                  <a16:creationId xmlns:a16="http://schemas.microsoft.com/office/drawing/2014/main" id="{4DD648D7-51CD-E1CD-41EF-05E3FB07F600}"/>
                </a:ext>
              </a:extLst>
            </p:cNvPr>
            <p:cNvSpPr>
              <a:spLocks noEditPoints="1"/>
            </p:cNvSpPr>
            <p:nvPr/>
          </p:nvSpPr>
          <p:spPr bwMode="auto">
            <a:xfrm>
              <a:off x="8822407" y="3408166"/>
              <a:ext cx="295409" cy="710500"/>
            </a:xfrm>
            <a:custGeom>
              <a:avLst/>
              <a:gdLst/>
              <a:ahLst/>
              <a:cxnLst>
                <a:cxn ang="0">
                  <a:pos x="65" y="162"/>
                </a:cxn>
                <a:cxn ang="0">
                  <a:pos x="60" y="142"/>
                </a:cxn>
                <a:cxn ang="0">
                  <a:pos x="71" y="204"/>
                </a:cxn>
                <a:cxn ang="0">
                  <a:pos x="83" y="75"/>
                </a:cxn>
                <a:cxn ang="0">
                  <a:pos x="71" y="71"/>
                </a:cxn>
                <a:cxn ang="0">
                  <a:pos x="67" y="60"/>
                </a:cxn>
                <a:cxn ang="0">
                  <a:pos x="60" y="55"/>
                </a:cxn>
                <a:cxn ang="0">
                  <a:pos x="50" y="50"/>
                </a:cxn>
                <a:cxn ang="0">
                  <a:pos x="46" y="41"/>
                </a:cxn>
                <a:cxn ang="0">
                  <a:pos x="52" y="31"/>
                </a:cxn>
                <a:cxn ang="0">
                  <a:pos x="53" y="16"/>
                </a:cxn>
                <a:cxn ang="0">
                  <a:pos x="47" y="9"/>
                </a:cxn>
                <a:cxn ang="0">
                  <a:pos x="39" y="0"/>
                </a:cxn>
                <a:cxn ang="0">
                  <a:pos x="35" y="9"/>
                </a:cxn>
                <a:cxn ang="0">
                  <a:pos x="31" y="13"/>
                </a:cxn>
                <a:cxn ang="0">
                  <a:pos x="19" y="22"/>
                </a:cxn>
                <a:cxn ang="0">
                  <a:pos x="18" y="40"/>
                </a:cxn>
                <a:cxn ang="0">
                  <a:pos x="10" y="50"/>
                </a:cxn>
                <a:cxn ang="0">
                  <a:pos x="7" y="64"/>
                </a:cxn>
                <a:cxn ang="0">
                  <a:pos x="4" y="74"/>
                </a:cxn>
                <a:cxn ang="0">
                  <a:pos x="5" y="88"/>
                </a:cxn>
                <a:cxn ang="0">
                  <a:pos x="10" y="90"/>
                </a:cxn>
                <a:cxn ang="0">
                  <a:pos x="12" y="95"/>
                </a:cxn>
                <a:cxn ang="0">
                  <a:pos x="16" y="96"/>
                </a:cxn>
                <a:cxn ang="0">
                  <a:pos x="20" y="103"/>
                </a:cxn>
                <a:cxn ang="0">
                  <a:pos x="25" y="111"/>
                </a:cxn>
                <a:cxn ang="0">
                  <a:pos x="28" y="124"/>
                </a:cxn>
                <a:cxn ang="0">
                  <a:pos x="28" y="137"/>
                </a:cxn>
                <a:cxn ang="0">
                  <a:pos x="32" y="136"/>
                </a:cxn>
                <a:cxn ang="0">
                  <a:pos x="33" y="138"/>
                </a:cxn>
                <a:cxn ang="0">
                  <a:pos x="37" y="139"/>
                </a:cxn>
                <a:cxn ang="0">
                  <a:pos x="41" y="135"/>
                </a:cxn>
                <a:cxn ang="0">
                  <a:pos x="45" y="129"/>
                </a:cxn>
                <a:cxn ang="0">
                  <a:pos x="50" y="121"/>
                </a:cxn>
                <a:cxn ang="0">
                  <a:pos x="56" y="132"/>
                </a:cxn>
                <a:cxn ang="0">
                  <a:pos x="62" y="146"/>
                </a:cxn>
                <a:cxn ang="0">
                  <a:pos x="66" y="157"/>
                </a:cxn>
                <a:cxn ang="0">
                  <a:pos x="68" y="162"/>
                </a:cxn>
                <a:cxn ang="0">
                  <a:pos x="73" y="173"/>
                </a:cxn>
                <a:cxn ang="0">
                  <a:pos x="74" y="180"/>
                </a:cxn>
                <a:cxn ang="0">
                  <a:pos x="73" y="183"/>
                </a:cxn>
                <a:cxn ang="0">
                  <a:pos x="75" y="188"/>
                </a:cxn>
                <a:cxn ang="0">
                  <a:pos x="73" y="196"/>
                </a:cxn>
                <a:cxn ang="0">
                  <a:pos x="80" y="191"/>
                </a:cxn>
                <a:cxn ang="0">
                  <a:pos x="82" y="180"/>
                </a:cxn>
                <a:cxn ang="0">
                  <a:pos x="78" y="167"/>
                </a:cxn>
                <a:cxn ang="0">
                  <a:pos x="67" y="149"/>
                </a:cxn>
                <a:cxn ang="0">
                  <a:pos x="69" y="137"/>
                </a:cxn>
                <a:cxn ang="0">
                  <a:pos x="67" y="128"/>
                </a:cxn>
                <a:cxn ang="0">
                  <a:pos x="55" y="112"/>
                </a:cxn>
                <a:cxn ang="0">
                  <a:pos x="57" y="99"/>
                </a:cxn>
                <a:cxn ang="0">
                  <a:pos x="70" y="93"/>
                </a:cxn>
                <a:cxn ang="0">
                  <a:pos x="80" y="83"/>
                </a:cxn>
                <a:cxn ang="0">
                  <a:pos x="68" y="184"/>
                </a:cxn>
                <a:cxn ang="0">
                  <a:pos x="73" y="194"/>
                </a:cxn>
                <a:cxn ang="0">
                  <a:pos x="69" y="187"/>
                </a:cxn>
                <a:cxn ang="0">
                  <a:pos x="69" y="175"/>
                </a:cxn>
                <a:cxn ang="0">
                  <a:pos x="70" y="174"/>
                </a:cxn>
                <a:cxn ang="0">
                  <a:pos x="64" y="183"/>
                </a:cxn>
                <a:cxn ang="0">
                  <a:pos x="73" y="191"/>
                </a:cxn>
                <a:cxn ang="0">
                  <a:pos x="19" y="106"/>
                </a:cxn>
                <a:cxn ang="0">
                  <a:pos x="67" y="178"/>
                </a:cxn>
                <a:cxn ang="0">
                  <a:pos x="20" y="106"/>
                </a:cxn>
              </a:cxnLst>
              <a:rect l="0" t="0" r="r" b="b"/>
              <a:pathLst>
                <a:path w="86" h="207">
                  <a:moveTo>
                    <a:pt x="73" y="206"/>
                  </a:moveTo>
                  <a:cubicBezTo>
                    <a:pt x="73" y="206"/>
                    <a:pt x="73" y="207"/>
                    <a:pt x="73" y="206"/>
                  </a:cubicBezTo>
                  <a:cubicBezTo>
                    <a:pt x="73" y="206"/>
                    <a:pt x="73" y="206"/>
                    <a:pt x="73" y="206"/>
                  </a:cubicBezTo>
                  <a:close/>
                  <a:moveTo>
                    <a:pt x="65" y="160"/>
                  </a:moveTo>
                  <a:cubicBezTo>
                    <a:pt x="65" y="160"/>
                    <a:pt x="65" y="160"/>
                    <a:pt x="65" y="160"/>
                  </a:cubicBezTo>
                  <a:cubicBezTo>
                    <a:pt x="65" y="160"/>
                    <a:pt x="64" y="160"/>
                    <a:pt x="65" y="160"/>
                  </a:cubicBezTo>
                  <a:close/>
                  <a:moveTo>
                    <a:pt x="70" y="182"/>
                  </a:moveTo>
                  <a:cubicBezTo>
                    <a:pt x="70" y="182"/>
                    <a:pt x="70" y="182"/>
                    <a:pt x="70" y="182"/>
                  </a:cubicBezTo>
                  <a:cubicBezTo>
                    <a:pt x="70" y="182"/>
                    <a:pt x="70" y="182"/>
                    <a:pt x="70" y="182"/>
                  </a:cubicBezTo>
                  <a:cubicBezTo>
                    <a:pt x="69" y="182"/>
                    <a:pt x="70" y="182"/>
                    <a:pt x="70" y="182"/>
                  </a:cubicBezTo>
                  <a:close/>
                  <a:moveTo>
                    <a:pt x="65" y="162"/>
                  </a:moveTo>
                  <a:cubicBezTo>
                    <a:pt x="65" y="161"/>
                    <a:pt x="65" y="161"/>
                    <a:pt x="65" y="161"/>
                  </a:cubicBezTo>
                  <a:cubicBezTo>
                    <a:pt x="65" y="161"/>
                    <a:pt x="65" y="162"/>
                    <a:pt x="65" y="162"/>
                  </a:cubicBezTo>
                  <a:close/>
                  <a:moveTo>
                    <a:pt x="65" y="173"/>
                  </a:moveTo>
                  <a:cubicBezTo>
                    <a:pt x="66" y="173"/>
                    <a:pt x="65" y="172"/>
                    <a:pt x="65" y="173"/>
                  </a:cubicBezTo>
                  <a:close/>
                  <a:moveTo>
                    <a:pt x="65" y="175"/>
                  </a:moveTo>
                  <a:cubicBezTo>
                    <a:pt x="65" y="175"/>
                    <a:pt x="65" y="175"/>
                    <a:pt x="65" y="175"/>
                  </a:cubicBezTo>
                  <a:cubicBezTo>
                    <a:pt x="66" y="175"/>
                    <a:pt x="65" y="175"/>
                    <a:pt x="65" y="175"/>
                  </a:cubicBezTo>
                  <a:close/>
                  <a:moveTo>
                    <a:pt x="60" y="142"/>
                  </a:moveTo>
                  <a:cubicBezTo>
                    <a:pt x="60" y="142"/>
                    <a:pt x="60" y="143"/>
                    <a:pt x="60" y="143"/>
                  </a:cubicBezTo>
                  <a:cubicBezTo>
                    <a:pt x="60" y="143"/>
                    <a:pt x="60" y="142"/>
                    <a:pt x="60" y="142"/>
                  </a:cubicBezTo>
                  <a:cubicBezTo>
                    <a:pt x="60" y="142"/>
                    <a:pt x="60" y="142"/>
                    <a:pt x="60" y="142"/>
                  </a:cubicBezTo>
                  <a:close/>
                  <a:moveTo>
                    <a:pt x="70" y="190"/>
                  </a:moveTo>
                  <a:cubicBezTo>
                    <a:pt x="71" y="190"/>
                    <a:pt x="71" y="189"/>
                    <a:pt x="70" y="189"/>
                  </a:cubicBezTo>
                  <a:cubicBezTo>
                    <a:pt x="70" y="190"/>
                    <a:pt x="70" y="190"/>
                    <a:pt x="70" y="190"/>
                  </a:cubicBezTo>
                  <a:close/>
                  <a:moveTo>
                    <a:pt x="72" y="193"/>
                  </a:moveTo>
                  <a:cubicBezTo>
                    <a:pt x="73" y="193"/>
                    <a:pt x="72" y="192"/>
                    <a:pt x="72" y="193"/>
                  </a:cubicBezTo>
                  <a:close/>
                  <a:moveTo>
                    <a:pt x="62" y="184"/>
                  </a:moveTo>
                  <a:cubicBezTo>
                    <a:pt x="62" y="184"/>
                    <a:pt x="62" y="184"/>
                    <a:pt x="62" y="184"/>
                  </a:cubicBezTo>
                  <a:cubicBezTo>
                    <a:pt x="62" y="184"/>
                    <a:pt x="62" y="184"/>
                    <a:pt x="62" y="184"/>
                  </a:cubicBezTo>
                  <a:cubicBezTo>
                    <a:pt x="62" y="184"/>
                    <a:pt x="62" y="184"/>
                    <a:pt x="62" y="184"/>
                  </a:cubicBezTo>
                  <a:close/>
                  <a:moveTo>
                    <a:pt x="70" y="205"/>
                  </a:moveTo>
                  <a:cubicBezTo>
                    <a:pt x="70" y="205"/>
                    <a:pt x="70" y="204"/>
                    <a:pt x="71" y="204"/>
                  </a:cubicBezTo>
                  <a:cubicBezTo>
                    <a:pt x="71" y="204"/>
                    <a:pt x="71" y="204"/>
                    <a:pt x="71" y="204"/>
                  </a:cubicBezTo>
                  <a:cubicBezTo>
                    <a:pt x="71" y="204"/>
                    <a:pt x="71" y="203"/>
                    <a:pt x="72" y="203"/>
                  </a:cubicBezTo>
                  <a:cubicBezTo>
                    <a:pt x="71" y="202"/>
                    <a:pt x="69" y="204"/>
                    <a:pt x="70" y="205"/>
                  </a:cubicBezTo>
                  <a:close/>
                  <a:moveTo>
                    <a:pt x="71" y="201"/>
                  </a:moveTo>
                  <a:cubicBezTo>
                    <a:pt x="70" y="201"/>
                    <a:pt x="71" y="203"/>
                    <a:pt x="71" y="203"/>
                  </a:cubicBezTo>
                  <a:cubicBezTo>
                    <a:pt x="71" y="203"/>
                    <a:pt x="71" y="201"/>
                    <a:pt x="71" y="201"/>
                  </a:cubicBezTo>
                  <a:close/>
                  <a:moveTo>
                    <a:pt x="82" y="79"/>
                  </a:moveTo>
                  <a:cubicBezTo>
                    <a:pt x="83" y="79"/>
                    <a:pt x="83" y="79"/>
                    <a:pt x="83" y="79"/>
                  </a:cubicBezTo>
                  <a:cubicBezTo>
                    <a:pt x="84" y="78"/>
                    <a:pt x="84" y="78"/>
                    <a:pt x="85" y="77"/>
                  </a:cubicBezTo>
                  <a:cubicBezTo>
                    <a:pt x="86" y="76"/>
                    <a:pt x="85" y="75"/>
                    <a:pt x="85" y="74"/>
                  </a:cubicBezTo>
                  <a:cubicBezTo>
                    <a:pt x="85" y="74"/>
                    <a:pt x="84" y="74"/>
                    <a:pt x="83" y="75"/>
                  </a:cubicBezTo>
                  <a:cubicBezTo>
                    <a:pt x="82" y="75"/>
                    <a:pt x="82" y="76"/>
                    <a:pt x="82" y="76"/>
                  </a:cubicBezTo>
                  <a:cubicBezTo>
                    <a:pt x="81" y="77"/>
                    <a:pt x="80" y="78"/>
                    <a:pt x="79" y="77"/>
                  </a:cubicBezTo>
                  <a:cubicBezTo>
                    <a:pt x="78" y="76"/>
                    <a:pt x="77" y="78"/>
                    <a:pt x="76" y="77"/>
                  </a:cubicBezTo>
                  <a:cubicBezTo>
                    <a:pt x="75" y="77"/>
                    <a:pt x="75" y="76"/>
                    <a:pt x="76" y="75"/>
                  </a:cubicBezTo>
                  <a:cubicBezTo>
                    <a:pt x="76" y="75"/>
                    <a:pt x="75" y="75"/>
                    <a:pt x="75" y="75"/>
                  </a:cubicBezTo>
                  <a:cubicBezTo>
                    <a:pt x="74" y="75"/>
                    <a:pt x="74" y="74"/>
                    <a:pt x="73" y="74"/>
                  </a:cubicBezTo>
                  <a:cubicBezTo>
                    <a:pt x="73" y="73"/>
                    <a:pt x="74" y="72"/>
                    <a:pt x="74" y="72"/>
                  </a:cubicBezTo>
                  <a:cubicBezTo>
                    <a:pt x="74" y="71"/>
                    <a:pt x="73" y="71"/>
                    <a:pt x="73" y="71"/>
                  </a:cubicBezTo>
                  <a:cubicBezTo>
                    <a:pt x="73" y="71"/>
                    <a:pt x="72" y="71"/>
                    <a:pt x="72" y="71"/>
                  </a:cubicBezTo>
                  <a:cubicBezTo>
                    <a:pt x="72" y="71"/>
                    <a:pt x="71" y="71"/>
                    <a:pt x="71" y="71"/>
                  </a:cubicBezTo>
                  <a:cubicBezTo>
                    <a:pt x="71" y="71"/>
                    <a:pt x="71" y="71"/>
                    <a:pt x="71" y="71"/>
                  </a:cubicBezTo>
                  <a:cubicBezTo>
                    <a:pt x="70" y="70"/>
                    <a:pt x="69" y="70"/>
                    <a:pt x="69" y="70"/>
                  </a:cubicBezTo>
                  <a:cubicBezTo>
                    <a:pt x="68" y="70"/>
                    <a:pt x="68" y="70"/>
                    <a:pt x="68" y="70"/>
                  </a:cubicBezTo>
                  <a:cubicBezTo>
                    <a:pt x="68" y="70"/>
                    <a:pt x="67" y="70"/>
                    <a:pt x="67" y="70"/>
                  </a:cubicBezTo>
                  <a:cubicBezTo>
                    <a:pt x="67" y="70"/>
                    <a:pt x="65" y="70"/>
                    <a:pt x="66" y="70"/>
                  </a:cubicBezTo>
                  <a:cubicBezTo>
                    <a:pt x="66" y="69"/>
                    <a:pt x="66" y="68"/>
                    <a:pt x="66" y="67"/>
                  </a:cubicBezTo>
                  <a:cubicBezTo>
                    <a:pt x="66" y="67"/>
                    <a:pt x="67" y="66"/>
                    <a:pt x="67" y="66"/>
                  </a:cubicBezTo>
                  <a:cubicBezTo>
                    <a:pt x="67" y="65"/>
                    <a:pt x="67" y="64"/>
                    <a:pt x="66" y="64"/>
                  </a:cubicBezTo>
                  <a:cubicBezTo>
                    <a:pt x="66" y="63"/>
                    <a:pt x="66" y="63"/>
                    <a:pt x="67" y="62"/>
                  </a:cubicBezTo>
                  <a:cubicBezTo>
                    <a:pt x="67" y="62"/>
                    <a:pt x="67" y="61"/>
                    <a:pt x="67" y="61"/>
                  </a:cubicBezTo>
                  <a:cubicBezTo>
                    <a:pt x="67" y="61"/>
                    <a:pt x="68" y="62"/>
                    <a:pt x="68" y="61"/>
                  </a:cubicBezTo>
                  <a:cubicBezTo>
                    <a:pt x="68" y="61"/>
                    <a:pt x="67" y="60"/>
                    <a:pt x="67" y="60"/>
                  </a:cubicBezTo>
                  <a:cubicBezTo>
                    <a:pt x="67" y="60"/>
                    <a:pt x="67" y="60"/>
                    <a:pt x="66" y="60"/>
                  </a:cubicBezTo>
                  <a:cubicBezTo>
                    <a:pt x="66" y="59"/>
                    <a:pt x="66" y="59"/>
                    <a:pt x="66" y="59"/>
                  </a:cubicBezTo>
                  <a:cubicBezTo>
                    <a:pt x="65" y="59"/>
                    <a:pt x="65" y="60"/>
                    <a:pt x="65" y="60"/>
                  </a:cubicBezTo>
                  <a:cubicBezTo>
                    <a:pt x="65" y="60"/>
                    <a:pt x="65" y="59"/>
                    <a:pt x="64" y="59"/>
                  </a:cubicBezTo>
                  <a:cubicBezTo>
                    <a:pt x="64" y="59"/>
                    <a:pt x="64" y="59"/>
                    <a:pt x="63" y="59"/>
                  </a:cubicBezTo>
                  <a:cubicBezTo>
                    <a:pt x="63" y="59"/>
                    <a:pt x="63" y="59"/>
                    <a:pt x="62" y="59"/>
                  </a:cubicBezTo>
                  <a:cubicBezTo>
                    <a:pt x="62" y="59"/>
                    <a:pt x="61" y="59"/>
                    <a:pt x="61" y="58"/>
                  </a:cubicBezTo>
                  <a:cubicBezTo>
                    <a:pt x="61" y="58"/>
                    <a:pt x="62" y="57"/>
                    <a:pt x="61" y="57"/>
                  </a:cubicBezTo>
                  <a:cubicBezTo>
                    <a:pt x="61" y="57"/>
                    <a:pt x="61" y="57"/>
                    <a:pt x="61" y="57"/>
                  </a:cubicBezTo>
                  <a:cubicBezTo>
                    <a:pt x="61" y="56"/>
                    <a:pt x="61" y="56"/>
                    <a:pt x="61" y="55"/>
                  </a:cubicBezTo>
                  <a:cubicBezTo>
                    <a:pt x="61" y="55"/>
                    <a:pt x="60" y="55"/>
                    <a:pt x="60" y="55"/>
                  </a:cubicBezTo>
                  <a:cubicBezTo>
                    <a:pt x="60" y="54"/>
                    <a:pt x="61" y="54"/>
                    <a:pt x="60" y="53"/>
                  </a:cubicBezTo>
                  <a:cubicBezTo>
                    <a:pt x="60" y="53"/>
                    <a:pt x="60" y="52"/>
                    <a:pt x="59" y="52"/>
                  </a:cubicBezTo>
                  <a:cubicBezTo>
                    <a:pt x="59" y="52"/>
                    <a:pt x="58" y="52"/>
                    <a:pt x="58" y="52"/>
                  </a:cubicBezTo>
                  <a:cubicBezTo>
                    <a:pt x="58" y="51"/>
                    <a:pt x="58" y="51"/>
                    <a:pt x="58" y="51"/>
                  </a:cubicBezTo>
                  <a:cubicBezTo>
                    <a:pt x="58" y="50"/>
                    <a:pt x="58" y="50"/>
                    <a:pt x="58" y="50"/>
                  </a:cubicBezTo>
                  <a:cubicBezTo>
                    <a:pt x="59" y="50"/>
                    <a:pt x="60" y="48"/>
                    <a:pt x="60" y="48"/>
                  </a:cubicBezTo>
                  <a:cubicBezTo>
                    <a:pt x="59" y="48"/>
                    <a:pt x="59" y="48"/>
                    <a:pt x="58" y="48"/>
                  </a:cubicBezTo>
                  <a:cubicBezTo>
                    <a:pt x="58" y="48"/>
                    <a:pt x="57" y="49"/>
                    <a:pt x="57" y="49"/>
                  </a:cubicBezTo>
                  <a:cubicBezTo>
                    <a:pt x="56" y="49"/>
                    <a:pt x="56" y="48"/>
                    <a:pt x="56" y="48"/>
                  </a:cubicBezTo>
                  <a:cubicBezTo>
                    <a:pt x="55" y="48"/>
                    <a:pt x="54" y="48"/>
                    <a:pt x="54" y="48"/>
                  </a:cubicBezTo>
                  <a:cubicBezTo>
                    <a:pt x="53" y="48"/>
                    <a:pt x="51" y="49"/>
                    <a:pt x="50" y="50"/>
                  </a:cubicBezTo>
                  <a:cubicBezTo>
                    <a:pt x="50" y="50"/>
                    <a:pt x="49" y="50"/>
                    <a:pt x="49" y="50"/>
                  </a:cubicBezTo>
                  <a:cubicBezTo>
                    <a:pt x="49" y="51"/>
                    <a:pt x="49" y="51"/>
                    <a:pt x="48" y="51"/>
                  </a:cubicBezTo>
                  <a:cubicBezTo>
                    <a:pt x="48" y="51"/>
                    <a:pt x="47" y="51"/>
                    <a:pt x="47" y="50"/>
                  </a:cubicBezTo>
                  <a:cubicBezTo>
                    <a:pt x="47" y="50"/>
                    <a:pt x="48" y="49"/>
                    <a:pt x="48" y="49"/>
                  </a:cubicBezTo>
                  <a:cubicBezTo>
                    <a:pt x="49" y="48"/>
                    <a:pt x="49" y="48"/>
                    <a:pt x="49" y="48"/>
                  </a:cubicBezTo>
                  <a:cubicBezTo>
                    <a:pt x="49" y="47"/>
                    <a:pt x="48" y="47"/>
                    <a:pt x="49" y="47"/>
                  </a:cubicBezTo>
                  <a:cubicBezTo>
                    <a:pt x="49" y="46"/>
                    <a:pt x="48" y="46"/>
                    <a:pt x="48" y="46"/>
                  </a:cubicBezTo>
                  <a:cubicBezTo>
                    <a:pt x="47" y="46"/>
                    <a:pt x="48" y="45"/>
                    <a:pt x="48" y="45"/>
                  </a:cubicBezTo>
                  <a:cubicBezTo>
                    <a:pt x="48" y="45"/>
                    <a:pt x="47" y="45"/>
                    <a:pt x="47" y="45"/>
                  </a:cubicBezTo>
                  <a:cubicBezTo>
                    <a:pt x="46" y="45"/>
                    <a:pt x="46" y="43"/>
                    <a:pt x="46" y="43"/>
                  </a:cubicBezTo>
                  <a:cubicBezTo>
                    <a:pt x="46" y="42"/>
                    <a:pt x="46" y="42"/>
                    <a:pt x="46" y="41"/>
                  </a:cubicBezTo>
                  <a:cubicBezTo>
                    <a:pt x="46" y="41"/>
                    <a:pt x="48" y="40"/>
                    <a:pt x="48" y="40"/>
                  </a:cubicBezTo>
                  <a:cubicBezTo>
                    <a:pt x="48" y="40"/>
                    <a:pt x="47" y="39"/>
                    <a:pt x="47" y="39"/>
                  </a:cubicBezTo>
                  <a:cubicBezTo>
                    <a:pt x="47" y="38"/>
                    <a:pt x="47" y="38"/>
                    <a:pt x="47" y="37"/>
                  </a:cubicBezTo>
                  <a:cubicBezTo>
                    <a:pt x="48" y="37"/>
                    <a:pt x="47" y="36"/>
                    <a:pt x="48" y="36"/>
                  </a:cubicBezTo>
                  <a:cubicBezTo>
                    <a:pt x="48" y="35"/>
                    <a:pt x="48" y="36"/>
                    <a:pt x="49" y="36"/>
                  </a:cubicBezTo>
                  <a:cubicBezTo>
                    <a:pt x="49" y="36"/>
                    <a:pt x="49" y="36"/>
                    <a:pt x="49" y="35"/>
                  </a:cubicBezTo>
                  <a:cubicBezTo>
                    <a:pt x="50" y="35"/>
                    <a:pt x="50" y="35"/>
                    <a:pt x="50" y="35"/>
                  </a:cubicBezTo>
                  <a:cubicBezTo>
                    <a:pt x="50" y="34"/>
                    <a:pt x="50" y="33"/>
                    <a:pt x="50" y="33"/>
                  </a:cubicBezTo>
                  <a:cubicBezTo>
                    <a:pt x="50" y="33"/>
                    <a:pt x="50" y="32"/>
                    <a:pt x="50" y="32"/>
                  </a:cubicBezTo>
                  <a:cubicBezTo>
                    <a:pt x="50" y="32"/>
                    <a:pt x="52" y="33"/>
                    <a:pt x="52" y="32"/>
                  </a:cubicBezTo>
                  <a:cubicBezTo>
                    <a:pt x="52" y="32"/>
                    <a:pt x="52" y="32"/>
                    <a:pt x="52" y="31"/>
                  </a:cubicBezTo>
                  <a:cubicBezTo>
                    <a:pt x="52" y="31"/>
                    <a:pt x="52" y="31"/>
                    <a:pt x="53" y="31"/>
                  </a:cubicBezTo>
                  <a:cubicBezTo>
                    <a:pt x="53" y="30"/>
                    <a:pt x="53" y="29"/>
                    <a:pt x="54" y="29"/>
                  </a:cubicBezTo>
                  <a:cubicBezTo>
                    <a:pt x="54" y="30"/>
                    <a:pt x="55" y="30"/>
                    <a:pt x="55" y="29"/>
                  </a:cubicBezTo>
                  <a:cubicBezTo>
                    <a:pt x="55" y="28"/>
                    <a:pt x="53" y="28"/>
                    <a:pt x="53" y="26"/>
                  </a:cubicBezTo>
                  <a:cubicBezTo>
                    <a:pt x="53" y="25"/>
                    <a:pt x="54" y="26"/>
                    <a:pt x="54" y="26"/>
                  </a:cubicBezTo>
                  <a:cubicBezTo>
                    <a:pt x="54" y="27"/>
                    <a:pt x="54" y="25"/>
                    <a:pt x="54" y="25"/>
                  </a:cubicBezTo>
                  <a:cubicBezTo>
                    <a:pt x="54" y="25"/>
                    <a:pt x="53" y="25"/>
                    <a:pt x="54" y="24"/>
                  </a:cubicBezTo>
                  <a:cubicBezTo>
                    <a:pt x="54" y="23"/>
                    <a:pt x="54" y="23"/>
                    <a:pt x="54" y="22"/>
                  </a:cubicBezTo>
                  <a:cubicBezTo>
                    <a:pt x="54" y="21"/>
                    <a:pt x="54" y="20"/>
                    <a:pt x="53" y="19"/>
                  </a:cubicBezTo>
                  <a:cubicBezTo>
                    <a:pt x="53" y="19"/>
                    <a:pt x="53" y="18"/>
                    <a:pt x="53" y="18"/>
                  </a:cubicBezTo>
                  <a:cubicBezTo>
                    <a:pt x="53" y="17"/>
                    <a:pt x="53" y="17"/>
                    <a:pt x="53" y="16"/>
                  </a:cubicBezTo>
                  <a:cubicBezTo>
                    <a:pt x="53" y="16"/>
                    <a:pt x="53" y="16"/>
                    <a:pt x="52" y="16"/>
                  </a:cubicBezTo>
                  <a:cubicBezTo>
                    <a:pt x="52" y="15"/>
                    <a:pt x="52" y="15"/>
                    <a:pt x="52" y="15"/>
                  </a:cubicBezTo>
                  <a:cubicBezTo>
                    <a:pt x="52" y="14"/>
                    <a:pt x="52" y="14"/>
                    <a:pt x="52" y="14"/>
                  </a:cubicBezTo>
                  <a:cubicBezTo>
                    <a:pt x="52" y="13"/>
                    <a:pt x="52" y="13"/>
                    <a:pt x="52" y="12"/>
                  </a:cubicBezTo>
                  <a:cubicBezTo>
                    <a:pt x="51" y="12"/>
                    <a:pt x="51" y="11"/>
                    <a:pt x="51" y="11"/>
                  </a:cubicBezTo>
                  <a:cubicBezTo>
                    <a:pt x="51" y="10"/>
                    <a:pt x="51" y="10"/>
                    <a:pt x="51" y="10"/>
                  </a:cubicBezTo>
                  <a:cubicBezTo>
                    <a:pt x="50" y="10"/>
                    <a:pt x="50" y="10"/>
                    <a:pt x="50" y="10"/>
                  </a:cubicBezTo>
                  <a:cubicBezTo>
                    <a:pt x="50" y="10"/>
                    <a:pt x="50" y="9"/>
                    <a:pt x="49" y="9"/>
                  </a:cubicBezTo>
                  <a:cubicBezTo>
                    <a:pt x="48" y="9"/>
                    <a:pt x="48" y="9"/>
                    <a:pt x="48" y="10"/>
                  </a:cubicBezTo>
                  <a:cubicBezTo>
                    <a:pt x="49" y="10"/>
                    <a:pt x="48" y="11"/>
                    <a:pt x="47" y="11"/>
                  </a:cubicBezTo>
                  <a:cubicBezTo>
                    <a:pt x="47" y="10"/>
                    <a:pt x="47" y="9"/>
                    <a:pt x="47" y="9"/>
                  </a:cubicBezTo>
                  <a:cubicBezTo>
                    <a:pt x="46" y="8"/>
                    <a:pt x="46" y="8"/>
                    <a:pt x="46" y="7"/>
                  </a:cubicBezTo>
                  <a:cubicBezTo>
                    <a:pt x="46" y="7"/>
                    <a:pt x="45" y="7"/>
                    <a:pt x="45" y="7"/>
                  </a:cubicBezTo>
                  <a:cubicBezTo>
                    <a:pt x="45" y="7"/>
                    <a:pt x="46" y="6"/>
                    <a:pt x="45" y="6"/>
                  </a:cubicBezTo>
                  <a:cubicBezTo>
                    <a:pt x="45" y="6"/>
                    <a:pt x="45" y="6"/>
                    <a:pt x="45" y="6"/>
                  </a:cubicBezTo>
                  <a:cubicBezTo>
                    <a:pt x="45" y="6"/>
                    <a:pt x="45" y="5"/>
                    <a:pt x="45" y="5"/>
                  </a:cubicBezTo>
                  <a:cubicBezTo>
                    <a:pt x="45" y="4"/>
                    <a:pt x="45" y="4"/>
                    <a:pt x="44" y="4"/>
                  </a:cubicBezTo>
                  <a:cubicBezTo>
                    <a:pt x="44" y="3"/>
                    <a:pt x="44" y="3"/>
                    <a:pt x="43" y="3"/>
                  </a:cubicBezTo>
                  <a:cubicBezTo>
                    <a:pt x="43" y="3"/>
                    <a:pt x="43" y="3"/>
                    <a:pt x="43" y="3"/>
                  </a:cubicBezTo>
                  <a:cubicBezTo>
                    <a:pt x="43" y="2"/>
                    <a:pt x="42" y="2"/>
                    <a:pt x="42" y="1"/>
                  </a:cubicBezTo>
                  <a:cubicBezTo>
                    <a:pt x="41" y="1"/>
                    <a:pt x="41" y="2"/>
                    <a:pt x="41" y="2"/>
                  </a:cubicBezTo>
                  <a:cubicBezTo>
                    <a:pt x="40" y="1"/>
                    <a:pt x="40" y="0"/>
                    <a:pt x="39" y="0"/>
                  </a:cubicBezTo>
                  <a:cubicBezTo>
                    <a:pt x="39" y="0"/>
                    <a:pt x="39" y="0"/>
                    <a:pt x="39" y="0"/>
                  </a:cubicBezTo>
                  <a:cubicBezTo>
                    <a:pt x="38" y="0"/>
                    <a:pt x="39" y="0"/>
                    <a:pt x="38" y="0"/>
                  </a:cubicBezTo>
                  <a:cubicBezTo>
                    <a:pt x="38" y="0"/>
                    <a:pt x="38" y="1"/>
                    <a:pt x="38" y="1"/>
                  </a:cubicBezTo>
                  <a:cubicBezTo>
                    <a:pt x="38" y="1"/>
                    <a:pt x="38" y="2"/>
                    <a:pt x="38" y="2"/>
                  </a:cubicBezTo>
                  <a:cubicBezTo>
                    <a:pt x="37" y="2"/>
                    <a:pt x="37" y="3"/>
                    <a:pt x="37" y="3"/>
                  </a:cubicBezTo>
                  <a:cubicBezTo>
                    <a:pt x="37" y="3"/>
                    <a:pt x="37" y="4"/>
                    <a:pt x="37" y="5"/>
                  </a:cubicBezTo>
                  <a:cubicBezTo>
                    <a:pt x="37" y="5"/>
                    <a:pt x="38" y="5"/>
                    <a:pt x="38" y="5"/>
                  </a:cubicBezTo>
                  <a:cubicBezTo>
                    <a:pt x="38" y="6"/>
                    <a:pt x="38" y="7"/>
                    <a:pt x="37" y="7"/>
                  </a:cubicBezTo>
                  <a:cubicBezTo>
                    <a:pt x="37" y="7"/>
                    <a:pt x="37" y="7"/>
                    <a:pt x="37" y="7"/>
                  </a:cubicBezTo>
                  <a:cubicBezTo>
                    <a:pt x="37" y="6"/>
                    <a:pt x="36" y="7"/>
                    <a:pt x="36" y="7"/>
                  </a:cubicBezTo>
                  <a:cubicBezTo>
                    <a:pt x="36" y="8"/>
                    <a:pt x="35" y="8"/>
                    <a:pt x="35" y="9"/>
                  </a:cubicBezTo>
                  <a:cubicBezTo>
                    <a:pt x="34" y="9"/>
                    <a:pt x="34" y="9"/>
                    <a:pt x="34" y="10"/>
                  </a:cubicBezTo>
                  <a:cubicBezTo>
                    <a:pt x="34" y="10"/>
                    <a:pt x="34" y="11"/>
                    <a:pt x="34" y="11"/>
                  </a:cubicBezTo>
                  <a:cubicBezTo>
                    <a:pt x="35" y="12"/>
                    <a:pt x="35" y="13"/>
                    <a:pt x="36" y="13"/>
                  </a:cubicBezTo>
                  <a:cubicBezTo>
                    <a:pt x="36" y="14"/>
                    <a:pt x="38" y="15"/>
                    <a:pt x="37" y="16"/>
                  </a:cubicBezTo>
                  <a:cubicBezTo>
                    <a:pt x="37" y="16"/>
                    <a:pt x="36" y="15"/>
                    <a:pt x="35" y="15"/>
                  </a:cubicBezTo>
                  <a:cubicBezTo>
                    <a:pt x="35" y="15"/>
                    <a:pt x="35" y="14"/>
                    <a:pt x="35" y="14"/>
                  </a:cubicBezTo>
                  <a:cubicBezTo>
                    <a:pt x="35" y="14"/>
                    <a:pt x="34" y="13"/>
                    <a:pt x="34" y="13"/>
                  </a:cubicBezTo>
                  <a:cubicBezTo>
                    <a:pt x="34" y="13"/>
                    <a:pt x="33" y="13"/>
                    <a:pt x="33" y="13"/>
                  </a:cubicBezTo>
                  <a:cubicBezTo>
                    <a:pt x="33" y="12"/>
                    <a:pt x="33" y="13"/>
                    <a:pt x="32" y="13"/>
                  </a:cubicBezTo>
                  <a:cubicBezTo>
                    <a:pt x="32" y="13"/>
                    <a:pt x="32" y="12"/>
                    <a:pt x="32" y="13"/>
                  </a:cubicBezTo>
                  <a:cubicBezTo>
                    <a:pt x="32" y="13"/>
                    <a:pt x="32" y="13"/>
                    <a:pt x="31" y="13"/>
                  </a:cubicBezTo>
                  <a:cubicBezTo>
                    <a:pt x="31" y="13"/>
                    <a:pt x="30" y="13"/>
                    <a:pt x="29" y="13"/>
                  </a:cubicBezTo>
                  <a:cubicBezTo>
                    <a:pt x="28" y="13"/>
                    <a:pt x="27" y="14"/>
                    <a:pt x="27" y="14"/>
                  </a:cubicBezTo>
                  <a:cubicBezTo>
                    <a:pt x="27" y="15"/>
                    <a:pt x="26" y="16"/>
                    <a:pt x="26" y="16"/>
                  </a:cubicBezTo>
                  <a:cubicBezTo>
                    <a:pt x="26" y="17"/>
                    <a:pt x="25" y="16"/>
                    <a:pt x="25" y="17"/>
                  </a:cubicBezTo>
                  <a:cubicBezTo>
                    <a:pt x="25" y="17"/>
                    <a:pt x="24" y="18"/>
                    <a:pt x="24" y="18"/>
                  </a:cubicBezTo>
                  <a:cubicBezTo>
                    <a:pt x="24" y="18"/>
                    <a:pt x="24" y="18"/>
                    <a:pt x="23" y="19"/>
                  </a:cubicBezTo>
                  <a:cubicBezTo>
                    <a:pt x="22" y="19"/>
                    <a:pt x="23" y="19"/>
                    <a:pt x="22" y="20"/>
                  </a:cubicBezTo>
                  <a:cubicBezTo>
                    <a:pt x="22" y="20"/>
                    <a:pt x="22" y="20"/>
                    <a:pt x="21" y="20"/>
                  </a:cubicBezTo>
                  <a:cubicBezTo>
                    <a:pt x="21" y="20"/>
                    <a:pt x="20" y="20"/>
                    <a:pt x="20" y="20"/>
                  </a:cubicBezTo>
                  <a:cubicBezTo>
                    <a:pt x="20" y="20"/>
                    <a:pt x="20" y="20"/>
                    <a:pt x="20" y="21"/>
                  </a:cubicBezTo>
                  <a:cubicBezTo>
                    <a:pt x="20" y="21"/>
                    <a:pt x="20" y="21"/>
                    <a:pt x="19" y="22"/>
                  </a:cubicBezTo>
                  <a:cubicBezTo>
                    <a:pt x="19" y="22"/>
                    <a:pt x="20" y="23"/>
                    <a:pt x="20" y="23"/>
                  </a:cubicBezTo>
                  <a:cubicBezTo>
                    <a:pt x="19" y="24"/>
                    <a:pt x="20" y="25"/>
                    <a:pt x="20" y="25"/>
                  </a:cubicBezTo>
                  <a:cubicBezTo>
                    <a:pt x="20" y="26"/>
                    <a:pt x="20" y="26"/>
                    <a:pt x="21" y="27"/>
                  </a:cubicBezTo>
                  <a:cubicBezTo>
                    <a:pt x="21" y="27"/>
                    <a:pt x="21" y="27"/>
                    <a:pt x="21" y="28"/>
                  </a:cubicBezTo>
                  <a:cubicBezTo>
                    <a:pt x="20" y="28"/>
                    <a:pt x="20" y="28"/>
                    <a:pt x="20" y="29"/>
                  </a:cubicBezTo>
                  <a:cubicBezTo>
                    <a:pt x="20" y="29"/>
                    <a:pt x="21" y="30"/>
                    <a:pt x="20" y="30"/>
                  </a:cubicBezTo>
                  <a:cubicBezTo>
                    <a:pt x="20" y="31"/>
                    <a:pt x="19" y="32"/>
                    <a:pt x="19" y="33"/>
                  </a:cubicBezTo>
                  <a:cubicBezTo>
                    <a:pt x="18" y="33"/>
                    <a:pt x="18" y="33"/>
                    <a:pt x="17" y="34"/>
                  </a:cubicBezTo>
                  <a:cubicBezTo>
                    <a:pt x="17" y="34"/>
                    <a:pt x="16" y="36"/>
                    <a:pt x="17" y="37"/>
                  </a:cubicBezTo>
                  <a:cubicBezTo>
                    <a:pt x="18" y="37"/>
                    <a:pt x="18" y="37"/>
                    <a:pt x="19" y="37"/>
                  </a:cubicBezTo>
                  <a:cubicBezTo>
                    <a:pt x="19" y="38"/>
                    <a:pt x="19" y="39"/>
                    <a:pt x="18" y="40"/>
                  </a:cubicBezTo>
                  <a:cubicBezTo>
                    <a:pt x="18" y="40"/>
                    <a:pt x="18" y="41"/>
                    <a:pt x="18" y="42"/>
                  </a:cubicBezTo>
                  <a:cubicBezTo>
                    <a:pt x="17" y="42"/>
                    <a:pt x="17" y="42"/>
                    <a:pt x="17" y="42"/>
                  </a:cubicBezTo>
                  <a:cubicBezTo>
                    <a:pt x="17" y="43"/>
                    <a:pt x="17" y="43"/>
                    <a:pt x="17" y="43"/>
                  </a:cubicBezTo>
                  <a:cubicBezTo>
                    <a:pt x="16" y="44"/>
                    <a:pt x="17" y="45"/>
                    <a:pt x="16" y="45"/>
                  </a:cubicBezTo>
                  <a:cubicBezTo>
                    <a:pt x="16" y="46"/>
                    <a:pt x="16" y="47"/>
                    <a:pt x="16" y="47"/>
                  </a:cubicBezTo>
                  <a:cubicBezTo>
                    <a:pt x="16" y="48"/>
                    <a:pt x="16" y="49"/>
                    <a:pt x="16" y="49"/>
                  </a:cubicBezTo>
                  <a:cubicBezTo>
                    <a:pt x="15" y="50"/>
                    <a:pt x="15" y="51"/>
                    <a:pt x="15" y="51"/>
                  </a:cubicBezTo>
                  <a:cubicBezTo>
                    <a:pt x="15" y="51"/>
                    <a:pt x="14" y="50"/>
                    <a:pt x="13" y="50"/>
                  </a:cubicBezTo>
                  <a:cubicBezTo>
                    <a:pt x="13" y="50"/>
                    <a:pt x="12" y="50"/>
                    <a:pt x="12" y="50"/>
                  </a:cubicBezTo>
                  <a:cubicBezTo>
                    <a:pt x="12" y="50"/>
                    <a:pt x="11" y="50"/>
                    <a:pt x="11" y="49"/>
                  </a:cubicBezTo>
                  <a:cubicBezTo>
                    <a:pt x="11" y="49"/>
                    <a:pt x="10" y="50"/>
                    <a:pt x="10" y="50"/>
                  </a:cubicBezTo>
                  <a:cubicBezTo>
                    <a:pt x="9" y="50"/>
                    <a:pt x="9" y="49"/>
                    <a:pt x="8" y="49"/>
                  </a:cubicBezTo>
                  <a:cubicBezTo>
                    <a:pt x="7" y="48"/>
                    <a:pt x="7" y="49"/>
                    <a:pt x="7" y="50"/>
                  </a:cubicBezTo>
                  <a:cubicBezTo>
                    <a:pt x="8" y="51"/>
                    <a:pt x="8" y="51"/>
                    <a:pt x="8" y="52"/>
                  </a:cubicBezTo>
                  <a:cubicBezTo>
                    <a:pt x="9" y="53"/>
                    <a:pt x="9" y="54"/>
                    <a:pt x="9" y="55"/>
                  </a:cubicBezTo>
                  <a:cubicBezTo>
                    <a:pt x="9" y="55"/>
                    <a:pt x="9" y="56"/>
                    <a:pt x="9" y="57"/>
                  </a:cubicBezTo>
                  <a:cubicBezTo>
                    <a:pt x="8" y="57"/>
                    <a:pt x="9" y="58"/>
                    <a:pt x="9" y="59"/>
                  </a:cubicBezTo>
                  <a:cubicBezTo>
                    <a:pt x="9" y="59"/>
                    <a:pt x="9" y="60"/>
                    <a:pt x="9" y="60"/>
                  </a:cubicBezTo>
                  <a:cubicBezTo>
                    <a:pt x="8" y="61"/>
                    <a:pt x="8" y="60"/>
                    <a:pt x="7" y="60"/>
                  </a:cubicBezTo>
                  <a:cubicBezTo>
                    <a:pt x="7" y="59"/>
                    <a:pt x="7" y="61"/>
                    <a:pt x="7" y="61"/>
                  </a:cubicBezTo>
                  <a:cubicBezTo>
                    <a:pt x="7" y="62"/>
                    <a:pt x="7" y="62"/>
                    <a:pt x="7" y="62"/>
                  </a:cubicBezTo>
                  <a:cubicBezTo>
                    <a:pt x="7" y="63"/>
                    <a:pt x="7" y="63"/>
                    <a:pt x="7" y="64"/>
                  </a:cubicBezTo>
                  <a:cubicBezTo>
                    <a:pt x="7" y="64"/>
                    <a:pt x="7" y="65"/>
                    <a:pt x="8" y="66"/>
                  </a:cubicBezTo>
                  <a:cubicBezTo>
                    <a:pt x="8" y="67"/>
                    <a:pt x="8" y="67"/>
                    <a:pt x="9" y="68"/>
                  </a:cubicBezTo>
                  <a:cubicBezTo>
                    <a:pt x="9" y="69"/>
                    <a:pt x="8" y="69"/>
                    <a:pt x="8" y="69"/>
                  </a:cubicBezTo>
                  <a:cubicBezTo>
                    <a:pt x="8" y="70"/>
                    <a:pt x="8" y="69"/>
                    <a:pt x="7" y="69"/>
                  </a:cubicBezTo>
                  <a:cubicBezTo>
                    <a:pt x="7" y="70"/>
                    <a:pt x="7" y="70"/>
                    <a:pt x="7" y="70"/>
                  </a:cubicBezTo>
                  <a:cubicBezTo>
                    <a:pt x="7" y="70"/>
                    <a:pt x="7" y="71"/>
                    <a:pt x="7" y="71"/>
                  </a:cubicBezTo>
                  <a:cubicBezTo>
                    <a:pt x="7" y="71"/>
                    <a:pt x="7" y="72"/>
                    <a:pt x="7" y="71"/>
                  </a:cubicBezTo>
                  <a:cubicBezTo>
                    <a:pt x="6" y="71"/>
                    <a:pt x="6" y="72"/>
                    <a:pt x="6" y="72"/>
                  </a:cubicBezTo>
                  <a:cubicBezTo>
                    <a:pt x="6" y="72"/>
                    <a:pt x="4" y="69"/>
                    <a:pt x="4" y="70"/>
                  </a:cubicBezTo>
                  <a:cubicBezTo>
                    <a:pt x="4" y="71"/>
                    <a:pt x="4" y="71"/>
                    <a:pt x="4" y="71"/>
                  </a:cubicBezTo>
                  <a:cubicBezTo>
                    <a:pt x="3" y="72"/>
                    <a:pt x="4" y="73"/>
                    <a:pt x="4" y="74"/>
                  </a:cubicBezTo>
                  <a:cubicBezTo>
                    <a:pt x="4" y="74"/>
                    <a:pt x="4" y="75"/>
                    <a:pt x="4" y="76"/>
                  </a:cubicBezTo>
                  <a:cubicBezTo>
                    <a:pt x="4" y="77"/>
                    <a:pt x="5" y="78"/>
                    <a:pt x="5" y="79"/>
                  </a:cubicBezTo>
                  <a:cubicBezTo>
                    <a:pt x="5" y="79"/>
                    <a:pt x="5" y="80"/>
                    <a:pt x="4" y="79"/>
                  </a:cubicBezTo>
                  <a:cubicBezTo>
                    <a:pt x="4" y="79"/>
                    <a:pt x="4" y="78"/>
                    <a:pt x="3" y="78"/>
                  </a:cubicBezTo>
                  <a:cubicBezTo>
                    <a:pt x="3" y="79"/>
                    <a:pt x="2" y="78"/>
                    <a:pt x="2" y="78"/>
                  </a:cubicBezTo>
                  <a:cubicBezTo>
                    <a:pt x="2" y="77"/>
                    <a:pt x="1" y="78"/>
                    <a:pt x="1" y="78"/>
                  </a:cubicBezTo>
                  <a:cubicBezTo>
                    <a:pt x="0" y="79"/>
                    <a:pt x="0" y="80"/>
                    <a:pt x="1" y="81"/>
                  </a:cubicBezTo>
                  <a:cubicBezTo>
                    <a:pt x="1" y="82"/>
                    <a:pt x="1" y="83"/>
                    <a:pt x="2" y="83"/>
                  </a:cubicBezTo>
                  <a:cubicBezTo>
                    <a:pt x="2" y="84"/>
                    <a:pt x="3" y="85"/>
                    <a:pt x="3" y="86"/>
                  </a:cubicBezTo>
                  <a:cubicBezTo>
                    <a:pt x="3" y="86"/>
                    <a:pt x="4" y="86"/>
                    <a:pt x="4" y="87"/>
                  </a:cubicBezTo>
                  <a:cubicBezTo>
                    <a:pt x="4" y="87"/>
                    <a:pt x="5" y="87"/>
                    <a:pt x="5" y="88"/>
                  </a:cubicBezTo>
                  <a:cubicBezTo>
                    <a:pt x="5" y="88"/>
                    <a:pt x="6" y="89"/>
                    <a:pt x="6" y="89"/>
                  </a:cubicBezTo>
                  <a:cubicBezTo>
                    <a:pt x="6" y="90"/>
                    <a:pt x="7" y="91"/>
                    <a:pt x="7" y="91"/>
                  </a:cubicBezTo>
                  <a:cubicBezTo>
                    <a:pt x="7" y="91"/>
                    <a:pt x="7" y="89"/>
                    <a:pt x="7" y="89"/>
                  </a:cubicBezTo>
                  <a:cubicBezTo>
                    <a:pt x="7" y="88"/>
                    <a:pt x="7" y="87"/>
                    <a:pt x="6" y="87"/>
                  </a:cubicBezTo>
                  <a:cubicBezTo>
                    <a:pt x="6" y="87"/>
                    <a:pt x="6" y="86"/>
                    <a:pt x="6" y="86"/>
                  </a:cubicBezTo>
                  <a:cubicBezTo>
                    <a:pt x="6" y="87"/>
                    <a:pt x="7" y="88"/>
                    <a:pt x="7" y="89"/>
                  </a:cubicBezTo>
                  <a:cubicBezTo>
                    <a:pt x="7" y="88"/>
                    <a:pt x="7" y="88"/>
                    <a:pt x="7" y="88"/>
                  </a:cubicBezTo>
                  <a:cubicBezTo>
                    <a:pt x="8" y="88"/>
                    <a:pt x="8" y="90"/>
                    <a:pt x="9" y="90"/>
                  </a:cubicBezTo>
                  <a:cubicBezTo>
                    <a:pt x="8" y="90"/>
                    <a:pt x="7" y="91"/>
                    <a:pt x="8" y="92"/>
                  </a:cubicBezTo>
                  <a:cubicBezTo>
                    <a:pt x="8" y="92"/>
                    <a:pt x="9" y="92"/>
                    <a:pt x="9" y="92"/>
                  </a:cubicBezTo>
                  <a:cubicBezTo>
                    <a:pt x="9" y="91"/>
                    <a:pt x="9" y="91"/>
                    <a:pt x="10" y="90"/>
                  </a:cubicBezTo>
                  <a:cubicBezTo>
                    <a:pt x="10" y="89"/>
                    <a:pt x="9" y="88"/>
                    <a:pt x="10" y="87"/>
                  </a:cubicBezTo>
                  <a:cubicBezTo>
                    <a:pt x="10" y="88"/>
                    <a:pt x="10" y="89"/>
                    <a:pt x="10" y="89"/>
                  </a:cubicBezTo>
                  <a:cubicBezTo>
                    <a:pt x="10" y="90"/>
                    <a:pt x="10" y="89"/>
                    <a:pt x="10" y="89"/>
                  </a:cubicBezTo>
                  <a:cubicBezTo>
                    <a:pt x="10" y="90"/>
                    <a:pt x="9" y="90"/>
                    <a:pt x="9" y="91"/>
                  </a:cubicBezTo>
                  <a:cubicBezTo>
                    <a:pt x="10" y="92"/>
                    <a:pt x="10" y="91"/>
                    <a:pt x="10" y="91"/>
                  </a:cubicBezTo>
                  <a:cubicBezTo>
                    <a:pt x="11" y="91"/>
                    <a:pt x="11" y="92"/>
                    <a:pt x="10" y="92"/>
                  </a:cubicBezTo>
                  <a:cubicBezTo>
                    <a:pt x="10" y="92"/>
                    <a:pt x="10" y="92"/>
                    <a:pt x="9" y="92"/>
                  </a:cubicBezTo>
                  <a:cubicBezTo>
                    <a:pt x="10" y="93"/>
                    <a:pt x="11" y="95"/>
                    <a:pt x="12" y="96"/>
                  </a:cubicBezTo>
                  <a:cubicBezTo>
                    <a:pt x="11" y="95"/>
                    <a:pt x="11" y="95"/>
                    <a:pt x="11" y="94"/>
                  </a:cubicBezTo>
                  <a:cubicBezTo>
                    <a:pt x="11" y="94"/>
                    <a:pt x="11" y="93"/>
                    <a:pt x="11" y="94"/>
                  </a:cubicBezTo>
                  <a:cubicBezTo>
                    <a:pt x="11" y="94"/>
                    <a:pt x="12" y="96"/>
                    <a:pt x="12" y="95"/>
                  </a:cubicBezTo>
                  <a:cubicBezTo>
                    <a:pt x="13" y="95"/>
                    <a:pt x="11" y="93"/>
                    <a:pt x="11" y="92"/>
                  </a:cubicBezTo>
                  <a:cubicBezTo>
                    <a:pt x="11" y="93"/>
                    <a:pt x="11" y="93"/>
                    <a:pt x="11" y="93"/>
                  </a:cubicBezTo>
                  <a:cubicBezTo>
                    <a:pt x="12" y="93"/>
                    <a:pt x="12" y="93"/>
                    <a:pt x="12" y="93"/>
                  </a:cubicBezTo>
                  <a:cubicBezTo>
                    <a:pt x="12" y="93"/>
                    <a:pt x="13" y="93"/>
                    <a:pt x="13" y="92"/>
                  </a:cubicBezTo>
                  <a:cubicBezTo>
                    <a:pt x="13" y="93"/>
                    <a:pt x="13" y="93"/>
                    <a:pt x="13" y="93"/>
                  </a:cubicBezTo>
                  <a:cubicBezTo>
                    <a:pt x="13" y="93"/>
                    <a:pt x="13" y="93"/>
                    <a:pt x="13" y="93"/>
                  </a:cubicBezTo>
                  <a:cubicBezTo>
                    <a:pt x="14" y="93"/>
                    <a:pt x="14" y="94"/>
                    <a:pt x="15" y="94"/>
                  </a:cubicBezTo>
                  <a:cubicBezTo>
                    <a:pt x="15" y="94"/>
                    <a:pt x="15" y="95"/>
                    <a:pt x="16" y="95"/>
                  </a:cubicBezTo>
                  <a:cubicBezTo>
                    <a:pt x="16" y="94"/>
                    <a:pt x="17" y="94"/>
                    <a:pt x="17" y="95"/>
                  </a:cubicBezTo>
                  <a:cubicBezTo>
                    <a:pt x="16" y="95"/>
                    <a:pt x="15" y="96"/>
                    <a:pt x="16" y="96"/>
                  </a:cubicBezTo>
                  <a:cubicBezTo>
                    <a:pt x="16" y="96"/>
                    <a:pt x="16" y="96"/>
                    <a:pt x="16" y="96"/>
                  </a:cubicBezTo>
                  <a:cubicBezTo>
                    <a:pt x="16" y="97"/>
                    <a:pt x="17" y="96"/>
                    <a:pt x="17" y="96"/>
                  </a:cubicBezTo>
                  <a:cubicBezTo>
                    <a:pt x="17" y="96"/>
                    <a:pt x="17" y="96"/>
                    <a:pt x="17" y="97"/>
                  </a:cubicBezTo>
                  <a:cubicBezTo>
                    <a:pt x="18" y="98"/>
                    <a:pt x="18" y="96"/>
                    <a:pt x="18" y="96"/>
                  </a:cubicBezTo>
                  <a:cubicBezTo>
                    <a:pt x="18" y="97"/>
                    <a:pt x="17" y="97"/>
                    <a:pt x="17" y="98"/>
                  </a:cubicBezTo>
                  <a:cubicBezTo>
                    <a:pt x="17" y="98"/>
                    <a:pt x="18" y="98"/>
                    <a:pt x="18" y="98"/>
                  </a:cubicBezTo>
                  <a:cubicBezTo>
                    <a:pt x="19" y="99"/>
                    <a:pt x="19" y="99"/>
                    <a:pt x="19" y="99"/>
                  </a:cubicBezTo>
                  <a:cubicBezTo>
                    <a:pt x="19" y="100"/>
                    <a:pt x="20" y="99"/>
                    <a:pt x="20" y="100"/>
                  </a:cubicBezTo>
                  <a:cubicBezTo>
                    <a:pt x="20" y="100"/>
                    <a:pt x="20" y="100"/>
                    <a:pt x="20" y="100"/>
                  </a:cubicBezTo>
                  <a:cubicBezTo>
                    <a:pt x="20" y="101"/>
                    <a:pt x="19" y="101"/>
                    <a:pt x="19" y="102"/>
                  </a:cubicBezTo>
                  <a:cubicBezTo>
                    <a:pt x="20" y="102"/>
                    <a:pt x="20" y="102"/>
                    <a:pt x="20" y="102"/>
                  </a:cubicBezTo>
                  <a:cubicBezTo>
                    <a:pt x="20" y="102"/>
                    <a:pt x="20" y="102"/>
                    <a:pt x="20" y="103"/>
                  </a:cubicBezTo>
                  <a:cubicBezTo>
                    <a:pt x="20" y="103"/>
                    <a:pt x="20" y="103"/>
                    <a:pt x="21" y="103"/>
                  </a:cubicBezTo>
                  <a:cubicBezTo>
                    <a:pt x="21" y="102"/>
                    <a:pt x="21" y="102"/>
                    <a:pt x="21" y="101"/>
                  </a:cubicBezTo>
                  <a:cubicBezTo>
                    <a:pt x="21" y="101"/>
                    <a:pt x="21" y="100"/>
                    <a:pt x="21" y="100"/>
                  </a:cubicBezTo>
                  <a:cubicBezTo>
                    <a:pt x="21" y="100"/>
                    <a:pt x="21" y="102"/>
                    <a:pt x="21" y="102"/>
                  </a:cubicBezTo>
                  <a:cubicBezTo>
                    <a:pt x="21" y="103"/>
                    <a:pt x="21" y="103"/>
                    <a:pt x="22" y="104"/>
                  </a:cubicBezTo>
                  <a:cubicBezTo>
                    <a:pt x="21" y="104"/>
                    <a:pt x="21" y="105"/>
                    <a:pt x="21" y="106"/>
                  </a:cubicBezTo>
                  <a:cubicBezTo>
                    <a:pt x="21" y="106"/>
                    <a:pt x="22" y="107"/>
                    <a:pt x="22" y="106"/>
                  </a:cubicBezTo>
                  <a:cubicBezTo>
                    <a:pt x="23" y="107"/>
                    <a:pt x="23" y="107"/>
                    <a:pt x="24" y="107"/>
                  </a:cubicBezTo>
                  <a:cubicBezTo>
                    <a:pt x="23" y="108"/>
                    <a:pt x="23" y="108"/>
                    <a:pt x="23" y="107"/>
                  </a:cubicBezTo>
                  <a:cubicBezTo>
                    <a:pt x="23" y="108"/>
                    <a:pt x="24" y="108"/>
                    <a:pt x="24" y="109"/>
                  </a:cubicBezTo>
                  <a:cubicBezTo>
                    <a:pt x="24" y="110"/>
                    <a:pt x="25" y="110"/>
                    <a:pt x="25" y="111"/>
                  </a:cubicBezTo>
                  <a:cubicBezTo>
                    <a:pt x="25" y="111"/>
                    <a:pt x="26" y="112"/>
                    <a:pt x="25" y="112"/>
                  </a:cubicBezTo>
                  <a:cubicBezTo>
                    <a:pt x="25" y="112"/>
                    <a:pt x="25" y="112"/>
                    <a:pt x="25" y="112"/>
                  </a:cubicBezTo>
                  <a:cubicBezTo>
                    <a:pt x="25" y="112"/>
                    <a:pt x="25" y="113"/>
                    <a:pt x="25" y="113"/>
                  </a:cubicBezTo>
                  <a:cubicBezTo>
                    <a:pt x="26" y="113"/>
                    <a:pt x="26" y="113"/>
                    <a:pt x="26" y="114"/>
                  </a:cubicBezTo>
                  <a:cubicBezTo>
                    <a:pt x="27" y="114"/>
                    <a:pt x="27" y="115"/>
                    <a:pt x="27" y="116"/>
                  </a:cubicBezTo>
                  <a:cubicBezTo>
                    <a:pt x="26" y="116"/>
                    <a:pt x="27" y="117"/>
                    <a:pt x="27" y="118"/>
                  </a:cubicBezTo>
                  <a:cubicBezTo>
                    <a:pt x="28" y="119"/>
                    <a:pt x="28" y="119"/>
                    <a:pt x="28" y="120"/>
                  </a:cubicBezTo>
                  <a:cubicBezTo>
                    <a:pt x="28" y="120"/>
                    <a:pt x="28" y="120"/>
                    <a:pt x="28" y="121"/>
                  </a:cubicBezTo>
                  <a:cubicBezTo>
                    <a:pt x="28" y="122"/>
                    <a:pt x="28" y="122"/>
                    <a:pt x="29" y="123"/>
                  </a:cubicBezTo>
                  <a:cubicBezTo>
                    <a:pt x="28" y="123"/>
                    <a:pt x="28" y="124"/>
                    <a:pt x="28" y="124"/>
                  </a:cubicBezTo>
                  <a:cubicBezTo>
                    <a:pt x="28" y="125"/>
                    <a:pt x="28" y="124"/>
                    <a:pt x="28" y="124"/>
                  </a:cubicBezTo>
                  <a:cubicBezTo>
                    <a:pt x="28" y="124"/>
                    <a:pt x="28" y="126"/>
                    <a:pt x="28" y="126"/>
                  </a:cubicBezTo>
                  <a:cubicBezTo>
                    <a:pt x="28" y="126"/>
                    <a:pt x="28" y="127"/>
                    <a:pt x="28" y="127"/>
                  </a:cubicBezTo>
                  <a:cubicBezTo>
                    <a:pt x="27" y="128"/>
                    <a:pt x="28" y="128"/>
                    <a:pt x="27" y="129"/>
                  </a:cubicBezTo>
                  <a:cubicBezTo>
                    <a:pt x="27" y="130"/>
                    <a:pt x="27" y="130"/>
                    <a:pt x="27" y="131"/>
                  </a:cubicBezTo>
                  <a:cubicBezTo>
                    <a:pt x="27" y="131"/>
                    <a:pt x="27" y="131"/>
                    <a:pt x="27" y="132"/>
                  </a:cubicBezTo>
                  <a:cubicBezTo>
                    <a:pt x="27" y="132"/>
                    <a:pt x="27" y="132"/>
                    <a:pt x="27" y="132"/>
                  </a:cubicBezTo>
                  <a:cubicBezTo>
                    <a:pt x="26" y="132"/>
                    <a:pt x="27" y="133"/>
                    <a:pt x="27" y="133"/>
                  </a:cubicBezTo>
                  <a:cubicBezTo>
                    <a:pt x="26" y="134"/>
                    <a:pt x="26" y="135"/>
                    <a:pt x="26" y="136"/>
                  </a:cubicBezTo>
                  <a:cubicBezTo>
                    <a:pt x="27" y="137"/>
                    <a:pt x="27" y="137"/>
                    <a:pt x="27" y="138"/>
                  </a:cubicBezTo>
                  <a:cubicBezTo>
                    <a:pt x="27" y="138"/>
                    <a:pt x="28" y="138"/>
                    <a:pt x="28" y="137"/>
                  </a:cubicBezTo>
                  <a:cubicBezTo>
                    <a:pt x="28" y="137"/>
                    <a:pt x="28" y="137"/>
                    <a:pt x="28" y="137"/>
                  </a:cubicBezTo>
                  <a:cubicBezTo>
                    <a:pt x="29" y="137"/>
                    <a:pt x="29" y="136"/>
                    <a:pt x="29" y="135"/>
                  </a:cubicBezTo>
                  <a:cubicBezTo>
                    <a:pt x="29" y="135"/>
                    <a:pt x="29" y="134"/>
                    <a:pt x="30" y="134"/>
                  </a:cubicBezTo>
                  <a:cubicBezTo>
                    <a:pt x="30" y="135"/>
                    <a:pt x="30" y="133"/>
                    <a:pt x="30" y="134"/>
                  </a:cubicBezTo>
                  <a:cubicBezTo>
                    <a:pt x="30" y="134"/>
                    <a:pt x="30" y="135"/>
                    <a:pt x="30" y="135"/>
                  </a:cubicBezTo>
                  <a:cubicBezTo>
                    <a:pt x="31" y="135"/>
                    <a:pt x="30" y="132"/>
                    <a:pt x="30" y="132"/>
                  </a:cubicBezTo>
                  <a:cubicBezTo>
                    <a:pt x="31" y="132"/>
                    <a:pt x="31" y="132"/>
                    <a:pt x="31" y="132"/>
                  </a:cubicBezTo>
                  <a:cubicBezTo>
                    <a:pt x="31" y="132"/>
                    <a:pt x="31" y="133"/>
                    <a:pt x="31" y="133"/>
                  </a:cubicBezTo>
                  <a:cubicBezTo>
                    <a:pt x="31" y="134"/>
                    <a:pt x="31" y="134"/>
                    <a:pt x="31" y="134"/>
                  </a:cubicBezTo>
                  <a:cubicBezTo>
                    <a:pt x="31" y="135"/>
                    <a:pt x="31" y="136"/>
                    <a:pt x="30" y="137"/>
                  </a:cubicBezTo>
                  <a:cubicBezTo>
                    <a:pt x="30" y="138"/>
                    <a:pt x="31" y="138"/>
                    <a:pt x="31" y="138"/>
                  </a:cubicBezTo>
                  <a:cubicBezTo>
                    <a:pt x="31" y="137"/>
                    <a:pt x="31" y="136"/>
                    <a:pt x="32" y="136"/>
                  </a:cubicBezTo>
                  <a:cubicBezTo>
                    <a:pt x="32" y="136"/>
                    <a:pt x="32" y="137"/>
                    <a:pt x="31" y="138"/>
                  </a:cubicBezTo>
                  <a:cubicBezTo>
                    <a:pt x="31" y="138"/>
                    <a:pt x="30" y="139"/>
                    <a:pt x="31" y="139"/>
                  </a:cubicBezTo>
                  <a:cubicBezTo>
                    <a:pt x="31" y="139"/>
                    <a:pt x="31" y="139"/>
                    <a:pt x="32" y="139"/>
                  </a:cubicBezTo>
                  <a:cubicBezTo>
                    <a:pt x="32" y="139"/>
                    <a:pt x="32" y="138"/>
                    <a:pt x="32" y="138"/>
                  </a:cubicBezTo>
                  <a:cubicBezTo>
                    <a:pt x="32" y="138"/>
                    <a:pt x="33" y="138"/>
                    <a:pt x="33" y="137"/>
                  </a:cubicBezTo>
                  <a:cubicBezTo>
                    <a:pt x="33" y="137"/>
                    <a:pt x="32" y="136"/>
                    <a:pt x="33" y="135"/>
                  </a:cubicBezTo>
                  <a:cubicBezTo>
                    <a:pt x="33" y="135"/>
                    <a:pt x="34" y="135"/>
                    <a:pt x="34" y="135"/>
                  </a:cubicBezTo>
                  <a:cubicBezTo>
                    <a:pt x="34" y="135"/>
                    <a:pt x="33" y="135"/>
                    <a:pt x="33" y="136"/>
                  </a:cubicBezTo>
                  <a:cubicBezTo>
                    <a:pt x="33" y="136"/>
                    <a:pt x="33" y="137"/>
                    <a:pt x="33" y="137"/>
                  </a:cubicBezTo>
                  <a:cubicBezTo>
                    <a:pt x="33" y="137"/>
                    <a:pt x="33" y="137"/>
                    <a:pt x="33" y="137"/>
                  </a:cubicBezTo>
                  <a:cubicBezTo>
                    <a:pt x="33" y="137"/>
                    <a:pt x="33" y="138"/>
                    <a:pt x="33" y="138"/>
                  </a:cubicBezTo>
                  <a:cubicBezTo>
                    <a:pt x="33" y="138"/>
                    <a:pt x="33" y="139"/>
                    <a:pt x="33" y="139"/>
                  </a:cubicBezTo>
                  <a:cubicBezTo>
                    <a:pt x="33" y="139"/>
                    <a:pt x="34" y="139"/>
                    <a:pt x="33" y="139"/>
                  </a:cubicBezTo>
                  <a:cubicBezTo>
                    <a:pt x="33" y="139"/>
                    <a:pt x="33" y="140"/>
                    <a:pt x="33" y="140"/>
                  </a:cubicBezTo>
                  <a:cubicBezTo>
                    <a:pt x="34" y="140"/>
                    <a:pt x="35" y="140"/>
                    <a:pt x="35" y="139"/>
                  </a:cubicBezTo>
                  <a:cubicBezTo>
                    <a:pt x="35" y="138"/>
                    <a:pt x="35" y="138"/>
                    <a:pt x="35" y="137"/>
                  </a:cubicBezTo>
                  <a:cubicBezTo>
                    <a:pt x="35" y="136"/>
                    <a:pt x="35" y="136"/>
                    <a:pt x="35" y="136"/>
                  </a:cubicBezTo>
                  <a:cubicBezTo>
                    <a:pt x="36" y="136"/>
                    <a:pt x="36" y="136"/>
                    <a:pt x="36" y="136"/>
                  </a:cubicBezTo>
                  <a:cubicBezTo>
                    <a:pt x="35" y="136"/>
                    <a:pt x="35" y="137"/>
                    <a:pt x="35" y="138"/>
                  </a:cubicBezTo>
                  <a:cubicBezTo>
                    <a:pt x="35" y="137"/>
                    <a:pt x="35" y="137"/>
                    <a:pt x="35" y="137"/>
                  </a:cubicBezTo>
                  <a:cubicBezTo>
                    <a:pt x="36" y="138"/>
                    <a:pt x="35" y="139"/>
                    <a:pt x="36" y="140"/>
                  </a:cubicBezTo>
                  <a:cubicBezTo>
                    <a:pt x="36" y="140"/>
                    <a:pt x="37" y="140"/>
                    <a:pt x="37" y="139"/>
                  </a:cubicBezTo>
                  <a:cubicBezTo>
                    <a:pt x="37" y="139"/>
                    <a:pt x="37" y="138"/>
                    <a:pt x="37" y="137"/>
                  </a:cubicBezTo>
                  <a:cubicBezTo>
                    <a:pt x="37" y="138"/>
                    <a:pt x="36" y="140"/>
                    <a:pt x="37" y="138"/>
                  </a:cubicBezTo>
                  <a:cubicBezTo>
                    <a:pt x="37" y="138"/>
                    <a:pt x="38" y="138"/>
                    <a:pt x="38" y="137"/>
                  </a:cubicBezTo>
                  <a:cubicBezTo>
                    <a:pt x="38" y="137"/>
                    <a:pt x="37" y="136"/>
                    <a:pt x="37" y="136"/>
                  </a:cubicBezTo>
                  <a:cubicBezTo>
                    <a:pt x="37" y="136"/>
                    <a:pt x="38" y="137"/>
                    <a:pt x="38" y="137"/>
                  </a:cubicBezTo>
                  <a:cubicBezTo>
                    <a:pt x="38" y="138"/>
                    <a:pt x="38" y="138"/>
                    <a:pt x="37" y="139"/>
                  </a:cubicBezTo>
                  <a:cubicBezTo>
                    <a:pt x="37" y="140"/>
                    <a:pt x="37" y="141"/>
                    <a:pt x="38" y="141"/>
                  </a:cubicBezTo>
                  <a:cubicBezTo>
                    <a:pt x="39" y="140"/>
                    <a:pt x="39" y="140"/>
                    <a:pt x="40" y="140"/>
                  </a:cubicBezTo>
                  <a:cubicBezTo>
                    <a:pt x="40" y="139"/>
                    <a:pt x="40" y="139"/>
                    <a:pt x="40" y="138"/>
                  </a:cubicBezTo>
                  <a:cubicBezTo>
                    <a:pt x="41" y="138"/>
                    <a:pt x="41" y="137"/>
                    <a:pt x="41" y="137"/>
                  </a:cubicBezTo>
                  <a:cubicBezTo>
                    <a:pt x="41" y="136"/>
                    <a:pt x="41" y="136"/>
                    <a:pt x="41" y="135"/>
                  </a:cubicBezTo>
                  <a:cubicBezTo>
                    <a:pt x="42" y="136"/>
                    <a:pt x="42" y="136"/>
                    <a:pt x="42" y="135"/>
                  </a:cubicBezTo>
                  <a:cubicBezTo>
                    <a:pt x="43" y="135"/>
                    <a:pt x="43" y="135"/>
                    <a:pt x="43" y="135"/>
                  </a:cubicBezTo>
                  <a:cubicBezTo>
                    <a:pt x="43" y="135"/>
                    <a:pt x="44" y="135"/>
                    <a:pt x="44" y="135"/>
                  </a:cubicBezTo>
                  <a:cubicBezTo>
                    <a:pt x="44" y="134"/>
                    <a:pt x="44" y="134"/>
                    <a:pt x="43" y="133"/>
                  </a:cubicBezTo>
                  <a:cubicBezTo>
                    <a:pt x="44" y="133"/>
                    <a:pt x="44" y="134"/>
                    <a:pt x="45" y="134"/>
                  </a:cubicBezTo>
                  <a:cubicBezTo>
                    <a:pt x="45" y="134"/>
                    <a:pt x="45" y="134"/>
                    <a:pt x="45" y="133"/>
                  </a:cubicBezTo>
                  <a:cubicBezTo>
                    <a:pt x="46" y="133"/>
                    <a:pt x="47" y="133"/>
                    <a:pt x="46" y="132"/>
                  </a:cubicBezTo>
                  <a:cubicBezTo>
                    <a:pt x="46" y="132"/>
                    <a:pt x="45" y="131"/>
                    <a:pt x="45" y="131"/>
                  </a:cubicBezTo>
                  <a:cubicBezTo>
                    <a:pt x="45" y="131"/>
                    <a:pt x="45" y="130"/>
                    <a:pt x="45" y="130"/>
                  </a:cubicBezTo>
                  <a:cubicBezTo>
                    <a:pt x="45" y="130"/>
                    <a:pt x="45" y="129"/>
                    <a:pt x="45" y="129"/>
                  </a:cubicBezTo>
                  <a:cubicBezTo>
                    <a:pt x="45" y="129"/>
                    <a:pt x="45" y="128"/>
                    <a:pt x="45" y="129"/>
                  </a:cubicBezTo>
                  <a:cubicBezTo>
                    <a:pt x="46" y="129"/>
                    <a:pt x="45" y="129"/>
                    <a:pt x="45" y="129"/>
                  </a:cubicBezTo>
                  <a:cubicBezTo>
                    <a:pt x="45" y="130"/>
                    <a:pt x="45" y="130"/>
                    <a:pt x="45" y="130"/>
                  </a:cubicBezTo>
                  <a:cubicBezTo>
                    <a:pt x="46" y="131"/>
                    <a:pt x="47" y="132"/>
                    <a:pt x="48" y="132"/>
                  </a:cubicBezTo>
                  <a:cubicBezTo>
                    <a:pt x="50" y="132"/>
                    <a:pt x="52" y="129"/>
                    <a:pt x="50" y="127"/>
                  </a:cubicBezTo>
                  <a:cubicBezTo>
                    <a:pt x="51" y="128"/>
                    <a:pt x="51" y="127"/>
                    <a:pt x="51" y="127"/>
                  </a:cubicBezTo>
                  <a:cubicBezTo>
                    <a:pt x="51" y="127"/>
                    <a:pt x="51" y="126"/>
                    <a:pt x="51" y="126"/>
                  </a:cubicBezTo>
                  <a:cubicBezTo>
                    <a:pt x="51" y="126"/>
                    <a:pt x="51" y="125"/>
                    <a:pt x="51" y="125"/>
                  </a:cubicBezTo>
                  <a:cubicBezTo>
                    <a:pt x="50" y="124"/>
                    <a:pt x="51" y="124"/>
                    <a:pt x="51" y="123"/>
                  </a:cubicBezTo>
                  <a:cubicBezTo>
                    <a:pt x="51" y="123"/>
                    <a:pt x="50" y="122"/>
                    <a:pt x="50" y="122"/>
                  </a:cubicBezTo>
                  <a:cubicBezTo>
                    <a:pt x="50" y="122"/>
                    <a:pt x="50" y="122"/>
                    <a:pt x="50" y="122"/>
                  </a:cubicBezTo>
                  <a:cubicBezTo>
                    <a:pt x="50" y="122"/>
                    <a:pt x="50" y="122"/>
                    <a:pt x="50" y="121"/>
                  </a:cubicBezTo>
                  <a:cubicBezTo>
                    <a:pt x="51" y="122"/>
                    <a:pt x="51" y="123"/>
                    <a:pt x="52" y="124"/>
                  </a:cubicBezTo>
                  <a:cubicBezTo>
                    <a:pt x="53" y="124"/>
                    <a:pt x="53" y="125"/>
                    <a:pt x="53" y="126"/>
                  </a:cubicBezTo>
                  <a:cubicBezTo>
                    <a:pt x="53" y="125"/>
                    <a:pt x="54" y="125"/>
                    <a:pt x="54" y="125"/>
                  </a:cubicBezTo>
                  <a:cubicBezTo>
                    <a:pt x="54" y="125"/>
                    <a:pt x="54" y="125"/>
                    <a:pt x="54" y="125"/>
                  </a:cubicBezTo>
                  <a:cubicBezTo>
                    <a:pt x="53" y="125"/>
                    <a:pt x="54" y="126"/>
                    <a:pt x="54" y="126"/>
                  </a:cubicBezTo>
                  <a:cubicBezTo>
                    <a:pt x="54" y="126"/>
                    <a:pt x="54" y="127"/>
                    <a:pt x="54" y="127"/>
                  </a:cubicBezTo>
                  <a:cubicBezTo>
                    <a:pt x="54" y="127"/>
                    <a:pt x="54" y="127"/>
                    <a:pt x="54" y="128"/>
                  </a:cubicBezTo>
                  <a:cubicBezTo>
                    <a:pt x="54" y="128"/>
                    <a:pt x="54" y="128"/>
                    <a:pt x="54" y="128"/>
                  </a:cubicBezTo>
                  <a:cubicBezTo>
                    <a:pt x="54" y="128"/>
                    <a:pt x="54" y="128"/>
                    <a:pt x="55" y="128"/>
                  </a:cubicBezTo>
                  <a:cubicBezTo>
                    <a:pt x="54" y="129"/>
                    <a:pt x="55" y="130"/>
                    <a:pt x="56" y="130"/>
                  </a:cubicBezTo>
                  <a:cubicBezTo>
                    <a:pt x="56" y="130"/>
                    <a:pt x="56" y="132"/>
                    <a:pt x="56" y="132"/>
                  </a:cubicBezTo>
                  <a:cubicBezTo>
                    <a:pt x="57" y="131"/>
                    <a:pt x="58" y="132"/>
                    <a:pt x="58" y="132"/>
                  </a:cubicBezTo>
                  <a:cubicBezTo>
                    <a:pt x="58" y="132"/>
                    <a:pt x="59" y="132"/>
                    <a:pt x="59" y="131"/>
                  </a:cubicBezTo>
                  <a:cubicBezTo>
                    <a:pt x="59" y="131"/>
                    <a:pt x="59" y="131"/>
                    <a:pt x="60" y="131"/>
                  </a:cubicBezTo>
                  <a:cubicBezTo>
                    <a:pt x="59" y="131"/>
                    <a:pt x="59" y="133"/>
                    <a:pt x="59" y="134"/>
                  </a:cubicBezTo>
                  <a:cubicBezTo>
                    <a:pt x="59" y="134"/>
                    <a:pt x="59" y="136"/>
                    <a:pt x="59" y="136"/>
                  </a:cubicBezTo>
                  <a:cubicBezTo>
                    <a:pt x="58" y="137"/>
                    <a:pt x="60" y="138"/>
                    <a:pt x="61" y="139"/>
                  </a:cubicBezTo>
                  <a:cubicBezTo>
                    <a:pt x="61" y="140"/>
                    <a:pt x="61" y="140"/>
                    <a:pt x="61" y="141"/>
                  </a:cubicBezTo>
                  <a:cubicBezTo>
                    <a:pt x="61" y="142"/>
                    <a:pt x="61" y="142"/>
                    <a:pt x="61" y="143"/>
                  </a:cubicBezTo>
                  <a:cubicBezTo>
                    <a:pt x="61" y="144"/>
                    <a:pt x="62" y="144"/>
                    <a:pt x="61" y="144"/>
                  </a:cubicBezTo>
                  <a:cubicBezTo>
                    <a:pt x="61" y="145"/>
                    <a:pt x="61" y="145"/>
                    <a:pt x="62" y="146"/>
                  </a:cubicBezTo>
                  <a:cubicBezTo>
                    <a:pt x="62" y="146"/>
                    <a:pt x="62" y="146"/>
                    <a:pt x="62" y="146"/>
                  </a:cubicBezTo>
                  <a:cubicBezTo>
                    <a:pt x="62" y="146"/>
                    <a:pt x="62" y="147"/>
                    <a:pt x="62" y="147"/>
                  </a:cubicBezTo>
                  <a:cubicBezTo>
                    <a:pt x="62" y="148"/>
                    <a:pt x="62" y="149"/>
                    <a:pt x="63" y="150"/>
                  </a:cubicBezTo>
                  <a:cubicBezTo>
                    <a:pt x="63" y="151"/>
                    <a:pt x="63" y="152"/>
                    <a:pt x="63" y="152"/>
                  </a:cubicBezTo>
                  <a:cubicBezTo>
                    <a:pt x="64" y="151"/>
                    <a:pt x="63" y="151"/>
                    <a:pt x="63" y="151"/>
                  </a:cubicBezTo>
                  <a:cubicBezTo>
                    <a:pt x="64" y="151"/>
                    <a:pt x="64" y="151"/>
                    <a:pt x="64" y="151"/>
                  </a:cubicBezTo>
                  <a:cubicBezTo>
                    <a:pt x="64" y="151"/>
                    <a:pt x="64" y="151"/>
                    <a:pt x="64" y="151"/>
                  </a:cubicBezTo>
                  <a:cubicBezTo>
                    <a:pt x="64" y="151"/>
                    <a:pt x="65" y="152"/>
                    <a:pt x="65" y="152"/>
                  </a:cubicBezTo>
                  <a:cubicBezTo>
                    <a:pt x="64" y="152"/>
                    <a:pt x="64" y="152"/>
                    <a:pt x="64" y="152"/>
                  </a:cubicBezTo>
                  <a:cubicBezTo>
                    <a:pt x="63" y="152"/>
                    <a:pt x="64" y="152"/>
                    <a:pt x="64" y="152"/>
                  </a:cubicBezTo>
                  <a:cubicBezTo>
                    <a:pt x="64" y="153"/>
                    <a:pt x="64" y="155"/>
                    <a:pt x="65" y="154"/>
                  </a:cubicBezTo>
                  <a:cubicBezTo>
                    <a:pt x="65" y="155"/>
                    <a:pt x="65" y="156"/>
                    <a:pt x="66" y="157"/>
                  </a:cubicBezTo>
                  <a:cubicBezTo>
                    <a:pt x="66" y="158"/>
                    <a:pt x="66" y="158"/>
                    <a:pt x="66" y="159"/>
                  </a:cubicBezTo>
                  <a:cubicBezTo>
                    <a:pt x="66" y="160"/>
                    <a:pt x="66" y="160"/>
                    <a:pt x="67" y="161"/>
                  </a:cubicBezTo>
                  <a:cubicBezTo>
                    <a:pt x="67" y="162"/>
                    <a:pt x="66" y="162"/>
                    <a:pt x="67" y="163"/>
                  </a:cubicBezTo>
                  <a:cubicBezTo>
                    <a:pt x="67" y="163"/>
                    <a:pt x="67" y="163"/>
                    <a:pt x="67" y="163"/>
                  </a:cubicBezTo>
                  <a:cubicBezTo>
                    <a:pt x="67" y="164"/>
                    <a:pt x="67" y="164"/>
                    <a:pt x="67" y="164"/>
                  </a:cubicBezTo>
                  <a:cubicBezTo>
                    <a:pt x="68" y="165"/>
                    <a:pt x="67" y="164"/>
                    <a:pt x="67" y="163"/>
                  </a:cubicBezTo>
                  <a:cubicBezTo>
                    <a:pt x="68" y="163"/>
                    <a:pt x="67" y="162"/>
                    <a:pt x="67" y="162"/>
                  </a:cubicBezTo>
                  <a:cubicBezTo>
                    <a:pt x="67" y="162"/>
                    <a:pt x="67" y="161"/>
                    <a:pt x="67" y="161"/>
                  </a:cubicBezTo>
                  <a:cubicBezTo>
                    <a:pt x="67" y="160"/>
                    <a:pt x="67" y="160"/>
                    <a:pt x="67" y="160"/>
                  </a:cubicBezTo>
                  <a:cubicBezTo>
                    <a:pt x="67" y="159"/>
                    <a:pt x="67" y="159"/>
                    <a:pt x="67" y="159"/>
                  </a:cubicBezTo>
                  <a:cubicBezTo>
                    <a:pt x="68" y="159"/>
                    <a:pt x="68" y="161"/>
                    <a:pt x="68" y="162"/>
                  </a:cubicBezTo>
                  <a:cubicBezTo>
                    <a:pt x="68" y="162"/>
                    <a:pt x="68" y="162"/>
                    <a:pt x="68" y="163"/>
                  </a:cubicBezTo>
                  <a:cubicBezTo>
                    <a:pt x="68" y="163"/>
                    <a:pt x="68" y="163"/>
                    <a:pt x="69" y="163"/>
                  </a:cubicBezTo>
                  <a:cubicBezTo>
                    <a:pt x="69" y="163"/>
                    <a:pt x="69" y="164"/>
                    <a:pt x="69" y="164"/>
                  </a:cubicBezTo>
                  <a:cubicBezTo>
                    <a:pt x="70" y="165"/>
                    <a:pt x="70" y="165"/>
                    <a:pt x="70" y="165"/>
                  </a:cubicBezTo>
                  <a:cubicBezTo>
                    <a:pt x="70" y="166"/>
                    <a:pt x="70" y="167"/>
                    <a:pt x="70" y="166"/>
                  </a:cubicBezTo>
                  <a:cubicBezTo>
                    <a:pt x="70" y="166"/>
                    <a:pt x="70" y="167"/>
                    <a:pt x="71" y="167"/>
                  </a:cubicBezTo>
                  <a:cubicBezTo>
                    <a:pt x="71" y="168"/>
                    <a:pt x="72" y="168"/>
                    <a:pt x="72" y="169"/>
                  </a:cubicBezTo>
                  <a:cubicBezTo>
                    <a:pt x="72" y="170"/>
                    <a:pt x="72" y="170"/>
                    <a:pt x="72" y="171"/>
                  </a:cubicBezTo>
                  <a:cubicBezTo>
                    <a:pt x="72" y="171"/>
                    <a:pt x="72" y="171"/>
                    <a:pt x="72" y="171"/>
                  </a:cubicBezTo>
                  <a:cubicBezTo>
                    <a:pt x="73" y="172"/>
                    <a:pt x="73" y="173"/>
                    <a:pt x="72" y="173"/>
                  </a:cubicBezTo>
                  <a:cubicBezTo>
                    <a:pt x="72" y="173"/>
                    <a:pt x="73" y="173"/>
                    <a:pt x="73" y="173"/>
                  </a:cubicBezTo>
                  <a:cubicBezTo>
                    <a:pt x="73" y="173"/>
                    <a:pt x="73" y="173"/>
                    <a:pt x="73" y="173"/>
                  </a:cubicBezTo>
                  <a:cubicBezTo>
                    <a:pt x="73" y="174"/>
                    <a:pt x="73" y="173"/>
                    <a:pt x="73" y="174"/>
                  </a:cubicBezTo>
                  <a:cubicBezTo>
                    <a:pt x="73" y="174"/>
                    <a:pt x="73" y="174"/>
                    <a:pt x="73" y="174"/>
                  </a:cubicBezTo>
                  <a:cubicBezTo>
                    <a:pt x="73" y="175"/>
                    <a:pt x="73" y="175"/>
                    <a:pt x="73" y="175"/>
                  </a:cubicBezTo>
                  <a:cubicBezTo>
                    <a:pt x="73" y="176"/>
                    <a:pt x="74" y="176"/>
                    <a:pt x="74" y="176"/>
                  </a:cubicBezTo>
                  <a:cubicBezTo>
                    <a:pt x="74" y="176"/>
                    <a:pt x="72" y="176"/>
                    <a:pt x="73" y="177"/>
                  </a:cubicBezTo>
                  <a:cubicBezTo>
                    <a:pt x="73" y="177"/>
                    <a:pt x="74" y="178"/>
                    <a:pt x="73" y="178"/>
                  </a:cubicBezTo>
                  <a:cubicBezTo>
                    <a:pt x="73" y="178"/>
                    <a:pt x="72" y="178"/>
                    <a:pt x="72" y="178"/>
                  </a:cubicBezTo>
                  <a:cubicBezTo>
                    <a:pt x="72" y="179"/>
                    <a:pt x="72" y="179"/>
                    <a:pt x="73" y="179"/>
                  </a:cubicBezTo>
                  <a:cubicBezTo>
                    <a:pt x="73" y="179"/>
                    <a:pt x="73" y="179"/>
                    <a:pt x="74" y="179"/>
                  </a:cubicBezTo>
                  <a:cubicBezTo>
                    <a:pt x="74" y="179"/>
                    <a:pt x="74" y="179"/>
                    <a:pt x="74" y="180"/>
                  </a:cubicBezTo>
                  <a:cubicBezTo>
                    <a:pt x="73" y="180"/>
                    <a:pt x="74" y="181"/>
                    <a:pt x="74" y="181"/>
                  </a:cubicBezTo>
                  <a:cubicBezTo>
                    <a:pt x="74" y="182"/>
                    <a:pt x="74" y="182"/>
                    <a:pt x="73" y="182"/>
                  </a:cubicBezTo>
                  <a:cubicBezTo>
                    <a:pt x="73" y="182"/>
                    <a:pt x="74" y="182"/>
                    <a:pt x="74" y="182"/>
                  </a:cubicBezTo>
                  <a:cubicBezTo>
                    <a:pt x="73" y="182"/>
                    <a:pt x="73" y="182"/>
                    <a:pt x="72" y="181"/>
                  </a:cubicBezTo>
                  <a:cubicBezTo>
                    <a:pt x="72" y="181"/>
                    <a:pt x="72" y="180"/>
                    <a:pt x="71" y="180"/>
                  </a:cubicBezTo>
                  <a:cubicBezTo>
                    <a:pt x="71" y="181"/>
                    <a:pt x="71" y="181"/>
                    <a:pt x="72" y="181"/>
                  </a:cubicBezTo>
                  <a:cubicBezTo>
                    <a:pt x="72" y="182"/>
                    <a:pt x="72" y="182"/>
                    <a:pt x="72" y="183"/>
                  </a:cubicBezTo>
                  <a:cubicBezTo>
                    <a:pt x="72" y="183"/>
                    <a:pt x="73" y="182"/>
                    <a:pt x="73" y="182"/>
                  </a:cubicBezTo>
                  <a:cubicBezTo>
                    <a:pt x="73" y="182"/>
                    <a:pt x="73" y="182"/>
                    <a:pt x="73" y="183"/>
                  </a:cubicBezTo>
                  <a:cubicBezTo>
                    <a:pt x="73" y="183"/>
                    <a:pt x="74" y="183"/>
                    <a:pt x="74" y="183"/>
                  </a:cubicBezTo>
                  <a:cubicBezTo>
                    <a:pt x="74" y="183"/>
                    <a:pt x="74" y="183"/>
                    <a:pt x="73" y="183"/>
                  </a:cubicBezTo>
                  <a:cubicBezTo>
                    <a:pt x="73" y="183"/>
                    <a:pt x="73" y="184"/>
                    <a:pt x="73" y="184"/>
                  </a:cubicBezTo>
                  <a:cubicBezTo>
                    <a:pt x="73" y="184"/>
                    <a:pt x="73" y="184"/>
                    <a:pt x="73" y="184"/>
                  </a:cubicBezTo>
                  <a:cubicBezTo>
                    <a:pt x="74" y="186"/>
                    <a:pt x="75" y="184"/>
                    <a:pt x="75" y="183"/>
                  </a:cubicBezTo>
                  <a:cubicBezTo>
                    <a:pt x="75" y="184"/>
                    <a:pt x="75" y="184"/>
                    <a:pt x="75" y="184"/>
                  </a:cubicBezTo>
                  <a:cubicBezTo>
                    <a:pt x="75" y="185"/>
                    <a:pt x="76" y="184"/>
                    <a:pt x="76" y="185"/>
                  </a:cubicBezTo>
                  <a:cubicBezTo>
                    <a:pt x="76" y="185"/>
                    <a:pt x="76" y="184"/>
                    <a:pt x="75" y="185"/>
                  </a:cubicBezTo>
                  <a:cubicBezTo>
                    <a:pt x="75" y="185"/>
                    <a:pt x="75" y="185"/>
                    <a:pt x="75" y="185"/>
                  </a:cubicBezTo>
                  <a:cubicBezTo>
                    <a:pt x="75" y="185"/>
                    <a:pt x="75" y="187"/>
                    <a:pt x="75" y="187"/>
                  </a:cubicBezTo>
                  <a:cubicBezTo>
                    <a:pt x="75" y="187"/>
                    <a:pt x="75" y="187"/>
                    <a:pt x="75" y="187"/>
                  </a:cubicBezTo>
                  <a:cubicBezTo>
                    <a:pt x="75" y="187"/>
                    <a:pt x="74" y="188"/>
                    <a:pt x="74" y="188"/>
                  </a:cubicBezTo>
                  <a:cubicBezTo>
                    <a:pt x="74" y="188"/>
                    <a:pt x="75" y="188"/>
                    <a:pt x="75" y="188"/>
                  </a:cubicBezTo>
                  <a:cubicBezTo>
                    <a:pt x="75" y="189"/>
                    <a:pt x="75" y="189"/>
                    <a:pt x="75" y="190"/>
                  </a:cubicBezTo>
                  <a:cubicBezTo>
                    <a:pt x="75" y="190"/>
                    <a:pt x="74" y="191"/>
                    <a:pt x="74" y="191"/>
                  </a:cubicBezTo>
                  <a:cubicBezTo>
                    <a:pt x="74" y="191"/>
                    <a:pt x="75" y="191"/>
                    <a:pt x="75" y="192"/>
                  </a:cubicBezTo>
                  <a:cubicBezTo>
                    <a:pt x="75" y="192"/>
                    <a:pt x="75" y="192"/>
                    <a:pt x="75" y="192"/>
                  </a:cubicBezTo>
                  <a:cubicBezTo>
                    <a:pt x="75" y="193"/>
                    <a:pt x="75" y="193"/>
                    <a:pt x="74" y="194"/>
                  </a:cubicBezTo>
                  <a:cubicBezTo>
                    <a:pt x="74" y="194"/>
                    <a:pt x="74" y="194"/>
                    <a:pt x="74" y="194"/>
                  </a:cubicBezTo>
                  <a:cubicBezTo>
                    <a:pt x="74" y="194"/>
                    <a:pt x="74" y="195"/>
                    <a:pt x="74" y="195"/>
                  </a:cubicBezTo>
                  <a:cubicBezTo>
                    <a:pt x="74" y="195"/>
                    <a:pt x="73" y="195"/>
                    <a:pt x="73" y="195"/>
                  </a:cubicBezTo>
                  <a:cubicBezTo>
                    <a:pt x="73" y="195"/>
                    <a:pt x="73" y="196"/>
                    <a:pt x="73" y="196"/>
                  </a:cubicBezTo>
                  <a:cubicBezTo>
                    <a:pt x="73" y="196"/>
                    <a:pt x="73" y="195"/>
                    <a:pt x="73" y="195"/>
                  </a:cubicBezTo>
                  <a:cubicBezTo>
                    <a:pt x="73" y="196"/>
                    <a:pt x="73" y="196"/>
                    <a:pt x="73" y="196"/>
                  </a:cubicBezTo>
                  <a:cubicBezTo>
                    <a:pt x="73" y="197"/>
                    <a:pt x="74" y="198"/>
                    <a:pt x="74" y="199"/>
                  </a:cubicBezTo>
                  <a:cubicBezTo>
                    <a:pt x="74" y="200"/>
                    <a:pt x="73" y="201"/>
                    <a:pt x="73" y="202"/>
                  </a:cubicBezTo>
                  <a:cubicBezTo>
                    <a:pt x="74" y="202"/>
                    <a:pt x="74" y="203"/>
                    <a:pt x="74" y="203"/>
                  </a:cubicBezTo>
                  <a:cubicBezTo>
                    <a:pt x="74" y="204"/>
                    <a:pt x="76" y="199"/>
                    <a:pt x="76" y="199"/>
                  </a:cubicBezTo>
                  <a:cubicBezTo>
                    <a:pt x="76" y="198"/>
                    <a:pt x="76" y="198"/>
                    <a:pt x="76" y="197"/>
                  </a:cubicBezTo>
                  <a:cubicBezTo>
                    <a:pt x="76" y="197"/>
                    <a:pt x="76" y="197"/>
                    <a:pt x="76" y="196"/>
                  </a:cubicBezTo>
                  <a:cubicBezTo>
                    <a:pt x="76" y="196"/>
                    <a:pt x="76" y="195"/>
                    <a:pt x="76" y="195"/>
                  </a:cubicBezTo>
                  <a:cubicBezTo>
                    <a:pt x="77" y="195"/>
                    <a:pt x="77" y="195"/>
                    <a:pt x="77" y="195"/>
                  </a:cubicBezTo>
                  <a:cubicBezTo>
                    <a:pt x="77" y="194"/>
                    <a:pt x="78" y="195"/>
                    <a:pt x="78" y="193"/>
                  </a:cubicBezTo>
                  <a:cubicBezTo>
                    <a:pt x="78" y="193"/>
                    <a:pt x="78" y="193"/>
                    <a:pt x="79" y="193"/>
                  </a:cubicBezTo>
                  <a:cubicBezTo>
                    <a:pt x="79" y="192"/>
                    <a:pt x="79" y="192"/>
                    <a:pt x="80" y="191"/>
                  </a:cubicBezTo>
                  <a:cubicBezTo>
                    <a:pt x="80" y="190"/>
                    <a:pt x="81" y="190"/>
                    <a:pt x="81" y="189"/>
                  </a:cubicBezTo>
                  <a:cubicBezTo>
                    <a:pt x="81" y="188"/>
                    <a:pt x="81" y="188"/>
                    <a:pt x="81" y="188"/>
                  </a:cubicBezTo>
                  <a:cubicBezTo>
                    <a:pt x="81" y="188"/>
                    <a:pt x="81" y="187"/>
                    <a:pt x="81" y="187"/>
                  </a:cubicBezTo>
                  <a:cubicBezTo>
                    <a:pt x="82" y="187"/>
                    <a:pt x="82" y="187"/>
                    <a:pt x="82" y="187"/>
                  </a:cubicBezTo>
                  <a:cubicBezTo>
                    <a:pt x="82" y="186"/>
                    <a:pt x="82" y="186"/>
                    <a:pt x="82" y="186"/>
                  </a:cubicBezTo>
                  <a:cubicBezTo>
                    <a:pt x="82" y="185"/>
                    <a:pt x="83" y="186"/>
                    <a:pt x="83" y="185"/>
                  </a:cubicBezTo>
                  <a:cubicBezTo>
                    <a:pt x="83" y="185"/>
                    <a:pt x="84" y="184"/>
                    <a:pt x="83" y="183"/>
                  </a:cubicBezTo>
                  <a:cubicBezTo>
                    <a:pt x="83" y="183"/>
                    <a:pt x="83" y="183"/>
                    <a:pt x="83" y="182"/>
                  </a:cubicBezTo>
                  <a:cubicBezTo>
                    <a:pt x="83" y="182"/>
                    <a:pt x="83" y="182"/>
                    <a:pt x="83" y="181"/>
                  </a:cubicBezTo>
                  <a:cubicBezTo>
                    <a:pt x="82" y="181"/>
                    <a:pt x="82" y="181"/>
                    <a:pt x="82" y="181"/>
                  </a:cubicBezTo>
                  <a:cubicBezTo>
                    <a:pt x="82" y="180"/>
                    <a:pt x="82" y="180"/>
                    <a:pt x="82" y="180"/>
                  </a:cubicBezTo>
                  <a:cubicBezTo>
                    <a:pt x="82" y="180"/>
                    <a:pt x="82" y="180"/>
                    <a:pt x="81" y="180"/>
                  </a:cubicBezTo>
                  <a:cubicBezTo>
                    <a:pt x="81" y="180"/>
                    <a:pt x="81" y="179"/>
                    <a:pt x="81" y="179"/>
                  </a:cubicBezTo>
                  <a:cubicBezTo>
                    <a:pt x="81" y="178"/>
                    <a:pt x="81" y="178"/>
                    <a:pt x="81" y="177"/>
                  </a:cubicBezTo>
                  <a:cubicBezTo>
                    <a:pt x="81" y="177"/>
                    <a:pt x="81" y="177"/>
                    <a:pt x="81" y="176"/>
                  </a:cubicBezTo>
                  <a:cubicBezTo>
                    <a:pt x="80" y="176"/>
                    <a:pt x="81" y="175"/>
                    <a:pt x="80" y="175"/>
                  </a:cubicBezTo>
                  <a:cubicBezTo>
                    <a:pt x="79" y="174"/>
                    <a:pt x="79" y="174"/>
                    <a:pt x="79" y="173"/>
                  </a:cubicBezTo>
                  <a:cubicBezTo>
                    <a:pt x="78" y="173"/>
                    <a:pt x="78" y="172"/>
                    <a:pt x="78" y="172"/>
                  </a:cubicBezTo>
                  <a:cubicBezTo>
                    <a:pt x="78" y="171"/>
                    <a:pt x="78" y="171"/>
                    <a:pt x="77" y="170"/>
                  </a:cubicBezTo>
                  <a:cubicBezTo>
                    <a:pt x="77" y="170"/>
                    <a:pt x="77" y="168"/>
                    <a:pt x="77" y="168"/>
                  </a:cubicBezTo>
                  <a:cubicBezTo>
                    <a:pt x="77" y="168"/>
                    <a:pt x="78" y="168"/>
                    <a:pt x="78" y="168"/>
                  </a:cubicBezTo>
                  <a:cubicBezTo>
                    <a:pt x="78" y="168"/>
                    <a:pt x="78" y="167"/>
                    <a:pt x="78" y="167"/>
                  </a:cubicBezTo>
                  <a:cubicBezTo>
                    <a:pt x="77" y="166"/>
                    <a:pt x="78" y="166"/>
                    <a:pt x="77" y="165"/>
                  </a:cubicBezTo>
                  <a:cubicBezTo>
                    <a:pt x="77" y="164"/>
                    <a:pt x="77" y="164"/>
                    <a:pt x="77" y="163"/>
                  </a:cubicBezTo>
                  <a:cubicBezTo>
                    <a:pt x="77" y="162"/>
                    <a:pt x="76" y="162"/>
                    <a:pt x="76" y="161"/>
                  </a:cubicBezTo>
                  <a:cubicBezTo>
                    <a:pt x="76" y="160"/>
                    <a:pt x="75" y="160"/>
                    <a:pt x="75" y="160"/>
                  </a:cubicBezTo>
                  <a:cubicBezTo>
                    <a:pt x="75" y="159"/>
                    <a:pt x="75" y="159"/>
                    <a:pt x="74" y="158"/>
                  </a:cubicBezTo>
                  <a:cubicBezTo>
                    <a:pt x="74" y="158"/>
                    <a:pt x="73" y="157"/>
                    <a:pt x="72" y="157"/>
                  </a:cubicBezTo>
                  <a:cubicBezTo>
                    <a:pt x="72" y="156"/>
                    <a:pt x="72" y="157"/>
                    <a:pt x="72" y="156"/>
                  </a:cubicBezTo>
                  <a:cubicBezTo>
                    <a:pt x="71" y="156"/>
                    <a:pt x="70" y="155"/>
                    <a:pt x="70" y="155"/>
                  </a:cubicBezTo>
                  <a:cubicBezTo>
                    <a:pt x="70" y="154"/>
                    <a:pt x="69" y="154"/>
                    <a:pt x="69" y="153"/>
                  </a:cubicBezTo>
                  <a:cubicBezTo>
                    <a:pt x="69" y="152"/>
                    <a:pt x="68" y="152"/>
                    <a:pt x="68" y="151"/>
                  </a:cubicBezTo>
                  <a:cubicBezTo>
                    <a:pt x="67" y="151"/>
                    <a:pt x="67" y="150"/>
                    <a:pt x="67" y="149"/>
                  </a:cubicBezTo>
                  <a:cubicBezTo>
                    <a:pt x="67" y="149"/>
                    <a:pt x="66" y="149"/>
                    <a:pt x="66" y="148"/>
                  </a:cubicBezTo>
                  <a:cubicBezTo>
                    <a:pt x="66" y="148"/>
                    <a:pt x="66" y="148"/>
                    <a:pt x="66" y="148"/>
                  </a:cubicBezTo>
                  <a:cubicBezTo>
                    <a:pt x="66" y="147"/>
                    <a:pt x="66" y="146"/>
                    <a:pt x="66" y="146"/>
                  </a:cubicBezTo>
                  <a:cubicBezTo>
                    <a:pt x="67" y="146"/>
                    <a:pt x="67" y="145"/>
                    <a:pt x="67" y="145"/>
                  </a:cubicBezTo>
                  <a:cubicBezTo>
                    <a:pt x="67" y="145"/>
                    <a:pt x="68" y="145"/>
                    <a:pt x="68" y="145"/>
                  </a:cubicBezTo>
                  <a:cubicBezTo>
                    <a:pt x="68" y="145"/>
                    <a:pt x="68" y="144"/>
                    <a:pt x="69" y="144"/>
                  </a:cubicBezTo>
                  <a:cubicBezTo>
                    <a:pt x="69" y="144"/>
                    <a:pt x="69" y="145"/>
                    <a:pt x="69" y="144"/>
                  </a:cubicBezTo>
                  <a:cubicBezTo>
                    <a:pt x="69" y="144"/>
                    <a:pt x="69" y="143"/>
                    <a:pt x="69" y="143"/>
                  </a:cubicBezTo>
                  <a:cubicBezTo>
                    <a:pt x="69" y="141"/>
                    <a:pt x="69" y="140"/>
                    <a:pt x="69" y="139"/>
                  </a:cubicBezTo>
                  <a:cubicBezTo>
                    <a:pt x="69" y="138"/>
                    <a:pt x="69" y="138"/>
                    <a:pt x="69" y="137"/>
                  </a:cubicBezTo>
                  <a:cubicBezTo>
                    <a:pt x="69" y="137"/>
                    <a:pt x="68" y="137"/>
                    <a:pt x="69" y="137"/>
                  </a:cubicBezTo>
                  <a:cubicBezTo>
                    <a:pt x="70" y="137"/>
                    <a:pt x="69" y="136"/>
                    <a:pt x="70" y="136"/>
                  </a:cubicBezTo>
                  <a:cubicBezTo>
                    <a:pt x="70" y="136"/>
                    <a:pt x="70" y="136"/>
                    <a:pt x="71" y="136"/>
                  </a:cubicBezTo>
                  <a:cubicBezTo>
                    <a:pt x="71" y="136"/>
                    <a:pt x="71" y="135"/>
                    <a:pt x="71" y="134"/>
                  </a:cubicBezTo>
                  <a:cubicBezTo>
                    <a:pt x="71" y="134"/>
                    <a:pt x="72" y="133"/>
                    <a:pt x="71" y="133"/>
                  </a:cubicBezTo>
                  <a:cubicBezTo>
                    <a:pt x="71" y="133"/>
                    <a:pt x="71" y="133"/>
                    <a:pt x="71" y="132"/>
                  </a:cubicBezTo>
                  <a:cubicBezTo>
                    <a:pt x="70" y="133"/>
                    <a:pt x="70" y="134"/>
                    <a:pt x="70" y="134"/>
                  </a:cubicBezTo>
                  <a:cubicBezTo>
                    <a:pt x="69" y="135"/>
                    <a:pt x="69" y="133"/>
                    <a:pt x="69" y="133"/>
                  </a:cubicBezTo>
                  <a:cubicBezTo>
                    <a:pt x="69" y="132"/>
                    <a:pt x="68" y="131"/>
                    <a:pt x="68" y="131"/>
                  </a:cubicBezTo>
                  <a:cubicBezTo>
                    <a:pt x="67" y="130"/>
                    <a:pt x="67" y="130"/>
                    <a:pt x="67" y="129"/>
                  </a:cubicBezTo>
                  <a:cubicBezTo>
                    <a:pt x="67" y="129"/>
                    <a:pt x="67" y="129"/>
                    <a:pt x="67" y="128"/>
                  </a:cubicBezTo>
                  <a:cubicBezTo>
                    <a:pt x="67" y="128"/>
                    <a:pt x="67" y="128"/>
                    <a:pt x="67" y="128"/>
                  </a:cubicBezTo>
                  <a:cubicBezTo>
                    <a:pt x="67" y="128"/>
                    <a:pt x="67" y="128"/>
                    <a:pt x="67" y="128"/>
                  </a:cubicBezTo>
                  <a:cubicBezTo>
                    <a:pt x="67" y="127"/>
                    <a:pt x="66" y="126"/>
                    <a:pt x="65" y="126"/>
                  </a:cubicBezTo>
                  <a:cubicBezTo>
                    <a:pt x="65" y="126"/>
                    <a:pt x="65" y="125"/>
                    <a:pt x="64" y="124"/>
                  </a:cubicBezTo>
                  <a:cubicBezTo>
                    <a:pt x="64" y="124"/>
                    <a:pt x="63" y="124"/>
                    <a:pt x="63" y="124"/>
                  </a:cubicBezTo>
                  <a:cubicBezTo>
                    <a:pt x="63" y="123"/>
                    <a:pt x="63" y="123"/>
                    <a:pt x="62" y="123"/>
                  </a:cubicBezTo>
                  <a:cubicBezTo>
                    <a:pt x="61" y="121"/>
                    <a:pt x="59" y="120"/>
                    <a:pt x="58" y="118"/>
                  </a:cubicBezTo>
                  <a:cubicBezTo>
                    <a:pt x="58" y="117"/>
                    <a:pt x="57" y="117"/>
                    <a:pt x="58" y="116"/>
                  </a:cubicBezTo>
                  <a:cubicBezTo>
                    <a:pt x="58" y="116"/>
                    <a:pt x="57" y="115"/>
                    <a:pt x="57" y="114"/>
                  </a:cubicBezTo>
                  <a:cubicBezTo>
                    <a:pt x="57" y="114"/>
                    <a:pt x="57" y="113"/>
                    <a:pt x="56" y="113"/>
                  </a:cubicBezTo>
                  <a:cubicBezTo>
                    <a:pt x="56" y="113"/>
                    <a:pt x="57" y="112"/>
                    <a:pt x="56" y="112"/>
                  </a:cubicBezTo>
                  <a:cubicBezTo>
                    <a:pt x="56" y="111"/>
                    <a:pt x="56" y="112"/>
                    <a:pt x="55" y="112"/>
                  </a:cubicBezTo>
                  <a:cubicBezTo>
                    <a:pt x="55" y="113"/>
                    <a:pt x="54" y="111"/>
                    <a:pt x="54" y="111"/>
                  </a:cubicBezTo>
                  <a:cubicBezTo>
                    <a:pt x="54" y="110"/>
                    <a:pt x="53" y="110"/>
                    <a:pt x="53" y="109"/>
                  </a:cubicBezTo>
                  <a:cubicBezTo>
                    <a:pt x="54" y="110"/>
                    <a:pt x="55" y="110"/>
                    <a:pt x="56" y="110"/>
                  </a:cubicBezTo>
                  <a:cubicBezTo>
                    <a:pt x="56" y="109"/>
                    <a:pt x="58" y="109"/>
                    <a:pt x="57" y="108"/>
                  </a:cubicBezTo>
                  <a:cubicBezTo>
                    <a:pt x="57" y="108"/>
                    <a:pt x="57" y="107"/>
                    <a:pt x="57" y="106"/>
                  </a:cubicBezTo>
                  <a:cubicBezTo>
                    <a:pt x="57" y="106"/>
                    <a:pt x="56" y="106"/>
                    <a:pt x="56" y="105"/>
                  </a:cubicBezTo>
                  <a:cubicBezTo>
                    <a:pt x="56" y="105"/>
                    <a:pt x="57" y="104"/>
                    <a:pt x="57" y="103"/>
                  </a:cubicBezTo>
                  <a:cubicBezTo>
                    <a:pt x="57" y="103"/>
                    <a:pt x="57" y="103"/>
                    <a:pt x="57" y="102"/>
                  </a:cubicBezTo>
                  <a:cubicBezTo>
                    <a:pt x="57" y="102"/>
                    <a:pt x="56" y="102"/>
                    <a:pt x="57" y="101"/>
                  </a:cubicBezTo>
                  <a:cubicBezTo>
                    <a:pt x="57" y="101"/>
                    <a:pt x="57" y="100"/>
                    <a:pt x="57" y="100"/>
                  </a:cubicBezTo>
                  <a:cubicBezTo>
                    <a:pt x="56" y="100"/>
                    <a:pt x="57" y="100"/>
                    <a:pt x="57" y="99"/>
                  </a:cubicBezTo>
                  <a:cubicBezTo>
                    <a:pt x="57" y="99"/>
                    <a:pt x="57" y="98"/>
                    <a:pt x="57" y="98"/>
                  </a:cubicBezTo>
                  <a:cubicBezTo>
                    <a:pt x="58" y="98"/>
                    <a:pt x="58" y="98"/>
                    <a:pt x="58" y="97"/>
                  </a:cubicBezTo>
                  <a:cubicBezTo>
                    <a:pt x="58" y="97"/>
                    <a:pt x="58" y="95"/>
                    <a:pt x="59" y="96"/>
                  </a:cubicBezTo>
                  <a:cubicBezTo>
                    <a:pt x="59" y="96"/>
                    <a:pt x="60" y="96"/>
                    <a:pt x="60" y="96"/>
                  </a:cubicBezTo>
                  <a:cubicBezTo>
                    <a:pt x="60" y="97"/>
                    <a:pt x="60" y="97"/>
                    <a:pt x="61" y="97"/>
                  </a:cubicBezTo>
                  <a:cubicBezTo>
                    <a:pt x="62" y="97"/>
                    <a:pt x="62" y="96"/>
                    <a:pt x="63" y="97"/>
                  </a:cubicBezTo>
                  <a:cubicBezTo>
                    <a:pt x="64" y="97"/>
                    <a:pt x="64" y="97"/>
                    <a:pt x="64" y="96"/>
                  </a:cubicBezTo>
                  <a:cubicBezTo>
                    <a:pt x="65" y="96"/>
                    <a:pt x="65" y="96"/>
                    <a:pt x="65" y="96"/>
                  </a:cubicBezTo>
                  <a:cubicBezTo>
                    <a:pt x="66" y="95"/>
                    <a:pt x="67" y="97"/>
                    <a:pt x="67" y="96"/>
                  </a:cubicBezTo>
                  <a:cubicBezTo>
                    <a:pt x="68" y="95"/>
                    <a:pt x="67" y="94"/>
                    <a:pt x="68" y="93"/>
                  </a:cubicBezTo>
                  <a:cubicBezTo>
                    <a:pt x="68" y="92"/>
                    <a:pt x="69" y="92"/>
                    <a:pt x="70" y="93"/>
                  </a:cubicBezTo>
                  <a:cubicBezTo>
                    <a:pt x="70" y="93"/>
                    <a:pt x="72" y="92"/>
                    <a:pt x="72" y="92"/>
                  </a:cubicBezTo>
                  <a:cubicBezTo>
                    <a:pt x="72" y="91"/>
                    <a:pt x="71" y="90"/>
                    <a:pt x="71" y="89"/>
                  </a:cubicBezTo>
                  <a:cubicBezTo>
                    <a:pt x="71" y="89"/>
                    <a:pt x="72" y="90"/>
                    <a:pt x="72" y="90"/>
                  </a:cubicBezTo>
                  <a:cubicBezTo>
                    <a:pt x="72" y="90"/>
                    <a:pt x="73" y="90"/>
                    <a:pt x="73" y="90"/>
                  </a:cubicBezTo>
                  <a:cubicBezTo>
                    <a:pt x="74" y="90"/>
                    <a:pt x="74" y="90"/>
                    <a:pt x="75" y="89"/>
                  </a:cubicBezTo>
                  <a:cubicBezTo>
                    <a:pt x="75" y="89"/>
                    <a:pt x="75" y="88"/>
                    <a:pt x="76" y="89"/>
                  </a:cubicBezTo>
                  <a:cubicBezTo>
                    <a:pt x="76" y="89"/>
                    <a:pt x="77" y="90"/>
                    <a:pt x="77" y="90"/>
                  </a:cubicBezTo>
                  <a:cubicBezTo>
                    <a:pt x="78" y="90"/>
                    <a:pt x="77" y="84"/>
                    <a:pt x="79" y="84"/>
                  </a:cubicBezTo>
                  <a:cubicBezTo>
                    <a:pt x="80" y="85"/>
                    <a:pt x="81" y="85"/>
                    <a:pt x="81" y="84"/>
                  </a:cubicBezTo>
                  <a:cubicBezTo>
                    <a:pt x="82" y="84"/>
                    <a:pt x="81" y="84"/>
                    <a:pt x="81" y="84"/>
                  </a:cubicBezTo>
                  <a:cubicBezTo>
                    <a:pt x="81" y="84"/>
                    <a:pt x="80" y="84"/>
                    <a:pt x="80" y="83"/>
                  </a:cubicBezTo>
                  <a:cubicBezTo>
                    <a:pt x="80" y="83"/>
                    <a:pt x="80" y="82"/>
                    <a:pt x="81" y="82"/>
                  </a:cubicBezTo>
                  <a:cubicBezTo>
                    <a:pt x="81" y="82"/>
                    <a:pt x="81" y="81"/>
                    <a:pt x="81" y="80"/>
                  </a:cubicBezTo>
                  <a:cubicBezTo>
                    <a:pt x="82" y="80"/>
                    <a:pt x="81" y="79"/>
                    <a:pt x="82" y="79"/>
                  </a:cubicBezTo>
                  <a:close/>
                  <a:moveTo>
                    <a:pt x="69" y="171"/>
                  </a:moveTo>
                  <a:cubicBezTo>
                    <a:pt x="69" y="171"/>
                    <a:pt x="69" y="170"/>
                    <a:pt x="69" y="170"/>
                  </a:cubicBezTo>
                  <a:cubicBezTo>
                    <a:pt x="70" y="169"/>
                    <a:pt x="69" y="169"/>
                    <a:pt x="69" y="169"/>
                  </a:cubicBezTo>
                  <a:cubicBezTo>
                    <a:pt x="69" y="169"/>
                    <a:pt x="69" y="168"/>
                    <a:pt x="69" y="168"/>
                  </a:cubicBezTo>
                  <a:cubicBezTo>
                    <a:pt x="68" y="168"/>
                    <a:pt x="69" y="169"/>
                    <a:pt x="69" y="169"/>
                  </a:cubicBezTo>
                  <a:cubicBezTo>
                    <a:pt x="69" y="170"/>
                    <a:pt x="69" y="170"/>
                    <a:pt x="69" y="171"/>
                  </a:cubicBezTo>
                  <a:cubicBezTo>
                    <a:pt x="69" y="171"/>
                    <a:pt x="69" y="171"/>
                    <a:pt x="69" y="171"/>
                  </a:cubicBezTo>
                  <a:close/>
                  <a:moveTo>
                    <a:pt x="68" y="184"/>
                  </a:moveTo>
                  <a:cubicBezTo>
                    <a:pt x="68" y="184"/>
                    <a:pt x="67" y="183"/>
                    <a:pt x="67" y="183"/>
                  </a:cubicBezTo>
                  <a:cubicBezTo>
                    <a:pt x="67" y="183"/>
                    <a:pt x="68" y="185"/>
                    <a:pt x="68" y="185"/>
                  </a:cubicBezTo>
                  <a:cubicBezTo>
                    <a:pt x="68" y="185"/>
                    <a:pt x="68" y="185"/>
                    <a:pt x="68" y="185"/>
                  </a:cubicBezTo>
                  <a:cubicBezTo>
                    <a:pt x="68" y="185"/>
                    <a:pt x="68" y="185"/>
                    <a:pt x="68" y="184"/>
                  </a:cubicBezTo>
                  <a:close/>
                  <a:moveTo>
                    <a:pt x="71" y="198"/>
                  </a:moveTo>
                  <a:cubicBezTo>
                    <a:pt x="71" y="197"/>
                    <a:pt x="70" y="198"/>
                    <a:pt x="70" y="198"/>
                  </a:cubicBezTo>
                  <a:cubicBezTo>
                    <a:pt x="71" y="198"/>
                    <a:pt x="71" y="198"/>
                    <a:pt x="71" y="198"/>
                  </a:cubicBezTo>
                  <a:close/>
                  <a:moveTo>
                    <a:pt x="73" y="194"/>
                  </a:moveTo>
                  <a:cubicBezTo>
                    <a:pt x="73" y="194"/>
                    <a:pt x="73" y="195"/>
                    <a:pt x="73" y="195"/>
                  </a:cubicBezTo>
                  <a:cubicBezTo>
                    <a:pt x="73" y="195"/>
                    <a:pt x="74" y="194"/>
                    <a:pt x="74" y="194"/>
                  </a:cubicBezTo>
                  <a:cubicBezTo>
                    <a:pt x="74" y="194"/>
                    <a:pt x="73" y="193"/>
                    <a:pt x="73" y="194"/>
                  </a:cubicBezTo>
                  <a:close/>
                  <a:moveTo>
                    <a:pt x="72" y="176"/>
                  </a:moveTo>
                  <a:cubicBezTo>
                    <a:pt x="71" y="176"/>
                    <a:pt x="71" y="177"/>
                    <a:pt x="71" y="177"/>
                  </a:cubicBezTo>
                  <a:cubicBezTo>
                    <a:pt x="72" y="178"/>
                    <a:pt x="72" y="176"/>
                    <a:pt x="72" y="176"/>
                  </a:cubicBezTo>
                  <a:close/>
                  <a:moveTo>
                    <a:pt x="70" y="183"/>
                  </a:moveTo>
                  <a:cubicBezTo>
                    <a:pt x="70" y="183"/>
                    <a:pt x="70" y="183"/>
                    <a:pt x="70" y="182"/>
                  </a:cubicBezTo>
                  <a:cubicBezTo>
                    <a:pt x="70" y="182"/>
                    <a:pt x="70" y="183"/>
                    <a:pt x="70" y="183"/>
                  </a:cubicBezTo>
                  <a:close/>
                  <a:moveTo>
                    <a:pt x="70" y="187"/>
                  </a:moveTo>
                  <a:cubicBezTo>
                    <a:pt x="70" y="187"/>
                    <a:pt x="70" y="187"/>
                    <a:pt x="70" y="187"/>
                  </a:cubicBezTo>
                  <a:cubicBezTo>
                    <a:pt x="70" y="186"/>
                    <a:pt x="71" y="185"/>
                    <a:pt x="70" y="184"/>
                  </a:cubicBezTo>
                  <a:cubicBezTo>
                    <a:pt x="70" y="183"/>
                    <a:pt x="70" y="184"/>
                    <a:pt x="70" y="185"/>
                  </a:cubicBezTo>
                  <a:cubicBezTo>
                    <a:pt x="70" y="186"/>
                    <a:pt x="70" y="187"/>
                    <a:pt x="69" y="187"/>
                  </a:cubicBezTo>
                  <a:cubicBezTo>
                    <a:pt x="70" y="188"/>
                    <a:pt x="70" y="187"/>
                    <a:pt x="70" y="187"/>
                  </a:cubicBezTo>
                  <a:close/>
                  <a:moveTo>
                    <a:pt x="71" y="196"/>
                  </a:moveTo>
                  <a:cubicBezTo>
                    <a:pt x="70" y="196"/>
                    <a:pt x="71" y="196"/>
                    <a:pt x="71" y="195"/>
                  </a:cubicBezTo>
                  <a:cubicBezTo>
                    <a:pt x="71" y="195"/>
                    <a:pt x="71" y="193"/>
                    <a:pt x="70" y="193"/>
                  </a:cubicBezTo>
                  <a:cubicBezTo>
                    <a:pt x="69" y="192"/>
                    <a:pt x="69" y="194"/>
                    <a:pt x="69" y="194"/>
                  </a:cubicBezTo>
                  <a:cubicBezTo>
                    <a:pt x="69" y="194"/>
                    <a:pt x="70" y="193"/>
                    <a:pt x="70" y="193"/>
                  </a:cubicBezTo>
                  <a:cubicBezTo>
                    <a:pt x="70" y="194"/>
                    <a:pt x="70" y="194"/>
                    <a:pt x="70" y="194"/>
                  </a:cubicBezTo>
                  <a:cubicBezTo>
                    <a:pt x="71" y="195"/>
                    <a:pt x="71" y="195"/>
                    <a:pt x="71" y="196"/>
                  </a:cubicBezTo>
                  <a:close/>
                  <a:moveTo>
                    <a:pt x="70" y="206"/>
                  </a:moveTo>
                  <a:cubicBezTo>
                    <a:pt x="70" y="204"/>
                    <a:pt x="69" y="206"/>
                    <a:pt x="70" y="206"/>
                  </a:cubicBezTo>
                  <a:close/>
                  <a:moveTo>
                    <a:pt x="69" y="175"/>
                  </a:moveTo>
                  <a:cubicBezTo>
                    <a:pt x="69" y="175"/>
                    <a:pt x="69" y="176"/>
                    <a:pt x="69" y="176"/>
                  </a:cubicBezTo>
                  <a:cubicBezTo>
                    <a:pt x="69" y="176"/>
                    <a:pt x="70" y="175"/>
                    <a:pt x="69" y="175"/>
                  </a:cubicBezTo>
                  <a:close/>
                  <a:moveTo>
                    <a:pt x="58" y="132"/>
                  </a:moveTo>
                  <a:cubicBezTo>
                    <a:pt x="57" y="132"/>
                    <a:pt x="58" y="133"/>
                    <a:pt x="58" y="134"/>
                  </a:cubicBezTo>
                  <a:cubicBezTo>
                    <a:pt x="58" y="134"/>
                    <a:pt x="58" y="135"/>
                    <a:pt x="59" y="135"/>
                  </a:cubicBezTo>
                  <a:cubicBezTo>
                    <a:pt x="59" y="134"/>
                    <a:pt x="59" y="133"/>
                    <a:pt x="59" y="133"/>
                  </a:cubicBezTo>
                  <a:cubicBezTo>
                    <a:pt x="59" y="132"/>
                    <a:pt x="59" y="132"/>
                    <a:pt x="58" y="132"/>
                  </a:cubicBezTo>
                  <a:close/>
                  <a:moveTo>
                    <a:pt x="71" y="177"/>
                  </a:moveTo>
                  <a:cubicBezTo>
                    <a:pt x="71" y="176"/>
                    <a:pt x="72" y="175"/>
                    <a:pt x="71" y="175"/>
                  </a:cubicBezTo>
                  <a:cubicBezTo>
                    <a:pt x="71" y="175"/>
                    <a:pt x="71" y="175"/>
                    <a:pt x="71" y="175"/>
                  </a:cubicBezTo>
                  <a:cubicBezTo>
                    <a:pt x="70" y="175"/>
                    <a:pt x="71" y="174"/>
                    <a:pt x="70" y="174"/>
                  </a:cubicBezTo>
                  <a:cubicBezTo>
                    <a:pt x="70" y="174"/>
                    <a:pt x="70" y="174"/>
                    <a:pt x="70" y="174"/>
                  </a:cubicBezTo>
                  <a:cubicBezTo>
                    <a:pt x="69" y="175"/>
                    <a:pt x="70" y="176"/>
                    <a:pt x="70" y="177"/>
                  </a:cubicBezTo>
                  <a:cubicBezTo>
                    <a:pt x="70" y="178"/>
                    <a:pt x="70" y="178"/>
                    <a:pt x="70" y="178"/>
                  </a:cubicBezTo>
                  <a:cubicBezTo>
                    <a:pt x="71" y="178"/>
                    <a:pt x="71" y="177"/>
                    <a:pt x="71" y="177"/>
                  </a:cubicBezTo>
                  <a:close/>
                  <a:moveTo>
                    <a:pt x="68" y="178"/>
                  </a:moveTo>
                  <a:cubicBezTo>
                    <a:pt x="68" y="178"/>
                    <a:pt x="67" y="179"/>
                    <a:pt x="68" y="179"/>
                  </a:cubicBezTo>
                  <a:cubicBezTo>
                    <a:pt x="68" y="180"/>
                    <a:pt x="68" y="180"/>
                    <a:pt x="68" y="180"/>
                  </a:cubicBezTo>
                  <a:cubicBezTo>
                    <a:pt x="68" y="179"/>
                    <a:pt x="68" y="179"/>
                    <a:pt x="68" y="179"/>
                  </a:cubicBezTo>
                  <a:cubicBezTo>
                    <a:pt x="68" y="179"/>
                    <a:pt x="68" y="179"/>
                    <a:pt x="68" y="178"/>
                  </a:cubicBezTo>
                  <a:close/>
                  <a:moveTo>
                    <a:pt x="64" y="183"/>
                  </a:moveTo>
                  <a:cubicBezTo>
                    <a:pt x="64" y="183"/>
                    <a:pt x="64" y="183"/>
                    <a:pt x="64" y="183"/>
                  </a:cubicBezTo>
                  <a:cubicBezTo>
                    <a:pt x="64" y="183"/>
                    <a:pt x="64" y="183"/>
                    <a:pt x="64" y="183"/>
                  </a:cubicBezTo>
                  <a:close/>
                  <a:moveTo>
                    <a:pt x="73" y="184"/>
                  </a:moveTo>
                  <a:cubicBezTo>
                    <a:pt x="72" y="183"/>
                    <a:pt x="71" y="184"/>
                    <a:pt x="71" y="184"/>
                  </a:cubicBezTo>
                  <a:cubicBezTo>
                    <a:pt x="71" y="184"/>
                    <a:pt x="71" y="184"/>
                    <a:pt x="71" y="185"/>
                  </a:cubicBezTo>
                  <a:cubicBezTo>
                    <a:pt x="71" y="185"/>
                    <a:pt x="71" y="185"/>
                    <a:pt x="71" y="185"/>
                  </a:cubicBezTo>
                  <a:cubicBezTo>
                    <a:pt x="71" y="185"/>
                    <a:pt x="71" y="185"/>
                    <a:pt x="71" y="185"/>
                  </a:cubicBezTo>
                  <a:cubicBezTo>
                    <a:pt x="71" y="185"/>
                    <a:pt x="72" y="185"/>
                    <a:pt x="72" y="186"/>
                  </a:cubicBezTo>
                  <a:cubicBezTo>
                    <a:pt x="72" y="186"/>
                    <a:pt x="72" y="186"/>
                    <a:pt x="72" y="186"/>
                  </a:cubicBezTo>
                  <a:cubicBezTo>
                    <a:pt x="72" y="186"/>
                    <a:pt x="73" y="187"/>
                    <a:pt x="73" y="187"/>
                  </a:cubicBezTo>
                  <a:cubicBezTo>
                    <a:pt x="73" y="186"/>
                    <a:pt x="73" y="185"/>
                    <a:pt x="73" y="184"/>
                  </a:cubicBezTo>
                  <a:close/>
                  <a:moveTo>
                    <a:pt x="73" y="191"/>
                  </a:moveTo>
                  <a:cubicBezTo>
                    <a:pt x="73" y="192"/>
                    <a:pt x="73" y="192"/>
                    <a:pt x="73" y="192"/>
                  </a:cubicBezTo>
                  <a:cubicBezTo>
                    <a:pt x="72" y="193"/>
                    <a:pt x="73" y="193"/>
                    <a:pt x="73" y="193"/>
                  </a:cubicBezTo>
                  <a:cubicBezTo>
                    <a:pt x="73" y="192"/>
                    <a:pt x="73" y="192"/>
                    <a:pt x="73" y="191"/>
                  </a:cubicBezTo>
                  <a:close/>
                  <a:moveTo>
                    <a:pt x="67" y="194"/>
                  </a:moveTo>
                  <a:cubicBezTo>
                    <a:pt x="67" y="194"/>
                    <a:pt x="67" y="194"/>
                    <a:pt x="67" y="194"/>
                  </a:cubicBezTo>
                  <a:cubicBezTo>
                    <a:pt x="68" y="194"/>
                    <a:pt x="67" y="193"/>
                    <a:pt x="67" y="194"/>
                  </a:cubicBezTo>
                  <a:close/>
                  <a:moveTo>
                    <a:pt x="17" y="106"/>
                  </a:moveTo>
                  <a:cubicBezTo>
                    <a:pt x="17" y="105"/>
                    <a:pt x="16" y="106"/>
                    <a:pt x="16" y="106"/>
                  </a:cubicBezTo>
                  <a:cubicBezTo>
                    <a:pt x="16" y="107"/>
                    <a:pt x="17" y="107"/>
                    <a:pt x="18" y="108"/>
                  </a:cubicBezTo>
                  <a:cubicBezTo>
                    <a:pt x="18" y="108"/>
                    <a:pt x="19" y="108"/>
                    <a:pt x="19" y="107"/>
                  </a:cubicBezTo>
                  <a:cubicBezTo>
                    <a:pt x="19" y="107"/>
                    <a:pt x="19" y="106"/>
                    <a:pt x="19" y="106"/>
                  </a:cubicBezTo>
                  <a:cubicBezTo>
                    <a:pt x="18" y="106"/>
                    <a:pt x="18" y="106"/>
                    <a:pt x="17" y="106"/>
                  </a:cubicBezTo>
                  <a:close/>
                  <a:moveTo>
                    <a:pt x="68" y="199"/>
                  </a:moveTo>
                  <a:cubicBezTo>
                    <a:pt x="68" y="198"/>
                    <a:pt x="68" y="198"/>
                    <a:pt x="68" y="198"/>
                  </a:cubicBezTo>
                  <a:cubicBezTo>
                    <a:pt x="67" y="198"/>
                    <a:pt x="67" y="199"/>
                    <a:pt x="68" y="199"/>
                  </a:cubicBezTo>
                  <a:close/>
                  <a:moveTo>
                    <a:pt x="68" y="177"/>
                  </a:moveTo>
                  <a:cubicBezTo>
                    <a:pt x="68" y="177"/>
                    <a:pt x="67" y="177"/>
                    <a:pt x="67" y="177"/>
                  </a:cubicBezTo>
                  <a:cubicBezTo>
                    <a:pt x="67" y="178"/>
                    <a:pt x="67" y="177"/>
                    <a:pt x="67" y="177"/>
                  </a:cubicBezTo>
                  <a:cubicBezTo>
                    <a:pt x="67" y="177"/>
                    <a:pt x="66" y="177"/>
                    <a:pt x="67" y="178"/>
                  </a:cubicBezTo>
                  <a:cubicBezTo>
                    <a:pt x="67" y="178"/>
                    <a:pt x="67" y="178"/>
                    <a:pt x="66" y="178"/>
                  </a:cubicBezTo>
                  <a:cubicBezTo>
                    <a:pt x="67" y="178"/>
                    <a:pt x="67" y="178"/>
                    <a:pt x="67" y="178"/>
                  </a:cubicBezTo>
                  <a:cubicBezTo>
                    <a:pt x="67" y="178"/>
                    <a:pt x="67" y="178"/>
                    <a:pt x="67" y="178"/>
                  </a:cubicBezTo>
                  <a:cubicBezTo>
                    <a:pt x="67" y="178"/>
                    <a:pt x="68" y="177"/>
                    <a:pt x="68" y="177"/>
                  </a:cubicBezTo>
                  <a:close/>
                  <a:moveTo>
                    <a:pt x="20" y="103"/>
                  </a:moveTo>
                  <a:cubicBezTo>
                    <a:pt x="20" y="103"/>
                    <a:pt x="20" y="103"/>
                    <a:pt x="20" y="102"/>
                  </a:cubicBezTo>
                  <a:cubicBezTo>
                    <a:pt x="19" y="101"/>
                    <a:pt x="19" y="102"/>
                    <a:pt x="18" y="102"/>
                  </a:cubicBezTo>
                  <a:cubicBezTo>
                    <a:pt x="18" y="101"/>
                    <a:pt x="17" y="101"/>
                    <a:pt x="17" y="101"/>
                  </a:cubicBezTo>
                  <a:cubicBezTo>
                    <a:pt x="16" y="101"/>
                    <a:pt x="17" y="101"/>
                    <a:pt x="17" y="101"/>
                  </a:cubicBezTo>
                  <a:cubicBezTo>
                    <a:pt x="16" y="99"/>
                    <a:pt x="15" y="100"/>
                    <a:pt x="15" y="101"/>
                  </a:cubicBezTo>
                  <a:cubicBezTo>
                    <a:pt x="16" y="102"/>
                    <a:pt x="17" y="103"/>
                    <a:pt x="17" y="103"/>
                  </a:cubicBezTo>
                  <a:cubicBezTo>
                    <a:pt x="18" y="104"/>
                    <a:pt x="17" y="104"/>
                    <a:pt x="18" y="104"/>
                  </a:cubicBezTo>
                  <a:cubicBezTo>
                    <a:pt x="18" y="104"/>
                    <a:pt x="18" y="105"/>
                    <a:pt x="18" y="105"/>
                  </a:cubicBezTo>
                  <a:cubicBezTo>
                    <a:pt x="19" y="105"/>
                    <a:pt x="20" y="105"/>
                    <a:pt x="20" y="106"/>
                  </a:cubicBezTo>
                  <a:cubicBezTo>
                    <a:pt x="20" y="106"/>
                    <a:pt x="21" y="105"/>
                    <a:pt x="21" y="105"/>
                  </a:cubicBezTo>
                  <a:cubicBezTo>
                    <a:pt x="21" y="105"/>
                    <a:pt x="20" y="104"/>
                    <a:pt x="20" y="104"/>
                  </a:cubicBezTo>
                  <a:cubicBezTo>
                    <a:pt x="20" y="104"/>
                    <a:pt x="20" y="103"/>
                    <a:pt x="20" y="103"/>
                  </a:cubicBezTo>
                  <a:close/>
                  <a:moveTo>
                    <a:pt x="9" y="93"/>
                  </a:moveTo>
                  <a:cubicBezTo>
                    <a:pt x="9" y="93"/>
                    <a:pt x="9" y="93"/>
                    <a:pt x="9" y="94"/>
                  </a:cubicBezTo>
                  <a:cubicBezTo>
                    <a:pt x="10" y="94"/>
                    <a:pt x="10" y="95"/>
                    <a:pt x="10" y="95"/>
                  </a:cubicBezTo>
                  <a:cubicBezTo>
                    <a:pt x="10" y="95"/>
                    <a:pt x="10" y="94"/>
                    <a:pt x="10" y="94"/>
                  </a:cubicBezTo>
                  <a:cubicBezTo>
                    <a:pt x="10" y="94"/>
                    <a:pt x="9" y="92"/>
                    <a:pt x="9" y="93"/>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98" name="Mozambique">
              <a:extLst>
                <a:ext uri="{FF2B5EF4-FFF2-40B4-BE49-F238E27FC236}">
                  <a16:creationId xmlns:a16="http://schemas.microsoft.com/office/drawing/2014/main" id="{757A2B4E-B1A9-4D5F-D7AD-E95AD53528D2}"/>
                </a:ext>
              </a:extLst>
            </p:cNvPr>
            <p:cNvSpPr>
              <a:spLocks noEditPoints="1"/>
            </p:cNvSpPr>
            <p:nvPr/>
          </p:nvSpPr>
          <p:spPr bwMode="auto">
            <a:xfrm>
              <a:off x="6808684" y="4878560"/>
              <a:ext cx="349552" cy="621214"/>
            </a:xfrm>
            <a:custGeom>
              <a:avLst/>
              <a:gdLst/>
              <a:ahLst/>
              <a:cxnLst>
                <a:cxn ang="0">
                  <a:pos x="99" y="55"/>
                </a:cxn>
                <a:cxn ang="0">
                  <a:pos x="93" y="63"/>
                </a:cxn>
                <a:cxn ang="0">
                  <a:pos x="86" y="70"/>
                </a:cxn>
                <a:cxn ang="0">
                  <a:pos x="80" y="73"/>
                </a:cxn>
                <a:cxn ang="0">
                  <a:pos x="74" y="74"/>
                </a:cxn>
                <a:cxn ang="0">
                  <a:pos x="64" y="83"/>
                </a:cxn>
                <a:cxn ang="0">
                  <a:pos x="62" y="85"/>
                </a:cxn>
                <a:cxn ang="0">
                  <a:pos x="56" y="93"/>
                </a:cxn>
                <a:cxn ang="0">
                  <a:pos x="52" y="94"/>
                </a:cxn>
                <a:cxn ang="0">
                  <a:pos x="43" y="103"/>
                </a:cxn>
                <a:cxn ang="0">
                  <a:pos x="41" y="104"/>
                </a:cxn>
                <a:cxn ang="0">
                  <a:pos x="40" y="111"/>
                </a:cxn>
                <a:cxn ang="0">
                  <a:pos x="44" y="114"/>
                </a:cxn>
                <a:cxn ang="0">
                  <a:pos x="44" y="118"/>
                </a:cxn>
                <a:cxn ang="0">
                  <a:pos x="45" y="122"/>
                </a:cxn>
                <a:cxn ang="0">
                  <a:pos x="47" y="130"/>
                </a:cxn>
                <a:cxn ang="0">
                  <a:pos x="48" y="139"/>
                </a:cxn>
                <a:cxn ang="0">
                  <a:pos x="46" y="147"/>
                </a:cxn>
                <a:cxn ang="0">
                  <a:pos x="40" y="157"/>
                </a:cxn>
                <a:cxn ang="0">
                  <a:pos x="22" y="166"/>
                </a:cxn>
                <a:cxn ang="0">
                  <a:pos x="20" y="173"/>
                </a:cxn>
                <a:cxn ang="0">
                  <a:pos x="21" y="180"/>
                </a:cxn>
                <a:cxn ang="0">
                  <a:pos x="13" y="168"/>
                </a:cxn>
                <a:cxn ang="0">
                  <a:pos x="11" y="146"/>
                </a:cxn>
                <a:cxn ang="0">
                  <a:pos x="8" y="131"/>
                </a:cxn>
                <a:cxn ang="0">
                  <a:pos x="20" y="115"/>
                </a:cxn>
                <a:cxn ang="0">
                  <a:pos x="25" y="104"/>
                </a:cxn>
                <a:cxn ang="0">
                  <a:pos x="23" y="98"/>
                </a:cxn>
                <a:cxn ang="0">
                  <a:pos x="24" y="89"/>
                </a:cxn>
                <a:cxn ang="0">
                  <a:pos x="25" y="82"/>
                </a:cxn>
                <a:cxn ang="0">
                  <a:pos x="25" y="71"/>
                </a:cxn>
                <a:cxn ang="0">
                  <a:pos x="15" y="65"/>
                </a:cxn>
                <a:cxn ang="0">
                  <a:pos x="7" y="61"/>
                </a:cxn>
                <a:cxn ang="0">
                  <a:pos x="0" y="51"/>
                </a:cxn>
                <a:cxn ang="0">
                  <a:pos x="16" y="44"/>
                </a:cxn>
                <a:cxn ang="0">
                  <a:pos x="33" y="45"/>
                </a:cxn>
                <a:cxn ang="0">
                  <a:pos x="40" y="43"/>
                </a:cxn>
                <a:cxn ang="0">
                  <a:pos x="40" y="56"/>
                </a:cxn>
                <a:cxn ang="0">
                  <a:pos x="42" y="67"/>
                </a:cxn>
                <a:cxn ang="0">
                  <a:pos x="47" y="74"/>
                </a:cxn>
                <a:cxn ang="0">
                  <a:pos x="49" y="63"/>
                </a:cxn>
                <a:cxn ang="0">
                  <a:pos x="54" y="56"/>
                </a:cxn>
                <a:cxn ang="0">
                  <a:pos x="53" y="44"/>
                </a:cxn>
                <a:cxn ang="0">
                  <a:pos x="44" y="30"/>
                </a:cxn>
                <a:cxn ang="0">
                  <a:pos x="46" y="14"/>
                </a:cxn>
                <a:cxn ang="0">
                  <a:pos x="57" y="12"/>
                </a:cxn>
                <a:cxn ang="0">
                  <a:pos x="64" y="12"/>
                </a:cxn>
                <a:cxn ang="0">
                  <a:pos x="74" y="11"/>
                </a:cxn>
                <a:cxn ang="0">
                  <a:pos x="84" y="8"/>
                </a:cxn>
                <a:cxn ang="0">
                  <a:pos x="98" y="2"/>
                </a:cxn>
                <a:cxn ang="0">
                  <a:pos x="100" y="4"/>
                </a:cxn>
                <a:cxn ang="0">
                  <a:pos x="99" y="10"/>
                </a:cxn>
                <a:cxn ang="0">
                  <a:pos x="100" y="19"/>
                </a:cxn>
                <a:cxn ang="0">
                  <a:pos x="100" y="24"/>
                </a:cxn>
                <a:cxn ang="0">
                  <a:pos x="99" y="28"/>
                </a:cxn>
                <a:cxn ang="0">
                  <a:pos x="99" y="34"/>
                </a:cxn>
                <a:cxn ang="0">
                  <a:pos x="100" y="41"/>
                </a:cxn>
                <a:cxn ang="0">
                  <a:pos x="100" y="45"/>
                </a:cxn>
                <a:cxn ang="0">
                  <a:pos x="102" y="47"/>
                </a:cxn>
                <a:cxn ang="0">
                  <a:pos x="48" y="122"/>
                </a:cxn>
              </a:cxnLst>
              <a:rect l="0" t="0" r="r" b="b"/>
              <a:pathLst>
                <a:path w="102" h="181">
                  <a:moveTo>
                    <a:pt x="101" y="50"/>
                  </a:moveTo>
                  <a:cubicBezTo>
                    <a:pt x="101" y="50"/>
                    <a:pt x="100" y="50"/>
                    <a:pt x="100" y="50"/>
                  </a:cubicBezTo>
                  <a:cubicBezTo>
                    <a:pt x="100" y="50"/>
                    <a:pt x="100" y="51"/>
                    <a:pt x="100" y="51"/>
                  </a:cubicBezTo>
                  <a:cubicBezTo>
                    <a:pt x="100" y="51"/>
                    <a:pt x="99" y="51"/>
                    <a:pt x="99" y="52"/>
                  </a:cubicBezTo>
                  <a:cubicBezTo>
                    <a:pt x="98" y="53"/>
                    <a:pt x="100" y="52"/>
                    <a:pt x="100" y="52"/>
                  </a:cubicBezTo>
                  <a:cubicBezTo>
                    <a:pt x="101" y="53"/>
                    <a:pt x="100" y="54"/>
                    <a:pt x="99" y="55"/>
                  </a:cubicBezTo>
                  <a:cubicBezTo>
                    <a:pt x="99" y="55"/>
                    <a:pt x="99" y="55"/>
                    <a:pt x="99" y="55"/>
                  </a:cubicBezTo>
                  <a:cubicBezTo>
                    <a:pt x="99" y="56"/>
                    <a:pt x="98" y="56"/>
                    <a:pt x="98" y="56"/>
                  </a:cubicBezTo>
                  <a:cubicBezTo>
                    <a:pt x="98" y="57"/>
                    <a:pt x="97" y="58"/>
                    <a:pt x="97" y="58"/>
                  </a:cubicBezTo>
                  <a:cubicBezTo>
                    <a:pt x="96" y="59"/>
                    <a:pt x="95" y="60"/>
                    <a:pt x="94" y="61"/>
                  </a:cubicBezTo>
                  <a:cubicBezTo>
                    <a:pt x="94" y="61"/>
                    <a:pt x="95" y="61"/>
                    <a:pt x="95" y="61"/>
                  </a:cubicBezTo>
                  <a:cubicBezTo>
                    <a:pt x="94" y="62"/>
                    <a:pt x="94" y="63"/>
                    <a:pt x="93" y="63"/>
                  </a:cubicBezTo>
                  <a:cubicBezTo>
                    <a:pt x="93" y="64"/>
                    <a:pt x="92" y="64"/>
                    <a:pt x="92" y="64"/>
                  </a:cubicBezTo>
                  <a:cubicBezTo>
                    <a:pt x="91" y="64"/>
                    <a:pt x="92" y="66"/>
                    <a:pt x="92" y="66"/>
                  </a:cubicBezTo>
                  <a:cubicBezTo>
                    <a:pt x="91" y="66"/>
                    <a:pt x="91" y="66"/>
                    <a:pt x="91" y="66"/>
                  </a:cubicBezTo>
                  <a:cubicBezTo>
                    <a:pt x="91" y="66"/>
                    <a:pt x="90" y="67"/>
                    <a:pt x="90" y="67"/>
                  </a:cubicBezTo>
                  <a:cubicBezTo>
                    <a:pt x="90" y="67"/>
                    <a:pt x="89" y="68"/>
                    <a:pt x="88" y="68"/>
                  </a:cubicBezTo>
                  <a:cubicBezTo>
                    <a:pt x="88" y="69"/>
                    <a:pt x="87" y="69"/>
                    <a:pt x="86" y="70"/>
                  </a:cubicBezTo>
                  <a:cubicBezTo>
                    <a:pt x="86" y="70"/>
                    <a:pt x="85" y="70"/>
                    <a:pt x="85" y="71"/>
                  </a:cubicBezTo>
                  <a:cubicBezTo>
                    <a:pt x="85" y="71"/>
                    <a:pt x="85" y="71"/>
                    <a:pt x="85" y="71"/>
                  </a:cubicBezTo>
                  <a:cubicBezTo>
                    <a:pt x="84" y="71"/>
                    <a:pt x="85" y="71"/>
                    <a:pt x="84" y="71"/>
                  </a:cubicBezTo>
                  <a:cubicBezTo>
                    <a:pt x="85" y="71"/>
                    <a:pt x="83" y="72"/>
                    <a:pt x="83" y="72"/>
                  </a:cubicBezTo>
                  <a:cubicBezTo>
                    <a:pt x="82" y="72"/>
                    <a:pt x="81" y="73"/>
                    <a:pt x="80" y="72"/>
                  </a:cubicBezTo>
                  <a:cubicBezTo>
                    <a:pt x="80" y="73"/>
                    <a:pt x="80" y="73"/>
                    <a:pt x="80" y="73"/>
                  </a:cubicBezTo>
                  <a:cubicBezTo>
                    <a:pt x="80" y="73"/>
                    <a:pt x="80" y="73"/>
                    <a:pt x="80" y="73"/>
                  </a:cubicBezTo>
                  <a:cubicBezTo>
                    <a:pt x="79" y="73"/>
                    <a:pt x="79" y="73"/>
                    <a:pt x="79" y="73"/>
                  </a:cubicBezTo>
                  <a:cubicBezTo>
                    <a:pt x="79" y="73"/>
                    <a:pt x="78" y="74"/>
                    <a:pt x="78" y="74"/>
                  </a:cubicBezTo>
                  <a:cubicBezTo>
                    <a:pt x="77" y="74"/>
                    <a:pt x="76" y="75"/>
                    <a:pt x="76" y="75"/>
                  </a:cubicBezTo>
                  <a:cubicBezTo>
                    <a:pt x="75" y="75"/>
                    <a:pt x="75" y="74"/>
                    <a:pt x="75" y="74"/>
                  </a:cubicBezTo>
                  <a:cubicBezTo>
                    <a:pt x="75" y="74"/>
                    <a:pt x="75" y="74"/>
                    <a:pt x="74" y="74"/>
                  </a:cubicBezTo>
                  <a:cubicBezTo>
                    <a:pt x="75" y="74"/>
                    <a:pt x="75" y="75"/>
                    <a:pt x="75" y="75"/>
                  </a:cubicBezTo>
                  <a:cubicBezTo>
                    <a:pt x="74" y="76"/>
                    <a:pt x="74" y="76"/>
                    <a:pt x="73" y="76"/>
                  </a:cubicBezTo>
                  <a:cubicBezTo>
                    <a:pt x="73" y="76"/>
                    <a:pt x="72" y="76"/>
                    <a:pt x="72" y="77"/>
                  </a:cubicBezTo>
                  <a:cubicBezTo>
                    <a:pt x="71" y="77"/>
                    <a:pt x="71" y="77"/>
                    <a:pt x="70" y="78"/>
                  </a:cubicBezTo>
                  <a:cubicBezTo>
                    <a:pt x="69" y="79"/>
                    <a:pt x="67" y="79"/>
                    <a:pt x="66" y="80"/>
                  </a:cubicBezTo>
                  <a:cubicBezTo>
                    <a:pt x="65" y="81"/>
                    <a:pt x="65" y="82"/>
                    <a:pt x="64" y="83"/>
                  </a:cubicBezTo>
                  <a:cubicBezTo>
                    <a:pt x="63" y="83"/>
                    <a:pt x="62" y="81"/>
                    <a:pt x="62" y="82"/>
                  </a:cubicBezTo>
                  <a:cubicBezTo>
                    <a:pt x="63" y="82"/>
                    <a:pt x="63" y="82"/>
                    <a:pt x="63" y="83"/>
                  </a:cubicBezTo>
                  <a:cubicBezTo>
                    <a:pt x="63" y="83"/>
                    <a:pt x="63" y="83"/>
                    <a:pt x="63" y="84"/>
                  </a:cubicBezTo>
                  <a:cubicBezTo>
                    <a:pt x="63" y="84"/>
                    <a:pt x="63" y="85"/>
                    <a:pt x="63" y="85"/>
                  </a:cubicBezTo>
                  <a:cubicBezTo>
                    <a:pt x="62" y="85"/>
                    <a:pt x="62" y="85"/>
                    <a:pt x="62" y="86"/>
                  </a:cubicBezTo>
                  <a:cubicBezTo>
                    <a:pt x="62" y="86"/>
                    <a:pt x="62" y="85"/>
                    <a:pt x="62" y="85"/>
                  </a:cubicBezTo>
                  <a:cubicBezTo>
                    <a:pt x="62" y="86"/>
                    <a:pt x="61" y="88"/>
                    <a:pt x="60" y="88"/>
                  </a:cubicBezTo>
                  <a:cubicBezTo>
                    <a:pt x="59" y="89"/>
                    <a:pt x="59" y="89"/>
                    <a:pt x="59" y="89"/>
                  </a:cubicBezTo>
                  <a:cubicBezTo>
                    <a:pt x="58" y="89"/>
                    <a:pt x="58" y="91"/>
                    <a:pt x="58" y="91"/>
                  </a:cubicBezTo>
                  <a:cubicBezTo>
                    <a:pt x="57" y="91"/>
                    <a:pt x="58" y="91"/>
                    <a:pt x="58" y="92"/>
                  </a:cubicBezTo>
                  <a:cubicBezTo>
                    <a:pt x="57" y="92"/>
                    <a:pt x="56" y="91"/>
                    <a:pt x="56" y="91"/>
                  </a:cubicBezTo>
                  <a:cubicBezTo>
                    <a:pt x="56" y="91"/>
                    <a:pt x="57" y="93"/>
                    <a:pt x="56" y="93"/>
                  </a:cubicBezTo>
                  <a:cubicBezTo>
                    <a:pt x="56" y="93"/>
                    <a:pt x="55" y="93"/>
                    <a:pt x="55" y="92"/>
                  </a:cubicBezTo>
                  <a:cubicBezTo>
                    <a:pt x="55" y="91"/>
                    <a:pt x="55" y="92"/>
                    <a:pt x="54" y="93"/>
                  </a:cubicBezTo>
                  <a:cubicBezTo>
                    <a:pt x="54" y="93"/>
                    <a:pt x="54" y="93"/>
                    <a:pt x="54" y="93"/>
                  </a:cubicBezTo>
                  <a:cubicBezTo>
                    <a:pt x="54" y="93"/>
                    <a:pt x="54" y="93"/>
                    <a:pt x="54" y="93"/>
                  </a:cubicBezTo>
                  <a:cubicBezTo>
                    <a:pt x="53" y="93"/>
                    <a:pt x="53" y="94"/>
                    <a:pt x="53" y="94"/>
                  </a:cubicBezTo>
                  <a:cubicBezTo>
                    <a:pt x="53" y="94"/>
                    <a:pt x="52" y="93"/>
                    <a:pt x="52" y="94"/>
                  </a:cubicBezTo>
                  <a:cubicBezTo>
                    <a:pt x="52" y="94"/>
                    <a:pt x="53" y="94"/>
                    <a:pt x="53" y="94"/>
                  </a:cubicBezTo>
                  <a:cubicBezTo>
                    <a:pt x="52" y="94"/>
                    <a:pt x="51" y="95"/>
                    <a:pt x="51" y="95"/>
                  </a:cubicBezTo>
                  <a:cubicBezTo>
                    <a:pt x="51" y="95"/>
                    <a:pt x="50" y="96"/>
                    <a:pt x="51" y="96"/>
                  </a:cubicBezTo>
                  <a:cubicBezTo>
                    <a:pt x="50" y="97"/>
                    <a:pt x="49" y="98"/>
                    <a:pt x="48" y="99"/>
                  </a:cubicBezTo>
                  <a:cubicBezTo>
                    <a:pt x="47" y="100"/>
                    <a:pt x="46" y="101"/>
                    <a:pt x="44" y="103"/>
                  </a:cubicBezTo>
                  <a:cubicBezTo>
                    <a:pt x="44" y="103"/>
                    <a:pt x="43" y="104"/>
                    <a:pt x="43" y="103"/>
                  </a:cubicBezTo>
                  <a:cubicBezTo>
                    <a:pt x="42" y="103"/>
                    <a:pt x="42" y="103"/>
                    <a:pt x="42" y="103"/>
                  </a:cubicBezTo>
                  <a:cubicBezTo>
                    <a:pt x="42" y="102"/>
                    <a:pt x="42" y="102"/>
                    <a:pt x="41" y="102"/>
                  </a:cubicBezTo>
                  <a:cubicBezTo>
                    <a:pt x="41" y="102"/>
                    <a:pt x="40" y="100"/>
                    <a:pt x="40" y="101"/>
                  </a:cubicBezTo>
                  <a:cubicBezTo>
                    <a:pt x="41" y="100"/>
                    <a:pt x="40" y="102"/>
                    <a:pt x="41" y="102"/>
                  </a:cubicBezTo>
                  <a:cubicBezTo>
                    <a:pt x="41" y="103"/>
                    <a:pt x="42" y="103"/>
                    <a:pt x="42" y="103"/>
                  </a:cubicBezTo>
                  <a:cubicBezTo>
                    <a:pt x="42" y="104"/>
                    <a:pt x="41" y="104"/>
                    <a:pt x="41" y="104"/>
                  </a:cubicBezTo>
                  <a:cubicBezTo>
                    <a:pt x="41" y="104"/>
                    <a:pt x="42" y="103"/>
                    <a:pt x="42" y="104"/>
                  </a:cubicBezTo>
                  <a:cubicBezTo>
                    <a:pt x="41" y="105"/>
                    <a:pt x="41" y="105"/>
                    <a:pt x="42" y="106"/>
                  </a:cubicBezTo>
                  <a:cubicBezTo>
                    <a:pt x="42" y="107"/>
                    <a:pt x="41" y="107"/>
                    <a:pt x="41" y="107"/>
                  </a:cubicBezTo>
                  <a:cubicBezTo>
                    <a:pt x="41" y="107"/>
                    <a:pt x="41" y="107"/>
                    <a:pt x="41" y="108"/>
                  </a:cubicBezTo>
                  <a:cubicBezTo>
                    <a:pt x="41" y="109"/>
                    <a:pt x="41" y="110"/>
                    <a:pt x="40" y="109"/>
                  </a:cubicBezTo>
                  <a:cubicBezTo>
                    <a:pt x="40" y="110"/>
                    <a:pt x="41" y="110"/>
                    <a:pt x="40" y="111"/>
                  </a:cubicBezTo>
                  <a:cubicBezTo>
                    <a:pt x="41" y="111"/>
                    <a:pt x="41" y="111"/>
                    <a:pt x="41" y="111"/>
                  </a:cubicBezTo>
                  <a:cubicBezTo>
                    <a:pt x="42" y="111"/>
                    <a:pt x="42" y="112"/>
                    <a:pt x="42" y="112"/>
                  </a:cubicBezTo>
                  <a:cubicBezTo>
                    <a:pt x="42" y="112"/>
                    <a:pt x="42" y="112"/>
                    <a:pt x="42" y="112"/>
                  </a:cubicBezTo>
                  <a:cubicBezTo>
                    <a:pt x="42" y="112"/>
                    <a:pt x="42" y="112"/>
                    <a:pt x="42" y="112"/>
                  </a:cubicBezTo>
                  <a:cubicBezTo>
                    <a:pt x="42" y="112"/>
                    <a:pt x="42" y="113"/>
                    <a:pt x="42" y="113"/>
                  </a:cubicBezTo>
                  <a:cubicBezTo>
                    <a:pt x="43" y="112"/>
                    <a:pt x="44" y="113"/>
                    <a:pt x="44" y="114"/>
                  </a:cubicBezTo>
                  <a:cubicBezTo>
                    <a:pt x="44" y="114"/>
                    <a:pt x="44" y="115"/>
                    <a:pt x="44" y="115"/>
                  </a:cubicBezTo>
                  <a:cubicBezTo>
                    <a:pt x="44" y="115"/>
                    <a:pt x="45" y="115"/>
                    <a:pt x="45" y="116"/>
                  </a:cubicBezTo>
                  <a:cubicBezTo>
                    <a:pt x="45" y="116"/>
                    <a:pt x="44" y="116"/>
                    <a:pt x="44" y="116"/>
                  </a:cubicBezTo>
                  <a:cubicBezTo>
                    <a:pt x="44" y="116"/>
                    <a:pt x="44" y="117"/>
                    <a:pt x="44" y="117"/>
                  </a:cubicBezTo>
                  <a:cubicBezTo>
                    <a:pt x="44" y="117"/>
                    <a:pt x="44" y="117"/>
                    <a:pt x="44" y="117"/>
                  </a:cubicBezTo>
                  <a:cubicBezTo>
                    <a:pt x="43" y="117"/>
                    <a:pt x="44" y="117"/>
                    <a:pt x="44" y="118"/>
                  </a:cubicBezTo>
                  <a:cubicBezTo>
                    <a:pt x="44" y="118"/>
                    <a:pt x="44" y="118"/>
                    <a:pt x="44" y="118"/>
                  </a:cubicBezTo>
                  <a:cubicBezTo>
                    <a:pt x="44" y="119"/>
                    <a:pt x="44" y="119"/>
                    <a:pt x="44" y="119"/>
                  </a:cubicBezTo>
                  <a:cubicBezTo>
                    <a:pt x="44" y="119"/>
                    <a:pt x="44" y="119"/>
                    <a:pt x="44" y="119"/>
                  </a:cubicBezTo>
                  <a:cubicBezTo>
                    <a:pt x="44" y="120"/>
                    <a:pt x="45" y="118"/>
                    <a:pt x="45" y="118"/>
                  </a:cubicBezTo>
                  <a:cubicBezTo>
                    <a:pt x="45" y="119"/>
                    <a:pt x="44" y="119"/>
                    <a:pt x="44" y="120"/>
                  </a:cubicBezTo>
                  <a:cubicBezTo>
                    <a:pt x="44" y="120"/>
                    <a:pt x="45" y="121"/>
                    <a:pt x="45" y="122"/>
                  </a:cubicBezTo>
                  <a:cubicBezTo>
                    <a:pt x="46" y="123"/>
                    <a:pt x="46" y="124"/>
                    <a:pt x="46" y="125"/>
                  </a:cubicBezTo>
                  <a:cubicBezTo>
                    <a:pt x="46" y="127"/>
                    <a:pt x="46" y="128"/>
                    <a:pt x="46" y="130"/>
                  </a:cubicBezTo>
                  <a:cubicBezTo>
                    <a:pt x="46" y="130"/>
                    <a:pt x="46" y="131"/>
                    <a:pt x="46" y="131"/>
                  </a:cubicBezTo>
                  <a:cubicBezTo>
                    <a:pt x="46" y="132"/>
                    <a:pt x="46" y="132"/>
                    <a:pt x="47" y="132"/>
                  </a:cubicBezTo>
                  <a:cubicBezTo>
                    <a:pt x="47" y="132"/>
                    <a:pt x="47" y="131"/>
                    <a:pt x="47" y="131"/>
                  </a:cubicBezTo>
                  <a:cubicBezTo>
                    <a:pt x="47" y="131"/>
                    <a:pt x="46" y="129"/>
                    <a:pt x="47" y="130"/>
                  </a:cubicBezTo>
                  <a:cubicBezTo>
                    <a:pt x="47" y="129"/>
                    <a:pt x="47" y="128"/>
                    <a:pt x="48" y="128"/>
                  </a:cubicBezTo>
                  <a:cubicBezTo>
                    <a:pt x="48" y="129"/>
                    <a:pt x="48" y="130"/>
                    <a:pt x="48" y="130"/>
                  </a:cubicBezTo>
                  <a:cubicBezTo>
                    <a:pt x="48" y="130"/>
                    <a:pt x="48" y="129"/>
                    <a:pt x="48" y="129"/>
                  </a:cubicBezTo>
                  <a:cubicBezTo>
                    <a:pt x="48" y="132"/>
                    <a:pt x="47" y="135"/>
                    <a:pt x="48" y="137"/>
                  </a:cubicBezTo>
                  <a:cubicBezTo>
                    <a:pt x="48" y="137"/>
                    <a:pt x="48" y="137"/>
                    <a:pt x="48" y="137"/>
                  </a:cubicBezTo>
                  <a:cubicBezTo>
                    <a:pt x="49" y="137"/>
                    <a:pt x="48" y="139"/>
                    <a:pt x="48" y="139"/>
                  </a:cubicBezTo>
                  <a:cubicBezTo>
                    <a:pt x="47" y="140"/>
                    <a:pt x="47" y="141"/>
                    <a:pt x="47" y="142"/>
                  </a:cubicBezTo>
                  <a:cubicBezTo>
                    <a:pt x="47" y="143"/>
                    <a:pt x="46" y="144"/>
                    <a:pt x="46" y="145"/>
                  </a:cubicBezTo>
                  <a:cubicBezTo>
                    <a:pt x="46" y="145"/>
                    <a:pt x="46" y="146"/>
                    <a:pt x="46" y="146"/>
                  </a:cubicBezTo>
                  <a:cubicBezTo>
                    <a:pt x="46" y="146"/>
                    <a:pt x="46" y="145"/>
                    <a:pt x="46" y="146"/>
                  </a:cubicBezTo>
                  <a:cubicBezTo>
                    <a:pt x="46" y="146"/>
                    <a:pt x="45" y="149"/>
                    <a:pt x="45" y="149"/>
                  </a:cubicBezTo>
                  <a:cubicBezTo>
                    <a:pt x="46" y="149"/>
                    <a:pt x="46" y="148"/>
                    <a:pt x="46" y="147"/>
                  </a:cubicBezTo>
                  <a:cubicBezTo>
                    <a:pt x="46" y="147"/>
                    <a:pt x="46" y="148"/>
                    <a:pt x="46" y="148"/>
                  </a:cubicBezTo>
                  <a:cubicBezTo>
                    <a:pt x="47" y="148"/>
                    <a:pt x="47" y="146"/>
                    <a:pt x="47" y="147"/>
                  </a:cubicBezTo>
                  <a:cubicBezTo>
                    <a:pt x="47" y="147"/>
                    <a:pt x="47" y="148"/>
                    <a:pt x="47" y="148"/>
                  </a:cubicBezTo>
                  <a:cubicBezTo>
                    <a:pt x="47" y="149"/>
                    <a:pt x="47" y="150"/>
                    <a:pt x="47" y="151"/>
                  </a:cubicBezTo>
                  <a:cubicBezTo>
                    <a:pt x="46" y="152"/>
                    <a:pt x="45" y="153"/>
                    <a:pt x="44" y="155"/>
                  </a:cubicBezTo>
                  <a:cubicBezTo>
                    <a:pt x="43" y="156"/>
                    <a:pt x="41" y="157"/>
                    <a:pt x="40" y="157"/>
                  </a:cubicBezTo>
                  <a:cubicBezTo>
                    <a:pt x="38" y="158"/>
                    <a:pt x="37" y="159"/>
                    <a:pt x="35" y="159"/>
                  </a:cubicBezTo>
                  <a:cubicBezTo>
                    <a:pt x="33" y="160"/>
                    <a:pt x="32" y="160"/>
                    <a:pt x="30" y="161"/>
                  </a:cubicBezTo>
                  <a:cubicBezTo>
                    <a:pt x="28" y="162"/>
                    <a:pt x="27" y="163"/>
                    <a:pt x="25" y="163"/>
                  </a:cubicBezTo>
                  <a:cubicBezTo>
                    <a:pt x="25" y="163"/>
                    <a:pt x="26" y="163"/>
                    <a:pt x="26" y="163"/>
                  </a:cubicBezTo>
                  <a:cubicBezTo>
                    <a:pt x="26" y="163"/>
                    <a:pt x="24" y="163"/>
                    <a:pt x="25" y="163"/>
                  </a:cubicBezTo>
                  <a:cubicBezTo>
                    <a:pt x="24" y="164"/>
                    <a:pt x="23" y="165"/>
                    <a:pt x="22" y="166"/>
                  </a:cubicBezTo>
                  <a:cubicBezTo>
                    <a:pt x="21" y="166"/>
                    <a:pt x="20" y="168"/>
                    <a:pt x="20" y="169"/>
                  </a:cubicBezTo>
                  <a:cubicBezTo>
                    <a:pt x="20" y="169"/>
                    <a:pt x="20" y="169"/>
                    <a:pt x="20" y="169"/>
                  </a:cubicBezTo>
                  <a:cubicBezTo>
                    <a:pt x="19" y="170"/>
                    <a:pt x="19" y="170"/>
                    <a:pt x="19" y="170"/>
                  </a:cubicBezTo>
                  <a:cubicBezTo>
                    <a:pt x="19" y="171"/>
                    <a:pt x="17" y="170"/>
                    <a:pt x="17" y="171"/>
                  </a:cubicBezTo>
                  <a:cubicBezTo>
                    <a:pt x="17" y="170"/>
                    <a:pt x="18" y="171"/>
                    <a:pt x="18" y="171"/>
                  </a:cubicBezTo>
                  <a:cubicBezTo>
                    <a:pt x="19" y="172"/>
                    <a:pt x="19" y="173"/>
                    <a:pt x="20" y="173"/>
                  </a:cubicBezTo>
                  <a:cubicBezTo>
                    <a:pt x="20" y="173"/>
                    <a:pt x="21" y="175"/>
                    <a:pt x="21" y="174"/>
                  </a:cubicBezTo>
                  <a:cubicBezTo>
                    <a:pt x="21" y="173"/>
                    <a:pt x="21" y="172"/>
                    <a:pt x="22" y="172"/>
                  </a:cubicBezTo>
                  <a:cubicBezTo>
                    <a:pt x="22" y="173"/>
                    <a:pt x="22" y="173"/>
                    <a:pt x="21" y="174"/>
                  </a:cubicBezTo>
                  <a:cubicBezTo>
                    <a:pt x="21" y="175"/>
                    <a:pt x="21" y="175"/>
                    <a:pt x="21" y="176"/>
                  </a:cubicBezTo>
                  <a:cubicBezTo>
                    <a:pt x="21" y="177"/>
                    <a:pt x="21" y="178"/>
                    <a:pt x="21" y="179"/>
                  </a:cubicBezTo>
                  <a:cubicBezTo>
                    <a:pt x="21" y="179"/>
                    <a:pt x="21" y="180"/>
                    <a:pt x="21" y="180"/>
                  </a:cubicBezTo>
                  <a:cubicBezTo>
                    <a:pt x="19" y="180"/>
                    <a:pt x="17" y="181"/>
                    <a:pt x="15" y="180"/>
                  </a:cubicBezTo>
                  <a:cubicBezTo>
                    <a:pt x="15" y="180"/>
                    <a:pt x="14" y="180"/>
                    <a:pt x="14" y="180"/>
                  </a:cubicBezTo>
                  <a:cubicBezTo>
                    <a:pt x="13" y="180"/>
                    <a:pt x="14" y="179"/>
                    <a:pt x="14" y="178"/>
                  </a:cubicBezTo>
                  <a:cubicBezTo>
                    <a:pt x="14" y="177"/>
                    <a:pt x="13" y="175"/>
                    <a:pt x="13" y="174"/>
                  </a:cubicBezTo>
                  <a:cubicBezTo>
                    <a:pt x="14" y="173"/>
                    <a:pt x="14" y="171"/>
                    <a:pt x="13" y="171"/>
                  </a:cubicBezTo>
                  <a:cubicBezTo>
                    <a:pt x="12" y="171"/>
                    <a:pt x="12" y="168"/>
                    <a:pt x="13" y="168"/>
                  </a:cubicBezTo>
                  <a:cubicBezTo>
                    <a:pt x="13" y="167"/>
                    <a:pt x="13" y="167"/>
                    <a:pt x="13" y="166"/>
                  </a:cubicBezTo>
                  <a:cubicBezTo>
                    <a:pt x="13" y="165"/>
                    <a:pt x="13" y="164"/>
                    <a:pt x="13" y="163"/>
                  </a:cubicBezTo>
                  <a:cubicBezTo>
                    <a:pt x="13" y="161"/>
                    <a:pt x="13" y="159"/>
                    <a:pt x="13" y="158"/>
                  </a:cubicBezTo>
                  <a:cubicBezTo>
                    <a:pt x="13" y="156"/>
                    <a:pt x="14" y="154"/>
                    <a:pt x="13" y="152"/>
                  </a:cubicBezTo>
                  <a:cubicBezTo>
                    <a:pt x="12" y="150"/>
                    <a:pt x="13" y="149"/>
                    <a:pt x="12" y="148"/>
                  </a:cubicBezTo>
                  <a:cubicBezTo>
                    <a:pt x="11" y="147"/>
                    <a:pt x="11" y="146"/>
                    <a:pt x="11" y="146"/>
                  </a:cubicBezTo>
                  <a:cubicBezTo>
                    <a:pt x="11" y="145"/>
                    <a:pt x="10" y="144"/>
                    <a:pt x="10" y="143"/>
                  </a:cubicBezTo>
                  <a:cubicBezTo>
                    <a:pt x="9" y="143"/>
                    <a:pt x="10" y="142"/>
                    <a:pt x="10" y="141"/>
                  </a:cubicBezTo>
                  <a:cubicBezTo>
                    <a:pt x="10" y="140"/>
                    <a:pt x="10" y="139"/>
                    <a:pt x="10" y="138"/>
                  </a:cubicBezTo>
                  <a:cubicBezTo>
                    <a:pt x="9" y="137"/>
                    <a:pt x="9" y="135"/>
                    <a:pt x="8" y="134"/>
                  </a:cubicBezTo>
                  <a:cubicBezTo>
                    <a:pt x="8" y="133"/>
                    <a:pt x="8" y="133"/>
                    <a:pt x="8" y="132"/>
                  </a:cubicBezTo>
                  <a:cubicBezTo>
                    <a:pt x="8" y="131"/>
                    <a:pt x="8" y="131"/>
                    <a:pt x="8" y="131"/>
                  </a:cubicBezTo>
                  <a:cubicBezTo>
                    <a:pt x="10" y="130"/>
                    <a:pt x="11" y="128"/>
                    <a:pt x="12" y="127"/>
                  </a:cubicBezTo>
                  <a:cubicBezTo>
                    <a:pt x="14" y="125"/>
                    <a:pt x="15" y="124"/>
                    <a:pt x="16" y="122"/>
                  </a:cubicBezTo>
                  <a:cubicBezTo>
                    <a:pt x="17" y="122"/>
                    <a:pt x="18" y="119"/>
                    <a:pt x="19" y="120"/>
                  </a:cubicBezTo>
                  <a:cubicBezTo>
                    <a:pt x="19" y="120"/>
                    <a:pt x="19" y="120"/>
                    <a:pt x="19" y="120"/>
                  </a:cubicBezTo>
                  <a:cubicBezTo>
                    <a:pt x="19" y="119"/>
                    <a:pt x="18" y="118"/>
                    <a:pt x="19" y="117"/>
                  </a:cubicBezTo>
                  <a:cubicBezTo>
                    <a:pt x="19" y="116"/>
                    <a:pt x="20" y="116"/>
                    <a:pt x="20" y="115"/>
                  </a:cubicBezTo>
                  <a:cubicBezTo>
                    <a:pt x="20" y="114"/>
                    <a:pt x="20" y="114"/>
                    <a:pt x="20" y="113"/>
                  </a:cubicBezTo>
                  <a:cubicBezTo>
                    <a:pt x="20" y="111"/>
                    <a:pt x="21" y="112"/>
                    <a:pt x="22" y="111"/>
                  </a:cubicBezTo>
                  <a:cubicBezTo>
                    <a:pt x="22" y="110"/>
                    <a:pt x="22" y="109"/>
                    <a:pt x="23" y="109"/>
                  </a:cubicBezTo>
                  <a:cubicBezTo>
                    <a:pt x="23" y="108"/>
                    <a:pt x="23" y="107"/>
                    <a:pt x="24" y="107"/>
                  </a:cubicBezTo>
                  <a:cubicBezTo>
                    <a:pt x="24" y="106"/>
                    <a:pt x="25" y="105"/>
                    <a:pt x="25" y="105"/>
                  </a:cubicBezTo>
                  <a:cubicBezTo>
                    <a:pt x="25" y="105"/>
                    <a:pt x="25" y="104"/>
                    <a:pt x="25" y="104"/>
                  </a:cubicBezTo>
                  <a:cubicBezTo>
                    <a:pt x="25" y="104"/>
                    <a:pt x="25" y="103"/>
                    <a:pt x="25" y="103"/>
                  </a:cubicBezTo>
                  <a:cubicBezTo>
                    <a:pt x="25" y="102"/>
                    <a:pt x="25" y="102"/>
                    <a:pt x="25" y="101"/>
                  </a:cubicBezTo>
                  <a:cubicBezTo>
                    <a:pt x="25" y="101"/>
                    <a:pt x="23" y="103"/>
                    <a:pt x="23" y="101"/>
                  </a:cubicBezTo>
                  <a:cubicBezTo>
                    <a:pt x="23" y="100"/>
                    <a:pt x="24" y="100"/>
                    <a:pt x="23" y="99"/>
                  </a:cubicBezTo>
                  <a:cubicBezTo>
                    <a:pt x="23" y="99"/>
                    <a:pt x="23" y="99"/>
                    <a:pt x="23" y="99"/>
                  </a:cubicBezTo>
                  <a:cubicBezTo>
                    <a:pt x="23" y="99"/>
                    <a:pt x="23" y="98"/>
                    <a:pt x="23" y="98"/>
                  </a:cubicBezTo>
                  <a:cubicBezTo>
                    <a:pt x="23" y="97"/>
                    <a:pt x="24" y="96"/>
                    <a:pt x="24" y="95"/>
                  </a:cubicBezTo>
                  <a:cubicBezTo>
                    <a:pt x="23" y="94"/>
                    <a:pt x="23" y="94"/>
                    <a:pt x="23" y="94"/>
                  </a:cubicBezTo>
                  <a:cubicBezTo>
                    <a:pt x="22" y="94"/>
                    <a:pt x="22" y="94"/>
                    <a:pt x="22" y="93"/>
                  </a:cubicBezTo>
                  <a:cubicBezTo>
                    <a:pt x="23" y="93"/>
                    <a:pt x="22" y="92"/>
                    <a:pt x="24" y="92"/>
                  </a:cubicBezTo>
                  <a:cubicBezTo>
                    <a:pt x="24" y="92"/>
                    <a:pt x="25" y="92"/>
                    <a:pt x="25" y="91"/>
                  </a:cubicBezTo>
                  <a:cubicBezTo>
                    <a:pt x="25" y="90"/>
                    <a:pt x="24" y="90"/>
                    <a:pt x="24" y="89"/>
                  </a:cubicBezTo>
                  <a:cubicBezTo>
                    <a:pt x="24" y="89"/>
                    <a:pt x="25" y="89"/>
                    <a:pt x="25" y="89"/>
                  </a:cubicBezTo>
                  <a:cubicBezTo>
                    <a:pt x="26" y="88"/>
                    <a:pt x="25" y="88"/>
                    <a:pt x="26" y="87"/>
                  </a:cubicBezTo>
                  <a:cubicBezTo>
                    <a:pt x="26" y="87"/>
                    <a:pt x="26" y="86"/>
                    <a:pt x="25" y="86"/>
                  </a:cubicBezTo>
                  <a:cubicBezTo>
                    <a:pt x="25" y="86"/>
                    <a:pt x="25" y="86"/>
                    <a:pt x="25" y="85"/>
                  </a:cubicBezTo>
                  <a:cubicBezTo>
                    <a:pt x="26" y="85"/>
                    <a:pt x="25" y="85"/>
                    <a:pt x="25" y="84"/>
                  </a:cubicBezTo>
                  <a:cubicBezTo>
                    <a:pt x="25" y="83"/>
                    <a:pt x="25" y="83"/>
                    <a:pt x="25" y="82"/>
                  </a:cubicBezTo>
                  <a:cubicBezTo>
                    <a:pt x="25" y="81"/>
                    <a:pt x="26" y="81"/>
                    <a:pt x="26" y="80"/>
                  </a:cubicBezTo>
                  <a:cubicBezTo>
                    <a:pt x="26" y="80"/>
                    <a:pt x="26" y="79"/>
                    <a:pt x="26" y="79"/>
                  </a:cubicBezTo>
                  <a:cubicBezTo>
                    <a:pt x="25" y="78"/>
                    <a:pt x="25" y="78"/>
                    <a:pt x="25" y="77"/>
                  </a:cubicBezTo>
                  <a:cubicBezTo>
                    <a:pt x="26" y="77"/>
                    <a:pt x="26" y="76"/>
                    <a:pt x="26" y="76"/>
                  </a:cubicBezTo>
                  <a:cubicBezTo>
                    <a:pt x="25" y="75"/>
                    <a:pt x="26" y="74"/>
                    <a:pt x="25" y="73"/>
                  </a:cubicBezTo>
                  <a:cubicBezTo>
                    <a:pt x="25" y="73"/>
                    <a:pt x="24" y="72"/>
                    <a:pt x="25" y="71"/>
                  </a:cubicBezTo>
                  <a:cubicBezTo>
                    <a:pt x="25" y="71"/>
                    <a:pt x="26" y="69"/>
                    <a:pt x="26" y="69"/>
                  </a:cubicBezTo>
                  <a:cubicBezTo>
                    <a:pt x="25" y="69"/>
                    <a:pt x="24" y="69"/>
                    <a:pt x="24" y="69"/>
                  </a:cubicBezTo>
                  <a:cubicBezTo>
                    <a:pt x="23" y="69"/>
                    <a:pt x="23" y="68"/>
                    <a:pt x="23" y="67"/>
                  </a:cubicBezTo>
                  <a:cubicBezTo>
                    <a:pt x="21" y="66"/>
                    <a:pt x="19" y="66"/>
                    <a:pt x="17" y="66"/>
                  </a:cubicBezTo>
                  <a:cubicBezTo>
                    <a:pt x="17" y="66"/>
                    <a:pt x="16" y="66"/>
                    <a:pt x="16" y="66"/>
                  </a:cubicBezTo>
                  <a:cubicBezTo>
                    <a:pt x="15" y="65"/>
                    <a:pt x="16" y="65"/>
                    <a:pt x="15" y="65"/>
                  </a:cubicBezTo>
                  <a:cubicBezTo>
                    <a:pt x="15" y="65"/>
                    <a:pt x="15" y="64"/>
                    <a:pt x="15" y="64"/>
                  </a:cubicBezTo>
                  <a:cubicBezTo>
                    <a:pt x="14" y="63"/>
                    <a:pt x="13" y="63"/>
                    <a:pt x="12" y="63"/>
                  </a:cubicBezTo>
                  <a:cubicBezTo>
                    <a:pt x="11" y="63"/>
                    <a:pt x="11" y="63"/>
                    <a:pt x="10" y="62"/>
                  </a:cubicBezTo>
                  <a:cubicBezTo>
                    <a:pt x="10" y="61"/>
                    <a:pt x="9" y="61"/>
                    <a:pt x="9" y="61"/>
                  </a:cubicBezTo>
                  <a:cubicBezTo>
                    <a:pt x="8" y="61"/>
                    <a:pt x="8" y="62"/>
                    <a:pt x="7" y="62"/>
                  </a:cubicBezTo>
                  <a:cubicBezTo>
                    <a:pt x="7" y="62"/>
                    <a:pt x="7" y="61"/>
                    <a:pt x="7" y="61"/>
                  </a:cubicBezTo>
                  <a:cubicBezTo>
                    <a:pt x="6" y="61"/>
                    <a:pt x="6" y="61"/>
                    <a:pt x="5" y="61"/>
                  </a:cubicBezTo>
                  <a:cubicBezTo>
                    <a:pt x="4" y="61"/>
                    <a:pt x="3" y="61"/>
                    <a:pt x="1" y="61"/>
                  </a:cubicBezTo>
                  <a:cubicBezTo>
                    <a:pt x="1" y="59"/>
                    <a:pt x="1" y="58"/>
                    <a:pt x="1" y="56"/>
                  </a:cubicBezTo>
                  <a:cubicBezTo>
                    <a:pt x="1" y="56"/>
                    <a:pt x="1" y="55"/>
                    <a:pt x="1" y="55"/>
                  </a:cubicBezTo>
                  <a:cubicBezTo>
                    <a:pt x="1" y="54"/>
                    <a:pt x="1" y="54"/>
                    <a:pt x="0" y="53"/>
                  </a:cubicBezTo>
                  <a:cubicBezTo>
                    <a:pt x="0" y="52"/>
                    <a:pt x="0" y="51"/>
                    <a:pt x="0" y="51"/>
                  </a:cubicBezTo>
                  <a:cubicBezTo>
                    <a:pt x="0" y="50"/>
                    <a:pt x="0" y="50"/>
                    <a:pt x="0" y="50"/>
                  </a:cubicBezTo>
                  <a:cubicBezTo>
                    <a:pt x="1" y="50"/>
                    <a:pt x="1" y="50"/>
                    <a:pt x="1" y="49"/>
                  </a:cubicBezTo>
                  <a:cubicBezTo>
                    <a:pt x="3" y="49"/>
                    <a:pt x="5" y="48"/>
                    <a:pt x="6" y="47"/>
                  </a:cubicBezTo>
                  <a:cubicBezTo>
                    <a:pt x="8" y="47"/>
                    <a:pt x="10" y="47"/>
                    <a:pt x="11" y="46"/>
                  </a:cubicBezTo>
                  <a:cubicBezTo>
                    <a:pt x="12" y="46"/>
                    <a:pt x="13" y="45"/>
                    <a:pt x="13" y="45"/>
                  </a:cubicBezTo>
                  <a:cubicBezTo>
                    <a:pt x="14" y="45"/>
                    <a:pt x="15" y="44"/>
                    <a:pt x="16" y="44"/>
                  </a:cubicBezTo>
                  <a:cubicBezTo>
                    <a:pt x="18" y="43"/>
                    <a:pt x="20" y="43"/>
                    <a:pt x="21" y="42"/>
                  </a:cubicBezTo>
                  <a:cubicBezTo>
                    <a:pt x="23" y="42"/>
                    <a:pt x="25" y="41"/>
                    <a:pt x="27" y="40"/>
                  </a:cubicBezTo>
                  <a:cubicBezTo>
                    <a:pt x="28" y="40"/>
                    <a:pt x="30" y="39"/>
                    <a:pt x="30" y="40"/>
                  </a:cubicBezTo>
                  <a:cubicBezTo>
                    <a:pt x="30" y="41"/>
                    <a:pt x="30" y="41"/>
                    <a:pt x="31" y="42"/>
                  </a:cubicBezTo>
                  <a:cubicBezTo>
                    <a:pt x="31" y="43"/>
                    <a:pt x="31" y="43"/>
                    <a:pt x="32" y="44"/>
                  </a:cubicBezTo>
                  <a:cubicBezTo>
                    <a:pt x="32" y="44"/>
                    <a:pt x="33" y="45"/>
                    <a:pt x="33" y="45"/>
                  </a:cubicBezTo>
                  <a:cubicBezTo>
                    <a:pt x="33" y="46"/>
                    <a:pt x="33" y="45"/>
                    <a:pt x="33" y="45"/>
                  </a:cubicBezTo>
                  <a:cubicBezTo>
                    <a:pt x="34" y="44"/>
                    <a:pt x="34" y="45"/>
                    <a:pt x="35" y="45"/>
                  </a:cubicBezTo>
                  <a:cubicBezTo>
                    <a:pt x="35" y="45"/>
                    <a:pt x="35" y="45"/>
                    <a:pt x="35" y="45"/>
                  </a:cubicBezTo>
                  <a:cubicBezTo>
                    <a:pt x="36" y="44"/>
                    <a:pt x="36" y="44"/>
                    <a:pt x="36" y="45"/>
                  </a:cubicBezTo>
                  <a:cubicBezTo>
                    <a:pt x="37" y="45"/>
                    <a:pt x="37" y="44"/>
                    <a:pt x="38" y="44"/>
                  </a:cubicBezTo>
                  <a:cubicBezTo>
                    <a:pt x="39" y="44"/>
                    <a:pt x="39" y="43"/>
                    <a:pt x="40" y="43"/>
                  </a:cubicBezTo>
                  <a:cubicBezTo>
                    <a:pt x="40" y="43"/>
                    <a:pt x="41" y="44"/>
                    <a:pt x="41" y="45"/>
                  </a:cubicBezTo>
                  <a:cubicBezTo>
                    <a:pt x="41" y="46"/>
                    <a:pt x="41" y="46"/>
                    <a:pt x="41" y="47"/>
                  </a:cubicBezTo>
                  <a:cubicBezTo>
                    <a:pt x="42" y="48"/>
                    <a:pt x="42" y="49"/>
                    <a:pt x="42" y="50"/>
                  </a:cubicBezTo>
                  <a:cubicBezTo>
                    <a:pt x="42" y="51"/>
                    <a:pt x="41" y="51"/>
                    <a:pt x="42" y="52"/>
                  </a:cubicBezTo>
                  <a:cubicBezTo>
                    <a:pt x="42" y="53"/>
                    <a:pt x="42" y="53"/>
                    <a:pt x="41" y="53"/>
                  </a:cubicBezTo>
                  <a:cubicBezTo>
                    <a:pt x="41" y="54"/>
                    <a:pt x="40" y="55"/>
                    <a:pt x="40" y="56"/>
                  </a:cubicBezTo>
                  <a:cubicBezTo>
                    <a:pt x="40" y="57"/>
                    <a:pt x="40" y="57"/>
                    <a:pt x="40" y="58"/>
                  </a:cubicBezTo>
                  <a:cubicBezTo>
                    <a:pt x="39" y="58"/>
                    <a:pt x="39" y="58"/>
                    <a:pt x="38" y="59"/>
                  </a:cubicBezTo>
                  <a:cubicBezTo>
                    <a:pt x="38" y="60"/>
                    <a:pt x="39" y="60"/>
                    <a:pt x="39" y="61"/>
                  </a:cubicBezTo>
                  <a:cubicBezTo>
                    <a:pt x="40" y="61"/>
                    <a:pt x="40" y="62"/>
                    <a:pt x="40" y="63"/>
                  </a:cubicBezTo>
                  <a:cubicBezTo>
                    <a:pt x="39" y="64"/>
                    <a:pt x="41" y="64"/>
                    <a:pt x="41" y="65"/>
                  </a:cubicBezTo>
                  <a:cubicBezTo>
                    <a:pt x="41" y="66"/>
                    <a:pt x="42" y="66"/>
                    <a:pt x="42" y="67"/>
                  </a:cubicBezTo>
                  <a:cubicBezTo>
                    <a:pt x="43" y="67"/>
                    <a:pt x="43" y="67"/>
                    <a:pt x="43" y="68"/>
                  </a:cubicBezTo>
                  <a:cubicBezTo>
                    <a:pt x="43" y="68"/>
                    <a:pt x="44" y="68"/>
                    <a:pt x="44" y="69"/>
                  </a:cubicBezTo>
                  <a:cubicBezTo>
                    <a:pt x="44" y="69"/>
                    <a:pt x="45" y="69"/>
                    <a:pt x="45" y="70"/>
                  </a:cubicBezTo>
                  <a:cubicBezTo>
                    <a:pt x="45" y="70"/>
                    <a:pt x="46" y="70"/>
                    <a:pt x="46" y="70"/>
                  </a:cubicBezTo>
                  <a:cubicBezTo>
                    <a:pt x="47" y="71"/>
                    <a:pt x="45" y="72"/>
                    <a:pt x="46" y="73"/>
                  </a:cubicBezTo>
                  <a:cubicBezTo>
                    <a:pt x="46" y="73"/>
                    <a:pt x="47" y="74"/>
                    <a:pt x="47" y="74"/>
                  </a:cubicBezTo>
                  <a:cubicBezTo>
                    <a:pt x="49" y="73"/>
                    <a:pt x="48" y="72"/>
                    <a:pt x="48" y="71"/>
                  </a:cubicBezTo>
                  <a:cubicBezTo>
                    <a:pt x="48" y="70"/>
                    <a:pt x="48" y="70"/>
                    <a:pt x="48" y="69"/>
                  </a:cubicBezTo>
                  <a:cubicBezTo>
                    <a:pt x="48" y="69"/>
                    <a:pt x="47" y="68"/>
                    <a:pt x="47" y="68"/>
                  </a:cubicBezTo>
                  <a:cubicBezTo>
                    <a:pt x="46" y="67"/>
                    <a:pt x="47" y="67"/>
                    <a:pt x="47" y="66"/>
                  </a:cubicBezTo>
                  <a:cubicBezTo>
                    <a:pt x="48" y="66"/>
                    <a:pt x="48" y="65"/>
                    <a:pt x="48" y="64"/>
                  </a:cubicBezTo>
                  <a:cubicBezTo>
                    <a:pt x="48" y="63"/>
                    <a:pt x="49" y="63"/>
                    <a:pt x="49" y="63"/>
                  </a:cubicBezTo>
                  <a:cubicBezTo>
                    <a:pt x="49" y="63"/>
                    <a:pt x="50" y="62"/>
                    <a:pt x="50" y="63"/>
                  </a:cubicBezTo>
                  <a:cubicBezTo>
                    <a:pt x="50" y="63"/>
                    <a:pt x="50" y="63"/>
                    <a:pt x="50" y="63"/>
                  </a:cubicBezTo>
                  <a:cubicBezTo>
                    <a:pt x="51" y="63"/>
                    <a:pt x="51" y="63"/>
                    <a:pt x="51" y="63"/>
                  </a:cubicBezTo>
                  <a:cubicBezTo>
                    <a:pt x="51" y="62"/>
                    <a:pt x="52" y="62"/>
                    <a:pt x="52" y="62"/>
                  </a:cubicBezTo>
                  <a:cubicBezTo>
                    <a:pt x="53" y="62"/>
                    <a:pt x="53" y="62"/>
                    <a:pt x="53" y="61"/>
                  </a:cubicBezTo>
                  <a:cubicBezTo>
                    <a:pt x="53" y="59"/>
                    <a:pt x="54" y="57"/>
                    <a:pt x="54" y="56"/>
                  </a:cubicBezTo>
                  <a:cubicBezTo>
                    <a:pt x="54" y="55"/>
                    <a:pt x="54" y="54"/>
                    <a:pt x="54" y="53"/>
                  </a:cubicBezTo>
                  <a:cubicBezTo>
                    <a:pt x="53" y="52"/>
                    <a:pt x="54" y="51"/>
                    <a:pt x="54" y="50"/>
                  </a:cubicBezTo>
                  <a:cubicBezTo>
                    <a:pt x="54" y="50"/>
                    <a:pt x="55" y="49"/>
                    <a:pt x="55" y="49"/>
                  </a:cubicBezTo>
                  <a:cubicBezTo>
                    <a:pt x="55" y="49"/>
                    <a:pt x="54" y="48"/>
                    <a:pt x="54" y="48"/>
                  </a:cubicBezTo>
                  <a:cubicBezTo>
                    <a:pt x="54" y="48"/>
                    <a:pt x="54" y="47"/>
                    <a:pt x="54" y="46"/>
                  </a:cubicBezTo>
                  <a:cubicBezTo>
                    <a:pt x="54" y="46"/>
                    <a:pt x="53" y="45"/>
                    <a:pt x="53" y="44"/>
                  </a:cubicBezTo>
                  <a:cubicBezTo>
                    <a:pt x="52" y="43"/>
                    <a:pt x="51" y="42"/>
                    <a:pt x="51" y="41"/>
                  </a:cubicBezTo>
                  <a:cubicBezTo>
                    <a:pt x="50" y="40"/>
                    <a:pt x="49" y="39"/>
                    <a:pt x="48" y="37"/>
                  </a:cubicBezTo>
                  <a:cubicBezTo>
                    <a:pt x="48" y="36"/>
                    <a:pt x="47" y="36"/>
                    <a:pt x="47" y="35"/>
                  </a:cubicBezTo>
                  <a:cubicBezTo>
                    <a:pt x="46" y="35"/>
                    <a:pt x="45" y="34"/>
                    <a:pt x="45" y="33"/>
                  </a:cubicBezTo>
                  <a:cubicBezTo>
                    <a:pt x="45" y="33"/>
                    <a:pt x="45" y="32"/>
                    <a:pt x="45" y="32"/>
                  </a:cubicBezTo>
                  <a:cubicBezTo>
                    <a:pt x="44" y="31"/>
                    <a:pt x="44" y="31"/>
                    <a:pt x="44" y="30"/>
                  </a:cubicBezTo>
                  <a:cubicBezTo>
                    <a:pt x="45" y="29"/>
                    <a:pt x="44" y="29"/>
                    <a:pt x="44" y="28"/>
                  </a:cubicBezTo>
                  <a:cubicBezTo>
                    <a:pt x="44" y="27"/>
                    <a:pt x="45" y="26"/>
                    <a:pt x="45" y="25"/>
                  </a:cubicBezTo>
                  <a:cubicBezTo>
                    <a:pt x="45" y="24"/>
                    <a:pt x="43" y="23"/>
                    <a:pt x="44" y="21"/>
                  </a:cubicBezTo>
                  <a:cubicBezTo>
                    <a:pt x="44" y="21"/>
                    <a:pt x="44" y="20"/>
                    <a:pt x="44" y="19"/>
                  </a:cubicBezTo>
                  <a:cubicBezTo>
                    <a:pt x="44" y="19"/>
                    <a:pt x="45" y="18"/>
                    <a:pt x="45" y="18"/>
                  </a:cubicBezTo>
                  <a:cubicBezTo>
                    <a:pt x="46" y="17"/>
                    <a:pt x="46" y="15"/>
                    <a:pt x="46" y="14"/>
                  </a:cubicBezTo>
                  <a:cubicBezTo>
                    <a:pt x="46" y="13"/>
                    <a:pt x="46" y="12"/>
                    <a:pt x="47" y="12"/>
                  </a:cubicBezTo>
                  <a:cubicBezTo>
                    <a:pt x="48" y="12"/>
                    <a:pt x="49" y="12"/>
                    <a:pt x="50" y="13"/>
                  </a:cubicBezTo>
                  <a:cubicBezTo>
                    <a:pt x="50" y="13"/>
                    <a:pt x="52" y="13"/>
                    <a:pt x="52" y="13"/>
                  </a:cubicBezTo>
                  <a:cubicBezTo>
                    <a:pt x="52" y="13"/>
                    <a:pt x="53" y="13"/>
                    <a:pt x="53" y="12"/>
                  </a:cubicBezTo>
                  <a:cubicBezTo>
                    <a:pt x="54" y="12"/>
                    <a:pt x="55" y="10"/>
                    <a:pt x="56" y="11"/>
                  </a:cubicBezTo>
                  <a:cubicBezTo>
                    <a:pt x="56" y="11"/>
                    <a:pt x="56" y="12"/>
                    <a:pt x="57" y="12"/>
                  </a:cubicBezTo>
                  <a:cubicBezTo>
                    <a:pt x="57" y="12"/>
                    <a:pt x="58" y="12"/>
                    <a:pt x="58" y="13"/>
                  </a:cubicBezTo>
                  <a:cubicBezTo>
                    <a:pt x="58" y="13"/>
                    <a:pt x="58" y="14"/>
                    <a:pt x="58" y="14"/>
                  </a:cubicBezTo>
                  <a:cubicBezTo>
                    <a:pt x="59" y="14"/>
                    <a:pt x="60" y="14"/>
                    <a:pt x="61" y="14"/>
                  </a:cubicBezTo>
                  <a:cubicBezTo>
                    <a:pt x="61" y="14"/>
                    <a:pt x="61" y="14"/>
                    <a:pt x="62" y="14"/>
                  </a:cubicBezTo>
                  <a:cubicBezTo>
                    <a:pt x="63" y="14"/>
                    <a:pt x="63" y="14"/>
                    <a:pt x="63" y="13"/>
                  </a:cubicBezTo>
                  <a:cubicBezTo>
                    <a:pt x="64" y="13"/>
                    <a:pt x="64" y="13"/>
                    <a:pt x="64" y="12"/>
                  </a:cubicBezTo>
                  <a:cubicBezTo>
                    <a:pt x="65" y="12"/>
                    <a:pt x="65" y="13"/>
                    <a:pt x="66" y="13"/>
                  </a:cubicBezTo>
                  <a:cubicBezTo>
                    <a:pt x="67" y="12"/>
                    <a:pt x="67" y="13"/>
                    <a:pt x="67" y="13"/>
                  </a:cubicBezTo>
                  <a:cubicBezTo>
                    <a:pt x="67" y="14"/>
                    <a:pt x="68" y="14"/>
                    <a:pt x="69" y="14"/>
                  </a:cubicBezTo>
                  <a:cubicBezTo>
                    <a:pt x="69" y="14"/>
                    <a:pt x="70" y="14"/>
                    <a:pt x="70" y="14"/>
                  </a:cubicBezTo>
                  <a:cubicBezTo>
                    <a:pt x="71" y="14"/>
                    <a:pt x="71" y="13"/>
                    <a:pt x="72" y="13"/>
                  </a:cubicBezTo>
                  <a:cubicBezTo>
                    <a:pt x="73" y="13"/>
                    <a:pt x="74" y="12"/>
                    <a:pt x="74" y="11"/>
                  </a:cubicBezTo>
                  <a:cubicBezTo>
                    <a:pt x="74" y="10"/>
                    <a:pt x="75" y="9"/>
                    <a:pt x="77" y="9"/>
                  </a:cubicBezTo>
                  <a:cubicBezTo>
                    <a:pt x="77" y="9"/>
                    <a:pt x="78" y="9"/>
                    <a:pt x="78" y="9"/>
                  </a:cubicBezTo>
                  <a:cubicBezTo>
                    <a:pt x="79" y="10"/>
                    <a:pt x="79" y="10"/>
                    <a:pt x="80" y="11"/>
                  </a:cubicBezTo>
                  <a:cubicBezTo>
                    <a:pt x="81" y="11"/>
                    <a:pt x="81" y="10"/>
                    <a:pt x="82" y="9"/>
                  </a:cubicBezTo>
                  <a:cubicBezTo>
                    <a:pt x="82" y="9"/>
                    <a:pt x="82" y="9"/>
                    <a:pt x="83" y="9"/>
                  </a:cubicBezTo>
                  <a:cubicBezTo>
                    <a:pt x="83" y="9"/>
                    <a:pt x="84" y="9"/>
                    <a:pt x="84" y="8"/>
                  </a:cubicBezTo>
                  <a:cubicBezTo>
                    <a:pt x="85" y="8"/>
                    <a:pt x="85" y="8"/>
                    <a:pt x="86" y="8"/>
                  </a:cubicBezTo>
                  <a:cubicBezTo>
                    <a:pt x="87" y="8"/>
                    <a:pt x="87" y="8"/>
                    <a:pt x="88" y="8"/>
                  </a:cubicBezTo>
                  <a:cubicBezTo>
                    <a:pt x="89" y="8"/>
                    <a:pt x="89" y="7"/>
                    <a:pt x="90" y="7"/>
                  </a:cubicBezTo>
                  <a:cubicBezTo>
                    <a:pt x="90" y="6"/>
                    <a:pt x="91" y="6"/>
                    <a:pt x="92" y="6"/>
                  </a:cubicBezTo>
                  <a:cubicBezTo>
                    <a:pt x="93" y="5"/>
                    <a:pt x="95" y="4"/>
                    <a:pt x="96" y="3"/>
                  </a:cubicBezTo>
                  <a:cubicBezTo>
                    <a:pt x="97" y="3"/>
                    <a:pt x="97" y="2"/>
                    <a:pt x="98" y="2"/>
                  </a:cubicBezTo>
                  <a:cubicBezTo>
                    <a:pt x="99" y="1"/>
                    <a:pt x="99" y="1"/>
                    <a:pt x="99" y="0"/>
                  </a:cubicBezTo>
                  <a:cubicBezTo>
                    <a:pt x="100" y="0"/>
                    <a:pt x="100" y="1"/>
                    <a:pt x="100" y="1"/>
                  </a:cubicBezTo>
                  <a:cubicBezTo>
                    <a:pt x="100" y="1"/>
                    <a:pt x="100" y="1"/>
                    <a:pt x="100" y="1"/>
                  </a:cubicBezTo>
                  <a:cubicBezTo>
                    <a:pt x="100" y="2"/>
                    <a:pt x="101" y="1"/>
                    <a:pt x="101" y="2"/>
                  </a:cubicBezTo>
                  <a:cubicBezTo>
                    <a:pt x="101" y="2"/>
                    <a:pt x="101" y="2"/>
                    <a:pt x="101" y="3"/>
                  </a:cubicBezTo>
                  <a:cubicBezTo>
                    <a:pt x="101" y="3"/>
                    <a:pt x="100" y="3"/>
                    <a:pt x="100" y="4"/>
                  </a:cubicBezTo>
                  <a:cubicBezTo>
                    <a:pt x="100" y="3"/>
                    <a:pt x="101" y="4"/>
                    <a:pt x="101" y="5"/>
                  </a:cubicBezTo>
                  <a:cubicBezTo>
                    <a:pt x="100" y="5"/>
                    <a:pt x="100" y="5"/>
                    <a:pt x="100" y="6"/>
                  </a:cubicBezTo>
                  <a:cubicBezTo>
                    <a:pt x="100" y="6"/>
                    <a:pt x="100" y="6"/>
                    <a:pt x="101" y="7"/>
                  </a:cubicBezTo>
                  <a:cubicBezTo>
                    <a:pt x="101" y="7"/>
                    <a:pt x="100" y="8"/>
                    <a:pt x="100" y="9"/>
                  </a:cubicBezTo>
                  <a:cubicBezTo>
                    <a:pt x="99" y="9"/>
                    <a:pt x="99" y="9"/>
                    <a:pt x="99" y="10"/>
                  </a:cubicBezTo>
                  <a:cubicBezTo>
                    <a:pt x="99" y="10"/>
                    <a:pt x="98" y="10"/>
                    <a:pt x="99" y="10"/>
                  </a:cubicBezTo>
                  <a:cubicBezTo>
                    <a:pt x="99" y="10"/>
                    <a:pt x="99" y="10"/>
                    <a:pt x="100" y="11"/>
                  </a:cubicBezTo>
                  <a:cubicBezTo>
                    <a:pt x="100" y="11"/>
                    <a:pt x="99" y="12"/>
                    <a:pt x="99" y="12"/>
                  </a:cubicBezTo>
                  <a:cubicBezTo>
                    <a:pt x="99" y="13"/>
                    <a:pt x="99" y="14"/>
                    <a:pt x="100" y="15"/>
                  </a:cubicBezTo>
                  <a:cubicBezTo>
                    <a:pt x="100" y="15"/>
                    <a:pt x="99" y="16"/>
                    <a:pt x="100" y="16"/>
                  </a:cubicBezTo>
                  <a:cubicBezTo>
                    <a:pt x="100" y="17"/>
                    <a:pt x="100" y="17"/>
                    <a:pt x="100" y="18"/>
                  </a:cubicBezTo>
                  <a:cubicBezTo>
                    <a:pt x="100" y="18"/>
                    <a:pt x="100" y="19"/>
                    <a:pt x="100" y="19"/>
                  </a:cubicBezTo>
                  <a:cubicBezTo>
                    <a:pt x="100" y="20"/>
                    <a:pt x="100" y="20"/>
                    <a:pt x="99" y="20"/>
                  </a:cubicBezTo>
                  <a:cubicBezTo>
                    <a:pt x="100" y="20"/>
                    <a:pt x="100" y="21"/>
                    <a:pt x="100" y="21"/>
                  </a:cubicBezTo>
                  <a:cubicBezTo>
                    <a:pt x="100" y="21"/>
                    <a:pt x="100" y="22"/>
                    <a:pt x="100" y="22"/>
                  </a:cubicBezTo>
                  <a:cubicBezTo>
                    <a:pt x="100" y="22"/>
                    <a:pt x="99" y="23"/>
                    <a:pt x="100" y="23"/>
                  </a:cubicBezTo>
                  <a:cubicBezTo>
                    <a:pt x="100" y="23"/>
                    <a:pt x="100" y="23"/>
                    <a:pt x="100" y="23"/>
                  </a:cubicBezTo>
                  <a:cubicBezTo>
                    <a:pt x="100" y="24"/>
                    <a:pt x="100" y="24"/>
                    <a:pt x="100" y="24"/>
                  </a:cubicBezTo>
                  <a:cubicBezTo>
                    <a:pt x="100" y="25"/>
                    <a:pt x="100" y="25"/>
                    <a:pt x="100" y="25"/>
                  </a:cubicBezTo>
                  <a:cubicBezTo>
                    <a:pt x="101" y="25"/>
                    <a:pt x="101" y="26"/>
                    <a:pt x="100" y="26"/>
                  </a:cubicBezTo>
                  <a:cubicBezTo>
                    <a:pt x="100" y="26"/>
                    <a:pt x="100" y="26"/>
                    <a:pt x="100" y="26"/>
                  </a:cubicBezTo>
                  <a:cubicBezTo>
                    <a:pt x="100" y="26"/>
                    <a:pt x="100" y="27"/>
                    <a:pt x="100" y="27"/>
                  </a:cubicBezTo>
                  <a:cubicBezTo>
                    <a:pt x="99" y="27"/>
                    <a:pt x="99" y="27"/>
                    <a:pt x="99" y="27"/>
                  </a:cubicBezTo>
                  <a:cubicBezTo>
                    <a:pt x="98" y="28"/>
                    <a:pt x="100" y="29"/>
                    <a:pt x="99" y="28"/>
                  </a:cubicBezTo>
                  <a:cubicBezTo>
                    <a:pt x="99" y="28"/>
                    <a:pt x="100" y="28"/>
                    <a:pt x="100" y="28"/>
                  </a:cubicBezTo>
                  <a:cubicBezTo>
                    <a:pt x="100" y="28"/>
                    <a:pt x="100" y="28"/>
                    <a:pt x="100" y="29"/>
                  </a:cubicBezTo>
                  <a:cubicBezTo>
                    <a:pt x="100" y="29"/>
                    <a:pt x="100" y="30"/>
                    <a:pt x="100" y="30"/>
                  </a:cubicBezTo>
                  <a:cubicBezTo>
                    <a:pt x="100" y="31"/>
                    <a:pt x="100" y="31"/>
                    <a:pt x="100" y="31"/>
                  </a:cubicBezTo>
                  <a:cubicBezTo>
                    <a:pt x="100" y="31"/>
                    <a:pt x="100" y="33"/>
                    <a:pt x="100" y="33"/>
                  </a:cubicBezTo>
                  <a:cubicBezTo>
                    <a:pt x="100" y="33"/>
                    <a:pt x="99" y="33"/>
                    <a:pt x="99" y="34"/>
                  </a:cubicBezTo>
                  <a:cubicBezTo>
                    <a:pt x="100" y="34"/>
                    <a:pt x="100" y="34"/>
                    <a:pt x="100" y="34"/>
                  </a:cubicBezTo>
                  <a:cubicBezTo>
                    <a:pt x="100" y="35"/>
                    <a:pt x="99" y="35"/>
                    <a:pt x="100" y="36"/>
                  </a:cubicBezTo>
                  <a:cubicBezTo>
                    <a:pt x="100" y="36"/>
                    <a:pt x="100" y="37"/>
                    <a:pt x="100" y="37"/>
                  </a:cubicBezTo>
                  <a:cubicBezTo>
                    <a:pt x="100" y="38"/>
                    <a:pt x="100" y="38"/>
                    <a:pt x="100" y="39"/>
                  </a:cubicBezTo>
                  <a:cubicBezTo>
                    <a:pt x="100" y="39"/>
                    <a:pt x="100" y="40"/>
                    <a:pt x="100" y="40"/>
                  </a:cubicBezTo>
                  <a:cubicBezTo>
                    <a:pt x="100" y="40"/>
                    <a:pt x="100" y="41"/>
                    <a:pt x="100" y="41"/>
                  </a:cubicBezTo>
                  <a:cubicBezTo>
                    <a:pt x="99" y="41"/>
                    <a:pt x="99" y="41"/>
                    <a:pt x="99" y="41"/>
                  </a:cubicBezTo>
                  <a:cubicBezTo>
                    <a:pt x="100" y="42"/>
                    <a:pt x="99" y="41"/>
                    <a:pt x="100" y="42"/>
                  </a:cubicBezTo>
                  <a:cubicBezTo>
                    <a:pt x="100" y="42"/>
                    <a:pt x="100" y="42"/>
                    <a:pt x="100" y="42"/>
                  </a:cubicBezTo>
                  <a:cubicBezTo>
                    <a:pt x="100" y="42"/>
                    <a:pt x="101" y="40"/>
                    <a:pt x="101" y="42"/>
                  </a:cubicBezTo>
                  <a:cubicBezTo>
                    <a:pt x="101" y="42"/>
                    <a:pt x="101" y="44"/>
                    <a:pt x="100" y="43"/>
                  </a:cubicBezTo>
                  <a:cubicBezTo>
                    <a:pt x="100" y="44"/>
                    <a:pt x="100" y="44"/>
                    <a:pt x="100" y="45"/>
                  </a:cubicBezTo>
                  <a:cubicBezTo>
                    <a:pt x="101" y="45"/>
                    <a:pt x="100" y="44"/>
                    <a:pt x="101" y="44"/>
                  </a:cubicBezTo>
                  <a:cubicBezTo>
                    <a:pt x="102" y="43"/>
                    <a:pt x="102" y="44"/>
                    <a:pt x="102" y="44"/>
                  </a:cubicBezTo>
                  <a:cubicBezTo>
                    <a:pt x="102" y="45"/>
                    <a:pt x="101" y="45"/>
                    <a:pt x="101" y="45"/>
                  </a:cubicBezTo>
                  <a:cubicBezTo>
                    <a:pt x="101" y="45"/>
                    <a:pt x="102" y="45"/>
                    <a:pt x="102" y="45"/>
                  </a:cubicBezTo>
                  <a:cubicBezTo>
                    <a:pt x="102" y="45"/>
                    <a:pt x="102" y="46"/>
                    <a:pt x="102" y="46"/>
                  </a:cubicBezTo>
                  <a:cubicBezTo>
                    <a:pt x="102" y="46"/>
                    <a:pt x="102" y="47"/>
                    <a:pt x="102" y="47"/>
                  </a:cubicBezTo>
                  <a:cubicBezTo>
                    <a:pt x="102" y="48"/>
                    <a:pt x="100" y="50"/>
                    <a:pt x="100" y="49"/>
                  </a:cubicBezTo>
                  <a:cubicBezTo>
                    <a:pt x="100" y="49"/>
                    <a:pt x="100" y="49"/>
                    <a:pt x="101" y="49"/>
                  </a:cubicBezTo>
                  <a:cubicBezTo>
                    <a:pt x="101" y="49"/>
                    <a:pt x="102" y="50"/>
                    <a:pt x="101" y="50"/>
                  </a:cubicBezTo>
                  <a:close/>
                  <a:moveTo>
                    <a:pt x="47" y="125"/>
                  </a:moveTo>
                  <a:cubicBezTo>
                    <a:pt x="48" y="124"/>
                    <a:pt x="48" y="124"/>
                    <a:pt x="48" y="123"/>
                  </a:cubicBezTo>
                  <a:cubicBezTo>
                    <a:pt x="48" y="123"/>
                    <a:pt x="48" y="122"/>
                    <a:pt x="48" y="122"/>
                  </a:cubicBezTo>
                  <a:cubicBezTo>
                    <a:pt x="47" y="122"/>
                    <a:pt x="47" y="125"/>
                    <a:pt x="47" y="125"/>
                  </a:cubicBezTo>
                  <a:close/>
                  <a:moveTo>
                    <a:pt x="21" y="172"/>
                  </a:moveTo>
                  <a:cubicBezTo>
                    <a:pt x="21" y="171"/>
                    <a:pt x="22" y="171"/>
                    <a:pt x="22" y="172"/>
                  </a:cubicBezTo>
                  <a:cubicBezTo>
                    <a:pt x="22" y="171"/>
                    <a:pt x="22" y="171"/>
                    <a:pt x="22" y="171"/>
                  </a:cubicBezTo>
                  <a:cubicBezTo>
                    <a:pt x="22" y="171"/>
                    <a:pt x="21" y="171"/>
                    <a:pt x="21" y="17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99" name="Morocco">
              <a:extLst>
                <a:ext uri="{FF2B5EF4-FFF2-40B4-BE49-F238E27FC236}">
                  <a16:creationId xmlns:a16="http://schemas.microsoft.com/office/drawing/2014/main" id="{F457C433-0AE5-6065-7C50-55AD813E5C53}"/>
                </a:ext>
              </a:extLst>
            </p:cNvPr>
            <p:cNvSpPr>
              <a:spLocks/>
            </p:cNvSpPr>
            <p:nvPr/>
          </p:nvSpPr>
          <p:spPr bwMode="auto">
            <a:xfrm>
              <a:off x="5394331" y="3126053"/>
              <a:ext cx="397996" cy="312507"/>
            </a:xfrm>
            <a:custGeom>
              <a:avLst/>
              <a:gdLst/>
              <a:ahLst/>
              <a:cxnLst>
                <a:cxn ang="0">
                  <a:pos x="114" y="36"/>
                </a:cxn>
                <a:cxn ang="0">
                  <a:pos x="111" y="33"/>
                </a:cxn>
                <a:cxn ang="0">
                  <a:pos x="110" y="29"/>
                </a:cxn>
                <a:cxn ang="0">
                  <a:pos x="110" y="25"/>
                </a:cxn>
                <a:cxn ang="0">
                  <a:pos x="110" y="22"/>
                </a:cxn>
                <a:cxn ang="0">
                  <a:pos x="110" y="17"/>
                </a:cxn>
                <a:cxn ang="0">
                  <a:pos x="109" y="14"/>
                </a:cxn>
                <a:cxn ang="0">
                  <a:pos x="108" y="12"/>
                </a:cxn>
                <a:cxn ang="0">
                  <a:pos x="106" y="10"/>
                </a:cxn>
                <a:cxn ang="0">
                  <a:pos x="101" y="9"/>
                </a:cxn>
                <a:cxn ang="0">
                  <a:pos x="101" y="9"/>
                </a:cxn>
                <a:cxn ang="0">
                  <a:pos x="99" y="8"/>
                </a:cxn>
                <a:cxn ang="0">
                  <a:pos x="99" y="6"/>
                </a:cxn>
                <a:cxn ang="0">
                  <a:pos x="96" y="8"/>
                </a:cxn>
                <a:cxn ang="0">
                  <a:pos x="91" y="8"/>
                </a:cxn>
                <a:cxn ang="0">
                  <a:pos x="87" y="9"/>
                </a:cxn>
                <a:cxn ang="0">
                  <a:pos x="81" y="7"/>
                </a:cxn>
                <a:cxn ang="0">
                  <a:pos x="78" y="3"/>
                </a:cxn>
                <a:cxn ang="0">
                  <a:pos x="76" y="1"/>
                </a:cxn>
                <a:cxn ang="0">
                  <a:pos x="72" y="2"/>
                </a:cxn>
                <a:cxn ang="0">
                  <a:pos x="69" y="10"/>
                </a:cxn>
                <a:cxn ang="0">
                  <a:pos x="61" y="23"/>
                </a:cxn>
                <a:cxn ang="0">
                  <a:pos x="56" y="26"/>
                </a:cxn>
                <a:cxn ang="0">
                  <a:pos x="51" y="28"/>
                </a:cxn>
                <a:cxn ang="0">
                  <a:pos x="46" y="31"/>
                </a:cxn>
                <a:cxn ang="0">
                  <a:pos x="41" y="36"/>
                </a:cxn>
                <a:cxn ang="0">
                  <a:pos x="39" y="39"/>
                </a:cxn>
                <a:cxn ang="0">
                  <a:pos x="39" y="42"/>
                </a:cxn>
                <a:cxn ang="0">
                  <a:pos x="35" y="48"/>
                </a:cxn>
                <a:cxn ang="0">
                  <a:pos x="34" y="51"/>
                </a:cxn>
                <a:cxn ang="0">
                  <a:pos x="33" y="54"/>
                </a:cxn>
                <a:cxn ang="0">
                  <a:pos x="33" y="59"/>
                </a:cxn>
                <a:cxn ang="0">
                  <a:pos x="34" y="60"/>
                </a:cxn>
                <a:cxn ang="0">
                  <a:pos x="33" y="67"/>
                </a:cxn>
                <a:cxn ang="0">
                  <a:pos x="23" y="78"/>
                </a:cxn>
                <a:cxn ang="0">
                  <a:pos x="17" y="82"/>
                </a:cxn>
                <a:cxn ang="0">
                  <a:pos x="11" y="86"/>
                </a:cxn>
                <a:cxn ang="0">
                  <a:pos x="2" y="89"/>
                </a:cxn>
                <a:cxn ang="0">
                  <a:pos x="0" y="91"/>
                </a:cxn>
                <a:cxn ang="0">
                  <a:pos x="36" y="91"/>
                </a:cxn>
                <a:cxn ang="0">
                  <a:pos x="42" y="90"/>
                </a:cxn>
                <a:cxn ang="0">
                  <a:pos x="43" y="79"/>
                </a:cxn>
                <a:cxn ang="0">
                  <a:pos x="46" y="77"/>
                </a:cxn>
                <a:cxn ang="0">
                  <a:pos x="49" y="75"/>
                </a:cxn>
                <a:cxn ang="0">
                  <a:pos x="53" y="73"/>
                </a:cxn>
                <a:cxn ang="0">
                  <a:pos x="57" y="70"/>
                </a:cxn>
                <a:cxn ang="0">
                  <a:pos x="64" y="68"/>
                </a:cxn>
                <a:cxn ang="0">
                  <a:pos x="67" y="67"/>
                </a:cxn>
                <a:cxn ang="0">
                  <a:pos x="75" y="65"/>
                </a:cxn>
                <a:cxn ang="0">
                  <a:pos x="81" y="59"/>
                </a:cxn>
                <a:cxn ang="0">
                  <a:pos x="83" y="59"/>
                </a:cxn>
                <a:cxn ang="0">
                  <a:pos x="89" y="55"/>
                </a:cxn>
                <a:cxn ang="0">
                  <a:pos x="91" y="53"/>
                </a:cxn>
                <a:cxn ang="0">
                  <a:pos x="89" y="52"/>
                </a:cxn>
                <a:cxn ang="0">
                  <a:pos x="90" y="50"/>
                </a:cxn>
                <a:cxn ang="0">
                  <a:pos x="89" y="47"/>
                </a:cxn>
                <a:cxn ang="0">
                  <a:pos x="93" y="47"/>
                </a:cxn>
                <a:cxn ang="0">
                  <a:pos x="98" y="43"/>
                </a:cxn>
                <a:cxn ang="0">
                  <a:pos x="103" y="42"/>
                </a:cxn>
                <a:cxn ang="0">
                  <a:pos x="112" y="42"/>
                </a:cxn>
                <a:cxn ang="0">
                  <a:pos x="113" y="42"/>
                </a:cxn>
                <a:cxn ang="0">
                  <a:pos x="115" y="39"/>
                </a:cxn>
              </a:cxnLst>
              <a:rect l="0" t="0" r="r" b="b"/>
              <a:pathLst>
                <a:path w="116" h="91">
                  <a:moveTo>
                    <a:pt x="115" y="38"/>
                  </a:moveTo>
                  <a:cubicBezTo>
                    <a:pt x="115" y="37"/>
                    <a:pt x="114" y="37"/>
                    <a:pt x="114" y="36"/>
                  </a:cubicBezTo>
                  <a:cubicBezTo>
                    <a:pt x="113" y="36"/>
                    <a:pt x="112" y="36"/>
                    <a:pt x="112" y="35"/>
                  </a:cubicBezTo>
                  <a:cubicBezTo>
                    <a:pt x="112" y="35"/>
                    <a:pt x="111" y="34"/>
                    <a:pt x="111" y="33"/>
                  </a:cubicBezTo>
                  <a:cubicBezTo>
                    <a:pt x="112" y="32"/>
                    <a:pt x="112" y="32"/>
                    <a:pt x="111" y="31"/>
                  </a:cubicBezTo>
                  <a:cubicBezTo>
                    <a:pt x="111" y="31"/>
                    <a:pt x="110" y="30"/>
                    <a:pt x="110" y="29"/>
                  </a:cubicBezTo>
                  <a:cubicBezTo>
                    <a:pt x="110" y="29"/>
                    <a:pt x="110" y="28"/>
                    <a:pt x="111" y="27"/>
                  </a:cubicBezTo>
                  <a:cubicBezTo>
                    <a:pt x="111" y="27"/>
                    <a:pt x="111" y="26"/>
                    <a:pt x="110" y="25"/>
                  </a:cubicBezTo>
                  <a:cubicBezTo>
                    <a:pt x="109" y="25"/>
                    <a:pt x="110" y="25"/>
                    <a:pt x="110" y="24"/>
                  </a:cubicBezTo>
                  <a:cubicBezTo>
                    <a:pt x="110" y="23"/>
                    <a:pt x="110" y="23"/>
                    <a:pt x="110" y="22"/>
                  </a:cubicBezTo>
                  <a:cubicBezTo>
                    <a:pt x="110" y="21"/>
                    <a:pt x="110" y="20"/>
                    <a:pt x="110" y="20"/>
                  </a:cubicBezTo>
                  <a:cubicBezTo>
                    <a:pt x="110" y="19"/>
                    <a:pt x="109" y="18"/>
                    <a:pt x="110" y="17"/>
                  </a:cubicBezTo>
                  <a:cubicBezTo>
                    <a:pt x="110" y="17"/>
                    <a:pt x="110" y="16"/>
                    <a:pt x="110" y="16"/>
                  </a:cubicBezTo>
                  <a:cubicBezTo>
                    <a:pt x="109" y="16"/>
                    <a:pt x="109" y="15"/>
                    <a:pt x="109" y="14"/>
                  </a:cubicBezTo>
                  <a:cubicBezTo>
                    <a:pt x="110" y="13"/>
                    <a:pt x="109" y="13"/>
                    <a:pt x="108" y="12"/>
                  </a:cubicBezTo>
                  <a:cubicBezTo>
                    <a:pt x="108" y="12"/>
                    <a:pt x="108" y="12"/>
                    <a:pt x="108" y="12"/>
                  </a:cubicBezTo>
                  <a:cubicBezTo>
                    <a:pt x="108" y="11"/>
                    <a:pt x="107" y="11"/>
                    <a:pt x="107" y="11"/>
                  </a:cubicBezTo>
                  <a:cubicBezTo>
                    <a:pt x="107" y="11"/>
                    <a:pt x="106" y="10"/>
                    <a:pt x="106" y="10"/>
                  </a:cubicBezTo>
                  <a:cubicBezTo>
                    <a:pt x="105" y="9"/>
                    <a:pt x="104" y="9"/>
                    <a:pt x="103" y="9"/>
                  </a:cubicBezTo>
                  <a:cubicBezTo>
                    <a:pt x="103" y="10"/>
                    <a:pt x="102" y="10"/>
                    <a:pt x="101" y="9"/>
                  </a:cubicBezTo>
                  <a:cubicBezTo>
                    <a:pt x="101" y="9"/>
                    <a:pt x="100" y="8"/>
                    <a:pt x="100" y="8"/>
                  </a:cubicBezTo>
                  <a:cubicBezTo>
                    <a:pt x="100" y="9"/>
                    <a:pt x="100" y="9"/>
                    <a:pt x="101" y="9"/>
                  </a:cubicBezTo>
                  <a:cubicBezTo>
                    <a:pt x="100" y="10"/>
                    <a:pt x="100" y="9"/>
                    <a:pt x="99" y="8"/>
                  </a:cubicBezTo>
                  <a:cubicBezTo>
                    <a:pt x="99" y="8"/>
                    <a:pt x="100" y="8"/>
                    <a:pt x="99" y="8"/>
                  </a:cubicBezTo>
                  <a:cubicBezTo>
                    <a:pt x="99" y="8"/>
                    <a:pt x="99" y="7"/>
                    <a:pt x="99" y="7"/>
                  </a:cubicBezTo>
                  <a:cubicBezTo>
                    <a:pt x="99" y="7"/>
                    <a:pt x="99" y="6"/>
                    <a:pt x="99" y="6"/>
                  </a:cubicBezTo>
                  <a:cubicBezTo>
                    <a:pt x="99" y="6"/>
                    <a:pt x="99" y="7"/>
                    <a:pt x="98" y="7"/>
                  </a:cubicBezTo>
                  <a:cubicBezTo>
                    <a:pt x="98" y="8"/>
                    <a:pt x="97" y="8"/>
                    <a:pt x="96" y="8"/>
                  </a:cubicBezTo>
                  <a:cubicBezTo>
                    <a:pt x="95" y="9"/>
                    <a:pt x="94" y="8"/>
                    <a:pt x="92" y="8"/>
                  </a:cubicBezTo>
                  <a:cubicBezTo>
                    <a:pt x="92" y="7"/>
                    <a:pt x="92" y="8"/>
                    <a:pt x="91" y="8"/>
                  </a:cubicBezTo>
                  <a:cubicBezTo>
                    <a:pt x="91" y="9"/>
                    <a:pt x="91" y="8"/>
                    <a:pt x="90" y="8"/>
                  </a:cubicBezTo>
                  <a:cubicBezTo>
                    <a:pt x="89" y="8"/>
                    <a:pt x="88" y="8"/>
                    <a:pt x="87" y="9"/>
                  </a:cubicBezTo>
                  <a:cubicBezTo>
                    <a:pt x="86" y="9"/>
                    <a:pt x="84" y="9"/>
                    <a:pt x="83" y="8"/>
                  </a:cubicBezTo>
                  <a:cubicBezTo>
                    <a:pt x="82" y="8"/>
                    <a:pt x="82" y="7"/>
                    <a:pt x="81" y="7"/>
                  </a:cubicBezTo>
                  <a:cubicBezTo>
                    <a:pt x="81" y="6"/>
                    <a:pt x="80" y="6"/>
                    <a:pt x="80" y="6"/>
                  </a:cubicBezTo>
                  <a:cubicBezTo>
                    <a:pt x="79" y="5"/>
                    <a:pt x="78" y="4"/>
                    <a:pt x="78" y="3"/>
                  </a:cubicBezTo>
                  <a:cubicBezTo>
                    <a:pt x="78" y="2"/>
                    <a:pt x="78" y="1"/>
                    <a:pt x="77" y="1"/>
                  </a:cubicBezTo>
                  <a:cubicBezTo>
                    <a:pt x="77" y="0"/>
                    <a:pt x="76" y="1"/>
                    <a:pt x="76" y="1"/>
                  </a:cubicBezTo>
                  <a:cubicBezTo>
                    <a:pt x="76" y="2"/>
                    <a:pt x="74" y="2"/>
                    <a:pt x="74" y="2"/>
                  </a:cubicBezTo>
                  <a:cubicBezTo>
                    <a:pt x="73" y="2"/>
                    <a:pt x="73" y="2"/>
                    <a:pt x="72" y="2"/>
                  </a:cubicBezTo>
                  <a:cubicBezTo>
                    <a:pt x="72" y="2"/>
                    <a:pt x="72" y="3"/>
                    <a:pt x="72" y="3"/>
                  </a:cubicBezTo>
                  <a:cubicBezTo>
                    <a:pt x="71" y="6"/>
                    <a:pt x="70" y="8"/>
                    <a:pt x="69" y="10"/>
                  </a:cubicBezTo>
                  <a:cubicBezTo>
                    <a:pt x="68" y="13"/>
                    <a:pt x="67" y="15"/>
                    <a:pt x="65" y="18"/>
                  </a:cubicBezTo>
                  <a:cubicBezTo>
                    <a:pt x="64" y="20"/>
                    <a:pt x="63" y="22"/>
                    <a:pt x="61" y="23"/>
                  </a:cubicBezTo>
                  <a:cubicBezTo>
                    <a:pt x="60" y="24"/>
                    <a:pt x="59" y="24"/>
                    <a:pt x="58" y="25"/>
                  </a:cubicBezTo>
                  <a:cubicBezTo>
                    <a:pt x="57" y="25"/>
                    <a:pt x="57" y="25"/>
                    <a:pt x="56" y="26"/>
                  </a:cubicBezTo>
                  <a:cubicBezTo>
                    <a:pt x="56" y="26"/>
                    <a:pt x="55" y="26"/>
                    <a:pt x="55" y="26"/>
                  </a:cubicBezTo>
                  <a:cubicBezTo>
                    <a:pt x="54" y="26"/>
                    <a:pt x="53" y="27"/>
                    <a:pt x="51" y="28"/>
                  </a:cubicBezTo>
                  <a:cubicBezTo>
                    <a:pt x="50" y="28"/>
                    <a:pt x="49" y="28"/>
                    <a:pt x="48" y="29"/>
                  </a:cubicBezTo>
                  <a:cubicBezTo>
                    <a:pt x="47" y="30"/>
                    <a:pt x="46" y="30"/>
                    <a:pt x="46" y="31"/>
                  </a:cubicBezTo>
                  <a:cubicBezTo>
                    <a:pt x="46" y="32"/>
                    <a:pt x="45" y="33"/>
                    <a:pt x="44" y="33"/>
                  </a:cubicBezTo>
                  <a:cubicBezTo>
                    <a:pt x="43" y="34"/>
                    <a:pt x="42" y="35"/>
                    <a:pt x="41" y="36"/>
                  </a:cubicBezTo>
                  <a:cubicBezTo>
                    <a:pt x="40" y="37"/>
                    <a:pt x="39" y="37"/>
                    <a:pt x="40" y="38"/>
                  </a:cubicBezTo>
                  <a:cubicBezTo>
                    <a:pt x="40" y="39"/>
                    <a:pt x="39" y="39"/>
                    <a:pt x="39" y="39"/>
                  </a:cubicBezTo>
                  <a:cubicBezTo>
                    <a:pt x="39" y="40"/>
                    <a:pt x="39" y="40"/>
                    <a:pt x="39" y="40"/>
                  </a:cubicBezTo>
                  <a:cubicBezTo>
                    <a:pt x="39" y="41"/>
                    <a:pt x="39" y="42"/>
                    <a:pt x="39" y="42"/>
                  </a:cubicBezTo>
                  <a:cubicBezTo>
                    <a:pt x="38" y="44"/>
                    <a:pt x="37" y="45"/>
                    <a:pt x="36" y="46"/>
                  </a:cubicBezTo>
                  <a:cubicBezTo>
                    <a:pt x="35" y="47"/>
                    <a:pt x="35" y="47"/>
                    <a:pt x="35" y="48"/>
                  </a:cubicBezTo>
                  <a:cubicBezTo>
                    <a:pt x="34" y="49"/>
                    <a:pt x="34" y="49"/>
                    <a:pt x="33" y="50"/>
                  </a:cubicBezTo>
                  <a:cubicBezTo>
                    <a:pt x="33" y="50"/>
                    <a:pt x="33" y="50"/>
                    <a:pt x="34" y="51"/>
                  </a:cubicBezTo>
                  <a:cubicBezTo>
                    <a:pt x="34" y="51"/>
                    <a:pt x="34" y="51"/>
                    <a:pt x="34" y="52"/>
                  </a:cubicBezTo>
                  <a:cubicBezTo>
                    <a:pt x="33" y="52"/>
                    <a:pt x="33" y="53"/>
                    <a:pt x="33" y="54"/>
                  </a:cubicBezTo>
                  <a:cubicBezTo>
                    <a:pt x="33" y="55"/>
                    <a:pt x="33" y="56"/>
                    <a:pt x="33" y="57"/>
                  </a:cubicBezTo>
                  <a:cubicBezTo>
                    <a:pt x="33" y="57"/>
                    <a:pt x="32" y="58"/>
                    <a:pt x="33" y="59"/>
                  </a:cubicBezTo>
                  <a:cubicBezTo>
                    <a:pt x="33" y="59"/>
                    <a:pt x="33" y="59"/>
                    <a:pt x="33" y="59"/>
                  </a:cubicBezTo>
                  <a:cubicBezTo>
                    <a:pt x="34" y="59"/>
                    <a:pt x="34" y="59"/>
                    <a:pt x="34" y="60"/>
                  </a:cubicBezTo>
                  <a:cubicBezTo>
                    <a:pt x="34" y="60"/>
                    <a:pt x="35" y="61"/>
                    <a:pt x="35" y="62"/>
                  </a:cubicBezTo>
                  <a:cubicBezTo>
                    <a:pt x="35" y="64"/>
                    <a:pt x="34" y="65"/>
                    <a:pt x="33" y="67"/>
                  </a:cubicBezTo>
                  <a:cubicBezTo>
                    <a:pt x="32" y="68"/>
                    <a:pt x="31" y="69"/>
                    <a:pt x="30" y="71"/>
                  </a:cubicBezTo>
                  <a:cubicBezTo>
                    <a:pt x="29" y="74"/>
                    <a:pt x="26" y="76"/>
                    <a:pt x="23" y="78"/>
                  </a:cubicBezTo>
                  <a:cubicBezTo>
                    <a:pt x="21" y="79"/>
                    <a:pt x="20" y="80"/>
                    <a:pt x="19" y="81"/>
                  </a:cubicBezTo>
                  <a:cubicBezTo>
                    <a:pt x="19" y="81"/>
                    <a:pt x="18" y="82"/>
                    <a:pt x="17" y="82"/>
                  </a:cubicBezTo>
                  <a:cubicBezTo>
                    <a:pt x="17" y="83"/>
                    <a:pt x="17" y="84"/>
                    <a:pt x="16" y="84"/>
                  </a:cubicBezTo>
                  <a:cubicBezTo>
                    <a:pt x="15" y="85"/>
                    <a:pt x="13" y="85"/>
                    <a:pt x="11" y="86"/>
                  </a:cubicBezTo>
                  <a:cubicBezTo>
                    <a:pt x="10" y="87"/>
                    <a:pt x="8" y="87"/>
                    <a:pt x="7" y="87"/>
                  </a:cubicBezTo>
                  <a:cubicBezTo>
                    <a:pt x="5" y="88"/>
                    <a:pt x="3" y="87"/>
                    <a:pt x="2" y="89"/>
                  </a:cubicBezTo>
                  <a:cubicBezTo>
                    <a:pt x="2" y="89"/>
                    <a:pt x="2" y="90"/>
                    <a:pt x="1" y="90"/>
                  </a:cubicBezTo>
                  <a:cubicBezTo>
                    <a:pt x="1" y="91"/>
                    <a:pt x="0" y="91"/>
                    <a:pt x="0" y="91"/>
                  </a:cubicBezTo>
                  <a:cubicBezTo>
                    <a:pt x="8" y="91"/>
                    <a:pt x="16" y="91"/>
                    <a:pt x="24" y="91"/>
                  </a:cubicBezTo>
                  <a:cubicBezTo>
                    <a:pt x="28" y="91"/>
                    <a:pt x="32" y="91"/>
                    <a:pt x="36" y="91"/>
                  </a:cubicBezTo>
                  <a:cubicBezTo>
                    <a:pt x="38" y="91"/>
                    <a:pt x="40" y="91"/>
                    <a:pt x="42" y="91"/>
                  </a:cubicBezTo>
                  <a:cubicBezTo>
                    <a:pt x="42" y="91"/>
                    <a:pt x="42" y="90"/>
                    <a:pt x="42" y="90"/>
                  </a:cubicBezTo>
                  <a:cubicBezTo>
                    <a:pt x="42" y="88"/>
                    <a:pt x="43" y="86"/>
                    <a:pt x="43" y="84"/>
                  </a:cubicBezTo>
                  <a:cubicBezTo>
                    <a:pt x="43" y="83"/>
                    <a:pt x="42" y="80"/>
                    <a:pt x="43" y="79"/>
                  </a:cubicBezTo>
                  <a:cubicBezTo>
                    <a:pt x="44" y="79"/>
                    <a:pt x="45" y="79"/>
                    <a:pt x="45" y="78"/>
                  </a:cubicBezTo>
                  <a:cubicBezTo>
                    <a:pt x="46" y="78"/>
                    <a:pt x="46" y="78"/>
                    <a:pt x="46" y="77"/>
                  </a:cubicBezTo>
                  <a:cubicBezTo>
                    <a:pt x="46" y="77"/>
                    <a:pt x="47" y="77"/>
                    <a:pt x="47" y="77"/>
                  </a:cubicBezTo>
                  <a:cubicBezTo>
                    <a:pt x="47" y="76"/>
                    <a:pt x="48" y="76"/>
                    <a:pt x="49" y="75"/>
                  </a:cubicBezTo>
                  <a:cubicBezTo>
                    <a:pt x="50" y="75"/>
                    <a:pt x="50" y="74"/>
                    <a:pt x="51" y="74"/>
                  </a:cubicBezTo>
                  <a:cubicBezTo>
                    <a:pt x="52" y="74"/>
                    <a:pt x="52" y="73"/>
                    <a:pt x="53" y="73"/>
                  </a:cubicBezTo>
                  <a:cubicBezTo>
                    <a:pt x="53" y="72"/>
                    <a:pt x="54" y="72"/>
                    <a:pt x="54" y="72"/>
                  </a:cubicBezTo>
                  <a:cubicBezTo>
                    <a:pt x="55" y="72"/>
                    <a:pt x="56" y="70"/>
                    <a:pt x="57" y="70"/>
                  </a:cubicBezTo>
                  <a:cubicBezTo>
                    <a:pt x="59" y="69"/>
                    <a:pt x="63" y="72"/>
                    <a:pt x="64" y="68"/>
                  </a:cubicBezTo>
                  <a:cubicBezTo>
                    <a:pt x="64" y="68"/>
                    <a:pt x="64" y="67"/>
                    <a:pt x="64" y="68"/>
                  </a:cubicBezTo>
                  <a:cubicBezTo>
                    <a:pt x="65" y="68"/>
                    <a:pt x="65" y="68"/>
                    <a:pt x="66" y="68"/>
                  </a:cubicBezTo>
                  <a:cubicBezTo>
                    <a:pt x="66" y="68"/>
                    <a:pt x="67" y="67"/>
                    <a:pt x="67" y="67"/>
                  </a:cubicBezTo>
                  <a:cubicBezTo>
                    <a:pt x="68" y="67"/>
                    <a:pt x="69" y="67"/>
                    <a:pt x="70" y="67"/>
                  </a:cubicBezTo>
                  <a:cubicBezTo>
                    <a:pt x="72" y="67"/>
                    <a:pt x="73" y="66"/>
                    <a:pt x="75" y="65"/>
                  </a:cubicBezTo>
                  <a:cubicBezTo>
                    <a:pt x="76" y="64"/>
                    <a:pt x="77" y="63"/>
                    <a:pt x="78" y="62"/>
                  </a:cubicBezTo>
                  <a:cubicBezTo>
                    <a:pt x="78" y="60"/>
                    <a:pt x="79" y="60"/>
                    <a:pt x="81" y="59"/>
                  </a:cubicBezTo>
                  <a:cubicBezTo>
                    <a:pt x="81" y="59"/>
                    <a:pt x="81" y="59"/>
                    <a:pt x="82" y="59"/>
                  </a:cubicBezTo>
                  <a:cubicBezTo>
                    <a:pt x="82" y="59"/>
                    <a:pt x="83" y="59"/>
                    <a:pt x="83" y="59"/>
                  </a:cubicBezTo>
                  <a:cubicBezTo>
                    <a:pt x="84" y="58"/>
                    <a:pt x="84" y="58"/>
                    <a:pt x="85" y="58"/>
                  </a:cubicBezTo>
                  <a:cubicBezTo>
                    <a:pt x="86" y="57"/>
                    <a:pt x="87" y="56"/>
                    <a:pt x="89" y="55"/>
                  </a:cubicBezTo>
                  <a:cubicBezTo>
                    <a:pt x="89" y="55"/>
                    <a:pt x="91" y="55"/>
                    <a:pt x="91" y="55"/>
                  </a:cubicBezTo>
                  <a:cubicBezTo>
                    <a:pt x="91" y="54"/>
                    <a:pt x="91" y="53"/>
                    <a:pt x="91" y="53"/>
                  </a:cubicBezTo>
                  <a:cubicBezTo>
                    <a:pt x="90" y="53"/>
                    <a:pt x="90" y="52"/>
                    <a:pt x="90" y="53"/>
                  </a:cubicBezTo>
                  <a:cubicBezTo>
                    <a:pt x="89" y="53"/>
                    <a:pt x="89" y="52"/>
                    <a:pt x="89" y="52"/>
                  </a:cubicBezTo>
                  <a:cubicBezTo>
                    <a:pt x="89" y="52"/>
                    <a:pt x="89" y="51"/>
                    <a:pt x="89" y="51"/>
                  </a:cubicBezTo>
                  <a:cubicBezTo>
                    <a:pt x="89" y="51"/>
                    <a:pt x="90" y="51"/>
                    <a:pt x="90" y="50"/>
                  </a:cubicBezTo>
                  <a:cubicBezTo>
                    <a:pt x="90" y="50"/>
                    <a:pt x="89" y="50"/>
                    <a:pt x="89" y="49"/>
                  </a:cubicBezTo>
                  <a:cubicBezTo>
                    <a:pt x="89" y="49"/>
                    <a:pt x="89" y="48"/>
                    <a:pt x="89" y="47"/>
                  </a:cubicBezTo>
                  <a:cubicBezTo>
                    <a:pt x="90" y="46"/>
                    <a:pt x="91" y="47"/>
                    <a:pt x="91" y="47"/>
                  </a:cubicBezTo>
                  <a:cubicBezTo>
                    <a:pt x="92" y="47"/>
                    <a:pt x="92" y="47"/>
                    <a:pt x="93" y="47"/>
                  </a:cubicBezTo>
                  <a:cubicBezTo>
                    <a:pt x="94" y="46"/>
                    <a:pt x="96" y="46"/>
                    <a:pt x="97" y="45"/>
                  </a:cubicBezTo>
                  <a:cubicBezTo>
                    <a:pt x="98" y="45"/>
                    <a:pt x="97" y="44"/>
                    <a:pt x="98" y="43"/>
                  </a:cubicBezTo>
                  <a:cubicBezTo>
                    <a:pt x="99" y="42"/>
                    <a:pt x="100" y="42"/>
                    <a:pt x="101" y="42"/>
                  </a:cubicBezTo>
                  <a:cubicBezTo>
                    <a:pt x="102" y="42"/>
                    <a:pt x="102" y="42"/>
                    <a:pt x="103" y="42"/>
                  </a:cubicBezTo>
                  <a:cubicBezTo>
                    <a:pt x="105" y="42"/>
                    <a:pt x="107" y="42"/>
                    <a:pt x="109" y="42"/>
                  </a:cubicBezTo>
                  <a:cubicBezTo>
                    <a:pt x="110" y="42"/>
                    <a:pt x="111" y="42"/>
                    <a:pt x="112" y="42"/>
                  </a:cubicBezTo>
                  <a:cubicBezTo>
                    <a:pt x="113" y="43"/>
                    <a:pt x="113" y="43"/>
                    <a:pt x="114" y="42"/>
                  </a:cubicBezTo>
                  <a:cubicBezTo>
                    <a:pt x="115" y="42"/>
                    <a:pt x="114" y="42"/>
                    <a:pt x="113" y="42"/>
                  </a:cubicBezTo>
                  <a:cubicBezTo>
                    <a:pt x="113" y="42"/>
                    <a:pt x="113" y="41"/>
                    <a:pt x="113" y="41"/>
                  </a:cubicBezTo>
                  <a:cubicBezTo>
                    <a:pt x="114" y="40"/>
                    <a:pt x="114" y="39"/>
                    <a:pt x="115" y="39"/>
                  </a:cubicBezTo>
                  <a:cubicBezTo>
                    <a:pt x="115" y="39"/>
                    <a:pt x="116" y="38"/>
                    <a:pt x="115" y="38"/>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00" name="Montserrat (BOT - UK)">
              <a:extLst>
                <a:ext uri="{FF2B5EF4-FFF2-40B4-BE49-F238E27FC236}">
                  <a16:creationId xmlns:a16="http://schemas.microsoft.com/office/drawing/2014/main" id="{6E09AD42-AF09-08CE-90CD-DFE389DF6C81}"/>
                </a:ext>
              </a:extLst>
            </p:cNvPr>
            <p:cNvSpPr>
              <a:spLocks/>
            </p:cNvSpPr>
            <p:nvPr/>
          </p:nvSpPr>
          <p:spPr bwMode="auto">
            <a:xfrm>
              <a:off x="3765308" y="3847954"/>
              <a:ext cx="2850" cy="6648"/>
            </a:xfrm>
            <a:custGeom>
              <a:avLst/>
              <a:gdLst/>
              <a:ahLst/>
              <a:cxnLst>
                <a:cxn ang="0">
                  <a:pos x="1" y="1"/>
                </a:cxn>
                <a:cxn ang="0">
                  <a:pos x="1" y="2"/>
                </a:cxn>
                <a:cxn ang="0">
                  <a:pos x="1" y="1"/>
                </a:cxn>
                <a:cxn ang="0">
                  <a:pos x="1" y="1"/>
                </a:cxn>
              </a:cxnLst>
              <a:rect l="0" t="0" r="r" b="b"/>
              <a:pathLst>
                <a:path w="1" h="2">
                  <a:moveTo>
                    <a:pt x="1" y="1"/>
                  </a:moveTo>
                  <a:cubicBezTo>
                    <a:pt x="0" y="0"/>
                    <a:pt x="0" y="2"/>
                    <a:pt x="1" y="2"/>
                  </a:cubicBezTo>
                  <a:cubicBezTo>
                    <a:pt x="1" y="2"/>
                    <a:pt x="1" y="2"/>
                    <a:pt x="1" y="1"/>
                  </a:cubicBezTo>
                  <a:cubicBezTo>
                    <a:pt x="1" y="1"/>
                    <a:pt x="1" y="1"/>
                    <a:pt x="1" y="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02" name="Mongolia">
              <a:extLst>
                <a:ext uri="{FF2B5EF4-FFF2-40B4-BE49-F238E27FC236}">
                  <a16:creationId xmlns:a16="http://schemas.microsoft.com/office/drawing/2014/main" id="{9D066260-37BA-41B4-D125-CB426C70EBDF}"/>
                </a:ext>
              </a:extLst>
            </p:cNvPr>
            <p:cNvSpPr>
              <a:spLocks/>
            </p:cNvSpPr>
            <p:nvPr/>
          </p:nvSpPr>
          <p:spPr bwMode="auto">
            <a:xfrm>
              <a:off x="8404463" y="2521939"/>
              <a:ext cx="984063" cy="395145"/>
            </a:xfrm>
            <a:custGeom>
              <a:avLst/>
              <a:gdLst/>
              <a:ahLst/>
              <a:cxnLst>
                <a:cxn ang="0">
                  <a:pos x="280" y="53"/>
                </a:cxn>
                <a:cxn ang="0">
                  <a:pos x="269" y="47"/>
                </a:cxn>
                <a:cxn ang="0">
                  <a:pos x="259" y="49"/>
                </a:cxn>
                <a:cxn ang="0">
                  <a:pos x="244" y="47"/>
                </a:cxn>
                <a:cxn ang="0">
                  <a:pos x="241" y="35"/>
                </a:cxn>
                <a:cxn ang="0">
                  <a:pos x="233" y="25"/>
                </a:cxn>
                <a:cxn ang="0">
                  <a:pos x="217" y="21"/>
                </a:cxn>
                <a:cxn ang="0">
                  <a:pos x="211" y="27"/>
                </a:cxn>
                <a:cxn ang="0">
                  <a:pos x="203" y="30"/>
                </a:cxn>
                <a:cxn ang="0">
                  <a:pos x="192" y="32"/>
                </a:cxn>
                <a:cxn ang="0">
                  <a:pos x="180" y="31"/>
                </a:cxn>
                <a:cxn ang="0">
                  <a:pos x="168" y="27"/>
                </a:cxn>
                <a:cxn ang="0">
                  <a:pos x="161" y="24"/>
                </a:cxn>
                <a:cxn ang="0">
                  <a:pos x="149" y="20"/>
                </a:cxn>
                <a:cxn ang="0">
                  <a:pos x="139" y="20"/>
                </a:cxn>
                <a:cxn ang="0">
                  <a:pos x="128" y="22"/>
                </a:cxn>
                <a:cxn ang="0">
                  <a:pos x="118" y="19"/>
                </a:cxn>
                <a:cxn ang="0">
                  <a:pos x="110" y="11"/>
                </a:cxn>
                <a:cxn ang="0">
                  <a:pos x="101" y="8"/>
                </a:cxn>
                <a:cxn ang="0">
                  <a:pos x="85" y="4"/>
                </a:cxn>
                <a:cxn ang="0">
                  <a:pos x="76" y="5"/>
                </a:cxn>
                <a:cxn ang="0">
                  <a:pos x="76" y="14"/>
                </a:cxn>
                <a:cxn ang="0">
                  <a:pos x="83" y="21"/>
                </a:cxn>
                <a:cxn ang="0">
                  <a:pos x="79" y="25"/>
                </a:cxn>
                <a:cxn ang="0">
                  <a:pos x="71" y="25"/>
                </a:cxn>
                <a:cxn ang="0">
                  <a:pos x="63" y="24"/>
                </a:cxn>
                <a:cxn ang="0">
                  <a:pos x="54" y="23"/>
                </a:cxn>
                <a:cxn ang="0">
                  <a:pos x="42" y="18"/>
                </a:cxn>
                <a:cxn ang="0">
                  <a:pos x="32" y="16"/>
                </a:cxn>
                <a:cxn ang="0">
                  <a:pos x="25" y="18"/>
                </a:cxn>
                <a:cxn ang="0">
                  <a:pos x="18" y="22"/>
                </a:cxn>
                <a:cxn ang="0">
                  <a:pos x="13" y="27"/>
                </a:cxn>
                <a:cxn ang="0">
                  <a:pos x="7" y="29"/>
                </a:cxn>
                <a:cxn ang="0">
                  <a:pos x="2" y="31"/>
                </a:cxn>
                <a:cxn ang="0">
                  <a:pos x="1" y="36"/>
                </a:cxn>
                <a:cxn ang="0">
                  <a:pos x="8" y="41"/>
                </a:cxn>
                <a:cxn ang="0">
                  <a:pos x="18" y="45"/>
                </a:cxn>
                <a:cxn ang="0">
                  <a:pos x="24" y="46"/>
                </a:cxn>
                <a:cxn ang="0">
                  <a:pos x="32" y="54"/>
                </a:cxn>
                <a:cxn ang="0">
                  <a:pos x="39" y="62"/>
                </a:cxn>
                <a:cxn ang="0">
                  <a:pos x="41" y="73"/>
                </a:cxn>
                <a:cxn ang="0">
                  <a:pos x="47" y="76"/>
                </a:cxn>
                <a:cxn ang="0">
                  <a:pos x="63" y="77"/>
                </a:cxn>
                <a:cxn ang="0">
                  <a:pos x="75" y="81"/>
                </a:cxn>
                <a:cxn ang="0">
                  <a:pos x="87" y="85"/>
                </a:cxn>
                <a:cxn ang="0">
                  <a:pos x="101" y="101"/>
                </a:cxn>
                <a:cxn ang="0">
                  <a:pos x="115" y="102"/>
                </a:cxn>
                <a:cxn ang="0">
                  <a:pos x="138" y="103"/>
                </a:cxn>
                <a:cxn ang="0">
                  <a:pos x="165" y="110"/>
                </a:cxn>
                <a:cxn ang="0">
                  <a:pos x="182" y="114"/>
                </a:cxn>
                <a:cxn ang="0">
                  <a:pos x="193" y="108"/>
                </a:cxn>
                <a:cxn ang="0">
                  <a:pos x="214" y="105"/>
                </a:cxn>
                <a:cxn ang="0">
                  <a:pos x="226" y="101"/>
                </a:cxn>
                <a:cxn ang="0">
                  <a:pos x="232" y="94"/>
                </a:cxn>
                <a:cxn ang="0">
                  <a:pos x="228" y="86"/>
                </a:cxn>
                <a:cxn ang="0">
                  <a:pos x="230" y="77"/>
                </a:cxn>
                <a:cxn ang="0">
                  <a:pos x="247" y="77"/>
                </a:cxn>
                <a:cxn ang="0">
                  <a:pos x="259" y="70"/>
                </a:cxn>
                <a:cxn ang="0">
                  <a:pos x="262" y="63"/>
                </a:cxn>
                <a:cxn ang="0">
                  <a:pos x="270" y="60"/>
                </a:cxn>
                <a:cxn ang="0">
                  <a:pos x="277" y="58"/>
                </a:cxn>
                <a:cxn ang="0">
                  <a:pos x="286" y="60"/>
                </a:cxn>
              </a:cxnLst>
              <a:rect l="0" t="0" r="r" b="b"/>
              <a:pathLst>
                <a:path w="287" h="115">
                  <a:moveTo>
                    <a:pt x="286" y="58"/>
                  </a:moveTo>
                  <a:cubicBezTo>
                    <a:pt x="286" y="57"/>
                    <a:pt x="285" y="56"/>
                    <a:pt x="284" y="55"/>
                  </a:cubicBezTo>
                  <a:cubicBezTo>
                    <a:pt x="283" y="55"/>
                    <a:pt x="283" y="54"/>
                    <a:pt x="282" y="54"/>
                  </a:cubicBezTo>
                  <a:cubicBezTo>
                    <a:pt x="282" y="53"/>
                    <a:pt x="281" y="53"/>
                    <a:pt x="281" y="53"/>
                  </a:cubicBezTo>
                  <a:cubicBezTo>
                    <a:pt x="280" y="53"/>
                    <a:pt x="280" y="53"/>
                    <a:pt x="280" y="53"/>
                  </a:cubicBezTo>
                  <a:cubicBezTo>
                    <a:pt x="279" y="52"/>
                    <a:pt x="279" y="52"/>
                    <a:pt x="278" y="52"/>
                  </a:cubicBezTo>
                  <a:cubicBezTo>
                    <a:pt x="277" y="51"/>
                    <a:pt x="277" y="51"/>
                    <a:pt x="277" y="51"/>
                  </a:cubicBezTo>
                  <a:cubicBezTo>
                    <a:pt x="276" y="50"/>
                    <a:pt x="275" y="50"/>
                    <a:pt x="275" y="50"/>
                  </a:cubicBezTo>
                  <a:cubicBezTo>
                    <a:pt x="274" y="49"/>
                    <a:pt x="274" y="49"/>
                    <a:pt x="273" y="49"/>
                  </a:cubicBezTo>
                  <a:cubicBezTo>
                    <a:pt x="272" y="48"/>
                    <a:pt x="271" y="48"/>
                    <a:pt x="269" y="47"/>
                  </a:cubicBezTo>
                  <a:cubicBezTo>
                    <a:pt x="268" y="46"/>
                    <a:pt x="268" y="46"/>
                    <a:pt x="267" y="45"/>
                  </a:cubicBezTo>
                  <a:cubicBezTo>
                    <a:pt x="266" y="45"/>
                    <a:pt x="265" y="45"/>
                    <a:pt x="265" y="45"/>
                  </a:cubicBezTo>
                  <a:cubicBezTo>
                    <a:pt x="264" y="45"/>
                    <a:pt x="264" y="45"/>
                    <a:pt x="263" y="45"/>
                  </a:cubicBezTo>
                  <a:cubicBezTo>
                    <a:pt x="262" y="45"/>
                    <a:pt x="262" y="45"/>
                    <a:pt x="261" y="45"/>
                  </a:cubicBezTo>
                  <a:cubicBezTo>
                    <a:pt x="260" y="46"/>
                    <a:pt x="260" y="48"/>
                    <a:pt x="259" y="49"/>
                  </a:cubicBezTo>
                  <a:cubicBezTo>
                    <a:pt x="259" y="49"/>
                    <a:pt x="257" y="47"/>
                    <a:pt x="256" y="47"/>
                  </a:cubicBezTo>
                  <a:cubicBezTo>
                    <a:pt x="254" y="46"/>
                    <a:pt x="253" y="47"/>
                    <a:pt x="251" y="47"/>
                  </a:cubicBezTo>
                  <a:cubicBezTo>
                    <a:pt x="250" y="47"/>
                    <a:pt x="248" y="46"/>
                    <a:pt x="248" y="47"/>
                  </a:cubicBezTo>
                  <a:cubicBezTo>
                    <a:pt x="247" y="48"/>
                    <a:pt x="247" y="49"/>
                    <a:pt x="247" y="48"/>
                  </a:cubicBezTo>
                  <a:cubicBezTo>
                    <a:pt x="246" y="48"/>
                    <a:pt x="245" y="47"/>
                    <a:pt x="244" y="47"/>
                  </a:cubicBezTo>
                  <a:cubicBezTo>
                    <a:pt x="243" y="46"/>
                    <a:pt x="242" y="46"/>
                    <a:pt x="241" y="45"/>
                  </a:cubicBezTo>
                  <a:cubicBezTo>
                    <a:pt x="240" y="43"/>
                    <a:pt x="242" y="44"/>
                    <a:pt x="243" y="43"/>
                  </a:cubicBezTo>
                  <a:cubicBezTo>
                    <a:pt x="243" y="42"/>
                    <a:pt x="242" y="41"/>
                    <a:pt x="241" y="40"/>
                  </a:cubicBezTo>
                  <a:cubicBezTo>
                    <a:pt x="241" y="39"/>
                    <a:pt x="242" y="37"/>
                    <a:pt x="241" y="36"/>
                  </a:cubicBezTo>
                  <a:cubicBezTo>
                    <a:pt x="241" y="36"/>
                    <a:pt x="241" y="35"/>
                    <a:pt x="241" y="35"/>
                  </a:cubicBezTo>
                  <a:cubicBezTo>
                    <a:pt x="241" y="34"/>
                    <a:pt x="241" y="33"/>
                    <a:pt x="241" y="32"/>
                  </a:cubicBezTo>
                  <a:cubicBezTo>
                    <a:pt x="241" y="30"/>
                    <a:pt x="241" y="28"/>
                    <a:pt x="241" y="26"/>
                  </a:cubicBezTo>
                  <a:cubicBezTo>
                    <a:pt x="241" y="25"/>
                    <a:pt x="238" y="24"/>
                    <a:pt x="238" y="24"/>
                  </a:cubicBezTo>
                  <a:cubicBezTo>
                    <a:pt x="237" y="24"/>
                    <a:pt x="236" y="23"/>
                    <a:pt x="235" y="24"/>
                  </a:cubicBezTo>
                  <a:cubicBezTo>
                    <a:pt x="234" y="24"/>
                    <a:pt x="233" y="24"/>
                    <a:pt x="233" y="25"/>
                  </a:cubicBezTo>
                  <a:cubicBezTo>
                    <a:pt x="232" y="25"/>
                    <a:pt x="232" y="25"/>
                    <a:pt x="231" y="25"/>
                  </a:cubicBezTo>
                  <a:cubicBezTo>
                    <a:pt x="230" y="25"/>
                    <a:pt x="230" y="25"/>
                    <a:pt x="229" y="25"/>
                  </a:cubicBezTo>
                  <a:cubicBezTo>
                    <a:pt x="226" y="24"/>
                    <a:pt x="226" y="22"/>
                    <a:pt x="222" y="21"/>
                  </a:cubicBezTo>
                  <a:cubicBezTo>
                    <a:pt x="222" y="21"/>
                    <a:pt x="221" y="21"/>
                    <a:pt x="220" y="21"/>
                  </a:cubicBezTo>
                  <a:cubicBezTo>
                    <a:pt x="219" y="21"/>
                    <a:pt x="218" y="21"/>
                    <a:pt x="217" y="21"/>
                  </a:cubicBezTo>
                  <a:cubicBezTo>
                    <a:pt x="217" y="21"/>
                    <a:pt x="216" y="22"/>
                    <a:pt x="215" y="22"/>
                  </a:cubicBezTo>
                  <a:cubicBezTo>
                    <a:pt x="215" y="23"/>
                    <a:pt x="215" y="23"/>
                    <a:pt x="215" y="23"/>
                  </a:cubicBezTo>
                  <a:cubicBezTo>
                    <a:pt x="215" y="23"/>
                    <a:pt x="214" y="23"/>
                    <a:pt x="214" y="23"/>
                  </a:cubicBezTo>
                  <a:cubicBezTo>
                    <a:pt x="213" y="23"/>
                    <a:pt x="213" y="24"/>
                    <a:pt x="213" y="25"/>
                  </a:cubicBezTo>
                  <a:cubicBezTo>
                    <a:pt x="212" y="25"/>
                    <a:pt x="211" y="26"/>
                    <a:pt x="211" y="27"/>
                  </a:cubicBezTo>
                  <a:cubicBezTo>
                    <a:pt x="211" y="27"/>
                    <a:pt x="212" y="28"/>
                    <a:pt x="211" y="28"/>
                  </a:cubicBezTo>
                  <a:cubicBezTo>
                    <a:pt x="211" y="28"/>
                    <a:pt x="211" y="28"/>
                    <a:pt x="211" y="28"/>
                  </a:cubicBezTo>
                  <a:cubicBezTo>
                    <a:pt x="211" y="28"/>
                    <a:pt x="210" y="29"/>
                    <a:pt x="210" y="29"/>
                  </a:cubicBezTo>
                  <a:cubicBezTo>
                    <a:pt x="209" y="29"/>
                    <a:pt x="209" y="29"/>
                    <a:pt x="208" y="29"/>
                  </a:cubicBezTo>
                  <a:cubicBezTo>
                    <a:pt x="206" y="29"/>
                    <a:pt x="205" y="30"/>
                    <a:pt x="203" y="30"/>
                  </a:cubicBezTo>
                  <a:cubicBezTo>
                    <a:pt x="202" y="30"/>
                    <a:pt x="201" y="30"/>
                    <a:pt x="201" y="30"/>
                  </a:cubicBezTo>
                  <a:cubicBezTo>
                    <a:pt x="200" y="30"/>
                    <a:pt x="200" y="31"/>
                    <a:pt x="199" y="31"/>
                  </a:cubicBezTo>
                  <a:cubicBezTo>
                    <a:pt x="198" y="31"/>
                    <a:pt x="198" y="31"/>
                    <a:pt x="197" y="31"/>
                  </a:cubicBezTo>
                  <a:cubicBezTo>
                    <a:pt x="196" y="31"/>
                    <a:pt x="196" y="32"/>
                    <a:pt x="196" y="33"/>
                  </a:cubicBezTo>
                  <a:cubicBezTo>
                    <a:pt x="194" y="33"/>
                    <a:pt x="193" y="33"/>
                    <a:pt x="192" y="32"/>
                  </a:cubicBezTo>
                  <a:cubicBezTo>
                    <a:pt x="191" y="32"/>
                    <a:pt x="191" y="32"/>
                    <a:pt x="191" y="32"/>
                  </a:cubicBezTo>
                  <a:cubicBezTo>
                    <a:pt x="190" y="33"/>
                    <a:pt x="190" y="33"/>
                    <a:pt x="189" y="33"/>
                  </a:cubicBezTo>
                  <a:cubicBezTo>
                    <a:pt x="188" y="32"/>
                    <a:pt x="187" y="32"/>
                    <a:pt x="187" y="32"/>
                  </a:cubicBezTo>
                  <a:cubicBezTo>
                    <a:pt x="186" y="33"/>
                    <a:pt x="185" y="32"/>
                    <a:pt x="185" y="32"/>
                  </a:cubicBezTo>
                  <a:cubicBezTo>
                    <a:pt x="183" y="32"/>
                    <a:pt x="182" y="31"/>
                    <a:pt x="180" y="31"/>
                  </a:cubicBezTo>
                  <a:cubicBezTo>
                    <a:pt x="179" y="31"/>
                    <a:pt x="179" y="31"/>
                    <a:pt x="178" y="31"/>
                  </a:cubicBezTo>
                  <a:cubicBezTo>
                    <a:pt x="177" y="31"/>
                    <a:pt x="176" y="31"/>
                    <a:pt x="175" y="31"/>
                  </a:cubicBezTo>
                  <a:cubicBezTo>
                    <a:pt x="174" y="31"/>
                    <a:pt x="173" y="29"/>
                    <a:pt x="171" y="29"/>
                  </a:cubicBezTo>
                  <a:cubicBezTo>
                    <a:pt x="170" y="29"/>
                    <a:pt x="169" y="28"/>
                    <a:pt x="169" y="28"/>
                  </a:cubicBezTo>
                  <a:cubicBezTo>
                    <a:pt x="169" y="28"/>
                    <a:pt x="168" y="27"/>
                    <a:pt x="168" y="27"/>
                  </a:cubicBezTo>
                  <a:cubicBezTo>
                    <a:pt x="168" y="27"/>
                    <a:pt x="168" y="28"/>
                    <a:pt x="168" y="27"/>
                  </a:cubicBezTo>
                  <a:cubicBezTo>
                    <a:pt x="167" y="27"/>
                    <a:pt x="167" y="26"/>
                    <a:pt x="167" y="25"/>
                  </a:cubicBezTo>
                  <a:cubicBezTo>
                    <a:pt x="166" y="24"/>
                    <a:pt x="166" y="24"/>
                    <a:pt x="165" y="24"/>
                  </a:cubicBezTo>
                  <a:cubicBezTo>
                    <a:pt x="164" y="24"/>
                    <a:pt x="164" y="24"/>
                    <a:pt x="163" y="24"/>
                  </a:cubicBezTo>
                  <a:cubicBezTo>
                    <a:pt x="162" y="24"/>
                    <a:pt x="161" y="24"/>
                    <a:pt x="161" y="24"/>
                  </a:cubicBezTo>
                  <a:cubicBezTo>
                    <a:pt x="160" y="24"/>
                    <a:pt x="160" y="24"/>
                    <a:pt x="160" y="24"/>
                  </a:cubicBezTo>
                  <a:cubicBezTo>
                    <a:pt x="159" y="24"/>
                    <a:pt x="159" y="24"/>
                    <a:pt x="159" y="23"/>
                  </a:cubicBezTo>
                  <a:cubicBezTo>
                    <a:pt x="158" y="23"/>
                    <a:pt x="158" y="23"/>
                    <a:pt x="157" y="22"/>
                  </a:cubicBezTo>
                  <a:cubicBezTo>
                    <a:pt x="156" y="21"/>
                    <a:pt x="154" y="20"/>
                    <a:pt x="153" y="20"/>
                  </a:cubicBezTo>
                  <a:cubicBezTo>
                    <a:pt x="151" y="20"/>
                    <a:pt x="150" y="21"/>
                    <a:pt x="149" y="20"/>
                  </a:cubicBezTo>
                  <a:cubicBezTo>
                    <a:pt x="148" y="20"/>
                    <a:pt x="148" y="20"/>
                    <a:pt x="147" y="20"/>
                  </a:cubicBezTo>
                  <a:cubicBezTo>
                    <a:pt x="147" y="19"/>
                    <a:pt x="146" y="19"/>
                    <a:pt x="145" y="19"/>
                  </a:cubicBezTo>
                  <a:cubicBezTo>
                    <a:pt x="144" y="19"/>
                    <a:pt x="144" y="19"/>
                    <a:pt x="143" y="19"/>
                  </a:cubicBezTo>
                  <a:cubicBezTo>
                    <a:pt x="142" y="19"/>
                    <a:pt x="141" y="19"/>
                    <a:pt x="141" y="19"/>
                  </a:cubicBezTo>
                  <a:cubicBezTo>
                    <a:pt x="140" y="19"/>
                    <a:pt x="140" y="20"/>
                    <a:pt x="139" y="20"/>
                  </a:cubicBezTo>
                  <a:cubicBezTo>
                    <a:pt x="138" y="19"/>
                    <a:pt x="137" y="20"/>
                    <a:pt x="137" y="20"/>
                  </a:cubicBezTo>
                  <a:cubicBezTo>
                    <a:pt x="136" y="20"/>
                    <a:pt x="136" y="20"/>
                    <a:pt x="135" y="20"/>
                  </a:cubicBezTo>
                  <a:cubicBezTo>
                    <a:pt x="134" y="21"/>
                    <a:pt x="134" y="21"/>
                    <a:pt x="134" y="22"/>
                  </a:cubicBezTo>
                  <a:cubicBezTo>
                    <a:pt x="133" y="23"/>
                    <a:pt x="131" y="22"/>
                    <a:pt x="130" y="22"/>
                  </a:cubicBezTo>
                  <a:cubicBezTo>
                    <a:pt x="129" y="22"/>
                    <a:pt x="129" y="23"/>
                    <a:pt x="128" y="22"/>
                  </a:cubicBezTo>
                  <a:cubicBezTo>
                    <a:pt x="128" y="22"/>
                    <a:pt x="127" y="22"/>
                    <a:pt x="126" y="22"/>
                  </a:cubicBezTo>
                  <a:cubicBezTo>
                    <a:pt x="125" y="22"/>
                    <a:pt x="125" y="21"/>
                    <a:pt x="125" y="21"/>
                  </a:cubicBezTo>
                  <a:cubicBezTo>
                    <a:pt x="124" y="21"/>
                    <a:pt x="124" y="21"/>
                    <a:pt x="123" y="21"/>
                  </a:cubicBezTo>
                  <a:cubicBezTo>
                    <a:pt x="122" y="21"/>
                    <a:pt x="121" y="20"/>
                    <a:pt x="120" y="20"/>
                  </a:cubicBezTo>
                  <a:cubicBezTo>
                    <a:pt x="120" y="20"/>
                    <a:pt x="119" y="20"/>
                    <a:pt x="118" y="19"/>
                  </a:cubicBezTo>
                  <a:cubicBezTo>
                    <a:pt x="118" y="19"/>
                    <a:pt x="117" y="18"/>
                    <a:pt x="116" y="18"/>
                  </a:cubicBezTo>
                  <a:cubicBezTo>
                    <a:pt x="116" y="18"/>
                    <a:pt x="115" y="18"/>
                    <a:pt x="115" y="17"/>
                  </a:cubicBezTo>
                  <a:cubicBezTo>
                    <a:pt x="115" y="16"/>
                    <a:pt x="114" y="16"/>
                    <a:pt x="114" y="16"/>
                  </a:cubicBezTo>
                  <a:cubicBezTo>
                    <a:pt x="113" y="15"/>
                    <a:pt x="113" y="15"/>
                    <a:pt x="113" y="14"/>
                  </a:cubicBezTo>
                  <a:cubicBezTo>
                    <a:pt x="112" y="13"/>
                    <a:pt x="111" y="12"/>
                    <a:pt x="110" y="11"/>
                  </a:cubicBezTo>
                  <a:cubicBezTo>
                    <a:pt x="110" y="10"/>
                    <a:pt x="110" y="10"/>
                    <a:pt x="109" y="9"/>
                  </a:cubicBezTo>
                  <a:cubicBezTo>
                    <a:pt x="109" y="9"/>
                    <a:pt x="108" y="9"/>
                    <a:pt x="107" y="9"/>
                  </a:cubicBezTo>
                  <a:cubicBezTo>
                    <a:pt x="106" y="9"/>
                    <a:pt x="106" y="8"/>
                    <a:pt x="105" y="8"/>
                  </a:cubicBezTo>
                  <a:cubicBezTo>
                    <a:pt x="104" y="8"/>
                    <a:pt x="104" y="8"/>
                    <a:pt x="103" y="8"/>
                  </a:cubicBezTo>
                  <a:cubicBezTo>
                    <a:pt x="102" y="9"/>
                    <a:pt x="102" y="8"/>
                    <a:pt x="101" y="8"/>
                  </a:cubicBezTo>
                  <a:cubicBezTo>
                    <a:pt x="100" y="8"/>
                    <a:pt x="100" y="8"/>
                    <a:pt x="99" y="7"/>
                  </a:cubicBezTo>
                  <a:cubicBezTo>
                    <a:pt x="97" y="7"/>
                    <a:pt x="95" y="6"/>
                    <a:pt x="94" y="6"/>
                  </a:cubicBezTo>
                  <a:cubicBezTo>
                    <a:pt x="92" y="5"/>
                    <a:pt x="90" y="6"/>
                    <a:pt x="88" y="5"/>
                  </a:cubicBezTo>
                  <a:cubicBezTo>
                    <a:pt x="88" y="5"/>
                    <a:pt x="87" y="4"/>
                    <a:pt x="87" y="4"/>
                  </a:cubicBezTo>
                  <a:cubicBezTo>
                    <a:pt x="86" y="4"/>
                    <a:pt x="85" y="4"/>
                    <a:pt x="85" y="4"/>
                  </a:cubicBezTo>
                  <a:cubicBezTo>
                    <a:pt x="83" y="4"/>
                    <a:pt x="83" y="3"/>
                    <a:pt x="82" y="3"/>
                  </a:cubicBezTo>
                  <a:cubicBezTo>
                    <a:pt x="81" y="2"/>
                    <a:pt x="80" y="2"/>
                    <a:pt x="80" y="2"/>
                  </a:cubicBezTo>
                  <a:cubicBezTo>
                    <a:pt x="79" y="2"/>
                    <a:pt x="78" y="0"/>
                    <a:pt x="78" y="2"/>
                  </a:cubicBezTo>
                  <a:cubicBezTo>
                    <a:pt x="78" y="3"/>
                    <a:pt x="78" y="4"/>
                    <a:pt x="78" y="5"/>
                  </a:cubicBezTo>
                  <a:cubicBezTo>
                    <a:pt x="78" y="5"/>
                    <a:pt x="77" y="5"/>
                    <a:pt x="76" y="5"/>
                  </a:cubicBezTo>
                  <a:cubicBezTo>
                    <a:pt x="75" y="6"/>
                    <a:pt x="76" y="7"/>
                    <a:pt x="76" y="8"/>
                  </a:cubicBezTo>
                  <a:cubicBezTo>
                    <a:pt x="76" y="9"/>
                    <a:pt x="75" y="8"/>
                    <a:pt x="75" y="9"/>
                  </a:cubicBezTo>
                  <a:cubicBezTo>
                    <a:pt x="74" y="9"/>
                    <a:pt x="75" y="10"/>
                    <a:pt x="75" y="11"/>
                  </a:cubicBezTo>
                  <a:cubicBezTo>
                    <a:pt x="75" y="12"/>
                    <a:pt x="75" y="12"/>
                    <a:pt x="75" y="13"/>
                  </a:cubicBezTo>
                  <a:cubicBezTo>
                    <a:pt x="75" y="14"/>
                    <a:pt x="76" y="14"/>
                    <a:pt x="76" y="14"/>
                  </a:cubicBezTo>
                  <a:cubicBezTo>
                    <a:pt x="77" y="14"/>
                    <a:pt x="78" y="15"/>
                    <a:pt x="77" y="15"/>
                  </a:cubicBezTo>
                  <a:cubicBezTo>
                    <a:pt x="77" y="16"/>
                    <a:pt x="78" y="16"/>
                    <a:pt x="78" y="17"/>
                  </a:cubicBezTo>
                  <a:cubicBezTo>
                    <a:pt x="79" y="17"/>
                    <a:pt x="80" y="18"/>
                    <a:pt x="81" y="18"/>
                  </a:cubicBezTo>
                  <a:cubicBezTo>
                    <a:pt x="81" y="18"/>
                    <a:pt x="82" y="18"/>
                    <a:pt x="82" y="19"/>
                  </a:cubicBezTo>
                  <a:cubicBezTo>
                    <a:pt x="82" y="19"/>
                    <a:pt x="83" y="20"/>
                    <a:pt x="83" y="21"/>
                  </a:cubicBezTo>
                  <a:cubicBezTo>
                    <a:pt x="83" y="21"/>
                    <a:pt x="83" y="22"/>
                    <a:pt x="83" y="23"/>
                  </a:cubicBezTo>
                  <a:cubicBezTo>
                    <a:pt x="82" y="23"/>
                    <a:pt x="82" y="24"/>
                    <a:pt x="82" y="24"/>
                  </a:cubicBezTo>
                  <a:cubicBezTo>
                    <a:pt x="82" y="24"/>
                    <a:pt x="81" y="24"/>
                    <a:pt x="81" y="25"/>
                  </a:cubicBezTo>
                  <a:cubicBezTo>
                    <a:pt x="81" y="25"/>
                    <a:pt x="81" y="24"/>
                    <a:pt x="80" y="24"/>
                  </a:cubicBezTo>
                  <a:cubicBezTo>
                    <a:pt x="80" y="24"/>
                    <a:pt x="79" y="25"/>
                    <a:pt x="79" y="25"/>
                  </a:cubicBezTo>
                  <a:cubicBezTo>
                    <a:pt x="79" y="25"/>
                    <a:pt x="79" y="25"/>
                    <a:pt x="79" y="26"/>
                  </a:cubicBezTo>
                  <a:cubicBezTo>
                    <a:pt x="79" y="26"/>
                    <a:pt x="78" y="27"/>
                    <a:pt x="77" y="27"/>
                  </a:cubicBezTo>
                  <a:cubicBezTo>
                    <a:pt x="77" y="27"/>
                    <a:pt x="76" y="26"/>
                    <a:pt x="75" y="26"/>
                  </a:cubicBezTo>
                  <a:cubicBezTo>
                    <a:pt x="75" y="26"/>
                    <a:pt x="74" y="25"/>
                    <a:pt x="74" y="25"/>
                  </a:cubicBezTo>
                  <a:cubicBezTo>
                    <a:pt x="73" y="25"/>
                    <a:pt x="72" y="24"/>
                    <a:pt x="71" y="25"/>
                  </a:cubicBezTo>
                  <a:cubicBezTo>
                    <a:pt x="71" y="25"/>
                    <a:pt x="71" y="25"/>
                    <a:pt x="70" y="25"/>
                  </a:cubicBezTo>
                  <a:cubicBezTo>
                    <a:pt x="70" y="24"/>
                    <a:pt x="70" y="25"/>
                    <a:pt x="69" y="25"/>
                  </a:cubicBezTo>
                  <a:cubicBezTo>
                    <a:pt x="68" y="25"/>
                    <a:pt x="66" y="23"/>
                    <a:pt x="65" y="24"/>
                  </a:cubicBezTo>
                  <a:cubicBezTo>
                    <a:pt x="65" y="24"/>
                    <a:pt x="65" y="25"/>
                    <a:pt x="64" y="24"/>
                  </a:cubicBezTo>
                  <a:cubicBezTo>
                    <a:pt x="64" y="24"/>
                    <a:pt x="63" y="23"/>
                    <a:pt x="63" y="24"/>
                  </a:cubicBezTo>
                  <a:cubicBezTo>
                    <a:pt x="63" y="25"/>
                    <a:pt x="62" y="24"/>
                    <a:pt x="62" y="25"/>
                  </a:cubicBezTo>
                  <a:cubicBezTo>
                    <a:pt x="62" y="25"/>
                    <a:pt x="61" y="25"/>
                    <a:pt x="61" y="24"/>
                  </a:cubicBezTo>
                  <a:cubicBezTo>
                    <a:pt x="60" y="24"/>
                    <a:pt x="59" y="24"/>
                    <a:pt x="58" y="24"/>
                  </a:cubicBezTo>
                  <a:cubicBezTo>
                    <a:pt x="57" y="24"/>
                    <a:pt x="57" y="24"/>
                    <a:pt x="56" y="23"/>
                  </a:cubicBezTo>
                  <a:cubicBezTo>
                    <a:pt x="55" y="23"/>
                    <a:pt x="55" y="23"/>
                    <a:pt x="54" y="23"/>
                  </a:cubicBezTo>
                  <a:cubicBezTo>
                    <a:pt x="53" y="24"/>
                    <a:pt x="53" y="23"/>
                    <a:pt x="53" y="23"/>
                  </a:cubicBezTo>
                  <a:cubicBezTo>
                    <a:pt x="52" y="22"/>
                    <a:pt x="51" y="22"/>
                    <a:pt x="51" y="22"/>
                  </a:cubicBezTo>
                  <a:cubicBezTo>
                    <a:pt x="50" y="21"/>
                    <a:pt x="50" y="20"/>
                    <a:pt x="49" y="20"/>
                  </a:cubicBezTo>
                  <a:cubicBezTo>
                    <a:pt x="49" y="19"/>
                    <a:pt x="48" y="18"/>
                    <a:pt x="47" y="18"/>
                  </a:cubicBezTo>
                  <a:cubicBezTo>
                    <a:pt x="45" y="18"/>
                    <a:pt x="43" y="18"/>
                    <a:pt x="42" y="18"/>
                  </a:cubicBezTo>
                  <a:cubicBezTo>
                    <a:pt x="41" y="17"/>
                    <a:pt x="40" y="17"/>
                    <a:pt x="39" y="17"/>
                  </a:cubicBezTo>
                  <a:cubicBezTo>
                    <a:pt x="39" y="18"/>
                    <a:pt x="38" y="18"/>
                    <a:pt x="37" y="17"/>
                  </a:cubicBezTo>
                  <a:cubicBezTo>
                    <a:pt x="36" y="17"/>
                    <a:pt x="36" y="14"/>
                    <a:pt x="34" y="16"/>
                  </a:cubicBezTo>
                  <a:cubicBezTo>
                    <a:pt x="34" y="16"/>
                    <a:pt x="34" y="16"/>
                    <a:pt x="34" y="17"/>
                  </a:cubicBezTo>
                  <a:cubicBezTo>
                    <a:pt x="33" y="17"/>
                    <a:pt x="33" y="16"/>
                    <a:pt x="32" y="16"/>
                  </a:cubicBezTo>
                  <a:cubicBezTo>
                    <a:pt x="32" y="15"/>
                    <a:pt x="31" y="15"/>
                    <a:pt x="30" y="15"/>
                  </a:cubicBezTo>
                  <a:cubicBezTo>
                    <a:pt x="30" y="14"/>
                    <a:pt x="30" y="15"/>
                    <a:pt x="30" y="16"/>
                  </a:cubicBezTo>
                  <a:cubicBezTo>
                    <a:pt x="30" y="17"/>
                    <a:pt x="27" y="16"/>
                    <a:pt x="27" y="16"/>
                  </a:cubicBezTo>
                  <a:cubicBezTo>
                    <a:pt x="26" y="16"/>
                    <a:pt x="26" y="17"/>
                    <a:pt x="26" y="17"/>
                  </a:cubicBezTo>
                  <a:cubicBezTo>
                    <a:pt x="25" y="17"/>
                    <a:pt x="25" y="18"/>
                    <a:pt x="25" y="18"/>
                  </a:cubicBezTo>
                  <a:cubicBezTo>
                    <a:pt x="25" y="18"/>
                    <a:pt x="24" y="18"/>
                    <a:pt x="24" y="19"/>
                  </a:cubicBezTo>
                  <a:cubicBezTo>
                    <a:pt x="24" y="19"/>
                    <a:pt x="22" y="19"/>
                    <a:pt x="22" y="19"/>
                  </a:cubicBezTo>
                  <a:cubicBezTo>
                    <a:pt x="21" y="19"/>
                    <a:pt x="21" y="20"/>
                    <a:pt x="20" y="21"/>
                  </a:cubicBezTo>
                  <a:cubicBezTo>
                    <a:pt x="19" y="21"/>
                    <a:pt x="20" y="21"/>
                    <a:pt x="19" y="21"/>
                  </a:cubicBezTo>
                  <a:cubicBezTo>
                    <a:pt x="19" y="22"/>
                    <a:pt x="18" y="22"/>
                    <a:pt x="18" y="22"/>
                  </a:cubicBezTo>
                  <a:cubicBezTo>
                    <a:pt x="17" y="22"/>
                    <a:pt x="17" y="22"/>
                    <a:pt x="16" y="23"/>
                  </a:cubicBezTo>
                  <a:cubicBezTo>
                    <a:pt x="16" y="23"/>
                    <a:pt x="15" y="23"/>
                    <a:pt x="14" y="23"/>
                  </a:cubicBezTo>
                  <a:cubicBezTo>
                    <a:pt x="14" y="24"/>
                    <a:pt x="15" y="24"/>
                    <a:pt x="14" y="24"/>
                  </a:cubicBezTo>
                  <a:cubicBezTo>
                    <a:pt x="14" y="25"/>
                    <a:pt x="11" y="24"/>
                    <a:pt x="13" y="26"/>
                  </a:cubicBezTo>
                  <a:cubicBezTo>
                    <a:pt x="13" y="26"/>
                    <a:pt x="14" y="27"/>
                    <a:pt x="13" y="27"/>
                  </a:cubicBezTo>
                  <a:cubicBezTo>
                    <a:pt x="12" y="27"/>
                    <a:pt x="12" y="27"/>
                    <a:pt x="12" y="28"/>
                  </a:cubicBezTo>
                  <a:cubicBezTo>
                    <a:pt x="11" y="28"/>
                    <a:pt x="11" y="28"/>
                    <a:pt x="10" y="28"/>
                  </a:cubicBezTo>
                  <a:cubicBezTo>
                    <a:pt x="10" y="28"/>
                    <a:pt x="10" y="28"/>
                    <a:pt x="10" y="28"/>
                  </a:cubicBezTo>
                  <a:cubicBezTo>
                    <a:pt x="11" y="29"/>
                    <a:pt x="9" y="30"/>
                    <a:pt x="8" y="29"/>
                  </a:cubicBezTo>
                  <a:cubicBezTo>
                    <a:pt x="8" y="29"/>
                    <a:pt x="8" y="28"/>
                    <a:pt x="7" y="29"/>
                  </a:cubicBezTo>
                  <a:cubicBezTo>
                    <a:pt x="7" y="29"/>
                    <a:pt x="8" y="30"/>
                    <a:pt x="8" y="30"/>
                  </a:cubicBezTo>
                  <a:cubicBezTo>
                    <a:pt x="7" y="30"/>
                    <a:pt x="7" y="30"/>
                    <a:pt x="6" y="30"/>
                  </a:cubicBezTo>
                  <a:cubicBezTo>
                    <a:pt x="6" y="30"/>
                    <a:pt x="6" y="29"/>
                    <a:pt x="5" y="29"/>
                  </a:cubicBezTo>
                  <a:cubicBezTo>
                    <a:pt x="4" y="30"/>
                    <a:pt x="3" y="29"/>
                    <a:pt x="2" y="30"/>
                  </a:cubicBezTo>
                  <a:cubicBezTo>
                    <a:pt x="1" y="30"/>
                    <a:pt x="2" y="31"/>
                    <a:pt x="2" y="31"/>
                  </a:cubicBezTo>
                  <a:cubicBezTo>
                    <a:pt x="2" y="32"/>
                    <a:pt x="1" y="33"/>
                    <a:pt x="0" y="33"/>
                  </a:cubicBezTo>
                  <a:cubicBezTo>
                    <a:pt x="0" y="33"/>
                    <a:pt x="1" y="33"/>
                    <a:pt x="1" y="34"/>
                  </a:cubicBezTo>
                  <a:cubicBezTo>
                    <a:pt x="1" y="34"/>
                    <a:pt x="1" y="34"/>
                    <a:pt x="1" y="35"/>
                  </a:cubicBezTo>
                  <a:cubicBezTo>
                    <a:pt x="2" y="35"/>
                    <a:pt x="0" y="35"/>
                    <a:pt x="1" y="36"/>
                  </a:cubicBezTo>
                  <a:cubicBezTo>
                    <a:pt x="1" y="36"/>
                    <a:pt x="1" y="36"/>
                    <a:pt x="1" y="36"/>
                  </a:cubicBezTo>
                  <a:cubicBezTo>
                    <a:pt x="1" y="36"/>
                    <a:pt x="2" y="37"/>
                    <a:pt x="2" y="37"/>
                  </a:cubicBezTo>
                  <a:cubicBezTo>
                    <a:pt x="2" y="37"/>
                    <a:pt x="3" y="37"/>
                    <a:pt x="3" y="37"/>
                  </a:cubicBezTo>
                  <a:cubicBezTo>
                    <a:pt x="4" y="37"/>
                    <a:pt x="5" y="38"/>
                    <a:pt x="4" y="38"/>
                  </a:cubicBezTo>
                  <a:cubicBezTo>
                    <a:pt x="3" y="39"/>
                    <a:pt x="5" y="39"/>
                    <a:pt x="5" y="40"/>
                  </a:cubicBezTo>
                  <a:cubicBezTo>
                    <a:pt x="6" y="40"/>
                    <a:pt x="7" y="40"/>
                    <a:pt x="8" y="41"/>
                  </a:cubicBezTo>
                  <a:cubicBezTo>
                    <a:pt x="9" y="41"/>
                    <a:pt x="10" y="41"/>
                    <a:pt x="10" y="42"/>
                  </a:cubicBezTo>
                  <a:cubicBezTo>
                    <a:pt x="11" y="43"/>
                    <a:pt x="11" y="43"/>
                    <a:pt x="13" y="44"/>
                  </a:cubicBezTo>
                  <a:cubicBezTo>
                    <a:pt x="13" y="44"/>
                    <a:pt x="14" y="44"/>
                    <a:pt x="15" y="45"/>
                  </a:cubicBezTo>
                  <a:cubicBezTo>
                    <a:pt x="16" y="45"/>
                    <a:pt x="16" y="45"/>
                    <a:pt x="17" y="45"/>
                  </a:cubicBezTo>
                  <a:cubicBezTo>
                    <a:pt x="18" y="45"/>
                    <a:pt x="18" y="45"/>
                    <a:pt x="18" y="45"/>
                  </a:cubicBezTo>
                  <a:cubicBezTo>
                    <a:pt x="19" y="45"/>
                    <a:pt x="20" y="45"/>
                    <a:pt x="20" y="45"/>
                  </a:cubicBezTo>
                  <a:cubicBezTo>
                    <a:pt x="20" y="45"/>
                    <a:pt x="20" y="46"/>
                    <a:pt x="21" y="46"/>
                  </a:cubicBezTo>
                  <a:cubicBezTo>
                    <a:pt x="21" y="46"/>
                    <a:pt x="21" y="46"/>
                    <a:pt x="22" y="46"/>
                  </a:cubicBezTo>
                  <a:cubicBezTo>
                    <a:pt x="22" y="47"/>
                    <a:pt x="23" y="47"/>
                    <a:pt x="23" y="47"/>
                  </a:cubicBezTo>
                  <a:cubicBezTo>
                    <a:pt x="24" y="47"/>
                    <a:pt x="24" y="47"/>
                    <a:pt x="24" y="46"/>
                  </a:cubicBezTo>
                  <a:cubicBezTo>
                    <a:pt x="24" y="46"/>
                    <a:pt x="25" y="47"/>
                    <a:pt x="25" y="47"/>
                  </a:cubicBezTo>
                  <a:cubicBezTo>
                    <a:pt x="26" y="48"/>
                    <a:pt x="27" y="48"/>
                    <a:pt x="28" y="49"/>
                  </a:cubicBezTo>
                  <a:cubicBezTo>
                    <a:pt x="29" y="49"/>
                    <a:pt x="28" y="49"/>
                    <a:pt x="28" y="49"/>
                  </a:cubicBezTo>
                  <a:cubicBezTo>
                    <a:pt x="29" y="50"/>
                    <a:pt x="29" y="50"/>
                    <a:pt x="30" y="51"/>
                  </a:cubicBezTo>
                  <a:cubicBezTo>
                    <a:pt x="31" y="52"/>
                    <a:pt x="31" y="53"/>
                    <a:pt x="32" y="54"/>
                  </a:cubicBezTo>
                  <a:cubicBezTo>
                    <a:pt x="33" y="54"/>
                    <a:pt x="34" y="56"/>
                    <a:pt x="35" y="56"/>
                  </a:cubicBezTo>
                  <a:cubicBezTo>
                    <a:pt x="36" y="56"/>
                    <a:pt x="37" y="57"/>
                    <a:pt x="37" y="58"/>
                  </a:cubicBezTo>
                  <a:cubicBezTo>
                    <a:pt x="37" y="58"/>
                    <a:pt x="38" y="58"/>
                    <a:pt x="38" y="59"/>
                  </a:cubicBezTo>
                  <a:cubicBezTo>
                    <a:pt x="38" y="59"/>
                    <a:pt x="38" y="60"/>
                    <a:pt x="39" y="60"/>
                  </a:cubicBezTo>
                  <a:cubicBezTo>
                    <a:pt x="39" y="61"/>
                    <a:pt x="39" y="61"/>
                    <a:pt x="39" y="62"/>
                  </a:cubicBezTo>
                  <a:cubicBezTo>
                    <a:pt x="39" y="62"/>
                    <a:pt x="39" y="63"/>
                    <a:pt x="39" y="64"/>
                  </a:cubicBezTo>
                  <a:cubicBezTo>
                    <a:pt x="39" y="64"/>
                    <a:pt x="40" y="65"/>
                    <a:pt x="40" y="65"/>
                  </a:cubicBezTo>
                  <a:cubicBezTo>
                    <a:pt x="42" y="67"/>
                    <a:pt x="40" y="67"/>
                    <a:pt x="40" y="69"/>
                  </a:cubicBezTo>
                  <a:cubicBezTo>
                    <a:pt x="40" y="69"/>
                    <a:pt x="40" y="70"/>
                    <a:pt x="40" y="71"/>
                  </a:cubicBezTo>
                  <a:cubicBezTo>
                    <a:pt x="40" y="72"/>
                    <a:pt x="41" y="72"/>
                    <a:pt x="41" y="73"/>
                  </a:cubicBezTo>
                  <a:cubicBezTo>
                    <a:pt x="42" y="73"/>
                    <a:pt x="42" y="74"/>
                    <a:pt x="43" y="74"/>
                  </a:cubicBezTo>
                  <a:cubicBezTo>
                    <a:pt x="43" y="74"/>
                    <a:pt x="43" y="75"/>
                    <a:pt x="43" y="75"/>
                  </a:cubicBezTo>
                  <a:cubicBezTo>
                    <a:pt x="43" y="75"/>
                    <a:pt x="43" y="75"/>
                    <a:pt x="44" y="75"/>
                  </a:cubicBezTo>
                  <a:cubicBezTo>
                    <a:pt x="44" y="75"/>
                    <a:pt x="45" y="75"/>
                    <a:pt x="46" y="75"/>
                  </a:cubicBezTo>
                  <a:cubicBezTo>
                    <a:pt x="46" y="76"/>
                    <a:pt x="47" y="76"/>
                    <a:pt x="47" y="76"/>
                  </a:cubicBezTo>
                  <a:cubicBezTo>
                    <a:pt x="48" y="76"/>
                    <a:pt x="48" y="76"/>
                    <a:pt x="49" y="76"/>
                  </a:cubicBezTo>
                  <a:cubicBezTo>
                    <a:pt x="49" y="76"/>
                    <a:pt x="50" y="77"/>
                    <a:pt x="50" y="77"/>
                  </a:cubicBezTo>
                  <a:cubicBezTo>
                    <a:pt x="52" y="77"/>
                    <a:pt x="54" y="76"/>
                    <a:pt x="55" y="77"/>
                  </a:cubicBezTo>
                  <a:cubicBezTo>
                    <a:pt x="57" y="78"/>
                    <a:pt x="59" y="77"/>
                    <a:pt x="61" y="77"/>
                  </a:cubicBezTo>
                  <a:cubicBezTo>
                    <a:pt x="62" y="77"/>
                    <a:pt x="62" y="77"/>
                    <a:pt x="63" y="77"/>
                  </a:cubicBezTo>
                  <a:cubicBezTo>
                    <a:pt x="64" y="77"/>
                    <a:pt x="65" y="77"/>
                    <a:pt x="66" y="78"/>
                  </a:cubicBezTo>
                  <a:cubicBezTo>
                    <a:pt x="67" y="78"/>
                    <a:pt x="67" y="78"/>
                    <a:pt x="68" y="78"/>
                  </a:cubicBezTo>
                  <a:cubicBezTo>
                    <a:pt x="69" y="78"/>
                    <a:pt x="70" y="79"/>
                    <a:pt x="70" y="79"/>
                  </a:cubicBezTo>
                  <a:cubicBezTo>
                    <a:pt x="71" y="80"/>
                    <a:pt x="72" y="81"/>
                    <a:pt x="73" y="81"/>
                  </a:cubicBezTo>
                  <a:cubicBezTo>
                    <a:pt x="73" y="81"/>
                    <a:pt x="74" y="81"/>
                    <a:pt x="75" y="81"/>
                  </a:cubicBezTo>
                  <a:cubicBezTo>
                    <a:pt x="75" y="81"/>
                    <a:pt x="76" y="82"/>
                    <a:pt x="76" y="82"/>
                  </a:cubicBezTo>
                  <a:cubicBezTo>
                    <a:pt x="77" y="83"/>
                    <a:pt x="77" y="83"/>
                    <a:pt x="78" y="83"/>
                  </a:cubicBezTo>
                  <a:cubicBezTo>
                    <a:pt x="79" y="83"/>
                    <a:pt x="80" y="84"/>
                    <a:pt x="80" y="84"/>
                  </a:cubicBezTo>
                  <a:cubicBezTo>
                    <a:pt x="81" y="85"/>
                    <a:pt x="82" y="85"/>
                    <a:pt x="83" y="85"/>
                  </a:cubicBezTo>
                  <a:cubicBezTo>
                    <a:pt x="83" y="86"/>
                    <a:pt x="87" y="85"/>
                    <a:pt x="87" y="85"/>
                  </a:cubicBezTo>
                  <a:cubicBezTo>
                    <a:pt x="87" y="86"/>
                    <a:pt x="87" y="88"/>
                    <a:pt x="88" y="88"/>
                  </a:cubicBezTo>
                  <a:cubicBezTo>
                    <a:pt x="90" y="89"/>
                    <a:pt x="90" y="90"/>
                    <a:pt x="91" y="91"/>
                  </a:cubicBezTo>
                  <a:cubicBezTo>
                    <a:pt x="92" y="92"/>
                    <a:pt x="94" y="94"/>
                    <a:pt x="95" y="95"/>
                  </a:cubicBezTo>
                  <a:cubicBezTo>
                    <a:pt x="96" y="97"/>
                    <a:pt x="97" y="97"/>
                    <a:pt x="98" y="98"/>
                  </a:cubicBezTo>
                  <a:cubicBezTo>
                    <a:pt x="99" y="99"/>
                    <a:pt x="101" y="100"/>
                    <a:pt x="101" y="101"/>
                  </a:cubicBezTo>
                  <a:cubicBezTo>
                    <a:pt x="102" y="101"/>
                    <a:pt x="102" y="102"/>
                    <a:pt x="102" y="102"/>
                  </a:cubicBezTo>
                  <a:cubicBezTo>
                    <a:pt x="102" y="102"/>
                    <a:pt x="104" y="102"/>
                    <a:pt x="104" y="102"/>
                  </a:cubicBezTo>
                  <a:cubicBezTo>
                    <a:pt x="105" y="102"/>
                    <a:pt x="106" y="102"/>
                    <a:pt x="107" y="102"/>
                  </a:cubicBezTo>
                  <a:cubicBezTo>
                    <a:pt x="108" y="101"/>
                    <a:pt x="109" y="101"/>
                    <a:pt x="109" y="101"/>
                  </a:cubicBezTo>
                  <a:cubicBezTo>
                    <a:pt x="111" y="102"/>
                    <a:pt x="113" y="102"/>
                    <a:pt x="115" y="102"/>
                  </a:cubicBezTo>
                  <a:cubicBezTo>
                    <a:pt x="117" y="103"/>
                    <a:pt x="119" y="103"/>
                    <a:pt x="121" y="103"/>
                  </a:cubicBezTo>
                  <a:cubicBezTo>
                    <a:pt x="123" y="103"/>
                    <a:pt x="125" y="103"/>
                    <a:pt x="127" y="104"/>
                  </a:cubicBezTo>
                  <a:cubicBezTo>
                    <a:pt x="128" y="104"/>
                    <a:pt x="129" y="104"/>
                    <a:pt x="130" y="104"/>
                  </a:cubicBezTo>
                  <a:cubicBezTo>
                    <a:pt x="131" y="104"/>
                    <a:pt x="132" y="103"/>
                    <a:pt x="132" y="103"/>
                  </a:cubicBezTo>
                  <a:cubicBezTo>
                    <a:pt x="134" y="102"/>
                    <a:pt x="136" y="103"/>
                    <a:pt x="138" y="103"/>
                  </a:cubicBezTo>
                  <a:cubicBezTo>
                    <a:pt x="140" y="103"/>
                    <a:pt x="142" y="104"/>
                    <a:pt x="144" y="104"/>
                  </a:cubicBezTo>
                  <a:cubicBezTo>
                    <a:pt x="146" y="104"/>
                    <a:pt x="148" y="104"/>
                    <a:pt x="149" y="104"/>
                  </a:cubicBezTo>
                  <a:cubicBezTo>
                    <a:pt x="151" y="105"/>
                    <a:pt x="152" y="106"/>
                    <a:pt x="154" y="107"/>
                  </a:cubicBezTo>
                  <a:cubicBezTo>
                    <a:pt x="155" y="108"/>
                    <a:pt x="157" y="109"/>
                    <a:pt x="159" y="109"/>
                  </a:cubicBezTo>
                  <a:cubicBezTo>
                    <a:pt x="161" y="109"/>
                    <a:pt x="163" y="109"/>
                    <a:pt x="165" y="110"/>
                  </a:cubicBezTo>
                  <a:cubicBezTo>
                    <a:pt x="166" y="110"/>
                    <a:pt x="168" y="111"/>
                    <a:pt x="170" y="112"/>
                  </a:cubicBezTo>
                  <a:cubicBezTo>
                    <a:pt x="171" y="113"/>
                    <a:pt x="173" y="112"/>
                    <a:pt x="175" y="112"/>
                  </a:cubicBezTo>
                  <a:cubicBezTo>
                    <a:pt x="176" y="112"/>
                    <a:pt x="177" y="111"/>
                    <a:pt x="178" y="111"/>
                  </a:cubicBezTo>
                  <a:cubicBezTo>
                    <a:pt x="178" y="111"/>
                    <a:pt x="178" y="113"/>
                    <a:pt x="179" y="113"/>
                  </a:cubicBezTo>
                  <a:cubicBezTo>
                    <a:pt x="179" y="114"/>
                    <a:pt x="181" y="114"/>
                    <a:pt x="182" y="114"/>
                  </a:cubicBezTo>
                  <a:cubicBezTo>
                    <a:pt x="183" y="114"/>
                    <a:pt x="183" y="114"/>
                    <a:pt x="183" y="114"/>
                  </a:cubicBezTo>
                  <a:cubicBezTo>
                    <a:pt x="184" y="115"/>
                    <a:pt x="184" y="114"/>
                    <a:pt x="184" y="113"/>
                  </a:cubicBezTo>
                  <a:cubicBezTo>
                    <a:pt x="185" y="113"/>
                    <a:pt x="186" y="112"/>
                    <a:pt x="186" y="112"/>
                  </a:cubicBezTo>
                  <a:cubicBezTo>
                    <a:pt x="187" y="111"/>
                    <a:pt x="188" y="111"/>
                    <a:pt x="189" y="110"/>
                  </a:cubicBezTo>
                  <a:cubicBezTo>
                    <a:pt x="190" y="110"/>
                    <a:pt x="192" y="109"/>
                    <a:pt x="193" y="108"/>
                  </a:cubicBezTo>
                  <a:cubicBezTo>
                    <a:pt x="197" y="106"/>
                    <a:pt x="200" y="106"/>
                    <a:pt x="204" y="106"/>
                  </a:cubicBezTo>
                  <a:cubicBezTo>
                    <a:pt x="205" y="106"/>
                    <a:pt x="206" y="105"/>
                    <a:pt x="207" y="105"/>
                  </a:cubicBezTo>
                  <a:cubicBezTo>
                    <a:pt x="208" y="105"/>
                    <a:pt x="209" y="105"/>
                    <a:pt x="209" y="105"/>
                  </a:cubicBezTo>
                  <a:cubicBezTo>
                    <a:pt x="210" y="105"/>
                    <a:pt x="211" y="105"/>
                    <a:pt x="211" y="105"/>
                  </a:cubicBezTo>
                  <a:cubicBezTo>
                    <a:pt x="212" y="105"/>
                    <a:pt x="213" y="106"/>
                    <a:pt x="214" y="105"/>
                  </a:cubicBezTo>
                  <a:cubicBezTo>
                    <a:pt x="215" y="105"/>
                    <a:pt x="215" y="105"/>
                    <a:pt x="216" y="105"/>
                  </a:cubicBezTo>
                  <a:cubicBezTo>
                    <a:pt x="217" y="105"/>
                    <a:pt x="218" y="105"/>
                    <a:pt x="219" y="105"/>
                  </a:cubicBezTo>
                  <a:cubicBezTo>
                    <a:pt x="219" y="105"/>
                    <a:pt x="220" y="104"/>
                    <a:pt x="220" y="104"/>
                  </a:cubicBezTo>
                  <a:cubicBezTo>
                    <a:pt x="221" y="104"/>
                    <a:pt x="222" y="103"/>
                    <a:pt x="222" y="103"/>
                  </a:cubicBezTo>
                  <a:cubicBezTo>
                    <a:pt x="224" y="103"/>
                    <a:pt x="225" y="103"/>
                    <a:pt x="226" y="101"/>
                  </a:cubicBezTo>
                  <a:cubicBezTo>
                    <a:pt x="226" y="100"/>
                    <a:pt x="227" y="100"/>
                    <a:pt x="227" y="99"/>
                  </a:cubicBezTo>
                  <a:cubicBezTo>
                    <a:pt x="227" y="99"/>
                    <a:pt x="227" y="98"/>
                    <a:pt x="227" y="97"/>
                  </a:cubicBezTo>
                  <a:cubicBezTo>
                    <a:pt x="227" y="97"/>
                    <a:pt x="228" y="96"/>
                    <a:pt x="228" y="95"/>
                  </a:cubicBezTo>
                  <a:cubicBezTo>
                    <a:pt x="229" y="95"/>
                    <a:pt x="230" y="95"/>
                    <a:pt x="230" y="94"/>
                  </a:cubicBezTo>
                  <a:cubicBezTo>
                    <a:pt x="231" y="94"/>
                    <a:pt x="231" y="94"/>
                    <a:pt x="232" y="94"/>
                  </a:cubicBezTo>
                  <a:cubicBezTo>
                    <a:pt x="232" y="94"/>
                    <a:pt x="232" y="93"/>
                    <a:pt x="233" y="92"/>
                  </a:cubicBezTo>
                  <a:cubicBezTo>
                    <a:pt x="233" y="92"/>
                    <a:pt x="234" y="92"/>
                    <a:pt x="234" y="92"/>
                  </a:cubicBezTo>
                  <a:cubicBezTo>
                    <a:pt x="235" y="91"/>
                    <a:pt x="234" y="91"/>
                    <a:pt x="234" y="90"/>
                  </a:cubicBezTo>
                  <a:cubicBezTo>
                    <a:pt x="233" y="89"/>
                    <a:pt x="231" y="88"/>
                    <a:pt x="230" y="88"/>
                  </a:cubicBezTo>
                  <a:cubicBezTo>
                    <a:pt x="229" y="87"/>
                    <a:pt x="228" y="86"/>
                    <a:pt x="228" y="86"/>
                  </a:cubicBezTo>
                  <a:cubicBezTo>
                    <a:pt x="227" y="85"/>
                    <a:pt x="227" y="85"/>
                    <a:pt x="226" y="85"/>
                  </a:cubicBezTo>
                  <a:cubicBezTo>
                    <a:pt x="226" y="84"/>
                    <a:pt x="226" y="83"/>
                    <a:pt x="226" y="83"/>
                  </a:cubicBezTo>
                  <a:cubicBezTo>
                    <a:pt x="226" y="82"/>
                    <a:pt x="226" y="82"/>
                    <a:pt x="226" y="81"/>
                  </a:cubicBezTo>
                  <a:cubicBezTo>
                    <a:pt x="226" y="80"/>
                    <a:pt x="226" y="78"/>
                    <a:pt x="227" y="77"/>
                  </a:cubicBezTo>
                  <a:cubicBezTo>
                    <a:pt x="227" y="76"/>
                    <a:pt x="229" y="77"/>
                    <a:pt x="230" y="77"/>
                  </a:cubicBezTo>
                  <a:cubicBezTo>
                    <a:pt x="232" y="77"/>
                    <a:pt x="233" y="78"/>
                    <a:pt x="235" y="79"/>
                  </a:cubicBezTo>
                  <a:cubicBezTo>
                    <a:pt x="236" y="79"/>
                    <a:pt x="238" y="80"/>
                    <a:pt x="240" y="80"/>
                  </a:cubicBezTo>
                  <a:cubicBezTo>
                    <a:pt x="241" y="80"/>
                    <a:pt x="243" y="81"/>
                    <a:pt x="244" y="79"/>
                  </a:cubicBezTo>
                  <a:cubicBezTo>
                    <a:pt x="245" y="79"/>
                    <a:pt x="245" y="78"/>
                    <a:pt x="245" y="78"/>
                  </a:cubicBezTo>
                  <a:cubicBezTo>
                    <a:pt x="246" y="78"/>
                    <a:pt x="247" y="78"/>
                    <a:pt x="247" y="77"/>
                  </a:cubicBezTo>
                  <a:cubicBezTo>
                    <a:pt x="246" y="77"/>
                    <a:pt x="248" y="76"/>
                    <a:pt x="248" y="76"/>
                  </a:cubicBezTo>
                  <a:cubicBezTo>
                    <a:pt x="248" y="75"/>
                    <a:pt x="248" y="74"/>
                    <a:pt x="248" y="74"/>
                  </a:cubicBezTo>
                  <a:cubicBezTo>
                    <a:pt x="248" y="72"/>
                    <a:pt x="251" y="73"/>
                    <a:pt x="252" y="73"/>
                  </a:cubicBezTo>
                  <a:cubicBezTo>
                    <a:pt x="253" y="73"/>
                    <a:pt x="255" y="73"/>
                    <a:pt x="257" y="73"/>
                  </a:cubicBezTo>
                  <a:cubicBezTo>
                    <a:pt x="258" y="72"/>
                    <a:pt x="258" y="71"/>
                    <a:pt x="259" y="70"/>
                  </a:cubicBezTo>
                  <a:cubicBezTo>
                    <a:pt x="259" y="70"/>
                    <a:pt x="260" y="70"/>
                    <a:pt x="261" y="70"/>
                  </a:cubicBezTo>
                  <a:cubicBezTo>
                    <a:pt x="261" y="69"/>
                    <a:pt x="260" y="68"/>
                    <a:pt x="260" y="68"/>
                  </a:cubicBezTo>
                  <a:cubicBezTo>
                    <a:pt x="259" y="67"/>
                    <a:pt x="260" y="65"/>
                    <a:pt x="260" y="65"/>
                  </a:cubicBezTo>
                  <a:cubicBezTo>
                    <a:pt x="261" y="64"/>
                    <a:pt x="260" y="64"/>
                    <a:pt x="261" y="63"/>
                  </a:cubicBezTo>
                  <a:cubicBezTo>
                    <a:pt x="261" y="63"/>
                    <a:pt x="261" y="63"/>
                    <a:pt x="262" y="63"/>
                  </a:cubicBezTo>
                  <a:cubicBezTo>
                    <a:pt x="262" y="63"/>
                    <a:pt x="262" y="62"/>
                    <a:pt x="263" y="63"/>
                  </a:cubicBezTo>
                  <a:cubicBezTo>
                    <a:pt x="264" y="63"/>
                    <a:pt x="267" y="63"/>
                    <a:pt x="267" y="62"/>
                  </a:cubicBezTo>
                  <a:cubicBezTo>
                    <a:pt x="267" y="62"/>
                    <a:pt x="267" y="61"/>
                    <a:pt x="266" y="61"/>
                  </a:cubicBezTo>
                  <a:cubicBezTo>
                    <a:pt x="266" y="60"/>
                    <a:pt x="267" y="60"/>
                    <a:pt x="267" y="60"/>
                  </a:cubicBezTo>
                  <a:cubicBezTo>
                    <a:pt x="268" y="60"/>
                    <a:pt x="270" y="62"/>
                    <a:pt x="270" y="60"/>
                  </a:cubicBezTo>
                  <a:cubicBezTo>
                    <a:pt x="270" y="60"/>
                    <a:pt x="271" y="60"/>
                    <a:pt x="272" y="59"/>
                  </a:cubicBezTo>
                  <a:cubicBezTo>
                    <a:pt x="272" y="59"/>
                    <a:pt x="273" y="59"/>
                    <a:pt x="273" y="59"/>
                  </a:cubicBezTo>
                  <a:cubicBezTo>
                    <a:pt x="274" y="59"/>
                    <a:pt x="274" y="59"/>
                    <a:pt x="275" y="59"/>
                  </a:cubicBezTo>
                  <a:cubicBezTo>
                    <a:pt x="275" y="59"/>
                    <a:pt x="277" y="59"/>
                    <a:pt x="277" y="59"/>
                  </a:cubicBezTo>
                  <a:cubicBezTo>
                    <a:pt x="277" y="59"/>
                    <a:pt x="277" y="59"/>
                    <a:pt x="277" y="58"/>
                  </a:cubicBezTo>
                  <a:cubicBezTo>
                    <a:pt x="278" y="58"/>
                    <a:pt x="278" y="59"/>
                    <a:pt x="278" y="59"/>
                  </a:cubicBezTo>
                  <a:cubicBezTo>
                    <a:pt x="279" y="59"/>
                    <a:pt x="279" y="58"/>
                    <a:pt x="279" y="59"/>
                  </a:cubicBezTo>
                  <a:cubicBezTo>
                    <a:pt x="279" y="59"/>
                    <a:pt x="280" y="59"/>
                    <a:pt x="280" y="59"/>
                  </a:cubicBezTo>
                  <a:cubicBezTo>
                    <a:pt x="281" y="60"/>
                    <a:pt x="282" y="60"/>
                    <a:pt x="283" y="60"/>
                  </a:cubicBezTo>
                  <a:cubicBezTo>
                    <a:pt x="284" y="60"/>
                    <a:pt x="285" y="61"/>
                    <a:pt x="286" y="60"/>
                  </a:cubicBezTo>
                  <a:cubicBezTo>
                    <a:pt x="286" y="60"/>
                    <a:pt x="286" y="59"/>
                    <a:pt x="286" y="59"/>
                  </a:cubicBezTo>
                  <a:cubicBezTo>
                    <a:pt x="287" y="60"/>
                    <a:pt x="287" y="60"/>
                    <a:pt x="287" y="59"/>
                  </a:cubicBezTo>
                  <a:cubicBezTo>
                    <a:pt x="287" y="59"/>
                    <a:pt x="287" y="58"/>
                    <a:pt x="286" y="58"/>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05" name="Micronesia">
              <a:extLst>
                <a:ext uri="{FF2B5EF4-FFF2-40B4-BE49-F238E27FC236}">
                  <a16:creationId xmlns:a16="http://schemas.microsoft.com/office/drawing/2014/main" id="{40842EA0-C758-0F0B-FDCF-7855F19EEA7A}"/>
                </a:ext>
              </a:extLst>
            </p:cNvPr>
            <p:cNvSpPr>
              <a:spLocks noEditPoints="1"/>
            </p:cNvSpPr>
            <p:nvPr/>
          </p:nvSpPr>
          <p:spPr bwMode="auto">
            <a:xfrm>
              <a:off x="10386837" y="4122466"/>
              <a:ext cx="844432" cy="161477"/>
            </a:xfrm>
            <a:custGeom>
              <a:avLst/>
              <a:gdLst/>
              <a:ahLst/>
              <a:cxnLst>
                <a:cxn ang="0">
                  <a:pos x="134" y="25"/>
                </a:cxn>
                <a:cxn ang="0">
                  <a:pos x="133" y="25"/>
                </a:cxn>
                <a:cxn ang="0">
                  <a:pos x="133" y="24"/>
                </a:cxn>
                <a:cxn ang="0">
                  <a:pos x="134" y="25"/>
                </a:cxn>
                <a:cxn ang="0">
                  <a:pos x="196" y="31"/>
                </a:cxn>
                <a:cxn ang="0">
                  <a:pos x="196" y="31"/>
                </a:cxn>
                <a:cxn ang="0">
                  <a:pos x="196" y="31"/>
                </a:cxn>
                <a:cxn ang="0">
                  <a:pos x="112" y="31"/>
                </a:cxn>
                <a:cxn ang="0">
                  <a:pos x="112" y="32"/>
                </a:cxn>
                <a:cxn ang="0">
                  <a:pos x="112" y="31"/>
                </a:cxn>
                <a:cxn ang="0">
                  <a:pos x="156" y="47"/>
                </a:cxn>
                <a:cxn ang="0">
                  <a:pos x="155" y="47"/>
                </a:cxn>
                <a:cxn ang="0">
                  <a:pos x="156" y="47"/>
                </a:cxn>
                <a:cxn ang="0">
                  <a:pos x="1" y="2"/>
                </a:cxn>
                <a:cxn ang="0">
                  <a:pos x="1" y="0"/>
                </a:cxn>
                <a:cxn ang="0">
                  <a:pos x="1" y="0"/>
                </a:cxn>
                <a:cxn ang="0">
                  <a:pos x="1" y="2"/>
                </a:cxn>
                <a:cxn ang="0">
                  <a:pos x="168" y="21"/>
                </a:cxn>
                <a:cxn ang="0">
                  <a:pos x="168" y="21"/>
                </a:cxn>
                <a:cxn ang="0">
                  <a:pos x="168" y="21"/>
                </a:cxn>
                <a:cxn ang="0">
                  <a:pos x="121" y="11"/>
                </a:cxn>
                <a:cxn ang="0">
                  <a:pos x="121" y="11"/>
                </a:cxn>
                <a:cxn ang="0">
                  <a:pos x="121" y="11"/>
                </a:cxn>
                <a:cxn ang="0">
                  <a:pos x="114" y="11"/>
                </a:cxn>
                <a:cxn ang="0">
                  <a:pos x="114" y="11"/>
                </a:cxn>
                <a:cxn ang="0">
                  <a:pos x="136" y="24"/>
                </a:cxn>
                <a:cxn ang="0">
                  <a:pos x="136" y="23"/>
                </a:cxn>
                <a:cxn ang="0">
                  <a:pos x="136" y="24"/>
                </a:cxn>
                <a:cxn ang="0">
                  <a:pos x="58" y="24"/>
                </a:cxn>
                <a:cxn ang="0">
                  <a:pos x="58" y="24"/>
                </a:cxn>
                <a:cxn ang="0">
                  <a:pos x="58" y="24"/>
                </a:cxn>
                <a:cxn ang="0">
                  <a:pos x="110" y="24"/>
                </a:cxn>
                <a:cxn ang="0">
                  <a:pos x="110" y="24"/>
                </a:cxn>
                <a:cxn ang="0">
                  <a:pos x="110" y="24"/>
                </a:cxn>
                <a:cxn ang="0">
                  <a:pos x="110" y="24"/>
                </a:cxn>
                <a:cxn ang="0">
                  <a:pos x="110" y="25"/>
                </a:cxn>
                <a:cxn ang="0">
                  <a:pos x="110" y="24"/>
                </a:cxn>
                <a:cxn ang="0">
                  <a:pos x="1" y="0"/>
                </a:cxn>
                <a:cxn ang="0">
                  <a:pos x="1" y="0"/>
                </a:cxn>
                <a:cxn ang="0">
                  <a:pos x="189" y="42"/>
                </a:cxn>
                <a:cxn ang="0">
                  <a:pos x="189" y="42"/>
                </a:cxn>
                <a:cxn ang="0">
                  <a:pos x="189" y="42"/>
                </a:cxn>
                <a:cxn ang="0">
                  <a:pos x="118" y="7"/>
                </a:cxn>
                <a:cxn ang="0">
                  <a:pos x="118" y="7"/>
                </a:cxn>
                <a:cxn ang="0">
                  <a:pos x="118" y="7"/>
                </a:cxn>
                <a:cxn ang="0">
                  <a:pos x="245" y="46"/>
                </a:cxn>
                <a:cxn ang="0">
                  <a:pos x="246" y="47"/>
                </a:cxn>
                <a:cxn ang="0">
                  <a:pos x="245" y="46"/>
                </a:cxn>
                <a:cxn ang="0">
                  <a:pos x="1" y="1"/>
                </a:cxn>
                <a:cxn ang="0">
                  <a:pos x="1" y="1"/>
                </a:cxn>
                <a:cxn ang="0">
                  <a:pos x="199" y="29"/>
                </a:cxn>
                <a:cxn ang="0">
                  <a:pos x="197" y="29"/>
                </a:cxn>
                <a:cxn ang="0">
                  <a:pos x="197" y="30"/>
                </a:cxn>
                <a:cxn ang="0">
                  <a:pos x="198" y="31"/>
                </a:cxn>
                <a:cxn ang="0">
                  <a:pos x="199" y="31"/>
                </a:cxn>
                <a:cxn ang="0">
                  <a:pos x="199" y="30"/>
                </a:cxn>
                <a:cxn ang="0">
                  <a:pos x="199" y="29"/>
                </a:cxn>
                <a:cxn ang="0">
                  <a:pos x="136" y="25"/>
                </a:cxn>
                <a:cxn ang="0">
                  <a:pos x="136" y="24"/>
                </a:cxn>
                <a:cxn ang="0">
                  <a:pos x="136" y="25"/>
                </a:cxn>
              </a:cxnLst>
              <a:rect l="0" t="0" r="r" b="b"/>
              <a:pathLst>
                <a:path w="246" h="47">
                  <a:moveTo>
                    <a:pt x="134" y="25"/>
                  </a:moveTo>
                  <a:cubicBezTo>
                    <a:pt x="134" y="25"/>
                    <a:pt x="133" y="25"/>
                    <a:pt x="133" y="25"/>
                  </a:cubicBezTo>
                  <a:cubicBezTo>
                    <a:pt x="133" y="24"/>
                    <a:pt x="134" y="24"/>
                    <a:pt x="133" y="24"/>
                  </a:cubicBezTo>
                  <a:cubicBezTo>
                    <a:pt x="134" y="24"/>
                    <a:pt x="134" y="24"/>
                    <a:pt x="134" y="25"/>
                  </a:cubicBezTo>
                  <a:close/>
                  <a:moveTo>
                    <a:pt x="196" y="31"/>
                  </a:moveTo>
                  <a:cubicBezTo>
                    <a:pt x="196" y="31"/>
                    <a:pt x="196" y="31"/>
                    <a:pt x="196" y="31"/>
                  </a:cubicBezTo>
                  <a:cubicBezTo>
                    <a:pt x="196" y="31"/>
                    <a:pt x="196" y="31"/>
                    <a:pt x="196" y="31"/>
                  </a:cubicBezTo>
                  <a:close/>
                  <a:moveTo>
                    <a:pt x="112" y="31"/>
                  </a:moveTo>
                  <a:cubicBezTo>
                    <a:pt x="112" y="31"/>
                    <a:pt x="112" y="32"/>
                    <a:pt x="112" y="32"/>
                  </a:cubicBezTo>
                  <a:cubicBezTo>
                    <a:pt x="112" y="32"/>
                    <a:pt x="112" y="32"/>
                    <a:pt x="112" y="31"/>
                  </a:cubicBezTo>
                  <a:close/>
                  <a:moveTo>
                    <a:pt x="156" y="47"/>
                  </a:moveTo>
                  <a:cubicBezTo>
                    <a:pt x="155" y="47"/>
                    <a:pt x="155" y="47"/>
                    <a:pt x="155" y="47"/>
                  </a:cubicBezTo>
                  <a:cubicBezTo>
                    <a:pt x="155" y="47"/>
                    <a:pt x="155" y="47"/>
                    <a:pt x="156" y="47"/>
                  </a:cubicBezTo>
                  <a:close/>
                  <a:moveTo>
                    <a:pt x="1" y="2"/>
                  </a:moveTo>
                  <a:cubicBezTo>
                    <a:pt x="1" y="2"/>
                    <a:pt x="1" y="1"/>
                    <a:pt x="1" y="0"/>
                  </a:cubicBezTo>
                  <a:cubicBezTo>
                    <a:pt x="1" y="0"/>
                    <a:pt x="1" y="0"/>
                    <a:pt x="1" y="0"/>
                  </a:cubicBezTo>
                  <a:cubicBezTo>
                    <a:pt x="1" y="0"/>
                    <a:pt x="0" y="2"/>
                    <a:pt x="1" y="2"/>
                  </a:cubicBezTo>
                  <a:close/>
                  <a:moveTo>
                    <a:pt x="168" y="21"/>
                  </a:moveTo>
                  <a:cubicBezTo>
                    <a:pt x="168" y="21"/>
                    <a:pt x="168" y="21"/>
                    <a:pt x="168" y="21"/>
                  </a:cubicBezTo>
                  <a:cubicBezTo>
                    <a:pt x="168" y="21"/>
                    <a:pt x="168" y="21"/>
                    <a:pt x="168" y="21"/>
                  </a:cubicBezTo>
                  <a:close/>
                  <a:moveTo>
                    <a:pt x="121" y="11"/>
                  </a:moveTo>
                  <a:cubicBezTo>
                    <a:pt x="121" y="11"/>
                    <a:pt x="121" y="11"/>
                    <a:pt x="121" y="11"/>
                  </a:cubicBezTo>
                  <a:cubicBezTo>
                    <a:pt x="121" y="11"/>
                    <a:pt x="121" y="11"/>
                    <a:pt x="121" y="11"/>
                  </a:cubicBezTo>
                  <a:close/>
                  <a:moveTo>
                    <a:pt x="114" y="11"/>
                  </a:moveTo>
                  <a:cubicBezTo>
                    <a:pt x="114" y="10"/>
                    <a:pt x="113" y="10"/>
                    <a:pt x="114" y="11"/>
                  </a:cubicBezTo>
                  <a:close/>
                  <a:moveTo>
                    <a:pt x="136" y="24"/>
                  </a:moveTo>
                  <a:cubicBezTo>
                    <a:pt x="136" y="24"/>
                    <a:pt x="136" y="23"/>
                    <a:pt x="136" y="23"/>
                  </a:cubicBezTo>
                  <a:cubicBezTo>
                    <a:pt x="136" y="23"/>
                    <a:pt x="136" y="23"/>
                    <a:pt x="136" y="24"/>
                  </a:cubicBezTo>
                  <a:close/>
                  <a:moveTo>
                    <a:pt x="58" y="24"/>
                  </a:moveTo>
                  <a:cubicBezTo>
                    <a:pt x="58" y="24"/>
                    <a:pt x="58" y="24"/>
                    <a:pt x="58" y="24"/>
                  </a:cubicBezTo>
                  <a:cubicBezTo>
                    <a:pt x="58" y="24"/>
                    <a:pt x="58" y="24"/>
                    <a:pt x="58" y="24"/>
                  </a:cubicBezTo>
                  <a:close/>
                  <a:moveTo>
                    <a:pt x="110" y="24"/>
                  </a:moveTo>
                  <a:cubicBezTo>
                    <a:pt x="110" y="24"/>
                    <a:pt x="110" y="24"/>
                    <a:pt x="110" y="24"/>
                  </a:cubicBezTo>
                  <a:cubicBezTo>
                    <a:pt x="110" y="24"/>
                    <a:pt x="110" y="24"/>
                    <a:pt x="110" y="24"/>
                  </a:cubicBezTo>
                  <a:close/>
                  <a:moveTo>
                    <a:pt x="110" y="24"/>
                  </a:moveTo>
                  <a:cubicBezTo>
                    <a:pt x="110" y="24"/>
                    <a:pt x="110" y="24"/>
                    <a:pt x="110" y="25"/>
                  </a:cubicBezTo>
                  <a:cubicBezTo>
                    <a:pt x="110" y="25"/>
                    <a:pt x="110" y="24"/>
                    <a:pt x="110" y="24"/>
                  </a:cubicBezTo>
                  <a:close/>
                  <a:moveTo>
                    <a:pt x="1" y="0"/>
                  </a:moveTo>
                  <a:cubicBezTo>
                    <a:pt x="2" y="0"/>
                    <a:pt x="1" y="0"/>
                    <a:pt x="1" y="0"/>
                  </a:cubicBezTo>
                  <a:close/>
                  <a:moveTo>
                    <a:pt x="189" y="42"/>
                  </a:moveTo>
                  <a:cubicBezTo>
                    <a:pt x="189" y="42"/>
                    <a:pt x="189" y="42"/>
                    <a:pt x="189" y="42"/>
                  </a:cubicBezTo>
                  <a:cubicBezTo>
                    <a:pt x="189" y="42"/>
                    <a:pt x="189" y="42"/>
                    <a:pt x="189" y="42"/>
                  </a:cubicBezTo>
                  <a:close/>
                  <a:moveTo>
                    <a:pt x="118" y="7"/>
                  </a:moveTo>
                  <a:cubicBezTo>
                    <a:pt x="118" y="7"/>
                    <a:pt x="118" y="7"/>
                    <a:pt x="118" y="7"/>
                  </a:cubicBezTo>
                  <a:cubicBezTo>
                    <a:pt x="118" y="7"/>
                    <a:pt x="118" y="7"/>
                    <a:pt x="118" y="7"/>
                  </a:cubicBezTo>
                  <a:close/>
                  <a:moveTo>
                    <a:pt x="245" y="46"/>
                  </a:moveTo>
                  <a:cubicBezTo>
                    <a:pt x="244" y="47"/>
                    <a:pt x="245" y="47"/>
                    <a:pt x="246" y="47"/>
                  </a:cubicBezTo>
                  <a:cubicBezTo>
                    <a:pt x="246" y="47"/>
                    <a:pt x="246" y="46"/>
                    <a:pt x="245" y="46"/>
                  </a:cubicBezTo>
                  <a:close/>
                  <a:moveTo>
                    <a:pt x="1" y="1"/>
                  </a:moveTo>
                  <a:cubicBezTo>
                    <a:pt x="1" y="1"/>
                    <a:pt x="2" y="0"/>
                    <a:pt x="1" y="1"/>
                  </a:cubicBezTo>
                  <a:close/>
                  <a:moveTo>
                    <a:pt x="199" y="29"/>
                  </a:moveTo>
                  <a:cubicBezTo>
                    <a:pt x="198" y="29"/>
                    <a:pt x="198" y="29"/>
                    <a:pt x="197" y="29"/>
                  </a:cubicBezTo>
                  <a:cubicBezTo>
                    <a:pt x="197" y="29"/>
                    <a:pt x="197" y="29"/>
                    <a:pt x="197" y="30"/>
                  </a:cubicBezTo>
                  <a:cubicBezTo>
                    <a:pt x="197" y="30"/>
                    <a:pt x="198" y="30"/>
                    <a:pt x="198" y="31"/>
                  </a:cubicBezTo>
                  <a:cubicBezTo>
                    <a:pt x="198" y="31"/>
                    <a:pt x="199" y="31"/>
                    <a:pt x="199" y="31"/>
                  </a:cubicBezTo>
                  <a:cubicBezTo>
                    <a:pt x="199" y="30"/>
                    <a:pt x="199" y="30"/>
                    <a:pt x="199" y="30"/>
                  </a:cubicBezTo>
                  <a:cubicBezTo>
                    <a:pt x="199" y="29"/>
                    <a:pt x="199" y="30"/>
                    <a:pt x="199" y="29"/>
                  </a:cubicBezTo>
                  <a:close/>
                  <a:moveTo>
                    <a:pt x="136" y="25"/>
                  </a:moveTo>
                  <a:cubicBezTo>
                    <a:pt x="136" y="25"/>
                    <a:pt x="136" y="24"/>
                    <a:pt x="136" y="24"/>
                  </a:cubicBezTo>
                  <a:cubicBezTo>
                    <a:pt x="136" y="24"/>
                    <a:pt x="136" y="25"/>
                    <a:pt x="136" y="25"/>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06" name="Mexico">
              <a:extLst>
                <a:ext uri="{FF2B5EF4-FFF2-40B4-BE49-F238E27FC236}">
                  <a16:creationId xmlns:a16="http://schemas.microsoft.com/office/drawing/2014/main" id="{7A0E3A99-AC4D-6C89-6A9A-213274A7FA69}"/>
                </a:ext>
              </a:extLst>
            </p:cNvPr>
            <p:cNvSpPr>
              <a:spLocks noEditPoints="1"/>
            </p:cNvSpPr>
            <p:nvPr/>
          </p:nvSpPr>
          <p:spPr bwMode="auto">
            <a:xfrm>
              <a:off x="2025150" y="3249539"/>
              <a:ext cx="957467" cy="687705"/>
            </a:xfrm>
            <a:custGeom>
              <a:avLst/>
              <a:gdLst/>
              <a:ahLst/>
              <a:cxnLst>
                <a:cxn ang="0">
                  <a:pos x="257" y="124"/>
                </a:cxn>
                <a:cxn ang="0">
                  <a:pos x="234" y="150"/>
                </a:cxn>
                <a:cxn ang="0">
                  <a:pos x="226" y="157"/>
                </a:cxn>
                <a:cxn ang="0">
                  <a:pos x="218" y="155"/>
                </a:cxn>
                <a:cxn ang="0">
                  <a:pos x="206" y="158"/>
                </a:cxn>
                <a:cxn ang="0">
                  <a:pos x="188" y="153"/>
                </a:cxn>
                <a:cxn ang="0">
                  <a:pos x="178" y="127"/>
                </a:cxn>
                <a:cxn ang="0">
                  <a:pos x="176" y="110"/>
                </a:cxn>
                <a:cxn ang="0">
                  <a:pos x="187" y="80"/>
                </a:cxn>
                <a:cxn ang="0">
                  <a:pos x="175" y="70"/>
                </a:cxn>
                <a:cxn ang="0">
                  <a:pos x="169" y="54"/>
                </a:cxn>
                <a:cxn ang="0">
                  <a:pos x="161" y="34"/>
                </a:cxn>
                <a:cxn ang="0">
                  <a:pos x="147" y="34"/>
                </a:cxn>
                <a:cxn ang="0">
                  <a:pos x="132" y="34"/>
                </a:cxn>
                <a:cxn ang="0">
                  <a:pos x="119" y="10"/>
                </a:cxn>
                <a:cxn ang="0">
                  <a:pos x="48" y="0"/>
                </a:cxn>
                <a:cxn ang="0">
                  <a:pos x="27" y="20"/>
                </a:cxn>
                <a:cxn ang="0">
                  <a:pos x="32" y="36"/>
                </a:cxn>
                <a:cxn ang="0">
                  <a:pos x="35" y="52"/>
                </a:cxn>
                <a:cxn ang="0">
                  <a:pos x="36" y="57"/>
                </a:cxn>
                <a:cxn ang="0">
                  <a:pos x="30" y="58"/>
                </a:cxn>
                <a:cxn ang="0">
                  <a:pos x="42" y="68"/>
                </a:cxn>
                <a:cxn ang="0">
                  <a:pos x="46" y="86"/>
                </a:cxn>
                <a:cxn ang="0">
                  <a:pos x="56" y="97"/>
                </a:cxn>
                <a:cxn ang="0">
                  <a:pos x="64" y="95"/>
                </a:cxn>
                <a:cxn ang="0">
                  <a:pos x="58" y="84"/>
                </a:cxn>
                <a:cxn ang="0">
                  <a:pos x="53" y="65"/>
                </a:cxn>
                <a:cxn ang="0">
                  <a:pos x="47" y="45"/>
                </a:cxn>
                <a:cxn ang="0">
                  <a:pos x="40" y="21"/>
                </a:cxn>
                <a:cxn ang="0">
                  <a:pos x="50" y="13"/>
                </a:cxn>
                <a:cxn ang="0">
                  <a:pos x="55" y="30"/>
                </a:cxn>
                <a:cxn ang="0">
                  <a:pos x="60" y="46"/>
                </a:cxn>
                <a:cxn ang="0">
                  <a:pos x="68" y="54"/>
                </a:cxn>
                <a:cxn ang="0">
                  <a:pos x="76" y="66"/>
                </a:cxn>
                <a:cxn ang="0">
                  <a:pos x="74" y="73"/>
                </a:cxn>
                <a:cxn ang="0">
                  <a:pos x="77" y="78"/>
                </a:cxn>
                <a:cxn ang="0">
                  <a:pos x="79" y="81"/>
                </a:cxn>
                <a:cxn ang="0">
                  <a:pos x="85" y="89"/>
                </a:cxn>
                <a:cxn ang="0">
                  <a:pos x="96" y="105"/>
                </a:cxn>
                <a:cxn ang="0">
                  <a:pos x="102" y="132"/>
                </a:cxn>
                <a:cxn ang="0">
                  <a:pos x="112" y="153"/>
                </a:cxn>
                <a:cxn ang="0">
                  <a:pos x="143" y="172"/>
                </a:cxn>
                <a:cxn ang="0">
                  <a:pos x="165" y="184"/>
                </a:cxn>
                <a:cxn ang="0">
                  <a:pos x="194" y="181"/>
                </a:cxn>
                <a:cxn ang="0">
                  <a:pos x="201" y="181"/>
                </a:cxn>
                <a:cxn ang="0">
                  <a:pos x="217" y="196"/>
                </a:cxn>
                <a:cxn ang="0">
                  <a:pos x="236" y="179"/>
                </a:cxn>
                <a:cxn ang="0">
                  <a:pos x="233" y="164"/>
                </a:cxn>
                <a:cxn ang="0">
                  <a:pos x="261" y="154"/>
                </a:cxn>
                <a:cxn ang="0">
                  <a:pos x="267" y="147"/>
                </a:cxn>
                <a:cxn ang="0">
                  <a:pos x="271" y="138"/>
                </a:cxn>
                <a:cxn ang="0">
                  <a:pos x="182" y="85"/>
                </a:cxn>
                <a:cxn ang="0">
                  <a:pos x="186" y="80"/>
                </a:cxn>
                <a:cxn ang="0">
                  <a:pos x="269" y="123"/>
                </a:cxn>
                <a:cxn ang="0">
                  <a:pos x="60" y="86"/>
                </a:cxn>
                <a:cxn ang="0">
                  <a:pos x="49" y="38"/>
                </a:cxn>
                <a:cxn ang="0">
                  <a:pos x="91" y="124"/>
                </a:cxn>
                <a:cxn ang="0">
                  <a:pos x="57" y="75"/>
                </a:cxn>
                <a:cxn ang="0">
                  <a:pos x="228" y="154"/>
                </a:cxn>
                <a:cxn ang="0">
                  <a:pos x="57" y="39"/>
                </a:cxn>
              </a:cxnLst>
              <a:rect l="0" t="0" r="r" b="b"/>
              <a:pathLst>
                <a:path w="279" h="200">
                  <a:moveTo>
                    <a:pt x="278" y="125"/>
                  </a:moveTo>
                  <a:cubicBezTo>
                    <a:pt x="278" y="125"/>
                    <a:pt x="279" y="124"/>
                    <a:pt x="279" y="124"/>
                  </a:cubicBezTo>
                  <a:cubicBezTo>
                    <a:pt x="278" y="124"/>
                    <a:pt x="278" y="123"/>
                    <a:pt x="278" y="124"/>
                  </a:cubicBezTo>
                  <a:cubicBezTo>
                    <a:pt x="277" y="122"/>
                    <a:pt x="277" y="122"/>
                    <a:pt x="275" y="122"/>
                  </a:cubicBezTo>
                  <a:cubicBezTo>
                    <a:pt x="274" y="123"/>
                    <a:pt x="274" y="122"/>
                    <a:pt x="274" y="122"/>
                  </a:cubicBezTo>
                  <a:cubicBezTo>
                    <a:pt x="273" y="122"/>
                    <a:pt x="272" y="123"/>
                    <a:pt x="272" y="123"/>
                  </a:cubicBezTo>
                  <a:cubicBezTo>
                    <a:pt x="273" y="124"/>
                    <a:pt x="274" y="123"/>
                    <a:pt x="275" y="124"/>
                  </a:cubicBezTo>
                  <a:cubicBezTo>
                    <a:pt x="274" y="124"/>
                    <a:pt x="273" y="123"/>
                    <a:pt x="272" y="123"/>
                  </a:cubicBezTo>
                  <a:cubicBezTo>
                    <a:pt x="271" y="123"/>
                    <a:pt x="270" y="123"/>
                    <a:pt x="269" y="122"/>
                  </a:cubicBezTo>
                  <a:cubicBezTo>
                    <a:pt x="269" y="123"/>
                    <a:pt x="269" y="123"/>
                    <a:pt x="269" y="123"/>
                  </a:cubicBezTo>
                  <a:cubicBezTo>
                    <a:pt x="269" y="123"/>
                    <a:pt x="268" y="122"/>
                    <a:pt x="268" y="122"/>
                  </a:cubicBezTo>
                  <a:cubicBezTo>
                    <a:pt x="267" y="122"/>
                    <a:pt x="267" y="122"/>
                    <a:pt x="266" y="122"/>
                  </a:cubicBezTo>
                  <a:cubicBezTo>
                    <a:pt x="266" y="122"/>
                    <a:pt x="265" y="122"/>
                    <a:pt x="264" y="122"/>
                  </a:cubicBezTo>
                  <a:cubicBezTo>
                    <a:pt x="263" y="122"/>
                    <a:pt x="262" y="122"/>
                    <a:pt x="261" y="123"/>
                  </a:cubicBezTo>
                  <a:cubicBezTo>
                    <a:pt x="260" y="124"/>
                    <a:pt x="259" y="124"/>
                    <a:pt x="257" y="124"/>
                  </a:cubicBezTo>
                  <a:cubicBezTo>
                    <a:pt x="257" y="124"/>
                    <a:pt x="256" y="125"/>
                    <a:pt x="255" y="125"/>
                  </a:cubicBezTo>
                  <a:cubicBezTo>
                    <a:pt x="254" y="125"/>
                    <a:pt x="253" y="125"/>
                    <a:pt x="253" y="125"/>
                  </a:cubicBezTo>
                  <a:cubicBezTo>
                    <a:pt x="251" y="125"/>
                    <a:pt x="250" y="125"/>
                    <a:pt x="249" y="126"/>
                  </a:cubicBezTo>
                  <a:cubicBezTo>
                    <a:pt x="247" y="126"/>
                    <a:pt x="246" y="127"/>
                    <a:pt x="245" y="128"/>
                  </a:cubicBezTo>
                  <a:cubicBezTo>
                    <a:pt x="244" y="129"/>
                    <a:pt x="244" y="130"/>
                    <a:pt x="243" y="131"/>
                  </a:cubicBezTo>
                  <a:cubicBezTo>
                    <a:pt x="244" y="131"/>
                    <a:pt x="244" y="129"/>
                    <a:pt x="244" y="129"/>
                  </a:cubicBezTo>
                  <a:cubicBezTo>
                    <a:pt x="244" y="130"/>
                    <a:pt x="244" y="130"/>
                    <a:pt x="243" y="131"/>
                  </a:cubicBezTo>
                  <a:cubicBezTo>
                    <a:pt x="243" y="131"/>
                    <a:pt x="243" y="132"/>
                    <a:pt x="243" y="133"/>
                  </a:cubicBezTo>
                  <a:cubicBezTo>
                    <a:pt x="242" y="134"/>
                    <a:pt x="242" y="134"/>
                    <a:pt x="242" y="135"/>
                  </a:cubicBezTo>
                  <a:cubicBezTo>
                    <a:pt x="242" y="136"/>
                    <a:pt x="242" y="137"/>
                    <a:pt x="242" y="138"/>
                  </a:cubicBezTo>
                  <a:cubicBezTo>
                    <a:pt x="241" y="138"/>
                    <a:pt x="242" y="139"/>
                    <a:pt x="241" y="140"/>
                  </a:cubicBezTo>
                  <a:cubicBezTo>
                    <a:pt x="241" y="141"/>
                    <a:pt x="241" y="141"/>
                    <a:pt x="240" y="141"/>
                  </a:cubicBezTo>
                  <a:cubicBezTo>
                    <a:pt x="239" y="142"/>
                    <a:pt x="239" y="144"/>
                    <a:pt x="238" y="145"/>
                  </a:cubicBezTo>
                  <a:cubicBezTo>
                    <a:pt x="238" y="147"/>
                    <a:pt x="237" y="147"/>
                    <a:pt x="236" y="148"/>
                  </a:cubicBezTo>
                  <a:cubicBezTo>
                    <a:pt x="235" y="149"/>
                    <a:pt x="235" y="149"/>
                    <a:pt x="234" y="150"/>
                  </a:cubicBezTo>
                  <a:cubicBezTo>
                    <a:pt x="233" y="150"/>
                    <a:pt x="233" y="151"/>
                    <a:pt x="232" y="151"/>
                  </a:cubicBezTo>
                  <a:cubicBezTo>
                    <a:pt x="232" y="151"/>
                    <a:pt x="229" y="152"/>
                    <a:pt x="230" y="153"/>
                  </a:cubicBezTo>
                  <a:cubicBezTo>
                    <a:pt x="230" y="153"/>
                    <a:pt x="232" y="151"/>
                    <a:pt x="232" y="151"/>
                  </a:cubicBezTo>
                  <a:cubicBezTo>
                    <a:pt x="232" y="152"/>
                    <a:pt x="231" y="152"/>
                    <a:pt x="231" y="153"/>
                  </a:cubicBezTo>
                  <a:cubicBezTo>
                    <a:pt x="231" y="153"/>
                    <a:pt x="231" y="153"/>
                    <a:pt x="232" y="153"/>
                  </a:cubicBezTo>
                  <a:cubicBezTo>
                    <a:pt x="232" y="153"/>
                    <a:pt x="232" y="154"/>
                    <a:pt x="231" y="155"/>
                  </a:cubicBezTo>
                  <a:cubicBezTo>
                    <a:pt x="232" y="154"/>
                    <a:pt x="232" y="154"/>
                    <a:pt x="232" y="154"/>
                  </a:cubicBezTo>
                  <a:cubicBezTo>
                    <a:pt x="232" y="155"/>
                    <a:pt x="232" y="155"/>
                    <a:pt x="231" y="155"/>
                  </a:cubicBezTo>
                  <a:cubicBezTo>
                    <a:pt x="231" y="155"/>
                    <a:pt x="231" y="155"/>
                    <a:pt x="230" y="155"/>
                  </a:cubicBezTo>
                  <a:cubicBezTo>
                    <a:pt x="230" y="155"/>
                    <a:pt x="229" y="156"/>
                    <a:pt x="229" y="156"/>
                  </a:cubicBezTo>
                  <a:cubicBezTo>
                    <a:pt x="229" y="156"/>
                    <a:pt x="229" y="156"/>
                    <a:pt x="229" y="156"/>
                  </a:cubicBezTo>
                  <a:cubicBezTo>
                    <a:pt x="230" y="157"/>
                    <a:pt x="228" y="157"/>
                    <a:pt x="228" y="156"/>
                  </a:cubicBezTo>
                  <a:cubicBezTo>
                    <a:pt x="227" y="156"/>
                    <a:pt x="227" y="156"/>
                    <a:pt x="227" y="156"/>
                  </a:cubicBezTo>
                  <a:cubicBezTo>
                    <a:pt x="226" y="156"/>
                    <a:pt x="227" y="157"/>
                    <a:pt x="226" y="157"/>
                  </a:cubicBezTo>
                  <a:cubicBezTo>
                    <a:pt x="226" y="157"/>
                    <a:pt x="226" y="158"/>
                    <a:pt x="226" y="157"/>
                  </a:cubicBezTo>
                  <a:cubicBezTo>
                    <a:pt x="226" y="157"/>
                    <a:pt x="226" y="157"/>
                    <a:pt x="226" y="156"/>
                  </a:cubicBezTo>
                  <a:cubicBezTo>
                    <a:pt x="226" y="156"/>
                    <a:pt x="226" y="156"/>
                    <a:pt x="226" y="156"/>
                  </a:cubicBezTo>
                  <a:cubicBezTo>
                    <a:pt x="226" y="155"/>
                    <a:pt x="225" y="155"/>
                    <a:pt x="225" y="155"/>
                  </a:cubicBezTo>
                  <a:cubicBezTo>
                    <a:pt x="225" y="155"/>
                    <a:pt x="225" y="155"/>
                    <a:pt x="225" y="155"/>
                  </a:cubicBezTo>
                  <a:cubicBezTo>
                    <a:pt x="225" y="155"/>
                    <a:pt x="225" y="156"/>
                    <a:pt x="225" y="156"/>
                  </a:cubicBezTo>
                  <a:cubicBezTo>
                    <a:pt x="225" y="156"/>
                    <a:pt x="225" y="155"/>
                    <a:pt x="224" y="155"/>
                  </a:cubicBezTo>
                  <a:cubicBezTo>
                    <a:pt x="224" y="155"/>
                    <a:pt x="224" y="155"/>
                    <a:pt x="225" y="155"/>
                  </a:cubicBezTo>
                  <a:cubicBezTo>
                    <a:pt x="225" y="155"/>
                    <a:pt x="225" y="154"/>
                    <a:pt x="225" y="155"/>
                  </a:cubicBezTo>
                  <a:cubicBezTo>
                    <a:pt x="225" y="155"/>
                    <a:pt x="225" y="155"/>
                    <a:pt x="225" y="155"/>
                  </a:cubicBezTo>
                  <a:cubicBezTo>
                    <a:pt x="225" y="155"/>
                    <a:pt x="226" y="155"/>
                    <a:pt x="226" y="155"/>
                  </a:cubicBezTo>
                  <a:cubicBezTo>
                    <a:pt x="226" y="155"/>
                    <a:pt x="225" y="153"/>
                    <a:pt x="225" y="153"/>
                  </a:cubicBezTo>
                  <a:cubicBezTo>
                    <a:pt x="224" y="154"/>
                    <a:pt x="223" y="154"/>
                    <a:pt x="223" y="154"/>
                  </a:cubicBezTo>
                  <a:cubicBezTo>
                    <a:pt x="222" y="154"/>
                    <a:pt x="221" y="154"/>
                    <a:pt x="221" y="154"/>
                  </a:cubicBezTo>
                  <a:cubicBezTo>
                    <a:pt x="220" y="154"/>
                    <a:pt x="220" y="154"/>
                    <a:pt x="219" y="155"/>
                  </a:cubicBezTo>
                  <a:cubicBezTo>
                    <a:pt x="219" y="155"/>
                    <a:pt x="218" y="155"/>
                    <a:pt x="218" y="155"/>
                  </a:cubicBezTo>
                  <a:cubicBezTo>
                    <a:pt x="218" y="155"/>
                    <a:pt x="218" y="156"/>
                    <a:pt x="218" y="156"/>
                  </a:cubicBezTo>
                  <a:cubicBezTo>
                    <a:pt x="218" y="156"/>
                    <a:pt x="218" y="155"/>
                    <a:pt x="218" y="155"/>
                  </a:cubicBezTo>
                  <a:cubicBezTo>
                    <a:pt x="217" y="156"/>
                    <a:pt x="217" y="156"/>
                    <a:pt x="216" y="156"/>
                  </a:cubicBezTo>
                  <a:cubicBezTo>
                    <a:pt x="215" y="156"/>
                    <a:pt x="214" y="156"/>
                    <a:pt x="213" y="157"/>
                  </a:cubicBezTo>
                  <a:cubicBezTo>
                    <a:pt x="214" y="157"/>
                    <a:pt x="214" y="157"/>
                    <a:pt x="213" y="158"/>
                  </a:cubicBezTo>
                  <a:cubicBezTo>
                    <a:pt x="213" y="157"/>
                    <a:pt x="213" y="157"/>
                    <a:pt x="214" y="157"/>
                  </a:cubicBezTo>
                  <a:cubicBezTo>
                    <a:pt x="213" y="158"/>
                    <a:pt x="213" y="157"/>
                    <a:pt x="213" y="157"/>
                  </a:cubicBezTo>
                  <a:cubicBezTo>
                    <a:pt x="212" y="156"/>
                    <a:pt x="211" y="156"/>
                    <a:pt x="209" y="157"/>
                  </a:cubicBezTo>
                  <a:cubicBezTo>
                    <a:pt x="209" y="157"/>
                    <a:pt x="207" y="157"/>
                    <a:pt x="207" y="158"/>
                  </a:cubicBezTo>
                  <a:cubicBezTo>
                    <a:pt x="207" y="158"/>
                    <a:pt x="208" y="157"/>
                    <a:pt x="208" y="157"/>
                  </a:cubicBezTo>
                  <a:cubicBezTo>
                    <a:pt x="209" y="157"/>
                    <a:pt x="209" y="157"/>
                    <a:pt x="210" y="157"/>
                  </a:cubicBezTo>
                  <a:cubicBezTo>
                    <a:pt x="209" y="157"/>
                    <a:pt x="209" y="158"/>
                    <a:pt x="209" y="158"/>
                  </a:cubicBezTo>
                  <a:cubicBezTo>
                    <a:pt x="208" y="158"/>
                    <a:pt x="208" y="157"/>
                    <a:pt x="207" y="158"/>
                  </a:cubicBezTo>
                  <a:cubicBezTo>
                    <a:pt x="207" y="158"/>
                    <a:pt x="207" y="159"/>
                    <a:pt x="206" y="159"/>
                  </a:cubicBezTo>
                  <a:cubicBezTo>
                    <a:pt x="206" y="159"/>
                    <a:pt x="206" y="159"/>
                    <a:pt x="206" y="158"/>
                  </a:cubicBezTo>
                  <a:cubicBezTo>
                    <a:pt x="204" y="159"/>
                    <a:pt x="202" y="160"/>
                    <a:pt x="200" y="160"/>
                  </a:cubicBezTo>
                  <a:cubicBezTo>
                    <a:pt x="199" y="160"/>
                    <a:pt x="199" y="158"/>
                    <a:pt x="199" y="158"/>
                  </a:cubicBezTo>
                  <a:cubicBezTo>
                    <a:pt x="198" y="157"/>
                    <a:pt x="198" y="156"/>
                    <a:pt x="198" y="156"/>
                  </a:cubicBezTo>
                  <a:cubicBezTo>
                    <a:pt x="197" y="155"/>
                    <a:pt x="196" y="156"/>
                    <a:pt x="196" y="155"/>
                  </a:cubicBezTo>
                  <a:cubicBezTo>
                    <a:pt x="195" y="154"/>
                    <a:pt x="194" y="153"/>
                    <a:pt x="193" y="154"/>
                  </a:cubicBezTo>
                  <a:cubicBezTo>
                    <a:pt x="192" y="154"/>
                    <a:pt x="189" y="154"/>
                    <a:pt x="189" y="153"/>
                  </a:cubicBezTo>
                  <a:cubicBezTo>
                    <a:pt x="189" y="153"/>
                    <a:pt x="189" y="153"/>
                    <a:pt x="189" y="153"/>
                  </a:cubicBezTo>
                  <a:cubicBezTo>
                    <a:pt x="188" y="153"/>
                    <a:pt x="188" y="153"/>
                    <a:pt x="188" y="154"/>
                  </a:cubicBezTo>
                  <a:cubicBezTo>
                    <a:pt x="188" y="154"/>
                    <a:pt x="188" y="154"/>
                    <a:pt x="187" y="154"/>
                  </a:cubicBezTo>
                  <a:cubicBezTo>
                    <a:pt x="187" y="154"/>
                    <a:pt x="187" y="155"/>
                    <a:pt x="187" y="155"/>
                  </a:cubicBezTo>
                  <a:cubicBezTo>
                    <a:pt x="187" y="155"/>
                    <a:pt x="187" y="156"/>
                    <a:pt x="186" y="156"/>
                  </a:cubicBezTo>
                  <a:cubicBezTo>
                    <a:pt x="186" y="156"/>
                    <a:pt x="186" y="156"/>
                    <a:pt x="186" y="156"/>
                  </a:cubicBezTo>
                  <a:cubicBezTo>
                    <a:pt x="186" y="156"/>
                    <a:pt x="186" y="156"/>
                    <a:pt x="186" y="156"/>
                  </a:cubicBezTo>
                  <a:cubicBezTo>
                    <a:pt x="186" y="156"/>
                    <a:pt x="187" y="155"/>
                    <a:pt x="187" y="155"/>
                  </a:cubicBezTo>
                  <a:cubicBezTo>
                    <a:pt x="187" y="154"/>
                    <a:pt x="187" y="153"/>
                    <a:pt x="188" y="153"/>
                  </a:cubicBezTo>
                  <a:cubicBezTo>
                    <a:pt x="188" y="153"/>
                    <a:pt x="188" y="153"/>
                    <a:pt x="188" y="153"/>
                  </a:cubicBezTo>
                  <a:cubicBezTo>
                    <a:pt x="189" y="154"/>
                    <a:pt x="187" y="152"/>
                    <a:pt x="187" y="152"/>
                  </a:cubicBezTo>
                  <a:cubicBezTo>
                    <a:pt x="187" y="152"/>
                    <a:pt x="188" y="153"/>
                    <a:pt x="189" y="153"/>
                  </a:cubicBezTo>
                  <a:cubicBezTo>
                    <a:pt x="189" y="153"/>
                    <a:pt x="188" y="152"/>
                    <a:pt x="188" y="152"/>
                  </a:cubicBezTo>
                  <a:cubicBezTo>
                    <a:pt x="187" y="152"/>
                    <a:pt x="188" y="151"/>
                    <a:pt x="187" y="150"/>
                  </a:cubicBezTo>
                  <a:cubicBezTo>
                    <a:pt x="187" y="150"/>
                    <a:pt x="186" y="150"/>
                    <a:pt x="186" y="149"/>
                  </a:cubicBezTo>
                  <a:cubicBezTo>
                    <a:pt x="186" y="149"/>
                    <a:pt x="186" y="148"/>
                    <a:pt x="186" y="148"/>
                  </a:cubicBezTo>
                  <a:cubicBezTo>
                    <a:pt x="186" y="148"/>
                    <a:pt x="185" y="147"/>
                    <a:pt x="185" y="147"/>
                  </a:cubicBezTo>
                  <a:cubicBezTo>
                    <a:pt x="185" y="147"/>
                    <a:pt x="185" y="146"/>
                    <a:pt x="185" y="146"/>
                  </a:cubicBezTo>
                  <a:cubicBezTo>
                    <a:pt x="185" y="145"/>
                    <a:pt x="185" y="145"/>
                    <a:pt x="184" y="145"/>
                  </a:cubicBezTo>
                  <a:cubicBezTo>
                    <a:pt x="184" y="144"/>
                    <a:pt x="185" y="142"/>
                    <a:pt x="184" y="141"/>
                  </a:cubicBezTo>
                  <a:cubicBezTo>
                    <a:pt x="184" y="139"/>
                    <a:pt x="182" y="138"/>
                    <a:pt x="181" y="136"/>
                  </a:cubicBezTo>
                  <a:cubicBezTo>
                    <a:pt x="181" y="135"/>
                    <a:pt x="180" y="134"/>
                    <a:pt x="179" y="133"/>
                  </a:cubicBezTo>
                  <a:cubicBezTo>
                    <a:pt x="179" y="132"/>
                    <a:pt x="179" y="131"/>
                    <a:pt x="179" y="130"/>
                  </a:cubicBezTo>
                  <a:cubicBezTo>
                    <a:pt x="178" y="129"/>
                    <a:pt x="178" y="129"/>
                    <a:pt x="178" y="127"/>
                  </a:cubicBezTo>
                  <a:cubicBezTo>
                    <a:pt x="178" y="127"/>
                    <a:pt x="178" y="126"/>
                    <a:pt x="177" y="125"/>
                  </a:cubicBezTo>
                  <a:cubicBezTo>
                    <a:pt x="177" y="125"/>
                    <a:pt x="177" y="123"/>
                    <a:pt x="177" y="123"/>
                  </a:cubicBezTo>
                  <a:cubicBezTo>
                    <a:pt x="176" y="123"/>
                    <a:pt x="176" y="123"/>
                    <a:pt x="176" y="122"/>
                  </a:cubicBezTo>
                  <a:cubicBezTo>
                    <a:pt x="176" y="121"/>
                    <a:pt x="176" y="120"/>
                    <a:pt x="176" y="119"/>
                  </a:cubicBezTo>
                  <a:cubicBezTo>
                    <a:pt x="176" y="118"/>
                    <a:pt x="176" y="118"/>
                    <a:pt x="176" y="117"/>
                  </a:cubicBezTo>
                  <a:cubicBezTo>
                    <a:pt x="176" y="117"/>
                    <a:pt x="176" y="118"/>
                    <a:pt x="176" y="119"/>
                  </a:cubicBezTo>
                  <a:cubicBezTo>
                    <a:pt x="177" y="120"/>
                    <a:pt x="177" y="121"/>
                    <a:pt x="178" y="121"/>
                  </a:cubicBezTo>
                  <a:cubicBezTo>
                    <a:pt x="178" y="122"/>
                    <a:pt x="179" y="123"/>
                    <a:pt x="178" y="123"/>
                  </a:cubicBezTo>
                  <a:cubicBezTo>
                    <a:pt x="178" y="124"/>
                    <a:pt x="177" y="125"/>
                    <a:pt x="178" y="125"/>
                  </a:cubicBezTo>
                  <a:cubicBezTo>
                    <a:pt x="178" y="125"/>
                    <a:pt x="179" y="123"/>
                    <a:pt x="179" y="122"/>
                  </a:cubicBezTo>
                  <a:cubicBezTo>
                    <a:pt x="178" y="121"/>
                    <a:pt x="178" y="121"/>
                    <a:pt x="177" y="120"/>
                  </a:cubicBezTo>
                  <a:cubicBezTo>
                    <a:pt x="177" y="119"/>
                    <a:pt x="176" y="119"/>
                    <a:pt x="176" y="118"/>
                  </a:cubicBezTo>
                  <a:cubicBezTo>
                    <a:pt x="176" y="117"/>
                    <a:pt x="176" y="116"/>
                    <a:pt x="176" y="114"/>
                  </a:cubicBezTo>
                  <a:cubicBezTo>
                    <a:pt x="176" y="113"/>
                    <a:pt x="176" y="113"/>
                    <a:pt x="176" y="112"/>
                  </a:cubicBezTo>
                  <a:cubicBezTo>
                    <a:pt x="176" y="111"/>
                    <a:pt x="176" y="111"/>
                    <a:pt x="176" y="110"/>
                  </a:cubicBezTo>
                  <a:cubicBezTo>
                    <a:pt x="176" y="110"/>
                    <a:pt x="176" y="111"/>
                    <a:pt x="176" y="111"/>
                  </a:cubicBezTo>
                  <a:cubicBezTo>
                    <a:pt x="175" y="111"/>
                    <a:pt x="176" y="110"/>
                    <a:pt x="176" y="109"/>
                  </a:cubicBezTo>
                  <a:cubicBezTo>
                    <a:pt x="177" y="109"/>
                    <a:pt x="177" y="108"/>
                    <a:pt x="177" y="108"/>
                  </a:cubicBezTo>
                  <a:cubicBezTo>
                    <a:pt x="177" y="108"/>
                    <a:pt x="177" y="107"/>
                    <a:pt x="177" y="107"/>
                  </a:cubicBezTo>
                  <a:cubicBezTo>
                    <a:pt x="177" y="108"/>
                    <a:pt x="177" y="108"/>
                    <a:pt x="177" y="108"/>
                  </a:cubicBezTo>
                  <a:cubicBezTo>
                    <a:pt x="178" y="107"/>
                    <a:pt x="178" y="106"/>
                    <a:pt x="178" y="104"/>
                  </a:cubicBezTo>
                  <a:cubicBezTo>
                    <a:pt x="178" y="104"/>
                    <a:pt x="178" y="104"/>
                    <a:pt x="178" y="103"/>
                  </a:cubicBezTo>
                  <a:cubicBezTo>
                    <a:pt x="178" y="102"/>
                    <a:pt x="179" y="100"/>
                    <a:pt x="179" y="98"/>
                  </a:cubicBezTo>
                  <a:cubicBezTo>
                    <a:pt x="179" y="98"/>
                    <a:pt x="179" y="99"/>
                    <a:pt x="179" y="99"/>
                  </a:cubicBezTo>
                  <a:cubicBezTo>
                    <a:pt x="179" y="99"/>
                    <a:pt x="179" y="98"/>
                    <a:pt x="178" y="98"/>
                  </a:cubicBezTo>
                  <a:cubicBezTo>
                    <a:pt x="179" y="98"/>
                    <a:pt x="179" y="98"/>
                    <a:pt x="179" y="97"/>
                  </a:cubicBezTo>
                  <a:cubicBezTo>
                    <a:pt x="180" y="97"/>
                    <a:pt x="180" y="97"/>
                    <a:pt x="180" y="96"/>
                  </a:cubicBezTo>
                  <a:cubicBezTo>
                    <a:pt x="180" y="95"/>
                    <a:pt x="180" y="94"/>
                    <a:pt x="180" y="93"/>
                  </a:cubicBezTo>
                  <a:cubicBezTo>
                    <a:pt x="181" y="91"/>
                    <a:pt x="182" y="88"/>
                    <a:pt x="183" y="86"/>
                  </a:cubicBezTo>
                  <a:cubicBezTo>
                    <a:pt x="184" y="84"/>
                    <a:pt x="185" y="82"/>
                    <a:pt x="187" y="80"/>
                  </a:cubicBezTo>
                  <a:cubicBezTo>
                    <a:pt x="188" y="78"/>
                    <a:pt x="189" y="76"/>
                    <a:pt x="190" y="74"/>
                  </a:cubicBezTo>
                  <a:cubicBezTo>
                    <a:pt x="189" y="74"/>
                    <a:pt x="189" y="74"/>
                    <a:pt x="189" y="74"/>
                  </a:cubicBezTo>
                  <a:cubicBezTo>
                    <a:pt x="188" y="74"/>
                    <a:pt x="188" y="74"/>
                    <a:pt x="188" y="74"/>
                  </a:cubicBezTo>
                  <a:cubicBezTo>
                    <a:pt x="188" y="74"/>
                    <a:pt x="187" y="75"/>
                    <a:pt x="187" y="75"/>
                  </a:cubicBezTo>
                  <a:cubicBezTo>
                    <a:pt x="187" y="75"/>
                    <a:pt x="187" y="75"/>
                    <a:pt x="187" y="75"/>
                  </a:cubicBezTo>
                  <a:cubicBezTo>
                    <a:pt x="186" y="75"/>
                    <a:pt x="187" y="75"/>
                    <a:pt x="187" y="75"/>
                  </a:cubicBezTo>
                  <a:cubicBezTo>
                    <a:pt x="186" y="75"/>
                    <a:pt x="186" y="75"/>
                    <a:pt x="186" y="74"/>
                  </a:cubicBezTo>
                  <a:cubicBezTo>
                    <a:pt x="186" y="74"/>
                    <a:pt x="186" y="74"/>
                    <a:pt x="185" y="74"/>
                  </a:cubicBezTo>
                  <a:cubicBezTo>
                    <a:pt x="185" y="73"/>
                    <a:pt x="183" y="73"/>
                    <a:pt x="182" y="73"/>
                  </a:cubicBezTo>
                  <a:cubicBezTo>
                    <a:pt x="182" y="73"/>
                    <a:pt x="182" y="73"/>
                    <a:pt x="181" y="73"/>
                  </a:cubicBezTo>
                  <a:cubicBezTo>
                    <a:pt x="181" y="73"/>
                    <a:pt x="181" y="73"/>
                    <a:pt x="181" y="73"/>
                  </a:cubicBezTo>
                  <a:cubicBezTo>
                    <a:pt x="180" y="73"/>
                    <a:pt x="180" y="73"/>
                    <a:pt x="179" y="72"/>
                  </a:cubicBezTo>
                  <a:cubicBezTo>
                    <a:pt x="179" y="72"/>
                    <a:pt x="178" y="71"/>
                    <a:pt x="178" y="71"/>
                  </a:cubicBezTo>
                  <a:cubicBezTo>
                    <a:pt x="177" y="71"/>
                    <a:pt x="177" y="71"/>
                    <a:pt x="177" y="71"/>
                  </a:cubicBezTo>
                  <a:cubicBezTo>
                    <a:pt x="176" y="71"/>
                    <a:pt x="176" y="71"/>
                    <a:pt x="175" y="70"/>
                  </a:cubicBezTo>
                  <a:cubicBezTo>
                    <a:pt x="175" y="69"/>
                    <a:pt x="175" y="70"/>
                    <a:pt x="174" y="69"/>
                  </a:cubicBezTo>
                  <a:cubicBezTo>
                    <a:pt x="174" y="69"/>
                    <a:pt x="173" y="69"/>
                    <a:pt x="173" y="69"/>
                  </a:cubicBezTo>
                  <a:cubicBezTo>
                    <a:pt x="172" y="69"/>
                    <a:pt x="173" y="68"/>
                    <a:pt x="173" y="68"/>
                  </a:cubicBezTo>
                  <a:cubicBezTo>
                    <a:pt x="173" y="68"/>
                    <a:pt x="172" y="68"/>
                    <a:pt x="172" y="67"/>
                  </a:cubicBezTo>
                  <a:cubicBezTo>
                    <a:pt x="172" y="67"/>
                    <a:pt x="172" y="67"/>
                    <a:pt x="172" y="66"/>
                  </a:cubicBezTo>
                  <a:cubicBezTo>
                    <a:pt x="172" y="66"/>
                    <a:pt x="172" y="65"/>
                    <a:pt x="172" y="64"/>
                  </a:cubicBezTo>
                  <a:cubicBezTo>
                    <a:pt x="172" y="63"/>
                    <a:pt x="171" y="63"/>
                    <a:pt x="171" y="62"/>
                  </a:cubicBezTo>
                  <a:cubicBezTo>
                    <a:pt x="171" y="61"/>
                    <a:pt x="171" y="61"/>
                    <a:pt x="171" y="60"/>
                  </a:cubicBezTo>
                  <a:cubicBezTo>
                    <a:pt x="171" y="60"/>
                    <a:pt x="171" y="59"/>
                    <a:pt x="171" y="59"/>
                  </a:cubicBezTo>
                  <a:cubicBezTo>
                    <a:pt x="171" y="59"/>
                    <a:pt x="171" y="59"/>
                    <a:pt x="171" y="58"/>
                  </a:cubicBezTo>
                  <a:cubicBezTo>
                    <a:pt x="171" y="58"/>
                    <a:pt x="172" y="58"/>
                    <a:pt x="172" y="57"/>
                  </a:cubicBezTo>
                  <a:cubicBezTo>
                    <a:pt x="172" y="57"/>
                    <a:pt x="171" y="57"/>
                    <a:pt x="171" y="57"/>
                  </a:cubicBezTo>
                  <a:cubicBezTo>
                    <a:pt x="172" y="56"/>
                    <a:pt x="171" y="56"/>
                    <a:pt x="171" y="56"/>
                  </a:cubicBezTo>
                  <a:cubicBezTo>
                    <a:pt x="171" y="55"/>
                    <a:pt x="170" y="55"/>
                    <a:pt x="170" y="55"/>
                  </a:cubicBezTo>
                  <a:cubicBezTo>
                    <a:pt x="170" y="55"/>
                    <a:pt x="170" y="54"/>
                    <a:pt x="169" y="54"/>
                  </a:cubicBezTo>
                  <a:cubicBezTo>
                    <a:pt x="169" y="54"/>
                    <a:pt x="169" y="53"/>
                    <a:pt x="169" y="53"/>
                  </a:cubicBezTo>
                  <a:cubicBezTo>
                    <a:pt x="169" y="53"/>
                    <a:pt x="169" y="52"/>
                    <a:pt x="169" y="52"/>
                  </a:cubicBezTo>
                  <a:cubicBezTo>
                    <a:pt x="168" y="51"/>
                    <a:pt x="168" y="51"/>
                    <a:pt x="168" y="50"/>
                  </a:cubicBezTo>
                  <a:cubicBezTo>
                    <a:pt x="168" y="50"/>
                    <a:pt x="168" y="50"/>
                    <a:pt x="167" y="49"/>
                  </a:cubicBezTo>
                  <a:cubicBezTo>
                    <a:pt x="167" y="49"/>
                    <a:pt x="167" y="49"/>
                    <a:pt x="167" y="49"/>
                  </a:cubicBezTo>
                  <a:cubicBezTo>
                    <a:pt x="166" y="48"/>
                    <a:pt x="166" y="48"/>
                    <a:pt x="166" y="47"/>
                  </a:cubicBezTo>
                  <a:cubicBezTo>
                    <a:pt x="166" y="47"/>
                    <a:pt x="167" y="46"/>
                    <a:pt x="166" y="46"/>
                  </a:cubicBezTo>
                  <a:cubicBezTo>
                    <a:pt x="166" y="45"/>
                    <a:pt x="166" y="45"/>
                    <a:pt x="166" y="45"/>
                  </a:cubicBezTo>
                  <a:cubicBezTo>
                    <a:pt x="166" y="44"/>
                    <a:pt x="166" y="44"/>
                    <a:pt x="166" y="43"/>
                  </a:cubicBezTo>
                  <a:cubicBezTo>
                    <a:pt x="166" y="42"/>
                    <a:pt x="165" y="42"/>
                    <a:pt x="165" y="41"/>
                  </a:cubicBezTo>
                  <a:cubicBezTo>
                    <a:pt x="165" y="41"/>
                    <a:pt x="166" y="40"/>
                    <a:pt x="165" y="39"/>
                  </a:cubicBezTo>
                  <a:cubicBezTo>
                    <a:pt x="164" y="39"/>
                    <a:pt x="165" y="38"/>
                    <a:pt x="164" y="38"/>
                  </a:cubicBezTo>
                  <a:cubicBezTo>
                    <a:pt x="164" y="37"/>
                    <a:pt x="164" y="37"/>
                    <a:pt x="163" y="37"/>
                  </a:cubicBezTo>
                  <a:cubicBezTo>
                    <a:pt x="163" y="36"/>
                    <a:pt x="163" y="35"/>
                    <a:pt x="163" y="35"/>
                  </a:cubicBezTo>
                  <a:cubicBezTo>
                    <a:pt x="162" y="35"/>
                    <a:pt x="161" y="35"/>
                    <a:pt x="161" y="34"/>
                  </a:cubicBezTo>
                  <a:cubicBezTo>
                    <a:pt x="162" y="34"/>
                    <a:pt x="161" y="34"/>
                    <a:pt x="161" y="34"/>
                  </a:cubicBezTo>
                  <a:cubicBezTo>
                    <a:pt x="161" y="34"/>
                    <a:pt x="161" y="34"/>
                    <a:pt x="161" y="33"/>
                  </a:cubicBezTo>
                  <a:cubicBezTo>
                    <a:pt x="161" y="33"/>
                    <a:pt x="161" y="33"/>
                    <a:pt x="161" y="33"/>
                  </a:cubicBezTo>
                  <a:cubicBezTo>
                    <a:pt x="160" y="33"/>
                    <a:pt x="160" y="32"/>
                    <a:pt x="160" y="32"/>
                  </a:cubicBezTo>
                  <a:cubicBezTo>
                    <a:pt x="160" y="32"/>
                    <a:pt x="160" y="32"/>
                    <a:pt x="160" y="32"/>
                  </a:cubicBezTo>
                  <a:cubicBezTo>
                    <a:pt x="159" y="32"/>
                    <a:pt x="159" y="32"/>
                    <a:pt x="159" y="32"/>
                  </a:cubicBezTo>
                  <a:cubicBezTo>
                    <a:pt x="159" y="32"/>
                    <a:pt x="159" y="32"/>
                    <a:pt x="159" y="32"/>
                  </a:cubicBezTo>
                  <a:cubicBezTo>
                    <a:pt x="159" y="32"/>
                    <a:pt x="158" y="32"/>
                    <a:pt x="158" y="32"/>
                  </a:cubicBezTo>
                  <a:cubicBezTo>
                    <a:pt x="157" y="32"/>
                    <a:pt x="156" y="32"/>
                    <a:pt x="155" y="32"/>
                  </a:cubicBezTo>
                  <a:cubicBezTo>
                    <a:pt x="155" y="32"/>
                    <a:pt x="154" y="32"/>
                    <a:pt x="153" y="31"/>
                  </a:cubicBezTo>
                  <a:cubicBezTo>
                    <a:pt x="153" y="31"/>
                    <a:pt x="152" y="31"/>
                    <a:pt x="152" y="31"/>
                  </a:cubicBezTo>
                  <a:cubicBezTo>
                    <a:pt x="152" y="31"/>
                    <a:pt x="152" y="32"/>
                    <a:pt x="151" y="32"/>
                  </a:cubicBezTo>
                  <a:cubicBezTo>
                    <a:pt x="151" y="32"/>
                    <a:pt x="151" y="32"/>
                    <a:pt x="150" y="32"/>
                  </a:cubicBezTo>
                  <a:cubicBezTo>
                    <a:pt x="149" y="32"/>
                    <a:pt x="149" y="32"/>
                    <a:pt x="148" y="33"/>
                  </a:cubicBezTo>
                  <a:cubicBezTo>
                    <a:pt x="148" y="33"/>
                    <a:pt x="148" y="33"/>
                    <a:pt x="147" y="34"/>
                  </a:cubicBezTo>
                  <a:cubicBezTo>
                    <a:pt x="147" y="35"/>
                    <a:pt x="147" y="35"/>
                    <a:pt x="146" y="36"/>
                  </a:cubicBezTo>
                  <a:cubicBezTo>
                    <a:pt x="146" y="37"/>
                    <a:pt x="145" y="37"/>
                    <a:pt x="145" y="38"/>
                  </a:cubicBezTo>
                  <a:cubicBezTo>
                    <a:pt x="145" y="38"/>
                    <a:pt x="145" y="38"/>
                    <a:pt x="145" y="38"/>
                  </a:cubicBezTo>
                  <a:cubicBezTo>
                    <a:pt x="145" y="38"/>
                    <a:pt x="144" y="38"/>
                    <a:pt x="144" y="38"/>
                  </a:cubicBezTo>
                  <a:cubicBezTo>
                    <a:pt x="144" y="39"/>
                    <a:pt x="143" y="39"/>
                    <a:pt x="143" y="39"/>
                  </a:cubicBezTo>
                  <a:cubicBezTo>
                    <a:pt x="143" y="40"/>
                    <a:pt x="143" y="40"/>
                    <a:pt x="142" y="40"/>
                  </a:cubicBezTo>
                  <a:cubicBezTo>
                    <a:pt x="142" y="40"/>
                    <a:pt x="142" y="40"/>
                    <a:pt x="142" y="41"/>
                  </a:cubicBezTo>
                  <a:cubicBezTo>
                    <a:pt x="141" y="41"/>
                    <a:pt x="141" y="41"/>
                    <a:pt x="141" y="41"/>
                  </a:cubicBezTo>
                  <a:cubicBezTo>
                    <a:pt x="141" y="41"/>
                    <a:pt x="140" y="40"/>
                    <a:pt x="140" y="40"/>
                  </a:cubicBezTo>
                  <a:cubicBezTo>
                    <a:pt x="140" y="40"/>
                    <a:pt x="140" y="40"/>
                    <a:pt x="140" y="40"/>
                  </a:cubicBezTo>
                  <a:cubicBezTo>
                    <a:pt x="139" y="40"/>
                    <a:pt x="139" y="39"/>
                    <a:pt x="139" y="39"/>
                  </a:cubicBezTo>
                  <a:cubicBezTo>
                    <a:pt x="138" y="39"/>
                    <a:pt x="137" y="39"/>
                    <a:pt x="137" y="38"/>
                  </a:cubicBezTo>
                  <a:cubicBezTo>
                    <a:pt x="137" y="38"/>
                    <a:pt x="137" y="38"/>
                    <a:pt x="136" y="37"/>
                  </a:cubicBezTo>
                  <a:cubicBezTo>
                    <a:pt x="135" y="37"/>
                    <a:pt x="134" y="37"/>
                    <a:pt x="133" y="36"/>
                  </a:cubicBezTo>
                  <a:cubicBezTo>
                    <a:pt x="133" y="35"/>
                    <a:pt x="132" y="35"/>
                    <a:pt x="132" y="34"/>
                  </a:cubicBezTo>
                  <a:cubicBezTo>
                    <a:pt x="131" y="34"/>
                    <a:pt x="131" y="33"/>
                    <a:pt x="131" y="33"/>
                  </a:cubicBezTo>
                  <a:cubicBezTo>
                    <a:pt x="131" y="31"/>
                    <a:pt x="130" y="30"/>
                    <a:pt x="131" y="28"/>
                  </a:cubicBezTo>
                  <a:cubicBezTo>
                    <a:pt x="132" y="27"/>
                    <a:pt x="130" y="26"/>
                    <a:pt x="131" y="24"/>
                  </a:cubicBezTo>
                  <a:cubicBezTo>
                    <a:pt x="131" y="24"/>
                    <a:pt x="131" y="23"/>
                    <a:pt x="130" y="23"/>
                  </a:cubicBezTo>
                  <a:cubicBezTo>
                    <a:pt x="130" y="23"/>
                    <a:pt x="130" y="22"/>
                    <a:pt x="130" y="22"/>
                  </a:cubicBezTo>
                  <a:cubicBezTo>
                    <a:pt x="129" y="22"/>
                    <a:pt x="129" y="21"/>
                    <a:pt x="128" y="21"/>
                  </a:cubicBezTo>
                  <a:cubicBezTo>
                    <a:pt x="128" y="20"/>
                    <a:pt x="127" y="20"/>
                    <a:pt x="127" y="20"/>
                  </a:cubicBezTo>
                  <a:cubicBezTo>
                    <a:pt x="126" y="19"/>
                    <a:pt x="126" y="18"/>
                    <a:pt x="126" y="18"/>
                  </a:cubicBezTo>
                  <a:cubicBezTo>
                    <a:pt x="126" y="17"/>
                    <a:pt x="125" y="17"/>
                    <a:pt x="125" y="16"/>
                  </a:cubicBezTo>
                  <a:cubicBezTo>
                    <a:pt x="124" y="16"/>
                    <a:pt x="124" y="15"/>
                    <a:pt x="123" y="14"/>
                  </a:cubicBezTo>
                  <a:cubicBezTo>
                    <a:pt x="122" y="14"/>
                    <a:pt x="122" y="14"/>
                    <a:pt x="122" y="13"/>
                  </a:cubicBezTo>
                  <a:cubicBezTo>
                    <a:pt x="121" y="12"/>
                    <a:pt x="121" y="12"/>
                    <a:pt x="121" y="11"/>
                  </a:cubicBezTo>
                  <a:cubicBezTo>
                    <a:pt x="121" y="10"/>
                    <a:pt x="121" y="10"/>
                    <a:pt x="120" y="10"/>
                  </a:cubicBezTo>
                  <a:cubicBezTo>
                    <a:pt x="120" y="10"/>
                    <a:pt x="120" y="10"/>
                    <a:pt x="120" y="10"/>
                  </a:cubicBezTo>
                  <a:cubicBezTo>
                    <a:pt x="120" y="10"/>
                    <a:pt x="119" y="10"/>
                    <a:pt x="119" y="10"/>
                  </a:cubicBezTo>
                  <a:cubicBezTo>
                    <a:pt x="119" y="10"/>
                    <a:pt x="118" y="10"/>
                    <a:pt x="118" y="10"/>
                  </a:cubicBezTo>
                  <a:cubicBezTo>
                    <a:pt x="117" y="10"/>
                    <a:pt x="116" y="10"/>
                    <a:pt x="115" y="10"/>
                  </a:cubicBezTo>
                  <a:cubicBezTo>
                    <a:pt x="113" y="10"/>
                    <a:pt x="111" y="10"/>
                    <a:pt x="109" y="10"/>
                  </a:cubicBezTo>
                  <a:cubicBezTo>
                    <a:pt x="107" y="10"/>
                    <a:pt x="106" y="10"/>
                    <a:pt x="105" y="10"/>
                  </a:cubicBezTo>
                  <a:cubicBezTo>
                    <a:pt x="104" y="10"/>
                    <a:pt x="104" y="10"/>
                    <a:pt x="104" y="11"/>
                  </a:cubicBezTo>
                  <a:cubicBezTo>
                    <a:pt x="104" y="12"/>
                    <a:pt x="104" y="12"/>
                    <a:pt x="103" y="13"/>
                  </a:cubicBezTo>
                  <a:cubicBezTo>
                    <a:pt x="103" y="14"/>
                    <a:pt x="103" y="15"/>
                    <a:pt x="102" y="15"/>
                  </a:cubicBezTo>
                  <a:cubicBezTo>
                    <a:pt x="101" y="15"/>
                    <a:pt x="100" y="15"/>
                    <a:pt x="98" y="15"/>
                  </a:cubicBezTo>
                  <a:cubicBezTo>
                    <a:pt x="96" y="15"/>
                    <a:pt x="95" y="15"/>
                    <a:pt x="93" y="15"/>
                  </a:cubicBezTo>
                  <a:cubicBezTo>
                    <a:pt x="89" y="15"/>
                    <a:pt x="85" y="15"/>
                    <a:pt x="80" y="15"/>
                  </a:cubicBezTo>
                  <a:cubicBezTo>
                    <a:pt x="78" y="15"/>
                    <a:pt x="76" y="15"/>
                    <a:pt x="74" y="14"/>
                  </a:cubicBezTo>
                  <a:cubicBezTo>
                    <a:pt x="73" y="13"/>
                    <a:pt x="71" y="12"/>
                    <a:pt x="69" y="12"/>
                  </a:cubicBezTo>
                  <a:cubicBezTo>
                    <a:pt x="61" y="8"/>
                    <a:pt x="54" y="5"/>
                    <a:pt x="46" y="2"/>
                  </a:cubicBezTo>
                  <a:cubicBezTo>
                    <a:pt x="46" y="2"/>
                    <a:pt x="47" y="1"/>
                    <a:pt x="47" y="1"/>
                  </a:cubicBezTo>
                  <a:cubicBezTo>
                    <a:pt x="47" y="0"/>
                    <a:pt x="48" y="0"/>
                    <a:pt x="48" y="0"/>
                  </a:cubicBezTo>
                  <a:cubicBezTo>
                    <a:pt x="42" y="0"/>
                    <a:pt x="36" y="1"/>
                    <a:pt x="30" y="1"/>
                  </a:cubicBezTo>
                  <a:cubicBezTo>
                    <a:pt x="29" y="1"/>
                    <a:pt x="28" y="1"/>
                    <a:pt x="27" y="1"/>
                  </a:cubicBezTo>
                  <a:cubicBezTo>
                    <a:pt x="26" y="1"/>
                    <a:pt x="25" y="1"/>
                    <a:pt x="25" y="2"/>
                  </a:cubicBezTo>
                  <a:cubicBezTo>
                    <a:pt x="25" y="3"/>
                    <a:pt x="25" y="4"/>
                    <a:pt x="25" y="4"/>
                  </a:cubicBezTo>
                  <a:cubicBezTo>
                    <a:pt x="25" y="5"/>
                    <a:pt x="25" y="5"/>
                    <a:pt x="26" y="5"/>
                  </a:cubicBezTo>
                  <a:cubicBezTo>
                    <a:pt x="26" y="6"/>
                    <a:pt x="25" y="7"/>
                    <a:pt x="25" y="8"/>
                  </a:cubicBezTo>
                  <a:cubicBezTo>
                    <a:pt x="26" y="8"/>
                    <a:pt x="26" y="8"/>
                    <a:pt x="26" y="8"/>
                  </a:cubicBezTo>
                  <a:cubicBezTo>
                    <a:pt x="26" y="8"/>
                    <a:pt x="27" y="9"/>
                    <a:pt x="27" y="9"/>
                  </a:cubicBezTo>
                  <a:cubicBezTo>
                    <a:pt x="27" y="10"/>
                    <a:pt x="26" y="11"/>
                    <a:pt x="25" y="10"/>
                  </a:cubicBezTo>
                  <a:cubicBezTo>
                    <a:pt x="26" y="11"/>
                    <a:pt x="26" y="11"/>
                    <a:pt x="25" y="12"/>
                  </a:cubicBezTo>
                  <a:cubicBezTo>
                    <a:pt x="25" y="12"/>
                    <a:pt x="25" y="12"/>
                    <a:pt x="25" y="13"/>
                  </a:cubicBezTo>
                  <a:cubicBezTo>
                    <a:pt x="25" y="14"/>
                    <a:pt x="26" y="14"/>
                    <a:pt x="26" y="15"/>
                  </a:cubicBezTo>
                  <a:cubicBezTo>
                    <a:pt x="27" y="16"/>
                    <a:pt x="27" y="17"/>
                    <a:pt x="26" y="18"/>
                  </a:cubicBezTo>
                  <a:cubicBezTo>
                    <a:pt x="26" y="18"/>
                    <a:pt x="26" y="19"/>
                    <a:pt x="26" y="19"/>
                  </a:cubicBezTo>
                  <a:cubicBezTo>
                    <a:pt x="27" y="19"/>
                    <a:pt x="27" y="20"/>
                    <a:pt x="27" y="20"/>
                  </a:cubicBezTo>
                  <a:cubicBezTo>
                    <a:pt x="27" y="20"/>
                    <a:pt x="28" y="20"/>
                    <a:pt x="28" y="21"/>
                  </a:cubicBezTo>
                  <a:cubicBezTo>
                    <a:pt x="28" y="22"/>
                    <a:pt x="27" y="22"/>
                    <a:pt x="27" y="23"/>
                  </a:cubicBezTo>
                  <a:cubicBezTo>
                    <a:pt x="27" y="23"/>
                    <a:pt x="26" y="25"/>
                    <a:pt x="27" y="25"/>
                  </a:cubicBezTo>
                  <a:cubicBezTo>
                    <a:pt x="26" y="25"/>
                    <a:pt x="27" y="24"/>
                    <a:pt x="27" y="24"/>
                  </a:cubicBezTo>
                  <a:cubicBezTo>
                    <a:pt x="28" y="25"/>
                    <a:pt x="27" y="25"/>
                    <a:pt x="27" y="25"/>
                  </a:cubicBezTo>
                  <a:cubicBezTo>
                    <a:pt x="28" y="25"/>
                    <a:pt x="28" y="27"/>
                    <a:pt x="28" y="28"/>
                  </a:cubicBezTo>
                  <a:cubicBezTo>
                    <a:pt x="27" y="29"/>
                    <a:pt x="27" y="29"/>
                    <a:pt x="27" y="30"/>
                  </a:cubicBezTo>
                  <a:cubicBezTo>
                    <a:pt x="27" y="30"/>
                    <a:pt x="27" y="30"/>
                    <a:pt x="27" y="30"/>
                  </a:cubicBezTo>
                  <a:cubicBezTo>
                    <a:pt x="28" y="31"/>
                    <a:pt x="28" y="31"/>
                    <a:pt x="27" y="31"/>
                  </a:cubicBezTo>
                  <a:cubicBezTo>
                    <a:pt x="27" y="32"/>
                    <a:pt x="27" y="32"/>
                    <a:pt x="28" y="33"/>
                  </a:cubicBezTo>
                  <a:cubicBezTo>
                    <a:pt x="28" y="33"/>
                    <a:pt x="28" y="33"/>
                    <a:pt x="28" y="33"/>
                  </a:cubicBezTo>
                  <a:cubicBezTo>
                    <a:pt x="28" y="34"/>
                    <a:pt x="29" y="34"/>
                    <a:pt x="29" y="34"/>
                  </a:cubicBezTo>
                  <a:cubicBezTo>
                    <a:pt x="29" y="34"/>
                    <a:pt x="29" y="34"/>
                    <a:pt x="29" y="34"/>
                  </a:cubicBezTo>
                  <a:cubicBezTo>
                    <a:pt x="30" y="35"/>
                    <a:pt x="30" y="35"/>
                    <a:pt x="30" y="35"/>
                  </a:cubicBezTo>
                  <a:cubicBezTo>
                    <a:pt x="31" y="36"/>
                    <a:pt x="31" y="36"/>
                    <a:pt x="32" y="36"/>
                  </a:cubicBezTo>
                  <a:cubicBezTo>
                    <a:pt x="32" y="36"/>
                    <a:pt x="33" y="36"/>
                    <a:pt x="33" y="37"/>
                  </a:cubicBezTo>
                  <a:cubicBezTo>
                    <a:pt x="33" y="37"/>
                    <a:pt x="33" y="38"/>
                    <a:pt x="34" y="38"/>
                  </a:cubicBezTo>
                  <a:cubicBezTo>
                    <a:pt x="34" y="39"/>
                    <a:pt x="34" y="39"/>
                    <a:pt x="34" y="39"/>
                  </a:cubicBezTo>
                  <a:cubicBezTo>
                    <a:pt x="35" y="40"/>
                    <a:pt x="35" y="39"/>
                    <a:pt x="35" y="40"/>
                  </a:cubicBezTo>
                  <a:cubicBezTo>
                    <a:pt x="35" y="40"/>
                    <a:pt x="35" y="40"/>
                    <a:pt x="35" y="40"/>
                  </a:cubicBezTo>
                  <a:cubicBezTo>
                    <a:pt x="35" y="41"/>
                    <a:pt x="35" y="41"/>
                    <a:pt x="35" y="41"/>
                  </a:cubicBezTo>
                  <a:cubicBezTo>
                    <a:pt x="35" y="41"/>
                    <a:pt x="36" y="42"/>
                    <a:pt x="36" y="42"/>
                  </a:cubicBezTo>
                  <a:cubicBezTo>
                    <a:pt x="36" y="42"/>
                    <a:pt x="36" y="43"/>
                    <a:pt x="36" y="43"/>
                  </a:cubicBezTo>
                  <a:cubicBezTo>
                    <a:pt x="36" y="44"/>
                    <a:pt x="37" y="44"/>
                    <a:pt x="37" y="44"/>
                  </a:cubicBezTo>
                  <a:cubicBezTo>
                    <a:pt x="37" y="44"/>
                    <a:pt x="38" y="45"/>
                    <a:pt x="38" y="45"/>
                  </a:cubicBezTo>
                  <a:cubicBezTo>
                    <a:pt x="37" y="46"/>
                    <a:pt x="38" y="45"/>
                    <a:pt x="38" y="46"/>
                  </a:cubicBezTo>
                  <a:cubicBezTo>
                    <a:pt x="38" y="46"/>
                    <a:pt x="38" y="47"/>
                    <a:pt x="38" y="47"/>
                  </a:cubicBezTo>
                  <a:cubicBezTo>
                    <a:pt x="37" y="48"/>
                    <a:pt x="37" y="48"/>
                    <a:pt x="37" y="49"/>
                  </a:cubicBezTo>
                  <a:cubicBezTo>
                    <a:pt x="37" y="49"/>
                    <a:pt x="37" y="49"/>
                    <a:pt x="37" y="49"/>
                  </a:cubicBezTo>
                  <a:cubicBezTo>
                    <a:pt x="37" y="50"/>
                    <a:pt x="35" y="51"/>
                    <a:pt x="35" y="52"/>
                  </a:cubicBezTo>
                  <a:cubicBezTo>
                    <a:pt x="33" y="53"/>
                    <a:pt x="35" y="52"/>
                    <a:pt x="35" y="52"/>
                  </a:cubicBezTo>
                  <a:cubicBezTo>
                    <a:pt x="35" y="53"/>
                    <a:pt x="35" y="54"/>
                    <a:pt x="35" y="55"/>
                  </a:cubicBezTo>
                  <a:cubicBezTo>
                    <a:pt x="35" y="55"/>
                    <a:pt x="35" y="55"/>
                    <a:pt x="36" y="55"/>
                  </a:cubicBezTo>
                  <a:cubicBezTo>
                    <a:pt x="36" y="54"/>
                    <a:pt x="36" y="54"/>
                    <a:pt x="36" y="54"/>
                  </a:cubicBezTo>
                  <a:cubicBezTo>
                    <a:pt x="36" y="54"/>
                    <a:pt x="36" y="54"/>
                    <a:pt x="36" y="54"/>
                  </a:cubicBezTo>
                  <a:cubicBezTo>
                    <a:pt x="37" y="53"/>
                    <a:pt x="37" y="53"/>
                    <a:pt x="37" y="53"/>
                  </a:cubicBezTo>
                  <a:cubicBezTo>
                    <a:pt x="36" y="53"/>
                    <a:pt x="36" y="53"/>
                    <a:pt x="36" y="53"/>
                  </a:cubicBezTo>
                  <a:cubicBezTo>
                    <a:pt x="36" y="53"/>
                    <a:pt x="36" y="52"/>
                    <a:pt x="36" y="52"/>
                  </a:cubicBezTo>
                  <a:cubicBezTo>
                    <a:pt x="37" y="53"/>
                    <a:pt x="36" y="53"/>
                    <a:pt x="37" y="53"/>
                  </a:cubicBezTo>
                  <a:cubicBezTo>
                    <a:pt x="37" y="53"/>
                    <a:pt x="37" y="53"/>
                    <a:pt x="37" y="54"/>
                  </a:cubicBezTo>
                  <a:cubicBezTo>
                    <a:pt x="38" y="54"/>
                    <a:pt x="37" y="55"/>
                    <a:pt x="37" y="55"/>
                  </a:cubicBezTo>
                  <a:cubicBezTo>
                    <a:pt x="37" y="56"/>
                    <a:pt x="37" y="56"/>
                    <a:pt x="37" y="56"/>
                  </a:cubicBezTo>
                  <a:cubicBezTo>
                    <a:pt x="37" y="57"/>
                    <a:pt x="37" y="56"/>
                    <a:pt x="37" y="56"/>
                  </a:cubicBezTo>
                  <a:cubicBezTo>
                    <a:pt x="37" y="57"/>
                    <a:pt x="37" y="57"/>
                    <a:pt x="36" y="57"/>
                  </a:cubicBezTo>
                  <a:cubicBezTo>
                    <a:pt x="36" y="57"/>
                    <a:pt x="36" y="57"/>
                    <a:pt x="36" y="57"/>
                  </a:cubicBezTo>
                  <a:cubicBezTo>
                    <a:pt x="36" y="57"/>
                    <a:pt x="37" y="57"/>
                    <a:pt x="37" y="57"/>
                  </a:cubicBezTo>
                  <a:cubicBezTo>
                    <a:pt x="36" y="56"/>
                    <a:pt x="36" y="56"/>
                    <a:pt x="36" y="56"/>
                  </a:cubicBezTo>
                  <a:cubicBezTo>
                    <a:pt x="36" y="56"/>
                    <a:pt x="36" y="56"/>
                    <a:pt x="36" y="56"/>
                  </a:cubicBezTo>
                  <a:cubicBezTo>
                    <a:pt x="36" y="55"/>
                    <a:pt x="36" y="55"/>
                    <a:pt x="35" y="55"/>
                  </a:cubicBezTo>
                  <a:cubicBezTo>
                    <a:pt x="35" y="55"/>
                    <a:pt x="35" y="56"/>
                    <a:pt x="35" y="55"/>
                  </a:cubicBezTo>
                  <a:cubicBezTo>
                    <a:pt x="34" y="55"/>
                    <a:pt x="33" y="55"/>
                    <a:pt x="34" y="54"/>
                  </a:cubicBezTo>
                  <a:cubicBezTo>
                    <a:pt x="34" y="53"/>
                    <a:pt x="32" y="54"/>
                    <a:pt x="32" y="54"/>
                  </a:cubicBezTo>
                  <a:cubicBezTo>
                    <a:pt x="31" y="54"/>
                    <a:pt x="30" y="54"/>
                    <a:pt x="29" y="54"/>
                  </a:cubicBezTo>
                  <a:cubicBezTo>
                    <a:pt x="28" y="54"/>
                    <a:pt x="27" y="54"/>
                    <a:pt x="27" y="53"/>
                  </a:cubicBezTo>
                  <a:cubicBezTo>
                    <a:pt x="26" y="53"/>
                    <a:pt x="27" y="55"/>
                    <a:pt x="27" y="55"/>
                  </a:cubicBezTo>
                  <a:cubicBezTo>
                    <a:pt x="27" y="55"/>
                    <a:pt x="27" y="55"/>
                    <a:pt x="27" y="55"/>
                  </a:cubicBezTo>
                  <a:cubicBezTo>
                    <a:pt x="27" y="55"/>
                    <a:pt x="28" y="55"/>
                    <a:pt x="28" y="55"/>
                  </a:cubicBezTo>
                  <a:cubicBezTo>
                    <a:pt x="28" y="55"/>
                    <a:pt x="27" y="56"/>
                    <a:pt x="28" y="56"/>
                  </a:cubicBezTo>
                  <a:cubicBezTo>
                    <a:pt x="28" y="56"/>
                    <a:pt x="28" y="56"/>
                    <a:pt x="28" y="56"/>
                  </a:cubicBezTo>
                  <a:cubicBezTo>
                    <a:pt x="29" y="57"/>
                    <a:pt x="30" y="57"/>
                    <a:pt x="30" y="58"/>
                  </a:cubicBezTo>
                  <a:cubicBezTo>
                    <a:pt x="31" y="59"/>
                    <a:pt x="30" y="59"/>
                    <a:pt x="30" y="60"/>
                  </a:cubicBezTo>
                  <a:cubicBezTo>
                    <a:pt x="30" y="60"/>
                    <a:pt x="30" y="60"/>
                    <a:pt x="30" y="60"/>
                  </a:cubicBezTo>
                  <a:cubicBezTo>
                    <a:pt x="30" y="60"/>
                    <a:pt x="30" y="60"/>
                    <a:pt x="30" y="60"/>
                  </a:cubicBezTo>
                  <a:cubicBezTo>
                    <a:pt x="31" y="61"/>
                    <a:pt x="33" y="60"/>
                    <a:pt x="33" y="62"/>
                  </a:cubicBezTo>
                  <a:cubicBezTo>
                    <a:pt x="33" y="62"/>
                    <a:pt x="33" y="63"/>
                    <a:pt x="34" y="63"/>
                  </a:cubicBezTo>
                  <a:cubicBezTo>
                    <a:pt x="34" y="63"/>
                    <a:pt x="35" y="63"/>
                    <a:pt x="35" y="63"/>
                  </a:cubicBezTo>
                  <a:cubicBezTo>
                    <a:pt x="36" y="64"/>
                    <a:pt x="36" y="66"/>
                    <a:pt x="37" y="66"/>
                  </a:cubicBezTo>
                  <a:cubicBezTo>
                    <a:pt x="37" y="66"/>
                    <a:pt x="38" y="65"/>
                    <a:pt x="38" y="65"/>
                  </a:cubicBezTo>
                  <a:cubicBezTo>
                    <a:pt x="39" y="65"/>
                    <a:pt x="39" y="65"/>
                    <a:pt x="40" y="65"/>
                  </a:cubicBezTo>
                  <a:cubicBezTo>
                    <a:pt x="40" y="65"/>
                    <a:pt x="41" y="63"/>
                    <a:pt x="42" y="63"/>
                  </a:cubicBezTo>
                  <a:cubicBezTo>
                    <a:pt x="42" y="63"/>
                    <a:pt x="41" y="64"/>
                    <a:pt x="41" y="65"/>
                  </a:cubicBezTo>
                  <a:cubicBezTo>
                    <a:pt x="41" y="65"/>
                    <a:pt x="40" y="65"/>
                    <a:pt x="41" y="65"/>
                  </a:cubicBezTo>
                  <a:cubicBezTo>
                    <a:pt x="41" y="65"/>
                    <a:pt x="41" y="65"/>
                    <a:pt x="41" y="65"/>
                  </a:cubicBezTo>
                  <a:cubicBezTo>
                    <a:pt x="41" y="65"/>
                    <a:pt x="41" y="66"/>
                    <a:pt x="41" y="66"/>
                  </a:cubicBezTo>
                  <a:cubicBezTo>
                    <a:pt x="42" y="67"/>
                    <a:pt x="41" y="67"/>
                    <a:pt x="42" y="68"/>
                  </a:cubicBezTo>
                  <a:cubicBezTo>
                    <a:pt x="43" y="68"/>
                    <a:pt x="43" y="69"/>
                    <a:pt x="44" y="70"/>
                  </a:cubicBezTo>
                  <a:cubicBezTo>
                    <a:pt x="44" y="70"/>
                    <a:pt x="45" y="70"/>
                    <a:pt x="45" y="71"/>
                  </a:cubicBezTo>
                  <a:cubicBezTo>
                    <a:pt x="46" y="71"/>
                    <a:pt x="46" y="70"/>
                    <a:pt x="46" y="71"/>
                  </a:cubicBezTo>
                  <a:cubicBezTo>
                    <a:pt x="47" y="71"/>
                    <a:pt x="47" y="72"/>
                    <a:pt x="47" y="72"/>
                  </a:cubicBezTo>
                  <a:cubicBezTo>
                    <a:pt x="47" y="73"/>
                    <a:pt x="48" y="74"/>
                    <a:pt x="48" y="75"/>
                  </a:cubicBezTo>
                  <a:cubicBezTo>
                    <a:pt x="48" y="75"/>
                    <a:pt x="48" y="76"/>
                    <a:pt x="48" y="77"/>
                  </a:cubicBezTo>
                  <a:cubicBezTo>
                    <a:pt x="48" y="77"/>
                    <a:pt x="48" y="76"/>
                    <a:pt x="48" y="76"/>
                  </a:cubicBezTo>
                  <a:cubicBezTo>
                    <a:pt x="48" y="77"/>
                    <a:pt x="48" y="78"/>
                    <a:pt x="48" y="79"/>
                  </a:cubicBezTo>
                  <a:cubicBezTo>
                    <a:pt x="47" y="80"/>
                    <a:pt x="47" y="81"/>
                    <a:pt x="47" y="82"/>
                  </a:cubicBezTo>
                  <a:cubicBezTo>
                    <a:pt x="47" y="82"/>
                    <a:pt x="46" y="83"/>
                    <a:pt x="46" y="83"/>
                  </a:cubicBezTo>
                  <a:cubicBezTo>
                    <a:pt x="46" y="83"/>
                    <a:pt x="46" y="84"/>
                    <a:pt x="46" y="84"/>
                  </a:cubicBezTo>
                  <a:cubicBezTo>
                    <a:pt x="46" y="85"/>
                    <a:pt x="45" y="86"/>
                    <a:pt x="45" y="86"/>
                  </a:cubicBezTo>
                  <a:cubicBezTo>
                    <a:pt x="45" y="86"/>
                    <a:pt x="45" y="86"/>
                    <a:pt x="45" y="86"/>
                  </a:cubicBezTo>
                  <a:cubicBezTo>
                    <a:pt x="46" y="86"/>
                    <a:pt x="46" y="85"/>
                    <a:pt x="46" y="84"/>
                  </a:cubicBezTo>
                  <a:cubicBezTo>
                    <a:pt x="46" y="85"/>
                    <a:pt x="46" y="85"/>
                    <a:pt x="46" y="86"/>
                  </a:cubicBezTo>
                  <a:cubicBezTo>
                    <a:pt x="46" y="86"/>
                    <a:pt x="46" y="86"/>
                    <a:pt x="46" y="86"/>
                  </a:cubicBezTo>
                  <a:cubicBezTo>
                    <a:pt x="46" y="87"/>
                    <a:pt x="46" y="87"/>
                    <a:pt x="46" y="87"/>
                  </a:cubicBezTo>
                  <a:cubicBezTo>
                    <a:pt x="46" y="87"/>
                    <a:pt x="46" y="87"/>
                    <a:pt x="46" y="86"/>
                  </a:cubicBezTo>
                  <a:cubicBezTo>
                    <a:pt x="46" y="87"/>
                    <a:pt x="46" y="87"/>
                    <a:pt x="46" y="87"/>
                  </a:cubicBezTo>
                  <a:cubicBezTo>
                    <a:pt x="47" y="87"/>
                    <a:pt x="47" y="87"/>
                    <a:pt x="47" y="87"/>
                  </a:cubicBezTo>
                  <a:cubicBezTo>
                    <a:pt x="47" y="87"/>
                    <a:pt x="47" y="88"/>
                    <a:pt x="47" y="88"/>
                  </a:cubicBezTo>
                  <a:cubicBezTo>
                    <a:pt x="48" y="88"/>
                    <a:pt x="48" y="89"/>
                    <a:pt x="48" y="89"/>
                  </a:cubicBezTo>
                  <a:cubicBezTo>
                    <a:pt x="48" y="89"/>
                    <a:pt x="48" y="89"/>
                    <a:pt x="49" y="89"/>
                  </a:cubicBezTo>
                  <a:cubicBezTo>
                    <a:pt x="49" y="89"/>
                    <a:pt x="49" y="89"/>
                    <a:pt x="49" y="89"/>
                  </a:cubicBezTo>
                  <a:cubicBezTo>
                    <a:pt x="50" y="89"/>
                    <a:pt x="49" y="90"/>
                    <a:pt x="49" y="90"/>
                  </a:cubicBezTo>
                  <a:cubicBezTo>
                    <a:pt x="50" y="91"/>
                    <a:pt x="50" y="91"/>
                    <a:pt x="50" y="91"/>
                  </a:cubicBezTo>
                  <a:cubicBezTo>
                    <a:pt x="51" y="92"/>
                    <a:pt x="51" y="92"/>
                    <a:pt x="51" y="92"/>
                  </a:cubicBezTo>
                  <a:cubicBezTo>
                    <a:pt x="51" y="92"/>
                    <a:pt x="51" y="92"/>
                    <a:pt x="50" y="92"/>
                  </a:cubicBezTo>
                  <a:cubicBezTo>
                    <a:pt x="51" y="93"/>
                    <a:pt x="53" y="93"/>
                    <a:pt x="53" y="94"/>
                  </a:cubicBezTo>
                  <a:cubicBezTo>
                    <a:pt x="54" y="95"/>
                    <a:pt x="55" y="96"/>
                    <a:pt x="56" y="97"/>
                  </a:cubicBezTo>
                  <a:cubicBezTo>
                    <a:pt x="57" y="97"/>
                    <a:pt x="57" y="98"/>
                    <a:pt x="58" y="99"/>
                  </a:cubicBezTo>
                  <a:cubicBezTo>
                    <a:pt x="59" y="100"/>
                    <a:pt x="60" y="100"/>
                    <a:pt x="60" y="101"/>
                  </a:cubicBezTo>
                  <a:cubicBezTo>
                    <a:pt x="60" y="102"/>
                    <a:pt x="61" y="103"/>
                    <a:pt x="61" y="104"/>
                  </a:cubicBezTo>
                  <a:cubicBezTo>
                    <a:pt x="60" y="105"/>
                    <a:pt x="60" y="108"/>
                    <a:pt x="62" y="108"/>
                  </a:cubicBezTo>
                  <a:cubicBezTo>
                    <a:pt x="62" y="108"/>
                    <a:pt x="64" y="106"/>
                    <a:pt x="64" y="106"/>
                  </a:cubicBezTo>
                  <a:cubicBezTo>
                    <a:pt x="65" y="106"/>
                    <a:pt x="65" y="106"/>
                    <a:pt x="66" y="105"/>
                  </a:cubicBezTo>
                  <a:cubicBezTo>
                    <a:pt x="66" y="105"/>
                    <a:pt x="67" y="105"/>
                    <a:pt x="67" y="104"/>
                  </a:cubicBezTo>
                  <a:cubicBezTo>
                    <a:pt x="68" y="103"/>
                    <a:pt x="68" y="102"/>
                    <a:pt x="67" y="101"/>
                  </a:cubicBezTo>
                  <a:cubicBezTo>
                    <a:pt x="67" y="101"/>
                    <a:pt x="67" y="100"/>
                    <a:pt x="67" y="100"/>
                  </a:cubicBezTo>
                  <a:cubicBezTo>
                    <a:pt x="67" y="100"/>
                    <a:pt x="66" y="99"/>
                    <a:pt x="66" y="99"/>
                  </a:cubicBezTo>
                  <a:cubicBezTo>
                    <a:pt x="66" y="99"/>
                    <a:pt x="66" y="99"/>
                    <a:pt x="66" y="98"/>
                  </a:cubicBezTo>
                  <a:cubicBezTo>
                    <a:pt x="66" y="98"/>
                    <a:pt x="66" y="97"/>
                    <a:pt x="66" y="97"/>
                  </a:cubicBezTo>
                  <a:cubicBezTo>
                    <a:pt x="65" y="97"/>
                    <a:pt x="65" y="96"/>
                    <a:pt x="65" y="96"/>
                  </a:cubicBezTo>
                  <a:cubicBezTo>
                    <a:pt x="65" y="96"/>
                    <a:pt x="66" y="95"/>
                    <a:pt x="65" y="95"/>
                  </a:cubicBezTo>
                  <a:cubicBezTo>
                    <a:pt x="65" y="95"/>
                    <a:pt x="64" y="95"/>
                    <a:pt x="64" y="95"/>
                  </a:cubicBezTo>
                  <a:cubicBezTo>
                    <a:pt x="64" y="95"/>
                    <a:pt x="64" y="94"/>
                    <a:pt x="64" y="94"/>
                  </a:cubicBezTo>
                  <a:cubicBezTo>
                    <a:pt x="64" y="93"/>
                    <a:pt x="63" y="93"/>
                    <a:pt x="63" y="93"/>
                  </a:cubicBezTo>
                  <a:cubicBezTo>
                    <a:pt x="62" y="92"/>
                    <a:pt x="62" y="92"/>
                    <a:pt x="62" y="92"/>
                  </a:cubicBezTo>
                  <a:cubicBezTo>
                    <a:pt x="62" y="91"/>
                    <a:pt x="61" y="92"/>
                    <a:pt x="61" y="92"/>
                  </a:cubicBezTo>
                  <a:cubicBezTo>
                    <a:pt x="61" y="93"/>
                    <a:pt x="61" y="93"/>
                    <a:pt x="61" y="94"/>
                  </a:cubicBezTo>
                  <a:cubicBezTo>
                    <a:pt x="61" y="94"/>
                    <a:pt x="60" y="94"/>
                    <a:pt x="60" y="94"/>
                  </a:cubicBezTo>
                  <a:cubicBezTo>
                    <a:pt x="60" y="94"/>
                    <a:pt x="60" y="94"/>
                    <a:pt x="60" y="94"/>
                  </a:cubicBezTo>
                  <a:cubicBezTo>
                    <a:pt x="60" y="94"/>
                    <a:pt x="61" y="94"/>
                    <a:pt x="61" y="93"/>
                  </a:cubicBezTo>
                  <a:cubicBezTo>
                    <a:pt x="61" y="93"/>
                    <a:pt x="60" y="93"/>
                    <a:pt x="60" y="93"/>
                  </a:cubicBezTo>
                  <a:cubicBezTo>
                    <a:pt x="59" y="93"/>
                    <a:pt x="59" y="93"/>
                    <a:pt x="58" y="93"/>
                  </a:cubicBezTo>
                  <a:cubicBezTo>
                    <a:pt x="58" y="92"/>
                    <a:pt x="58" y="91"/>
                    <a:pt x="58" y="91"/>
                  </a:cubicBezTo>
                  <a:cubicBezTo>
                    <a:pt x="58" y="90"/>
                    <a:pt x="58" y="89"/>
                    <a:pt x="58" y="88"/>
                  </a:cubicBezTo>
                  <a:cubicBezTo>
                    <a:pt x="58" y="88"/>
                    <a:pt x="59" y="87"/>
                    <a:pt x="59" y="86"/>
                  </a:cubicBezTo>
                  <a:cubicBezTo>
                    <a:pt x="59" y="86"/>
                    <a:pt x="59" y="85"/>
                    <a:pt x="59" y="85"/>
                  </a:cubicBezTo>
                  <a:cubicBezTo>
                    <a:pt x="59" y="84"/>
                    <a:pt x="58" y="84"/>
                    <a:pt x="58" y="84"/>
                  </a:cubicBezTo>
                  <a:cubicBezTo>
                    <a:pt x="58" y="83"/>
                    <a:pt x="58" y="82"/>
                    <a:pt x="58" y="82"/>
                  </a:cubicBezTo>
                  <a:cubicBezTo>
                    <a:pt x="58" y="81"/>
                    <a:pt x="58" y="79"/>
                    <a:pt x="57" y="79"/>
                  </a:cubicBezTo>
                  <a:cubicBezTo>
                    <a:pt x="56" y="78"/>
                    <a:pt x="56" y="77"/>
                    <a:pt x="56" y="76"/>
                  </a:cubicBezTo>
                  <a:cubicBezTo>
                    <a:pt x="56" y="75"/>
                    <a:pt x="56" y="75"/>
                    <a:pt x="56" y="74"/>
                  </a:cubicBezTo>
                  <a:cubicBezTo>
                    <a:pt x="56" y="73"/>
                    <a:pt x="56" y="73"/>
                    <a:pt x="56" y="72"/>
                  </a:cubicBezTo>
                  <a:cubicBezTo>
                    <a:pt x="56" y="71"/>
                    <a:pt x="56" y="71"/>
                    <a:pt x="56" y="71"/>
                  </a:cubicBezTo>
                  <a:cubicBezTo>
                    <a:pt x="56" y="70"/>
                    <a:pt x="56" y="70"/>
                    <a:pt x="56" y="70"/>
                  </a:cubicBezTo>
                  <a:cubicBezTo>
                    <a:pt x="57" y="69"/>
                    <a:pt x="56" y="69"/>
                    <a:pt x="56" y="68"/>
                  </a:cubicBezTo>
                  <a:cubicBezTo>
                    <a:pt x="57" y="68"/>
                    <a:pt x="56" y="67"/>
                    <a:pt x="56" y="67"/>
                  </a:cubicBezTo>
                  <a:cubicBezTo>
                    <a:pt x="55" y="67"/>
                    <a:pt x="56" y="66"/>
                    <a:pt x="56" y="65"/>
                  </a:cubicBezTo>
                  <a:cubicBezTo>
                    <a:pt x="55" y="65"/>
                    <a:pt x="54" y="63"/>
                    <a:pt x="54" y="64"/>
                  </a:cubicBezTo>
                  <a:cubicBezTo>
                    <a:pt x="53" y="65"/>
                    <a:pt x="54" y="66"/>
                    <a:pt x="54" y="66"/>
                  </a:cubicBezTo>
                  <a:cubicBezTo>
                    <a:pt x="54" y="67"/>
                    <a:pt x="54" y="67"/>
                    <a:pt x="54" y="67"/>
                  </a:cubicBezTo>
                  <a:cubicBezTo>
                    <a:pt x="53" y="68"/>
                    <a:pt x="53" y="67"/>
                    <a:pt x="53" y="66"/>
                  </a:cubicBezTo>
                  <a:cubicBezTo>
                    <a:pt x="52" y="66"/>
                    <a:pt x="53" y="65"/>
                    <a:pt x="53" y="65"/>
                  </a:cubicBezTo>
                  <a:cubicBezTo>
                    <a:pt x="53" y="64"/>
                    <a:pt x="53" y="64"/>
                    <a:pt x="53" y="63"/>
                  </a:cubicBezTo>
                  <a:cubicBezTo>
                    <a:pt x="52" y="62"/>
                    <a:pt x="53" y="62"/>
                    <a:pt x="53" y="62"/>
                  </a:cubicBezTo>
                  <a:cubicBezTo>
                    <a:pt x="54" y="61"/>
                    <a:pt x="53" y="61"/>
                    <a:pt x="52" y="61"/>
                  </a:cubicBezTo>
                  <a:cubicBezTo>
                    <a:pt x="52" y="61"/>
                    <a:pt x="51" y="61"/>
                    <a:pt x="51" y="60"/>
                  </a:cubicBezTo>
                  <a:cubicBezTo>
                    <a:pt x="51" y="60"/>
                    <a:pt x="51" y="60"/>
                    <a:pt x="51" y="60"/>
                  </a:cubicBezTo>
                  <a:cubicBezTo>
                    <a:pt x="52" y="60"/>
                    <a:pt x="51" y="59"/>
                    <a:pt x="51" y="59"/>
                  </a:cubicBezTo>
                  <a:cubicBezTo>
                    <a:pt x="51" y="59"/>
                    <a:pt x="51" y="59"/>
                    <a:pt x="51" y="58"/>
                  </a:cubicBezTo>
                  <a:cubicBezTo>
                    <a:pt x="51" y="58"/>
                    <a:pt x="51" y="58"/>
                    <a:pt x="51" y="57"/>
                  </a:cubicBezTo>
                  <a:cubicBezTo>
                    <a:pt x="51" y="57"/>
                    <a:pt x="50" y="56"/>
                    <a:pt x="50" y="56"/>
                  </a:cubicBezTo>
                  <a:cubicBezTo>
                    <a:pt x="49" y="55"/>
                    <a:pt x="48" y="54"/>
                    <a:pt x="49" y="52"/>
                  </a:cubicBezTo>
                  <a:cubicBezTo>
                    <a:pt x="49" y="51"/>
                    <a:pt x="48" y="51"/>
                    <a:pt x="49" y="50"/>
                  </a:cubicBezTo>
                  <a:cubicBezTo>
                    <a:pt x="49" y="50"/>
                    <a:pt x="49" y="49"/>
                    <a:pt x="49" y="49"/>
                  </a:cubicBezTo>
                  <a:cubicBezTo>
                    <a:pt x="48" y="48"/>
                    <a:pt x="49" y="47"/>
                    <a:pt x="49" y="47"/>
                  </a:cubicBezTo>
                  <a:cubicBezTo>
                    <a:pt x="49" y="46"/>
                    <a:pt x="48" y="47"/>
                    <a:pt x="48" y="46"/>
                  </a:cubicBezTo>
                  <a:cubicBezTo>
                    <a:pt x="47" y="46"/>
                    <a:pt x="47" y="46"/>
                    <a:pt x="47" y="45"/>
                  </a:cubicBezTo>
                  <a:cubicBezTo>
                    <a:pt x="47" y="44"/>
                    <a:pt x="47" y="44"/>
                    <a:pt x="47" y="43"/>
                  </a:cubicBezTo>
                  <a:cubicBezTo>
                    <a:pt x="47" y="41"/>
                    <a:pt x="46" y="44"/>
                    <a:pt x="46" y="42"/>
                  </a:cubicBezTo>
                  <a:cubicBezTo>
                    <a:pt x="46" y="42"/>
                    <a:pt x="46" y="41"/>
                    <a:pt x="45" y="41"/>
                  </a:cubicBezTo>
                  <a:cubicBezTo>
                    <a:pt x="45" y="41"/>
                    <a:pt x="45" y="42"/>
                    <a:pt x="45" y="42"/>
                  </a:cubicBezTo>
                  <a:cubicBezTo>
                    <a:pt x="44" y="41"/>
                    <a:pt x="45" y="40"/>
                    <a:pt x="45" y="39"/>
                  </a:cubicBezTo>
                  <a:cubicBezTo>
                    <a:pt x="45" y="39"/>
                    <a:pt x="44" y="39"/>
                    <a:pt x="45" y="38"/>
                  </a:cubicBezTo>
                  <a:cubicBezTo>
                    <a:pt x="45" y="37"/>
                    <a:pt x="43" y="35"/>
                    <a:pt x="42" y="34"/>
                  </a:cubicBezTo>
                  <a:cubicBezTo>
                    <a:pt x="42" y="34"/>
                    <a:pt x="41" y="32"/>
                    <a:pt x="41" y="32"/>
                  </a:cubicBezTo>
                  <a:cubicBezTo>
                    <a:pt x="40" y="32"/>
                    <a:pt x="40" y="32"/>
                    <a:pt x="40" y="32"/>
                  </a:cubicBezTo>
                  <a:cubicBezTo>
                    <a:pt x="39" y="31"/>
                    <a:pt x="40" y="31"/>
                    <a:pt x="39" y="30"/>
                  </a:cubicBezTo>
                  <a:cubicBezTo>
                    <a:pt x="39" y="30"/>
                    <a:pt x="39" y="30"/>
                    <a:pt x="39" y="29"/>
                  </a:cubicBezTo>
                  <a:cubicBezTo>
                    <a:pt x="39" y="29"/>
                    <a:pt x="38" y="28"/>
                    <a:pt x="39" y="27"/>
                  </a:cubicBezTo>
                  <a:cubicBezTo>
                    <a:pt x="39" y="26"/>
                    <a:pt x="39" y="26"/>
                    <a:pt x="40" y="25"/>
                  </a:cubicBezTo>
                  <a:cubicBezTo>
                    <a:pt x="40" y="24"/>
                    <a:pt x="40" y="23"/>
                    <a:pt x="40" y="22"/>
                  </a:cubicBezTo>
                  <a:cubicBezTo>
                    <a:pt x="40" y="22"/>
                    <a:pt x="40" y="21"/>
                    <a:pt x="40" y="21"/>
                  </a:cubicBezTo>
                  <a:cubicBezTo>
                    <a:pt x="41" y="21"/>
                    <a:pt x="41" y="20"/>
                    <a:pt x="41" y="19"/>
                  </a:cubicBezTo>
                  <a:cubicBezTo>
                    <a:pt x="40" y="19"/>
                    <a:pt x="40" y="19"/>
                    <a:pt x="40" y="18"/>
                  </a:cubicBezTo>
                  <a:cubicBezTo>
                    <a:pt x="40" y="18"/>
                    <a:pt x="40" y="17"/>
                    <a:pt x="40" y="16"/>
                  </a:cubicBezTo>
                  <a:cubicBezTo>
                    <a:pt x="41" y="16"/>
                    <a:pt x="41" y="15"/>
                    <a:pt x="41" y="14"/>
                  </a:cubicBezTo>
                  <a:cubicBezTo>
                    <a:pt x="42" y="13"/>
                    <a:pt x="42" y="12"/>
                    <a:pt x="43" y="12"/>
                  </a:cubicBezTo>
                  <a:cubicBezTo>
                    <a:pt x="43" y="11"/>
                    <a:pt x="43" y="10"/>
                    <a:pt x="43" y="10"/>
                  </a:cubicBezTo>
                  <a:cubicBezTo>
                    <a:pt x="43" y="10"/>
                    <a:pt x="43" y="9"/>
                    <a:pt x="42" y="9"/>
                  </a:cubicBezTo>
                  <a:cubicBezTo>
                    <a:pt x="42" y="8"/>
                    <a:pt x="42" y="9"/>
                    <a:pt x="42" y="8"/>
                  </a:cubicBezTo>
                  <a:cubicBezTo>
                    <a:pt x="42" y="8"/>
                    <a:pt x="43" y="9"/>
                    <a:pt x="43" y="9"/>
                  </a:cubicBezTo>
                  <a:cubicBezTo>
                    <a:pt x="43" y="9"/>
                    <a:pt x="44" y="10"/>
                    <a:pt x="44" y="10"/>
                  </a:cubicBezTo>
                  <a:cubicBezTo>
                    <a:pt x="44" y="10"/>
                    <a:pt x="45" y="10"/>
                    <a:pt x="45" y="10"/>
                  </a:cubicBezTo>
                  <a:cubicBezTo>
                    <a:pt x="46" y="11"/>
                    <a:pt x="46" y="11"/>
                    <a:pt x="46" y="12"/>
                  </a:cubicBezTo>
                  <a:cubicBezTo>
                    <a:pt x="46" y="12"/>
                    <a:pt x="47" y="12"/>
                    <a:pt x="47" y="12"/>
                  </a:cubicBezTo>
                  <a:cubicBezTo>
                    <a:pt x="47" y="13"/>
                    <a:pt x="48" y="13"/>
                    <a:pt x="49" y="13"/>
                  </a:cubicBezTo>
                  <a:cubicBezTo>
                    <a:pt x="49" y="13"/>
                    <a:pt x="50" y="13"/>
                    <a:pt x="50" y="13"/>
                  </a:cubicBezTo>
                  <a:cubicBezTo>
                    <a:pt x="50" y="13"/>
                    <a:pt x="51" y="12"/>
                    <a:pt x="50" y="12"/>
                  </a:cubicBezTo>
                  <a:cubicBezTo>
                    <a:pt x="50" y="12"/>
                    <a:pt x="50" y="12"/>
                    <a:pt x="51" y="11"/>
                  </a:cubicBezTo>
                  <a:cubicBezTo>
                    <a:pt x="51" y="12"/>
                    <a:pt x="52" y="12"/>
                    <a:pt x="53" y="13"/>
                  </a:cubicBezTo>
                  <a:cubicBezTo>
                    <a:pt x="53" y="13"/>
                    <a:pt x="53" y="15"/>
                    <a:pt x="52" y="15"/>
                  </a:cubicBezTo>
                  <a:cubicBezTo>
                    <a:pt x="53" y="15"/>
                    <a:pt x="54" y="15"/>
                    <a:pt x="54" y="15"/>
                  </a:cubicBezTo>
                  <a:cubicBezTo>
                    <a:pt x="55" y="16"/>
                    <a:pt x="55" y="16"/>
                    <a:pt x="56" y="16"/>
                  </a:cubicBezTo>
                  <a:cubicBezTo>
                    <a:pt x="56" y="16"/>
                    <a:pt x="55" y="16"/>
                    <a:pt x="56" y="15"/>
                  </a:cubicBezTo>
                  <a:cubicBezTo>
                    <a:pt x="56" y="16"/>
                    <a:pt x="57" y="17"/>
                    <a:pt x="57" y="16"/>
                  </a:cubicBezTo>
                  <a:cubicBezTo>
                    <a:pt x="57" y="16"/>
                    <a:pt x="57" y="17"/>
                    <a:pt x="57" y="17"/>
                  </a:cubicBezTo>
                  <a:cubicBezTo>
                    <a:pt x="57" y="17"/>
                    <a:pt x="57" y="19"/>
                    <a:pt x="56" y="19"/>
                  </a:cubicBezTo>
                  <a:cubicBezTo>
                    <a:pt x="56" y="19"/>
                    <a:pt x="56" y="18"/>
                    <a:pt x="56" y="18"/>
                  </a:cubicBezTo>
                  <a:cubicBezTo>
                    <a:pt x="56" y="18"/>
                    <a:pt x="56" y="19"/>
                    <a:pt x="56" y="20"/>
                  </a:cubicBezTo>
                  <a:cubicBezTo>
                    <a:pt x="55" y="20"/>
                    <a:pt x="55" y="21"/>
                    <a:pt x="55" y="22"/>
                  </a:cubicBezTo>
                  <a:cubicBezTo>
                    <a:pt x="55" y="23"/>
                    <a:pt x="57" y="25"/>
                    <a:pt x="56" y="26"/>
                  </a:cubicBezTo>
                  <a:cubicBezTo>
                    <a:pt x="57" y="26"/>
                    <a:pt x="55" y="30"/>
                    <a:pt x="55" y="30"/>
                  </a:cubicBezTo>
                  <a:cubicBezTo>
                    <a:pt x="55" y="30"/>
                    <a:pt x="56" y="30"/>
                    <a:pt x="56" y="30"/>
                  </a:cubicBezTo>
                  <a:cubicBezTo>
                    <a:pt x="56" y="31"/>
                    <a:pt x="56" y="31"/>
                    <a:pt x="56" y="31"/>
                  </a:cubicBezTo>
                  <a:cubicBezTo>
                    <a:pt x="56" y="32"/>
                    <a:pt x="56" y="32"/>
                    <a:pt x="56" y="33"/>
                  </a:cubicBezTo>
                  <a:cubicBezTo>
                    <a:pt x="57" y="34"/>
                    <a:pt x="57" y="35"/>
                    <a:pt x="57" y="36"/>
                  </a:cubicBezTo>
                  <a:cubicBezTo>
                    <a:pt x="57" y="36"/>
                    <a:pt x="56" y="37"/>
                    <a:pt x="56" y="37"/>
                  </a:cubicBezTo>
                  <a:cubicBezTo>
                    <a:pt x="57" y="38"/>
                    <a:pt x="57" y="37"/>
                    <a:pt x="57" y="37"/>
                  </a:cubicBezTo>
                  <a:cubicBezTo>
                    <a:pt x="58" y="37"/>
                    <a:pt x="58" y="38"/>
                    <a:pt x="58" y="38"/>
                  </a:cubicBezTo>
                  <a:cubicBezTo>
                    <a:pt x="58" y="39"/>
                    <a:pt x="58" y="39"/>
                    <a:pt x="58" y="39"/>
                  </a:cubicBezTo>
                  <a:cubicBezTo>
                    <a:pt x="58" y="40"/>
                    <a:pt x="57" y="40"/>
                    <a:pt x="57" y="41"/>
                  </a:cubicBezTo>
                  <a:cubicBezTo>
                    <a:pt x="57" y="41"/>
                    <a:pt x="58" y="41"/>
                    <a:pt x="58" y="41"/>
                  </a:cubicBezTo>
                  <a:cubicBezTo>
                    <a:pt x="58" y="41"/>
                    <a:pt x="58" y="42"/>
                    <a:pt x="58" y="42"/>
                  </a:cubicBezTo>
                  <a:cubicBezTo>
                    <a:pt x="59" y="42"/>
                    <a:pt x="59" y="42"/>
                    <a:pt x="60" y="43"/>
                  </a:cubicBezTo>
                  <a:cubicBezTo>
                    <a:pt x="60" y="43"/>
                    <a:pt x="59" y="43"/>
                    <a:pt x="59" y="43"/>
                  </a:cubicBezTo>
                  <a:cubicBezTo>
                    <a:pt x="59" y="43"/>
                    <a:pt x="59" y="44"/>
                    <a:pt x="59" y="44"/>
                  </a:cubicBezTo>
                  <a:cubicBezTo>
                    <a:pt x="59" y="45"/>
                    <a:pt x="60" y="45"/>
                    <a:pt x="60" y="46"/>
                  </a:cubicBezTo>
                  <a:cubicBezTo>
                    <a:pt x="60" y="46"/>
                    <a:pt x="60" y="46"/>
                    <a:pt x="61" y="47"/>
                  </a:cubicBezTo>
                  <a:cubicBezTo>
                    <a:pt x="61" y="47"/>
                    <a:pt x="62" y="47"/>
                    <a:pt x="62" y="47"/>
                  </a:cubicBezTo>
                  <a:cubicBezTo>
                    <a:pt x="62" y="47"/>
                    <a:pt x="62" y="48"/>
                    <a:pt x="62" y="48"/>
                  </a:cubicBezTo>
                  <a:cubicBezTo>
                    <a:pt x="62" y="48"/>
                    <a:pt x="62" y="49"/>
                    <a:pt x="62" y="49"/>
                  </a:cubicBezTo>
                  <a:cubicBezTo>
                    <a:pt x="63" y="50"/>
                    <a:pt x="63" y="51"/>
                    <a:pt x="64" y="52"/>
                  </a:cubicBezTo>
                  <a:cubicBezTo>
                    <a:pt x="64" y="52"/>
                    <a:pt x="64" y="52"/>
                    <a:pt x="65" y="52"/>
                  </a:cubicBezTo>
                  <a:cubicBezTo>
                    <a:pt x="65" y="52"/>
                    <a:pt x="65" y="52"/>
                    <a:pt x="65" y="53"/>
                  </a:cubicBezTo>
                  <a:cubicBezTo>
                    <a:pt x="66" y="54"/>
                    <a:pt x="66" y="53"/>
                    <a:pt x="66" y="53"/>
                  </a:cubicBezTo>
                  <a:cubicBezTo>
                    <a:pt x="66" y="53"/>
                    <a:pt x="66" y="52"/>
                    <a:pt x="66" y="52"/>
                  </a:cubicBezTo>
                  <a:cubicBezTo>
                    <a:pt x="67" y="52"/>
                    <a:pt x="66" y="52"/>
                    <a:pt x="66" y="53"/>
                  </a:cubicBezTo>
                  <a:cubicBezTo>
                    <a:pt x="67" y="53"/>
                    <a:pt x="67" y="52"/>
                    <a:pt x="67" y="53"/>
                  </a:cubicBezTo>
                  <a:cubicBezTo>
                    <a:pt x="68" y="53"/>
                    <a:pt x="68" y="53"/>
                    <a:pt x="68" y="53"/>
                  </a:cubicBezTo>
                  <a:cubicBezTo>
                    <a:pt x="68" y="53"/>
                    <a:pt x="68" y="53"/>
                    <a:pt x="69" y="53"/>
                  </a:cubicBezTo>
                  <a:cubicBezTo>
                    <a:pt x="69" y="53"/>
                    <a:pt x="69" y="53"/>
                    <a:pt x="69" y="53"/>
                  </a:cubicBezTo>
                  <a:cubicBezTo>
                    <a:pt x="69" y="54"/>
                    <a:pt x="68" y="53"/>
                    <a:pt x="68" y="54"/>
                  </a:cubicBezTo>
                  <a:cubicBezTo>
                    <a:pt x="68" y="54"/>
                    <a:pt x="68" y="54"/>
                    <a:pt x="68" y="54"/>
                  </a:cubicBezTo>
                  <a:cubicBezTo>
                    <a:pt x="68" y="55"/>
                    <a:pt x="67" y="55"/>
                    <a:pt x="67" y="56"/>
                  </a:cubicBezTo>
                  <a:cubicBezTo>
                    <a:pt x="67" y="57"/>
                    <a:pt x="67" y="58"/>
                    <a:pt x="67" y="58"/>
                  </a:cubicBezTo>
                  <a:cubicBezTo>
                    <a:pt x="67" y="59"/>
                    <a:pt x="68" y="58"/>
                    <a:pt x="68" y="59"/>
                  </a:cubicBezTo>
                  <a:cubicBezTo>
                    <a:pt x="68" y="59"/>
                    <a:pt x="68" y="59"/>
                    <a:pt x="68" y="59"/>
                  </a:cubicBezTo>
                  <a:cubicBezTo>
                    <a:pt x="68" y="59"/>
                    <a:pt x="69" y="60"/>
                    <a:pt x="69" y="60"/>
                  </a:cubicBezTo>
                  <a:cubicBezTo>
                    <a:pt x="69" y="61"/>
                    <a:pt x="70" y="61"/>
                    <a:pt x="70" y="61"/>
                  </a:cubicBezTo>
                  <a:cubicBezTo>
                    <a:pt x="71" y="61"/>
                    <a:pt x="71" y="62"/>
                    <a:pt x="71" y="61"/>
                  </a:cubicBezTo>
                  <a:cubicBezTo>
                    <a:pt x="72" y="61"/>
                    <a:pt x="72" y="61"/>
                    <a:pt x="72" y="61"/>
                  </a:cubicBezTo>
                  <a:cubicBezTo>
                    <a:pt x="72" y="62"/>
                    <a:pt x="73" y="63"/>
                    <a:pt x="72" y="63"/>
                  </a:cubicBezTo>
                  <a:cubicBezTo>
                    <a:pt x="72" y="63"/>
                    <a:pt x="72" y="63"/>
                    <a:pt x="72" y="63"/>
                  </a:cubicBezTo>
                  <a:cubicBezTo>
                    <a:pt x="72" y="63"/>
                    <a:pt x="72" y="66"/>
                    <a:pt x="73" y="66"/>
                  </a:cubicBezTo>
                  <a:cubicBezTo>
                    <a:pt x="73" y="66"/>
                    <a:pt x="75" y="66"/>
                    <a:pt x="75" y="66"/>
                  </a:cubicBezTo>
                  <a:cubicBezTo>
                    <a:pt x="75" y="66"/>
                    <a:pt x="74" y="65"/>
                    <a:pt x="75" y="65"/>
                  </a:cubicBezTo>
                  <a:cubicBezTo>
                    <a:pt x="75" y="65"/>
                    <a:pt x="76" y="66"/>
                    <a:pt x="76" y="66"/>
                  </a:cubicBezTo>
                  <a:cubicBezTo>
                    <a:pt x="76" y="66"/>
                    <a:pt x="76" y="66"/>
                    <a:pt x="76" y="66"/>
                  </a:cubicBezTo>
                  <a:cubicBezTo>
                    <a:pt x="76" y="66"/>
                    <a:pt x="76" y="66"/>
                    <a:pt x="76" y="66"/>
                  </a:cubicBezTo>
                  <a:cubicBezTo>
                    <a:pt x="76" y="67"/>
                    <a:pt x="76" y="67"/>
                    <a:pt x="77" y="67"/>
                  </a:cubicBezTo>
                  <a:cubicBezTo>
                    <a:pt x="77" y="68"/>
                    <a:pt x="77" y="69"/>
                    <a:pt x="77" y="70"/>
                  </a:cubicBezTo>
                  <a:cubicBezTo>
                    <a:pt x="77" y="70"/>
                    <a:pt x="77" y="69"/>
                    <a:pt x="77" y="69"/>
                  </a:cubicBezTo>
                  <a:cubicBezTo>
                    <a:pt x="77" y="69"/>
                    <a:pt x="78" y="70"/>
                    <a:pt x="77" y="69"/>
                  </a:cubicBezTo>
                  <a:cubicBezTo>
                    <a:pt x="78" y="69"/>
                    <a:pt x="78" y="71"/>
                    <a:pt x="78" y="71"/>
                  </a:cubicBezTo>
                  <a:cubicBezTo>
                    <a:pt x="77" y="71"/>
                    <a:pt x="77" y="71"/>
                    <a:pt x="77" y="70"/>
                  </a:cubicBezTo>
                  <a:cubicBezTo>
                    <a:pt x="78" y="70"/>
                    <a:pt x="77" y="70"/>
                    <a:pt x="77" y="70"/>
                  </a:cubicBezTo>
                  <a:cubicBezTo>
                    <a:pt x="76" y="70"/>
                    <a:pt x="76" y="72"/>
                    <a:pt x="76" y="72"/>
                  </a:cubicBezTo>
                  <a:cubicBezTo>
                    <a:pt x="76" y="71"/>
                    <a:pt x="76" y="71"/>
                    <a:pt x="76" y="71"/>
                  </a:cubicBezTo>
                  <a:cubicBezTo>
                    <a:pt x="76" y="71"/>
                    <a:pt x="77" y="70"/>
                    <a:pt x="77" y="70"/>
                  </a:cubicBezTo>
                  <a:cubicBezTo>
                    <a:pt x="77" y="70"/>
                    <a:pt x="76" y="71"/>
                    <a:pt x="76" y="71"/>
                  </a:cubicBezTo>
                  <a:cubicBezTo>
                    <a:pt x="76" y="71"/>
                    <a:pt x="76" y="71"/>
                    <a:pt x="75" y="72"/>
                  </a:cubicBezTo>
                  <a:cubicBezTo>
                    <a:pt x="75" y="72"/>
                    <a:pt x="74" y="73"/>
                    <a:pt x="74" y="73"/>
                  </a:cubicBezTo>
                  <a:cubicBezTo>
                    <a:pt x="74" y="74"/>
                    <a:pt x="74" y="75"/>
                    <a:pt x="73" y="76"/>
                  </a:cubicBezTo>
                  <a:cubicBezTo>
                    <a:pt x="73" y="76"/>
                    <a:pt x="73" y="76"/>
                    <a:pt x="73" y="76"/>
                  </a:cubicBezTo>
                  <a:cubicBezTo>
                    <a:pt x="73" y="76"/>
                    <a:pt x="73" y="77"/>
                    <a:pt x="73" y="77"/>
                  </a:cubicBezTo>
                  <a:cubicBezTo>
                    <a:pt x="74" y="77"/>
                    <a:pt x="74" y="76"/>
                    <a:pt x="74" y="76"/>
                  </a:cubicBezTo>
                  <a:cubicBezTo>
                    <a:pt x="74" y="76"/>
                    <a:pt x="75" y="76"/>
                    <a:pt x="75" y="77"/>
                  </a:cubicBezTo>
                  <a:cubicBezTo>
                    <a:pt x="75" y="77"/>
                    <a:pt x="73" y="77"/>
                    <a:pt x="73" y="77"/>
                  </a:cubicBezTo>
                  <a:cubicBezTo>
                    <a:pt x="73" y="78"/>
                    <a:pt x="74" y="77"/>
                    <a:pt x="74" y="77"/>
                  </a:cubicBezTo>
                  <a:cubicBezTo>
                    <a:pt x="75" y="78"/>
                    <a:pt x="75" y="78"/>
                    <a:pt x="76" y="78"/>
                  </a:cubicBezTo>
                  <a:cubicBezTo>
                    <a:pt x="75" y="78"/>
                    <a:pt x="75" y="78"/>
                    <a:pt x="75" y="78"/>
                  </a:cubicBezTo>
                  <a:cubicBezTo>
                    <a:pt x="75" y="77"/>
                    <a:pt x="75" y="77"/>
                    <a:pt x="75" y="77"/>
                  </a:cubicBezTo>
                  <a:cubicBezTo>
                    <a:pt x="75" y="77"/>
                    <a:pt x="75" y="77"/>
                    <a:pt x="75" y="77"/>
                  </a:cubicBezTo>
                  <a:cubicBezTo>
                    <a:pt x="75" y="77"/>
                    <a:pt x="76" y="78"/>
                    <a:pt x="76" y="78"/>
                  </a:cubicBezTo>
                  <a:cubicBezTo>
                    <a:pt x="76" y="78"/>
                    <a:pt x="76" y="78"/>
                    <a:pt x="76" y="78"/>
                  </a:cubicBezTo>
                  <a:cubicBezTo>
                    <a:pt x="76" y="78"/>
                    <a:pt x="76" y="78"/>
                    <a:pt x="76" y="78"/>
                  </a:cubicBezTo>
                  <a:cubicBezTo>
                    <a:pt x="76" y="78"/>
                    <a:pt x="77" y="78"/>
                    <a:pt x="77" y="78"/>
                  </a:cubicBezTo>
                  <a:cubicBezTo>
                    <a:pt x="77" y="78"/>
                    <a:pt x="77" y="77"/>
                    <a:pt x="77" y="77"/>
                  </a:cubicBezTo>
                  <a:cubicBezTo>
                    <a:pt x="78" y="77"/>
                    <a:pt x="78" y="78"/>
                    <a:pt x="78" y="78"/>
                  </a:cubicBezTo>
                  <a:cubicBezTo>
                    <a:pt x="78" y="78"/>
                    <a:pt x="78" y="78"/>
                    <a:pt x="77" y="78"/>
                  </a:cubicBezTo>
                  <a:cubicBezTo>
                    <a:pt x="77" y="78"/>
                    <a:pt x="77" y="78"/>
                    <a:pt x="77" y="78"/>
                  </a:cubicBezTo>
                  <a:cubicBezTo>
                    <a:pt x="77" y="78"/>
                    <a:pt x="77" y="78"/>
                    <a:pt x="77" y="78"/>
                  </a:cubicBezTo>
                  <a:cubicBezTo>
                    <a:pt x="77" y="78"/>
                    <a:pt x="77" y="78"/>
                    <a:pt x="77" y="78"/>
                  </a:cubicBezTo>
                  <a:cubicBezTo>
                    <a:pt x="77" y="78"/>
                    <a:pt x="76" y="78"/>
                    <a:pt x="76" y="79"/>
                  </a:cubicBezTo>
                  <a:cubicBezTo>
                    <a:pt x="76" y="79"/>
                    <a:pt x="77" y="80"/>
                    <a:pt x="77" y="79"/>
                  </a:cubicBezTo>
                  <a:cubicBezTo>
                    <a:pt x="77" y="79"/>
                    <a:pt x="77" y="79"/>
                    <a:pt x="77" y="79"/>
                  </a:cubicBezTo>
                  <a:cubicBezTo>
                    <a:pt x="78" y="79"/>
                    <a:pt x="77" y="79"/>
                    <a:pt x="77" y="79"/>
                  </a:cubicBezTo>
                  <a:cubicBezTo>
                    <a:pt x="77" y="79"/>
                    <a:pt x="78" y="79"/>
                    <a:pt x="78" y="79"/>
                  </a:cubicBezTo>
                  <a:cubicBezTo>
                    <a:pt x="78" y="78"/>
                    <a:pt x="78" y="78"/>
                    <a:pt x="79" y="79"/>
                  </a:cubicBezTo>
                  <a:cubicBezTo>
                    <a:pt x="79" y="78"/>
                    <a:pt x="79" y="79"/>
                    <a:pt x="79" y="80"/>
                  </a:cubicBezTo>
                  <a:cubicBezTo>
                    <a:pt x="79" y="80"/>
                    <a:pt x="79" y="80"/>
                    <a:pt x="79" y="80"/>
                  </a:cubicBezTo>
                  <a:cubicBezTo>
                    <a:pt x="81" y="81"/>
                    <a:pt x="79" y="81"/>
                    <a:pt x="79" y="81"/>
                  </a:cubicBezTo>
                  <a:cubicBezTo>
                    <a:pt x="79" y="81"/>
                    <a:pt x="80" y="81"/>
                    <a:pt x="80" y="81"/>
                  </a:cubicBezTo>
                  <a:cubicBezTo>
                    <a:pt x="80" y="81"/>
                    <a:pt x="81" y="81"/>
                    <a:pt x="81" y="82"/>
                  </a:cubicBezTo>
                  <a:cubicBezTo>
                    <a:pt x="81" y="82"/>
                    <a:pt x="82" y="83"/>
                    <a:pt x="82" y="83"/>
                  </a:cubicBezTo>
                  <a:cubicBezTo>
                    <a:pt x="82" y="82"/>
                    <a:pt x="82" y="82"/>
                    <a:pt x="82" y="82"/>
                  </a:cubicBezTo>
                  <a:cubicBezTo>
                    <a:pt x="82" y="82"/>
                    <a:pt x="83" y="82"/>
                    <a:pt x="82" y="82"/>
                  </a:cubicBezTo>
                  <a:cubicBezTo>
                    <a:pt x="82" y="82"/>
                    <a:pt x="82" y="82"/>
                    <a:pt x="82" y="82"/>
                  </a:cubicBezTo>
                  <a:cubicBezTo>
                    <a:pt x="82" y="83"/>
                    <a:pt x="82" y="83"/>
                    <a:pt x="83" y="83"/>
                  </a:cubicBezTo>
                  <a:cubicBezTo>
                    <a:pt x="82" y="83"/>
                    <a:pt x="83" y="82"/>
                    <a:pt x="83" y="83"/>
                  </a:cubicBezTo>
                  <a:cubicBezTo>
                    <a:pt x="83" y="82"/>
                    <a:pt x="83" y="83"/>
                    <a:pt x="83" y="83"/>
                  </a:cubicBezTo>
                  <a:cubicBezTo>
                    <a:pt x="83" y="83"/>
                    <a:pt x="84" y="83"/>
                    <a:pt x="84" y="83"/>
                  </a:cubicBezTo>
                  <a:cubicBezTo>
                    <a:pt x="84" y="84"/>
                    <a:pt x="85" y="85"/>
                    <a:pt x="85" y="84"/>
                  </a:cubicBezTo>
                  <a:cubicBezTo>
                    <a:pt x="85" y="85"/>
                    <a:pt x="84" y="86"/>
                    <a:pt x="84" y="87"/>
                  </a:cubicBezTo>
                  <a:cubicBezTo>
                    <a:pt x="85" y="88"/>
                    <a:pt x="84" y="87"/>
                    <a:pt x="84" y="87"/>
                  </a:cubicBezTo>
                  <a:cubicBezTo>
                    <a:pt x="84" y="88"/>
                    <a:pt x="84" y="90"/>
                    <a:pt x="86" y="90"/>
                  </a:cubicBezTo>
                  <a:cubicBezTo>
                    <a:pt x="85" y="89"/>
                    <a:pt x="85" y="89"/>
                    <a:pt x="85" y="89"/>
                  </a:cubicBezTo>
                  <a:cubicBezTo>
                    <a:pt x="85" y="89"/>
                    <a:pt x="85" y="89"/>
                    <a:pt x="86" y="89"/>
                  </a:cubicBezTo>
                  <a:cubicBezTo>
                    <a:pt x="86" y="89"/>
                    <a:pt x="86" y="90"/>
                    <a:pt x="86" y="90"/>
                  </a:cubicBezTo>
                  <a:cubicBezTo>
                    <a:pt x="87" y="90"/>
                    <a:pt x="88" y="91"/>
                    <a:pt x="88" y="90"/>
                  </a:cubicBezTo>
                  <a:cubicBezTo>
                    <a:pt x="88" y="90"/>
                    <a:pt x="88" y="90"/>
                    <a:pt x="87" y="90"/>
                  </a:cubicBezTo>
                  <a:cubicBezTo>
                    <a:pt x="88" y="89"/>
                    <a:pt x="88" y="90"/>
                    <a:pt x="88" y="90"/>
                  </a:cubicBezTo>
                  <a:cubicBezTo>
                    <a:pt x="88" y="91"/>
                    <a:pt x="89" y="91"/>
                    <a:pt x="88" y="91"/>
                  </a:cubicBezTo>
                  <a:cubicBezTo>
                    <a:pt x="88" y="91"/>
                    <a:pt x="88" y="91"/>
                    <a:pt x="88" y="92"/>
                  </a:cubicBezTo>
                  <a:cubicBezTo>
                    <a:pt x="88" y="91"/>
                    <a:pt x="88" y="91"/>
                    <a:pt x="88" y="91"/>
                  </a:cubicBezTo>
                  <a:cubicBezTo>
                    <a:pt x="88" y="91"/>
                    <a:pt x="88" y="92"/>
                    <a:pt x="88" y="92"/>
                  </a:cubicBezTo>
                  <a:cubicBezTo>
                    <a:pt x="88" y="92"/>
                    <a:pt x="86" y="90"/>
                    <a:pt x="86" y="90"/>
                  </a:cubicBezTo>
                  <a:cubicBezTo>
                    <a:pt x="86" y="90"/>
                    <a:pt x="87" y="92"/>
                    <a:pt x="89" y="93"/>
                  </a:cubicBezTo>
                  <a:cubicBezTo>
                    <a:pt x="91" y="95"/>
                    <a:pt x="92" y="97"/>
                    <a:pt x="92" y="97"/>
                  </a:cubicBezTo>
                  <a:cubicBezTo>
                    <a:pt x="93" y="98"/>
                    <a:pt x="93" y="98"/>
                    <a:pt x="93" y="99"/>
                  </a:cubicBezTo>
                  <a:cubicBezTo>
                    <a:pt x="93" y="100"/>
                    <a:pt x="94" y="100"/>
                    <a:pt x="94" y="100"/>
                  </a:cubicBezTo>
                  <a:cubicBezTo>
                    <a:pt x="95" y="101"/>
                    <a:pt x="96" y="103"/>
                    <a:pt x="96" y="105"/>
                  </a:cubicBezTo>
                  <a:cubicBezTo>
                    <a:pt x="96" y="104"/>
                    <a:pt x="97" y="106"/>
                    <a:pt x="98" y="107"/>
                  </a:cubicBezTo>
                  <a:cubicBezTo>
                    <a:pt x="98" y="107"/>
                    <a:pt x="98" y="109"/>
                    <a:pt x="99" y="108"/>
                  </a:cubicBezTo>
                  <a:cubicBezTo>
                    <a:pt x="99" y="109"/>
                    <a:pt x="101" y="111"/>
                    <a:pt x="101" y="112"/>
                  </a:cubicBezTo>
                  <a:cubicBezTo>
                    <a:pt x="101" y="112"/>
                    <a:pt x="101" y="112"/>
                    <a:pt x="101" y="112"/>
                  </a:cubicBezTo>
                  <a:cubicBezTo>
                    <a:pt x="101" y="113"/>
                    <a:pt x="101" y="114"/>
                    <a:pt x="101" y="115"/>
                  </a:cubicBezTo>
                  <a:cubicBezTo>
                    <a:pt x="101" y="116"/>
                    <a:pt x="101" y="116"/>
                    <a:pt x="101" y="116"/>
                  </a:cubicBezTo>
                  <a:cubicBezTo>
                    <a:pt x="101" y="117"/>
                    <a:pt x="101" y="118"/>
                    <a:pt x="101" y="118"/>
                  </a:cubicBezTo>
                  <a:cubicBezTo>
                    <a:pt x="102" y="119"/>
                    <a:pt x="102" y="120"/>
                    <a:pt x="102" y="122"/>
                  </a:cubicBezTo>
                  <a:cubicBezTo>
                    <a:pt x="102" y="122"/>
                    <a:pt x="103" y="123"/>
                    <a:pt x="103" y="123"/>
                  </a:cubicBezTo>
                  <a:cubicBezTo>
                    <a:pt x="104" y="123"/>
                    <a:pt x="103" y="124"/>
                    <a:pt x="103" y="125"/>
                  </a:cubicBezTo>
                  <a:cubicBezTo>
                    <a:pt x="103" y="126"/>
                    <a:pt x="103" y="127"/>
                    <a:pt x="103" y="128"/>
                  </a:cubicBezTo>
                  <a:cubicBezTo>
                    <a:pt x="102" y="128"/>
                    <a:pt x="101" y="129"/>
                    <a:pt x="101" y="130"/>
                  </a:cubicBezTo>
                  <a:cubicBezTo>
                    <a:pt x="101" y="130"/>
                    <a:pt x="100" y="131"/>
                    <a:pt x="99" y="131"/>
                  </a:cubicBezTo>
                  <a:cubicBezTo>
                    <a:pt x="100" y="131"/>
                    <a:pt x="101" y="131"/>
                    <a:pt x="101" y="131"/>
                  </a:cubicBezTo>
                  <a:cubicBezTo>
                    <a:pt x="102" y="131"/>
                    <a:pt x="102" y="132"/>
                    <a:pt x="102" y="132"/>
                  </a:cubicBezTo>
                  <a:cubicBezTo>
                    <a:pt x="102" y="133"/>
                    <a:pt x="101" y="134"/>
                    <a:pt x="100" y="134"/>
                  </a:cubicBezTo>
                  <a:cubicBezTo>
                    <a:pt x="99" y="134"/>
                    <a:pt x="97" y="134"/>
                    <a:pt x="97" y="136"/>
                  </a:cubicBezTo>
                  <a:cubicBezTo>
                    <a:pt x="98" y="136"/>
                    <a:pt x="98" y="137"/>
                    <a:pt x="98" y="137"/>
                  </a:cubicBezTo>
                  <a:cubicBezTo>
                    <a:pt x="98" y="138"/>
                    <a:pt x="98" y="138"/>
                    <a:pt x="98" y="139"/>
                  </a:cubicBezTo>
                  <a:cubicBezTo>
                    <a:pt x="98" y="140"/>
                    <a:pt x="99" y="142"/>
                    <a:pt x="100" y="143"/>
                  </a:cubicBezTo>
                  <a:cubicBezTo>
                    <a:pt x="100" y="144"/>
                    <a:pt x="101" y="144"/>
                    <a:pt x="101" y="145"/>
                  </a:cubicBezTo>
                  <a:cubicBezTo>
                    <a:pt x="101" y="145"/>
                    <a:pt x="101" y="146"/>
                    <a:pt x="102" y="147"/>
                  </a:cubicBezTo>
                  <a:cubicBezTo>
                    <a:pt x="102" y="147"/>
                    <a:pt x="102" y="147"/>
                    <a:pt x="103" y="147"/>
                  </a:cubicBezTo>
                  <a:cubicBezTo>
                    <a:pt x="103" y="147"/>
                    <a:pt x="103" y="147"/>
                    <a:pt x="103" y="147"/>
                  </a:cubicBezTo>
                  <a:cubicBezTo>
                    <a:pt x="104" y="147"/>
                    <a:pt x="103" y="148"/>
                    <a:pt x="104" y="148"/>
                  </a:cubicBezTo>
                  <a:cubicBezTo>
                    <a:pt x="104" y="148"/>
                    <a:pt x="105" y="149"/>
                    <a:pt x="105" y="149"/>
                  </a:cubicBezTo>
                  <a:cubicBezTo>
                    <a:pt x="106" y="149"/>
                    <a:pt x="106" y="149"/>
                    <a:pt x="107" y="149"/>
                  </a:cubicBezTo>
                  <a:cubicBezTo>
                    <a:pt x="108" y="149"/>
                    <a:pt x="107" y="150"/>
                    <a:pt x="108" y="150"/>
                  </a:cubicBezTo>
                  <a:cubicBezTo>
                    <a:pt x="108" y="151"/>
                    <a:pt x="109" y="151"/>
                    <a:pt x="109" y="151"/>
                  </a:cubicBezTo>
                  <a:cubicBezTo>
                    <a:pt x="110" y="152"/>
                    <a:pt x="111" y="152"/>
                    <a:pt x="112" y="153"/>
                  </a:cubicBezTo>
                  <a:cubicBezTo>
                    <a:pt x="112" y="154"/>
                    <a:pt x="113" y="154"/>
                    <a:pt x="113" y="155"/>
                  </a:cubicBezTo>
                  <a:cubicBezTo>
                    <a:pt x="113" y="155"/>
                    <a:pt x="113" y="155"/>
                    <a:pt x="113" y="155"/>
                  </a:cubicBezTo>
                  <a:cubicBezTo>
                    <a:pt x="113" y="156"/>
                    <a:pt x="114" y="156"/>
                    <a:pt x="114" y="157"/>
                  </a:cubicBezTo>
                  <a:cubicBezTo>
                    <a:pt x="114" y="158"/>
                    <a:pt x="115" y="158"/>
                    <a:pt x="116" y="159"/>
                  </a:cubicBezTo>
                  <a:cubicBezTo>
                    <a:pt x="118" y="159"/>
                    <a:pt x="119" y="160"/>
                    <a:pt x="120" y="160"/>
                  </a:cubicBezTo>
                  <a:cubicBezTo>
                    <a:pt x="122" y="161"/>
                    <a:pt x="123" y="161"/>
                    <a:pt x="125" y="162"/>
                  </a:cubicBezTo>
                  <a:cubicBezTo>
                    <a:pt x="126" y="162"/>
                    <a:pt x="126" y="163"/>
                    <a:pt x="127" y="162"/>
                  </a:cubicBezTo>
                  <a:cubicBezTo>
                    <a:pt x="127" y="162"/>
                    <a:pt x="128" y="161"/>
                    <a:pt x="128" y="162"/>
                  </a:cubicBezTo>
                  <a:cubicBezTo>
                    <a:pt x="130" y="162"/>
                    <a:pt x="130" y="164"/>
                    <a:pt x="131" y="165"/>
                  </a:cubicBezTo>
                  <a:cubicBezTo>
                    <a:pt x="131" y="166"/>
                    <a:pt x="132" y="165"/>
                    <a:pt x="132" y="166"/>
                  </a:cubicBezTo>
                  <a:cubicBezTo>
                    <a:pt x="133" y="167"/>
                    <a:pt x="133" y="167"/>
                    <a:pt x="134" y="167"/>
                  </a:cubicBezTo>
                  <a:cubicBezTo>
                    <a:pt x="134" y="168"/>
                    <a:pt x="135" y="168"/>
                    <a:pt x="136" y="169"/>
                  </a:cubicBezTo>
                  <a:cubicBezTo>
                    <a:pt x="136" y="169"/>
                    <a:pt x="136" y="170"/>
                    <a:pt x="137" y="170"/>
                  </a:cubicBezTo>
                  <a:cubicBezTo>
                    <a:pt x="138" y="171"/>
                    <a:pt x="139" y="171"/>
                    <a:pt x="141" y="172"/>
                  </a:cubicBezTo>
                  <a:cubicBezTo>
                    <a:pt x="141" y="172"/>
                    <a:pt x="142" y="172"/>
                    <a:pt x="143" y="172"/>
                  </a:cubicBezTo>
                  <a:cubicBezTo>
                    <a:pt x="143" y="173"/>
                    <a:pt x="144" y="173"/>
                    <a:pt x="145" y="173"/>
                  </a:cubicBezTo>
                  <a:cubicBezTo>
                    <a:pt x="145" y="173"/>
                    <a:pt x="146" y="174"/>
                    <a:pt x="146" y="174"/>
                  </a:cubicBezTo>
                  <a:cubicBezTo>
                    <a:pt x="146" y="174"/>
                    <a:pt x="146" y="174"/>
                    <a:pt x="146" y="174"/>
                  </a:cubicBezTo>
                  <a:cubicBezTo>
                    <a:pt x="146" y="174"/>
                    <a:pt x="147" y="174"/>
                    <a:pt x="147" y="174"/>
                  </a:cubicBezTo>
                  <a:cubicBezTo>
                    <a:pt x="146" y="175"/>
                    <a:pt x="147" y="175"/>
                    <a:pt x="148" y="176"/>
                  </a:cubicBezTo>
                  <a:cubicBezTo>
                    <a:pt x="150" y="176"/>
                    <a:pt x="153" y="176"/>
                    <a:pt x="155" y="177"/>
                  </a:cubicBezTo>
                  <a:cubicBezTo>
                    <a:pt x="155" y="177"/>
                    <a:pt x="155" y="178"/>
                    <a:pt x="156" y="177"/>
                  </a:cubicBezTo>
                  <a:cubicBezTo>
                    <a:pt x="156" y="177"/>
                    <a:pt x="156" y="177"/>
                    <a:pt x="157" y="177"/>
                  </a:cubicBezTo>
                  <a:cubicBezTo>
                    <a:pt x="157" y="178"/>
                    <a:pt x="157" y="179"/>
                    <a:pt x="158" y="179"/>
                  </a:cubicBezTo>
                  <a:cubicBezTo>
                    <a:pt x="159" y="180"/>
                    <a:pt x="160" y="180"/>
                    <a:pt x="161" y="181"/>
                  </a:cubicBezTo>
                  <a:cubicBezTo>
                    <a:pt x="161" y="181"/>
                    <a:pt x="162" y="181"/>
                    <a:pt x="163" y="181"/>
                  </a:cubicBezTo>
                  <a:cubicBezTo>
                    <a:pt x="162" y="181"/>
                    <a:pt x="162" y="181"/>
                    <a:pt x="162" y="181"/>
                  </a:cubicBezTo>
                  <a:cubicBezTo>
                    <a:pt x="162" y="182"/>
                    <a:pt x="163" y="182"/>
                    <a:pt x="163" y="182"/>
                  </a:cubicBezTo>
                  <a:cubicBezTo>
                    <a:pt x="163" y="182"/>
                    <a:pt x="164" y="183"/>
                    <a:pt x="164" y="183"/>
                  </a:cubicBezTo>
                  <a:cubicBezTo>
                    <a:pt x="165" y="183"/>
                    <a:pt x="165" y="184"/>
                    <a:pt x="165" y="184"/>
                  </a:cubicBezTo>
                  <a:cubicBezTo>
                    <a:pt x="167" y="184"/>
                    <a:pt x="169" y="184"/>
                    <a:pt x="170" y="184"/>
                  </a:cubicBezTo>
                  <a:cubicBezTo>
                    <a:pt x="171" y="185"/>
                    <a:pt x="172" y="185"/>
                    <a:pt x="173" y="186"/>
                  </a:cubicBezTo>
                  <a:cubicBezTo>
                    <a:pt x="174" y="187"/>
                    <a:pt x="175" y="187"/>
                    <a:pt x="176" y="187"/>
                  </a:cubicBezTo>
                  <a:cubicBezTo>
                    <a:pt x="176" y="187"/>
                    <a:pt x="177" y="187"/>
                    <a:pt x="177" y="187"/>
                  </a:cubicBezTo>
                  <a:cubicBezTo>
                    <a:pt x="178" y="187"/>
                    <a:pt x="178" y="187"/>
                    <a:pt x="178" y="187"/>
                  </a:cubicBezTo>
                  <a:cubicBezTo>
                    <a:pt x="179" y="187"/>
                    <a:pt x="180" y="187"/>
                    <a:pt x="180" y="187"/>
                  </a:cubicBezTo>
                  <a:cubicBezTo>
                    <a:pt x="182" y="186"/>
                    <a:pt x="184" y="185"/>
                    <a:pt x="186" y="184"/>
                  </a:cubicBezTo>
                  <a:cubicBezTo>
                    <a:pt x="187" y="184"/>
                    <a:pt x="188" y="184"/>
                    <a:pt x="188" y="183"/>
                  </a:cubicBezTo>
                  <a:cubicBezTo>
                    <a:pt x="188" y="183"/>
                    <a:pt x="190" y="182"/>
                    <a:pt x="190" y="182"/>
                  </a:cubicBezTo>
                  <a:cubicBezTo>
                    <a:pt x="190" y="182"/>
                    <a:pt x="191" y="182"/>
                    <a:pt x="191" y="181"/>
                  </a:cubicBezTo>
                  <a:cubicBezTo>
                    <a:pt x="191" y="181"/>
                    <a:pt x="191" y="181"/>
                    <a:pt x="191" y="181"/>
                  </a:cubicBezTo>
                  <a:cubicBezTo>
                    <a:pt x="192" y="181"/>
                    <a:pt x="193" y="181"/>
                    <a:pt x="194" y="181"/>
                  </a:cubicBezTo>
                  <a:cubicBezTo>
                    <a:pt x="194" y="181"/>
                    <a:pt x="195" y="181"/>
                    <a:pt x="194" y="181"/>
                  </a:cubicBezTo>
                  <a:cubicBezTo>
                    <a:pt x="194" y="181"/>
                    <a:pt x="193" y="181"/>
                    <a:pt x="193" y="181"/>
                  </a:cubicBezTo>
                  <a:cubicBezTo>
                    <a:pt x="193" y="181"/>
                    <a:pt x="194" y="181"/>
                    <a:pt x="194" y="181"/>
                  </a:cubicBezTo>
                  <a:cubicBezTo>
                    <a:pt x="193" y="181"/>
                    <a:pt x="191" y="181"/>
                    <a:pt x="192" y="180"/>
                  </a:cubicBezTo>
                  <a:cubicBezTo>
                    <a:pt x="192" y="180"/>
                    <a:pt x="192" y="180"/>
                    <a:pt x="193" y="180"/>
                  </a:cubicBezTo>
                  <a:cubicBezTo>
                    <a:pt x="193" y="179"/>
                    <a:pt x="193" y="179"/>
                    <a:pt x="193" y="179"/>
                  </a:cubicBezTo>
                  <a:cubicBezTo>
                    <a:pt x="194" y="178"/>
                    <a:pt x="194" y="179"/>
                    <a:pt x="194" y="180"/>
                  </a:cubicBezTo>
                  <a:cubicBezTo>
                    <a:pt x="194" y="180"/>
                    <a:pt x="194" y="180"/>
                    <a:pt x="194" y="180"/>
                  </a:cubicBezTo>
                  <a:cubicBezTo>
                    <a:pt x="194" y="181"/>
                    <a:pt x="195" y="180"/>
                    <a:pt x="195" y="180"/>
                  </a:cubicBezTo>
                  <a:cubicBezTo>
                    <a:pt x="195" y="180"/>
                    <a:pt x="196" y="179"/>
                    <a:pt x="196" y="180"/>
                  </a:cubicBezTo>
                  <a:cubicBezTo>
                    <a:pt x="197" y="181"/>
                    <a:pt x="195" y="181"/>
                    <a:pt x="195" y="181"/>
                  </a:cubicBezTo>
                  <a:cubicBezTo>
                    <a:pt x="195" y="181"/>
                    <a:pt x="197" y="181"/>
                    <a:pt x="198" y="182"/>
                  </a:cubicBezTo>
                  <a:cubicBezTo>
                    <a:pt x="199" y="182"/>
                    <a:pt x="200" y="183"/>
                    <a:pt x="202" y="183"/>
                  </a:cubicBezTo>
                  <a:cubicBezTo>
                    <a:pt x="201" y="183"/>
                    <a:pt x="200" y="181"/>
                    <a:pt x="198" y="181"/>
                  </a:cubicBezTo>
                  <a:cubicBezTo>
                    <a:pt x="199" y="182"/>
                    <a:pt x="199" y="182"/>
                    <a:pt x="199" y="182"/>
                  </a:cubicBezTo>
                  <a:cubicBezTo>
                    <a:pt x="198" y="182"/>
                    <a:pt x="197" y="181"/>
                    <a:pt x="198" y="180"/>
                  </a:cubicBezTo>
                  <a:cubicBezTo>
                    <a:pt x="198" y="180"/>
                    <a:pt x="199" y="181"/>
                    <a:pt x="200" y="181"/>
                  </a:cubicBezTo>
                  <a:cubicBezTo>
                    <a:pt x="200" y="181"/>
                    <a:pt x="200" y="181"/>
                    <a:pt x="201" y="181"/>
                  </a:cubicBezTo>
                  <a:cubicBezTo>
                    <a:pt x="201" y="182"/>
                    <a:pt x="201" y="182"/>
                    <a:pt x="202" y="182"/>
                  </a:cubicBezTo>
                  <a:cubicBezTo>
                    <a:pt x="202" y="182"/>
                    <a:pt x="203" y="182"/>
                    <a:pt x="203" y="183"/>
                  </a:cubicBezTo>
                  <a:cubicBezTo>
                    <a:pt x="203" y="184"/>
                    <a:pt x="202" y="183"/>
                    <a:pt x="202" y="183"/>
                  </a:cubicBezTo>
                  <a:cubicBezTo>
                    <a:pt x="202" y="183"/>
                    <a:pt x="204" y="185"/>
                    <a:pt x="204" y="185"/>
                  </a:cubicBezTo>
                  <a:cubicBezTo>
                    <a:pt x="205" y="186"/>
                    <a:pt x="206" y="187"/>
                    <a:pt x="207" y="188"/>
                  </a:cubicBezTo>
                  <a:cubicBezTo>
                    <a:pt x="208" y="189"/>
                    <a:pt x="209" y="190"/>
                    <a:pt x="209" y="191"/>
                  </a:cubicBezTo>
                  <a:cubicBezTo>
                    <a:pt x="210" y="191"/>
                    <a:pt x="210" y="192"/>
                    <a:pt x="211" y="192"/>
                  </a:cubicBezTo>
                  <a:cubicBezTo>
                    <a:pt x="211" y="192"/>
                    <a:pt x="212" y="192"/>
                    <a:pt x="212" y="192"/>
                  </a:cubicBezTo>
                  <a:cubicBezTo>
                    <a:pt x="212" y="193"/>
                    <a:pt x="212" y="193"/>
                    <a:pt x="212" y="193"/>
                  </a:cubicBezTo>
                  <a:cubicBezTo>
                    <a:pt x="212" y="193"/>
                    <a:pt x="212" y="193"/>
                    <a:pt x="211" y="193"/>
                  </a:cubicBezTo>
                  <a:cubicBezTo>
                    <a:pt x="212" y="194"/>
                    <a:pt x="213" y="195"/>
                    <a:pt x="213" y="196"/>
                  </a:cubicBezTo>
                  <a:cubicBezTo>
                    <a:pt x="214" y="197"/>
                    <a:pt x="215" y="197"/>
                    <a:pt x="215" y="198"/>
                  </a:cubicBezTo>
                  <a:cubicBezTo>
                    <a:pt x="216" y="199"/>
                    <a:pt x="216" y="200"/>
                    <a:pt x="217" y="199"/>
                  </a:cubicBezTo>
                  <a:cubicBezTo>
                    <a:pt x="217" y="198"/>
                    <a:pt x="217" y="198"/>
                    <a:pt x="217" y="197"/>
                  </a:cubicBezTo>
                  <a:cubicBezTo>
                    <a:pt x="217" y="197"/>
                    <a:pt x="217" y="196"/>
                    <a:pt x="217" y="196"/>
                  </a:cubicBezTo>
                  <a:cubicBezTo>
                    <a:pt x="218" y="195"/>
                    <a:pt x="218" y="195"/>
                    <a:pt x="218" y="195"/>
                  </a:cubicBezTo>
                  <a:cubicBezTo>
                    <a:pt x="218" y="194"/>
                    <a:pt x="219" y="194"/>
                    <a:pt x="219" y="193"/>
                  </a:cubicBezTo>
                  <a:cubicBezTo>
                    <a:pt x="218" y="192"/>
                    <a:pt x="217" y="192"/>
                    <a:pt x="218" y="191"/>
                  </a:cubicBezTo>
                  <a:cubicBezTo>
                    <a:pt x="220" y="188"/>
                    <a:pt x="221" y="186"/>
                    <a:pt x="222" y="184"/>
                  </a:cubicBezTo>
                  <a:cubicBezTo>
                    <a:pt x="223" y="183"/>
                    <a:pt x="223" y="183"/>
                    <a:pt x="225" y="183"/>
                  </a:cubicBezTo>
                  <a:cubicBezTo>
                    <a:pt x="226" y="183"/>
                    <a:pt x="227" y="183"/>
                    <a:pt x="228" y="183"/>
                  </a:cubicBezTo>
                  <a:cubicBezTo>
                    <a:pt x="230" y="183"/>
                    <a:pt x="231" y="183"/>
                    <a:pt x="233" y="183"/>
                  </a:cubicBezTo>
                  <a:cubicBezTo>
                    <a:pt x="233" y="183"/>
                    <a:pt x="234" y="183"/>
                    <a:pt x="235" y="183"/>
                  </a:cubicBezTo>
                  <a:cubicBezTo>
                    <a:pt x="235" y="183"/>
                    <a:pt x="236" y="182"/>
                    <a:pt x="236" y="182"/>
                  </a:cubicBezTo>
                  <a:cubicBezTo>
                    <a:pt x="236" y="182"/>
                    <a:pt x="236" y="182"/>
                    <a:pt x="236" y="181"/>
                  </a:cubicBezTo>
                  <a:cubicBezTo>
                    <a:pt x="236" y="181"/>
                    <a:pt x="236" y="181"/>
                    <a:pt x="236" y="181"/>
                  </a:cubicBezTo>
                  <a:cubicBezTo>
                    <a:pt x="236" y="181"/>
                    <a:pt x="236" y="181"/>
                    <a:pt x="236" y="181"/>
                  </a:cubicBezTo>
                  <a:cubicBezTo>
                    <a:pt x="236" y="180"/>
                    <a:pt x="237" y="180"/>
                    <a:pt x="236" y="179"/>
                  </a:cubicBezTo>
                  <a:cubicBezTo>
                    <a:pt x="237" y="179"/>
                    <a:pt x="237" y="179"/>
                    <a:pt x="237" y="179"/>
                  </a:cubicBezTo>
                  <a:cubicBezTo>
                    <a:pt x="236" y="179"/>
                    <a:pt x="236" y="179"/>
                    <a:pt x="236" y="179"/>
                  </a:cubicBezTo>
                  <a:cubicBezTo>
                    <a:pt x="236" y="179"/>
                    <a:pt x="236" y="178"/>
                    <a:pt x="235" y="178"/>
                  </a:cubicBezTo>
                  <a:cubicBezTo>
                    <a:pt x="235" y="178"/>
                    <a:pt x="235" y="178"/>
                    <a:pt x="234" y="178"/>
                  </a:cubicBezTo>
                  <a:cubicBezTo>
                    <a:pt x="235" y="178"/>
                    <a:pt x="235" y="177"/>
                    <a:pt x="234" y="177"/>
                  </a:cubicBezTo>
                  <a:cubicBezTo>
                    <a:pt x="235" y="176"/>
                    <a:pt x="234" y="175"/>
                    <a:pt x="233" y="175"/>
                  </a:cubicBezTo>
                  <a:cubicBezTo>
                    <a:pt x="233" y="174"/>
                    <a:pt x="232" y="174"/>
                    <a:pt x="232" y="174"/>
                  </a:cubicBezTo>
                  <a:cubicBezTo>
                    <a:pt x="232" y="173"/>
                    <a:pt x="232" y="174"/>
                    <a:pt x="232" y="174"/>
                  </a:cubicBezTo>
                  <a:cubicBezTo>
                    <a:pt x="231" y="173"/>
                    <a:pt x="231" y="173"/>
                    <a:pt x="231" y="173"/>
                  </a:cubicBezTo>
                  <a:cubicBezTo>
                    <a:pt x="230" y="172"/>
                    <a:pt x="230" y="172"/>
                    <a:pt x="230" y="172"/>
                  </a:cubicBezTo>
                  <a:cubicBezTo>
                    <a:pt x="230" y="171"/>
                    <a:pt x="229" y="171"/>
                    <a:pt x="229" y="171"/>
                  </a:cubicBezTo>
                  <a:cubicBezTo>
                    <a:pt x="229" y="170"/>
                    <a:pt x="229" y="170"/>
                    <a:pt x="228" y="170"/>
                  </a:cubicBezTo>
                  <a:cubicBezTo>
                    <a:pt x="228" y="170"/>
                    <a:pt x="228" y="170"/>
                    <a:pt x="228" y="170"/>
                  </a:cubicBezTo>
                  <a:cubicBezTo>
                    <a:pt x="229" y="169"/>
                    <a:pt x="230" y="170"/>
                    <a:pt x="231" y="170"/>
                  </a:cubicBezTo>
                  <a:cubicBezTo>
                    <a:pt x="231" y="170"/>
                    <a:pt x="232" y="170"/>
                    <a:pt x="232" y="169"/>
                  </a:cubicBezTo>
                  <a:cubicBezTo>
                    <a:pt x="232" y="169"/>
                    <a:pt x="232" y="169"/>
                    <a:pt x="232" y="168"/>
                  </a:cubicBezTo>
                  <a:cubicBezTo>
                    <a:pt x="233" y="167"/>
                    <a:pt x="233" y="165"/>
                    <a:pt x="233" y="164"/>
                  </a:cubicBezTo>
                  <a:cubicBezTo>
                    <a:pt x="233" y="163"/>
                    <a:pt x="235" y="163"/>
                    <a:pt x="236" y="163"/>
                  </a:cubicBezTo>
                  <a:cubicBezTo>
                    <a:pt x="237" y="163"/>
                    <a:pt x="239" y="163"/>
                    <a:pt x="240" y="163"/>
                  </a:cubicBezTo>
                  <a:cubicBezTo>
                    <a:pt x="243" y="163"/>
                    <a:pt x="247" y="163"/>
                    <a:pt x="250" y="163"/>
                  </a:cubicBezTo>
                  <a:cubicBezTo>
                    <a:pt x="251" y="163"/>
                    <a:pt x="251" y="162"/>
                    <a:pt x="252" y="162"/>
                  </a:cubicBezTo>
                  <a:cubicBezTo>
                    <a:pt x="252" y="161"/>
                    <a:pt x="253" y="163"/>
                    <a:pt x="254" y="162"/>
                  </a:cubicBezTo>
                  <a:cubicBezTo>
                    <a:pt x="254" y="162"/>
                    <a:pt x="255" y="161"/>
                    <a:pt x="255" y="160"/>
                  </a:cubicBezTo>
                  <a:cubicBezTo>
                    <a:pt x="256" y="160"/>
                    <a:pt x="256" y="159"/>
                    <a:pt x="256" y="159"/>
                  </a:cubicBezTo>
                  <a:cubicBezTo>
                    <a:pt x="257" y="159"/>
                    <a:pt x="257" y="158"/>
                    <a:pt x="257" y="157"/>
                  </a:cubicBezTo>
                  <a:cubicBezTo>
                    <a:pt x="258" y="156"/>
                    <a:pt x="258" y="156"/>
                    <a:pt x="259" y="156"/>
                  </a:cubicBezTo>
                  <a:cubicBezTo>
                    <a:pt x="260" y="156"/>
                    <a:pt x="260" y="156"/>
                    <a:pt x="261" y="155"/>
                  </a:cubicBezTo>
                  <a:cubicBezTo>
                    <a:pt x="261" y="155"/>
                    <a:pt x="261" y="154"/>
                    <a:pt x="261" y="154"/>
                  </a:cubicBezTo>
                  <a:cubicBezTo>
                    <a:pt x="261" y="154"/>
                    <a:pt x="261" y="154"/>
                    <a:pt x="261" y="154"/>
                  </a:cubicBezTo>
                  <a:cubicBezTo>
                    <a:pt x="261" y="154"/>
                    <a:pt x="261" y="154"/>
                    <a:pt x="261" y="154"/>
                  </a:cubicBezTo>
                  <a:cubicBezTo>
                    <a:pt x="261" y="154"/>
                    <a:pt x="261" y="154"/>
                    <a:pt x="260" y="154"/>
                  </a:cubicBezTo>
                  <a:cubicBezTo>
                    <a:pt x="261" y="154"/>
                    <a:pt x="261" y="153"/>
                    <a:pt x="261" y="154"/>
                  </a:cubicBezTo>
                  <a:cubicBezTo>
                    <a:pt x="262" y="154"/>
                    <a:pt x="262" y="152"/>
                    <a:pt x="263" y="152"/>
                  </a:cubicBezTo>
                  <a:cubicBezTo>
                    <a:pt x="263" y="153"/>
                    <a:pt x="263" y="154"/>
                    <a:pt x="262" y="155"/>
                  </a:cubicBezTo>
                  <a:cubicBezTo>
                    <a:pt x="262" y="155"/>
                    <a:pt x="262" y="156"/>
                    <a:pt x="262" y="156"/>
                  </a:cubicBezTo>
                  <a:cubicBezTo>
                    <a:pt x="263" y="157"/>
                    <a:pt x="263" y="157"/>
                    <a:pt x="263" y="158"/>
                  </a:cubicBezTo>
                  <a:cubicBezTo>
                    <a:pt x="263" y="158"/>
                    <a:pt x="263" y="159"/>
                    <a:pt x="263" y="159"/>
                  </a:cubicBezTo>
                  <a:cubicBezTo>
                    <a:pt x="263" y="159"/>
                    <a:pt x="263" y="159"/>
                    <a:pt x="264" y="159"/>
                  </a:cubicBezTo>
                  <a:cubicBezTo>
                    <a:pt x="264" y="159"/>
                    <a:pt x="264" y="158"/>
                    <a:pt x="264" y="158"/>
                  </a:cubicBezTo>
                  <a:cubicBezTo>
                    <a:pt x="265" y="157"/>
                    <a:pt x="265" y="157"/>
                    <a:pt x="265" y="156"/>
                  </a:cubicBezTo>
                  <a:cubicBezTo>
                    <a:pt x="265" y="156"/>
                    <a:pt x="265" y="155"/>
                    <a:pt x="265" y="154"/>
                  </a:cubicBezTo>
                  <a:cubicBezTo>
                    <a:pt x="266" y="154"/>
                    <a:pt x="266" y="154"/>
                    <a:pt x="266" y="153"/>
                  </a:cubicBezTo>
                  <a:cubicBezTo>
                    <a:pt x="267" y="151"/>
                    <a:pt x="267" y="148"/>
                    <a:pt x="269" y="147"/>
                  </a:cubicBezTo>
                  <a:cubicBezTo>
                    <a:pt x="269" y="147"/>
                    <a:pt x="269" y="147"/>
                    <a:pt x="269" y="147"/>
                  </a:cubicBezTo>
                  <a:cubicBezTo>
                    <a:pt x="269" y="147"/>
                    <a:pt x="268" y="147"/>
                    <a:pt x="268" y="147"/>
                  </a:cubicBezTo>
                  <a:cubicBezTo>
                    <a:pt x="268" y="147"/>
                    <a:pt x="268" y="148"/>
                    <a:pt x="267" y="148"/>
                  </a:cubicBezTo>
                  <a:cubicBezTo>
                    <a:pt x="267" y="148"/>
                    <a:pt x="267" y="147"/>
                    <a:pt x="267" y="147"/>
                  </a:cubicBezTo>
                  <a:cubicBezTo>
                    <a:pt x="267" y="147"/>
                    <a:pt x="268" y="146"/>
                    <a:pt x="269" y="146"/>
                  </a:cubicBezTo>
                  <a:cubicBezTo>
                    <a:pt x="268" y="146"/>
                    <a:pt x="268" y="146"/>
                    <a:pt x="268" y="146"/>
                  </a:cubicBezTo>
                  <a:cubicBezTo>
                    <a:pt x="269" y="146"/>
                    <a:pt x="270" y="144"/>
                    <a:pt x="270" y="144"/>
                  </a:cubicBezTo>
                  <a:cubicBezTo>
                    <a:pt x="270" y="144"/>
                    <a:pt x="269" y="144"/>
                    <a:pt x="269" y="144"/>
                  </a:cubicBezTo>
                  <a:cubicBezTo>
                    <a:pt x="269" y="144"/>
                    <a:pt x="270" y="144"/>
                    <a:pt x="270" y="144"/>
                  </a:cubicBezTo>
                  <a:cubicBezTo>
                    <a:pt x="270" y="144"/>
                    <a:pt x="269" y="144"/>
                    <a:pt x="269" y="144"/>
                  </a:cubicBezTo>
                  <a:cubicBezTo>
                    <a:pt x="268" y="144"/>
                    <a:pt x="268" y="145"/>
                    <a:pt x="268" y="145"/>
                  </a:cubicBezTo>
                  <a:cubicBezTo>
                    <a:pt x="268" y="145"/>
                    <a:pt x="267" y="144"/>
                    <a:pt x="267" y="144"/>
                  </a:cubicBezTo>
                  <a:cubicBezTo>
                    <a:pt x="267" y="144"/>
                    <a:pt x="267" y="143"/>
                    <a:pt x="267" y="143"/>
                  </a:cubicBezTo>
                  <a:cubicBezTo>
                    <a:pt x="267" y="143"/>
                    <a:pt x="268" y="143"/>
                    <a:pt x="268" y="144"/>
                  </a:cubicBezTo>
                  <a:cubicBezTo>
                    <a:pt x="268" y="143"/>
                    <a:pt x="268" y="142"/>
                    <a:pt x="269" y="142"/>
                  </a:cubicBezTo>
                  <a:cubicBezTo>
                    <a:pt x="270" y="141"/>
                    <a:pt x="270" y="141"/>
                    <a:pt x="270" y="140"/>
                  </a:cubicBezTo>
                  <a:cubicBezTo>
                    <a:pt x="270" y="141"/>
                    <a:pt x="270" y="141"/>
                    <a:pt x="270" y="142"/>
                  </a:cubicBezTo>
                  <a:cubicBezTo>
                    <a:pt x="270" y="141"/>
                    <a:pt x="270" y="141"/>
                    <a:pt x="270" y="140"/>
                  </a:cubicBezTo>
                  <a:cubicBezTo>
                    <a:pt x="270" y="139"/>
                    <a:pt x="270" y="138"/>
                    <a:pt x="271" y="138"/>
                  </a:cubicBezTo>
                  <a:cubicBezTo>
                    <a:pt x="271" y="136"/>
                    <a:pt x="272" y="135"/>
                    <a:pt x="273" y="134"/>
                  </a:cubicBezTo>
                  <a:cubicBezTo>
                    <a:pt x="274" y="133"/>
                    <a:pt x="276" y="132"/>
                    <a:pt x="277" y="131"/>
                  </a:cubicBezTo>
                  <a:cubicBezTo>
                    <a:pt x="277" y="130"/>
                    <a:pt x="277" y="129"/>
                    <a:pt x="278" y="129"/>
                  </a:cubicBezTo>
                  <a:cubicBezTo>
                    <a:pt x="278" y="128"/>
                    <a:pt x="278" y="128"/>
                    <a:pt x="278" y="128"/>
                  </a:cubicBezTo>
                  <a:cubicBezTo>
                    <a:pt x="278" y="128"/>
                    <a:pt x="278" y="127"/>
                    <a:pt x="279" y="127"/>
                  </a:cubicBezTo>
                  <a:cubicBezTo>
                    <a:pt x="278" y="127"/>
                    <a:pt x="278" y="126"/>
                    <a:pt x="278" y="125"/>
                  </a:cubicBezTo>
                  <a:close/>
                  <a:moveTo>
                    <a:pt x="180" y="91"/>
                  </a:moveTo>
                  <a:cubicBezTo>
                    <a:pt x="179" y="91"/>
                    <a:pt x="179" y="91"/>
                    <a:pt x="180" y="90"/>
                  </a:cubicBezTo>
                  <a:cubicBezTo>
                    <a:pt x="180" y="90"/>
                    <a:pt x="180" y="90"/>
                    <a:pt x="180" y="90"/>
                  </a:cubicBezTo>
                  <a:cubicBezTo>
                    <a:pt x="180" y="90"/>
                    <a:pt x="180" y="90"/>
                    <a:pt x="180" y="89"/>
                  </a:cubicBezTo>
                  <a:cubicBezTo>
                    <a:pt x="180" y="89"/>
                    <a:pt x="181" y="90"/>
                    <a:pt x="181" y="90"/>
                  </a:cubicBezTo>
                  <a:cubicBezTo>
                    <a:pt x="181" y="90"/>
                    <a:pt x="181" y="88"/>
                    <a:pt x="181" y="88"/>
                  </a:cubicBezTo>
                  <a:cubicBezTo>
                    <a:pt x="181" y="88"/>
                    <a:pt x="181" y="88"/>
                    <a:pt x="181" y="87"/>
                  </a:cubicBezTo>
                  <a:cubicBezTo>
                    <a:pt x="181" y="87"/>
                    <a:pt x="182" y="87"/>
                    <a:pt x="182" y="86"/>
                  </a:cubicBezTo>
                  <a:cubicBezTo>
                    <a:pt x="182" y="86"/>
                    <a:pt x="182" y="86"/>
                    <a:pt x="182" y="85"/>
                  </a:cubicBezTo>
                  <a:cubicBezTo>
                    <a:pt x="182" y="85"/>
                    <a:pt x="182" y="85"/>
                    <a:pt x="182" y="85"/>
                  </a:cubicBezTo>
                  <a:cubicBezTo>
                    <a:pt x="182" y="85"/>
                    <a:pt x="183" y="83"/>
                    <a:pt x="182" y="83"/>
                  </a:cubicBezTo>
                  <a:cubicBezTo>
                    <a:pt x="182" y="83"/>
                    <a:pt x="182" y="82"/>
                    <a:pt x="182" y="82"/>
                  </a:cubicBezTo>
                  <a:cubicBezTo>
                    <a:pt x="182" y="83"/>
                    <a:pt x="183" y="83"/>
                    <a:pt x="183" y="82"/>
                  </a:cubicBezTo>
                  <a:cubicBezTo>
                    <a:pt x="183" y="82"/>
                    <a:pt x="182" y="82"/>
                    <a:pt x="182" y="82"/>
                  </a:cubicBezTo>
                  <a:cubicBezTo>
                    <a:pt x="182" y="81"/>
                    <a:pt x="183" y="82"/>
                    <a:pt x="183" y="81"/>
                  </a:cubicBezTo>
                  <a:cubicBezTo>
                    <a:pt x="183" y="81"/>
                    <a:pt x="183" y="81"/>
                    <a:pt x="183" y="80"/>
                  </a:cubicBezTo>
                  <a:cubicBezTo>
                    <a:pt x="183" y="80"/>
                    <a:pt x="183" y="80"/>
                    <a:pt x="183" y="80"/>
                  </a:cubicBezTo>
                  <a:cubicBezTo>
                    <a:pt x="183" y="80"/>
                    <a:pt x="184" y="80"/>
                    <a:pt x="184" y="81"/>
                  </a:cubicBezTo>
                  <a:cubicBezTo>
                    <a:pt x="184" y="81"/>
                    <a:pt x="184" y="81"/>
                    <a:pt x="184" y="81"/>
                  </a:cubicBezTo>
                  <a:cubicBezTo>
                    <a:pt x="184" y="81"/>
                    <a:pt x="184" y="81"/>
                    <a:pt x="184" y="81"/>
                  </a:cubicBezTo>
                  <a:cubicBezTo>
                    <a:pt x="185" y="81"/>
                    <a:pt x="184" y="81"/>
                    <a:pt x="185" y="81"/>
                  </a:cubicBezTo>
                  <a:cubicBezTo>
                    <a:pt x="185" y="80"/>
                    <a:pt x="185" y="81"/>
                    <a:pt x="185" y="80"/>
                  </a:cubicBezTo>
                  <a:cubicBezTo>
                    <a:pt x="185" y="80"/>
                    <a:pt x="184" y="79"/>
                    <a:pt x="185" y="80"/>
                  </a:cubicBezTo>
                  <a:cubicBezTo>
                    <a:pt x="185" y="80"/>
                    <a:pt x="186" y="80"/>
                    <a:pt x="186" y="80"/>
                  </a:cubicBezTo>
                  <a:cubicBezTo>
                    <a:pt x="186" y="80"/>
                    <a:pt x="185" y="81"/>
                    <a:pt x="186" y="81"/>
                  </a:cubicBezTo>
                  <a:cubicBezTo>
                    <a:pt x="186" y="81"/>
                    <a:pt x="185" y="81"/>
                    <a:pt x="185" y="82"/>
                  </a:cubicBezTo>
                  <a:cubicBezTo>
                    <a:pt x="185" y="82"/>
                    <a:pt x="184" y="83"/>
                    <a:pt x="184" y="84"/>
                  </a:cubicBezTo>
                  <a:cubicBezTo>
                    <a:pt x="183" y="86"/>
                    <a:pt x="182" y="87"/>
                    <a:pt x="182" y="89"/>
                  </a:cubicBezTo>
                  <a:cubicBezTo>
                    <a:pt x="181" y="90"/>
                    <a:pt x="181" y="92"/>
                    <a:pt x="180" y="93"/>
                  </a:cubicBezTo>
                  <a:cubicBezTo>
                    <a:pt x="180" y="95"/>
                    <a:pt x="180" y="96"/>
                    <a:pt x="179" y="98"/>
                  </a:cubicBezTo>
                  <a:cubicBezTo>
                    <a:pt x="179" y="97"/>
                    <a:pt x="179" y="95"/>
                    <a:pt x="179" y="94"/>
                  </a:cubicBezTo>
                  <a:cubicBezTo>
                    <a:pt x="180" y="94"/>
                    <a:pt x="180" y="92"/>
                    <a:pt x="180" y="91"/>
                  </a:cubicBezTo>
                  <a:cubicBezTo>
                    <a:pt x="180" y="91"/>
                    <a:pt x="180" y="91"/>
                    <a:pt x="180" y="91"/>
                  </a:cubicBezTo>
                  <a:close/>
                  <a:moveTo>
                    <a:pt x="179" y="73"/>
                  </a:moveTo>
                  <a:cubicBezTo>
                    <a:pt x="179" y="73"/>
                    <a:pt x="179" y="73"/>
                    <a:pt x="179" y="73"/>
                  </a:cubicBezTo>
                  <a:cubicBezTo>
                    <a:pt x="179" y="73"/>
                    <a:pt x="179" y="73"/>
                    <a:pt x="179" y="73"/>
                  </a:cubicBezTo>
                  <a:close/>
                  <a:moveTo>
                    <a:pt x="269" y="123"/>
                  </a:moveTo>
                  <a:cubicBezTo>
                    <a:pt x="270" y="123"/>
                    <a:pt x="271" y="123"/>
                    <a:pt x="271" y="123"/>
                  </a:cubicBezTo>
                  <a:cubicBezTo>
                    <a:pt x="270" y="123"/>
                    <a:pt x="270" y="123"/>
                    <a:pt x="269" y="123"/>
                  </a:cubicBezTo>
                  <a:close/>
                  <a:moveTo>
                    <a:pt x="194" y="180"/>
                  </a:moveTo>
                  <a:cubicBezTo>
                    <a:pt x="194" y="180"/>
                    <a:pt x="194" y="181"/>
                    <a:pt x="194" y="181"/>
                  </a:cubicBezTo>
                  <a:cubicBezTo>
                    <a:pt x="194" y="181"/>
                    <a:pt x="194" y="180"/>
                    <a:pt x="194" y="180"/>
                  </a:cubicBezTo>
                  <a:close/>
                  <a:moveTo>
                    <a:pt x="53" y="43"/>
                  </a:moveTo>
                  <a:cubicBezTo>
                    <a:pt x="53" y="44"/>
                    <a:pt x="53" y="44"/>
                    <a:pt x="52" y="44"/>
                  </a:cubicBezTo>
                  <a:cubicBezTo>
                    <a:pt x="52" y="44"/>
                    <a:pt x="52" y="43"/>
                    <a:pt x="53" y="43"/>
                  </a:cubicBezTo>
                  <a:close/>
                  <a:moveTo>
                    <a:pt x="27" y="50"/>
                  </a:moveTo>
                  <a:cubicBezTo>
                    <a:pt x="26" y="50"/>
                    <a:pt x="26" y="51"/>
                    <a:pt x="26" y="51"/>
                  </a:cubicBezTo>
                  <a:cubicBezTo>
                    <a:pt x="26" y="51"/>
                    <a:pt x="25" y="51"/>
                    <a:pt x="25" y="51"/>
                  </a:cubicBezTo>
                  <a:cubicBezTo>
                    <a:pt x="25" y="50"/>
                    <a:pt x="25" y="51"/>
                    <a:pt x="25" y="51"/>
                  </a:cubicBezTo>
                  <a:cubicBezTo>
                    <a:pt x="25" y="51"/>
                    <a:pt x="25" y="50"/>
                    <a:pt x="25" y="50"/>
                  </a:cubicBezTo>
                  <a:cubicBezTo>
                    <a:pt x="25" y="50"/>
                    <a:pt x="26" y="50"/>
                    <a:pt x="26" y="49"/>
                  </a:cubicBezTo>
                  <a:cubicBezTo>
                    <a:pt x="26" y="49"/>
                    <a:pt x="26" y="48"/>
                    <a:pt x="27" y="47"/>
                  </a:cubicBezTo>
                  <a:cubicBezTo>
                    <a:pt x="27" y="48"/>
                    <a:pt x="27" y="49"/>
                    <a:pt x="27" y="50"/>
                  </a:cubicBezTo>
                  <a:close/>
                  <a:moveTo>
                    <a:pt x="60" y="86"/>
                  </a:moveTo>
                  <a:cubicBezTo>
                    <a:pt x="60" y="86"/>
                    <a:pt x="60" y="85"/>
                    <a:pt x="60" y="85"/>
                  </a:cubicBezTo>
                  <a:cubicBezTo>
                    <a:pt x="59" y="84"/>
                    <a:pt x="59" y="84"/>
                    <a:pt x="60" y="83"/>
                  </a:cubicBezTo>
                  <a:cubicBezTo>
                    <a:pt x="60" y="84"/>
                    <a:pt x="61" y="84"/>
                    <a:pt x="61" y="85"/>
                  </a:cubicBezTo>
                  <a:cubicBezTo>
                    <a:pt x="61" y="85"/>
                    <a:pt x="61" y="86"/>
                    <a:pt x="60" y="86"/>
                  </a:cubicBezTo>
                  <a:close/>
                  <a:moveTo>
                    <a:pt x="49" y="38"/>
                  </a:moveTo>
                  <a:cubicBezTo>
                    <a:pt x="49" y="38"/>
                    <a:pt x="48" y="39"/>
                    <a:pt x="48" y="39"/>
                  </a:cubicBezTo>
                  <a:cubicBezTo>
                    <a:pt x="48" y="40"/>
                    <a:pt x="49" y="40"/>
                    <a:pt x="48" y="40"/>
                  </a:cubicBezTo>
                  <a:cubicBezTo>
                    <a:pt x="47" y="39"/>
                    <a:pt x="47" y="38"/>
                    <a:pt x="46" y="37"/>
                  </a:cubicBezTo>
                  <a:cubicBezTo>
                    <a:pt x="46" y="37"/>
                    <a:pt x="46" y="36"/>
                    <a:pt x="46" y="36"/>
                  </a:cubicBezTo>
                  <a:cubicBezTo>
                    <a:pt x="45" y="36"/>
                    <a:pt x="46" y="35"/>
                    <a:pt x="46" y="35"/>
                  </a:cubicBezTo>
                  <a:cubicBezTo>
                    <a:pt x="46" y="35"/>
                    <a:pt x="46" y="34"/>
                    <a:pt x="46" y="34"/>
                  </a:cubicBezTo>
                  <a:cubicBezTo>
                    <a:pt x="46" y="34"/>
                    <a:pt x="47" y="35"/>
                    <a:pt x="47" y="35"/>
                  </a:cubicBezTo>
                  <a:cubicBezTo>
                    <a:pt x="48" y="35"/>
                    <a:pt x="48" y="36"/>
                    <a:pt x="48" y="36"/>
                  </a:cubicBezTo>
                  <a:cubicBezTo>
                    <a:pt x="47" y="36"/>
                    <a:pt x="47" y="37"/>
                    <a:pt x="47" y="37"/>
                  </a:cubicBezTo>
                  <a:cubicBezTo>
                    <a:pt x="48" y="38"/>
                    <a:pt x="49" y="37"/>
                    <a:pt x="49" y="38"/>
                  </a:cubicBezTo>
                  <a:close/>
                  <a:moveTo>
                    <a:pt x="91" y="122"/>
                  </a:moveTo>
                  <a:cubicBezTo>
                    <a:pt x="91" y="123"/>
                    <a:pt x="90" y="121"/>
                    <a:pt x="90" y="121"/>
                  </a:cubicBezTo>
                  <a:cubicBezTo>
                    <a:pt x="91" y="121"/>
                    <a:pt x="92" y="122"/>
                    <a:pt x="91" y="122"/>
                  </a:cubicBezTo>
                  <a:close/>
                  <a:moveTo>
                    <a:pt x="1" y="39"/>
                  </a:moveTo>
                  <a:cubicBezTo>
                    <a:pt x="1" y="39"/>
                    <a:pt x="1" y="40"/>
                    <a:pt x="1" y="40"/>
                  </a:cubicBezTo>
                  <a:cubicBezTo>
                    <a:pt x="1" y="40"/>
                    <a:pt x="0" y="42"/>
                    <a:pt x="0" y="42"/>
                  </a:cubicBezTo>
                  <a:cubicBezTo>
                    <a:pt x="0" y="42"/>
                    <a:pt x="0" y="40"/>
                    <a:pt x="0" y="40"/>
                  </a:cubicBezTo>
                  <a:cubicBezTo>
                    <a:pt x="0" y="39"/>
                    <a:pt x="0" y="39"/>
                    <a:pt x="1" y="38"/>
                  </a:cubicBezTo>
                  <a:cubicBezTo>
                    <a:pt x="1" y="39"/>
                    <a:pt x="1" y="39"/>
                    <a:pt x="1" y="39"/>
                  </a:cubicBezTo>
                  <a:close/>
                  <a:moveTo>
                    <a:pt x="276" y="134"/>
                  </a:moveTo>
                  <a:cubicBezTo>
                    <a:pt x="276" y="133"/>
                    <a:pt x="277" y="133"/>
                    <a:pt x="278" y="133"/>
                  </a:cubicBezTo>
                  <a:cubicBezTo>
                    <a:pt x="277" y="134"/>
                    <a:pt x="276" y="136"/>
                    <a:pt x="275" y="137"/>
                  </a:cubicBezTo>
                  <a:cubicBezTo>
                    <a:pt x="275" y="136"/>
                    <a:pt x="275" y="135"/>
                    <a:pt x="276" y="134"/>
                  </a:cubicBezTo>
                  <a:close/>
                  <a:moveTo>
                    <a:pt x="92" y="124"/>
                  </a:moveTo>
                  <a:cubicBezTo>
                    <a:pt x="92" y="124"/>
                    <a:pt x="91" y="124"/>
                    <a:pt x="91" y="124"/>
                  </a:cubicBezTo>
                  <a:cubicBezTo>
                    <a:pt x="91" y="123"/>
                    <a:pt x="92" y="123"/>
                    <a:pt x="92" y="123"/>
                  </a:cubicBezTo>
                  <a:cubicBezTo>
                    <a:pt x="93" y="123"/>
                    <a:pt x="93" y="124"/>
                    <a:pt x="92" y="124"/>
                  </a:cubicBezTo>
                  <a:close/>
                  <a:moveTo>
                    <a:pt x="65" y="91"/>
                  </a:moveTo>
                  <a:cubicBezTo>
                    <a:pt x="66" y="92"/>
                    <a:pt x="66" y="93"/>
                    <a:pt x="66" y="94"/>
                  </a:cubicBezTo>
                  <a:cubicBezTo>
                    <a:pt x="65" y="94"/>
                    <a:pt x="65" y="92"/>
                    <a:pt x="65" y="91"/>
                  </a:cubicBezTo>
                  <a:close/>
                  <a:moveTo>
                    <a:pt x="61" y="90"/>
                  </a:moveTo>
                  <a:cubicBezTo>
                    <a:pt x="62" y="89"/>
                    <a:pt x="62" y="91"/>
                    <a:pt x="61" y="91"/>
                  </a:cubicBezTo>
                  <a:cubicBezTo>
                    <a:pt x="61" y="91"/>
                    <a:pt x="61" y="90"/>
                    <a:pt x="61" y="90"/>
                  </a:cubicBezTo>
                  <a:close/>
                  <a:moveTo>
                    <a:pt x="50" y="45"/>
                  </a:moveTo>
                  <a:cubicBezTo>
                    <a:pt x="50" y="45"/>
                    <a:pt x="50" y="44"/>
                    <a:pt x="50" y="44"/>
                  </a:cubicBezTo>
                  <a:cubicBezTo>
                    <a:pt x="50" y="44"/>
                    <a:pt x="51" y="45"/>
                    <a:pt x="50" y="45"/>
                  </a:cubicBezTo>
                  <a:close/>
                  <a:moveTo>
                    <a:pt x="59" y="73"/>
                  </a:moveTo>
                  <a:cubicBezTo>
                    <a:pt x="58" y="73"/>
                    <a:pt x="59" y="73"/>
                    <a:pt x="59" y="74"/>
                  </a:cubicBezTo>
                  <a:cubicBezTo>
                    <a:pt x="59" y="74"/>
                    <a:pt x="58" y="74"/>
                    <a:pt x="58" y="74"/>
                  </a:cubicBezTo>
                  <a:cubicBezTo>
                    <a:pt x="57" y="74"/>
                    <a:pt x="57" y="75"/>
                    <a:pt x="57" y="75"/>
                  </a:cubicBezTo>
                  <a:cubicBezTo>
                    <a:pt x="56" y="76"/>
                    <a:pt x="57" y="75"/>
                    <a:pt x="57" y="74"/>
                  </a:cubicBezTo>
                  <a:cubicBezTo>
                    <a:pt x="57" y="73"/>
                    <a:pt x="58" y="73"/>
                    <a:pt x="59" y="73"/>
                  </a:cubicBezTo>
                  <a:close/>
                  <a:moveTo>
                    <a:pt x="45" y="89"/>
                  </a:moveTo>
                  <a:cubicBezTo>
                    <a:pt x="46" y="89"/>
                    <a:pt x="45" y="90"/>
                    <a:pt x="45" y="89"/>
                  </a:cubicBezTo>
                  <a:cubicBezTo>
                    <a:pt x="45" y="88"/>
                    <a:pt x="45" y="88"/>
                    <a:pt x="45" y="88"/>
                  </a:cubicBezTo>
                  <a:cubicBezTo>
                    <a:pt x="45" y="87"/>
                    <a:pt x="44" y="86"/>
                    <a:pt x="44" y="87"/>
                  </a:cubicBezTo>
                  <a:cubicBezTo>
                    <a:pt x="44" y="87"/>
                    <a:pt x="44" y="87"/>
                    <a:pt x="44" y="86"/>
                  </a:cubicBezTo>
                  <a:cubicBezTo>
                    <a:pt x="45" y="85"/>
                    <a:pt x="45" y="85"/>
                    <a:pt x="45" y="84"/>
                  </a:cubicBezTo>
                  <a:cubicBezTo>
                    <a:pt x="46" y="83"/>
                    <a:pt x="46" y="82"/>
                    <a:pt x="46" y="81"/>
                  </a:cubicBezTo>
                  <a:cubicBezTo>
                    <a:pt x="47" y="81"/>
                    <a:pt x="46" y="82"/>
                    <a:pt x="46" y="82"/>
                  </a:cubicBezTo>
                  <a:cubicBezTo>
                    <a:pt x="46" y="83"/>
                    <a:pt x="46" y="84"/>
                    <a:pt x="45" y="85"/>
                  </a:cubicBezTo>
                  <a:cubicBezTo>
                    <a:pt x="45" y="85"/>
                    <a:pt x="45" y="85"/>
                    <a:pt x="45" y="86"/>
                  </a:cubicBezTo>
                  <a:cubicBezTo>
                    <a:pt x="44" y="86"/>
                    <a:pt x="45" y="86"/>
                    <a:pt x="45" y="87"/>
                  </a:cubicBezTo>
                  <a:cubicBezTo>
                    <a:pt x="45" y="87"/>
                    <a:pt x="45" y="88"/>
                    <a:pt x="45" y="89"/>
                  </a:cubicBezTo>
                  <a:close/>
                  <a:moveTo>
                    <a:pt x="228" y="154"/>
                  </a:moveTo>
                  <a:cubicBezTo>
                    <a:pt x="227" y="154"/>
                    <a:pt x="227" y="154"/>
                    <a:pt x="226" y="154"/>
                  </a:cubicBezTo>
                  <a:cubicBezTo>
                    <a:pt x="226" y="154"/>
                    <a:pt x="228" y="153"/>
                    <a:pt x="228" y="153"/>
                  </a:cubicBezTo>
                  <a:cubicBezTo>
                    <a:pt x="228" y="153"/>
                    <a:pt x="229" y="153"/>
                    <a:pt x="229" y="153"/>
                  </a:cubicBezTo>
                  <a:cubicBezTo>
                    <a:pt x="230" y="153"/>
                    <a:pt x="229" y="154"/>
                    <a:pt x="229" y="153"/>
                  </a:cubicBezTo>
                  <a:cubicBezTo>
                    <a:pt x="228" y="153"/>
                    <a:pt x="228" y="154"/>
                    <a:pt x="227" y="154"/>
                  </a:cubicBezTo>
                  <a:cubicBezTo>
                    <a:pt x="227" y="154"/>
                    <a:pt x="227" y="154"/>
                    <a:pt x="228" y="154"/>
                  </a:cubicBezTo>
                  <a:close/>
                  <a:moveTo>
                    <a:pt x="57" y="41"/>
                  </a:moveTo>
                  <a:cubicBezTo>
                    <a:pt x="57" y="41"/>
                    <a:pt x="57" y="42"/>
                    <a:pt x="56" y="42"/>
                  </a:cubicBezTo>
                  <a:cubicBezTo>
                    <a:pt x="56" y="42"/>
                    <a:pt x="56" y="43"/>
                    <a:pt x="55" y="43"/>
                  </a:cubicBezTo>
                  <a:cubicBezTo>
                    <a:pt x="55" y="43"/>
                    <a:pt x="53" y="42"/>
                    <a:pt x="53" y="42"/>
                  </a:cubicBezTo>
                  <a:cubicBezTo>
                    <a:pt x="54" y="42"/>
                    <a:pt x="54" y="41"/>
                    <a:pt x="54" y="41"/>
                  </a:cubicBezTo>
                  <a:cubicBezTo>
                    <a:pt x="54" y="41"/>
                    <a:pt x="54" y="40"/>
                    <a:pt x="55" y="40"/>
                  </a:cubicBezTo>
                  <a:cubicBezTo>
                    <a:pt x="55" y="40"/>
                    <a:pt x="55" y="38"/>
                    <a:pt x="56" y="38"/>
                  </a:cubicBezTo>
                  <a:cubicBezTo>
                    <a:pt x="56" y="38"/>
                    <a:pt x="57" y="38"/>
                    <a:pt x="57" y="38"/>
                  </a:cubicBezTo>
                  <a:cubicBezTo>
                    <a:pt x="57" y="38"/>
                    <a:pt x="57" y="39"/>
                    <a:pt x="57" y="39"/>
                  </a:cubicBezTo>
                  <a:cubicBezTo>
                    <a:pt x="57" y="39"/>
                    <a:pt x="57" y="40"/>
                    <a:pt x="57" y="41"/>
                  </a:cubicBezTo>
                  <a:close/>
                  <a:moveTo>
                    <a:pt x="44" y="152"/>
                  </a:moveTo>
                  <a:cubicBezTo>
                    <a:pt x="44" y="152"/>
                    <a:pt x="44" y="154"/>
                    <a:pt x="44" y="153"/>
                  </a:cubicBezTo>
                  <a:cubicBezTo>
                    <a:pt x="43" y="153"/>
                    <a:pt x="43" y="152"/>
                    <a:pt x="44" y="152"/>
                  </a:cubicBezTo>
                  <a:close/>
                  <a:moveTo>
                    <a:pt x="44" y="11"/>
                  </a:moveTo>
                  <a:cubicBezTo>
                    <a:pt x="44" y="11"/>
                    <a:pt x="43" y="11"/>
                    <a:pt x="43" y="10"/>
                  </a:cubicBezTo>
                  <a:cubicBezTo>
                    <a:pt x="44" y="9"/>
                    <a:pt x="44" y="11"/>
                    <a:pt x="44" y="11"/>
                  </a:cubicBezTo>
                  <a:close/>
                  <a:moveTo>
                    <a:pt x="6" y="158"/>
                  </a:moveTo>
                  <a:cubicBezTo>
                    <a:pt x="6" y="157"/>
                    <a:pt x="8" y="158"/>
                    <a:pt x="6" y="158"/>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07" name="Mauritania">
              <a:extLst>
                <a:ext uri="{FF2B5EF4-FFF2-40B4-BE49-F238E27FC236}">
                  <a16:creationId xmlns:a16="http://schemas.microsoft.com/office/drawing/2014/main" id="{B94EFE5E-E712-3FA6-3BF7-1A6CC2BEBC86}"/>
                </a:ext>
              </a:extLst>
            </p:cNvPr>
            <p:cNvSpPr>
              <a:spLocks noEditPoints="1"/>
            </p:cNvSpPr>
            <p:nvPr/>
          </p:nvSpPr>
          <p:spPr bwMode="auto">
            <a:xfrm>
              <a:off x="5257551" y="3452809"/>
              <a:ext cx="404643" cy="473984"/>
            </a:xfrm>
            <a:custGeom>
              <a:avLst/>
              <a:gdLst/>
              <a:ahLst/>
              <a:cxnLst>
                <a:cxn ang="0">
                  <a:pos x="109" y="126"/>
                </a:cxn>
                <a:cxn ang="0">
                  <a:pos x="96" y="130"/>
                </a:cxn>
                <a:cxn ang="0">
                  <a:pos x="71" y="129"/>
                </a:cxn>
                <a:cxn ang="0">
                  <a:pos x="68" y="131"/>
                </a:cxn>
                <a:cxn ang="0">
                  <a:pos x="60" y="131"/>
                </a:cxn>
                <a:cxn ang="0">
                  <a:pos x="57" y="134"/>
                </a:cxn>
                <a:cxn ang="0">
                  <a:pos x="52" y="129"/>
                </a:cxn>
                <a:cxn ang="0">
                  <a:pos x="49" y="129"/>
                </a:cxn>
                <a:cxn ang="0">
                  <a:pos x="46" y="138"/>
                </a:cxn>
                <a:cxn ang="0">
                  <a:pos x="44" y="138"/>
                </a:cxn>
                <a:cxn ang="0">
                  <a:pos x="40" y="134"/>
                </a:cxn>
                <a:cxn ang="0">
                  <a:pos x="38" y="133"/>
                </a:cxn>
                <a:cxn ang="0">
                  <a:pos x="37" y="130"/>
                </a:cxn>
                <a:cxn ang="0">
                  <a:pos x="34" y="127"/>
                </a:cxn>
                <a:cxn ang="0">
                  <a:pos x="33" y="124"/>
                </a:cxn>
                <a:cxn ang="0">
                  <a:pos x="30" y="123"/>
                </a:cxn>
                <a:cxn ang="0">
                  <a:pos x="28" y="122"/>
                </a:cxn>
                <a:cxn ang="0">
                  <a:pos x="25" y="118"/>
                </a:cxn>
                <a:cxn ang="0">
                  <a:pos x="23" y="117"/>
                </a:cxn>
                <a:cxn ang="0">
                  <a:pos x="18" y="117"/>
                </a:cxn>
                <a:cxn ang="0">
                  <a:pos x="13" y="118"/>
                </a:cxn>
                <a:cxn ang="0">
                  <a:pos x="10" y="119"/>
                </a:cxn>
                <a:cxn ang="0">
                  <a:pos x="7" y="119"/>
                </a:cxn>
                <a:cxn ang="0">
                  <a:pos x="4" y="122"/>
                </a:cxn>
                <a:cxn ang="0">
                  <a:pos x="3" y="124"/>
                </a:cxn>
                <a:cxn ang="0">
                  <a:pos x="8" y="100"/>
                </a:cxn>
                <a:cxn ang="0">
                  <a:pos x="7" y="91"/>
                </a:cxn>
                <a:cxn ang="0">
                  <a:pos x="6" y="87"/>
                </a:cxn>
                <a:cxn ang="0">
                  <a:pos x="6" y="86"/>
                </a:cxn>
                <a:cxn ang="0">
                  <a:pos x="7" y="84"/>
                </a:cxn>
                <a:cxn ang="0">
                  <a:pos x="7" y="82"/>
                </a:cxn>
                <a:cxn ang="0">
                  <a:pos x="7" y="81"/>
                </a:cxn>
                <a:cxn ang="0">
                  <a:pos x="7" y="76"/>
                </a:cxn>
                <a:cxn ang="0">
                  <a:pos x="6" y="73"/>
                </a:cxn>
                <a:cxn ang="0">
                  <a:pos x="5" y="74"/>
                </a:cxn>
                <a:cxn ang="0">
                  <a:pos x="3" y="72"/>
                </a:cxn>
                <a:cxn ang="0">
                  <a:pos x="2" y="70"/>
                </a:cxn>
                <a:cxn ang="0">
                  <a:pos x="0" y="71"/>
                </a:cxn>
                <a:cxn ang="0">
                  <a:pos x="3" y="66"/>
                </a:cxn>
                <a:cxn ang="0">
                  <a:pos x="38" y="54"/>
                </a:cxn>
                <a:cxn ang="0">
                  <a:pos x="43" y="44"/>
                </a:cxn>
                <a:cxn ang="0">
                  <a:pos x="49" y="42"/>
                </a:cxn>
                <a:cxn ang="0">
                  <a:pos x="50" y="18"/>
                </a:cxn>
                <a:cxn ang="0">
                  <a:pos x="69" y="15"/>
                </a:cxn>
                <a:cxn ang="0">
                  <a:pos x="82" y="10"/>
                </a:cxn>
                <a:cxn ang="0">
                  <a:pos x="101" y="26"/>
                </a:cxn>
                <a:cxn ang="0">
                  <a:pos x="108" y="113"/>
                </a:cxn>
                <a:cxn ang="0">
                  <a:pos x="6" y="82"/>
                </a:cxn>
              </a:cxnLst>
              <a:rect l="0" t="0" r="r" b="b"/>
              <a:pathLst>
                <a:path w="118" h="138">
                  <a:moveTo>
                    <a:pt x="109" y="120"/>
                  </a:moveTo>
                  <a:cubicBezTo>
                    <a:pt x="110" y="120"/>
                    <a:pt x="110" y="121"/>
                    <a:pt x="110" y="122"/>
                  </a:cubicBezTo>
                  <a:cubicBezTo>
                    <a:pt x="110" y="123"/>
                    <a:pt x="110" y="125"/>
                    <a:pt x="109" y="126"/>
                  </a:cubicBezTo>
                  <a:cubicBezTo>
                    <a:pt x="109" y="127"/>
                    <a:pt x="109" y="128"/>
                    <a:pt x="109" y="129"/>
                  </a:cubicBezTo>
                  <a:cubicBezTo>
                    <a:pt x="109" y="130"/>
                    <a:pt x="108" y="130"/>
                    <a:pt x="108" y="130"/>
                  </a:cubicBezTo>
                  <a:cubicBezTo>
                    <a:pt x="104" y="130"/>
                    <a:pt x="100" y="130"/>
                    <a:pt x="96" y="130"/>
                  </a:cubicBezTo>
                  <a:cubicBezTo>
                    <a:pt x="88" y="130"/>
                    <a:pt x="80" y="130"/>
                    <a:pt x="72" y="130"/>
                  </a:cubicBezTo>
                  <a:cubicBezTo>
                    <a:pt x="72" y="129"/>
                    <a:pt x="72" y="129"/>
                    <a:pt x="72" y="128"/>
                  </a:cubicBezTo>
                  <a:cubicBezTo>
                    <a:pt x="72" y="127"/>
                    <a:pt x="71" y="129"/>
                    <a:pt x="71" y="129"/>
                  </a:cubicBezTo>
                  <a:cubicBezTo>
                    <a:pt x="71" y="129"/>
                    <a:pt x="71" y="130"/>
                    <a:pt x="71" y="130"/>
                  </a:cubicBezTo>
                  <a:cubicBezTo>
                    <a:pt x="71" y="131"/>
                    <a:pt x="70" y="131"/>
                    <a:pt x="70" y="131"/>
                  </a:cubicBezTo>
                  <a:cubicBezTo>
                    <a:pt x="69" y="131"/>
                    <a:pt x="68" y="131"/>
                    <a:pt x="68" y="131"/>
                  </a:cubicBezTo>
                  <a:cubicBezTo>
                    <a:pt x="67" y="131"/>
                    <a:pt x="66" y="131"/>
                    <a:pt x="65" y="131"/>
                  </a:cubicBezTo>
                  <a:cubicBezTo>
                    <a:pt x="64" y="131"/>
                    <a:pt x="64" y="131"/>
                    <a:pt x="63" y="131"/>
                  </a:cubicBezTo>
                  <a:cubicBezTo>
                    <a:pt x="62" y="131"/>
                    <a:pt x="61" y="130"/>
                    <a:pt x="60" y="131"/>
                  </a:cubicBezTo>
                  <a:cubicBezTo>
                    <a:pt x="60" y="131"/>
                    <a:pt x="59" y="131"/>
                    <a:pt x="59" y="131"/>
                  </a:cubicBezTo>
                  <a:cubicBezTo>
                    <a:pt x="59" y="131"/>
                    <a:pt x="58" y="132"/>
                    <a:pt x="58" y="132"/>
                  </a:cubicBezTo>
                  <a:cubicBezTo>
                    <a:pt x="58" y="132"/>
                    <a:pt x="57" y="134"/>
                    <a:pt x="57" y="134"/>
                  </a:cubicBezTo>
                  <a:cubicBezTo>
                    <a:pt x="56" y="134"/>
                    <a:pt x="56" y="133"/>
                    <a:pt x="56" y="133"/>
                  </a:cubicBezTo>
                  <a:cubicBezTo>
                    <a:pt x="55" y="132"/>
                    <a:pt x="55" y="132"/>
                    <a:pt x="54" y="131"/>
                  </a:cubicBezTo>
                  <a:cubicBezTo>
                    <a:pt x="53" y="131"/>
                    <a:pt x="53" y="130"/>
                    <a:pt x="52" y="129"/>
                  </a:cubicBezTo>
                  <a:cubicBezTo>
                    <a:pt x="52" y="129"/>
                    <a:pt x="52" y="128"/>
                    <a:pt x="51" y="128"/>
                  </a:cubicBezTo>
                  <a:cubicBezTo>
                    <a:pt x="51" y="129"/>
                    <a:pt x="50" y="129"/>
                    <a:pt x="50" y="129"/>
                  </a:cubicBezTo>
                  <a:cubicBezTo>
                    <a:pt x="50" y="130"/>
                    <a:pt x="50" y="130"/>
                    <a:pt x="49" y="129"/>
                  </a:cubicBezTo>
                  <a:cubicBezTo>
                    <a:pt x="49" y="130"/>
                    <a:pt x="47" y="135"/>
                    <a:pt x="48" y="135"/>
                  </a:cubicBezTo>
                  <a:cubicBezTo>
                    <a:pt x="48" y="135"/>
                    <a:pt x="48" y="136"/>
                    <a:pt x="48" y="137"/>
                  </a:cubicBezTo>
                  <a:cubicBezTo>
                    <a:pt x="47" y="137"/>
                    <a:pt x="46" y="138"/>
                    <a:pt x="46" y="138"/>
                  </a:cubicBezTo>
                  <a:cubicBezTo>
                    <a:pt x="46" y="138"/>
                    <a:pt x="45" y="138"/>
                    <a:pt x="45" y="138"/>
                  </a:cubicBezTo>
                  <a:cubicBezTo>
                    <a:pt x="45" y="138"/>
                    <a:pt x="45" y="138"/>
                    <a:pt x="45" y="138"/>
                  </a:cubicBezTo>
                  <a:cubicBezTo>
                    <a:pt x="45" y="138"/>
                    <a:pt x="44" y="138"/>
                    <a:pt x="44" y="138"/>
                  </a:cubicBezTo>
                  <a:cubicBezTo>
                    <a:pt x="43" y="138"/>
                    <a:pt x="43" y="137"/>
                    <a:pt x="42" y="137"/>
                  </a:cubicBezTo>
                  <a:cubicBezTo>
                    <a:pt x="42" y="137"/>
                    <a:pt x="42" y="136"/>
                    <a:pt x="41" y="135"/>
                  </a:cubicBezTo>
                  <a:cubicBezTo>
                    <a:pt x="41" y="135"/>
                    <a:pt x="40" y="135"/>
                    <a:pt x="40" y="134"/>
                  </a:cubicBezTo>
                  <a:cubicBezTo>
                    <a:pt x="40" y="134"/>
                    <a:pt x="39" y="135"/>
                    <a:pt x="39" y="134"/>
                  </a:cubicBezTo>
                  <a:cubicBezTo>
                    <a:pt x="39" y="134"/>
                    <a:pt x="39" y="133"/>
                    <a:pt x="38" y="133"/>
                  </a:cubicBezTo>
                  <a:cubicBezTo>
                    <a:pt x="38" y="133"/>
                    <a:pt x="38" y="133"/>
                    <a:pt x="38" y="133"/>
                  </a:cubicBezTo>
                  <a:cubicBezTo>
                    <a:pt x="38" y="133"/>
                    <a:pt x="37" y="132"/>
                    <a:pt x="38" y="132"/>
                  </a:cubicBezTo>
                  <a:cubicBezTo>
                    <a:pt x="38" y="132"/>
                    <a:pt x="38" y="132"/>
                    <a:pt x="38" y="132"/>
                  </a:cubicBezTo>
                  <a:cubicBezTo>
                    <a:pt x="37" y="131"/>
                    <a:pt x="37" y="130"/>
                    <a:pt x="37" y="130"/>
                  </a:cubicBezTo>
                  <a:cubicBezTo>
                    <a:pt x="36" y="130"/>
                    <a:pt x="36" y="130"/>
                    <a:pt x="36" y="129"/>
                  </a:cubicBezTo>
                  <a:cubicBezTo>
                    <a:pt x="35" y="128"/>
                    <a:pt x="34" y="129"/>
                    <a:pt x="34" y="128"/>
                  </a:cubicBezTo>
                  <a:cubicBezTo>
                    <a:pt x="34" y="128"/>
                    <a:pt x="34" y="127"/>
                    <a:pt x="34" y="127"/>
                  </a:cubicBezTo>
                  <a:cubicBezTo>
                    <a:pt x="34" y="127"/>
                    <a:pt x="34" y="126"/>
                    <a:pt x="34" y="126"/>
                  </a:cubicBezTo>
                  <a:cubicBezTo>
                    <a:pt x="34" y="125"/>
                    <a:pt x="33" y="125"/>
                    <a:pt x="33" y="125"/>
                  </a:cubicBezTo>
                  <a:cubicBezTo>
                    <a:pt x="33" y="124"/>
                    <a:pt x="33" y="124"/>
                    <a:pt x="33" y="124"/>
                  </a:cubicBezTo>
                  <a:cubicBezTo>
                    <a:pt x="33" y="124"/>
                    <a:pt x="32" y="123"/>
                    <a:pt x="32" y="123"/>
                  </a:cubicBezTo>
                  <a:cubicBezTo>
                    <a:pt x="32" y="123"/>
                    <a:pt x="32" y="123"/>
                    <a:pt x="32" y="123"/>
                  </a:cubicBezTo>
                  <a:cubicBezTo>
                    <a:pt x="32" y="123"/>
                    <a:pt x="30" y="124"/>
                    <a:pt x="30" y="123"/>
                  </a:cubicBezTo>
                  <a:cubicBezTo>
                    <a:pt x="30" y="122"/>
                    <a:pt x="29" y="123"/>
                    <a:pt x="29" y="123"/>
                  </a:cubicBezTo>
                  <a:cubicBezTo>
                    <a:pt x="28" y="123"/>
                    <a:pt x="28" y="123"/>
                    <a:pt x="28" y="123"/>
                  </a:cubicBezTo>
                  <a:cubicBezTo>
                    <a:pt x="28" y="122"/>
                    <a:pt x="28" y="122"/>
                    <a:pt x="28" y="122"/>
                  </a:cubicBezTo>
                  <a:cubicBezTo>
                    <a:pt x="28" y="122"/>
                    <a:pt x="27" y="122"/>
                    <a:pt x="28" y="121"/>
                  </a:cubicBezTo>
                  <a:cubicBezTo>
                    <a:pt x="28" y="120"/>
                    <a:pt x="26" y="119"/>
                    <a:pt x="26" y="119"/>
                  </a:cubicBezTo>
                  <a:cubicBezTo>
                    <a:pt x="25" y="119"/>
                    <a:pt x="25" y="118"/>
                    <a:pt x="25" y="118"/>
                  </a:cubicBezTo>
                  <a:cubicBezTo>
                    <a:pt x="25" y="118"/>
                    <a:pt x="24" y="118"/>
                    <a:pt x="24" y="118"/>
                  </a:cubicBezTo>
                  <a:cubicBezTo>
                    <a:pt x="24" y="118"/>
                    <a:pt x="24" y="117"/>
                    <a:pt x="24" y="117"/>
                  </a:cubicBezTo>
                  <a:cubicBezTo>
                    <a:pt x="24" y="117"/>
                    <a:pt x="23" y="117"/>
                    <a:pt x="23" y="117"/>
                  </a:cubicBezTo>
                  <a:cubicBezTo>
                    <a:pt x="22" y="118"/>
                    <a:pt x="21" y="117"/>
                    <a:pt x="20" y="117"/>
                  </a:cubicBezTo>
                  <a:cubicBezTo>
                    <a:pt x="19" y="117"/>
                    <a:pt x="18" y="118"/>
                    <a:pt x="18" y="117"/>
                  </a:cubicBezTo>
                  <a:cubicBezTo>
                    <a:pt x="18" y="117"/>
                    <a:pt x="18" y="117"/>
                    <a:pt x="18" y="117"/>
                  </a:cubicBezTo>
                  <a:cubicBezTo>
                    <a:pt x="17" y="117"/>
                    <a:pt x="16" y="117"/>
                    <a:pt x="17" y="118"/>
                  </a:cubicBezTo>
                  <a:cubicBezTo>
                    <a:pt x="17" y="118"/>
                    <a:pt x="15" y="118"/>
                    <a:pt x="14" y="118"/>
                  </a:cubicBezTo>
                  <a:cubicBezTo>
                    <a:pt x="14" y="119"/>
                    <a:pt x="14" y="118"/>
                    <a:pt x="13" y="118"/>
                  </a:cubicBezTo>
                  <a:cubicBezTo>
                    <a:pt x="13" y="118"/>
                    <a:pt x="13" y="119"/>
                    <a:pt x="13" y="119"/>
                  </a:cubicBezTo>
                  <a:cubicBezTo>
                    <a:pt x="12" y="119"/>
                    <a:pt x="12" y="119"/>
                    <a:pt x="12" y="119"/>
                  </a:cubicBezTo>
                  <a:cubicBezTo>
                    <a:pt x="12" y="119"/>
                    <a:pt x="11" y="119"/>
                    <a:pt x="10" y="119"/>
                  </a:cubicBezTo>
                  <a:cubicBezTo>
                    <a:pt x="10" y="119"/>
                    <a:pt x="9" y="119"/>
                    <a:pt x="9" y="119"/>
                  </a:cubicBezTo>
                  <a:cubicBezTo>
                    <a:pt x="8" y="119"/>
                    <a:pt x="8" y="119"/>
                    <a:pt x="7" y="119"/>
                  </a:cubicBezTo>
                  <a:cubicBezTo>
                    <a:pt x="7" y="119"/>
                    <a:pt x="7" y="118"/>
                    <a:pt x="7" y="119"/>
                  </a:cubicBezTo>
                  <a:cubicBezTo>
                    <a:pt x="6" y="119"/>
                    <a:pt x="6" y="119"/>
                    <a:pt x="6" y="119"/>
                  </a:cubicBezTo>
                  <a:cubicBezTo>
                    <a:pt x="6" y="119"/>
                    <a:pt x="6" y="119"/>
                    <a:pt x="5" y="119"/>
                  </a:cubicBezTo>
                  <a:cubicBezTo>
                    <a:pt x="5" y="119"/>
                    <a:pt x="5" y="121"/>
                    <a:pt x="4" y="122"/>
                  </a:cubicBezTo>
                  <a:cubicBezTo>
                    <a:pt x="4" y="122"/>
                    <a:pt x="4" y="122"/>
                    <a:pt x="4" y="122"/>
                  </a:cubicBezTo>
                  <a:cubicBezTo>
                    <a:pt x="3" y="123"/>
                    <a:pt x="4" y="123"/>
                    <a:pt x="3" y="124"/>
                  </a:cubicBezTo>
                  <a:cubicBezTo>
                    <a:pt x="3" y="123"/>
                    <a:pt x="3" y="123"/>
                    <a:pt x="3" y="124"/>
                  </a:cubicBezTo>
                  <a:cubicBezTo>
                    <a:pt x="3" y="122"/>
                    <a:pt x="3" y="120"/>
                    <a:pt x="4" y="118"/>
                  </a:cubicBezTo>
                  <a:cubicBezTo>
                    <a:pt x="4" y="116"/>
                    <a:pt x="5" y="114"/>
                    <a:pt x="6" y="112"/>
                  </a:cubicBezTo>
                  <a:cubicBezTo>
                    <a:pt x="8" y="108"/>
                    <a:pt x="9" y="104"/>
                    <a:pt x="8" y="100"/>
                  </a:cubicBezTo>
                  <a:cubicBezTo>
                    <a:pt x="8" y="99"/>
                    <a:pt x="8" y="98"/>
                    <a:pt x="8" y="97"/>
                  </a:cubicBezTo>
                  <a:cubicBezTo>
                    <a:pt x="8" y="96"/>
                    <a:pt x="8" y="95"/>
                    <a:pt x="7" y="94"/>
                  </a:cubicBezTo>
                  <a:cubicBezTo>
                    <a:pt x="7" y="93"/>
                    <a:pt x="7" y="92"/>
                    <a:pt x="7" y="91"/>
                  </a:cubicBezTo>
                  <a:cubicBezTo>
                    <a:pt x="6" y="90"/>
                    <a:pt x="6" y="89"/>
                    <a:pt x="5" y="89"/>
                  </a:cubicBezTo>
                  <a:cubicBezTo>
                    <a:pt x="5" y="89"/>
                    <a:pt x="4" y="88"/>
                    <a:pt x="4" y="87"/>
                  </a:cubicBezTo>
                  <a:cubicBezTo>
                    <a:pt x="4" y="87"/>
                    <a:pt x="5" y="87"/>
                    <a:pt x="6" y="87"/>
                  </a:cubicBezTo>
                  <a:cubicBezTo>
                    <a:pt x="6" y="87"/>
                    <a:pt x="7" y="86"/>
                    <a:pt x="7" y="86"/>
                  </a:cubicBezTo>
                  <a:cubicBezTo>
                    <a:pt x="7" y="85"/>
                    <a:pt x="6" y="86"/>
                    <a:pt x="6" y="86"/>
                  </a:cubicBezTo>
                  <a:cubicBezTo>
                    <a:pt x="6" y="86"/>
                    <a:pt x="6" y="86"/>
                    <a:pt x="6" y="86"/>
                  </a:cubicBezTo>
                  <a:cubicBezTo>
                    <a:pt x="5" y="86"/>
                    <a:pt x="6" y="87"/>
                    <a:pt x="5" y="87"/>
                  </a:cubicBezTo>
                  <a:cubicBezTo>
                    <a:pt x="5" y="87"/>
                    <a:pt x="5" y="86"/>
                    <a:pt x="5" y="86"/>
                  </a:cubicBezTo>
                  <a:cubicBezTo>
                    <a:pt x="5" y="85"/>
                    <a:pt x="6" y="85"/>
                    <a:pt x="7" y="84"/>
                  </a:cubicBezTo>
                  <a:cubicBezTo>
                    <a:pt x="7" y="84"/>
                    <a:pt x="7" y="83"/>
                    <a:pt x="7" y="83"/>
                  </a:cubicBezTo>
                  <a:cubicBezTo>
                    <a:pt x="7" y="83"/>
                    <a:pt x="7" y="83"/>
                    <a:pt x="7" y="82"/>
                  </a:cubicBezTo>
                  <a:cubicBezTo>
                    <a:pt x="7" y="82"/>
                    <a:pt x="7" y="82"/>
                    <a:pt x="7" y="82"/>
                  </a:cubicBezTo>
                  <a:cubicBezTo>
                    <a:pt x="7" y="82"/>
                    <a:pt x="7" y="81"/>
                    <a:pt x="7" y="82"/>
                  </a:cubicBezTo>
                  <a:cubicBezTo>
                    <a:pt x="7" y="82"/>
                    <a:pt x="6" y="82"/>
                    <a:pt x="7" y="81"/>
                  </a:cubicBezTo>
                  <a:cubicBezTo>
                    <a:pt x="7" y="81"/>
                    <a:pt x="7" y="81"/>
                    <a:pt x="7" y="81"/>
                  </a:cubicBezTo>
                  <a:cubicBezTo>
                    <a:pt x="8" y="80"/>
                    <a:pt x="7" y="80"/>
                    <a:pt x="7" y="79"/>
                  </a:cubicBezTo>
                  <a:cubicBezTo>
                    <a:pt x="7" y="79"/>
                    <a:pt x="8" y="79"/>
                    <a:pt x="8" y="78"/>
                  </a:cubicBezTo>
                  <a:cubicBezTo>
                    <a:pt x="8" y="77"/>
                    <a:pt x="7" y="77"/>
                    <a:pt x="7" y="76"/>
                  </a:cubicBezTo>
                  <a:cubicBezTo>
                    <a:pt x="6" y="76"/>
                    <a:pt x="6" y="75"/>
                    <a:pt x="6" y="75"/>
                  </a:cubicBezTo>
                  <a:cubicBezTo>
                    <a:pt x="6" y="74"/>
                    <a:pt x="5" y="73"/>
                    <a:pt x="6" y="73"/>
                  </a:cubicBezTo>
                  <a:cubicBezTo>
                    <a:pt x="6" y="73"/>
                    <a:pt x="6" y="73"/>
                    <a:pt x="6" y="73"/>
                  </a:cubicBezTo>
                  <a:cubicBezTo>
                    <a:pt x="6" y="73"/>
                    <a:pt x="5" y="73"/>
                    <a:pt x="5" y="73"/>
                  </a:cubicBezTo>
                  <a:cubicBezTo>
                    <a:pt x="5" y="73"/>
                    <a:pt x="5" y="72"/>
                    <a:pt x="5" y="72"/>
                  </a:cubicBezTo>
                  <a:cubicBezTo>
                    <a:pt x="5" y="73"/>
                    <a:pt x="5" y="74"/>
                    <a:pt x="5" y="74"/>
                  </a:cubicBezTo>
                  <a:cubicBezTo>
                    <a:pt x="5" y="74"/>
                    <a:pt x="4" y="73"/>
                    <a:pt x="4" y="73"/>
                  </a:cubicBezTo>
                  <a:cubicBezTo>
                    <a:pt x="3" y="73"/>
                    <a:pt x="4" y="73"/>
                    <a:pt x="3" y="72"/>
                  </a:cubicBezTo>
                  <a:cubicBezTo>
                    <a:pt x="3" y="72"/>
                    <a:pt x="3" y="72"/>
                    <a:pt x="3" y="72"/>
                  </a:cubicBezTo>
                  <a:cubicBezTo>
                    <a:pt x="3" y="72"/>
                    <a:pt x="3" y="72"/>
                    <a:pt x="3" y="72"/>
                  </a:cubicBezTo>
                  <a:cubicBezTo>
                    <a:pt x="3" y="71"/>
                    <a:pt x="3" y="71"/>
                    <a:pt x="3" y="71"/>
                  </a:cubicBezTo>
                  <a:cubicBezTo>
                    <a:pt x="3" y="70"/>
                    <a:pt x="2" y="70"/>
                    <a:pt x="2" y="70"/>
                  </a:cubicBezTo>
                  <a:cubicBezTo>
                    <a:pt x="2" y="70"/>
                    <a:pt x="2" y="68"/>
                    <a:pt x="1" y="68"/>
                  </a:cubicBezTo>
                  <a:cubicBezTo>
                    <a:pt x="1" y="68"/>
                    <a:pt x="0" y="69"/>
                    <a:pt x="0" y="70"/>
                  </a:cubicBezTo>
                  <a:cubicBezTo>
                    <a:pt x="0" y="70"/>
                    <a:pt x="0" y="70"/>
                    <a:pt x="0" y="71"/>
                  </a:cubicBezTo>
                  <a:cubicBezTo>
                    <a:pt x="0" y="71"/>
                    <a:pt x="0" y="72"/>
                    <a:pt x="0" y="72"/>
                  </a:cubicBezTo>
                  <a:cubicBezTo>
                    <a:pt x="0" y="71"/>
                    <a:pt x="0" y="69"/>
                    <a:pt x="1" y="68"/>
                  </a:cubicBezTo>
                  <a:cubicBezTo>
                    <a:pt x="1" y="66"/>
                    <a:pt x="1" y="66"/>
                    <a:pt x="3" y="66"/>
                  </a:cubicBezTo>
                  <a:cubicBezTo>
                    <a:pt x="7" y="66"/>
                    <a:pt x="10" y="66"/>
                    <a:pt x="14" y="66"/>
                  </a:cubicBezTo>
                  <a:cubicBezTo>
                    <a:pt x="22" y="66"/>
                    <a:pt x="31" y="66"/>
                    <a:pt x="39" y="66"/>
                  </a:cubicBezTo>
                  <a:cubicBezTo>
                    <a:pt x="39" y="62"/>
                    <a:pt x="39" y="58"/>
                    <a:pt x="38" y="54"/>
                  </a:cubicBezTo>
                  <a:cubicBezTo>
                    <a:pt x="38" y="52"/>
                    <a:pt x="37" y="51"/>
                    <a:pt x="38" y="49"/>
                  </a:cubicBezTo>
                  <a:cubicBezTo>
                    <a:pt x="39" y="47"/>
                    <a:pt x="40" y="46"/>
                    <a:pt x="42" y="46"/>
                  </a:cubicBezTo>
                  <a:cubicBezTo>
                    <a:pt x="42" y="45"/>
                    <a:pt x="43" y="45"/>
                    <a:pt x="43" y="44"/>
                  </a:cubicBezTo>
                  <a:cubicBezTo>
                    <a:pt x="44" y="44"/>
                    <a:pt x="45" y="44"/>
                    <a:pt x="46" y="44"/>
                  </a:cubicBezTo>
                  <a:cubicBezTo>
                    <a:pt x="46" y="44"/>
                    <a:pt x="47" y="43"/>
                    <a:pt x="48" y="43"/>
                  </a:cubicBezTo>
                  <a:cubicBezTo>
                    <a:pt x="48" y="43"/>
                    <a:pt x="49" y="43"/>
                    <a:pt x="49" y="42"/>
                  </a:cubicBezTo>
                  <a:cubicBezTo>
                    <a:pt x="49" y="40"/>
                    <a:pt x="49" y="39"/>
                    <a:pt x="49" y="37"/>
                  </a:cubicBezTo>
                  <a:cubicBezTo>
                    <a:pt x="49" y="35"/>
                    <a:pt x="49" y="33"/>
                    <a:pt x="49" y="30"/>
                  </a:cubicBezTo>
                  <a:cubicBezTo>
                    <a:pt x="50" y="26"/>
                    <a:pt x="50" y="22"/>
                    <a:pt x="50" y="18"/>
                  </a:cubicBezTo>
                  <a:cubicBezTo>
                    <a:pt x="50" y="17"/>
                    <a:pt x="50" y="15"/>
                    <a:pt x="51" y="15"/>
                  </a:cubicBezTo>
                  <a:cubicBezTo>
                    <a:pt x="52" y="14"/>
                    <a:pt x="55" y="15"/>
                    <a:pt x="57" y="15"/>
                  </a:cubicBezTo>
                  <a:cubicBezTo>
                    <a:pt x="61" y="15"/>
                    <a:pt x="65" y="15"/>
                    <a:pt x="69" y="15"/>
                  </a:cubicBezTo>
                  <a:cubicBezTo>
                    <a:pt x="73" y="15"/>
                    <a:pt x="77" y="14"/>
                    <a:pt x="80" y="15"/>
                  </a:cubicBezTo>
                  <a:cubicBezTo>
                    <a:pt x="82" y="15"/>
                    <a:pt x="82" y="14"/>
                    <a:pt x="82" y="13"/>
                  </a:cubicBezTo>
                  <a:cubicBezTo>
                    <a:pt x="82" y="12"/>
                    <a:pt x="82" y="11"/>
                    <a:pt x="82" y="10"/>
                  </a:cubicBezTo>
                  <a:cubicBezTo>
                    <a:pt x="82" y="7"/>
                    <a:pt x="82" y="4"/>
                    <a:pt x="82" y="0"/>
                  </a:cubicBezTo>
                  <a:cubicBezTo>
                    <a:pt x="94" y="9"/>
                    <a:pt x="106" y="17"/>
                    <a:pt x="118" y="26"/>
                  </a:cubicBezTo>
                  <a:cubicBezTo>
                    <a:pt x="112" y="26"/>
                    <a:pt x="106" y="26"/>
                    <a:pt x="101" y="26"/>
                  </a:cubicBezTo>
                  <a:cubicBezTo>
                    <a:pt x="102" y="42"/>
                    <a:pt x="103" y="59"/>
                    <a:pt x="105" y="76"/>
                  </a:cubicBezTo>
                  <a:cubicBezTo>
                    <a:pt x="105" y="84"/>
                    <a:pt x="106" y="92"/>
                    <a:pt x="107" y="101"/>
                  </a:cubicBezTo>
                  <a:cubicBezTo>
                    <a:pt x="107" y="105"/>
                    <a:pt x="107" y="109"/>
                    <a:pt x="108" y="113"/>
                  </a:cubicBezTo>
                  <a:cubicBezTo>
                    <a:pt x="108" y="115"/>
                    <a:pt x="108" y="117"/>
                    <a:pt x="108" y="119"/>
                  </a:cubicBezTo>
                  <a:cubicBezTo>
                    <a:pt x="108" y="119"/>
                    <a:pt x="109" y="120"/>
                    <a:pt x="109" y="120"/>
                  </a:cubicBezTo>
                  <a:close/>
                  <a:moveTo>
                    <a:pt x="6" y="82"/>
                  </a:moveTo>
                  <a:cubicBezTo>
                    <a:pt x="6" y="82"/>
                    <a:pt x="5" y="84"/>
                    <a:pt x="5" y="85"/>
                  </a:cubicBezTo>
                  <a:cubicBezTo>
                    <a:pt x="6" y="85"/>
                    <a:pt x="7" y="82"/>
                    <a:pt x="6" y="8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08" name="Mauitius">
              <a:extLst>
                <a:ext uri="{FF2B5EF4-FFF2-40B4-BE49-F238E27FC236}">
                  <a16:creationId xmlns:a16="http://schemas.microsoft.com/office/drawing/2014/main" id="{13832F08-C608-52E2-902C-F02375877D3F}"/>
                </a:ext>
              </a:extLst>
            </p:cNvPr>
            <p:cNvSpPr>
              <a:spLocks noEditPoints="1"/>
            </p:cNvSpPr>
            <p:nvPr/>
          </p:nvSpPr>
          <p:spPr bwMode="auto">
            <a:xfrm>
              <a:off x="7676484" y="4874762"/>
              <a:ext cx="208971" cy="384698"/>
            </a:xfrm>
            <a:custGeom>
              <a:avLst/>
              <a:gdLst/>
              <a:ahLst/>
              <a:cxnLst>
                <a:cxn ang="0">
                  <a:pos x="6" y="109"/>
                </a:cxn>
                <a:cxn ang="0">
                  <a:pos x="5" y="110"/>
                </a:cxn>
                <a:cxn ang="0">
                  <a:pos x="5" y="111"/>
                </a:cxn>
                <a:cxn ang="0">
                  <a:pos x="3" y="112"/>
                </a:cxn>
                <a:cxn ang="0">
                  <a:pos x="1" y="111"/>
                </a:cxn>
                <a:cxn ang="0">
                  <a:pos x="2" y="111"/>
                </a:cxn>
                <a:cxn ang="0">
                  <a:pos x="2" y="110"/>
                </a:cxn>
                <a:cxn ang="0">
                  <a:pos x="3" y="108"/>
                </a:cxn>
                <a:cxn ang="0">
                  <a:pos x="4" y="106"/>
                </a:cxn>
                <a:cxn ang="0">
                  <a:pos x="6" y="109"/>
                </a:cxn>
                <a:cxn ang="0">
                  <a:pos x="61" y="103"/>
                </a:cxn>
                <a:cxn ang="0">
                  <a:pos x="59" y="103"/>
                </a:cxn>
                <a:cxn ang="0">
                  <a:pos x="60" y="103"/>
                </a:cxn>
                <a:cxn ang="0">
                  <a:pos x="61" y="103"/>
                </a:cxn>
                <a:cxn ang="0">
                  <a:pos x="0" y="0"/>
                </a:cxn>
                <a:cxn ang="0">
                  <a:pos x="0" y="1"/>
                </a:cxn>
                <a:cxn ang="0">
                  <a:pos x="0" y="0"/>
                </a:cxn>
                <a:cxn ang="0">
                  <a:pos x="0" y="0"/>
                </a:cxn>
              </a:cxnLst>
              <a:rect l="0" t="0" r="r" b="b"/>
              <a:pathLst>
                <a:path w="61" h="112">
                  <a:moveTo>
                    <a:pt x="6" y="109"/>
                  </a:moveTo>
                  <a:cubicBezTo>
                    <a:pt x="6" y="109"/>
                    <a:pt x="6" y="110"/>
                    <a:pt x="5" y="110"/>
                  </a:cubicBezTo>
                  <a:cubicBezTo>
                    <a:pt x="5" y="110"/>
                    <a:pt x="5" y="111"/>
                    <a:pt x="5" y="111"/>
                  </a:cubicBezTo>
                  <a:cubicBezTo>
                    <a:pt x="5" y="112"/>
                    <a:pt x="4" y="112"/>
                    <a:pt x="3" y="112"/>
                  </a:cubicBezTo>
                  <a:cubicBezTo>
                    <a:pt x="2" y="112"/>
                    <a:pt x="1" y="112"/>
                    <a:pt x="1" y="111"/>
                  </a:cubicBezTo>
                  <a:cubicBezTo>
                    <a:pt x="1" y="111"/>
                    <a:pt x="1" y="111"/>
                    <a:pt x="2" y="111"/>
                  </a:cubicBezTo>
                  <a:cubicBezTo>
                    <a:pt x="2" y="111"/>
                    <a:pt x="2" y="110"/>
                    <a:pt x="2" y="110"/>
                  </a:cubicBezTo>
                  <a:cubicBezTo>
                    <a:pt x="2" y="109"/>
                    <a:pt x="2" y="108"/>
                    <a:pt x="3" y="108"/>
                  </a:cubicBezTo>
                  <a:cubicBezTo>
                    <a:pt x="4" y="107"/>
                    <a:pt x="3" y="106"/>
                    <a:pt x="4" y="106"/>
                  </a:cubicBezTo>
                  <a:cubicBezTo>
                    <a:pt x="5" y="105"/>
                    <a:pt x="6" y="108"/>
                    <a:pt x="6" y="109"/>
                  </a:cubicBezTo>
                  <a:close/>
                  <a:moveTo>
                    <a:pt x="61" y="103"/>
                  </a:moveTo>
                  <a:cubicBezTo>
                    <a:pt x="60" y="102"/>
                    <a:pt x="59" y="103"/>
                    <a:pt x="59" y="103"/>
                  </a:cubicBezTo>
                  <a:cubicBezTo>
                    <a:pt x="59" y="103"/>
                    <a:pt x="59" y="103"/>
                    <a:pt x="60" y="103"/>
                  </a:cubicBezTo>
                  <a:cubicBezTo>
                    <a:pt x="60" y="103"/>
                    <a:pt x="61" y="103"/>
                    <a:pt x="61" y="103"/>
                  </a:cubicBezTo>
                  <a:close/>
                  <a:moveTo>
                    <a:pt x="0" y="0"/>
                  </a:moveTo>
                  <a:cubicBezTo>
                    <a:pt x="0" y="0"/>
                    <a:pt x="0" y="0"/>
                    <a:pt x="0" y="1"/>
                  </a:cubicBezTo>
                  <a:cubicBezTo>
                    <a:pt x="0" y="0"/>
                    <a:pt x="0" y="0"/>
                    <a:pt x="0" y="0"/>
                  </a:cubicBezTo>
                  <a:cubicBezTo>
                    <a:pt x="0" y="0"/>
                    <a:pt x="0" y="0"/>
                    <a:pt x="0" y="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09" name="Martinique (FR)">
              <a:extLst>
                <a:ext uri="{FF2B5EF4-FFF2-40B4-BE49-F238E27FC236}">
                  <a16:creationId xmlns:a16="http://schemas.microsoft.com/office/drawing/2014/main" id="{DED9783E-7E8F-7609-AC93-E308D58CE052}"/>
                </a:ext>
              </a:extLst>
            </p:cNvPr>
            <p:cNvSpPr>
              <a:spLocks/>
            </p:cNvSpPr>
            <p:nvPr/>
          </p:nvSpPr>
          <p:spPr bwMode="auto">
            <a:xfrm>
              <a:off x="3791905" y="3922992"/>
              <a:ext cx="10448" cy="17099"/>
            </a:xfrm>
            <a:custGeom>
              <a:avLst/>
              <a:gdLst/>
              <a:ahLst/>
              <a:cxnLst>
                <a:cxn ang="0">
                  <a:pos x="3" y="2"/>
                </a:cxn>
                <a:cxn ang="0">
                  <a:pos x="2" y="2"/>
                </a:cxn>
                <a:cxn ang="0">
                  <a:pos x="2" y="1"/>
                </a:cxn>
                <a:cxn ang="0">
                  <a:pos x="3" y="1"/>
                </a:cxn>
                <a:cxn ang="0">
                  <a:pos x="2" y="1"/>
                </a:cxn>
                <a:cxn ang="0">
                  <a:pos x="0" y="0"/>
                </a:cxn>
                <a:cxn ang="0">
                  <a:pos x="0" y="1"/>
                </a:cxn>
                <a:cxn ang="0">
                  <a:pos x="0" y="2"/>
                </a:cxn>
                <a:cxn ang="0">
                  <a:pos x="1" y="3"/>
                </a:cxn>
                <a:cxn ang="0">
                  <a:pos x="2" y="3"/>
                </a:cxn>
                <a:cxn ang="0">
                  <a:pos x="1" y="4"/>
                </a:cxn>
                <a:cxn ang="0">
                  <a:pos x="3" y="4"/>
                </a:cxn>
                <a:cxn ang="0">
                  <a:pos x="3" y="4"/>
                </a:cxn>
                <a:cxn ang="0">
                  <a:pos x="3" y="5"/>
                </a:cxn>
                <a:cxn ang="0">
                  <a:pos x="3" y="4"/>
                </a:cxn>
                <a:cxn ang="0">
                  <a:pos x="3" y="2"/>
                </a:cxn>
              </a:cxnLst>
              <a:rect l="0" t="0" r="r" b="b"/>
              <a:pathLst>
                <a:path w="3" h="5">
                  <a:moveTo>
                    <a:pt x="3" y="2"/>
                  </a:moveTo>
                  <a:cubicBezTo>
                    <a:pt x="3" y="2"/>
                    <a:pt x="3" y="2"/>
                    <a:pt x="2" y="2"/>
                  </a:cubicBezTo>
                  <a:cubicBezTo>
                    <a:pt x="3" y="2"/>
                    <a:pt x="2" y="2"/>
                    <a:pt x="2" y="1"/>
                  </a:cubicBezTo>
                  <a:cubicBezTo>
                    <a:pt x="2" y="1"/>
                    <a:pt x="3" y="1"/>
                    <a:pt x="3" y="1"/>
                  </a:cubicBezTo>
                  <a:cubicBezTo>
                    <a:pt x="2" y="1"/>
                    <a:pt x="2" y="1"/>
                    <a:pt x="2" y="1"/>
                  </a:cubicBezTo>
                  <a:cubicBezTo>
                    <a:pt x="1" y="0"/>
                    <a:pt x="1" y="0"/>
                    <a:pt x="0" y="0"/>
                  </a:cubicBezTo>
                  <a:cubicBezTo>
                    <a:pt x="0" y="0"/>
                    <a:pt x="0" y="0"/>
                    <a:pt x="0" y="1"/>
                  </a:cubicBezTo>
                  <a:cubicBezTo>
                    <a:pt x="0" y="1"/>
                    <a:pt x="0" y="2"/>
                    <a:pt x="0" y="2"/>
                  </a:cubicBezTo>
                  <a:cubicBezTo>
                    <a:pt x="0" y="2"/>
                    <a:pt x="1" y="3"/>
                    <a:pt x="1" y="3"/>
                  </a:cubicBezTo>
                  <a:cubicBezTo>
                    <a:pt x="2" y="3"/>
                    <a:pt x="2" y="3"/>
                    <a:pt x="2" y="3"/>
                  </a:cubicBezTo>
                  <a:cubicBezTo>
                    <a:pt x="1" y="3"/>
                    <a:pt x="0" y="4"/>
                    <a:pt x="1" y="4"/>
                  </a:cubicBezTo>
                  <a:cubicBezTo>
                    <a:pt x="1" y="5"/>
                    <a:pt x="2" y="4"/>
                    <a:pt x="3" y="4"/>
                  </a:cubicBezTo>
                  <a:cubicBezTo>
                    <a:pt x="3" y="4"/>
                    <a:pt x="3" y="4"/>
                    <a:pt x="3" y="4"/>
                  </a:cubicBezTo>
                  <a:cubicBezTo>
                    <a:pt x="3" y="4"/>
                    <a:pt x="2" y="5"/>
                    <a:pt x="3" y="5"/>
                  </a:cubicBezTo>
                  <a:cubicBezTo>
                    <a:pt x="3" y="5"/>
                    <a:pt x="3" y="4"/>
                    <a:pt x="3" y="4"/>
                  </a:cubicBezTo>
                  <a:cubicBezTo>
                    <a:pt x="3" y="4"/>
                    <a:pt x="3" y="3"/>
                    <a:pt x="3" y="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10" name="Mathew and Hunter Islands (FR, disputed)">
              <a:extLst>
                <a:ext uri="{FF2B5EF4-FFF2-40B4-BE49-F238E27FC236}">
                  <a16:creationId xmlns:a16="http://schemas.microsoft.com/office/drawing/2014/main" id="{FFE8A860-F0FD-6A1B-8868-CE5F0E445BCB}"/>
                </a:ext>
              </a:extLst>
            </p:cNvPr>
            <p:cNvSpPr>
              <a:spLocks/>
            </p:cNvSpPr>
            <p:nvPr/>
          </p:nvSpPr>
          <p:spPr bwMode="auto">
            <a:xfrm>
              <a:off x="11399398" y="5324996"/>
              <a:ext cx="950" cy="2850"/>
            </a:xfrm>
            <a:custGeom>
              <a:avLst/>
              <a:gdLst/>
              <a:ahLst/>
              <a:cxnLst>
                <a:cxn ang="0">
                  <a:pos x="0" y="1"/>
                </a:cxn>
                <a:cxn ang="0">
                  <a:pos x="0" y="1"/>
                </a:cxn>
                <a:cxn ang="0">
                  <a:pos x="0" y="1"/>
                </a:cxn>
              </a:cxnLst>
              <a:rect l="0" t="0" r="r" b="b"/>
              <a:pathLst>
                <a:path h="1">
                  <a:moveTo>
                    <a:pt x="0" y="1"/>
                  </a:moveTo>
                  <a:cubicBezTo>
                    <a:pt x="0" y="1"/>
                    <a:pt x="0" y="1"/>
                    <a:pt x="0" y="1"/>
                  </a:cubicBezTo>
                  <a:cubicBezTo>
                    <a:pt x="0" y="0"/>
                    <a:pt x="0" y="1"/>
                    <a:pt x="0" y="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11" name="Marshall Islands">
              <a:extLst>
                <a:ext uri="{FF2B5EF4-FFF2-40B4-BE49-F238E27FC236}">
                  <a16:creationId xmlns:a16="http://schemas.microsoft.com/office/drawing/2014/main" id="{3D01878A-E7CA-3B0B-4F08-3DE5616E7F05}"/>
                </a:ext>
              </a:extLst>
            </p:cNvPr>
            <p:cNvSpPr>
              <a:spLocks noEditPoints="1"/>
            </p:cNvSpPr>
            <p:nvPr/>
          </p:nvSpPr>
          <p:spPr bwMode="auto">
            <a:xfrm>
              <a:off x="11164306" y="3948380"/>
              <a:ext cx="346702" cy="336254"/>
            </a:xfrm>
            <a:custGeom>
              <a:avLst/>
              <a:gdLst/>
              <a:ahLst/>
              <a:cxnLst>
                <a:cxn ang="0">
                  <a:pos x="98" y="92"/>
                </a:cxn>
                <a:cxn ang="0">
                  <a:pos x="99" y="92"/>
                </a:cxn>
                <a:cxn ang="0">
                  <a:pos x="98" y="92"/>
                </a:cxn>
                <a:cxn ang="0">
                  <a:pos x="52" y="34"/>
                </a:cxn>
                <a:cxn ang="0">
                  <a:pos x="52" y="34"/>
                </a:cxn>
                <a:cxn ang="0">
                  <a:pos x="52" y="34"/>
                </a:cxn>
                <a:cxn ang="0">
                  <a:pos x="0" y="34"/>
                </a:cxn>
                <a:cxn ang="0">
                  <a:pos x="0" y="34"/>
                </a:cxn>
                <a:cxn ang="0">
                  <a:pos x="0" y="34"/>
                </a:cxn>
                <a:cxn ang="0">
                  <a:pos x="54" y="56"/>
                </a:cxn>
                <a:cxn ang="0">
                  <a:pos x="54" y="56"/>
                </a:cxn>
                <a:cxn ang="0">
                  <a:pos x="54" y="56"/>
                </a:cxn>
                <a:cxn ang="0">
                  <a:pos x="48" y="56"/>
                </a:cxn>
                <a:cxn ang="0">
                  <a:pos x="48" y="57"/>
                </a:cxn>
                <a:cxn ang="0">
                  <a:pos x="48" y="56"/>
                </a:cxn>
                <a:cxn ang="0">
                  <a:pos x="36" y="58"/>
                </a:cxn>
                <a:cxn ang="0">
                  <a:pos x="37" y="58"/>
                </a:cxn>
                <a:cxn ang="0">
                  <a:pos x="36" y="58"/>
                </a:cxn>
                <a:cxn ang="0">
                  <a:pos x="63" y="74"/>
                </a:cxn>
                <a:cxn ang="0">
                  <a:pos x="63" y="74"/>
                </a:cxn>
                <a:cxn ang="0">
                  <a:pos x="63" y="74"/>
                </a:cxn>
                <a:cxn ang="0">
                  <a:pos x="70" y="76"/>
                </a:cxn>
                <a:cxn ang="0">
                  <a:pos x="70" y="76"/>
                </a:cxn>
                <a:cxn ang="0">
                  <a:pos x="70" y="76"/>
                </a:cxn>
                <a:cxn ang="0">
                  <a:pos x="46" y="37"/>
                </a:cxn>
                <a:cxn ang="0">
                  <a:pos x="46" y="37"/>
                </a:cxn>
                <a:cxn ang="0">
                  <a:pos x="45" y="37"/>
                </a:cxn>
                <a:cxn ang="0">
                  <a:pos x="46" y="37"/>
                </a:cxn>
                <a:cxn ang="0">
                  <a:pos x="30" y="31"/>
                </a:cxn>
                <a:cxn ang="0">
                  <a:pos x="30" y="31"/>
                </a:cxn>
                <a:cxn ang="0">
                  <a:pos x="30" y="31"/>
                </a:cxn>
                <a:cxn ang="0">
                  <a:pos x="32" y="31"/>
                </a:cxn>
                <a:cxn ang="0">
                  <a:pos x="32" y="32"/>
                </a:cxn>
                <a:cxn ang="0">
                  <a:pos x="32" y="31"/>
                </a:cxn>
                <a:cxn ang="0">
                  <a:pos x="81" y="54"/>
                </a:cxn>
                <a:cxn ang="0">
                  <a:pos x="81" y="55"/>
                </a:cxn>
                <a:cxn ang="0">
                  <a:pos x="81" y="54"/>
                </a:cxn>
                <a:cxn ang="0">
                  <a:pos x="101" y="81"/>
                </a:cxn>
                <a:cxn ang="0">
                  <a:pos x="101" y="81"/>
                </a:cxn>
                <a:cxn ang="0">
                  <a:pos x="101" y="81"/>
                </a:cxn>
                <a:cxn ang="0">
                  <a:pos x="87" y="62"/>
                </a:cxn>
                <a:cxn ang="0">
                  <a:pos x="87" y="61"/>
                </a:cxn>
                <a:cxn ang="0">
                  <a:pos x="87" y="62"/>
                </a:cxn>
                <a:cxn ang="0">
                  <a:pos x="59" y="63"/>
                </a:cxn>
                <a:cxn ang="0">
                  <a:pos x="59" y="63"/>
                </a:cxn>
                <a:cxn ang="0">
                  <a:pos x="59" y="63"/>
                </a:cxn>
                <a:cxn ang="0">
                  <a:pos x="75" y="45"/>
                </a:cxn>
                <a:cxn ang="0">
                  <a:pos x="75" y="45"/>
                </a:cxn>
                <a:cxn ang="0">
                  <a:pos x="75" y="45"/>
                </a:cxn>
                <a:cxn ang="0">
                  <a:pos x="60" y="0"/>
                </a:cxn>
                <a:cxn ang="0">
                  <a:pos x="60" y="0"/>
                </a:cxn>
                <a:cxn ang="0">
                  <a:pos x="60" y="0"/>
                </a:cxn>
                <a:cxn ang="0">
                  <a:pos x="64" y="98"/>
                </a:cxn>
                <a:cxn ang="0">
                  <a:pos x="64" y="97"/>
                </a:cxn>
                <a:cxn ang="0">
                  <a:pos x="64" y="98"/>
                </a:cxn>
                <a:cxn ang="0">
                  <a:pos x="69" y="79"/>
                </a:cxn>
                <a:cxn ang="0">
                  <a:pos x="69" y="79"/>
                </a:cxn>
                <a:cxn ang="0">
                  <a:pos x="68" y="79"/>
                </a:cxn>
                <a:cxn ang="0">
                  <a:pos x="69" y="79"/>
                </a:cxn>
                <a:cxn ang="0">
                  <a:pos x="67" y="78"/>
                </a:cxn>
                <a:cxn ang="0">
                  <a:pos x="66" y="77"/>
                </a:cxn>
                <a:cxn ang="0">
                  <a:pos x="67" y="78"/>
                </a:cxn>
              </a:cxnLst>
              <a:rect l="0" t="0" r="r" b="b"/>
              <a:pathLst>
                <a:path w="101" h="98">
                  <a:moveTo>
                    <a:pt x="98" y="92"/>
                  </a:moveTo>
                  <a:cubicBezTo>
                    <a:pt x="99" y="92"/>
                    <a:pt x="99" y="92"/>
                    <a:pt x="99" y="92"/>
                  </a:cubicBezTo>
                  <a:cubicBezTo>
                    <a:pt x="99" y="92"/>
                    <a:pt x="98" y="92"/>
                    <a:pt x="98" y="92"/>
                  </a:cubicBezTo>
                  <a:close/>
                  <a:moveTo>
                    <a:pt x="52" y="34"/>
                  </a:moveTo>
                  <a:cubicBezTo>
                    <a:pt x="52" y="34"/>
                    <a:pt x="52" y="34"/>
                    <a:pt x="52" y="34"/>
                  </a:cubicBezTo>
                  <a:cubicBezTo>
                    <a:pt x="52" y="34"/>
                    <a:pt x="52" y="34"/>
                    <a:pt x="52" y="34"/>
                  </a:cubicBezTo>
                  <a:close/>
                  <a:moveTo>
                    <a:pt x="0" y="34"/>
                  </a:moveTo>
                  <a:cubicBezTo>
                    <a:pt x="0" y="34"/>
                    <a:pt x="0" y="34"/>
                    <a:pt x="0" y="34"/>
                  </a:cubicBezTo>
                  <a:cubicBezTo>
                    <a:pt x="0" y="34"/>
                    <a:pt x="0" y="34"/>
                    <a:pt x="0" y="34"/>
                  </a:cubicBezTo>
                  <a:close/>
                  <a:moveTo>
                    <a:pt x="54" y="56"/>
                  </a:moveTo>
                  <a:cubicBezTo>
                    <a:pt x="54" y="56"/>
                    <a:pt x="54" y="56"/>
                    <a:pt x="54" y="56"/>
                  </a:cubicBezTo>
                  <a:cubicBezTo>
                    <a:pt x="54" y="56"/>
                    <a:pt x="54" y="56"/>
                    <a:pt x="54" y="56"/>
                  </a:cubicBezTo>
                  <a:close/>
                  <a:moveTo>
                    <a:pt x="48" y="56"/>
                  </a:moveTo>
                  <a:cubicBezTo>
                    <a:pt x="48" y="57"/>
                    <a:pt x="48" y="57"/>
                    <a:pt x="48" y="57"/>
                  </a:cubicBezTo>
                  <a:cubicBezTo>
                    <a:pt x="48" y="56"/>
                    <a:pt x="48" y="56"/>
                    <a:pt x="48" y="56"/>
                  </a:cubicBezTo>
                  <a:close/>
                  <a:moveTo>
                    <a:pt x="36" y="58"/>
                  </a:moveTo>
                  <a:cubicBezTo>
                    <a:pt x="36" y="58"/>
                    <a:pt x="36" y="58"/>
                    <a:pt x="37" y="58"/>
                  </a:cubicBezTo>
                  <a:cubicBezTo>
                    <a:pt x="37" y="58"/>
                    <a:pt x="37" y="58"/>
                    <a:pt x="36" y="58"/>
                  </a:cubicBezTo>
                  <a:close/>
                  <a:moveTo>
                    <a:pt x="63" y="74"/>
                  </a:moveTo>
                  <a:cubicBezTo>
                    <a:pt x="63" y="74"/>
                    <a:pt x="63" y="74"/>
                    <a:pt x="63" y="74"/>
                  </a:cubicBezTo>
                  <a:cubicBezTo>
                    <a:pt x="63" y="74"/>
                    <a:pt x="63" y="74"/>
                    <a:pt x="63" y="74"/>
                  </a:cubicBezTo>
                  <a:close/>
                  <a:moveTo>
                    <a:pt x="70" y="76"/>
                  </a:moveTo>
                  <a:cubicBezTo>
                    <a:pt x="70" y="76"/>
                    <a:pt x="70" y="76"/>
                    <a:pt x="70" y="76"/>
                  </a:cubicBezTo>
                  <a:cubicBezTo>
                    <a:pt x="70" y="76"/>
                    <a:pt x="70" y="76"/>
                    <a:pt x="70" y="76"/>
                  </a:cubicBezTo>
                  <a:close/>
                  <a:moveTo>
                    <a:pt x="46" y="37"/>
                  </a:moveTo>
                  <a:cubicBezTo>
                    <a:pt x="46" y="37"/>
                    <a:pt x="46" y="37"/>
                    <a:pt x="46" y="37"/>
                  </a:cubicBezTo>
                  <a:cubicBezTo>
                    <a:pt x="46" y="37"/>
                    <a:pt x="46" y="37"/>
                    <a:pt x="45" y="37"/>
                  </a:cubicBezTo>
                  <a:cubicBezTo>
                    <a:pt x="46" y="37"/>
                    <a:pt x="46" y="37"/>
                    <a:pt x="46" y="37"/>
                  </a:cubicBezTo>
                  <a:close/>
                  <a:moveTo>
                    <a:pt x="30" y="31"/>
                  </a:moveTo>
                  <a:cubicBezTo>
                    <a:pt x="30" y="31"/>
                    <a:pt x="30" y="31"/>
                    <a:pt x="30" y="31"/>
                  </a:cubicBezTo>
                  <a:cubicBezTo>
                    <a:pt x="30" y="31"/>
                    <a:pt x="30" y="31"/>
                    <a:pt x="30" y="31"/>
                  </a:cubicBezTo>
                  <a:close/>
                  <a:moveTo>
                    <a:pt x="32" y="31"/>
                  </a:moveTo>
                  <a:cubicBezTo>
                    <a:pt x="32" y="31"/>
                    <a:pt x="32" y="32"/>
                    <a:pt x="32" y="32"/>
                  </a:cubicBezTo>
                  <a:cubicBezTo>
                    <a:pt x="32" y="31"/>
                    <a:pt x="32" y="31"/>
                    <a:pt x="32" y="31"/>
                  </a:cubicBezTo>
                  <a:close/>
                  <a:moveTo>
                    <a:pt x="81" y="54"/>
                  </a:moveTo>
                  <a:cubicBezTo>
                    <a:pt x="81" y="54"/>
                    <a:pt x="81" y="54"/>
                    <a:pt x="81" y="55"/>
                  </a:cubicBezTo>
                  <a:cubicBezTo>
                    <a:pt x="81" y="54"/>
                    <a:pt x="81" y="54"/>
                    <a:pt x="81" y="54"/>
                  </a:cubicBezTo>
                  <a:close/>
                  <a:moveTo>
                    <a:pt x="101" y="81"/>
                  </a:moveTo>
                  <a:cubicBezTo>
                    <a:pt x="101" y="81"/>
                    <a:pt x="101" y="81"/>
                    <a:pt x="101" y="81"/>
                  </a:cubicBezTo>
                  <a:cubicBezTo>
                    <a:pt x="101" y="81"/>
                    <a:pt x="101" y="81"/>
                    <a:pt x="101" y="81"/>
                  </a:cubicBezTo>
                  <a:close/>
                  <a:moveTo>
                    <a:pt x="87" y="62"/>
                  </a:moveTo>
                  <a:cubicBezTo>
                    <a:pt x="87" y="61"/>
                    <a:pt x="87" y="61"/>
                    <a:pt x="87" y="61"/>
                  </a:cubicBezTo>
                  <a:cubicBezTo>
                    <a:pt x="87" y="61"/>
                    <a:pt x="87" y="61"/>
                    <a:pt x="87" y="62"/>
                  </a:cubicBezTo>
                  <a:close/>
                  <a:moveTo>
                    <a:pt x="59" y="63"/>
                  </a:moveTo>
                  <a:cubicBezTo>
                    <a:pt x="59" y="63"/>
                    <a:pt x="59" y="63"/>
                    <a:pt x="59" y="63"/>
                  </a:cubicBezTo>
                  <a:cubicBezTo>
                    <a:pt x="59" y="63"/>
                    <a:pt x="60" y="63"/>
                    <a:pt x="59" y="63"/>
                  </a:cubicBezTo>
                  <a:close/>
                  <a:moveTo>
                    <a:pt x="75" y="45"/>
                  </a:moveTo>
                  <a:cubicBezTo>
                    <a:pt x="75" y="45"/>
                    <a:pt x="75" y="45"/>
                    <a:pt x="75" y="45"/>
                  </a:cubicBezTo>
                  <a:cubicBezTo>
                    <a:pt x="75" y="45"/>
                    <a:pt x="75" y="45"/>
                    <a:pt x="75" y="45"/>
                  </a:cubicBezTo>
                  <a:close/>
                  <a:moveTo>
                    <a:pt x="60" y="0"/>
                  </a:moveTo>
                  <a:cubicBezTo>
                    <a:pt x="60" y="0"/>
                    <a:pt x="60" y="0"/>
                    <a:pt x="60" y="0"/>
                  </a:cubicBezTo>
                  <a:cubicBezTo>
                    <a:pt x="60" y="0"/>
                    <a:pt x="60" y="0"/>
                    <a:pt x="60" y="0"/>
                  </a:cubicBezTo>
                  <a:close/>
                  <a:moveTo>
                    <a:pt x="64" y="98"/>
                  </a:moveTo>
                  <a:cubicBezTo>
                    <a:pt x="64" y="98"/>
                    <a:pt x="64" y="97"/>
                    <a:pt x="64" y="97"/>
                  </a:cubicBezTo>
                  <a:cubicBezTo>
                    <a:pt x="64" y="97"/>
                    <a:pt x="64" y="98"/>
                    <a:pt x="64" y="98"/>
                  </a:cubicBezTo>
                  <a:close/>
                  <a:moveTo>
                    <a:pt x="69" y="79"/>
                  </a:moveTo>
                  <a:cubicBezTo>
                    <a:pt x="69" y="79"/>
                    <a:pt x="69" y="79"/>
                    <a:pt x="69" y="79"/>
                  </a:cubicBezTo>
                  <a:cubicBezTo>
                    <a:pt x="69" y="79"/>
                    <a:pt x="68" y="79"/>
                    <a:pt x="68" y="79"/>
                  </a:cubicBezTo>
                  <a:cubicBezTo>
                    <a:pt x="68" y="79"/>
                    <a:pt x="68" y="79"/>
                    <a:pt x="69" y="79"/>
                  </a:cubicBezTo>
                  <a:close/>
                  <a:moveTo>
                    <a:pt x="67" y="78"/>
                  </a:moveTo>
                  <a:cubicBezTo>
                    <a:pt x="67" y="78"/>
                    <a:pt x="67" y="77"/>
                    <a:pt x="66" y="77"/>
                  </a:cubicBezTo>
                  <a:cubicBezTo>
                    <a:pt x="66" y="77"/>
                    <a:pt x="66" y="78"/>
                    <a:pt x="67" y="78"/>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901" b="0" i="0" u="none" strike="noStrike" kern="1200" cap="none" spc="0" normalizeH="0" baseline="0" noProof="0">
                <a:ln>
                  <a:noFill/>
                </a:ln>
                <a:solidFill>
                  <a:srgbClr val="000000"/>
                </a:solidFill>
                <a:effectLst/>
                <a:uLnTx/>
                <a:uFillTx/>
                <a:latin typeface="Segoe UI"/>
                <a:ea typeface="+mn-ea"/>
                <a:cs typeface="+mn-cs"/>
              </a:endParaRPr>
            </a:p>
          </p:txBody>
        </p:sp>
        <p:sp>
          <p:nvSpPr>
            <p:cNvPr id="113" name="Mali">
              <a:extLst>
                <a:ext uri="{FF2B5EF4-FFF2-40B4-BE49-F238E27FC236}">
                  <a16:creationId xmlns:a16="http://schemas.microsoft.com/office/drawing/2014/main" id="{3E610730-C845-AF47-0E84-483889EF0A66}"/>
                </a:ext>
              </a:extLst>
            </p:cNvPr>
            <p:cNvSpPr>
              <a:spLocks/>
            </p:cNvSpPr>
            <p:nvPr/>
          </p:nvSpPr>
          <p:spPr bwMode="auto">
            <a:xfrm>
              <a:off x="5408580" y="3542095"/>
              <a:ext cx="545225" cy="559473"/>
            </a:xfrm>
            <a:custGeom>
              <a:avLst/>
              <a:gdLst/>
              <a:ahLst/>
              <a:cxnLst>
                <a:cxn ang="0">
                  <a:pos x="152" y="65"/>
                </a:cxn>
                <a:cxn ang="0">
                  <a:pos x="148" y="63"/>
                </a:cxn>
                <a:cxn ang="0">
                  <a:pos x="149" y="58"/>
                </a:cxn>
                <a:cxn ang="0">
                  <a:pos x="141" y="53"/>
                </a:cxn>
                <a:cxn ang="0">
                  <a:pos x="136" y="51"/>
                </a:cxn>
                <a:cxn ang="0">
                  <a:pos x="133" y="48"/>
                </a:cxn>
                <a:cxn ang="0">
                  <a:pos x="127" y="41"/>
                </a:cxn>
                <a:cxn ang="0">
                  <a:pos x="57" y="0"/>
                </a:cxn>
                <a:cxn ang="0">
                  <a:pos x="64" y="92"/>
                </a:cxn>
                <a:cxn ang="0">
                  <a:pos x="65" y="101"/>
                </a:cxn>
                <a:cxn ang="0">
                  <a:pos x="53" y="104"/>
                </a:cxn>
                <a:cxn ang="0">
                  <a:pos x="27" y="104"/>
                </a:cxn>
                <a:cxn ang="0">
                  <a:pos x="19" y="105"/>
                </a:cxn>
                <a:cxn ang="0">
                  <a:pos x="13" y="107"/>
                </a:cxn>
                <a:cxn ang="0">
                  <a:pos x="7" y="102"/>
                </a:cxn>
                <a:cxn ang="0">
                  <a:pos x="4" y="107"/>
                </a:cxn>
                <a:cxn ang="0">
                  <a:pos x="2" y="112"/>
                </a:cxn>
                <a:cxn ang="0">
                  <a:pos x="0" y="114"/>
                </a:cxn>
                <a:cxn ang="0">
                  <a:pos x="2" y="120"/>
                </a:cxn>
                <a:cxn ang="0">
                  <a:pos x="3" y="128"/>
                </a:cxn>
                <a:cxn ang="0">
                  <a:pos x="6" y="128"/>
                </a:cxn>
                <a:cxn ang="0">
                  <a:pos x="7" y="131"/>
                </a:cxn>
                <a:cxn ang="0">
                  <a:pos x="7" y="134"/>
                </a:cxn>
                <a:cxn ang="0">
                  <a:pos x="7" y="137"/>
                </a:cxn>
                <a:cxn ang="0">
                  <a:pos x="7" y="141"/>
                </a:cxn>
                <a:cxn ang="0">
                  <a:pos x="13" y="141"/>
                </a:cxn>
                <a:cxn ang="0">
                  <a:pos x="16" y="141"/>
                </a:cxn>
                <a:cxn ang="0">
                  <a:pos x="18" y="140"/>
                </a:cxn>
                <a:cxn ang="0">
                  <a:pos x="24" y="141"/>
                </a:cxn>
                <a:cxn ang="0">
                  <a:pos x="27" y="137"/>
                </a:cxn>
                <a:cxn ang="0">
                  <a:pos x="31" y="141"/>
                </a:cxn>
                <a:cxn ang="0">
                  <a:pos x="33" y="146"/>
                </a:cxn>
                <a:cxn ang="0">
                  <a:pos x="35" y="151"/>
                </a:cxn>
                <a:cxn ang="0">
                  <a:pos x="33" y="154"/>
                </a:cxn>
                <a:cxn ang="0">
                  <a:pos x="37" y="155"/>
                </a:cxn>
                <a:cxn ang="0">
                  <a:pos x="39" y="160"/>
                </a:cxn>
                <a:cxn ang="0">
                  <a:pos x="42" y="161"/>
                </a:cxn>
                <a:cxn ang="0">
                  <a:pos x="45" y="160"/>
                </a:cxn>
                <a:cxn ang="0">
                  <a:pos x="49" y="163"/>
                </a:cxn>
                <a:cxn ang="0">
                  <a:pos x="52" y="159"/>
                </a:cxn>
                <a:cxn ang="0">
                  <a:pos x="56" y="157"/>
                </a:cxn>
                <a:cxn ang="0">
                  <a:pos x="57" y="160"/>
                </a:cxn>
                <a:cxn ang="0">
                  <a:pos x="60" y="161"/>
                </a:cxn>
                <a:cxn ang="0">
                  <a:pos x="64" y="156"/>
                </a:cxn>
                <a:cxn ang="0">
                  <a:pos x="64" y="152"/>
                </a:cxn>
                <a:cxn ang="0">
                  <a:pos x="67" y="148"/>
                </a:cxn>
                <a:cxn ang="0">
                  <a:pos x="67" y="143"/>
                </a:cxn>
                <a:cxn ang="0">
                  <a:pos x="73" y="141"/>
                </a:cxn>
                <a:cxn ang="0">
                  <a:pos x="75" y="136"/>
                </a:cxn>
                <a:cxn ang="0">
                  <a:pos x="76" y="130"/>
                </a:cxn>
                <a:cxn ang="0">
                  <a:pos x="78" y="127"/>
                </a:cxn>
                <a:cxn ang="0">
                  <a:pos x="80" y="127"/>
                </a:cxn>
                <a:cxn ang="0">
                  <a:pos x="86" y="128"/>
                </a:cxn>
                <a:cxn ang="0">
                  <a:pos x="88" y="125"/>
                </a:cxn>
                <a:cxn ang="0">
                  <a:pos x="93" y="118"/>
                </a:cxn>
                <a:cxn ang="0">
                  <a:pos x="102" y="114"/>
                </a:cxn>
                <a:cxn ang="0">
                  <a:pos x="113" y="109"/>
                </a:cxn>
                <a:cxn ang="0">
                  <a:pos x="121" y="110"/>
                </a:cxn>
                <a:cxn ang="0">
                  <a:pos x="132" y="106"/>
                </a:cxn>
                <a:cxn ang="0">
                  <a:pos x="146" y="106"/>
                </a:cxn>
                <a:cxn ang="0">
                  <a:pos x="152" y="104"/>
                </a:cxn>
                <a:cxn ang="0">
                  <a:pos x="156" y="98"/>
                </a:cxn>
                <a:cxn ang="0">
                  <a:pos x="158" y="88"/>
                </a:cxn>
              </a:cxnLst>
              <a:rect l="0" t="0" r="r" b="b"/>
              <a:pathLst>
                <a:path w="159" h="163">
                  <a:moveTo>
                    <a:pt x="158" y="82"/>
                  </a:moveTo>
                  <a:cubicBezTo>
                    <a:pt x="158" y="80"/>
                    <a:pt x="158" y="78"/>
                    <a:pt x="158" y="76"/>
                  </a:cubicBezTo>
                  <a:cubicBezTo>
                    <a:pt x="158" y="72"/>
                    <a:pt x="158" y="68"/>
                    <a:pt x="159" y="64"/>
                  </a:cubicBezTo>
                  <a:cubicBezTo>
                    <a:pt x="156" y="64"/>
                    <a:pt x="154" y="65"/>
                    <a:pt x="152" y="65"/>
                  </a:cubicBezTo>
                  <a:cubicBezTo>
                    <a:pt x="152" y="65"/>
                    <a:pt x="151" y="66"/>
                    <a:pt x="150" y="66"/>
                  </a:cubicBezTo>
                  <a:cubicBezTo>
                    <a:pt x="149" y="66"/>
                    <a:pt x="149" y="65"/>
                    <a:pt x="149" y="65"/>
                  </a:cubicBezTo>
                  <a:cubicBezTo>
                    <a:pt x="148" y="64"/>
                    <a:pt x="147" y="64"/>
                    <a:pt x="148" y="63"/>
                  </a:cubicBezTo>
                  <a:cubicBezTo>
                    <a:pt x="148" y="63"/>
                    <a:pt x="148" y="63"/>
                    <a:pt x="148" y="63"/>
                  </a:cubicBezTo>
                  <a:cubicBezTo>
                    <a:pt x="149" y="62"/>
                    <a:pt x="148" y="62"/>
                    <a:pt x="149" y="62"/>
                  </a:cubicBezTo>
                  <a:cubicBezTo>
                    <a:pt x="149" y="61"/>
                    <a:pt x="149" y="62"/>
                    <a:pt x="149" y="61"/>
                  </a:cubicBezTo>
                  <a:cubicBezTo>
                    <a:pt x="149" y="61"/>
                    <a:pt x="149" y="60"/>
                    <a:pt x="149" y="60"/>
                  </a:cubicBezTo>
                  <a:cubicBezTo>
                    <a:pt x="149" y="59"/>
                    <a:pt x="149" y="59"/>
                    <a:pt x="149" y="58"/>
                  </a:cubicBezTo>
                  <a:cubicBezTo>
                    <a:pt x="149" y="58"/>
                    <a:pt x="149" y="57"/>
                    <a:pt x="149" y="56"/>
                  </a:cubicBezTo>
                  <a:cubicBezTo>
                    <a:pt x="148" y="56"/>
                    <a:pt x="147" y="56"/>
                    <a:pt x="147" y="55"/>
                  </a:cubicBezTo>
                  <a:cubicBezTo>
                    <a:pt x="145" y="54"/>
                    <a:pt x="144" y="55"/>
                    <a:pt x="142" y="54"/>
                  </a:cubicBezTo>
                  <a:cubicBezTo>
                    <a:pt x="142" y="54"/>
                    <a:pt x="141" y="54"/>
                    <a:pt x="141" y="53"/>
                  </a:cubicBezTo>
                  <a:cubicBezTo>
                    <a:pt x="141" y="53"/>
                    <a:pt x="140" y="52"/>
                    <a:pt x="140" y="52"/>
                  </a:cubicBezTo>
                  <a:cubicBezTo>
                    <a:pt x="139" y="51"/>
                    <a:pt x="139" y="51"/>
                    <a:pt x="138" y="52"/>
                  </a:cubicBezTo>
                  <a:cubicBezTo>
                    <a:pt x="138" y="52"/>
                    <a:pt x="138" y="52"/>
                    <a:pt x="137" y="52"/>
                  </a:cubicBezTo>
                  <a:cubicBezTo>
                    <a:pt x="136" y="51"/>
                    <a:pt x="137" y="52"/>
                    <a:pt x="136" y="51"/>
                  </a:cubicBezTo>
                  <a:cubicBezTo>
                    <a:pt x="136" y="51"/>
                    <a:pt x="136" y="51"/>
                    <a:pt x="135" y="51"/>
                  </a:cubicBezTo>
                  <a:cubicBezTo>
                    <a:pt x="135" y="51"/>
                    <a:pt x="135" y="51"/>
                    <a:pt x="135" y="51"/>
                  </a:cubicBezTo>
                  <a:cubicBezTo>
                    <a:pt x="134" y="50"/>
                    <a:pt x="134" y="50"/>
                    <a:pt x="134" y="49"/>
                  </a:cubicBezTo>
                  <a:cubicBezTo>
                    <a:pt x="134" y="48"/>
                    <a:pt x="134" y="48"/>
                    <a:pt x="133" y="48"/>
                  </a:cubicBezTo>
                  <a:cubicBezTo>
                    <a:pt x="132" y="48"/>
                    <a:pt x="132" y="48"/>
                    <a:pt x="131" y="47"/>
                  </a:cubicBezTo>
                  <a:cubicBezTo>
                    <a:pt x="131" y="47"/>
                    <a:pt x="131" y="46"/>
                    <a:pt x="130" y="46"/>
                  </a:cubicBezTo>
                  <a:cubicBezTo>
                    <a:pt x="129" y="47"/>
                    <a:pt x="130" y="44"/>
                    <a:pt x="130" y="43"/>
                  </a:cubicBezTo>
                  <a:cubicBezTo>
                    <a:pt x="130" y="42"/>
                    <a:pt x="128" y="41"/>
                    <a:pt x="127" y="41"/>
                  </a:cubicBezTo>
                  <a:cubicBezTo>
                    <a:pt x="125" y="40"/>
                    <a:pt x="124" y="38"/>
                    <a:pt x="122" y="37"/>
                  </a:cubicBezTo>
                  <a:cubicBezTo>
                    <a:pt x="119" y="35"/>
                    <a:pt x="116" y="32"/>
                    <a:pt x="113" y="30"/>
                  </a:cubicBezTo>
                  <a:cubicBezTo>
                    <a:pt x="100" y="19"/>
                    <a:pt x="87" y="9"/>
                    <a:pt x="74" y="0"/>
                  </a:cubicBezTo>
                  <a:cubicBezTo>
                    <a:pt x="68" y="0"/>
                    <a:pt x="62" y="0"/>
                    <a:pt x="57" y="0"/>
                  </a:cubicBezTo>
                  <a:cubicBezTo>
                    <a:pt x="58" y="17"/>
                    <a:pt x="59" y="34"/>
                    <a:pt x="61" y="52"/>
                  </a:cubicBezTo>
                  <a:cubicBezTo>
                    <a:pt x="61" y="60"/>
                    <a:pt x="62" y="68"/>
                    <a:pt x="63" y="77"/>
                  </a:cubicBezTo>
                  <a:cubicBezTo>
                    <a:pt x="63" y="81"/>
                    <a:pt x="63" y="85"/>
                    <a:pt x="64" y="89"/>
                  </a:cubicBezTo>
                  <a:cubicBezTo>
                    <a:pt x="64" y="90"/>
                    <a:pt x="64" y="91"/>
                    <a:pt x="64" y="92"/>
                  </a:cubicBezTo>
                  <a:cubicBezTo>
                    <a:pt x="64" y="93"/>
                    <a:pt x="64" y="93"/>
                    <a:pt x="65" y="94"/>
                  </a:cubicBezTo>
                  <a:cubicBezTo>
                    <a:pt x="65" y="94"/>
                    <a:pt x="66" y="94"/>
                    <a:pt x="66" y="95"/>
                  </a:cubicBezTo>
                  <a:cubicBezTo>
                    <a:pt x="66" y="96"/>
                    <a:pt x="66" y="97"/>
                    <a:pt x="66" y="97"/>
                  </a:cubicBezTo>
                  <a:cubicBezTo>
                    <a:pt x="66" y="99"/>
                    <a:pt x="65" y="100"/>
                    <a:pt x="65" y="101"/>
                  </a:cubicBezTo>
                  <a:cubicBezTo>
                    <a:pt x="65" y="102"/>
                    <a:pt x="65" y="103"/>
                    <a:pt x="65" y="104"/>
                  </a:cubicBezTo>
                  <a:cubicBezTo>
                    <a:pt x="64" y="104"/>
                    <a:pt x="62" y="104"/>
                    <a:pt x="62" y="104"/>
                  </a:cubicBezTo>
                  <a:cubicBezTo>
                    <a:pt x="61" y="104"/>
                    <a:pt x="60" y="104"/>
                    <a:pt x="59" y="104"/>
                  </a:cubicBezTo>
                  <a:cubicBezTo>
                    <a:pt x="57" y="104"/>
                    <a:pt x="55" y="104"/>
                    <a:pt x="53" y="104"/>
                  </a:cubicBezTo>
                  <a:cubicBezTo>
                    <a:pt x="45" y="104"/>
                    <a:pt x="36" y="104"/>
                    <a:pt x="28" y="104"/>
                  </a:cubicBezTo>
                  <a:cubicBezTo>
                    <a:pt x="28" y="104"/>
                    <a:pt x="28" y="102"/>
                    <a:pt x="28" y="102"/>
                  </a:cubicBezTo>
                  <a:cubicBezTo>
                    <a:pt x="27" y="102"/>
                    <a:pt x="27" y="102"/>
                    <a:pt x="27" y="103"/>
                  </a:cubicBezTo>
                  <a:cubicBezTo>
                    <a:pt x="27" y="103"/>
                    <a:pt x="27" y="104"/>
                    <a:pt x="27" y="104"/>
                  </a:cubicBezTo>
                  <a:cubicBezTo>
                    <a:pt x="27" y="105"/>
                    <a:pt x="26" y="105"/>
                    <a:pt x="26" y="105"/>
                  </a:cubicBezTo>
                  <a:cubicBezTo>
                    <a:pt x="25" y="105"/>
                    <a:pt x="24" y="105"/>
                    <a:pt x="23" y="105"/>
                  </a:cubicBezTo>
                  <a:cubicBezTo>
                    <a:pt x="23" y="105"/>
                    <a:pt x="22" y="105"/>
                    <a:pt x="21" y="105"/>
                  </a:cubicBezTo>
                  <a:cubicBezTo>
                    <a:pt x="21" y="105"/>
                    <a:pt x="20" y="105"/>
                    <a:pt x="19" y="105"/>
                  </a:cubicBezTo>
                  <a:cubicBezTo>
                    <a:pt x="18" y="105"/>
                    <a:pt x="18" y="105"/>
                    <a:pt x="17" y="105"/>
                  </a:cubicBezTo>
                  <a:cubicBezTo>
                    <a:pt x="16" y="105"/>
                    <a:pt x="15" y="105"/>
                    <a:pt x="15" y="105"/>
                  </a:cubicBezTo>
                  <a:cubicBezTo>
                    <a:pt x="14" y="105"/>
                    <a:pt x="14" y="105"/>
                    <a:pt x="14" y="106"/>
                  </a:cubicBezTo>
                  <a:cubicBezTo>
                    <a:pt x="14" y="106"/>
                    <a:pt x="13" y="106"/>
                    <a:pt x="13" y="107"/>
                  </a:cubicBezTo>
                  <a:cubicBezTo>
                    <a:pt x="13" y="107"/>
                    <a:pt x="13" y="108"/>
                    <a:pt x="12" y="108"/>
                  </a:cubicBezTo>
                  <a:cubicBezTo>
                    <a:pt x="12" y="107"/>
                    <a:pt x="12" y="107"/>
                    <a:pt x="11" y="106"/>
                  </a:cubicBezTo>
                  <a:cubicBezTo>
                    <a:pt x="11" y="106"/>
                    <a:pt x="10" y="105"/>
                    <a:pt x="9" y="105"/>
                  </a:cubicBezTo>
                  <a:cubicBezTo>
                    <a:pt x="9" y="104"/>
                    <a:pt x="8" y="102"/>
                    <a:pt x="7" y="102"/>
                  </a:cubicBezTo>
                  <a:cubicBezTo>
                    <a:pt x="7" y="103"/>
                    <a:pt x="7" y="103"/>
                    <a:pt x="6" y="103"/>
                  </a:cubicBezTo>
                  <a:cubicBezTo>
                    <a:pt x="6" y="103"/>
                    <a:pt x="6" y="104"/>
                    <a:pt x="5" y="103"/>
                  </a:cubicBezTo>
                  <a:cubicBezTo>
                    <a:pt x="5" y="104"/>
                    <a:pt x="4" y="105"/>
                    <a:pt x="4" y="105"/>
                  </a:cubicBezTo>
                  <a:cubicBezTo>
                    <a:pt x="4" y="106"/>
                    <a:pt x="4" y="107"/>
                    <a:pt x="4" y="107"/>
                  </a:cubicBezTo>
                  <a:cubicBezTo>
                    <a:pt x="4" y="108"/>
                    <a:pt x="3" y="108"/>
                    <a:pt x="4" y="109"/>
                  </a:cubicBezTo>
                  <a:cubicBezTo>
                    <a:pt x="4" y="109"/>
                    <a:pt x="4" y="109"/>
                    <a:pt x="4" y="110"/>
                  </a:cubicBezTo>
                  <a:cubicBezTo>
                    <a:pt x="4" y="111"/>
                    <a:pt x="4" y="111"/>
                    <a:pt x="3" y="111"/>
                  </a:cubicBezTo>
                  <a:cubicBezTo>
                    <a:pt x="3" y="111"/>
                    <a:pt x="3" y="112"/>
                    <a:pt x="2" y="112"/>
                  </a:cubicBezTo>
                  <a:cubicBezTo>
                    <a:pt x="2" y="112"/>
                    <a:pt x="2" y="112"/>
                    <a:pt x="2" y="112"/>
                  </a:cubicBezTo>
                  <a:cubicBezTo>
                    <a:pt x="1" y="112"/>
                    <a:pt x="1" y="112"/>
                    <a:pt x="1" y="112"/>
                  </a:cubicBezTo>
                  <a:cubicBezTo>
                    <a:pt x="0" y="112"/>
                    <a:pt x="0" y="112"/>
                    <a:pt x="0" y="112"/>
                  </a:cubicBezTo>
                  <a:cubicBezTo>
                    <a:pt x="0" y="112"/>
                    <a:pt x="1" y="113"/>
                    <a:pt x="0" y="114"/>
                  </a:cubicBezTo>
                  <a:cubicBezTo>
                    <a:pt x="0" y="114"/>
                    <a:pt x="0" y="115"/>
                    <a:pt x="0" y="116"/>
                  </a:cubicBezTo>
                  <a:cubicBezTo>
                    <a:pt x="0" y="116"/>
                    <a:pt x="1" y="116"/>
                    <a:pt x="1" y="117"/>
                  </a:cubicBezTo>
                  <a:cubicBezTo>
                    <a:pt x="1" y="117"/>
                    <a:pt x="1" y="117"/>
                    <a:pt x="1" y="117"/>
                  </a:cubicBezTo>
                  <a:cubicBezTo>
                    <a:pt x="2" y="118"/>
                    <a:pt x="2" y="120"/>
                    <a:pt x="2" y="120"/>
                  </a:cubicBezTo>
                  <a:cubicBezTo>
                    <a:pt x="2" y="121"/>
                    <a:pt x="3" y="122"/>
                    <a:pt x="2" y="123"/>
                  </a:cubicBezTo>
                  <a:cubicBezTo>
                    <a:pt x="1" y="124"/>
                    <a:pt x="1" y="123"/>
                    <a:pt x="1" y="124"/>
                  </a:cubicBezTo>
                  <a:cubicBezTo>
                    <a:pt x="2" y="125"/>
                    <a:pt x="3" y="126"/>
                    <a:pt x="3" y="126"/>
                  </a:cubicBezTo>
                  <a:cubicBezTo>
                    <a:pt x="3" y="127"/>
                    <a:pt x="3" y="127"/>
                    <a:pt x="3" y="128"/>
                  </a:cubicBezTo>
                  <a:cubicBezTo>
                    <a:pt x="3" y="128"/>
                    <a:pt x="4" y="127"/>
                    <a:pt x="4" y="127"/>
                  </a:cubicBezTo>
                  <a:cubicBezTo>
                    <a:pt x="4" y="127"/>
                    <a:pt x="4" y="127"/>
                    <a:pt x="5" y="127"/>
                  </a:cubicBezTo>
                  <a:cubicBezTo>
                    <a:pt x="5" y="127"/>
                    <a:pt x="5" y="127"/>
                    <a:pt x="5" y="127"/>
                  </a:cubicBezTo>
                  <a:cubicBezTo>
                    <a:pt x="6" y="128"/>
                    <a:pt x="6" y="128"/>
                    <a:pt x="6" y="128"/>
                  </a:cubicBezTo>
                  <a:cubicBezTo>
                    <a:pt x="6" y="129"/>
                    <a:pt x="6" y="129"/>
                    <a:pt x="6" y="129"/>
                  </a:cubicBezTo>
                  <a:cubicBezTo>
                    <a:pt x="6" y="129"/>
                    <a:pt x="6" y="129"/>
                    <a:pt x="6" y="129"/>
                  </a:cubicBezTo>
                  <a:cubicBezTo>
                    <a:pt x="6" y="130"/>
                    <a:pt x="6" y="130"/>
                    <a:pt x="6" y="130"/>
                  </a:cubicBezTo>
                  <a:cubicBezTo>
                    <a:pt x="7" y="131"/>
                    <a:pt x="7" y="131"/>
                    <a:pt x="7" y="131"/>
                  </a:cubicBezTo>
                  <a:cubicBezTo>
                    <a:pt x="7" y="131"/>
                    <a:pt x="7" y="132"/>
                    <a:pt x="7" y="132"/>
                  </a:cubicBezTo>
                  <a:cubicBezTo>
                    <a:pt x="7" y="132"/>
                    <a:pt x="7" y="132"/>
                    <a:pt x="7" y="131"/>
                  </a:cubicBezTo>
                  <a:cubicBezTo>
                    <a:pt x="8" y="132"/>
                    <a:pt x="7" y="132"/>
                    <a:pt x="7" y="132"/>
                  </a:cubicBezTo>
                  <a:cubicBezTo>
                    <a:pt x="7" y="133"/>
                    <a:pt x="7" y="133"/>
                    <a:pt x="7" y="134"/>
                  </a:cubicBezTo>
                  <a:cubicBezTo>
                    <a:pt x="7" y="134"/>
                    <a:pt x="7" y="134"/>
                    <a:pt x="7" y="135"/>
                  </a:cubicBezTo>
                  <a:cubicBezTo>
                    <a:pt x="7" y="135"/>
                    <a:pt x="7" y="135"/>
                    <a:pt x="7" y="135"/>
                  </a:cubicBezTo>
                  <a:cubicBezTo>
                    <a:pt x="7" y="136"/>
                    <a:pt x="7" y="137"/>
                    <a:pt x="7" y="137"/>
                  </a:cubicBezTo>
                  <a:cubicBezTo>
                    <a:pt x="7" y="137"/>
                    <a:pt x="8" y="137"/>
                    <a:pt x="7" y="137"/>
                  </a:cubicBezTo>
                  <a:cubicBezTo>
                    <a:pt x="7" y="138"/>
                    <a:pt x="7" y="138"/>
                    <a:pt x="7" y="138"/>
                  </a:cubicBezTo>
                  <a:cubicBezTo>
                    <a:pt x="7" y="138"/>
                    <a:pt x="7" y="139"/>
                    <a:pt x="7" y="140"/>
                  </a:cubicBezTo>
                  <a:cubicBezTo>
                    <a:pt x="6" y="140"/>
                    <a:pt x="6" y="141"/>
                    <a:pt x="7" y="141"/>
                  </a:cubicBezTo>
                  <a:cubicBezTo>
                    <a:pt x="7" y="141"/>
                    <a:pt x="7" y="141"/>
                    <a:pt x="7" y="141"/>
                  </a:cubicBezTo>
                  <a:cubicBezTo>
                    <a:pt x="8" y="142"/>
                    <a:pt x="8" y="142"/>
                    <a:pt x="8" y="142"/>
                  </a:cubicBezTo>
                  <a:cubicBezTo>
                    <a:pt x="8" y="142"/>
                    <a:pt x="8" y="143"/>
                    <a:pt x="9" y="142"/>
                  </a:cubicBezTo>
                  <a:cubicBezTo>
                    <a:pt x="10" y="142"/>
                    <a:pt x="10" y="141"/>
                    <a:pt x="11" y="140"/>
                  </a:cubicBezTo>
                  <a:cubicBezTo>
                    <a:pt x="11" y="139"/>
                    <a:pt x="12" y="141"/>
                    <a:pt x="13" y="141"/>
                  </a:cubicBezTo>
                  <a:cubicBezTo>
                    <a:pt x="13" y="141"/>
                    <a:pt x="13" y="144"/>
                    <a:pt x="14" y="143"/>
                  </a:cubicBezTo>
                  <a:cubicBezTo>
                    <a:pt x="15" y="143"/>
                    <a:pt x="15" y="143"/>
                    <a:pt x="15" y="142"/>
                  </a:cubicBezTo>
                  <a:cubicBezTo>
                    <a:pt x="15" y="142"/>
                    <a:pt x="16" y="142"/>
                    <a:pt x="16" y="142"/>
                  </a:cubicBezTo>
                  <a:cubicBezTo>
                    <a:pt x="16" y="141"/>
                    <a:pt x="16" y="141"/>
                    <a:pt x="16" y="141"/>
                  </a:cubicBezTo>
                  <a:cubicBezTo>
                    <a:pt x="16" y="141"/>
                    <a:pt x="16" y="141"/>
                    <a:pt x="17" y="141"/>
                  </a:cubicBezTo>
                  <a:cubicBezTo>
                    <a:pt x="17" y="140"/>
                    <a:pt x="17" y="141"/>
                    <a:pt x="17" y="140"/>
                  </a:cubicBezTo>
                  <a:cubicBezTo>
                    <a:pt x="17" y="140"/>
                    <a:pt x="17" y="140"/>
                    <a:pt x="18" y="140"/>
                  </a:cubicBezTo>
                  <a:cubicBezTo>
                    <a:pt x="18" y="140"/>
                    <a:pt x="18" y="140"/>
                    <a:pt x="18" y="140"/>
                  </a:cubicBezTo>
                  <a:cubicBezTo>
                    <a:pt x="18" y="140"/>
                    <a:pt x="18" y="140"/>
                    <a:pt x="19" y="140"/>
                  </a:cubicBezTo>
                  <a:cubicBezTo>
                    <a:pt x="19" y="140"/>
                    <a:pt x="20" y="140"/>
                    <a:pt x="20" y="141"/>
                  </a:cubicBezTo>
                  <a:cubicBezTo>
                    <a:pt x="21" y="141"/>
                    <a:pt x="22" y="142"/>
                    <a:pt x="23" y="142"/>
                  </a:cubicBezTo>
                  <a:cubicBezTo>
                    <a:pt x="24" y="142"/>
                    <a:pt x="23" y="141"/>
                    <a:pt x="24" y="141"/>
                  </a:cubicBezTo>
                  <a:cubicBezTo>
                    <a:pt x="25" y="140"/>
                    <a:pt x="25" y="140"/>
                    <a:pt x="25" y="140"/>
                  </a:cubicBezTo>
                  <a:cubicBezTo>
                    <a:pt x="26" y="140"/>
                    <a:pt x="26" y="140"/>
                    <a:pt x="26" y="140"/>
                  </a:cubicBezTo>
                  <a:cubicBezTo>
                    <a:pt x="27" y="140"/>
                    <a:pt x="28" y="139"/>
                    <a:pt x="27" y="138"/>
                  </a:cubicBezTo>
                  <a:cubicBezTo>
                    <a:pt x="27" y="138"/>
                    <a:pt x="26" y="137"/>
                    <a:pt x="27" y="137"/>
                  </a:cubicBezTo>
                  <a:cubicBezTo>
                    <a:pt x="28" y="137"/>
                    <a:pt x="30" y="137"/>
                    <a:pt x="30" y="138"/>
                  </a:cubicBezTo>
                  <a:cubicBezTo>
                    <a:pt x="31" y="139"/>
                    <a:pt x="30" y="139"/>
                    <a:pt x="30" y="140"/>
                  </a:cubicBezTo>
                  <a:cubicBezTo>
                    <a:pt x="30" y="140"/>
                    <a:pt x="31" y="140"/>
                    <a:pt x="31" y="140"/>
                  </a:cubicBezTo>
                  <a:cubicBezTo>
                    <a:pt x="31" y="141"/>
                    <a:pt x="31" y="141"/>
                    <a:pt x="31" y="141"/>
                  </a:cubicBezTo>
                  <a:cubicBezTo>
                    <a:pt x="31" y="142"/>
                    <a:pt x="32" y="142"/>
                    <a:pt x="32" y="142"/>
                  </a:cubicBezTo>
                  <a:cubicBezTo>
                    <a:pt x="32" y="143"/>
                    <a:pt x="32" y="144"/>
                    <a:pt x="32" y="144"/>
                  </a:cubicBezTo>
                  <a:cubicBezTo>
                    <a:pt x="32" y="145"/>
                    <a:pt x="31" y="146"/>
                    <a:pt x="32" y="146"/>
                  </a:cubicBezTo>
                  <a:cubicBezTo>
                    <a:pt x="33" y="146"/>
                    <a:pt x="33" y="146"/>
                    <a:pt x="33" y="146"/>
                  </a:cubicBezTo>
                  <a:cubicBezTo>
                    <a:pt x="33" y="147"/>
                    <a:pt x="34" y="149"/>
                    <a:pt x="35" y="148"/>
                  </a:cubicBezTo>
                  <a:cubicBezTo>
                    <a:pt x="35" y="149"/>
                    <a:pt x="36" y="149"/>
                    <a:pt x="36" y="149"/>
                  </a:cubicBezTo>
                  <a:cubicBezTo>
                    <a:pt x="35" y="149"/>
                    <a:pt x="37" y="150"/>
                    <a:pt x="35" y="150"/>
                  </a:cubicBezTo>
                  <a:cubicBezTo>
                    <a:pt x="35" y="150"/>
                    <a:pt x="35" y="150"/>
                    <a:pt x="35" y="151"/>
                  </a:cubicBezTo>
                  <a:cubicBezTo>
                    <a:pt x="35" y="151"/>
                    <a:pt x="35" y="151"/>
                    <a:pt x="35" y="151"/>
                  </a:cubicBezTo>
                  <a:cubicBezTo>
                    <a:pt x="34" y="151"/>
                    <a:pt x="34" y="152"/>
                    <a:pt x="34" y="152"/>
                  </a:cubicBezTo>
                  <a:cubicBezTo>
                    <a:pt x="34" y="152"/>
                    <a:pt x="34" y="152"/>
                    <a:pt x="34" y="152"/>
                  </a:cubicBezTo>
                  <a:cubicBezTo>
                    <a:pt x="34" y="153"/>
                    <a:pt x="33" y="154"/>
                    <a:pt x="33" y="154"/>
                  </a:cubicBezTo>
                  <a:cubicBezTo>
                    <a:pt x="33" y="154"/>
                    <a:pt x="34" y="154"/>
                    <a:pt x="35" y="154"/>
                  </a:cubicBezTo>
                  <a:cubicBezTo>
                    <a:pt x="35" y="153"/>
                    <a:pt x="35" y="153"/>
                    <a:pt x="35" y="153"/>
                  </a:cubicBezTo>
                  <a:cubicBezTo>
                    <a:pt x="36" y="153"/>
                    <a:pt x="37" y="153"/>
                    <a:pt x="37" y="153"/>
                  </a:cubicBezTo>
                  <a:cubicBezTo>
                    <a:pt x="37" y="154"/>
                    <a:pt x="37" y="155"/>
                    <a:pt x="37" y="155"/>
                  </a:cubicBezTo>
                  <a:cubicBezTo>
                    <a:pt x="37" y="156"/>
                    <a:pt x="37" y="156"/>
                    <a:pt x="37" y="156"/>
                  </a:cubicBezTo>
                  <a:cubicBezTo>
                    <a:pt x="37" y="156"/>
                    <a:pt x="37" y="157"/>
                    <a:pt x="37" y="157"/>
                  </a:cubicBezTo>
                  <a:cubicBezTo>
                    <a:pt x="37" y="158"/>
                    <a:pt x="37" y="159"/>
                    <a:pt x="38" y="160"/>
                  </a:cubicBezTo>
                  <a:cubicBezTo>
                    <a:pt x="38" y="160"/>
                    <a:pt x="38" y="159"/>
                    <a:pt x="39" y="160"/>
                  </a:cubicBezTo>
                  <a:cubicBezTo>
                    <a:pt x="39" y="161"/>
                    <a:pt x="39" y="160"/>
                    <a:pt x="40" y="161"/>
                  </a:cubicBezTo>
                  <a:cubicBezTo>
                    <a:pt x="40" y="161"/>
                    <a:pt x="40" y="162"/>
                    <a:pt x="40" y="162"/>
                  </a:cubicBezTo>
                  <a:cubicBezTo>
                    <a:pt x="40" y="163"/>
                    <a:pt x="41" y="162"/>
                    <a:pt x="41" y="162"/>
                  </a:cubicBezTo>
                  <a:cubicBezTo>
                    <a:pt x="41" y="162"/>
                    <a:pt x="42" y="162"/>
                    <a:pt x="42" y="161"/>
                  </a:cubicBezTo>
                  <a:cubicBezTo>
                    <a:pt x="42" y="161"/>
                    <a:pt x="42" y="161"/>
                    <a:pt x="42" y="161"/>
                  </a:cubicBezTo>
                  <a:cubicBezTo>
                    <a:pt x="42" y="160"/>
                    <a:pt x="42" y="160"/>
                    <a:pt x="43" y="160"/>
                  </a:cubicBezTo>
                  <a:cubicBezTo>
                    <a:pt x="43" y="160"/>
                    <a:pt x="43" y="160"/>
                    <a:pt x="43" y="160"/>
                  </a:cubicBezTo>
                  <a:cubicBezTo>
                    <a:pt x="44" y="160"/>
                    <a:pt x="45" y="159"/>
                    <a:pt x="45" y="160"/>
                  </a:cubicBezTo>
                  <a:cubicBezTo>
                    <a:pt x="45" y="161"/>
                    <a:pt x="46" y="160"/>
                    <a:pt x="46" y="161"/>
                  </a:cubicBezTo>
                  <a:cubicBezTo>
                    <a:pt x="46" y="161"/>
                    <a:pt x="46" y="161"/>
                    <a:pt x="46" y="161"/>
                  </a:cubicBezTo>
                  <a:cubicBezTo>
                    <a:pt x="46" y="162"/>
                    <a:pt x="47" y="162"/>
                    <a:pt x="47" y="162"/>
                  </a:cubicBezTo>
                  <a:cubicBezTo>
                    <a:pt x="48" y="162"/>
                    <a:pt x="48" y="162"/>
                    <a:pt x="49" y="163"/>
                  </a:cubicBezTo>
                  <a:cubicBezTo>
                    <a:pt x="50" y="163"/>
                    <a:pt x="49" y="161"/>
                    <a:pt x="50" y="161"/>
                  </a:cubicBezTo>
                  <a:cubicBezTo>
                    <a:pt x="50" y="160"/>
                    <a:pt x="51" y="160"/>
                    <a:pt x="52" y="160"/>
                  </a:cubicBezTo>
                  <a:cubicBezTo>
                    <a:pt x="52" y="161"/>
                    <a:pt x="53" y="161"/>
                    <a:pt x="53" y="160"/>
                  </a:cubicBezTo>
                  <a:cubicBezTo>
                    <a:pt x="53" y="159"/>
                    <a:pt x="52" y="159"/>
                    <a:pt x="52" y="159"/>
                  </a:cubicBezTo>
                  <a:cubicBezTo>
                    <a:pt x="52" y="159"/>
                    <a:pt x="53" y="156"/>
                    <a:pt x="53" y="157"/>
                  </a:cubicBezTo>
                  <a:cubicBezTo>
                    <a:pt x="53" y="158"/>
                    <a:pt x="55" y="159"/>
                    <a:pt x="55" y="158"/>
                  </a:cubicBezTo>
                  <a:cubicBezTo>
                    <a:pt x="55" y="158"/>
                    <a:pt x="55" y="157"/>
                    <a:pt x="55" y="157"/>
                  </a:cubicBezTo>
                  <a:cubicBezTo>
                    <a:pt x="55" y="157"/>
                    <a:pt x="56" y="157"/>
                    <a:pt x="56" y="157"/>
                  </a:cubicBezTo>
                  <a:cubicBezTo>
                    <a:pt x="56" y="156"/>
                    <a:pt x="57" y="156"/>
                    <a:pt x="57" y="157"/>
                  </a:cubicBezTo>
                  <a:cubicBezTo>
                    <a:pt x="57" y="157"/>
                    <a:pt x="57" y="157"/>
                    <a:pt x="57" y="158"/>
                  </a:cubicBezTo>
                  <a:cubicBezTo>
                    <a:pt x="57" y="158"/>
                    <a:pt x="57" y="159"/>
                    <a:pt x="57" y="159"/>
                  </a:cubicBezTo>
                  <a:cubicBezTo>
                    <a:pt x="58" y="159"/>
                    <a:pt x="57" y="159"/>
                    <a:pt x="57" y="160"/>
                  </a:cubicBezTo>
                  <a:cubicBezTo>
                    <a:pt x="58" y="160"/>
                    <a:pt x="56" y="161"/>
                    <a:pt x="57" y="162"/>
                  </a:cubicBezTo>
                  <a:cubicBezTo>
                    <a:pt x="58" y="162"/>
                    <a:pt x="58" y="162"/>
                    <a:pt x="59" y="162"/>
                  </a:cubicBezTo>
                  <a:cubicBezTo>
                    <a:pt x="59" y="162"/>
                    <a:pt x="59" y="162"/>
                    <a:pt x="59" y="161"/>
                  </a:cubicBezTo>
                  <a:cubicBezTo>
                    <a:pt x="60" y="161"/>
                    <a:pt x="60" y="162"/>
                    <a:pt x="60" y="161"/>
                  </a:cubicBezTo>
                  <a:cubicBezTo>
                    <a:pt x="60" y="161"/>
                    <a:pt x="60" y="160"/>
                    <a:pt x="60" y="160"/>
                  </a:cubicBezTo>
                  <a:cubicBezTo>
                    <a:pt x="61" y="160"/>
                    <a:pt x="63" y="159"/>
                    <a:pt x="64" y="160"/>
                  </a:cubicBezTo>
                  <a:cubicBezTo>
                    <a:pt x="64" y="159"/>
                    <a:pt x="64" y="159"/>
                    <a:pt x="64" y="158"/>
                  </a:cubicBezTo>
                  <a:cubicBezTo>
                    <a:pt x="64" y="157"/>
                    <a:pt x="64" y="157"/>
                    <a:pt x="64" y="156"/>
                  </a:cubicBezTo>
                  <a:cubicBezTo>
                    <a:pt x="64" y="155"/>
                    <a:pt x="65" y="155"/>
                    <a:pt x="64" y="154"/>
                  </a:cubicBezTo>
                  <a:cubicBezTo>
                    <a:pt x="64" y="154"/>
                    <a:pt x="64" y="154"/>
                    <a:pt x="64" y="154"/>
                  </a:cubicBezTo>
                  <a:cubicBezTo>
                    <a:pt x="64" y="153"/>
                    <a:pt x="64" y="153"/>
                    <a:pt x="64" y="153"/>
                  </a:cubicBezTo>
                  <a:cubicBezTo>
                    <a:pt x="64" y="153"/>
                    <a:pt x="64" y="153"/>
                    <a:pt x="64" y="152"/>
                  </a:cubicBezTo>
                  <a:cubicBezTo>
                    <a:pt x="65" y="152"/>
                    <a:pt x="66" y="152"/>
                    <a:pt x="66" y="151"/>
                  </a:cubicBezTo>
                  <a:cubicBezTo>
                    <a:pt x="66" y="151"/>
                    <a:pt x="66" y="151"/>
                    <a:pt x="66" y="150"/>
                  </a:cubicBezTo>
                  <a:cubicBezTo>
                    <a:pt x="66" y="150"/>
                    <a:pt x="66" y="149"/>
                    <a:pt x="66" y="149"/>
                  </a:cubicBezTo>
                  <a:cubicBezTo>
                    <a:pt x="67" y="149"/>
                    <a:pt x="67" y="148"/>
                    <a:pt x="67" y="148"/>
                  </a:cubicBezTo>
                  <a:cubicBezTo>
                    <a:pt x="67" y="147"/>
                    <a:pt x="66" y="147"/>
                    <a:pt x="66" y="146"/>
                  </a:cubicBezTo>
                  <a:cubicBezTo>
                    <a:pt x="66" y="146"/>
                    <a:pt x="66" y="145"/>
                    <a:pt x="66" y="145"/>
                  </a:cubicBezTo>
                  <a:cubicBezTo>
                    <a:pt x="66" y="144"/>
                    <a:pt x="65" y="145"/>
                    <a:pt x="65" y="144"/>
                  </a:cubicBezTo>
                  <a:cubicBezTo>
                    <a:pt x="66" y="144"/>
                    <a:pt x="67" y="144"/>
                    <a:pt x="67" y="143"/>
                  </a:cubicBezTo>
                  <a:cubicBezTo>
                    <a:pt x="68" y="143"/>
                    <a:pt x="69" y="142"/>
                    <a:pt x="70" y="142"/>
                  </a:cubicBezTo>
                  <a:cubicBezTo>
                    <a:pt x="71" y="142"/>
                    <a:pt x="71" y="142"/>
                    <a:pt x="72" y="142"/>
                  </a:cubicBezTo>
                  <a:cubicBezTo>
                    <a:pt x="72" y="142"/>
                    <a:pt x="72" y="142"/>
                    <a:pt x="72" y="142"/>
                  </a:cubicBezTo>
                  <a:cubicBezTo>
                    <a:pt x="72" y="141"/>
                    <a:pt x="72" y="141"/>
                    <a:pt x="73" y="141"/>
                  </a:cubicBezTo>
                  <a:cubicBezTo>
                    <a:pt x="73" y="141"/>
                    <a:pt x="73" y="140"/>
                    <a:pt x="74" y="140"/>
                  </a:cubicBezTo>
                  <a:cubicBezTo>
                    <a:pt x="74" y="139"/>
                    <a:pt x="74" y="138"/>
                    <a:pt x="74" y="139"/>
                  </a:cubicBezTo>
                  <a:cubicBezTo>
                    <a:pt x="75" y="140"/>
                    <a:pt x="75" y="138"/>
                    <a:pt x="75" y="138"/>
                  </a:cubicBezTo>
                  <a:cubicBezTo>
                    <a:pt x="74" y="137"/>
                    <a:pt x="75" y="137"/>
                    <a:pt x="75" y="136"/>
                  </a:cubicBezTo>
                  <a:cubicBezTo>
                    <a:pt x="75" y="136"/>
                    <a:pt x="74" y="135"/>
                    <a:pt x="74" y="134"/>
                  </a:cubicBezTo>
                  <a:cubicBezTo>
                    <a:pt x="74" y="135"/>
                    <a:pt x="75" y="134"/>
                    <a:pt x="75" y="134"/>
                  </a:cubicBezTo>
                  <a:cubicBezTo>
                    <a:pt x="76" y="134"/>
                    <a:pt x="76" y="135"/>
                    <a:pt x="76" y="134"/>
                  </a:cubicBezTo>
                  <a:cubicBezTo>
                    <a:pt x="78" y="134"/>
                    <a:pt x="76" y="131"/>
                    <a:pt x="76" y="130"/>
                  </a:cubicBezTo>
                  <a:cubicBezTo>
                    <a:pt x="75" y="129"/>
                    <a:pt x="76" y="130"/>
                    <a:pt x="77" y="129"/>
                  </a:cubicBezTo>
                  <a:cubicBezTo>
                    <a:pt x="77" y="129"/>
                    <a:pt x="76" y="129"/>
                    <a:pt x="76" y="129"/>
                  </a:cubicBezTo>
                  <a:cubicBezTo>
                    <a:pt x="77" y="128"/>
                    <a:pt x="77" y="128"/>
                    <a:pt x="77" y="128"/>
                  </a:cubicBezTo>
                  <a:cubicBezTo>
                    <a:pt x="78" y="128"/>
                    <a:pt x="78" y="127"/>
                    <a:pt x="78" y="127"/>
                  </a:cubicBezTo>
                  <a:cubicBezTo>
                    <a:pt x="79" y="126"/>
                    <a:pt x="79" y="126"/>
                    <a:pt x="79" y="126"/>
                  </a:cubicBezTo>
                  <a:cubicBezTo>
                    <a:pt x="79" y="126"/>
                    <a:pt x="80" y="127"/>
                    <a:pt x="80" y="126"/>
                  </a:cubicBezTo>
                  <a:cubicBezTo>
                    <a:pt x="79" y="127"/>
                    <a:pt x="79" y="127"/>
                    <a:pt x="79" y="127"/>
                  </a:cubicBezTo>
                  <a:cubicBezTo>
                    <a:pt x="79" y="127"/>
                    <a:pt x="80" y="127"/>
                    <a:pt x="80" y="127"/>
                  </a:cubicBezTo>
                  <a:cubicBezTo>
                    <a:pt x="81" y="128"/>
                    <a:pt x="82" y="128"/>
                    <a:pt x="83" y="129"/>
                  </a:cubicBezTo>
                  <a:cubicBezTo>
                    <a:pt x="83" y="129"/>
                    <a:pt x="84" y="130"/>
                    <a:pt x="84" y="130"/>
                  </a:cubicBezTo>
                  <a:cubicBezTo>
                    <a:pt x="84" y="129"/>
                    <a:pt x="84" y="129"/>
                    <a:pt x="84" y="129"/>
                  </a:cubicBezTo>
                  <a:cubicBezTo>
                    <a:pt x="84" y="128"/>
                    <a:pt x="86" y="128"/>
                    <a:pt x="86" y="128"/>
                  </a:cubicBezTo>
                  <a:cubicBezTo>
                    <a:pt x="86" y="127"/>
                    <a:pt x="86" y="125"/>
                    <a:pt x="86" y="124"/>
                  </a:cubicBezTo>
                  <a:cubicBezTo>
                    <a:pt x="86" y="124"/>
                    <a:pt x="86" y="123"/>
                    <a:pt x="86" y="124"/>
                  </a:cubicBezTo>
                  <a:cubicBezTo>
                    <a:pt x="87" y="124"/>
                    <a:pt x="87" y="124"/>
                    <a:pt x="87" y="124"/>
                  </a:cubicBezTo>
                  <a:cubicBezTo>
                    <a:pt x="88" y="124"/>
                    <a:pt x="88" y="125"/>
                    <a:pt x="88" y="125"/>
                  </a:cubicBezTo>
                  <a:cubicBezTo>
                    <a:pt x="88" y="125"/>
                    <a:pt x="88" y="124"/>
                    <a:pt x="89" y="124"/>
                  </a:cubicBezTo>
                  <a:cubicBezTo>
                    <a:pt x="90" y="125"/>
                    <a:pt x="89" y="123"/>
                    <a:pt x="89" y="123"/>
                  </a:cubicBezTo>
                  <a:cubicBezTo>
                    <a:pt x="89" y="122"/>
                    <a:pt x="90" y="120"/>
                    <a:pt x="90" y="120"/>
                  </a:cubicBezTo>
                  <a:cubicBezTo>
                    <a:pt x="91" y="119"/>
                    <a:pt x="92" y="118"/>
                    <a:pt x="93" y="118"/>
                  </a:cubicBezTo>
                  <a:cubicBezTo>
                    <a:pt x="94" y="117"/>
                    <a:pt x="95" y="118"/>
                    <a:pt x="96" y="118"/>
                  </a:cubicBezTo>
                  <a:cubicBezTo>
                    <a:pt x="96" y="118"/>
                    <a:pt x="97" y="119"/>
                    <a:pt x="98" y="118"/>
                  </a:cubicBezTo>
                  <a:cubicBezTo>
                    <a:pt x="98" y="117"/>
                    <a:pt x="98" y="116"/>
                    <a:pt x="99" y="115"/>
                  </a:cubicBezTo>
                  <a:cubicBezTo>
                    <a:pt x="100" y="115"/>
                    <a:pt x="101" y="115"/>
                    <a:pt x="102" y="114"/>
                  </a:cubicBezTo>
                  <a:cubicBezTo>
                    <a:pt x="103" y="113"/>
                    <a:pt x="105" y="112"/>
                    <a:pt x="106" y="112"/>
                  </a:cubicBezTo>
                  <a:cubicBezTo>
                    <a:pt x="107" y="112"/>
                    <a:pt x="108" y="111"/>
                    <a:pt x="109" y="110"/>
                  </a:cubicBezTo>
                  <a:cubicBezTo>
                    <a:pt x="110" y="109"/>
                    <a:pt x="110" y="109"/>
                    <a:pt x="111" y="108"/>
                  </a:cubicBezTo>
                  <a:cubicBezTo>
                    <a:pt x="112" y="108"/>
                    <a:pt x="113" y="108"/>
                    <a:pt x="113" y="109"/>
                  </a:cubicBezTo>
                  <a:cubicBezTo>
                    <a:pt x="114" y="110"/>
                    <a:pt x="115" y="109"/>
                    <a:pt x="116" y="109"/>
                  </a:cubicBezTo>
                  <a:cubicBezTo>
                    <a:pt x="117" y="109"/>
                    <a:pt x="118" y="110"/>
                    <a:pt x="120" y="110"/>
                  </a:cubicBezTo>
                  <a:cubicBezTo>
                    <a:pt x="120" y="110"/>
                    <a:pt x="120" y="110"/>
                    <a:pt x="120" y="109"/>
                  </a:cubicBezTo>
                  <a:cubicBezTo>
                    <a:pt x="120" y="110"/>
                    <a:pt x="121" y="110"/>
                    <a:pt x="121" y="110"/>
                  </a:cubicBezTo>
                  <a:cubicBezTo>
                    <a:pt x="122" y="110"/>
                    <a:pt x="122" y="109"/>
                    <a:pt x="123" y="110"/>
                  </a:cubicBezTo>
                  <a:cubicBezTo>
                    <a:pt x="124" y="110"/>
                    <a:pt x="126" y="110"/>
                    <a:pt x="127" y="109"/>
                  </a:cubicBezTo>
                  <a:cubicBezTo>
                    <a:pt x="128" y="109"/>
                    <a:pt x="129" y="107"/>
                    <a:pt x="130" y="107"/>
                  </a:cubicBezTo>
                  <a:cubicBezTo>
                    <a:pt x="131" y="106"/>
                    <a:pt x="132" y="106"/>
                    <a:pt x="132" y="106"/>
                  </a:cubicBezTo>
                  <a:cubicBezTo>
                    <a:pt x="133" y="106"/>
                    <a:pt x="134" y="106"/>
                    <a:pt x="135" y="106"/>
                  </a:cubicBezTo>
                  <a:cubicBezTo>
                    <a:pt x="137" y="106"/>
                    <a:pt x="139" y="106"/>
                    <a:pt x="141" y="106"/>
                  </a:cubicBezTo>
                  <a:cubicBezTo>
                    <a:pt x="142" y="106"/>
                    <a:pt x="143" y="106"/>
                    <a:pt x="145" y="106"/>
                  </a:cubicBezTo>
                  <a:cubicBezTo>
                    <a:pt x="145" y="106"/>
                    <a:pt x="146" y="106"/>
                    <a:pt x="146" y="106"/>
                  </a:cubicBezTo>
                  <a:cubicBezTo>
                    <a:pt x="147" y="105"/>
                    <a:pt x="146" y="105"/>
                    <a:pt x="147" y="105"/>
                  </a:cubicBezTo>
                  <a:cubicBezTo>
                    <a:pt x="148" y="105"/>
                    <a:pt x="148" y="105"/>
                    <a:pt x="149" y="105"/>
                  </a:cubicBezTo>
                  <a:cubicBezTo>
                    <a:pt x="149" y="105"/>
                    <a:pt x="151" y="106"/>
                    <a:pt x="151" y="105"/>
                  </a:cubicBezTo>
                  <a:cubicBezTo>
                    <a:pt x="152" y="105"/>
                    <a:pt x="151" y="104"/>
                    <a:pt x="152" y="104"/>
                  </a:cubicBezTo>
                  <a:cubicBezTo>
                    <a:pt x="152" y="103"/>
                    <a:pt x="153" y="103"/>
                    <a:pt x="153" y="102"/>
                  </a:cubicBezTo>
                  <a:cubicBezTo>
                    <a:pt x="154" y="102"/>
                    <a:pt x="154" y="102"/>
                    <a:pt x="155" y="102"/>
                  </a:cubicBezTo>
                  <a:cubicBezTo>
                    <a:pt x="155" y="101"/>
                    <a:pt x="155" y="100"/>
                    <a:pt x="155" y="100"/>
                  </a:cubicBezTo>
                  <a:cubicBezTo>
                    <a:pt x="155" y="99"/>
                    <a:pt x="156" y="99"/>
                    <a:pt x="156" y="98"/>
                  </a:cubicBezTo>
                  <a:cubicBezTo>
                    <a:pt x="156" y="97"/>
                    <a:pt x="156" y="95"/>
                    <a:pt x="157" y="95"/>
                  </a:cubicBezTo>
                  <a:cubicBezTo>
                    <a:pt x="158" y="94"/>
                    <a:pt x="158" y="92"/>
                    <a:pt x="158" y="91"/>
                  </a:cubicBezTo>
                  <a:cubicBezTo>
                    <a:pt x="158" y="90"/>
                    <a:pt x="158" y="90"/>
                    <a:pt x="158" y="89"/>
                  </a:cubicBezTo>
                  <a:cubicBezTo>
                    <a:pt x="158" y="89"/>
                    <a:pt x="158" y="89"/>
                    <a:pt x="158" y="88"/>
                  </a:cubicBezTo>
                  <a:cubicBezTo>
                    <a:pt x="158" y="88"/>
                    <a:pt x="158" y="88"/>
                    <a:pt x="158" y="87"/>
                  </a:cubicBezTo>
                  <a:cubicBezTo>
                    <a:pt x="159" y="87"/>
                    <a:pt x="158" y="86"/>
                    <a:pt x="158" y="85"/>
                  </a:cubicBezTo>
                  <a:cubicBezTo>
                    <a:pt x="158" y="84"/>
                    <a:pt x="158" y="83"/>
                    <a:pt x="158" y="8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14" name="Maldives">
              <a:extLst>
                <a:ext uri="{FF2B5EF4-FFF2-40B4-BE49-F238E27FC236}">
                  <a16:creationId xmlns:a16="http://schemas.microsoft.com/office/drawing/2014/main" id="{00BD7812-3546-11CB-D72B-8B6AFD7A894A}"/>
                </a:ext>
              </a:extLst>
            </p:cNvPr>
            <p:cNvSpPr>
              <a:spLocks noEditPoints="1"/>
            </p:cNvSpPr>
            <p:nvPr/>
          </p:nvSpPr>
          <p:spPr bwMode="auto">
            <a:xfrm>
              <a:off x="8225888" y="4215552"/>
              <a:ext cx="40844" cy="295410"/>
            </a:xfrm>
            <a:custGeom>
              <a:avLst/>
              <a:gdLst/>
              <a:ahLst/>
              <a:cxnLst>
                <a:cxn ang="0">
                  <a:pos x="4" y="5"/>
                </a:cxn>
                <a:cxn ang="0">
                  <a:pos x="7" y="15"/>
                </a:cxn>
                <a:cxn ang="0">
                  <a:pos x="3" y="8"/>
                </a:cxn>
                <a:cxn ang="0">
                  <a:pos x="5" y="76"/>
                </a:cxn>
                <a:cxn ang="0">
                  <a:pos x="2" y="1"/>
                </a:cxn>
                <a:cxn ang="0">
                  <a:pos x="4" y="2"/>
                </a:cxn>
                <a:cxn ang="0">
                  <a:pos x="7" y="13"/>
                </a:cxn>
                <a:cxn ang="0">
                  <a:pos x="2" y="46"/>
                </a:cxn>
                <a:cxn ang="0">
                  <a:pos x="8" y="48"/>
                </a:cxn>
                <a:cxn ang="0">
                  <a:pos x="6" y="85"/>
                </a:cxn>
                <a:cxn ang="0">
                  <a:pos x="3" y="14"/>
                </a:cxn>
                <a:cxn ang="0">
                  <a:pos x="8" y="58"/>
                </a:cxn>
                <a:cxn ang="0">
                  <a:pos x="8" y="32"/>
                </a:cxn>
                <a:cxn ang="0">
                  <a:pos x="6" y="86"/>
                </a:cxn>
                <a:cxn ang="0">
                  <a:pos x="8" y="59"/>
                </a:cxn>
                <a:cxn ang="0">
                  <a:pos x="8" y="82"/>
                </a:cxn>
                <a:cxn ang="0">
                  <a:pos x="3" y="44"/>
                </a:cxn>
                <a:cxn ang="0">
                  <a:pos x="6" y="10"/>
                </a:cxn>
                <a:cxn ang="0">
                  <a:pos x="5" y="69"/>
                </a:cxn>
                <a:cxn ang="0">
                  <a:pos x="3" y="8"/>
                </a:cxn>
                <a:cxn ang="0">
                  <a:pos x="5" y="11"/>
                </a:cxn>
                <a:cxn ang="0">
                  <a:pos x="8" y="75"/>
                </a:cxn>
                <a:cxn ang="0">
                  <a:pos x="7" y="48"/>
                </a:cxn>
                <a:cxn ang="0">
                  <a:pos x="9" y="55"/>
                </a:cxn>
                <a:cxn ang="0">
                  <a:pos x="7" y="56"/>
                </a:cxn>
                <a:cxn ang="0">
                  <a:pos x="5" y="50"/>
                </a:cxn>
                <a:cxn ang="0">
                  <a:pos x="7" y="56"/>
                </a:cxn>
                <a:cxn ang="0">
                  <a:pos x="9" y="58"/>
                </a:cxn>
                <a:cxn ang="0">
                  <a:pos x="9" y="20"/>
                </a:cxn>
                <a:cxn ang="0">
                  <a:pos x="4" y="46"/>
                </a:cxn>
                <a:cxn ang="0">
                  <a:pos x="2" y="4"/>
                </a:cxn>
                <a:cxn ang="0">
                  <a:pos x="2" y="24"/>
                </a:cxn>
                <a:cxn ang="0">
                  <a:pos x="7" y="29"/>
                </a:cxn>
                <a:cxn ang="0">
                  <a:pos x="4" y="16"/>
                </a:cxn>
                <a:cxn ang="0">
                  <a:pos x="2" y="17"/>
                </a:cxn>
                <a:cxn ang="0">
                  <a:pos x="3" y="38"/>
                </a:cxn>
                <a:cxn ang="0">
                  <a:pos x="8" y="40"/>
                </a:cxn>
                <a:cxn ang="0">
                  <a:pos x="2" y="6"/>
                </a:cxn>
                <a:cxn ang="0">
                  <a:pos x="8" y="18"/>
                </a:cxn>
                <a:cxn ang="0">
                  <a:pos x="7" y="18"/>
                </a:cxn>
                <a:cxn ang="0">
                  <a:pos x="8" y="36"/>
                </a:cxn>
                <a:cxn ang="0">
                  <a:pos x="2" y="36"/>
                </a:cxn>
                <a:cxn ang="0">
                  <a:pos x="4" y="21"/>
                </a:cxn>
                <a:cxn ang="0">
                  <a:pos x="1" y="1"/>
                </a:cxn>
                <a:cxn ang="0">
                  <a:pos x="8" y="15"/>
                </a:cxn>
                <a:cxn ang="0">
                  <a:pos x="4" y="22"/>
                </a:cxn>
                <a:cxn ang="0">
                  <a:pos x="7" y="24"/>
                </a:cxn>
                <a:cxn ang="0">
                  <a:pos x="9" y="19"/>
                </a:cxn>
                <a:cxn ang="0">
                  <a:pos x="2" y="3"/>
                </a:cxn>
                <a:cxn ang="0">
                  <a:pos x="2" y="44"/>
                </a:cxn>
                <a:cxn ang="0">
                  <a:pos x="8" y="46"/>
                </a:cxn>
                <a:cxn ang="0">
                  <a:pos x="4" y="8"/>
                </a:cxn>
                <a:cxn ang="0">
                  <a:pos x="6" y="69"/>
                </a:cxn>
                <a:cxn ang="0">
                  <a:pos x="3" y="30"/>
                </a:cxn>
                <a:cxn ang="0">
                  <a:pos x="9" y="31"/>
                </a:cxn>
                <a:cxn ang="0">
                  <a:pos x="8" y="32"/>
                </a:cxn>
                <a:cxn ang="0">
                  <a:pos x="7" y="53"/>
                </a:cxn>
                <a:cxn ang="0">
                  <a:pos x="3" y="73"/>
                </a:cxn>
                <a:cxn ang="0">
                  <a:pos x="3" y="42"/>
                </a:cxn>
                <a:cxn ang="0">
                  <a:pos x="5" y="54"/>
                </a:cxn>
              </a:cxnLst>
              <a:rect l="0" t="0" r="r" b="b"/>
              <a:pathLst>
                <a:path w="12" h="86">
                  <a:moveTo>
                    <a:pt x="4" y="4"/>
                  </a:moveTo>
                  <a:cubicBezTo>
                    <a:pt x="4" y="4"/>
                    <a:pt x="4" y="4"/>
                    <a:pt x="4" y="4"/>
                  </a:cubicBezTo>
                  <a:cubicBezTo>
                    <a:pt x="4" y="4"/>
                    <a:pt x="4" y="4"/>
                    <a:pt x="4" y="4"/>
                  </a:cubicBezTo>
                  <a:cubicBezTo>
                    <a:pt x="4" y="4"/>
                    <a:pt x="4" y="4"/>
                    <a:pt x="4" y="4"/>
                  </a:cubicBezTo>
                  <a:cubicBezTo>
                    <a:pt x="4" y="4"/>
                    <a:pt x="4" y="4"/>
                    <a:pt x="4" y="4"/>
                  </a:cubicBezTo>
                  <a:close/>
                  <a:moveTo>
                    <a:pt x="4" y="5"/>
                  </a:moveTo>
                  <a:cubicBezTo>
                    <a:pt x="4" y="5"/>
                    <a:pt x="4" y="5"/>
                    <a:pt x="4" y="5"/>
                  </a:cubicBezTo>
                  <a:cubicBezTo>
                    <a:pt x="4" y="5"/>
                    <a:pt x="4" y="5"/>
                    <a:pt x="4" y="5"/>
                  </a:cubicBezTo>
                  <a:cubicBezTo>
                    <a:pt x="4" y="5"/>
                    <a:pt x="4" y="5"/>
                    <a:pt x="4" y="5"/>
                  </a:cubicBezTo>
                  <a:cubicBezTo>
                    <a:pt x="4" y="5"/>
                    <a:pt x="4" y="5"/>
                    <a:pt x="4" y="5"/>
                  </a:cubicBezTo>
                  <a:close/>
                  <a:moveTo>
                    <a:pt x="3" y="25"/>
                  </a:moveTo>
                  <a:cubicBezTo>
                    <a:pt x="3" y="25"/>
                    <a:pt x="3" y="25"/>
                    <a:pt x="3" y="25"/>
                  </a:cubicBezTo>
                  <a:cubicBezTo>
                    <a:pt x="3" y="24"/>
                    <a:pt x="3" y="24"/>
                    <a:pt x="3" y="24"/>
                  </a:cubicBezTo>
                  <a:cubicBezTo>
                    <a:pt x="3" y="24"/>
                    <a:pt x="3" y="24"/>
                    <a:pt x="3" y="24"/>
                  </a:cubicBezTo>
                  <a:cubicBezTo>
                    <a:pt x="3" y="24"/>
                    <a:pt x="3" y="25"/>
                    <a:pt x="3" y="25"/>
                  </a:cubicBezTo>
                  <a:close/>
                  <a:moveTo>
                    <a:pt x="7" y="15"/>
                  </a:moveTo>
                  <a:cubicBezTo>
                    <a:pt x="7" y="15"/>
                    <a:pt x="7" y="15"/>
                    <a:pt x="7" y="15"/>
                  </a:cubicBezTo>
                  <a:cubicBezTo>
                    <a:pt x="7" y="15"/>
                    <a:pt x="7" y="15"/>
                    <a:pt x="7" y="15"/>
                  </a:cubicBezTo>
                  <a:cubicBezTo>
                    <a:pt x="7" y="15"/>
                    <a:pt x="7" y="15"/>
                    <a:pt x="7" y="15"/>
                  </a:cubicBezTo>
                  <a:cubicBezTo>
                    <a:pt x="7" y="15"/>
                    <a:pt x="7" y="15"/>
                    <a:pt x="7" y="15"/>
                  </a:cubicBezTo>
                  <a:close/>
                  <a:moveTo>
                    <a:pt x="3" y="39"/>
                  </a:moveTo>
                  <a:cubicBezTo>
                    <a:pt x="3" y="39"/>
                    <a:pt x="3" y="39"/>
                    <a:pt x="3" y="39"/>
                  </a:cubicBezTo>
                  <a:cubicBezTo>
                    <a:pt x="3" y="39"/>
                    <a:pt x="3" y="39"/>
                    <a:pt x="3" y="39"/>
                  </a:cubicBezTo>
                  <a:cubicBezTo>
                    <a:pt x="3" y="39"/>
                    <a:pt x="3" y="39"/>
                    <a:pt x="3" y="39"/>
                  </a:cubicBezTo>
                  <a:cubicBezTo>
                    <a:pt x="3" y="39"/>
                    <a:pt x="3" y="39"/>
                    <a:pt x="3" y="39"/>
                  </a:cubicBezTo>
                  <a:close/>
                  <a:moveTo>
                    <a:pt x="3" y="8"/>
                  </a:moveTo>
                  <a:cubicBezTo>
                    <a:pt x="3" y="8"/>
                    <a:pt x="3" y="8"/>
                    <a:pt x="3" y="8"/>
                  </a:cubicBezTo>
                  <a:cubicBezTo>
                    <a:pt x="3" y="8"/>
                    <a:pt x="3" y="7"/>
                    <a:pt x="3" y="7"/>
                  </a:cubicBezTo>
                  <a:cubicBezTo>
                    <a:pt x="3" y="7"/>
                    <a:pt x="3" y="7"/>
                    <a:pt x="3" y="7"/>
                  </a:cubicBezTo>
                  <a:cubicBezTo>
                    <a:pt x="3" y="7"/>
                    <a:pt x="3" y="8"/>
                    <a:pt x="3" y="8"/>
                  </a:cubicBezTo>
                  <a:close/>
                  <a:moveTo>
                    <a:pt x="9" y="19"/>
                  </a:moveTo>
                  <a:cubicBezTo>
                    <a:pt x="9" y="19"/>
                    <a:pt x="9" y="19"/>
                    <a:pt x="9" y="19"/>
                  </a:cubicBezTo>
                  <a:cubicBezTo>
                    <a:pt x="9" y="19"/>
                    <a:pt x="9" y="19"/>
                    <a:pt x="9" y="19"/>
                  </a:cubicBezTo>
                  <a:cubicBezTo>
                    <a:pt x="9" y="19"/>
                    <a:pt x="9" y="19"/>
                    <a:pt x="9" y="19"/>
                  </a:cubicBezTo>
                  <a:cubicBezTo>
                    <a:pt x="9" y="19"/>
                    <a:pt x="9" y="19"/>
                    <a:pt x="9" y="19"/>
                  </a:cubicBezTo>
                  <a:close/>
                  <a:moveTo>
                    <a:pt x="5" y="76"/>
                  </a:moveTo>
                  <a:cubicBezTo>
                    <a:pt x="5" y="76"/>
                    <a:pt x="5" y="76"/>
                    <a:pt x="5" y="76"/>
                  </a:cubicBezTo>
                  <a:cubicBezTo>
                    <a:pt x="5" y="76"/>
                    <a:pt x="5" y="76"/>
                    <a:pt x="5" y="76"/>
                  </a:cubicBezTo>
                  <a:cubicBezTo>
                    <a:pt x="5" y="76"/>
                    <a:pt x="5" y="76"/>
                    <a:pt x="5" y="76"/>
                  </a:cubicBezTo>
                  <a:cubicBezTo>
                    <a:pt x="5" y="76"/>
                    <a:pt x="5" y="76"/>
                    <a:pt x="5" y="76"/>
                  </a:cubicBezTo>
                  <a:close/>
                  <a:moveTo>
                    <a:pt x="1" y="37"/>
                  </a:moveTo>
                  <a:cubicBezTo>
                    <a:pt x="1" y="37"/>
                    <a:pt x="1" y="37"/>
                    <a:pt x="1" y="37"/>
                  </a:cubicBezTo>
                  <a:cubicBezTo>
                    <a:pt x="1" y="37"/>
                    <a:pt x="1" y="37"/>
                    <a:pt x="1" y="37"/>
                  </a:cubicBezTo>
                  <a:cubicBezTo>
                    <a:pt x="1" y="37"/>
                    <a:pt x="1" y="37"/>
                    <a:pt x="1" y="37"/>
                  </a:cubicBezTo>
                  <a:cubicBezTo>
                    <a:pt x="1" y="37"/>
                    <a:pt x="1" y="37"/>
                    <a:pt x="1" y="37"/>
                  </a:cubicBezTo>
                  <a:close/>
                  <a:moveTo>
                    <a:pt x="2" y="1"/>
                  </a:moveTo>
                  <a:cubicBezTo>
                    <a:pt x="2" y="1"/>
                    <a:pt x="2" y="1"/>
                    <a:pt x="2" y="1"/>
                  </a:cubicBezTo>
                  <a:cubicBezTo>
                    <a:pt x="2" y="1"/>
                    <a:pt x="2" y="1"/>
                    <a:pt x="2" y="1"/>
                  </a:cubicBezTo>
                  <a:cubicBezTo>
                    <a:pt x="2" y="1"/>
                    <a:pt x="2" y="1"/>
                    <a:pt x="2" y="1"/>
                  </a:cubicBezTo>
                  <a:cubicBezTo>
                    <a:pt x="2" y="1"/>
                    <a:pt x="2" y="1"/>
                    <a:pt x="2" y="1"/>
                  </a:cubicBezTo>
                  <a:close/>
                  <a:moveTo>
                    <a:pt x="7" y="14"/>
                  </a:moveTo>
                  <a:cubicBezTo>
                    <a:pt x="7" y="14"/>
                    <a:pt x="7" y="14"/>
                    <a:pt x="7" y="14"/>
                  </a:cubicBezTo>
                  <a:cubicBezTo>
                    <a:pt x="7" y="14"/>
                    <a:pt x="7" y="14"/>
                    <a:pt x="7" y="14"/>
                  </a:cubicBezTo>
                  <a:cubicBezTo>
                    <a:pt x="7" y="14"/>
                    <a:pt x="7" y="14"/>
                    <a:pt x="7" y="14"/>
                  </a:cubicBezTo>
                  <a:cubicBezTo>
                    <a:pt x="7" y="14"/>
                    <a:pt x="7" y="14"/>
                    <a:pt x="7" y="14"/>
                  </a:cubicBezTo>
                  <a:close/>
                  <a:moveTo>
                    <a:pt x="4" y="2"/>
                  </a:moveTo>
                  <a:cubicBezTo>
                    <a:pt x="4" y="2"/>
                    <a:pt x="4" y="2"/>
                    <a:pt x="4" y="2"/>
                  </a:cubicBezTo>
                  <a:cubicBezTo>
                    <a:pt x="4" y="2"/>
                    <a:pt x="4" y="2"/>
                    <a:pt x="4" y="2"/>
                  </a:cubicBezTo>
                  <a:cubicBezTo>
                    <a:pt x="4" y="2"/>
                    <a:pt x="4" y="2"/>
                    <a:pt x="4" y="2"/>
                  </a:cubicBezTo>
                  <a:cubicBezTo>
                    <a:pt x="4" y="2"/>
                    <a:pt x="4" y="2"/>
                    <a:pt x="4" y="2"/>
                  </a:cubicBezTo>
                  <a:close/>
                  <a:moveTo>
                    <a:pt x="5" y="3"/>
                  </a:moveTo>
                  <a:cubicBezTo>
                    <a:pt x="5" y="3"/>
                    <a:pt x="5" y="3"/>
                    <a:pt x="5" y="2"/>
                  </a:cubicBezTo>
                  <a:cubicBezTo>
                    <a:pt x="5" y="2"/>
                    <a:pt x="5" y="2"/>
                    <a:pt x="5" y="2"/>
                  </a:cubicBezTo>
                  <a:cubicBezTo>
                    <a:pt x="5" y="2"/>
                    <a:pt x="5" y="2"/>
                    <a:pt x="5" y="2"/>
                  </a:cubicBezTo>
                  <a:cubicBezTo>
                    <a:pt x="5" y="2"/>
                    <a:pt x="5" y="3"/>
                    <a:pt x="5" y="3"/>
                  </a:cubicBezTo>
                  <a:close/>
                  <a:moveTo>
                    <a:pt x="7" y="13"/>
                  </a:moveTo>
                  <a:cubicBezTo>
                    <a:pt x="7" y="13"/>
                    <a:pt x="7" y="13"/>
                    <a:pt x="7" y="13"/>
                  </a:cubicBezTo>
                  <a:cubicBezTo>
                    <a:pt x="7" y="13"/>
                    <a:pt x="7" y="13"/>
                    <a:pt x="7" y="13"/>
                  </a:cubicBezTo>
                  <a:cubicBezTo>
                    <a:pt x="7" y="13"/>
                    <a:pt x="7" y="13"/>
                    <a:pt x="7" y="13"/>
                  </a:cubicBezTo>
                  <a:cubicBezTo>
                    <a:pt x="7" y="13"/>
                    <a:pt x="7" y="13"/>
                    <a:pt x="7" y="13"/>
                  </a:cubicBezTo>
                  <a:close/>
                  <a:moveTo>
                    <a:pt x="2" y="13"/>
                  </a:moveTo>
                  <a:cubicBezTo>
                    <a:pt x="2" y="13"/>
                    <a:pt x="2" y="13"/>
                    <a:pt x="2" y="13"/>
                  </a:cubicBezTo>
                  <a:cubicBezTo>
                    <a:pt x="2" y="13"/>
                    <a:pt x="2" y="13"/>
                    <a:pt x="2" y="13"/>
                  </a:cubicBezTo>
                  <a:cubicBezTo>
                    <a:pt x="2" y="13"/>
                    <a:pt x="2" y="13"/>
                    <a:pt x="2" y="13"/>
                  </a:cubicBezTo>
                  <a:cubicBezTo>
                    <a:pt x="2" y="13"/>
                    <a:pt x="2" y="13"/>
                    <a:pt x="2" y="13"/>
                  </a:cubicBezTo>
                  <a:close/>
                  <a:moveTo>
                    <a:pt x="2" y="46"/>
                  </a:moveTo>
                  <a:cubicBezTo>
                    <a:pt x="2" y="46"/>
                    <a:pt x="2" y="46"/>
                    <a:pt x="2" y="46"/>
                  </a:cubicBezTo>
                  <a:cubicBezTo>
                    <a:pt x="2" y="46"/>
                    <a:pt x="2" y="46"/>
                    <a:pt x="2" y="46"/>
                  </a:cubicBezTo>
                  <a:cubicBezTo>
                    <a:pt x="2" y="46"/>
                    <a:pt x="2" y="46"/>
                    <a:pt x="2" y="46"/>
                  </a:cubicBezTo>
                  <a:cubicBezTo>
                    <a:pt x="2" y="46"/>
                    <a:pt x="2" y="46"/>
                    <a:pt x="2" y="46"/>
                  </a:cubicBezTo>
                  <a:close/>
                  <a:moveTo>
                    <a:pt x="3" y="15"/>
                  </a:moveTo>
                  <a:cubicBezTo>
                    <a:pt x="3" y="15"/>
                    <a:pt x="3" y="15"/>
                    <a:pt x="3" y="15"/>
                  </a:cubicBezTo>
                  <a:cubicBezTo>
                    <a:pt x="3" y="15"/>
                    <a:pt x="3" y="15"/>
                    <a:pt x="3" y="15"/>
                  </a:cubicBezTo>
                  <a:cubicBezTo>
                    <a:pt x="3" y="15"/>
                    <a:pt x="3" y="15"/>
                    <a:pt x="3" y="15"/>
                  </a:cubicBezTo>
                  <a:cubicBezTo>
                    <a:pt x="3" y="15"/>
                    <a:pt x="3" y="15"/>
                    <a:pt x="3" y="15"/>
                  </a:cubicBezTo>
                  <a:close/>
                  <a:moveTo>
                    <a:pt x="8" y="48"/>
                  </a:moveTo>
                  <a:cubicBezTo>
                    <a:pt x="8" y="48"/>
                    <a:pt x="8" y="48"/>
                    <a:pt x="8" y="48"/>
                  </a:cubicBezTo>
                  <a:cubicBezTo>
                    <a:pt x="8" y="48"/>
                    <a:pt x="8" y="48"/>
                    <a:pt x="8" y="48"/>
                  </a:cubicBezTo>
                  <a:cubicBezTo>
                    <a:pt x="8" y="48"/>
                    <a:pt x="8" y="48"/>
                    <a:pt x="8" y="48"/>
                  </a:cubicBezTo>
                  <a:cubicBezTo>
                    <a:pt x="8" y="48"/>
                    <a:pt x="8" y="48"/>
                    <a:pt x="8" y="48"/>
                  </a:cubicBezTo>
                  <a:close/>
                  <a:moveTo>
                    <a:pt x="5" y="85"/>
                  </a:moveTo>
                  <a:cubicBezTo>
                    <a:pt x="5" y="85"/>
                    <a:pt x="5" y="85"/>
                    <a:pt x="5" y="85"/>
                  </a:cubicBezTo>
                  <a:cubicBezTo>
                    <a:pt x="5" y="85"/>
                    <a:pt x="5" y="85"/>
                    <a:pt x="5" y="85"/>
                  </a:cubicBezTo>
                  <a:cubicBezTo>
                    <a:pt x="5" y="85"/>
                    <a:pt x="5" y="85"/>
                    <a:pt x="5" y="85"/>
                  </a:cubicBezTo>
                  <a:cubicBezTo>
                    <a:pt x="5" y="85"/>
                    <a:pt x="5" y="85"/>
                    <a:pt x="5" y="85"/>
                  </a:cubicBezTo>
                  <a:cubicBezTo>
                    <a:pt x="5" y="85"/>
                    <a:pt x="5" y="85"/>
                    <a:pt x="5" y="85"/>
                  </a:cubicBezTo>
                  <a:cubicBezTo>
                    <a:pt x="5" y="85"/>
                    <a:pt x="5" y="85"/>
                    <a:pt x="5" y="85"/>
                  </a:cubicBezTo>
                  <a:close/>
                  <a:moveTo>
                    <a:pt x="6" y="85"/>
                  </a:moveTo>
                  <a:cubicBezTo>
                    <a:pt x="6" y="85"/>
                    <a:pt x="6" y="85"/>
                    <a:pt x="6" y="85"/>
                  </a:cubicBezTo>
                  <a:cubicBezTo>
                    <a:pt x="6" y="85"/>
                    <a:pt x="6" y="85"/>
                    <a:pt x="6" y="85"/>
                  </a:cubicBezTo>
                  <a:cubicBezTo>
                    <a:pt x="6" y="85"/>
                    <a:pt x="6" y="85"/>
                    <a:pt x="6" y="85"/>
                  </a:cubicBezTo>
                  <a:cubicBezTo>
                    <a:pt x="6" y="85"/>
                    <a:pt x="6" y="85"/>
                    <a:pt x="6" y="85"/>
                  </a:cubicBezTo>
                  <a:close/>
                  <a:moveTo>
                    <a:pt x="5" y="9"/>
                  </a:moveTo>
                  <a:cubicBezTo>
                    <a:pt x="5" y="9"/>
                    <a:pt x="5" y="9"/>
                    <a:pt x="5" y="9"/>
                  </a:cubicBezTo>
                  <a:cubicBezTo>
                    <a:pt x="5" y="9"/>
                    <a:pt x="5" y="9"/>
                    <a:pt x="5" y="9"/>
                  </a:cubicBezTo>
                  <a:cubicBezTo>
                    <a:pt x="5" y="9"/>
                    <a:pt x="5" y="9"/>
                    <a:pt x="5" y="9"/>
                  </a:cubicBezTo>
                  <a:cubicBezTo>
                    <a:pt x="5" y="9"/>
                    <a:pt x="5" y="9"/>
                    <a:pt x="5" y="9"/>
                  </a:cubicBezTo>
                  <a:close/>
                  <a:moveTo>
                    <a:pt x="3" y="14"/>
                  </a:moveTo>
                  <a:cubicBezTo>
                    <a:pt x="3" y="14"/>
                    <a:pt x="3" y="14"/>
                    <a:pt x="3" y="14"/>
                  </a:cubicBezTo>
                  <a:cubicBezTo>
                    <a:pt x="3" y="14"/>
                    <a:pt x="3" y="14"/>
                    <a:pt x="3" y="14"/>
                  </a:cubicBezTo>
                  <a:cubicBezTo>
                    <a:pt x="3" y="14"/>
                    <a:pt x="3" y="14"/>
                    <a:pt x="3" y="14"/>
                  </a:cubicBezTo>
                  <a:cubicBezTo>
                    <a:pt x="3" y="14"/>
                    <a:pt x="3" y="14"/>
                    <a:pt x="3" y="14"/>
                  </a:cubicBezTo>
                  <a:close/>
                  <a:moveTo>
                    <a:pt x="9" y="58"/>
                  </a:moveTo>
                  <a:cubicBezTo>
                    <a:pt x="9" y="58"/>
                    <a:pt x="9" y="58"/>
                    <a:pt x="9" y="58"/>
                  </a:cubicBezTo>
                  <a:cubicBezTo>
                    <a:pt x="9" y="58"/>
                    <a:pt x="9" y="58"/>
                    <a:pt x="9" y="58"/>
                  </a:cubicBezTo>
                  <a:cubicBezTo>
                    <a:pt x="9" y="58"/>
                    <a:pt x="9" y="58"/>
                    <a:pt x="9" y="58"/>
                  </a:cubicBezTo>
                  <a:cubicBezTo>
                    <a:pt x="9" y="58"/>
                    <a:pt x="9" y="58"/>
                    <a:pt x="9" y="58"/>
                  </a:cubicBezTo>
                  <a:close/>
                  <a:moveTo>
                    <a:pt x="8" y="58"/>
                  </a:moveTo>
                  <a:cubicBezTo>
                    <a:pt x="8" y="58"/>
                    <a:pt x="8" y="59"/>
                    <a:pt x="8" y="59"/>
                  </a:cubicBezTo>
                  <a:cubicBezTo>
                    <a:pt x="8" y="59"/>
                    <a:pt x="8" y="58"/>
                    <a:pt x="8" y="58"/>
                  </a:cubicBezTo>
                  <a:cubicBezTo>
                    <a:pt x="8" y="58"/>
                    <a:pt x="8" y="58"/>
                    <a:pt x="8" y="58"/>
                  </a:cubicBezTo>
                  <a:cubicBezTo>
                    <a:pt x="8" y="58"/>
                    <a:pt x="8" y="58"/>
                    <a:pt x="8" y="58"/>
                  </a:cubicBezTo>
                  <a:close/>
                  <a:moveTo>
                    <a:pt x="7" y="52"/>
                  </a:moveTo>
                  <a:cubicBezTo>
                    <a:pt x="7" y="52"/>
                    <a:pt x="7" y="52"/>
                    <a:pt x="7" y="52"/>
                  </a:cubicBezTo>
                  <a:cubicBezTo>
                    <a:pt x="7" y="52"/>
                    <a:pt x="7" y="52"/>
                    <a:pt x="7" y="52"/>
                  </a:cubicBezTo>
                  <a:cubicBezTo>
                    <a:pt x="7" y="52"/>
                    <a:pt x="7" y="52"/>
                    <a:pt x="7" y="51"/>
                  </a:cubicBezTo>
                  <a:cubicBezTo>
                    <a:pt x="7" y="51"/>
                    <a:pt x="7" y="52"/>
                    <a:pt x="7" y="52"/>
                  </a:cubicBezTo>
                  <a:close/>
                  <a:moveTo>
                    <a:pt x="8" y="32"/>
                  </a:moveTo>
                  <a:cubicBezTo>
                    <a:pt x="8" y="32"/>
                    <a:pt x="8" y="32"/>
                    <a:pt x="8" y="32"/>
                  </a:cubicBezTo>
                  <a:cubicBezTo>
                    <a:pt x="8" y="32"/>
                    <a:pt x="8" y="32"/>
                    <a:pt x="8" y="32"/>
                  </a:cubicBezTo>
                  <a:cubicBezTo>
                    <a:pt x="8" y="32"/>
                    <a:pt x="8" y="32"/>
                    <a:pt x="8" y="32"/>
                  </a:cubicBezTo>
                  <a:cubicBezTo>
                    <a:pt x="8" y="32"/>
                    <a:pt x="8" y="32"/>
                    <a:pt x="8" y="32"/>
                  </a:cubicBezTo>
                  <a:close/>
                  <a:moveTo>
                    <a:pt x="6" y="85"/>
                  </a:moveTo>
                  <a:cubicBezTo>
                    <a:pt x="6" y="85"/>
                    <a:pt x="6" y="85"/>
                    <a:pt x="6" y="85"/>
                  </a:cubicBezTo>
                  <a:cubicBezTo>
                    <a:pt x="6" y="85"/>
                    <a:pt x="6" y="85"/>
                    <a:pt x="6" y="85"/>
                  </a:cubicBezTo>
                  <a:cubicBezTo>
                    <a:pt x="6" y="85"/>
                    <a:pt x="6" y="85"/>
                    <a:pt x="6" y="85"/>
                  </a:cubicBezTo>
                  <a:cubicBezTo>
                    <a:pt x="6" y="85"/>
                    <a:pt x="6" y="85"/>
                    <a:pt x="6" y="85"/>
                  </a:cubicBezTo>
                  <a:close/>
                  <a:moveTo>
                    <a:pt x="6" y="86"/>
                  </a:moveTo>
                  <a:cubicBezTo>
                    <a:pt x="6" y="86"/>
                    <a:pt x="6" y="86"/>
                    <a:pt x="6" y="86"/>
                  </a:cubicBezTo>
                  <a:cubicBezTo>
                    <a:pt x="6" y="86"/>
                    <a:pt x="6" y="86"/>
                    <a:pt x="6" y="86"/>
                  </a:cubicBezTo>
                  <a:cubicBezTo>
                    <a:pt x="6" y="86"/>
                    <a:pt x="6" y="86"/>
                    <a:pt x="6" y="86"/>
                  </a:cubicBezTo>
                  <a:cubicBezTo>
                    <a:pt x="6" y="86"/>
                    <a:pt x="6" y="86"/>
                    <a:pt x="6" y="86"/>
                  </a:cubicBezTo>
                  <a:close/>
                  <a:moveTo>
                    <a:pt x="6" y="86"/>
                  </a:moveTo>
                  <a:cubicBezTo>
                    <a:pt x="6" y="86"/>
                    <a:pt x="6" y="86"/>
                    <a:pt x="6" y="86"/>
                  </a:cubicBezTo>
                  <a:cubicBezTo>
                    <a:pt x="6" y="86"/>
                    <a:pt x="6" y="86"/>
                    <a:pt x="6" y="86"/>
                  </a:cubicBezTo>
                  <a:cubicBezTo>
                    <a:pt x="6" y="86"/>
                    <a:pt x="6" y="86"/>
                    <a:pt x="6" y="86"/>
                  </a:cubicBezTo>
                  <a:cubicBezTo>
                    <a:pt x="6" y="86"/>
                    <a:pt x="6" y="86"/>
                    <a:pt x="6" y="86"/>
                  </a:cubicBezTo>
                  <a:close/>
                  <a:moveTo>
                    <a:pt x="7" y="59"/>
                  </a:moveTo>
                  <a:cubicBezTo>
                    <a:pt x="7" y="59"/>
                    <a:pt x="7" y="59"/>
                    <a:pt x="7" y="59"/>
                  </a:cubicBezTo>
                  <a:cubicBezTo>
                    <a:pt x="7" y="59"/>
                    <a:pt x="8" y="59"/>
                    <a:pt x="8" y="59"/>
                  </a:cubicBezTo>
                  <a:cubicBezTo>
                    <a:pt x="8" y="59"/>
                    <a:pt x="8" y="59"/>
                    <a:pt x="8" y="59"/>
                  </a:cubicBezTo>
                  <a:cubicBezTo>
                    <a:pt x="8" y="59"/>
                    <a:pt x="8" y="59"/>
                    <a:pt x="7" y="59"/>
                  </a:cubicBezTo>
                  <a:close/>
                  <a:moveTo>
                    <a:pt x="8" y="33"/>
                  </a:moveTo>
                  <a:cubicBezTo>
                    <a:pt x="8" y="33"/>
                    <a:pt x="8" y="33"/>
                    <a:pt x="8" y="33"/>
                  </a:cubicBezTo>
                  <a:cubicBezTo>
                    <a:pt x="8" y="33"/>
                    <a:pt x="8" y="33"/>
                    <a:pt x="8" y="33"/>
                  </a:cubicBezTo>
                  <a:cubicBezTo>
                    <a:pt x="8" y="33"/>
                    <a:pt x="8" y="33"/>
                    <a:pt x="8" y="33"/>
                  </a:cubicBezTo>
                  <a:cubicBezTo>
                    <a:pt x="8" y="33"/>
                    <a:pt x="8" y="33"/>
                    <a:pt x="8" y="33"/>
                  </a:cubicBezTo>
                  <a:close/>
                  <a:moveTo>
                    <a:pt x="8" y="81"/>
                  </a:moveTo>
                  <a:cubicBezTo>
                    <a:pt x="8" y="81"/>
                    <a:pt x="8" y="81"/>
                    <a:pt x="8" y="81"/>
                  </a:cubicBezTo>
                  <a:cubicBezTo>
                    <a:pt x="8" y="82"/>
                    <a:pt x="8" y="82"/>
                    <a:pt x="8" y="82"/>
                  </a:cubicBezTo>
                  <a:cubicBezTo>
                    <a:pt x="8" y="82"/>
                    <a:pt x="8" y="82"/>
                    <a:pt x="8" y="81"/>
                  </a:cubicBezTo>
                  <a:cubicBezTo>
                    <a:pt x="8" y="81"/>
                    <a:pt x="8" y="81"/>
                    <a:pt x="8" y="81"/>
                  </a:cubicBezTo>
                  <a:close/>
                  <a:moveTo>
                    <a:pt x="9" y="56"/>
                  </a:moveTo>
                  <a:cubicBezTo>
                    <a:pt x="9" y="57"/>
                    <a:pt x="9" y="57"/>
                    <a:pt x="9" y="57"/>
                  </a:cubicBezTo>
                  <a:cubicBezTo>
                    <a:pt x="9" y="57"/>
                    <a:pt x="9" y="57"/>
                    <a:pt x="9" y="56"/>
                  </a:cubicBezTo>
                  <a:close/>
                  <a:moveTo>
                    <a:pt x="4" y="43"/>
                  </a:moveTo>
                  <a:cubicBezTo>
                    <a:pt x="4" y="43"/>
                    <a:pt x="4" y="43"/>
                    <a:pt x="4" y="43"/>
                  </a:cubicBezTo>
                  <a:cubicBezTo>
                    <a:pt x="4" y="43"/>
                    <a:pt x="4" y="43"/>
                    <a:pt x="4" y="43"/>
                  </a:cubicBezTo>
                  <a:close/>
                  <a:moveTo>
                    <a:pt x="3" y="44"/>
                  </a:moveTo>
                  <a:cubicBezTo>
                    <a:pt x="3" y="44"/>
                    <a:pt x="3" y="44"/>
                    <a:pt x="3" y="44"/>
                  </a:cubicBezTo>
                  <a:cubicBezTo>
                    <a:pt x="3" y="44"/>
                    <a:pt x="3" y="44"/>
                    <a:pt x="3" y="44"/>
                  </a:cubicBezTo>
                  <a:close/>
                  <a:moveTo>
                    <a:pt x="5" y="10"/>
                  </a:moveTo>
                  <a:cubicBezTo>
                    <a:pt x="5" y="10"/>
                    <a:pt x="5" y="10"/>
                    <a:pt x="5" y="10"/>
                  </a:cubicBezTo>
                  <a:cubicBezTo>
                    <a:pt x="5" y="10"/>
                    <a:pt x="5" y="10"/>
                    <a:pt x="5" y="10"/>
                  </a:cubicBezTo>
                  <a:close/>
                  <a:moveTo>
                    <a:pt x="3" y="10"/>
                  </a:moveTo>
                  <a:cubicBezTo>
                    <a:pt x="3" y="10"/>
                    <a:pt x="3" y="10"/>
                    <a:pt x="3" y="10"/>
                  </a:cubicBezTo>
                  <a:cubicBezTo>
                    <a:pt x="3" y="10"/>
                    <a:pt x="3" y="10"/>
                    <a:pt x="3" y="10"/>
                  </a:cubicBezTo>
                  <a:close/>
                  <a:moveTo>
                    <a:pt x="6" y="10"/>
                  </a:moveTo>
                  <a:cubicBezTo>
                    <a:pt x="6" y="10"/>
                    <a:pt x="6" y="10"/>
                    <a:pt x="6" y="10"/>
                  </a:cubicBezTo>
                  <a:cubicBezTo>
                    <a:pt x="6" y="10"/>
                    <a:pt x="6" y="10"/>
                    <a:pt x="6" y="10"/>
                  </a:cubicBezTo>
                  <a:close/>
                  <a:moveTo>
                    <a:pt x="5" y="10"/>
                  </a:moveTo>
                  <a:cubicBezTo>
                    <a:pt x="5" y="10"/>
                    <a:pt x="5" y="10"/>
                    <a:pt x="5" y="10"/>
                  </a:cubicBezTo>
                  <a:cubicBezTo>
                    <a:pt x="5" y="10"/>
                    <a:pt x="5" y="10"/>
                    <a:pt x="5" y="10"/>
                  </a:cubicBezTo>
                  <a:close/>
                  <a:moveTo>
                    <a:pt x="6" y="11"/>
                  </a:moveTo>
                  <a:cubicBezTo>
                    <a:pt x="6" y="11"/>
                    <a:pt x="6" y="11"/>
                    <a:pt x="6" y="11"/>
                  </a:cubicBezTo>
                  <a:cubicBezTo>
                    <a:pt x="6" y="11"/>
                    <a:pt x="6" y="11"/>
                    <a:pt x="6" y="11"/>
                  </a:cubicBezTo>
                  <a:close/>
                  <a:moveTo>
                    <a:pt x="8" y="69"/>
                  </a:moveTo>
                  <a:cubicBezTo>
                    <a:pt x="8" y="69"/>
                    <a:pt x="8" y="69"/>
                    <a:pt x="8" y="69"/>
                  </a:cubicBezTo>
                  <a:cubicBezTo>
                    <a:pt x="8" y="69"/>
                    <a:pt x="8" y="69"/>
                    <a:pt x="8" y="69"/>
                  </a:cubicBezTo>
                  <a:close/>
                  <a:moveTo>
                    <a:pt x="5" y="69"/>
                  </a:moveTo>
                  <a:cubicBezTo>
                    <a:pt x="5" y="69"/>
                    <a:pt x="5" y="69"/>
                    <a:pt x="5" y="69"/>
                  </a:cubicBezTo>
                  <a:cubicBezTo>
                    <a:pt x="5" y="69"/>
                    <a:pt x="5" y="69"/>
                    <a:pt x="5" y="69"/>
                  </a:cubicBezTo>
                  <a:close/>
                  <a:moveTo>
                    <a:pt x="6" y="76"/>
                  </a:moveTo>
                  <a:cubicBezTo>
                    <a:pt x="6" y="76"/>
                    <a:pt x="6" y="76"/>
                    <a:pt x="6" y="76"/>
                  </a:cubicBezTo>
                  <a:cubicBezTo>
                    <a:pt x="6" y="76"/>
                    <a:pt x="6" y="76"/>
                    <a:pt x="6" y="76"/>
                  </a:cubicBezTo>
                  <a:close/>
                  <a:moveTo>
                    <a:pt x="0" y="8"/>
                  </a:moveTo>
                  <a:cubicBezTo>
                    <a:pt x="0" y="8"/>
                    <a:pt x="0" y="8"/>
                    <a:pt x="0" y="8"/>
                  </a:cubicBezTo>
                  <a:cubicBezTo>
                    <a:pt x="0" y="8"/>
                    <a:pt x="0" y="8"/>
                    <a:pt x="0" y="8"/>
                  </a:cubicBezTo>
                  <a:cubicBezTo>
                    <a:pt x="0" y="8"/>
                    <a:pt x="0" y="8"/>
                    <a:pt x="0" y="8"/>
                  </a:cubicBezTo>
                  <a:close/>
                  <a:moveTo>
                    <a:pt x="3" y="8"/>
                  </a:moveTo>
                  <a:cubicBezTo>
                    <a:pt x="3" y="8"/>
                    <a:pt x="3" y="8"/>
                    <a:pt x="3" y="8"/>
                  </a:cubicBezTo>
                  <a:cubicBezTo>
                    <a:pt x="3" y="8"/>
                    <a:pt x="3" y="8"/>
                    <a:pt x="3" y="8"/>
                  </a:cubicBezTo>
                  <a:close/>
                  <a:moveTo>
                    <a:pt x="2" y="9"/>
                  </a:moveTo>
                  <a:cubicBezTo>
                    <a:pt x="2" y="9"/>
                    <a:pt x="2" y="9"/>
                    <a:pt x="2" y="9"/>
                  </a:cubicBezTo>
                  <a:cubicBezTo>
                    <a:pt x="2" y="9"/>
                    <a:pt x="2" y="9"/>
                    <a:pt x="2" y="9"/>
                  </a:cubicBezTo>
                  <a:close/>
                  <a:moveTo>
                    <a:pt x="5" y="11"/>
                  </a:moveTo>
                  <a:cubicBezTo>
                    <a:pt x="5" y="11"/>
                    <a:pt x="5" y="11"/>
                    <a:pt x="5" y="11"/>
                  </a:cubicBezTo>
                  <a:cubicBezTo>
                    <a:pt x="5" y="11"/>
                    <a:pt x="5" y="11"/>
                    <a:pt x="5" y="11"/>
                  </a:cubicBezTo>
                  <a:close/>
                  <a:moveTo>
                    <a:pt x="5" y="11"/>
                  </a:moveTo>
                  <a:cubicBezTo>
                    <a:pt x="5" y="11"/>
                    <a:pt x="5" y="11"/>
                    <a:pt x="5" y="11"/>
                  </a:cubicBezTo>
                  <a:cubicBezTo>
                    <a:pt x="5" y="11"/>
                    <a:pt x="5" y="11"/>
                    <a:pt x="5" y="11"/>
                  </a:cubicBezTo>
                  <a:close/>
                  <a:moveTo>
                    <a:pt x="2" y="13"/>
                  </a:moveTo>
                  <a:cubicBezTo>
                    <a:pt x="2" y="13"/>
                    <a:pt x="2" y="13"/>
                    <a:pt x="2" y="13"/>
                  </a:cubicBezTo>
                  <a:cubicBezTo>
                    <a:pt x="2" y="13"/>
                    <a:pt x="2" y="13"/>
                    <a:pt x="2" y="13"/>
                  </a:cubicBezTo>
                  <a:close/>
                  <a:moveTo>
                    <a:pt x="4" y="75"/>
                  </a:moveTo>
                  <a:cubicBezTo>
                    <a:pt x="4" y="75"/>
                    <a:pt x="4" y="75"/>
                    <a:pt x="4" y="75"/>
                  </a:cubicBezTo>
                  <a:cubicBezTo>
                    <a:pt x="4" y="75"/>
                    <a:pt x="4" y="75"/>
                    <a:pt x="4" y="75"/>
                  </a:cubicBezTo>
                  <a:close/>
                  <a:moveTo>
                    <a:pt x="8" y="75"/>
                  </a:moveTo>
                  <a:cubicBezTo>
                    <a:pt x="8" y="75"/>
                    <a:pt x="8" y="75"/>
                    <a:pt x="8" y="75"/>
                  </a:cubicBezTo>
                  <a:cubicBezTo>
                    <a:pt x="8" y="75"/>
                    <a:pt x="8" y="75"/>
                    <a:pt x="8" y="75"/>
                  </a:cubicBezTo>
                  <a:cubicBezTo>
                    <a:pt x="8" y="75"/>
                    <a:pt x="8" y="75"/>
                    <a:pt x="8" y="75"/>
                  </a:cubicBezTo>
                  <a:cubicBezTo>
                    <a:pt x="8" y="75"/>
                    <a:pt x="8" y="75"/>
                    <a:pt x="8" y="75"/>
                  </a:cubicBezTo>
                  <a:close/>
                  <a:moveTo>
                    <a:pt x="5" y="75"/>
                  </a:moveTo>
                  <a:cubicBezTo>
                    <a:pt x="5" y="75"/>
                    <a:pt x="5" y="75"/>
                    <a:pt x="5" y="75"/>
                  </a:cubicBezTo>
                  <a:cubicBezTo>
                    <a:pt x="5" y="75"/>
                    <a:pt x="5" y="75"/>
                    <a:pt x="5" y="75"/>
                  </a:cubicBezTo>
                  <a:close/>
                  <a:moveTo>
                    <a:pt x="4" y="9"/>
                  </a:moveTo>
                  <a:cubicBezTo>
                    <a:pt x="4" y="9"/>
                    <a:pt x="4" y="9"/>
                    <a:pt x="4" y="9"/>
                  </a:cubicBezTo>
                  <a:cubicBezTo>
                    <a:pt x="4" y="9"/>
                    <a:pt x="4" y="9"/>
                    <a:pt x="4" y="9"/>
                  </a:cubicBezTo>
                  <a:close/>
                  <a:moveTo>
                    <a:pt x="7" y="48"/>
                  </a:moveTo>
                  <a:cubicBezTo>
                    <a:pt x="7" y="48"/>
                    <a:pt x="7" y="48"/>
                    <a:pt x="7" y="48"/>
                  </a:cubicBezTo>
                  <a:cubicBezTo>
                    <a:pt x="7" y="48"/>
                    <a:pt x="7" y="48"/>
                    <a:pt x="7" y="48"/>
                  </a:cubicBezTo>
                  <a:close/>
                  <a:moveTo>
                    <a:pt x="4" y="48"/>
                  </a:moveTo>
                  <a:cubicBezTo>
                    <a:pt x="4" y="48"/>
                    <a:pt x="4" y="48"/>
                    <a:pt x="4" y="48"/>
                  </a:cubicBezTo>
                  <a:cubicBezTo>
                    <a:pt x="4" y="48"/>
                    <a:pt x="4" y="48"/>
                    <a:pt x="4" y="48"/>
                  </a:cubicBezTo>
                  <a:close/>
                  <a:moveTo>
                    <a:pt x="4" y="54"/>
                  </a:moveTo>
                  <a:cubicBezTo>
                    <a:pt x="4" y="54"/>
                    <a:pt x="4" y="54"/>
                    <a:pt x="4" y="54"/>
                  </a:cubicBezTo>
                  <a:cubicBezTo>
                    <a:pt x="4" y="54"/>
                    <a:pt x="4" y="54"/>
                    <a:pt x="4" y="54"/>
                  </a:cubicBezTo>
                  <a:close/>
                  <a:moveTo>
                    <a:pt x="9" y="55"/>
                  </a:moveTo>
                  <a:cubicBezTo>
                    <a:pt x="9" y="55"/>
                    <a:pt x="9" y="55"/>
                    <a:pt x="9" y="55"/>
                  </a:cubicBezTo>
                  <a:cubicBezTo>
                    <a:pt x="9" y="55"/>
                    <a:pt x="9" y="55"/>
                    <a:pt x="9" y="55"/>
                  </a:cubicBezTo>
                  <a:cubicBezTo>
                    <a:pt x="9" y="55"/>
                    <a:pt x="9" y="55"/>
                    <a:pt x="9" y="55"/>
                  </a:cubicBezTo>
                  <a:cubicBezTo>
                    <a:pt x="9" y="55"/>
                    <a:pt x="10" y="55"/>
                    <a:pt x="10" y="55"/>
                  </a:cubicBezTo>
                  <a:cubicBezTo>
                    <a:pt x="10" y="55"/>
                    <a:pt x="10" y="55"/>
                    <a:pt x="9" y="55"/>
                  </a:cubicBezTo>
                  <a:cubicBezTo>
                    <a:pt x="9" y="55"/>
                    <a:pt x="9" y="55"/>
                    <a:pt x="9" y="55"/>
                  </a:cubicBezTo>
                  <a:close/>
                  <a:moveTo>
                    <a:pt x="9" y="55"/>
                  </a:moveTo>
                  <a:cubicBezTo>
                    <a:pt x="9" y="55"/>
                    <a:pt x="9" y="55"/>
                    <a:pt x="9" y="55"/>
                  </a:cubicBezTo>
                  <a:cubicBezTo>
                    <a:pt x="9" y="55"/>
                    <a:pt x="9" y="55"/>
                    <a:pt x="9" y="55"/>
                  </a:cubicBezTo>
                  <a:close/>
                  <a:moveTo>
                    <a:pt x="7" y="56"/>
                  </a:moveTo>
                  <a:cubicBezTo>
                    <a:pt x="7" y="56"/>
                    <a:pt x="7" y="56"/>
                    <a:pt x="7" y="56"/>
                  </a:cubicBezTo>
                  <a:cubicBezTo>
                    <a:pt x="7" y="56"/>
                    <a:pt x="7" y="56"/>
                    <a:pt x="7" y="56"/>
                  </a:cubicBezTo>
                  <a:close/>
                  <a:moveTo>
                    <a:pt x="2" y="49"/>
                  </a:moveTo>
                  <a:cubicBezTo>
                    <a:pt x="2" y="49"/>
                    <a:pt x="2" y="49"/>
                    <a:pt x="3" y="49"/>
                  </a:cubicBezTo>
                  <a:cubicBezTo>
                    <a:pt x="3" y="49"/>
                    <a:pt x="3" y="49"/>
                    <a:pt x="3" y="49"/>
                  </a:cubicBezTo>
                  <a:cubicBezTo>
                    <a:pt x="3" y="49"/>
                    <a:pt x="3" y="49"/>
                    <a:pt x="3" y="49"/>
                  </a:cubicBezTo>
                  <a:cubicBezTo>
                    <a:pt x="3" y="49"/>
                    <a:pt x="3" y="49"/>
                    <a:pt x="2" y="49"/>
                  </a:cubicBezTo>
                  <a:close/>
                  <a:moveTo>
                    <a:pt x="3" y="49"/>
                  </a:moveTo>
                  <a:cubicBezTo>
                    <a:pt x="3" y="49"/>
                    <a:pt x="3" y="49"/>
                    <a:pt x="3" y="49"/>
                  </a:cubicBezTo>
                  <a:cubicBezTo>
                    <a:pt x="3" y="49"/>
                    <a:pt x="3" y="49"/>
                    <a:pt x="3" y="49"/>
                  </a:cubicBezTo>
                  <a:close/>
                  <a:moveTo>
                    <a:pt x="5" y="50"/>
                  </a:moveTo>
                  <a:cubicBezTo>
                    <a:pt x="5" y="50"/>
                    <a:pt x="5" y="50"/>
                    <a:pt x="5" y="50"/>
                  </a:cubicBezTo>
                  <a:cubicBezTo>
                    <a:pt x="5" y="50"/>
                    <a:pt x="5" y="50"/>
                    <a:pt x="5" y="50"/>
                  </a:cubicBezTo>
                  <a:close/>
                  <a:moveTo>
                    <a:pt x="7" y="51"/>
                  </a:moveTo>
                  <a:cubicBezTo>
                    <a:pt x="7" y="51"/>
                    <a:pt x="7" y="51"/>
                    <a:pt x="7" y="51"/>
                  </a:cubicBezTo>
                  <a:cubicBezTo>
                    <a:pt x="7" y="51"/>
                    <a:pt x="7" y="51"/>
                    <a:pt x="7" y="51"/>
                  </a:cubicBezTo>
                  <a:close/>
                  <a:moveTo>
                    <a:pt x="9" y="56"/>
                  </a:moveTo>
                  <a:cubicBezTo>
                    <a:pt x="9" y="56"/>
                    <a:pt x="9" y="56"/>
                    <a:pt x="9" y="56"/>
                  </a:cubicBezTo>
                  <a:cubicBezTo>
                    <a:pt x="9" y="56"/>
                    <a:pt x="9" y="56"/>
                    <a:pt x="9" y="56"/>
                  </a:cubicBezTo>
                  <a:close/>
                  <a:moveTo>
                    <a:pt x="7" y="56"/>
                  </a:moveTo>
                  <a:cubicBezTo>
                    <a:pt x="7" y="56"/>
                    <a:pt x="7" y="56"/>
                    <a:pt x="7" y="56"/>
                  </a:cubicBezTo>
                  <a:cubicBezTo>
                    <a:pt x="7" y="56"/>
                    <a:pt x="7" y="56"/>
                    <a:pt x="7" y="56"/>
                  </a:cubicBezTo>
                  <a:close/>
                  <a:moveTo>
                    <a:pt x="9" y="57"/>
                  </a:moveTo>
                  <a:cubicBezTo>
                    <a:pt x="9" y="57"/>
                    <a:pt x="9" y="57"/>
                    <a:pt x="9" y="57"/>
                  </a:cubicBezTo>
                  <a:cubicBezTo>
                    <a:pt x="9" y="57"/>
                    <a:pt x="9" y="57"/>
                    <a:pt x="9" y="57"/>
                  </a:cubicBezTo>
                  <a:cubicBezTo>
                    <a:pt x="9" y="57"/>
                    <a:pt x="9" y="57"/>
                    <a:pt x="9" y="57"/>
                  </a:cubicBezTo>
                  <a:cubicBezTo>
                    <a:pt x="9" y="57"/>
                    <a:pt x="9" y="57"/>
                    <a:pt x="9" y="57"/>
                  </a:cubicBezTo>
                  <a:close/>
                  <a:moveTo>
                    <a:pt x="6" y="57"/>
                  </a:moveTo>
                  <a:cubicBezTo>
                    <a:pt x="6" y="57"/>
                    <a:pt x="6" y="57"/>
                    <a:pt x="6" y="57"/>
                  </a:cubicBezTo>
                  <a:cubicBezTo>
                    <a:pt x="6" y="57"/>
                    <a:pt x="6" y="57"/>
                    <a:pt x="6" y="57"/>
                  </a:cubicBezTo>
                  <a:close/>
                  <a:moveTo>
                    <a:pt x="9" y="58"/>
                  </a:moveTo>
                  <a:cubicBezTo>
                    <a:pt x="9" y="58"/>
                    <a:pt x="9" y="58"/>
                    <a:pt x="9" y="58"/>
                  </a:cubicBezTo>
                  <a:cubicBezTo>
                    <a:pt x="9" y="58"/>
                    <a:pt x="9" y="58"/>
                    <a:pt x="9" y="58"/>
                  </a:cubicBezTo>
                  <a:close/>
                  <a:moveTo>
                    <a:pt x="6" y="19"/>
                  </a:moveTo>
                  <a:cubicBezTo>
                    <a:pt x="6" y="19"/>
                    <a:pt x="6" y="19"/>
                    <a:pt x="6" y="19"/>
                  </a:cubicBezTo>
                  <a:cubicBezTo>
                    <a:pt x="6" y="19"/>
                    <a:pt x="6" y="19"/>
                    <a:pt x="6" y="19"/>
                  </a:cubicBezTo>
                  <a:close/>
                  <a:moveTo>
                    <a:pt x="7" y="19"/>
                  </a:moveTo>
                  <a:cubicBezTo>
                    <a:pt x="7" y="19"/>
                    <a:pt x="7" y="19"/>
                    <a:pt x="7" y="19"/>
                  </a:cubicBezTo>
                  <a:cubicBezTo>
                    <a:pt x="7" y="19"/>
                    <a:pt x="7" y="19"/>
                    <a:pt x="7" y="19"/>
                  </a:cubicBezTo>
                  <a:close/>
                  <a:moveTo>
                    <a:pt x="9" y="20"/>
                  </a:moveTo>
                  <a:cubicBezTo>
                    <a:pt x="9" y="20"/>
                    <a:pt x="9" y="20"/>
                    <a:pt x="9" y="20"/>
                  </a:cubicBezTo>
                  <a:cubicBezTo>
                    <a:pt x="9" y="20"/>
                    <a:pt x="9" y="20"/>
                    <a:pt x="9" y="20"/>
                  </a:cubicBezTo>
                  <a:cubicBezTo>
                    <a:pt x="9" y="20"/>
                    <a:pt x="9" y="20"/>
                    <a:pt x="9" y="20"/>
                  </a:cubicBezTo>
                  <a:cubicBezTo>
                    <a:pt x="9" y="20"/>
                    <a:pt x="9" y="20"/>
                    <a:pt x="9" y="20"/>
                  </a:cubicBezTo>
                  <a:close/>
                  <a:moveTo>
                    <a:pt x="5" y="3"/>
                  </a:moveTo>
                  <a:cubicBezTo>
                    <a:pt x="4" y="3"/>
                    <a:pt x="4" y="3"/>
                    <a:pt x="4" y="3"/>
                  </a:cubicBezTo>
                  <a:cubicBezTo>
                    <a:pt x="4" y="3"/>
                    <a:pt x="4" y="3"/>
                    <a:pt x="4" y="3"/>
                  </a:cubicBezTo>
                  <a:cubicBezTo>
                    <a:pt x="4" y="3"/>
                    <a:pt x="4" y="3"/>
                    <a:pt x="4" y="3"/>
                  </a:cubicBezTo>
                  <a:cubicBezTo>
                    <a:pt x="4" y="3"/>
                    <a:pt x="4" y="3"/>
                    <a:pt x="5" y="3"/>
                  </a:cubicBezTo>
                  <a:close/>
                  <a:moveTo>
                    <a:pt x="4" y="46"/>
                  </a:moveTo>
                  <a:cubicBezTo>
                    <a:pt x="4" y="46"/>
                    <a:pt x="4" y="46"/>
                    <a:pt x="4" y="46"/>
                  </a:cubicBezTo>
                  <a:cubicBezTo>
                    <a:pt x="4" y="46"/>
                    <a:pt x="4" y="46"/>
                    <a:pt x="4" y="46"/>
                  </a:cubicBezTo>
                  <a:close/>
                  <a:moveTo>
                    <a:pt x="9" y="46"/>
                  </a:moveTo>
                  <a:cubicBezTo>
                    <a:pt x="9" y="46"/>
                    <a:pt x="9" y="46"/>
                    <a:pt x="9" y="46"/>
                  </a:cubicBezTo>
                  <a:cubicBezTo>
                    <a:pt x="9" y="46"/>
                    <a:pt x="9" y="46"/>
                    <a:pt x="9" y="46"/>
                  </a:cubicBezTo>
                  <a:cubicBezTo>
                    <a:pt x="9" y="46"/>
                    <a:pt x="9" y="46"/>
                    <a:pt x="9" y="46"/>
                  </a:cubicBezTo>
                  <a:cubicBezTo>
                    <a:pt x="9" y="46"/>
                    <a:pt x="9" y="46"/>
                    <a:pt x="9" y="46"/>
                  </a:cubicBezTo>
                  <a:close/>
                  <a:moveTo>
                    <a:pt x="3" y="15"/>
                  </a:moveTo>
                  <a:cubicBezTo>
                    <a:pt x="3" y="15"/>
                    <a:pt x="3" y="15"/>
                    <a:pt x="3" y="15"/>
                  </a:cubicBezTo>
                  <a:cubicBezTo>
                    <a:pt x="3" y="15"/>
                    <a:pt x="3" y="15"/>
                    <a:pt x="3" y="15"/>
                  </a:cubicBezTo>
                  <a:close/>
                  <a:moveTo>
                    <a:pt x="2" y="4"/>
                  </a:moveTo>
                  <a:cubicBezTo>
                    <a:pt x="2" y="4"/>
                    <a:pt x="2" y="4"/>
                    <a:pt x="2" y="4"/>
                  </a:cubicBezTo>
                  <a:cubicBezTo>
                    <a:pt x="2" y="4"/>
                    <a:pt x="2" y="4"/>
                    <a:pt x="2" y="4"/>
                  </a:cubicBezTo>
                  <a:close/>
                  <a:moveTo>
                    <a:pt x="4" y="3"/>
                  </a:moveTo>
                  <a:cubicBezTo>
                    <a:pt x="4" y="3"/>
                    <a:pt x="4" y="3"/>
                    <a:pt x="4" y="3"/>
                  </a:cubicBezTo>
                  <a:cubicBezTo>
                    <a:pt x="4" y="3"/>
                    <a:pt x="4" y="3"/>
                    <a:pt x="4" y="3"/>
                  </a:cubicBezTo>
                  <a:close/>
                  <a:moveTo>
                    <a:pt x="4" y="5"/>
                  </a:moveTo>
                  <a:cubicBezTo>
                    <a:pt x="4" y="5"/>
                    <a:pt x="4" y="5"/>
                    <a:pt x="4" y="5"/>
                  </a:cubicBezTo>
                  <a:cubicBezTo>
                    <a:pt x="4" y="5"/>
                    <a:pt x="4" y="5"/>
                    <a:pt x="4" y="5"/>
                  </a:cubicBezTo>
                  <a:close/>
                  <a:moveTo>
                    <a:pt x="2" y="24"/>
                  </a:moveTo>
                  <a:cubicBezTo>
                    <a:pt x="2" y="24"/>
                    <a:pt x="2" y="24"/>
                    <a:pt x="2" y="24"/>
                  </a:cubicBezTo>
                  <a:cubicBezTo>
                    <a:pt x="2" y="24"/>
                    <a:pt x="2" y="24"/>
                    <a:pt x="2" y="24"/>
                  </a:cubicBezTo>
                  <a:close/>
                  <a:moveTo>
                    <a:pt x="7" y="26"/>
                  </a:moveTo>
                  <a:cubicBezTo>
                    <a:pt x="7" y="26"/>
                    <a:pt x="7" y="26"/>
                    <a:pt x="7" y="26"/>
                  </a:cubicBezTo>
                  <a:cubicBezTo>
                    <a:pt x="7" y="26"/>
                    <a:pt x="7" y="26"/>
                    <a:pt x="7" y="26"/>
                  </a:cubicBezTo>
                  <a:close/>
                  <a:moveTo>
                    <a:pt x="8" y="27"/>
                  </a:moveTo>
                  <a:cubicBezTo>
                    <a:pt x="8" y="27"/>
                    <a:pt x="8" y="27"/>
                    <a:pt x="8" y="27"/>
                  </a:cubicBezTo>
                  <a:cubicBezTo>
                    <a:pt x="8" y="27"/>
                    <a:pt x="8" y="27"/>
                    <a:pt x="8" y="27"/>
                  </a:cubicBezTo>
                  <a:close/>
                  <a:moveTo>
                    <a:pt x="9" y="27"/>
                  </a:moveTo>
                  <a:cubicBezTo>
                    <a:pt x="9" y="27"/>
                    <a:pt x="10" y="27"/>
                    <a:pt x="10" y="27"/>
                  </a:cubicBezTo>
                  <a:cubicBezTo>
                    <a:pt x="9" y="27"/>
                    <a:pt x="9" y="27"/>
                    <a:pt x="9" y="27"/>
                  </a:cubicBezTo>
                  <a:close/>
                  <a:moveTo>
                    <a:pt x="7" y="29"/>
                  </a:moveTo>
                  <a:cubicBezTo>
                    <a:pt x="7" y="29"/>
                    <a:pt x="7" y="29"/>
                    <a:pt x="7" y="29"/>
                  </a:cubicBezTo>
                  <a:cubicBezTo>
                    <a:pt x="7" y="29"/>
                    <a:pt x="7" y="29"/>
                    <a:pt x="7" y="29"/>
                  </a:cubicBezTo>
                  <a:close/>
                  <a:moveTo>
                    <a:pt x="10" y="29"/>
                  </a:moveTo>
                  <a:cubicBezTo>
                    <a:pt x="10" y="29"/>
                    <a:pt x="10" y="29"/>
                    <a:pt x="10" y="29"/>
                  </a:cubicBezTo>
                  <a:cubicBezTo>
                    <a:pt x="10" y="29"/>
                    <a:pt x="10" y="29"/>
                    <a:pt x="10" y="29"/>
                  </a:cubicBezTo>
                  <a:close/>
                  <a:moveTo>
                    <a:pt x="11" y="29"/>
                  </a:moveTo>
                  <a:cubicBezTo>
                    <a:pt x="11" y="29"/>
                    <a:pt x="12" y="29"/>
                    <a:pt x="11" y="29"/>
                  </a:cubicBezTo>
                  <a:cubicBezTo>
                    <a:pt x="11" y="29"/>
                    <a:pt x="11" y="29"/>
                    <a:pt x="11" y="29"/>
                  </a:cubicBezTo>
                  <a:close/>
                  <a:moveTo>
                    <a:pt x="4" y="16"/>
                  </a:moveTo>
                  <a:cubicBezTo>
                    <a:pt x="4" y="16"/>
                    <a:pt x="4" y="16"/>
                    <a:pt x="4" y="16"/>
                  </a:cubicBezTo>
                  <a:cubicBezTo>
                    <a:pt x="4" y="16"/>
                    <a:pt x="4" y="16"/>
                    <a:pt x="4" y="16"/>
                  </a:cubicBezTo>
                  <a:close/>
                  <a:moveTo>
                    <a:pt x="3" y="16"/>
                  </a:moveTo>
                  <a:cubicBezTo>
                    <a:pt x="3" y="16"/>
                    <a:pt x="3" y="17"/>
                    <a:pt x="3" y="17"/>
                  </a:cubicBezTo>
                  <a:cubicBezTo>
                    <a:pt x="3" y="17"/>
                    <a:pt x="3" y="16"/>
                    <a:pt x="3" y="16"/>
                  </a:cubicBezTo>
                  <a:close/>
                  <a:moveTo>
                    <a:pt x="8" y="17"/>
                  </a:moveTo>
                  <a:cubicBezTo>
                    <a:pt x="8" y="17"/>
                    <a:pt x="8" y="17"/>
                    <a:pt x="8" y="17"/>
                  </a:cubicBezTo>
                  <a:cubicBezTo>
                    <a:pt x="8" y="17"/>
                    <a:pt x="8" y="17"/>
                    <a:pt x="8" y="17"/>
                  </a:cubicBezTo>
                  <a:close/>
                  <a:moveTo>
                    <a:pt x="2" y="17"/>
                  </a:moveTo>
                  <a:cubicBezTo>
                    <a:pt x="2" y="17"/>
                    <a:pt x="2" y="17"/>
                    <a:pt x="2" y="17"/>
                  </a:cubicBezTo>
                  <a:cubicBezTo>
                    <a:pt x="2" y="17"/>
                    <a:pt x="2" y="17"/>
                    <a:pt x="2" y="17"/>
                  </a:cubicBezTo>
                  <a:close/>
                  <a:moveTo>
                    <a:pt x="4" y="18"/>
                  </a:moveTo>
                  <a:cubicBezTo>
                    <a:pt x="3" y="18"/>
                    <a:pt x="3" y="18"/>
                    <a:pt x="3" y="18"/>
                  </a:cubicBezTo>
                  <a:cubicBezTo>
                    <a:pt x="3" y="18"/>
                    <a:pt x="4" y="18"/>
                    <a:pt x="4" y="18"/>
                  </a:cubicBezTo>
                  <a:close/>
                  <a:moveTo>
                    <a:pt x="3" y="17"/>
                  </a:moveTo>
                  <a:cubicBezTo>
                    <a:pt x="3" y="17"/>
                    <a:pt x="3" y="17"/>
                    <a:pt x="3" y="17"/>
                  </a:cubicBezTo>
                  <a:cubicBezTo>
                    <a:pt x="3" y="17"/>
                    <a:pt x="3" y="17"/>
                    <a:pt x="3" y="17"/>
                  </a:cubicBezTo>
                  <a:close/>
                  <a:moveTo>
                    <a:pt x="2" y="21"/>
                  </a:moveTo>
                  <a:cubicBezTo>
                    <a:pt x="2" y="21"/>
                    <a:pt x="2" y="21"/>
                    <a:pt x="2" y="21"/>
                  </a:cubicBezTo>
                  <a:cubicBezTo>
                    <a:pt x="2" y="21"/>
                    <a:pt x="2" y="21"/>
                    <a:pt x="2" y="21"/>
                  </a:cubicBezTo>
                  <a:close/>
                  <a:moveTo>
                    <a:pt x="3" y="38"/>
                  </a:moveTo>
                  <a:cubicBezTo>
                    <a:pt x="3" y="38"/>
                    <a:pt x="3" y="39"/>
                    <a:pt x="3" y="39"/>
                  </a:cubicBezTo>
                  <a:cubicBezTo>
                    <a:pt x="3" y="39"/>
                    <a:pt x="3" y="38"/>
                    <a:pt x="3" y="38"/>
                  </a:cubicBezTo>
                  <a:close/>
                  <a:moveTo>
                    <a:pt x="1" y="40"/>
                  </a:moveTo>
                  <a:cubicBezTo>
                    <a:pt x="1" y="40"/>
                    <a:pt x="1" y="40"/>
                    <a:pt x="1" y="40"/>
                  </a:cubicBezTo>
                  <a:cubicBezTo>
                    <a:pt x="1" y="40"/>
                    <a:pt x="1" y="40"/>
                    <a:pt x="1" y="40"/>
                  </a:cubicBezTo>
                  <a:close/>
                  <a:moveTo>
                    <a:pt x="2" y="40"/>
                  </a:moveTo>
                  <a:cubicBezTo>
                    <a:pt x="2" y="40"/>
                    <a:pt x="2" y="40"/>
                    <a:pt x="2" y="40"/>
                  </a:cubicBezTo>
                  <a:cubicBezTo>
                    <a:pt x="2" y="40"/>
                    <a:pt x="2" y="40"/>
                    <a:pt x="2" y="40"/>
                  </a:cubicBezTo>
                  <a:close/>
                  <a:moveTo>
                    <a:pt x="9" y="40"/>
                  </a:moveTo>
                  <a:cubicBezTo>
                    <a:pt x="9" y="40"/>
                    <a:pt x="8" y="40"/>
                    <a:pt x="8" y="40"/>
                  </a:cubicBezTo>
                  <a:cubicBezTo>
                    <a:pt x="8" y="40"/>
                    <a:pt x="9" y="40"/>
                    <a:pt x="9" y="40"/>
                  </a:cubicBezTo>
                  <a:close/>
                  <a:moveTo>
                    <a:pt x="3" y="5"/>
                  </a:moveTo>
                  <a:cubicBezTo>
                    <a:pt x="3" y="5"/>
                    <a:pt x="3" y="5"/>
                    <a:pt x="3" y="5"/>
                  </a:cubicBezTo>
                  <a:cubicBezTo>
                    <a:pt x="3" y="5"/>
                    <a:pt x="3" y="5"/>
                    <a:pt x="3" y="5"/>
                  </a:cubicBezTo>
                  <a:close/>
                  <a:moveTo>
                    <a:pt x="9" y="41"/>
                  </a:moveTo>
                  <a:cubicBezTo>
                    <a:pt x="9" y="41"/>
                    <a:pt x="9" y="41"/>
                    <a:pt x="9" y="41"/>
                  </a:cubicBezTo>
                  <a:cubicBezTo>
                    <a:pt x="9" y="41"/>
                    <a:pt x="9" y="41"/>
                    <a:pt x="9" y="41"/>
                  </a:cubicBezTo>
                  <a:close/>
                  <a:moveTo>
                    <a:pt x="2" y="6"/>
                  </a:moveTo>
                  <a:cubicBezTo>
                    <a:pt x="2" y="6"/>
                    <a:pt x="2" y="6"/>
                    <a:pt x="2" y="6"/>
                  </a:cubicBezTo>
                  <a:cubicBezTo>
                    <a:pt x="2" y="6"/>
                    <a:pt x="2" y="6"/>
                    <a:pt x="2" y="6"/>
                  </a:cubicBezTo>
                  <a:close/>
                  <a:moveTo>
                    <a:pt x="4" y="5"/>
                  </a:moveTo>
                  <a:cubicBezTo>
                    <a:pt x="4" y="5"/>
                    <a:pt x="4" y="5"/>
                    <a:pt x="4" y="5"/>
                  </a:cubicBezTo>
                  <a:cubicBezTo>
                    <a:pt x="4" y="5"/>
                    <a:pt x="4" y="5"/>
                    <a:pt x="4" y="5"/>
                  </a:cubicBezTo>
                  <a:close/>
                  <a:moveTo>
                    <a:pt x="2" y="7"/>
                  </a:moveTo>
                  <a:cubicBezTo>
                    <a:pt x="2" y="7"/>
                    <a:pt x="2" y="7"/>
                    <a:pt x="2" y="7"/>
                  </a:cubicBezTo>
                  <a:cubicBezTo>
                    <a:pt x="2" y="7"/>
                    <a:pt x="2" y="7"/>
                    <a:pt x="2" y="7"/>
                  </a:cubicBezTo>
                  <a:close/>
                  <a:moveTo>
                    <a:pt x="2" y="8"/>
                  </a:moveTo>
                  <a:cubicBezTo>
                    <a:pt x="2" y="8"/>
                    <a:pt x="2" y="8"/>
                    <a:pt x="2" y="8"/>
                  </a:cubicBezTo>
                  <a:cubicBezTo>
                    <a:pt x="2" y="8"/>
                    <a:pt x="2" y="8"/>
                    <a:pt x="2" y="8"/>
                  </a:cubicBezTo>
                  <a:close/>
                  <a:moveTo>
                    <a:pt x="8" y="18"/>
                  </a:moveTo>
                  <a:cubicBezTo>
                    <a:pt x="8" y="18"/>
                    <a:pt x="8" y="18"/>
                    <a:pt x="8" y="18"/>
                  </a:cubicBezTo>
                  <a:cubicBezTo>
                    <a:pt x="8" y="18"/>
                    <a:pt x="8" y="18"/>
                    <a:pt x="8" y="18"/>
                  </a:cubicBezTo>
                  <a:close/>
                  <a:moveTo>
                    <a:pt x="9" y="18"/>
                  </a:moveTo>
                  <a:cubicBezTo>
                    <a:pt x="9" y="18"/>
                    <a:pt x="9" y="18"/>
                    <a:pt x="9" y="18"/>
                  </a:cubicBezTo>
                  <a:cubicBezTo>
                    <a:pt x="9" y="18"/>
                    <a:pt x="9" y="18"/>
                    <a:pt x="9" y="18"/>
                  </a:cubicBezTo>
                  <a:close/>
                  <a:moveTo>
                    <a:pt x="7" y="18"/>
                  </a:moveTo>
                  <a:cubicBezTo>
                    <a:pt x="7" y="18"/>
                    <a:pt x="7" y="18"/>
                    <a:pt x="7" y="18"/>
                  </a:cubicBezTo>
                  <a:cubicBezTo>
                    <a:pt x="7" y="18"/>
                    <a:pt x="7" y="18"/>
                    <a:pt x="7" y="18"/>
                  </a:cubicBezTo>
                  <a:cubicBezTo>
                    <a:pt x="7" y="18"/>
                    <a:pt x="7" y="18"/>
                    <a:pt x="7" y="18"/>
                  </a:cubicBezTo>
                  <a:cubicBezTo>
                    <a:pt x="7" y="18"/>
                    <a:pt x="7" y="18"/>
                    <a:pt x="7" y="18"/>
                  </a:cubicBezTo>
                  <a:close/>
                  <a:moveTo>
                    <a:pt x="7" y="34"/>
                  </a:moveTo>
                  <a:cubicBezTo>
                    <a:pt x="7" y="34"/>
                    <a:pt x="7" y="34"/>
                    <a:pt x="7" y="34"/>
                  </a:cubicBezTo>
                  <a:cubicBezTo>
                    <a:pt x="7" y="34"/>
                    <a:pt x="7" y="34"/>
                    <a:pt x="7" y="34"/>
                  </a:cubicBezTo>
                  <a:close/>
                  <a:moveTo>
                    <a:pt x="8" y="34"/>
                  </a:moveTo>
                  <a:cubicBezTo>
                    <a:pt x="8" y="34"/>
                    <a:pt x="8" y="34"/>
                    <a:pt x="8" y="34"/>
                  </a:cubicBezTo>
                  <a:cubicBezTo>
                    <a:pt x="8" y="34"/>
                    <a:pt x="8" y="34"/>
                    <a:pt x="8" y="34"/>
                  </a:cubicBezTo>
                  <a:close/>
                  <a:moveTo>
                    <a:pt x="8" y="35"/>
                  </a:moveTo>
                  <a:cubicBezTo>
                    <a:pt x="8" y="35"/>
                    <a:pt x="8" y="35"/>
                    <a:pt x="8" y="35"/>
                  </a:cubicBezTo>
                  <a:cubicBezTo>
                    <a:pt x="8" y="35"/>
                    <a:pt x="8" y="35"/>
                    <a:pt x="8" y="35"/>
                  </a:cubicBezTo>
                  <a:close/>
                  <a:moveTo>
                    <a:pt x="8" y="36"/>
                  </a:moveTo>
                  <a:cubicBezTo>
                    <a:pt x="8" y="36"/>
                    <a:pt x="8" y="36"/>
                    <a:pt x="8" y="36"/>
                  </a:cubicBezTo>
                  <a:cubicBezTo>
                    <a:pt x="8" y="36"/>
                    <a:pt x="8" y="36"/>
                    <a:pt x="8" y="36"/>
                  </a:cubicBezTo>
                  <a:close/>
                  <a:moveTo>
                    <a:pt x="5" y="86"/>
                  </a:moveTo>
                  <a:cubicBezTo>
                    <a:pt x="5" y="86"/>
                    <a:pt x="5" y="85"/>
                    <a:pt x="5" y="85"/>
                  </a:cubicBezTo>
                  <a:cubicBezTo>
                    <a:pt x="5" y="85"/>
                    <a:pt x="5" y="86"/>
                    <a:pt x="5" y="86"/>
                  </a:cubicBezTo>
                  <a:close/>
                  <a:moveTo>
                    <a:pt x="8" y="21"/>
                  </a:moveTo>
                  <a:cubicBezTo>
                    <a:pt x="8" y="21"/>
                    <a:pt x="8" y="21"/>
                    <a:pt x="8" y="21"/>
                  </a:cubicBezTo>
                  <a:cubicBezTo>
                    <a:pt x="8" y="21"/>
                    <a:pt x="8" y="21"/>
                    <a:pt x="8" y="21"/>
                  </a:cubicBezTo>
                  <a:cubicBezTo>
                    <a:pt x="8" y="21"/>
                    <a:pt x="8" y="21"/>
                    <a:pt x="8" y="21"/>
                  </a:cubicBezTo>
                  <a:close/>
                  <a:moveTo>
                    <a:pt x="2" y="36"/>
                  </a:moveTo>
                  <a:cubicBezTo>
                    <a:pt x="2" y="36"/>
                    <a:pt x="2" y="36"/>
                    <a:pt x="2" y="36"/>
                  </a:cubicBezTo>
                  <a:cubicBezTo>
                    <a:pt x="2" y="36"/>
                    <a:pt x="2" y="36"/>
                    <a:pt x="2" y="36"/>
                  </a:cubicBezTo>
                  <a:close/>
                  <a:moveTo>
                    <a:pt x="3" y="37"/>
                  </a:moveTo>
                  <a:cubicBezTo>
                    <a:pt x="3" y="37"/>
                    <a:pt x="3" y="37"/>
                    <a:pt x="3" y="37"/>
                  </a:cubicBezTo>
                  <a:cubicBezTo>
                    <a:pt x="3" y="37"/>
                    <a:pt x="3" y="37"/>
                    <a:pt x="3" y="37"/>
                  </a:cubicBezTo>
                  <a:close/>
                  <a:moveTo>
                    <a:pt x="2" y="0"/>
                  </a:moveTo>
                  <a:cubicBezTo>
                    <a:pt x="2" y="0"/>
                    <a:pt x="2" y="0"/>
                    <a:pt x="2" y="0"/>
                  </a:cubicBezTo>
                  <a:cubicBezTo>
                    <a:pt x="2" y="0"/>
                    <a:pt x="2" y="0"/>
                    <a:pt x="2" y="0"/>
                  </a:cubicBezTo>
                  <a:close/>
                  <a:moveTo>
                    <a:pt x="4" y="21"/>
                  </a:moveTo>
                  <a:cubicBezTo>
                    <a:pt x="4" y="21"/>
                    <a:pt x="4" y="21"/>
                    <a:pt x="4" y="21"/>
                  </a:cubicBezTo>
                  <a:cubicBezTo>
                    <a:pt x="4" y="21"/>
                    <a:pt x="4" y="21"/>
                    <a:pt x="4" y="21"/>
                  </a:cubicBezTo>
                  <a:close/>
                  <a:moveTo>
                    <a:pt x="3" y="37"/>
                  </a:moveTo>
                  <a:cubicBezTo>
                    <a:pt x="3" y="37"/>
                    <a:pt x="3" y="37"/>
                    <a:pt x="3" y="37"/>
                  </a:cubicBezTo>
                  <a:cubicBezTo>
                    <a:pt x="3" y="37"/>
                    <a:pt x="3" y="37"/>
                    <a:pt x="3" y="37"/>
                  </a:cubicBezTo>
                  <a:close/>
                  <a:moveTo>
                    <a:pt x="2" y="0"/>
                  </a:moveTo>
                  <a:cubicBezTo>
                    <a:pt x="2" y="0"/>
                    <a:pt x="2" y="0"/>
                    <a:pt x="2" y="0"/>
                  </a:cubicBezTo>
                  <a:cubicBezTo>
                    <a:pt x="2" y="0"/>
                    <a:pt x="2" y="0"/>
                    <a:pt x="2" y="0"/>
                  </a:cubicBezTo>
                  <a:close/>
                  <a:moveTo>
                    <a:pt x="1" y="1"/>
                  </a:moveTo>
                  <a:cubicBezTo>
                    <a:pt x="1" y="1"/>
                    <a:pt x="1" y="1"/>
                    <a:pt x="1" y="1"/>
                  </a:cubicBezTo>
                  <a:cubicBezTo>
                    <a:pt x="1" y="1"/>
                    <a:pt x="1" y="1"/>
                    <a:pt x="1" y="1"/>
                  </a:cubicBezTo>
                  <a:close/>
                  <a:moveTo>
                    <a:pt x="2" y="2"/>
                  </a:moveTo>
                  <a:cubicBezTo>
                    <a:pt x="2" y="2"/>
                    <a:pt x="2" y="1"/>
                    <a:pt x="2" y="1"/>
                  </a:cubicBezTo>
                  <a:cubicBezTo>
                    <a:pt x="2" y="2"/>
                    <a:pt x="2" y="2"/>
                    <a:pt x="2" y="2"/>
                  </a:cubicBezTo>
                  <a:close/>
                  <a:moveTo>
                    <a:pt x="1" y="2"/>
                  </a:moveTo>
                  <a:cubicBezTo>
                    <a:pt x="1" y="2"/>
                    <a:pt x="1" y="2"/>
                    <a:pt x="1" y="2"/>
                  </a:cubicBezTo>
                  <a:cubicBezTo>
                    <a:pt x="1" y="2"/>
                    <a:pt x="1" y="2"/>
                    <a:pt x="1" y="2"/>
                  </a:cubicBezTo>
                  <a:close/>
                  <a:moveTo>
                    <a:pt x="3" y="14"/>
                  </a:moveTo>
                  <a:cubicBezTo>
                    <a:pt x="2" y="14"/>
                    <a:pt x="2" y="14"/>
                    <a:pt x="2" y="14"/>
                  </a:cubicBezTo>
                  <a:cubicBezTo>
                    <a:pt x="2" y="14"/>
                    <a:pt x="3" y="14"/>
                    <a:pt x="3" y="14"/>
                  </a:cubicBezTo>
                  <a:close/>
                  <a:moveTo>
                    <a:pt x="8" y="15"/>
                  </a:moveTo>
                  <a:cubicBezTo>
                    <a:pt x="8" y="15"/>
                    <a:pt x="8" y="15"/>
                    <a:pt x="8" y="15"/>
                  </a:cubicBezTo>
                  <a:cubicBezTo>
                    <a:pt x="8" y="15"/>
                    <a:pt x="8" y="15"/>
                    <a:pt x="8" y="15"/>
                  </a:cubicBezTo>
                  <a:close/>
                  <a:moveTo>
                    <a:pt x="3" y="2"/>
                  </a:moveTo>
                  <a:cubicBezTo>
                    <a:pt x="3" y="2"/>
                    <a:pt x="3" y="2"/>
                    <a:pt x="3" y="2"/>
                  </a:cubicBezTo>
                  <a:cubicBezTo>
                    <a:pt x="3" y="2"/>
                    <a:pt x="3" y="2"/>
                    <a:pt x="3" y="2"/>
                  </a:cubicBezTo>
                  <a:close/>
                  <a:moveTo>
                    <a:pt x="2" y="2"/>
                  </a:moveTo>
                  <a:cubicBezTo>
                    <a:pt x="2" y="2"/>
                    <a:pt x="2" y="2"/>
                    <a:pt x="2" y="2"/>
                  </a:cubicBezTo>
                  <a:cubicBezTo>
                    <a:pt x="2" y="2"/>
                    <a:pt x="2" y="2"/>
                    <a:pt x="2" y="2"/>
                  </a:cubicBezTo>
                  <a:close/>
                  <a:moveTo>
                    <a:pt x="4" y="22"/>
                  </a:moveTo>
                  <a:cubicBezTo>
                    <a:pt x="4" y="22"/>
                    <a:pt x="5" y="22"/>
                    <a:pt x="4" y="22"/>
                  </a:cubicBezTo>
                  <a:cubicBezTo>
                    <a:pt x="4" y="22"/>
                    <a:pt x="4" y="22"/>
                    <a:pt x="4" y="22"/>
                  </a:cubicBezTo>
                  <a:close/>
                  <a:moveTo>
                    <a:pt x="4" y="21"/>
                  </a:moveTo>
                  <a:cubicBezTo>
                    <a:pt x="4" y="21"/>
                    <a:pt x="4" y="21"/>
                    <a:pt x="4" y="21"/>
                  </a:cubicBezTo>
                  <a:cubicBezTo>
                    <a:pt x="4" y="21"/>
                    <a:pt x="4" y="21"/>
                    <a:pt x="4" y="21"/>
                  </a:cubicBezTo>
                  <a:close/>
                  <a:moveTo>
                    <a:pt x="3" y="23"/>
                  </a:moveTo>
                  <a:cubicBezTo>
                    <a:pt x="3" y="22"/>
                    <a:pt x="3" y="23"/>
                    <a:pt x="3" y="23"/>
                  </a:cubicBezTo>
                  <a:cubicBezTo>
                    <a:pt x="3" y="23"/>
                    <a:pt x="3" y="23"/>
                    <a:pt x="3" y="23"/>
                  </a:cubicBezTo>
                  <a:close/>
                  <a:moveTo>
                    <a:pt x="7" y="24"/>
                  </a:moveTo>
                  <a:cubicBezTo>
                    <a:pt x="7" y="24"/>
                    <a:pt x="7" y="24"/>
                    <a:pt x="7" y="24"/>
                  </a:cubicBezTo>
                  <a:cubicBezTo>
                    <a:pt x="7" y="24"/>
                    <a:pt x="7" y="24"/>
                    <a:pt x="7" y="24"/>
                  </a:cubicBezTo>
                  <a:cubicBezTo>
                    <a:pt x="7" y="24"/>
                    <a:pt x="7" y="24"/>
                    <a:pt x="7" y="24"/>
                  </a:cubicBezTo>
                  <a:close/>
                  <a:moveTo>
                    <a:pt x="4" y="1"/>
                  </a:moveTo>
                  <a:cubicBezTo>
                    <a:pt x="4" y="1"/>
                    <a:pt x="4" y="1"/>
                    <a:pt x="4" y="1"/>
                  </a:cubicBezTo>
                  <a:cubicBezTo>
                    <a:pt x="4" y="1"/>
                    <a:pt x="4" y="1"/>
                    <a:pt x="4" y="1"/>
                  </a:cubicBezTo>
                  <a:close/>
                  <a:moveTo>
                    <a:pt x="3" y="20"/>
                  </a:moveTo>
                  <a:cubicBezTo>
                    <a:pt x="3" y="20"/>
                    <a:pt x="3" y="19"/>
                    <a:pt x="3" y="19"/>
                  </a:cubicBezTo>
                  <a:cubicBezTo>
                    <a:pt x="3" y="19"/>
                    <a:pt x="3" y="20"/>
                    <a:pt x="3" y="20"/>
                  </a:cubicBezTo>
                  <a:close/>
                  <a:moveTo>
                    <a:pt x="9" y="19"/>
                  </a:moveTo>
                  <a:cubicBezTo>
                    <a:pt x="9" y="19"/>
                    <a:pt x="9" y="19"/>
                    <a:pt x="9" y="19"/>
                  </a:cubicBezTo>
                  <a:cubicBezTo>
                    <a:pt x="9" y="19"/>
                    <a:pt x="9" y="19"/>
                    <a:pt x="9" y="19"/>
                  </a:cubicBezTo>
                  <a:close/>
                  <a:moveTo>
                    <a:pt x="10" y="18"/>
                  </a:moveTo>
                  <a:cubicBezTo>
                    <a:pt x="10" y="18"/>
                    <a:pt x="10" y="18"/>
                    <a:pt x="10" y="18"/>
                  </a:cubicBezTo>
                  <a:cubicBezTo>
                    <a:pt x="10" y="18"/>
                    <a:pt x="10" y="19"/>
                    <a:pt x="10" y="18"/>
                  </a:cubicBezTo>
                  <a:close/>
                  <a:moveTo>
                    <a:pt x="8" y="20"/>
                  </a:moveTo>
                  <a:cubicBezTo>
                    <a:pt x="8" y="20"/>
                    <a:pt x="8" y="20"/>
                    <a:pt x="8" y="20"/>
                  </a:cubicBezTo>
                  <a:cubicBezTo>
                    <a:pt x="8" y="20"/>
                    <a:pt x="8" y="20"/>
                    <a:pt x="8" y="20"/>
                  </a:cubicBezTo>
                  <a:close/>
                  <a:moveTo>
                    <a:pt x="4" y="20"/>
                  </a:moveTo>
                  <a:cubicBezTo>
                    <a:pt x="4" y="20"/>
                    <a:pt x="4" y="20"/>
                    <a:pt x="4" y="20"/>
                  </a:cubicBezTo>
                  <a:cubicBezTo>
                    <a:pt x="4" y="20"/>
                    <a:pt x="4" y="20"/>
                    <a:pt x="4" y="20"/>
                  </a:cubicBezTo>
                  <a:close/>
                  <a:moveTo>
                    <a:pt x="2" y="3"/>
                  </a:moveTo>
                  <a:cubicBezTo>
                    <a:pt x="2" y="3"/>
                    <a:pt x="2" y="3"/>
                    <a:pt x="2" y="3"/>
                  </a:cubicBezTo>
                  <a:cubicBezTo>
                    <a:pt x="2" y="3"/>
                    <a:pt x="2" y="3"/>
                    <a:pt x="2" y="3"/>
                  </a:cubicBezTo>
                  <a:close/>
                  <a:moveTo>
                    <a:pt x="4" y="3"/>
                  </a:moveTo>
                  <a:cubicBezTo>
                    <a:pt x="4" y="3"/>
                    <a:pt x="4" y="3"/>
                    <a:pt x="4" y="3"/>
                  </a:cubicBezTo>
                  <a:cubicBezTo>
                    <a:pt x="4" y="3"/>
                    <a:pt x="4" y="3"/>
                    <a:pt x="4" y="3"/>
                  </a:cubicBezTo>
                  <a:close/>
                  <a:moveTo>
                    <a:pt x="3" y="4"/>
                  </a:moveTo>
                  <a:cubicBezTo>
                    <a:pt x="3" y="4"/>
                    <a:pt x="3" y="4"/>
                    <a:pt x="3" y="4"/>
                  </a:cubicBezTo>
                  <a:cubicBezTo>
                    <a:pt x="3" y="4"/>
                    <a:pt x="3" y="4"/>
                    <a:pt x="3" y="4"/>
                  </a:cubicBezTo>
                  <a:close/>
                  <a:moveTo>
                    <a:pt x="3" y="44"/>
                  </a:moveTo>
                  <a:cubicBezTo>
                    <a:pt x="3" y="44"/>
                    <a:pt x="3" y="44"/>
                    <a:pt x="2" y="44"/>
                  </a:cubicBezTo>
                  <a:cubicBezTo>
                    <a:pt x="2" y="44"/>
                    <a:pt x="3" y="44"/>
                    <a:pt x="3" y="44"/>
                  </a:cubicBezTo>
                  <a:close/>
                  <a:moveTo>
                    <a:pt x="8" y="13"/>
                  </a:moveTo>
                  <a:cubicBezTo>
                    <a:pt x="8" y="13"/>
                    <a:pt x="8" y="13"/>
                    <a:pt x="8" y="13"/>
                  </a:cubicBezTo>
                  <a:cubicBezTo>
                    <a:pt x="8" y="13"/>
                    <a:pt x="8" y="13"/>
                    <a:pt x="8" y="13"/>
                  </a:cubicBezTo>
                  <a:close/>
                  <a:moveTo>
                    <a:pt x="10" y="46"/>
                  </a:moveTo>
                  <a:cubicBezTo>
                    <a:pt x="10" y="45"/>
                    <a:pt x="10" y="46"/>
                    <a:pt x="10" y="46"/>
                  </a:cubicBezTo>
                  <a:cubicBezTo>
                    <a:pt x="10" y="46"/>
                    <a:pt x="10" y="46"/>
                    <a:pt x="10" y="46"/>
                  </a:cubicBezTo>
                  <a:close/>
                  <a:moveTo>
                    <a:pt x="8" y="46"/>
                  </a:moveTo>
                  <a:cubicBezTo>
                    <a:pt x="8" y="46"/>
                    <a:pt x="8" y="46"/>
                    <a:pt x="8" y="46"/>
                  </a:cubicBezTo>
                  <a:cubicBezTo>
                    <a:pt x="8" y="46"/>
                    <a:pt x="8" y="46"/>
                    <a:pt x="8" y="46"/>
                  </a:cubicBezTo>
                  <a:close/>
                  <a:moveTo>
                    <a:pt x="10" y="46"/>
                  </a:moveTo>
                  <a:cubicBezTo>
                    <a:pt x="10" y="47"/>
                    <a:pt x="10" y="47"/>
                    <a:pt x="10" y="47"/>
                  </a:cubicBezTo>
                  <a:cubicBezTo>
                    <a:pt x="10" y="47"/>
                    <a:pt x="10" y="47"/>
                    <a:pt x="10" y="46"/>
                  </a:cubicBezTo>
                  <a:close/>
                  <a:moveTo>
                    <a:pt x="4" y="7"/>
                  </a:moveTo>
                  <a:cubicBezTo>
                    <a:pt x="4" y="7"/>
                    <a:pt x="4" y="7"/>
                    <a:pt x="4" y="7"/>
                  </a:cubicBezTo>
                  <a:cubicBezTo>
                    <a:pt x="4" y="7"/>
                    <a:pt x="4" y="7"/>
                    <a:pt x="4" y="7"/>
                  </a:cubicBezTo>
                  <a:close/>
                  <a:moveTo>
                    <a:pt x="4" y="9"/>
                  </a:moveTo>
                  <a:cubicBezTo>
                    <a:pt x="4" y="9"/>
                    <a:pt x="4" y="9"/>
                    <a:pt x="4" y="9"/>
                  </a:cubicBezTo>
                  <a:cubicBezTo>
                    <a:pt x="4" y="9"/>
                    <a:pt x="4" y="9"/>
                    <a:pt x="4" y="9"/>
                  </a:cubicBezTo>
                  <a:close/>
                  <a:moveTo>
                    <a:pt x="4" y="8"/>
                  </a:moveTo>
                  <a:cubicBezTo>
                    <a:pt x="4" y="8"/>
                    <a:pt x="4" y="8"/>
                    <a:pt x="4" y="8"/>
                  </a:cubicBezTo>
                  <a:cubicBezTo>
                    <a:pt x="4" y="8"/>
                    <a:pt x="4" y="8"/>
                    <a:pt x="4" y="8"/>
                  </a:cubicBezTo>
                  <a:close/>
                  <a:moveTo>
                    <a:pt x="4" y="9"/>
                  </a:moveTo>
                  <a:cubicBezTo>
                    <a:pt x="4" y="9"/>
                    <a:pt x="4" y="9"/>
                    <a:pt x="4" y="9"/>
                  </a:cubicBezTo>
                  <a:cubicBezTo>
                    <a:pt x="4" y="9"/>
                    <a:pt x="4" y="9"/>
                    <a:pt x="4" y="9"/>
                  </a:cubicBezTo>
                  <a:close/>
                  <a:moveTo>
                    <a:pt x="9" y="70"/>
                  </a:moveTo>
                  <a:cubicBezTo>
                    <a:pt x="9" y="70"/>
                    <a:pt x="9" y="70"/>
                    <a:pt x="9" y="70"/>
                  </a:cubicBezTo>
                  <a:cubicBezTo>
                    <a:pt x="9" y="70"/>
                    <a:pt x="9" y="70"/>
                    <a:pt x="9" y="70"/>
                  </a:cubicBezTo>
                  <a:close/>
                  <a:moveTo>
                    <a:pt x="6" y="69"/>
                  </a:moveTo>
                  <a:cubicBezTo>
                    <a:pt x="6" y="69"/>
                    <a:pt x="6" y="69"/>
                    <a:pt x="6" y="69"/>
                  </a:cubicBezTo>
                  <a:cubicBezTo>
                    <a:pt x="6" y="69"/>
                    <a:pt x="6" y="69"/>
                    <a:pt x="6" y="69"/>
                  </a:cubicBezTo>
                  <a:close/>
                  <a:moveTo>
                    <a:pt x="9" y="58"/>
                  </a:moveTo>
                  <a:cubicBezTo>
                    <a:pt x="9" y="58"/>
                    <a:pt x="9" y="58"/>
                    <a:pt x="9" y="58"/>
                  </a:cubicBezTo>
                  <a:cubicBezTo>
                    <a:pt x="9" y="58"/>
                    <a:pt x="9" y="58"/>
                    <a:pt x="9" y="58"/>
                  </a:cubicBezTo>
                  <a:close/>
                  <a:moveTo>
                    <a:pt x="9" y="71"/>
                  </a:moveTo>
                  <a:cubicBezTo>
                    <a:pt x="9" y="71"/>
                    <a:pt x="10" y="71"/>
                    <a:pt x="9" y="71"/>
                  </a:cubicBezTo>
                  <a:cubicBezTo>
                    <a:pt x="9" y="71"/>
                    <a:pt x="9" y="71"/>
                    <a:pt x="9" y="71"/>
                  </a:cubicBezTo>
                  <a:close/>
                  <a:moveTo>
                    <a:pt x="3" y="30"/>
                  </a:moveTo>
                  <a:cubicBezTo>
                    <a:pt x="3" y="30"/>
                    <a:pt x="3" y="30"/>
                    <a:pt x="3" y="30"/>
                  </a:cubicBezTo>
                  <a:cubicBezTo>
                    <a:pt x="3" y="30"/>
                    <a:pt x="3" y="30"/>
                    <a:pt x="3" y="30"/>
                  </a:cubicBezTo>
                  <a:close/>
                  <a:moveTo>
                    <a:pt x="11" y="29"/>
                  </a:moveTo>
                  <a:cubicBezTo>
                    <a:pt x="11" y="29"/>
                    <a:pt x="11" y="29"/>
                    <a:pt x="11" y="29"/>
                  </a:cubicBezTo>
                  <a:cubicBezTo>
                    <a:pt x="11" y="29"/>
                    <a:pt x="11" y="29"/>
                    <a:pt x="11" y="29"/>
                  </a:cubicBezTo>
                  <a:close/>
                  <a:moveTo>
                    <a:pt x="10" y="30"/>
                  </a:moveTo>
                  <a:cubicBezTo>
                    <a:pt x="10" y="30"/>
                    <a:pt x="10" y="30"/>
                    <a:pt x="10" y="30"/>
                  </a:cubicBezTo>
                  <a:cubicBezTo>
                    <a:pt x="10" y="30"/>
                    <a:pt x="10" y="30"/>
                    <a:pt x="10" y="30"/>
                  </a:cubicBezTo>
                  <a:close/>
                  <a:moveTo>
                    <a:pt x="9" y="30"/>
                  </a:moveTo>
                  <a:cubicBezTo>
                    <a:pt x="9" y="30"/>
                    <a:pt x="9" y="30"/>
                    <a:pt x="9" y="30"/>
                  </a:cubicBezTo>
                  <a:cubicBezTo>
                    <a:pt x="9" y="30"/>
                    <a:pt x="9" y="30"/>
                    <a:pt x="9" y="30"/>
                  </a:cubicBezTo>
                  <a:close/>
                  <a:moveTo>
                    <a:pt x="9" y="31"/>
                  </a:moveTo>
                  <a:cubicBezTo>
                    <a:pt x="9" y="31"/>
                    <a:pt x="9" y="31"/>
                    <a:pt x="9" y="31"/>
                  </a:cubicBezTo>
                  <a:cubicBezTo>
                    <a:pt x="9" y="31"/>
                    <a:pt x="9" y="31"/>
                    <a:pt x="9" y="31"/>
                  </a:cubicBezTo>
                  <a:close/>
                  <a:moveTo>
                    <a:pt x="3" y="31"/>
                  </a:moveTo>
                  <a:cubicBezTo>
                    <a:pt x="3" y="31"/>
                    <a:pt x="3" y="31"/>
                    <a:pt x="3" y="31"/>
                  </a:cubicBezTo>
                  <a:cubicBezTo>
                    <a:pt x="3" y="31"/>
                    <a:pt x="3" y="31"/>
                    <a:pt x="3" y="31"/>
                  </a:cubicBezTo>
                  <a:close/>
                  <a:moveTo>
                    <a:pt x="3" y="31"/>
                  </a:moveTo>
                  <a:cubicBezTo>
                    <a:pt x="3" y="31"/>
                    <a:pt x="3" y="31"/>
                    <a:pt x="3" y="31"/>
                  </a:cubicBezTo>
                  <a:cubicBezTo>
                    <a:pt x="3" y="31"/>
                    <a:pt x="3" y="31"/>
                    <a:pt x="3" y="31"/>
                  </a:cubicBezTo>
                  <a:cubicBezTo>
                    <a:pt x="3" y="31"/>
                    <a:pt x="3" y="31"/>
                    <a:pt x="3" y="31"/>
                  </a:cubicBezTo>
                  <a:close/>
                  <a:moveTo>
                    <a:pt x="8" y="32"/>
                  </a:moveTo>
                  <a:cubicBezTo>
                    <a:pt x="8" y="32"/>
                    <a:pt x="8" y="32"/>
                    <a:pt x="8" y="32"/>
                  </a:cubicBezTo>
                  <a:cubicBezTo>
                    <a:pt x="8" y="32"/>
                    <a:pt x="8" y="32"/>
                    <a:pt x="8" y="32"/>
                  </a:cubicBezTo>
                  <a:close/>
                  <a:moveTo>
                    <a:pt x="8" y="32"/>
                  </a:moveTo>
                  <a:cubicBezTo>
                    <a:pt x="8" y="32"/>
                    <a:pt x="8" y="32"/>
                    <a:pt x="8" y="32"/>
                  </a:cubicBezTo>
                  <a:cubicBezTo>
                    <a:pt x="8" y="32"/>
                    <a:pt x="8" y="32"/>
                    <a:pt x="8" y="32"/>
                  </a:cubicBezTo>
                  <a:close/>
                  <a:moveTo>
                    <a:pt x="8" y="33"/>
                  </a:moveTo>
                  <a:cubicBezTo>
                    <a:pt x="8" y="33"/>
                    <a:pt x="8" y="33"/>
                    <a:pt x="8" y="33"/>
                  </a:cubicBezTo>
                  <a:cubicBezTo>
                    <a:pt x="8" y="33"/>
                    <a:pt x="8" y="33"/>
                    <a:pt x="8" y="33"/>
                  </a:cubicBezTo>
                  <a:close/>
                  <a:moveTo>
                    <a:pt x="7" y="52"/>
                  </a:moveTo>
                  <a:cubicBezTo>
                    <a:pt x="7" y="53"/>
                    <a:pt x="7" y="53"/>
                    <a:pt x="7" y="53"/>
                  </a:cubicBezTo>
                  <a:cubicBezTo>
                    <a:pt x="7" y="53"/>
                    <a:pt x="7" y="53"/>
                    <a:pt x="7" y="52"/>
                  </a:cubicBezTo>
                  <a:close/>
                  <a:moveTo>
                    <a:pt x="3" y="53"/>
                  </a:moveTo>
                  <a:cubicBezTo>
                    <a:pt x="3" y="53"/>
                    <a:pt x="3" y="53"/>
                    <a:pt x="3" y="53"/>
                  </a:cubicBezTo>
                  <a:cubicBezTo>
                    <a:pt x="3" y="53"/>
                    <a:pt x="3" y="53"/>
                    <a:pt x="3" y="53"/>
                  </a:cubicBezTo>
                  <a:close/>
                  <a:moveTo>
                    <a:pt x="9" y="73"/>
                  </a:moveTo>
                  <a:cubicBezTo>
                    <a:pt x="9" y="73"/>
                    <a:pt x="9" y="73"/>
                    <a:pt x="9" y="73"/>
                  </a:cubicBezTo>
                  <a:cubicBezTo>
                    <a:pt x="9" y="73"/>
                    <a:pt x="9" y="73"/>
                    <a:pt x="9" y="73"/>
                  </a:cubicBezTo>
                  <a:close/>
                  <a:moveTo>
                    <a:pt x="3" y="73"/>
                  </a:moveTo>
                  <a:cubicBezTo>
                    <a:pt x="3" y="73"/>
                    <a:pt x="3" y="73"/>
                    <a:pt x="4" y="73"/>
                  </a:cubicBezTo>
                  <a:cubicBezTo>
                    <a:pt x="3" y="73"/>
                    <a:pt x="3" y="73"/>
                    <a:pt x="3" y="73"/>
                  </a:cubicBezTo>
                  <a:close/>
                  <a:moveTo>
                    <a:pt x="3" y="74"/>
                  </a:moveTo>
                  <a:cubicBezTo>
                    <a:pt x="3" y="74"/>
                    <a:pt x="3" y="74"/>
                    <a:pt x="3" y="74"/>
                  </a:cubicBezTo>
                  <a:cubicBezTo>
                    <a:pt x="3" y="74"/>
                    <a:pt x="3" y="74"/>
                    <a:pt x="3" y="74"/>
                  </a:cubicBezTo>
                  <a:close/>
                  <a:moveTo>
                    <a:pt x="9" y="74"/>
                  </a:moveTo>
                  <a:cubicBezTo>
                    <a:pt x="9" y="74"/>
                    <a:pt x="9" y="74"/>
                    <a:pt x="9" y="74"/>
                  </a:cubicBezTo>
                  <a:cubicBezTo>
                    <a:pt x="9" y="74"/>
                    <a:pt x="9" y="74"/>
                    <a:pt x="9" y="74"/>
                  </a:cubicBezTo>
                  <a:close/>
                  <a:moveTo>
                    <a:pt x="0" y="34"/>
                  </a:moveTo>
                  <a:cubicBezTo>
                    <a:pt x="0" y="34"/>
                    <a:pt x="0" y="34"/>
                    <a:pt x="0" y="34"/>
                  </a:cubicBezTo>
                  <a:cubicBezTo>
                    <a:pt x="0" y="34"/>
                    <a:pt x="0" y="34"/>
                    <a:pt x="0" y="34"/>
                  </a:cubicBezTo>
                  <a:close/>
                  <a:moveTo>
                    <a:pt x="3" y="42"/>
                  </a:moveTo>
                  <a:cubicBezTo>
                    <a:pt x="3" y="42"/>
                    <a:pt x="3" y="42"/>
                    <a:pt x="3" y="42"/>
                  </a:cubicBezTo>
                  <a:cubicBezTo>
                    <a:pt x="3" y="42"/>
                    <a:pt x="3" y="42"/>
                    <a:pt x="3" y="42"/>
                  </a:cubicBezTo>
                  <a:close/>
                  <a:moveTo>
                    <a:pt x="4" y="42"/>
                  </a:moveTo>
                  <a:cubicBezTo>
                    <a:pt x="4" y="42"/>
                    <a:pt x="4" y="42"/>
                    <a:pt x="4" y="42"/>
                  </a:cubicBezTo>
                  <a:cubicBezTo>
                    <a:pt x="4" y="42"/>
                    <a:pt x="4" y="42"/>
                    <a:pt x="4" y="42"/>
                  </a:cubicBezTo>
                  <a:close/>
                  <a:moveTo>
                    <a:pt x="3" y="53"/>
                  </a:moveTo>
                  <a:cubicBezTo>
                    <a:pt x="3" y="53"/>
                    <a:pt x="3" y="53"/>
                    <a:pt x="3" y="53"/>
                  </a:cubicBezTo>
                  <a:cubicBezTo>
                    <a:pt x="3" y="53"/>
                    <a:pt x="3" y="53"/>
                    <a:pt x="3" y="53"/>
                  </a:cubicBezTo>
                  <a:close/>
                  <a:moveTo>
                    <a:pt x="5" y="54"/>
                  </a:moveTo>
                  <a:cubicBezTo>
                    <a:pt x="5" y="54"/>
                    <a:pt x="5" y="54"/>
                    <a:pt x="5" y="54"/>
                  </a:cubicBezTo>
                  <a:cubicBezTo>
                    <a:pt x="5" y="54"/>
                    <a:pt x="5" y="54"/>
                    <a:pt x="5" y="54"/>
                  </a:cubicBezTo>
                  <a:close/>
                  <a:moveTo>
                    <a:pt x="5" y="54"/>
                  </a:moveTo>
                  <a:cubicBezTo>
                    <a:pt x="5" y="54"/>
                    <a:pt x="5" y="54"/>
                    <a:pt x="5" y="54"/>
                  </a:cubicBezTo>
                  <a:cubicBezTo>
                    <a:pt x="5" y="54"/>
                    <a:pt x="5" y="54"/>
                    <a:pt x="5" y="54"/>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15" name="Malaysia">
              <a:extLst>
                <a:ext uri="{FF2B5EF4-FFF2-40B4-BE49-F238E27FC236}">
                  <a16:creationId xmlns:a16="http://schemas.microsoft.com/office/drawing/2014/main" id="{02F60FCB-EB1B-C444-0266-381082506D62}"/>
                </a:ext>
              </a:extLst>
            </p:cNvPr>
            <p:cNvSpPr>
              <a:spLocks noEditPoints="1"/>
            </p:cNvSpPr>
            <p:nvPr/>
          </p:nvSpPr>
          <p:spPr bwMode="auto">
            <a:xfrm>
              <a:off x="9121613" y="4205104"/>
              <a:ext cx="654460" cy="246967"/>
            </a:xfrm>
            <a:custGeom>
              <a:avLst/>
              <a:gdLst/>
              <a:ahLst/>
              <a:cxnLst>
                <a:cxn ang="0">
                  <a:pos x="181" y="26"/>
                </a:cxn>
                <a:cxn ang="0">
                  <a:pos x="185" y="33"/>
                </a:cxn>
                <a:cxn ang="0">
                  <a:pos x="175" y="34"/>
                </a:cxn>
                <a:cxn ang="0">
                  <a:pos x="164" y="34"/>
                </a:cxn>
                <a:cxn ang="0">
                  <a:pos x="157" y="35"/>
                </a:cxn>
                <a:cxn ang="0">
                  <a:pos x="156" y="44"/>
                </a:cxn>
                <a:cxn ang="0">
                  <a:pos x="153" y="48"/>
                </a:cxn>
                <a:cxn ang="0">
                  <a:pos x="149" y="56"/>
                </a:cxn>
                <a:cxn ang="0">
                  <a:pos x="144" y="65"/>
                </a:cxn>
                <a:cxn ang="0">
                  <a:pos x="133" y="66"/>
                </a:cxn>
                <a:cxn ang="0">
                  <a:pos x="124" y="65"/>
                </a:cxn>
                <a:cxn ang="0">
                  <a:pos x="117" y="71"/>
                </a:cxn>
                <a:cxn ang="0">
                  <a:pos x="107" y="71"/>
                </a:cxn>
                <a:cxn ang="0">
                  <a:pos x="99" y="64"/>
                </a:cxn>
                <a:cxn ang="0">
                  <a:pos x="103" y="63"/>
                </a:cxn>
                <a:cxn ang="0">
                  <a:pos x="107" y="64"/>
                </a:cxn>
                <a:cxn ang="0">
                  <a:pos x="115" y="66"/>
                </a:cxn>
                <a:cxn ang="0">
                  <a:pos x="113" y="62"/>
                </a:cxn>
                <a:cxn ang="0">
                  <a:pos x="114" y="58"/>
                </a:cxn>
                <a:cxn ang="0">
                  <a:pos x="116" y="54"/>
                </a:cxn>
                <a:cxn ang="0">
                  <a:pos x="131" y="46"/>
                </a:cxn>
                <a:cxn ang="0">
                  <a:pos x="140" y="31"/>
                </a:cxn>
                <a:cxn ang="0">
                  <a:pos x="148" y="34"/>
                </a:cxn>
                <a:cxn ang="0">
                  <a:pos x="150" y="32"/>
                </a:cxn>
                <a:cxn ang="0">
                  <a:pos x="151" y="27"/>
                </a:cxn>
                <a:cxn ang="0">
                  <a:pos x="153" y="23"/>
                </a:cxn>
                <a:cxn ang="0">
                  <a:pos x="159" y="17"/>
                </a:cxn>
                <a:cxn ang="0">
                  <a:pos x="163" y="9"/>
                </a:cxn>
                <a:cxn ang="0">
                  <a:pos x="168" y="6"/>
                </a:cxn>
                <a:cxn ang="0">
                  <a:pos x="173" y="8"/>
                </a:cxn>
                <a:cxn ang="0">
                  <a:pos x="174" y="15"/>
                </a:cxn>
                <a:cxn ang="0">
                  <a:pos x="179" y="19"/>
                </a:cxn>
                <a:cxn ang="0">
                  <a:pos x="185" y="20"/>
                </a:cxn>
                <a:cxn ang="0">
                  <a:pos x="45" y="61"/>
                </a:cxn>
                <a:cxn ang="0">
                  <a:pos x="37" y="40"/>
                </a:cxn>
                <a:cxn ang="0">
                  <a:pos x="36" y="26"/>
                </a:cxn>
                <a:cxn ang="0">
                  <a:pos x="27" y="15"/>
                </a:cxn>
                <a:cxn ang="0">
                  <a:pos x="21" y="18"/>
                </a:cxn>
                <a:cxn ang="0">
                  <a:pos x="14" y="18"/>
                </a:cxn>
                <a:cxn ang="0">
                  <a:pos x="11" y="11"/>
                </a:cxn>
                <a:cxn ang="0">
                  <a:pos x="6" y="8"/>
                </a:cxn>
                <a:cxn ang="0">
                  <a:pos x="7" y="21"/>
                </a:cxn>
                <a:cxn ang="0">
                  <a:pos x="9" y="28"/>
                </a:cxn>
                <a:cxn ang="0">
                  <a:pos x="10" y="35"/>
                </a:cxn>
                <a:cxn ang="0">
                  <a:pos x="13" y="40"/>
                </a:cxn>
                <a:cxn ang="0">
                  <a:pos x="17" y="50"/>
                </a:cxn>
                <a:cxn ang="0">
                  <a:pos x="27" y="57"/>
                </a:cxn>
                <a:cxn ang="0">
                  <a:pos x="37" y="64"/>
                </a:cxn>
                <a:cxn ang="0">
                  <a:pos x="45" y="64"/>
                </a:cxn>
                <a:cxn ang="0">
                  <a:pos x="2" y="12"/>
                </a:cxn>
                <a:cxn ang="0">
                  <a:pos x="1" y="11"/>
                </a:cxn>
                <a:cxn ang="0">
                  <a:pos x="1" y="11"/>
                </a:cxn>
                <a:cxn ang="0">
                  <a:pos x="151" y="23"/>
                </a:cxn>
                <a:cxn ang="0">
                  <a:pos x="170" y="2"/>
                </a:cxn>
                <a:cxn ang="0">
                  <a:pos x="172" y="7"/>
                </a:cxn>
                <a:cxn ang="0">
                  <a:pos x="6" y="21"/>
                </a:cxn>
                <a:cxn ang="0">
                  <a:pos x="115" y="53"/>
                </a:cxn>
              </a:cxnLst>
              <a:rect l="0" t="0" r="r" b="b"/>
              <a:pathLst>
                <a:path w="191" h="72">
                  <a:moveTo>
                    <a:pt x="190" y="24"/>
                  </a:moveTo>
                  <a:cubicBezTo>
                    <a:pt x="190" y="25"/>
                    <a:pt x="190" y="25"/>
                    <a:pt x="189" y="25"/>
                  </a:cubicBezTo>
                  <a:cubicBezTo>
                    <a:pt x="188" y="26"/>
                    <a:pt x="187" y="26"/>
                    <a:pt x="187" y="26"/>
                  </a:cubicBezTo>
                  <a:cubicBezTo>
                    <a:pt x="186" y="27"/>
                    <a:pt x="185" y="27"/>
                    <a:pt x="185" y="27"/>
                  </a:cubicBezTo>
                  <a:cubicBezTo>
                    <a:pt x="184" y="27"/>
                    <a:pt x="183" y="27"/>
                    <a:pt x="183" y="27"/>
                  </a:cubicBezTo>
                  <a:cubicBezTo>
                    <a:pt x="183" y="26"/>
                    <a:pt x="183" y="26"/>
                    <a:pt x="182" y="26"/>
                  </a:cubicBezTo>
                  <a:cubicBezTo>
                    <a:pt x="182" y="26"/>
                    <a:pt x="181" y="26"/>
                    <a:pt x="181" y="26"/>
                  </a:cubicBezTo>
                  <a:cubicBezTo>
                    <a:pt x="181" y="27"/>
                    <a:pt x="181" y="26"/>
                    <a:pt x="181" y="27"/>
                  </a:cubicBezTo>
                  <a:cubicBezTo>
                    <a:pt x="180" y="27"/>
                    <a:pt x="180" y="28"/>
                    <a:pt x="180" y="28"/>
                  </a:cubicBezTo>
                  <a:cubicBezTo>
                    <a:pt x="180" y="29"/>
                    <a:pt x="181" y="29"/>
                    <a:pt x="181" y="30"/>
                  </a:cubicBezTo>
                  <a:cubicBezTo>
                    <a:pt x="182" y="30"/>
                    <a:pt x="182" y="31"/>
                    <a:pt x="183" y="31"/>
                  </a:cubicBezTo>
                  <a:cubicBezTo>
                    <a:pt x="183" y="31"/>
                    <a:pt x="183" y="31"/>
                    <a:pt x="183" y="31"/>
                  </a:cubicBezTo>
                  <a:cubicBezTo>
                    <a:pt x="183" y="32"/>
                    <a:pt x="184" y="32"/>
                    <a:pt x="184" y="32"/>
                  </a:cubicBezTo>
                  <a:cubicBezTo>
                    <a:pt x="184" y="32"/>
                    <a:pt x="185" y="32"/>
                    <a:pt x="185" y="33"/>
                  </a:cubicBezTo>
                  <a:cubicBezTo>
                    <a:pt x="185" y="33"/>
                    <a:pt x="185" y="33"/>
                    <a:pt x="185" y="33"/>
                  </a:cubicBezTo>
                  <a:cubicBezTo>
                    <a:pt x="184" y="33"/>
                    <a:pt x="184" y="33"/>
                    <a:pt x="184" y="33"/>
                  </a:cubicBezTo>
                  <a:cubicBezTo>
                    <a:pt x="183" y="34"/>
                    <a:pt x="182" y="33"/>
                    <a:pt x="181" y="34"/>
                  </a:cubicBezTo>
                  <a:cubicBezTo>
                    <a:pt x="180" y="34"/>
                    <a:pt x="179" y="35"/>
                    <a:pt x="177" y="34"/>
                  </a:cubicBezTo>
                  <a:cubicBezTo>
                    <a:pt x="177" y="34"/>
                    <a:pt x="176" y="34"/>
                    <a:pt x="176" y="33"/>
                  </a:cubicBezTo>
                  <a:cubicBezTo>
                    <a:pt x="175" y="33"/>
                    <a:pt x="175" y="32"/>
                    <a:pt x="175" y="33"/>
                  </a:cubicBezTo>
                  <a:cubicBezTo>
                    <a:pt x="175" y="34"/>
                    <a:pt x="176" y="34"/>
                    <a:pt x="175" y="34"/>
                  </a:cubicBezTo>
                  <a:cubicBezTo>
                    <a:pt x="175" y="34"/>
                    <a:pt x="175" y="35"/>
                    <a:pt x="175" y="35"/>
                  </a:cubicBezTo>
                  <a:cubicBezTo>
                    <a:pt x="174" y="36"/>
                    <a:pt x="174" y="35"/>
                    <a:pt x="173" y="35"/>
                  </a:cubicBezTo>
                  <a:cubicBezTo>
                    <a:pt x="172" y="34"/>
                    <a:pt x="171" y="33"/>
                    <a:pt x="171" y="33"/>
                  </a:cubicBezTo>
                  <a:cubicBezTo>
                    <a:pt x="170" y="34"/>
                    <a:pt x="169" y="34"/>
                    <a:pt x="168" y="34"/>
                  </a:cubicBezTo>
                  <a:cubicBezTo>
                    <a:pt x="167" y="34"/>
                    <a:pt x="167" y="33"/>
                    <a:pt x="166" y="33"/>
                  </a:cubicBezTo>
                  <a:cubicBezTo>
                    <a:pt x="166" y="33"/>
                    <a:pt x="166" y="34"/>
                    <a:pt x="165" y="33"/>
                  </a:cubicBezTo>
                  <a:cubicBezTo>
                    <a:pt x="164" y="33"/>
                    <a:pt x="165" y="34"/>
                    <a:pt x="164" y="34"/>
                  </a:cubicBezTo>
                  <a:cubicBezTo>
                    <a:pt x="163" y="34"/>
                    <a:pt x="163" y="33"/>
                    <a:pt x="163" y="33"/>
                  </a:cubicBezTo>
                  <a:cubicBezTo>
                    <a:pt x="163" y="33"/>
                    <a:pt x="162" y="33"/>
                    <a:pt x="162" y="33"/>
                  </a:cubicBezTo>
                  <a:cubicBezTo>
                    <a:pt x="161" y="33"/>
                    <a:pt x="161" y="33"/>
                    <a:pt x="160" y="34"/>
                  </a:cubicBezTo>
                  <a:cubicBezTo>
                    <a:pt x="160" y="34"/>
                    <a:pt x="160" y="34"/>
                    <a:pt x="159" y="34"/>
                  </a:cubicBezTo>
                  <a:cubicBezTo>
                    <a:pt x="159" y="34"/>
                    <a:pt x="159" y="34"/>
                    <a:pt x="158" y="33"/>
                  </a:cubicBezTo>
                  <a:cubicBezTo>
                    <a:pt x="158" y="33"/>
                    <a:pt x="158" y="34"/>
                    <a:pt x="158" y="34"/>
                  </a:cubicBezTo>
                  <a:cubicBezTo>
                    <a:pt x="157" y="35"/>
                    <a:pt x="157" y="34"/>
                    <a:pt x="157" y="35"/>
                  </a:cubicBezTo>
                  <a:cubicBezTo>
                    <a:pt x="157" y="35"/>
                    <a:pt x="156" y="36"/>
                    <a:pt x="156" y="36"/>
                  </a:cubicBezTo>
                  <a:cubicBezTo>
                    <a:pt x="156" y="36"/>
                    <a:pt x="156" y="37"/>
                    <a:pt x="156" y="37"/>
                  </a:cubicBezTo>
                  <a:cubicBezTo>
                    <a:pt x="156" y="38"/>
                    <a:pt x="155" y="38"/>
                    <a:pt x="155" y="38"/>
                  </a:cubicBezTo>
                  <a:cubicBezTo>
                    <a:pt x="156" y="39"/>
                    <a:pt x="156" y="39"/>
                    <a:pt x="156" y="39"/>
                  </a:cubicBezTo>
                  <a:cubicBezTo>
                    <a:pt x="156" y="40"/>
                    <a:pt x="156" y="40"/>
                    <a:pt x="156" y="41"/>
                  </a:cubicBezTo>
                  <a:cubicBezTo>
                    <a:pt x="156" y="41"/>
                    <a:pt x="156" y="43"/>
                    <a:pt x="156" y="44"/>
                  </a:cubicBezTo>
                  <a:cubicBezTo>
                    <a:pt x="156" y="44"/>
                    <a:pt x="156" y="44"/>
                    <a:pt x="156" y="44"/>
                  </a:cubicBezTo>
                  <a:cubicBezTo>
                    <a:pt x="156" y="44"/>
                    <a:pt x="155" y="44"/>
                    <a:pt x="155" y="44"/>
                  </a:cubicBezTo>
                  <a:cubicBezTo>
                    <a:pt x="155" y="45"/>
                    <a:pt x="155" y="45"/>
                    <a:pt x="155" y="46"/>
                  </a:cubicBezTo>
                  <a:cubicBezTo>
                    <a:pt x="155" y="46"/>
                    <a:pt x="155" y="46"/>
                    <a:pt x="155" y="46"/>
                  </a:cubicBezTo>
                  <a:cubicBezTo>
                    <a:pt x="155" y="46"/>
                    <a:pt x="155" y="46"/>
                    <a:pt x="155" y="46"/>
                  </a:cubicBezTo>
                  <a:cubicBezTo>
                    <a:pt x="155" y="47"/>
                    <a:pt x="155" y="47"/>
                    <a:pt x="155" y="48"/>
                  </a:cubicBezTo>
                  <a:cubicBezTo>
                    <a:pt x="155" y="48"/>
                    <a:pt x="154" y="48"/>
                    <a:pt x="154" y="48"/>
                  </a:cubicBezTo>
                  <a:cubicBezTo>
                    <a:pt x="154" y="48"/>
                    <a:pt x="153" y="48"/>
                    <a:pt x="153" y="48"/>
                  </a:cubicBezTo>
                  <a:cubicBezTo>
                    <a:pt x="152" y="48"/>
                    <a:pt x="152" y="50"/>
                    <a:pt x="151" y="50"/>
                  </a:cubicBezTo>
                  <a:cubicBezTo>
                    <a:pt x="152" y="51"/>
                    <a:pt x="150" y="52"/>
                    <a:pt x="151" y="53"/>
                  </a:cubicBezTo>
                  <a:cubicBezTo>
                    <a:pt x="152" y="53"/>
                    <a:pt x="152" y="53"/>
                    <a:pt x="152" y="53"/>
                  </a:cubicBezTo>
                  <a:cubicBezTo>
                    <a:pt x="152" y="53"/>
                    <a:pt x="152" y="53"/>
                    <a:pt x="153" y="53"/>
                  </a:cubicBezTo>
                  <a:cubicBezTo>
                    <a:pt x="153" y="54"/>
                    <a:pt x="151" y="54"/>
                    <a:pt x="151" y="55"/>
                  </a:cubicBezTo>
                  <a:cubicBezTo>
                    <a:pt x="151" y="55"/>
                    <a:pt x="150" y="55"/>
                    <a:pt x="150" y="55"/>
                  </a:cubicBezTo>
                  <a:cubicBezTo>
                    <a:pt x="150" y="56"/>
                    <a:pt x="150" y="56"/>
                    <a:pt x="149" y="56"/>
                  </a:cubicBezTo>
                  <a:cubicBezTo>
                    <a:pt x="149" y="56"/>
                    <a:pt x="148" y="57"/>
                    <a:pt x="148" y="57"/>
                  </a:cubicBezTo>
                  <a:cubicBezTo>
                    <a:pt x="148" y="58"/>
                    <a:pt x="148" y="59"/>
                    <a:pt x="149" y="59"/>
                  </a:cubicBezTo>
                  <a:cubicBezTo>
                    <a:pt x="150" y="58"/>
                    <a:pt x="149" y="61"/>
                    <a:pt x="148" y="61"/>
                  </a:cubicBezTo>
                  <a:cubicBezTo>
                    <a:pt x="148" y="61"/>
                    <a:pt x="148" y="61"/>
                    <a:pt x="148" y="62"/>
                  </a:cubicBezTo>
                  <a:cubicBezTo>
                    <a:pt x="148" y="63"/>
                    <a:pt x="147" y="63"/>
                    <a:pt x="147" y="64"/>
                  </a:cubicBezTo>
                  <a:cubicBezTo>
                    <a:pt x="146" y="64"/>
                    <a:pt x="147" y="66"/>
                    <a:pt x="146" y="65"/>
                  </a:cubicBezTo>
                  <a:cubicBezTo>
                    <a:pt x="145" y="65"/>
                    <a:pt x="145" y="65"/>
                    <a:pt x="144" y="65"/>
                  </a:cubicBezTo>
                  <a:cubicBezTo>
                    <a:pt x="144" y="65"/>
                    <a:pt x="143" y="66"/>
                    <a:pt x="142" y="65"/>
                  </a:cubicBezTo>
                  <a:cubicBezTo>
                    <a:pt x="142" y="65"/>
                    <a:pt x="141" y="65"/>
                    <a:pt x="141" y="65"/>
                  </a:cubicBezTo>
                  <a:cubicBezTo>
                    <a:pt x="140" y="65"/>
                    <a:pt x="140" y="66"/>
                    <a:pt x="139" y="66"/>
                  </a:cubicBezTo>
                  <a:cubicBezTo>
                    <a:pt x="139" y="67"/>
                    <a:pt x="138" y="68"/>
                    <a:pt x="138" y="68"/>
                  </a:cubicBezTo>
                  <a:cubicBezTo>
                    <a:pt x="137" y="68"/>
                    <a:pt x="137" y="67"/>
                    <a:pt x="136" y="67"/>
                  </a:cubicBezTo>
                  <a:cubicBezTo>
                    <a:pt x="136" y="67"/>
                    <a:pt x="136" y="67"/>
                    <a:pt x="135" y="67"/>
                  </a:cubicBezTo>
                  <a:cubicBezTo>
                    <a:pt x="134" y="66"/>
                    <a:pt x="134" y="66"/>
                    <a:pt x="133" y="66"/>
                  </a:cubicBezTo>
                  <a:cubicBezTo>
                    <a:pt x="133" y="66"/>
                    <a:pt x="132" y="66"/>
                    <a:pt x="132" y="66"/>
                  </a:cubicBezTo>
                  <a:cubicBezTo>
                    <a:pt x="132" y="66"/>
                    <a:pt x="131" y="66"/>
                    <a:pt x="131" y="65"/>
                  </a:cubicBezTo>
                  <a:cubicBezTo>
                    <a:pt x="132" y="65"/>
                    <a:pt x="132" y="64"/>
                    <a:pt x="131" y="64"/>
                  </a:cubicBezTo>
                  <a:cubicBezTo>
                    <a:pt x="130" y="64"/>
                    <a:pt x="130" y="64"/>
                    <a:pt x="130" y="64"/>
                  </a:cubicBezTo>
                  <a:cubicBezTo>
                    <a:pt x="129" y="64"/>
                    <a:pt x="128" y="64"/>
                    <a:pt x="128" y="64"/>
                  </a:cubicBezTo>
                  <a:cubicBezTo>
                    <a:pt x="127" y="64"/>
                    <a:pt x="126" y="64"/>
                    <a:pt x="125" y="65"/>
                  </a:cubicBezTo>
                  <a:cubicBezTo>
                    <a:pt x="125" y="65"/>
                    <a:pt x="124" y="65"/>
                    <a:pt x="124" y="65"/>
                  </a:cubicBezTo>
                  <a:cubicBezTo>
                    <a:pt x="123" y="66"/>
                    <a:pt x="124" y="66"/>
                    <a:pt x="124" y="66"/>
                  </a:cubicBezTo>
                  <a:cubicBezTo>
                    <a:pt x="124" y="67"/>
                    <a:pt x="123" y="67"/>
                    <a:pt x="123" y="67"/>
                  </a:cubicBezTo>
                  <a:cubicBezTo>
                    <a:pt x="123" y="68"/>
                    <a:pt x="123" y="68"/>
                    <a:pt x="123" y="68"/>
                  </a:cubicBezTo>
                  <a:cubicBezTo>
                    <a:pt x="123" y="69"/>
                    <a:pt x="122" y="69"/>
                    <a:pt x="121" y="69"/>
                  </a:cubicBezTo>
                  <a:cubicBezTo>
                    <a:pt x="121" y="69"/>
                    <a:pt x="121" y="70"/>
                    <a:pt x="120" y="70"/>
                  </a:cubicBezTo>
                  <a:cubicBezTo>
                    <a:pt x="119" y="71"/>
                    <a:pt x="119" y="70"/>
                    <a:pt x="118" y="70"/>
                  </a:cubicBezTo>
                  <a:cubicBezTo>
                    <a:pt x="118" y="70"/>
                    <a:pt x="117" y="70"/>
                    <a:pt x="117" y="71"/>
                  </a:cubicBezTo>
                  <a:cubicBezTo>
                    <a:pt x="117" y="71"/>
                    <a:pt x="117" y="70"/>
                    <a:pt x="117" y="70"/>
                  </a:cubicBezTo>
                  <a:cubicBezTo>
                    <a:pt x="116" y="70"/>
                    <a:pt x="115" y="70"/>
                    <a:pt x="114" y="69"/>
                  </a:cubicBezTo>
                  <a:cubicBezTo>
                    <a:pt x="113" y="69"/>
                    <a:pt x="112" y="70"/>
                    <a:pt x="112" y="70"/>
                  </a:cubicBezTo>
                  <a:cubicBezTo>
                    <a:pt x="111" y="70"/>
                    <a:pt x="111" y="71"/>
                    <a:pt x="110" y="71"/>
                  </a:cubicBezTo>
                  <a:cubicBezTo>
                    <a:pt x="110" y="71"/>
                    <a:pt x="109" y="72"/>
                    <a:pt x="109" y="72"/>
                  </a:cubicBezTo>
                  <a:cubicBezTo>
                    <a:pt x="108" y="71"/>
                    <a:pt x="108" y="72"/>
                    <a:pt x="108" y="72"/>
                  </a:cubicBezTo>
                  <a:cubicBezTo>
                    <a:pt x="108" y="72"/>
                    <a:pt x="107" y="72"/>
                    <a:pt x="107" y="71"/>
                  </a:cubicBezTo>
                  <a:cubicBezTo>
                    <a:pt x="106" y="71"/>
                    <a:pt x="106" y="70"/>
                    <a:pt x="105" y="70"/>
                  </a:cubicBezTo>
                  <a:cubicBezTo>
                    <a:pt x="105" y="70"/>
                    <a:pt x="104" y="69"/>
                    <a:pt x="104" y="68"/>
                  </a:cubicBezTo>
                  <a:cubicBezTo>
                    <a:pt x="104" y="68"/>
                    <a:pt x="104" y="68"/>
                    <a:pt x="103" y="68"/>
                  </a:cubicBezTo>
                  <a:cubicBezTo>
                    <a:pt x="103" y="68"/>
                    <a:pt x="102" y="67"/>
                    <a:pt x="102" y="67"/>
                  </a:cubicBezTo>
                  <a:cubicBezTo>
                    <a:pt x="102" y="67"/>
                    <a:pt x="102" y="66"/>
                    <a:pt x="102" y="66"/>
                  </a:cubicBezTo>
                  <a:cubicBezTo>
                    <a:pt x="101" y="66"/>
                    <a:pt x="101" y="66"/>
                    <a:pt x="101" y="66"/>
                  </a:cubicBezTo>
                  <a:cubicBezTo>
                    <a:pt x="100" y="65"/>
                    <a:pt x="100" y="65"/>
                    <a:pt x="99" y="64"/>
                  </a:cubicBezTo>
                  <a:cubicBezTo>
                    <a:pt x="99" y="63"/>
                    <a:pt x="99" y="63"/>
                    <a:pt x="99" y="62"/>
                  </a:cubicBezTo>
                  <a:cubicBezTo>
                    <a:pt x="99" y="61"/>
                    <a:pt x="98" y="62"/>
                    <a:pt x="98" y="61"/>
                  </a:cubicBezTo>
                  <a:cubicBezTo>
                    <a:pt x="98" y="60"/>
                    <a:pt x="98" y="60"/>
                    <a:pt x="98" y="60"/>
                  </a:cubicBezTo>
                  <a:cubicBezTo>
                    <a:pt x="98" y="59"/>
                    <a:pt x="98" y="59"/>
                    <a:pt x="99" y="58"/>
                  </a:cubicBezTo>
                  <a:cubicBezTo>
                    <a:pt x="99" y="59"/>
                    <a:pt x="99" y="60"/>
                    <a:pt x="99" y="60"/>
                  </a:cubicBezTo>
                  <a:cubicBezTo>
                    <a:pt x="99" y="61"/>
                    <a:pt x="100" y="61"/>
                    <a:pt x="101" y="62"/>
                  </a:cubicBezTo>
                  <a:cubicBezTo>
                    <a:pt x="101" y="63"/>
                    <a:pt x="102" y="63"/>
                    <a:pt x="103" y="63"/>
                  </a:cubicBezTo>
                  <a:cubicBezTo>
                    <a:pt x="103" y="63"/>
                    <a:pt x="104" y="63"/>
                    <a:pt x="104" y="63"/>
                  </a:cubicBezTo>
                  <a:cubicBezTo>
                    <a:pt x="104" y="63"/>
                    <a:pt x="104" y="62"/>
                    <a:pt x="105" y="63"/>
                  </a:cubicBezTo>
                  <a:cubicBezTo>
                    <a:pt x="105" y="63"/>
                    <a:pt x="105" y="63"/>
                    <a:pt x="105" y="62"/>
                  </a:cubicBezTo>
                  <a:cubicBezTo>
                    <a:pt x="105" y="62"/>
                    <a:pt x="105" y="61"/>
                    <a:pt x="106" y="62"/>
                  </a:cubicBezTo>
                  <a:cubicBezTo>
                    <a:pt x="106" y="63"/>
                    <a:pt x="106" y="62"/>
                    <a:pt x="107" y="62"/>
                  </a:cubicBezTo>
                  <a:cubicBezTo>
                    <a:pt x="107" y="62"/>
                    <a:pt x="107" y="63"/>
                    <a:pt x="107" y="63"/>
                  </a:cubicBezTo>
                  <a:cubicBezTo>
                    <a:pt x="107" y="63"/>
                    <a:pt x="107" y="63"/>
                    <a:pt x="107" y="64"/>
                  </a:cubicBezTo>
                  <a:cubicBezTo>
                    <a:pt x="107" y="64"/>
                    <a:pt x="108" y="64"/>
                    <a:pt x="108" y="64"/>
                  </a:cubicBezTo>
                  <a:cubicBezTo>
                    <a:pt x="109" y="64"/>
                    <a:pt x="109" y="64"/>
                    <a:pt x="109" y="65"/>
                  </a:cubicBezTo>
                  <a:cubicBezTo>
                    <a:pt x="110" y="66"/>
                    <a:pt x="109" y="65"/>
                    <a:pt x="110" y="64"/>
                  </a:cubicBezTo>
                  <a:cubicBezTo>
                    <a:pt x="110" y="64"/>
                    <a:pt x="111" y="65"/>
                    <a:pt x="111" y="65"/>
                  </a:cubicBezTo>
                  <a:cubicBezTo>
                    <a:pt x="112" y="65"/>
                    <a:pt x="113" y="66"/>
                    <a:pt x="113" y="66"/>
                  </a:cubicBezTo>
                  <a:cubicBezTo>
                    <a:pt x="114" y="66"/>
                    <a:pt x="114" y="66"/>
                    <a:pt x="114" y="66"/>
                  </a:cubicBezTo>
                  <a:cubicBezTo>
                    <a:pt x="115" y="66"/>
                    <a:pt x="115" y="67"/>
                    <a:pt x="115" y="66"/>
                  </a:cubicBezTo>
                  <a:cubicBezTo>
                    <a:pt x="115" y="66"/>
                    <a:pt x="115" y="65"/>
                    <a:pt x="114" y="66"/>
                  </a:cubicBezTo>
                  <a:cubicBezTo>
                    <a:pt x="113" y="66"/>
                    <a:pt x="112" y="65"/>
                    <a:pt x="112" y="65"/>
                  </a:cubicBezTo>
                  <a:cubicBezTo>
                    <a:pt x="112" y="64"/>
                    <a:pt x="112" y="63"/>
                    <a:pt x="112" y="63"/>
                  </a:cubicBezTo>
                  <a:cubicBezTo>
                    <a:pt x="113" y="63"/>
                    <a:pt x="114" y="63"/>
                    <a:pt x="114" y="63"/>
                  </a:cubicBezTo>
                  <a:cubicBezTo>
                    <a:pt x="114" y="63"/>
                    <a:pt x="113" y="63"/>
                    <a:pt x="113" y="63"/>
                  </a:cubicBezTo>
                  <a:cubicBezTo>
                    <a:pt x="113" y="62"/>
                    <a:pt x="113" y="62"/>
                    <a:pt x="113" y="62"/>
                  </a:cubicBezTo>
                  <a:cubicBezTo>
                    <a:pt x="113" y="62"/>
                    <a:pt x="113" y="62"/>
                    <a:pt x="113" y="62"/>
                  </a:cubicBezTo>
                  <a:cubicBezTo>
                    <a:pt x="113" y="61"/>
                    <a:pt x="113" y="61"/>
                    <a:pt x="113" y="61"/>
                  </a:cubicBezTo>
                  <a:cubicBezTo>
                    <a:pt x="113" y="60"/>
                    <a:pt x="113" y="60"/>
                    <a:pt x="113" y="60"/>
                  </a:cubicBezTo>
                  <a:cubicBezTo>
                    <a:pt x="114" y="59"/>
                    <a:pt x="114" y="58"/>
                    <a:pt x="114" y="59"/>
                  </a:cubicBezTo>
                  <a:cubicBezTo>
                    <a:pt x="114" y="58"/>
                    <a:pt x="114" y="58"/>
                    <a:pt x="115" y="58"/>
                  </a:cubicBezTo>
                  <a:cubicBezTo>
                    <a:pt x="115" y="58"/>
                    <a:pt x="115" y="58"/>
                    <a:pt x="115" y="57"/>
                  </a:cubicBezTo>
                  <a:cubicBezTo>
                    <a:pt x="115" y="57"/>
                    <a:pt x="115" y="58"/>
                    <a:pt x="115" y="58"/>
                  </a:cubicBezTo>
                  <a:cubicBezTo>
                    <a:pt x="115" y="58"/>
                    <a:pt x="115" y="58"/>
                    <a:pt x="114" y="58"/>
                  </a:cubicBezTo>
                  <a:cubicBezTo>
                    <a:pt x="114" y="58"/>
                    <a:pt x="114" y="58"/>
                    <a:pt x="114" y="58"/>
                  </a:cubicBezTo>
                  <a:cubicBezTo>
                    <a:pt x="113" y="58"/>
                    <a:pt x="114" y="57"/>
                    <a:pt x="114" y="57"/>
                  </a:cubicBezTo>
                  <a:cubicBezTo>
                    <a:pt x="114" y="56"/>
                    <a:pt x="113" y="57"/>
                    <a:pt x="113" y="56"/>
                  </a:cubicBezTo>
                  <a:cubicBezTo>
                    <a:pt x="114" y="56"/>
                    <a:pt x="114" y="55"/>
                    <a:pt x="114" y="55"/>
                  </a:cubicBezTo>
                  <a:cubicBezTo>
                    <a:pt x="114" y="55"/>
                    <a:pt x="115" y="55"/>
                    <a:pt x="115" y="55"/>
                  </a:cubicBezTo>
                  <a:cubicBezTo>
                    <a:pt x="115" y="56"/>
                    <a:pt x="116" y="55"/>
                    <a:pt x="116" y="55"/>
                  </a:cubicBezTo>
                  <a:cubicBezTo>
                    <a:pt x="116" y="55"/>
                    <a:pt x="116" y="55"/>
                    <a:pt x="116" y="54"/>
                  </a:cubicBezTo>
                  <a:cubicBezTo>
                    <a:pt x="116" y="54"/>
                    <a:pt x="116" y="54"/>
                    <a:pt x="117" y="54"/>
                  </a:cubicBezTo>
                  <a:cubicBezTo>
                    <a:pt x="114" y="53"/>
                    <a:pt x="117" y="50"/>
                    <a:pt x="118" y="50"/>
                  </a:cubicBezTo>
                  <a:cubicBezTo>
                    <a:pt x="119" y="49"/>
                    <a:pt x="121" y="50"/>
                    <a:pt x="122" y="49"/>
                  </a:cubicBezTo>
                  <a:cubicBezTo>
                    <a:pt x="122" y="49"/>
                    <a:pt x="123" y="49"/>
                    <a:pt x="123" y="49"/>
                  </a:cubicBezTo>
                  <a:cubicBezTo>
                    <a:pt x="124" y="49"/>
                    <a:pt x="125" y="48"/>
                    <a:pt x="127" y="48"/>
                  </a:cubicBezTo>
                  <a:cubicBezTo>
                    <a:pt x="128" y="48"/>
                    <a:pt x="129" y="47"/>
                    <a:pt x="130" y="47"/>
                  </a:cubicBezTo>
                  <a:cubicBezTo>
                    <a:pt x="130" y="47"/>
                    <a:pt x="131" y="47"/>
                    <a:pt x="131" y="46"/>
                  </a:cubicBezTo>
                  <a:cubicBezTo>
                    <a:pt x="131" y="46"/>
                    <a:pt x="131" y="46"/>
                    <a:pt x="131" y="45"/>
                  </a:cubicBezTo>
                  <a:cubicBezTo>
                    <a:pt x="132" y="45"/>
                    <a:pt x="132" y="44"/>
                    <a:pt x="133" y="44"/>
                  </a:cubicBezTo>
                  <a:cubicBezTo>
                    <a:pt x="133" y="43"/>
                    <a:pt x="133" y="43"/>
                    <a:pt x="134" y="42"/>
                  </a:cubicBezTo>
                  <a:cubicBezTo>
                    <a:pt x="134" y="41"/>
                    <a:pt x="134" y="41"/>
                    <a:pt x="135" y="40"/>
                  </a:cubicBezTo>
                  <a:cubicBezTo>
                    <a:pt x="135" y="40"/>
                    <a:pt x="135" y="39"/>
                    <a:pt x="136" y="39"/>
                  </a:cubicBezTo>
                  <a:cubicBezTo>
                    <a:pt x="137" y="37"/>
                    <a:pt x="140" y="35"/>
                    <a:pt x="140" y="33"/>
                  </a:cubicBezTo>
                  <a:cubicBezTo>
                    <a:pt x="140" y="32"/>
                    <a:pt x="139" y="31"/>
                    <a:pt x="140" y="31"/>
                  </a:cubicBezTo>
                  <a:cubicBezTo>
                    <a:pt x="141" y="31"/>
                    <a:pt x="142" y="31"/>
                    <a:pt x="142" y="32"/>
                  </a:cubicBezTo>
                  <a:cubicBezTo>
                    <a:pt x="143" y="33"/>
                    <a:pt x="143" y="33"/>
                    <a:pt x="143" y="34"/>
                  </a:cubicBezTo>
                  <a:cubicBezTo>
                    <a:pt x="143" y="34"/>
                    <a:pt x="144" y="34"/>
                    <a:pt x="144" y="34"/>
                  </a:cubicBezTo>
                  <a:cubicBezTo>
                    <a:pt x="144" y="35"/>
                    <a:pt x="145" y="35"/>
                    <a:pt x="145" y="35"/>
                  </a:cubicBezTo>
                  <a:cubicBezTo>
                    <a:pt x="145" y="36"/>
                    <a:pt x="146" y="37"/>
                    <a:pt x="147" y="37"/>
                  </a:cubicBezTo>
                  <a:cubicBezTo>
                    <a:pt x="148" y="36"/>
                    <a:pt x="148" y="35"/>
                    <a:pt x="148" y="34"/>
                  </a:cubicBezTo>
                  <a:cubicBezTo>
                    <a:pt x="148" y="34"/>
                    <a:pt x="148" y="34"/>
                    <a:pt x="148" y="34"/>
                  </a:cubicBezTo>
                  <a:cubicBezTo>
                    <a:pt x="148" y="34"/>
                    <a:pt x="149" y="33"/>
                    <a:pt x="148" y="32"/>
                  </a:cubicBezTo>
                  <a:cubicBezTo>
                    <a:pt x="148" y="31"/>
                    <a:pt x="148" y="30"/>
                    <a:pt x="147" y="29"/>
                  </a:cubicBezTo>
                  <a:cubicBezTo>
                    <a:pt x="147" y="29"/>
                    <a:pt x="148" y="29"/>
                    <a:pt x="148" y="29"/>
                  </a:cubicBezTo>
                  <a:cubicBezTo>
                    <a:pt x="148" y="28"/>
                    <a:pt x="149" y="28"/>
                    <a:pt x="149" y="28"/>
                  </a:cubicBezTo>
                  <a:cubicBezTo>
                    <a:pt x="149" y="28"/>
                    <a:pt x="149" y="28"/>
                    <a:pt x="150" y="27"/>
                  </a:cubicBezTo>
                  <a:cubicBezTo>
                    <a:pt x="150" y="28"/>
                    <a:pt x="150" y="29"/>
                    <a:pt x="150" y="30"/>
                  </a:cubicBezTo>
                  <a:cubicBezTo>
                    <a:pt x="150" y="31"/>
                    <a:pt x="150" y="31"/>
                    <a:pt x="150" y="32"/>
                  </a:cubicBezTo>
                  <a:cubicBezTo>
                    <a:pt x="150" y="33"/>
                    <a:pt x="151" y="33"/>
                    <a:pt x="152" y="33"/>
                  </a:cubicBezTo>
                  <a:cubicBezTo>
                    <a:pt x="152" y="33"/>
                    <a:pt x="152" y="34"/>
                    <a:pt x="153" y="34"/>
                  </a:cubicBezTo>
                  <a:cubicBezTo>
                    <a:pt x="154" y="34"/>
                    <a:pt x="153" y="33"/>
                    <a:pt x="153" y="33"/>
                  </a:cubicBezTo>
                  <a:cubicBezTo>
                    <a:pt x="152" y="32"/>
                    <a:pt x="152" y="32"/>
                    <a:pt x="152" y="31"/>
                  </a:cubicBezTo>
                  <a:cubicBezTo>
                    <a:pt x="152" y="30"/>
                    <a:pt x="152" y="30"/>
                    <a:pt x="152" y="29"/>
                  </a:cubicBezTo>
                  <a:cubicBezTo>
                    <a:pt x="152" y="29"/>
                    <a:pt x="151" y="28"/>
                    <a:pt x="151" y="28"/>
                  </a:cubicBezTo>
                  <a:cubicBezTo>
                    <a:pt x="151" y="28"/>
                    <a:pt x="151" y="28"/>
                    <a:pt x="151" y="27"/>
                  </a:cubicBezTo>
                  <a:cubicBezTo>
                    <a:pt x="151" y="27"/>
                    <a:pt x="151" y="27"/>
                    <a:pt x="152" y="27"/>
                  </a:cubicBezTo>
                  <a:cubicBezTo>
                    <a:pt x="152" y="27"/>
                    <a:pt x="153" y="28"/>
                    <a:pt x="153" y="27"/>
                  </a:cubicBezTo>
                  <a:cubicBezTo>
                    <a:pt x="154" y="27"/>
                    <a:pt x="154" y="26"/>
                    <a:pt x="154" y="26"/>
                  </a:cubicBezTo>
                  <a:cubicBezTo>
                    <a:pt x="155" y="26"/>
                    <a:pt x="155" y="24"/>
                    <a:pt x="155" y="24"/>
                  </a:cubicBezTo>
                  <a:cubicBezTo>
                    <a:pt x="155" y="24"/>
                    <a:pt x="154" y="24"/>
                    <a:pt x="154" y="24"/>
                  </a:cubicBezTo>
                  <a:cubicBezTo>
                    <a:pt x="154" y="24"/>
                    <a:pt x="153" y="23"/>
                    <a:pt x="153" y="23"/>
                  </a:cubicBezTo>
                  <a:cubicBezTo>
                    <a:pt x="153" y="23"/>
                    <a:pt x="153" y="23"/>
                    <a:pt x="153" y="23"/>
                  </a:cubicBezTo>
                  <a:cubicBezTo>
                    <a:pt x="153" y="22"/>
                    <a:pt x="153" y="22"/>
                    <a:pt x="153" y="21"/>
                  </a:cubicBezTo>
                  <a:cubicBezTo>
                    <a:pt x="153" y="21"/>
                    <a:pt x="155" y="20"/>
                    <a:pt x="155" y="20"/>
                  </a:cubicBezTo>
                  <a:cubicBezTo>
                    <a:pt x="155" y="20"/>
                    <a:pt x="155" y="21"/>
                    <a:pt x="155" y="21"/>
                  </a:cubicBezTo>
                  <a:cubicBezTo>
                    <a:pt x="155" y="21"/>
                    <a:pt x="155" y="20"/>
                    <a:pt x="155" y="20"/>
                  </a:cubicBezTo>
                  <a:cubicBezTo>
                    <a:pt x="156" y="20"/>
                    <a:pt x="157" y="21"/>
                    <a:pt x="158" y="20"/>
                  </a:cubicBezTo>
                  <a:cubicBezTo>
                    <a:pt x="158" y="19"/>
                    <a:pt x="158" y="19"/>
                    <a:pt x="158" y="18"/>
                  </a:cubicBezTo>
                  <a:cubicBezTo>
                    <a:pt x="158" y="17"/>
                    <a:pt x="159" y="17"/>
                    <a:pt x="159" y="17"/>
                  </a:cubicBezTo>
                  <a:cubicBezTo>
                    <a:pt x="159" y="16"/>
                    <a:pt x="160" y="15"/>
                    <a:pt x="160" y="15"/>
                  </a:cubicBezTo>
                  <a:cubicBezTo>
                    <a:pt x="160" y="14"/>
                    <a:pt x="160" y="14"/>
                    <a:pt x="159" y="14"/>
                  </a:cubicBezTo>
                  <a:cubicBezTo>
                    <a:pt x="159" y="14"/>
                    <a:pt x="160" y="14"/>
                    <a:pt x="160" y="14"/>
                  </a:cubicBezTo>
                  <a:cubicBezTo>
                    <a:pt x="160" y="13"/>
                    <a:pt x="160" y="13"/>
                    <a:pt x="161" y="13"/>
                  </a:cubicBezTo>
                  <a:cubicBezTo>
                    <a:pt x="162" y="13"/>
                    <a:pt x="161" y="12"/>
                    <a:pt x="161" y="12"/>
                  </a:cubicBezTo>
                  <a:cubicBezTo>
                    <a:pt x="161" y="12"/>
                    <a:pt x="162" y="11"/>
                    <a:pt x="162" y="11"/>
                  </a:cubicBezTo>
                  <a:cubicBezTo>
                    <a:pt x="163" y="10"/>
                    <a:pt x="163" y="10"/>
                    <a:pt x="163" y="9"/>
                  </a:cubicBezTo>
                  <a:cubicBezTo>
                    <a:pt x="164" y="8"/>
                    <a:pt x="164" y="8"/>
                    <a:pt x="164" y="7"/>
                  </a:cubicBezTo>
                  <a:cubicBezTo>
                    <a:pt x="164" y="6"/>
                    <a:pt x="165" y="5"/>
                    <a:pt x="165" y="4"/>
                  </a:cubicBezTo>
                  <a:cubicBezTo>
                    <a:pt x="166" y="4"/>
                    <a:pt x="166" y="5"/>
                    <a:pt x="166" y="6"/>
                  </a:cubicBezTo>
                  <a:cubicBezTo>
                    <a:pt x="166" y="5"/>
                    <a:pt x="166" y="7"/>
                    <a:pt x="166" y="7"/>
                  </a:cubicBezTo>
                  <a:cubicBezTo>
                    <a:pt x="166" y="7"/>
                    <a:pt x="165" y="9"/>
                    <a:pt x="166" y="9"/>
                  </a:cubicBezTo>
                  <a:cubicBezTo>
                    <a:pt x="166" y="9"/>
                    <a:pt x="167" y="8"/>
                    <a:pt x="168" y="7"/>
                  </a:cubicBezTo>
                  <a:cubicBezTo>
                    <a:pt x="168" y="7"/>
                    <a:pt x="168" y="7"/>
                    <a:pt x="168" y="6"/>
                  </a:cubicBezTo>
                  <a:cubicBezTo>
                    <a:pt x="168" y="6"/>
                    <a:pt x="168" y="6"/>
                    <a:pt x="168" y="5"/>
                  </a:cubicBezTo>
                  <a:cubicBezTo>
                    <a:pt x="168" y="5"/>
                    <a:pt x="168" y="5"/>
                    <a:pt x="168" y="5"/>
                  </a:cubicBezTo>
                  <a:cubicBezTo>
                    <a:pt x="168" y="4"/>
                    <a:pt x="169" y="4"/>
                    <a:pt x="169" y="4"/>
                  </a:cubicBezTo>
                  <a:cubicBezTo>
                    <a:pt x="170" y="4"/>
                    <a:pt x="170" y="5"/>
                    <a:pt x="170" y="6"/>
                  </a:cubicBezTo>
                  <a:cubicBezTo>
                    <a:pt x="170" y="7"/>
                    <a:pt x="171" y="8"/>
                    <a:pt x="171" y="9"/>
                  </a:cubicBezTo>
                  <a:cubicBezTo>
                    <a:pt x="172" y="9"/>
                    <a:pt x="172" y="9"/>
                    <a:pt x="172" y="9"/>
                  </a:cubicBezTo>
                  <a:cubicBezTo>
                    <a:pt x="173" y="9"/>
                    <a:pt x="173" y="9"/>
                    <a:pt x="173" y="8"/>
                  </a:cubicBezTo>
                  <a:cubicBezTo>
                    <a:pt x="173" y="9"/>
                    <a:pt x="173" y="9"/>
                    <a:pt x="174" y="10"/>
                  </a:cubicBezTo>
                  <a:cubicBezTo>
                    <a:pt x="174" y="10"/>
                    <a:pt x="175" y="10"/>
                    <a:pt x="175" y="10"/>
                  </a:cubicBezTo>
                  <a:cubicBezTo>
                    <a:pt x="175" y="10"/>
                    <a:pt x="175" y="12"/>
                    <a:pt x="175" y="12"/>
                  </a:cubicBezTo>
                  <a:cubicBezTo>
                    <a:pt x="175" y="13"/>
                    <a:pt x="175" y="12"/>
                    <a:pt x="174" y="13"/>
                  </a:cubicBezTo>
                  <a:cubicBezTo>
                    <a:pt x="174" y="13"/>
                    <a:pt x="174" y="13"/>
                    <a:pt x="174" y="14"/>
                  </a:cubicBezTo>
                  <a:cubicBezTo>
                    <a:pt x="174" y="14"/>
                    <a:pt x="175" y="14"/>
                    <a:pt x="175" y="14"/>
                  </a:cubicBezTo>
                  <a:cubicBezTo>
                    <a:pt x="174" y="15"/>
                    <a:pt x="174" y="15"/>
                    <a:pt x="174" y="15"/>
                  </a:cubicBezTo>
                  <a:cubicBezTo>
                    <a:pt x="175" y="16"/>
                    <a:pt x="173" y="16"/>
                    <a:pt x="173" y="17"/>
                  </a:cubicBezTo>
                  <a:cubicBezTo>
                    <a:pt x="173" y="17"/>
                    <a:pt x="176" y="16"/>
                    <a:pt x="176" y="16"/>
                  </a:cubicBezTo>
                  <a:cubicBezTo>
                    <a:pt x="176" y="16"/>
                    <a:pt x="176" y="16"/>
                    <a:pt x="176" y="16"/>
                  </a:cubicBezTo>
                  <a:cubicBezTo>
                    <a:pt x="177" y="16"/>
                    <a:pt x="177" y="15"/>
                    <a:pt x="177" y="15"/>
                  </a:cubicBezTo>
                  <a:cubicBezTo>
                    <a:pt x="178" y="14"/>
                    <a:pt x="179" y="16"/>
                    <a:pt x="179" y="17"/>
                  </a:cubicBezTo>
                  <a:cubicBezTo>
                    <a:pt x="180" y="18"/>
                    <a:pt x="177" y="17"/>
                    <a:pt x="177" y="18"/>
                  </a:cubicBezTo>
                  <a:cubicBezTo>
                    <a:pt x="177" y="19"/>
                    <a:pt x="178" y="19"/>
                    <a:pt x="179" y="19"/>
                  </a:cubicBezTo>
                  <a:cubicBezTo>
                    <a:pt x="179" y="18"/>
                    <a:pt x="179" y="19"/>
                    <a:pt x="180" y="18"/>
                  </a:cubicBezTo>
                  <a:cubicBezTo>
                    <a:pt x="180" y="18"/>
                    <a:pt x="179" y="18"/>
                    <a:pt x="180" y="17"/>
                  </a:cubicBezTo>
                  <a:cubicBezTo>
                    <a:pt x="181" y="17"/>
                    <a:pt x="182" y="18"/>
                    <a:pt x="183" y="18"/>
                  </a:cubicBezTo>
                  <a:cubicBezTo>
                    <a:pt x="183" y="18"/>
                    <a:pt x="184" y="18"/>
                    <a:pt x="184" y="19"/>
                  </a:cubicBezTo>
                  <a:cubicBezTo>
                    <a:pt x="184" y="19"/>
                    <a:pt x="183" y="20"/>
                    <a:pt x="184" y="21"/>
                  </a:cubicBezTo>
                  <a:cubicBezTo>
                    <a:pt x="184" y="20"/>
                    <a:pt x="184" y="19"/>
                    <a:pt x="184" y="19"/>
                  </a:cubicBezTo>
                  <a:cubicBezTo>
                    <a:pt x="185" y="20"/>
                    <a:pt x="185" y="20"/>
                    <a:pt x="185" y="20"/>
                  </a:cubicBezTo>
                  <a:cubicBezTo>
                    <a:pt x="186" y="21"/>
                    <a:pt x="186" y="21"/>
                    <a:pt x="186" y="21"/>
                  </a:cubicBezTo>
                  <a:cubicBezTo>
                    <a:pt x="186" y="21"/>
                    <a:pt x="188" y="21"/>
                    <a:pt x="187" y="22"/>
                  </a:cubicBezTo>
                  <a:cubicBezTo>
                    <a:pt x="188" y="22"/>
                    <a:pt x="187" y="21"/>
                    <a:pt x="188" y="22"/>
                  </a:cubicBezTo>
                  <a:cubicBezTo>
                    <a:pt x="189" y="22"/>
                    <a:pt x="189" y="21"/>
                    <a:pt x="190" y="21"/>
                  </a:cubicBezTo>
                  <a:cubicBezTo>
                    <a:pt x="191" y="22"/>
                    <a:pt x="191" y="23"/>
                    <a:pt x="190" y="24"/>
                  </a:cubicBezTo>
                  <a:close/>
                  <a:moveTo>
                    <a:pt x="45" y="61"/>
                  </a:moveTo>
                  <a:cubicBezTo>
                    <a:pt x="45" y="61"/>
                    <a:pt x="45" y="61"/>
                    <a:pt x="45" y="61"/>
                  </a:cubicBezTo>
                  <a:cubicBezTo>
                    <a:pt x="45" y="60"/>
                    <a:pt x="45" y="59"/>
                    <a:pt x="44" y="59"/>
                  </a:cubicBezTo>
                  <a:cubicBezTo>
                    <a:pt x="44" y="57"/>
                    <a:pt x="43" y="56"/>
                    <a:pt x="42" y="55"/>
                  </a:cubicBezTo>
                  <a:cubicBezTo>
                    <a:pt x="42" y="54"/>
                    <a:pt x="42" y="52"/>
                    <a:pt x="41" y="52"/>
                  </a:cubicBezTo>
                  <a:cubicBezTo>
                    <a:pt x="40" y="52"/>
                    <a:pt x="39" y="51"/>
                    <a:pt x="38" y="50"/>
                  </a:cubicBezTo>
                  <a:cubicBezTo>
                    <a:pt x="38" y="48"/>
                    <a:pt x="38" y="47"/>
                    <a:pt x="38" y="45"/>
                  </a:cubicBezTo>
                  <a:cubicBezTo>
                    <a:pt x="38" y="44"/>
                    <a:pt x="39" y="43"/>
                    <a:pt x="38" y="42"/>
                  </a:cubicBezTo>
                  <a:cubicBezTo>
                    <a:pt x="37" y="41"/>
                    <a:pt x="37" y="41"/>
                    <a:pt x="37" y="40"/>
                  </a:cubicBezTo>
                  <a:cubicBezTo>
                    <a:pt x="37" y="39"/>
                    <a:pt x="37" y="39"/>
                    <a:pt x="37" y="38"/>
                  </a:cubicBezTo>
                  <a:cubicBezTo>
                    <a:pt x="37" y="38"/>
                    <a:pt x="38" y="38"/>
                    <a:pt x="38" y="37"/>
                  </a:cubicBezTo>
                  <a:cubicBezTo>
                    <a:pt x="37" y="36"/>
                    <a:pt x="37" y="36"/>
                    <a:pt x="38" y="35"/>
                  </a:cubicBezTo>
                  <a:cubicBezTo>
                    <a:pt x="38" y="34"/>
                    <a:pt x="38" y="34"/>
                    <a:pt x="38" y="33"/>
                  </a:cubicBezTo>
                  <a:cubicBezTo>
                    <a:pt x="38" y="32"/>
                    <a:pt x="38" y="31"/>
                    <a:pt x="38" y="30"/>
                  </a:cubicBezTo>
                  <a:cubicBezTo>
                    <a:pt x="38" y="30"/>
                    <a:pt x="38" y="29"/>
                    <a:pt x="37" y="28"/>
                  </a:cubicBezTo>
                  <a:cubicBezTo>
                    <a:pt x="37" y="28"/>
                    <a:pt x="36" y="27"/>
                    <a:pt x="36" y="26"/>
                  </a:cubicBezTo>
                  <a:cubicBezTo>
                    <a:pt x="35" y="25"/>
                    <a:pt x="35" y="24"/>
                    <a:pt x="34" y="23"/>
                  </a:cubicBezTo>
                  <a:cubicBezTo>
                    <a:pt x="34" y="22"/>
                    <a:pt x="34" y="22"/>
                    <a:pt x="33" y="21"/>
                  </a:cubicBezTo>
                  <a:cubicBezTo>
                    <a:pt x="33" y="21"/>
                    <a:pt x="32" y="20"/>
                    <a:pt x="31" y="20"/>
                  </a:cubicBezTo>
                  <a:cubicBezTo>
                    <a:pt x="31" y="20"/>
                    <a:pt x="30" y="19"/>
                    <a:pt x="29" y="18"/>
                  </a:cubicBezTo>
                  <a:cubicBezTo>
                    <a:pt x="29" y="18"/>
                    <a:pt x="29" y="18"/>
                    <a:pt x="29" y="17"/>
                  </a:cubicBezTo>
                  <a:cubicBezTo>
                    <a:pt x="29" y="17"/>
                    <a:pt x="28" y="17"/>
                    <a:pt x="28" y="17"/>
                  </a:cubicBezTo>
                  <a:cubicBezTo>
                    <a:pt x="27" y="16"/>
                    <a:pt x="27" y="15"/>
                    <a:pt x="27" y="15"/>
                  </a:cubicBezTo>
                  <a:cubicBezTo>
                    <a:pt x="27" y="14"/>
                    <a:pt x="25" y="12"/>
                    <a:pt x="24" y="13"/>
                  </a:cubicBezTo>
                  <a:cubicBezTo>
                    <a:pt x="25" y="13"/>
                    <a:pt x="25" y="13"/>
                    <a:pt x="25" y="13"/>
                  </a:cubicBezTo>
                  <a:cubicBezTo>
                    <a:pt x="25" y="13"/>
                    <a:pt x="24" y="13"/>
                    <a:pt x="24" y="13"/>
                  </a:cubicBezTo>
                  <a:cubicBezTo>
                    <a:pt x="24" y="13"/>
                    <a:pt x="24" y="14"/>
                    <a:pt x="24" y="14"/>
                  </a:cubicBezTo>
                  <a:cubicBezTo>
                    <a:pt x="23" y="15"/>
                    <a:pt x="23" y="15"/>
                    <a:pt x="23" y="15"/>
                  </a:cubicBezTo>
                  <a:cubicBezTo>
                    <a:pt x="22" y="16"/>
                    <a:pt x="23" y="17"/>
                    <a:pt x="22" y="17"/>
                  </a:cubicBezTo>
                  <a:cubicBezTo>
                    <a:pt x="22" y="18"/>
                    <a:pt x="21" y="18"/>
                    <a:pt x="21" y="18"/>
                  </a:cubicBezTo>
                  <a:cubicBezTo>
                    <a:pt x="21" y="17"/>
                    <a:pt x="20" y="18"/>
                    <a:pt x="20" y="18"/>
                  </a:cubicBezTo>
                  <a:cubicBezTo>
                    <a:pt x="20" y="18"/>
                    <a:pt x="20" y="17"/>
                    <a:pt x="20" y="17"/>
                  </a:cubicBezTo>
                  <a:cubicBezTo>
                    <a:pt x="19" y="16"/>
                    <a:pt x="18" y="17"/>
                    <a:pt x="17" y="17"/>
                  </a:cubicBezTo>
                  <a:cubicBezTo>
                    <a:pt x="17" y="17"/>
                    <a:pt x="17" y="17"/>
                    <a:pt x="17" y="17"/>
                  </a:cubicBezTo>
                  <a:cubicBezTo>
                    <a:pt x="16" y="17"/>
                    <a:pt x="16" y="17"/>
                    <a:pt x="16" y="18"/>
                  </a:cubicBezTo>
                  <a:cubicBezTo>
                    <a:pt x="16" y="18"/>
                    <a:pt x="16" y="19"/>
                    <a:pt x="15" y="19"/>
                  </a:cubicBezTo>
                  <a:cubicBezTo>
                    <a:pt x="15" y="19"/>
                    <a:pt x="14" y="19"/>
                    <a:pt x="14" y="18"/>
                  </a:cubicBezTo>
                  <a:cubicBezTo>
                    <a:pt x="13" y="18"/>
                    <a:pt x="13" y="18"/>
                    <a:pt x="14" y="17"/>
                  </a:cubicBezTo>
                  <a:cubicBezTo>
                    <a:pt x="14" y="16"/>
                    <a:pt x="14" y="16"/>
                    <a:pt x="14" y="16"/>
                  </a:cubicBezTo>
                  <a:cubicBezTo>
                    <a:pt x="14" y="15"/>
                    <a:pt x="14" y="15"/>
                    <a:pt x="14" y="15"/>
                  </a:cubicBezTo>
                  <a:cubicBezTo>
                    <a:pt x="14" y="14"/>
                    <a:pt x="14" y="14"/>
                    <a:pt x="14" y="14"/>
                  </a:cubicBezTo>
                  <a:cubicBezTo>
                    <a:pt x="14" y="13"/>
                    <a:pt x="14" y="13"/>
                    <a:pt x="14" y="13"/>
                  </a:cubicBezTo>
                  <a:cubicBezTo>
                    <a:pt x="14" y="12"/>
                    <a:pt x="12" y="12"/>
                    <a:pt x="12" y="13"/>
                  </a:cubicBezTo>
                  <a:cubicBezTo>
                    <a:pt x="11" y="13"/>
                    <a:pt x="12" y="12"/>
                    <a:pt x="11" y="11"/>
                  </a:cubicBezTo>
                  <a:cubicBezTo>
                    <a:pt x="11" y="11"/>
                    <a:pt x="11" y="10"/>
                    <a:pt x="11" y="10"/>
                  </a:cubicBezTo>
                  <a:cubicBezTo>
                    <a:pt x="10" y="10"/>
                    <a:pt x="10" y="10"/>
                    <a:pt x="10" y="10"/>
                  </a:cubicBezTo>
                  <a:cubicBezTo>
                    <a:pt x="10" y="10"/>
                    <a:pt x="9" y="10"/>
                    <a:pt x="9" y="10"/>
                  </a:cubicBezTo>
                  <a:cubicBezTo>
                    <a:pt x="9" y="10"/>
                    <a:pt x="8" y="10"/>
                    <a:pt x="8" y="10"/>
                  </a:cubicBezTo>
                  <a:cubicBezTo>
                    <a:pt x="8" y="10"/>
                    <a:pt x="8" y="10"/>
                    <a:pt x="7" y="10"/>
                  </a:cubicBezTo>
                  <a:cubicBezTo>
                    <a:pt x="7" y="9"/>
                    <a:pt x="7" y="9"/>
                    <a:pt x="7" y="9"/>
                  </a:cubicBezTo>
                  <a:cubicBezTo>
                    <a:pt x="6" y="9"/>
                    <a:pt x="6" y="8"/>
                    <a:pt x="6" y="8"/>
                  </a:cubicBezTo>
                  <a:cubicBezTo>
                    <a:pt x="6" y="8"/>
                    <a:pt x="5" y="8"/>
                    <a:pt x="5" y="8"/>
                  </a:cubicBezTo>
                  <a:cubicBezTo>
                    <a:pt x="5" y="8"/>
                    <a:pt x="5" y="9"/>
                    <a:pt x="5" y="9"/>
                  </a:cubicBezTo>
                  <a:cubicBezTo>
                    <a:pt x="5" y="10"/>
                    <a:pt x="5" y="10"/>
                    <a:pt x="5" y="11"/>
                  </a:cubicBezTo>
                  <a:cubicBezTo>
                    <a:pt x="4" y="11"/>
                    <a:pt x="5" y="12"/>
                    <a:pt x="6" y="13"/>
                  </a:cubicBezTo>
                  <a:cubicBezTo>
                    <a:pt x="7" y="14"/>
                    <a:pt x="7" y="16"/>
                    <a:pt x="7" y="18"/>
                  </a:cubicBezTo>
                  <a:cubicBezTo>
                    <a:pt x="7" y="19"/>
                    <a:pt x="7" y="19"/>
                    <a:pt x="7" y="19"/>
                  </a:cubicBezTo>
                  <a:cubicBezTo>
                    <a:pt x="7" y="20"/>
                    <a:pt x="7" y="20"/>
                    <a:pt x="7" y="21"/>
                  </a:cubicBezTo>
                  <a:cubicBezTo>
                    <a:pt x="7" y="21"/>
                    <a:pt x="7" y="22"/>
                    <a:pt x="8" y="22"/>
                  </a:cubicBezTo>
                  <a:cubicBezTo>
                    <a:pt x="8" y="23"/>
                    <a:pt x="8" y="23"/>
                    <a:pt x="8" y="23"/>
                  </a:cubicBezTo>
                  <a:cubicBezTo>
                    <a:pt x="8" y="24"/>
                    <a:pt x="8" y="25"/>
                    <a:pt x="8" y="25"/>
                  </a:cubicBezTo>
                  <a:cubicBezTo>
                    <a:pt x="8" y="25"/>
                    <a:pt x="8" y="25"/>
                    <a:pt x="8" y="26"/>
                  </a:cubicBezTo>
                  <a:cubicBezTo>
                    <a:pt x="8" y="26"/>
                    <a:pt x="8" y="26"/>
                    <a:pt x="8" y="27"/>
                  </a:cubicBezTo>
                  <a:cubicBezTo>
                    <a:pt x="8" y="27"/>
                    <a:pt x="9" y="27"/>
                    <a:pt x="9" y="27"/>
                  </a:cubicBezTo>
                  <a:cubicBezTo>
                    <a:pt x="9" y="27"/>
                    <a:pt x="9" y="28"/>
                    <a:pt x="9" y="28"/>
                  </a:cubicBezTo>
                  <a:cubicBezTo>
                    <a:pt x="9" y="28"/>
                    <a:pt x="9" y="28"/>
                    <a:pt x="9" y="28"/>
                  </a:cubicBezTo>
                  <a:cubicBezTo>
                    <a:pt x="9" y="28"/>
                    <a:pt x="10" y="28"/>
                    <a:pt x="10" y="29"/>
                  </a:cubicBezTo>
                  <a:cubicBezTo>
                    <a:pt x="10" y="29"/>
                    <a:pt x="9" y="31"/>
                    <a:pt x="10" y="30"/>
                  </a:cubicBezTo>
                  <a:cubicBezTo>
                    <a:pt x="10" y="30"/>
                    <a:pt x="9" y="31"/>
                    <a:pt x="10" y="31"/>
                  </a:cubicBezTo>
                  <a:cubicBezTo>
                    <a:pt x="10" y="32"/>
                    <a:pt x="10" y="33"/>
                    <a:pt x="10" y="34"/>
                  </a:cubicBezTo>
                  <a:cubicBezTo>
                    <a:pt x="10" y="34"/>
                    <a:pt x="10" y="34"/>
                    <a:pt x="10" y="35"/>
                  </a:cubicBezTo>
                  <a:cubicBezTo>
                    <a:pt x="10" y="35"/>
                    <a:pt x="10" y="35"/>
                    <a:pt x="10" y="35"/>
                  </a:cubicBezTo>
                  <a:cubicBezTo>
                    <a:pt x="11" y="36"/>
                    <a:pt x="11" y="36"/>
                    <a:pt x="12" y="36"/>
                  </a:cubicBezTo>
                  <a:cubicBezTo>
                    <a:pt x="12" y="36"/>
                    <a:pt x="12" y="37"/>
                    <a:pt x="12" y="37"/>
                  </a:cubicBezTo>
                  <a:cubicBezTo>
                    <a:pt x="12" y="37"/>
                    <a:pt x="12" y="37"/>
                    <a:pt x="13" y="37"/>
                  </a:cubicBezTo>
                  <a:cubicBezTo>
                    <a:pt x="13" y="37"/>
                    <a:pt x="11" y="38"/>
                    <a:pt x="11" y="38"/>
                  </a:cubicBezTo>
                  <a:cubicBezTo>
                    <a:pt x="11" y="38"/>
                    <a:pt x="11" y="38"/>
                    <a:pt x="11" y="39"/>
                  </a:cubicBezTo>
                  <a:cubicBezTo>
                    <a:pt x="12" y="39"/>
                    <a:pt x="12" y="39"/>
                    <a:pt x="13" y="39"/>
                  </a:cubicBezTo>
                  <a:cubicBezTo>
                    <a:pt x="12" y="39"/>
                    <a:pt x="12" y="40"/>
                    <a:pt x="13" y="40"/>
                  </a:cubicBezTo>
                  <a:cubicBezTo>
                    <a:pt x="13" y="40"/>
                    <a:pt x="13" y="41"/>
                    <a:pt x="14" y="41"/>
                  </a:cubicBezTo>
                  <a:cubicBezTo>
                    <a:pt x="15" y="42"/>
                    <a:pt x="15" y="43"/>
                    <a:pt x="16" y="44"/>
                  </a:cubicBezTo>
                  <a:cubicBezTo>
                    <a:pt x="16" y="44"/>
                    <a:pt x="17" y="45"/>
                    <a:pt x="17" y="45"/>
                  </a:cubicBezTo>
                  <a:cubicBezTo>
                    <a:pt x="17" y="46"/>
                    <a:pt x="17" y="46"/>
                    <a:pt x="17" y="47"/>
                  </a:cubicBezTo>
                  <a:cubicBezTo>
                    <a:pt x="18" y="47"/>
                    <a:pt x="18" y="48"/>
                    <a:pt x="18" y="48"/>
                  </a:cubicBezTo>
                  <a:cubicBezTo>
                    <a:pt x="18" y="48"/>
                    <a:pt x="18" y="49"/>
                    <a:pt x="17" y="49"/>
                  </a:cubicBezTo>
                  <a:cubicBezTo>
                    <a:pt x="17" y="49"/>
                    <a:pt x="17" y="50"/>
                    <a:pt x="17" y="50"/>
                  </a:cubicBezTo>
                  <a:cubicBezTo>
                    <a:pt x="19" y="50"/>
                    <a:pt x="19" y="51"/>
                    <a:pt x="19" y="52"/>
                  </a:cubicBezTo>
                  <a:cubicBezTo>
                    <a:pt x="20" y="52"/>
                    <a:pt x="20" y="52"/>
                    <a:pt x="21" y="53"/>
                  </a:cubicBezTo>
                  <a:cubicBezTo>
                    <a:pt x="21" y="53"/>
                    <a:pt x="22" y="53"/>
                    <a:pt x="22" y="53"/>
                  </a:cubicBezTo>
                  <a:cubicBezTo>
                    <a:pt x="22" y="53"/>
                    <a:pt x="23" y="55"/>
                    <a:pt x="23" y="55"/>
                  </a:cubicBezTo>
                  <a:cubicBezTo>
                    <a:pt x="23" y="55"/>
                    <a:pt x="24" y="55"/>
                    <a:pt x="24" y="55"/>
                  </a:cubicBezTo>
                  <a:cubicBezTo>
                    <a:pt x="24" y="55"/>
                    <a:pt x="25" y="55"/>
                    <a:pt x="25" y="56"/>
                  </a:cubicBezTo>
                  <a:cubicBezTo>
                    <a:pt x="26" y="57"/>
                    <a:pt x="26" y="57"/>
                    <a:pt x="27" y="57"/>
                  </a:cubicBezTo>
                  <a:cubicBezTo>
                    <a:pt x="28" y="58"/>
                    <a:pt x="29" y="58"/>
                    <a:pt x="29" y="58"/>
                  </a:cubicBezTo>
                  <a:cubicBezTo>
                    <a:pt x="30" y="59"/>
                    <a:pt x="30" y="59"/>
                    <a:pt x="30" y="59"/>
                  </a:cubicBezTo>
                  <a:cubicBezTo>
                    <a:pt x="30" y="60"/>
                    <a:pt x="31" y="60"/>
                    <a:pt x="31" y="60"/>
                  </a:cubicBezTo>
                  <a:cubicBezTo>
                    <a:pt x="31" y="61"/>
                    <a:pt x="31" y="61"/>
                    <a:pt x="32" y="61"/>
                  </a:cubicBezTo>
                  <a:cubicBezTo>
                    <a:pt x="33" y="61"/>
                    <a:pt x="33" y="62"/>
                    <a:pt x="34" y="62"/>
                  </a:cubicBezTo>
                  <a:cubicBezTo>
                    <a:pt x="35" y="63"/>
                    <a:pt x="35" y="63"/>
                    <a:pt x="36" y="64"/>
                  </a:cubicBezTo>
                  <a:cubicBezTo>
                    <a:pt x="36" y="64"/>
                    <a:pt x="37" y="64"/>
                    <a:pt x="37" y="64"/>
                  </a:cubicBezTo>
                  <a:cubicBezTo>
                    <a:pt x="38" y="65"/>
                    <a:pt x="38" y="66"/>
                    <a:pt x="39" y="66"/>
                  </a:cubicBezTo>
                  <a:cubicBezTo>
                    <a:pt x="39" y="68"/>
                    <a:pt x="39" y="67"/>
                    <a:pt x="40" y="66"/>
                  </a:cubicBezTo>
                  <a:cubicBezTo>
                    <a:pt x="40" y="67"/>
                    <a:pt x="40" y="66"/>
                    <a:pt x="41" y="65"/>
                  </a:cubicBezTo>
                  <a:cubicBezTo>
                    <a:pt x="41" y="65"/>
                    <a:pt x="42" y="65"/>
                    <a:pt x="43" y="65"/>
                  </a:cubicBezTo>
                  <a:cubicBezTo>
                    <a:pt x="45" y="66"/>
                    <a:pt x="44" y="64"/>
                    <a:pt x="43" y="63"/>
                  </a:cubicBezTo>
                  <a:cubicBezTo>
                    <a:pt x="44" y="63"/>
                    <a:pt x="44" y="65"/>
                    <a:pt x="44" y="65"/>
                  </a:cubicBezTo>
                  <a:cubicBezTo>
                    <a:pt x="44" y="65"/>
                    <a:pt x="45" y="64"/>
                    <a:pt x="45" y="64"/>
                  </a:cubicBezTo>
                  <a:cubicBezTo>
                    <a:pt x="45" y="64"/>
                    <a:pt x="45" y="65"/>
                    <a:pt x="45" y="65"/>
                  </a:cubicBezTo>
                  <a:cubicBezTo>
                    <a:pt x="44" y="65"/>
                    <a:pt x="45" y="67"/>
                    <a:pt x="46" y="66"/>
                  </a:cubicBezTo>
                  <a:cubicBezTo>
                    <a:pt x="47" y="66"/>
                    <a:pt x="46" y="63"/>
                    <a:pt x="46" y="62"/>
                  </a:cubicBezTo>
                  <a:cubicBezTo>
                    <a:pt x="46" y="62"/>
                    <a:pt x="46" y="61"/>
                    <a:pt x="45" y="61"/>
                  </a:cubicBezTo>
                  <a:close/>
                  <a:moveTo>
                    <a:pt x="2" y="14"/>
                  </a:moveTo>
                  <a:cubicBezTo>
                    <a:pt x="2" y="13"/>
                    <a:pt x="2" y="13"/>
                    <a:pt x="2" y="12"/>
                  </a:cubicBezTo>
                  <a:cubicBezTo>
                    <a:pt x="2" y="12"/>
                    <a:pt x="2" y="12"/>
                    <a:pt x="2" y="12"/>
                  </a:cubicBezTo>
                  <a:cubicBezTo>
                    <a:pt x="1" y="12"/>
                    <a:pt x="1" y="14"/>
                    <a:pt x="2" y="14"/>
                  </a:cubicBezTo>
                  <a:close/>
                  <a:moveTo>
                    <a:pt x="45" y="50"/>
                  </a:moveTo>
                  <a:cubicBezTo>
                    <a:pt x="45" y="50"/>
                    <a:pt x="45" y="50"/>
                    <a:pt x="45" y="49"/>
                  </a:cubicBezTo>
                  <a:cubicBezTo>
                    <a:pt x="45" y="50"/>
                    <a:pt x="45" y="50"/>
                    <a:pt x="45" y="50"/>
                  </a:cubicBezTo>
                  <a:cubicBezTo>
                    <a:pt x="45" y="51"/>
                    <a:pt x="45" y="51"/>
                    <a:pt x="45" y="51"/>
                  </a:cubicBezTo>
                  <a:cubicBezTo>
                    <a:pt x="46" y="52"/>
                    <a:pt x="45" y="50"/>
                    <a:pt x="45" y="50"/>
                  </a:cubicBezTo>
                  <a:close/>
                  <a:moveTo>
                    <a:pt x="1" y="11"/>
                  </a:moveTo>
                  <a:cubicBezTo>
                    <a:pt x="0" y="11"/>
                    <a:pt x="0" y="11"/>
                    <a:pt x="0" y="11"/>
                  </a:cubicBezTo>
                  <a:cubicBezTo>
                    <a:pt x="0" y="11"/>
                    <a:pt x="1" y="12"/>
                    <a:pt x="1" y="12"/>
                  </a:cubicBezTo>
                  <a:cubicBezTo>
                    <a:pt x="1" y="13"/>
                    <a:pt x="1" y="13"/>
                    <a:pt x="2" y="12"/>
                  </a:cubicBezTo>
                  <a:cubicBezTo>
                    <a:pt x="2" y="12"/>
                    <a:pt x="2" y="12"/>
                    <a:pt x="2" y="12"/>
                  </a:cubicBezTo>
                  <a:cubicBezTo>
                    <a:pt x="2" y="12"/>
                    <a:pt x="3" y="12"/>
                    <a:pt x="3" y="11"/>
                  </a:cubicBezTo>
                  <a:cubicBezTo>
                    <a:pt x="3" y="11"/>
                    <a:pt x="2" y="11"/>
                    <a:pt x="2" y="10"/>
                  </a:cubicBezTo>
                  <a:cubicBezTo>
                    <a:pt x="1" y="10"/>
                    <a:pt x="1" y="11"/>
                    <a:pt x="1" y="11"/>
                  </a:cubicBezTo>
                  <a:close/>
                  <a:moveTo>
                    <a:pt x="185" y="32"/>
                  </a:moveTo>
                  <a:cubicBezTo>
                    <a:pt x="185" y="32"/>
                    <a:pt x="185" y="32"/>
                    <a:pt x="185" y="32"/>
                  </a:cubicBezTo>
                  <a:cubicBezTo>
                    <a:pt x="185" y="32"/>
                    <a:pt x="185" y="32"/>
                    <a:pt x="185" y="32"/>
                  </a:cubicBezTo>
                  <a:cubicBezTo>
                    <a:pt x="185" y="32"/>
                    <a:pt x="186" y="32"/>
                    <a:pt x="186" y="32"/>
                  </a:cubicBezTo>
                  <a:cubicBezTo>
                    <a:pt x="186" y="32"/>
                    <a:pt x="185" y="32"/>
                    <a:pt x="185" y="32"/>
                  </a:cubicBezTo>
                  <a:close/>
                  <a:moveTo>
                    <a:pt x="152" y="22"/>
                  </a:moveTo>
                  <a:cubicBezTo>
                    <a:pt x="151" y="22"/>
                    <a:pt x="151" y="23"/>
                    <a:pt x="151" y="23"/>
                  </a:cubicBezTo>
                  <a:cubicBezTo>
                    <a:pt x="151" y="23"/>
                    <a:pt x="151" y="23"/>
                    <a:pt x="151" y="24"/>
                  </a:cubicBezTo>
                  <a:cubicBezTo>
                    <a:pt x="151" y="23"/>
                    <a:pt x="152" y="23"/>
                    <a:pt x="152" y="22"/>
                  </a:cubicBezTo>
                  <a:close/>
                  <a:moveTo>
                    <a:pt x="170" y="2"/>
                  </a:moveTo>
                  <a:cubicBezTo>
                    <a:pt x="170" y="2"/>
                    <a:pt x="170" y="2"/>
                    <a:pt x="170" y="1"/>
                  </a:cubicBezTo>
                  <a:cubicBezTo>
                    <a:pt x="170" y="0"/>
                    <a:pt x="169" y="1"/>
                    <a:pt x="168" y="1"/>
                  </a:cubicBezTo>
                  <a:cubicBezTo>
                    <a:pt x="167" y="1"/>
                    <a:pt x="168" y="3"/>
                    <a:pt x="168" y="3"/>
                  </a:cubicBezTo>
                  <a:cubicBezTo>
                    <a:pt x="168" y="3"/>
                    <a:pt x="169" y="2"/>
                    <a:pt x="170" y="2"/>
                  </a:cubicBezTo>
                  <a:close/>
                  <a:moveTo>
                    <a:pt x="176" y="34"/>
                  </a:moveTo>
                  <a:cubicBezTo>
                    <a:pt x="175" y="34"/>
                    <a:pt x="175" y="35"/>
                    <a:pt x="176" y="35"/>
                  </a:cubicBezTo>
                  <a:cubicBezTo>
                    <a:pt x="177" y="36"/>
                    <a:pt x="177" y="35"/>
                    <a:pt x="178" y="35"/>
                  </a:cubicBezTo>
                  <a:cubicBezTo>
                    <a:pt x="178" y="35"/>
                    <a:pt x="177" y="35"/>
                    <a:pt x="177" y="35"/>
                  </a:cubicBezTo>
                  <a:cubicBezTo>
                    <a:pt x="177" y="35"/>
                    <a:pt x="177" y="34"/>
                    <a:pt x="176" y="34"/>
                  </a:cubicBezTo>
                  <a:close/>
                  <a:moveTo>
                    <a:pt x="173" y="7"/>
                  </a:moveTo>
                  <a:cubicBezTo>
                    <a:pt x="172" y="7"/>
                    <a:pt x="172" y="7"/>
                    <a:pt x="172" y="7"/>
                  </a:cubicBezTo>
                  <a:cubicBezTo>
                    <a:pt x="173" y="8"/>
                    <a:pt x="171" y="8"/>
                    <a:pt x="171" y="8"/>
                  </a:cubicBezTo>
                  <a:cubicBezTo>
                    <a:pt x="171" y="8"/>
                    <a:pt x="173" y="9"/>
                    <a:pt x="173" y="7"/>
                  </a:cubicBezTo>
                  <a:close/>
                  <a:moveTo>
                    <a:pt x="182" y="30"/>
                  </a:moveTo>
                  <a:cubicBezTo>
                    <a:pt x="182" y="30"/>
                    <a:pt x="184" y="30"/>
                    <a:pt x="184" y="31"/>
                  </a:cubicBezTo>
                  <a:cubicBezTo>
                    <a:pt x="184" y="30"/>
                    <a:pt x="183" y="30"/>
                    <a:pt x="182" y="30"/>
                  </a:cubicBezTo>
                  <a:cubicBezTo>
                    <a:pt x="182" y="30"/>
                    <a:pt x="182" y="30"/>
                    <a:pt x="182" y="30"/>
                  </a:cubicBezTo>
                  <a:close/>
                  <a:moveTo>
                    <a:pt x="6" y="21"/>
                  </a:moveTo>
                  <a:cubicBezTo>
                    <a:pt x="5" y="22"/>
                    <a:pt x="6" y="22"/>
                    <a:pt x="6" y="22"/>
                  </a:cubicBezTo>
                  <a:cubicBezTo>
                    <a:pt x="6" y="23"/>
                    <a:pt x="6" y="23"/>
                    <a:pt x="6" y="23"/>
                  </a:cubicBezTo>
                  <a:cubicBezTo>
                    <a:pt x="6" y="23"/>
                    <a:pt x="6" y="23"/>
                    <a:pt x="6" y="23"/>
                  </a:cubicBezTo>
                  <a:cubicBezTo>
                    <a:pt x="7" y="24"/>
                    <a:pt x="7" y="22"/>
                    <a:pt x="7" y="21"/>
                  </a:cubicBezTo>
                  <a:cubicBezTo>
                    <a:pt x="6" y="21"/>
                    <a:pt x="6" y="22"/>
                    <a:pt x="6" y="21"/>
                  </a:cubicBezTo>
                  <a:close/>
                  <a:moveTo>
                    <a:pt x="115" y="55"/>
                  </a:moveTo>
                  <a:cubicBezTo>
                    <a:pt x="116" y="55"/>
                    <a:pt x="115" y="54"/>
                    <a:pt x="115" y="53"/>
                  </a:cubicBezTo>
                  <a:cubicBezTo>
                    <a:pt x="115" y="53"/>
                    <a:pt x="115" y="51"/>
                    <a:pt x="115" y="51"/>
                  </a:cubicBezTo>
                  <a:cubicBezTo>
                    <a:pt x="114" y="50"/>
                    <a:pt x="115" y="53"/>
                    <a:pt x="115" y="54"/>
                  </a:cubicBezTo>
                  <a:cubicBezTo>
                    <a:pt x="114" y="54"/>
                    <a:pt x="115" y="55"/>
                    <a:pt x="115" y="55"/>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16" name="Malawi">
              <a:extLst>
                <a:ext uri="{FF2B5EF4-FFF2-40B4-BE49-F238E27FC236}">
                  <a16:creationId xmlns:a16="http://schemas.microsoft.com/office/drawing/2014/main" id="{DE98D979-F690-BEF9-DD77-FDFA6C43745C}"/>
                </a:ext>
              </a:extLst>
            </p:cNvPr>
            <p:cNvSpPr>
              <a:spLocks noEditPoints="1"/>
            </p:cNvSpPr>
            <p:nvPr/>
          </p:nvSpPr>
          <p:spPr bwMode="auto">
            <a:xfrm>
              <a:off x="6890374" y="4836765"/>
              <a:ext cx="106386" cy="295410"/>
            </a:xfrm>
            <a:custGeom>
              <a:avLst/>
              <a:gdLst/>
              <a:ahLst/>
              <a:cxnLst>
                <a:cxn ang="0">
                  <a:pos x="27" y="75"/>
                </a:cxn>
                <a:cxn ang="0">
                  <a:pos x="26" y="75"/>
                </a:cxn>
                <a:cxn ang="0">
                  <a:pos x="23" y="79"/>
                </a:cxn>
                <a:cxn ang="0">
                  <a:pos x="24" y="85"/>
                </a:cxn>
                <a:cxn ang="0">
                  <a:pos x="22" y="82"/>
                </a:cxn>
                <a:cxn ang="0">
                  <a:pos x="18" y="78"/>
                </a:cxn>
                <a:cxn ang="0">
                  <a:pos x="16" y="76"/>
                </a:cxn>
                <a:cxn ang="0">
                  <a:pos x="16" y="69"/>
                </a:cxn>
                <a:cxn ang="0">
                  <a:pos x="18" y="63"/>
                </a:cxn>
                <a:cxn ang="0">
                  <a:pos x="17" y="58"/>
                </a:cxn>
                <a:cxn ang="0">
                  <a:pos x="15" y="56"/>
                </a:cxn>
                <a:cxn ang="0">
                  <a:pos x="10" y="56"/>
                </a:cxn>
                <a:cxn ang="0">
                  <a:pos x="7" y="55"/>
                </a:cxn>
                <a:cxn ang="0">
                  <a:pos x="5" y="51"/>
                </a:cxn>
                <a:cxn ang="0">
                  <a:pos x="3" y="51"/>
                </a:cxn>
                <a:cxn ang="0">
                  <a:pos x="0" y="47"/>
                </a:cxn>
                <a:cxn ang="0">
                  <a:pos x="2" y="45"/>
                </a:cxn>
                <a:cxn ang="0">
                  <a:pos x="3" y="39"/>
                </a:cxn>
                <a:cxn ang="0">
                  <a:pos x="4" y="36"/>
                </a:cxn>
                <a:cxn ang="0">
                  <a:pos x="8" y="33"/>
                </a:cxn>
                <a:cxn ang="0">
                  <a:pos x="6" y="28"/>
                </a:cxn>
                <a:cxn ang="0">
                  <a:pos x="6" y="23"/>
                </a:cxn>
                <a:cxn ang="0">
                  <a:pos x="7" y="18"/>
                </a:cxn>
                <a:cxn ang="0">
                  <a:pos x="7" y="16"/>
                </a:cxn>
                <a:cxn ang="0">
                  <a:pos x="9" y="11"/>
                </a:cxn>
                <a:cxn ang="0">
                  <a:pos x="7" y="6"/>
                </a:cxn>
                <a:cxn ang="0">
                  <a:pos x="5" y="3"/>
                </a:cxn>
                <a:cxn ang="0">
                  <a:pos x="3" y="1"/>
                </a:cxn>
                <a:cxn ang="0">
                  <a:pos x="7" y="2"/>
                </a:cxn>
                <a:cxn ang="0">
                  <a:pos x="11" y="3"/>
                </a:cxn>
                <a:cxn ang="0">
                  <a:pos x="16" y="11"/>
                </a:cxn>
                <a:cxn ang="0">
                  <a:pos x="15" y="13"/>
                </a:cxn>
                <a:cxn ang="0">
                  <a:pos x="15" y="19"/>
                </a:cxn>
                <a:cxn ang="0">
                  <a:pos x="16" y="26"/>
                </a:cxn>
                <a:cxn ang="0">
                  <a:pos x="13" y="32"/>
                </a:cxn>
                <a:cxn ang="0">
                  <a:pos x="15" y="36"/>
                </a:cxn>
                <a:cxn ang="0">
                  <a:pos x="16" y="43"/>
                </a:cxn>
                <a:cxn ang="0">
                  <a:pos x="17" y="46"/>
                </a:cxn>
                <a:cxn ang="0">
                  <a:pos x="18" y="49"/>
                </a:cxn>
                <a:cxn ang="0">
                  <a:pos x="19" y="54"/>
                </a:cxn>
                <a:cxn ang="0">
                  <a:pos x="21" y="51"/>
                </a:cxn>
                <a:cxn ang="0">
                  <a:pos x="23" y="54"/>
                </a:cxn>
                <a:cxn ang="0">
                  <a:pos x="24" y="51"/>
                </a:cxn>
                <a:cxn ang="0">
                  <a:pos x="21" y="46"/>
                </a:cxn>
                <a:cxn ang="0">
                  <a:pos x="30" y="58"/>
                </a:cxn>
                <a:cxn ang="0">
                  <a:pos x="30" y="61"/>
                </a:cxn>
                <a:cxn ang="0">
                  <a:pos x="20" y="30"/>
                </a:cxn>
                <a:cxn ang="0">
                  <a:pos x="19" y="30"/>
                </a:cxn>
              </a:cxnLst>
              <a:rect l="0" t="0" r="r" b="b"/>
              <a:pathLst>
                <a:path w="31" h="86">
                  <a:moveTo>
                    <a:pt x="30" y="66"/>
                  </a:moveTo>
                  <a:cubicBezTo>
                    <a:pt x="30" y="68"/>
                    <a:pt x="30" y="70"/>
                    <a:pt x="29" y="72"/>
                  </a:cubicBezTo>
                  <a:cubicBezTo>
                    <a:pt x="29" y="73"/>
                    <a:pt x="29" y="74"/>
                    <a:pt x="27" y="75"/>
                  </a:cubicBezTo>
                  <a:cubicBezTo>
                    <a:pt x="27" y="75"/>
                    <a:pt x="27" y="75"/>
                    <a:pt x="27" y="75"/>
                  </a:cubicBezTo>
                  <a:cubicBezTo>
                    <a:pt x="27" y="75"/>
                    <a:pt x="26" y="75"/>
                    <a:pt x="26" y="75"/>
                  </a:cubicBezTo>
                  <a:cubicBezTo>
                    <a:pt x="26" y="75"/>
                    <a:pt x="26" y="75"/>
                    <a:pt x="26" y="75"/>
                  </a:cubicBezTo>
                  <a:cubicBezTo>
                    <a:pt x="26" y="75"/>
                    <a:pt x="25" y="75"/>
                    <a:pt x="25" y="75"/>
                  </a:cubicBezTo>
                  <a:cubicBezTo>
                    <a:pt x="24" y="76"/>
                    <a:pt x="24" y="77"/>
                    <a:pt x="24" y="78"/>
                  </a:cubicBezTo>
                  <a:cubicBezTo>
                    <a:pt x="23" y="79"/>
                    <a:pt x="22" y="79"/>
                    <a:pt x="23" y="79"/>
                  </a:cubicBezTo>
                  <a:cubicBezTo>
                    <a:pt x="23" y="80"/>
                    <a:pt x="24" y="80"/>
                    <a:pt x="24" y="81"/>
                  </a:cubicBezTo>
                  <a:cubicBezTo>
                    <a:pt x="24" y="82"/>
                    <a:pt x="24" y="82"/>
                    <a:pt x="24" y="83"/>
                  </a:cubicBezTo>
                  <a:cubicBezTo>
                    <a:pt x="24" y="84"/>
                    <a:pt x="24" y="84"/>
                    <a:pt x="24" y="85"/>
                  </a:cubicBezTo>
                  <a:cubicBezTo>
                    <a:pt x="24" y="85"/>
                    <a:pt x="24" y="86"/>
                    <a:pt x="23" y="86"/>
                  </a:cubicBezTo>
                  <a:cubicBezTo>
                    <a:pt x="23" y="85"/>
                    <a:pt x="22" y="86"/>
                    <a:pt x="22" y="85"/>
                  </a:cubicBezTo>
                  <a:cubicBezTo>
                    <a:pt x="21" y="84"/>
                    <a:pt x="23" y="84"/>
                    <a:pt x="22" y="82"/>
                  </a:cubicBezTo>
                  <a:cubicBezTo>
                    <a:pt x="22" y="82"/>
                    <a:pt x="22" y="82"/>
                    <a:pt x="21" y="82"/>
                  </a:cubicBezTo>
                  <a:cubicBezTo>
                    <a:pt x="21" y="82"/>
                    <a:pt x="20" y="81"/>
                    <a:pt x="20" y="80"/>
                  </a:cubicBezTo>
                  <a:cubicBezTo>
                    <a:pt x="19" y="80"/>
                    <a:pt x="19" y="79"/>
                    <a:pt x="18" y="78"/>
                  </a:cubicBezTo>
                  <a:cubicBezTo>
                    <a:pt x="18" y="78"/>
                    <a:pt x="18" y="78"/>
                    <a:pt x="17" y="77"/>
                  </a:cubicBezTo>
                  <a:cubicBezTo>
                    <a:pt x="17" y="77"/>
                    <a:pt x="17" y="77"/>
                    <a:pt x="17" y="76"/>
                  </a:cubicBezTo>
                  <a:cubicBezTo>
                    <a:pt x="16" y="76"/>
                    <a:pt x="16" y="76"/>
                    <a:pt x="16" y="76"/>
                  </a:cubicBezTo>
                  <a:cubicBezTo>
                    <a:pt x="16" y="75"/>
                    <a:pt x="16" y="74"/>
                    <a:pt x="16" y="74"/>
                  </a:cubicBezTo>
                  <a:cubicBezTo>
                    <a:pt x="15" y="73"/>
                    <a:pt x="13" y="72"/>
                    <a:pt x="15" y="71"/>
                  </a:cubicBezTo>
                  <a:cubicBezTo>
                    <a:pt x="15" y="70"/>
                    <a:pt x="16" y="70"/>
                    <a:pt x="16" y="69"/>
                  </a:cubicBezTo>
                  <a:cubicBezTo>
                    <a:pt x="16" y="69"/>
                    <a:pt x="16" y="68"/>
                    <a:pt x="16" y="67"/>
                  </a:cubicBezTo>
                  <a:cubicBezTo>
                    <a:pt x="17" y="67"/>
                    <a:pt x="17" y="66"/>
                    <a:pt x="17" y="66"/>
                  </a:cubicBezTo>
                  <a:cubicBezTo>
                    <a:pt x="18" y="65"/>
                    <a:pt x="17" y="64"/>
                    <a:pt x="18" y="63"/>
                  </a:cubicBezTo>
                  <a:cubicBezTo>
                    <a:pt x="18" y="63"/>
                    <a:pt x="18" y="62"/>
                    <a:pt x="18" y="61"/>
                  </a:cubicBezTo>
                  <a:cubicBezTo>
                    <a:pt x="18" y="61"/>
                    <a:pt x="18" y="60"/>
                    <a:pt x="18" y="60"/>
                  </a:cubicBezTo>
                  <a:cubicBezTo>
                    <a:pt x="18" y="59"/>
                    <a:pt x="17" y="59"/>
                    <a:pt x="17" y="58"/>
                  </a:cubicBezTo>
                  <a:cubicBezTo>
                    <a:pt x="17" y="58"/>
                    <a:pt x="17" y="58"/>
                    <a:pt x="17" y="57"/>
                  </a:cubicBezTo>
                  <a:cubicBezTo>
                    <a:pt x="17" y="57"/>
                    <a:pt x="16" y="56"/>
                    <a:pt x="16" y="55"/>
                  </a:cubicBezTo>
                  <a:cubicBezTo>
                    <a:pt x="16" y="55"/>
                    <a:pt x="15" y="56"/>
                    <a:pt x="15" y="56"/>
                  </a:cubicBezTo>
                  <a:cubicBezTo>
                    <a:pt x="14" y="56"/>
                    <a:pt x="13" y="56"/>
                    <a:pt x="13" y="56"/>
                  </a:cubicBezTo>
                  <a:cubicBezTo>
                    <a:pt x="12" y="57"/>
                    <a:pt x="12" y="56"/>
                    <a:pt x="11" y="57"/>
                  </a:cubicBezTo>
                  <a:cubicBezTo>
                    <a:pt x="10" y="57"/>
                    <a:pt x="10" y="56"/>
                    <a:pt x="10" y="56"/>
                  </a:cubicBezTo>
                  <a:cubicBezTo>
                    <a:pt x="9" y="57"/>
                    <a:pt x="9" y="57"/>
                    <a:pt x="9" y="57"/>
                  </a:cubicBezTo>
                  <a:cubicBezTo>
                    <a:pt x="9" y="58"/>
                    <a:pt x="8" y="57"/>
                    <a:pt x="8" y="57"/>
                  </a:cubicBezTo>
                  <a:cubicBezTo>
                    <a:pt x="8" y="56"/>
                    <a:pt x="8" y="56"/>
                    <a:pt x="7" y="55"/>
                  </a:cubicBezTo>
                  <a:cubicBezTo>
                    <a:pt x="7" y="55"/>
                    <a:pt x="7" y="54"/>
                    <a:pt x="6" y="53"/>
                  </a:cubicBezTo>
                  <a:cubicBezTo>
                    <a:pt x="6" y="53"/>
                    <a:pt x="6" y="52"/>
                    <a:pt x="6" y="52"/>
                  </a:cubicBezTo>
                  <a:cubicBezTo>
                    <a:pt x="5" y="52"/>
                    <a:pt x="5" y="51"/>
                    <a:pt x="5" y="51"/>
                  </a:cubicBezTo>
                  <a:cubicBezTo>
                    <a:pt x="5" y="51"/>
                    <a:pt x="5" y="51"/>
                    <a:pt x="4" y="50"/>
                  </a:cubicBezTo>
                  <a:cubicBezTo>
                    <a:pt x="4" y="50"/>
                    <a:pt x="3" y="51"/>
                    <a:pt x="3" y="51"/>
                  </a:cubicBezTo>
                  <a:cubicBezTo>
                    <a:pt x="3" y="52"/>
                    <a:pt x="3" y="52"/>
                    <a:pt x="3" y="51"/>
                  </a:cubicBezTo>
                  <a:cubicBezTo>
                    <a:pt x="2" y="50"/>
                    <a:pt x="2" y="50"/>
                    <a:pt x="2" y="49"/>
                  </a:cubicBezTo>
                  <a:cubicBezTo>
                    <a:pt x="2" y="49"/>
                    <a:pt x="1" y="49"/>
                    <a:pt x="1" y="48"/>
                  </a:cubicBezTo>
                  <a:cubicBezTo>
                    <a:pt x="2" y="47"/>
                    <a:pt x="0" y="47"/>
                    <a:pt x="0" y="47"/>
                  </a:cubicBezTo>
                  <a:cubicBezTo>
                    <a:pt x="0" y="46"/>
                    <a:pt x="1" y="46"/>
                    <a:pt x="1" y="46"/>
                  </a:cubicBezTo>
                  <a:cubicBezTo>
                    <a:pt x="1" y="46"/>
                    <a:pt x="1" y="46"/>
                    <a:pt x="1" y="46"/>
                  </a:cubicBezTo>
                  <a:cubicBezTo>
                    <a:pt x="1" y="45"/>
                    <a:pt x="2" y="45"/>
                    <a:pt x="2" y="45"/>
                  </a:cubicBezTo>
                  <a:cubicBezTo>
                    <a:pt x="2" y="44"/>
                    <a:pt x="2" y="43"/>
                    <a:pt x="3" y="43"/>
                  </a:cubicBezTo>
                  <a:cubicBezTo>
                    <a:pt x="3" y="42"/>
                    <a:pt x="3" y="42"/>
                    <a:pt x="3" y="41"/>
                  </a:cubicBezTo>
                  <a:cubicBezTo>
                    <a:pt x="3" y="41"/>
                    <a:pt x="3" y="40"/>
                    <a:pt x="3" y="39"/>
                  </a:cubicBezTo>
                  <a:cubicBezTo>
                    <a:pt x="4" y="38"/>
                    <a:pt x="2" y="38"/>
                    <a:pt x="3" y="37"/>
                  </a:cubicBezTo>
                  <a:cubicBezTo>
                    <a:pt x="3" y="37"/>
                    <a:pt x="3" y="36"/>
                    <a:pt x="4" y="36"/>
                  </a:cubicBezTo>
                  <a:cubicBezTo>
                    <a:pt x="4" y="35"/>
                    <a:pt x="4" y="36"/>
                    <a:pt x="4" y="36"/>
                  </a:cubicBezTo>
                  <a:cubicBezTo>
                    <a:pt x="5" y="35"/>
                    <a:pt x="5" y="36"/>
                    <a:pt x="5" y="36"/>
                  </a:cubicBezTo>
                  <a:cubicBezTo>
                    <a:pt x="6" y="35"/>
                    <a:pt x="6" y="35"/>
                    <a:pt x="6" y="35"/>
                  </a:cubicBezTo>
                  <a:cubicBezTo>
                    <a:pt x="7" y="35"/>
                    <a:pt x="8" y="33"/>
                    <a:pt x="8" y="33"/>
                  </a:cubicBezTo>
                  <a:cubicBezTo>
                    <a:pt x="8" y="32"/>
                    <a:pt x="7" y="33"/>
                    <a:pt x="7" y="32"/>
                  </a:cubicBezTo>
                  <a:cubicBezTo>
                    <a:pt x="6" y="32"/>
                    <a:pt x="6" y="31"/>
                    <a:pt x="6" y="30"/>
                  </a:cubicBezTo>
                  <a:cubicBezTo>
                    <a:pt x="6" y="30"/>
                    <a:pt x="6" y="29"/>
                    <a:pt x="6" y="28"/>
                  </a:cubicBezTo>
                  <a:cubicBezTo>
                    <a:pt x="6" y="28"/>
                    <a:pt x="7" y="25"/>
                    <a:pt x="6" y="25"/>
                  </a:cubicBezTo>
                  <a:cubicBezTo>
                    <a:pt x="5" y="24"/>
                    <a:pt x="6" y="24"/>
                    <a:pt x="6" y="23"/>
                  </a:cubicBezTo>
                  <a:cubicBezTo>
                    <a:pt x="6" y="23"/>
                    <a:pt x="6" y="23"/>
                    <a:pt x="6" y="23"/>
                  </a:cubicBezTo>
                  <a:cubicBezTo>
                    <a:pt x="6" y="23"/>
                    <a:pt x="6" y="23"/>
                    <a:pt x="6" y="22"/>
                  </a:cubicBezTo>
                  <a:cubicBezTo>
                    <a:pt x="6" y="22"/>
                    <a:pt x="7" y="21"/>
                    <a:pt x="7" y="20"/>
                  </a:cubicBezTo>
                  <a:cubicBezTo>
                    <a:pt x="8" y="20"/>
                    <a:pt x="7" y="19"/>
                    <a:pt x="7" y="18"/>
                  </a:cubicBezTo>
                  <a:cubicBezTo>
                    <a:pt x="7" y="18"/>
                    <a:pt x="7" y="18"/>
                    <a:pt x="6" y="17"/>
                  </a:cubicBezTo>
                  <a:cubicBezTo>
                    <a:pt x="6" y="17"/>
                    <a:pt x="6" y="17"/>
                    <a:pt x="6" y="17"/>
                  </a:cubicBezTo>
                  <a:cubicBezTo>
                    <a:pt x="6" y="17"/>
                    <a:pt x="7" y="16"/>
                    <a:pt x="7" y="16"/>
                  </a:cubicBezTo>
                  <a:cubicBezTo>
                    <a:pt x="8" y="16"/>
                    <a:pt x="8" y="16"/>
                    <a:pt x="9" y="15"/>
                  </a:cubicBezTo>
                  <a:cubicBezTo>
                    <a:pt x="9" y="15"/>
                    <a:pt x="9" y="14"/>
                    <a:pt x="10" y="14"/>
                  </a:cubicBezTo>
                  <a:cubicBezTo>
                    <a:pt x="11" y="13"/>
                    <a:pt x="9" y="12"/>
                    <a:pt x="9" y="11"/>
                  </a:cubicBezTo>
                  <a:cubicBezTo>
                    <a:pt x="9" y="10"/>
                    <a:pt x="9" y="10"/>
                    <a:pt x="9" y="9"/>
                  </a:cubicBezTo>
                  <a:cubicBezTo>
                    <a:pt x="8" y="9"/>
                    <a:pt x="8" y="9"/>
                    <a:pt x="8" y="8"/>
                  </a:cubicBezTo>
                  <a:cubicBezTo>
                    <a:pt x="6" y="7"/>
                    <a:pt x="8" y="7"/>
                    <a:pt x="7" y="6"/>
                  </a:cubicBezTo>
                  <a:cubicBezTo>
                    <a:pt x="7" y="5"/>
                    <a:pt x="6" y="5"/>
                    <a:pt x="6" y="4"/>
                  </a:cubicBezTo>
                  <a:cubicBezTo>
                    <a:pt x="6" y="4"/>
                    <a:pt x="6" y="3"/>
                    <a:pt x="6" y="3"/>
                  </a:cubicBezTo>
                  <a:cubicBezTo>
                    <a:pt x="5" y="3"/>
                    <a:pt x="5" y="3"/>
                    <a:pt x="5" y="3"/>
                  </a:cubicBezTo>
                  <a:cubicBezTo>
                    <a:pt x="5" y="4"/>
                    <a:pt x="4" y="3"/>
                    <a:pt x="4" y="3"/>
                  </a:cubicBezTo>
                  <a:cubicBezTo>
                    <a:pt x="4" y="3"/>
                    <a:pt x="4" y="2"/>
                    <a:pt x="4" y="2"/>
                  </a:cubicBezTo>
                  <a:cubicBezTo>
                    <a:pt x="4" y="2"/>
                    <a:pt x="4" y="1"/>
                    <a:pt x="3" y="1"/>
                  </a:cubicBezTo>
                  <a:cubicBezTo>
                    <a:pt x="3" y="1"/>
                    <a:pt x="3" y="1"/>
                    <a:pt x="3" y="1"/>
                  </a:cubicBezTo>
                  <a:cubicBezTo>
                    <a:pt x="4" y="0"/>
                    <a:pt x="5" y="2"/>
                    <a:pt x="6" y="2"/>
                  </a:cubicBezTo>
                  <a:cubicBezTo>
                    <a:pt x="6" y="2"/>
                    <a:pt x="7" y="1"/>
                    <a:pt x="7" y="2"/>
                  </a:cubicBezTo>
                  <a:cubicBezTo>
                    <a:pt x="8" y="2"/>
                    <a:pt x="8" y="3"/>
                    <a:pt x="8" y="3"/>
                  </a:cubicBezTo>
                  <a:cubicBezTo>
                    <a:pt x="9" y="3"/>
                    <a:pt x="9" y="3"/>
                    <a:pt x="9" y="3"/>
                  </a:cubicBezTo>
                  <a:cubicBezTo>
                    <a:pt x="10" y="3"/>
                    <a:pt x="10" y="3"/>
                    <a:pt x="11" y="3"/>
                  </a:cubicBezTo>
                  <a:cubicBezTo>
                    <a:pt x="11" y="2"/>
                    <a:pt x="13" y="3"/>
                    <a:pt x="13" y="4"/>
                  </a:cubicBezTo>
                  <a:cubicBezTo>
                    <a:pt x="13" y="6"/>
                    <a:pt x="13" y="8"/>
                    <a:pt x="15" y="10"/>
                  </a:cubicBezTo>
                  <a:cubicBezTo>
                    <a:pt x="15" y="10"/>
                    <a:pt x="16" y="11"/>
                    <a:pt x="16" y="11"/>
                  </a:cubicBezTo>
                  <a:cubicBezTo>
                    <a:pt x="16" y="11"/>
                    <a:pt x="16" y="12"/>
                    <a:pt x="16" y="12"/>
                  </a:cubicBezTo>
                  <a:cubicBezTo>
                    <a:pt x="16" y="12"/>
                    <a:pt x="16" y="12"/>
                    <a:pt x="15" y="12"/>
                  </a:cubicBezTo>
                  <a:cubicBezTo>
                    <a:pt x="15" y="13"/>
                    <a:pt x="15" y="13"/>
                    <a:pt x="15" y="13"/>
                  </a:cubicBezTo>
                  <a:cubicBezTo>
                    <a:pt x="15" y="13"/>
                    <a:pt x="15" y="13"/>
                    <a:pt x="15" y="14"/>
                  </a:cubicBezTo>
                  <a:cubicBezTo>
                    <a:pt x="15" y="14"/>
                    <a:pt x="15" y="15"/>
                    <a:pt x="15" y="15"/>
                  </a:cubicBezTo>
                  <a:cubicBezTo>
                    <a:pt x="15" y="17"/>
                    <a:pt x="16" y="18"/>
                    <a:pt x="15" y="19"/>
                  </a:cubicBezTo>
                  <a:cubicBezTo>
                    <a:pt x="15" y="20"/>
                    <a:pt x="15" y="20"/>
                    <a:pt x="15" y="21"/>
                  </a:cubicBezTo>
                  <a:cubicBezTo>
                    <a:pt x="16" y="22"/>
                    <a:pt x="16" y="22"/>
                    <a:pt x="16" y="23"/>
                  </a:cubicBezTo>
                  <a:cubicBezTo>
                    <a:pt x="16" y="24"/>
                    <a:pt x="17" y="25"/>
                    <a:pt x="16" y="26"/>
                  </a:cubicBezTo>
                  <a:cubicBezTo>
                    <a:pt x="15" y="27"/>
                    <a:pt x="15" y="27"/>
                    <a:pt x="15" y="27"/>
                  </a:cubicBezTo>
                  <a:cubicBezTo>
                    <a:pt x="15" y="28"/>
                    <a:pt x="15" y="28"/>
                    <a:pt x="14" y="29"/>
                  </a:cubicBezTo>
                  <a:cubicBezTo>
                    <a:pt x="13" y="29"/>
                    <a:pt x="13" y="31"/>
                    <a:pt x="13" y="32"/>
                  </a:cubicBezTo>
                  <a:cubicBezTo>
                    <a:pt x="13" y="32"/>
                    <a:pt x="13" y="33"/>
                    <a:pt x="14" y="33"/>
                  </a:cubicBezTo>
                  <a:cubicBezTo>
                    <a:pt x="14" y="33"/>
                    <a:pt x="15" y="34"/>
                    <a:pt x="15" y="35"/>
                  </a:cubicBezTo>
                  <a:cubicBezTo>
                    <a:pt x="15" y="35"/>
                    <a:pt x="14" y="35"/>
                    <a:pt x="15" y="36"/>
                  </a:cubicBezTo>
                  <a:cubicBezTo>
                    <a:pt x="15" y="36"/>
                    <a:pt x="15" y="37"/>
                    <a:pt x="15" y="37"/>
                  </a:cubicBezTo>
                  <a:cubicBezTo>
                    <a:pt x="15" y="38"/>
                    <a:pt x="16" y="39"/>
                    <a:pt x="16" y="39"/>
                  </a:cubicBezTo>
                  <a:cubicBezTo>
                    <a:pt x="16" y="40"/>
                    <a:pt x="16" y="41"/>
                    <a:pt x="16" y="43"/>
                  </a:cubicBezTo>
                  <a:cubicBezTo>
                    <a:pt x="16" y="43"/>
                    <a:pt x="16" y="43"/>
                    <a:pt x="16" y="44"/>
                  </a:cubicBezTo>
                  <a:cubicBezTo>
                    <a:pt x="16" y="44"/>
                    <a:pt x="16" y="45"/>
                    <a:pt x="16" y="45"/>
                  </a:cubicBezTo>
                  <a:cubicBezTo>
                    <a:pt x="16" y="46"/>
                    <a:pt x="16" y="46"/>
                    <a:pt x="17" y="46"/>
                  </a:cubicBezTo>
                  <a:cubicBezTo>
                    <a:pt x="17" y="47"/>
                    <a:pt x="17" y="46"/>
                    <a:pt x="18" y="46"/>
                  </a:cubicBezTo>
                  <a:cubicBezTo>
                    <a:pt x="18" y="47"/>
                    <a:pt x="18" y="47"/>
                    <a:pt x="18" y="48"/>
                  </a:cubicBezTo>
                  <a:cubicBezTo>
                    <a:pt x="19" y="48"/>
                    <a:pt x="18" y="49"/>
                    <a:pt x="18" y="49"/>
                  </a:cubicBezTo>
                  <a:cubicBezTo>
                    <a:pt x="18" y="50"/>
                    <a:pt x="17" y="51"/>
                    <a:pt x="18" y="52"/>
                  </a:cubicBezTo>
                  <a:cubicBezTo>
                    <a:pt x="18" y="52"/>
                    <a:pt x="18" y="52"/>
                    <a:pt x="18" y="53"/>
                  </a:cubicBezTo>
                  <a:cubicBezTo>
                    <a:pt x="18" y="53"/>
                    <a:pt x="19" y="53"/>
                    <a:pt x="19" y="54"/>
                  </a:cubicBezTo>
                  <a:cubicBezTo>
                    <a:pt x="19" y="55"/>
                    <a:pt x="20" y="54"/>
                    <a:pt x="20" y="53"/>
                  </a:cubicBezTo>
                  <a:cubicBezTo>
                    <a:pt x="20" y="53"/>
                    <a:pt x="21" y="52"/>
                    <a:pt x="21" y="52"/>
                  </a:cubicBezTo>
                  <a:cubicBezTo>
                    <a:pt x="21" y="52"/>
                    <a:pt x="20" y="51"/>
                    <a:pt x="21" y="51"/>
                  </a:cubicBezTo>
                  <a:cubicBezTo>
                    <a:pt x="21" y="51"/>
                    <a:pt x="21" y="53"/>
                    <a:pt x="22" y="53"/>
                  </a:cubicBezTo>
                  <a:cubicBezTo>
                    <a:pt x="22" y="53"/>
                    <a:pt x="22" y="53"/>
                    <a:pt x="23" y="53"/>
                  </a:cubicBezTo>
                  <a:cubicBezTo>
                    <a:pt x="23" y="53"/>
                    <a:pt x="23" y="54"/>
                    <a:pt x="23" y="54"/>
                  </a:cubicBezTo>
                  <a:cubicBezTo>
                    <a:pt x="23" y="54"/>
                    <a:pt x="24" y="56"/>
                    <a:pt x="25" y="55"/>
                  </a:cubicBezTo>
                  <a:cubicBezTo>
                    <a:pt x="25" y="55"/>
                    <a:pt x="24" y="54"/>
                    <a:pt x="24" y="54"/>
                  </a:cubicBezTo>
                  <a:cubicBezTo>
                    <a:pt x="24" y="53"/>
                    <a:pt x="24" y="52"/>
                    <a:pt x="24" y="51"/>
                  </a:cubicBezTo>
                  <a:cubicBezTo>
                    <a:pt x="23" y="50"/>
                    <a:pt x="23" y="48"/>
                    <a:pt x="23" y="48"/>
                  </a:cubicBezTo>
                  <a:cubicBezTo>
                    <a:pt x="22" y="48"/>
                    <a:pt x="22" y="48"/>
                    <a:pt x="21" y="48"/>
                  </a:cubicBezTo>
                  <a:cubicBezTo>
                    <a:pt x="20" y="48"/>
                    <a:pt x="21" y="46"/>
                    <a:pt x="21" y="46"/>
                  </a:cubicBezTo>
                  <a:cubicBezTo>
                    <a:pt x="22" y="46"/>
                    <a:pt x="23" y="48"/>
                    <a:pt x="24" y="49"/>
                  </a:cubicBezTo>
                  <a:cubicBezTo>
                    <a:pt x="25" y="50"/>
                    <a:pt x="26" y="52"/>
                    <a:pt x="27" y="53"/>
                  </a:cubicBezTo>
                  <a:cubicBezTo>
                    <a:pt x="28" y="55"/>
                    <a:pt x="29" y="56"/>
                    <a:pt x="30" y="58"/>
                  </a:cubicBezTo>
                  <a:cubicBezTo>
                    <a:pt x="30" y="58"/>
                    <a:pt x="30" y="59"/>
                    <a:pt x="30" y="59"/>
                  </a:cubicBezTo>
                  <a:cubicBezTo>
                    <a:pt x="30" y="60"/>
                    <a:pt x="30" y="60"/>
                    <a:pt x="30" y="60"/>
                  </a:cubicBezTo>
                  <a:cubicBezTo>
                    <a:pt x="30" y="61"/>
                    <a:pt x="31" y="61"/>
                    <a:pt x="30" y="61"/>
                  </a:cubicBezTo>
                  <a:cubicBezTo>
                    <a:pt x="30" y="62"/>
                    <a:pt x="30" y="63"/>
                    <a:pt x="30" y="64"/>
                  </a:cubicBezTo>
                  <a:cubicBezTo>
                    <a:pt x="29" y="64"/>
                    <a:pt x="30" y="65"/>
                    <a:pt x="30" y="66"/>
                  </a:cubicBezTo>
                  <a:close/>
                  <a:moveTo>
                    <a:pt x="20" y="30"/>
                  </a:moveTo>
                  <a:cubicBezTo>
                    <a:pt x="21" y="30"/>
                    <a:pt x="20" y="29"/>
                    <a:pt x="20" y="29"/>
                  </a:cubicBezTo>
                  <a:cubicBezTo>
                    <a:pt x="20" y="30"/>
                    <a:pt x="19" y="31"/>
                    <a:pt x="20" y="30"/>
                  </a:cubicBezTo>
                  <a:close/>
                  <a:moveTo>
                    <a:pt x="19" y="30"/>
                  </a:moveTo>
                  <a:cubicBezTo>
                    <a:pt x="20" y="29"/>
                    <a:pt x="19" y="29"/>
                    <a:pt x="19" y="29"/>
                  </a:cubicBezTo>
                  <a:cubicBezTo>
                    <a:pt x="18" y="29"/>
                    <a:pt x="19" y="30"/>
                    <a:pt x="19" y="3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17" name="Madagascar">
              <a:extLst>
                <a:ext uri="{FF2B5EF4-FFF2-40B4-BE49-F238E27FC236}">
                  <a16:creationId xmlns:a16="http://schemas.microsoft.com/office/drawing/2014/main" id="{2FB9F99A-2FF4-0953-5A30-20DFB7EA247E}"/>
                </a:ext>
              </a:extLst>
            </p:cNvPr>
            <p:cNvSpPr>
              <a:spLocks noEditPoints="1"/>
            </p:cNvSpPr>
            <p:nvPr/>
          </p:nvSpPr>
          <p:spPr bwMode="auto">
            <a:xfrm>
              <a:off x="7216746" y="4936503"/>
              <a:ext cx="253615" cy="515780"/>
            </a:xfrm>
            <a:custGeom>
              <a:avLst/>
              <a:gdLst/>
              <a:ahLst/>
              <a:cxnLst>
                <a:cxn ang="0">
                  <a:pos x="70" y="44"/>
                </a:cxn>
                <a:cxn ang="0">
                  <a:pos x="67" y="38"/>
                </a:cxn>
                <a:cxn ang="0">
                  <a:pos x="67" y="48"/>
                </a:cxn>
                <a:cxn ang="0">
                  <a:pos x="64" y="55"/>
                </a:cxn>
                <a:cxn ang="0">
                  <a:pos x="61" y="68"/>
                </a:cxn>
                <a:cxn ang="0">
                  <a:pos x="56" y="83"/>
                </a:cxn>
                <a:cxn ang="0">
                  <a:pos x="54" y="90"/>
                </a:cxn>
                <a:cxn ang="0">
                  <a:pos x="50" y="99"/>
                </a:cxn>
                <a:cxn ang="0">
                  <a:pos x="41" y="126"/>
                </a:cxn>
                <a:cxn ang="0">
                  <a:pos x="40" y="131"/>
                </a:cxn>
                <a:cxn ang="0">
                  <a:pos x="37" y="138"/>
                </a:cxn>
                <a:cxn ang="0">
                  <a:pos x="35" y="142"/>
                </a:cxn>
                <a:cxn ang="0">
                  <a:pos x="32" y="144"/>
                </a:cxn>
                <a:cxn ang="0">
                  <a:pos x="22" y="148"/>
                </a:cxn>
                <a:cxn ang="0">
                  <a:pos x="12" y="146"/>
                </a:cxn>
                <a:cxn ang="0">
                  <a:pos x="8" y="144"/>
                </a:cxn>
                <a:cxn ang="0">
                  <a:pos x="5" y="140"/>
                </a:cxn>
                <a:cxn ang="0">
                  <a:pos x="3" y="128"/>
                </a:cxn>
                <a:cxn ang="0">
                  <a:pos x="1" y="120"/>
                </a:cxn>
                <a:cxn ang="0">
                  <a:pos x="1" y="112"/>
                </a:cxn>
                <a:cxn ang="0">
                  <a:pos x="1" y="109"/>
                </a:cxn>
                <a:cxn ang="0">
                  <a:pos x="4" y="102"/>
                </a:cxn>
                <a:cxn ang="0">
                  <a:pos x="10" y="93"/>
                </a:cxn>
                <a:cxn ang="0">
                  <a:pos x="13" y="88"/>
                </a:cxn>
                <a:cxn ang="0">
                  <a:pos x="12" y="75"/>
                </a:cxn>
                <a:cxn ang="0">
                  <a:pos x="10" y="65"/>
                </a:cxn>
                <a:cxn ang="0">
                  <a:pos x="15" y="52"/>
                </a:cxn>
                <a:cxn ang="0">
                  <a:pos x="16" y="46"/>
                </a:cxn>
                <a:cxn ang="0">
                  <a:pos x="21" y="45"/>
                </a:cxn>
                <a:cxn ang="0">
                  <a:pos x="24" y="44"/>
                </a:cxn>
                <a:cxn ang="0">
                  <a:pos x="27" y="43"/>
                </a:cxn>
                <a:cxn ang="0">
                  <a:pos x="30" y="43"/>
                </a:cxn>
                <a:cxn ang="0">
                  <a:pos x="33" y="44"/>
                </a:cxn>
                <a:cxn ang="0">
                  <a:pos x="33" y="42"/>
                </a:cxn>
                <a:cxn ang="0">
                  <a:pos x="40" y="36"/>
                </a:cxn>
                <a:cxn ang="0">
                  <a:pos x="40" y="39"/>
                </a:cxn>
                <a:cxn ang="0">
                  <a:pos x="41" y="36"/>
                </a:cxn>
                <a:cxn ang="0">
                  <a:pos x="44" y="32"/>
                </a:cxn>
                <a:cxn ang="0">
                  <a:pos x="44" y="33"/>
                </a:cxn>
                <a:cxn ang="0">
                  <a:pos x="49" y="30"/>
                </a:cxn>
                <a:cxn ang="0">
                  <a:pos x="48" y="29"/>
                </a:cxn>
                <a:cxn ang="0">
                  <a:pos x="47" y="26"/>
                </a:cxn>
                <a:cxn ang="0">
                  <a:pos x="50" y="26"/>
                </a:cxn>
                <a:cxn ang="0">
                  <a:pos x="50" y="21"/>
                </a:cxn>
                <a:cxn ang="0">
                  <a:pos x="51" y="17"/>
                </a:cxn>
                <a:cxn ang="0">
                  <a:pos x="53" y="20"/>
                </a:cxn>
                <a:cxn ang="0">
                  <a:pos x="55" y="17"/>
                </a:cxn>
                <a:cxn ang="0">
                  <a:pos x="59" y="14"/>
                </a:cxn>
                <a:cxn ang="0">
                  <a:pos x="59" y="6"/>
                </a:cxn>
                <a:cxn ang="0">
                  <a:pos x="60" y="5"/>
                </a:cxn>
                <a:cxn ang="0">
                  <a:pos x="62" y="2"/>
                </a:cxn>
                <a:cxn ang="0">
                  <a:pos x="63" y="1"/>
                </a:cxn>
                <a:cxn ang="0">
                  <a:pos x="63" y="3"/>
                </a:cxn>
                <a:cxn ang="0">
                  <a:pos x="64" y="3"/>
                </a:cxn>
                <a:cxn ang="0">
                  <a:pos x="66" y="6"/>
                </a:cxn>
                <a:cxn ang="0">
                  <a:pos x="67" y="8"/>
                </a:cxn>
                <a:cxn ang="0">
                  <a:pos x="69" y="13"/>
                </a:cxn>
                <a:cxn ang="0">
                  <a:pos x="71" y="18"/>
                </a:cxn>
                <a:cxn ang="0">
                  <a:pos x="71" y="26"/>
                </a:cxn>
                <a:cxn ang="0">
                  <a:pos x="73" y="40"/>
                </a:cxn>
                <a:cxn ang="0">
                  <a:pos x="67" y="54"/>
                </a:cxn>
                <a:cxn ang="0">
                  <a:pos x="54" y="14"/>
                </a:cxn>
                <a:cxn ang="0">
                  <a:pos x="52" y="15"/>
                </a:cxn>
              </a:cxnLst>
              <a:rect l="0" t="0" r="r" b="b"/>
              <a:pathLst>
                <a:path w="74" h="150">
                  <a:moveTo>
                    <a:pt x="73" y="40"/>
                  </a:moveTo>
                  <a:cubicBezTo>
                    <a:pt x="72" y="40"/>
                    <a:pt x="72" y="41"/>
                    <a:pt x="72" y="42"/>
                  </a:cubicBezTo>
                  <a:cubicBezTo>
                    <a:pt x="71" y="42"/>
                    <a:pt x="71" y="43"/>
                    <a:pt x="71" y="43"/>
                  </a:cubicBezTo>
                  <a:cubicBezTo>
                    <a:pt x="71" y="44"/>
                    <a:pt x="70" y="44"/>
                    <a:pt x="70" y="44"/>
                  </a:cubicBezTo>
                  <a:cubicBezTo>
                    <a:pt x="70" y="43"/>
                    <a:pt x="69" y="43"/>
                    <a:pt x="69" y="42"/>
                  </a:cubicBezTo>
                  <a:cubicBezTo>
                    <a:pt x="69" y="41"/>
                    <a:pt x="68" y="41"/>
                    <a:pt x="68" y="40"/>
                  </a:cubicBezTo>
                  <a:cubicBezTo>
                    <a:pt x="68" y="40"/>
                    <a:pt x="68" y="39"/>
                    <a:pt x="68" y="39"/>
                  </a:cubicBezTo>
                  <a:cubicBezTo>
                    <a:pt x="68" y="38"/>
                    <a:pt x="68" y="38"/>
                    <a:pt x="67" y="38"/>
                  </a:cubicBezTo>
                  <a:cubicBezTo>
                    <a:pt x="66" y="38"/>
                    <a:pt x="66" y="38"/>
                    <a:pt x="65" y="39"/>
                  </a:cubicBezTo>
                  <a:cubicBezTo>
                    <a:pt x="65" y="40"/>
                    <a:pt x="66" y="42"/>
                    <a:pt x="66" y="43"/>
                  </a:cubicBezTo>
                  <a:cubicBezTo>
                    <a:pt x="66" y="44"/>
                    <a:pt x="65" y="45"/>
                    <a:pt x="66" y="46"/>
                  </a:cubicBezTo>
                  <a:cubicBezTo>
                    <a:pt x="67" y="46"/>
                    <a:pt x="66" y="48"/>
                    <a:pt x="67" y="48"/>
                  </a:cubicBezTo>
                  <a:cubicBezTo>
                    <a:pt x="67" y="49"/>
                    <a:pt x="67" y="50"/>
                    <a:pt x="66" y="50"/>
                  </a:cubicBezTo>
                  <a:cubicBezTo>
                    <a:pt x="66" y="51"/>
                    <a:pt x="65" y="52"/>
                    <a:pt x="65" y="53"/>
                  </a:cubicBezTo>
                  <a:cubicBezTo>
                    <a:pt x="65" y="53"/>
                    <a:pt x="66" y="53"/>
                    <a:pt x="66" y="53"/>
                  </a:cubicBezTo>
                  <a:cubicBezTo>
                    <a:pt x="65" y="54"/>
                    <a:pt x="64" y="53"/>
                    <a:pt x="64" y="55"/>
                  </a:cubicBezTo>
                  <a:cubicBezTo>
                    <a:pt x="63" y="56"/>
                    <a:pt x="62" y="58"/>
                    <a:pt x="62" y="59"/>
                  </a:cubicBezTo>
                  <a:cubicBezTo>
                    <a:pt x="63" y="61"/>
                    <a:pt x="63" y="63"/>
                    <a:pt x="62" y="64"/>
                  </a:cubicBezTo>
                  <a:cubicBezTo>
                    <a:pt x="62" y="65"/>
                    <a:pt x="62" y="66"/>
                    <a:pt x="62" y="66"/>
                  </a:cubicBezTo>
                  <a:cubicBezTo>
                    <a:pt x="61" y="67"/>
                    <a:pt x="62" y="68"/>
                    <a:pt x="61" y="68"/>
                  </a:cubicBezTo>
                  <a:cubicBezTo>
                    <a:pt x="61" y="69"/>
                    <a:pt x="61" y="70"/>
                    <a:pt x="61" y="71"/>
                  </a:cubicBezTo>
                  <a:cubicBezTo>
                    <a:pt x="61" y="71"/>
                    <a:pt x="60" y="72"/>
                    <a:pt x="60" y="73"/>
                  </a:cubicBezTo>
                  <a:cubicBezTo>
                    <a:pt x="59" y="75"/>
                    <a:pt x="58" y="77"/>
                    <a:pt x="57" y="78"/>
                  </a:cubicBezTo>
                  <a:cubicBezTo>
                    <a:pt x="57" y="80"/>
                    <a:pt x="56" y="82"/>
                    <a:pt x="56" y="83"/>
                  </a:cubicBezTo>
                  <a:cubicBezTo>
                    <a:pt x="55" y="84"/>
                    <a:pt x="55" y="85"/>
                    <a:pt x="55" y="86"/>
                  </a:cubicBezTo>
                  <a:cubicBezTo>
                    <a:pt x="55" y="86"/>
                    <a:pt x="55" y="87"/>
                    <a:pt x="54" y="88"/>
                  </a:cubicBezTo>
                  <a:cubicBezTo>
                    <a:pt x="54" y="88"/>
                    <a:pt x="54" y="88"/>
                    <a:pt x="54" y="88"/>
                  </a:cubicBezTo>
                  <a:cubicBezTo>
                    <a:pt x="54" y="89"/>
                    <a:pt x="54" y="89"/>
                    <a:pt x="54" y="90"/>
                  </a:cubicBezTo>
                  <a:cubicBezTo>
                    <a:pt x="53" y="92"/>
                    <a:pt x="52" y="94"/>
                    <a:pt x="51" y="95"/>
                  </a:cubicBezTo>
                  <a:cubicBezTo>
                    <a:pt x="51" y="96"/>
                    <a:pt x="51" y="97"/>
                    <a:pt x="51" y="98"/>
                  </a:cubicBezTo>
                  <a:cubicBezTo>
                    <a:pt x="51" y="98"/>
                    <a:pt x="50" y="99"/>
                    <a:pt x="50" y="99"/>
                  </a:cubicBezTo>
                  <a:cubicBezTo>
                    <a:pt x="50" y="99"/>
                    <a:pt x="50" y="99"/>
                    <a:pt x="50" y="99"/>
                  </a:cubicBezTo>
                  <a:cubicBezTo>
                    <a:pt x="50" y="100"/>
                    <a:pt x="50" y="101"/>
                    <a:pt x="49" y="103"/>
                  </a:cubicBezTo>
                  <a:cubicBezTo>
                    <a:pt x="48" y="106"/>
                    <a:pt x="47" y="109"/>
                    <a:pt x="45" y="113"/>
                  </a:cubicBezTo>
                  <a:cubicBezTo>
                    <a:pt x="44" y="116"/>
                    <a:pt x="43" y="120"/>
                    <a:pt x="42" y="124"/>
                  </a:cubicBezTo>
                  <a:cubicBezTo>
                    <a:pt x="42" y="125"/>
                    <a:pt x="42" y="125"/>
                    <a:pt x="41" y="126"/>
                  </a:cubicBezTo>
                  <a:cubicBezTo>
                    <a:pt x="41" y="127"/>
                    <a:pt x="41" y="127"/>
                    <a:pt x="41" y="127"/>
                  </a:cubicBezTo>
                  <a:cubicBezTo>
                    <a:pt x="41" y="128"/>
                    <a:pt x="41" y="127"/>
                    <a:pt x="41" y="127"/>
                  </a:cubicBezTo>
                  <a:cubicBezTo>
                    <a:pt x="40" y="128"/>
                    <a:pt x="41" y="128"/>
                    <a:pt x="41" y="129"/>
                  </a:cubicBezTo>
                  <a:cubicBezTo>
                    <a:pt x="40" y="130"/>
                    <a:pt x="40" y="130"/>
                    <a:pt x="40" y="131"/>
                  </a:cubicBezTo>
                  <a:cubicBezTo>
                    <a:pt x="40" y="131"/>
                    <a:pt x="39" y="132"/>
                    <a:pt x="39" y="133"/>
                  </a:cubicBezTo>
                  <a:cubicBezTo>
                    <a:pt x="39" y="133"/>
                    <a:pt x="39" y="134"/>
                    <a:pt x="38" y="134"/>
                  </a:cubicBezTo>
                  <a:cubicBezTo>
                    <a:pt x="38" y="135"/>
                    <a:pt x="38" y="135"/>
                    <a:pt x="38" y="135"/>
                  </a:cubicBezTo>
                  <a:cubicBezTo>
                    <a:pt x="37" y="136"/>
                    <a:pt x="37" y="137"/>
                    <a:pt x="37" y="138"/>
                  </a:cubicBezTo>
                  <a:cubicBezTo>
                    <a:pt x="37" y="138"/>
                    <a:pt x="36" y="139"/>
                    <a:pt x="36" y="140"/>
                  </a:cubicBezTo>
                  <a:cubicBezTo>
                    <a:pt x="36" y="140"/>
                    <a:pt x="36" y="141"/>
                    <a:pt x="36" y="141"/>
                  </a:cubicBezTo>
                  <a:cubicBezTo>
                    <a:pt x="35" y="141"/>
                    <a:pt x="35" y="142"/>
                    <a:pt x="35" y="142"/>
                  </a:cubicBezTo>
                  <a:cubicBezTo>
                    <a:pt x="35" y="142"/>
                    <a:pt x="35" y="142"/>
                    <a:pt x="35" y="142"/>
                  </a:cubicBezTo>
                  <a:cubicBezTo>
                    <a:pt x="35" y="143"/>
                    <a:pt x="35" y="143"/>
                    <a:pt x="34" y="143"/>
                  </a:cubicBezTo>
                  <a:cubicBezTo>
                    <a:pt x="34" y="143"/>
                    <a:pt x="34" y="144"/>
                    <a:pt x="34" y="144"/>
                  </a:cubicBezTo>
                  <a:cubicBezTo>
                    <a:pt x="33" y="144"/>
                    <a:pt x="33" y="143"/>
                    <a:pt x="33" y="144"/>
                  </a:cubicBezTo>
                  <a:cubicBezTo>
                    <a:pt x="33" y="144"/>
                    <a:pt x="33" y="144"/>
                    <a:pt x="32" y="144"/>
                  </a:cubicBezTo>
                  <a:cubicBezTo>
                    <a:pt x="32" y="145"/>
                    <a:pt x="31" y="145"/>
                    <a:pt x="31" y="145"/>
                  </a:cubicBezTo>
                  <a:cubicBezTo>
                    <a:pt x="30" y="145"/>
                    <a:pt x="30" y="145"/>
                    <a:pt x="29" y="145"/>
                  </a:cubicBezTo>
                  <a:cubicBezTo>
                    <a:pt x="28" y="145"/>
                    <a:pt x="27" y="145"/>
                    <a:pt x="26" y="145"/>
                  </a:cubicBezTo>
                  <a:cubicBezTo>
                    <a:pt x="25" y="146"/>
                    <a:pt x="23" y="147"/>
                    <a:pt x="22" y="148"/>
                  </a:cubicBezTo>
                  <a:cubicBezTo>
                    <a:pt x="21" y="149"/>
                    <a:pt x="20" y="149"/>
                    <a:pt x="18" y="149"/>
                  </a:cubicBezTo>
                  <a:cubicBezTo>
                    <a:pt x="17" y="149"/>
                    <a:pt x="17" y="150"/>
                    <a:pt x="16" y="150"/>
                  </a:cubicBezTo>
                  <a:cubicBezTo>
                    <a:pt x="16" y="149"/>
                    <a:pt x="16" y="149"/>
                    <a:pt x="15" y="149"/>
                  </a:cubicBezTo>
                  <a:cubicBezTo>
                    <a:pt x="14" y="148"/>
                    <a:pt x="13" y="147"/>
                    <a:pt x="12" y="146"/>
                  </a:cubicBezTo>
                  <a:cubicBezTo>
                    <a:pt x="10" y="146"/>
                    <a:pt x="9" y="146"/>
                    <a:pt x="8" y="145"/>
                  </a:cubicBezTo>
                  <a:cubicBezTo>
                    <a:pt x="9" y="145"/>
                    <a:pt x="9" y="145"/>
                    <a:pt x="9" y="145"/>
                  </a:cubicBezTo>
                  <a:cubicBezTo>
                    <a:pt x="10" y="146"/>
                    <a:pt x="9" y="145"/>
                    <a:pt x="9" y="145"/>
                  </a:cubicBezTo>
                  <a:cubicBezTo>
                    <a:pt x="9" y="145"/>
                    <a:pt x="8" y="145"/>
                    <a:pt x="8" y="144"/>
                  </a:cubicBezTo>
                  <a:cubicBezTo>
                    <a:pt x="8" y="144"/>
                    <a:pt x="7" y="144"/>
                    <a:pt x="7" y="144"/>
                  </a:cubicBezTo>
                  <a:cubicBezTo>
                    <a:pt x="7" y="143"/>
                    <a:pt x="6" y="143"/>
                    <a:pt x="6" y="143"/>
                  </a:cubicBezTo>
                  <a:cubicBezTo>
                    <a:pt x="6" y="143"/>
                    <a:pt x="6" y="142"/>
                    <a:pt x="6" y="142"/>
                  </a:cubicBezTo>
                  <a:cubicBezTo>
                    <a:pt x="6" y="141"/>
                    <a:pt x="5" y="141"/>
                    <a:pt x="5" y="140"/>
                  </a:cubicBezTo>
                  <a:cubicBezTo>
                    <a:pt x="5" y="140"/>
                    <a:pt x="5" y="140"/>
                    <a:pt x="5" y="139"/>
                  </a:cubicBezTo>
                  <a:cubicBezTo>
                    <a:pt x="5" y="137"/>
                    <a:pt x="3" y="137"/>
                    <a:pt x="3" y="135"/>
                  </a:cubicBezTo>
                  <a:cubicBezTo>
                    <a:pt x="3" y="133"/>
                    <a:pt x="3" y="131"/>
                    <a:pt x="3" y="129"/>
                  </a:cubicBezTo>
                  <a:cubicBezTo>
                    <a:pt x="3" y="129"/>
                    <a:pt x="3" y="128"/>
                    <a:pt x="3" y="128"/>
                  </a:cubicBezTo>
                  <a:cubicBezTo>
                    <a:pt x="4" y="128"/>
                    <a:pt x="4" y="127"/>
                    <a:pt x="4" y="126"/>
                  </a:cubicBezTo>
                  <a:cubicBezTo>
                    <a:pt x="4" y="125"/>
                    <a:pt x="3" y="125"/>
                    <a:pt x="3" y="124"/>
                  </a:cubicBezTo>
                  <a:cubicBezTo>
                    <a:pt x="3" y="123"/>
                    <a:pt x="3" y="122"/>
                    <a:pt x="3" y="122"/>
                  </a:cubicBezTo>
                  <a:cubicBezTo>
                    <a:pt x="2" y="121"/>
                    <a:pt x="1" y="120"/>
                    <a:pt x="1" y="120"/>
                  </a:cubicBezTo>
                  <a:cubicBezTo>
                    <a:pt x="1" y="119"/>
                    <a:pt x="1" y="117"/>
                    <a:pt x="1" y="116"/>
                  </a:cubicBezTo>
                  <a:cubicBezTo>
                    <a:pt x="0" y="116"/>
                    <a:pt x="0" y="115"/>
                    <a:pt x="0" y="114"/>
                  </a:cubicBezTo>
                  <a:cubicBezTo>
                    <a:pt x="0" y="113"/>
                    <a:pt x="0" y="113"/>
                    <a:pt x="0" y="113"/>
                  </a:cubicBezTo>
                  <a:cubicBezTo>
                    <a:pt x="0" y="112"/>
                    <a:pt x="1" y="113"/>
                    <a:pt x="1" y="112"/>
                  </a:cubicBezTo>
                  <a:cubicBezTo>
                    <a:pt x="1" y="112"/>
                    <a:pt x="0" y="111"/>
                    <a:pt x="0" y="111"/>
                  </a:cubicBezTo>
                  <a:cubicBezTo>
                    <a:pt x="0" y="110"/>
                    <a:pt x="1" y="110"/>
                    <a:pt x="1" y="109"/>
                  </a:cubicBezTo>
                  <a:cubicBezTo>
                    <a:pt x="1" y="109"/>
                    <a:pt x="1" y="108"/>
                    <a:pt x="1" y="109"/>
                  </a:cubicBezTo>
                  <a:cubicBezTo>
                    <a:pt x="1" y="109"/>
                    <a:pt x="1" y="109"/>
                    <a:pt x="1" y="109"/>
                  </a:cubicBezTo>
                  <a:cubicBezTo>
                    <a:pt x="2" y="109"/>
                    <a:pt x="1" y="108"/>
                    <a:pt x="1" y="107"/>
                  </a:cubicBezTo>
                  <a:cubicBezTo>
                    <a:pt x="2" y="107"/>
                    <a:pt x="3" y="107"/>
                    <a:pt x="3" y="106"/>
                  </a:cubicBezTo>
                  <a:cubicBezTo>
                    <a:pt x="3" y="104"/>
                    <a:pt x="3" y="104"/>
                    <a:pt x="3" y="103"/>
                  </a:cubicBezTo>
                  <a:cubicBezTo>
                    <a:pt x="3" y="103"/>
                    <a:pt x="4" y="102"/>
                    <a:pt x="4" y="102"/>
                  </a:cubicBezTo>
                  <a:cubicBezTo>
                    <a:pt x="5" y="102"/>
                    <a:pt x="5" y="102"/>
                    <a:pt x="5" y="102"/>
                  </a:cubicBezTo>
                  <a:cubicBezTo>
                    <a:pt x="7" y="102"/>
                    <a:pt x="7" y="99"/>
                    <a:pt x="7" y="98"/>
                  </a:cubicBezTo>
                  <a:cubicBezTo>
                    <a:pt x="8" y="97"/>
                    <a:pt x="9" y="96"/>
                    <a:pt x="9" y="95"/>
                  </a:cubicBezTo>
                  <a:cubicBezTo>
                    <a:pt x="9" y="95"/>
                    <a:pt x="10" y="93"/>
                    <a:pt x="10" y="93"/>
                  </a:cubicBezTo>
                  <a:cubicBezTo>
                    <a:pt x="10" y="93"/>
                    <a:pt x="10" y="93"/>
                    <a:pt x="11" y="92"/>
                  </a:cubicBezTo>
                  <a:cubicBezTo>
                    <a:pt x="11" y="92"/>
                    <a:pt x="11" y="92"/>
                    <a:pt x="11" y="91"/>
                  </a:cubicBezTo>
                  <a:cubicBezTo>
                    <a:pt x="11" y="91"/>
                    <a:pt x="12" y="90"/>
                    <a:pt x="12" y="90"/>
                  </a:cubicBezTo>
                  <a:cubicBezTo>
                    <a:pt x="12" y="89"/>
                    <a:pt x="13" y="89"/>
                    <a:pt x="13" y="88"/>
                  </a:cubicBezTo>
                  <a:cubicBezTo>
                    <a:pt x="13" y="87"/>
                    <a:pt x="13" y="87"/>
                    <a:pt x="13" y="86"/>
                  </a:cubicBezTo>
                  <a:cubicBezTo>
                    <a:pt x="12" y="86"/>
                    <a:pt x="13" y="84"/>
                    <a:pt x="13" y="83"/>
                  </a:cubicBezTo>
                  <a:cubicBezTo>
                    <a:pt x="14" y="81"/>
                    <a:pt x="12" y="80"/>
                    <a:pt x="11" y="78"/>
                  </a:cubicBezTo>
                  <a:cubicBezTo>
                    <a:pt x="11" y="77"/>
                    <a:pt x="12" y="76"/>
                    <a:pt x="12" y="75"/>
                  </a:cubicBezTo>
                  <a:cubicBezTo>
                    <a:pt x="12" y="74"/>
                    <a:pt x="11" y="73"/>
                    <a:pt x="11" y="72"/>
                  </a:cubicBezTo>
                  <a:cubicBezTo>
                    <a:pt x="10" y="72"/>
                    <a:pt x="10" y="71"/>
                    <a:pt x="10" y="71"/>
                  </a:cubicBezTo>
                  <a:cubicBezTo>
                    <a:pt x="10" y="70"/>
                    <a:pt x="10" y="69"/>
                    <a:pt x="10" y="69"/>
                  </a:cubicBezTo>
                  <a:cubicBezTo>
                    <a:pt x="10" y="68"/>
                    <a:pt x="10" y="66"/>
                    <a:pt x="10" y="65"/>
                  </a:cubicBezTo>
                  <a:cubicBezTo>
                    <a:pt x="10" y="64"/>
                    <a:pt x="10" y="63"/>
                    <a:pt x="10" y="62"/>
                  </a:cubicBezTo>
                  <a:cubicBezTo>
                    <a:pt x="9" y="61"/>
                    <a:pt x="9" y="60"/>
                    <a:pt x="10" y="59"/>
                  </a:cubicBezTo>
                  <a:cubicBezTo>
                    <a:pt x="11" y="58"/>
                    <a:pt x="12" y="56"/>
                    <a:pt x="13" y="54"/>
                  </a:cubicBezTo>
                  <a:cubicBezTo>
                    <a:pt x="14" y="53"/>
                    <a:pt x="14" y="52"/>
                    <a:pt x="15" y="52"/>
                  </a:cubicBezTo>
                  <a:cubicBezTo>
                    <a:pt x="15" y="51"/>
                    <a:pt x="14" y="50"/>
                    <a:pt x="15" y="50"/>
                  </a:cubicBezTo>
                  <a:cubicBezTo>
                    <a:pt x="15" y="50"/>
                    <a:pt x="15" y="50"/>
                    <a:pt x="15" y="50"/>
                  </a:cubicBezTo>
                  <a:cubicBezTo>
                    <a:pt x="15" y="49"/>
                    <a:pt x="14" y="49"/>
                    <a:pt x="15" y="48"/>
                  </a:cubicBezTo>
                  <a:cubicBezTo>
                    <a:pt x="15" y="47"/>
                    <a:pt x="15" y="46"/>
                    <a:pt x="16" y="46"/>
                  </a:cubicBezTo>
                  <a:cubicBezTo>
                    <a:pt x="16" y="46"/>
                    <a:pt x="17" y="46"/>
                    <a:pt x="17" y="46"/>
                  </a:cubicBezTo>
                  <a:cubicBezTo>
                    <a:pt x="18" y="46"/>
                    <a:pt x="18" y="46"/>
                    <a:pt x="18" y="46"/>
                  </a:cubicBezTo>
                  <a:cubicBezTo>
                    <a:pt x="19" y="47"/>
                    <a:pt x="19" y="47"/>
                    <a:pt x="19" y="46"/>
                  </a:cubicBezTo>
                  <a:cubicBezTo>
                    <a:pt x="20" y="46"/>
                    <a:pt x="20" y="46"/>
                    <a:pt x="21" y="45"/>
                  </a:cubicBezTo>
                  <a:cubicBezTo>
                    <a:pt x="21" y="45"/>
                    <a:pt x="22" y="44"/>
                    <a:pt x="23" y="43"/>
                  </a:cubicBezTo>
                  <a:cubicBezTo>
                    <a:pt x="24" y="43"/>
                    <a:pt x="22" y="46"/>
                    <a:pt x="24" y="45"/>
                  </a:cubicBezTo>
                  <a:cubicBezTo>
                    <a:pt x="24" y="45"/>
                    <a:pt x="24" y="45"/>
                    <a:pt x="24" y="45"/>
                  </a:cubicBezTo>
                  <a:cubicBezTo>
                    <a:pt x="24" y="44"/>
                    <a:pt x="24" y="44"/>
                    <a:pt x="24" y="44"/>
                  </a:cubicBezTo>
                  <a:cubicBezTo>
                    <a:pt x="24" y="44"/>
                    <a:pt x="25" y="44"/>
                    <a:pt x="26" y="44"/>
                  </a:cubicBezTo>
                  <a:cubicBezTo>
                    <a:pt x="26" y="44"/>
                    <a:pt x="26" y="44"/>
                    <a:pt x="26" y="45"/>
                  </a:cubicBezTo>
                  <a:cubicBezTo>
                    <a:pt x="26" y="45"/>
                    <a:pt x="26" y="44"/>
                    <a:pt x="26" y="44"/>
                  </a:cubicBezTo>
                  <a:cubicBezTo>
                    <a:pt x="26" y="44"/>
                    <a:pt x="27" y="43"/>
                    <a:pt x="27" y="43"/>
                  </a:cubicBezTo>
                  <a:cubicBezTo>
                    <a:pt x="27" y="43"/>
                    <a:pt x="26" y="42"/>
                    <a:pt x="27" y="42"/>
                  </a:cubicBezTo>
                  <a:cubicBezTo>
                    <a:pt x="28" y="42"/>
                    <a:pt x="28" y="42"/>
                    <a:pt x="28" y="42"/>
                  </a:cubicBezTo>
                  <a:cubicBezTo>
                    <a:pt x="29" y="42"/>
                    <a:pt x="29" y="42"/>
                    <a:pt x="29" y="42"/>
                  </a:cubicBezTo>
                  <a:cubicBezTo>
                    <a:pt x="30" y="42"/>
                    <a:pt x="30" y="42"/>
                    <a:pt x="30" y="43"/>
                  </a:cubicBezTo>
                  <a:cubicBezTo>
                    <a:pt x="31" y="43"/>
                    <a:pt x="31" y="42"/>
                    <a:pt x="30" y="42"/>
                  </a:cubicBezTo>
                  <a:cubicBezTo>
                    <a:pt x="30" y="41"/>
                    <a:pt x="32" y="40"/>
                    <a:pt x="32" y="41"/>
                  </a:cubicBezTo>
                  <a:cubicBezTo>
                    <a:pt x="33" y="41"/>
                    <a:pt x="32" y="42"/>
                    <a:pt x="32" y="43"/>
                  </a:cubicBezTo>
                  <a:cubicBezTo>
                    <a:pt x="33" y="43"/>
                    <a:pt x="33" y="43"/>
                    <a:pt x="33" y="44"/>
                  </a:cubicBezTo>
                  <a:cubicBezTo>
                    <a:pt x="33" y="44"/>
                    <a:pt x="33" y="43"/>
                    <a:pt x="33" y="44"/>
                  </a:cubicBezTo>
                  <a:cubicBezTo>
                    <a:pt x="34" y="44"/>
                    <a:pt x="34" y="44"/>
                    <a:pt x="34" y="43"/>
                  </a:cubicBezTo>
                  <a:cubicBezTo>
                    <a:pt x="34" y="43"/>
                    <a:pt x="34" y="44"/>
                    <a:pt x="35" y="44"/>
                  </a:cubicBezTo>
                  <a:cubicBezTo>
                    <a:pt x="34" y="43"/>
                    <a:pt x="34" y="42"/>
                    <a:pt x="33" y="42"/>
                  </a:cubicBezTo>
                  <a:cubicBezTo>
                    <a:pt x="33" y="42"/>
                    <a:pt x="34" y="41"/>
                    <a:pt x="33" y="41"/>
                  </a:cubicBezTo>
                  <a:cubicBezTo>
                    <a:pt x="32" y="40"/>
                    <a:pt x="36" y="38"/>
                    <a:pt x="37" y="38"/>
                  </a:cubicBezTo>
                  <a:cubicBezTo>
                    <a:pt x="36" y="37"/>
                    <a:pt x="38" y="37"/>
                    <a:pt x="38" y="36"/>
                  </a:cubicBezTo>
                  <a:cubicBezTo>
                    <a:pt x="38" y="36"/>
                    <a:pt x="40" y="35"/>
                    <a:pt x="40" y="36"/>
                  </a:cubicBezTo>
                  <a:cubicBezTo>
                    <a:pt x="40" y="36"/>
                    <a:pt x="40" y="36"/>
                    <a:pt x="40" y="36"/>
                  </a:cubicBezTo>
                  <a:cubicBezTo>
                    <a:pt x="40" y="37"/>
                    <a:pt x="41" y="37"/>
                    <a:pt x="40" y="37"/>
                  </a:cubicBezTo>
                  <a:cubicBezTo>
                    <a:pt x="40" y="38"/>
                    <a:pt x="39" y="38"/>
                    <a:pt x="39" y="39"/>
                  </a:cubicBezTo>
                  <a:cubicBezTo>
                    <a:pt x="40" y="39"/>
                    <a:pt x="40" y="39"/>
                    <a:pt x="40" y="39"/>
                  </a:cubicBezTo>
                  <a:cubicBezTo>
                    <a:pt x="40" y="38"/>
                    <a:pt x="40" y="39"/>
                    <a:pt x="41" y="38"/>
                  </a:cubicBezTo>
                  <a:cubicBezTo>
                    <a:pt x="41" y="38"/>
                    <a:pt x="41" y="38"/>
                    <a:pt x="41" y="38"/>
                  </a:cubicBezTo>
                  <a:cubicBezTo>
                    <a:pt x="41" y="38"/>
                    <a:pt x="42" y="38"/>
                    <a:pt x="42" y="38"/>
                  </a:cubicBezTo>
                  <a:cubicBezTo>
                    <a:pt x="42" y="38"/>
                    <a:pt x="41" y="36"/>
                    <a:pt x="41" y="36"/>
                  </a:cubicBezTo>
                  <a:cubicBezTo>
                    <a:pt x="41" y="36"/>
                    <a:pt x="41" y="36"/>
                    <a:pt x="41" y="36"/>
                  </a:cubicBezTo>
                  <a:cubicBezTo>
                    <a:pt x="41" y="35"/>
                    <a:pt x="41" y="35"/>
                    <a:pt x="41" y="34"/>
                  </a:cubicBezTo>
                  <a:cubicBezTo>
                    <a:pt x="42" y="34"/>
                    <a:pt x="42" y="33"/>
                    <a:pt x="43" y="32"/>
                  </a:cubicBezTo>
                  <a:cubicBezTo>
                    <a:pt x="43" y="32"/>
                    <a:pt x="44" y="32"/>
                    <a:pt x="44" y="32"/>
                  </a:cubicBezTo>
                  <a:cubicBezTo>
                    <a:pt x="44" y="31"/>
                    <a:pt x="43" y="32"/>
                    <a:pt x="43" y="31"/>
                  </a:cubicBezTo>
                  <a:cubicBezTo>
                    <a:pt x="43" y="31"/>
                    <a:pt x="45" y="29"/>
                    <a:pt x="45" y="30"/>
                  </a:cubicBezTo>
                  <a:cubicBezTo>
                    <a:pt x="45" y="31"/>
                    <a:pt x="45" y="31"/>
                    <a:pt x="45" y="32"/>
                  </a:cubicBezTo>
                  <a:cubicBezTo>
                    <a:pt x="44" y="32"/>
                    <a:pt x="44" y="33"/>
                    <a:pt x="44" y="33"/>
                  </a:cubicBezTo>
                  <a:cubicBezTo>
                    <a:pt x="44" y="34"/>
                    <a:pt x="44" y="34"/>
                    <a:pt x="44" y="34"/>
                  </a:cubicBezTo>
                  <a:cubicBezTo>
                    <a:pt x="45" y="34"/>
                    <a:pt x="45" y="33"/>
                    <a:pt x="45" y="33"/>
                  </a:cubicBezTo>
                  <a:cubicBezTo>
                    <a:pt x="46" y="32"/>
                    <a:pt x="47" y="30"/>
                    <a:pt x="48" y="28"/>
                  </a:cubicBezTo>
                  <a:cubicBezTo>
                    <a:pt x="48" y="29"/>
                    <a:pt x="49" y="29"/>
                    <a:pt x="49" y="30"/>
                  </a:cubicBezTo>
                  <a:cubicBezTo>
                    <a:pt x="49" y="30"/>
                    <a:pt x="49" y="29"/>
                    <a:pt x="50" y="29"/>
                  </a:cubicBezTo>
                  <a:cubicBezTo>
                    <a:pt x="50" y="29"/>
                    <a:pt x="50" y="30"/>
                    <a:pt x="50" y="30"/>
                  </a:cubicBezTo>
                  <a:cubicBezTo>
                    <a:pt x="50" y="30"/>
                    <a:pt x="50" y="28"/>
                    <a:pt x="49" y="28"/>
                  </a:cubicBezTo>
                  <a:cubicBezTo>
                    <a:pt x="49" y="28"/>
                    <a:pt x="49" y="29"/>
                    <a:pt x="48" y="29"/>
                  </a:cubicBezTo>
                  <a:cubicBezTo>
                    <a:pt x="48" y="28"/>
                    <a:pt x="48" y="28"/>
                    <a:pt x="48" y="28"/>
                  </a:cubicBezTo>
                  <a:cubicBezTo>
                    <a:pt x="48" y="28"/>
                    <a:pt x="48" y="29"/>
                    <a:pt x="48" y="29"/>
                  </a:cubicBezTo>
                  <a:cubicBezTo>
                    <a:pt x="47" y="29"/>
                    <a:pt x="47" y="28"/>
                    <a:pt x="47" y="28"/>
                  </a:cubicBezTo>
                  <a:cubicBezTo>
                    <a:pt x="47" y="27"/>
                    <a:pt x="47" y="27"/>
                    <a:pt x="47" y="26"/>
                  </a:cubicBezTo>
                  <a:cubicBezTo>
                    <a:pt x="48" y="26"/>
                    <a:pt x="48" y="25"/>
                    <a:pt x="48" y="25"/>
                  </a:cubicBezTo>
                  <a:cubicBezTo>
                    <a:pt x="49" y="25"/>
                    <a:pt x="49" y="25"/>
                    <a:pt x="49" y="25"/>
                  </a:cubicBezTo>
                  <a:cubicBezTo>
                    <a:pt x="50" y="24"/>
                    <a:pt x="49" y="24"/>
                    <a:pt x="49" y="23"/>
                  </a:cubicBezTo>
                  <a:cubicBezTo>
                    <a:pt x="51" y="23"/>
                    <a:pt x="50" y="26"/>
                    <a:pt x="50" y="26"/>
                  </a:cubicBezTo>
                  <a:cubicBezTo>
                    <a:pt x="50" y="26"/>
                    <a:pt x="50" y="24"/>
                    <a:pt x="50" y="24"/>
                  </a:cubicBezTo>
                  <a:cubicBezTo>
                    <a:pt x="51" y="23"/>
                    <a:pt x="51" y="23"/>
                    <a:pt x="50" y="23"/>
                  </a:cubicBezTo>
                  <a:cubicBezTo>
                    <a:pt x="50" y="23"/>
                    <a:pt x="49" y="22"/>
                    <a:pt x="50" y="22"/>
                  </a:cubicBezTo>
                  <a:cubicBezTo>
                    <a:pt x="50" y="22"/>
                    <a:pt x="50" y="22"/>
                    <a:pt x="50" y="21"/>
                  </a:cubicBezTo>
                  <a:cubicBezTo>
                    <a:pt x="49" y="21"/>
                    <a:pt x="49" y="19"/>
                    <a:pt x="50" y="19"/>
                  </a:cubicBezTo>
                  <a:cubicBezTo>
                    <a:pt x="49" y="18"/>
                    <a:pt x="49" y="18"/>
                    <a:pt x="50" y="18"/>
                  </a:cubicBezTo>
                  <a:cubicBezTo>
                    <a:pt x="50" y="17"/>
                    <a:pt x="50" y="17"/>
                    <a:pt x="50" y="17"/>
                  </a:cubicBezTo>
                  <a:cubicBezTo>
                    <a:pt x="50" y="17"/>
                    <a:pt x="50" y="17"/>
                    <a:pt x="51" y="17"/>
                  </a:cubicBezTo>
                  <a:cubicBezTo>
                    <a:pt x="51" y="17"/>
                    <a:pt x="51" y="17"/>
                    <a:pt x="51" y="17"/>
                  </a:cubicBezTo>
                  <a:cubicBezTo>
                    <a:pt x="51" y="17"/>
                    <a:pt x="51" y="18"/>
                    <a:pt x="51" y="18"/>
                  </a:cubicBezTo>
                  <a:cubicBezTo>
                    <a:pt x="52" y="18"/>
                    <a:pt x="52" y="18"/>
                    <a:pt x="52" y="19"/>
                  </a:cubicBezTo>
                  <a:cubicBezTo>
                    <a:pt x="52" y="19"/>
                    <a:pt x="53" y="20"/>
                    <a:pt x="53" y="20"/>
                  </a:cubicBezTo>
                  <a:cubicBezTo>
                    <a:pt x="54" y="20"/>
                    <a:pt x="54" y="19"/>
                    <a:pt x="54" y="18"/>
                  </a:cubicBezTo>
                  <a:cubicBezTo>
                    <a:pt x="54" y="18"/>
                    <a:pt x="54" y="17"/>
                    <a:pt x="54" y="17"/>
                  </a:cubicBezTo>
                  <a:cubicBezTo>
                    <a:pt x="54" y="17"/>
                    <a:pt x="54" y="17"/>
                    <a:pt x="54" y="17"/>
                  </a:cubicBezTo>
                  <a:cubicBezTo>
                    <a:pt x="55" y="17"/>
                    <a:pt x="55" y="17"/>
                    <a:pt x="55" y="17"/>
                  </a:cubicBezTo>
                  <a:cubicBezTo>
                    <a:pt x="56" y="17"/>
                    <a:pt x="55" y="15"/>
                    <a:pt x="55" y="15"/>
                  </a:cubicBezTo>
                  <a:cubicBezTo>
                    <a:pt x="55" y="15"/>
                    <a:pt x="56" y="16"/>
                    <a:pt x="56" y="16"/>
                  </a:cubicBezTo>
                  <a:cubicBezTo>
                    <a:pt x="56" y="16"/>
                    <a:pt x="57" y="16"/>
                    <a:pt x="58" y="15"/>
                  </a:cubicBezTo>
                  <a:cubicBezTo>
                    <a:pt x="58" y="15"/>
                    <a:pt x="58" y="14"/>
                    <a:pt x="59" y="14"/>
                  </a:cubicBezTo>
                  <a:cubicBezTo>
                    <a:pt x="59" y="13"/>
                    <a:pt x="58" y="13"/>
                    <a:pt x="59" y="12"/>
                  </a:cubicBezTo>
                  <a:cubicBezTo>
                    <a:pt x="59" y="11"/>
                    <a:pt x="60" y="10"/>
                    <a:pt x="59" y="8"/>
                  </a:cubicBezTo>
                  <a:cubicBezTo>
                    <a:pt x="59" y="7"/>
                    <a:pt x="59" y="7"/>
                    <a:pt x="59" y="7"/>
                  </a:cubicBezTo>
                  <a:cubicBezTo>
                    <a:pt x="59" y="6"/>
                    <a:pt x="59" y="6"/>
                    <a:pt x="59" y="6"/>
                  </a:cubicBezTo>
                  <a:cubicBezTo>
                    <a:pt x="59" y="6"/>
                    <a:pt x="58" y="5"/>
                    <a:pt x="58" y="5"/>
                  </a:cubicBezTo>
                  <a:cubicBezTo>
                    <a:pt x="58" y="5"/>
                    <a:pt x="58" y="4"/>
                    <a:pt x="59" y="5"/>
                  </a:cubicBezTo>
                  <a:cubicBezTo>
                    <a:pt x="59" y="5"/>
                    <a:pt x="59" y="6"/>
                    <a:pt x="60" y="6"/>
                  </a:cubicBezTo>
                  <a:cubicBezTo>
                    <a:pt x="60" y="5"/>
                    <a:pt x="60" y="5"/>
                    <a:pt x="60" y="5"/>
                  </a:cubicBezTo>
                  <a:cubicBezTo>
                    <a:pt x="60" y="4"/>
                    <a:pt x="60" y="4"/>
                    <a:pt x="60" y="4"/>
                  </a:cubicBezTo>
                  <a:cubicBezTo>
                    <a:pt x="60" y="4"/>
                    <a:pt x="61" y="4"/>
                    <a:pt x="61" y="4"/>
                  </a:cubicBezTo>
                  <a:cubicBezTo>
                    <a:pt x="61" y="3"/>
                    <a:pt x="62" y="3"/>
                    <a:pt x="62" y="3"/>
                  </a:cubicBezTo>
                  <a:cubicBezTo>
                    <a:pt x="62" y="3"/>
                    <a:pt x="62" y="2"/>
                    <a:pt x="62" y="2"/>
                  </a:cubicBezTo>
                  <a:cubicBezTo>
                    <a:pt x="63" y="1"/>
                    <a:pt x="62" y="1"/>
                    <a:pt x="62" y="1"/>
                  </a:cubicBezTo>
                  <a:cubicBezTo>
                    <a:pt x="62" y="1"/>
                    <a:pt x="62" y="1"/>
                    <a:pt x="62" y="1"/>
                  </a:cubicBezTo>
                  <a:cubicBezTo>
                    <a:pt x="62" y="1"/>
                    <a:pt x="63" y="1"/>
                    <a:pt x="63" y="1"/>
                  </a:cubicBezTo>
                  <a:cubicBezTo>
                    <a:pt x="63" y="1"/>
                    <a:pt x="63" y="1"/>
                    <a:pt x="63" y="1"/>
                  </a:cubicBezTo>
                  <a:cubicBezTo>
                    <a:pt x="62" y="0"/>
                    <a:pt x="63" y="0"/>
                    <a:pt x="63" y="0"/>
                  </a:cubicBezTo>
                  <a:cubicBezTo>
                    <a:pt x="64" y="0"/>
                    <a:pt x="64" y="2"/>
                    <a:pt x="64" y="2"/>
                  </a:cubicBezTo>
                  <a:cubicBezTo>
                    <a:pt x="64" y="2"/>
                    <a:pt x="63" y="2"/>
                    <a:pt x="63" y="2"/>
                  </a:cubicBezTo>
                  <a:cubicBezTo>
                    <a:pt x="63" y="2"/>
                    <a:pt x="63" y="3"/>
                    <a:pt x="63" y="3"/>
                  </a:cubicBezTo>
                  <a:cubicBezTo>
                    <a:pt x="64" y="3"/>
                    <a:pt x="63" y="3"/>
                    <a:pt x="63" y="3"/>
                  </a:cubicBezTo>
                  <a:cubicBezTo>
                    <a:pt x="62" y="4"/>
                    <a:pt x="63" y="3"/>
                    <a:pt x="64" y="3"/>
                  </a:cubicBezTo>
                  <a:cubicBezTo>
                    <a:pt x="64" y="3"/>
                    <a:pt x="64" y="4"/>
                    <a:pt x="64" y="3"/>
                  </a:cubicBezTo>
                  <a:cubicBezTo>
                    <a:pt x="64" y="3"/>
                    <a:pt x="64" y="3"/>
                    <a:pt x="64" y="3"/>
                  </a:cubicBezTo>
                  <a:cubicBezTo>
                    <a:pt x="65" y="3"/>
                    <a:pt x="65" y="4"/>
                    <a:pt x="65" y="4"/>
                  </a:cubicBezTo>
                  <a:cubicBezTo>
                    <a:pt x="65" y="4"/>
                    <a:pt x="66" y="5"/>
                    <a:pt x="66" y="5"/>
                  </a:cubicBezTo>
                  <a:cubicBezTo>
                    <a:pt x="65" y="5"/>
                    <a:pt x="66" y="5"/>
                    <a:pt x="66" y="5"/>
                  </a:cubicBezTo>
                  <a:cubicBezTo>
                    <a:pt x="66" y="5"/>
                    <a:pt x="66" y="5"/>
                    <a:pt x="66" y="6"/>
                  </a:cubicBezTo>
                  <a:cubicBezTo>
                    <a:pt x="66" y="6"/>
                    <a:pt x="66" y="6"/>
                    <a:pt x="66" y="6"/>
                  </a:cubicBezTo>
                  <a:cubicBezTo>
                    <a:pt x="66" y="6"/>
                    <a:pt x="66" y="7"/>
                    <a:pt x="66" y="7"/>
                  </a:cubicBezTo>
                  <a:cubicBezTo>
                    <a:pt x="66" y="8"/>
                    <a:pt x="67" y="8"/>
                    <a:pt x="67" y="9"/>
                  </a:cubicBezTo>
                  <a:cubicBezTo>
                    <a:pt x="67" y="9"/>
                    <a:pt x="67" y="9"/>
                    <a:pt x="67" y="8"/>
                  </a:cubicBezTo>
                  <a:cubicBezTo>
                    <a:pt x="68" y="8"/>
                    <a:pt x="68" y="9"/>
                    <a:pt x="68" y="9"/>
                  </a:cubicBezTo>
                  <a:cubicBezTo>
                    <a:pt x="68" y="10"/>
                    <a:pt x="68" y="10"/>
                    <a:pt x="69" y="10"/>
                  </a:cubicBezTo>
                  <a:cubicBezTo>
                    <a:pt x="69" y="10"/>
                    <a:pt x="68" y="10"/>
                    <a:pt x="69" y="10"/>
                  </a:cubicBezTo>
                  <a:cubicBezTo>
                    <a:pt x="69" y="11"/>
                    <a:pt x="69" y="12"/>
                    <a:pt x="69" y="13"/>
                  </a:cubicBezTo>
                  <a:cubicBezTo>
                    <a:pt x="69" y="13"/>
                    <a:pt x="69" y="15"/>
                    <a:pt x="70" y="15"/>
                  </a:cubicBezTo>
                  <a:cubicBezTo>
                    <a:pt x="70" y="15"/>
                    <a:pt x="70" y="15"/>
                    <a:pt x="70" y="15"/>
                  </a:cubicBezTo>
                  <a:cubicBezTo>
                    <a:pt x="70" y="15"/>
                    <a:pt x="70" y="16"/>
                    <a:pt x="70" y="16"/>
                  </a:cubicBezTo>
                  <a:cubicBezTo>
                    <a:pt x="70" y="17"/>
                    <a:pt x="70" y="18"/>
                    <a:pt x="71" y="18"/>
                  </a:cubicBezTo>
                  <a:cubicBezTo>
                    <a:pt x="71" y="19"/>
                    <a:pt x="71" y="20"/>
                    <a:pt x="71" y="21"/>
                  </a:cubicBezTo>
                  <a:cubicBezTo>
                    <a:pt x="71" y="22"/>
                    <a:pt x="71" y="23"/>
                    <a:pt x="71" y="24"/>
                  </a:cubicBezTo>
                  <a:cubicBezTo>
                    <a:pt x="71" y="24"/>
                    <a:pt x="71" y="24"/>
                    <a:pt x="71" y="25"/>
                  </a:cubicBezTo>
                  <a:cubicBezTo>
                    <a:pt x="71" y="25"/>
                    <a:pt x="71" y="25"/>
                    <a:pt x="71" y="26"/>
                  </a:cubicBezTo>
                  <a:cubicBezTo>
                    <a:pt x="71" y="26"/>
                    <a:pt x="71" y="27"/>
                    <a:pt x="71" y="28"/>
                  </a:cubicBezTo>
                  <a:cubicBezTo>
                    <a:pt x="71" y="29"/>
                    <a:pt x="71" y="30"/>
                    <a:pt x="71" y="31"/>
                  </a:cubicBezTo>
                  <a:cubicBezTo>
                    <a:pt x="72" y="32"/>
                    <a:pt x="72" y="34"/>
                    <a:pt x="73" y="35"/>
                  </a:cubicBezTo>
                  <a:cubicBezTo>
                    <a:pt x="74" y="36"/>
                    <a:pt x="73" y="38"/>
                    <a:pt x="73" y="40"/>
                  </a:cubicBezTo>
                  <a:close/>
                  <a:moveTo>
                    <a:pt x="67" y="54"/>
                  </a:moveTo>
                  <a:cubicBezTo>
                    <a:pt x="66" y="54"/>
                    <a:pt x="66" y="55"/>
                    <a:pt x="66" y="56"/>
                  </a:cubicBezTo>
                  <a:cubicBezTo>
                    <a:pt x="67" y="55"/>
                    <a:pt x="68" y="53"/>
                    <a:pt x="68" y="52"/>
                  </a:cubicBezTo>
                  <a:cubicBezTo>
                    <a:pt x="67" y="52"/>
                    <a:pt x="67" y="53"/>
                    <a:pt x="67" y="54"/>
                  </a:cubicBezTo>
                  <a:close/>
                  <a:moveTo>
                    <a:pt x="54" y="16"/>
                  </a:moveTo>
                  <a:cubicBezTo>
                    <a:pt x="54" y="16"/>
                    <a:pt x="54" y="15"/>
                    <a:pt x="54" y="15"/>
                  </a:cubicBezTo>
                  <a:cubicBezTo>
                    <a:pt x="54" y="15"/>
                    <a:pt x="54" y="15"/>
                    <a:pt x="54" y="15"/>
                  </a:cubicBezTo>
                  <a:cubicBezTo>
                    <a:pt x="54" y="14"/>
                    <a:pt x="54" y="14"/>
                    <a:pt x="54" y="14"/>
                  </a:cubicBezTo>
                  <a:cubicBezTo>
                    <a:pt x="53" y="14"/>
                    <a:pt x="54" y="14"/>
                    <a:pt x="54" y="14"/>
                  </a:cubicBezTo>
                  <a:cubicBezTo>
                    <a:pt x="53" y="13"/>
                    <a:pt x="53" y="14"/>
                    <a:pt x="53" y="14"/>
                  </a:cubicBezTo>
                  <a:cubicBezTo>
                    <a:pt x="53" y="14"/>
                    <a:pt x="52" y="14"/>
                    <a:pt x="52" y="14"/>
                  </a:cubicBezTo>
                  <a:cubicBezTo>
                    <a:pt x="52" y="14"/>
                    <a:pt x="52" y="15"/>
                    <a:pt x="52" y="15"/>
                  </a:cubicBezTo>
                  <a:cubicBezTo>
                    <a:pt x="53" y="16"/>
                    <a:pt x="53" y="15"/>
                    <a:pt x="54" y="16"/>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21" name="Libya">
              <a:extLst>
                <a:ext uri="{FF2B5EF4-FFF2-40B4-BE49-F238E27FC236}">
                  <a16:creationId xmlns:a16="http://schemas.microsoft.com/office/drawing/2014/main" id="{19B72A36-E9E4-7FC3-04C0-FF8189036492}"/>
                </a:ext>
              </a:extLst>
            </p:cNvPr>
            <p:cNvSpPr>
              <a:spLocks/>
            </p:cNvSpPr>
            <p:nvPr/>
          </p:nvSpPr>
          <p:spPr bwMode="auto">
            <a:xfrm>
              <a:off x="6119081" y="3232439"/>
              <a:ext cx="514827" cy="515780"/>
            </a:xfrm>
            <a:custGeom>
              <a:avLst/>
              <a:gdLst/>
              <a:ahLst/>
              <a:cxnLst>
                <a:cxn ang="0">
                  <a:pos x="145" y="39"/>
                </a:cxn>
                <a:cxn ang="0">
                  <a:pos x="144" y="33"/>
                </a:cxn>
                <a:cxn ang="0">
                  <a:pos x="145" y="22"/>
                </a:cxn>
                <a:cxn ang="0">
                  <a:pos x="147" y="17"/>
                </a:cxn>
                <a:cxn ang="0">
                  <a:pos x="144" y="13"/>
                </a:cxn>
                <a:cxn ang="0">
                  <a:pos x="137" y="12"/>
                </a:cxn>
                <a:cxn ang="0">
                  <a:pos x="132" y="11"/>
                </a:cxn>
                <a:cxn ang="0">
                  <a:pos x="128" y="9"/>
                </a:cxn>
                <a:cxn ang="0">
                  <a:pos x="128" y="6"/>
                </a:cxn>
                <a:cxn ang="0">
                  <a:pos x="120" y="3"/>
                </a:cxn>
                <a:cxn ang="0">
                  <a:pos x="117" y="3"/>
                </a:cxn>
                <a:cxn ang="0">
                  <a:pos x="111" y="4"/>
                </a:cxn>
                <a:cxn ang="0">
                  <a:pos x="98" y="14"/>
                </a:cxn>
                <a:cxn ang="0">
                  <a:pos x="99" y="26"/>
                </a:cxn>
                <a:cxn ang="0">
                  <a:pos x="88" y="31"/>
                </a:cxn>
                <a:cxn ang="0">
                  <a:pos x="82" y="26"/>
                </a:cxn>
                <a:cxn ang="0">
                  <a:pos x="78" y="24"/>
                </a:cxn>
                <a:cxn ang="0">
                  <a:pos x="61" y="20"/>
                </a:cxn>
                <a:cxn ang="0">
                  <a:pos x="54" y="8"/>
                </a:cxn>
                <a:cxn ang="0">
                  <a:pos x="46" y="5"/>
                </a:cxn>
                <a:cxn ang="0">
                  <a:pos x="39" y="3"/>
                </a:cxn>
                <a:cxn ang="0">
                  <a:pos x="27" y="3"/>
                </a:cxn>
                <a:cxn ang="0">
                  <a:pos x="22" y="0"/>
                </a:cxn>
                <a:cxn ang="0">
                  <a:pos x="21" y="6"/>
                </a:cxn>
                <a:cxn ang="0">
                  <a:pos x="15" y="11"/>
                </a:cxn>
                <a:cxn ang="0">
                  <a:pos x="12" y="14"/>
                </a:cxn>
                <a:cxn ang="0">
                  <a:pos x="9" y="17"/>
                </a:cxn>
                <a:cxn ang="0">
                  <a:pos x="9" y="23"/>
                </a:cxn>
                <a:cxn ang="0">
                  <a:pos x="2" y="32"/>
                </a:cxn>
                <a:cxn ang="0">
                  <a:pos x="3" y="38"/>
                </a:cxn>
                <a:cxn ang="0">
                  <a:pos x="6" y="58"/>
                </a:cxn>
                <a:cxn ang="0">
                  <a:pos x="4" y="63"/>
                </a:cxn>
                <a:cxn ang="0">
                  <a:pos x="5" y="69"/>
                </a:cxn>
                <a:cxn ang="0">
                  <a:pos x="3" y="74"/>
                </a:cxn>
                <a:cxn ang="0">
                  <a:pos x="4" y="82"/>
                </a:cxn>
                <a:cxn ang="0">
                  <a:pos x="8" y="92"/>
                </a:cxn>
                <a:cxn ang="0">
                  <a:pos x="14" y="95"/>
                </a:cxn>
                <a:cxn ang="0">
                  <a:pos x="23" y="101"/>
                </a:cxn>
                <a:cxn ang="0">
                  <a:pos x="34" y="108"/>
                </a:cxn>
                <a:cxn ang="0">
                  <a:pos x="47" y="115"/>
                </a:cxn>
                <a:cxn ang="0">
                  <a:pos x="66" y="108"/>
                </a:cxn>
                <a:cxn ang="0">
                  <a:pos x="140" y="150"/>
                </a:cxn>
                <a:cxn ang="0">
                  <a:pos x="145" y="144"/>
                </a:cxn>
              </a:cxnLst>
              <a:rect l="0" t="0" r="r" b="b"/>
              <a:pathLst>
                <a:path w="150" h="150">
                  <a:moveTo>
                    <a:pt x="148" y="70"/>
                  </a:moveTo>
                  <a:cubicBezTo>
                    <a:pt x="147" y="61"/>
                    <a:pt x="147" y="53"/>
                    <a:pt x="147" y="44"/>
                  </a:cubicBezTo>
                  <a:cubicBezTo>
                    <a:pt x="147" y="43"/>
                    <a:pt x="145" y="41"/>
                    <a:pt x="145" y="39"/>
                  </a:cubicBezTo>
                  <a:cubicBezTo>
                    <a:pt x="145" y="38"/>
                    <a:pt x="145" y="38"/>
                    <a:pt x="145" y="37"/>
                  </a:cubicBezTo>
                  <a:cubicBezTo>
                    <a:pt x="144" y="37"/>
                    <a:pt x="145" y="36"/>
                    <a:pt x="145" y="35"/>
                  </a:cubicBezTo>
                  <a:cubicBezTo>
                    <a:pt x="144" y="34"/>
                    <a:pt x="143" y="34"/>
                    <a:pt x="144" y="33"/>
                  </a:cubicBezTo>
                  <a:cubicBezTo>
                    <a:pt x="144" y="32"/>
                    <a:pt x="144" y="31"/>
                    <a:pt x="144" y="31"/>
                  </a:cubicBezTo>
                  <a:cubicBezTo>
                    <a:pt x="145" y="29"/>
                    <a:pt x="146" y="28"/>
                    <a:pt x="146" y="27"/>
                  </a:cubicBezTo>
                  <a:cubicBezTo>
                    <a:pt x="146" y="25"/>
                    <a:pt x="145" y="23"/>
                    <a:pt x="145" y="22"/>
                  </a:cubicBezTo>
                  <a:cubicBezTo>
                    <a:pt x="144" y="21"/>
                    <a:pt x="144" y="20"/>
                    <a:pt x="145" y="19"/>
                  </a:cubicBezTo>
                  <a:cubicBezTo>
                    <a:pt x="145" y="19"/>
                    <a:pt x="145" y="19"/>
                    <a:pt x="146" y="18"/>
                  </a:cubicBezTo>
                  <a:cubicBezTo>
                    <a:pt x="146" y="18"/>
                    <a:pt x="147" y="17"/>
                    <a:pt x="147" y="17"/>
                  </a:cubicBezTo>
                  <a:cubicBezTo>
                    <a:pt x="147" y="16"/>
                    <a:pt x="146" y="15"/>
                    <a:pt x="146" y="15"/>
                  </a:cubicBezTo>
                  <a:cubicBezTo>
                    <a:pt x="146" y="14"/>
                    <a:pt x="146" y="14"/>
                    <a:pt x="146" y="13"/>
                  </a:cubicBezTo>
                  <a:cubicBezTo>
                    <a:pt x="145" y="13"/>
                    <a:pt x="144" y="13"/>
                    <a:pt x="144" y="13"/>
                  </a:cubicBezTo>
                  <a:cubicBezTo>
                    <a:pt x="143" y="12"/>
                    <a:pt x="142" y="12"/>
                    <a:pt x="141" y="13"/>
                  </a:cubicBezTo>
                  <a:cubicBezTo>
                    <a:pt x="141" y="13"/>
                    <a:pt x="140" y="13"/>
                    <a:pt x="139" y="13"/>
                  </a:cubicBezTo>
                  <a:cubicBezTo>
                    <a:pt x="138" y="13"/>
                    <a:pt x="137" y="13"/>
                    <a:pt x="137" y="12"/>
                  </a:cubicBezTo>
                  <a:cubicBezTo>
                    <a:pt x="136" y="12"/>
                    <a:pt x="136" y="12"/>
                    <a:pt x="136" y="12"/>
                  </a:cubicBezTo>
                  <a:cubicBezTo>
                    <a:pt x="136" y="11"/>
                    <a:pt x="134" y="11"/>
                    <a:pt x="134" y="11"/>
                  </a:cubicBezTo>
                  <a:cubicBezTo>
                    <a:pt x="134" y="11"/>
                    <a:pt x="133" y="11"/>
                    <a:pt x="132" y="11"/>
                  </a:cubicBezTo>
                  <a:cubicBezTo>
                    <a:pt x="132" y="11"/>
                    <a:pt x="131" y="11"/>
                    <a:pt x="130" y="10"/>
                  </a:cubicBezTo>
                  <a:cubicBezTo>
                    <a:pt x="130" y="10"/>
                    <a:pt x="130" y="10"/>
                    <a:pt x="130" y="11"/>
                  </a:cubicBezTo>
                  <a:cubicBezTo>
                    <a:pt x="129" y="10"/>
                    <a:pt x="129" y="10"/>
                    <a:pt x="128" y="9"/>
                  </a:cubicBezTo>
                  <a:cubicBezTo>
                    <a:pt x="127" y="9"/>
                    <a:pt x="127" y="9"/>
                    <a:pt x="128" y="8"/>
                  </a:cubicBezTo>
                  <a:cubicBezTo>
                    <a:pt x="128" y="9"/>
                    <a:pt x="128" y="8"/>
                    <a:pt x="128" y="7"/>
                  </a:cubicBezTo>
                  <a:cubicBezTo>
                    <a:pt x="128" y="7"/>
                    <a:pt x="127" y="6"/>
                    <a:pt x="128" y="6"/>
                  </a:cubicBezTo>
                  <a:cubicBezTo>
                    <a:pt x="128" y="5"/>
                    <a:pt x="125" y="5"/>
                    <a:pt x="124" y="5"/>
                  </a:cubicBezTo>
                  <a:cubicBezTo>
                    <a:pt x="123" y="4"/>
                    <a:pt x="123" y="4"/>
                    <a:pt x="122" y="4"/>
                  </a:cubicBezTo>
                  <a:cubicBezTo>
                    <a:pt x="121" y="4"/>
                    <a:pt x="121" y="3"/>
                    <a:pt x="120" y="3"/>
                  </a:cubicBezTo>
                  <a:cubicBezTo>
                    <a:pt x="120" y="3"/>
                    <a:pt x="119" y="3"/>
                    <a:pt x="119" y="3"/>
                  </a:cubicBezTo>
                  <a:cubicBezTo>
                    <a:pt x="119" y="3"/>
                    <a:pt x="119" y="2"/>
                    <a:pt x="119" y="2"/>
                  </a:cubicBezTo>
                  <a:cubicBezTo>
                    <a:pt x="118" y="2"/>
                    <a:pt x="118" y="3"/>
                    <a:pt x="117" y="3"/>
                  </a:cubicBezTo>
                  <a:cubicBezTo>
                    <a:pt x="117" y="3"/>
                    <a:pt x="116" y="3"/>
                    <a:pt x="115" y="3"/>
                  </a:cubicBezTo>
                  <a:cubicBezTo>
                    <a:pt x="115" y="2"/>
                    <a:pt x="114" y="2"/>
                    <a:pt x="114" y="2"/>
                  </a:cubicBezTo>
                  <a:cubicBezTo>
                    <a:pt x="113" y="3"/>
                    <a:pt x="112" y="4"/>
                    <a:pt x="111" y="4"/>
                  </a:cubicBezTo>
                  <a:cubicBezTo>
                    <a:pt x="109" y="4"/>
                    <a:pt x="108" y="4"/>
                    <a:pt x="107" y="5"/>
                  </a:cubicBezTo>
                  <a:cubicBezTo>
                    <a:pt x="106" y="6"/>
                    <a:pt x="104" y="6"/>
                    <a:pt x="103" y="7"/>
                  </a:cubicBezTo>
                  <a:cubicBezTo>
                    <a:pt x="101" y="9"/>
                    <a:pt x="99" y="11"/>
                    <a:pt x="98" y="14"/>
                  </a:cubicBezTo>
                  <a:cubicBezTo>
                    <a:pt x="98" y="16"/>
                    <a:pt x="99" y="17"/>
                    <a:pt x="99" y="19"/>
                  </a:cubicBezTo>
                  <a:cubicBezTo>
                    <a:pt x="100" y="20"/>
                    <a:pt x="101" y="21"/>
                    <a:pt x="101" y="23"/>
                  </a:cubicBezTo>
                  <a:cubicBezTo>
                    <a:pt x="101" y="24"/>
                    <a:pt x="100" y="25"/>
                    <a:pt x="99" y="26"/>
                  </a:cubicBezTo>
                  <a:cubicBezTo>
                    <a:pt x="98" y="27"/>
                    <a:pt x="98" y="29"/>
                    <a:pt x="96" y="30"/>
                  </a:cubicBezTo>
                  <a:cubicBezTo>
                    <a:pt x="95" y="30"/>
                    <a:pt x="94" y="31"/>
                    <a:pt x="92" y="32"/>
                  </a:cubicBezTo>
                  <a:cubicBezTo>
                    <a:pt x="91" y="32"/>
                    <a:pt x="90" y="31"/>
                    <a:pt x="88" y="31"/>
                  </a:cubicBezTo>
                  <a:cubicBezTo>
                    <a:pt x="87" y="30"/>
                    <a:pt x="87" y="29"/>
                    <a:pt x="86" y="29"/>
                  </a:cubicBezTo>
                  <a:cubicBezTo>
                    <a:pt x="85" y="28"/>
                    <a:pt x="85" y="28"/>
                    <a:pt x="84" y="27"/>
                  </a:cubicBezTo>
                  <a:cubicBezTo>
                    <a:pt x="83" y="27"/>
                    <a:pt x="83" y="26"/>
                    <a:pt x="82" y="26"/>
                  </a:cubicBezTo>
                  <a:cubicBezTo>
                    <a:pt x="82" y="26"/>
                    <a:pt x="81" y="26"/>
                    <a:pt x="80" y="25"/>
                  </a:cubicBezTo>
                  <a:cubicBezTo>
                    <a:pt x="80" y="25"/>
                    <a:pt x="80" y="25"/>
                    <a:pt x="80" y="25"/>
                  </a:cubicBezTo>
                  <a:cubicBezTo>
                    <a:pt x="79" y="24"/>
                    <a:pt x="79" y="24"/>
                    <a:pt x="78" y="24"/>
                  </a:cubicBezTo>
                  <a:cubicBezTo>
                    <a:pt x="78" y="24"/>
                    <a:pt x="77" y="24"/>
                    <a:pt x="76" y="23"/>
                  </a:cubicBezTo>
                  <a:cubicBezTo>
                    <a:pt x="74" y="23"/>
                    <a:pt x="72" y="22"/>
                    <a:pt x="71" y="22"/>
                  </a:cubicBezTo>
                  <a:cubicBezTo>
                    <a:pt x="67" y="21"/>
                    <a:pt x="64" y="22"/>
                    <a:pt x="61" y="20"/>
                  </a:cubicBezTo>
                  <a:cubicBezTo>
                    <a:pt x="60" y="19"/>
                    <a:pt x="58" y="18"/>
                    <a:pt x="58" y="17"/>
                  </a:cubicBezTo>
                  <a:cubicBezTo>
                    <a:pt x="57" y="16"/>
                    <a:pt x="56" y="14"/>
                    <a:pt x="56" y="12"/>
                  </a:cubicBezTo>
                  <a:cubicBezTo>
                    <a:pt x="56" y="11"/>
                    <a:pt x="56" y="9"/>
                    <a:pt x="54" y="8"/>
                  </a:cubicBezTo>
                  <a:cubicBezTo>
                    <a:pt x="53" y="8"/>
                    <a:pt x="51" y="8"/>
                    <a:pt x="50" y="8"/>
                  </a:cubicBezTo>
                  <a:cubicBezTo>
                    <a:pt x="49" y="7"/>
                    <a:pt x="48" y="7"/>
                    <a:pt x="47" y="7"/>
                  </a:cubicBezTo>
                  <a:cubicBezTo>
                    <a:pt x="47" y="6"/>
                    <a:pt x="46" y="6"/>
                    <a:pt x="46" y="5"/>
                  </a:cubicBezTo>
                  <a:cubicBezTo>
                    <a:pt x="45" y="5"/>
                    <a:pt x="44" y="5"/>
                    <a:pt x="44" y="4"/>
                  </a:cubicBezTo>
                  <a:cubicBezTo>
                    <a:pt x="43" y="4"/>
                    <a:pt x="42" y="4"/>
                    <a:pt x="41" y="4"/>
                  </a:cubicBezTo>
                  <a:cubicBezTo>
                    <a:pt x="40" y="4"/>
                    <a:pt x="40" y="4"/>
                    <a:pt x="39" y="3"/>
                  </a:cubicBezTo>
                  <a:cubicBezTo>
                    <a:pt x="38" y="3"/>
                    <a:pt x="37" y="3"/>
                    <a:pt x="37" y="3"/>
                  </a:cubicBezTo>
                  <a:cubicBezTo>
                    <a:pt x="35" y="2"/>
                    <a:pt x="34" y="4"/>
                    <a:pt x="32" y="4"/>
                  </a:cubicBezTo>
                  <a:cubicBezTo>
                    <a:pt x="30" y="4"/>
                    <a:pt x="28" y="4"/>
                    <a:pt x="27" y="3"/>
                  </a:cubicBezTo>
                  <a:cubicBezTo>
                    <a:pt x="25" y="2"/>
                    <a:pt x="24" y="1"/>
                    <a:pt x="22" y="0"/>
                  </a:cubicBezTo>
                  <a:cubicBezTo>
                    <a:pt x="22" y="0"/>
                    <a:pt x="23" y="0"/>
                    <a:pt x="23" y="1"/>
                  </a:cubicBezTo>
                  <a:cubicBezTo>
                    <a:pt x="23" y="1"/>
                    <a:pt x="22" y="1"/>
                    <a:pt x="22" y="0"/>
                  </a:cubicBezTo>
                  <a:cubicBezTo>
                    <a:pt x="21" y="0"/>
                    <a:pt x="21" y="0"/>
                    <a:pt x="21" y="0"/>
                  </a:cubicBezTo>
                  <a:cubicBezTo>
                    <a:pt x="20" y="1"/>
                    <a:pt x="20" y="3"/>
                    <a:pt x="20" y="5"/>
                  </a:cubicBezTo>
                  <a:cubicBezTo>
                    <a:pt x="20" y="6"/>
                    <a:pt x="20" y="6"/>
                    <a:pt x="21" y="6"/>
                  </a:cubicBezTo>
                  <a:cubicBezTo>
                    <a:pt x="21" y="7"/>
                    <a:pt x="21" y="7"/>
                    <a:pt x="21" y="8"/>
                  </a:cubicBezTo>
                  <a:cubicBezTo>
                    <a:pt x="20" y="9"/>
                    <a:pt x="17" y="10"/>
                    <a:pt x="16" y="10"/>
                  </a:cubicBezTo>
                  <a:cubicBezTo>
                    <a:pt x="15" y="11"/>
                    <a:pt x="15" y="11"/>
                    <a:pt x="15" y="11"/>
                  </a:cubicBezTo>
                  <a:cubicBezTo>
                    <a:pt x="14" y="12"/>
                    <a:pt x="14" y="12"/>
                    <a:pt x="14" y="12"/>
                  </a:cubicBezTo>
                  <a:cubicBezTo>
                    <a:pt x="13" y="13"/>
                    <a:pt x="13" y="13"/>
                    <a:pt x="12" y="13"/>
                  </a:cubicBezTo>
                  <a:cubicBezTo>
                    <a:pt x="12" y="13"/>
                    <a:pt x="12" y="14"/>
                    <a:pt x="12" y="14"/>
                  </a:cubicBezTo>
                  <a:cubicBezTo>
                    <a:pt x="12" y="14"/>
                    <a:pt x="12" y="15"/>
                    <a:pt x="11" y="15"/>
                  </a:cubicBezTo>
                  <a:cubicBezTo>
                    <a:pt x="11" y="16"/>
                    <a:pt x="10" y="15"/>
                    <a:pt x="10" y="16"/>
                  </a:cubicBezTo>
                  <a:cubicBezTo>
                    <a:pt x="9" y="16"/>
                    <a:pt x="9" y="16"/>
                    <a:pt x="9" y="17"/>
                  </a:cubicBezTo>
                  <a:cubicBezTo>
                    <a:pt x="8" y="17"/>
                    <a:pt x="8" y="18"/>
                    <a:pt x="8" y="18"/>
                  </a:cubicBezTo>
                  <a:cubicBezTo>
                    <a:pt x="7" y="19"/>
                    <a:pt x="8" y="20"/>
                    <a:pt x="8" y="21"/>
                  </a:cubicBezTo>
                  <a:cubicBezTo>
                    <a:pt x="9" y="22"/>
                    <a:pt x="9" y="23"/>
                    <a:pt x="9" y="23"/>
                  </a:cubicBezTo>
                  <a:cubicBezTo>
                    <a:pt x="9" y="25"/>
                    <a:pt x="8" y="26"/>
                    <a:pt x="8" y="28"/>
                  </a:cubicBezTo>
                  <a:cubicBezTo>
                    <a:pt x="7" y="28"/>
                    <a:pt x="6" y="31"/>
                    <a:pt x="5" y="31"/>
                  </a:cubicBezTo>
                  <a:cubicBezTo>
                    <a:pt x="4" y="31"/>
                    <a:pt x="3" y="32"/>
                    <a:pt x="2" y="32"/>
                  </a:cubicBezTo>
                  <a:cubicBezTo>
                    <a:pt x="1" y="32"/>
                    <a:pt x="1" y="33"/>
                    <a:pt x="0" y="33"/>
                  </a:cubicBezTo>
                  <a:cubicBezTo>
                    <a:pt x="0" y="33"/>
                    <a:pt x="0" y="34"/>
                    <a:pt x="1" y="34"/>
                  </a:cubicBezTo>
                  <a:cubicBezTo>
                    <a:pt x="2" y="35"/>
                    <a:pt x="2" y="37"/>
                    <a:pt x="3" y="38"/>
                  </a:cubicBezTo>
                  <a:cubicBezTo>
                    <a:pt x="4" y="41"/>
                    <a:pt x="5" y="44"/>
                    <a:pt x="5" y="47"/>
                  </a:cubicBezTo>
                  <a:cubicBezTo>
                    <a:pt x="5" y="49"/>
                    <a:pt x="5" y="51"/>
                    <a:pt x="5" y="53"/>
                  </a:cubicBezTo>
                  <a:cubicBezTo>
                    <a:pt x="5" y="55"/>
                    <a:pt x="6" y="56"/>
                    <a:pt x="6" y="58"/>
                  </a:cubicBezTo>
                  <a:cubicBezTo>
                    <a:pt x="6" y="59"/>
                    <a:pt x="6" y="60"/>
                    <a:pt x="5" y="60"/>
                  </a:cubicBezTo>
                  <a:cubicBezTo>
                    <a:pt x="5" y="61"/>
                    <a:pt x="5" y="61"/>
                    <a:pt x="5" y="62"/>
                  </a:cubicBezTo>
                  <a:cubicBezTo>
                    <a:pt x="5" y="62"/>
                    <a:pt x="4" y="62"/>
                    <a:pt x="4" y="63"/>
                  </a:cubicBezTo>
                  <a:cubicBezTo>
                    <a:pt x="4" y="64"/>
                    <a:pt x="4" y="64"/>
                    <a:pt x="4" y="65"/>
                  </a:cubicBezTo>
                  <a:cubicBezTo>
                    <a:pt x="4" y="66"/>
                    <a:pt x="5" y="67"/>
                    <a:pt x="5" y="68"/>
                  </a:cubicBezTo>
                  <a:cubicBezTo>
                    <a:pt x="5" y="68"/>
                    <a:pt x="5" y="69"/>
                    <a:pt x="5" y="69"/>
                  </a:cubicBezTo>
                  <a:cubicBezTo>
                    <a:pt x="6" y="69"/>
                    <a:pt x="6" y="70"/>
                    <a:pt x="6" y="70"/>
                  </a:cubicBezTo>
                  <a:cubicBezTo>
                    <a:pt x="5" y="71"/>
                    <a:pt x="6" y="72"/>
                    <a:pt x="5" y="73"/>
                  </a:cubicBezTo>
                  <a:cubicBezTo>
                    <a:pt x="4" y="74"/>
                    <a:pt x="3" y="74"/>
                    <a:pt x="3" y="74"/>
                  </a:cubicBezTo>
                  <a:cubicBezTo>
                    <a:pt x="2" y="74"/>
                    <a:pt x="2" y="75"/>
                    <a:pt x="1" y="75"/>
                  </a:cubicBezTo>
                  <a:cubicBezTo>
                    <a:pt x="1" y="76"/>
                    <a:pt x="1" y="77"/>
                    <a:pt x="2" y="78"/>
                  </a:cubicBezTo>
                  <a:cubicBezTo>
                    <a:pt x="2" y="79"/>
                    <a:pt x="3" y="81"/>
                    <a:pt x="4" y="82"/>
                  </a:cubicBezTo>
                  <a:cubicBezTo>
                    <a:pt x="5" y="83"/>
                    <a:pt x="6" y="85"/>
                    <a:pt x="7" y="86"/>
                  </a:cubicBezTo>
                  <a:cubicBezTo>
                    <a:pt x="7" y="88"/>
                    <a:pt x="7" y="89"/>
                    <a:pt x="7" y="90"/>
                  </a:cubicBezTo>
                  <a:cubicBezTo>
                    <a:pt x="7" y="91"/>
                    <a:pt x="7" y="92"/>
                    <a:pt x="8" y="92"/>
                  </a:cubicBezTo>
                  <a:cubicBezTo>
                    <a:pt x="8" y="92"/>
                    <a:pt x="9" y="93"/>
                    <a:pt x="9" y="93"/>
                  </a:cubicBezTo>
                  <a:cubicBezTo>
                    <a:pt x="9" y="95"/>
                    <a:pt x="10" y="96"/>
                    <a:pt x="12" y="95"/>
                  </a:cubicBezTo>
                  <a:cubicBezTo>
                    <a:pt x="13" y="94"/>
                    <a:pt x="13" y="94"/>
                    <a:pt x="14" y="95"/>
                  </a:cubicBezTo>
                  <a:cubicBezTo>
                    <a:pt x="15" y="95"/>
                    <a:pt x="16" y="95"/>
                    <a:pt x="16" y="96"/>
                  </a:cubicBezTo>
                  <a:cubicBezTo>
                    <a:pt x="18" y="96"/>
                    <a:pt x="19" y="96"/>
                    <a:pt x="20" y="97"/>
                  </a:cubicBezTo>
                  <a:cubicBezTo>
                    <a:pt x="22" y="98"/>
                    <a:pt x="22" y="99"/>
                    <a:pt x="23" y="101"/>
                  </a:cubicBezTo>
                  <a:cubicBezTo>
                    <a:pt x="24" y="102"/>
                    <a:pt x="24" y="103"/>
                    <a:pt x="25" y="105"/>
                  </a:cubicBezTo>
                  <a:cubicBezTo>
                    <a:pt x="25" y="106"/>
                    <a:pt x="27" y="106"/>
                    <a:pt x="28" y="106"/>
                  </a:cubicBezTo>
                  <a:cubicBezTo>
                    <a:pt x="30" y="107"/>
                    <a:pt x="32" y="107"/>
                    <a:pt x="34" y="108"/>
                  </a:cubicBezTo>
                  <a:cubicBezTo>
                    <a:pt x="36" y="108"/>
                    <a:pt x="38" y="109"/>
                    <a:pt x="40" y="110"/>
                  </a:cubicBezTo>
                  <a:cubicBezTo>
                    <a:pt x="41" y="110"/>
                    <a:pt x="43" y="112"/>
                    <a:pt x="44" y="113"/>
                  </a:cubicBezTo>
                  <a:cubicBezTo>
                    <a:pt x="45" y="114"/>
                    <a:pt x="46" y="116"/>
                    <a:pt x="47" y="115"/>
                  </a:cubicBezTo>
                  <a:cubicBezTo>
                    <a:pt x="51" y="113"/>
                    <a:pt x="54" y="111"/>
                    <a:pt x="58" y="109"/>
                  </a:cubicBezTo>
                  <a:cubicBezTo>
                    <a:pt x="60" y="109"/>
                    <a:pt x="61" y="108"/>
                    <a:pt x="63" y="107"/>
                  </a:cubicBezTo>
                  <a:cubicBezTo>
                    <a:pt x="64" y="106"/>
                    <a:pt x="65" y="107"/>
                    <a:pt x="66" y="108"/>
                  </a:cubicBezTo>
                  <a:cubicBezTo>
                    <a:pt x="69" y="109"/>
                    <a:pt x="72" y="111"/>
                    <a:pt x="75" y="113"/>
                  </a:cubicBezTo>
                  <a:cubicBezTo>
                    <a:pt x="82" y="117"/>
                    <a:pt x="90" y="121"/>
                    <a:pt x="97" y="125"/>
                  </a:cubicBezTo>
                  <a:cubicBezTo>
                    <a:pt x="111" y="133"/>
                    <a:pt x="126" y="141"/>
                    <a:pt x="140" y="150"/>
                  </a:cubicBezTo>
                  <a:cubicBezTo>
                    <a:pt x="140" y="149"/>
                    <a:pt x="140" y="148"/>
                    <a:pt x="140" y="146"/>
                  </a:cubicBezTo>
                  <a:cubicBezTo>
                    <a:pt x="140" y="145"/>
                    <a:pt x="140" y="145"/>
                    <a:pt x="141" y="145"/>
                  </a:cubicBezTo>
                  <a:cubicBezTo>
                    <a:pt x="142" y="144"/>
                    <a:pt x="144" y="144"/>
                    <a:pt x="145" y="144"/>
                  </a:cubicBezTo>
                  <a:cubicBezTo>
                    <a:pt x="147" y="144"/>
                    <a:pt x="148" y="144"/>
                    <a:pt x="150" y="144"/>
                  </a:cubicBezTo>
                  <a:cubicBezTo>
                    <a:pt x="149" y="120"/>
                    <a:pt x="148" y="95"/>
                    <a:pt x="148" y="7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22" name="Liberia">
              <a:extLst>
                <a:ext uri="{FF2B5EF4-FFF2-40B4-BE49-F238E27FC236}">
                  <a16:creationId xmlns:a16="http://schemas.microsoft.com/office/drawing/2014/main" id="{F0D3CA47-588D-34DA-26A8-04F2C1EDCDBE}"/>
                </a:ext>
              </a:extLst>
            </p:cNvPr>
            <p:cNvSpPr>
              <a:spLocks/>
            </p:cNvSpPr>
            <p:nvPr/>
          </p:nvSpPr>
          <p:spPr bwMode="auto">
            <a:xfrm>
              <a:off x="5425675" y="4160459"/>
              <a:ext cx="136781" cy="157678"/>
            </a:xfrm>
            <a:custGeom>
              <a:avLst/>
              <a:gdLst/>
              <a:ahLst/>
              <a:cxnLst>
                <a:cxn ang="0">
                  <a:pos x="40" y="33"/>
                </a:cxn>
                <a:cxn ang="0">
                  <a:pos x="39" y="30"/>
                </a:cxn>
                <a:cxn ang="0">
                  <a:pos x="38" y="30"/>
                </a:cxn>
                <a:cxn ang="0">
                  <a:pos x="36" y="27"/>
                </a:cxn>
                <a:cxn ang="0">
                  <a:pos x="33" y="25"/>
                </a:cxn>
                <a:cxn ang="0">
                  <a:pos x="30" y="24"/>
                </a:cxn>
                <a:cxn ang="0">
                  <a:pos x="29" y="23"/>
                </a:cxn>
                <a:cxn ang="0">
                  <a:pos x="29" y="22"/>
                </a:cxn>
                <a:cxn ang="0">
                  <a:pos x="31" y="20"/>
                </a:cxn>
                <a:cxn ang="0">
                  <a:pos x="31" y="17"/>
                </a:cxn>
                <a:cxn ang="0">
                  <a:pos x="31" y="16"/>
                </a:cxn>
                <a:cxn ang="0">
                  <a:pos x="31" y="14"/>
                </a:cxn>
                <a:cxn ang="0">
                  <a:pos x="29" y="11"/>
                </a:cxn>
                <a:cxn ang="0">
                  <a:pos x="27" y="11"/>
                </a:cxn>
                <a:cxn ang="0">
                  <a:pos x="26" y="14"/>
                </a:cxn>
                <a:cxn ang="0">
                  <a:pos x="23" y="15"/>
                </a:cxn>
                <a:cxn ang="0">
                  <a:pos x="22" y="13"/>
                </a:cxn>
                <a:cxn ang="0">
                  <a:pos x="21" y="13"/>
                </a:cxn>
                <a:cxn ang="0">
                  <a:pos x="20" y="13"/>
                </a:cxn>
                <a:cxn ang="0">
                  <a:pos x="21" y="7"/>
                </a:cxn>
                <a:cxn ang="0">
                  <a:pos x="20" y="4"/>
                </a:cxn>
                <a:cxn ang="0">
                  <a:pos x="19" y="2"/>
                </a:cxn>
                <a:cxn ang="0">
                  <a:pos x="18" y="1"/>
                </a:cxn>
                <a:cxn ang="0">
                  <a:pos x="17" y="0"/>
                </a:cxn>
                <a:cxn ang="0">
                  <a:pos x="15" y="2"/>
                </a:cxn>
                <a:cxn ang="0">
                  <a:pos x="13" y="1"/>
                </a:cxn>
                <a:cxn ang="0">
                  <a:pos x="12" y="4"/>
                </a:cxn>
                <a:cxn ang="0">
                  <a:pos x="9" y="8"/>
                </a:cxn>
                <a:cxn ang="0">
                  <a:pos x="7" y="10"/>
                </a:cxn>
                <a:cxn ang="0">
                  <a:pos x="3" y="15"/>
                </a:cxn>
                <a:cxn ang="0">
                  <a:pos x="1" y="17"/>
                </a:cxn>
                <a:cxn ang="0">
                  <a:pos x="2" y="20"/>
                </a:cxn>
                <a:cxn ang="0">
                  <a:pos x="4" y="22"/>
                </a:cxn>
                <a:cxn ang="0">
                  <a:pos x="7" y="24"/>
                </a:cxn>
                <a:cxn ang="0">
                  <a:pos x="7" y="25"/>
                </a:cxn>
                <a:cxn ang="0">
                  <a:pos x="10" y="26"/>
                </a:cxn>
                <a:cxn ang="0">
                  <a:pos x="11" y="27"/>
                </a:cxn>
                <a:cxn ang="0">
                  <a:pos x="14" y="29"/>
                </a:cxn>
                <a:cxn ang="0">
                  <a:pos x="17" y="32"/>
                </a:cxn>
                <a:cxn ang="0">
                  <a:pos x="19" y="35"/>
                </a:cxn>
                <a:cxn ang="0">
                  <a:pos x="23" y="39"/>
                </a:cxn>
                <a:cxn ang="0">
                  <a:pos x="27" y="41"/>
                </a:cxn>
                <a:cxn ang="0">
                  <a:pos x="31" y="43"/>
                </a:cxn>
                <a:cxn ang="0">
                  <a:pos x="36" y="45"/>
                </a:cxn>
                <a:cxn ang="0">
                  <a:pos x="38" y="44"/>
                </a:cxn>
                <a:cxn ang="0">
                  <a:pos x="38" y="40"/>
                </a:cxn>
                <a:cxn ang="0">
                  <a:pos x="38" y="40"/>
                </a:cxn>
                <a:cxn ang="0">
                  <a:pos x="40" y="36"/>
                </a:cxn>
                <a:cxn ang="0">
                  <a:pos x="40" y="35"/>
                </a:cxn>
              </a:cxnLst>
              <a:rect l="0" t="0" r="r" b="b"/>
              <a:pathLst>
                <a:path w="40" h="46">
                  <a:moveTo>
                    <a:pt x="40" y="35"/>
                  </a:moveTo>
                  <a:cubicBezTo>
                    <a:pt x="40" y="35"/>
                    <a:pt x="40" y="34"/>
                    <a:pt x="40" y="33"/>
                  </a:cubicBezTo>
                  <a:cubicBezTo>
                    <a:pt x="40" y="33"/>
                    <a:pt x="39" y="30"/>
                    <a:pt x="39" y="30"/>
                  </a:cubicBezTo>
                  <a:cubicBezTo>
                    <a:pt x="39" y="30"/>
                    <a:pt x="39" y="30"/>
                    <a:pt x="39" y="30"/>
                  </a:cubicBezTo>
                  <a:cubicBezTo>
                    <a:pt x="39" y="30"/>
                    <a:pt x="39" y="30"/>
                    <a:pt x="39" y="30"/>
                  </a:cubicBezTo>
                  <a:cubicBezTo>
                    <a:pt x="39" y="30"/>
                    <a:pt x="38" y="30"/>
                    <a:pt x="38" y="30"/>
                  </a:cubicBezTo>
                  <a:cubicBezTo>
                    <a:pt x="38" y="30"/>
                    <a:pt x="37" y="29"/>
                    <a:pt x="37" y="29"/>
                  </a:cubicBezTo>
                  <a:cubicBezTo>
                    <a:pt x="37" y="30"/>
                    <a:pt x="36" y="27"/>
                    <a:pt x="36" y="27"/>
                  </a:cubicBezTo>
                  <a:cubicBezTo>
                    <a:pt x="35" y="27"/>
                    <a:pt x="36" y="26"/>
                    <a:pt x="35" y="25"/>
                  </a:cubicBezTo>
                  <a:cubicBezTo>
                    <a:pt x="34" y="25"/>
                    <a:pt x="34" y="25"/>
                    <a:pt x="33" y="25"/>
                  </a:cubicBezTo>
                  <a:cubicBezTo>
                    <a:pt x="32" y="26"/>
                    <a:pt x="31" y="24"/>
                    <a:pt x="30" y="24"/>
                  </a:cubicBezTo>
                  <a:cubicBezTo>
                    <a:pt x="30" y="24"/>
                    <a:pt x="30" y="24"/>
                    <a:pt x="30" y="24"/>
                  </a:cubicBezTo>
                  <a:cubicBezTo>
                    <a:pt x="31" y="23"/>
                    <a:pt x="30" y="23"/>
                    <a:pt x="30" y="23"/>
                  </a:cubicBezTo>
                  <a:cubicBezTo>
                    <a:pt x="30" y="24"/>
                    <a:pt x="29" y="23"/>
                    <a:pt x="29" y="23"/>
                  </a:cubicBezTo>
                  <a:cubicBezTo>
                    <a:pt x="28" y="23"/>
                    <a:pt x="28" y="23"/>
                    <a:pt x="29" y="22"/>
                  </a:cubicBezTo>
                  <a:cubicBezTo>
                    <a:pt x="29" y="22"/>
                    <a:pt x="29" y="22"/>
                    <a:pt x="29" y="22"/>
                  </a:cubicBezTo>
                  <a:cubicBezTo>
                    <a:pt x="29" y="22"/>
                    <a:pt x="29" y="22"/>
                    <a:pt x="30" y="21"/>
                  </a:cubicBezTo>
                  <a:cubicBezTo>
                    <a:pt x="30" y="21"/>
                    <a:pt x="30" y="21"/>
                    <a:pt x="31" y="20"/>
                  </a:cubicBezTo>
                  <a:cubicBezTo>
                    <a:pt x="31" y="20"/>
                    <a:pt x="31" y="19"/>
                    <a:pt x="31" y="19"/>
                  </a:cubicBezTo>
                  <a:cubicBezTo>
                    <a:pt x="31" y="18"/>
                    <a:pt x="31" y="18"/>
                    <a:pt x="31" y="17"/>
                  </a:cubicBezTo>
                  <a:cubicBezTo>
                    <a:pt x="32" y="17"/>
                    <a:pt x="31" y="17"/>
                    <a:pt x="31" y="16"/>
                  </a:cubicBezTo>
                  <a:cubicBezTo>
                    <a:pt x="31" y="16"/>
                    <a:pt x="31" y="16"/>
                    <a:pt x="31" y="16"/>
                  </a:cubicBezTo>
                  <a:cubicBezTo>
                    <a:pt x="31" y="15"/>
                    <a:pt x="31" y="15"/>
                    <a:pt x="31" y="15"/>
                  </a:cubicBezTo>
                  <a:cubicBezTo>
                    <a:pt x="31" y="15"/>
                    <a:pt x="31" y="15"/>
                    <a:pt x="31" y="14"/>
                  </a:cubicBezTo>
                  <a:cubicBezTo>
                    <a:pt x="30" y="14"/>
                    <a:pt x="30" y="13"/>
                    <a:pt x="30" y="12"/>
                  </a:cubicBezTo>
                  <a:cubicBezTo>
                    <a:pt x="30" y="11"/>
                    <a:pt x="30" y="11"/>
                    <a:pt x="29" y="11"/>
                  </a:cubicBezTo>
                  <a:cubicBezTo>
                    <a:pt x="29" y="10"/>
                    <a:pt x="29" y="10"/>
                    <a:pt x="28" y="10"/>
                  </a:cubicBezTo>
                  <a:cubicBezTo>
                    <a:pt x="28" y="10"/>
                    <a:pt x="27" y="10"/>
                    <a:pt x="27" y="11"/>
                  </a:cubicBezTo>
                  <a:cubicBezTo>
                    <a:pt x="27" y="12"/>
                    <a:pt x="27" y="12"/>
                    <a:pt x="26" y="13"/>
                  </a:cubicBezTo>
                  <a:cubicBezTo>
                    <a:pt x="26" y="13"/>
                    <a:pt x="26" y="14"/>
                    <a:pt x="26" y="14"/>
                  </a:cubicBezTo>
                  <a:cubicBezTo>
                    <a:pt x="26" y="15"/>
                    <a:pt x="25" y="14"/>
                    <a:pt x="25" y="14"/>
                  </a:cubicBezTo>
                  <a:cubicBezTo>
                    <a:pt x="25" y="14"/>
                    <a:pt x="24" y="15"/>
                    <a:pt x="23" y="15"/>
                  </a:cubicBezTo>
                  <a:cubicBezTo>
                    <a:pt x="24" y="15"/>
                    <a:pt x="23" y="14"/>
                    <a:pt x="23" y="14"/>
                  </a:cubicBezTo>
                  <a:cubicBezTo>
                    <a:pt x="23" y="14"/>
                    <a:pt x="23" y="13"/>
                    <a:pt x="22" y="13"/>
                  </a:cubicBezTo>
                  <a:cubicBezTo>
                    <a:pt x="22" y="13"/>
                    <a:pt x="22" y="13"/>
                    <a:pt x="21" y="13"/>
                  </a:cubicBezTo>
                  <a:cubicBezTo>
                    <a:pt x="21" y="12"/>
                    <a:pt x="21" y="13"/>
                    <a:pt x="21" y="13"/>
                  </a:cubicBezTo>
                  <a:cubicBezTo>
                    <a:pt x="20" y="13"/>
                    <a:pt x="21" y="13"/>
                    <a:pt x="20" y="13"/>
                  </a:cubicBezTo>
                  <a:cubicBezTo>
                    <a:pt x="20" y="13"/>
                    <a:pt x="20" y="13"/>
                    <a:pt x="20" y="13"/>
                  </a:cubicBezTo>
                  <a:cubicBezTo>
                    <a:pt x="20" y="12"/>
                    <a:pt x="22" y="10"/>
                    <a:pt x="21" y="9"/>
                  </a:cubicBezTo>
                  <a:cubicBezTo>
                    <a:pt x="21" y="8"/>
                    <a:pt x="20" y="8"/>
                    <a:pt x="21" y="7"/>
                  </a:cubicBezTo>
                  <a:cubicBezTo>
                    <a:pt x="21" y="6"/>
                    <a:pt x="21" y="5"/>
                    <a:pt x="20" y="6"/>
                  </a:cubicBezTo>
                  <a:cubicBezTo>
                    <a:pt x="21" y="5"/>
                    <a:pt x="20" y="5"/>
                    <a:pt x="20" y="4"/>
                  </a:cubicBezTo>
                  <a:cubicBezTo>
                    <a:pt x="20" y="4"/>
                    <a:pt x="20" y="2"/>
                    <a:pt x="20" y="2"/>
                  </a:cubicBezTo>
                  <a:cubicBezTo>
                    <a:pt x="20" y="2"/>
                    <a:pt x="19" y="2"/>
                    <a:pt x="19" y="2"/>
                  </a:cubicBezTo>
                  <a:cubicBezTo>
                    <a:pt x="19" y="2"/>
                    <a:pt x="18" y="2"/>
                    <a:pt x="18" y="2"/>
                  </a:cubicBezTo>
                  <a:cubicBezTo>
                    <a:pt x="18" y="2"/>
                    <a:pt x="19" y="1"/>
                    <a:pt x="18" y="1"/>
                  </a:cubicBezTo>
                  <a:cubicBezTo>
                    <a:pt x="18" y="1"/>
                    <a:pt x="18" y="1"/>
                    <a:pt x="18" y="2"/>
                  </a:cubicBezTo>
                  <a:cubicBezTo>
                    <a:pt x="17" y="1"/>
                    <a:pt x="18" y="1"/>
                    <a:pt x="17" y="0"/>
                  </a:cubicBezTo>
                  <a:cubicBezTo>
                    <a:pt x="17" y="0"/>
                    <a:pt x="16" y="1"/>
                    <a:pt x="16" y="1"/>
                  </a:cubicBezTo>
                  <a:cubicBezTo>
                    <a:pt x="16" y="1"/>
                    <a:pt x="15" y="1"/>
                    <a:pt x="15" y="2"/>
                  </a:cubicBezTo>
                  <a:cubicBezTo>
                    <a:pt x="14" y="2"/>
                    <a:pt x="15" y="1"/>
                    <a:pt x="14" y="1"/>
                  </a:cubicBezTo>
                  <a:cubicBezTo>
                    <a:pt x="14" y="0"/>
                    <a:pt x="13" y="1"/>
                    <a:pt x="13" y="1"/>
                  </a:cubicBezTo>
                  <a:cubicBezTo>
                    <a:pt x="12" y="1"/>
                    <a:pt x="12" y="2"/>
                    <a:pt x="12" y="2"/>
                  </a:cubicBezTo>
                  <a:cubicBezTo>
                    <a:pt x="12" y="3"/>
                    <a:pt x="12" y="3"/>
                    <a:pt x="12" y="4"/>
                  </a:cubicBezTo>
                  <a:cubicBezTo>
                    <a:pt x="12" y="4"/>
                    <a:pt x="12" y="5"/>
                    <a:pt x="11" y="5"/>
                  </a:cubicBezTo>
                  <a:cubicBezTo>
                    <a:pt x="9" y="5"/>
                    <a:pt x="9" y="6"/>
                    <a:pt x="9" y="8"/>
                  </a:cubicBezTo>
                  <a:cubicBezTo>
                    <a:pt x="9" y="8"/>
                    <a:pt x="9" y="9"/>
                    <a:pt x="9" y="9"/>
                  </a:cubicBezTo>
                  <a:cubicBezTo>
                    <a:pt x="8" y="9"/>
                    <a:pt x="8" y="10"/>
                    <a:pt x="7" y="10"/>
                  </a:cubicBezTo>
                  <a:cubicBezTo>
                    <a:pt x="7" y="12"/>
                    <a:pt x="5" y="12"/>
                    <a:pt x="4" y="13"/>
                  </a:cubicBezTo>
                  <a:cubicBezTo>
                    <a:pt x="4" y="14"/>
                    <a:pt x="3" y="14"/>
                    <a:pt x="3" y="15"/>
                  </a:cubicBezTo>
                  <a:cubicBezTo>
                    <a:pt x="2" y="15"/>
                    <a:pt x="2" y="15"/>
                    <a:pt x="2" y="16"/>
                  </a:cubicBezTo>
                  <a:cubicBezTo>
                    <a:pt x="2" y="16"/>
                    <a:pt x="1" y="17"/>
                    <a:pt x="1" y="17"/>
                  </a:cubicBezTo>
                  <a:cubicBezTo>
                    <a:pt x="1" y="17"/>
                    <a:pt x="1" y="18"/>
                    <a:pt x="0" y="18"/>
                  </a:cubicBezTo>
                  <a:cubicBezTo>
                    <a:pt x="1" y="19"/>
                    <a:pt x="1" y="19"/>
                    <a:pt x="2" y="20"/>
                  </a:cubicBezTo>
                  <a:cubicBezTo>
                    <a:pt x="1" y="20"/>
                    <a:pt x="2" y="21"/>
                    <a:pt x="2" y="21"/>
                  </a:cubicBezTo>
                  <a:cubicBezTo>
                    <a:pt x="2" y="21"/>
                    <a:pt x="3" y="21"/>
                    <a:pt x="4" y="22"/>
                  </a:cubicBezTo>
                  <a:cubicBezTo>
                    <a:pt x="5" y="22"/>
                    <a:pt x="5" y="22"/>
                    <a:pt x="6" y="23"/>
                  </a:cubicBezTo>
                  <a:cubicBezTo>
                    <a:pt x="6" y="23"/>
                    <a:pt x="7" y="24"/>
                    <a:pt x="7" y="24"/>
                  </a:cubicBezTo>
                  <a:cubicBezTo>
                    <a:pt x="7" y="24"/>
                    <a:pt x="7" y="25"/>
                    <a:pt x="7" y="25"/>
                  </a:cubicBezTo>
                  <a:cubicBezTo>
                    <a:pt x="7" y="25"/>
                    <a:pt x="7" y="25"/>
                    <a:pt x="7" y="25"/>
                  </a:cubicBezTo>
                  <a:cubicBezTo>
                    <a:pt x="7" y="26"/>
                    <a:pt x="10" y="26"/>
                    <a:pt x="11" y="27"/>
                  </a:cubicBezTo>
                  <a:cubicBezTo>
                    <a:pt x="11" y="27"/>
                    <a:pt x="10" y="26"/>
                    <a:pt x="10" y="26"/>
                  </a:cubicBezTo>
                  <a:cubicBezTo>
                    <a:pt x="10" y="26"/>
                    <a:pt x="11" y="27"/>
                    <a:pt x="11" y="27"/>
                  </a:cubicBezTo>
                  <a:cubicBezTo>
                    <a:pt x="12" y="27"/>
                    <a:pt x="11" y="27"/>
                    <a:pt x="11" y="27"/>
                  </a:cubicBezTo>
                  <a:cubicBezTo>
                    <a:pt x="11" y="27"/>
                    <a:pt x="12" y="28"/>
                    <a:pt x="12" y="28"/>
                  </a:cubicBezTo>
                  <a:cubicBezTo>
                    <a:pt x="13" y="28"/>
                    <a:pt x="13" y="29"/>
                    <a:pt x="14" y="29"/>
                  </a:cubicBezTo>
                  <a:cubicBezTo>
                    <a:pt x="14" y="30"/>
                    <a:pt x="15" y="30"/>
                    <a:pt x="15" y="31"/>
                  </a:cubicBezTo>
                  <a:cubicBezTo>
                    <a:pt x="16" y="31"/>
                    <a:pt x="16" y="32"/>
                    <a:pt x="17" y="32"/>
                  </a:cubicBezTo>
                  <a:cubicBezTo>
                    <a:pt x="17" y="33"/>
                    <a:pt x="18" y="33"/>
                    <a:pt x="18" y="34"/>
                  </a:cubicBezTo>
                  <a:cubicBezTo>
                    <a:pt x="19" y="35"/>
                    <a:pt x="18" y="34"/>
                    <a:pt x="19" y="35"/>
                  </a:cubicBezTo>
                  <a:cubicBezTo>
                    <a:pt x="19" y="35"/>
                    <a:pt x="19" y="35"/>
                    <a:pt x="19" y="35"/>
                  </a:cubicBezTo>
                  <a:cubicBezTo>
                    <a:pt x="20" y="36"/>
                    <a:pt x="21" y="38"/>
                    <a:pt x="23" y="39"/>
                  </a:cubicBezTo>
                  <a:cubicBezTo>
                    <a:pt x="24" y="39"/>
                    <a:pt x="24" y="40"/>
                    <a:pt x="25" y="40"/>
                  </a:cubicBezTo>
                  <a:cubicBezTo>
                    <a:pt x="26" y="40"/>
                    <a:pt x="26" y="41"/>
                    <a:pt x="27" y="41"/>
                  </a:cubicBezTo>
                  <a:cubicBezTo>
                    <a:pt x="28" y="42"/>
                    <a:pt x="28" y="42"/>
                    <a:pt x="29" y="42"/>
                  </a:cubicBezTo>
                  <a:cubicBezTo>
                    <a:pt x="30" y="43"/>
                    <a:pt x="30" y="43"/>
                    <a:pt x="31" y="43"/>
                  </a:cubicBezTo>
                  <a:cubicBezTo>
                    <a:pt x="32" y="44"/>
                    <a:pt x="32" y="44"/>
                    <a:pt x="33" y="45"/>
                  </a:cubicBezTo>
                  <a:cubicBezTo>
                    <a:pt x="34" y="45"/>
                    <a:pt x="35" y="45"/>
                    <a:pt x="36" y="45"/>
                  </a:cubicBezTo>
                  <a:cubicBezTo>
                    <a:pt x="36" y="46"/>
                    <a:pt x="37" y="46"/>
                    <a:pt x="39" y="46"/>
                  </a:cubicBezTo>
                  <a:cubicBezTo>
                    <a:pt x="38" y="46"/>
                    <a:pt x="38" y="44"/>
                    <a:pt x="38" y="44"/>
                  </a:cubicBezTo>
                  <a:cubicBezTo>
                    <a:pt x="38" y="43"/>
                    <a:pt x="38" y="42"/>
                    <a:pt x="38" y="42"/>
                  </a:cubicBezTo>
                  <a:cubicBezTo>
                    <a:pt x="38" y="41"/>
                    <a:pt x="38" y="41"/>
                    <a:pt x="38" y="40"/>
                  </a:cubicBezTo>
                  <a:cubicBezTo>
                    <a:pt x="38" y="40"/>
                    <a:pt x="38" y="40"/>
                    <a:pt x="39" y="40"/>
                  </a:cubicBezTo>
                  <a:cubicBezTo>
                    <a:pt x="39" y="40"/>
                    <a:pt x="38" y="40"/>
                    <a:pt x="38" y="40"/>
                  </a:cubicBezTo>
                  <a:cubicBezTo>
                    <a:pt x="38" y="39"/>
                    <a:pt x="38" y="38"/>
                    <a:pt x="39" y="38"/>
                  </a:cubicBezTo>
                  <a:cubicBezTo>
                    <a:pt x="40" y="38"/>
                    <a:pt x="39" y="36"/>
                    <a:pt x="40" y="36"/>
                  </a:cubicBezTo>
                  <a:cubicBezTo>
                    <a:pt x="40" y="36"/>
                    <a:pt x="40" y="36"/>
                    <a:pt x="40" y="36"/>
                  </a:cubicBezTo>
                  <a:cubicBezTo>
                    <a:pt x="40" y="36"/>
                    <a:pt x="40" y="36"/>
                    <a:pt x="40" y="35"/>
                  </a:cubicBezTo>
                  <a:cubicBezTo>
                    <a:pt x="40" y="35"/>
                    <a:pt x="40" y="35"/>
                    <a:pt x="40" y="35"/>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23" name="Lesotho">
              <a:extLst>
                <a:ext uri="{FF2B5EF4-FFF2-40B4-BE49-F238E27FC236}">
                  <a16:creationId xmlns:a16="http://schemas.microsoft.com/office/drawing/2014/main" id="{77220E6A-B717-2C64-814E-D861C6F010F9}"/>
                </a:ext>
              </a:extLst>
            </p:cNvPr>
            <p:cNvSpPr>
              <a:spLocks/>
            </p:cNvSpPr>
            <p:nvPr/>
          </p:nvSpPr>
          <p:spPr bwMode="auto">
            <a:xfrm>
              <a:off x="6685204" y="5561515"/>
              <a:ext cx="78839" cy="79788"/>
            </a:xfrm>
            <a:custGeom>
              <a:avLst/>
              <a:gdLst/>
              <a:ahLst/>
              <a:cxnLst>
                <a:cxn ang="0">
                  <a:pos x="22" y="7"/>
                </a:cxn>
                <a:cxn ang="0">
                  <a:pos x="22" y="6"/>
                </a:cxn>
                <a:cxn ang="0">
                  <a:pos x="21" y="5"/>
                </a:cxn>
                <a:cxn ang="0">
                  <a:pos x="20" y="4"/>
                </a:cxn>
                <a:cxn ang="0">
                  <a:pos x="19" y="3"/>
                </a:cxn>
                <a:cxn ang="0">
                  <a:pos x="18" y="2"/>
                </a:cxn>
                <a:cxn ang="0">
                  <a:pos x="17" y="2"/>
                </a:cxn>
                <a:cxn ang="0">
                  <a:pos x="17" y="2"/>
                </a:cxn>
                <a:cxn ang="0">
                  <a:pos x="17" y="1"/>
                </a:cxn>
                <a:cxn ang="0">
                  <a:pos x="16" y="0"/>
                </a:cxn>
                <a:cxn ang="0">
                  <a:pos x="13" y="1"/>
                </a:cxn>
                <a:cxn ang="0">
                  <a:pos x="13" y="2"/>
                </a:cxn>
                <a:cxn ang="0">
                  <a:pos x="12" y="2"/>
                </a:cxn>
                <a:cxn ang="0">
                  <a:pos x="9" y="4"/>
                </a:cxn>
                <a:cxn ang="0">
                  <a:pos x="9" y="4"/>
                </a:cxn>
                <a:cxn ang="0">
                  <a:pos x="8" y="4"/>
                </a:cxn>
                <a:cxn ang="0">
                  <a:pos x="7" y="5"/>
                </a:cxn>
                <a:cxn ang="0">
                  <a:pos x="6" y="6"/>
                </a:cxn>
                <a:cxn ang="0">
                  <a:pos x="5" y="8"/>
                </a:cxn>
                <a:cxn ang="0">
                  <a:pos x="4" y="8"/>
                </a:cxn>
                <a:cxn ang="0">
                  <a:pos x="4" y="9"/>
                </a:cxn>
                <a:cxn ang="0">
                  <a:pos x="3" y="11"/>
                </a:cxn>
                <a:cxn ang="0">
                  <a:pos x="0" y="12"/>
                </a:cxn>
                <a:cxn ang="0">
                  <a:pos x="2" y="15"/>
                </a:cxn>
                <a:cxn ang="0">
                  <a:pos x="2" y="16"/>
                </a:cxn>
                <a:cxn ang="0">
                  <a:pos x="3" y="17"/>
                </a:cxn>
                <a:cxn ang="0">
                  <a:pos x="3" y="18"/>
                </a:cxn>
                <a:cxn ang="0">
                  <a:pos x="3" y="19"/>
                </a:cxn>
                <a:cxn ang="0">
                  <a:pos x="4" y="20"/>
                </a:cxn>
                <a:cxn ang="0">
                  <a:pos x="5" y="21"/>
                </a:cxn>
                <a:cxn ang="0">
                  <a:pos x="8" y="23"/>
                </a:cxn>
                <a:cxn ang="0">
                  <a:pos x="9" y="23"/>
                </a:cxn>
                <a:cxn ang="0">
                  <a:pos x="10" y="22"/>
                </a:cxn>
                <a:cxn ang="0">
                  <a:pos x="10" y="21"/>
                </a:cxn>
                <a:cxn ang="0">
                  <a:pos x="11" y="20"/>
                </a:cxn>
                <a:cxn ang="0">
                  <a:pos x="11" y="19"/>
                </a:cxn>
                <a:cxn ang="0">
                  <a:pos x="12" y="19"/>
                </a:cxn>
                <a:cxn ang="0">
                  <a:pos x="13" y="18"/>
                </a:cxn>
                <a:cxn ang="0">
                  <a:pos x="14" y="17"/>
                </a:cxn>
                <a:cxn ang="0">
                  <a:pos x="14" y="17"/>
                </a:cxn>
                <a:cxn ang="0">
                  <a:pos x="16" y="17"/>
                </a:cxn>
                <a:cxn ang="0">
                  <a:pos x="18" y="17"/>
                </a:cxn>
                <a:cxn ang="0">
                  <a:pos x="20" y="15"/>
                </a:cxn>
                <a:cxn ang="0">
                  <a:pos x="20" y="14"/>
                </a:cxn>
                <a:cxn ang="0">
                  <a:pos x="20" y="12"/>
                </a:cxn>
                <a:cxn ang="0">
                  <a:pos x="21" y="12"/>
                </a:cxn>
                <a:cxn ang="0">
                  <a:pos x="22" y="10"/>
                </a:cxn>
                <a:cxn ang="0">
                  <a:pos x="23" y="9"/>
                </a:cxn>
                <a:cxn ang="0">
                  <a:pos x="22" y="7"/>
                </a:cxn>
              </a:cxnLst>
              <a:rect l="0" t="0" r="r" b="b"/>
              <a:pathLst>
                <a:path w="23" h="23">
                  <a:moveTo>
                    <a:pt x="22" y="7"/>
                  </a:moveTo>
                  <a:cubicBezTo>
                    <a:pt x="22" y="7"/>
                    <a:pt x="22" y="6"/>
                    <a:pt x="22" y="6"/>
                  </a:cubicBezTo>
                  <a:cubicBezTo>
                    <a:pt x="22" y="6"/>
                    <a:pt x="21" y="6"/>
                    <a:pt x="21" y="5"/>
                  </a:cubicBezTo>
                  <a:cubicBezTo>
                    <a:pt x="21" y="5"/>
                    <a:pt x="20" y="5"/>
                    <a:pt x="20" y="4"/>
                  </a:cubicBezTo>
                  <a:cubicBezTo>
                    <a:pt x="20" y="4"/>
                    <a:pt x="19" y="4"/>
                    <a:pt x="19" y="3"/>
                  </a:cubicBezTo>
                  <a:cubicBezTo>
                    <a:pt x="18" y="3"/>
                    <a:pt x="18" y="3"/>
                    <a:pt x="18" y="2"/>
                  </a:cubicBezTo>
                  <a:cubicBezTo>
                    <a:pt x="18" y="2"/>
                    <a:pt x="17" y="2"/>
                    <a:pt x="17" y="2"/>
                  </a:cubicBezTo>
                  <a:cubicBezTo>
                    <a:pt x="17" y="2"/>
                    <a:pt x="17" y="2"/>
                    <a:pt x="17" y="2"/>
                  </a:cubicBezTo>
                  <a:cubicBezTo>
                    <a:pt x="17" y="2"/>
                    <a:pt x="17" y="1"/>
                    <a:pt x="17" y="1"/>
                  </a:cubicBezTo>
                  <a:cubicBezTo>
                    <a:pt x="17" y="1"/>
                    <a:pt x="16" y="0"/>
                    <a:pt x="16" y="0"/>
                  </a:cubicBezTo>
                  <a:cubicBezTo>
                    <a:pt x="15" y="1"/>
                    <a:pt x="14" y="1"/>
                    <a:pt x="13" y="1"/>
                  </a:cubicBezTo>
                  <a:cubicBezTo>
                    <a:pt x="13" y="1"/>
                    <a:pt x="13" y="2"/>
                    <a:pt x="13" y="2"/>
                  </a:cubicBezTo>
                  <a:cubicBezTo>
                    <a:pt x="12" y="2"/>
                    <a:pt x="12" y="2"/>
                    <a:pt x="12" y="2"/>
                  </a:cubicBezTo>
                  <a:cubicBezTo>
                    <a:pt x="11" y="2"/>
                    <a:pt x="10" y="4"/>
                    <a:pt x="9" y="4"/>
                  </a:cubicBezTo>
                  <a:cubicBezTo>
                    <a:pt x="9" y="3"/>
                    <a:pt x="9" y="4"/>
                    <a:pt x="9" y="4"/>
                  </a:cubicBezTo>
                  <a:cubicBezTo>
                    <a:pt x="8" y="4"/>
                    <a:pt x="8" y="4"/>
                    <a:pt x="8" y="4"/>
                  </a:cubicBezTo>
                  <a:cubicBezTo>
                    <a:pt x="7" y="4"/>
                    <a:pt x="7" y="5"/>
                    <a:pt x="7" y="5"/>
                  </a:cubicBezTo>
                  <a:cubicBezTo>
                    <a:pt x="6" y="5"/>
                    <a:pt x="6" y="6"/>
                    <a:pt x="6" y="6"/>
                  </a:cubicBezTo>
                  <a:cubicBezTo>
                    <a:pt x="6" y="7"/>
                    <a:pt x="5" y="7"/>
                    <a:pt x="5" y="8"/>
                  </a:cubicBezTo>
                  <a:cubicBezTo>
                    <a:pt x="5" y="8"/>
                    <a:pt x="5" y="8"/>
                    <a:pt x="4" y="8"/>
                  </a:cubicBezTo>
                  <a:cubicBezTo>
                    <a:pt x="4" y="8"/>
                    <a:pt x="4" y="9"/>
                    <a:pt x="4" y="9"/>
                  </a:cubicBezTo>
                  <a:cubicBezTo>
                    <a:pt x="4" y="10"/>
                    <a:pt x="3" y="10"/>
                    <a:pt x="3" y="11"/>
                  </a:cubicBezTo>
                  <a:cubicBezTo>
                    <a:pt x="2" y="11"/>
                    <a:pt x="0" y="12"/>
                    <a:pt x="0" y="12"/>
                  </a:cubicBezTo>
                  <a:cubicBezTo>
                    <a:pt x="1" y="13"/>
                    <a:pt x="1" y="14"/>
                    <a:pt x="2" y="15"/>
                  </a:cubicBezTo>
                  <a:cubicBezTo>
                    <a:pt x="2" y="15"/>
                    <a:pt x="2" y="16"/>
                    <a:pt x="2" y="16"/>
                  </a:cubicBezTo>
                  <a:cubicBezTo>
                    <a:pt x="3" y="17"/>
                    <a:pt x="3" y="17"/>
                    <a:pt x="3" y="17"/>
                  </a:cubicBezTo>
                  <a:cubicBezTo>
                    <a:pt x="3" y="17"/>
                    <a:pt x="4" y="17"/>
                    <a:pt x="3" y="18"/>
                  </a:cubicBezTo>
                  <a:cubicBezTo>
                    <a:pt x="3" y="18"/>
                    <a:pt x="4" y="19"/>
                    <a:pt x="3" y="19"/>
                  </a:cubicBezTo>
                  <a:cubicBezTo>
                    <a:pt x="4" y="20"/>
                    <a:pt x="4" y="19"/>
                    <a:pt x="4" y="20"/>
                  </a:cubicBezTo>
                  <a:cubicBezTo>
                    <a:pt x="5" y="20"/>
                    <a:pt x="5" y="20"/>
                    <a:pt x="5" y="21"/>
                  </a:cubicBezTo>
                  <a:cubicBezTo>
                    <a:pt x="6" y="22"/>
                    <a:pt x="7" y="22"/>
                    <a:pt x="8" y="23"/>
                  </a:cubicBezTo>
                  <a:cubicBezTo>
                    <a:pt x="8" y="23"/>
                    <a:pt x="9" y="23"/>
                    <a:pt x="9" y="23"/>
                  </a:cubicBezTo>
                  <a:cubicBezTo>
                    <a:pt x="10" y="23"/>
                    <a:pt x="10" y="23"/>
                    <a:pt x="10" y="22"/>
                  </a:cubicBezTo>
                  <a:cubicBezTo>
                    <a:pt x="10" y="22"/>
                    <a:pt x="10" y="22"/>
                    <a:pt x="10" y="21"/>
                  </a:cubicBezTo>
                  <a:cubicBezTo>
                    <a:pt x="10" y="21"/>
                    <a:pt x="11" y="21"/>
                    <a:pt x="11" y="20"/>
                  </a:cubicBezTo>
                  <a:cubicBezTo>
                    <a:pt x="12" y="20"/>
                    <a:pt x="11" y="20"/>
                    <a:pt x="11" y="19"/>
                  </a:cubicBezTo>
                  <a:cubicBezTo>
                    <a:pt x="11" y="19"/>
                    <a:pt x="12" y="19"/>
                    <a:pt x="12" y="19"/>
                  </a:cubicBezTo>
                  <a:cubicBezTo>
                    <a:pt x="12" y="18"/>
                    <a:pt x="13" y="18"/>
                    <a:pt x="13" y="18"/>
                  </a:cubicBezTo>
                  <a:cubicBezTo>
                    <a:pt x="13" y="17"/>
                    <a:pt x="14" y="18"/>
                    <a:pt x="14" y="17"/>
                  </a:cubicBezTo>
                  <a:cubicBezTo>
                    <a:pt x="14" y="17"/>
                    <a:pt x="14" y="17"/>
                    <a:pt x="14" y="17"/>
                  </a:cubicBezTo>
                  <a:cubicBezTo>
                    <a:pt x="15" y="17"/>
                    <a:pt x="15" y="17"/>
                    <a:pt x="16" y="17"/>
                  </a:cubicBezTo>
                  <a:cubicBezTo>
                    <a:pt x="17" y="17"/>
                    <a:pt x="17" y="17"/>
                    <a:pt x="18" y="17"/>
                  </a:cubicBezTo>
                  <a:cubicBezTo>
                    <a:pt x="18" y="16"/>
                    <a:pt x="19" y="16"/>
                    <a:pt x="20" y="15"/>
                  </a:cubicBezTo>
                  <a:cubicBezTo>
                    <a:pt x="20" y="15"/>
                    <a:pt x="20" y="14"/>
                    <a:pt x="20" y="14"/>
                  </a:cubicBezTo>
                  <a:cubicBezTo>
                    <a:pt x="20" y="13"/>
                    <a:pt x="20" y="13"/>
                    <a:pt x="20" y="12"/>
                  </a:cubicBezTo>
                  <a:cubicBezTo>
                    <a:pt x="21" y="12"/>
                    <a:pt x="21" y="12"/>
                    <a:pt x="21" y="12"/>
                  </a:cubicBezTo>
                  <a:cubicBezTo>
                    <a:pt x="22" y="11"/>
                    <a:pt x="22" y="11"/>
                    <a:pt x="22" y="10"/>
                  </a:cubicBezTo>
                  <a:cubicBezTo>
                    <a:pt x="22" y="10"/>
                    <a:pt x="23" y="10"/>
                    <a:pt x="23" y="9"/>
                  </a:cubicBezTo>
                  <a:cubicBezTo>
                    <a:pt x="23" y="8"/>
                    <a:pt x="23" y="7"/>
                    <a:pt x="22" y="7"/>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24" name="Lebanon">
              <a:extLst>
                <a:ext uri="{FF2B5EF4-FFF2-40B4-BE49-F238E27FC236}">
                  <a16:creationId xmlns:a16="http://schemas.microsoft.com/office/drawing/2014/main" id="{9B7E0B26-97AB-349D-0B84-14B66FFC3A36}"/>
                </a:ext>
              </a:extLst>
            </p:cNvPr>
            <p:cNvSpPr>
              <a:spLocks/>
            </p:cNvSpPr>
            <p:nvPr/>
          </p:nvSpPr>
          <p:spPr bwMode="auto">
            <a:xfrm>
              <a:off x="6935018" y="3174497"/>
              <a:ext cx="44644" cy="61742"/>
            </a:xfrm>
            <a:custGeom>
              <a:avLst/>
              <a:gdLst/>
              <a:ahLst/>
              <a:cxnLst>
                <a:cxn ang="0">
                  <a:pos x="13" y="5"/>
                </a:cxn>
                <a:cxn ang="0">
                  <a:pos x="13" y="4"/>
                </a:cxn>
                <a:cxn ang="0">
                  <a:pos x="12" y="4"/>
                </a:cxn>
                <a:cxn ang="0">
                  <a:pos x="12" y="3"/>
                </a:cxn>
                <a:cxn ang="0">
                  <a:pos x="11" y="2"/>
                </a:cxn>
                <a:cxn ang="0">
                  <a:pos x="10" y="2"/>
                </a:cxn>
                <a:cxn ang="0">
                  <a:pos x="10" y="1"/>
                </a:cxn>
                <a:cxn ang="0">
                  <a:pos x="11" y="1"/>
                </a:cxn>
                <a:cxn ang="0">
                  <a:pos x="11" y="1"/>
                </a:cxn>
                <a:cxn ang="0">
                  <a:pos x="10" y="0"/>
                </a:cxn>
                <a:cxn ang="0">
                  <a:pos x="10" y="0"/>
                </a:cxn>
                <a:cxn ang="0">
                  <a:pos x="9" y="1"/>
                </a:cxn>
                <a:cxn ang="0">
                  <a:pos x="8" y="1"/>
                </a:cxn>
                <a:cxn ang="0">
                  <a:pos x="7" y="1"/>
                </a:cxn>
                <a:cxn ang="0">
                  <a:pos x="5" y="3"/>
                </a:cxn>
                <a:cxn ang="0">
                  <a:pos x="4" y="4"/>
                </a:cxn>
                <a:cxn ang="0">
                  <a:pos x="4" y="6"/>
                </a:cxn>
                <a:cxn ang="0">
                  <a:pos x="3" y="9"/>
                </a:cxn>
                <a:cxn ang="0">
                  <a:pos x="3" y="10"/>
                </a:cxn>
                <a:cxn ang="0">
                  <a:pos x="2" y="12"/>
                </a:cxn>
                <a:cxn ang="0">
                  <a:pos x="2" y="13"/>
                </a:cxn>
                <a:cxn ang="0">
                  <a:pos x="1" y="14"/>
                </a:cxn>
                <a:cxn ang="0">
                  <a:pos x="1" y="16"/>
                </a:cxn>
                <a:cxn ang="0">
                  <a:pos x="0" y="18"/>
                </a:cxn>
                <a:cxn ang="0">
                  <a:pos x="2" y="17"/>
                </a:cxn>
                <a:cxn ang="0">
                  <a:pos x="3" y="18"/>
                </a:cxn>
                <a:cxn ang="0">
                  <a:pos x="4" y="16"/>
                </a:cxn>
                <a:cxn ang="0">
                  <a:pos x="5" y="16"/>
                </a:cxn>
                <a:cxn ang="0">
                  <a:pos x="6" y="15"/>
                </a:cxn>
                <a:cxn ang="0">
                  <a:pos x="7" y="14"/>
                </a:cxn>
                <a:cxn ang="0">
                  <a:pos x="8" y="13"/>
                </a:cxn>
                <a:cxn ang="0">
                  <a:pos x="8" y="12"/>
                </a:cxn>
                <a:cxn ang="0">
                  <a:pos x="7" y="12"/>
                </a:cxn>
                <a:cxn ang="0">
                  <a:pos x="7" y="11"/>
                </a:cxn>
                <a:cxn ang="0">
                  <a:pos x="8" y="10"/>
                </a:cxn>
                <a:cxn ang="0">
                  <a:pos x="9" y="9"/>
                </a:cxn>
                <a:cxn ang="0">
                  <a:pos x="10" y="9"/>
                </a:cxn>
                <a:cxn ang="0">
                  <a:pos x="11" y="9"/>
                </a:cxn>
                <a:cxn ang="0">
                  <a:pos x="10" y="8"/>
                </a:cxn>
                <a:cxn ang="0">
                  <a:pos x="12" y="7"/>
                </a:cxn>
                <a:cxn ang="0">
                  <a:pos x="12" y="6"/>
                </a:cxn>
                <a:cxn ang="0">
                  <a:pos x="13" y="6"/>
                </a:cxn>
                <a:cxn ang="0">
                  <a:pos x="13" y="5"/>
                </a:cxn>
              </a:cxnLst>
              <a:rect l="0" t="0" r="r" b="b"/>
              <a:pathLst>
                <a:path w="13" h="18">
                  <a:moveTo>
                    <a:pt x="13" y="5"/>
                  </a:moveTo>
                  <a:cubicBezTo>
                    <a:pt x="12" y="4"/>
                    <a:pt x="13" y="4"/>
                    <a:pt x="13" y="4"/>
                  </a:cubicBezTo>
                  <a:cubicBezTo>
                    <a:pt x="13" y="4"/>
                    <a:pt x="12" y="4"/>
                    <a:pt x="12" y="4"/>
                  </a:cubicBezTo>
                  <a:cubicBezTo>
                    <a:pt x="12" y="4"/>
                    <a:pt x="12" y="3"/>
                    <a:pt x="12" y="3"/>
                  </a:cubicBezTo>
                  <a:cubicBezTo>
                    <a:pt x="12" y="3"/>
                    <a:pt x="12" y="3"/>
                    <a:pt x="11" y="2"/>
                  </a:cubicBezTo>
                  <a:cubicBezTo>
                    <a:pt x="11" y="2"/>
                    <a:pt x="11" y="2"/>
                    <a:pt x="10" y="2"/>
                  </a:cubicBezTo>
                  <a:cubicBezTo>
                    <a:pt x="10" y="2"/>
                    <a:pt x="10" y="2"/>
                    <a:pt x="10" y="1"/>
                  </a:cubicBezTo>
                  <a:cubicBezTo>
                    <a:pt x="11" y="1"/>
                    <a:pt x="11" y="1"/>
                    <a:pt x="11" y="1"/>
                  </a:cubicBezTo>
                  <a:cubicBezTo>
                    <a:pt x="11" y="1"/>
                    <a:pt x="11" y="1"/>
                    <a:pt x="11" y="1"/>
                  </a:cubicBezTo>
                  <a:cubicBezTo>
                    <a:pt x="10" y="1"/>
                    <a:pt x="10" y="1"/>
                    <a:pt x="10" y="0"/>
                  </a:cubicBezTo>
                  <a:cubicBezTo>
                    <a:pt x="10" y="0"/>
                    <a:pt x="10" y="0"/>
                    <a:pt x="10" y="0"/>
                  </a:cubicBezTo>
                  <a:cubicBezTo>
                    <a:pt x="9" y="0"/>
                    <a:pt x="10" y="1"/>
                    <a:pt x="9" y="1"/>
                  </a:cubicBezTo>
                  <a:cubicBezTo>
                    <a:pt x="9" y="1"/>
                    <a:pt x="8" y="1"/>
                    <a:pt x="8" y="1"/>
                  </a:cubicBezTo>
                  <a:cubicBezTo>
                    <a:pt x="7" y="1"/>
                    <a:pt x="6" y="0"/>
                    <a:pt x="7" y="1"/>
                  </a:cubicBezTo>
                  <a:cubicBezTo>
                    <a:pt x="7" y="2"/>
                    <a:pt x="6" y="3"/>
                    <a:pt x="5" y="3"/>
                  </a:cubicBezTo>
                  <a:cubicBezTo>
                    <a:pt x="5" y="3"/>
                    <a:pt x="4" y="4"/>
                    <a:pt x="4" y="4"/>
                  </a:cubicBezTo>
                  <a:cubicBezTo>
                    <a:pt x="4" y="4"/>
                    <a:pt x="4" y="6"/>
                    <a:pt x="4" y="6"/>
                  </a:cubicBezTo>
                  <a:cubicBezTo>
                    <a:pt x="4" y="7"/>
                    <a:pt x="4" y="9"/>
                    <a:pt x="3" y="9"/>
                  </a:cubicBezTo>
                  <a:cubicBezTo>
                    <a:pt x="2" y="9"/>
                    <a:pt x="3" y="9"/>
                    <a:pt x="3" y="10"/>
                  </a:cubicBezTo>
                  <a:cubicBezTo>
                    <a:pt x="3" y="10"/>
                    <a:pt x="2" y="11"/>
                    <a:pt x="2" y="12"/>
                  </a:cubicBezTo>
                  <a:cubicBezTo>
                    <a:pt x="2" y="12"/>
                    <a:pt x="2" y="13"/>
                    <a:pt x="2" y="13"/>
                  </a:cubicBezTo>
                  <a:cubicBezTo>
                    <a:pt x="1" y="13"/>
                    <a:pt x="1" y="14"/>
                    <a:pt x="1" y="14"/>
                  </a:cubicBezTo>
                  <a:cubicBezTo>
                    <a:pt x="1" y="14"/>
                    <a:pt x="1" y="15"/>
                    <a:pt x="1" y="16"/>
                  </a:cubicBezTo>
                  <a:cubicBezTo>
                    <a:pt x="1" y="16"/>
                    <a:pt x="0" y="17"/>
                    <a:pt x="0" y="18"/>
                  </a:cubicBezTo>
                  <a:cubicBezTo>
                    <a:pt x="0" y="18"/>
                    <a:pt x="1" y="18"/>
                    <a:pt x="2" y="17"/>
                  </a:cubicBezTo>
                  <a:cubicBezTo>
                    <a:pt x="2" y="17"/>
                    <a:pt x="2" y="18"/>
                    <a:pt x="3" y="18"/>
                  </a:cubicBezTo>
                  <a:cubicBezTo>
                    <a:pt x="4" y="17"/>
                    <a:pt x="4" y="17"/>
                    <a:pt x="4" y="16"/>
                  </a:cubicBezTo>
                  <a:cubicBezTo>
                    <a:pt x="4" y="15"/>
                    <a:pt x="4" y="16"/>
                    <a:pt x="5" y="16"/>
                  </a:cubicBezTo>
                  <a:cubicBezTo>
                    <a:pt x="4" y="15"/>
                    <a:pt x="5" y="15"/>
                    <a:pt x="6" y="15"/>
                  </a:cubicBezTo>
                  <a:cubicBezTo>
                    <a:pt x="6" y="15"/>
                    <a:pt x="6" y="14"/>
                    <a:pt x="7" y="14"/>
                  </a:cubicBezTo>
                  <a:cubicBezTo>
                    <a:pt x="7" y="13"/>
                    <a:pt x="7" y="13"/>
                    <a:pt x="8" y="13"/>
                  </a:cubicBezTo>
                  <a:cubicBezTo>
                    <a:pt x="8" y="13"/>
                    <a:pt x="9" y="12"/>
                    <a:pt x="8" y="12"/>
                  </a:cubicBezTo>
                  <a:cubicBezTo>
                    <a:pt x="8" y="12"/>
                    <a:pt x="8" y="12"/>
                    <a:pt x="7" y="12"/>
                  </a:cubicBezTo>
                  <a:cubicBezTo>
                    <a:pt x="7" y="12"/>
                    <a:pt x="7" y="12"/>
                    <a:pt x="7" y="11"/>
                  </a:cubicBezTo>
                  <a:cubicBezTo>
                    <a:pt x="7" y="11"/>
                    <a:pt x="8" y="10"/>
                    <a:pt x="8" y="10"/>
                  </a:cubicBezTo>
                  <a:cubicBezTo>
                    <a:pt x="8" y="10"/>
                    <a:pt x="8" y="9"/>
                    <a:pt x="9" y="9"/>
                  </a:cubicBezTo>
                  <a:cubicBezTo>
                    <a:pt x="9" y="9"/>
                    <a:pt x="9" y="9"/>
                    <a:pt x="10" y="9"/>
                  </a:cubicBezTo>
                  <a:cubicBezTo>
                    <a:pt x="10" y="9"/>
                    <a:pt x="11" y="10"/>
                    <a:pt x="11" y="9"/>
                  </a:cubicBezTo>
                  <a:cubicBezTo>
                    <a:pt x="11" y="9"/>
                    <a:pt x="10" y="9"/>
                    <a:pt x="10" y="8"/>
                  </a:cubicBezTo>
                  <a:cubicBezTo>
                    <a:pt x="10" y="7"/>
                    <a:pt x="11" y="7"/>
                    <a:pt x="12" y="7"/>
                  </a:cubicBezTo>
                  <a:cubicBezTo>
                    <a:pt x="12" y="7"/>
                    <a:pt x="12" y="7"/>
                    <a:pt x="12" y="6"/>
                  </a:cubicBezTo>
                  <a:cubicBezTo>
                    <a:pt x="12" y="6"/>
                    <a:pt x="13" y="6"/>
                    <a:pt x="13" y="6"/>
                  </a:cubicBezTo>
                  <a:cubicBezTo>
                    <a:pt x="13" y="5"/>
                    <a:pt x="13" y="5"/>
                    <a:pt x="13" y="5"/>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26" name="Laos">
              <a:extLst>
                <a:ext uri="{FF2B5EF4-FFF2-40B4-BE49-F238E27FC236}">
                  <a16:creationId xmlns:a16="http://schemas.microsoft.com/office/drawing/2014/main" id="{C6ACD52C-163F-C035-42D6-C3EF38E21811}"/>
                </a:ext>
              </a:extLst>
            </p:cNvPr>
            <p:cNvSpPr>
              <a:spLocks/>
            </p:cNvSpPr>
            <p:nvPr/>
          </p:nvSpPr>
          <p:spPr bwMode="auto">
            <a:xfrm>
              <a:off x="9086469" y="3634231"/>
              <a:ext cx="274513" cy="322955"/>
            </a:xfrm>
            <a:custGeom>
              <a:avLst/>
              <a:gdLst/>
              <a:ahLst/>
              <a:cxnLst>
                <a:cxn ang="0">
                  <a:pos x="77" y="77"/>
                </a:cxn>
                <a:cxn ang="0">
                  <a:pos x="75" y="74"/>
                </a:cxn>
                <a:cxn ang="0">
                  <a:pos x="75" y="71"/>
                </a:cxn>
                <a:cxn ang="0">
                  <a:pos x="71" y="66"/>
                </a:cxn>
                <a:cxn ang="0">
                  <a:pos x="67" y="64"/>
                </a:cxn>
                <a:cxn ang="0">
                  <a:pos x="64" y="58"/>
                </a:cxn>
                <a:cxn ang="0">
                  <a:pos x="58" y="52"/>
                </a:cxn>
                <a:cxn ang="0">
                  <a:pos x="55" y="47"/>
                </a:cxn>
                <a:cxn ang="0">
                  <a:pos x="52" y="46"/>
                </a:cxn>
                <a:cxn ang="0">
                  <a:pos x="51" y="43"/>
                </a:cxn>
                <a:cxn ang="0">
                  <a:pos x="44" y="39"/>
                </a:cxn>
                <a:cxn ang="0">
                  <a:pos x="38" y="35"/>
                </a:cxn>
                <a:cxn ang="0">
                  <a:pos x="39" y="31"/>
                </a:cxn>
                <a:cxn ang="0">
                  <a:pos x="43" y="31"/>
                </a:cxn>
                <a:cxn ang="0">
                  <a:pos x="46" y="28"/>
                </a:cxn>
                <a:cxn ang="0">
                  <a:pos x="46" y="25"/>
                </a:cxn>
                <a:cxn ang="0">
                  <a:pos x="41" y="23"/>
                </a:cxn>
                <a:cxn ang="0">
                  <a:pos x="42" y="20"/>
                </a:cxn>
                <a:cxn ang="0">
                  <a:pos x="37" y="17"/>
                </a:cxn>
                <a:cxn ang="0">
                  <a:pos x="34" y="20"/>
                </a:cxn>
                <a:cxn ang="0">
                  <a:pos x="28" y="18"/>
                </a:cxn>
                <a:cxn ang="0">
                  <a:pos x="25" y="14"/>
                </a:cxn>
                <a:cxn ang="0">
                  <a:pos x="26" y="10"/>
                </a:cxn>
                <a:cxn ang="0">
                  <a:pos x="24" y="8"/>
                </a:cxn>
                <a:cxn ang="0">
                  <a:pos x="19" y="4"/>
                </a:cxn>
                <a:cxn ang="0">
                  <a:pos x="14" y="1"/>
                </a:cxn>
                <a:cxn ang="0">
                  <a:pos x="11" y="3"/>
                </a:cxn>
                <a:cxn ang="0">
                  <a:pos x="13" y="6"/>
                </a:cxn>
                <a:cxn ang="0">
                  <a:pos x="14" y="12"/>
                </a:cxn>
                <a:cxn ang="0">
                  <a:pos x="13" y="14"/>
                </a:cxn>
                <a:cxn ang="0">
                  <a:pos x="9" y="11"/>
                </a:cxn>
                <a:cxn ang="0">
                  <a:pos x="5" y="13"/>
                </a:cxn>
                <a:cxn ang="0">
                  <a:pos x="4" y="18"/>
                </a:cxn>
                <a:cxn ang="0">
                  <a:pos x="1" y="25"/>
                </a:cxn>
                <a:cxn ang="0">
                  <a:pos x="4" y="26"/>
                </a:cxn>
                <a:cxn ang="0">
                  <a:pos x="6" y="33"/>
                </a:cxn>
                <a:cxn ang="0">
                  <a:pos x="12" y="33"/>
                </a:cxn>
                <a:cxn ang="0">
                  <a:pos x="14" y="38"/>
                </a:cxn>
                <a:cxn ang="0">
                  <a:pos x="13" y="43"/>
                </a:cxn>
                <a:cxn ang="0">
                  <a:pos x="13" y="47"/>
                </a:cxn>
                <a:cxn ang="0">
                  <a:pos x="13" y="50"/>
                </a:cxn>
                <a:cxn ang="0">
                  <a:pos x="13" y="55"/>
                </a:cxn>
                <a:cxn ang="0">
                  <a:pos x="16" y="52"/>
                </a:cxn>
                <a:cxn ang="0">
                  <a:pos x="19" y="50"/>
                </a:cxn>
                <a:cxn ang="0">
                  <a:pos x="25" y="49"/>
                </a:cxn>
                <a:cxn ang="0">
                  <a:pos x="29" y="51"/>
                </a:cxn>
                <a:cxn ang="0">
                  <a:pos x="33" y="47"/>
                </a:cxn>
                <a:cxn ang="0">
                  <a:pos x="39" y="46"/>
                </a:cxn>
                <a:cxn ang="0">
                  <a:pos x="44" y="51"/>
                </a:cxn>
                <a:cxn ang="0">
                  <a:pos x="49" y="60"/>
                </a:cxn>
                <a:cxn ang="0">
                  <a:pos x="53" y="68"/>
                </a:cxn>
                <a:cxn ang="0">
                  <a:pos x="57" y="73"/>
                </a:cxn>
                <a:cxn ang="0">
                  <a:pos x="60" y="79"/>
                </a:cxn>
                <a:cxn ang="0">
                  <a:pos x="60" y="85"/>
                </a:cxn>
                <a:cxn ang="0">
                  <a:pos x="61" y="92"/>
                </a:cxn>
                <a:cxn ang="0">
                  <a:pos x="65" y="94"/>
                </a:cxn>
                <a:cxn ang="0">
                  <a:pos x="65" y="89"/>
                </a:cxn>
                <a:cxn ang="0">
                  <a:pos x="69" y="88"/>
                </a:cxn>
                <a:cxn ang="0">
                  <a:pos x="72" y="89"/>
                </a:cxn>
                <a:cxn ang="0">
                  <a:pos x="76" y="89"/>
                </a:cxn>
                <a:cxn ang="0">
                  <a:pos x="79" y="85"/>
                </a:cxn>
                <a:cxn ang="0">
                  <a:pos x="79" y="82"/>
                </a:cxn>
              </a:cxnLst>
              <a:rect l="0" t="0" r="r" b="b"/>
              <a:pathLst>
                <a:path w="80" h="94">
                  <a:moveTo>
                    <a:pt x="79" y="78"/>
                  </a:moveTo>
                  <a:cubicBezTo>
                    <a:pt x="79" y="78"/>
                    <a:pt x="79" y="78"/>
                    <a:pt x="78" y="78"/>
                  </a:cubicBezTo>
                  <a:cubicBezTo>
                    <a:pt x="78" y="78"/>
                    <a:pt x="78" y="77"/>
                    <a:pt x="78" y="77"/>
                  </a:cubicBezTo>
                  <a:cubicBezTo>
                    <a:pt x="78" y="77"/>
                    <a:pt x="78" y="77"/>
                    <a:pt x="77" y="77"/>
                  </a:cubicBezTo>
                  <a:cubicBezTo>
                    <a:pt x="77" y="77"/>
                    <a:pt x="77" y="77"/>
                    <a:pt x="77" y="77"/>
                  </a:cubicBezTo>
                  <a:cubicBezTo>
                    <a:pt x="77" y="77"/>
                    <a:pt x="77" y="76"/>
                    <a:pt x="76" y="76"/>
                  </a:cubicBezTo>
                  <a:cubicBezTo>
                    <a:pt x="76" y="76"/>
                    <a:pt x="76" y="76"/>
                    <a:pt x="76" y="75"/>
                  </a:cubicBezTo>
                  <a:cubicBezTo>
                    <a:pt x="75" y="75"/>
                    <a:pt x="75" y="74"/>
                    <a:pt x="75" y="74"/>
                  </a:cubicBezTo>
                  <a:cubicBezTo>
                    <a:pt x="74" y="73"/>
                    <a:pt x="75" y="73"/>
                    <a:pt x="75" y="73"/>
                  </a:cubicBezTo>
                  <a:cubicBezTo>
                    <a:pt x="76" y="72"/>
                    <a:pt x="77" y="72"/>
                    <a:pt x="77" y="71"/>
                  </a:cubicBezTo>
                  <a:cubicBezTo>
                    <a:pt x="77" y="71"/>
                    <a:pt x="77" y="71"/>
                    <a:pt x="77" y="71"/>
                  </a:cubicBezTo>
                  <a:cubicBezTo>
                    <a:pt x="76" y="71"/>
                    <a:pt x="76" y="71"/>
                    <a:pt x="75" y="71"/>
                  </a:cubicBezTo>
                  <a:cubicBezTo>
                    <a:pt x="75" y="71"/>
                    <a:pt x="75" y="70"/>
                    <a:pt x="74" y="70"/>
                  </a:cubicBezTo>
                  <a:cubicBezTo>
                    <a:pt x="73" y="69"/>
                    <a:pt x="73" y="68"/>
                    <a:pt x="72" y="68"/>
                  </a:cubicBezTo>
                  <a:cubicBezTo>
                    <a:pt x="72" y="67"/>
                    <a:pt x="71" y="67"/>
                    <a:pt x="71" y="67"/>
                  </a:cubicBezTo>
                  <a:cubicBezTo>
                    <a:pt x="71" y="67"/>
                    <a:pt x="71" y="66"/>
                    <a:pt x="71" y="66"/>
                  </a:cubicBezTo>
                  <a:cubicBezTo>
                    <a:pt x="70" y="65"/>
                    <a:pt x="70" y="66"/>
                    <a:pt x="70" y="66"/>
                  </a:cubicBezTo>
                  <a:cubicBezTo>
                    <a:pt x="70" y="67"/>
                    <a:pt x="69" y="67"/>
                    <a:pt x="69" y="67"/>
                  </a:cubicBezTo>
                  <a:cubicBezTo>
                    <a:pt x="68" y="66"/>
                    <a:pt x="69" y="66"/>
                    <a:pt x="68" y="65"/>
                  </a:cubicBezTo>
                  <a:cubicBezTo>
                    <a:pt x="68" y="65"/>
                    <a:pt x="68" y="65"/>
                    <a:pt x="67" y="64"/>
                  </a:cubicBezTo>
                  <a:cubicBezTo>
                    <a:pt x="67" y="64"/>
                    <a:pt x="67" y="63"/>
                    <a:pt x="67" y="62"/>
                  </a:cubicBezTo>
                  <a:cubicBezTo>
                    <a:pt x="67" y="62"/>
                    <a:pt x="67" y="61"/>
                    <a:pt x="67" y="60"/>
                  </a:cubicBezTo>
                  <a:cubicBezTo>
                    <a:pt x="66" y="62"/>
                    <a:pt x="65" y="60"/>
                    <a:pt x="65" y="59"/>
                  </a:cubicBezTo>
                  <a:cubicBezTo>
                    <a:pt x="65" y="59"/>
                    <a:pt x="64" y="59"/>
                    <a:pt x="64" y="58"/>
                  </a:cubicBezTo>
                  <a:cubicBezTo>
                    <a:pt x="64" y="58"/>
                    <a:pt x="64" y="57"/>
                    <a:pt x="64" y="57"/>
                  </a:cubicBezTo>
                  <a:cubicBezTo>
                    <a:pt x="63" y="58"/>
                    <a:pt x="62" y="57"/>
                    <a:pt x="62" y="57"/>
                  </a:cubicBezTo>
                  <a:cubicBezTo>
                    <a:pt x="61" y="56"/>
                    <a:pt x="60" y="54"/>
                    <a:pt x="59" y="53"/>
                  </a:cubicBezTo>
                  <a:cubicBezTo>
                    <a:pt x="58" y="53"/>
                    <a:pt x="58" y="53"/>
                    <a:pt x="58" y="52"/>
                  </a:cubicBezTo>
                  <a:cubicBezTo>
                    <a:pt x="57" y="52"/>
                    <a:pt x="57" y="51"/>
                    <a:pt x="57" y="51"/>
                  </a:cubicBezTo>
                  <a:cubicBezTo>
                    <a:pt x="56" y="51"/>
                    <a:pt x="56" y="50"/>
                    <a:pt x="56" y="50"/>
                  </a:cubicBezTo>
                  <a:cubicBezTo>
                    <a:pt x="56" y="49"/>
                    <a:pt x="56" y="49"/>
                    <a:pt x="55" y="48"/>
                  </a:cubicBezTo>
                  <a:cubicBezTo>
                    <a:pt x="55" y="48"/>
                    <a:pt x="55" y="47"/>
                    <a:pt x="55" y="47"/>
                  </a:cubicBezTo>
                  <a:cubicBezTo>
                    <a:pt x="54" y="47"/>
                    <a:pt x="54" y="47"/>
                    <a:pt x="54" y="48"/>
                  </a:cubicBezTo>
                  <a:cubicBezTo>
                    <a:pt x="53" y="48"/>
                    <a:pt x="53" y="47"/>
                    <a:pt x="53" y="47"/>
                  </a:cubicBezTo>
                  <a:cubicBezTo>
                    <a:pt x="53" y="47"/>
                    <a:pt x="52" y="46"/>
                    <a:pt x="52" y="46"/>
                  </a:cubicBezTo>
                  <a:cubicBezTo>
                    <a:pt x="52" y="46"/>
                    <a:pt x="52" y="46"/>
                    <a:pt x="52" y="46"/>
                  </a:cubicBezTo>
                  <a:cubicBezTo>
                    <a:pt x="52" y="46"/>
                    <a:pt x="52" y="46"/>
                    <a:pt x="52" y="46"/>
                  </a:cubicBezTo>
                  <a:cubicBezTo>
                    <a:pt x="51" y="45"/>
                    <a:pt x="51" y="45"/>
                    <a:pt x="51" y="44"/>
                  </a:cubicBezTo>
                  <a:cubicBezTo>
                    <a:pt x="50" y="44"/>
                    <a:pt x="51" y="43"/>
                    <a:pt x="51" y="43"/>
                  </a:cubicBezTo>
                  <a:cubicBezTo>
                    <a:pt x="51" y="43"/>
                    <a:pt x="51" y="43"/>
                    <a:pt x="51" y="43"/>
                  </a:cubicBezTo>
                  <a:cubicBezTo>
                    <a:pt x="51" y="42"/>
                    <a:pt x="50" y="42"/>
                    <a:pt x="49" y="41"/>
                  </a:cubicBezTo>
                  <a:cubicBezTo>
                    <a:pt x="49" y="41"/>
                    <a:pt x="48" y="41"/>
                    <a:pt x="46" y="41"/>
                  </a:cubicBezTo>
                  <a:cubicBezTo>
                    <a:pt x="46" y="40"/>
                    <a:pt x="45" y="40"/>
                    <a:pt x="45" y="39"/>
                  </a:cubicBezTo>
                  <a:cubicBezTo>
                    <a:pt x="45" y="39"/>
                    <a:pt x="44" y="38"/>
                    <a:pt x="44" y="39"/>
                  </a:cubicBezTo>
                  <a:cubicBezTo>
                    <a:pt x="44" y="39"/>
                    <a:pt x="42" y="37"/>
                    <a:pt x="41" y="37"/>
                  </a:cubicBezTo>
                  <a:cubicBezTo>
                    <a:pt x="41" y="37"/>
                    <a:pt x="41" y="37"/>
                    <a:pt x="41" y="36"/>
                  </a:cubicBezTo>
                  <a:cubicBezTo>
                    <a:pt x="40" y="36"/>
                    <a:pt x="40" y="36"/>
                    <a:pt x="39" y="36"/>
                  </a:cubicBezTo>
                  <a:cubicBezTo>
                    <a:pt x="39" y="36"/>
                    <a:pt x="38" y="35"/>
                    <a:pt x="38" y="35"/>
                  </a:cubicBezTo>
                  <a:cubicBezTo>
                    <a:pt x="38" y="35"/>
                    <a:pt x="39" y="34"/>
                    <a:pt x="39" y="34"/>
                  </a:cubicBezTo>
                  <a:cubicBezTo>
                    <a:pt x="39" y="34"/>
                    <a:pt x="39" y="34"/>
                    <a:pt x="39" y="33"/>
                  </a:cubicBezTo>
                  <a:cubicBezTo>
                    <a:pt x="40" y="32"/>
                    <a:pt x="39" y="32"/>
                    <a:pt x="38" y="31"/>
                  </a:cubicBezTo>
                  <a:cubicBezTo>
                    <a:pt x="38" y="31"/>
                    <a:pt x="39" y="31"/>
                    <a:pt x="39" y="31"/>
                  </a:cubicBezTo>
                  <a:cubicBezTo>
                    <a:pt x="40" y="31"/>
                    <a:pt x="40" y="31"/>
                    <a:pt x="40" y="31"/>
                  </a:cubicBezTo>
                  <a:cubicBezTo>
                    <a:pt x="41" y="31"/>
                    <a:pt x="41" y="31"/>
                    <a:pt x="42" y="31"/>
                  </a:cubicBezTo>
                  <a:cubicBezTo>
                    <a:pt x="42" y="31"/>
                    <a:pt x="42" y="31"/>
                    <a:pt x="42" y="31"/>
                  </a:cubicBezTo>
                  <a:cubicBezTo>
                    <a:pt x="43" y="31"/>
                    <a:pt x="43" y="31"/>
                    <a:pt x="43" y="31"/>
                  </a:cubicBezTo>
                  <a:cubicBezTo>
                    <a:pt x="43" y="32"/>
                    <a:pt x="44" y="32"/>
                    <a:pt x="44" y="32"/>
                  </a:cubicBezTo>
                  <a:cubicBezTo>
                    <a:pt x="45" y="32"/>
                    <a:pt x="45" y="31"/>
                    <a:pt x="45" y="31"/>
                  </a:cubicBezTo>
                  <a:cubicBezTo>
                    <a:pt x="45" y="31"/>
                    <a:pt x="47" y="29"/>
                    <a:pt x="46" y="29"/>
                  </a:cubicBezTo>
                  <a:cubicBezTo>
                    <a:pt x="45" y="29"/>
                    <a:pt x="46" y="28"/>
                    <a:pt x="46" y="28"/>
                  </a:cubicBezTo>
                  <a:cubicBezTo>
                    <a:pt x="46" y="28"/>
                    <a:pt x="46" y="27"/>
                    <a:pt x="47" y="28"/>
                  </a:cubicBezTo>
                  <a:cubicBezTo>
                    <a:pt x="47" y="28"/>
                    <a:pt x="47" y="28"/>
                    <a:pt x="47" y="27"/>
                  </a:cubicBezTo>
                  <a:cubicBezTo>
                    <a:pt x="47" y="27"/>
                    <a:pt x="47" y="26"/>
                    <a:pt x="47" y="26"/>
                  </a:cubicBezTo>
                  <a:cubicBezTo>
                    <a:pt x="46" y="26"/>
                    <a:pt x="46" y="25"/>
                    <a:pt x="46" y="25"/>
                  </a:cubicBezTo>
                  <a:cubicBezTo>
                    <a:pt x="45" y="25"/>
                    <a:pt x="44" y="25"/>
                    <a:pt x="44" y="25"/>
                  </a:cubicBezTo>
                  <a:cubicBezTo>
                    <a:pt x="44" y="24"/>
                    <a:pt x="44" y="24"/>
                    <a:pt x="44" y="24"/>
                  </a:cubicBezTo>
                  <a:cubicBezTo>
                    <a:pt x="44" y="24"/>
                    <a:pt x="43" y="23"/>
                    <a:pt x="43" y="23"/>
                  </a:cubicBezTo>
                  <a:cubicBezTo>
                    <a:pt x="42" y="23"/>
                    <a:pt x="42" y="23"/>
                    <a:pt x="41" y="23"/>
                  </a:cubicBezTo>
                  <a:cubicBezTo>
                    <a:pt x="40" y="22"/>
                    <a:pt x="41" y="22"/>
                    <a:pt x="41" y="22"/>
                  </a:cubicBezTo>
                  <a:cubicBezTo>
                    <a:pt x="41" y="22"/>
                    <a:pt x="42" y="22"/>
                    <a:pt x="42" y="21"/>
                  </a:cubicBezTo>
                  <a:cubicBezTo>
                    <a:pt x="43" y="21"/>
                    <a:pt x="43" y="21"/>
                    <a:pt x="43" y="20"/>
                  </a:cubicBezTo>
                  <a:cubicBezTo>
                    <a:pt x="43" y="20"/>
                    <a:pt x="42" y="20"/>
                    <a:pt x="42" y="20"/>
                  </a:cubicBezTo>
                  <a:cubicBezTo>
                    <a:pt x="41" y="19"/>
                    <a:pt x="41" y="19"/>
                    <a:pt x="41" y="19"/>
                  </a:cubicBezTo>
                  <a:cubicBezTo>
                    <a:pt x="41" y="19"/>
                    <a:pt x="40" y="19"/>
                    <a:pt x="40" y="19"/>
                  </a:cubicBezTo>
                  <a:cubicBezTo>
                    <a:pt x="40" y="18"/>
                    <a:pt x="39" y="18"/>
                    <a:pt x="39" y="17"/>
                  </a:cubicBezTo>
                  <a:cubicBezTo>
                    <a:pt x="38" y="17"/>
                    <a:pt x="38" y="17"/>
                    <a:pt x="37" y="17"/>
                  </a:cubicBezTo>
                  <a:cubicBezTo>
                    <a:pt x="37" y="17"/>
                    <a:pt x="37" y="17"/>
                    <a:pt x="36" y="17"/>
                  </a:cubicBezTo>
                  <a:cubicBezTo>
                    <a:pt x="36" y="18"/>
                    <a:pt x="35" y="18"/>
                    <a:pt x="35" y="18"/>
                  </a:cubicBezTo>
                  <a:cubicBezTo>
                    <a:pt x="34" y="19"/>
                    <a:pt x="35" y="19"/>
                    <a:pt x="34" y="19"/>
                  </a:cubicBezTo>
                  <a:cubicBezTo>
                    <a:pt x="34" y="20"/>
                    <a:pt x="34" y="20"/>
                    <a:pt x="34" y="20"/>
                  </a:cubicBezTo>
                  <a:cubicBezTo>
                    <a:pt x="34" y="20"/>
                    <a:pt x="33" y="20"/>
                    <a:pt x="33" y="19"/>
                  </a:cubicBezTo>
                  <a:cubicBezTo>
                    <a:pt x="32" y="19"/>
                    <a:pt x="31" y="18"/>
                    <a:pt x="31" y="19"/>
                  </a:cubicBezTo>
                  <a:cubicBezTo>
                    <a:pt x="31" y="19"/>
                    <a:pt x="30" y="18"/>
                    <a:pt x="30" y="18"/>
                  </a:cubicBezTo>
                  <a:cubicBezTo>
                    <a:pt x="29" y="18"/>
                    <a:pt x="28" y="18"/>
                    <a:pt x="28" y="18"/>
                  </a:cubicBezTo>
                  <a:cubicBezTo>
                    <a:pt x="28" y="17"/>
                    <a:pt x="27" y="16"/>
                    <a:pt x="27" y="16"/>
                  </a:cubicBezTo>
                  <a:cubicBezTo>
                    <a:pt x="26" y="16"/>
                    <a:pt x="26" y="16"/>
                    <a:pt x="26" y="15"/>
                  </a:cubicBezTo>
                  <a:cubicBezTo>
                    <a:pt x="26" y="15"/>
                    <a:pt x="26" y="15"/>
                    <a:pt x="26" y="15"/>
                  </a:cubicBezTo>
                  <a:cubicBezTo>
                    <a:pt x="25" y="14"/>
                    <a:pt x="26" y="14"/>
                    <a:pt x="25" y="14"/>
                  </a:cubicBezTo>
                  <a:cubicBezTo>
                    <a:pt x="24" y="14"/>
                    <a:pt x="25" y="13"/>
                    <a:pt x="25" y="13"/>
                  </a:cubicBezTo>
                  <a:cubicBezTo>
                    <a:pt x="25" y="13"/>
                    <a:pt x="25" y="11"/>
                    <a:pt x="25" y="11"/>
                  </a:cubicBezTo>
                  <a:cubicBezTo>
                    <a:pt x="25" y="12"/>
                    <a:pt x="25" y="12"/>
                    <a:pt x="25" y="12"/>
                  </a:cubicBezTo>
                  <a:cubicBezTo>
                    <a:pt x="25" y="11"/>
                    <a:pt x="26" y="11"/>
                    <a:pt x="26" y="10"/>
                  </a:cubicBezTo>
                  <a:cubicBezTo>
                    <a:pt x="26" y="10"/>
                    <a:pt x="26" y="9"/>
                    <a:pt x="25" y="9"/>
                  </a:cubicBezTo>
                  <a:cubicBezTo>
                    <a:pt x="25" y="8"/>
                    <a:pt x="25" y="9"/>
                    <a:pt x="24" y="8"/>
                  </a:cubicBezTo>
                  <a:cubicBezTo>
                    <a:pt x="24" y="8"/>
                    <a:pt x="24" y="8"/>
                    <a:pt x="24" y="7"/>
                  </a:cubicBezTo>
                  <a:cubicBezTo>
                    <a:pt x="23" y="7"/>
                    <a:pt x="24" y="8"/>
                    <a:pt x="24" y="8"/>
                  </a:cubicBezTo>
                  <a:cubicBezTo>
                    <a:pt x="24" y="9"/>
                    <a:pt x="23" y="10"/>
                    <a:pt x="23" y="9"/>
                  </a:cubicBezTo>
                  <a:cubicBezTo>
                    <a:pt x="22" y="8"/>
                    <a:pt x="22" y="6"/>
                    <a:pt x="21" y="6"/>
                  </a:cubicBezTo>
                  <a:cubicBezTo>
                    <a:pt x="20" y="6"/>
                    <a:pt x="21" y="5"/>
                    <a:pt x="20" y="5"/>
                  </a:cubicBezTo>
                  <a:cubicBezTo>
                    <a:pt x="20" y="5"/>
                    <a:pt x="19" y="4"/>
                    <a:pt x="19" y="4"/>
                  </a:cubicBezTo>
                  <a:cubicBezTo>
                    <a:pt x="18" y="3"/>
                    <a:pt x="18" y="3"/>
                    <a:pt x="17" y="2"/>
                  </a:cubicBezTo>
                  <a:cubicBezTo>
                    <a:pt x="17" y="2"/>
                    <a:pt x="17" y="1"/>
                    <a:pt x="16" y="1"/>
                  </a:cubicBezTo>
                  <a:cubicBezTo>
                    <a:pt x="16" y="0"/>
                    <a:pt x="15" y="1"/>
                    <a:pt x="14" y="1"/>
                  </a:cubicBezTo>
                  <a:cubicBezTo>
                    <a:pt x="14" y="1"/>
                    <a:pt x="14" y="2"/>
                    <a:pt x="14" y="1"/>
                  </a:cubicBezTo>
                  <a:cubicBezTo>
                    <a:pt x="13" y="1"/>
                    <a:pt x="13" y="0"/>
                    <a:pt x="12" y="0"/>
                  </a:cubicBezTo>
                  <a:cubicBezTo>
                    <a:pt x="11" y="0"/>
                    <a:pt x="12" y="1"/>
                    <a:pt x="12" y="2"/>
                  </a:cubicBezTo>
                  <a:cubicBezTo>
                    <a:pt x="12" y="2"/>
                    <a:pt x="12" y="3"/>
                    <a:pt x="11" y="2"/>
                  </a:cubicBezTo>
                  <a:cubicBezTo>
                    <a:pt x="11" y="2"/>
                    <a:pt x="11" y="2"/>
                    <a:pt x="11" y="3"/>
                  </a:cubicBezTo>
                  <a:cubicBezTo>
                    <a:pt x="11" y="3"/>
                    <a:pt x="11" y="3"/>
                    <a:pt x="11" y="4"/>
                  </a:cubicBezTo>
                  <a:cubicBezTo>
                    <a:pt x="12" y="4"/>
                    <a:pt x="11" y="4"/>
                    <a:pt x="12" y="4"/>
                  </a:cubicBezTo>
                  <a:cubicBezTo>
                    <a:pt x="12" y="5"/>
                    <a:pt x="12" y="5"/>
                    <a:pt x="12" y="6"/>
                  </a:cubicBezTo>
                  <a:cubicBezTo>
                    <a:pt x="12" y="6"/>
                    <a:pt x="13" y="6"/>
                    <a:pt x="13" y="6"/>
                  </a:cubicBezTo>
                  <a:cubicBezTo>
                    <a:pt x="13" y="7"/>
                    <a:pt x="14" y="7"/>
                    <a:pt x="14" y="8"/>
                  </a:cubicBezTo>
                  <a:cubicBezTo>
                    <a:pt x="14" y="8"/>
                    <a:pt x="14" y="9"/>
                    <a:pt x="15" y="10"/>
                  </a:cubicBezTo>
                  <a:cubicBezTo>
                    <a:pt x="15" y="10"/>
                    <a:pt x="14" y="10"/>
                    <a:pt x="14" y="10"/>
                  </a:cubicBezTo>
                  <a:cubicBezTo>
                    <a:pt x="14" y="11"/>
                    <a:pt x="14" y="12"/>
                    <a:pt x="14" y="12"/>
                  </a:cubicBezTo>
                  <a:cubicBezTo>
                    <a:pt x="14" y="13"/>
                    <a:pt x="15" y="13"/>
                    <a:pt x="15" y="14"/>
                  </a:cubicBezTo>
                  <a:cubicBezTo>
                    <a:pt x="16" y="14"/>
                    <a:pt x="15" y="14"/>
                    <a:pt x="15" y="14"/>
                  </a:cubicBezTo>
                  <a:cubicBezTo>
                    <a:pt x="15" y="15"/>
                    <a:pt x="14" y="15"/>
                    <a:pt x="14" y="14"/>
                  </a:cubicBezTo>
                  <a:cubicBezTo>
                    <a:pt x="14" y="14"/>
                    <a:pt x="13" y="14"/>
                    <a:pt x="13" y="14"/>
                  </a:cubicBezTo>
                  <a:cubicBezTo>
                    <a:pt x="13" y="14"/>
                    <a:pt x="13" y="14"/>
                    <a:pt x="13" y="14"/>
                  </a:cubicBezTo>
                  <a:cubicBezTo>
                    <a:pt x="12" y="14"/>
                    <a:pt x="11" y="14"/>
                    <a:pt x="11" y="14"/>
                  </a:cubicBezTo>
                  <a:cubicBezTo>
                    <a:pt x="10" y="15"/>
                    <a:pt x="9" y="13"/>
                    <a:pt x="10" y="13"/>
                  </a:cubicBezTo>
                  <a:cubicBezTo>
                    <a:pt x="10" y="12"/>
                    <a:pt x="9" y="12"/>
                    <a:pt x="9" y="11"/>
                  </a:cubicBezTo>
                  <a:cubicBezTo>
                    <a:pt x="9" y="11"/>
                    <a:pt x="9" y="10"/>
                    <a:pt x="8" y="10"/>
                  </a:cubicBezTo>
                  <a:cubicBezTo>
                    <a:pt x="9" y="11"/>
                    <a:pt x="7" y="12"/>
                    <a:pt x="6" y="12"/>
                  </a:cubicBezTo>
                  <a:cubicBezTo>
                    <a:pt x="6" y="13"/>
                    <a:pt x="6" y="13"/>
                    <a:pt x="5" y="13"/>
                  </a:cubicBezTo>
                  <a:cubicBezTo>
                    <a:pt x="5" y="13"/>
                    <a:pt x="5" y="13"/>
                    <a:pt x="5" y="13"/>
                  </a:cubicBezTo>
                  <a:cubicBezTo>
                    <a:pt x="4" y="14"/>
                    <a:pt x="5" y="14"/>
                    <a:pt x="4" y="15"/>
                  </a:cubicBezTo>
                  <a:cubicBezTo>
                    <a:pt x="4" y="15"/>
                    <a:pt x="4" y="16"/>
                    <a:pt x="4" y="16"/>
                  </a:cubicBezTo>
                  <a:cubicBezTo>
                    <a:pt x="3" y="16"/>
                    <a:pt x="3" y="18"/>
                    <a:pt x="4" y="18"/>
                  </a:cubicBezTo>
                  <a:cubicBezTo>
                    <a:pt x="4" y="18"/>
                    <a:pt x="5" y="18"/>
                    <a:pt x="4" y="18"/>
                  </a:cubicBezTo>
                  <a:cubicBezTo>
                    <a:pt x="3" y="19"/>
                    <a:pt x="2" y="18"/>
                    <a:pt x="1" y="19"/>
                  </a:cubicBezTo>
                  <a:cubicBezTo>
                    <a:pt x="0" y="20"/>
                    <a:pt x="0" y="21"/>
                    <a:pt x="0" y="22"/>
                  </a:cubicBezTo>
                  <a:cubicBezTo>
                    <a:pt x="0" y="23"/>
                    <a:pt x="0" y="24"/>
                    <a:pt x="0" y="24"/>
                  </a:cubicBezTo>
                  <a:cubicBezTo>
                    <a:pt x="0" y="25"/>
                    <a:pt x="1" y="25"/>
                    <a:pt x="1" y="25"/>
                  </a:cubicBezTo>
                  <a:cubicBezTo>
                    <a:pt x="1" y="25"/>
                    <a:pt x="1" y="25"/>
                    <a:pt x="1" y="24"/>
                  </a:cubicBezTo>
                  <a:cubicBezTo>
                    <a:pt x="1" y="24"/>
                    <a:pt x="1" y="24"/>
                    <a:pt x="1" y="24"/>
                  </a:cubicBezTo>
                  <a:cubicBezTo>
                    <a:pt x="2" y="22"/>
                    <a:pt x="3" y="24"/>
                    <a:pt x="3" y="25"/>
                  </a:cubicBezTo>
                  <a:cubicBezTo>
                    <a:pt x="4" y="25"/>
                    <a:pt x="4" y="26"/>
                    <a:pt x="4" y="26"/>
                  </a:cubicBezTo>
                  <a:cubicBezTo>
                    <a:pt x="5" y="26"/>
                    <a:pt x="5" y="27"/>
                    <a:pt x="5" y="27"/>
                  </a:cubicBezTo>
                  <a:cubicBezTo>
                    <a:pt x="5" y="28"/>
                    <a:pt x="5" y="28"/>
                    <a:pt x="4" y="29"/>
                  </a:cubicBezTo>
                  <a:cubicBezTo>
                    <a:pt x="4" y="30"/>
                    <a:pt x="4" y="30"/>
                    <a:pt x="4" y="31"/>
                  </a:cubicBezTo>
                  <a:cubicBezTo>
                    <a:pt x="4" y="31"/>
                    <a:pt x="5" y="33"/>
                    <a:pt x="6" y="33"/>
                  </a:cubicBezTo>
                  <a:cubicBezTo>
                    <a:pt x="6" y="32"/>
                    <a:pt x="6" y="32"/>
                    <a:pt x="7" y="33"/>
                  </a:cubicBezTo>
                  <a:cubicBezTo>
                    <a:pt x="8" y="33"/>
                    <a:pt x="8" y="33"/>
                    <a:pt x="8" y="32"/>
                  </a:cubicBezTo>
                  <a:cubicBezTo>
                    <a:pt x="9" y="30"/>
                    <a:pt x="11" y="33"/>
                    <a:pt x="12" y="32"/>
                  </a:cubicBezTo>
                  <a:cubicBezTo>
                    <a:pt x="12" y="32"/>
                    <a:pt x="13" y="33"/>
                    <a:pt x="12" y="33"/>
                  </a:cubicBezTo>
                  <a:cubicBezTo>
                    <a:pt x="12" y="33"/>
                    <a:pt x="12" y="34"/>
                    <a:pt x="12" y="34"/>
                  </a:cubicBezTo>
                  <a:cubicBezTo>
                    <a:pt x="12" y="34"/>
                    <a:pt x="12" y="35"/>
                    <a:pt x="12" y="35"/>
                  </a:cubicBezTo>
                  <a:cubicBezTo>
                    <a:pt x="12" y="35"/>
                    <a:pt x="13" y="37"/>
                    <a:pt x="13" y="37"/>
                  </a:cubicBezTo>
                  <a:cubicBezTo>
                    <a:pt x="13" y="37"/>
                    <a:pt x="14" y="38"/>
                    <a:pt x="14" y="38"/>
                  </a:cubicBezTo>
                  <a:cubicBezTo>
                    <a:pt x="14" y="39"/>
                    <a:pt x="13" y="39"/>
                    <a:pt x="13" y="40"/>
                  </a:cubicBezTo>
                  <a:cubicBezTo>
                    <a:pt x="13" y="40"/>
                    <a:pt x="13" y="41"/>
                    <a:pt x="13" y="41"/>
                  </a:cubicBezTo>
                  <a:cubicBezTo>
                    <a:pt x="13" y="42"/>
                    <a:pt x="14" y="42"/>
                    <a:pt x="14" y="42"/>
                  </a:cubicBezTo>
                  <a:cubicBezTo>
                    <a:pt x="14" y="42"/>
                    <a:pt x="13" y="43"/>
                    <a:pt x="13" y="43"/>
                  </a:cubicBezTo>
                  <a:cubicBezTo>
                    <a:pt x="13" y="44"/>
                    <a:pt x="12" y="44"/>
                    <a:pt x="12" y="45"/>
                  </a:cubicBezTo>
                  <a:cubicBezTo>
                    <a:pt x="12" y="45"/>
                    <a:pt x="13" y="45"/>
                    <a:pt x="13" y="46"/>
                  </a:cubicBezTo>
                  <a:cubicBezTo>
                    <a:pt x="13" y="46"/>
                    <a:pt x="13" y="46"/>
                    <a:pt x="13" y="46"/>
                  </a:cubicBezTo>
                  <a:cubicBezTo>
                    <a:pt x="13" y="47"/>
                    <a:pt x="13" y="47"/>
                    <a:pt x="13" y="47"/>
                  </a:cubicBezTo>
                  <a:cubicBezTo>
                    <a:pt x="14" y="47"/>
                    <a:pt x="14" y="48"/>
                    <a:pt x="14" y="48"/>
                  </a:cubicBezTo>
                  <a:cubicBezTo>
                    <a:pt x="14" y="48"/>
                    <a:pt x="14" y="49"/>
                    <a:pt x="14" y="49"/>
                  </a:cubicBezTo>
                  <a:cubicBezTo>
                    <a:pt x="14" y="49"/>
                    <a:pt x="13" y="50"/>
                    <a:pt x="13" y="50"/>
                  </a:cubicBezTo>
                  <a:cubicBezTo>
                    <a:pt x="13" y="50"/>
                    <a:pt x="13" y="50"/>
                    <a:pt x="13" y="50"/>
                  </a:cubicBezTo>
                  <a:cubicBezTo>
                    <a:pt x="12" y="51"/>
                    <a:pt x="12" y="51"/>
                    <a:pt x="13" y="51"/>
                  </a:cubicBezTo>
                  <a:cubicBezTo>
                    <a:pt x="13" y="51"/>
                    <a:pt x="12" y="51"/>
                    <a:pt x="12" y="51"/>
                  </a:cubicBezTo>
                  <a:cubicBezTo>
                    <a:pt x="12" y="52"/>
                    <a:pt x="13" y="52"/>
                    <a:pt x="12" y="54"/>
                  </a:cubicBezTo>
                  <a:cubicBezTo>
                    <a:pt x="12" y="54"/>
                    <a:pt x="13" y="54"/>
                    <a:pt x="13" y="55"/>
                  </a:cubicBezTo>
                  <a:cubicBezTo>
                    <a:pt x="13" y="55"/>
                    <a:pt x="14" y="55"/>
                    <a:pt x="14" y="55"/>
                  </a:cubicBezTo>
                  <a:cubicBezTo>
                    <a:pt x="15" y="55"/>
                    <a:pt x="15" y="54"/>
                    <a:pt x="15" y="54"/>
                  </a:cubicBezTo>
                  <a:cubicBezTo>
                    <a:pt x="16" y="53"/>
                    <a:pt x="16" y="53"/>
                    <a:pt x="17" y="53"/>
                  </a:cubicBezTo>
                  <a:cubicBezTo>
                    <a:pt x="17" y="53"/>
                    <a:pt x="17" y="53"/>
                    <a:pt x="16" y="52"/>
                  </a:cubicBezTo>
                  <a:cubicBezTo>
                    <a:pt x="16" y="53"/>
                    <a:pt x="17" y="52"/>
                    <a:pt x="17" y="52"/>
                  </a:cubicBezTo>
                  <a:cubicBezTo>
                    <a:pt x="17" y="52"/>
                    <a:pt x="18" y="52"/>
                    <a:pt x="18" y="52"/>
                  </a:cubicBezTo>
                  <a:cubicBezTo>
                    <a:pt x="18" y="51"/>
                    <a:pt x="18" y="51"/>
                    <a:pt x="18" y="51"/>
                  </a:cubicBezTo>
                  <a:cubicBezTo>
                    <a:pt x="18" y="51"/>
                    <a:pt x="19" y="50"/>
                    <a:pt x="19" y="50"/>
                  </a:cubicBezTo>
                  <a:cubicBezTo>
                    <a:pt x="19" y="49"/>
                    <a:pt x="19" y="48"/>
                    <a:pt x="20" y="49"/>
                  </a:cubicBezTo>
                  <a:cubicBezTo>
                    <a:pt x="21" y="49"/>
                    <a:pt x="21" y="48"/>
                    <a:pt x="22" y="48"/>
                  </a:cubicBezTo>
                  <a:cubicBezTo>
                    <a:pt x="22" y="47"/>
                    <a:pt x="23" y="47"/>
                    <a:pt x="23" y="48"/>
                  </a:cubicBezTo>
                  <a:cubicBezTo>
                    <a:pt x="24" y="48"/>
                    <a:pt x="25" y="49"/>
                    <a:pt x="25" y="49"/>
                  </a:cubicBezTo>
                  <a:cubicBezTo>
                    <a:pt x="26" y="50"/>
                    <a:pt x="28" y="50"/>
                    <a:pt x="28" y="50"/>
                  </a:cubicBezTo>
                  <a:cubicBezTo>
                    <a:pt x="28" y="51"/>
                    <a:pt x="28" y="52"/>
                    <a:pt x="28" y="52"/>
                  </a:cubicBezTo>
                  <a:cubicBezTo>
                    <a:pt x="29" y="52"/>
                    <a:pt x="28" y="51"/>
                    <a:pt x="28" y="51"/>
                  </a:cubicBezTo>
                  <a:cubicBezTo>
                    <a:pt x="28" y="51"/>
                    <a:pt x="29" y="51"/>
                    <a:pt x="29" y="51"/>
                  </a:cubicBezTo>
                  <a:cubicBezTo>
                    <a:pt x="30" y="50"/>
                    <a:pt x="30" y="49"/>
                    <a:pt x="31" y="49"/>
                  </a:cubicBezTo>
                  <a:cubicBezTo>
                    <a:pt x="32" y="50"/>
                    <a:pt x="31" y="49"/>
                    <a:pt x="32" y="48"/>
                  </a:cubicBezTo>
                  <a:cubicBezTo>
                    <a:pt x="32" y="48"/>
                    <a:pt x="32" y="48"/>
                    <a:pt x="32" y="47"/>
                  </a:cubicBezTo>
                  <a:cubicBezTo>
                    <a:pt x="32" y="47"/>
                    <a:pt x="32" y="47"/>
                    <a:pt x="33" y="47"/>
                  </a:cubicBezTo>
                  <a:cubicBezTo>
                    <a:pt x="33" y="46"/>
                    <a:pt x="33" y="46"/>
                    <a:pt x="33" y="46"/>
                  </a:cubicBezTo>
                  <a:cubicBezTo>
                    <a:pt x="33" y="45"/>
                    <a:pt x="34" y="45"/>
                    <a:pt x="34" y="45"/>
                  </a:cubicBezTo>
                  <a:cubicBezTo>
                    <a:pt x="35" y="45"/>
                    <a:pt x="36" y="45"/>
                    <a:pt x="37" y="46"/>
                  </a:cubicBezTo>
                  <a:cubicBezTo>
                    <a:pt x="38" y="46"/>
                    <a:pt x="38" y="46"/>
                    <a:pt x="39" y="46"/>
                  </a:cubicBezTo>
                  <a:cubicBezTo>
                    <a:pt x="39" y="47"/>
                    <a:pt x="40" y="45"/>
                    <a:pt x="40" y="46"/>
                  </a:cubicBezTo>
                  <a:cubicBezTo>
                    <a:pt x="41" y="47"/>
                    <a:pt x="41" y="47"/>
                    <a:pt x="41" y="48"/>
                  </a:cubicBezTo>
                  <a:cubicBezTo>
                    <a:pt x="42" y="48"/>
                    <a:pt x="42" y="49"/>
                    <a:pt x="43" y="50"/>
                  </a:cubicBezTo>
                  <a:cubicBezTo>
                    <a:pt x="43" y="50"/>
                    <a:pt x="44" y="51"/>
                    <a:pt x="44" y="51"/>
                  </a:cubicBezTo>
                  <a:cubicBezTo>
                    <a:pt x="45" y="52"/>
                    <a:pt x="45" y="53"/>
                    <a:pt x="46" y="53"/>
                  </a:cubicBezTo>
                  <a:cubicBezTo>
                    <a:pt x="46" y="54"/>
                    <a:pt x="47" y="54"/>
                    <a:pt x="47" y="54"/>
                  </a:cubicBezTo>
                  <a:cubicBezTo>
                    <a:pt x="49" y="55"/>
                    <a:pt x="50" y="56"/>
                    <a:pt x="50" y="58"/>
                  </a:cubicBezTo>
                  <a:cubicBezTo>
                    <a:pt x="50" y="59"/>
                    <a:pt x="49" y="59"/>
                    <a:pt x="49" y="60"/>
                  </a:cubicBezTo>
                  <a:cubicBezTo>
                    <a:pt x="49" y="61"/>
                    <a:pt x="50" y="62"/>
                    <a:pt x="50" y="63"/>
                  </a:cubicBezTo>
                  <a:cubicBezTo>
                    <a:pt x="50" y="63"/>
                    <a:pt x="50" y="64"/>
                    <a:pt x="50" y="65"/>
                  </a:cubicBezTo>
                  <a:cubicBezTo>
                    <a:pt x="50" y="66"/>
                    <a:pt x="51" y="66"/>
                    <a:pt x="51" y="67"/>
                  </a:cubicBezTo>
                  <a:cubicBezTo>
                    <a:pt x="52" y="67"/>
                    <a:pt x="52" y="68"/>
                    <a:pt x="53" y="68"/>
                  </a:cubicBezTo>
                  <a:cubicBezTo>
                    <a:pt x="53" y="69"/>
                    <a:pt x="53" y="70"/>
                    <a:pt x="54" y="70"/>
                  </a:cubicBezTo>
                  <a:cubicBezTo>
                    <a:pt x="54" y="71"/>
                    <a:pt x="57" y="71"/>
                    <a:pt x="57" y="71"/>
                  </a:cubicBezTo>
                  <a:cubicBezTo>
                    <a:pt x="57" y="72"/>
                    <a:pt x="57" y="72"/>
                    <a:pt x="57" y="72"/>
                  </a:cubicBezTo>
                  <a:cubicBezTo>
                    <a:pt x="57" y="72"/>
                    <a:pt x="57" y="73"/>
                    <a:pt x="57" y="73"/>
                  </a:cubicBezTo>
                  <a:cubicBezTo>
                    <a:pt x="57" y="74"/>
                    <a:pt x="58" y="74"/>
                    <a:pt x="59" y="74"/>
                  </a:cubicBezTo>
                  <a:cubicBezTo>
                    <a:pt x="60" y="74"/>
                    <a:pt x="60" y="76"/>
                    <a:pt x="60" y="77"/>
                  </a:cubicBezTo>
                  <a:cubicBezTo>
                    <a:pt x="60" y="78"/>
                    <a:pt x="59" y="78"/>
                    <a:pt x="59" y="78"/>
                  </a:cubicBezTo>
                  <a:cubicBezTo>
                    <a:pt x="59" y="79"/>
                    <a:pt x="59" y="79"/>
                    <a:pt x="60" y="79"/>
                  </a:cubicBezTo>
                  <a:cubicBezTo>
                    <a:pt x="60" y="79"/>
                    <a:pt x="58" y="80"/>
                    <a:pt x="59" y="81"/>
                  </a:cubicBezTo>
                  <a:cubicBezTo>
                    <a:pt x="59" y="82"/>
                    <a:pt x="60" y="82"/>
                    <a:pt x="60" y="82"/>
                  </a:cubicBezTo>
                  <a:cubicBezTo>
                    <a:pt x="61" y="83"/>
                    <a:pt x="60" y="83"/>
                    <a:pt x="60" y="83"/>
                  </a:cubicBezTo>
                  <a:cubicBezTo>
                    <a:pt x="60" y="84"/>
                    <a:pt x="60" y="84"/>
                    <a:pt x="60" y="85"/>
                  </a:cubicBezTo>
                  <a:cubicBezTo>
                    <a:pt x="60" y="86"/>
                    <a:pt x="60" y="88"/>
                    <a:pt x="59" y="89"/>
                  </a:cubicBezTo>
                  <a:cubicBezTo>
                    <a:pt x="59" y="89"/>
                    <a:pt x="58" y="90"/>
                    <a:pt x="57" y="90"/>
                  </a:cubicBezTo>
                  <a:cubicBezTo>
                    <a:pt x="57" y="90"/>
                    <a:pt x="58" y="92"/>
                    <a:pt x="59" y="92"/>
                  </a:cubicBezTo>
                  <a:cubicBezTo>
                    <a:pt x="60" y="92"/>
                    <a:pt x="60" y="92"/>
                    <a:pt x="61" y="92"/>
                  </a:cubicBezTo>
                  <a:cubicBezTo>
                    <a:pt x="61" y="92"/>
                    <a:pt x="62" y="92"/>
                    <a:pt x="62" y="92"/>
                  </a:cubicBezTo>
                  <a:cubicBezTo>
                    <a:pt x="62" y="92"/>
                    <a:pt x="63" y="92"/>
                    <a:pt x="63" y="92"/>
                  </a:cubicBezTo>
                  <a:cubicBezTo>
                    <a:pt x="63" y="93"/>
                    <a:pt x="63" y="93"/>
                    <a:pt x="64" y="93"/>
                  </a:cubicBezTo>
                  <a:cubicBezTo>
                    <a:pt x="64" y="94"/>
                    <a:pt x="64" y="94"/>
                    <a:pt x="65" y="94"/>
                  </a:cubicBezTo>
                  <a:cubicBezTo>
                    <a:pt x="65" y="94"/>
                    <a:pt x="66" y="94"/>
                    <a:pt x="66" y="94"/>
                  </a:cubicBezTo>
                  <a:cubicBezTo>
                    <a:pt x="66" y="94"/>
                    <a:pt x="66" y="93"/>
                    <a:pt x="67" y="93"/>
                  </a:cubicBezTo>
                  <a:cubicBezTo>
                    <a:pt x="67" y="93"/>
                    <a:pt x="67" y="93"/>
                    <a:pt x="67" y="92"/>
                  </a:cubicBezTo>
                  <a:cubicBezTo>
                    <a:pt x="66" y="92"/>
                    <a:pt x="64" y="90"/>
                    <a:pt x="65" y="89"/>
                  </a:cubicBezTo>
                  <a:cubicBezTo>
                    <a:pt x="65" y="89"/>
                    <a:pt x="65" y="89"/>
                    <a:pt x="65" y="89"/>
                  </a:cubicBezTo>
                  <a:cubicBezTo>
                    <a:pt x="66" y="89"/>
                    <a:pt x="66" y="89"/>
                    <a:pt x="66" y="89"/>
                  </a:cubicBezTo>
                  <a:cubicBezTo>
                    <a:pt x="67" y="90"/>
                    <a:pt x="67" y="88"/>
                    <a:pt x="67" y="88"/>
                  </a:cubicBezTo>
                  <a:cubicBezTo>
                    <a:pt x="68" y="88"/>
                    <a:pt x="68" y="89"/>
                    <a:pt x="69" y="88"/>
                  </a:cubicBezTo>
                  <a:cubicBezTo>
                    <a:pt x="69" y="88"/>
                    <a:pt x="69" y="87"/>
                    <a:pt x="69" y="88"/>
                  </a:cubicBezTo>
                  <a:cubicBezTo>
                    <a:pt x="69" y="87"/>
                    <a:pt x="70" y="87"/>
                    <a:pt x="70" y="87"/>
                  </a:cubicBezTo>
                  <a:cubicBezTo>
                    <a:pt x="70" y="87"/>
                    <a:pt x="70" y="88"/>
                    <a:pt x="71" y="88"/>
                  </a:cubicBezTo>
                  <a:cubicBezTo>
                    <a:pt x="71" y="88"/>
                    <a:pt x="72" y="88"/>
                    <a:pt x="72" y="89"/>
                  </a:cubicBezTo>
                  <a:cubicBezTo>
                    <a:pt x="72" y="89"/>
                    <a:pt x="73" y="90"/>
                    <a:pt x="73" y="90"/>
                  </a:cubicBezTo>
                  <a:cubicBezTo>
                    <a:pt x="73" y="90"/>
                    <a:pt x="74" y="90"/>
                    <a:pt x="74" y="90"/>
                  </a:cubicBezTo>
                  <a:cubicBezTo>
                    <a:pt x="75" y="89"/>
                    <a:pt x="75" y="89"/>
                    <a:pt x="75" y="89"/>
                  </a:cubicBezTo>
                  <a:cubicBezTo>
                    <a:pt x="75" y="88"/>
                    <a:pt x="75" y="89"/>
                    <a:pt x="76" y="89"/>
                  </a:cubicBezTo>
                  <a:cubicBezTo>
                    <a:pt x="76" y="89"/>
                    <a:pt x="77" y="88"/>
                    <a:pt x="77" y="88"/>
                  </a:cubicBezTo>
                  <a:cubicBezTo>
                    <a:pt x="77" y="87"/>
                    <a:pt x="77" y="86"/>
                    <a:pt x="78" y="87"/>
                  </a:cubicBezTo>
                  <a:cubicBezTo>
                    <a:pt x="79" y="88"/>
                    <a:pt x="79" y="87"/>
                    <a:pt x="79" y="86"/>
                  </a:cubicBezTo>
                  <a:cubicBezTo>
                    <a:pt x="79" y="86"/>
                    <a:pt x="80" y="86"/>
                    <a:pt x="79" y="85"/>
                  </a:cubicBezTo>
                  <a:cubicBezTo>
                    <a:pt x="79" y="85"/>
                    <a:pt x="79" y="84"/>
                    <a:pt x="79" y="84"/>
                  </a:cubicBezTo>
                  <a:cubicBezTo>
                    <a:pt x="80" y="83"/>
                    <a:pt x="79" y="83"/>
                    <a:pt x="79" y="83"/>
                  </a:cubicBezTo>
                  <a:cubicBezTo>
                    <a:pt x="79" y="83"/>
                    <a:pt x="78" y="82"/>
                    <a:pt x="78" y="82"/>
                  </a:cubicBezTo>
                  <a:cubicBezTo>
                    <a:pt x="79" y="82"/>
                    <a:pt x="79" y="82"/>
                    <a:pt x="79" y="82"/>
                  </a:cubicBezTo>
                  <a:cubicBezTo>
                    <a:pt x="79" y="81"/>
                    <a:pt x="80" y="81"/>
                    <a:pt x="80" y="80"/>
                  </a:cubicBezTo>
                  <a:cubicBezTo>
                    <a:pt x="80" y="80"/>
                    <a:pt x="80" y="80"/>
                    <a:pt x="80" y="80"/>
                  </a:cubicBezTo>
                  <a:cubicBezTo>
                    <a:pt x="80" y="79"/>
                    <a:pt x="79" y="79"/>
                    <a:pt x="79" y="78"/>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27" name="Kyrgyzstan">
              <a:extLst>
                <a:ext uri="{FF2B5EF4-FFF2-40B4-BE49-F238E27FC236}">
                  <a16:creationId xmlns:a16="http://schemas.microsoft.com/office/drawing/2014/main" id="{77608126-8143-189D-7192-0E2D0312416C}"/>
                </a:ext>
              </a:extLst>
            </p:cNvPr>
            <p:cNvSpPr>
              <a:spLocks noEditPoints="1"/>
            </p:cNvSpPr>
            <p:nvPr/>
          </p:nvSpPr>
          <p:spPr bwMode="auto">
            <a:xfrm>
              <a:off x="7961823" y="2851541"/>
              <a:ext cx="315358" cy="154830"/>
            </a:xfrm>
            <a:custGeom>
              <a:avLst/>
              <a:gdLst/>
              <a:ahLst/>
              <a:cxnLst>
                <a:cxn ang="0">
                  <a:pos x="81" y="8"/>
                </a:cxn>
                <a:cxn ang="0">
                  <a:pos x="73" y="4"/>
                </a:cxn>
                <a:cxn ang="0">
                  <a:pos x="67" y="4"/>
                </a:cxn>
                <a:cxn ang="0">
                  <a:pos x="56" y="4"/>
                </a:cxn>
                <a:cxn ang="0">
                  <a:pos x="49" y="4"/>
                </a:cxn>
                <a:cxn ang="0">
                  <a:pos x="40" y="3"/>
                </a:cxn>
                <a:cxn ang="0">
                  <a:pos x="33" y="1"/>
                </a:cxn>
                <a:cxn ang="0">
                  <a:pos x="29" y="5"/>
                </a:cxn>
                <a:cxn ang="0">
                  <a:pos x="28" y="9"/>
                </a:cxn>
                <a:cxn ang="0">
                  <a:pos x="23" y="7"/>
                </a:cxn>
                <a:cxn ang="0">
                  <a:pos x="14" y="5"/>
                </a:cxn>
                <a:cxn ang="0">
                  <a:pos x="10" y="6"/>
                </a:cxn>
                <a:cxn ang="0">
                  <a:pos x="9" y="9"/>
                </a:cxn>
                <a:cxn ang="0">
                  <a:pos x="9" y="11"/>
                </a:cxn>
                <a:cxn ang="0">
                  <a:pos x="8" y="15"/>
                </a:cxn>
                <a:cxn ang="0">
                  <a:pos x="4" y="19"/>
                </a:cxn>
                <a:cxn ang="0">
                  <a:pos x="10" y="22"/>
                </a:cxn>
                <a:cxn ang="0">
                  <a:pos x="14" y="23"/>
                </a:cxn>
                <a:cxn ang="0">
                  <a:pos x="17" y="20"/>
                </a:cxn>
                <a:cxn ang="0">
                  <a:pos x="19" y="22"/>
                </a:cxn>
                <a:cxn ang="0">
                  <a:pos x="23" y="25"/>
                </a:cxn>
                <a:cxn ang="0">
                  <a:pos x="27" y="26"/>
                </a:cxn>
                <a:cxn ang="0">
                  <a:pos x="32" y="27"/>
                </a:cxn>
                <a:cxn ang="0">
                  <a:pos x="26" y="29"/>
                </a:cxn>
                <a:cxn ang="0">
                  <a:pos x="25" y="31"/>
                </a:cxn>
                <a:cxn ang="0">
                  <a:pos x="24" y="33"/>
                </a:cxn>
                <a:cxn ang="0">
                  <a:pos x="19" y="33"/>
                </a:cxn>
                <a:cxn ang="0">
                  <a:pos x="12" y="35"/>
                </a:cxn>
                <a:cxn ang="0">
                  <a:pos x="9" y="35"/>
                </a:cxn>
                <a:cxn ang="0">
                  <a:pos x="4" y="34"/>
                </a:cxn>
                <a:cxn ang="0">
                  <a:pos x="0" y="36"/>
                </a:cxn>
                <a:cxn ang="0">
                  <a:pos x="2" y="41"/>
                </a:cxn>
                <a:cxn ang="0">
                  <a:pos x="9" y="41"/>
                </a:cxn>
                <a:cxn ang="0">
                  <a:pos x="14" y="41"/>
                </a:cxn>
                <a:cxn ang="0">
                  <a:pos x="17" y="42"/>
                </a:cxn>
                <a:cxn ang="0">
                  <a:pos x="22" y="42"/>
                </a:cxn>
                <a:cxn ang="0">
                  <a:pos x="28" y="44"/>
                </a:cxn>
                <a:cxn ang="0">
                  <a:pos x="34" y="43"/>
                </a:cxn>
                <a:cxn ang="0">
                  <a:pos x="40" y="42"/>
                </a:cxn>
                <a:cxn ang="0">
                  <a:pos x="41" y="38"/>
                </a:cxn>
                <a:cxn ang="0">
                  <a:pos x="45" y="35"/>
                </a:cxn>
                <a:cxn ang="0">
                  <a:pos x="48" y="30"/>
                </a:cxn>
                <a:cxn ang="0">
                  <a:pos x="55" y="29"/>
                </a:cxn>
                <a:cxn ang="0">
                  <a:pos x="60" y="32"/>
                </a:cxn>
                <a:cxn ang="0">
                  <a:pos x="64" y="29"/>
                </a:cxn>
                <a:cxn ang="0">
                  <a:pos x="67" y="25"/>
                </a:cxn>
                <a:cxn ang="0">
                  <a:pos x="76" y="24"/>
                </a:cxn>
                <a:cxn ang="0">
                  <a:pos x="79" y="19"/>
                </a:cxn>
                <a:cxn ang="0">
                  <a:pos x="84" y="16"/>
                </a:cxn>
                <a:cxn ang="0">
                  <a:pos x="88" y="14"/>
                </a:cxn>
                <a:cxn ang="0">
                  <a:pos x="12" y="38"/>
                </a:cxn>
                <a:cxn ang="0">
                  <a:pos x="16" y="37"/>
                </a:cxn>
                <a:cxn ang="0">
                  <a:pos x="15" y="34"/>
                </a:cxn>
                <a:cxn ang="0">
                  <a:pos x="22" y="37"/>
                </a:cxn>
              </a:cxnLst>
              <a:rect l="0" t="0" r="r" b="b"/>
              <a:pathLst>
                <a:path w="92" h="45">
                  <a:moveTo>
                    <a:pt x="89" y="11"/>
                  </a:moveTo>
                  <a:cubicBezTo>
                    <a:pt x="88" y="10"/>
                    <a:pt x="86" y="9"/>
                    <a:pt x="85" y="9"/>
                  </a:cubicBezTo>
                  <a:cubicBezTo>
                    <a:pt x="84" y="9"/>
                    <a:pt x="83" y="9"/>
                    <a:pt x="83" y="9"/>
                  </a:cubicBezTo>
                  <a:cubicBezTo>
                    <a:pt x="82" y="9"/>
                    <a:pt x="82" y="8"/>
                    <a:pt x="81" y="8"/>
                  </a:cubicBezTo>
                  <a:cubicBezTo>
                    <a:pt x="81" y="7"/>
                    <a:pt x="80" y="7"/>
                    <a:pt x="80" y="6"/>
                  </a:cubicBezTo>
                  <a:cubicBezTo>
                    <a:pt x="79" y="6"/>
                    <a:pt x="79" y="5"/>
                    <a:pt x="79" y="5"/>
                  </a:cubicBezTo>
                  <a:cubicBezTo>
                    <a:pt x="77" y="6"/>
                    <a:pt x="76" y="5"/>
                    <a:pt x="75" y="5"/>
                  </a:cubicBezTo>
                  <a:cubicBezTo>
                    <a:pt x="74" y="5"/>
                    <a:pt x="73" y="4"/>
                    <a:pt x="73" y="4"/>
                  </a:cubicBezTo>
                  <a:cubicBezTo>
                    <a:pt x="72" y="4"/>
                    <a:pt x="72" y="5"/>
                    <a:pt x="72" y="5"/>
                  </a:cubicBezTo>
                  <a:cubicBezTo>
                    <a:pt x="71" y="5"/>
                    <a:pt x="71" y="5"/>
                    <a:pt x="71" y="5"/>
                  </a:cubicBezTo>
                  <a:cubicBezTo>
                    <a:pt x="70" y="5"/>
                    <a:pt x="69" y="5"/>
                    <a:pt x="68" y="4"/>
                  </a:cubicBezTo>
                  <a:cubicBezTo>
                    <a:pt x="68" y="4"/>
                    <a:pt x="67" y="5"/>
                    <a:pt x="67" y="4"/>
                  </a:cubicBezTo>
                  <a:cubicBezTo>
                    <a:pt x="66" y="4"/>
                    <a:pt x="65" y="4"/>
                    <a:pt x="65" y="4"/>
                  </a:cubicBezTo>
                  <a:cubicBezTo>
                    <a:pt x="64" y="4"/>
                    <a:pt x="63" y="4"/>
                    <a:pt x="62" y="4"/>
                  </a:cubicBezTo>
                  <a:cubicBezTo>
                    <a:pt x="61" y="4"/>
                    <a:pt x="59" y="3"/>
                    <a:pt x="58" y="3"/>
                  </a:cubicBezTo>
                  <a:cubicBezTo>
                    <a:pt x="57" y="4"/>
                    <a:pt x="57" y="4"/>
                    <a:pt x="56" y="4"/>
                  </a:cubicBezTo>
                  <a:cubicBezTo>
                    <a:pt x="55" y="4"/>
                    <a:pt x="55" y="4"/>
                    <a:pt x="54" y="4"/>
                  </a:cubicBezTo>
                  <a:cubicBezTo>
                    <a:pt x="54" y="4"/>
                    <a:pt x="53" y="4"/>
                    <a:pt x="52" y="4"/>
                  </a:cubicBezTo>
                  <a:cubicBezTo>
                    <a:pt x="51" y="4"/>
                    <a:pt x="51" y="4"/>
                    <a:pt x="50" y="4"/>
                  </a:cubicBezTo>
                  <a:cubicBezTo>
                    <a:pt x="49" y="4"/>
                    <a:pt x="49" y="4"/>
                    <a:pt x="49" y="4"/>
                  </a:cubicBezTo>
                  <a:cubicBezTo>
                    <a:pt x="49" y="5"/>
                    <a:pt x="48" y="5"/>
                    <a:pt x="48" y="5"/>
                  </a:cubicBezTo>
                  <a:cubicBezTo>
                    <a:pt x="47" y="5"/>
                    <a:pt x="46" y="5"/>
                    <a:pt x="45" y="5"/>
                  </a:cubicBezTo>
                  <a:cubicBezTo>
                    <a:pt x="45" y="5"/>
                    <a:pt x="44" y="5"/>
                    <a:pt x="43" y="4"/>
                  </a:cubicBezTo>
                  <a:cubicBezTo>
                    <a:pt x="42" y="4"/>
                    <a:pt x="41" y="3"/>
                    <a:pt x="40" y="3"/>
                  </a:cubicBezTo>
                  <a:cubicBezTo>
                    <a:pt x="39" y="3"/>
                    <a:pt x="39" y="3"/>
                    <a:pt x="38" y="2"/>
                  </a:cubicBezTo>
                  <a:cubicBezTo>
                    <a:pt x="38" y="2"/>
                    <a:pt x="37" y="2"/>
                    <a:pt x="36" y="1"/>
                  </a:cubicBezTo>
                  <a:cubicBezTo>
                    <a:pt x="35" y="1"/>
                    <a:pt x="35" y="1"/>
                    <a:pt x="34" y="0"/>
                  </a:cubicBezTo>
                  <a:cubicBezTo>
                    <a:pt x="35" y="1"/>
                    <a:pt x="34" y="1"/>
                    <a:pt x="33" y="1"/>
                  </a:cubicBezTo>
                  <a:cubicBezTo>
                    <a:pt x="33" y="1"/>
                    <a:pt x="32" y="1"/>
                    <a:pt x="32" y="1"/>
                  </a:cubicBezTo>
                  <a:cubicBezTo>
                    <a:pt x="32" y="1"/>
                    <a:pt x="32" y="2"/>
                    <a:pt x="32" y="2"/>
                  </a:cubicBezTo>
                  <a:cubicBezTo>
                    <a:pt x="31" y="2"/>
                    <a:pt x="31" y="2"/>
                    <a:pt x="31" y="2"/>
                  </a:cubicBezTo>
                  <a:cubicBezTo>
                    <a:pt x="29" y="2"/>
                    <a:pt x="28" y="3"/>
                    <a:pt x="29" y="5"/>
                  </a:cubicBezTo>
                  <a:cubicBezTo>
                    <a:pt x="30" y="6"/>
                    <a:pt x="29" y="6"/>
                    <a:pt x="29" y="7"/>
                  </a:cubicBezTo>
                  <a:cubicBezTo>
                    <a:pt x="29" y="8"/>
                    <a:pt x="30" y="9"/>
                    <a:pt x="30" y="9"/>
                  </a:cubicBezTo>
                  <a:cubicBezTo>
                    <a:pt x="31" y="10"/>
                    <a:pt x="29" y="9"/>
                    <a:pt x="29" y="9"/>
                  </a:cubicBezTo>
                  <a:cubicBezTo>
                    <a:pt x="29" y="9"/>
                    <a:pt x="29" y="9"/>
                    <a:pt x="28" y="9"/>
                  </a:cubicBezTo>
                  <a:cubicBezTo>
                    <a:pt x="28" y="8"/>
                    <a:pt x="28" y="8"/>
                    <a:pt x="28" y="8"/>
                  </a:cubicBezTo>
                  <a:cubicBezTo>
                    <a:pt x="27" y="8"/>
                    <a:pt x="27" y="8"/>
                    <a:pt x="27" y="8"/>
                  </a:cubicBezTo>
                  <a:cubicBezTo>
                    <a:pt x="26" y="8"/>
                    <a:pt x="26" y="8"/>
                    <a:pt x="25" y="8"/>
                  </a:cubicBezTo>
                  <a:cubicBezTo>
                    <a:pt x="24" y="8"/>
                    <a:pt x="24" y="8"/>
                    <a:pt x="23" y="7"/>
                  </a:cubicBezTo>
                  <a:cubicBezTo>
                    <a:pt x="23" y="7"/>
                    <a:pt x="22" y="7"/>
                    <a:pt x="21" y="7"/>
                  </a:cubicBezTo>
                  <a:cubicBezTo>
                    <a:pt x="20" y="6"/>
                    <a:pt x="20" y="6"/>
                    <a:pt x="19" y="6"/>
                  </a:cubicBezTo>
                  <a:cubicBezTo>
                    <a:pt x="18" y="5"/>
                    <a:pt x="18" y="6"/>
                    <a:pt x="17" y="6"/>
                  </a:cubicBezTo>
                  <a:cubicBezTo>
                    <a:pt x="16" y="6"/>
                    <a:pt x="15" y="5"/>
                    <a:pt x="14" y="5"/>
                  </a:cubicBezTo>
                  <a:cubicBezTo>
                    <a:pt x="14" y="5"/>
                    <a:pt x="14" y="5"/>
                    <a:pt x="13" y="5"/>
                  </a:cubicBezTo>
                  <a:cubicBezTo>
                    <a:pt x="13" y="5"/>
                    <a:pt x="13" y="6"/>
                    <a:pt x="13" y="6"/>
                  </a:cubicBezTo>
                  <a:cubicBezTo>
                    <a:pt x="12" y="6"/>
                    <a:pt x="11" y="5"/>
                    <a:pt x="11" y="5"/>
                  </a:cubicBezTo>
                  <a:cubicBezTo>
                    <a:pt x="11" y="5"/>
                    <a:pt x="11" y="6"/>
                    <a:pt x="10" y="6"/>
                  </a:cubicBezTo>
                  <a:cubicBezTo>
                    <a:pt x="10" y="6"/>
                    <a:pt x="9" y="6"/>
                    <a:pt x="9" y="7"/>
                  </a:cubicBezTo>
                  <a:cubicBezTo>
                    <a:pt x="9" y="7"/>
                    <a:pt x="9" y="7"/>
                    <a:pt x="9" y="7"/>
                  </a:cubicBezTo>
                  <a:cubicBezTo>
                    <a:pt x="9" y="7"/>
                    <a:pt x="8" y="8"/>
                    <a:pt x="8" y="8"/>
                  </a:cubicBezTo>
                  <a:cubicBezTo>
                    <a:pt x="8" y="8"/>
                    <a:pt x="9" y="9"/>
                    <a:pt x="9" y="9"/>
                  </a:cubicBezTo>
                  <a:cubicBezTo>
                    <a:pt x="8" y="9"/>
                    <a:pt x="8" y="9"/>
                    <a:pt x="8" y="9"/>
                  </a:cubicBezTo>
                  <a:cubicBezTo>
                    <a:pt x="8" y="9"/>
                    <a:pt x="8" y="10"/>
                    <a:pt x="8" y="10"/>
                  </a:cubicBezTo>
                  <a:cubicBezTo>
                    <a:pt x="8" y="10"/>
                    <a:pt x="7" y="10"/>
                    <a:pt x="7" y="11"/>
                  </a:cubicBezTo>
                  <a:cubicBezTo>
                    <a:pt x="8" y="11"/>
                    <a:pt x="8" y="11"/>
                    <a:pt x="9" y="11"/>
                  </a:cubicBezTo>
                  <a:cubicBezTo>
                    <a:pt x="9" y="10"/>
                    <a:pt x="10" y="11"/>
                    <a:pt x="10" y="11"/>
                  </a:cubicBezTo>
                  <a:cubicBezTo>
                    <a:pt x="10" y="11"/>
                    <a:pt x="11" y="12"/>
                    <a:pt x="11" y="12"/>
                  </a:cubicBezTo>
                  <a:cubicBezTo>
                    <a:pt x="12" y="12"/>
                    <a:pt x="9" y="14"/>
                    <a:pt x="9" y="14"/>
                  </a:cubicBezTo>
                  <a:cubicBezTo>
                    <a:pt x="8" y="14"/>
                    <a:pt x="8" y="15"/>
                    <a:pt x="8" y="15"/>
                  </a:cubicBezTo>
                  <a:cubicBezTo>
                    <a:pt x="8" y="15"/>
                    <a:pt x="7" y="15"/>
                    <a:pt x="7" y="15"/>
                  </a:cubicBezTo>
                  <a:cubicBezTo>
                    <a:pt x="6" y="16"/>
                    <a:pt x="6" y="16"/>
                    <a:pt x="6" y="17"/>
                  </a:cubicBezTo>
                  <a:cubicBezTo>
                    <a:pt x="5" y="18"/>
                    <a:pt x="5" y="18"/>
                    <a:pt x="4" y="18"/>
                  </a:cubicBezTo>
                  <a:cubicBezTo>
                    <a:pt x="4" y="18"/>
                    <a:pt x="3" y="19"/>
                    <a:pt x="4" y="19"/>
                  </a:cubicBezTo>
                  <a:cubicBezTo>
                    <a:pt x="4" y="20"/>
                    <a:pt x="5" y="19"/>
                    <a:pt x="5" y="20"/>
                  </a:cubicBezTo>
                  <a:cubicBezTo>
                    <a:pt x="6" y="20"/>
                    <a:pt x="7" y="21"/>
                    <a:pt x="7" y="20"/>
                  </a:cubicBezTo>
                  <a:cubicBezTo>
                    <a:pt x="8" y="20"/>
                    <a:pt x="8" y="20"/>
                    <a:pt x="9" y="20"/>
                  </a:cubicBezTo>
                  <a:cubicBezTo>
                    <a:pt x="9" y="21"/>
                    <a:pt x="9" y="21"/>
                    <a:pt x="10" y="22"/>
                  </a:cubicBezTo>
                  <a:cubicBezTo>
                    <a:pt x="10" y="22"/>
                    <a:pt x="11" y="22"/>
                    <a:pt x="11" y="23"/>
                  </a:cubicBezTo>
                  <a:cubicBezTo>
                    <a:pt x="11" y="23"/>
                    <a:pt x="12" y="23"/>
                    <a:pt x="13" y="23"/>
                  </a:cubicBezTo>
                  <a:cubicBezTo>
                    <a:pt x="13" y="23"/>
                    <a:pt x="14" y="23"/>
                    <a:pt x="14" y="24"/>
                  </a:cubicBezTo>
                  <a:cubicBezTo>
                    <a:pt x="13" y="23"/>
                    <a:pt x="14" y="22"/>
                    <a:pt x="14" y="23"/>
                  </a:cubicBezTo>
                  <a:cubicBezTo>
                    <a:pt x="15" y="24"/>
                    <a:pt x="15" y="23"/>
                    <a:pt x="15" y="23"/>
                  </a:cubicBezTo>
                  <a:cubicBezTo>
                    <a:pt x="16" y="24"/>
                    <a:pt x="15" y="21"/>
                    <a:pt x="15" y="21"/>
                  </a:cubicBezTo>
                  <a:cubicBezTo>
                    <a:pt x="16" y="21"/>
                    <a:pt x="16" y="22"/>
                    <a:pt x="17" y="21"/>
                  </a:cubicBezTo>
                  <a:cubicBezTo>
                    <a:pt x="17" y="21"/>
                    <a:pt x="17" y="20"/>
                    <a:pt x="17" y="20"/>
                  </a:cubicBezTo>
                  <a:cubicBezTo>
                    <a:pt x="17" y="20"/>
                    <a:pt x="16" y="19"/>
                    <a:pt x="17" y="19"/>
                  </a:cubicBezTo>
                  <a:cubicBezTo>
                    <a:pt x="18" y="19"/>
                    <a:pt x="17" y="20"/>
                    <a:pt x="17" y="20"/>
                  </a:cubicBezTo>
                  <a:cubicBezTo>
                    <a:pt x="17" y="20"/>
                    <a:pt x="18" y="20"/>
                    <a:pt x="18" y="20"/>
                  </a:cubicBezTo>
                  <a:cubicBezTo>
                    <a:pt x="18" y="20"/>
                    <a:pt x="19" y="21"/>
                    <a:pt x="19" y="22"/>
                  </a:cubicBezTo>
                  <a:cubicBezTo>
                    <a:pt x="20" y="22"/>
                    <a:pt x="20" y="23"/>
                    <a:pt x="20" y="23"/>
                  </a:cubicBezTo>
                  <a:cubicBezTo>
                    <a:pt x="20" y="23"/>
                    <a:pt x="21" y="23"/>
                    <a:pt x="21" y="23"/>
                  </a:cubicBezTo>
                  <a:cubicBezTo>
                    <a:pt x="21" y="23"/>
                    <a:pt x="22" y="22"/>
                    <a:pt x="23" y="23"/>
                  </a:cubicBezTo>
                  <a:cubicBezTo>
                    <a:pt x="23" y="23"/>
                    <a:pt x="23" y="24"/>
                    <a:pt x="23" y="25"/>
                  </a:cubicBezTo>
                  <a:cubicBezTo>
                    <a:pt x="23" y="25"/>
                    <a:pt x="24" y="25"/>
                    <a:pt x="24" y="25"/>
                  </a:cubicBezTo>
                  <a:cubicBezTo>
                    <a:pt x="24" y="24"/>
                    <a:pt x="24" y="24"/>
                    <a:pt x="24" y="24"/>
                  </a:cubicBezTo>
                  <a:cubicBezTo>
                    <a:pt x="24" y="24"/>
                    <a:pt x="25" y="25"/>
                    <a:pt x="26" y="25"/>
                  </a:cubicBezTo>
                  <a:cubicBezTo>
                    <a:pt x="26" y="25"/>
                    <a:pt x="27" y="25"/>
                    <a:pt x="27" y="26"/>
                  </a:cubicBezTo>
                  <a:cubicBezTo>
                    <a:pt x="27" y="27"/>
                    <a:pt x="29" y="26"/>
                    <a:pt x="29" y="26"/>
                  </a:cubicBezTo>
                  <a:cubicBezTo>
                    <a:pt x="30" y="26"/>
                    <a:pt x="30" y="27"/>
                    <a:pt x="30" y="27"/>
                  </a:cubicBezTo>
                  <a:cubicBezTo>
                    <a:pt x="31" y="26"/>
                    <a:pt x="31" y="27"/>
                    <a:pt x="32" y="27"/>
                  </a:cubicBezTo>
                  <a:cubicBezTo>
                    <a:pt x="32" y="27"/>
                    <a:pt x="32" y="27"/>
                    <a:pt x="32" y="27"/>
                  </a:cubicBezTo>
                  <a:cubicBezTo>
                    <a:pt x="31" y="28"/>
                    <a:pt x="31" y="28"/>
                    <a:pt x="30" y="28"/>
                  </a:cubicBezTo>
                  <a:cubicBezTo>
                    <a:pt x="30" y="28"/>
                    <a:pt x="29" y="29"/>
                    <a:pt x="29" y="29"/>
                  </a:cubicBezTo>
                  <a:cubicBezTo>
                    <a:pt x="29" y="30"/>
                    <a:pt x="29" y="29"/>
                    <a:pt x="29" y="30"/>
                  </a:cubicBezTo>
                  <a:cubicBezTo>
                    <a:pt x="29" y="31"/>
                    <a:pt x="27" y="29"/>
                    <a:pt x="26" y="29"/>
                  </a:cubicBezTo>
                  <a:cubicBezTo>
                    <a:pt x="26" y="29"/>
                    <a:pt x="26" y="30"/>
                    <a:pt x="26" y="30"/>
                  </a:cubicBezTo>
                  <a:cubicBezTo>
                    <a:pt x="26" y="31"/>
                    <a:pt x="27" y="31"/>
                    <a:pt x="27" y="31"/>
                  </a:cubicBezTo>
                  <a:cubicBezTo>
                    <a:pt x="27" y="32"/>
                    <a:pt x="26" y="31"/>
                    <a:pt x="25" y="31"/>
                  </a:cubicBezTo>
                  <a:cubicBezTo>
                    <a:pt x="25" y="31"/>
                    <a:pt x="25" y="31"/>
                    <a:pt x="25" y="31"/>
                  </a:cubicBezTo>
                  <a:cubicBezTo>
                    <a:pt x="25" y="31"/>
                    <a:pt x="24" y="31"/>
                    <a:pt x="24" y="31"/>
                  </a:cubicBezTo>
                  <a:cubicBezTo>
                    <a:pt x="24" y="31"/>
                    <a:pt x="24" y="32"/>
                    <a:pt x="24" y="32"/>
                  </a:cubicBezTo>
                  <a:cubicBezTo>
                    <a:pt x="24" y="32"/>
                    <a:pt x="23" y="32"/>
                    <a:pt x="23" y="32"/>
                  </a:cubicBezTo>
                  <a:cubicBezTo>
                    <a:pt x="23" y="33"/>
                    <a:pt x="24" y="33"/>
                    <a:pt x="24" y="33"/>
                  </a:cubicBezTo>
                  <a:cubicBezTo>
                    <a:pt x="24" y="34"/>
                    <a:pt x="22" y="33"/>
                    <a:pt x="22" y="33"/>
                  </a:cubicBezTo>
                  <a:cubicBezTo>
                    <a:pt x="22" y="34"/>
                    <a:pt x="22" y="34"/>
                    <a:pt x="21" y="34"/>
                  </a:cubicBezTo>
                  <a:cubicBezTo>
                    <a:pt x="21" y="34"/>
                    <a:pt x="21" y="33"/>
                    <a:pt x="21" y="33"/>
                  </a:cubicBezTo>
                  <a:cubicBezTo>
                    <a:pt x="20" y="33"/>
                    <a:pt x="20" y="34"/>
                    <a:pt x="19" y="33"/>
                  </a:cubicBezTo>
                  <a:cubicBezTo>
                    <a:pt x="19" y="33"/>
                    <a:pt x="17" y="32"/>
                    <a:pt x="17" y="32"/>
                  </a:cubicBezTo>
                  <a:cubicBezTo>
                    <a:pt x="16" y="33"/>
                    <a:pt x="15" y="32"/>
                    <a:pt x="15" y="33"/>
                  </a:cubicBezTo>
                  <a:cubicBezTo>
                    <a:pt x="14" y="33"/>
                    <a:pt x="15" y="34"/>
                    <a:pt x="14" y="34"/>
                  </a:cubicBezTo>
                  <a:cubicBezTo>
                    <a:pt x="13" y="34"/>
                    <a:pt x="13" y="34"/>
                    <a:pt x="12" y="35"/>
                  </a:cubicBezTo>
                  <a:cubicBezTo>
                    <a:pt x="12" y="35"/>
                    <a:pt x="12" y="36"/>
                    <a:pt x="12" y="36"/>
                  </a:cubicBezTo>
                  <a:cubicBezTo>
                    <a:pt x="11" y="36"/>
                    <a:pt x="11" y="37"/>
                    <a:pt x="11" y="37"/>
                  </a:cubicBezTo>
                  <a:cubicBezTo>
                    <a:pt x="11" y="36"/>
                    <a:pt x="12" y="36"/>
                    <a:pt x="11" y="35"/>
                  </a:cubicBezTo>
                  <a:cubicBezTo>
                    <a:pt x="11" y="35"/>
                    <a:pt x="10" y="35"/>
                    <a:pt x="9" y="35"/>
                  </a:cubicBezTo>
                  <a:cubicBezTo>
                    <a:pt x="9" y="35"/>
                    <a:pt x="9" y="35"/>
                    <a:pt x="8" y="34"/>
                  </a:cubicBezTo>
                  <a:cubicBezTo>
                    <a:pt x="8" y="34"/>
                    <a:pt x="8" y="34"/>
                    <a:pt x="7" y="34"/>
                  </a:cubicBezTo>
                  <a:cubicBezTo>
                    <a:pt x="6" y="34"/>
                    <a:pt x="6" y="33"/>
                    <a:pt x="5" y="34"/>
                  </a:cubicBezTo>
                  <a:cubicBezTo>
                    <a:pt x="5" y="34"/>
                    <a:pt x="4" y="34"/>
                    <a:pt x="4" y="34"/>
                  </a:cubicBezTo>
                  <a:cubicBezTo>
                    <a:pt x="4" y="34"/>
                    <a:pt x="2" y="35"/>
                    <a:pt x="2" y="35"/>
                  </a:cubicBezTo>
                  <a:cubicBezTo>
                    <a:pt x="2" y="35"/>
                    <a:pt x="2" y="36"/>
                    <a:pt x="2" y="36"/>
                  </a:cubicBezTo>
                  <a:cubicBezTo>
                    <a:pt x="2" y="36"/>
                    <a:pt x="2" y="37"/>
                    <a:pt x="1" y="37"/>
                  </a:cubicBezTo>
                  <a:cubicBezTo>
                    <a:pt x="1" y="37"/>
                    <a:pt x="1" y="36"/>
                    <a:pt x="0" y="36"/>
                  </a:cubicBezTo>
                  <a:cubicBezTo>
                    <a:pt x="0" y="36"/>
                    <a:pt x="0" y="37"/>
                    <a:pt x="0" y="37"/>
                  </a:cubicBezTo>
                  <a:cubicBezTo>
                    <a:pt x="0" y="38"/>
                    <a:pt x="0" y="39"/>
                    <a:pt x="1" y="39"/>
                  </a:cubicBezTo>
                  <a:cubicBezTo>
                    <a:pt x="1" y="39"/>
                    <a:pt x="1" y="40"/>
                    <a:pt x="1" y="41"/>
                  </a:cubicBezTo>
                  <a:cubicBezTo>
                    <a:pt x="1" y="41"/>
                    <a:pt x="2" y="41"/>
                    <a:pt x="2" y="41"/>
                  </a:cubicBezTo>
                  <a:cubicBezTo>
                    <a:pt x="3" y="41"/>
                    <a:pt x="3" y="41"/>
                    <a:pt x="4" y="41"/>
                  </a:cubicBezTo>
                  <a:cubicBezTo>
                    <a:pt x="5" y="40"/>
                    <a:pt x="5" y="40"/>
                    <a:pt x="6" y="41"/>
                  </a:cubicBezTo>
                  <a:cubicBezTo>
                    <a:pt x="7" y="41"/>
                    <a:pt x="7" y="41"/>
                    <a:pt x="8" y="41"/>
                  </a:cubicBezTo>
                  <a:cubicBezTo>
                    <a:pt x="8" y="40"/>
                    <a:pt x="9" y="41"/>
                    <a:pt x="9" y="41"/>
                  </a:cubicBezTo>
                  <a:cubicBezTo>
                    <a:pt x="9" y="40"/>
                    <a:pt x="9" y="40"/>
                    <a:pt x="10" y="40"/>
                  </a:cubicBezTo>
                  <a:cubicBezTo>
                    <a:pt x="10" y="41"/>
                    <a:pt x="10" y="41"/>
                    <a:pt x="11" y="40"/>
                  </a:cubicBezTo>
                  <a:cubicBezTo>
                    <a:pt x="11" y="40"/>
                    <a:pt x="12" y="40"/>
                    <a:pt x="13" y="40"/>
                  </a:cubicBezTo>
                  <a:cubicBezTo>
                    <a:pt x="13" y="41"/>
                    <a:pt x="13" y="41"/>
                    <a:pt x="14" y="41"/>
                  </a:cubicBezTo>
                  <a:cubicBezTo>
                    <a:pt x="14" y="42"/>
                    <a:pt x="14" y="42"/>
                    <a:pt x="15" y="42"/>
                  </a:cubicBezTo>
                  <a:cubicBezTo>
                    <a:pt x="15" y="43"/>
                    <a:pt x="15" y="42"/>
                    <a:pt x="16" y="42"/>
                  </a:cubicBezTo>
                  <a:cubicBezTo>
                    <a:pt x="16" y="42"/>
                    <a:pt x="16" y="42"/>
                    <a:pt x="16" y="42"/>
                  </a:cubicBezTo>
                  <a:cubicBezTo>
                    <a:pt x="17" y="42"/>
                    <a:pt x="17" y="43"/>
                    <a:pt x="17" y="42"/>
                  </a:cubicBezTo>
                  <a:cubicBezTo>
                    <a:pt x="17" y="41"/>
                    <a:pt x="17" y="41"/>
                    <a:pt x="18" y="41"/>
                  </a:cubicBezTo>
                  <a:cubicBezTo>
                    <a:pt x="19" y="41"/>
                    <a:pt x="19" y="41"/>
                    <a:pt x="19" y="41"/>
                  </a:cubicBezTo>
                  <a:cubicBezTo>
                    <a:pt x="20" y="40"/>
                    <a:pt x="21" y="40"/>
                    <a:pt x="21" y="41"/>
                  </a:cubicBezTo>
                  <a:cubicBezTo>
                    <a:pt x="21" y="41"/>
                    <a:pt x="21" y="41"/>
                    <a:pt x="22" y="42"/>
                  </a:cubicBezTo>
                  <a:cubicBezTo>
                    <a:pt x="22" y="42"/>
                    <a:pt x="24" y="41"/>
                    <a:pt x="24" y="43"/>
                  </a:cubicBezTo>
                  <a:cubicBezTo>
                    <a:pt x="23" y="45"/>
                    <a:pt x="26" y="43"/>
                    <a:pt x="26" y="43"/>
                  </a:cubicBezTo>
                  <a:cubicBezTo>
                    <a:pt x="27" y="43"/>
                    <a:pt x="27" y="43"/>
                    <a:pt x="27" y="44"/>
                  </a:cubicBezTo>
                  <a:cubicBezTo>
                    <a:pt x="28" y="44"/>
                    <a:pt x="28" y="44"/>
                    <a:pt x="28" y="44"/>
                  </a:cubicBezTo>
                  <a:cubicBezTo>
                    <a:pt x="28" y="44"/>
                    <a:pt x="28" y="45"/>
                    <a:pt x="29" y="45"/>
                  </a:cubicBezTo>
                  <a:cubicBezTo>
                    <a:pt x="29" y="44"/>
                    <a:pt x="29" y="43"/>
                    <a:pt x="30" y="43"/>
                  </a:cubicBezTo>
                  <a:cubicBezTo>
                    <a:pt x="30" y="43"/>
                    <a:pt x="31" y="43"/>
                    <a:pt x="32" y="43"/>
                  </a:cubicBezTo>
                  <a:cubicBezTo>
                    <a:pt x="32" y="42"/>
                    <a:pt x="33" y="43"/>
                    <a:pt x="34" y="43"/>
                  </a:cubicBezTo>
                  <a:cubicBezTo>
                    <a:pt x="34" y="43"/>
                    <a:pt x="35" y="43"/>
                    <a:pt x="35" y="43"/>
                  </a:cubicBezTo>
                  <a:cubicBezTo>
                    <a:pt x="36" y="43"/>
                    <a:pt x="36" y="43"/>
                    <a:pt x="36" y="43"/>
                  </a:cubicBezTo>
                  <a:cubicBezTo>
                    <a:pt x="36" y="43"/>
                    <a:pt x="38" y="43"/>
                    <a:pt x="38" y="42"/>
                  </a:cubicBezTo>
                  <a:cubicBezTo>
                    <a:pt x="38" y="42"/>
                    <a:pt x="39" y="42"/>
                    <a:pt x="40" y="42"/>
                  </a:cubicBezTo>
                  <a:cubicBezTo>
                    <a:pt x="40" y="42"/>
                    <a:pt x="41" y="42"/>
                    <a:pt x="42" y="42"/>
                  </a:cubicBezTo>
                  <a:cubicBezTo>
                    <a:pt x="42" y="42"/>
                    <a:pt x="42" y="41"/>
                    <a:pt x="42" y="41"/>
                  </a:cubicBezTo>
                  <a:cubicBezTo>
                    <a:pt x="43" y="40"/>
                    <a:pt x="43" y="40"/>
                    <a:pt x="42" y="39"/>
                  </a:cubicBezTo>
                  <a:cubicBezTo>
                    <a:pt x="42" y="39"/>
                    <a:pt x="41" y="39"/>
                    <a:pt x="41" y="38"/>
                  </a:cubicBezTo>
                  <a:cubicBezTo>
                    <a:pt x="41" y="38"/>
                    <a:pt x="41" y="38"/>
                    <a:pt x="42" y="37"/>
                  </a:cubicBezTo>
                  <a:cubicBezTo>
                    <a:pt x="42" y="37"/>
                    <a:pt x="42" y="36"/>
                    <a:pt x="42" y="36"/>
                  </a:cubicBezTo>
                  <a:cubicBezTo>
                    <a:pt x="42" y="35"/>
                    <a:pt x="42" y="35"/>
                    <a:pt x="42" y="35"/>
                  </a:cubicBezTo>
                  <a:cubicBezTo>
                    <a:pt x="43" y="35"/>
                    <a:pt x="44" y="35"/>
                    <a:pt x="45" y="35"/>
                  </a:cubicBezTo>
                  <a:cubicBezTo>
                    <a:pt x="46" y="35"/>
                    <a:pt x="46" y="34"/>
                    <a:pt x="47" y="33"/>
                  </a:cubicBezTo>
                  <a:cubicBezTo>
                    <a:pt x="47" y="33"/>
                    <a:pt x="47" y="32"/>
                    <a:pt x="48" y="32"/>
                  </a:cubicBezTo>
                  <a:cubicBezTo>
                    <a:pt x="49" y="32"/>
                    <a:pt x="49" y="32"/>
                    <a:pt x="49" y="32"/>
                  </a:cubicBezTo>
                  <a:cubicBezTo>
                    <a:pt x="48" y="31"/>
                    <a:pt x="48" y="31"/>
                    <a:pt x="48" y="30"/>
                  </a:cubicBezTo>
                  <a:cubicBezTo>
                    <a:pt x="48" y="30"/>
                    <a:pt x="49" y="30"/>
                    <a:pt x="49" y="31"/>
                  </a:cubicBezTo>
                  <a:cubicBezTo>
                    <a:pt x="50" y="31"/>
                    <a:pt x="50" y="31"/>
                    <a:pt x="51" y="31"/>
                  </a:cubicBezTo>
                  <a:cubicBezTo>
                    <a:pt x="52" y="31"/>
                    <a:pt x="52" y="31"/>
                    <a:pt x="52" y="31"/>
                  </a:cubicBezTo>
                  <a:cubicBezTo>
                    <a:pt x="53" y="30"/>
                    <a:pt x="54" y="28"/>
                    <a:pt x="55" y="29"/>
                  </a:cubicBezTo>
                  <a:cubicBezTo>
                    <a:pt x="55" y="30"/>
                    <a:pt x="55" y="30"/>
                    <a:pt x="55" y="31"/>
                  </a:cubicBezTo>
                  <a:cubicBezTo>
                    <a:pt x="56" y="31"/>
                    <a:pt x="56" y="31"/>
                    <a:pt x="56" y="32"/>
                  </a:cubicBezTo>
                  <a:cubicBezTo>
                    <a:pt x="56" y="33"/>
                    <a:pt x="58" y="33"/>
                    <a:pt x="59" y="32"/>
                  </a:cubicBezTo>
                  <a:cubicBezTo>
                    <a:pt x="59" y="31"/>
                    <a:pt x="60" y="31"/>
                    <a:pt x="60" y="32"/>
                  </a:cubicBezTo>
                  <a:cubicBezTo>
                    <a:pt x="61" y="32"/>
                    <a:pt x="61" y="31"/>
                    <a:pt x="61" y="31"/>
                  </a:cubicBezTo>
                  <a:cubicBezTo>
                    <a:pt x="62" y="31"/>
                    <a:pt x="62" y="32"/>
                    <a:pt x="62" y="32"/>
                  </a:cubicBezTo>
                  <a:cubicBezTo>
                    <a:pt x="63" y="32"/>
                    <a:pt x="63" y="31"/>
                    <a:pt x="63" y="31"/>
                  </a:cubicBezTo>
                  <a:cubicBezTo>
                    <a:pt x="63" y="30"/>
                    <a:pt x="64" y="29"/>
                    <a:pt x="64" y="29"/>
                  </a:cubicBezTo>
                  <a:cubicBezTo>
                    <a:pt x="64" y="28"/>
                    <a:pt x="63" y="27"/>
                    <a:pt x="64" y="27"/>
                  </a:cubicBezTo>
                  <a:cubicBezTo>
                    <a:pt x="65" y="26"/>
                    <a:pt x="64" y="26"/>
                    <a:pt x="64" y="25"/>
                  </a:cubicBezTo>
                  <a:cubicBezTo>
                    <a:pt x="65" y="25"/>
                    <a:pt x="65" y="24"/>
                    <a:pt x="66" y="24"/>
                  </a:cubicBezTo>
                  <a:cubicBezTo>
                    <a:pt x="66" y="25"/>
                    <a:pt x="67" y="25"/>
                    <a:pt x="67" y="25"/>
                  </a:cubicBezTo>
                  <a:cubicBezTo>
                    <a:pt x="68" y="25"/>
                    <a:pt x="70" y="25"/>
                    <a:pt x="71" y="25"/>
                  </a:cubicBezTo>
                  <a:cubicBezTo>
                    <a:pt x="72" y="25"/>
                    <a:pt x="72" y="25"/>
                    <a:pt x="73" y="24"/>
                  </a:cubicBezTo>
                  <a:cubicBezTo>
                    <a:pt x="74" y="24"/>
                    <a:pt x="74" y="24"/>
                    <a:pt x="75" y="24"/>
                  </a:cubicBezTo>
                  <a:cubicBezTo>
                    <a:pt x="75" y="25"/>
                    <a:pt x="76" y="24"/>
                    <a:pt x="76" y="24"/>
                  </a:cubicBezTo>
                  <a:cubicBezTo>
                    <a:pt x="76" y="23"/>
                    <a:pt x="77" y="22"/>
                    <a:pt x="77" y="22"/>
                  </a:cubicBezTo>
                  <a:cubicBezTo>
                    <a:pt x="77" y="21"/>
                    <a:pt x="77" y="21"/>
                    <a:pt x="77" y="20"/>
                  </a:cubicBezTo>
                  <a:cubicBezTo>
                    <a:pt x="78" y="20"/>
                    <a:pt x="78" y="20"/>
                    <a:pt x="79" y="20"/>
                  </a:cubicBezTo>
                  <a:cubicBezTo>
                    <a:pt x="79" y="20"/>
                    <a:pt x="79" y="19"/>
                    <a:pt x="79" y="19"/>
                  </a:cubicBezTo>
                  <a:cubicBezTo>
                    <a:pt x="79" y="19"/>
                    <a:pt x="80" y="19"/>
                    <a:pt x="80" y="19"/>
                  </a:cubicBezTo>
                  <a:cubicBezTo>
                    <a:pt x="81" y="18"/>
                    <a:pt x="81" y="18"/>
                    <a:pt x="82" y="17"/>
                  </a:cubicBezTo>
                  <a:cubicBezTo>
                    <a:pt x="82" y="17"/>
                    <a:pt x="83" y="17"/>
                    <a:pt x="83" y="17"/>
                  </a:cubicBezTo>
                  <a:cubicBezTo>
                    <a:pt x="83" y="17"/>
                    <a:pt x="83" y="16"/>
                    <a:pt x="84" y="16"/>
                  </a:cubicBezTo>
                  <a:cubicBezTo>
                    <a:pt x="84" y="16"/>
                    <a:pt x="84" y="16"/>
                    <a:pt x="85" y="16"/>
                  </a:cubicBezTo>
                  <a:cubicBezTo>
                    <a:pt x="85" y="16"/>
                    <a:pt x="85" y="16"/>
                    <a:pt x="85" y="16"/>
                  </a:cubicBezTo>
                  <a:cubicBezTo>
                    <a:pt x="86" y="16"/>
                    <a:pt x="86" y="15"/>
                    <a:pt x="87" y="15"/>
                  </a:cubicBezTo>
                  <a:cubicBezTo>
                    <a:pt x="88" y="15"/>
                    <a:pt x="88" y="15"/>
                    <a:pt x="88" y="14"/>
                  </a:cubicBezTo>
                  <a:cubicBezTo>
                    <a:pt x="88" y="13"/>
                    <a:pt x="92" y="14"/>
                    <a:pt x="91" y="13"/>
                  </a:cubicBezTo>
                  <a:cubicBezTo>
                    <a:pt x="91" y="12"/>
                    <a:pt x="90" y="11"/>
                    <a:pt x="89" y="11"/>
                  </a:cubicBezTo>
                  <a:close/>
                  <a:moveTo>
                    <a:pt x="13" y="38"/>
                  </a:moveTo>
                  <a:cubicBezTo>
                    <a:pt x="12" y="38"/>
                    <a:pt x="12" y="38"/>
                    <a:pt x="12" y="38"/>
                  </a:cubicBezTo>
                  <a:cubicBezTo>
                    <a:pt x="12" y="38"/>
                    <a:pt x="11" y="37"/>
                    <a:pt x="11" y="37"/>
                  </a:cubicBezTo>
                  <a:cubicBezTo>
                    <a:pt x="12" y="37"/>
                    <a:pt x="14" y="37"/>
                    <a:pt x="13" y="38"/>
                  </a:cubicBezTo>
                  <a:close/>
                  <a:moveTo>
                    <a:pt x="17" y="37"/>
                  </a:moveTo>
                  <a:cubicBezTo>
                    <a:pt x="17" y="37"/>
                    <a:pt x="17" y="37"/>
                    <a:pt x="16" y="37"/>
                  </a:cubicBezTo>
                  <a:cubicBezTo>
                    <a:pt x="16" y="37"/>
                    <a:pt x="16" y="37"/>
                    <a:pt x="16" y="37"/>
                  </a:cubicBezTo>
                  <a:cubicBezTo>
                    <a:pt x="16" y="37"/>
                    <a:pt x="16" y="36"/>
                    <a:pt x="16" y="36"/>
                  </a:cubicBezTo>
                  <a:cubicBezTo>
                    <a:pt x="15" y="35"/>
                    <a:pt x="15" y="35"/>
                    <a:pt x="15" y="35"/>
                  </a:cubicBezTo>
                  <a:cubicBezTo>
                    <a:pt x="15" y="34"/>
                    <a:pt x="15" y="34"/>
                    <a:pt x="15" y="34"/>
                  </a:cubicBezTo>
                  <a:cubicBezTo>
                    <a:pt x="16" y="35"/>
                    <a:pt x="16" y="35"/>
                    <a:pt x="16" y="35"/>
                  </a:cubicBezTo>
                  <a:cubicBezTo>
                    <a:pt x="17" y="35"/>
                    <a:pt x="17" y="35"/>
                    <a:pt x="17" y="35"/>
                  </a:cubicBezTo>
                  <a:cubicBezTo>
                    <a:pt x="16" y="36"/>
                    <a:pt x="18" y="37"/>
                    <a:pt x="17" y="37"/>
                  </a:cubicBezTo>
                  <a:close/>
                  <a:moveTo>
                    <a:pt x="22" y="37"/>
                  </a:moveTo>
                  <a:cubicBezTo>
                    <a:pt x="22" y="37"/>
                    <a:pt x="21" y="37"/>
                    <a:pt x="22" y="36"/>
                  </a:cubicBezTo>
                  <a:cubicBezTo>
                    <a:pt x="22" y="36"/>
                    <a:pt x="23" y="36"/>
                    <a:pt x="22" y="37"/>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28" name="Kuwait">
              <a:extLst>
                <a:ext uri="{FF2B5EF4-FFF2-40B4-BE49-F238E27FC236}">
                  <a16:creationId xmlns:a16="http://schemas.microsoft.com/office/drawing/2014/main" id="{0B0D32C0-B33B-BA69-B875-BA9BC27930C7}"/>
                </a:ext>
              </a:extLst>
            </p:cNvPr>
            <p:cNvSpPr>
              <a:spLocks noEditPoints="1"/>
            </p:cNvSpPr>
            <p:nvPr/>
          </p:nvSpPr>
          <p:spPr bwMode="auto">
            <a:xfrm>
              <a:off x="7313065" y="3346424"/>
              <a:ext cx="61742" cy="61742"/>
            </a:xfrm>
            <a:custGeom>
              <a:avLst/>
              <a:gdLst/>
              <a:ahLst/>
              <a:cxnLst>
                <a:cxn ang="0">
                  <a:pos x="14" y="3"/>
                </a:cxn>
                <a:cxn ang="0">
                  <a:pos x="14" y="2"/>
                </a:cxn>
                <a:cxn ang="0">
                  <a:pos x="15" y="2"/>
                </a:cxn>
                <a:cxn ang="0">
                  <a:pos x="16" y="4"/>
                </a:cxn>
                <a:cxn ang="0">
                  <a:pos x="16" y="5"/>
                </a:cxn>
                <a:cxn ang="0">
                  <a:pos x="15" y="6"/>
                </a:cxn>
                <a:cxn ang="0">
                  <a:pos x="14" y="4"/>
                </a:cxn>
                <a:cxn ang="0">
                  <a:pos x="14" y="3"/>
                </a:cxn>
                <a:cxn ang="0">
                  <a:pos x="18" y="16"/>
                </a:cxn>
                <a:cxn ang="0">
                  <a:pos x="17" y="16"/>
                </a:cxn>
                <a:cxn ang="0">
                  <a:pos x="18" y="16"/>
                </a:cxn>
                <a:cxn ang="0">
                  <a:pos x="17" y="15"/>
                </a:cxn>
                <a:cxn ang="0">
                  <a:pos x="16" y="14"/>
                </a:cxn>
                <a:cxn ang="0">
                  <a:pos x="15" y="13"/>
                </a:cxn>
                <a:cxn ang="0">
                  <a:pos x="15" y="12"/>
                </a:cxn>
                <a:cxn ang="0">
                  <a:pos x="14" y="10"/>
                </a:cxn>
                <a:cxn ang="0">
                  <a:pos x="14" y="9"/>
                </a:cxn>
                <a:cxn ang="0">
                  <a:pos x="13" y="9"/>
                </a:cxn>
                <a:cxn ang="0">
                  <a:pos x="13" y="9"/>
                </a:cxn>
                <a:cxn ang="0">
                  <a:pos x="12" y="9"/>
                </a:cxn>
                <a:cxn ang="0">
                  <a:pos x="12" y="8"/>
                </a:cxn>
                <a:cxn ang="0">
                  <a:pos x="10" y="8"/>
                </a:cxn>
                <a:cxn ang="0">
                  <a:pos x="12" y="7"/>
                </a:cxn>
                <a:cxn ang="0">
                  <a:pos x="13" y="6"/>
                </a:cxn>
                <a:cxn ang="0">
                  <a:pos x="15" y="6"/>
                </a:cxn>
                <a:cxn ang="0">
                  <a:pos x="14" y="5"/>
                </a:cxn>
                <a:cxn ang="0">
                  <a:pos x="13" y="3"/>
                </a:cxn>
                <a:cxn ang="0">
                  <a:pos x="12" y="1"/>
                </a:cxn>
                <a:cxn ang="0">
                  <a:pos x="10" y="0"/>
                </a:cxn>
                <a:cxn ang="0">
                  <a:pos x="8" y="0"/>
                </a:cxn>
                <a:cxn ang="0">
                  <a:pos x="5" y="1"/>
                </a:cxn>
                <a:cxn ang="0">
                  <a:pos x="4" y="4"/>
                </a:cxn>
                <a:cxn ang="0">
                  <a:pos x="3" y="6"/>
                </a:cxn>
                <a:cxn ang="0">
                  <a:pos x="2" y="9"/>
                </a:cxn>
                <a:cxn ang="0">
                  <a:pos x="0" y="11"/>
                </a:cxn>
                <a:cxn ang="0">
                  <a:pos x="6" y="12"/>
                </a:cxn>
                <a:cxn ang="0">
                  <a:pos x="8" y="13"/>
                </a:cxn>
                <a:cxn ang="0">
                  <a:pos x="10" y="14"/>
                </a:cxn>
                <a:cxn ang="0">
                  <a:pos x="12" y="18"/>
                </a:cxn>
                <a:cxn ang="0">
                  <a:pos x="16" y="18"/>
                </a:cxn>
                <a:cxn ang="0">
                  <a:pos x="18" y="18"/>
                </a:cxn>
                <a:cxn ang="0">
                  <a:pos x="18" y="16"/>
                </a:cxn>
              </a:cxnLst>
              <a:rect l="0" t="0" r="r" b="b"/>
              <a:pathLst>
                <a:path w="18" h="18">
                  <a:moveTo>
                    <a:pt x="14" y="3"/>
                  </a:moveTo>
                  <a:cubicBezTo>
                    <a:pt x="14" y="3"/>
                    <a:pt x="15" y="3"/>
                    <a:pt x="14" y="2"/>
                  </a:cubicBezTo>
                  <a:cubicBezTo>
                    <a:pt x="13" y="2"/>
                    <a:pt x="14" y="1"/>
                    <a:pt x="15" y="2"/>
                  </a:cubicBezTo>
                  <a:cubicBezTo>
                    <a:pt x="15" y="3"/>
                    <a:pt x="16" y="3"/>
                    <a:pt x="16" y="4"/>
                  </a:cubicBezTo>
                  <a:cubicBezTo>
                    <a:pt x="16" y="4"/>
                    <a:pt x="16" y="5"/>
                    <a:pt x="16" y="5"/>
                  </a:cubicBezTo>
                  <a:cubicBezTo>
                    <a:pt x="16" y="5"/>
                    <a:pt x="16" y="6"/>
                    <a:pt x="15" y="6"/>
                  </a:cubicBezTo>
                  <a:cubicBezTo>
                    <a:pt x="14" y="6"/>
                    <a:pt x="14" y="5"/>
                    <a:pt x="14" y="4"/>
                  </a:cubicBezTo>
                  <a:cubicBezTo>
                    <a:pt x="13" y="4"/>
                    <a:pt x="14" y="3"/>
                    <a:pt x="14" y="3"/>
                  </a:cubicBezTo>
                  <a:close/>
                  <a:moveTo>
                    <a:pt x="18" y="16"/>
                  </a:moveTo>
                  <a:cubicBezTo>
                    <a:pt x="18" y="17"/>
                    <a:pt x="17" y="17"/>
                    <a:pt x="17" y="16"/>
                  </a:cubicBezTo>
                  <a:cubicBezTo>
                    <a:pt x="17" y="16"/>
                    <a:pt x="18" y="16"/>
                    <a:pt x="18" y="16"/>
                  </a:cubicBezTo>
                  <a:cubicBezTo>
                    <a:pt x="17" y="15"/>
                    <a:pt x="17" y="15"/>
                    <a:pt x="17" y="15"/>
                  </a:cubicBezTo>
                  <a:cubicBezTo>
                    <a:pt x="17" y="15"/>
                    <a:pt x="17" y="14"/>
                    <a:pt x="16" y="14"/>
                  </a:cubicBezTo>
                  <a:cubicBezTo>
                    <a:pt x="16" y="13"/>
                    <a:pt x="16" y="13"/>
                    <a:pt x="15" y="13"/>
                  </a:cubicBezTo>
                  <a:cubicBezTo>
                    <a:pt x="15" y="12"/>
                    <a:pt x="15" y="12"/>
                    <a:pt x="15" y="12"/>
                  </a:cubicBezTo>
                  <a:cubicBezTo>
                    <a:pt x="15" y="11"/>
                    <a:pt x="14" y="11"/>
                    <a:pt x="14" y="10"/>
                  </a:cubicBezTo>
                  <a:cubicBezTo>
                    <a:pt x="14" y="10"/>
                    <a:pt x="14" y="9"/>
                    <a:pt x="14" y="9"/>
                  </a:cubicBezTo>
                  <a:cubicBezTo>
                    <a:pt x="14" y="9"/>
                    <a:pt x="13" y="8"/>
                    <a:pt x="13" y="9"/>
                  </a:cubicBezTo>
                  <a:cubicBezTo>
                    <a:pt x="13" y="8"/>
                    <a:pt x="13" y="8"/>
                    <a:pt x="13" y="9"/>
                  </a:cubicBezTo>
                  <a:cubicBezTo>
                    <a:pt x="12" y="9"/>
                    <a:pt x="12" y="9"/>
                    <a:pt x="12" y="9"/>
                  </a:cubicBezTo>
                  <a:cubicBezTo>
                    <a:pt x="11" y="9"/>
                    <a:pt x="12" y="8"/>
                    <a:pt x="12" y="8"/>
                  </a:cubicBezTo>
                  <a:cubicBezTo>
                    <a:pt x="12" y="8"/>
                    <a:pt x="10" y="8"/>
                    <a:pt x="10" y="8"/>
                  </a:cubicBezTo>
                  <a:cubicBezTo>
                    <a:pt x="11" y="8"/>
                    <a:pt x="11" y="7"/>
                    <a:pt x="12" y="7"/>
                  </a:cubicBezTo>
                  <a:cubicBezTo>
                    <a:pt x="12" y="6"/>
                    <a:pt x="13" y="5"/>
                    <a:pt x="13" y="6"/>
                  </a:cubicBezTo>
                  <a:cubicBezTo>
                    <a:pt x="13" y="6"/>
                    <a:pt x="14" y="7"/>
                    <a:pt x="15" y="6"/>
                  </a:cubicBezTo>
                  <a:cubicBezTo>
                    <a:pt x="15" y="6"/>
                    <a:pt x="14" y="5"/>
                    <a:pt x="14" y="5"/>
                  </a:cubicBezTo>
                  <a:cubicBezTo>
                    <a:pt x="13" y="4"/>
                    <a:pt x="13" y="4"/>
                    <a:pt x="13" y="3"/>
                  </a:cubicBezTo>
                  <a:cubicBezTo>
                    <a:pt x="13" y="3"/>
                    <a:pt x="13" y="2"/>
                    <a:pt x="12" y="1"/>
                  </a:cubicBezTo>
                  <a:cubicBezTo>
                    <a:pt x="11" y="1"/>
                    <a:pt x="10" y="1"/>
                    <a:pt x="10" y="0"/>
                  </a:cubicBezTo>
                  <a:cubicBezTo>
                    <a:pt x="9" y="0"/>
                    <a:pt x="8" y="0"/>
                    <a:pt x="8" y="0"/>
                  </a:cubicBezTo>
                  <a:cubicBezTo>
                    <a:pt x="7" y="0"/>
                    <a:pt x="6" y="1"/>
                    <a:pt x="5" y="1"/>
                  </a:cubicBezTo>
                  <a:cubicBezTo>
                    <a:pt x="4" y="2"/>
                    <a:pt x="4" y="3"/>
                    <a:pt x="4" y="4"/>
                  </a:cubicBezTo>
                  <a:cubicBezTo>
                    <a:pt x="4" y="5"/>
                    <a:pt x="3" y="6"/>
                    <a:pt x="3" y="6"/>
                  </a:cubicBezTo>
                  <a:cubicBezTo>
                    <a:pt x="3" y="7"/>
                    <a:pt x="2" y="8"/>
                    <a:pt x="2" y="9"/>
                  </a:cubicBezTo>
                  <a:cubicBezTo>
                    <a:pt x="1" y="10"/>
                    <a:pt x="1" y="11"/>
                    <a:pt x="0" y="11"/>
                  </a:cubicBezTo>
                  <a:cubicBezTo>
                    <a:pt x="2" y="12"/>
                    <a:pt x="4" y="12"/>
                    <a:pt x="6" y="12"/>
                  </a:cubicBezTo>
                  <a:cubicBezTo>
                    <a:pt x="7" y="12"/>
                    <a:pt x="8" y="12"/>
                    <a:pt x="8" y="13"/>
                  </a:cubicBezTo>
                  <a:cubicBezTo>
                    <a:pt x="9" y="13"/>
                    <a:pt x="9" y="14"/>
                    <a:pt x="10" y="14"/>
                  </a:cubicBezTo>
                  <a:cubicBezTo>
                    <a:pt x="10" y="15"/>
                    <a:pt x="10" y="17"/>
                    <a:pt x="12" y="18"/>
                  </a:cubicBezTo>
                  <a:cubicBezTo>
                    <a:pt x="13" y="18"/>
                    <a:pt x="15" y="18"/>
                    <a:pt x="16" y="18"/>
                  </a:cubicBezTo>
                  <a:cubicBezTo>
                    <a:pt x="17" y="18"/>
                    <a:pt x="18" y="18"/>
                    <a:pt x="18" y="18"/>
                  </a:cubicBezTo>
                  <a:cubicBezTo>
                    <a:pt x="18" y="17"/>
                    <a:pt x="18" y="17"/>
                    <a:pt x="18" y="16"/>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30" name="Korea (South Korea)">
              <a:extLst>
                <a:ext uri="{FF2B5EF4-FFF2-40B4-BE49-F238E27FC236}">
                  <a16:creationId xmlns:a16="http://schemas.microsoft.com/office/drawing/2014/main" id="{9B62FF7B-E232-9994-F65B-B161D2F89CCD}"/>
                </a:ext>
              </a:extLst>
            </p:cNvPr>
            <p:cNvSpPr>
              <a:spLocks noEditPoints="1"/>
            </p:cNvSpPr>
            <p:nvPr/>
          </p:nvSpPr>
          <p:spPr bwMode="auto">
            <a:xfrm>
              <a:off x="9752324" y="3026318"/>
              <a:ext cx="178575" cy="206122"/>
            </a:xfrm>
            <a:custGeom>
              <a:avLst/>
              <a:gdLst/>
              <a:ahLst/>
              <a:cxnLst>
                <a:cxn ang="0">
                  <a:pos x="38" y="36"/>
                </a:cxn>
                <a:cxn ang="0">
                  <a:pos x="36" y="39"/>
                </a:cxn>
                <a:cxn ang="0">
                  <a:pos x="33" y="38"/>
                </a:cxn>
                <a:cxn ang="0">
                  <a:pos x="31" y="39"/>
                </a:cxn>
                <a:cxn ang="0">
                  <a:pos x="32" y="41"/>
                </a:cxn>
                <a:cxn ang="0">
                  <a:pos x="31" y="40"/>
                </a:cxn>
                <a:cxn ang="0">
                  <a:pos x="28" y="40"/>
                </a:cxn>
                <a:cxn ang="0">
                  <a:pos x="24" y="40"/>
                </a:cxn>
                <a:cxn ang="0">
                  <a:pos x="26" y="44"/>
                </a:cxn>
                <a:cxn ang="0">
                  <a:pos x="23" y="42"/>
                </a:cxn>
                <a:cxn ang="0">
                  <a:pos x="24" y="44"/>
                </a:cxn>
                <a:cxn ang="0">
                  <a:pos x="22" y="45"/>
                </a:cxn>
                <a:cxn ang="0">
                  <a:pos x="22" y="43"/>
                </a:cxn>
                <a:cxn ang="0">
                  <a:pos x="20" y="43"/>
                </a:cxn>
                <a:cxn ang="0">
                  <a:pos x="20" y="46"/>
                </a:cxn>
                <a:cxn ang="0">
                  <a:pos x="18" y="46"/>
                </a:cxn>
                <a:cxn ang="0">
                  <a:pos x="16" y="46"/>
                </a:cxn>
                <a:cxn ang="0">
                  <a:pos x="14" y="44"/>
                </a:cxn>
                <a:cxn ang="0">
                  <a:pos x="14" y="43"/>
                </a:cxn>
                <a:cxn ang="0">
                  <a:pos x="14" y="42"/>
                </a:cxn>
                <a:cxn ang="0">
                  <a:pos x="15" y="41"/>
                </a:cxn>
                <a:cxn ang="0">
                  <a:pos x="13" y="41"/>
                </a:cxn>
                <a:cxn ang="0">
                  <a:pos x="11" y="39"/>
                </a:cxn>
                <a:cxn ang="0">
                  <a:pos x="13" y="39"/>
                </a:cxn>
                <a:cxn ang="0">
                  <a:pos x="12" y="36"/>
                </a:cxn>
                <a:cxn ang="0">
                  <a:pos x="12" y="32"/>
                </a:cxn>
                <a:cxn ang="0">
                  <a:pos x="11" y="29"/>
                </a:cxn>
                <a:cxn ang="0">
                  <a:pos x="9" y="27"/>
                </a:cxn>
                <a:cxn ang="0">
                  <a:pos x="8" y="24"/>
                </a:cxn>
                <a:cxn ang="0">
                  <a:pos x="6" y="22"/>
                </a:cxn>
                <a:cxn ang="0">
                  <a:pos x="4" y="21"/>
                </a:cxn>
                <a:cxn ang="0">
                  <a:pos x="3" y="20"/>
                </a:cxn>
                <a:cxn ang="0">
                  <a:pos x="3" y="20"/>
                </a:cxn>
                <a:cxn ang="0">
                  <a:pos x="4" y="20"/>
                </a:cxn>
                <a:cxn ang="0">
                  <a:pos x="3" y="18"/>
                </a:cxn>
                <a:cxn ang="0">
                  <a:pos x="5" y="19"/>
                </a:cxn>
                <a:cxn ang="0">
                  <a:pos x="5" y="18"/>
                </a:cxn>
                <a:cxn ang="0">
                  <a:pos x="7" y="18"/>
                </a:cxn>
                <a:cxn ang="0">
                  <a:pos x="9" y="18"/>
                </a:cxn>
                <a:cxn ang="0">
                  <a:pos x="8" y="17"/>
                </a:cxn>
                <a:cxn ang="0">
                  <a:pos x="6" y="16"/>
                </a:cxn>
                <a:cxn ang="0">
                  <a:pos x="5" y="15"/>
                </a:cxn>
                <a:cxn ang="0">
                  <a:pos x="5" y="14"/>
                </a:cxn>
                <a:cxn ang="0">
                  <a:pos x="2" y="11"/>
                </a:cxn>
                <a:cxn ang="0">
                  <a:pos x="3" y="9"/>
                </a:cxn>
                <a:cxn ang="0">
                  <a:pos x="6" y="3"/>
                </a:cxn>
                <a:cxn ang="0">
                  <a:pos x="11" y="3"/>
                </a:cxn>
                <a:cxn ang="0">
                  <a:pos x="16" y="3"/>
                </a:cxn>
                <a:cxn ang="0">
                  <a:pos x="31" y="17"/>
                </a:cxn>
                <a:cxn ang="0">
                  <a:pos x="34" y="25"/>
                </a:cxn>
                <a:cxn ang="0">
                  <a:pos x="37" y="28"/>
                </a:cxn>
                <a:cxn ang="0">
                  <a:pos x="34" y="40"/>
                </a:cxn>
                <a:cxn ang="0">
                  <a:pos x="33" y="41"/>
                </a:cxn>
                <a:cxn ang="0">
                  <a:pos x="0" y="9"/>
                </a:cxn>
                <a:cxn ang="0">
                  <a:pos x="1" y="11"/>
                </a:cxn>
                <a:cxn ang="0">
                  <a:pos x="52" y="15"/>
                </a:cxn>
                <a:cxn ang="0">
                  <a:pos x="42" y="13"/>
                </a:cxn>
                <a:cxn ang="0">
                  <a:pos x="14" y="46"/>
                </a:cxn>
                <a:cxn ang="0">
                  <a:pos x="27" y="41"/>
                </a:cxn>
                <a:cxn ang="0">
                  <a:pos x="28" y="42"/>
                </a:cxn>
                <a:cxn ang="0">
                  <a:pos x="20" y="56"/>
                </a:cxn>
                <a:cxn ang="0">
                  <a:pos x="24" y="58"/>
                </a:cxn>
              </a:cxnLst>
              <a:rect l="0" t="0" r="r" b="b"/>
              <a:pathLst>
                <a:path w="52" h="60">
                  <a:moveTo>
                    <a:pt x="38" y="33"/>
                  </a:moveTo>
                  <a:cubicBezTo>
                    <a:pt x="38" y="34"/>
                    <a:pt x="39" y="34"/>
                    <a:pt x="38" y="34"/>
                  </a:cubicBezTo>
                  <a:cubicBezTo>
                    <a:pt x="38" y="34"/>
                    <a:pt x="38" y="34"/>
                    <a:pt x="37" y="34"/>
                  </a:cubicBezTo>
                  <a:cubicBezTo>
                    <a:pt x="38" y="35"/>
                    <a:pt x="38" y="35"/>
                    <a:pt x="38" y="36"/>
                  </a:cubicBezTo>
                  <a:cubicBezTo>
                    <a:pt x="38" y="37"/>
                    <a:pt x="38" y="37"/>
                    <a:pt x="38" y="38"/>
                  </a:cubicBezTo>
                  <a:cubicBezTo>
                    <a:pt x="38" y="38"/>
                    <a:pt x="37" y="38"/>
                    <a:pt x="37" y="38"/>
                  </a:cubicBezTo>
                  <a:cubicBezTo>
                    <a:pt x="37" y="38"/>
                    <a:pt x="37" y="38"/>
                    <a:pt x="36" y="39"/>
                  </a:cubicBezTo>
                  <a:cubicBezTo>
                    <a:pt x="36" y="39"/>
                    <a:pt x="36" y="39"/>
                    <a:pt x="36" y="39"/>
                  </a:cubicBezTo>
                  <a:cubicBezTo>
                    <a:pt x="36" y="39"/>
                    <a:pt x="36" y="38"/>
                    <a:pt x="36" y="38"/>
                  </a:cubicBezTo>
                  <a:cubicBezTo>
                    <a:pt x="36" y="38"/>
                    <a:pt x="35" y="39"/>
                    <a:pt x="35" y="38"/>
                  </a:cubicBezTo>
                  <a:cubicBezTo>
                    <a:pt x="35" y="39"/>
                    <a:pt x="34" y="38"/>
                    <a:pt x="34" y="38"/>
                  </a:cubicBezTo>
                  <a:cubicBezTo>
                    <a:pt x="34" y="39"/>
                    <a:pt x="34" y="39"/>
                    <a:pt x="33" y="38"/>
                  </a:cubicBezTo>
                  <a:cubicBezTo>
                    <a:pt x="33" y="38"/>
                    <a:pt x="33" y="38"/>
                    <a:pt x="33" y="38"/>
                  </a:cubicBezTo>
                  <a:cubicBezTo>
                    <a:pt x="33" y="38"/>
                    <a:pt x="32" y="37"/>
                    <a:pt x="32" y="37"/>
                  </a:cubicBezTo>
                  <a:cubicBezTo>
                    <a:pt x="31" y="37"/>
                    <a:pt x="33" y="39"/>
                    <a:pt x="33" y="39"/>
                  </a:cubicBezTo>
                  <a:cubicBezTo>
                    <a:pt x="32" y="39"/>
                    <a:pt x="32" y="38"/>
                    <a:pt x="31" y="39"/>
                  </a:cubicBezTo>
                  <a:cubicBezTo>
                    <a:pt x="31" y="39"/>
                    <a:pt x="31" y="39"/>
                    <a:pt x="31" y="40"/>
                  </a:cubicBezTo>
                  <a:cubicBezTo>
                    <a:pt x="31" y="39"/>
                    <a:pt x="31" y="39"/>
                    <a:pt x="32" y="39"/>
                  </a:cubicBezTo>
                  <a:cubicBezTo>
                    <a:pt x="32" y="40"/>
                    <a:pt x="31" y="40"/>
                    <a:pt x="31" y="40"/>
                  </a:cubicBezTo>
                  <a:cubicBezTo>
                    <a:pt x="31" y="40"/>
                    <a:pt x="32" y="41"/>
                    <a:pt x="32" y="41"/>
                  </a:cubicBezTo>
                  <a:cubicBezTo>
                    <a:pt x="32" y="41"/>
                    <a:pt x="32" y="41"/>
                    <a:pt x="32" y="41"/>
                  </a:cubicBezTo>
                  <a:cubicBezTo>
                    <a:pt x="32" y="42"/>
                    <a:pt x="31" y="41"/>
                    <a:pt x="32" y="41"/>
                  </a:cubicBezTo>
                  <a:cubicBezTo>
                    <a:pt x="32" y="41"/>
                    <a:pt x="31" y="41"/>
                    <a:pt x="31" y="41"/>
                  </a:cubicBezTo>
                  <a:cubicBezTo>
                    <a:pt x="31" y="41"/>
                    <a:pt x="31" y="40"/>
                    <a:pt x="31" y="40"/>
                  </a:cubicBezTo>
                  <a:cubicBezTo>
                    <a:pt x="31" y="40"/>
                    <a:pt x="30" y="41"/>
                    <a:pt x="30" y="41"/>
                  </a:cubicBezTo>
                  <a:cubicBezTo>
                    <a:pt x="30" y="41"/>
                    <a:pt x="30" y="40"/>
                    <a:pt x="30" y="41"/>
                  </a:cubicBezTo>
                  <a:cubicBezTo>
                    <a:pt x="29" y="41"/>
                    <a:pt x="27" y="39"/>
                    <a:pt x="28" y="39"/>
                  </a:cubicBezTo>
                  <a:cubicBezTo>
                    <a:pt x="27" y="39"/>
                    <a:pt x="27" y="40"/>
                    <a:pt x="28" y="40"/>
                  </a:cubicBezTo>
                  <a:cubicBezTo>
                    <a:pt x="27" y="40"/>
                    <a:pt x="27" y="40"/>
                    <a:pt x="27" y="39"/>
                  </a:cubicBezTo>
                  <a:cubicBezTo>
                    <a:pt x="27" y="41"/>
                    <a:pt x="25" y="40"/>
                    <a:pt x="25" y="40"/>
                  </a:cubicBezTo>
                  <a:cubicBezTo>
                    <a:pt x="25" y="40"/>
                    <a:pt x="25" y="41"/>
                    <a:pt x="24" y="41"/>
                  </a:cubicBezTo>
                  <a:cubicBezTo>
                    <a:pt x="24" y="41"/>
                    <a:pt x="24" y="40"/>
                    <a:pt x="24" y="40"/>
                  </a:cubicBezTo>
                  <a:cubicBezTo>
                    <a:pt x="23" y="41"/>
                    <a:pt x="25" y="42"/>
                    <a:pt x="25" y="42"/>
                  </a:cubicBezTo>
                  <a:cubicBezTo>
                    <a:pt x="26" y="42"/>
                    <a:pt x="26" y="41"/>
                    <a:pt x="26" y="42"/>
                  </a:cubicBezTo>
                  <a:cubicBezTo>
                    <a:pt x="26" y="42"/>
                    <a:pt x="26" y="43"/>
                    <a:pt x="26" y="43"/>
                  </a:cubicBezTo>
                  <a:cubicBezTo>
                    <a:pt x="25" y="42"/>
                    <a:pt x="26" y="44"/>
                    <a:pt x="26" y="44"/>
                  </a:cubicBezTo>
                  <a:cubicBezTo>
                    <a:pt x="25" y="44"/>
                    <a:pt x="24" y="43"/>
                    <a:pt x="25" y="43"/>
                  </a:cubicBezTo>
                  <a:cubicBezTo>
                    <a:pt x="25" y="42"/>
                    <a:pt x="23" y="41"/>
                    <a:pt x="24" y="41"/>
                  </a:cubicBezTo>
                  <a:cubicBezTo>
                    <a:pt x="23" y="41"/>
                    <a:pt x="23" y="42"/>
                    <a:pt x="22" y="42"/>
                  </a:cubicBezTo>
                  <a:cubicBezTo>
                    <a:pt x="22" y="42"/>
                    <a:pt x="23" y="42"/>
                    <a:pt x="23" y="42"/>
                  </a:cubicBezTo>
                  <a:cubicBezTo>
                    <a:pt x="23" y="42"/>
                    <a:pt x="22" y="42"/>
                    <a:pt x="22" y="42"/>
                  </a:cubicBezTo>
                  <a:cubicBezTo>
                    <a:pt x="23" y="42"/>
                    <a:pt x="23" y="42"/>
                    <a:pt x="23" y="43"/>
                  </a:cubicBezTo>
                  <a:cubicBezTo>
                    <a:pt x="23" y="43"/>
                    <a:pt x="24" y="44"/>
                    <a:pt x="24" y="44"/>
                  </a:cubicBezTo>
                  <a:cubicBezTo>
                    <a:pt x="24" y="44"/>
                    <a:pt x="25" y="44"/>
                    <a:pt x="24" y="44"/>
                  </a:cubicBezTo>
                  <a:cubicBezTo>
                    <a:pt x="24" y="44"/>
                    <a:pt x="23" y="44"/>
                    <a:pt x="23" y="44"/>
                  </a:cubicBezTo>
                  <a:cubicBezTo>
                    <a:pt x="23" y="45"/>
                    <a:pt x="24" y="44"/>
                    <a:pt x="24" y="45"/>
                  </a:cubicBezTo>
                  <a:cubicBezTo>
                    <a:pt x="24" y="45"/>
                    <a:pt x="24" y="45"/>
                    <a:pt x="24" y="46"/>
                  </a:cubicBezTo>
                  <a:cubicBezTo>
                    <a:pt x="23" y="46"/>
                    <a:pt x="22" y="44"/>
                    <a:pt x="22" y="45"/>
                  </a:cubicBezTo>
                  <a:cubicBezTo>
                    <a:pt x="21" y="46"/>
                    <a:pt x="21" y="44"/>
                    <a:pt x="22" y="44"/>
                  </a:cubicBezTo>
                  <a:cubicBezTo>
                    <a:pt x="22" y="44"/>
                    <a:pt x="22" y="45"/>
                    <a:pt x="22" y="44"/>
                  </a:cubicBezTo>
                  <a:cubicBezTo>
                    <a:pt x="22" y="44"/>
                    <a:pt x="22" y="43"/>
                    <a:pt x="22" y="43"/>
                  </a:cubicBezTo>
                  <a:cubicBezTo>
                    <a:pt x="22" y="43"/>
                    <a:pt x="22" y="43"/>
                    <a:pt x="22" y="43"/>
                  </a:cubicBezTo>
                  <a:cubicBezTo>
                    <a:pt x="23" y="44"/>
                    <a:pt x="23" y="43"/>
                    <a:pt x="22" y="43"/>
                  </a:cubicBezTo>
                  <a:cubicBezTo>
                    <a:pt x="22" y="42"/>
                    <a:pt x="22" y="43"/>
                    <a:pt x="22" y="43"/>
                  </a:cubicBezTo>
                  <a:cubicBezTo>
                    <a:pt x="22" y="42"/>
                    <a:pt x="21" y="42"/>
                    <a:pt x="21" y="42"/>
                  </a:cubicBezTo>
                  <a:cubicBezTo>
                    <a:pt x="21" y="43"/>
                    <a:pt x="21" y="43"/>
                    <a:pt x="20" y="43"/>
                  </a:cubicBezTo>
                  <a:cubicBezTo>
                    <a:pt x="20" y="44"/>
                    <a:pt x="20" y="44"/>
                    <a:pt x="20" y="44"/>
                  </a:cubicBezTo>
                  <a:cubicBezTo>
                    <a:pt x="20" y="45"/>
                    <a:pt x="20" y="45"/>
                    <a:pt x="20" y="45"/>
                  </a:cubicBezTo>
                  <a:cubicBezTo>
                    <a:pt x="20" y="45"/>
                    <a:pt x="20" y="46"/>
                    <a:pt x="20" y="46"/>
                  </a:cubicBezTo>
                  <a:cubicBezTo>
                    <a:pt x="20" y="46"/>
                    <a:pt x="19" y="46"/>
                    <a:pt x="20" y="46"/>
                  </a:cubicBezTo>
                  <a:cubicBezTo>
                    <a:pt x="19" y="46"/>
                    <a:pt x="19" y="45"/>
                    <a:pt x="18" y="45"/>
                  </a:cubicBezTo>
                  <a:cubicBezTo>
                    <a:pt x="18" y="44"/>
                    <a:pt x="18" y="44"/>
                    <a:pt x="18" y="44"/>
                  </a:cubicBezTo>
                  <a:cubicBezTo>
                    <a:pt x="18" y="45"/>
                    <a:pt x="18" y="45"/>
                    <a:pt x="18" y="45"/>
                  </a:cubicBezTo>
                  <a:cubicBezTo>
                    <a:pt x="18" y="45"/>
                    <a:pt x="18" y="46"/>
                    <a:pt x="18" y="46"/>
                  </a:cubicBezTo>
                  <a:cubicBezTo>
                    <a:pt x="17" y="46"/>
                    <a:pt x="18" y="49"/>
                    <a:pt x="16" y="47"/>
                  </a:cubicBezTo>
                  <a:cubicBezTo>
                    <a:pt x="16" y="47"/>
                    <a:pt x="16" y="47"/>
                    <a:pt x="16" y="46"/>
                  </a:cubicBezTo>
                  <a:cubicBezTo>
                    <a:pt x="16" y="46"/>
                    <a:pt x="16" y="46"/>
                    <a:pt x="16" y="46"/>
                  </a:cubicBezTo>
                  <a:cubicBezTo>
                    <a:pt x="16" y="46"/>
                    <a:pt x="16" y="46"/>
                    <a:pt x="16" y="46"/>
                  </a:cubicBezTo>
                  <a:cubicBezTo>
                    <a:pt x="16" y="46"/>
                    <a:pt x="15" y="45"/>
                    <a:pt x="16" y="45"/>
                  </a:cubicBezTo>
                  <a:cubicBezTo>
                    <a:pt x="16" y="45"/>
                    <a:pt x="16" y="45"/>
                    <a:pt x="15" y="44"/>
                  </a:cubicBezTo>
                  <a:cubicBezTo>
                    <a:pt x="15" y="44"/>
                    <a:pt x="15" y="45"/>
                    <a:pt x="15" y="45"/>
                  </a:cubicBezTo>
                  <a:cubicBezTo>
                    <a:pt x="15" y="45"/>
                    <a:pt x="13" y="44"/>
                    <a:pt x="14" y="44"/>
                  </a:cubicBezTo>
                  <a:cubicBezTo>
                    <a:pt x="13" y="44"/>
                    <a:pt x="13" y="44"/>
                    <a:pt x="13" y="43"/>
                  </a:cubicBezTo>
                  <a:cubicBezTo>
                    <a:pt x="13" y="43"/>
                    <a:pt x="13" y="42"/>
                    <a:pt x="13" y="43"/>
                  </a:cubicBezTo>
                  <a:cubicBezTo>
                    <a:pt x="13" y="43"/>
                    <a:pt x="15" y="45"/>
                    <a:pt x="15" y="44"/>
                  </a:cubicBezTo>
                  <a:cubicBezTo>
                    <a:pt x="15" y="44"/>
                    <a:pt x="14" y="43"/>
                    <a:pt x="14" y="43"/>
                  </a:cubicBezTo>
                  <a:cubicBezTo>
                    <a:pt x="14" y="43"/>
                    <a:pt x="16" y="44"/>
                    <a:pt x="16" y="44"/>
                  </a:cubicBezTo>
                  <a:cubicBezTo>
                    <a:pt x="16" y="44"/>
                    <a:pt x="16" y="44"/>
                    <a:pt x="16" y="44"/>
                  </a:cubicBezTo>
                  <a:cubicBezTo>
                    <a:pt x="16" y="44"/>
                    <a:pt x="15" y="43"/>
                    <a:pt x="15" y="43"/>
                  </a:cubicBezTo>
                  <a:cubicBezTo>
                    <a:pt x="15" y="43"/>
                    <a:pt x="14" y="42"/>
                    <a:pt x="14" y="42"/>
                  </a:cubicBezTo>
                  <a:cubicBezTo>
                    <a:pt x="14" y="42"/>
                    <a:pt x="15" y="42"/>
                    <a:pt x="15" y="42"/>
                  </a:cubicBezTo>
                  <a:cubicBezTo>
                    <a:pt x="14" y="42"/>
                    <a:pt x="16" y="42"/>
                    <a:pt x="16" y="42"/>
                  </a:cubicBezTo>
                  <a:cubicBezTo>
                    <a:pt x="16" y="42"/>
                    <a:pt x="16" y="42"/>
                    <a:pt x="15" y="42"/>
                  </a:cubicBezTo>
                  <a:cubicBezTo>
                    <a:pt x="15" y="42"/>
                    <a:pt x="15" y="41"/>
                    <a:pt x="15" y="41"/>
                  </a:cubicBezTo>
                  <a:cubicBezTo>
                    <a:pt x="15" y="41"/>
                    <a:pt x="15" y="42"/>
                    <a:pt x="15" y="42"/>
                  </a:cubicBezTo>
                  <a:cubicBezTo>
                    <a:pt x="14" y="42"/>
                    <a:pt x="14" y="42"/>
                    <a:pt x="14" y="42"/>
                  </a:cubicBezTo>
                  <a:cubicBezTo>
                    <a:pt x="14" y="42"/>
                    <a:pt x="13" y="42"/>
                    <a:pt x="13" y="42"/>
                  </a:cubicBezTo>
                  <a:cubicBezTo>
                    <a:pt x="14" y="41"/>
                    <a:pt x="13" y="41"/>
                    <a:pt x="13" y="41"/>
                  </a:cubicBezTo>
                  <a:cubicBezTo>
                    <a:pt x="13" y="40"/>
                    <a:pt x="13" y="40"/>
                    <a:pt x="13" y="40"/>
                  </a:cubicBezTo>
                  <a:cubicBezTo>
                    <a:pt x="12" y="40"/>
                    <a:pt x="13" y="40"/>
                    <a:pt x="13" y="40"/>
                  </a:cubicBezTo>
                  <a:cubicBezTo>
                    <a:pt x="12" y="41"/>
                    <a:pt x="12" y="40"/>
                    <a:pt x="12" y="40"/>
                  </a:cubicBezTo>
                  <a:cubicBezTo>
                    <a:pt x="13" y="40"/>
                    <a:pt x="12" y="39"/>
                    <a:pt x="11" y="39"/>
                  </a:cubicBezTo>
                  <a:cubicBezTo>
                    <a:pt x="12" y="39"/>
                    <a:pt x="12" y="39"/>
                    <a:pt x="12" y="39"/>
                  </a:cubicBezTo>
                  <a:cubicBezTo>
                    <a:pt x="11" y="39"/>
                    <a:pt x="11" y="38"/>
                    <a:pt x="11" y="38"/>
                  </a:cubicBezTo>
                  <a:cubicBezTo>
                    <a:pt x="11" y="38"/>
                    <a:pt x="12" y="39"/>
                    <a:pt x="12" y="38"/>
                  </a:cubicBezTo>
                  <a:cubicBezTo>
                    <a:pt x="12" y="39"/>
                    <a:pt x="12" y="39"/>
                    <a:pt x="13" y="39"/>
                  </a:cubicBezTo>
                  <a:cubicBezTo>
                    <a:pt x="13" y="39"/>
                    <a:pt x="12" y="38"/>
                    <a:pt x="12" y="38"/>
                  </a:cubicBezTo>
                  <a:cubicBezTo>
                    <a:pt x="12" y="38"/>
                    <a:pt x="12" y="37"/>
                    <a:pt x="11" y="37"/>
                  </a:cubicBezTo>
                  <a:cubicBezTo>
                    <a:pt x="11" y="37"/>
                    <a:pt x="11" y="37"/>
                    <a:pt x="11" y="36"/>
                  </a:cubicBezTo>
                  <a:cubicBezTo>
                    <a:pt x="11" y="36"/>
                    <a:pt x="11" y="35"/>
                    <a:pt x="12" y="36"/>
                  </a:cubicBezTo>
                  <a:cubicBezTo>
                    <a:pt x="11" y="35"/>
                    <a:pt x="11" y="35"/>
                    <a:pt x="11" y="34"/>
                  </a:cubicBezTo>
                  <a:cubicBezTo>
                    <a:pt x="11" y="34"/>
                    <a:pt x="12" y="33"/>
                    <a:pt x="13" y="34"/>
                  </a:cubicBezTo>
                  <a:cubicBezTo>
                    <a:pt x="13" y="33"/>
                    <a:pt x="11" y="34"/>
                    <a:pt x="11" y="33"/>
                  </a:cubicBezTo>
                  <a:cubicBezTo>
                    <a:pt x="10" y="33"/>
                    <a:pt x="12" y="31"/>
                    <a:pt x="12" y="32"/>
                  </a:cubicBezTo>
                  <a:cubicBezTo>
                    <a:pt x="12" y="31"/>
                    <a:pt x="13" y="31"/>
                    <a:pt x="13" y="31"/>
                  </a:cubicBezTo>
                  <a:cubicBezTo>
                    <a:pt x="13" y="31"/>
                    <a:pt x="12" y="31"/>
                    <a:pt x="12" y="30"/>
                  </a:cubicBezTo>
                  <a:cubicBezTo>
                    <a:pt x="12" y="30"/>
                    <a:pt x="13" y="30"/>
                    <a:pt x="13" y="30"/>
                  </a:cubicBezTo>
                  <a:cubicBezTo>
                    <a:pt x="13" y="30"/>
                    <a:pt x="10" y="30"/>
                    <a:pt x="11" y="29"/>
                  </a:cubicBezTo>
                  <a:cubicBezTo>
                    <a:pt x="11" y="29"/>
                    <a:pt x="13" y="29"/>
                    <a:pt x="12" y="28"/>
                  </a:cubicBezTo>
                  <a:cubicBezTo>
                    <a:pt x="12" y="28"/>
                    <a:pt x="11" y="29"/>
                    <a:pt x="11" y="28"/>
                  </a:cubicBezTo>
                  <a:cubicBezTo>
                    <a:pt x="10" y="28"/>
                    <a:pt x="9" y="27"/>
                    <a:pt x="9" y="27"/>
                  </a:cubicBezTo>
                  <a:cubicBezTo>
                    <a:pt x="9" y="27"/>
                    <a:pt x="9" y="27"/>
                    <a:pt x="9" y="27"/>
                  </a:cubicBezTo>
                  <a:cubicBezTo>
                    <a:pt x="9" y="26"/>
                    <a:pt x="9" y="27"/>
                    <a:pt x="9" y="26"/>
                  </a:cubicBezTo>
                  <a:cubicBezTo>
                    <a:pt x="8" y="26"/>
                    <a:pt x="9" y="26"/>
                    <a:pt x="9" y="26"/>
                  </a:cubicBezTo>
                  <a:cubicBezTo>
                    <a:pt x="8" y="25"/>
                    <a:pt x="8" y="25"/>
                    <a:pt x="8" y="25"/>
                  </a:cubicBezTo>
                  <a:cubicBezTo>
                    <a:pt x="9" y="25"/>
                    <a:pt x="8" y="24"/>
                    <a:pt x="8" y="24"/>
                  </a:cubicBezTo>
                  <a:cubicBezTo>
                    <a:pt x="7" y="24"/>
                    <a:pt x="8" y="24"/>
                    <a:pt x="8" y="24"/>
                  </a:cubicBezTo>
                  <a:cubicBezTo>
                    <a:pt x="9" y="23"/>
                    <a:pt x="7" y="24"/>
                    <a:pt x="7" y="24"/>
                  </a:cubicBezTo>
                  <a:cubicBezTo>
                    <a:pt x="7" y="24"/>
                    <a:pt x="7" y="23"/>
                    <a:pt x="7" y="23"/>
                  </a:cubicBezTo>
                  <a:cubicBezTo>
                    <a:pt x="7" y="23"/>
                    <a:pt x="6" y="23"/>
                    <a:pt x="6" y="22"/>
                  </a:cubicBezTo>
                  <a:cubicBezTo>
                    <a:pt x="7" y="22"/>
                    <a:pt x="6" y="21"/>
                    <a:pt x="6" y="21"/>
                  </a:cubicBezTo>
                  <a:cubicBezTo>
                    <a:pt x="6" y="21"/>
                    <a:pt x="6" y="20"/>
                    <a:pt x="6" y="21"/>
                  </a:cubicBezTo>
                  <a:cubicBezTo>
                    <a:pt x="5" y="21"/>
                    <a:pt x="5" y="21"/>
                    <a:pt x="5" y="21"/>
                  </a:cubicBezTo>
                  <a:cubicBezTo>
                    <a:pt x="5" y="22"/>
                    <a:pt x="5" y="20"/>
                    <a:pt x="4" y="21"/>
                  </a:cubicBezTo>
                  <a:cubicBezTo>
                    <a:pt x="4" y="21"/>
                    <a:pt x="5" y="22"/>
                    <a:pt x="5" y="22"/>
                  </a:cubicBezTo>
                  <a:cubicBezTo>
                    <a:pt x="5" y="23"/>
                    <a:pt x="4" y="21"/>
                    <a:pt x="4" y="21"/>
                  </a:cubicBezTo>
                  <a:cubicBezTo>
                    <a:pt x="3" y="22"/>
                    <a:pt x="3" y="21"/>
                    <a:pt x="3" y="21"/>
                  </a:cubicBezTo>
                  <a:cubicBezTo>
                    <a:pt x="3" y="21"/>
                    <a:pt x="3" y="20"/>
                    <a:pt x="3" y="20"/>
                  </a:cubicBezTo>
                  <a:cubicBezTo>
                    <a:pt x="3" y="20"/>
                    <a:pt x="3" y="21"/>
                    <a:pt x="3" y="21"/>
                  </a:cubicBezTo>
                  <a:cubicBezTo>
                    <a:pt x="2" y="21"/>
                    <a:pt x="2" y="20"/>
                    <a:pt x="2" y="19"/>
                  </a:cubicBezTo>
                  <a:cubicBezTo>
                    <a:pt x="3" y="20"/>
                    <a:pt x="3" y="20"/>
                    <a:pt x="3" y="20"/>
                  </a:cubicBezTo>
                  <a:cubicBezTo>
                    <a:pt x="3" y="20"/>
                    <a:pt x="3" y="20"/>
                    <a:pt x="3" y="20"/>
                  </a:cubicBezTo>
                  <a:cubicBezTo>
                    <a:pt x="2" y="20"/>
                    <a:pt x="3" y="19"/>
                    <a:pt x="3" y="19"/>
                  </a:cubicBezTo>
                  <a:cubicBezTo>
                    <a:pt x="3" y="20"/>
                    <a:pt x="3" y="18"/>
                    <a:pt x="3" y="18"/>
                  </a:cubicBezTo>
                  <a:cubicBezTo>
                    <a:pt x="3" y="18"/>
                    <a:pt x="3" y="19"/>
                    <a:pt x="4" y="19"/>
                  </a:cubicBezTo>
                  <a:cubicBezTo>
                    <a:pt x="4" y="20"/>
                    <a:pt x="4" y="20"/>
                    <a:pt x="4" y="20"/>
                  </a:cubicBezTo>
                  <a:cubicBezTo>
                    <a:pt x="4" y="20"/>
                    <a:pt x="4" y="19"/>
                    <a:pt x="4" y="19"/>
                  </a:cubicBezTo>
                  <a:cubicBezTo>
                    <a:pt x="4" y="19"/>
                    <a:pt x="5" y="19"/>
                    <a:pt x="4" y="19"/>
                  </a:cubicBezTo>
                  <a:cubicBezTo>
                    <a:pt x="5" y="19"/>
                    <a:pt x="4" y="18"/>
                    <a:pt x="3" y="18"/>
                  </a:cubicBezTo>
                  <a:cubicBezTo>
                    <a:pt x="4" y="18"/>
                    <a:pt x="3" y="18"/>
                    <a:pt x="3" y="18"/>
                  </a:cubicBezTo>
                  <a:cubicBezTo>
                    <a:pt x="4" y="18"/>
                    <a:pt x="4" y="18"/>
                    <a:pt x="4" y="18"/>
                  </a:cubicBezTo>
                  <a:cubicBezTo>
                    <a:pt x="4" y="18"/>
                    <a:pt x="4" y="18"/>
                    <a:pt x="5" y="18"/>
                  </a:cubicBezTo>
                  <a:cubicBezTo>
                    <a:pt x="5" y="18"/>
                    <a:pt x="5" y="19"/>
                    <a:pt x="5" y="19"/>
                  </a:cubicBezTo>
                  <a:cubicBezTo>
                    <a:pt x="5" y="19"/>
                    <a:pt x="5" y="19"/>
                    <a:pt x="5" y="19"/>
                  </a:cubicBezTo>
                  <a:cubicBezTo>
                    <a:pt x="5" y="19"/>
                    <a:pt x="5" y="19"/>
                    <a:pt x="5" y="19"/>
                  </a:cubicBezTo>
                  <a:cubicBezTo>
                    <a:pt x="5" y="18"/>
                    <a:pt x="6" y="19"/>
                    <a:pt x="6" y="19"/>
                  </a:cubicBezTo>
                  <a:cubicBezTo>
                    <a:pt x="6" y="18"/>
                    <a:pt x="5" y="18"/>
                    <a:pt x="5" y="18"/>
                  </a:cubicBezTo>
                  <a:cubicBezTo>
                    <a:pt x="5" y="18"/>
                    <a:pt x="5" y="18"/>
                    <a:pt x="5" y="18"/>
                  </a:cubicBezTo>
                  <a:cubicBezTo>
                    <a:pt x="5" y="18"/>
                    <a:pt x="5" y="17"/>
                    <a:pt x="4" y="17"/>
                  </a:cubicBezTo>
                  <a:cubicBezTo>
                    <a:pt x="5" y="17"/>
                    <a:pt x="6" y="18"/>
                    <a:pt x="6" y="19"/>
                  </a:cubicBezTo>
                  <a:cubicBezTo>
                    <a:pt x="6" y="18"/>
                    <a:pt x="6" y="18"/>
                    <a:pt x="6" y="18"/>
                  </a:cubicBezTo>
                  <a:cubicBezTo>
                    <a:pt x="7" y="18"/>
                    <a:pt x="7" y="18"/>
                    <a:pt x="7" y="18"/>
                  </a:cubicBezTo>
                  <a:cubicBezTo>
                    <a:pt x="7" y="18"/>
                    <a:pt x="8" y="19"/>
                    <a:pt x="8" y="19"/>
                  </a:cubicBezTo>
                  <a:cubicBezTo>
                    <a:pt x="8" y="18"/>
                    <a:pt x="9" y="20"/>
                    <a:pt x="9" y="20"/>
                  </a:cubicBezTo>
                  <a:cubicBezTo>
                    <a:pt x="9" y="20"/>
                    <a:pt x="8" y="19"/>
                    <a:pt x="9" y="20"/>
                  </a:cubicBezTo>
                  <a:cubicBezTo>
                    <a:pt x="8" y="19"/>
                    <a:pt x="10" y="19"/>
                    <a:pt x="9" y="18"/>
                  </a:cubicBezTo>
                  <a:cubicBezTo>
                    <a:pt x="10" y="18"/>
                    <a:pt x="10" y="18"/>
                    <a:pt x="10" y="18"/>
                  </a:cubicBezTo>
                  <a:cubicBezTo>
                    <a:pt x="9" y="17"/>
                    <a:pt x="9" y="19"/>
                    <a:pt x="9" y="19"/>
                  </a:cubicBezTo>
                  <a:cubicBezTo>
                    <a:pt x="8" y="19"/>
                    <a:pt x="7" y="18"/>
                    <a:pt x="8" y="17"/>
                  </a:cubicBezTo>
                  <a:cubicBezTo>
                    <a:pt x="8" y="17"/>
                    <a:pt x="8" y="17"/>
                    <a:pt x="8" y="17"/>
                  </a:cubicBezTo>
                  <a:cubicBezTo>
                    <a:pt x="8" y="17"/>
                    <a:pt x="8" y="17"/>
                    <a:pt x="8" y="17"/>
                  </a:cubicBezTo>
                  <a:cubicBezTo>
                    <a:pt x="7" y="17"/>
                    <a:pt x="7" y="17"/>
                    <a:pt x="7" y="16"/>
                  </a:cubicBezTo>
                  <a:cubicBezTo>
                    <a:pt x="7" y="16"/>
                    <a:pt x="8" y="16"/>
                    <a:pt x="7" y="16"/>
                  </a:cubicBezTo>
                  <a:cubicBezTo>
                    <a:pt x="7" y="16"/>
                    <a:pt x="6" y="16"/>
                    <a:pt x="6" y="16"/>
                  </a:cubicBezTo>
                  <a:cubicBezTo>
                    <a:pt x="6" y="16"/>
                    <a:pt x="6" y="16"/>
                    <a:pt x="6" y="16"/>
                  </a:cubicBezTo>
                  <a:cubicBezTo>
                    <a:pt x="6" y="16"/>
                    <a:pt x="6" y="16"/>
                    <a:pt x="6" y="16"/>
                  </a:cubicBezTo>
                  <a:cubicBezTo>
                    <a:pt x="6" y="16"/>
                    <a:pt x="5" y="16"/>
                    <a:pt x="6" y="16"/>
                  </a:cubicBezTo>
                  <a:cubicBezTo>
                    <a:pt x="6" y="15"/>
                    <a:pt x="5" y="15"/>
                    <a:pt x="5" y="15"/>
                  </a:cubicBezTo>
                  <a:cubicBezTo>
                    <a:pt x="5" y="15"/>
                    <a:pt x="6" y="15"/>
                    <a:pt x="6" y="15"/>
                  </a:cubicBezTo>
                  <a:cubicBezTo>
                    <a:pt x="6" y="15"/>
                    <a:pt x="6" y="14"/>
                    <a:pt x="7" y="15"/>
                  </a:cubicBezTo>
                  <a:cubicBezTo>
                    <a:pt x="6" y="14"/>
                    <a:pt x="5" y="15"/>
                    <a:pt x="5" y="14"/>
                  </a:cubicBezTo>
                  <a:cubicBezTo>
                    <a:pt x="5" y="14"/>
                    <a:pt x="5" y="14"/>
                    <a:pt x="5" y="14"/>
                  </a:cubicBezTo>
                  <a:cubicBezTo>
                    <a:pt x="5" y="13"/>
                    <a:pt x="4" y="13"/>
                    <a:pt x="4" y="13"/>
                  </a:cubicBezTo>
                  <a:cubicBezTo>
                    <a:pt x="4" y="13"/>
                    <a:pt x="3" y="12"/>
                    <a:pt x="4" y="12"/>
                  </a:cubicBezTo>
                  <a:cubicBezTo>
                    <a:pt x="4" y="12"/>
                    <a:pt x="4" y="12"/>
                    <a:pt x="3" y="12"/>
                  </a:cubicBezTo>
                  <a:cubicBezTo>
                    <a:pt x="3" y="11"/>
                    <a:pt x="3" y="11"/>
                    <a:pt x="2" y="11"/>
                  </a:cubicBezTo>
                  <a:cubicBezTo>
                    <a:pt x="2" y="11"/>
                    <a:pt x="1" y="10"/>
                    <a:pt x="1" y="9"/>
                  </a:cubicBezTo>
                  <a:cubicBezTo>
                    <a:pt x="2" y="9"/>
                    <a:pt x="3" y="9"/>
                    <a:pt x="3" y="10"/>
                  </a:cubicBezTo>
                  <a:cubicBezTo>
                    <a:pt x="3" y="10"/>
                    <a:pt x="3" y="11"/>
                    <a:pt x="4" y="11"/>
                  </a:cubicBezTo>
                  <a:cubicBezTo>
                    <a:pt x="4" y="11"/>
                    <a:pt x="3" y="9"/>
                    <a:pt x="3" y="9"/>
                  </a:cubicBezTo>
                  <a:cubicBezTo>
                    <a:pt x="2" y="8"/>
                    <a:pt x="2" y="8"/>
                    <a:pt x="2" y="7"/>
                  </a:cubicBezTo>
                  <a:cubicBezTo>
                    <a:pt x="3" y="7"/>
                    <a:pt x="3" y="6"/>
                    <a:pt x="3" y="6"/>
                  </a:cubicBezTo>
                  <a:cubicBezTo>
                    <a:pt x="3" y="5"/>
                    <a:pt x="3" y="5"/>
                    <a:pt x="3" y="4"/>
                  </a:cubicBezTo>
                  <a:cubicBezTo>
                    <a:pt x="3" y="3"/>
                    <a:pt x="5" y="3"/>
                    <a:pt x="6" y="3"/>
                  </a:cubicBezTo>
                  <a:cubicBezTo>
                    <a:pt x="6" y="3"/>
                    <a:pt x="7" y="3"/>
                    <a:pt x="7" y="3"/>
                  </a:cubicBezTo>
                  <a:cubicBezTo>
                    <a:pt x="8" y="3"/>
                    <a:pt x="8" y="3"/>
                    <a:pt x="9" y="3"/>
                  </a:cubicBezTo>
                  <a:cubicBezTo>
                    <a:pt x="9" y="3"/>
                    <a:pt x="9" y="3"/>
                    <a:pt x="10" y="3"/>
                  </a:cubicBezTo>
                  <a:cubicBezTo>
                    <a:pt x="10" y="3"/>
                    <a:pt x="10" y="3"/>
                    <a:pt x="11" y="3"/>
                  </a:cubicBezTo>
                  <a:cubicBezTo>
                    <a:pt x="12" y="3"/>
                    <a:pt x="13" y="4"/>
                    <a:pt x="14" y="3"/>
                  </a:cubicBezTo>
                  <a:cubicBezTo>
                    <a:pt x="14" y="2"/>
                    <a:pt x="14" y="2"/>
                    <a:pt x="14" y="1"/>
                  </a:cubicBezTo>
                  <a:cubicBezTo>
                    <a:pt x="13" y="1"/>
                    <a:pt x="13" y="0"/>
                    <a:pt x="14" y="0"/>
                  </a:cubicBezTo>
                  <a:cubicBezTo>
                    <a:pt x="15" y="1"/>
                    <a:pt x="15" y="2"/>
                    <a:pt x="16" y="3"/>
                  </a:cubicBezTo>
                  <a:cubicBezTo>
                    <a:pt x="17" y="4"/>
                    <a:pt x="18" y="4"/>
                    <a:pt x="19" y="5"/>
                  </a:cubicBezTo>
                  <a:cubicBezTo>
                    <a:pt x="20" y="7"/>
                    <a:pt x="22" y="8"/>
                    <a:pt x="24" y="10"/>
                  </a:cubicBezTo>
                  <a:cubicBezTo>
                    <a:pt x="26" y="11"/>
                    <a:pt x="28" y="13"/>
                    <a:pt x="29" y="15"/>
                  </a:cubicBezTo>
                  <a:cubicBezTo>
                    <a:pt x="30" y="15"/>
                    <a:pt x="30" y="16"/>
                    <a:pt x="31" y="17"/>
                  </a:cubicBezTo>
                  <a:cubicBezTo>
                    <a:pt x="31" y="18"/>
                    <a:pt x="32" y="19"/>
                    <a:pt x="32" y="20"/>
                  </a:cubicBezTo>
                  <a:cubicBezTo>
                    <a:pt x="33" y="20"/>
                    <a:pt x="33" y="21"/>
                    <a:pt x="33" y="21"/>
                  </a:cubicBezTo>
                  <a:cubicBezTo>
                    <a:pt x="33" y="22"/>
                    <a:pt x="33" y="22"/>
                    <a:pt x="33" y="22"/>
                  </a:cubicBezTo>
                  <a:cubicBezTo>
                    <a:pt x="34" y="23"/>
                    <a:pt x="34" y="24"/>
                    <a:pt x="34" y="25"/>
                  </a:cubicBezTo>
                  <a:cubicBezTo>
                    <a:pt x="34" y="26"/>
                    <a:pt x="35" y="27"/>
                    <a:pt x="35" y="27"/>
                  </a:cubicBezTo>
                  <a:cubicBezTo>
                    <a:pt x="35" y="28"/>
                    <a:pt x="36" y="28"/>
                    <a:pt x="35" y="28"/>
                  </a:cubicBezTo>
                  <a:cubicBezTo>
                    <a:pt x="35" y="28"/>
                    <a:pt x="36" y="29"/>
                    <a:pt x="36" y="29"/>
                  </a:cubicBezTo>
                  <a:cubicBezTo>
                    <a:pt x="36" y="28"/>
                    <a:pt x="37" y="27"/>
                    <a:pt x="37" y="28"/>
                  </a:cubicBezTo>
                  <a:cubicBezTo>
                    <a:pt x="37" y="29"/>
                    <a:pt x="38" y="30"/>
                    <a:pt x="38" y="31"/>
                  </a:cubicBezTo>
                  <a:cubicBezTo>
                    <a:pt x="38" y="32"/>
                    <a:pt x="38" y="33"/>
                    <a:pt x="38" y="33"/>
                  </a:cubicBezTo>
                  <a:close/>
                  <a:moveTo>
                    <a:pt x="35" y="42"/>
                  </a:moveTo>
                  <a:cubicBezTo>
                    <a:pt x="35" y="41"/>
                    <a:pt x="35" y="41"/>
                    <a:pt x="34" y="40"/>
                  </a:cubicBezTo>
                  <a:cubicBezTo>
                    <a:pt x="34" y="40"/>
                    <a:pt x="34" y="39"/>
                    <a:pt x="34" y="39"/>
                  </a:cubicBezTo>
                  <a:cubicBezTo>
                    <a:pt x="33" y="40"/>
                    <a:pt x="34" y="40"/>
                    <a:pt x="33" y="40"/>
                  </a:cubicBezTo>
                  <a:cubicBezTo>
                    <a:pt x="33" y="40"/>
                    <a:pt x="34" y="41"/>
                    <a:pt x="34" y="41"/>
                  </a:cubicBezTo>
                  <a:cubicBezTo>
                    <a:pt x="33" y="41"/>
                    <a:pt x="32" y="40"/>
                    <a:pt x="33" y="41"/>
                  </a:cubicBezTo>
                  <a:cubicBezTo>
                    <a:pt x="33" y="42"/>
                    <a:pt x="34" y="41"/>
                    <a:pt x="34" y="42"/>
                  </a:cubicBezTo>
                  <a:cubicBezTo>
                    <a:pt x="33" y="42"/>
                    <a:pt x="34" y="43"/>
                    <a:pt x="35" y="43"/>
                  </a:cubicBezTo>
                  <a:cubicBezTo>
                    <a:pt x="35" y="43"/>
                    <a:pt x="34" y="41"/>
                    <a:pt x="35" y="42"/>
                  </a:cubicBezTo>
                  <a:close/>
                  <a:moveTo>
                    <a:pt x="0" y="9"/>
                  </a:moveTo>
                  <a:cubicBezTo>
                    <a:pt x="0" y="8"/>
                    <a:pt x="0" y="10"/>
                    <a:pt x="0" y="10"/>
                  </a:cubicBezTo>
                  <a:cubicBezTo>
                    <a:pt x="0" y="10"/>
                    <a:pt x="1" y="10"/>
                    <a:pt x="1" y="11"/>
                  </a:cubicBezTo>
                  <a:cubicBezTo>
                    <a:pt x="1" y="11"/>
                    <a:pt x="1" y="11"/>
                    <a:pt x="1" y="11"/>
                  </a:cubicBezTo>
                  <a:cubicBezTo>
                    <a:pt x="1" y="11"/>
                    <a:pt x="1" y="11"/>
                    <a:pt x="1" y="11"/>
                  </a:cubicBezTo>
                  <a:cubicBezTo>
                    <a:pt x="2" y="11"/>
                    <a:pt x="2" y="11"/>
                    <a:pt x="2" y="11"/>
                  </a:cubicBezTo>
                  <a:cubicBezTo>
                    <a:pt x="2" y="10"/>
                    <a:pt x="1" y="9"/>
                    <a:pt x="0" y="9"/>
                  </a:cubicBezTo>
                  <a:close/>
                  <a:moveTo>
                    <a:pt x="52" y="15"/>
                  </a:moveTo>
                  <a:cubicBezTo>
                    <a:pt x="52" y="15"/>
                    <a:pt x="52" y="15"/>
                    <a:pt x="52" y="15"/>
                  </a:cubicBezTo>
                  <a:cubicBezTo>
                    <a:pt x="52" y="15"/>
                    <a:pt x="52" y="15"/>
                    <a:pt x="52" y="15"/>
                  </a:cubicBezTo>
                  <a:close/>
                  <a:moveTo>
                    <a:pt x="42" y="13"/>
                  </a:moveTo>
                  <a:cubicBezTo>
                    <a:pt x="42" y="13"/>
                    <a:pt x="43" y="13"/>
                    <a:pt x="42" y="12"/>
                  </a:cubicBezTo>
                  <a:cubicBezTo>
                    <a:pt x="42" y="11"/>
                    <a:pt x="41" y="12"/>
                    <a:pt x="42" y="13"/>
                  </a:cubicBezTo>
                  <a:close/>
                  <a:moveTo>
                    <a:pt x="13" y="44"/>
                  </a:moveTo>
                  <a:cubicBezTo>
                    <a:pt x="14" y="45"/>
                    <a:pt x="12" y="46"/>
                    <a:pt x="13" y="46"/>
                  </a:cubicBezTo>
                  <a:cubicBezTo>
                    <a:pt x="13" y="46"/>
                    <a:pt x="13" y="47"/>
                    <a:pt x="13" y="47"/>
                  </a:cubicBezTo>
                  <a:cubicBezTo>
                    <a:pt x="14" y="47"/>
                    <a:pt x="14" y="46"/>
                    <a:pt x="14" y="46"/>
                  </a:cubicBezTo>
                  <a:cubicBezTo>
                    <a:pt x="15" y="46"/>
                    <a:pt x="15" y="45"/>
                    <a:pt x="15" y="45"/>
                  </a:cubicBezTo>
                  <a:cubicBezTo>
                    <a:pt x="14" y="45"/>
                    <a:pt x="14" y="44"/>
                    <a:pt x="13" y="44"/>
                  </a:cubicBezTo>
                  <a:close/>
                  <a:moveTo>
                    <a:pt x="28" y="42"/>
                  </a:moveTo>
                  <a:cubicBezTo>
                    <a:pt x="28" y="42"/>
                    <a:pt x="27" y="41"/>
                    <a:pt x="27" y="41"/>
                  </a:cubicBezTo>
                  <a:cubicBezTo>
                    <a:pt x="27" y="40"/>
                    <a:pt x="27" y="40"/>
                    <a:pt x="26" y="41"/>
                  </a:cubicBezTo>
                  <a:cubicBezTo>
                    <a:pt x="26" y="41"/>
                    <a:pt x="27" y="42"/>
                    <a:pt x="27" y="42"/>
                  </a:cubicBezTo>
                  <a:cubicBezTo>
                    <a:pt x="27" y="42"/>
                    <a:pt x="27" y="43"/>
                    <a:pt x="28" y="43"/>
                  </a:cubicBezTo>
                  <a:cubicBezTo>
                    <a:pt x="28" y="43"/>
                    <a:pt x="28" y="42"/>
                    <a:pt x="28" y="42"/>
                  </a:cubicBezTo>
                  <a:cubicBezTo>
                    <a:pt x="28" y="42"/>
                    <a:pt x="29" y="43"/>
                    <a:pt x="29" y="43"/>
                  </a:cubicBezTo>
                  <a:cubicBezTo>
                    <a:pt x="30" y="43"/>
                    <a:pt x="29" y="42"/>
                    <a:pt x="28" y="42"/>
                  </a:cubicBezTo>
                  <a:close/>
                  <a:moveTo>
                    <a:pt x="23" y="56"/>
                  </a:moveTo>
                  <a:cubicBezTo>
                    <a:pt x="22" y="55"/>
                    <a:pt x="21" y="56"/>
                    <a:pt x="20" y="56"/>
                  </a:cubicBezTo>
                  <a:cubicBezTo>
                    <a:pt x="19" y="56"/>
                    <a:pt x="17" y="57"/>
                    <a:pt x="18" y="59"/>
                  </a:cubicBezTo>
                  <a:cubicBezTo>
                    <a:pt x="18" y="59"/>
                    <a:pt x="19" y="60"/>
                    <a:pt x="19" y="59"/>
                  </a:cubicBezTo>
                  <a:cubicBezTo>
                    <a:pt x="20" y="59"/>
                    <a:pt x="21" y="59"/>
                    <a:pt x="21" y="59"/>
                  </a:cubicBezTo>
                  <a:cubicBezTo>
                    <a:pt x="22" y="59"/>
                    <a:pt x="23" y="59"/>
                    <a:pt x="24" y="58"/>
                  </a:cubicBezTo>
                  <a:cubicBezTo>
                    <a:pt x="24" y="58"/>
                    <a:pt x="24" y="57"/>
                    <a:pt x="24" y="56"/>
                  </a:cubicBezTo>
                  <a:cubicBezTo>
                    <a:pt x="24" y="56"/>
                    <a:pt x="24" y="56"/>
                    <a:pt x="23" y="56"/>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31" name="Kiribati">
              <a:extLst>
                <a:ext uri="{FF2B5EF4-FFF2-40B4-BE49-F238E27FC236}">
                  <a16:creationId xmlns:a16="http://schemas.microsoft.com/office/drawing/2014/main" id="{67995837-3652-5BDD-7375-CE5B0E60C450}"/>
                </a:ext>
              </a:extLst>
            </p:cNvPr>
            <p:cNvSpPr/>
            <p:nvPr/>
          </p:nvSpPr>
          <p:spPr>
            <a:xfrm>
              <a:off x="11132396" y="4590507"/>
              <a:ext cx="969746" cy="357936"/>
            </a:xfrm>
            <a:custGeom>
              <a:avLst/>
              <a:gdLst>
                <a:gd name="connsiteX0" fmla="*/ 5224 w 1000676"/>
                <a:gd name="connsiteY0" fmla="*/ 99058 h 369353"/>
                <a:gd name="connsiteX1" fmla="*/ 6417 w 1000676"/>
                <a:gd name="connsiteY1" fmla="*/ 102638 h 369353"/>
                <a:gd name="connsiteX2" fmla="*/ 1644 w 1000676"/>
                <a:gd name="connsiteY2" fmla="*/ 107412 h 369353"/>
                <a:gd name="connsiteX3" fmla="*/ 2837 w 1000676"/>
                <a:gd name="connsiteY3" fmla="*/ 99853 h 369353"/>
                <a:gd name="connsiteX4" fmla="*/ 5224 w 1000676"/>
                <a:gd name="connsiteY4" fmla="*/ 99058 h 369353"/>
                <a:gd name="connsiteX5" fmla="*/ 848 w 1000676"/>
                <a:gd name="connsiteY5" fmla="*/ 59673 h 369353"/>
                <a:gd name="connsiteX6" fmla="*/ 848 w 1000676"/>
                <a:gd name="connsiteY6" fmla="*/ 63652 h 369353"/>
                <a:gd name="connsiteX7" fmla="*/ 4428 w 1000676"/>
                <a:gd name="connsiteY7" fmla="*/ 61663 h 369353"/>
                <a:gd name="connsiteX8" fmla="*/ 2837 w 1000676"/>
                <a:gd name="connsiteY8" fmla="*/ 56491 h 369353"/>
                <a:gd name="connsiteX9" fmla="*/ 848 w 1000676"/>
                <a:gd name="connsiteY9" fmla="*/ 59673 h 369353"/>
                <a:gd name="connsiteX10" fmla="*/ 87175 w 1000676"/>
                <a:gd name="connsiteY10" fmla="*/ 1591 h 369353"/>
                <a:gd name="connsiteX11" fmla="*/ 87971 w 1000676"/>
                <a:gd name="connsiteY11" fmla="*/ 3978 h 369353"/>
                <a:gd name="connsiteX12" fmla="*/ 87573 w 1000676"/>
                <a:gd name="connsiteY12" fmla="*/ 0 h 369353"/>
                <a:gd name="connsiteX13" fmla="*/ 87175 w 1000676"/>
                <a:gd name="connsiteY13" fmla="*/ 1591 h 369353"/>
                <a:gd name="connsiteX14" fmla="*/ 86778 w 1000676"/>
                <a:gd name="connsiteY14" fmla="*/ 5967 h 369353"/>
                <a:gd name="connsiteX15" fmla="*/ 83197 w 1000676"/>
                <a:gd name="connsiteY15" fmla="*/ 6763 h 369353"/>
                <a:gd name="connsiteX16" fmla="*/ 82004 w 1000676"/>
                <a:gd name="connsiteY16" fmla="*/ 9150 h 369353"/>
                <a:gd name="connsiteX17" fmla="*/ 84391 w 1000676"/>
                <a:gd name="connsiteY17" fmla="*/ 9548 h 369353"/>
                <a:gd name="connsiteX18" fmla="*/ 88369 w 1000676"/>
                <a:gd name="connsiteY18" fmla="*/ 6763 h 369353"/>
                <a:gd name="connsiteX19" fmla="*/ 86778 w 1000676"/>
                <a:gd name="connsiteY19" fmla="*/ 5967 h 369353"/>
                <a:gd name="connsiteX20" fmla="*/ 87971 w 1000676"/>
                <a:gd name="connsiteY20" fmla="*/ 38987 h 369353"/>
                <a:gd name="connsiteX21" fmla="*/ 85982 w 1000676"/>
                <a:gd name="connsiteY21" fmla="*/ 42965 h 369353"/>
                <a:gd name="connsiteX22" fmla="*/ 88767 w 1000676"/>
                <a:gd name="connsiteY22" fmla="*/ 46147 h 369353"/>
                <a:gd name="connsiteX23" fmla="*/ 88767 w 1000676"/>
                <a:gd name="connsiteY23" fmla="*/ 42169 h 369353"/>
                <a:gd name="connsiteX24" fmla="*/ 90756 w 1000676"/>
                <a:gd name="connsiteY24" fmla="*/ 38589 h 369353"/>
                <a:gd name="connsiteX25" fmla="*/ 88369 w 1000676"/>
                <a:gd name="connsiteY25" fmla="*/ 35406 h 369353"/>
                <a:gd name="connsiteX26" fmla="*/ 83595 w 1000676"/>
                <a:gd name="connsiteY26" fmla="*/ 35406 h 369353"/>
                <a:gd name="connsiteX27" fmla="*/ 86380 w 1000676"/>
                <a:gd name="connsiteY27" fmla="*/ 38191 h 369353"/>
                <a:gd name="connsiteX28" fmla="*/ 87971 w 1000676"/>
                <a:gd name="connsiteY28" fmla="*/ 38987 h 369353"/>
                <a:gd name="connsiteX29" fmla="*/ 87175 w 1000676"/>
                <a:gd name="connsiteY29" fmla="*/ 50126 h 369353"/>
                <a:gd name="connsiteX30" fmla="*/ 86778 w 1000676"/>
                <a:gd name="connsiteY30" fmla="*/ 55297 h 369353"/>
                <a:gd name="connsiteX31" fmla="*/ 88369 w 1000676"/>
                <a:gd name="connsiteY31" fmla="*/ 58082 h 369353"/>
                <a:gd name="connsiteX32" fmla="*/ 88369 w 1000676"/>
                <a:gd name="connsiteY32" fmla="*/ 62060 h 369353"/>
                <a:gd name="connsiteX33" fmla="*/ 91949 w 1000676"/>
                <a:gd name="connsiteY33" fmla="*/ 58480 h 369353"/>
                <a:gd name="connsiteX34" fmla="*/ 90756 w 1000676"/>
                <a:gd name="connsiteY34" fmla="*/ 49330 h 369353"/>
                <a:gd name="connsiteX35" fmla="*/ 87175 w 1000676"/>
                <a:gd name="connsiteY35" fmla="*/ 50126 h 369353"/>
                <a:gd name="connsiteX36" fmla="*/ 103088 w 1000676"/>
                <a:gd name="connsiteY36" fmla="*/ 75984 h 369353"/>
                <a:gd name="connsiteX37" fmla="*/ 100701 w 1000676"/>
                <a:gd name="connsiteY37" fmla="*/ 77973 h 369353"/>
                <a:gd name="connsiteX38" fmla="*/ 103884 w 1000676"/>
                <a:gd name="connsiteY38" fmla="*/ 78769 h 369353"/>
                <a:gd name="connsiteX39" fmla="*/ 105475 w 1000676"/>
                <a:gd name="connsiteY39" fmla="*/ 76382 h 369353"/>
                <a:gd name="connsiteX40" fmla="*/ 103088 w 1000676"/>
                <a:gd name="connsiteY40" fmla="*/ 75984 h 369353"/>
                <a:gd name="connsiteX41" fmla="*/ 109851 w 1000676"/>
                <a:gd name="connsiteY41" fmla="*/ 68028 h 369353"/>
                <a:gd name="connsiteX42" fmla="*/ 107464 w 1000676"/>
                <a:gd name="connsiteY42" fmla="*/ 69619 h 369353"/>
                <a:gd name="connsiteX43" fmla="*/ 108260 w 1000676"/>
                <a:gd name="connsiteY43" fmla="*/ 72006 h 369353"/>
                <a:gd name="connsiteX44" fmla="*/ 111045 w 1000676"/>
                <a:gd name="connsiteY44" fmla="*/ 72802 h 369353"/>
                <a:gd name="connsiteX45" fmla="*/ 111841 w 1000676"/>
                <a:gd name="connsiteY45" fmla="*/ 72006 h 369353"/>
                <a:gd name="connsiteX46" fmla="*/ 109056 w 1000676"/>
                <a:gd name="connsiteY46" fmla="*/ 69619 h 369353"/>
                <a:gd name="connsiteX47" fmla="*/ 110647 w 1000676"/>
                <a:gd name="connsiteY47" fmla="*/ 68028 h 369353"/>
                <a:gd name="connsiteX48" fmla="*/ 109851 w 1000676"/>
                <a:gd name="connsiteY48" fmla="*/ 68028 h 369353"/>
                <a:gd name="connsiteX49" fmla="*/ 119399 w 1000676"/>
                <a:gd name="connsiteY49" fmla="*/ 97864 h 369353"/>
                <a:gd name="connsiteX50" fmla="*/ 122582 w 1000676"/>
                <a:gd name="connsiteY50" fmla="*/ 98262 h 369353"/>
                <a:gd name="connsiteX51" fmla="*/ 122582 w 1000676"/>
                <a:gd name="connsiteY51" fmla="*/ 101843 h 369353"/>
                <a:gd name="connsiteX52" fmla="*/ 126162 w 1000676"/>
                <a:gd name="connsiteY52" fmla="*/ 102638 h 369353"/>
                <a:gd name="connsiteX53" fmla="*/ 126162 w 1000676"/>
                <a:gd name="connsiteY53" fmla="*/ 98660 h 369353"/>
                <a:gd name="connsiteX54" fmla="*/ 123377 w 1000676"/>
                <a:gd name="connsiteY54" fmla="*/ 96273 h 369353"/>
                <a:gd name="connsiteX55" fmla="*/ 119797 w 1000676"/>
                <a:gd name="connsiteY55" fmla="*/ 97069 h 369353"/>
                <a:gd name="connsiteX56" fmla="*/ 119399 w 1000676"/>
                <a:gd name="connsiteY56" fmla="*/ 97864 h 369353"/>
                <a:gd name="connsiteX57" fmla="*/ 132925 w 1000676"/>
                <a:gd name="connsiteY57" fmla="*/ 110595 h 369353"/>
                <a:gd name="connsiteX58" fmla="*/ 130140 w 1000676"/>
                <a:gd name="connsiteY58" fmla="*/ 111390 h 369353"/>
                <a:gd name="connsiteX59" fmla="*/ 131334 w 1000676"/>
                <a:gd name="connsiteY59" fmla="*/ 113777 h 369353"/>
                <a:gd name="connsiteX60" fmla="*/ 132925 w 1000676"/>
                <a:gd name="connsiteY60" fmla="*/ 115369 h 369353"/>
                <a:gd name="connsiteX61" fmla="*/ 134914 w 1000676"/>
                <a:gd name="connsiteY61" fmla="*/ 112186 h 369353"/>
                <a:gd name="connsiteX62" fmla="*/ 132925 w 1000676"/>
                <a:gd name="connsiteY62" fmla="*/ 110595 h 369353"/>
                <a:gd name="connsiteX63" fmla="*/ 135710 w 1000676"/>
                <a:gd name="connsiteY63" fmla="*/ 115766 h 369353"/>
                <a:gd name="connsiteX64" fmla="*/ 136506 w 1000676"/>
                <a:gd name="connsiteY64" fmla="*/ 118153 h 369353"/>
                <a:gd name="connsiteX65" fmla="*/ 134914 w 1000676"/>
                <a:gd name="connsiteY65" fmla="*/ 118153 h 369353"/>
                <a:gd name="connsiteX66" fmla="*/ 135312 w 1000676"/>
                <a:gd name="connsiteY66" fmla="*/ 119745 h 369353"/>
                <a:gd name="connsiteX67" fmla="*/ 136903 w 1000676"/>
                <a:gd name="connsiteY67" fmla="*/ 120540 h 369353"/>
                <a:gd name="connsiteX68" fmla="*/ 139290 w 1000676"/>
                <a:gd name="connsiteY68" fmla="*/ 120142 h 369353"/>
                <a:gd name="connsiteX69" fmla="*/ 139688 w 1000676"/>
                <a:gd name="connsiteY69" fmla="*/ 117755 h 369353"/>
                <a:gd name="connsiteX70" fmla="*/ 137699 w 1000676"/>
                <a:gd name="connsiteY70" fmla="*/ 116164 h 369353"/>
                <a:gd name="connsiteX71" fmla="*/ 135710 w 1000676"/>
                <a:gd name="connsiteY71" fmla="*/ 115766 h 369353"/>
                <a:gd name="connsiteX72" fmla="*/ 152418 w 1000676"/>
                <a:gd name="connsiteY72" fmla="*/ 124916 h 369353"/>
                <a:gd name="connsiteX73" fmla="*/ 148440 w 1000676"/>
                <a:gd name="connsiteY73" fmla="*/ 128099 h 369353"/>
                <a:gd name="connsiteX74" fmla="*/ 150827 w 1000676"/>
                <a:gd name="connsiteY74" fmla="*/ 131679 h 369353"/>
                <a:gd name="connsiteX75" fmla="*/ 154408 w 1000676"/>
                <a:gd name="connsiteY75" fmla="*/ 128895 h 369353"/>
                <a:gd name="connsiteX76" fmla="*/ 152418 w 1000676"/>
                <a:gd name="connsiteY76" fmla="*/ 124916 h 369353"/>
                <a:gd name="connsiteX77" fmla="*/ 162762 w 1000676"/>
                <a:gd name="connsiteY77" fmla="*/ 139636 h 369353"/>
                <a:gd name="connsiteX78" fmla="*/ 158784 w 1000676"/>
                <a:gd name="connsiteY78" fmla="*/ 143216 h 369353"/>
                <a:gd name="connsiteX79" fmla="*/ 162762 w 1000676"/>
                <a:gd name="connsiteY79" fmla="*/ 146001 h 369353"/>
                <a:gd name="connsiteX80" fmla="*/ 165547 w 1000676"/>
                <a:gd name="connsiteY80" fmla="*/ 141227 h 369353"/>
                <a:gd name="connsiteX81" fmla="*/ 162762 w 1000676"/>
                <a:gd name="connsiteY81" fmla="*/ 139636 h 369353"/>
                <a:gd name="connsiteX82" fmla="*/ 161568 w 1000676"/>
                <a:gd name="connsiteY82" fmla="*/ 111788 h 369353"/>
                <a:gd name="connsiteX83" fmla="*/ 159579 w 1000676"/>
                <a:gd name="connsiteY83" fmla="*/ 115369 h 369353"/>
                <a:gd name="connsiteX84" fmla="*/ 162762 w 1000676"/>
                <a:gd name="connsiteY84" fmla="*/ 115766 h 369353"/>
                <a:gd name="connsiteX85" fmla="*/ 165149 w 1000676"/>
                <a:gd name="connsiteY85" fmla="*/ 112982 h 369353"/>
                <a:gd name="connsiteX86" fmla="*/ 161568 w 1000676"/>
                <a:gd name="connsiteY86" fmla="*/ 111788 h 369353"/>
                <a:gd name="connsiteX87" fmla="*/ 174299 w 1000676"/>
                <a:gd name="connsiteY87" fmla="*/ 113379 h 369353"/>
                <a:gd name="connsiteX88" fmla="*/ 171116 w 1000676"/>
                <a:gd name="connsiteY88" fmla="*/ 115766 h 369353"/>
                <a:gd name="connsiteX89" fmla="*/ 174299 w 1000676"/>
                <a:gd name="connsiteY89" fmla="*/ 118551 h 369353"/>
                <a:gd name="connsiteX90" fmla="*/ 175890 w 1000676"/>
                <a:gd name="connsiteY90" fmla="*/ 114573 h 369353"/>
                <a:gd name="connsiteX91" fmla="*/ 174299 w 1000676"/>
                <a:gd name="connsiteY91" fmla="*/ 113379 h 369353"/>
                <a:gd name="connsiteX92" fmla="*/ 183449 w 1000676"/>
                <a:gd name="connsiteY92" fmla="*/ 143614 h 369353"/>
                <a:gd name="connsiteX93" fmla="*/ 179868 w 1000676"/>
                <a:gd name="connsiteY93" fmla="*/ 148786 h 369353"/>
                <a:gd name="connsiteX94" fmla="*/ 183846 w 1000676"/>
                <a:gd name="connsiteY94" fmla="*/ 146797 h 369353"/>
                <a:gd name="connsiteX95" fmla="*/ 187029 w 1000676"/>
                <a:gd name="connsiteY95" fmla="*/ 144410 h 369353"/>
                <a:gd name="connsiteX96" fmla="*/ 183449 w 1000676"/>
                <a:gd name="connsiteY96" fmla="*/ 143614 h 369353"/>
                <a:gd name="connsiteX97" fmla="*/ 394693 w 1000676"/>
                <a:gd name="connsiteY97" fmla="*/ 193740 h 369353"/>
                <a:gd name="connsiteX98" fmla="*/ 392704 w 1000676"/>
                <a:gd name="connsiteY98" fmla="*/ 197320 h 369353"/>
                <a:gd name="connsiteX99" fmla="*/ 397080 w 1000676"/>
                <a:gd name="connsiteY99" fmla="*/ 198513 h 369353"/>
                <a:gd name="connsiteX100" fmla="*/ 399864 w 1000676"/>
                <a:gd name="connsiteY100" fmla="*/ 194933 h 369353"/>
                <a:gd name="connsiteX101" fmla="*/ 394693 w 1000676"/>
                <a:gd name="connsiteY101" fmla="*/ 193740 h 369353"/>
                <a:gd name="connsiteX102" fmla="*/ 406230 w 1000676"/>
                <a:gd name="connsiteY102" fmla="*/ 168279 h 369353"/>
                <a:gd name="connsiteX103" fmla="*/ 401853 w 1000676"/>
                <a:gd name="connsiteY103" fmla="*/ 171859 h 369353"/>
                <a:gd name="connsiteX104" fmla="*/ 410606 w 1000676"/>
                <a:gd name="connsiteY104" fmla="*/ 170666 h 369353"/>
                <a:gd name="connsiteX105" fmla="*/ 406230 w 1000676"/>
                <a:gd name="connsiteY105" fmla="*/ 168279 h 369353"/>
                <a:gd name="connsiteX106" fmla="*/ 455560 w 1000676"/>
                <a:gd name="connsiteY106" fmla="*/ 189364 h 369353"/>
                <a:gd name="connsiteX107" fmla="*/ 449990 w 1000676"/>
                <a:gd name="connsiteY107" fmla="*/ 192148 h 369353"/>
                <a:gd name="connsiteX108" fmla="*/ 454366 w 1000676"/>
                <a:gd name="connsiteY108" fmla="*/ 193740 h 369353"/>
                <a:gd name="connsiteX109" fmla="*/ 459140 w 1000676"/>
                <a:gd name="connsiteY109" fmla="*/ 191353 h 369353"/>
                <a:gd name="connsiteX110" fmla="*/ 455560 w 1000676"/>
                <a:gd name="connsiteY110" fmla="*/ 189364 h 369353"/>
                <a:gd name="connsiteX111" fmla="*/ 470677 w 1000676"/>
                <a:gd name="connsiteY111" fmla="*/ 166290 h 369353"/>
                <a:gd name="connsiteX112" fmla="*/ 466699 w 1000676"/>
                <a:gd name="connsiteY112" fmla="*/ 169075 h 369353"/>
                <a:gd name="connsiteX113" fmla="*/ 470279 w 1000676"/>
                <a:gd name="connsiteY113" fmla="*/ 171462 h 369353"/>
                <a:gd name="connsiteX114" fmla="*/ 474257 w 1000676"/>
                <a:gd name="connsiteY114" fmla="*/ 169075 h 369353"/>
                <a:gd name="connsiteX115" fmla="*/ 470677 w 1000676"/>
                <a:gd name="connsiteY115" fmla="*/ 166290 h 369353"/>
                <a:gd name="connsiteX116" fmla="*/ 466301 w 1000676"/>
                <a:gd name="connsiteY116" fmla="*/ 150377 h 369353"/>
                <a:gd name="connsiteX117" fmla="*/ 465505 w 1000676"/>
                <a:gd name="connsiteY117" fmla="*/ 153560 h 369353"/>
                <a:gd name="connsiteX118" fmla="*/ 468290 w 1000676"/>
                <a:gd name="connsiteY118" fmla="*/ 153957 h 369353"/>
                <a:gd name="connsiteX119" fmla="*/ 468290 w 1000676"/>
                <a:gd name="connsiteY119" fmla="*/ 150775 h 369353"/>
                <a:gd name="connsiteX120" fmla="*/ 466301 w 1000676"/>
                <a:gd name="connsiteY120" fmla="*/ 150377 h 369353"/>
                <a:gd name="connsiteX121" fmla="*/ 481418 w 1000676"/>
                <a:gd name="connsiteY121" fmla="*/ 155946 h 369353"/>
                <a:gd name="connsiteX122" fmla="*/ 480225 w 1000676"/>
                <a:gd name="connsiteY122" fmla="*/ 161516 h 369353"/>
                <a:gd name="connsiteX123" fmla="*/ 484601 w 1000676"/>
                <a:gd name="connsiteY123" fmla="*/ 160720 h 369353"/>
                <a:gd name="connsiteX124" fmla="*/ 484999 w 1000676"/>
                <a:gd name="connsiteY124" fmla="*/ 155946 h 369353"/>
                <a:gd name="connsiteX125" fmla="*/ 481418 w 1000676"/>
                <a:gd name="connsiteY125" fmla="*/ 155946 h 369353"/>
                <a:gd name="connsiteX126" fmla="*/ 488977 w 1000676"/>
                <a:gd name="connsiteY126" fmla="*/ 173451 h 369353"/>
                <a:gd name="connsiteX127" fmla="*/ 486590 w 1000676"/>
                <a:gd name="connsiteY127" fmla="*/ 176633 h 369353"/>
                <a:gd name="connsiteX128" fmla="*/ 490966 w 1000676"/>
                <a:gd name="connsiteY128" fmla="*/ 178225 h 369353"/>
                <a:gd name="connsiteX129" fmla="*/ 494148 w 1000676"/>
                <a:gd name="connsiteY129" fmla="*/ 174644 h 369353"/>
                <a:gd name="connsiteX130" fmla="*/ 488977 w 1000676"/>
                <a:gd name="connsiteY130" fmla="*/ 173451 h 369353"/>
                <a:gd name="connsiteX131" fmla="*/ 476246 w 1000676"/>
                <a:gd name="connsiteY131" fmla="*/ 186977 h 369353"/>
                <a:gd name="connsiteX132" fmla="*/ 472666 w 1000676"/>
                <a:gd name="connsiteY132" fmla="*/ 191353 h 369353"/>
                <a:gd name="connsiteX133" fmla="*/ 473064 w 1000676"/>
                <a:gd name="connsiteY133" fmla="*/ 195729 h 369353"/>
                <a:gd name="connsiteX134" fmla="*/ 477838 w 1000676"/>
                <a:gd name="connsiteY134" fmla="*/ 191353 h 369353"/>
                <a:gd name="connsiteX135" fmla="*/ 481020 w 1000676"/>
                <a:gd name="connsiteY135" fmla="*/ 189761 h 369353"/>
                <a:gd name="connsiteX136" fmla="*/ 479429 w 1000676"/>
                <a:gd name="connsiteY136" fmla="*/ 185783 h 369353"/>
                <a:gd name="connsiteX137" fmla="*/ 476246 w 1000676"/>
                <a:gd name="connsiteY137" fmla="*/ 186977 h 369353"/>
                <a:gd name="connsiteX138" fmla="*/ 819568 w 1000676"/>
                <a:gd name="connsiteY138" fmla="*/ 33019 h 369353"/>
                <a:gd name="connsiteX139" fmla="*/ 814794 w 1000676"/>
                <a:gd name="connsiteY139" fmla="*/ 35008 h 369353"/>
                <a:gd name="connsiteX140" fmla="*/ 813202 w 1000676"/>
                <a:gd name="connsiteY140" fmla="*/ 37793 h 369353"/>
                <a:gd name="connsiteX141" fmla="*/ 823944 w 1000676"/>
                <a:gd name="connsiteY141" fmla="*/ 40180 h 369353"/>
                <a:gd name="connsiteX142" fmla="*/ 820363 w 1000676"/>
                <a:gd name="connsiteY142" fmla="*/ 37395 h 369353"/>
                <a:gd name="connsiteX143" fmla="*/ 820761 w 1000676"/>
                <a:gd name="connsiteY143" fmla="*/ 35406 h 369353"/>
                <a:gd name="connsiteX144" fmla="*/ 821159 w 1000676"/>
                <a:gd name="connsiteY144" fmla="*/ 33815 h 369353"/>
                <a:gd name="connsiteX145" fmla="*/ 819568 w 1000676"/>
                <a:gd name="connsiteY145" fmla="*/ 33019 h 369353"/>
                <a:gd name="connsiteX146" fmla="*/ 805644 w 1000676"/>
                <a:gd name="connsiteY146" fmla="*/ 300754 h 369353"/>
                <a:gd name="connsiteX147" fmla="*/ 801666 w 1000676"/>
                <a:gd name="connsiteY147" fmla="*/ 305130 h 369353"/>
                <a:gd name="connsiteX148" fmla="*/ 806042 w 1000676"/>
                <a:gd name="connsiteY148" fmla="*/ 305130 h 369353"/>
                <a:gd name="connsiteX149" fmla="*/ 811213 w 1000676"/>
                <a:gd name="connsiteY149" fmla="*/ 302345 h 369353"/>
                <a:gd name="connsiteX150" fmla="*/ 805644 w 1000676"/>
                <a:gd name="connsiteY150" fmla="*/ 300754 h 369353"/>
                <a:gd name="connsiteX151" fmla="*/ 854576 w 1000676"/>
                <a:gd name="connsiteY151" fmla="*/ 219598 h 369353"/>
                <a:gd name="connsiteX152" fmla="*/ 853383 w 1000676"/>
                <a:gd name="connsiteY152" fmla="*/ 222383 h 369353"/>
                <a:gd name="connsiteX153" fmla="*/ 858554 w 1000676"/>
                <a:gd name="connsiteY153" fmla="*/ 221189 h 369353"/>
                <a:gd name="connsiteX154" fmla="*/ 857361 w 1000676"/>
                <a:gd name="connsiteY154" fmla="*/ 217211 h 369353"/>
                <a:gd name="connsiteX155" fmla="*/ 854576 w 1000676"/>
                <a:gd name="connsiteY155" fmla="*/ 219598 h 369353"/>
                <a:gd name="connsiteX156" fmla="*/ 878048 w 1000676"/>
                <a:gd name="connsiteY156" fmla="*/ 180214 h 369353"/>
                <a:gd name="connsiteX157" fmla="*/ 876456 w 1000676"/>
                <a:gd name="connsiteY157" fmla="*/ 184590 h 369353"/>
                <a:gd name="connsiteX158" fmla="*/ 882424 w 1000676"/>
                <a:gd name="connsiteY158" fmla="*/ 182998 h 369353"/>
                <a:gd name="connsiteX159" fmla="*/ 878048 w 1000676"/>
                <a:gd name="connsiteY159" fmla="*/ 180214 h 369353"/>
                <a:gd name="connsiteX160" fmla="*/ 941302 w 1000676"/>
                <a:gd name="connsiteY160" fmla="*/ 327010 h 369353"/>
                <a:gd name="connsiteX161" fmla="*/ 937721 w 1000676"/>
                <a:gd name="connsiteY161" fmla="*/ 330988 h 369353"/>
                <a:gd name="connsiteX162" fmla="*/ 942097 w 1000676"/>
                <a:gd name="connsiteY162" fmla="*/ 332182 h 369353"/>
                <a:gd name="connsiteX163" fmla="*/ 946473 w 1000676"/>
                <a:gd name="connsiteY163" fmla="*/ 329397 h 369353"/>
                <a:gd name="connsiteX164" fmla="*/ 941302 w 1000676"/>
                <a:gd name="connsiteY164" fmla="*/ 327010 h 369353"/>
                <a:gd name="connsiteX165" fmla="*/ 954430 w 1000676"/>
                <a:gd name="connsiteY165" fmla="*/ 361223 h 369353"/>
                <a:gd name="connsiteX166" fmla="*/ 953236 w 1000676"/>
                <a:gd name="connsiteY166" fmla="*/ 365997 h 369353"/>
                <a:gd name="connsiteX167" fmla="*/ 956817 w 1000676"/>
                <a:gd name="connsiteY167" fmla="*/ 368384 h 369353"/>
                <a:gd name="connsiteX168" fmla="*/ 956817 w 1000676"/>
                <a:gd name="connsiteY168" fmla="*/ 364008 h 369353"/>
                <a:gd name="connsiteX169" fmla="*/ 959999 w 1000676"/>
                <a:gd name="connsiteY169" fmla="*/ 362814 h 369353"/>
                <a:gd name="connsiteX170" fmla="*/ 957214 w 1000676"/>
                <a:gd name="connsiteY170" fmla="*/ 359234 h 369353"/>
                <a:gd name="connsiteX171" fmla="*/ 954430 w 1000676"/>
                <a:gd name="connsiteY171" fmla="*/ 361223 h 369353"/>
                <a:gd name="connsiteX172" fmla="*/ 996599 w 1000676"/>
                <a:gd name="connsiteY172" fmla="*/ 323430 h 369353"/>
                <a:gd name="connsiteX173" fmla="*/ 992621 w 1000676"/>
                <a:gd name="connsiteY173" fmla="*/ 325021 h 369353"/>
                <a:gd name="connsiteX174" fmla="*/ 990632 w 1000676"/>
                <a:gd name="connsiteY174" fmla="*/ 328204 h 369353"/>
                <a:gd name="connsiteX175" fmla="*/ 994212 w 1000676"/>
                <a:gd name="connsiteY175" fmla="*/ 327408 h 369353"/>
                <a:gd name="connsiteX176" fmla="*/ 997395 w 1000676"/>
                <a:gd name="connsiteY176" fmla="*/ 329397 h 369353"/>
                <a:gd name="connsiteX177" fmla="*/ 1000179 w 1000676"/>
                <a:gd name="connsiteY177" fmla="*/ 326612 h 369353"/>
                <a:gd name="connsiteX178" fmla="*/ 999384 w 1000676"/>
                <a:gd name="connsiteY178" fmla="*/ 323430 h 369353"/>
                <a:gd name="connsiteX179" fmla="*/ 996599 w 1000676"/>
                <a:gd name="connsiteY179" fmla="*/ 323430 h 369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Lst>
              <a:rect l="l" t="t" r="r" b="b"/>
              <a:pathLst>
                <a:path w="1000676" h="369353">
                  <a:moveTo>
                    <a:pt x="5224" y="99058"/>
                  </a:moveTo>
                  <a:cubicBezTo>
                    <a:pt x="6815" y="99456"/>
                    <a:pt x="9202" y="102240"/>
                    <a:pt x="6417" y="102638"/>
                  </a:cubicBezTo>
                  <a:cubicBezTo>
                    <a:pt x="4030" y="103434"/>
                    <a:pt x="3633" y="106219"/>
                    <a:pt x="1644" y="107412"/>
                  </a:cubicBezTo>
                  <a:cubicBezTo>
                    <a:pt x="-346" y="108606"/>
                    <a:pt x="-1141" y="101843"/>
                    <a:pt x="2837" y="99853"/>
                  </a:cubicBezTo>
                  <a:cubicBezTo>
                    <a:pt x="2837" y="99853"/>
                    <a:pt x="4030" y="98660"/>
                    <a:pt x="5224" y="99058"/>
                  </a:cubicBezTo>
                  <a:close/>
                  <a:moveTo>
                    <a:pt x="848" y="59673"/>
                  </a:moveTo>
                  <a:cubicBezTo>
                    <a:pt x="52" y="61663"/>
                    <a:pt x="-346" y="63254"/>
                    <a:pt x="848" y="63652"/>
                  </a:cubicBezTo>
                  <a:cubicBezTo>
                    <a:pt x="2041" y="64049"/>
                    <a:pt x="2837" y="63652"/>
                    <a:pt x="4428" y="61663"/>
                  </a:cubicBezTo>
                  <a:cubicBezTo>
                    <a:pt x="4428" y="59276"/>
                    <a:pt x="4030" y="56491"/>
                    <a:pt x="2837" y="56491"/>
                  </a:cubicBezTo>
                  <a:cubicBezTo>
                    <a:pt x="1644" y="56889"/>
                    <a:pt x="848" y="59673"/>
                    <a:pt x="848" y="59673"/>
                  </a:cubicBezTo>
                  <a:close/>
                  <a:moveTo>
                    <a:pt x="87175" y="1591"/>
                  </a:moveTo>
                  <a:cubicBezTo>
                    <a:pt x="86778" y="3183"/>
                    <a:pt x="86778" y="5172"/>
                    <a:pt x="87971" y="3978"/>
                  </a:cubicBezTo>
                  <a:cubicBezTo>
                    <a:pt x="89562" y="2387"/>
                    <a:pt x="87971" y="0"/>
                    <a:pt x="87573" y="0"/>
                  </a:cubicBezTo>
                  <a:cubicBezTo>
                    <a:pt x="87175" y="398"/>
                    <a:pt x="87175" y="1591"/>
                    <a:pt x="87175" y="1591"/>
                  </a:cubicBezTo>
                  <a:close/>
                  <a:moveTo>
                    <a:pt x="86778" y="5967"/>
                  </a:moveTo>
                  <a:cubicBezTo>
                    <a:pt x="85186" y="7161"/>
                    <a:pt x="84391" y="6763"/>
                    <a:pt x="83197" y="6763"/>
                  </a:cubicBezTo>
                  <a:cubicBezTo>
                    <a:pt x="82402" y="7161"/>
                    <a:pt x="81208" y="8752"/>
                    <a:pt x="82004" y="9150"/>
                  </a:cubicBezTo>
                  <a:cubicBezTo>
                    <a:pt x="82799" y="9946"/>
                    <a:pt x="83993" y="10741"/>
                    <a:pt x="84391" y="9548"/>
                  </a:cubicBezTo>
                  <a:cubicBezTo>
                    <a:pt x="85186" y="8354"/>
                    <a:pt x="88369" y="7559"/>
                    <a:pt x="88369" y="6763"/>
                  </a:cubicBezTo>
                  <a:cubicBezTo>
                    <a:pt x="88369" y="5967"/>
                    <a:pt x="86778" y="5967"/>
                    <a:pt x="86778" y="5967"/>
                  </a:cubicBezTo>
                  <a:close/>
                  <a:moveTo>
                    <a:pt x="87971" y="38987"/>
                  </a:moveTo>
                  <a:cubicBezTo>
                    <a:pt x="88369" y="39782"/>
                    <a:pt x="86380" y="41374"/>
                    <a:pt x="85982" y="42965"/>
                  </a:cubicBezTo>
                  <a:cubicBezTo>
                    <a:pt x="85584" y="44556"/>
                    <a:pt x="86778" y="45352"/>
                    <a:pt x="88767" y="46147"/>
                  </a:cubicBezTo>
                  <a:cubicBezTo>
                    <a:pt x="90756" y="47341"/>
                    <a:pt x="89165" y="44158"/>
                    <a:pt x="88767" y="42169"/>
                  </a:cubicBezTo>
                  <a:cubicBezTo>
                    <a:pt x="88369" y="40180"/>
                    <a:pt x="89960" y="40976"/>
                    <a:pt x="90756" y="38589"/>
                  </a:cubicBezTo>
                  <a:cubicBezTo>
                    <a:pt x="91552" y="36202"/>
                    <a:pt x="89562" y="36600"/>
                    <a:pt x="88369" y="35406"/>
                  </a:cubicBezTo>
                  <a:cubicBezTo>
                    <a:pt x="87175" y="34213"/>
                    <a:pt x="86380" y="33815"/>
                    <a:pt x="83595" y="35406"/>
                  </a:cubicBezTo>
                  <a:cubicBezTo>
                    <a:pt x="81208" y="36600"/>
                    <a:pt x="83993" y="37395"/>
                    <a:pt x="86380" y="38191"/>
                  </a:cubicBezTo>
                  <a:cubicBezTo>
                    <a:pt x="86778" y="38191"/>
                    <a:pt x="87971" y="38191"/>
                    <a:pt x="87971" y="38987"/>
                  </a:cubicBezTo>
                  <a:close/>
                  <a:moveTo>
                    <a:pt x="87175" y="50126"/>
                  </a:moveTo>
                  <a:cubicBezTo>
                    <a:pt x="85584" y="52513"/>
                    <a:pt x="85584" y="54104"/>
                    <a:pt x="86778" y="55297"/>
                  </a:cubicBezTo>
                  <a:cubicBezTo>
                    <a:pt x="87971" y="56491"/>
                    <a:pt x="89165" y="56491"/>
                    <a:pt x="88369" y="58082"/>
                  </a:cubicBezTo>
                  <a:cubicBezTo>
                    <a:pt x="87175" y="60071"/>
                    <a:pt x="86380" y="62856"/>
                    <a:pt x="88369" y="62060"/>
                  </a:cubicBezTo>
                  <a:cubicBezTo>
                    <a:pt x="90358" y="61265"/>
                    <a:pt x="91552" y="60469"/>
                    <a:pt x="91949" y="58480"/>
                  </a:cubicBezTo>
                  <a:cubicBezTo>
                    <a:pt x="92347" y="56491"/>
                    <a:pt x="92745" y="49728"/>
                    <a:pt x="90756" y="49330"/>
                  </a:cubicBezTo>
                  <a:cubicBezTo>
                    <a:pt x="89165" y="48534"/>
                    <a:pt x="87175" y="49728"/>
                    <a:pt x="87175" y="50126"/>
                  </a:cubicBezTo>
                  <a:close/>
                  <a:moveTo>
                    <a:pt x="103088" y="75984"/>
                  </a:moveTo>
                  <a:cubicBezTo>
                    <a:pt x="101497" y="75984"/>
                    <a:pt x="99906" y="76780"/>
                    <a:pt x="100701" y="77973"/>
                  </a:cubicBezTo>
                  <a:cubicBezTo>
                    <a:pt x="101497" y="79167"/>
                    <a:pt x="103088" y="79167"/>
                    <a:pt x="103884" y="78769"/>
                  </a:cubicBezTo>
                  <a:cubicBezTo>
                    <a:pt x="105078" y="78371"/>
                    <a:pt x="106271" y="76780"/>
                    <a:pt x="105475" y="76382"/>
                  </a:cubicBezTo>
                  <a:cubicBezTo>
                    <a:pt x="104680" y="75984"/>
                    <a:pt x="103088" y="75984"/>
                    <a:pt x="103088" y="75984"/>
                  </a:cubicBezTo>
                  <a:close/>
                  <a:moveTo>
                    <a:pt x="109851" y="68028"/>
                  </a:moveTo>
                  <a:cubicBezTo>
                    <a:pt x="108260" y="68028"/>
                    <a:pt x="107067" y="68425"/>
                    <a:pt x="107464" y="69619"/>
                  </a:cubicBezTo>
                  <a:cubicBezTo>
                    <a:pt x="107862" y="71210"/>
                    <a:pt x="106669" y="71210"/>
                    <a:pt x="108260" y="72006"/>
                  </a:cubicBezTo>
                  <a:cubicBezTo>
                    <a:pt x="109454" y="72802"/>
                    <a:pt x="110249" y="73597"/>
                    <a:pt x="111045" y="72802"/>
                  </a:cubicBezTo>
                  <a:cubicBezTo>
                    <a:pt x="112238" y="72006"/>
                    <a:pt x="113034" y="71210"/>
                    <a:pt x="111841" y="72006"/>
                  </a:cubicBezTo>
                  <a:cubicBezTo>
                    <a:pt x="111045" y="71608"/>
                    <a:pt x="108260" y="70017"/>
                    <a:pt x="109056" y="69619"/>
                  </a:cubicBezTo>
                  <a:cubicBezTo>
                    <a:pt x="110249" y="69221"/>
                    <a:pt x="111045" y="68425"/>
                    <a:pt x="110647" y="68028"/>
                  </a:cubicBezTo>
                  <a:cubicBezTo>
                    <a:pt x="110249" y="68425"/>
                    <a:pt x="109851" y="68028"/>
                    <a:pt x="109851" y="68028"/>
                  </a:cubicBezTo>
                  <a:close/>
                  <a:moveTo>
                    <a:pt x="119399" y="97864"/>
                  </a:moveTo>
                  <a:cubicBezTo>
                    <a:pt x="119797" y="98660"/>
                    <a:pt x="121388" y="97864"/>
                    <a:pt x="122582" y="98262"/>
                  </a:cubicBezTo>
                  <a:cubicBezTo>
                    <a:pt x="123775" y="98660"/>
                    <a:pt x="122582" y="100251"/>
                    <a:pt x="122582" y="101843"/>
                  </a:cubicBezTo>
                  <a:cubicBezTo>
                    <a:pt x="122582" y="103434"/>
                    <a:pt x="124571" y="103036"/>
                    <a:pt x="126162" y="102638"/>
                  </a:cubicBezTo>
                  <a:cubicBezTo>
                    <a:pt x="127753" y="102240"/>
                    <a:pt x="126560" y="100251"/>
                    <a:pt x="126162" y="98660"/>
                  </a:cubicBezTo>
                  <a:cubicBezTo>
                    <a:pt x="125764" y="96671"/>
                    <a:pt x="124969" y="97069"/>
                    <a:pt x="123377" y="96273"/>
                  </a:cubicBezTo>
                  <a:cubicBezTo>
                    <a:pt x="121786" y="95477"/>
                    <a:pt x="120990" y="95477"/>
                    <a:pt x="119797" y="97069"/>
                  </a:cubicBezTo>
                  <a:cubicBezTo>
                    <a:pt x="119797" y="97069"/>
                    <a:pt x="119001" y="97069"/>
                    <a:pt x="119399" y="97864"/>
                  </a:cubicBezTo>
                  <a:close/>
                  <a:moveTo>
                    <a:pt x="132925" y="110595"/>
                  </a:moveTo>
                  <a:cubicBezTo>
                    <a:pt x="130538" y="109799"/>
                    <a:pt x="129743" y="109401"/>
                    <a:pt x="130140" y="111390"/>
                  </a:cubicBezTo>
                  <a:cubicBezTo>
                    <a:pt x="130538" y="113379"/>
                    <a:pt x="130140" y="112982"/>
                    <a:pt x="131334" y="113777"/>
                  </a:cubicBezTo>
                  <a:cubicBezTo>
                    <a:pt x="132527" y="114573"/>
                    <a:pt x="131732" y="116164"/>
                    <a:pt x="132925" y="115369"/>
                  </a:cubicBezTo>
                  <a:cubicBezTo>
                    <a:pt x="134119" y="114573"/>
                    <a:pt x="135710" y="113379"/>
                    <a:pt x="134914" y="112186"/>
                  </a:cubicBezTo>
                  <a:cubicBezTo>
                    <a:pt x="134119" y="110993"/>
                    <a:pt x="132925" y="110595"/>
                    <a:pt x="132925" y="110595"/>
                  </a:cubicBezTo>
                  <a:close/>
                  <a:moveTo>
                    <a:pt x="135710" y="115766"/>
                  </a:moveTo>
                  <a:cubicBezTo>
                    <a:pt x="135312" y="115766"/>
                    <a:pt x="136506" y="117358"/>
                    <a:pt x="136506" y="118153"/>
                  </a:cubicBezTo>
                  <a:cubicBezTo>
                    <a:pt x="136108" y="118949"/>
                    <a:pt x="135312" y="118153"/>
                    <a:pt x="134914" y="118153"/>
                  </a:cubicBezTo>
                  <a:cubicBezTo>
                    <a:pt x="134516" y="118153"/>
                    <a:pt x="134914" y="118949"/>
                    <a:pt x="135312" y="119745"/>
                  </a:cubicBezTo>
                  <a:cubicBezTo>
                    <a:pt x="135710" y="120540"/>
                    <a:pt x="136506" y="120142"/>
                    <a:pt x="136903" y="120540"/>
                  </a:cubicBezTo>
                  <a:cubicBezTo>
                    <a:pt x="137301" y="120938"/>
                    <a:pt x="138495" y="120540"/>
                    <a:pt x="139290" y="120142"/>
                  </a:cubicBezTo>
                  <a:cubicBezTo>
                    <a:pt x="140086" y="119745"/>
                    <a:pt x="140086" y="118949"/>
                    <a:pt x="139688" y="117755"/>
                  </a:cubicBezTo>
                  <a:cubicBezTo>
                    <a:pt x="139290" y="116562"/>
                    <a:pt x="138892" y="116960"/>
                    <a:pt x="137699" y="116164"/>
                  </a:cubicBezTo>
                  <a:cubicBezTo>
                    <a:pt x="137699" y="116164"/>
                    <a:pt x="136506" y="115766"/>
                    <a:pt x="135710" y="115766"/>
                  </a:cubicBezTo>
                  <a:close/>
                  <a:moveTo>
                    <a:pt x="152418" y="124916"/>
                  </a:moveTo>
                  <a:cubicBezTo>
                    <a:pt x="149236" y="125314"/>
                    <a:pt x="148440" y="125712"/>
                    <a:pt x="148440" y="128099"/>
                  </a:cubicBezTo>
                  <a:cubicBezTo>
                    <a:pt x="148838" y="130486"/>
                    <a:pt x="150032" y="133271"/>
                    <a:pt x="150827" y="131679"/>
                  </a:cubicBezTo>
                  <a:cubicBezTo>
                    <a:pt x="151623" y="129690"/>
                    <a:pt x="152418" y="130486"/>
                    <a:pt x="154408" y="128895"/>
                  </a:cubicBezTo>
                  <a:cubicBezTo>
                    <a:pt x="156795" y="126905"/>
                    <a:pt x="152418" y="124916"/>
                    <a:pt x="152418" y="124916"/>
                  </a:cubicBezTo>
                  <a:close/>
                  <a:moveTo>
                    <a:pt x="162762" y="139636"/>
                  </a:moveTo>
                  <a:cubicBezTo>
                    <a:pt x="159181" y="140431"/>
                    <a:pt x="158386" y="141625"/>
                    <a:pt x="158784" y="143216"/>
                  </a:cubicBezTo>
                  <a:cubicBezTo>
                    <a:pt x="159181" y="144807"/>
                    <a:pt x="163160" y="147990"/>
                    <a:pt x="162762" y="146001"/>
                  </a:cubicBezTo>
                  <a:cubicBezTo>
                    <a:pt x="162364" y="143614"/>
                    <a:pt x="165944" y="143614"/>
                    <a:pt x="165547" y="141227"/>
                  </a:cubicBezTo>
                  <a:cubicBezTo>
                    <a:pt x="164751" y="139238"/>
                    <a:pt x="162762" y="140034"/>
                    <a:pt x="162762" y="139636"/>
                  </a:cubicBezTo>
                  <a:close/>
                  <a:moveTo>
                    <a:pt x="161568" y="111788"/>
                  </a:moveTo>
                  <a:cubicBezTo>
                    <a:pt x="159977" y="112982"/>
                    <a:pt x="158386" y="113777"/>
                    <a:pt x="159579" y="115369"/>
                  </a:cubicBezTo>
                  <a:cubicBezTo>
                    <a:pt x="161171" y="117358"/>
                    <a:pt x="162762" y="117358"/>
                    <a:pt x="162762" y="115766"/>
                  </a:cubicBezTo>
                  <a:cubicBezTo>
                    <a:pt x="163160" y="114175"/>
                    <a:pt x="165944" y="114573"/>
                    <a:pt x="165149" y="112982"/>
                  </a:cubicBezTo>
                  <a:cubicBezTo>
                    <a:pt x="164751" y="111788"/>
                    <a:pt x="161568" y="111788"/>
                    <a:pt x="161568" y="111788"/>
                  </a:cubicBezTo>
                  <a:close/>
                  <a:moveTo>
                    <a:pt x="174299" y="113379"/>
                  </a:moveTo>
                  <a:cubicBezTo>
                    <a:pt x="171514" y="113379"/>
                    <a:pt x="169923" y="114175"/>
                    <a:pt x="171116" y="115766"/>
                  </a:cubicBezTo>
                  <a:cubicBezTo>
                    <a:pt x="172310" y="117755"/>
                    <a:pt x="173105" y="119745"/>
                    <a:pt x="174299" y="118551"/>
                  </a:cubicBezTo>
                  <a:cubicBezTo>
                    <a:pt x="175492" y="117358"/>
                    <a:pt x="177083" y="115369"/>
                    <a:pt x="175890" y="114573"/>
                  </a:cubicBezTo>
                  <a:cubicBezTo>
                    <a:pt x="174697" y="114175"/>
                    <a:pt x="174299" y="113379"/>
                    <a:pt x="174299" y="113379"/>
                  </a:cubicBezTo>
                  <a:close/>
                  <a:moveTo>
                    <a:pt x="183449" y="143614"/>
                  </a:moveTo>
                  <a:cubicBezTo>
                    <a:pt x="180266" y="144807"/>
                    <a:pt x="177879" y="148786"/>
                    <a:pt x="179868" y="148786"/>
                  </a:cubicBezTo>
                  <a:cubicBezTo>
                    <a:pt x="181857" y="148388"/>
                    <a:pt x="182653" y="146399"/>
                    <a:pt x="183846" y="146797"/>
                  </a:cubicBezTo>
                  <a:cubicBezTo>
                    <a:pt x="185040" y="147592"/>
                    <a:pt x="188620" y="145603"/>
                    <a:pt x="187029" y="144410"/>
                  </a:cubicBezTo>
                  <a:cubicBezTo>
                    <a:pt x="185438" y="142818"/>
                    <a:pt x="183449" y="143614"/>
                    <a:pt x="183449" y="143614"/>
                  </a:cubicBezTo>
                  <a:close/>
                  <a:moveTo>
                    <a:pt x="394693" y="193740"/>
                  </a:moveTo>
                  <a:cubicBezTo>
                    <a:pt x="393897" y="193740"/>
                    <a:pt x="391510" y="195331"/>
                    <a:pt x="392704" y="197320"/>
                  </a:cubicBezTo>
                  <a:cubicBezTo>
                    <a:pt x="393897" y="199309"/>
                    <a:pt x="395488" y="199707"/>
                    <a:pt x="397080" y="198513"/>
                  </a:cubicBezTo>
                  <a:cubicBezTo>
                    <a:pt x="398671" y="197320"/>
                    <a:pt x="401456" y="196127"/>
                    <a:pt x="399864" y="194933"/>
                  </a:cubicBezTo>
                  <a:cubicBezTo>
                    <a:pt x="398273" y="193342"/>
                    <a:pt x="394693" y="193740"/>
                    <a:pt x="394693" y="193740"/>
                  </a:cubicBezTo>
                  <a:close/>
                  <a:moveTo>
                    <a:pt x="406230" y="168279"/>
                  </a:moveTo>
                  <a:cubicBezTo>
                    <a:pt x="402649" y="167881"/>
                    <a:pt x="400262" y="170268"/>
                    <a:pt x="401853" y="171859"/>
                  </a:cubicBezTo>
                  <a:cubicBezTo>
                    <a:pt x="403047" y="173451"/>
                    <a:pt x="411003" y="173053"/>
                    <a:pt x="410606" y="170666"/>
                  </a:cubicBezTo>
                  <a:cubicBezTo>
                    <a:pt x="409810" y="168279"/>
                    <a:pt x="406230" y="168279"/>
                    <a:pt x="406230" y="168279"/>
                  </a:cubicBezTo>
                  <a:close/>
                  <a:moveTo>
                    <a:pt x="455560" y="189364"/>
                  </a:moveTo>
                  <a:cubicBezTo>
                    <a:pt x="451581" y="188170"/>
                    <a:pt x="448797" y="190557"/>
                    <a:pt x="449990" y="192148"/>
                  </a:cubicBezTo>
                  <a:cubicBezTo>
                    <a:pt x="451184" y="193740"/>
                    <a:pt x="452775" y="192546"/>
                    <a:pt x="454366" y="193740"/>
                  </a:cubicBezTo>
                  <a:cubicBezTo>
                    <a:pt x="456355" y="194933"/>
                    <a:pt x="461129" y="193342"/>
                    <a:pt x="459140" y="191353"/>
                  </a:cubicBezTo>
                  <a:cubicBezTo>
                    <a:pt x="457549" y="188966"/>
                    <a:pt x="455560" y="189364"/>
                    <a:pt x="455560" y="189364"/>
                  </a:cubicBezTo>
                  <a:close/>
                  <a:moveTo>
                    <a:pt x="470677" y="166290"/>
                  </a:moveTo>
                  <a:cubicBezTo>
                    <a:pt x="467494" y="165494"/>
                    <a:pt x="465903" y="167483"/>
                    <a:pt x="466699" y="169075"/>
                  </a:cubicBezTo>
                  <a:cubicBezTo>
                    <a:pt x="467892" y="170666"/>
                    <a:pt x="469086" y="170666"/>
                    <a:pt x="470279" y="171462"/>
                  </a:cubicBezTo>
                  <a:cubicBezTo>
                    <a:pt x="471473" y="171859"/>
                    <a:pt x="475451" y="171462"/>
                    <a:pt x="474257" y="169075"/>
                  </a:cubicBezTo>
                  <a:cubicBezTo>
                    <a:pt x="472666" y="166688"/>
                    <a:pt x="470677" y="166688"/>
                    <a:pt x="470677" y="166290"/>
                  </a:cubicBezTo>
                  <a:close/>
                  <a:moveTo>
                    <a:pt x="466301" y="150377"/>
                  </a:moveTo>
                  <a:cubicBezTo>
                    <a:pt x="464312" y="151570"/>
                    <a:pt x="463914" y="153560"/>
                    <a:pt x="465505" y="153560"/>
                  </a:cubicBezTo>
                  <a:cubicBezTo>
                    <a:pt x="467096" y="153560"/>
                    <a:pt x="467892" y="155946"/>
                    <a:pt x="468290" y="153957"/>
                  </a:cubicBezTo>
                  <a:cubicBezTo>
                    <a:pt x="469086" y="152366"/>
                    <a:pt x="469086" y="151173"/>
                    <a:pt x="468290" y="150775"/>
                  </a:cubicBezTo>
                  <a:cubicBezTo>
                    <a:pt x="467494" y="150377"/>
                    <a:pt x="466301" y="150377"/>
                    <a:pt x="466301" y="150377"/>
                  </a:cubicBezTo>
                  <a:close/>
                  <a:moveTo>
                    <a:pt x="481418" y="155946"/>
                  </a:moveTo>
                  <a:cubicBezTo>
                    <a:pt x="478633" y="158731"/>
                    <a:pt x="478633" y="161914"/>
                    <a:pt x="480225" y="161516"/>
                  </a:cubicBezTo>
                  <a:cubicBezTo>
                    <a:pt x="482214" y="160720"/>
                    <a:pt x="483805" y="162312"/>
                    <a:pt x="484601" y="160720"/>
                  </a:cubicBezTo>
                  <a:cubicBezTo>
                    <a:pt x="485396" y="159129"/>
                    <a:pt x="486988" y="157140"/>
                    <a:pt x="484999" y="155946"/>
                  </a:cubicBezTo>
                  <a:cubicBezTo>
                    <a:pt x="482612" y="154753"/>
                    <a:pt x="481418" y="155946"/>
                    <a:pt x="481418" y="155946"/>
                  </a:cubicBezTo>
                  <a:close/>
                  <a:moveTo>
                    <a:pt x="488977" y="173451"/>
                  </a:moveTo>
                  <a:cubicBezTo>
                    <a:pt x="485794" y="174644"/>
                    <a:pt x="484601" y="175838"/>
                    <a:pt x="486590" y="176633"/>
                  </a:cubicBezTo>
                  <a:cubicBezTo>
                    <a:pt x="488181" y="177429"/>
                    <a:pt x="488977" y="178225"/>
                    <a:pt x="490966" y="178225"/>
                  </a:cubicBezTo>
                  <a:cubicBezTo>
                    <a:pt x="492955" y="178225"/>
                    <a:pt x="495740" y="176633"/>
                    <a:pt x="494148" y="174644"/>
                  </a:cubicBezTo>
                  <a:cubicBezTo>
                    <a:pt x="491761" y="172655"/>
                    <a:pt x="488977" y="173451"/>
                    <a:pt x="488977" y="173451"/>
                  </a:cubicBezTo>
                  <a:close/>
                  <a:moveTo>
                    <a:pt x="476246" y="186977"/>
                  </a:moveTo>
                  <a:cubicBezTo>
                    <a:pt x="472666" y="188568"/>
                    <a:pt x="473859" y="189364"/>
                    <a:pt x="472666" y="191353"/>
                  </a:cubicBezTo>
                  <a:cubicBezTo>
                    <a:pt x="471473" y="193342"/>
                    <a:pt x="469881" y="195729"/>
                    <a:pt x="473064" y="195729"/>
                  </a:cubicBezTo>
                  <a:cubicBezTo>
                    <a:pt x="476246" y="195729"/>
                    <a:pt x="476644" y="191353"/>
                    <a:pt x="477838" y="191353"/>
                  </a:cubicBezTo>
                  <a:cubicBezTo>
                    <a:pt x="479031" y="191750"/>
                    <a:pt x="480622" y="191353"/>
                    <a:pt x="481020" y="189761"/>
                  </a:cubicBezTo>
                  <a:cubicBezTo>
                    <a:pt x="481020" y="188170"/>
                    <a:pt x="481020" y="186181"/>
                    <a:pt x="479429" y="185783"/>
                  </a:cubicBezTo>
                  <a:cubicBezTo>
                    <a:pt x="478235" y="185385"/>
                    <a:pt x="476246" y="186977"/>
                    <a:pt x="476246" y="186977"/>
                  </a:cubicBezTo>
                  <a:close/>
                  <a:moveTo>
                    <a:pt x="819568" y="33019"/>
                  </a:moveTo>
                  <a:cubicBezTo>
                    <a:pt x="815589" y="32621"/>
                    <a:pt x="816783" y="34213"/>
                    <a:pt x="814794" y="35008"/>
                  </a:cubicBezTo>
                  <a:cubicBezTo>
                    <a:pt x="812805" y="35804"/>
                    <a:pt x="808826" y="36600"/>
                    <a:pt x="813202" y="37793"/>
                  </a:cubicBezTo>
                  <a:cubicBezTo>
                    <a:pt x="817181" y="39782"/>
                    <a:pt x="824739" y="43363"/>
                    <a:pt x="823944" y="40180"/>
                  </a:cubicBezTo>
                  <a:cubicBezTo>
                    <a:pt x="823148" y="36998"/>
                    <a:pt x="820363" y="38191"/>
                    <a:pt x="820363" y="37395"/>
                  </a:cubicBezTo>
                  <a:cubicBezTo>
                    <a:pt x="820363" y="36202"/>
                    <a:pt x="821159" y="36600"/>
                    <a:pt x="820761" y="35406"/>
                  </a:cubicBezTo>
                  <a:cubicBezTo>
                    <a:pt x="820363" y="34213"/>
                    <a:pt x="821557" y="33815"/>
                    <a:pt x="821159" y="33815"/>
                  </a:cubicBezTo>
                  <a:cubicBezTo>
                    <a:pt x="820363" y="33417"/>
                    <a:pt x="819568" y="33019"/>
                    <a:pt x="819568" y="33019"/>
                  </a:cubicBezTo>
                  <a:close/>
                  <a:moveTo>
                    <a:pt x="805644" y="300754"/>
                  </a:moveTo>
                  <a:cubicBezTo>
                    <a:pt x="802063" y="301152"/>
                    <a:pt x="799677" y="303141"/>
                    <a:pt x="801666" y="305130"/>
                  </a:cubicBezTo>
                  <a:cubicBezTo>
                    <a:pt x="803257" y="307119"/>
                    <a:pt x="804053" y="305926"/>
                    <a:pt x="806042" y="305130"/>
                  </a:cubicBezTo>
                  <a:cubicBezTo>
                    <a:pt x="808031" y="304334"/>
                    <a:pt x="813202" y="305130"/>
                    <a:pt x="811213" y="302345"/>
                  </a:cubicBezTo>
                  <a:cubicBezTo>
                    <a:pt x="808826" y="299560"/>
                    <a:pt x="805644" y="300356"/>
                    <a:pt x="805644" y="300754"/>
                  </a:cubicBezTo>
                  <a:close/>
                  <a:moveTo>
                    <a:pt x="854576" y="219598"/>
                  </a:moveTo>
                  <a:cubicBezTo>
                    <a:pt x="852587" y="219996"/>
                    <a:pt x="851791" y="222383"/>
                    <a:pt x="853383" y="222383"/>
                  </a:cubicBezTo>
                  <a:cubicBezTo>
                    <a:pt x="854974" y="222383"/>
                    <a:pt x="855770" y="221985"/>
                    <a:pt x="858554" y="221189"/>
                  </a:cubicBezTo>
                  <a:cubicBezTo>
                    <a:pt x="860146" y="220394"/>
                    <a:pt x="858952" y="216415"/>
                    <a:pt x="857361" y="217211"/>
                  </a:cubicBezTo>
                  <a:cubicBezTo>
                    <a:pt x="855372" y="217609"/>
                    <a:pt x="854576" y="219598"/>
                    <a:pt x="854576" y="219598"/>
                  </a:cubicBezTo>
                  <a:close/>
                  <a:moveTo>
                    <a:pt x="878048" y="180214"/>
                  </a:moveTo>
                  <a:cubicBezTo>
                    <a:pt x="874865" y="181009"/>
                    <a:pt x="874069" y="184988"/>
                    <a:pt x="876456" y="184590"/>
                  </a:cubicBezTo>
                  <a:cubicBezTo>
                    <a:pt x="878843" y="183794"/>
                    <a:pt x="882424" y="186181"/>
                    <a:pt x="882424" y="182998"/>
                  </a:cubicBezTo>
                  <a:cubicBezTo>
                    <a:pt x="882026" y="179816"/>
                    <a:pt x="878048" y="180611"/>
                    <a:pt x="878048" y="180214"/>
                  </a:cubicBezTo>
                  <a:close/>
                  <a:moveTo>
                    <a:pt x="941302" y="327010"/>
                  </a:moveTo>
                  <a:cubicBezTo>
                    <a:pt x="937721" y="327408"/>
                    <a:pt x="935732" y="328999"/>
                    <a:pt x="937721" y="330988"/>
                  </a:cubicBezTo>
                  <a:cubicBezTo>
                    <a:pt x="939710" y="332978"/>
                    <a:pt x="940108" y="331784"/>
                    <a:pt x="942097" y="332182"/>
                  </a:cubicBezTo>
                  <a:cubicBezTo>
                    <a:pt x="944086" y="332580"/>
                    <a:pt x="948860" y="331784"/>
                    <a:pt x="946473" y="329397"/>
                  </a:cubicBezTo>
                  <a:cubicBezTo>
                    <a:pt x="944086" y="327010"/>
                    <a:pt x="941302" y="327010"/>
                    <a:pt x="941302" y="327010"/>
                  </a:cubicBezTo>
                  <a:close/>
                  <a:moveTo>
                    <a:pt x="954430" y="361223"/>
                  </a:moveTo>
                  <a:cubicBezTo>
                    <a:pt x="952043" y="363610"/>
                    <a:pt x="951645" y="364405"/>
                    <a:pt x="953236" y="365997"/>
                  </a:cubicBezTo>
                  <a:cubicBezTo>
                    <a:pt x="954828" y="367190"/>
                    <a:pt x="956817" y="371168"/>
                    <a:pt x="956817" y="368384"/>
                  </a:cubicBezTo>
                  <a:cubicBezTo>
                    <a:pt x="956817" y="365599"/>
                    <a:pt x="955225" y="363610"/>
                    <a:pt x="956817" y="364008"/>
                  </a:cubicBezTo>
                  <a:cubicBezTo>
                    <a:pt x="958408" y="364405"/>
                    <a:pt x="960795" y="364803"/>
                    <a:pt x="959999" y="362814"/>
                  </a:cubicBezTo>
                  <a:cubicBezTo>
                    <a:pt x="959204" y="360825"/>
                    <a:pt x="959204" y="359234"/>
                    <a:pt x="957214" y="359234"/>
                  </a:cubicBezTo>
                  <a:cubicBezTo>
                    <a:pt x="955623" y="359234"/>
                    <a:pt x="954430" y="361223"/>
                    <a:pt x="954430" y="361223"/>
                  </a:cubicBezTo>
                  <a:close/>
                  <a:moveTo>
                    <a:pt x="996599" y="323430"/>
                  </a:moveTo>
                  <a:cubicBezTo>
                    <a:pt x="993416" y="323032"/>
                    <a:pt x="995008" y="324225"/>
                    <a:pt x="992621" y="325021"/>
                  </a:cubicBezTo>
                  <a:cubicBezTo>
                    <a:pt x="990234" y="325817"/>
                    <a:pt x="988245" y="328204"/>
                    <a:pt x="990632" y="328204"/>
                  </a:cubicBezTo>
                  <a:cubicBezTo>
                    <a:pt x="993019" y="328204"/>
                    <a:pt x="993019" y="325817"/>
                    <a:pt x="994212" y="327408"/>
                  </a:cubicBezTo>
                  <a:cubicBezTo>
                    <a:pt x="995405" y="328999"/>
                    <a:pt x="995803" y="330193"/>
                    <a:pt x="997395" y="329397"/>
                  </a:cubicBezTo>
                  <a:cubicBezTo>
                    <a:pt x="998588" y="328601"/>
                    <a:pt x="999782" y="328204"/>
                    <a:pt x="1000179" y="326612"/>
                  </a:cubicBezTo>
                  <a:cubicBezTo>
                    <a:pt x="1000577" y="325021"/>
                    <a:pt x="1001373" y="323828"/>
                    <a:pt x="999384" y="323430"/>
                  </a:cubicBezTo>
                  <a:cubicBezTo>
                    <a:pt x="998190" y="323430"/>
                    <a:pt x="996599" y="323430"/>
                    <a:pt x="996599" y="323430"/>
                  </a:cubicBezTo>
                  <a:close/>
                </a:path>
              </a:pathLst>
            </a:custGeom>
            <a:solidFill>
              <a:srgbClr val="E6E6E6"/>
            </a:solidFill>
            <a:ln w="1905" cap="flat">
              <a:noFill/>
              <a:prstDash val="solid"/>
              <a:miter/>
            </a:ln>
          </p:spPr>
          <p:txBody>
            <a:bodyPr rtlCol="0" anchor="ct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00000"/>
                </a:solidFill>
                <a:effectLst/>
                <a:uLnTx/>
                <a:uFillTx/>
                <a:latin typeface="Segoe UI"/>
                <a:ea typeface="+mn-ea"/>
                <a:cs typeface="+mn-cs"/>
              </a:endParaRPr>
            </a:p>
          </p:txBody>
        </p:sp>
        <p:sp>
          <p:nvSpPr>
            <p:cNvPr id="132" name="Kenya">
              <a:extLst>
                <a:ext uri="{FF2B5EF4-FFF2-40B4-BE49-F238E27FC236}">
                  <a16:creationId xmlns:a16="http://schemas.microsoft.com/office/drawing/2014/main" id="{4ACCDE0B-9ACA-1477-9B52-BC06D6A3E1AF}"/>
                </a:ext>
              </a:extLst>
            </p:cNvPr>
            <p:cNvSpPr>
              <a:spLocks noEditPoints="1"/>
            </p:cNvSpPr>
            <p:nvPr/>
          </p:nvSpPr>
          <p:spPr bwMode="auto">
            <a:xfrm>
              <a:off x="6938816" y="4287743"/>
              <a:ext cx="264064" cy="374249"/>
            </a:xfrm>
            <a:custGeom>
              <a:avLst/>
              <a:gdLst/>
              <a:ahLst/>
              <a:cxnLst>
                <a:cxn ang="0">
                  <a:pos x="68" y="64"/>
                </a:cxn>
                <a:cxn ang="0">
                  <a:pos x="68" y="29"/>
                </a:cxn>
                <a:cxn ang="0">
                  <a:pos x="77" y="14"/>
                </a:cxn>
                <a:cxn ang="0">
                  <a:pos x="73" y="14"/>
                </a:cxn>
                <a:cxn ang="0">
                  <a:pos x="68" y="12"/>
                </a:cxn>
                <a:cxn ang="0">
                  <a:pos x="64" y="11"/>
                </a:cxn>
                <a:cxn ang="0">
                  <a:pos x="55" y="19"/>
                </a:cxn>
                <a:cxn ang="0">
                  <a:pos x="52" y="19"/>
                </a:cxn>
                <a:cxn ang="0">
                  <a:pos x="44" y="17"/>
                </a:cxn>
                <a:cxn ang="0">
                  <a:pos x="38" y="16"/>
                </a:cxn>
                <a:cxn ang="0">
                  <a:pos x="24" y="8"/>
                </a:cxn>
                <a:cxn ang="0">
                  <a:pos x="17" y="6"/>
                </a:cxn>
                <a:cxn ang="0">
                  <a:pos x="13" y="2"/>
                </a:cxn>
                <a:cxn ang="0">
                  <a:pos x="9" y="3"/>
                </a:cxn>
                <a:cxn ang="0">
                  <a:pos x="0" y="11"/>
                </a:cxn>
                <a:cxn ang="0">
                  <a:pos x="1" y="14"/>
                </a:cxn>
                <a:cxn ang="0">
                  <a:pos x="2" y="16"/>
                </a:cxn>
                <a:cxn ang="0">
                  <a:pos x="5" y="17"/>
                </a:cxn>
                <a:cxn ang="0">
                  <a:pos x="5" y="22"/>
                </a:cxn>
                <a:cxn ang="0">
                  <a:pos x="8" y="28"/>
                </a:cxn>
                <a:cxn ang="0">
                  <a:pos x="9" y="31"/>
                </a:cxn>
                <a:cxn ang="0">
                  <a:pos x="10" y="38"/>
                </a:cxn>
                <a:cxn ang="0">
                  <a:pos x="8" y="42"/>
                </a:cxn>
                <a:cxn ang="0">
                  <a:pos x="6" y="45"/>
                </a:cxn>
                <a:cxn ang="0">
                  <a:pos x="3" y="49"/>
                </a:cxn>
                <a:cxn ang="0">
                  <a:pos x="1" y="54"/>
                </a:cxn>
                <a:cxn ang="0">
                  <a:pos x="1" y="58"/>
                </a:cxn>
                <a:cxn ang="0">
                  <a:pos x="3" y="60"/>
                </a:cxn>
                <a:cxn ang="0">
                  <a:pos x="3" y="62"/>
                </a:cxn>
                <a:cxn ang="0">
                  <a:pos x="6" y="59"/>
                </a:cxn>
                <a:cxn ang="0">
                  <a:pos x="9" y="61"/>
                </a:cxn>
                <a:cxn ang="0">
                  <a:pos x="5" y="62"/>
                </a:cxn>
                <a:cxn ang="0">
                  <a:pos x="4" y="62"/>
                </a:cxn>
                <a:cxn ang="0">
                  <a:pos x="2" y="63"/>
                </a:cxn>
                <a:cxn ang="0">
                  <a:pos x="1" y="66"/>
                </a:cxn>
                <a:cxn ang="0">
                  <a:pos x="2" y="68"/>
                </a:cxn>
                <a:cxn ang="0">
                  <a:pos x="20" y="80"/>
                </a:cxn>
                <a:cxn ang="0">
                  <a:pos x="36" y="92"/>
                </a:cxn>
                <a:cxn ang="0">
                  <a:pos x="35" y="96"/>
                </a:cxn>
                <a:cxn ang="0">
                  <a:pos x="39" y="99"/>
                </a:cxn>
                <a:cxn ang="0">
                  <a:pos x="51" y="108"/>
                </a:cxn>
                <a:cxn ang="0">
                  <a:pos x="53" y="107"/>
                </a:cxn>
                <a:cxn ang="0">
                  <a:pos x="55" y="104"/>
                </a:cxn>
                <a:cxn ang="0">
                  <a:pos x="55" y="102"/>
                </a:cxn>
                <a:cxn ang="0">
                  <a:pos x="56" y="101"/>
                </a:cxn>
                <a:cxn ang="0">
                  <a:pos x="57" y="99"/>
                </a:cxn>
                <a:cxn ang="0">
                  <a:pos x="58" y="94"/>
                </a:cxn>
                <a:cxn ang="0">
                  <a:pos x="61" y="90"/>
                </a:cxn>
                <a:cxn ang="0">
                  <a:pos x="63" y="85"/>
                </a:cxn>
                <a:cxn ang="0">
                  <a:pos x="66" y="82"/>
                </a:cxn>
                <a:cxn ang="0">
                  <a:pos x="68" y="82"/>
                </a:cxn>
                <a:cxn ang="0">
                  <a:pos x="67" y="79"/>
                </a:cxn>
                <a:cxn ang="0">
                  <a:pos x="69" y="80"/>
                </a:cxn>
                <a:cxn ang="0">
                  <a:pos x="72" y="78"/>
                </a:cxn>
                <a:cxn ang="0">
                  <a:pos x="70" y="80"/>
                </a:cxn>
                <a:cxn ang="0">
                  <a:pos x="68" y="81"/>
                </a:cxn>
                <a:cxn ang="0">
                  <a:pos x="69" y="80"/>
                </a:cxn>
              </a:cxnLst>
              <a:rect l="0" t="0" r="r" b="b"/>
              <a:pathLst>
                <a:path w="77" h="109">
                  <a:moveTo>
                    <a:pt x="72" y="72"/>
                  </a:moveTo>
                  <a:cubicBezTo>
                    <a:pt x="71" y="70"/>
                    <a:pt x="70" y="69"/>
                    <a:pt x="69" y="68"/>
                  </a:cubicBezTo>
                  <a:cubicBezTo>
                    <a:pt x="68" y="67"/>
                    <a:pt x="68" y="66"/>
                    <a:pt x="68" y="64"/>
                  </a:cubicBezTo>
                  <a:cubicBezTo>
                    <a:pt x="68" y="63"/>
                    <a:pt x="68" y="61"/>
                    <a:pt x="68" y="59"/>
                  </a:cubicBezTo>
                  <a:cubicBezTo>
                    <a:pt x="68" y="56"/>
                    <a:pt x="68" y="53"/>
                    <a:pt x="68" y="49"/>
                  </a:cubicBezTo>
                  <a:cubicBezTo>
                    <a:pt x="68" y="42"/>
                    <a:pt x="68" y="36"/>
                    <a:pt x="68" y="29"/>
                  </a:cubicBezTo>
                  <a:cubicBezTo>
                    <a:pt x="68" y="27"/>
                    <a:pt x="68" y="26"/>
                    <a:pt x="69" y="25"/>
                  </a:cubicBezTo>
                  <a:cubicBezTo>
                    <a:pt x="70" y="24"/>
                    <a:pt x="71" y="23"/>
                    <a:pt x="72" y="22"/>
                  </a:cubicBezTo>
                  <a:cubicBezTo>
                    <a:pt x="74" y="19"/>
                    <a:pt x="75" y="16"/>
                    <a:pt x="77" y="14"/>
                  </a:cubicBezTo>
                  <a:cubicBezTo>
                    <a:pt x="76" y="14"/>
                    <a:pt x="76" y="13"/>
                    <a:pt x="75" y="13"/>
                  </a:cubicBezTo>
                  <a:cubicBezTo>
                    <a:pt x="75" y="14"/>
                    <a:pt x="74" y="13"/>
                    <a:pt x="74" y="14"/>
                  </a:cubicBezTo>
                  <a:cubicBezTo>
                    <a:pt x="73" y="14"/>
                    <a:pt x="73" y="14"/>
                    <a:pt x="73" y="14"/>
                  </a:cubicBezTo>
                  <a:cubicBezTo>
                    <a:pt x="72" y="14"/>
                    <a:pt x="72" y="14"/>
                    <a:pt x="71" y="14"/>
                  </a:cubicBezTo>
                  <a:cubicBezTo>
                    <a:pt x="70" y="14"/>
                    <a:pt x="70" y="14"/>
                    <a:pt x="69" y="14"/>
                  </a:cubicBezTo>
                  <a:cubicBezTo>
                    <a:pt x="69" y="13"/>
                    <a:pt x="69" y="13"/>
                    <a:pt x="68" y="12"/>
                  </a:cubicBezTo>
                  <a:cubicBezTo>
                    <a:pt x="68" y="12"/>
                    <a:pt x="67" y="12"/>
                    <a:pt x="67" y="11"/>
                  </a:cubicBezTo>
                  <a:cubicBezTo>
                    <a:pt x="67" y="11"/>
                    <a:pt x="66" y="11"/>
                    <a:pt x="66" y="10"/>
                  </a:cubicBezTo>
                  <a:cubicBezTo>
                    <a:pt x="65" y="11"/>
                    <a:pt x="65" y="11"/>
                    <a:pt x="64" y="11"/>
                  </a:cubicBezTo>
                  <a:cubicBezTo>
                    <a:pt x="63" y="11"/>
                    <a:pt x="63" y="12"/>
                    <a:pt x="62" y="12"/>
                  </a:cubicBezTo>
                  <a:cubicBezTo>
                    <a:pt x="61" y="13"/>
                    <a:pt x="60" y="13"/>
                    <a:pt x="59" y="14"/>
                  </a:cubicBezTo>
                  <a:cubicBezTo>
                    <a:pt x="57" y="15"/>
                    <a:pt x="56" y="17"/>
                    <a:pt x="55" y="19"/>
                  </a:cubicBezTo>
                  <a:cubicBezTo>
                    <a:pt x="54" y="19"/>
                    <a:pt x="54" y="20"/>
                    <a:pt x="54" y="20"/>
                  </a:cubicBezTo>
                  <a:cubicBezTo>
                    <a:pt x="54" y="19"/>
                    <a:pt x="53" y="19"/>
                    <a:pt x="52" y="19"/>
                  </a:cubicBezTo>
                  <a:cubicBezTo>
                    <a:pt x="52" y="19"/>
                    <a:pt x="52" y="19"/>
                    <a:pt x="52" y="19"/>
                  </a:cubicBezTo>
                  <a:cubicBezTo>
                    <a:pt x="51" y="19"/>
                    <a:pt x="51" y="19"/>
                    <a:pt x="51" y="19"/>
                  </a:cubicBezTo>
                  <a:cubicBezTo>
                    <a:pt x="49" y="18"/>
                    <a:pt x="48" y="19"/>
                    <a:pt x="47" y="18"/>
                  </a:cubicBezTo>
                  <a:cubicBezTo>
                    <a:pt x="46" y="18"/>
                    <a:pt x="45" y="17"/>
                    <a:pt x="44" y="17"/>
                  </a:cubicBezTo>
                  <a:cubicBezTo>
                    <a:pt x="44" y="17"/>
                    <a:pt x="43" y="18"/>
                    <a:pt x="43" y="18"/>
                  </a:cubicBezTo>
                  <a:cubicBezTo>
                    <a:pt x="42" y="18"/>
                    <a:pt x="41" y="18"/>
                    <a:pt x="41" y="17"/>
                  </a:cubicBezTo>
                  <a:cubicBezTo>
                    <a:pt x="40" y="17"/>
                    <a:pt x="39" y="16"/>
                    <a:pt x="38" y="16"/>
                  </a:cubicBezTo>
                  <a:cubicBezTo>
                    <a:pt x="36" y="14"/>
                    <a:pt x="33" y="12"/>
                    <a:pt x="31" y="11"/>
                  </a:cubicBezTo>
                  <a:cubicBezTo>
                    <a:pt x="30" y="10"/>
                    <a:pt x="29" y="9"/>
                    <a:pt x="28" y="9"/>
                  </a:cubicBezTo>
                  <a:cubicBezTo>
                    <a:pt x="27" y="8"/>
                    <a:pt x="25" y="8"/>
                    <a:pt x="24" y="8"/>
                  </a:cubicBezTo>
                  <a:cubicBezTo>
                    <a:pt x="23" y="8"/>
                    <a:pt x="22" y="8"/>
                    <a:pt x="21" y="8"/>
                  </a:cubicBezTo>
                  <a:cubicBezTo>
                    <a:pt x="20" y="8"/>
                    <a:pt x="19" y="7"/>
                    <a:pt x="19" y="6"/>
                  </a:cubicBezTo>
                  <a:cubicBezTo>
                    <a:pt x="18" y="6"/>
                    <a:pt x="17" y="6"/>
                    <a:pt x="17" y="6"/>
                  </a:cubicBezTo>
                  <a:cubicBezTo>
                    <a:pt x="16" y="6"/>
                    <a:pt x="15" y="5"/>
                    <a:pt x="15" y="5"/>
                  </a:cubicBezTo>
                  <a:cubicBezTo>
                    <a:pt x="15" y="4"/>
                    <a:pt x="15" y="4"/>
                    <a:pt x="15" y="3"/>
                  </a:cubicBezTo>
                  <a:cubicBezTo>
                    <a:pt x="14" y="2"/>
                    <a:pt x="14" y="3"/>
                    <a:pt x="13" y="2"/>
                  </a:cubicBezTo>
                  <a:cubicBezTo>
                    <a:pt x="13" y="2"/>
                    <a:pt x="14" y="0"/>
                    <a:pt x="13" y="2"/>
                  </a:cubicBezTo>
                  <a:cubicBezTo>
                    <a:pt x="12" y="2"/>
                    <a:pt x="12" y="2"/>
                    <a:pt x="12" y="2"/>
                  </a:cubicBezTo>
                  <a:cubicBezTo>
                    <a:pt x="11" y="2"/>
                    <a:pt x="10" y="3"/>
                    <a:pt x="9" y="3"/>
                  </a:cubicBezTo>
                  <a:cubicBezTo>
                    <a:pt x="7" y="4"/>
                    <a:pt x="5" y="5"/>
                    <a:pt x="4" y="7"/>
                  </a:cubicBezTo>
                  <a:cubicBezTo>
                    <a:pt x="4" y="7"/>
                    <a:pt x="4" y="7"/>
                    <a:pt x="4" y="7"/>
                  </a:cubicBezTo>
                  <a:cubicBezTo>
                    <a:pt x="3" y="8"/>
                    <a:pt x="1" y="9"/>
                    <a:pt x="0" y="11"/>
                  </a:cubicBezTo>
                  <a:cubicBezTo>
                    <a:pt x="1" y="11"/>
                    <a:pt x="1" y="12"/>
                    <a:pt x="1" y="12"/>
                  </a:cubicBezTo>
                  <a:cubicBezTo>
                    <a:pt x="1" y="13"/>
                    <a:pt x="1" y="13"/>
                    <a:pt x="1" y="14"/>
                  </a:cubicBezTo>
                  <a:cubicBezTo>
                    <a:pt x="1" y="14"/>
                    <a:pt x="2" y="14"/>
                    <a:pt x="1" y="14"/>
                  </a:cubicBezTo>
                  <a:cubicBezTo>
                    <a:pt x="1" y="15"/>
                    <a:pt x="2" y="14"/>
                    <a:pt x="2" y="15"/>
                  </a:cubicBezTo>
                  <a:cubicBezTo>
                    <a:pt x="3" y="15"/>
                    <a:pt x="2" y="15"/>
                    <a:pt x="2" y="15"/>
                  </a:cubicBezTo>
                  <a:cubicBezTo>
                    <a:pt x="2" y="15"/>
                    <a:pt x="2" y="16"/>
                    <a:pt x="2" y="16"/>
                  </a:cubicBezTo>
                  <a:cubicBezTo>
                    <a:pt x="2" y="16"/>
                    <a:pt x="3" y="16"/>
                    <a:pt x="3" y="16"/>
                  </a:cubicBezTo>
                  <a:cubicBezTo>
                    <a:pt x="3" y="16"/>
                    <a:pt x="3" y="17"/>
                    <a:pt x="3" y="16"/>
                  </a:cubicBezTo>
                  <a:cubicBezTo>
                    <a:pt x="4" y="16"/>
                    <a:pt x="4" y="17"/>
                    <a:pt x="5" y="17"/>
                  </a:cubicBezTo>
                  <a:cubicBezTo>
                    <a:pt x="5" y="17"/>
                    <a:pt x="5" y="18"/>
                    <a:pt x="5" y="18"/>
                  </a:cubicBezTo>
                  <a:cubicBezTo>
                    <a:pt x="5" y="18"/>
                    <a:pt x="5" y="18"/>
                    <a:pt x="4" y="19"/>
                  </a:cubicBezTo>
                  <a:cubicBezTo>
                    <a:pt x="4" y="20"/>
                    <a:pt x="5" y="21"/>
                    <a:pt x="5" y="22"/>
                  </a:cubicBezTo>
                  <a:cubicBezTo>
                    <a:pt x="5" y="23"/>
                    <a:pt x="6" y="23"/>
                    <a:pt x="6" y="23"/>
                  </a:cubicBezTo>
                  <a:cubicBezTo>
                    <a:pt x="6" y="24"/>
                    <a:pt x="6" y="26"/>
                    <a:pt x="7" y="26"/>
                  </a:cubicBezTo>
                  <a:cubicBezTo>
                    <a:pt x="8" y="26"/>
                    <a:pt x="8" y="27"/>
                    <a:pt x="8" y="28"/>
                  </a:cubicBezTo>
                  <a:cubicBezTo>
                    <a:pt x="8" y="28"/>
                    <a:pt x="8" y="28"/>
                    <a:pt x="8" y="29"/>
                  </a:cubicBezTo>
                  <a:cubicBezTo>
                    <a:pt x="9" y="29"/>
                    <a:pt x="9" y="29"/>
                    <a:pt x="9" y="29"/>
                  </a:cubicBezTo>
                  <a:cubicBezTo>
                    <a:pt x="9" y="29"/>
                    <a:pt x="10" y="30"/>
                    <a:pt x="9" y="31"/>
                  </a:cubicBezTo>
                  <a:cubicBezTo>
                    <a:pt x="9" y="31"/>
                    <a:pt x="9" y="33"/>
                    <a:pt x="10" y="33"/>
                  </a:cubicBezTo>
                  <a:cubicBezTo>
                    <a:pt x="10" y="34"/>
                    <a:pt x="10" y="35"/>
                    <a:pt x="10" y="36"/>
                  </a:cubicBezTo>
                  <a:cubicBezTo>
                    <a:pt x="10" y="36"/>
                    <a:pt x="10" y="38"/>
                    <a:pt x="10" y="38"/>
                  </a:cubicBezTo>
                  <a:cubicBezTo>
                    <a:pt x="10" y="39"/>
                    <a:pt x="10" y="39"/>
                    <a:pt x="10" y="40"/>
                  </a:cubicBezTo>
                  <a:cubicBezTo>
                    <a:pt x="9" y="40"/>
                    <a:pt x="9" y="40"/>
                    <a:pt x="9" y="41"/>
                  </a:cubicBezTo>
                  <a:cubicBezTo>
                    <a:pt x="9" y="41"/>
                    <a:pt x="9" y="42"/>
                    <a:pt x="8" y="42"/>
                  </a:cubicBezTo>
                  <a:cubicBezTo>
                    <a:pt x="8" y="42"/>
                    <a:pt x="8" y="42"/>
                    <a:pt x="8" y="42"/>
                  </a:cubicBezTo>
                  <a:cubicBezTo>
                    <a:pt x="9" y="43"/>
                    <a:pt x="9" y="44"/>
                    <a:pt x="8" y="44"/>
                  </a:cubicBezTo>
                  <a:cubicBezTo>
                    <a:pt x="7" y="44"/>
                    <a:pt x="6" y="45"/>
                    <a:pt x="6" y="45"/>
                  </a:cubicBezTo>
                  <a:cubicBezTo>
                    <a:pt x="5" y="45"/>
                    <a:pt x="5" y="47"/>
                    <a:pt x="5" y="47"/>
                  </a:cubicBezTo>
                  <a:cubicBezTo>
                    <a:pt x="5" y="48"/>
                    <a:pt x="4" y="48"/>
                    <a:pt x="4" y="49"/>
                  </a:cubicBezTo>
                  <a:cubicBezTo>
                    <a:pt x="4" y="49"/>
                    <a:pt x="3" y="49"/>
                    <a:pt x="3" y="49"/>
                  </a:cubicBezTo>
                  <a:cubicBezTo>
                    <a:pt x="3" y="50"/>
                    <a:pt x="3" y="50"/>
                    <a:pt x="2" y="50"/>
                  </a:cubicBezTo>
                  <a:cubicBezTo>
                    <a:pt x="2" y="51"/>
                    <a:pt x="2" y="52"/>
                    <a:pt x="1" y="53"/>
                  </a:cubicBezTo>
                  <a:cubicBezTo>
                    <a:pt x="1" y="53"/>
                    <a:pt x="2" y="53"/>
                    <a:pt x="1" y="54"/>
                  </a:cubicBezTo>
                  <a:cubicBezTo>
                    <a:pt x="1" y="54"/>
                    <a:pt x="1" y="54"/>
                    <a:pt x="1" y="55"/>
                  </a:cubicBezTo>
                  <a:cubicBezTo>
                    <a:pt x="0" y="55"/>
                    <a:pt x="0" y="56"/>
                    <a:pt x="0" y="57"/>
                  </a:cubicBezTo>
                  <a:cubicBezTo>
                    <a:pt x="0" y="57"/>
                    <a:pt x="1" y="58"/>
                    <a:pt x="1" y="58"/>
                  </a:cubicBezTo>
                  <a:cubicBezTo>
                    <a:pt x="1" y="58"/>
                    <a:pt x="1" y="58"/>
                    <a:pt x="2" y="58"/>
                  </a:cubicBezTo>
                  <a:cubicBezTo>
                    <a:pt x="2" y="58"/>
                    <a:pt x="1" y="58"/>
                    <a:pt x="2" y="59"/>
                  </a:cubicBezTo>
                  <a:cubicBezTo>
                    <a:pt x="1" y="59"/>
                    <a:pt x="2" y="59"/>
                    <a:pt x="3" y="60"/>
                  </a:cubicBezTo>
                  <a:cubicBezTo>
                    <a:pt x="3" y="60"/>
                    <a:pt x="3" y="60"/>
                    <a:pt x="3" y="60"/>
                  </a:cubicBezTo>
                  <a:cubicBezTo>
                    <a:pt x="3" y="60"/>
                    <a:pt x="3" y="61"/>
                    <a:pt x="3" y="61"/>
                  </a:cubicBezTo>
                  <a:cubicBezTo>
                    <a:pt x="3" y="61"/>
                    <a:pt x="3" y="62"/>
                    <a:pt x="3" y="62"/>
                  </a:cubicBezTo>
                  <a:cubicBezTo>
                    <a:pt x="3" y="62"/>
                    <a:pt x="4" y="61"/>
                    <a:pt x="4" y="61"/>
                  </a:cubicBezTo>
                  <a:cubicBezTo>
                    <a:pt x="4" y="60"/>
                    <a:pt x="4" y="60"/>
                    <a:pt x="4" y="59"/>
                  </a:cubicBezTo>
                  <a:cubicBezTo>
                    <a:pt x="4" y="59"/>
                    <a:pt x="5" y="59"/>
                    <a:pt x="6" y="59"/>
                  </a:cubicBezTo>
                  <a:cubicBezTo>
                    <a:pt x="6" y="59"/>
                    <a:pt x="6" y="59"/>
                    <a:pt x="7" y="59"/>
                  </a:cubicBezTo>
                  <a:cubicBezTo>
                    <a:pt x="7" y="58"/>
                    <a:pt x="7" y="58"/>
                    <a:pt x="8" y="58"/>
                  </a:cubicBezTo>
                  <a:cubicBezTo>
                    <a:pt x="7" y="59"/>
                    <a:pt x="9" y="60"/>
                    <a:pt x="9" y="61"/>
                  </a:cubicBezTo>
                  <a:cubicBezTo>
                    <a:pt x="8" y="61"/>
                    <a:pt x="8" y="60"/>
                    <a:pt x="8" y="61"/>
                  </a:cubicBezTo>
                  <a:cubicBezTo>
                    <a:pt x="8" y="61"/>
                    <a:pt x="7" y="61"/>
                    <a:pt x="7" y="61"/>
                  </a:cubicBezTo>
                  <a:cubicBezTo>
                    <a:pt x="6" y="61"/>
                    <a:pt x="4" y="60"/>
                    <a:pt x="5" y="62"/>
                  </a:cubicBezTo>
                  <a:cubicBezTo>
                    <a:pt x="5" y="62"/>
                    <a:pt x="5" y="62"/>
                    <a:pt x="5" y="63"/>
                  </a:cubicBezTo>
                  <a:cubicBezTo>
                    <a:pt x="5" y="63"/>
                    <a:pt x="4" y="63"/>
                    <a:pt x="4" y="63"/>
                  </a:cubicBezTo>
                  <a:cubicBezTo>
                    <a:pt x="4" y="63"/>
                    <a:pt x="4" y="62"/>
                    <a:pt x="4" y="62"/>
                  </a:cubicBezTo>
                  <a:cubicBezTo>
                    <a:pt x="4" y="62"/>
                    <a:pt x="4" y="63"/>
                    <a:pt x="3" y="62"/>
                  </a:cubicBezTo>
                  <a:cubicBezTo>
                    <a:pt x="3" y="63"/>
                    <a:pt x="2" y="61"/>
                    <a:pt x="2" y="63"/>
                  </a:cubicBezTo>
                  <a:cubicBezTo>
                    <a:pt x="2" y="63"/>
                    <a:pt x="2" y="63"/>
                    <a:pt x="2" y="63"/>
                  </a:cubicBezTo>
                  <a:cubicBezTo>
                    <a:pt x="1" y="63"/>
                    <a:pt x="1" y="63"/>
                    <a:pt x="1" y="64"/>
                  </a:cubicBezTo>
                  <a:cubicBezTo>
                    <a:pt x="1" y="64"/>
                    <a:pt x="1" y="64"/>
                    <a:pt x="1" y="65"/>
                  </a:cubicBezTo>
                  <a:cubicBezTo>
                    <a:pt x="1" y="65"/>
                    <a:pt x="1" y="66"/>
                    <a:pt x="1" y="66"/>
                  </a:cubicBezTo>
                  <a:cubicBezTo>
                    <a:pt x="2" y="66"/>
                    <a:pt x="2" y="66"/>
                    <a:pt x="2" y="67"/>
                  </a:cubicBezTo>
                  <a:cubicBezTo>
                    <a:pt x="2" y="67"/>
                    <a:pt x="2" y="67"/>
                    <a:pt x="2" y="67"/>
                  </a:cubicBezTo>
                  <a:cubicBezTo>
                    <a:pt x="2" y="68"/>
                    <a:pt x="2" y="68"/>
                    <a:pt x="2" y="68"/>
                  </a:cubicBezTo>
                  <a:cubicBezTo>
                    <a:pt x="1" y="68"/>
                    <a:pt x="1" y="68"/>
                    <a:pt x="1" y="68"/>
                  </a:cubicBezTo>
                  <a:cubicBezTo>
                    <a:pt x="1" y="68"/>
                    <a:pt x="2" y="68"/>
                    <a:pt x="1" y="69"/>
                  </a:cubicBezTo>
                  <a:cubicBezTo>
                    <a:pt x="7" y="73"/>
                    <a:pt x="13" y="76"/>
                    <a:pt x="20" y="80"/>
                  </a:cubicBezTo>
                  <a:cubicBezTo>
                    <a:pt x="23" y="82"/>
                    <a:pt x="26" y="84"/>
                    <a:pt x="29" y="86"/>
                  </a:cubicBezTo>
                  <a:cubicBezTo>
                    <a:pt x="30" y="87"/>
                    <a:pt x="32" y="88"/>
                    <a:pt x="34" y="89"/>
                  </a:cubicBezTo>
                  <a:cubicBezTo>
                    <a:pt x="35" y="90"/>
                    <a:pt x="36" y="90"/>
                    <a:pt x="36" y="92"/>
                  </a:cubicBezTo>
                  <a:cubicBezTo>
                    <a:pt x="36" y="92"/>
                    <a:pt x="36" y="93"/>
                    <a:pt x="36" y="94"/>
                  </a:cubicBezTo>
                  <a:cubicBezTo>
                    <a:pt x="36" y="94"/>
                    <a:pt x="36" y="94"/>
                    <a:pt x="35" y="95"/>
                  </a:cubicBezTo>
                  <a:cubicBezTo>
                    <a:pt x="35" y="95"/>
                    <a:pt x="35" y="96"/>
                    <a:pt x="35" y="96"/>
                  </a:cubicBezTo>
                  <a:cubicBezTo>
                    <a:pt x="36" y="96"/>
                    <a:pt x="36" y="96"/>
                    <a:pt x="36" y="96"/>
                  </a:cubicBezTo>
                  <a:cubicBezTo>
                    <a:pt x="37" y="96"/>
                    <a:pt x="37" y="97"/>
                    <a:pt x="37" y="97"/>
                  </a:cubicBezTo>
                  <a:cubicBezTo>
                    <a:pt x="38" y="98"/>
                    <a:pt x="38" y="98"/>
                    <a:pt x="39" y="99"/>
                  </a:cubicBezTo>
                  <a:cubicBezTo>
                    <a:pt x="40" y="100"/>
                    <a:pt x="42" y="101"/>
                    <a:pt x="43" y="102"/>
                  </a:cubicBezTo>
                  <a:cubicBezTo>
                    <a:pt x="45" y="104"/>
                    <a:pt x="47" y="106"/>
                    <a:pt x="50" y="108"/>
                  </a:cubicBezTo>
                  <a:cubicBezTo>
                    <a:pt x="50" y="108"/>
                    <a:pt x="50" y="108"/>
                    <a:pt x="51" y="108"/>
                  </a:cubicBezTo>
                  <a:cubicBezTo>
                    <a:pt x="51" y="108"/>
                    <a:pt x="51" y="108"/>
                    <a:pt x="52" y="108"/>
                  </a:cubicBezTo>
                  <a:cubicBezTo>
                    <a:pt x="52" y="108"/>
                    <a:pt x="53" y="109"/>
                    <a:pt x="52" y="108"/>
                  </a:cubicBezTo>
                  <a:cubicBezTo>
                    <a:pt x="52" y="107"/>
                    <a:pt x="53" y="107"/>
                    <a:pt x="53" y="107"/>
                  </a:cubicBezTo>
                  <a:cubicBezTo>
                    <a:pt x="53" y="107"/>
                    <a:pt x="53" y="107"/>
                    <a:pt x="53" y="108"/>
                  </a:cubicBezTo>
                  <a:cubicBezTo>
                    <a:pt x="53" y="107"/>
                    <a:pt x="54" y="106"/>
                    <a:pt x="54" y="105"/>
                  </a:cubicBezTo>
                  <a:cubicBezTo>
                    <a:pt x="54" y="105"/>
                    <a:pt x="54" y="104"/>
                    <a:pt x="55" y="104"/>
                  </a:cubicBezTo>
                  <a:cubicBezTo>
                    <a:pt x="55" y="104"/>
                    <a:pt x="55" y="103"/>
                    <a:pt x="55" y="102"/>
                  </a:cubicBezTo>
                  <a:cubicBezTo>
                    <a:pt x="55" y="102"/>
                    <a:pt x="55" y="102"/>
                    <a:pt x="54" y="102"/>
                  </a:cubicBezTo>
                  <a:cubicBezTo>
                    <a:pt x="54" y="102"/>
                    <a:pt x="54" y="102"/>
                    <a:pt x="55" y="102"/>
                  </a:cubicBezTo>
                  <a:cubicBezTo>
                    <a:pt x="55" y="102"/>
                    <a:pt x="55" y="101"/>
                    <a:pt x="55" y="101"/>
                  </a:cubicBezTo>
                  <a:cubicBezTo>
                    <a:pt x="55" y="101"/>
                    <a:pt x="55" y="101"/>
                    <a:pt x="55" y="101"/>
                  </a:cubicBezTo>
                  <a:cubicBezTo>
                    <a:pt x="55" y="102"/>
                    <a:pt x="56" y="101"/>
                    <a:pt x="56" y="101"/>
                  </a:cubicBezTo>
                  <a:cubicBezTo>
                    <a:pt x="56" y="101"/>
                    <a:pt x="55" y="101"/>
                    <a:pt x="56" y="100"/>
                  </a:cubicBezTo>
                  <a:cubicBezTo>
                    <a:pt x="56" y="101"/>
                    <a:pt x="56" y="101"/>
                    <a:pt x="56" y="100"/>
                  </a:cubicBezTo>
                  <a:cubicBezTo>
                    <a:pt x="57" y="100"/>
                    <a:pt x="57" y="99"/>
                    <a:pt x="57" y="99"/>
                  </a:cubicBezTo>
                  <a:cubicBezTo>
                    <a:pt x="57" y="98"/>
                    <a:pt x="57" y="98"/>
                    <a:pt x="57" y="97"/>
                  </a:cubicBezTo>
                  <a:cubicBezTo>
                    <a:pt x="57" y="97"/>
                    <a:pt x="56" y="97"/>
                    <a:pt x="56" y="97"/>
                  </a:cubicBezTo>
                  <a:cubicBezTo>
                    <a:pt x="58" y="98"/>
                    <a:pt x="58" y="94"/>
                    <a:pt x="58" y="94"/>
                  </a:cubicBezTo>
                  <a:cubicBezTo>
                    <a:pt x="58" y="95"/>
                    <a:pt x="59" y="94"/>
                    <a:pt x="60" y="93"/>
                  </a:cubicBezTo>
                  <a:cubicBezTo>
                    <a:pt x="60" y="93"/>
                    <a:pt x="60" y="92"/>
                    <a:pt x="60" y="91"/>
                  </a:cubicBezTo>
                  <a:cubicBezTo>
                    <a:pt x="60" y="91"/>
                    <a:pt x="61" y="90"/>
                    <a:pt x="61" y="90"/>
                  </a:cubicBezTo>
                  <a:cubicBezTo>
                    <a:pt x="60" y="91"/>
                    <a:pt x="60" y="89"/>
                    <a:pt x="60" y="88"/>
                  </a:cubicBezTo>
                  <a:cubicBezTo>
                    <a:pt x="60" y="88"/>
                    <a:pt x="60" y="87"/>
                    <a:pt x="61" y="86"/>
                  </a:cubicBezTo>
                  <a:cubicBezTo>
                    <a:pt x="62" y="86"/>
                    <a:pt x="62" y="85"/>
                    <a:pt x="63" y="85"/>
                  </a:cubicBezTo>
                  <a:cubicBezTo>
                    <a:pt x="64" y="85"/>
                    <a:pt x="64" y="86"/>
                    <a:pt x="65" y="85"/>
                  </a:cubicBezTo>
                  <a:cubicBezTo>
                    <a:pt x="65" y="85"/>
                    <a:pt x="66" y="84"/>
                    <a:pt x="66" y="84"/>
                  </a:cubicBezTo>
                  <a:cubicBezTo>
                    <a:pt x="67" y="83"/>
                    <a:pt x="66" y="83"/>
                    <a:pt x="66" y="82"/>
                  </a:cubicBezTo>
                  <a:cubicBezTo>
                    <a:pt x="67" y="82"/>
                    <a:pt x="67" y="82"/>
                    <a:pt x="68" y="82"/>
                  </a:cubicBezTo>
                  <a:cubicBezTo>
                    <a:pt x="68" y="82"/>
                    <a:pt x="68" y="83"/>
                    <a:pt x="68" y="83"/>
                  </a:cubicBezTo>
                  <a:cubicBezTo>
                    <a:pt x="68" y="83"/>
                    <a:pt x="68" y="82"/>
                    <a:pt x="68" y="82"/>
                  </a:cubicBezTo>
                  <a:cubicBezTo>
                    <a:pt x="68" y="82"/>
                    <a:pt x="67" y="82"/>
                    <a:pt x="67" y="81"/>
                  </a:cubicBezTo>
                  <a:cubicBezTo>
                    <a:pt x="67" y="81"/>
                    <a:pt x="67" y="80"/>
                    <a:pt x="67" y="79"/>
                  </a:cubicBezTo>
                  <a:cubicBezTo>
                    <a:pt x="67" y="79"/>
                    <a:pt x="67" y="79"/>
                    <a:pt x="67" y="79"/>
                  </a:cubicBezTo>
                  <a:cubicBezTo>
                    <a:pt x="67" y="79"/>
                    <a:pt x="68" y="80"/>
                    <a:pt x="68" y="80"/>
                  </a:cubicBezTo>
                  <a:cubicBezTo>
                    <a:pt x="68" y="80"/>
                    <a:pt x="68" y="78"/>
                    <a:pt x="68" y="78"/>
                  </a:cubicBezTo>
                  <a:cubicBezTo>
                    <a:pt x="68" y="78"/>
                    <a:pt x="68" y="80"/>
                    <a:pt x="69" y="80"/>
                  </a:cubicBezTo>
                  <a:cubicBezTo>
                    <a:pt x="69" y="79"/>
                    <a:pt x="69" y="79"/>
                    <a:pt x="70" y="79"/>
                  </a:cubicBezTo>
                  <a:cubicBezTo>
                    <a:pt x="70" y="79"/>
                    <a:pt x="70" y="79"/>
                    <a:pt x="70" y="79"/>
                  </a:cubicBezTo>
                  <a:cubicBezTo>
                    <a:pt x="71" y="80"/>
                    <a:pt x="72" y="78"/>
                    <a:pt x="72" y="78"/>
                  </a:cubicBezTo>
                  <a:cubicBezTo>
                    <a:pt x="73" y="77"/>
                    <a:pt x="74" y="76"/>
                    <a:pt x="74" y="75"/>
                  </a:cubicBezTo>
                  <a:cubicBezTo>
                    <a:pt x="74" y="74"/>
                    <a:pt x="72" y="73"/>
                    <a:pt x="72" y="72"/>
                  </a:cubicBezTo>
                  <a:close/>
                  <a:moveTo>
                    <a:pt x="70" y="80"/>
                  </a:moveTo>
                  <a:cubicBezTo>
                    <a:pt x="70" y="80"/>
                    <a:pt x="70" y="81"/>
                    <a:pt x="70" y="80"/>
                  </a:cubicBezTo>
                  <a:cubicBezTo>
                    <a:pt x="70" y="81"/>
                    <a:pt x="69" y="81"/>
                    <a:pt x="69" y="81"/>
                  </a:cubicBezTo>
                  <a:cubicBezTo>
                    <a:pt x="69" y="81"/>
                    <a:pt x="68" y="81"/>
                    <a:pt x="68" y="81"/>
                  </a:cubicBezTo>
                  <a:cubicBezTo>
                    <a:pt x="68" y="81"/>
                    <a:pt x="69" y="81"/>
                    <a:pt x="68" y="81"/>
                  </a:cubicBezTo>
                  <a:cubicBezTo>
                    <a:pt x="68" y="81"/>
                    <a:pt x="68" y="81"/>
                    <a:pt x="68" y="81"/>
                  </a:cubicBezTo>
                  <a:cubicBezTo>
                    <a:pt x="68" y="80"/>
                    <a:pt x="68" y="80"/>
                    <a:pt x="69" y="80"/>
                  </a:cubicBezTo>
                  <a:cubicBezTo>
                    <a:pt x="69" y="80"/>
                    <a:pt x="69" y="80"/>
                    <a:pt x="70" y="8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33" name="Kazakhstan">
              <a:extLst>
                <a:ext uri="{FF2B5EF4-FFF2-40B4-BE49-F238E27FC236}">
                  <a16:creationId xmlns:a16="http://schemas.microsoft.com/office/drawing/2014/main" id="{3D9E81A7-93BA-5FC8-BE22-D13D44059A94}"/>
                </a:ext>
              </a:extLst>
            </p:cNvPr>
            <p:cNvSpPr>
              <a:spLocks noEditPoints="1"/>
            </p:cNvSpPr>
            <p:nvPr/>
          </p:nvSpPr>
          <p:spPr bwMode="auto">
            <a:xfrm>
              <a:off x="7206679" y="2407953"/>
              <a:ext cx="1183536" cy="546174"/>
            </a:xfrm>
            <a:custGeom>
              <a:avLst/>
              <a:gdLst/>
              <a:ahLst/>
              <a:cxnLst>
                <a:cxn ang="0">
                  <a:pos x="119" y="108"/>
                </a:cxn>
                <a:cxn ang="0">
                  <a:pos x="335" y="78"/>
                </a:cxn>
                <a:cxn ang="0">
                  <a:pos x="316" y="98"/>
                </a:cxn>
                <a:cxn ang="0">
                  <a:pos x="300" y="113"/>
                </a:cxn>
                <a:cxn ang="0">
                  <a:pos x="311" y="133"/>
                </a:cxn>
                <a:cxn ang="0">
                  <a:pos x="299" y="135"/>
                </a:cxn>
                <a:cxn ang="0">
                  <a:pos x="269" y="134"/>
                </a:cxn>
                <a:cxn ang="0">
                  <a:pos x="248" y="137"/>
                </a:cxn>
                <a:cxn ang="0">
                  <a:pos x="227" y="140"/>
                </a:cxn>
                <a:cxn ang="0">
                  <a:pos x="212" y="153"/>
                </a:cxn>
                <a:cxn ang="0">
                  <a:pos x="191" y="146"/>
                </a:cxn>
                <a:cxn ang="0">
                  <a:pos x="152" y="126"/>
                </a:cxn>
                <a:cxn ang="0">
                  <a:pos x="120" y="101"/>
                </a:cxn>
                <a:cxn ang="0">
                  <a:pos x="120" y="98"/>
                </a:cxn>
                <a:cxn ang="0">
                  <a:pos x="113" y="101"/>
                </a:cxn>
                <a:cxn ang="0">
                  <a:pos x="91" y="148"/>
                </a:cxn>
                <a:cxn ang="0">
                  <a:pos x="66" y="136"/>
                </a:cxn>
                <a:cxn ang="0">
                  <a:pos x="41" y="115"/>
                </a:cxn>
                <a:cxn ang="0">
                  <a:pos x="47" y="110"/>
                </a:cxn>
                <a:cxn ang="0">
                  <a:pos x="71" y="110"/>
                </a:cxn>
                <a:cxn ang="0">
                  <a:pos x="71" y="106"/>
                </a:cxn>
                <a:cxn ang="0">
                  <a:pos x="51" y="90"/>
                </a:cxn>
                <a:cxn ang="0">
                  <a:pos x="38" y="91"/>
                </a:cxn>
                <a:cxn ang="0">
                  <a:pos x="29" y="94"/>
                </a:cxn>
                <a:cxn ang="0">
                  <a:pos x="23" y="89"/>
                </a:cxn>
                <a:cxn ang="0">
                  <a:pos x="1" y="71"/>
                </a:cxn>
                <a:cxn ang="0">
                  <a:pos x="16" y="58"/>
                </a:cxn>
                <a:cxn ang="0">
                  <a:pos x="23" y="44"/>
                </a:cxn>
                <a:cxn ang="0">
                  <a:pos x="36" y="41"/>
                </a:cxn>
                <a:cxn ang="0">
                  <a:pos x="52" y="41"/>
                </a:cxn>
                <a:cxn ang="0">
                  <a:pos x="67" y="47"/>
                </a:cxn>
                <a:cxn ang="0">
                  <a:pos x="84" y="46"/>
                </a:cxn>
                <a:cxn ang="0">
                  <a:pos x="104" y="50"/>
                </a:cxn>
                <a:cxn ang="0">
                  <a:pos x="113" y="40"/>
                </a:cxn>
                <a:cxn ang="0">
                  <a:pos x="109" y="29"/>
                </a:cxn>
                <a:cxn ang="0">
                  <a:pos x="110" y="20"/>
                </a:cxn>
                <a:cxn ang="0">
                  <a:pos x="110" y="14"/>
                </a:cxn>
                <a:cxn ang="0">
                  <a:pos x="128" y="12"/>
                </a:cxn>
                <a:cxn ang="0">
                  <a:pos x="151" y="7"/>
                </a:cxn>
                <a:cxn ang="0">
                  <a:pos x="164" y="1"/>
                </a:cxn>
                <a:cxn ang="0">
                  <a:pos x="179" y="1"/>
                </a:cxn>
                <a:cxn ang="0">
                  <a:pos x="191" y="13"/>
                </a:cxn>
                <a:cxn ang="0">
                  <a:pos x="200" y="16"/>
                </a:cxn>
                <a:cxn ang="0">
                  <a:pos x="210" y="16"/>
                </a:cxn>
                <a:cxn ang="0">
                  <a:pos x="219" y="18"/>
                </a:cxn>
                <a:cxn ang="0">
                  <a:pos x="234" y="13"/>
                </a:cxn>
                <a:cxn ang="0">
                  <a:pos x="279" y="47"/>
                </a:cxn>
                <a:cxn ang="0">
                  <a:pos x="295" y="49"/>
                </a:cxn>
                <a:cxn ang="0">
                  <a:pos x="316" y="55"/>
                </a:cxn>
                <a:cxn ang="0">
                  <a:pos x="332" y="62"/>
                </a:cxn>
                <a:cxn ang="0">
                  <a:pos x="132" y="94"/>
                </a:cxn>
                <a:cxn ang="0">
                  <a:pos x="122" y="93"/>
                </a:cxn>
                <a:cxn ang="0">
                  <a:pos x="132" y="94"/>
                </a:cxn>
                <a:cxn ang="0">
                  <a:pos x="279" y="95"/>
                </a:cxn>
                <a:cxn ang="0">
                  <a:pos x="261" y="93"/>
                </a:cxn>
                <a:cxn ang="0">
                  <a:pos x="245" y="92"/>
                </a:cxn>
                <a:cxn ang="0">
                  <a:pos x="240" y="103"/>
                </a:cxn>
                <a:cxn ang="0">
                  <a:pos x="247" y="108"/>
                </a:cxn>
                <a:cxn ang="0">
                  <a:pos x="251" y="95"/>
                </a:cxn>
                <a:cxn ang="0">
                  <a:pos x="258" y="94"/>
                </a:cxn>
                <a:cxn ang="0">
                  <a:pos x="274" y="95"/>
                </a:cxn>
              </a:cxnLst>
              <a:rect l="0" t="0" r="r" b="b"/>
              <a:pathLst>
                <a:path w="345" h="159">
                  <a:moveTo>
                    <a:pt x="119" y="109"/>
                  </a:moveTo>
                  <a:cubicBezTo>
                    <a:pt x="118" y="108"/>
                    <a:pt x="116" y="107"/>
                    <a:pt x="114" y="106"/>
                  </a:cubicBezTo>
                  <a:cubicBezTo>
                    <a:pt x="113" y="106"/>
                    <a:pt x="113" y="106"/>
                    <a:pt x="112" y="105"/>
                  </a:cubicBezTo>
                  <a:cubicBezTo>
                    <a:pt x="113" y="105"/>
                    <a:pt x="113" y="105"/>
                    <a:pt x="113" y="105"/>
                  </a:cubicBezTo>
                  <a:cubicBezTo>
                    <a:pt x="113" y="105"/>
                    <a:pt x="113" y="105"/>
                    <a:pt x="114" y="104"/>
                  </a:cubicBezTo>
                  <a:cubicBezTo>
                    <a:pt x="114" y="104"/>
                    <a:pt x="114" y="102"/>
                    <a:pt x="114" y="103"/>
                  </a:cubicBezTo>
                  <a:cubicBezTo>
                    <a:pt x="114" y="103"/>
                    <a:pt x="114" y="103"/>
                    <a:pt x="114" y="103"/>
                  </a:cubicBezTo>
                  <a:cubicBezTo>
                    <a:pt x="115" y="104"/>
                    <a:pt x="115" y="103"/>
                    <a:pt x="115" y="103"/>
                  </a:cubicBezTo>
                  <a:cubicBezTo>
                    <a:pt x="115" y="103"/>
                    <a:pt x="114" y="101"/>
                    <a:pt x="115" y="102"/>
                  </a:cubicBezTo>
                  <a:cubicBezTo>
                    <a:pt x="115" y="102"/>
                    <a:pt x="115" y="103"/>
                    <a:pt x="116" y="103"/>
                  </a:cubicBezTo>
                  <a:cubicBezTo>
                    <a:pt x="116" y="104"/>
                    <a:pt x="116" y="104"/>
                    <a:pt x="117" y="104"/>
                  </a:cubicBezTo>
                  <a:cubicBezTo>
                    <a:pt x="118" y="104"/>
                    <a:pt x="117" y="106"/>
                    <a:pt x="118" y="107"/>
                  </a:cubicBezTo>
                  <a:cubicBezTo>
                    <a:pt x="118" y="106"/>
                    <a:pt x="117" y="106"/>
                    <a:pt x="118" y="105"/>
                  </a:cubicBezTo>
                  <a:cubicBezTo>
                    <a:pt x="118" y="105"/>
                    <a:pt x="117" y="105"/>
                    <a:pt x="118" y="105"/>
                  </a:cubicBezTo>
                  <a:cubicBezTo>
                    <a:pt x="118" y="105"/>
                    <a:pt x="119" y="108"/>
                    <a:pt x="119" y="108"/>
                  </a:cubicBezTo>
                  <a:cubicBezTo>
                    <a:pt x="119" y="108"/>
                    <a:pt x="119" y="108"/>
                    <a:pt x="119" y="109"/>
                  </a:cubicBezTo>
                  <a:cubicBezTo>
                    <a:pt x="119" y="109"/>
                    <a:pt x="119" y="109"/>
                    <a:pt x="119" y="109"/>
                  </a:cubicBezTo>
                  <a:close/>
                  <a:moveTo>
                    <a:pt x="345" y="67"/>
                  </a:moveTo>
                  <a:cubicBezTo>
                    <a:pt x="344" y="66"/>
                    <a:pt x="344" y="66"/>
                    <a:pt x="343" y="66"/>
                  </a:cubicBezTo>
                  <a:cubicBezTo>
                    <a:pt x="343" y="66"/>
                    <a:pt x="342" y="66"/>
                    <a:pt x="342" y="66"/>
                  </a:cubicBezTo>
                  <a:cubicBezTo>
                    <a:pt x="342" y="66"/>
                    <a:pt x="342" y="66"/>
                    <a:pt x="341" y="66"/>
                  </a:cubicBezTo>
                  <a:cubicBezTo>
                    <a:pt x="341" y="66"/>
                    <a:pt x="341" y="68"/>
                    <a:pt x="341" y="68"/>
                  </a:cubicBezTo>
                  <a:cubicBezTo>
                    <a:pt x="341" y="69"/>
                    <a:pt x="341" y="69"/>
                    <a:pt x="342" y="69"/>
                  </a:cubicBezTo>
                  <a:cubicBezTo>
                    <a:pt x="342" y="70"/>
                    <a:pt x="342" y="70"/>
                    <a:pt x="342" y="70"/>
                  </a:cubicBezTo>
                  <a:cubicBezTo>
                    <a:pt x="342" y="71"/>
                    <a:pt x="341" y="72"/>
                    <a:pt x="341" y="72"/>
                  </a:cubicBezTo>
                  <a:cubicBezTo>
                    <a:pt x="341" y="73"/>
                    <a:pt x="341" y="73"/>
                    <a:pt x="340" y="73"/>
                  </a:cubicBezTo>
                  <a:cubicBezTo>
                    <a:pt x="340" y="73"/>
                    <a:pt x="340" y="73"/>
                    <a:pt x="340" y="73"/>
                  </a:cubicBezTo>
                  <a:cubicBezTo>
                    <a:pt x="339" y="73"/>
                    <a:pt x="339" y="73"/>
                    <a:pt x="339" y="74"/>
                  </a:cubicBezTo>
                  <a:cubicBezTo>
                    <a:pt x="338" y="74"/>
                    <a:pt x="336" y="73"/>
                    <a:pt x="335" y="74"/>
                  </a:cubicBezTo>
                  <a:cubicBezTo>
                    <a:pt x="334" y="74"/>
                    <a:pt x="335" y="77"/>
                    <a:pt x="335" y="78"/>
                  </a:cubicBezTo>
                  <a:cubicBezTo>
                    <a:pt x="335" y="80"/>
                    <a:pt x="336" y="81"/>
                    <a:pt x="337" y="82"/>
                  </a:cubicBezTo>
                  <a:cubicBezTo>
                    <a:pt x="337" y="83"/>
                    <a:pt x="337" y="83"/>
                    <a:pt x="338" y="84"/>
                  </a:cubicBezTo>
                  <a:cubicBezTo>
                    <a:pt x="338" y="85"/>
                    <a:pt x="339" y="85"/>
                    <a:pt x="339" y="86"/>
                  </a:cubicBezTo>
                  <a:cubicBezTo>
                    <a:pt x="339" y="86"/>
                    <a:pt x="339" y="87"/>
                    <a:pt x="339" y="87"/>
                  </a:cubicBezTo>
                  <a:cubicBezTo>
                    <a:pt x="338" y="87"/>
                    <a:pt x="338" y="88"/>
                    <a:pt x="338" y="88"/>
                  </a:cubicBezTo>
                  <a:cubicBezTo>
                    <a:pt x="338" y="89"/>
                    <a:pt x="336" y="88"/>
                    <a:pt x="336" y="89"/>
                  </a:cubicBezTo>
                  <a:cubicBezTo>
                    <a:pt x="335" y="89"/>
                    <a:pt x="334" y="91"/>
                    <a:pt x="333" y="91"/>
                  </a:cubicBezTo>
                  <a:cubicBezTo>
                    <a:pt x="332" y="91"/>
                    <a:pt x="333" y="90"/>
                    <a:pt x="332" y="90"/>
                  </a:cubicBezTo>
                  <a:cubicBezTo>
                    <a:pt x="332" y="89"/>
                    <a:pt x="331" y="89"/>
                    <a:pt x="331" y="89"/>
                  </a:cubicBezTo>
                  <a:cubicBezTo>
                    <a:pt x="329" y="89"/>
                    <a:pt x="328" y="89"/>
                    <a:pt x="327" y="89"/>
                  </a:cubicBezTo>
                  <a:cubicBezTo>
                    <a:pt x="325" y="89"/>
                    <a:pt x="323" y="89"/>
                    <a:pt x="322" y="88"/>
                  </a:cubicBezTo>
                  <a:cubicBezTo>
                    <a:pt x="320" y="88"/>
                    <a:pt x="319" y="87"/>
                    <a:pt x="317" y="87"/>
                  </a:cubicBezTo>
                  <a:cubicBezTo>
                    <a:pt x="316" y="86"/>
                    <a:pt x="317" y="89"/>
                    <a:pt x="317" y="90"/>
                  </a:cubicBezTo>
                  <a:cubicBezTo>
                    <a:pt x="317" y="92"/>
                    <a:pt x="317" y="94"/>
                    <a:pt x="317" y="96"/>
                  </a:cubicBezTo>
                  <a:cubicBezTo>
                    <a:pt x="317" y="96"/>
                    <a:pt x="316" y="97"/>
                    <a:pt x="316" y="98"/>
                  </a:cubicBezTo>
                  <a:cubicBezTo>
                    <a:pt x="317" y="99"/>
                    <a:pt x="317" y="100"/>
                    <a:pt x="317" y="101"/>
                  </a:cubicBezTo>
                  <a:cubicBezTo>
                    <a:pt x="317" y="102"/>
                    <a:pt x="316" y="105"/>
                    <a:pt x="317" y="105"/>
                  </a:cubicBezTo>
                  <a:cubicBezTo>
                    <a:pt x="318" y="106"/>
                    <a:pt x="320" y="105"/>
                    <a:pt x="320" y="107"/>
                  </a:cubicBezTo>
                  <a:cubicBezTo>
                    <a:pt x="320" y="107"/>
                    <a:pt x="321" y="109"/>
                    <a:pt x="320" y="109"/>
                  </a:cubicBezTo>
                  <a:cubicBezTo>
                    <a:pt x="319" y="109"/>
                    <a:pt x="319" y="108"/>
                    <a:pt x="318" y="108"/>
                  </a:cubicBezTo>
                  <a:cubicBezTo>
                    <a:pt x="317" y="108"/>
                    <a:pt x="316" y="108"/>
                    <a:pt x="316" y="109"/>
                  </a:cubicBezTo>
                  <a:cubicBezTo>
                    <a:pt x="314" y="109"/>
                    <a:pt x="314" y="108"/>
                    <a:pt x="313" y="107"/>
                  </a:cubicBezTo>
                  <a:cubicBezTo>
                    <a:pt x="313" y="107"/>
                    <a:pt x="312" y="107"/>
                    <a:pt x="311" y="107"/>
                  </a:cubicBezTo>
                  <a:cubicBezTo>
                    <a:pt x="311" y="107"/>
                    <a:pt x="310" y="108"/>
                    <a:pt x="309" y="108"/>
                  </a:cubicBezTo>
                  <a:cubicBezTo>
                    <a:pt x="308" y="108"/>
                    <a:pt x="308" y="109"/>
                    <a:pt x="307" y="109"/>
                  </a:cubicBezTo>
                  <a:cubicBezTo>
                    <a:pt x="306" y="109"/>
                    <a:pt x="305" y="109"/>
                    <a:pt x="304" y="109"/>
                  </a:cubicBezTo>
                  <a:cubicBezTo>
                    <a:pt x="303" y="109"/>
                    <a:pt x="303" y="109"/>
                    <a:pt x="302" y="109"/>
                  </a:cubicBezTo>
                  <a:cubicBezTo>
                    <a:pt x="302" y="109"/>
                    <a:pt x="302" y="110"/>
                    <a:pt x="301" y="110"/>
                  </a:cubicBezTo>
                  <a:cubicBezTo>
                    <a:pt x="300" y="110"/>
                    <a:pt x="299" y="110"/>
                    <a:pt x="298" y="111"/>
                  </a:cubicBezTo>
                  <a:cubicBezTo>
                    <a:pt x="297" y="112"/>
                    <a:pt x="299" y="113"/>
                    <a:pt x="300" y="113"/>
                  </a:cubicBezTo>
                  <a:cubicBezTo>
                    <a:pt x="301" y="113"/>
                    <a:pt x="301" y="112"/>
                    <a:pt x="302" y="113"/>
                  </a:cubicBezTo>
                  <a:cubicBezTo>
                    <a:pt x="302" y="113"/>
                    <a:pt x="303" y="113"/>
                    <a:pt x="303" y="113"/>
                  </a:cubicBezTo>
                  <a:cubicBezTo>
                    <a:pt x="305" y="114"/>
                    <a:pt x="303" y="114"/>
                    <a:pt x="303" y="114"/>
                  </a:cubicBezTo>
                  <a:cubicBezTo>
                    <a:pt x="304" y="115"/>
                    <a:pt x="303" y="116"/>
                    <a:pt x="304" y="117"/>
                  </a:cubicBezTo>
                  <a:cubicBezTo>
                    <a:pt x="304" y="117"/>
                    <a:pt x="305" y="118"/>
                    <a:pt x="305" y="119"/>
                  </a:cubicBezTo>
                  <a:cubicBezTo>
                    <a:pt x="305" y="120"/>
                    <a:pt x="305" y="120"/>
                    <a:pt x="305" y="121"/>
                  </a:cubicBezTo>
                  <a:cubicBezTo>
                    <a:pt x="306" y="121"/>
                    <a:pt x="306" y="121"/>
                    <a:pt x="306" y="121"/>
                  </a:cubicBezTo>
                  <a:cubicBezTo>
                    <a:pt x="306" y="122"/>
                    <a:pt x="307" y="122"/>
                    <a:pt x="307" y="122"/>
                  </a:cubicBezTo>
                  <a:cubicBezTo>
                    <a:pt x="308" y="124"/>
                    <a:pt x="309" y="125"/>
                    <a:pt x="310" y="126"/>
                  </a:cubicBezTo>
                  <a:cubicBezTo>
                    <a:pt x="310" y="127"/>
                    <a:pt x="311" y="127"/>
                    <a:pt x="310" y="128"/>
                  </a:cubicBezTo>
                  <a:cubicBezTo>
                    <a:pt x="310" y="129"/>
                    <a:pt x="311" y="129"/>
                    <a:pt x="311" y="129"/>
                  </a:cubicBezTo>
                  <a:cubicBezTo>
                    <a:pt x="312" y="129"/>
                    <a:pt x="312" y="130"/>
                    <a:pt x="312" y="131"/>
                  </a:cubicBezTo>
                  <a:cubicBezTo>
                    <a:pt x="312" y="131"/>
                    <a:pt x="311" y="131"/>
                    <a:pt x="311" y="131"/>
                  </a:cubicBezTo>
                  <a:cubicBezTo>
                    <a:pt x="311" y="131"/>
                    <a:pt x="308" y="132"/>
                    <a:pt x="309" y="132"/>
                  </a:cubicBezTo>
                  <a:cubicBezTo>
                    <a:pt x="309" y="133"/>
                    <a:pt x="311" y="133"/>
                    <a:pt x="311" y="133"/>
                  </a:cubicBezTo>
                  <a:cubicBezTo>
                    <a:pt x="311" y="134"/>
                    <a:pt x="310" y="134"/>
                    <a:pt x="310" y="134"/>
                  </a:cubicBezTo>
                  <a:cubicBezTo>
                    <a:pt x="309" y="134"/>
                    <a:pt x="309" y="134"/>
                    <a:pt x="309" y="134"/>
                  </a:cubicBezTo>
                  <a:cubicBezTo>
                    <a:pt x="309" y="135"/>
                    <a:pt x="309" y="135"/>
                    <a:pt x="309" y="135"/>
                  </a:cubicBezTo>
                  <a:cubicBezTo>
                    <a:pt x="309" y="136"/>
                    <a:pt x="308" y="136"/>
                    <a:pt x="308" y="136"/>
                  </a:cubicBezTo>
                  <a:cubicBezTo>
                    <a:pt x="309" y="137"/>
                    <a:pt x="309" y="137"/>
                    <a:pt x="310" y="138"/>
                  </a:cubicBezTo>
                  <a:cubicBezTo>
                    <a:pt x="310" y="138"/>
                    <a:pt x="309" y="138"/>
                    <a:pt x="310" y="138"/>
                  </a:cubicBezTo>
                  <a:cubicBezTo>
                    <a:pt x="310" y="139"/>
                    <a:pt x="310" y="139"/>
                    <a:pt x="310" y="139"/>
                  </a:cubicBezTo>
                  <a:cubicBezTo>
                    <a:pt x="310" y="139"/>
                    <a:pt x="311" y="141"/>
                    <a:pt x="311" y="141"/>
                  </a:cubicBezTo>
                  <a:cubicBezTo>
                    <a:pt x="310" y="141"/>
                    <a:pt x="310" y="141"/>
                    <a:pt x="310" y="140"/>
                  </a:cubicBezTo>
                  <a:cubicBezTo>
                    <a:pt x="309" y="140"/>
                    <a:pt x="308" y="139"/>
                    <a:pt x="308" y="139"/>
                  </a:cubicBezTo>
                  <a:cubicBezTo>
                    <a:pt x="307" y="138"/>
                    <a:pt x="307" y="138"/>
                    <a:pt x="306" y="138"/>
                  </a:cubicBezTo>
                  <a:cubicBezTo>
                    <a:pt x="305" y="138"/>
                    <a:pt x="304" y="138"/>
                    <a:pt x="303" y="138"/>
                  </a:cubicBezTo>
                  <a:cubicBezTo>
                    <a:pt x="302" y="138"/>
                    <a:pt x="302" y="137"/>
                    <a:pt x="302" y="137"/>
                  </a:cubicBezTo>
                  <a:cubicBezTo>
                    <a:pt x="301" y="136"/>
                    <a:pt x="301" y="136"/>
                    <a:pt x="300" y="136"/>
                  </a:cubicBezTo>
                  <a:cubicBezTo>
                    <a:pt x="300" y="136"/>
                    <a:pt x="300" y="135"/>
                    <a:pt x="299" y="135"/>
                  </a:cubicBezTo>
                  <a:cubicBezTo>
                    <a:pt x="299" y="134"/>
                    <a:pt x="298" y="135"/>
                    <a:pt x="298" y="135"/>
                  </a:cubicBezTo>
                  <a:cubicBezTo>
                    <a:pt x="297" y="134"/>
                    <a:pt x="296" y="134"/>
                    <a:pt x="296" y="134"/>
                  </a:cubicBezTo>
                  <a:cubicBezTo>
                    <a:pt x="295" y="134"/>
                    <a:pt x="294" y="134"/>
                    <a:pt x="294" y="134"/>
                  </a:cubicBezTo>
                  <a:cubicBezTo>
                    <a:pt x="293" y="133"/>
                    <a:pt x="293" y="133"/>
                    <a:pt x="292" y="134"/>
                  </a:cubicBezTo>
                  <a:cubicBezTo>
                    <a:pt x="291" y="134"/>
                    <a:pt x="290" y="134"/>
                    <a:pt x="289" y="134"/>
                  </a:cubicBezTo>
                  <a:cubicBezTo>
                    <a:pt x="289" y="134"/>
                    <a:pt x="288" y="133"/>
                    <a:pt x="287" y="133"/>
                  </a:cubicBezTo>
                  <a:cubicBezTo>
                    <a:pt x="286" y="134"/>
                    <a:pt x="286" y="133"/>
                    <a:pt x="285" y="133"/>
                  </a:cubicBezTo>
                  <a:cubicBezTo>
                    <a:pt x="285" y="134"/>
                    <a:pt x="284" y="133"/>
                    <a:pt x="283" y="133"/>
                  </a:cubicBezTo>
                  <a:cubicBezTo>
                    <a:pt x="282" y="133"/>
                    <a:pt x="281" y="133"/>
                    <a:pt x="281" y="133"/>
                  </a:cubicBezTo>
                  <a:cubicBezTo>
                    <a:pt x="280" y="132"/>
                    <a:pt x="278" y="132"/>
                    <a:pt x="277" y="133"/>
                  </a:cubicBezTo>
                  <a:cubicBezTo>
                    <a:pt x="277" y="133"/>
                    <a:pt x="276" y="133"/>
                    <a:pt x="276" y="133"/>
                  </a:cubicBezTo>
                  <a:cubicBezTo>
                    <a:pt x="276" y="133"/>
                    <a:pt x="275" y="133"/>
                    <a:pt x="275" y="133"/>
                  </a:cubicBezTo>
                  <a:cubicBezTo>
                    <a:pt x="275" y="133"/>
                    <a:pt x="275" y="133"/>
                    <a:pt x="275" y="133"/>
                  </a:cubicBezTo>
                  <a:cubicBezTo>
                    <a:pt x="274" y="133"/>
                    <a:pt x="273" y="133"/>
                    <a:pt x="272" y="133"/>
                  </a:cubicBezTo>
                  <a:cubicBezTo>
                    <a:pt x="270" y="133"/>
                    <a:pt x="269" y="132"/>
                    <a:pt x="269" y="134"/>
                  </a:cubicBezTo>
                  <a:cubicBezTo>
                    <a:pt x="268" y="135"/>
                    <a:pt x="267" y="134"/>
                    <a:pt x="266" y="134"/>
                  </a:cubicBezTo>
                  <a:cubicBezTo>
                    <a:pt x="265" y="134"/>
                    <a:pt x="263" y="134"/>
                    <a:pt x="262" y="133"/>
                  </a:cubicBezTo>
                  <a:cubicBezTo>
                    <a:pt x="261" y="132"/>
                    <a:pt x="259" y="132"/>
                    <a:pt x="258" y="131"/>
                  </a:cubicBezTo>
                  <a:cubicBezTo>
                    <a:pt x="257" y="130"/>
                    <a:pt x="255" y="130"/>
                    <a:pt x="254" y="129"/>
                  </a:cubicBezTo>
                  <a:cubicBezTo>
                    <a:pt x="255" y="130"/>
                    <a:pt x="253" y="130"/>
                    <a:pt x="253" y="130"/>
                  </a:cubicBezTo>
                  <a:cubicBezTo>
                    <a:pt x="252" y="130"/>
                    <a:pt x="252" y="130"/>
                    <a:pt x="252" y="130"/>
                  </a:cubicBezTo>
                  <a:cubicBezTo>
                    <a:pt x="252" y="130"/>
                    <a:pt x="252" y="131"/>
                    <a:pt x="252" y="131"/>
                  </a:cubicBezTo>
                  <a:cubicBezTo>
                    <a:pt x="252" y="131"/>
                    <a:pt x="251" y="131"/>
                    <a:pt x="250" y="131"/>
                  </a:cubicBezTo>
                  <a:cubicBezTo>
                    <a:pt x="250" y="131"/>
                    <a:pt x="249" y="131"/>
                    <a:pt x="249" y="132"/>
                  </a:cubicBezTo>
                  <a:cubicBezTo>
                    <a:pt x="249" y="132"/>
                    <a:pt x="249" y="133"/>
                    <a:pt x="249" y="133"/>
                  </a:cubicBezTo>
                  <a:cubicBezTo>
                    <a:pt x="249" y="134"/>
                    <a:pt x="249" y="134"/>
                    <a:pt x="249" y="135"/>
                  </a:cubicBezTo>
                  <a:cubicBezTo>
                    <a:pt x="249" y="136"/>
                    <a:pt x="249" y="137"/>
                    <a:pt x="250" y="137"/>
                  </a:cubicBezTo>
                  <a:cubicBezTo>
                    <a:pt x="250" y="138"/>
                    <a:pt x="251" y="139"/>
                    <a:pt x="250" y="138"/>
                  </a:cubicBezTo>
                  <a:cubicBezTo>
                    <a:pt x="249" y="138"/>
                    <a:pt x="249" y="138"/>
                    <a:pt x="249" y="138"/>
                  </a:cubicBezTo>
                  <a:cubicBezTo>
                    <a:pt x="249" y="138"/>
                    <a:pt x="248" y="137"/>
                    <a:pt x="248" y="137"/>
                  </a:cubicBezTo>
                  <a:cubicBezTo>
                    <a:pt x="248" y="137"/>
                    <a:pt x="247" y="137"/>
                    <a:pt x="247" y="137"/>
                  </a:cubicBezTo>
                  <a:cubicBezTo>
                    <a:pt x="246" y="137"/>
                    <a:pt x="246" y="137"/>
                    <a:pt x="245" y="137"/>
                  </a:cubicBezTo>
                  <a:cubicBezTo>
                    <a:pt x="244" y="137"/>
                    <a:pt x="244" y="136"/>
                    <a:pt x="243" y="136"/>
                  </a:cubicBezTo>
                  <a:cubicBezTo>
                    <a:pt x="242" y="136"/>
                    <a:pt x="242" y="136"/>
                    <a:pt x="241" y="136"/>
                  </a:cubicBezTo>
                  <a:cubicBezTo>
                    <a:pt x="240" y="135"/>
                    <a:pt x="240" y="135"/>
                    <a:pt x="239" y="135"/>
                  </a:cubicBezTo>
                  <a:cubicBezTo>
                    <a:pt x="238" y="135"/>
                    <a:pt x="238" y="134"/>
                    <a:pt x="237" y="135"/>
                  </a:cubicBezTo>
                  <a:cubicBezTo>
                    <a:pt x="237" y="135"/>
                    <a:pt x="237" y="135"/>
                    <a:pt x="237" y="135"/>
                  </a:cubicBezTo>
                  <a:cubicBezTo>
                    <a:pt x="235" y="134"/>
                    <a:pt x="234" y="134"/>
                    <a:pt x="233" y="134"/>
                  </a:cubicBezTo>
                  <a:cubicBezTo>
                    <a:pt x="232" y="135"/>
                    <a:pt x="231" y="134"/>
                    <a:pt x="231" y="135"/>
                  </a:cubicBezTo>
                  <a:cubicBezTo>
                    <a:pt x="230" y="135"/>
                    <a:pt x="230" y="135"/>
                    <a:pt x="230" y="135"/>
                  </a:cubicBezTo>
                  <a:cubicBezTo>
                    <a:pt x="229" y="135"/>
                    <a:pt x="230" y="135"/>
                    <a:pt x="229" y="135"/>
                  </a:cubicBezTo>
                  <a:cubicBezTo>
                    <a:pt x="229" y="136"/>
                    <a:pt x="230" y="137"/>
                    <a:pt x="229" y="137"/>
                  </a:cubicBezTo>
                  <a:cubicBezTo>
                    <a:pt x="227" y="137"/>
                    <a:pt x="229" y="138"/>
                    <a:pt x="229" y="138"/>
                  </a:cubicBezTo>
                  <a:cubicBezTo>
                    <a:pt x="228" y="138"/>
                    <a:pt x="228" y="137"/>
                    <a:pt x="228" y="138"/>
                  </a:cubicBezTo>
                  <a:cubicBezTo>
                    <a:pt x="228" y="139"/>
                    <a:pt x="227" y="139"/>
                    <a:pt x="227" y="140"/>
                  </a:cubicBezTo>
                  <a:cubicBezTo>
                    <a:pt x="227" y="140"/>
                    <a:pt x="228" y="140"/>
                    <a:pt x="228" y="140"/>
                  </a:cubicBezTo>
                  <a:cubicBezTo>
                    <a:pt x="228" y="140"/>
                    <a:pt x="228" y="141"/>
                    <a:pt x="228" y="141"/>
                  </a:cubicBezTo>
                  <a:cubicBezTo>
                    <a:pt x="227" y="141"/>
                    <a:pt x="227" y="141"/>
                    <a:pt x="227" y="141"/>
                  </a:cubicBezTo>
                  <a:cubicBezTo>
                    <a:pt x="226" y="141"/>
                    <a:pt x="226" y="142"/>
                    <a:pt x="226" y="143"/>
                  </a:cubicBezTo>
                  <a:cubicBezTo>
                    <a:pt x="226" y="143"/>
                    <a:pt x="225" y="142"/>
                    <a:pt x="225" y="142"/>
                  </a:cubicBezTo>
                  <a:cubicBezTo>
                    <a:pt x="224" y="142"/>
                    <a:pt x="224" y="142"/>
                    <a:pt x="223" y="143"/>
                  </a:cubicBezTo>
                  <a:cubicBezTo>
                    <a:pt x="223" y="144"/>
                    <a:pt x="222" y="146"/>
                    <a:pt x="220" y="146"/>
                  </a:cubicBezTo>
                  <a:cubicBezTo>
                    <a:pt x="219" y="146"/>
                    <a:pt x="219" y="146"/>
                    <a:pt x="218" y="147"/>
                  </a:cubicBezTo>
                  <a:cubicBezTo>
                    <a:pt x="217" y="148"/>
                    <a:pt x="217" y="148"/>
                    <a:pt x="217" y="149"/>
                  </a:cubicBezTo>
                  <a:cubicBezTo>
                    <a:pt x="217" y="149"/>
                    <a:pt x="216" y="149"/>
                    <a:pt x="215" y="149"/>
                  </a:cubicBezTo>
                  <a:cubicBezTo>
                    <a:pt x="215" y="149"/>
                    <a:pt x="215" y="149"/>
                    <a:pt x="215" y="149"/>
                  </a:cubicBezTo>
                  <a:cubicBezTo>
                    <a:pt x="215" y="150"/>
                    <a:pt x="215" y="149"/>
                    <a:pt x="214" y="150"/>
                  </a:cubicBezTo>
                  <a:cubicBezTo>
                    <a:pt x="214" y="150"/>
                    <a:pt x="215" y="151"/>
                    <a:pt x="214" y="152"/>
                  </a:cubicBezTo>
                  <a:cubicBezTo>
                    <a:pt x="214" y="152"/>
                    <a:pt x="213" y="152"/>
                    <a:pt x="213" y="152"/>
                  </a:cubicBezTo>
                  <a:cubicBezTo>
                    <a:pt x="213" y="153"/>
                    <a:pt x="213" y="153"/>
                    <a:pt x="212" y="153"/>
                  </a:cubicBezTo>
                  <a:cubicBezTo>
                    <a:pt x="212" y="154"/>
                    <a:pt x="212" y="154"/>
                    <a:pt x="212" y="154"/>
                  </a:cubicBezTo>
                  <a:cubicBezTo>
                    <a:pt x="211" y="155"/>
                    <a:pt x="211" y="156"/>
                    <a:pt x="211" y="156"/>
                  </a:cubicBezTo>
                  <a:cubicBezTo>
                    <a:pt x="212" y="157"/>
                    <a:pt x="213" y="159"/>
                    <a:pt x="212" y="158"/>
                  </a:cubicBezTo>
                  <a:cubicBezTo>
                    <a:pt x="211" y="158"/>
                    <a:pt x="211" y="158"/>
                    <a:pt x="211" y="158"/>
                  </a:cubicBezTo>
                  <a:cubicBezTo>
                    <a:pt x="210" y="158"/>
                    <a:pt x="210" y="158"/>
                    <a:pt x="209" y="157"/>
                  </a:cubicBezTo>
                  <a:cubicBezTo>
                    <a:pt x="208" y="157"/>
                    <a:pt x="207" y="156"/>
                    <a:pt x="206" y="156"/>
                  </a:cubicBezTo>
                  <a:cubicBezTo>
                    <a:pt x="207" y="156"/>
                    <a:pt x="208" y="154"/>
                    <a:pt x="207" y="154"/>
                  </a:cubicBezTo>
                  <a:cubicBezTo>
                    <a:pt x="207" y="153"/>
                    <a:pt x="207" y="153"/>
                    <a:pt x="206" y="153"/>
                  </a:cubicBezTo>
                  <a:cubicBezTo>
                    <a:pt x="206" y="153"/>
                    <a:pt x="206" y="153"/>
                    <a:pt x="205" y="153"/>
                  </a:cubicBezTo>
                  <a:cubicBezTo>
                    <a:pt x="205" y="153"/>
                    <a:pt x="205" y="152"/>
                    <a:pt x="204" y="152"/>
                  </a:cubicBezTo>
                  <a:cubicBezTo>
                    <a:pt x="204" y="152"/>
                    <a:pt x="203" y="152"/>
                    <a:pt x="203" y="152"/>
                  </a:cubicBezTo>
                  <a:cubicBezTo>
                    <a:pt x="201" y="152"/>
                    <a:pt x="199" y="152"/>
                    <a:pt x="197" y="152"/>
                  </a:cubicBezTo>
                  <a:cubicBezTo>
                    <a:pt x="196" y="152"/>
                    <a:pt x="195" y="152"/>
                    <a:pt x="195" y="152"/>
                  </a:cubicBezTo>
                  <a:cubicBezTo>
                    <a:pt x="194" y="152"/>
                    <a:pt x="194" y="151"/>
                    <a:pt x="193" y="151"/>
                  </a:cubicBezTo>
                  <a:cubicBezTo>
                    <a:pt x="192" y="149"/>
                    <a:pt x="191" y="147"/>
                    <a:pt x="191" y="146"/>
                  </a:cubicBezTo>
                  <a:cubicBezTo>
                    <a:pt x="190" y="144"/>
                    <a:pt x="190" y="143"/>
                    <a:pt x="189" y="143"/>
                  </a:cubicBezTo>
                  <a:cubicBezTo>
                    <a:pt x="188" y="143"/>
                    <a:pt x="186" y="143"/>
                    <a:pt x="186" y="143"/>
                  </a:cubicBezTo>
                  <a:cubicBezTo>
                    <a:pt x="185" y="142"/>
                    <a:pt x="185" y="141"/>
                    <a:pt x="185" y="140"/>
                  </a:cubicBezTo>
                  <a:cubicBezTo>
                    <a:pt x="184" y="140"/>
                    <a:pt x="184" y="139"/>
                    <a:pt x="184" y="139"/>
                  </a:cubicBezTo>
                  <a:cubicBezTo>
                    <a:pt x="184" y="138"/>
                    <a:pt x="185" y="139"/>
                    <a:pt x="185" y="138"/>
                  </a:cubicBezTo>
                  <a:cubicBezTo>
                    <a:pt x="185" y="138"/>
                    <a:pt x="185" y="137"/>
                    <a:pt x="184" y="137"/>
                  </a:cubicBezTo>
                  <a:cubicBezTo>
                    <a:pt x="184" y="136"/>
                    <a:pt x="184" y="135"/>
                    <a:pt x="184" y="133"/>
                  </a:cubicBezTo>
                  <a:cubicBezTo>
                    <a:pt x="184" y="132"/>
                    <a:pt x="183" y="132"/>
                    <a:pt x="182" y="133"/>
                  </a:cubicBezTo>
                  <a:cubicBezTo>
                    <a:pt x="181" y="134"/>
                    <a:pt x="180" y="132"/>
                    <a:pt x="179" y="131"/>
                  </a:cubicBezTo>
                  <a:cubicBezTo>
                    <a:pt x="178" y="130"/>
                    <a:pt x="177" y="129"/>
                    <a:pt x="176" y="128"/>
                  </a:cubicBezTo>
                  <a:cubicBezTo>
                    <a:pt x="174" y="127"/>
                    <a:pt x="173" y="126"/>
                    <a:pt x="172" y="125"/>
                  </a:cubicBezTo>
                  <a:cubicBezTo>
                    <a:pt x="171" y="124"/>
                    <a:pt x="170" y="124"/>
                    <a:pt x="169" y="125"/>
                  </a:cubicBezTo>
                  <a:cubicBezTo>
                    <a:pt x="168" y="126"/>
                    <a:pt x="166" y="126"/>
                    <a:pt x="164" y="126"/>
                  </a:cubicBezTo>
                  <a:cubicBezTo>
                    <a:pt x="163" y="126"/>
                    <a:pt x="161" y="126"/>
                    <a:pt x="159" y="125"/>
                  </a:cubicBezTo>
                  <a:cubicBezTo>
                    <a:pt x="157" y="125"/>
                    <a:pt x="155" y="126"/>
                    <a:pt x="152" y="126"/>
                  </a:cubicBezTo>
                  <a:cubicBezTo>
                    <a:pt x="151" y="126"/>
                    <a:pt x="149" y="126"/>
                    <a:pt x="147" y="127"/>
                  </a:cubicBezTo>
                  <a:cubicBezTo>
                    <a:pt x="146" y="127"/>
                    <a:pt x="146" y="127"/>
                    <a:pt x="145" y="126"/>
                  </a:cubicBezTo>
                  <a:cubicBezTo>
                    <a:pt x="144" y="125"/>
                    <a:pt x="143" y="125"/>
                    <a:pt x="143" y="124"/>
                  </a:cubicBezTo>
                  <a:cubicBezTo>
                    <a:pt x="141" y="123"/>
                    <a:pt x="140" y="121"/>
                    <a:pt x="138" y="120"/>
                  </a:cubicBezTo>
                  <a:cubicBezTo>
                    <a:pt x="137" y="120"/>
                    <a:pt x="137" y="119"/>
                    <a:pt x="136" y="119"/>
                  </a:cubicBezTo>
                  <a:cubicBezTo>
                    <a:pt x="136" y="118"/>
                    <a:pt x="136" y="117"/>
                    <a:pt x="135" y="117"/>
                  </a:cubicBezTo>
                  <a:cubicBezTo>
                    <a:pt x="134" y="116"/>
                    <a:pt x="133" y="116"/>
                    <a:pt x="132" y="115"/>
                  </a:cubicBezTo>
                  <a:cubicBezTo>
                    <a:pt x="130" y="114"/>
                    <a:pt x="128" y="113"/>
                    <a:pt x="126" y="112"/>
                  </a:cubicBezTo>
                  <a:cubicBezTo>
                    <a:pt x="126" y="111"/>
                    <a:pt x="125" y="109"/>
                    <a:pt x="125" y="108"/>
                  </a:cubicBezTo>
                  <a:cubicBezTo>
                    <a:pt x="125" y="107"/>
                    <a:pt x="125" y="106"/>
                    <a:pt x="124" y="105"/>
                  </a:cubicBezTo>
                  <a:cubicBezTo>
                    <a:pt x="123" y="104"/>
                    <a:pt x="121" y="105"/>
                    <a:pt x="121" y="104"/>
                  </a:cubicBezTo>
                  <a:cubicBezTo>
                    <a:pt x="120" y="103"/>
                    <a:pt x="121" y="103"/>
                    <a:pt x="121" y="102"/>
                  </a:cubicBezTo>
                  <a:cubicBezTo>
                    <a:pt x="121" y="103"/>
                    <a:pt x="120" y="102"/>
                    <a:pt x="120" y="102"/>
                  </a:cubicBezTo>
                  <a:cubicBezTo>
                    <a:pt x="121" y="102"/>
                    <a:pt x="121" y="102"/>
                    <a:pt x="121" y="102"/>
                  </a:cubicBezTo>
                  <a:cubicBezTo>
                    <a:pt x="121" y="102"/>
                    <a:pt x="121" y="101"/>
                    <a:pt x="120" y="101"/>
                  </a:cubicBezTo>
                  <a:cubicBezTo>
                    <a:pt x="121" y="101"/>
                    <a:pt x="121" y="101"/>
                    <a:pt x="120" y="101"/>
                  </a:cubicBezTo>
                  <a:cubicBezTo>
                    <a:pt x="120" y="101"/>
                    <a:pt x="121" y="101"/>
                    <a:pt x="121" y="101"/>
                  </a:cubicBezTo>
                  <a:cubicBezTo>
                    <a:pt x="121" y="101"/>
                    <a:pt x="122" y="101"/>
                    <a:pt x="122" y="101"/>
                  </a:cubicBezTo>
                  <a:cubicBezTo>
                    <a:pt x="122" y="101"/>
                    <a:pt x="123" y="101"/>
                    <a:pt x="123" y="101"/>
                  </a:cubicBezTo>
                  <a:cubicBezTo>
                    <a:pt x="123" y="101"/>
                    <a:pt x="124" y="101"/>
                    <a:pt x="124" y="101"/>
                  </a:cubicBezTo>
                  <a:cubicBezTo>
                    <a:pt x="125" y="102"/>
                    <a:pt x="125" y="102"/>
                    <a:pt x="125" y="102"/>
                  </a:cubicBezTo>
                  <a:cubicBezTo>
                    <a:pt x="126" y="102"/>
                    <a:pt x="126" y="102"/>
                    <a:pt x="127" y="101"/>
                  </a:cubicBezTo>
                  <a:cubicBezTo>
                    <a:pt x="127" y="100"/>
                    <a:pt x="127" y="100"/>
                    <a:pt x="128" y="100"/>
                  </a:cubicBezTo>
                  <a:cubicBezTo>
                    <a:pt x="128" y="100"/>
                    <a:pt x="127" y="99"/>
                    <a:pt x="127" y="99"/>
                  </a:cubicBezTo>
                  <a:cubicBezTo>
                    <a:pt x="126" y="99"/>
                    <a:pt x="126" y="99"/>
                    <a:pt x="125" y="99"/>
                  </a:cubicBezTo>
                  <a:cubicBezTo>
                    <a:pt x="124" y="99"/>
                    <a:pt x="123" y="99"/>
                    <a:pt x="123" y="99"/>
                  </a:cubicBezTo>
                  <a:cubicBezTo>
                    <a:pt x="122" y="99"/>
                    <a:pt x="122" y="99"/>
                    <a:pt x="122" y="99"/>
                  </a:cubicBezTo>
                  <a:cubicBezTo>
                    <a:pt x="121" y="99"/>
                    <a:pt x="121" y="99"/>
                    <a:pt x="121" y="100"/>
                  </a:cubicBezTo>
                  <a:cubicBezTo>
                    <a:pt x="120" y="100"/>
                    <a:pt x="119" y="100"/>
                    <a:pt x="120" y="99"/>
                  </a:cubicBezTo>
                  <a:cubicBezTo>
                    <a:pt x="120" y="99"/>
                    <a:pt x="120" y="99"/>
                    <a:pt x="120" y="98"/>
                  </a:cubicBezTo>
                  <a:cubicBezTo>
                    <a:pt x="120" y="98"/>
                    <a:pt x="120" y="97"/>
                    <a:pt x="119" y="97"/>
                  </a:cubicBezTo>
                  <a:cubicBezTo>
                    <a:pt x="119" y="97"/>
                    <a:pt x="119" y="97"/>
                    <a:pt x="118" y="97"/>
                  </a:cubicBezTo>
                  <a:cubicBezTo>
                    <a:pt x="118" y="97"/>
                    <a:pt x="118" y="97"/>
                    <a:pt x="117" y="97"/>
                  </a:cubicBezTo>
                  <a:cubicBezTo>
                    <a:pt x="117" y="97"/>
                    <a:pt x="117" y="97"/>
                    <a:pt x="117" y="97"/>
                  </a:cubicBezTo>
                  <a:cubicBezTo>
                    <a:pt x="117" y="97"/>
                    <a:pt x="118" y="98"/>
                    <a:pt x="118" y="98"/>
                  </a:cubicBezTo>
                  <a:cubicBezTo>
                    <a:pt x="119" y="98"/>
                    <a:pt x="120" y="99"/>
                    <a:pt x="119" y="100"/>
                  </a:cubicBezTo>
                  <a:cubicBezTo>
                    <a:pt x="119" y="101"/>
                    <a:pt x="119" y="101"/>
                    <a:pt x="119" y="102"/>
                  </a:cubicBezTo>
                  <a:cubicBezTo>
                    <a:pt x="119" y="103"/>
                    <a:pt x="120" y="103"/>
                    <a:pt x="119" y="103"/>
                  </a:cubicBezTo>
                  <a:cubicBezTo>
                    <a:pt x="118" y="102"/>
                    <a:pt x="118" y="104"/>
                    <a:pt x="118" y="104"/>
                  </a:cubicBezTo>
                  <a:cubicBezTo>
                    <a:pt x="118" y="103"/>
                    <a:pt x="118" y="103"/>
                    <a:pt x="117" y="103"/>
                  </a:cubicBezTo>
                  <a:cubicBezTo>
                    <a:pt x="117" y="103"/>
                    <a:pt x="117" y="103"/>
                    <a:pt x="117" y="103"/>
                  </a:cubicBezTo>
                  <a:cubicBezTo>
                    <a:pt x="116" y="103"/>
                    <a:pt x="116" y="103"/>
                    <a:pt x="116" y="103"/>
                  </a:cubicBezTo>
                  <a:cubicBezTo>
                    <a:pt x="115" y="102"/>
                    <a:pt x="116" y="101"/>
                    <a:pt x="116" y="101"/>
                  </a:cubicBezTo>
                  <a:cubicBezTo>
                    <a:pt x="116" y="100"/>
                    <a:pt x="116" y="100"/>
                    <a:pt x="115" y="101"/>
                  </a:cubicBezTo>
                  <a:cubicBezTo>
                    <a:pt x="115" y="101"/>
                    <a:pt x="114" y="100"/>
                    <a:pt x="113" y="101"/>
                  </a:cubicBezTo>
                  <a:cubicBezTo>
                    <a:pt x="114" y="101"/>
                    <a:pt x="112" y="101"/>
                    <a:pt x="112" y="101"/>
                  </a:cubicBezTo>
                  <a:cubicBezTo>
                    <a:pt x="112" y="101"/>
                    <a:pt x="112" y="101"/>
                    <a:pt x="112" y="101"/>
                  </a:cubicBezTo>
                  <a:cubicBezTo>
                    <a:pt x="112" y="102"/>
                    <a:pt x="111" y="102"/>
                    <a:pt x="111" y="102"/>
                  </a:cubicBezTo>
                  <a:cubicBezTo>
                    <a:pt x="111" y="103"/>
                    <a:pt x="112" y="104"/>
                    <a:pt x="111" y="105"/>
                  </a:cubicBezTo>
                  <a:cubicBezTo>
                    <a:pt x="111" y="105"/>
                    <a:pt x="111" y="105"/>
                    <a:pt x="111" y="105"/>
                  </a:cubicBezTo>
                  <a:cubicBezTo>
                    <a:pt x="110" y="105"/>
                    <a:pt x="110" y="105"/>
                    <a:pt x="109" y="105"/>
                  </a:cubicBezTo>
                  <a:cubicBezTo>
                    <a:pt x="107" y="105"/>
                    <a:pt x="105" y="106"/>
                    <a:pt x="103" y="106"/>
                  </a:cubicBezTo>
                  <a:cubicBezTo>
                    <a:pt x="99" y="107"/>
                    <a:pt x="96" y="109"/>
                    <a:pt x="92" y="110"/>
                  </a:cubicBezTo>
                  <a:cubicBezTo>
                    <a:pt x="91" y="110"/>
                    <a:pt x="90" y="110"/>
                    <a:pt x="90" y="110"/>
                  </a:cubicBezTo>
                  <a:cubicBezTo>
                    <a:pt x="89" y="111"/>
                    <a:pt x="90" y="112"/>
                    <a:pt x="90" y="112"/>
                  </a:cubicBezTo>
                  <a:cubicBezTo>
                    <a:pt x="90" y="114"/>
                    <a:pt x="91" y="116"/>
                    <a:pt x="91" y="119"/>
                  </a:cubicBezTo>
                  <a:cubicBezTo>
                    <a:pt x="94" y="129"/>
                    <a:pt x="96" y="140"/>
                    <a:pt x="98" y="150"/>
                  </a:cubicBezTo>
                  <a:cubicBezTo>
                    <a:pt x="97" y="150"/>
                    <a:pt x="95" y="152"/>
                    <a:pt x="94" y="151"/>
                  </a:cubicBezTo>
                  <a:cubicBezTo>
                    <a:pt x="93" y="151"/>
                    <a:pt x="93" y="150"/>
                    <a:pt x="93" y="150"/>
                  </a:cubicBezTo>
                  <a:cubicBezTo>
                    <a:pt x="92" y="149"/>
                    <a:pt x="91" y="149"/>
                    <a:pt x="91" y="148"/>
                  </a:cubicBezTo>
                  <a:cubicBezTo>
                    <a:pt x="90" y="148"/>
                    <a:pt x="90" y="147"/>
                    <a:pt x="89" y="147"/>
                  </a:cubicBezTo>
                  <a:cubicBezTo>
                    <a:pt x="89" y="146"/>
                    <a:pt x="88" y="145"/>
                    <a:pt x="88" y="145"/>
                  </a:cubicBezTo>
                  <a:cubicBezTo>
                    <a:pt x="88" y="143"/>
                    <a:pt x="85" y="142"/>
                    <a:pt x="84" y="142"/>
                  </a:cubicBezTo>
                  <a:cubicBezTo>
                    <a:pt x="83" y="141"/>
                    <a:pt x="81" y="140"/>
                    <a:pt x="80" y="139"/>
                  </a:cubicBezTo>
                  <a:cubicBezTo>
                    <a:pt x="78" y="139"/>
                    <a:pt x="76" y="140"/>
                    <a:pt x="74" y="140"/>
                  </a:cubicBezTo>
                  <a:cubicBezTo>
                    <a:pt x="73" y="140"/>
                    <a:pt x="71" y="141"/>
                    <a:pt x="70" y="142"/>
                  </a:cubicBezTo>
                  <a:cubicBezTo>
                    <a:pt x="68" y="143"/>
                    <a:pt x="67" y="144"/>
                    <a:pt x="66" y="146"/>
                  </a:cubicBezTo>
                  <a:cubicBezTo>
                    <a:pt x="65" y="146"/>
                    <a:pt x="66" y="145"/>
                    <a:pt x="66" y="145"/>
                  </a:cubicBezTo>
                  <a:cubicBezTo>
                    <a:pt x="66" y="144"/>
                    <a:pt x="66" y="144"/>
                    <a:pt x="65" y="143"/>
                  </a:cubicBezTo>
                  <a:cubicBezTo>
                    <a:pt x="64" y="142"/>
                    <a:pt x="65" y="141"/>
                    <a:pt x="65" y="140"/>
                  </a:cubicBezTo>
                  <a:cubicBezTo>
                    <a:pt x="66" y="139"/>
                    <a:pt x="66" y="138"/>
                    <a:pt x="66" y="137"/>
                  </a:cubicBezTo>
                  <a:cubicBezTo>
                    <a:pt x="66" y="136"/>
                    <a:pt x="65" y="136"/>
                    <a:pt x="65" y="135"/>
                  </a:cubicBezTo>
                  <a:cubicBezTo>
                    <a:pt x="65" y="135"/>
                    <a:pt x="65" y="136"/>
                    <a:pt x="66" y="136"/>
                  </a:cubicBezTo>
                  <a:cubicBezTo>
                    <a:pt x="66" y="136"/>
                    <a:pt x="66" y="137"/>
                    <a:pt x="66" y="137"/>
                  </a:cubicBezTo>
                  <a:cubicBezTo>
                    <a:pt x="67" y="137"/>
                    <a:pt x="66" y="136"/>
                    <a:pt x="66" y="136"/>
                  </a:cubicBezTo>
                  <a:cubicBezTo>
                    <a:pt x="66" y="135"/>
                    <a:pt x="66" y="135"/>
                    <a:pt x="66" y="135"/>
                  </a:cubicBezTo>
                  <a:cubicBezTo>
                    <a:pt x="65" y="135"/>
                    <a:pt x="64" y="134"/>
                    <a:pt x="63" y="134"/>
                  </a:cubicBezTo>
                  <a:cubicBezTo>
                    <a:pt x="63" y="134"/>
                    <a:pt x="62" y="135"/>
                    <a:pt x="62" y="134"/>
                  </a:cubicBezTo>
                  <a:cubicBezTo>
                    <a:pt x="61" y="133"/>
                    <a:pt x="60" y="134"/>
                    <a:pt x="59" y="134"/>
                  </a:cubicBezTo>
                  <a:cubicBezTo>
                    <a:pt x="58" y="134"/>
                    <a:pt x="58" y="133"/>
                    <a:pt x="58" y="133"/>
                  </a:cubicBezTo>
                  <a:cubicBezTo>
                    <a:pt x="57" y="132"/>
                    <a:pt x="56" y="131"/>
                    <a:pt x="56" y="131"/>
                  </a:cubicBezTo>
                  <a:cubicBezTo>
                    <a:pt x="56" y="129"/>
                    <a:pt x="52" y="132"/>
                    <a:pt x="52" y="130"/>
                  </a:cubicBezTo>
                  <a:cubicBezTo>
                    <a:pt x="52" y="129"/>
                    <a:pt x="53" y="128"/>
                    <a:pt x="52" y="127"/>
                  </a:cubicBezTo>
                  <a:cubicBezTo>
                    <a:pt x="52" y="126"/>
                    <a:pt x="51" y="126"/>
                    <a:pt x="50" y="125"/>
                  </a:cubicBezTo>
                  <a:cubicBezTo>
                    <a:pt x="49" y="124"/>
                    <a:pt x="49" y="123"/>
                    <a:pt x="49" y="123"/>
                  </a:cubicBezTo>
                  <a:cubicBezTo>
                    <a:pt x="48" y="122"/>
                    <a:pt x="47" y="121"/>
                    <a:pt x="47" y="120"/>
                  </a:cubicBezTo>
                  <a:cubicBezTo>
                    <a:pt x="46" y="118"/>
                    <a:pt x="44" y="118"/>
                    <a:pt x="43" y="118"/>
                  </a:cubicBezTo>
                  <a:cubicBezTo>
                    <a:pt x="42" y="118"/>
                    <a:pt x="41" y="118"/>
                    <a:pt x="41" y="117"/>
                  </a:cubicBezTo>
                  <a:cubicBezTo>
                    <a:pt x="41" y="117"/>
                    <a:pt x="40" y="116"/>
                    <a:pt x="40" y="115"/>
                  </a:cubicBezTo>
                  <a:cubicBezTo>
                    <a:pt x="41" y="116"/>
                    <a:pt x="41" y="115"/>
                    <a:pt x="41" y="115"/>
                  </a:cubicBezTo>
                  <a:cubicBezTo>
                    <a:pt x="41" y="114"/>
                    <a:pt x="41" y="114"/>
                    <a:pt x="41" y="114"/>
                  </a:cubicBezTo>
                  <a:cubicBezTo>
                    <a:pt x="42" y="114"/>
                    <a:pt x="43" y="114"/>
                    <a:pt x="44" y="114"/>
                  </a:cubicBezTo>
                  <a:cubicBezTo>
                    <a:pt x="44" y="115"/>
                    <a:pt x="44" y="115"/>
                    <a:pt x="45" y="115"/>
                  </a:cubicBezTo>
                  <a:cubicBezTo>
                    <a:pt x="45" y="115"/>
                    <a:pt x="45" y="114"/>
                    <a:pt x="45" y="115"/>
                  </a:cubicBezTo>
                  <a:cubicBezTo>
                    <a:pt x="46" y="115"/>
                    <a:pt x="46" y="115"/>
                    <a:pt x="47" y="115"/>
                  </a:cubicBezTo>
                  <a:cubicBezTo>
                    <a:pt x="47" y="116"/>
                    <a:pt x="48" y="116"/>
                    <a:pt x="48" y="116"/>
                  </a:cubicBezTo>
                  <a:cubicBezTo>
                    <a:pt x="49" y="116"/>
                    <a:pt x="49" y="116"/>
                    <a:pt x="50" y="115"/>
                  </a:cubicBezTo>
                  <a:cubicBezTo>
                    <a:pt x="50" y="115"/>
                    <a:pt x="50" y="115"/>
                    <a:pt x="50" y="116"/>
                  </a:cubicBezTo>
                  <a:cubicBezTo>
                    <a:pt x="50" y="116"/>
                    <a:pt x="51" y="116"/>
                    <a:pt x="51" y="116"/>
                  </a:cubicBezTo>
                  <a:cubicBezTo>
                    <a:pt x="53" y="116"/>
                    <a:pt x="52" y="115"/>
                    <a:pt x="51" y="115"/>
                  </a:cubicBezTo>
                  <a:cubicBezTo>
                    <a:pt x="51" y="115"/>
                    <a:pt x="50" y="115"/>
                    <a:pt x="50" y="115"/>
                  </a:cubicBezTo>
                  <a:cubicBezTo>
                    <a:pt x="49" y="115"/>
                    <a:pt x="49" y="114"/>
                    <a:pt x="48" y="113"/>
                  </a:cubicBezTo>
                  <a:cubicBezTo>
                    <a:pt x="48" y="113"/>
                    <a:pt x="47" y="113"/>
                    <a:pt x="46" y="112"/>
                  </a:cubicBezTo>
                  <a:cubicBezTo>
                    <a:pt x="46" y="112"/>
                    <a:pt x="46" y="111"/>
                    <a:pt x="46" y="111"/>
                  </a:cubicBezTo>
                  <a:cubicBezTo>
                    <a:pt x="46" y="111"/>
                    <a:pt x="47" y="111"/>
                    <a:pt x="47" y="110"/>
                  </a:cubicBezTo>
                  <a:cubicBezTo>
                    <a:pt x="47" y="110"/>
                    <a:pt x="47" y="110"/>
                    <a:pt x="48" y="110"/>
                  </a:cubicBezTo>
                  <a:cubicBezTo>
                    <a:pt x="48" y="110"/>
                    <a:pt x="48" y="110"/>
                    <a:pt x="48" y="110"/>
                  </a:cubicBezTo>
                  <a:cubicBezTo>
                    <a:pt x="49" y="110"/>
                    <a:pt x="48" y="110"/>
                    <a:pt x="48" y="109"/>
                  </a:cubicBezTo>
                  <a:cubicBezTo>
                    <a:pt x="48" y="109"/>
                    <a:pt x="48" y="109"/>
                    <a:pt x="48" y="108"/>
                  </a:cubicBezTo>
                  <a:cubicBezTo>
                    <a:pt x="48" y="108"/>
                    <a:pt x="49" y="107"/>
                    <a:pt x="49" y="107"/>
                  </a:cubicBezTo>
                  <a:cubicBezTo>
                    <a:pt x="49" y="106"/>
                    <a:pt x="50" y="107"/>
                    <a:pt x="50" y="107"/>
                  </a:cubicBezTo>
                  <a:cubicBezTo>
                    <a:pt x="51" y="107"/>
                    <a:pt x="51" y="106"/>
                    <a:pt x="52" y="106"/>
                  </a:cubicBezTo>
                  <a:cubicBezTo>
                    <a:pt x="52" y="106"/>
                    <a:pt x="52" y="105"/>
                    <a:pt x="52" y="106"/>
                  </a:cubicBezTo>
                  <a:cubicBezTo>
                    <a:pt x="52" y="106"/>
                    <a:pt x="53" y="106"/>
                    <a:pt x="54" y="106"/>
                  </a:cubicBezTo>
                  <a:cubicBezTo>
                    <a:pt x="55" y="107"/>
                    <a:pt x="56" y="107"/>
                    <a:pt x="57" y="107"/>
                  </a:cubicBezTo>
                  <a:cubicBezTo>
                    <a:pt x="59" y="107"/>
                    <a:pt x="61" y="108"/>
                    <a:pt x="62" y="108"/>
                  </a:cubicBezTo>
                  <a:cubicBezTo>
                    <a:pt x="64" y="108"/>
                    <a:pt x="66" y="108"/>
                    <a:pt x="68" y="108"/>
                  </a:cubicBezTo>
                  <a:cubicBezTo>
                    <a:pt x="69" y="108"/>
                    <a:pt x="69" y="108"/>
                    <a:pt x="70" y="108"/>
                  </a:cubicBezTo>
                  <a:cubicBezTo>
                    <a:pt x="71" y="108"/>
                    <a:pt x="71" y="108"/>
                    <a:pt x="72" y="108"/>
                  </a:cubicBezTo>
                  <a:cubicBezTo>
                    <a:pt x="73" y="109"/>
                    <a:pt x="72" y="110"/>
                    <a:pt x="71" y="110"/>
                  </a:cubicBezTo>
                  <a:cubicBezTo>
                    <a:pt x="69" y="110"/>
                    <a:pt x="69" y="111"/>
                    <a:pt x="68" y="112"/>
                  </a:cubicBezTo>
                  <a:cubicBezTo>
                    <a:pt x="68" y="112"/>
                    <a:pt x="67" y="113"/>
                    <a:pt x="67" y="114"/>
                  </a:cubicBezTo>
                  <a:cubicBezTo>
                    <a:pt x="67" y="115"/>
                    <a:pt x="66" y="115"/>
                    <a:pt x="66" y="116"/>
                  </a:cubicBezTo>
                  <a:cubicBezTo>
                    <a:pt x="66" y="117"/>
                    <a:pt x="67" y="117"/>
                    <a:pt x="67" y="117"/>
                  </a:cubicBezTo>
                  <a:cubicBezTo>
                    <a:pt x="68" y="117"/>
                    <a:pt x="68" y="116"/>
                    <a:pt x="68" y="115"/>
                  </a:cubicBezTo>
                  <a:cubicBezTo>
                    <a:pt x="68" y="115"/>
                    <a:pt x="68" y="114"/>
                    <a:pt x="69" y="113"/>
                  </a:cubicBezTo>
                  <a:cubicBezTo>
                    <a:pt x="69" y="112"/>
                    <a:pt x="69" y="111"/>
                    <a:pt x="70" y="111"/>
                  </a:cubicBezTo>
                  <a:cubicBezTo>
                    <a:pt x="70" y="111"/>
                    <a:pt x="71" y="111"/>
                    <a:pt x="72" y="111"/>
                  </a:cubicBezTo>
                  <a:cubicBezTo>
                    <a:pt x="72" y="111"/>
                    <a:pt x="73" y="111"/>
                    <a:pt x="73" y="111"/>
                  </a:cubicBezTo>
                  <a:cubicBezTo>
                    <a:pt x="74" y="111"/>
                    <a:pt x="74" y="111"/>
                    <a:pt x="75" y="111"/>
                  </a:cubicBezTo>
                  <a:cubicBezTo>
                    <a:pt x="76" y="111"/>
                    <a:pt x="75" y="110"/>
                    <a:pt x="75" y="109"/>
                  </a:cubicBezTo>
                  <a:cubicBezTo>
                    <a:pt x="74" y="108"/>
                    <a:pt x="73" y="108"/>
                    <a:pt x="73" y="107"/>
                  </a:cubicBezTo>
                  <a:cubicBezTo>
                    <a:pt x="73" y="106"/>
                    <a:pt x="73" y="106"/>
                    <a:pt x="73" y="106"/>
                  </a:cubicBezTo>
                  <a:cubicBezTo>
                    <a:pt x="73" y="105"/>
                    <a:pt x="72" y="105"/>
                    <a:pt x="72" y="105"/>
                  </a:cubicBezTo>
                  <a:cubicBezTo>
                    <a:pt x="71" y="105"/>
                    <a:pt x="71" y="105"/>
                    <a:pt x="71" y="106"/>
                  </a:cubicBezTo>
                  <a:cubicBezTo>
                    <a:pt x="71" y="106"/>
                    <a:pt x="70" y="107"/>
                    <a:pt x="70" y="107"/>
                  </a:cubicBezTo>
                  <a:cubicBezTo>
                    <a:pt x="68" y="107"/>
                    <a:pt x="67" y="107"/>
                    <a:pt x="66" y="107"/>
                  </a:cubicBezTo>
                  <a:cubicBezTo>
                    <a:pt x="65" y="106"/>
                    <a:pt x="65" y="107"/>
                    <a:pt x="64" y="106"/>
                  </a:cubicBezTo>
                  <a:cubicBezTo>
                    <a:pt x="64" y="106"/>
                    <a:pt x="63" y="106"/>
                    <a:pt x="63" y="105"/>
                  </a:cubicBezTo>
                  <a:cubicBezTo>
                    <a:pt x="63" y="105"/>
                    <a:pt x="63" y="104"/>
                    <a:pt x="62" y="104"/>
                  </a:cubicBezTo>
                  <a:cubicBezTo>
                    <a:pt x="62" y="103"/>
                    <a:pt x="63" y="102"/>
                    <a:pt x="63" y="101"/>
                  </a:cubicBezTo>
                  <a:cubicBezTo>
                    <a:pt x="63" y="100"/>
                    <a:pt x="64" y="98"/>
                    <a:pt x="63" y="97"/>
                  </a:cubicBezTo>
                  <a:cubicBezTo>
                    <a:pt x="63" y="95"/>
                    <a:pt x="61" y="94"/>
                    <a:pt x="61" y="92"/>
                  </a:cubicBezTo>
                  <a:cubicBezTo>
                    <a:pt x="60" y="91"/>
                    <a:pt x="59" y="90"/>
                    <a:pt x="58" y="89"/>
                  </a:cubicBezTo>
                  <a:cubicBezTo>
                    <a:pt x="57" y="89"/>
                    <a:pt x="56" y="90"/>
                    <a:pt x="56" y="89"/>
                  </a:cubicBezTo>
                  <a:cubicBezTo>
                    <a:pt x="55" y="89"/>
                    <a:pt x="54" y="89"/>
                    <a:pt x="54" y="89"/>
                  </a:cubicBezTo>
                  <a:cubicBezTo>
                    <a:pt x="54" y="91"/>
                    <a:pt x="53" y="90"/>
                    <a:pt x="52" y="90"/>
                  </a:cubicBezTo>
                  <a:cubicBezTo>
                    <a:pt x="52" y="90"/>
                    <a:pt x="53" y="91"/>
                    <a:pt x="53" y="91"/>
                  </a:cubicBezTo>
                  <a:cubicBezTo>
                    <a:pt x="53" y="91"/>
                    <a:pt x="52" y="91"/>
                    <a:pt x="51" y="91"/>
                  </a:cubicBezTo>
                  <a:cubicBezTo>
                    <a:pt x="51" y="91"/>
                    <a:pt x="50" y="90"/>
                    <a:pt x="51" y="90"/>
                  </a:cubicBezTo>
                  <a:cubicBezTo>
                    <a:pt x="50" y="90"/>
                    <a:pt x="51" y="90"/>
                    <a:pt x="50" y="90"/>
                  </a:cubicBezTo>
                  <a:cubicBezTo>
                    <a:pt x="49" y="90"/>
                    <a:pt x="50" y="90"/>
                    <a:pt x="50" y="90"/>
                  </a:cubicBezTo>
                  <a:cubicBezTo>
                    <a:pt x="50" y="90"/>
                    <a:pt x="48" y="90"/>
                    <a:pt x="48" y="89"/>
                  </a:cubicBezTo>
                  <a:cubicBezTo>
                    <a:pt x="48" y="89"/>
                    <a:pt x="48" y="88"/>
                    <a:pt x="48" y="88"/>
                  </a:cubicBezTo>
                  <a:cubicBezTo>
                    <a:pt x="47" y="88"/>
                    <a:pt x="47" y="89"/>
                    <a:pt x="47" y="89"/>
                  </a:cubicBezTo>
                  <a:cubicBezTo>
                    <a:pt x="47" y="89"/>
                    <a:pt x="46" y="88"/>
                    <a:pt x="46" y="88"/>
                  </a:cubicBezTo>
                  <a:cubicBezTo>
                    <a:pt x="45" y="88"/>
                    <a:pt x="44" y="88"/>
                    <a:pt x="43" y="88"/>
                  </a:cubicBezTo>
                  <a:cubicBezTo>
                    <a:pt x="43" y="88"/>
                    <a:pt x="43" y="88"/>
                    <a:pt x="43" y="88"/>
                  </a:cubicBezTo>
                  <a:cubicBezTo>
                    <a:pt x="42" y="88"/>
                    <a:pt x="42" y="88"/>
                    <a:pt x="42" y="88"/>
                  </a:cubicBezTo>
                  <a:cubicBezTo>
                    <a:pt x="41" y="88"/>
                    <a:pt x="41" y="89"/>
                    <a:pt x="41" y="89"/>
                  </a:cubicBezTo>
                  <a:cubicBezTo>
                    <a:pt x="41" y="89"/>
                    <a:pt x="41" y="89"/>
                    <a:pt x="40" y="89"/>
                  </a:cubicBezTo>
                  <a:cubicBezTo>
                    <a:pt x="41" y="89"/>
                    <a:pt x="40" y="90"/>
                    <a:pt x="40" y="90"/>
                  </a:cubicBezTo>
                  <a:cubicBezTo>
                    <a:pt x="40" y="90"/>
                    <a:pt x="40" y="89"/>
                    <a:pt x="40" y="89"/>
                  </a:cubicBezTo>
                  <a:cubicBezTo>
                    <a:pt x="40" y="89"/>
                    <a:pt x="39" y="90"/>
                    <a:pt x="39" y="90"/>
                  </a:cubicBezTo>
                  <a:cubicBezTo>
                    <a:pt x="39" y="90"/>
                    <a:pt x="39" y="91"/>
                    <a:pt x="38" y="91"/>
                  </a:cubicBezTo>
                  <a:cubicBezTo>
                    <a:pt x="38" y="91"/>
                    <a:pt x="39" y="90"/>
                    <a:pt x="38" y="90"/>
                  </a:cubicBezTo>
                  <a:cubicBezTo>
                    <a:pt x="38" y="90"/>
                    <a:pt x="37" y="90"/>
                    <a:pt x="37" y="90"/>
                  </a:cubicBezTo>
                  <a:cubicBezTo>
                    <a:pt x="37" y="90"/>
                    <a:pt x="37" y="91"/>
                    <a:pt x="37" y="91"/>
                  </a:cubicBezTo>
                  <a:cubicBezTo>
                    <a:pt x="37" y="91"/>
                    <a:pt x="37" y="91"/>
                    <a:pt x="37" y="91"/>
                  </a:cubicBezTo>
                  <a:cubicBezTo>
                    <a:pt x="37" y="91"/>
                    <a:pt x="36" y="92"/>
                    <a:pt x="36" y="92"/>
                  </a:cubicBezTo>
                  <a:cubicBezTo>
                    <a:pt x="35" y="91"/>
                    <a:pt x="34" y="93"/>
                    <a:pt x="34" y="93"/>
                  </a:cubicBezTo>
                  <a:cubicBezTo>
                    <a:pt x="34" y="93"/>
                    <a:pt x="33" y="94"/>
                    <a:pt x="33" y="94"/>
                  </a:cubicBezTo>
                  <a:cubicBezTo>
                    <a:pt x="33" y="94"/>
                    <a:pt x="32" y="94"/>
                    <a:pt x="32" y="94"/>
                  </a:cubicBezTo>
                  <a:cubicBezTo>
                    <a:pt x="32" y="94"/>
                    <a:pt x="32" y="94"/>
                    <a:pt x="31" y="94"/>
                  </a:cubicBezTo>
                  <a:cubicBezTo>
                    <a:pt x="31" y="93"/>
                    <a:pt x="31" y="94"/>
                    <a:pt x="31" y="94"/>
                  </a:cubicBezTo>
                  <a:cubicBezTo>
                    <a:pt x="30" y="94"/>
                    <a:pt x="30" y="94"/>
                    <a:pt x="30" y="94"/>
                  </a:cubicBezTo>
                  <a:cubicBezTo>
                    <a:pt x="30" y="94"/>
                    <a:pt x="30" y="94"/>
                    <a:pt x="30" y="94"/>
                  </a:cubicBezTo>
                  <a:cubicBezTo>
                    <a:pt x="30" y="94"/>
                    <a:pt x="30" y="94"/>
                    <a:pt x="29" y="94"/>
                  </a:cubicBezTo>
                  <a:cubicBezTo>
                    <a:pt x="29" y="94"/>
                    <a:pt x="29" y="94"/>
                    <a:pt x="28" y="93"/>
                  </a:cubicBezTo>
                  <a:cubicBezTo>
                    <a:pt x="28" y="94"/>
                    <a:pt x="29" y="94"/>
                    <a:pt x="29" y="94"/>
                  </a:cubicBezTo>
                  <a:cubicBezTo>
                    <a:pt x="29" y="95"/>
                    <a:pt x="28" y="94"/>
                    <a:pt x="28" y="94"/>
                  </a:cubicBezTo>
                  <a:cubicBezTo>
                    <a:pt x="28" y="94"/>
                    <a:pt x="28" y="95"/>
                    <a:pt x="29" y="95"/>
                  </a:cubicBezTo>
                  <a:cubicBezTo>
                    <a:pt x="29" y="95"/>
                    <a:pt x="29" y="95"/>
                    <a:pt x="29" y="95"/>
                  </a:cubicBezTo>
                  <a:cubicBezTo>
                    <a:pt x="29" y="96"/>
                    <a:pt x="28" y="95"/>
                    <a:pt x="28" y="95"/>
                  </a:cubicBezTo>
                  <a:cubicBezTo>
                    <a:pt x="28" y="95"/>
                    <a:pt x="28" y="95"/>
                    <a:pt x="28" y="95"/>
                  </a:cubicBezTo>
                  <a:cubicBezTo>
                    <a:pt x="28" y="96"/>
                    <a:pt x="28" y="95"/>
                    <a:pt x="27" y="95"/>
                  </a:cubicBezTo>
                  <a:cubicBezTo>
                    <a:pt x="27" y="96"/>
                    <a:pt x="28" y="96"/>
                    <a:pt x="28" y="96"/>
                  </a:cubicBezTo>
                  <a:cubicBezTo>
                    <a:pt x="27" y="96"/>
                    <a:pt x="26" y="95"/>
                    <a:pt x="25" y="95"/>
                  </a:cubicBezTo>
                  <a:cubicBezTo>
                    <a:pt x="25" y="94"/>
                    <a:pt x="24" y="94"/>
                    <a:pt x="23" y="94"/>
                  </a:cubicBezTo>
                  <a:cubicBezTo>
                    <a:pt x="23" y="93"/>
                    <a:pt x="22" y="94"/>
                    <a:pt x="22" y="94"/>
                  </a:cubicBezTo>
                  <a:cubicBezTo>
                    <a:pt x="21" y="93"/>
                    <a:pt x="22" y="93"/>
                    <a:pt x="21" y="93"/>
                  </a:cubicBezTo>
                  <a:cubicBezTo>
                    <a:pt x="21" y="92"/>
                    <a:pt x="21" y="92"/>
                    <a:pt x="22" y="91"/>
                  </a:cubicBezTo>
                  <a:cubicBezTo>
                    <a:pt x="22" y="91"/>
                    <a:pt x="23" y="91"/>
                    <a:pt x="23" y="92"/>
                  </a:cubicBezTo>
                  <a:cubicBezTo>
                    <a:pt x="24" y="92"/>
                    <a:pt x="25" y="92"/>
                    <a:pt x="25" y="91"/>
                  </a:cubicBezTo>
                  <a:cubicBezTo>
                    <a:pt x="25" y="90"/>
                    <a:pt x="23" y="89"/>
                    <a:pt x="23" y="89"/>
                  </a:cubicBezTo>
                  <a:cubicBezTo>
                    <a:pt x="22" y="87"/>
                    <a:pt x="21" y="86"/>
                    <a:pt x="20" y="85"/>
                  </a:cubicBezTo>
                  <a:cubicBezTo>
                    <a:pt x="20" y="85"/>
                    <a:pt x="20" y="84"/>
                    <a:pt x="19" y="84"/>
                  </a:cubicBezTo>
                  <a:cubicBezTo>
                    <a:pt x="19" y="84"/>
                    <a:pt x="18" y="84"/>
                    <a:pt x="18" y="83"/>
                  </a:cubicBezTo>
                  <a:cubicBezTo>
                    <a:pt x="17" y="82"/>
                    <a:pt x="16" y="81"/>
                    <a:pt x="15" y="81"/>
                  </a:cubicBezTo>
                  <a:cubicBezTo>
                    <a:pt x="13" y="80"/>
                    <a:pt x="12" y="81"/>
                    <a:pt x="11" y="80"/>
                  </a:cubicBezTo>
                  <a:cubicBezTo>
                    <a:pt x="9" y="80"/>
                    <a:pt x="9" y="80"/>
                    <a:pt x="9" y="82"/>
                  </a:cubicBezTo>
                  <a:cubicBezTo>
                    <a:pt x="9" y="81"/>
                    <a:pt x="7" y="81"/>
                    <a:pt x="7" y="80"/>
                  </a:cubicBezTo>
                  <a:cubicBezTo>
                    <a:pt x="7" y="79"/>
                    <a:pt x="7" y="79"/>
                    <a:pt x="6" y="79"/>
                  </a:cubicBezTo>
                  <a:cubicBezTo>
                    <a:pt x="6" y="78"/>
                    <a:pt x="6" y="78"/>
                    <a:pt x="7" y="78"/>
                  </a:cubicBezTo>
                  <a:cubicBezTo>
                    <a:pt x="7" y="77"/>
                    <a:pt x="7" y="77"/>
                    <a:pt x="7" y="77"/>
                  </a:cubicBezTo>
                  <a:cubicBezTo>
                    <a:pt x="6" y="77"/>
                    <a:pt x="6" y="76"/>
                    <a:pt x="6" y="76"/>
                  </a:cubicBezTo>
                  <a:cubicBezTo>
                    <a:pt x="6" y="76"/>
                    <a:pt x="6" y="75"/>
                    <a:pt x="5" y="75"/>
                  </a:cubicBezTo>
                  <a:cubicBezTo>
                    <a:pt x="4" y="75"/>
                    <a:pt x="3" y="75"/>
                    <a:pt x="2" y="74"/>
                  </a:cubicBezTo>
                  <a:cubicBezTo>
                    <a:pt x="2" y="74"/>
                    <a:pt x="0" y="74"/>
                    <a:pt x="0" y="74"/>
                  </a:cubicBezTo>
                  <a:cubicBezTo>
                    <a:pt x="0" y="73"/>
                    <a:pt x="1" y="72"/>
                    <a:pt x="1" y="71"/>
                  </a:cubicBezTo>
                  <a:cubicBezTo>
                    <a:pt x="1" y="70"/>
                    <a:pt x="1" y="70"/>
                    <a:pt x="1" y="69"/>
                  </a:cubicBezTo>
                  <a:cubicBezTo>
                    <a:pt x="2" y="68"/>
                    <a:pt x="2" y="68"/>
                    <a:pt x="3" y="67"/>
                  </a:cubicBezTo>
                  <a:cubicBezTo>
                    <a:pt x="4" y="66"/>
                    <a:pt x="3" y="65"/>
                    <a:pt x="2" y="64"/>
                  </a:cubicBezTo>
                  <a:cubicBezTo>
                    <a:pt x="1" y="64"/>
                    <a:pt x="1" y="64"/>
                    <a:pt x="1" y="63"/>
                  </a:cubicBezTo>
                  <a:cubicBezTo>
                    <a:pt x="1" y="62"/>
                    <a:pt x="1" y="61"/>
                    <a:pt x="1" y="60"/>
                  </a:cubicBezTo>
                  <a:cubicBezTo>
                    <a:pt x="1" y="58"/>
                    <a:pt x="2" y="58"/>
                    <a:pt x="3" y="57"/>
                  </a:cubicBezTo>
                  <a:cubicBezTo>
                    <a:pt x="3" y="57"/>
                    <a:pt x="4" y="56"/>
                    <a:pt x="4" y="56"/>
                  </a:cubicBezTo>
                  <a:cubicBezTo>
                    <a:pt x="4" y="55"/>
                    <a:pt x="3" y="55"/>
                    <a:pt x="3" y="55"/>
                  </a:cubicBezTo>
                  <a:cubicBezTo>
                    <a:pt x="4" y="54"/>
                    <a:pt x="3" y="54"/>
                    <a:pt x="4" y="54"/>
                  </a:cubicBezTo>
                  <a:cubicBezTo>
                    <a:pt x="4" y="53"/>
                    <a:pt x="4" y="52"/>
                    <a:pt x="5" y="52"/>
                  </a:cubicBezTo>
                  <a:cubicBezTo>
                    <a:pt x="6" y="52"/>
                    <a:pt x="8" y="54"/>
                    <a:pt x="8" y="54"/>
                  </a:cubicBezTo>
                  <a:cubicBezTo>
                    <a:pt x="9" y="55"/>
                    <a:pt x="10" y="55"/>
                    <a:pt x="10" y="56"/>
                  </a:cubicBezTo>
                  <a:cubicBezTo>
                    <a:pt x="11" y="56"/>
                    <a:pt x="11" y="57"/>
                    <a:pt x="11" y="57"/>
                  </a:cubicBezTo>
                  <a:cubicBezTo>
                    <a:pt x="12" y="58"/>
                    <a:pt x="13" y="59"/>
                    <a:pt x="14" y="59"/>
                  </a:cubicBezTo>
                  <a:cubicBezTo>
                    <a:pt x="14" y="59"/>
                    <a:pt x="15" y="58"/>
                    <a:pt x="16" y="58"/>
                  </a:cubicBezTo>
                  <a:cubicBezTo>
                    <a:pt x="16" y="58"/>
                    <a:pt x="17" y="57"/>
                    <a:pt x="17" y="57"/>
                  </a:cubicBezTo>
                  <a:cubicBezTo>
                    <a:pt x="17" y="56"/>
                    <a:pt x="16" y="56"/>
                    <a:pt x="16" y="56"/>
                  </a:cubicBezTo>
                  <a:cubicBezTo>
                    <a:pt x="16" y="55"/>
                    <a:pt x="16" y="55"/>
                    <a:pt x="16" y="55"/>
                  </a:cubicBezTo>
                  <a:cubicBezTo>
                    <a:pt x="16" y="54"/>
                    <a:pt x="15" y="54"/>
                    <a:pt x="15" y="54"/>
                  </a:cubicBezTo>
                  <a:cubicBezTo>
                    <a:pt x="15" y="53"/>
                    <a:pt x="14" y="52"/>
                    <a:pt x="14" y="51"/>
                  </a:cubicBezTo>
                  <a:cubicBezTo>
                    <a:pt x="14" y="51"/>
                    <a:pt x="14" y="51"/>
                    <a:pt x="14" y="51"/>
                  </a:cubicBezTo>
                  <a:cubicBezTo>
                    <a:pt x="14" y="50"/>
                    <a:pt x="13" y="50"/>
                    <a:pt x="13" y="50"/>
                  </a:cubicBezTo>
                  <a:cubicBezTo>
                    <a:pt x="13" y="50"/>
                    <a:pt x="15" y="51"/>
                    <a:pt x="15" y="51"/>
                  </a:cubicBezTo>
                  <a:cubicBezTo>
                    <a:pt x="16" y="50"/>
                    <a:pt x="17" y="50"/>
                    <a:pt x="17" y="49"/>
                  </a:cubicBezTo>
                  <a:cubicBezTo>
                    <a:pt x="17" y="49"/>
                    <a:pt x="18" y="49"/>
                    <a:pt x="18" y="48"/>
                  </a:cubicBezTo>
                  <a:cubicBezTo>
                    <a:pt x="19" y="48"/>
                    <a:pt x="19" y="48"/>
                    <a:pt x="20" y="48"/>
                  </a:cubicBezTo>
                  <a:cubicBezTo>
                    <a:pt x="20" y="47"/>
                    <a:pt x="19" y="47"/>
                    <a:pt x="19" y="47"/>
                  </a:cubicBezTo>
                  <a:cubicBezTo>
                    <a:pt x="19" y="46"/>
                    <a:pt x="19" y="46"/>
                    <a:pt x="19" y="45"/>
                  </a:cubicBezTo>
                  <a:cubicBezTo>
                    <a:pt x="19" y="45"/>
                    <a:pt x="21" y="45"/>
                    <a:pt x="21" y="45"/>
                  </a:cubicBezTo>
                  <a:cubicBezTo>
                    <a:pt x="22" y="45"/>
                    <a:pt x="22" y="45"/>
                    <a:pt x="23" y="44"/>
                  </a:cubicBezTo>
                  <a:cubicBezTo>
                    <a:pt x="23" y="44"/>
                    <a:pt x="26" y="44"/>
                    <a:pt x="26" y="43"/>
                  </a:cubicBezTo>
                  <a:cubicBezTo>
                    <a:pt x="26" y="42"/>
                    <a:pt x="26" y="42"/>
                    <a:pt x="26" y="42"/>
                  </a:cubicBezTo>
                  <a:cubicBezTo>
                    <a:pt x="27" y="41"/>
                    <a:pt x="27" y="42"/>
                    <a:pt x="27" y="41"/>
                  </a:cubicBezTo>
                  <a:cubicBezTo>
                    <a:pt x="27" y="40"/>
                    <a:pt x="28" y="40"/>
                    <a:pt x="28" y="40"/>
                  </a:cubicBezTo>
                  <a:cubicBezTo>
                    <a:pt x="28" y="40"/>
                    <a:pt x="28" y="40"/>
                    <a:pt x="28" y="40"/>
                  </a:cubicBezTo>
                  <a:cubicBezTo>
                    <a:pt x="29" y="40"/>
                    <a:pt x="28" y="40"/>
                    <a:pt x="28" y="40"/>
                  </a:cubicBezTo>
                  <a:cubicBezTo>
                    <a:pt x="29" y="40"/>
                    <a:pt x="30" y="40"/>
                    <a:pt x="29" y="40"/>
                  </a:cubicBezTo>
                  <a:cubicBezTo>
                    <a:pt x="29" y="39"/>
                    <a:pt x="28" y="39"/>
                    <a:pt x="29" y="38"/>
                  </a:cubicBezTo>
                  <a:cubicBezTo>
                    <a:pt x="29" y="38"/>
                    <a:pt x="30" y="39"/>
                    <a:pt x="30" y="39"/>
                  </a:cubicBezTo>
                  <a:cubicBezTo>
                    <a:pt x="31" y="39"/>
                    <a:pt x="32" y="39"/>
                    <a:pt x="32" y="39"/>
                  </a:cubicBezTo>
                  <a:cubicBezTo>
                    <a:pt x="32" y="39"/>
                    <a:pt x="33" y="39"/>
                    <a:pt x="33" y="39"/>
                  </a:cubicBezTo>
                  <a:cubicBezTo>
                    <a:pt x="33" y="39"/>
                    <a:pt x="33" y="39"/>
                    <a:pt x="34" y="39"/>
                  </a:cubicBezTo>
                  <a:cubicBezTo>
                    <a:pt x="34" y="40"/>
                    <a:pt x="35" y="40"/>
                    <a:pt x="34" y="40"/>
                  </a:cubicBezTo>
                  <a:cubicBezTo>
                    <a:pt x="33" y="41"/>
                    <a:pt x="34" y="41"/>
                    <a:pt x="35" y="41"/>
                  </a:cubicBezTo>
                  <a:cubicBezTo>
                    <a:pt x="35" y="41"/>
                    <a:pt x="35" y="41"/>
                    <a:pt x="36" y="41"/>
                  </a:cubicBezTo>
                  <a:cubicBezTo>
                    <a:pt x="37" y="40"/>
                    <a:pt x="36" y="41"/>
                    <a:pt x="37" y="41"/>
                  </a:cubicBezTo>
                  <a:cubicBezTo>
                    <a:pt x="37" y="42"/>
                    <a:pt x="38" y="41"/>
                    <a:pt x="38" y="41"/>
                  </a:cubicBezTo>
                  <a:cubicBezTo>
                    <a:pt x="38" y="40"/>
                    <a:pt x="37" y="40"/>
                    <a:pt x="38" y="39"/>
                  </a:cubicBezTo>
                  <a:cubicBezTo>
                    <a:pt x="38" y="39"/>
                    <a:pt x="39" y="39"/>
                    <a:pt x="39" y="39"/>
                  </a:cubicBezTo>
                  <a:cubicBezTo>
                    <a:pt x="39" y="39"/>
                    <a:pt x="40" y="39"/>
                    <a:pt x="40" y="39"/>
                  </a:cubicBezTo>
                  <a:cubicBezTo>
                    <a:pt x="40" y="39"/>
                    <a:pt x="40" y="39"/>
                    <a:pt x="40" y="39"/>
                  </a:cubicBezTo>
                  <a:cubicBezTo>
                    <a:pt x="41" y="39"/>
                    <a:pt x="41" y="39"/>
                    <a:pt x="41" y="39"/>
                  </a:cubicBezTo>
                  <a:cubicBezTo>
                    <a:pt x="42" y="39"/>
                    <a:pt x="41" y="38"/>
                    <a:pt x="41" y="38"/>
                  </a:cubicBezTo>
                  <a:cubicBezTo>
                    <a:pt x="42" y="38"/>
                    <a:pt x="42" y="39"/>
                    <a:pt x="42" y="39"/>
                  </a:cubicBezTo>
                  <a:cubicBezTo>
                    <a:pt x="43" y="40"/>
                    <a:pt x="43" y="40"/>
                    <a:pt x="43" y="41"/>
                  </a:cubicBezTo>
                  <a:cubicBezTo>
                    <a:pt x="44" y="41"/>
                    <a:pt x="45" y="42"/>
                    <a:pt x="45" y="41"/>
                  </a:cubicBezTo>
                  <a:cubicBezTo>
                    <a:pt x="46" y="41"/>
                    <a:pt x="46" y="41"/>
                    <a:pt x="47" y="41"/>
                  </a:cubicBezTo>
                  <a:cubicBezTo>
                    <a:pt x="47" y="42"/>
                    <a:pt x="48" y="41"/>
                    <a:pt x="49" y="41"/>
                  </a:cubicBezTo>
                  <a:cubicBezTo>
                    <a:pt x="49" y="41"/>
                    <a:pt x="49" y="41"/>
                    <a:pt x="50" y="41"/>
                  </a:cubicBezTo>
                  <a:cubicBezTo>
                    <a:pt x="51" y="41"/>
                    <a:pt x="51" y="41"/>
                    <a:pt x="52" y="41"/>
                  </a:cubicBezTo>
                  <a:cubicBezTo>
                    <a:pt x="52" y="42"/>
                    <a:pt x="53" y="42"/>
                    <a:pt x="53" y="42"/>
                  </a:cubicBezTo>
                  <a:cubicBezTo>
                    <a:pt x="54" y="42"/>
                    <a:pt x="53" y="43"/>
                    <a:pt x="54" y="43"/>
                  </a:cubicBezTo>
                  <a:cubicBezTo>
                    <a:pt x="54" y="44"/>
                    <a:pt x="55" y="44"/>
                    <a:pt x="56" y="44"/>
                  </a:cubicBezTo>
                  <a:cubicBezTo>
                    <a:pt x="57" y="44"/>
                    <a:pt x="57" y="44"/>
                    <a:pt x="58" y="45"/>
                  </a:cubicBezTo>
                  <a:cubicBezTo>
                    <a:pt x="58" y="45"/>
                    <a:pt x="58" y="45"/>
                    <a:pt x="59" y="46"/>
                  </a:cubicBezTo>
                  <a:cubicBezTo>
                    <a:pt x="59" y="46"/>
                    <a:pt x="59" y="47"/>
                    <a:pt x="60" y="47"/>
                  </a:cubicBezTo>
                  <a:cubicBezTo>
                    <a:pt x="61" y="47"/>
                    <a:pt x="61" y="47"/>
                    <a:pt x="62" y="48"/>
                  </a:cubicBezTo>
                  <a:cubicBezTo>
                    <a:pt x="63" y="48"/>
                    <a:pt x="62" y="49"/>
                    <a:pt x="62" y="49"/>
                  </a:cubicBezTo>
                  <a:cubicBezTo>
                    <a:pt x="62" y="50"/>
                    <a:pt x="62" y="51"/>
                    <a:pt x="64" y="51"/>
                  </a:cubicBezTo>
                  <a:cubicBezTo>
                    <a:pt x="65" y="51"/>
                    <a:pt x="64" y="49"/>
                    <a:pt x="64" y="48"/>
                  </a:cubicBezTo>
                  <a:cubicBezTo>
                    <a:pt x="63" y="48"/>
                    <a:pt x="63" y="47"/>
                    <a:pt x="63" y="47"/>
                  </a:cubicBezTo>
                  <a:cubicBezTo>
                    <a:pt x="62" y="47"/>
                    <a:pt x="62" y="47"/>
                    <a:pt x="62" y="47"/>
                  </a:cubicBezTo>
                  <a:cubicBezTo>
                    <a:pt x="62" y="46"/>
                    <a:pt x="62" y="46"/>
                    <a:pt x="63" y="46"/>
                  </a:cubicBezTo>
                  <a:cubicBezTo>
                    <a:pt x="64" y="46"/>
                    <a:pt x="64" y="46"/>
                    <a:pt x="65" y="47"/>
                  </a:cubicBezTo>
                  <a:cubicBezTo>
                    <a:pt x="65" y="47"/>
                    <a:pt x="66" y="47"/>
                    <a:pt x="67" y="47"/>
                  </a:cubicBezTo>
                  <a:cubicBezTo>
                    <a:pt x="67" y="48"/>
                    <a:pt x="67" y="48"/>
                    <a:pt x="68" y="49"/>
                  </a:cubicBezTo>
                  <a:cubicBezTo>
                    <a:pt x="68" y="49"/>
                    <a:pt x="69" y="49"/>
                    <a:pt x="69" y="50"/>
                  </a:cubicBezTo>
                  <a:cubicBezTo>
                    <a:pt x="70" y="50"/>
                    <a:pt x="71" y="50"/>
                    <a:pt x="71" y="50"/>
                  </a:cubicBezTo>
                  <a:cubicBezTo>
                    <a:pt x="72" y="50"/>
                    <a:pt x="73" y="51"/>
                    <a:pt x="73" y="51"/>
                  </a:cubicBezTo>
                  <a:cubicBezTo>
                    <a:pt x="74" y="51"/>
                    <a:pt x="74" y="50"/>
                    <a:pt x="75" y="50"/>
                  </a:cubicBezTo>
                  <a:cubicBezTo>
                    <a:pt x="75" y="50"/>
                    <a:pt x="76" y="49"/>
                    <a:pt x="76" y="49"/>
                  </a:cubicBezTo>
                  <a:cubicBezTo>
                    <a:pt x="76" y="48"/>
                    <a:pt x="76" y="47"/>
                    <a:pt x="77" y="47"/>
                  </a:cubicBezTo>
                  <a:cubicBezTo>
                    <a:pt x="77" y="47"/>
                    <a:pt x="78" y="48"/>
                    <a:pt x="78" y="47"/>
                  </a:cubicBezTo>
                  <a:cubicBezTo>
                    <a:pt x="77" y="46"/>
                    <a:pt x="78" y="47"/>
                    <a:pt x="78" y="46"/>
                  </a:cubicBezTo>
                  <a:cubicBezTo>
                    <a:pt x="78" y="46"/>
                    <a:pt x="78" y="45"/>
                    <a:pt x="79" y="46"/>
                  </a:cubicBezTo>
                  <a:cubicBezTo>
                    <a:pt x="79" y="46"/>
                    <a:pt x="80" y="47"/>
                    <a:pt x="80" y="46"/>
                  </a:cubicBezTo>
                  <a:cubicBezTo>
                    <a:pt x="80" y="46"/>
                    <a:pt x="80" y="46"/>
                    <a:pt x="80" y="45"/>
                  </a:cubicBezTo>
                  <a:cubicBezTo>
                    <a:pt x="81" y="45"/>
                    <a:pt x="81" y="46"/>
                    <a:pt x="82" y="46"/>
                  </a:cubicBezTo>
                  <a:cubicBezTo>
                    <a:pt x="82" y="45"/>
                    <a:pt x="83" y="45"/>
                    <a:pt x="84" y="45"/>
                  </a:cubicBezTo>
                  <a:cubicBezTo>
                    <a:pt x="84" y="45"/>
                    <a:pt x="84" y="45"/>
                    <a:pt x="84" y="46"/>
                  </a:cubicBezTo>
                  <a:cubicBezTo>
                    <a:pt x="84" y="46"/>
                    <a:pt x="85" y="46"/>
                    <a:pt x="85" y="46"/>
                  </a:cubicBezTo>
                  <a:cubicBezTo>
                    <a:pt x="86" y="47"/>
                    <a:pt x="86" y="47"/>
                    <a:pt x="87" y="48"/>
                  </a:cubicBezTo>
                  <a:cubicBezTo>
                    <a:pt x="87" y="48"/>
                    <a:pt x="87" y="47"/>
                    <a:pt x="88" y="47"/>
                  </a:cubicBezTo>
                  <a:cubicBezTo>
                    <a:pt x="88" y="47"/>
                    <a:pt x="89" y="48"/>
                    <a:pt x="89" y="47"/>
                  </a:cubicBezTo>
                  <a:cubicBezTo>
                    <a:pt x="90" y="47"/>
                    <a:pt x="89" y="46"/>
                    <a:pt x="89" y="45"/>
                  </a:cubicBezTo>
                  <a:cubicBezTo>
                    <a:pt x="89" y="45"/>
                    <a:pt x="92" y="45"/>
                    <a:pt x="92" y="46"/>
                  </a:cubicBezTo>
                  <a:cubicBezTo>
                    <a:pt x="92" y="46"/>
                    <a:pt x="93" y="45"/>
                    <a:pt x="93" y="45"/>
                  </a:cubicBezTo>
                  <a:cubicBezTo>
                    <a:pt x="93" y="44"/>
                    <a:pt x="94" y="45"/>
                    <a:pt x="94" y="45"/>
                  </a:cubicBezTo>
                  <a:cubicBezTo>
                    <a:pt x="95" y="46"/>
                    <a:pt x="96" y="45"/>
                    <a:pt x="96" y="46"/>
                  </a:cubicBezTo>
                  <a:cubicBezTo>
                    <a:pt x="96" y="46"/>
                    <a:pt x="96" y="47"/>
                    <a:pt x="96" y="47"/>
                  </a:cubicBezTo>
                  <a:cubicBezTo>
                    <a:pt x="96" y="48"/>
                    <a:pt x="97" y="47"/>
                    <a:pt x="97" y="48"/>
                  </a:cubicBezTo>
                  <a:cubicBezTo>
                    <a:pt x="97" y="49"/>
                    <a:pt x="98" y="48"/>
                    <a:pt x="98" y="48"/>
                  </a:cubicBezTo>
                  <a:cubicBezTo>
                    <a:pt x="98" y="48"/>
                    <a:pt x="99" y="49"/>
                    <a:pt x="99" y="49"/>
                  </a:cubicBezTo>
                  <a:cubicBezTo>
                    <a:pt x="100" y="50"/>
                    <a:pt x="102" y="49"/>
                    <a:pt x="103" y="50"/>
                  </a:cubicBezTo>
                  <a:cubicBezTo>
                    <a:pt x="103" y="50"/>
                    <a:pt x="104" y="50"/>
                    <a:pt x="104" y="50"/>
                  </a:cubicBezTo>
                  <a:cubicBezTo>
                    <a:pt x="105" y="50"/>
                    <a:pt x="105" y="51"/>
                    <a:pt x="105" y="51"/>
                  </a:cubicBezTo>
                  <a:cubicBezTo>
                    <a:pt x="105" y="51"/>
                    <a:pt x="106" y="51"/>
                    <a:pt x="105" y="51"/>
                  </a:cubicBezTo>
                  <a:cubicBezTo>
                    <a:pt x="105" y="51"/>
                    <a:pt x="104" y="51"/>
                    <a:pt x="105" y="51"/>
                  </a:cubicBezTo>
                  <a:cubicBezTo>
                    <a:pt x="106" y="52"/>
                    <a:pt x="106" y="51"/>
                    <a:pt x="106" y="51"/>
                  </a:cubicBezTo>
                  <a:cubicBezTo>
                    <a:pt x="107" y="51"/>
                    <a:pt x="107" y="51"/>
                    <a:pt x="108" y="51"/>
                  </a:cubicBezTo>
                  <a:cubicBezTo>
                    <a:pt x="108" y="50"/>
                    <a:pt x="108" y="50"/>
                    <a:pt x="108" y="49"/>
                  </a:cubicBezTo>
                  <a:cubicBezTo>
                    <a:pt x="108" y="48"/>
                    <a:pt x="109" y="47"/>
                    <a:pt x="110" y="48"/>
                  </a:cubicBezTo>
                  <a:cubicBezTo>
                    <a:pt x="111" y="50"/>
                    <a:pt x="113" y="50"/>
                    <a:pt x="114" y="50"/>
                  </a:cubicBezTo>
                  <a:cubicBezTo>
                    <a:pt x="116" y="50"/>
                    <a:pt x="117" y="49"/>
                    <a:pt x="119" y="49"/>
                  </a:cubicBezTo>
                  <a:cubicBezTo>
                    <a:pt x="121" y="49"/>
                    <a:pt x="120" y="47"/>
                    <a:pt x="120" y="46"/>
                  </a:cubicBezTo>
                  <a:cubicBezTo>
                    <a:pt x="120" y="45"/>
                    <a:pt x="120" y="44"/>
                    <a:pt x="121" y="43"/>
                  </a:cubicBezTo>
                  <a:cubicBezTo>
                    <a:pt x="120" y="43"/>
                    <a:pt x="120" y="43"/>
                    <a:pt x="119" y="42"/>
                  </a:cubicBezTo>
                  <a:cubicBezTo>
                    <a:pt x="119" y="42"/>
                    <a:pt x="118" y="41"/>
                    <a:pt x="117" y="41"/>
                  </a:cubicBezTo>
                  <a:cubicBezTo>
                    <a:pt x="116" y="41"/>
                    <a:pt x="115" y="41"/>
                    <a:pt x="115" y="41"/>
                  </a:cubicBezTo>
                  <a:cubicBezTo>
                    <a:pt x="114" y="41"/>
                    <a:pt x="114" y="40"/>
                    <a:pt x="113" y="40"/>
                  </a:cubicBezTo>
                  <a:cubicBezTo>
                    <a:pt x="112" y="40"/>
                    <a:pt x="111" y="40"/>
                    <a:pt x="110" y="39"/>
                  </a:cubicBezTo>
                  <a:cubicBezTo>
                    <a:pt x="110" y="39"/>
                    <a:pt x="109" y="39"/>
                    <a:pt x="109" y="39"/>
                  </a:cubicBezTo>
                  <a:cubicBezTo>
                    <a:pt x="108" y="39"/>
                    <a:pt x="109" y="39"/>
                    <a:pt x="109" y="39"/>
                  </a:cubicBezTo>
                  <a:cubicBezTo>
                    <a:pt x="110" y="38"/>
                    <a:pt x="109" y="38"/>
                    <a:pt x="108" y="37"/>
                  </a:cubicBezTo>
                  <a:cubicBezTo>
                    <a:pt x="107" y="37"/>
                    <a:pt x="107" y="37"/>
                    <a:pt x="106" y="37"/>
                  </a:cubicBezTo>
                  <a:cubicBezTo>
                    <a:pt x="106" y="37"/>
                    <a:pt x="106" y="37"/>
                    <a:pt x="106" y="37"/>
                  </a:cubicBezTo>
                  <a:cubicBezTo>
                    <a:pt x="106" y="37"/>
                    <a:pt x="104" y="36"/>
                    <a:pt x="105" y="36"/>
                  </a:cubicBezTo>
                  <a:cubicBezTo>
                    <a:pt x="105" y="36"/>
                    <a:pt x="106" y="36"/>
                    <a:pt x="106" y="36"/>
                  </a:cubicBezTo>
                  <a:cubicBezTo>
                    <a:pt x="107" y="36"/>
                    <a:pt x="107" y="35"/>
                    <a:pt x="108" y="35"/>
                  </a:cubicBezTo>
                  <a:cubicBezTo>
                    <a:pt x="108" y="34"/>
                    <a:pt x="109" y="35"/>
                    <a:pt x="110" y="34"/>
                  </a:cubicBezTo>
                  <a:cubicBezTo>
                    <a:pt x="110" y="33"/>
                    <a:pt x="112" y="32"/>
                    <a:pt x="112" y="32"/>
                  </a:cubicBezTo>
                  <a:cubicBezTo>
                    <a:pt x="112" y="32"/>
                    <a:pt x="112" y="32"/>
                    <a:pt x="111" y="31"/>
                  </a:cubicBezTo>
                  <a:cubicBezTo>
                    <a:pt x="111" y="31"/>
                    <a:pt x="111" y="30"/>
                    <a:pt x="111" y="30"/>
                  </a:cubicBezTo>
                  <a:cubicBezTo>
                    <a:pt x="110" y="30"/>
                    <a:pt x="110" y="30"/>
                    <a:pt x="110" y="30"/>
                  </a:cubicBezTo>
                  <a:cubicBezTo>
                    <a:pt x="110" y="29"/>
                    <a:pt x="109" y="29"/>
                    <a:pt x="109" y="29"/>
                  </a:cubicBezTo>
                  <a:cubicBezTo>
                    <a:pt x="108" y="29"/>
                    <a:pt x="108" y="28"/>
                    <a:pt x="109" y="27"/>
                  </a:cubicBezTo>
                  <a:cubicBezTo>
                    <a:pt x="110" y="27"/>
                    <a:pt x="111" y="26"/>
                    <a:pt x="110" y="25"/>
                  </a:cubicBezTo>
                  <a:cubicBezTo>
                    <a:pt x="111" y="25"/>
                    <a:pt x="111" y="25"/>
                    <a:pt x="112" y="25"/>
                  </a:cubicBezTo>
                  <a:cubicBezTo>
                    <a:pt x="113" y="25"/>
                    <a:pt x="113" y="25"/>
                    <a:pt x="114" y="25"/>
                  </a:cubicBezTo>
                  <a:cubicBezTo>
                    <a:pt x="115" y="26"/>
                    <a:pt x="115" y="25"/>
                    <a:pt x="116" y="25"/>
                  </a:cubicBezTo>
                  <a:cubicBezTo>
                    <a:pt x="116" y="25"/>
                    <a:pt x="117" y="25"/>
                    <a:pt x="117" y="25"/>
                  </a:cubicBezTo>
                  <a:cubicBezTo>
                    <a:pt x="117" y="25"/>
                    <a:pt x="117" y="26"/>
                    <a:pt x="118" y="26"/>
                  </a:cubicBezTo>
                  <a:cubicBezTo>
                    <a:pt x="119" y="26"/>
                    <a:pt x="119" y="25"/>
                    <a:pt x="119" y="25"/>
                  </a:cubicBezTo>
                  <a:cubicBezTo>
                    <a:pt x="119" y="24"/>
                    <a:pt x="118" y="24"/>
                    <a:pt x="118" y="24"/>
                  </a:cubicBezTo>
                  <a:cubicBezTo>
                    <a:pt x="117" y="24"/>
                    <a:pt x="116" y="24"/>
                    <a:pt x="115" y="23"/>
                  </a:cubicBezTo>
                  <a:cubicBezTo>
                    <a:pt x="115" y="23"/>
                    <a:pt x="115" y="23"/>
                    <a:pt x="115" y="23"/>
                  </a:cubicBezTo>
                  <a:cubicBezTo>
                    <a:pt x="114" y="23"/>
                    <a:pt x="114" y="23"/>
                    <a:pt x="114" y="23"/>
                  </a:cubicBezTo>
                  <a:cubicBezTo>
                    <a:pt x="113" y="23"/>
                    <a:pt x="112" y="22"/>
                    <a:pt x="111" y="22"/>
                  </a:cubicBezTo>
                  <a:cubicBezTo>
                    <a:pt x="111" y="22"/>
                    <a:pt x="110" y="22"/>
                    <a:pt x="110" y="21"/>
                  </a:cubicBezTo>
                  <a:cubicBezTo>
                    <a:pt x="110" y="21"/>
                    <a:pt x="110" y="20"/>
                    <a:pt x="110" y="20"/>
                  </a:cubicBezTo>
                  <a:cubicBezTo>
                    <a:pt x="111" y="20"/>
                    <a:pt x="111" y="20"/>
                    <a:pt x="111" y="20"/>
                  </a:cubicBezTo>
                  <a:cubicBezTo>
                    <a:pt x="112" y="21"/>
                    <a:pt x="112" y="20"/>
                    <a:pt x="112" y="20"/>
                  </a:cubicBezTo>
                  <a:cubicBezTo>
                    <a:pt x="113" y="20"/>
                    <a:pt x="113" y="19"/>
                    <a:pt x="112" y="19"/>
                  </a:cubicBezTo>
                  <a:cubicBezTo>
                    <a:pt x="111" y="19"/>
                    <a:pt x="111" y="19"/>
                    <a:pt x="110" y="19"/>
                  </a:cubicBezTo>
                  <a:cubicBezTo>
                    <a:pt x="110" y="19"/>
                    <a:pt x="109" y="19"/>
                    <a:pt x="109" y="19"/>
                  </a:cubicBezTo>
                  <a:cubicBezTo>
                    <a:pt x="108" y="19"/>
                    <a:pt x="107" y="19"/>
                    <a:pt x="107" y="18"/>
                  </a:cubicBezTo>
                  <a:cubicBezTo>
                    <a:pt x="107" y="18"/>
                    <a:pt x="108" y="19"/>
                    <a:pt x="108" y="18"/>
                  </a:cubicBezTo>
                  <a:cubicBezTo>
                    <a:pt x="108" y="18"/>
                    <a:pt x="108" y="18"/>
                    <a:pt x="108" y="18"/>
                  </a:cubicBezTo>
                  <a:cubicBezTo>
                    <a:pt x="108" y="18"/>
                    <a:pt x="108" y="18"/>
                    <a:pt x="108" y="17"/>
                  </a:cubicBezTo>
                  <a:cubicBezTo>
                    <a:pt x="109" y="17"/>
                    <a:pt x="109" y="17"/>
                    <a:pt x="108" y="16"/>
                  </a:cubicBezTo>
                  <a:cubicBezTo>
                    <a:pt x="108" y="16"/>
                    <a:pt x="106" y="16"/>
                    <a:pt x="107" y="15"/>
                  </a:cubicBezTo>
                  <a:cubicBezTo>
                    <a:pt x="107" y="15"/>
                    <a:pt x="108" y="15"/>
                    <a:pt x="108" y="16"/>
                  </a:cubicBezTo>
                  <a:cubicBezTo>
                    <a:pt x="109" y="16"/>
                    <a:pt x="108" y="14"/>
                    <a:pt x="108" y="14"/>
                  </a:cubicBezTo>
                  <a:cubicBezTo>
                    <a:pt x="109" y="14"/>
                    <a:pt x="109" y="14"/>
                    <a:pt x="109" y="14"/>
                  </a:cubicBezTo>
                  <a:cubicBezTo>
                    <a:pt x="110" y="14"/>
                    <a:pt x="110" y="14"/>
                    <a:pt x="110" y="14"/>
                  </a:cubicBezTo>
                  <a:cubicBezTo>
                    <a:pt x="111" y="15"/>
                    <a:pt x="112" y="16"/>
                    <a:pt x="112" y="15"/>
                  </a:cubicBezTo>
                  <a:cubicBezTo>
                    <a:pt x="112" y="15"/>
                    <a:pt x="113" y="15"/>
                    <a:pt x="113" y="15"/>
                  </a:cubicBezTo>
                  <a:cubicBezTo>
                    <a:pt x="113" y="15"/>
                    <a:pt x="114" y="15"/>
                    <a:pt x="114" y="15"/>
                  </a:cubicBezTo>
                  <a:cubicBezTo>
                    <a:pt x="115" y="15"/>
                    <a:pt x="115" y="15"/>
                    <a:pt x="115" y="15"/>
                  </a:cubicBezTo>
                  <a:cubicBezTo>
                    <a:pt x="115" y="14"/>
                    <a:pt x="116" y="14"/>
                    <a:pt x="116" y="14"/>
                  </a:cubicBezTo>
                  <a:cubicBezTo>
                    <a:pt x="116" y="14"/>
                    <a:pt x="118" y="14"/>
                    <a:pt x="118" y="15"/>
                  </a:cubicBezTo>
                  <a:cubicBezTo>
                    <a:pt x="118" y="15"/>
                    <a:pt x="118" y="15"/>
                    <a:pt x="118" y="15"/>
                  </a:cubicBezTo>
                  <a:cubicBezTo>
                    <a:pt x="118" y="16"/>
                    <a:pt x="119" y="16"/>
                    <a:pt x="119" y="16"/>
                  </a:cubicBezTo>
                  <a:cubicBezTo>
                    <a:pt x="119" y="16"/>
                    <a:pt x="119" y="15"/>
                    <a:pt x="119" y="15"/>
                  </a:cubicBezTo>
                  <a:cubicBezTo>
                    <a:pt x="119" y="15"/>
                    <a:pt x="120" y="15"/>
                    <a:pt x="119" y="15"/>
                  </a:cubicBezTo>
                  <a:cubicBezTo>
                    <a:pt x="119" y="15"/>
                    <a:pt x="119" y="14"/>
                    <a:pt x="119" y="14"/>
                  </a:cubicBezTo>
                  <a:cubicBezTo>
                    <a:pt x="120" y="14"/>
                    <a:pt x="121" y="14"/>
                    <a:pt x="123" y="14"/>
                  </a:cubicBezTo>
                  <a:cubicBezTo>
                    <a:pt x="123" y="14"/>
                    <a:pt x="124" y="14"/>
                    <a:pt x="123" y="13"/>
                  </a:cubicBezTo>
                  <a:cubicBezTo>
                    <a:pt x="123" y="13"/>
                    <a:pt x="124" y="13"/>
                    <a:pt x="124" y="13"/>
                  </a:cubicBezTo>
                  <a:cubicBezTo>
                    <a:pt x="126" y="13"/>
                    <a:pt x="127" y="12"/>
                    <a:pt x="128" y="12"/>
                  </a:cubicBezTo>
                  <a:cubicBezTo>
                    <a:pt x="129" y="12"/>
                    <a:pt x="129" y="13"/>
                    <a:pt x="130" y="13"/>
                  </a:cubicBezTo>
                  <a:cubicBezTo>
                    <a:pt x="131" y="12"/>
                    <a:pt x="130" y="12"/>
                    <a:pt x="130" y="12"/>
                  </a:cubicBezTo>
                  <a:cubicBezTo>
                    <a:pt x="130" y="11"/>
                    <a:pt x="133" y="11"/>
                    <a:pt x="134" y="11"/>
                  </a:cubicBezTo>
                  <a:cubicBezTo>
                    <a:pt x="135" y="10"/>
                    <a:pt x="135" y="11"/>
                    <a:pt x="135" y="11"/>
                  </a:cubicBezTo>
                  <a:cubicBezTo>
                    <a:pt x="136" y="11"/>
                    <a:pt x="136" y="11"/>
                    <a:pt x="137" y="11"/>
                  </a:cubicBezTo>
                  <a:cubicBezTo>
                    <a:pt x="137" y="10"/>
                    <a:pt x="140" y="12"/>
                    <a:pt x="139" y="11"/>
                  </a:cubicBezTo>
                  <a:cubicBezTo>
                    <a:pt x="139" y="10"/>
                    <a:pt x="139" y="9"/>
                    <a:pt x="139" y="9"/>
                  </a:cubicBezTo>
                  <a:cubicBezTo>
                    <a:pt x="140" y="9"/>
                    <a:pt x="141" y="9"/>
                    <a:pt x="141" y="9"/>
                  </a:cubicBezTo>
                  <a:cubicBezTo>
                    <a:pt x="141" y="9"/>
                    <a:pt x="140" y="8"/>
                    <a:pt x="141" y="8"/>
                  </a:cubicBezTo>
                  <a:cubicBezTo>
                    <a:pt x="141" y="8"/>
                    <a:pt x="142" y="8"/>
                    <a:pt x="143" y="8"/>
                  </a:cubicBezTo>
                  <a:cubicBezTo>
                    <a:pt x="143" y="8"/>
                    <a:pt x="143" y="8"/>
                    <a:pt x="144" y="7"/>
                  </a:cubicBezTo>
                  <a:cubicBezTo>
                    <a:pt x="144" y="7"/>
                    <a:pt x="144" y="8"/>
                    <a:pt x="145" y="8"/>
                  </a:cubicBezTo>
                  <a:cubicBezTo>
                    <a:pt x="145" y="8"/>
                    <a:pt x="146" y="8"/>
                    <a:pt x="147" y="8"/>
                  </a:cubicBezTo>
                  <a:cubicBezTo>
                    <a:pt x="148" y="7"/>
                    <a:pt x="149" y="7"/>
                    <a:pt x="150" y="7"/>
                  </a:cubicBezTo>
                  <a:cubicBezTo>
                    <a:pt x="150" y="7"/>
                    <a:pt x="151" y="7"/>
                    <a:pt x="151" y="7"/>
                  </a:cubicBezTo>
                  <a:cubicBezTo>
                    <a:pt x="152" y="7"/>
                    <a:pt x="153" y="6"/>
                    <a:pt x="153" y="6"/>
                  </a:cubicBezTo>
                  <a:cubicBezTo>
                    <a:pt x="154" y="6"/>
                    <a:pt x="154" y="6"/>
                    <a:pt x="154" y="6"/>
                  </a:cubicBezTo>
                  <a:cubicBezTo>
                    <a:pt x="155" y="6"/>
                    <a:pt x="154" y="6"/>
                    <a:pt x="155" y="6"/>
                  </a:cubicBezTo>
                  <a:cubicBezTo>
                    <a:pt x="156" y="6"/>
                    <a:pt x="156" y="6"/>
                    <a:pt x="157" y="6"/>
                  </a:cubicBezTo>
                  <a:cubicBezTo>
                    <a:pt x="158" y="6"/>
                    <a:pt x="158" y="5"/>
                    <a:pt x="159" y="5"/>
                  </a:cubicBezTo>
                  <a:cubicBezTo>
                    <a:pt x="159" y="5"/>
                    <a:pt x="160" y="5"/>
                    <a:pt x="160" y="5"/>
                  </a:cubicBezTo>
                  <a:cubicBezTo>
                    <a:pt x="161" y="5"/>
                    <a:pt x="161" y="5"/>
                    <a:pt x="161" y="5"/>
                  </a:cubicBezTo>
                  <a:cubicBezTo>
                    <a:pt x="162" y="4"/>
                    <a:pt x="161" y="4"/>
                    <a:pt x="162" y="4"/>
                  </a:cubicBezTo>
                  <a:cubicBezTo>
                    <a:pt x="162" y="4"/>
                    <a:pt x="162" y="4"/>
                    <a:pt x="162" y="4"/>
                  </a:cubicBezTo>
                  <a:cubicBezTo>
                    <a:pt x="162" y="3"/>
                    <a:pt x="161" y="3"/>
                    <a:pt x="161" y="3"/>
                  </a:cubicBezTo>
                  <a:cubicBezTo>
                    <a:pt x="161" y="3"/>
                    <a:pt x="160" y="2"/>
                    <a:pt x="161" y="2"/>
                  </a:cubicBezTo>
                  <a:cubicBezTo>
                    <a:pt x="161" y="2"/>
                    <a:pt x="162" y="2"/>
                    <a:pt x="162" y="2"/>
                  </a:cubicBezTo>
                  <a:cubicBezTo>
                    <a:pt x="163" y="2"/>
                    <a:pt x="164" y="2"/>
                    <a:pt x="164" y="2"/>
                  </a:cubicBezTo>
                  <a:cubicBezTo>
                    <a:pt x="164" y="2"/>
                    <a:pt x="164" y="2"/>
                    <a:pt x="164" y="1"/>
                  </a:cubicBezTo>
                  <a:cubicBezTo>
                    <a:pt x="164" y="1"/>
                    <a:pt x="164" y="1"/>
                    <a:pt x="164" y="1"/>
                  </a:cubicBezTo>
                  <a:cubicBezTo>
                    <a:pt x="164" y="1"/>
                    <a:pt x="164" y="1"/>
                    <a:pt x="164" y="1"/>
                  </a:cubicBezTo>
                  <a:cubicBezTo>
                    <a:pt x="165" y="1"/>
                    <a:pt x="165" y="1"/>
                    <a:pt x="165" y="1"/>
                  </a:cubicBezTo>
                  <a:cubicBezTo>
                    <a:pt x="166" y="1"/>
                    <a:pt x="166" y="1"/>
                    <a:pt x="166" y="1"/>
                  </a:cubicBezTo>
                  <a:cubicBezTo>
                    <a:pt x="167" y="1"/>
                    <a:pt x="166" y="1"/>
                    <a:pt x="166" y="1"/>
                  </a:cubicBezTo>
                  <a:cubicBezTo>
                    <a:pt x="166" y="0"/>
                    <a:pt x="165" y="0"/>
                    <a:pt x="166" y="0"/>
                  </a:cubicBezTo>
                  <a:cubicBezTo>
                    <a:pt x="166" y="0"/>
                    <a:pt x="167" y="0"/>
                    <a:pt x="167" y="0"/>
                  </a:cubicBezTo>
                  <a:cubicBezTo>
                    <a:pt x="168" y="0"/>
                    <a:pt x="168" y="1"/>
                    <a:pt x="168" y="1"/>
                  </a:cubicBezTo>
                  <a:cubicBezTo>
                    <a:pt x="169" y="0"/>
                    <a:pt x="170" y="0"/>
                    <a:pt x="170" y="1"/>
                  </a:cubicBezTo>
                  <a:cubicBezTo>
                    <a:pt x="171" y="1"/>
                    <a:pt x="172" y="1"/>
                    <a:pt x="173" y="1"/>
                  </a:cubicBezTo>
                  <a:cubicBezTo>
                    <a:pt x="173" y="1"/>
                    <a:pt x="174" y="2"/>
                    <a:pt x="174" y="2"/>
                  </a:cubicBezTo>
                  <a:cubicBezTo>
                    <a:pt x="174" y="2"/>
                    <a:pt x="175" y="2"/>
                    <a:pt x="175" y="2"/>
                  </a:cubicBezTo>
                  <a:cubicBezTo>
                    <a:pt x="176" y="2"/>
                    <a:pt x="176" y="3"/>
                    <a:pt x="177" y="3"/>
                  </a:cubicBezTo>
                  <a:cubicBezTo>
                    <a:pt x="177" y="3"/>
                    <a:pt x="178" y="2"/>
                    <a:pt x="178" y="2"/>
                  </a:cubicBezTo>
                  <a:cubicBezTo>
                    <a:pt x="178" y="2"/>
                    <a:pt x="178" y="2"/>
                    <a:pt x="178" y="1"/>
                  </a:cubicBezTo>
                  <a:cubicBezTo>
                    <a:pt x="179" y="1"/>
                    <a:pt x="179" y="1"/>
                    <a:pt x="179" y="1"/>
                  </a:cubicBezTo>
                  <a:cubicBezTo>
                    <a:pt x="180" y="1"/>
                    <a:pt x="180" y="1"/>
                    <a:pt x="180" y="1"/>
                  </a:cubicBezTo>
                  <a:cubicBezTo>
                    <a:pt x="181" y="1"/>
                    <a:pt x="181" y="2"/>
                    <a:pt x="182" y="2"/>
                  </a:cubicBezTo>
                  <a:cubicBezTo>
                    <a:pt x="183" y="3"/>
                    <a:pt x="183" y="3"/>
                    <a:pt x="184" y="4"/>
                  </a:cubicBezTo>
                  <a:cubicBezTo>
                    <a:pt x="184" y="4"/>
                    <a:pt x="184" y="5"/>
                    <a:pt x="184" y="6"/>
                  </a:cubicBezTo>
                  <a:cubicBezTo>
                    <a:pt x="185" y="6"/>
                    <a:pt x="185" y="7"/>
                    <a:pt x="186" y="7"/>
                  </a:cubicBezTo>
                  <a:cubicBezTo>
                    <a:pt x="187" y="7"/>
                    <a:pt x="187" y="7"/>
                    <a:pt x="187" y="8"/>
                  </a:cubicBezTo>
                  <a:cubicBezTo>
                    <a:pt x="188" y="8"/>
                    <a:pt x="188" y="8"/>
                    <a:pt x="187" y="8"/>
                  </a:cubicBezTo>
                  <a:cubicBezTo>
                    <a:pt x="187" y="8"/>
                    <a:pt x="187" y="10"/>
                    <a:pt x="188" y="10"/>
                  </a:cubicBezTo>
                  <a:cubicBezTo>
                    <a:pt x="188" y="10"/>
                    <a:pt x="189" y="11"/>
                    <a:pt x="188" y="11"/>
                  </a:cubicBezTo>
                  <a:cubicBezTo>
                    <a:pt x="188" y="11"/>
                    <a:pt x="187" y="11"/>
                    <a:pt x="187" y="11"/>
                  </a:cubicBezTo>
                  <a:cubicBezTo>
                    <a:pt x="187" y="12"/>
                    <a:pt x="187" y="12"/>
                    <a:pt x="187" y="12"/>
                  </a:cubicBezTo>
                  <a:cubicBezTo>
                    <a:pt x="188" y="12"/>
                    <a:pt x="188" y="12"/>
                    <a:pt x="188" y="13"/>
                  </a:cubicBezTo>
                  <a:cubicBezTo>
                    <a:pt x="188" y="13"/>
                    <a:pt x="189" y="13"/>
                    <a:pt x="189" y="13"/>
                  </a:cubicBezTo>
                  <a:cubicBezTo>
                    <a:pt x="190" y="14"/>
                    <a:pt x="189" y="13"/>
                    <a:pt x="190" y="13"/>
                  </a:cubicBezTo>
                  <a:cubicBezTo>
                    <a:pt x="190" y="12"/>
                    <a:pt x="191" y="13"/>
                    <a:pt x="191" y="13"/>
                  </a:cubicBezTo>
                  <a:cubicBezTo>
                    <a:pt x="191" y="13"/>
                    <a:pt x="191" y="13"/>
                    <a:pt x="192" y="13"/>
                  </a:cubicBezTo>
                  <a:cubicBezTo>
                    <a:pt x="192" y="14"/>
                    <a:pt x="192" y="13"/>
                    <a:pt x="193" y="13"/>
                  </a:cubicBezTo>
                  <a:cubicBezTo>
                    <a:pt x="193" y="13"/>
                    <a:pt x="193" y="13"/>
                    <a:pt x="193" y="12"/>
                  </a:cubicBezTo>
                  <a:cubicBezTo>
                    <a:pt x="193" y="12"/>
                    <a:pt x="194" y="12"/>
                    <a:pt x="195" y="12"/>
                  </a:cubicBezTo>
                  <a:cubicBezTo>
                    <a:pt x="195" y="12"/>
                    <a:pt x="196" y="12"/>
                    <a:pt x="196" y="13"/>
                  </a:cubicBezTo>
                  <a:cubicBezTo>
                    <a:pt x="196" y="13"/>
                    <a:pt x="197" y="14"/>
                    <a:pt x="197" y="13"/>
                  </a:cubicBezTo>
                  <a:cubicBezTo>
                    <a:pt x="198" y="13"/>
                    <a:pt x="196" y="12"/>
                    <a:pt x="196" y="12"/>
                  </a:cubicBezTo>
                  <a:cubicBezTo>
                    <a:pt x="196" y="12"/>
                    <a:pt x="196" y="12"/>
                    <a:pt x="196" y="11"/>
                  </a:cubicBezTo>
                  <a:cubicBezTo>
                    <a:pt x="196" y="11"/>
                    <a:pt x="195" y="11"/>
                    <a:pt x="195" y="11"/>
                  </a:cubicBezTo>
                  <a:cubicBezTo>
                    <a:pt x="196" y="10"/>
                    <a:pt x="197" y="11"/>
                    <a:pt x="198" y="12"/>
                  </a:cubicBezTo>
                  <a:cubicBezTo>
                    <a:pt x="198" y="12"/>
                    <a:pt x="198" y="12"/>
                    <a:pt x="198" y="13"/>
                  </a:cubicBezTo>
                  <a:cubicBezTo>
                    <a:pt x="199" y="13"/>
                    <a:pt x="199" y="13"/>
                    <a:pt x="200" y="13"/>
                  </a:cubicBezTo>
                  <a:cubicBezTo>
                    <a:pt x="200" y="14"/>
                    <a:pt x="199" y="14"/>
                    <a:pt x="199" y="14"/>
                  </a:cubicBezTo>
                  <a:cubicBezTo>
                    <a:pt x="199" y="14"/>
                    <a:pt x="200" y="14"/>
                    <a:pt x="200" y="15"/>
                  </a:cubicBezTo>
                  <a:cubicBezTo>
                    <a:pt x="200" y="15"/>
                    <a:pt x="200" y="16"/>
                    <a:pt x="200" y="16"/>
                  </a:cubicBezTo>
                  <a:cubicBezTo>
                    <a:pt x="201" y="16"/>
                    <a:pt x="201" y="15"/>
                    <a:pt x="201" y="15"/>
                  </a:cubicBezTo>
                  <a:cubicBezTo>
                    <a:pt x="201" y="15"/>
                    <a:pt x="202" y="15"/>
                    <a:pt x="202" y="15"/>
                  </a:cubicBezTo>
                  <a:cubicBezTo>
                    <a:pt x="202" y="15"/>
                    <a:pt x="202" y="14"/>
                    <a:pt x="201" y="14"/>
                  </a:cubicBezTo>
                  <a:cubicBezTo>
                    <a:pt x="201" y="14"/>
                    <a:pt x="201" y="14"/>
                    <a:pt x="200" y="14"/>
                  </a:cubicBezTo>
                  <a:cubicBezTo>
                    <a:pt x="200" y="14"/>
                    <a:pt x="200" y="13"/>
                    <a:pt x="201" y="13"/>
                  </a:cubicBezTo>
                  <a:cubicBezTo>
                    <a:pt x="202" y="13"/>
                    <a:pt x="202" y="13"/>
                    <a:pt x="203" y="13"/>
                  </a:cubicBezTo>
                  <a:cubicBezTo>
                    <a:pt x="204" y="13"/>
                    <a:pt x="204" y="14"/>
                    <a:pt x="204" y="14"/>
                  </a:cubicBezTo>
                  <a:cubicBezTo>
                    <a:pt x="204" y="14"/>
                    <a:pt x="204" y="14"/>
                    <a:pt x="205" y="14"/>
                  </a:cubicBezTo>
                  <a:cubicBezTo>
                    <a:pt x="205" y="14"/>
                    <a:pt x="205" y="15"/>
                    <a:pt x="205" y="15"/>
                  </a:cubicBezTo>
                  <a:cubicBezTo>
                    <a:pt x="206" y="15"/>
                    <a:pt x="206" y="15"/>
                    <a:pt x="207" y="15"/>
                  </a:cubicBezTo>
                  <a:cubicBezTo>
                    <a:pt x="207" y="15"/>
                    <a:pt x="208" y="15"/>
                    <a:pt x="208" y="15"/>
                  </a:cubicBezTo>
                  <a:cubicBezTo>
                    <a:pt x="208" y="15"/>
                    <a:pt x="209" y="15"/>
                    <a:pt x="209" y="15"/>
                  </a:cubicBezTo>
                  <a:cubicBezTo>
                    <a:pt x="209" y="15"/>
                    <a:pt x="209" y="14"/>
                    <a:pt x="209" y="14"/>
                  </a:cubicBezTo>
                  <a:cubicBezTo>
                    <a:pt x="210" y="14"/>
                    <a:pt x="210" y="14"/>
                    <a:pt x="210" y="14"/>
                  </a:cubicBezTo>
                  <a:cubicBezTo>
                    <a:pt x="211" y="15"/>
                    <a:pt x="211" y="16"/>
                    <a:pt x="210" y="16"/>
                  </a:cubicBezTo>
                  <a:cubicBezTo>
                    <a:pt x="209" y="16"/>
                    <a:pt x="209" y="16"/>
                    <a:pt x="209" y="16"/>
                  </a:cubicBezTo>
                  <a:cubicBezTo>
                    <a:pt x="208" y="16"/>
                    <a:pt x="209" y="17"/>
                    <a:pt x="208" y="17"/>
                  </a:cubicBezTo>
                  <a:cubicBezTo>
                    <a:pt x="208" y="17"/>
                    <a:pt x="208" y="18"/>
                    <a:pt x="208" y="18"/>
                  </a:cubicBezTo>
                  <a:cubicBezTo>
                    <a:pt x="208" y="18"/>
                    <a:pt x="208" y="19"/>
                    <a:pt x="208" y="19"/>
                  </a:cubicBezTo>
                  <a:cubicBezTo>
                    <a:pt x="209" y="19"/>
                    <a:pt x="209" y="19"/>
                    <a:pt x="210" y="20"/>
                  </a:cubicBezTo>
                  <a:cubicBezTo>
                    <a:pt x="210" y="20"/>
                    <a:pt x="210" y="21"/>
                    <a:pt x="211" y="20"/>
                  </a:cubicBezTo>
                  <a:cubicBezTo>
                    <a:pt x="211" y="20"/>
                    <a:pt x="211" y="19"/>
                    <a:pt x="211" y="19"/>
                  </a:cubicBezTo>
                  <a:cubicBezTo>
                    <a:pt x="212" y="19"/>
                    <a:pt x="211" y="19"/>
                    <a:pt x="212" y="19"/>
                  </a:cubicBezTo>
                  <a:cubicBezTo>
                    <a:pt x="212" y="19"/>
                    <a:pt x="212" y="19"/>
                    <a:pt x="213" y="19"/>
                  </a:cubicBezTo>
                  <a:cubicBezTo>
                    <a:pt x="213" y="19"/>
                    <a:pt x="213" y="18"/>
                    <a:pt x="214" y="18"/>
                  </a:cubicBezTo>
                  <a:cubicBezTo>
                    <a:pt x="214" y="19"/>
                    <a:pt x="215" y="19"/>
                    <a:pt x="215" y="19"/>
                  </a:cubicBezTo>
                  <a:cubicBezTo>
                    <a:pt x="216" y="19"/>
                    <a:pt x="216" y="19"/>
                    <a:pt x="216" y="19"/>
                  </a:cubicBezTo>
                  <a:cubicBezTo>
                    <a:pt x="217" y="19"/>
                    <a:pt x="217" y="20"/>
                    <a:pt x="218" y="20"/>
                  </a:cubicBezTo>
                  <a:cubicBezTo>
                    <a:pt x="219" y="21"/>
                    <a:pt x="218" y="18"/>
                    <a:pt x="218" y="18"/>
                  </a:cubicBezTo>
                  <a:cubicBezTo>
                    <a:pt x="218" y="18"/>
                    <a:pt x="219" y="18"/>
                    <a:pt x="219" y="18"/>
                  </a:cubicBezTo>
                  <a:cubicBezTo>
                    <a:pt x="219" y="17"/>
                    <a:pt x="219" y="17"/>
                    <a:pt x="219" y="17"/>
                  </a:cubicBezTo>
                  <a:cubicBezTo>
                    <a:pt x="220" y="17"/>
                    <a:pt x="220" y="17"/>
                    <a:pt x="220" y="17"/>
                  </a:cubicBezTo>
                  <a:cubicBezTo>
                    <a:pt x="220" y="17"/>
                    <a:pt x="220" y="17"/>
                    <a:pt x="220" y="17"/>
                  </a:cubicBezTo>
                  <a:cubicBezTo>
                    <a:pt x="220" y="16"/>
                    <a:pt x="221" y="17"/>
                    <a:pt x="222" y="17"/>
                  </a:cubicBezTo>
                  <a:cubicBezTo>
                    <a:pt x="223" y="16"/>
                    <a:pt x="224" y="15"/>
                    <a:pt x="224" y="15"/>
                  </a:cubicBezTo>
                  <a:cubicBezTo>
                    <a:pt x="224" y="15"/>
                    <a:pt x="224" y="14"/>
                    <a:pt x="224" y="14"/>
                  </a:cubicBezTo>
                  <a:cubicBezTo>
                    <a:pt x="224" y="13"/>
                    <a:pt x="225" y="14"/>
                    <a:pt x="225" y="14"/>
                  </a:cubicBezTo>
                  <a:cubicBezTo>
                    <a:pt x="226" y="14"/>
                    <a:pt x="227" y="13"/>
                    <a:pt x="228" y="13"/>
                  </a:cubicBezTo>
                  <a:cubicBezTo>
                    <a:pt x="229" y="12"/>
                    <a:pt x="229" y="12"/>
                    <a:pt x="229" y="11"/>
                  </a:cubicBezTo>
                  <a:cubicBezTo>
                    <a:pt x="229" y="11"/>
                    <a:pt x="230" y="11"/>
                    <a:pt x="230" y="11"/>
                  </a:cubicBezTo>
                  <a:cubicBezTo>
                    <a:pt x="231" y="11"/>
                    <a:pt x="232" y="11"/>
                    <a:pt x="232" y="11"/>
                  </a:cubicBezTo>
                  <a:cubicBezTo>
                    <a:pt x="233" y="11"/>
                    <a:pt x="232" y="10"/>
                    <a:pt x="233" y="10"/>
                  </a:cubicBezTo>
                  <a:cubicBezTo>
                    <a:pt x="233" y="10"/>
                    <a:pt x="234" y="10"/>
                    <a:pt x="234" y="10"/>
                  </a:cubicBezTo>
                  <a:cubicBezTo>
                    <a:pt x="234" y="10"/>
                    <a:pt x="233" y="11"/>
                    <a:pt x="234" y="11"/>
                  </a:cubicBezTo>
                  <a:cubicBezTo>
                    <a:pt x="235" y="11"/>
                    <a:pt x="235" y="12"/>
                    <a:pt x="234" y="13"/>
                  </a:cubicBezTo>
                  <a:cubicBezTo>
                    <a:pt x="234" y="13"/>
                    <a:pt x="233" y="13"/>
                    <a:pt x="233" y="13"/>
                  </a:cubicBezTo>
                  <a:cubicBezTo>
                    <a:pt x="233" y="13"/>
                    <a:pt x="231" y="13"/>
                    <a:pt x="232" y="13"/>
                  </a:cubicBezTo>
                  <a:cubicBezTo>
                    <a:pt x="232" y="14"/>
                    <a:pt x="233" y="15"/>
                    <a:pt x="234" y="16"/>
                  </a:cubicBezTo>
                  <a:cubicBezTo>
                    <a:pt x="237" y="17"/>
                    <a:pt x="240" y="18"/>
                    <a:pt x="243" y="20"/>
                  </a:cubicBezTo>
                  <a:cubicBezTo>
                    <a:pt x="246" y="21"/>
                    <a:pt x="248" y="22"/>
                    <a:pt x="250" y="24"/>
                  </a:cubicBezTo>
                  <a:cubicBezTo>
                    <a:pt x="252" y="26"/>
                    <a:pt x="255" y="28"/>
                    <a:pt x="257" y="30"/>
                  </a:cubicBezTo>
                  <a:cubicBezTo>
                    <a:pt x="260" y="32"/>
                    <a:pt x="262" y="35"/>
                    <a:pt x="264" y="37"/>
                  </a:cubicBezTo>
                  <a:cubicBezTo>
                    <a:pt x="265" y="38"/>
                    <a:pt x="266" y="39"/>
                    <a:pt x="267" y="40"/>
                  </a:cubicBezTo>
                  <a:cubicBezTo>
                    <a:pt x="268" y="41"/>
                    <a:pt x="270" y="42"/>
                    <a:pt x="271" y="43"/>
                  </a:cubicBezTo>
                  <a:cubicBezTo>
                    <a:pt x="272" y="44"/>
                    <a:pt x="273" y="45"/>
                    <a:pt x="274" y="46"/>
                  </a:cubicBezTo>
                  <a:cubicBezTo>
                    <a:pt x="275" y="47"/>
                    <a:pt x="276" y="49"/>
                    <a:pt x="277" y="49"/>
                  </a:cubicBezTo>
                  <a:cubicBezTo>
                    <a:pt x="277" y="49"/>
                    <a:pt x="276" y="48"/>
                    <a:pt x="276" y="48"/>
                  </a:cubicBezTo>
                  <a:cubicBezTo>
                    <a:pt x="276" y="48"/>
                    <a:pt x="276" y="48"/>
                    <a:pt x="277" y="48"/>
                  </a:cubicBezTo>
                  <a:cubicBezTo>
                    <a:pt x="277" y="48"/>
                    <a:pt x="277" y="48"/>
                    <a:pt x="277" y="48"/>
                  </a:cubicBezTo>
                  <a:cubicBezTo>
                    <a:pt x="278" y="47"/>
                    <a:pt x="278" y="47"/>
                    <a:pt x="279" y="47"/>
                  </a:cubicBezTo>
                  <a:cubicBezTo>
                    <a:pt x="280" y="47"/>
                    <a:pt x="279" y="46"/>
                    <a:pt x="278" y="45"/>
                  </a:cubicBezTo>
                  <a:cubicBezTo>
                    <a:pt x="278" y="45"/>
                    <a:pt x="278" y="44"/>
                    <a:pt x="278" y="44"/>
                  </a:cubicBezTo>
                  <a:cubicBezTo>
                    <a:pt x="278" y="44"/>
                    <a:pt x="279" y="44"/>
                    <a:pt x="279" y="44"/>
                  </a:cubicBezTo>
                  <a:cubicBezTo>
                    <a:pt x="279" y="44"/>
                    <a:pt x="279" y="43"/>
                    <a:pt x="279" y="43"/>
                  </a:cubicBezTo>
                  <a:cubicBezTo>
                    <a:pt x="280" y="43"/>
                    <a:pt x="280" y="43"/>
                    <a:pt x="281" y="43"/>
                  </a:cubicBezTo>
                  <a:cubicBezTo>
                    <a:pt x="281" y="43"/>
                    <a:pt x="282" y="43"/>
                    <a:pt x="282" y="44"/>
                  </a:cubicBezTo>
                  <a:cubicBezTo>
                    <a:pt x="282" y="44"/>
                    <a:pt x="283" y="45"/>
                    <a:pt x="284" y="44"/>
                  </a:cubicBezTo>
                  <a:cubicBezTo>
                    <a:pt x="284" y="43"/>
                    <a:pt x="284" y="46"/>
                    <a:pt x="284" y="46"/>
                  </a:cubicBezTo>
                  <a:cubicBezTo>
                    <a:pt x="284" y="48"/>
                    <a:pt x="286" y="46"/>
                    <a:pt x="287" y="47"/>
                  </a:cubicBezTo>
                  <a:cubicBezTo>
                    <a:pt x="287" y="47"/>
                    <a:pt x="288" y="47"/>
                    <a:pt x="288" y="48"/>
                  </a:cubicBezTo>
                  <a:cubicBezTo>
                    <a:pt x="288" y="48"/>
                    <a:pt x="288" y="49"/>
                    <a:pt x="288" y="49"/>
                  </a:cubicBezTo>
                  <a:cubicBezTo>
                    <a:pt x="289" y="49"/>
                    <a:pt x="290" y="49"/>
                    <a:pt x="290" y="49"/>
                  </a:cubicBezTo>
                  <a:cubicBezTo>
                    <a:pt x="291" y="49"/>
                    <a:pt x="291" y="48"/>
                    <a:pt x="291" y="49"/>
                  </a:cubicBezTo>
                  <a:cubicBezTo>
                    <a:pt x="292" y="49"/>
                    <a:pt x="293" y="49"/>
                    <a:pt x="293" y="49"/>
                  </a:cubicBezTo>
                  <a:cubicBezTo>
                    <a:pt x="294" y="49"/>
                    <a:pt x="295" y="50"/>
                    <a:pt x="295" y="49"/>
                  </a:cubicBezTo>
                  <a:cubicBezTo>
                    <a:pt x="296" y="48"/>
                    <a:pt x="297" y="49"/>
                    <a:pt x="298" y="49"/>
                  </a:cubicBezTo>
                  <a:cubicBezTo>
                    <a:pt x="298" y="49"/>
                    <a:pt x="299" y="48"/>
                    <a:pt x="298" y="48"/>
                  </a:cubicBezTo>
                  <a:cubicBezTo>
                    <a:pt x="298" y="47"/>
                    <a:pt x="299" y="47"/>
                    <a:pt x="299" y="47"/>
                  </a:cubicBezTo>
                  <a:cubicBezTo>
                    <a:pt x="300" y="47"/>
                    <a:pt x="300" y="48"/>
                    <a:pt x="301" y="47"/>
                  </a:cubicBezTo>
                  <a:cubicBezTo>
                    <a:pt x="302" y="47"/>
                    <a:pt x="301" y="46"/>
                    <a:pt x="302" y="46"/>
                  </a:cubicBezTo>
                  <a:cubicBezTo>
                    <a:pt x="303" y="46"/>
                    <a:pt x="303" y="46"/>
                    <a:pt x="304" y="46"/>
                  </a:cubicBezTo>
                  <a:cubicBezTo>
                    <a:pt x="305" y="46"/>
                    <a:pt x="306" y="47"/>
                    <a:pt x="306" y="47"/>
                  </a:cubicBezTo>
                  <a:cubicBezTo>
                    <a:pt x="307" y="48"/>
                    <a:pt x="309" y="48"/>
                    <a:pt x="309" y="49"/>
                  </a:cubicBezTo>
                  <a:cubicBezTo>
                    <a:pt x="310" y="50"/>
                    <a:pt x="311" y="50"/>
                    <a:pt x="311" y="50"/>
                  </a:cubicBezTo>
                  <a:cubicBezTo>
                    <a:pt x="312" y="50"/>
                    <a:pt x="312" y="51"/>
                    <a:pt x="312" y="51"/>
                  </a:cubicBezTo>
                  <a:cubicBezTo>
                    <a:pt x="313" y="52"/>
                    <a:pt x="312" y="52"/>
                    <a:pt x="313" y="52"/>
                  </a:cubicBezTo>
                  <a:cubicBezTo>
                    <a:pt x="313" y="52"/>
                    <a:pt x="313" y="53"/>
                    <a:pt x="313" y="53"/>
                  </a:cubicBezTo>
                  <a:cubicBezTo>
                    <a:pt x="314" y="53"/>
                    <a:pt x="314" y="54"/>
                    <a:pt x="315" y="54"/>
                  </a:cubicBezTo>
                  <a:cubicBezTo>
                    <a:pt x="315" y="55"/>
                    <a:pt x="315" y="54"/>
                    <a:pt x="316" y="54"/>
                  </a:cubicBezTo>
                  <a:cubicBezTo>
                    <a:pt x="316" y="54"/>
                    <a:pt x="316" y="54"/>
                    <a:pt x="316" y="55"/>
                  </a:cubicBezTo>
                  <a:cubicBezTo>
                    <a:pt x="317" y="55"/>
                    <a:pt x="317" y="55"/>
                    <a:pt x="318" y="55"/>
                  </a:cubicBezTo>
                  <a:cubicBezTo>
                    <a:pt x="318" y="55"/>
                    <a:pt x="318" y="55"/>
                    <a:pt x="318" y="55"/>
                  </a:cubicBezTo>
                  <a:cubicBezTo>
                    <a:pt x="319" y="55"/>
                    <a:pt x="319" y="55"/>
                    <a:pt x="319" y="55"/>
                  </a:cubicBezTo>
                  <a:cubicBezTo>
                    <a:pt x="320" y="56"/>
                    <a:pt x="321" y="56"/>
                    <a:pt x="321" y="56"/>
                  </a:cubicBezTo>
                  <a:cubicBezTo>
                    <a:pt x="322" y="57"/>
                    <a:pt x="321" y="56"/>
                    <a:pt x="321" y="57"/>
                  </a:cubicBezTo>
                  <a:cubicBezTo>
                    <a:pt x="321" y="58"/>
                    <a:pt x="323" y="58"/>
                    <a:pt x="323" y="59"/>
                  </a:cubicBezTo>
                  <a:cubicBezTo>
                    <a:pt x="323" y="59"/>
                    <a:pt x="324" y="59"/>
                    <a:pt x="324" y="60"/>
                  </a:cubicBezTo>
                  <a:cubicBezTo>
                    <a:pt x="325" y="60"/>
                    <a:pt x="325" y="60"/>
                    <a:pt x="325" y="61"/>
                  </a:cubicBezTo>
                  <a:cubicBezTo>
                    <a:pt x="325" y="61"/>
                    <a:pt x="326" y="61"/>
                    <a:pt x="326" y="61"/>
                  </a:cubicBezTo>
                  <a:cubicBezTo>
                    <a:pt x="326" y="61"/>
                    <a:pt x="327" y="61"/>
                    <a:pt x="327" y="61"/>
                  </a:cubicBezTo>
                  <a:cubicBezTo>
                    <a:pt x="328" y="61"/>
                    <a:pt x="328" y="61"/>
                    <a:pt x="328" y="61"/>
                  </a:cubicBezTo>
                  <a:cubicBezTo>
                    <a:pt x="328" y="61"/>
                    <a:pt x="329" y="61"/>
                    <a:pt x="329" y="61"/>
                  </a:cubicBezTo>
                  <a:cubicBezTo>
                    <a:pt x="329" y="61"/>
                    <a:pt x="330" y="61"/>
                    <a:pt x="330" y="62"/>
                  </a:cubicBezTo>
                  <a:cubicBezTo>
                    <a:pt x="331" y="62"/>
                    <a:pt x="331" y="61"/>
                    <a:pt x="331" y="61"/>
                  </a:cubicBezTo>
                  <a:cubicBezTo>
                    <a:pt x="332" y="62"/>
                    <a:pt x="331" y="62"/>
                    <a:pt x="332" y="62"/>
                  </a:cubicBezTo>
                  <a:cubicBezTo>
                    <a:pt x="332" y="63"/>
                    <a:pt x="332" y="62"/>
                    <a:pt x="333" y="62"/>
                  </a:cubicBezTo>
                  <a:cubicBezTo>
                    <a:pt x="333" y="62"/>
                    <a:pt x="334" y="63"/>
                    <a:pt x="334" y="62"/>
                  </a:cubicBezTo>
                  <a:cubicBezTo>
                    <a:pt x="334" y="61"/>
                    <a:pt x="335" y="61"/>
                    <a:pt x="335" y="60"/>
                  </a:cubicBezTo>
                  <a:cubicBezTo>
                    <a:pt x="335" y="60"/>
                    <a:pt x="335" y="60"/>
                    <a:pt x="336" y="60"/>
                  </a:cubicBezTo>
                  <a:cubicBezTo>
                    <a:pt x="336" y="59"/>
                    <a:pt x="336" y="59"/>
                    <a:pt x="336" y="59"/>
                  </a:cubicBezTo>
                  <a:cubicBezTo>
                    <a:pt x="337" y="59"/>
                    <a:pt x="337" y="59"/>
                    <a:pt x="337" y="59"/>
                  </a:cubicBezTo>
                  <a:cubicBezTo>
                    <a:pt x="337" y="59"/>
                    <a:pt x="337" y="60"/>
                    <a:pt x="338" y="60"/>
                  </a:cubicBezTo>
                  <a:cubicBezTo>
                    <a:pt x="338" y="60"/>
                    <a:pt x="336" y="61"/>
                    <a:pt x="337" y="61"/>
                  </a:cubicBezTo>
                  <a:cubicBezTo>
                    <a:pt x="338" y="62"/>
                    <a:pt x="339" y="61"/>
                    <a:pt x="339" y="62"/>
                  </a:cubicBezTo>
                  <a:cubicBezTo>
                    <a:pt x="339" y="62"/>
                    <a:pt x="339" y="63"/>
                    <a:pt x="340" y="63"/>
                  </a:cubicBezTo>
                  <a:cubicBezTo>
                    <a:pt x="340" y="63"/>
                    <a:pt x="340" y="63"/>
                    <a:pt x="340" y="63"/>
                  </a:cubicBezTo>
                  <a:cubicBezTo>
                    <a:pt x="341" y="64"/>
                    <a:pt x="340" y="63"/>
                    <a:pt x="341" y="64"/>
                  </a:cubicBezTo>
                  <a:cubicBezTo>
                    <a:pt x="341" y="65"/>
                    <a:pt x="342" y="65"/>
                    <a:pt x="343" y="65"/>
                  </a:cubicBezTo>
                  <a:cubicBezTo>
                    <a:pt x="344" y="65"/>
                    <a:pt x="345" y="66"/>
                    <a:pt x="345" y="67"/>
                  </a:cubicBezTo>
                  <a:close/>
                  <a:moveTo>
                    <a:pt x="132" y="94"/>
                  </a:moveTo>
                  <a:cubicBezTo>
                    <a:pt x="132" y="94"/>
                    <a:pt x="132" y="95"/>
                    <a:pt x="132" y="95"/>
                  </a:cubicBezTo>
                  <a:cubicBezTo>
                    <a:pt x="132" y="95"/>
                    <a:pt x="131" y="96"/>
                    <a:pt x="131" y="96"/>
                  </a:cubicBezTo>
                  <a:cubicBezTo>
                    <a:pt x="130" y="96"/>
                    <a:pt x="130" y="95"/>
                    <a:pt x="130" y="95"/>
                  </a:cubicBezTo>
                  <a:cubicBezTo>
                    <a:pt x="130" y="95"/>
                    <a:pt x="129" y="95"/>
                    <a:pt x="129" y="95"/>
                  </a:cubicBezTo>
                  <a:cubicBezTo>
                    <a:pt x="128" y="95"/>
                    <a:pt x="127" y="95"/>
                    <a:pt x="127" y="94"/>
                  </a:cubicBezTo>
                  <a:cubicBezTo>
                    <a:pt x="127" y="94"/>
                    <a:pt x="127" y="93"/>
                    <a:pt x="127" y="93"/>
                  </a:cubicBezTo>
                  <a:cubicBezTo>
                    <a:pt x="127" y="92"/>
                    <a:pt x="126" y="92"/>
                    <a:pt x="126" y="92"/>
                  </a:cubicBezTo>
                  <a:cubicBezTo>
                    <a:pt x="126" y="92"/>
                    <a:pt x="125" y="92"/>
                    <a:pt x="125" y="92"/>
                  </a:cubicBezTo>
                  <a:cubicBezTo>
                    <a:pt x="125" y="92"/>
                    <a:pt x="125" y="92"/>
                    <a:pt x="125" y="93"/>
                  </a:cubicBezTo>
                  <a:cubicBezTo>
                    <a:pt x="125" y="93"/>
                    <a:pt x="127" y="93"/>
                    <a:pt x="127" y="93"/>
                  </a:cubicBezTo>
                  <a:cubicBezTo>
                    <a:pt x="127" y="94"/>
                    <a:pt x="126" y="94"/>
                    <a:pt x="126" y="94"/>
                  </a:cubicBezTo>
                  <a:cubicBezTo>
                    <a:pt x="125" y="94"/>
                    <a:pt x="125" y="94"/>
                    <a:pt x="124" y="94"/>
                  </a:cubicBezTo>
                  <a:cubicBezTo>
                    <a:pt x="125" y="94"/>
                    <a:pt x="124" y="95"/>
                    <a:pt x="124" y="95"/>
                  </a:cubicBezTo>
                  <a:cubicBezTo>
                    <a:pt x="124" y="95"/>
                    <a:pt x="124" y="93"/>
                    <a:pt x="123" y="93"/>
                  </a:cubicBezTo>
                  <a:cubicBezTo>
                    <a:pt x="122" y="93"/>
                    <a:pt x="122" y="93"/>
                    <a:pt x="122" y="93"/>
                  </a:cubicBezTo>
                  <a:cubicBezTo>
                    <a:pt x="121" y="94"/>
                    <a:pt x="121" y="94"/>
                    <a:pt x="121" y="94"/>
                  </a:cubicBezTo>
                  <a:cubicBezTo>
                    <a:pt x="120" y="95"/>
                    <a:pt x="121" y="96"/>
                    <a:pt x="122" y="96"/>
                  </a:cubicBezTo>
                  <a:cubicBezTo>
                    <a:pt x="123" y="96"/>
                    <a:pt x="124" y="96"/>
                    <a:pt x="124" y="96"/>
                  </a:cubicBezTo>
                  <a:cubicBezTo>
                    <a:pt x="124" y="96"/>
                    <a:pt x="124" y="96"/>
                    <a:pt x="124" y="96"/>
                  </a:cubicBezTo>
                  <a:cubicBezTo>
                    <a:pt x="125" y="96"/>
                    <a:pt x="125" y="97"/>
                    <a:pt x="126" y="97"/>
                  </a:cubicBezTo>
                  <a:cubicBezTo>
                    <a:pt x="126" y="97"/>
                    <a:pt x="127" y="96"/>
                    <a:pt x="127" y="96"/>
                  </a:cubicBezTo>
                  <a:cubicBezTo>
                    <a:pt x="127" y="96"/>
                    <a:pt x="127" y="96"/>
                    <a:pt x="127" y="96"/>
                  </a:cubicBezTo>
                  <a:cubicBezTo>
                    <a:pt x="128" y="96"/>
                    <a:pt x="128" y="97"/>
                    <a:pt x="128" y="97"/>
                  </a:cubicBezTo>
                  <a:cubicBezTo>
                    <a:pt x="129" y="98"/>
                    <a:pt x="129" y="98"/>
                    <a:pt x="129" y="99"/>
                  </a:cubicBezTo>
                  <a:cubicBezTo>
                    <a:pt x="129" y="98"/>
                    <a:pt x="129" y="98"/>
                    <a:pt x="129" y="98"/>
                  </a:cubicBezTo>
                  <a:cubicBezTo>
                    <a:pt x="130" y="99"/>
                    <a:pt x="131" y="98"/>
                    <a:pt x="131" y="98"/>
                  </a:cubicBezTo>
                  <a:cubicBezTo>
                    <a:pt x="131" y="98"/>
                    <a:pt x="132" y="98"/>
                    <a:pt x="132" y="97"/>
                  </a:cubicBezTo>
                  <a:cubicBezTo>
                    <a:pt x="132" y="97"/>
                    <a:pt x="132" y="96"/>
                    <a:pt x="132" y="96"/>
                  </a:cubicBezTo>
                  <a:cubicBezTo>
                    <a:pt x="132" y="96"/>
                    <a:pt x="132" y="95"/>
                    <a:pt x="132" y="95"/>
                  </a:cubicBezTo>
                  <a:cubicBezTo>
                    <a:pt x="132" y="95"/>
                    <a:pt x="132" y="95"/>
                    <a:pt x="132" y="94"/>
                  </a:cubicBezTo>
                  <a:close/>
                  <a:moveTo>
                    <a:pt x="285" y="91"/>
                  </a:moveTo>
                  <a:cubicBezTo>
                    <a:pt x="284" y="91"/>
                    <a:pt x="284" y="91"/>
                    <a:pt x="283" y="91"/>
                  </a:cubicBezTo>
                  <a:cubicBezTo>
                    <a:pt x="283" y="91"/>
                    <a:pt x="284" y="92"/>
                    <a:pt x="284" y="92"/>
                  </a:cubicBezTo>
                  <a:cubicBezTo>
                    <a:pt x="283" y="92"/>
                    <a:pt x="283" y="91"/>
                    <a:pt x="282" y="91"/>
                  </a:cubicBezTo>
                  <a:cubicBezTo>
                    <a:pt x="282" y="91"/>
                    <a:pt x="281" y="91"/>
                    <a:pt x="282" y="92"/>
                  </a:cubicBezTo>
                  <a:cubicBezTo>
                    <a:pt x="282" y="92"/>
                    <a:pt x="284" y="93"/>
                    <a:pt x="283" y="93"/>
                  </a:cubicBezTo>
                  <a:cubicBezTo>
                    <a:pt x="282" y="93"/>
                    <a:pt x="282" y="93"/>
                    <a:pt x="282" y="93"/>
                  </a:cubicBezTo>
                  <a:cubicBezTo>
                    <a:pt x="282" y="92"/>
                    <a:pt x="281" y="92"/>
                    <a:pt x="281" y="92"/>
                  </a:cubicBezTo>
                  <a:cubicBezTo>
                    <a:pt x="280" y="92"/>
                    <a:pt x="280" y="92"/>
                    <a:pt x="280" y="92"/>
                  </a:cubicBezTo>
                  <a:cubicBezTo>
                    <a:pt x="279" y="92"/>
                    <a:pt x="280" y="93"/>
                    <a:pt x="279" y="93"/>
                  </a:cubicBezTo>
                  <a:cubicBezTo>
                    <a:pt x="279" y="93"/>
                    <a:pt x="279" y="93"/>
                    <a:pt x="279" y="93"/>
                  </a:cubicBezTo>
                  <a:cubicBezTo>
                    <a:pt x="279" y="92"/>
                    <a:pt x="279" y="93"/>
                    <a:pt x="279" y="93"/>
                  </a:cubicBezTo>
                  <a:cubicBezTo>
                    <a:pt x="279" y="93"/>
                    <a:pt x="278" y="92"/>
                    <a:pt x="278" y="92"/>
                  </a:cubicBezTo>
                  <a:cubicBezTo>
                    <a:pt x="278" y="93"/>
                    <a:pt x="279" y="94"/>
                    <a:pt x="279" y="94"/>
                  </a:cubicBezTo>
                  <a:cubicBezTo>
                    <a:pt x="279" y="94"/>
                    <a:pt x="279" y="95"/>
                    <a:pt x="279" y="95"/>
                  </a:cubicBezTo>
                  <a:cubicBezTo>
                    <a:pt x="278" y="95"/>
                    <a:pt x="277" y="93"/>
                    <a:pt x="276" y="93"/>
                  </a:cubicBezTo>
                  <a:cubicBezTo>
                    <a:pt x="276" y="94"/>
                    <a:pt x="275" y="93"/>
                    <a:pt x="274" y="93"/>
                  </a:cubicBezTo>
                  <a:cubicBezTo>
                    <a:pt x="274" y="93"/>
                    <a:pt x="273" y="93"/>
                    <a:pt x="272" y="93"/>
                  </a:cubicBezTo>
                  <a:cubicBezTo>
                    <a:pt x="272" y="93"/>
                    <a:pt x="272" y="93"/>
                    <a:pt x="272" y="93"/>
                  </a:cubicBezTo>
                  <a:cubicBezTo>
                    <a:pt x="271" y="93"/>
                    <a:pt x="271" y="93"/>
                    <a:pt x="270" y="93"/>
                  </a:cubicBezTo>
                  <a:cubicBezTo>
                    <a:pt x="270" y="93"/>
                    <a:pt x="269" y="93"/>
                    <a:pt x="269" y="93"/>
                  </a:cubicBezTo>
                  <a:cubicBezTo>
                    <a:pt x="269" y="94"/>
                    <a:pt x="269" y="94"/>
                    <a:pt x="268" y="94"/>
                  </a:cubicBezTo>
                  <a:cubicBezTo>
                    <a:pt x="267" y="94"/>
                    <a:pt x="267" y="93"/>
                    <a:pt x="266" y="93"/>
                  </a:cubicBezTo>
                  <a:cubicBezTo>
                    <a:pt x="266" y="93"/>
                    <a:pt x="266" y="93"/>
                    <a:pt x="266" y="93"/>
                  </a:cubicBezTo>
                  <a:cubicBezTo>
                    <a:pt x="266" y="93"/>
                    <a:pt x="265" y="92"/>
                    <a:pt x="265" y="92"/>
                  </a:cubicBezTo>
                  <a:cubicBezTo>
                    <a:pt x="265" y="93"/>
                    <a:pt x="266" y="94"/>
                    <a:pt x="266" y="94"/>
                  </a:cubicBezTo>
                  <a:cubicBezTo>
                    <a:pt x="266" y="94"/>
                    <a:pt x="265" y="93"/>
                    <a:pt x="265" y="93"/>
                  </a:cubicBezTo>
                  <a:cubicBezTo>
                    <a:pt x="264" y="93"/>
                    <a:pt x="264" y="93"/>
                    <a:pt x="264" y="92"/>
                  </a:cubicBezTo>
                  <a:cubicBezTo>
                    <a:pt x="264" y="92"/>
                    <a:pt x="262" y="93"/>
                    <a:pt x="262" y="93"/>
                  </a:cubicBezTo>
                  <a:cubicBezTo>
                    <a:pt x="262" y="93"/>
                    <a:pt x="261" y="93"/>
                    <a:pt x="261" y="93"/>
                  </a:cubicBezTo>
                  <a:cubicBezTo>
                    <a:pt x="261" y="93"/>
                    <a:pt x="261" y="93"/>
                    <a:pt x="261" y="93"/>
                  </a:cubicBezTo>
                  <a:cubicBezTo>
                    <a:pt x="261" y="92"/>
                    <a:pt x="259" y="91"/>
                    <a:pt x="258" y="91"/>
                  </a:cubicBezTo>
                  <a:cubicBezTo>
                    <a:pt x="258" y="91"/>
                    <a:pt x="258" y="91"/>
                    <a:pt x="258" y="91"/>
                  </a:cubicBezTo>
                  <a:cubicBezTo>
                    <a:pt x="258" y="91"/>
                    <a:pt x="258" y="92"/>
                    <a:pt x="257" y="91"/>
                  </a:cubicBezTo>
                  <a:cubicBezTo>
                    <a:pt x="257" y="91"/>
                    <a:pt x="257" y="91"/>
                    <a:pt x="256" y="91"/>
                  </a:cubicBezTo>
                  <a:cubicBezTo>
                    <a:pt x="256" y="91"/>
                    <a:pt x="255" y="91"/>
                    <a:pt x="255" y="91"/>
                  </a:cubicBezTo>
                  <a:cubicBezTo>
                    <a:pt x="254" y="91"/>
                    <a:pt x="254" y="92"/>
                    <a:pt x="253" y="92"/>
                  </a:cubicBezTo>
                  <a:cubicBezTo>
                    <a:pt x="252" y="92"/>
                    <a:pt x="251" y="92"/>
                    <a:pt x="251" y="92"/>
                  </a:cubicBezTo>
                  <a:cubicBezTo>
                    <a:pt x="250" y="92"/>
                    <a:pt x="250" y="91"/>
                    <a:pt x="250" y="91"/>
                  </a:cubicBezTo>
                  <a:cubicBezTo>
                    <a:pt x="250" y="91"/>
                    <a:pt x="250" y="91"/>
                    <a:pt x="249" y="91"/>
                  </a:cubicBezTo>
                  <a:cubicBezTo>
                    <a:pt x="249" y="91"/>
                    <a:pt x="249" y="91"/>
                    <a:pt x="249" y="91"/>
                  </a:cubicBezTo>
                  <a:cubicBezTo>
                    <a:pt x="249" y="91"/>
                    <a:pt x="249" y="91"/>
                    <a:pt x="248" y="91"/>
                  </a:cubicBezTo>
                  <a:cubicBezTo>
                    <a:pt x="248" y="91"/>
                    <a:pt x="248" y="91"/>
                    <a:pt x="248" y="91"/>
                  </a:cubicBezTo>
                  <a:cubicBezTo>
                    <a:pt x="248" y="92"/>
                    <a:pt x="246" y="91"/>
                    <a:pt x="246" y="92"/>
                  </a:cubicBezTo>
                  <a:cubicBezTo>
                    <a:pt x="246" y="92"/>
                    <a:pt x="245" y="92"/>
                    <a:pt x="245" y="92"/>
                  </a:cubicBezTo>
                  <a:cubicBezTo>
                    <a:pt x="245" y="92"/>
                    <a:pt x="246" y="93"/>
                    <a:pt x="245" y="93"/>
                  </a:cubicBezTo>
                  <a:cubicBezTo>
                    <a:pt x="245" y="93"/>
                    <a:pt x="245" y="93"/>
                    <a:pt x="245" y="94"/>
                  </a:cubicBezTo>
                  <a:cubicBezTo>
                    <a:pt x="245" y="94"/>
                    <a:pt x="244" y="94"/>
                    <a:pt x="244" y="95"/>
                  </a:cubicBezTo>
                  <a:cubicBezTo>
                    <a:pt x="244" y="95"/>
                    <a:pt x="243" y="95"/>
                    <a:pt x="243" y="95"/>
                  </a:cubicBezTo>
                  <a:cubicBezTo>
                    <a:pt x="242" y="95"/>
                    <a:pt x="242" y="95"/>
                    <a:pt x="242" y="96"/>
                  </a:cubicBezTo>
                  <a:cubicBezTo>
                    <a:pt x="242" y="96"/>
                    <a:pt x="241" y="97"/>
                    <a:pt x="242" y="97"/>
                  </a:cubicBezTo>
                  <a:cubicBezTo>
                    <a:pt x="242" y="97"/>
                    <a:pt x="242" y="97"/>
                    <a:pt x="243" y="97"/>
                  </a:cubicBezTo>
                  <a:cubicBezTo>
                    <a:pt x="242" y="98"/>
                    <a:pt x="241" y="97"/>
                    <a:pt x="241" y="98"/>
                  </a:cubicBezTo>
                  <a:cubicBezTo>
                    <a:pt x="240" y="98"/>
                    <a:pt x="240" y="97"/>
                    <a:pt x="239" y="98"/>
                  </a:cubicBezTo>
                  <a:cubicBezTo>
                    <a:pt x="239" y="99"/>
                    <a:pt x="240" y="99"/>
                    <a:pt x="241" y="100"/>
                  </a:cubicBezTo>
                  <a:cubicBezTo>
                    <a:pt x="241" y="100"/>
                    <a:pt x="240" y="100"/>
                    <a:pt x="240" y="100"/>
                  </a:cubicBezTo>
                  <a:cubicBezTo>
                    <a:pt x="240" y="100"/>
                    <a:pt x="240" y="101"/>
                    <a:pt x="240" y="101"/>
                  </a:cubicBezTo>
                  <a:cubicBezTo>
                    <a:pt x="240" y="101"/>
                    <a:pt x="240" y="102"/>
                    <a:pt x="239" y="102"/>
                  </a:cubicBezTo>
                  <a:cubicBezTo>
                    <a:pt x="239" y="101"/>
                    <a:pt x="238" y="102"/>
                    <a:pt x="239" y="102"/>
                  </a:cubicBezTo>
                  <a:cubicBezTo>
                    <a:pt x="239" y="102"/>
                    <a:pt x="240" y="102"/>
                    <a:pt x="240" y="103"/>
                  </a:cubicBezTo>
                  <a:cubicBezTo>
                    <a:pt x="240" y="103"/>
                    <a:pt x="240" y="104"/>
                    <a:pt x="239" y="103"/>
                  </a:cubicBezTo>
                  <a:cubicBezTo>
                    <a:pt x="239" y="103"/>
                    <a:pt x="239" y="104"/>
                    <a:pt x="240" y="104"/>
                  </a:cubicBezTo>
                  <a:cubicBezTo>
                    <a:pt x="240" y="105"/>
                    <a:pt x="241" y="105"/>
                    <a:pt x="241" y="105"/>
                  </a:cubicBezTo>
                  <a:cubicBezTo>
                    <a:pt x="242" y="106"/>
                    <a:pt x="242" y="106"/>
                    <a:pt x="243" y="107"/>
                  </a:cubicBezTo>
                  <a:cubicBezTo>
                    <a:pt x="243" y="107"/>
                    <a:pt x="243" y="107"/>
                    <a:pt x="243" y="107"/>
                  </a:cubicBezTo>
                  <a:cubicBezTo>
                    <a:pt x="244" y="107"/>
                    <a:pt x="244" y="108"/>
                    <a:pt x="244" y="108"/>
                  </a:cubicBezTo>
                  <a:cubicBezTo>
                    <a:pt x="244" y="108"/>
                    <a:pt x="245" y="108"/>
                    <a:pt x="245" y="108"/>
                  </a:cubicBezTo>
                  <a:cubicBezTo>
                    <a:pt x="245" y="108"/>
                    <a:pt x="246" y="108"/>
                    <a:pt x="246" y="108"/>
                  </a:cubicBezTo>
                  <a:cubicBezTo>
                    <a:pt x="246" y="108"/>
                    <a:pt x="246" y="109"/>
                    <a:pt x="246" y="109"/>
                  </a:cubicBezTo>
                  <a:cubicBezTo>
                    <a:pt x="245" y="109"/>
                    <a:pt x="246" y="110"/>
                    <a:pt x="246" y="110"/>
                  </a:cubicBezTo>
                  <a:cubicBezTo>
                    <a:pt x="246" y="110"/>
                    <a:pt x="246" y="110"/>
                    <a:pt x="246" y="110"/>
                  </a:cubicBezTo>
                  <a:cubicBezTo>
                    <a:pt x="246" y="111"/>
                    <a:pt x="247" y="111"/>
                    <a:pt x="248" y="111"/>
                  </a:cubicBezTo>
                  <a:cubicBezTo>
                    <a:pt x="247" y="110"/>
                    <a:pt x="247" y="110"/>
                    <a:pt x="247" y="110"/>
                  </a:cubicBezTo>
                  <a:cubicBezTo>
                    <a:pt x="246" y="110"/>
                    <a:pt x="247" y="110"/>
                    <a:pt x="247" y="110"/>
                  </a:cubicBezTo>
                  <a:cubicBezTo>
                    <a:pt x="248" y="109"/>
                    <a:pt x="247" y="108"/>
                    <a:pt x="247" y="108"/>
                  </a:cubicBezTo>
                  <a:cubicBezTo>
                    <a:pt x="247" y="107"/>
                    <a:pt x="247" y="107"/>
                    <a:pt x="246" y="107"/>
                  </a:cubicBezTo>
                  <a:cubicBezTo>
                    <a:pt x="246" y="107"/>
                    <a:pt x="246" y="107"/>
                    <a:pt x="246" y="106"/>
                  </a:cubicBezTo>
                  <a:cubicBezTo>
                    <a:pt x="246" y="106"/>
                    <a:pt x="246" y="105"/>
                    <a:pt x="245" y="105"/>
                  </a:cubicBezTo>
                  <a:cubicBezTo>
                    <a:pt x="245" y="105"/>
                    <a:pt x="245" y="105"/>
                    <a:pt x="245" y="105"/>
                  </a:cubicBezTo>
                  <a:cubicBezTo>
                    <a:pt x="245" y="104"/>
                    <a:pt x="247" y="104"/>
                    <a:pt x="246" y="103"/>
                  </a:cubicBezTo>
                  <a:cubicBezTo>
                    <a:pt x="246" y="103"/>
                    <a:pt x="247" y="103"/>
                    <a:pt x="247" y="103"/>
                  </a:cubicBezTo>
                  <a:cubicBezTo>
                    <a:pt x="247" y="103"/>
                    <a:pt x="247" y="103"/>
                    <a:pt x="247" y="103"/>
                  </a:cubicBezTo>
                  <a:cubicBezTo>
                    <a:pt x="246" y="103"/>
                    <a:pt x="246" y="103"/>
                    <a:pt x="246" y="103"/>
                  </a:cubicBezTo>
                  <a:cubicBezTo>
                    <a:pt x="246" y="102"/>
                    <a:pt x="246" y="102"/>
                    <a:pt x="246" y="102"/>
                  </a:cubicBezTo>
                  <a:cubicBezTo>
                    <a:pt x="247" y="101"/>
                    <a:pt x="245" y="101"/>
                    <a:pt x="245" y="100"/>
                  </a:cubicBezTo>
                  <a:cubicBezTo>
                    <a:pt x="245" y="99"/>
                    <a:pt x="247" y="99"/>
                    <a:pt x="247" y="99"/>
                  </a:cubicBezTo>
                  <a:cubicBezTo>
                    <a:pt x="248" y="100"/>
                    <a:pt x="248" y="100"/>
                    <a:pt x="248" y="99"/>
                  </a:cubicBezTo>
                  <a:cubicBezTo>
                    <a:pt x="249" y="98"/>
                    <a:pt x="250" y="99"/>
                    <a:pt x="249" y="98"/>
                  </a:cubicBezTo>
                  <a:cubicBezTo>
                    <a:pt x="249" y="97"/>
                    <a:pt x="249" y="96"/>
                    <a:pt x="249" y="96"/>
                  </a:cubicBezTo>
                  <a:cubicBezTo>
                    <a:pt x="249" y="95"/>
                    <a:pt x="250" y="96"/>
                    <a:pt x="251" y="95"/>
                  </a:cubicBezTo>
                  <a:cubicBezTo>
                    <a:pt x="251" y="95"/>
                    <a:pt x="251" y="95"/>
                    <a:pt x="251" y="95"/>
                  </a:cubicBezTo>
                  <a:cubicBezTo>
                    <a:pt x="251" y="95"/>
                    <a:pt x="251" y="94"/>
                    <a:pt x="251" y="94"/>
                  </a:cubicBezTo>
                  <a:cubicBezTo>
                    <a:pt x="251" y="95"/>
                    <a:pt x="251" y="95"/>
                    <a:pt x="251" y="95"/>
                  </a:cubicBezTo>
                  <a:cubicBezTo>
                    <a:pt x="252" y="95"/>
                    <a:pt x="252" y="95"/>
                    <a:pt x="252" y="94"/>
                  </a:cubicBezTo>
                  <a:cubicBezTo>
                    <a:pt x="252" y="94"/>
                    <a:pt x="252" y="94"/>
                    <a:pt x="253" y="94"/>
                  </a:cubicBezTo>
                  <a:cubicBezTo>
                    <a:pt x="253" y="94"/>
                    <a:pt x="253" y="94"/>
                    <a:pt x="253" y="95"/>
                  </a:cubicBezTo>
                  <a:cubicBezTo>
                    <a:pt x="253" y="95"/>
                    <a:pt x="254" y="95"/>
                    <a:pt x="254" y="94"/>
                  </a:cubicBezTo>
                  <a:cubicBezTo>
                    <a:pt x="254" y="94"/>
                    <a:pt x="253" y="94"/>
                    <a:pt x="253" y="93"/>
                  </a:cubicBezTo>
                  <a:cubicBezTo>
                    <a:pt x="253" y="92"/>
                    <a:pt x="255" y="93"/>
                    <a:pt x="254" y="93"/>
                  </a:cubicBezTo>
                  <a:cubicBezTo>
                    <a:pt x="254" y="93"/>
                    <a:pt x="253" y="92"/>
                    <a:pt x="254" y="93"/>
                  </a:cubicBezTo>
                  <a:cubicBezTo>
                    <a:pt x="254" y="93"/>
                    <a:pt x="255" y="94"/>
                    <a:pt x="255" y="95"/>
                  </a:cubicBezTo>
                  <a:cubicBezTo>
                    <a:pt x="255" y="95"/>
                    <a:pt x="255" y="95"/>
                    <a:pt x="256" y="95"/>
                  </a:cubicBezTo>
                  <a:cubicBezTo>
                    <a:pt x="256" y="95"/>
                    <a:pt x="256" y="94"/>
                    <a:pt x="256" y="94"/>
                  </a:cubicBezTo>
                  <a:cubicBezTo>
                    <a:pt x="256" y="94"/>
                    <a:pt x="256" y="94"/>
                    <a:pt x="256" y="94"/>
                  </a:cubicBezTo>
                  <a:cubicBezTo>
                    <a:pt x="257" y="94"/>
                    <a:pt x="257" y="94"/>
                    <a:pt x="258" y="94"/>
                  </a:cubicBezTo>
                  <a:cubicBezTo>
                    <a:pt x="258" y="94"/>
                    <a:pt x="258" y="94"/>
                    <a:pt x="258" y="94"/>
                  </a:cubicBezTo>
                  <a:cubicBezTo>
                    <a:pt x="258" y="94"/>
                    <a:pt x="259" y="94"/>
                    <a:pt x="259" y="94"/>
                  </a:cubicBezTo>
                  <a:cubicBezTo>
                    <a:pt x="259" y="94"/>
                    <a:pt x="260" y="94"/>
                    <a:pt x="260" y="94"/>
                  </a:cubicBezTo>
                  <a:cubicBezTo>
                    <a:pt x="260" y="94"/>
                    <a:pt x="261" y="94"/>
                    <a:pt x="261" y="94"/>
                  </a:cubicBezTo>
                  <a:cubicBezTo>
                    <a:pt x="261" y="93"/>
                    <a:pt x="261" y="94"/>
                    <a:pt x="262" y="94"/>
                  </a:cubicBezTo>
                  <a:cubicBezTo>
                    <a:pt x="263" y="94"/>
                    <a:pt x="264" y="94"/>
                    <a:pt x="264" y="94"/>
                  </a:cubicBezTo>
                  <a:cubicBezTo>
                    <a:pt x="265" y="94"/>
                    <a:pt x="265" y="94"/>
                    <a:pt x="266" y="95"/>
                  </a:cubicBezTo>
                  <a:cubicBezTo>
                    <a:pt x="266" y="95"/>
                    <a:pt x="267" y="95"/>
                    <a:pt x="267" y="95"/>
                  </a:cubicBezTo>
                  <a:cubicBezTo>
                    <a:pt x="268" y="95"/>
                    <a:pt x="268" y="95"/>
                    <a:pt x="269" y="95"/>
                  </a:cubicBezTo>
                  <a:cubicBezTo>
                    <a:pt x="269" y="95"/>
                    <a:pt x="270" y="95"/>
                    <a:pt x="270" y="94"/>
                  </a:cubicBezTo>
                  <a:cubicBezTo>
                    <a:pt x="271" y="94"/>
                    <a:pt x="271" y="95"/>
                    <a:pt x="272" y="95"/>
                  </a:cubicBezTo>
                  <a:cubicBezTo>
                    <a:pt x="272" y="95"/>
                    <a:pt x="273" y="95"/>
                    <a:pt x="274" y="95"/>
                  </a:cubicBezTo>
                  <a:cubicBezTo>
                    <a:pt x="274" y="95"/>
                    <a:pt x="274" y="96"/>
                    <a:pt x="274" y="96"/>
                  </a:cubicBezTo>
                  <a:cubicBezTo>
                    <a:pt x="274" y="96"/>
                    <a:pt x="274" y="95"/>
                    <a:pt x="275" y="95"/>
                  </a:cubicBezTo>
                  <a:cubicBezTo>
                    <a:pt x="274" y="95"/>
                    <a:pt x="274" y="95"/>
                    <a:pt x="274" y="95"/>
                  </a:cubicBezTo>
                  <a:cubicBezTo>
                    <a:pt x="275" y="95"/>
                    <a:pt x="276" y="97"/>
                    <a:pt x="278" y="96"/>
                  </a:cubicBezTo>
                  <a:cubicBezTo>
                    <a:pt x="278" y="96"/>
                    <a:pt x="278" y="96"/>
                    <a:pt x="277" y="96"/>
                  </a:cubicBezTo>
                  <a:cubicBezTo>
                    <a:pt x="278" y="96"/>
                    <a:pt x="278" y="96"/>
                    <a:pt x="279" y="96"/>
                  </a:cubicBezTo>
                  <a:cubicBezTo>
                    <a:pt x="279" y="96"/>
                    <a:pt x="279" y="96"/>
                    <a:pt x="279" y="96"/>
                  </a:cubicBezTo>
                  <a:cubicBezTo>
                    <a:pt x="280" y="96"/>
                    <a:pt x="280" y="97"/>
                    <a:pt x="280" y="97"/>
                  </a:cubicBezTo>
                  <a:cubicBezTo>
                    <a:pt x="281" y="97"/>
                    <a:pt x="280" y="96"/>
                    <a:pt x="280" y="96"/>
                  </a:cubicBezTo>
                  <a:cubicBezTo>
                    <a:pt x="280" y="95"/>
                    <a:pt x="280" y="95"/>
                    <a:pt x="281" y="96"/>
                  </a:cubicBezTo>
                  <a:cubicBezTo>
                    <a:pt x="281" y="96"/>
                    <a:pt x="282" y="96"/>
                    <a:pt x="282" y="96"/>
                  </a:cubicBezTo>
                  <a:cubicBezTo>
                    <a:pt x="283" y="96"/>
                    <a:pt x="284" y="96"/>
                    <a:pt x="284" y="96"/>
                  </a:cubicBezTo>
                  <a:cubicBezTo>
                    <a:pt x="285" y="96"/>
                    <a:pt x="285" y="95"/>
                    <a:pt x="285" y="94"/>
                  </a:cubicBezTo>
                  <a:cubicBezTo>
                    <a:pt x="285" y="93"/>
                    <a:pt x="286" y="94"/>
                    <a:pt x="286" y="93"/>
                  </a:cubicBezTo>
                  <a:cubicBezTo>
                    <a:pt x="286" y="92"/>
                    <a:pt x="285" y="91"/>
                    <a:pt x="285" y="9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34" name="Juan de Nova Island (Fr)">
              <a:extLst>
                <a:ext uri="{FF2B5EF4-FFF2-40B4-BE49-F238E27FC236}">
                  <a16:creationId xmlns:a16="http://schemas.microsoft.com/office/drawing/2014/main" id="{4280B981-35E1-D42C-BACB-D3FB35D7C7DA}"/>
                </a:ext>
              </a:extLst>
            </p:cNvPr>
            <p:cNvSpPr>
              <a:spLocks/>
            </p:cNvSpPr>
            <p:nvPr/>
          </p:nvSpPr>
          <p:spPr bwMode="auto">
            <a:xfrm>
              <a:off x="7217130" y="5129327"/>
              <a:ext cx="950" cy="95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35" name="Jordan">
              <a:extLst>
                <a:ext uri="{FF2B5EF4-FFF2-40B4-BE49-F238E27FC236}">
                  <a16:creationId xmlns:a16="http://schemas.microsoft.com/office/drawing/2014/main" id="{D91376EC-93C7-F884-727A-124F7B9C1F56}"/>
                </a:ext>
              </a:extLst>
            </p:cNvPr>
            <p:cNvSpPr>
              <a:spLocks/>
            </p:cNvSpPr>
            <p:nvPr/>
          </p:nvSpPr>
          <p:spPr bwMode="auto">
            <a:xfrm>
              <a:off x="6938816" y="3221990"/>
              <a:ext cx="133931" cy="161477"/>
            </a:xfrm>
            <a:custGeom>
              <a:avLst/>
              <a:gdLst/>
              <a:ahLst/>
              <a:cxnLst>
                <a:cxn ang="0">
                  <a:pos x="38" y="12"/>
                </a:cxn>
                <a:cxn ang="0">
                  <a:pos x="36" y="12"/>
                </a:cxn>
                <a:cxn ang="0">
                  <a:pos x="36" y="10"/>
                </a:cxn>
                <a:cxn ang="0">
                  <a:pos x="33" y="0"/>
                </a:cxn>
                <a:cxn ang="0">
                  <a:pos x="19" y="10"/>
                </a:cxn>
                <a:cxn ang="0">
                  <a:pos x="16" y="12"/>
                </a:cxn>
                <a:cxn ang="0">
                  <a:pos x="13" y="12"/>
                </a:cxn>
                <a:cxn ang="0">
                  <a:pos x="11" y="11"/>
                </a:cxn>
                <a:cxn ang="0">
                  <a:pos x="8" y="10"/>
                </a:cxn>
                <a:cxn ang="0">
                  <a:pos x="8" y="8"/>
                </a:cxn>
                <a:cxn ang="0">
                  <a:pos x="7" y="8"/>
                </a:cxn>
                <a:cxn ang="0">
                  <a:pos x="7" y="8"/>
                </a:cxn>
                <a:cxn ang="0">
                  <a:pos x="6" y="7"/>
                </a:cxn>
                <a:cxn ang="0">
                  <a:pos x="4" y="8"/>
                </a:cxn>
                <a:cxn ang="0">
                  <a:pos x="4" y="8"/>
                </a:cxn>
                <a:cxn ang="0">
                  <a:pos x="4" y="9"/>
                </a:cxn>
                <a:cxn ang="0">
                  <a:pos x="4" y="12"/>
                </a:cxn>
                <a:cxn ang="0">
                  <a:pos x="4" y="14"/>
                </a:cxn>
                <a:cxn ang="0">
                  <a:pos x="4" y="15"/>
                </a:cxn>
                <a:cxn ang="0">
                  <a:pos x="4" y="16"/>
                </a:cxn>
                <a:cxn ang="0">
                  <a:pos x="4" y="18"/>
                </a:cxn>
                <a:cxn ang="0">
                  <a:pos x="4" y="21"/>
                </a:cxn>
                <a:cxn ang="0">
                  <a:pos x="3" y="23"/>
                </a:cxn>
                <a:cxn ang="0">
                  <a:pos x="4" y="24"/>
                </a:cxn>
                <a:cxn ang="0">
                  <a:pos x="3" y="28"/>
                </a:cxn>
                <a:cxn ang="0">
                  <a:pos x="2" y="31"/>
                </a:cxn>
                <a:cxn ang="0">
                  <a:pos x="2" y="33"/>
                </a:cxn>
                <a:cxn ang="0">
                  <a:pos x="2" y="34"/>
                </a:cxn>
                <a:cxn ang="0">
                  <a:pos x="2" y="35"/>
                </a:cxn>
                <a:cxn ang="0">
                  <a:pos x="1" y="37"/>
                </a:cxn>
                <a:cxn ang="0">
                  <a:pos x="1" y="40"/>
                </a:cxn>
                <a:cxn ang="0">
                  <a:pos x="1" y="42"/>
                </a:cxn>
                <a:cxn ang="0">
                  <a:pos x="1" y="43"/>
                </a:cxn>
                <a:cxn ang="0">
                  <a:pos x="1" y="44"/>
                </a:cxn>
                <a:cxn ang="0">
                  <a:pos x="3" y="45"/>
                </a:cxn>
                <a:cxn ang="0">
                  <a:pos x="8" y="46"/>
                </a:cxn>
                <a:cxn ang="0">
                  <a:pos x="11" y="46"/>
                </a:cxn>
                <a:cxn ang="0">
                  <a:pos x="13" y="45"/>
                </a:cxn>
                <a:cxn ang="0">
                  <a:pos x="15" y="43"/>
                </a:cxn>
                <a:cxn ang="0">
                  <a:pos x="16" y="41"/>
                </a:cxn>
                <a:cxn ang="0">
                  <a:pos x="17" y="39"/>
                </a:cxn>
                <a:cxn ang="0">
                  <a:pos x="20" y="38"/>
                </a:cxn>
                <a:cxn ang="0">
                  <a:pos x="22" y="38"/>
                </a:cxn>
                <a:cxn ang="0">
                  <a:pos x="24" y="37"/>
                </a:cxn>
                <a:cxn ang="0">
                  <a:pos x="25" y="35"/>
                </a:cxn>
                <a:cxn ang="0">
                  <a:pos x="28" y="32"/>
                </a:cxn>
                <a:cxn ang="0">
                  <a:pos x="23" y="26"/>
                </a:cxn>
                <a:cxn ang="0">
                  <a:pos x="18" y="21"/>
                </a:cxn>
                <a:cxn ang="0">
                  <a:pos x="30" y="17"/>
                </a:cxn>
                <a:cxn ang="0">
                  <a:pos x="35" y="16"/>
                </a:cxn>
                <a:cxn ang="0">
                  <a:pos x="37" y="14"/>
                </a:cxn>
                <a:cxn ang="0">
                  <a:pos x="38" y="12"/>
                </a:cxn>
              </a:cxnLst>
              <a:rect l="0" t="0" r="r" b="b"/>
              <a:pathLst>
                <a:path w="39" h="47">
                  <a:moveTo>
                    <a:pt x="38" y="12"/>
                  </a:moveTo>
                  <a:cubicBezTo>
                    <a:pt x="37" y="11"/>
                    <a:pt x="37" y="12"/>
                    <a:pt x="36" y="12"/>
                  </a:cubicBezTo>
                  <a:cubicBezTo>
                    <a:pt x="36" y="11"/>
                    <a:pt x="35" y="10"/>
                    <a:pt x="36" y="10"/>
                  </a:cubicBezTo>
                  <a:cubicBezTo>
                    <a:pt x="35" y="7"/>
                    <a:pt x="34" y="4"/>
                    <a:pt x="33" y="0"/>
                  </a:cubicBezTo>
                  <a:cubicBezTo>
                    <a:pt x="28" y="3"/>
                    <a:pt x="24" y="6"/>
                    <a:pt x="19" y="10"/>
                  </a:cubicBezTo>
                  <a:cubicBezTo>
                    <a:pt x="18" y="10"/>
                    <a:pt x="17" y="11"/>
                    <a:pt x="16" y="12"/>
                  </a:cubicBezTo>
                  <a:cubicBezTo>
                    <a:pt x="15" y="12"/>
                    <a:pt x="14" y="12"/>
                    <a:pt x="13" y="12"/>
                  </a:cubicBezTo>
                  <a:cubicBezTo>
                    <a:pt x="12" y="11"/>
                    <a:pt x="12" y="11"/>
                    <a:pt x="11" y="11"/>
                  </a:cubicBezTo>
                  <a:cubicBezTo>
                    <a:pt x="10" y="10"/>
                    <a:pt x="10" y="9"/>
                    <a:pt x="8" y="10"/>
                  </a:cubicBezTo>
                  <a:cubicBezTo>
                    <a:pt x="8" y="9"/>
                    <a:pt x="8" y="9"/>
                    <a:pt x="8" y="8"/>
                  </a:cubicBezTo>
                  <a:cubicBezTo>
                    <a:pt x="8" y="8"/>
                    <a:pt x="8" y="8"/>
                    <a:pt x="7" y="8"/>
                  </a:cubicBezTo>
                  <a:cubicBezTo>
                    <a:pt x="7" y="8"/>
                    <a:pt x="7" y="8"/>
                    <a:pt x="7" y="8"/>
                  </a:cubicBezTo>
                  <a:cubicBezTo>
                    <a:pt x="6" y="7"/>
                    <a:pt x="6" y="7"/>
                    <a:pt x="6" y="7"/>
                  </a:cubicBezTo>
                  <a:cubicBezTo>
                    <a:pt x="5" y="7"/>
                    <a:pt x="5" y="8"/>
                    <a:pt x="4" y="8"/>
                  </a:cubicBezTo>
                  <a:cubicBezTo>
                    <a:pt x="4" y="8"/>
                    <a:pt x="4" y="8"/>
                    <a:pt x="4" y="8"/>
                  </a:cubicBezTo>
                  <a:cubicBezTo>
                    <a:pt x="3" y="9"/>
                    <a:pt x="4" y="9"/>
                    <a:pt x="4" y="9"/>
                  </a:cubicBezTo>
                  <a:cubicBezTo>
                    <a:pt x="4" y="10"/>
                    <a:pt x="4" y="11"/>
                    <a:pt x="4" y="12"/>
                  </a:cubicBezTo>
                  <a:cubicBezTo>
                    <a:pt x="4" y="12"/>
                    <a:pt x="4" y="13"/>
                    <a:pt x="4" y="14"/>
                  </a:cubicBezTo>
                  <a:cubicBezTo>
                    <a:pt x="4" y="14"/>
                    <a:pt x="4" y="15"/>
                    <a:pt x="4" y="15"/>
                  </a:cubicBezTo>
                  <a:cubicBezTo>
                    <a:pt x="4" y="15"/>
                    <a:pt x="4" y="16"/>
                    <a:pt x="4" y="16"/>
                  </a:cubicBezTo>
                  <a:cubicBezTo>
                    <a:pt x="4" y="17"/>
                    <a:pt x="4" y="18"/>
                    <a:pt x="4" y="18"/>
                  </a:cubicBezTo>
                  <a:cubicBezTo>
                    <a:pt x="4" y="19"/>
                    <a:pt x="4" y="20"/>
                    <a:pt x="4" y="21"/>
                  </a:cubicBezTo>
                  <a:cubicBezTo>
                    <a:pt x="4" y="22"/>
                    <a:pt x="4" y="22"/>
                    <a:pt x="3" y="23"/>
                  </a:cubicBezTo>
                  <a:cubicBezTo>
                    <a:pt x="3" y="24"/>
                    <a:pt x="3" y="24"/>
                    <a:pt x="4" y="24"/>
                  </a:cubicBezTo>
                  <a:cubicBezTo>
                    <a:pt x="4" y="25"/>
                    <a:pt x="3" y="27"/>
                    <a:pt x="3" y="28"/>
                  </a:cubicBezTo>
                  <a:cubicBezTo>
                    <a:pt x="3" y="29"/>
                    <a:pt x="2" y="30"/>
                    <a:pt x="2" y="31"/>
                  </a:cubicBezTo>
                  <a:cubicBezTo>
                    <a:pt x="2" y="31"/>
                    <a:pt x="1" y="32"/>
                    <a:pt x="2" y="33"/>
                  </a:cubicBezTo>
                  <a:cubicBezTo>
                    <a:pt x="2" y="33"/>
                    <a:pt x="2" y="34"/>
                    <a:pt x="2" y="34"/>
                  </a:cubicBezTo>
                  <a:cubicBezTo>
                    <a:pt x="2" y="35"/>
                    <a:pt x="2" y="35"/>
                    <a:pt x="2" y="35"/>
                  </a:cubicBezTo>
                  <a:cubicBezTo>
                    <a:pt x="2" y="36"/>
                    <a:pt x="2" y="37"/>
                    <a:pt x="1" y="37"/>
                  </a:cubicBezTo>
                  <a:cubicBezTo>
                    <a:pt x="1" y="38"/>
                    <a:pt x="1" y="39"/>
                    <a:pt x="1" y="40"/>
                  </a:cubicBezTo>
                  <a:cubicBezTo>
                    <a:pt x="1" y="41"/>
                    <a:pt x="0" y="42"/>
                    <a:pt x="1" y="42"/>
                  </a:cubicBezTo>
                  <a:cubicBezTo>
                    <a:pt x="1" y="43"/>
                    <a:pt x="1" y="43"/>
                    <a:pt x="1" y="43"/>
                  </a:cubicBezTo>
                  <a:cubicBezTo>
                    <a:pt x="1" y="44"/>
                    <a:pt x="0" y="44"/>
                    <a:pt x="1" y="44"/>
                  </a:cubicBezTo>
                  <a:cubicBezTo>
                    <a:pt x="1" y="45"/>
                    <a:pt x="2" y="45"/>
                    <a:pt x="3" y="45"/>
                  </a:cubicBezTo>
                  <a:cubicBezTo>
                    <a:pt x="4" y="45"/>
                    <a:pt x="6" y="45"/>
                    <a:pt x="8" y="46"/>
                  </a:cubicBezTo>
                  <a:cubicBezTo>
                    <a:pt x="9" y="46"/>
                    <a:pt x="10" y="47"/>
                    <a:pt x="11" y="46"/>
                  </a:cubicBezTo>
                  <a:cubicBezTo>
                    <a:pt x="12" y="46"/>
                    <a:pt x="12" y="45"/>
                    <a:pt x="13" y="45"/>
                  </a:cubicBezTo>
                  <a:cubicBezTo>
                    <a:pt x="14" y="44"/>
                    <a:pt x="14" y="44"/>
                    <a:pt x="15" y="43"/>
                  </a:cubicBezTo>
                  <a:cubicBezTo>
                    <a:pt x="15" y="42"/>
                    <a:pt x="16" y="41"/>
                    <a:pt x="16" y="41"/>
                  </a:cubicBezTo>
                  <a:cubicBezTo>
                    <a:pt x="16" y="40"/>
                    <a:pt x="16" y="39"/>
                    <a:pt x="17" y="39"/>
                  </a:cubicBezTo>
                  <a:cubicBezTo>
                    <a:pt x="18" y="39"/>
                    <a:pt x="19" y="38"/>
                    <a:pt x="20" y="38"/>
                  </a:cubicBezTo>
                  <a:cubicBezTo>
                    <a:pt x="21" y="38"/>
                    <a:pt x="22" y="38"/>
                    <a:pt x="22" y="38"/>
                  </a:cubicBezTo>
                  <a:cubicBezTo>
                    <a:pt x="23" y="38"/>
                    <a:pt x="24" y="38"/>
                    <a:pt x="24" y="37"/>
                  </a:cubicBezTo>
                  <a:cubicBezTo>
                    <a:pt x="24" y="36"/>
                    <a:pt x="24" y="36"/>
                    <a:pt x="25" y="35"/>
                  </a:cubicBezTo>
                  <a:cubicBezTo>
                    <a:pt x="25" y="33"/>
                    <a:pt x="27" y="33"/>
                    <a:pt x="28" y="32"/>
                  </a:cubicBezTo>
                  <a:cubicBezTo>
                    <a:pt x="26" y="30"/>
                    <a:pt x="25" y="28"/>
                    <a:pt x="23" y="26"/>
                  </a:cubicBezTo>
                  <a:cubicBezTo>
                    <a:pt x="21" y="25"/>
                    <a:pt x="19" y="23"/>
                    <a:pt x="18" y="21"/>
                  </a:cubicBezTo>
                  <a:cubicBezTo>
                    <a:pt x="22" y="20"/>
                    <a:pt x="26" y="18"/>
                    <a:pt x="30" y="17"/>
                  </a:cubicBezTo>
                  <a:cubicBezTo>
                    <a:pt x="32" y="17"/>
                    <a:pt x="33" y="16"/>
                    <a:pt x="35" y="16"/>
                  </a:cubicBezTo>
                  <a:cubicBezTo>
                    <a:pt x="36" y="16"/>
                    <a:pt x="36" y="15"/>
                    <a:pt x="37" y="14"/>
                  </a:cubicBezTo>
                  <a:cubicBezTo>
                    <a:pt x="38" y="14"/>
                    <a:pt x="39" y="12"/>
                    <a:pt x="38" y="1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36" name="Japan">
              <a:extLst>
                <a:ext uri="{FF2B5EF4-FFF2-40B4-BE49-F238E27FC236}">
                  <a16:creationId xmlns:a16="http://schemas.microsoft.com/office/drawing/2014/main" id="{4575BDF4-AF99-0E2F-09A6-7F6A7FB6FFDF}"/>
                </a:ext>
              </a:extLst>
            </p:cNvPr>
            <p:cNvSpPr>
              <a:spLocks noEditPoints="1"/>
            </p:cNvSpPr>
            <p:nvPr/>
          </p:nvSpPr>
          <p:spPr bwMode="auto">
            <a:xfrm>
              <a:off x="9803618" y="2768904"/>
              <a:ext cx="1012559" cy="800738"/>
            </a:xfrm>
            <a:custGeom>
              <a:avLst/>
              <a:gdLst/>
              <a:ahLst/>
              <a:cxnLst>
                <a:cxn ang="0">
                  <a:pos x="26" y="120"/>
                </a:cxn>
                <a:cxn ang="0">
                  <a:pos x="56" y="188"/>
                </a:cxn>
                <a:cxn ang="0">
                  <a:pos x="41" y="213"/>
                </a:cxn>
                <a:cxn ang="0">
                  <a:pos x="28" y="141"/>
                </a:cxn>
                <a:cxn ang="0">
                  <a:pos x="43" y="144"/>
                </a:cxn>
                <a:cxn ang="0">
                  <a:pos x="71" y="3"/>
                </a:cxn>
                <a:cxn ang="0">
                  <a:pos x="83" y="25"/>
                </a:cxn>
                <a:cxn ang="0">
                  <a:pos x="81" y="36"/>
                </a:cxn>
                <a:cxn ang="0">
                  <a:pos x="95" y="41"/>
                </a:cxn>
                <a:cxn ang="0">
                  <a:pos x="90" y="34"/>
                </a:cxn>
                <a:cxn ang="0">
                  <a:pos x="119" y="28"/>
                </a:cxn>
                <a:cxn ang="0">
                  <a:pos x="121" y="24"/>
                </a:cxn>
                <a:cxn ang="0">
                  <a:pos x="113" y="15"/>
                </a:cxn>
                <a:cxn ang="0">
                  <a:pos x="91" y="9"/>
                </a:cxn>
                <a:cxn ang="0">
                  <a:pos x="56" y="135"/>
                </a:cxn>
                <a:cxn ang="0">
                  <a:pos x="45" y="126"/>
                </a:cxn>
                <a:cxn ang="0">
                  <a:pos x="36" y="131"/>
                </a:cxn>
                <a:cxn ang="0">
                  <a:pos x="37" y="136"/>
                </a:cxn>
                <a:cxn ang="0">
                  <a:pos x="40" y="140"/>
                </a:cxn>
                <a:cxn ang="0">
                  <a:pos x="46" y="140"/>
                </a:cxn>
                <a:cxn ang="0">
                  <a:pos x="48" y="152"/>
                </a:cxn>
                <a:cxn ang="0">
                  <a:pos x="52" y="154"/>
                </a:cxn>
                <a:cxn ang="0">
                  <a:pos x="57" y="149"/>
                </a:cxn>
                <a:cxn ang="0">
                  <a:pos x="59" y="137"/>
                </a:cxn>
                <a:cxn ang="0">
                  <a:pos x="71" y="122"/>
                </a:cxn>
                <a:cxn ang="0">
                  <a:pos x="61" y="129"/>
                </a:cxn>
                <a:cxn ang="0">
                  <a:pos x="61" y="135"/>
                </a:cxn>
                <a:cxn ang="0">
                  <a:pos x="67" y="138"/>
                </a:cxn>
                <a:cxn ang="0">
                  <a:pos x="77" y="130"/>
                </a:cxn>
                <a:cxn ang="0">
                  <a:pos x="123" y="103"/>
                </a:cxn>
                <a:cxn ang="0">
                  <a:pos x="115" y="78"/>
                </a:cxn>
                <a:cxn ang="0">
                  <a:pos x="116" y="71"/>
                </a:cxn>
                <a:cxn ang="0">
                  <a:pos x="117" y="67"/>
                </a:cxn>
                <a:cxn ang="0">
                  <a:pos x="106" y="54"/>
                </a:cxn>
                <a:cxn ang="0">
                  <a:pos x="98" y="50"/>
                </a:cxn>
                <a:cxn ang="0">
                  <a:pos x="91" y="53"/>
                </a:cxn>
                <a:cxn ang="0">
                  <a:pos x="100" y="78"/>
                </a:cxn>
                <a:cxn ang="0">
                  <a:pos x="85" y="92"/>
                </a:cxn>
                <a:cxn ang="0">
                  <a:pos x="81" y="101"/>
                </a:cxn>
                <a:cxn ang="0">
                  <a:pos x="80" y="109"/>
                </a:cxn>
                <a:cxn ang="0">
                  <a:pos x="74" y="107"/>
                </a:cxn>
                <a:cxn ang="0">
                  <a:pos x="53" y="111"/>
                </a:cxn>
                <a:cxn ang="0">
                  <a:pos x="42" y="121"/>
                </a:cxn>
                <a:cxn ang="0">
                  <a:pos x="48" y="126"/>
                </a:cxn>
                <a:cxn ang="0">
                  <a:pos x="55" y="123"/>
                </a:cxn>
                <a:cxn ang="0">
                  <a:pos x="63" y="121"/>
                </a:cxn>
                <a:cxn ang="0">
                  <a:pos x="70" y="118"/>
                </a:cxn>
                <a:cxn ang="0">
                  <a:pos x="86" y="129"/>
                </a:cxn>
                <a:cxn ang="0">
                  <a:pos x="94" y="123"/>
                </a:cxn>
                <a:cxn ang="0">
                  <a:pos x="92" y="114"/>
                </a:cxn>
                <a:cxn ang="0">
                  <a:pos x="103" y="119"/>
                </a:cxn>
                <a:cxn ang="0">
                  <a:pos x="113" y="119"/>
                </a:cxn>
                <a:cxn ang="0">
                  <a:pos x="117" y="108"/>
                </a:cxn>
                <a:cxn ang="0">
                  <a:pos x="123" y="114"/>
                </a:cxn>
                <a:cxn ang="0">
                  <a:pos x="54" y="100"/>
                </a:cxn>
                <a:cxn ang="0">
                  <a:pos x="50" y="190"/>
                </a:cxn>
                <a:cxn ang="0">
                  <a:pos x="79" y="120"/>
                </a:cxn>
                <a:cxn ang="0">
                  <a:pos x="30" y="137"/>
                </a:cxn>
                <a:cxn ang="0">
                  <a:pos x="92" y="84"/>
                </a:cxn>
                <a:cxn ang="0">
                  <a:pos x="78" y="37"/>
                </a:cxn>
                <a:cxn ang="0">
                  <a:pos x="51" y="190"/>
                </a:cxn>
                <a:cxn ang="0">
                  <a:pos x="1" y="230"/>
                </a:cxn>
                <a:cxn ang="0">
                  <a:pos x="54" y="165"/>
                </a:cxn>
              </a:cxnLst>
              <a:rect l="0" t="0" r="r" b="b"/>
              <a:pathLst>
                <a:path w="295" h="233">
                  <a:moveTo>
                    <a:pt x="26" y="120"/>
                  </a:moveTo>
                  <a:cubicBezTo>
                    <a:pt x="26" y="120"/>
                    <a:pt x="26" y="119"/>
                    <a:pt x="26" y="119"/>
                  </a:cubicBezTo>
                  <a:cubicBezTo>
                    <a:pt x="26" y="119"/>
                    <a:pt x="26" y="119"/>
                    <a:pt x="27" y="119"/>
                  </a:cubicBezTo>
                  <a:cubicBezTo>
                    <a:pt x="27" y="118"/>
                    <a:pt x="27" y="118"/>
                    <a:pt x="27" y="118"/>
                  </a:cubicBezTo>
                  <a:cubicBezTo>
                    <a:pt x="27" y="118"/>
                    <a:pt x="28" y="119"/>
                    <a:pt x="27" y="119"/>
                  </a:cubicBezTo>
                  <a:cubicBezTo>
                    <a:pt x="28" y="119"/>
                    <a:pt x="27" y="120"/>
                    <a:pt x="27" y="121"/>
                  </a:cubicBezTo>
                  <a:cubicBezTo>
                    <a:pt x="27" y="121"/>
                    <a:pt x="28" y="121"/>
                    <a:pt x="28" y="122"/>
                  </a:cubicBezTo>
                  <a:cubicBezTo>
                    <a:pt x="28" y="122"/>
                    <a:pt x="28" y="122"/>
                    <a:pt x="27" y="122"/>
                  </a:cubicBezTo>
                  <a:cubicBezTo>
                    <a:pt x="27" y="122"/>
                    <a:pt x="27" y="122"/>
                    <a:pt x="28" y="122"/>
                  </a:cubicBezTo>
                  <a:cubicBezTo>
                    <a:pt x="28" y="122"/>
                    <a:pt x="27" y="121"/>
                    <a:pt x="27" y="121"/>
                  </a:cubicBezTo>
                  <a:cubicBezTo>
                    <a:pt x="27" y="121"/>
                    <a:pt x="27" y="122"/>
                    <a:pt x="26" y="122"/>
                  </a:cubicBezTo>
                  <a:cubicBezTo>
                    <a:pt x="27" y="121"/>
                    <a:pt x="26" y="121"/>
                    <a:pt x="27" y="121"/>
                  </a:cubicBezTo>
                  <a:cubicBezTo>
                    <a:pt x="26" y="121"/>
                    <a:pt x="26" y="120"/>
                    <a:pt x="26" y="120"/>
                  </a:cubicBezTo>
                  <a:close/>
                  <a:moveTo>
                    <a:pt x="28" y="123"/>
                  </a:moveTo>
                  <a:cubicBezTo>
                    <a:pt x="28" y="122"/>
                    <a:pt x="27" y="122"/>
                    <a:pt x="27" y="122"/>
                  </a:cubicBezTo>
                  <a:cubicBezTo>
                    <a:pt x="27" y="122"/>
                    <a:pt x="26" y="122"/>
                    <a:pt x="26" y="122"/>
                  </a:cubicBezTo>
                  <a:cubicBezTo>
                    <a:pt x="26" y="123"/>
                    <a:pt x="27" y="123"/>
                    <a:pt x="27" y="123"/>
                  </a:cubicBezTo>
                  <a:cubicBezTo>
                    <a:pt x="27" y="123"/>
                    <a:pt x="27" y="125"/>
                    <a:pt x="28" y="125"/>
                  </a:cubicBezTo>
                  <a:cubicBezTo>
                    <a:pt x="28" y="124"/>
                    <a:pt x="28" y="123"/>
                    <a:pt x="28" y="123"/>
                  </a:cubicBezTo>
                  <a:close/>
                  <a:moveTo>
                    <a:pt x="13" y="231"/>
                  </a:moveTo>
                  <a:cubicBezTo>
                    <a:pt x="12" y="231"/>
                    <a:pt x="12" y="230"/>
                    <a:pt x="11" y="231"/>
                  </a:cubicBezTo>
                  <a:cubicBezTo>
                    <a:pt x="11" y="231"/>
                    <a:pt x="13" y="233"/>
                    <a:pt x="13" y="232"/>
                  </a:cubicBezTo>
                  <a:cubicBezTo>
                    <a:pt x="13" y="231"/>
                    <a:pt x="13" y="231"/>
                    <a:pt x="13" y="230"/>
                  </a:cubicBezTo>
                  <a:cubicBezTo>
                    <a:pt x="13" y="230"/>
                    <a:pt x="14" y="229"/>
                    <a:pt x="13" y="229"/>
                  </a:cubicBezTo>
                  <a:cubicBezTo>
                    <a:pt x="13" y="229"/>
                    <a:pt x="13" y="230"/>
                    <a:pt x="13" y="231"/>
                  </a:cubicBezTo>
                  <a:close/>
                  <a:moveTo>
                    <a:pt x="56" y="188"/>
                  </a:moveTo>
                  <a:cubicBezTo>
                    <a:pt x="57" y="187"/>
                    <a:pt x="55" y="188"/>
                    <a:pt x="56" y="188"/>
                  </a:cubicBezTo>
                  <a:close/>
                  <a:moveTo>
                    <a:pt x="76" y="216"/>
                  </a:moveTo>
                  <a:cubicBezTo>
                    <a:pt x="76" y="215"/>
                    <a:pt x="76" y="215"/>
                    <a:pt x="75" y="215"/>
                  </a:cubicBezTo>
                  <a:cubicBezTo>
                    <a:pt x="75" y="215"/>
                    <a:pt x="75" y="216"/>
                    <a:pt x="76" y="216"/>
                  </a:cubicBezTo>
                  <a:close/>
                  <a:moveTo>
                    <a:pt x="44" y="204"/>
                  </a:moveTo>
                  <a:cubicBezTo>
                    <a:pt x="45" y="205"/>
                    <a:pt x="44" y="206"/>
                    <a:pt x="43" y="207"/>
                  </a:cubicBezTo>
                  <a:cubicBezTo>
                    <a:pt x="43" y="207"/>
                    <a:pt x="42" y="205"/>
                    <a:pt x="41" y="206"/>
                  </a:cubicBezTo>
                  <a:cubicBezTo>
                    <a:pt x="41" y="206"/>
                    <a:pt x="42" y="207"/>
                    <a:pt x="42" y="207"/>
                  </a:cubicBezTo>
                  <a:cubicBezTo>
                    <a:pt x="42" y="207"/>
                    <a:pt x="43" y="207"/>
                    <a:pt x="43" y="207"/>
                  </a:cubicBezTo>
                  <a:cubicBezTo>
                    <a:pt x="42" y="208"/>
                    <a:pt x="42" y="208"/>
                    <a:pt x="42" y="208"/>
                  </a:cubicBezTo>
                  <a:cubicBezTo>
                    <a:pt x="42" y="209"/>
                    <a:pt x="41" y="209"/>
                    <a:pt x="41" y="209"/>
                  </a:cubicBezTo>
                  <a:cubicBezTo>
                    <a:pt x="40" y="209"/>
                    <a:pt x="41" y="210"/>
                    <a:pt x="41" y="211"/>
                  </a:cubicBezTo>
                  <a:cubicBezTo>
                    <a:pt x="41" y="211"/>
                    <a:pt x="40" y="212"/>
                    <a:pt x="41" y="213"/>
                  </a:cubicBezTo>
                  <a:cubicBezTo>
                    <a:pt x="41" y="213"/>
                    <a:pt x="43" y="212"/>
                    <a:pt x="42" y="212"/>
                  </a:cubicBezTo>
                  <a:cubicBezTo>
                    <a:pt x="42" y="211"/>
                    <a:pt x="42" y="212"/>
                    <a:pt x="42" y="211"/>
                  </a:cubicBezTo>
                  <a:cubicBezTo>
                    <a:pt x="42" y="211"/>
                    <a:pt x="42" y="210"/>
                    <a:pt x="42" y="210"/>
                  </a:cubicBezTo>
                  <a:cubicBezTo>
                    <a:pt x="42" y="210"/>
                    <a:pt x="43" y="210"/>
                    <a:pt x="43" y="210"/>
                  </a:cubicBezTo>
                  <a:cubicBezTo>
                    <a:pt x="43" y="210"/>
                    <a:pt x="42" y="209"/>
                    <a:pt x="42" y="209"/>
                  </a:cubicBezTo>
                  <a:cubicBezTo>
                    <a:pt x="43" y="208"/>
                    <a:pt x="43" y="208"/>
                    <a:pt x="44" y="208"/>
                  </a:cubicBezTo>
                  <a:cubicBezTo>
                    <a:pt x="44" y="207"/>
                    <a:pt x="44" y="207"/>
                    <a:pt x="44" y="207"/>
                  </a:cubicBezTo>
                  <a:cubicBezTo>
                    <a:pt x="44" y="207"/>
                    <a:pt x="45" y="207"/>
                    <a:pt x="45" y="206"/>
                  </a:cubicBezTo>
                  <a:cubicBezTo>
                    <a:pt x="46" y="206"/>
                    <a:pt x="45" y="204"/>
                    <a:pt x="44" y="204"/>
                  </a:cubicBezTo>
                  <a:close/>
                  <a:moveTo>
                    <a:pt x="29" y="139"/>
                  </a:moveTo>
                  <a:cubicBezTo>
                    <a:pt x="29" y="139"/>
                    <a:pt x="28" y="139"/>
                    <a:pt x="28" y="139"/>
                  </a:cubicBezTo>
                  <a:cubicBezTo>
                    <a:pt x="28" y="139"/>
                    <a:pt x="28" y="140"/>
                    <a:pt x="28" y="140"/>
                  </a:cubicBezTo>
                  <a:cubicBezTo>
                    <a:pt x="28" y="140"/>
                    <a:pt x="28" y="140"/>
                    <a:pt x="28" y="141"/>
                  </a:cubicBezTo>
                  <a:cubicBezTo>
                    <a:pt x="28" y="140"/>
                    <a:pt x="28" y="140"/>
                    <a:pt x="28" y="140"/>
                  </a:cubicBezTo>
                  <a:cubicBezTo>
                    <a:pt x="28" y="141"/>
                    <a:pt x="29" y="141"/>
                    <a:pt x="29" y="141"/>
                  </a:cubicBezTo>
                  <a:cubicBezTo>
                    <a:pt x="30" y="141"/>
                    <a:pt x="29" y="140"/>
                    <a:pt x="30" y="140"/>
                  </a:cubicBezTo>
                  <a:cubicBezTo>
                    <a:pt x="30" y="140"/>
                    <a:pt x="30" y="140"/>
                    <a:pt x="31" y="140"/>
                  </a:cubicBezTo>
                  <a:cubicBezTo>
                    <a:pt x="30" y="140"/>
                    <a:pt x="29" y="139"/>
                    <a:pt x="29" y="139"/>
                  </a:cubicBezTo>
                  <a:close/>
                  <a:moveTo>
                    <a:pt x="42" y="145"/>
                  </a:moveTo>
                  <a:cubicBezTo>
                    <a:pt x="43" y="145"/>
                    <a:pt x="42" y="145"/>
                    <a:pt x="43" y="145"/>
                  </a:cubicBezTo>
                  <a:cubicBezTo>
                    <a:pt x="43" y="145"/>
                    <a:pt x="43" y="145"/>
                    <a:pt x="44" y="144"/>
                  </a:cubicBezTo>
                  <a:cubicBezTo>
                    <a:pt x="44" y="144"/>
                    <a:pt x="44" y="143"/>
                    <a:pt x="43" y="143"/>
                  </a:cubicBezTo>
                  <a:cubicBezTo>
                    <a:pt x="43" y="142"/>
                    <a:pt x="43" y="141"/>
                    <a:pt x="42" y="142"/>
                  </a:cubicBezTo>
                  <a:cubicBezTo>
                    <a:pt x="42" y="142"/>
                    <a:pt x="42" y="142"/>
                    <a:pt x="41" y="142"/>
                  </a:cubicBezTo>
                  <a:cubicBezTo>
                    <a:pt x="42" y="142"/>
                    <a:pt x="42" y="143"/>
                    <a:pt x="42" y="143"/>
                  </a:cubicBezTo>
                  <a:cubicBezTo>
                    <a:pt x="42" y="144"/>
                    <a:pt x="42" y="144"/>
                    <a:pt x="43" y="144"/>
                  </a:cubicBezTo>
                  <a:cubicBezTo>
                    <a:pt x="42" y="144"/>
                    <a:pt x="42" y="145"/>
                    <a:pt x="42" y="145"/>
                  </a:cubicBezTo>
                  <a:close/>
                  <a:moveTo>
                    <a:pt x="23" y="227"/>
                  </a:moveTo>
                  <a:cubicBezTo>
                    <a:pt x="23" y="227"/>
                    <a:pt x="22" y="226"/>
                    <a:pt x="22" y="226"/>
                  </a:cubicBezTo>
                  <a:cubicBezTo>
                    <a:pt x="22" y="226"/>
                    <a:pt x="22" y="226"/>
                    <a:pt x="22" y="226"/>
                  </a:cubicBezTo>
                  <a:cubicBezTo>
                    <a:pt x="22" y="227"/>
                    <a:pt x="21" y="228"/>
                    <a:pt x="23" y="228"/>
                  </a:cubicBezTo>
                  <a:cubicBezTo>
                    <a:pt x="23" y="227"/>
                    <a:pt x="24" y="227"/>
                    <a:pt x="23" y="227"/>
                  </a:cubicBezTo>
                  <a:close/>
                  <a:moveTo>
                    <a:pt x="118" y="117"/>
                  </a:moveTo>
                  <a:cubicBezTo>
                    <a:pt x="117" y="117"/>
                    <a:pt x="118" y="118"/>
                    <a:pt x="118" y="118"/>
                  </a:cubicBezTo>
                  <a:cubicBezTo>
                    <a:pt x="119" y="118"/>
                    <a:pt x="118" y="117"/>
                    <a:pt x="118" y="117"/>
                  </a:cubicBezTo>
                  <a:close/>
                  <a:moveTo>
                    <a:pt x="70" y="1"/>
                  </a:moveTo>
                  <a:cubicBezTo>
                    <a:pt x="70" y="1"/>
                    <a:pt x="69" y="1"/>
                    <a:pt x="69" y="1"/>
                  </a:cubicBezTo>
                  <a:cubicBezTo>
                    <a:pt x="69" y="1"/>
                    <a:pt x="69" y="1"/>
                    <a:pt x="69" y="0"/>
                  </a:cubicBezTo>
                  <a:cubicBezTo>
                    <a:pt x="69" y="1"/>
                    <a:pt x="70" y="2"/>
                    <a:pt x="71" y="3"/>
                  </a:cubicBezTo>
                  <a:cubicBezTo>
                    <a:pt x="71" y="2"/>
                    <a:pt x="70" y="2"/>
                    <a:pt x="70" y="1"/>
                  </a:cubicBezTo>
                  <a:close/>
                  <a:moveTo>
                    <a:pt x="76" y="4"/>
                  </a:moveTo>
                  <a:cubicBezTo>
                    <a:pt x="77" y="4"/>
                    <a:pt x="77" y="5"/>
                    <a:pt x="78" y="5"/>
                  </a:cubicBezTo>
                  <a:cubicBezTo>
                    <a:pt x="79" y="6"/>
                    <a:pt x="79" y="7"/>
                    <a:pt x="80" y="7"/>
                  </a:cubicBezTo>
                  <a:cubicBezTo>
                    <a:pt x="81" y="8"/>
                    <a:pt x="81" y="9"/>
                    <a:pt x="82" y="10"/>
                  </a:cubicBezTo>
                  <a:cubicBezTo>
                    <a:pt x="83" y="11"/>
                    <a:pt x="83" y="13"/>
                    <a:pt x="83" y="14"/>
                  </a:cubicBezTo>
                  <a:cubicBezTo>
                    <a:pt x="84" y="15"/>
                    <a:pt x="86" y="17"/>
                    <a:pt x="85" y="18"/>
                  </a:cubicBezTo>
                  <a:cubicBezTo>
                    <a:pt x="85" y="18"/>
                    <a:pt x="84" y="18"/>
                    <a:pt x="84" y="19"/>
                  </a:cubicBezTo>
                  <a:cubicBezTo>
                    <a:pt x="84" y="20"/>
                    <a:pt x="85" y="20"/>
                    <a:pt x="85" y="21"/>
                  </a:cubicBezTo>
                  <a:cubicBezTo>
                    <a:pt x="85" y="21"/>
                    <a:pt x="85" y="22"/>
                    <a:pt x="86" y="22"/>
                  </a:cubicBezTo>
                  <a:cubicBezTo>
                    <a:pt x="87" y="23"/>
                    <a:pt x="87" y="23"/>
                    <a:pt x="87" y="24"/>
                  </a:cubicBezTo>
                  <a:cubicBezTo>
                    <a:pt x="87" y="26"/>
                    <a:pt x="85" y="26"/>
                    <a:pt x="84" y="25"/>
                  </a:cubicBezTo>
                  <a:cubicBezTo>
                    <a:pt x="84" y="24"/>
                    <a:pt x="83" y="25"/>
                    <a:pt x="83" y="25"/>
                  </a:cubicBezTo>
                  <a:cubicBezTo>
                    <a:pt x="82" y="25"/>
                    <a:pt x="81" y="25"/>
                    <a:pt x="81" y="24"/>
                  </a:cubicBezTo>
                  <a:cubicBezTo>
                    <a:pt x="80" y="24"/>
                    <a:pt x="80" y="24"/>
                    <a:pt x="79" y="23"/>
                  </a:cubicBezTo>
                  <a:cubicBezTo>
                    <a:pt x="78" y="23"/>
                    <a:pt x="79" y="23"/>
                    <a:pt x="79" y="23"/>
                  </a:cubicBezTo>
                  <a:cubicBezTo>
                    <a:pt x="79" y="24"/>
                    <a:pt x="78" y="24"/>
                    <a:pt x="78" y="24"/>
                  </a:cubicBezTo>
                  <a:cubicBezTo>
                    <a:pt x="77" y="24"/>
                    <a:pt x="80" y="26"/>
                    <a:pt x="80" y="26"/>
                  </a:cubicBezTo>
                  <a:cubicBezTo>
                    <a:pt x="80" y="26"/>
                    <a:pt x="81" y="27"/>
                    <a:pt x="81" y="27"/>
                  </a:cubicBezTo>
                  <a:cubicBezTo>
                    <a:pt x="82" y="27"/>
                    <a:pt x="81" y="28"/>
                    <a:pt x="81" y="29"/>
                  </a:cubicBezTo>
                  <a:cubicBezTo>
                    <a:pt x="81" y="30"/>
                    <a:pt x="81" y="30"/>
                    <a:pt x="80" y="29"/>
                  </a:cubicBezTo>
                  <a:cubicBezTo>
                    <a:pt x="80" y="29"/>
                    <a:pt x="80" y="30"/>
                    <a:pt x="79" y="30"/>
                  </a:cubicBezTo>
                  <a:cubicBezTo>
                    <a:pt x="79" y="31"/>
                    <a:pt x="79" y="30"/>
                    <a:pt x="78" y="31"/>
                  </a:cubicBezTo>
                  <a:cubicBezTo>
                    <a:pt x="77" y="31"/>
                    <a:pt x="79" y="33"/>
                    <a:pt x="79" y="33"/>
                  </a:cubicBezTo>
                  <a:cubicBezTo>
                    <a:pt x="79" y="34"/>
                    <a:pt x="79" y="34"/>
                    <a:pt x="80" y="35"/>
                  </a:cubicBezTo>
                  <a:cubicBezTo>
                    <a:pt x="80" y="36"/>
                    <a:pt x="81" y="36"/>
                    <a:pt x="81" y="36"/>
                  </a:cubicBezTo>
                  <a:cubicBezTo>
                    <a:pt x="82" y="37"/>
                    <a:pt x="84" y="37"/>
                    <a:pt x="85" y="38"/>
                  </a:cubicBezTo>
                  <a:cubicBezTo>
                    <a:pt x="86" y="39"/>
                    <a:pt x="85" y="41"/>
                    <a:pt x="85" y="42"/>
                  </a:cubicBezTo>
                  <a:cubicBezTo>
                    <a:pt x="86" y="43"/>
                    <a:pt x="86" y="43"/>
                    <a:pt x="87" y="44"/>
                  </a:cubicBezTo>
                  <a:cubicBezTo>
                    <a:pt x="87" y="44"/>
                    <a:pt x="88" y="44"/>
                    <a:pt x="89" y="45"/>
                  </a:cubicBezTo>
                  <a:cubicBezTo>
                    <a:pt x="89" y="44"/>
                    <a:pt x="89" y="44"/>
                    <a:pt x="89" y="44"/>
                  </a:cubicBezTo>
                  <a:cubicBezTo>
                    <a:pt x="89" y="43"/>
                    <a:pt x="90" y="43"/>
                    <a:pt x="90" y="43"/>
                  </a:cubicBezTo>
                  <a:cubicBezTo>
                    <a:pt x="90" y="43"/>
                    <a:pt x="89" y="42"/>
                    <a:pt x="89" y="42"/>
                  </a:cubicBezTo>
                  <a:cubicBezTo>
                    <a:pt x="90" y="41"/>
                    <a:pt x="90" y="41"/>
                    <a:pt x="90" y="41"/>
                  </a:cubicBezTo>
                  <a:cubicBezTo>
                    <a:pt x="90" y="41"/>
                    <a:pt x="90" y="40"/>
                    <a:pt x="90" y="40"/>
                  </a:cubicBezTo>
                  <a:cubicBezTo>
                    <a:pt x="90" y="39"/>
                    <a:pt x="91" y="40"/>
                    <a:pt x="91" y="41"/>
                  </a:cubicBezTo>
                  <a:cubicBezTo>
                    <a:pt x="91" y="41"/>
                    <a:pt x="91" y="41"/>
                    <a:pt x="92" y="41"/>
                  </a:cubicBezTo>
                  <a:cubicBezTo>
                    <a:pt x="92" y="41"/>
                    <a:pt x="93" y="41"/>
                    <a:pt x="93" y="41"/>
                  </a:cubicBezTo>
                  <a:cubicBezTo>
                    <a:pt x="94" y="41"/>
                    <a:pt x="94" y="41"/>
                    <a:pt x="95" y="41"/>
                  </a:cubicBezTo>
                  <a:cubicBezTo>
                    <a:pt x="95" y="40"/>
                    <a:pt x="95" y="40"/>
                    <a:pt x="94" y="40"/>
                  </a:cubicBezTo>
                  <a:cubicBezTo>
                    <a:pt x="93" y="39"/>
                    <a:pt x="93" y="39"/>
                    <a:pt x="92" y="39"/>
                  </a:cubicBezTo>
                  <a:cubicBezTo>
                    <a:pt x="91" y="38"/>
                    <a:pt x="91" y="38"/>
                    <a:pt x="90" y="38"/>
                  </a:cubicBezTo>
                  <a:cubicBezTo>
                    <a:pt x="90" y="37"/>
                    <a:pt x="90" y="37"/>
                    <a:pt x="89" y="37"/>
                  </a:cubicBezTo>
                  <a:cubicBezTo>
                    <a:pt x="89" y="37"/>
                    <a:pt x="88" y="37"/>
                    <a:pt x="88" y="37"/>
                  </a:cubicBezTo>
                  <a:cubicBezTo>
                    <a:pt x="87" y="37"/>
                    <a:pt x="87" y="37"/>
                    <a:pt x="87" y="36"/>
                  </a:cubicBezTo>
                  <a:cubicBezTo>
                    <a:pt x="85" y="36"/>
                    <a:pt x="84" y="35"/>
                    <a:pt x="83" y="34"/>
                  </a:cubicBezTo>
                  <a:cubicBezTo>
                    <a:pt x="83" y="33"/>
                    <a:pt x="83" y="32"/>
                    <a:pt x="84" y="32"/>
                  </a:cubicBezTo>
                  <a:cubicBezTo>
                    <a:pt x="84" y="32"/>
                    <a:pt x="85" y="32"/>
                    <a:pt x="86" y="32"/>
                  </a:cubicBezTo>
                  <a:cubicBezTo>
                    <a:pt x="86" y="32"/>
                    <a:pt x="87" y="33"/>
                    <a:pt x="88" y="33"/>
                  </a:cubicBezTo>
                  <a:cubicBezTo>
                    <a:pt x="89" y="33"/>
                    <a:pt x="89" y="34"/>
                    <a:pt x="90" y="34"/>
                  </a:cubicBezTo>
                  <a:cubicBezTo>
                    <a:pt x="89" y="34"/>
                    <a:pt x="90" y="35"/>
                    <a:pt x="90" y="35"/>
                  </a:cubicBezTo>
                  <a:cubicBezTo>
                    <a:pt x="90" y="35"/>
                    <a:pt x="90" y="34"/>
                    <a:pt x="90" y="34"/>
                  </a:cubicBezTo>
                  <a:cubicBezTo>
                    <a:pt x="91" y="33"/>
                    <a:pt x="92" y="33"/>
                    <a:pt x="92" y="32"/>
                  </a:cubicBezTo>
                  <a:cubicBezTo>
                    <a:pt x="94" y="30"/>
                    <a:pt x="96" y="32"/>
                    <a:pt x="98" y="33"/>
                  </a:cubicBezTo>
                  <a:cubicBezTo>
                    <a:pt x="99" y="33"/>
                    <a:pt x="100" y="33"/>
                    <a:pt x="101" y="34"/>
                  </a:cubicBezTo>
                  <a:cubicBezTo>
                    <a:pt x="102" y="34"/>
                    <a:pt x="103" y="35"/>
                    <a:pt x="104" y="35"/>
                  </a:cubicBezTo>
                  <a:cubicBezTo>
                    <a:pt x="106" y="36"/>
                    <a:pt x="108" y="36"/>
                    <a:pt x="110" y="37"/>
                  </a:cubicBezTo>
                  <a:cubicBezTo>
                    <a:pt x="111" y="38"/>
                    <a:pt x="112" y="39"/>
                    <a:pt x="112" y="39"/>
                  </a:cubicBezTo>
                  <a:cubicBezTo>
                    <a:pt x="113" y="39"/>
                    <a:pt x="112" y="37"/>
                    <a:pt x="112" y="37"/>
                  </a:cubicBezTo>
                  <a:cubicBezTo>
                    <a:pt x="111" y="36"/>
                    <a:pt x="111" y="35"/>
                    <a:pt x="111" y="34"/>
                  </a:cubicBezTo>
                  <a:cubicBezTo>
                    <a:pt x="111" y="33"/>
                    <a:pt x="111" y="32"/>
                    <a:pt x="111" y="31"/>
                  </a:cubicBezTo>
                  <a:cubicBezTo>
                    <a:pt x="112" y="29"/>
                    <a:pt x="112" y="28"/>
                    <a:pt x="114" y="27"/>
                  </a:cubicBezTo>
                  <a:cubicBezTo>
                    <a:pt x="115" y="27"/>
                    <a:pt x="116" y="28"/>
                    <a:pt x="117" y="28"/>
                  </a:cubicBezTo>
                  <a:cubicBezTo>
                    <a:pt x="117" y="28"/>
                    <a:pt x="118" y="28"/>
                    <a:pt x="118" y="28"/>
                  </a:cubicBezTo>
                  <a:cubicBezTo>
                    <a:pt x="119" y="28"/>
                    <a:pt x="119" y="28"/>
                    <a:pt x="119" y="28"/>
                  </a:cubicBezTo>
                  <a:cubicBezTo>
                    <a:pt x="119" y="28"/>
                    <a:pt x="118" y="27"/>
                    <a:pt x="119" y="27"/>
                  </a:cubicBezTo>
                  <a:cubicBezTo>
                    <a:pt x="119" y="27"/>
                    <a:pt x="119" y="27"/>
                    <a:pt x="119" y="27"/>
                  </a:cubicBezTo>
                  <a:cubicBezTo>
                    <a:pt x="120" y="27"/>
                    <a:pt x="120" y="28"/>
                    <a:pt x="120" y="27"/>
                  </a:cubicBezTo>
                  <a:cubicBezTo>
                    <a:pt x="121" y="27"/>
                    <a:pt x="121" y="27"/>
                    <a:pt x="121" y="27"/>
                  </a:cubicBezTo>
                  <a:cubicBezTo>
                    <a:pt x="121" y="27"/>
                    <a:pt x="122" y="27"/>
                    <a:pt x="121" y="27"/>
                  </a:cubicBezTo>
                  <a:cubicBezTo>
                    <a:pt x="121" y="26"/>
                    <a:pt x="122" y="27"/>
                    <a:pt x="122" y="26"/>
                  </a:cubicBezTo>
                  <a:cubicBezTo>
                    <a:pt x="122" y="26"/>
                    <a:pt x="121" y="26"/>
                    <a:pt x="122" y="26"/>
                  </a:cubicBezTo>
                  <a:cubicBezTo>
                    <a:pt x="122" y="26"/>
                    <a:pt x="122" y="25"/>
                    <a:pt x="123" y="25"/>
                  </a:cubicBezTo>
                  <a:cubicBezTo>
                    <a:pt x="123" y="25"/>
                    <a:pt x="124" y="25"/>
                    <a:pt x="124" y="25"/>
                  </a:cubicBezTo>
                  <a:cubicBezTo>
                    <a:pt x="123" y="24"/>
                    <a:pt x="125" y="24"/>
                    <a:pt x="125" y="23"/>
                  </a:cubicBezTo>
                  <a:cubicBezTo>
                    <a:pt x="126" y="23"/>
                    <a:pt x="124" y="23"/>
                    <a:pt x="124" y="23"/>
                  </a:cubicBezTo>
                  <a:cubicBezTo>
                    <a:pt x="123" y="24"/>
                    <a:pt x="123" y="24"/>
                    <a:pt x="124" y="25"/>
                  </a:cubicBezTo>
                  <a:cubicBezTo>
                    <a:pt x="123" y="25"/>
                    <a:pt x="122" y="24"/>
                    <a:pt x="121" y="24"/>
                  </a:cubicBezTo>
                  <a:cubicBezTo>
                    <a:pt x="120" y="23"/>
                    <a:pt x="122" y="24"/>
                    <a:pt x="122" y="24"/>
                  </a:cubicBezTo>
                  <a:cubicBezTo>
                    <a:pt x="122" y="23"/>
                    <a:pt x="121" y="23"/>
                    <a:pt x="120" y="23"/>
                  </a:cubicBezTo>
                  <a:cubicBezTo>
                    <a:pt x="120" y="22"/>
                    <a:pt x="119" y="21"/>
                    <a:pt x="118" y="21"/>
                  </a:cubicBezTo>
                  <a:cubicBezTo>
                    <a:pt x="119" y="21"/>
                    <a:pt x="120" y="21"/>
                    <a:pt x="120" y="21"/>
                  </a:cubicBezTo>
                  <a:cubicBezTo>
                    <a:pt x="120" y="21"/>
                    <a:pt x="120" y="21"/>
                    <a:pt x="120" y="21"/>
                  </a:cubicBezTo>
                  <a:cubicBezTo>
                    <a:pt x="120" y="22"/>
                    <a:pt x="120" y="21"/>
                    <a:pt x="120" y="21"/>
                  </a:cubicBezTo>
                  <a:cubicBezTo>
                    <a:pt x="120" y="21"/>
                    <a:pt x="119" y="21"/>
                    <a:pt x="119" y="21"/>
                  </a:cubicBezTo>
                  <a:cubicBezTo>
                    <a:pt x="117" y="20"/>
                    <a:pt x="116" y="19"/>
                    <a:pt x="116" y="18"/>
                  </a:cubicBezTo>
                  <a:cubicBezTo>
                    <a:pt x="116" y="17"/>
                    <a:pt x="115" y="16"/>
                    <a:pt x="116" y="16"/>
                  </a:cubicBezTo>
                  <a:cubicBezTo>
                    <a:pt x="116" y="16"/>
                    <a:pt x="116" y="15"/>
                    <a:pt x="116" y="15"/>
                  </a:cubicBezTo>
                  <a:cubicBezTo>
                    <a:pt x="115" y="15"/>
                    <a:pt x="115" y="15"/>
                    <a:pt x="116" y="14"/>
                  </a:cubicBezTo>
                  <a:cubicBezTo>
                    <a:pt x="116" y="13"/>
                    <a:pt x="114" y="12"/>
                    <a:pt x="114" y="14"/>
                  </a:cubicBezTo>
                  <a:cubicBezTo>
                    <a:pt x="114" y="14"/>
                    <a:pt x="114" y="15"/>
                    <a:pt x="113" y="15"/>
                  </a:cubicBezTo>
                  <a:cubicBezTo>
                    <a:pt x="113" y="16"/>
                    <a:pt x="113" y="17"/>
                    <a:pt x="113" y="17"/>
                  </a:cubicBezTo>
                  <a:cubicBezTo>
                    <a:pt x="112" y="18"/>
                    <a:pt x="110" y="17"/>
                    <a:pt x="109" y="17"/>
                  </a:cubicBezTo>
                  <a:cubicBezTo>
                    <a:pt x="108" y="17"/>
                    <a:pt x="108" y="16"/>
                    <a:pt x="107" y="16"/>
                  </a:cubicBezTo>
                  <a:cubicBezTo>
                    <a:pt x="107" y="16"/>
                    <a:pt x="106" y="15"/>
                    <a:pt x="106" y="15"/>
                  </a:cubicBezTo>
                  <a:cubicBezTo>
                    <a:pt x="106" y="16"/>
                    <a:pt x="107" y="17"/>
                    <a:pt x="106" y="16"/>
                  </a:cubicBezTo>
                  <a:cubicBezTo>
                    <a:pt x="105" y="15"/>
                    <a:pt x="106" y="15"/>
                    <a:pt x="106" y="15"/>
                  </a:cubicBezTo>
                  <a:cubicBezTo>
                    <a:pt x="106" y="15"/>
                    <a:pt x="105" y="15"/>
                    <a:pt x="105" y="15"/>
                  </a:cubicBezTo>
                  <a:cubicBezTo>
                    <a:pt x="104" y="15"/>
                    <a:pt x="104" y="15"/>
                    <a:pt x="104" y="15"/>
                  </a:cubicBezTo>
                  <a:cubicBezTo>
                    <a:pt x="103" y="15"/>
                    <a:pt x="102" y="15"/>
                    <a:pt x="101" y="14"/>
                  </a:cubicBezTo>
                  <a:cubicBezTo>
                    <a:pt x="101" y="14"/>
                    <a:pt x="102" y="14"/>
                    <a:pt x="102" y="14"/>
                  </a:cubicBezTo>
                  <a:cubicBezTo>
                    <a:pt x="101" y="14"/>
                    <a:pt x="100" y="14"/>
                    <a:pt x="99" y="14"/>
                  </a:cubicBezTo>
                  <a:cubicBezTo>
                    <a:pt x="98" y="13"/>
                    <a:pt x="98" y="13"/>
                    <a:pt x="97" y="12"/>
                  </a:cubicBezTo>
                  <a:cubicBezTo>
                    <a:pt x="95" y="11"/>
                    <a:pt x="93" y="10"/>
                    <a:pt x="91" y="9"/>
                  </a:cubicBezTo>
                  <a:cubicBezTo>
                    <a:pt x="87" y="7"/>
                    <a:pt x="84" y="4"/>
                    <a:pt x="80" y="2"/>
                  </a:cubicBezTo>
                  <a:cubicBezTo>
                    <a:pt x="79" y="1"/>
                    <a:pt x="78" y="1"/>
                    <a:pt x="77" y="0"/>
                  </a:cubicBezTo>
                  <a:cubicBezTo>
                    <a:pt x="77" y="0"/>
                    <a:pt x="77" y="0"/>
                    <a:pt x="77" y="1"/>
                  </a:cubicBezTo>
                  <a:cubicBezTo>
                    <a:pt x="77" y="1"/>
                    <a:pt x="76" y="1"/>
                    <a:pt x="75" y="1"/>
                  </a:cubicBezTo>
                  <a:cubicBezTo>
                    <a:pt x="75" y="1"/>
                    <a:pt x="75" y="1"/>
                    <a:pt x="75" y="1"/>
                  </a:cubicBezTo>
                  <a:cubicBezTo>
                    <a:pt x="75" y="1"/>
                    <a:pt x="75" y="1"/>
                    <a:pt x="75" y="1"/>
                  </a:cubicBezTo>
                  <a:cubicBezTo>
                    <a:pt x="76" y="2"/>
                    <a:pt x="75" y="3"/>
                    <a:pt x="76" y="4"/>
                  </a:cubicBezTo>
                  <a:close/>
                  <a:moveTo>
                    <a:pt x="59" y="137"/>
                  </a:moveTo>
                  <a:cubicBezTo>
                    <a:pt x="59" y="137"/>
                    <a:pt x="57" y="137"/>
                    <a:pt x="57" y="137"/>
                  </a:cubicBezTo>
                  <a:cubicBezTo>
                    <a:pt x="57" y="136"/>
                    <a:pt x="58" y="136"/>
                    <a:pt x="57" y="136"/>
                  </a:cubicBezTo>
                  <a:cubicBezTo>
                    <a:pt x="57" y="136"/>
                    <a:pt x="57" y="136"/>
                    <a:pt x="57" y="136"/>
                  </a:cubicBezTo>
                  <a:cubicBezTo>
                    <a:pt x="57" y="136"/>
                    <a:pt x="57" y="136"/>
                    <a:pt x="56" y="136"/>
                  </a:cubicBezTo>
                  <a:cubicBezTo>
                    <a:pt x="56" y="136"/>
                    <a:pt x="56" y="135"/>
                    <a:pt x="56" y="135"/>
                  </a:cubicBezTo>
                  <a:cubicBezTo>
                    <a:pt x="56" y="135"/>
                    <a:pt x="56" y="135"/>
                    <a:pt x="56" y="135"/>
                  </a:cubicBezTo>
                  <a:cubicBezTo>
                    <a:pt x="55" y="135"/>
                    <a:pt x="56" y="135"/>
                    <a:pt x="56" y="134"/>
                  </a:cubicBezTo>
                  <a:cubicBezTo>
                    <a:pt x="56" y="134"/>
                    <a:pt x="56" y="134"/>
                    <a:pt x="55" y="134"/>
                  </a:cubicBezTo>
                  <a:cubicBezTo>
                    <a:pt x="55" y="134"/>
                    <a:pt x="54" y="134"/>
                    <a:pt x="54" y="134"/>
                  </a:cubicBezTo>
                  <a:cubicBezTo>
                    <a:pt x="53" y="134"/>
                    <a:pt x="52" y="134"/>
                    <a:pt x="52" y="133"/>
                  </a:cubicBezTo>
                  <a:cubicBezTo>
                    <a:pt x="52" y="133"/>
                    <a:pt x="53" y="133"/>
                    <a:pt x="53" y="132"/>
                  </a:cubicBezTo>
                  <a:cubicBezTo>
                    <a:pt x="53" y="132"/>
                    <a:pt x="53" y="132"/>
                    <a:pt x="53" y="132"/>
                  </a:cubicBezTo>
                  <a:cubicBezTo>
                    <a:pt x="53" y="132"/>
                    <a:pt x="53" y="131"/>
                    <a:pt x="53" y="131"/>
                  </a:cubicBezTo>
                  <a:cubicBezTo>
                    <a:pt x="53" y="130"/>
                    <a:pt x="52" y="129"/>
                    <a:pt x="51" y="129"/>
                  </a:cubicBezTo>
                  <a:cubicBezTo>
                    <a:pt x="50" y="129"/>
                    <a:pt x="50" y="130"/>
                    <a:pt x="50" y="130"/>
                  </a:cubicBezTo>
                  <a:cubicBezTo>
                    <a:pt x="49" y="131"/>
                    <a:pt x="48" y="130"/>
                    <a:pt x="47" y="130"/>
                  </a:cubicBezTo>
                  <a:cubicBezTo>
                    <a:pt x="46" y="130"/>
                    <a:pt x="46" y="129"/>
                    <a:pt x="45" y="129"/>
                  </a:cubicBezTo>
                  <a:cubicBezTo>
                    <a:pt x="45" y="128"/>
                    <a:pt x="45" y="127"/>
                    <a:pt x="45" y="126"/>
                  </a:cubicBezTo>
                  <a:cubicBezTo>
                    <a:pt x="44" y="126"/>
                    <a:pt x="44" y="127"/>
                    <a:pt x="44" y="127"/>
                  </a:cubicBezTo>
                  <a:cubicBezTo>
                    <a:pt x="44" y="127"/>
                    <a:pt x="42" y="126"/>
                    <a:pt x="42" y="126"/>
                  </a:cubicBezTo>
                  <a:cubicBezTo>
                    <a:pt x="41" y="126"/>
                    <a:pt x="42" y="127"/>
                    <a:pt x="41" y="127"/>
                  </a:cubicBezTo>
                  <a:cubicBezTo>
                    <a:pt x="41" y="127"/>
                    <a:pt x="41" y="127"/>
                    <a:pt x="41" y="127"/>
                  </a:cubicBezTo>
                  <a:cubicBezTo>
                    <a:pt x="40" y="127"/>
                    <a:pt x="40" y="128"/>
                    <a:pt x="40" y="128"/>
                  </a:cubicBezTo>
                  <a:cubicBezTo>
                    <a:pt x="41" y="129"/>
                    <a:pt x="40" y="129"/>
                    <a:pt x="40" y="129"/>
                  </a:cubicBezTo>
                  <a:cubicBezTo>
                    <a:pt x="40" y="130"/>
                    <a:pt x="41" y="129"/>
                    <a:pt x="40" y="130"/>
                  </a:cubicBezTo>
                  <a:cubicBezTo>
                    <a:pt x="40" y="131"/>
                    <a:pt x="39" y="130"/>
                    <a:pt x="39" y="130"/>
                  </a:cubicBezTo>
                  <a:cubicBezTo>
                    <a:pt x="38" y="130"/>
                    <a:pt x="38" y="130"/>
                    <a:pt x="38" y="130"/>
                  </a:cubicBezTo>
                  <a:cubicBezTo>
                    <a:pt x="38" y="130"/>
                    <a:pt x="38" y="131"/>
                    <a:pt x="38" y="131"/>
                  </a:cubicBezTo>
                  <a:cubicBezTo>
                    <a:pt x="39" y="131"/>
                    <a:pt x="38" y="131"/>
                    <a:pt x="38" y="132"/>
                  </a:cubicBezTo>
                  <a:cubicBezTo>
                    <a:pt x="37" y="132"/>
                    <a:pt x="37" y="131"/>
                    <a:pt x="37" y="131"/>
                  </a:cubicBezTo>
                  <a:cubicBezTo>
                    <a:pt x="37" y="131"/>
                    <a:pt x="36" y="131"/>
                    <a:pt x="36" y="131"/>
                  </a:cubicBezTo>
                  <a:cubicBezTo>
                    <a:pt x="36" y="131"/>
                    <a:pt x="36" y="132"/>
                    <a:pt x="36" y="132"/>
                  </a:cubicBezTo>
                  <a:cubicBezTo>
                    <a:pt x="36" y="132"/>
                    <a:pt x="36" y="131"/>
                    <a:pt x="36" y="131"/>
                  </a:cubicBezTo>
                  <a:cubicBezTo>
                    <a:pt x="35" y="131"/>
                    <a:pt x="36" y="132"/>
                    <a:pt x="36" y="132"/>
                  </a:cubicBezTo>
                  <a:cubicBezTo>
                    <a:pt x="37" y="133"/>
                    <a:pt x="37" y="133"/>
                    <a:pt x="37" y="133"/>
                  </a:cubicBezTo>
                  <a:cubicBezTo>
                    <a:pt x="36" y="133"/>
                    <a:pt x="36" y="133"/>
                    <a:pt x="35" y="133"/>
                  </a:cubicBezTo>
                  <a:cubicBezTo>
                    <a:pt x="35" y="133"/>
                    <a:pt x="35" y="133"/>
                    <a:pt x="35" y="133"/>
                  </a:cubicBezTo>
                  <a:cubicBezTo>
                    <a:pt x="35" y="133"/>
                    <a:pt x="35" y="133"/>
                    <a:pt x="35" y="133"/>
                  </a:cubicBezTo>
                  <a:cubicBezTo>
                    <a:pt x="35" y="133"/>
                    <a:pt x="34" y="133"/>
                    <a:pt x="34" y="133"/>
                  </a:cubicBezTo>
                  <a:cubicBezTo>
                    <a:pt x="34" y="133"/>
                    <a:pt x="34" y="134"/>
                    <a:pt x="35" y="134"/>
                  </a:cubicBezTo>
                  <a:cubicBezTo>
                    <a:pt x="35" y="135"/>
                    <a:pt x="35" y="135"/>
                    <a:pt x="36" y="135"/>
                  </a:cubicBezTo>
                  <a:cubicBezTo>
                    <a:pt x="36" y="136"/>
                    <a:pt x="36" y="135"/>
                    <a:pt x="36" y="135"/>
                  </a:cubicBezTo>
                  <a:cubicBezTo>
                    <a:pt x="36" y="135"/>
                    <a:pt x="37" y="135"/>
                    <a:pt x="37" y="135"/>
                  </a:cubicBezTo>
                  <a:cubicBezTo>
                    <a:pt x="37" y="135"/>
                    <a:pt x="36" y="136"/>
                    <a:pt x="37" y="136"/>
                  </a:cubicBezTo>
                  <a:cubicBezTo>
                    <a:pt x="37" y="136"/>
                    <a:pt x="38" y="136"/>
                    <a:pt x="38" y="136"/>
                  </a:cubicBezTo>
                  <a:cubicBezTo>
                    <a:pt x="38" y="136"/>
                    <a:pt x="39" y="137"/>
                    <a:pt x="39" y="137"/>
                  </a:cubicBezTo>
                  <a:cubicBezTo>
                    <a:pt x="39" y="138"/>
                    <a:pt x="39" y="138"/>
                    <a:pt x="40" y="138"/>
                  </a:cubicBezTo>
                  <a:cubicBezTo>
                    <a:pt x="40" y="138"/>
                    <a:pt x="39" y="138"/>
                    <a:pt x="39" y="138"/>
                  </a:cubicBezTo>
                  <a:cubicBezTo>
                    <a:pt x="38" y="139"/>
                    <a:pt x="38" y="138"/>
                    <a:pt x="38" y="137"/>
                  </a:cubicBezTo>
                  <a:cubicBezTo>
                    <a:pt x="38" y="137"/>
                    <a:pt x="38" y="138"/>
                    <a:pt x="38" y="138"/>
                  </a:cubicBezTo>
                  <a:cubicBezTo>
                    <a:pt x="38" y="137"/>
                    <a:pt x="37" y="136"/>
                    <a:pt x="37" y="137"/>
                  </a:cubicBezTo>
                  <a:cubicBezTo>
                    <a:pt x="37" y="136"/>
                    <a:pt x="37" y="136"/>
                    <a:pt x="36" y="136"/>
                  </a:cubicBezTo>
                  <a:cubicBezTo>
                    <a:pt x="36" y="136"/>
                    <a:pt x="36" y="136"/>
                    <a:pt x="36" y="137"/>
                  </a:cubicBezTo>
                  <a:cubicBezTo>
                    <a:pt x="36" y="138"/>
                    <a:pt x="38" y="139"/>
                    <a:pt x="39" y="139"/>
                  </a:cubicBezTo>
                  <a:cubicBezTo>
                    <a:pt x="39" y="140"/>
                    <a:pt x="39" y="140"/>
                    <a:pt x="39" y="141"/>
                  </a:cubicBezTo>
                  <a:cubicBezTo>
                    <a:pt x="39" y="141"/>
                    <a:pt x="39" y="142"/>
                    <a:pt x="39" y="141"/>
                  </a:cubicBezTo>
                  <a:cubicBezTo>
                    <a:pt x="40" y="141"/>
                    <a:pt x="40" y="140"/>
                    <a:pt x="40" y="140"/>
                  </a:cubicBezTo>
                  <a:cubicBezTo>
                    <a:pt x="40" y="139"/>
                    <a:pt x="41" y="139"/>
                    <a:pt x="41" y="139"/>
                  </a:cubicBezTo>
                  <a:cubicBezTo>
                    <a:pt x="42" y="139"/>
                    <a:pt x="42" y="139"/>
                    <a:pt x="42" y="140"/>
                  </a:cubicBezTo>
                  <a:cubicBezTo>
                    <a:pt x="42" y="140"/>
                    <a:pt x="42" y="141"/>
                    <a:pt x="42" y="141"/>
                  </a:cubicBezTo>
                  <a:cubicBezTo>
                    <a:pt x="43" y="141"/>
                    <a:pt x="44" y="140"/>
                    <a:pt x="44" y="140"/>
                  </a:cubicBezTo>
                  <a:cubicBezTo>
                    <a:pt x="44" y="140"/>
                    <a:pt x="44" y="139"/>
                    <a:pt x="43" y="139"/>
                  </a:cubicBezTo>
                  <a:cubicBezTo>
                    <a:pt x="43" y="138"/>
                    <a:pt x="42" y="138"/>
                    <a:pt x="42" y="138"/>
                  </a:cubicBezTo>
                  <a:cubicBezTo>
                    <a:pt x="42" y="138"/>
                    <a:pt x="40" y="138"/>
                    <a:pt x="41" y="138"/>
                  </a:cubicBezTo>
                  <a:cubicBezTo>
                    <a:pt x="41" y="138"/>
                    <a:pt x="42" y="137"/>
                    <a:pt x="41" y="137"/>
                  </a:cubicBezTo>
                  <a:cubicBezTo>
                    <a:pt x="41" y="136"/>
                    <a:pt x="40" y="136"/>
                    <a:pt x="40" y="135"/>
                  </a:cubicBezTo>
                  <a:cubicBezTo>
                    <a:pt x="40" y="136"/>
                    <a:pt x="40" y="134"/>
                    <a:pt x="41" y="135"/>
                  </a:cubicBezTo>
                  <a:cubicBezTo>
                    <a:pt x="42" y="135"/>
                    <a:pt x="43" y="135"/>
                    <a:pt x="43" y="136"/>
                  </a:cubicBezTo>
                  <a:cubicBezTo>
                    <a:pt x="43" y="137"/>
                    <a:pt x="44" y="138"/>
                    <a:pt x="45" y="138"/>
                  </a:cubicBezTo>
                  <a:cubicBezTo>
                    <a:pt x="45" y="139"/>
                    <a:pt x="46" y="139"/>
                    <a:pt x="46" y="140"/>
                  </a:cubicBezTo>
                  <a:cubicBezTo>
                    <a:pt x="46" y="140"/>
                    <a:pt x="45" y="141"/>
                    <a:pt x="45" y="141"/>
                  </a:cubicBezTo>
                  <a:cubicBezTo>
                    <a:pt x="45" y="141"/>
                    <a:pt x="46" y="141"/>
                    <a:pt x="46" y="141"/>
                  </a:cubicBezTo>
                  <a:cubicBezTo>
                    <a:pt x="47" y="141"/>
                    <a:pt x="47" y="141"/>
                    <a:pt x="47" y="141"/>
                  </a:cubicBezTo>
                  <a:cubicBezTo>
                    <a:pt x="46" y="142"/>
                    <a:pt x="46" y="142"/>
                    <a:pt x="47" y="142"/>
                  </a:cubicBezTo>
                  <a:cubicBezTo>
                    <a:pt x="46" y="142"/>
                    <a:pt x="47" y="143"/>
                    <a:pt x="47" y="143"/>
                  </a:cubicBezTo>
                  <a:cubicBezTo>
                    <a:pt x="47" y="143"/>
                    <a:pt x="47" y="144"/>
                    <a:pt x="46" y="144"/>
                  </a:cubicBezTo>
                  <a:cubicBezTo>
                    <a:pt x="46" y="145"/>
                    <a:pt x="46" y="145"/>
                    <a:pt x="46" y="146"/>
                  </a:cubicBezTo>
                  <a:cubicBezTo>
                    <a:pt x="46" y="147"/>
                    <a:pt x="45" y="146"/>
                    <a:pt x="45" y="146"/>
                  </a:cubicBezTo>
                  <a:cubicBezTo>
                    <a:pt x="45" y="146"/>
                    <a:pt x="45" y="148"/>
                    <a:pt x="45" y="148"/>
                  </a:cubicBezTo>
                  <a:cubicBezTo>
                    <a:pt x="46" y="148"/>
                    <a:pt x="46" y="149"/>
                    <a:pt x="46" y="150"/>
                  </a:cubicBezTo>
                  <a:cubicBezTo>
                    <a:pt x="46" y="149"/>
                    <a:pt x="46" y="150"/>
                    <a:pt x="46" y="150"/>
                  </a:cubicBezTo>
                  <a:cubicBezTo>
                    <a:pt x="46" y="150"/>
                    <a:pt x="46" y="150"/>
                    <a:pt x="47" y="151"/>
                  </a:cubicBezTo>
                  <a:cubicBezTo>
                    <a:pt x="47" y="151"/>
                    <a:pt x="48" y="151"/>
                    <a:pt x="48" y="152"/>
                  </a:cubicBezTo>
                  <a:cubicBezTo>
                    <a:pt x="48" y="153"/>
                    <a:pt x="48" y="153"/>
                    <a:pt x="48" y="154"/>
                  </a:cubicBezTo>
                  <a:cubicBezTo>
                    <a:pt x="48" y="154"/>
                    <a:pt x="47" y="154"/>
                    <a:pt x="47" y="154"/>
                  </a:cubicBezTo>
                  <a:cubicBezTo>
                    <a:pt x="47" y="155"/>
                    <a:pt x="48" y="155"/>
                    <a:pt x="48" y="156"/>
                  </a:cubicBezTo>
                  <a:cubicBezTo>
                    <a:pt x="49" y="156"/>
                    <a:pt x="50" y="156"/>
                    <a:pt x="50" y="156"/>
                  </a:cubicBezTo>
                  <a:cubicBezTo>
                    <a:pt x="51" y="156"/>
                    <a:pt x="52" y="157"/>
                    <a:pt x="52" y="156"/>
                  </a:cubicBezTo>
                  <a:cubicBezTo>
                    <a:pt x="53" y="156"/>
                    <a:pt x="52" y="155"/>
                    <a:pt x="51" y="155"/>
                  </a:cubicBezTo>
                  <a:cubicBezTo>
                    <a:pt x="51" y="154"/>
                    <a:pt x="50" y="154"/>
                    <a:pt x="50" y="153"/>
                  </a:cubicBezTo>
                  <a:cubicBezTo>
                    <a:pt x="50" y="152"/>
                    <a:pt x="50" y="151"/>
                    <a:pt x="50" y="151"/>
                  </a:cubicBezTo>
                  <a:cubicBezTo>
                    <a:pt x="51" y="150"/>
                    <a:pt x="52" y="151"/>
                    <a:pt x="52" y="151"/>
                  </a:cubicBezTo>
                  <a:cubicBezTo>
                    <a:pt x="52" y="151"/>
                    <a:pt x="52" y="153"/>
                    <a:pt x="52" y="152"/>
                  </a:cubicBezTo>
                  <a:cubicBezTo>
                    <a:pt x="51" y="152"/>
                    <a:pt x="51" y="152"/>
                    <a:pt x="51" y="152"/>
                  </a:cubicBezTo>
                  <a:cubicBezTo>
                    <a:pt x="50" y="152"/>
                    <a:pt x="51" y="152"/>
                    <a:pt x="51" y="153"/>
                  </a:cubicBezTo>
                  <a:cubicBezTo>
                    <a:pt x="52" y="153"/>
                    <a:pt x="52" y="153"/>
                    <a:pt x="52" y="154"/>
                  </a:cubicBezTo>
                  <a:cubicBezTo>
                    <a:pt x="53" y="154"/>
                    <a:pt x="53" y="155"/>
                    <a:pt x="53" y="155"/>
                  </a:cubicBezTo>
                  <a:cubicBezTo>
                    <a:pt x="54" y="156"/>
                    <a:pt x="54" y="157"/>
                    <a:pt x="53" y="158"/>
                  </a:cubicBezTo>
                  <a:cubicBezTo>
                    <a:pt x="53" y="158"/>
                    <a:pt x="53" y="159"/>
                    <a:pt x="54" y="158"/>
                  </a:cubicBezTo>
                  <a:cubicBezTo>
                    <a:pt x="54" y="158"/>
                    <a:pt x="55" y="158"/>
                    <a:pt x="56" y="157"/>
                  </a:cubicBezTo>
                  <a:cubicBezTo>
                    <a:pt x="56" y="157"/>
                    <a:pt x="56" y="156"/>
                    <a:pt x="56" y="156"/>
                  </a:cubicBezTo>
                  <a:cubicBezTo>
                    <a:pt x="56" y="156"/>
                    <a:pt x="56" y="156"/>
                    <a:pt x="57" y="156"/>
                  </a:cubicBezTo>
                  <a:cubicBezTo>
                    <a:pt x="56" y="156"/>
                    <a:pt x="56" y="155"/>
                    <a:pt x="56" y="155"/>
                  </a:cubicBezTo>
                  <a:cubicBezTo>
                    <a:pt x="55" y="155"/>
                    <a:pt x="55" y="154"/>
                    <a:pt x="56" y="154"/>
                  </a:cubicBezTo>
                  <a:cubicBezTo>
                    <a:pt x="56" y="153"/>
                    <a:pt x="57" y="154"/>
                    <a:pt x="57" y="154"/>
                  </a:cubicBezTo>
                  <a:cubicBezTo>
                    <a:pt x="57" y="154"/>
                    <a:pt x="58" y="155"/>
                    <a:pt x="58" y="154"/>
                  </a:cubicBezTo>
                  <a:cubicBezTo>
                    <a:pt x="58" y="154"/>
                    <a:pt x="58" y="154"/>
                    <a:pt x="58" y="153"/>
                  </a:cubicBezTo>
                  <a:cubicBezTo>
                    <a:pt x="58" y="153"/>
                    <a:pt x="58" y="153"/>
                    <a:pt x="58" y="152"/>
                  </a:cubicBezTo>
                  <a:cubicBezTo>
                    <a:pt x="58" y="151"/>
                    <a:pt x="58" y="150"/>
                    <a:pt x="57" y="149"/>
                  </a:cubicBezTo>
                  <a:cubicBezTo>
                    <a:pt x="57" y="149"/>
                    <a:pt x="57" y="148"/>
                    <a:pt x="57" y="147"/>
                  </a:cubicBezTo>
                  <a:cubicBezTo>
                    <a:pt x="57" y="147"/>
                    <a:pt x="57" y="146"/>
                    <a:pt x="57" y="145"/>
                  </a:cubicBezTo>
                  <a:cubicBezTo>
                    <a:pt x="57" y="145"/>
                    <a:pt x="57" y="144"/>
                    <a:pt x="57" y="143"/>
                  </a:cubicBezTo>
                  <a:cubicBezTo>
                    <a:pt x="57" y="143"/>
                    <a:pt x="57" y="143"/>
                    <a:pt x="57" y="142"/>
                  </a:cubicBezTo>
                  <a:cubicBezTo>
                    <a:pt x="57" y="143"/>
                    <a:pt x="58" y="142"/>
                    <a:pt x="57" y="142"/>
                  </a:cubicBezTo>
                  <a:cubicBezTo>
                    <a:pt x="57" y="142"/>
                    <a:pt x="57" y="142"/>
                    <a:pt x="57" y="141"/>
                  </a:cubicBezTo>
                  <a:cubicBezTo>
                    <a:pt x="57" y="141"/>
                    <a:pt x="57" y="141"/>
                    <a:pt x="57" y="140"/>
                  </a:cubicBezTo>
                  <a:cubicBezTo>
                    <a:pt x="57" y="140"/>
                    <a:pt x="58" y="140"/>
                    <a:pt x="58" y="140"/>
                  </a:cubicBezTo>
                  <a:cubicBezTo>
                    <a:pt x="58" y="139"/>
                    <a:pt x="57" y="139"/>
                    <a:pt x="58" y="139"/>
                  </a:cubicBezTo>
                  <a:cubicBezTo>
                    <a:pt x="58" y="139"/>
                    <a:pt x="59" y="139"/>
                    <a:pt x="58" y="138"/>
                  </a:cubicBezTo>
                  <a:cubicBezTo>
                    <a:pt x="58" y="138"/>
                    <a:pt x="58" y="138"/>
                    <a:pt x="58" y="138"/>
                  </a:cubicBezTo>
                  <a:cubicBezTo>
                    <a:pt x="58" y="138"/>
                    <a:pt x="58" y="138"/>
                    <a:pt x="58" y="138"/>
                  </a:cubicBezTo>
                  <a:cubicBezTo>
                    <a:pt x="58" y="138"/>
                    <a:pt x="59" y="138"/>
                    <a:pt x="59" y="137"/>
                  </a:cubicBezTo>
                  <a:close/>
                  <a:moveTo>
                    <a:pt x="164" y="200"/>
                  </a:moveTo>
                  <a:cubicBezTo>
                    <a:pt x="164" y="200"/>
                    <a:pt x="164" y="200"/>
                    <a:pt x="164" y="200"/>
                  </a:cubicBezTo>
                  <a:cubicBezTo>
                    <a:pt x="164" y="200"/>
                    <a:pt x="164" y="200"/>
                    <a:pt x="164" y="200"/>
                  </a:cubicBezTo>
                  <a:close/>
                  <a:moveTo>
                    <a:pt x="78" y="126"/>
                  </a:moveTo>
                  <a:cubicBezTo>
                    <a:pt x="78" y="126"/>
                    <a:pt x="77" y="126"/>
                    <a:pt x="77" y="125"/>
                  </a:cubicBezTo>
                  <a:cubicBezTo>
                    <a:pt x="77" y="124"/>
                    <a:pt x="77" y="124"/>
                    <a:pt x="77" y="123"/>
                  </a:cubicBezTo>
                  <a:cubicBezTo>
                    <a:pt x="77" y="123"/>
                    <a:pt x="77" y="123"/>
                    <a:pt x="76" y="123"/>
                  </a:cubicBezTo>
                  <a:cubicBezTo>
                    <a:pt x="76" y="123"/>
                    <a:pt x="76" y="123"/>
                    <a:pt x="76" y="123"/>
                  </a:cubicBezTo>
                  <a:cubicBezTo>
                    <a:pt x="76" y="123"/>
                    <a:pt x="76" y="123"/>
                    <a:pt x="75" y="123"/>
                  </a:cubicBezTo>
                  <a:cubicBezTo>
                    <a:pt x="75" y="123"/>
                    <a:pt x="74" y="123"/>
                    <a:pt x="73" y="123"/>
                  </a:cubicBezTo>
                  <a:cubicBezTo>
                    <a:pt x="73" y="122"/>
                    <a:pt x="72" y="122"/>
                    <a:pt x="72" y="122"/>
                  </a:cubicBezTo>
                  <a:cubicBezTo>
                    <a:pt x="72" y="122"/>
                    <a:pt x="72" y="121"/>
                    <a:pt x="71" y="121"/>
                  </a:cubicBezTo>
                  <a:cubicBezTo>
                    <a:pt x="71" y="121"/>
                    <a:pt x="71" y="122"/>
                    <a:pt x="71" y="122"/>
                  </a:cubicBezTo>
                  <a:cubicBezTo>
                    <a:pt x="70" y="122"/>
                    <a:pt x="70" y="121"/>
                    <a:pt x="69" y="122"/>
                  </a:cubicBezTo>
                  <a:cubicBezTo>
                    <a:pt x="69" y="122"/>
                    <a:pt x="69" y="123"/>
                    <a:pt x="68" y="123"/>
                  </a:cubicBezTo>
                  <a:cubicBezTo>
                    <a:pt x="68" y="123"/>
                    <a:pt x="67" y="123"/>
                    <a:pt x="67" y="123"/>
                  </a:cubicBezTo>
                  <a:cubicBezTo>
                    <a:pt x="67" y="123"/>
                    <a:pt x="69" y="124"/>
                    <a:pt x="68" y="125"/>
                  </a:cubicBezTo>
                  <a:cubicBezTo>
                    <a:pt x="68" y="126"/>
                    <a:pt x="67" y="126"/>
                    <a:pt x="66" y="126"/>
                  </a:cubicBezTo>
                  <a:cubicBezTo>
                    <a:pt x="66" y="126"/>
                    <a:pt x="65" y="126"/>
                    <a:pt x="65" y="126"/>
                  </a:cubicBezTo>
                  <a:cubicBezTo>
                    <a:pt x="65" y="126"/>
                    <a:pt x="65" y="127"/>
                    <a:pt x="64" y="127"/>
                  </a:cubicBezTo>
                  <a:cubicBezTo>
                    <a:pt x="64" y="126"/>
                    <a:pt x="62" y="124"/>
                    <a:pt x="61" y="124"/>
                  </a:cubicBezTo>
                  <a:cubicBezTo>
                    <a:pt x="61" y="124"/>
                    <a:pt x="62" y="125"/>
                    <a:pt x="62" y="125"/>
                  </a:cubicBezTo>
                  <a:cubicBezTo>
                    <a:pt x="61" y="125"/>
                    <a:pt x="61" y="125"/>
                    <a:pt x="61" y="125"/>
                  </a:cubicBezTo>
                  <a:cubicBezTo>
                    <a:pt x="61" y="126"/>
                    <a:pt x="61" y="126"/>
                    <a:pt x="61" y="126"/>
                  </a:cubicBezTo>
                  <a:cubicBezTo>
                    <a:pt x="61" y="127"/>
                    <a:pt x="60" y="127"/>
                    <a:pt x="61" y="127"/>
                  </a:cubicBezTo>
                  <a:cubicBezTo>
                    <a:pt x="61" y="128"/>
                    <a:pt x="61" y="128"/>
                    <a:pt x="61" y="129"/>
                  </a:cubicBezTo>
                  <a:cubicBezTo>
                    <a:pt x="61" y="129"/>
                    <a:pt x="60" y="129"/>
                    <a:pt x="60" y="130"/>
                  </a:cubicBezTo>
                  <a:cubicBezTo>
                    <a:pt x="59" y="130"/>
                    <a:pt x="59" y="130"/>
                    <a:pt x="59" y="131"/>
                  </a:cubicBezTo>
                  <a:cubicBezTo>
                    <a:pt x="58" y="132"/>
                    <a:pt x="57" y="132"/>
                    <a:pt x="56" y="133"/>
                  </a:cubicBezTo>
                  <a:cubicBezTo>
                    <a:pt x="57" y="133"/>
                    <a:pt x="57" y="133"/>
                    <a:pt x="57" y="133"/>
                  </a:cubicBezTo>
                  <a:cubicBezTo>
                    <a:pt x="57" y="132"/>
                    <a:pt x="57" y="133"/>
                    <a:pt x="58" y="133"/>
                  </a:cubicBezTo>
                  <a:cubicBezTo>
                    <a:pt x="58" y="133"/>
                    <a:pt x="58" y="132"/>
                    <a:pt x="58" y="132"/>
                  </a:cubicBezTo>
                  <a:cubicBezTo>
                    <a:pt x="58" y="132"/>
                    <a:pt x="58" y="132"/>
                    <a:pt x="58" y="132"/>
                  </a:cubicBezTo>
                  <a:cubicBezTo>
                    <a:pt x="59" y="132"/>
                    <a:pt x="59" y="131"/>
                    <a:pt x="59" y="132"/>
                  </a:cubicBezTo>
                  <a:cubicBezTo>
                    <a:pt x="60" y="132"/>
                    <a:pt x="60" y="133"/>
                    <a:pt x="60" y="133"/>
                  </a:cubicBezTo>
                  <a:cubicBezTo>
                    <a:pt x="60" y="133"/>
                    <a:pt x="60" y="133"/>
                    <a:pt x="60" y="133"/>
                  </a:cubicBezTo>
                  <a:cubicBezTo>
                    <a:pt x="61" y="133"/>
                    <a:pt x="61" y="133"/>
                    <a:pt x="61" y="134"/>
                  </a:cubicBezTo>
                  <a:cubicBezTo>
                    <a:pt x="61" y="134"/>
                    <a:pt x="62" y="134"/>
                    <a:pt x="62" y="134"/>
                  </a:cubicBezTo>
                  <a:cubicBezTo>
                    <a:pt x="62" y="135"/>
                    <a:pt x="61" y="135"/>
                    <a:pt x="61" y="135"/>
                  </a:cubicBezTo>
                  <a:cubicBezTo>
                    <a:pt x="61" y="135"/>
                    <a:pt x="61" y="135"/>
                    <a:pt x="62" y="135"/>
                  </a:cubicBezTo>
                  <a:cubicBezTo>
                    <a:pt x="62" y="135"/>
                    <a:pt x="62" y="135"/>
                    <a:pt x="61" y="135"/>
                  </a:cubicBezTo>
                  <a:cubicBezTo>
                    <a:pt x="62" y="136"/>
                    <a:pt x="62" y="136"/>
                    <a:pt x="61" y="136"/>
                  </a:cubicBezTo>
                  <a:cubicBezTo>
                    <a:pt x="62" y="136"/>
                    <a:pt x="62" y="136"/>
                    <a:pt x="62" y="137"/>
                  </a:cubicBezTo>
                  <a:cubicBezTo>
                    <a:pt x="62" y="137"/>
                    <a:pt x="63" y="138"/>
                    <a:pt x="63" y="138"/>
                  </a:cubicBezTo>
                  <a:cubicBezTo>
                    <a:pt x="63" y="137"/>
                    <a:pt x="63" y="137"/>
                    <a:pt x="63" y="137"/>
                  </a:cubicBezTo>
                  <a:cubicBezTo>
                    <a:pt x="64" y="137"/>
                    <a:pt x="64" y="138"/>
                    <a:pt x="64" y="138"/>
                  </a:cubicBezTo>
                  <a:cubicBezTo>
                    <a:pt x="65" y="138"/>
                    <a:pt x="65" y="138"/>
                    <a:pt x="65" y="138"/>
                  </a:cubicBezTo>
                  <a:cubicBezTo>
                    <a:pt x="65" y="138"/>
                    <a:pt x="64" y="140"/>
                    <a:pt x="65" y="139"/>
                  </a:cubicBezTo>
                  <a:cubicBezTo>
                    <a:pt x="65" y="139"/>
                    <a:pt x="65" y="139"/>
                    <a:pt x="65" y="139"/>
                  </a:cubicBezTo>
                  <a:cubicBezTo>
                    <a:pt x="66" y="140"/>
                    <a:pt x="67" y="139"/>
                    <a:pt x="67" y="139"/>
                  </a:cubicBezTo>
                  <a:cubicBezTo>
                    <a:pt x="67" y="139"/>
                    <a:pt x="68" y="140"/>
                    <a:pt x="68" y="140"/>
                  </a:cubicBezTo>
                  <a:cubicBezTo>
                    <a:pt x="69" y="139"/>
                    <a:pt x="67" y="139"/>
                    <a:pt x="67" y="138"/>
                  </a:cubicBezTo>
                  <a:cubicBezTo>
                    <a:pt x="68" y="138"/>
                    <a:pt x="67" y="137"/>
                    <a:pt x="67" y="137"/>
                  </a:cubicBezTo>
                  <a:cubicBezTo>
                    <a:pt x="67" y="136"/>
                    <a:pt x="68" y="137"/>
                    <a:pt x="68" y="136"/>
                  </a:cubicBezTo>
                  <a:cubicBezTo>
                    <a:pt x="68" y="136"/>
                    <a:pt x="68" y="135"/>
                    <a:pt x="68" y="135"/>
                  </a:cubicBezTo>
                  <a:cubicBezTo>
                    <a:pt x="68" y="135"/>
                    <a:pt x="68" y="134"/>
                    <a:pt x="68" y="133"/>
                  </a:cubicBezTo>
                  <a:cubicBezTo>
                    <a:pt x="68" y="133"/>
                    <a:pt x="68" y="132"/>
                    <a:pt x="68" y="133"/>
                  </a:cubicBezTo>
                  <a:cubicBezTo>
                    <a:pt x="68" y="132"/>
                    <a:pt x="69" y="132"/>
                    <a:pt x="69" y="132"/>
                  </a:cubicBezTo>
                  <a:cubicBezTo>
                    <a:pt x="69" y="132"/>
                    <a:pt x="69" y="132"/>
                    <a:pt x="70" y="132"/>
                  </a:cubicBezTo>
                  <a:cubicBezTo>
                    <a:pt x="70" y="131"/>
                    <a:pt x="70" y="131"/>
                    <a:pt x="71" y="131"/>
                  </a:cubicBezTo>
                  <a:cubicBezTo>
                    <a:pt x="71" y="131"/>
                    <a:pt x="72" y="131"/>
                    <a:pt x="72" y="131"/>
                  </a:cubicBezTo>
                  <a:cubicBezTo>
                    <a:pt x="73" y="131"/>
                    <a:pt x="74" y="132"/>
                    <a:pt x="75" y="132"/>
                  </a:cubicBezTo>
                  <a:cubicBezTo>
                    <a:pt x="75" y="133"/>
                    <a:pt x="76" y="134"/>
                    <a:pt x="77" y="134"/>
                  </a:cubicBezTo>
                  <a:cubicBezTo>
                    <a:pt x="77" y="133"/>
                    <a:pt x="76" y="132"/>
                    <a:pt x="77" y="132"/>
                  </a:cubicBezTo>
                  <a:cubicBezTo>
                    <a:pt x="77" y="131"/>
                    <a:pt x="77" y="131"/>
                    <a:pt x="77" y="130"/>
                  </a:cubicBezTo>
                  <a:cubicBezTo>
                    <a:pt x="77" y="129"/>
                    <a:pt x="78" y="129"/>
                    <a:pt x="78" y="128"/>
                  </a:cubicBezTo>
                  <a:cubicBezTo>
                    <a:pt x="79" y="128"/>
                    <a:pt x="79" y="128"/>
                    <a:pt x="79" y="127"/>
                  </a:cubicBezTo>
                  <a:cubicBezTo>
                    <a:pt x="79" y="128"/>
                    <a:pt x="79" y="127"/>
                    <a:pt x="79" y="127"/>
                  </a:cubicBezTo>
                  <a:cubicBezTo>
                    <a:pt x="79" y="127"/>
                    <a:pt x="78" y="126"/>
                    <a:pt x="78" y="126"/>
                  </a:cubicBezTo>
                  <a:close/>
                  <a:moveTo>
                    <a:pt x="122" y="125"/>
                  </a:moveTo>
                  <a:cubicBezTo>
                    <a:pt x="122" y="125"/>
                    <a:pt x="123" y="125"/>
                    <a:pt x="123" y="125"/>
                  </a:cubicBezTo>
                  <a:cubicBezTo>
                    <a:pt x="122" y="124"/>
                    <a:pt x="122" y="125"/>
                    <a:pt x="122" y="125"/>
                  </a:cubicBezTo>
                  <a:close/>
                  <a:moveTo>
                    <a:pt x="34" y="128"/>
                  </a:moveTo>
                  <a:cubicBezTo>
                    <a:pt x="33" y="127"/>
                    <a:pt x="33" y="127"/>
                    <a:pt x="33" y="128"/>
                  </a:cubicBezTo>
                  <a:cubicBezTo>
                    <a:pt x="33" y="128"/>
                    <a:pt x="33" y="128"/>
                    <a:pt x="33" y="129"/>
                  </a:cubicBezTo>
                  <a:cubicBezTo>
                    <a:pt x="34" y="129"/>
                    <a:pt x="34" y="129"/>
                    <a:pt x="34" y="128"/>
                  </a:cubicBezTo>
                  <a:cubicBezTo>
                    <a:pt x="34" y="128"/>
                    <a:pt x="34" y="128"/>
                    <a:pt x="34" y="128"/>
                  </a:cubicBezTo>
                  <a:close/>
                  <a:moveTo>
                    <a:pt x="123" y="103"/>
                  </a:moveTo>
                  <a:cubicBezTo>
                    <a:pt x="122" y="102"/>
                    <a:pt x="121" y="101"/>
                    <a:pt x="121" y="100"/>
                  </a:cubicBezTo>
                  <a:cubicBezTo>
                    <a:pt x="121" y="99"/>
                    <a:pt x="120" y="99"/>
                    <a:pt x="120" y="98"/>
                  </a:cubicBezTo>
                  <a:cubicBezTo>
                    <a:pt x="120" y="97"/>
                    <a:pt x="120" y="96"/>
                    <a:pt x="120" y="95"/>
                  </a:cubicBezTo>
                  <a:cubicBezTo>
                    <a:pt x="120" y="94"/>
                    <a:pt x="120" y="94"/>
                    <a:pt x="120" y="94"/>
                  </a:cubicBezTo>
                  <a:cubicBezTo>
                    <a:pt x="120" y="94"/>
                    <a:pt x="121" y="94"/>
                    <a:pt x="121" y="93"/>
                  </a:cubicBezTo>
                  <a:cubicBezTo>
                    <a:pt x="122" y="93"/>
                    <a:pt x="120" y="90"/>
                    <a:pt x="120" y="90"/>
                  </a:cubicBezTo>
                  <a:cubicBezTo>
                    <a:pt x="120" y="89"/>
                    <a:pt x="119" y="88"/>
                    <a:pt x="119" y="87"/>
                  </a:cubicBezTo>
                  <a:cubicBezTo>
                    <a:pt x="119" y="87"/>
                    <a:pt x="119" y="87"/>
                    <a:pt x="118" y="86"/>
                  </a:cubicBezTo>
                  <a:cubicBezTo>
                    <a:pt x="118" y="85"/>
                    <a:pt x="117" y="85"/>
                    <a:pt x="116" y="84"/>
                  </a:cubicBezTo>
                  <a:cubicBezTo>
                    <a:pt x="116" y="83"/>
                    <a:pt x="115" y="82"/>
                    <a:pt x="115" y="81"/>
                  </a:cubicBezTo>
                  <a:cubicBezTo>
                    <a:pt x="115" y="80"/>
                    <a:pt x="114" y="80"/>
                    <a:pt x="115" y="79"/>
                  </a:cubicBezTo>
                  <a:cubicBezTo>
                    <a:pt x="115" y="79"/>
                    <a:pt x="115" y="79"/>
                    <a:pt x="115" y="78"/>
                  </a:cubicBezTo>
                  <a:cubicBezTo>
                    <a:pt x="115" y="78"/>
                    <a:pt x="114" y="78"/>
                    <a:pt x="115" y="78"/>
                  </a:cubicBezTo>
                  <a:cubicBezTo>
                    <a:pt x="115" y="78"/>
                    <a:pt x="115" y="78"/>
                    <a:pt x="115" y="78"/>
                  </a:cubicBezTo>
                  <a:cubicBezTo>
                    <a:pt x="116" y="79"/>
                    <a:pt x="115" y="78"/>
                    <a:pt x="116" y="78"/>
                  </a:cubicBezTo>
                  <a:cubicBezTo>
                    <a:pt x="116" y="76"/>
                    <a:pt x="119" y="78"/>
                    <a:pt x="119" y="79"/>
                  </a:cubicBezTo>
                  <a:cubicBezTo>
                    <a:pt x="119" y="78"/>
                    <a:pt x="118" y="78"/>
                    <a:pt x="119" y="78"/>
                  </a:cubicBezTo>
                  <a:cubicBezTo>
                    <a:pt x="119" y="77"/>
                    <a:pt x="118" y="77"/>
                    <a:pt x="118" y="77"/>
                  </a:cubicBezTo>
                  <a:cubicBezTo>
                    <a:pt x="118" y="77"/>
                    <a:pt x="118" y="77"/>
                    <a:pt x="118" y="76"/>
                  </a:cubicBezTo>
                  <a:cubicBezTo>
                    <a:pt x="118" y="77"/>
                    <a:pt x="118" y="76"/>
                    <a:pt x="118" y="76"/>
                  </a:cubicBezTo>
                  <a:cubicBezTo>
                    <a:pt x="117" y="76"/>
                    <a:pt x="117" y="76"/>
                    <a:pt x="117" y="75"/>
                  </a:cubicBezTo>
                  <a:cubicBezTo>
                    <a:pt x="117" y="75"/>
                    <a:pt x="117" y="75"/>
                    <a:pt x="117" y="75"/>
                  </a:cubicBezTo>
                  <a:cubicBezTo>
                    <a:pt x="117" y="75"/>
                    <a:pt x="116" y="75"/>
                    <a:pt x="117" y="74"/>
                  </a:cubicBezTo>
                  <a:cubicBezTo>
                    <a:pt x="118" y="74"/>
                    <a:pt x="116" y="73"/>
                    <a:pt x="116" y="73"/>
                  </a:cubicBezTo>
                  <a:cubicBezTo>
                    <a:pt x="117" y="73"/>
                    <a:pt x="116" y="71"/>
                    <a:pt x="117" y="72"/>
                  </a:cubicBezTo>
                  <a:cubicBezTo>
                    <a:pt x="117" y="72"/>
                    <a:pt x="116" y="71"/>
                    <a:pt x="116" y="71"/>
                  </a:cubicBezTo>
                  <a:cubicBezTo>
                    <a:pt x="116" y="71"/>
                    <a:pt x="117" y="71"/>
                    <a:pt x="117" y="71"/>
                  </a:cubicBezTo>
                  <a:cubicBezTo>
                    <a:pt x="117" y="71"/>
                    <a:pt x="117" y="71"/>
                    <a:pt x="117" y="71"/>
                  </a:cubicBezTo>
                  <a:cubicBezTo>
                    <a:pt x="117" y="71"/>
                    <a:pt x="117" y="71"/>
                    <a:pt x="117" y="70"/>
                  </a:cubicBezTo>
                  <a:cubicBezTo>
                    <a:pt x="117" y="71"/>
                    <a:pt x="117" y="71"/>
                    <a:pt x="118" y="71"/>
                  </a:cubicBezTo>
                  <a:cubicBezTo>
                    <a:pt x="118" y="70"/>
                    <a:pt x="117" y="70"/>
                    <a:pt x="118" y="70"/>
                  </a:cubicBezTo>
                  <a:cubicBezTo>
                    <a:pt x="118" y="70"/>
                    <a:pt x="117" y="70"/>
                    <a:pt x="117" y="70"/>
                  </a:cubicBezTo>
                  <a:cubicBezTo>
                    <a:pt x="117" y="70"/>
                    <a:pt x="118" y="70"/>
                    <a:pt x="118" y="70"/>
                  </a:cubicBezTo>
                  <a:cubicBezTo>
                    <a:pt x="118" y="70"/>
                    <a:pt x="117" y="69"/>
                    <a:pt x="117" y="69"/>
                  </a:cubicBezTo>
                  <a:cubicBezTo>
                    <a:pt x="118" y="69"/>
                    <a:pt x="117" y="69"/>
                    <a:pt x="117" y="69"/>
                  </a:cubicBezTo>
                  <a:cubicBezTo>
                    <a:pt x="118" y="68"/>
                    <a:pt x="116" y="68"/>
                    <a:pt x="117" y="68"/>
                  </a:cubicBezTo>
                  <a:cubicBezTo>
                    <a:pt x="117" y="68"/>
                    <a:pt x="118" y="67"/>
                    <a:pt x="117" y="67"/>
                  </a:cubicBezTo>
                  <a:cubicBezTo>
                    <a:pt x="117" y="67"/>
                    <a:pt x="117" y="67"/>
                    <a:pt x="117" y="67"/>
                  </a:cubicBezTo>
                  <a:cubicBezTo>
                    <a:pt x="117" y="67"/>
                    <a:pt x="117" y="67"/>
                    <a:pt x="117" y="67"/>
                  </a:cubicBezTo>
                  <a:cubicBezTo>
                    <a:pt x="117" y="66"/>
                    <a:pt x="117" y="66"/>
                    <a:pt x="117" y="66"/>
                  </a:cubicBezTo>
                  <a:cubicBezTo>
                    <a:pt x="117" y="66"/>
                    <a:pt x="117" y="65"/>
                    <a:pt x="117" y="66"/>
                  </a:cubicBezTo>
                  <a:cubicBezTo>
                    <a:pt x="116" y="66"/>
                    <a:pt x="116" y="66"/>
                    <a:pt x="116" y="66"/>
                  </a:cubicBezTo>
                  <a:cubicBezTo>
                    <a:pt x="116" y="66"/>
                    <a:pt x="117" y="65"/>
                    <a:pt x="117" y="65"/>
                  </a:cubicBezTo>
                  <a:cubicBezTo>
                    <a:pt x="117" y="65"/>
                    <a:pt x="116" y="64"/>
                    <a:pt x="116" y="64"/>
                  </a:cubicBezTo>
                  <a:cubicBezTo>
                    <a:pt x="116" y="64"/>
                    <a:pt x="116" y="65"/>
                    <a:pt x="115" y="64"/>
                  </a:cubicBezTo>
                  <a:cubicBezTo>
                    <a:pt x="115" y="64"/>
                    <a:pt x="115" y="63"/>
                    <a:pt x="115" y="63"/>
                  </a:cubicBezTo>
                  <a:cubicBezTo>
                    <a:pt x="114" y="61"/>
                    <a:pt x="113" y="60"/>
                    <a:pt x="112" y="59"/>
                  </a:cubicBezTo>
                  <a:cubicBezTo>
                    <a:pt x="111" y="59"/>
                    <a:pt x="112" y="59"/>
                    <a:pt x="112" y="59"/>
                  </a:cubicBezTo>
                  <a:cubicBezTo>
                    <a:pt x="111" y="58"/>
                    <a:pt x="111" y="58"/>
                    <a:pt x="111" y="58"/>
                  </a:cubicBezTo>
                  <a:cubicBezTo>
                    <a:pt x="110" y="57"/>
                    <a:pt x="110" y="57"/>
                    <a:pt x="110" y="56"/>
                  </a:cubicBezTo>
                  <a:cubicBezTo>
                    <a:pt x="109" y="56"/>
                    <a:pt x="108" y="55"/>
                    <a:pt x="108" y="55"/>
                  </a:cubicBezTo>
                  <a:cubicBezTo>
                    <a:pt x="107" y="54"/>
                    <a:pt x="106" y="54"/>
                    <a:pt x="106" y="54"/>
                  </a:cubicBezTo>
                  <a:cubicBezTo>
                    <a:pt x="104" y="53"/>
                    <a:pt x="103" y="51"/>
                    <a:pt x="102" y="50"/>
                  </a:cubicBezTo>
                  <a:cubicBezTo>
                    <a:pt x="102" y="48"/>
                    <a:pt x="101" y="47"/>
                    <a:pt x="101" y="46"/>
                  </a:cubicBezTo>
                  <a:cubicBezTo>
                    <a:pt x="100" y="45"/>
                    <a:pt x="100" y="44"/>
                    <a:pt x="100" y="45"/>
                  </a:cubicBezTo>
                  <a:cubicBezTo>
                    <a:pt x="99" y="45"/>
                    <a:pt x="99" y="45"/>
                    <a:pt x="98" y="45"/>
                  </a:cubicBezTo>
                  <a:cubicBezTo>
                    <a:pt x="98" y="45"/>
                    <a:pt x="95" y="43"/>
                    <a:pt x="94" y="43"/>
                  </a:cubicBezTo>
                  <a:cubicBezTo>
                    <a:pt x="94" y="44"/>
                    <a:pt x="95" y="45"/>
                    <a:pt x="95" y="45"/>
                  </a:cubicBezTo>
                  <a:cubicBezTo>
                    <a:pt x="95" y="46"/>
                    <a:pt x="95" y="47"/>
                    <a:pt x="95" y="47"/>
                  </a:cubicBezTo>
                  <a:cubicBezTo>
                    <a:pt x="96" y="48"/>
                    <a:pt x="97" y="47"/>
                    <a:pt x="98" y="47"/>
                  </a:cubicBezTo>
                  <a:cubicBezTo>
                    <a:pt x="98" y="47"/>
                    <a:pt x="98" y="46"/>
                    <a:pt x="98" y="46"/>
                  </a:cubicBezTo>
                  <a:cubicBezTo>
                    <a:pt x="100" y="46"/>
                    <a:pt x="100" y="48"/>
                    <a:pt x="101" y="49"/>
                  </a:cubicBezTo>
                  <a:cubicBezTo>
                    <a:pt x="101" y="51"/>
                    <a:pt x="100" y="50"/>
                    <a:pt x="99" y="50"/>
                  </a:cubicBezTo>
                  <a:cubicBezTo>
                    <a:pt x="99" y="49"/>
                    <a:pt x="98" y="49"/>
                    <a:pt x="97" y="49"/>
                  </a:cubicBezTo>
                  <a:cubicBezTo>
                    <a:pt x="97" y="49"/>
                    <a:pt x="98" y="50"/>
                    <a:pt x="98" y="50"/>
                  </a:cubicBezTo>
                  <a:cubicBezTo>
                    <a:pt x="98" y="52"/>
                    <a:pt x="96" y="50"/>
                    <a:pt x="96" y="50"/>
                  </a:cubicBezTo>
                  <a:cubicBezTo>
                    <a:pt x="96" y="49"/>
                    <a:pt x="95" y="49"/>
                    <a:pt x="95" y="48"/>
                  </a:cubicBezTo>
                  <a:cubicBezTo>
                    <a:pt x="95" y="48"/>
                    <a:pt x="94" y="47"/>
                    <a:pt x="94" y="47"/>
                  </a:cubicBezTo>
                  <a:cubicBezTo>
                    <a:pt x="94" y="47"/>
                    <a:pt x="93" y="46"/>
                    <a:pt x="93" y="47"/>
                  </a:cubicBezTo>
                  <a:cubicBezTo>
                    <a:pt x="93" y="47"/>
                    <a:pt x="93" y="47"/>
                    <a:pt x="92" y="47"/>
                  </a:cubicBezTo>
                  <a:cubicBezTo>
                    <a:pt x="92" y="47"/>
                    <a:pt x="92" y="46"/>
                    <a:pt x="91" y="46"/>
                  </a:cubicBezTo>
                  <a:cubicBezTo>
                    <a:pt x="91" y="47"/>
                    <a:pt x="92" y="48"/>
                    <a:pt x="91" y="47"/>
                  </a:cubicBezTo>
                  <a:cubicBezTo>
                    <a:pt x="91" y="48"/>
                    <a:pt x="93" y="48"/>
                    <a:pt x="93" y="49"/>
                  </a:cubicBezTo>
                  <a:cubicBezTo>
                    <a:pt x="93" y="49"/>
                    <a:pt x="93" y="49"/>
                    <a:pt x="92" y="49"/>
                  </a:cubicBezTo>
                  <a:cubicBezTo>
                    <a:pt x="92" y="50"/>
                    <a:pt x="93" y="50"/>
                    <a:pt x="93" y="51"/>
                  </a:cubicBezTo>
                  <a:cubicBezTo>
                    <a:pt x="93" y="52"/>
                    <a:pt x="92" y="52"/>
                    <a:pt x="91" y="52"/>
                  </a:cubicBezTo>
                  <a:cubicBezTo>
                    <a:pt x="91" y="52"/>
                    <a:pt x="91" y="52"/>
                    <a:pt x="91" y="52"/>
                  </a:cubicBezTo>
                  <a:cubicBezTo>
                    <a:pt x="91" y="53"/>
                    <a:pt x="91" y="53"/>
                    <a:pt x="91" y="53"/>
                  </a:cubicBezTo>
                  <a:cubicBezTo>
                    <a:pt x="91" y="54"/>
                    <a:pt x="91" y="54"/>
                    <a:pt x="92" y="54"/>
                  </a:cubicBezTo>
                  <a:cubicBezTo>
                    <a:pt x="92" y="54"/>
                    <a:pt x="92" y="55"/>
                    <a:pt x="92" y="55"/>
                  </a:cubicBezTo>
                  <a:cubicBezTo>
                    <a:pt x="93" y="56"/>
                    <a:pt x="93" y="56"/>
                    <a:pt x="93" y="56"/>
                  </a:cubicBezTo>
                  <a:cubicBezTo>
                    <a:pt x="94" y="56"/>
                    <a:pt x="94" y="57"/>
                    <a:pt x="95" y="58"/>
                  </a:cubicBezTo>
                  <a:cubicBezTo>
                    <a:pt x="95" y="59"/>
                    <a:pt x="95" y="61"/>
                    <a:pt x="93" y="60"/>
                  </a:cubicBezTo>
                  <a:cubicBezTo>
                    <a:pt x="93" y="61"/>
                    <a:pt x="94" y="61"/>
                    <a:pt x="94" y="61"/>
                  </a:cubicBezTo>
                  <a:cubicBezTo>
                    <a:pt x="95" y="62"/>
                    <a:pt x="95" y="61"/>
                    <a:pt x="95" y="61"/>
                  </a:cubicBezTo>
                  <a:cubicBezTo>
                    <a:pt x="96" y="61"/>
                    <a:pt x="97" y="62"/>
                    <a:pt x="98" y="63"/>
                  </a:cubicBezTo>
                  <a:cubicBezTo>
                    <a:pt x="99" y="64"/>
                    <a:pt x="99" y="65"/>
                    <a:pt x="99" y="67"/>
                  </a:cubicBezTo>
                  <a:cubicBezTo>
                    <a:pt x="99" y="67"/>
                    <a:pt x="99" y="68"/>
                    <a:pt x="99" y="68"/>
                  </a:cubicBezTo>
                  <a:cubicBezTo>
                    <a:pt x="99" y="69"/>
                    <a:pt x="100" y="69"/>
                    <a:pt x="100" y="70"/>
                  </a:cubicBezTo>
                  <a:cubicBezTo>
                    <a:pt x="100" y="71"/>
                    <a:pt x="100" y="73"/>
                    <a:pt x="100" y="74"/>
                  </a:cubicBezTo>
                  <a:cubicBezTo>
                    <a:pt x="100" y="75"/>
                    <a:pt x="100" y="77"/>
                    <a:pt x="100" y="78"/>
                  </a:cubicBezTo>
                  <a:cubicBezTo>
                    <a:pt x="100" y="79"/>
                    <a:pt x="101" y="80"/>
                    <a:pt x="100" y="81"/>
                  </a:cubicBezTo>
                  <a:cubicBezTo>
                    <a:pt x="100" y="82"/>
                    <a:pt x="99" y="82"/>
                    <a:pt x="98" y="83"/>
                  </a:cubicBezTo>
                  <a:cubicBezTo>
                    <a:pt x="96" y="84"/>
                    <a:pt x="98" y="85"/>
                    <a:pt x="98" y="86"/>
                  </a:cubicBezTo>
                  <a:cubicBezTo>
                    <a:pt x="98" y="87"/>
                    <a:pt x="97" y="88"/>
                    <a:pt x="96" y="89"/>
                  </a:cubicBezTo>
                  <a:cubicBezTo>
                    <a:pt x="96" y="90"/>
                    <a:pt x="96" y="91"/>
                    <a:pt x="94" y="91"/>
                  </a:cubicBezTo>
                  <a:cubicBezTo>
                    <a:pt x="94" y="91"/>
                    <a:pt x="94" y="91"/>
                    <a:pt x="93" y="92"/>
                  </a:cubicBezTo>
                  <a:cubicBezTo>
                    <a:pt x="93" y="92"/>
                    <a:pt x="92" y="92"/>
                    <a:pt x="92" y="93"/>
                  </a:cubicBezTo>
                  <a:cubicBezTo>
                    <a:pt x="91" y="93"/>
                    <a:pt x="89" y="93"/>
                    <a:pt x="89" y="94"/>
                  </a:cubicBezTo>
                  <a:cubicBezTo>
                    <a:pt x="89" y="94"/>
                    <a:pt x="90" y="95"/>
                    <a:pt x="89" y="95"/>
                  </a:cubicBezTo>
                  <a:cubicBezTo>
                    <a:pt x="89" y="96"/>
                    <a:pt x="88" y="96"/>
                    <a:pt x="88" y="95"/>
                  </a:cubicBezTo>
                  <a:cubicBezTo>
                    <a:pt x="87" y="95"/>
                    <a:pt x="86" y="95"/>
                    <a:pt x="86" y="94"/>
                  </a:cubicBezTo>
                  <a:cubicBezTo>
                    <a:pt x="85" y="94"/>
                    <a:pt x="86" y="93"/>
                    <a:pt x="85" y="93"/>
                  </a:cubicBezTo>
                  <a:cubicBezTo>
                    <a:pt x="85" y="92"/>
                    <a:pt x="85" y="92"/>
                    <a:pt x="85" y="92"/>
                  </a:cubicBezTo>
                  <a:cubicBezTo>
                    <a:pt x="85" y="92"/>
                    <a:pt x="85" y="92"/>
                    <a:pt x="84" y="92"/>
                  </a:cubicBezTo>
                  <a:cubicBezTo>
                    <a:pt x="84" y="92"/>
                    <a:pt x="84" y="92"/>
                    <a:pt x="84" y="92"/>
                  </a:cubicBezTo>
                  <a:cubicBezTo>
                    <a:pt x="83" y="92"/>
                    <a:pt x="83" y="90"/>
                    <a:pt x="84" y="90"/>
                  </a:cubicBezTo>
                  <a:cubicBezTo>
                    <a:pt x="85" y="91"/>
                    <a:pt x="84" y="89"/>
                    <a:pt x="85" y="90"/>
                  </a:cubicBezTo>
                  <a:cubicBezTo>
                    <a:pt x="86" y="90"/>
                    <a:pt x="85" y="88"/>
                    <a:pt x="85" y="88"/>
                  </a:cubicBezTo>
                  <a:cubicBezTo>
                    <a:pt x="86" y="88"/>
                    <a:pt x="86" y="87"/>
                    <a:pt x="85" y="87"/>
                  </a:cubicBezTo>
                  <a:cubicBezTo>
                    <a:pt x="84" y="87"/>
                    <a:pt x="83" y="88"/>
                    <a:pt x="83" y="88"/>
                  </a:cubicBezTo>
                  <a:cubicBezTo>
                    <a:pt x="82" y="89"/>
                    <a:pt x="81" y="89"/>
                    <a:pt x="81" y="90"/>
                  </a:cubicBezTo>
                  <a:cubicBezTo>
                    <a:pt x="81" y="90"/>
                    <a:pt x="81" y="91"/>
                    <a:pt x="81" y="91"/>
                  </a:cubicBezTo>
                  <a:cubicBezTo>
                    <a:pt x="82" y="92"/>
                    <a:pt x="82" y="91"/>
                    <a:pt x="82" y="92"/>
                  </a:cubicBezTo>
                  <a:cubicBezTo>
                    <a:pt x="83" y="93"/>
                    <a:pt x="84" y="94"/>
                    <a:pt x="84" y="95"/>
                  </a:cubicBezTo>
                  <a:cubicBezTo>
                    <a:pt x="84" y="97"/>
                    <a:pt x="83" y="98"/>
                    <a:pt x="82" y="99"/>
                  </a:cubicBezTo>
                  <a:cubicBezTo>
                    <a:pt x="82" y="100"/>
                    <a:pt x="82" y="101"/>
                    <a:pt x="81" y="101"/>
                  </a:cubicBezTo>
                  <a:cubicBezTo>
                    <a:pt x="81" y="101"/>
                    <a:pt x="81" y="101"/>
                    <a:pt x="81" y="102"/>
                  </a:cubicBezTo>
                  <a:cubicBezTo>
                    <a:pt x="81" y="102"/>
                    <a:pt x="81" y="103"/>
                    <a:pt x="81" y="103"/>
                  </a:cubicBezTo>
                  <a:cubicBezTo>
                    <a:pt x="81" y="103"/>
                    <a:pt x="81" y="104"/>
                    <a:pt x="81" y="104"/>
                  </a:cubicBezTo>
                  <a:cubicBezTo>
                    <a:pt x="81" y="105"/>
                    <a:pt x="82" y="105"/>
                    <a:pt x="83" y="106"/>
                  </a:cubicBezTo>
                  <a:cubicBezTo>
                    <a:pt x="83" y="107"/>
                    <a:pt x="83" y="108"/>
                    <a:pt x="83" y="107"/>
                  </a:cubicBezTo>
                  <a:cubicBezTo>
                    <a:pt x="83" y="107"/>
                    <a:pt x="82" y="106"/>
                    <a:pt x="82" y="107"/>
                  </a:cubicBezTo>
                  <a:cubicBezTo>
                    <a:pt x="82" y="107"/>
                    <a:pt x="82" y="107"/>
                    <a:pt x="82" y="108"/>
                  </a:cubicBezTo>
                  <a:cubicBezTo>
                    <a:pt x="83" y="108"/>
                    <a:pt x="81" y="108"/>
                    <a:pt x="81" y="108"/>
                  </a:cubicBezTo>
                  <a:cubicBezTo>
                    <a:pt x="81" y="108"/>
                    <a:pt x="82" y="108"/>
                    <a:pt x="81" y="108"/>
                  </a:cubicBezTo>
                  <a:cubicBezTo>
                    <a:pt x="81" y="109"/>
                    <a:pt x="81" y="109"/>
                    <a:pt x="81" y="109"/>
                  </a:cubicBezTo>
                  <a:cubicBezTo>
                    <a:pt x="81" y="109"/>
                    <a:pt x="80" y="109"/>
                    <a:pt x="80" y="109"/>
                  </a:cubicBezTo>
                  <a:cubicBezTo>
                    <a:pt x="81" y="109"/>
                    <a:pt x="81" y="109"/>
                    <a:pt x="81" y="109"/>
                  </a:cubicBezTo>
                  <a:cubicBezTo>
                    <a:pt x="81" y="109"/>
                    <a:pt x="80" y="109"/>
                    <a:pt x="80" y="109"/>
                  </a:cubicBezTo>
                  <a:cubicBezTo>
                    <a:pt x="80" y="109"/>
                    <a:pt x="80" y="109"/>
                    <a:pt x="80" y="109"/>
                  </a:cubicBezTo>
                  <a:cubicBezTo>
                    <a:pt x="80" y="109"/>
                    <a:pt x="79" y="110"/>
                    <a:pt x="79" y="109"/>
                  </a:cubicBezTo>
                  <a:cubicBezTo>
                    <a:pt x="78" y="109"/>
                    <a:pt x="78" y="108"/>
                    <a:pt x="77" y="109"/>
                  </a:cubicBezTo>
                  <a:cubicBezTo>
                    <a:pt x="77" y="109"/>
                    <a:pt x="77" y="109"/>
                    <a:pt x="77" y="109"/>
                  </a:cubicBezTo>
                  <a:cubicBezTo>
                    <a:pt x="77" y="109"/>
                    <a:pt x="78" y="109"/>
                    <a:pt x="78" y="109"/>
                  </a:cubicBezTo>
                  <a:cubicBezTo>
                    <a:pt x="78" y="109"/>
                    <a:pt x="77" y="109"/>
                    <a:pt x="77" y="109"/>
                  </a:cubicBezTo>
                  <a:cubicBezTo>
                    <a:pt x="77" y="110"/>
                    <a:pt x="77" y="110"/>
                    <a:pt x="77" y="110"/>
                  </a:cubicBezTo>
                  <a:cubicBezTo>
                    <a:pt x="77" y="110"/>
                    <a:pt x="77" y="109"/>
                    <a:pt x="77" y="109"/>
                  </a:cubicBezTo>
                  <a:cubicBezTo>
                    <a:pt x="77" y="109"/>
                    <a:pt x="76" y="109"/>
                    <a:pt x="76" y="109"/>
                  </a:cubicBezTo>
                  <a:cubicBezTo>
                    <a:pt x="76" y="109"/>
                    <a:pt x="76" y="108"/>
                    <a:pt x="76" y="108"/>
                  </a:cubicBezTo>
                  <a:cubicBezTo>
                    <a:pt x="76" y="108"/>
                    <a:pt x="76" y="109"/>
                    <a:pt x="76" y="109"/>
                  </a:cubicBezTo>
                  <a:cubicBezTo>
                    <a:pt x="75" y="109"/>
                    <a:pt x="76" y="108"/>
                    <a:pt x="76" y="107"/>
                  </a:cubicBezTo>
                  <a:cubicBezTo>
                    <a:pt x="76" y="106"/>
                    <a:pt x="74" y="106"/>
                    <a:pt x="74" y="107"/>
                  </a:cubicBezTo>
                  <a:cubicBezTo>
                    <a:pt x="73" y="108"/>
                    <a:pt x="73" y="107"/>
                    <a:pt x="72" y="108"/>
                  </a:cubicBezTo>
                  <a:cubicBezTo>
                    <a:pt x="71" y="108"/>
                    <a:pt x="69" y="107"/>
                    <a:pt x="68" y="108"/>
                  </a:cubicBezTo>
                  <a:cubicBezTo>
                    <a:pt x="67" y="108"/>
                    <a:pt x="67" y="109"/>
                    <a:pt x="66" y="109"/>
                  </a:cubicBezTo>
                  <a:cubicBezTo>
                    <a:pt x="65" y="109"/>
                    <a:pt x="63" y="109"/>
                    <a:pt x="62" y="109"/>
                  </a:cubicBezTo>
                  <a:cubicBezTo>
                    <a:pt x="62" y="109"/>
                    <a:pt x="61" y="109"/>
                    <a:pt x="61" y="109"/>
                  </a:cubicBezTo>
                  <a:cubicBezTo>
                    <a:pt x="60" y="109"/>
                    <a:pt x="60" y="110"/>
                    <a:pt x="60" y="110"/>
                  </a:cubicBezTo>
                  <a:cubicBezTo>
                    <a:pt x="59" y="110"/>
                    <a:pt x="58" y="109"/>
                    <a:pt x="58" y="108"/>
                  </a:cubicBezTo>
                  <a:cubicBezTo>
                    <a:pt x="58" y="108"/>
                    <a:pt x="57" y="108"/>
                    <a:pt x="57" y="108"/>
                  </a:cubicBezTo>
                  <a:cubicBezTo>
                    <a:pt x="57" y="109"/>
                    <a:pt x="57" y="108"/>
                    <a:pt x="56" y="108"/>
                  </a:cubicBezTo>
                  <a:cubicBezTo>
                    <a:pt x="56" y="108"/>
                    <a:pt x="56" y="109"/>
                    <a:pt x="55" y="109"/>
                  </a:cubicBezTo>
                  <a:cubicBezTo>
                    <a:pt x="55" y="109"/>
                    <a:pt x="54" y="109"/>
                    <a:pt x="54" y="110"/>
                  </a:cubicBezTo>
                  <a:cubicBezTo>
                    <a:pt x="54" y="110"/>
                    <a:pt x="53" y="110"/>
                    <a:pt x="53" y="110"/>
                  </a:cubicBezTo>
                  <a:cubicBezTo>
                    <a:pt x="53" y="110"/>
                    <a:pt x="54" y="111"/>
                    <a:pt x="53" y="111"/>
                  </a:cubicBezTo>
                  <a:cubicBezTo>
                    <a:pt x="53" y="112"/>
                    <a:pt x="52" y="112"/>
                    <a:pt x="52" y="113"/>
                  </a:cubicBezTo>
                  <a:cubicBezTo>
                    <a:pt x="52" y="114"/>
                    <a:pt x="52" y="114"/>
                    <a:pt x="51" y="114"/>
                  </a:cubicBezTo>
                  <a:cubicBezTo>
                    <a:pt x="50" y="115"/>
                    <a:pt x="50" y="116"/>
                    <a:pt x="50" y="116"/>
                  </a:cubicBezTo>
                  <a:cubicBezTo>
                    <a:pt x="49" y="117"/>
                    <a:pt x="49" y="118"/>
                    <a:pt x="48" y="118"/>
                  </a:cubicBezTo>
                  <a:cubicBezTo>
                    <a:pt x="48" y="118"/>
                    <a:pt x="47" y="118"/>
                    <a:pt x="47" y="119"/>
                  </a:cubicBezTo>
                  <a:cubicBezTo>
                    <a:pt x="47" y="119"/>
                    <a:pt x="47" y="119"/>
                    <a:pt x="47" y="119"/>
                  </a:cubicBezTo>
                  <a:cubicBezTo>
                    <a:pt x="47" y="119"/>
                    <a:pt x="46" y="120"/>
                    <a:pt x="46" y="120"/>
                  </a:cubicBezTo>
                  <a:cubicBezTo>
                    <a:pt x="46" y="120"/>
                    <a:pt x="46" y="121"/>
                    <a:pt x="46" y="121"/>
                  </a:cubicBezTo>
                  <a:cubicBezTo>
                    <a:pt x="46" y="121"/>
                    <a:pt x="45" y="122"/>
                    <a:pt x="45" y="122"/>
                  </a:cubicBezTo>
                  <a:cubicBezTo>
                    <a:pt x="44" y="121"/>
                    <a:pt x="45" y="121"/>
                    <a:pt x="45" y="121"/>
                  </a:cubicBezTo>
                  <a:cubicBezTo>
                    <a:pt x="45" y="121"/>
                    <a:pt x="44" y="121"/>
                    <a:pt x="44" y="121"/>
                  </a:cubicBezTo>
                  <a:cubicBezTo>
                    <a:pt x="44" y="121"/>
                    <a:pt x="44" y="121"/>
                    <a:pt x="44" y="121"/>
                  </a:cubicBezTo>
                  <a:cubicBezTo>
                    <a:pt x="44" y="121"/>
                    <a:pt x="42" y="121"/>
                    <a:pt x="42" y="121"/>
                  </a:cubicBezTo>
                  <a:cubicBezTo>
                    <a:pt x="41" y="121"/>
                    <a:pt x="43" y="122"/>
                    <a:pt x="43" y="122"/>
                  </a:cubicBezTo>
                  <a:cubicBezTo>
                    <a:pt x="42" y="122"/>
                    <a:pt x="41" y="122"/>
                    <a:pt x="42" y="123"/>
                  </a:cubicBezTo>
                  <a:cubicBezTo>
                    <a:pt x="42" y="123"/>
                    <a:pt x="43" y="123"/>
                    <a:pt x="43" y="124"/>
                  </a:cubicBezTo>
                  <a:cubicBezTo>
                    <a:pt x="43" y="124"/>
                    <a:pt x="42" y="124"/>
                    <a:pt x="43" y="125"/>
                  </a:cubicBezTo>
                  <a:cubicBezTo>
                    <a:pt x="43" y="125"/>
                    <a:pt x="43" y="125"/>
                    <a:pt x="43" y="126"/>
                  </a:cubicBezTo>
                  <a:cubicBezTo>
                    <a:pt x="44" y="126"/>
                    <a:pt x="43" y="127"/>
                    <a:pt x="44" y="126"/>
                  </a:cubicBezTo>
                  <a:cubicBezTo>
                    <a:pt x="44" y="126"/>
                    <a:pt x="44" y="125"/>
                    <a:pt x="45" y="125"/>
                  </a:cubicBezTo>
                  <a:cubicBezTo>
                    <a:pt x="45" y="125"/>
                    <a:pt x="46" y="126"/>
                    <a:pt x="46" y="126"/>
                  </a:cubicBezTo>
                  <a:cubicBezTo>
                    <a:pt x="46" y="126"/>
                    <a:pt x="46" y="126"/>
                    <a:pt x="47" y="126"/>
                  </a:cubicBezTo>
                  <a:cubicBezTo>
                    <a:pt x="47" y="126"/>
                    <a:pt x="47" y="127"/>
                    <a:pt x="47" y="126"/>
                  </a:cubicBezTo>
                  <a:cubicBezTo>
                    <a:pt x="48" y="126"/>
                    <a:pt x="48" y="126"/>
                    <a:pt x="48" y="125"/>
                  </a:cubicBezTo>
                  <a:cubicBezTo>
                    <a:pt x="48" y="125"/>
                    <a:pt x="48" y="126"/>
                    <a:pt x="48" y="126"/>
                  </a:cubicBezTo>
                  <a:cubicBezTo>
                    <a:pt x="48" y="126"/>
                    <a:pt x="48" y="126"/>
                    <a:pt x="48" y="126"/>
                  </a:cubicBezTo>
                  <a:cubicBezTo>
                    <a:pt x="48" y="125"/>
                    <a:pt x="49" y="126"/>
                    <a:pt x="49" y="126"/>
                  </a:cubicBezTo>
                  <a:cubicBezTo>
                    <a:pt x="50" y="126"/>
                    <a:pt x="49" y="125"/>
                    <a:pt x="50" y="125"/>
                  </a:cubicBezTo>
                  <a:cubicBezTo>
                    <a:pt x="50" y="125"/>
                    <a:pt x="51" y="125"/>
                    <a:pt x="52" y="125"/>
                  </a:cubicBezTo>
                  <a:cubicBezTo>
                    <a:pt x="52" y="126"/>
                    <a:pt x="51" y="126"/>
                    <a:pt x="52" y="126"/>
                  </a:cubicBezTo>
                  <a:cubicBezTo>
                    <a:pt x="52" y="125"/>
                    <a:pt x="53" y="126"/>
                    <a:pt x="54" y="127"/>
                  </a:cubicBezTo>
                  <a:cubicBezTo>
                    <a:pt x="54" y="127"/>
                    <a:pt x="55" y="127"/>
                    <a:pt x="55" y="127"/>
                  </a:cubicBezTo>
                  <a:cubicBezTo>
                    <a:pt x="55" y="127"/>
                    <a:pt x="54" y="128"/>
                    <a:pt x="55" y="128"/>
                  </a:cubicBezTo>
                  <a:cubicBezTo>
                    <a:pt x="55" y="128"/>
                    <a:pt x="55" y="128"/>
                    <a:pt x="55" y="128"/>
                  </a:cubicBezTo>
                  <a:cubicBezTo>
                    <a:pt x="56" y="127"/>
                    <a:pt x="55" y="127"/>
                    <a:pt x="55" y="127"/>
                  </a:cubicBezTo>
                  <a:cubicBezTo>
                    <a:pt x="55" y="126"/>
                    <a:pt x="55" y="126"/>
                    <a:pt x="55" y="126"/>
                  </a:cubicBezTo>
                  <a:cubicBezTo>
                    <a:pt x="56" y="126"/>
                    <a:pt x="55" y="125"/>
                    <a:pt x="55" y="125"/>
                  </a:cubicBezTo>
                  <a:cubicBezTo>
                    <a:pt x="55" y="124"/>
                    <a:pt x="55" y="124"/>
                    <a:pt x="55" y="123"/>
                  </a:cubicBezTo>
                  <a:cubicBezTo>
                    <a:pt x="55" y="123"/>
                    <a:pt x="55" y="123"/>
                    <a:pt x="55" y="123"/>
                  </a:cubicBezTo>
                  <a:cubicBezTo>
                    <a:pt x="55" y="122"/>
                    <a:pt x="56" y="122"/>
                    <a:pt x="56" y="122"/>
                  </a:cubicBezTo>
                  <a:cubicBezTo>
                    <a:pt x="57" y="122"/>
                    <a:pt x="57" y="123"/>
                    <a:pt x="57" y="123"/>
                  </a:cubicBezTo>
                  <a:cubicBezTo>
                    <a:pt x="57" y="123"/>
                    <a:pt x="57" y="123"/>
                    <a:pt x="58" y="123"/>
                  </a:cubicBezTo>
                  <a:cubicBezTo>
                    <a:pt x="58" y="124"/>
                    <a:pt x="59" y="123"/>
                    <a:pt x="59" y="123"/>
                  </a:cubicBezTo>
                  <a:cubicBezTo>
                    <a:pt x="59" y="123"/>
                    <a:pt x="59" y="122"/>
                    <a:pt x="60" y="122"/>
                  </a:cubicBezTo>
                  <a:cubicBezTo>
                    <a:pt x="60" y="122"/>
                    <a:pt x="60" y="122"/>
                    <a:pt x="61" y="122"/>
                  </a:cubicBezTo>
                  <a:cubicBezTo>
                    <a:pt x="61" y="122"/>
                    <a:pt x="61" y="122"/>
                    <a:pt x="62" y="122"/>
                  </a:cubicBezTo>
                  <a:cubicBezTo>
                    <a:pt x="62" y="122"/>
                    <a:pt x="62" y="121"/>
                    <a:pt x="62" y="121"/>
                  </a:cubicBezTo>
                  <a:cubicBezTo>
                    <a:pt x="62" y="121"/>
                    <a:pt x="63" y="122"/>
                    <a:pt x="62" y="122"/>
                  </a:cubicBezTo>
                  <a:cubicBezTo>
                    <a:pt x="62" y="122"/>
                    <a:pt x="62" y="122"/>
                    <a:pt x="62" y="122"/>
                  </a:cubicBezTo>
                  <a:cubicBezTo>
                    <a:pt x="62" y="122"/>
                    <a:pt x="62" y="123"/>
                    <a:pt x="62" y="123"/>
                  </a:cubicBezTo>
                  <a:cubicBezTo>
                    <a:pt x="63" y="122"/>
                    <a:pt x="63" y="123"/>
                    <a:pt x="63" y="122"/>
                  </a:cubicBezTo>
                  <a:cubicBezTo>
                    <a:pt x="63" y="122"/>
                    <a:pt x="63" y="121"/>
                    <a:pt x="63" y="121"/>
                  </a:cubicBezTo>
                  <a:cubicBezTo>
                    <a:pt x="63" y="120"/>
                    <a:pt x="63" y="121"/>
                    <a:pt x="63" y="121"/>
                  </a:cubicBezTo>
                  <a:cubicBezTo>
                    <a:pt x="63" y="121"/>
                    <a:pt x="64" y="121"/>
                    <a:pt x="64" y="122"/>
                  </a:cubicBezTo>
                  <a:cubicBezTo>
                    <a:pt x="64" y="122"/>
                    <a:pt x="64" y="122"/>
                    <a:pt x="64" y="122"/>
                  </a:cubicBezTo>
                  <a:cubicBezTo>
                    <a:pt x="64" y="122"/>
                    <a:pt x="64" y="121"/>
                    <a:pt x="65" y="121"/>
                  </a:cubicBezTo>
                  <a:cubicBezTo>
                    <a:pt x="65" y="120"/>
                    <a:pt x="65" y="120"/>
                    <a:pt x="65" y="120"/>
                  </a:cubicBezTo>
                  <a:cubicBezTo>
                    <a:pt x="65" y="120"/>
                    <a:pt x="65" y="121"/>
                    <a:pt x="65" y="121"/>
                  </a:cubicBezTo>
                  <a:cubicBezTo>
                    <a:pt x="66" y="121"/>
                    <a:pt x="66" y="119"/>
                    <a:pt x="67" y="120"/>
                  </a:cubicBezTo>
                  <a:cubicBezTo>
                    <a:pt x="68" y="121"/>
                    <a:pt x="68" y="120"/>
                    <a:pt x="69" y="121"/>
                  </a:cubicBezTo>
                  <a:cubicBezTo>
                    <a:pt x="69" y="121"/>
                    <a:pt x="70" y="120"/>
                    <a:pt x="70" y="119"/>
                  </a:cubicBezTo>
                  <a:cubicBezTo>
                    <a:pt x="70" y="119"/>
                    <a:pt x="69" y="120"/>
                    <a:pt x="69" y="119"/>
                  </a:cubicBezTo>
                  <a:cubicBezTo>
                    <a:pt x="68" y="119"/>
                    <a:pt x="70" y="119"/>
                    <a:pt x="70" y="119"/>
                  </a:cubicBezTo>
                  <a:cubicBezTo>
                    <a:pt x="70" y="119"/>
                    <a:pt x="71" y="118"/>
                    <a:pt x="71" y="118"/>
                  </a:cubicBezTo>
                  <a:cubicBezTo>
                    <a:pt x="71" y="118"/>
                    <a:pt x="71" y="118"/>
                    <a:pt x="70" y="118"/>
                  </a:cubicBezTo>
                  <a:cubicBezTo>
                    <a:pt x="71" y="118"/>
                    <a:pt x="72" y="118"/>
                    <a:pt x="73" y="117"/>
                  </a:cubicBezTo>
                  <a:cubicBezTo>
                    <a:pt x="73" y="118"/>
                    <a:pt x="74" y="117"/>
                    <a:pt x="75" y="117"/>
                  </a:cubicBezTo>
                  <a:cubicBezTo>
                    <a:pt x="76" y="117"/>
                    <a:pt x="76" y="118"/>
                    <a:pt x="77" y="118"/>
                  </a:cubicBezTo>
                  <a:cubicBezTo>
                    <a:pt x="79" y="119"/>
                    <a:pt x="81" y="117"/>
                    <a:pt x="82" y="118"/>
                  </a:cubicBezTo>
                  <a:cubicBezTo>
                    <a:pt x="83" y="120"/>
                    <a:pt x="82" y="121"/>
                    <a:pt x="81" y="122"/>
                  </a:cubicBezTo>
                  <a:cubicBezTo>
                    <a:pt x="80" y="122"/>
                    <a:pt x="80" y="123"/>
                    <a:pt x="81" y="123"/>
                  </a:cubicBezTo>
                  <a:cubicBezTo>
                    <a:pt x="81" y="123"/>
                    <a:pt x="82" y="124"/>
                    <a:pt x="82" y="124"/>
                  </a:cubicBezTo>
                  <a:cubicBezTo>
                    <a:pt x="81" y="125"/>
                    <a:pt x="82" y="125"/>
                    <a:pt x="82" y="125"/>
                  </a:cubicBezTo>
                  <a:cubicBezTo>
                    <a:pt x="82" y="125"/>
                    <a:pt x="82" y="126"/>
                    <a:pt x="82" y="126"/>
                  </a:cubicBezTo>
                  <a:cubicBezTo>
                    <a:pt x="82" y="126"/>
                    <a:pt x="82" y="126"/>
                    <a:pt x="82" y="126"/>
                  </a:cubicBezTo>
                  <a:cubicBezTo>
                    <a:pt x="82" y="127"/>
                    <a:pt x="83" y="127"/>
                    <a:pt x="84" y="128"/>
                  </a:cubicBezTo>
                  <a:cubicBezTo>
                    <a:pt x="84" y="128"/>
                    <a:pt x="86" y="128"/>
                    <a:pt x="86" y="129"/>
                  </a:cubicBezTo>
                  <a:cubicBezTo>
                    <a:pt x="86" y="129"/>
                    <a:pt x="86" y="129"/>
                    <a:pt x="86" y="129"/>
                  </a:cubicBezTo>
                  <a:cubicBezTo>
                    <a:pt x="86" y="129"/>
                    <a:pt x="86" y="130"/>
                    <a:pt x="86" y="130"/>
                  </a:cubicBezTo>
                  <a:cubicBezTo>
                    <a:pt x="86" y="130"/>
                    <a:pt x="86" y="130"/>
                    <a:pt x="87" y="130"/>
                  </a:cubicBezTo>
                  <a:cubicBezTo>
                    <a:pt x="87" y="131"/>
                    <a:pt x="88" y="131"/>
                    <a:pt x="88" y="131"/>
                  </a:cubicBezTo>
                  <a:cubicBezTo>
                    <a:pt x="89" y="131"/>
                    <a:pt x="91" y="132"/>
                    <a:pt x="91" y="132"/>
                  </a:cubicBezTo>
                  <a:cubicBezTo>
                    <a:pt x="91" y="131"/>
                    <a:pt x="91" y="131"/>
                    <a:pt x="92" y="130"/>
                  </a:cubicBezTo>
                  <a:cubicBezTo>
                    <a:pt x="91" y="130"/>
                    <a:pt x="91" y="129"/>
                    <a:pt x="92" y="129"/>
                  </a:cubicBezTo>
                  <a:cubicBezTo>
                    <a:pt x="92" y="128"/>
                    <a:pt x="91" y="128"/>
                    <a:pt x="92" y="127"/>
                  </a:cubicBezTo>
                  <a:cubicBezTo>
                    <a:pt x="92" y="127"/>
                    <a:pt x="92" y="126"/>
                    <a:pt x="92" y="126"/>
                  </a:cubicBezTo>
                  <a:cubicBezTo>
                    <a:pt x="93" y="126"/>
                    <a:pt x="92" y="126"/>
                    <a:pt x="92" y="126"/>
                  </a:cubicBezTo>
                  <a:cubicBezTo>
                    <a:pt x="92" y="126"/>
                    <a:pt x="93" y="126"/>
                    <a:pt x="93" y="125"/>
                  </a:cubicBezTo>
                  <a:cubicBezTo>
                    <a:pt x="92" y="125"/>
                    <a:pt x="92" y="124"/>
                    <a:pt x="92" y="125"/>
                  </a:cubicBezTo>
                  <a:cubicBezTo>
                    <a:pt x="93" y="125"/>
                    <a:pt x="92" y="124"/>
                    <a:pt x="92" y="124"/>
                  </a:cubicBezTo>
                  <a:cubicBezTo>
                    <a:pt x="92" y="123"/>
                    <a:pt x="93" y="123"/>
                    <a:pt x="94" y="123"/>
                  </a:cubicBezTo>
                  <a:cubicBezTo>
                    <a:pt x="94" y="123"/>
                    <a:pt x="94" y="123"/>
                    <a:pt x="94" y="123"/>
                  </a:cubicBezTo>
                  <a:cubicBezTo>
                    <a:pt x="94" y="123"/>
                    <a:pt x="95" y="123"/>
                    <a:pt x="95" y="123"/>
                  </a:cubicBezTo>
                  <a:cubicBezTo>
                    <a:pt x="95" y="122"/>
                    <a:pt x="95" y="122"/>
                    <a:pt x="95" y="122"/>
                  </a:cubicBezTo>
                  <a:cubicBezTo>
                    <a:pt x="95" y="122"/>
                    <a:pt x="95" y="122"/>
                    <a:pt x="95" y="122"/>
                  </a:cubicBezTo>
                  <a:cubicBezTo>
                    <a:pt x="95" y="123"/>
                    <a:pt x="96" y="122"/>
                    <a:pt x="96" y="122"/>
                  </a:cubicBezTo>
                  <a:cubicBezTo>
                    <a:pt x="96" y="122"/>
                    <a:pt x="97" y="122"/>
                    <a:pt x="97" y="122"/>
                  </a:cubicBezTo>
                  <a:cubicBezTo>
                    <a:pt x="97" y="123"/>
                    <a:pt x="96" y="123"/>
                    <a:pt x="96" y="123"/>
                  </a:cubicBezTo>
                  <a:cubicBezTo>
                    <a:pt x="96" y="123"/>
                    <a:pt x="97" y="123"/>
                    <a:pt x="97" y="123"/>
                  </a:cubicBezTo>
                  <a:cubicBezTo>
                    <a:pt x="97" y="122"/>
                    <a:pt x="97" y="122"/>
                    <a:pt x="97" y="122"/>
                  </a:cubicBezTo>
                  <a:cubicBezTo>
                    <a:pt x="96" y="121"/>
                    <a:pt x="97" y="122"/>
                    <a:pt x="97" y="121"/>
                  </a:cubicBezTo>
                  <a:cubicBezTo>
                    <a:pt x="97" y="121"/>
                    <a:pt x="96" y="121"/>
                    <a:pt x="96" y="120"/>
                  </a:cubicBezTo>
                  <a:cubicBezTo>
                    <a:pt x="95" y="120"/>
                    <a:pt x="91" y="119"/>
                    <a:pt x="92" y="117"/>
                  </a:cubicBezTo>
                  <a:cubicBezTo>
                    <a:pt x="92" y="116"/>
                    <a:pt x="91" y="115"/>
                    <a:pt x="92" y="114"/>
                  </a:cubicBezTo>
                  <a:cubicBezTo>
                    <a:pt x="93" y="114"/>
                    <a:pt x="94" y="113"/>
                    <a:pt x="94" y="114"/>
                  </a:cubicBezTo>
                  <a:cubicBezTo>
                    <a:pt x="94" y="115"/>
                    <a:pt x="93" y="115"/>
                    <a:pt x="94" y="116"/>
                  </a:cubicBezTo>
                  <a:cubicBezTo>
                    <a:pt x="94" y="116"/>
                    <a:pt x="94" y="116"/>
                    <a:pt x="94" y="117"/>
                  </a:cubicBezTo>
                  <a:cubicBezTo>
                    <a:pt x="95" y="117"/>
                    <a:pt x="94" y="117"/>
                    <a:pt x="95" y="118"/>
                  </a:cubicBezTo>
                  <a:cubicBezTo>
                    <a:pt x="95" y="118"/>
                    <a:pt x="96" y="118"/>
                    <a:pt x="96" y="118"/>
                  </a:cubicBezTo>
                  <a:cubicBezTo>
                    <a:pt x="96" y="118"/>
                    <a:pt x="95" y="117"/>
                    <a:pt x="95" y="117"/>
                  </a:cubicBezTo>
                  <a:cubicBezTo>
                    <a:pt x="95" y="117"/>
                    <a:pt x="95" y="116"/>
                    <a:pt x="95" y="116"/>
                  </a:cubicBezTo>
                  <a:cubicBezTo>
                    <a:pt x="96" y="116"/>
                    <a:pt x="95" y="117"/>
                    <a:pt x="97" y="117"/>
                  </a:cubicBezTo>
                  <a:cubicBezTo>
                    <a:pt x="98" y="117"/>
                    <a:pt x="98" y="117"/>
                    <a:pt x="99" y="118"/>
                  </a:cubicBezTo>
                  <a:cubicBezTo>
                    <a:pt x="99" y="118"/>
                    <a:pt x="98" y="118"/>
                    <a:pt x="98" y="118"/>
                  </a:cubicBezTo>
                  <a:cubicBezTo>
                    <a:pt x="98" y="119"/>
                    <a:pt x="97" y="119"/>
                    <a:pt x="97" y="119"/>
                  </a:cubicBezTo>
                  <a:cubicBezTo>
                    <a:pt x="97" y="120"/>
                    <a:pt x="101" y="118"/>
                    <a:pt x="101" y="118"/>
                  </a:cubicBezTo>
                  <a:cubicBezTo>
                    <a:pt x="102" y="118"/>
                    <a:pt x="103" y="119"/>
                    <a:pt x="103" y="119"/>
                  </a:cubicBezTo>
                  <a:cubicBezTo>
                    <a:pt x="104" y="119"/>
                    <a:pt x="104" y="118"/>
                    <a:pt x="105" y="118"/>
                  </a:cubicBezTo>
                  <a:cubicBezTo>
                    <a:pt x="106" y="118"/>
                    <a:pt x="107" y="119"/>
                    <a:pt x="108" y="119"/>
                  </a:cubicBezTo>
                  <a:cubicBezTo>
                    <a:pt x="107" y="119"/>
                    <a:pt x="107" y="118"/>
                    <a:pt x="108" y="117"/>
                  </a:cubicBezTo>
                  <a:cubicBezTo>
                    <a:pt x="108" y="117"/>
                    <a:pt x="108" y="117"/>
                    <a:pt x="108" y="116"/>
                  </a:cubicBezTo>
                  <a:cubicBezTo>
                    <a:pt x="108" y="116"/>
                    <a:pt x="108" y="115"/>
                    <a:pt x="108" y="115"/>
                  </a:cubicBezTo>
                  <a:cubicBezTo>
                    <a:pt x="109" y="115"/>
                    <a:pt x="109" y="114"/>
                    <a:pt x="109" y="115"/>
                  </a:cubicBezTo>
                  <a:cubicBezTo>
                    <a:pt x="108" y="114"/>
                    <a:pt x="109" y="114"/>
                    <a:pt x="109" y="113"/>
                  </a:cubicBezTo>
                  <a:cubicBezTo>
                    <a:pt x="110" y="113"/>
                    <a:pt x="110" y="113"/>
                    <a:pt x="111" y="114"/>
                  </a:cubicBezTo>
                  <a:cubicBezTo>
                    <a:pt x="111" y="114"/>
                    <a:pt x="112" y="114"/>
                    <a:pt x="112" y="114"/>
                  </a:cubicBezTo>
                  <a:cubicBezTo>
                    <a:pt x="112" y="115"/>
                    <a:pt x="111" y="114"/>
                    <a:pt x="111" y="115"/>
                  </a:cubicBezTo>
                  <a:cubicBezTo>
                    <a:pt x="111" y="115"/>
                    <a:pt x="111" y="116"/>
                    <a:pt x="112" y="116"/>
                  </a:cubicBezTo>
                  <a:cubicBezTo>
                    <a:pt x="112" y="117"/>
                    <a:pt x="112" y="117"/>
                    <a:pt x="112" y="118"/>
                  </a:cubicBezTo>
                  <a:cubicBezTo>
                    <a:pt x="112" y="118"/>
                    <a:pt x="113" y="119"/>
                    <a:pt x="113" y="119"/>
                  </a:cubicBezTo>
                  <a:cubicBezTo>
                    <a:pt x="114" y="119"/>
                    <a:pt x="114" y="118"/>
                    <a:pt x="115" y="119"/>
                  </a:cubicBezTo>
                  <a:cubicBezTo>
                    <a:pt x="114" y="118"/>
                    <a:pt x="115" y="117"/>
                    <a:pt x="115" y="116"/>
                  </a:cubicBezTo>
                  <a:cubicBezTo>
                    <a:pt x="114" y="115"/>
                    <a:pt x="113" y="114"/>
                    <a:pt x="114" y="113"/>
                  </a:cubicBezTo>
                  <a:cubicBezTo>
                    <a:pt x="114" y="113"/>
                    <a:pt x="113" y="113"/>
                    <a:pt x="113" y="112"/>
                  </a:cubicBezTo>
                  <a:cubicBezTo>
                    <a:pt x="113" y="112"/>
                    <a:pt x="114" y="112"/>
                    <a:pt x="114" y="111"/>
                  </a:cubicBezTo>
                  <a:cubicBezTo>
                    <a:pt x="115" y="111"/>
                    <a:pt x="117" y="111"/>
                    <a:pt x="117" y="112"/>
                  </a:cubicBezTo>
                  <a:cubicBezTo>
                    <a:pt x="118" y="112"/>
                    <a:pt x="118" y="113"/>
                    <a:pt x="118" y="113"/>
                  </a:cubicBezTo>
                  <a:cubicBezTo>
                    <a:pt x="119" y="113"/>
                    <a:pt x="118" y="113"/>
                    <a:pt x="118" y="112"/>
                  </a:cubicBezTo>
                  <a:cubicBezTo>
                    <a:pt x="119" y="112"/>
                    <a:pt x="117" y="111"/>
                    <a:pt x="117" y="111"/>
                  </a:cubicBezTo>
                  <a:cubicBezTo>
                    <a:pt x="117" y="111"/>
                    <a:pt x="117" y="110"/>
                    <a:pt x="117" y="110"/>
                  </a:cubicBezTo>
                  <a:cubicBezTo>
                    <a:pt x="118" y="110"/>
                    <a:pt x="117" y="110"/>
                    <a:pt x="117" y="110"/>
                  </a:cubicBezTo>
                  <a:cubicBezTo>
                    <a:pt x="117" y="109"/>
                    <a:pt x="118" y="110"/>
                    <a:pt x="118" y="109"/>
                  </a:cubicBezTo>
                  <a:cubicBezTo>
                    <a:pt x="118" y="109"/>
                    <a:pt x="117" y="108"/>
                    <a:pt x="117" y="108"/>
                  </a:cubicBezTo>
                  <a:cubicBezTo>
                    <a:pt x="117" y="108"/>
                    <a:pt x="118" y="107"/>
                    <a:pt x="118" y="108"/>
                  </a:cubicBezTo>
                  <a:cubicBezTo>
                    <a:pt x="118" y="108"/>
                    <a:pt x="118" y="108"/>
                    <a:pt x="118" y="108"/>
                  </a:cubicBezTo>
                  <a:cubicBezTo>
                    <a:pt x="119" y="108"/>
                    <a:pt x="118" y="107"/>
                    <a:pt x="119" y="107"/>
                  </a:cubicBezTo>
                  <a:cubicBezTo>
                    <a:pt x="119" y="107"/>
                    <a:pt x="121" y="108"/>
                    <a:pt x="120" y="109"/>
                  </a:cubicBezTo>
                  <a:cubicBezTo>
                    <a:pt x="120" y="109"/>
                    <a:pt x="120" y="109"/>
                    <a:pt x="120" y="110"/>
                  </a:cubicBezTo>
                  <a:cubicBezTo>
                    <a:pt x="120" y="110"/>
                    <a:pt x="119" y="110"/>
                    <a:pt x="119" y="110"/>
                  </a:cubicBezTo>
                  <a:cubicBezTo>
                    <a:pt x="120" y="111"/>
                    <a:pt x="119" y="111"/>
                    <a:pt x="119" y="111"/>
                  </a:cubicBezTo>
                  <a:cubicBezTo>
                    <a:pt x="119" y="111"/>
                    <a:pt x="120" y="112"/>
                    <a:pt x="120" y="112"/>
                  </a:cubicBezTo>
                  <a:cubicBezTo>
                    <a:pt x="120" y="113"/>
                    <a:pt x="120" y="113"/>
                    <a:pt x="120" y="113"/>
                  </a:cubicBezTo>
                  <a:cubicBezTo>
                    <a:pt x="120" y="114"/>
                    <a:pt x="121" y="115"/>
                    <a:pt x="120" y="115"/>
                  </a:cubicBezTo>
                  <a:cubicBezTo>
                    <a:pt x="121" y="115"/>
                    <a:pt x="121" y="116"/>
                    <a:pt x="122" y="116"/>
                  </a:cubicBezTo>
                  <a:cubicBezTo>
                    <a:pt x="122" y="116"/>
                    <a:pt x="122" y="115"/>
                    <a:pt x="122" y="115"/>
                  </a:cubicBezTo>
                  <a:cubicBezTo>
                    <a:pt x="122" y="114"/>
                    <a:pt x="123" y="114"/>
                    <a:pt x="123" y="114"/>
                  </a:cubicBezTo>
                  <a:cubicBezTo>
                    <a:pt x="124" y="113"/>
                    <a:pt x="124" y="113"/>
                    <a:pt x="125" y="113"/>
                  </a:cubicBezTo>
                  <a:cubicBezTo>
                    <a:pt x="125" y="112"/>
                    <a:pt x="125" y="112"/>
                    <a:pt x="124" y="111"/>
                  </a:cubicBezTo>
                  <a:cubicBezTo>
                    <a:pt x="124" y="110"/>
                    <a:pt x="124" y="110"/>
                    <a:pt x="124" y="109"/>
                  </a:cubicBezTo>
                  <a:cubicBezTo>
                    <a:pt x="124" y="108"/>
                    <a:pt x="125" y="107"/>
                    <a:pt x="125" y="107"/>
                  </a:cubicBezTo>
                  <a:cubicBezTo>
                    <a:pt x="126" y="107"/>
                    <a:pt x="127" y="107"/>
                    <a:pt x="127" y="107"/>
                  </a:cubicBezTo>
                  <a:cubicBezTo>
                    <a:pt x="127" y="107"/>
                    <a:pt x="123" y="103"/>
                    <a:pt x="123" y="103"/>
                  </a:cubicBezTo>
                  <a:close/>
                  <a:moveTo>
                    <a:pt x="32" y="209"/>
                  </a:moveTo>
                  <a:cubicBezTo>
                    <a:pt x="31" y="209"/>
                    <a:pt x="32" y="210"/>
                    <a:pt x="32" y="210"/>
                  </a:cubicBezTo>
                  <a:cubicBezTo>
                    <a:pt x="33" y="210"/>
                    <a:pt x="32" y="209"/>
                    <a:pt x="32" y="209"/>
                  </a:cubicBezTo>
                  <a:close/>
                  <a:moveTo>
                    <a:pt x="56" y="102"/>
                  </a:moveTo>
                  <a:cubicBezTo>
                    <a:pt x="55" y="101"/>
                    <a:pt x="56" y="101"/>
                    <a:pt x="56" y="101"/>
                  </a:cubicBezTo>
                  <a:cubicBezTo>
                    <a:pt x="56" y="101"/>
                    <a:pt x="55" y="100"/>
                    <a:pt x="55" y="100"/>
                  </a:cubicBezTo>
                  <a:cubicBezTo>
                    <a:pt x="55" y="100"/>
                    <a:pt x="55" y="100"/>
                    <a:pt x="54" y="100"/>
                  </a:cubicBezTo>
                  <a:cubicBezTo>
                    <a:pt x="54" y="100"/>
                    <a:pt x="54" y="101"/>
                    <a:pt x="54" y="101"/>
                  </a:cubicBezTo>
                  <a:cubicBezTo>
                    <a:pt x="55" y="102"/>
                    <a:pt x="55" y="102"/>
                    <a:pt x="56" y="102"/>
                  </a:cubicBezTo>
                  <a:close/>
                  <a:moveTo>
                    <a:pt x="48" y="193"/>
                  </a:moveTo>
                  <a:cubicBezTo>
                    <a:pt x="47" y="193"/>
                    <a:pt x="48" y="195"/>
                    <a:pt x="48" y="195"/>
                  </a:cubicBezTo>
                  <a:cubicBezTo>
                    <a:pt x="49" y="195"/>
                    <a:pt x="49" y="192"/>
                    <a:pt x="48" y="193"/>
                  </a:cubicBezTo>
                  <a:close/>
                  <a:moveTo>
                    <a:pt x="58" y="160"/>
                  </a:moveTo>
                  <a:cubicBezTo>
                    <a:pt x="57" y="160"/>
                    <a:pt x="57" y="162"/>
                    <a:pt x="57" y="162"/>
                  </a:cubicBezTo>
                  <a:cubicBezTo>
                    <a:pt x="58" y="163"/>
                    <a:pt x="57" y="165"/>
                    <a:pt x="58" y="165"/>
                  </a:cubicBezTo>
                  <a:cubicBezTo>
                    <a:pt x="58" y="166"/>
                    <a:pt x="58" y="165"/>
                    <a:pt x="58" y="165"/>
                  </a:cubicBezTo>
                  <a:cubicBezTo>
                    <a:pt x="58" y="164"/>
                    <a:pt x="58" y="164"/>
                    <a:pt x="58" y="163"/>
                  </a:cubicBezTo>
                  <a:cubicBezTo>
                    <a:pt x="58" y="162"/>
                    <a:pt x="58" y="161"/>
                    <a:pt x="58" y="160"/>
                  </a:cubicBezTo>
                  <a:close/>
                  <a:moveTo>
                    <a:pt x="50" y="190"/>
                  </a:moveTo>
                  <a:cubicBezTo>
                    <a:pt x="50" y="190"/>
                    <a:pt x="50" y="190"/>
                    <a:pt x="50" y="190"/>
                  </a:cubicBezTo>
                  <a:cubicBezTo>
                    <a:pt x="50" y="190"/>
                    <a:pt x="50" y="190"/>
                    <a:pt x="49" y="189"/>
                  </a:cubicBezTo>
                  <a:cubicBezTo>
                    <a:pt x="49" y="189"/>
                    <a:pt x="49" y="189"/>
                    <a:pt x="49" y="189"/>
                  </a:cubicBezTo>
                  <a:cubicBezTo>
                    <a:pt x="49" y="190"/>
                    <a:pt x="51" y="191"/>
                    <a:pt x="51" y="191"/>
                  </a:cubicBezTo>
                  <a:cubicBezTo>
                    <a:pt x="51" y="190"/>
                    <a:pt x="50" y="190"/>
                    <a:pt x="50" y="190"/>
                  </a:cubicBezTo>
                  <a:close/>
                  <a:moveTo>
                    <a:pt x="78" y="119"/>
                  </a:moveTo>
                  <a:cubicBezTo>
                    <a:pt x="78" y="120"/>
                    <a:pt x="77" y="120"/>
                    <a:pt x="77" y="121"/>
                  </a:cubicBezTo>
                  <a:cubicBezTo>
                    <a:pt x="77" y="121"/>
                    <a:pt x="77" y="121"/>
                    <a:pt x="77" y="122"/>
                  </a:cubicBezTo>
                  <a:cubicBezTo>
                    <a:pt x="77" y="122"/>
                    <a:pt x="77" y="122"/>
                    <a:pt x="77" y="122"/>
                  </a:cubicBezTo>
                  <a:cubicBezTo>
                    <a:pt x="77" y="122"/>
                    <a:pt x="77" y="123"/>
                    <a:pt x="77" y="123"/>
                  </a:cubicBezTo>
                  <a:cubicBezTo>
                    <a:pt x="78" y="123"/>
                    <a:pt x="78" y="124"/>
                    <a:pt x="78" y="123"/>
                  </a:cubicBezTo>
                  <a:cubicBezTo>
                    <a:pt x="79" y="123"/>
                    <a:pt x="79" y="123"/>
                    <a:pt x="79" y="122"/>
                  </a:cubicBezTo>
                  <a:cubicBezTo>
                    <a:pt x="79" y="122"/>
                    <a:pt x="78" y="122"/>
                    <a:pt x="78" y="121"/>
                  </a:cubicBezTo>
                  <a:cubicBezTo>
                    <a:pt x="78" y="121"/>
                    <a:pt x="79" y="120"/>
                    <a:pt x="79" y="120"/>
                  </a:cubicBezTo>
                  <a:cubicBezTo>
                    <a:pt x="79" y="119"/>
                    <a:pt x="78" y="119"/>
                    <a:pt x="78" y="119"/>
                  </a:cubicBezTo>
                  <a:close/>
                  <a:moveTo>
                    <a:pt x="33" y="132"/>
                  </a:moveTo>
                  <a:cubicBezTo>
                    <a:pt x="34" y="133"/>
                    <a:pt x="33" y="133"/>
                    <a:pt x="33" y="133"/>
                  </a:cubicBezTo>
                  <a:cubicBezTo>
                    <a:pt x="33" y="134"/>
                    <a:pt x="33" y="135"/>
                    <a:pt x="33" y="135"/>
                  </a:cubicBezTo>
                  <a:cubicBezTo>
                    <a:pt x="34" y="135"/>
                    <a:pt x="34" y="132"/>
                    <a:pt x="33" y="132"/>
                  </a:cubicBezTo>
                  <a:close/>
                  <a:moveTo>
                    <a:pt x="31" y="138"/>
                  </a:moveTo>
                  <a:cubicBezTo>
                    <a:pt x="31" y="137"/>
                    <a:pt x="32" y="137"/>
                    <a:pt x="32" y="137"/>
                  </a:cubicBezTo>
                  <a:cubicBezTo>
                    <a:pt x="32" y="137"/>
                    <a:pt x="31" y="137"/>
                    <a:pt x="31" y="137"/>
                  </a:cubicBezTo>
                  <a:cubicBezTo>
                    <a:pt x="31" y="137"/>
                    <a:pt x="31" y="136"/>
                    <a:pt x="31" y="136"/>
                  </a:cubicBezTo>
                  <a:cubicBezTo>
                    <a:pt x="31" y="136"/>
                    <a:pt x="31" y="135"/>
                    <a:pt x="31" y="135"/>
                  </a:cubicBezTo>
                  <a:cubicBezTo>
                    <a:pt x="30" y="135"/>
                    <a:pt x="31" y="136"/>
                    <a:pt x="31" y="136"/>
                  </a:cubicBezTo>
                  <a:cubicBezTo>
                    <a:pt x="30" y="136"/>
                    <a:pt x="31" y="137"/>
                    <a:pt x="31" y="137"/>
                  </a:cubicBezTo>
                  <a:cubicBezTo>
                    <a:pt x="31" y="137"/>
                    <a:pt x="30" y="137"/>
                    <a:pt x="30" y="137"/>
                  </a:cubicBezTo>
                  <a:cubicBezTo>
                    <a:pt x="31" y="137"/>
                    <a:pt x="31" y="138"/>
                    <a:pt x="31" y="138"/>
                  </a:cubicBezTo>
                  <a:cubicBezTo>
                    <a:pt x="31" y="138"/>
                    <a:pt x="31" y="138"/>
                    <a:pt x="31" y="138"/>
                  </a:cubicBezTo>
                  <a:cubicBezTo>
                    <a:pt x="31" y="138"/>
                    <a:pt x="31" y="138"/>
                    <a:pt x="31" y="138"/>
                  </a:cubicBezTo>
                  <a:close/>
                  <a:moveTo>
                    <a:pt x="74" y="4"/>
                  </a:moveTo>
                  <a:cubicBezTo>
                    <a:pt x="75" y="4"/>
                    <a:pt x="73" y="3"/>
                    <a:pt x="72" y="3"/>
                  </a:cubicBezTo>
                  <a:cubicBezTo>
                    <a:pt x="71" y="4"/>
                    <a:pt x="73" y="4"/>
                    <a:pt x="74" y="4"/>
                  </a:cubicBezTo>
                  <a:close/>
                  <a:moveTo>
                    <a:pt x="9" y="231"/>
                  </a:moveTo>
                  <a:cubicBezTo>
                    <a:pt x="8" y="231"/>
                    <a:pt x="8" y="232"/>
                    <a:pt x="8" y="232"/>
                  </a:cubicBezTo>
                  <a:cubicBezTo>
                    <a:pt x="8" y="232"/>
                    <a:pt x="8" y="232"/>
                    <a:pt x="8" y="232"/>
                  </a:cubicBezTo>
                  <a:cubicBezTo>
                    <a:pt x="8" y="233"/>
                    <a:pt x="8" y="232"/>
                    <a:pt x="8" y="232"/>
                  </a:cubicBezTo>
                  <a:cubicBezTo>
                    <a:pt x="9" y="233"/>
                    <a:pt x="11" y="233"/>
                    <a:pt x="10" y="232"/>
                  </a:cubicBezTo>
                  <a:cubicBezTo>
                    <a:pt x="10" y="231"/>
                    <a:pt x="9" y="231"/>
                    <a:pt x="9" y="231"/>
                  </a:cubicBezTo>
                  <a:close/>
                  <a:moveTo>
                    <a:pt x="92" y="84"/>
                  </a:moveTo>
                  <a:cubicBezTo>
                    <a:pt x="92" y="84"/>
                    <a:pt x="92" y="84"/>
                    <a:pt x="92" y="84"/>
                  </a:cubicBezTo>
                  <a:cubicBezTo>
                    <a:pt x="93" y="84"/>
                    <a:pt x="93" y="84"/>
                    <a:pt x="94" y="83"/>
                  </a:cubicBezTo>
                  <a:cubicBezTo>
                    <a:pt x="94" y="83"/>
                    <a:pt x="94" y="82"/>
                    <a:pt x="94" y="81"/>
                  </a:cubicBezTo>
                  <a:cubicBezTo>
                    <a:pt x="94" y="81"/>
                    <a:pt x="93" y="81"/>
                    <a:pt x="93" y="81"/>
                  </a:cubicBezTo>
                  <a:cubicBezTo>
                    <a:pt x="92" y="81"/>
                    <a:pt x="92" y="79"/>
                    <a:pt x="92" y="79"/>
                  </a:cubicBezTo>
                  <a:cubicBezTo>
                    <a:pt x="92" y="78"/>
                    <a:pt x="91" y="78"/>
                    <a:pt x="91" y="79"/>
                  </a:cubicBezTo>
                  <a:cubicBezTo>
                    <a:pt x="91" y="79"/>
                    <a:pt x="91" y="79"/>
                    <a:pt x="91" y="79"/>
                  </a:cubicBezTo>
                  <a:cubicBezTo>
                    <a:pt x="91" y="80"/>
                    <a:pt x="90" y="81"/>
                    <a:pt x="91" y="82"/>
                  </a:cubicBezTo>
                  <a:cubicBezTo>
                    <a:pt x="91" y="82"/>
                    <a:pt x="92" y="82"/>
                    <a:pt x="92" y="82"/>
                  </a:cubicBezTo>
                  <a:cubicBezTo>
                    <a:pt x="92" y="82"/>
                    <a:pt x="92" y="83"/>
                    <a:pt x="92" y="83"/>
                  </a:cubicBezTo>
                  <a:cubicBezTo>
                    <a:pt x="92" y="84"/>
                    <a:pt x="92" y="83"/>
                    <a:pt x="92" y="84"/>
                  </a:cubicBezTo>
                  <a:close/>
                  <a:moveTo>
                    <a:pt x="77" y="36"/>
                  </a:moveTo>
                  <a:cubicBezTo>
                    <a:pt x="77" y="36"/>
                    <a:pt x="78" y="38"/>
                    <a:pt x="78" y="37"/>
                  </a:cubicBezTo>
                  <a:cubicBezTo>
                    <a:pt x="79" y="37"/>
                    <a:pt x="78" y="36"/>
                    <a:pt x="78" y="36"/>
                  </a:cubicBezTo>
                  <a:cubicBezTo>
                    <a:pt x="78" y="35"/>
                    <a:pt x="77" y="36"/>
                    <a:pt x="77" y="36"/>
                  </a:cubicBezTo>
                  <a:close/>
                  <a:moveTo>
                    <a:pt x="53" y="187"/>
                  </a:moveTo>
                  <a:cubicBezTo>
                    <a:pt x="53" y="187"/>
                    <a:pt x="53" y="187"/>
                    <a:pt x="52" y="187"/>
                  </a:cubicBezTo>
                  <a:cubicBezTo>
                    <a:pt x="53" y="186"/>
                    <a:pt x="52" y="186"/>
                    <a:pt x="52" y="186"/>
                  </a:cubicBezTo>
                  <a:cubicBezTo>
                    <a:pt x="52" y="187"/>
                    <a:pt x="52" y="187"/>
                    <a:pt x="52" y="187"/>
                  </a:cubicBezTo>
                  <a:cubicBezTo>
                    <a:pt x="52" y="187"/>
                    <a:pt x="51" y="187"/>
                    <a:pt x="51" y="187"/>
                  </a:cubicBezTo>
                  <a:cubicBezTo>
                    <a:pt x="51" y="187"/>
                    <a:pt x="51" y="188"/>
                    <a:pt x="50" y="188"/>
                  </a:cubicBezTo>
                  <a:cubicBezTo>
                    <a:pt x="50" y="188"/>
                    <a:pt x="50" y="188"/>
                    <a:pt x="49" y="188"/>
                  </a:cubicBezTo>
                  <a:cubicBezTo>
                    <a:pt x="49" y="188"/>
                    <a:pt x="50" y="189"/>
                    <a:pt x="50" y="189"/>
                  </a:cubicBezTo>
                  <a:cubicBezTo>
                    <a:pt x="50" y="189"/>
                    <a:pt x="48" y="189"/>
                    <a:pt x="49" y="189"/>
                  </a:cubicBezTo>
                  <a:cubicBezTo>
                    <a:pt x="50" y="189"/>
                    <a:pt x="50" y="189"/>
                    <a:pt x="50" y="189"/>
                  </a:cubicBezTo>
                  <a:cubicBezTo>
                    <a:pt x="50" y="190"/>
                    <a:pt x="51" y="190"/>
                    <a:pt x="51" y="190"/>
                  </a:cubicBezTo>
                  <a:cubicBezTo>
                    <a:pt x="51" y="190"/>
                    <a:pt x="51" y="190"/>
                    <a:pt x="51" y="190"/>
                  </a:cubicBezTo>
                  <a:cubicBezTo>
                    <a:pt x="51" y="190"/>
                    <a:pt x="52" y="190"/>
                    <a:pt x="52" y="189"/>
                  </a:cubicBezTo>
                  <a:cubicBezTo>
                    <a:pt x="52" y="189"/>
                    <a:pt x="52" y="189"/>
                    <a:pt x="51" y="189"/>
                  </a:cubicBezTo>
                  <a:cubicBezTo>
                    <a:pt x="52" y="189"/>
                    <a:pt x="52" y="189"/>
                    <a:pt x="52" y="188"/>
                  </a:cubicBezTo>
                  <a:cubicBezTo>
                    <a:pt x="52" y="188"/>
                    <a:pt x="52" y="188"/>
                    <a:pt x="52" y="188"/>
                  </a:cubicBezTo>
                  <a:cubicBezTo>
                    <a:pt x="52" y="188"/>
                    <a:pt x="53" y="188"/>
                    <a:pt x="53" y="187"/>
                  </a:cubicBezTo>
                  <a:cubicBezTo>
                    <a:pt x="53" y="187"/>
                    <a:pt x="53" y="187"/>
                    <a:pt x="53" y="186"/>
                  </a:cubicBezTo>
                  <a:cubicBezTo>
                    <a:pt x="53" y="186"/>
                    <a:pt x="53" y="186"/>
                    <a:pt x="53" y="187"/>
                  </a:cubicBezTo>
                  <a:close/>
                  <a:moveTo>
                    <a:pt x="46" y="199"/>
                  </a:moveTo>
                  <a:cubicBezTo>
                    <a:pt x="47" y="199"/>
                    <a:pt x="47" y="198"/>
                    <a:pt x="47" y="198"/>
                  </a:cubicBezTo>
                  <a:cubicBezTo>
                    <a:pt x="47" y="198"/>
                    <a:pt x="46" y="198"/>
                    <a:pt x="46" y="198"/>
                  </a:cubicBezTo>
                  <a:cubicBezTo>
                    <a:pt x="45" y="198"/>
                    <a:pt x="46" y="199"/>
                    <a:pt x="46" y="199"/>
                  </a:cubicBezTo>
                  <a:close/>
                  <a:moveTo>
                    <a:pt x="1" y="230"/>
                  </a:moveTo>
                  <a:cubicBezTo>
                    <a:pt x="0" y="231"/>
                    <a:pt x="2" y="230"/>
                    <a:pt x="1" y="230"/>
                  </a:cubicBezTo>
                  <a:close/>
                  <a:moveTo>
                    <a:pt x="51" y="172"/>
                  </a:moveTo>
                  <a:cubicBezTo>
                    <a:pt x="51" y="171"/>
                    <a:pt x="50" y="171"/>
                    <a:pt x="50" y="171"/>
                  </a:cubicBezTo>
                  <a:cubicBezTo>
                    <a:pt x="50" y="171"/>
                    <a:pt x="50" y="172"/>
                    <a:pt x="51" y="172"/>
                  </a:cubicBezTo>
                  <a:close/>
                  <a:moveTo>
                    <a:pt x="49" y="173"/>
                  </a:moveTo>
                  <a:cubicBezTo>
                    <a:pt x="49" y="175"/>
                    <a:pt x="50" y="173"/>
                    <a:pt x="49" y="173"/>
                  </a:cubicBezTo>
                  <a:close/>
                  <a:moveTo>
                    <a:pt x="51" y="170"/>
                  </a:moveTo>
                  <a:cubicBezTo>
                    <a:pt x="51" y="169"/>
                    <a:pt x="49" y="170"/>
                    <a:pt x="51" y="170"/>
                  </a:cubicBezTo>
                  <a:close/>
                  <a:moveTo>
                    <a:pt x="54" y="165"/>
                  </a:moveTo>
                  <a:cubicBezTo>
                    <a:pt x="54" y="164"/>
                    <a:pt x="53" y="165"/>
                    <a:pt x="53" y="166"/>
                  </a:cubicBezTo>
                  <a:cubicBezTo>
                    <a:pt x="53" y="166"/>
                    <a:pt x="54" y="167"/>
                    <a:pt x="54" y="167"/>
                  </a:cubicBezTo>
                  <a:cubicBezTo>
                    <a:pt x="55" y="167"/>
                    <a:pt x="56" y="167"/>
                    <a:pt x="56" y="166"/>
                  </a:cubicBezTo>
                  <a:cubicBezTo>
                    <a:pt x="56" y="165"/>
                    <a:pt x="55" y="165"/>
                    <a:pt x="54" y="165"/>
                  </a:cubicBezTo>
                  <a:close/>
                  <a:moveTo>
                    <a:pt x="295" y="232"/>
                  </a:moveTo>
                  <a:cubicBezTo>
                    <a:pt x="295" y="232"/>
                    <a:pt x="295" y="232"/>
                    <a:pt x="295" y="232"/>
                  </a:cubicBezTo>
                  <a:cubicBezTo>
                    <a:pt x="295" y="232"/>
                    <a:pt x="295" y="232"/>
                    <a:pt x="295" y="23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37" name="Jamaica">
              <a:extLst>
                <a:ext uri="{FF2B5EF4-FFF2-40B4-BE49-F238E27FC236}">
                  <a16:creationId xmlns:a16="http://schemas.microsoft.com/office/drawing/2014/main" id="{59F52FDF-E0DA-9A03-0BE0-2C2B98258451}"/>
                </a:ext>
              </a:extLst>
            </p:cNvPr>
            <p:cNvSpPr>
              <a:spLocks/>
            </p:cNvSpPr>
            <p:nvPr/>
          </p:nvSpPr>
          <p:spPr bwMode="auto">
            <a:xfrm>
              <a:off x="3240030" y="3786211"/>
              <a:ext cx="72191" cy="30395"/>
            </a:xfrm>
            <a:custGeom>
              <a:avLst/>
              <a:gdLst/>
              <a:ahLst/>
              <a:cxnLst>
                <a:cxn ang="0">
                  <a:pos x="20" y="4"/>
                </a:cxn>
                <a:cxn ang="0">
                  <a:pos x="18" y="3"/>
                </a:cxn>
                <a:cxn ang="0">
                  <a:pos x="17" y="3"/>
                </a:cxn>
                <a:cxn ang="0">
                  <a:pos x="16" y="2"/>
                </a:cxn>
                <a:cxn ang="0">
                  <a:pos x="14" y="1"/>
                </a:cxn>
                <a:cxn ang="0">
                  <a:pos x="13" y="1"/>
                </a:cxn>
                <a:cxn ang="0">
                  <a:pos x="11" y="1"/>
                </a:cxn>
                <a:cxn ang="0">
                  <a:pos x="9" y="0"/>
                </a:cxn>
                <a:cxn ang="0">
                  <a:pos x="8" y="0"/>
                </a:cxn>
                <a:cxn ang="0">
                  <a:pos x="6" y="0"/>
                </a:cxn>
                <a:cxn ang="0">
                  <a:pos x="4" y="1"/>
                </a:cxn>
                <a:cxn ang="0">
                  <a:pos x="2" y="1"/>
                </a:cxn>
                <a:cxn ang="0">
                  <a:pos x="0" y="3"/>
                </a:cxn>
                <a:cxn ang="0">
                  <a:pos x="1" y="3"/>
                </a:cxn>
                <a:cxn ang="0">
                  <a:pos x="3" y="3"/>
                </a:cxn>
                <a:cxn ang="0">
                  <a:pos x="4" y="5"/>
                </a:cxn>
                <a:cxn ang="0">
                  <a:pos x="5" y="5"/>
                </a:cxn>
                <a:cxn ang="0">
                  <a:pos x="6" y="7"/>
                </a:cxn>
                <a:cxn ang="0">
                  <a:pos x="7" y="7"/>
                </a:cxn>
                <a:cxn ang="0">
                  <a:pos x="9" y="7"/>
                </a:cxn>
                <a:cxn ang="0">
                  <a:pos x="11" y="9"/>
                </a:cxn>
                <a:cxn ang="0">
                  <a:pos x="11" y="8"/>
                </a:cxn>
                <a:cxn ang="0">
                  <a:pos x="12" y="7"/>
                </a:cxn>
                <a:cxn ang="0">
                  <a:pos x="13" y="7"/>
                </a:cxn>
                <a:cxn ang="0">
                  <a:pos x="14" y="6"/>
                </a:cxn>
                <a:cxn ang="0">
                  <a:pos x="15" y="6"/>
                </a:cxn>
                <a:cxn ang="0">
                  <a:pos x="16" y="6"/>
                </a:cxn>
                <a:cxn ang="0">
                  <a:pos x="15" y="6"/>
                </a:cxn>
                <a:cxn ang="0">
                  <a:pos x="16" y="6"/>
                </a:cxn>
                <a:cxn ang="0">
                  <a:pos x="17" y="7"/>
                </a:cxn>
                <a:cxn ang="0">
                  <a:pos x="20" y="7"/>
                </a:cxn>
                <a:cxn ang="0">
                  <a:pos x="21" y="6"/>
                </a:cxn>
                <a:cxn ang="0">
                  <a:pos x="20" y="4"/>
                </a:cxn>
              </a:cxnLst>
              <a:rect l="0" t="0" r="r" b="b"/>
              <a:pathLst>
                <a:path w="21" h="9">
                  <a:moveTo>
                    <a:pt x="20" y="4"/>
                  </a:moveTo>
                  <a:cubicBezTo>
                    <a:pt x="19" y="4"/>
                    <a:pt x="19" y="3"/>
                    <a:pt x="18" y="3"/>
                  </a:cubicBezTo>
                  <a:cubicBezTo>
                    <a:pt x="17" y="3"/>
                    <a:pt x="17" y="3"/>
                    <a:pt x="17" y="3"/>
                  </a:cubicBezTo>
                  <a:cubicBezTo>
                    <a:pt x="16" y="2"/>
                    <a:pt x="16" y="3"/>
                    <a:pt x="16" y="2"/>
                  </a:cubicBezTo>
                  <a:cubicBezTo>
                    <a:pt x="15" y="2"/>
                    <a:pt x="15" y="1"/>
                    <a:pt x="14" y="1"/>
                  </a:cubicBezTo>
                  <a:cubicBezTo>
                    <a:pt x="14" y="1"/>
                    <a:pt x="13" y="1"/>
                    <a:pt x="13" y="1"/>
                  </a:cubicBezTo>
                  <a:cubicBezTo>
                    <a:pt x="12" y="1"/>
                    <a:pt x="12" y="1"/>
                    <a:pt x="11" y="1"/>
                  </a:cubicBezTo>
                  <a:cubicBezTo>
                    <a:pt x="11" y="0"/>
                    <a:pt x="10" y="0"/>
                    <a:pt x="9" y="0"/>
                  </a:cubicBezTo>
                  <a:cubicBezTo>
                    <a:pt x="9" y="0"/>
                    <a:pt x="9" y="0"/>
                    <a:pt x="8" y="0"/>
                  </a:cubicBezTo>
                  <a:cubicBezTo>
                    <a:pt x="7" y="0"/>
                    <a:pt x="7" y="0"/>
                    <a:pt x="6" y="0"/>
                  </a:cubicBezTo>
                  <a:cubicBezTo>
                    <a:pt x="5" y="0"/>
                    <a:pt x="5" y="1"/>
                    <a:pt x="4" y="1"/>
                  </a:cubicBezTo>
                  <a:cubicBezTo>
                    <a:pt x="4" y="0"/>
                    <a:pt x="2" y="0"/>
                    <a:pt x="2" y="1"/>
                  </a:cubicBezTo>
                  <a:cubicBezTo>
                    <a:pt x="1" y="2"/>
                    <a:pt x="1" y="2"/>
                    <a:pt x="0" y="3"/>
                  </a:cubicBezTo>
                  <a:cubicBezTo>
                    <a:pt x="0" y="3"/>
                    <a:pt x="1" y="3"/>
                    <a:pt x="1" y="3"/>
                  </a:cubicBezTo>
                  <a:cubicBezTo>
                    <a:pt x="2" y="3"/>
                    <a:pt x="2" y="3"/>
                    <a:pt x="3" y="3"/>
                  </a:cubicBezTo>
                  <a:cubicBezTo>
                    <a:pt x="4" y="3"/>
                    <a:pt x="3" y="4"/>
                    <a:pt x="4" y="5"/>
                  </a:cubicBezTo>
                  <a:cubicBezTo>
                    <a:pt x="4" y="5"/>
                    <a:pt x="5" y="5"/>
                    <a:pt x="5" y="5"/>
                  </a:cubicBezTo>
                  <a:cubicBezTo>
                    <a:pt x="5" y="6"/>
                    <a:pt x="5" y="6"/>
                    <a:pt x="6" y="7"/>
                  </a:cubicBezTo>
                  <a:cubicBezTo>
                    <a:pt x="6" y="7"/>
                    <a:pt x="7" y="7"/>
                    <a:pt x="7" y="7"/>
                  </a:cubicBezTo>
                  <a:cubicBezTo>
                    <a:pt x="8" y="7"/>
                    <a:pt x="8" y="7"/>
                    <a:pt x="9" y="7"/>
                  </a:cubicBezTo>
                  <a:cubicBezTo>
                    <a:pt x="10" y="7"/>
                    <a:pt x="10" y="9"/>
                    <a:pt x="11" y="9"/>
                  </a:cubicBezTo>
                  <a:cubicBezTo>
                    <a:pt x="12" y="9"/>
                    <a:pt x="11" y="8"/>
                    <a:pt x="11" y="8"/>
                  </a:cubicBezTo>
                  <a:cubicBezTo>
                    <a:pt x="11" y="8"/>
                    <a:pt x="12" y="7"/>
                    <a:pt x="12" y="7"/>
                  </a:cubicBezTo>
                  <a:cubicBezTo>
                    <a:pt x="12" y="6"/>
                    <a:pt x="13" y="7"/>
                    <a:pt x="13" y="7"/>
                  </a:cubicBezTo>
                  <a:cubicBezTo>
                    <a:pt x="13" y="7"/>
                    <a:pt x="14" y="7"/>
                    <a:pt x="14" y="6"/>
                  </a:cubicBezTo>
                  <a:cubicBezTo>
                    <a:pt x="14" y="6"/>
                    <a:pt x="14" y="5"/>
                    <a:pt x="15" y="6"/>
                  </a:cubicBezTo>
                  <a:cubicBezTo>
                    <a:pt x="15" y="6"/>
                    <a:pt x="16" y="6"/>
                    <a:pt x="16" y="6"/>
                  </a:cubicBezTo>
                  <a:cubicBezTo>
                    <a:pt x="15" y="6"/>
                    <a:pt x="15" y="6"/>
                    <a:pt x="15" y="6"/>
                  </a:cubicBezTo>
                  <a:cubicBezTo>
                    <a:pt x="15" y="6"/>
                    <a:pt x="16" y="6"/>
                    <a:pt x="16" y="6"/>
                  </a:cubicBezTo>
                  <a:cubicBezTo>
                    <a:pt x="17" y="7"/>
                    <a:pt x="17" y="7"/>
                    <a:pt x="17" y="7"/>
                  </a:cubicBezTo>
                  <a:cubicBezTo>
                    <a:pt x="18" y="8"/>
                    <a:pt x="19" y="7"/>
                    <a:pt x="20" y="7"/>
                  </a:cubicBezTo>
                  <a:cubicBezTo>
                    <a:pt x="19" y="7"/>
                    <a:pt x="21" y="6"/>
                    <a:pt x="21" y="6"/>
                  </a:cubicBezTo>
                  <a:cubicBezTo>
                    <a:pt x="21" y="6"/>
                    <a:pt x="20" y="5"/>
                    <a:pt x="20" y="4"/>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39" name="Israel">
              <a:extLst>
                <a:ext uri="{FF2B5EF4-FFF2-40B4-BE49-F238E27FC236}">
                  <a16:creationId xmlns:a16="http://schemas.microsoft.com/office/drawing/2014/main" id="{68B9958C-2150-8B19-7759-B04FCFD0492E}"/>
                </a:ext>
              </a:extLst>
            </p:cNvPr>
            <p:cNvSpPr>
              <a:spLocks/>
            </p:cNvSpPr>
            <p:nvPr/>
          </p:nvSpPr>
          <p:spPr bwMode="auto">
            <a:xfrm>
              <a:off x="6915071" y="3225789"/>
              <a:ext cx="40844" cy="144381"/>
            </a:xfrm>
            <a:custGeom>
              <a:avLst/>
              <a:gdLst/>
              <a:ahLst/>
              <a:cxnLst>
                <a:cxn ang="0">
                  <a:pos x="11" y="7"/>
                </a:cxn>
                <a:cxn ang="0">
                  <a:pos x="12" y="7"/>
                </a:cxn>
                <a:cxn ang="0">
                  <a:pos x="11" y="6"/>
                </a:cxn>
                <a:cxn ang="0">
                  <a:pos x="11" y="6"/>
                </a:cxn>
                <a:cxn ang="0">
                  <a:pos x="11" y="5"/>
                </a:cxn>
                <a:cxn ang="0">
                  <a:pos x="11" y="3"/>
                </a:cxn>
                <a:cxn ang="0">
                  <a:pos x="11" y="1"/>
                </a:cxn>
                <a:cxn ang="0">
                  <a:pos x="11" y="1"/>
                </a:cxn>
                <a:cxn ang="0">
                  <a:pos x="11" y="1"/>
                </a:cxn>
                <a:cxn ang="0">
                  <a:pos x="10" y="0"/>
                </a:cxn>
                <a:cxn ang="0">
                  <a:pos x="10" y="2"/>
                </a:cxn>
                <a:cxn ang="0">
                  <a:pos x="8" y="3"/>
                </a:cxn>
                <a:cxn ang="0">
                  <a:pos x="6" y="3"/>
                </a:cxn>
                <a:cxn ang="0">
                  <a:pos x="6" y="5"/>
                </a:cxn>
                <a:cxn ang="0">
                  <a:pos x="5" y="6"/>
                </a:cxn>
                <a:cxn ang="0">
                  <a:pos x="4" y="11"/>
                </a:cxn>
                <a:cxn ang="0">
                  <a:pos x="3" y="14"/>
                </a:cxn>
                <a:cxn ang="0">
                  <a:pos x="2" y="18"/>
                </a:cxn>
                <a:cxn ang="0">
                  <a:pos x="2" y="19"/>
                </a:cxn>
                <a:cxn ang="0">
                  <a:pos x="2" y="19"/>
                </a:cxn>
                <a:cxn ang="0">
                  <a:pos x="1" y="21"/>
                </a:cxn>
                <a:cxn ang="0">
                  <a:pos x="1" y="22"/>
                </a:cxn>
                <a:cxn ang="0">
                  <a:pos x="0" y="23"/>
                </a:cxn>
                <a:cxn ang="0">
                  <a:pos x="1" y="26"/>
                </a:cxn>
                <a:cxn ang="0">
                  <a:pos x="2" y="28"/>
                </a:cxn>
                <a:cxn ang="0">
                  <a:pos x="3" y="31"/>
                </a:cxn>
                <a:cxn ang="0">
                  <a:pos x="4" y="33"/>
                </a:cxn>
                <a:cxn ang="0">
                  <a:pos x="5" y="36"/>
                </a:cxn>
                <a:cxn ang="0">
                  <a:pos x="6" y="39"/>
                </a:cxn>
                <a:cxn ang="0">
                  <a:pos x="7" y="42"/>
                </a:cxn>
                <a:cxn ang="0">
                  <a:pos x="8" y="42"/>
                </a:cxn>
                <a:cxn ang="0">
                  <a:pos x="8" y="39"/>
                </a:cxn>
                <a:cxn ang="0">
                  <a:pos x="8" y="37"/>
                </a:cxn>
                <a:cxn ang="0">
                  <a:pos x="9" y="35"/>
                </a:cxn>
                <a:cxn ang="0">
                  <a:pos x="9" y="32"/>
                </a:cxn>
                <a:cxn ang="0">
                  <a:pos x="9" y="31"/>
                </a:cxn>
                <a:cxn ang="0">
                  <a:pos x="9" y="30"/>
                </a:cxn>
                <a:cxn ang="0">
                  <a:pos x="10" y="27"/>
                </a:cxn>
                <a:cxn ang="0">
                  <a:pos x="10" y="26"/>
                </a:cxn>
                <a:cxn ang="0">
                  <a:pos x="10" y="25"/>
                </a:cxn>
                <a:cxn ang="0">
                  <a:pos x="11" y="24"/>
                </a:cxn>
                <a:cxn ang="0">
                  <a:pos x="10" y="22"/>
                </a:cxn>
                <a:cxn ang="0">
                  <a:pos x="11" y="20"/>
                </a:cxn>
                <a:cxn ang="0">
                  <a:pos x="9" y="21"/>
                </a:cxn>
                <a:cxn ang="0">
                  <a:pos x="7" y="22"/>
                </a:cxn>
                <a:cxn ang="0">
                  <a:pos x="5" y="21"/>
                </a:cxn>
                <a:cxn ang="0">
                  <a:pos x="6" y="19"/>
                </a:cxn>
                <a:cxn ang="0">
                  <a:pos x="8" y="17"/>
                </a:cxn>
                <a:cxn ang="0">
                  <a:pos x="7" y="16"/>
                </a:cxn>
                <a:cxn ang="0">
                  <a:pos x="6" y="16"/>
                </a:cxn>
                <a:cxn ang="0">
                  <a:pos x="6" y="16"/>
                </a:cxn>
                <a:cxn ang="0">
                  <a:pos x="6" y="15"/>
                </a:cxn>
                <a:cxn ang="0">
                  <a:pos x="6" y="14"/>
                </a:cxn>
                <a:cxn ang="0">
                  <a:pos x="6" y="12"/>
                </a:cxn>
                <a:cxn ang="0">
                  <a:pos x="6" y="11"/>
                </a:cxn>
                <a:cxn ang="0">
                  <a:pos x="6" y="10"/>
                </a:cxn>
                <a:cxn ang="0">
                  <a:pos x="7" y="9"/>
                </a:cxn>
                <a:cxn ang="0">
                  <a:pos x="9" y="9"/>
                </a:cxn>
                <a:cxn ang="0">
                  <a:pos x="11" y="10"/>
                </a:cxn>
                <a:cxn ang="0">
                  <a:pos x="11" y="9"/>
                </a:cxn>
                <a:cxn ang="0">
                  <a:pos x="11" y="8"/>
                </a:cxn>
                <a:cxn ang="0">
                  <a:pos x="11" y="7"/>
                </a:cxn>
              </a:cxnLst>
              <a:rect l="0" t="0" r="r" b="b"/>
              <a:pathLst>
                <a:path w="12" h="42">
                  <a:moveTo>
                    <a:pt x="11" y="7"/>
                  </a:moveTo>
                  <a:cubicBezTo>
                    <a:pt x="11" y="7"/>
                    <a:pt x="11" y="7"/>
                    <a:pt x="12" y="7"/>
                  </a:cubicBezTo>
                  <a:cubicBezTo>
                    <a:pt x="11" y="7"/>
                    <a:pt x="11" y="6"/>
                    <a:pt x="11" y="6"/>
                  </a:cubicBezTo>
                  <a:cubicBezTo>
                    <a:pt x="11" y="6"/>
                    <a:pt x="11" y="6"/>
                    <a:pt x="11" y="6"/>
                  </a:cubicBezTo>
                  <a:cubicBezTo>
                    <a:pt x="11" y="5"/>
                    <a:pt x="11" y="5"/>
                    <a:pt x="11" y="5"/>
                  </a:cubicBezTo>
                  <a:cubicBezTo>
                    <a:pt x="11" y="4"/>
                    <a:pt x="11" y="4"/>
                    <a:pt x="11" y="3"/>
                  </a:cubicBezTo>
                  <a:cubicBezTo>
                    <a:pt x="11" y="2"/>
                    <a:pt x="11" y="2"/>
                    <a:pt x="11" y="1"/>
                  </a:cubicBezTo>
                  <a:cubicBezTo>
                    <a:pt x="11" y="1"/>
                    <a:pt x="11" y="1"/>
                    <a:pt x="11" y="1"/>
                  </a:cubicBezTo>
                  <a:cubicBezTo>
                    <a:pt x="11" y="1"/>
                    <a:pt x="11" y="1"/>
                    <a:pt x="11" y="1"/>
                  </a:cubicBezTo>
                  <a:cubicBezTo>
                    <a:pt x="10" y="1"/>
                    <a:pt x="10" y="0"/>
                    <a:pt x="10" y="0"/>
                  </a:cubicBezTo>
                  <a:cubicBezTo>
                    <a:pt x="10" y="0"/>
                    <a:pt x="10" y="2"/>
                    <a:pt x="10" y="2"/>
                  </a:cubicBezTo>
                  <a:cubicBezTo>
                    <a:pt x="10" y="3"/>
                    <a:pt x="8" y="3"/>
                    <a:pt x="8" y="3"/>
                  </a:cubicBezTo>
                  <a:cubicBezTo>
                    <a:pt x="8" y="2"/>
                    <a:pt x="6" y="3"/>
                    <a:pt x="6" y="3"/>
                  </a:cubicBezTo>
                  <a:cubicBezTo>
                    <a:pt x="6" y="3"/>
                    <a:pt x="6" y="5"/>
                    <a:pt x="6" y="5"/>
                  </a:cubicBezTo>
                  <a:cubicBezTo>
                    <a:pt x="5" y="6"/>
                    <a:pt x="5" y="5"/>
                    <a:pt x="5" y="6"/>
                  </a:cubicBezTo>
                  <a:cubicBezTo>
                    <a:pt x="4" y="8"/>
                    <a:pt x="4" y="10"/>
                    <a:pt x="4" y="11"/>
                  </a:cubicBezTo>
                  <a:cubicBezTo>
                    <a:pt x="4" y="12"/>
                    <a:pt x="4" y="13"/>
                    <a:pt x="3" y="14"/>
                  </a:cubicBezTo>
                  <a:cubicBezTo>
                    <a:pt x="3" y="16"/>
                    <a:pt x="3" y="17"/>
                    <a:pt x="2" y="18"/>
                  </a:cubicBezTo>
                  <a:cubicBezTo>
                    <a:pt x="2" y="18"/>
                    <a:pt x="2" y="19"/>
                    <a:pt x="2" y="19"/>
                  </a:cubicBezTo>
                  <a:cubicBezTo>
                    <a:pt x="2" y="19"/>
                    <a:pt x="2" y="19"/>
                    <a:pt x="2" y="19"/>
                  </a:cubicBezTo>
                  <a:cubicBezTo>
                    <a:pt x="2" y="20"/>
                    <a:pt x="1" y="21"/>
                    <a:pt x="1" y="21"/>
                  </a:cubicBezTo>
                  <a:cubicBezTo>
                    <a:pt x="1" y="21"/>
                    <a:pt x="1" y="22"/>
                    <a:pt x="1" y="22"/>
                  </a:cubicBezTo>
                  <a:cubicBezTo>
                    <a:pt x="0" y="23"/>
                    <a:pt x="0" y="23"/>
                    <a:pt x="0" y="23"/>
                  </a:cubicBezTo>
                  <a:cubicBezTo>
                    <a:pt x="0" y="24"/>
                    <a:pt x="0" y="25"/>
                    <a:pt x="1" y="26"/>
                  </a:cubicBezTo>
                  <a:cubicBezTo>
                    <a:pt x="1" y="26"/>
                    <a:pt x="2" y="27"/>
                    <a:pt x="2" y="28"/>
                  </a:cubicBezTo>
                  <a:cubicBezTo>
                    <a:pt x="2" y="29"/>
                    <a:pt x="2" y="30"/>
                    <a:pt x="3" y="31"/>
                  </a:cubicBezTo>
                  <a:cubicBezTo>
                    <a:pt x="3" y="32"/>
                    <a:pt x="4" y="33"/>
                    <a:pt x="4" y="33"/>
                  </a:cubicBezTo>
                  <a:cubicBezTo>
                    <a:pt x="4" y="34"/>
                    <a:pt x="5" y="35"/>
                    <a:pt x="5" y="36"/>
                  </a:cubicBezTo>
                  <a:cubicBezTo>
                    <a:pt x="5" y="37"/>
                    <a:pt x="6" y="38"/>
                    <a:pt x="6" y="39"/>
                  </a:cubicBezTo>
                  <a:cubicBezTo>
                    <a:pt x="6" y="40"/>
                    <a:pt x="6" y="41"/>
                    <a:pt x="7" y="42"/>
                  </a:cubicBezTo>
                  <a:cubicBezTo>
                    <a:pt x="7" y="42"/>
                    <a:pt x="7" y="41"/>
                    <a:pt x="8" y="42"/>
                  </a:cubicBezTo>
                  <a:cubicBezTo>
                    <a:pt x="7" y="41"/>
                    <a:pt x="8" y="40"/>
                    <a:pt x="8" y="39"/>
                  </a:cubicBezTo>
                  <a:cubicBezTo>
                    <a:pt x="8" y="39"/>
                    <a:pt x="8" y="38"/>
                    <a:pt x="8" y="37"/>
                  </a:cubicBezTo>
                  <a:cubicBezTo>
                    <a:pt x="8" y="36"/>
                    <a:pt x="9" y="35"/>
                    <a:pt x="9" y="35"/>
                  </a:cubicBezTo>
                  <a:cubicBezTo>
                    <a:pt x="9" y="34"/>
                    <a:pt x="9" y="33"/>
                    <a:pt x="9" y="32"/>
                  </a:cubicBezTo>
                  <a:cubicBezTo>
                    <a:pt x="9" y="32"/>
                    <a:pt x="9" y="32"/>
                    <a:pt x="9" y="31"/>
                  </a:cubicBezTo>
                  <a:cubicBezTo>
                    <a:pt x="9" y="31"/>
                    <a:pt x="9" y="30"/>
                    <a:pt x="9" y="30"/>
                  </a:cubicBezTo>
                  <a:cubicBezTo>
                    <a:pt x="9" y="29"/>
                    <a:pt x="10" y="28"/>
                    <a:pt x="10" y="27"/>
                  </a:cubicBezTo>
                  <a:cubicBezTo>
                    <a:pt x="10" y="27"/>
                    <a:pt x="10" y="27"/>
                    <a:pt x="10" y="26"/>
                  </a:cubicBezTo>
                  <a:cubicBezTo>
                    <a:pt x="11" y="26"/>
                    <a:pt x="10" y="26"/>
                    <a:pt x="10" y="25"/>
                  </a:cubicBezTo>
                  <a:cubicBezTo>
                    <a:pt x="11" y="25"/>
                    <a:pt x="11" y="24"/>
                    <a:pt x="11" y="24"/>
                  </a:cubicBezTo>
                  <a:cubicBezTo>
                    <a:pt x="10" y="23"/>
                    <a:pt x="10" y="23"/>
                    <a:pt x="10" y="22"/>
                  </a:cubicBezTo>
                  <a:cubicBezTo>
                    <a:pt x="11" y="21"/>
                    <a:pt x="11" y="20"/>
                    <a:pt x="11" y="20"/>
                  </a:cubicBezTo>
                  <a:cubicBezTo>
                    <a:pt x="10" y="20"/>
                    <a:pt x="9" y="21"/>
                    <a:pt x="9" y="21"/>
                  </a:cubicBezTo>
                  <a:cubicBezTo>
                    <a:pt x="9" y="21"/>
                    <a:pt x="8" y="22"/>
                    <a:pt x="7" y="22"/>
                  </a:cubicBezTo>
                  <a:cubicBezTo>
                    <a:pt x="7" y="22"/>
                    <a:pt x="6" y="22"/>
                    <a:pt x="5" y="21"/>
                  </a:cubicBezTo>
                  <a:cubicBezTo>
                    <a:pt x="5" y="21"/>
                    <a:pt x="6" y="20"/>
                    <a:pt x="6" y="19"/>
                  </a:cubicBezTo>
                  <a:cubicBezTo>
                    <a:pt x="6" y="19"/>
                    <a:pt x="7" y="17"/>
                    <a:pt x="8" y="17"/>
                  </a:cubicBezTo>
                  <a:cubicBezTo>
                    <a:pt x="8" y="17"/>
                    <a:pt x="7" y="16"/>
                    <a:pt x="7" y="16"/>
                  </a:cubicBezTo>
                  <a:cubicBezTo>
                    <a:pt x="6" y="16"/>
                    <a:pt x="6" y="17"/>
                    <a:pt x="6" y="16"/>
                  </a:cubicBezTo>
                  <a:cubicBezTo>
                    <a:pt x="5" y="16"/>
                    <a:pt x="6" y="16"/>
                    <a:pt x="6" y="16"/>
                  </a:cubicBezTo>
                  <a:cubicBezTo>
                    <a:pt x="6" y="16"/>
                    <a:pt x="6" y="16"/>
                    <a:pt x="6" y="15"/>
                  </a:cubicBezTo>
                  <a:cubicBezTo>
                    <a:pt x="6" y="15"/>
                    <a:pt x="6" y="14"/>
                    <a:pt x="6" y="14"/>
                  </a:cubicBezTo>
                  <a:cubicBezTo>
                    <a:pt x="6" y="13"/>
                    <a:pt x="5" y="13"/>
                    <a:pt x="6" y="12"/>
                  </a:cubicBezTo>
                  <a:cubicBezTo>
                    <a:pt x="6" y="12"/>
                    <a:pt x="6" y="12"/>
                    <a:pt x="6" y="11"/>
                  </a:cubicBezTo>
                  <a:cubicBezTo>
                    <a:pt x="6" y="11"/>
                    <a:pt x="6" y="10"/>
                    <a:pt x="6" y="10"/>
                  </a:cubicBezTo>
                  <a:cubicBezTo>
                    <a:pt x="6" y="10"/>
                    <a:pt x="7" y="9"/>
                    <a:pt x="7" y="9"/>
                  </a:cubicBezTo>
                  <a:cubicBezTo>
                    <a:pt x="8" y="9"/>
                    <a:pt x="9" y="9"/>
                    <a:pt x="9" y="9"/>
                  </a:cubicBezTo>
                  <a:cubicBezTo>
                    <a:pt x="9" y="10"/>
                    <a:pt x="10" y="10"/>
                    <a:pt x="11" y="10"/>
                  </a:cubicBezTo>
                  <a:cubicBezTo>
                    <a:pt x="11" y="10"/>
                    <a:pt x="11" y="10"/>
                    <a:pt x="11" y="9"/>
                  </a:cubicBezTo>
                  <a:cubicBezTo>
                    <a:pt x="11" y="9"/>
                    <a:pt x="11" y="9"/>
                    <a:pt x="11" y="8"/>
                  </a:cubicBezTo>
                  <a:cubicBezTo>
                    <a:pt x="11" y="8"/>
                    <a:pt x="10" y="8"/>
                    <a:pt x="11" y="7"/>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41" name="Iraq">
              <a:extLst>
                <a:ext uri="{FF2B5EF4-FFF2-40B4-BE49-F238E27FC236}">
                  <a16:creationId xmlns:a16="http://schemas.microsoft.com/office/drawing/2014/main" id="{5EECCF85-8764-5941-7BD5-0FBECBE4AB8B}"/>
                </a:ext>
              </a:extLst>
            </p:cNvPr>
            <p:cNvSpPr>
              <a:spLocks/>
            </p:cNvSpPr>
            <p:nvPr/>
          </p:nvSpPr>
          <p:spPr bwMode="auto">
            <a:xfrm>
              <a:off x="7051849" y="3070962"/>
              <a:ext cx="322956" cy="316306"/>
            </a:xfrm>
            <a:custGeom>
              <a:avLst/>
              <a:gdLst/>
              <a:ahLst/>
              <a:cxnLst>
                <a:cxn ang="0">
                  <a:pos x="90" y="78"/>
                </a:cxn>
                <a:cxn ang="0">
                  <a:pos x="88" y="73"/>
                </a:cxn>
                <a:cxn ang="0">
                  <a:pos x="85" y="71"/>
                </a:cxn>
                <a:cxn ang="0">
                  <a:pos x="85" y="62"/>
                </a:cxn>
                <a:cxn ang="0">
                  <a:pos x="82" y="57"/>
                </a:cxn>
                <a:cxn ang="0">
                  <a:pos x="80" y="54"/>
                </a:cxn>
                <a:cxn ang="0">
                  <a:pos x="73" y="51"/>
                </a:cxn>
                <a:cxn ang="0">
                  <a:pos x="68" y="48"/>
                </a:cxn>
                <a:cxn ang="0">
                  <a:pos x="67" y="45"/>
                </a:cxn>
                <a:cxn ang="0">
                  <a:pos x="65" y="43"/>
                </a:cxn>
                <a:cxn ang="0">
                  <a:pos x="62" y="41"/>
                </a:cxn>
                <a:cxn ang="0">
                  <a:pos x="60" y="38"/>
                </a:cxn>
                <a:cxn ang="0">
                  <a:pos x="60" y="33"/>
                </a:cxn>
                <a:cxn ang="0">
                  <a:pos x="61" y="31"/>
                </a:cxn>
                <a:cxn ang="0">
                  <a:pos x="61" y="29"/>
                </a:cxn>
                <a:cxn ang="0">
                  <a:pos x="63" y="27"/>
                </a:cxn>
                <a:cxn ang="0">
                  <a:pos x="65" y="24"/>
                </a:cxn>
                <a:cxn ang="0">
                  <a:pos x="63" y="20"/>
                </a:cxn>
                <a:cxn ang="0">
                  <a:pos x="66" y="18"/>
                </a:cxn>
                <a:cxn ang="0">
                  <a:pos x="61" y="18"/>
                </a:cxn>
                <a:cxn ang="0">
                  <a:pos x="57" y="16"/>
                </a:cxn>
                <a:cxn ang="0">
                  <a:pos x="56" y="12"/>
                </a:cxn>
                <a:cxn ang="0">
                  <a:pos x="53" y="9"/>
                </a:cxn>
                <a:cxn ang="0">
                  <a:pos x="51" y="5"/>
                </a:cxn>
                <a:cxn ang="0">
                  <a:pos x="50" y="4"/>
                </a:cxn>
                <a:cxn ang="0">
                  <a:pos x="48" y="3"/>
                </a:cxn>
                <a:cxn ang="0">
                  <a:pos x="45" y="3"/>
                </a:cxn>
                <a:cxn ang="0">
                  <a:pos x="42" y="2"/>
                </a:cxn>
                <a:cxn ang="0">
                  <a:pos x="36" y="1"/>
                </a:cxn>
                <a:cxn ang="0">
                  <a:pos x="33" y="1"/>
                </a:cxn>
                <a:cxn ang="0">
                  <a:pos x="28" y="4"/>
                </a:cxn>
                <a:cxn ang="0">
                  <a:pos x="19" y="12"/>
                </a:cxn>
                <a:cxn ang="0">
                  <a:pos x="20" y="23"/>
                </a:cxn>
                <a:cxn ang="0">
                  <a:pos x="20" y="30"/>
                </a:cxn>
                <a:cxn ang="0">
                  <a:pos x="13" y="36"/>
                </a:cxn>
                <a:cxn ang="0">
                  <a:pos x="0" y="45"/>
                </a:cxn>
                <a:cxn ang="0">
                  <a:pos x="3" y="54"/>
                </a:cxn>
                <a:cxn ang="0">
                  <a:pos x="5" y="56"/>
                </a:cxn>
                <a:cxn ang="0">
                  <a:pos x="11" y="59"/>
                </a:cxn>
                <a:cxn ang="0">
                  <a:pos x="26" y="67"/>
                </a:cxn>
                <a:cxn ang="0">
                  <a:pos x="55" y="88"/>
                </a:cxn>
                <a:cxn ang="0">
                  <a:pos x="71" y="91"/>
                </a:cxn>
                <a:cxn ang="0">
                  <a:pos x="80" y="83"/>
                </a:cxn>
                <a:cxn ang="0">
                  <a:pos x="88" y="81"/>
                </a:cxn>
                <a:cxn ang="0">
                  <a:pos x="94" y="82"/>
                </a:cxn>
              </a:cxnLst>
              <a:rect l="0" t="0" r="r" b="b"/>
              <a:pathLst>
                <a:path w="94" h="92">
                  <a:moveTo>
                    <a:pt x="93" y="81"/>
                  </a:moveTo>
                  <a:cubicBezTo>
                    <a:pt x="92" y="81"/>
                    <a:pt x="92" y="80"/>
                    <a:pt x="92" y="80"/>
                  </a:cubicBezTo>
                  <a:cubicBezTo>
                    <a:pt x="92" y="79"/>
                    <a:pt x="91" y="78"/>
                    <a:pt x="90" y="78"/>
                  </a:cubicBezTo>
                  <a:cubicBezTo>
                    <a:pt x="90" y="78"/>
                    <a:pt x="90" y="77"/>
                    <a:pt x="89" y="77"/>
                  </a:cubicBezTo>
                  <a:cubicBezTo>
                    <a:pt x="89" y="77"/>
                    <a:pt x="89" y="76"/>
                    <a:pt x="88" y="76"/>
                  </a:cubicBezTo>
                  <a:cubicBezTo>
                    <a:pt x="88" y="75"/>
                    <a:pt x="88" y="74"/>
                    <a:pt x="88" y="73"/>
                  </a:cubicBezTo>
                  <a:cubicBezTo>
                    <a:pt x="88" y="72"/>
                    <a:pt x="88" y="71"/>
                    <a:pt x="88" y="71"/>
                  </a:cubicBezTo>
                  <a:cubicBezTo>
                    <a:pt x="88" y="70"/>
                    <a:pt x="87" y="71"/>
                    <a:pt x="87" y="71"/>
                  </a:cubicBezTo>
                  <a:cubicBezTo>
                    <a:pt x="86" y="71"/>
                    <a:pt x="85" y="71"/>
                    <a:pt x="85" y="71"/>
                  </a:cubicBezTo>
                  <a:cubicBezTo>
                    <a:pt x="84" y="71"/>
                    <a:pt x="84" y="70"/>
                    <a:pt x="84" y="69"/>
                  </a:cubicBezTo>
                  <a:cubicBezTo>
                    <a:pt x="84" y="68"/>
                    <a:pt x="84" y="66"/>
                    <a:pt x="84" y="65"/>
                  </a:cubicBezTo>
                  <a:cubicBezTo>
                    <a:pt x="85" y="64"/>
                    <a:pt x="85" y="63"/>
                    <a:pt x="85" y="62"/>
                  </a:cubicBezTo>
                  <a:cubicBezTo>
                    <a:pt x="85" y="61"/>
                    <a:pt x="83" y="60"/>
                    <a:pt x="83" y="59"/>
                  </a:cubicBezTo>
                  <a:cubicBezTo>
                    <a:pt x="82" y="59"/>
                    <a:pt x="82" y="58"/>
                    <a:pt x="82" y="58"/>
                  </a:cubicBezTo>
                  <a:cubicBezTo>
                    <a:pt x="81" y="58"/>
                    <a:pt x="82" y="58"/>
                    <a:pt x="82" y="57"/>
                  </a:cubicBezTo>
                  <a:cubicBezTo>
                    <a:pt x="82" y="57"/>
                    <a:pt x="81" y="57"/>
                    <a:pt x="81" y="57"/>
                  </a:cubicBezTo>
                  <a:cubicBezTo>
                    <a:pt x="81" y="56"/>
                    <a:pt x="81" y="56"/>
                    <a:pt x="80" y="56"/>
                  </a:cubicBezTo>
                  <a:cubicBezTo>
                    <a:pt x="80" y="55"/>
                    <a:pt x="80" y="55"/>
                    <a:pt x="80" y="54"/>
                  </a:cubicBezTo>
                  <a:cubicBezTo>
                    <a:pt x="79" y="54"/>
                    <a:pt x="79" y="54"/>
                    <a:pt x="78" y="54"/>
                  </a:cubicBezTo>
                  <a:cubicBezTo>
                    <a:pt x="78" y="55"/>
                    <a:pt x="77" y="54"/>
                    <a:pt x="77" y="54"/>
                  </a:cubicBezTo>
                  <a:cubicBezTo>
                    <a:pt x="76" y="53"/>
                    <a:pt x="74" y="52"/>
                    <a:pt x="73" y="51"/>
                  </a:cubicBezTo>
                  <a:cubicBezTo>
                    <a:pt x="72" y="50"/>
                    <a:pt x="71" y="49"/>
                    <a:pt x="70" y="49"/>
                  </a:cubicBezTo>
                  <a:cubicBezTo>
                    <a:pt x="69" y="49"/>
                    <a:pt x="68" y="50"/>
                    <a:pt x="67" y="49"/>
                  </a:cubicBezTo>
                  <a:cubicBezTo>
                    <a:pt x="67" y="48"/>
                    <a:pt x="68" y="48"/>
                    <a:pt x="68" y="48"/>
                  </a:cubicBezTo>
                  <a:cubicBezTo>
                    <a:pt x="68" y="48"/>
                    <a:pt x="67" y="48"/>
                    <a:pt x="67" y="48"/>
                  </a:cubicBezTo>
                  <a:cubicBezTo>
                    <a:pt x="67" y="48"/>
                    <a:pt x="68" y="47"/>
                    <a:pt x="68" y="46"/>
                  </a:cubicBezTo>
                  <a:cubicBezTo>
                    <a:pt x="68" y="46"/>
                    <a:pt x="67" y="45"/>
                    <a:pt x="67" y="45"/>
                  </a:cubicBezTo>
                  <a:cubicBezTo>
                    <a:pt x="66" y="44"/>
                    <a:pt x="66" y="43"/>
                    <a:pt x="66" y="43"/>
                  </a:cubicBezTo>
                  <a:cubicBezTo>
                    <a:pt x="65" y="43"/>
                    <a:pt x="65" y="43"/>
                    <a:pt x="65" y="43"/>
                  </a:cubicBezTo>
                  <a:cubicBezTo>
                    <a:pt x="65" y="43"/>
                    <a:pt x="65" y="43"/>
                    <a:pt x="65" y="43"/>
                  </a:cubicBezTo>
                  <a:cubicBezTo>
                    <a:pt x="65" y="42"/>
                    <a:pt x="65" y="42"/>
                    <a:pt x="64" y="42"/>
                  </a:cubicBezTo>
                  <a:cubicBezTo>
                    <a:pt x="64" y="42"/>
                    <a:pt x="64" y="42"/>
                    <a:pt x="63" y="42"/>
                  </a:cubicBezTo>
                  <a:cubicBezTo>
                    <a:pt x="63" y="41"/>
                    <a:pt x="63" y="41"/>
                    <a:pt x="62" y="41"/>
                  </a:cubicBezTo>
                  <a:cubicBezTo>
                    <a:pt x="62" y="40"/>
                    <a:pt x="62" y="40"/>
                    <a:pt x="62" y="39"/>
                  </a:cubicBezTo>
                  <a:cubicBezTo>
                    <a:pt x="61" y="39"/>
                    <a:pt x="61" y="39"/>
                    <a:pt x="61" y="38"/>
                  </a:cubicBezTo>
                  <a:cubicBezTo>
                    <a:pt x="60" y="38"/>
                    <a:pt x="60" y="38"/>
                    <a:pt x="60" y="38"/>
                  </a:cubicBezTo>
                  <a:cubicBezTo>
                    <a:pt x="60" y="38"/>
                    <a:pt x="61" y="36"/>
                    <a:pt x="61" y="36"/>
                  </a:cubicBezTo>
                  <a:cubicBezTo>
                    <a:pt x="61" y="35"/>
                    <a:pt x="61" y="34"/>
                    <a:pt x="60" y="34"/>
                  </a:cubicBezTo>
                  <a:cubicBezTo>
                    <a:pt x="60" y="34"/>
                    <a:pt x="60" y="33"/>
                    <a:pt x="60" y="33"/>
                  </a:cubicBezTo>
                  <a:cubicBezTo>
                    <a:pt x="60" y="32"/>
                    <a:pt x="60" y="32"/>
                    <a:pt x="60" y="32"/>
                  </a:cubicBezTo>
                  <a:cubicBezTo>
                    <a:pt x="60" y="32"/>
                    <a:pt x="60" y="32"/>
                    <a:pt x="60" y="31"/>
                  </a:cubicBezTo>
                  <a:cubicBezTo>
                    <a:pt x="60" y="31"/>
                    <a:pt x="61" y="31"/>
                    <a:pt x="61" y="31"/>
                  </a:cubicBezTo>
                  <a:cubicBezTo>
                    <a:pt x="61" y="31"/>
                    <a:pt x="62" y="32"/>
                    <a:pt x="62" y="31"/>
                  </a:cubicBezTo>
                  <a:cubicBezTo>
                    <a:pt x="62" y="31"/>
                    <a:pt x="62" y="30"/>
                    <a:pt x="62" y="30"/>
                  </a:cubicBezTo>
                  <a:cubicBezTo>
                    <a:pt x="61" y="30"/>
                    <a:pt x="61" y="30"/>
                    <a:pt x="61" y="29"/>
                  </a:cubicBezTo>
                  <a:cubicBezTo>
                    <a:pt x="61" y="29"/>
                    <a:pt x="61" y="28"/>
                    <a:pt x="62" y="28"/>
                  </a:cubicBezTo>
                  <a:cubicBezTo>
                    <a:pt x="62" y="28"/>
                    <a:pt x="62" y="28"/>
                    <a:pt x="62" y="28"/>
                  </a:cubicBezTo>
                  <a:cubicBezTo>
                    <a:pt x="63" y="27"/>
                    <a:pt x="63" y="28"/>
                    <a:pt x="63" y="27"/>
                  </a:cubicBezTo>
                  <a:cubicBezTo>
                    <a:pt x="63" y="27"/>
                    <a:pt x="63" y="26"/>
                    <a:pt x="63" y="26"/>
                  </a:cubicBezTo>
                  <a:cubicBezTo>
                    <a:pt x="63" y="26"/>
                    <a:pt x="66" y="26"/>
                    <a:pt x="65" y="25"/>
                  </a:cubicBezTo>
                  <a:cubicBezTo>
                    <a:pt x="65" y="25"/>
                    <a:pt x="66" y="24"/>
                    <a:pt x="65" y="24"/>
                  </a:cubicBezTo>
                  <a:cubicBezTo>
                    <a:pt x="65" y="24"/>
                    <a:pt x="65" y="23"/>
                    <a:pt x="65" y="23"/>
                  </a:cubicBezTo>
                  <a:cubicBezTo>
                    <a:pt x="65" y="23"/>
                    <a:pt x="64" y="23"/>
                    <a:pt x="64" y="22"/>
                  </a:cubicBezTo>
                  <a:cubicBezTo>
                    <a:pt x="63" y="22"/>
                    <a:pt x="63" y="21"/>
                    <a:pt x="63" y="20"/>
                  </a:cubicBezTo>
                  <a:cubicBezTo>
                    <a:pt x="63" y="20"/>
                    <a:pt x="63" y="20"/>
                    <a:pt x="63" y="19"/>
                  </a:cubicBezTo>
                  <a:cubicBezTo>
                    <a:pt x="63" y="19"/>
                    <a:pt x="64" y="19"/>
                    <a:pt x="64" y="19"/>
                  </a:cubicBezTo>
                  <a:cubicBezTo>
                    <a:pt x="65" y="19"/>
                    <a:pt x="66" y="18"/>
                    <a:pt x="66" y="18"/>
                  </a:cubicBezTo>
                  <a:cubicBezTo>
                    <a:pt x="66" y="17"/>
                    <a:pt x="65" y="18"/>
                    <a:pt x="65" y="18"/>
                  </a:cubicBezTo>
                  <a:cubicBezTo>
                    <a:pt x="64" y="18"/>
                    <a:pt x="64" y="17"/>
                    <a:pt x="63" y="17"/>
                  </a:cubicBezTo>
                  <a:cubicBezTo>
                    <a:pt x="63" y="17"/>
                    <a:pt x="62" y="17"/>
                    <a:pt x="61" y="18"/>
                  </a:cubicBezTo>
                  <a:cubicBezTo>
                    <a:pt x="60" y="18"/>
                    <a:pt x="60" y="17"/>
                    <a:pt x="60" y="17"/>
                  </a:cubicBezTo>
                  <a:cubicBezTo>
                    <a:pt x="60" y="16"/>
                    <a:pt x="59" y="16"/>
                    <a:pt x="58" y="16"/>
                  </a:cubicBezTo>
                  <a:cubicBezTo>
                    <a:pt x="58" y="15"/>
                    <a:pt x="57" y="16"/>
                    <a:pt x="57" y="16"/>
                  </a:cubicBezTo>
                  <a:cubicBezTo>
                    <a:pt x="56" y="15"/>
                    <a:pt x="57" y="15"/>
                    <a:pt x="57" y="15"/>
                  </a:cubicBezTo>
                  <a:cubicBezTo>
                    <a:pt x="57" y="14"/>
                    <a:pt x="56" y="14"/>
                    <a:pt x="56" y="14"/>
                  </a:cubicBezTo>
                  <a:cubicBezTo>
                    <a:pt x="56" y="13"/>
                    <a:pt x="56" y="13"/>
                    <a:pt x="56" y="12"/>
                  </a:cubicBezTo>
                  <a:cubicBezTo>
                    <a:pt x="56" y="12"/>
                    <a:pt x="56" y="11"/>
                    <a:pt x="55" y="11"/>
                  </a:cubicBezTo>
                  <a:cubicBezTo>
                    <a:pt x="55" y="11"/>
                    <a:pt x="54" y="11"/>
                    <a:pt x="54" y="11"/>
                  </a:cubicBezTo>
                  <a:cubicBezTo>
                    <a:pt x="53" y="10"/>
                    <a:pt x="53" y="10"/>
                    <a:pt x="53" y="9"/>
                  </a:cubicBezTo>
                  <a:cubicBezTo>
                    <a:pt x="53" y="9"/>
                    <a:pt x="53" y="8"/>
                    <a:pt x="53" y="8"/>
                  </a:cubicBezTo>
                  <a:cubicBezTo>
                    <a:pt x="52" y="7"/>
                    <a:pt x="50" y="7"/>
                    <a:pt x="51" y="6"/>
                  </a:cubicBezTo>
                  <a:cubicBezTo>
                    <a:pt x="51" y="6"/>
                    <a:pt x="51" y="6"/>
                    <a:pt x="51" y="5"/>
                  </a:cubicBezTo>
                  <a:cubicBezTo>
                    <a:pt x="51" y="5"/>
                    <a:pt x="51" y="5"/>
                    <a:pt x="51" y="4"/>
                  </a:cubicBezTo>
                  <a:cubicBezTo>
                    <a:pt x="51" y="4"/>
                    <a:pt x="51" y="4"/>
                    <a:pt x="50" y="4"/>
                  </a:cubicBezTo>
                  <a:cubicBezTo>
                    <a:pt x="50" y="4"/>
                    <a:pt x="50" y="4"/>
                    <a:pt x="50" y="4"/>
                  </a:cubicBezTo>
                  <a:cubicBezTo>
                    <a:pt x="50" y="3"/>
                    <a:pt x="50" y="3"/>
                    <a:pt x="50" y="3"/>
                  </a:cubicBezTo>
                  <a:cubicBezTo>
                    <a:pt x="50" y="3"/>
                    <a:pt x="49" y="3"/>
                    <a:pt x="49" y="3"/>
                  </a:cubicBezTo>
                  <a:cubicBezTo>
                    <a:pt x="48" y="3"/>
                    <a:pt x="48" y="3"/>
                    <a:pt x="48" y="3"/>
                  </a:cubicBezTo>
                  <a:cubicBezTo>
                    <a:pt x="47" y="4"/>
                    <a:pt x="46" y="4"/>
                    <a:pt x="46" y="4"/>
                  </a:cubicBezTo>
                  <a:cubicBezTo>
                    <a:pt x="46" y="5"/>
                    <a:pt x="46" y="5"/>
                    <a:pt x="45" y="5"/>
                  </a:cubicBezTo>
                  <a:cubicBezTo>
                    <a:pt x="45" y="4"/>
                    <a:pt x="45" y="4"/>
                    <a:pt x="45" y="3"/>
                  </a:cubicBezTo>
                  <a:cubicBezTo>
                    <a:pt x="45" y="3"/>
                    <a:pt x="45" y="3"/>
                    <a:pt x="45" y="2"/>
                  </a:cubicBezTo>
                  <a:cubicBezTo>
                    <a:pt x="45" y="1"/>
                    <a:pt x="44" y="1"/>
                    <a:pt x="43" y="1"/>
                  </a:cubicBezTo>
                  <a:cubicBezTo>
                    <a:pt x="42" y="1"/>
                    <a:pt x="42" y="2"/>
                    <a:pt x="42" y="2"/>
                  </a:cubicBezTo>
                  <a:cubicBezTo>
                    <a:pt x="41" y="3"/>
                    <a:pt x="40" y="2"/>
                    <a:pt x="40" y="2"/>
                  </a:cubicBezTo>
                  <a:cubicBezTo>
                    <a:pt x="39" y="2"/>
                    <a:pt x="38" y="2"/>
                    <a:pt x="37" y="2"/>
                  </a:cubicBezTo>
                  <a:cubicBezTo>
                    <a:pt x="37" y="1"/>
                    <a:pt x="37" y="1"/>
                    <a:pt x="36" y="1"/>
                  </a:cubicBezTo>
                  <a:cubicBezTo>
                    <a:pt x="36" y="1"/>
                    <a:pt x="36" y="1"/>
                    <a:pt x="36" y="1"/>
                  </a:cubicBezTo>
                  <a:cubicBezTo>
                    <a:pt x="35" y="1"/>
                    <a:pt x="35" y="1"/>
                    <a:pt x="34" y="1"/>
                  </a:cubicBezTo>
                  <a:cubicBezTo>
                    <a:pt x="33" y="1"/>
                    <a:pt x="33" y="1"/>
                    <a:pt x="33" y="1"/>
                  </a:cubicBezTo>
                  <a:cubicBezTo>
                    <a:pt x="32" y="1"/>
                    <a:pt x="32" y="0"/>
                    <a:pt x="31" y="1"/>
                  </a:cubicBezTo>
                  <a:cubicBezTo>
                    <a:pt x="31" y="1"/>
                    <a:pt x="30" y="3"/>
                    <a:pt x="30" y="3"/>
                  </a:cubicBezTo>
                  <a:cubicBezTo>
                    <a:pt x="29" y="3"/>
                    <a:pt x="28" y="3"/>
                    <a:pt x="28" y="4"/>
                  </a:cubicBezTo>
                  <a:cubicBezTo>
                    <a:pt x="28" y="4"/>
                    <a:pt x="26" y="7"/>
                    <a:pt x="25" y="7"/>
                  </a:cubicBezTo>
                  <a:cubicBezTo>
                    <a:pt x="24" y="9"/>
                    <a:pt x="24" y="9"/>
                    <a:pt x="22" y="10"/>
                  </a:cubicBezTo>
                  <a:cubicBezTo>
                    <a:pt x="20" y="10"/>
                    <a:pt x="20" y="10"/>
                    <a:pt x="19" y="12"/>
                  </a:cubicBezTo>
                  <a:cubicBezTo>
                    <a:pt x="19" y="13"/>
                    <a:pt x="19" y="15"/>
                    <a:pt x="20" y="16"/>
                  </a:cubicBezTo>
                  <a:cubicBezTo>
                    <a:pt x="21" y="17"/>
                    <a:pt x="21" y="19"/>
                    <a:pt x="20" y="21"/>
                  </a:cubicBezTo>
                  <a:cubicBezTo>
                    <a:pt x="20" y="21"/>
                    <a:pt x="20" y="22"/>
                    <a:pt x="20" y="23"/>
                  </a:cubicBezTo>
                  <a:cubicBezTo>
                    <a:pt x="20" y="24"/>
                    <a:pt x="20" y="24"/>
                    <a:pt x="20" y="25"/>
                  </a:cubicBezTo>
                  <a:cubicBezTo>
                    <a:pt x="20" y="26"/>
                    <a:pt x="20" y="27"/>
                    <a:pt x="20" y="28"/>
                  </a:cubicBezTo>
                  <a:cubicBezTo>
                    <a:pt x="21" y="29"/>
                    <a:pt x="20" y="30"/>
                    <a:pt x="20" y="30"/>
                  </a:cubicBezTo>
                  <a:cubicBezTo>
                    <a:pt x="19" y="32"/>
                    <a:pt x="19" y="33"/>
                    <a:pt x="18" y="34"/>
                  </a:cubicBezTo>
                  <a:cubicBezTo>
                    <a:pt x="17" y="34"/>
                    <a:pt x="16" y="34"/>
                    <a:pt x="16" y="34"/>
                  </a:cubicBezTo>
                  <a:cubicBezTo>
                    <a:pt x="15" y="35"/>
                    <a:pt x="14" y="35"/>
                    <a:pt x="13" y="36"/>
                  </a:cubicBezTo>
                  <a:cubicBezTo>
                    <a:pt x="12" y="37"/>
                    <a:pt x="10" y="38"/>
                    <a:pt x="8" y="39"/>
                  </a:cubicBezTo>
                  <a:cubicBezTo>
                    <a:pt x="6" y="40"/>
                    <a:pt x="5" y="41"/>
                    <a:pt x="3" y="43"/>
                  </a:cubicBezTo>
                  <a:cubicBezTo>
                    <a:pt x="2" y="43"/>
                    <a:pt x="0" y="44"/>
                    <a:pt x="0" y="45"/>
                  </a:cubicBezTo>
                  <a:cubicBezTo>
                    <a:pt x="0" y="46"/>
                    <a:pt x="1" y="48"/>
                    <a:pt x="2" y="50"/>
                  </a:cubicBezTo>
                  <a:cubicBezTo>
                    <a:pt x="2" y="51"/>
                    <a:pt x="2" y="52"/>
                    <a:pt x="3" y="53"/>
                  </a:cubicBezTo>
                  <a:cubicBezTo>
                    <a:pt x="3" y="53"/>
                    <a:pt x="3" y="54"/>
                    <a:pt x="3" y="54"/>
                  </a:cubicBezTo>
                  <a:cubicBezTo>
                    <a:pt x="3" y="54"/>
                    <a:pt x="3" y="54"/>
                    <a:pt x="3" y="54"/>
                  </a:cubicBezTo>
                  <a:cubicBezTo>
                    <a:pt x="2" y="55"/>
                    <a:pt x="3" y="56"/>
                    <a:pt x="3" y="56"/>
                  </a:cubicBezTo>
                  <a:cubicBezTo>
                    <a:pt x="4" y="56"/>
                    <a:pt x="4" y="56"/>
                    <a:pt x="5" y="56"/>
                  </a:cubicBezTo>
                  <a:cubicBezTo>
                    <a:pt x="5" y="56"/>
                    <a:pt x="5" y="56"/>
                    <a:pt x="5" y="57"/>
                  </a:cubicBezTo>
                  <a:cubicBezTo>
                    <a:pt x="5" y="57"/>
                    <a:pt x="5" y="58"/>
                    <a:pt x="4" y="58"/>
                  </a:cubicBezTo>
                  <a:cubicBezTo>
                    <a:pt x="6" y="58"/>
                    <a:pt x="9" y="59"/>
                    <a:pt x="11" y="59"/>
                  </a:cubicBezTo>
                  <a:cubicBezTo>
                    <a:pt x="13" y="60"/>
                    <a:pt x="15" y="60"/>
                    <a:pt x="17" y="61"/>
                  </a:cubicBezTo>
                  <a:cubicBezTo>
                    <a:pt x="18" y="62"/>
                    <a:pt x="20" y="63"/>
                    <a:pt x="22" y="64"/>
                  </a:cubicBezTo>
                  <a:cubicBezTo>
                    <a:pt x="23" y="65"/>
                    <a:pt x="25" y="66"/>
                    <a:pt x="26" y="67"/>
                  </a:cubicBezTo>
                  <a:cubicBezTo>
                    <a:pt x="28" y="68"/>
                    <a:pt x="30" y="68"/>
                    <a:pt x="32" y="69"/>
                  </a:cubicBezTo>
                  <a:cubicBezTo>
                    <a:pt x="33" y="70"/>
                    <a:pt x="34" y="71"/>
                    <a:pt x="36" y="72"/>
                  </a:cubicBezTo>
                  <a:cubicBezTo>
                    <a:pt x="42" y="78"/>
                    <a:pt x="49" y="82"/>
                    <a:pt x="55" y="88"/>
                  </a:cubicBezTo>
                  <a:cubicBezTo>
                    <a:pt x="57" y="89"/>
                    <a:pt x="58" y="90"/>
                    <a:pt x="60" y="90"/>
                  </a:cubicBezTo>
                  <a:cubicBezTo>
                    <a:pt x="61" y="90"/>
                    <a:pt x="63" y="91"/>
                    <a:pt x="65" y="91"/>
                  </a:cubicBezTo>
                  <a:cubicBezTo>
                    <a:pt x="67" y="91"/>
                    <a:pt x="69" y="91"/>
                    <a:pt x="71" y="91"/>
                  </a:cubicBezTo>
                  <a:cubicBezTo>
                    <a:pt x="73" y="92"/>
                    <a:pt x="75" y="92"/>
                    <a:pt x="76" y="91"/>
                  </a:cubicBezTo>
                  <a:cubicBezTo>
                    <a:pt x="77" y="90"/>
                    <a:pt x="78" y="89"/>
                    <a:pt x="79" y="87"/>
                  </a:cubicBezTo>
                  <a:cubicBezTo>
                    <a:pt x="79" y="86"/>
                    <a:pt x="80" y="84"/>
                    <a:pt x="80" y="83"/>
                  </a:cubicBezTo>
                  <a:cubicBezTo>
                    <a:pt x="81" y="79"/>
                    <a:pt x="85" y="80"/>
                    <a:pt x="88" y="81"/>
                  </a:cubicBezTo>
                  <a:cubicBezTo>
                    <a:pt x="88" y="81"/>
                    <a:pt x="88" y="81"/>
                    <a:pt x="88" y="80"/>
                  </a:cubicBezTo>
                  <a:cubicBezTo>
                    <a:pt x="88" y="81"/>
                    <a:pt x="88" y="81"/>
                    <a:pt x="88" y="81"/>
                  </a:cubicBezTo>
                  <a:cubicBezTo>
                    <a:pt x="89" y="82"/>
                    <a:pt x="89" y="81"/>
                    <a:pt x="89" y="81"/>
                  </a:cubicBezTo>
                  <a:cubicBezTo>
                    <a:pt x="89" y="81"/>
                    <a:pt x="90" y="81"/>
                    <a:pt x="90" y="81"/>
                  </a:cubicBezTo>
                  <a:cubicBezTo>
                    <a:pt x="91" y="81"/>
                    <a:pt x="93" y="83"/>
                    <a:pt x="94" y="82"/>
                  </a:cubicBezTo>
                  <a:cubicBezTo>
                    <a:pt x="94" y="82"/>
                    <a:pt x="93" y="82"/>
                    <a:pt x="93" y="8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42" name="Iran">
              <a:extLst>
                <a:ext uri="{FF2B5EF4-FFF2-40B4-BE49-F238E27FC236}">
                  <a16:creationId xmlns:a16="http://schemas.microsoft.com/office/drawing/2014/main" id="{4AEEDA2A-94CF-3439-133C-368FDC07AFD4}"/>
                </a:ext>
              </a:extLst>
            </p:cNvPr>
            <p:cNvSpPr>
              <a:spLocks noEditPoints="1"/>
            </p:cNvSpPr>
            <p:nvPr/>
          </p:nvSpPr>
          <p:spPr bwMode="auto">
            <a:xfrm>
              <a:off x="7185783" y="2981672"/>
              <a:ext cx="676307" cy="556622"/>
            </a:xfrm>
            <a:custGeom>
              <a:avLst/>
              <a:gdLst/>
              <a:ahLst/>
              <a:cxnLst>
                <a:cxn ang="0">
                  <a:pos x="188" y="146"/>
                </a:cxn>
                <a:cxn ang="0">
                  <a:pos x="184" y="153"/>
                </a:cxn>
                <a:cxn ang="0">
                  <a:pos x="182" y="160"/>
                </a:cxn>
                <a:cxn ang="0">
                  <a:pos x="172" y="158"/>
                </a:cxn>
                <a:cxn ang="0">
                  <a:pos x="167" y="158"/>
                </a:cxn>
                <a:cxn ang="0">
                  <a:pos x="156" y="156"/>
                </a:cxn>
                <a:cxn ang="0">
                  <a:pos x="146" y="155"/>
                </a:cxn>
                <a:cxn ang="0">
                  <a:pos x="139" y="149"/>
                </a:cxn>
                <a:cxn ang="0">
                  <a:pos x="136" y="140"/>
                </a:cxn>
                <a:cxn ang="0">
                  <a:pos x="124" y="142"/>
                </a:cxn>
                <a:cxn ang="0">
                  <a:pos x="115" y="145"/>
                </a:cxn>
                <a:cxn ang="0">
                  <a:pos x="104" y="142"/>
                </a:cxn>
                <a:cxn ang="0">
                  <a:pos x="96" y="136"/>
                </a:cxn>
                <a:cxn ang="0">
                  <a:pos x="84" y="130"/>
                </a:cxn>
                <a:cxn ang="0">
                  <a:pos x="79" y="121"/>
                </a:cxn>
                <a:cxn ang="0">
                  <a:pos x="76" y="116"/>
                </a:cxn>
                <a:cxn ang="0">
                  <a:pos x="68" y="105"/>
                </a:cxn>
                <a:cxn ang="0">
                  <a:pos x="60" y="103"/>
                </a:cxn>
                <a:cxn ang="0">
                  <a:pos x="58" y="106"/>
                </a:cxn>
                <a:cxn ang="0">
                  <a:pos x="52" y="104"/>
                </a:cxn>
                <a:cxn ang="0">
                  <a:pos x="45" y="96"/>
                </a:cxn>
                <a:cxn ang="0">
                  <a:pos x="42" y="82"/>
                </a:cxn>
                <a:cxn ang="0">
                  <a:pos x="29" y="75"/>
                </a:cxn>
                <a:cxn ang="0">
                  <a:pos x="26" y="69"/>
                </a:cxn>
                <a:cxn ang="0">
                  <a:pos x="23" y="66"/>
                </a:cxn>
                <a:cxn ang="0">
                  <a:pos x="21" y="58"/>
                </a:cxn>
                <a:cxn ang="0">
                  <a:pos x="24" y="53"/>
                </a:cxn>
                <a:cxn ang="0">
                  <a:pos x="26" y="50"/>
                </a:cxn>
                <a:cxn ang="0">
                  <a:pos x="26" y="44"/>
                </a:cxn>
                <a:cxn ang="0">
                  <a:pos x="17" y="41"/>
                </a:cxn>
                <a:cxn ang="0">
                  <a:pos x="15" y="37"/>
                </a:cxn>
                <a:cxn ang="0">
                  <a:pos x="11" y="29"/>
                </a:cxn>
                <a:cxn ang="0">
                  <a:pos x="6" y="21"/>
                </a:cxn>
                <a:cxn ang="0">
                  <a:pos x="5" y="15"/>
                </a:cxn>
                <a:cxn ang="0">
                  <a:pos x="2" y="6"/>
                </a:cxn>
                <a:cxn ang="0">
                  <a:pos x="7" y="1"/>
                </a:cxn>
                <a:cxn ang="0">
                  <a:pos x="14" y="9"/>
                </a:cxn>
                <a:cxn ang="0">
                  <a:pos x="25" y="9"/>
                </a:cxn>
                <a:cxn ang="0">
                  <a:pos x="33" y="2"/>
                </a:cxn>
                <a:cxn ang="0">
                  <a:pos x="37" y="10"/>
                </a:cxn>
                <a:cxn ang="0">
                  <a:pos x="46" y="15"/>
                </a:cxn>
                <a:cxn ang="0">
                  <a:pos x="59" y="26"/>
                </a:cxn>
                <a:cxn ang="0">
                  <a:pos x="75" y="35"/>
                </a:cxn>
                <a:cxn ang="0">
                  <a:pos x="91" y="32"/>
                </a:cxn>
                <a:cxn ang="0">
                  <a:pos x="93" y="27"/>
                </a:cxn>
                <a:cxn ang="0">
                  <a:pos x="108" y="18"/>
                </a:cxn>
                <a:cxn ang="0">
                  <a:pos x="118" y="17"/>
                </a:cxn>
                <a:cxn ang="0">
                  <a:pos x="130" y="22"/>
                </a:cxn>
                <a:cxn ang="0">
                  <a:pos x="137" y="23"/>
                </a:cxn>
                <a:cxn ang="0">
                  <a:pos x="143" y="27"/>
                </a:cxn>
                <a:cxn ang="0">
                  <a:pos x="154" y="35"/>
                </a:cxn>
                <a:cxn ang="0">
                  <a:pos x="162" y="42"/>
                </a:cxn>
                <a:cxn ang="0">
                  <a:pos x="163" y="54"/>
                </a:cxn>
                <a:cxn ang="0">
                  <a:pos x="160" y="65"/>
                </a:cxn>
                <a:cxn ang="0">
                  <a:pos x="164" y="70"/>
                </a:cxn>
                <a:cxn ang="0">
                  <a:pos x="166" y="86"/>
                </a:cxn>
                <a:cxn ang="0">
                  <a:pos x="177" y="97"/>
                </a:cxn>
                <a:cxn ang="0">
                  <a:pos x="172" y="112"/>
                </a:cxn>
                <a:cxn ang="0">
                  <a:pos x="178" y="121"/>
                </a:cxn>
                <a:cxn ang="0">
                  <a:pos x="190" y="130"/>
                </a:cxn>
                <a:cxn ang="0">
                  <a:pos x="196" y="141"/>
                </a:cxn>
                <a:cxn ang="0">
                  <a:pos x="122" y="144"/>
                </a:cxn>
                <a:cxn ang="0">
                  <a:pos x="128" y="144"/>
                </a:cxn>
              </a:cxnLst>
              <a:rect l="0" t="0" r="r" b="b"/>
              <a:pathLst>
                <a:path w="197" h="162">
                  <a:moveTo>
                    <a:pt x="196" y="141"/>
                  </a:moveTo>
                  <a:cubicBezTo>
                    <a:pt x="197" y="142"/>
                    <a:pt x="196" y="142"/>
                    <a:pt x="196" y="143"/>
                  </a:cubicBezTo>
                  <a:cubicBezTo>
                    <a:pt x="196" y="143"/>
                    <a:pt x="196" y="144"/>
                    <a:pt x="196" y="144"/>
                  </a:cubicBezTo>
                  <a:cubicBezTo>
                    <a:pt x="195" y="145"/>
                    <a:pt x="194" y="144"/>
                    <a:pt x="193" y="144"/>
                  </a:cubicBezTo>
                  <a:cubicBezTo>
                    <a:pt x="192" y="144"/>
                    <a:pt x="191" y="145"/>
                    <a:pt x="190" y="145"/>
                  </a:cubicBezTo>
                  <a:cubicBezTo>
                    <a:pt x="190" y="145"/>
                    <a:pt x="189" y="145"/>
                    <a:pt x="188" y="146"/>
                  </a:cubicBezTo>
                  <a:cubicBezTo>
                    <a:pt x="188" y="146"/>
                    <a:pt x="188" y="146"/>
                    <a:pt x="188" y="147"/>
                  </a:cubicBezTo>
                  <a:cubicBezTo>
                    <a:pt x="187" y="147"/>
                    <a:pt x="188" y="147"/>
                    <a:pt x="188" y="147"/>
                  </a:cubicBezTo>
                  <a:cubicBezTo>
                    <a:pt x="188" y="148"/>
                    <a:pt x="187" y="147"/>
                    <a:pt x="186" y="148"/>
                  </a:cubicBezTo>
                  <a:cubicBezTo>
                    <a:pt x="186" y="148"/>
                    <a:pt x="186" y="148"/>
                    <a:pt x="186" y="148"/>
                  </a:cubicBezTo>
                  <a:cubicBezTo>
                    <a:pt x="185" y="148"/>
                    <a:pt x="185" y="148"/>
                    <a:pt x="185" y="149"/>
                  </a:cubicBezTo>
                  <a:cubicBezTo>
                    <a:pt x="183" y="149"/>
                    <a:pt x="184" y="152"/>
                    <a:pt x="184" y="153"/>
                  </a:cubicBezTo>
                  <a:cubicBezTo>
                    <a:pt x="184" y="154"/>
                    <a:pt x="183" y="153"/>
                    <a:pt x="183" y="154"/>
                  </a:cubicBezTo>
                  <a:cubicBezTo>
                    <a:pt x="183" y="155"/>
                    <a:pt x="183" y="155"/>
                    <a:pt x="183" y="155"/>
                  </a:cubicBezTo>
                  <a:cubicBezTo>
                    <a:pt x="183" y="156"/>
                    <a:pt x="183" y="156"/>
                    <a:pt x="183" y="156"/>
                  </a:cubicBezTo>
                  <a:cubicBezTo>
                    <a:pt x="183" y="157"/>
                    <a:pt x="183" y="159"/>
                    <a:pt x="183" y="160"/>
                  </a:cubicBezTo>
                  <a:cubicBezTo>
                    <a:pt x="183" y="160"/>
                    <a:pt x="183" y="160"/>
                    <a:pt x="182" y="160"/>
                  </a:cubicBezTo>
                  <a:cubicBezTo>
                    <a:pt x="182" y="160"/>
                    <a:pt x="182" y="160"/>
                    <a:pt x="182" y="160"/>
                  </a:cubicBezTo>
                  <a:cubicBezTo>
                    <a:pt x="181" y="160"/>
                    <a:pt x="182" y="160"/>
                    <a:pt x="182" y="161"/>
                  </a:cubicBezTo>
                  <a:cubicBezTo>
                    <a:pt x="182" y="161"/>
                    <a:pt x="181" y="161"/>
                    <a:pt x="181" y="162"/>
                  </a:cubicBezTo>
                  <a:cubicBezTo>
                    <a:pt x="181" y="162"/>
                    <a:pt x="180" y="161"/>
                    <a:pt x="179" y="161"/>
                  </a:cubicBezTo>
                  <a:cubicBezTo>
                    <a:pt x="179" y="161"/>
                    <a:pt x="179" y="161"/>
                    <a:pt x="178" y="160"/>
                  </a:cubicBezTo>
                  <a:cubicBezTo>
                    <a:pt x="177" y="160"/>
                    <a:pt x="175" y="160"/>
                    <a:pt x="174" y="160"/>
                  </a:cubicBezTo>
                  <a:cubicBezTo>
                    <a:pt x="173" y="159"/>
                    <a:pt x="173" y="158"/>
                    <a:pt x="172" y="158"/>
                  </a:cubicBezTo>
                  <a:cubicBezTo>
                    <a:pt x="172" y="158"/>
                    <a:pt x="171" y="158"/>
                    <a:pt x="171" y="158"/>
                  </a:cubicBezTo>
                  <a:cubicBezTo>
                    <a:pt x="171" y="159"/>
                    <a:pt x="172" y="159"/>
                    <a:pt x="172" y="159"/>
                  </a:cubicBezTo>
                  <a:cubicBezTo>
                    <a:pt x="172" y="159"/>
                    <a:pt x="171" y="159"/>
                    <a:pt x="171" y="159"/>
                  </a:cubicBezTo>
                  <a:cubicBezTo>
                    <a:pt x="170" y="159"/>
                    <a:pt x="170" y="159"/>
                    <a:pt x="170" y="158"/>
                  </a:cubicBezTo>
                  <a:cubicBezTo>
                    <a:pt x="169" y="158"/>
                    <a:pt x="169" y="159"/>
                    <a:pt x="168" y="159"/>
                  </a:cubicBezTo>
                  <a:cubicBezTo>
                    <a:pt x="168" y="158"/>
                    <a:pt x="168" y="158"/>
                    <a:pt x="167" y="158"/>
                  </a:cubicBezTo>
                  <a:cubicBezTo>
                    <a:pt x="167" y="159"/>
                    <a:pt x="166" y="159"/>
                    <a:pt x="166" y="158"/>
                  </a:cubicBezTo>
                  <a:cubicBezTo>
                    <a:pt x="165" y="157"/>
                    <a:pt x="164" y="159"/>
                    <a:pt x="163" y="158"/>
                  </a:cubicBezTo>
                  <a:cubicBezTo>
                    <a:pt x="162" y="157"/>
                    <a:pt x="162" y="157"/>
                    <a:pt x="160" y="158"/>
                  </a:cubicBezTo>
                  <a:cubicBezTo>
                    <a:pt x="160" y="158"/>
                    <a:pt x="159" y="158"/>
                    <a:pt x="158" y="158"/>
                  </a:cubicBezTo>
                  <a:cubicBezTo>
                    <a:pt x="158" y="158"/>
                    <a:pt x="157" y="157"/>
                    <a:pt x="157" y="157"/>
                  </a:cubicBezTo>
                  <a:cubicBezTo>
                    <a:pt x="157" y="157"/>
                    <a:pt x="156" y="156"/>
                    <a:pt x="156" y="156"/>
                  </a:cubicBezTo>
                  <a:cubicBezTo>
                    <a:pt x="155" y="156"/>
                    <a:pt x="154" y="156"/>
                    <a:pt x="154" y="156"/>
                  </a:cubicBezTo>
                  <a:cubicBezTo>
                    <a:pt x="153" y="156"/>
                    <a:pt x="153" y="156"/>
                    <a:pt x="152" y="156"/>
                  </a:cubicBezTo>
                  <a:cubicBezTo>
                    <a:pt x="152" y="156"/>
                    <a:pt x="151" y="156"/>
                    <a:pt x="150" y="156"/>
                  </a:cubicBezTo>
                  <a:cubicBezTo>
                    <a:pt x="149" y="157"/>
                    <a:pt x="149" y="156"/>
                    <a:pt x="148" y="155"/>
                  </a:cubicBezTo>
                  <a:cubicBezTo>
                    <a:pt x="147" y="154"/>
                    <a:pt x="147" y="156"/>
                    <a:pt x="146" y="155"/>
                  </a:cubicBezTo>
                  <a:cubicBezTo>
                    <a:pt x="146" y="155"/>
                    <a:pt x="146" y="155"/>
                    <a:pt x="146" y="155"/>
                  </a:cubicBezTo>
                  <a:cubicBezTo>
                    <a:pt x="146" y="154"/>
                    <a:pt x="145" y="154"/>
                    <a:pt x="145" y="154"/>
                  </a:cubicBezTo>
                  <a:cubicBezTo>
                    <a:pt x="144" y="154"/>
                    <a:pt x="142" y="154"/>
                    <a:pt x="141" y="153"/>
                  </a:cubicBezTo>
                  <a:cubicBezTo>
                    <a:pt x="141" y="153"/>
                    <a:pt x="141" y="152"/>
                    <a:pt x="141" y="152"/>
                  </a:cubicBezTo>
                  <a:cubicBezTo>
                    <a:pt x="140" y="151"/>
                    <a:pt x="140" y="151"/>
                    <a:pt x="140" y="150"/>
                  </a:cubicBezTo>
                  <a:cubicBezTo>
                    <a:pt x="140" y="150"/>
                    <a:pt x="140" y="150"/>
                    <a:pt x="140" y="149"/>
                  </a:cubicBezTo>
                  <a:cubicBezTo>
                    <a:pt x="140" y="149"/>
                    <a:pt x="140" y="149"/>
                    <a:pt x="139" y="149"/>
                  </a:cubicBezTo>
                  <a:cubicBezTo>
                    <a:pt x="139" y="148"/>
                    <a:pt x="139" y="148"/>
                    <a:pt x="139" y="148"/>
                  </a:cubicBezTo>
                  <a:cubicBezTo>
                    <a:pt x="139" y="147"/>
                    <a:pt x="139" y="145"/>
                    <a:pt x="138" y="144"/>
                  </a:cubicBezTo>
                  <a:cubicBezTo>
                    <a:pt x="138" y="143"/>
                    <a:pt x="138" y="142"/>
                    <a:pt x="137" y="141"/>
                  </a:cubicBezTo>
                  <a:cubicBezTo>
                    <a:pt x="137" y="141"/>
                    <a:pt x="137" y="141"/>
                    <a:pt x="137" y="141"/>
                  </a:cubicBezTo>
                  <a:cubicBezTo>
                    <a:pt x="137" y="141"/>
                    <a:pt x="136" y="140"/>
                    <a:pt x="136" y="140"/>
                  </a:cubicBezTo>
                  <a:cubicBezTo>
                    <a:pt x="136" y="140"/>
                    <a:pt x="136" y="140"/>
                    <a:pt x="136" y="140"/>
                  </a:cubicBezTo>
                  <a:cubicBezTo>
                    <a:pt x="136" y="139"/>
                    <a:pt x="135" y="139"/>
                    <a:pt x="135" y="139"/>
                  </a:cubicBezTo>
                  <a:cubicBezTo>
                    <a:pt x="135" y="139"/>
                    <a:pt x="134" y="139"/>
                    <a:pt x="133" y="139"/>
                  </a:cubicBezTo>
                  <a:cubicBezTo>
                    <a:pt x="132" y="139"/>
                    <a:pt x="132" y="139"/>
                    <a:pt x="131" y="138"/>
                  </a:cubicBezTo>
                  <a:cubicBezTo>
                    <a:pt x="130" y="138"/>
                    <a:pt x="130" y="138"/>
                    <a:pt x="129" y="139"/>
                  </a:cubicBezTo>
                  <a:cubicBezTo>
                    <a:pt x="129" y="139"/>
                    <a:pt x="128" y="140"/>
                    <a:pt x="128" y="140"/>
                  </a:cubicBezTo>
                  <a:cubicBezTo>
                    <a:pt x="127" y="141"/>
                    <a:pt x="125" y="140"/>
                    <a:pt x="124" y="142"/>
                  </a:cubicBezTo>
                  <a:cubicBezTo>
                    <a:pt x="124" y="142"/>
                    <a:pt x="124" y="142"/>
                    <a:pt x="124" y="143"/>
                  </a:cubicBezTo>
                  <a:cubicBezTo>
                    <a:pt x="124" y="143"/>
                    <a:pt x="124" y="143"/>
                    <a:pt x="123" y="143"/>
                  </a:cubicBezTo>
                  <a:cubicBezTo>
                    <a:pt x="123" y="144"/>
                    <a:pt x="122" y="142"/>
                    <a:pt x="121" y="143"/>
                  </a:cubicBezTo>
                  <a:cubicBezTo>
                    <a:pt x="120" y="144"/>
                    <a:pt x="119" y="144"/>
                    <a:pt x="119" y="145"/>
                  </a:cubicBezTo>
                  <a:cubicBezTo>
                    <a:pt x="118" y="146"/>
                    <a:pt x="117" y="146"/>
                    <a:pt x="116" y="146"/>
                  </a:cubicBezTo>
                  <a:cubicBezTo>
                    <a:pt x="115" y="146"/>
                    <a:pt x="115" y="145"/>
                    <a:pt x="115" y="145"/>
                  </a:cubicBezTo>
                  <a:cubicBezTo>
                    <a:pt x="114" y="145"/>
                    <a:pt x="114" y="145"/>
                    <a:pt x="113" y="145"/>
                  </a:cubicBezTo>
                  <a:cubicBezTo>
                    <a:pt x="113" y="145"/>
                    <a:pt x="113" y="144"/>
                    <a:pt x="113" y="144"/>
                  </a:cubicBezTo>
                  <a:cubicBezTo>
                    <a:pt x="112" y="143"/>
                    <a:pt x="112" y="144"/>
                    <a:pt x="111" y="144"/>
                  </a:cubicBezTo>
                  <a:cubicBezTo>
                    <a:pt x="110" y="144"/>
                    <a:pt x="110" y="143"/>
                    <a:pt x="109" y="143"/>
                  </a:cubicBezTo>
                  <a:cubicBezTo>
                    <a:pt x="108" y="144"/>
                    <a:pt x="108" y="144"/>
                    <a:pt x="107" y="144"/>
                  </a:cubicBezTo>
                  <a:cubicBezTo>
                    <a:pt x="106" y="144"/>
                    <a:pt x="105" y="143"/>
                    <a:pt x="104" y="142"/>
                  </a:cubicBezTo>
                  <a:cubicBezTo>
                    <a:pt x="104" y="141"/>
                    <a:pt x="104" y="141"/>
                    <a:pt x="104" y="141"/>
                  </a:cubicBezTo>
                  <a:cubicBezTo>
                    <a:pt x="103" y="141"/>
                    <a:pt x="103" y="140"/>
                    <a:pt x="102" y="140"/>
                  </a:cubicBezTo>
                  <a:cubicBezTo>
                    <a:pt x="101" y="140"/>
                    <a:pt x="99" y="139"/>
                    <a:pt x="98" y="138"/>
                  </a:cubicBezTo>
                  <a:cubicBezTo>
                    <a:pt x="97" y="138"/>
                    <a:pt x="97" y="137"/>
                    <a:pt x="96" y="137"/>
                  </a:cubicBezTo>
                  <a:cubicBezTo>
                    <a:pt x="96" y="137"/>
                    <a:pt x="95" y="136"/>
                    <a:pt x="96" y="136"/>
                  </a:cubicBezTo>
                  <a:cubicBezTo>
                    <a:pt x="96" y="136"/>
                    <a:pt x="96" y="136"/>
                    <a:pt x="96" y="136"/>
                  </a:cubicBezTo>
                  <a:cubicBezTo>
                    <a:pt x="96" y="135"/>
                    <a:pt x="95" y="135"/>
                    <a:pt x="95" y="135"/>
                  </a:cubicBezTo>
                  <a:cubicBezTo>
                    <a:pt x="94" y="133"/>
                    <a:pt x="93" y="133"/>
                    <a:pt x="92" y="133"/>
                  </a:cubicBezTo>
                  <a:cubicBezTo>
                    <a:pt x="91" y="133"/>
                    <a:pt x="91" y="132"/>
                    <a:pt x="90" y="132"/>
                  </a:cubicBezTo>
                  <a:cubicBezTo>
                    <a:pt x="90" y="131"/>
                    <a:pt x="89" y="131"/>
                    <a:pt x="88" y="131"/>
                  </a:cubicBezTo>
                  <a:cubicBezTo>
                    <a:pt x="87" y="131"/>
                    <a:pt x="86" y="132"/>
                    <a:pt x="85" y="130"/>
                  </a:cubicBezTo>
                  <a:cubicBezTo>
                    <a:pt x="84" y="130"/>
                    <a:pt x="84" y="130"/>
                    <a:pt x="84" y="130"/>
                  </a:cubicBezTo>
                  <a:cubicBezTo>
                    <a:pt x="83" y="130"/>
                    <a:pt x="83" y="129"/>
                    <a:pt x="83" y="128"/>
                  </a:cubicBezTo>
                  <a:cubicBezTo>
                    <a:pt x="83" y="129"/>
                    <a:pt x="83" y="129"/>
                    <a:pt x="83" y="129"/>
                  </a:cubicBezTo>
                  <a:cubicBezTo>
                    <a:pt x="82" y="129"/>
                    <a:pt x="82" y="128"/>
                    <a:pt x="82" y="127"/>
                  </a:cubicBezTo>
                  <a:cubicBezTo>
                    <a:pt x="82" y="127"/>
                    <a:pt x="82" y="126"/>
                    <a:pt x="82" y="126"/>
                  </a:cubicBezTo>
                  <a:cubicBezTo>
                    <a:pt x="81" y="125"/>
                    <a:pt x="80" y="124"/>
                    <a:pt x="80" y="123"/>
                  </a:cubicBezTo>
                  <a:cubicBezTo>
                    <a:pt x="80" y="122"/>
                    <a:pt x="80" y="122"/>
                    <a:pt x="79" y="121"/>
                  </a:cubicBezTo>
                  <a:cubicBezTo>
                    <a:pt x="79" y="121"/>
                    <a:pt x="78" y="121"/>
                    <a:pt x="78" y="120"/>
                  </a:cubicBezTo>
                  <a:cubicBezTo>
                    <a:pt x="77" y="120"/>
                    <a:pt x="77" y="119"/>
                    <a:pt x="77" y="119"/>
                  </a:cubicBezTo>
                  <a:cubicBezTo>
                    <a:pt x="77" y="119"/>
                    <a:pt x="78" y="119"/>
                    <a:pt x="78" y="119"/>
                  </a:cubicBezTo>
                  <a:cubicBezTo>
                    <a:pt x="78" y="119"/>
                    <a:pt x="78" y="118"/>
                    <a:pt x="78" y="118"/>
                  </a:cubicBezTo>
                  <a:cubicBezTo>
                    <a:pt x="77" y="117"/>
                    <a:pt x="76" y="117"/>
                    <a:pt x="76" y="117"/>
                  </a:cubicBezTo>
                  <a:cubicBezTo>
                    <a:pt x="75" y="117"/>
                    <a:pt x="75" y="116"/>
                    <a:pt x="76" y="116"/>
                  </a:cubicBezTo>
                  <a:cubicBezTo>
                    <a:pt x="76" y="115"/>
                    <a:pt x="75" y="115"/>
                    <a:pt x="75" y="114"/>
                  </a:cubicBezTo>
                  <a:cubicBezTo>
                    <a:pt x="75" y="114"/>
                    <a:pt x="74" y="113"/>
                    <a:pt x="75" y="113"/>
                  </a:cubicBezTo>
                  <a:cubicBezTo>
                    <a:pt x="74" y="113"/>
                    <a:pt x="73" y="112"/>
                    <a:pt x="73" y="111"/>
                  </a:cubicBezTo>
                  <a:cubicBezTo>
                    <a:pt x="72" y="111"/>
                    <a:pt x="71" y="110"/>
                    <a:pt x="70" y="109"/>
                  </a:cubicBezTo>
                  <a:cubicBezTo>
                    <a:pt x="70" y="108"/>
                    <a:pt x="70" y="108"/>
                    <a:pt x="69" y="107"/>
                  </a:cubicBezTo>
                  <a:cubicBezTo>
                    <a:pt x="69" y="106"/>
                    <a:pt x="69" y="105"/>
                    <a:pt x="68" y="105"/>
                  </a:cubicBezTo>
                  <a:cubicBezTo>
                    <a:pt x="67" y="105"/>
                    <a:pt x="64" y="109"/>
                    <a:pt x="64" y="107"/>
                  </a:cubicBezTo>
                  <a:cubicBezTo>
                    <a:pt x="63" y="105"/>
                    <a:pt x="60" y="107"/>
                    <a:pt x="61" y="105"/>
                  </a:cubicBezTo>
                  <a:cubicBezTo>
                    <a:pt x="60" y="105"/>
                    <a:pt x="60" y="105"/>
                    <a:pt x="59" y="105"/>
                  </a:cubicBezTo>
                  <a:cubicBezTo>
                    <a:pt x="59" y="104"/>
                    <a:pt x="59" y="104"/>
                    <a:pt x="59" y="104"/>
                  </a:cubicBezTo>
                  <a:cubicBezTo>
                    <a:pt x="58" y="104"/>
                    <a:pt x="58" y="104"/>
                    <a:pt x="58" y="103"/>
                  </a:cubicBezTo>
                  <a:cubicBezTo>
                    <a:pt x="58" y="103"/>
                    <a:pt x="60" y="103"/>
                    <a:pt x="60" y="103"/>
                  </a:cubicBezTo>
                  <a:cubicBezTo>
                    <a:pt x="61" y="104"/>
                    <a:pt x="61" y="102"/>
                    <a:pt x="60" y="102"/>
                  </a:cubicBezTo>
                  <a:cubicBezTo>
                    <a:pt x="60" y="102"/>
                    <a:pt x="60" y="102"/>
                    <a:pt x="60" y="102"/>
                  </a:cubicBezTo>
                  <a:cubicBezTo>
                    <a:pt x="59" y="102"/>
                    <a:pt x="59" y="102"/>
                    <a:pt x="58" y="102"/>
                  </a:cubicBezTo>
                  <a:cubicBezTo>
                    <a:pt x="57" y="102"/>
                    <a:pt x="60" y="103"/>
                    <a:pt x="58" y="103"/>
                  </a:cubicBezTo>
                  <a:cubicBezTo>
                    <a:pt x="58" y="103"/>
                    <a:pt x="57" y="103"/>
                    <a:pt x="57" y="104"/>
                  </a:cubicBezTo>
                  <a:cubicBezTo>
                    <a:pt x="57" y="105"/>
                    <a:pt x="58" y="105"/>
                    <a:pt x="58" y="106"/>
                  </a:cubicBezTo>
                  <a:cubicBezTo>
                    <a:pt x="58" y="106"/>
                    <a:pt x="58" y="107"/>
                    <a:pt x="58" y="107"/>
                  </a:cubicBezTo>
                  <a:cubicBezTo>
                    <a:pt x="58" y="108"/>
                    <a:pt x="56" y="107"/>
                    <a:pt x="56" y="107"/>
                  </a:cubicBezTo>
                  <a:cubicBezTo>
                    <a:pt x="55" y="107"/>
                    <a:pt x="56" y="107"/>
                    <a:pt x="56" y="108"/>
                  </a:cubicBezTo>
                  <a:cubicBezTo>
                    <a:pt x="56" y="108"/>
                    <a:pt x="55" y="108"/>
                    <a:pt x="55" y="108"/>
                  </a:cubicBezTo>
                  <a:cubicBezTo>
                    <a:pt x="53" y="108"/>
                    <a:pt x="54" y="106"/>
                    <a:pt x="53" y="105"/>
                  </a:cubicBezTo>
                  <a:cubicBezTo>
                    <a:pt x="52" y="104"/>
                    <a:pt x="52" y="104"/>
                    <a:pt x="52" y="104"/>
                  </a:cubicBezTo>
                  <a:cubicBezTo>
                    <a:pt x="52" y="104"/>
                    <a:pt x="51" y="104"/>
                    <a:pt x="51" y="104"/>
                  </a:cubicBezTo>
                  <a:cubicBezTo>
                    <a:pt x="51" y="104"/>
                    <a:pt x="51" y="103"/>
                    <a:pt x="50" y="103"/>
                  </a:cubicBezTo>
                  <a:cubicBezTo>
                    <a:pt x="49" y="102"/>
                    <a:pt x="49" y="99"/>
                    <a:pt x="49" y="98"/>
                  </a:cubicBezTo>
                  <a:cubicBezTo>
                    <a:pt x="49" y="98"/>
                    <a:pt x="49" y="97"/>
                    <a:pt x="49" y="97"/>
                  </a:cubicBezTo>
                  <a:cubicBezTo>
                    <a:pt x="48" y="96"/>
                    <a:pt x="47" y="97"/>
                    <a:pt x="46" y="97"/>
                  </a:cubicBezTo>
                  <a:cubicBezTo>
                    <a:pt x="46" y="97"/>
                    <a:pt x="46" y="96"/>
                    <a:pt x="45" y="96"/>
                  </a:cubicBezTo>
                  <a:cubicBezTo>
                    <a:pt x="45" y="95"/>
                    <a:pt x="45" y="94"/>
                    <a:pt x="45" y="93"/>
                  </a:cubicBezTo>
                  <a:cubicBezTo>
                    <a:pt x="45" y="91"/>
                    <a:pt x="46" y="90"/>
                    <a:pt x="46" y="88"/>
                  </a:cubicBezTo>
                  <a:cubicBezTo>
                    <a:pt x="46" y="87"/>
                    <a:pt x="45" y="87"/>
                    <a:pt x="45" y="86"/>
                  </a:cubicBezTo>
                  <a:cubicBezTo>
                    <a:pt x="44" y="86"/>
                    <a:pt x="44" y="85"/>
                    <a:pt x="43" y="84"/>
                  </a:cubicBezTo>
                  <a:cubicBezTo>
                    <a:pt x="43" y="84"/>
                    <a:pt x="43" y="84"/>
                    <a:pt x="43" y="83"/>
                  </a:cubicBezTo>
                  <a:cubicBezTo>
                    <a:pt x="43" y="83"/>
                    <a:pt x="42" y="82"/>
                    <a:pt x="42" y="82"/>
                  </a:cubicBezTo>
                  <a:cubicBezTo>
                    <a:pt x="41" y="82"/>
                    <a:pt x="42" y="81"/>
                    <a:pt x="41" y="80"/>
                  </a:cubicBezTo>
                  <a:cubicBezTo>
                    <a:pt x="40" y="80"/>
                    <a:pt x="40" y="80"/>
                    <a:pt x="39" y="80"/>
                  </a:cubicBezTo>
                  <a:cubicBezTo>
                    <a:pt x="38" y="81"/>
                    <a:pt x="37" y="80"/>
                    <a:pt x="37" y="79"/>
                  </a:cubicBezTo>
                  <a:cubicBezTo>
                    <a:pt x="36" y="79"/>
                    <a:pt x="35" y="78"/>
                    <a:pt x="34" y="77"/>
                  </a:cubicBezTo>
                  <a:cubicBezTo>
                    <a:pt x="34" y="77"/>
                    <a:pt x="33" y="76"/>
                    <a:pt x="32" y="76"/>
                  </a:cubicBezTo>
                  <a:cubicBezTo>
                    <a:pt x="31" y="75"/>
                    <a:pt x="30" y="75"/>
                    <a:pt x="29" y="75"/>
                  </a:cubicBezTo>
                  <a:cubicBezTo>
                    <a:pt x="28" y="75"/>
                    <a:pt x="29" y="74"/>
                    <a:pt x="28" y="74"/>
                  </a:cubicBezTo>
                  <a:cubicBezTo>
                    <a:pt x="28" y="74"/>
                    <a:pt x="28" y="73"/>
                    <a:pt x="28" y="73"/>
                  </a:cubicBezTo>
                  <a:cubicBezTo>
                    <a:pt x="29" y="73"/>
                    <a:pt x="29" y="72"/>
                    <a:pt x="29" y="72"/>
                  </a:cubicBezTo>
                  <a:cubicBezTo>
                    <a:pt x="29" y="71"/>
                    <a:pt x="28" y="71"/>
                    <a:pt x="28" y="71"/>
                  </a:cubicBezTo>
                  <a:cubicBezTo>
                    <a:pt x="27" y="70"/>
                    <a:pt x="27" y="70"/>
                    <a:pt x="27" y="69"/>
                  </a:cubicBezTo>
                  <a:cubicBezTo>
                    <a:pt x="27" y="69"/>
                    <a:pt x="26" y="69"/>
                    <a:pt x="26" y="69"/>
                  </a:cubicBezTo>
                  <a:cubicBezTo>
                    <a:pt x="25" y="69"/>
                    <a:pt x="26" y="69"/>
                    <a:pt x="26" y="69"/>
                  </a:cubicBezTo>
                  <a:cubicBezTo>
                    <a:pt x="26" y="68"/>
                    <a:pt x="26" y="68"/>
                    <a:pt x="26" y="68"/>
                  </a:cubicBezTo>
                  <a:cubicBezTo>
                    <a:pt x="26" y="67"/>
                    <a:pt x="25" y="68"/>
                    <a:pt x="25" y="68"/>
                  </a:cubicBezTo>
                  <a:cubicBezTo>
                    <a:pt x="24" y="68"/>
                    <a:pt x="24" y="68"/>
                    <a:pt x="24" y="67"/>
                  </a:cubicBezTo>
                  <a:cubicBezTo>
                    <a:pt x="24" y="67"/>
                    <a:pt x="24" y="67"/>
                    <a:pt x="24" y="67"/>
                  </a:cubicBezTo>
                  <a:cubicBezTo>
                    <a:pt x="23" y="67"/>
                    <a:pt x="23" y="66"/>
                    <a:pt x="23" y="66"/>
                  </a:cubicBezTo>
                  <a:cubicBezTo>
                    <a:pt x="23" y="66"/>
                    <a:pt x="22" y="65"/>
                    <a:pt x="22" y="64"/>
                  </a:cubicBezTo>
                  <a:cubicBezTo>
                    <a:pt x="22" y="64"/>
                    <a:pt x="21" y="64"/>
                    <a:pt x="21" y="64"/>
                  </a:cubicBezTo>
                  <a:cubicBezTo>
                    <a:pt x="21" y="64"/>
                    <a:pt x="21" y="63"/>
                    <a:pt x="22" y="62"/>
                  </a:cubicBezTo>
                  <a:cubicBezTo>
                    <a:pt x="22" y="62"/>
                    <a:pt x="22" y="61"/>
                    <a:pt x="22" y="61"/>
                  </a:cubicBezTo>
                  <a:cubicBezTo>
                    <a:pt x="22" y="60"/>
                    <a:pt x="21" y="60"/>
                    <a:pt x="21" y="59"/>
                  </a:cubicBezTo>
                  <a:cubicBezTo>
                    <a:pt x="20" y="58"/>
                    <a:pt x="21" y="59"/>
                    <a:pt x="21" y="58"/>
                  </a:cubicBezTo>
                  <a:cubicBezTo>
                    <a:pt x="21" y="58"/>
                    <a:pt x="21" y="57"/>
                    <a:pt x="21" y="57"/>
                  </a:cubicBezTo>
                  <a:cubicBezTo>
                    <a:pt x="22" y="57"/>
                    <a:pt x="22" y="57"/>
                    <a:pt x="23" y="57"/>
                  </a:cubicBezTo>
                  <a:cubicBezTo>
                    <a:pt x="23" y="57"/>
                    <a:pt x="23" y="57"/>
                    <a:pt x="23" y="56"/>
                  </a:cubicBezTo>
                  <a:cubicBezTo>
                    <a:pt x="22" y="56"/>
                    <a:pt x="22" y="56"/>
                    <a:pt x="22" y="55"/>
                  </a:cubicBezTo>
                  <a:cubicBezTo>
                    <a:pt x="23" y="54"/>
                    <a:pt x="23" y="54"/>
                    <a:pt x="23" y="54"/>
                  </a:cubicBezTo>
                  <a:cubicBezTo>
                    <a:pt x="23" y="53"/>
                    <a:pt x="24" y="54"/>
                    <a:pt x="24" y="53"/>
                  </a:cubicBezTo>
                  <a:cubicBezTo>
                    <a:pt x="24" y="53"/>
                    <a:pt x="24" y="52"/>
                    <a:pt x="24" y="52"/>
                  </a:cubicBezTo>
                  <a:cubicBezTo>
                    <a:pt x="24" y="51"/>
                    <a:pt x="25" y="52"/>
                    <a:pt x="25" y="52"/>
                  </a:cubicBezTo>
                  <a:cubicBezTo>
                    <a:pt x="26" y="52"/>
                    <a:pt x="26" y="52"/>
                    <a:pt x="26" y="52"/>
                  </a:cubicBezTo>
                  <a:cubicBezTo>
                    <a:pt x="26" y="51"/>
                    <a:pt x="26" y="51"/>
                    <a:pt x="26" y="51"/>
                  </a:cubicBezTo>
                  <a:cubicBezTo>
                    <a:pt x="26" y="51"/>
                    <a:pt x="27" y="50"/>
                    <a:pt x="26" y="50"/>
                  </a:cubicBezTo>
                  <a:cubicBezTo>
                    <a:pt x="26" y="50"/>
                    <a:pt x="26" y="50"/>
                    <a:pt x="26" y="50"/>
                  </a:cubicBezTo>
                  <a:cubicBezTo>
                    <a:pt x="26" y="49"/>
                    <a:pt x="26" y="49"/>
                    <a:pt x="25" y="49"/>
                  </a:cubicBezTo>
                  <a:cubicBezTo>
                    <a:pt x="24" y="48"/>
                    <a:pt x="24" y="47"/>
                    <a:pt x="24" y="46"/>
                  </a:cubicBezTo>
                  <a:cubicBezTo>
                    <a:pt x="24" y="46"/>
                    <a:pt x="24" y="45"/>
                    <a:pt x="24" y="45"/>
                  </a:cubicBezTo>
                  <a:cubicBezTo>
                    <a:pt x="24" y="45"/>
                    <a:pt x="26" y="45"/>
                    <a:pt x="26" y="45"/>
                  </a:cubicBezTo>
                  <a:cubicBezTo>
                    <a:pt x="26" y="45"/>
                    <a:pt x="27" y="44"/>
                    <a:pt x="27" y="44"/>
                  </a:cubicBezTo>
                  <a:cubicBezTo>
                    <a:pt x="27" y="43"/>
                    <a:pt x="26" y="44"/>
                    <a:pt x="26" y="44"/>
                  </a:cubicBezTo>
                  <a:cubicBezTo>
                    <a:pt x="25" y="44"/>
                    <a:pt x="25" y="43"/>
                    <a:pt x="25" y="43"/>
                  </a:cubicBezTo>
                  <a:cubicBezTo>
                    <a:pt x="24" y="43"/>
                    <a:pt x="24" y="43"/>
                    <a:pt x="23" y="43"/>
                  </a:cubicBezTo>
                  <a:cubicBezTo>
                    <a:pt x="23" y="43"/>
                    <a:pt x="22" y="44"/>
                    <a:pt x="22" y="44"/>
                  </a:cubicBezTo>
                  <a:cubicBezTo>
                    <a:pt x="22" y="44"/>
                    <a:pt x="21" y="43"/>
                    <a:pt x="21" y="43"/>
                  </a:cubicBezTo>
                  <a:cubicBezTo>
                    <a:pt x="21" y="42"/>
                    <a:pt x="19" y="41"/>
                    <a:pt x="19" y="42"/>
                  </a:cubicBezTo>
                  <a:cubicBezTo>
                    <a:pt x="18" y="42"/>
                    <a:pt x="17" y="42"/>
                    <a:pt x="17" y="41"/>
                  </a:cubicBezTo>
                  <a:cubicBezTo>
                    <a:pt x="17" y="41"/>
                    <a:pt x="18" y="41"/>
                    <a:pt x="18" y="41"/>
                  </a:cubicBezTo>
                  <a:cubicBezTo>
                    <a:pt x="18" y="40"/>
                    <a:pt x="17" y="40"/>
                    <a:pt x="17" y="39"/>
                  </a:cubicBezTo>
                  <a:cubicBezTo>
                    <a:pt x="17" y="39"/>
                    <a:pt x="17" y="39"/>
                    <a:pt x="17" y="39"/>
                  </a:cubicBezTo>
                  <a:cubicBezTo>
                    <a:pt x="17" y="39"/>
                    <a:pt x="17" y="39"/>
                    <a:pt x="17" y="38"/>
                  </a:cubicBezTo>
                  <a:cubicBezTo>
                    <a:pt x="16" y="38"/>
                    <a:pt x="17" y="37"/>
                    <a:pt x="16" y="37"/>
                  </a:cubicBezTo>
                  <a:cubicBezTo>
                    <a:pt x="16" y="37"/>
                    <a:pt x="15" y="37"/>
                    <a:pt x="15" y="37"/>
                  </a:cubicBezTo>
                  <a:cubicBezTo>
                    <a:pt x="15" y="37"/>
                    <a:pt x="14" y="36"/>
                    <a:pt x="14" y="35"/>
                  </a:cubicBezTo>
                  <a:cubicBezTo>
                    <a:pt x="14" y="35"/>
                    <a:pt x="14" y="34"/>
                    <a:pt x="14" y="34"/>
                  </a:cubicBezTo>
                  <a:cubicBezTo>
                    <a:pt x="13" y="33"/>
                    <a:pt x="13" y="33"/>
                    <a:pt x="12" y="33"/>
                  </a:cubicBezTo>
                  <a:cubicBezTo>
                    <a:pt x="12" y="33"/>
                    <a:pt x="12" y="32"/>
                    <a:pt x="12" y="32"/>
                  </a:cubicBezTo>
                  <a:cubicBezTo>
                    <a:pt x="12" y="31"/>
                    <a:pt x="12" y="30"/>
                    <a:pt x="12" y="30"/>
                  </a:cubicBezTo>
                  <a:cubicBezTo>
                    <a:pt x="12" y="30"/>
                    <a:pt x="11" y="30"/>
                    <a:pt x="11" y="29"/>
                  </a:cubicBezTo>
                  <a:cubicBezTo>
                    <a:pt x="11" y="29"/>
                    <a:pt x="11" y="28"/>
                    <a:pt x="11" y="28"/>
                  </a:cubicBezTo>
                  <a:cubicBezTo>
                    <a:pt x="12" y="27"/>
                    <a:pt x="9" y="26"/>
                    <a:pt x="9" y="26"/>
                  </a:cubicBezTo>
                  <a:cubicBezTo>
                    <a:pt x="9" y="25"/>
                    <a:pt x="9" y="24"/>
                    <a:pt x="8" y="24"/>
                  </a:cubicBezTo>
                  <a:cubicBezTo>
                    <a:pt x="8" y="23"/>
                    <a:pt x="9" y="23"/>
                    <a:pt x="8" y="23"/>
                  </a:cubicBezTo>
                  <a:cubicBezTo>
                    <a:pt x="8" y="22"/>
                    <a:pt x="8" y="22"/>
                    <a:pt x="7" y="22"/>
                  </a:cubicBezTo>
                  <a:cubicBezTo>
                    <a:pt x="7" y="22"/>
                    <a:pt x="7" y="22"/>
                    <a:pt x="6" y="21"/>
                  </a:cubicBezTo>
                  <a:cubicBezTo>
                    <a:pt x="6" y="21"/>
                    <a:pt x="6" y="21"/>
                    <a:pt x="5" y="21"/>
                  </a:cubicBezTo>
                  <a:cubicBezTo>
                    <a:pt x="5" y="21"/>
                    <a:pt x="5" y="20"/>
                    <a:pt x="5" y="20"/>
                  </a:cubicBezTo>
                  <a:cubicBezTo>
                    <a:pt x="5" y="19"/>
                    <a:pt x="6" y="18"/>
                    <a:pt x="6" y="17"/>
                  </a:cubicBezTo>
                  <a:cubicBezTo>
                    <a:pt x="6" y="17"/>
                    <a:pt x="6" y="17"/>
                    <a:pt x="6" y="17"/>
                  </a:cubicBezTo>
                  <a:cubicBezTo>
                    <a:pt x="6" y="16"/>
                    <a:pt x="7" y="16"/>
                    <a:pt x="6" y="16"/>
                  </a:cubicBezTo>
                  <a:cubicBezTo>
                    <a:pt x="6" y="15"/>
                    <a:pt x="5" y="16"/>
                    <a:pt x="5" y="15"/>
                  </a:cubicBezTo>
                  <a:cubicBezTo>
                    <a:pt x="5" y="14"/>
                    <a:pt x="5" y="14"/>
                    <a:pt x="5" y="13"/>
                  </a:cubicBezTo>
                  <a:cubicBezTo>
                    <a:pt x="4" y="13"/>
                    <a:pt x="4" y="13"/>
                    <a:pt x="4" y="12"/>
                  </a:cubicBezTo>
                  <a:cubicBezTo>
                    <a:pt x="4" y="11"/>
                    <a:pt x="4" y="11"/>
                    <a:pt x="3" y="10"/>
                  </a:cubicBezTo>
                  <a:cubicBezTo>
                    <a:pt x="2" y="9"/>
                    <a:pt x="3" y="8"/>
                    <a:pt x="3" y="7"/>
                  </a:cubicBezTo>
                  <a:cubicBezTo>
                    <a:pt x="3" y="7"/>
                    <a:pt x="3" y="7"/>
                    <a:pt x="2" y="7"/>
                  </a:cubicBezTo>
                  <a:cubicBezTo>
                    <a:pt x="2" y="7"/>
                    <a:pt x="2" y="6"/>
                    <a:pt x="2" y="6"/>
                  </a:cubicBezTo>
                  <a:cubicBezTo>
                    <a:pt x="1" y="5"/>
                    <a:pt x="0" y="4"/>
                    <a:pt x="2" y="4"/>
                  </a:cubicBezTo>
                  <a:cubicBezTo>
                    <a:pt x="3" y="4"/>
                    <a:pt x="4" y="5"/>
                    <a:pt x="4" y="4"/>
                  </a:cubicBezTo>
                  <a:cubicBezTo>
                    <a:pt x="5" y="4"/>
                    <a:pt x="4" y="3"/>
                    <a:pt x="4" y="2"/>
                  </a:cubicBezTo>
                  <a:cubicBezTo>
                    <a:pt x="4" y="2"/>
                    <a:pt x="5" y="2"/>
                    <a:pt x="4" y="1"/>
                  </a:cubicBezTo>
                  <a:cubicBezTo>
                    <a:pt x="5" y="1"/>
                    <a:pt x="5" y="0"/>
                    <a:pt x="6" y="0"/>
                  </a:cubicBezTo>
                  <a:cubicBezTo>
                    <a:pt x="6" y="0"/>
                    <a:pt x="7" y="1"/>
                    <a:pt x="7" y="1"/>
                  </a:cubicBezTo>
                  <a:cubicBezTo>
                    <a:pt x="7" y="2"/>
                    <a:pt x="8" y="2"/>
                    <a:pt x="8" y="3"/>
                  </a:cubicBezTo>
                  <a:cubicBezTo>
                    <a:pt x="9" y="3"/>
                    <a:pt x="9" y="4"/>
                    <a:pt x="10" y="4"/>
                  </a:cubicBezTo>
                  <a:cubicBezTo>
                    <a:pt x="10" y="5"/>
                    <a:pt x="11" y="5"/>
                    <a:pt x="11" y="6"/>
                  </a:cubicBezTo>
                  <a:cubicBezTo>
                    <a:pt x="11" y="7"/>
                    <a:pt x="12" y="6"/>
                    <a:pt x="13" y="7"/>
                  </a:cubicBezTo>
                  <a:cubicBezTo>
                    <a:pt x="13" y="7"/>
                    <a:pt x="13" y="8"/>
                    <a:pt x="14" y="8"/>
                  </a:cubicBezTo>
                  <a:cubicBezTo>
                    <a:pt x="14" y="8"/>
                    <a:pt x="14" y="9"/>
                    <a:pt x="14" y="9"/>
                  </a:cubicBezTo>
                  <a:cubicBezTo>
                    <a:pt x="15" y="9"/>
                    <a:pt x="16" y="9"/>
                    <a:pt x="17" y="9"/>
                  </a:cubicBezTo>
                  <a:cubicBezTo>
                    <a:pt x="17" y="10"/>
                    <a:pt x="18" y="10"/>
                    <a:pt x="19" y="10"/>
                  </a:cubicBezTo>
                  <a:cubicBezTo>
                    <a:pt x="19" y="10"/>
                    <a:pt x="20" y="11"/>
                    <a:pt x="21" y="10"/>
                  </a:cubicBezTo>
                  <a:cubicBezTo>
                    <a:pt x="22" y="10"/>
                    <a:pt x="22" y="10"/>
                    <a:pt x="23" y="10"/>
                  </a:cubicBezTo>
                  <a:cubicBezTo>
                    <a:pt x="24" y="10"/>
                    <a:pt x="24" y="10"/>
                    <a:pt x="24" y="10"/>
                  </a:cubicBezTo>
                  <a:cubicBezTo>
                    <a:pt x="25" y="9"/>
                    <a:pt x="25" y="9"/>
                    <a:pt x="25" y="9"/>
                  </a:cubicBezTo>
                  <a:cubicBezTo>
                    <a:pt x="26" y="8"/>
                    <a:pt x="26" y="8"/>
                    <a:pt x="26" y="8"/>
                  </a:cubicBezTo>
                  <a:cubicBezTo>
                    <a:pt x="26" y="7"/>
                    <a:pt x="27" y="7"/>
                    <a:pt x="27" y="7"/>
                  </a:cubicBezTo>
                  <a:cubicBezTo>
                    <a:pt x="28" y="7"/>
                    <a:pt x="28" y="6"/>
                    <a:pt x="28" y="6"/>
                  </a:cubicBezTo>
                  <a:cubicBezTo>
                    <a:pt x="29" y="5"/>
                    <a:pt x="29" y="5"/>
                    <a:pt x="30" y="5"/>
                  </a:cubicBezTo>
                  <a:cubicBezTo>
                    <a:pt x="30" y="4"/>
                    <a:pt x="31" y="4"/>
                    <a:pt x="31" y="4"/>
                  </a:cubicBezTo>
                  <a:cubicBezTo>
                    <a:pt x="32" y="3"/>
                    <a:pt x="33" y="3"/>
                    <a:pt x="33" y="2"/>
                  </a:cubicBezTo>
                  <a:cubicBezTo>
                    <a:pt x="34" y="2"/>
                    <a:pt x="34" y="1"/>
                    <a:pt x="35" y="1"/>
                  </a:cubicBezTo>
                  <a:cubicBezTo>
                    <a:pt x="35" y="1"/>
                    <a:pt x="35" y="1"/>
                    <a:pt x="36" y="1"/>
                  </a:cubicBezTo>
                  <a:cubicBezTo>
                    <a:pt x="36" y="1"/>
                    <a:pt x="39" y="4"/>
                    <a:pt x="39" y="4"/>
                  </a:cubicBezTo>
                  <a:cubicBezTo>
                    <a:pt x="41" y="5"/>
                    <a:pt x="38" y="5"/>
                    <a:pt x="38" y="6"/>
                  </a:cubicBezTo>
                  <a:cubicBezTo>
                    <a:pt x="38" y="7"/>
                    <a:pt x="40" y="7"/>
                    <a:pt x="40" y="8"/>
                  </a:cubicBezTo>
                  <a:cubicBezTo>
                    <a:pt x="40" y="10"/>
                    <a:pt x="37" y="9"/>
                    <a:pt x="37" y="10"/>
                  </a:cubicBezTo>
                  <a:cubicBezTo>
                    <a:pt x="37" y="11"/>
                    <a:pt x="39" y="11"/>
                    <a:pt x="40" y="12"/>
                  </a:cubicBezTo>
                  <a:cubicBezTo>
                    <a:pt x="40" y="12"/>
                    <a:pt x="40" y="12"/>
                    <a:pt x="40" y="12"/>
                  </a:cubicBezTo>
                  <a:cubicBezTo>
                    <a:pt x="40" y="13"/>
                    <a:pt x="40" y="13"/>
                    <a:pt x="40" y="13"/>
                  </a:cubicBezTo>
                  <a:cubicBezTo>
                    <a:pt x="41" y="13"/>
                    <a:pt x="42" y="13"/>
                    <a:pt x="42" y="13"/>
                  </a:cubicBezTo>
                  <a:cubicBezTo>
                    <a:pt x="42" y="14"/>
                    <a:pt x="43" y="15"/>
                    <a:pt x="44" y="15"/>
                  </a:cubicBezTo>
                  <a:cubicBezTo>
                    <a:pt x="45" y="15"/>
                    <a:pt x="45" y="15"/>
                    <a:pt x="46" y="15"/>
                  </a:cubicBezTo>
                  <a:cubicBezTo>
                    <a:pt x="46" y="15"/>
                    <a:pt x="46" y="16"/>
                    <a:pt x="46" y="16"/>
                  </a:cubicBezTo>
                  <a:cubicBezTo>
                    <a:pt x="46" y="18"/>
                    <a:pt x="47" y="20"/>
                    <a:pt x="48" y="21"/>
                  </a:cubicBezTo>
                  <a:cubicBezTo>
                    <a:pt x="48" y="23"/>
                    <a:pt x="49" y="24"/>
                    <a:pt x="51" y="25"/>
                  </a:cubicBezTo>
                  <a:cubicBezTo>
                    <a:pt x="52" y="25"/>
                    <a:pt x="54" y="25"/>
                    <a:pt x="56" y="26"/>
                  </a:cubicBezTo>
                  <a:cubicBezTo>
                    <a:pt x="56" y="26"/>
                    <a:pt x="57" y="25"/>
                    <a:pt x="57" y="26"/>
                  </a:cubicBezTo>
                  <a:cubicBezTo>
                    <a:pt x="58" y="26"/>
                    <a:pt x="58" y="26"/>
                    <a:pt x="59" y="26"/>
                  </a:cubicBezTo>
                  <a:cubicBezTo>
                    <a:pt x="59" y="26"/>
                    <a:pt x="60" y="26"/>
                    <a:pt x="60" y="27"/>
                  </a:cubicBezTo>
                  <a:cubicBezTo>
                    <a:pt x="60" y="28"/>
                    <a:pt x="61" y="28"/>
                    <a:pt x="61" y="29"/>
                  </a:cubicBezTo>
                  <a:cubicBezTo>
                    <a:pt x="62" y="30"/>
                    <a:pt x="63" y="31"/>
                    <a:pt x="65" y="31"/>
                  </a:cubicBezTo>
                  <a:cubicBezTo>
                    <a:pt x="65" y="32"/>
                    <a:pt x="66" y="32"/>
                    <a:pt x="67" y="33"/>
                  </a:cubicBezTo>
                  <a:cubicBezTo>
                    <a:pt x="68" y="33"/>
                    <a:pt x="69" y="34"/>
                    <a:pt x="70" y="34"/>
                  </a:cubicBezTo>
                  <a:cubicBezTo>
                    <a:pt x="71" y="34"/>
                    <a:pt x="73" y="35"/>
                    <a:pt x="75" y="35"/>
                  </a:cubicBezTo>
                  <a:cubicBezTo>
                    <a:pt x="77" y="35"/>
                    <a:pt x="78" y="35"/>
                    <a:pt x="80" y="34"/>
                  </a:cubicBezTo>
                  <a:cubicBezTo>
                    <a:pt x="82" y="34"/>
                    <a:pt x="84" y="34"/>
                    <a:pt x="85" y="33"/>
                  </a:cubicBezTo>
                  <a:cubicBezTo>
                    <a:pt x="87" y="33"/>
                    <a:pt x="89" y="32"/>
                    <a:pt x="91" y="32"/>
                  </a:cubicBezTo>
                  <a:cubicBezTo>
                    <a:pt x="92" y="32"/>
                    <a:pt x="93" y="32"/>
                    <a:pt x="94" y="32"/>
                  </a:cubicBezTo>
                  <a:cubicBezTo>
                    <a:pt x="94" y="32"/>
                    <a:pt x="95" y="31"/>
                    <a:pt x="95" y="32"/>
                  </a:cubicBezTo>
                  <a:cubicBezTo>
                    <a:pt x="94" y="33"/>
                    <a:pt x="92" y="32"/>
                    <a:pt x="91" y="32"/>
                  </a:cubicBezTo>
                  <a:cubicBezTo>
                    <a:pt x="92" y="32"/>
                    <a:pt x="92" y="32"/>
                    <a:pt x="92" y="32"/>
                  </a:cubicBezTo>
                  <a:cubicBezTo>
                    <a:pt x="91" y="33"/>
                    <a:pt x="93" y="33"/>
                    <a:pt x="93" y="33"/>
                  </a:cubicBezTo>
                  <a:cubicBezTo>
                    <a:pt x="93" y="33"/>
                    <a:pt x="95" y="33"/>
                    <a:pt x="95" y="32"/>
                  </a:cubicBezTo>
                  <a:cubicBezTo>
                    <a:pt x="95" y="32"/>
                    <a:pt x="95" y="31"/>
                    <a:pt x="95" y="31"/>
                  </a:cubicBezTo>
                  <a:cubicBezTo>
                    <a:pt x="95" y="31"/>
                    <a:pt x="95" y="31"/>
                    <a:pt x="95" y="30"/>
                  </a:cubicBezTo>
                  <a:cubicBezTo>
                    <a:pt x="94" y="29"/>
                    <a:pt x="94" y="28"/>
                    <a:pt x="93" y="27"/>
                  </a:cubicBezTo>
                  <a:cubicBezTo>
                    <a:pt x="95" y="27"/>
                    <a:pt x="96" y="27"/>
                    <a:pt x="97" y="27"/>
                  </a:cubicBezTo>
                  <a:cubicBezTo>
                    <a:pt x="98" y="26"/>
                    <a:pt x="98" y="26"/>
                    <a:pt x="99" y="26"/>
                  </a:cubicBezTo>
                  <a:cubicBezTo>
                    <a:pt x="100" y="26"/>
                    <a:pt x="100" y="26"/>
                    <a:pt x="101" y="25"/>
                  </a:cubicBezTo>
                  <a:cubicBezTo>
                    <a:pt x="102" y="24"/>
                    <a:pt x="100" y="23"/>
                    <a:pt x="101" y="22"/>
                  </a:cubicBezTo>
                  <a:cubicBezTo>
                    <a:pt x="102" y="22"/>
                    <a:pt x="103" y="20"/>
                    <a:pt x="104" y="20"/>
                  </a:cubicBezTo>
                  <a:cubicBezTo>
                    <a:pt x="106" y="19"/>
                    <a:pt x="107" y="18"/>
                    <a:pt x="108" y="18"/>
                  </a:cubicBezTo>
                  <a:cubicBezTo>
                    <a:pt x="109" y="18"/>
                    <a:pt x="109" y="18"/>
                    <a:pt x="110" y="19"/>
                  </a:cubicBezTo>
                  <a:cubicBezTo>
                    <a:pt x="111" y="19"/>
                    <a:pt x="112" y="19"/>
                    <a:pt x="112" y="19"/>
                  </a:cubicBezTo>
                  <a:cubicBezTo>
                    <a:pt x="113" y="19"/>
                    <a:pt x="115" y="19"/>
                    <a:pt x="114" y="18"/>
                  </a:cubicBezTo>
                  <a:cubicBezTo>
                    <a:pt x="113" y="18"/>
                    <a:pt x="114" y="17"/>
                    <a:pt x="114" y="17"/>
                  </a:cubicBezTo>
                  <a:cubicBezTo>
                    <a:pt x="115" y="17"/>
                    <a:pt x="115" y="17"/>
                    <a:pt x="116" y="17"/>
                  </a:cubicBezTo>
                  <a:cubicBezTo>
                    <a:pt x="116" y="17"/>
                    <a:pt x="117" y="16"/>
                    <a:pt x="118" y="17"/>
                  </a:cubicBezTo>
                  <a:cubicBezTo>
                    <a:pt x="118" y="17"/>
                    <a:pt x="119" y="17"/>
                    <a:pt x="119" y="17"/>
                  </a:cubicBezTo>
                  <a:cubicBezTo>
                    <a:pt x="119" y="17"/>
                    <a:pt x="120" y="18"/>
                    <a:pt x="120" y="17"/>
                  </a:cubicBezTo>
                  <a:cubicBezTo>
                    <a:pt x="121" y="17"/>
                    <a:pt x="121" y="16"/>
                    <a:pt x="122" y="17"/>
                  </a:cubicBezTo>
                  <a:cubicBezTo>
                    <a:pt x="122" y="17"/>
                    <a:pt x="123" y="19"/>
                    <a:pt x="123" y="19"/>
                  </a:cubicBezTo>
                  <a:cubicBezTo>
                    <a:pt x="123" y="21"/>
                    <a:pt x="126" y="21"/>
                    <a:pt x="127" y="21"/>
                  </a:cubicBezTo>
                  <a:cubicBezTo>
                    <a:pt x="128" y="21"/>
                    <a:pt x="129" y="21"/>
                    <a:pt x="130" y="22"/>
                  </a:cubicBezTo>
                  <a:cubicBezTo>
                    <a:pt x="131" y="22"/>
                    <a:pt x="131" y="22"/>
                    <a:pt x="131" y="22"/>
                  </a:cubicBezTo>
                  <a:cubicBezTo>
                    <a:pt x="132" y="23"/>
                    <a:pt x="132" y="23"/>
                    <a:pt x="133" y="23"/>
                  </a:cubicBezTo>
                  <a:cubicBezTo>
                    <a:pt x="133" y="23"/>
                    <a:pt x="133" y="24"/>
                    <a:pt x="134" y="24"/>
                  </a:cubicBezTo>
                  <a:cubicBezTo>
                    <a:pt x="134" y="24"/>
                    <a:pt x="134" y="23"/>
                    <a:pt x="135" y="23"/>
                  </a:cubicBezTo>
                  <a:cubicBezTo>
                    <a:pt x="135" y="23"/>
                    <a:pt x="136" y="24"/>
                    <a:pt x="136" y="24"/>
                  </a:cubicBezTo>
                  <a:cubicBezTo>
                    <a:pt x="137" y="24"/>
                    <a:pt x="137" y="23"/>
                    <a:pt x="137" y="23"/>
                  </a:cubicBezTo>
                  <a:cubicBezTo>
                    <a:pt x="137" y="23"/>
                    <a:pt x="137" y="23"/>
                    <a:pt x="137" y="23"/>
                  </a:cubicBezTo>
                  <a:cubicBezTo>
                    <a:pt x="137" y="23"/>
                    <a:pt x="138" y="23"/>
                    <a:pt x="138" y="23"/>
                  </a:cubicBezTo>
                  <a:cubicBezTo>
                    <a:pt x="138" y="23"/>
                    <a:pt x="139" y="24"/>
                    <a:pt x="139" y="24"/>
                  </a:cubicBezTo>
                  <a:cubicBezTo>
                    <a:pt x="140" y="24"/>
                    <a:pt x="140" y="24"/>
                    <a:pt x="141" y="25"/>
                  </a:cubicBezTo>
                  <a:cubicBezTo>
                    <a:pt x="141" y="25"/>
                    <a:pt x="142" y="25"/>
                    <a:pt x="142" y="25"/>
                  </a:cubicBezTo>
                  <a:cubicBezTo>
                    <a:pt x="143" y="26"/>
                    <a:pt x="143" y="27"/>
                    <a:pt x="143" y="27"/>
                  </a:cubicBezTo>
                  <a:cubicBezTo>
                    <a:pt x="144" y="28"/>
                    <a:pt x="144" y="28"/>
                    <a:pt x="145" y="29"/>
                  </a:cubicBezTo>
                  <a:cubicBezTo>
                    <a:pt x="145" y="29"/>
                    <a:pt x="145" y="29"/>
                    <a:pt x="145" y="29"/>
                  </a:cubicBezTo>
                  <a:cubicBezTo>
                    <a:pt x="146" y="29"/>
                    <a:pt x="146" y="29"/>
                    <a:pt x="146" y="29"/>
                  </a:cubicBezTo>
                  <a:cubicBezTo>
                    <a:pt x="148" y="29"/>
                    <a:pt x="150" y="30"/>
                    <a:pt x="151" y="32"/>
                  </a:cubicBezTo>
                  <a:cubicBezTo>
                    <a:pt x="151" y="32"/>
                    <a:pt x="152" y="33"/>
                    <a:pt x="152" y="33"/>
                  </a:cubicBezTo>
                  <a:cubicBezTo>
                    <a:pt x="153" y="34"/>
                    <a:pt x="153" y="34"/>
                    <a:pt x="154" y="35"/>
                  </a:cubicBezTo>
                  <a:cubicBezTo>
                    <a:pt x="156" y="35"/>
                    <a:pt x="157" y="35"/>
                    <a:pt x="159" y="34"/>
                  </a:cubicBezTo>
                  <a:cubicBezTo>
                    <a:pt x="160" y="34"/>
                    <a:pt x="161" y="34"/>
                    <a:pt x="161" y="35"/>
                  </a:cubicBezTo>
                  <a:cubicBezTo>
                    <a:pt x="161" y="36"/>
                    <a:pt x="161" y="37"/>
                    <a:pt x="161" y="38"/>
                  </a:cubicBezTo>
                  <a:cubicBezTo>
                    <a:pt x="161" y="39"/>
                    <a:pt x="162" y="39"/>
                    <a:pt x="162" y="40"/>
                  </a:cubicBezTo>
                  <a:cubicBezTo>
                    <a:pt x="162" y="41"/>
                    <a:pt x="162" y="42"/>
                    <a:pt x="161" y="42"/>
                  </a:cubicBezTo>
                  <a:cubicBezTo>
                    <a:pt x="162" y="42"/>
                    <a:pt x="162" y="42"/>
                    <a:pt x="162" y="42"/>
                  </a:cubicBezTo>
                  <a:cubicBezTo>
                    <a:pt x="163" y="43"/>
                    <a:pt x="163" y="44"/>
                    <a:pt x="163" y="44"/>
                  </a:cubicBezTo>
                  <a:cubicBezTo>
                    <a:pt x="163" y="45"/>
                    <a:pt x="163" y="45"/>
                    <a:pt x="163" y="46"/>
                  </a:cubicBezTo>
                  <a:cubicBezTo>
                    <a:pt x="164" y="46"/>
                    <a:pt x="164" y="46"/>
                    <a:pt x="164" y="47"/>
                  </a:cubicBezTo>
                  <a:cubicBezTo>
                    <a:pt x="163" y="48"/>
                    <a:pt x="163" y="49"/>
                    <a:pt x="163" y="49"/>
                  </a:cubicBezTo>
                  <a:cubicBezTo>
                    <a:pt x="162" y="50"/>
                    <a:pt x="163" y="50"/>
                    <a:pt x="163" y="51"/>
                  </a:cubicBezTo>
                  <a:cubicBezTo>
                    <a:pt x="163" y="52"/>
                    <a:pt x="163" y="53"/>
                    <a:pt x="163" y="54"/>
                  </a:cubicBezTo>
                  <a:cubicBezTo>
                    <a:pt x="163" y="55"/>
                    <a:pt x="163" y="55"/>
                    <a:pt x="163" y="55"/>
                  </a:cubicBezTo>
                  <a:cubicBezTo>
                    <a:pt x="163" y="56"/>
                    <a:pt x="163" y="56"/>
                    <a:pt x="162" y="57"/>
                  </a:cubicBezTo>
                  <a:cubicBezTo>
                    <a:pt x="162" y="57"/>
                    <a:pt x="161" y="58"/>
                    <a:pt x="161" y="58"/>
                  </a:cubicBezTo>
                  <a:cubicBezTo>
                    <a:pt x="161" y="59"/>
                    <a:pt x="162" y="59"/>
                    <a:pt x="163" y="60"/>
                  </a:cubicBezTo>
                  <a:cubicBezTo>
                    <a:pt x="161" y="60"/>
                    <a:pt x="160" y="60"/>
                    <a:pt x="160" y="61"/>
                  </a:cubicBezTo>
                  <a:cubicBezTo>
                    <a:pt x="159" y="63"/>
                    <a:pt x="160" y="64"/>
                    <a:pt x="160" y="65"/>
                  </a:cubicBezTo>
                  <a:cubicBezTo>
                    <a:pt x="160" y="66"/>
                    <a:pt x="160" y="66"/>
                    <a:pt x="160" y="67"/>
                  </a:cubicBezTo>
                  <a:cubicBezTo>
                    <a:pt x="160" y="67"/>
                    <a:pt x="160" y="68"/>
                    <a:pt x="161" y="68"/>
                  </a:cubicBezTo>
                  <a:cubicBezTo>
                    <a:pt x="162" y="68"/>
                    <a:pt x="162" y="68"/>
                    <a:pt x="163" y="68"/>
                  </a:cubicBezTo>
                  <a:cubicBezTo>
                    <a:pt x="163" y="68"/>
                    <a:pt x="164" y="68"/>
                    <a:pt x="164" y="69"/>
                  </a:cubicBezTo>
                  <a:cubicBezTo>
                    <a:pt x="164" y="69"/>
                    <a:pt x="165" y="69"/>
                    <a:pt x="164" y="69"/>
                  </a:cubicBezTo>
                  <a:cubicBezTo>
                    <a:pt x="163" y="69"/>
                    <a:pt x="164" y="70"/>
                    <a:pt x="164" y="70"/>
                  </a:cubicBezTo>
                  <a:cubicBezTo>
                    <a:pt x="163" y="71"/>
                    <a:pt x="163" y="71"/>
                    <a:pt x="162" y="72"/>
                  </a:cubicBezTo>
                  <a:cubicBezTo>
                    <a:pt x="161" y="73"/>
                    <a:pt x="162" y="75"/>
                    <a:pt x="163" y="76"/>
                  </a:cubicBezTo>
                  <a:cubicBezTo>
                    <a:pt x="164" y="78"/>
                    <a:pt x="165" y="80"/>
                    <a:pt x="165" y="82"/>
                  </a:cubicBezTo>
                  <a:cubicBezTo>
                    <a:pt x="166" y="82"/>
                    <a:pt x="166" y="83"/>
                    <a:pt x="166" y="84"/>
                  </a:cubicBezTo>
                  <a:cubicBezTo>
                    <a:pt x="166" y="84"/>
                    <a:pt x="166" y="85"/>
                    <a:pt x="166" y="85"/>
                  </a:cubicBezTo>
                  <a:cubicBezTo>
                    <a:pt x="166" y="85"/>
                    <a:pt x="166" y="86"/>
                    <a:pt x="166" y="86"/>
                  </a:cubicBezTo>
                  <a:cubicBezTo>
                    <a:pt x="166" y="88"/>
                    <a:pt x="166" y="89"/>
                    <a:pt x="167" y="90"/>
                  </a:cubicBezTo>
                  <a:cubicBezTo>
                    <a:pt x="167" y="91"/>
                    <a:pt x="167" y="91"/>
                    <a:pt x="168" y="91"/>
                  </a:cubicBezTo>
                  <a:cubicBezTo>
                    <a:pt x="169" y="91"/>
                    <a:pt x="170" y="92"/>
                    <a:pt x="171" y="92"/>
                  </a:cubicBezTo>
                  <a:cubicBezTo>
                    <a:pt x="172" y="92"/>
                    <a:pt x="175" y="92"/>
                    <a:pt x="176" y="93"/>
                  </a:cubicBezTo>
                  <a:cubicBezTo>
                    <a:pt x="176" y="94"/>
                    <a:pt x="176" y="95"/>
                    <a:pt x="177" y="95"/>
                  </a:cubicBezTo>
                  <a:cubicBezTo>
                    <a:pt x="177" y="96"/>
                    <a:pt x="177" y="96"/>
                    <a:pt x="177" y="97"/>
                  </a:cubicBezTo>
                  <a:cubicBezTo>
                    <a:pt x="177" y="98"/>
                    <a:pt x="177" y="98"/>
                    <a:pt x="177" y="99"/>
                  </a:cubicBezTo>
                  <a:cubicBezTo>
                    <a:pt x="176" y="100"/>
                    <a:pt x="176" y="100"/>
                    <a:pt x="175" y="101"/>
                  </a:cubicBezTo>
                  <a:cubicBezTo>
                    <a:pt x="175" y="101"/>
                    <a:pt x="175" y="102"/>
                    <a:pt x="174" y="102"/>
                  </a:cubicBezTo>
                  <a:cubicBezTo>
                    <a:pt x="173" y="104"/>
                    <a:pt x="173" y="105"/>
                    <a:pt x="172" y="106"/>
                  </a:cubicBezTo>
                  <a:cubicBezTo>
                    <a:pt x="171" y="107"/>
                    <a:pt x="169" y="109"/>
                    <a:pt x="170" y="109"/>
                  </a:cubicBezTo>
                  <a:cubicBezTo>
                    <a:pt x="171" y="110"/>
                    <a:pt x="171" y="111"/>
                    <a:pt x="172" y="112"/>
                  </a:cubicBezTo>
                  <a:cubicBezTo>
                    <a:pt x="173" y="112"/>
                    <a:pt x="173" y="113"/>
                    <a:pt x="174" y="114"/>
                  </a:cubicBezTo>
                  <a:cubicBezTo>
                    <a:pt x="174" y="114"/>
                    <a:pt x="174" y="114"/>
                    <a:pt x="175" y="114"/>
                  </a:cubicBezTo>
                  <a:cubicBezTo>
                    <a:pt x="175" y="114"/>
                    <a:pt x="175" y="115"/>
                    <a:pt x="175" y="115"/>
                  </a:cubicBezTo>
                  <a:cubicBezTo>
                    <a:pt x="175" y="116"/>
                    <a:pt x="176" y="117"/>
                    <a:pt x="176" y="117"/>
                  </a:cubicBezTo>
                  <a:cubicBezTo>
                    <a:pt x="177" y="117"/>
                    <a:pt x="177" y="118"/>
                    <a:pt x="177" y="118"/>
                  </a:cubicBezTo>
                  <a:cubicBezTo>
                    <a:pt x="178" y="119"/>
                    <a:pt x="178" y="120"/>
                    <a:pt x="178" y="121"/>
                  </a:cubicBezTo>
                  <a:cubicBezTo>
                    <a:pt x="180" y="122"/>
                    <a:pt x="181" y="124"/>
                    <a:pt x="183" y="124"/>
                  </a:cubicBezTo>
                  <a:cubicBezTo>
                    <a:pt x="184" y="124"/>
                    <a:pt x="185" y="125"/>
                    <a:pt x="186" y="125"/>
                  </a:cubicBezTo>
                  <a:cubicBezTo>
                    <a:pt x="187" y="125"/>
                    <a:pt x="187" y="126"/>
                    <a:pt x="188" y="126"/>
                  </a:cubicBezTo>
                  <a:cubicBezTo>
                    <a:pt x="188" y="127"/>
                    <a:pt x="189" y="127"/>
                    <a:pt x="189" y="127"/>
                  </a:cubicBezTo>
                  <a:cubicBezTo>
                    <a:pt x="190" y="126"/>
                    <a:pt x="190" y="127"/>
                    <a:pt x="190" y="128"/>
                  </a:cubicBezTo>
                  <a:cubicBezTo>
                    <a:pt x="190" y="129"/>
                    <a:pt x="190" y="129"/>
                    <a:pt x="190" y="130"/>
                  </a:cubicBezTo>
                  <a:cubicBezTo>
                    <a:pt x="190" y="131"/>
                    <a:pt x="191" y="132"/>
                    <a:pt x="191" y="133"/>
                  </a:cubicBezTo>
                  <a:cubicBezTo>
                    <a:pt x="191" y="134"/>
                    <a:pt x="192" y="135"/>
                    <a:pt x="191" y="136"/>
                  </a:cubicBezTo>
                  <a:cubicBezTo>
                    <a:pt x="191" y="136"/>
                    <a:pt x="191" y="137"/>
                    <a:pt x="191" y="138"/>
                  </a:cubicBezTo>
                  <a:cubicBezTo>
                    <a:pt x="192" y="138"/>
                    <a:pt x="193" y="138"/>
                    <a:pt x="194" y="138"/>
                  </a:cubicBezTo>
                  <a:cubicBezTo>
                    <a:pt x="196" y="138"/>
                    <a:pt x="196" y="138"/>
                    <a:pt x="197" y="139"/>
                  </a:cubicBezTo>
                  <a:cubicBezTo>
                    <a:pt x="196" y="139"/>
                    <a:pt x="196" y="141"/>
                    <a:pt x="196" y="141"/>
                  </a:cubicBezTo>
                  <a:close/>
                  <a:moveTo>
                    <a:pt x="129" y="141"/>
                  </a:moveTo>
                  <a:cubicBezTo>
                    <a:pt x="128" y="141"/>
                    <a:pt x="127" y="142"/>
                    <a:pt x="126" y="141"/>
                  </a:cubicBezTo>
                  <a:cubicBezTo>
                    <a:pt x="125" y="140"/>
                    <a:pt x="126" y="142"/>
                    <a:pt x="126" y="143"/>
                  </a:cubicBezTo>
                  <a:cubicBezTo>
                    <a:pt x="125" y="143"/>
                    <a:pt x="124" y="144"/>
                    <a:pt x="123" y="144"/>
                  </a:cubicBezTo>
                  <a:cubicBezTo>
                    <a:pt x="123" y="144"/>
                    <a:pt x="123" y="144"/>
                    <a:pt x="122" y="144"/>
                  </a:cubicBezTo>
                  <a:cubicBezTo>
                    <a:pt x="122" y="144"/>
                    <a:pt x="122" y="144"/>
                    <a:pt x="122" y="144"/>
                  </a:cubicBezTo>
                  <a:cubicBezTo>
                    <a:pt x="121" y="145"/>
                    <a:pt x="122" y="145"/>
                    <a:pt x="122" y="146"/>
                  </a:cubicBezTo>
                  <a:cubicBezTo>
                    <a:pt x="122" y="145"/>
                    <a:pt x="123" y="145"/>
                    <a:pt x="123" y="145"/>
                  </a:cubicBezTo>
                  <a:cubicBezTo>
                    <a:pt x="124" y="145"/>
                    <a:pt x="124" y="144"/>
                    <a:pt x="125" y="144"/>
                  </a:cubicBezTo>
                  <a:cubicBezTo>
                    <a:pt x="125" y="144"/>
                    <a:pt x="126" y="144"/>
                    <a:pt x="126" y="144"/>
                  </a:cubicBezTo>
                  <a:cubicBezTo>
                    <a:pt x="126" y="144"/>
                    <a:pt x="126" y="144"/>
                    <a:pt x="127" y="144"/>
                  </a:cubicBezTo>
                  <a:cubicBezTo>
                    <a:pt x="127" y="143"/>
                    <a:pt x="127" y="144"/>
                    <a:pt x="128" y="144"/>
                  </a:cubicBezTo>
                  <a:cubicBezTo>
                    <a:pt x="128" y="144"/>
                    <a:pt x="128" y="143"/>
                    <a:pt x="129" y="143"/>
                  </a:cubicBezTo>
                  <a:cubicBezTo>
                    <a:pt x="129" y="143"/>
                    <a:pt x="129" y="143"/>
                    <a:pt x="129" y="143"/>
                  </a:cubicBezTo>
                  <a:cubicBezTo>
                    <a:pt x="130" y="142"/>
                    <a:pt x="129" y="141"/>
                    <a:pt x="130" y="141"/>
                  </a:cubicBezTo>
                  <a:cubicBezTo>
                    <a:pt x="130" y="141"/>
                    <a:pt x="131" y="141"/>
                    <a:pt x="130" y="141"/>
                  </a:cubicBezTo>
                  <a:cubicBezTo>
                    <a:pt x="130" y="140"/>
                    <a:pt x="130" y="141"/>
                    <a:pt x="129" y="14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43" name="Indonesia">
              <a:extLst>
                <a:ext uri="{FF2B5EF4-FFF2-40B4-BE49-F238E27FC236}">
                  <a16:creationId xmlns:a16="http://schemas.microsoft.com/office/drawing/2014/main" id="{EF6EE058-E83B-3FDB-757C-EF13C66BB5AF}"/>
                </a:ext>
              </a:extLst>
            </p:cNvPr>
            <p:cNvSpPr>
              <a:spLocks noEditPoints="1"/>
            </p:cNvSpPr>
            <p:nvPr/>
          </p:nvSpPr>
          <p:spPr bwMode="auto">
            <a:xfrm>
              <a:off x="8966784" y="4260198"/>
              <a:ext cx="1536885" cy="638312"/>
            </a:xfrm>
            <a:custGeom>
              <a:avLst/>
              <a:gdLst/>
              <a:ahLst/>
              <a:cxnLst>
                <a:cxn ang="0">
                  <a:pos x="442" y="92"/>
                </a:cxn>
                <a:cxn ang="0">
                  <a:pos x="384" y="93"/>
                </a:cxn>
                <a:cxn ang="0">
                  <a:pos x="359" y="83"/>
                </a:cxn>
                <a:cxn ang="0">
                  <a:pos x="373" y="93"/>
                </a:cxn>
                <a:cxn ang="0">
                  <a:pos x="379" y="100"/>
                </a:cxn>
                <a:cxn ang="0">
                  <a:pos x="410" y="120"/>
                </a:cxn>
                <a:cxn ang="0">
                  <a:pos x="423" y="155"/>
                </a:cxn>
                <a:cxn ang="0">
                  <a:pos x="338" y="97"/>
                </a:cxn>
                <a:cxn ang="0">
                  <a:pos x="205" y="109"/>
                </a:cxn>
                <a:cxn ang="0">
                  <a:pos x="346" y="71"/>
                </a:cxn>
                <a:cxn ang="0">
                  <a:pos x="171" y="145"/>
                </a:cxn>
                <a:cxn ang="0">
                  <a:pos x="109" y="131"/>
                </a:cxn>
                <a:cxn ang="0">
                  <a:pos x="154" y="156"/>
                </a:cxn>
                <a:cxn ang="0">
                  <a:pos x="236" y="160"/>
                </a:cxn>
                <a:cxn ang="0">
                  <a:pos x="354" y="67"/>
                </a:cxn>
                <a:cxn ang="0">
                  <a:pos x="275" y="175"/>
                </a:cxn>
                <a:cxn ang="0">
                  <a:pos x="233" y="97"/>
                </a:cxn>
                <a:cxn ang="0">
                  <a:pos x="248" y="106"/>
                </a:cxn>
                <a:cxn ang="0">
                  <a:pos x="269" y="111"/>
                </a:cxn>
                <a:cxn ang="0">
                  <a:pos x="272" y="75"/>
                </a:cxn>
                <a:cxn ang="0">
                  <a:pos x="262" y="60"/>
                </a:cxn>
                <a:cxn ang="0">
                  <a:pos x="274" y="55"/>
                </a:cxn>
                <a:cxn ang="0">
                  <a:pos x="237" y="87"/>
                </a:cxn>
                <a:cxn ang="0">
                  <a:pos x="276" y="80"/>
                </a:cxn>
                <a:cxn ang="0">
                  <a:pos x="268" y="122"/>
                </a:cxn>
                <a:cxn ang="0">
                  <a:pos x="268" y="128"/>
                </a:cxn>
                <a:cxn ang="0">
                  <a:pos x="357" y="94"/>
                </a:cxn>
                <a:cxn ang="0">
                  <a:pos x="14" y="39"/>
                </a:cxn>
                <a:cxn ang="0">
                  <a:pos x="141" y="75"/>
                </a:cxn>
                <a:cxn ang="0">
                  <a:pos x="177" y="99"/>
                </a:cxn>
                <a:cxn ang="0">
                  <a:pos x="208" y="89"/>
                </a:cxn>
                <a:cxn ang="0">
                  <a:pos x="227" y="56"/>
                </a:cxn>
                <a:cxn ang="0">
                  <a:pos x="221" y="24"/>
                </a:cxn>
                <a:cxn ang="0">
                  <a:pos x="197" y="37"/>
                </a:cxn>
                <a:cxn ang="0">
                  <a:pos x="147" y="50"/>
                </a:cxn>
                <a:cxn ang="0">
                  <a:pos x="268" y="155"/>
                </a:cxn>
                <a:cxn ang="0">
                  <a:pos x="257" y="163"/>
                </a:cxn>
                <a:cxn ang="0">
                  <a:pos x="219" y="155"/>
                </a:cxn>
                <a:cxn ang="0">
                  <a:pos x="24" y="49"/>
                </a:cxn>
                <a:cxn ang="0">
                  <a:pos x="320" y="84"/>
                </a:cxn>
                <a:cxn ang="0">
                  <a:pos x="384" y="135"/>
                </a:cxn>
                <a:cxn ang="0">
                  <a:pos x="171" y="143"/>
                </a:cxn>
                <a:cxn ang="0">
                  <a:pos x="72" y="53"/>
                </a:cxn>
                <a:cxn ang="0">
                  <a:pos x="105" y="89"/>
                </a:cxn>
                <a:cxn ang="0">
                  <a:pos x="129" y="94"/>
                </a:cxn>
                <a:cxn ang="0">
                  <a:pos x="323" y="60"/>
                </a:cxn>
                <a:cxn ang="0">
                  <a:pos x="316" y="52"/>
                </a:cxn>
                <a:cxn ang="0">
                  <a:pos x="306" y="151"/>
                </a:cxn>
                <a:cxn ang="0">
                  <a:pos x="172" y="129"/>
                </a:cxn>
                <a:cxn ang="0">
                  <a:pos x="97" y="90"/>
                </a:cxn>
                <a:cxn ang="0">
                  <a:pos x="75" y="64"/>
                </a:cxn>
                <a:cxn ang="0">
                  <a:pos x="30" y="15"/>
                </a:cxn>
                <a:cxn ang="0">
                  <a:pos x="34" y="43"/>
                </a:cxn>
                <a:cxn ang="0">
                  <a:pos x="80" y="116"/>
                </a:cxn>
                <a:cxn ang="0">
                  <a:pos x="340" y="79"/>
                </a:cxn>
                <a:cxn ang="0">
                  <a:pos x="309" y="20"/>
                </a:cxn>
                <a:cxn ang="0">
                  <a:pos x="94" y="63"/>
                </a:cxn>
                <a:cxn ang="0">
                  <a:pos x="248" y="132"/>
                </a:cxn>
                <a:cxn ang="0">
                  <a:pos x="264" y="70"/>
                </a:cxn>
                <a:cxn ang="0">
                  <a:pos x="35" y="66"/>
                </a:cxn>
                <a:cxn ang="0">
                  <a:pos x="298" y="28"/>
                </a:cxn>
                <a:cxn ang="0">
                  <a:pos x="72" y="125"/>
                </a:cxn>
                <a:cxn ang="0">
                  <a:pos x="278" y="82"/>
                </a:cxn>
              </a:cxnLst>
              <a:rect l="0" t="0" r="r" b="b"/>
              <a:pathLst>
                <a:path w="448" h="186">
                  <a:moveTo>
                    <a:pt x="295" y="155"/>
                  </a:moveTo>
                  <a:cubicBezTo>
                    <a:pt x="296" y="155"/>
                    <a:pt x="295" y="157"/>
                    <a:pt x="294" y="156"/>
                  </a:cubicBezTo>
                  <a:cubicBezTo>
                    <a:pt x="294" y="156"/>
                    <a:pt x="295" y="155"/>
                    <a:pt x="295" y="155"/>
                  </a:cubicBezTo>
                  <a:close/>
                  <a:moveTo>
                    <a:pt x="0" y="2"/>
                  </a:moveTo>
                  <a:cubicBezTo>
                    <a:pt x="0" y="2"/>
                    <a:pt x="1" y="2"/>
                    <a:pt x="1" y="2"/>
                  </a:cubicBezTo>
                  <a:cubicBezTo>
                    <a:pt x="1" y="2"/>
                    <a:pt x="0" y="3"/>
                    <a:pt x="1" y="3"/>
                  </a:cubicBezTo>
                  <a:cubicBezTo>
                    <a:pt x="1" y="3"/>
                    <a:pt x="2" y="3"/>
                    <a:pt x="1" y="3"/>
                  </a:cubicBezTo>
                  <a:cubicBezTo>
                    <a:pt x="1" y="2"/>
                    <a:pt x="1" y="2"/>
                    <a:pt x="0" y="2"/>
                  </a:cubicBezTo>
                  <a:close/>
                  <a:moveTo>
                    <a:pt x="223" y="21"/>
                  </a:moveTo>
                  <a:cubicBezTo>
                    <a:pt x="223" y="20"/>
                    <a:pt x="223" y="20"/>
                    <a:pt x="223" y="19"/>
                  </a:cubicBezTo>
                  <a:cubicBezTo>
                    <a:pt x="222" y="19"/>
                    <a:pt x="222" y="19"/>
                    <a:pt x="221" y="19"/>
                  </a:cubicBezTo>
                  <a:cubicBezTo>
                    <a:pt x="221" y="20"/>
                    <a:pt x="223" y="22"/>
                    <a:pt x="223" y="21"/>
                  </a:cubicBezTo>
                  <a:close/>
                  <a:moveTo>
                    <a:pt x="126" y="14"/>
                  </a:moveTo>
                  <a:cubicBezTo>
                    <a:pt x="127" y="15"/>
                    <a:pt x="127" y="11"/>
                    <a:pt x="126" y="14"/>
                  </a:cubicBezTo>
                  <a:close/>
                  <a:moveTo>
                    <a:pt x="208" y="104"/>
                  </a:moveTo>
                  <a:cubicBezTo>
                    <a:pt x="208" y="104"/>
                    <a:pt x="208" y="105"/>
                    <a:pt x="208" y="105"/>
                  </a:cubicBezTo>
                  <a:cubicBezTo>
                    <a:pt x="209" y="105"/>
                    <a:pt x="209" y="103"/>
                    <a:pt x="209" y="103"/>
                  </a:cubicBezTo>
                  <a:cubicBezTo>
                    <a:pt x="209" y="102"/>
                    <a:pt x="208" y="104"/>
                    <a:pt x="208" y="104"/>
                  </a:cubicBezTo>
                  <a:close/>
                  <a:moveTo>
                    <a:pt x="328" y="105"/>
                  </a:moveTo>
                  <a:cubicBezTo>
                    <a:pt x="328" y="105"/>
                    <a:pt x="328" y="106"/>
                    <a:pt x="329" y="106"/>
                  </a:cubicBezTo>
                  <a:cubicBezTo>
                    <a:pt x="329" y="106"/>
                    <a:pt x="329" y="105"/>
                    <a:pt x="328" y="105"/>
                  </a:cubicBezTo>
                  <a:close/>
                  <a:moveTo>
                    <a:pt x="313" y="102"/>
                  </a:moveTo>
                  <a:cubicBezTo>
                    <a:pt x="312" y="102"/>
                    <a:pt x="312" y="102"/>
                    <a:pt x="312" y="101"/>
                  </a:cubicBezTo>
                  <a:cubicBezTo>
                    <a:pt x="312" y="101"/>
                    <a:pt x="312" y="102"/>
                    <a:pt x="313" y="101"/>
                  </a:cubicBezTo>
                  <a:cubicBezTo>
                    <a:pt x="313" y="101"/>
                    <a:pt x="313" y="101"/>
                    <a:pt x="312" y="100"/>
                  </a:cubicBezTo>
                  <a:cubicBezTo>
                    <a:pt x="312" y="100"/>
                    <a:pt x="311" y="100"/>
                    <a:pt x="311" y="100"/>
                  </a:cubicBezTo>
                  <a:cubicBezTo>
                    <a:pt x="310" y="99"/>
                    <a:pt x="309" y="99"/>
                    <a:pt x="308" y="99"/>
                  </a:cubicBezTo>
                  <a:cubicBezTo>
                    <a:pt x="308" y="99"/>
                    <a:pt x="307" y="99"/>
                    <a:pt x="306" y="99"/>
                  </a:cubicBezTo>
                  <a:cubicBezTo>
                    <a:pt x="306" y="99"/>
                    <a:pt x="305" y="99"/>
                    <a:pt x="305" y="100"/>
                  </a:cubicBezTo>
                  <a:cubicBezTo>
                    <a:pt x="304" y="100"/>
                    <a:pt x="304" y="100"/>
                    <a:pt x="304" y="100"/>
                  </a:cubicBezTo>
                  <a:cubicBezTo>
                    <a:pt x="303" y="100"/>
                    <a:pt x="303" y="99"/>
                    <a:pt x="302" y="100"/>
                  </a:cubicBezTo>
                  <a:cubicBezTo>
                    <a:pt x="302" y="100"/>
                    <a:pt x="302" y="101"/>
                    <a:pt x="302" y="102"/>
                  </a:cubicBezTo>
                  <a:cubicBezTo>
                    <a:pt x="302" y="103"/>
                    <a:pt x="303" y="103"/>
                    <a:pt x="303" y="104"/>
                  </a:cubicBezTo>
                  <a:cubicBezTo>
                    <a:pt x="303" y="105"/>
                    <a:pt x="304" y="105"/>
                    <a:pt x="305" y="106"/>
                  </a:cubicBezTo>
                  <a:cubicBezTo>
                    <a:pt x="306" y="106"/>
                    <a:pt x="306" y="107"/>
                    <a:pt x="307" y="107"/>
                  </a:cubicBezTo>
                  <a:cubicBezTo>
                    <a:pt x="309" y="108"/>
                    <a:pt x="311" y="107"/>
                    <a:pt x="312" y="106"/>
                  </a:cubicBezTo>
                  <a:cubicBezTo>
                    <a:pt x="313" y="105"/>
                    <a:pt x="314" y="106"/>
                    <a:pt x="314" y="104"/>
                  </a:cubicBezTo>
                  <a:cubicBezTo>
                    <a:pt x="314" y="104"/>
                    <a:pt x="314" y="103"/>
                    <a:pt x="314" y="103"/>
                  </a:cubicBezTo>
                  <a:cubicBezTo>
                    <a:pt x="314" y="102"/>
                    <a:pt x="313" y="102"/>
                    <a:pt x="313" y="102"/>
                  </a:cubicBezTo>
                  <a:close/>
                  <a:moveTo>
                    <a:pt x="447" y="94"/>
                  </a:moveTo>
                  <a:cubicBezTo>
                    <a:pt x="446" y="94"/>
                    <a:pt x="446" y="94"/>
                    <a:pt x="445" y="94"/>
                  </a:cubicBezTo>
                  <a:cubicBezTo>
                    <a:pt x="445" y="94"/>
                    <a:pt x="445" y="94"/>
                    <a:pt x="445" y="94"/>
                  </a:cubicBezTo>
                  <a:cubicBezTo>
                    <a:pt x="444" y="94"/>
                    <a:pt x="445" y="93"/>
                    <a:pt x="445" y="93"/>
                  </a:cubicBezTo>
                  <a:cubicBezTo>
                    <a:pt x="445" y="92"/>
                    <a:pt x="443" y="92"/>
                    <a:pt x="442" y="92"/>
                  </a:cubicBezTo>
                  <a:cubicBezTo>
                    <a:pt x="442" y="92"/>
                    <a:pt x="442" y="92"/>
                    <a:pt x="442" y="92"/>
                  </a:cubicBezTo>
                  <a:cubicBezTo>
                    <a:pt x="442" y="93"/>
                    <a:pt x="440" y="92"/>
                    <a:pt x="440" y="92"/>
                  </a:cubicBezTo>
                  <a:cubicBezTo>
                    <a:pt x="440" y="92"/>
                    <a:pt x="440" y="91"/>
                    <a:pt x="439" y="91"/>
                  </a:cubicBezTo>
                  <a:cubicBezTo>
                    <a:pt x="439" y="91"/>
                    <a:pt x="438" y="91"/>
                    <a:pt x="438" y="91"/>
                  </a:cubicBezTo>
                  <a:cubicBezTo>
                    <a:pt x="436" y="92"/>
                    <a:pt x="435" y="91"/>
                    <a:pt x="434" y="90"/>
                  </a:cubicBezTo>
                  <a:cubicBezTo>
                    <a:pt x="434" y="90"/>
                    <a:pt x="433" y="90"/>
                    <a:pt x="433" y="90"/>
                  </a:cubicBezTo>
                  <a:cubicBezTo>
                    <a:pt x="433" y="89"/>
                    <a:pt x="432" y="89"/>
                    <a:pt x="432" y="89"/>
                  </a:cubicBezTo>
                  <a:cubicBezTo>
                    <a:pt x="431" y="89"/>
                    <a:pt x="431" y="88"/>
                    <a:pt x="430" y="88"/>
                  </a:cubicBezTo>
                  <a:cubicBezTo>
                    <a:pt x="429" y="87"/>
                    <a:pt x="428" y="87"/>
                    <a:pt x="427" y="87"/>
                  </a:cubicBezTo>
                  <a:cubicBezTo>
                    <a:pt x="427" y="87"/>
                    <a:pt x="426" y="86"/>
                    <a:pt x="426" y="85"/>
                  </a:cubicBezTo>
                  <a:cubicBezTo>
                    <a:pt x="425" y="84"/>
                    <a:pt x="423" y="84"/>
                    <a:pt x="422" y="84"/>
                  </a:cubicBezTo>
                  <a:cubicBezTo>
                    <a:pt x="421" y="83"/>
                    <a:pt x="420" y="83"/>
                    <a:pt x="419" y="83"/>
                  </a:cubicBezTo>
                  <a:cubicBezTo>
                    <a:pt x="419" y="82"/>
                    <a:pt x="419" y="82"/>
                    <a:pt x="418" y="82"/>
                  </a:cubicBezTo>
                  <a:cubicBezTo>
                    <a:pt x="417" y="81"/>
                    <a:pt x="415" y="82"/>
                    <a:pt x="414" y="83"/>
                  </a:cubicBezTo>
                  <a:cubicBezTo>
                    <a:pt x="413" y="84"/>
                    <a:pt x="412" y="84"/>
                    <a:pt x="411" y="85"/>
                  </a:cubicBezTo>
                  <a:cubicBezTo>
                    <a:pt x="411" y="85"/>
                    <a:pt x="410" y="85"/>
                    <a:pt x="410" y="86"/>
                  </a:cubicBezTo>
                  <a:cubicBezTo>
                    <a:pt x="410" y="86"/>
                    <a:pt x="411" y="87"/>
                    <a:pt x="411" y="87"/>
                  </a:cubicBezTo>
                  <a:cubicBezTo>
                    <a:pt x="411" y="87"/>
                    <a:pt x="411" y="88"/>
                    <a:pt x="411" y="88"/>
                  </a:cubicBezTo>
                  <a:cubicBezTo>
                    <a:pt x="411" y="89"/>
                    <a:pt x="410" y="89"/>
                    <a:pt x="409" y="89"/>
                  </a:cubicBezTo>
                  <a:cubicBezTo>
                    <a:pt x="409" y="89"/>
                    <a:pt x="408" y="89"/>
                    <a:pt x="408" y="90"/>
                  </a:cubicBezTo>
                  <a:cubicBezTo>
                    <a:pt x="407" y="90"/>
                    <a:pt x="406" y="90"/>
                    <a:pt x="405" y="90"/>
                  </a:cubicBezTo>
                  <a:cubicBezTo>
                    <a:pt x="405" y="90"/>
                    <a:pt x="405" y="90"/>
                    <a:pt x="405" y="90"/>
                  </a:cubicBezTo>
                  <a:cubicBezTo>
                    <a:pt x="404" y="90"/>
                    <a:pt x="405" y="89"/>
                    <a:pt x="404" y="89"/>
                  </a:cubicBezTo>
                  <a:cubicBezTo>
                    <a:pt x="404" y="89"/>
                    <a:pt x="403" y="90"/>
                    <a:pt x="403" y="90"/>
                  </a:cubicBezTo>
                  <a:cubicBezTo>
                    <a:pt x="402" y="91"/>
                    <a:pt x="402" y="93"/>
                    <a:pt x="401" y="94"/>
                  </a:cubicBezTo>
                  <a:cubicBezTo>
                    <a:pt x="401" y="94"/>
                    <a:pt x="400" y="95"/>
                    <a:pt x="400" y="95"/>
                  </a:cubicBezTo>
                  <a:cubicBezTo>
                    <a:pt x="399" y="95"/>
                    <a:pt x="399" y="95"/>
                    <a:pt x="399" y="95"/>
                  </a:cubicBezTo>
                  <a:cubicBezTo>
                    <a:pt x="399" y="96"/>
                    <a:pt x="399" y="96"/>
                    <a:pt x="399" y="96"/>
                  </a:cubicBezTo>
                  <a:cubicBezTo>
                    <a:pt x="399" y="96"/>
                    <a:pt x="398" y="97"/>
                    <a:pt x="398" y="97"/>
                  </a:cubicBezTo>
                  <a:cubicBezTo>
                    <a:pt x="398" y="97"/>
                    <a:pt x="399" y="98"/>
                    <a:pt x="398" y="98"/>
                  </a:cubicBezTo>
                  <a:cubicBezTo>
                    <a:pt x="397" y="98"/>
                    <a:pt x="397" y="99"/>
                    <a:pt x="397" y="99"/>
                  </a:cubicBezTo>
                  <a:cubicBezTo>
                    <a:pt x="396" y="99"/>
                    <a:pt x="397" y="99"/>
                    <a:pt x="396" y="100"/>
                  </a:cubicBezTo>
                  <a:cubicBezTo>
                    <a:pt x="396" y="100"/>
                    <a:pt x="395" y="100"/>
                    <a:pt x="395" y="101"/>
                  </a:cubicBezTo>
                  <a:cubicBezTo>
                    <a:pt x="395" y="101"/>
                    <a:pt x="395" y="101"/>
                    <a:pt x="394" y="102"/>
                  </a:cubicBezTo>
                  <a:cubicBezTo>
                    <a:pt x="394" y="103"/>
                    <a:pt x="392" y="102"/>
                    <a:pt x="391" y="102"/>
                  </a:cubicBezTo>
                  <a:cubicBezTo>
                    <a:pt x="390" y="102"/>
                    <a:pt x="390" y="102"/>
                    <a:pt x="389" y="102"/>
                  </a:cubicBezTo>
                  <a:cubicBezTo>
                    <a:pt x="389" y="102"/>
                    <a:pt x="389" y="101"/>
                    <a:pt x="389" y="101"/>
                  </a:cubicBezTo>
                  <a:cubicBezTo>
                    <a:pt x="389" y="101"/>
                    <a:pt x="388" y="101"/>
                    <a:pt x="388" y="101"/>
                  </a:cubicBezTo>
                  <a:cubicBezTo>
                    <a:pt x="388" y="101"/>
                    <a:pt x="388" y="100"/>
                    <a:pt x="388" y="100"/>
                  </a:cubicBezTo>
                  <a:cubicBezTo>
                    <a:pt x="388" y="99"/>
                    <a:pt x="387" y="99"/>
                    <a:pt x="388" y="98"/>
                  </a:cubicBezTo>
                  <a:cubicBezTo>
                    <a:pt x="388" y="98"/>
                    <a:pt x="388" y="97"/>
                    <a:pt x="387" y="98"/>
                  </a:cubicBezTo>
                  <a:cubicBezTo>
                    <a:pt x="387" y="98"/>
                    <a:pt x="387" y="98"/>
                    <a:pt x="386" y="98"/>
                  </a:cubicBezTo>
                  <a:cubicBezTo>
                    <a:pt x="386" y="97"/>
                    <a:pt x="387" y="92"/>
                    <a:pt x="385" y="92"/>
                  </a:cubicBezTo>
                  <a:cubicBezTo>
                    <a:pt x="385" y="92"/>
                    <a:pt x="384" y="93"/>
                    <a:pt x="384" y="93"/>
                  </a:cubicBezTo>
                  <a:cubicBezTo>
                    <a:pt x="384" y="94"/>
                    <a:pt x="384" y="95"/>
                    <a:pt x="385" y="95"/>
                  </a:cubicBezTo>
                  <a:cubicBezTo>
                    <a:pt x="385" y="95"/>
                    <a:pt x="385" y="97"/>
                    <a:pt x="384" y="97"/>
                  </a:cubicBezTo>
                  <a:cubicBezTo>
                    <a:pt x="384" y="97"/>
                    <a:pt x="384" y="96"/>
                    <a:pt x="384" y="95"/>
                  </a:cubicBezTo>
                  <a:cubicBezTo>
                    <a:pt x="383" y="94"/>
                    <a:pt x="383" y="93"/>
                    <a:pt x="383" y="93"/>
                  </a:cubicBezTo>
                  <a:cubicBezTo>
                    <a:pt x="382" y="92"/>
                    <a:pt x="382" y="92"/>
                    <a:pt x="382" y="91"/>
                  </a:cubicBezTo>
                  <a:cubicBezTo>
                    <a:pt x="381" y="90"/>
                    <a:pt x="382" y="90"/>
                    <a:pt x="381" y="89"/>
                  </a:cubicBezTo>
                  <a:cubicBezTo>
                    <a:pt x="381" y="88"/>
                    <a:pt x="381" y="88"/>
                    <a:pt x="381" y="87"/>
                  </a:cubicBezTo>
                  <a:cubicBezTo>
                    <a:pt x="381" y="86"/>
                    <a:pt x="380" y="84"/>
                    <a:pt x="381" y="83"/>
                  </a:cubicBezTo>
                  <a:cubicBezTo>
                    <a:pt x="382" y="83"/>
                    <a:pt x="382" y="83"/>
                    <a:pt x="382" y="82"/>
                  </a:cubicBezTo>
                  <a:cubicBezTo>
                    <a:pt x="382" y="82"/>
                    <a:pt x="382" y="81"/>
                    <a:pt x="382" y="81"/>
                  </a:cubicBezTo>
                  <a:cubicBezTo>
                    <a:pt x="382" y="81"/>
                    <a:pt x="383" y="81"/>
                    <a:pt x="383" y="80"/>
                  </a:cubicBezTo>
                  <a:cubicBezTo>
                    <a:pt x="383" y="80"/>
                    <a:pt x="382" y="79"/>
                    <a:pt x="382" y="78"/>
                  </a:cubicBezTo>
                  <a:cubicBezTo>
                    <a:pt x="381" y="78"/>
                    <a:pt x="381" y="77"/>
                    <a:pt x="381" y="77"/>
                  </a:cubicBezTo>
                  <a:cubicBezTo>
                    <a:pt x="381" y="76"/>
                    <a:pt x="380" y="76"/>
                    <a:pt x="381" y="75"/>
                  </a:cubicBezTo>
                  <a:cubicBezTo>
                    <a:pt x="381" y="75"/>
                    <a:pt x="382" y="75"/>
                    <a:pt x="382" y="75"/>
                  </a:cubicBezTo>
                  <a:cubicBezTo>
                    <a:pt x="382" y="75"/>
                    <a:pt x="380" y="74"/>
                    <a:pt x="380" y="74"/>
                  </a:cubicBezTo>
                  <a:cubicBezTo>
                    <a:pt x="380" y="73"/>
                    <a:pt x="379" y="73"/>
                    <a:pt x="379" y="73"/>
                  </a:cubicBezTo>
                  <a:cubicBezTo>
                    <a:pt x="379" y="73"/>
                    <a:pt x="378" y="73"/>
                    <a:pt x="378" y="73"/>
                  </a:cubicBezTo>
                  <a:cubicBezTo>
                    <a:pt x="378" y="73"/>
                    <a:pt x="378" y="74"/>
                    <a:pt x="378" y="74"/>
                  </a:cubicBezTo>
                  <a:cubicBezTo>
                    <a:pt x="377" y="74"/>
                    <a:pt x="377" y="73"/>
                    <a:pt x="376" y="73"/>
                  </a:cubicBezTo>
                  <a:cubicBezTo>
                    <a:pt x="374" y="73"/>
                    <a:pt x="374" y="73"/>
                    <a:pt x="373" y="72"/>
                  </a:cubicBezTo>
                  <a:cubicBezTo>
                    <a:pt x="372" y="71"/>
                    <a:pt x="372" y="71"/>
                    <a:pt x="371" y="71"/>
                  </a:cubicBezTo>
                  <a:cubicBezTo>
                    <a:pt x="371" y="71"/>
                    <a:pt x="370" y="70"/>
                    <a:pt x="370" y="70"/>
                  </a:cubicBezTo>
                  <a:cubicBezTo>
                    <a:pt x="367" y="69"/>
                    <a:pt x="364" y="68"/>
                    <a:pt x="362" y="71"/>
                  </a:cubicBezTo>
                  <a:cubicBezTo>
                    <a:pt x="361" y="71"/>
                    <a:pt x="361" y="71"/>
                    <a:pt x="360" y="72"/>
                  </a:cubicBezTo>
                  <a:cubicBezTo>
                    <a:pt x="360" y="72"/>
                    <a:pt x="360" y="73"/>
                    <a:pt x="359" y="73"/>
                  </a:cubicBezTo>
                  <a:cubicBezTo>
                    <a:pt x="359" y="73"/>
                    <a:pt x="356" y="74"/>
                    <a:pt x="356" y="74"/>
                  </a:cubicBezTo>
                  <a:cubicBezTo>
                    <a:pt x="356" y="74"/>
                    <a:pt x="357" y="74"/>
                    <a:pt x="356" y="73"/>
                  </a:cubicBezTo>
                  <a:cubicBezTo>
                    <a:pt x="356" y="73"/>
                    <a:pt x="356" y="74"/>
                    <a:pt x="355" y="74"/>
                  </a:cubicBezTo>
                  <a:cubicBezTo>
                    <a:pt x="355" y="74"/>
                    <a:pt x="354" y="74"/>
                    <a:pt x="353" y="74"/>
                  </a:cubicBezTo>
                  <a:cubicBezTo>
                    <a:pt x="353" y="74"/>
                    <a:pt x="354" y="76"/>
                    <a:pt x="354" y="76"/>
                  </a:cubicBezTo>
                  <a:cubicBezTo>
                    <a:pt x="353" y="77"/>
                    <a:pt x="353" y="78"/>
                    <a:pt x="353" y="79"/>
                  </a:cubicBezTo>
                  <a:cubicBezTo>
                    <a:pt x="352" y="79"/>
                    <a:pt x="352" y="79"/>
                    <a:pt x="351" y="80"/>
                  </a:cubicBezTo>
                  <a:cubicBezTo>
                    <a:pt x="351" y="80"/>
                    <a:pt x="350" y="81"/>
                    <a:pt x="351" y="81"/>
                  </a:cubicBezTo>
                  <a:cubicBezTo>
                    <a:pt x="351" y="81"/>
                    <a:pt x="352" y="81"/>
                    <a:pt x="352" y="81"/>
                  </a:cubicBezTo>
                  <a:cubicBezTo>
                    <a:pt x="353" y="82"/>
                    <a:pt x="353" y="82"/>
                    <a:pt x="354" y="82"/>
                  </a:cubicBezTo>
                  <a:cubicBezTo>
                    <a:pt x="355" y="81"/>
                    <a:pt x="354" y="81"/>
                    <a:pt x="354" y="81"/>
                  </a:cubicBezTo>
                  <a:cubicBezTo>
                    <a:pt x="354" y="81"/>
                    <a:pt x="355" y="81"/>
                    <a:pt x="355" y="81"/>
                  </a:cubicBezTo>
                  <a:cubicBezTo>
                    <a:pt x="355" y="81"/>
                    <a:pt x="355" y="82"/>
                    <a:pt x="355" y="82"/>
                  </a:cubicBezTo>
                  <a:cubicBezTo>
                    <a:pt x="355" y="82"/>
                    <a:pt x="355" y="82"/>
                    <a:pt x="356" y="81"/>
                  </a:cubicBezTo>
                  <a:cubicBezTo>
                    <a:pt x="356" y="81"/>
                    <a:pt x="356" y="82"/>
                    <a:pt x="356" y="82"/>
                  </a:cubicBezTo>
                  <a:cubicBezTo>
                    <a:pt x="357" y="82"/>
                    <a:pt x="357" y="82"/>
                    <a:pt x="358" y="82"/>
                  </a:cubicBezTo>
                  <a:cubicBezTo>
                    <a:pt x="358" y="83"/>
                    <a:pt x="359" y="83"/>
                    <a:pt x="359" y="82"/>
                  </a:cubicBezTo>
                  <a:cubicBezTo>
                    <a:pt x="359" y="82"/>
                    <a:pt x="358" y="83"/>
                    <a:pt x="359" y="83"/>
                  </a:cubicBezTo>
                  <a:cubicBezTo>
                    <a:pt x="359" y="83"/>
                    <a:pt x="359" y="82"/>
                    <a:pt x="359" y="82"/>
                  </a:cubicBezTo>
                  <a:cubicBezTo>
                    <a:pt x="359" y="82"/>
                    <a:pt x="360" y="82"/>
                    <a:pt x="360" y="82"/>
                  </a:cubicBezTo>
                  <a:cubicBezTo>
                    <a:pt x="360" y="82"/>
                    <a:pt x="360" y="82"/>
                    <a:pt x="360" y="82"/>
                  </a:cubicBezTo>
                  <a:cubicBezTo>
                    <a:pt x="360" y="83"/>
                    <a:pt x="359" y="83"/>
                    <a:pt x="360" y="84"/>
                  </a:cubicBezTo>
                  <a:cubicBezTo>
                    <a:pt x="360" y="84"/>
                    <a:pt x="361" y="83"/>
                    <a:pt x="361" y="84"/>
                  </a:cubicBezTo>
                  <a:cubicBezTo>
                    <a:pt x="361" y="84"/>
                    <a:pt x="360" y="85"/>
                    <a:pt x="360" y="85"/>
                  </a:cubicBezTo>
                  <a:cubicBezTo>
                    <a:pt x="360" y="85"/>
                    <a:pt x="360" y="86"/>
                    <a:pt x="360" y="86"/>
                  </a:cubicBezTo>
                  <a:cubicBezTo>
                    <a:pt x="360" y="87"/>
                    <a:pt x="360" y="87"/>
                    <a:pt x="361" y="87"/>
                  </a:cubicBezTo>
                  <a:cubicBezTo>
                    <a:pt x="361" y="88"/>
                    <a:pt x="361" y="87"/>
                    <a:pt x="362" y="87"/>
                  </a:cubicBezTo>
                  <a:cubicBezTo>
                    <a:pt x="361" y="88"/>
                    <a:pt x="361" y="88"/>
                    <a:pt x="362" y="89"/>
                  </a:cubicBezTo>
                  <a:cubicBezTo>
                    <a:pt x="362" y="89"/>
                    <a:pt x="363" y="89"/>
                    <a:pt x="363" y="90"/>
                  </a:cubicBezTo>
                  <a:cubicBezTo>
                    <a:pt x="364" y="91"/>
                    <a:pt x="365" y="90"/>
                    <a:pt x="365" y="89"/>
                  </a:cubicBezTo>
                  <a:cubicBezTo>
                    <a:pt x="366" y="89"/>
                    <a:pt x="366" y="90"/>
                    <a:pt x="367" y="90"/>
                  </a:cubicBezTo>
                  <a:cubicBezTo>
                    <a:pt x="367" y="91"/>
                    <a:pt x="368" y="90"/>
                    <a:pt x="368" y="90"/>
                  </a:cubicBezTo>
                  <a:cubicBezTo>
                    <a:pt x="368" y="90"/>
                    <a:pt x="369" y="90"/>
                    <a:pt x="369" y="90"/>
                  </a:cubicBezTo>
                  <a:cubicBezTo>
                    <a:pt x="370" y="91"/>
                    <a:pt x="371" y="90"/>
                    <a:pt x="371" y="90"/>
                  </a:cubicBezTo>
                  <a:cubicBezTo>
                    <a:pt x="372" y="90"/>
                    <a:pt x="372" y="90"/>
                    <a:pt x="373" y="90"/>
                  </a:cubicBezTo>
                  <a:cubicBezTo>
                    <a:pt x="373" y="89"/>
                    <a:pt x="373" y="90"/>
                    <a:pt x="374" y="90"/>
                  </a:cubicBezTo>
                  <a:cubicBezTo>
                    <a:pt x="374" y="90"/>
                    <a:pt x="375" y="90"/>
                    <a:pt x="375" y="90"/>
                  </a:cubicBezTo>
                  <a:cubicBezTo>
                    <a:pt x="375" y="90"/>
                    <a:pt x="376" y="90"/>
                    <a:pt x="376" y="89"/>
                  </a:cubicBezTo>
                  <a:cubicBezTo>
                    <a:pt x="376" y="90"/>
                    <a:pt x="378" y="89"/>
                    <a:pt x="378" y="89"/>
                  </a:cubicBezTo>
                  <a:cubicBezTo>
                    <a:pt x="378" y="89"/>
                    <a:pt x="379" y="88"/>
                    <a:pt x="379" y="89"/>
                  </a:cubicBezTo>
                  <a:cubicBezTo>
                    <a:pt x="379" y="89"/>
                    <a:pt x="378" y="90"/>
                    <a:pt x="379" y="89"/>
                  </a:cubicBezTo>
                  <a:cubicBezTo>
                    <a:pt x="379" y="89"/>
                    <a:pt x="378" y="90"/>
                    <a:pt x="378" y="90"/>
                  </a:cubicBezTo>
                  <a:cubicBezTo>
                    <a:pt x="378" y="91"/>
                    <a:pt x="379" y="90"/>
                    <a:pt x="379" y="90"/>
                  </a:cubicBezTo>
                  <a:cubicBezTo>
                    <a:pt x="379" y="90"/>
                    <a:pt x="379" y="90"/>
                    <a:pt x="379" y="90"/>
                  </a:cubicBezTo>
                  <a:cubicBezTo>
                    <a:pt x="380" y="90"/>
                    <a:pt x="379" y="91"/>
                    <a:pt x="379" y="91"/>
                  </a:cubicBezTo>
                  <a:cubicBezTo>
                    <a:pt x="379" y="91"/>
                    <a:pt x="379" y="91"/>
                    <a:pt x="379" y="91"/>
                  </a:cubicBezTo>
                  <a:cubicBezTo>
                    <a:pt x="379" y="91"/>
                    <a:pt x="379" y="91"/>
                    <a:pt x="379" y="91"/>
                  </a:cubicBezTo>
                  <a:cubicBezTo>
                    <a:pt x="379" y="91"/>
                    <a:pt x="380" y="92"/>
                    <a:pt x="380" y="92"/>
                  </a:cubicBezTo>
                  <a:cubicBezTo>
                    <a:pt x="380" y="92"/>
                    <a:pt x="379" y="92"/>
                    <a:pt x="379" y="92"/>
                  </a:cubicBezTo>
                  <a:cubicBezTo>
                    <a:pt x="378" y="92"/>
                    <a:pt x="379" y="92"/>
                    <a:pt x="379" y="92"/>
                  </a:cubicBezTo>
                  <a:cubicBezTo>
                    <a:pt x="378" y="92"/>
                    <a:pt x="378" y="92"/>
                    <a:pt x="378" y="92"/>
                  </a:cubicBezTo>
                  <a:cubicBezTo>
                    <a:pt x="377" y="92"/>
                    <a:pt x="378" y="93"/>
                    <a:pt x="378" y="93"/>
                  </a:cubicBezTo>
                  <a:cubicBezTo>
                    <a:pt x="378" y="93"/>
                    <a:pt x="378" y="94"/>
                    <a:pt x="378" y="94"/>
                  </a:cubicBezTo>
                  <a:cubicBezTo>
                    <a:pt x="378" y="94"/>
                    <a:pt x="377" y="93"/>
                    <a:pt x="377" y="93"/>
                  </a:cubicBezTo>
                  <a:cubicBezTo>
                    <a:pt x="376" y="93"/>
                    <a:pt x="377" y="95"/>
                    <a:pt x="377" y="95"/>
                  </a:cubicBezTo>
                  <a:cubicBezTo>
                    <a:pt x="376" y="95"/>
                    <a:pt x="377" y="93"/>
                    <a:pt x="376" y="93"/>
                  </a:cubicBezTo>
                  <a:cubicBezTo>
                    <a:pt x="376" y="93"/>
                    <a:pt x="375" y="94"/>
                    <a:pt x="375" y="94"/>
                  </a:cubicBezTo>
                  <a:cubicBezTo>
                    <a:pt x="375" y="94"/>
                    <a:pt x="375" y="93"/>
                    <a:pt x="375" y="93"/>
                  </a:cubicBezTo>
                  <a:cubicBezTo>
                    <a:pt x="375" y="93"/>
                    <a:pt x="375" y="94"/>
                    <a:pt x="374" y="94"/>
                  </a:cubicBezTo>
                  <a:cubicBezTo>
                    <a:pt x="374" y="94"/>
                    <a:pt x="375" y="93"/>
                    <a:pt x="374" y="93"/>
                  </a:cubicBezTo>
                  <a:cubicBezTo>
                    <a:pt x="374" y="93"/>
                    <a:pt x="374" y="95"/>
                    <a:pt x="374" y="95"/>
                  </a:cubicBezTo>
                  <a:cubicBezTo>
                    <a:pt x="374" y="94"/>
                    <a:pt x="374" y="92"/>
                    <a:pt x="373" y="93"/>
                  </a:cubicBezTo>
                  <a:cubicBezTo>
                    <a:pt x="373" y="92"/>
                    <a:pt x="372" y="92"/>
                    <a:pt x="371" y="92"/>
                  </a:cubicBezTo>
                  <a:cubicBezTo>
                    <a:pt x="370" y="93"/>
                    <a:pt x="370" y="94"/>
                    <a:pt x="369" y="95"/>
                  </a:cubicBezTo>
                  <a:cubicBezTo>
                    <a:pt x="368" y="95"/>
                    <a:pt x="367" y="97"/>
                    <a:pt x="367" y="96"/>
                  </a:cubicBezTo>
                  <a:cubicBezTo>
                    <a:pt x="366" y="95"/>
                    <a:pt x="366" y="95"/>
                    <a:pt x="365" y="95"/>
                  </a:cubicBezTo>
                  <a:cubicBezTo>
                    <a:pt x="365" y="95"/>
                    <a:pt x="365" y="96"/>
                    <a:pt x="364" y="95"/>
                  </a:cubicBezTo>
                  <a:cubicBezTo>
                    <a:pt x="364" y="95"/>
                    <a:pt x="364" y="95"/>
                    <a:pt x="364" y="95"/>
                  </a:cubicBezTo>
                  <a:cubicBezTo>
                    <a:pt x="364" y="95"/>
                    <a:pt x="364" y="95"/>
                    <a:pt x="363" y="95"/>
                  </a:cubicBezTo>
                  <a:cubicBezTo>
                    <a:pt x="363" y="95"/>
                    <a:pt x="362" y="95"/>
                    <a:pt x="361" y="95"/>
                  </a:cubicBezTo>
                  <a:cubicBezTo>
                    <a:pt x="361" y="95"/>
                    <a:pt x="362" y="95"/>
                    <a:pt x="362" y="95"/>
                  </a:cubicBezTo>
                  <a:cubicBezTo>
                    <a:pt x="362" y="95"/>
                    <a:pt x="361" y="96"/>
                    <a:pt x="360" y="96"/>
                  </a:cubicBezTo>
                  <a:cubicBezTo>
                    <a:pt x="359" y="96"/>
                    <a:pt x="362" y="96"/>
                    <a:pt x="360" y="97"/>
                  </a:cubicBezTo>
                  <a:cubicBezTo>
                    <a:pt x="361" y="97"/>
                    <a:pt x="360" y="97"/>
                    <a:pt x="360" y="97"/>
                  </a:cubicBezTo>
                  <a:cubicBezTo>
                    <a:pt x="360" y="97"/>
                    <a:pt x="361" y="98"/>
                    <a:pt x="361" y="98"/>
                  </a:cubicBezTo>
                  <a:cubicBezTo>
                    <a:pt x="361" y="98"/>
                    <a:pt x="362" y="98"/>
                    <a:pt x="362" y="97"/>
                  </a:cubicBezTo>
                  <a:cubicBezTo>
                    <a:pt x="362" y="98"/>
                    <a:pt x="363" y="97"/>
                    <a:pt x="363" y="98"/>
                  </a:cubicBezTo>
                  <a:cubicBezTo>
                    <a:pt x="364" y="98"/>
                    <a:pt x="364" y="98"/>
                    <a:pt x="364" y="99"/>
                  </a:cubicBezTo>
                  <a:cubicBezTo>
                    <a:pt x="365" y="99"/>
                    <a:pt x="366" y="100"/>
                    <a:pt x="366" y="101"/>
                  </a:cubicBezTo>
                  <a:cubicBezTo>
                    <a:pt x="366" y="101"/>
                    <a:pt x="367" y="103"/>
                    <a:pt x="367" y="102"/>
                  </a:cubicBezTo>
                  <a:cubicBezTo>
                    <a:pt x="367" y="102"/>
                    <a:pt x="367" y="101"/>
                    <a:pt x="367" y="101"/>
                  </a:cubicBezTo>
                  <a:cubicBezTo>
                    <a:pt x="368" y="101"/>
                    <a:pt x="368" y="102"/>
                    <a:pt x="368" y="102"/>
                  </a:cubicBezTo>
                  <a:cubicBezTo>
                    <a:pt x="368" y="102"/>
                    <a:pt x="368" y="103"/>
                    <a:pt x="368" y="103"/>
                  </a:cubicBezTo>
                  <a:cubicBezTo>
                    <a:pt x="368" y="104"/>
                    <a:pt x="368" y="103"/>
                    <a:pt x="369" y="104"/>
                  </a:cubicBezTo>
                  <a:cubicBezTo>
                    <a:pt x="369" y="104"/>
                    <a:pt x="369" y="105"/>
                    <a:pt x="368" y="105"/>
                  </a:cubicBezTo>
                  <a:cubicBezTo>
                    <a:pt x="368" y="106"/>
                    <a:pt x="367" y="105"/>
                    <a:pt x="367" y="106"/>
                  </a:cubicBezTo>
                  <a:cubicBezTo>
                    <a:pt x="367" y="107"/>
                    <a:pt x="368" y="108"/>
                    <a:pt x="368" y="108"/>
                  </a:cubicBezTo>
                  <a:cubicBezTo>
                    <a:pt x="368" y="109"/>
                    <a:pt x="367" y="108"/>
                    <a:pt x="367" y="109"/>
                  </a:cubicBezTo>
                  <a:cubicBezTo>
                    <a:pt x="368" y="109"/>
                    <a:pt x="368" y="109"/>
                    <a:pt x="368" y="109"/>
                  </a:cubicBezTo>
                  <a:cubicBezTo>
                    <a:pt x="368" y="110"/>
                    <a:pt x="368" y="110"/>
                    <a:pt x="369" y="110"/>
                  </a:cubicBezTo>
                  <a:cubicBezTo>
                    <a:pt x="369" y="111"/>
                    <a:pt x="369" y="110"/>
                    <a:pt x="370" y="110"/>
                  </a:cubicBezTo>
                  <a:cubicBezTo>
                    <a:pt x="370" y="110"/>
                    <a:pt x="370" y="110"/>
                    <a:pt x="371" y="110"/>
                  </a:cubicBezTo>
                  <a:cubicBezTo>
                    <a:pt x="372" y="110"/>
                    <a:pt x="372" y="110"/>
                    <a:pt x="373" y="109"/>
                  </a:cubicBezTo>
                  <a:cubicBezTo>
                    <a:pt x="373" y="109"/>
                    <a:pt x="374" y="108"/>
                    <a:pt x="374" y="108"/>
                  </a:cubicBezTo>
                  <a:cubicBezTo>
                    <a:pt x="374" y="107"/>
                    <a:pt x="374" y="107"/>
                    <a:pt x="373" y="107"/>
                  </a:cubicBezTo>
                  <a:cubicBezTo>
                    <a:pt x="373" y="107"/>
                    <a:pt x="374" y="106"/>
                    <a:pt x="374" y="106"/>
                  </a:cubicBezTo>
                  <a:cubicBezTo>
                    <a:pt x="374" y="105"/>
                    <a:pt x="375" y="105"/>
                    <a:pt x="375" y="104"/>
                  </a:cubicBezTo>
                  <a:cubicBezTo>
                    <a:pt x="376" y="104"/>
                    <a:pt x="375" y="103"/>
                    <a:pt x="374" y="103"/>
                  </a:cubicBezTo>
                  <a:cubicBezTo>
                    <a:pt x="375" y="103"/>
                    <a:pt x="375" y="103"/>
                    <a:pt x="375" y="102"/>
                  </a:cubicBezTo>
                  <a:cubicBezTo>
                    <a:pt x="375" y="103"/>
                    <a:pt x="375" y="103"/>
                    <a:pt x="375" y="103"/>
                  </a:cubicBezTo>
                  <a:cubicBezTo>
                    <a:pt x="376" y="103"/>
                    <a:pt x="376" y="102"/>
                    <a:pt x="376" y="102"/>
                  </a:cubicBezTo>
                  <a:cubicBezTo>
                    <a:pt x="376" y="101"/>
                    <a:pt x="376" y="99"/>
                    <a:pt x="377" y="99"/>
                  </a:cubicBezTo>
                  <a:cubicBezTo>
                    <a:pt x="378" y="98"/>
                    <a:pt x="378" y="98"/>
                    <a:pt x="378" y="98"/>
                  </a:cubicBezTo>
                  <a:cubicBezTo>
                    <a:pt x="378" y="97"/>
                    <a:pt x="378" y="97"/>
                    <a:pt x="378" y="98"/>
                  </a:cubicBezTo>
                  <a:cubicBezTo>
                    <a:pt x="378" y="98"/>
                    <a:pt x="378" y="98"/>
                    <a:pt x="378" y="99"/>
                  </a:cubicBezTo>
                  <a:cubicBezTo>
                    <a:pt x="378" y="99"/>
                    <a:pt x="379" y="99"/>
                    <a:pt x="379" y="100"/>
                  </a:cubicBezTo>
                  <a:cubicBezTo>
                    <a:pt x="378" y="99"/>
                    <a:pt x="377" y="100"/>
                    <a:pt x="377" y="100"/>
                  </a:cubicBezTo>
                  <a:cubicBezTo>
                    <a:pt x="377" y="100"/>
                    <a:pt x="376" y="101"/>
                    <a:pt x="376" y="101"/>
                  </a:cubicBezTo>
                  <a:cubicBezTo>
                    <a:pt x="376" y="101"/>
                    <a:pt x="376" y="102"/>
                    <a:pt x="376" y="102"/>
                  </a:cubicBezTo>
                  <a:cubicBezTo>
                    <a:pt x="377" y="103"/>
                    <a:pt x="376" y="103"/>
                    <a:pt x="376" y="104"/>
                  </a:cubicBezTo>
                  <a:cubicBezTo>
                    <a:pt x="376" y="104"/>
                    <a:pt x="376" y="105"/>
                    <a:pt x="376" y="105"/>
                  </a:cubicBezTo>
                  <a:cubicBezTo>
                    <a:pt x="376" y="106"/>
                    <a:pt x="377" y="105"/>
                    <a:pt x="377" y="105"/>
                  </a:cubicBezTo>
                  <a:cubicBezTo>
                    <a:pt x="377" y="106"/>
                    <a:pt x="377" y="106"/>
                    <a:pt x="377" y="106"/>
                  </a:cubicBezTo>
                  <a:cubicBezTo>
                    <a:pt x="378" y="106"/>
                    <a:pt x="377" y="105"/>
                    <a:pt x="378" y="105"/>
                  </a:cubicBezTo>
                  <a:cubicBezTo>
                    <a:pt x="378" y="105"/>
                    <a:pt x="378" y="107"/>
                    <a:pt x="379" y="107"/>
                  </a:cubicBezTo>
                  <a:cubicBezTo>
                    <a:pt x="379" y="108"/>
                    <a:pt x="379" y="107"/>
                    <a:pt x="380" y="107"/>
                  </a:cubicBezTo>
                  <a:cubicBezTo>
                    <a:pt x="380" y="107"/>
                    <a:pt x="380" y="107"/>
                    <a:pt x="380" y="107"/>
                  </a:cubicBezTo>
                  <a:cubicBezTo>
                    <a:pt x="380" y="106"/>
                    <a:pt x="381" y="107"/>
                    <a:pt x="381" y="107"/>
                  </a:cubicBezTo>
                  <a:cubicBezTo>
                    <a:pt x="381" y="108"/>
                    <a:pt x="381" y="108"/>
                    <a:pt x="381" y="108"/>
                  </a:cubicBezTo>
                  <a:cubicBezTo>
                    <a:pt x="381" y="108"/>
                    <a:pt x="382" y="109"/>
                    <a:pt x="382" y="109"/>
                  </a:cubicBezTo>
                  <a:cubicBezTo>
                    <a:pt x="382" y="110"/>
                    <a:pt x="383" y="109"/>
                    <a:pt x="382" y="109"/>
                  </a:cubicBezTo>
                  <a:cubicBezTo>
                    <a:pt x="383" y="109"/>
                    <a:pt x="383" y="108"/>
                    <a:pt x="382" y="108"/>
                  </a:cubicBezTo>
                  <a:cubicBezTo>
                    <a:pt x="383" y="108"/>
                    <a:pt x="383" y="109"/>
                    <a:pt x="384" y="109"/>
                  </a:cubicBezTo>
                  <a:cubicBezTo>
                    <a:pt x="384" y="110"/>
                    <a:pt x="385" y="110"/>
                    <a:pt x="385" y="109"/>
                  </a:cubicBezTo>
                  <a:cubicBezTo>
                    <a:pt x="385" y="108"/>
                    <a:pt x="386" y="108"/>
                    <a:pt x="387" y="108"/>
                  </a:cubicBezTo>
                  <a:cubicBezTo>
                    <a:pt x="387" y="108"/>
                    <a:pt x="388" y="109"/>
                    <a:pt x="388" y="109"/>
                  </a:cubicBezTo>
                  <a:cubicBezTo>
                    <a:pt x="388" y="110"/>
                    <a:pt x="386" y="108"/>
                    <a:pt x="386" y="109"/>
                  </a:cubicBezTo>
                  <a:cubicBezTo>
                    <a:pt x="386" y="110"/>
                    <a:pt x="386" y="110"/>
                    <a:pt x="385" y="110"/>
                  </a:cubicBezTo>
                  <a:cubicBezTo>
                    <a:pt x="385" y="111"/>
                    <a:pt x="386" y="111"/>
                    <a:pt x="386" y="111"/>
                  </a:cubicBezTo>
                  <a:cubicBezTo>
                    <a:pt x="386" y="112"/>
                    <a:pt x="387" y="112"/>
                    <a:pt x="388" y="112"/>
                  </a:cubicBezTo>
                  <a:cubicBezTo>
                    <a:pt x="388" y="112"/>
                    <a:pt x="389" y="113"/>
                    <a:pt x="389" y="113"/>
                  </a:cubicBezTo>
                  <a:cubicBezTo>
                    <a:pt x="390" y="114"/>
                    <a:pt x="390" y="114"/>
                    <a:pt x="391" y="114"/>
                  </a:cubicBezTo>
                  <a:cubicBezTo>
                    <a:pt x="392" y="114"/>
                    <a:pt x="393" y="114"/>
                    <a:pt x="394" y="114"/>
                  </a:cubicBezTo>
                  <a:cubicBezTo>
                    <a:pt x="394" y="114"/>
                    <a:pt x="395" y="114"/>
                    <a:pt x="395" y="115"/>
                  </a:cubicBezTo>
                  <a:cubicBezTo>
                    <a:pt x="396" y="115"/>
                    <a:pt x="396" y="115"/>
                    <a:pt x="397" y="115"/>
                  </a:cubicBezTo>
                  <a:cubicBezTo>
                    <a:pt x="398" y="115"/>
                    <a:pt x="398" y="115"/>
                    <a:pt x="398" y="116"/>
                  </a:cubicBezTo>
                  <a:cubicBezTo>
                    <a:pt x="399" y="116"/>
                    <a:pt x="400" y="116"/>
                    <a:pt x="400" y="117"/>
                  </a:cubicBezTo>
                  <a:cubicBezTo>
                    <a:pt x="401" y="117"/>
                    <a:pt x="401" y="116"/>
                    <a:pt x="402" y="117"/>
                  </a:cubicBezTo>
                  <a:cubicBezTo>
                    <a:pt x="402" y="117"/>
                    <a:pt x="403" y="118"/>
                    <a:pt x="404" y="118"/>
                  </a:cubicBezTo>
                  <a:cubicBezTo>
                    <a:pt x="404" y="118"/>
                    <a:pt x="404" y="118"/>
                    <a:pt x="405" y="118"/>
                  </a:cubicBezTo>
                  <a:cubicBezTo>
                    <a:pt x="405" y="119"/>
                    <a:pt x="405" y="119"/>
                    <a:pt x="405" y="119"/>
                  </a:cubicBezTo>
                  <a:cubicBezTo>
                    <a:pt x="405" y="119"/>
                    <a:pt x="406" y="119"/>
                    <a:pt x="406" y="119"/>
                  </a:cubicBezTo>
                  <a:cubicBezTo>
                    <a:pt x="406" y="119"/>
                    <a:pt x="406" y="119"/>
                    <a:pt x="406" y="119"/>
                  </a:cubicBezTo>
                  <a:cubicBezTo>
                    <a:pt x="406" y="119"/>
                    <a:pt x="407" y="119"/>
                    <a:pt x="407" y="119"/>
                  </a:cubicBezTo>
                  <a:cubicBezTo>
                    <a:pt x="407" y="119"/>
                    <a:pt x="407" y="119"/>
                    <a:pt x="407" y="120"/>
                  </a:cubicBezTo>
                  <a:cubicBezTo>
                    <a:pt x="408" y="120"/>
                    <a:pt x="408" y="119"/>
                    <a:pt x="409" y="119"/>
                  </a:cubicBezTo>
                  <a:cubicBezTo>
                    <a:pt x="409" y="119"/>
                    <a:pt x="408" y="120"/>
                    <a:pt x="408" y="120"/>
                  </a:cubicBezTo>
                  <a:cubicBezTo>
                    <a:pt x="409" y="120"/>
                    <a:pt x="409" y="120"/>
                    <a:pt x="409" y="120"/>
                  </a:cubicBezTo>
                  <a:cubicBezTo>
                    <a:pt x="409" y="121"/>
                    <a:pt x="410" y="120"/>
                    <a:pt x="410" y="120"/>
                  </a:cubicBezTo>
                  <a:cubicBezTo>
                    <a:pt x="410" y="120"/>
                    <a:pt x="410" y="120"/>
                    <a:pt x="410" y="120"/>
                  </a:cubicBezTo>
                  <a:cubicBezTo>
                    <a:pt x="410" y="121"/>
                    <a:pt x="411" y="120"/>
                    <a:pt x="411" y="120"/>
                  </a:cubicBezTo>
                  <a:cubicBezTo>
                    <a:pt x="411" y="121"/>
                    <a:pt x="411" y="120"/>
                    <a:pt x="411" y="121"/>
                  </a:cubicBezTo>
                  <a:cubicBezTo>
                    <a:pt x="411" y="121"/>
                    <a:pt x="411" y="121"/>
                    <a:pt x="412" y="121"/>
                  </a:cubicBezTo>
                  <a:cubicBezTo>
                    <a:pt x="412" y="122"/>
                    <a:pt x="413" y="122"/>
                    <a:pt x="413" y="121"/>
                  </a:cubicBezTo>
                  <a:cubicBezTo>
                    <a:pt x="413" y="122"/>
                    <a:pt x="413" y="122"/>
                    <a:pt x="413" y="122"/>
                  </a:cubicBezTo>
                  <a:cubicBezTo>
                    <a:pt x="414" y="123"/>
                    <a:pt x="414" y="123"/>
                    <a:pt x="414" y="123"/>
                  </a:cubicBezTo>
                  <a:cubicBezTo>
                    <a:pt x="415" y="122"/>
                    <a:pt x="414" y="124"/>
                    <a:pt x="415" y="123"/>
                  </a:cubicBezTo>
                  <a:cubicBezTo>
                    <a:pt x="415" y="124"/>
                    <a:pt x="415" y="125"/>
                    <a:pt x="416" y="124"/>
                  </a:cubicBezTo>
                  <a:cubicBezTo>
                    <a:pt x="416" y="124"/>
                    <a:pt x="417" y="125"/>
                    <a:pt x="417" y="125"/>
                  </a:cubicBezTo>
                  <a:cubicBezTo>
                    <a:pt x="417" y="125"/>
                    <a:pt x="418" y="126"/>
                    <a:pt x="417" y="125"/>
                  </a:cubicBezTo>
                  <a:cubicBezTo>
                    <a:pt x="418" y="125"/>
                    <a:pt x="418" y="125"/>
                    <a:pt x="418" y="125"/>
                  </a:cubicBezTo>
                  <a:cubicBezTo>
                    <a:pt x="418" y="125"/>
                    <a:pt x="417" y="125"/>
                    <a:pt x="418" y="126"/>
                  </a:cubicBezTo>
                  <a:cubicBezTo>
                    <a:pt x="418" y="126"/>
                    <a:pt x="418" y="126"/>
                    <a:pt x="418" y="126"/>
                  </a:cubicBezTo>
                  <a:cubicBezTo>
                    <a:pt x="417" y="127"/>
                    <a:pt x="417" y="128"/>
                    <a:pt x="418" y="128"/>
                  </a:cubicBezTo>
                  <a:cubicBezTo>
                    <a:pt x="418" y="129"/>
                    <a:pt x="419" y="127"/>
                    <a:pt x="420" y="128"/>
                  </a:cubicBezTo>
                  <a:cubicBezTo>
                    <a:pt x="420" y="128"/>
                    <a:pt x="419" y="128"/>
                    <a:pt x="419" y="129"/>
                  </a:cubicBezTo>
                  <a:cubicBezTo>
                    <a:pt x="419" y="130"/>
                    <a:pt x="421" y="130"/>
                    <a:pt x="421" y="129"/>
                  </a:cubicBezTo>
                  <a:cubicBezTo>
                    <a:pt x="421" y="130"/>
                    <a:pt x="419" y="130"/>
                    <a:pt x="419" y="130"/>
                  </a:cubicBezTo>
                  <a:cubicBezTo>
                    <a:pt x="420" y="132"/>
                    <a:pt x="420" y="132"/>
                    <a:pt x="420" y="134"/>
                  </a:cubicBezTo>
                  <a:cubicBezTo>
                    <a:pt x="421" y="136"/>
                    <a:pt x="422" y="137"/>
                    <a:pt x="424" y="139"/>
                  </a:cubicBezTo>
                  <a:cubicBezTo>
                    <a:pt x="424" y="139"/>
                    <a:pt x="423" y="138"/>
                    <a:pt x="423" y="138"/>
                  </a:cubicBezTo>
                  <a:cubicBezTo>
                    <a:pt x="422" y="139"/>
                    <a:pt x="423" y="139"/>
                    <a:pt x="424" y="140"/>
                  </a:cubicBezTo>
                  <a:cubicBezTo>
                    <a:pt x="424" y="140"/>
                    <a:pt x="425" y="140"/>
                    <a:pt x="426" y="141"/>
                  </a:cubicBezTo>
                  <a:cubicBezTo>
                    <a:pt x="426" y="141"/>
                    <a:pt x="427" y="142"/>
                    <a:pt x="427" y="142"/>
                  </a:cubicBezTo>
                  <a:cubicBezTo>
                    <a:pt x="427" y="142"/>
                    <a:pt x="426" y="141"/>
                    <a:pt x="426" y="141"/>
                  </a:cubicBezTo>
                  <a:cubicBezTo>
                    <a:pt x="425" y="140"/>
                    <a:pt x="425" y="141"/>
                    <a:pt x="424" y="141"/>
                  </a:cubicBezTo>
                  <a:cubicBezTo>
                    <a:pt x="424" y="141"/>
                    <a:pt x="423" y="141"/>
                    <a:pt x="423" y="141"/>
                  </a:cubicBezTo>
                  <a:cubicBezTo>
                    <a:pt x="423" y="141"/>
                    <a:pt x="422" y="141"/>
                    <a:pt x="422" y="141"/>
                  </a:cubicBezTo>
                  <a:cubicBezTo>
                    <a:pt x="421" y="141"/>
                    <a:pt x="422" y="142"/>
                    <a:pt x="422" y="142"/>
                  </a:cubicBezTo>
                  <a:cubicBezTo>
                    <a:pt x="422" y="142"/>
                    <a:pt x="423" y="143"/>
                    <a:pt x="423" y="143"/>
                  </a:cubicBezTo>
                  <a:cubicBezTo>
                    <a:pt x="424" y="144"/>
                    <a:pt x="424" y="144"/>
                    <a:pt x="425" y="144"/>
                  </a:cubicBezTo>
                  <a:cubicBezTo>
                    <a:pt x="426" y="144"/>
                    <a:pt x="426" y="144"/>
                    <a:pt x="427" y="144"/>
                  </a:cubicBezTo>
                  <a:cubicBezTo>
                    <a:pt x="427" y="144"/>
                    <a:pt x="427" y="144"/>
                    <a:pt x="428" y="144"/>
                  </a:cubicBezTo>
                  <a:cubicBezTo>
                    <a:pt x="427" y="144"/>
                    <a:pt x="427" y="145"/>
                    <a:pt x="426" y="145"/>
                  </a:cubicBezTo>
                  <a:cubicBezTo>
                    <a:pt x="426" y="145"/>
                    <a:pt x="425" y="144"/>
                    <a:pt x="425" y="144"/>
                  </a:cubicBezTo>
                  <a:cubicBezTo>
                    <a:pt x="424" y="144"/>
                    <a:pt x="421" y="144"/>
                    <a:pt x="423" y="145"/>
                  </a:cubicBezTo>
                  <a:cubicBezTo>
                    <a:pt x="423" y="145"/>
                    <a:pt x="424" y="146"/>
                    <a:pt x="424" y="146"/>
                  </a:cubicBezTo>
                  <a:cubicBezTo>
                    <a:pt x="425" y="147"/>
                    <a:pt x="424" y="147"/>
                    <a:pt x="425" y="148"/>
                  </a:cubicBezTo>
                  <a:cubicBezTo>
                    <a:pt x="425" y="148"/>
                    <a:pt x="426" y="148"/>
                    <a:pt x="426" y="148"/>
                  </a:cubicBezTo>
                  <a:cubicBezTo>
                    <a:pt x="426" y="149"/>
                    <a:pt x="425" y="150"/>
                    <a:pt x="425" y="150"/>
                  </a:cubicBezTo>
                  <a:cubicBezTo>
                    <a:pt x="425" y="151"/>
                    <a:pt x="425" y="151"/>
                    <a:pt x="425" y="152"/>
                  </a:cubicBezTo>
                  <a:cubicBezTo>
                    <a:pt x="424" y="152"/>
                    <a:pt x="424" y="153"/>
                    <a:pt x="424" y="153"/>
                  </a:cubicBezTo>
                  <a:cubicBezTo>
                    <a:pt x="424" y="154"/>
                    <a:pt x="424" y="154"/>
                    <a:pt x="424" y="154"/>
                  </a:cubicBezTo>
                  <a:cubicBezTo>
                    <a:pt x="424" y="154"/>
                    <a:pt x="423" y="154"/>
                    <a:pt x="423" y="155"/>
                  </a:cubicBezTo>
                  <a:cubicBezTo>
                    <a:pt x="423" y="155"/>
                    <a:pt x="424" y="156"/>
                    <a:pt x="424" y="156"/>
                  </a:cubicBezTo>
                  <a:cubicBezTo>
                    <a:pt x="424" y="157"/>
                    <a:pt x="424" y="156"/>
                    <a:pt x="425" y="156"/>
                  </a:cubicBezTo>
                  <a:cubicBezTo>
                    <a:pt x="425" y="155"/>
                    <a:pt x="426" y="155"/>
                    <a:pt x="426" y="154"/>
                  </a:cubicBezTo>
                  <a:cubicBezTo>
                    <a:pt x="427" y="154"/>
                    <a:pt x="427" y="154"/>
                    <a:pt x="427" y="153"/>
                  </a:cubicBezTo>
                  <a:cubicBezTo>
                    <a:pt x="427" y="152"/>
                    <a:pt x="428" y="153"/>
                    <a:pt x="428" y="153"/>
                  </a:cubicBezTo>
                  <a:cubicBezTo>
                    <a:pt x="427" y="153"/>
                    <a:pt x="427" y="153"/>
                    <a:pt x="427" y="153"/>
                  </a:cubicBezTo>
                  <a:cubicBezTo>
                    <a:pt x="427" y="153"/>
                    <a:pt x="427" y="154"/>
                    <a:pt x="427" y="154"/>
                  </a:cubicBezTo>
                  <a:cubicBezTo>
                    <a:pt x="427" y="155"/>
                    <a:pt x="428" y="155"/>
                    <a:pt x="428" y="155"/>
                  </a:cubicBezTo>
                  <a:cubicBezTo>
                    <a:pt x="429" y="156"/>
                    <a:pt x="430" y="155"/>
                    <a:pt x="431" y="154"/>
                  </a:cubicBezTo>
                  <a:cubicBezTo>
                    <a:pt x="432" y="154"/>
                    <a:pt x="434" y="155"/>
                    <a:pt x="435" y="154"/>
                  </a:cubicBezTo>
                  <a:cubicBezTo>
                    <a:pt x="435" y="154"/>
                    <a:pt x="435" y="153"/>
                    <a:pt x="435" y="153"/>
                  </a:cubicBezTo>
                  <a:cubicBezTo>
                    <a:pt x="435" y="152"/>
                    <a:pt x="435" y="152"/>
                    <a:pt x="436" y="152"/>
                  </a:cubicBezTo>
                  <a:cubicBezTo>
                    <a:pt x="436" y="152"/>
                    <a:pt x="436" y="152"/>
                    <a:pt x="436" y="152"/>
                  </a:cubicBezTo>
                  <a:cubicBezTo>
                    <a:pt x="436" y="153"/>
                    <a:pt x="435" y="152"/>
                    <a:pt x="435" y="153"/>
                  </a:cubicBezTo>
                  <a:cubicBezTo>
                    <a:pt x="435" y="154"/>
                    <a:pt x="435" y="154"/>
                    <a:pt x="434" y="154"/>
                  </a:cubicBezTo>
                  <a:cubicBezTo>
                    <a:pt x="433" y="155"/>
                    <a:pt x="436" y="158"/>
                    <a:pt x="437" y="158"/>
                  </a:cubicBezTo>
                  <a:cubicBezTo>
                    <a:pt x="438" y="159"/>
                    <a:pt x="439" y="161"/>
                    <a:pt x="440" y="162"/>
                  </a:cubicBezTo>
                  <a:cubicBezTo>
                    <a:pt x="441" y="163"/>
                    <a:pt x="441" y="164"/>
                    <a:pt x="442" y="164"/>
                  </a:cubicBezTo>
                  <a:cubicBezTo>
                    <a:pt x="442" y="165"/>
                    <a:pt x="443" y="165"/>
                    <a:pt x="443" y="166"/>
                  </a:cubicBezTo>
                  <a:cubicBezTo>
                    <a:pt x="444" y="157"/>
                    <a:pt x="445" y="149"/>
                    <a:pt x="445" y="141"/>
                  </a:cubicBezTo>
                  <a:cubicBezTo>
                    <a:pt x="444" y="142"/>
                    <a:pt x="444" y="139"/>
                    <a:pt x="444" y="139"/>
                  </a:cubicBezTo>
                  <a:cubicBezTo>
                    <a:pt x="444" y="138"/>
                    <a:pt x="444" y="138"/>
                    <a:pt x="444" y="137"/>
                  </a:cubicBezTo>
                  <a:cubicBezTo>
                    <a:pt x="445" y="137"/>
                    <a:pt x="445" y="137"/>
                    <a:pt x="445" y="137"/>
                  </a:cubicBezTo>
                  <a:cubicBezTo>
                    <a:pt x="445" y="136"/>
                    <a:pt x="445" y="136"/>
                    <a:pt x="445" y="136"/>
                  </a:cubicBezTo>
                  <a:cubicBezTo>
                    <a:pt x="445" y="136"/>
                    <a:pt x="445" y="135"/>
                    <a:pt x="445" y="135"/>
                  </a:cubicBezTo>
                  <a:cubicBezTo>
                    <a:pt x="446" y="135"/>
                    <a:pt x="446" y="134"/>
                    <a:pt x="446" y="134"/>
                  </a:cubicBezTo>
                  <a:cubicBezTo>
                    <a:pt x="446" y="132"/>
                    <a:pt x="446" y="130"/>
                    <a:pt x="446" y="128"/>
                  </a:cubicBezTo>
                  <a:cubicBezTo>
                    <a:pt x="446" y="120"/>
                    <a:pt x="447" y="112"/>
                    <a:pt x="447" y="104"/>
                  </a:cubicBezTo>
                  <a:cubicBezTo>
                    <a:pt x="447" y="102"/>
                    <a:pt x="447" y="99"/>
                    <a:pt x="448" y="97"/>
                  </a:cubicBezTo>
                  <a:cubicBezTo>
                    <a:pt x="448" y="96"/>
                    <a:pt x="448" y="96"/>
                    <a:pt x="448" y="95"/>
                  </a:cubicBezTo>
                  <a:cubicBezTo>
                    <a:pt x="448" y="94"/>
                    <a:pt x="447" y="94"/>
                    <a:pt x="447" y="94"/>
                  </a:cubicBezTo>
                  <a:close/>
                  <a:moveTo>
                    <a:pt x="347" y="107"/>
                  </a:moveTo>
                  <a:cubicBezTo>
                    <a:pt x="347" y="107"/>
                    <a:pt x="348" y="108"/>
                    <a:pt x="348" y="108"/>
                  </a:cubicBezTo>
                  <a:cubicBezTo>
                    <a:pt x="349" y="108"/>
                    <a:pt x="348" y="106"/>
                    <a:pt x="349" y="106"/>
                  </a:cubicBezTo>
                  <a:cubicBezTo>
                    <a:pt x="349" y="105"/>
                    <a:pt x="349" y="105"/>
                    <a:pt x="349" y="104"/>
                  </a:cubicBezTo>
                  <a:cubicBezTo>
                    <a:pt x="348" y="104"/>
                    <a:pt x="349" y="104"/>
                    <a:pt x="349" y="103"/>
                  </a:cubicBezTo>
                  <a:cubicBezTo>
                    <a:pt x="348" y="102"/>
                    <a:pt x="347" y="103"/>
                    <a:pt x="347" y="102"/>
                  </a:cubicBezTo>
                  <a:cubicBezTo>
                    <a:pt x="347" y="102"/>
                    <a:pt x="347" y="101"/>
                    <a:pt x="347" y="100"/>
                  </a:cubicBezTo>
                  <a:cubicBezTo>
                    <a:pt x="346" y="100"/>
                    <a:pt x="346" y="100"/>
                    <a:pt x="346" y="99"/>
                  </a:cubicBezTo>
                  <a:cubicBezTo>
                    <a:pt x="345" y="99"/>
                    <a:pt x="345" y="99"/>
                    <a:pt x="345" y="98"/>
                  </a:cubicBezTo>
                  <a:cubicBezTo>
                    <a:pt x="344" y="98"/>
                    <a:pt x="343" y="98"/>
                    <a:pt x="342" y="98"/>
                  </a:cubicBezTo>
                  <a:cubicBezTo>
                    <a:pt x="342" y="98"/>
                    <a:pt x="341" y="98"/>
                    <a:pt x="340" y="98"/>
                  </a:cubicBezTo>
                  <a:cubicBezTo>
                    <a:pt x="340" y="98"/>
                    <a:pt x="339" y="98"/>
                    <a:pt x="339" y="97"/>
                  </a:cubicBezTo>
                  <a:cubicBezTo>
                    <a:pt x="339" y="97"/>
                    <a:pt x="338" y="97"/>
                    <a:pt x="338" y="97"/>
                  </a:cubicBezTo>
                  <a:cubicBezTo>
                    <a:pt x="338" y="96"/>
                    <a:pt x="337" y="96"/>
                    <a:pt x="337" y="96"/>
                  </a:cubicBezTo>
                  <a:cubicBezTo>
                    <a:pt x="337" y="96"/>
                    <a:pt x="336" y="96"/>
                    <a:pt x="335" y="96"/>
                  </a:cubicBezTo>
                  <a:cubicBezTo>
                    <a:pt x="335" y="96"/>
                    <a:pt x="335" y="96"/>
                    <a:pt x="334" y="97"/>
                  </a:cubicBezTo>
                  <a:cubicBezTo>
                    <a:pt x="334" y="97"/>
                    <a:pt x="334" y="97"/>
                    <a:pt x="333" y="97"/>
                  </a:cubicBezTo>
                  <a:cubicBezTo>
                    <a:pt x="333" y="97"/>
                    <a:pt x="332" y="98"/>
                    <a:pt x="332" y="98"/>
                  </a:cubicBezTo>
                  <a:cubicBezTo>
                    <a:pt x="332" y="98"/>
                    <a:pt x="332" y="97"/>
                    <a:pt x="332" y="96"/>
                  </a:cubicBezTo>
                  <a:cubicBezTo>
                    <a:pt x="332" y="96"/>
                    <a:pt x="329" y="97"/>
                    <a:pt x="329" y="97"/>
                  </a:cubicBezTo>
                  <a:cubicBezTo>
                    <a:pt x="328" y="97"/>
                    <a:pt x="327" y="96"/>
                    <a:pt x="326" y="97"/>
                  </a:cubicBezTo>
                  <a:cubicBezTo>
                    <a:pt x="325" y="97"/>
                    <a:pt x="324" y="96"/>
                    <a:pt x="323" y="97"/>
                  </a:cubicBezTo>
                  <a:cubicBezTo>
                    <a:pt x="323" y="97"/>
                    <a:pt x="323" y="97"/>
                    <a:pt x="322" y="98"/>
                  </a:cubicBezTo>
                  <a:cubicBezTo>
                    <a:pt x="322" y="98"/>
                    <a:pt x="322" y="98"/>
                    <a:pt x="322" y="98"/>
                  </a:cubicBezTo>
                  <a:cubicBezTo>
                    <a:pt x="322" y="98"/>
                    <a:pt x="322" y="98"/>
                    <a:pt x="322" y="98"/>
                  </a:cubicBezTo>
                  <a:cubicBezTo>
                    <a:pt x="322" y="99"/>
                    <a:pt x="322" y="99"/>
                    <a:pt x="321" y="99"/>
                  </a:cubicBezTo>
                  <a:cubicBezTo>
                    <a:pt x="321" y="99"/>
                    <a:pt x="320" y="100"/>
                    <a:pt x="320" y="100"/>
                  </a:cubicBezTo>
                  <a:cubicBezTo>
                    <a:pt x="320" y="100"/>
                    <a:pt x="320" y="102"/>
                    <a:pt x="320" y="102"/>
                  </a:cubicBezTo>
                  <a:cubicBezTo>
                    <a:pt x="320" y="103"/>
                    <a:pt x="320" y="104"/>
                    <a:pt x="320" y="104"/>
                  </a:cubicBezTo>
                  <a:cubicBezTo>
                    <a:pt x="321" y="104"/>
                    <a:pt x="321" y="103"/>
                    <a:pt x="321" y="103"/>
                  </a:cubicBezTo>
                  <a:cubicBezTo>
                    <a:pt x="321" y="102"/>
                    <a:pt x="322" y="102"/>
                    <a:pt x="322" y="102"/>
                  </a:cubicBezTo>
                  <a:cubicBezTo>
                    <a:pt x="322" y="101"/>
                    <a:pt x="322" y="100"/>
                    <a:pt x="322" y="100"/>
                  </a:cubicBezTo>
                  <a:cubicBezTo>
                    <a:pt x="322" y="99"/>
                    <a:pt x="323" y="99"/>
                    <a:pt x="323" y="99"/>
                  </a:cubicBezTo>
                  <a:cubicBezTo>
                    <a:pt x="323" y="100"/>
                    <a:pt x="323" y="100"/>
                    <a:pt x="323" y="100"/>
                  </a:cubicBezTo>
                  <a:cubicBezTo>
                    <a:pt x="323" y="101"/>
                    <a:pt x="324" y="100"/>
                    <a:pt x="324" y="101"/>
                  </a:cubicBezTo>
                  <a:cubicBezTo>
                    <a:pt x="325" y="101"/>
                    <a:pt x="325" y="103"/>
                    <a:pt x="325" y="103"/>
                  </a:cubicBezTo>
                  <a:cubicBezTo>
                    <a:pt x="326" y="103"/>
                    <a:pt x="328" y="103"/>
                    <a:pt x="328" y="103"/>
                  </a:cubicBezTo>
                  <a:cubicBezTo>
                    <a:pt x="327" y="102"/>
                    <a:pt x="329" y="101"/>
                    <a:pt x="330" y="101"/>
                  </a:cubicBezTo>
                  <a:cubicBezTo>
                    <a:pt x="330" y="100"/>
                    <a:pt x="331" y="101"/>
                    <a:pt x="330" y="102"/>
                  </a:cubicBezTo>
                  <a:cubicBezTo>
                    <a:pt x="330" y="102"/>
                    <a:pt x="331" y="102"/>
                    <a:pt x="331" y="102"/>
                  </a:cubicBezTo>
                  <a:cubicBezTo>
                    <a:pt x="332" y="102"/>
                    <a:pt x="332" y="102"/>
                    <a:pt x="333" y="103"/>
                  </a:cubicBezTo>
                  <a:cubicBezTo>
                    <a:pt x="333" y="103"/>
                    <a:pt x="334" y="103"/>
                    <a:pt x="335" y="103"/>
                  </a:cubicBezTo>
                  <a:cubicBezTo>
                    <a:pt x="335" y="103"/>
                    <a:pt x="335" y="103"/>
                    <a:pt x="336" y="103"/>
                  </a:cubicBezTo>
                  <a:cubicBezTo>
                    <a:pt x="337" y="104"/>
                    <a:pt x="336" y="102"/>
                    <a:pt x="336" y="102"/>
                  </a:cubicBezTo>
                  <a:cubicBezTo>
                    <a:pt x="336" y="101"/>
                    <a:pt x="337" y="102"/>
                    <a:pt x="337" y="102"/>
                  </a:cubicBezTo>
                  <a:cubicBezTo>
                    <a:pt x="338" y="102"/>
                    <a:pt x="340" y="102"/>
                    <a:pt x="340" y="103"/>
                  </a:cubicBezTo>
                  <a:cubicBezTo>
                    <a:pt x="340" y="104"/>
                    <a:pt x="341" y="104"/>
                    <a:pt x="342" y="104"/>
                  </a:cubicBezTo>
                  <a:cubicBezTo>
                    <a:pt x="343" y="105"/>
                    <a:pt x="344" y="105"/>
                    <a:pt x="344" y="105"/>
                  </a:cubicBezTo>
                  <a:cubicBezTo>
                    <a:pt x="345" y="106"/>
                    <a:pt x="345" y="106"/>
                    <a:pt x="346" y="106"/>
                  </a:cubicBezTo>
                  <a:cubicBezTo>
                    <a:pt x="346" y="106"/>
                    <a:pt x="346" y="107"/>
                    <a:pt x="347" y="107"/>
                  </a:cubicBezTo>
                  <a:close/>
                  <a:moveTo>
                    <a:pt x="207" y="103"/>
                  </a:moveTo>
                  <a:cubicBezTo>
                    <a:pt x="207" y="102"/>
                    <a:pt x="207" y="102"/>
                    <a:pt x="207" y="101"/>
                  </a:cubicBezTo>
                  <a:cubicBezTo>
                    <a:pt x="208" y="100"/>
                    <a:pt x="206" y="102"/>
                    <a:pt x="206" y="102"/>
                  </a:cubicBezTo>
                  <a:cubicBezTo>
                    <a:pt x="205" y="103"/>
                    <a:pt x="205" y="104"/>
                    <a:pt x="205" y="105"/>
                  </a:cubicBezTo>
                  <a:cubicBezTo>
                    <a:pt x="205" y="106"/>
                    <a:pt x="205" y="106"/>
                    <a:pt x="205" y="107"/>
                  </a:cubicBezTo>
                  <a:cubicBezTo>
                    <a:pt x="205" y="107"/>
                    <a:pt x="205" y="108"/>
                    <a:pt x="205" y="108"/>
                  </a:cubicBezTo>
                  <a:cubicBezTo>
                    <a:pt x="206" y="109"/>
                    <a:pt x="205" y="109"/>
                    <a:pt x="205" y="109"/>
                  </a:cubicBezTo>
                  <a:cubicBezTo>
                    <a:pt x="205" y="110"/>
                    <a:pt x="205" y="110"/>
                    <a:pt x="205" y="110"/>
                  </a:cubicBezTo>
                  <a:cubicBezTo>
                    <a:pt x="206" y="109"/>
                    <a:pt x="207" y="109"/>
                    <a:pt x="207" y="108"/>
                  </a:cubicBezTo>
                  <a:cubicBezTo>
                    <a:pt x="208" y="108"/>
                    <a:pt x="207" y="107"/>
                    <a:pt x="208" y="107"/>
                  </a:cubicBezTo>
                  <a:cubicBezTo>
                    <a:pt x="208" y="106"/>
                    <a:pt x="208" y="107"/>
                    <a:pt x="208" y="106"/>
                  </a:cubicBezTo>
                  <a:cubicBezTo>
                    <a:pt x="207" y="106"/>
                    <a:pt x="207" y="105"/>
                    <a:pt x="207" y="104"/>
                  </a:cubicBezTo>
                  <a:cubicBezTo>
                    <a:pt x="207" y="104"/>
                    <a:pt x="208" y="104"/>
                    <a:pt x="208" y="104"/>
                  </a:cubicBezTo>
                  <a:cubicBezTo>
                    <a:pt x="208" y="103"/>
                    <a:pt x="207" y="103"/>
                    <a:pt x="207" y="103"/>
                  </a:cubicBezTo>
                  <a:close/>
                  <a:moveTo>
                    <a:pt x="197" y="161"/>
                  </a:moveTo>
                  <a:cubicBezTo>
                    <a:pt x="196" y="161"/>
                    <a:pt x="197" y="162"/>
                    <a:pt x="198" y="162"/>
                  </a:cubicBezTo>
                  <a:cubicBezTo>
                    <a:pt x="198" y="161"/>
                    <a:pt x="198" y="160"/>
                    <a:pt x="197" y="161"/>
                  </a:cubicBezTo>
                  <a:close/>
                  <a:moveTo>
                    <a:pt x="222" y="26"/>
                  </a:moveTo>
                  <a:cubicBezTo>
                    <a:pt x="222" y="27"/>
                    <a:pt x="223" y="28"/>
                    <a:pt x="223" y="27"/>
                  </a:cubicBezTo>
                  <a:cubicBezTo>
                    <a:pt x="223" y="27"/>
                    <a:pt x="223" y="25"/>
                    <a:pt x="222" y="26"/>
                  </a:cubicBezTo>
                  <a:close/>
                  <a:moveTo>
                    <a:pt x="422" y="155"/>
                  </a:moveTo>
                  <a:cubicBezTo>
                    <a:pt x="422" y="155"/>
                    <a:pt x="424" y="154"/>
                    <a:pt x="424" y="154"/>
                  </a:cubicBezTo>
                  <a:cubicBezTo>
                    <a:pt x="424" y="154"/>
                    <a:pt x="424" y="152"/>
                    <a:pt x="424" y="152"/>
                  </a:cubicBezTo>
                  <a:cubicBezTo>
                    <a:pt x="424" y="152"/>
                    <a:pt x="424" y="152"/>
                    <a:pt x="425" y="151"/>
                  </a:cubicBezTo>
                  <a:cubicBezTo>
                    <a:pt x="425" y="151"/>
                    <a:pt x="425" y="151"/>
                    <a:pt x="425" y="150"/>
                  </a:cubicBezTo>
                  <a:cubicBezTo>
                    <a:pt x="425" y="150"/>
                    <a:pt x="426" y="149"/>
                    <a:pt x="426" y="149"/>
                  </a:cubicBezTo>
                  <a:cubicBezTo>
                    <a:pt x="425" y="148"/>
                    <a:pt x="424" y="148"/>
                    <a:pt x="424" y="147"/>
                  </a:cubicBezTo>
                  <a:cubicBezTo>
                    <a:pt x="423" y="145"/>
                    <a:pt x="420" y="146"/>
                    <a:pt x="419" y="147"/>
                  </a:cubicBezTo>
                  <a:cubicBezTo>
                    <a:pt x="418" y="147"/>
                    <a:pt x="417" y="148"/>
                    <a:pt x="416" y="149"/>
                  </a:cubicBezTo>
                  <a:cubicBezTo>
                    <a:pt x="415" y="150"/>
                    <a:pt x="415" y="150"/>
                    <a:pt x="414" y="151"/>
                  </a:cubicBezTo>
                  <a:cubicBezTo>
                    <a:pt x="414" y="152"/>
                    <a:pt x="414" y="152"/>
                    <a:pt x="413" y="153"/>
                  </a:cubicBezTo>
                  <a:cubicBezTo>
                    <a:pt x="413" y="153"/>
                    <a:pt x="413" y="154"/>
                    <a:pt x="413" y="154"/>
                  </a:cubicBezTo>
                  <a:cubicBezTo>
                    <a:pt x="412" y="154"/>
                    <a:pt x="412" y="156"/>
                    <a:pt x="412" y="156"/>
                  </a:cubicBezTo>
                  <a:cubicBezTo>
                    <a:pt x="412" y="157"/>
                    <a:pt x="411" y="158"/>
                    <a:pt x="412" y="158"/>
                  </a:cubicBezTo>
                  <a:cubicBezTo>
                    <a:pt x="413" y="158"/>
                    <a:pt x="413" y="157"/>
                    <a:pt x="414" y="157"/>
                  </a:cubicBezTo>
                  <a:cubicBezTo>
                    <a:pt x="415" y="157"/>
                    <a:pt x="416" y="157"/>
                    <a:pt x="418" y="158"/>
                  </a:cubicBezTo>
                  <a:cubicBezTo>
                    <a:pt x="418" y="158"/>
                    <a:pt x="419" y="157"/>
                    <a:pt x="420" y="157"/>
                  </a:cubicBezTo>
                  <a:cubicBezTo>
                    <a:pt x="420" y="156"/>
                    <a:pt x="421" y="155"/>
                    <a:pt x="422" y="155"/>
                  </a:cubicBezTo>
                  <a:close/>
                  <a:moveTo>
                    <a:pt x="280" y="158"/>
                  </a:moveTo>
                  <a:cubicBezTo>
                    <a:pt x="280" y="159"/>
                    <a:pt x="280" y="160"/>
                    <a:pt x="280" y="159"/>
                  </a:cubicBezTo>
                  <a:cubicBezTo>
                    <a:pt x="281" y="159"/>
                    <a:pt x="281" y="159"/>
                    <a:pt x="281" y="158"/>
                  </a:cubicBezTo>
                  <a:cubicBezTo>
                    <a:pt x="282" y="158"/>
                    <a:pt x="283" y="156"/>
                    <a:pt x="282" y="155"/>
                  </a:cubicBezTo>
                  <a:cubicBezTo>
                    <a:pt x="282" y="155"/>
                    <a:pt x="281" y="157"/>
                    <a:pt x="280" y="157"/>
                  </a:cubicBezTo>
                  <a:cubicBezTo>
                    <a:pt x="280" y="157"/>
                    <a:pt x="280" y="157"/>
                    <a:pt x="280" y="157"/>
                  </a:cubicBezTo>
                  <a:cubicBezTo>
                    <a:pt x="280" y="156"/>
                    <a:pt x="280" y="157"/>
                    <a:pt x="279" y="157"/>
                  </a:cubicBezTo>
                  <a:cubicBezTo>
                    <a:pt x="279" y="157"/>
                    <a:pt x="278" y="158"/>
                    <a:pt x="279" y="158"/>
                  </a:cubicBezTo>
                  <a:cubicBezTo>
                    <a:pt x="279" y="159"/>
                    <a:pt x="280" y="157"/>
                    <a:pt x="280" y="158"/>
                  </a:cubicBezTo>
                  <a:close/>
                  <a:moveTo>
                    <a:pt x="347" y="71"/>
                  </a:moveTo>
                  <a:cubicBezTo>
                    <a:pt x="348" y="72"/>
                    <a:pt x="349" y="70"/>
                    <a:pt x="348" y="70"/>
                  </a:cubicBezTo>
                  <a:cubicBezTo>
                    <a:pt x="347" y="70"/>
                    <a:pt x="347" y="71"/>
                    <a:pt x="346" y="70"/>
                  </a:cubicBezTo>
                  <a:cubicBezTo>
                    <a:pt x="346" y="70"/>
                    <a:pt x="345" y="71"/>
                    <a:pt x="346" y="71"/>
                  </a:cubicBezTo>
                  <a:cubicBezTo>
                    <a:pt x="346" y="71"/>
                    <a:pt x="346" y="71"/>
                    <a:pt x="346" y="71"/>
                  </a:cubicBezTo>
                  <a:cubicBezTo>
                    <a:pt x="346" y="71"/>
                    <a:pt x="347" y="71"/>
                    <a:pt x="347" y="71"/>
                  </a:cubicBezTo>
                  <a:cubicBezTo>
                    <a:pt x="347" y="71"/>
                    <a:pt x="347" y="71"/>
                    <a:pt x="347" y="71"/>
                  </a:cubicBezTo>
                  <a:close/>
                  <a:moveTo>
                    <a:pt x="276" y="158"/>
                  </a:moveTo>
                  <a:cubicBezTo>
                    <a:pt x="276" y="157"/>
                    <a:pt x="276" y="158"/>
                    <a:pt x="276" y="158"/>
                  </a:cubicBezTo>
                  <a:cubicBezTo>
                    <a:pt x="277" y="158"/>
                    <a:pt x="277" y="157"/>
                    <a:pt x="277" y="157"/>
                  </a:cubicBezTo>
                  <a:cubicBezTo>
                    <a:pt x="277" y="156"/>
                    <a:pt x="278" y="157"/>
                    <a:pt x="279" y="156"/>
                  </a:cubicBezTo>
                  <a:cubicBezTo>
                    <a:pt x="279" y="156"/>
                    <a:pt x="279" y="156"/>
                    <a:pt x="278" y="156"/>
                  </a:cubicBezTo>
                  <a:cubicBezTo>
                    <a:pt x="278" y="155"/>
                    <a:pt x="278" y="155"/>
                    <a:pt x="277" y="156"/>
                  </a:cubicBezTo>
                  <a:cubicBezTo>
                    <a:pt x="276" y="156"/>
                    <a:pt x="277" y="156"/>
                    <a:pt x="276" y="156"/>
                  </a:cubicBezTo>
                  <a:cubicBezTo>
                    <a:pt x="276" y="156"/>
                    <a:pt x="276" y="156"/>
                    <a:pt x="276" y="156"/>
                  </a:cubicBezTo>
                  <a:cubicBezTo>
                    <a:pt x="276" y="157"/>
                    <a:pt x="276" y="156"/>
                    <a:pt x="276" y="157"/>
                  </a:cubicBezTo>
                  <a:cubicBezTo>
                    <a:pt x="275" y="157"/>
                    <a:pt x="276" y="158"/>
                    <a:pt x="275" y="157"/>
                  </a:cubicBezTo>
                  <a:cubicBezTo>
                    <a:pt x="275" y="157"/>
                    <a:pt x="275" y="156"/>
                    <a:pt x="275" y="156"/>
                  </a:cubicBezTo>
                  <a:cubicBezTo>
                    <a:pt x="275" y="156"/>
                    <a:pt x="274" y="156"/>
                    <a:pt x="274" y="156"/>
                  </a:cubicBezTo>
                  <a:cubicBezTo>
                    <a:pt x="274" y="156"/>
                    <a:pt x="273" y="156"/>
                    <a:pt x="273" y="157"/>
                  </a:cubicBezTo>
                  <a:cubicBezTo>
                    <a:pt x="274" y="157"/>
                    <a:pt x="275" y="157"/>
                    <a:pt x="274" y="157"/>
                  </a:cubicBezTo>
                  <a:cubicBezTo>
                    <a:pt x="274" y="158"/>
                    <a:pt x="273" y="158"/>
                    <a:pt x="273" y="158"/>
                  </a:cubicBezTo>
                  <a:cubicBezTo>
                    <a:pt x="273" y="158"/>
                    <a:pt x="272" y="159"/>
                    <a:pt x="272" y="159"/>
                  </a:cubicBezTo>
                  <a:cubicBezTo>
                    <a:pt x="272" y="160"/>
                    <a:pt x="273" y="159"/>
                    <a:pt x="273" y="159"/>
                  </a:cubicBezTo>
                  <a:cubicBezTo>
                    <a:pt x="274" y="160"/>
                    <a:pt x="274" y="159"/>
                    <a:pt x="275" y="159"/>
                  </a:cubicBezTo>
                  <a:cubicBezTo>
                    <a:pt x="275" y="159"/>
                    <a:pt x="275" y="160"/>
                    <a:pt x="275" y="159"/>
                  </a:cubicBezTo>
                  <a:cubicBezTo>
                    <a:pt x="275" y="159"/>
                    <a:pt x="275" y="158"/>
                    <a:pt x="275" y="158"/>
                  </a:cubicBezTo>
                  <a:cubicBezTo>
                    <a:pt x="276" y="158"/>
                    <a:pt x="276" y="158"/>
                    <a:pt x="276" y="158"/>
                  </a:cubicBezTo>
                  <a:close/>
                  <a:moveTo>
                    <a:pt x="187" y="160"/>
                  </a:moveTo>
                  <a:cubicBezTo>
                    <a:pt x="186" y="160"/>
                    <a:pt x="187" y="159"/>
                    <a:pt x="187" y="158"/>
                  </a:cubicBezTo>
                  <a:cubicBezTo>
                    <a:pt x="187" y="158"/>
                    <a:pt x="186" y="159"/>
                    <a:pt x="186" y="159"/>
                  </a:cubicBezTo>
                  <a:cubicBezTo>
                    <a:pt x="186" y="159"/>
                    <a:pt x="187" y="155"/>
                    <a:pt x="187" y="154"/>
                  </a:cubicBezTo>
                  <a:cubicBezTo>
                    <a:pt x="187" y="153"/>
                    <a:pt x="187" y="153"/>
                    <a:pt x="187" y="152"/>
                  </a:cubicBezTo>
                  <a:cubicBezTo>
                    <a:pt x="188" y="151"/>
                    <a:pt x="187" y="151"/>
                    <a:pt x="186" y="150"/>
                  </a:cubicBezTo>
                  <a:cubicBezTo>
                    <a:pt x="186" y="150"/>
                    <a:pt x="186" y="150"/>
                    <a:pt x="185" y="150"/>
                  </a:cubicBezTo>
                  <a:cubicBezTo>
                    <a:pt x="185" y="150"/>
                    <a:pt x="184" y="150"/>
                    <a:pt x="184" y="150"/>
                  </a:cubicBezTo>
                  <a:cubicBezTo>
                    <a:pt x="184" y="149"/>
                    <a:pt x="184" y="149"/>
                    <a:pt x="183" y="149"/>
                  </a:cubicBezTo>
                  <a:cubicBezTo>
                    <a:pt x="183" y="149"/>
                    <a:pt x="183" y="150"/>
                    <a:pt x="183" y="150"/>
                  </a:cubicBezTo>
                  <a:cubicBezTo>
                    <a:pt x="182" y="150"/>
                    <a:pt x="182" y="150"/>
                    <a:pt x="182" y="150"/>
                  </a:cubicBezTo>
                  <a:cubicBezTo>
                    <a:pt x="181" y="150"/>
                    <a:pt x="181" y="150"/>
                    <a:pt x="181" y="150"/>
                  </a:cubicBezTo>
                  <a:cubicBezTo>
                    <a:pt x="180" y="150"/>
                    <a:pt x="180" y="150"/>
                    <a:pt x="180" y="150"/>
                  </a:cubicBezTo>
                  <a:cubicBezTo>
                    <a:pt x="179" y="150"/>
                    <a:pt x="178" y="150"/>
                    <a:pt x="177" y="150"/>
                  </a:cubicBezTo>
                  <a:cubicBezTo>
                    <a:pt x="177" y="151"/>
                    <a:pt x="176" y="151"/>
                    <a:pt x="176" y="151"/>
                  </a:cubicBezTo>
                  <a:cubicBezTo>
                    <a:pt x="176" y="150"/>
                    <a:pt x="175" y="150"/>
                    <a:pt x="175" y="150"/>
                  </a:cubicBezTo>
                  <a:cubicBezTo>
                    <a:pt x="175" y="150"/>
                    <a:pt x="174" y="150"/>
                    <a:pt x="174" y="150"/>
                  </a:cubicBezTo>
                  <a:cubicBezTo>
                    <a:pt x="174" y="149"/>
                    <a:pt x="173" y="149"/>
                    <a:pt x="172" y="149"/>
                  </a:cubicBezTo>
                  <a:cubicBezTo>
                    <a:pt x="170" y="148"/>
                    <a:pt x="172" y="147"/>
                    <a:pt x="172" y="146"/>
                  </a:cubicBezTo>
                  <a:cubicBezTo>
                    <a:pt x="172" y="145"/>
                    <a:pt x="171" y="144"/>
                    <a:pt x="171" y="145"/>
                  </a:cubicBezTo>
                  <a:cubicBezTo>
                    <a:pt x="171" y="145"/>
                    <a:pt x="170" y="145"/>
                    <a:pt x="170" y="144"/>
                  </a:cubicBezTo>
                  <a:cubicBezTo>
                    <a:pt x="170" y="144"/>
                    <a:pt x="171" y="144"/>
                    <a:pt x="170" y="144"/>
                  </a:cubicBezTo>
                  <a:cubicBezTo>
                    <a:pt x="170" y="144"/>
                    <a:pt x="170" y="143"/>
                    <a:pt x="170" y="143"/>
                  </a:cubicBezTo>
                  <a:cubicBezTo>
                    <a:pt x="170" y="143"/>
                    <a:pt x="170" y="143"/>
                    <a:pt x="171" y="143"/>
                  </a:cubicBezTo>
                  <a:cubicBezTo>
                    <a:pt x="169" y="143"/>
                    <a:pt x="171" y="141"/>
                    <a:pt x="170" y="141"/>
                  </a:cubicBezTo>
                  <a:cubicBezTo>
                    <a:pt x="170" y="141"/>
                    <a:pt x="170" y="142"/>
                    <a:pt x="169" y="141"/>
                  </a:cubicBezTo>
                  <a:cubicBezTo>
                    <a:pt x="169" y="141"/>
                    <a:pt x="169" y="141"/>
                    <a:pt x="168" y="141"/>
                  </a:cubicBezTo>
                  <a:cubicBezTo>
                    <a:pt x="167" y="141"/>
                    <a:pt x="165" y="142"/>
                    <a:pt x="165" y="141"/>
                  </a:cubicBezTo>
                  <a:cubicBezTo>
                    <a:pt x="164" y="140"/>
                    <a:pt x="164" y="140"/>
                    <a:pt x="163" y="140"/>
                  </a:cubicBezTo>
                  <a:cubicBezTo>
                    <a:pt x="163" y="140"/>
                    <a:pt x="162" y="140"/>
                    <a:pt x="162" y="140"/>
                  </a:cubicBezTo>
                  <a:cubicBezTo>
                    <a:pt x="161" y="139"/>
                    <a:pt x="161" y="139"/>
                    <a:pt x="160" y="138"/>
                  </a:cubicBezTo>
                  <a:cubicBezTo>
                    <a:pt x="160" y="138"/>
                    <a:pt x="160" y="138"/>
                    <a:pt x="159" y="139"/>
                  </a:cubicBezTo>
                  <a:cubicBezTo>
                    <a:pt x="158" y="139"/>
                    <a:pt x="156" y="139"/>
                    <a:pt x="156" y="138"/>
                  </a:cubicBezTo>
                  <a:cubicBezTo>
                    <a:pt x="155" y="137"/>
                    <a:pt x="156" y="136"/>
                    <a:pt x="153" y="136"/>
                  </a:cubicBezTo>
                  <a:cubicBezTo>
                    <a:pt x="152" y="136"/>
                    <a:pt x="152" y="137"/>
                    <a:pt x="151" y="138"/>
                  </a:cubicBezTo>
                  <a:cubicBezTo>
                    <a:pt x="151" y="138"/>
                    <a:pt x="151" y="139"/>
                    <a:pt x="151" y="139"/>
                  </a:cubicBezTo>
                  <a:cubicBezTo>
                    <a:pt x="151" y="140"/>
                    <a:pt x="150" y="142"/>
                    <a:pt x="148" y="142"/>
                  </a:cubicBezTo>
                  <a:cubicBezTo>
                    <a:pt x="148" y="142"/>
                    <a:pt x="147" y="141"/>
                    <a:pt x="147" y="141"/>
                  </a:cubicBezTo>
                  <a:cubicBezTo>
                    <a:pt x="146" y="141"/>
                    <a:pt x="146" y="141"/>
                    <a:pt x="145" y="141"/>
                  </a:cubicBezTo>
                  <a:cubicBezTo>
                    <a:pt x="144" y="142"/>
                    <a:pt x="142" y="141"/>
                    <a:pt x="141" y="140"/>
                  </a:cubicBezTo>
                  <a:cubicBezTo>
                    <a:pt x="140" y="140"/>
                    <a:pt x="140" y="141"/>
                    <a:pt x="139" y="141"/>
                  </a:cubicBezTo>
                  <a:cubicBezTo>
                    <a:pt x="138" y="141"/>
                    <a:pt x="137" y="141"/>
                    <a:pt x="137" y="141"/>
                  </a:cubicBezTo>
                  <a:cubicBezTo>
                    <a:pt x="136" y="141"/>
                    <a:pt x="136" y="140"/>
                    <a:pt x="135" y="140"/>
                  </a:cubicBezTo>
                  <a:cubicBezTo>
                    <a:pt x="135" y="140"/>
                    <a:pt x="135" y="141"/>
                    <a:pt x="134" y="140"/>
                  </a:cubicBezTo>
                  <a:cubicBezTo>
                    <a:pt x="134" y="140"/>
                    <a:pt x="133" y="140"/>
                    <a:pt x="133" y="140"/>
                  </a:cubicBezTo>
                  <a:cubicBezTo>
                    <a:pt x="133" y="140"/>
                    <a:pt x="132" y="140"/>
                    <a:pt x="132" y="139"/>
                  </a:cubicBezTo>
                  <a:cubicBezTo>
                    <a:pt x="131" y="139"/>
                    <a:pt x="131" y="137"/>
                    <a:pt x="130" y="136"/>
                  </a:cubicBezTo>
                  <a:cubicBezTo>
                    <a:pt x="130" y="136"/>
                    <a:pt x="128" y="133"/>
                    <a:pt x="128" y="135"/>
                  </a:cubicBezTo>
                  <a:cubicBezTo>
                    <a:pt x="127" y="136"/>
                    <a:pt x="125" y="134"/>
                    <a:pt x="125" y="134"/>
                  </a:cubicBezTo>
                  <a:cubicBezTo>
                    <a:pt x="124" y="133"/>
                    <a:pt x="124" y="133"/>
                    <a:pt x="123" y="134"/>
                  </a:cubicBezTo>
                  <a:cubicBezTo>
                    <a:pt x="123" y="134"/>
                    <a:pt x="122" y="134"/>
                    <a:pt x="122" y="133"/>
                  </a:cubicBezTo>
                  <a:cubicBezTo>
                    <a:pt x="121" y="133"/>
                    <a:pt x="121" y="133"/>
                    <a:pt x="120" y="132"/>
                  </a:cubicBezTo>
                  <a:cubicBezTo>
                    <a:pt x="120" y="132"/>
                    <a:pt x="120" y="131"/>
                    <a:pt x="120" y="131"/>
                  </a:cubicBezTo>
                  <a:cubicBezTo>
                    <a:pt x="119" y="130"/>
                    <a:pt x="119" y="131"/>
                    <a:pt x="118" y="131"/>
                  </a:cubicBezTo>
                  <a:cubicBezTo>
                    <a:pt x="118" y="131"/>
                    <a:pt x="117" y="130"/>
                    <a:pt x="117" y="130"/>
                  </a:cubicBezTo>
                  <a:cubicBezTo>
                    <a:pt x="116" y="131"/>
                    <a:pt x="116" y="131"/>
                    <a:pt x="116" y="132"/>
                  </a:cubicBezTo>
                  <a:cubicBezTo>
                    <a:pt x="116" y="132"/>
                    <a:pt x="116" y="132"/>
                    <a:pt x="115" y="132"/>
                  </a:cubicBezTo>
                  <a:cubicBezTo>
                    <a:pt x="115" y="132"/>
                    <a:pt x="114" y="133"/>
                    <a:pt x="114" y="132"/>
                  </a:cubicBezTo>
                  <a:cubicBezTo>
                    <a:pt x="114" y="132"/>
                    <a:pt x="114" y="132"/>
                    <a:pt x="113" y="131"/>
                  </a:cubicBezTo>
                  <a:cubicBezTo>
                    <a:pt x="113" y="131"/>
                    <a:pt x="113" y="131"/>
                    <a:pt x="113" y="131"/>
                  </a:cubicBezTo>
                  <a:cubicBezTo>
                    <a:pt x="112" y="131"/>
                    <a:pt x="112" y="131"/>
                    <a:pt x="112" y="131"/>
                  </a:cubicBezTo>
                  <a:cubicBezTo>
                    <a:pt x="112" y="131"/>
                    <a:pt x="112" y="132"/>
                    <a:pt x="111" y="132"/>
                  </a:cubicBezTo>
                  <a:cubicBezTo>
                    <a:pt x="111" y="132"/>
                    <a:pt x="110" y="131"/>
                    <a:pt x="110" y="131"/>
                  </a:cubicBezTo>
                  <a:cubicBezTo>
                    <a:pt x="109" y="131"/>
                    <a:pt x="109" y="131"/>
                    <a:pt x="109" y="131"/>
                  </a:cubicBezTo>
                  <a:cubicBezTo>
                    <a:pt x="108" y="131"/>
                    <a:pt x="108" y="131"/>
                    <a:pt x="108" y="131"/>
                  </a:cubicBezTo>
                  <a:cubicBezTo>
                    <a:pt x="108" y="131"/>
                    <a:pt x="108" y="130"/>
                    <a:pt x="107" y="130"/>
                  </a:cubicBezTo>
                  <a:cubicBezTo>
                    <a:pt x="106" y="130"/>
                    <a:pt x="106" y="132"/>
                    <a:pt x="105" y="133"/>
                  </a:cubicBezTo>
                  <a:cubicBezTo>
                    <a:pt x="105" y="133"/>
                    <a:pt x="105" y="134"/>
                    <a:pt x="105" y="135"/>
                  </a:cubicBezTo>
                  <a:cubicBezTo>
                    <a:pt x="105" y="135"/>
                    <a:pt x="105" y="136"/>
                    <a:pt x="104" y="136"/>
                  </a:cubicBezTo>
                  <a:cubicBezTo>
                    <a:pt x="104" y="137"/>
                    <a:pt x="103" y="137"/>
                    <a:pt x="103" y="136"/>
                  </a:cubicBezTo>
                  <a:cubicBezTo>
                    <a:pt x="103" y="136"/>
                    <a:pt x="103" y="136"/>
                    <a:pt x="103" y="137"/>
                  </a:cubicBezTo>
                  <a:cubicBezTo>
                    <a:pt x="103" y="137"/>
                    <a:pt x="103" y="138"/>
                    <a:pt x="103" y="138"/>
                  </a:cubicBezTo>
                  <a:cubicBezTo>
                    <a:pt x="102" y="138"/>
                    <a:pt x="101" y="140"/>
                    <a:pt x="101" y="140"/>
                  </a:cubicBezTo>
                  <a:cubicBezTo>
                    <a:pt x="100" y="140"/>
                    <a:pt x="101" y="139"/>
                    <a:pt x="100" y="139"/>
                  </a:cubicBezTo>
                  <a:cubicBezTo>
                    <a:pt x="99" y="139"/>
                    <a:pt x="99" y="140"/>
                    <a:pt x="99" y="140"/>
                  </a:cubicBezTo>
                  <a:cubicBezTo>
                    <a:pt x="99" y="140"/>
                    <a:pt x="99" y="141"/>
                    <a:pt x="99" y="140"/>
                  </a:cubicBezTo>
                  <a:cubicBezTo>
                    <a:pt x="99" y="140"/>
                    <a:pt x="100" y="140"/>
                    <a:pt x="100" y="140"/>
                  </a:cubicBezTo>
                  <a:cubicBezTo>
                    <a:pt x="101" y="140"/>
                    <a:pt x="102" y="141"/>
                    <a:pt x="103" y="141"/>
                  </a:cubicBezTo>
                  <a:cubicBezTo>
                    <a:pt x="103" y="140"/>
                    <a:pt x="104" y="141"/>
                    <a:pt x="105" y="141"/>
                  </a:cubicBezTo>
                  <a:cubicBezTo>
                    <a:pt x="105" y="140"/>
                    <a:pt x="105" y="140"/>
                    <a:pt x="106" y="140"/>
                  </a:cubicBezTo>
                  <a:cubicBezTo>
                    <a:pt x="107" y="140"/>
                    <a:pt x="107" y="141"/>
                    <a:pt x="108" y="141"/>
                  </a:cubicBezTo>
                  <a:cubicBezTo>
                    <a:pt x="109" y="142"/>
                    <a:pt x="109" y="142"/>
                    <a:pt x="109" y="142"/>
                  </a:cubicBezTo>
                  <a:cubicBezTo>
                    <a:pt x="110" y="142"/>
                    <a:pt x="110" y="142"/>
                    <a:pt x="110" y="142"/>
                  </a:cubicBezTo>
                  <a:cubicBezTo>
                    <a:pt x="111" y="142"/>
                    <a:pt x="112" y="142"/>
                    <a:pt x="111" y="143"/>
                  </a:cubicBezTo>
                  <a:cubicBezTo>
                    <a:pt x="110" y="144"/>
                    <a:pt x="109" y="145"/>
                    <a:pt x="110" y="146"/>
                  </a:cubicBezTo>
                  <a:cubicBezTo>
                    <a:pt x="110" y="146"/>
                    <a:pt x="111" y="146"/>
                    <a:pt x="111" y="146"/>
                  </a:cubicBezTo>
                  <a:cubicBezTo>
                    <a:pt x="111" y="147"/>
                    <a:pt x="112" y="147"/>
                    <a:pt x="112" y="147"/>
                  </a:cubicBezTo>
                  <a:cubicBezTo>
                    <a:pt x="114" y="147"/>
                    <a:pt x="115" y="147"/>
                    <a:pt x="116" y="147"/>
                  </a:cubicBezTo>
                  <a:cubicBezTo>
                    <a:pt x="117" y="147"/>
                    <a:pt x="118" y="148"/>
                    <a:pt x="119" y="148"/>
                  </a:cubicBezTo>
                  <a:cubicBezTo>
                    <a:pt x="120" y="148"/>
                    <a:pt x="121" y="148"/>
                    <a:pt x="122" y="149"/>
                  </a:cubicBezTo>
                  <a:cubicBezTo>
                    <a:pt x="122" y="149"/>
                    <a:pt x="122" y="149"/>
                    <a:pt x="122" y="149"/>
                  </a:cubicBezTo>
                  <a:cubicBezTo>
                    <a:pt x="123" y="150"/>
                    <a:pt x="123" y="150"/>
                    <a:pt x="123" y="150"/>
                  </a:cubicBezTo>
                  <a:cubicBezTo>
                    <a:pt x="124" y="150"/>
                    <a:pt x="125" y="150"/>
                    <a:pt x="126" y="151"/>
                  </a:cubicBezTo>
                  <a:cubicBezTo>
                    <a:pt x="127" y="151"/>
                    <a:pt x="128" y="151"/>
                    <a:pt x="129" y="151"/>
                  </a:cubicBezTo>
                  <a:cubicBezTo>
                    <a:pt x="130" y="151"/>
                    <a:pt x="130" y="150"/>
                    <a:pt x="130" y="150"/>
                  </a:cubicBezTo>
                  <a:cubicBezTo>
                    <a:pt x="131" y="150"/>
                    <a:pt x="132" y="150"/>
                    <a:pt x="132" y="150"/>
                  </a:cubicBezTo>
                  <a:cubicBezTo>
                    <a:pt x="132" y="150"/>
                    <a:pt x="132" y="150"/>
                    <a:pt x="133" y="150"/>
                  </a:cubicBezTo>
                  <a:cubicBezTo>
                    <a:pt x="133" y="150"/>
                    <a:pt x="133" y="149"/>
                    <a:pt x="133" y="149"/>
                  </a:cubicBezTo>
                  <a:cubicBezTo>
                    <a:pt x="134" y="149"/>
                    <a:pt x="134" y="150"/>
                    <a:pt x="134" y="150"/>
                  </a:cubicBezTo>
                  <a:cubicBezTo>
                    <a:pt x="134" y="150"/>
                    <a:pt x="135" y="150"/>
                    <a:pt x="135" y="150"/>
                  </a:cubicBezTo>
                  <a:cubicBezTo>
                    <a:pt x="135" y="150"/>
                    <a:pt x="135" y="150"/>
                    <a:pt x="136" y="150"/>
                  </a:cubicBezTo>
                  <a:cubicBezTo>
                    <a:pt x="136" y="150"/>
                    <a:pt x="137" y="150"/>
                    <a:pt x="138" y="150"/>
                  </a:cubicBezTo>
                  <a:cubicBezTo>
                    <a:pt x="138" y="150"/>
                    <a:pt x="138" y="150"/>
                    <a:pt x="139" y="151"/>
                  </a:cubicBezTo>
                  <a:cubicBezTo>
                    <a:pt x="139" y="151"/>
                    <a:pt x="139" y="151"/>
                    <a:pt x="140" y="151"/>
                  </a:cubicBezTo>
                  <a:cubicBezTo>
                    <a:pt x="142" y="151"/>
                    <a:pt x="144" y="151"/>
                    <a:pt x="146" y="152"/>
                  </a:cubicBezTo>
                  <a:cubicBezTo>
                    <a:pt x="147" y="153"/>
                    <a:pt x="148" y="154"/>
                    <a:pt x="150" y="155"/>
                  </a:cubicBezTo>
                  <a:cubicBezTo>
                    <a:pt x="151" y="155"/>
                    <a:pt x="152" y="155"/>
                    <a:pt x="153" y="156"/>
                  </a:cubicBezTo>
                  <a:cubicBezTo>
                    <a:pt x="153" y="156"/>
                    <a:pt x="154" y="156"/>
                    <a:pt x="154" y="156"/>
                  </a:cubicBezTo>
                  <a:cubicBezTo>
                    <a:pt x="155" y="155"/>
                    <a:pt x="155" y="156"/>
                    <a:pt x="155" y="156"/>
                  </a:cubicBezTo>
                  <a:cubicBezTo>
                    <a:pt x="156" y="156"/>
                    <a:pt x="156" y="156"/>
                    <a:pt x="157" y="156"/>
                  </a:cubicBezTo>
                  <a:cubicBezTo>
                    <a:pt x="157" y="156"/>
                    <a:pt x="158" y="156"/>
                    <a:pt x="158" y="157"/>
                  </a:cubicBezTo>
                  <a:cubicBezTo>
                    <a:pt x="159" y="157"/>
                    <a:pt x="160" y="156"/>
                    <a:pt x="160" y="157"/>
                  </a:cubicBezTo>
                  <a:cubicBezTo>
                    <a:pt x="161" y="158"/>
                    <a:pt x="160" y="157"/>
                    <a:pt x="161" y="157"/>
                  </a:cubicBezTo>
                  <a:cubicBezTo>
                    <a:pt x="161" y="157"/>
                    <a:pt x="161" y="157"/>
                    <a:pt x="161" y="156"/>
                  </a:cubicBezTo>
                  <a:cubicBezTo>
                    <a:pt x="161" y="156"/>
                    <a:pt x="162" y="156"/>
                    <a:pt x="162" y="156"/>
                  </a:cubicBezTo>
                  <a:cubicBezTo>
                    <a:pt x="163" y="157"/>
                    <a:pt x="163" y="156"/>
                    <a:pt x="164" y="156"/>
                  </a:cubicBezTo>
                  <a:cubicBezTo>
                    <a:pt x="165" y="157"/>
                    <a:pt x="166" y="156"/>
                    <a:pt x="167" y="157"/>
                  </a:cubicBezTo>
                  <a:cubicBezTo>
                    <a:pt x="168" y="158"/>
                    <a:pt x="168" y="158"/>
                    <a:pt x="169" y="158"/>
                  </a:cubicBezTo>
                  <a:cubicBezTo>
                    <a:pt x="170" y="158"/>
                    <a:pt x="170" y="158"/>
                    <a:pt x="171" y="157"/>
                  </a:cubicBezTo>
                  <a:cubicBezTo>
                    <a:pt x="171" y="157"/>
                    <a:pt x="172" y="157"/>
                    <a:pt x="172" y="157"/>
                  </a:cubicBezTo>
                  <a:cubicBezTo>
                    <a:pt x="172" y="158"/>
                    <a:pt x="173" y="157"/>
                    <a:pt x="173" y="157"/>
                  </a:cubicBezTo>
                  <a:cubicBezTo>
                    <a:pt x="174" y="156"/>
                    <a:pt x="175" y="156"/>
                    <a:pt x="175" y="156"/>
                  </a:cubicBezTo>
                  <a:cubicBezTo>
                    <a:pt x="176" y="156"/>
                    <a:pt x="176" y="157"/>
                    <a:pt x="177" y="157"/>
                  </a:cubicBezTo>
                  <a:cubicBezTo>
                    <a:pt x="177" y="157"/>
                    <a:pt x="177" y="157"/>
                    <a:pt x="178" y="157"/>
                  </a:cubicBezTo>
                  <a:cubicBezTo>
                    <a:pt x="178" y="157"/>
                    <a:pt x="178" y="158"/>
                    <a:pt x="178" y="158"/>
                  </a:cubicBezTo>
                  <a:cubicBezTo>
                    <a:pt x="179" y="158"/>
                    <a:pt x="179" y="158"/>
                    <a:pt x="179" y="158"/>
                  </a:cubicBezTo>
                  <a:cubicBezTo>
                    <a:pt x="180" y="159"/>
                    <a:pt x="180" y="159"/>
                    <a:pt x="180" y="159"/>
                  </a:cubicBezTo>
                  <a:cubicBezTo>
                    <a:pt x="180" y="159"/>
                    <a:pt x="180" y="159"/>
                    <a:pt x="181" y="159"/>
                  </a:cubicBezTo>
                  <a:cubicBezTo>
                    <a:pt x="181" y="159"/>
                    <a:pt x="181" y="159"/>
                    <a:pt x="181" y="159"/>
                  </a:cubicBezTo>
                  <a:cubicBezTo>
                    <a:pt x="181" y="159"/>
                    <a:pt x="181" y="159"/>
                    <a:pt x="182" y="159"/>
                  </a:cubicBezTo>
                  <a:cubicBezTo>
                    <a:pt x="182" y="160"/>
                    <a:pt x="182" y="159"/>
                    <a:pt x="182" y="160"/>
                  </a:cubicBezTo>
                  <a:cubicBezTo>
                    <a:pt x="182" y="160"/>
                    <a:pt x="182" y="160"/>
                    <a:pt x="183" y="160"/>
                  </a:cubicBezTo>
                  <a:cubicBezTo>
                    <a:pt x="183" y="160"/>
                    <a:pt x="183" y="160"/>
                    <a:pt x="183" y="160"/>
                  </a:cubicBezTo>
                  <a:cubicBezTo>
                    <a:pt x="183" y="160"/>
                    <a:pt x="184" y="160"/>
                    <a:pt x="184" y="160"/>
                  </a:cubicBezTo>
                  <a:cubicBezTo>
                    <a:pt x="184" y="160"/>
                    <a:pt x="185" y="160"/>
                    <a:pt x="185" y="160"/>
                  </a:cubicBezTo>
                  <a:cubicBezTo>
                    <a:pt x="186" y="160"/>
                    <a:pt x="187" y="161"/>
                    <a:pt x="186" y="161"/>
                  </a:cubicBezTo>
                  <a:cubicBezTo>
                    <a:pt x="186" y="161"/>
                    <a:pt x="187" y="161"/>
                    <a:pt x="187" y="161"/>
                  </a:cubicBezTo>
                  <a:cubicBezTo>
                    <a:pt x="187" y="162"/>
                    <a:pt x="189" y="162"/>
                    <a:pt x="188" y="161"/>
                  </a:cubicBezTo>
                  <a:cubicBezTo>
                    <a:pt x="188" y="160"/>
                    <a:pt x="188" y="160"/>
                    <a:pt x="187" y="160"/>
                  </a:cubicBezTo>
                  <a:close/>
                  <a:moveTo>
                    <a:pt x="236" y="160"/>
                  </a:moveTo>
                  <a:cubicBezTo>
                    <a:pt x="237" y="160"/>
                    <a:pt x="236" y="159"/>
                    <a:pt x="236" y="159"/>
                  </a:cubicBezTo>
                  <a:cubicBezTo>
                    <a:pt x="236" y="159"/>
                    <a:pt x="236" y="158"/>
                    <a:pt x="236" y="158"/>
                  </a:cubicBezTo>
                  <a:cubicBezTo>
                    <a:pt x="235" y="158"/>
                    <a:pt x="235" y="158"/>
                    <a:pt x="235" y="158"/>
                  </a:cubicBezTo>
                  <a:cubicBezTo>
                    <a:pt x="235" y="158"/>
                    <a:pt x="235" y="158"/>
                    <a:pt x="235" y="159"/>
                  </a:cubicBezTo>
                  <a:cubicBezTo>
                    <a:pt x="235" y="159"/>
                    <a:pt x="235" y="159"/>
                    <a:pt x="235" y="159"/>
                  </a:cubicBezTo>
                  <a:cubicBezTo>
                    <a:pt x="234" y="160"/>
                    <a:pt x="235" y="160"/>
                    <a:pt x="235" y="160"/>
                  </a:cubicBezTo>
                  <a:cubicBezTo>
                    <a:pt x="235" y="161"/>
                    <a:pt x="234" y="161"/>
                    <a:pt x="234" y="161"/>
                  </a:cubicBezTo>
                  <a:cubicBezTo>
                    <a:pt x="234" y="161"/>
                    <a:pt x="235" y="161"/>
                    <a:pt x="235" y="161"/>
                  </a:cubicBezTo>
                  <a:cubicBezTo>
                    <a:pt x="235" y="161"/>
                    <a:pt x="235" y="161"/>
                    <a:pt x="235" y="160"/>
                  </a:cubicBezTo>
                  <a:cubicBezTo>
                    <a:pt x="235" y="160"/>
                    <a:pt x="235" y="160"/>
                    <a:pt x="235" y="160"/>
                  </a:cubicBezTo>
                  <a:cubicBezTo>
                    <a:pt x="236" y="160"/>
                    <a:pt x="236" y="160"/>
                    <a:pt x="235" y="160"/>
                  </a:cubicBezTo>
                  <a:cubicBezTo>
                    <a:pt x="235" y="159"/>
                    <a:pt x="236" y="160"/>
                    <a:pt x="236" y="160"/>
                  </a:cubicBezTo>
                  <a:close/>
                  <a:moveTo>
                    <a:pt x="221" y="21"/>
                  </a:moveTo>
                  <a:cubicBezTo>
                    <a:pt x="222" y="20"/>
                    <a:pt x="221" y="19"/>
                    <a:pt x="220" y="20"/>
                  </a:cubicBezTo>
                  <a:cubicBezTo>
                    <a:pt x="219" y="21"/>
                    <a:pt x="221" y="22"/>
                    <a:pt x="221" y="21"/>
                  </a:cubicBezTo>
                  <a:close/>
                  <a:moveTo>
                    <a:pt x="130" y="24"/>
                  </a:moveTo>
                  <a:cubicBezTo>
                    <a:pt x="130" y="24"/>
                    <a:pt x="129" y="24"/>
                    <a:pt x="129" y="24"/>
                  </a:cubicBezTo>
                  <a:cubicBezTo>
                    <a:pt x="129" y="24"/>
                    <a:pt x="128" y="24"/>
                    <a:pt x="128" y="24"/>
                  </a:cubicBezTo>
                  <a:cubicBezTo>
                    <a:pt x="128" y="25"/>
                    <a:pt x="129" y="25"/>
                    <a:pt x="130" y="25"/>
                  </a:cubicBezTo>
                  <a:cubicBezTo>
                    <a:pt x="130" y="25"/>
                    <a:pt x="130" y="24"/>
                    <a:pt x="131" y="23"/>
                  </a:cubicBezTo>
                  <a:cubicBezTo>
                    <a:pt x="131" y="23"/>
                    <a:pt x="131" y="23"/>
                    <a:pt x="131" y="22"/>
                  </a:cubicBezTo>
                  <a:cubicBezTo>
                    <a:pt x="130" y="22"/>
                    <a:pt x="131" y="22"/>
                    <a:pt x="131" y="22"/>
                  </a:cubicBezTo>
                  <a:cubicBezTo>
                    <a:pt x="131" y="21"/>
                    <a:pt x="129" y="20"/>
                    <a:pt x="129" y="19"/>
                  </a:cubicBezTo>
                  <a:cubicBezTo>
                    <a:pt x="129" y="18"/>
                    <a:pt x="129" y="19"/>
                    <a:pt x="128" y="20"/>
                  </a:cubicBezTo>
                  <a:cubicBezTo>
                    <a:pt x="128" y="20"/>
                    <a:pt x="128" y="20"/>
                    <a:pt x="127" y="21"/>
                  </a:cubicBezTo>
                  <a:cubicBezTo>
                    <a:pt x="127" y="21"/>
                    <a:pt x="127" y="22"/>
                    <a:pt x="128" y="23"/>
                  </a:cubicBezTo>
                  <a:cubicBezTo>
                    <a:pt x="128" y="23"/>
                    <a:pt x="129" y="23"/>
                    <a:pt x="130" y="24"/>
                  </a:cubicBezTo>
                  <a:close/>
                  <a:moveTo>
                    <a:pt x="264" y="70"/>
                  </a:moveTo>
                  <a:cubicBezTo>
                    <a:pt x="265" y="70"/>
                    <a:pt x="265" y="69"/>
                    <a:pt x="265" y="69"/>
                  </a:cubicBezTo>
                  <a:cubicBezTo>
                    <a:pt x="265" y="69"/>
                    <a:pt x="265" y="69"/>
                    <a:pt x="265" y="68"/>
                  </a:cubicBezTo>
                  <a:cubicBezTo>
                    <a:pt x="264" y="68"/>
                    <a:pt x="264" y="69"/>
                    <a:pt x="264" y="70"/>
                  </a:cubicBezTo>
                  <a:close/>
                  <a:moveTo>
                    <a:pt x="94" y="65"/>
                  </a:moveTo>
                  <a:cubicBezTo>
                    <a:pt x="94" y="64"/>
                    <a:pt x="94" y="64"/>
                    <a:pt x="93" y="63"/>
                  </a:cubicBezTo>
                  <a:cubicBezTo>
                    <a:pt x="93" y="63"/>
                    <a:pt x="94" y="64"/>
                    <a:pt x="93" y="64"/>
                  </a:cubicBezTo>
                  <a:cubicBezTo>
                    <a:pt x="93" y="64"/>
                    <a:pt x="93" y="65"/>
                    <a:pt x="94" y="65"/>
                  </a:cubicBezTo>
                  <a:close/>
                  <a:moveTo>
                    <a:pt x="260" y="67"/>
                  </a:moveTo>
                  <a:cubicBezTo>
                    <a:pt x="260" y="68"/>
                    <a:pt x="260" y="67"/>
                    <a:pt x="260" y="67"/>
                  </a:cubicBezTo>
                  <a:cubicBezTo>
                    <a:pt x="260" y="66"/>
                    <a:pt x="259" y="67"/>
                    <a:pt x="260" y="67"/>
                  </a:cubicBezTo>
                  <a:close/>
                  <a:moveTo>
                    <a:pt x="346" y="68"/>
                  </a:moveTo>
                  <a:cubicBezTo>
                    <a:pt x="346" y="68"/>
                    <a:pt x="346" y="68"/>
                    <a:pt x="347" y="69"/>
                  </a:cubicBezTo>
                  <a:cubicBezTo>
                    <a:pt x="347" y="69"/>
                    <a:pt x="347" y="70"/>
                    <a:pt x="347" y="70"/>
                  </a:cubicBezTo>
                  <a:cubicBezTo>
                    <a:pt x="347" y="70"/>
                    <a:pt x="347" y="69"/>
                    <a:pt x="347" y="69"/>
                  </a:cubicBezTo>
                  <a:cubicBezTo>
                    <a:pt x="348" y="69"/>
                    <a:pt x="348" y="69"/>
                    <a:pt x="348" y="69"/>
                  </a:cubicBezTo>
                  <a:cubicBezTo>
                    <a:pt x="348" y="70"/>
                    <a:pt x="349" y="70"/>
                    <a:pt x="350" y="70"/>
                  </a:cubicBezTo>
                  <a:cubicBezTo>
                    <a:pt x="351" y="70"/>
                    <a:pt x="350" y="68"/>
                    <a:pt x="349" y="69"/>
                  </a:cubicBezTo>
                  <a:cubicBezTo>
                    <a:pt x="348" y="69"/>
                    <a:pt x="348" y="68"/>
                    <a:pt x="348" y="67"/>
                  </a:cubicBezTo>
                  <a:cubicBezTo>
                    <a:pt x="348" y="67"/>
                    <a:pt x="347" y="67"/>
                    <a:pt x="348" y="66"/>
                  </a:cubicBezTo>
                  <a:cubicBezTo>
                    <a:pt x="347" y="66"/>
                    <a:pt x="348" y="66"/>
                    <a:pt x="348" y="66"/>
                  </a:cubicBezTo>
                  <a:cubicBezTo>
                    <a:pt x="348" y="66"/>
                    <a:pt x="349" y="67"/>
                    <a:pt x="349" y="67"/>
                  </a:cubicBezTo>
                  <a:cubicBezTo>
                    <a:pt x="349" y="67"/>
                    <a:pt x="349" y="68"/>
                    <a:pt x="349" y="68"/>
                  </a:cubicBezTo>
                  <a:cubicBezTo>
                    <a:pt x="350" y="68"/>
                    <a:pt x="350" y="68"/>
                    <a:pt x="350" y="68"/>
                  </a:cubicBezTo>
                  <a:cubicBezTo>
                    <a:pt x="350" y="68"/>
                    <a:pt x="350" y="68"/>
                    <a:pt x="350" y="69"/>
                  </a:cubicBezTo>
                  <a:cubicBezTo>
                    <a:pt x="351" y="70"/>
                    <a:pt x="351" y="69"/>
                    <a:pt x="352" y="69"/>
                  </a:cubicBezTo>
                  <a:cubicBezTo>
                    <a:pt x="353" y="69"/>
                    <a:pt x="353" y="70"/>
                    <a:pt x="354" y="69"/>
                  </a:cubicBezTo>
                  <a:cubicBezTo>
                    <a:pt x="354" y="69"/>
                    <a:pt x="355" y="69"/>
                    <a:pt x="354" y="68"/>
                  </a:cubicBezTo>
                  <a:cubicBezTo>
                    <a:pt x="354" y="68"/>
                    <a:pt x="354" y="67"/>
                    <a:pt x="354" y="67"/>
                  </a:cubicBezTo>
                  <a:cubicBezTo>
                    <a:pt x="354" y="67"/>
                    <a:pt x="353" y="67"/>
                    <a:pt x="353" y="67"/>
                  </a:cubicBezTo>
                  <a:cubicBezTo>
                    <a:pt x="353" y="67"/>
                    <a:pt x="353" y="66"/>
                    <a:pt x="352" y="66"/>
                  </a:cubicBezTo>
                  <a:cubicBezTo>
                    <a:pt x="351" y="66"/>
                    <a:pt x="352" y="66"/>
                    <a:pt x="352" y="66"/>
                  </a:cubicBezTo>
                  <a:cubicBezTo>
                    <a:pt x="351" y="66"/>
                    <a:pt x="351" y="66"/>
                    <a:pt x="351" y="66"/>
                  </a:cubicBezTo>
                  <a:cubicBezTo>
                    <a:pt x="350" y="66"/>
                    <a:pt x="350" y="65"/>
                    <a:pt x="349" y="65"/>
                  </a:cubicBezTo>
                  <a:cubicBezTo>
                    <a:pt x="349" y="65"/>
                    <a:pt x="348" y="66"/>
                    <a:pt x="349" y="66"/>
                  </a:cubicBezTo>
                  <a:cubicBezTo>
                    <a:pt x="349" y="66"/>
                    <a:pt x="348" y="66"/>
                    <a:pt x="348" y="66"/>
                  </a:cubicBezTo>
                  <a:cubicBezTo>
                    <a:pt x="347" y="66"/>
                    <a:pt x="347" y="66"/>
                    <a:pt x="347" y="66"/>
                  </a:cubicBezTo>
                  <a:cubicBezTo>
                    <a:pt x="346" y="66"/>
                    <a:pt x="346" y="66"/>
                    <a:pt x="346" y="66"/>
                  </a:cubicBezTo>
                  <a:cubicBezTo>
                    <a:pt x="346" y="66"/>
                    <a:pt x="345" y="66"/>
                    <a:pt x="346" y="66"/>
                  </a:cubicBezTo>
                  <a:cubicBezTo>
                    <a:pt x="345" y="66"/>
                    <a:pt x="345" y="66"/>
                    <a:pt x="345" y="66"/>
                  </a:cubicBezTo>
                  <a:cubicBezTo>
                    <a:pt x="345" y="66"/>
                    <a:pt x="345" y="67"/>
                    <a:pt x="345" y="67"/>
                  </a:cubicBezTo>
                  <a:cubicBezTo>
                    <a:pt x="345" y="66"/>
                    <a:pt x="345" y="66"/>
                    <a:pt x="344" y="66"/>
                  </a:cubicBezTo>
                  <a:cubicBezTo>
                    <a:pt x="344" y="67"/>
                    <a:pt x="344" y="67"/>
                    <a:pt x="345" y="67"/>
                  </a:cubicBezTo>
                  <a:cubicBezTo>
                    <a:pt x="345" y="67"/>
                    <a:pt x="345" y="67"/>
                    <a:pt x="345" y="67"/>
                  </a:cubicBezTo>
                  <a:cubicBezTo>
                    <a:pt x="345" y="67"/>
                    <a:pt x="345" y="67"/>
                    <a:pt x="345" y="67"/>
                  </a:cubicBezTo>
                  <a:cubicBezTo>
                    <a:pt x="346" y="67"/>
                    <a:pt x="345" y="68"/>
                    <a:pt x="345" y="68"/>
                  </a:cubicBezTo>
                  <a:cubicBezTo>
                    <a:pt x="344" y="68"/>
                    <a:pt x="344" y="67"/>
                    <a:pt x="344" y="68"/>
                  </a:cubicBezTo>
                  <a:cubicBezTo>
                    <a:pt x="343" y="68"/>
                    <a:pt x="345" y="68"/>
                    <a:pt x="346" y="68"/>
                  </a:cubicBezTo>
                  <a:close/>
                  <a:moveTo>
                    <a:pt x="339" y="115"/>
                  </a:moveTo>
                  <a:cubicBezTo>
                    <a:pt x="339" y="115"/>
                    <a:pt x="339" y="115"/>
                    <a:pt x="339" y="115"/>
                  </a:cubicBezTo>
                  <a:cubicBezTo>
                    <a:pt x="339" y="115"/>
                    <a:pt x="339" y="115"/>
                    <a:pt x="339" y="115"/>
                  </a:cubicBezTo>
                  <a:close/>
                  <a:moveTo>
                    <a:pt x="356" y="115"/>
                  </a:moveTo>
                  <a:cubicBezTo>
                    <a:pt x="356" y="115"/>
                    <a:pt x="356" y="114"/>
                    <a:pt x="356" y="114"/>
                  </a:cubicBezTo>
                  <a:cubicBezTo>
                    <a:pt x="355" y="114"/>
                    <a:pt x="356" y="115"/>
                    <a:pt x="356" y="115"/>
                  </a:cubicBezTo>
                  <a:close/>
                  <a:moveTo>
                    <a:pt x="290" y="164"/>
                  </a:moveTo>
                  <a:cubicBezTo>
                    <a:pt x="289" y="164"/>
                    <a:pt x="289" y="165"/>
                    <a:pt x="288" y="165"/>
                  </a:cubicBezTo>
                  <a:cubicBezTo>
                    <a:pt x="288" y="165"/>
                    <a:pt x="288" y="164"/>
                    <a:pt x="288" y="164"/>
                  </a:cubicBezTo>
                  <a:cubicBezTo>
                    <a:pt x="287" y="164"/>
                    <a:pt x="286" y="164"/>
                    <a:pt x="286" y="165"/>
                  </a:cubicBezTo>
                  <a:cubicBezTo>
                    <a:pt x="285" y="166"/>
                    <a:pt x="285" y="166"/>
                    <a:pt x="284" y="166"/>
                  </a:cubicBezTo>
                  <a:cubicBezTo>
                    <a:pt x="283" y="166"/>
                    <a:pt x="283" y="167"/>
                    <a:pt x="283" y="168"/>
                  </a:cubicBezTo>
                  <a:cubicBezTo>
                    <a:pt x="283" y="168"/>
                    <a:pt x="282" y="168"/>
                    <a:pt x="282" y="169"/>
                  </a:cubicBezTo>
                  <a:cubicBezTo>
                    <a:pt x="282" y="169"/>
                    <a:pt x="282" y="170"/>
                    <a:pt x="281" y="170"/>
                  </a:cubicBezTo>
                  <a:cubicBezTo>
                    <a:pt x="281" y="170"/>
                    <a:pt x="281" y="169"/>
                    <a:pt x="281" y="169"/>
                  </a:cubicBezTo>
                  <a:cubicBezTo>
                    <a:pt x="281" y="169"/>
                    <a:pt x="281" y="168"/>
                    <a:pt x="280" y="168"/>
                  </a:cubicBezTo>
                  <a:cubicBezTo>
                    <a:pt x="280" y="169"/>
                    <a:pt x="280" y="169"/>
                    <a:pt x="280" y="169"/>
                  </a:cubicBezTo>
                  <a:cubicBezTo>
                    <a:pt x="279" y="168"/>
                    <a:pt x="279" y="168"/>
                    <a:pt x="278" y="168"/>
                  </a:cubicBezTo>
                  <a:cubicBezTo>
                    <a:pt x="278" y="169"/>
                    <a:pt x="277" y="169"/>
                    <a:pt x="277" y="170"/>
                  </a:cubicBezTo>
                  <a:cubicBezTo>
                    <a:pt x="276" y="170"/>
                    <a:pt x="275" y="171"/>
                    <a:pt x="275" y="171"/>
                  </a:cubicBezTo>
                  <a:cubicBezTo>
                    <a:pt x="275" y="172"/>
                    <a:pt x="275" y="172"/>
                    <a:pt x="275" y="172"/>
                  </a:cubicBezTo>
                  <a:cubicBezTo>
                    <a:pt x="275" y="173"/>
                    <a:pt x="275" y="173"/>
                    <a:pt x="275" y="173"/>
                  </a:cubicBezTo>
                  <a:cubicBezTo>
                    <a:pt x="275" y="174"/>
                    <a:pt x="274" y="174"/>
                    <a:pt x="274" y="175"/>
                  </a:cubicBezTo>
                  <a:cubicBezTo>
                    <a:pt x="274" y="175"/>
                    <a:pt x="274" y="175"/>
                    <a:pt x="274" y="176"/>
                  </a:cubicBezTo>
                  <a:cubicBezTo>
                    <a:pt x="274" y="176"/>
                    <a:pt x="275" y="175"/>
                    <a:pt x="275" y="175"/>
                  </a:cubicBezTo>
                  <a:cubicBezTo>
                    <a:pt x="275" y="175"/>
                    <a:pt x="276" y="176"/>
                    <a:pt x="275" y="176"/>
                  </a:cubicBezTo>
                  <a:cubicBezTo>
                    <a:pt x="275" y="177"/>
                    <a:pt x="274" y="177"/>
                    <a:pt x="274" y="177"/>
                  </a:cubicBezTo>
                  <a:cubicBezTo>
                    <a:pt x="273" y="177"/>
                    <a:pt x="273" y="179"/>
                    <a:pt x="273" y="179"/>
                  </a:cubicBezTo>
                  <a:cubicBezTo>
                    <a:pt x="273" y="179"/>
                    <a:pt x="274" y="179"/>
                    <a:pt x="274" y="179"/>
                  </a:cubicBezTo>
                  <a:cubicBezTo>
                    <a:pt x="275" y="179"/>
                    <a:pt x="276" y="179"/>
                    <a:pt x="276" y="179"/>
                  </a:cubicBezTo>
                  <a:cubicBezTo>
                    <a:pt x="277" y="179"/>
                    <a:pt x="277" y="178"/>
                    <a:pt x="277" y="178"/>
                  </a:cubicBezTo>
                  <a:cubicBezTo>
                    <a:pt x="278" y="178"/>
                    <a:pt x="278" y="178"/>
                    <a:pt x="278" y="178"/>
                  </a:cubicBezTo>
                  <a:cubicBezTo>
                    <a:pt x="279" y="177"/>
                    <a:pt x="279" y="177"/>
                    <a:pt x="280" y="177"/>
                  </a:cubicBezTo>
                  <a:cubicBezTo>
                    <a:pt x="281" y="177"/>
                    <a:pt x="282" y="177"/>
                    <a:pt x="282" y="177"/>
                  </a:cubicBezTo>
                  <a:cubicBezTo>
                    <a:pt x="283" y="177"/>
                    <a:pt x="283" y="176"/>
                    <a:pt x="283" y="176"/>
                  </a:cubicBezTo>
                  <a:cubicBezTo>
                    <a:pt x="284" y="175"/>
                    <a:pt x="285" y="175"/>
                    <a:pt x="285" y="174"/>
                  </a:cubicBezTo>
                  <a:cubicBezTo>
                    <a:pt x="286" y="174"/>
                    <a:pt x="286" y="173"/>
                    <a:pt x="286" y="173"/>
                  </a:cubicBezTo>
                  <a:cubicBezTo>
                    <a:pt x="286" y="173"/>
                    <a:pt x="287" y="172"/>
                    <a:pt x="287" y="172"/>
                  </a:cubicBezTo>
                  <a:cubicBezTo>
                    <a:pt x="288" y="171"/>
                    <a:pt x="288" y="171"/>
                    <a:pt x="288" y="170"/>
                  </a:cubicBezTo>
                  <a:cubicBezTo>
                    <a:pt x="288" y="170"/>
                    <a:pt x="289" y="170"/>
                    <a:pt x="289" y="169"/>
                  </a:cubicBezTo>
                  <a:cubicBezTo>
                    <a:pt x="289" y="168"/>
                    <a:pt x="288" y="168"/>
                    <a:pt x="288" y="167"/>
                  </a:cubicBezTo>
                  <a:cubicBezTo>
                    <a:pt x="288" y="166"/>
                    <a:pt x="289" y="166"/>
                    <a:pt x="289" y="166"/>
                  </a:cubicBezTo>
                  <a:cubicBezTo>
                    <a:pt x="289" y="166"/>
                    <a:pt x="290" y="166"/>
                    <a:pt x="290" y="166"/>
                  </a:cubicBezTo>
                  <a:cubicBezTo>
                    <a:pt x="290" y="165"/>
                    <a:pt x="291" y="164"/>
                    <a:pt x="290" y="164"/>
                  </a:cubicBezTo>
                  <a:close/>
                  <a:moveTo>
                    <a:pt x="125" y="32"/>
                  </a:moveTo>
                  <a:cubicBezTo>
                    <a:pt x="126" y="33"/>
                    <a:pt x="125" y="31"/>
                    <a:pt x="125" y="32"/>
                  </a:cubicBezTo>
                  <a:close/>
                  <a:moveTo>
                    <a:pt x="54" y="98"/>
                  </a:moveTo>
                  <a:cubicBezTo>
                    <a:pt x="54" y="98"/>
                    <a:pt x="53" y="97"/>
                    <a:pt x="53" y="97"/>
                  </a:cubicBezTo>
                  <a:cubicBezTo>
                    <a:pt x="52" y="96"/>
                    <a:pt x="52" y="95"/>
                    <a:pt x="51" y="96"/>
                  </a:cubicBezTo>
                  <a:cubicBezTo>
                    <a:pt x="51" y="96"/>
                    <a:pt x="51" y="97"/>
                    <a:pt x="52" y="97"/>
                  </a:cubicBezTo>
                  <a:cubicBezTo>
                    <a:pt x="52" y="98"/>
                    <a:pt x="52" y="99"/>
                    <a:pt x="52" y="99"/>
                  </a:cubicBezTo>
                  <a:cubicBezTo>
                    <a:pt x="53" y="99"/>
                    <a:pt x="53" y="100"/>
                    <a:pt x="53" y="101"/>
                  </a:cubicBezTo>
                  <a:cubicBezTo>
                    <a:pt x="53" y="101"/>
                    <a:pt x="53" y="101"/>
                    <a:pt x="53" y="101"/>
                  </a:cubicBezTo>
                  <a:cubicBezTo>
                    <a:pt x="54" y="101"/>
                    <a:pt x="54" y="102"/>
                    <a:pt x="54" y="102"/>
                  </a:cubicBezTo>
                  <a:cubicBezTo>
                    <a:pt x="55" y="102"/>
                    <a:pt x="53" y="100"/>
                    <a:pt x="54" y="100"/>
                  </a:cubicBezTo>
                  <a:cubicBezTo>
                    <a:pt x="54" y="99"/>
                    <a:pt x="54" y="99"/>
                    <a:pt x="54" y="98"/>
                  </a:cubicBezTo>
                  <a:close/>
                  <a:moveTo>
                    <a:pt x="260" y="123"/>
                  </a:moveTo>
                  <a:cubicBezTo>
                    <a:pt x="260" y="123"/>
                    <a:pt x="261" y="124"/>
                    <a:pt x="261" y="124"/>
                  </a:cubicBezTo>
                  <a:cubicBezTo>
                    <a:pt x="261" y="125"/>
                    <a:pt x="261" y="125"/>
                    <a:pt x="262" y="125"/>
                  </a:cubicBezTo>
                  <a:cubicBezTo>
                    <a:pt x="262" y="126"/>
                    <a:pt x="263" y="124"/>
                    <a:pt x="263" y="123"/>
                  </a:cubicBezTo>
                  <a:cubicBezTo>
                    <a:pt x="263" y="123"/>
                    <a:pt x="263" y="122"/>
                    <a:pt x="263" y="122"/>
                  </a:cubicBezTo>
                  <a:cubicBezTo>
                    <a:pt x="262" y="122"/>
                    <a:pt x="262" y="121"/>
                    <a:pt x="262" y="121"/>
                  </a:cubicBezTo>
                  <a:cubicBezTo>
                    <a:pt x="262" y="121"/>
                    <a:pt x="261" y="122"/>
                    <a:pt x="261" y="121"/>
                  </a:cubicBezTo>
                  <a:cubicBezTo>
                    <a:pt x="261" y="121"/>
                    <a:pt x="261" y="121"/>
                    <a:pt x="261" y="122"/>
                  </a:cubicBezTo>
                  <a:cubicBezTo>
                    <a:pt x="261" y="122"/>
                    <a:pt x="260" y="122"/>
                    <a:pt x="260" y="123"/>
                  </a:cubicBezTo>
                  <a:close/>
                  <a:moveTo>
                    <a:pt x="233" y="95"/>
                  </a:moveTo>
                  <a:cubicBezTo>
                    <a:pt x="233" y="94"/>
                    <a:pt x="233" y="94"/>
                    <a:pt x="232" y="94"/>
                  </a:cubicBezTo>
                  <a:cubicBezTo>
                    <a:pt x="232" y="94"/>
                    <a:pt x="231" y="96"/>
                    <a:pt x="232" y="97"/>
                  </a:cubicBezTo>
                  <a:cubicBezTo>
                    <a:pt x="232" y="97"/>
                    <a:pt x="233" y="96"/>
                    <a:pt x="233" y="97"/>
                  </a:cubicBezTo>
                  <a:cubicBezTo>
                    <a:pt x="233" y="98"/>
                    <a:pt x="233" y="99"/>
                    <a:pt x="232" y="99"/>
                  </a:cubicBezTo>
                  <a:cubicBezTo>
                    <a:pt x="231" y="99"/>
                    <a:pt x="232" y="101"/>
                    <a:pt x="232" y="101"/>
                  </a:cubicBezTo>
                  <a:cubicBezTo>
                    <a:pt x="232" y="102"/>
                    <a:pt x="233" y="105"/>
                    <a:pt x="234" y="104"/>
                  </a:cubicBezTo>
                  <a:cubicBezTo>
                    <a:pt x="234" y="104"/>
                    <a:pt x="234" y="104"/>
                    <a:pt x="234" y="104"/>
                  </a:cubicBezTo>
                  <a:cubicBezTo>
                    <a:pt x="234" y="104"/>
                    <a:pt x="234" y="104"/>
                    <a:pt x="235" y="104"/>
                  </a:cubicBezTo>
                  <a:cubicBezTo>
                    <a:pt x="235" y="104"/>
                    <a:pt x="236" y="104"/>
                    <a:pt x="236" y="103"/>
                  </a:cubicBezTo>
                  <a:cubicBezTo>
                    <a:pt x="237" y="103"/>
                    <a:pt x="237" y="103"/>
                    <a:pt x="237" y="103"/>
                  </a:cubicBezTo>
                  <a:cubicBezTo>
                    <a:pt x="238" y="103"/>
                    <a:pt x="238" y="103"/>
                    <a:pt x="239" y="104"/>
                  </a:cubicBezTo>
                  <a:cubicBezTo>
                    <a:pt x="239" y="104"/>
                    <a:pt x="238" y="105"/>
                    <a:pt x="238" y="106"/>
                  </a:cubicBezTo>
                  <a:cubicBezTo>
                    <a:pt x="238" y="107"/>
                    <a:pt x="239" y="108"/>
                    <a:pt x="239" y="109"/>
                  </a:cubicBezTo>
                  <a:cubicBezTo>
                    <a:pt x="239" y="109"/>
                    <a:pt x="240" y="109"/>
                    <a:pt x="240" y="109"/>
                  </a:cubicBezTo>
                  <a:cubicBezTo>
                    <a:pt x="240" y="109"/>
                    <a:pt x="240" y="110"/>
                    <a:pt x="240" y="110"/>
                  </a:cubicBezTo>
                  <a:cubicBezTo>
                    <a:pt x="240" y="110"/>
                    <a:pt x="240" y="110"/>
                    <a:pt x="240" y="111"/>
                  </a:cubicBezTo>
                  <a:cubicBezTo>
                    <a:pt x="240" y="111"/>
                    <a:pt x="239" y="112"/>
                    <a:pt x="239" y="112"/>
                  </a:cubicBezTo>
                  <a:cubicBezTo>
                    <a:pt x="240" y="113"/>
                    <a:pt x="239" y="114"/>
                    <a:pt x="239" y="115"/>
                  </a:cubicBezTo>
                  <a:cubicBezTo>
                    <a:pt x="239" y="116"/>
                    <a:pt x="238" y="116"/>
                    <a:pt x="238" y="117"/>
                  </a:cubicBezTo>
                  <a:cubicBezTo>
                    <a:pt x="238" y="118"/>
                    <a:pt x="238" y="119"/>
                    <a:pt x="238" y="120"/>
                  </a:cubicBezTo>
                  <a:cubicBezTo>
                    <a:pt x="238" y="120"/>
                    <a:pt x="238" y="121"/>
                    <a:pt x="237" y="121"/>
                  </a:cubicBezTo>
                  <a:cubicBezTo>
                    <a:pt x="237" y="122"/>
                    <a:pt x="237" y="122"/>
                    <a:pt x="237" y="122"/>
                  </a:cubicBezTo>
                  <a:cubicBezTo>
                    <a:pt x="236" y="123"/>
                    <a:pt x="236" y="124"/>
                    <a:pt x="237" y="125"/>
                  </a:cubicBezTo>
                  <a:cubicBezTo>
                    <a:pt x="237" y="125"/>
                    <a:pt x="237" y="127"/>
                    <a:pt x="237" y="127"/>
                  </a:cubicBezTo>
                  <a:cubicBezTo>
                    <a:pt x="237" y="126"/>
                    <a:pt x="238" y="126"/>
                    <a:pt x="238" y="126"/>
                  </a:cubicBezTo>
                  <a:cubicBezTo>
                    <a:pt x="238" y="127"/>
                    <a:pt x="238" y="127"/>
                    <a:pt x="238" y="127"/>
                  </a:cubicBezTo>
                  <a:cubicBezTo>
                    <a:pt x="238" y="128"/>
                    <a:pt x="239" y="127"/>
                    <a:pt x="239" y="127"/>
                  </a:cubicBezTo>
                  <a:cubicBezTo>
                    <a:pt x="239" y="127"/>
                    <a:pt x="239" y="127"/>
                    <a:pt x="239" y="128"/>
                  </a:cubicBezTo>
                  <a:cubicBezTo>
                    <a:pt x="239" y="128"/>
                    <a:pt x="239" y="128"/>
                    <a:pt x="240" y="128"/>
                  </a:cubicBezTo>
                  <a:cubicBezTo>
                    <a:pt x="241" y="128"/>
                    <a:pt x="241" y="127"/>
                    <a:pt x="241" y="127"/>
                  </a:cubicBezTo>
                  <a:cubicBezTo>
                    <a:pt x="242" y="126"/>
                    <a:pt x="242" y="126"/>
                    <a:pt x="243" y="127"/>
                  </a:cubicBezTo>
                  <a:cubicBezTo>
                    <a:pt x="244" y="127"/>
                    <a:pt x="244" y="126"/>
                    <a:pt x="245" y="126"/>
                  </a:cubicBezTo>
                  <a:cubicBezTo>
                    <a:pt x="245" y="126"/>
                    <a:pt x="246" y="126"/>
                    <a:pt x="246" y="126"/>
                  </a:cubicBezTo>
                  <a:cubicBezTo>
                    <a:pt x="246" y="126"/>
                    <a:pt x="246" y="127"/>
                    <a:pt x="247" y="127"/>
                  </a:cubicBezTo>
                  <a:cubicBezTo>
                    <a:pt x="247" y="127"/>
                    <a:pt x="247" y="126"/>
                    <a:pt x="247" y="125"/>
                  </a:cubicBezTo>
                  <a:cubicBezTo>
                    <a:pt x="247" y="125"/>
                    <a:pt x="246" y="124"/>
                    <a:pt x="246" y="124"/>
                  </a:cubicBezTo>
                  <a:cubicBezTo>
                    <a:pt x="246" y="123"/>
                    <a:pt x="245" y="122"/>
                    <a:pt x="246" y="121"/>
                  </a:cubicBezTo>
                  <a:cubicBezTo>
                    <a:pt x="246" y="120"/>
                    <a:pt x="246" y="119"/>
                    <a:pt x="246" y="118"/>
                  </a:cubicBezTo>
                  <a:cubicBezTo>
                    <a:pt x="247" y="118"/>
                    <a:pt x="247" y="116"/>
                    <a:pt x="247" y="116"/>
                  </a:cubicBezTo>
                  <a:cubicBezTo>
                    <a:pt x="247" y="116"/>
                    <a:pt x="247" y="115"/>
                    <a:pt x="247" y="115"/>
                  </a:cubicBezTo>
                  <a:cubicBezTo>
                    <a:pt x="247" y="114"/>
                    <a:pt x="247" y="114"/>
                    <a:pt x="247" y="114"/>
                  </a:cubicBezTo>
                  <a:cubicBezTo>
                    <a:pt x="247" y="113"/>
                    <a:pt x="247" y="113"/>
                    <a:pt x="247" y="112"/>
                  </a:cubicBezTo>
                  <a:cubicBezTo>
                    <a:pt x="247" y="112"/>
                    <a:pt x="247" y="111"/>
                    <a:pt x="247" y="111"/>
                  </a:cubicBezTo>
                  <a:cubicBezTo>
                    <a:pt x="247" y="111"/>
                    <a:pt x="247" y="110"/>
                    <a:pt x="247" y="110"/>
                  </a:cubicBezTo>
                  <a:cubicBezTo>
                    <a:pt x="247" y="110"/>
                    <a:pt x="247" y="110"/>
                    <a:pt x="247" y="109"/>
                  </a:cubicBezTo>
                  <a:cubicBezTo>
                    <a:pt x="247" y="109"/>
                    <a:pt x="247" y="108"/>
                    <a:pt x="247" y="108"/>
                  </a:cubicBezTo>
                  <a:cubicBezTo>
                    <a:pt x="247" y="107"/>
                    <a:pt x="248" y="107"/>
                    <a:pt x="248" y="106"/>
                  </a:cubicBezTo>
                  <a:cubicBezTo>
                    <a:pt x="247" y="105"/>
                    <a:pt x="247" y="103"/>
                    <a:pt x="247" y="102"/>
                  </a:cubicBezTo>
                  <a:cubicBezTo>
                    <a:pt x="247" y="102"/>
                    <a:pt x="248" y="101"/>
                    <a:pt x="248" y="101"/>
                  </a:cubicBezTo>
                  <a:cubicBezTo>
                    <a:pt x="247" y="101"/>
                    <a:pt x="247" y="100"/>
                    <a:pt x="247" y="100"/>
                  </a:cubicBezTo>
                  <a:cubicBezTo>
                    <a:pt x="246" y="100"/>
                    <a:pt x="246" y="100"/>
                    <a:pt x="246" y="99"/>
                  </a:cubicBezTo>
                  <a:cubicBezTo>
                    <a:pt x="246" y="99"/>
                    <a:pt x="246" y="99"/>
                    <a:pt x="246" y="98"/>
                  </a:cubicBezTo>
                  <a:cubicBezTo>
                    <a:pt x="246" y="98"/>
                    <a:pt x="246" y="98"/>
                    <a:pt x="247" y="97"/>
                  </a:cubicBezTo>
                  <a:cubicBezTo>
                    <a:pt x="248" y="96"/>
                    <a:pt x="248" y="96"/>
                    <a:pt x="249" y="95"/>
                  </a:cubicBezTo>
                  <a:cubicBezTo>
                    <a:pt x="250" y="95"/>
                    <a:pt x="251" y="94"/>
                    <a:pt x="252" y="94"/>
                  </a:cubicBezTo>
                  <a:cubicBezTo>
                    <a:pt x="253" y="94"/>
                    <a:pt x="254" y="94"/>
                    <a:pt x="254" y="95"/>
                  </a:cubicBezTo>
                  <a:cubicBezTo>
                    <a:pt x="254" y="96"/>
                    <a:pt x="254" y="96"/>
                    <a:pt x="254" y="96"/>
                  </a:cubicBezTo>
                  <a:cubicBezTo>
                    <a:pt x="254" y="96"/>
                    <a:pt x="253" y="96"/>
                    <a:pt x="253" y="96"/>
                  </a:cubicBezTo>
                  <a:cubicBezTo>
                    <a:pt x="253" y="97"/>
                    <a:pt x="254" y="97"/>
                    <a:pt x="254" y="96"/>
                  </a:cubicBezTo>
                  <a:cubicBezTo>
                    <a:pt x="254" y="97"/>
                    <a:pt x="254" y="96"/>
                    <a:pt x="254" y="97"/>
                  </a:cubicBezTo>
                  <a:cubicBezTo>
                    <a:pt x="254" y="97"/>
                    <a:pt x="254" y="97"/>
                    <a:pt x="254" y="98"/>
                  </a:cubicBezTo>
                  <a:cubicBezTo>
                    <a:pt x="254" y="99"/>
                    <a:pt x="254" y="99"/>
                    <a:pt x="254" y="100"/>
                  </a:cubicBezTo>
                  <a:cubicBezTo>
                    <a:pt x="254" y="101"/>
                    <a:pt x="253" y="101"/>
                    <a:pt x="253" y="102"/>
                  </a:cubicBezTo>
                  <a:cubicBezTo>
                    <a:pt x="253" y="102"/>
                    <a:pt x="252" y="103"/>
                    <a:pt x="252" y="103"/>
                  </a:cubicBezTo>
                  <a:cubicBezTo>
                    <a:pt x="252" y="105"/>
                    <a:pt x="253" y="105"/>
                    <a:pt x="254" y="106"/>
                  </a:cubicBezTo>
                  <a:cubicBezTo>
                    <a:pt x="254" y="107"/>
                    <a:pt x="255" y="107"/>
                    <a:pt x="255" y="107"/>
                  </a:cubicBezTo>
                  <a:cubicBezTo>
                    <a:pt x="256" y="107"/>
                    <a:pt x="256" y="108"/>
                    <a:pt x="256" y="108"/>
                  </a:cubicBezTo>
                  <a:cubicBezTo>
                    <a:pt x="256" y="108"/>
                    <a:pt x="256" y="108"/>
                    <a:pt x="256" y="109"/>
                  </a:cubicBezTo>
                  <a:cubicBezTo>
                    <a:pt x="257" y="109"/>
                    <a:pt x="257" y="109"/>
                    <a:pt x="258" y="109"/>
                  </a:cubicBezTo>
                  <a:cubicBezTo>
                    <a:pt x="258" y="110"/>
                    <a:pt x="259" y="110"/>
                    <a:pt x="259" y="110"/>
                  </a:cubicBezTo>
                  <a:cubicBezTo>
                    <a:pt x="259" y="111"/>
                    <a:pt x="259" y="112"/>
                    <a:pt x="258" y="112"/>
                  </a:cubicBezTo>
                  <a:cubicBezTo>
                    <a:pt x="258" y="112"/>
                    <a:pt x="258" y="111"/>
                    <a:pt x="258" y="112"/>
                  </a:cubicBezTo>
                  <a:cubicBezTo>
                    <a:pt x="258" y="113"/>
                    <a:pt x="258" y="113"/>
                    <a:pt x="258" y="114"/>
                  </a:cubicBezTo>
                  <a:cubicBezTo>
                    <a:pt x="258" y="115"/>
                    <a:pt x="257" y="116"/>
                    <a:pt x="258" y="117"/>
                  </a:cubicBezTo>
                  <a:cubicBezTo>
                    <a:pt x="258" y="117"/>
                    <a:pt x="259" y="118"/>
                    <a:pt x="260" y="118"/>
                  </a:cubicBezTo>
                  <a:cubicBezTo>
                    <a:pt x="261" y="118"/>
                    <a:pt x="261" y="119"/>
                    <a:pt x="262" y="119"/>
                  </a:cubicBezTo>
                  <a:cubicBezTo>
                    <a:pt x="263" y="119"/>
                    <a:pt x="264" y="118"/>
                    <a:pt x="263" y="117"/>
                  </a:cubicBezTo>
                  <a:cubicBezTo>
                    <a:pt x="262" y="116"/>
                    <a:pt x="263" y="115"/>
                    <a:pt x="264" y="115"/>
                  </a:cubicBezTo>
                  <a:cubicBezTo>
                    <a:pt x="265" y="114"/>
                    <a:pt x="265" y="114"/>
                    <a:pt x="266" y="114"/>
                  </a:cubicBezTo>
                  <a:cubicBezTo>
                    <a:pt x="266" y="114"/>
                    <a:pt x="266" y="114"/>
                    <a:pt x="267" y="114"/>
                  </a:cubicBezTo>
                  <a:cubicBezTo>
                    <a:pt x="267" y="114"/>
                    <a:pt x="267" y="114"/>
                    <a:pt x="267" y="114"/>
                  </a:cubicBezTo>
                  <a:cubicBezTo>
                    <a:pt x="268" y="114"/>
                    <a:pt x="268" y="113"/>
                    <a:pt x="269" y="114"/>
                  </a:cubicBezTo>
                  <a:cubicBezTo>
                    <a:pt x="269" y="114"/>
                    <a:pt x="269" y="114"/>
                    <a:pt x="269" y="114"/>
                  </a:cubicBezTo>
                  <a:cubicBezTo>
                    <a:pt x="269" y="114"/>
                    <a:pt x="270" y="115"/>
                    <a:pt x="270" y="114"/>
                  </a:cubicBezTo>
                  <a:cubicBezTo>
                    <a:pt x="270" y="114"/>
                    <a:pt x="269" y="113"/>
                    <a:pt x="269" y="113"/>
                  </a:cubicBezTo>
                  <a:cubicBezTo>
                    <a:pt x="270" y="113"/>
                    <a:pt x="270" y="114"/>
                    <a:pt x="270" y="114"/>
                  </a:cubicBezTo>
                  <a:cubicBezTo>
                    <a:pt x="271" y="114"/>
                    <a:pt x="271" y="114"/>
                    <a:pt x="271" y="113"/>
                  </a:cubicBezTo>
                  <a:cubicBezTo>
                    <a:pt x="271" y="112"/>
                    <a:pt x="272" y="110"/>
                    <a:pt x="271" y="110"/>
                  </a:cubicBezTo>
                  <a:cubicBezTo>
                    <a:pt x="270" y="109"/>
                    <a:pt x="270" y="110"/>
                    <a:pt x="271" y="110"/>
                  </a:cubicBezTo>
                  <a:cubicBezTo>
                    <a:pt x="271" y="111"/>
                    <a:pt x="270" y="111"/>
                    <a:pt x="270" y="111"/>
                  </a:cubicBezTo>
                  <a:cubicBezTo>
                    <a:pt x="269" y="110"/>
                    <a:pt x="270" y="111"/>
                    <a:pt x="269" y="111"/>
                  </a:cubicBezTo>
                  <a:cubicBezTo>
                    <a:pt x="269" y="110"/>
                    <a:pt x="269" y="110"/>
                    <a:pt x="269" y="110"/>
                  </a:cubicBezTo>
                  <a:cubicBezTo>
                    <a:pt x="269" y="109"/>
                    <a:pt x="269" y="109"/>
                    <a:pt x="268" y="109"/>
                  </a:cubicBezTo>
                  <a:cubicBezTo>
                    <a:pt x="268" y="109"/>
                    <a:pt x="270" y="109"/>
                    <a:pt x="269" y="108"/>
                  </a:cubicBezTo>
                  <a:cubicBezTo>
                    <a:pt x="269" y="108"/>
                    <a:pt x="268" y="108"/>
                    <a:pt x="268" y="108"/>
                  </a:cubicBezTo>
                  <a:cubicBezTo>
                    <a:pt x="268" y="107"/>
                    <a:pt x="267" y="107"/>
                    <a:pt x="267" y="106"/>
                  </a:cubicBezTo>
                  <a:cubicBezTo>
                    <a:pt x="266" y="106"/>
                    <a:pt x="266" y="106"/>
                    <a:pt x="266" y="106"/>
                  </a:cubicBezTo>
                  <a:cubicBezTo>
                    <a:pt x="265" y="105"/>
                    <a:pt x="264" y="105"/>
                    <a:pt x="265" y="104"/>
                  </a:cubicBezTo>
                  <a:cubicBezTo>
                    <a:pt x="265" y="104"/>
                    <a:pt x="265" y="104"/>
                    <a:pt x="265" y="104"/>
                  </a:cubicBezTo>
                  <a:cubicBezTo>
                    <a:pt x="266" y="104"/>
                    <a:pt x="266" y="104"/>
                    <a:pt x="266" y="103"/>
                  </a:cubicBezTo>
                  <a:cubicBezTo>
                    <a:pt x="266" y="103"/>
                    <a:pt x="265" y="102"/>
                    <a:pt x="266" y="102"/>
                  </a:cubicBezTo>
                  <a:cubicBezTo>
                    <a:pt x="266" y="102"/>
                    <a:pt x="267" y="103"/>
                    <a:pt x="267" y="103"/>
                  </a:cubicBezTo>
                  <a:cubicBezTo>
                    <a:pt x="267" y="102"/>
                    <a:pt x="266" y="102"/>
                    <a:pt x="266" y="102"/>
                  </a:cubicBezTo>
                  <a:cubicBezTo>
                    <a:pt x="266" y="101"/>
                    <a:pt x="266" y="101"/>
                    <a:pt x="267" y="101"/>
                  </a:cubicBezTo>
                  <a:cubicBezTo>
                    <a:pt x="267" y="101"/>
                    <a:pt x="267" y="101"/>
                    <a:pt x="267" y="101"/>
                  </a:cubicBezTo>
                  <a:cubicBezTo>
                    <a:pt x="267" y="101"/>
                    <a:pt x="267" y="100"/>
                    <a:pt x="267" y="100"/>
                  </a:cubicBezTo>
                  <a:cubicBezTo>
                    <a:pt x="268" y="100"/>
                    <a:pt x="267" y="100"/>
                    <a:pt x="267" y="100"/>
                  </a:cubicBezTo>
                  <a:cubicBezTo>
                    <a:pt x="267" y="99"/>
                    <a:pt x="267" y="100"/>
                    <a:pt x="266" y="99"/>
                  </a:cubicBezTo>
                  <a:cubicBezTo>
                    <a:pt x="266" y="99"/>
                    <a:pt x="266" y="99"/>
                    <a:pt x="266" y="98"/>
                  </a:cubicBezTo>
                  <a:cubicBezTo>
                    <a:pt x="266" y="98"/>
                    <a:pt x="266" y="97"/>
                    <a:pt x="266" y="97"/>
                  </a:cubicBezTo>
                  <a:cubicBezTo>
                    <a:pt x="266" y="97"/>
                    <a:pt x="265" y="97"/>
                    <a:pt x="265" y="97"/>
                  </a:cubicBezTo>
                  <a:cubicBezTo>
                    <a:pt x="265" y="96"/>
                    <a:pt x="265" y="96"/>
                    <a:pt x="264" y="96"/>
                  </a:cubicBezTo>
                  <a:cubicBezTo>
                    <a:pt x="264" y="95"/>
                    <a:pt x="263" y="95"/>
                    <a:pt x="263" y="95"/>
                  </a:cubicBezTo>
                  <a:cubicBezTo>
                    <a:pt x="263" y="94"/>
                    <a:pt x="263" y="93"/>
                    <a:pt x="262" y="92"/>
                  </a:cubicBezTo>
                  <a:cubicBezTo>
                    <a:pt x="262" y="92"/>
                    <a:pt x="262" y="91"/>
                    <a:pt x="262" y="91"/>
                  </a:cubicBezTo>
                  <a:cubicBezTo>
                    <a:pt x="262" y="90"/>
                    <a:pt x="261" y="89"/>
                    <a:pt x="260" y="89"/>
                  </a:cubicBezTo>
                  <a:cubicBezTo>
                    <a:pt x="260" y="89"/>
                    <a:pt x="259" y="89"/>
                    <a:pt x="259" y="89"/>
                  </a:cubicBezTo>
                  <a:cubicBezTo>
                    <a:pt x="259" y="88"/>
                    <a:pt x="259" y="88"/>
                    <a:pt x="259" y="88"/>
                  </a:cubicBezTo>
                  <a:cubicBezTo>
                    <a:pt x="258" y="88"/>
                    <a:pt x="258" y="87"/>
                    <a:pt x="258" y="87"/>
                  </a:cubicBezTo>
                  <a:cubicBezTo>
                    <a:pt x="258" y="87"/>
                    <a:pt x="258" y="86"/>
                    <a:pt x="258" y="86"/>
                  </a:cubicBezTo>
                  <a:cubicBezTo>
                    <a:pt x="257" y="87"/>
                    <a:pt x="257" y="87"/>
                    <a:pt x="257" y="87"/>
                  </a:cubicBezTo>
                  <a:cubicBezTo>
                    <a:pt x="257" y="87"/>
                    <a:pt x="257" y="86"/>
                    <a:pt x="257" y="86"/>
                  </a:cubicBezTo>
                  <a:cubicBezTo>
                    <a:pt x="257" y="85"/>
                    <a:pt x="257" y="86"/>
                    <a:pt x="257" y="86"/>
                  </a:cubicBezTo>
                  <a:cubicBezTo>
                    <a:pt x="256" y="85"/>
                    <a:pt x="257" y="85"/>
                    <a:pt x="258" y="85"/>
                  </a:cubicBezTo>
                  <a:cubicBezTo>
                    <a:pt x="258" y="85"/>
                    <a:pt x="258" y="85"/>
                    <a:pt x="258" y="85"/>
                  </a:cubicBezTo>
                  <a:cubicBezTo>
                    <a:pt x="258" y="85"/>
                    <a:pt x="258" y="86"/>
                    <a:pt x="258" y="86"/>
                  </a:cubicBezTo>
                  <a:cubicBezTo>
                    <a:pt x="259" y="86"/>
                    <a:pt x="259" y="86"/>
                    <a:pt x="259" y="86"/>
                  </a:cubicBezTo>
                  <a:cubicBezTo>
                    <a:pt x="260" y="87"/>
                    <a:pt x="261" y="86"/>
                    <a:pt x="261" y="85"/>
                  </a:cubicBezTo>
                  <a:cubicBezTo>
                    <a:pt x="261" y="84"/>
                    <a:pt x="262" y="84"/>
                    <a:pt x="262" y="84"/>
                  </a:cubicBezTo>
                  <a:cubicBezTo>
                    <a:pt x="263" y="84"/>
                    <a:pt x="263" y="83"/>
                    <a:pt x="264" y="83"/>
                  </a:cubicBezTo>
                  <a:cubicBezTo>
                    <a:pt x="264" y="83"/>
                    <a:pt x="265" y="83"/>
                    <a:pt x="265" y="83"/>
                  </a:cubicBezTo>
                  <a:cubicBezTo>
                    <a:pt x="266" y="83"/>
                    <a:pt x="266" y="82"/>
                    <a:pt x="266" y="82"/>
                  </a:cubicBezTo>
                  <a:cubicBezTo>
                    <a:pt x="267" y="81"/>
                    <a:pt x="268" y="81"/>
                    <a:pt x="269" y="80"/>
                  </a:cubicBezTo>
                  <a:cubicBezTo>
                    <a:pt x="270" y="79"/>
                    <a:pt x="270" y="78"/>
                    <a:pt x="271" y="77"/>
                  </a:cubicBezTo>
                  <a:cubicBezTo>
                    <a:pt x="271" y="76"/>
                    <a:pt x="271" y="75"/>
                    <a:pt x="272" y="75"/>
                  </a:cubicBezTo>
                  <a:cubicBezTo>
                    <a:pt x="273" y="75"/>
                    <a:pt x="273" y="75"/>
                    <a:pt x="274" y="75"/>
                  </a:cubicBezTo>
                  <a:cubicBezTo>
                    <a:pt x="274" y="75"/>
                    <a:pt x="274" y="74"/>
                    <a:pt x="274" y="75"/>
                  </a:cubicBezTo>
                  <a:cubicBezTo>
                    <a:pt x="275" y="75"/>
                    <a:pt x="275" y="76"/>
                    <a:pt x="275" y="76"/>
                  </a:cubicBezTo>
                  <a:cubicBezTo>
                    <a:pt x="275" y="76"/>
                    <a:pt x="276" y="76"/>
                    <a:pt x="276" y="77"/>
                  </a:cubicBezTo>
                  <a:cubicBezTo>
                    <a:pt x="277" y="77"/>
                    <a:pt x="277" y="76"/>
                    <a:pt x="277" y="75"/>
                  </a:cubicBezTo>
                  <a:cubicBezTo>
                    <a:pt x="277" y="74"/>
                    <a:pt x="278" y="73"/>
                    <a:pt x="277" y="72"/>
                  </a:cubicBezTo>
                  <a:cubicBezTo>
                    <a:pt x="276" y="72"/>
                    <a:pt x="275" y="71"/>
                    <a:pt x="274" y="71"/>
                  </a:cubicBezTo>
                  <a:cubicBezTo>
                    <a:pt x="274" y="71"/>
                    <a:pt x="274" y="72"/>
                    <a:pt x="273" y="72"/>
                  </a:cubicBezTo>
                  <a:cubicBezTo>
                    <a:pt x="273" y="72"/>
                    <a:pt x="272" y="72"/>
                    <a:pt x="272" y="72"/>
                  </a:cubicBezTo>
                  <a:cubicBezTo>
                    <a:pt x="272" y="72"/>
                    <a:pt x="270" y="73"/>
                    <a:pt x="271" y="73"/>
                  </a:cubicBezTo>
                  <a:cubicBezTo>
                    <a:pt x="272" y="73"/>
                    <a:pt x="272" y="73"/>
                    <a:pt x="273" y="73"/>
                  </a:cubicBezTo>
                  <a:cubicBezTo>
                    <a:pt x="273" y="73"/>
                    <a:pt x="272" y="74"/>
                    <a:pt x="272" y="74"/>
                  </a:cubicBezTo>
                  <a:cubicBezTo>
                    <a:pt x="271" y="74"/>
                    <a:pt x="271" y="74"/>
                    <a:pt x="270" y="74"/>
                  </a:cubicBezTo>
                  <a:cubicBezTo>
                    <a:pt x="270" y="73"/>
                    <a:pt x="269" y="74"/>
                    <a:pt x="268" y="74"/>
                  </a:cubicBezTo>
                  <a:cubicBezTo>
                    <a:pt x="268" y="73"/>
                    <a:pt x="266" y="73"/>
                    <a:pt x="265" y="74"/>
                  </a:cubicBezTo>
                  <a:cubicBezTo>
                    <a:pt x="265" y="75"/>
                    <a:pt x="265" y="76"/>
                    <a:pt x="264" y="75"/>
                  </a:cubicBezTo>
                  <a:cubicBezTo>
                    <a:pt x="264" y="75"/>
                    <a:pt x="263" y="76"/>
                    <a:pt x="263" y="76"/>
                  </a:cubicBezTo>
                  <a:cubicBezTo>
                    <a:pt x="262" y="76"/>
                    <a:pt x="260" y="76"/>
                    <a:pt x="260" y="74"/>
                  </a:cubicBezTo>
                  <a:cubicBezTo>
                    <a:pt x="260" y="74"/>
                    <a:pt x="260" y="74"/>
                    <a:pt x="259" y="75"/>
                  </a:cubicBezTo>
                  <a:cubicBezTo>
                    <a:pt x="259" y="75"/>
                    <a:pt x="258" y="75"/>
                    <a:pt x="258" y="76"/>
                  </a:cubicBezTo>
                  <a:cubicBezTo>
                    <a:pt x="258" y="77"/>
                    <a:pt x="257" y="77"/>
                    <a:pt x="256" y="78"/>
                  </a:cubicBezTo>
                  <a:cubicBezTo>
                    <a:pt x="256" y="79"/>
                    <a:pt x="256" y="79"/>
                    <a:pt x="255" y="80"/>
                  </a:cubicBezTo>
                  <a:cubicBezTo>
                    <a:pt x="255" y="80"/>
                    <a:pt x="255" y="81"/>
                    <a:pt x="254" y="81"/>
                  </a:cubicBezTo>
                  <a:cubicBezTo>
                    <a:pt x="254" y="80"/>
                    <a:pt x="253" y="81"/>
                    <a:pt x="253" y="81"/>
                  </a:cubicBezTo>
                  <a:cubicBezTo>
                    <a:pt x="252" y="81"/>
                    <a:pt x="252" y="80"/>
                    <a:pt x="251" y="80"/>
                  </a:cubicBezTo>
                  <a:cubicBezTo>
                    <a:pt x="251" y="81"/>
                    <a:pt x="251" y="81"/>
                    <a:pt x="250" y="80"/>
                  </a:cubicBezTo>
                  <a:cubicBezTo>
                    <a:pt x="250" y="79"/>
                    <a:pt x="250" y="79"/>
                    <a:pt x="250" y="78"/>
                  </a:cubicBezTo>
                  <a:cubicBezTo>
                    <a:pt x="250" y="78"/>
                    <a:pt x="250" y="77"/>
                    <a:pt x="249" y="77"/>
                  </a:cubicBezTo>
                  <a:cubicBezTo>
                    <a:pt x="249" y="76"/>
                    <a:pt x="249" y="76"/>
                    <a:pt x="248" y="75"/>
                  </a:cubicBezTo>
                  <a:cubicBezTo>
                    <a:pt x="248" y="75"/>
                    <a:pt x="248" y="76"/>
                    <a:pt x="247" y="76"/>
                  </a:cubicBezTo>
                  <a:cubicBezTo>
                    <a:pt x="246" y="75"/>
                    <a:pt x="245" y="73"/>
                    <a:pt x="245" y="72"/>
                  </a:cubicBezTo>
                  <a:cubicBezTo>
                    <a:pt x="245" y="71"/>
                    <a:pt x="245" y="71"/>
                    <a:pt x="245" y="70"/>
                  </a:cubicBezTo>
                  <a:cubicBezTo>
                    <a:pt x="244" y="69"/>
                    <a:pt x="244" y="68"/>
                    <a:pt x="244" y="68"/>
                  </a:cubicBezTo>
                  <a:cubicBezTo>
                    <a:pt x="244" y="67"/>
                    <a:pt x="244" y="66"/>
                    <a:pt x="245" y="66"/>
                  </a:cubicBezTo>
                  <a:cubicBezTo>
                    <a:pt x="245" y="65"/>
                    <a:pt x="245" y="64"/>
                    <a:pt x="246" y="63"/>
                  </a:cubicBezTo>
                  <a:cubicBezTo>
                    <a:pt x="246" y="62"/>
                    <a:pt x="247" y="60"/>
                    <a:pt x="249" y="60"/>
                  </a:cubicBezTo>
                  <a:cubicBezTo>
                    <a:pt x="250" y="59"/>
                    <a:pt x="250" y="59"/>
                    <a:pt x="251" y="60"/>
                  </a:cubicBezTo>
                  <a:cubicBezTo>
                    <a:pt x="252" y="60"/>
                    <a:pt x="252" y="60"/>
                    <a:pt x="253" y="61"/>
                  </a:cubicBezTo>
                  <a:cubicBezTo>
                    <a:pt x="254" y="61"/>
                    <a:pt x="254" y="60"/>
                    <a:pt x="255" y="61"/>
                  </a:cubicBezTo>
                  <a:cubicBezTo>
                    <a:pt x="255" y="61"/>
                    <a:pt x="256" y="60"/>
                    <a:pt x="256" y="60"/>
                  </a:cubicBezTo>
                  <a:cubicBezTo>
                    <a:pt x="257" y="60"/>
                    <a:pt x="257" y="60"/>
                    <a:pt x="258" y="60"/>
                  </a:cubicBezTo>
                  <a:cubicBezTo>
                    <a:pt x="258" y="60"/>
                    <a:pt x="259" y="60"/>
                    <a:pt x="259" y="60"/>
                  </a:cubicBezTo>
                  <a:cubicBezTo>
                    <a:pt x="259" y="59"/>
                    <a:pt x="260" y="59"/>
                    <a:pt x="260" y="59"/>
                  </a:cubicBezTo>
                  <a:cubicBezTo>
                    <a:pt x="261" y="60"/>
                    <a:pt x="261" y="60"/>
                    <a:pt x="262" y="60"/>
                  </a:cubicBezTo>
                  <a:cubicBezTo>
                    <a:pt x="262" y="61"/>
                    <a:pt x="263" y="61"/>
                    <a:pt x="263" y="60"/>
                  </a:cubicBezTo>
                  <a:cubicBezTo>
                    <a:pt x="264" y="60"/>
                    <a:pt x="264" y="60"/>
                    <a:pt x="264" y="60"/>
                  </a:cubicBezTo>
                  <a:cubicBezTo>
                    <a:pt x="265" y="60"/>
                    <a:pt x="265" y="60"/>
                    <a:pt x="265" y="60"/>
                  </a:cubicBezTo>
                  <a:cubicBezTo>
                    <a:pt x="266" y="60"/>
                    <a:pt x="267" y="60"/>
                    <a:pt x="268" y="60"/>
                  </a:cubicBezTo>
                  <a:cubicBezTo>
                    <a:pt x="269" y="60"/>
                    <a:pt x="270" y="60"/>
                    <a:pt x="270" y="60"/>
                  </a:cubicBezTo>
                  <a:cubicBezTo>
                    <a:pt x="270" y="60"/>
                    <a:pt x="270" y="60"/>
                    <a:pt x="270" y="60"/>
                  </a:cubicBezTo>
                  <a:cubicBezTo>
                    <a:pt x="270" y="59"/>
                    <a:pt x="270" y="60"/>
                    <a:pt x="270" y="60"/>
                  </a:cubicBezTo>
                  <a:cubicBezTo>
                    <a:pt x="271" y="60"/>
                    <a:pt x="272" y="60"/>
                    <a:pt x="273" y="60"/>
                  </a:cubicBezTo>
                  <a:cubicBezTo>
                    <a:pt x="274" y="60"/>
                    <a:pt x="274" y="59"/>
                    <a:pt x="275" y="60"/>
                  </a:cubicBezTo>
                  <a:cubicBezTo>
                    <a:pt x="275" y="61"/>
                    <a:pt x="275" y="61"/>
                    <a:pt x="276" y="62"/>
                  </a:cubicBezTo>
                  <a:cubicBezTo>
                    <a:pt x="276" y="62"/>
                    <a:pt x="277" y="62"/>
                    <a:pt x="278" y="62"/>
                  </a:cubicBezTo>
                  <a:cubicBezTo>
                    <a:pt x="278" y="62"/>
                    <a:pt x="279" y="62"/>
                    <a:pt x="279" y="62"/>
                  </a:cubicBezTo>
                  <a:cubicBezTo>
                    <a:pt x="280" y="62"/>
                    <a:pt x="280" y="62"/>
                    <a:pt x="281" y="62"/>
                  </a:cubicBezTo>
                  <a:cubicBezTo>
                    <a:pt x="282" y="62"/>
                    <a:pt x="282" y="62"/>
                    <a:pt x="283" y="62"/>
                  </a:cubicBezTo>
                  <a:cubicBezTo>
                    <a:pt x="284" y="61"/>
                    <a:pt x="284" y="61"/>
                    <a:pt x="285" y="61"/>
                  </a:cubicBezTo>
                  <a:cubicBezTo>
                    <a:pt x="285" y="61"/>
                    <a:pt x="286" y="61"/>
                    <a:pt x="286" y="61"/>
                  </a:cubicBezTo>
                  <a:cubicBezTo>
                    <a:pt x="287" y="60"/>
                    <a:pt x="288" y="60"/>
                    <a:pt x="288" y="60"/>
                  </a:cubicBezTo>
                  <a:cubicBezTo>
                    <a:pt x="288" y="59"/>
                    <a:pt x="289" y="59"/>
                    <a:pt x="289" y="58"/>
                  </a:cubicBezTo>
                  <a:cubicBezTo>
                    <a:pt x="289" y="58"/>
                    <a:pt x="289" y="58"/>
                    <a:pt x="289" y="58"/>
                  </a:cubicBezTo>
                  <a:cubicBezTo>
                    <a:pt x="289" y="58"/>
                    <a:pt x="289" y="57"/>
                    <a:pt x="289" y="57"/>
                  </a:cubicBezTo>
                  <a:cubicBezTo>
                    <a:pt x="290" y="56"/>
                    <a:pt x="290" y="56"/>
                    <a:pt x="291" y="55"/>
                  </a:cubicBezTo>
                  <a:cubicBezTo>
                    <a:pt x="292" y="54"/>
                    <a:pt x="293" y="53"/>
                    <a:pt x="293" y="51"/>
                  </a:cubicBezTo>
                  <a:cubicBezTo>
                    <a:pt x="294" y="51"/>
                    <a:pt x="294" y="49"/>
                    <a:pt x="295" y="49"/>
                  </a:cubicBezTo>
                  <a:cubicBezTo>
                    <a:pt x="295" y="49"/>
                    <a:pt x="295" y="49"/>
                    <a:pt x="295" y="48"/>
                  </a:cubicBezTo>
                  <a:cubicBezTo>
                    <a:pt x="294" y="48"/>
                    <a:pt x="294" y="48"/>
                    <a:pt x="294" y="48"/>
                  </a:cubicBezTo>
                  <a:cubicBezTo>
                    <a:pt x="294" y="47"/>
                    <a:pt x="295" y="47"/>
                    <a:pt x="294" y="47"/>
                  </a:cubicBezTo>
                  <a:cubicBezTo>
                    <a:pt x="294" y="47"/>
                    <a:pt x="293" y="47"/>
                    <a:pt x="293" y="47"/>
                  </a:cubicBezTo>
                  <a:cubicBezTo>
                    <a:pt x="293" y="46"/>
                    <a:pt x="293" y="46"/>
                    <a:pt x="292" y="46"/>
                  </a:cubicBezTo>
                  <a:cubicBezTo>
                    <a:pt x="292" y="47"/>
                    <a:pt x="292" y="47"/>
                    <a:pt x="291" y="48"/>
                  </a:cubicBezTo>
                  <a:cubicBezTo>
                    <a:pt x="291" y="48"/>
                    <a:pt x="291" y="49"/>
                    <a:pt x="291" y="49"/>
                  </a:cubicBezTo>
                  <a:cubicBezTo>
                    <a:pt x="291" y="49"/>
                    <a:pt x="290" y="49"/>
                    <a:pt x="290" y="50"/>
                  </a:cubicBezTo>
                  <a:cubicBezTo>
                    <a:pt x="290" y="50"/>
                    <a:pt x="289" y="50"/>
                    <a:pt x="289" y="50"/>
                  </a:cubicBezTo>
                  <a:cubicBezTo>
                    <a:pt x="288" y="50"/>
                    <a:pt x="288" y="51"/>
                    <a:pt x="288" y="51"/>
                  </a:cubicBezTo>
                  <a:cubicBezTo>
                    <a:pt x="288" y="51"/>
                    <a:pt x="289" y="51"/>
                    <a:pt x="289" y="52"/>
                  </a:cubicBezTo>
                  <a:cubicBezTo>
                    <a:pt x="289" y="52"/>
                    <a:pt x="289" y="52"/>
                    <a:pt x="289" y="52"/>
                  </a:cubicBezTo>
                  <a:cubicBezTo>
                    <a:pt x="288" y="52"/>
                    <a:pt x="287" y="52"/>
                    <a:pt x="286" y="53"/>
                  </a:cubicBezTo>
                  <a:cubicBezTo>
                    <a:pt x="286" y="54"/>
                    <a:pt x="285" y="55"/>
                    <a:pt x="284" y="55"/>
                  </a:cubicBezTo>
                  <a:cubicBezTo>
                    <a:pt x="283" y="55"/>
                    <a:pt x="283" y="56"/>
                    <a:pt x="282" y="56"/>
                  </a:cubicBezTo>
                  <a:cubicBezTo>
                    <a:pt x="281" y="56"/>
                    <a:pt x="280" y="56"/>
                    <a:pt x="280" y="56"/>
                  </a:cubicBezTo>
                  <a:cubicBezTo>
                    <a:pt x="279" y="56"/>
                    <a:pt x="279" y="56"/>
                    <a:pt x="278" y="56"/>
                  </a:cubicBezTo>
                  <a:cubicBezTo>
                    <a:pt x="278" y="55"/>
                    <a:pt x="277" y="55"/>
                    <a:pt x="276" y="55"/>
                  </a:cubicBezTo>
                  <a:cubicBezTo>
                    <a:pt x="276" y="55"/>
                    <a:pt x="276" y="54"/>
                    <a:pt x="275" y="55"/>
                  </a:cubicBezTo>
                  <a:cubicBezTo>
                    <a:pt x="275" y="55"/>
                    <a:pt x="275" y="55"/>
                    <a:pt x="275" y="55"/>
                  </a:cubicBezTo>
                  <a:cubicBezTo>
                    <a:pt x="275" y="55"/>
                    <a:pt x="274" y="55"/>
                    <a:pt x="274" y="55"/>
                  </a:cubicBezTo>
                  <a:cubicBezTo>
                    <a:pt x="273" y="54"/>
                    <a:pt x="273" y="55"/>
                    <a:pt x="273" y="55"/>
                  </a:cubicBezTo>
                  <a:cubicBezTo>
                    <a:pt x="272" y="57"/>
                    <a:pt x="271" y="55"/>
                    <a:pt x="270" y="55"/>
                  </a:cubicBezTo>
                  <a:cubicBezTo>
                    <a:pt x="269" y="54"/>
                    <a:pt x="268" y="54"/>
                    <a:pt x="268" y="54"/>
                  </a:cubicBezTo>
                  <a:cubicBezTo>
                    <a:pt x="267" y="54"/>
                    <a:pt x="267" y="54"/>
                    <a:pt x="266" y="54"/>
                  </a:cubicBezTo>
                  <a:cubicBezTo>
                    <a:pt x="265" y="54"/>
                    <a:pt x="265" y="54"/>
                    <a:pt x="264" y="54"/>
                  </a:cubicBezTo>
                  <a:cubicBezTo>
                    <a:pt x="264" y="54"/>
                    <a:pt x="264" y="54"/>
                    <a:pt x="263" y="54"/>
                  </a:cubicBezTo>
                  <a:cubicBezTo>
                    <a:pt x="263" y="53"/>
                    <a:pt x="261" y="54"/>
                    <a:pt x="260" y="54"/>
                  </a:cubicBezTo>
                  <a:cubicBezTo>
                    <a:pt x="259" y="54"/>
                    <a:pt x="259" y="53"/>
                    <a:pt x="258" y="53"/>
                  </a:cubicBezTo>
                  <a:cubicBezTo>
                    <a:pt x="258" y="52"/>
                    <a:pt x="258" y="52"/>
                    <a:pt x="259" y="51"/>
                  </a:cubicBezTo>
                  <a:cubicBezTo>
                    <a:pt x="259" y="51"/>
                    <a:pt x="257" y="52"/>
                    <a:pt x="257" y="52"/>
                  </a:cubicBezTo>
                  <a:cubicBezTo>
                    <a:pt x="257" y="52"/>
                    <a:pt x="256" y="52"/>
                    <a:pt x="255" y="51"/>
                  </a:cubicBezTo>
                  <a:cubicBezTo>
                    <a:pt x="255" y="51"/>
                    <a:pt x="254" y="50"/>
                    <a:pt x="253" y="51"/>
                  </a:cubicBezTo>
                  <a:cubicBezTo>
                    <a:pt x="253" y="51"/>
                    <a:pt x="253" y="51"/>
                    <a:pt x="253" y="50"/>
                  </a:cubicBezTo>
                  <a:cubicBezTo>
                    <a:pt x="253" y="51"/>
                    <a:pt x="252" y="51"/>
                    <a:pt x="252" y="51"/>
                  </a:cubicBezTo>
                  <a:cubicBezTo>
                    <a:pt x="252" y="52"/>
                    <a:pt x="252" y="52"/>
                    <a:pt x="252" y="53"/>
                  </a:cubicBezTo>
                  <a:cubicBezTo>
                    <a:pt x="252" y="53"/>
                    <a:pt x="252" y="54"/>
                    <a:pt x="251" y="54"/>
                  </a:cubicBezTo>
                  <a:cubicBezTo>
                    <a:pt x="251" y="54"/>
                    <a:pt x="251" y="55"/>
                    <a:pt x="251" y="54"/>
                  </a:cubicBezTo>
                  <a:cubicBezTo>
                    <a:pt x="251" y="54"/>
                    <a:pt x="251" y="54"/>
                    <a:pt x="251" y="54"/>
                  </a:cubicBezTo>
                  <a:cubicBezTo>
                    <a:pt x="250" y="55"/>
                    <a:pt x="250" y="57"/>
                    <a:pt x="250" y="57"/>
                  </a:cubicBezTo>
                  <a:cubicBezTo>
                    <a:pt x="249" y="56"/>
                    <a:pt x="248" y="57"/>
                    <a:pt x="248" y="56"/>
                  </a:cubicBezTo>
                  <a:cubicBezTo>
                    <a:pt x="247" y="55"/>
                    <a:pt x="248" y="54"/>
                    <a:pt x="247" y="54"/>
                  </a:cubicBezTo>
                  <a:cubicBezTo>
                    <a:pt x="247" y="54"/>
                    <a:pt x="247" y="55"/>
                    <a:pt x="247" y="56"/>
                  </a:cubicBezTo>
                  <a:cubicBezTo>
                    <a:pt x="247" y="57"/>
                    <a:pt x="245" y="57"/>
                    <a:pt x="245" y="58"/>
                  </a:cubicBezTo>
                  <a:cubicBezTo>
                    <a:pt x="244" y="58"/>
                    <a:pt x="245" y="59"/>
                    <a:pt x="245" y="59"/>
                  </a:cubicBezTo>
                  <a:cubicBezTo>
                    <a:pt x="244" y="60"/>
                    <a:pt x="244" y="60"/>
                    <a:pt x="244" y="60"/>
                  </a:cubicBezTo>
                  <a:cubicBezTo>
                    <a:pt x="243" y="60"/>
                    <a:pt x="243" y="61"/>
                    <a:pt x="243" y="61"/>
                  </a:cubicBezTo>
                  <a:cubicBezTo>
                    <a:pt x="243" y="62"/>
                    <a:pt x="243" y="62"/>
                    <a:pt x="243" y="62"/>
                  </a:cubicBezTo>
                  <a:cubicBezTo>
                    <a:pt x="243" y="63"/>
                    <a:pt x="242" y="62"/>
                    <a:pt x="242" y="63"/>
                  </a:cubicBezTo>
                  <a:cubicBezTo>
                    <a:pt x="242" y="63"/>
                    <a:pt x="243" y="64"/>
                    <a:pt x="243" y="64"/>
                  </a:cubicBezTo>
                  <a:cubicBezTo>
                    <a:pt x="243" y="65"/>
                    <a:pt x="243" y="67"/>
                    <a:pt x="242" y="66"/>
                  </a:cubicBezTo>
                  <a:cubicBezTo>
                    <a:pt x="242" y="66"/>
                    <a:pt x="242" y="65"/>
                    <a:pt x="241" y="65"/>
                  </a:cubicBezTo>
                  <a:cubicBezTo>
                    <a:pt x="241" y="65"/>
                    <a:pt x="241" y="65"/>
                    <a:pt x="241" y="66"/>
                  </a:cubicBezTo>
                  <a:cubicBezTo>
                    <a:pt x="241" y="66"/>
                    <a:pt x="241" y="67"/>
                    <a:pt x="242" y="67"/>
                  </a:cubicBezTo>
                  <a:cubicBezTo>
                    <a:pt x="242" y="66"/>
                    <a:pt x="243" y="67"/>
                    <a:pt x="242" y="67"/>
                  </a:cubicBezTo>
                  <a:cubicBezTo>
                    <a:pt x="242" y="69"/>
                    <a:pt x="242" y="70"/>
                    <a:pt x="242" y="71"/>
                  </a:cubicBezTo>
                  <a:cubicBezTo>
                    <a:pt x="242" y="72"/>
                    <a:pt x="243" y="73"/>
                    <a:pt x="243" y="74"/>
                  </a:cubicBezTo>
                  <a:cubicBezTo>
                    <a:pt x="243" y="74"/>
                    <a:pt x="243" y="75"/>
                    <a:pt x="242" y="74"/>
                  </a:cubicBezTo>
                  <a:cubicBezTo>
                    <a:pt x="242" y="74"/>
                    <a:pt x="242" y="73"/>
                    <a:pt x="242" y="72"/>
                  </a:cubicBezTo>
                  <a:cubicBezTo>
                    <a:pt x="241" y="73"/>
                    <a:pt x="241" y="74"/>
                    <a:pt x="240" y="74"/>
                  </a:cubicBezTo>
                  <a:cubicBezTo>
                    <a:pt x="239" y="75"/>
                    <a:pt x="239" y="76"/>
                    <a:pt x="239" y="77"/>
                  </a:cubicBezTo>
                  <a:cubicBezTo>
                    <a:pt x="239" y="78"/>
                    <a:pt x="238" y="78"/>
                    <a:pt x="238" y="79"/>
                  </a:cubicBezTo>
                  <a:cubicBezTo>
                    <a:pt x="238" y="80"/>
                    <a:pt x="237" y="81"/>
                    <a:pt x="237" y="82"/>
                  </a:cubicBezTo>
                  <a:cubicBezTo>
                    <a:pt x="238" y="83"/>
                    <a:pt x="237" y="84"/>
                    <a:pt x="238" y="85"/>
                  </a:cubicBezTo>
                  <a:cubicBezTo>
                    <a:pt x="238" y="85"/>
                    <a:pt x="238" y="87"/>
                    <a:pt x="237" y="87"/>
                  </a:cubicBezTo>
                  <a:cubicBezTo>
                    <a:pt x="236" y="87"/>
                    <a:pt x="236" y="88"/>
                    <a:pt x="236" y="89"/>
                  </a:cubicBezTo>
                  <a:cubicBezTo>
                    <a:pt x="235" y="90"/>
                    <a:pt x="236" y="91"/>
                    <a:pt x="236" y="92"/>
                  </a:cubicBezTo>
                  <a:cubicBezTo>
                    <a:pt x="236" y="92"/>
                    <a:pt x="235" y="93"/>
                    <a:pt x="235" y="93"/>
                  </a:cubicBezTo>
                  <a:cubicBezTo>
                    <a:pt x="234" y="93"/>
                    <a:pt x="234" y="94"/>
                    <a:pt x="234" y="94"/>
                  </a:cubicBezTo>
                  <a:cubicBezTo>
                    <a:pt x="234" y="94"/>
                    <a:pt x="233" y="95"/>
                    <a:pt x="233" y="95"/>
                  </a:cubicBezTo>
                  <a:close/>
                  <a:moveTo>
                    <a:pt x="95" y="129"/>
                  </a:moveTo>
                  <a:cubicBezTo>
                    <a:pt x="96" y="129"/>
                    <a:pt x="95" y="128"/>
                    <a:pt x="95" y="128"/>
                  </a:cubicBezTo>
                  <a:cubicBezTo>
                    <a:pt x="95" y="128"/>
                    <a:pt x="95" y="129"/>
                    <a:pt x="95" y="129"/>
                  </a:cubicBezTo>
                  <a:close/>
                  <a:moveTo>
                    <a:pt x="133" y="150"/>
                  </a:moveTo>
                  <a:cubicBezTo>
                    <a:pt x="133" y="150"/>
                    <a:pt x="133" y="150"/>
                    <a:pt x="133" y="150"/>
                  </a:cubicBezTo>
                  <a:cubicBezTo>
                    <a:pt x="133" y="150"/>
                    <a:pt x="134" y="150"/>
                    <a:pt x="134" y="150"/>
                  </a:cubicBezTo>
                  <a:cubicBezTo>
                    <a:pt x="134" y="150"/>
                    <a:pt x="135" y="151"/>
                    <a:pt x="135" y="151"/>
                  </a:cubicBezTo>
                  <a:cubicBezTo>
                    <a:pt x="135" y="150"/>
                    <a:pt x="133" y="150"/>
                    <a:pt x="133" y="150"/>
                  </a:cubicBezTo>
                  <a:close/>
                  <a:moveTo>
                    <a:pt x="36" y="47"/>
                  </a:moveTo>
                  <a:cubicBezTo>
                    <a:pt x="36" y="47"/>
                    <a:pt x="35" y="47"/>
                    <a:pt x="35" y="47"/>
                  </a:cubicBezTo>
                  <a:cubicBezTo>
                    <a:pt x="35" y="46"/>
                    <a:pt x="35" y="47"/>
                    <a:pt x="35" y="47"/>
                  </a:cubicBezTo>
                  <a:cubicBezTo>
                    <a:pt x="35" y="47"/>
                    <a:pt x="36" y="47"/>
                    <a:pt x="36" y="47"/>
                  </a:cubicBezTo>
                  <a:cubicBezTo>
                    <a:pt x="37" y="47"/>
                    <a:pt x="36" y="47"/>
                    <a:pt x="36" y="47"/>
                  </a:cubicBezTo>
                  <a:close/>
                  <a:moveTo>
                    <a:pt x="47" y="89"/>
                  </a:moveTo>
                  <a:cubicBezTo>
                    <a:pt x="47" y="88"/>
                    <a:pt x="46" y="87"/>
                    <a:pt x="45" y="88"/>
                  </a:cubicBezTo>
                  <a:cubicBezTo>
                    <a:pt x="45" y="88"/>
                    <a:pt x="46" y="89"/>
                    <a:pt x="46" y="89"/>
                  </a:cubicBezTo>
                  <a:cubicBezTo>
                    <a:pt x="46" y="89"/>
                    <a:pt x="45" y="89"/>
                    <a:pt x="45" y="89"/>
                  </a:cubicBezTo>
                  <a:cubicBezTo>
                    <a:pt x="45" y="89"/>
                    <a:pt x="46" y="90"/>
                    <a:pt x="46" y="90"/>
                  </a:cubicBezTo>
                  <a:cubicBezTo>
                    <a:pt x="46" y="90"/>
                    <a:pt x="48" y="91"/>
                    <a:pt x="48" y="91"/>
                  </a:cubicBezTo>
                  <a:cubicBezTo>
                    <a:pt x="49" y="91"/>
                    <a:pt x="48" y="90"/>
                    <a:pt x="48" y="90"/>
                  </a:cubicBezTo>
                  <a:cubicBezTo>
                    <a:pt x="47" y="89"/>
                    <a:pt x="47" y="89"/>
                    <a:pt x="47" y="89"/>
                  </a:cubicBezTo>
                  <a:close/>
                  <a:moveTo>
                    <a:pt x="275" y="78"/>
                  </a:moveTo>
                  <a:cubicBezTo>
                    <a:pt x="275" y="78"/>
                    <a:pt x="275" y="78"/>
                    <a:pt x="274" y="78"/>
                  </a:cubicBezTo>
                  <a:cubicBezTo>
                    <a:pt x="274" y="78"/>
                    <a:pt x="274" y="78"/>
                    <a:pt x="273" y="78"/>
                  </a:cubicBezTo>
                  <a:cubicBezTo>
                    <a:pt x="273" y="78"/>
                    <a:pt x="272" y="78"/>
                    <a:pt x="272" y="79"/>
                  </a:cubicBezTo>
                  <a:cubicBezTo>
                    <a:pt x="272" y="79"/>
                    <a:pt x="271" y="80"/>
                    <a:pt x="272" y="81"/>
                  </a:cubicBezTo>
                  <a:cubicBezTo>
                    <a:pt x="272" y="82"/>
                    <a:pt x="272" y="83"/>
                    <a:pt x="273" y="83"/>
                  </a:cubicBezTo>
                  <a:cubicBezTo>
                    <a:pt x="273" y="82"/>
                    <a:pt x="273" y="81"/>
                    <a:pt x="274" y="81"/>
                  </a:cubicBezTo>
                  <a:cubicBezTo>
                    <a:pt x="274" y="80"/>
                    <a:pt x="274" y="80"/>
                    <a:pt x="274" y="80"/>
                  </a:cubicBezTo>
                  <a:cubicBezTo>
                    <a:pt x="274" y="80"/>
                    <a:pt x="275" y="80"/>
                    <a:pt x="275" y="80"/>
                  </a:cubicBezTo>
                  <a:cubicBezTo>
                    <a:pt x="275" y="80"/>
                    <a:pt x="275" y="81"/>
                    <a:pt x="275" y="81"/>
                  </a:cubicBezTo>
                  <a:cubicBezTo>
                    <a:pt x="275" y="82"/>
                    <a:pt x="275" y="82"/>
                    <a:pt x="275" y="82"/>
                  </a:cubicBezTo>
                  <a:cubicBezTo>
                    <a:pt x="274" y="83"/>
                    <a:pt x="276" y="83"/>
                    <a:pt x="276" y="83"/>
                  </a:cubicBezTo>
                  <a:cubicBezTo>
                    <a:pt x="276" y="83"/>
                    <a:pt x="276" y="82"/>
                    <a:pt x="276" y="81"/>
                  </a:cubicBezTo>
                  <a:cubicBezTo>
                    <a:pt x="276" y="81"/>
                    <a:pt x="277" y="83"/>
                    <a:pt x="278" y="81"/>
                  </a:cubicBezTo>
                  <a:cubicBezTo>
                    <a:pt x="278" y="81"/>
                    <a:pt x="279" y="80"/>
                    <a:pt x="279" y="79"/>
                  </a:cubicBezTo>
                  <a:cubicBezTo>
                    <a:pt x="278" y="79"/>
                    <a:pt x="278" y="79"/>
                    <a:pt x="278" y="79"/>
                  </a:cubicBezTo>
                  <a:cubicBezTo>
                    <a:pt x="277" y="79"/>
                    <a:pt x="277" y="78"/>
                    <a:pt x="277" y="79"/>
                  </a:cubicBezTo>
                  <a:cubicBezTo>
                    <a:pt x="277" y="79"/>
                    <a:pt x="276" y="81"/>
                    <a:pt x="276" y="80"/>
                  </a:cubicBezTo>
                  <a:cubicBezTo>
                    <a:pt x="275" y="80"/>
                    <a:pt x="275" y="79"/>
                    <a:pt x="275" y="79"/>
                  </a:cubicBezTo>
                  <a:cubicBezTo>
                    <a:pt x="276" y="79"/>
                    <a:pt x="275" y="78"/>
                    <a:pt x="275" y="78"/>
                  </a:cubicBezTo>
                  <a:close/>
                  <a:moveTo>
                    <a:pt x="289" y="155"/>
                  </a:moveTo>
                  <a:cubicBezTo>
                    <a:pt x="288" y="155"/>
                    <a:pt x="287" y="155"/>
                    <a:pt x="287" y="155"/>
                  </a:cubicBezTo>
                  <a:cubicBezTo>
                    <a:pt x="286" y="155"/>
                    <a:pt x="286" y="155"/>
                    <a:pt x="286" y="155"/>
                  </a:cubicBezTo>
                  <a:cubicBezTo>
                    <a:pt x="285" y="155"/>
                    <a:pt x="286" y="155"/>
                    <a:pt x="285" y="155"/>
                  </a:cubicBezTo>
                  <a:cubicBezTo>
                    <a:pt x="285" y="155"/>
                    <a:pt x="285" y="155"/>
                    <a:pt x="284" y="155"/>
                  </a:cubicBezTo>
                  <a:cubicBezTo>
                    <a:pt x="284" y="155"/>
                    <a:pt x="283" y="156"/>
                    <a:pt x="283" y="156"/>
                  </a:cubicBezTo>
                  <a:cubicBezTo>
                    <a:pt x="284" y="156"/>
                    <a:pt x="285" y="155"/>
                    <a:pt x="285" y="156"/>
                  </a:cubicBezTo>
                  <a:cubicBezTo>
                    <a:pt x="285" y="156"/>
                    <a:pt x="283" y="157"/>
                    <a:pt x="283" y="157"/>
                  </a:cubicBezTo>
                  <a:cubicBezTo>
                    <a:pt x="282" y="158"/>
                    <a:pt x="283" y="159"/>
                    <a:pt x="284" y="158"/>
                  </a:cubicBezTo>
                  <a:cubicBezTo>
                    <a:pt x="284" y="158"/>
                    <a:pt x="284" y="158"/>
                    <a:pt x="285" y="158"/>
                  </a:cubicBezTo>
                  <a:cubicBezTo>
                    <a:pt x="285" y="158"/>
                    <a:pt x="286" y="158"/>
                    <a:pt x="286" y="158"/>
                  </a:cubicBezTo>
                  <a:cubicBezTo>
                    <a:pt x="287" y="158"/>
                    <a:pt x="288" y="157"/>
                    <a:pt x="289" y="157"/>
                  </a:cubicBezTo>
                  <a:cubicBezTo>
                    <a:pt x="290" y="157"/>
                    <a:pt x="291" y="157"/>
                    <a:pt x="291" y="156"/>
                  </a:cubicBezTo>
                  <a:cubicBezTo>
                    <a:pt x="290" y="155"/>
                    <a:pt x="289" y="155"/>
                    <a:pt x="289" y="155"/>
                  </a:cubicBezTo>
                  <a:close/>
                  <a:moveTo>
                    <a:pt x="92" y="61"/>
                  </a:moveTo>
                  <a:cubicBezTo>
                    <a:pt x="92" y="61"/>
                    <a:pt x="92" y="61"/>
                    <a:pt x="92" y="61"/>
                  </a:cubicBezTo>
                  <a:cubicBezTo>
                    <a:pt x="92" y="62"/>
                    <a:pt x="94" y="62"/>
                    <a:pt x="92" y="61"/>
                  </a:cubicBezTo>
                  <a:close/>
                  <a:moveTo>
                    <a:pt x="357" y="118"/>
                  </a:moveTo>
                  <a:cubicBezTo>
                    <a:pt x="357" y="117"/>
                    <a:pt x="357" y="117"/>
                    <a:pt x="357" y="117"/>
                  </a:cubicBezTo>
                  <a:cubicBezTo>
                    <a:pt x="357" y="117"/>
                    <a:pt x="357" y="117"/>
                    <a:pt x="357" y="118"/>
                  </a:cubicBezTo>
                  <a:close/>
                  <a:moveTo>
                    <a:pt x="115" y="98"/>
                  </a:moveTo>
                  <a:cubicBezTo>
                    <a:pt x="115" y="98"/>
                    <a:pt x="116" y="99"/>
                    <a:pt x="116" y="99"/>
                  </a:cubicBezTo>
                  <a:cubicBezTo>
                    <a:pt x="116" y="99"/>
                    <a:pt x="117" y="98"/>
                    <a:pt x="117" y="98"/>
                  </a:cubicBezTo>
                  <a:cubicBezTo>
                    <a:pt x="117" y="97"/>
                    <a:pt x="116" y="97"/>
                    <a:pt x="116" y="97"/>
                  </a:cubicBezTo>
                  <a:cubicBezTo>
                    <a:pt x="116" y="97"/>
                    <a:pt x="115" y="97"/>
                    <a:pt x="115" y="98"/>
                  </a:cubicBezTo>
                  <a:close/>
                  <a:moveTo>
                    <a:pt x="354" y="109"/>
                  </a:moveTo>
                  <a:cubicBezTo>
                    <a:pt x="354" y="108"/>
                    <a:pt x="354" y="110"/>
                    <a:pt x="354" y="110"/>
                  </a:cubicBezTo>
                  <a:cubicBezTo>
                    <a:pt x="354" y="110"/>
                    <a:pt x="354" y="109"/>
                    <a:pt x="354" y="109"/>
                  </a:cubicBezTo>
                  <a:close/>
                  <a:moveTo>
                    <a:pt x="83" y="54"/>
                  </a:moveTo>
                  <a:cubicBezTo>
                    <a:pt x="83" y="54"/>
                    <a:pt x="83" y="54"/>
                    <a:pt x="83" y="53"/>
                  </a:cubicBezTo>
                  <a:cubicBezTo>
                    <a:pt x="83" y="53"/>
                    <a:pt x="83" y="53"/>
                    <a:pt x="83" y="53"/>
                  </a:cubicBezTo>
                  <a:cubicBezTo>
                    <a:pt x="83" y="53"/>
                    <a:pt x="82" y="53"/>
                    <a:pt x="82" y="54"/>
                  </a:cubicBezTo>
                  <a:cubicBezTo>
                    <a:pt x="82" y="54"/>
                    <a:pt x="84" y="55"/>
                    <a:pt x="83" y="54"/>
                  </a:cubicBezTo>
                  <a:close/>
                  <a:moveTo>
                    <a:pt x="201" y="119"/>
                  </a:moveTo>
                  <a:cubicBezTo>
                    <a:pt x="201" y="118"/>
                    <a:pt x="200" y="121"/>
                    <a:pt x="201" y="119"/>
                  </a:cubicBezTo>
                  <a:close/>
                  <a:moveTo>
                    <a:pt x="266" y="125"/>
                  </a:moveTo>
                  <a:cubicBezTo>
                    <a:pt x="267" y="125"/>
                    <a:pt x="267" y="124"/>
                    <a:pt x="267" y="123"/>
                  </a:cubicBezTo>
                  <a:cubicBezTo>
                    <a:pt x="267" y="123"/>
                    <a:pt x="267" y="125"/>
                    <a:pt x="267" y="125"/>
                  </a:cubicBezTo>
                  <a:cubicBezTo>
                    <a:pt x="268" y="125"/>
                    <a:pt x="268" y="125"/>
                    <a:pt x="268" y="125"/>
                  </a:cubicBezTo>
                  <a:cubicBezTo>
                    <a:pt x="268" y="124"/>
                    <a:pt x="268" y="124"/>
                    <a:pt x="268" y="124"/>
                  </a:cubicBezTo>
                  <a:cubicBezTo>
                    <a:pt x="268" y="123"/>
                    <a:pt x="268" y="123"/>
                    <a:pt x="268" y="123"/>
                  </a:cubicBezTo>
                  <a:cubicBezTo>
                    <a:pt x="268" y="123"/>
                    <a:pt x="268" y="123"/>
                    <a:pt x="268" y="122"/>
                  </a:cubicBezTo>
                  <a:cubicBezTo>
                    <a:pt x="268" y="122"/>
                    <a:pt x="268" y="122"/>
                    <a:pt x="268" y="122"/>
                  </a:cubicBezTo>
                  <a:cubicBezTo>
                    <a:pt x="268" y="122"/>
                    <a:pt x="268" y="122"/>
                    <a:pt x="268" y="121"/>
                  </a:cubicBezTo>
                  <a:cubicBezTo>
                    <a:pt x="268" y="121"/>
                    <a:pt x="269" y="121"/>
                    <a:pt x="269" y="120"/>
                  </a:cubicBezTo>
                  <a:cubicBezTo>
                    <a:pt x="270" y="119"/>
                    <a:pt x="270" y="119"/>
                    <a:pt x="270" y="117"/>
                  </a:cubicBezTo>
                  <a:cubicBezTo>
                    <a:pt x="270" y="117"/>
                    <a:pt x="270" y="116"/>
                    <a:pt x="269" y="116"/>
                  </a:cubicBezTo>
                  <a:cubicBezTo>
                    <a:pt x="268" y="117"/>
                    <a:pt x="268" y="117"/>
                    <a:pt x="267" y="117"/>
                  </a:cubicBezTo>
                  <a:cubicBezTo>
                    <a:pt x="266" y="117"/>
                    <a:pt x="265" y="119"/>
                    <a:pt x="266" y="119"/>
                  </a:cubicBezTo>
                  <a:cubicBezTo>
                    <a:pt x="266" y="120"/>
                    <a:pt x="266" y="120"/>
                    <a:pt x="266" y="121"/>
                  </a:cubicBezTo>
                  <a:cubicBezTo>
                    <a:pt x="266" y="121"/>
                    <a:pt x="265" y="122"/>
                    <a:pt x="265" y="122"/>
                  </a:cubicBezTo>
                  <a:cubicBezTo>
                    <a:pt x="265" y="123"/>
                    <a:pt x="264" y="125"/>
                    <a:pt x="265" y="125"/>
                  </a:cubicBezTo>
                  <a:cubicBezTo>
                    <a:pt x="266" y="125"/>
                    <a:pt x="266" y="123"/>
                    <a:pt x="266" y="124"/>
                  </a:cubicBezTo>
                  <a:cubicBezTo>
                    <a:pt x="266" y="124"/>
                    <a:pt x="266" y="125"/>
                    <a:pt x="266" y="125"/>
                  </a:cubicBezTo>
                  <a:close/>
                  <a:moveTo>
                    <a:pt x="269" y="127"/>
                  </a:moveTo>
                  <a:cubicBezTo>
                    <a:pt x="269" y="127"/>
                    <a:pt x="269" y="128"/>
                    <a:pt x="269" y="128"/>
                  </a:cubicBezTo>
                  <a:cubicBezTo>
                    <a:pt x="269" y="127"/>
                    <a:pt x="270" y="128"/>
                    <a:pt x="270" y="127"/>
                  </a:cubicBezTo>
                  <a:cubicBezTo>
                    <a:pt x="270" y="127"/>
                    <a:pt x="271" y="127"/>
                    <a:pt x="271" y="126"/>
                  </a:cubicBezTo>
                  <a:cubicBezTo>
                    <a:pt x="271" y="126"/>
                    <a:pt x="271" y="126"/>
                    <a:pt x="270" y="126"/>
                  </a:cubicBezTo>
                  <a:cubicBezTo>
                    <a:pt x="270" y="125"/>
                    <a:pt x="271" y="124"/>
                    <a:pt x="272" y="125"/>
                  </a:cubicBezTo>
                  <a:cubicBezTo>
                    <a:pt x="272" y="125"/>
                    <a:pt x="274" y="124"/>
                    <a:pt x="274" y="123"/>
                  </a:cubicBezTo>
                  <a:cubicBezTo>
                    <a:pt x="274" y="123"/>
                    <a:pt x="272" y="122"/>
                    <a:pt x="272" y="122"/>
                  </a:cubicBezTo>
                  <a:cubicBezTo>
                    <a:pt x="272" y="122"/>
                    <a:pt x="272" y="123"/>
                    <a:pt x="271" y="122"/>
                  </a:cubicBezTo>
                  <a:cubicBezTo>
                    <a:pt x="271" y="122"/>
                    <a:pt x="272" y="121"/>
                    <a:pt x="272" y="121"/>
                  </a:cubicBezTo>
                  <a:cubicBezTo>
                    <a:pt x="272" y="121"/>
                    <a:pt x="271" y="120"/>
                    <a:pt x="272" y="120"/>
                  </a:cubicBezTo>
                  <a:cubicBezTo>
                    <a:pt x="272" y="119"/>
                    <a:pt x="272" y="120"/>
                    <a:pt x="272" y="119"/>
                  </a:cubicBezTo>
                  <a:cubicBezTo>
                    <a:pt x="272" y="119"/>
                    <a:pt x="272" y="119"/>
                    <a:pt x="272" y="119"/>
                  </a:cubicBezTo>
                  <a:cubicBezTo>
                    <a:pt x="272" y="118"/>
                    <a:pt x="272" y="118"/>
                    <a:pt x="273" y="117"/>
                  </a:cubicBezTo>
                  <a:cubicBezTo>
                    <a:pt x="273" y="117"/>
                    <a:pt x="273" y="118"/>
                    <a:pt x="273" y="118"/>
                  </a:cubicBezTo>
                  <a:cubicBezTo>
                    <a:pt x="273" y="118"/>
                    <a:pt x="273" y="117"/>
                    <a:pt x="273" y="117"/>
                  </a:cubicBezTo>
                  <a:cubicBezTo>
                    <a:pt x="274" y="117"/>
                    <a:pt x="274" y="118"/>
                    <a:pt x="274" y="118"/>
                  </a:cubicBezTo>
                  <a:cubicBezTo>
                    <a:pt x="274" y="119"/>
                    <a:pt x="274" y="118"/>
                    <a:pt x="274" y="118"/>
                  </a:cubicBezTo>
                  <a:cubicBezTo>
                    <a:pt x="274" y="117"/>
                    <a:pt x="274" y="117"/>
                    <a:pt x="274" y="116"/>
                  </a:cubicBezTo>
                  <a:cubicBezTo>
                    <a:pt x="274" y="116"/>
                    <a:pt x="274" y="116"/>
                    <a:pt x="274" y="115"/>
                  </a:cubicBezTo>
                  <a:cubicBezTo>
                    <a:pt x="274" y="115"/>
                    <a:pt x="273" y="114"/>
                    <a:pt x="273" y="114"/>
                  </a:cubicBezTo>
                  <a:cubicBezTo>
                    <a:pt x="273" y="113"/>
                    <a:pt x="272" y="114"/>
                    <a:pt x="272" y="114"/>
                  </a:cubicBezTo>
                  <a:cubicBezTo>
                    <a:pt x="271" y="114"/>
                    <a:pt x="271" y="115"/>
                    <a:pt x="271" y="116"/>
                  </a:cubicBezTo>
                  <a:cubicBezTo>
                    <a:pt x="270" y="117"/>
                    <a:pt x="271" y="118"/>
                    <a:pt x="270" y="119"/>
                  </a:cubicBezTo>
                  <a:cubicBezTo>
                    <a:pt x="270" y="119"/>
                    <a:pt x="270" y="120"/>
                    <a:pt x="270" y="120"/>
                  </a:cubicBezTo>
                  <a:cubicBezTo>
                    <a:pt x="270" y="120"/>
                    <a:pt x="270" y="120"/>
                    <a:pt x="270" y="121"/>
                  </a:cubicBezTo>
                  <a:cubicBezTo>
                    <a:pt x="270" y="120"/>
                    <a:pt x="269" y="122"/>
                    <a:pt x="269" y="123"/>
                  </a:cubicBezTo>
                  <a:cubicBezTo>
                    <a:pt x="270" y="122"/>
                    <a:pt x="270" y="122"/>
                    <a:pt x="270" y="122"/>
                  </a:cubicBezTo>
                  <a:cubicBezTo>
                    <a:pt x="270" y="123"/>
                    <a:pt x="269" y="123"/>
                    <a:pt x="269" y="123"/>
                  </a:cubicBezTo>
                  <a:cubicBezTo>
                    <a:pt x="269" y="123"/>
                    <a:pt x="269" y="124"/>
                    <a:pt x="269" y="124"/>
                  </a:cubicBezTo>
                  <a:cubicBezTo>
                    <a:pt x="268" y="124"/>
                    <a:pt x="268" y="125"/>
                    <a:pt x="268" y="125"/>
                  </a:cubicBezTo>
                  <a:cubicBezTo>
                    <a:pt x="267" y="126"/>
                    <a:pt x="268" y="127"/>
                    <a:pt x="268" y="128"/>
                  </a:cubicBezTo>
                  <a:cubicBezTo>
                    <a:pt x="268" y="128"/>
                    <a:pt x="269" y="127"/>
                    <a:pt x="269" y="127"/>
                  </a:cubicBezTo>
                  <a:close/>
                  <a:moveTo>
                    <a:pt x="123" y="54"/>
                  </a:moveTo>
                  <a:cubicBezTo>
                    <a:pt x="123" y="54"/>
                    <a:pt x="124" y="55"/>
                    <a:pt x="123" y="55"/>
                  </a:cubicBezTo>
                  <a:cubicBezTo>
                    <a:pt x="124" y="54"/>
                    <a:pt x="123" y="53"/>
                    <a:pt x="123" y="54"/>
                  </a:cubicBezTo>
                  <a:close/>
                  <a:moveTo>
                    <a:pt x="87" y="57"/>
                  </a:moveTo>
                  <a:cubicBezTo>
                    <a:pt x="87" y="56"/>
                    <a:pt x="86" y="55"/>
                    <a:pt x="86" y="56"/>
                  </a:cubicBezTo>
                  <a:cubicBezTo>
                    <a:pt x="86" y="56"/>
                    <a:pt x="87" y="57"/>
                    <a:pt x="87" y="57"/>
                  </a:cubicBezTo>
                  <a:close/>
                  <a:moveTo>
                    <a:pt x="398" y="76"/>
                  </a:moveTo>
                  <a:cubicBezTo>
                    <a:pt x="398" y="77"/>
                    <a:pt x="398" y="78"/>
                    <a:pt x="398" y="78"/>
                  </a:cubicBezTo>
                  <a:cubicBezTo>
                    <a:pt x="399" y="79"/>
                    <a:pt x="399" y="78"/>
                    <a:pt x="400" y="78"/>
                  </a:cubicBezTo>
                  <a:cubicBezTo>
                    <a:pt x="400" y="79"/>
                    <a:pt x="401" y="79"/>
                    <a:pt x="401" y="79"/>
                  </a:cubicBezTo>
                  <a:cubicBezTo>
                    <a:pt x="401" y="79"/>
                    <a:pt x="403" y="78"/>
                    <a:pt x="403" y="78"/>
                  </a:cubicBezTo>
                  <a:cubicBezTo>
                    <a:pt x="403" y="77"/>
                    <a:pt x="403" y="78"/>
                    <a:pt x="403" y="77"/>
                  </a:cubicBezTo>
                  <a:cubicBezTo>
                    <a:pt x="403" y="77"/>
                    <a:pt x="402" y="77"/>
                    <a:pt x="402" y="77"/>
                  </a:cubicBezTo>
                  <a:cubicBezTo>
                    <a:pt x="402" y="77"/>
                    <a:pt x="402" y="77"/>
                    <a:pt x="401" y="77"/>
                  </a:cubicBezTo>
                  <a:cubicBezTo>
                    <a:pt x="401" y="77"/>
                    <a:pt x="401" y="75"/>
                    <a:pt x="400" y="75"/>
                  </a:cubicBezTo>
                  <a:cubicBezTo>
                    <a:pt x="401" y="75"/>
                    <a:pt x="399" y="74"/>
                    <a:pt x="399" y="74"/>
                  </a:cubicBezTo>
                  <a:cubicBezTo>
                    <a:pt x="399" y="74"/>
                    <a:pt x="399" y="73"/>
                    <a:pt x="398" y="73"/>
                  </a:cubicBezTo>
                  <a:cubicBezTo>
                    <a:pt x="398" y="73"/>
                    <a:pt x="398" y="73"/>
                    <a:pt x="397" y="74"/>
                  </a:cubicBezTo>
                  <a:cubicBezTo>
                    <a:pt x="397" y="74"/>
                    <a:pt x="398" y="75"/>
                    <a:pt x="398" y="76"/>
                  </a:cubicBezTo>
                  <a:close/>
                  <a:moveTo>
                    <a:pt x="370" y="124"/>
                  </a:moveTo>
                  <a:cubicBezTo>
                    <a:pt x="369" y="124"/>
                    <a:pt x="369" y="125"/>
                    <a:pt x="369" y="126"/>
                  </a:cubicBezTo>
                  <a:cubicBezTo>
                    <a:pt x="369" y="126"/>
                    <a:pt x="369" y="127"/>
                    <a:pt x="368" y="127"/>
                  </a:cubicBezTo>
                  <a:cubicBezTo>
                    <a:pt x="368" y="127"/>
                    <a:pt x="368" y="128"/>
                    <a:pt x="368" y="129"/>
                  </a:cubicBezTo>
                  <a:cubicBezTo>
                    <a:pt x="367" y="130"/>
                    <a:pt x="367" y="130"/>
                    <a:pt x="367" y="131"/>
                  </a:cubicBezTo>
                  <a:cubicBezTo>
                    <a:pt x="367" y="131"/>
                    <a:pt x="368" y="130"/>
                    <a:pt x="368" y="129"/>
                  </a:cubicBezTo>
                  <a:cubicBezTo>
                    <a:pt x="368" y="128"/>
                    <a:pt x="368" y="128"/>
                    <a:pt x="369" y="127"/>
                  </a:cubicBezTo>
                  <a:cubicBezTo>
                    <a:pt x="370" y="127"/>
                    <a:pt x="370" y="126"/>
                    <a:pt x="370" y="125"/>
                  </a:cubicBezTo>
                  <a:cubicBezTo>
                    <a:pt x="370" y="125"/>
                    <a:pt x="371" y="123"/>
                    <a:pt x="370" y="124"/>
                  </a:cubicBezTo>
                  <a:close/>
                  <a:moveTo>
                    <a:pt x="316" y="56"/>
                  </a:moveTo>
                  <a:cubicBezTo>
                    <a:pt x="315" y="55"/>
                    <a:pt x="315" y="57"/>
                    <a:pt x="315" y="57"/>
                  </a:cubicBezTo>
                  <a:cubicBezTo>
                    <a:pt x="316" y="57"/>
                    <a:pt x="316" y="56"/>
                    <a:pt x="316" y="56"/>
                  </a:cubicBezTo>
                  <a:close/>
                  <a:moveTo>
                    <a:pt x="74" y="55"/>
                  </a:moveTo>
                  <a:cubicBezTo>
                    <a:pt x="74" y="55"/>
                    <a:pt x="73" y="55"/>
                    <a:pt x="74" y="56"/>
                  </a:cubicBezTo>
                  <a:cubicBezTo>
                    <a:pt x="75" y="57"/>
                    <a:pt x="75" y="57"/>
                    <a:pt x="77" y="57"/>
                  </a:cubicBezTo>
                  <a:cubicBezTo>
                    <a:pt x="77" y="57"/>
                    <a:pt x="78" y="56"/>
                    <a:pt x="79" y="57"/>
                  </a:cubicBezTo>
                  <a:cubicBezTo>
                    <a:pt x="80" y="58"/>
                    <a:pt x="80" y="57"/>
                    <a:pt x="80" y="57"/>
                  </a:cubicBezTo>
                  <a:cubicBezTo>
                    <a:pt x="80" y="56"/>
                    <a:pt x="78" y="55"/>
                    <a:pt x="78" y="55"/>
                  </a:cubicBezTo>
                  <a:cubicBezTo>
                    <a:pt x="77" y="54"/>
                    <a:pt x="77" y="54"/>
                    <a:pt x="77" y="54"/>
                  </a:cubicBezTo>
                  <a:cubicBezTo>
                    <a:pt x="76" y="54"/>
                    <a:pt x="76" y="55"/>
                    <a:pt x="76" y="54"/>
                  </a:cubicBezTo>
                  <a:cubicBezTo>
                    <a:pt x="75" y="54"/>
                    <a:pt x="75" y="52"/>
                    <a:pt x="74" y="53"/>
                  </a:cubicBezTo>
                  <a:cubicBezTo>
                    <a:pt x="74" y="53"/>
                    <a:pt x="74" y="54"/>
                    <a:pt x="74" y="55"/>
                  </a:cubicBezTo>
                  <a:close/>
                  <a:moveTo>
                    <a:pt x="356" y="94"/>
                  </a:moveTo>
                  <a:cubicBezTo>
                    <a:pt x="356" y="94"/>
                    <a:pt x="357" y="94"/>
                    <a:pt x="357" y="94"/>
                  </a:cubicBezTo>
                  <a:cubicBezTo>
                    <a:pt x="357" y="94"/>
                    <a:pt x="356" y="94"/>
                    <a:pt x="356" y="94"/>
                  </a:cubicBezTo>
                  <a:close/>
                  <a:moveTo>
                    <a:pt x="246" y="174"/>
                  </a:moveTo>
                  <a:cubicBezTo>
                    <a:pt x="246" y="174"/>
                    <a:pt x="246" y="173"/>
                    <a:pt x="246" y="173"/>
                  </a:cubicBezTo>
                  <a:cubicBezTo>
                    <a:pt x="245" y="172"/>
                    <a:pt x="245" y="172"/>
                    <a:pt x="245" y="172"/>
                  </a:cubicBezTo>
                  <a:cubicBezTo>
                    <a:pt x="244" y="172"/>
                    <a:pt x="244" y="171"/>
                    <a:pt x="244" y="171"/>
                  </a:cubicBezTo>
                  <a:cubicBezTo>
                    <a:pt x="243" y="171"/>
                    <a:pt x="243" y="172"/>
                    <a:pt x="243" y="172"/>
                  </a:cubicBezTo>
                  <a:cubicBezTo>
                    <a:pt x="242" y="172"/>
                    <a:pt x="242" y="171"/>
                    <a:pt x="242" y="170"/>
                  </a:cubicBezTo>
                  <a:cubicBezTo>
                    <a:pt x="242" y="169"/>
                    <a:pt x="241" y="170"/>
                    <a:pt x="241" y="169"/>
                  </a:cubicBezTo>
                  <a:cubicBezTo>
                    <a:pt x="240" y="169"/>
                    <a:pt x="240" y="168"/>
                    <a:pt x="239" y="167"/>
                  </a:cubicBezTo>
                  <a:cubicBezTo>
                    <a:pt x="239" y="168"/>
                    <a:pt x="238" y="169"/>
                    <a:pt x="237" y="168"/>
                  </a:cubicBezTo>
                  <a:cubicBezTo>
                    <a:pt x="237" y="168"/>
                    <a:pt x="236" y="168"/>
                    <a:pt x="236" y="168"/>
                  </a:cubicBezTo>
                  <a:cubicBezTo>
                    <a:pt x="235" y="168"/>
                    <a:pt x="235" y="168"/>
                    <a:pt x="235" y="168"/>
                  </a:cubicBezTo>
                  <a:cubicBezTo>
                    <a:pt x="234" y="168"/>
                    <a:pt x="234" y="168"/>
                    <a:pt x="233" y="168"/>
                  </a:cubicBezTo>
                  <a:cubicBezTo>
                    <a:pt x="233" y="168"/>
                    <a:pt x="232" y="168"/>
                    <a:pt x="232" y="169"/>
                  </a:cubicBezTo>
                  <a:cubicBezTo>
                    <a:pt x="231" y="169"/>
                    <a:pt x="229" y="170"/>
                    <a:pt x="230" y="171"/>
                  </a:cubicBezTo>
                  <a:cubicBezTo>
                    <a:pt x="230" y="171"/>
                    <a:pt x="230" y="172"/>
                    <a:pt x="231" y="172"/>
                  </a:cubicBezTo>
                  <a:cubicBezTo>
                    <a:pt x="231" y="172"/>
                    <a:pt x="232" y="172"/>
                    <a:pt x="233" y="172"/>
                  </a:cubicBezTo>
                  <a:cubicBezTo>
                    <a:pt x="233" y="172"/>
                    <a:pt x="234" y="173"/>
                    <a:pt x="234" y="173"/>
                  </a:cubicBezTo>
                  <a:cubicBezTo>
                    <a:pt x="234" y="172"/>
                    <a:pt x="235" y="172"/>
                    <a:pt x="236" y="173"/>
                  </a:cubicBezTo>
                  <a:cubicBezTo>
                    <a:pt x="236" y="173"/>
                    <a:pt x="237" y="173"/>
                    <a:pt x="237" y="173"/>
                  </a:cubicBezTo>
                  <a:cubicBezTo>
                    <a:pt x="237" y="174"/>
                    <a:pt x="238" y="174"/>
                    <a:pt x="238" y="174"/>
                  </a:cubicBezTo>
                  <a:cubicBezTo>
                    <a:pt x="239" y="175"/>
                    <a:pt x="239" y="176"/>
                    <a:pt x="240" y="177"/>
                  </a:cubicBezTo>
                  <a:cubicBezTo>
                    <a:pt x="241" y="178"/>
                    <a:pt x="241" y="178"/>
                    <a:pt x="242" y="178"/>
                  </a:cubicBezTo>
                  <a:cubicBezTo>
                    <a:pt x="243" y="178"/>
                    <a:pt x="243" y="178"/>
                    <a:pt x="244" y="179"/>
                  </a:cubicBezTo>
                  <a:cubicBezTo>
                    <a:pt x="244" y="178"/>
                    <a:pt x="244" y="178"/>
                    <a:pt x="245" y="178"/>
                  </a:cubicBezTo>
                  <a:cubicBezTo>
                    <a:pt x="245" y="178"/>
                    <a:pt x="246" y="178"/>
                    <a:pt x="246" y="177"/>
                  </a:cubicBezTo>
                  <a:cubicBezTo>
                    <a:pt x="247" y="177"/>
                    <a:pt x="248" y="176"/>
                    <a:pt x="247" y="175"/>
                  </a:cubicBezTo>
                  <a:cubicBezTo>
                    <a:pt x="247" y="175"/>
                    <a:pt x="246" y="174"/>
                    <a:pt x="246" y="174"/>
                  </a:cubicBezTo>
                  <a:close/>
                  <a:moveTo>
                    <a:pt x="15" y="38"/>
                  </a:moveTo>
                  <a:cubicBezTo>
                    <a:pt x="14" y="38"/>
                    <a:pt x="14" y="37"/>
                    <a:pt x="13" y="37"/>
                  </a:cubicBezTo>
                  <a:cubicBezTo>
                    <a:pt x="13" y="36"/>
                    <a:pt x="12" y="36"/>
                    <a:pt x="12" y="36"/>
                  </a:cubicBezTo>
                  <a:cubicBezTo>
                    <a:pt x="12" y="36"/>
                    <a:pt x="12" y="36"/>
                    <a:pt x="13" y="36"/>
                  </a:cubicBezTo>
                  <a:cubicBezTo>
                    <a:pt x="12" y="36"/>
                    <a:pt x="12" y="36"/>
                    <a:pt x="12" y="36"/>
                  </a:cubicBezTo>
                  <a:cubicBezTo>
                    <a:pt x="12" y="36"/>
                    <a:pt x="12" y="35"/>
                    <a:pt x="12" y="35"/>
                  </a:cubicBezTo>
                  <a:cubicBezTo>
                    <a:pt x="11" y="35"/>
                    <a:pt x="10" y="34"/>
                    <a:pt x="10" y="34"/>
                  </a:cubicBezTo>
                  <a:cubicBezTo>
                    <a:pt x="10" y="34"/>
                    <a:pt x="10" y="34"/>
                    <a:pt x="10" y="34"/>
                  </a:cubicBezTo>
                  <a:cubicBezTo>
                    <a:pt x="10" y="33"/>
                    <a:pt x="9" y="33"/>
                    <a:pt x="9" y="33"/>
                  </a:cubicBezTo>
                  <a:cubicBezTo>
                    <a:pt x="9" y="33"/>
                    <a:pt x="9" y="33"/>
                    <a:pt x="9" y="34"/>
                  </a:cubicBezTo>
                  <a:cubicBezTo>
                    <a:pt x="9" y="34"/>
                    <a:pt x="9" y="34"/>
                    <a:pt x="8" y="34"/>
                  </a:cubicBezTo>
                  <a:cubicBezTo>
                    <a:pt x="8" y="34"/>
                    <a:pt x="8" y="35"/>
                    <a:pt x="8" y="35"/>
                  </a:cubicBezTo>
                  <a:cubicBezTo>
                    <a:pt x="8" y="35"/>
                    <a:pt x="9" y="35"/>
                    <a:pt x="9" y="36"/>
                  </a:cubicBezTo>
                  <a:cubicBezTo>
                    <a:pt x="9" y="36"/>
                    <a:pt x="9" y="36"/>
                    <a:pt x="10" y="36"/>
                  </a:cubicBezTo>
                  <a:cubicBezTo>
                    <a:pt x="10" y="36"/>
                    <a:pt x="11" y="37"/>
                    <a:pt x="11" y="37"/>
                  </a:cubicBezTo>
                  <a:cubicBezTo>
                    <a:pt x="12" y="37"/>
                    <a:pt x="13" y="38"/>
                    <a:pt x="14" y="39"/>
                  </a:cubicBezTo>
                  <a:cubicBezTo>
                    <a:pt x="14" y="39"/>
                    <a:pt x="14" y="39"/>
                    <a:pt x="14" y="39"/>
                  </a:cubicBezTo>
                  <a:cubicBezTo>
                    <a:pt x="14" y="39"/>
                    <a:pt x="15" y="39"/>
                    <a:pt x="15" y="40"/>
                  </a:cubicBezTo>
                  <a:cubicBezTo>
                    <a:pt x="16" y="39"/>
                    <a:pt x="16" y="39"/>
                    <a:pt x="15" y="38"/>
                  </a:cubicBezTo>
                  <a:cubicBezTo>
                    <a:pt x="15" y="38"/>
                    <a:pt x="15" y="38"/>
                    <a:pt x="15" y="38"/>
                  </a:cubicBezTo>
                  <a:close/>
                  <a:moveTo>
                    <a:pt x="349" y="79"/>
                  </a:moveTo>
                  <a:cubicBezTo>
                    <a:pt x="349" y="79"/>
                    <a:pt x="349" y="80"/>
                    <a:pt x="350" y="80"/>
                  </a:cubicBezTo>
                  <a:cubicBezTo>
                    <a:pt x="351" y="81"/>
                    <a:pt x="352" y="78"/>
                    <a:pt x="352" y="77"/>
                  </a:cubicBezTo>
                  <a:cubicBezTo>
                    <a:pt x="352" y="77"/>
                    <a:pt x="352" y="76"/>
                    <a:pt x="351" y="75"/>
                  </a:cubicBezTo>
                  <a:cubicBezTo>
                    <a:pt x="351" y="75"/>
                    <a:pt x="351" y="76"/>
                    <a:pt x="351" y="75"/>
                  </a:cubicBezTo>
                  <a:cubicBezTo>
                    <a:pt x="350" y="75"/>
                    <a:pt x="350" y="75"/>
                    <a:pt x="350" y="75"/>
                  </a:cubicBezTo>
                  <a:cubicBezTo>
                    <a:pt x="350" y="75"/>
                    <a:pt x="349" y="75"/>
                    <a:pt x="349" y="76"/>
                  </a:cubicBezTo>
                  <a:cubicBezTo>
                    <a:pt x="349" y="76"/>
                    <a:pt x="348" y="76"/>
                    <a:pt x="348" y="76"/>
                  </a:cubicBezTo>
                  <a:cubicBezTo>
                    <a:pt x="347" y="76"/>
                    <a:pt x="348" y="77"/>
                    <a:pt x="348" y="77"/>
                  </a:cubicBezTo>
                  <a:cubicBezTo>
                    <a:pt x="348" y="78"/>
                    <a:pt x="348" y="79"/>
                    <a:pt x="349" y="79"/>
                  </a:cubicBezTo>
                  <a:close/>
                  <a:moveTo>
                    <a:pt x="97" y="55"/>
                  </a:moveTo>
                  <a:cubicBezTo>
                    <a:pt x="97" y="54"/>
                    <a:pt x="97" y="54"/>
                    <a:pt x="97" y="54"/>
                  </a:cubicBezTo>
                  <a:cubicBezTo>
                    <a:pt x="97" y="54"/>
                    <a:pt x="97" y="55"/>
                    <a:pt x="97" y="55"/>
                  </a:cubicBezTo>
                  <a:close/>
                  <a:moveTo>
                    <a:pt x="35" y="69"/>
                  </a:moveTo>
                  <a:cubicBezTo>
                    <a:pt x="34" y="69"/>
                    <a:pt x="34" y="70"/>
                    <a:pt x="34" y="70"/>
                  </a:cubicBezTo>
                  <a:cubicBezTo>
                    <a:pt x="34" y="71"/>
                    <a:pt x="34" y="71"/>
                    <a:pt x="33" y="71"/>
                  </a:cubicBezTo>
                  <a:cubicBezTo>
                    <a:pt x="34" y="71"/>
                    <a:pt x="34" y="71"/>
                    <a:pt x="35" y="72"/>
                  </a:cubicBezTo>
                  <a:cubicBezTo>
                    <a:pt x="35" y="72"/>
                    <a:pt x="35" y="71"/>
                    <a:pt x="35" y="71"/>
                  </a:cubicBezTo>
                  <a:cubicBezTo>
                    <a:pt x="35" y="71"/>
                    <a:pt x="35" y="71"/>
                    <a:pt x="36" y="71"/>
                  </a:cubicBezTo>
                  <a:cubicBezTo>
                    <a:pt x="36" y="71"/>
                    <a:pt x="36" y="71"/>
                    <a:pt x="36" y="70"/>
                  </a:cubicBezTo>
                  <a:cubicBezTo>
                    <a:pt x="36" y="70"/>
                    <a:pt x="36" y="69"/>
                    <a:pt x="35" y="68"/>
                  </a:cubicBezTo>
                  <a:cubicBezTo>
                    <a:pt x="35" y="68"/>
                    <a:pt x="35" y="69"/>
                    <a:pt x="35" y="69"/>
                  </a:cubicBezTo>
                  <a:close/>
                  <a:moveTo>
                    <a:pt x="137" y="59"/>
                  </a:moveTo>
                  <a:cubicBezTo>
                    <a:pt x="137" y="59"/>
                    <a:pt x="137" y="60"/>
                    <a:pt x="137" y="60"/>
                  </a:cubicBezTo>
                  <a:cubicBezTo>
                    <a:pt x="137" y="61"/>
                    <a:pt x="137" y="61"/>
                    <a:pt x="137" y="62"/>
                  </a:cubicBezTo>
                  <a:cubicBezTo>
                    <a:pt x="137" y="62"/>
                    <a:pt x="137" y="62"/>
                    <a:pt x="138" y="62"/>
                  </a:cubicBezTo>
                  <a:cubicBezTo>
                    <a:pt x="138" y="62"/>
                    <a:pt x="138" y="62"/>
                    <a:pt x="139" y="63"/>
                  </a:cubicBezTo>
                  <a:cubicBezTo>
                    <a:pt x="139" y="63"/>
                    <a:pt x="139" y="64"/>
                    <a:pt x="139" y="64"/>
                  </a:cubicBezTo>
                  <a:cubicBezTo>
                    <a:pt x="140" y="65"/>
                    <a:pt x="140" y="65"/>
                    <a:pt x="140" y="65"/>
                  </a:cubicBezTo>
                  <a:cubicBezTo>
                    <a:pt x="140" y="65"/>
                    <a:pt x="139" y="65"/>
                    <a:pt x="139" y="65"/>
                  </a:cubicBezTo>
                  <a:cubicBezTo>
                    <a:pt x="139" y="66"/>
                    <a:pt x="139" y="67"/>
                    <a:pt x="140" y="68"/>
                  </a:cubicBezTo>
                  <a:cubicBezTo>
                    <a:pt x="139" y="67"/>
                    <a:pt x="138" y="67"/>
                    <a:pt x="138" y="68"/>
                  </a:cubicBezTo>
                  <a:cubicBezTo>
                    <a:pt x="138" y="68"/>
                    <a:pt x="138" y="68"/>
                    <a:pt x="138" y="68"/>
                  </a:cubicBezTo>
                  <a:cubicBezTo>
                    <a:pt x="138" y="69"/>
                    <a:pt x="139" y="69"/>
                    <a:pt x="139" y="69"/>
                  </a:cubicBezTo>
                  <a:cubicBezTo>
                    <a:pt x="139" y="69"/>
                    <a:pt x="138" y="69"/>
                    <a:pt x="138" y="70"/>
                  </a:cubicBezTo>
                  <a:cubicBezTo>
                    <a:pt x="139" y="70"/>
                    <a:pt x="139" y="71"/>
                    <a:pt x="139" y="71"/>
                  </a:cubicBezTo>
                  <a:cubicBezTo>
                    <a:pt x="140" y="72"/>
                    <a:pt x="141" y="71"/>
                    <a:pt x="142" y="72"/>
                  </a:cubicBezTo>
                  <a:cubicBezTo>
                    <a:pt x="141" y="72"/>
                    <a:pt x="142" y="73"/>
                    <a:pt x="142" y="73"/>
                  </a:cubicBezTo>
                  <a:cubicBezTo>
                    <a:pt x="142" y="74"/>
                    <a:pt x="141" y="72"/>
                    <a:pt x="140" y="73"/>
                  </a:cubicBezTo>
                  <a:cubicBezTo>
                    <a:pt x="139" y="73"/>
                    <a:pt x="140" y="75"/>
                    <a:pt x="141" y="75"/>
                  </a:cubicBezTo>
                  <a:cubicBezTo>
                    <a:pt x="142" y="76"/>
                    <a:pt x="141" y="75"/>
                    <a:pt x="142" y="75"/>
                  </a:cubicBezTo>
                  <a:cubicBezTo>
                    <a:pt x="142" y="75"/>
                    <a:pt x="143" y="75"/>
                    <a:pt x="143" y="75"/>
                  </a:cubicBezTo>
                  <a:cubicBezTo>
                    <a:pt x="143" y="76"/>
                    <a:pt x="144" y="76"/>
                    <a:pt x="144" y="76"/>
                  </a:cubicBezTo>
                  <a:cubicBezTo>
                    <a:pt x="145" y="76"/>
                    <a:pt x="144" y="75"/>
                    <a:pt x="145" y="75"/>
                  </a:cubicBezTo>
                  <a:cubicBezTo>
                    <a:pt x="144" y="75"/>
                    <a:pt x="145" y="77"/>
                    <a:pt x="146" y="77"/>
                  </a:cubicBezTo>
                  <a:cubicBezTo>
                    <a:pt x="146" y="77"/>
                    <a:pt x="147" y="77"/>
                    <a:pt x="147" y="78"/>
                  </a:cubicBezTo>
                  <a:cubicBezTo>
                    <a:pt x="146" y="78"/>
                    <a:pt x="146" y="79"/>
                    <a:pt x="147" y="79"/>
                  </a:cubicBezTo>
                  <a:cubicBezTo>
                    <a:pt x="148" y="80"/>
                    <a:pt x="148" y="81"/>
                    <a:pt x="148" y="82"/>
                  </a:cubicBezTo>
                  <a:cubicBezTo>
                    <a:pt x="148" y="83"/>
                    <a:pt x="147" y="83"/>
                    <a:pt x="147" y="84"/>
                  </a:cubicBezTo>
                  <a:cubicBezTo>
                    <a:pt x="147" y="84"/>
                    <a:pt x="147" y="84"/>
                    <a:pt x="146" y="85"/>
                  </a:cubicBezTo>
                  <a:cubicBezTo>
                    <a:pt x="145" y="86"/>
                    <a:pt x="148" y="86"/>
                    <a:pt x="148" y="87"/>
                  </a:cubicBezTo>
                  <a:cubicBezTo>
                    <a:pt x="148" y="88"/>
                    <a:pt x="148" y="88"/>
                    <a:pt x="148" y="89"/>
                  </a:cubicBezTo>
                  <a:cubicBezTo>
                    <a:pt x="148" y="90"/>
                    <a:pt x="148" y="90"/>
                    <a:pt x="148" y="91"/>
                  </a:cubicBezTo>
                  <a:cubicBezTo>
                    <a:pt x="148" y="91"/>
                    <a:pt x="149" y="94"/>
                    <a:pt x="150" y="93"/>
                  </a:cubicBezTo>
                  <a:cubicBezTo>
                    <a:pt x="150" y="94"/>
                    <a:pt x="149" y="93"/>
                    <a:pt x="149" y="94"/>
                  </a:cubicBezTo>
                  <a:cubicBezTo>
                    <a:pt x="148" y="94"/>
                    <a:pt x="149" y="95"/>
                    <a:pt x="149" y="95"/>
                  </a:cubicBezTo>
                  <a:cubicBezTo>
                    <a:pt x="149" y="96"/>
                    <a:pt x="149" y="96"/>
                    <a:pt x="149" y="96"/>
                  </a:cubicBezTo>
                  <a:cubicBezTo>
                    <a:pt x="149" y="97"/>
                    <a:pt x="149" y="97"/>
                    <a:pt x="149" y="98"/>
                  </a:cubicBezTo>
                  <a:cubicBezTo>
                    <a:pt x="149" y="99"/>
                    <a:pt x="150" y="98"/>
                    <a:pt x="151" y="97"/>
                  </a:cubicBezTo>
                  <a:cubicBezTo>
                    <a:pt x="151" y="97"/>
                    <a:pt x="152" y="96"/>
                    <a:pt x="153" y="98"/>
                  </a:cubicBezTo>
                  <a:cubicBezTo>
                    <a:pt x="153" y="98"/>
                    <a:pt x="153" y="99"/>
                    <a:pt x="153" y="99"/>
                  </a:cubicBezTo>
                  <a:cubicBezTo>
                    <a:pt x="154" y="99"/>
                    <a:pt x="154" y="98"/>
                    <a:pt x="155" y="98"/>
                  </a:cubicBezTo>
                  <a:cubicBezTo>
                    <a:pt x="155" y="98"/>
                    <a:pt x="156" y="97"/>
                    <a:pt x="156" y="97"/>
                  </a:cubicBezTo>
                  <a:cubicBezTo>
                    <a:pt x="156" y="97"/>
                    <a:pt x="154" y="98"/>
                    <a:pt x="154" y="98"/>
                  </a:cubicBezTo>
                  <a:cubicBezTo>
                    <a:pt x="154" y="99"/>
                    <a:pt x="155" y="99"/>
                    <a:pt x="155" y="99"/>
                  </a:cubicBezTo>
                  <a:cubicBezTo>
                    <a:pt x="156" y="100"/>
                    <a:pt x="158" y="98"/>
                    <a:pt x="159" y="98"/>
                  </a:cubicBezTo>
                  <a:cubicBezTo>
                    <a:pt x="160" y="97"/>
                    <a:pt x="161" y="97"/>
                    <a:pt x="161" y="98"/>
                  </a:cubicBezTo>
                  <a:cubicBezTo>
                    <a:pt x="162" y="99"/>
                    <a:pt x="162" y="98"/>
                    <a:pt x="163" y="98"/>
                  </a:cubicBezTo>
                  <a:cubicBezTo>
                    <a:pt x="163" y="98"/>
                    <a:pt x="163" y="98"/>
                    <a:pt x="163" y="97"/>
                  </a:cubicBezTo>
                  <a:cubicBezTo>
                    <a:pt x="163" y="97"/>
                    <a:pt x="163" y="97"/>
                    <a:pt x="163" y="97"/>
                  </a:cubicBezTo>
                  <a:cubicBezTo>
                    <a:pt x="163" y="96"/>
                    <a:pt x="163" y="96"/>
                    <a:pt x="164" y="96"/>
                  </a:cubicBezTo>
                  <a:cubicBezTo>
                    <a:pt x="163" y="96"/>
                    <a:pt x="164" y="98"/>
                    <a:pt x="164" y="99"/>
                  </a:cubicBezTo>
                  <a:cubicBezTo>
                    <a:pt x="164" y="99"/>
                    <a:pt x="164" y="100"/>
                    <a:pt x="164" y="101"/>
                  </a:cubicBezTo>
                  <a:cubicBezTo>
                    <a:pt x="164" y="101"/>
                    <a:pt x="165" y="102"/>
                    <a:pt x="164" y="103"/>
                  </a:cubicBezTo>
                  <a:cubicBezTo>
                    <a:pt x="164" y="103"/>
                    <a:pt x="164" y="104"/>
                    <a:pt x="164" y="104"/>
                  </a:cubicBezTo>
                  <a:cubicBezTo>
                    <a:pt x="165" y="105"/>
                    <a:pt x="165" y="104"/>
                    <a:pt x="166" y="104"/>
                  </a:cubicBezTo>
                  <a:cubicBezTo>
                    <a:pt x="166" y="103"/>
                    <a:pt x="167" y="102"/>
                    <a:pt x="168" y="102"/>
                  </a:cubicBezTo>
                  <a:cubicBezTo>
                    <a:pt x="169" y="101"/>
                    <a:pt x="170" y="102"/>
                    <a:pt x="171" y="103"/>
                  </a:cubicBezTo>
                  <a:cubicBezTo>
                    <a:pt x="172" y="104"/>
                    <a:pt x="173" y="102"/>
                    <a:pt x="174" y="101"/>
                  </a:cubicBezTo>
                  <a:cubicBezTo>
                    <a:pt x="175" y="101"/>
                    <a:pt x="175" y="101"/>
                    <a:pt x="175" y="100"/>
                  </a:cubicBezTo>
                  <a:cubicBezTo>
                    <a:pt x="176" y="100"/>
                    <a:pt x="176" y="100"/>
                    <a:pt x="175" y="100"/>
                  </a:cubicBezTo>
                  <a:cubicBezTo>
                    <a:pt x="175" y="99"/>
                    <a:pt x="175" y="99"/>
                    <a:pt x="176" y="99"/>
                  </a:cubicBezTo>
                  <a:cubicBezTo>
                    <a:pt x="176" y="98"/>
                    <a:pt x="176" y="98"/>
                    <a:pt x="176" y="97"/>
                  </a:cubicBezTo>
                  <a:cubicBezTo>
                    <a:pt x="176" y="98"/>
                    <a:pt x="177" y="98"/>
                    <a:pt x="177" y="99"/>
                  </a:cubicBezTo>
                  <a:cubicBezTo>
                    <a:pt x="177" y="99"/>
                    <a:pt x="177" y="99"/>
                    <a:pt x="178" y="99"/>
                  </a:cubicBezTo>
                  <a:cubicBezTo>
                    <a:pt x="178" y="100"/>
                    <a:pt x="178" y="101"/>
                    <a:pt x="179" y="101"/>
                  </a:cubicBezTo>
                  <a:cubicBezTo>
                    <a:pt x="179" y="101"/>
                    <a:pt x="179" y="100"/>
                    <a:pt x="179" y="100"/>
                  </a:cubicBezTo>
                  <a:cubicBezTo>
                    <a:pt x="179" y="100"/>
                    <a:pt x="179" y="101"/>
                    <a:pt x="180" y="101"/>
                  </a:cubicBezTo>
                  <a:cubicBezTo>
                    <a:pt x="180" y="101"/>
                    <a:pt x="180" y="101"/>
                    <a:pt x="180" y="100"/>
                  </a:cubicBezTo>
                  <a:cubicBezTo>
                    <a:pt x="182" y="99"/>
                    <a:pt x="182" y="101"/>
                    <a:pt x="182" y="102"/>
                  </a:cubicBezTo>
                  <a:cubicBezTo>
                    <a:pt x="182" y="104"/>
                    <a:pt x="183" y="104"/>
                    <a:pt x="184" y="103"/>
                  </a:cubicBezTo>
                  <a:cubicBezTo>
                    <a:pt x="184" y="103"/>
                    <a:pt x="185" y="103"/>
                    <a:pt x="186" y="102"/>
                  </a:cubicBezTo>
                  <a:cubicBezTo>
                    <a:pt x="186" y="102"/>
                    <a:pt x="186" y="101"/>
                    <a:pt x="187" y="100"/>
                  </a:cubicBezTo>
                  <a:cubicBezTo>
                    <a:pt x="187" y="101"/>
                    <a:pt x="186" y="103"/>
                    <a:pt x="187" y="102"/>
                  </a:cubicBezTo>
                  <a:cubicBezTo>
                    <a:pt x="188" y="102"/>
                    <a:pt x="188" y="101"/>
                    <a:pt x="189" y="101"/>
                  </a:cubicBezTo>
                  <a:cubicBezTo>
                    <a:pt x="189" y="101"/>
                    <a:pt x="188" y="102"/>
                    <a:pt x="188" y="102"/>
                  </a:cubicBezTo>
                  <a:cubicBezTo>
                    <a:pt x="188" y="103"/>
                    <a:pt x="189" y="103"/>
                    <a:pt x="189" y="103"/>
                  </a:cubicBezTo>
                  <a:cubicBezTo>
                    <a:pt x="189" y="103"/>
                    <a:pt x="190" y="104"/>
                    <a:pt x="190" y="103"/>
                  </a:cubicBezTo>
                  <a:cubicBezTo>
                    <a:pt x="190" y="103"/>
                    <a:pt x="190" y="102"/>
                    <a:pt x="190" y="102"/>
                  </a:cubicBezTo>
                  <a:cubicBezTo>
                    <a:pt x="191" y="102"/>
                    <a:pt x="190" y="104"/>
                    <a:pt x="190" y="104"/>
                  </a:cubicBezTo>
                  <a:cubicBezTo>
                    <a:pt x="190" y="105"/>
                    <a:pt x="191" y="105"/>
                    <a:pt x="191" y="106"/>
                  </a:cubicBezTo>
                  <a:cubicBezTo>
                    <a:pt x="191" y="107"/>
                    <a:pt x="191" y="108"/>
                    <a:pt x="191" y="109"/>
                  </a:cubicBezTo>
                  <a:cubicBezTo>
                    <a:pt x="191" y="110"/>
                    <a:pt x="191" y="111"/>
                    <a:pt x="191" y="111"/>
                  </a:cubicBezTo>
                  <a:cubicBezTo>
                    <a:pt x="192" y="112"/>
                    <a:pt x="194" y="110"/>
                    <a:pt x="195" y="109"/>
                  </a:cubicBezTo>
                  <a:cubicBezTo>
                    <a:pt x="197" y="108"/>
                    <a:pt x="199" y="108"/>
                    <a:pt x="200" y="107"/>
                  </a:cubicBezTo>
                  <a:cubicBezTo>
                    <a:pt x="201" y="106"/>
                    <a:pt x="202" y="106"/>
                    <a:pt x="203" y="105"/>
                  </a:cubicBezTo>
                  <a:cubicBezTo>
                    <a:pt x="203" y="105"/>
                    <a:pt x="204" y="105"/>
                    <a:pt x="204" y="105"/>
                  </a:cubicBezTo>
                  <a:cubicBezTo>
                    <a:pt x="205" y="104"/>
                    <a:pt x="206" y="100"/>
                    <a:pt x="206" y="101"/>
                  </a:cubicBezTo>
                  <a:cubicBezTo>
                    <a:pt x="206" y="101"/>
                    <a:pt x="206" y="101"/>
                    <a:pt x="206" y="101"/>
                  </a:cubicBezTo>
                  <a:cubicBezTo>
                    <a:pt x="206" y="101"/>
                    <a:pt x="206" y="101"/>
                    <a:pt x="206" y="101"/>
                  </a:cubicBezTo>
                  <a:cubicBezTo>
                    <a:pt x="207" y="101"/>
                    <a:pt x="206" y="100"/>
                    <a:pt x="206" y="100"/>
                  </a:cubicBezTo>
                  <a:cubicBezTo>
                    <a:pt x="207" y="100"/>
                    <a:pt x="207" y="100"/>
                    <a:pt x="207" y="100"/>
                  </a:cubicBezTo>
                  <a:cubicBezTo>
                    <a:pt x="208" y="100"/>
                    <a:pt x="207" y="99"/>
                    <a:pt x="207" y="99"/>
                  </a:cubicBezTo>
                  <a:cubicBezTo>
                    <a:pt x="207" y="98"/>
                    <a:pt x="206" y="98"/>
                    <a:pt x="206" y="98"/>
                  </a:cubicBezTo>
                  <a:cubicBezTo>
                    <a:pt x="206" y="98"/>
                    <a:pt x="206" y="97"/>
                    <a:pt x="206" y="96"/>
                  </a:cubicBezTo>
                  <a:cubicBezTo>
                    <a:pt x="207" y="96"/>
                    <a:pt x="207" y="98"/>
                    <a:pt x="207" y="98"/>
                  </a:cubicBezTo>
                  <a:cubicBezTo>
                    <a:pt x="208" y="98"/>
                    <a:pt x="209" y="97"/>
                    <a:pt x="209" y="96"/>
                  </a:cubicBezTo>
                  <a:cubicBezTo>
                    <a:pt x="209" y="95"/>
                    <a:pt x="209" y="95"/>
                    <a:pt x="209" y="94"/>
                  </a:cubicBezTo>
                  <a:cubicBezTo>
                    <a:pt x="209" y="93"/>
                    <a:pt x="208" y="94"/>
                    <a:pt x="208" y="94"/>
                  </a:cubicBezTo>
                  <a:cubicBezTo>
                    <a:pt x="208" y="94"/>
                    <a:pt x="208" y="93"/>
                    <a:pt x="208" y="93"/>
                  </a:cubicBezTo>
                  <a:cubicBezTo>
                    <a:pt x="208" y="93"/>
                    <a:pt x="209" y="93"/>
                    <a:pt x="210" y="93"/>
                  </a:cubicBezTo>
                  <a:cubicBezTo>
                    <a:pt x="210" y="93"/>
                    <a:pt x="210" y="94"/>
                    <a:pt x="210" y="93"/>
                  </a:cubicBezTo>
                  <a:cubicBezTo>
                    <a:pt x="210" y="93"/>
                    <a:pt x="210" y="93"/>
                    <a:pt x="210" y="93"/>
                  </a:cubicBezTo>
                  <a:cubicBezTo>
                    <a:pt x="210" y="92"/>
                    <a:pt x="211" y="92"/>
                    <a:pt x="211" y="91"/>
                  </a:cubicBezTo>
                  <a:cubicBezTo>
                    <a:pt x="211" y="91"/>
                    <a:pt x="211" y="89"/>
                    <a:pt x="211" y="89"/>
                  </a:cubicBezTo>
                  <a:cubicBezTo>
                    <a:pt x="210" y="90"/>
                    <a:pt x="210" y="89"/>
                    <a:pt x="210" y="89"/>
                  </a:cubicBezTo>
                  <a:cubicBezTo>
                    <a:pt x="210" y="89"/>
                    <a:pt x="209" y="90"/>
                    <a:pt x="209" y="89"/>
                  </a:cubicBezTo>
                  <a:cubicBezTo>
                    <a:pt x="209" y="89"/>
                    <a:pt x="208" y="89"/>
                    <a:pt x="208" y="89"/>
                  </a:cubicBezTo>
                  <a:cubicBezTo>
                    <a:pt x="208" y="88"/>
                    <a:pt x="210" y="88"/>
                    <a:pt x="210" y="87"/>
                  </a:cubicBezTo>
                  <a:cubicBezTo>
                    <a:pt x="210" y="87"/>
                    <a:pt x="210" y="86"/>
                    <a:pt x="210" y="86"/>
                  </a:cubicBezTo>
                  <a:cubicBezTo>
                    <a:pt x="209" y="85"/>
                    <a:pt x="210" y="85"/>
                    <a:pt x="209" y="85"/>
                  </a:cubicBezTo>
                  <a:cubicBezTo>
                    <a:pt x="209" y="84"/>
                    <a:pt x="208" y="85"/>
                    <a:pt x="208" y="85"/>
                  </a:cubicBezTo>
                  <a:cubicBezTo>
                    <a:pt x="207" y="85"/>
                    <a:pt x="208" y="84"/>
                    <a:pt x="209" y="84"/>
                  </a:cubicBezTo>
                  <a:cubicBezTo>
                    <a:pt x="209" y="84"/>
                    <a:pt x="211" y="83"/>
                    <a:pt x="211" y="82"/>
                  </a:cubicBezTo>
                  <a:cubicBezTo>
                    <a:pt x="210" y="81"/>
                    <a:pt x="212" y="81"/>
                    <a:pt x="212" y="80"/>
                  </a:cubicBezTo>
                  <a:cubicBezTo>
                    <a:pt x="213" y="80"/>
                    <a:pt x="213" y="79"/>
                    <a:pt x="213" y="79"/>
                  </a:cubicBezTo>
                  <a:cubicBezTo>
                    <a:pt x="213" y="79"/>
                    <a:pt x="213" y="79"/>
                    <a:pt x="213" y="79"/>
                  </a:cubicBezTo>
                  <a:cubicBezTo>
                    <a:pt x="213" y="79"/>
                    <a:pt x="213" y="78"/>
                    <a:pt x="213" y="78"/>
                  </a:cubicBezTo>
                  <a:cubicBezTo>
                    <a:pt x="213" y="78"/>
                    <a:pt x="212" y="77"/>
                    <a:pt x="213" y="76"/>
                  </a:cubicBezTo>
                  <a:cubicBezTo>
                    <a:pt x="213" y="77"/>
                    <a:pt x="212" y="77"/>
                    <a:pt x="213" y="78"/>
                  </a:cubicBezTo>
                  <a:cubicBezTo>
                    <a:pt x="213" y="78"/>
                    <a:pt x="213" y="78"/>
                    <a:pt x="213" y="79"/>
                  </a:cubicBezTo>
                  <a:cubicBezTo>
                    <a:pt x="213" y="78"/>
                    <a:pt x="213" y="79"/>
                    <a:pt x="214" y="79"/>
                  </a:cubicBezTo>
                  <a:cubicBezTo>
                    <a:pt x="215" y="79"/>
                    <a:pt x="215" y="78"/>
                    <a:pt x="216" y="77"/>
                  </a:cubicBezTo>
                  <a:cubicBezTo>
                    <a:pt x="216" y="77"/>
                    <a:pt x="216" y="76"/>
                    <a:pt x="217" y="76"/>
                  </a:cubicBezTo>
                  <a:cubicBezTo>
                    <a:pt x="217" y="75"/>
                    <a:pt x="218" y="75"/>
                    <a:pt x="218" y="75"/>
                  </a:cubicBezTo>
                  <a:cubicBezTo>
                    <a:pt x="218" y="73"/>
                    <a:pt x="218" y="75"/>
                    <a:pt x="219" y="75"/>
                  </a:cubicBezTo>
                  <a:cubicBezTo>
                    <a:pt x="218" y="75"/>
                    <a:pt x="219" y="75"/>
                    <a:pt x="219" y="75"/>
                  </a:cubicBezTo>
                  <a:cubicBezTo>
                    <a:pt x="219" y="75"/>
                    <a:pt x="220" y="75"/>
                    <a:pt x="220" y="75"/>
                  </a:cubicBezTo>
                  <a:cubicBezTo>
                    <a:pt x="220" y="74"/>
                    <a:pt x="220" y="74"/>
                    <a:pt x="220" y="74"/>
                  </a:cubicBezTo>
                  <a:cubicBezTo>
                    <a:pt x="220" y="74"/>
                    <a:pt x="221" y="74"/>
                    <a:pt x="221" y="74"/>
                  </a:cubicBezTo>
                  <a:cubicBezTo>
                    <a:pt x="221" y="73"/>
                    <a:pt x="220" y="73"/>
                    <a:pt x="220" y="73"/>
                  </a:cubicBezTo>
                  <a:cubicBezTo>
                    <a:pt x="220" y="73"/>
                    <a:pt x="221" y="73"/>
                    <a:pt x="221" y="72"/>
                  </a:cubicBezTo>
                  <a:cubicBezTo>
                    <a:pt x="221" y="72"/>
                    <a:pt x="220" y="72"/>
                    <a:pt x="220" y="72"/>
                  </a:cubicBezTo>
                  <a:cubicBezTo>
                    <a:pt x="220" y="72"/>
                    <a:pt x="221" y="72"/>
                    <a:pt x="221" y="71"/>
                  </a:cubicBezTo>
                  <a:cubicBezTo>
                    <a:pt x="221" y="71"/>
                    <a:pt x="221" y="70"/>
                    <a:pt x="221" y="71"/>
                  </a:cubicBezTo>
                  <a:cubicBezTo>
                    <a:pt x="221" y="71"/>
                    <a:pt x="222" y="70"/>
                    <a:pt x="221" y="70"/>
                  </a:cubicBezTo>
                  <a:cubicBezTo>
                    <a:pt x="220" y="70"/>
                    <a:pt x="220" y="71"/>
                    <a:pt x="220" y="71"/>
                  </a:cubicBezTo>
                  <a:cubicBezTo>
                    <a:pt x="220" y="70"/>
                    <a:pt x="220" y="70"/>
                    <a:pt x="220" y="69"/>
                  </a:cubicBezTo>
                  <a:cubicBezTo>
                    <a:pt x="220" y="69"/>
                    <a:pt x="220" y="69"/>
                    <a:pt x="220" y="69"/>
                  </a:cubicBezTo>
                  <a:cubicBezTo>
                    <a:pt x="219" y="68"/>
                    <a:pt x="220" y="67"/>
                    <a:pt x="220" y="66"/>
                  </a:cubicBezTo>
                  <a:cubicBezTo>
                    <a:pt x="220" y="66"/>
                    <a:pt x="220" y="66"/>
                    <a:pt x="220" y="65"/>
                  </a:cubicBezTo>
                  <a:cubicBezTo>
                    <a:pt x="220" y="65"/>
                    <a:pt x="220" y="64"/>
                    <a:pt x="220" y="64"/>
                  </a:cubicBezTo>
                  <a:cubicBezTo>
                    <a:pt x="220" y="63"/>
                    <a:pt x="220" y="62"/>
                    <a:pt x="221" y="61"/>
                  </a:cubicBezTo>
                  <a:cubicBezTo>
                    <a:pt x="221" y="60"/>
                    <a:pt x="221" y="60"/>
                    <a:pt x="221" y="60"/>
                  </a:cubicBezTo>
                  <a:cubicBezTo>
                    <a:pt x="222" y="59"/>
                    <a:pt x="222" y="58"/>
                    <a:pt x="222" y="58"/>
                  </a:cubicBezTo>
                  <a:cubicBezTo>
                    <a:pt x="222" y="57"/>
                    <a:pt x="223" y="56"/>
                    <a:pt x="224" y="56"/>
                  </a:cubicBezTo>
                  <a:cubicBezTo>
                    <a:pt x="224" y="56"/>
                    <a:pt x="224" y="57"/>
                    <a:pt x="225" y="57"/>
                  </a:cubicBezTo>
                  <a:cubicBezTo>
                    <a:pt x="226" y="57"/>
                    <a:pt x="225" y="55"/>
                    <a:pt x="225" y="55"/>
                  </a:cubicBezTo>
                  <a:cubicBezTo>
                    <a:pt x="224" y="54"/>
                    <a:pt x="224" y="54"/>
                    <a:pt x="224" y="53"/>
                  </a:cubicBezTo>
                  <a:cubicBezTo>
                    <a:pt x="224" y="53"/>
                    <a:pt x="224" y="53"/>
                    <a:pt x="225" y="53"/>
                  </a:cubicBezTo>
                  <a:cubicBezTo>
                    <a:pt x="225" y="54"/>
                    <a:pt x="225" y="54"/>
                    <a:pt x="225" y="55"/>
                  </a:cubicBezTo>
                  <a:cubicBezTo>
                    <a:pt x="226" y="55"/>
                    <a:pt x="226" y="56"/>
                    <a:pt x="227" y="56"/>
                  </a:cubicBezTo>
                  <a:cubicBezTo>
                    <a:pt x="227" y="56"/>
                    <a:pt x="228" y="56"/>
                    <a:pt x="228" y="56"/>
                  </a:cubicBezTo>
                  <a:cubicBezTo>
                    <a:pt x="228" y="56"/>
                    <a:pt x="229" y="56"/>
                    <a:pt x="229" y="56"/>
                  </a:cubicBezTo>
                  <a:cubicBezTo>
                    <a:pt x="229" y="56"/>
                    <a:pt x="230" y="56"/>
                    <a:pt x="230" y="56"/>
                  </a:cubicBezTo>
                  <a:cubicBezTo>
                    <a:pt x="231" y="56"/>
                    <a:pt x="231" y="56"/>
                    <a:pt x="232" y="56"/>
                  </a:cubicBezTo>
                  <a:cubicBezTo>
                    <a:pt x="233" y="57"/>
                    <a:pt x="233" y="56"/>
                    <a:pt x="233" y="56"/>
                  </a:cubicBezTo>
                  <a:cubicBezTo>
                    <a:pt x="234" y="55"/>
                    <a:pt x="234" y="55"/>
                    <a:pt x="235" y="54"/>
                  </a:cubicBezTo>
                  <a:cubicBezTo>
                    <a:pt x="235" y="54"/>
                    <a:pt x="234" y="53"/>
                    <a:pt x="234" y="54"/>
                  </a:cubicBezTo>
                  <a:cubicBezTo>
                    <a:pt x="233" y="54"/>
                    <a:pt x="232" y="52"/>
                    <a:pt x="232" y="51"/>
                  </a:cubicBezTo>
                  <a:cubicBezTo>
                    <a:pt x="231" y="51"/>
                    <a:pt x="230" y="50"/>
                    <a:pt x="230" y="50"/>
                  </a:cubicBezTo>
                  <a:cubicBezTo>
                    <a:pt x="229" y="50"/>
                    <a:pt x="229" y="50"/>
                    <a:pt x="229" y="49"/>
                  </a:cubicBezTo>
                  <a:cubicBezTo>
                    <a:pt x="228" y="49"/>
                    <a:pt x="229" y="49"/>
                    <a:pt x="229" y="49"/>
                  </a:cubicBezTo>
                  <a:cubicBezTo>
                    <a:pt x="229" y="49"/>
                    <a:pt x="228" y="48"/>
                    <a:pt x="227" y="48"/>
                  </a:cubicBezTo>
                  <a:cubicBezTo>
                    <a:pt x="227" y="48"/>
                    <a:pt x="226" y="47"/>
                    <a:pt x="226" y="47"/>
                  </a:cubicBezTo>
                  <a:cubicBezTo>
                    <a:pt x="225" y="46"/>
                    <a:pt x="225" y="46"/>
                    <a:pt x="225" y="45"/>
                  </a:cubicBezTo>
                  <a:cubicBezTo>
                    <a:pt x="224" y="45"/>
                    <a:pt x="223" y="45"/>
                    <a:pt x="223" y="45"/>
                  </a:cubicBezTo>
                  <a:cubicBezTo>
                    <a:pt x="223" y="45"/>
                    <a:pt x="223" y="44"/>
                    <a:pt x="223" y="43"/>
                  </a:cubicBezTo>
                  <a:cubicBezTo>
                    <a:pt x="223" y="43"/>
                    <a:pt x="222" y="43"/>
                    <a:pt x="222" y="43"/>
                  </a:cubicBezTo>
                  <a:cubicBezTo>
                    <a:pt x="222" y="43"/>
                    <a:pt x="223" y="43"/>
                    <a:pt x="224" y="43"/>
                  </a:cubicBezTo>
                  <a:cubicBezTo>
                    <a:pt x="224" y="43"/>
                    <a:pt x="223" y="42"/>
                    <a:pt x="223" y="42"/>
                  </a:cubicBezTo>
                  <a:cubicBezTo>
                    <a:pt x="223" y="42"/>
                    <a:pt x="224" y="43"/>
                    <a:pt x="224" y="42"/>
                  </a:cubicBezTo>
                  <a:cubicBezTo>
                    <a:pt x="224" y="41"/>
                    <a:pt x="225" y="41"/>
                    <a:pt x="225" y="41"/>
                  </a:cubicBezTo>
                  <a:cubicBezTo>
                    <a:pt x="226" y="40"/>
                    <a:pt x="224" y="38"/>
                    <a:pt x="224" y="38"/>
                  </a:cubicBezTo>
                  <a:cubicBezTo>
                    <a:pt x="223" y="37"/>
                    <a:pt x="223" y="37"/>
                    <a:pt x="223" y="36"/>
                  </a:cubicBezTo>
                  <a:cubicBezTo>
                    <a:pt x="222" y="35"/>
                    <a:pt x="222" y="35"/>
                    <a:pt x="222" y="35"/>
                  </a:cubicBezTo>
                  <a:cubicBezTo>
                    <a:pt x="221" y="34"/>
                    <a:pt x="220" y="34"/>
                    <a:pt x="221" y="34"/>
                  </a:cubicBezTo>
                  <a:cubicBezTo>
                    <a:pt x="221" y="34"/>
                    <a:pt x="222" y="34"/>
                    <a:pt x="222" y="33"/>
                  </a:cubicBezTo>
                  <a:cubicBezTo>
                    <a:pt x="222" y="33"/>
                    <a:pt x="220" y="33"/>
                    <a:pt x="220" y="33"/>
                  </a:cubicBezTo>
                  <a:cubicBezTo>
                    <a:pt x="220" y="33"/>
                    <a:pt x="221" y="33"/>
                    <a:pt x="221" y="33"/>
                  </a:cubicBezTo>
                  <a:cubicBezTo>
                    <a:pt x="221" y="33"/>
                    <a:pt x="221" y="32"/>
                    <a:pt x="221" y="32"/>
                  </a:cubicBezTo>
                  <a:cubicBezTo>
                    <a:pt x="220" y="32"/>
                    <a:pt x="220" y="33"/>
                    <a:pt x="221" y="32"/>
                  </a:cubicBezTo>
                  <a:cubicBezTo>
                    <a:pt x="221" y="31"/>
                    <a:pt x="219" y="31"/>
                    <a:pt x="219" y="31"/>
                  </a:cubicBezTo>
                  <a:cubicBezTo>
                    <a:pt x="219" y="31"/>
                    <a:pt x="217" y="30"/>
                    <a:pt x="217" y="29"/>
                  </a:cubicBezTo>
                  <a:cubicBezTo>
                    <a:pt x="218" y="29"/>
                    <a:pt x="218" y="30"/>
                    <a:pt x="218" y="29"/>
                  </a:cubicBezTo>
                  <a:cubicBezTo>
                    <a:pt x="218" y="29"/>
                    <a:pt x="219" y="28"/>
                    <a:pt x="218" y="27"/>
                  </a:cubicBezTo>
                  <a:cubicBezTo>
                    <a:pt x="218" y="27"/>
                    <a:pt x="217" y="27"/>
                    <a:pt x="216" y="26"/>
                  </a:cubicBezTo>
                  <a:cubicBezTo>
                    <a:pt x="216" y="26"/>
                    <a:pt x="217" y="26"/>
                    <a:pt x="216" y="26"/>
                  </a:cubicBezTo>
                  <a:cubicBezTo>
                    <a:pt x="216" y="25"/>
                    <a:pt x="215" y="26"/>
                    <a:pt x="215" y="26"/>
                  </a:cubicBezTo>
                  <a:cubicBezTo>
                    <a:pt x="215" y="25"/>
                    <a:pt x="218" y="25"/>
                    <a:pt x="218" y="25"/>
                  </a:cubicBezTo>
                  <a:cubicBezTo>
                    <a:pt x="219" y="25"/>
                    <a:pt x="219" y="26"/>
                    <a:pt x="219" y="25"/>
                  </a:cubicBezTo>
                  <a:cubicBezTo>
                    <a:pt x="219" y="25"/>
                    <a:pt x="219" y="24"/>
                    <a:pt x="219" y="24"/>
                  </a:cubicBezTo>
                  <a:cubicBezTo>
                    <a:pt x="219" y="24"/>
                    <a:pt x="219" y="24"/>
                    <a:pt x="220" y="25"/>
                  </a:cubicBezTo>
                  <a:cubicBezTo>
                    <a:pt x="220" y="25"/>
                    <a:pt x="221" y="25"/>
                    <a:pt x="221" y="25"/>
                  </a:cubicBezTo>
                  <a:cubicBezTo>
                    <a:pt x="221" y="25"/>
                    <a:pt x="222" y="25"/>
                    <a:pt x="222" y="24"/>
                  </a:cubicBezTo>
                  <a:cubicBezTo>
                    <a:pt x="222" y="24"/>
                    <a:pt x="221" y="24"/>
                    <a:pt x="221" y="24"/>
                  </a:cubicBezTo>
                  <a:cubicBezTo>
                    <a:pt x="221" y="24"/>
                    <a:pt x="222" y="24"/>
                    <a:pt x="222" y="24"/>
                  </a:cubicBezTo>
                  <a:cubicBezTo>
                    <a:pt x="222" y="23"/>
                    <a:pt x="221" y="23"/>
                    <a:pt x="221" y="23"/>
                  </a:cubicBezTo>
                  <a:cubicBezTo>
                    <a:pt x="220" y="23"/>
                    <a:pt x="220" y="22"/>
                    <a:pt x="219" y="22"/>
                  </a:cubicBezTo>
                  <a:cubicBezTo>
                    <a:pt x="220" y="22"/>
                    <a:pt x="221" y="23"/>
                    <a:pt x="221" y="22"/>
                  </a:cubicBezTo>
                  <a:cubicBezTo>
                    <a:pt x="221" y="22"/>
                    <a:pt x="220" y="22"/>
                    <a:pt x="220" y="21"/>
                  </a:cubicBezTo>
                  <a:cubicBezTo>
                    <a:pt x="220" y="21"/>
                    <a:pt x="220" y="21"/>
                    <a:pt x="219" y="21"/>
                  </a:cubicBezTo>
                  <a:cubicBezTo>
                    <a:pt x="219" y="21"/>
                    <a:pt x="219" y="21"/>
                    <a:pt x="219" y="21"/>
                  </a:cubicBezTo>
                  <a:cubicBezTo>
                    <a:pt x="219" y="21"/>
                    <a:pt x="219" y="21"/>
                    <a:pt x="219" y="21"/>
                  </a:cubicBezTo>
                  <a:cubicBezTo>
                    <a:pt x="218" y="20"/>
                    <a:pt x="218" y="20"/>
                    <a:pt x="218" y="20"/>
                  </a:cubicBezTo>
                  <a:cubicBezTo>
                    <a:pt x="218" y="20"/>
                    <a:pt x="218" y="20"/>
                    <a:pt x="218" y="19"/>
                  </a:cubicBezTo>
                  <a:cubicBezTo>
                    <a:pt x="219" y="20"/>
                    <a:pt x="219" y="20"/>
                    <a:pt x="220" y="19"/>
                  </a:cubicBezTo>
                  <a:cubicBezTo>
                    <a:pt x="219" y="19"/>
                    <a:pt x="219" y="20"/>
                    <a:pt x="218" y="19"/>
                  </a:cubicBezTo>
                  <a:cubicBezTo>
                    <a:pt x="218" y="18"/>
                    <a:pt x="217" y="18"/>
                    <a:pt x="217" y="18"/>
                  </a:cubicBezTo>
                  <a:cubicBezTo>
                    <a:pt x="217" y="18"/>
                    <a:pt x="217" y="17"/>
                    <a:pt x="216" y="17"/>
                  </a:cubicBezTo>
                  <a:cubicBezTo>
                    <a:pt x="216" y="17"/>
                    <a:pt x="216" y="18"/>
                    <a:pt x="215" y="18"/>
                  </a:cubicBezTo>
                  <a:cubicBezTo>
                    <a:pt x="215" y="18"/>
                    <a:pt x="214" y="18"/>
                    <a:pt x="213" y="18"/>
                  </a:cubicBezTo>
                  <a:cubicBezTo>
                    <a:pt x="213" y="17"/>
                    <a:pt x="212" y="18"/>
                    <a:pt x="212" y="17"/>
                  </a:cubicBezTo>
                  <a:cubicBezTo>
                    <a:pt x="211" y="17"/>
                    <a:pt x="211" y="18"/>
                    <a:pt x="211" y="18"/>
                  </a:cubicBezTo>
                  <a:cubicBezTo>
                    <a:pt x="210" y="17"/>
                    <a:pt x="210" y="17"/>
                    <a:pt x="210" y="17"/>
                  </a:cubicBezTo>
                  <a:cubicBezTo>
                    <a:pt x="209" y="17"/>
                    <a:pt x="210" y="18"/>
                    <a:pt x="209" y="18"/>
                  </a:cubicBezTo>
                  <a:cubicBezTo>
                    <a:pt x="209" y="18"/>
                    <a:pt x="209" y="18"/>
                    <a:pt x="208" y="18"/>
                  </a:cubicBezTo>
                  <a:cubicBezTo>
                    <a:pt x="208" y="17"/>
                    <a:pt x="208" y="17"/>
                    <a:pt x="207" y="17"/>
                  </a:cubicBezTo>
                  <a:cubicBezTo>
                    <a:pt x="206" y="17"/>
                    <a:pt x="206" y="17"/>
                    <a:pt x="205" y="18"/>
                  </a:cubicBezTo>
                  <a:cubicBezTo>
                    <a:pt x="205" y="18"/>
                    <a:pt x="205" y="18"/>
                    <a:pt x="204" y="18"/>
                  </a:cubicBezTo>
                  <a:cubicBezTo>
                    <a:pt x="204" y="17"/>
                    <a:pt x="204" y="17"/>
                    <a:pt x="204" y="17"/>
                  </a:cubicBezTo>
                  <a:cubicBezTo>
                    <a:pt x="203" y="17"/>
                    <a:pt x="203" y="17"/>
                    <a:pt x="203" y="17"/>
                  </a:cubicBezTo>
                  <a:cubicBezTo>
                    <a:pt x="203" y="17"/>
                    <a:pt x="203" y="18"/>
                    <a:pt x="203" y="18"/>
                  </a:cubicBezTo>
                  <a:cubicBezTo>
                    <a:pt x="203" y="19"/>
                    <a:pt x="202" y="19"/>
                    <a:pt x="202" y="19"/>
                  </a:cubicBezTo>
                  <a:cubicBezTo>
                    <a:pt x="201" y="19"/>
                    <a:pt x="201" y="20"/>
                    <a:pt x="201" y="20"/>
                  </a:cubicBezTo>
                  <a:cubicBezTo>
                    <a:pt x="201" y="21"/>
                    <a:pt x="201" y="21"/>
                    <a:pt x="201" y="22"/>
                  </a:cubicBezTo>
                  <a:cubicBezTo>
                    <a:pt x="201" y="22"/>
                    <a:pt x="200" y="22"/>
                    <a:pt x="200" y="22"/>
                  </a:cubicBezTo>
                  <a:cubicBezTo>
                    <a:pt x="201" y="23"/>
                    <a:pt x="201" y="23"/>
                    <a:pt x="201" y="23"/>
                  </a:cubicBezTo>
                  <a:cubicBezTo>
                    <a:pt x="201" y="24"/>
                    <a:pt x="201" y="24"/>
                    <a:pt x="201" y="25"/>
                  </a:cubicBezTo>
                  <a:cubicBezTo>
                    <a:pt x="200" y="25"/>
                    <a:pt x="201" y="26"/>
                    <a:pt x="201" y="27"/>
                  </a:cubicBezTo>
                  <a:cubicBezTo>
                    <a:pt x="201" y="27"/>
                    <a:pt x="201" y="27"/>
                    <a:pt x="201" y="28"/>
                  </a:cubicBezTo>
                  <a:cubicBezTo>
                    <a:pt x="201" y="28"/>
                    <a:pt x="200" y="29"/>
                    <a:pt x="200" y="30"/>
                  </a:cubicBezTo>
                  <a:cubicBezTo>
                    <a:pt x="200" y="30"/>
                    <a:pt x="200" y="30"/>
                    <a:pt x="200" y="31"/>
                  </a:cubicBezTo>
                  <a:cubicBezTo>
                    <a:pt x="200" y="31"/>
                    <a:pt x="200" y="31"/>
                    <a:pt x="200" y="31"/>
                  </a:cubicBezTo>
                  <a:cubicBezTo>
                    <a:pt x="200" y="32"/>
                    <a:pt x="199" y="33"/>
                    <a:pt x="198" y="32"/>
                  </a:cubicBezTo>
                  <a:cubicBezTo>
                    <a:pt x="198" y="32"/>
                    <a:pt x="198" y="32"/>
                    <a:pt x="197" y="32"/>
                  </a:cubicBezTo>
                  <a:cubicBezTo>
                    <a:pt x="197" y="33"/>
                    <a:pt x="197" y="34"/>
                    <a:pt x="196" y="34"/>
                  </a:cubicBezTo>
                  <a:cubicBezTo>
                    <a:pt x="197" y="34"/>
                    <a:pt x="197" y="35"/>
                    <a:pt x="196" y="35"/>
                  </a:cubicBezTo>
                  <a:cubicBezTo>
                    <a:pt x="196" y="35"/>
                    <a:pt x="196" y="37"/>
                    <a:pt x="196" y="37"/>
                  </a:cubicBezTo>
                  <a:cubicBezTo>
                    <a:pt x="197" y="37"/>
                    <a:pt x="197" y="37"/>
                    <a:pt x="197" y="37"/>
                  </a:cubicBezTo>
                  <a:cubicBezTo>
                    <a:pt x="198" y="37"/>
                    <a:pt x="198" y="38"/>
                    <a:pt x="197" y="38"/>
                  </a:cubicBezTo>
                  <a:cubicBezTo>
                    <a:pt x="197" y="38"/>
                    <a:pt x="196" y="38"/>
                    <a:pt x="196" y="39"/>
                  </a:cubicBezTo>
                  <a:cubicBezTo>
                    <a:pt x="196" y="39"/>
                    <a:pt x="195" y="39"/>
                    <a:pt x="195" y="40"/>
                  </a:cubicBezTo>
                  <a:cubicBezTo>
                    <a:pt x="195" y="40"/>
                    <a:pt x="194" y="40"/>
                    <a:pt x="194" y="40"/>
                  </a:cubicBezTo>
                  <a:cubicBezTo>
                    <a:pt x="193" y="40"/>
                    <a:pt x="193" y="41"/>
                    <a:pt x="193" y="42"/>
                  </a:cubicBezTo>
                  <a:cubicBezTo>
                    <a:pt x="193" y="42"/>
                    <a:pt x="193" y="43"/>
                    <a:pt x="194" y="43"/>
                  </a:cubicBezTo>
                  <a:cubicBezTo>
                    <a:pt x="194" y="43"/>
                    <a:pt x="194" y="44"/>
                    <a:pt x="194" y="44"/>
                  </a:cubicBezTo>
                  <a:cubicBezTo>
                    <a:pt x="194" y="45"/>
                    <a:pt x="194" y="45"/>
                    <a:pt x="193" y="45"/>
                  </a:cubicBezTo>
                  <a:cubicBezTo>
                    <a:pt x="192" y="45"/>
                    <a:pt x="193" y="46"/>
                    <a:pt x="193" y="46"/>
                  </a:cubicBezTo>
                  <a:cubicBezTo>
                    <a:pt x="192" y="47"/>
                    <a:pt x="192" y="48"/>
                    <a:pt x="192" y="49"/>
                  </a:cubicBezTo>
                  <a:cubicBezTo>
                    <a:pt x="192" y="49"/>
                    <a:pt x="191" y="50"/>
                    <a:pt x="191" y="49"/>
                  </a:cubicBezTo>
                  <a:cubicBezTo>
                    <a:pt x="190" y="49"/>
                    <a:pt x="190" y="49"/>
                    <a:pt x="189" y="49"/>
                  </a:cubicBezTo>
                  <a:cubicBezTo>
                    <a:pt x="189" y="49"/>
                    <a:pt x="188" y="49"/>
                    <a:pt x="188" y="49"/>
                  </a:cubicBezTo>
                  <a:cubicBezTo>
                    <a:pt x="187" y="50"/>
                    <a:pt x="187" y="49"/>
                    <a:pt x="187" y="49"/>
                  </a:cubicBezTo>
                  <a:cubicBezTo>
                    <a:pt x="187" y="49"/>
                    <a:pt x="186" y="49"/>
                    <a:pt x="186" y="49"/>
                  </a:cubicBezTo>
                  <a:cubicBezTo>
                    <a:pt x="185" y="49"/>
                    <a:pt x="185" y="50"/>
                    <a:pt x="184" y="51"/>
                  </a:cubicBezTo>
                  <a:cubicBezTo>
                    <a:pt x="184" y="51"/>
                    <a:pt x="183" y="52"/>
                    <a:pt x="183" y="52"/>
                  </a:cubicBezTo>
                  <a:cubicBezTo>
                    <a:pt x="182" y="52"/>
                    <a:pt x="182" y="51"/>
                    <a:pt x="181" y="51"/>
                  </a:cubicBezTo>
                  <a:cubicBezTo>
                    <a:pt x="180" y="51"/>
                    <a:pt x="181" y="51"/>
                    <a:pt x="180" y="50"/>
                  </a:cubicBezTo>
                  <a:cubicBezTo>
                    <a:pt x="179" y="50"/>
                    <a:pt x="178" y="50"/>
                    <a:pt x="178" y="50"/>
                  </a:cubicBezTo>
                  <a:cubicBezTo>
                    <a:pt x="177" y="50"/>
                    <a:pt x="177" y="49"/>
                    <a:pt x="177" y="50"/>
                  </a:cubicBezTo>
                  <a:cubicBezTo>
                    <a:pt x="176" y="50"/>
                    <a:pt x="176" y="49"/>
                    <a:pt x="177" y="49"/>
                  </a:cubicBezTo>
                  <a:cubicBezTo>
                    <a:pt x="178" y="48"/>
                    <a:pt x="174" y="48"/>
                    <a:pt x="174" y="48"/>
                  </a:cubicBezTo>
                  <a:cubicBezTo>
                    <a:pt x="173" y="48"/>
                    <a:pt x="172" y="48"/>
                    <a:pt x="172" y="48"/>
                  </a:cubicBezTo>
                  <a:cubicBezTo>
                    <a:pt x="171" y="48"/>
                    <a:pt x="171" y="48"/>
                    <a:pt x="170" y="49"/>
                  </a:cubicBezTo>
                  <a:cubicBezTo>
                    <a:pt x="170" y="49"/>
                    <a:pt x="169" y="49"/>
                    <a:pt x="168" y="49"/>
                  </a:cubicBezTo>
                  <a:cubicBezTo>
                    <a:pt x="168" y="50"/>
                    <a:pt x="169" y="50"/>
                    <a:pt x="169" y="50"/>
                  </a:cubicBezTo>
                  <a:cubicBezTo>
                    <a:pt x="168" y="51"/>
                    <a:pt x="168" y="51"/>
                    <a:pt x="168" y="52"/>
                  </a:cubicBezTo>
                  <a:cubicBezTo>
                    <a:pt x="168" y="53"/>
                    <a:pt x="168" y="53"/>
                    <a:pt x="167" y="53"/>
                  </a:cubicBezTo>
                  <a:cubicBezTo>
                    <a:pt x="166" y="53"/>
                    <a:pt x="166" y="53"/>
                    <a:pt x="165" y="54"/>
                  </a:cubicBezTo>
                  <a:cubicBezTo>
                    <a:pt x="165" y="54"/>
                    <a:pt x="165" y="54"/>
                    <a:pt x="165" y="54"/>
                  </a:cubicBezTo>
                  <a:cubicBezTo>
                    <a:pt x="164" y="54"/>
                    <a:pt x="164" y="54"/>
                    <a:pt x="163" y="54"/>
                  </a:cubicBezTo>
                  <a:cubicBezTo>
                    <a:pt x="163" y="54"/>
                    <a:pt x="162" y="55"/>
                    <a:pt x="162" y="55"/>
                  </a:cubicBezTo>
                  <a:cubicBezTo>
                    <a:pt x="162" y="55"/>
                    <a:pt x="162" y="54"/>
                    <a:pt x="162" y="54"/>
                  </a:cubicBezTo>
                  <a:cubicBezTo>
                    <a:pt x="162" y="54"/>
                    <a:pt x="161" y="54"/>
                    <a:pt x="161" y="54"/>
                  </a:cubicBezTo>
                  <a:cubicBezTo>
                    <a:pt x="160" y="54"/>
                    <a:pt x="160" y="53"/>
                    <a:pt x="159" y="54"/>
                  </a:cubicBezTo>
                  <a:cubicBezTo>
                    <a:pt x="158" y="54"/>
                    <a:pt x="156" y="54"/>
                    <a:pt x="155" y="55"/>
                  </a:cubicBezTo>
                  <a:cubicBezTo>
                    <a:pt x="155" y="56"/>
                    <a:pt x="153" y="55"/>
                    <a:pt x="153" y="56"/>
                  </a:cubicBezTo>
                  <a:cubicBezTo>
                    <a:pt x="153" y="56"/>
                    <a:pt x="152" y="56"/>
                    <a:pt x="152" y="55"/>
                  </a:cubicBezTo>
                  <a:cubicBezTo>
                    <a:pt x="151" y="55"/>
                    <a:pt x="151" y="55"/>
                    <a:pt x="151" y="55"/>
                  </a:cubicBezTo>
                  <a:cubicBezTo>
                    <a:pt x="151" y="54"/>
                    <a:pt x="150" y="55"/>
                    <a:pt x="150" y="54"/>
                  </a:cubicBezTo>
                  <a:cubicBezTo>
                    <a:pt x="150" y="54"/>
                    <a:pt x="149" y="53"/>
                    <a:pt x="149" y="52"/>
                  </a:cubicBezTo>
                  <a:cubicBezTo>
                    <a:pt x="149" y="52"/>
                    <a:pt x="148" y="52"/>
                    <a:pt x="148" y="52"/>
                  </a:cubicBezTo>
                  <a:cubicBezTo>
                    <a:pt x="147" y="51"/>
                    <a:pt x="147" y="50"/>
                    <a:pt x="147" y="50"/>
                  </a:cubicBezTo>
                  <a:cubicBezTo>
                    <a:pt x="146" y="50"/>
                    <a:pt x="146" y="49"/>
                    <a:pt x="145" y="49"/>
                  </a:cubicBezTo>
                  <a:cubicBezTo>
                    <a:pt x="145" y="48"/>
                    <a:pt x="144" y="48"/>
                    <a:pt x="144" y="47"/>
                  </a:cubicBezTo>
                  <a:cubicBezTo>
                    <a:pt x="144" y="47"/>
                    <a:pt x="144" y="46"/>
                    <a:pt x="144" y="46"/>
                  </a:cubicBezTo>
                  <a:cubicBezTo>
                    <a:pt x="143" y="45"/>
                    <a:pt x="142" y="45"/>
                    <a:pt x="143" y="44"/>
                  </a:cubicBezTo>
                  <a:cubicBezTo>
                    <a:pt x="143" y="44"/>
                    <a:pt x="144" y="43"/>
                    <a:pt x="144" y="42"/>
                  </a:cubicBezTo>
                  <a:cubicBezTo>
                    <a:pt x="143" y="43"/>
                    <a:pt x="143" y="43"/>
                    <a:pt x="143" y="43"/>
                  </a:cubicBezTo>
                  <a:cubicBezTo>
                    <a:pt x="142" y="43"/>
                    <a:pt x="142" y="44"/>
                    <a:pt x="141" y="44"/>
                  </a:cubicBezTo>
                  <a:cubicBezTo>
                    <a:pt x="140" y="44"/>
                    <a:pt x="141" y="45"/>
                    <a:pt x="140" y="46"/>
                  </a:cubicBezTo>
                  <a:cubicBezTo>
                    <a:pt x="140" y="45"/>
                    <a:pt x="140" y="45"/>
                    <a:pt x="141" y="45"/>
                  </a:cubicBezTo>
                  <a:cubicBezTo>
                    <a:pt x="140" y="47"/>
                    <a:pt x="139" y="47"/>
                    <a:pt x="138" y="48"/>
                  </a:cubicBezTo>
                  <a:cubicBezTo>
                    <a:pt x="138" y="49"/>
                    <a:pt x="138" y="50"/>
                    <a:pt x="138" y="51"/>
                  </a:cubicBezTo>
                  <a:cubicBezTo>
                    <a:pt x="137" y="52"/>
                    <a:pt x="138" y="52"/>
                    <a:pt x="138" y="52"/>
                  </a:cubicBezTo>
                  <a:cubicBezTo>
                    <a:pt x="139" y="51"/>
                    <a:pt x="140" y="50"/>
                    <a:pt x="140" y="50"/>
                  </a:cubicBezTo>
                  <a:cubicBezTo>
                    <a:pt x="140" y="50"/>
                    <a:pt x="139" y="51"/>
                    <a:pt x="139" y="51"/>
                  </a:cubicBezTo>
                  <a:cubicBezTo>
                    <a:pt x="138" y="52"/>
                    <a:pt x="138" y="52"/>
                    <a:pt x="138" y="52"/>
                  </a:cubicBezTo>
                  <a:cubicBezTo>
                    <a:pt x="137" y="52"/>
                    <a:pt x="137" y="52"/>
                    <a:pt x="137" y="52"/>
                  </a:cubicBezTo>
                  <a:cubicBezTo>
                    <a:pt x="136" y="53"/>
                    <a:pt x="137" y="54"/>
                    <a:pt x="137" y="55"/>
                  </a:cubicBezTo>
                  <a:cubicBezTo>
                    <a:pt x="137" y="55"/>
                    <a:pt x="136" y="56"/>
                    <a:pt x="136" y="56"/>
                  </a:cubicBezTo>
                  <a:cubicBezTo>
                    <a:pt x="136" y="57"/>
                    <a:pt x="136" y="57"/>
                    <a:pt x="136" y="57"/>
                  </a:cubicBezTo>
                  <a:cubicBezTo>
                    <a:pt x="136" y="58"/>
                    <a:pt x="137" y="58"/>
                    <a:pt x="137" y="59"/>
                  </a:cubicBezTo>
                  <a:close/>
                  <a:moveTo>
                    <a:pt x="197" y="155"/>
                  </a:moveTo>
                  <a:cubicBezTo>
                    <a:pt x="196" y="154"/>
                    <a:pt x="195" y="154"/>
                    <a:pt x="194" y="154"/>
                  </a:cubicBezTo>
                  <a:cubicBezTo>
                    <a:pt x="194" y="154"/>
                    <a:pt x="193" y="155"/>
                    <a:pt x="192" y="155"/>
                  </a:cubicBezTo>
                  <a:cubicBezTo>
                    <a:pt x="191" y="156"/>
                    <a:pt x="190" y="155"/>
                    <a:pt x="189" y="155"/>
                  </a:cubicBezTo>
                  <a:cubicBezTo>
                    <a:pt x="189" y="155"/>
                    <a:pt x="188" y="155"/>
                    <a:pt x="188" y="155"/>
                  </a:cubicBezTo>
                  <a:cubicBezTo>
                    <a:pt x="188" y="154"/>
                    <a:pt x="188" y="154"/>
                    <a:pt x="188" y="154"/>
                  </a:cubicBezTo>
                  <a:cubicBezTo>
                    <a:pt x="187" y="154"/>
                    <a:pt x="188" y="156"/>
                    <a:pt x="188" y="157"/>
                  </a:cubicBezTo>
                  <a:cubicBezTo>
                    <a:pt x="188" y="157"/>
                    <a:pt x="189" y="158"/>
                    <a:pt x="190" y="158"/>
                  </a:cubicBezTo>
                  <a:cubicBezTo>
                    <a:pt x="191" y="158"/>
                    <a:pt x="191" y="158"/>
                    <a:pt x="192" y="159"/>
                  </a:cubicBezTo>
                  <a:cubicBezTo>
                    <a:pt x="193" y="159"/>
                    <a:pt x="193" y="160"/>
                    <a:pt x="194" y="161"/>
                  </a:cubicBezTo>
                  <a:cubicBezTo>
                    <a:pt x="194" y="162"/>
                    <a:pt x="193" y="162"/>
                    <a:pt x="193" y="162"/>
                  </a:cubicBezTo>
                  <a:cubicBezTo>
                    <a:pt x="193" y="163"/>
                    <a:pt x="194" y="163"/>
                    <a:pt x="194" y="162"/>
                  </a:cubicBezTo>
                  <a:cubicBezTo>
                    <a:pt x="195" y="162"/>
                    <a:pt x="194" y="161"/>
                    <a:pt x="194" y="162"/>
                  </a:cubicBezTo>
                  <a:cubicBezTo>
                    <a:pt x="194" y="162"/>
                    <a:pt x="195" y="161"/>
                    <a:pt x="195" y="160"/>
                  </a:cubicBezTo>
                  <a:cubicBezTo>
                    <a:pt x="196" y="160"/>
                    <a:pt x="196" y="160"/>
                    <a:pt x="197" y="159"/>
                  </a:cubicBezTo>
                  <a:cubicBezTo>
                    <a:pt x="197" y="159"/>
                    <a:pt x="197" y="159"/>
                    <a:pt x="198" y="159"/>
                  </a:cubicBezTo>
                  <a:cubicBezTo>
                    <a:pt x="198" y="159"/>
                    <a:pt x="200" y="158"/>
                    <a:pt x="199" y="157"/>
                  </a:cubicBezTo>
                  <a:cubicBezTo>
                    <a:pt x="198" y="156"/>
                    <a:pt x="198" y="155"/>
                    <a:pt x="197" y="155"/>
                  </a:cubicBezTo>
                  <a:close/>
                  <a:moveTo>
                    <a:pt x="268" y="160"/>
                  </a:moveTo>
                  <a:cubicBezTo>
                    <a:pt x="268" y="159"/>
                    <a:pt x="267" y="158"/>
                    <a:pt x="268" y="158"/>
                  </a:cubicBezTo>
                  <a:cubicBezTo>
                    <a:pt x="268" y="158"/>
                    <a:pt x="269" y="159"/>
                    <a:pt x="269" y="158"/>
                  </a:cubicBezTo>
                  <a:cubicBezTo>
                    <a:pt x="269" y="157"/>
                    <a:pt x="269" y="157"/>
                    <a:pt x="270" y="157"/>
                  </a:cubicBezTo>
                  <a:cubicBezTo>
                    <a:pt x="270" y="157"/>
                    <a:pt x="270" y="156"/>
                    <a:pt x="270" y="156"/>
                  </a:cubicBezTo>
                  <a:cubicBezTo>
                    <a:pt x="270" y="154"/>
                    <a:pt x="268" y="153"/>
                    <a:pt x="268" y="155"/>
                  </a:cubicBezTo>
                  <a:cubicBezTo>
                    <a:pt x="267" y="156"/>
                    <a:pt x="268" y="156"/>
                    <a:pt x="268" y="156"/>
                  </a:cubicBezTo>
                  <a:cubicBezTo>
                    <a:pt x="268" y="155"/>
                    <a:pt x="269" y="155"/>
                    <a:pt x="269" y="156"/>
                  </a:cubicBezTo>
                  <a:cubicBezTo>
                    <a:pt x="269" y="157"/>
                    <a:pt x="267" y="157"/>
                    <a:pt x="266" y="157"/>
                  </a:cubicBezTo>
                  <a:cubicBezTo>
                    <a:pt x="266" y="158"/>
                    <a:pt x="265" y="158"/>
                    <a:pt x="265" y="159"/>
                  </a:cubicBezTo>
                  <a:cubicBezTo>
                    <a:pt x="265" y="159"/>
                    <a:pt x="265" y="160"/>
                    <a:pt x="264" y="160"/>
                  </a:cubicBezTo>
                  <a:cubicBezTo>
                    <a:pt x="264" y="160"/>
                    <a:pt x="263" y="160"/>
                    <a:pt x="262" y="160"/>
                  </a:cubicBezTo>
                  <a:cubicBezTo>
                    <a:pt x="262" y="160"/>
                    <a:pt x="262" y="159"/>
                    <a:pt x="261" y="159"/>
                  </a:cubicBezTo>
                  <a:cubicBezTo>
                    <a:pt x="260" y="159"/>
                    <a:pt x="260" y="159"/>
                    <a:pt x="260" y="158"/>
                  </a:cubicBezTo>
                  <a:cubicBezTo>
                    <a:pt x="261" y="158"/>
                    <a:pt x="260" y="158"/>
                    <a:pt x="260" y="158"/>
                  </a:cubicBezTo>
                  <a:cubicBezTo>
                    <a:pt x="259" y="159"/>
                    <a:pt x="257" y="159"/>
                    <a:pt x="256" y="158"/>
                  </a:cubicBezTo>
                  <a:cubicBezTo>
                    <a:pt x="256" y="159"/>
                    <a:pt x="256" y="159"/>
                    <a:pt x="256" y="159"/>
                  </a:cubicBezTo>
                  <a:cubicBezTo>
                    <a:pt x="256" y="159"/>
                    <a:pt x="255" y="160"/>
                    <a:pt x="255" y="160"/>
                  </a:cubicBezTo>
                  <a:cubicBezTo>
                    <a:pt x="255" y="159"/>
                    <a:pt x="255" y="160"/>
                    <a:pt x="254" y="160"/>
                  </a:cubicBezTo>
                  <a:cubicBezTo>
                    <a:pt x="254" y="160"/>
                    <a:pt x="254" y="159"/>
                    <a:pt x="253" y="159"/>
                  </a:cubicBezTo>
                  <a:cubicBezTo>
                    <a:pt x="253" y="158"/>
                    <a:pt x="252" y="158"/>
                    <a:pt x="251" y="157"/>
                  </a:cubicBezTo>
                  <a:cubicBezTo>
                    <a:pt x="250" y="157"/>
                    <a:pt x="249" y="157"/>
                    <a:pt x="248" y="157"/>
                  </a:cubicBezTo>
                  <a:cubicBezTo>
                    <a:pt x="248" y="157"/>
                    <a:pt x="247" y="156"/>
                    <a:pt x="247" y="156"/>
                  </a:cubicBezTo>
                  <a:cubicBezTo>
                    <a:pt x="247" y="156"/>
                    <a:pt x="246" y="156"/>
                    <a:pt x="246" y="156"/>
                  </a:cubicBezTo>
                  <a:cubicBezTo>
                    <a:pt x="246" y="156"/>
                    <a:pt x="246" y="156"/>
                    <a:pt x="246" y="156"/>
                  </a:cubicBezTo>
                  <a:cubicBezTo>
                    <a:pt x="245" y="156"/>
                    <a:pt x="245" y="156"/>
                    <a:pt x="245" y="156"/>
                  </a:cubicBezTo>
                  <a:cubicBezTo>
                    <a:pt x="245" y="156"/>
                    <a:pt x="245" y="156"/>
                    <a:pt x="245" y="156"/>
                  </a:cubicBezTo>
                  <a:cubicBezTo>
                    <a:pt x="244" y="156"/>
                    <a:pt x="243" y="156"/>
                    <a:pt x="243" y="156"/>
                  </a:cubicBezTo>
                  <a:cubicBezTo>
                    <a:pt x="243" y="157"/>
                    <a:pt x="242" y="157"/>
                    <a:pt x="242" y="157"/>
                  </a:cubicBezTo>
                  <a:cubicBezTo>
                    <a:pt x="242" y="158"/>
                    <a:pt x="241" y="157"/>
                    <a:pt x="241" y="158"/>
                  </a:cubicBezTo>
                  <a:cubicBezTo>
                    <a:pt x="241" y="158"/>
                    <a:pt x="241" y="158"/>
                    <a:pt x="240" y="158"/>
                  </a:cubicBezTo>
                  <a:cubicBezTo>
                    <a:pt x="240" y="158"/>
                    <a:pt x="240" y="158"/>
                    <a:pt x="239" y="158"/>
                  </a:cubicBezTo>
                  <a:cubicBezTo>
                    <a:pt x="239" y="158"/>
                    <a:pt x="240" y="158"/>
                    <a:pt x="239" y="159"/>
                  </a:cubicBezTo>
                  <a:cubicBezTo>
                    <a:pt x="239" y="159"/>
                    <a:pt x="239" y="159"/>
                    <a:pt x="239" y="159"/>
                  </a:cubicBezTo>
                  <a:cubicBezTo>
                    <a:pt x="238" y="160"/>
                    <a:pt x="238" y="160"/>
                    <a:pt x="238" y="161"/>
                  </a:cubicBezTo>
                  <a:cubicBezTo>
                    <a:pt x="239" y="161"/>
                    <a:pt x="239" y="162"/>
                    <a:pt x="239" y="162"/>
                  </a:cubicBezTo>
                  <a:cubicBezTo>
                    <a:pt x="240" y="162"/>
                    <a:pt x="239" y="163"/>
                    <a:pt x="240" y="163"/>
                  </a:cubicBezTo>
                  <a:cubicBezTo>
                    <a:pt x="240" y="163"/>
                    <a:pt x="240" y="162"/>
                    <a:pt x="240" y="162"/>
                  </a:cubicBezTo>
                  <a:cubicBezTo>
                    <a:pt x="240" y="162"/>
                    <a:pt x="241" y="162"/>
                    <a:pt x="241" y="162"/>
                  </a:cubicBezTo>
                  <a:cubicBezTo>
                    <a:pt x="242" y="162"/>
                    <a:pt x="242" y="162"/>
                    <a:pt x="242" y="162"/>
                  </a:cubicBezTo>
                  <a:cubicBezTo>
                    <a:pt x="243" y="163"/>
                    <a:pt x="244" y="162"/>
                    <a:pt x="244" y="162"/>
                  </a:cubicBezTo>
                  <a:cubicBezTo>
                    <a:pt x="245" y="162"/>
                    <a:pt x="246" y="162"/>
                    <a:pt x="246" y="162"/>
                  </a:cubicBezTo>
                  <a:cubicBezTo>
                    <a:pt x="246" y="162"/>
                    <a:pt x="247" y="163"/>
                    <a:pt x="248" y="163"/>
                  </a:cubicBezTo>
                  <a:cubicBezTo>
                    <a:pt x="248" y="162"/>
                    <a:pt x="249" y="162"/>
                    <a:pt x="249" y="163"/>
                  </a:cubicBezTo>
                  <a:cubicBezTo>
                    <a:pt x="249" y="164"/>
                    <a:pt x="251" y="163"/>
                    <a:pt x="252" y="163"/>
                  </a:cubicBezTo>
                  <a:cubicBezTo>
                    <a:pt x="252" y="163"/>
                    <a:pt x="253" y="164"/>
                    <a:pt x="254" y="163"/>
                  </a:cubicBezTo>
                  <a:cubicBezTo>
                    <a:pt x="254" y="163"/>
                    <a:pt x="254" y="162"/>
                    <a:pt x="254" y="162"/>
                  </a:cubicBezTo>
                  <a:cubicBezTo>
                    <a:pt x="254" y="162"/>
                    <a:pt x="256" y="162"/>
                    <a:pt x="256" y="162"/>
                  </a:cubicBezTo>
                  <a:cubicBezTo>
                    <a:pt x="256" y="162"/>
                    <a:pt x="256" y="163"/>
                    <a:pt x="256" y="163"/>
                  </a:cubicBezTo>
                  <a:cubicBezTo>
                    <a:pt x="256" y="163"/>
                    <a:pt x="257" y="163"/>
                    <a:pt x="257" y="163"/>
                  </a:cubicBezTo>
                  <a:cubicBezTo>
                    <a:pt x="257" y="163"/>
                    <a:pt x="257" y="163"/>
                    <a:pt x="257" y="163"/>
                  </a:cubicBezTo>
                  <a:cubicBezTo>
                    <a:pt x="258" y="163"/>
                    <a:pt x="259" y="162"/>
                    <a:pt x="259" y="162"/>
                  </a:cubicBezTo>
                  <a:cubicBezTo>
                    <a:pt x="260" y="162"/>
                    <a:pt x="261" y="161"/>
                    <a:pt x="262" y="161"/>
                  </a:cubicBezTo>
                  <a:cubicBezTo>
                    <a:pt x="262" y="161"/>
                    <a:pt x="263" y="162"/>
                    <a:pt x="264" y="161"/>
                  </a:cubicBezTo>
                  <a:cubicBezTo>
                    <a:pt x="265" y="161"/>
                    <a:pt x="266" y="160"/>
                    <a:pt x="266" y="160"/>
                  </a:cubicBezTo>
                  <a:cubicBezTo>
                    <a:pt x="267" y="160"/>
                    <a:pt x="268" y="160"/>
                    <a:pt x="268" y="160"/>
                  </a:cubicBezTo>
                  <a:close/>
                  <a:moveTo>
                    <a:pt x="208" y="160"/>
                  </a:moveTo>
                  <a:cubicBezTo>
                    <a:pt x="208" y="159"/>
                    <a:pt x="209" y="158"/>
                    <a:pt x="209" y="157"/>
                  </a:cubicBezTo>
                  <a:cubicBezTo>
                    <a:pt x="209" y="156"/>
                    <a:pt x="206" y="155"/>
                    <a:pt x="205" y="156"/>
                  </a:cubicBezTo>
                  <a:cubicBezTo>
                    <a:pt x="205" y="156"/>
                    <a:pt x="204" y="156"/>
                    <a:pt x="204" y="157"/>
                  </a:cubicBezTo>
                  <a:cubicBezTo>
                    <a:pt x="203" y="157"/>
                    <a:pt x="203" y="158"/>
                    <a:pt x="202" y="158"/>
                  </a:cubicBezTo>
                  <a:cubicBezTo>
                    <a:pt x="202" y="159"/>
                    <a:pt x="203" y="161"/>
                    <a:pt x="202" y="162"/>
                  </a:cubicBezTo>
                  <a:cubicBezTo>
                    <a:pt x="202" y="161"/>
                    <a:pt x="201" y="162"/>
                    <a:pt x="201" y="161"/>
                  </a:cubicBezTo>
                  <a:cubicBezTo>
                    <a:pt x="200" y="161"/>
                    <a:pt x="200" y="162"/>
                    <a:pt x="201" y="162"/>
                  </a:cubicBezTo>
                  <a:cubicBezTo>
                    <a:pt x="201" y="163"/>
                    <a:pt x="201" y="162"/>
                    <a:pt x="201" y="163"/>
                  </a:cubicBezTo>
                  <a:cubicBezTo>
                    <a:pt x="202" y="163"/>
                    <a:pt x="202" y="163"/>
                    <a:pt x="202" y="163"/>
                  </a:cubicBezTo>
                  <a:cubicBezTo>
                    <a:pt x="202" y="163"/>
                    <a:pt x="202" y="163"/>
                    <a:pt x="202" y="163"/>
                  </a:cubicBezTo>
                  <a:cubicBezTo>
                    <a:pt x="203" y="163"/>
                    <a:pt x="202" y="163"/>
                    <a:pt x="202" y="163"/>
                  </a:cubicBezTo>
                  <a:cubicBezTo>
                    <a:pt x="203" y="163"/>
                    <a:pt x="203" y="163"/>
                    <a:pt x="203" y="163"/>
                  </a:cubicBezTo>
                  <a:cubicBezTo>
                    <a:pt x="203" y="163"/>
                    <a:pt x="203" y="163"/>
                    <a:pt x="204" y="163"/>
                  </a:cubicBezTo>
                  <a:cubicBezTo>
                    <a:pt x="204" y="163"/>
                    <a:pt x="204" y="163"/>
                    <a:pt x="204" y="163"/>
                  </a:cubicBezTo>
                  <a:cubicBezTo>
                    <a:pt x="204" y="163"/>
                    <a:pt x="206" y="163"/>
                    <a:pt x="205" y="164"/>
                  </a:cubicBezTo>
                  <a:cubicBezTo>
                    <a:pt x="206" y="163"/>
                    <a:pt x="205" y="162"/>
                    <a:pt x="206" y="162"/>
                  </a:cubicBezTo>
                  <a:cubicBezTo>
                    <a:pt x="207" y="162"/>
                    <a:pt x="206" y="163"/>
                    <a:pt x="206" y="163"/>
                  </a:cubicBezTo>
                  <a:cubicBezTo>
                    <a:pt x="206" y="163"/>
                    <a:pt x="208" y="163"/>
                    <a:pt x="207" y="163"/>
                  </a:cubicBezTo>
                  <a:cubicBezTo>
                    <a:pt x="207" y="162"/>
                    <a:pt x="207" y="163"/>
                    <a:pt x="207" y="163"/>
                  </a:cubicBezTo>
                  <a:cubicBezTo>
                    <a:pt x="206" y="163"/>
                    <a:pt x="207" y="161"/>
                    <a:pt x="207" y="161"/>
                  </a:cubicBezTo>
                  <a:cubicBezTo>
                    <a:pt x="208" y="161"/>
                    <a:pt x="208" y="160"/>
                    <a:pt x="208" y="160"/>
                  </a:cubicBezTo>
                  <a:close/>
                  <a:moveTo>
                    <a:pt x="229" y="162"/>
                  </a:moveTo>
                  <a:cubicBezTo>
                    <a:pt x="229" y="162"/>
                    <a:pt x="228" y="162"/>
                    <a:pt x="228" y="162"/>
                  </a:cubicBezTo>
                  <a:cubicBezTo>
                    <a:pt x="228" y="162"/>
                    <a:pt x="228" y="161"/>
                    <a:pt x="228" y="161"/>
                  </a:cubicBezTo>
                  <a:cubicBezTo>
                    <a:pt x="229" y="161"/>
                    <a:pt x="229" y="161"/>
                    <a:pt x="229" y="161"/>
                  </a:cubicBezTo>
                  <a:cubicBezTo>
                    <a:pt x="229" y="161"/>
                    <a:pt x="230" y="161"/>
                    <a:pt x="230" y="161"/>
                  </a:cubicBezTo>
                  <a:cubicBezTo>
                    <a:pt x="231" y="161"/>
                    <a:pt x="231" y="162"/>
                    <a:pt x="232" y="161"/>
                  </a:cubicBezTo>
                  <a:cubicBezTo>
                    <a:pt x="233" y="161"/>
                    <a:pt x="233" y="160"/>
                    <a:pt x="233" y="159"/>
                  </a:cubicBezTo>
                  <a:cubicBezTo>
                    <a:pt x="232" y="160"/>
                    <a:pt x="231" y="161"/>
                    <a:pt x="231" y="159"/>
                  </a:cubicBezTo>
                  <a:cubicBezTo>
                    <a:pt x="231" y="159"/>
                    <a:pt x="232" y="158"/>
                    <a:pt x="231" y="158"/>
                  </a:cubicBezTo>
                  <a:cubicBezTo>
                    <a:pt x="231" y="157"/>
                    <a:pt x="231" y="157"/>
                    <a:pt x="231" y="157"/>
                  </a:cubicBezTo>
                  <a:cubicBezTo>
                    <a:pt x="231" y="156"/>
                    <a:pt x="229" y="156"/>
                    <a:pt x="229" y="157"/>
                  </a:cubicBezTo>
                  <a:cubicBezTo>
                    <a:pt x="228" y="158"/>
                    <a:pt x="228" y="159"/>
                    <a:pt x="228" y="159"/>
                  </a:cubicBezTo>
                  <a:cubicBezTo>
                    <a:pt x="228" y="158"/>
                    <a:pt x="229" y="157"/>
                    <a:pt x="227" y="156"/>
                  </a:cubicBezTo>
                  <a:cubicBezTo>
                    <a:pt x="225" y="156"/>
                    <a:pt x="226" y="157"/>
                    <a:pt x="225" y="157"/>
                  </a:cubicBezTo>
                  <a:cubicBezTo>
                    <a:pt x="223" y="157"/>
                    <a:pt x="224" y="155"/>
                    <a:pt x="223" y="154"/>
                  </a:cubicBezTo>
                  <a:cubicBezTo>
                    <a:pt x="222" y="154"/>
                    <a:pt x="220" y="154"/>
                    <a:pt x="219" y="155"/>
                  </a:cubicBezTo>
                  <a:cubicBezTo>
                    <a:pt x="218" y="155"/>
                    <a:pt x="219" y="156"/>
                    <a:pt x="219" y="156"/>
                  </a:cubicBezTo>
                  <a:cubicBezTo>
                    <a:pt x="219" y="157"/>
                    <a:pt x="220" y="157"/>
                    <a:pt x="220" y="158"/>
                  </a:cubicBezTo>
                  <a:cubicBezTo>
                    <a:pt x="220" y="158"/>
                    <a:pt x="221" y="158"/>
                    <a:pt x="221" y="158"/>
                  </a:cubicBezTo>
                  <a:cubicBezTo>
                    <a:pt x="221" y="158"/>
                    <a:pt x="222" y="158"/>
                    <a:pt x="222" y="158"/>
                  </a:cubicBezTo>
                  <a:cubicBezTo>
                    <a:pt x="222" y="159"/>
                    <a:pt x="223" y="159"/>
                    <a:pt x="223" y="159"/>
                  </a:cubicBezTo>
                  <a:cubicBezTo>
                    <a:pt x="224" y="159"/>
                    <a:pt x="224" y="161"/>
                    <a:pt x="223" y="160"/>
                  </a:cubicBezTo>
                  <a:cubicBezTo>
                    <a:pt x="222" y="160"/>
                    <a:pt x="222" y="161"/>
                    <a:pt x="221" y="161"/>
                  </a:cubicBezTo>
                  <a:cubicBezTo>
                    <a:pt x="221" y="162"/>
                    <a:pt x="220" y="161"/>
                    <a:pt x="220" y="161"/>
                  </a:cubicBezTo>
                  <a:cubicBezTo>
                    <a:pt x="219" y="161"/>
                    <a:pt x="219" y="160"/>
                    <a:pt x="219" y="160"/>
                  </a:cubicBezTo>
                  <a:cubicBezTo>
                    <a:pt x="219" y="160"/>
                    <a:pt x="219" y="160"/>
                    <a:pt x="218" y="159"/>
                  </a:cubicBezTo>
                  <a:cubicBezTo>
                    <a:pt x="218" y="159"/>
                    <a:pt x="218" y="159"/>
                    <a:pt x="218" y="159"/>
                  </a:cubicBezTo>
                  <a:cubicBezTo>
                    <a:pt x="218" y="158"/>
                    <a:pt x="218" y="158"/>
                    <a:pt x="217" y="159"/>
                  </a:cubicBezTo>
                  <a:cubicBezTo>
                    <a:pt x="217" y="159"/>
                    <a:pt x="217" y="158"/>
                    <a:pt x="217" y="158"/>
                  </a:cubicBezTo>
                  <a:cubicBezTo>
                    <a:pt x="217" y="158"/>
                    <a:pt x="217" y="158"/>
                    <a:pt x="217" y="158"/>
                  </a:cubicBezTo>
                  <a:cubicBezTo>
                    <a:pt x="216" y="158"/>
                    <a:pt x="216" y="158"/>
                    <a:pt x="216" y="158"/>
                  </a:cubicBezTo>
                  <a:cubicBezTo>
                    <a:pt x="214" y="158"/>
                    <a:pt x="214" y="157"/>
                    <a:pt x="212" y="158"/>
                  </a:cubicBezTo>
                  <a:cubicBezTo>
                    <a:pt x="212" y="158"/>
                    <a:pt x="211" y="160"/>
                    <a:pt x="210" y="159"/>
                  </a:cubicBezTo>
                  <a:cubicBezTo>
                    <a:pt x="210" y="159"/>
                    <a:pt x="209" y="160"/>
                    <a:pt x="209" y="160"/>
                  </a:cubicBezTo>
                  <a:cubicBezTo>
                    <a:pt x="209" y="161"/>
                    <a:pt x="209" y="161"/>
                    <a:pt x="210" y="162"/>
                  </a:cubicBezTo>
                  <a:cubicBezTo>
                    <a:pt x="210" y="162"/>
                    <a:pt x="209" y="162"/>
                    <a:pt x="209" y="163"/>
                  </a:cubicBezTo>
                  <a:cubicBezTo>
                    <a:pt x="209" y="163"/>
                    <a:pt x="209" y="164"/>
                    <a:pt x="209" y="164"/>
                  </a:cubicBezTo>
                  <a:cubicBezTo>
                    <a:pt x="209" y="164"/>
                    <a:pt x="210" y="165"/>
                    <a:pt x="210" y="165"/>
                  </a:cubicBezTo>
                  <a:cubicBezTo>
                    <a:pt x="211" y="165"/>
                    <a:pt x="211" y="165"/>
                    <a:pt x="212" y="165"/>
                  </a:cubicBezTo>
                  <a:cubicBezTo>
                    <a:pt x="213" y="166"/>
                    <a:pt x="213" y="164"/>
                    <a:pt x="214" y="165"/>
                  </a:cubicBezTo>
                  <a:cubicBezTo>
                    <a:pt x="215" y="165"/>
                    <a:pt x="216" y="165"/>
                    <a:pt x="216" y="164"/>
                  </a:cubicBezTo>
                  <a:cubicBezTo>
                    <a:pt x="217" y="164"/>
                    <a:pt x="218" y="163"/>
                    <a:pt x="218" y="163"/>
                  </a:cubicBezTo>
                  <a:cubicBezTo>
                    <a:pt x="218" y="163"/>
                    <a:pt x="219" y="164"/>
                    <a:pt x="219" y="163"/>
                  </a:cubicBezTo>
                  <a:cubicBezTo>
                    <a:pt x="219" y="163"/>
                    <a:pt x="219" y="163"/>
                    <a:pt x="220" y="163"/>
                  </a:cubicBezTo>
                  <a:cubicBezTo>
                    <a:pt x="220" y="164"/>
                    <a:pt x="220" y="163"/>
                    <a:pt x="221" y="163"/>
                  </a:cubicBezTo>
                  <a:cubicBezTo>
                    <a:pt x="222" y="162"/>
                    <a:pt x="223" y="163"/>
                    <a:pt x="224" y="162"/>
                  </a:cubicBezTo>
                  <a:cubicBezTo>
                    <a:pt x="224" y="161"/>
                    <a:pt x="224" y="161"/>
                    <a:pt x="225" y="161"/>
                  </a:cubicBezTo>
                  <a:cubicBezTo>
                    <a:pt x="225" y="160"/>
                    <a:pt x="225" y="160"/>
                    <a:pt x="225" y="160"/>
                  </a:cubicBezTo>
                  <a:cubicBezTo>
                    <a:pt x="225" y="160"/>
                    <a:pt x="226" y="161"/>
                    <a:pt x="225" y="161"/>
                  </a:cubicBezTo>
                  <a:cubicBezTo>
                    <a:pt x="225" y="162"/>
                    <a:pt x="225" y="162"/>
                    <a:pt x="225" y="162"/>
                  </a:cubicBezTo>
                  <a:cubicBezTo>
                    <a:pt x="225" y="163"/>
                    <a:pt x="227" y="162"/>
                    <a:pt x="227" y="162"/>
                  </a:cubicBezTo>
                  <a:cubicBezTo>
                    <a:pt x="228" y="162"/>
                    <a:pt x="229" y="162"/>
                    <a:pt x="230" y="163"/>
                  </a:cubicBezTo>
                  <a:cubicBezTo>
                    <a:pt x="231" y="163"/>
                    <a:pt x="230" y="162"/>
                    <a:pt x="229" y="162"/>
                  </a:cubicBezTo>
                  <a:close/>
                  <a:moveTo>
                    <a:pt x="29" y="54"/>
                  </a:moveTo>
                  <a:cubicBezTo>
                    <a:pt x="29" y="53"/>
                    <a:pt x="29" y="53"/>
                    <a:pt x="28" y="53"/>
                  </a:cubicBezTo>
                  <a:cubicBezTo>
                    <a:pt x="28" y="52"/>
                    <a:pt x="28" y="52"/>
                    <a:pt x="27" y="52"/>
                  </a:cubicBezTo>
                  <a:cubicBezTo>
                    <a:pt x="27" y="51"/>
                    <a:pt x="26" y="50"/>
                    <a:pt x="26" y="49"/>
                  </a:cubicBezTo>
                  <a:cubicBezTo>
                    <a:pt x="26" y="49"/>
                    <a:pt x="25" y="49"/>
                    <a:pt x="25" y="49"/>
                  </a:cubicBezTo>
                  <a:cubicBezTo>
                    <a:pt x="25" y="49"/>
                    <a:pt x="25" y="49"/>
                    <a:pt x="25" y="49"/>
                  </a:cubicBezTo>
                  <a:cubicBezTo>
                    <a:pt x="24" y="48"/>
                    <a:pt x="24" y="48"/>
                    <a:pt x="24" y="49"/>
                  </a:cubicBezTo>
                  <a:cubicBezTo>
                    <a:pt x="24" y="49"/>
                    <a:pt x="24" y="49"/>
                    <a:pt x="23" y="50"/>
                  </a:cubicBezTo>
                  <a:cubicBezTo>
                    <a:pt x="23" y="50"/>
                    <a:pt x="23" y="50"/>
                    <a:pt x="22" y="50"/>
                  </a:cubicBezTo>
                  <a:cubicBezTo>
                    <a:pt x="22" y="50"/>
                    <a:pt x="21" y="50"/>
                    <a:pt x="22" y="50"/>
                  </a:cubicBezTo>
                  <a:cubicBezTo>
                    <a:pt x="22" y="50"/>
                    <a:pt x="22" y="50"/>
                    <a:pt x="23" y="51"/>
                  </a:cubicBezTo>
                  <a:cubicBezTo>
                    <a:pt x="23" y="51"/>
                    <a:pt x="23" y="51"/>
                    <a:pt x="23" y="52"/>
                  </a:cubicBezTo>
                  <a:cubicBezTo>
                    <a:pt x="24" y="52"/>
                    <a:pt x="25" y="53"/>
                    <a:pt x="25" y="54"/>
                  </a:cubicBezTo>
                  <a:cubicBezTo>
                    <a:pt x="25" y="55"/>
                    <a:pt x="25" y="55"/>
                    <a:pt x="25" y="55"/>
                  </a:cubicBezTo>
                  <a:cubicBezTo>
                    <a:pt x="26" y="55"/>
                    <a:pt x="26" y="55"/>
                    <a:pt x="26" y="55"/>
                  </a:cubicBezTo>
                  <a:cubicBezTo>
                    <a:pt x="27" y="56"/>
                    <a:pt x="27" y="56"/>
                    <a:pt x="27" y="57"/>
                  </a:cubicBezTo>
                  <a:cubicBezTo>
                    <a:pt x="27" y="57"/>
                    <a:pt x="27" y="58"/>
                    <a:pt x="28" y="58"/>
                  </a:cubicBezTo>
                  <a:cubicBezTo>
                    <a:pt x="28" y="58"/>
                    <a:pt x="27" y="59"/>
                    <a:pt x="28" y="59"/>
                  </a:cubicBezTo>
                  <a:cubicBezTo>
                    <a:pt x="29" y="59"/>
                    <a:pt x="29" y="59"/>
                    <a:pt x="29" y="59"/>
                  </a:cubicBezTo>
                  <a:cubicBezTo>
                    <a:pt x="30" y="58"/>
                    <a:pt x="30" y="57"/>
                    <a:pt x="30" y="56"/>
                  </a:cubicBezTo>
                  <a:cubicBezTo>
                    <a:pt x="30" y="55"/>
                    <a:pt x="30" y="54"/>
                    <a:pt x="29" y="54"/>
                  </a:cubicBezTo>
                  <a:close/>
                  <a:moveTo>
                    <a:pt x="93" y="73"/>
                  </a:moveTo>
                  <a:cubicBezTo>
                    <a:pt x="93" y="73"/>
                    <a:pt x="93" y="72"/>
                    <a:pt x="93" y="72"/>
                  </a:cubicBezTo>
                  <a:cubicBezTo>
                    <a:pt x="93" y="72"/>
                    <a:pt x="93" y="72"/>
                    <a:pt x="94" y="72"/>
                  </a:cubicBezTo>
                  <a:cubicBezTo>
                    <a:pt x="94" y="72"/>
                    <a:pt x="94" y="71"/>
                    <a:pt x="94" y="71"/>
                  </a:cubicBezTo>
                  <a:cubicBezTo>
                    <a:pt x="94" y="71"/>
                    <a:pt x="95" y="71"/>
                    <a:pt x="95" y="70"/>
                  </a:cubicBezTo>
                  <a:cubicBezTo>
                    <a:pt x="95" y="70"/>
                    <a:pt x="94" y="69"/>
                    <a:pt x="94" y="69"/>
                  </a:cubicBezTo>
                  <a:cubicBezTo>
                    <a:pt x="93" y="69"/>
                    <a:pt x="93" y="69"/>
                    <a:pt x="93" y="70"/>
                  </a:cubicBezTo>
                  <a:cubicBezTo>
                    <a:pt x="93" y="70"/>
                    <a:pt x="92" y="69"/>
                    <a:pt x="92" y="70"/>
                  </a:cubicBezTo>
                  <a:cubicBezTo>
                    <a:pt x="92" y="70"/>
                    <a:pt x="92" y="69"/>
                    <a:pt x="92" y="69"/>
                  </a:cubicBezTo>
                  <a:cubicBezTo>
                    <a:pt x="92" y="70"/>
                    <a:pt x="91" y="70"/>
                    <a:pt x="92" y="71"/>
                  </a:cubicBezTo>
                  <a:cubicBezTo>
                    <a:pt x="92" y="71"/>
                    <a:pt x="93" y="73"/>
                    <a:pt x="93" y="73"/>
                  </a:cubicBezTo>
                  <a:close/>
                  <a:moveTo>
                    <a:pt x="198" y="142"/>
                  </a:moveTo>
                  <a:cubicBezTo>
                    <a:pt x="199" y="142"/>
                    <a:pt x="199" y="141"/>
                    <a:pt x="198" y="141"/>
                  </a:cubicBezTo>
                  <a:cubicBezTo>
                    <a:pt x="198" y="140"/>
                    <a:pt x="197" y="140"/>
                    <a:pt x="196" y="140"/>
                  </a:cubicBezTo>
                  <a:cubicBezTo>
                    <a:pt x="196" y="140"/>
                    <a:pt x="196" y="141"/>
                    <a:pt x="195" y="141"/>
                  </a:cubicBezTo>
                  <a:cubicBezTo>
                    <a:pt x="195" y="141"/>
                    <a:pt x="196" y="141"/>
                    <a:pt x="196" y="142"/>
                  </a:cubicBezTo>
                  <a:cubicBezTo>
                    <a:pt x="196" y="143"/>
                    <a:pt x="196" y="142"/>
                    <a:pt x="196" y="142"/>
                  </a:cubicBezTo>
                  <a:cubicBezTo>
                    <a:pt x="196" y="142"/>
                    <a:pt x="197" y="142"/>
                    <a:pt x="197" y="142"/>
                  </a:cubicBezTo>
                  <a:cubicBezTo>
                    <a:pt x="197" y="142"/>
                    <a:pt x="197" y="141"/>
                    <a:pt x="197" y="141"/>
                  </a:cubicBezTo>
                  <a:cubicBezTo>
                    <a:pt x="197" y="141"/>
                    <a:pt x="198" y="141"/>
                    <a:pt x="198" y="142"/>
                  </a:cubicBezTo>
                  <a:close/>
                  <a:moveTo>
                    <a:pt x="321" y="84"/>
                  </a:moveTo>
                  <a:cubicBezTo>
                    <a:pt x="322" y="84"/>
                    <a:pt x="322" y="84"/>
                    <a:pt x="322" y="84"/>
                  </a:cubicBezTo>
                  <a:cubicBezTo>
                    <a:pt x="324" y="84"/>
                    <a:pt x="324" y="83"/>
                    <a:pt x="322" y="82"/>
                  </a:cubicBezTo>
                  <a:cubicBezTo>
                    <a:pt x="322" y="82"/>
                    <a:pt x="322" y="82"/>
                    <a:pt x="321" y="81"/>
                  </a:cubicBezTo>
                  <a:cubicBezTo>
                    <a:pt x="321" y="81"/>
                    <a:pt x="321" y="81"/>
                    <a:pt x="320" y="81"/>
                  </a:cubicBezTo>
                  <a:cubicBezTo>
                    <a:pt x="320" y="81"/>
                    <a:pt x="319" y="79"/>
                    <a:pt x="318" y="80"/>
                  </a:cubicBezTo>
                  <a:cubicBezTo>
                    <a:pt x="318" y="80"/>
                    <a:pt x="317" y="81"/>
                    <a:pt x="317" y="81"/>
                  </a:cubicBezTo>
                  <a:cubicBezTo>
                    <a:pt x="316" y="80"/>
                    <a:pt x="316" y="82"/>
                    <a:pt x="316" y="82"/>
                  </a:cubicBezTo>
                  <a:cubicBezTo>
                    <a:pt x="316" y="83"/>
                    <a:pt x="316" y="84"/>
                    <a:pt x="317" y="84"/>
                  </a:cubicBezTo>
                  <a:cubicBezTo>
                    <a:pt x="318" y="85"/>
                    <a:pt x="319" y="84"/>
                    <a:pt x="320" y="84"/>
                  </a:cubicBezTo>
                  <a:cubicBezTo>
                    <a:pt x="320" y="84"/>
                    <a:pt x="321" y="84"/>
                    <a:pt x="321" y="84"/>
                  </a:cubicBezTo>
                  <a:close/>
                  <a:moveTo>
                    <a:pt x="43" y="83"/>
                  </a:moveTo>
                  <a:cubicBezTo>
                    <a:pt x="42" y="83"/>
                    <a:pt x="42" y="82"/>
                    <a:pt x="42" y="82"/>
                  </a:cubicBezTo>
                  <a:cubicBezTo>
                    <a:pt x="42" y="82"/>
                    <a:pt x="42" y="81"/>
                    <a:pt x="42" y="81"/>
                  </a:cubicBezTo>
                  <a:cubicBezTo>
                    <a:pt x="42" y="81"/>
                    <a:pt x="42" y="81"/>
                    <a:pt x="42" y="80"/>
                  </a:cubicBezTo>
                  <a:cubicBezTo>
                    <a:pt x="41" y="80"/>
                    <a:pt x="41" y="80"/>
                    <a:pt x="41" y="79"/>
                  </a:cubicBezTo>
                  <a:cubicBezTo>
                    <a:pt x="41" y="78"/>
                    <a:pt x="40" y="78"/>
                    <a:pt x="40" y="77"/>
                  </a:cubicBezTo>
                  <a:cubicBezTo>
                    <a:pt x="40" y="77"/>
                    <a:pt x="39" y="76"/>
                    <a:pt x="40" y="76"/>
                  </a:cubicBezTo>
                  <a:cubicBezTo>
                    <a:pt x="40" y="76"/>
                    <a:pt x="40" y="76"/>
                    <a:pt x="40" y="76"/>
                  </a:cubicBezTo>
                  <a:cubicBezTo>
                    <a:pt x="39" y="75"/>
                    <a:pt x="38" y="76"/>
                    <a:pt x="38" y="76"/>
                  </a:cubicBezTo>
                  <a:cubicBezTo>
                    <a:pt x="37" y="76"/>
                    <a:pt x="37" y="77"/>
                    <a:pt x="37" y="78"/>
                  </a:cubicBezTo>
                  <a:cubicBezTo>
                    <a:pt x="36" y="79"/>
                    <a:pt x="37" y="80"/>
                    <a:pt x="38" y="81"/>
                  </a:cubicBezTo>
                  <a:cubicBezTo>
                    <a:pt x="38" y="82"/>
                    <a:pt x="39" y="83"/>
                    <a:pt x="39" y="84"/>
                  </a:cubicBezTo>
                  <a:cubicBezTo>
                    <a:pt x="40" y="84"/>
                    <a:pt x="41" y="85"/>
                    <a:pt x="41" y="85"/>
                  </a:cubicBezTo>
                  <a:cubicBezTo>
                    <a:pt x="42" y="85"/>
                    <a:pt x="43" y="85"/>
                    <a:pt x="43" y="84"/>
                  </a:cubicBezTo>
                  <a:cubicBezTo>
                    <a:pt x="42" y="83"/>
                    <a:pt x="43" y="83"/>
                    <a:pt x="43" y="84"/>
                  </a:cubicBezTo>
                  <a:cubicBezTo>
                    <a:pt x="43" y="84"/>
                    <a:pt x="43" y="84"/>
                    <a:pt x="43" y="84"/>
                  </a:cubicBezTo>
                  <a:cubicBezTo>
                    <a:pt x="43" y="84"/>
                    <a:pt x="43" y="83"/>
                    <a:pt x="43" y="83"/>
                  </a:cubicBezTo>
                  <a:cubicBezTo>
                    <a:pt x="43" y="83"/>
                    <a:pt x="43" y="83"/>
                    <a:pt x="43" y="83"/>
                  </a:cubicBezTo>
                  <a:close/>
                  <a:moveTo>
                    <a:pt x="385" y="131"/>
                  </a:moveTo>
                  <a:cubicBezTo>
                    <a:pt x="384" y="131"/>
                    <a:pt x="384" y="131"/>
                    <a:pt x="384" y="131"/>
                  </a:cubicBezTo>
                  <a:cubicBezTo>
                    <a:pt x="384" y="130"/>
                    <a:pt x="385" y="131"/>
                    <a:pt x="385" y="131"/>
                  </a:cubicBezTo>
                  <a:cubicBezTo>
                    <a:pt x="385" y="131"/>
                    <a:pt x="385" y="130"/>
                    <a:pt x="385" y="130"/>
                  </a:cubicBezTo>
                  <a:cubicBezTo>
                    <a:pt x="385" y="130"/>
                    <a:pt x="385" y="130"/>
                    <a:pt x="385" y="130"/>
                  </a:cubicBezTo>
                  <a:cubicBezTo>
                    <a:pt x="385" y="129"/>
                    <a:pt x="385" y="129"/>
                    <a:pt x="385" y="129"/>
                  </a:cubicBezTo>
                  <a:cubicBezTo>
                    <a:pt x="385" y="128"/>
                    <a:pt x="385" y="128"/>
                    <a:pt x="385" y="128"/>
                  </a:cubicBezTo>
                  <a:cubicBezTo>
                    <a:pt x="385" y="127"/>
                    <a:pt x="385" y="127"/>
                    <a:pt x="384" y="127"/>
                  </a:cubicBezTo>
                  <a:cubicBezTo>
                    <a:pt x="385" y="127"/>
                    <a:pt x="385" y="126"/>
                    <a:pt x="385" y="126"/>
                  </a:cubicBezTo>
                  <a:cubicBezTo>
                    <a:pt x="384" y="125"/>
                    <a:pt x="384" y="125"/>
                    <a:pt x="383" y="125"/>
                  </a:cubicBezTo>
                  <a:cubicBezTo>
                    <a:pt x="383" y="125"/>
                    <a:pt x="383" y="126"/>
                    <a:pt x="383" y="126"/>
                  </a:cubicBezTo>
                  <a:cubicBezTo>
                    <a:pt x="383" y="126"/>
                    <a:pt x="383" y="126"/>
                    <a:pt x="382" y="127"/>
                  </a:cubicBezTo>
                  <a:cubicBezTo>
                    <a:pt x="382" y="127"/>
                    <a:pt x="382" y="127"/>
                    <a:pt x="382" y="128"/>
                  </a:cubicBezTo>
                  <a:cubicBezTo>
                    <a:pt x="382" y="128"/>
                    <a:pt x="382" y="128"/>
                    <a:pt x="382" y="128"/>
                  </a:cubicBezTo>
                  <a:cubicBezTo>
                    <a:pt x="381" y="128"/>
                    <a:pt x="381" y="128"/>
                    <a:pt x="380" y="128"/>
                  </a:cubicBezTo>
                  <a:cubicBezTo>
                    <a:pt x="380" y="128"/>
                    <a:pt x="380" y="128"/>
                    <a:pt x="381" y="129"/>
                  </a:cubicBezTo>
                  <a:cubicBezTo>
                    <a:pt x="381" y="129"/>
                    <a:pt x="381" y="129"/>
                    <a:pt x="381" y="129"/>
                  </a:cubicBezTo>
                  <a:cubicBezTo>
                    <a:pt x="381" y="129"/>
                    <a:pt x="381" y="129"/>
                    <a:pt x="381" y="129"/>
                  </a:cubicBezTo>
                  <a:cubicBezTo>
                    <a:pt x="381" y="129"/>
                    <a:pt x="382" y="129"/>
                    <a:pt x="382" y="129"/>
                  </a:cubicBezTo>
                  <a:cubicBezTo>
                    <a:pt x="382" y="130"/>
                    <a:pt x="380" y="130"/>
                    <a:pt x="381" y="131"/>
                  </a:cubicBezTo>
                  <a:cubicBezTo>
                    <a:pt x="381" y="131"/>
                    <a:pt x="381" y="132"/>
                    <a:pt x="382" y="131"/>
                  </a:cubicBezTo>
                  <a:cubicBezTo>
                    <a:pt x="381" y="132"/>
                    <a:pt x="381" y="132"/>
                    <a:pt x="381" y="132"/>
                  </a:cubicBezTo>
                  <a:cubicBezTo>
                    <a:pt x="380" y="132"/>
                    <a:pt x="381" y="133"/>
                    <a:pt x="381" y="133"/>
                  </a:cubicBezTo>
                  <a:cubicBezTo>
                    <a:pt x="381" y="134"/>
                    <a:pt x="382" y="134"/>
                    <a:pt x="383" y="135"/>
                  </a:cubicBezTo>
                  <a:cubicBezTo>
                    <a:pt x="383" y="135"/>
                    <a:pt x="384" y="135"/>
                    <a:pt x="384" y="135"/>
                  </a:cubicBezTo>
                  <a:cubicBezTo>
                    <a:pt x="385" y="134"/>
                    <a:pt x="385" y="134"/>
                    <a:pt x="385" y="133"/>
                  </a:cubicBezTo>
                  <a:cubicBezTo>
                    <a:pt x="385" y="133"/>
                    <a:pt x="385" y="133"/>
                    <a:pt x="384" y="133"/>
                  </a:cubicBezTo>
                  <a:cubicBezTo>
                    <a:pt x="385" y="133"/>
                    <a:pt x="385" y="133"/>
                    <a:pt x="385" y="132"/>
                  </a:cubicBezTo>
                  <a:cubicBezTo>
                    <a:pt x="385" y="132"/>
                    <a:pt x="385" y="131"/>
                    <a:pt x="385" y="131"/>
                  </a:cubicBezTo>
                  <a:close/>
                  <a:moveTo>
                    <a:pt x="274" y="86"/>
                  </a:moveTo>
                  <a:cubicBezTo>
                    <a:pt x="274" y="86"/>
                    <a:pt x="274" y="86"/>
                    <a:pt x="275" y="85"/>
                  </a:cubicBezTo>
                  <a:cubicBezTo>
                    <a:pt x="275" y="85"/>
                    <a:pt x="274" y="84"/>
                    <a:pt x="274" y="85"/>
                  </a:cubicBezTo>
                  <a:cubicBezTo>
                    <a:pt x="274" y="85"/>
                    <a:pt x="274" y="86"/>
                    <a:pt x="274" y="86"/>
                  </a:cubicBezTo>
                  <a:close/>
                  <a:moveTo>
                    <a:pt x="400" y="83"/>
                  </a:moveTo>
                  <a:cubicBezTo>
                    <a:pt x="399" y="83"/>
                    <a:pt x="398" y="83"/>
                    <a:pt x="397" y="83"/>
                  </a:cubicBezTo>
                  <a:cubicBezTo>
                    <a:pt x="396" y="83"/>
                    <a:pt x="395" y="83"/>
                    <a:pt x="395" y="83"/>
                  </a:cubicBezTo>
                  <a:cubicBezTo>
                    <a:pt x="394" y="83"/>
                    <a:pt x="394" y="83"/>
                    <a:pt x="394" y="83"/>
                  </a:cubicBezTo>
                  <a:cubicBezTo>
                    <a:pt x="395" y="84"/>
                    <a:pt x="395" y="84"/>
                    <a:pt x="395" y="84"/>
                  </a:cubicBezTo>
                  <a:cubicBezTo>
                    <a:pt x="396" y="84"/>
                    <a:pt x="398" y="84"/>
                    <a:pt x="399" y="85"/>
                  </a:cubicBezTo>
                  <a:cubicBezTo>
                    <a:pt x="400" y="85"/>
                    <a:pt x="401" y="85"/>
                    <a:pt x="402" y="86"/>
                  </a:cubicBezTo>
                  <a:cubicBezTo>
                    <a:pt x="402" y="86"/>
                    <a:pt x="402" y="86"/>
                    <a:pt x="403" y="86"/>
                  </a:cubicBezTo>
                  <a:cubicBezTo>
                    <a:pt x="403" y="86"/>
                    <a:pt x="404" y="86"/>
                    <a:pt x="405" y="86"/>
                  </a:cubicBezTo>
                  <a:cubicBezTo>
                    <a:pt x="405" y="86"/>
                    <a:pt x="404" y="86"/>
                    <a:pt x="405" y="86"/>
                  </a:cubicBezTo>
                  <a:cubicBezTo>
                    <a:pt x="406" y="86"/>
                    <a:pt x="406" y="86"/>
                    <a:pt x="406" y="85"/>
                  </a:cubicBezTo>
                  <a:cubicBezTo>
                    <a:pt x="407" y="85"/>
                    <a:pt x="408" y="86"/>
                    <a:pt x="408" y="85"/>
                  </a:cubicBezTo>
                  <a:cubicBezTo>
                    <a:pt x="408" y="84"/>
                    <a:pt x="406" y="84"/>
                    <a:pt x="405" y="84"/>
                  </a:cubicBezTo>
                  <a:cubicBezTo>
                    <a:pt x="404" y="84"/>
                    <a:pt x="403" y="84"/>
                    <a:pt x="402" y="84"/>
                  </a:cubicBezTo>
                  <a:cubicBezTo>
                    <a:pt x="402" y="84"/>
                    <a:pt x="401" y="83"/>
                    <a:pt x="400" y="83"/>
                  </a:cubicBezTo>
                  <a:close/>
                  <a:moveTo>
                    <a:pt x="300" y="86"/>
                  </a:moveTo>
                  <a:cubicBezTo>
                    <a:pt x="301" y="86"/>
                    <a:pt x="301" y="86"/>
                    <a:pt x="301" y="86"/>
                  </a:cubicBezTo>
                  <a:cubicBezTo>
                    <a:pt x="301" y="86"/>
                    <a:pt x="302" y="86"/>
                    <a:pt x="302" y="86"/>
                  </a:cubicBezTo>
                  <a:cubicBezTo>
                    <a:pt x="303" y="86"/>
                    <a:pt x="304" y="86"/>
                    <a:pt x="305" y="86"/>
                  </a:cubicBezTo>
                  <a:cubicBezTo>
                    <a:pt x="305" y="86"/>
                    <a:pt x="306" y="85"/>
                    <a:pt x="305" y="85"/>
                  </a:cubicBezTo>
                  <a:cubicBezTo>
                    <a:pt x="304" y="85"/>
                    <a:pt x="302" y="85"/>
                    <a:pt x="301" y="85"/>
                  </a:cubicBezTo>
                  <a:cubicBezTo>
                    <a:pt x="300" y="85"/>
                    <a:pt x="300" y="85"/>
                    <a:pt x="299" y="85"/>
                  </a:cubicBezTo>
                  <a:cubicBezTo>
                    <a:pt x="299" y="85"/>
                    <a:pt x="298" y="85"/>
                    <a:pt x="298" y="85"/>
                  </a:cubicBezTo>
                  <a:cubicBezTo>
                    <a:pt x="298" y="85"/>
                    <a:pt x="297" y="85"/>
                    <a:pt x="297" y="85"/>
                  </a:cubicBezTo>
                  <a:cubicBezTo>
                    <a:pt x="296" y="85"/>
                    <a:pt x="296" y="85"/>
                    <a:pt x="296" y="86"/>
                  </a:cubicBezTo>
                  <a:cubicBezTo>
                    <a:pt x="296" y="86"/>
                    <a:pt x="297" y="86"/>
                    <a:pt x="297" y="87"/>
                  </a:cubicBezTo>
                  <a:cubicBezTo>
                    <a:pt x="298" y="86"/>
                    <a:pt x="299" y="87"/>
                    <a:pt x="300" y="86"/>
                  </a:cubicBezTo>
                  <a:close/>
                  <a:moveTo>
                    <a:pt x="325" y="144"/>
                  </a:moveTo>
                  <a:cubicBezTo>
                    <a:pt x="325" y="144"/>
                    <a:pt x="326" y="143"/>
                    <a:pt x="326" y="143"/>
                  </a:cubicBezTo>
                  <a:cubicBezTo>
                    <a:pt x="326" y="143"/>
                    <a:pt x="325" y="143"/>
                    <a:pt x="325" y="143"/>
                  </a:cubicBezTo>
                  <a:cubicBezTo>
                    <a:pt x="324" y="143"/>
                    <a:pt x="325" y="145"/>
                    <a:pt x="325" y="144"/>
                  </a:cubicBezTo>
                  <a:close/>
                  <a:moveTo>
                    <a:pt x="185" y="142"/>
                  </a:moveTo>
                  <a:cubicBezTo>
                    <a:pt x="184" y="140"/>
                    <a:pt x="181" y="141"/>
                    <a:pt x="180" y="141"/>
                  </a:cubicBezTo>
                  <a:cubicBezTo>
                    <a:pt x="178" y="141"/>
                    <a:pt x="175" y="141"/>
                    <a:pt x="173" y="141"/>
                  </a:cubicBezTo>
                  <a:cubicBezTo>
                    <a:pt x="173" y="141"/>
                    <a:pt x="172" y="142"/>
                    <a:pt x="172" y="142"/>
                  </a:cubicBezTo>
                  <a:cubicBezTo>
                    <a:pt x="172" y="142"/>
                    <a:pt x="171" y="142"/>
                    <a:pt x="171" y="143"/>
                  </a:cubicBezTo>
                  <a:cubicBezTo>
                    <a:pt x="171" y="143"/>
                    <a:pt x="171" y="143"/>
                    <a:pt x="171" y="143"/>
                  </a:cubicBezTo>
                  <a:cubicBezTo>
                    <a:pt x="171" y="144"/>
                    <a:pt x="173" y="144"/>
                    <a:pt x="174" y="144"/>
                  </a:cubicBezTo>
                  <a:cubicBezTo>
                    <a:pt x="174" y="144"/>
                    <a:pt x="175" y="145"/>
                    <a:pt x="175" y="145"/>
                  </a:cubicBezTo>
                  <a:cubicBezTo>
                    <a:pt x="175" y="144"/>
                    <a:pt x="174" y="144"/>
                    <a:pt x="175" y="144"/>
                  </a:cubicBezTo>
                  <a:cubicBezTo>
                    <a:pt x="175" y="144"/>
                    <a:pt x="175" y="144"/>
                    <a:pt x="176" y="145"/>
                  </a:cubicBezTo>
                  <a:cubicBezTo>
                    <a:pt x="176" y="145"/>
                    <a:pt x="177" y="145"/>
                    <a:pt x="178" y="145"/>
                  </a:cubicBezTo>
                  <a:cubicBezTo>
                    <a:pt x="178" y="145"/>
                    <a:pt x="179" y="145"/>
                    <a:pt x="179" y="144"/>
                  </a:cubicBezTo>
                  <a:cubicBezTo>
                    <a:pt x="179" y="144"/>
                    <a:pt x="180" y="144"/>
                    <a:pt x="180" y="143"/>
                  </a:cubicBezTo>
                  <a:cubicBezTo>
                    <a:pt x="181" y="143"/>
                    <a:pt x="181" y="144"/>
                    <a:pt x="182" y="144"/>
                  </a:cubicBezTo>
                  <a:cubicBezTo>
                    <a:pt x="183" y="144"/>
                    <a:pt x="182" y="143"/>
                    <a:pt x="182" y="143"/>
                  </a:cubicBezTo>
                  <a:cubicBezTo>
                    <a:pt x="182" y="143"/>
                    <a:pt x="185" y="142"/>
                    <a:pt x="185" y="142"/>
                  </a:cubicBezTo>
                  <a:close/>
                  <a:moveTo>
                    <a:pt x="122" y="96"/>
                  </a:moveTo>
                  <a:cubicBezTo>
                    <a:pt x="122" y="96"/>
                    <a:pt x="121" y="97"/>
                    <a:pt x="122" y="97"/>
                  </a:cubicBezTo>
                  <a:cubicBezTo>
                    <a:pt x="122" y="98"/>
                    <a:pt x="123" y="97"/>
                    <a:pt x="122" y="96"/>
                  </a:cubicBezTo>
                  <a:close/>
                  <a:moveTo>
                    <a:pt x="95" y="66"/>
                  </a:moveTo>
                  <a:cubicBezTo>
                    <a:pt x="96" y="66"/>
                    <a:pt x="94" y="64"/>
                    <a:pt x="94" y="65"/>
                  </a:cubicBezTo>
                  <a:cubicBezTo>
                    <a:pt x="94" y="66"/>
                    <a:pt x="94" y="66"/>
                    <a:pt x="94" y="67"/>
                  </a:cubicBezTo>
                  <a:cubicBezTo>
                    <a:pt x="94" y="67"/>
                    <a:pt x="93" y="68"/>
                    <a:pt x="93" y="68"/>
                  </a:cubicBezTo>
                  <a:cubicBezTo>
                    <a:pt x="94" y="68"/>
                    <a:pt x="94" y="68"/>
                    <a:pt x="94" y="68"/>
                  </a:cubicBezTo>
                  <a:cubicBezTo>
                    <a:pt x="94" y="68"/>
                    <a:pt x="95" y="68"/>
                    <a:pt x="95" y="68"/>
                  </a:cubicBezTo>
                  <a:cubicBezTo>
                    <a:pt x="96" y="67"/>
                    <a:pt x="97" y="69"/>
                    <a:pt x="98" y="69"/>
                  </a:cubicBezTo>
                  <a:cubicBezTo>
                    <a:pt x="98" y="68"/>
                    <a:pt x="99" y="69"/>
                    <a:pt x="99" y="68"/>
                  </a:cubicBezTo>
                  <a:cubicBezTo>
                    <a:pt x="98" y="68"/>
                    <a:pt x="98" y="68"/>
                    <a:pt x="98" y="68"/>
                  </a:cubicBezTo>
                  <a:cubicBezTo>
                    <a:pt x="98" y="67"/>
                    <a:pt x="97" y="67"/>
                    <a:pt x="97" y="67"/>
                  </a:cubicBezTo>
                  <a:cubicBezTo>
                    <a:pt x="97" y="67"/>
                    <a:pt x="97" y="68"/>
                    <a:pt x="96" y="67"/>
                  </a:cubicBezTo>
                  <a:cubicBezTo>
                    <a:pt x="96" y="67"/>
                    <a:pt x="96" y="66"/>
                    <a:pt x="95" y="66"/>
                  </a:cubicBezTo>
                  <a:close/>
                  <a:moveTo>
                    <a:pt x="274" y="112"/>
                  </a:moveTo>
                  <a:cubicBezTo>
                    <a:pt x="274" y="111"/>
                    <a:pt x="275" y="110"/>
                    <a:pt x="275" y="110"/>
                  </a:cubicBezTo>
                  <a:cubicBezTo>
                    <a:pt x="274" y="109"/>
                    <a:pt x="273" y="110"/>
                    <a:pt x="273" y="109"/>
                  </a:cubicBezTo>
                  <a:cubicBezTo>
                    <a:pt x="271" y="109"/>
                    <a:pt x="272" y="113"/>
                    <a:pt x="274" y="112"/>
                  </a:cubicBezTo>
                  <a:close/>
                  <a:moveTo>
                    <a:pt x="296" y="39"/>
                  </a:moveTo>
                  <a:cubicBezTo>
                    <a:pt x="296" y="40"/>
                    <a:pt x="297" y="40"/>
                    <a:pt x="297" y="40"/>
                  </a:cubicBezTo>
                  <a:cubicBezTo>
                    <a:pt x="297" y="39"/>
                    <a:pt x="296" y="39"/>
                    <a:pt x="296" y="39"/>
                  </a:cubicBezTo>
                  <a:close/>
                  <a:moveTo>
                    <a:pt x="221" y="29"/>
                  </a:moveTo>
                  <a:cubicBezTo>
                    <a:pt x="221" y="29"/>
                    <a:pt x="221" y="28"/>
                    <a:pt x="221" y="28"/>
                  </a:cubicBezTo>
                  <a:cubicBezTo>
                    <a:pt x="221" y="27"/>
                    <a:pt x="220" y="28"/>
                    <a:pt x="220" y="28"/>
                  </a:cubicBezTo>
                  <a:cubicBezTo>
                    <a:pt x="219" y="28"/>
                    <a:pt x="221" y="30"/>
                    <a:pt x="221" y="29"/>
                  </a:cubicBezTo>
                  <a:close/>
                  <a:moveTo>
                    <a:pt x="313" y="149"/>
                  </a:moveTo>
                  <a:cubicBezTo>
                    <a:pt x="313" y="149"/>
                    <a:pt x="313" y="149"/>
                    <a:pt x="313" y="149"/>
                  </a:cubicBezTo>
                  <a:cubicBezTo>
                    <a:pt x="313" y="149"/>
                    <a:pt x="314" y="149"/>
                    <a:pt x="314" y="148"/>
                  </a:cubicBezTo>
                  <a:cubicBezTo>
                    <a:pt x="314" y="148"/>
                    <a:pt x="313" y="148"/>
                    <a:pt x="313" y="148"/>
                  </a:cubicBezTo>
                  <a:cubicBezTo>
                    <a:pt x="313" y="147"/>
                    <a:pt x="312" y="149"/>
                    <a:pt x="313" y="149"/>
                  </a:cubicBezTo>
                  <a:close/>
                  <a:moveTo>
                    <a:pt x="72" y="50"/>
                  </a:moveTo>
                  <a:cubicBezTo>
                    <a:pt x="71" y="49"/>
                    <a:pt x="72" y="52"/>
                    <a:pt x="72" y="53"/>
                  </a:cubicBezTo>
                  <a:cubicBezTo>
                    <a:pt x="72" y="53"/>
                    <a:pt x="72" y="55"/>
                    <a:pt x="73" y="55"/>
                  </a:cubicBezTo>
                  <a:cubicBezTo>
                    <a:pt x="74" y="55"/>
                    <a:pt x="74" y="54"/>
                    <a:pt x="74" y="54"/>
                  </a:cubicBezTo>
                  <a:cubicBezTo>
                    <a:pt x="74" y="53"/>
                    <a:pt x="74" y="53"/>
                    <a:pt x="74" y="52"/>
                  </a:cubicBezTo>
                  <a:cubicBezTo>
                    <a:pt x="74" y="51"/>
                    <a:pt x="73" y="50"/>
                    <a:pt x="72" y="50"/>
                  </a:cubicBezTo>
                  <a:close/>
                  <a:moveTo>
                    <a:pt x="295" y="85"/>
                  </a:moveTo>
                  <a:cubicBezTo>
                    <a:pt x="295" y="85"/>
                    <a:pt x="295" y="84"/>
                    <a:pt x="295" y="84"/>
                  </a:cubicBezTo>
                  <a:cubicBezTo>
                    <a:pt x="295" y="85"/>
                    <a:pt x="295" y="85"/>
                    <a:pt x="294" y="85"/>
                  </a:cubicBezTo>
                  <a:cubicBezTo>
                    <a:pt x="294" y="85"/>
                    <a:pt x="295" y="84"/>
                    <a:pt x="294" y="84"/>
                  </a:cubicBezTo>
                  <a:cubicBezTo>
                    <a:pt x="294" y="84"/>
                    <a:pt x="294" y="84"/>
                    <a:pt x="294" y="84"/>
                  </a:cubicBezTo>
                  <a:cubicBezTo>
                    <a:pt x="294" y="85"/>
                    <a:pt x="293" y="85"/>
                    <a:pt x="293" y="84"/>
                  </a:cubicBezTo>
                  <a:cubicBezTo>
                    <a:pt x="292" y="84"/>
                    <a:pt x="292" y="84"/>
                    <a:pt x="291" y="84"/>
                  </a:cubicBezTo>
                  <a:cubicBezTo>
                    <a:pt x="290" y="84"/>
                    <a:pt x="289" y="83"/>
                    <a:pt x="288" y="83"/>
                  </a:cubicBezTo>
                  <a:cubicBezTo>
                    <a:pt x="288" y="83"/>
                    <a:pt x="287" y="83"/>
                    <a:pt x="287" y="83"/>
                  </a:cubicBezTo>
                  <a:cubicBezTo>
                    <a:pt x="286" y="83"/>
                    <a:pt x="287" y="84"/>
                    <a:pt x="286" y="85"/>
                  </a:cubicBezTo>
                  <a:cubicBezTo>
                    <a:pt x="286" y="86"/>
                    <a:pt x="286" y="86"/>
                    <a:pt x="286" y="87"/>
                  </a:cubicBezTo>
                  <a:cubicBezTo>
                    <a:pt x="287" y="88"/>
                    <a:pt x="289" y="87"/>
                    <a:pt x="290" y="86"/>
                  </a:cubicBezTo>
                  <a:cubicBezTo>
                    <a:pt x="291" y="86"/>
                    <a:pt x="292" y="87"/>
                    <a:pt x="293" y="87"/>
                  </a:cubicBezTo>
                  <a:cubicBezTo>
                    <a:pt x="293" y="86"/>
                    <a:pt x="293" y="86"/>
                    <a:pt x="293" y="86"/>
                  </a:cubicBezTo>
                  <a:cubicBezTo>
                    <a:pt x="293" y="86"/>
                    <a:pt x="294" y="86"/>
                    <a:pt x="294" y="86"/>
                  </a:cubicBezTo>
                  <a:cubicBezTo>
                    <a:pt x="294" y="86"/>
                    <a:pt x="296" y="86"/>
                    <a:pt x="296" y="86"/>
                  </a:cubicBezTo>
                  <a:cubicBezTo>
                    <a:pt x="296" y="85"/>
                    <a:pt x="296" y="85"/>
                    <a:pt x="296" y="85"/>
                  </a:cubicBezTo>
                  <a:cubicBezTo>
                    <a:pt x="296" y="85"/>
                    <a:pt x="295" y="85"/>
                    <a:pt x="295" y="85"/>
                  </a:cubicBezTo>
                  <a:close/>
                  <a:moveTo>
                    <a:pt x="341" y="87"/>
                  </a:moveTo>
                  <a:cubicBezTo>
                    <a:pt x="341" y="87"/>
                    <a:pt x="342" y="87"/>
                    <a:pt x="342" y="88"/>
                  </a:cubicBezTo>
                  <a:cubicBezTo>
                    <a:pt x="343" y="88"/>
                    <a:pt x="343" y="88"/>
                    <a:pt x="344" y="87"/>
                  </a:cubicBezTo>
                  <a:cubicBezTo>
                    <a:pt x="344" y="87"/>
                    <a:pt x="344" y="87"/>
                    <a:pt x="344" y="87"/>
                  </a:cubicBezTo>
                  <a:cubicBezTo>
                    <a:pt x="345" y="87"/>
                    <a:pt x="344" y="87"/>
                    <a:pt x="345" y="87"/>
                  </a:cubicBezTo>
                  <a:cubicBezTo>
                    <a:pt x="345" y="87"/>
                    <a:pt x="345" y="87"/>
                    <a:pt x="345" y="87"/>
                  </a:cubicBezTo>
                  <a:cubicBezTo>
                    <a:pt x="345" y="87"/>
                    <a:pt x="344" y="87"/>
                    <a:pt x="345" y="86"/>
                  </a:cubicBezTo>
                  <a:cubicBezTo>
                    <a:pt x="345" y="86"/>
                    <a:pt x="345" y="86"/>
                    <a:pt x="345" y="86"/>
                  </a:cubicBezTo>
                  <a:cubicBezTo>
                    <a:pt x="346" y="85"/>
                    <a:pt x="345" y="85"/>
                    <a:pt x="345" y="84"/>
                  </a:cubicBezTo>
                  <a:cubicBezTo>
                    <a:pt x="344" y="83"/>
                    <a:pt x="344" y="84"/>
                    <a:pt x="344" y="84"/>
                  </a:cubicBezTo>
                  <a:cubicBezTo>
                    <a:pt x="343" y="84"/>
                    <a:pt x="343" y="84"/>
                    <a:pt x="342" y="84"/>
                  </a:cubicBezTo>
                  <a:cubicBezTo>
                    <a:pt x="342" y="84"/>
                    <a:pt x="341" y="85"/>
                    <a:pt x="341" y="85"/>
                  </a:cubicBezTo>
                  <a:cubicBezTo>
                    <a:pt x="340" y="85"/>
                    <a:pt x="339" y="85"/>
                    <a:pt x="339" y="86"/>
                  </a:cubicBezTo>
                  <a:cubicBezTo>
                    <a:pt x="338" y="86"/>
                    <a:pt x="340" y="87"/>
                    <a:pt x="341" y="87"/>
                  </a:cubicBezTo>
                  <a:close/>
                  <a:moveTo>
                    <a:pt x="384" y="87"/>
                  </a:moveTo>
                  <a:cubicBezTo>
                    <a:pt x="383" y="87"/>
                    <a:pt x="383" y="88"/>
                    <a:pt x="383" y="89"/>
                  </a:cubicBezTo>
                  <a:cubicBezTo>
                    <a:pt x="384" y="89"/>
                    <a:pt x="384" y="88"/>
                    <a:pt x="384" y="87"/>
                  </a:cubicBezTo>
                  <a:close/>
                  <a:moveTo>
                    <a:pt x="100" y="88"/>
                  </a:moveTo>
                  <a:cubicBezTo>
                    <a:pt x="101" y="88"/>
                    <a:pt x="101" y="88"/>
                    <a:pt x="101" y="88"/>
                  </a:cubicBezTo>
                  <a:cubicBezTo>
                    <a:pt x="102" y="89"/>
                    <a:pt x="103" y="88"/>
                    <a:pt x="104" y="88"/>
                  </a:cubicBezTo>
                  <a:cubicBezTo>
                    <a:pt x="104" y="88"/>
                    <a:pt x="104" y="89"/>
                    <a:pt x="104" y="89"/>
                  </a:cubicBezTo>
                  <a:cubicBezTo>
                    <a:pt x="105" y="89"/>
                    <a:pt x="105" y="89"/>
                    <a:pt x="105" y="89"/>
                  </a:cubicBezTo>
                  <a:cubicBezTo>
                    <a:pt x="105" y="89"/>
                    <a:pt x="106" y="89"/>
                    <a:pt x="106" y="89"/>
                  </a:cubicBezTo>
                  <a:cubicBezTo>
                    <a:pt x="107" y="90"/>
                    <a:pt x="106" y="91"/>
                    <a:pt x="107" y="92"/>
                  </a:cubicBezTo>
                  <a:cubicBezTo>
                    <a:pt x="108" y="93"/>
                    <a:pt x="107" y="94"/>
                    <a:pt x="107" y="95"/>
                  </a:cubicBezTo>
                  <a:cubicBezTo>
                    <a:pt x="108" y="96"/>
                    <a:pt x="109" y="96"/>
                    <a:pt x="110" y="97"/>
                  </a:cubicBezTo>
                  <a:cubicBezTo>
                    <a:pt x="110" y="97"/>
                    <a:pt x="111" y="97"/>
                    <a:pt x="111" y="98"/>
                  </a:cubicBezTo>
                  <a:cubicBezTo>
                    <a:pt x="112" y="98"/>
                    <a:pt x="112" y="98"/>
                    <a:pt x="112" y="98"/>
                  </a:cubicBezTo>
                  <a:cubicBezTo>
                    <a:pt x="112" y="98"/>
                    <a:pt x="113" y="99"/>
                    <a:pt x="113" y="99"/>
                  </a:cubicBezTo>
                  <a:cubicBezTo>
                    <a:pt x="113" y="99"/>
                    <a:pt x="114" y="99"/>
                    <a:pt x="114" y="99"/>
                  </a:cubicBezTo>
                  <a:cubicBezTo>
                    <a:pt x="115" y="100"/>
                    <a:pt x="115" y="98"/>
                    <a:pt x="115" y="98"/>
                  </a:cubicBezTo>
                  <a:cubicBezTo>
                    <a:pt x="114" y="98"/>
                    <a:pt x="114" y="98"/>
                    <a:pt x="114" y="98"/>
                  </a:cubicBezTo>
                  <a:cubicBezTo>
                    <a:pt x="114" y="97"/>
                    <a:pt x="114" y="97"/>
                    <a:pt x="114" y="96"/>
                  </a:cubicBezTo>
                  <a:cubicBezTo>
                    <a:pt x="115" y="95"/>
                    <a:pt x="115" y="94"/>
                    <a:pt x="116" y="94"/>
                  </a:cubicBezTo>
                  <a:cubicBezTo>
                    <a:pt x="115" y="92"/>
                    <a:pt x="112" y="93"/>
                    <a:pt x="111" y="92"/>
                  </a:cubicBezTo>
                  <a:cubicBezTo>
                    <a:pt x="110" y="91"/>
                    <a:pt x="110" y="89"/>
                    <a:pt x="110" y="88"/>
                  </a:cubicBezTo>
                  <a:cubicBezTo>
                    <a:pt x="110" y="87"/>
                    <a:pt x="110" y="86"/>
                    <a:pt x="109" y="85"/>
                  </a:cubicBezTo>
                  <a:cubicBezTo>
                    <a:pt x="109" y="84"/>
                    <a:pt x="108" y="84"/>
                    <a:pt x="109" y="83"/>
                  </a:cubicBezTo>
                  <a:cubicBezTo>
                    <a:pt x="109" y="83"/>
                    <a:pt x="109" y="83"/>
                    <a:pt x="108" y="82"/>
                  </a:cubicBezTo>
                  <a:cubicBezTo>
                    <a:pt x="108" y="82"/>
                    <a:pt x="108" y="82"/>
                    <a:pt x="108" y="82"/>
                  </a:cubicBezTo>
                  <a:cubicBezTo>
                    <a:pt x="108" y="82"/>
                    <a:pt x="107" y="82"/>
                    <a:pt x="107" y="82"/>
                  </a:cubicBezTo>
                  <a:cubicBezTo>
                    <a:pt x="107" y="82"/>
                    <a:pt x="106" y="82"/>
                    <a:pt x="106" y="82"/>
                  </a:cubicBezTo>
                  <a:cubicBezTo>
                    <a:pt x="105" y="82"/>
                    <a:pt x="106" y="83"/>
                    <a:pt x="106" y="84"/>
                  </a:cubicBezTo>
                  <a:cubicBezTo>
                    <a:pt x="106" y="84"/>
                    <a:pt x="107" y="85"/>
                    <a:pt x="106" y="85"/>
                  </a:cubicBezTo>
                  <a:cubicBezTo>
                    <a:pt x="106" y="84"/>
                    <a:pt x="105" y="85"/>
                    <a:pt x="105" y="84"/>
                  </a:cubicBezTo>
                  <a:cubicBezTo>
                    <a:pt x="105" y="84"/>
                    <a:pt x="105" y="84"/>
                    <a:pt x="105" y="83"/>
                  </a:cubicBezTo>
                  <a:cubicBezTo>
                    <a:pt x="105" y="83"/>
                    <a:pt x="105" y="83"/>
                    <a:pt x="104" y="82"/>
                  </a:cubicBezTo>
                  <a:cubicBezTo>
                    <a:pt x="104" y="82"/>
                    <a:pt x="104" y="82"/>
                    <a:pt x="104" y="82"/>
                  </a:cubicBezTo>
                  <a:cubicBezTo>
                    <a:pt x="103" y="83"/>
                    <a:pt x="103" y="82"/>
                    <a:pt x="102" y="83"/>
                  </a:cubicBezTo>
                  <a:cubicBezTo>
                    <a:pt x="102" y="83"/>
                    <a:pt x="102" y="84"/>
                    <a:pt x="102" y="84"/>
                  </a:cubicBezTo>
                  <a:cubicBezTo>
                    <a:pt x="102" y="84"/>
                    <a:pt x="102" y="84"/>
                    <a:pt x="102" y="85"/>
                  </a:cubicBezTo>
                  <a:cubicBezTo>
                    <a:pt x="102" y="85"/>
                    <a:pt x="102" y="86"/>
                    <a:pt x="102" y="86"/>
                  </a:cubicBezTo>
                  <a:cubicBezTo>
                    <a:pt x="101" y="86"/>
                    <a:pt x="99" y="86"/>
                    <a:pt x="100" y="88"/>
                  </a:cubicBezTo>
                  <a:cubicBezTo>
                    <a:pt x="100" y="88"/>
                    <a:pt x="100" y="88"/>
                    <a:pt x="100" y="88"/>
                  </a:cubicBezTo>
                  <a:close/>
                  <a:moveTo>
                    <a:pt x="124" y="98"/>
                  </a:moveTo>
                  <a:cubicBezTo>
                    <a:pt x="123" y="98"/>
                    <a:pt x="123" y="98"/>
                    <a:pt x="123" y="99"/>
                  </a:cubicBezTo>
                  <a:cubicBezTo>
                    <a:pt x="123" y="99"/>
                    <a:pt x="124" y="99"/>
                    <a:pt x="124" y="100"/>
                  </a:cubicBezTo>
                  <a:cubicBezTo>
                    <a:pt x="124" y="100"/>
                    <a:pt x="123" y="101"/>
                    <a:pt x="124" y="101"/>
                  </a:cubicBezTo>
                  <a:cubicBezTo>
                    <a:pt x="124" y="101"/>
                    <a:pt x="125" y="100"/>
                    <a:pt x="125" y="100"/>
                  </a:cubicBezTo>
                  <a:cubicBezTo>
                    <a:pt x="126" y="100"/>
                    <a:pt x="125" y="99"/>
                    <a:pt x="126" y="99"/>
                  </a:cubicBezTo>
                  <a:cubicBezTo>
                    <a:pt x="126" y="98"/>
                    <a:pt x="127" y="101"/>
                    <a:pt x="127" y="101"/>
                  </a:cubicBezTo>
                  <a:cubicBezTo>
                    <a:pt x="128" y="101"/>
                    <a:pt x="128" y="100"/>
                    <a:pt x="128" y="100"/>
                  </a:cubicBezTo>
                  <a:cubicBezTo>
                    <a:pt x="129" y="100"/>
                    <a:pt x="129" y="100"/>
                    <a:pt x="129" y="100"/>
                  </a:cubicBezTo>
                  <a:cubicBezTo>
                    <a:pt x="129" y="99"/>
                    <a:pt x="129" y="100"/>
                    <a:pt x="129" y="99"/>
                  </a:cubicBezTo>
                  <a:cubicBezTo>
                    <a:pt x="129" y="98"/>
                    <a:pt x="131" y="96"/>
                    <a:pt x="130" y="95"/>
                  </a:cubicBezTo>
                  <a:cubicBezTo>
                    <a:pt x="129" y="95"/>
                    <a:pt x="129" y="95"/>
                    <a:pt x="129" y="94"/>
                  </a:cubicBezTo>
                  <a:cubicBezTo>
                    <a:pt x="128" y="94"/>
                    <a:pt x="128" y="94"/>
                    <a:pt x="128" y="94"/>
                  </a:cubicBezTo>
                  <a:cubicBezTo>
                    <a:pt x="127" y="94"/>
                    <a:pt x="128" y="94"/>
                    <a:pt x="127" y="94"/>
                  </a:cubicBezTo>
                  <a:cubicBezTo>
                    <a:pt x="127" y="93"/>
                    <a:pt x="126" y="94"/>
                    <a:pt x="126" y="93"/>
                  </a:cubicBezTo>
                  <a:cubicBezTo>
                    <a:pt x="126" y="93"/>
                    <a:pt x="125" y="93"/>
                    <a:pt x="125" y="93"/>
                  </a:cubicBezTo>
                  <a:cubicBezTo>
                    <a:pt x="124" y="93"/>
                    <a:pt x="124" y="94"/>
                    <a:pt x="124" y="94"/>
                  </a:cubicBezTo>
                  <a:cubicBezTo>
                    <a:pt x="124" y="95"/>
                    <a:pt x="124" y="95"/>
                    <a:pt x="124" y="95"/>
                  </a:cubicBezTo>
                  <a:cubicBezTo>
                    <a:pt x="124" y="96"/>
                    <a:pt x="124" y="96"/>
                    <a:pt x="123" y="96"/>
                  </a:cubicBezTo>
                  <a:cubicBezTo>
                    <a:pt x="123" y="96"/>
                    <a:pt x="124" y="97"/>
                    <a:pt x="123" y="97"/>
                  </a:cubicBezTo>
                  <a:cubicBezTo>
                    <a:pt x="123" y="97"/>
                    <a:pt x="123" y="97"/>
                    <a:pt x="123" y="97"/>
                  </a:cubicBezTo>
                  <a:cubicBezTo>
                    <a:pt x="123" y="98"/>
                    <a:pt x="124" y="97"/>
                    <a:pt x="124" y="98"/>
                  </a:cubicBezTo>
                  <a:close/>
                  <a:moveTo>
                    <a:pt x="84" y="68"/>
                  </a:moveTo>
                  <a:cubicBezTo>
                    <a:pt x="84" y="69"/>
                    <a:pt x="84" y="69"/>
                    <a:pt x="84" y="69"/>
                  </a:cubicBezTo>
                  <a:cubicBezTo>
                    <a:pt x="85" y="69"/>
                    <a:pt x="88" y="69"/>
                    <a:pt x="86" y="68"/>
                  </a:cubicBezTo>
                  <a:cubicBezTo>
                    <a:pt x="86" y="68"/>
                    <a:pt x="85" y="67"/>
                    <a:pt x="84" y="68"/>
                  </a:cubicBezTo>
                  <a:close/>
                  <a:moveTo>
                    <a:pt x="395" y="74"/>
                  </a:moveTo>
                  <a:cubicBezTo>
                    <a:pt x="395" y="74"/>
                    <a:pt x="395" y="74"/>
                    <a:pt x="395" y="74"/>
                  </a:cubicBezTo>
                  <a:cubicBezTo>
                    <a:pt x="395" y="73"/>
                    <a:pt x="396" y="76"/>
                    <a:pt x="397" y="74"/>
                  </a:cubicBezTo>
                  <a:cubicBezTo>
                    <a:pt x="397" y="74"/>
                    <a:pt x="397" y="74"/>
                    <a:pt x="397" y="74"/>
                  </a:cubicBezTo>
                  <a:cubicBezTo>
                    <a:pt x="397" y="73"/>
                    <a:pt x="397" y="73"/>
                    <a:pt x="397" y="73"/>
                  </a:cubicBezTo>
                  <a:cubicBezTo>
                    <a:pt x="397" y="73"/>
                    <a:pt x="396" y="73"/>
                    <a:pt x="396" y="73"/>
                  </a:cubicBezTo>
                  <a:cubicBezTo>
                    <a:pt x="396" y="73"/>
                    <a:pt x="396" y="73"/>
                    <a:pt x="396" y="73"/>
                  </a:cubicBezTo>
                  <a:cubicBezTo>
                    <a:pt x="396" y="73"/>
                    <a:pt x="395" y="73"/>
                    <a:pt x="395" y="73"/>
                  </a:cubicBezTo>
                  <a:cubicBezTo>
                    <a:pt x="395" y="73"/>
                    <a:pt x="393" y="72"/>
                    <a:pt x="393" y="73"/>
                  </a:cubicBezTo>
                  <a:cubicBezTo>
                    <a:pt x="393" y="73"/>
                    <a:pt x="394" y="74"/>
                    <a:pt x="395" y="74"/>
                  </a:cubicBezTo>
                  <a:close/>
                  <a:moveTo>
                    <a:pt x="317" y="54"/>
                  </a:moveTo>
                  <a:cubicBezTo>
                    <a:pt x="317" y="54"/>
                    <a:pt x="317" y="55"/>
                    <a:pt x="317" y="55"/>
                  </a:cubicBezTo>
                  <a:cubicBezTo>
                    <a:pt x="317" y="56"/>
                    <a:pt x="318" y="56"/>
                    <a:pt x="318" y="56"/>
                  </a:cubicBezTo>
                  <a:cubicBezTo>
                    <a:pt x="318" y="56"/>
                    <a:pt x="318" y="57"/>
                    <a:pt x="318" y="57"/>
                  </a:cubicBezTo>
                  <a:cubicBezTo>
                    <a:pt x="317" y="58"/>
                    <a:pt x="317" y="59"/>
                    <a:pt x="317" y="59"/>
                  </a:cubicBezTo>
                  <a:cubicBezTo>
                    <a:pt x="318" y="60"/>
                    <a:pt x="318" y="61"/>
                    <a:pt x="318" y="61"/>
                  </a:cubicBezTo>
                  <a:cubicBezTo>
                    <a:pt x="319" y="62"/>
                    <a:pt x="319" y="62"/>
                    <a:pt x="319" y="63"/>
                  </a:cubicBezTo>
                  <a:cubicBezTo>
                    <a:pt x="319" y="64"/>
                    <a:pt x="319" y="64"/>
                    <a:pt x="319" y="65"/>
                  </a:cubicBezTo>
                  <a:cubicBezTo>
                    <a:pt x="319" y="66"/>
                    <a:pt x="318" y="68"/>
                    <a:pt x="320" y="69"/>
                  </a:cubicBezTo>
                  <a:cubicBezTo>
                    <a:pt x="321" y="70"/>
                    <a:pt x="321" y="71"/>
                    <a:pt x="322" y="72"/>
                  </a:cubicBezTo>
                  <a:cubicBezTo>
                    <a:pt x="322" y="73"/>
                    <a:pt x="322" y="73"/>
                    <a:pt x="323" y="73"/>
                  </a:cubicBezTo>
                  <a:cubicBezTo>
                    <a:pt x="323" y="74"/>
                    <a:pt x="325" y="74"/>
                    <a:pt x="325" y="74"/>
                  </a:cubicBezTo>
                  <a:cubicBezTo>
                    <a:pt x="325" y="74"/>
                    <a:pt x="324" y="74"/>
                    <a:pt x="324" y="74"/>
                  </a:cubicBezTo>
                  <a:cubicBezTo>
                    <a:pt x="324" y="75"/>
                    <a:pt x="326" y="75"/>
                    <a:pt x="326" y="75"/>
                  </a:cubicBezTo>
                  <a:cubicBezTo>
                    <a:pt x="326" y="75"/>
                    <a:pt x="325" y="74"/>
                    <a:pt x="324" y="73"/>
                  </a:cubicBezTo>
                  <a:cubicBezTo>
                    <a:pt x="323" y="72"/>
                    <a:pt x="323" y="71"/>
                    <a:pt x="322" y="69"/>
                  </a:cubicBezTo>
                  <a:cubicBezTo>
                    <a:pt x="322" y="68"/>
                    <a:pt x="321" y="67"/>
                    <a:pt x="321" y="66"/>
                  </a:cubicBezTo>
                  <a:cubicBezTo>
                    <a:pt x="321" y="65"/>
                    <a:pt x="321" y="63"/>
                    <a:pt x="321" y="62"/>
                  </a:cubicBezTo>
                  <a:cubicBezTo>
                    <a:pt x="321" y="62"/>
                    <a:pt x="321" y="60"/>
                    <a:pt x="322" y="60"/>
                  </a:cubicBezTo>
                  <a:cubicBezTo>
                    <a:pt x="322" y="60"/>
                    <a:pt x="323" y="60"/>
                    <a:pt x="323" y="60"/>
                  </a:cubicBezTo>
                  <a:cubicBezTo>
                    <a:pt x="324" y="60"/>
                    <a:pt x="324" y="61"/>
                    <a:pt x="324" y="61"/>
                  </a:cubicBezTo>
                  <a:cubicBezTo>
                    <a:pt x="325" y="61"/>
                    <a:pt x="326" y="61"/>
                    <a:pt x="326" y="61"/>
                  </a:cubicBezTo>
                  <a:cubicBezTo>
                    <a:pt x="327" y="61"/>
                    <a:pt x="327" y="62"/>
                    <a:pt x="327" y="62"/>
                  </a:cubicBezTo>
                  <a:cubicBezTo>
                    <a:pt x="328" y="62"/>
                    <a:pt x="329" y="62"/>
                    <a:pt x="329" y="62"/>
                  </a:cubicBezTo>
                  <a:cubicBezTo>
                    <a:pt x="330" y="62"/>
                    <a:pt x="330" y="63"/>
                    <a:pt x="331" y="63"/>
                  </a:cubicBezTo>
                  <a:cubicBezTo>
                    <a:pt x="331" y="63"/>
                    <a:pt x="330" y="62"/>
                    <a:pt x="330" y="62"/>
                  </a:cubicBezTo>
                  <a:cubicBezTo>
                    <a:pt x="329" y="62"/>
                    <a:pt x="329" y="62"/>
                    <a:pt x="329" y="61"/>
                  </a:cubicBezTo>
                  <a:cubicBezTo>
                    <a:pt x="329" y="61"/>
                    <a:pt x="329" y="59"/>
                    <a:pt x="328" y="59"/>
                  </a:cubicBezTo>
                  <a:cubicBezTo>
                    <a:pt x="328" y="59"/>
                    <a:pt x="327" y="59"/>
                    <a:pt x="326" y="58"/>
                  </a:cubicBezTo>
                  <a:cubicBezTo>
                    <a:pt x="325" y="58"/>
                    <a:pt x="324" y="58"/>
                    <a:pt x="324" y="57"/>
                  </a:cubicBezTo>
                  <a:cubicBezTo>
                    <a:pt x="324" y="56"/>
                    <a:pt x="325" y="56"/>
                    <a:pt x="325" y="56"/>
                  </a:cubicBezTo>
                  <a:cubicBezTo>
                    <a:pt x="325" y="56"/>
                    <a:pt x="325" y="56"/>
                    <a:pt x="325" y="56"/>
                  </a:cubicBezTo>
                  <a:cubicBezTo>
                    <a:pt x="325" y="55"/>
                    <a:pt x="326" y="55"/>
                    <a:pt x="326" y="55"/>
                  </a:cubicBezTo>
                  <a:cubicBezTo>
                    <a:pt x="327" y="55"/>
                    <a:pt x="327" y="54"/>
                    <a:pt x="328" y="54"/>
                  </a:cubicBezTo>
                  <a:cubicBezTo>
                    <a:pt x="328" y="54"/>
                    <a:pt x="329" y="54"/>
                    <a:pt x="329" y="53"/>
                  </a:cubicBezTo>
                  <a:cubicBezTo>
                    <a:pt x="329" y="52"/>
                    <a:pt x="329" y="52"/>
                    <a:pt x="329" y="51"/>
                  </a:cubicBezTo>
                  <a:cubicBezTo>
                    <a:pt x="329" y="51"/>
                    <a:pt x="329" y="50"/>
                    <a:pt x="329" y="50"/>
                  </a:cubicBezTo>
                  <a:cubicBezTo>
                    <a:pt x="329" y="50"/>
                    <a:pt x="328" y="49"/>
                    <a:pt x="329" y="49"/>
                  </a:cubicBezTo>
                  <a:cubicBezTo>
                    <a:pt x="329" y="49"/>
                    <a:pt x="329" y="48"/>
                    <a:pt x="329" y="48"/>
                  </a:cubicBezTo>
                  <a:cubicBezTo>
                    <a:pt x="328" y="48"/>
                    <a:pt x="328" y="48"/>
                    <a:pt x="327" y="48"/>
                  </a:cubicBezTo>
                  <a:cubicBezTo>
                    <a:pt x="327" y="48"/>
                    <a:pt x="327" y="48"/>
                    <a:pt x="327" y="48"/>
                  </a:cubicBezTo>
                  <a:cubicBezTo>
                    <a:pt x="327" y="48"/>
                    <a:pt x="326" y="48"/>
                    <a:pt x="326" y="48"/>
                  </a:cubicBezTo>
                  <a:cubicBezTo>
                    <a:pt x="326" y="48"/>
                    <a:pt x="325" y="49"/>
                    <a:pt x="325" y="49"/>
                  </a:cubicBezTo>
                  <a:cubicBezTo>
                    <a:pt x="325" y="50"/>
                    <a:pt x="324" y="50"/>
                    <a:pt x="323" y="51"/>
                  </a:cubicBezTo>
                  <a:cubicBezTo>
                    <a:pt x="323" y="51"/>
                    <a:pt x="323" y="51"/>
                    <a:pt x="323" y="52"/>
                  </a:cubicBezTo>
                  <a:cubicBezTo>
                    <a:pt x="324" y="52"/>
                    <a:pt x="323" y="53"/>
                    <a:pt x="323" y="53"/>
                  </a:cubicBezTo>
                  <a:cubicBezTo>
                    <a:pt x="322" y="53"/>
                    <a:pt x="321" y="54"/>
                    <a:pt x="321" y="55"/>
                  </a:cubicBezTo>
                  <a:cubicBezTo>
                    <a:pt x="321" y="55"/>
                    <a:pt x="321" y="56"/>
                    <a:pt x="320" y="56"/>
                  </a:cubicBezTo>
                  <a:cubicBezTo>
                    <a:pt x="320" y="56"/>
                    <a:pt x="319" y="56"/>
                    <a:pt x="319" y="56"/>
                  </a:cubicBezTo>
                  <a:cubicBezTo>
                    <a:pt x="318" y="54"/>
                    <a:pt x="319" y="54"/>
                    <a:pt x="320" y="53"/>
                  </a:cubicBezTo>
                  <a:cubicBezTo>
                    <a:pt x="320" y="53"/>
                    <a:pt x="321" y="53"/>
                    <a:pt x="321" y="53"/>
                  </a:cubicBezTo>
                  <a:cubicBezTo>
                    <a:pt x="321" y="52"/>
                    <a:pt x="321" y="52"/>
                    <a:pt x="321" y="52"/>
                  </a:cubicBezTo>
                  <a:cubicBezTo>
                    <a:pt x="321" y="52"/>
                    <a:pt x="322" y="51"/>
                    <a:pt x="322" y="51"/>
                  </a:cubicBezTo>
                  <a:cubicBezTo>
                    <a:pt x="322" y="50"/>
                    <a:pt x="322" y="49"/>
                    <a:pt x="322" y="49"/>
                  </a:cubicBezTo>
                  <a:cubicBezTo>
                    <a:pt x="322" y="48"/>
                    <a:pt x="322" y="48"/>
                    <a:pt x="322" y="47"/>
                  </a:cubicBezTo>
                  <a:cubicBezTo>
                    <a:pt x="322" y="46"/>
                    <a:pt x="322" y="46"/>
                    <a:pt x="321" y="46"/>
                  </a:cubicBezTo>
                  <a:cubicBezTo>
                    <a:pt x="320" y="45"/>
                    <a:pt x="320" y="45"/>
                    <a:pt x="320" y="44"/>
                  </a:cubicBezTo>
                  <a:cubicBezTo>
                    <a:pt x="320" y="44"/>
                    <a:pt x="323" y="42"/>
                    <a:pt x="322" y="41"/>
                  </a:cubicBezTo>
                  <a:cubicBezTo>
                    <a:pt x="322" y="41"/>
                    <a:pt x="322" y="41"/>
                    <a:pt x="321" y="41"/>
                  </a:cubicBezTo>
                  <a:cubicBezTo>
                    <a:pt x="321" y="41"/>
                    <a:pt x="320" y="42"/>
                    <a:pt x="320" y="42"/>
                  </a:cubicBezTo>
                  <a:cubicBezTo>
                    <a:pt x="319" y="43"/>
                    <a:pt x="318" y="45"/>
                    <a:pt x="318" y="46"/>
                  </a:cubicBezTo>
                  <a:cubicBezTo>
                    <a:pt x="317" y="47"/>
                    <a:pt x="318" y="47"/>
                    <a:pt x="317" y="48"/>
                  </a:cubicBezTo>
                  <a:cubicBezTo>
                    <a:pt x="317" y="48"/>
                    <a:pt x="317" y="49"/>
                    <a:pt x="317" y="50"/>
                  </a:cubicBezTo>
                  <a:cubicBezTo>
                    <a:pt x="317" y="50"/>
                    <a:pt x="316" y="51"/>
                    <a:pt x="316" y="52"/>
                  </a:cubicBezTo>
                  <a:cubicBezTo>
                    <a:pt x="316" y="52"/>
                    <a:pt x="316" y="53"/>
                    <a:pt x="316" y="53"/>
                  </a:cubicBezTo>
                  <a:cubicBezTo>
                    <a:pt x="316" y="53"/>
                    <a:pt x="316" y="53"/>
                    <a:pt x="316" y="54"/>
                  </a:cubicBezTo>
                  <a:cubicBezTo>
                    <a:pt x="316" y="54"/>
                    <a:pt x="317" y="53"/>
                    <a:pt x="317" y="54"/>
                  </a:cubicBezTo>
                  <a:close/>
                  <a:moveTo>
                    <a:pt x="136" y="82"/>
                  </a:moveTo>
                  <a:cubicBezTo>
                    <a:pt x="135" y="82"/>
                    <a:pt x="136" y="83"/>
                    <a:pt x="136" y="83"/>
                  </a:cubicBezTo>
                  <a:cubicBezTo>
                    <a:pt x="136" y="83"/>
                    <a:pt x="136" y="84"/>
                    <a:pt x="136" y="83"/>
                  </a:cubicBezTo>
                  <a:cubicBezTo>
                    <a:pt x="137" y="83"/>
                    <a:pt x="137" y="83"/>
                    <a:pt x="137" y="83"/>
                  </a:cubicBezTo>
                  <a:cubicBezTo>
                    <a:pt x="137" y="82"/>
                    <a:pt x="136" y="82"/>
                    <a:pt x="136" y="82"/>
                  </a:cubicBezTo>
                  <a:close/>
                  <a:moveTo>
                    <a:pt x="366" y="127"/>
                  </a:moveTo>
                  <a:cubicBezTo>
                    <a:pt x="366" y="127"/>
                    <a:pt x="365" y="127"/>
                    <a:pt x="365" y="127"/>
                  </a:cubicBezTo>
                  <a:cubicBezTo>
                    <a:pt x="365" y="128"/>
                    <a:pt x="365" y="128"/>
                    <a:pt x="365" y="129"/>
                  </a:cubicBezTo>
                  <a:cubicBezTo>
                    <a:pt x="365" y="129"/>
                    <a:pt x="365" y="131"/>
                    <a:pt x="366" y="130"/>
                  </a:cubicBezTo>
                  <a:cubicBezTo>
                    <a:pt x="366" y="131"/>
                    <a:pt x="366" y="131"/>
                    <a:pt x="366" y="130"/>
                  </a:cubicBezTo>
                  <a:cubicBezTo>
                    <a:pt x="366" y="130"/>
                    <a:pt x="366" y="130"/>
                    <a:pt x="366" y="130"/>
                  </a:cubicBezTo>
                  <a:cubicBezTo>
                    <a:pt x="367" y="129"/>
                    <a:pt x="366" y="128"/>
                    <a:pt x="366" y="128"/>
                  </a:cubicBezTo>
                  <a:cubicBezTo>
                    <a:pt x="366" y="127"/>
                    <a:pt x="366" y="128"/>
                    <a:pt x="366" y="127"/>
                  </a:cubicBezTo>
                  <a:close/>
                  <a:moveTo>
                    <a:pt x="381" y="135"/>
                  </a:moveTo>
                  <a:cubicBezTo>
                    <a:pt x="380" y="134"/>
                    <a:pt x="379" y="134"/>
                    <a:pt x="379" y="133"/>
                  </a:cubicBezTo>
                  <a:cubicBezTo>
                    <a:pt x="378" y="133"/>
                    <a:pt x="379" y="135"/>
                    <a:pt x="379" y="135"/>
                  </a:cubicBezTo>
                  <a:cubicBezTo>
                    <a:pt x="379" y="136"/>
                    <a:pt x="379" y="136"/>
                    <a:pt x="379" y="136"/>
                  </a:cubicBezTo>
                  <a:cubicBezTo>
                    <a:pt x="379" y="137"/>
                    <a:pt x="379" y="136"/>
                    <a:pt x="380" y="137"/>
                  </a:cubicBezTo>
                  <a:cubicBezTo>
                    <a:pt x="379" y="136"/>
                    <a:pt x="378" y="137"/>
                    <a:pt x="378" y="138"/>
                  </a:cubicBezTo>
                  <a:cubicBezTo>
                    <a:pt x="378" y="138"/>
                    <a:pt x="377" y="140"/>
                    <a:pt x="378" y="140"/>
                  </a:cubicBezTo>
                  <a:cubicBezTo>
                    <a:pt x="379" y="141"/>
                    <a:pt x="379" y="141"/>
                    <a:pt x="379" y="141"/>
                  </a:cubicBezTo>
                  <a:cubicBezTo>
                    <a:pt x="379" y="141"/>
                    <a:pt x="380" y="141"/>
                    <a:pt x="380" y="141"/>
                  </a:cubicBezTo>
                  <a:cubicBezTo>
                    <a:pt x="381" y="140"/>
                    <a:pt x="382" y="139"/>
                    <a:pt x="381" y="138"/>
                  </a:cubicBezTo>
                  <a:cubicBezTo>
                    <a:pt x="382" y="138"/>
                    <a:pt x="382" y="139"/>
                    <a:pt x="382" y="138"/>
                  </a:cubicBezTo>
                  <a:cubicBezTo>
                    <a:pt x="383" y="138"/>
                    <a:pt x="382" y="136"/>
                    <a:pt x="382" y="136"/>
                  </a:cubicBezTo>
                  <a:cubicBezTo>
                    <a:pt x="382" y="136"/>
                    <a:pt x="381" y="136"/>
                    <a:pt x="381" y="135"/>
                  </a:cubicBezTo>
                  <a:close/>
                  <a:moveTo>
                    <a:pt x="307" y="150"/>
                  </a:moveTo>
                  <a:cubicBezTo>
                    <a:pt x="306" y="150"/>
                    <a:pt x="306" y="149"/>
                    <a:pt x="305" y="149"/>
                  </a:cubicBezTo>
                  <a:cubicBezTo>
                    <a:pt x="305" y="148"/>
                    <a:pt x="304" y="149"/>
                    <a:pt x="304" y="149"/>
                  </a:cubicBezTo>
                  <a:cubicBezTo>
                    <a:pt x="303" y="149"/>
                    <a:pt x="303" y="150"/>
                    <a:pt x="302" y="150"/>
                  </a:cubicBezTo>
                  <a:cubicBezTo>
                    <a:pt x="301" y="150"/>
                    <a:pt x="301" y="150"/>
                    <a:pt x="300" y="150"/>
                  </a:cubicBezTo>
                  <a:cubicBezTo>
                    <a:pt x="300" y="150"/>
                    <a:pt x="299" y="149"/>
                    <a:pt x="299" y="150"/>
                  </a:cubicBezTo>
                  <a:cubicBezTo>
                    <a:pt x="298" y="150"/>
                    <a:pt x="298" y="150"/>
                    <a:pt x="298" y="151"/>
                  </a:cubicBezTo>
                  <a:cubicBezTo>
                    <a:pt x="298" y="151"/>
                    <a:pt x="297" y="153"/>
                    <a:pt x="297" y="153"/>
                  </a:cubicBezTo>
                  <a:cubicBezTo>
                    <a:pt x="298" y="153"/>
                    <a:pt x="298" y="152"/>
                    <a:pt x="299" y="152"/>
                  </a:cubicBezTo>
                  <a:cubicBezTo>
                    <a:pt x="299" y="152"/>
                    <a:pt x="300" y="152"/>
                    <a:pt x="300" y="152"/>
                  </a:cubicBezTo>
                  <a:cubicBezTo>
                    <a:pt x="300" y="152"/>
                    <a:pt x="300" y="152"/>
                    <a:pt x="301" y="152"/>
                  </a:cubicBezTo>
                  <a:cubicBezTo>
                    <a:pt x="301" y="152"/>
                    <a:pt x="302" y="152"/>
                    <a:pt x="303" y="152"/>
                  </a:cubicBezTo>
                  <a:cubicBezTo>
                    <a:pt x="303" y="152"/>
                    <a:pt x="304" y="153"/>
                    <a:pt x="304" y="153"/>
                  </a:cubicBezTo>
                  <a:cubicBezTo>
                    <a:pt x="304" y="152"/>
                    <a:pt x="304" y="152"/>
                    <a:pt x="304" y="151"/>
                  </a:cubicBezTo>
                  <a:cubicBezTo>
                    <a:pt x="305" y="151"/>
                    <a:pt x="305" y="151"/>
                    <a:pt x="306" y="151"/>
                  </a:cubicBezTo>
                  <a:cubicBezTo>
                    <a:pt x="307" y="151"/>
                    <a:pt x="307" y="151"/>
                    <a:pt x="307" y="150"/>
                  </a:cubicBezTo>
                  <a:cubicBezTo>
                    <a:pt x="307" y="150"/>
                    <a:pt x="307" y="150"/>
                    <a:pt x="307" y="150"/>
                  </a:cubicBezTo>
                  <a:close/>
                  <a:moveTo>
                    <a:pt x="354" y="144"/>
                  </a:moveTo>
                  <a:cubicBezTo>
                    <a:pt x="354" y="144"/>
                    <a:pt x="355" y="144"/>
                    <a:pt x="354" y="143"/>
                  </a:cubicBezTo>
                  <a:cubicBezTo>
                    <a:pt x="354" y="144"/>
                    <a:pt x="353" y="144"/>
                    <a:pt x="353" y="144"/>
                  </a:cubicBezTo>
                  <a:cubicBezTo>
                    <a:pt x="353" y="145"/>
                    <a:pt x="353" y="145"/>
                    <a:pt x="353" y="145"/>
                  </a:cubicBezTo>
                  <a:cubicBezTo>
                    <a:pt x="352" y="145"/>
                    <a:pt x="353" y="146"/>
                    <a:pt x="352" y="146"/>
                  </a:cubicBezTo>
                  <a:cubicBezTo>
                    <a:pt x="352" y="146"/>
                    <a:pt x="351" y="147"/>
                    <a:pt x="351" y="147"/>
                  </a:cubicBezTo>
                  <a:cubicBezTo>
                    <a:pt x="351" y="146"/>
                    <a:pt x="350" y="148"/>
                    <a:pt x="350" y="148"/>
                  </a:cubicBezTo>
                  <a:cubicBezTo>
                    <a:pt x="350" y="149"/>
                    <a:pt x="349" y="150"/>
                    <a:pt x="350" y="150"/>
                  </a:cubicBezTo>
                  <a:cubicBezTo>
                    <a:pt x="350" y="150"/>
                    <a:pt x="349" y="149"/>
                    <a:pt x="349" y="150"/>
                  </a:cubicBezTo>
                  <a:cubicBezTo>
                    <a:pt x="349" y="150"/>
                    <a:pt x="349" y="150"/>
                    <a:pt x="349" y="150"/>
                  </a:cubicBezTo>
                  <a:cubicBezTo>
                    <a:pt x="349" y="151"/>
                    <a:pt x="349" y="151"/>
                    <a:pt x="349" y="151"/>
                  </a:cubicBezTo>
                  <a:cubicBezTo>
                    <a:pt x="349" y="151"/>
                    <a:pt x="348" y="151"/>
                    <a:pt x="349" y="152"/>
                  </a:cubicBezTo>
                  <a:cubicBezTo>
                    <a:pt x="349" y="152"/>
                    <a:pt x="348" y="153"/>
                    <a:pt x="349" y="153"/>
                  </a:cubicBezTo>
                  <a:cubicBezTo>
                    <a:pt x="349" y="153"/>
                    <a:pt x="350" y="153"/>
                    <a:pt x="350" y="153"/>
                  </a:cubicBezTo>
                  <a:cubicBezTo>
                    <a:pt x="350" y="153"/>
                    <a:pt x="350" y="152"/>
                    <a:pt x="350" y="153"/>
                  </a:cubicBezTo>
                  <a:cubicBezTo>
                    <a:pt x="350" y="153"/>
                    <a:pt x="350" y="153"/>
                    <a:pt x="350" y="153"/>
                  </a:cubicBezTo>
                  <a:cubicBezTo>
                    <a:pt x="351" y="154"/>
                    <a:pt x="351" y="152"/>
                    <a:pt x="351" y="152"/>
                  </a:cubicBezTo>
                  <a:cubicBezTo>
                    <a:pt x="351" y="152"/>
                    <a:pt x="351" y="152"/>
                    <a:pt x="351" y="152"/>
                  </a:cubicBezTo>
                  <a:cubicBezTo>
                    <a:pt x="351" y="152"/>
                    <a:pt x="351" y="152"/>
                    <a:pt x="351" y="152"/>
                  </a:cubicBezTo>
                  <a:cubicBezTo>
                    <a:pt x="351" y="152"/>
                    <a:pt x="351" y="151"/>
                    <a:pt x="352" y="151"/>
                  </a:cubicBezTo>
                  <a:cubicBezTo>
                    <a:pt x="352" y="151"/>
                    <a:pt x="352" y="150"/>
                    <a:pt x="353" y="150"/>
                  </a:cubicBezTo>
                  <a:cubicBezTo>
                    <a:pt x="354" y="150"/>
                    <a:pt x="354" y="148"/>
                    <a:pt x="355" y="147"/>
                  </a:cubicBezTo>
                  <a:cubicBezTo>
                    <a:pt x="355" y="147"/>
                    <a:pt x="354" y="147"/>
                    <a:pt x="354" y="146"/>
                  </a:cubicBezTo>
                  <a:cubicBezTo>
                    <a:pt x="354" y="146"/>
                    <a:pt x="354" y="145"/>
                    <a:pt x="355" y="145"/>
                  </a:cubicBezTo>
                  <a:cubicBezTo>
                    <a:pt x="355" y="145"/>
                    <a:pt x="355" y="145"/>
                    <a:pt x="355" y="144"/>
                  </a:cubicBezTo>
                  <a:cubicBezTo>
                    <a:pt x="355" y="143"/>
                    <a:pt x="355" y="144"/>
                    <a:pt x="354" y="144"/>
                  </a:cubicBezTo>
                  <a:close/>
                  <a:moveTo>
                    <a:pt x="110" y="35"/>
                  </a:moveTo>
                  <a:cubicBezTo>
                    <a:pt x="110" y="35"/>
                    <a:pt x="110" y="34"/>
                    <a:pt x="110" y="34"/>
                  </a:cubicBezTo>
                  <a:cubicBezTo>
                    <a:pt x="110" y="34"/>
                    <a:pt x="110" y="35"/>
                    <a:pt x="110" y="35"/>
                  </a:cubicBezTo>
                  <a:close/>
                  <a:moveTo>
                    <a:pt x="317" y="73"/>
                  </a:moveTo>
                  <a:cubicBezTo>
                    <a:pt x="316" y="73"/>
                    <a:pt x="316" y="74"/>
                    <a:pt x="317" y="74"/>
                  </a:cubicBezTo>
                  <a:cubicBezTo>
                    <a:pt x="317" y="74"/>
                    <a:pt x="318" y="74"/>
                    <a:pt x="318" y="74"/>
                  </a:cubicBezTo>
                  <a:cubicBezTo>
                    <a:pt x="319" y="74"/>
                    <a:pt x="319" y="74"/>
                    <a:pt x="319" y="75"/>
                  </a:cubicBezTo>
                  <a:cubicBezTo>
                    <a:pt x="319" y="75"/>
                    <a:pt x="320" y="75"/>
                    <a:pt x="320" y="75"/>
                  </a:cubicBezTo>
                  <a:cubicBezTo>
                    <a:pt x="322" y="73"/>
                    <a:pt x="320" y="72"/>
                    <a:pt x="319" y="73"/>
                  </a:cubicBezTo>
                  <a:cubicBezTo>
                    <a:pt x="319" y="73"/>
                    <a:pt x="318" y="72"/>
                    <a:pt x="318" y="72"/>
                  </a:cubicBezTo>
                  <a:cubicBezTo>
                    <a:pt x="318" y="72"/>
                    <a:pt x="318" y="72"/>
                    <a:pt x="319" y="71"/>
                  </a:cubicBezTo>
                  <a:cubicBezTo>
                    <a:pt x="319" y="70"/>
                    <a:pt x="318" y="69"/>
                    <a:pt x="317" y="69"/>
                  </a:cubicBezTo>
                  <a:cubicBezTo>
                    <a:pt x="317" y="69"/>
                    <a:pt x="317" y="71"/>
                    <a:pt x="316" y="69"/>
                  </a:cubicBezTo>
                  <a:cubicBezTo>
                    <a:pt x="316" y="68"/>
                    <a:pt x="315" y="70"/>
                    <a:pt x="315" y="70"/>
                  </a:cubicBezTo>
                  <a:cubicBezTo>
                    <a:pt x="315" y="71"/>
                    <a:pt x="317" y="72"/>
                    <a:pt x="317" y="73"/>
                  </a:cubicBezTo>
                  <a:close/>
                  <a:moveTo>
                    <a:pt x="172" y="129"/>
                  </a:moveTo>
                  <a:cubicBezTo>
                    <a:pt x="172" y="129"/>
                    <a:pt x="172" y="128"/>
                    <a:pt x="172" y="128"/>
                  </a:cubicBezTo>
                  <a:cubicBezTo>
                    <a:pt x="171" y="128"/>
                    <a:pt x="170" y="130"/>
                    <a:pt x="171" y="130"/>
                  </a:cubicBezTo>
                  <a:cubicBezTo>
                    <a:pt x="171" y="130"/>
                    <a:pt x="172" y="130"/>
                    <a:pt x="172" y="129"/>
                  </a:cubicBezTo>
                  <a:close/>
                  <a:moveTo>
                    <a:pt x="99" y="129"/>
                  </a:moveTo>
                  <a:cubicBezTo>
                    <a:pt x="99" y="129"/>
                    <a:pt x="99" y="128"/>
                    <a:pt x="99" y="128"/>
                  </a:cubicBezTo>
                  <a:cubicBezTo>
                    <a:pt x="98" y="128"/>
                    <a:pt x="99" y="128"/>
                    <a:pt x="99" y="128"/>
                  </a:cubicBezTo>
                  <a:cubicBezTo>
                    <a:pt x="98" y="127"/>
                    <a:pt x="99" y="127"/>
                    <a:pt x="100" y="126"/>
                  </a:cubicBezTo>
                  <a:cubicBezTo>
                    <a:pt x="100" y="126"/>
                    <a:pt x="100" y="125"/>
                    <a:pt x="100" y="125"/>
                  </a:cubicBezTo>
                  <a:cubicBezTo>
                    <a:pt x="101" y="126"/>
                    <a:pt x="101" y="127"/>
                    <a:pt x="101" y="127"/>
                  </a:cubicBezTo>
                  <a:cubicBezTo>
                    <a:pt x="102" y="128"/>
                    <a:pt x="103" y="127"/>
                    <a:pt x="103" y="129"/>
                  </a:cubicBezTo>
                  <a:cubicBezTo>
                    <a:pt x="103" y="129"/>
                    <a:pt x="103" y="129"/>
                    <a:pt x="104" y="129"/>
                  </a:cubicBezTo>
                  <a:cubicBezTo>
                    <a:pt x="104" y="129"/>
                    <a:pt x="104" y="130"/>
                    <a:pt x="104" y="130"/>
                  </a:cubicBezTo>
                  <a:cubicBezTo>
                    <a:pt x="105" y="130"/>
                    <a:pt x="105" y="124"/>
                    <a:pt x="106" y="123"/>
                  </a:cubicBezTo>
                  <a:cubicBezTo>
                    <a:pt x="106" y="123"/>
                    <a:pt x="106" y="122"/>
                    <a:pt x="106" y="121"/>
                  </a:cubicBezTo>
                  <a:cubicBezTo>
                    <a:pt x="106" y="121"/>
                    <a:pt x="106" y="120"/>
                    <a:pt x="106" y="120"/>
                  </a:cubicBezTo>
                  <a:cubicBezTo>
                    <a:pt x="106" y="119"/>
                    <a:pt x="106" y="118"/>
                    <a:pt x="106" y="118"/>
                  </a:cubicBezTo>
                  <a:cubicBezTo>
                    <a:pt x="106" y="117"/>
                    <a:pt x="106" y="117"/>
                    <a:pt x="106" y="116"/>
                  </a:cubicBezTo>
                  <a:cubicBezTo>
                    <a:pt x="106" y="116"/>
                    <a:pt x="106" y="115"/>
                    <a:pt x="106" y="114"/>
                  </a:cubicBezTo>
                  <a:cubicBezTo>
                    <a:pt x="106" y="114"/>
                    <a:pt x="106" y="113"/>
                    <a:pt x="106" y="113"/>
                  </a:cubicBezTo>
                  <a:cubicBezTo>
                    <a:pt x="105" y="111"/>
                    <a:pt x="106" y="110"/>
                    <a:pt x="106" y="109"/>
                  </a:cubicBezTo>
                  <a:cubicBezTo>
                    <a:pt x="107" y="108"/>
                    <a:pt x="108" y="107"/>
                    <a:pt x="106" y="107"/>
                  </a:cubicBezTo>
                  <a:cubicBezTo>
                    <a:pt x="105" y="106"/>
                    <a:pt x="106" y="105"/>
                    <a:pt x="106" y="104"/>
                  </a:cubicBezTo>
                  <a:cubicBezTo>
                    <a:pt x="107" y="103"/>
                    <a:pt x="107" y="102"/>
                    <a:pt x="108" y="101"/>
                  </a:cubicBezTo>
                  <a:cubicBezTo>
                    <a:pt x="109" y="101"/>
                    <a:pt x="108" y="100"/>
                    <a:pt x="108" y="100"/>
                  </a:cubicBezTo>
                  <a:cubicBezTo>
                    <a:pt x="108" y="99"/>
                    <a:pt x="109" y="99"/>
                    <a:pt x="108" y="98"/>
                  </a:cubicBezTo>
                  <a:cubicBezTo>
                    <a:pt x="108" y="97"/>
                    <a:pt x="107" y="98"/>
                    <a:pt x="106" y="97"/>
                  </a:cubicBezTo>
                  <a:cubicBezTo>
                    <a:pt x="106" y="97"/>
                    <a:pt x="106" y="95"/>
                    <a:pt x="106" y="95"/>
                  </a:cubicBezTo>
                  <a:cubicBezTo>
                    <a:pt x="105" y="94"/>
                    <a:pt x="104" y="94"/>
                    <a:pt x="104" y="93"/>
                  </a:cubicBezTo>
                  <a:cubicBezTo>
                    <a:pt x="104" y="92"/>
                    <a:pt x="105" y="92"/>
                    <a:pt x="104" y="92"/>
                  </a:cubicBezTo>
                  <a:cubicBezTo>
                    <a:pt x="104" y="92"/>
                    <a:pt x="103" y="92"/>
                    <a:pt x="103" y="92"/>
                  </a:cubicBezTo>
                  <a:cubicBezTo>
                    <a:pt x="102" y="91"/>
                    <a:pt x="102" y="91"/>
                    <a:pt x="101" y="91"/>
                  </a:cubicBezTo>
                  <a:cubicBezTo>
                    <a:pt x="100" y="91"/>
                    <a:pt x="100" y="91"/>
                    <a:pt x="99" y="91"/>
                  </a:cubicBezTo>
                  <a:cubicBezTo>
                    <a:pt x="99" y="91"/>
                    <a:pt x="98" y="90"/>
                    <a:pt x="98" y="91"/>
                  </a:cubicBezTo>
                  <a:cubicBezTo>
                    <a:pt x="97" y="91"/>
                    <a:pt x="98" y="91"/>
                    <a:pt x="97" y="90"/>
                  </a:cubicBezTo>
                  <a:cubicBezTo>
                    <a:pt x="97" y="90"/>
                    <a:pt x="97" y="91"/>
                    <a:pt x="97" y="91"/>
                  </a:cubicBezTo>
                  <a:cubicBezTo>
                    <a:pt x="96" y="92"/>
                    <a:pt x="96" y="92"/>
                    <a:pt x="96" y="93"/>
                  </a:cubicBezTo>
                  <a:cubicBezTo>
                    <a:pt x="96" y="94"/>
                    <a:pt x="96" y="94"/>
                    <a:pt x="95" y="94"/>
                  </a:cubicBezTo>
                  <a:cubicBezTo>
                    <a:pt x="94" y="95"/>
                    <a:pt x="94" y="95"/>
                    <a:pt x="94" y="96"/>
                  </a:cubicBezTo>
                  <a:cubicBezTo>
                    <a:pt x="94" y="95"/>
                    <a:pt x="94" y="94"/>
                    <a:pt x="95" y="94"/>
                  </a:cubicBezTo>
                  <a:cubicBezTo>
                    <a:pt x="95" y="94"/>
                    <a:pt x="96" y="94"/>
                    <a:pt x="96" y="93"/>
                  </a:cubicBezTo>
                  <a:cubicBezTo>
                    <a:pt x="96" y="93"/>
                    <a:pt x="96" y="92"/>
                    <a:pt x="96" y="92"/>
                  </a:cubicBezTo>
                  <a:cubicBezTo>
                    <a:pt x="95" y="91"/>
                    <a:pt x="95" y="92"/>
                    <a:pt x="95" y="92"/>
                  </a:cubicBezTo>
                  <a:cubicBezTo>
                    <a:pt x="95" y="91"/>
                    <a:pt x="95" y="91"/>
                    <a:pt x="96" y="91"/>
                  </a:cubicBezTo>
                  <a:cubicBezTo>
                    <a:pt x="96" y="91"/>
                    <a:pt x="97" y="90"/>
                    <a:pt x="97" y="90"/>
                  </a:cubicBezTo>
                  <a:cubicBezTo>
                    <a:pt x="97" y="89"/>
                    <a:pt x="97" y="88"/>
                    <a:pt x="97" y="88"/>
                  </a:cubicBezTo>
                  <a:cubicBezTo>
                    <a:pt x="97" y="87"/>
                    <a:pt x="96" y="87"/>
                    <a:pt x="96" y="87"/>
                  </a:cubicBezTo>
                  <a:cubicBezTo>
                    <a:pt x="96" y="87"/>
                    <a:pt x="95" y="88"/>
                    <a:pt x="95" y="88"/>
                  </a:cubicBezTo>
                  <a:cubicBezTo>
                    <a:pt x="95" y="87"/>
                    <a:pt x="95" y="87"/>
                    <a:pt x="95" y="87"/>
                  </a:cubicBezTo>
                  <a:cubicBezTo>
                    <a:pt x="95" y="87"/>
                    <a:pt x="94" y="88"/>
                    <a:pt x="94" y="87"/>
                  </a:cubicBezTo>
                  <a:cubicBezTo>
                    <a:pt x="95" y="87"/>
                    <a:pt x="95" y="86"/>
                    <a:pt x="94" y="86"/>
                  </a:cubicBezTo>
                  <a:cubicBezTo>
                    <a:pt x="94" y="86"/>
                    <a:pt x="94" y="87"/>
                    <a:pt x="93" y="86"/>
                  </a:cubicBezTo>
                  <a:cubicBezTo>
                    <a:pt x="93" y="86"/>
                    <a:pt x="94" y="85"/>
                    <a:pt x="94" y="84"/>
                  </a:cubicBezTo>
                  <a:cubicBezTo>
                    <a:pt x="94" y="83"/>
                    <a:pt x="93" y="83"/>
                    <a:pt x="93" y="82"/>
                  </a:cubicBezTo>
                  <a:cubicBezTo>
                    <a:pt x="93" y="81"/>
                    <a:pt x="93" y="80"/>
                    <a:pt x="93" y="80"/>
                  </a:cubicBezTo>
                  <a:cubicBezTo>
                    <a:pt x="93" y="79"/>
                    <a:pt x="93" y="79"/>
                    <a:pt x="93" y="78"/>
                  </a:cubicBezTo>
                  <a:cubicBezTo>
                    <a:pt x="93" y="78"/>
                    <a:pt x="93" y="76"/>
                    <a:pt x="92" y="77"/>
                  </a:cubicBezTo>
                  <a:cubicBezTo>
                    <a:pt x="91" y="77"/>
                    <a:pt x="90" y="77"/>
                    <a:pt x="89" y="76"/>
                  </a:cubicBezTo>
                  <a:cubicBezTo>
                    <a:pt x="89" y="76"/>
                    <a:pt x="88" y="76"/>
                    <a:pt x="88" y="76"/>
                  </a:cubicBezTo>
                  <a:cubicBezTo>
                    <a:pt x="88" y="76"/>
                    <a:pt x="87" y="77"/>
                    <a:pt x="87" y="77"/>
                  </a:cubicBezTo>
                  <a:cubicBezTo>
                    <a:pt x="87" y="77"/>
                    <a:pt x="87" y="76"/>
                    <a:pt x="86" y="76"/>
                  </a:cubicBezTo>
                  <a:cubicBezTo>
                    <a:pt x="86" y="76"/>
                    <a:pt x="86" y="76"/>
                    <a:pt x="85" y="75"/>
                  </a:cubicBezTo>
                  <a:cubicBezTo>
                    <a:pt x="85" y="75"/>
                    <a:pt x="85" y="75"/>
                    <a:pt x="84" y="74"/>
                  </a:cubicBezTo>
                  <a:cubicBezTo>
                    <a:pt x="84" y="74"/>
                    <a:pt x="84" y="74"/>
                    <a:pt x="84" y="74"/>
                  </a:cubicBezTo>
                  <a:cubicBezTo>
                    <a:pt x="83" y="74"/>
                    <a:pt x="84" y="74"/>
                    <a:pt x="84" y="74"/>
                  </a:cubicBezTo>
                  <a:cubicBezTo>
                    <a:pt x="83" y="73"/>
                    <a:pt x="83" y="73"/>
                    <a:pt x="83" y="73"/>
                  </a:cubicBezTo>
                  <a:cubicBezTo>
                    <a:pt x="83" y="73"/>
                    <a:pt x="83" y="72"/>
                    <a:pt x="83" y="72"/>
                  </a:cubicBezTo>
                  <a:cubicBezTo>
                    <a:pt x="84" y="71"/>
                    <a:pt x="83" y="71"/>
                    <a:pt x="83" y="70"/>
                  </a:cubicBezTo>
                  <a:cubicBezTo>
                    <a:pt x="83" y="71"/>
                    <a:pt x="83" y="71"/>
                    <a:pt x="84" y="71"/>
                  </a:cubicBezTo>
                  <a:cubicBezTo>
                    <a:pt x="85" y="71"/>
                    <a:pt x="85" y="70"/>
                    <a:pt x="85" y="70"/>
                  </a:cubicBezTo>
                  <a:cubicBezTo>
                    <a:pt x="85" y="69"/>
                    <a:pt x="83" y="70"/>
                    <a:pt x="83" y="69"/>
                  </a:cubicBezTo>
                  <a:cubicBezTo>
                    <a:pt x="83" y="69"/>
                    <a:pt x="84" y="69"/>
                    <a:pt x="84" y="69"/>
                  </a:cubicBezTo>
                  <a:cubicBezTo>
                    <a:pt x="84" y="68"/>
                    <a:pt x="84" y="68"/>
                    <a:pt x="84" y="68"/>
                  </a:cubicBezTo>
                  <a:cubicBezTo>
                    <a:pt x="83" y="68"/>
                    <a:pt x="83" y="68"/>
                    <a:pt x="82" y="68"/>
                  </a:cubicBezTo>
                  <a:cubicBezTo>
                    <a:pt x="82" y="68"/>
                    <a:pt x="83" y="68"/>
                    <a:pt x="84" y="68"/>
                  </a:cubicBezTo>
                  <a:cubicBezTo>
                    <a:pt x="84" y="67"/>
                    <a:pt x="84" y="67"/>
                    <a:pt x="84" y="66"/>
                  </a:cubicBezTo>
                  <a:cubicBezTo>
                    <a:pt x="85" y="66"/>
                    <a:pt x="85" y="66"/>
                    <a:pt x="85" y="66"/>
                  </a:cubicBezTo>
                  <a:cubicBezTo>
                    <a:pt x="85" y="66"/>
                    <a:pt x="85" y="65"/>
                    <a:pt x="85" y="65"/>
                  </a:cubicBezTo>
                  <a:cubicBezTo>
                    <a:pt x="85" y="65"/>
                    <a:pt x="85" y="66"/>
                    <a:pt x="85" y="66"/>
                  </a:cubicBezTo>
                  <a:cubicBezTo>
                    <a:pt x="86" y="66"/>
                    <a:pt x="86" y="66"/>
                    <a:pt x="86" y="66"/>
                  </a:cubicBezTo>
                  <a:cubicBezTo>
                    <a:pt x="87" y="65"/>
                    <a:pt x="87" y="66"/>
                    <a:pt x="87" y="65"/>
                  </a:cubicBezTo>
                  <a:cubicBezTo>
                    <a:pt x="87" y="64"/>
                    <a:pt x="87" y="63"/>
                    <a:pt x="87" y="62"/>
                  </a:cubicBezTo>
                  <a:cubicBezTo>
                    <a:pt x="86" y="62"/>
                    <a:pt x="85" y="61"/>
                    <a:pt x="85" y="62"/>
                  </a:cubicBezTo>
                  <a:cubicBezTo>
                    <a:pt x="85" y="61"/>
                    <a:pt x="84" y="59"/>
                    <a:pt x="83" y="59"/>
                  </a:cubicBezTo>
                  <a:cubicBezTo>
                    <a:pt x="82" y="60"/>
                    <a:pt x="81" y="60"/>
                    <a:pt x="81" y="61"/>
                  </a:cubicBezTo>
                  <a:cubicBezTo>
                    <a:pt x="81" y="61"/>
                    <a:pt x="80" y="61"/>
                    <a:pt x="80" y="61"/>
                  </a:cubicBezTo>
                  <a:cubicBezTo>
                    <a:pt x="79" y="62"/>
                    <a:pt x="79" y="62"/>
                    <a:pt x="78" y="62"/>
                  </a:cubicBezTo>
                  <a:cubicBezTo>
                    <a:pt x="77" y="63"/>
                    <a:pt x="76" y="63"/>
                    <a:pt x="76" y="63"/>
                  </a:cubicBezTo>
                  <a:cubicBezTo>
                    <a:pt x="76" y="63"/>
                    <a:pt x="75" y="64"/>
                    <a:pt x="75" y="64"/>
                  </a:cubicBezTo>
                  <a:cubicBezTo>
                    <a:pt x="75" y="63"/>
                    <a:pt x="75" y="63"/>
                    <a:pt x="74" y="63"/>
                  </a:cubicBezTo>
                  <a:cubicBezTo>
                    <a:pt x="74" y="63"/>
                    <a:pt x="74" y="63"/>
                    <a:pt x="74" y="63"/>
                  </a:cubicBezTo>
                  <a:cubicBezTo>
                    <a:pt x="75" y="64"/>
                    <a:pt x="76" y="62"/>
                    <a:pt x="77" y="62"/>
                  </a:cubicBezTo>
                  <a:cubicBezTo>
                    <a:pt x="78" y="62"/>
                    <a:pt x="79" y="61"/>
                    <a:pt x="80" y="61"/>
                  </a:cubicBezTo>
                  <a:cubicBezTo>
                    <a:pt x="81" y="60"/>
                    <a:pt x="79" y="58"/>
                    <a:pt x="79" y="58"/>
                  </a:cubicBezTo>
                  <a:cubicBezTo>
                    <a:pt x="78" y="57"/>
                    <a:pt x="76" y="57"/>
                    <a:pt x="75" y="57"/>
                  </a:cubicBezTo>
                  <a:cubicBezTo>
                    <a:pt x="74" y="57"/>
                    <a:pt x="73" y="56"/>
                    <a:pt x="73" y="55"/>
                  </a:cubicBezTo>
                  <a:cubicBezTo>
                    <a:pt x="72" y="55"/>
                    <a:pt x="72" y="55"/>
                    <a:pt x="72" y="54"/>
                  </a:cubicBezTo>
                  <a:cubicBezTo>
                    <a:pt x="71" y="53"/>
                    <a:pt x="72" y="53"/>
                    <a:pt x="71" y="52"/>
                  </a:cubicBezTo>
                  <a:cubicBezTo>
                    <a:pt x="71" y="51"/>
                    <a:pt x="71" y="51"/>
                    <a:pt x="71" y="50"/>
                  </a:cubicBezTo>
                  <a:cubicBezTo>
                    <a:pt x="70" y="50"/>
                    <a:pt x="69" y="49"/>
                    <a:pt x="69" y="48"/>
                  </a:cubicBezTo>
                  <a:cubicBezTo>
                    <a:pt x="68" y="48"/>
                    <a:pt x="68" y="47"/>
                    <a:pt x="67" y="47"/>
                  </a:cubicBezTo>
                  <a:cubicBezTo>
                    <a:pt x="66" y="47"/>
                    <a:pt x="66" y="47"/>
                    <a:pt x="65" y="47"/>
                  </a:cubicBezTo>
                  <a:cubicBezTo>
                    <a:pt x="65" y="47"/>
                    <a:pt x="64" y="47"/>
                    <a:pt x="64" y="46"/>
                  </a:cubicBezTo>
                  <a:cubicBezTo>
                    <a:pt x="63" y="45"/>
                    <a:pt x="63" y="44"/>
                    <a:pt x="62" y="43"/>
                  </a:cubicBezTo>
                  <a:cubicBezTo>
                    <a:pt x="62" y="42"/>
                    <a:pt x="61" y="42"/>
                    <a:pt x="60" y="41"/>
                  </a:cubicBezTo>
                  <a:cubicBezTo>
                    <a:pt x="60" y="41"/>
                    <a:pt x="60" y="40"/>
                    <a:pt x="60" y="40"/>
                  </a:cubicBezTo>
                  <a:cubicBezTo>
                    <a:pt x="59" y="40"/>
                    <a:pt x="57" y="40"/>
                    <a:pt x="58" y="42"/>
                  </a:cubicBezTo>
                  <a:cubicBezTo>
                    <a:pt x="58" y="43"/>
                    <a:pt x="59" y="44"/>
                    <a:pt x="59" y="45"/>
                  </a:cubicBezTo>
                  <a:cubicBezTo>
                    <a:pt x="59" y="46"/>
                    <a:pt x="59" y="45"/>
                    <a:pt x="59" y="44"/>
                  </a:cubicBezTo>
                  <a:cubicBezTo>
                    <a:pt x="59" y="44"/>
                    <a:pt x="58" y="44"/>
                    <a:pt x="58" y="43"/>
                  </a:cubicBezTo>
                  <a:cubicBezTo>
                    <a:pt x="57" y="42"/>
                    <a:pt x="56" y="42"/>
                    <a:pt x="55" y="41"/>
                  </a:cubicBezTo>
                  <a:cubicBezTo>
                    <a:pt x="53" y="40"/>
                    <a:pt x="54" y="38"/>
                    <a:pt x="53" y="37"/>
                  </a:cubicBezTo>
                  <a:cubicBezTo>
                    <a:pt x="52" y="36"/>
                    <a:pt x="52" y="35"/>
                    <a:pt x="51" y="36"/>
                  </a:cubicBezTo>
                  <a:cubicBezTo>
                    <a:pt x="51" y="36"/>
                    <a:pt x="51" y="37"/>
                    <a:pt x="51" y="37"/>
                  </a:cubicBezTo>
                  <a:cubicBezTo>
                    <a:pt x="50" y="37"/>
                    <a:pt x="51" y="36"/>
                    <a:pt x="50" y="35"/>
                  </a:cubicBezTo>
                  <a:cubicBezTo>
                    <a:pt x="49" y="35"/>
                    <a:pt x="50" y="36"/>
                    <a:pt x="50" y="36"/>
                  </a:cubicBezTo>
                  <a:cubicBezTo>
                    <a:pt x="50" y="36"/>
                    <a:pt x="50" y="37"/>
                    <a:pt x="50" y="37"/>
                  </a:cubicBezTo>
                  <a:cubicBezTo>
                    <a:pt x="49" y="36"/>
                    <a:pt x="50" y="35"/>
                    <a:pt x="50" y="34"/>
                  </a:cubicBezTo>
                  <a:cubicBezTo>
                    <a:pt x="50" y="33"/>
                    <a:pt x="49" y="32"/>
                    <a:pt x="48" y="32"/>
                  </a:cubicBezTo>
                  <a:cubicBezTo>
                    <a:pt x="48" y="32"/>
                    <a:pt x="47" y="30"/>
                    <a:pt x="47" y="30"/>
                  </a:cubicBezTo>
                  <a:cubicBezTo>
                    <a:pt x="47" y="30"/>
                    <a:pt x="46" y="30"/>
                    <a:pt x="46" y="30"/>
                  </a:cubicBezTo>
                  <a:cubicBezTo>
                    <a:pt x="45" y="30"/>
                    <a:pt x="45" y="29"/>
                    <a:pt x="45" y="29"/>
                  </a:cubicBezTo>
                  <a:cubicBezTo>
                    <a:pt x="44" y="28"/>
                    <a:pt x="43" y="27"/>
                    <a:pt x="42" y="27"/>
                  </a:cubicBezTo>
                  <a:cubicBezTo>
                    <a:pt x="41" y="26"/>
                    <a:pt x="40" y="25"/>
                    <a:pt x="39" y="25"/>
                  </a:cubicBezTo>
                  <a:cubicBezTo>
                    <a:pt x="39" y="25"/>
                    <a:pt x="37" y="24"/>
                    <a:pt x="37" y="23"/>
                  </a:cubicBezTo>
                  <a:cubicBezTo>
                    <a:pt x="37" y="22"/>
                    <a:pt x="36" y="22"/>
                    <a:pt x="35" y="22"/>
                  </a:cubicBezTo>
                  <a:cubicBezTo>
                    <a:pt x="35" y="21"/>
                    <a:pt x="34" y="21"/>
                    <a:pt x="33" y="20"/>
                  </a:cubicBezTo>
                  <a:cubicBezTo>
                    <a:pt x="33" y="20"/>
                    <a:pt x="33" y="20"/>
                    <a:pt x="33" y="20"/>
                  </a:cubicBezTo>
                  <a:cubicBezTo>
                    <a:pt x="32" y="19"/>
                    <a:pt x="32" y="20"/>
                    <a:pt x="32" y="20"/>
                  </a:cubicBezTo>
                  <a:cubicBezTo>
                    <a:pt x="32" y="20"/>
                    <a:pt x="32" y="20"/>
                    <a:pt x="32" y="19"/>
                  </a:cubicBezTo>
                  <a:cubicBezTo>
                    <a:pt x="32" y="19"/>
                    <a:pt x="32" y="19"/>
                    <a:pt x="32" y="18"/>
                  </a:cubicBezTo>
                  <a:cubicBezTo>
                    <a:pt x="32" y="18"/>
                    <a:pt x="33" y="17"/>
                    <a:pt x="32" y="16"/>
                  </a:cubicBezTo>
                  <a:cubicBezTo>
                    <a:pt x="31" y="16"/>
                    <a:pt x="31" y="15"/>
                    <a:pt x="30" y="15"/>
                  </a:cubicBezTo>
                  <a:cubicBezTo>
                    <a:pt x="30" y="15"/>
                    <a:pt x="30" y="14"/>
                    <a:pt x="30" y="14"/>
                  </a:cubicBezTo>
                  <a:cubicBezTo>
                    <a:pt x="29" y="13"/>
                    <a:pt x="29" y="12"/>
                    <a:pt x="29" y="12"/>
                  </a:cubicBezTo>
                  <a:cubicBezTo>
                    <a:pt x="28" y="11"/>
                    <a:pt x="27" y="10"/>
                    <a:pt x="26" y="9"/>
                  </a:cubicBezTo>
                  <a:cubicBezTo>
                    <a:pt x="26" y="9"/>
                    <a:pt x="25" y="7"/>
                    <a:pt x="24" y="8"/>
                  </a:cubicBezTo>
                  <a:cubicBezTo>
                    <a:pt x="24" y="8"/>
                    <a:pt x="23" y="9"/>
                    <a:pt x="22" y="9"/>
                  </a:cubicBezTo>
                  <a:cubicBezTo>
                    <a:pt x="22" y="9"/>
                    <a:pt x="21" y="8"/>
                    <a:pt x="21" y="8"/>
                  </a:cubicBezTo>
                  <a:cubicBezTo>
                    <a:pt x="21" y="8"/>
                    <a:pt x="21" y="7"/>
                    <a:pt x="20" y="7"/>
                  </a:cubicBezTo>
                  <a:cubicBezTo>
                    <a:pt x="19" y="7"/>
                    <a:pt x="18" y="7"/>
                    <a:pt x="17" y="8"/>
                  </a:cubicBezTo>
                  <a:cubicBezTo>
                    <a:pt x="16" y="8"/>
                    <a:pt x="15" y="8"/>
                    <a:pt x="14" y="8"/>
                  </a:cubicBezTo>
                  <a:cubicBezTo>
                    <a:pt x="13" y="8"/>
                    <a:pt x="13" y="8"/>
                    <a:pt x="12" y="7"/>
                  </a:cubicBezTo>
                  <a:cubicBezTo>
                    <a:pt x="11" y="7"/>
                    <a:pt x="10" y="6"/>
                    <a:pt x="9" y="6"/>
                  </a:cubicBezTo>
                  <a:cubicBezTo>
                    <a:pt x="9" y="5"/>
                    <a:pt x="8" y="5"/>
                    <a:pt x="8" y="4"/>
                  </a:cubicBezTo>
                  <a:cubicBezTo>
                    <a:pt x="7" y="4"/>
                    <a:pt x="7" y="4"/>
                    <a:pt x="6" y="4"/>
                  </a:cubicBezTo>
                  <a:cubicBezTo>
                    <a:pt x="6" y="3"/>
                    <a:pt x="6" y="4"/>
                    <a:pt x="5" y="4"/>
                  </a:cubicBezTo>
                  <a:cubicBezTo>
                    <a:pt x="5" y="4"/>
                    <a:pt x="4" y="3"/>
                    <a:pt x="4" y="3"/>
                  </a:cubicBezTo>
                  <a:cubicBezTo>
                    <a:pt x="4" y="4"/>
                    <a:pt x="3" y="4"/>
                    <a:pt x="3" y="4"/>
                  </a:cubicBezTo>
                  <a:cubicBezTo>
                    <a:pt x="3" y="4"/>
                    <a:pt x="3" y="4"/>
                    <a:pt x="3" y="4"/>
                  </a:cubicBezTo>
                  <a:cubicBezTo>
                    <a:pt x="2" y="4"/>
                    <a:pt x="2" y="4"/>
                    <a:pt x="2" y="5"/>
                  </a:cubicBezTo>
                  <a:cubicBezTo>
                    <a:pt x="3" y="6"/>
                    <a:pt x="3" y="6"/>
                    <a:pt x="2" y="7"/>
                  </a:cubicBezTo>
                  <a:cubicBezTo>
                    <a:pt x="2" y="7"/>
                    <a:pt x="3" y="8"/>
                    <a:pt x="3" y="8"/>
                  </a:cubicBezTo>
                  <a:cubicBezTo>
                    <a:pt x="3" y="8"/>
                    <a:pt x="3" y="9"/>
                    <a:pt x="3" y="9"/>
                  </a:cubicBezTo>
                  <a:cubicBezTo>
                    <a:pt x="4" y="10"/>
                    <a:pt x="4" y="10"/>
                    <a:pt x="4" y="10"/>
                  </a:cubicBezTo>
                  <a:cubicBezTo>
                    <a:pt x="4" y="11"/>
                    <a:pt x="4" y="12"/>
                    <a:pt x="5" y="12"/>
                  </a:cubicBezTo>
                  <a:cubicBezTo>
                    <a:pt x="5" y="13"/>
                    <a:pt x="6" y="14"/>
                    <a:pt x="6" y="14"/>
                  </a:cubicBezTo>
                  <a:cubicBezTo>
                    <a:pt x="6" y="14"/>
                    <a:pt x="6" y="14"/>
                    <a:pt x="6" y="14"/>
                  </a:cubicBezTo>
                  <a:cubicBezTo>
                    <a:pt x="6" y="14"/>
                    <a:pt x="7" y="14"/>
                    <a:pt x="7" y="15"/>
                  </a:cubicBezTo>
                  <a:cubicBezTo>
                    <a:pt x="7" y="15"/>
                    <a:pt x="8" y="16"/>
                    <a:pt x="9" y="17"/>
                  </a:cubicBezTo>
                  <a:cubicBezTo>
                    <a:pt x="9" y="17"/>
                    <a:pt x="10" y="18"/>
                    <a:pt x="10" y="19"/>
                  </a:cubicBezTo>
                  <a:cubicBezTo>
                    <a:pt x="11" y="19"/>
                    <a:pt x="11" y="20"/>
                    <a:pt x="12" y="20"/>
                  </a:cubicBezTo>
                  <a:cubicBezTo>
                    <a:pt x="12" y="20"/>
                    <a:pt x="13" y="20"/>
                    <a:pt x="13" y="21"/>
                  </a:cubicBezTo>
                  <a:cubicBezTo>
                    <a:pt x="14" y="22"/>
                    <a:pt x="15" y="24"/>
                    <a:pt x="17" y="24"/>
                  </a:cubicBezTo>
                  <a:cubicBezTo>
                    <a:pt x="17" y="24"/>
                    <a:pt x="18" y="24"/>
                    <a:pt x="19" y="24"/>
                  </a:cubicBezTo>
                  <a:cubicBezTo>
                    <a:pt x="19" y="25"/>
                    <a:pt x="20" y="26"/>
                    <a:pt x="20" y="26"/>
                  </a:cubicBezTo>
                  <a:cubicBezTo>
                    <a:pt x="21" y="27"/>
                    <a:pt x="21" y="29"/>
                    <a:pt x="22" y="30"/>
                  </a:cubicBezTo>
                  <a:cubicBezTo>
                    <a:pt x="23" y="30"/>
                    <a:pt x="23" y="30"/>
                    <a:pt x="23" y="30"/>
                  </a:cubicBezTo>
                  <a:cubicBezTo>
                    <a:pt x="24" y="31"/>
                    <a:pt x="24" y="32"/>
                    <a:pt x="24" y="33"/>
                  </a:cubicBezTo>
                  <a:cubicBezTo>
                    <a:pt x="25" y="33"/>
                    <a:pt x="25" y="33"/>
                    <a:pt x="26" y="34"/>
                  </a:cubicBezTo>
                  <a:cubicBezTo>
                    <a:pt x="27" y="34"/>
                    <a:pt x="27" y="34"/>
                    <a:pt x="27" y="35"/>
                  </a:cubicBezTo>
                  <a:cubicBezTo>
                    <a:pt x="27" y="36"/>
                    <a:pt x="27" y="38"/>
                    <a:pt x="27" y="39"/>
                  </a:cubicBezTo>
                  <a:cubicBezTo>
                    <a:pt x="28" y="40"/>
                    <a:pt x="28" y="40"/>
                    <a:pt x="29" y="40"/>
                  </a:cubicBezTo>
                  <a:cubicBezTo>
                    <a:pt x="29" y="41"/>
                    <a:pt x="30" y="40"/>
                    <a:pt x="30" y="40"/>
                  </a:cubicBezTo>
                  <a:cubicBezTo>
                    <a:pt x="31" y="41"/>
                    <a:pt x="33" y="42"/>
                    <a:pt x="33" y="43"/>
                  </a:cubicBezTo>
                  <a:cubicBezTo>
                    <a:pt x="33" y="43"/>
                    <a:pt x="34" y="43"/>
                    <a:pt x="34" y="43"/>
                  </a:cubicBezTo>
                  <a:cubicBezTo>
                    <a:pt x="34" y="43"/>
                    <a:pt x="34" y="43"/>
                    <a:pt x="34" y="43"/>
                  </a:cubicBezTo>
                  <a:cubicBezTo>
                    <a:pt x="35" y="43"/>
                    <a:pt x="36" y="44"/>
                    <a:pt x="36" y="44"/>
                  </a:cubicBezTo>
                  <a:cubicBezTo>
                    <a:pt x="36" y="45"/>
                    <a:pt x="36" y="45"/>
                    <a:pt x="37" y="46"/>
                  </a:cubicBezTo>
                  <a:cubicBezTo>
                    <a:pt x="37" y="46"/>
                    <a:pt x="38" y="47"/>
                    <a:pt x="38" y="46"/>
                  </a:cubicBezTo>
                  <a:cubicBezTo>
                    <a:pt x="38" y="45"/>
                    <a:pt x="39" y="47"/>
                    <a:pt x="39" y="47"/>
                  </a:cubicBezTo>
                  <a:cubicBezTo>
                    <a:pt x="39" y="47"/>
                    <a:pt x="38" y="48"/>
                    <a:pt x="38" y="48"/>
                  </a:cubicBezTo>
                  <a:cubicBezTo>
                    <a:pt x="38" y="48"/>
                    <a:pt x="38" y="48"/>
                    <a:pt x="37" y="48"/>
                  </a:cubicBezTo>
                  <a:cubicBezTo>
                    <a:pt x="37" y="48"/>
                    <a:pt x="38" y="49"/>
                    <a:pt x="38" y="49"/>
                  </a:cubicBezTo>
                  <a:cubicBezTo>
                    <a:pt x="39" y="50"/>
                    <a:pt x="39" y="51"/>
                    <a:pt x="39" y="52"/>
                  </a:cubicBezTo>
                  <a:cubicBezTo>
                    <a:pt x="39" y="53"/>
                    <a:pt x="40" y="55"/>
                    <a:pt x="41" y="56"/>
                  </a:cubicBezTo>
                  <a:cubicBezTo>
                    <a:pt x="41" y="57"/>
                    <a:pt x="41" y="58"/>
                    <a:pt x="41" y="58"/>
                  </a:cubicBezTo>
                  <a:cubicBezTo>
                    <a:pt x="42" y="59"/>
                    <a:pt x="41" y="59"/>
                    <a:pt x="42" y="60"/>
                  </a:cubicBezTo>
                  <a:cubicBezTo>
                    <a:pt x="42" y="61"/>
                    <a:pt x="42" y="61"/>
                    <a:pt x="42" y="62"/>
                  </a:cubicBezTo>
                  <a:cubicBezTo>
                    <a:pt x="42" y="62"/>
                    <a:pt x="42" y="62"/>
                    <a:pt x="42" y="63"/>
                  </a:cubicBezTo>
                  <a:cubicBezTo>
                    <a:pt x="43" y="63"/>
                    <a:pt x="43" y="63"/>
                    <a:pt x="44" y="63"/>
                  </a:cubicBezTo>
                  <a:cubicBezTo>
                    <a:pt x="44" y="63"/>
                    <a:pt x="44" y="63"/>
                    <a:pt x="44" y="63"/>
                  </a:cubicBezTo>
                  <a:cubicBezTo>
                    <a:pt x="46" y="64"/>
                    <a:pt x="46" y="64"/>
                    <a:pt x="47" y="65"/>
                  </a:cubicBezTo>
                  <a:cubicBezTo>
                    <a:pt x="48" y="66"/>
                    <a:pt x="47" y="67"/>
                    <a:pt x="48" y="67"/>
                  </a:cubicBezTo>
                  <a:cubicBezTo>
                    <a:pt x="48" y="68"/>
                    <a:pt x="48" y="68"/>
                    <a:pt x="49" y="69"/>
                  </a:cubicBezTo>
                  <a:cubicBezTo>
                    <a:pt x="49" y="69"/>
                    <a:pt x="50" y="70"/>
                    <a:pt x="50" y="70"/>
                  </a:cubicBezTo>
                  <a:cubicBezTo>
                    <a:pt x="51" y="71"/>
                    <a:pt x="51" y="71"/>
                    <a:pt x="51" y="72"/>
                  </a:cubicBezTo>
                  <a:cubicBezTo>
                    <a:pt x="52" y="73"/>
                    <a:pt x="53" y="75"/>
                    <a:pt x="54" y="76"/>
                  </a:cubicBezTo>
                  <a:cubicBezTo>
                    <a:pt x="54" y="76"/>
                    <a:pt x="54" y="77"/>
                    <a:pt x="54" y="77"/>
                  </a:cubicBezTo>
                  <a:cubicBezTo>
                    <a:pt x="54" y="77"/>
                    <a:pt x="54" y="78"/>
                    <a:pt x="54" y="78"/>
                  </a:cubicBezTo>
                  <a:cubicBezTo>
                    <a:pt x="54" y="78"/>
                    <a:pt x="54" y="79"/>
                    <a:pt x="54" y="79"/>
                  </a:cubicBezTo>
                  <a:cubicBezTo>
                    <a:pt x="54" y="79"/>
                    <a:pt x="55" y="79"/>
                    <a:pt x="55" y="80"/>
                  </a:cubicBezTo>
                  <a:cubicBezTo>
                    <a:pt x="56" y="80"/>
                    <a:pt x="56" y="81"/>
                    <a:pt x="56" y="82"/>
                  </a:cubicBezTo>
                  <a:cubicBezTo>
                    <a:pt x="56" y="82"/>
                    <a:pt x="56" y="82"/>
                    <a:pt x="56" y="82"/>
                  </a:cubicBezTo>
                  <a:cubicBezTo>
                    <a:pt x="56" y="82"/>
                    <a:pt x="56" y="82"/>
                    <a:pt x="56" y="82"/>
                  </a:cubicBezTo>
                  <a:cubicBezTo>
                    <a:pt x="56" y="84"/>
                    <a:pt x="58" y="85"/>
                    <a:pt x="58" y="86"/>
                  </a:cubicBezTo>
                  <a:cubicBezTo>
                    <a:pt x="58" y="87"/>
                    <a:pt x="59" y="87"/>
                    <a:pt x="58" y="88"/>
                  </a:cubicBezTo>
                  <a:cubicBezTo>
                    <a:pt x="58" y="88"/>
                    <a:pt x="58" y="89"/>
                    <a:pt x="58" y="89"/>
                  </a:cubicBezTo>
                  <a:cubicBezTo>
                    <a:pt x="59" y="91"/>
                    <a:pt x="59" y="93"/>
                    <a:pt x="60" y="94"/>
                  </a:cubicBezTo>
                  <a:cubicBezTo>
                    <a:pt x="61" y="94"/>
                    <a:pt x="62" y="94"/>
                    <a:pt x="62" y="95"/>
                  </a:cubicBezTo>
                  <a:cubicBezTo>
                    <a:pt x="63" y="95"/>
                    <a:pt x="63" y="96"/>
                    <a:pt x="63" y="96"/>
                  </a:cubicBezTo>
                  <a:cubicBezTo>
                    <a:pt x="64" y="98"/>
                    <a:pt x="64" y="100"/>
                    <a:pt x="65" y="101"/>
                  </a:cubicBezTo>
                  <a:cubicBezTo>
                    <a:pt x="66" y="102"/>
                    <a:pt x="68" y="103"/>
                    <a:pt x="69" y="104"/>
                  </a:cubicBezTo>
                  <a:cubicBezTo>
                    <a:pt x="70" y="104"/>
                    <a:pt x="71" y="105"/>
                    <a:pt x="71" y="105"/>
                  </a:cubicBezTo>
                  <a:cubicBezTo>
                    <a:pt x="71" y="106"/>
                    <a:pt x="71" y="107"/>
                    <a:pt x="72" y="107"/>
                  </a:cubicBezTo>
                  <a:cubicBezTo>
                    <a:pt x="72" y="108"/>
                    <a:pt x="71" y="108"/>
                    <a:pt x="72" y="109"/>
                  </a:cubicBezTo>
                  <a:cubicBezTo>
                    <a:pt x="72" y="109"/>
                    <a:pt x="72" y="110"/>
                    <a:pt x="73" y="110"/>
                  </a:cubicBezTo>
                  <a:cubicBezTo>
                    <a:pt x="74" y="111"/>
                    <a:pt x="76" y="112"/>
                    <a:pt x="77" y="114"/>
                  </a:cubicBezTo>
                  <a:cubicBezTo>
                    <a:pt x="77" y="114"/>
                    <a:pt x="77" y="115"/>
                    <a:pt x="78" y="115"/>
                  </a:cubicBezTo>
                  <a:cubicBezTo>
                    <a:pt x="78" y="115"/>
                    <a:pt x="78" y="115"/>
                    <a:pt x="78" y="115"/>
                  </a:cubicBezTo>
                  <a:cubicBezTo>
                    <a:pt x="79" y="115"/>
                    <a:pt x="80" y="116"/>
                    <a:pt x="80" y="116"/>
                  </a:cubicBezTo>
                  <a:cubicBezTo>
                    <a:pt x="81" y="117"/>
                    <a:pt x="81" y="118"/>
                    <a:pt x="82" y="118"/>
                  </a:cubicBezTo>
                  <a:cubicBezTo>
                    <a:pt x="82" y="118"/>
                    <a:pt x="82" y="118"/>
                    <a:pt x="82" y="119"/>
                  </a:cubicBezTo>
                  <a:cubicBezTo>
                    <a:pt x="82" y="119"/>
                    <a:pt x="82" y="119"/>
                    <a:pt x="83" y="119"/>
                  </a:cubicBezTo>
                  <a:cubicBezTo>
                    <a:pt x="83" y="119"/>
                    <a:pt x="84" y="119"/>
                    <a:pt x="84" y="120"/>
                  </a:cubicBezTo>
                  <a:cubicBezTo>
                    <a:pt x="84" y="120"/>
                    <a:pt x="85" y="120"/>
                    <a:pt x="85" y="120"/>
                  </a:cubicBezTo>
                  <a:cubicBezTo>
                    <a:pt x="85" y="120"/>
                    <a:pt x="86" y="121"/>
                    <a:pt x="87" y="121"/>
                  </a:cubicBezTo>
                  <a:cubicBezTo>
                    <a:pt x="87" y="122"/>
                    <a:pt x="86" y="123"/>
                    <a:pt x="87" y="123"/>
                  </a:cubicBezTo>
                  <a:cubicBezTo>
                    <a:pt x="87" y="123"/>
                    <a:pt x="88" y="123"/>
                    <a:pt x="88" y="123"/>
                  </a:cubicBezTo>
                  <a:cubicBezTo>
                    <a:pt x="87" y="124"/>
                    <a:pt x="88" y="125"/>
                    <a:pt x="89" y="125"/>
                  </a:cubicBezTo>
                  <a:cubicBezTo>
                    <a:pt x="89" y="126"/>
                    <a:pt x="89" y="126"/>
                    <a:pt x="90" y="126"/>
                  </a:cubicBezTo>
                  <a:cubicBezTo>
                    <a:pt x="90" y="126"/>
                    <a:pt x="90" y="126"/>
                    <a:pt x="90" y="127"/>
                  </a:cubicBezTo>
                  <a:cubicBezTo>
                    <a:pt x="90" y="127"/>
                    <a:pt x="90" y="127"/>
                    <a:pt x="90" y="127"/>
                  </a:cubicBezTo>
                  <a:cubicBezTo>
                    <a:pt x="90" y="127"/>
                    <a:pt x="91" y="127"/>
                    <a:pt x="91" y="128"/>
                  </a:cubicBezTo>
                  <a:cubicBezTo>
                    <a:pt x="91" y="128"/>
                    <a:pt x="91" y="128"/>
                    <a:pt x="92" y="128"/>
                  </a:cubicBezTo>
                  <a:cubicBezTo>
                    <a:pt x="92" y="129"/>
                    <a:pt x="92" y="129"/>
                    <a:pt x="93" y="130"/>
                  </a:cubicBezTo>
                  <a:cubicBezTo>
                    <a:pt x="93" y="131"/>
                    <a:pt x="93" y="130"/>
                    <a:pt x="94" y="130"/>
                  </a:cubicBezTo>
                  <a:cubicBezTo>
                    <a:pt x="94" y="130"/>
                    <a:pt x="94" y="130"/>
                    <a:pt x="94" y="129"/>
                  </a:cubicBezTo>
                  <a:cubicBezTo>
                    <a:pt x="94" y="128"/>
                    <a:pt x="93" y="127"/>
                    <a:pt x="93" y="126"/>
                  </a:cubicBezTo>
                  <a:cubicBezTo>
                    <a:pt x="93" y="126"/>
                    <a:pt x="93" y="126"/>
                    <a:pt x="94" y="126"/>
                  </a:cubicBezTo>
                  <a:cubicBezTo>
                    <a:pt x="94" y="126"/>
                    <a:pt x="95" y="127"/>
                    <a:pt x="95" y="127"/>
                  </a:cubicBezTo>
                  <a:cubicBezTo>
                    <a:pt x="96" y="127"/>
                    <a:pt x="97" y="128"/>
                    <a:pt x="98" y="128"/>
                  </a:cubicBezTo>
                  <a:cubicBezTo>
                    <a:pt x="98" y="129"/>
                    <a:pt x="98" y="129"/>
                    <a:pt x="98" y="129"/>
                  </a:cubicBezTo>
                  <a:cubicBezTo>
                    <a:pt x="98" y="129"/>
                    <a:pt x="99" y="129"/>
                    <a:pt x="99" y="129"/>
                  </a:cubicBezTo>
                  <a:close/>
                  <a:moveTo>
                    <a:pt x="21" y="43"/>
                  </a:moveTo>
                  <a:cubicBezTo>
                    <a:pt x="22" y="43"/>
                    <a:pt x="22" y="43"/>
                    <a:pt x="22" y="43"/>
                  </a:cubicBezTo>
                  <a:cubicBezTo>
                    <a:pt x="22" y="42"/>
                    <a:pt x="21" y="42"/>
                    <a:pt x="21" y="43"/>
                  </a:cubicBezTo>
                  <a:close/>
                  <a:moveTo>
                    <a:pt x="324" y="43"/>
                  </a:moveTo>
                  <a:cubicBezTo>
                    <a:pt x="325" y="43"/>
                    <a:pt x="324" y="43"/>
                    <a:pt x="324" y="43"/>
                  </a:cubicBezTo>
                  <a:cubicBezTo>
                    <a:pt x="325" y="43"/>
                    <a:pt x="326" y="43"/>
                    <a:pt x="326" y="43"/>
                  </a:cubicBezTo>
                  <a:cubicBezTo>
                    <a:pt x="327" y="43"/>
                    <a:pt x="328" y="41"/>
                    <a:pt x="328" y="40"/>
                  </a:cubicBezTo>
                  <a:cubicBezTo>
                    <a:pt x="328" y="39"/>
                    <a:pt x="329" y="39"/>
                    <a:pt x="328" y="38"/>
                  </a:cubicBezTo>
                  <a:cubicBezTo>
                    <a:pt x="328" y="37"/>
                    <a:pt x="327" y="37"/>
                    <a:pt x="327" y="36"/>
                  </a:cubicBezTo>
                  <a:cubicBezTo>
                    <a:pt x="327" y="36"/>
                    <a:pt x="327" y="37"/>
                    <a:pt x="326" y="37"/>
                  </a:cubicBezTo>
                  <a:cubicBezTo>
                    <a:pt x="326" y="37"/>
                    <a:pt x="326" y="37"/>
                    <a:pt x="326" y="37"/>
                  </a:cubicBezTo>
                  <a:cubicBezTo>
                    <a:pt x="325" y="38"/>
                    <a:pt x="325" y="38"/>
                    <a:pt x="324" y="39"/>
                  </a:cubicBezTo>
                  <a:cubicBezTo>
                    <a:pt x="324" y="39"/>
                    <a:pt x="324" y="40"/>
                    <a:pt x="324" y="40"/>
                  </a:cubicBezTo>
                  <a:cubicBezTo>
                    <a:pt x="324" y="41"/>
                    <a:pt x="324" y="41"/>
                    <a:pt x="324" y="41"/>
                  </a:cubicBezTo>
                  <a:cubicBezTo>
                    <a:pt x="324" y="42"/>
                    <a:pt x="324" y="42"/>
                    <a:pt x="324" y="43"/>
                  </a:cubicBezTo>
                  <a:close/>
                  <a:moveTo>
                    <a:pt x="340" y="79"/>
                  </a:moveTo>
                  <a:cubicBezTo>
                    <a:pt x="340" y="79"/>
                    <a:pt x="340" y="79"/>
                    <a:pt x="340" y="79"/>
                  </a:cubicBezTo>
                  <a:cubicBezTo>
                    <a:pt x="340" y="79"/>
                    <a:pt x="340" y="79"/>
                    <a:pt x="341" y="78"/>
                  </a:cubicBezTo>
                  <a:cubicBezTo>
                    <a:pt x="341" y="78"/>
                    <a:pt x="340" y="78"/>
                    <a:pt x="340" y="78"/>
                  </a:cubicBezTo>
                  <a:cubicBezTo>
                    <a:pt x="340" y="78"/>
                    <a:pt x="339" y="78"/>
                    <a:pt x="339" y="78"/>
                  </a:cubicBezTo>
                  <a:cubicBezTo>
                    <a:pt x="339" y="79"/>
                    <a:pt x="340" y="79"/>
                    <a:pt x="340" y="79"/>
                  </a:cubicBezTo>
                  <a:close/>
                  <a:moveTo>
                    <a:pt x="231" y="156"/>
                  </a:moveTo>
                  <a:cubicBezTo>
                    <a:pt x="232" y="157"/>
                    <a:pt x="233" y="155"/>
                    <a:pt x="232" y="155"/>
                  </a:cubicBezTo>
                  <a:cubicBezTo>
                    <a:pt x="231" y="155"/>
                    <a:pt x="231" y="155"/>
                    <a:pt x="231" y="156"/>
                  </a:cubicBezTo>
                  <a:close/>
                  <a:moveTo>
                    <a:pt x="93" y="54"/>
                  </a:moveTo>
                  <a:cubicBezTo>
                    <a:pt x="94" y="54"/>
                    <a:pt x="93" y="54"/>
                    <a:pt x="93" y="55"/>
                  </a:cubicBezTo>
                  <a:cubicBezTo>
                    <a:pt x="93" y="55"/>
                    <a:pt x="94" y="55"/>
                    <a:pt x="94" y="55"/>
                  </a:cubicBezTo>
                  <a:cubicBezTo>
                    <a:pt x="94" y="55"/>
                    <a:pt x="93" y="55"/>
                    <a:pt x="93" y="55"/>
                  </a:cubicBezTo>
                  <a:cubicBezTo>
                    <a:pt x="93" y="55"/>
                    <a:pt x="95" y="57"/>
                    <a:pt x="95" y="56"/>
                  </a:cubicBezTo>
                  <a:cubicBezTo>
                    <a:pt x="95" y="56"/>
                    <a:pt x="95" y="55"/>
                    <a:pt x="95" y="55"/>
                  </a:cubicBezTo>
                  <a:cubicBezTo>
                    <a:pt x="95" y="55"/>
                    <a:pt x="95" y="55"/>
                    <a:pt x="95" y="55"/>
                  </a:cubicBezTo>
                  <a:cubicBezTo>
                    <a:pt x="95" y="55"/>
                    <a:pt x="95" y="54"/>
                    <a:pt x="95" y="54"/>
                  </a:cubicBezTo>
                  <a:cubicBezTo>
                    <a:pt x="95" y="53"/>
                    <a:pt x="95" y="53"/>
                    <a:pt x="95" y="53"/>
                  </a:cubicBezTo>
                  <a:cubicBezTo>
                    <a:pt x="95" y="53"/>
                    <a:pt x="95" y="52"/>
                    <a:pt x="95" y="52"/>
                  </a:cubicBezTo>
                  <a:cubicBezTo>
                    <a:pt x="94" y="52"/>
                    <a:pt x="94" y="52"/>
                    <a:pt x="94" y="52"/>
                  </a:cubicBezTo>
                  <a:cubicBezTo>
                    <a:pt x="94" y="52"/>
                    <a:pt x="93" y="52"/>
                    <a:pt x="93" y="52"/>
                  </a:cubicBezTo>
                  <a:cubicBezTo>
                    <a:pt x="93" y="52"/>
                    <a:pt x="92" y="52"/>
                    <a:pt x="92" y="52"/>
                  </a:cubicBezTo>
                  <a:cubicBezTo>
                    <a:pt x="92" y="53"/>
                    <a:pt x="92" y="53"/>
                    <a:pt x="92" y="53"/>
                  </a:cubicBezTo>
                  <a:cubicBezTo>
                    <a:pt x="92" y="53"/>
                    <a:pt x="91" y="53"/>
                    <a:pt x="91" y="53"/>
                  </a:cubicBezTo>
                  <a:cubicBezTo>
                    <a:pt x="91" y="54"/>
                    <a:pt x="91" y="54"/>
                    <a:pt x="92" y="54"/>
                  </a:cubicBezTo>
                  <a:cubicBezTo>
                    <a:pt x="92" y="54"/>
                    <a:pt x="93" y="53"/>
                    <a:pt x="93" y="54"/>
                  </a:cubicBezTo>
                  <a:close/>
                  <a:moveTo>
                    <a:pt x="324" y="104"/>
                  </a:moveTo>
                  <a:cubicBezTo>
                    <a:pt x="323" y="104"/>
                    <a:pt x="323" y="104"/>
                    <a:pt x="323" y="104"/>
                  </a:cubicBezTo>
                  <a:cubicBezTo>
                    <a:pt x="322" y="105"/>
                    <a:pt x="322" y="105"/>
                    <a:pt x="321" y="105"/>
                  </a:cubicBezTo>
                  <a:cubicBezTo>
                    <a:pt x="321" y="105"/>
                    <a:pt x="320" y="105"/>
                    <a:pt x="320" y="106"/>
                  </a:cubicBezTo>
                  <a:cubicBezTo>
                    <a:pt x="320" y="107"/>
                    <a:pt x="321" y="107"/>
                    <a:pt x="321" y="106"/>
                  </a:cubicBezTo>
                  <a:cubicBezTo>
                    <a:pt x="321" y="106"/>
                    <a:pt x="323" y="105"/>
                    <a:pt x="323" y="105"/>
                  </a:cubicBezTo>
                  <a:cubicBezTo>
                    <a:pt x="323" y="106"/>
                    <a:pt x="322" y="107"/>
                    <a:pt x="322" y="107"/>
                  </a:cubicBezTo>
                  <a:cubicBezTo>
                    <a:pt x="322" y="107"/>
                    <a:pt x="324" y="106"/>
                    <a:pt x="324" y="106"/>
                  </a:cubicBezTo>
                  <a:cubicBezTo>
                    <a:pt x="323" y="104"/>
                    <a:pt x="324" y="106"/>
                    <a:pt x="324" y="105"/>
                  </a:cubicBezTo>
                  <a:cubicBezTo>
                    <a:pt x="324" y="105"/>
                    <a:pt x="325" y="104"/>
                    <a:pt x="324" y="104"/>
                  </a:cubicBezTo>
                  <a:close/>
                  <a:moveTo>
                    <a:pt x="349" y="75"/>
                  </a:moveTo>
                  <a:cubicBezTo>
                    <a:pt x="349" y="75"/>
                    <a:pt x="350" y="74"/>
                    <a:pt x="350" y="74"/>
                  </a:cubicBezTo>
                  <a:cubicBezTo>
                    <a:pt x="350" y="74"/>
                    <a:pt x="350" y="74"/>
                    <a:pt x="350" y="74"/>
                  </a:cubicBezTo>
                  <a:cubicBezTo>
                    <a:pt x="350" y="74"/>
                    <a:pt x="350" y="74"/>
                    <a:pt x="350" y="74"/>
                  </a:cubicBezTo>
                  <a:cubicBezTo>
                    <a:pt x="349" y="74"/>
                    <a:pt x="349" y="74"/>
                    <a:pt x="349" y="74"/>
                  </a:cubicBezTo>
                  <a:cubicBezTo>
                    <a:pt x="349" y="74"/>
                    <a:pt x="348" y="74"/>
                    <a:pt x="348" y="74"/>
                  </a:cubicBezTo>
                  <a:cubicBezTo>
                    <a:pt x="348" y="74"/>
                    <a:pt x="348" y="74"/>
                    <a:pt x="347" y="74"/>
                  </a:cubicBezTo>
                  <a:cubicBezTo>
                    <a:pt x="347" y="74"/>
                    <a:pt x="347" y="74"/>
                    <a:pt x="347" y="74"/>
                  </a:cubicBezTo>
                  <a:cubicBezTo>
                    <a:pt x="347" y="74"/>
                    <a:pt x="347" y="74"/>
                    <a:pt x="347" y="74"/>
                  </a:cubicBezTo>
                  <a:cubicBezTo>
                    <a:pt x="346" y="75"/>
                    <a:pt x="346" y="74"/>
                    <a:pt x="346" y="74"/>
                  </a:cubicBezTo>
                  <a:cubicBezTo>
                    <a:pt x="346" y="74"/>
                    <a:pt x="345" y="75"/>
                    <a:pt x="345" y="75"/>
                  </a:cubicBezTo>
                  <a:cubicBezTo>
                    <a:pt x="346" y="75"/>
                    <a:pt x="348" y="75"/>
                    <a:pt x="349" y="75"/>
                  </a:cubicBezTo>
                  <a:close/>
                  <a:moveTo>
                    <a:pt x="309" y="21"/>
                  </a:moveTo>
                  <a:cubicBezTo>
                    <a:pt x="310" y="21"/>
                    <a:pt x="309" y="20"/>
                    <a:pt x="309" y="20"/>
                  </a:cubicBezTo>
                  <a:cubicBezTo>
                    <a:pt x="309" y="19"/>
                    <a:pt x="310" y="19"/>
                    <a:pt x="310" y="19"/>
                  </a:cubicBezTo>
                  <a:cubicBezTo>
                    <a:pt x="310" y="19"/>
                    <a:pt x="310" y="19"/>
                    <a:pt x="310" y="19"/>
                  </a:cubicBezTo>
                  <a:cubicBezTo>
                    <a:pt x="310" y="18"/>
                    <a:pt x="310" y="18"/>
                    <a:pt x="310" y="18"/>
                  </a:cubicBezTo>
                  <a:cubicBezTo>
                    <a:pt x="310" y="18"/>
                    <a:pt x="310" y="17"/>
                    <a:pt x="310" y="17"/>
                  </a:cubicBezTo>
                  <a:cubicBezTo>
                    <a:pt x="310" y="17"/>
                    <a:pt x="310" y="16"/>
                    <a:pt x="310" y="16"/>
                  </a:cubicBezTo>
                  <a:cubicBezTo>
                    <a:pt x="309" y="16"/>
                    <a:pt x="308" y="15"/>
                    <a:pt x="308" y="16"/>
                  </a:cubicBezTo>
                  <a:cubicBezTo>
                    <a:pt x="308" y="16"/>
                    <a:pt x="308" y="16"/>
                    <a:pt x="308" y="17"/>
                  </a:cubicBezTo>
                  <a:cubicBezTo>
                    <a:pt x="308" y="17"/>
                    <a:pt x="308" y="18"/>
                    <a:pt x="308" y="18"/>
                  </a:cubicBezTo>
                  <a:cubicBezTo>
                    <a:pt x="308" y="18"/>
                    <a:pt x="308" y="18"/>
                    <a:pt x="308" y="18"/>
                  </a:cubicBezTo>
                  <a:cubicBezTo>
                    <a:pt x="309" y="18"/>
                    <a:pt x="309" y="19"/>
                    <a:pt x="309" y="19"/>
                  </a:cubicBezTo>
                  <a:cubicBezTo>
                    <a:pt x="309" y="19"/>
                    <a:pt x="308" y="20"/>
                    <a:pt x="308" y="20"/>
                  </a:cubicBezTo>
                  <a:cubicBezTo>
                    <a:pt x="307" y="21"/>
                    <a:pt x="308" y="21"/>
                    <a:pt x="309" y="21"/>
                  </a:cubicBezTo>
                  <a:close/>
                  <a:moveTo>
                    <a:pt x="316" y="58"/>
                  </a:moveTo>
                  <a:cubicBezTo>
                    <a:pt x="316" y="59"/>
                    <a:pt x="317" y="57"/>
                    <a:pt x="317" y="57"/>
                  </a:cubicBezTo>
                  <a:cubicBezTo>
                    <a:pt x="316" y="57"/>
                    <a:pt x="315" y="58"/>
                    <a:pt x="316" y="58"/>
                  </a:cubicBezTo>
                  <a:close/>
                  <a:moveTo>
                    <a:pt x="348" y="155"/>
                  </a:moveTo>
                  <a:cubicBezTo>
                    <a:pt x="348" y="154"/>
                    <a:pt x="348" y="154"/>
                    <a:pt x="348" y="154"/>
                  </a:cubicBezTo>
                  <a:cubicBezTo>
                    <a:pt x="347" y="154"/>
                    <a:pt x="347" y="155"/>
                    <a:pt x="347" y="155"/>
                  </a:cubicBezTo>
                  <a:cubicBezTo>
                    <a:pt x="347" y="155"/>
                    <a:pt x="347" y="155"/>
                    <a:pt x="347" y="155"/>
                  </a:cubicBezTo>
                  <a:cubicBezTo>
                    <a:pt x="346" y="155"/>
                    <a:pt x="347" y="155"/>
                    <a:pt x="347" y="155"/>
                  </a:cubicBezTo>
                  <a:cubicBezTo>
                    <a:pt x="347" y="156"/>
                    <a:pt x="346" y="156"/>
                    <a:pt x="346" y="156"/>
                  </a:cubicBezTo>
                  <a:cubicBezTo>
                    <a:pt x="346" y="156"/>
                    <a:pt x="345" y="157"/>
                    <a:pt x="345" y="157"/>
                  </a:cubicBezTo>
                  <a:cubicBezTo>
                    <a:pt x="345" y="157"/>
                    <a:pt x="346" y="157"/>
                    <a:pt x="346" y="157"/>
                  </a:cubicBezTo>
                  <a:cubicBezTo>
                    <a:pt x="346" y="156"/>
                    <a:pt x="346" y="156"/>
                    <a:pt x="347" y="156"/>
                  </a:cubicBezTo>
                  <a:cubicBezTo>
                    <a:pt x="347" y="156"/>
                    <a:pt x="347" y="156"/>
                    <a:pt x="348" y="156"/>
                  </a:cubicBezTo>
                  <a:cubicBezTo>
                    <a:pt x="348" y="155"/>
                    <a:pt x="349" y="155"/>
                    <a:pt x="349" y="155"/>
                  </a:cubicBezTo>
                  <a:cubicBezTo>
                    <a:pt x="349" y="154"/>
                    <a:pt x="348" y="155"/>
                    <a:pt x="348" y="155"/>
                  </a:cubicBezTo>
                  <a:close/>
                  <a:moveTo>
                    <a:pt x="318" y="155"/>
                  </a:moveTo>
                  <a:cubicBezTo>
                    <a:pt x="317" y="155"/>
                    <a:pt x="317" y="154"/>
                    <a:pt x="316" y="154"/>
                  </a:cubicBezTo>
                  <a:cubicBezTo>
                    <a:pt x="316" y="154"/>
                    <a:pt x="317" y="155"/>
                    <a:pt x="317" y="155"/>
                  </a:cubicBezTo>
                  <a:cubicBezTo>
                    <a:pt x="317" y="156"/>
                    <a:pt x="318" y="156"/>
                    <a:pt x="319" y="156"/>
                  </a:cubicBezTo>
                  <a:cubicBezTo>
                    <a:pt x="319" y="156"/>
                    <a:pt x="320" y="155"/>
                    <a:pt x="319" y="155"/>
                  </a:cubicBezTo>
                  <a:cubicBezTo>
                    <a:pt x="319" y="155"/>
                    <a:pt x="318" y="155"/>
                    <a:pt x="318" y="155"/>
                  </a:cubicBezTo>
                  <a:close/>
                  <a:moveTo>
                    <a:pt x="77" y="54"/>
                  </a:moveTo>
                  <a:cubicBezTo>
                    <a:pt x="77" y="54"/>
                    <a:pt x="78" y="54"/>
                    <a:pt x="78" y="55"/>
                  </a:cubicBezTo>
                  <a:cubicBezTo>
                    <a:pt x="79" y="55"/>
                    <a:pt x="80" y="57"/>
                    <a:pt x="81" y="56"/>
                  </a:cubicBezTo>
                  <a:cubicBezTo>
                    <a:pt x="81" y="55"/>
                    <a:pt x="79" y="54"/>
                    <a:pt x="79" y="53"/>
                  </a:cubicBezTo>
                  <a:cubicBezTo>
                    <a:pt x="78" y="53"/>
                    <a:pt x="77" y="52"/>
                    <a:pt x="77" y="52"/>
                  </a:cubicBezTo>
                  <a:cubicBezTo>
                    <a:pt x="76" y="53"/>
                    <a:pt x="76" y="53"/>
                    <a:pt x="76" y="53"/>
                  </a:cubicBezTo>
                  <a:cubicBezTo>
                    <a:pt x="75" y="54"/>
                    <a:pt x="76" y="54"/>
                    <a:pt x="77" y="54"/>
                  </a:cubicBezTo>
                  <a:close/>
                  <a:moveTo>
                    <a:pt x="94" y="63"/>
                  </a:moveTo>
                  <a:cubicBezTo>
                    <a:pt x="94" y="63"/>
                    <a:pt x="95" y="65"/>
                    <a:pt x="96" y="65"/>
                  </a:cubicBezTo>
                  <a:cubicBezTo>
                    <a:pt x="96" y="65"/>
                    <a:pt x="95" y="63"/>
                    <a:pt x="94" y="63"/>
                  </a:cubicBezTo>
                  <a:cubicBezTo>
                    <a:pt x="94" y="63"/>
                    <a:pt x="94" y="63"/>
                    <a:pt x="94" y="63"/>
                  </a:cubicBezTo>
                  <a:close/>
                  <a:moveTo>
                    <a:pt x="83" y="56"/>
                  </a:moveTo>
                  <a:cubicBezTo>
                    <a:pt x="82" y="57"/>
                    <a:pt x="83" y="58"/>
                    <a:pt x="83" y="58"/>
                  </a:cubicBezTo>
                  <a:cubicBezTo>
                    <a:pt x="84" y="58"/>
                    <a:pt x="84" y="57"/>
                    <a:pt x="84" y="57"/>
                  </a:cubicBezTo>
                  <a:cubicBezTo>
                    <a:pt x="84" y="57"/>
                    <a:pt x="83" y="55"/>
                    <a:pt x="83" y="56"/>
                  </a:cubicBezTo>
                  <a:close/>
                  <a:moveTo>
                    <a:pt x="82" y="59"/>
                  </a:moveTo>
                  <a:cubicBezTo>
                    <a:pt x="82" y="58"/>
                    <a:pt x="81" y="57"/>
                    <a:pt x="81" y="59"/>
                  </a:cubicBezTo>
                  <a:cubicBezTo>
                    <a:pt x="80" y="60"/>
                    <a:pt x="82" y="60"/>
                    <a:pt x="82" y="59"/>
                  </a:cubicBezTo>
                  <a:close/>
                  <a:moveTo>
                    <a:pt x="272" y="180"/>
                  </a:moveTo>
                  <a:cubicBezTo>
                    <a:pt x="272" y="180"/>
                    <a:pt x="271" y="180"/>
                    <a:pt x="271" y="181"/>
                  </a:cubicBezTo>
                  <a:cubicBezTo>
                    <a:pt x="271" y="181"/>
                    <a:pt x="270" y="181"/>
                    <a:pt x="270" y="181"/>
                  </a:cubicBezTo>
                  <a:cubicBezTo>
                    <a:pt x="270" y="181"/>
                    <a:pt x="270" y="182"/>
                    <a:pt x="269" y="182"/>
                  </a:cubicBezTo>
                  <a:cubicBezTo>
                    <a:pt x="269" y="182"/>
                    <a:pt x="269" y="182"/>
                    <a:pt x="269" y="182"/>
                  </a:cubicBezTo>
                  <a:cubicBezTo>
                    <a:pt x="268" y="183"/>
                    <a:pt x="267" y="183"/>
                    <a:pt x="266" y="184"/>
                  </a:cubicBezTo>
                  <a:cubicBezTo>
                    <a:pt x="266" y="184"/>
                    <a:pt x="266" y="185"/>
                    <a:pt x="266" y="185"/>
                  </a:cubicBezTo>
                  <a:cubicBezTo>
                    <a:pt x="266" y="186"/>
                    <a:pt x="268" y="185"/>
                    <a:pt x="268" y="184"/>
                  </a:cubicBezTo>
                  <a:cubicBezTo>
                    <a:pt x="269" y="184"/>
                    <a:pt x="269" y="184"/>
                    <a:pt x="270" y="184"/>
                  </a:cubicBezTo>
                  <a:cubicBezTo>
                    <a:pt x="270" y="184"/>
                    <a:pt x="270" y="183"/>
                    <a:pt x="270" y="183"/>
                  </a:cubicBezTo>
                  <a:cubicBezTo>
                    <a:pt x="271" y="183"/>
                    <a:pt x="271" y="183"/>
                    <a:pt x="271" y="183"/>
                  </a:cubicBezTo>
                  <a:cubicBezTo>
                    <a:pt x="271" y="182"/>
                    <a:pt x="271" y="183"/>
                    <a:pt x="271" y="183"/>
                  </a:cubicBezTo>
                  <a:cubicBezTo>
                    <a:pt x="272" y="183"/>
                    <a:pt x="272" y="182"/>
                    <a:pt x="272" y="182"/>
                  </a:cubicBezTo>
                  <a:cubicBezTo>
                    <a:pt x="271" y="182"/>
                    <a:pt x="272" y="180"/>
                    <a:pt x="272" y="180"/>
                  </a:cubicBezTo>
                  <a:close/>
                  <a:moveTo>
                    <a:pt x="88" y="57"/>
                  </a:moveTo>
                  <a:cubicBezTo>
                    <a:pt x="88" y="56"/>
                    <a:pt x="88" y="56"/>
                    <a:pt x="88" y="56"/>
                  </a:cubicBezTo>
                  <a:cubicBezTo>
                    <a:pt x="88" y="56"/>
                    <a:pt x="87" y="55"/>
                    <a:pt x="87" y="56"/>
                  </a:cubicBezTo>
                  <a:cubicBezTo>
                    <a:pt x="87" y="56"/>
                    <a:pt x="88" y="57"/>
                    <a:pt x="88" y="57"/>
                  </a:cubicBezTo>
                  <a:close/>
                  <a:moveTo>
                    <a:pt x="91" y="57"/>
                  </a:moveTo>
                  <a:cubicBezTo>
                    <a:pt x="91" y="57"/>
                    <a:pt x="91" y="58"/>
                    <a:pt x="92" y="57"/>
                  </a:cubicBezTo>
                  <a:cubicBezTo>
                    <a:pt x="92" y="57"/>
                    <a:pt x="92" y="56"/>
                    <a:pt x="91" y="57"/>
                  </a:cubicBezTo>
                  <a:close/>
                  <a:moveTo>
                    <a:pt x="271" y="158"/>
                  </a:moveTo>
                  <a:cubicBezTo>
                    <a:pt x="271" y="158"/>
                    <a:pt x="271" y="157"/>
                    <a:pt x="272" y="158"/>
                  </a:cubicBezTo>
                  <a:cubicBezTo>
                    <a:pt x="272" y="158"/>
                    <a:pt x="273" y="158"/>
                    <a:pt x="273" y="157"/>
                  </a:cubicBezTo>
                  <a:cubicBezTo>
                    <a:pt x="273" y="157"/>
                    <a:pt x="273" y="156"/>
                    <a:pt x="273" y="156"/>
                  </a:cubicBezTo>
                  <a:cubicBezTo>
                    <a:pt x="272" y="156"/>
                    <a:pt x="271" y="156"/>
                    <a:pt x="271" y="156"/>
                  </a:cubicBezTo>
                  <a:cubicBezTo>
                    <a:pt x="270" y="157"/>
                    <a:pt x="269" y="158"/>
                    <a:pt x="271" y="158"/>
                  </a:cubicBezTo>
                  <a:close/>
                  <a:moveTo>
                    <a:pt x="281" y="87"/>
                  </a:moveTo>
                  <a:cubicBezTo>
                    <a:pt x="281" y="87"/>
                    <a:pt x="282" y="87"/>
                    <a:pt x="281" y="87"/>
                  </a:cubicBezTo>
                  <a:cubicBezTo>
                    <a:pt x="281" y="86"/>
                    <a:pt x="280" y="86"/>
                    <a:pt x="281" y="87"/>
                  </a:cubicBezTo>
                  <a:cubicBezTo>
                    <a:pt x="281" y="87"/>
                    <a:pt x="281" y="88"/>
                    <a:pt x="281" y="87"/>
                  </a:cubicBezTo>
                  <a:close/>
                  <a:moveTo>
                    <a:pt x="4" y="1"/>
                  </a:moveTo>
                  <a:cubicBezTo>
                    <a:pt x="4" y="1"/>
                    <a:pt x="3" y="0"/>
                    <a:pt x="3" y="1"/>
                  </a:cubicBezTo>
                  <a:cubicBezTo>
                    <a:pt x="3" y="1"/>
                    <a:pt x="2" y="0"/>
                    <a:pt x="2" y="0"/>
                  </a:cubicBezTo>
                  <a:cubicBezTo>
                    <a:pt x="2" y="1"/>
                    <a:pt x="4" y="3"/>
                    <a:pt x="4" y="1"/>
                  </a:cubicBezTo>
                  <a:close/>
                  <a:moveTo>
                    <a:pt x="247" y="136"/>
                  </a:moveTo>
                  <a:cubicBezTo>
                    <a:pt x="247" y="135"/>
                    <a:pt x="247" y="134"/>
                    <a:pt x="248" y="132"/>
                  </a:cubicBezTo>
                  <a:cubicBezTo>
                    <a:pt x="248" y="131"/>
                    <a:pt x="247" y="130"/>
                    <a:pt x="247" y="129"/>
                  </a:cubicBezTo>
                  <a:cubicBezTo>
                    <a:pt x="247" y="128"/>
                    <a:pt x="247" y="129"/>
                    <a:pt x="247" y="130"/>
                  </a:cubicBezTo>
                  <a:cubicBezTo>
                    <a:pt x="247" y="130"/>
                    <a:pt x="247" y="131"/>
                    <a:pt x="247" y="132"/>
                  </a:cubicBezTo>
                  <a:cubicBezTo>
                    <a:pt x="247" y="132"/>
                    <a:pt x="246" y="133"/>
                    <a:pt x="247" y="134"/>
                  </a:cubicBezTo>
                  <a:cubicBezTo>
                    <a:pt x="247" y="135"/>
                    <a:pt x="247" y="136"/>
                    <a:pt x="247" y="136"/>
                  </a:cubicBezTo>
                  <a:close/>
                  <a:moveTo>
                    <a:pt x="138" y="38"/>
                  </a:moveTo>
                  <a:cubicBezTo>
                    <a:pt x="138" y="37"/>
                    <a:pt x="137" y="37"/>
                    <a:pt x="137" y="37"/>
                  </a:cubicBezTo>
                  <a:cubicBezTo>
                    <a:pt x="137" y="38"/>
                    <a:pt x="138" y="38"/>
                    <a:pt x="138" y="38"/>
                  </a:cubicBezTo>
                  <a:close/>
                  <a:moveTo>
                    <a:pt x="296" y="36"/>
                  </a:moveTo>
                  <a:cubicBezTo>
                    <a:pt x="296" y="36"/>
                    <a:pt x="296" y="35"/>
                    <a:pt x="297" y="35"/>
                  </a:cubicBezTo>
                  <a:cubicBezTo>
                    <a:pt x="297" y="34"/>
                    <a:pt x="296" y="34"/>
                    <a:pt x="296" y="35"/>
                  </a:cubicBezTo>
                  <a:cubicBezTo>
                    <a:pt x="296" y="35"/>
                    <a:pt x="296" y="36"/>
                    <a:pt x="296" y="36"/>
                  </a:cubicBezTo>
                  <a:cubicBezTo>
                    <a:pt x="296" y="36"/>
                    <a:pt x="297" y="36"/>
                    <a:pt x="296" y="36"/>
                  </a:cubicBezTo>
                  <a:close/>
                  <a:moveTo>
                    <a:pt x="257" y="180"/>
                  </a:moveTo>
                  <a:cubicBezTo>
                    <a:pt x="257" y="180"/>
                    <a:pt x="256" y="181"/>
                    <a:pt x="256" y="181"/>
                  </a:cubicBezTo>
                  <a:cubicBezTo>
                    <a:pt x="255" y="181"/>
                    <a:pt x="256" y="182"/>
                    <a:pt x="256" y="182"/>
                  </a:cubicBezTo>
                  <a:cubicBezTo>
                    <a:pt x="257" y="182"/>
                    <a:pt x="258" y="182"/>
                    <a:pt x="258" y="181"/>
                  </a:cubicBezTo>
                  <a:cubicBezTo>
                    <a:pt x="259" y="180"/>
                    <a:pt x="258" y="180"/>
                    <a:pt x="257" y="180"/>
                  </a:cubicBezTo>
                  <a:close/>
                  <a:moveTo>
                    <a:pt x="355" y="143"/>
                  </a:moveTo>
                  <a:cubicBezTo>
                    <a:pt x="355" y="144"/>
                    <a:pt x="355" y="144"/>
                    <a:pt x="355" y="144"/>
                  </a:cubicBezTo>
                  <a:cubicBezTo>
                    <a:pt x="356" y="144"/>
                    <a:pt x="356" y="144"/>
                    <a:pt x="356" y="144"/>
                  </a:cubicBezTo>
                  <a:cubicBezTo>
                    <a:pt x="357" y="144"/>
                    <a:pt x="357" y="145"/>
                    <a:pt x="357" y="145"/>
                  </a:cubicBezTo>
                  <a:cubicBezTo>
                    <a:pt x="358" y="145"/>
                    <a:pt x="357" y="144"/>
                    <a:pt x="357" y="144"/>
                  </a:cubicBezTo>
                  <a:cubicBezTo>
                    <a:pt x="357" y="143"/>
                    <a:pt x="356" y="143"/>
                    <a:pt x="355" y="143"/>
                  </a:cubicBezTo>
                  <a:close/>
                  <a:moveTo>
                    <a:pt x="90" y="54"/>
                  </a:moveTo>
                  <a:cubicBezTo>
                    <a:pt x="90" y="54"/>
                    <a:pt x="90" y="53"/>
                    <a:pt x="90" y="53"/>
                  </a:cubicBezTo>
                  <a:cubicBezTo>
                    <a:pt x="90" y="52"/>
                    <a:pt x="90" y="52"/>
                    <a:pt x="90" y="52"/>
                  </a:cubicBezTo>
                  <a:cubicBezTo>
                    <a:pt x="90" y="53"/>
                    <a:pt x="90" y="53"/>
                    <a:pt x="89" y="53"/>
                  </a:cubicBezTo>
                  <a:cubicBezTo>
                    <a:pt x="89" y="52"/>
                    <a:pt x="89" y="52"/>
                    <a:pt x="89" y="52"/>
                  </a:cubicBezTo>
                  <a:cubicBezTo>
                    <a:pt x="89" y="53"/>
                    <a:pt x="89" y="53"/>
                    <a:pt x="89" y="53"/>
                  </a:cubicBezTo>
                  <a:cubicBezTo>
                    <a:pt x="88" y="53"/>
                    <a:pt x="89" y="53"/>
                    <a:pt x="88" y="53"/>
                  </a:cubicBezTo>
                  <a:cubicBezTo>
                    <a:pt x="88" y="53"/>
                    <a:pt x="88" y="53"/>
                    <a:pt x="88" y="54"/>
                  </a:cubicBezTo>
                  <a:cubicBezTo>
                    <a:pt x="89" y="55"/>
                    <a:pt x="90" y="55"/>
                    <a:pt x="90" y="54"/>
                  </a:cubicBezTo>
                  <a:close/>
                  <a:moveTo>
                    <a:pt x="374" y="112"/>
                  </a:moveTo>
                  <a:cubicBezTo>
                    <a:pt x="373" y="111"/>
                    <a:pt x="373" y="111"/>
                    <a:pt x="373" y="110"/>
                  </a:cubicBezTo>
                  <a:cubicBezTo>
                    <a:pt x="372" y="111"/>
                    <a:pt x="373" y="112"/>
                    <a:pt x="373" y="112"/>
                  </a:cubicBezTo>
                  <a:cubicBezTo>
                    <a:pt x="374" y="112"/>
                    <a:pt x="374" y="112"/>
                    <a:pt x="375" y="112"/>
                  </a:cubicBezTo>
                  <a:cubicBezTo>
                    <a:pt x="375" y="112"/>
                    <a:pt x="375" y="112"/>
                    <a:pt x="375" y="113"/>
                  </a:cubicBezTo>
                  <a:cubicBezTo>
                    <a:pt x="375" y="112"/>
                    <a:pt x="374" y="112"/>
                    <a:pt x="374" y="112"/>
                  </a:cubicBezTo>
                  <a:close/>
                  <a:moveTo>
                    <a:pt x="336" y="66"/>
                  </a:moveTo>
                  <a:cubicBezTo>
                    <a:pt x="336" y="67"/>
                    <a:pt x="336" y="67"/>
                    <a:pt x="337" y="68"/>
                  </a:cubicBezTo>
                  <a:cubicBezTo>
                    <a:pt x="338" y="67"/>
                    <a:pt x="335" y="65"/>
                    <a:pt x="335" y="65"/>
                  </a:cubicBezTo>
                  <a:cubicBezTo>
                    <a:pt x="335" y="65"/>
                    <a:pt x="335" y="66"/>
                    <a:pt x="336" y="66"/>
                  </a:cubicBezTo>
                  <a:close/>
                  <a:moveTo>
                    <a:pt x="264" y="70"/>
                  </a:moveTo>
                  <a:cubicBezTo>
                    <a:pt x="264" y="69"/>
                    <a:pt x="264" y="69"/>
                    <a:pt x="264" y="69"/>
                  </a:cubicBezTo>
                  <a:cubicBezTo>
                    <a:pt x="264" y="69"/>
                    <a:pt x="263" y="69"/>
                    <a:pt x="263" y="69"/>
                  </a:cubicBezTo>
                  <a:cubicBezTo>
                    <a:pt x="263" y="69"/>
                    <a:pt x="262" y="69"/>
                    <a:pt x="263" y="69"/>
                  </a:cubicBezTo>
                  <a:cubicBezTo>
                    <a:pt x="262" y="70"/>
                    <a:pt x="263" y="70"/>
                    <a:pt x="263" y="70"/>
                  </a:cubicBezTo>
                  <a:cubicBezTo>
                    <a:pt x="264" y="70"/>
                    <a:pt x="264" y="70"/>
                    <a:pt x="264" y="70"/>
                  </a:cubicBezTo>
                  <a:close/>
                  <a:moveTo>
                    <a:pt x="316" y="62"/>
                  </a:moveTo>
                  <a:cubicBezTo>
                    <a:pt x="316" y="62"/>
                    <a:pt x="316" y="61"/>
                    <a:pt x="316" y="61"/>
                  </a:cubicBezTo>
                  <a:cubicBezTo>
                    <a:pt x="315" y="61"/>
                    <a:pt x="315" y="62"/>
                    <a:pt x="316" y="62"/>
                  </a:cubicBezTo>
                  <a:close/>
                  <a:moveTo>
                    <a:pt x="52" y="96"/>
                  </a:moveTo>
                  <a:cubicBezTo>
                    <a:pt x="52" y="95"/>
                    <a:pt x="51" y="94"/>
                    <a:pt x="50" y="94"/>
                  </a:cubicBezTo>
                  <a:cubicBezTo>
                    <a:pt x="50" y="93"/>
                    <a:pt x="49" y="92"/>
                    <a:pt x="49" y="93"/>
                  </a:cubicBezTo>
                  <a:cubicBezTo>
                    <a:pt x="50" y="94"/>
                    <a:pt x="50" y="94"/>
                    <a:pt x="50" y="94"/>
                  </a:cubicBezTo>
                  <a:cubicBezTo>
                    <a:pt x="50" y="95"/>
                    <a:pt x="49" y="95"/>
                    <a:pt x="50" y="96"/>
                  </a:cubicBezTo>
                  <a:cubicBezTo>
                    <a:pt x="50" y="96"/>
                    <a:pt x="50" y="96"/>
                    <a:pt x="50" y="96"/>
                  </a:cubicBezTo>
                  <a:cubicBezTo>
                    <a:pt x="50" y="96"/>
                    <a:pt x="50" y="96"/>
                    <a:pt x="50" y="96"/>
                  </a:cubicBezTo>
                  <a:cubicBezTo>
                    <a:pt x="50" y="96"/>
                    <a:pt x="51" y="96"/>
                    <a:pt x="51" y="96"/>
                  </a:cubicBezTo>
                  <a:cubicBezTo>
                    <a:pt x="51" y="96"/>
                    <a:pt x="51" y="96"/>
                    <a:pt x="51" y="96"/>
                  </a:cubicBezTo>
                  <a:cubicBezTo>
                    <a:pt x="52" y="96"/>
                    <a:pt x="52" y="96"/>
                    <a:pt x="52" y="96"/>
                  </a:cubicBezTo>
                  <a:close/>
                  <a:moveTo>
                    <a:pt x="84" y="57"/>
                  </a:moveTo>
                  <a:cubicBezTo>
                    <a:pt x="84" y="57"/>
                    <a:pt x="84" y="57"/>
                    <a:pt x="84" y="57"/>
                  </a:cubicBezTo>
                  <a:cubicBezTo>
                    <a:pt x="84" y="56"/>
                    <a:pt x="84" y="56"/>
                    <a:pt x="83" y="56"/>
                  </a:cubicBezTo>
                  <a:cubicBezTo>
                    <a:pt x="83" y="56"/>
                    <a:pt x="84" y="56"/>
                    <a:pt x="84" y="57"/>
                  </a:cubicBezTo>
                  <a:close/>
                  <a:moveTo>
                    <a:pt x="136" y="34"/>
                  </a:moveTo>
                  <a:cubicBezTo>
                    <a:pt x="136" y="33"/>
                    <a:pt x="136" y="33"/>
                    <a:pt x="136" y="33"/>
                  </a:cubicBezTo>
                  <a:cubicBezTo>
                    <a:pt x="136" y="32"/>
                    <a:pt x="135" y="33"/>
                    <a:pt x="135" y="33"/>
                  </a:cubicBezTo>
                  <a:cubicBezTo>
                    <a:pt x="135" y="34"/>
                    <a:pt x="136" y="34"/>
                    <a:pt x="136" y="34"/>
                  </a:cubicBezTo>
                  <a:close/>
                  <a:moveTo>
                    <a:pt x="144" y="76"/>
                  </a:moveTo>
                  <a:cubicBezTo>
                    <a:pt x="143" y="76"/>
                    <a:pt x="143" y="76"/>
                    <a:pt x="142" y="76"/>
                  </a:cubicBezTo>
                  <a:cubicBezTo>
                    <a:pt x="141" y="76"/>
                    <a:pt x="142" y="78"/>
                    <a:pt x="142" y="79"/>
                  </a:cubicBezTo>
                  <a:cubicBezTo>
                    <a:pt x="141" y="80"/>
                    <a:pt x="143" y="79"/>
                    <a:pt x="144" y="79"/>
                  </a:cubicBezTo>
                  <a:cubicBezTo>
                    <a:pt x="145" y="78"/>
                    <a:pt x="145" y="78"/>
                    <a:pt x="145" y="77"/>
                  </a:cubicBezTo>
                  <a:cubicBezTo>
                    <a:pt x="145" y="76"/>
                    <a:pt x="144" y="77"/>
                    <a:pt x="144" y="76"/>
                  </a:cubicBezTo>
                  <a:close/>
                  <a:moveTo>
                    <a:pt x="66" y="46"/>
                  </a:moveTo>
                  <a:cubicBezTo>
                    <a:pt x="67" y="46"/>
                    <a:pt x="67" y="45"/>
                    <a:pt x="67" y="44"/>
                  </a:cubicBezTo>
                  <a:cubicBezTo>
                    <a:pt x="67" y="43"/>
                    <a:pt x="67" y="43"/>
                    <a:pt x="66" y="42"/>
                  </a:cubicBezTo>
                  <a:cubicBezTo>
                    <a:pt x="66" y="42"/>
                    <a:pt x="65" y="42"/>
                    <a:pt x="65" y="43"/>
                  </a:cubicBezTo>
                  <a:cubicBezTo>
                    <a:pt x="64" y="43"/>
                    <a:pt x="64" y="42"/>
                    <a:pt x="64" y="43"/>
                  </a:cubicBezTo>
                  <a:cubicBezTo>
                    <a:pt x="63" y="43"/>
                    <a:pt x="64" y="44"/>
                    <a:pt x="64" y="44"/>
                  </a:cubicBezTo>
                  <a:cubicBezTo>
                    <a:pt x="64" y="45"/>
                    <a:pt x="64" y="47"/>
                    <a:pt x="66" y="46"/>
                  </a:cubicBezTo>
                  <a:close/>
                  <a:moveTo>
                    <a:pt x="385" y="91"/>
                  </a:moveTo>
                  <a:cubicBezTo>
                    <a:pt x="385" y="91"/>
                    <a:pt x="385" y="91"/>
                    <a:pt x="385" y="90"/>
                  </a:cubicBezTo>
                  <a:cubicBezTo>
                    <a:pt x="385" y="91"/>
                    <a:pt x="384" y="92"/>
                    <a:pt x="385" y="92"/>
                  </a:cubicBezTo>
                  <a:cubicBezTo>
                    <a:pt x="386" y="92"/>
                    <a:pt x="385" y="91"/>
                    <a:pt x="385" y="91"/>
                  </a:cubicBezTo>
                  <a:close/>
                  <a:moveTo>
                    <a:pt x="35" y="66"/>
                  </a:moveTo>
                  <a:cubicBezTo>
                    <a:pt x="35" y="66"/>
                    <a:pt x="35" y="65"/>
                    <a:pt x="34" y="65"/>
                  </a:cubicBezTo>
                  <a:cubicBezTo>
                    <a:pt x="34" y="65"/>
                    <a:pt x="34" y="65"/>
                    <a:pt x="34" y="65"/>
                  </a:cubicBezTo>
                  <a:cubicBezTo>
                    <a:pt x="34" y="66"/>
                    <a:pt x="34" y="66"/>
                    <a:pt x="34" y="66"/>
                  </a:cubicBezTo>
                  <a:cubicBezTo>
                    <a:pt x="34" y="66"/>
                    <a:pt x="34" y="67"/>
                    <a:pt x="35" y="67"/>
                  </a:cubicBezTo>
                  <a:cubicBezTo>
                    <a:pt x="35" y="68"/>
                    <a:pt x="36" y="69"/>
                    <a:pt x="36" y="69"/>
                  </a:cubicBezTo>
                  <a:cubicBezTo>
                    <a:pt x="36" y="69"/>
                    <a:pt x="36" y="68"/>
                    <a:pt x="36" y="68"/>
                  </a:cubicBezTo>
                  <a:cubicBezTo>
                    <a:pt x="36" y="67"/>
                    <a:pt x="35" y="67"/>
                    <a:pt x="35" y="66"/>
                  </a:cubicBezTo>
                  <a:close/>
                  <a:moveTo>
                    <a:pt x="73" y="50"/>
                  </a:moveTo>
                  <a:cubicBezTo>
                    <a:pt x="73" y="51"/>
                    <a:pt x="74" y="51"/>
                    <a:pt x="74" y="51"/>
                  </a:cubicBezTo>
                  <a:cubicBezTo>
                    <a:pt x="74" y="52"/>
                    <a:pt x="74" y="50"/>
                    <a:pt x="74" y="49"/>
                  </a:cubicBezTo>
                  <a:cubicBezTo>
                    <a:pt x="74" y="48"/>
                    <a:pt x="72" y="48"/>
                    <a:pt x="71" y="48"/>
                  </a:cubicBezTo>
                  <a:cubicBezTo>
                    <a:pt x="71" y="48"/>
                    <a:pt x="70" y="47"/>
                    <a:pt x="70" y="48"/>
                  </a:cubicBezTo>
                  <a:cubicBezTo>
                    <a:pt x="69" y="48"/>
                    <a:pt x="70" y="48"/>
                    <a:pt x="70" y="49"/>
                  </a:cubicBezTo>
                  <a:cubicBezTo>
                    <a:pt x="71" y="50"/>
                    <a:pt x="72" y="49"/>
                    <a:pt x="73" y="50"/>
                  </a:cubicBezTo>
                  <a:close/>
                  <a:moveTo>
                    <a:pt x="325" y="104"/>
                  </a:moveTo>
                  <a:cubicBezTo>
                    <a:pt x="325" y="104"/>
                    <a:pt x="325" y="105"/>
                    <a:pt x="325" y="105"/>
                  </a:cubicBezTo>
                  <a:cubicBezTo>
                    <a:pt x="325" y="105"/>
                    <a:pt x="326" y="105"/>
                    <a:pt x="326" y="105"/>
                  </a:cubicBezTo>
                  <a:cubicBezTo>
                    <a:pt x="327" y="105"/>
                    <a:pt x="326" y="104"/>
                    <a:pt x="325" y="104"/>
                  </a:cubicBezTo>
                  <a:close/>
                  <a:moveTo>
                    <a:pt x="261" y="71"/>
                  </a:moveTo>
                  <a:cubicBezTo>
                    <a:pt x="261" y="71"/>
                    <a:pt x="262" y="71"/>
                    <a:pt x="262" y="71"/>
                  </a:cubicBezTo>
                  <a:cubicBezTo>
                    <a:pt x="262" y="71"/>
                    <a:pt x="263" y="71"/>
                    <a:pt x="263" y="71"/>
                  </a:cubicBezTo>
                  <a:cubicBezTo>
                    <a:pt x="263" y="70"/>
                    <a:pt x="263" y="70"/>
                    <a:pt x="262" y="70"/>
                  </a:cubicBezTo>
                  <a:cubicBezTo>
                    <a:pt x="262" y="70"/>
                    <a:pt x="261" y="70"/>
                    <a:pt x="261" y="70"/>
                  </a:cubicBezTo>
                  <a:cubicBezTo>
                    <a:pt x="261" y="70"/>
                    <a:pt x="260" y="71"/>
                    <a:pt x="260" y="71"/>
                  </a:cubicBezTo>
                  <a:cubicBezTo>
                    <a:pt x="260" y="72"/>
                    <a:pt x="261" y="71"/>
                    <a:pt x="261" y="71"/>
                  </a:cubicBezTo>
                  <a:close/>
                  <a:moveTo>
                    <a:pt x="267" y="68"/>
                  </a:moveTo>
                  <a:cubicBezTo>
                    <a:pt x="267" y="68"/>
                    <a:pt x="267" y="69"/>
                    <a:pt x="267" y="69"/>
                  </a:cubicBezTo>
                  <a:cubicBezTo>
                    <a:pt x="267" y="69"/>
                    <a:pt x="267" y="68"/>
                    <a:pt x="267" y="68"/>
                  </a:cubicBezTo>
                  <a:cubicBezTo>
                    <a:pt x="267" y="68"/>
                    <a:pt x="266" y="68"/>
                    <a:pt x="266" y="67"/>
                  </a:cubicBezTo>
                  <a:cubicBezTo>
                    <a:pt x="266" y="68"/>
                    <a:pt x="267" y="68"/>
                    <a:pt x="267" y="68"/>
                  </a:cubicBezTo>
                  <a:close/>
                  <a:moveTo>
                    <a:pt x="111" y="30"/>
                  </a:moveTo>
                  <a:cubicBezTo>
                    <a:pt x="110" y="30"/>
                    <a:pt x="110" y="29"/>
                    <a:pt x="110" y="29"/>
                  </a:cubicBezTo>
                  <a:cubicBezTo>
                    <a:pt x="110" y="29"/>
                    <a:pt x="111" y="29"/>
                    <a:pt x="111" y="29"/>
                  </a:cubicBezTo>
                  <a:cubicBezTo>
                    <a:pt x="111" y="29"/>
                    <a:pt x="111" y="28"/>
                    <a:pt x="110" y="28"/>
                  </a:cubicBezTo>
                  <a:cubicBezTo>
                    <a:pt x="110" y="28"/>
                    <a:pt x="110" y="29"/>
                    <a:pt x="110" y="29"/>
                  </a:cubicBezTo>
                  <a:cubicBezTo>
                    <a:pt x="110" y="29"/>
                    <a:pt x="110" y="30"/>
                    <a:pt x="111" y="30"/>
                  </a:cubicBezTo>
                  <a:close/>
                  <a:moveTo>
                    <a:pt x="217" y="26"/>
                  </a:moveTo>
                  <a:cubicBezTo>
                    <a:pt x="216" y="26"/>
                    <a:pt x="217" y="27"/>
                    <a:pt x="217" y="27"/>
                  </a:cubicBezTo>
                  <a:cubicBezTo>
                    <a:pt x="218" y="27"/>
                    <a:pt x="219" y="27"/>
                    <a:pt x="219" y="27"/>
                  </a:cubicBezTo>
                  <a:cubicBezTo>
                    <a:pt x="220" y="27"/>
                    <a:pt x="217" y="26"/>
                    <a:pt x="217" y="26"/>
                  </a:cubicBezTo>
                  <a:close/>
                  <a:moveTo>
                    <a:pt x="297" y="26"/>
                  </a:moveTo>
                  <a:cubicBezTo>
                    <a:pt x="297" y="26"/>
                    <a:pt x="297" y="28"/>
                    <a:pt x="298" y="28"/>
                  </a:cubicBezTo>
                  <a:cubicBezTo>
                    <a:pt x="298" y="28"/>
                    <a:pt x="298" y="28"/>
                    <a:pt x="298" y="28"/>
                  </a:cubicBezTo>
                  <a:cubicBezTo>
                    <a:pt x="298" y="28"/>
                    <a:pt x="298" y="28"/>
                    <a:pt x="298" y="28"/>
                  </a:cubicBezTo>
                  <a:cubicBezTo>
                    <a:pt x="298" y="28"/>
                    <a:pt x="298" y="28"/>
                    <a:pt x="299" y="28"/>
                  </a:cubicBezTo>
                  <a:cubicBezTo>
                    <a:pt x="299" y="28"/>
                    <a:pt x="299" y="27"/>
                    <a:pt x="298" y="26"/>
                  </a:cubicBezTo>
                  <a:cubicBezTo>
                    <a:pt x="298" y="26"/>
                    <a:pt x="297" y="24"/>
                    <a:pt x="296" y="25"/>
                  </a:cubicBezTo>
                  <a:cubicBezTo>
                    <a:pt x="296" y="25"/>
                    <a:pt x="296" y="26"/>
                    <a:pt x="297" y="26"/>
                  </a:cubicBezTo>
                  <a:close/>
                  <a:moveTo>
                    <a:pt x="111" y="31"/>
                  </a:moveTo>
                  <a:cubicBezTo>
                    <a:pt x="111" y="30"/>
                    <a:pt x="110" y="29"/>
                    <a:pt x="110" y="31"/>
                  </a:cubicBezTo>
                  <a:cubicBezTo>
                    <a:pt x="110" y="31"/>
                    <a:pt x="110" y="31"/>
                    <a:pt x="111" y="31"/>
                  </a:cubicBezTo>
                  <a:close/>
                  <a:moveTo>
                    <a:pt x="88" y="55"/>
                  </a:moveTo>
                  <a:cubicBezTo>
                    <a:pt x="89" y="55"/>
                    <a:pt x="88" y="54"/>
                    <a:pt x="88" y="54"/>
                  </a:cubicBezTo>
                  <a:cubicBezTo>
                    <a:pt x="88" y="54"/>
                    <a:pt x="87" y="54"/>
                    <a:pt x="87" y="54"/>
                  </a:cubicBezTo>
                  <a:cubicBezTo>
                    <a:pt x="88" y="55"/>
                    <a:pt x="88" y="55"/>
                    <a:pt x="88" y="55"/>
                  </a:cubicBezTo>
                  <a:close/>
                  <a:moveTo>
                    <a:pt x="390" y="76"/>
                  </a:moveTo>
                  <a:cubicBezTo>
                    <a:pt x="390" y="77"/>
                    <a:pt x="390" y="77"/>
                    <a:pt x="389" y="77"/>
                  </a:cubicBezTo>
                  <a:cubicBezTo>
                    <a:pt x="389" y="77"/>
                    <a:pt x="389" y="76"/>
                    <a:pt x="389" y="76"/>
                  </a:cubicBezTo>
                  <a:cubicBezTo>
                    <a:pt x="389" y="76"/>
                    <a:pt x="389" y="76"/>
                    <a:pt x="389" y="76"/>
                  </a:cubicBezTo>
                  <a:cubicBezTo>
                    <a:pt x="388" y="75"/>
                    <a:pt x="388" y="77"/>
                    <a:pt x="388" y="77"/>
                  </a:cubicBezTo>
                  <a:cubicBezTo>
                    <a:pt x="389" y="78"/>
                    <a:pt x="390" y="77"/>
                    <a:pt x="390" y="76"/>
                  </a:cubicBezTo>
                  <a:close/>
                  <a:moveTo>
                    <a:pt x="314" y="74"/>
                  </a:moveTo>
                  <a:cubicBezTo>
                    <a:pt x="316" y="75"/>
                    <a:pt x="315" y="73"/>
                    <a:pt x="315" y="72"/>
                  </a:cubicBezTo>
                  <a:cubicBezTo>
                    <a:pt x="314" y="72"/>
                    <a:pt x="313" y="74"/>
                    <a:pt x="314" y="74"/>
                  </a:cubicBezTo>
                  <a:close/>
                  <a:moveTo>
                    <a:pt x="231" y="41"/>
                  </a:moveTo>
                  <a:cubicBezTo>
                    <a:pt x="231" y="41"/>
                    <a:pt x="230" y="41"/>
                    <a:pt x="230" y="40"/>
                  </a:cubicBezTo>
                  <a:cubicBezTo>
                    <a:pt x="230" y="40"/>
                    <a:pt x="231" y="40"/>
                    <a:pt x="231" y="40"/>
                  </a:cubicBezTo>
                  <a:cubicBezTo>
                    <a:pt x="231" y="40"/>
                    <a:pt x="230" y="40"/>
                    <a:pt x="230" y="40"/>
                  </a:cubicBezTo>
                  <a:cubicBezTo>
                    <a:pt x="230" y="41"/>
                    <a:pt x="231" y="41"/>
                    <a:pt x="231" y="41"/>
                  </a:cubicBezTo>
                  <a:close/>
                  <a:moveTo>
                    <a:pt x="272" y="177"/>
                  </a:moveTo>
                  <a:cubicBezTo>
                    <a:pt x="272" y="177"/>
                    <a:pt x="271" y="178"/>
                    <a:pt x="271" y="178"/>
                  </a:cubicBezTo>
                  <a:cubicBezTo>
                    <a:pt x="271" y="179"/>
                    <a:pt x="271" y="179"/>
                    <a:pt x="272" y="179"/>
                  </a:cubicBezTo>
                  <a:cubicBezTo>
                    <a:pt x="272" y="178"/>
                    <a:pt x="272" y="179"/>
                    <a:pt x="272" y="179"/>
                  </a:cubicBezTo>
                  <a:cubicBezTo>
                    <a:pt x="272" y="179"/>
                    <a:pt x="272" y="178"/>
                    <a:pt x="272" y="178"/>
                  </a:cubicBezTo>
                  <a:cubicBezTo>
                    <a:pt x="273" y="178"/>
                    <a:pt x="274" y="176"/>
                    <a:pt x="272" y="177"/>
                  </a:cubicBezTo>
                  <a:close/>
                  <a:moveTo>
                    <a:pt x="391" y="82"/>
                  </a:moveTo>
                  <a:cubicBezTo>
                    <a:pt x="391" y="82"/>
                    <a:pt x="392" y="82"/>
                    <a:pt x="392" y="82"/>
                  </a:cubicBezTo>
                  <a:cubicBezTo>
                    <a:pt x="393" y="82"/>
                    <a:pt x="393" y="82"/>
                    <a:pt x="393" y="82"/>
                  </a:cubicBezTo>
                  <a:cubicBezTo>
                    <a:pt x="392" y="81"/>
                    <a:pt x="392" y="82"/>
                    <a:pt x="391" y="82"/>
                  </a:cubicBezTo>
                  <a:cubicBezTo>
                    <a:pt x="391" y="81"/>
                    <a:pt x="391" y="82"/>
                    <a:pt x="391" y="82"/>
                  </a:cubicBezTo>
                  <a:close/>
                  <a:moveTo>
                    <a:pt x="382" y="86"/>
                  </a:moveTo>
                  <a:cubicBezTo>
                    <a:pt x="382" y="87"/>
                    <a:pt x="382" y="85"/>
                    <a:pt x="382" y="84"/>
                  </a:cubicBezTo>
                  <a:cubicBezTo>
                    <a:pt x="382" y="84"/>
                    <a:pt x="381" y="86"/>
                    <a:pt x="382" y="86"/>
                  </a:cubicBezTo>
                  <a:close/>
                  <a:moveTo>
                    <a:pt x="71" y="124"/>
                  </a:moveTo>
                  <a:cubicBezTo>
                    <a:pt x="71" y="124"/>
                    <a:pt x="70" y="123"/>
                    <a:pt x="70" y="123"/>
                  </a:cubicBezTo>
                  <a:cubicBezTo>
                    <a:pt x="69" y="124"/>
                    <a:pt x="70" y="124"/>
                    <a:pt x="70" y="125"/>
                  </a:cubicBezTo>
                  <a:cubicBezTo>
                    <a:pt x="71" y="126"/>
                    <a:pt x="71" y="125"/>
                    <a:pt x="72" y="126"/>
                  </a:cubicBezTo>
                  <a:cubicBezTo>
                    <a:pt x="72" y="125"/>
                    <a:pt x="71" y="125"/>
                    <a:pt x="72" y="125"/>
                  </a:cubicBezTo>
                  <a:cubicBezTo>
                    <a:pt x="72" y="125"/>
                    <a:pt x="72" y="125"/>
                    <a:pt x="72" y="125"/>
                  </a:cubicBezTo>
                  <a:cubicBezTo>
                    <a:pt x="72" y="124"/>
                    <a:pt x="72" y="124"/>
                    <a:pt x="71" y="124"/>
                  </a:cubicBezTo>
                  <a:close/>
                  <a:moveTo>
                    <a:pt x="334" y="151"/>
                  </a:moveTo>
                  <a:cubicBezTo>
                    <a:pt x="333" y="151"/>
                    <a:pt x="334" y="154"/>
                    <a:pt x="335" y="154"/>
                  </a:cubicBezTo>
                  <a:cubicBezTo>
                    <a:pt x="336" y="154"/>
                    <a:pt x="336" y="152"/>
                    <a:pt x="336" y="152"/>
                  </a:cubicBezTo>
                  <a:cubicBezTo>
                    <a:pt x="337" y="151"/>
                    <a:pt x="335" y="151"/>
                    <a:pt x="334" y="151"/>
                  </a:cubicBezTo>
                  <a:close/>
                  <a:moveTo>
                    <a:pt x="314" y="71"/>
                  </a:moveTo>
                  <a:cubicBezTo>
                    <a:pt x="314" y="71"/>
                    <a:pt x="315" y="70"/>
                    <a:pt x="315" y="69"/>
                  </a:cubicBezTo>
                  <a:cubicBezTo>
                    <a:pt x="315" y="69"/>
                    <a:pt x="315" y="69"/>
                    <a:pt x="315" y="69"/>
                  </a:cubicBezTo>
                  <a:cubicBezTo>
                    <a:pt x="315" y="68"/>
                    <a:pt x="315" y="68"/>
                    <a:pt x="315" y="68"/>
                  </a:cubicBezTo>
                  <a:cubicBezTo>
                    <a:pt x="314" y="68"/>
                    <a:pt x="314" y="68"/>
                    <a:pt x="313" y="68"/>
                  </a:cubicBezTo>
                  <a:cubicBezTo>
                    <a:pt x="313" y="69"/>
                    <a:pt x="313" y="69"/>
                    <a:pt x="313" y="69"/>
                  </a:cubicBezTo>
                  <a:cubicBezTo>
                    <a:pt x="313" y="70"/>
                    <a:pt x="313" y="71"/>
                    <a:pt x="314" y="71"/>
                  </a:cubicBezTo>
                  <a:close/>
                  <a:moveTo>
                    <a:pt x="91" y="57"/>
                  </a:moveTo>
                  <a:cubicBezTo>
                    <a:pt x="91" y="56"/>
                    <a:pt x="92" y="56"/>
                    <a:pt x="91" y="56"/>
                  </a:cubicBezTo>
                  <a:cubicBezTo>
                    <a:pt x="91" y="55"/>
                    <a:pt x="90" y="55"/>
                    <a:pt x="90" y="55"/>
                  </a:cubicBezTo>
                  <a:cubicBezTo>
                    <a:pt x="90" y="55"/>
                    <a:pt x="91" y="56"/>
                    <a:pt x="91" y="57"/>
                  </a:cubicBezTo>
                  <a:close/>
                  <a:moveTo>
                    <a:pt x="274" y="105"/>
                  </a:moveTo>
                  <a:cubicBezTo>
                    <a:pt x="274" y="105"/>
                    <a:pt x="274" y="105"/>
                    <a:pt x="274" y="105"/>
                  </a:cubicBezTo>
                  <a:cubicBezTo>
                    <a:pt x="274" y="105"/>
                    <a:pt x="274" y="104"/>
                    <a:pt x="274" y="104"/>
                  </a:cubicBezTo>
                  <a:cubicBezTo>
                    <a:pt x="273" y="104"/>
                    <a:pt x="273" y="105"/>
                    <a:pt x="274" y="105"/>
                  </a:cubicBezTo>
                  <a:close/>
                  <a:moveTo>
                    <a:pt x="99" y="137"/>
                  </a:moveTo>
                  <a:cubicBezTo>
                    <a:pt x="99" y="137"/>
                    <a:pt x="97" y="138"/>
                    <a:pt x="98" y="138"/>
                  </a:cubicBezTo>
                  <a:cubicBezTo>
                    <a:pt x="98" y="138"/>
                    <a:pt x="98" y="138"/>
                    <a:pt x="98" y="138"/>
                  </a:cubicBezTo>
                  <a:cubicBezTo>
                    <a:pt x="99" y="138"/>
                    <a:pt x="98" y="139"/>
                    <a:pt x="98" y="139"/>
                  </a:cubicBezTo>
                  <a:cubicBezTo>
                    <a:pt x="98" y="139"/>
                    <a:pt x="99" y="138"/>
                    <a:pt x="99" y="138"/>
                  </a:cubicBezTo>
                  <a:cubicBezTo>
                    <a:pt x="99" y="138"/>
                    <a:pt x="99" y="137"/>
                    <a:pt x="99" y="137"/>
                  </a:cubicBezTo>
                  <a:close/>
                  <a:moveTo>
                    <a:pt x="302" y="87"/>
                  </a:moveTo>
                  <a:cubicBezTo>
                    <a:pt x="301" y="87"/>
                    <a:pt x="301" y="88"/>
                    <a:pt x="301" y="88"/>
                  </a:cubicBezTo>
                  <a:cubicBezTo>
                    <a:pt x="301" y="89"/>
                    <a:pt x="302" y="90"/>
                    <a:pt x="302" y="90"/>
                  </a:cubicBezTo>
                  <a:cubicBezTo>
                    <a:pt x="302" y="91"/>
                    <a:pt x="302" y="93"/>
                    <a:pt x="303" y="93"/>
                  </a:cubicBezTo>
                  <a:cubicBezTo>
                    <a:pt x="303" y="92"/>
                    <a:pt x="303" y="90"/>
                    <a:pt x="302" y="90"/>
                  </a:cubicBezTo>
                  <a:cubicBezTo>
                    <a:pt x="302" y="90"/>
                    <a:pt x="302" y="89"/>
                    <a:pt x="302" y="88"/>
                  </a:cubicBezTo>
                  <a:cubicBezTo>
                    <a:pt x="302" y="88"/>
                    <a:pt x="302" y="87"/>
                    <a:pt x="302" y="87"/>
                  </a:cubicBezTo>
                  <a:close/>
                  <a:moveTo>
                    <a:pt x="420" y="157"/>
                  </a:moveTo>
                  <a:cubicBezTo>
                    <a:pt x="421" y="157"/>
                    <a:pt x="423" y="158"/>
                    <a:pt x="424" y="158"/>
                  </a:cubicBezTo>
                  <a:cubicBezTo>
                    <a:pt x="424" y="157"/>
                    <a:pt x="423" y="156"/>
                    <a:pt x="423" y="155"/>
                  </a:cubicBezTo>
                  <a:cubicBezTo>
                    <a:pt x="423" y="154"/>
                    <a:pt x="420" y="157"/>
                    <a:pt x="420" y="157"/>
                  </a:cubicBezTo>
                  <a:close/>
                  <a:moveTo>
                    <a:pt x="278" y="84"/>
                  </a:moveTo>
                  <a:cubicBezTo>
                    <a:pt x="278" y="84"/>
                    <a:pt x="279" y="84"/>
                    <a:pt x="279" y="84"/>
                  </a:cubicBezTo>
                  <a:cubicBezTo>
                    <a:pt x="279" y="84"/>
                    <a:pt x="279" y="84"/>
                    <a:pt x="279" y="84"/>
                  </a:cubicBezTo>
                  <a:cubicBezTo>
                    <a:pt x="279" y="83"/>
                    <a:pt x="279" y="83"/>
                    <a:pt x="279" y="83"/>
                  </a:cubicBezTo>
                  <a:cubicBezTo>
                    <a:pt x="279" y="83"/>
                    <a:pt x="279" y="82"/>
                    <a:pt x="278" y="82"/>
                  </a:cubicBezTo>
                  <a:cubicBezTo>
                    <a:pt x="278" y="82"/>
                    <a:pt x="278" y="82"/>
                    <a:pt x="278" y="82"/>
                  </a:cubicBezTo>
                  <a:cubicBezTo>
                    <a:pt x="278" y="83"/>
                    <a:pt x="278" y="83"/>
                    <a:pt x="278" y="83"/>
                  </a:cubicBezTo>
                  <a:cubicBezTo>
                    <a:pt x="278" y="83"/>
                    <a:pt x="278" y="84"/>
                    <a:pt x="278" y="84"/>
                  </a:cubicBezTo>
                  <a:close/>
                  <a:moveTo>
                    <a:pt x="105" y="34"/>
                  </a:moveTo>
                  <a:cubicBezTo>
                    <a:pt x="105" y="34"/>
                    <a:pt x="106" y="34"/>
                    <a:pt x="106" y="34"/>
                  </a:cubicBezTo>
                  <a:cubicBezTo>
                    <a:pt x="106" y="34"/>
                    <a:pt x="105" y="34"/>
                    <a:pt x="106" y="34"/>
                  </a:cubicBezTo>
                  <a:cubicBezTo>
                    <a:pt x="106" y="33"/>
                    <a:pt x="106" y="33"/>
                    <a:pt x="106" y="33"/>
                  </a:cubicBezTo>
                  <a:cubicBezTo>
                    <a:pt x="106" y="33"/>
                    <a:pt x="106" y="32"/>
                    <a:pt x="106" y="33"/>
                  </a:cubicBezTo>
                  <a:cubicBezTo>
                    <a:pt x="106" y="32"/>
                    <a:pt x="106" y="33"/>
                    <a:pt x="105" y="32"/>
                  </a:cubicBezTo>
                  <a:cubicBezTo>
                    <a:pt x="105" y="32"/>
                    <a:pt x="105" y="32"/>
                    <a:pt x="105" y="32"/>
                  </a:cubicBezTo>
                  <a:cubicBezTo>
                    <a:pt x="105" y="32"/>
                    <a:pt x="105" y="32"/>
                    <a:pt x="105" y="33"/>
                  </a:cubicBezTo>
                  <a:cubicBezTo>
                    <a:pt x="105" y="33"/>
                    <a:pt x="105" y="34"/>
                    <a:pt x="105" y="34"/>
                  </a:cubicBezTo>
                  <a:close/>
                  <a:moveTo>
                    <a:pt x="317" y="79"/>
                  </a:moveTo>
                  <a:cubicBezTo>
                    <a:pt x="317" y="79"/>
                    <a:pt x="317" y="79"/>
                    <a:pt x="318" y="79"/>
                  </a:cubicBezTo>
                  <a:cubicBezTo>
                    <a:pt x="318" y="79"/>
                    <a:pt x="319" y="79"/>
                    <a:pt x="319" y="79"/>
                  </a:cubicBezTo>
                  <a:cubicBezTo>
                    <a:pt x="319" y="79"/>
                    <a:pt x="319" y="79"/>
                    <a:pt x="319" y="79"/>
                  </a:cubicBezTo>
                  <a:cubicBezTo>
                    <a:pt x="318" y="78"/>
                    <a:pt x="318" y="78"/>
                    <a:pt x="318" y="78"/>
                  </a:cubicBezTo>
                  <a:cubicBezTo>
                    <a:pt x="317" y="78"/>
                    <a:pt x="316" y="79"/>
                    <a:pt x="317" y="79"/>
                  </a:cubicBezTo>
                  <a:close/>
                  <a:moveTo>
                    <a:pt x="327" y="104"/>
                  </a:moveTo>
                  <a:cubicBezTo>
                    <a:pt x="326" y="104"/>
                    <a:pt x="327" y="105"/>
                    <a:pt x="327" y="105"/>
                  </a:cubicBezTo>
                  <a:cubicBezTo>
                    <a:pt x="327" y="105"/>
                    <a:pt x="327" y="105"/>
                    <a:pt x="327" y="105"/>
                  </a:cubicBezTo>
                  <a:cubicBezTo>
                    <a:pt x="328" y="104"/>
                    <a:pt x="328" y="105"/>
                    <a:pt x="328" y="105"/>
                  </a:cubicBezTo>
                  <a:cubicBezTo>
                    <a:pt x="328" y="105"/>
                    <a:pt x="328" y="104"/>
                    <a:pt x="328" y="104"/>
                  </a:cubicBezTo>
                  <a:cubicBezTo>
                    <a:pt x="328" y="104"/>
                    <a:pt x="327" y="104"/>
                    <a:pt x="327" y="104"/>
                  </a:cubicBezTo>
                  <a:close/>
                  <a:moveTo>
                    <a:pt x="24" y="43"/>
                  </a:moveTo>
                  <a:cubicBezTo>
                    <a:pt x="24" y="42"/>
                    <a:pt x="24" y="41"/>
                    <a:pt x="23" y="41"/>
                  </a:cubicBezTo>
                  <a:cubicBezTo>
                    <a:pt x="23" y="41"/>
                    <a:pt x="23" y="41"/>
                    <a:pt x="23" y="41"/>
                  </a:cubicBezTo>
                  <a:cubicBezTo>
                    <a:pt x="22" y="41"/>
                    <a:pt x="23" y="41"/>
                    <a:pt x="22" y="41"/>
                  </a:cubicBezTo>
                  <a:cubicBezTo>
                    <a:pt x="21" y="41"/>
                    <a:pt x="23" y="41"/>
                    <a:pt x="23" y="42"/>
                  </a:cubicBezTo>
                  <a:cubicBezTo>
                    <a:pt x="23" y="42"/>
                    <a:pt x="24" y="43"/>
                    <a:pt x="24" y="43"/>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44" name="Indian Claim">
              <a:extLst>
                <a:ext uri="{FF2B5EF4-FFF2-40B4-BE49-F238E27FC236}">
                  <a16:creationId xmlns:a16="http://schemas.microsoft.com/office/drawing/2014/main" id="{120BDF7C-9251-4ABD-1A3C-0666D099FE76}"/>
                </a:ext>
              </a:extLst>
            </p:cNvPr>
            <p:cNvSpPr>
              <a:spLocks noEditPoints="1"/>
            </p:cNvSpPr>
            <p:nvPr/>
          </p:nvSpPr>
          <p:spPr bwMode="auto">
            <a:xfrm>
              <a:off x="8266732" y="3126053"/>
              <a:ext cx="82639" cy="95938"/>
            </a:xfrm>
            <a:custGeom>
              <a:avLst/>
              <a:gdLst/>
              <a:ahLst/>
              <a:cxnLst>
                <a:cxn ang="0">
                  <a:pos x="23" y="9"/>
                </a:cxn>
                <a:cxn ang="0">
                  <a:pos x="23" y="13"/>
                </a:cxn>
                <a:cxn ang="0">
                  <a:pos x="22" y="14"/>
                </a:cxn>
                <a:cxn ang="0">
                  <a:pos x="21" y="15"/>
                </a:cxn>
                <a:cxn ang="0">
                  <a:pos x="18" y="17"/>
                </a:cxn>
                <a:cxn ang="0">
                  <a:pos x="19" y="20"/>
                </a:cxn>
                <a:cxn ang="0">
                  <a:pos x="19" y="21"/>
                </a:cxn>
                <a:cxn ang="0">
                  <a:pos x="16" y="21"/>
                </a:cxn>
                <a:cxn ang="0">
                  <a:pos x="15" y="24"/>
                </a:cxn>
                <a:cxn ang="0">
                  <a:pos x="15" y="25"/>
                </a:cxn>
                <a:cxn ang="0">
                  <a:pos x="16" y="26"/>
                </a:cxn>
                <a:cxn ang="0">
                  <a:pos x="15" y="26"/>
                </a:cxn>
                <a:cxn ang="0">
                  <a:pos x="15" y="28"/>
                </a:cxn>
                <a:cxn ang="0">
                  <a:pos x="12" y="20"/>
                </a:cxn>
                <a:cxn ang="0">
                  <a:pos x="14" y="19"/>
                </a:cxn>
                <a:cxn ang="0">
                  <a:pos x="14" y="18"/>
                </a:cxn>
                <a:cxn ang="0">
                  <a:pos x="6" y="13"/>
                </a:cxn>
                <a:cxn ang="0">
                  <a:pos x="4" y="11"/>
                </a:cxn>
                <a:cxn ang="0">
                  <a:pos x="3" y="9"/>
                </a:cxn>
                <a:cxn ang="0">
                  <a:pos x="2" y="5"/>
                </a:cxn>
                <a:cxn ang="0">
                  <a:pos x="0" y="5"/>
                </a:cxn>
                <a:cxn ang="0">
                  <a:pos x="1" y="5"/>
                </a:cxn>
                <a:cxn ang="0">
                  <a:pos x="1" y="5"/>
                </a:cxn>
                <a:cxn ang="0">
                  <a:pos x="3" y="4"/>
                </a:cxn>
                <a:cxn ang="0">
                  <a:pos x="5" y="2"/>
                </a:cxn>
                <a:cxn ang="0">
                  <a:pos x="13" y="0"/>
                </a:cxn>
                <a:cxn ang="0">
                  <a:pos x="14" y="1"/>
                </a:cxn>
                <a:cxn ang="0">
                  <a:pos x="16" y="2"/>
                </a:cxn>
                <a:cxn ang="0">
                  <a:pos x="16" y="2"/>
                </a:cxn>
                <a:cxn ang="0">
                  <a:pos x="19" y="4"/>
                </a:cxn>
                <a:cxn ang="0">
                  <a:pos x="20" y="6"/>
                </a:cxn>
                <a:cxn ang="0">
                  <a:pos x="21" y="6"/>
                </a:cxn>
                <a:cxn ang="0">
                  <a:pos x="21" y="5"/>
                </a:cxn>
                <a:cxn ang="0">
                  <a:pos x="22" y="5"/>
                </a:cxn>
                <a:cxn ang="0">
                  <a:pos x="23" y="5"/>
                </a:cxn>
                <a:cxn ang="0">
                  <a:pos x="15" y="27"/>
                </a:cxn>
                <a:cxn ang="0">
                  <a:pos x="15" y="26"/>
                </a:cxn>
                <a:cxn ang="0">
                  <a:pos x="16" y="25"/>
                </a:cxn>
                <a:cxn ang="0">
                  <a:pos x="15" y="24"/>
                </a:cxn>
                <a:cxn ang="0">
                  <a:pos x="14" y="27"/>
                </a:cxn>
                <a:cxn ang="0">
                  <a:pos x="23" y="11"/>
                </a:cxn>
                <a:cxn ang="0">
                  <a:pos x="23" y="9"/>
                </a:cxn>
                <a:cxn ang="0">
                  <a:pos x="12" y="17"/>
                </a:cxn>
                <a:cxn ang="0">
                  <a:pos x="14" y="18"/>
                </a:cxn>
                <a:cxn ang="0">
                  <a:pos x="14" y="19"/>
                </a:cxn>
                <a:cxn ang="0">
                  <a:pos x="23" y="11"/>
                </a:cxn>
                <a:cxn ang="0">
                  <a:pos x="19" y="21"/>
                </a:cxn>
                <a:cxn ang="0">
                  <a:pos x="18" y="21"/>
                </a:cxn>
                <a:cxn ang="0">
                  <a:pos x="19" y="4"/>
                </a:cxn>
                <a:cxn ang="0">
                  <a:pos x="9" y="15"/>
                </a:cxn>
                <a:cxn ang="0">
                  <a:pos x="1" y="5"/>
                </a:cxn>
                <a:cxn ang="0">
                  <a:pos x="1" y="5"/>
                </a:cxn>
                <a:cxn ang="0">
                  <a:pos x="2" y="5"/>
                </a:cxn>
                <a:cxn ang="0">
                  <a:pos x="14" y="1"/>
                </a:cxn>
                <a:cxn ang="0">
                  <a:pos x="13" y="0"/>
                </a:cxn>
                <a:cxn ang="0">
                  <a:pos x="4" y="10"/>
                </a:cxn>
                <a:cxn ang="0">
                  <a:pos x="4" y="11"/>
                </a:cxn>
              </a:cxnLst>
              <a:rect l="0" t="0" r="r" b="b"/>
              <a:pathLst>
                <a:path w="24" h="28">
                  <a:moveTo>
                    <a:pt x="23" y="7"/>
                  </a:moveTo>
                  <a:cubicBezTo>
                    <a:pt x="23" y="7"/>
                    <a:pt x="23" y="7"/>
                    <a:pt x="23" y="7"/>
                  </a:cubicBezTo>
                  <a:cubicBezTo>
                    <a:pt x="23" y="7"/>
                    <a:pt x="23" y="8"/>
                    <a:pt x="23" y="8"/>
                  </a:cubicBezTo>
                  <a:cubicBezTo>
                    <a:pt x="23" y="8"/>
                    <a:pt x="23" y="8"/>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10"/>
                    <a:pt x="23" y="10"/>
                    <a:pt x="23" y="10"/>
                  </a:cubicBezTo>
                  <a:cubicBezTo>
                    <a:pt x="23" y="10"/>
                    <a:pt x="23" y="10"/>
                    <a:pt x="23" y="10"/>
                  </a:cubicBezTo>
                  <a:cubicBezTo>
                    <a:pt x="23" y="11"/>
                    <a:pt x="23" y="11"/>
                    <a:pt x="23" y="11"/>
                  </a:cubicBezTo>
                  <a:cubicBezTo>
                    <a:pt x="23" y="11"/>
                    <a:pt x="23" y="11"/>
                    <a:pt x="23" y="11"/>
                  </a:cubicBezTo>
                  <a:cubicBezTo>
                    <a:pt x="23" y="12"/>
                    <a:pt x="23" y="12"/>
                    <a:pt x="23" y="13"/>
                  </a:cubicBezTo>
                  <a:cubicBezTo>
                    <a:pt x="23" y="14"/>
                    <a:pt x="23" y="14"/>
                    <a:pt x="23" y="14"/>
                  </a:cubicBezTo>
                  <a:cubicBezTo>
                    <a:pt x="23" y="14"/>
                    <a:pt x="23" y="14"/>
                    <a:pt x="23" y="14"/>
                  </a:cubicBezTo>
                  <a:cubicBezTo>
                    <a:pt x="23" y="14"/>
                    <a:pt x="23" y="14"/>
                    <a:pt x="23" y="14"/>
                  </a:cubicBezTo>
                  <a:cubicBezTo>
                    <a:pt x="23" y="14"/>
                    <a:pt x="23" y="14"/>
                    <a:pt x="23" y="14"/>
                  </a:cubicBezTo>
                  <a:cubicBezTo>
                    <a:pt x="23" y="14"/>
                    <a:pt x="23" y="14"/>
                    <a:pt x="23" y="14"/>
                  </a:cubicBezTo>
                  <a:cubicBezTo>
                    <a:pt x="22" y="14"/>
                    <a:pt x="22" y="14"/>
                    <a:pt x="22" y="14"/>
                  </a:cubicBezTo>
                  <a:cubicBezTo>
                    <a:pt x="22" y="14"/>
                    <a:pt x="22" y="14"/>
                    <a:pt x="22" y="14"/>
                  </a:cubicBezTo>
                  <a:cubicBezTo>
                    <a:pt x="22" y="14"/>
                    <a:pt x="22" y="14"/>
                    <a:pt x="22" y="14"/>
                  </a:cubicBezTo>
                  <a:cubicBezTo>
                    <a:pt x="22" y="14"/>
                    <a:pt x="22" y="14"/>
                    <a:pt x="22" y="14"/>
                  </a:cubicBezTo>
                  <a:cubicBezTo>
                    <a:pt x="22" y="14"/>
                    <a:pt x="22" y="14"/>
                    <a:pt x="22" y="14"/>
                  </a:cubicBezTo>
                  <a:cubicBezTo>
                    <a:pt x="21" y="14"/>
                    <a:pt x="21" y="14"/>
                    <a:pt x="21" y="14"/>
                  </a:cubicBezTo>
                  <a:cubicBezTo>
                    <a:pt x="21" y="14"/>
                    <a:pt x="21" y="14"/>
                    <a:pt x="21" y="14"/>
                  </a:cubicBezTo>
                  <a:cubicBezTo>
                    <a:pt x="21" y="14"/>
                    <a:pt x="21" y="14"/>
                    <a:pt x="21" y="14"/>
                  </a:cubicBezTo>
                  <a:cubicBezTo>
                    <a:pt x="21" y="14"/>
                    <a:pt x="21" y="15"/>
                    <a:pt x="21" y="15"/>
                  </a:cubicBezTo>
                  <a:cubicBezTo>
                    <a:pt x="21" y="16"/>
                    <a:pt x="20" y="15"/>
                    <a:pt x="20" y="16"/>
                  </a:cubicBezTo>
                  <a:cubicBezTo>
                    <a:pt x="20" y="16"/>
                    <a:pt x="20" y="16"/>
                    <a:pt x="20" y="16"/>
                  </a:cubicBezTo>
                  <a:cubicBezTo>
                    <a:pt x="20" y="16"/>
                    <a:pt x="20" y="16"/>
                    <a:pt x="20" y="16"/>
                  </a:cubicBezTo>
                  <a:cubicBezTo>
                    <a:pt x="20" y="17"/>
                    <a:pt x="20" y="17"/>
                    <a:pt x="20" y="17"/>
                  </a:cubicBezTo>
                  <a:cubicBezTo>
                    <a:pt x="20" y="17"/>
                    <a:pt x="19" y="17"/>
                    <a:pt x="19" y="17"/>
                  </a:cubicBezTo>
                  <a:cubicBezTo>
                    <a:pt x="19" y="17"/>
                    <a:pt x="19" y="17"/>
                    <a:pt x="19" y="17"/>
                  </a:cubicBezTo>
                  <a:cubicBezTo>
                    <a:pt x="18" y="17"/>
                    <a:pt x="18" y="17"/>
                    <a:pt x="18" y="17"/>
                  </a:cubicBezTo>
                  <a:cubicBezTo>
                    <a:pt x="18" y="17"/>
                    <a:pt x="19" y="18"/>
                    <a:pt x="19" y="18"/>
                  </a:cubicBezTo>
                  <a:cubicBezTo>
                    <a:pt x="19" y="18"/>
                    <a:pt x="19" y="19"/>
                    <a:pt x="19" y="19"/>
                  </a:cubicBezTo>
                  <a:cubicBezTo>
                    <a:pt x="19" y="19"/>
                    <a:pt x="19" y="19"/>
                    <a:pt x="19" y="19"/>
                  </a:cubicBezTo>
                  <a:cubicBezTo>
                    <a:pt x="19" y="20"/>
                    <a:pt x="19" y="19"/>
                    <a:pt x="19" y="19"/>
                  </a:cubicBezTo>
                  <a:cubicBezTo>
                    <a:pt x="19" y="19"/>
                    <a:pt x="19" y="19"/>
                    <a:pt x="19" y="19"/>
                  </a:cubicBezTo>
                  <a:cubicBezTo>
                    <a:pt x="19" y="19"/>
                    <a:pt x="19" y="19"/>
                    <a:pt x="19" y="19"/>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0"/>
                    <a:pt x="19" y="20"/>
                    <a:pt x="19" y="20"/>
                  </a:cubicBezTo>
                  <a:cubicBezTo>
                    <a:pt x="19" y="21"/>
                    <a:pt x="19" y="21"/>
                    <a:pt x="19" y="21"/>
                  </a:cubicBezTo>
                  <a:cubicBezTo>
                    <a:pt x="19" y="21"/>
                    <a:pt x="19" y="21"/>
                    <a:pt x="19" y="21"/>
                  </a:cubicBezTo>
                  <a:cubicBezTo>
                    <a:pt x="19" y="21"/>
                    <a:pt x="19" y="21"/>
                    <a:pt x="19" y="21"/>
                  </a:cubicBezTo>
                  <a:cubicBezTo>
                    <a:pt x="19" y="21"/>
                    <a:pt x="19" y="21"/>
                    <a:pt x="19" y="21"/>
                  </a:cubicBezTo>
                  <a:cubicBezTo>
                    <a:pt x="19" y="21"/>
                    <a:pt x="19" y="21"/>
                    <a:pt x="18" y="21"/>
                  </a:cubicBezTo>
                  <a:cubicBezTo>
                    <a:pt x="18" y="21"/>
                    <a:pt x="18" y="21"/>
                    <a:pt x="18" y="21"/>
                  </a:cubicBezTo>
                  <a:cubicBezTo>
                    <a:pt x="18" y="21"/>
                    <a:pt x="18" y="21"/>
                    <a:pt x="18" y="21"/>
                  </a:cubicBezTo>
                  <a:cubicBezTo>
                    <a:pt x="17" y="21"/>
                    <a:pt x="17" y="21"/>
                    <a:pt x="16" y="21"/>
                  </a:cubicBezTo>
                  <a:cubicBezTo>
                    <a:pt x="16" y="21"/>
                    <a:pt x="16" y="21"/>
                    <a:pt x="15" y="22"/>
                  </a:cubicBezTo>
                  <a:cubicBezTo>
                    <a:pt x="15" y="22"/>
                    <a:pt x="15" y="21"/>
                    <a:pt x="15" y="21"/>
                  </a:cubicBezTo>
                  <a:cubicBezTo>
                    <a:pt x="14" y="21"/>
                    <a:pt x="14" y="21"/>
                    <a:pt x="14" y="21"/>
                  </a:cubicBezTo>
                  <a:cubicBezTo>
                    <a:pt x="14" y="22"/>
                    <a:pt x="14" y="22"/>
                    <a:pt x="14" y="22"/>
                  </a:cubicBezTo>
                  <a:cubicBezTo>
                    <a:pt x="14" y="22"/>
                    <a:pt x="14" y="22"/>
                    <a:pt x="14" y="22"/>
                  </a:cubicBezTo>
                  <a:cubicBezTo>
                    <a:pt x="14" y="23"/>
                    <a:pt x="14" y="23"/>
                    <a:pt x="14" y="23"/>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5"/>
                    <a:pt x="15"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6"/>
                    <a:pt x="16" y="26"/>
                    <a:pt x="16" y="26"/>
                  </a:cubicBezTo>
                  <a:cubicBezTo>
                    <a:pt x="16"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8"/>
                    <a:pt x="15" y="28"/>
                    <a:pt x="15" y="28"/>
                  </a:cubicBezTo>
                  <a:cubicBezTo>
                    <a:pt x="15" y="28"/>
                    <a:pt x="14" y="28"/>
                    <a:pt x="14" y="27"/>
                  </a:cubicBezTo>
                  <a:cubicBezTo>
                    <a:pt x="14" y="27"/>
                    <a:pt x="14" y="27"/>
                    <a:pt x="14" y="27"/>
                  </a:cubicBezTo>
                  <a:cubicBezTo>
                    <a:pt x="14" y="27"/>
                    <a:pt x="14" y="27"/>
                    <a:pt x="14" y="27"/>
                  </a:cubicBezTo>
                  <a:cubicBezTo>
                    <a:pt x="14" y="27"/>
                    <a:pt x="14" y="27"/>
                    <a:pt x="14" y="27"/>
                  </a:cubicBezTo>
                  <a:cubicBezTo>
                    <a:pt x="14" y="26"/>
                    <a:pt x="14" y="26"/>
                    <a:pt x="14" y="26"/>
                  </a:cubicBezTo>
                  <a:cubicBezTo>
                    <a:pt x="13" y="24"/>
                    <a:pt x="13" y="23"/>
                    <a:pt x="12" y="21"/>
                  </a:cubicBezTo>
                  <a:cubicBezTo>
                    <a:pt x="12" y="21"/>
                    <a:pt x="12" y="20"/>
                    <a:pt x="12" y="20"/>
                  </a:cubicBezTo>
                  <a:cubicBezTo>
                    <a:pt x="13" y="20"/>
                    <a:pt x="13" y="20"/>
                    <a:pt x="13" y="20"/>
                  </a:cubicBezTo>
                  <a:cubicBezTo>
                    <a:pt x="13" y="20"/>
                    <a:pt x="14" y="20"/>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3" y="18"/>
                    <a:pt x="13" y="17"/>
                    <a:pt x="12" y="17"/>
                  </a:cubicBezTo>
                  <a:cubicBezTo>
                    <a:pt x="11" y="17"/>
                    <a:pt x="12" y="17"/>
                    <a:pt x="11" y="16"/>
                  </a:cubicBezTo>
                  <a:cubicBezTo>
                    <a:pt x="10" y="15"/>
                    <a:pt x="9" y="16"/>
                    <a:pt x="8" y="15"/>
                  </a:cubicBezTo>
                  <a:cubicBezTo>
                    <a:pt x="6" y="15"/>
                    <a:pt x="6" y="14"/>
                    <a:pt x="6" y="13"/>
                  </a:cubicBezTo>
                  <a:cubicBezTo>
                    <a:pt x="5" y="13"/>
                    <a:pt x="5" y="12"/>
                    <a:pt x="5" y="12"/>
                  </a:cubicBezTo>
                  <a:cubicBezTo>
                    <a:pt x="5" y="12"/>
                    <a:pt x="5" y="12"/>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0"/>
                    <a:pt x="4" y="10"/>
                    <a:pt x="4" y="10"/>
                  </a:cubicBezTo>
                  <a:cubicBezTo>
                    <a:pt x="4" y="10"/>
                    <a:pt x="4" y="10"/>
                    <a:pt x="4" y="10"/>
                  </a:cubicBezTo>
                  <a:cubicBezTo>
                    <a:pt x="4" y="10"/>
                    <a:pt x="4" y="10"/>
                    <a:pt x="4" y="10"/>
                  </a:cubicBezTo>
                  <a:cubicBezTo>
                    <a:pt x="4" y="10"/>
                    <a:pt x="4" y="10"/>
                    <a:pt x="3" y="9"/>
                  </a:cubicBezTo>
                  <a:cubicBezTo>
                    <a:pt x="3" y="9"/>
                    <a:pt x="3" y="8"/>
                    <a:pt x="2" y="8"/>
                  </a:cubicBezTo>
                  <a:cubicBezTo>
                    <a:pt x="2" y="8"/>
                    <a:pt x="2" y="7"/>
                    <a:pt x="2" y="7"/>
                  </a:cubicBezTo>
                  <a:cubicBezTo>
                    <a:pt x="2" y="7"/>
                    <a:pt x="2" y="7"/>
                    <a:pt x="2" y="7"/>
                  </a:cubicBezTo>
                  <a:cubicBezTo>
                    <a:pt x="2" y="7"/>
                    <a:pt x="2" y="7"/>
                    <a:pt x="2" y="7"/>
                  </a:cubicBezTo>
                  <a:cubicBezTo>
                    <a:pt x="2" y="6"/>
                    <a:pt x="2" y="6"/>
                    <a:pt x="2" y="6"/>
                  </a:cubicBezTo>
                  <a:cubicBezTo>
                    <a:pt x="2" y="6"/>
                    <a:pt x="2" y="6"/>
                    <a:pt x="2"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1" y="5"/>
                    <a:pt x="1" y="7"/>
                    <a:pt x="0" y="5"/>
                  </a:cubicBezTo>
                  <a:cubicBezTo>
                    <a:pt x="0" y="5"/>
                    <a:pt x="0" y="5"/>
                    <a:pt x="0" y="5"/>
                  </a:cubicBezTo>
                  <a:cubicBezTo>
                    <a:pt x="0" y="5"/>
                    <a:pt x="0" y="5"/>
                    <a:pt x="0"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4"/>
                    <a:pt x="1" y="4"/>
                    <a:pt x="1" y="4"/>
                  </a:cubicBezTo>
                  <a:cubicBezTo>
                    <a:pt x="2" y="4"/>
                    <a:pt x="2" y="5"/>
                    <a:pt x="2" y="5"/>
                  </a:cubicBezTo>
                  <a:cubicBezTo>
                    <a:pt x="2" y="5"/>
                    <a:pt x="3" y="5"/>
                    <a:pt x="3" y="5"/>
                  </a:cubicBezTo>
                  <a:cubicBezTo>
                    <a:pt x="3" y="5"/>
                    <a:pt x="3" y="5"/>
                    <a:pt x="3" y="5"/>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4"/>
                    <a:pt x="3" y="4"/>
                    <a:pt x="3" y="4"/>
                  </a:cubicBezTo>
                  <a:cubicBezTo>
                    <a:pt x="3" y="3"/>
                    <a:pt x="3" y="4"/>
                    <a:pt x="4" y="3"/>
                  </a:cubicBezTo>
                  <a:cubicBezTo>
                    <a:pt x="4" y="3"/>
                    <a:pt x="4" y="3"/>
                    <a:pt x="4" y="3"/>
                  </a:cubicBezTo>
                  <a:cubicBezTo>
                    <a:pt x="4" y="3"/>
                    <a:pt x="5" y="3"/>
                    <a:pt x="5" y="2"/>
                  </a:cubicBezTo>
                  <a:cubicBezTo>
                    <a:pt x="5" y="2"/>
                    <a:pt x="5" y="2"/>
                    <a:pt x="6" y="2"/>
                  </a:cubicBezTo>
                  <a:cubicBezTo>
                    <a:pt x="6" y="2"/>
                    <a:pt x="6" y="2"/>
                    <a:pt x="6" y="2"/>
                  </a:cubicBezTo>
                  <a:cubicBezTo>
                    <a:pt x="7" y="1"/>
                    <a:pt x="7" y="1"/>
                    <a:pt x="7" y="1"/>
                  </a:cubicBezTo>
                  <a:cubicBezTo>
                    <a:pt x="7" y="0"/>
                    <a:pt x="8" y="1"/>
                    <a:pt x="9" y="1"/>
                  </a:cubicBezTo>
                  <a:cubicBezTo>
                    <a:pt x="10" y="1"/>
                    <a:pt x="10" y="0"/>
                    <a:pt x="10" y="0"/>
                  </a:cubicBezTo>
                  <a:cubicBezTo>
                    <a:pt x="11" y="0"/>
                    <a:pt x="11" y="0"/>
                    <a:pt x="12" y="0"/>
                  </a:cubicBezTo>
                  <a:cubicBezTo>
                    <a:pt x="12" y="0"/>
                    <a:pt x="13" y="0"/>
                    <a:pt x="13" y="0"/>
                  </a:cubicBezTo>
                  <a:cubicBezTo>
                    <a:pt x="13" y="0"/>
                    <a:pt x="13" y="0"/>
                    <a:pt x="14" y="0"/>
                  </a:cubicBezTo>
                  <a:cubicBezTo>
                    <a:pt x="14" y="0"/>
                    <a:pt x="14" y="0"/>
                    <a:pt x="14" y="0"/>
                  </a:cubicBezTo>
                  <a:cubicBezTo>
                    <a:pt x="14" y="0"/>
                    <a:pt x="14" y="0"/>
                    <a:pt x="14" y="0"/>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4" y="1"/>
                  </a:cubicBezTo>
                  <a:cubicBezTo>
                    <a:pt x="14" y="1"/>
                    <a:pt x="14" y="1"/>
                    <a:pt x="15" y="1"/>
                  </a:cubicBezTo>
                  <a:cubicBezTo>
                    <a:pt x="15" y="1"/>
                    <a:pt x="15" y="1"/>
                    <a:pt x="16" y="1"/>
                  </a:cubicBezTo>
                  <a:cubicBezTo>
                    <a:pt x="16" y="1"/>
                    <a:pt x="16" y="1"/>
                    <a:pt x="16" y="1"/>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2"/>
                    <a:pt x="16" y="2"/>
                  </a:cubicBezTo>
                  <a:cubicBezTo>
                    <a:pt x="16" y="2"/>
                    <a:pt x="16" y="3"/>
                    <a:pt x="16" y="3"/>
                  </a:cubicBezTo>
                  <a:cubicBezTo>
                    <a:pt x="16" y="3"/>
                    <a:pt x="17" y="4"/>
                    <a:pt x="17" y="4"/>
                  </a:cubicBezTo>
                  <a:cubicBezTo>
                    <a:pt x="18" y="4"/>
                    <a:pt x="18" y="4"/>
                    <a:pt x="18"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20" y="5"/>
                    <a:pt x="20" y="5"/>
                  </a:cubicBezTo>
                  <a:cubicBezTo>
                    <a:pt x="20" y="5"/>
                    <a:pt x="20" y="6"/>
                    <a:pt x="20" y="6"/>
                  </a:cubicBezTo>
                  <a:cubicBezTo>
                    <a:pt x="20" y="6"/>
                    <a:pt x="20" y="6"/>
                    <a:pt x="20" y="6"/>
                  </a:cubicBezTo>
                  <a:cubicBezTo>
                    <a:pt x="20" y="6"/>
                    <a:pt x="20" y="6"/>
                    <a:pt x="20" y="6"/>
                  </a:cubicBezTo>
                  <a:cubicBezTo>
                    <a:pt x="20" y="6"/>
                    <a:pt x="20" y="6"/>
                    <a:pt x="20" y="6"/>
                  </a:cubicBezTo>
                  <a:cubicBezTo>
                    <a:pt x="20" y="6"/>
                    <a:pt x="20" y="6"/>
                    <a:pt x="20"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6"/>
                    <a:pt x="21" y="6"/>
                    <a:pt x="21" y="6"/>
                  </a:cubicBezTo>
                  <a:cubicBezTo>
                    <a:pt x="21" y="5"/>
                    <a:pt x="21" y="5"/>
                    <a:pt x="21" y="5"/>
                  </a:cubicBezTo>
                  <a:cubicBezTo>
                    <a:pt x="21" y="5"/>
                    <a:pt x="21" y="4"/>
                    <a:pt x="22" y="4"/>
                  </a:cubicBezTo>
                  <a:cubicBezTo>
                    <a:pt x="22" y="4"/>
                    <a:pt x="22" y="4"/>
                    <a:pt x="22" y="4"/>
                  </a:cubicBezTo>
                  <a:cubicBezTo>
                    <a:pt x="22" y="4"/>
                    <a:pt x="22" y="4"/>
                    <a:pt x="22" y="4"/>
                  </a:cubicBezTo>
                  <a:cubicBezTo>
                    <a:pt x="22" y="4"/>
                    <a:pt x="22" y="4"/>
                    <a:pt x="22" y="4"/>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2" y="5"/>
                    <a:pt x="22" y="5"/>
                    <a:pt x="22" y="5"/>
                  </a:cubicBezTo>
                  <a:cubicBezTo>
                    <a:pt x="23" y="5"/>
                    <a:pt x="23" y="5"/>
                    <a:pt x="23" y="5"/>
                  </a:cubicBezTo>
                  <a:cubicBezTo>
                    <a:pt x="23" y="5"/>
                    <a:pt x="23" y="5"/>
                    <a:pt x="23" y="5"/>
                  </a:cubicBezTo>
                  <a:cubicBezTo>
                    <a:pt x="23" y="5"/>
                    <a:pt x="23" y="5"/>
                    <a:pt x="23" y="5"/>
                  </a:cubicBezTo>
                  <a:cubicBezTo>
                    <a:pt x="23" y="5"/>
                    <a:pt x="23" y="5"/>
                    <a:pt x="23" y="5"/>
                  </a:cubicBezTo>
                  <a:cubicBezTo>
                    <a:pt x="23" y="5"/>
                    <a:pt x="23" y="5"/>
                    <a:pt x="23" y="6"/>
                  </a:cubicBezTo>
                  <a:cubicBezTo>
                    <a:pt x="24" y="6"/>
                    <a:pt x="23" y="6"/>
                    <a:pt x="23" y="7"/>
                  </a:cubicBezTo>
                  <a:close/>
                  <a:moveTo>
                    <a:pt x="15" y="27"/>
                  </a:moveTo>
                  <a:cubicBezTo>
                    <a:pt x="15" y="27"/>
                    <a:pt x="15" y="27"/>
                    <a:pt x="15" y="27"/>
                  </a:cubicBezTo>
                  <a:cubicBezTo>
                    <a:pt x="15" y="27"/>
                    <a:pt x="15" y="27"/>
                    <a:pt x="15" y="27"/>
                  </a:cubicBezTo>
                  <a:cubicBezTo>
                    <a:pt x="15" y="27"/>
                    <a:pt x="15" y="27"/>
                    <a:pt x="15" y="27"/>
                  </a:cubicBezTo>
                  <a:cubicBezTo>
                    <a:pt x="15" y="27"/>
                    <a:pt x="15" y="27"/>
                    <a:pt x="15" y="27"/>
                  </a:cubicBezTo>
                  <a:cubicBezTo>
                    <a:pt x="15" y="27"/>
                    <a:pt x="15" y="27"/>
                    <a:pt x="15" y="27"/>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6" y="26"/>
                    <a:pt x="16" y="26"/>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6" y="25"/>
                    <a:pt x="16" y="25"/>
                    <a:pt x="16" y="25"/>
                  </a:cubicBezTo>
                  <a:cubicBezTo>
                    <a:pt x="15" y="25"/>
                    <a:pt x="15" y="25"/>
                    <a:pt x="15" y="25"/>
                  </a:cubicBezTo>
                  <a:cubicBezTo>
                    <a:pt x="15" y="25"/>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5" y="24"/>
                    <a:pt x="15" y="24"/>
                    <a:pt x="15" y="24"/>
                  </a:cubicBezTo>
                  <a:cubicBezTo>
                    <a:pt x="14" y="25"/>
                    <a:pt x="14" y="25"/>
                    <a:pt x="14" y="25"/>
                  </a:cubicBezTo>
                  <a:cubicBezTo>
                    <a:pt x="14" y="25"/>
                    <a:pt x="14" y="25"/>
                    <a:pt x="14" y="26"/>
                  </a:cubicBezTo>
                  <a:cubicBezTo>
                    <a:pt x="14" y="26"/>
                    <a:pt x="14" y="26"/>
                    <a:pt x="14" y="27"/>
                  </a:cubicBezTo>
                  <a:cubicBezTo>
                    <a:pt x="14" y="27"/>
                    <a:pt x="14" y="27"/>
                    <a:pt x="14" y="27"/>
                  </a:cubicBezTo>
                  <a:cubicBezTo>
                    <a:pt x="14" y="27"/>
                    <a:pt x="14" y="27"/>
                    <a:pt x="14" y="27"/>
                  </a:cubicBezTo>
                  <a:cubicBezTo>
                    <a:pt x="14" y="27"/>
                    <a:pt x="14" y="27"/>
                    <a:pt x="14" y="27"/>
                  </a:cubicBezTo>
                  <a:cubicBezTo>
                    <a:pt x="14" y="27"/>
                    <a:pt x="15" y="28"/>
                    <a:pt x="15" y="28"/>
                  </a:cubicBezTo>
                  <a:cubicBezTo>
                    <a:pt x="15" y="28"/>
                    <a:pt x="15" y="28"/>
                    <a:pt x="15" y="28"/>
                  </a:cubicBezTo>
                  <a:lnTo>
                    <a:pt x="15" y="27"/>
                  </a:lnTo>
                  <a:close/>
                  <a:moveTo>
                    <a:pt x="23" y="11"/>
                  </a:moveTo>
                  <a:cubicBezTo>
                    <a:pt x="23" y="10"/>
                    <a:pt x="23" y="10"/>
                    <a:pt x="23" y="10"/>
                  </a:cubicBezTo>
                  <a:cubicBezTo>
                    <a:pt x="23" y="10"/>
                    <a:pt x="23" y="10"/>
                    <a:pt x="23" y="10"/>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9"/>
                    <a:pt x="23" y="9"/>
                    <a:pt x="23" y="9"/>
                  </a:cubicBezTo>
                  <a:cubicBezTo>
                    <a:pt x="23" y="8"/>
                    <a:pt x="23" y="8"/>
                    <a:pt x="23" y="8"/>
                  </a:cubicBezTo>
                  <a:cubicBezTo>
                    <a:pt x="23" y="8"/>
                    <a:pt x="23" y="7"/>
                    <a:pt x="23" y="7"/>
                  </a:cubicBezTo>
                  <a:cubicBezTo>
                    <a:pt x="23" y="7"/>
                    <a:pt x="23" y="7"/>
                    <a:pt x="23" y="7"/>
                  </a:cubicBezTo>
                  <a:cubicBezTo>
                    <a:pt x="23" y="6"/>
                    <a:pt x="23" y="6"/>
                    <a:pt x="23" y="6"/>
                  </a:cubicBezTo>
                  <a:cubicBezTo>
                    <a:pt x="12" y="17"/>
                    <a:pt x="12" y="17"/>
                    <a:pt x="12" y="17"/>
                  </a:cubicBezTo>
                  <a:cubicBezTo>
                    <a:pt x="12" y="17"/>
                    <a:pt x="12" y="17"/>
                    <a:pt x="12" y="17"/>
                  </a:cubicBezTo>
                  <a:cubicBezTo>
                    <a:pt x="13" y="17"/>
                    <a:pt x="13"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8"/>
                  </a:cubicBezTo>
                  <a:cubicBezTo>
                    <a:pt x="14" y="18"/>
                    <a:pt x="14" y="18"/>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19"/>
                    <a:pt x="14" y="19"/>
                    <a:pt x="14" y="19"/>
                  </a:cubicBezTo>
                  <a:cubicBezTo>
                    <a:pt x="14" y="20"/>
                    <a:pt x="13" y="20"/>
                    <a:pt x="13" y="20"/>
                  </a:cubicBezTo>
                  <a:cubicBezTo>
                    <a:pt x="13" y="20"/>
                    <a:pt x="13" y="20"/>
                    <a:pt x="12" y="20"/>
                  </a:cubicBezTo>
                  <a:cubicBezTo>
                    <a:pt x="12" y="20"/>
                    <a:pt x="12" y="21"/>
                    <a:pt x="12" y="21"/>
                  </a:cubicBezTo>
                  <a:cubicBezTo>
                    <a:pt x="12" y="21"/>
                    <a:pt x="12" y="22"/>
                    <a:pt x="12" y="22"/>
                  </a:cubicBezTo>
                  <a:cubicBezTo>
                    <a:pt x="23" y="11"/>
                    <a:pt x="23" y="11"/>
                    <a:pt x="23" y="11"/>
                  </a:cubicBezTo>
                  <a:cubicBezTo>
                    <a:pt x="23" y="11"/>
                    <a:pt x="23" y="11"/>
                    <a:pt x="23" y="11"/>
                  </a:cubicBezTo>
                  <a:close/>
                  <a:moveTo>
                    <a:pt x="18" y="21"/>
                  </a:moveTo>
                  <a:cubicBezTo>
                    <a:pt x="18" y="21"/>
                    <a:pt x="18" y="21"/>
                    <a:pt x="18" y="21"/>
                  </a:cubicBezTo>
                  <a:cubicBezTo>
                    <a:pt x="18" y="21"/>
                    <a:pt x="18" y="21"/>
                    <a:pt x="18" y="21"/>
                  </a:cubicBezTo>
                  <a:cubicBezTo>
                    <a:pt x="19" y="21"/>
                    <a:pt x="19" y="21"/>
                    <a:pt x="19" y="21"/>
                  </a:cubicBezTo>
                  <a:cubicBezTo>
                    <a:pt x="19" y="21"/>
                    <a:pt x="19" y="21"/>
                    <a:pt x="19" y="21"/>
                  </a:cubicBezTo>
                  <a:cubicBezTo>
                    <a:pt x="19" y="21"/>
                    <a:pt x="19" y="21"/>
                    <a:pt x="19" y="21"/>
                  </a:cubicBezTo>
                  <a:cubicBezTo>
                    <a:pt x="19" y="21"/>
                    <a:pt x="19" y="21"/>
                    <a:pt x="19" y="21"/>
                  </a:cubicBezTo>
                  <a:cubicBezTo>
                    <a:pt x="19" y="20"/>
                    <a:pt x="19" y="20"/>
                    <a:pt x="19" y="20"/>
                  </a:cubicBezTo>
                  <a:cubicBezTo>
                    <a:pt x="19" y="20"/>
                    <a:pt x="19" y="20"/>
                    <a:pt x="19" y="20"/>
                  </a:cubicBezTo>
                  <a:cubicBezTo>
                    <a:pt x="19" y="20"/>
                    <a:pt x="19" y="20"/>
                    <a:pt x="19" y="20"/>
                  </a:cubicBezTo>
                  <a:cubicBezTo>
                    <a:pt x="19" y="20"/>
                    <a:pt x="19" y="20"/>
                    <a:pt x="19" y="20"/>
                  </a:cubicBezTo>
                  <a:cubicBezTo>
                    <a:pt x="17" y="21"/>
                    <a:pt x="17" y="21"/>
                    <a:pt x="17" y="21"/>
                  </a:cubicBezTo>
                  <a:cubicBezTo>
                    <a:pt x="18" y="21"/>
                    <a:pt x="18" y="21"/>
                    <a:pt x="18" y="21"/>
                  </a:cubicBezTo>
                  <a:close/>
                  <a:moveTo>
                    <a:pt x="20" y="5"/>
                  </a:moveTo>
                  <a:cubicBezTo>
                    <a:pt x="20" y="5"/>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9" y="4"/>
                  </a:cubicBezTo>
                  <a:cubicBezTo>
                    <a:pt x="19" y="4"/>
                    <a:pt x="19" y="4"/>
                    <a:pt x="18" y="4"/>
                  </a:cubicBezTo>
                  <a:cubicBezTo>
                    <a:pt x="18" y="4"/>
                    <a:pt x="18" y="4"/>
                    <a:pt x="17" y="4"/>
                  </a:cubicBezTo>
                  <a:cubicBezTo>
                    <a:pt x="17" y="4"/>
                    <a:pt x="17" y="4"/>
                    <a:pt x="17" y="4"/>
                  </a:cubicBezTo>
                  <a:cubicBezTo>
                    <a:pt x="6" y="14"/>
                    <a:pt x="6" y="14"/>
                    <a:pt x="6" y="14"/>
                  </a:cubicBezTo>
                  <a:cubicBezTo>
                    <a:pt x="6" y="15"/>
                    <a:pt x="7" y="15"/>
                    <a:pt x="8" y="15"/>
                  </a:cubicBezTo>
                  <a:cubicBezTo>
                    <a:pt x="8" y="15"/>
                    <a:pt x="9" y="15"/>
                    <a:pt x="9" y="15"/>
                  </a:cubicBezTo>
                  <a:cubicBezTo>
                    <a:pt x="20" y="5"/>
                    <a:pt x="20" y="5"/>
                    <a:pt x="20" y="5"/>
                  </a:cubicBezTo>
                  <a:cubicBezTo>
                    <a:pt x="20" y="5"/>
                    <a:pt x="20" y="5"/>
                    <a:pt x="20" y="5"/>
                  </a:cubicBezTo>
                  <a:close/>
                  <a:moveTo>
                    <a:pt x="1" y="4"/>
                  </a:moveTo>
                  <a:cubicBezTo>
                    <a:pt x="1" y="4"/>
                    <a:pt x="1" y="4"/>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0" y="5"/>
                    <a:pt x="0" y="5"/>
                    <a:pt x="0" y="5"/>
                  </a:cubicBezTo>
                  <a:cubicBezTo>
                    <a:pt x="0" y="5"/>
                    <a:pt x="0" y="5"/>
                    <a:pt x="0" y="5"/>
                  </a:cubicBezTo>
                  <a:cubicBezTo>
                    <a:pt x="0" y="5"/>
                    <a:pt x="0" y="5"/>
                    <a:pt x="0" y="5"/>
                  </a:cubicBezTo>
                  <a:cubicBezTo>
                    <a:pt x="0" y="6"/>
                    <a:pt x="1" y="6"/>
                    <a:pt x="1" y="6"/>
                  </a:cubicBezTo>
                  <a:cubicBezTo>
                    <a:pt x="2" y="5"/>
                    <a:pt x="2" y="5"/>
                    <a:pt x="2" y="5"/>
                  </a:cubicBezTo>
                  <a:cubicBezTo>
                    <a:pt x="2" y="4"/>
                    <a:pt x="2" y="4"/>
                    <a:pt x="1" y="4"/>
                  </a:cubicBezTo>
                  <a:close/>
                  <a:moveTo>
                    <a:pt x="3" y="4"/>
                  </a:moveTo>
                  <a:cubicBezTo>
                    <a:pt x="3" y="4"/>
                    <a:pt x="3" y="4"/>
                    <a:pt x="3" y="4"/>
                  </a:cubicBezTo>
                  <a:cubicBezTo>
                    <a:pt x="3" y="4"/>
                    <a:pt x="3" y="4"/>
                    <a:pt x="3" y="4"/>
                  </a:cubicBezTo>
                  <a:cubicBezTo>
                    <a:pt x="3" y="4"/>
                    <a:pt x="3" y="4"/>
                    <a:pt x="3" y="4"/>
                  </a:cubicBezTo>
                  <a:close/>
                  <a:moveTo>
                    <a:pt x="14" y="1"/>
                  </a:moveTo>
                  <a:cubicBezTo>
                    <a:pt x="14" y="1"/>
                    <a:pt x="14" y="1"/>
                    <a:pt x="14" y="1"/>
                  </a:cubicBezTo>
                  <a:cubicBezTo>
                    <a:pt x="14" y="1"/>
                    <a:pt x="14" y="1"/>
                    <a:pt x="14" y="1"/>
                  </a:cubicBezTo>
                  <a:cubicBezTo>
                    <a:pt x="14" y="1"/>
                    <a:pt x="14" y="1"/>
                    <a:pt x="14" y="1"/>
                  </a:cubicBezTo>
                  <a:cubicBezTo>
                    <a:pt x="14" y="1"/>
                    <a:pt x="14" y="1"/>
                    <a:pt x="14" y="1"/>
                  </a:cubicBezTo>
                  <a:cubicBezTo>
                    <a:pt x="14" y="0"/>
                    <a:pt x="14" y="0"/>
                    <a:pt x="14" y="0"/>
                  </a:cubicBezTo>
                  <a:cubicBezTo>
                    <a:pt x="14" y="0"/>
                    <a:pt x="14" y="0"/>
                    <a:pt x="14" y="0"/>
                  </a:cubicBezTo>
                  <a:cubicBezTo>
                    <a:pt x="14" y="0"/>
                    <a:pt x="14" y="0"/>
                    <a:pt x="14" y="0"/>
                  </a:cubicBezTo>
                  <a:cubicBezTo>
                    <a:pt x="13" y="0"/>
                    <a:pt x="13" y="0"/>
                    <a:pt x="13" y="0"/>
                  </a:cubicBezTo>
                  <a:cubicBezTo>
                    <a:pt x="13" y="0"/>
                    <a:pt x="12" y="0"/>
                    <a:pt x="12" y="0"/>
                  </a:cubicBezTo>
                  <a:cubicBezTo>
                    <a:pt x="12" y="0"/>
                    <a:pt x="11" y="0"/>
                    <a:pt x="11" y="0"/>
                  </a:cubicBezTo>
                  <a:cubicBezTo>
                    <a:pt x="3" y="8"/>
                    <a:pt x="3" y="8"/>
                    <a:pt x="3" y="8"/>
                  </a:cubicBezTo>
                  <a:cubicBezTo>
                    <a:pt x="3" y="9"/>
                    <a:pt x="3" y="9"/>
                    <a:pt x="3" y="9"/>
                  </a:cubicBezTo>
                  <a:cubicBezTo>
                    <a:pt x="4" y="10"/>
                    <a:pt x="4" y="10"/>
                    <a:pt x="4" y="10"/>
                  </a:cubicBezTo>
                  <a:cubicBezTo>
                    <a:pt x="4" y="10"/>
                    <a:pt x="4" y="10"/>
                    <a:pt x="4" y="10"/>
                  </a:cubicBezTo>
                  <a:cubicBezTo>
                    <a:pt x="4" y="10"/>
                    <a:pt x="4" y="10"/>
                    <a:pt x="4" y="10"/>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5" y="11"/>
                  </a:cubicBezTo>
                  <a:cubicBezTo>
                    <a:pt x="15" y="1"/>
                    <a:pt x="15" y="1"/>
                    <a:pt x="15" y="1"/>
                  </a:cubicBezTo>
                  <a:cubicBezTo>
                    <a:pt x="14" y="1"/>
                    <a:pt x="14" y="1"/>
                    <a:pt x="14" y="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45" name="India">
              <a:extLst>
                <a:ext uri="{FF2B5EF4-FFF2-40B4-BE49-F238E27FC236}">
                  <a16:creationId xmlns:a16="http://schemas.microsoft.com/office/drawing/2014/main" id="{D8B6D6E2-AAED-39AA-1BC3-B48D670E5BEF}"/>
                </a:ext>
              </a:extLst>
            </p:cNvPr>
            <p:cNvSpPr>
              <a:spLocks noEditPoints="1"/>
            </p:cNvSpPr>
            <p:nvPr/>
          </p:nvSpPr>
          <p:spPr bwMode="auto">
            <a:xfrm>
              <a:off x="8030216" y="3143153"/>
              <a:ext cx="923271" cy="1085698"/>
            </a:xfrm>
            <a:custGeom>
              <a:avLst/>
              <a:gdLst/>
              <a:ahLst/>
              <a:cxnLst>
                <a:cxn ang="0">
                  <a:pos x="258" y="296"/>
                </a:cxn>
                <a:cxn ang="0">
                  <a:pos x="253" y="299"/>
                </a:cxn>
                <a:cxn ang="0">
                  <a:pos x="247" y="249"/>
                </a:cxn>
                <a:cxn ang="0">
                  <a:pos x="256" y="302"/>
                </a:cxn>
                <a:cxn ang="0">
                  <a:pos x="248" y="257"/>
                </a:cxn>
                <a:cxn ang="0">
                  <a:pos x="249" y="256"/>
                </a:cxn>
                <a:cxn ang="0">
                  <a:pos x="192" y="152"/>
                </a:cxn>
                <a:cxn ang="0">
                  <a:pos x="64" y="280"/>
                </a:cxn>
                <a:cxn ang="0">
                  <a:pos x="64" y="271"/>
                </a:cxn>
                <a:cxn ang="0">
                  <a:pos x="256" y="94"/>
                </a:cxn>
                <a:cxn ang="0">
                  <a:pos x="249" y="118"/>
                </a:cxn>
                <a:cxn ang="0">
                  <a:pos x="238" y="140"/>
                </a:cxn>
                <a:cxn ang="0">
                  <a:pos x="231" y="137"/>
                </a:cxn>
                <a:cxn ang="0">
                  <a:pos x="218" y="130"/>
                </a:cxn>
                <a:cxn ang="0">
                  <a:pos x="225" y="114"/>
                </a:cxn>
                <a:cxn ang="0">
                  <a:pos x="200" y="103"/>
                </a:cxn>
                <a:cxn ang="0">
                  <a:pos x="187" y="99"/>
                </a:cxn>
                <a:cxn ang="0">
                  <a:pos x="192" y="113"/>
                </a:cxn>
                <a:cxn ang="0">
                  <a:pos x="197" y="135"/>
                </a:cxn>
                <a:cxn ang="0">
                  <a:pos x="198" y="149"/>
                </a:cxn>
                <a:cxn ang="0">
                  <a:pos x="195" y="153"/>
                </a:cxn>
                <a:cxn ang="0">
                  <a:pos x="182" y="162"/>
                </a:cxn>
                <a:cxn ang="0">
                  <a:pos x="170" y="174"/>
                </a:cxn>
                <a:cxn ang="0">
                  <a:pos x="164" y="180"/>
                </a:cxn>
                <a:cxn ang="0">
                  <a:pos x="143" y="208"/>
                </a:cxn>
                <a:cxn ang="0">
                  <a:pos x="124" y="220"/>
                </a:cxn>
                <a:cxn ang="0">
                  <a:pos x="124" y="241"/>
                </a:cxn>
                <a:cxn ang="0">
                  <a:pos x="122" y="277"/>
                </a:cxn>
                <a:cxn ang="0">
                  <a:pos x="98" y="298"/>
                </a:cxn>
                <a:cxn ang="0">
                  <a:pos x="91" y="284"/>
                </a:cxn>
                <a:cxn ang="0">
                  <a:pos x="80" y="260"/>
                </a:cxn>
                <a:cxn ang="0">
                  <a:pos x="72" y="240"/>
                </a:cxn>
                <a:cxn ang="0">
                  <a:pos x="63" y="222"/>
                </a:cxn>
                <a:cxn ang="0">
                  <a:pos x="57" y="207"/>
                </a:cxn>
                <a:cxn ang="0">
                  <a:pos x="51" y="187"/>
                </a:cxn>
                <a:cxn ang="0">
                  <a:pos x="49" y="180"/>
                </a:cxn>
                <a:cxn ang="0">
                  <a:pos x="48" y="161"/>
                </a:cxn>
                <a:cxn ang="0">
                  <a:pos x="46" y="152"/>
                </a:cxn>
                <a:cxn ang="0">
                  <a:pos x="40" y="145"/>
                </a:cxn>
                <a:cxn ang="0">
                  <a:pos x="36" y="160"/>
                </a:cxn>
                <a:cxn ang="0">
                  <a:pos x="16" y="144"/>
                </a:cxn>
                <a:cxn ang="0">
                  <a:pos x="3" y="133"/>
                </a:cxn>
                <a:cxn ang="0">
                  <a:pos x="5" y="124"/>
                </a:cxn>
                <a:cxn ang="0">
                  <a:pos x="26" y="119"/>
                </a:cxn>
                <a:cxn ang="0">
                  <a:pos x="20" y="86"/>
                </a:cxn>
                <a:cxn ang="0">
                  <a:pos x="46" y="53"/>
                </a:cxn>
                <a:cxn ang="0">
                  <a:pos x="52" y="34"/>
                </a:cxn>
                <a:cxn ang="0">
                  <a:pos x="35" y="12"/>
                </a:cxn>
                <a:cxn ang="0">
                  <a:pos x="70" y="0"/>
                </a:cxn>
                <a:cxn ang="0">
                  <a:pos x="91" y="30"/>
                </a:cxn>
                <a:cxn ang="0">
                  <a:pos x="87" y="42"/>
                </a:cxn>
                <a:cxn ang="0">
                  <a:pos x="102" y="52"/>
                </a:cxn>
                <a:cxn ang="0">
                  <a:pos x="106" y="70"/>
                </a:cxn>
                <a:cxn ang="0">
                  <a:pos x="123" y="84"/>
                </a:cxn>
                <a:cxn ang="0">
                  <a:pos x="149" y="90"/>
                </a:cxn>
                <a:cxn ang="0">
                  <a:pos x="172" y="100"/>
                </a:cxn>
                <a:cxn ang="0">
                  <a:pos x="186" y="82"/>
                </a:cxn>
                <a:cxn ang="0">
                  <a:pos x="200" y="97"/>
                </a:cxn>
                <a:cxn ang="0">
                  <a:pos x="216" y="88"/>
                </a:cxn>
                <a:cxn ang="0">
                  <a:pos x="234" y="74"/>
                </a:cxn>
                <a:cxn ang="0">
                  <a:pos x="254" y="67"/>
                </a:cxn>
                <a:cxn ang="0">
                  <a:pos x="266" y="79"/>
                </a:cxn>
              </a:cxnLst>
              <a:rect l="0" t="0" r="r" b="b"/>
              <a:pathLst>
                <a:path w="269" h="316">
                  <a:moveTo>
                    <a:pt x="258" y="302"/>
                  </a:moveTo>
                  <a:cubicBezTo>
                    <a:pt x="258" y="303"/>
                    <a:pt x="258" y="303"/>
                    <a:pt x="258" y="303"/>
                  </a:cubicBezTo>
                  <a:cubicBezTo>
                    <a:pt x="257" y="303"/>
                    <a:pt x="258" y="302"/>
                    <a:pt x="258" y="302"/>
                  </a:cubicBezTo>
                  <a:close/>
                  <a:moveTo>
                    <a:pt x="260" y="310"/>
                  </a:moveTo>
                  <a:cubicBezTo>
                    <a:pt x="260" y="309"/>
                    <a:pt x="260" y="309"/>
                    <a:pt x="260" y="309"/>
                  </a:cubicBezTo>
                  <a:cubicBezTo>
                    <a:pt x="260" y="309"/>
                    <a:pt x="260" y="309"/>
                    <a:pt x="260" y="309"/>
                  </a:cubicBezTo>
                  <a:cubicBezTo>
                    <a:pt x="260" y="309"/>
                    <a:pt x="258" y="309"/>
                    <a:pt x="259" y="310"/>
                  </a:cubicBezTo>
                  <a:cubicBezTo>
                    <a:pt x="259" y="311"/>
                    <a:pt x="260" y="310"/>
                    <a:pt x="260" y="310"/>
                  </a:cubicBezTo>
                  <a:close/>
                  <a:moveTo>
                    <a:pt x="257" y="300"/>
                  </a:moveTo>
                  <a:cubicBezTo>
                    <a:pt x="257" y="301"/>
                    <a:pt x="257" y="301"/>
                    <a:pt x="257" y="301"/>
                  </a:cubicBezTo>
                  <a:cubicBezTo>
                    <a:pt x="257" y="302"/>
                    <a:pt x="258" y="301"/>
                    <a:pt x="258" y="302"/>
                  </a:cubicBezTo>
                  <a:cubicBezTo>
                    <a:pt x="257" y="302"/>
                    <a:pt x="257" y="302"/>
                    <a:pt x="257" y="302"/>
                  </a:cubicBezTo>
                  <a:cubicBezTo>
                    <a:pt x="258" y="303"/>
                    <a:pt x="258" y="300"/>
                    <a:pt x="258" y="300"/>
                  </a:cubicBezTo>
                  <a:cubicBezTo>
                    <a:pt x="258" y="300"/>
                    <a:pt x="257" y="300"/>
                    <a:pt x="257" y="300"/>
                  </a:cubicBezTo>
                  <a:close/>
                  <a:moveTo>
                    <a:pt x="249" y="240"/>
                  </a:moveTo>
                  <a:cubicBezTo>
                    <a:pt x="249" y="240"/>
                    <a:pt x="248" y="240"/>
                    <a:pt x="249" y="240"/>
                  </a:cubicBezTo>
                  <a:cubicBezTo>
                    <a:pt x="249" y="240"/>
                    <a:pt x="249" y="240"/>
                    <a:pt x="249" y="240"/>
                  </a:cubicBezTo>
                  <a:close/>
                  <a:moveTo>
                    <a:pt x="258" y="296"/>
                  </a:moveTo>
                  <a:cubicBezTo>
                    <a:pt x="258" y="297"/>
                    <a:pt x="258" y="297"/>
                    <a:pt x="258" y="298"/>
                  </a:cubicBezTo>
                  <a:cubicBezTo>
                    <a:pt x="259" y="297"/>
                    <a:pt x="259" y="297"/>
                    <a:pt x="258" y="296"/>
                  </a:cubicBezTo>
                  <a:cubicBezTo>
                    <a:pt x="258" y="296"/>
                    <a:pt x="258" y="296"/>
                    <a:pt x="258" y="296"/>
                  </a:cubicBezTo>
                  <a:close/>
                  <a:moveTo>
                    <a:pt x="261" y="243"/>
                  </a:moveTo>
                  <a:cubicBezTo>
                    <a:pt x="261" y="243"/>
                    <a:pt x="261" y="243"/>
                    <a:pt x="261" y="243"/>
                  </a:cubicBezTo>
                  <a:close/>
                  <a:moveTo>
                    <a:pt x="243" y="263"/>
                  </a:moveTo>
                  <a:cubicBezTo>
                    <a:pt x="243" y="263"/>
                    <a:pt x="243" y="264"/>
                    <a:pt x="243" y="264"/>
                  </a:cubicBezTo>
                  <a:cubicBezTo>
                    <a:pt x="244" y="264"/>
                    <a:pt x="243" y="263"/>
                    <a:pt x="243" y="263"/>
                  </a:cubicBezTo>
                  <a:cubicBezTo>
                    <a:pt x="243" y="263"/>
                    <a:pt x="243" y="263"/>
                    <a:pt x="243" y="263"/>
                  </a:cubicBezTo>
                  <a:close/>
                  <a:moveTo>
                    <a:pt x="247" y="248"/>
                  </a:moveTo>
                  <a:cubicBezTo>
                    <a:pt x="246" y="247"/>
                    <a:pt x="246" y="248"/>
                    <a:pt x="246" y="248"/>
                  </a:cubicBezTo>
                  <a:cubicBezTo>
                    <a:pt x="246" y="249"/>
                    <a:pt x="246" y="249"/>
                    <a:pt x="246" y="250"/>
                  </a:cubicBezTo>
                  <a:cubicBezTo>
                    <a:pt x="247" y="249"/>
                    <a:pt x="247" y="248"/>
                    <a:pt x="247" y="248"/>
                  </a:cubicBezTo>
                  <a:close/>
                  <a:moveTo>
                    <a:pt x="258" y="255"/>
                  </a:moveTo>
                  <a:cubicBezTo>
                    <a:pt x="258" y="255"/>
                    <a:pt x="258" y="255"/>
                    <a:pt x="258" y="255"/>
                  </a:cubicBezTo>
                  <a:close/>
                  <a:moveTo>
                    <a:pt x="251" y="257"/>
                  </a:moveTo>
                  <a:cubicBezTo>
                    <a:pt x="251" y="257"/>
                    <a:pt x="251" y="257"/>
                    <a:pt x="251" y="257"/>
                  </a:cubicBezTo>
                  <a:cubicBezTo>
                    <a:pt x="251" y="257"/>
                    <a:pt x="251" y="257"/>
                    <a:pt x="251" y="257"/>
                  </a:cubicBezTo>
                  <a:close/>
                  <a:moveTo>
                    <a:pt x="250" y="290"/>
                  </a:moveTo>
                  <a:cubicBezTo>
                    <a:pt x="250" y="290"/>
                    <a:pt x="250" y="289"/>
                    <a:pt x="250" y="289"/>
                  </a:cubicBezTo>
                  <a:cubicBezTo>
                    <a:pt x="250" y="288"/>
                    <a:pt x="249" y="290"/>
                    <a:pt x="250" y="290"/>
                  </a:cubicBezTo>
                  <a:close/>
                  <a:moveTo>
                    <a:pt x="253" y="299"/>
                  </a:moveTo>
                  <a:cubicBezTo>
                    <a:pt x="253" y="299"/>
                    <a:pt x="254" y="300"/>
                    <a:pt x="254" y="300"/>
                  </a:cubicBezTo>
                  <a:cubicBezTo>
                    <a:pt x="254" y="300"/>
                    <a:pt x="253" y="299"/>
                    <a:pt x="253" y="299"/>
                  </a:cubicBezTo>
                  <a:cubicBezTo>
                    <a:pt x="253" y="298"/>
                    <a:pt x="253" y="299"/>
                    <a:pt x="253" y="299"/>
                  </a:cubicBezTo>
                  <a:close/>
                  <a:moveTo>
                    <a:pt x="262" y="311"/>
                  </a:moveTo>
                  <a:cubicBezTo>
                    <a:pt x="261" y="310"/>
                    <a:pt x="259" y="312"/>
                    <a:pt x="259" y="313"/>
                  </a:cubicBezTo>
                  <a:cubicBezTo>
                    <a:pt x="260" y="313"/>
                    <a:pt x="260" y="313"/>
                    <a:pt x="260" y="313"/>
                  </a:cubicBezTo>
                  <a:cubicBezTo>
                    <a:pt x="260" y="314"/>
                    <a:pt x="261" y="314"/>
                    <a:pt x="261" y="314"/>
                  </a:cubicBezTo>
                  <a:cubicBezTo>
                    <a:pt x="261" y="315"/>
                    <a:pt x="261" y="316"/>
                    <a:pt x="261" y="316"/>
                  </a:cubicBezTo>
                  <a:cubicBezTo>
                    <a:pt x="262" y="316"/>
                    <a:pt x="262" y="315"/>
                    <a:pt x="262" y="315"/>
                  </a:cubicBezTo>
                  <a:cubicBezTo>
                    <a:pt x="262" y="314"/>
                    <a:pt x="262" y="313"/>
                    <a:pt x="262" y="313"/>
                  </a:cubicBezTo>
                  <a:cubicBezTo>
                    <a:pt x="262" y="312"/>
                    <a:pt x="262" y="312"/>
                    <a:pt x="262" y="311"/>
                  </a:cubicBezTo>
                  <a:close/>
                  <a:moveTo>
                    <a:pt x="246" y="271"/>
                  </a:moveTo>
                  <a:cubicBezTo>
                    <a:pt x="245" y="271"/>
                    <a:pt x="245" y="271"/>
                    <a:pt x="245" y="272"/>
                  </a:cubicBezTo>
                  <a:cubicBezTo>
                    <a:pt x="244" y="272"/>
                    <a:pt x="245" y="273"/>
                    <a:pt x="245" y="273"/>
                  </a:cubicBezTo>
                  <a:cubicBezTo>
                    <a:pt x="245" y="274"/>
                    <a:pt x="245" y="274"/>
                    <a:pt x="245" y="274"/>
                  </a:cubicBezTo>
                  <a:cubicBezTo>
                    <a:pt x="245" y="274"/>
                    <a:pt x="246" y="275"/>
                    <a:pt x="246" y="274"/>
                  </a:cubicBezTo>
                  <a:cubicBezTo>
                    <a:pt x="247" y="274"/>
                    <a:pt x="246" y="274"/>
                    <a:pt x="247" y="273"/>
                  </a:cubicBezTo>
                  <a:cubicBezTo>
                    <a:pt x="247" y="273"/>
                    <a:pt x="247" y="272"/>
                    <a:pt x="247" y="272"/>
                  </a:cubicBezTo>
                  <a:cubicBezTo>
                    <a:pt x="247" y="272"/>
                    <a:pt x="246" y="270"/>
                    <a:pt x="246" y="271"/>
                  </a:cubicBezTo>
                  <a:close/>
                  <a:moveTo>
                    <a:pt x="247" y="249"/>
                  </a:moveTo>
                  <a:cubicBezTo>
                    <a:pt x="248" y="248"/>
                    <a:pt x="248" y="249"/>
                    <a:pt x="248" y="248"/>
                  </a:cubicBezTo>
                  <a:cubicBezTo>
                    <a:pt x="248" y="247"/>
                    <a:pt x="248" y="248"/>
                    <a:pt x="249" y="248"/>
                  </a:cubicBezTo>
                  <a:cubicBezTo>
                    <a:pt x="249" y="248"/>
                    <a:pt x="248" y="247"/>
                    <a:pt x="249" y="247"/>
                  </a:cubicBezTo>
                  <a:cubicBezTo>
                    <a:pt x="249" y="247"/>
                    <a:pt x="249" y="247"/>
                    <a:pt x="250" y="247"/>
                  </a:cubicBezTo>
                  <a:cubicBezTo>
                    <a:pt x="250" y="246"/>
                    <a:pt x="249" y="246"/>
                    <a:pt x="249" y="245"/>
                  </a:cubicBezTo>
                  <a:cubicBezTo>
                    <a:pt x="250" y="244"/>
                    <a:pt x="250" y="245"/>
                    <a:pt x="249" y="244"/>
                  </a:cubicBezTo>
                  <a:cubicBezTo>
                    <a:pt x="249" y="244"/>
                    <a:pt x="248" y="244"/>
                    <a:pt x="249" y="244"/>
                  </a:cubicBezTo>
                  <a:cubicBezTo>
                    <a:pt x="249" y="244"/>
                    <a:pt x="249" y="244"/>
                    <a:pt x="249" y="243"/>
                  </a:cubicBezTo>
                  <a:cubicBezTo>
                    <a:pt x="250" y="243"/>
                    <a:pt x="249" y="243"/>
                    <a:pt x="249" y="243"/>
                  </a:cubicBezTo>
                  <a:cubicBezTo>
                    <a:pt x="249" y="242"/>
                    <a:pt x="249" y="241"/>
                    <a:pt x="249" y="241"/>
                  </a:cubicBezTo>
                  <a:cubicBezTo>
                    <a:pt x="249" y="242"/>
                    <a:pt x="248" y="241"/>
                    <a:pt x="248" y="241"/>
                  </a:cubicBezTo>
                  <a:cubicBezTo>
                    <a:pt x="248" y="242"/>
                    <a:pt x="248" y="242"/>
                    <a:pt x="248" y="242"/>
                  </a:cubicBezTo>
                  <a:cubicBezTo>
                    <a:pt x="248" y="242"/>
                    <a:pt x="248" y="243"/>
                    <a:pt x="248" y="243"/>
                  </a:cubicBezTo>
                  <a:cubicBezTo>
                    <a:pt x="247" y="243"/>
                    <a:pt x="247" y="244"/>
                    <a:pt x="247" y="244"/>
                  </a:cubicBezTo>
                  <a:cubicBezTo>
                    <a:pt x="247" y="245"/>
                    <a:pt x="248" y="245"/>
                    <a:pt x="247" y="246"/>
                  </a:cubicBezTo>
                  <a:cubicBezTo>
                    <a:pt x="247" y="247"/>
                    <a:pt x="247" y="248"/>
                    <a:pt x="247" y="249"/>
                  </a:cubicBezTo>
                  <a:close/>
                  <a:moveTo>
                    <a:pt x="256" y="303"/>
                  </a:moveTo>
                  <a:cubicBezTo>
                    <a:pt x="256" y="303"/>
                    <a:pt x="256" y="303"/>
                    <a:pt x="256" y="303"/>
                  </a:cubicBezTo>
                  <a:cubicBezTo>
                    <a:pt x="256" y="304"/>
                    <a:pt x="257" y="304"/>
                    <a:pt x="257" y="304"/>
                  </a:cubicBezTo>
                  <a:cubicBezTo>
                    <a:pt x="258" y="303"/>
                    <a:pt x="257" y="303"/>
                    <a:pt x="256" y="302"/>
                  </a:cubicBezTo>
                  <a:cubicBezTo>
                    <a:pt x="256" y="302"/>
                    <a:pt x="256" y="303"/>
                    <a:pt x="256" y="303"/>
                  </a:cubicBezTo>
                  <a:close/>
                  <a:moveTo>
                    <a:pt x="247" y="264"/>
                  </a:moveTo>
                  <a:cubicBezTo>
                    <a:pt x="247" y="264"/>
                    <a:pt x="247" y="265"/>
                    <a:pt x="247" y="265"/>
                  </a:cubicBezTo>
                  <a:cubicBezTo>
                    <a:pt x="248" y="265"/>
                    <a:pt x="248" y="264"/>
                    <a:pt x="247" y="264"/>
                  </a:cubicBezTo>
                  <a:close/>
                  <a:moveTo>
                    <a:pt x="250" y="258"/>
                  </a:moveTo>
                  <a:cubicBezTo>
                    <a:pt x="249" y="259"/>
                    <a:pt x="250" y="259"/>
                    <a:pt x="250" y="259"/>
                  </a:cubicBezTo>
                  <a:cubicBezTo>
                    <a:pt x="250" y="259"/>
                    <a:pt x="251" y="260"/>
                    <a:pt x="251" y="259"/>
                  </a:cubicBezTo>
                  <a:cubicBezTo>
                    <a:pt x="251" y="259"/>
                    <a:pt x="250" y="259"/>
                    <a:pt x="250" y="258"/>
                  </a:cubicBezTo>
                  <a:cubicBezTo>
                    <a:pt x="250" y="258"/>
                    <a:pt x="250" y="258"/>
                    <a:pt x="250" y="258"/>
                  </a:cubicBezTo>
                  <a:close/>
                  <a:moveTo>
                    <a:pt x="249" y="251"/>
                  </a:moveTo>
                  <a:cubicBezTo>
                    <a:pt x="249" y="250"/>
                    <a:pt x="249" y="248"/>
                    <a:pt x="248" y="249"/>
                  </a:cubicBezTo>
                  <a:cubicBezTo>
                    <a:pt x="248" y="249"/>
                    <a:pt x="247" y="248"/>
                    <a:pt x="247" y="249"/>
                  </a:cubicBezTo>
                  <a:cubicBezTo>
                    <a:pt x="248" y="249"/>
                    <a:pt x="247" y="249"/>
                    <a:pt x="247" y="250"/>
                  </a:cubicBezTo>
                  <a:cubicBezTo>
                    <a:pt x="247" y="250"/>
                    <a:pt x="247" y="251"/>
                    <a:pt x="247" y="251"/>
                  </a:cubicBezTo>
                  <a:cubicBezTo>
                    <a:pt x="247" y="252"/>
                    <a:pt x="247" y="252"/>
                    <a:pt x="247" y="253"/>
                  </a:cubicBezTo>
                  <a:cubicBezTo>
                    <a:pt x="247" y="254"/>
                    <a:pt x="247" y="255"/>
                    <a:pt x="248" y="255"/>
                  </a:cubicBezTo>
                  <a:cubicBezTo>
                    <a:pt x="248" y="255"/>
                    <a:pt x="248" y="255"/>
                    <a:pt x="248" y="255"/>
                  </a:cubicBezTo>
                  <a:cubicBezTo>
                    <a:pt x="248" y="255"/>
                    <a:pt x="248" y="255"/>
                    <a:pt x="247" y="255"/>
                  </a:cubicBezTo>
                  <a:cubicBezTo>
                    <a:pt x="248" y="256"/>
                    <a:pt x="248" y="256"/>
                    <a:pt x="248" y="256"/>
                  </a:cubicBezTo>
                  <a:cubicBezTo>
                    <a:pt x="248" y="257"/>
                    <a:pt x="248" y="257"/>
                    <a:pt x="248" y="257"/>
                  </a:cubicBezTo>
                  <a:cubicBezTo>
                    <a:pt x="248" y="257"/>
                    <a:pt x="248" y="257"/>
                    <a:pt x="247" y="256"/>
                  </a:cubicBezTo>
                  <a:cubicBezTo>
                    <a:pt x="247" y="256"/>
                    <a:pt x="247" y="256"/>
                    <a:pt x="247" y="256"/>
                  </a:cubicBezTo>
                  <a:cubicBezTo>
                    <a:pt x="247" y="256"/>
                    <a:pt x="247" y="256"/>
                    <a:pt x="246" y="257"/>
                  </a:cubicBezTo>
                  <a:cubicBezTo>
                    <a:pt x="246" y="257"/>
                    <a:pt x="246" y="258"/>
                    <a:pt x="246" y="258"/>
                  </a:cubicBezTo>
                  <a:cubicBezTo>
                    <a:pt x="246" y="258"/>
                    <a:pt x="247" y="259"/>
                    <a:pt x="246" y="260"/>
                  </a:cubicBezTo>
                  <a:cubicBezTo>
                    <a:pt x="246" y="260"/>
                    <a:pt x="246" y="259"/>
                    <a:pt x="246" y="259"/>
                  </a:cubicBezTo>
                  <a:cubicBezTo>
                    <a:pt x="245" y="260"/>
                    <a:pt x="246" y="260"/>
                    <a:pt x="246" y="261"/>
                  </a:cubicBezTo>
                  <a:cubicBezTo>
                    <a:pt x="246" y="261"/>
                    <a:pt x="246" y="262"/>
                    <a:pt x="246" y="262"/>
                  </a:cubicBezTo>
                  <a:cubicBezTo>
                    <a:pt x="246" y="261"/>
                    <a:pt x="246" y="262"/>
                    <a:pt x="246" y="262"/>
                  </a:cubicBezTo>
                  <a:cubicBezTo>
                    <a:pt x="247" y="262"/>
                    <a:pt x="247" y="262"/>
                    <a:pt x="247" y="262"/>
                  </a:cubicBezTo>
                  <a:cubicBezTo>
                    <a:pt x="247" y="263"/>
                    <a:pt x="248" y="265"/>
                    <a:pt x="248" y="263"/>
                  </a:cubicBezTo>
                  <a:cubicBezTo>
                    <a:pt x="248" y="261"/>
                    <a:pt x="247" y="263"/>
                    <a:pt x="247" y="263"/>
                  </a:cubicBezTo>
                  <a:cubicBezTo>
                    <a:pt x="247" y="262"/>
                    <a:pt x="248" y="262"/>
                    <a:pt x="248" y="262"/>
                  </a:cubicBezTo>
                  <a:cubicBezTo>
                    <a:pt x="248" y="261"/>
                    <a:pt x="248" y="261"/>
                    <a:pt x="248" y="260"/>
                  </a:cubicBezTo>
                  <a:cubicBezTo>
                    <a:pt x="248" y="260"/>
                    <a:pt x="248" y="258"/>
                    <a:pt x="248" y="260"/>
                  </a:cubicBezTo>
                  <a:cubicBezTo>
                    <a:pt x="247" y="259"/>
                    <a:pt x="247" y="259"/>
                    <a:pt x="248" y="258"/>
                  </a:cubicBezTo>
                  <a:cubicBezTo>
                    <a:pt x="248" y="258"/>
                    <a:pt x="248" y="258"/>
                    <a:pt x="248" y="258"/>
                  </a:cubicBezTo>
                  <a:cubicBezTo>
                    <a:pt x="248" y="258"/>
                    <a:pt x="248" y="257"/>
                    <a:pt x="248" y="257"/>
                  </a:cubicBezTo>
                  <a:cubicBezTo>
                    <a:pt x="248" y="257"/>
                    <a:pt x="248" y="258"/>
                    <a:pt x="248" y="258"/>
                  </a:cubicBezTo>
                  <a:cubicBezTo>
                    <a:pt x="248" y="257"/>
                    <a:pt x="249" y="256"/>
                    <a:pt x="249" y="256"/>
                  </a:cubicBezTo>
                  <a:cubicBezTo>
                    <a:pt x="249" y="255"/>
                    <a:pt x="249" y="255"/>
                    <a:pt x="248" y="255"/>
                  </a:cubicBezTo>
                  <a:cubicBezTo>
                    <a:pt x="249" y="255"/>
                    <a:pt x="249" y="255"/>
                    <a:pt x="248" y="254"/>
                  </a:cubicBezTo>
                  <a:cubicBezTo>
                    <a:pt x="248" y="254"/>
                    <a:pt x="249" y="253"/>
                    <a:pt x="249" y="254"/>
                  </a:cubicBezTo>
                  <a:cubicBezTo>
                    <a:pt x="250" y="253"/>
                    <a:pt x="249" y="252"/>
                    <a:pt x="249" y="251"/>
                  </a:cubicBezTo>
                  <a:close/>
                  <a:moveTo>
                    <a:pt x="49" y="182"/>
                  </a:moveTo>
                  <a:cubicBezTo>
                    <a:pt x="49" y="182"/>
                    <a:pt x="49" y="182"/>
                    <a:pt x="49" y="182"/>
                  </a:cubicBezTo>
                  <a:cubicBezTo>
                    <a:pt x="49" y="182"/>
                    <a:pt x="49" y="182"/>
                    <a:pt x="49" y="182"/>
                  </a:cubicBezTo>
                  <a:close/>
                  <a:moveTo>
                    <a:pt x="127" y="243"/>
                  </a:moveTo>
                  <a:cubicBezTo>
                    <a:pt x="127" y="243"/>
                    <a:pt x="127" y="243"/>
                    <a:pt x="127" y="243"/>
                  </a:cubicBezTo>
                  <a:cubicBezTo>
                    <a:pt x="127" y="243"/>
                    <a:pt x="127" y="243"/>
                    <a:pt x="127" y="243"/>
                  </a:cubicBezTo>
                  <a:cubicBezTo>
                    <a:pt x="127" y="243"/>
                    <a:pt x="127" y="243"/>
                    <a:pt x="127" y="243"/>
                  </a:cubicBezTo>
                  <a:close/>
                  <a:moveTo>
                    <a:pt x="72" y="243"/>
                  </a:moveTo>
                  <a:cubicBezTo>
                    <a:pt x="72" y="243"/>
                    <a:pt x="72" y="243"/>
                    <a:pt x="72" y="242"/>
                  </a:cubicBezTo>
                  <a:cubicBezTo>
                    <a:pt x="72" y="243"/>
                    <a:pt x="72" y="243"/>
                    <a:pt x="72" y="243"/>
                  </a:cubicBezTo>
                  <a:close/>
                  <a:moveTo>
                    <a:pt x="252" y="236"/>
                  </a:moveTo>
                  <a:cubicBezTo>
                    <a:pt x="252" y="236"/>
                    <a:pt x="252" y="235"/>
                    <a:pt x="252" y="235"/>
                  </a:cubicBezTo>
                  <a:cubicBezTo>
                    <a:pt x="252" y="235"/>
                    <a:pt x="252" y="236"/>
                    <a:pt x="252" y="236"/>
                  </a:cubicBezTo>
                  <a:close/>
                  <a:moveTo>
                    <a:pt x="192" y="150"/>
                  </a:moveTo>
                  <a:cubicBezTo>
                    <a:pt x="192" y="150"/>
                    <a:pt x="191" y="152"/>
                    <a:pt x="191" y="152"/>
                  </a:cubicBezTo>
                  <a:cubicBezTo>
                    <a:pt x="192" y="153"/>
                    <a:pt x="192" y="153"/>
                    <a:pt x="192" y="152"/>
                  </a:cubicBezTo>
                  <a:cubicBezTo>
                    <a:pt x="192" y="151"/>
                    <a:pt x="193" y="151"/>
                    <a:pt x="192" y="150"/>
                  </a:cubicBezTo>
                  <a:close/>
                  <a:moveTo>
                    <a:pt x="199" y="153"/>
                  </a:moveTo>
                  <a:cubicBezTo>
                    <a:pt x="199" y="152"/>
                    <a:pt x="199" y="153"/>
                    <a:pt x="199" y="154"/>
                  </a:cubicBezTo>
                  <a:cubicBezTo>
                    <a:pt x="200" y="154"/>
                    <a:pt x="200" y="153"/>
                    <a:pt x="199" y="153"/>
                  </a:cubicBezTo>
                  <a:close/>
                  <a:moveTo>
                    <a:pt x="192" y="149"/>
                  </a:moveTo>
                  <a:cubicBezTo>
                    <a:pt x="191" y="149"/>
                    <a:pt x="191" y="150"/>
                    <a:pt x="192" y="150"/>
                  </a:cubicBezTo>
                  <a:cubicBezTo>
                    <a:pt x="192" y="150"/>
                    <a:pt x="192" y="149"/>
                    <a:pt x="192" y="149"/>
                  </a:cubicBezTo>
                  <a:close/>
                  <a:moveTo>
                    <a:pt x="254" y="227"/>
                  </a:moveTo>
                  <a:cubicBezTo>
                    <a:pt x="254" y="227"/>
                    <a:pt x="254" y="227"/>
                    <a:pt x="254" y="226"/>
                  </a:cubicBezTo>
                  <a:cubicBezTo>
                    <a:pt x="254" y="226"/>
                    <a:pt x="254" y="227"/>
                    <a:pt x="254" y="227"/>
                  </a:cubicBezTo>
                  <a:close/>
                  <a:moveTo>
                    <a:pt x="55" y="268"/>
                  </a:moveTo>
                  <a:cubicBezTo>
                    <a:pt x="55" y="268"/>
                    <a:pt x="55" y="268"/>
                    <a:pt x="55" y="268"/>
                  </a:cubicBezTo>
                  <a:cubicBezTo>
                    <a:pt x="55" y="268"/>
                    <a:pt x="55" y="268"/>
                    <a:pt x="55" y="268"/>
                  </a:cubicBezTo>
                  <a:close/>
                  <a:moveTo>
                    <a:pt x="51" y="270"/>
                  </a:moveTo>
                  <a:cubicBezTo>
                    <a:pt x="51" y="270"/>
                    <a:pt x="51" y="270"/>
                    <a:pt x="51" y="270"/>
                  </a:cubicBezTo>
                  <a:cubicBezTo>
                    <a:pt x="51" y="270"/>
                    <a:pt x="51" y="270"/>
                    <a:pt x="51" y="270"/>
                  </a:cubicBezTo>
                  <a:close/>
                  <a:moveTo>
                    <a:pt x="54" y="262"/>
                  </a:moveTo>
                  <a:cubicBezTo>
                    <a:pt x="54" y="262"/>
                    <a:pt x="55" y="262"/>
                    <a:pt x="55" y="262"/>
                  </a:cubicBezTo>
                  <a:cubicBezTo>
                    <a:pt x="55" y="262"/>
                    <a:pt x="54" y="262"/>
                    <a:pt x="54" y="262"/>
                  </a:cubicBezTo>
                  <a:close/>
                  <a:moveTo>
                    <a:pt x="64" y="280"/>
                  </a:moveTo>
                  <a:cubicBezTo>
                    <a:pt x="64" y="280"/>
                    <a:pt x="64" y="280"/>
                    <a:pt x="64" y="280"/>
                  </a:cubicBezTo>
                  <a:cubicBezTo>
                    <a:pt x="64" y="280"/>
                    <a:pt x="64" y="280"/>
                    <a:pt x="64" y="279"/>
                  </a:cubicBezTo>
                  <a:cubicBezTo>
                    <a:pt x="64" y="279"/>
                    <a:pt x="64" y="279"/>
                    <a:pt x="64" y="280"/>
                  </a:cubicBezTo>
                  <a:close/>
                  <a:moveTo>
                    <a:pt x="54" y="262"/>
                  </a:moveTo>
                  <a:cubicBezTo>
                    <a:pt x="54" y="262"/>
                    <a:pt x="54" y="262"/>
                    <a:pt x="54" y="262"/>
                  </a:cubicBezTo>
                  <a:cubicBezTo>
                    <a:pt x="54" y="262"/>
                    <a:pt x="54" y="262"/>
                    <a:pt x="54" y="261"/>
                  </a:cubicBezTo>
                  <a:cubicBezTo>
                    <a:pt x="54" y="261"/>
                    <a:pt x="54" y="261"/>
                    <a:pt x="54" y="262"/>
                  </a:cubicBezTo>
                  <a:close/>
                  <a:moveTo>
                    <a:pt x="50" y="271"/>
                  </a:moveTo>
                  <a:cubicBezTo>
                    <a:pt x="50" y="271"/>
                    <a:pt x="50" y="271"/>
                    <a:pt x="50" y="271"/>
                  </a:cubicBezTo>
                  <a:cubicBezTo>
                    <a:pt x="50" y="271"/>
                    <a:pt x="50" y="271"/>
                    <a:pt x="50" y="271"/>
                  </a:cubicBezTo>
                  <a:close/>
                  <a:moveTo>
                    <a:pt x="55" y="274"/>
                  </a:moveTo>
                  <a:cubicBezTo>
                    <a:pt x="55" y="274"/>
                    <a:pt x="54" y="274"/>
                    <a:pt x="54" y="274"/>
                  </a:cubicBezTo>
                  <a:cubicBezTo>
                    <a:pt x="54" y="274"/>
                    <a:pt x="54" y="274"/>
                    <a:pt x="55" y="274"/>
                  </a:cubicBezTo>
                  <a:close/>
                  <a:moveTo>
                    <a:pt x="59" y="299"/>
                  </a:moveTo>
                  <a:cubicBezTo>
                    <a:pt x="59" y="300"/>
                    <a:pt x="60" y="299"/>
                    <a:pt x="60" y="299"/>
                  </a:cubicBezTo>
                  <a:cubicBezTo>
                    <a:pt x="60" y="299"/>
                    <a:pt x="60" y="300"/>
                    <a:pt x="59" y="299"/>
                  </a:cubicBezTo>
                  <a:close/>
                  <a:moveTo>
                    <a:pt x="56" y="267"/>
                  </a:moveTo>
                  <a:cubicBezTo>
                    <a:pt x="55" y="267"/>
                    <a:pt x="55" y="267"/>
                    <a:pt x="55" y="267"/>
                  </a:cubicBezTo>
                  <a:cubicBezTo>
                    <a:pt x="55" y="267"/>
                    <a:pt x="56" y="267"/>
                    <a:pt x="56" y="267"/>
                  </a:cubicBezTo>
                  <a:close/>
                  <a:moveTo>
                    <a:pt x="64" y="271"/>
                  </a:moveTo>
                  <a:cubicBezTo>
                    <a:pt x="64" y="271"/>
                    <a:pt x="64" y="271"/>
                    <a:pt x="64" y="271"/>
                  </a:cubicBezTo>
                  <a:cubicBezTo>
                    <a:pt x="64" y="271"/>
                    <a:pt x="64" y="271"/>
                    <a:pt x="64" y="271"/>
                  </a:cubicBezTo>
                  <a:close/>
                  <a:moveTo>
                    <a:pt x="269" y="84"/>
                  </a:moveTo>
                  <a:cubicBezTo>
                    <a:pt x="268" y="84"/>
                    <a:pt x="268" y="83"/>
                    <a:pt x="268" y="84"/>
                  </a:cubicBezTo>
                  <a:cubicBezTo>
                    <a:pt x="267" y="84"/>
                    <a:pt x="267" y="85"/>
                    <a:pt x="266" y="85"/>
                  </a:cubicBezTo>
                  <a:cubicBezTo>
                    <a:pt x="266" y="85"/>
                    <a:pt x="266" y="85"/>
                    <a:pt x="266" y="85"/>
                  </a:cubicBezTo>
                  <a:cubicBezTo>
                    <a:pt x="266" y="86"/>
                    <a:pt x="266" y="86"/>
                    <a:pt x="266" y="86"/>
                  </a:cubicBezTo>
                  <a:cubicBezTo>
                    <a:pt x="265" y="87"/>
                    <a:pt x="265" y="87"/>
                    <a:pt x="265" y="87"/>
                  </a:cubicBezTo>
                  <a:cubicBezTo>
                    <a:pt x="265" y="88"/>
                    <a:pt x="265" y="89"/>
                    <a:pt x="266" y="89"/>
                  </a:cubicBezTo>
                  <a:cubicBezTo>
                    <a:pt x="266" y="90"/>
                    <a:pt x="267" y="90"/>
                    <a:pt x="267" y="91"/>
                  </a:cubicBezTo>
                  <a:cubicBezTo>
                    <a:pt x="268" y="91"/>
                    <a:pt x="269" y="93"/>
                    <a:pt x="268" y="92"/>
                  </a:cubicBezTo>
                  <a:cubicBezTo>
                    <a:pt x="267" y="92"/>
                    <a:pt x="267" y="92"/>
                    <a:pt x="266" y="92"/>
                  </a:cubicBezTo>
                  <a:cubicBezTo>
                    <a:pt x="266" y="92"/>
                    <a:pt x="266" y="91"/>
                    <a:pt x="266" y="91"/>
                  </a:cubicBezTo>
                  <a:cubicBezTo>
                    <a:pt x="265" y="90"/>
                    <a:pt x="265" y="90"/>
                    <a:pt x="264" y="90"/>
                  </a:cubicBezTo>
                  <a:cubicBezTo>
                    <a:pt x="264" y="89"/>
                    <a:pt x="264" y="90"/>
                    <a:pt x="263" y="90"/>
                  </a:cubicBezTo>
                  <a:cubicBezTo>
                    <a:pt x="263" y="89"/>
                    <a:pt x="262" y="90"/>
                    <a:pt x="262" y="90"/>
                  </a:cubicBezTo>
                  <a:cubicBezTo>
                    <a:pt x="261" y="90"/>
                    <a:pt x="260" y="90"/>
                    <a:pt x="259" y="91"/>
                  </a:cubicBezTo>
                  <a:cubicBezTo>
                    <a:pt x="258" y="91"/>
                    <a:pt x="258" y="91"/>
                    <a:pt x="258" y="92"/>
                  </a:cubicBezTo>
                  <a:cubicBezTo>
                    <a:pt x="257" y="93"/>
                    <a:pt x="257" y="93"/>
                    <a:pt x="257" y="93"/>
                  </a:cubicBezTo>
                  <a:cubicBezTo>
                    <a:pt x="256" y="94"/>
                    <a:pt x="256" y="93"/>
                    <a:pt x="256" y="94"/>
                  </a:cubicBezTo>
                  <a:cubicBezTo>
                    <a:pt x="256" y="94"/>
                    <a:pt x="256" y="94"/>
                    <a:pt x="256" y="94"/>
                  </a:cubicBezTo>
                  <a:cubicBezTo>
                    <a:pt x="255" y="95"/>
                    <a:pt x="255" y="95"/>
                    <a:pt x="255" y="95"/>
                  </a:cubicBezTo>
                  <a:cubicBezTo>
                    <a:pt x="255" y="95"/>
                    <a:pt x="255" y="95"/>
                    <a:pt x="255" y="95"/>
                  </a:cubicBezTo>
                  <a:cubicBezTo>
                    <a:pt x="254" y="96"/>
                    <a:pt x="254" y="96"/>
                    <a:pt x="253" y="96"/>
                  </a:cubicBezTo>
                  <a:cubicBezTo>
                    <a:pt x="253" y="97"/>
                    <a:pt x="253" y="97"/>
                    <a:pt x="252" y="97"/>
                  </a:cubicBezTo>
                  <a:cubicBezTo>
                    <a:pt x="252" y="97"/>
                    <a:pt x="252" y="97"/>
                    <a:pt x="251" y="97"/>
                  </a:cubicBezTo>
                  <a:cubicBezTo>
                    <a:pt x="251" y="97"/>
                    <a:pt x="251" y="97"/>
                    <a:pt x="251" y="97"/>
                  </a:cubicBezTo>
                  <a:cubicBezTo>
                    <a:pt x="251" y="98"/>
                    <a:pt x="251" y="98"/>
                    <a:pt x="251" y="98"/>
                  </a:cubicBezTo>
                  <a:cubicBezTo>
                    <a:pt x="250" y="99"/>
                    <a:pt x="250" y="99"/>
                    <a:pt x="251" y="100"/>
                  </a:cubicBezTo>
                  <a:cubicBezTo>
                    <a:pt x="251" y="100"/>
                    <a:pt x="250" y="101"/>
                    <a:pt x="251" y="101"/>
                  </a:cubicBezTo>
                  <a:cubicBezTo>
                    <a:pt x="251" y="101"/>
                    <a:pt x="251" y="102"/>
                    <a:pt x="251" y="102"/>
                  </a:cubicBezTo>
                  <a:cubicBezTo>
                    <a:pt x="251" y="102"/>
                    <a:pt x="251" y="103"/>
                    <a:pt x="252" y="103"/>
                  </a:cubicBezTo>
                  <a:cubicBezTo>
                    <a:pt x="252" y="104"/>
                    <a:pt x="252" y="105"/>
                    <a:pt x="251" y="105"/>
                  </a:cubicBezTo>
                  <a:cubicBezTo>
                    <a:pt x="250" y="105"/>
                    <a:pt x="251" y="106"/>
                    <a:pt x="251" y="107"/>
                  </a:cubicBezTo>
                  <a:cubicBezTo>
                    <a:pt x="251" y="107"/>
                    <a:pt x="251" y="108"/>
                    <a:pt x="250" y="109"/>
                  </a:cubicBezTo>
                  <a:cubicBezTo>
                    <a:pt x="250" y="110"/>
                    <a:pt x="249" y="110"/>
                    <a:pt x="249" y="110"/>
                  </a:cubicBezTo>
                  <a:cubicBezTo>
                    <a:pt x="248" y="111"/>
                    <a:pt x="248" y="112"/>
                    <a:pt x="248" y="112"/>
                  </a:cubicBezTo>
                  <a:cubicBezTo>
                    <a:pt x="248" y="114"/>
                    <a:pt x="250" y="114"/>
                    <a:pt x="250" y="115"/>
                  </a:cubicBezTo>
                  <a:cubicBezTo>
                    <a:pt x="250" y="115"/>
                    <a:pt x="250" y="116"/>
                    <a:pt x="249" y="117"/>
                  </a:cubicBezTo>
                  <a:cubicBezTo>
                    <a:pt x="249" y="117"/>
                    <a:pt x="249" y="118"/>
                    <a:pt x="249" y="118"/>
                  </a:cubicBezTo>
                  <a:cubicBezTo>
                    <a:pt x="249" y="119"/>
                    <a:pt x="248" y="119"/>
                    <a:pt x="248" y="119"/>
                  </a:cubicBezTo>
                  <a:cubicBezTo>
                    <a:pt x="249" y="120"/>
                    <a:pt x="248" y="120"/>
                    <a:pt x="248" y="121"/>
                  </a:cubicBezTo>
                  <a:cubicBezTo>
                    <a:pt x="248" y="121"/>
                    <a:pt x="248" y="121"/>
                    <a:pt x="248" y="122"/>
                  </a:cubicBezTo>
                  <a:cubicBezTo>
                    <a:pt x="247" y="122"/>
                    <a:pt x="247" y="122"/>
                    <a:pt x="247" y="123"/>
                  </a:cubicBezTo>
                  <a:cubicBezTo>
                    <a:pt x="247" y="124"/>
                    <a:pt x="247" y="125"/>
                    <a:pt x="247" y="126"/>
                  </a:cubicBezTo>
                  <a:cubicBezTo>
                    <a:pt x="247" y="126"/>
                    <a:pt x="247" y="127"/>
                    <a:pt x="246" y="127"/>
                  </a:cubicBezTo>
                  <a:cubicBezTo>
                    <a:pt x="246" y="127"/>
                    <a:pt x="246" y="128"/>
                    <a:pt x="246" y="128"/>
                  </a:cubicBezTo>
                  <a:cubicBezTo>
                    <a:pt x="246" y="128"/>
                    <a:pt x="245" y="127"/>
                    <a:pt x="244" y="127"/>
                  </a:cubicBezTo>
                  <a:cubicBezTo>
                    <a:pt x="244" y="127"/>
                    <a:pt x="243" y="127"/>
                    <a:pt x="243" y="127"/>
                  </a:cubicBezTo>
                  <a:cubicBezTo>
                    <a:pt x="243" y="127"/>
                    <a:pt x="242" y="127"/>
                    <a:pt x="242" y="127"/>
                  </a:cubicBezTo>
                  <a:cubicBezTo>
                    <a:pt x="241" y="126"/>
                    <a:pt x="241" y="127"/>
                    <a:pt x="240" y="127"/>
                  </a:cubicBezTo>
                  <a:cubicBezTo>
                    <a:pt x="239" y="126"/>
                    <a:pt x="239" y="125"/>
                    <a:pt x="238" y="126"/>
                  </a:cubicBezTo>
                  <a:cubicBezTo>
                    <a:pt x="238" y="126"/>
                    <a:pt x="238" y="127"/>
                    <a:pt x="238" y="127"/>
                  </a:cubicBezTo>
                  <a:cubicBezTo>
                    <a:pt x="239" y="128"/>
                    <a:pt x="239" y="128"/>
                    <a:pt x="239" y="129"/>
                  </a:cubicBezTo>
                  <a:cubicBezTo>
                    <a:pt x="240" y="130"/>
                    <a:pt x="240" y="131"/>
                    <a:pt x="240" y="133"/>
                  </a:cubicBezTo>
                  <a:cubicBezTo>
                    <a:pt x="240" y="133"/>
                    <a:pt x="240" y="134"/>
                    <a:pt x="240" y="135"/>
                  </a:cubicBezTo>
                  <a:cubicBezTo>
                    <a:pt x="240" y="135"/>
                    <a:pt x="240" y="136"/>
                    <a:pt x="240" y="137"/>
                  </a:cubicBezTo>
                  <a:cubicBezTo>
                    <a:pt x="240" y="137"/>
                    <a:pt x="239" y="138"/>
                    <a:pt x="239" y="137"/>
                  </a:cubicBezTo>
                  <a:cubicBezTo>
                    <a:pt x="238" y="136"/>
                    <a:pt x="238" y="137"/>
                    <a:pt x="238" y="138"/>
                  </a:cubicBezTo>
                  <a:cubicBezTo>
                    <a:pt x="238" y="139"/>
                    <a:pt x="238" y="139"/>
                    <a:pt x="238" y="140"/>
                  </a:cubicBezTo>
                  <a:cubicBezTo>
                    <a:pt x="238" y="141"/>
                    <a:pt x="238" y="142"/>
                    <a:pt x="238" y="142"/>
                  </a:cubicBezTo>
                  <a:cubicBezTo>
                    <a:pt x="239" y="143"/>
                    <a:pt x="239" y="144"/>
                    <a:pt x="239" y="145"/>
                  </a:cubicBezTo>
                  <a:cubicBezTo>
                    <a:pt x="240" y="145"/>
                    <a:pt x="240" y="146"/>
                    <a:pt x="239" y="146"/>
                  </a:cubicBezTo>
                  <a:cubicBezTo>
                    <a:pt x="239" y="146"/>
                    <a:pt x="239" y="146"/>
                    <a:pt x="239" y="146"/>
                  </a:cubicBezTo>
                  <a:cubicBezTo>
                    <a:pt x="239" y="147"/>
                    <a:pt x="239" y="146"/>
                    <a:pt x="238" y="146"/>
                  </a:cubicBezTo>
                  <a:cubicBezTo>
                    <a:pt x="238" y="147"/>
                    <a:pt x="238" y="147"/>
                    <a:pt x="238" y="147"/>
                  </a:cubicBezTo>
                  <a:cubicBezTo>
                    <a:pt x="238" y="147"/>
                    <a:pt x="238" y="147"/>
                    <a:pt x="238" y="148"/>
                  </a:cubicBezTo>
                  <a:cubicBezTo>
                    <a:pt x="238" y="148"/>
                    <a:pt x="238" y="149"/>
                    <a:pt x="238" y="148"/>
                  </a:cubicBezTo>
                  <a:cubicBezTo>
                    <a:pt x="237" y="148"/>
                    <a:pt x="237" y="149"/>
                    <a:pt x="237" y="149"/>
                  </a:cubicBezTo>
                  <a:cubicBezTo>
                    <a:pt x="237" y="149"/>
                    <a:pt x="237" y="148"/>
                    <a:pt x="237" y="148"/>
                  </a:cubicBezTo>
                  <a:cubicBezTo>
                    <a:pt x="236" y="148"/>
                    <a:pt x="236" y="147"/>
                    <a:pt x="235" y="147"/>
                  </a:cubicBezTo>
                  <a:cubicBezTo>
                    <a:pt x="235" y="147"/>
                    <a:pt x="235" y="147"/>
                    <a:pt x="235" y="147"/>
                  </a:cubicBezTo>
                  <a:cubicBezTo>
                    <a:pt x="235" y="147"/>
                    <a:pt x="235" y="148"/>
                    <a:pt x="235" y="148"/>
                  </a:cubicBezTo>
                  <a:cubicBezTo>
                    <a:pt x="235" y="148"/>
                    <a:pt x="235" y="148"/>
                    <a:pt x="234" y="149"/>
                  </a:cubicBezTo>
                  <a:cubicBezTo>
                    <a:pt x="234" y="148"/>
                    <a:pt x="234" y="148"/>
                    <a:pt x="234" y="147"/>
                  </a:cubicBezTo>
                  <a:cubicBezTo>
                    <a:pt x="234" y="147"/>
                    <a:pt x="234" y="147"/>
                    <a:pt x="234" y="147"/>
                  </a:cubicBezTo>
                  <a:cubicBezTo>
                    <a:pt x="234" y="145"/>
                    <a:pt x="233" y="144"/>
                    <a:pt x="233" y="142"/>
                  </a:cubicBezTo>
                  <a:cubicBezTo>
                    <a:pt x="233" y="141"/>
                    <a:pt x="232" y="141"/>
                    <a:pt x="232" y="140"/>
                  </a:cubicBezTo>
                  <a:cubicBezTo>
                    <a:pt x="232" y="139"/>
                    <a:pt x="232" y="139"/>
                    <a:pt x="231" y="139"/>
                  </a:cubicBezTo>
                  <a:cubicBezTo>
                    <a:pt x="231" y="138"/>
                    <a:pt x="231" y="138"/>
                    <a:pt x="231" y="137"/>
                  </a:cubicBezTo>
                  <a:cubicBezTo>
                    <a:pt x="231" y="137"/>
                    <a:pt x="230" y="136"/>
                    <a:pt x="230" y="135"/>
                  </a:cubicBezTo>
                  <a:cubicBezTo>
                    <a:pt x="230" y="134"/>
                    <a:pt x="230" y="134"/>
                    <a:pt x="230" y="133"/>
                  </a:cubicBezTo>
                  <a:cubicBezTo>
                    <a:pt x="230" y="133"/>
                    <a:pt x="229" y="132"/>
                    <a:pt x="229" y="131"/>
                  </a:cubicBezTo>
                  <a:cubicBezTo>
                    <a:pt x="229" y="131"/>
                    <a:pt x="229" y="131"/>
                    <a:pt x="229" y="131"/>
                  </a:cubicBezTo>
                  <a:cubicBezTo>
                    <a:pt x="229" y="130"/>
                    <a:pt x="229" y="130"/>
                    <a:pt x="229" y="130"/>
                  </a:cubicBezTo>
                  <a:cubicBezTo>
                    <a:pt x="229" y="130"/>
                    <a:pt x="229" y="130"/>
                    <a:pt x="228" y="130"/>
                  </a:cubicBezTo>
                  <a:cubicBezTo>
                    <a:pt x="228" y="131"/>
                    <a:pt x="228" y="129"/>
                    <a:pt x="227" y="130"/>
                  </a:cubicBezTo>
                  <a:cubicBezTo>
                    <a:pt x="226" y="131"/>
                    <a:pt x="227" y="130"/>
                    <a:pt x="226" y="130"/>
                  </a:cubicBezTo>
                  <a:cubicBezTo>
                    <a:pt x="225" y="130"/>
                    <a:pt x="226" y="132"/>
                    <a:pt x="226" y="132"/>
                  </a:cubicBezTo>
                  <a:cubicBezTo>
                    <a:pt x="226" y="133"/>
                    <a:pt x="225" y="133"/>
                    <a:pt x="225" y="134"/>
                  </a:cubicBezTo>
                  <a:cubicBezTo>
                    <a:pt x="225" y="135"/>
                    <a:pt x="226" y="136"/>
                    <a:pt x="225" y="137"/>
                  </a:cubicBezTo>
                  <a:cubicBezTo>
                    <a:pt x="225" y="137"/>
                    <a:pt x="225" y="137"/>
                    <a:pt x="225" y="137"/>
                  </a:cubicBezTo>
                  <a:cubicBezTo>
                    <a:pt x="224" y="138"/>
                    <a:pt x="224" y="137"/>
                    <a:pt x="224" y="138"/>
                  </a:cubicBezTo>
                  <a:cubicBezTo>
                    <a:pt x="223" y="138"/>
                    <a:pt x="223" y="137"/>
                    <a:pt x="223" y="137"/>
                  </a:cubicBezTo>
                  <a:cubicBezTo>
                    <a:pt x="222" y="136"/>
                    <a:pt x="222" y="135"/>
                    <a:pt x="222" y="135"/>
                  </a:cubicBezTo>
                  <a:cubicBezTo>
                    <a:pt x="221" y="134"/>
                    <a:pt x="221" y="136"/>
                    <a:pt x="221" y="137"/>
                  </a:cubicBezTo>
                  <a:cubicBezTo>
                    <a:pt x="221" y="137"/>
                    <a:pt x="221" y="136"/>
                    <a:pt x="221" y="136"/>
                  </a:cubicBezTo>
                  <a:cubicBezTo>
                    <a:pt x="220" y="135"/>
                    <a:pt x="220" y="135"/>
                    <a:pt x="220" y="135"/>
                  </a:cubicBezTo>
                  <a:cubicBezTo>
                    <a:pt x="220" y="134"/>
                    <a:pt x="220" y="134"/>
                    <a:pt x="220" y="134"/>
                  </a:cubicBezTo>
                  <a:cubicBezTo>
                    <a:pt x="220" y="132"/>
                    <a:pt x="218" y="132"/>
                    <a:pt x="218" y="130"/>
                  </a:cubicBezTo>
                  <a:cubicBezTo>
                    <a:pt x="219" y="130"/>
                    <a:pt x="218" y="130"/>
                    <a:pt x="218" y="130"/>
                  </a:cubicBezTo>
                  <a:cubicBezTo>
                    <a:pt x="218" y="129"/>
                    <a:pt x="218" y="129"/>
                    <a:pt x="219" y="129"/>
                  </a:cubicBezTo>
                  <a:cubicBezTo>
                    <a:pt x="219" y="128"/>
                    <a:pt x="218" y="127"/>
                    <a:pt x="219" y="127"/>
                  </a:cubicBezTo>
                  <a:cubicBezTo>
                    <a:pt x="220" y="127"/>
                    <a:pt x="219" y="125"/>
                    <a:pt x="221" y="125"/>
                  </a:cubicBezTo>
                  <a:cubicBezTo>
                    <a:pt x="221" y="126"/>
                    <a:pt x="222" y="126"/>
                    <a:pt x="222" y="125"/>
                  </a:cubicBezTo>
                  <a:cubicBezTo>
                    <a:pt x="222" y="125"/>
                    <a:pt x="222" y="124"/>
                    <a:pt x="222" y="124"/>
                  </a:cubicBezTo>
                  <a:cubicBezTo>
                    <a:pt x="222" y="124"/>
                    <a:pt x="223" y="126"/>
                    <a:pt x="223" y="124"/>
                  </a:cubicBezTo>
                  <a:cubicBezTo>
                    <a:pt x="223" y="124"/>
                    <a:pt x="223" y="124"/>
                    <a:pt x="223" y="124"/>
                  </a:cubicBezTo>
                  <a:cubicBezTo>
                    <a:pt x="223" y="124"/>
                    <a:pt x="224" y="124"/>
                    <a:pt x="224" y="124"/>
                  </a:cubicBezTo>
                  <a:cubicBezTo>
                    <a:pt x="224" y="125"/>
                    <a:pt x="225" y="125"/>
                    <a:pt x="225" y="124"/>
                  </a:cubicBezTo>
                  <a:cubicBezTo>
                    <a:pt x="225" y="124"/>
                    <a:pt x="224" y="123"/>
                    <a:pt x="224" y="123"/>
                  </a:cubicBezTo>
                  <a:cubicBezTo>
                    <a:pt x="225" y="123"/>
                    <a:pt x="225" y="123"/>
                    <a:pt x="225" y="123"/>
                  </a:cubicBezTo>
                  <a:cubicBezTo>
                    <a:pt x="225" y="123"/>
                    <a:pt x="225" y="123"/>
                    <a:pt x="225" y="122"/>
                  </a:cubicBezTo>
                  <a:cubicBezTo>
                    <a:pt x="225" y="122"/>
                    <a:pt x="226" y="122"/>
                    <a:pt x="226" y="122"/>
                  </a:cubicBezTo>
                  <a:cubicBezTo>
                    <a:pt x="226" y="122"/>
                    <a:pt x="226" y="122"/>
                    <a:pt x="226" y="121"/>
                  </a:cubicBezTo>
                  <a:cubicBezTo>
                    <a:pt x="226" y="121"/>
                    <a:pt x="226" y="121"/>
                    <a:pt x="227" y="120"/>
                  </a:cubicBezTo>
                  <a:cubicBezTo>
                    <a:pt x="227" y="119"/>
                    <a:pt x="227" y="118"/>
                    <a:pt x="227" y="117"/>
                  </a:cubicBezTo>
                  <a:cubicBezTo>
                    <a:pt x="226" y="116"/>
                    <a:pt x="228" y="117"/>
                    <a:pt x="229" y="117"/>
                  </a:cubicBezTo>
                  <a:cubicBezTo>
                    <a:pt x="230" y="117"/>
                    <a:pt x="228" y="116"/>
                    <a:pt x="228" y="116"/>
                  </a:cubicBezTo>
                  <a:cubicBezTo>
                    <a:pt x="228" y="115"/>
                    <a:pt x="226" y="114"/>
                    <a:pt x="225" y="114"/>
                  </a:cubicBezTo>
                  <a:cubicBezTo>
                    <a:pt x="224" y="113"/>
                    <a:pt x="223" y="114"/>
                    <a:pt x="222" y="114"/>
                  </a:cubicBezTo>
                  <a:cubicBezTo>
                    <a:pt x="222" y="114"/>
                    <a:pt x="221" y="114"/>
                    <a:pt x="221" y="114"/>
                  </a:cubicBezTo>
                  <a:cubicBezTo>
                    <a:pt x="220" y="114"/>
                    <a:pt x="220" y="114"/>
                    <a:pt x="220" y="114"/>
                  </a:cubicBezTo>
                  <a:cubicBezTo>
                    <a:pt x="219" y="114"/>
                    <a:pt x="218" y="114"/>
                    <a:pt x="217" y="113"/>
                  </a:cubicBezTo>
                  <a:cubicBezTo>
                    <a:pt x="216" y="113"/>
                    <a:pt x="215" y="114"/>
                    <a:pt x="214" y="114"/>
                  </a:cubicBezTo>
                  <a:cubicBezTo>
                    <a:pt x="213" y="114"/>
                    <a:pt x="212" y="113"/>
                    <a:pt x="211" y="114"/>
                  </a:cubicBezTo>
                  <a:cubicBezTo>
                    <a:pt x="210" y="114"/>
                    <a:pt x="209" y="114"/>
                    <a:pt x="209" y="114"/>
                  </a:cubicBezTo>
                  <a:cubicBezTo>
                    <a:pt x="208" y="114"/>
                    <a:pt x="207" y="113"/>
                    <a:pt x="207" y="113"/>
                  </a:cubicBezTo>
                  <a:cubicBezTo>
                    <a:pt x="206" y="113"/>
                    <a:pt x="205" y="112"/>
                    <a:pt x="204" y="112"/>
                  </a:cubicBezTo>
                  <a:cubicBezTo>
                    <a:pt x="203" y="112"/>
                    <a:pt x="203" y="113"/>
                    <a:pt x="203" y="112"/>
                  </a:cubicBezTo>
                  <a:cubicBezTo>
                    <a:pt x="203" y="111"/>
                    <a:pt x="203" y="111"/>
                    <a:pt x="203" y="110"/>
                  </a:cubicBezTo>
                  <a:cubicBezTo>
                    <a:pt x="203" y="109"/>
                    <a:pt x="203" y="108"/>
                    <a:pt x="202" y="107"/>
                  </a:cubicBezTo>
                  <a:cubicBezTo>
                    <a:pt x="202" y="106"/>
                    <a:pt x="202" y="106"/>
                    <a:pt x="202" y="106"/>
                  </a:cubicBezTo>
                  <a:cubicBezTo>
                    <a:pt x="202" y="105"/>
                    <a:pt x="202" y="105"/>
                    <a:pt x="202" y="105"/>
                  </a:cubicBezTo>
                  <a:cubicBezTo>
                    <a:pt x="202" y="105"/>
                    <a:pt x="202" y="105"/>
                    <a:pt x="202" y="105"/>
                  </a:cubicBezTo>
                  <a:cubicBezTo>
                    <a:pt x="202" y="104"/>
                    <a:pt x="201" y="104"/>
                    <a:pt x="201" y="103"/>
                  </a:cubicBezTo>
                  <a:cubicBezTo>
                    <a:pt x="201" y="103"/>
                    <a:pt x="201" y="103"/>
                    <a:pt x="200" y="103"/>
                  </a:cubicBezTo>
                  <a:cubicBezTo>
                    <a:pt x="200" y="103"/>
                    <a:pt x="200" y="102"/>
                    <a:pt x="200" y="102"/>
                  </a:cubicBezTo>
                  <a:cubicBezTo>
                    <a:pt x="200" y="101"/>
                    <a:pt x="200" y="103"/>
                    <a:pt x="200" y="103"/>
                  </a:cubicBezTo>
                  <a:cubicBezTo>
                    <a:pt x="199" y="103"/>
                    <a:pt x="199" y="103"/>
                    <a:pt x="200" y="103"/>
                  </a:cubicBezTo>
                  <a:cubicBezTo>
                    <a:pt x="199" y="103"/>
                    <a:pt x="200" y="103"/>
                    <a:pt x="200" y="104"/>
                  </a:cubicBezTo>
                  <a:cubicBezTo>
                    <a:pt x="200" y="104"/>
                    <a:pt x="199" y="105"/>
                    <a:pt x="199" y="105"/>
                  </a:cubicBezTo>
                  <a:cubicBezTo>
                    <a:pt x="199" y="105"/>
                    <a:pt x="199" y="104"/>
                    <a:pt x="199" y="104"/>
                  </a:cubicBezTo>
                  <a:cubicBezTo>
                    <a:pt x="198" y="104"/>
                    <a:pt x="198" y="104"/>
                    <a:pt x="197" y="104"/>
                  </a:cubicBezTo>
                  <a:cubicBezTo>
                    <a:pt x="197" y="104"/>
                    <a:pt x="196" y="104"/>
                    <a:pt x="196" y="104"/>
                  </a:cubicBezTo>
                  <a:cubicBezTo>
                    <a:pt x="196" y="103"/>
                    <a:pt x="195" y="103"/>
                    <a:pt x="195" y="103"/>
                  </a:cubicBezTo>
                  <a:cubicBezTo>
                    <a:pt x="195" y="103"/>
                    <a:pt x="194" y="101"/>
                    <a:pt x="194" y="101"/>
                  </a:cubicBezTo>
                  <a:cubicBezTo>
                    <a:pt x="194" y="101"/>
                    <a:pt x="194" y="101"/>
                    <a:pt x="195" y="101"/>
                  </a:cubicBezTo>
                  <a:cubicBezTo>
                    <a:pt x="195" y="101"/>
                    <a:pt x="193" y="99"/>
                    <a:pt x="193" y="100"/>
                  </a:cubicBezTo>
                  <a:cubicBezTo>
                    <a:pt x="192" y="100"/>
                    <a:pt x="193" y="101"/>
                    <a:pt x="194" y="101"/>
                  </a:cubicBezTo>
                  <a:cubicBezTo>
                    <a:pt x="194" y="101"/>
                    <a:pt x="194" y="102"/>
                    <a:pt x="194" y="102"/>
                  </a:cubicBezTo>
                  <a:cubicBezTo>
                    <a:pt x="193" y="102"/>
                    <a:pt x="193" y="101"/>
                    <a:pt x="193" y="101"/>
                  </a:cubicBezTo>
                  <a:cubicBezTo>
                    <a:pt x="192" y="102"/>
                    <a:pt x="192" y="102"/>
                    <a:pt x="192" y="102"/>
                  </a:cubicBezTo>
                  <a:cubicBezTo>
                    <a:pt x="191" y="101"/>
                    <a:pt x="190" y="102"/>
                    <a:pt x="190" y="101"/>
                  </a:cubicBezTo>
                  <a:cubicBezTo>
                    <a:pt x="190" y="101"/>
                    <a:pt x="191" y="101"/>
                    <a:pt x="191" y="101"/>
                  </a:cubicBezTo>
                  <a:cubicBezTo>
                    <a:pt x="191" y="100"/>
                    <a:pt x="190" y="100"/>
                    <a:pt x="190" y="100"/>
                  </a:cubicBezTo>
                  <a:cubicBezTo>
                    <a:pt x="189" y="99"/>
                    <a:pt x="189" y="99"/>
                    <a:pt x="188" y="99"/>
                  </a:cubicBezTo>
                  <a:cubicBezTo>
                    <a:pt x="188" y="98"/>
                    <a:pt x="188" y="98"/>
                    <a:pt x="187" y="98"/>
                  </a:cubicBezTo>
                  <a:cubicBezTo>
                    <a:pt x="188" y="98"/>
                    <a:pt x="186" y="99"/>
                    <a:pt x="187" y="99"/>
                  </a:cubicBezTo>
                  <a:cubicBezTo>
                    <a:pt x="187" y="99"/>
                    <a:pt x="187" y="99"/>
                    <a:pt x="187" y="99"/>
                  </a:cubicBezTo>
                  <a:cubicBezTo>
                    <a:pt x="187" y="99"/>
                    <a:pt x="188" y="99"/>
                    <a:pt x="188" y="99"/>
                  </a:cubicBezTo>
                  <a:cubicBezTo>
                    <a:pt x="188" y="99"/>
                    <a:pt x="189" y="100"/>
                    <a:pt x="189" y="101"/>
                  </a:cubicBezTo>
                  <a:cubicBezTo>
                    <a:pt x="189" y="101"/>
                    <a:pt x="189" y="101"/>
                    <a:pt x="188" y="101"/>
                  </a:cubicBezTo>
                  <a:cubicBezTo>
                    <a:pt x="188" y="100"/>
                    <a:pt x="188" y="101"/>
                    <a:pt x="188" y="101"/>
                  </a:cubicBezTo>
                  <a:cubicBezTo>
                    <a:pt x="188" y="101"/>
                    <a:pt x="187" y="101"/>
                    <a:pt x="187" y="102"/>
                  </a:cubicBezTo>
                  <a:cubicBezTo>
                    <a:pt x="187" y="103"/>
                    <a:pt x="186" y="102"/>
                    <a:pt x="186" y="103"/>
                  </a:cubicBezTo>
                  <a:cubicBezTo>
                    <a:pt x="186" y="104"/>
                    <a:pt x="186" y="104"/>
                    <a:pt x="186" y="104"/>
                  </a:cubicBezTo>
                  <a:cubicBezTo>
                    <a:pt x="186" y="104"/>
                    <a:pt x="186" y="104"/>
                    <a:pt x="186" y="105"/>
                  </a:cubicBezTo>
                  <a:cubicBezTo>
                    <a:pt x="186" y="105"/>
                    <a:pt x="186" y="105"/>
                    <a:pt x="186" y="106"/>
                  </a:cubicBezTo>
                  <a:cubicBezTo>
                    <a:pt x="186" y="107"/>
                    <a:pt x="187" y="106"/>
                    <a:pt x="188" y="107"/>
                  </a:cubicBezTo>
                  <a:cubicBezTo>
                    <a:pt x="188" y="107"/>
                    <a:pt x="189" y="108"/>
                    <a:pt x="189" y="108"/>
                  </a:cubicBezTo>
                  <a:cubicBezTo>
                    <a:pt x="189" y="108"/>
                    <a:pt x="189" y="109"/>
                    <a:pt x="190" y="109"/>
                  </a:cubicBezTo>
                  <a:cubicBezTo>
                    <a:pt x="190" y="110"/>
                    <a:pt x="191" y="111"/>
                    <a:pt x="192" y="110"/>
                  </a:cubicBezTo>
                  <a:cubicBezTo>
                    <a:pt x="193" y="110"/>
                    <a:pt x="193" y="110"/>
                    <a:pt x="193" y="110"/>
                  </a:cubicBezTo>
                  <a:cubicBezTo>
                    <a:pt x="193" y="111"/>
                    <a:pt x="193" y="111"/>
                    <a:pt x="194" y="112"/>
                  </a:cubicBezTo>
                  <a:cubicBezTo>
                    <a:pt x="194" y="112"/>
                    <a:pt x="195" y="112"/>
                    <a:pt x="195" y="112"/>
                  </a:cubicBezTo>
                  <a:cubicBezTo>
                    <a:pt x="195" y="113"/>
                    <a:pt x="195" y="113"/>
                    <a:pt x="195" y="114"/>
                  </a:cubicBezTo>
                  <a:cubicBezTo>
                    <a:pt x="195" y="114"/>
                    <a:pt x="194" y="113"/>
                    <a:pt x="194" y="113"/>
                  </a:cubicBezTo>
                  <a:cubicBezTo>
                    <a:pt x="194" y="114"/>
                    <a:pt x="193" y="114"/>
                    <a:pt x="193" y="114"/>
                  </a:cubicBezTo>
                  <a:cubicBezTo>
                    <a:pt x="193" y="113"/>
                    <a:pt x="192" y="113"/>
                    <a:pt x="192" y="113"/>
                  </a:cubicBezTo>
                  <a:cubicBezTo>
                    <a:pt x="191" y="113"/>
                    <a:pt x="191" y="114"/>
                    <a:pt x="191" y="113"/>
                  </a:cubicBezTo>
                  <a:cubicBezTo>
                    <a:pt x="190" y="113"/>
                    <a:pt x="190" y="115"/>
                    <a:pt x="190" y="115"/>
                  </a:cubicBezTo>
                  <a:cubicBezTo>
                    <a:pt x="190" y="116"/>
                    <a:pt x="190" y="116"/>
                    <a:pt x="190" y="117"/>
                  </a:cubicBezTo>
                  <a:cubicBezTo>
                    <a:pt x="189" y="117"/>
                    <a:pt x="189" y="116"/>
                    <a:pt x="189" y="116"/>
                  </a:cubicBezTo>
                  <a:cubicBezTo>
                    <a:pt x="187" y="116"/>
                    <a:pt x="188" y="117"/>
                    <a:pt x="188" y="117"/>
                  </a:cubicBezTo>
                  <a:cubicBezTo>
                    <a:pt x="187" y="118"/>
                    <a:pt x="187" y="119"/>
                    <a:pt x="188" y="120"/>
                  </a:cubicBezTo>
                  <a:cubicBezTo>
                    <a:pt x="188" y="121"/>
                    <a:pt x="189" y="121"/>
                    <a:pt x="190" y="122"/>
                  </a:cubicBezTo>
                  <a:cubicBezTo>
                    <a:pt x="191" y="122"/>
                    <a:pt x="192" y="123"/>
                    <a:pt x="193" y="123"/>
                  </a:cubicBezTo>
                  <a:cubicBezTo>
                    <a:pt x="193" y="123"/>
                    <a:pt x="194" y="123"/>
                    <a:pt x="194" y="123"/>
                  </a:cubicBezTo>
                  <a:cubicBezTo>
                    <a:pt x="195" y="124"/>
                    <a:pt x="194" y="124"/>
                    <a:pt x="194" y="125"/>
                  </a:cubicBezTo>
                  <a:cubicBezTo>
                    <a:pt x="194" y="125"/>
                    <a:pt x="195" y="126"/>
                    <a:pt x="195" y="126"/>
                  </a:cubicBezTo>
                  <a:cubicBezTo>
                    <a:pt x="195" y="126"/>
                    <a:pt x="195" y="127"/>
                    <a:pt x="195" y="127"/>
                  </a:cubicBezTo>
                  <a:cubicBezTo>
                    <a:pt x="195" y="128"/>
                    <a:pt x="195" y="128"/>
                    <a:pt x="194" y="128"/>
                  </a:cubicBezTo>
                  <a:cubicBezTo>
                    <a:pt x="193" y="128"/>
                    <a:pt x="194" y="129"/>
                    <a:pt x="194" y="130"/>
                  </a:cubicBezTo>
                  <a:cubicBezTo>
                    <a:pt x="194" y="131"/>
                    <a:pt x="194" y="131"/>
                    <a:pt x="195" y="131"/>
                  </a:cubicBezTo>
                  <a:cubicBezTo>
                    <a:pt x="195" y="132"/>
                    <a:pt x="195" y="132"/>
                    <a:pt x="195" y="132"/>
                  </a:cubicBezTo>
                  <a:cubicBezTo>
                    <a:pt x="196" y="132"/>
                    <a:pt x="196" y="132"/>
                    <a:pt x="196" y="132"/>
                  </a:cubicBezTo>
                  <a:cubicBezTo>
                    <a:pt x="196" y="132"/>
                    <a:pt x="196" y="132"/>
                    <a:pt x="196" y="132"/>
                  </a:cubicBezTo>
                  <a:cubicBezTo>
                    <a:pt x="197" y="132"/>
                    <a:pt x="196" y="134"/>
                    <a:pt x="196" y="134"/>
                  </a:cubicBezTo>
                  <a:cubicBezTo>
                    <a:pt x="196" y="135"/>
                    <a:pt x="197" y="135"/>
                    <a:pt x="197" y="135"/>
                  </a:cubicBezTo>
                  <a:cubicBezTo>
                    <a:pt x="197" y="135"/>
                    <a:pt x="198" y="135"/>
                    <a:pt x="198" y="135"/>
                  </a:cubicBezTo>
                  <a:cubicBezTo>
                    <a:pt x="198" y="135"/>
                    <a:pt x="198" y="136"/>
                    <a:pt x="197" y="137"/>
                  </a:cubicBezTo>
                  <a:cubicBezTo>
                    <a:pt x="197" y="138"/>
                    <a:pt x="198" y="138"/>
                    <a:pt x="198" y="139"/>
                  </a:cubicBezTo>
                  <a:cubicBezTo>
                    <a:pt x="199" y="139"/>
                    <a:pt x="199" y="140"/>
                    <a:pt x="199" y="141"/>
                  </a:cubicBezTo>
                  <a:cubicBezTo>
                    <a:pt x="199" y="141"/>
                    <a:pt x="199" y="142"/>
                    <a:pt x="199" y="142"/>
                  </a:cubicBezTo>
                  <a:cubicBezTo>
                    <a:pt x="200" y="143"/>
                    <a:pt x="199" y="144"/>
                    <a:pt x="200" y="145"/>
                  </a:cubicBezTo>
                  <a:cubicBezTo>
                    <a:pt x="200" y="145"/>
                    <a:pt x="201" y="147"/>
                    <a:pt x="201" y="147"/>
                  </a:cubicBezTo>
                  <a:cubicBezTo>
                    <a:pt x="201" y="147"/>
                    <a:pt x="200" y="147"/>
                    <a:pt x="200" y="147"/>
                  </a:cubicBezTo>
                  <a:cubicBezTo>
                    <a:pt x="200" y="148"/>
                    <a:pt x="201" y="149"/>
                    <a:pt x="201" y="149"/>
                  </a:cubicBezTo>
                  <a:cubicBezTo>
                    <a:pt x="201" y="149"/>
                    <a:pt x="200" y="149"/>
                    <a:pt x="200" y="149"/>
                  </a:cubicBezTo>
                  <a:cubicBezTo>
                    <a:pt x="200" y="149"/>
                    <a:pt x="200" y="149"/>
                    <a:pt x="199" y="149"/>
                  </a:cubicBezTo>
                  <a:cubicBezTo>
                    <a:pt x="199" y="149"/>
                    <a:pt x="200" y="150"/>
                    <a:pt x="200" y="150"/>
                  </a:cubicBezTo>
                  <a:cubicBezTo>
                    <a:pt x="201" y="151"/>
                    <a:pt x="201" y="152"/>
                    <a:pt x="201" y="152"/>
                  </a:cubicBezTo>
                  <a:cubicBezTo>
                    <a:pt x="201" y="153"/>
                    <a:pt x="201" y="153"/>
                    <a:pt x="200" y="153"/>
                  </a:cubicBezTo>
                  <a:cubicBezTo>
                    <a:pt x="199" y="152"/>
                    <a:pt x="199" y="152"/>
                    <a:pt x="199" y="151"/>
                  </a:cubicBezTo>
                  <a:cubicBezTo>
                    <a:pt x="199" y="151"/>
                    <a:pt x="199" y="153"/>
                    <a:pt x="199" y="153"/>
                  </a:cubicBezTo>
                  <a:cubicBezTo>
                    <a:pt x="199" y="153"/>
                    <a:pt x="199" y="152"/>
                    <a:pt x="199" y="152"/>
                  </a:cubicBezTo>
                  <a:cubicBezTo>
                    <a:pt x="199" y="152"/>
                    <a:pt x="199" y="154"/>
                    <a:pt x="198" y="153"/>
                  </a:cubicBezTo>
                  <a:cubicBezTo>
                    <a:pt x="198" y="153"/>
                    <a:pt x="198" y="152"/>
                    <a:pt x="198" y="152"/>
                  </a:cubicBezTo>
                  <a:cubicBezTo>
                    <a:pt x="198" y="151"/>
                    <a:pt x="197" y="149"/>
                    <a:pt x="198" y="149"/>
                  </a:cubicBezTo>
                  <a:cubicBezTo>
                    <a:pt x="198" y="148"/>
                    <a:pt x="197" y="148"/>
                    <a:pt x="198" y="147"/>
                  </a:cubicBezTo>
                  <a:cubicBezTo>
                    <a:pt x="197" y="147"/>
                    <a:pt x="197" y="148"/>
                    <a:pt x="197" y="148"/>
                  </a:cubicBezTo>
                  <a:cubicBezTo>
                    <a:pt x="197" y="148"/>
                    <a:pt x="198" y="149"/>
                    <a:pt x="197" y="149"/>
                  </a:cubicBezTo>
                  <a:cubicBezTo>
                    <a:pt x="196" y="149"/>
                    <a:pt x="197" y="148"/>
                    <a:pt x="197" y="148"/>
                  </a:cubicBezTo>
                  <a:cubicBezTo>
                    <a:pt x="197" y="148"/>
                    <a:pt x="197" y="146"/>
                    <a:pt x="197" y="146"/>
                  </a:cubicBezTo>
                  <a:cubicBezTo>
                    <a:pt x="196" y="146"/>
                    <a:pt x="196" y="148"/>
                    <a:pt x="196" y="148"/>
                  </a:cubicBezTo>
                  <a:cubicBezTo>
                    <a:pt x="197" y="148"/>
                    <a:pt x="196" y="149"/>
                    <a:pt x="196" y="150"/>
                  </a:cubicBezTo>
                  <a:cubicBezTo>
                    <a:pt x="196" y="150"/>
                    <a:pt x="196" y="151"/>
                    <a:pt x="196" y="151"/>
                  </a:cubicBezTo>
                  <a:cubicBezTo>
                    <a:pt x="196" y="151"/>
                    <a:pt x="197" y="151"/>
                    <a:pt x="197" y="151"/>
                  </a:cubicBezTo>
                  <a:cubicBezTo>
                    <a:pt x="197" y="151"/>
                    <a:pt x="197" y="152"/>
                    <a:pt x="197" y="152"/>
                  </a:cubicBezTo>
                  <a:cubicBezTo>
                    <a:pt x="197" y="152"/>
                    <a:pt x="197" y="154"/>
                    <a:pt x="196" y="153"/>
                  </a:cubicBezTo>
                  <a:cubicBezTo>
                    <a:pt x="196" y="154"/>
                    <a:pt x="196" y="154"/>
                    <a:pt x="196" y="153"/>
                  </a:cubicBezTo>
                  <a:cubicBezTo>
                    <a:pt x="196" y="153"/>
                    <a:pt x="196" y="152"/>
                    <a:pt x="196" y="152"/>
                  </a:cubicBezTo>
                  <a:cubicBezTo>
                    <a:pt x="196" y="151"/>
                    <a:pt x="196" y="151"/>
                    <a:pt x="196" y="150"/>
                  </a:cubicBezTo>
                  <a:cubicBezTo>
                    <a:pt x="196" y="150"/>
                    <a:pt x="196" y="150"/>
                    <a:pt x="196" y="150"/>
                  </a:cubicBezTo>
                  <a:cubicBezTo>
                    <a:pt x="195" y="149"/>
                    <a:pt x="196" y="149"/>
                    <a:pt x="195" y="149"/>
                  </a:cubicBezTo>
                  <a:cubicBezTo>
                    <a:pt x="195" y="149"/>
                    <a:pt x="195" y="149"/>
                    <a:pt x="195" y="150"/>
                  </a:cubicBezTo>
                  <a:cubicBezTo>
                    <a:pt x="195" y="150"/>
                    <a:pt x="196" y="150"/>
                    <a:pt x="195" y="151"/>
                  </a:cubicBezTo>
                  <a:cubicBezTo>
                    <a:pt x="195" y="151"/>
                    <a:pt x="195" y="151"/>
                    <a:pt x="195" y="152"/>
                  </a:cubicBezTo>
                  <a:cubicBezTo>
                    <a:pt x="196" y="152"/>
                    <a:pt x="195" y="153"/>
                    <a:pt x="195" y="153"/>
                  </a:cubicBezTo>
                  <a:cubicBezTo>
                    <a:pt x="195" y="153"/>
                    <a:pt x="195" y="152"/>
                    <a:pt x="195" y="152"/>
                  </a:cubicBezTo>
                  <a:cubicBezTo>
                    <a:pt x="194" y="152"/>
                    <a:pt x="194" y="152"/>
                    <a:pt x="194" y="152"/>
                  </a:cubicBezTo>
                  <a:cubicBezTo>
                    <a:pt x="194" y="152"/>
                    <a:pt x="194" y="153"/>
                    <a:pt x="194" y="153"/>
                  </a:cubicBezTo>
                  <a:cubicBezTo>
                    <a:pt x="194" y="153"/>
                    <a:pt x="194" y="151"/>
                    <a:pt x="193" y="151"/>
                  </a:cubicBezTo>
                  <a:cubicBezTo>
                    <a:pt x="193" y="151"/>
                    <a:pt x="194" y="153"/>
                    <a:pt x="194" y="153"/>
                  </a:cubicBezTo>
                  <a:cubicBezTo>
                    <a:pt x="194" y="154"/>
                    <a:pt x="193" y="153"/>
                    <a:pt x="193" y="153"/>
                  </a:cubicBezTo>
                  <a:cubicBezTo>
                    <a:pt x="193" y="152"/>
                    <a:pt x="193" y="152"/>
                    <a:pt x="193" y="152"/>
                  </a:cubicBezTo>
                  <a:cubicBezTo>
                    <a:pt x="193" y="150"/>
                    <a:pt x="192" y="150"/>
                    <a:pt x="192" y="148"/>
                  </a:cubicBezTo>
                  <a:cubicBezTo>
                    <a:pt x="193" y="148"/>
                    <a:pt x="193" y="147"/>
                    <a:pt x="192" y="147"/>
                  </a:cubicBezTo>
                  <a:cubicBezTo>
                    <a:pt x="192" y="146"/>
                    <a:pt x="191" y="146"/>
                    <a:pt x="191" y="146"/>
                  </a:cubicBezTo>
                  <a:cubicBezTo>
                    <a:pt x="190" y="147"/>
                    <a:pt x="190" y="144"/>
                    <a:pt x="189" y="144"/>
                  </a:cubicBezTo>
                  <a:cubicBezTo>
                    <a:pt x="190" y="144"/>
                    <a:pt x="189" y="146"/>
                    <a:pt x="191" y="146"/>
                  </a:cubicBezTo>
                  <a:cubicBezTo>
                    <a:pt x="191" y="147"/>
                    <a:pt x="193" y="147"/>
                    <a:pt x="192" y="148"/>
                  </a:cubicBezTo>
                  <a:cubicBezTo>
                    <a:pt x="191" y="149"/>
                    <a:pt x="191" y="150"/>
                    <a:pt x="190" y="150"/>
                  </a:cubicBezTo>
                  <a:cubicBezTo>
                    <a:pt x="190" y="152"/>
                    <a:pt x="188" y="152"/>
                    <a:pt x="187" y="153"/>
                  </a:cubicBezTo>
                  <a:cubicBezTo>
                    <a:pt x="186" y="153"/>
                    <a:pt x="186" y="153"/>
                    <a:pt x="185" y="153"/>
                  </a:cubicBezTo>
                  <a:cubicBezTo>
                    <a:pt x="185" y="153"/>
                    <a:pt x="184" y="153"/>
                    <a:pt x="184" y="154"/>
                  </a:cubicBezTo>
                  <a:cubicBezTo>
                    <a:pt x="182" y="154"/>
                    <a:pt x="181" y="155"/>
                    <a:pt x="181" y="157"/>
                  </a:cubicBezTo>
                  <a:cubicBezTo>
                    <a:pt x="180" y="158"/>
                    <a:pt x="181" y="159"/>
                    <a:pt x="182" y="160"/>
                  </a:cubicBezTo>
                  <a:cubicBezTo>
                    <a:pt x="182" y="161"/>
                    <a:pt x="182" y="161"/>
                    <a:pt x="182" y="162"/>
                  </a:cubicBezTo>
                  <a:cubicBezTo>
                    <a:pt x="182" y="162"/>
                    <a:pt x="182" y="162"/>
                    <a:pt x="182" y="162"/>
                  </a:cubicBezTo>
                  <a:cubicBezTo>
                    <a:pt x="182" y="162"/>
                    <a:pt x="183" y="162"/>
                    <a:pt x="183" y="162"/>
                  </a:cubicBezTo>
                  <a:cubicBezTo>
                    <a:pt x="183" y="162"/>
                    <a:pt x="182" y="163"/>
                    <a:pt x="182" y="163"/>
                  </a:cubicBezTo>
                  <a:cubicBezTo>
                    <a:pt x="183" y="163"/>
                    <a:pt x="183" y="163"/>
                    <a:pt x="183" y="163"/>
                  </a:cubicBezTo>
                  <a:cubicBezTo>
                    <a:pt x="182" y="164"/>
                    <a:pt x="182" y="164"/>
                    <a:pt x="181" y="164"/>
                  </a:cubicBezTo>
                  <a:cubicBezTo>
                    <a:pt x="181" y="165"/>
                    <a:pt x="180" y="166"/>
                    <a:pt x="181" y="166"/>
                  </a:cubicBezTo>
                  <a:cubicBezTo>
                    <a:pt x="181" y="166"/>
                    <a:pt x="181" y="166"/>
                    <a:pt x="181" y="166"/>
                  </a:cubicBezTo>
                  <a:cubicBezTo>
                    <a:pt x="181" y="166"/>
                    <a:pt x="181" y="166"/>
                    <a:pt x="181" y="166"/>
                  </a:cubicBezTo>
                  <a:cubicBezTo>
                    <a:pt x="182" y="166"/>
                    <a:pt x="181" y="167"/>
                    <a:pt x="180" y="167"/>
                  </a:cubicBezTo>
                  <a:cubicBezTo>
                    <a:pt x="180" y="167"/>
                    <a:pt x="181" y="167"/>
                    <a:pt x="181" y="167"/>
                  </a:cubicBezTo>
                  <a:cubicBezTo>
                    <a:pt x="180" y="168"/>
                    <a:pt x="180" y="168"/>
                    <a:pt x="179" y="168"/>
                  </a:cubicBezTo>
                  <a:cubicBezTo>
                    <a:pt x="179" y="169"/>
                    <a:pt x="179" y="169"/>
                    <a:pt x="179" y="169"/>
                  </a:cubicBezTo>
                  <a:cubicBezTo>
                    <a:pt x="178" y="170"/>
                    <a:pt x="178" y="170"/>
                    <a:pt x="178" y="170"/>
                  </a:cubicBezTo>
                  <a:cubicBezTo>
                    <a:pt x="178" y="170"/>
                    <a:pt x="178" y="171"/>
                    <a:pt x="178" y="171"/>
                  </a:cubicBezTo>
                  <a:cubicBezTo>
                    <a:pt x="178" y="171"/>
                    <a:pt x="177" y="170"/>
                    <a:pt x="177" y="170"/>
                  </a:cubicBezTo>
                  <a:cubicBezTo>
                    <a:pt x="176" y="170"/>
                    <a:pt x="176" y="170"/>
                    <a:pt x="175" y="169"/>
                  </a:cubicBezTo>
                  <a:cubicBezTo>
                    <a:pt x="175" y="170"/>
                    <a:pt x="177" y="171"/>
                    <a:pt x="178" y="171"/>
                  </a:cubicBezTo>
                  <a:cubicBezTo>
                    <a:pt x="177" y="171"/>
                    <a:pt x="176" y="172"/>
                    <a:pt x="175" y="172"/>
                  </a:cubicBezTo>
                  <a:cubicBezTo>
                    <a:pt x="174" y="173"/>
                    <a:pt x="173" y="173"/>
                    <a:pt x="172" y="173"/>
                  </a:cubicBezTo>
                  <a:cubicBezTo>
                    <a:pt x="171" y="173"/>
                    <a:pt x="170" y="174"/>
                    <a:pt x="170" y="174"/>
                  </a:cubicBezTo>
                  <a:cubicBezTo>
                    <a:pt x="170" y="174"/>
                    <a:pt x="169" y="174"/>
                    <a:pt x="169" y="174"/>
                  </a:cubicBezTo>
                  <a:cubicBezTo>
                    <a:pt x="169" y="173"/>
                    <a:pt x="170" y="173"/>
                    <a:pt x="170" y="173"/>
                  </a:cubicBezTo>
                  <a:cubicBezTo>
                    <a:pt x="170" y="173"/>
                    <a:pt x="170" y="174"/>
                    <a:pt x="170" y="174"/>
                  </a:cubicBezTo>
                  <a:cubicBezTo>
                    <a:pt x="171" y="173"/>
                    <a:pt x="170" y="170"/>
                    <a:pt x="168" y="172"/>
                  </a:cubicBezTo>
                  <a:cubicBezTo>
                    <a:pt x="168" y="173"/>
                    <a:pt x="168" y="173"/>
                    <a:pt x="167" y="173"/>
                  </a:cubicBezTo>
                  <a:cubicBezTo>
                    <a:pt x="167" y="173"/>
                    <a:pt x="167" y="174"/>
                    <a:pt x="167" y="174"/>
                  </a:cubicBezTo>
                  <a:cubicBezTo>
                    <a:pt x="166" y="175"/>
                    <a:pt x="167" y="175"/>
                    <a:pt x="166" y="175"/>
                  </a:cubicBezTo>
                  <a:cubicBezTo>
                    <a:pt x="166" y="176"/>
                    <a:pt x="166" y="176"/>
                    <a:pt x="166" y="176"/>
                  </a:cubicBezTo>
                  <a:cubicBezTo>
                    <a:pt x="167" y="176"/>
                    <a:pt x="167" y="176"/>
                    <a:pt x="167" y="175"/>
                  </a:cubicBezTo>
                  <a:cubicBezTo>
                    <a:pt x="167" y="175"/>
                    <a:pt x="167" y="175"/>
                    <a:pt x="167" y="175"/>
                  </a:cubicBezTo>
                  <a:cubicBezTo>
                    <a:pt x="167" y="175"/>
                    <a:pt x="167" y="175"/>
                    <a:pt x="167" y="175"/>
                  </a:cubicBezTo>
                  <a:cubicBezTo>
                    <a:pt x="167" y="175"/>
                    <a:pt x="167" y="174"/>
                    <a:pt x="167" y="174"/>
                  </a:cubicBezTo>
                  <a:cubicBezTo>
                    <a:pt x="168" y="174"/>
                    <a:pt x="168" y="174"/>
                    <a:pt x="168" y="174"/>
                  </a:cubicBezTo>
                  <a:cubicBezTo>
                    <a:pt x="169" y="174"/>
                    <a:pt x="169" y="175"/>
                    <a:pt x="169" y="175"/>
                  </a:cubicBezTo>
                  <a:cubicBezTo>
                    <a:pt x="168" y="175"/>
                    <a:pt x="168" y="175"/>
                    <a:pt x="168" y="175"/>
                  </a:cubicBezTo>
                  <a:cubicBezTo>
                    <a:pt x="168" y="175"/>
                    <a:pt x="169" y="175"/>
                    <a:pt x="169" y="175"/>
                  </a:cubicBezTo>
                  <a:cubicBezTo>
                    <a:pt x="167" y="175"/>
                    <a:pt x="167" y="177"/>
                    <a:pt x="166" y="178"/>
                  </a:cubicBezTo>
                  <a:cubicBezTo>
                    <a:pt x="165" y="178"/>
                    <a:pt x="165" y="179"/>
                    <a:pt x="164" y="179"/>
                  </a:cubicBezTo>
                  <a:cubicBezTo>
                    <a:pt x="164" y="179"/>
                    <a:pt x="164" y="181"/>
                    <a:pt x="163" y="180"/>
                  </a:cubicBezTo>
                  <a:cubicBezTo>
                    <a:pt x="163" y="180"/>
                    <a:pt x="163" y="181"/>
                    <a:pt x="164" y="180"/>
                  </a:cubicBezTo>
                  <a:cubicBezTo>
                    <a:pt x="163" y="182"/>
                    <a:pt x="162" y="183"/>
                    <a:pt x="161" y="185"/>
                  </a:cubicBezTo>
                  <a:cubicBezTo>
                    <a:pt x="161" y="185"/>
                    <a:pt x="159" y="187"/>
                    <a:pt x="159" y="187"/>
                  </a:cubicBezTo>
                  <a:cubicBezTo>
                    <a:pt x="159" y="187"/>
                    <a:pt x="160" y="187"/>
                    <a:pt x="160" y="187"/>
                  </a:cubicBezTo>
                  <a:cubicBezTo>
                    <a:pt x="159" y="187"/>
                    <a:pt x="159" y="188"/>
                    <a:pt x="158" y="188"/>
                  </a:cubicBezTo>
                  <a:cubicBezTo>
                    <a:pt x="158" y="189"/>
                    <a:pt x="158" y="189"/>
                    <a:pt x="157" y="190"/>
                  </a:cubicBezTo>
                  <a:cubicBezTo>
                    <a:pt x="156" y="190"/>
                    <a:pt x="155" y="191"/>
                    <a:pt x="154" y="192"/>
                  </a:cubicBezTo>
                  <a:cubicBezTo>
                    <a:pt x="154" y="192"/>
                    <a:pt x="153" y="193"/>
                    <a:pt x="153" y="193"/>
                  </a:cubicBezTo>
                  <a:cubicBezTo>
                    <a:pt x="153" y="193"/>
                    <a:pt x="152" y="193"/>
                    <a:pt x="152" y="194"/>
                  </a:cubicBezTo>
                  <a:cubicBezTo>
                    <a:pt x="152" y="194"/>
                    <a:pt x="152" y="195"/>
                    <a:pt x="152" y="195"/>
                  </a:cubicBezTo>
                  <a:cubicBezTo>
                    <a:pt x="151" y="195"/>
                    <a:pt x="151" y="196"/>
                    <a:pt x="151" y="196"/>
                  </a:cubicBezTo>
                  <a:cubicBezTo>
                    <a:pt x="151" y="196"/>
                    <a:pt x="151" y="196"/>
                    <a:pt x="151" y="196"/>
                  </a:cubicBezTo>
                  <a:cubicBezTo>
                    <a:pt x="150" y="196"/>
                    <a:pt x="151" y="196"/>
                    <a:pt x="151" y="196"/>
                  </a:cubicBezTo>
                  <a:cubicBezTo>
                    <a:pt x="151" y="196"/>
                    <a:pt x="150" y="196"/>
                    <a:pt x="150" y="197"/>
                  </a:cubicBezTo>
                  <a:cubicBezTo>
                    <a:pt x="150" y="197"/>
                    <a:pt x="150" y="197"/>
                    <a:pt x="151" y="197"/>
                  </a:cubicBezTo>
                  <a:cubicBezTo>
                    <a:pt x="150" y="197"/>
                    <a:pt x="150" y="197"/>
                    <a:pt x="150" y="197"/>
                  </a:cubicBezTo>
                  <a:cubicBezTo>
                    <a:pt x="149" y="198"/>
                    <a:pt x="149" y="198"/>
                    <a:pt x="148" y="198"/>
                  </a:cubicBezTo>
                  <a:cubicBezTo>
                    <a:pt x="148" y="199"/>
                    <a:pt x="146" y="199"/>
                    <a:pt x="145" y="200"/>
                  </a:cubicBezTo>
                  <a:cubicBezTo>
                    <a:pt x="145" y="200"/>
                    <a:pt x="144" y="201"/>
                    <a:pt x="143" y="202"/>
                  </a:cubicBezTo>
                  <a:cubicBezTo>
                    <a:pt x="142" y="204"/>
                    <a:pt x="141" y="205"/>
                    <a:pt x="143" y="205"/>
                  </a:cubicBezTo>
                  <a:cubicBezTo>
                    <a:pt x="143" y="205"/>
                    <a:pt x="143" y="207"/>
                    <a:pt x="143" y="208"/>
                  </a:cubicBezTo>
                  <a:cubicBezTo>
                    <a:pt x="143" y="208"/>
                    <a:pt x="142" y="208"/>
                    <a:pt x="143" y="208"/>
                  </a:cubicBezTo>
                  <a:cubicBezTo>
                    <a:pt x="143" y="208"/>
                    <a:pt x="142" y="209"/>
                    <a:pt x="142" y="209"/>
                  </a:cubicBezTo>
                  <a:cubicBezTo>
                    <a:pt x="141" y="209"/>
                    <a:pt x="140" y="210"/>
                    <a:pt x="139" y="210"/>
                  </a:cubicBezTo>
                  <a:cubicBezTo>
                    <a:pt x="138" y="211"/>
                    <a:pt x="138" y="211"/>
                    <a:pt x="137" y="211"/>
                  </a:cubicBezTo>
                  <a:cubicBezTo>
                    <a:pt x="137" y="211"/>
                    <a:pt x="136" y="211"/>
                    <a:pt x="136" y="211"/>
                  </a:cubicBezTo>
                  <a:cubicBezTo>
                    <a:pt x="136" y="211"/>
                    <a:pt x="136" y="210"/>
                    <a:pt x="136" y="210"/>
                  </a:cubicBezTo>
                  <a:cubicBezTo>
                    <a:pt x="136" y="211"/>
                    <a:pt x="135" y="211"/>
                    <a:pt x="135" y="211"/>
                  </a:cubicBezTo>
                  <a:cubicBezTo>
                    <a:pt x="135" y="211"/>
                    <a:pt x="134" y="210"/>
                    <a:pt x="134" y="210"/>
                  </a:cubicBezTo>
                  <a:cubicBezTo>
                    <a:pt x="134" y="210"/>
                    <a:pt x="134" y="210"/>
                    <a:pt x="134" y="210"/>
                  </a:cubicBezTo>
                  <a:cubicBezTo>
                    <a:pt x="133" y="211"/>
                    <a:pt x="133" y="213"/>
                    <a:pt x="132" y="214"/>
                  </a:cubicBezTo>
                  <a:cubicBezTo>
                    <a:pt x="132" y="215"/>
                    <a:pt x="132" y="215"/>
                    <a:pt x="131" y="216"/>
                  </a:cubicBezTo>
                  <a:cubicBezTo>
                    <a:pt x="131" y="216"/>
                    <a:pt x="131" y="217"/>
                    <a:pt x="131" y="217"/>
                  </a:cubicBezTo>
                  <a:cubicBezTo>
                    <a:pt x="131" y="217"/>
                    <a:pt x="130" y="216"/>
                    <a:pt x="130" y="216"/>
                  </a:cubicBezTo>
                  <a:cubicBezTo>
                    <a:pt x="130" y="216"/>
                    <a:pt x="130" y="215"/>
                    <a:pt x="130" y="214"/>
                  </a:cubicBezTo>
                  <a:cubicBezTo>
                    <a:pt x="130" y="214"/>
                    <a:pt x="130" y="214"/>
                    <a:pt x="130" y="214"/>
                  </a:cubicBezTo>
                  <a:cubicBezTo>
                    <a:pt x="130" y="214"/>
                    <a:pt x="130" y="214"/>
                    <a:pt x="130" y="214"/>
                  </a:cubicBezTo>
                  <a:cubicBezTo>
                    <a:pt x="130" y="215"/>
                    <a:pt x="130" y="217"/>
                    <a:pt x="129" y="217"/>
                  </a:cubicBezTo>
                  <a:cubicBezTo>
                    <a:pt x="130" y="217"/>
                    <a:pt x="129" y="216"/>
                    <a:pt x="129" y="216"/>
                  </a:cubicBezTo>
                  <a:cubicBezTo>
                    <a:pt x="128" y="215"/>
                    <a:pt x="128" y="216"/>
                    <a:pt x="127" y="216"/>
                  </a:cubicBezTo>
                  <a:cubicBezTo>
                    <a:pt x="125" y="216"/>
                    <a:pt x="124" y="218"/>
                    <a:pt x="124" y="220"/>
                  </a:cubicBezTo>
                  <a:cubicBezTo>
                    <a:pt x="124" y="221"/>
                    <a:pt x="123" y="221"/>
                    <a:pt x="123" y="222"/>
                  </a:cubicBezTo>
                  <a:cubicBezTo>
                    <a:pt x="123" y="224"/>
                    <a:pt x="123" y="225"/>
                    <a:pt x="123" y="226"/>
                  </a:cubicBezTo>
                  <a:cubicBezTo>
                    <a:pt x="123" y="226"/>
                    <a:pt x="123" y="227"/>
                    <a:pt x="123" y="227"/>
                  </a:cubicBezTo>
                  <a:cubicBezTo>
                    <a:pt x="123" y="228"/>
                    <a:pt x="123" y="229"/>
                    <a:pt x="124" y="229"/>
                  </a:cubicBezTo>
                  <a:cubicBezTo>
                    <a:pt x="124" y="229"/>
                    <a:pt x="124" y="229"/>
                    <a:pt x="124" y="229"/>
                  </a:cubicBezTo>
                  <a:cubicBezTo>
                    <a:pt x="124" y="229"/>
                    <a:pt x="124" y="230"/>
                    <a:pt x="124" y="230"/>
                  </a:cubicBezTo>
                  <a:cubicBezTo>
                    <a:pt x="124" y="230"/>
                    <a:pt x="124" y="230"/>
                    <a:pt x="124" y="230"/>
                  </a:cubicBezTo>
                  <a:cubicBezTo>
                    <a:pt x="124" y="230"/>
                    <a:pt x="125" y="230"/>
                    <a:pt x="125" y="230"/>
                  </a:cubicBezTo>
                  <a:cubicBezTo>
                    <a:pt x="125" y="231"/>
                    <a:pt x="124" y="231"/>
                    <a:pt x="124" y="232"/>
                  </a:cubicBezTo>
                  <a:cubicBezTo>
                    <a:pt x="125" y="233"/>
                    <a:pt x="124" y="233"/>
                    <a:pt x="123" y="234"/>
                  </a:cubicBezTo>
                  <a:cubicBezTo>
                    <a:pt x="124" y="234"/>
                    <a:pt x="124" y="234"/>
                    <a:pt x="124" y="234"/>
                  </a:cubicBezTo>
                  <a:cubicBezTo>
                    <a:pt x="124" y="234"/>
                    <a:pt x="124" y="236"/>
                    <a:pt x="124" y="236"/>
                  </a:cubicBezTo>
                  <a:cubicBezTo>
                    <a:pt x="125" y="237"/>
                    <a:pt x="125" y="237"/>
                    <a:pt x="125" y="238"/>
                  </a:cubicBezTo>
                  <a:cubicBezTo>
                    <a:pt x="126" y="239"/>
                    <a:pt x="125" y="240"/>
                    <a:pt x="126" y="240"/>
                  </a:cubicBezTo>
                  <a:cubicBezTo>
                    <a:pt x="126" y="241"/>
                    <a:pt x="127" y="242"/>
                    <a:pt x="127" y="243"/>
                  </a:cubicBezTo>
                  <a:cubicBezTo>
                    <a:pt x="126" y="243"/>
                    <a:pt x="126" y="242"/>
                    <a:pt x="126" y="242"/>
                  </a:cubicBezTo>
                  <a:cubicBezTo>
                    <a:pt x="126" y="241"/>
                    <a:pt x="125" y="240"/>
                    <a:pt x="125" y="239"/>
                  </a:cubicBezTo>
                  <a:cubicBezTo>
                    <a:pt x="125" y="240"/>
                    <a:pt x="125" y="240"/>
                    <a:pt x="125" y="241"/>
                  </a:cubicBezTo>
                  <a:cubicBezTo>
                    <a:pt x="125" y="241"/>
                    <a:pt x="124" y="240"/>
                    <a:pt x="124" y="240"/>
                  </a:cubicBezTo>
                  <a:cubicBezTo>
                    <a:pt x="124" y="240"/>
                    <a:pt x="124" y="240"/>
                    <a:pt x="124" y="241"/>
                  </a:cubicBezTo>
                  <a:cubicBezTo>
                    <a:pt x="124" y="241"/>
                    <a:pt x="124" y="241"/>
                    <a:pt x="125" y="242"/>
                  </a:cubicBezTo>
                  <a:cubicBezTo>
                    <a:pt x="125" y="242"/>
                    <a:pt x="126" y="242"/>
                    <a:pt x="127" y="243"/>
                  </a:cubicBezTo>
                  <a:cubicBezTo>
                    <a:pt x="127" y="245"/>
                    <a:pt x="127" y="247"/>
                    <a:pt x="126" y="249"/>
                  </a:cubicBezTo>
                  <a:cubicBezTo>
                    <a:pt x="126" y="250"/>
                    <a:pt x="126" y="252"/>
                    <a:pt x="126" y="253"/>
                  </a:cubicBezTo>
                  <a:cubicBezTo>
                    <a:pt x="126" y="254"/>
                    <a:pt x="125" y="254"/>
                    <a:pt x="125" y="255"/>
                  </a:cubicBezTo>
                  <a:cubicBezTo>
                    <a:pt x="125" y="255"/>
                    <a:pt x="124" y="256"/>
                    <a:pt x="124" y="256"/>
                  </a:cubicBezTo>
                  <a:cubicBezTo>
                    <a:pt x="124" y="256"/>
                    <a:pt x="124" y="256"/>
                    <a:pt x="124" y="256"/>
                  </a:cubicBezTo>
                  <a:cubicBezTo>
                    <a:pt x="124" y="256"/>
                    <a:pt x="124" y="257"/>
                    <a:pt x="124" y="258"/>
                  </a:cubicBezTo>
                  <a:cubicBezTo>
                    <a:pt x="123" y="258"/>
                    <a:pt x="123" y="259"/>
                    <a:pt x="123" y="260"/>
                  </a:cubicBezTo>
                  <a:cubicBezTo>
                    <a:pt x="123" y="262"/>
                    <a:pt x="122" y="263"/>
                    <a:pt x="123" y="265"/>
                  </a:cubicBezTo>
                  <a:cubicBezTo>
                    <a:pt x="123" y="264"/>
                    <a:pt x="123" y="266"/>
                    <a:pt x="123" y="265"/>
                  </a:cubicBezTo>
                  <a:cubicBezTo>
                    <a:pt x="123" y="265"/>
                    <a:pt x="122" y="266"/>
                    <a:pt x="122" y="266"/>
                  </a:cubicBezTo>
                  <a:cubicBezTo>
                    <a:pt x="122" y="266"/>
                    <a:pt x="123" y="265"/>
                    <a:pt x="123" y="265"/>
                  </a:cubicBezTo>
                  <a:cubicBezTo>
                    <a:pt x="124" y="266"/>
                    <a:pt x="124" y="267"/>
                    <a:pt x="124" y="267"/>
                  </a:cubicBezTo>
                  <a:cubicBezTo>
                    <a:pt x="124" y="269"/>
                    <a:pt x="124" y="271"/>
                    <a:pt x="124" y="272"/>
                  </a:cubicBezTo>
                  <a:cubicBezTo>
                    <a:pt x="124" y="274"/>
                    <a:pt x="125" y="276"/>
                    <a:pt x="124" y="277"/>
                  </a:cubicBezTo>
                  <a:cubicBezTo>
                    <a:pt x="124" y="278"/>
                    <a:pt x="123" y="276"/>
                    <a:pt x="122" y="277"/>
                  </a:cubicBezTo>
                  <a:cubicBezTo>
                    <a:pt x="122" y="277"/>
                    <a:pt x="123" y="277"/>
                    <a:pt x="123" y="277"/>
                  </a:cubicBezTo>
                  <a:cubicBezTo>
                    <a:pt x="123" y="278"/>
                    <a:pt x="122" y="277"/>
                    <a:pt x="122" y="277"/>
                  </a:cubicBezTo>
                  <a:cubicBezTo>
                    <a:pt x="121" y="277"/>
                    <a:pt x="122" y="277"/>
                    <a:pt x="122" y="277"/>
                  </a:cubicBezTo>
                  <a:cubicBezTo>
                    <a:pt x="122" y="277"/>
                    <a:pt x="120" y="277"/>
                    <a:pt x="120" y="277"/>
                  </a:cubicBezTo>
                  <a:cubicBezTo>
                    <a:pt x="119" y="277"/>
                    <a:pt x="119" y="278"/>
                    <a:pt x="118" y="279"/>
                  </a:cubicBezTo>
                  <a:cubicBezTo>
                    <a:pt x="118" y="280"/>
                    <a:pt x="119" y="280"/>
                    <a:pt x="118" y="281"/>
                  </a:cubicBezTo>
                  <a:cubicBezTo>
                    <a:pt x="118" y="282"/>
                    <a:pt x="117" y="283"/>
                    <a:pt x="116" y="284"/>
                  </a:cubicBezTo>
                  <a:cubicBezTo>
                    <a:pt x="116" y="285"/>
                    <a:pt x="115" y="287"/>
                    <a:pt x="117" y="288"/>
                  </a:cubicBezTo>
                  <a:cubicBezTo>
                    <a:pt x="118" y="288"/>
                    <a:pt x="119" y="288"/>
                    <a:pt x="120" y="288"/>
                  </a:cubicBezTo>
                  <a:cubicBezTo>
                    <a:pt x="120" y="288"/>
                    <a:pt x="121" y="290"/>
                    <a:pt x="121" y="290"/>
                  </a:cubicBezTo>
                  <a:cubicBezTo>
                    <a:pt x="121" y="289"/>
                    <a:pt x="120" y="289"/>
                    <a:pt x="119" y="289"/>
                  </a:cubicBezTo>
                  <a:cubicBezTo>
                    <a:pt x="119" y="288"/>
                    <a:pt x="118" y="289"/>
                    <a:pt x="117" y="289"/>
                  </a:cubicBezTo>
                  <a:cubicBezTo>
                    <a:pt x="116" y="289"/>
                    <a:pt x="115" y="289"/>
                    <a:pt x="114" y="289"/>
                  </a:cubicBezTo>
                  <a:cubicBezTo>
                    <a:pt x="113" y="290"/>
                    <a:pt x="111" y="290"/>
                    <a:pt x="110" y="291"/>
                  </a:cubicBezTo>
                  <a:cubicBezTo>
                    <a:pt x="109" y="292"/>
                    <a:pt x="109" y="293"/>
                    <a:pt x="109" y="294"/>
                  </a:cubicBezTo>
                  <a:cubicBezTo>
                    <a:pt x="109" y="294"/>
                    <a:pt x="109" y="294"/>
                    <a:pt x="109" y="294"/>
                  </a:cubicBezTo>
                  <a:cubicBezTo>
                    <a:pt x="109" y="294"/>
                    <a:pt x="108" y="295"/>
                    <a:pt x="109" y="295"/>
                  </a:cubicBezTo>
                  <a:cubicBezTo>
                    <a:pt x="109" y="296"/>
                    <a:pt x="108" y="297"/>
                    <a:pt x="108" y="298"/>
                  </a:cubicBezTo>
                  <a:cubicBezTo>
                    <a:pt x="108" y="299"/>
                    <a:pt x="106" y="299"/>
                    <a:pt x="105" y="300"/>
                  </a:cubicBezTo>
                  <a:cubicBezTo>
                    <a:pt x="105" y="300"/>
                    <a:pt x="105" y="300"/>
                    <a:pt x="105" y="300"/>
                  </a:cubicBezTo>
                  <a:cubicBezTo>
                    <a:pt x="105" y="301"/>
                    <a:pt x="104" y="301"/>
                    <a:pt x="104" y="301"/>
                  </a:cubicBezTo>
                  <a:cubicBezTo>
                    <a:pt x="104" y="301"/>
                    <a:pt x="103" y="301"/>
                    <a:pt x="103" y="302"/>
                  </a:cubicBezTo>
                  <a:cubicBezTo>
                    <a:pt x="101" y="301"/>
                    <a:pt x="99" y="300"/>
                    <a:pt x="98" y="298"/>
                  </a:cubicBezTo>
                  <a:cubicBezTo>
                    <a:pt x="97" y="297"/>
                    <a:pt x="96" y="296"/>
                    <a:pt x="95" y="295"/>
                  </a:cubicBezTo>
                  <a:cubicBezTo>
                    <a:pt x="95" y="294"/>
                    <a:pt x="94" y="294"/>
                    <a:pt x="94" y="293"/>
                  </a:cubicBezTo>
                  <a:cubicBezTo>
                    <a:pt x="94" y="293"/>
                    <a:pt x="93" y="293"/>
                    <a:pt x="93" y="292"/>
                  </a:cubicBezTo>
                  <a:cubicBezTo>
                    <a:pt x="93" y="292"/>
                    <a:pt x="94" y="293"/>
                    <a:pt x="94" y="292"/>
                  </a:cubicBezTo>
                  <a:cubicBezTo>
                    <a:pt x="93" y="292"/>
                    <a:pt x="93" y="292"/>
                    <a:pt x="93" y="292"/>
                  </a:cubicBezTo>
                  <a:cubicBezTo>
                    <a:pt x="93" y="292"/>
                    <a:pt x="94" y="292"/>
                    <a:pt x="94" y="292"/>
                  </a:cubicBezTo>
                  <a:cubicBezTo>
                    <a:pt x="94" y="292"/>
                    <a:pt x="94" y="291"/>
                    <a:pt x="94" y="291"/>
                  </a:cubicBezTo>
                  <a:cubicBezTo>
                    <a:pt x="94" y="291"/>
                    <a:pt x="93" y="291"/>
                    <a:pt x="93" y="292"/>
                  </a:cubicBezTo>
                  <a:cubicBezTo>
                    <a:pt x="93" y="291"/>
                    <a:pt x="93" y="292"/>
                    <a:pt x="93" y="292"/>
                  </a:cubicBezTo>
                  <a:cubicBezTo>
                    <a:pt x="93" y="291"/>
                    <a:pt x="92" y="291"/>
                    <a:pt x="92" y="290"/>
                  </a:cubicBezTo>
                  <a:cubicBezTo>
                    <a:pt x="93" y="290"/>
                    <a:pt x="92" y="289"/>
                    <a:pt x="92" y="289"/>
                  </a:cubicBezTo>
                  <a:cubicBezTo>
                    <a:pt x="92" y="289"/>
                    <a:pt x="92" y="290"/>
                    <a:pt x="92" y="290"/>
                  </a:cubicBezTo>
                  <a:cubicBezTo>
                    <a:pt x="91" y="289"/>
                    <a:pt x="91" y="287"/>
                    <a:pt x="90" y="286"/>
                  </a:cubicBezTo>
                  <a:cubicBezTo>
                    <a:pt x="90" y="285"/>
                    <a:pt x="90" y="284"/>
                    <a:pt x="90" y="283"/>
                  </a:cubicBezTo>
                  <a:cubicBezTo>
                    <a:pt x="90" y="283"/>
                    <a:pt x="89" y="281"/>
                    <a:pt x="90" y="281"/>
                  </a:cubicBezTo>
                  <a:cubicBezTo>
                    <a:pt x="90" y="281"/>
                    <a:pt x="90" y="281"/>
                    <a:pt x="90" y="281"/>
                  </a:cubicBezTo>
                  <a:cubicBezTo>
                    <a:pt x="90" y="281"/>
                    <a:pt x="90" y="282"/>
                    <a:pt x="90" y="282"/>
                  </a:cubicBezTo>
                  <a:cubicBezTo>
                    <a:pt x="90" y="282"/>
                    <a:pt x="90" y="282"/>
                    <a:pt x="90" y="282"/>
                  </a:cubicBezTo>
                  <a:cubicBezTo>
                    <a:pt x="90" y="282"/>
                    <a:pt x="90" y="282"/>
                    <a:pt x="90" y="282"/>
                  </a:cubicBezTo>
                  <a:cubicBezTo>
                    <a:pt x="90" y="282"/>
                    <a:pt x="90" y="283"/>
                    <a:pt x="91" y="284"/>
                  </a:cubicBezTo>
                  <a:cubicBezTo>
                    <a:pt x="91" y="283"/>
                    <a:pt x="90" y="282"/>
                    <a:pt x="90" y="282"/>
                  </a:cubicBezTo>
                  <a:cubicBezTo>
                    <a:pt x="91" y="282"/>
                    <a:pt x="91" y="283"/>
                    <a:pt x="91" y="284"/>
                  </a:cubicBezTo>
                  <a:cubicBezTo>
                    <a:pt x="91" y="284"/>
                    <a:pt x="91" y="284"/>
                    <a:pt x="91" y="285"/>
                  </a:cubicBezTo>
                  <a:cubicBezTo>
                    <a:pt x="91" y="286"/>
                    <a:pt x="91" y="286"/>
                    <a:pt x="92" y="286"/>
                  </a:cubicBezTo>
                  <a:cubicBezTo>
                    <a:pt x="92" y="286"/>
                    <a:pt x="92" y="285"/>
                    <a:pt x="92" y="285"/>
                  </a:cubicBezTo>
                  <a:cubicBezTo>
                    <a:pt x="92" y="285"/>
                    <a:pt x="91" y="282"/>
                    <a:pt x="91" y="281"/>
                  </a:cubicBezTo>
                  <a:cubicBezTo>
                    <a:pt x="90" y="281"/>
                    <a:pt x="90" y="281"/>
                    <a:pt x="90" y="280"/>
                  </a:cubicBezTo>
                  <a:cubicBezTo>
                    <a:pt x="90" y="279"/>
                    <a:pt x="89" y="279"/>
                    <a:pt x="89" y="279"/>
                  </a:cubicBezTo>
                  <a:cubicBezTo>
                    <a:pt x="89" y="279"/>
                    <a:pt x="90" y="280"/>
                    <a:pt x="90" y="280"/>
                  </a:cubicBezTo>
                  <a:cubicBezTo>
                    <a:pt x="89" y="280"/>
                    <a:pt x="89" y="279"/>
                    <a:pt x="89" y="279"/>
                  </a:cubicBezTo>
                  <a:cubicBezTo>
                    <a:pt x="89" y="278"/>
                    <a:pt x="90" y="278"/>
                    <a:pt x="89" y="277"/>
                  </a:cubicBezTo>
                  <a:cubicBezTo>
                    <a:pt x="89" y="278"/>
                    <a:pt x="89" y="279"/>
                    <a:pt x="88" y="278"/>
                  </a:cubicBezTo>
                  <a:cubicBezTo>
                    <a:pt x="88" y="277"/>
                    <a:pt x="88" y="276"/>
                    <a:pt x="88" y="275"/>
                  </a:cubicBezTo>
                  <a:cubicBezTo>
                    <a:pt x="87" y="274"/>
                    <a:pt x="86" y="273"/>
                    <a:pt x="86" y="272"/>
                  </a:cubicBezTo>
                  <a:cubicBezTo>
                    <a:pt x="86" y="271"/>
                    <a:pt x="86" y="271"/>
                    <a:pt x="86" y="271"/>
                  </a:cubicBezTo>
                  <a:cubicBezTo>
                    <a:pt x="85" y="270"/>
                    <a:pt x="85" y="269"/>
                    <a:pt x="85" y="269"/>
                  </a:cubicBezTo>
                  <a:cubicBezTo>
                    <a:pt x="85" y="268"/>
                    <a:pt x="84" y="267"/>
                    <a:pt x="84" y="266"/>
                  </a:cubicBezTo>
                  <a:cubicBezTo>
                    <a:pt x="84" y="265"/>
                    <a:pt x="83" y="264"/>
                    <a:pt x="82" y="264"/>
                  </a:cubicBezTo>
                  <a:cubicBezTo>
                    <a:pt x="82" y="263"/>
                    <a:pt x="82" y="262"/>
                    <a:pt x="81" y="261"/>
                  </a:cubicBezTo>
                  <a:cubicBezTo>
                    <a:pt x="81" y="260"/>
                    <a:pt x="80" y="260"/>
                    <a:pt x="80" y="260"/>
                  </a:cubicBezTo>
                  <a:cubicBezTo>
                    <a:pt x="79" y="259"/>
                    <a:pt x="80" y="259"/>
                    <a:pt x="80" y="259"/>
                  </a:cubicBezTo>
                  <a:cubicBezTo>
                    <a:pt x="80" y="259"/>
                    <a:pt x="80" y="259"/>
                    <a:pt x="80" y="259"/>
                  </a:cubicBezTo>
                  <a:cubicBezTo>
                    <a:pt x="80" y="259"/>
                    <a:pt x="79" y="259"/>
                    <a:pt x="79" y="258"/>
                  </a:cubicBezTo>
                  <a:cubicBezTo>
                    <a:pt x="79" y="258"/>
                    <a:pt x="79" y="258"/>
                    <a:pt x="79" y="258"/>
                  </a:cubicBezTo>
                  <a:cubicBezTo>
                    <a:pt x="80" y="258"/>
                    <a:pt x="79" y="258"/>
                    <a:pt x="79" y="258"/>
                  </a:cubicBezTo>
                  <a:cubicBezTo>
                    <a:pt x="78" y="258"/>
                    <a:pt x="78" y="258"/>
                    <a:pt x="78" y="258"/>
                  </a:cubicBezTo>
                  <a:cubicBezTo>
                    <a:pt x="78" y="257"/>
                    <a:pt x="77" y="256"/>
                    <a:pt x="78" y="256"/>
                  </a:cubicBezTo>
                  <a:cubicBezTo>
                    <a:pt x="77" y="256"/>
                    <a:pt x="77" y="256"/>
                    <a:pt x="77" y="256"/>
                  </a:cubicBezTo>
                  <a:cubicBezTo>
                    <a:pt x="77" y="255"/>
                    <a:pt x="76" y="254"/>
                    <a:pt x="76" y="253"/>
                  </a:cubicBezTo>
                  <a:cubicBezTo>
                    <a:pt x="75" y="252"/>
                    <a:pt x="75" y="250"/>
                    <a:pt x="74" y="249"/>
                  </a:cubicBezTo>
                  <a:cubicBezTo>
                    <a:pt x="75" y="249"/>
                    <a:pt x="75" y="249"/>
                    <a:pt x="75" y="249"/>
                  </a:cubicBezTo>
                  <a:cubicBezTo>
                    <a:pt x="75" y="249"/>
                    <a:pt x="75" y="249"/>
                    <a:pt x="74" y="249"/>
                  </a:cubicBezTo>
                  <a:cubicBezTo>
                    <a:pt x="74" y="249"/>
                    <a:pt x="74" y="248"/>
                    <a:pt x="74" y="247"/>
                  </a:cubicBezTo>
                  <a:cubicBezTo>
                    <a:pt x="73" y="246"/>
                    <a:pt x="73" y="244"/>
                    <a:pt x="72" y="243"/>
                  </a:cubicBezTo>
                  <a:cubicBezTo>
                    <a:pt x="72" y="243"/>
                    <a:pt x="72" y="243"/>
                    <a:pt x="72" y="243"/>
                  </a:cubicBezTo>
                  <a:cubicBezTo>
                    <a:pt x="73" y="243"/>
                    <a:pt x="72" y="242"/>
                    <a:pt x="72" y="242"/>
                  </a:cubicBezTo>
                  <a:cubicBezTo>
                    <a:pt x="72" y="241"/>
                    <a:pt x="72" y="241"/>
                    <a:pt x="72" y="241"/>
                  </a:cubicBezTo>
                  <a:cubicBezTo>
                    <a:pt x="72" y="240"/>
                    <a:pt x="72" y="240"/>
                    <a:pt x="73" y="240"/>
                  </a:cubicBezTo>
                  <a:cubicBezTo>
                    <a:pt x="73" y="240"/>
                    <a:pt x="72" y="240"/>
                    <a:pt x="72" y="240"/>
                  </a:cubicBezTo>
                  <a:cubicBezTo>
                    <a:pt x="72" y="240"/>
                    <a:pt x="72" y="240"/>
                    <a:pt x="72" y="240"/>
                  </a:cubicBezTo>
                  <a:cubicBezTo>
                    <a:pt x="72" y="240"/>
                    <a:pt x="72" y="239"/>
                    <a:pt x="72" y="239"/>
                  </a:cubicBezTo>
                  <a:cubicBezTo>
                    <a:pt x="71" y="238"/>
                    <a:pt x="71" y="237"/>
                    <a:pt x="71" y="237"/>
                  </a:cubicBezTo>
                  <a:cubicBezTo>
                    <a:pt x="70" y="236"/>
                    <a:pt x="69" y="235"/>
                    <a:pt x="69" y="234"/>
                  </a:cubicBezTo>
                  <a:cubicBezTo>
                    <a:pt x="70" y="234"/>
                    <a:pt x="70" y="234"/>
                    <a:pt x="70" y="234"/>
                  </a:cubicBezTo>
                  <a:cubicBezTo>
                    <a:pt x="70" y="233"/>
                    <a:pt x="69" y="233"/>
                    <a:pt x="69" y="233"/>
                  </a:cubicBezTo>
                  <a:cubicBezTo>
                    <a:pt x="69" y="232"/>
                    <a:pt x="68" y="231"/>
                    <a:pt x="68" y="231"/>
                  </a:cubicBezTo>
                  <a:cubicBezTo>
                    <a:pt x="69" y="231"/>
                    <a:pt x="69" y="231"/>
                    <a:pt x="69" y="231"/>
                  </a:cubicBezTo>
                  <a:cubicBezTo>
                    <a:pt x="69" y="231"/>
                    <a:pt x="69" y="231"/>
                    <a:pt x="69" y="231"/>
                  </a:cubicBezTo>
                  <a:cubicBezTo>
                    <a:pt x="69" y="231"/>
                    <a:pt x="68" y="231"/>
                    <a:pt x="68" y="230"/>
                  </a:cubicBezTo>
                  <a:cubicBezTo>
                    <a:pt x="68" y="230"/>
                    <a:pt x="68" y="231"/>
                    <a:pt x="68" y="231"/>
                  </a:cubicBezTo>
                  <a:cubicBezTo>
                    <a:pt x="68" y="230"/>
                    <a:pt x="68" y="230"/>
                    <a:pt x="68" y="230"/>
                  </a:cubicBezTo>
                  <a:cubicBezTo>
                    <a:pt x="68" y="230"/>
                    <a:pt x="67" y="230"/>
                    <a:pt x="67" y="229"/>
                  </a:cubicBezTo>
                  <a:cubicBezTo>
                    <a:pt x="67" y="229"/>
                    <a:pt x="67" y="229"/>
                    <a:pt x="67" y="228"/>
                  </a:cubicBezTo>
                  <a:cubicBezTo>
                    <a:pt x="67" y="228"/>
                    <a:pt x="66" y="228"/>
                    <a:pt x="66" y="228"/>
                  </a:cubicBezTo>
                  <a:cubicBezTo>
                    <a:pt x="66" y="227"/>
                    <a:pt x="66" y="227"/>
                    <a:pt x="67" y="227"/>
                  </a:cubicBezTo>
                  <a:cubicBezTo>
                    <a:pt x="67" y="227"/>
                    <a:pt x="67" y="227"/>
                    <a:pt x="66" y="227"/>
                  </a:cubicBezTo>
                  <a:cubicBezTo>
                    <a:pt x="65" y="228"/>
                    <a:pt x="65" y="226"/>
                    <a:pt x="65" y="225"/>
                  </a:cubicBezTo>
                  <a:cubicBezTo>
                    <a:pt x="64" y="225"/>
                    <a:pt x="64" y="225"/>
                    <a:pt x="64" y="224"/>
                  </a:cubicBezTo>
                  <a:cubicBezTo>
                    <a:pt x="64" y="224"/>
                    <a:pt x="64" y="224"/>
                    <a:pt x="64" y="223"/>
                  </a:cubicBezTo>
                  <a:cubicBezTo>
                    <a:pt x="64" y="223"/>
                    <a:pt x="63" y="222"/>
                    <a:pt x="63" y="222"/>
                  </a:cubicBezTo>
                  <a:cubicBezTo>
                    <a:pt x="63" y="221"/>
                    <a:pt x="62" y="221"/>
                    <a:pt x="62" y="221"/>
                  </a:cubicBezTo>
                  <a:cubicBezTo>
                    <a:pt x="63" y="221"/>
                    <a:pt x="63" y="221"/>
                    <a:pt x="64" y="221"/>
                  </a:cubicBezTo>
                  <a:cubicBezTo>
                    <a:pt x="64" y="221"/>
                    <a:pt x="63" y="221"/>
                    <a:pt x="62" y="221"/>
                  </a:cubicBezTo>
                  <a:cubicBezTo>
                    <a:pt x="62" y="220"/>
                    <a:pt x="63" y="220"/>
                    <a:pt x="63" y="220"/>
                  </a:cubicBezTo>
                  <a:cubicBezTo>
                    <a:pt x="62" y="221"/>
                    <a:pt x="61" y="219"/>
                    <a:pt x="62" y="218"/>
                  </a:cubicBezTo>
                  <a:cubicBezTo>
                    <a:pt x="62" y="218"/>
                    <a:pt x="62" y="219"/>
                    <a:pt x="61" y="218"/>
                  </a:cubicBezTo>
                  <a:cubicBezTo>
                    <a:pt x="61" y="218"/>
                    <a:pt x="61" y="218"/>
                    <a:pt x="61" y="217"/>
                  </a:cubicBezTo>
                  <a:cubicBezTo>
                    <a:pt x="61" y="217"/>
                    <a:pt x="61" y="217"/>
                    <a:pt x="60" y="217"/>
                  </a:cubicBezTo>
                  <a:cubicBezTo>
                    <a:pt x="60" y="216"/>
                    <a:pt x="60" y="216"/>
                    <a:pt x="60" y="215"/>
                  </a:cubicBezTo>
                  <a:cubicBezTo>
                    <a:pt x="59" y="215"/>
                    <a:pt x="58" y="214"/>
                    <a:pt x="59" y="214"/>
                  </a:cubicBezTo>
                  <a:cubicBezTo>
                    <a:pt x="58" y="214"/>
                    <a:pt x="58" y="213"/>
                    <a:pt x="59" y="212"/>
                  </a:cubicBezTo>
                  <a:cubicBezTo>
                    <a:pt x="58" y="212"/>
                    <a:pt x="58" y="213"/>
                    <a:pt x="58" y="213"/>
                  </a:cubicBezTo>
                  <a:cubicBezTo>
                    <a:pt x="58" y="213"/>
                    <a:pt x="58" y="212"/>
                    <a:pt x="58" y="212"/>
                  </a:cubicBezTo>
                  <a:cubicBezTo>
                    <a:pt x="58" y="212"/>
                    <a:pt x="57" y="211"/>
                    <a:pt x="57" y="210"/>
                  </a:cubicBezTo>
                  <a:cubicBezTo>
                    <a:pt x="57" y="210"/>
                    <a:pt x="56" y="209"/>
                    <a:pt x="57" y="208"/>
                  </a:cubicBezTo>
                  <a:cubicBezTo>
                    <a:pt x="57" y="209"/>
                    <a:pt x="57" y="209"/>
                    <a:pt x="57" y="209"/>
                  </a:cubicBezTo>
                  <a:cubicBezTo>
                    <a:pt x="57" y="209"/>
                    <a:pt x="57" y="209"/>
                    <a:pt x="57" y="208"/>
                  </a:cubicBezTo>
                  <a:cubicBezTo>
                    <a:pt x="57" y="208"/>
                    <a:pt x="57" y="208"/>
                    <a:pt x="57" y="208"/>
                  </a:cubicBezTo>
                  <a:cubicBezTo>
                    <a:pt x="57" y="208"/>
                    <a:pt x="57" y="208"/>
                    <a:pt x="57" y="208"/>
                  </a:cubicBezTo>
                  <a:cubicBezTo>
                    <a:pt x="57" y="207"/>
                    <a:pt x="57" y="208"/>
                    <a:pt x="57" y="207"/>
                  </a:cubicBezTo>
                  <a:cubicBezTo>
                    <a:pt x="56" y="207"/>
                    <a:pt x="56" y="206"/>
                    <a:pt x="56" y="206"/>
                  </a:cubicBezTo>
                  <a:cubicBezTo>
                    <a:pt x="56" y="205"/>
                    <a:pt x="56" y="205"/>
                    <a:pt x="56" y="204"/>
                  </a:cubicBezTo>
                  <a:cubicBezTo>
                    <a:pt x="56" y="204"/>
                    <a:pt x="56" y="203"/>
                    <a:pt x="56" y="203"/>
                  </a:cubicBezTo>
                  <a:cubicBezTo>
                    <a:pt x="56" y="203"/>
                    <a:pt x="56" y="202"/>
                    <a:pt x="55" y="202"/>
                  </a:cubicBezTo>
                  <a:cubicBezTo>
                    <a:pt x="55" y="201"/>
                    <a:pt x="55" y="201"/>
                    <a:pt x="55" y="200"/>
                  </a:cubicBezTo>
                  <a:cubicBezTo>
                    <a:pt x="55" y="200"/>
                    <a:pt x="55" y="200"/>
                    <a:pt x="55" y="200"/>
                  </a:cubicBezTo>
                  <a:cubicBezTo>
                    <a:pt x="55" y="200"/>
                    <a:pt x="54" y="199"/>
                    <a:pt x="54" y="198"/>
                  </a:cubicBezTo>
                  <a:cubicBezTo>
                    <a:pt x="54" y="198"/>
                    <a:pt x="54" y="198"/>
                    <a:pt x="54" y="197"/>
                  </a:cubicBezTo>
                  <a:cubicBezTo>
                    <a:pt x="54" y="197"/>
                    <a:pt x="54" y="197"/>
                    <a:pt x="54" y="197"/>
                  </a:cubicBezTo>
                  <a:cubicBezTo>
                    <a:pt x="53" y="197"/>
                    <a:pt x="53" y="195"/>
                    <a:pt x="53" y="194"/>
                  </a:cubicBezTo>
                  <a:cubicBezTo>
                    <a:pt x="53" y="194"/>
                    <a:pt x="52" y="193"/>
                    <a:pt x="52" y="193"/>
                  </a:cubicBezTo>
                  <a:cubicBezTo>
                    <a:pt x="52" y="192"/>
                    <a:pt x="52" y="192"/>
                    <a:pt x="52" y="192"/>
                  </a:cubicBezTo>
                  <a:cubicBezTo>
                    <a:pt x="52" y="192"/>
                    <a:pt x="53" y="192"/>
                    <a:pt x="52" y="192"/>
                  </a:cubicBezTo>
                  <a:cubicBezTo>
                    <a:pt x="53" y="192"/>
                    <a:pt x="52" y="192"/>
                    <a:pt x="52" y="192"/>
                  </a:cubicBezTo>
                  <a:cubicBezTo>
                    <a:pt x="52" y="192"/>
                    <a:pt x="52" y="191"/>
                    <a:pt x="52" y="191"/>
                  </a:cubicBezTo>
                  <a:cubicBezTo>
                    <a:pt x="52" y="191"/>
                    <a:pt x="51" y="190"/>
                    <a:pt x="51" y="189"/>
                  </a:cubicBezTo>
                  <a:cubicBezTo>
                    <a:pt x="51" y="189"/>
                    <a:pt x="53" y="190"/>
                    <a:pt x="53" y="190"/>
                  </a:cubicBezTo>
                  <a:cubicBezTo>
                    <a:pt x="53" y="190"/>
                    <a:pt x="53" y="189"/>
                    <a:pt x="52" y="189"/>
                  </a:cubicBezTo>
                  <a:cubicBezTo>
                    <a:pt x="52" y="189"/>
                    <a:pt x="51" y="189"/>
                    <a:pt x="51" y="188"/>
                  </a:cubicBezTo>
                  <a:cubicBezTo>
                    <a:pt x="51" y="188"/>
                    <a:pt x="50" y="187"/>
                    <a:pt x="51" y="187"/>
                  </a:cubicBezTo>
                  <a:cubicBezTo>
                    <a:pt x="51" y="186"/>
                    <a:pt x="52" y="188"/>
                    <a:pt x="52" y="187"/>
                  </a:cubicBezTo>
                  <a:cubicBezTo>
                    <a:pt x="52" y="187"/>
                    <a:pt x="51" y="186"/>
                    <a:pt x="51" y="186"/>
                  </a:cubicBezTo>
                  <a:cubicBezTo>
                    <a:pt x="51" y="186"/>
                    <a:pt x="51" y="187"/>
                    <a:pt x="51" y="186"/>
                  </a:cubicBezTo>
                  <a:cubicBezTo>
                    <a:pt x="51" y="186"/>
                    <a:pt x="50" y="186"/>
                    <a:pt x="50" y="185"/>
                  </a:cubicBezTo>
                  <a:cubicBezTo>
                    <a:pt x="50" y="185"/>
                    <a:pt x="50" y="184"/>
                    <a:pt x="50" y="184"/>
                  </a:cubicBezTo>
                  <a:cubicBezTo>
                    <a:pt x="51" y="183"/>
                    <a:pt x="51" y="184"/>
                    <a:pt x="51" y="184"/>
                  </a:cubicBezTo>
                  <a:cubicBezTo>
                    <a:pt x="51" y="184"/>
                    <a:pt x="52" y="184"/>
                    <a:pt x="51" y="184"/>
                  </a:cubicBezTo>
                  <a:cubicBezTo>
                    <a:pt x="51" y="183"/>
                    <a:pt x="51" y="183"/>
                    <a:pt x="51" y="183"/>
                  </a:cubicBezTo>
                  <a:cubicBezTo>
                    <a:pt x="51" y="183"/>
                    <a:pt x="50" y="183"/>
                    <a:pt x="50" y="182"/>
                  </a:cubicBezTo>
                  <a:cubicBezTo>
                    <a:pt x="50" y="182"/>
                    <a:pt x="51" y="182"/>
                    <a:pt x="51" y="182"/>
                  </a:cubicBezTo>
                  <a:cubicBezTo>
                    <a:pt x="51" y="182"/>
                    <a:pt x="51" y="182"/>
                    <a:pt x="51" y="182"/>
                  </a:cubicBezTo>
                  <a:cubicBezTo>
                    <a:pt x="51" y="182"/>
                    <a:pt x="52" y="181"/>
                    <a:pt x="52" y="181"/>
                  </a:cubicBezTo>
                  <a:cubicBezTo>
                    <a:pt x="51" y="181"/>
                    <a:pt x="51" y="182"/>
                    <a:pt x="51" y="181"/>
                  </a:cubicBezTo>
                  <a:cubicBezTo>
                    <a:pt x="51" y="181"/>
                    <a:pt x="51" y="180"/>
                    <a:pt x="51" y="180"/>
                  </a:cubicBezTo>
                  <a:cubicBezTo>
                    <a:pt x="51" y="180"/>
                    <a:pt x="50" y="182"/>
                    <a:pt x="50" y="181"/>
                  </a:cubicBezTo>
                  <a:cubicBezTo>
                    <a:pt x="50" y="181"/>
                    <a:pt x="50" y="183"/>
                    <a:pt x="49" y="183"/>
                  </a:cubicBezTo>
                  <a:cubicBezTo>
                    <a:pt x="50" y="183"/>
                    <a:pt x="49" y="182"/>
                    <a:pt x="49" y="182"/>
                  </a:cubicBezTo>
                  <a:cubicBezTo>
                    <a:pt x="49" y="182"/>
                    <a:pt x="49" y="181"/>
                    <a:pt x="49" y="181"/>
                  </a:cubicBezTo>
                  <a:cubicBezTo>
                    <a:pt x="49" y="181"/>
                    <a:pt x="49" y="180"/>
                    <a:pt x="49" y="180"/>
                  </a:cubicBezTo>
                  <a:cubicBezTo>
                    <a:pt x="49" y="180"/>
                    <a:pt x="49" y="180"/>
                    <a:pt x="49" y="180"/>
                  </a:cubicBezTo>
                  <a:cubicBezTo>
                    <a:pt x="49" y="179"/>
                    <a:pt x="49" y="179"/>
                    <a:pt x="49" y="179"/>
                  </a:cubicBezTo>
                  <a:cubicBezTo>
                    <a:pt x="49" y="179"/>
                    <a:pt x="49" y="179"/>
                    <a:pt x="49" y="179"/>
                  </a:cubicBezTo>
                  <a:cubicBezTo>
                    <a:pt x="48" y="179"/>
                    <a:pt x="49" y="177"/>
                    <a:pt x="50" y="178"/>
                  </a:cubicBezTo>
                  <a:cubicBezTo>
                    <a:pt x="50" y="178"/>
                    <a:pt x="52" y="179"/>
                    <a:pt x="51" y="179"/>
                  </a:cubicBezTo>
                  <a:cubicBezTo>
                    <a:pt x="52" y="179"/>
                    <a:pt x="51" y="178"/>
                    <a:pt x="51" y="178"/>
                  </a:cubicBezTo>
                  <a:cubicBezTo>
                    <a:pt x="50" y="178"/>
                    <a:pt x="50" y="178"/>
                    <a:pt x="49" y="178"/>
                  </a:cubicBezTo>
                  <a:cubicBezTo>
                    <a:pt x="49" y="178"/>
                    <a:pt x="48" y="177"/>
                    <a:pt x="48" y="176"/>
                  </a:cubicBezTo>
                  <a:cubicBezTo>
                    <a:pt x="48" y="176"/>
                    <a:pt x="49" y="176"/>
                    <a:pt x="49" y="176"/>
                  </a:cubicBezTo>
                  <a:cubicBezTo>
                    <a:pt x="49" y="176"/>
                    <a:pt x="49" y="176"/>
                    <a:pt x="48" y="175"/>
                  </a:cubicBezTo>
                  <a:cubicBezTo>
                    <a:pt x="48" y="175"/>
                    <a:pt x="48" y="176"/>
                    <a:pt x="48" y="176"/>
                  </a:cubicBezTo>
                  <a:cubicBezTo>
                    <a:pt x="48" y="176"/>
                    <a:pt x="48" y="174"/>
                    <a:pt x="48" y="174"/>
                  </a:cubicBezTo>
                  <a:cubicBezTo>
                    <a:pt x="48" y="174"/>
                    <a:pt x="48" y="174"/>
                    <a:pt x="48" y="174"/>
                  </a:cubicBezTo>
                  <a:cubicBezTo>
                    <a:pt x="48" y="174"/>
                    <a:pt x="48" y="173"/>
                    <a:pt x="48" y="173"/>
                  </a:cubicBezTo>
                  <a:cubicBezTo>
                    <a:pt x="48" y="173"/>
                    <a:pt x="47" y="173"/>
                    <a:pt x="47" y="173"/>
                  </a:cubicBezTo>
                  <a:cubicBezTo>
                    <a:pt x="47" y="173"/>
                    <a:pt x="47" y="172"/>
                    <a:pt x="47" y="172"/>
                  </a:cubicBezTo>
                  <a:cubicBezTo>
                    <a:pt x="47" y="171"/>
                    <a:pt x="47" y="169"/>
                    <a:pt x="48" y="168"/>
                  </a:cubicBezTo>
                  <a:cubicBezTo>
                    <a:pt x="48" y="167"/>
                    <a:pt x="49" y="166"/>
                    <a:pt x="48" y="164"/>
                  </a:cubicBezTo>
                  <a:cubicBezTo>
                    <a:pt x="48" y="164"/>
                    <a:pt x="48" y="163"/>
                    <a:pt x="49" y="163"/>
                  </a:cubicBezTo>
                  <a:cubicBezTo>
                    <a:pt x="49" y="162"/>
                    <a:pt x="49" y="162"/>
                    <a:pt x="49" y="162"/>
                  </a:cubicBezTo>
                  <a:cubicBezTo>
                    <a:pt x="48" y="162"/>
                    <a:pt x="48" y="161"/>
                    <a:pt x="48" y="161"/>
                  </a:cubicBezTo>
                  <a:cubicBezTo>
                    <a:pt x="48" y="161"/>
                    <a:pt x="48" y="161"/>
                    <a:pt x="48" y="160"/>
                  </a:cubicBezTo>
                  <a:cubicBezTo>
                    <a:pt x="48" y="160"/>
                    <a:pt x="48" y="160"/>
                    <a:pt x="48" y="160"/>
                  </a:cubicBezTo>
                  <a:cubicBezTo>
                    <a:pt x="48" y="160"/>
                    <a:pt x="47" y="159"/>
                    <a:pt x="47" y="159"/>
                  </a:cubicBezTo>
                  <a:cubicBezTo>
                    <a:pt x="47" y="159"/>
                    <a:pt x="48" y="159"/>
                    <a:pt x="47" y="158"/>
                  </a:cubicBezTo>
                  <a:cubicBezTo>
                    <a:pt x="47" y="158"/>
                    <a:pt x="46" y="159"/>
                    <a:pt x="46" y="158"/>
                  </a:cubicBezTo>
                  <a:cubicBezTo>
                    <a:pt x="46" y="158"/>
                    <a:pt x="46" y="158"/>
                    <a:pt x="46" y="158"/>
                  </a:cubicBezTo>
                  <a:cubicBezTo>
                    <a:pt x="46" y="158"/>
                    <a:pt x="46" y="158"/>
                    <a:pt x="46" y="158"/>
                  </a:cubicBezTo>
                  <a:cubicBezTo>
                    <a:pt x="46" y="159"/>
                    <a:pt x="45" y="158"/>
                    <a:pt x="45" y="158"/>
                  </a:cubicBezTo>
                  <a:cubicBezTo>
                    <a:pt x="46" y="158"/>
                    <a:pt x="46" y="158"/>
                    <a:pt x="46" y="157"/>
                  </a:cubicBezTo>
                  <a:cubicBezTo>
                    <a:pt x="46" y="157"/>
                    <a:pt x="45" y="157"/>
                    <a:pt x="45" y="157"/>
                  </a:cubicBezTo>
                  <a:cubicBezTo>
                    <a:pt x="45" y="156"/>
                    <a:pt x="45" y="156"/>
                    <a:pt x="45" y="156"/>
                  </a:cubicBezTo>
                  <a:cubicBezTo>
                    <a:pt x="45" y="155"/>
                    <a:pt x="45" y="155"/>
                    <a:pt x="45" y="155"/>
                  </a:cubicBezTo>
                  <a:cubicBezTo>
                    <a:pt x="45" y="155"/>
                    <a:pt x="46" y="155"/>
                    <a:pt x="46" y="154"/>
                  </a:cubicBezTo>
                  <a:cubicBezTo>
                    <a:pt x="46" y="154"/>
                    <a:pt x="45" y="155"/>
                    <a:pt x="45" y="155"/>
                  </a:cubicBezTo>
                  <a:cubicBezTo>
                    <a:pt x="44" y="155"/>
                    <a:pt x="46" y="153"/>
                    <a:pt x="46" y="153"/>
                  </a:cubicBezTo>
                  <a:cubicBezTo>
                    <a:pt x="47" y="153"/>
                    <a:pt x="46" y="153"/>
                    <a:pt x="47" y="152"/>
                  </a:cubicBezTo>
                  <a:cubicBezTo>
                    <a:pt x="47" y="152"/>
                    <a:pt x="48" y="152"/>
                    <a:pt x="48" y="152"/>
                  </a:cubicBezTo>
                  <a:cubicBezTo>
                    <a:pt x="48" y="152"/>
                    <a:pt x="50" y="151"/>
                    <a:pt x="50" y="151"/>
                  </a:cubicBezTo>
                  <a:cubicBezTo>
                    <a:pt x="49" y="151"/>
                    <a:pt x="48" y="152"/>
                    <a:pt x="48" y="152"/>
                  </a:cubicBezTo>
                  <a:cubicBezTo>
                    <a:pt x="47" y="152"/>
                    <a:pt x="46" y="152"/>
                    <a:pt x="46" y="152"/>
                  </a:cubicBezTo>
                  <a:cubicBezTo>
                    <a:pt x="45" y="152"/>
                    <a:pt x="45" y="152"/>
                    <a:pt x="44" y="152"/>
                  </a:cubicBezTo>
                  <a:cubicBezTo>
                    <a:pt x="44" y="152"/>
                    <a:pt x="44" y="150"/>
                    <a:pt x="44" y="150"/>
                  </a:cubicBezTo>
                  <a:cubicBezTo>
                    <a:pt x="44" y="150"/>
                    <a:pt x="45" y="149"/>
                    <a:pt x="45" y="149"/>
                  </a:cubicBezTo>
                  <a:cubicBezTo>
                    <a:pt x="45" y="149"/>
                    <a:pt x="45" y="149"/>
                    <a:pt x="46" y="149"/>
                  </a:cubicBezTo>
                  <a:cubicBezTo>
                    <a:pt x="45" y="148"/>
                    <a:pt x="44" y="149"/>
                    <a:pt x="44" y="149"/>
                  </a:cubicBezTo>
                  <a:cubicBezTo>
                    <a:pt x="43" y="150"/>
                    <a:pt x="43" y="148"/>
                    <a:pt x="43" y="148"/>
                  </a:cubicBezTo>
                  <a:cubicBezTo>
                    <a:pt x="43" y="148"/>
                    <a:pt x="43" y="147"/>
                    <a:pt x="44" y="146"/>
                  </a:cubicBezTo>
                  <a:cubicBezTo>
                    <a:pt x="44" y="146"/>
                    <a:pt x="45" y="147"/>
                    <a:pt x="46" y="147"/>
                  </a:cubicBezTo>
                  <a:cubicBezTo>
                    <a:pt x="46" y="146"/>
                    <a:pt x="46" y="146"/>
                    <a:pt x="47" y="146"/>
                  </a:cubicBezTo>
                  <a:cubicBezTo>
                    <a:pt x="47" y="146"/>
                    <a:pt x="47" y="146"/>
                    <a:pt x="47" y="146"/>
                  </a:cubicBezTo>
                  <a:cubicBezTo>
                    <a:pt x="47" y="145"/>
                    <a:pt x="46" y="146"/>
                    <a:pt x="46" y="146"/>
                  </a:cubicBezTo>
                  <a:cubicBezTo>
                    <a:pt x="45" y="146"/>
                    <a:pt x="45" y="146"/>
                    <a:pt x="44" y="145"/>
                  </a:cubicBezTo>
                  <a:cubicBezTo>
                    <a:pt x="44" y="145"/>
                    <a:pt x="43" y="146"/>
                    <a:pt x="43" y="146"/>
                  </a:cubicBezTo>
                  <a:cubicBezTo>
                    <a:pt x="43" y="146"/>
                    <a:pt x="43" y="146"/>
                    <a:pt x="43" y="146"/>
                  </a:cubicBezTo>
                  <a:cubicBezTo>
                    <a:pt x="42" y="146"/>
                    <a:pt x="42" y="146"/>
                    <a:pt x="42" y="145"/>
                  </a:cubicBezTo>
                  <a:cubicBezTo>
                    <a:pt x="42" y="145"/>
                    <a:pt x="42" y="145"/>
                    <a:pt x="42" y="145"/>
                  </a:cubicBezTo>
                  <a:cubicBezTo>
                    <a:pt x="42" y="144"/>
                    <a:pt x="42" y="145"/>
                    <a:pt x="42" y="145"/>
                  </a:cubicBezTo>
                  <a:cubicBezTo>
                    <a:pt x="41" y="145"/>
                    <a:pt x="42" y="146"/>
                    <a:pt x="41" y="146"/>
                  </a:cubicBezTo>
                  <a:cubicBezTo>
                    <a:pt x="41" y="145"/>
                    <a:pt x="41" y="145"/>
                    <a:pt x="41" y="145"/>
                  </a:cubicBezTo>
                  <a:cubicBezTo>
                    <a:pt x="40" y="145"/>
                    <a:pt x="40" y="146"/>
                    <a:pt x="40" y="145"/>
                  </a:cubicBezTo>
                  <a:cubicBezTo>
                    <a:pt x="40" y="146"/>
                    <a:pt x="40" y="145"/>
                    <a:pt x="41" y="146"/>
                  </a:cubicBezTo>
                  <a:cubicBezTo>
                    <a:pt x="41" y="146"/>
                    <a:pt x="41" y="146"/>
                    <a:pt x="41" y="146"/>
                  </a:cubicBezTo>
                  <a:cubicBezTo>
                    <a:pt x="42" y="146"/>
                    <a:pt x="42" y="148"/>
                    <a:pt x="41" y="148"/>
                  </a:cubicBezTo>
                  <a:cubicBezTo>
                    <a:pt x="41" y="148"/>
                    <a:pt x="40" y="148"/>
                    <a:pt x="40" y="149"/>
                  </a:cubicBezTo>
                  <a:cubicBezTo>
                    <a:pt x="40" y="149"/>
                    <a:pt x="40" y="148"/>
                    <a:pt x="40" y="149"/>
                  </a:cubicBezTo>
                  <a:cubicBezTo>
                    <a:pt x="40" y="149"/>
                    <a:pt x="39" y="149"/>
                    <a:pt x="39" y="149"/>
                  </a:cubicBezTo>
                  <a:cubicBezTo>
                    <a:pt x="39" y="149"/>
                    <a:pt x="40" y="149"/>
                    <a:pt x="40" y="149"/>
                  </a:cubicBezTo>
                  <a:cubicBezTo>
                    <a:pt x="40" y="149"/>
                    <a:pt x="39" y="149"/>
                    <a:pt x="39" y="149"/>
                  </a:cubicBezTo>
                  <a:cubicBezTo>
                    <a:pt x="39" y="150"/>
                    <a:pt x="40" y="149"/>
                    <a:pt x="40" y="150"/>
                  </a:cubicBezTo>
                  <a:cubicBezTo>
                    <a:pt x="40" y="151"/>
                    <a:pt x="39" y="149"/>
                    <a:pt x="39" y="150"/>
                  </a:cubicBezTo>
                  <a:cubicBezTo>
                    <a:pt x="39" y="150"/>
                    <a:pt x="40" y="150"/>
                    <a:pt x="40" y="150"/>
                  </a:cubicBezTo>
                  <a:cubicBezTo>
                    <a:pt x="40" y="151"/>
                    <a:pt x="39" y="150"/>
                    <a:pt x="39" y="150"/>
                  </a:cubicBezTo>
                  <a:cubicBezTo>
                    <a:pt x="38" y="150"/>
                    <a:pt x="39" y="151"/>
                    <a:pt x="39" y="151"/>
                  </a:cubicBezTo>
                  <a:cubicBezTo>
                    <a:pt x="40" y="151"/>
                    <a:pt x="40" y="151"/>
                    <a:pt x="41" y="151"/>
                  </a:cubicBezTo>
                  <a:cubicBezTo>
                    <a:pt x="41" y="152"/>
                    <a:pt x="42" y="152"/>
                    <a:pt x="42" y="153"/>
                  </a:cubicBezTo>
                  <a:cubicBezTo>
                    <a:pt x="42" y="153"/>
                    <a:pt x="42" y="154"/>
                    <a:pt x="41" y="155"/>
                  </a:cubicBezTo>
                  <a:cubicBezTo>
                    <a:pt x="41" y="156"/>
                    <a:pt x="40" y="156"/>
                    <a:pt x="40" y="157"/>
                  </a:cubicBezTo>
                  <a:cubicBezTo>
                    <a:pt x="40" y="158"/>
                    <a:pt x="40" y="158"/>
                    <a:pt x="39" y="158"/>
                  </a:cubicBezTo>
                  <a:cubicBezTo>
                    <a:pt x="38" y="158"/>
                    <a:pt x="38" y="159"/>
                    <a:pt x="37" y="159"/>
                  </a:cubicBezTo>
                  <a:cubicBezTo>
                    <a:pt x="37" y="159"/>
                    <a:pt x="35" y="160"/>
                    <a:pt x="36" y="160"/>
                  </a:cubicBezTo>
                  <a:cubicBezTo>
                    <a:pt x="35" y="160"/>
                    <a:pt x="35" y="161"/>
                    <a:pt x="34" y="161"/>
                  </a:cubicBezTo>
                  <a:cubicBezTo>
                    <a:pt x="33" y="161"/>
                    <a:pt x="33" y="162"/>
                    <a:pt x="32" y="162"/>
                  </a:cubicBezTo>
                  <a:cubicBezTo>
                    <a:pt x="31" y="162"/>
                    <a:pt x="31" y="162"/>
                    <a:pt x="30" y="162"/>
                  </a:cubicBezTo>
                  <a:cubicBezTo>
                    <a:pt x="30" y="162"/>
                    <a:pt x="29" y="162"/>
                    <a:pt x="29" y="162"/>
                  </a:cubicBezTo>
                  <a:cubicBezTo>
                    <a:pt x="29" y="162"/>
                    <a:pt x="29" y="163"/>
                    <a:pt x="29" y="163"/>
                  </a:cubicBezTo>
                  <a:cubicBezTo>
                    <a:pt x="28" y="163"/>
                    <a:pt x="28" y="162"/>
                    <a:pt x="27" y="162"/>
                  </a:cubicBezTo>
                  <a:cubicBezTo>
                    <a:pt x="26" y="162"/>
                    <a:pt x="25" y="161"/>
                    <a:pt x="25" y="161"/>
                  </a:cubicBezTo>
                  <a:cubicBezTo>
                    <a:pt x="24" y="160"/>
                    <a:pt x="23" y="160"/>
                    <a:pt x="22" y="159"/>
                  </a:cubicBezTo>
                  <a:cubicBezTo>
                    <a:pt x="22" y="158"/>
                    <a:pt x="21" y="158"/>
                    <a:pt x="20" y="157"/>
                  </a:cubicBezTo>
                  <a:cubicBezTo>
                    <a:pt x="19" y="155"/>
                    <a:pt x="18" y="154"/>
                    <a:pt x="16" y="153"/>
                  </a:cubicBezTo>
                  <a:cubicBezTo>
                    <a:pt x="16" y="152"/>
                    <a:pt x="14" y="151"/>
                    <a:pt x="14" y="150"/>
                  </a:cubicBezTo>
                  <a:cubicBezTo>
                    <a:pt x="13" y="151"/>
                    <a:pt x="11" y="148"/>
                    <a:pt x="11" y="148"/>
                  </a:cubicBezTo>
                  <a:cubicBezTo>
                    <a:pt x="10" y="147"/>
                    <a:pt x="9" y="145"/>
                    <a:pt x="10" y="144"/>
                  </a:cubicBezTo>
                  <a:cubicBezTo>
                    <a:pt x="10" y="143"/>
                    <a:pt x="10" y="144"/>
                    <a:pt x="10" y="144"/>
                  </a:cubicBezTo>
                  <a:cubicBezTo>
                    <a:pt x="11" y="145"/>
                    <a:pt x="12" y="143"/>
                    <a:pt x="11" y="144"/>
                  </a:cubicBezTo>
                  <a:cubicBezTo>
                    <a:pt x="11" y="145"/>
                    <a:pt x="11" y="145"/>
                    <a:pt x="12" y="145"/>
                  </a:cubicBezTo>
                  <a:cubicBezTo>
                    <a:pt x="12" y="146"/>
                    <a:pt x="13" y="145"/>
                    <a:pt x="13" y="145"/>
                  </a:cubicBezTo>
                  <a:cubicBezTo>
                    <a:pt x="14" y="145"/>
                    <a:pt x="14" y="145"/>
                    <a:pt x="15" y="144"/>
                  </a:cubicBezTo>
                  <a:cubicBezTo>
                    <a:pt x="15" y="144"/>
                    <a:pt x="15" y="144"/>
                    <a:pt x="15" y="144"/>
                  </a:cubicBezTo>
                  <a:cubicBezTo>
                    <a:pt x="15" y="143"/>
                    <a:pt x="15" y="145"/>
                    <a:pt x="16" y="144"/>
                  </a:cubicBezTo>
                  <a:cubicBezTo>
                    <a:pt x="16" y="144"/>
                    <a:pt x="16" y="144"/>
                    <a:pt x="16" y="144"/>
                  </a:cubicBezTo>
                  <a:cubicBezTo>
                    <a:pt x="17" y="143"/>
                    <a:pt x="17" y="144"/>
                    <a:pt x="17" y="144"/>
                  </a:cubicBezTo>
                  <a:cubicBezTo>
                    <a:pt x="17" y="144"/>
                    <a:pt x="18" y="143"/>
                    <a:pt x="19" y="143"/>
                  </a:cubicBezTo>
                  <a:cubicBezTo>
                    <a:pt x="20" y="142"/>
                    <a:pt x="20" y="143"/>
                    <a:pt x="21" y="142"/>
                  </a:cubicBezTo>
                  <a:cubicBezTo>
                    <a:pt x="21" y="141"/>
                    <a:pt x="22" y="140"/>
                    <a:pt x="22" y="139"/>
                  </a:cubicBezTo>
                  <a:cubicBezTo>
                    <a:pt x="23" y="138"/>
                    <a:pt x="24" y="138"/>
                    <a:pt x="23" y="137"/>
                  </a:cubicBezTo>
                  <a:cubicBezTo>
                    <a:pt x="23" y="136"/>
                    <a:pt x="22" y="136"/>
                    <a:pt x="22" y="137"/>
                  </a:cubicBezTo>
                  <a:cubicBezTo>
                    <a:pt x="22" y="137"/>
                    <a:pt x="23" y="138"/>
                    <a:pt x="22" y="138"/>
                  </a:cubicBezTo>
                  <a:cubicBezTo>
                    <a:pt x="22" y="138"/>
                    <a:pt x="21" y="138"/>
                    <a:pt x="21" y="138"/>
                  </a:cubicBezTo>
                  <a:cubicBezTo>
                    <a:pt x="21" y="138"/>
                    <a:pt x="20" y="138"/>
                    <a:pt x="20" y="138"/>
                  </a:cubicBezTo>
                  <a:cubicBezTo>
                    <a:pt x="19" y="138"/>
                    <a:pt x="20" y="138"/>
                    <a:pt x="19" y="138"/>
                  </a:cubicBezTo>
                  <a:cubicBezTo>
                    <a:pt x="19" y="139"/>
                    <a:pt x="18" y="139"/>
                    <a:pt x="17" y="139"/>
                  </a:cubicBezTo>
                  <a:cubicBezTo>
                    <a:pt x="16" y="139"/>
                    <a:pt x="17" y="140"/>
                    <a:pt x="16" y="140"/>
                  </a:cubicBezTo>
                  <a:cubicBezTo>
                    <a:pt x="15" y="140"/>
                    <a:pt x="14" y="140"/>
                    <a:pt x="14" y="140"/>
                  </a:cubicBezTo>
                  <a:cubicBezTo>
                    <a:pt x="13" y="140"/>
                    <a:pt x="12" y="139"/>
                    <a:pt x="12" y="139"/>
                  </a:cubicBezTo>
                  <a:cubicBezTo>
                    <a:pt x="11" y="139"/>
                    <a:pt x="10" y="138"/>
                    <a:pt x="9" y="138"/>
                  </a:cubicBezTo>
                  <a:cubicBezTo>
                    <a:pt x="8" y="137"/>
                    <a:pt x="5" y="136"/>
                    <a:pt x="5" y="135"/>
                  </a:cubicBezTo>
                  <a:cubicBezTo>
                    <a:pt x="5" y="135"/>
                    <a:pt x="4" y="134"/>
                    <a:pt x="5" y="134"/>
                  </a:cubicBezTo>
                  <a:cubicBezTo>
                    <a:pt x="5" y="134"/>
                    <a:pt x="4" y="133"/>
                    <a:pt x="4" y="133"/>
                  </a:cubicBezTo>
                  <a:cubicBezTo>
                    <a:pt x="4" y="133"/>
                    <a:pt x="4" y="133"/>
                    <a:pt x="3" y="133"/>
                  </a:cubicBezTo>
                  <a:cubicBezTo>
                    <a:pt x="3" y="132"/>
                    <a:pt x="4" y="132"/>
                    <a:pt x="3" y="132"/>
                  </a:cubicBezTo>
                  <a:cubicBezTo>
                    <a:pt x="3" y="132"/>
                    <a:pt x="3" y="132"/>
                    <a:pt x="3" y="132"/>
                  </a:cubicBezTo>
                  <a:cubicBezTo>
                    <a:pt x="3" y="132"/>
                    <a:pt x="3" y="131"/>
                    <a:pt x="3" y="131"/>
                  </a:cubicBezTo>
                  <a:cubicBezTo>
                    <a:pt x="3" y="131"/>
                    <a:pt x="3" y="130"/>
                    <a:pt x="3" y="131"/>
                  </a:cubicBezTo>
                  <a:cubicBezTo>
                    <a:pt x="3" y="131"/>
                    <a:pt x="4" y="131"/>
                    <a:pt x="4" y="131"/>
                  </a:cubicBezTo>
                  <a:cubicBezTo>
                    <a:pt x="4" y="131"/>
                    <a:pt x="3" y="130"/>
                    <a:pt x="3" y="130"/>
                  </a:cubicBezTo>
                  <a:cubicBezTo>
                    <a:pt x="3" y="130"/>
                    <a:pt x="4" y="130"/>
                    <a:pt x="5" y="129"/>
                  </a:cubicBezTo>
                  <a:cubicBezTo>
                    <a:pt x="5" y="129"/>
                    <a:pt x="6" y="128"/>
                    <a:pt x="6" y="128"/>
                  </a:cubicBezTo>
                  <a:cubicBezTo>
                    <a:pt x="6" y="128"/>
                    <a:pt x="6" y="128"/>
                    <a:pt x="5" y="128"/>
                  </a:cubicBezTo>
                  <a:cubicBezTo>
                    <a:pt x="5" y="129"/>
                    <a:pt x="5" y="128"/>
                    <a:pt x="4" y="129"/>
                  </a:cubicBezTo>
                  <a:cubicBezTo>
                    <a:pt x="4" y="130"/>
                    <a:pt x="3" y="130"/>
                    <a:pt x="2" y="131"/>
                  </a:cubicBezTo>
                  <a:cubicBezTo>
                    <a:pt x="2" y="131"/>
                    <a:pt x="3" y="131"/>
                    <a:pt x="2" y="131"/>
                  </a:cubicBezTo>
                  <a:cubicBezTo>
                    <a:pt x="2" y="131"/>
                    <a:pt x="1" y="131"/>
                    <a:pt x="0" y="131"/>
                  </a:cubicBezTo>
                  <a:cubicBezTo>
                    <a:pt x="0" y="131"/>
                    <a:pt x="1" y="130"/>
                    <a:pt x="1" y="130"/>
                  </a:cubicBezTo>
                  <a:cubicBezTo>
                    <a:pt x="1" y="130"/>
                    <a:pt x="1" y="130"/>
                    <a:pt x="1" y="130"/>
                  </a:cubicBezTo>
                  <a:cubicBezTo>
                    <a:pt x="1" y="130"/>
                    <a:pt x="0" y="128"/>
                    <a:pt x="1" y="127"/>
                  </a:cubicBezTo>
                  <a:cubicBezTo>
                    <a:pt x="2" y="127"/>
                    <a:pt x="2" y="127"/>
                    <a:pt x="2" y="127"/>
                  </a:cubicBezTo>
                  <a:cubicBezTo>
                    <a:pt x="2" y="127"/>
                    <a:pt x="2" y="127"/>
                    <a:pt x="2" y="127"/>
                  </a:cubicBezTo>
                  <a:cubicBezTo>
                    <a:pt x="3" y="126"/>
                    <a:pt x="6" y="128"/>
                    <a:pt x="6" y="126"/>
                  </a:cubicBezTo>
                  <a:cubicBezTo>
                    <a:pt x="5" y="125"/>
                    <a:pt x="5" y="124"/>
                    <a:pt x="5" y="124"/>
                  </a:cubicBezTo>
                  <a:cubicBezTo>
                    <a:pt x="5" y="122"/>
                    <a:pt x="6" y="123"/>
                    <a:pt x="6" y="124"/>
                  </a:cubicBezTo>
                  <a:cubicBezTo>
                    <a:pt x="7" y="124"/>
                    <a:pt x="7" y="123"/>
                    <a:pt x="7" y="123"/>
                  </a:cubicBezTo>
                  <a:cubicBezTo>
                    <a:pt x="7" y="124"/>
                    <a:pt x="8" y="124"/>
                    <a:pt x="8" y="123"/>
                  </a:cubicBezTo>
                  <a:cubicBezTo>
                    <a:pt x="9" y="123"/>
                    <a:pt x="9" y="124"/>
                    <a:pt x="10" y="124"/>
                  </a:cubicBezTo>
                  <a:cubicBezTo>
                    <a:pt x="11" y="123"/>
                    <a:pt x="11" y="123"/>
                    <a:pt x="12" y="123"/>
                  </a:cubicBezTo>
                  <a:cubicBezTo>
                    <a:pt x="13" y="123"/>
                    <a:pt x="13" y="124"/>
                    <a:pt x="14" y="124"/>
                  </a:cubicBezTo>
                  <a:cubicBezTo>
                    <a:pt x="15" y="125"/>
                    <a:pt x="15" y="125"/>
                    <a:pt x="16" y="125"/>
                  </a:cubicBezTo>
                  <a:cubicBezTo>
                    <a:pt x="16" y="125"/>
                    <a:pt x="18" y="125"/>
                    <a:pt x="18" y="124"/>
                  </a:cubicBezTo>
                  <a:cubicBezTo>
                    <a:pt x="18" y="124"/>
                    <a:pt x="18" y="123"/>
                    <a:pt x="19" y="123"/>
                  </a:cubicBezTo>
                  <a:cubicBezTo>
                    <a:pt x="19" y="123"/>
                    <a:pt x="20" y="123"/>
                    <a:pt x="21" y="122"/>
                  </a:cubicBezTo>
                  <a:cubicBezTo>
                    <a:pt x="21" y="122"/>
                    <a:pt x="21" y="122"/>
                    <a:pt x="22" y="122"/>
                  </a:cubicBezTo>
                  <a:cubicBezTo>
                    <a:pt x="23" y="122"/>
                    <a:pt x="22" y="122"/>
                    <a:pt x="22" y="123"/>
                  </a:cubicBezTo>
                  <a:cubicBezTo>
                    <a:pt x="23" y="123"/>
                    <a:pt x="23" y="124"/>
                    <a:pt x="24" y="124"/>
                  </a:cubicBezTo>
                  <a:cubicBezTo>
                    <a:pt x="24" y="124"/>
                    <a:pt x="25" y="124"/>
                    <a:pt x="25" y="124"/>
                  </a:cubicBezTo>
                  <a:cubicBezTo>
                    <a:pt x="25" y="123"/>
                    <a:pt x="25" y="123"/>
                    <a:pt x="25" y="123"/>
                  </a:cubicBezTo>
                  <a:cubicBezTo>
                    <a:pt x="26" y="123"/>
                    <a:pt x="26" y="122"/>
                    <a:pt x="26" y="122"/>
                  </a:cubicBezTo>
                  <a:cubicBezTo>
                    <a:pt x="26" y="122"/>
                    <a:pt x="28" y="122"/>
                    <a:pt x="27" y="122"/>
                  </a:cubicBezTo>
                  <a:cubicBezTo>
                    <a:pt x="27" y="121"/>
                    <a:pt x="27" y="122"/>
                    <a:pt x="26" y="121"/>
                  </a:cubicBezTo>
                  <a:cubicBezTo>
                    <a:pt x="26" y="121"/>
                    <a:pt x="26" y="121"/>
                    <a:pt x="26" y="121"/>
                  </a:cubicBezTo>
                  <a:cubicBezTo>
                    <a:pt x="26" y="120"/>
                    <a:pt x="26" y="120"/>
                    <a:pt x="26" y="119"/>
                  </a:cubicBezTo>
                  <a:cubicBezTo>
                    <a:pt x="27" y="119"/>
                    <a:pt x="27" y="119"/>
                    <a:pt x="27" y="118"/>
                  </a:cubicBezTo>
                  <a:cubicBezTo>
                    <a:pt x="25" y="117"/>
                    <a:pt x="25" y="115"/>
                    <a:pt x="24" y="114"/>
                  </a:cubicBezTo>
                  <a:cubicBezTo>
                    <a:pt x="23" y="113"/>
                    <a:pt x="22" y="112"/>
                    <a:pt x="22" y="110"/>
                  </a:cubicBezTo>
                  <a:cubicBezTo>
                    <a:pt x="22" y="109"/>
                    <a:pt x="22" y="108"/>
                    <a:pt x="22" y="108"/>
                  </a:cubicBezTo>
                  <a:cubicBezTo>
                    <a:pt x="21" y="107"/>
                    <a:pt x="20" y="108"/>
                    <a:pt x="20" y="108"/>
                  </a:cubicBezTo>
                  <a:cubicBezTo>
                    <a:pt x="18" y="108"/>
                    <a:pt x="18" y="107"/>
                    <a:pt x="17" y="106"/>
                  </a:cubicBezTo>
                  <a:cubicBezTo>
                    <a:pt x="16" y="105"/>
                    <a:pt x="16" y="105"/>
                    <a:pt x="16" y="104"/>
                  </a:cubicBezTo>
                  <a:cubicBezTo>
                    <a:pt x="16" y="103"/>
                    <a:pt x="16" y="102"/>
                    <a:pt x="16" y="102"/>
                  </a:cubicBezTo>
                  <a:cubicBezTo>
                    <a:pt x="16" y="101"/>
                    <a:pt x="16" y="99"/>
                    <a:pt x="15" y="98"/>
                  </a:cubicBezTo>
                  <a:cubicBezTo>
                    <a:pt x="15" y="98"/>
                    <a:pt x="14" y="98"/>
                    <a:pt x="14" y="98"/>
                  </a:cubicBezTo>
                  <a:cubicBezTo>
                    <a:pt x="13" y="98"/>
                    <a:pt x="12" y="98"/>
                    <a:pt x="12" y="98"/>
                  </a:cubicBezTo>
                  <a:cubicBezTo>
                    <a:pt x="11" y="97"/>
                    <a:pt x="9" y="97"/>
                    <a:pt x="9" y="95"/>
                  </a:cubicBezTo>
                  <a:cubicBezTo>
                    <a:pt x="9" y="94"/>
                    <a:pt x="9" y="92"/>
                    <a:pt x="10" y="91"/>
                  </a:cubicBezTo>
                  <a:cubicBezTo>
                    <a:pt x="10" y="90"/>
                    <a:pt x="11" y="90"/>
                    <a:pt x="11" y="89"/>
                  </a:cubicBezTo>
                  <a:cubicBezTo>
                    <a:pt x="12" y="89"/>
                    <a:pt x="12" y="88"/>
                    <a:pt x="13" y="87"/>
                  </a:cubicBezTo>
                  <a:cubicBezTo>
                    <a:pt x="13" y="87"/>
                    <a:pt x="13" y="86"/>
                    <a:pt x="13" y="85"/>
                  </a:cubicBezTo>
                  <a:cubicBezTo>
                    <a:pt x="13" y="85"/>
                    <a:pt x="14" y="84"/>
                    <a:pt x="14" y="84"/>
                  </a:cubicBezTo>
                  <a:cubicBezTo>
                    <a:pt x="15" y="83"/>
                    <a:pt x="16" y="81"/>
                    <a:pt x="17" y="82"/>
                  </a:cubicBezTo>
                  <a:cubicBezTo>
                    <a:pt x="18" y="83"/>
                    <a:pt x="18" y="83"/>
                    <a:pt x="18" y="84"/>
                  </a:cubicBezTo>
                  <a:cubicBezTo>
                    <a:pt x="19" y="85"/>
                    <a:pt x="19" y="85"/>
                    <a:pt x="20" y="86"/>
                  </a:cubicBezTo>
                  <a:cubicBezTo>
                    <a:pt x="21" y="86"/>
                    <a:pt x="22" y="85"/>
                    <a:pt x="23" y="85"/>
                  </a:cubicBezTo>
                  <a:cubicBezTo>
                    <a:pt x="24" y="84"/>
                    <a:pt x="26" y="84"/>
                    <a:pt x="27" y="84"/>
                  </a:cubicBezTo>
                  <a:cubicBezTo>
                    <a:pt x="28" y="84"/>
                    <a:pt x="29" y="84"/>
                    <a:pt x="29" y="83"/>
                  </a:cubicBezTo>
                  <a:cubicBezTo>
                    <a:pt x="30" y="83"/>
                    <a:pt x="30" y="83"/>
                    <a:pt x="30" y="82"/>
                  </a:cubicBezTo>
                  <a:cubicBezTo>
                    <a:pt x="30" y="80"/>
                    <a:pt x="32" y="79"/>
                    <a:pt x="32" y="78"/>
                  </a:cubicBezTo>
                  <a:cubicBezTo>
                    <a:pt x="32" y="76"/>
                    <a:pt x="32" y="75"/>
                    <a:pt x="33" y="74"/>
                  </a:cubicBezTo>
                  <a:cubicBezTo>
                    <a:pt x="35" y="73"/>
                    <a:pt x="36" y="72"/>
                    <a:pt x="37" y="71"/>
                  </a:cubicBezTo>
                  <a:cubicBezTo>
                    <a:pt x="38" y="71"/>
                    <a:pt x="38" y="71"/>
                    <a:pt x="38" y="70"/>
                  </a:cubicBezTo>
                  <a:cubicBezTo>
                    <a:pt x="38" y="69"/>
                    <a:pt x="39" y="69"/>
                    <a:pt x="39" y="68"/>
                  </a:cubicBezTo>
                  <a:cubicBezTo>
                    <a:pt x="40" y="67"/>
                    <a:pt x="40" y="65"/>
                    <a:pt x="40" y="63"/>
                  </a:cubicBezTo>
                  <a:cubicBezTo>
                    <a:pt x="40" y="63"/>
                    <a:pt x="40" y="62"/>
                    <a:pt x="40" y="61"/>
                  </a:cubicBezTo>
                  <a:cubicBezTo>
                    <a:pt x="41" y="61"/>
                    <a:pt x="42" y="60"/>
                    <a:pt x="42" y="60"/>
                  </a:cubicBezTo>
                  <a:cubicBezTo>
                    <a:pt x="43" y="60"/>
                    <a:pt x="45" y="59"/>
                    <a:pt x="45" y="58"/>
                  </a:cubicBezTo>
                  <a:cubicBezTo>
                    <a:pt x="45" y="58"/>
                    <a:pt x="45" y="57"/>
                    <a:pt x="45" y="57"/>
                  </a:cubicBezTo>
                  <a:cubicBezTo>
                    <a:pt x="44" y="56"/>
                    <a:pt x="44" y="56"/>
                    <a:pt x="44" y="56"/>
                  </a:cubicBezTo>
                  <a:cubicBezTo>
                    <a:pt x="44" y="56"/>
                    <a:pt x="45" y="55"/>
                    <a:pt x="45" y="55"/>
                  </a:cubicBezTo>
                  <a:cubicBezTo>
                    <a:pt x="45" y="55"/>
                    <a:pt x="45" y="55"/>
                    <a:pt x="45" y="55"/>
                  </a:cubicBezTo>
                  <a:cubicBezTo>
                    <a:pt x="46" y="55"/>
                    <a:pt x="45" y="54"/>
                    <a:pt x="45" y="54"/>
                  </a:cubicBezTo>
                  <a:cubicBezTo>
                    <a:pt x="45" y="54"/>
                    <a:pt x="46" y="54"/>
                    <a:pt x="46" y="53"/>
                  </a:cubicBezTo>
                  <a:cubicBezTo>
                    <a:pt x="46" y="53"/>
                    <a:pt x="46" y="53"/>
                    <a:pt x="46" y="53"/>
                  </a:cubicBezTo>
                  <a:cubicBezTo>
                    <a:pt x="47" y="52"/>
                    <a:pt x="47" y="52"/>
                    <a:pt x="47" y="51"/>
                  </a:cubicBezTo>
                  <a:cubicBezTo>
                    <a:pt x="47" y="51"/>
                    <a:pt x="47" y="51"/>
                    <a:pt x="47" y="51"/>
                  </a:cubicBezTo>
                  <a:cubicBezTo>
                    <a:pt x="47" y="51"/>
                    <a:pt x="48" y="51"/>
                    <a:pt x="48" y="51"/>
                  </a:cubicBezTo>
                  <a:cubicBezTo>
                    <a:pt x="48" y="51"/>
                    <a:pt x="48" y="50"/>
                    <a:pt x="48" y="50"/>
                  </a:cubicBezTo>
                  <a:cubicBezTo>
                    <a:pt x="48" y="50"/>
                    <a:pt x="49" y="50"/>
                    <a:pt x="49" y="50"/>
                  </a:cubicBezTo>
                  <a:cubicBezTo>
                    <a:pt x="49" y="49"/>
                    <a:pt x="49" y="49"/>
                    <a:pt x="50" y="49"/>
                  </a:cubicBezTo>
                  <a:cubicBezTo>
                    <a:pt x="50" y="49"/>
                    <a:pt x="50" y="49"/>
                    <a:pt x="50" y="49"/>
                  </a:cubicBezTo>
                  <a:cubicBezTo>
                    <a:pt x="50" y="48"/>
                    <a:pt x="49" y="48"/>
                    <a:pt x="49" y="48"/>
                  </a:cubicBezTo>
                  <a:cubicBezTo>
                    <a:pt x="48" y="47"/>
                    <a:pt x="49" y="46"/>
                    <a:pt x="49" y="45"/>
                  </a:cubicBezTo>
                  <a:cubicBezTo>
                    <a:pt x="49" y="44"/>
                    <a:pt x="48" y="43"/>
                    <a:pt x="47" y="42"/>
                  </a:cubicBezTo>
                  <a:cubicBezTo>
                    <a:pt x="47" y="41"/>
                    <a:pt x="47" y="40"/>
                    <a:pt x="48" y="40"/>
                  </a:cubicBezTo>
                  <a:cubicBezTo>
                    <a:pt x="48" y="40"/>
                    <a:pt x="48" y="39"/>
                    <a:pt x="49" y="39"/>
                  </a:cubicBezTo>
                  <a:cubicBezTo>
                    <a:pt x="49" y="39"/>
                    <a:pt x="49" y="39"/>
                    <a:pt x="49" y="39"/>
                  </a:cubicBezTo>
                  <a:cubicBezTo>
                    <a:pt x="50" y="39"/>
                    <a:pt x="49" y="39"/>
                    <a:pt x="50" y="38"/>
                  </a:cubicBezTo>
                  <a:cubicBezTo>
                    <a:pt x="50" y="38"/>
                    <a:pt x="50" y="38"/>
                    <a:pt x="51" y="38"/>
                  </a:cubicBezTo>
                  <a:cubicBezTo>
                    <a:pt x="51" y="38"/>
                    <a:pt x="51" y="37"/>
                    <a:pt x="52" y="38"/>
                  </a:cubicBezTo>
                  <a:cubicBezTo>
                    <a:pt x="53" y="38"/>
                    <a:pt x="53" y="37"/>
                    <a:pt x="53" y="37"/>
                  </a:cubicBezTo>
                  <a:cubicBezTo>
                    <a:pt x="54" y="37"/>
                    <a:pt x="54" y="36"/>
                    <a:pt x="54" y="36"/>
                  </a:cubicBezTo>
                  <a:cubicBezTo>
                    <a:pt x="54" y="35"/>
                    <a:pt x="54" y="35"/>
                    <a:pt x="53" y="35"/>
                  </a:cubicBezTo>
                  <a:cubicBezTo>
                    <a:pt x="53" y="34"/>
                    <a:pt x="52" y="34"/>
                    <a:pt x="52" y="34"/>
                  </a:cubicBezTo>
                  <a:cubicBezTo>
                    <a:pt x="51" y="34"/>
                    <a:pt x="51" y="33"/>
                    <a:pt x="50" y="34"/>
                  </a:cubicBezTo>
                  <a:cubicBezTo>
                    <a:pt x="49" y="34"/>
                    <a:pt x="49" y="33"/>
                    <a:pt x="48" y="33"/>
                  </a:cubicBezTo>
                  <a:cubicBezTo>
                    <a:pt x="48" y="34"/>
                    <a:pt x="47" y="33"/>
                    <a:pt x="47" y="33"/>
                  </a:cubicBezTo>
                  <a:cubicBezTo>
                    <a:pt x="47" y="32"/>
                    <a:pt x="47" y="31"/>
                    <a:pt x="47" y="31"/>
                  </a:cubicBezTo>
                  <a:cubicBezTo>
                    <a:pt x="46" y="31"/>
                    <a:pt x="47" y="29"/>
                    <a:pt x="47" y="29"/>
                  </a:cubicBezTo>
                  <a:cubicBezTo>
                    <a:pt x="46" y="29"/>
                    <a:pt x="46" y="30"/>
                    <a:pt x="46" y="30"/>
                  </a:cubicBezTo>
                  <a:cubicBezTo>
                    <a:pt x="46" y="31"/>
                    <a:pt x="45" y="30"/>
                    <a:pt x="45" y="30"/>
                  </a:cubicBezTo>
                  <a:cubicBezTo>
                    <a:pt x="44" y="30"/>
                    <a:pt x="43" y="30"/>
                    <a:pt x="43" y="30"/>
                  </a:cubicBezTo>
                  <a:cubicBezTo>
                    <a:pt x="43" y="29"/>
                    <a:pt x="43" y="29"/>
                    <a:pt x="43" y="28"/>
                  </a:cubicBezTo>
                  <a:cubicBezTo>
                    <a:pt x="43" y="27"/>
                    <a:pt x="42" y="27"/>
                    <a:pt x="42" y="27"/>
                  </a:cubicBezTo>
                  <a:cubicBezTo>
                    <a:pt x="41" y="27"/>
                    <a:pt x="41" y="26"/>
                    <a:pt x="40" y="26"/>
                  </a:cubicBezTo>
                  <a:cubicBezTo>
                    <a:pt x="39" y="25"/>
                    <a:pt x="40" y="24"/>
                    <a:pt x="40" y="23"/>
                  </a:cubicBezTo>
                  <a:cubicBezTo>
                    <a:pt x="40" y="21"/>
                    <a:pt x="39" y="21"/>
                    <a:pt x="38" y="20"/>
                  </a:cubicBezTo>
                  <a:cubicBezTo>
                    <a:pt x="38" y="20"/>
                    <a:pt x="38" y="19"/>
                    <a:pt x="38" y="19"/>
                  </a:cubicBezTo>
                  <a:cubicBezTo>
                    <a:pt x="39" y="18"/>
                    <a:pt x="40" y="18"/>
                    <a:pt x="40" y="17"/>
                  </a:cubicBezTo>
                  <a:cubicBezTo>
                    <a:pt x="41" y="16"/>
                    <a:pt x="38" y="17"/>
                    <a:pt x="37" y="16"/>
                  </a:cubicBezTo>
                  <a:cubicBezTo>
                    <a:pt x="37" y="16"/>
                    <a:pt x="36" y="16"/>
                    <a:pt x="37" y="15"/>
                  </a:cubicBezTo>
                  <a:cubicBezTo>
                    <a:pt x="37" y="15"/>
                    <a:pt x="37" y="15"/>
                    <a:pt x="37" y="14"/>
                  </a:cubicBezTo>
                  <a:cubicBezTo>
                    <a:pt x="37" y="13"/>
                    <a:pt x="36" y="13"/>
                    <a:pt x="36" y="13"/>
                  </a:cubicBezTo>
                  <a:cubicBezTo>
                    <a:pt x="35" y="13"/>
                    <a:pt x="35" y="12"/>
                    <a:pt x="35" y="12"/>
                  </a:cubicBezTo>
                  <a:cubicBezTo>
                    <a:pt x="35" y="11"/>
                    <a:pt x="35" y="11"/>
                    <a:pt x="36" y="10"/>
                  </a:cubicBezTo>
                  <a:cubicBezTo>
                    <a:pt x="36" y="10"/>
                    <a:pt x="35" y="9"/>
                    <a:pt x="36" y="9"/>
                  </a:cubicBezTo>
                  <a:cubicBezTo>
                    <a:pt x="37" y="9"/>
                    <a:pt x="37" y="9"/>
                    <a:pt x="38" y="9"/>
                  </a:cubicBezTo>
                  <a:cubicBezTo>
                    <a:pt x="38" y="8"/>
                    <a:pt x="39" y="8"/>
                    <a:pt x="40" y="8"/>
                  </a:cubicBezTo>
                  <a:cubicBezTo>
                    <a:pt x="40" y="8"/>
                    <a:pt x="41" y="9"/>
                    <a:pt x="42" y="9"/>
                  </a:cubicBezTo>
                  <a:cubicBezTo>
                    <a:pt x="43" y="9"/>
                    <a:pt x="44" y="9"/>
                    <a:pt x="45" y="9"/>
                  </a:cubicBezTo>
                  <a:cubicBezTo>
                    <a:pt x="46" y="10"/>
                    <a:pt x="46" y="10"/>
                    <a:pt x="47" y="10"/>
                  </a:cubicBezTo>
                  <a:cubicBezTo>
                    <a:pt x="48" y="9"/>
                    <a:pt x="48" y="10"/>
                    <a:pt x="48" y="10"/>
                  </a:cubicBezTo>
                  <a:cubicBezTo>
                    <a:pt x="50" y="11"/>
                    <a:pt x="51" y="11"/>
                    <a:pt x="53" y="11"/>
                  </a:cubicBezTo>
                  <a:cubicBezTo>
                    <a:pt x="53" y="11"/>
                    <a:pt x="54" y="10"/>
                    <a:pt x="54" y="10"/>
                  </a:cubicBezTo>
                  <a:cubicBezTo>
                    <a:pt x="55" y="9"/>
                    <a:pt x="55" y="9"/>
                    <a:pt x="56" y="9"/>
                  </a:cubicBezTo>
                  <a:cubicBezTo>
                    <a:pt x="56" y="9"/>
                    <a:pt x="57" y="9"/>
                    <a:pt x="58" y="8"/>
                  </a:cubicBezTo>
                  <a:cubicBezTo>
                    <a:pt x="58" y="8"/>
                    <a:pt x="59" y="9"/>
                    <a:pt x="60" y="9"/>
                  </a:cubicBezTo>
                  <a:cubicBezTo>
                    <a:pt x="60" y="8"/>
                    <a:pt x="61" y="8"/>
                    <a:pt x="61" y="7"/>
                  </a:cubicBezTo>
                  <a:cubicBezTo>
                    <a:pt x="61" y="7"/>
                    <a:pt x="61" y="6"/>
                    <a:pt x="61" y="6"/>
                  </a:cubicBezTo>
                  <a:cubicBezTo>
                    <a:pt x="62" y="6"/>
                    <a:pt x="62" y="6"/>
                    <a:pt x="63" y="6"/>
                  </a:cubicBezTo>
                  <a:cubicBezTo>
                    <a:pt x="63" y="5"/>
                    <a:pt x="63" y="5"/>
                    <a:pt x="63" y="4"/>
                  </a:cubicBezTo>
                  <a:cubicBezTo>
                    <a:pt x="65" y="3"/>
                    <a:pt x="66" y="2"/>
                    <a:pt x="67" y="1"/>
                  </a:cubicBezTo>
                  <a:cubicBezTo>
                    <a:pt x="68" y="1"/>
                    <a:pt x="69" y="0"/>
                    <a:pt x="69" y="0"/>
                  </a:cubicBezTo>
                  <a:cubicBezTo>
                    <a:pt x="69" y="0"/>
                    <a:pt x="70" y="1"/>
                    <a:pt x="70" y="0"/>
                  </a:cubicBezTo>
                  <a:cubicBezTo>
                    <a:pt x="71" y="0"/>
                    <a:pt x="71" y="0"/>
                    <a:pt x="71" y="0"/>
                  </a:cubicBezTo>
                  <a:cubicBezTo>
                    <a:pt x="71" y="1"/>
                    <a:pt x="71" y="2"/>
                    <a:pt x="71" y="2"/>
                  </a:cubicBezTo>
                  <a:cubicBezTo>
                    <a:pt x="71" y="3"/>
                    <a:pt x="72" y="4"/>
                    <a:pt x="72" y="4"/>
                  </a:cubicBezTo>
                  <a:cubicBezTo>
                    <a:pt x="73" y="5"/>
                    <a:pt x="73" y="6"/>
                    <a:pt x="74" y="7"/>
                  </a:cubicBezTo>
                  <a:cubicBezTo>
                    <a:pt x="75" y="8"/>
                    <a:pt x="75" y="10"/>
                    <a:pt x="76" y="10"/>
                  </a:cubicBezTo>
                  <a:cubicBezTo>
                    <a:pt x="77" y="10"/>
                    <a:pt x="78" y="10"/>
                    <a:pt x="79" y="11"/>
                  </a:cubicBezTo>
                  <a:cubicBezTo>
                    <a:pt x="79" y="11"/>
                    <a:pt x="80" y="11"/>
                    <a:pt x="81" y="12"/>
                  </a:cubicBezTo>
                  <a:cubicBezTo>
                    <a:pt x="81" y="12"/>
                    <a:pt x="84" y="13"/>
                    <a:pt x="83" y="14"/>
                  </a:cubicBezTo>
                  <a:cubicBezTo>
                    <a:pt x="82" y="16"/>
                    <a:pt x="80" y="15"/>
                    <a:pt x="81" y="17"/>
                  </a:cubicBezTo>
                  <a:cubicBezTo>
                    <a:pt x="82" y="18"/>
                    <a:pt x="82" y="18"/>
                    <a:pt x="82" y="19"/>
                  </a:cubicBezTo>
                  <a:cubicBezTo>
                    <a:pt x="82" y="19"/>
                    <a:pt x="82" y="20"/>
                    <a:pt x="83" y="21"/>
                  </a:cubicBezTo>
                  <a:cubicBezTo>
                    <a:pt x="83" y="22"/>
                    <a:pt x="83" y="22"/>
                    <a:pt x="84" y="23"/>
                  </a:cubicBezTo>
                  <a:cubicBezTo>
                    <a:pt x="84" y="23"/>
                    <a:pt x="85" y="24"/>
                    <a:pt x="86" y="24"/>
                  </a:cubicBezTo>
                  <a:cubicBezTo>
                    <a:pt x="86" y="24"/>
                    <a:pt x="86" y="25"/>
                    <a:pt x="87" y="25"/>
                  </a:cubicBezTo>
                  <a:cubicBezTo>
                    <a:pt x="87" y="25"/>
                    <a:pt x="87" y="25"/>
                    <a:pt x="87" y="25"/>
                  </a:cubicBezTo>
                  <a:cubicBezTo>
                    <a:pt x="87" y="25"/>
                    <a:pt x="87" y="25"/>
                    <a:pt x="87" y="25"/>
                  </a:cubicBezTo>
                  <a:cubicBezTo>
                    <a:pt x="87" y="25"/>
                    <a:pt x="89" y="25"/>
                    <a:pt x="89" y="26"/>
                  </a:cubicBezTo>
                  <a:cubicBezTo>
                    <a:pt x="89" y="27"/>
                    <a:pt x="89" y="28"/>
                    <a:pt x="90" y="28"/>
                  </a:cubicBezTo>
                  <a:cubicBezTo>
                    <a:pt x="90" y="29"/>
                    <a:pt x="90" y="29"/>
                    <a:pt x="91" y="29"/>
                  </a:cubicBezTo>
                  <a:cubicBezTo>
                    <a:pt x="91" y="30"/>
                    <a:pt x="91" y="30"/>
                    <a:pt x="91" y="30"/>
                  </a:cubicBezTo>
                  <a:cubicBezTo>
                    <a:pt x="92" y="31"/>
                    <a:pt x="91" y="32"/>
                    <a:pt x="90" y="33"/>
                  </a:cubicBezTo>
                  <a:cubicBezTo>
                    <a:pt x="90" y="33"/>
                    <a:pt x="89" y="33"/>
                    <a:pt x="89" y="33"/>
                  </a:cubicBezTo>
                  <a:cubicBezTo>
                    <a:pt x="89" y="33"/>
                    <a:pt x="89" y="33"/>
                    <a:pt x="89" y="33"/>
                  </a:cubicBezTo>
                  <a:cubicBezTo>
                    <a:pt x="89" y="33"/>
                    <a:pt x="88" y="33"/>
                    <a:pt x="88" y="34"/>
                  </a:cubicBezTo>
                  <a:cubicBezTo>
                    <a:pt x="89" y="34"/>
                    <a:pt x="88" y="35"/>
                    <a:pt x="87" y="35"/>
                  </a:cubicBezTo>
                  <a:cubicBezTo>
                    <a:pt x="86" y="34"/>
                    <a:pt x="85" y="33"/>
                    <a:pt x="85" y="32"/>
                  </a:cubicBezTo>
                  <a:cubicBezTo>
                    <a:pt x="85" y="32"/>
                    <a:pt x="84" y="31"/>
                    <a:pt x="84" y="32"/>
                  </a:cubicBezTo>
                  <a:cubicBezTo>
                    <a:pt x="84" y="32"/>
                    <a:pt x="83" y="32"/>
                    <a:pt x="82" y="32"/>
                  </a:cubicBezTo>
                  <a:cubicBezTo>
                    <a:pt x="81" y="32"/>
                    <a:pt x="82" y="33"/>
                    <a:pt x="82" y="33"/>
                  </a:cubicBezTo>
                  <a:cubicBezTo>
                    <a:pt x="82" y="34"/>
                    <a:pt x="82" y="34"/>
                    <a:pt x="83" y="34"/>
                  </a:cubicBezTo>
                  <a:cubicBezTo>
                    <a:pt x="83" y="35"/>
                    <a:pt x="83" y="35"/>
                    <a:pt x="83" y="36"/>
                  </a:cubicBezTo>
                  <a:cubicBezTo>
                    <a:pt x="82" y="36"/>
                    <a:pt x="82" y="36"/>
                    <a:pt x="83" y="37"/>
                  </a:cubicBezTo>
                  <a:cubicBezTo>
                    <a:pt x="82" y="36"/>
                    <a:pt x="82" y="36"/>
                    <a:pt x="83" y="36"/>
                  </a:cubicBezTo>
                  <a:cubicBezTo>
                    <a:pt x="83" y="36"/>
                    <a:pt x="84" y="36"/>
                    <a:pt x="84" y="37"/>
                  </a:cubicBezTo>
                  <a:cubicBezTo>
                    <a:pt x="84" y="37"/>
                    <a:pt x="85" y="38"/>
                    <a:pt x="85" y="38"/>
                  </a:cubicBezTo>
                  <a:cubicBezTo>
                    <a:pt x="85" y="38"/>
                    <a:pt x="86" y="39"/>
                    <a:pt x="86" y="40"/>
                  </a:cubicBezTo>
                  <a:cubicBezTo>
                    <a:pt x="86" y="39"/>
                    <a:pt x="86" y="39"/>
                    <a:pt x="86" y="39"/>
                  </a:cubicBezTo>
                  <a:cubicBezTo>
                    <a:pt x="86" y="39"/>
                    <a:pt x="86" y="40"/>
                    <a:pt x="86" y="40"/>
                  </a:cubicBezTo>
                  <a:cubicBezTo>
                    <a:pt x="86" y="40"/>
                    <a:pt x="86" y="41"/>
                    <a:pt x="86" y="41"/>
                  </a:cubicBezTo>
                  <a:cubicBezTo>
                    <a:pt x="86" y="42"/>
                    <a:pt x="87" y="42"/>
                    <a:pt x="87" y="42"/>
                  </a:cubicBezTo>
                  <a:cubicBezTo>
                    <a:pt x="88" y="43"/>
                    <a:pt x="87" y="43"/>
                    <a:pt x="87" y="43"/>
                  </a:cubicBezTo>
                  <a:cubicBezTo>
                    <a:pt x="87" y="44"/>
                    <a:pt x="87" y="44"/>
                    <a:pt x="87" y="44"/>
                  </a:cubicBezTo>
                  <a:cubicBezTo>
                    <a:pt x="88" y="45"/>
                    <a:pt x="87" y="45"/>
                    <a:pt x="87" y="46"/>
                  </a:cubicBezTo>
                  <a:cubicBezTo>
                    <a:pt x="88" y="47"/>
                    <a:pt x="88" y="46"/>
                    <a:pt x="88" y="46"/>
                  </a:cubicBezTo>
                  <a:cubicBezTo>
                    <a:pt x="89" y="46"/>
                    <a:pt x="89" y="46"/>
                    <a:pt x="89" y="46"/>
                  </a:cubicBezTo>
                  <a:cubicBezTo>
                    <a:pt x="89" y="46"/>
                    <a:pt x="89" y="46"/>
                    <a:pt x="89" y="46"/>
                  </a:cubicBezTo>
                  <a:cubicBezTo>
                    <a:pt x="89" y="46"/>
                    <a:pt x="90" y="46"/>
                    <a:pt x="90" y="46"/>
                  </a:cubicBezTo>
                  <a:cubicBezTo>
                    <a:pt x="89" y="45"/>
                    <a:pt x="90" y="45"/>
                    <a:pt x="91" y="45"/>
                  </a:cubicBezTo>
                  <a:cubicBezTo>
                    <a:pt x="91" y="45"/>
                    <a:pt x="91" y="46"/>
                    <a:pt x="91" y="46"/>
                  </a:cubicBezTo>
                  <a:cubicBezTo>
                    <a:pt x="91" y="46"/>
                    <a:pt x="92" y="46"/>
                    <a:pt x="92" y="46"/>
                  </a:cubicBezTo>
                  <a:cubicBezTo>
                    <a:pt x="92" y="46"/>
                    <a:pt x="92" y="46"/>
                    <a:pt x="92" y="47"/>
                  </a:cubicBezTo>
                  <a:cubicBezTo>
                    <a:pt x="93" y="47"/>
                    <a:pt x="93" y="48"/>
                    <a:pt x="94" y="48"/>
                  </a:cubicBezTo>
                  <a:cubicBezTo>
                    <a:pt x="94" y="48"/>
                    <a:pt x="94" y="49"/>
                    <a:pt x="95" y="49"/>
                  </a:cubicBezTo>
                  <a:cubicBezTo>
                    <a:pt x="95" y="49"/>
                    <a:pt x="95" y="50"/>
                    <a:pt x="96" y="50"/>
                  </a:cubicBezTo>
                  <a:cubicBezTo>
                    <a:pt x="96" y="50"/>
                    <a:pt x="97" y="50"/>
                    <a:pt x="97" y="50"/>
                  </a:cubicBezTo>
                  <a:cubicBezTo>
                    <a:pt x="98" y="50"/>
                    <a:pt x="98" y="50"/>
                    <a:pt x="99" y="50"/>
                  </a:cubicBezTo>
                  <a:cubicBezTo>
                    <a:pt x="99" y="50"/>
                    <a:pt x="99" y="51"/>
                    <a:pt x="100" y="51"/>
                  </a:cubicBezTo>
                  <a:cubicBezTo>
                    <a:pt x="100" y="51"/>
                    <a:pt x="101" y="52"/>
                    <a:pt x="101" y="52"/>
                  </a:cubicBezTo>
                  <a:cubicBezTo>
                    <a:pt x="101" y="52"/>
                    <a:pt x="101" y="52"/>
                    <a:pt x="102" y="52"/>
                  </a:cubicBezTo>
                  <a:cubicBezTo>
                    <a:pt x="102" y="52"/>
                    <a:pt x="102" y="52"/>
                    <a:pt x="102" y="52"/>
                  </a:cubicBezTo>
                  <a:cubicBezTo>
                    <a:pt x="102" y="52"/>
                    <a:pt x="103" y="52"/>
                    <a:pt x="103" y="53"/>
                  </a:cubicBezTo>
                  <a:cubicBezTo>
                    <a:pt x="103" y="53"/>
                    <a:pt x="102" y="53"/>
                    <a:pt x="102" y="53"/>
                  </a:cubicBezTo>
                  <a:cubicBezTo>
                    <a:pt x="102" y="54"/>
                    <a:pt x="103" y="54"/>
                    <a:pt x="103" y="54"/>
                  </a:cubicBezTo>
                  <a:cubicBezTo>
                    <a:pt x="103" y="54"/>
                    <a:pt x="103" y="54"/>
                    <a:pt x="103" y="54"/>
                  </a:cubicBezTo>
                  <a:cubicBezTo>
                    <a:pt x="104" y="54"/>
                    <a:pt x="105" y="55"/>
                    <a:pt x="105" y="55"/>
                  </a:cubicBezTo>
                  <a:cubicBezTo>
                    <a:pt x="106" y="55"/>
                    <a:pt x="107" y="55"/>
                    <a:pt x="107" y="56"/>
                  </a:cubicBezTo>
                  <a:cubicBezTo>
                    <a:pt x="108" y="56"/>
                    <a:pt x="108" y="57"/>
                    <a:pt x="109" y="57"/>
                  </a:cubicBezTo>
                  <a:cubicBezTo>
                    <a:pt x="109" y="57"/>
                    <a:pt x="110" y="57"/>
                    <a:pt x="110" y="58"/>
                  </a:cubicBezTo>
                  <a:cubicBezTo>
                    <a:pt x="112" y="58"/>
                    <a:pt x="110" y="59"/>
                    <a:pt x="110" y="58"/>
                  </a:cubicBezTo>
                  <a:cubicBezTo>
                    <a:pt x="110" y="58"/>
                    <a:pt x="110" y="59"/>
                    <a:pt x="110" y="59"/>
                  </a:cubicBezTo>
                  <a:cubicBezTo>
                    <a:pt x="109" y="60"/>
                    <a:pt x="109" y="60"/>
                    <a:pt x="108" y="60"/>
                  </a:cubicBezTo>
                  <a:cubicBezTo>
                    <a:pt x="108" y="61"/>
                    <a:pt x="108" y="61"/>
                    <a:pt x="107" y="62"/>
                  </a:cubicBezTo>
                  <a:cubicBezTo>
                    <a:pt x="107" y="62"/>
                    <a:pt x="107" y="63"/>
                    <a:pt x="106" y="63"/>
                  </a:cubicBezTo>
                  <a:cubicBezTo>
                    <a:pt x="106" y="63"/>
                    <a:pt x="106" y="64"/>
                    <a:pt x="106" y="64"/>
                  </a:cubicBezTo>
                  <a:cubicBezTo>
                    <a:pt x="107" y="65"/>
                    <a:pt x="106" y="65"/>
                    <a:pt x="106" y="66"/>
                  </a:cubicBezTo>
                  <a:cubicBezTo>
                    <a:pt x="106" y="66"/>
                    <a:pt x="106" y="67"/>
                    <a:pt x="105" y="67"/>
                  </a:cubicBezTo>
                  <a:cubicBezTo>
                    <a:pt x="105" y="67"/>
                    <a:pt x="106" y="68"/>
                    <a:pt x="106" y="68"/>
                  </a:cubicBezTo>
                  <a:cubicBezTo>
                    <a:pt x="106" y="68"/>
                    <a:pt x="106" y="69"/>
                    <a:pt x="106" y="69"/>
                  </a:cubicBezTo>
                  <a:cubicBezTo>
                    <a:pt x="106" y="69"/>
                    <a:pt x="106" y="69"/>
                    <a:pt x="106" y="69"/>
                  </a:cubicBezTo>
                  <a:cubicBezTo>
                    <a:pt x="106" y="70"/>
                    <a:pt x="106" y="70"/>
                    <a:pt x="106" y="70"/>
                  </a:cubicBezTo>
                  <a:cubicBezTo>
                    <a:pt x="106" y="70"/>
                    <a:pt x="105" y="70"/>
                    <a:pt x="105" y="70"/>
                  </a:cubicBezTo>
                  <a:cubicBezTo>
                    <a:pt x="105" y="71"/>
                    <a:pt x="105" y="71"/>
                    <a:pt x="105" y="71"/>
                  </a:cubicBezTo>
                  <a:cubicBezTo>
                    <a:pt x="105" y="72"/>
                    <a:pt x="105" y="72"/>
                    <a:pt x="105" y="72"/>
                  </a:cubicBezTo>
                  <a:cubicBezTo>
                    <a:pt x="104" y="73"/>
                    <a:pt x="105" y="73"/>
                    <a:pt x="105" y="74"/>
                  </a:cubicBezTo>
                  <a:cubicBezTo>
                    <a:pt x="106" y="74"/>
                    <a:pt x="106" y="74"/>
                    <a:pt x="106" y="74"/>
                  </a:cubicBezTo>
                  <a:cubicBezTo>
                    <a:pt x="106" y="74"/>
                    <a:pt x="107" y="74"/>
                    <a:pt x="107" y="74"/>
                  </a:cubicBezTo>
                  <a:cubicBezTo>
                    <a:pt x="107" y="75"/>
                    <a:pt x="108" y="76"/>
                    <a:pt x="108" y="76"/>
                  </a:cubicBezTo>
                  <a:cubicBezTo>
                    <a:pt x="108" y="76"/>
                    <a:pt x="109" y="76"/>
                    <a:pt x="109" y="76"/>
                  </a:cubicBezTo>
                  <a:cubicBezTo>
                    <a:pt x="109" y="76"/>
                    <a:pt x="109" y="76"/>
                    <a:pt x="109" y="76"/>
                  </a:cubicBezTo>
                  <a:cubicBezTo>
                    <a:pt x="109" y="76"/>
                    <a:pt x="109" y="75"/>
                    <a:pt x="109" y="75"/>
                  </a:cubicBezTo>
                  <a:cubicBezTo>
                    <a:pt x="110" y="75"/>
                    <a:pt x="111" y="76"/>
                    <a:pt x="111" y="76"/>
                  </a:cubicBezTo>
                  <a:cubicBezTo>
                    <a:pt x="112" y="76"/>
                    <a:pt x="112" y="77"/>
                    <a:pt x="113" y="77"/>
                  </a:cubicBezTo>
                  <a:cubicBezTo>
                    <a:pt x="113" y="77"/>
                    <a:pt x="113" y="77"/>
                    <a:pt x="113" y="77"/>
                  </a:cubicBezTo>
                  <a:cubicBezTo>
                    <a:pt x="114" y="78"/>
                    <a:pt x="114" y="77"/>
                    <a:pt x="114" y="78"/>
                  </a:cubicBezTo>
                  <a:cubicBezTo>
                    <a:pt x="115" y="78"/>
                    <a:pt x="116" y="78"/>
                    <a:pt x="116" y="79"/>
                  </a:cubicBezTo>
                  <a:cubicBezTo>
                    <a:pt x="117" y="79"/>
                    <a:pt x="117" y="80"/>
                    <a:pt x="117" y="80"/>
                  </a:cubicBezTo>
                  <a:cubicBezTo>
                    <a:pt x="117" y="80"/>
                    <a:pt x="118" y="81"/>
                    <a:pt x="118" y="81"/>
                  </a:cubicBezTo>
                  <a:cubicBezTo>
                    <a:pt x="118" y="81"/>
                    <a:pt x="118" y="81"/>
                    <a:pt x="118" y="81"/>
                  </a:cubicBezTo>
                  <a:cubicBezTo>
                    <a:pt x="119" y="81"/>
                    <a:pt x="119" y="81"/>
                    <a:pt x="119" y="81"/>
                  </a:cubicBezTo>
                  <a:cubicBezTo>
                    <a:pt x="120" y="82"/>
                    <a:pt x="122" y="83"/>
                    <a:pt x="123" y="84"/>
                  </a:cubicBezTo>
                  <a:cubicBezTo>
                    <a:pt x="124" y="84"/>
                    <a:pt x="124" y="84"/>
                    <a:pt x="124" y="84"/>
                  </a:cubicBezTo>
                  <a:cubicBezTo>
                    <a:pt x="125" y="83"/>
                    <a:pt x="125" y="84"/>
                    <a:pt x="126" y="84"/>
                  </a:cubicBezTo>
                  <a:cubicBezTo>
                    <a:pt x="127" y="84"/>
                    <a:pt x="128" y="86"/>
                    <a:pt x="129" y="86"/>
                  </a:cubicBezTo>
                  <a:cubicBezTo>
                    <a:pt x="130" y="86"/>
                    <a:pt x="130" y="86"/>
                    <a:pt x="131" y="86"/>
                  </a:cubicBezTo>
                  <a:cubicBezTo>
                    <a:pt x="132" y="86"/>
                    <a:pt x="132" y="86"/>
                    <a:pt x="132" y="87"/>
                  </a:cubicBezTo>
                  <a:cubicBezTo>
                    <a:pt x="132" y="87"/>
                    <a:pt x="133" y="88"/>
                    <a:pt x="133" y="88"/>
                  </a:cubicBezTo>
                  <a:cubicBezTo>
                    <a:pt x="134" y="88"/>
                    <a:pt x="134" y="88"/>
                    <a:pt x="135" y="88"/>
                  </a:cubicBezTo>
                  <a:cubicBezTo>
                    <a:pt x="135" y="89"/>
                    <a:pt x="136" y="88"/>
                    <a:pt x="137" y="89"/>
                  </a:cubicBezTo>
                  <a:cubicBezTo>
                    <a:pt x="137" y="89"/>
                    <a:pt x="138" y="90"/>
                    <a:pt x="138" y="90"/>
                  </a:cubicBezTo>
                  <a:cubicBezTo>
                    <a:pt x="139" y="89"/>
                    <a:pt x="138" y="89"/>
                    <a:pt x="139" y="88"/>
                  </a:cubicBezTo>
                  <a:cubicBezTo>
                    <a:pt x="139" y="88"/>
                    <a:pt x="140" y="88"/>
                    <a:pt x="141" y="88"/>
                  </a:cubicBezTo>
                  <a:cubicBezTo>
                    <a:pt x="141" y="89"/>
                    <a:pt x="142" y="89"/>
                    <a:pt x="143" y="90"/>
                  </a:cubicBezTo>
                  <a:cubicBezTo>
                    <a:pt x="143" y="90"/>
                    <a:pt x="143" y="89"/>
                    <a:pt x="143" y="89"/>
                  </a:cubicBezTo>
                  <a:cubicBezTo>
                    <a:pt x="143" y="89"/>
                    <a:pt x="143" y="89"/>
                    <a:pt x="144" y="89"/>
                  </a:cubicBezTo>
                  <a:cubicBezTo>
                    <a:pt x="144" y="89"/>
                    <a:pt x="145" y="89"/>
                    <a:pt x="145" y="89"/>
                  </a:cubicBezTo>
                  <a:cubicBezTo>
                    <a:pt x="145" y="88"/>
                    <a:pt x="145" y="88"/>
                    <a:pt x="145" y="88"/>
                  </a:cubicBezTo>
                  <a:cubicBezTo>
                    <a:pt x="145" y="88"/>
                    <a:pt x="146" y="88"/>
                    <a:pt x="146" y="89"/>
                  </a:cubicBezTo>
                  <a:cubicBezTo>
                    <a:pt x="147" y="89"/>
                    <a:pt x="146" y="88"/>
                    <a:pt x="147" y="89"/>
                  </a:cubicBezTo>
                  <a:cubicBezTo>
                    <a:pt x="147" y="89"/>
                    <a:pt x="147" y="89"/>
                    <a:pt x="147" y="89"/>
                  </a:cubicBezTo>
                  <a:cubicBezTo>
                    <a:pt x="148" y="90"/>
                    <a:pt x="149" y="89"/>
                    <a:pt x="149" y="90"/>
                  </a:cubicBezTo>
                  <a:cubicBezTo>
                    <a:pt x="151" y="90"/>
                    <a:pt x="151" y="91"/>
                    <a:pt x="151" y="93"/>
                  </a:cubicBezTo>
                  <a:cubicBezTo>
                    <a:pt x="151" y="93"/>
                    <a:pt x="152" y="94"/>
                    <a:pt x="153" y="93"/>
                  </a:cubicBezTo>
                  <a:cubicBezTo>
                    <a:pt x="153" y="93"/>
                    <a:pt x="154" y="94"/>
                    <a:pt x="154" y="94"/>
                  </a:cubicBezTo>
                  <a:cubicBezTo>
                    <a:pt x="154" y="94"/>
                    <a:pt x="155" y="95"/>
                    <a:pt x="155" y="95"/>
                  </a:cubicBezTo>
                  <a:cubicBezTo>
                    <a:pt x="155" y="95"/>
                    <a:pt x="156" y="95"/>
                    <a:pt x="156" y="95"/>
                  </a:cubicBezTo>
                  <a:cubicBezTo>
                    <a:pt x="157" y="95"/>
                    <a:pt x="156" y="96"/>
                    <a:pt x="157" y="96"/>
                  </a:cubicBezTo>
                  <a:cubicBezTo>
                    <a:pt x="157" y="96"/>
                    <a:pt x="157" y="96"/>
                    <a:pt x="157" y="96"/>
                  </a:cubicBezTo>
                  <a:cubicBezTo>
                    <a:pt x="158" y="97"/>
                    <a:pt x="158" y="96"/>
                    <a:pt x="159" y="96"/>
                  </a:cubicBezTo>
                  <a:cubicBezTo>
                    <a:pt x="159" y="96"/>
                    <a:pt x="159" y="96"/>
                    <a:pt x="160" y="96"/>
                  </a:cubicBezTo>
                  <a:cubicBezTo>
                    <a:pt x="160" y="95"/>
                    <a:pt x="160" y="95"/>
                    <a:pt x="160" y="95"/>
                  </a:cubicBezTo>
                  <a:cubicBezTo>
                    <a:pt x="161" y="95"/>
                    <a:pt x="161" y="95"/>
                    <a:pt x="162" y="96"/>
                  </a:cubicBezTo>
                  <a:cubicBezTo>
                    <a:pt x="162" y="96"/>
                    <a:pt x="162" y="97"/>
                    <a:pt x="162" y="97"/>
                  </a:cubicBezTo>
                  <a:cubicBezTo>
                    <a:pt x="162" y="98"/>
                    <a:pt x="163" y="98"/>
                    <a:pt x="163" y="98"/>
                  </a:cubicBezTo>
                  <a:cubicBezTo>
                    <a:pt x="164" y="98"/>
                    <a:pt x="164" y="98"/>
                    <a:pt x="164" y="98"/>
                  </a:cubicBezTo>
                  <a:cubicBezTo>
                    <a:pt x="165" y="97"/>
                    <a:pt x="166" y="98"/>
                    <a:pt x="166" y="98"/>
                  </a:cubicBezTo>
                  <a:cubicBezTo>
                    <a:pt x="167" y="98"/>
                    <a:pt x="167" y="98"/>
                    <a:pt x="168" y="98"/>
                  </a:cubicBezTo>
                  <a:cubicBezTo>
                    <a:pt x="168" y="98"/>
                    <a:pt x="168" y="98"/>
                    <a:pt x="168" y="98"/>
                  </a:cubicBezTo>
                  <a:cubicBezTo>
                    <a:pt x="168" y="98"/>
                    <a:pt x="169" y="98"/>
                    <a:pt x="169" y="98"/>
                  </a:cubicBezTo>
                  <a:cubicBezTo>
                    <a:pt x="170" y="99"/>
                    <a:pt x="170" y="99"/>
                    <a:pt x="171" y="99"/>
                  </a:cubicBezTo>
                  <a:cubicBezTo>
                    <a:pt x="171" y="100"/>
                    <a:pt x="172" y="100"/>
                    <a:pt x="172" y="100"/>
                  </a:cubicBezTo>
                  <a:cubicBezTo>
                    <a:pt x="173" y="100"/>
                    <a:pt x="173" y="100"/>
                    <a:pt x="173" y="99"/>
                  </a:cubicBezTo>
                  <a:cubicBezTo>
                    <a:pt x="173" y="99"/>
                    <a:pt x="174" y="99"/>
                    <a:pt x="174" y="98"/>
                  </a:cubicBezTo>
                  <a:cubicBezTo>
                    <a:pt x="175" y="98"/>
                    <a:pt x="175" y="99"/>
                    <a:pt x="175" y="99"/>
                  </a:cubicBezTo>
                  <a:cubicBezTo>
                    <a:pt x="175" y="99"/>
                    <a:pt x="175" y="100"/>
                    <a:pt x="176" y="100"/>
                  </a:cubicBezTo>
                  <a:cubicBezTo>
                    <a:pt x="177" y="100"/>
                    <a:pt x="177" y="101"/>
                    <a:pt x="178" y="101"/>
                  </a:cubicBezTo>
                  <a:cubicBezTo>
                    <a:pt x="178" y="100"/>
                    <a:pt x="178" y="100"/>
                    <a:pt x="179" y="100"/>
                  </a:cubicBezTo>
                  <a:cubicBezTo>
                    <a:pt x="180" y="100"/>
                    <a:pt x="180" y="100"/>
                    <a:pt x="181" y="100"/>
                  </a:cubicBezTo>
                  <a:cubicBezTo>
                    <a:pt x="181" y="100"/>
                    <a:pt x="181" y="100"/>
                    <a:pt x="181" y="100"/>
                  </a:cubicBezTo>
                  <a:cubicBezTo>
                    <a:pt x="181" y="100"/>
                    <a:pt x="182" y="100"/>
                    <a:pt x="182" y="100"/>
                  </a:cubicBezTo>
                  <a:cubicBezTo>
                    <a:pt x="182" y="99"/>
                    <a:pt x="182" y="100"/>
                    <a:pt x="182" y="100"/>
                  </a:cubicBezTo>
                  <a:cubicBezTo>
                    <a:pt x="182" y="100"/>
                    <a:pt x="182" y="99"/>
                    <a:pt x="183" y="99"/>
                  </a:cubicBezTo>
                  <a:cubicBezTo>
                    <a:pt x="183" y="99"/>
                    <a:pt x="183" y="100"/>
                    <a:pt x="183" y="100"/>
                  </a:cubicBezTo>
                  <a:cubicBezTo>
                    <a:pt x="185" y="101"/>
                    <a:pt x="185" y="98"/>
                    <a:pt x="185" y="97"/>
                  </a:cubicBezTo>
                  <a:cubicBezTo>
                    <a:pt x="185" y="96"/>
                    <a:pt x="185" y="95"/>
                    <a:pt x="184" y="94"/>
                  </a:cubicBezTo>
                  <a:cubicBezTo>
                    <a:pt x="183" y="93"/>
                    <a:pt x="183" y="93"/>
                    <a:pt x="182" y="92"/>
                  </a:cubicBezTo>
                  <a:cubicBezTo>
                    <a:pt x="182" y="91"/>
                    <a:pt x="183" y="90"/>
                    <a:pt x="182" y="89"/>
                  </a:cubicBezTo>
                  <a:cubicBezTo>
                    <a:pt x="182" y="89"/>
                    <a:pt x="182" y="88"/>
                    <a:pt x="182" y="87"/>
                  </a:cubicBezTo>
                  <a:cubicBezTo>
                    <a:pt x="183" y="87"/>
                    <a:pt x="183" y="86"/>
                    <a:pt x="183" y="85"/>
                  </a:cubicBezTo>
                  <a:cubicBezTo>
                    <a:pt x="183" y="84"/>
                    <a:pt x="181" y="83"/>
                    <a:pt x="183" y="83"/>
                  </a:cubicBezTo>
                  <a:cubicBezTo>
                    <a:pt x="183" y="83"/>
                    <a:pt x="186" y="82"/>
                    <a:pt x="186" y="82"/>
                  </a:cubicBezTo>
                  <a:cubicBezTo>
                    <a:pt x="186" y="81"/>
                    <a:pt x="187" y="82"/>
                    <a:pt x="188" y="82"/>
                  </a:cubicBezTo>
                  <a:cubicBezTo>
                    <a:pt x="188" y="82"/>
                    <a:pt x="188" y="82"/>
                    <a:pt x="189" y="82"/>
                  </a:cubicBezTo>
                  <a:cubicBezTo>
                    <a:pt x="189" y="83"/>
                    <a:pt x="189" y="83"/>
                    <a:pt x="189" y="83"/>
                  </a:cubicBezTo>
                  <a:cubicBezTo>
                    <a:pt x="189" y="83"/>
                    <a:pt x="189" y="84"/>
                    <a:pt x="189" y="84"/>
                  </a:cubicBezTo>
                  <a:cubicBezTo>
                    <a:pt x="189" y="84"/>
                    <a:pt x="189" y="85"/>
                    <a:pt x="189" y="85"/>
                  </a:cubicBezTo>
                  <a:cubicBezTo>
                    <a:pt x="189" y="86"/>
                    <a:pt x="189" y="88"/>
                    <a:pt x="190" y="89"/>
                  </a:cubicBezTo>
                  <a:cubicBezTo>
                    <a:pt x="190" y="89"/>
                    <a:pt x="190" y="90"/>
                    <a:pt x="191" y="90"/>
                  </a:cubicBezTo>
                  <a:cubicBezTo>
                    <a:pt x="191" y="91"/>
                    <a:pt x="190" y="91"/>
                    <a:pt x="190" y="91"/>
                  </a:cubicBezTo>
                  <a:cubicBezTo>
                    <a:pt x="189" y="92"/>
                    <a:pt x="190" y="92"/>
                    <a:pt x="190" y="92"/>
                  </a:cubicBezTo>
                  <a:cubicBezTo>
                    <a:pt x="191" y="93"/>
                    <a:pt x="191" y="93"/>
                    <a:pt x="191" y="94"/>
                  </a:cubicBezTo>
                  <a:cubicBezTo>
                    <a:pt x="191" y="94"/>
                    <a:pt x="192" y="94"/>
                    <a:pt x="192" y="94"/>
                  </a:cubicBezTo>
                  <a:cubicBezTo>
                    <a:pt x="192" y="95"/>
                    <a:pt x="192" y="94"/>
                    <a:pt x="193" y="94"/>
                  </a:cubicBezTo>
                  <a:cubicBezTo>
                    <a:pt x="193" y="95"/>
                    <a:pt x="194" y="96"/>
                    <a:pt x="195" y="95"/>
                  </a:cubicBezTo>
                  <a:cubicBezTo>
                    <a:pt x="195" y="95"/>
                    <a:pt x="195" y="95"/>
                    <a:pt x="196" y="95"/>
                  </a:cubicBezTo>
                  <a:cubicBezTo>
                    <a:pt x="196" y="95"/>
                    <a:pt x="196" y="95"/>
                    <a:pt x="197" y="96"/>
                  </a:cubicBezTo>
                  <a:cubicBezTo>
                    <a:pt x="197" y="96"/>
                    <a:pt x="198" y="96"/>
                    <a:pt x="198" y="96"/>
                  </a:cubicBezTo>
                  <a:cubicBezTo>
                    <a:pt x="198" y="96"/>
                    <a:pt x="198" y="96"/>
                    <a:pt x="199" y="96"/>
                  </a:cubicBezTo>
                  <a:cubicBezTo>
                    <a:pt x="199" y="96"/>
                    <a:pt x="199" y="96"/>
                    <a:pt x="198" y="96"/>
                  </a:cubicBezTo>
                  <a:cubicBezTo>
                    <a:pt x="199" y="97"/>
                    <a:pt x="199" y="97"/>
                    <a:pt x="199" y="97"/>
                  </a:cubicBezTo>
                  <a:cubicBezTo>
                    <a:pt x="199" y="96"/>
                    <a:pt x="199" y="97"/>
                    <a:pt x="200" y="97"/>
                  </a:cubicBezTo>
                  <a:cubicBezTo>
                    <a:pt x="200" y="97"/>
                    <a:pt x="200" y="97"/>
                    <a:pt x="201" y="97"/>
                  </a:cubicBezTo>
                  <a:cubicBezTo>
                    <a:pt x="201" y="97"/>
                    <a:pt x="201" y="97"/>
                    <a:pt x="201" y="97"/>
                  </a:cubicBezTo>
                  <a:cubicBezTo>
                    <a:pt x="201" y="96"/>
                    <a:pt x="202" y="97"/>
                    <a:pt x="203" y="96"/>
                  </a:cubicBezTo>
                  <a:cubicBezTo>
                    <a:pt x="204" y="96"/>
                    <a:pt x="203" y="96"/>
                    <a:pt x="204" y="96"/>
                  </a:cubicBezTo>
                  <a:cubicBezTo>
                    <a:pt x="204" y="95"/>
                    <a:pt x="204" y="95"/>
                    <a:pt x="205" y="95"/>
                  </a:cubicBezTo>
                  <a:cubicBezTo>
                    <a:pt x="206" y="94"/>
                    <a:pt x="207" y="96"/>
                    <a:pt x="208" y="96"/>
                  </a:cubicBezTo>
                  <a:cubicBezTo>
                    <a:pt x="209" y="96"/>
                    <a:pt x="210" y="96"/>
                    <a:pt x="212" y="96"/>
                  </a:cubicBezTo>
                  <a:cubicBezTo>
                    <a:pt x="212" y="96"/>
                    <a:pt x="213" y="96"/>
                    <a:pt x="213" y="96"/>
                  </a:cubicBezTo>
                  <a:cubicBezTo>
                    <a:pt x="213" y="96"/>
                    <a:pt x="214" y="96"/>
                    <a:pt x="214" y="96"/>
                  </a:cubicBezTo>
                  <a:cubicBezTo>
                    <a:pt x="215" y="96"/>
                    <a:pt x="215" y="94"/>
                    <a:pt x="216" y="95"/>
                  </a:cubicBezTo>
                  <a:cubicBezTo>
                    <a:pt x="216" y="95"/>
                    <a:pt x="216" y="96"/>
                    <a:pt x="216" y="96"/>
                  </a:cubicBezTo>
                  <a:cubicBezTo>
                    <a:pt x="217" y="96"/>
                    <a:pt x="217" y="96"/>
                    <a:pt x="218" y="96"/>
                  </a:cubicBezTo>
                  <a:cubicBezTo>
                    <a:pt x="218" y="96"/>
                    <a:pt x="218" y="95"/>
                    <a:pt x="219" y="95"/>
                  </a:cubicBezTo>
                  <a:cubicBezTo>
                    <a:pt x="219" y="95"/>
                    <a:pt x="219" y="95"/>
                    <a:pt x="220" y="96"/>
                  </a:cubicBezTo>
                  <a:cubicBezTo>
                    <a:pt x="219" y="94"/>
                    <a:pt x="221" y="96"/>
                    <a:pt x="221" y="95"/>
                  </a:cubicBezTo>
                  <a:cubicBezTo>
                    <a:pt x="222" y="94"/>
                    <a:pt x="220" y="93"/>
                    <a:pt x="220" y="92"/>
                  </a:cubicBezTo>
                  <a:cubicBezTo>
                    <a:pt x="221" y="90"/>
                    <a:pt x="221" y="90"/>
                    <a:pt x="220" y="89"/>
                  </a:cubicBezTo>
                  <a:cubicBezTo>
                    <a:pt x="220" y="89"/>
                    <a:pt x="219" y="88"/>
                    <a:pt x="219" y="88"/>
                  </a:cubicBezTo>
                  <a:cubicBezTo>
                    <a:pt x="219" y="89"/>
                    <a:pt x="217" y="89"/>
                    <a:pt x="217" y="89"/>
                  </a:cubicBezTo>
                  <a:cubicBezTo>
                    <a:pt x="217" y="88"/>
                    <a:pt x="216" y="88"/>
                    <a:pt x="216" y="88"/>
                  </a:cubicBezTo>
                  <a:cubicBezTo>
                    <a:pt x="215" y="87"/>
                    <a:pt x="215" y="87"/>
                    <a:pt x="215" y="86"/>
                  </a:cubicBezTo>
                  <a:cubicBezTo>
                    <a:pt x="215" y="86"/>
                    <a:pt x="216" y="86"/>
                    <a:pt x="216" y="85"/>
                  </a:cubicBezTo>
                  <a:cubicBezTo>
                    <a:pt x="216" y="85"/>
                    <a:pt x="216" y="85"/>
                    <a:pt x="217" y="85"/>
                  </a:cubicBezTo>
                  <a:cubicBezTo>
                    <a:pt x="217" y="85"/>
                    <a:pt x="218" y="86"/>
                    <a:pt x="218" y="86"/>
                  </a:cubicBezTo>
                  <a:cubicBezTo>
                    <a:pt x="219" y="86"/>
                    <a:pt x="219" y="84"/>
                    <a:pt x="220" y="85"/>
                  </a:cubicBezTo>
                  <a:cubicBezTo>
                    <a:pt x="220" y="85"/>
                    <a:pt x="221" y="85"/>
                    <a:pt x="221" y="84"/>
                  </a:cubicBezTo>
                  <a:cubicBezTo>
                    <a:pt x="221" y="84"/>
                    <a:pt x="221" y="84"/>
                    <a:pt x="221" y="84"/>
                  </a:cubicBezTo>
                  <a:cubicBezTo>
                    <a:pt x="221" y="84"/>
                    <a:pt x="222" y="85"/>
                    <a:pt x="222" y="85"/>
                  </a:cubicBezTo>
                  <a:cubicBezTo>
                    <a:pt x="222" y="84"/>
                    <a:pt x="222" y="85"/>
                    <a:pt x="222" y="85"/>
                  </a:cubicBezTo>
                  <a:cubicBezTo>
                    <a:pt x="222" y="85"/>
                    <a:pt x="222" y="84"/>
                    <a:pt x="223" y="84"/>
                  </a:cubicBezTo>
                  <a:cubicBezTo>
                    <a:pt x="223" y="84"/>
                    <a:pt x="223" y="85"/>
                    <a:pt x="223" y="84"/>
                  </a:cubicBezTo>
                  <a:cubicBezTo>
                    <a:pt x="224" y="84"/>
                    <a:pt x="224" y="84"/>
                    <a:pt x="225" y="83"/>
                  </a:cubicBezTo>
                  <a:cubicBezTo>
                    <a:pt x="225" y="83"/>
                    <a:pt x="225" y="82"/>
                    <a:pt x="225" y="82"/>
                  </a:cubicBezTo>
                  <a:cubicBezTo>
                    <a:pt x="225" y="82"/>
                    <a:pt x="224" y="82"/>
                    <a:pt x="224" y="82"/>
                  </a:cubicBezTo>
                  <a:cubicBezTo>
                    <a:pt x="224" y="81"/>
                    <a:pt x="225" y="80"/>
                    <a:pt x="225" y="80"/>
                  </a:cubicBezTo>
                  <a:cubicBezTo>
                    <a:pt x="226" y="80"/>
                    <a:pt x="227" y="80"/>
                    <a:pt x="227" y="79"/>
                  </a:cubicBezTo>
                  <a:cubicBezTo>
                    <a:pt x="228" y="79"/>
                    <a:pt x="228" y="78"/>
                    <a:pt x="228" y="77"/>
                  </a:cubicBezTo>
                  <a:cubicBezTo>
                    <a:pt x="228" y="76"/>
                    <a:pt x="228" y="76"/>
                    <a:pt x="229" y="75"/>
                  </a:cubicBezTo>
                  <a:cubicBezTo>
                    <a:pt x="230" y="75"/>
                    <a:pt x="231" y="75"/>
                    <a:pt x="232" y="75"/>
                  </a:cubicBezTo>
                  <a:cubicBezTo>
                    <a:pt x="233" y="75"/>
                    <a:pt x="233" y="74"/>
                    <a:pt x="234" y="74"/>
                  </a:cubicBezTo>
                  <a:cubicBezTo>
                    <a:pt x="234" y="74"/>
                    <a:pt x="234" y="74"/>
                    <a:pt x="235" y="74"/>
                  </a:cubicBezTo>
                  <a:cubicBezTo>
                    <a:pt x="234" y="74"/>
                    <a:pt x="235" y="73"/>
                    <a:pt x="235" y="73"/>
                  </a:cubicBezTo>
                  <a:cubicBezTo>
                    <a:pt x="235" y="73"/>
                    <a:pt x="235" y="73"/>
                    <a:pt x="235" y="73"/>
                  </a:cubicBezTo>
                  <a:cubicBezTo>
                    <a:pt x="236" y="73"/>
                    <a:pt x="235" y="71"/>
                    <a:pt x="236" y="72"/>
                  </a:cubicBezTo>
                  <a:cubicBezTo>
                    <a:pt x="236" y="72"/>
                    <a:pt x="237" y="71"/>
                    <a:pt x="237" y="70"/>
                  </a:cubicBezTo>
                  <a:cubicBezTo>
                    <a:pt x="237" y="70"/>
                    <a:pt x="238" y="69"/>
                    <a:pt x="238" y="69"/>
                  </a:cubicBezTo>
                  <a:cubicBezTo>
                    <a:pt x="239" y="69"/>
                    <a:pt x="239" y="69"/>
                    <a:pt x="240" y="68"/>
                  </a:cubicBezTo>
                  <a:cubicBezTo>
                    <a:pt x="240" y="68"/>
                    <a:pt x="241" y="69"/>
                    <a:pt x="242" y="69"/>
                  </a:cubicBezTo>
                  <a:cubicBezTo>
                    <a:pt x="242" y="70"/>
                    <a:pt x="242" y="70"/>
                    <a:pt x="243" y="70"/>
                  </a:cubicBezTo>
                  <a:cubicBezTo>
                    <a:pt x="243" y="70"/>
                    <a:pt x="244" y="70"/>
                    <a:pt x="244" y="70"/>
                  </a:cubicBezTo>
                  <a:cubicBezTo>
                    <a:pt x="244" y="70"/>
                    <a:pt x="243" y="70"/>
                    <a:pt x="243" y="70"/>
                  </a:cubicBezTo>
                  <a:cubicBezTo>
                    <a:pt x="244" y="70"/>
                    <a:pt x="245" y="70"/>
                    <a:pt x="245" y="70"/>
                  </a:cubicBezTo>
                  <a:cubicBezTo>
                    <a:pt x="246" y="70"/>
                    <a:pt x="246" y="71"/>
                    <a:pt x="247" y="71"/>
                  </a:cubicBezTo>
                  <a:cubicBezTo>
                    <a:pt x="247" y="71"/>
                    <a:pt x="247" y="71"/>
                    <a:pt x="248" y="71"/>
                  </a:cubicBezTo>
                  <a:cubicBezTo>
                    <a:pt x="248" y="71"/>
                    <a:pt x="248" y="70"/>
                    <a:pt x="248" y="70"/>
                  </a:cubicBezTo>
                  <a:cubicBezTo>
                    <a:pt x="248" y="70"/>
                    <a:pt x="249" y="70"/>
                    <a:pt x="249" y="69"/>
                  </a:cubicBezTo>
                  <a:cubicBezTo>
                    <a:pt x="248" y="69"/>
                    <a:pt x="250" y="68"/>
                    <a:pt x="250" y="68"/>
                  </a:cubicBezTo>
                  <a:cubicBezTo>
                    <a:pt x="250" y="68"/>
                    <a:pt x="251" y="68"/>
                    <a:pt x="251" y="67"/>
                  </a:cubicBezTo>
                  <a:cubicBezTo>
                    <a:pt x="251" y="67"/>
                    <a:pt x="252" y="67"/>
                    <a:pt x="252" y="67"/>
                  </a:cubicBezTo>
                  <a:cubicBezTo>
                    <a:pt x="253" y="66"/>
                    <a:pt x="253" y="66"/>
                    <a:pt x="254" y="67"/>
                  </a:cubicBezTo>
                  <a:cubicBezTo>
                    <a:pt x="254" y="67"/>
                    <a:pt x="254" y="68"/>
                    <a:pt x="255" y="69"/>
                  </a:cubicBezTo>
                  <a:cubicBezTo>
                    <a:pt x="255" y="69"/>
                    <a:pt x="256" y="68"/>
                    <a:pt x="256" y="69"/>
                  </a:cubicBezTo>
                  <a:cubicBezTo>
                    <a:pt x="257" y="69"/>
                    <a:pt x="255" y="71"/>
                    <a:pt x="254" y="71"/>
                  </a:cubicBezTo>
                  <a:cubicBezTo>
                    <a:pt x="255" y="71"/>
                    <a:pt x="255" y="71"/>
                    <a:pt x="255" y="72"/>
                  </a:cubicBezTo>
                  <a:cubicBezTo>
                    <a:pt x="255" y="73"/>
                    <a:pt x="256" y="73"/>
                    <a:pt x="256" y="72"/>
                  </a:cubicBezTo>
                  <a:cubicBezTo>
                    <a:pt x="257" y="71"/>
                    <a:pt x="257" y="71"/>
                    <a:pt x="257" y="71"/>
                  </a:cubicBezTo>
                  <a:cubicBezTo>
                    <a:pt x="258" y="71"/>
                    <a:pt x="258" y="71"/>
                    <a:pt x="258" y="71"/>
                  </a:cubicBezTo>
                  <a:cubicBezTo>
                    <a:pt x="258" y="72"/>
                    <a:pt x="258" y="72"/>
                    <a:pt x="258" y="72"/>
                  </a:cubicBezTo>
                  <a:cubicBezTo>
                    <a:pt x="259" y="73"/>
                    <a:pt x="259" y="73"/>
                    <a:pt x="260" y="74"/>
                  </a:cubicBezTo>
                  <a:cubicBezTo>
                    <a:pt x="260" y="75"/>
                    <a:pt x="259" y="75"/>
                    <a:pt x="259" y="75"/>
                  </a:cubicBezTo>
                  <a:cubicBezTo>
                    <a:pt x="259" y="76"/>
                    <a:pt x="258" y="76"/>
                    <a:pt x="258" y="77"/>
                  </a:cubicBezTo>
                  <a:cubicBezTo>
                    <a:pt x="258" y="77"/>
                    <a:pt x="258" y="77"/>
                    <a:pt x="258" y="77"/>
                  </a:cubicBezTo>
                  <a:cubicBezTo>
                    <a:pt x="258" y="78"/>
                    <a:pt x="257" y="78"/>
                    <a:pt x="257" y="78"/>
                  </a:cubicBezTo>
                  <a:cubicBezTo>
                    <a:pt x="258" y="78"/>
                    <a:pt x="258" y="78"/>
                    <a:pt x="259" y="79"/>
                  </a:cubicBezTo>
                  <a:cubicBezTo>
                    <a:pt x="259" y="79"/>
                    <a:pt x="259" y="78"/>
                    <a:pt x="259" y="78"/>
                  </a:cubicBezTo>
                  <a:cubicBezTo>
                    <a:pt x="260" y="78"/>
                    <a:pt x="260" y="77"/>
                    <a:pt x="261" y="78"/>
                  </a:cubicBezTo>
                  <a:cubicBezTo>
                    <a:pt x="261" y="78"/>
                    <a:pt x="262" y="78"/>
                    <a:pt x="262" y="78"/>
                  </a:cubicBezTo>
                  <a:cubicBezTo>
                    <a:pt x="262" y="79"/>
                    <a:pt x="263" y="78"/>
                    <a:pt x="263" y="78"/>
                  </a:cubicBezTo>
                  <a:cubicBezTo>
                    <a:pt x="263" y="78"/>
                    <a:pt x="264" y="79"/>
                    <a:pt x="264" y="79"/>
                  </a:cubicBezTo>
                  <a:cubicBezTo>
                    <a:pt x="265" y="79"/>
                    <a:pt x="265" y="78"/>
                    <a:pt x="266" y="79"/>
                  </a:cubicBezTo>
                  <a:cubicBezTo>
                    <a:pt x="267" y="79"/>
                    <a:pt x="268" y="80"/>
                    <a:pt x="268" y="81"/>
                  </a:cubicBezTo>
                  <a:cubicBezTo>
                    <a:pt x="268" y="81"/>
                    <a:pt x="268" y="82"/>
                    <a:pt x="268" y="82"/>
                  </a:cubicBezTo>
                  <a:cubicBezTo>
                    <a:pt x="269" y="82"/>
                    <a:pt x="269" y="83"/>
                    <a:pt x="269" y="84"/>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48" name="Honduras">
              <a:extLst>
                <a:ext uri="{FF2B5EF4-FFF2-40B4-BE49-F238E27FC236}">
                  <a16:creationId xmlns:a16="http://schemas.microsoft.com/office/drawing/2014/main" id="{59A96E5C-1AA0-F15D-38F0-1D7E09D74F1B}"/>
                </a:ext>
              </a:extLst>
            </p:cNvPr>
            <p:cNvSpPr>
              <a:spLocks noEditPoints="1"/>
            </p:cNvSpPr>
            <p:nvPr/>
          </p:nvSpPr>
          <p:spPr bwMode="auto">
            <a:xfrm>
              <a:off x="2862934" y="3827056"/>
              <a:ext cx="205172" cy="168127"/>
            </a:xfrm>
            <a:custGeom>
              <a:avLst/>
              <a:gdLst/>
              <a:ahLst/>
              <a:cxnLst>
                <a:cxn ang="0">
                  <a:pos x="30" y="11"/>
                </a:cxn>
                <a:cxn ang="0">
                  <a:pos x="36" y="10"/>
                </a:cxn>
                <a:cxn ang="0">
                  <a:pos x="59" y="27"/>
                </a:cxn>
                <a:cxn ang="0">
                  <a:pos x="57" y="27"/>
                </a:cxn>
                <a:cxn ang="0">
                  <a:pos x="56" y="28"/>
                </a:cxn>
                <a:cxn ang="0">
                  <a:pos x="53" y="29"/>
                </a:cxn>
                <a:cxn ang="0">
                  <a:pos x="49" y="30"/>
                </a:cxn>
                <a:cxn ang="0">
                  <a:pos x="47" y="30"/>
                </a:cxn>
                <a:cxn ang="0">
                  <a:pos x="45" y="30"/>
                </a:cxn>
                <a:cxn ang="0">
                  <a:pos x="42" y="30"/>
                </a:cxn>
                <a:cxn ang="0">
                  <a:pos x="41" y="31"/>
                </a:cxn>
                <a:cxn ang="0">
                  <a:pos x="38" y="34"/>
                </a:cxn>
                <a:cxn ang="0">
                  <a:pos x="36" y="37"/>
                </a:cxn>
                <a:cxn ang="0">
                  <a:pos x="33" y="39"/>
                </a:cxn>
                <a:cxn ang="0">
                  <a:pos x="32" y="37"/>
                </a:cxn>
                <a:cxn ang="0">
                  <a:pos x="27" y="40"/>
                </a:cxn>
                <a:cxn ang="0">
                  <a:pos x="24" y="42"/>
                </a:cxn>
                <a:cxn ang="0">
                  <a:pos x="22" y="45"/>
                </a:cxn>
                <a:cxn ang="0">
                  <a:pos x="18" y="49"/>
                </a:cxn>
                <a:cxn ang="0">
                  <a:pos x="17" y="47"/>
                </a:cxn>
                <a:cxn ang="0">
                  <a:pos x="18" y="44"/>
                </a:cxn>
                <a:cxn ang="0">
                  <a:pos x="15" y="43"/>
                </a:cxn>
                <a:cxn ang="0">
                  <a:pos x="14" y="43"/>
                </a:cxn>
                <a:cxn ang="0">
                  <a:pos x="14" y="39"/>
                </a:cxn>
                <a:cxn ang="0">
                  <a:pos x="10" y="38"/>
                </a:cxn>
                <a:cxn ang="0">
                  <a:pos x="8" y="39"/>
                </a:cxn>
                <a:cxn ang="0">
                  <a:pos x="5" y="36"/>
                </a:cxn>
                <a:cxn ang="0">
                  <a:pos x="2" y="33"/>
                </a:cxn>
                <a:cxn ang="0">
                  <a:pos x="1" y="31"/>
                </a:cxn>
                <a:cxn ang="0">
                  <a:pos x="2" y="29"/>
                </a:cxn>
                <a:cxn ang="0">
                  <a:pos x="3" y="25"/>
                </a:cxn>
                <a:cxn ang="0">
                  <a:pos x="12" y="19"/>
                </a:cxn>
                <a:cxn ang="0">
                  <a:pos x="15" y="18"/>
                </a:cxn>
                <a:cxn ang="0">
                  <a:pos x="19" y="16"/>
                </a:cxn>
                <a:cxn ang="0">
                  <a:pos x="23" y="18"/>
                </a:cxn>
                <a:cxn ang="0">
                  <a:pos x="28" y="18"/>
                </a:cxn>
                <a:cxn ang="0">
                  <a:pos x="34" y="17"/>
                </a:cxn>
                <a:cxn ang="0">
                  <a:pos x="36" y="15"/>
                </a:cxn>
                <a:cxn ang="0">
                  <a:pos x="42" y="16"/>
                </a:cxn>
                <a:cxn ang="0">
                  <a:pos x="47" y="17"/>
                </a:cxn>
                <a:cxn ang="0">
                  <a:pos x="49" y="17"/>
                </a:cxn>
                <a:cxn ang="0">
                  <a:pos x="53" y="21"/>
                </a:cxn>
                <a:cxn ang="0">
                  <a:pos x="52" y="21"/>
                </a:cxn>
                <a:cxn ang="0">
                  <a:pos x="51" y="21"/>
                </a:cxn>
                <a:cxn ang="0">
                  <a:pos x="53" y="23"/>
                </a:cxn>
                <a:cxn ang="0">
                  <a:pos x="53" y="22"/>
                </a:cxn>
                <a:cxn ang="0">
                  <a:pos x="54" y="23"/>
                </a:cxn>
                <a:cxn ang="0">
                  <a:pos x="56" y="23"/>
                </a:cxn>
                <a:cxn ang="0">
                  <a:pos x="56" y="24"/>
                </a:cxn>
                <a:cxn ang="0">
                  <a:pos x="56" y="23"/>
                </a:cxn>
                <a:cxn ang="0">
                  <a:pos x="59" y="25"/>
                </a:cxn>
                <a:cxn ang="0">
                  <a:pos x="51" y="21"/>
                </a:cxn>
                <a:cxn ang="0">
                  <a:pos x="51" y="21"/>
                </a:cxn>
                <a:cxn ang="0">
                  <a:pos x="26" y="14"/>
                </a:cxn>
                <a:cxn ang="0">
                  <a:pos x="16" y="45"/>
                </a:cxn>
                <a:cxn ang="0">
                  <a:pos x="15" y="46"/>
                </a:cxn>
                <a:cxn ang="0">
                  <a:pos x="56" y="0"/>
                </a:cxn>
              </a:cxnLst>
              <a:rect l="0" t="0" r="r" b="b"/>
              <a:pathLst>
                <a:path w="60" h="49">
                  <a:moveTo>
                    <a:pt x="30" y="12"/>
                  </a:moveTo>
                  <a:cubicBezTo>
                    <a:pt x="29" y="12"/>
                    <a:pt x="29" y="12"/>
                    <a:pt x="29" y="12"/>
                  </a:cubicBezTo>
                  <a:cubicBezTo>
                    <a:pt x="28" y="12"/>
                    <a:pt x="29" y="11"/>
                    <a:pt x="30" y="11"/>
                  </a:cubicBezTo>
                  <a:cubicBezTo>
                    <a:pt x="31" y="11"/>
                    <a:pt x="32" y="10"/>
                    <a:pt x="33" y="11"/>
                  </a:cubicBezTo>
                  <a:cubicBezTo>
                    <a:pt x="32" y="11"/>
                    <a:pt x="30" y="11"/>
                    <a:pt x="30" y="12"/>
                  </a:cubicBezTo>
                  <a:close/>
                  <a:moveTo>
                    <a:pt x="36" y="10"/>
                  </a:moveTo>
                  <a:cubicBezTo>
                    <a:pt x="36" y="10"/>
                    <a:pt x="35" y="11"/>
                    <a:pt x="35" y="11"/>
                  </a:cubicBezTo>
                  <a:cubicBezTo>
                    <a:pt x="36" y="11"/>
                    <a:pt x="36" y="10"/>
                    <a:pt x="36" y="10"/>
                  </a:cubicBezTo>
                  <a:close/>
                  <a:moveTo>
                    <a:pt x="59" y="27"/>
                  </a:moveTo>
                  <a:cubicBezTo>
                    <a:pt x="59" y="26"/>
                    <a:pt x="59" y="26"/>
                    <a:pt x="58" y="26"/>
                  </a:cubicBezTo>
                  <a:cubicBezTo>
                    <a:pt x="58" y="26"/>
                    <a:pt x="58" y="26"/>
                    <a:pt x="58" y="26"/>
                  </a:cubicBezTo>
                  <a:cubicBezTo>
                    <a:pt x="58" y="26"/>
                    <a:pt x="58" y="27"/>
                    <a:pt x="57" y="27"/>
                  </a:cubicBezTo>
                  <a:cubicBezTo>
                    <a:pt x="57" y="27"/>
                    <a:pt x="57" y="26"/>
                    <a:pt x="57" y="26"/>
                  </a:cubicBezTo>
                  <a:cubicBezTo>
                    <a:pt x="57" y="26"/>
                    <a:pt x="57" y="26"/>
                    <a:pt x="57" y="27"/>
                  </a:cubicBezTo>
                  <a:cubicBezTo>
                    <a:pt x="57" y="27"/>
                    <a:pt x="56" y="28"/>
                    <a:pt x="56" y="28"/>
                  </a:cubicBezTo>
                  <a:cubicBezTo>
                    <a:pt x="55" y="28"/>
                    <a:pt x="55" y="28"/>
                    <a:pt x="55" y="28"/>
                  </a:cubicBezTo>
                  <a:cubicBezTo>
                    <a:pt x="55" y="28"/>
                    <a:pt x="55" y="28"/>
                    <a:pt x="55" y="28"/>
                  </a:cubicBezTo>
                  <a:cubicBezTo>
                    <a:pt x="54" y="28"/>
                    <a:pt x="53" y="29"/>
                    <a:pt x="53" y="29"/>
                  </a:cubicBezTo>
                  <a:cubicBezTo>
                    <a:pt x="52" y="30"/>
                    <a:pt x="51" y="29"/>
                    <a:pt x="51" y="29"/>
                  </a:cubicBezTo>
                  <a:cubicBezTo>
                    <a:pt x="51" y="29"/>
                    <a:pt x="51" y="30"/>
                    <a:pt x="50" y="29"/>
                  </a:cubicBezTo>
                  <a:cubicBezTo>
                    <a:pt x="49" y="28"/>
                    <a:pt x="49" y="30"/>
                    <a:pt x="49" y="30"/>
                  </a:cubicBezTo>
                  <a:cubicBezTo>
                    <a:pt x="49" y="30"/>
                    <a:pt x="48" y="30"/>
                    <a:pt x="48" y="30"/>
                  </a:cubicBezTo>
                  <a:cubicBezTo>
                    <a:pt x="48" y="29"/>
                    <a:pt x="48" y="30"/>
                    <a:pt x="48" y="30"/>
                  </a:cubicBezTo>
                  <a:cubicBezTo>
                    <a:pt x="47" y="31"/>
                    <a:pt x="47" y="31"/>
                    <a:pt x="47" y="30"/>
                  </a:cubicBezTo>
                  <a:cubicBezTo>
                    <a:pt x="47" y="30"/>
                    <a:pt x="47" y="30"/>
                    <a:pt x="47" y="30"/>
                  </a:cubicBezTo>
                  <a:cubicBezTo>
                    <a:pt x="46" y="30"/>
                    <a:pt x="46" y="30"/>
                    <a:pt x="46" y="30"/>
                  </a:cubicBezTo>
                  <a:cubicBezTo>
                    <a:pt x="46" y="30"/>
                    <a:pt x="45" y="30"/>
                    <a:pt x="45" y="30"/>
                  </a:cubicBezTo>
                  <a:cubicBezTo>
                    <a:pt x="44" y="30"/>
                    <a:pt x="45" y="29"/>
                    <a:pt x="44" y="29"/>
                  </a:cubicBezTo>
                  <a:cubicBezTo>
                    <a:pt x="44" y="28"/>
                    <a:pt x="43" y="29"/>
                    <a:pt x="43" y="29"/>
                  </a:cubicBezTo>
                  <a:cubicBezTo>
                    <a:pt x="42" y="29"/>
                    <a:pt x="42" y="30"/>
                    <a:pt x="42" y="30"/>
                  </a:cubicBezTo>
                  <a:cubicBezTo>
                    <a:pt x="42" y="30"/>
                    <a:pt x="42" y="31"/>
                    <a:pt x="42" y="31"/>
                  </a:cubicBezTo>
                  <a:cubicBezTo>
                    <a:pt x="42" y="31"/>
                    <a:pt x="42" y="31"/>
                    <a:pt x="42" y="31"/>
                  </a:cubicBezTo>
                  <a:cubicBezTo>
                    <a:pt x="42" y="31"/>
                    <a:pt x="41" y="32"/>
                    <a:pt x="41" y="31"/>
                  </a:cubicBezTo>
                  <a:cubicBezTo>
                    <a:pt x="41" y="31"/>
                    <a:pt x="40" y="32"/>
                    <a:pt x="40" y="33"/>
                  </a:cubicBezTo>
                  <a:cubicBezTo>
                    <a:pt x="40" y="33"/>
                    <a:pt x="40" y="34"/>
                    <a:pt x="40" y="34"/>
                  </a:cubicBezTo>
                  <a:cubicBezTo>
                    <a:pt x="39" y="34"/>
                    <a:pt x="39" y="34"/>
                    <a:pt x="38" y="34"/>
                  </a:cubicBezTo>
                  <a:cubicBezTo>
                    <a:pt x="38" y="35"/>
                    <a:pt x="38" y="35"/>
                    <a:pt x="37" y="36"/>
                  </a:cubicBezTo>
                  <a:cubicBezTo>
                    <a:pt x="37" y="36"/>
                    <a:pt x="37" y="36"/>
                    <a:pt x="36" y="37"/>
                  </a:cubicBezTo>
                  <a:cubicBezTo>
                    <a:pt x="36" y="37"/>
                    <a:pt x="36" y="37"/>
                    <a:pt x="36" y="37"/>
                  </a:cubicBezTo>
                  <a:cubicBezTo>
                    <a:pt x="35" y="37"/>
                    <a:pt x="35" y="38"/>
                    <a:pt x="34" y="38"/>
                  </a:cubicBezTo>
                  <a:cubicBezTo>
                    <a:pt x="34" y="38"/>
                    <a:pt x="34" y="39"/>
                    <a:pt x="34" y="39"/>
                  </a:cubicBezTo>
                  <a:cubicBezTo>
                    <a:pt x="34" y="39"/>
                    <a:pt x="33" y="39"/>
                    <a:pt x="33" y="39"/>
                  </a:cubicBezTo>
                  <a:cubicBezTo>
                    <a:pt x="33" y="39"/>
                    <a:pt x="33" y="39"/>
                    <a:pt x="33" y="38"/>
                  </a:cubicBezTo>
                  <a:cubicBezTo>
                    <a:pt x="32" y="38"/>
                    <a:pt x="32" y="38"/>
                    <a:pt x="32" y="38"/>
                  </a:cubicBezTo>
                  <a:cubicBezTo>
                    <a:pt x="32" y="38"/>
                    <a:pt x="31" y="38"/>
                    <a:pt x="32" y="37"/>
                  </a:cubicBezTo>
                  <a:cubicBezTo>
                    <a:pt x="32" y="36"/>
                    <a:pt x="30" y="38"/>
                    <a:pt x="30" y="38"/>
                  </a:cubicBezTo>
                  <a:cubicBezTo>
                    <a:pt x="30" y="38"/>
                    <a:pt x="29" y="39"/>
                    <a:pt x="29" y="39"/>
                  </a:cubicBezTo>
                  <a:cubicBezTo>
                    <a:pt x="29" y="40"/>
                    <a:pt x="28" y="40"/>
                    <a:pt x="27" y="40"/>
                  </a:cubicBezTo>
                  <a:cubicBezTo>
                    <a:pt x="27" y="40"/>
                    <a:pt x="27" y="40"/>
                    <a:pt x="26" y="40"/>
                  </a:cubicBezTo>
                  <a:cubicBezTo>
                    <a:pt x="26" y="40"/>
                    <a:pt x="24" y="40"/>
                    <a:pt x="24" y="40"/>
                  </a:cubicBezTo>
                  <a:cubicBezTo>
                    <a:pt x="24" y="41"/>
                    <a:pt x="24" y="41"/>
                    <a:pt x="24" y="42"/>
                  </a:cubicBezTo>
                  <a:cubicBezTo>
                    <a:pt x="24" y="42"/>
                    <a:pt x="24" y="43"/>
                    <a:pt x="24" y="44"/>
                  </a:cubicBezTo>
                  <a:cubicBezTo>
                    <a:pt x="24" y="45"/>
                    <a:pt x="24" y="45"/>
                    <a:pt x="24" y="45"/>
                  </a:cubicBezTo>
                  <a:cubicBezTo>
                    <a:pt x="23" y="46"/>
                    <a:pt x="23" y="45"/>
                    <a:pt x="22" y="45"/>
                  </a:cubicBezTo>
                  <a:cubicBezTo>
                    <a:pt x="22" y="46"/>
                    <a:pt x="22" y="47"/>
                    <a:pt x="21" y="48"/>
                  </a:cubicBezTo>
                  <a:cubicBezTo>
                    <a:pt x="21" y="48"/>
                    <a:pt x="21" y="49"/>
                    <a:pt x="20" y="49"/>
                  </a:cubicBezTo>
                  <a:cubicBezTo>
                    <a:pt x="20" y="48"/>
                    <a:pt x="19" y="48"/>
                    <a:pt x="18" y="49"/>
                  </a:cubicBezTo>
                  <a:cubicBezTo>
                    <a:pt x="18" y="48"/>
                    <a:pt x="18" y="48"/>
                    <a:pt x="18" y="48"/>
                  </a:cubicBezTo>
                  <a:cubicBezTo>
                    <a:pt x="18" y="48"/>
                    <a:pt x="17" y="47"/>
                    <a:pt x="18" y="47"/>
                  </a:cubicBezTo>
                  <a:cubicBezTo>
                    <a:pt x="18" y="47"/>
                    <a:pt x="17" y="47"/>
                    <a:pt x="17" y="47"/>
                  </a:cubicBezTo>
                  <a:cubicBezTo>
                    <a:pt x="17" y="47"/>
                    <a:pt x="17" y="46"/>
                    <a:pt x="17" y="46"/>
                  </a:cubicBezTo>
                  <a:cubicBezTo>
                    <a:pt x="16" y="45"/>
                    <a:pt x="16" y="45"/>
                    <a:pt x="17" y="45"/>
                  </a:cubicBezTo>
                  <a:cubicBezTo>
                    <a:pt x="17" y="45"/>
                    <a:pt x="17" y="44"/>
                    <a:pt x="18" y="44"/>
                  </a:cubicBezTo>
                  <a:cubicBezTo>
                    <a:pt x="18" y="44"/>
                    <a:pt x="17" y="44"/>
                    <a:pt x="17" y="44"/>
                  </a:cubicBezTo>
                  <a:cubicBezTo>
                    <a:pt x="16" y="45"/>
                    <a:pt x="16" y="44"/>
                    <a:pt x="15" y="44"/>
                  </a:cubicBezTo>
                  <a:cubicBezTo>
                    <a:pt x="15" y="44"/>
                    <a:pt x="16" y="43"/>
                    <a:pt x="15" y="43"/>
                  </a:cubicBezTo>
                  <a:cubicBezTo>
                    <a:pt x="15" y="43"/>
                    <a:pt x="15" y="44"/>
                    <a:pt x="15" y="44"/>
                  </a:cubicBezTo>
                  <a:cubicBezTo>
                    <a:pt x="14" y="45"/>
                    <a:pt x="14" y="44"/>
                    <a:pt x="13" y="44"/>
                  </a:cubicBezTo>
                  <a:cubicBezTo>
                    <a:pt x="14" y="44"/>
                    <a:pt x="14" y="44"/>
                    <a:pt x="14" y="43"/>
                  </a:cubicBezTo>
                  <a:cubicBezTo>
                    <a:pt x="15" y="43"/>
                    <a:pt x="14" y="43"/>
                    <a:pt x="14" y="43"/>
                  </a:cubicBezTo>
                  <a:cubicBezTo>
                    <a:pt x="14" y="42"/>
                    <a:pt x="15" y="40"/>
                    <a:pt x="15" y="40"/>
                  </a:cubicBezTo>
                  <a:cubicBezTo>
                    <a:pt x="15" y="39"/>
                    <a:pt x="14" y="39"/>
                    <a:pt x="14" y="39"/>
                  </a:cubicBezTo>
                  <a:cubicBezTo>
                    <a:pt x="14" y="38"/>
                    <a:pt x="14" y="38"/>
                    <a:pt x="14" y="38"/>
                  </a:cubicBezTo>
                  <a:cubicBezTo>
                    <a:pt x="13" y="39"/>
                    <a:pt x="11" y="39"/>
                    <a:pt x="12" y="38"/>
                  </a:cubicBezTo>
                  <a:cubicBezTo>
                    <a:pt x="12" y="37"/>
                    <a:pt x="10" y="37"/>
                    <a:pt x="10" y="38"/>
                  </a:cubicBezTo>
                  <a:cubicBezTo>
                    <a:pt x="10" y="38"/>
                    <a:pt x="10" y="38"/>
                    <a:pt x="10" y="38"/>
                  </a:cubicBezTo>
                  <a:cubicBezTo>
                    <a:pt x="10" y="38"/>
                    <a:pt x="9" y="39"/>
                    <a:pt x="9" y="39"/>
                  </a:cubicBezTo>
                  <a:cubicBezTo>
                    <a:pt x="9" y="39"/>
                    <a:pt x="8" y="39"/>
                    <a:pt x="8" y="39"/>
                  </a:cubicBezTo>
                  <a:cubicBezTo>
                    <a:pt x="7" y="39"/>
                    <a:pt x="7" y="38"/>
                    <a:pt x="7" y="38"/>
                  </a:cubicBezTo>
                  <a:cubicBezTo>
                    <a:pt x="7" y="37"/>
                    <a:pt x="6" y="37"/>
                    <a:pt x="6" y="37"/>
                  </a:cubicBezTo>
                  <a:cubicBezTo>
                    <a:pt x="6" y="37"/>
                    <a:pt x="5" y="36"/>
                    <a:pt x="5" y="36"/>
                  </a:cubicBezTo>
                  <a:cubicBezTo>
                    <a:pt x="5" y="37"/>
                    <a:pt x="4" y="35"/>
                    <a:pt x="4" y="35"/>
                  </a:cubicBezTo>
                  <a:cubicBezTo>
                    <a:pt x="3" y="35"/>
                    <a:pt x="3" y="34"/>
                    <a:pt x="3" y="34"/>
                  </a:cubicBezTo>
                  <a:cubicBezTo>
                    <a:pt x="3" y="33"/>
                    <a:pt x="2" y="34"/>
                    <a:pt x="2" y="33"/>
                  </a:cubicBezTo>
                  <a:cubicBezTo>
                    <a:pt x="2" y="33"/>
                    <a:pt x="2" y="33"/>
                    <a:pt x="2" y="33"/>
                  </a:cubicBezTo>
                  <a:cubicBezTo>
                    <a:pt x="1" y="33"/>
                    <a:pt x="0" y="33"/>
                    <a:pt x="0" y="33"/>
                  </a:cubicBezTo>
                  <a:cubicBezTo>
                    <a:pt x="0" y="32"/>
                    <a:pt x="1" y="31"/>
                    <a:pt x="1" y="31"/>
                  </a:cubicBezTo>
                  <a:cubicBezTo>
                    <a:pt x="2" y="31"/>
                    <a:pt x="2" y="31"/>
                    <a:pt x="2" y="30"/>
                  </a:cubicBezTo>
                  <a:cubicBezTo>
                    <a:pt x="2" y="30"/>
                    <a:pt x="2" y="30"/>
                    <a:pt x="2" y="30"/>
                  </a:cubicBezTo>
                  <a:cubicBezTo>
                    <a:pt x="3" y="29"/>
                    <a:pt x="2" y="30"/>
                    <a:pt x="2" y="29"/>
                  </a:cubicBezTo>
                  <a:cubicBezTo>
                    <a:pt x="2" y="29"/>
                    <a:pt x="2" y="29"/>
                    <a:pt x="2" y="28"/>
                  </a:cubicBezTo>
                  <a:cubicBezTo>
                    <a:pt x="2" y="28"/>
                    <a:pt x="2" y="28"/>
                    <a:pt x="2" y="27"/>
                  </a:cubicBezTo>
                  <a:cubicBezTo>
                    <a:pt x="3" y="27"/>
                    <a:pt x="2" y="26"/>
                    <a:pt x="3" y="25"/>
                  </a:cubicBezTo>
                  <a:cubicBezTo>
                    <a:pt x="4" y="25"/>
                    <a:pt x="5" y="24"/>
                    <a:pt x="6" y="24"/>
                  </a:cubicBezTo>
                  <a:cubicBezTo>
                    <a:pt x="8" y="22"/>
                    <a:pt x="10" y="20"/>
                    <a:pt x="12" y="19"/>
                  </a:cubicBezTo>
                  <a:cubicBezTo>
                    <a:pt x="12" y="19"/>
                    <a:pt x="12" y="19"/>
                    <a:pt x="12" y="19"/>
                  </a:cubicBezTo>
                  <a:cubicBezTo>
                    <a:pt x="13" y="18"/>
                    <a:pt x="13" y="19"/>
                    <a:pt x="13" y="19"/>
                  </a:cubicBezTo>
                  <a:cubicBezTo>
                    <a:pt x="14" y="19"/>
                    <a:pt x="14" y="18"/>
                    <a:pt x="14" y="18"/>
                  </a:cubicBezTo>
                  <a:cubicBezTo>
                    <a:pt x="14" y="18"/>
                    <a:pt x="15" y="18"/>
                    <a:pt x="15" y="18"/>
                  </a:cubicBezTo>
                  <a:cubicBezTo>
                    <a:pt x="16" y="17"/>
                    <a:pt x="15" y="17"/>
                    <a:pt x="16" y="17"/>
                  </a:cubicBezTo>
                  <a:cubicBezTo>
                    <a:pt x="17" y="16"/>
                    <a:pt x="18" y="16"/>
                    <a:pt x="18" y="17"/>
                  </a:cubicBezTo>
                  <a:cubicBezTo>
                    <a:pt x="18" y="16"/>
                    <a:pt x="19" y="16"/>
                    <a:pt x="19" y="16"/>
                  </a:cubicBezTo>
                  <a:cubicBezTo>
                    <a:pt x="18" y="17"/>
                    <a:pt x="19" y="17"/>
                    <a:pt x="19" y="18"/>
                  </a:cubicBezTo>
                  <a:cubicBezTo>
                    <a:pt x="20" y="18"/>
                    <a:pt x="20" y="17"/>
                    <a:pt x="21" y="17"/>
                  </a:cubicBezTo>
                  <a:cubicBezTo>
                    <a:pt x="21" y="17"/>
                    <a:pt x="22" y="17"/>
                    <a:pt x="23" y="18"/>
                  </a:cubicBezTo>
                  <a:cubicBezTo>
                    <a:pt x="24" y="18"/>
                    <a:pt x="25" y="18"/>
                    <a:pt x="25" y="18"/>
                  </a:cubicBezTo>
                  <a:cubicBezTo>
                    <a:pt x="26" y="18"/>
                    <a:pt x="26" y="18"/>
                    <a:pt x="27" y="18"/>
                  </a:cubicBezTo>
                  <a:cubicBezTo>
                    <a:pt x="27" y="18"/>
                    <a:pt x="28" y="18"/>
                    <a:pt x="28" y="18"/>
                  </a:cubicBezTo>
                  <a:cubicBezTo>
                    <a:pt x="29" y="18"/>
                    <a:pt x="29" y="18"/>
                    <a:pt x="30" y="18"/>
                  </a:cubicBezTo>
                  <a:cubicBezTo>
                    <a:pt x="30" y="18"/>
                    <a:pt x="31" y="18"/>
                    <a:pt x="32" y="17"/>
                  </a:cubicBezTo>
                  <a:cubicBezTo>
                    <a:pt x="32" y="17"/>
                    <a:pt x="33" y="17"/>
                    <a:pt x="34" y="17"/>
                  </a:cubicBezTo>
                  <a:cubicBezTo>
                    <a:pt x="34" y="16"/>
                    <a:pt x="35" y="16"/>
                    <a:pt x="35" y="16"/>
                  </a:cubicBezTo>
                  <a:cubicBezTo>
                    <a:pt x="35" y="15"/>
                    <a:pt x="34" y="16"/>
                    <a:pt x="34" y="15"/>
                  </a:cubicBezTo>
                  <a:cubicBezTo>
                    <a:pt x="34" y="15"/>
                    <a:pt x="36" y="15"/>
                    <a:pt x="36" y="15"/>
                  </a:cubicBezTo>
                  <a:cubicBezTo>
                    <a:pt x="36" y="15"/>
                    <a:pt x="37" y="16"/>
                    <a:pt x="37" y="16"/>
                  </a:cubicBezTo>
                  <a:cubicBezTo>
                    <a:pt x="37" y="16"/>
                    <a:pt x="39" y="16"/>
                    <a:pt x="39" y="16"/>
                  </a:cubicBezTo>
                  <a:cubicBezTo>
                    <a:pt x="40" y="17"/>
                    <a:pt x="41" y="17"/>
                    <a:pt x="42" y="16"/>
                  </a:cubicBezTo>
                  <a:cubicBezTo>
                    <a:pt x="43" y="16"/>
                    <a:pt x="43" y="15"/>
                    <a:pt x="44" y="15"/>
                  </a:cubicBezTo>
                  <a:cubicBezTo>
                    <a:pt x="45" y="15"/>
                    <a:pt x="45" y="16"/>
                    <a:pt x="46" y="16"/>
                  </a:cubicBezTo>
                  <a:cubicBezTo>
                    <a:pt x="46" y="16"/>
                    <a:pt x="47" y="17"/>
                    <a:pt x="47" y="17"/>
                  </a:cubicBezTo>
                  <a:cubicBezTo>
                    <a:pt x="47" y="17"/>
                    <a:pt x="47" y="18"/>
                    <a:pt x="48" y="18"/>
                  </a:cubicBezTo>
                  <a:cubicBezTo>
                    <a:pt x="48" y="17"/>
                    <a:pt x="48" y="18"/>
                    <a:pt x="48" y="18"/>
                  </a:cubicBezTo>
                  <a:cubicBezTo>
                    <a:pt x="48" y="18"/>
                    <a:pt x="49" y="17"/>
                    <a:pt x="49" y="17"/>
                  </a:cubicBezTo>
                  <a:cubicBezTo>
                    <a:pt x="49" y="17"/>
                    <a:pt x="48" y="17"/>
                    <a:pt x="48" y="17"/>
                  </a:cubicBezTo>
                  <a:cubicBezTo>
                    <a:pt x="49" y="17"/>
                    <a:pt x="51" y="17"/>
                    <a:pt x="52" y="18"/>
                  </a:cubicBezTo>
                  <a:cubicBezTo>
                    <a:pt x="52" y="19"/>
                    <a:pt x="53" y="20"/>
                    <a:pt x="53" y="21"/>
                  </a:cubicBezTo>
                  <a:cubicBezTo>
                    <a:pt x="54" y="21"/>
                    <a:pt x="55" y="22"/>
                    <a:pt x="55" y="22"/>
                  </a:cubicBezTo>
                  <a:cubicBezTo>
                    <a:pt x="55" y="22"/>
                    <a:pt x="54" y="22"/>
                    <a:pt x="54" y="21"/>
                  </a:cubicBezTo>
                  <a:cubicBezTo>
                    <a:pt x="53" y="20"/>
                    <a:pt x="52" y="21"/>
                    <a:pt x="52" y="21"/>
                  </a:cubicBezTo>
                  <a:cubicBezTo>
                    <a:pt x="52" y="21"/>
                    <a:pt x="52" y="20"/>
                    <a:pt x="52" y="20"/>
                  </a:cubicBezTo>
                  <a:cubicBezTo>
                    <a:pt x="52" y="21"/>
                    <a:pt x="52" y="21"/>
                    <a:pt x="52" y="21"/>
                  </a:cubicBezTo>
                  <a:cubicBezTo>
                    <a:pt x="52" y="21"/>
                    <a:pt x="52" y="21"/>
                    <a:pt x="51" y="21"/>
                  </a:cubicBezTo>
                  <a:cubicBezTo>
                    <a:pt x="52" y="21"/>
                    <a:pt x="52" y="21"/>
                    <a:pt x="52" y="22"/>
                  </a:cubicBezTo>
                  <a:cubicBezTo>
                    <a:pt x="51" y="22"/>
                    <a:pt x="52" y="23"/>
                    <a:pt x="52" y="22"/>
                  </a:cubicBezTo>
                  <a:cubicBezTo>
                    <a:pt x="53" y="23"/>
                    <a:pt x="52" y="23"/>
                    <a:pt x="53" y="23"/>
                  </a:cubicBezTo>
                  <a:cubicBezTo>
                    <a:pt x="52" y="23"/>
                    <a:pt x="53" y="24"/>
                    <a:pt x="54" y="24"/>
                  </a:cubicBezTo>
                  <a:cubicBezTo>
                    <a:pt x="55" y="23"/>
                    <a:pt x="53" y="23"/>
                    <a:pt x="53" y="23"/>
                  </a:cubicBezTo>
                  <a:cubicBezTo>
                    <a:pt x="52" y="22"/>
                    <a:pt x="53" y="22"/>
                    <a:pt x="53" y="22"/>
                  </a:cubicBezTo>
                  <a:cubicBezTo>
                    <a:pt x="53" y="22"/>
                    <a:pt x="54" y="23"/>
                    <a:pt x="54" y="23"/>
                  </a:cubicBezTo>
                  <a:cubicBezTo>
                    <a:pt x="55" y="23"/>
                    <a:pt x="54" y="23"/>
                    <a:pt x="54" y="23"/>
                  </a:cubicBezTo>
                  <a:cubicBezTo>
                    <a:pt x="54" y="23"/>
                    <a:pt x="55" y="23"/>
                    <a:pt x="54" y="23"/>
                  </a:cubicBezTo>
                  <a:cubicBezTo>
                    <a:pt x="55" y="24"/>
                    <a:pt x="55" y="24"/>
                    <a:pt x="55" y="24"/>
                  </a:cubicBezTo>
                  <a:cubicBezTo>
                    <a:pt x="55" y="24"/>
                    <a:pt x="55" y="24"/>
                    <a:pt x="55" y="24"/>
                  </a:cubicBezTo>
                  <a:cubicBezTo>
                    <a:pt x="56" y="24"/>
                    <a:pt x="56" y="23"/>
                    <a:pt x="56" y="23"/>
                  </a:cubicBezTo>
                  <a:cubicBezTo>
                    <a:pt x="56" y="23"/>
                    <a:pt x="57" y="24"/>
                    <a:pt x="57" y="24"/>
                  </a:cubicBezTo>
                  <a:cubicBezTo>
                    <a:pt x="57" y="24"/>
                    <a:pt x="55" y="24"/>
                    <a:pt x="56" y="24"/>
                  </a:cubicBezTo>
                  <a:cubicBezTo>
                    <a:pt x="56" y="24"/>
                    <a:pt x="56" y="24"/>
                    <a:pt x="56" y="24"/>
                  </a:cubicBezTo>
                  <a:cubicBezTo>
                    <a:pt x="56" y="25"/>
                    <a:pt x="57" y="25"/>
                    <a:pt x="57" y="24"/>
                  </a:cubicBezTo>
                  <a:cubicBezTo>
                    <a:pt x="57" y="24"/>
                    <a:pt x="57" y="24"/>
                    <a:pt x="57" y="23"/>
                  </a:cubicBezTo>
                  <a:cubicBezTo>
                    <a:pt x="57" y="23"/>
                    <a:pt x="56" y="23"/>
                    <a:pt x="56" y="23"/>
                  </a:cubicBezTo>
                  <a:cubicBezTo>
                    <a:pt x="56" y="23"/>
                    <a:pt x="55" y="22"/>
                    <a:pt x="55" y="22"/>
                  </a:cubicBezTo>
                  <a:cubicBezTo>
                    <a:pt x="56" y="22"/>
                    <a:pt x="57" y="23"/>
                    <a:pt x="58" y="23"/>
                  </a:cubicBezTo>
                  <a:cubicBezTo>
                    <a:pt x="59" y="24"/>
                    <a:pt x="59" y="24"/>
                    <a:pt x="59" y="25"/>
                  </a:cubicBezTo>
                  <a:cubicBezTo>
                    <a:pt x="59" y="26"/>
                    <a:pt x="60" y="26"/>
                    <a:pt x="60" y="26"/>
                  </a:cubicBezTo>
                  <a:cubicBezTo>
                    <a:pt x="60" y="26"/>
                    <a:pt x="59" y="27"/>
                    <a:pt x="59" y="27"/>
                  </a:cubicBezTo>
                  <a:close/>
                  <a:moveTo>
                    <a:pt x="51" y="21"/>
                  </a:moveTo>
                  <a:cubicBezTo>
                    <a:pt x="51" y="20"/>
                    <a:pt x="51" y="20"/>
                    <a:pt x="51" y="20"/>
                  </a:cubicBezTo>
                  <a:cubicBezTo>
                    <a:pt x="51" y="20"/>
                    <a:pt x="51" y="21"/>
                    <a:pt x="51" y="21"/>
                  </a:cubicBezTo>
                  <a:cubicBezTo>
                    <a:pt x="51" y="21"/>
                    <a:pt x="51" y="21"/>
                    <a:pt x="51" y="21"/>
                  </a:cubicBezTo>
                  <a:close/>
                  <a:moveTo>
                    <a:pt x="26" y="14"/>
                  </a:moveTo>
                  <a:cubicBezTo>
                    <a:pt x="26" y="14"/>
                    <a:pt x="24" y="14"/>
                    <a:pt x="25" y="15"/>
                  </a:cubicBezTo>
                  <a:cubicBezTo>
                    <a:pt x="25" y="15"/>
                    <a:pt x="26" y="14"/>
                    <a:pt x="26" y="14"/>
                  </a:cubicBezTo>
                  <a:close/>
                  <a:moveTo>
                    <a:pt x="16" y="45"/>
                  </a:moveTo>
                  <a:cubicBezTo>
                    <a:pt x="16" y="45"/>
                    <a:pt x="15" y="44"/>
                    <a:pt x="16" y="44"/>
                  </a:cubicBezTo>
                  <a:cubicBezTo>
                    <a:pt x="15" y="44"/>
                    <a:pt x="15" y="45"/>
                    <a:pt x="16" y="45"/>
                  </a:cubicBezTo>
                  <a:close/>
                  <a:moveTo>
                    <a:pt x="15" y="46"/>
                  </a:moveTo>
                  <a:cubicBezTo>
                    <a:pt x="15" y="46"/>
                    <a:pt x="15" y="45"/>
                    <a:pt x="15" y="45"/>
                  </a:cubicBezTo>
                  <a:cubicBezTo>
                    <a:pt x="15" y="45"/>
                    <a:pt x="15" y="45"/>
                    <a:pt x="15" y="46"/>
                  </a:cubicBezTo>
                  <a:close/>
                  <a:moveTo>
                    <a:pt x="56" y="0"/>
                  </a:moveTo>
                  <a:cubicBezTo>
                    <a:pt x="56" y="0"/>
                    <a:pt x="56" y="0"/>
                    <a:pt x="56" y="0"/>
                  </a:cubicBezTo>
                  <a:cubicBezTo>
                    <a:pt x="56" y="0"/>
                    <a:pt x="56" y="0"/>
                    <a:pt x="56" y="0"/>
                  </a:cubicBezTo>
                  <a:cubicBezTo>
                    <a:pt x="56" y="0"/>
                    <a:pt x="56" y="0"/>
                    <a:pt x="56" y="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49" name="Haiti">
              <a:extLst>
                <a:ext uri="{FF2B5EF4-FFF2-40B4-BE49-F238E27FC236}">
                  <a16:creationId xmlns:a16="http://schemas.microsoft.com/office/drawing/2014/main" id="{4CB4A704-F483-7547-7F77-15EB3D95655E}"/>
                </a:ext>
              </a:extLst>
            </p:cNvPr>
            <p:cNvSpPr>
              <a:spLocks noEditPoints="1"/>
            </p:cNvSpPr>
            <p:nvPr/>
          </p:nvSpPr>
          <p:spPr bwMode="auto">
            <a:xfrm>
              <a:off x="3370163" y="3723521"/>
              <a:ext cx="95937" cy="79788"/>
            </a:xfrm>
            <a:custGeom>
              <a:avLst/>
              <a:gdLst/>
              <a:ahLst/>
              <a:cxnLst>
                <a:cxn ang="0">
                  <a:pos x="12" y="14"/>
                </a:cxn>
                <a:cxn ang="0">
                  <a:pos x="14" y="13"/>
                </a:cxn>
                <a:cxn ang="0">
                  <a:pos x="16" y="16"/>
                </a:cxn>
                <a:cxn ang="0">
                  <a:pos x="13" y="15"/>
                </a:cxn>
                <a:cxn ang="0">
                  <a:pos x="28" y="11"/>
                </a:cxn>
                <a:cxn ang="0">
                  <a:pos x="28" y="5"/>
                </a:cxn>
                <a:cxn ang="0">
                  <a:pos x="26" y="5"/>
                </a:cxn>
                <a:cxn ang="0">
                  <a:pos x="25" y="5"/>
                </a:cxn>
                <a:cxn ang="0">
                  <a:pos x="23" y="4"/>
                </a:cxn>
                <a:cxn ang="0">
                  <a:pos x="22" y="4"/>
                </a:cxn>
                <a:cxn ang="0">
                  <a:pos x="22" y="4"/>
                </a:cxn>
                <a:cxn ang="0">
                  <a:pos x="19" y="2"/>
                </a:cxn>
                <a:cxn ang="0">
                  <a:pos x="14" y="2"/>
                </a:cxn>
                <a:cxn ang="0">
                  <a:pos x="12" y="3"/>
                </a:cxn>
                <a:cxn ang="0">
                  <a:pos x="13" y="5"/>
                </a:cxn>
                <a:cxn ang="0">
                  <a:pos x="16" y="6"/>
                </a:cxn>
                <a:cxn ang="0">
                  <a:pos x="18" y="7"/>
                </a:cxn>
                <a:cxn ang="0">
                  <a:pos x="17" y="8"/>
                </a:cxn>
                <a:cxn ang="0">
                  <a:pos x="17" y="11"/>
                </a:cxn>
                <a:cxn ang="0">
                  <a:pos x="18" y="13"/>
                </a:cxn>
                <a:cxn ang="0">
                  <a:pos x="21" y="16"/>
                </a:cxn>
                <a:cxn ang="0">
                  <a:pos x="20" y="17"/>
                </a:cxn>
                <a:cxn ang="0">
                  <a:pos x="17" y="19"/>
                </a:cxn>
                <a:cxn ang="0">
                  <a:pos x="13" y="19"/>
                </a:cxn>
                <a:cxn ang="0">
                  <a:pos x="10" y="18"/>
                </a:cxn>
                <a:cxn ang="0">
                  <a:pos x="8" y="17"/>
                </a:cxn>
                <a:cxn ang="0">
                  <a:pos x="7" y="17"/>
                </a:cxn>
                <a:cxn ang="0">
                  <a:pos x="3" y="16"/>
                </a:cxn>
                <a:cxn ang="0">
                  <a:pos x="0" y="18"/>
                </a:cxn>
                <a:cxn ang="0">
                  <a:pos x="1" y="20"/>
                </a:cxn>
                <a:cxn ang="0">
                  <a:pos x="4" y="22"/>
                </a:cxn>
                <a:cxn ang="0">
                  <a:pos x="6" y="23"/>
                </a:cxn>
                <a:cxn ang="0">
                  <a:pos x="8" y="21"/>
                </a:cxn>
                <a:cxn ang="0">
                  <a:pos x="8" y="21"/>
                </a:cxn>
                <a:cxn ang="0">
                  <a:pos x="9" y="21"/>
                </a:cxn>
                <a:cxn ang="0">
                  <a:pos x="10" y="21"/>
                </a:cxn>
                <a:cxn ang="0">
                  <a:pos x="13" y="21"/>
                </a:cxn>
                <a:cxn ang="0">
                  <a:pos x="17" y="21"/>
                </a:cxn>
                <a:cxn ang="0">
                  <a:pos x="19" y="21"/>
                </a:cxn>
                <a:cxn ang="0">
                  <a:pos x="24" y="22"/>
                </a:cxn>
                <a:cxn ang="0">
                  <a:pos x="26" y="21"/>
                </a:cxn>
                <a:cxn ang="0">
                  <a:pos x="24" y="19"/>
                </a:cxn>
                <a:cxn ang="0">
                  <a:pos x="24" y="17"/>
                </a:cxn>
                <a:cxn ang="0">
                  <a:pos x="27" y="15"/>
                </a:cxn>
                <a:cxn ang="0">
                  <a:pos x="27" y="12"/>
                </a:cxn>
                <a:cxn ang="0">
                  <a:pos x="18" y="1"/>
                </a:cxn>
                <a:cxn ang="0">
                  <a:pos x="19" y="1"/>
                </a:cxn>
                <a:cxn ang="0">
                  <a:pos x="7" y="17"/>
                </a:cxn>
                <a:cxn ang="0">
                  <a:pos x="7" y="17"/>
                </a:cxn>
                <a:cxn ang="0">
                  <a:pos x="8" y="23"/>
                </a:cxn>
              </a:cxnLst>
              <a:rect l="0" t="0" r="r" b="b"/>
              <a:pathLst>
                <a:path w="28" h="23">
                  <a:moveTo>
                    <a:pt x="13" y="15"/>
                  </a:moveTo>
                  <a:cubicBezTo>
                    <a:pt x="13" y="14"/>
                    <a:pt x="12" y="14"/>
                    <a:pt x="12" y="14"/>
                  </a:cubicBezTo>
                  <a:cubicBezTo>
                    <a:pt x="12" y="14"/>
                    <a:pt x="12" y="13"/>
                    <a:pt x="12" y="13"/>
                  </a:cubicBezTo>
                  <a:cubicBezTo>
                    <a:pt x="13" y="13"/>
                    <a:pt x="13" y="13"/>
                    <a:pt x="14" y="13"/>
                  </a:cubicBezTo>
                  <a:cubicBezTo>
                    <a:pt x="14" y="13"/>
                    <a:pt x="15" y="14"/>
                    <a:pt x="15" y="14"/>
                  </a:cubicBezTo>
                  <a:cubicBezTo>
                    <a:pt x="15" y="14"/>
                    <a:pt x="17" y="15"/>
                    <a:pt x="16" y="16"/>
                  </a:cubicBezTo>
                  <a:cubicBezTo>
                    <a:pt x="16" y="15"/>
                    <a:pt x="15" y="15"/>
                    <a:pt x="15" y="15"/>
                  </a:cubicBezTo>
                  <a:cubicBezTo>
                    <a:pt x="14" y="15"/>
                    <a:pt x="14" y="15"/>
                    <a:pt x="13" y="15"/>
                  </a:cubicBezTo>
                  <a:close/>
                  <a:moveTo>
                    <a:pt x="27" y="12"/>
                  </a:moveTo>
                  <a:cubicBezTo>
                    <a:pt x="27" y="12"/>
                    <a:pt x="28" y="11"/>
                    <a:pt x="28" y="11"/>
                  </a:cubicBezTo>
                  <a:cubicBezTo>
                    <a:pt x="28" y="10"/>
                    <a:pt x="26" y="9"/>
                    <a:pt x="27" y="9"/>
                  </a:cubicBezTo>
                  <a:cubicBezTo>
                    <a:pt x="28" y="8"/>
                    <a:pt x="28" y="6"/>
                    <a:pt x="28" y="5"/>
                  </a:cubicBezTo>
                  <a:cubicBezTo>
                    <a:pt x="28" y="4"/>
                    <a:pt x="26" y="5"/>
                    <a:pt x="27" y="5"/>
                  </a:cubicBezTo>
                  <a:cubicBezTo>
                    <a:pt x="27" y="5"/>
                    <a:pt x="26" y="5"/>
                    <a:pt x="26" y="5"/>
                  </a:cubicBezTo>
                  <a:cubicBezTo>
                    <a:pt x="26" y="5"/>
                    <a:pt x="27" y="5"/>
                    <a:pt x="26" y="5"/>
                  </a:cubicBezTo>
                  <a:cubicBezTo>
                    <a:pt x="26" y="4"/>
                    <a:pt x="25" y="5"/>
                    <a:pt x="25" y="5"/>
                  </a:cubicBezTo>
                  <a:cubicBezTo>
                    <a:pt x="24" y="5"/>
                    <a:pt x="24" y="4"/>
                    <a:pt x="24" y="4"/>
                  </a:cubicBezTo>
                  <a:cubicBezTo>
                    <a:pt x="24" y="4"/>
                    <a:pt x="23" y="4"/>
                    <a:pt x="23" y="4"/>
                  </a:cubicBezTo>
                  <a:cubicBezTo>
                    <a:pt x="23" y="4"/>
                    <a:pt x="23" y="4"/>
                    <a:pt x="23" y="4"/>
                  </a:cubicBezTo>
                  <a:cubicBezTo>
                    <a:pt x="23" y="4"/>
                    <a:pt x="22" y="4"/>
                    <a:pt x="22" y="4"/>
                  </a:cubicBezTo>
                  <a:cubicBezTo>
                    <a:pt x="22" y="4"/>
                    <a:pt x="22" y="4"/>
                    <a:pt x="22" y="5"/>
                  </a:cubicBezTo>
                  <a:cubicBezTo>
                    <a:pt x="22" y="5"/>
                    <a:pt x="22" y="4"/>
                    <a:pt x="22" y="4"/>
                  </a:cubicBezTo>
                  <a:cubicBezTo>
                    <a:pt x="22" y="4"/>
                    <a:pt x="21" y="4"/>
                    <a:pt x="21" y="3"/>
                  </a:cubicBezTo>
                  <a:cubicBezTo>
                    <a:pt x="20" y="3"/>
                    <a:pt x="19" y="2"/>
                    <a:pt x="19" y="2"/>
                  </a:cubicBezTo>
                  <a:cubicBezTo>
                    <a:pt x="18" y="2"/>
                    <a:pt x="17" y="2"/>
                    <a:pt x="16" y="2"/>
                  </a:cubicBezTo>
                  <a:cubicBezTo>
                    <a:pt x="16" y="3"/>
                    <a:pt x="15" y="2"/>
                    <a:pt x="14" y="2"/>
                  </a:cubicBezTo>
                  <a:cubicBezTo>
                    <a:pt x="14" y="3"/>
                    <a:pt x="13" y="3"/>
                    <a:pt x="12" y="3"/>
                  </a:cubicBezTo>
                  <a:cubicBezTo>
                    <a:pt x="12" y="4"/>
                    <a:pt x="12" y="4"/>
                    <a:pt x="12" y="3"/>
                  </a:cubicBezTo>
                  <a:cubicBezTo>
                    <a:pt x="12" y="4"/>
                    <a:pt x="10" y="5"/>
                    <a:pt x="12" y="6"/>
                  </a:cubicBezTo>
                  <a:cubicBezTo>
                    <a:pt x="12" y="6"/>
                    <a:pt x="13" y="6"/>
                    <a:pt x="13" y="5"/>
                  </a:cubicBezTo>
                  <a:cubicBezTo>
                    <a:pt x="14" y="5"/>
                    <a:pt x="14" y="6"/>
                    <a:pt x="15" y="6"/>
                  </a:cubicBezTo>
                  <a:cubicBezTo>
                    <a:pt x="15" y="6"/>
                    <a:pt x="16" y="6"/>
                    <a:pt x="16" y="6"/>
                  </a:cubicBezTo>
                  <a:cubicBezTo>
                    <a:pt x="16" y="6"/>
                    <a:pt x="17" y="7"/>
                    <a:pt x="17" y="7"/>
                  </a:cubicBezTo>
                  <a:cubicBezTo>
                    <a:pt x="17" y="7"/>
                    <a:pt x="18" y="8"/>
                    <a:pt x="18" y="7"/>
                  </a:cubicBezTo>
                  <a:cubicBezTo>
                    <a:pt x="18" y="7"/>
                    <a:pt x="18" y="8"/>
                    <a:pt x="18" y="8"/>
                  </a:cubicBezTo>
                  <a:cubicBezTo>
                    <a:pt x="18" y="8"/>
                    <a:pt x="18" y="8"/>
                    <a:pt x="17" y="8"/>
                  </a:cubicBezTo>
                  <a:cubicBezTo>
                    <a:pt x="17" y="9"/>
                    <a:pt x="18" y="9"/>
                    <a:pt x="18" y="9"/>
                  </a:cubicBezTo>
                  <a:cubicBezTo>
                    <a:pt x="17" y="9"/>
                    <a:pt x="17" y="10"/>
                    <a:pt x="17" y="11"/>
                  </a:cubicBezTo>
                  <a:cubicBezTo>
                    <a:pt x="18" y="11"/>
                    <a:pt x="18" y="11"/>
                    <a:pt x="17" y="11"/>
                  </a:cubicBezTo>
                  <a:cubicBezTo>
                    <a:pt x="16" y="12"/>
                    <a:pt x="17" y="13"/>
                    <a:pt x="18" y="13"/>
                  </a:cubicBezTo>
                  <a:cubicBezTo>
                    <a:pt x="18" y="14"/>
                    <a:pt x="19" y="15"/>
                    <a:pt x="20" y="15"/>
                  </a:cubicBezTo>
                  <a:cubicBezTo>
                    <a:pt x="20" y="16"/>
                    <a:pt x="21" y="16"/>
                    <a:pt x="21" y="16"/>
                  </a:cubicBezTo>
                  <a:cubicBezTo>
                    <a:pt x="21" y="16"/>
                    <a:pt x="20" y="17"/>
                    <a:pt x="20" y="17"/>
                  </a:cubicBezTo>
                  <a:cubicBezTo>
                    <a:pt x="20" y="18"/>
                    <a:pt x="20" y="17"/>
                    <a:pt x="20" y="17"/>
                  </a:cubicBezTo>
                  <a:cubicBezTo>
                    <a:pt x="19" y="17"/>
                    <a:pt x="18" y="17"/>
                    <a:pt x="18" y="17"/>
                  </a:cubicBezTo>
                  <a:cubicBezTo>
                    <a:pt x="17" y="17"/>
                    <a:pt x="17" y="18"/>
                    <a:pt x="17" y="19"/>
                  </a:cubicBezTo>
                  <a:cubicBezTo>
                    <a:pt x="16" y="19"/>
                    <a:pt x="16" y="19"/>
                    <a:pt x="15" y="19"/>
                  </a:cubicBezTo>
                  <a:cubicBezTo>
                    <a:pt x="14" y="18"/>
                    <a:pt x="14" y="18"/>
                    <a:pt x="13" y="19"/>
                  </a:cubicBezTo>
                  <a:cubicBezTo>
                    <a:pt x="13" y="19"/>
                    <a:pt x="13" y="18"/>
                    <a:pt x="12" y="18"/>
                  </a:cubicBezTo>
                  <a:cubicBezTo>
                    <a:pt x="11" y="18"/>
                    <a:pt x="11" y="18"/>
                    <a:pt x="10" y="18"/>
                  </a:cubicBezTo>
                  <a:cubicBezTo>
                    <a:pt x="9" y="18"/>
                    <a:pt x="9" y="18"/>
                    <a:pt x="8" y="18"/>
                  </a:cubicBezTo>
                  <a:cubicBezTo>
                    <a:pt x="8" y="18"/>
                    <a:pt x="7" y="17"/>
                    <a:pt x="8" y="17"/>
                  </a:cubicBezTo>
                  <a:cubicBezTo>
                    <a:pt x="8" y="17"/>
                    <a:pt x="8" y="18"/>
                    <a:pt x="9" y="17"/>
                  </a:cubicBezTo>
                  <a:cubicBezTo>
                    <a:pt x="9" y="17"/>
                    <a:pt x="7" y="17"/>
                    <a:pt x="7" y="17"/>
                  </a:cubicBezTo>
                  <a:cubicBezTo>
                    <a:pt x="6" y="17"/>
                    <a:pt x="5" y="17"/>
                    <a:pt x="4" y="17"/>
                  </a:cubicBezTo>
                  <a:cubicBezTo>
                    <a:pt x="4" y="16"/>
                    <a:pt x="3" y="16"/>
                    <a:pt x="3" y="16"/>
                  </a:cubicBezTo>
                  <a:cubicBezTo>
                    <a:pt x="2" y="16"/>
                    <a:pt x="1" y="15"/>
                    <a:pt x="1" y="17"/>
                  </a:cubicBezTo>
                  <a:cubicBezTo>
                    <a:pt x="0" y="17"/>
                    <a:pt x="0" y="17"/>
                    <a:pt x="0" y="18"/>
                  </a:cubicBezTo>
                  <a:cubicBezTo>
                    <a:pt x="0" y="19"/>
                    <a:pt x="0" y="19"/>
                    <a:pt x="0" y="19"/>
                  </a:cubicBezTo>
                  <a:cubicBezTo>
                    <a:pt x="0" y="20"/>
                    <a:pt x="1" y="20"/>
                    <a:pt x="1" y="20"/>
                  </a:cubicBezTo>
                  <a:cubicBezTo>
                    <a:pt x="2" y="20"/>
                    <a:pt x="2" y="20"/>
                    <a:pt x="3" y="20"/>
                  </a:cubicBezTo>
                  <a:cubicBezTo>
                    <a:pt x="3" y="21"/>
                    <a:pt x="4" y="21"/>
                    <a:pt x="4" y="22"/>
                  </a:cubicBezTo>
                  <a:cubicBezTo>
                    <a:pt x="4" y="22"/>
                    <a:pt x="5" y="23"/>
                    <a:pt x="5" y="23"/>
                  </a:cubicBezTo>
                  <a:cubicBezTo>
                    <a:pt x="5" y="23"/>
                    <a:pt x="6" y="23"/>
                    <a:pt x="6" y="23"/>
                  </a:cubicBezTo>
                  <a:cubicBezTo>
                    <a:pt x="6" y="22"/>
                    <a:pt x="5" y="22"/>
                    <a:pt x="6" y="22"/>
                  </a:cubicBezTo>
                  <a:cubicBezTo>
                    <a:pt x="6" y="21"/>
                    <a:pt x="7" y="21"/>
                    <a:pt x="8" y="21"/>
                  </a:cubicBezTo>
                  <a:cubicBezTo>
                    <a:pt x="7" y="21"/>
                    <a:pt x="7" y="21"/>
                    <a:pt x="7" y="21"/>
                  </a:cubicBezTo>
                  <a:cubicBezTo>
                    <a:pt x="8" y="21"/>
                    <a:pt x="8" y="21"/>
                    <a:pt x="8" y="21"/>
                  </a:cubicBezTo>
                  <a:cubicBezTo>
                    <a:pt x="8" y="21"/>
                    <a:pt x="8" y="21"/>
                    <a:pt x="8" y="21"/>
                  </a:cubicBezTo>
                  <a:cubicBezTo>
                    <a:pt x="8" y="20"/>
                    <a:pt x="8" y="21"/>
                    <a:pt x="9" y="21"/>
                  </a:cubicBezTo>
                  <a:cubicBezTo>
                    <a:pt x="9" y="21"/>
                    <a:pt x="10" y="20"/>
                    <a:pt x="11" y="21"/>
                  </a:cubicBezTo>
                  <a:cubicBezTo>
                    <a:pt x="11" y="21"/>
                    <a:pt x="10" y="21"/>
                    <a:pt x="10" y="21"/>
                  </a:cubicBezTo>
                  <a:cubicBezTo>
                    <a:pt x="11" y="21"/>
                    <a:pt x="11" y="21"/>
                    <a:pt x="12" y="21"/>
                  </a:cubicBezTo>
                  <a:cubicBezTo>
                    <a:pt x="12" y="21"/>
                    <a:pt x="12" y="21"/>
                    <a:pt x="13" y="21"/>
                  </a:cubicBezTo>
                  <a:cubicBezTo>
                    <a:pt x="13" y="21"/>
                    <a:pt x="14" y="22"/>
                    <a:pt x="15" y="22"/>
                  </a:cubicBezTo>
                  <a:cubicBezTo>
                    <a:pt x="16" y="22"/>
                    <a:pt x="16" y="21"/>
                    <a:pt x="17" y="21"/>
                  </a:cubicBezTo>
                  <a:cubicBezTo>
                    <a:pt x="17" y="22"/>
                    <a:pt x="18" y="22"/>
                    <a:pt x="18" y="21"/>
                  </a:cubicBezTo>
                  <a:cubicBezTo>
                    <a:pt x="18" y="21"/>
                    <a:pt x="18" y="21"/>
                    <a:pt x="19" y="21"/>
                  </a:cubicBezTo>
                  <a:cubicBezTo>
                    <a:pt x="20" y="21"/>
                    <a:pt x="22" y="21"/>
                    <a:pt x="23" y="21"/>
                  </a:cubicBezTo>
                  <a:cubicBezTo>
                    <a:pt x="23" y="21"/>
                    <a:pt x="24" y="21"/>
                    <a:pt x="24" y="22"/>
                  </a:cubicBezTo>
                  <a:cubicBezTo>
                    <a:pt x="25" y="22"/>
                    <a:pt x="25" y="23"/>
                    <a:pt x="25" y="23"/>
                  </a:cubicBezTo>
                  <a:cubicBezTo>
                    <a:pt x="26" y="22"/>
                    <a:pt x="25" y="21"/>
                    <a:pt x="26" y="21"/>
                  </a:cubicBezTo>
                  <a:cubicBezTo>
                    <a:pt x="26" y="20"/>
                    <a:pt x="26" y="20"/>
                    <a:pt x="25" y="19"/>
                  </a:cubicBezTo>
                  <a:cubicBezTo>
                    <a:pt x="25" y="19"/>
                    <a:pt x="25" y="19"/>
                    <a:pt x="24" y="19"/>
                  </a:cubicBezTo>
                  <a:cubicBezTo>
                    <a:pt x="24" y="18"/>
                    <a:pt x="25" y="18"/>
                    <a:pt x="25" y="18"/>
                  </a:cubicBezTo>
                  <a:cubicBezTo>
                    <a:pt x="24" y="18"/>
                    <a:pt x="23" y="17"/>
                    <a:pt x="24" y="17"/>
                  </a:cubicBezTo>
                  <a:cubicBezTo>
                    <a:pt x="24" y="16"/>
                    <a:pt x="25" y="17"/>
                    <a:pt x="25" y="16"/>
                  </a:cubicBezTo>
                  <a:cubicBezTo>
                    <a:pt x="26" y="16"/>
                    <a:pt x="27" y="16"/>
                    <a:pt x="27" y="15"/>
                  </a:cubicBezTo>
                  <a:cubicBezTo>
                    <a:pt x="27" y="14"/>
                    <a:pt x="27" y="12"/>
                    <a:pt x="26" y="13"/>
                  </a:cubicBezTo>
                  <a:cubicBezTo>
                    <a:pt x="26" y="13"/>
                    <a:pt x="26" y="12"/>
                    <a:pt x="27" y="12"/>
                  </a:cubicBezTo>
                  <a:close/>
                  <a:moveTo>
                    <a:pt x="19" y="1"/>
                  </a:moveTo>
                  <a:cubicBezTo>
                    <a:pt x="19" y="1"/>
                    <a:pt x="18" y="1"/>
                    <a:pt x="18" y="1"/>
                  </a:cubicBezTo>
                  <a:cubicBezTo>
                    <a:pt x="17" y="0"/>
                    <a:pt x="16" y="1"/>
                    <a:pt x="17" y="1"/>
                  </a:cubicBezTo>
                  <a:cubicBezTo>
                    <a:pt x="17" y="1"/>
                    <a:pt x="18" y="1"/>
                    <a:pt x="19" y="1"/>
                  </a:cubicBezTo>
                  <a:cubicBezTo>
                    <a:pt x="19" y="2"/>
                    <a:pt x="20" y="1"/>
                    <a:pt x="19" y="1"/>
                  </a:cubicBezTo>
                  <a:close/>
                  <a:moveTo>
                    <a:pt x="7" y="17"/>
                  </a:moveTo>
                  <a:cubicBezTo>
                    <a:pt x="8" y="17"/>
                    <a:pt x="7" y="16"/>
                    <a:pt x="7" y="16"/>
                  </a:cubicBezTo>
                  <a:cubicBezTo>
                    <a:pt x="6" y="17"/>
                    <a:pt x="7" y="17"/>
                    <a:pt x="7" y="17"/>
                  </a:cubicBezTo>
                  <a:close/>
                  <a:moveTo>
                    <a:pt x="7" y="22"/>
                  </a:moveTo>
                  <a:cubicBezTo>
                    <a:pt x="7" y="23"/>
                    <a:pt x="8" y="23"/>
                    <a:pt x="8" y="23"/>
                  </a:cubicBezTo>
                  <a:cubicBezTo>
                    <a:pt x="8" y="22"/>
                    <a:pt x="7" y="22"/>
                    <a:pt x="7" y="2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50" name="Guyana">
              <a:extLst>
                <a:ext uri="{FF2B5EF4-FFF2-40B4-BE49-F238E27FC236}">
                  <a16:creationId xmlns:a16="http://schemas.microsoft.com/office/drawing/2014/main" id="{7FD380E3-286A-2BD8-1823-C296F7A36E6B}"/>
                </a:ext>
              </a:extLst>
            </p:cNvPr>
            <p:cNvSpPr>
              <a:spLocks/>
            </p:cNvSpPr>
            <p:nvPr/>
          </p:nvSpPr>
          <p:spPr bwMode="auto">
            <a:xfrm>
              <a:off x="3765308" y="4160461"/>
              <a:ext cx="160528" cy="281161"/>
            </a:xfrm>
            <a:custGeom>
              <a:avLst/>
              <a:gdLst/>
              <a:ahLst/>
              <a:cxnLst>
                <a:cxn ang="0">
                  <a:pos x="44" y="69"/>
                </a:cxn>
                <a:cxn ang="0">
                  <a:pos x="43" y="68"/>
                </a:cxn>
                <a:cxn ang="0">
                  <a:pos x="41" y="62"/>
                </a:cxn>
                <a:cxn ang="0">
                  <a:pos x="39" y="57"/>
                </a:cxn>
                <a:cxn ang="0">
                  <a:pos x="38" y="57"/>
                </a:cxn>
                <a:cxn ang="0">
                  <a:pos x="35" y="55"/>
                </a:cxn>
                <a:cxn ang="0">
                  <a:pos x="32" y="49"/>
                </a:cxn>
                <a:cxn ang="0">
                  <a:pos x="34" y="44"/>
                </a:cxn>
                <a:cxn ang="0">
                  <a:pos x="35" y="40"/>
                </a:cxn>
                <a:cxn ang="0">
                  <a:pos x="39" y="39"/>
                </a:cxn>
                <a:cxn ang="0">
                  <a:pos x="40" y="38"/>
                </a:cxn>
                <a:cxn ang="0">
                  <a:pos x="40" y="37"/>
                </a:cxn>
                <a:cxn ang="0">
                  <a:pos x="41" y="32"/>
                </a:cxn>
                <a:cxn ang="0">
                  <a:pos x="39" y="25"/>
                </a:cxn>
                <a:cxn ang="0">
                  <a:pos x="34" y="19"/>
                </a:cxn>
                <a:cxn ang="0">
                  <a:pos x="28" y="23"/>
                </a:cxn>
                <a:cxn ang="0">
                  <a:pos x="29" y="18"/>
                </a:cxn>
                <a:cxn ang="0">
                  <a:pos x="27" y="10"/>
                </a:cxn>
                <a:cxn ang="0">
                  <a:pos x="25" y="7"/>
                </a:cxn>
                <a:cxn ang="0">
                  <a:pos x="19" y="2"/>
                </a:cxn>
                <a:cxn ang="0">
                  <a:pos x="18" y="3"/>
                </a:cxn>
                <a:cxn ang="0">
                  <a:pos x="16" y="4"/>
                </a:cxn>
                <a:cxn ang="0">
                  <a:pos x="11" y="8"/>
                </a:cxn>
                <a:cxn ang="0">
                  <a:pos x="9" y="11"/>
                </a:cxn>
                <a:cxn ang="0">
                  <a:pos x="8" y="12"/>
                </a:cxn>
                <a:cxn ang="0">
                  <a:pos x="9" y="14"/>
                </a:cxn>
                <a:cxn ang="0">
                  <a:pos x="12" y="16"/>
                </a:cxn>
                <a:cxn ang="0">
                  <a:pos x="9" y="19"/>
                </a:cxn>
                <a:cxn ang="0">
                  <a:pos x="5" y="20"/>
                </a:cxn>
                <a:cxn ang="0">
                  <a:pos x="3" y="24"/>
                </a:cxn>
                <a:cxn ang="0">
                  <a:pos x="1" y="28"/>
                </a:cxn>
                <a:cxn ang="0">
                  <a:pos x="5" y="35"/>
                </a:cxn>
                <a:cxn ang="0">
                  <a:pos x="9" y="37"/>
                </a:cxn>
                <a:cxn ang="0">
                  <a:pos x="11" y="37"/>
                </a:cxn>
                <a:cxn ang="0">
                  <a:pos x="14" y="38"/>
                </a:cxn>
                <a:cxn ang="0">
                  <a:pos x="13" y="45"/>
                </a:cxn>
                <a:cxn ang="0">
                  <a:pos x="16" y="45"/>
                </a:cxn>
                <a:cxn ang="0">
                  <a:pos x="17" y="49"/>
                </a:cxn>
                <a:cxn ang="0">
                  <a:pos x="18" y="51"/>
                </a:cxn>
                <a:cxn ang="0">
                  <a:pos x="18" y="52"/>
                </a:cxn>
                <a:cxn ang="0">
                  <a:pos x="15" y="55"/>
                </a:cxn>
                <a:cxn ang="0">
                  <a:pos x="14" y="60"/>
                </a:cxn>
                <a:cxn ang="0">
                  <a:pos x="13" y="63"/>
                </a:cxn>
                <a:cxn ang="0">
                  <a:pos x="16" y="70"/>
                </a:cxn>
                <a:cxn ang="0">
                  <a:pos x="16" y="74"/>
                </a:cxn>
                <a:cxn ang="0">
                  <a:pos x="19" y="77"/>
                </a:cxn>
                <a:cxn ang="0">
                  <a:pos x="23" y="80"/>
                </a:cxn>
                <a:cxn ang="0">
                  <a:pos x="26" y="80"/>
                </a:cxn>
                <a:cxn ang="0">
                  <a:pos x="30" y="77"/>
                </a:cxn>
                <a:cxn ang="0">
                  <a:pos x="33" y="76"/>
                </a:cxn>
                <a:cxn ang="0">
                  <a:pos x="37" y="75"/>
                </a:cxn>
                <a:cxn ang="0">
                  <a:pos x="40" y="73"/>
                </a:cxn>
                <a:cxn ang="0">
                  <a:pos x="43" y="73"/>
                </a:cxn>
                <a:cxn ang="0">
                  <a:pos x="47" y="73"/>
                </a:cxn>
              </a:cxnLst>
              <a:rect l="0" t="0" r="r" b="b"/>
              <a:pathLst>
                <a:path w="47" h="82">
                  <a:moveTo>
                    <a:pt x="45" y="72"/>
                  </a:moveTo>
                  <a:cubicBezTo>
                    <a:pt x="45" y="71"/>
                    <a:pt x="44" y="71"/>
                    <a:pt x="44" y="70"/>
                  </a:cubicBezTo>
                  <a:cubicBezTo>
                    <a:pt x="44" y="70"/>
                    <a:pt x="44" y="69"/>
                    <a:pt x="44" y="69"/>
                  </a:cubicBezTo>
                  <a:cubicBezTo>
                    <a:pt x="44" y="69"/>
                    <a:pt x="44" y="69"/>
                    <a:pt x="44" y="69"/>
                  </a:cubicBezTo>
                  <a:cubicBezTo>
                    <a:pt x="43" y="69"/>
                    <a:pt x="44" y="68"/>
                    <a:pt x="43" y="68"/>
                  </a:cubicBezTo>
                  <a:cubicBezTo>
                    <a:pt x="43" y="68"/>
                    <a:pt x="43" y="68"/>
                    <a:pt x="43" y="68"/>
                  </a:cubicBezTo>
                  <a:cubicBezTo>
                    <a:pt x="43" y="67"/>
                    <a:pt x="43" y="67"/>
                    <a:pt x="42" y="66"/>
                  </a:cubicBezTo>
                  <a:cubicBezTo>
                    <a:pt x="42" y="65"/>
                    <a:pt x="42" y="64"/>
                    <a:pt x="41" y="63"/>
                  </a:cubicBezTo>
                  <a:cubicBezTo>
                    <a:pt x="40" y="63"/>
                    <a:pt x="41" y="63"/>
                    <a:pt x="41" y="62"/>
                  </a:cubicBezTo>
                  <a:cubicBezTo>
                    <a:pt x="40" y="62"/>
                    <a:pt x="40" y="61"/>
                    <a:pt x="40" y="61"/>
                  </a:cubicBezTo>
                  <a:cubicBezTo>
                    <a:pt x="40" y="60"/>
                    <a:pt x="40" y="59"/>
                    <a:pt x="40" y="58"/>
                  </a:cubicBezTo>
                  <a:cubicBezTo>
                    <a:pt x="40" y="58"/>
                    <a:pt x="40" y="57"/>
                    <a:pt x="39" y="57"/>
                  </a:cubicBezTo>
                  <a:cubicBezTo>
                    <a:pt x="39" y="57"/>
                    <a:pt x="39" y="57"/>
                    <a:pt x="38" y="57"/>
                  </a:cubicBezTo>
                  <a:cubicBezTo>
                    <a:pt x="38" y="57"/>
                    <a:pt x="38" y="58"/>
                    <a:pt x="38" y="58"/>
                  </a:cubicBezTo>
                  <a:cubicBezTo>
                    <a:pt x="38" y="58"/>
                    <a:pt x="38" y="57"/>
                    <a:pt x="38" y="57"/>
                  </a:cubicBezTo>
                  <a:cubicBezTo>
                    <a:pt x="37" y="57"/>
                    <a:pt x="37" y="58"/>
                    <a:pt x="36" y="57"/>
                  </a:cubicBezTo>
                  <a:cubicBezTo>
                    <a:pt x="36" y="57"/>
                    <a:pt x="36" y="56"/>
                    <a:pt x="36" y="56"/>
                  </a:cubicBezTo>
                  <a:cubicBezTo>
                    <a:pt x="36" y="55"/>
                    <a:pt x="36" y="55"/>
                    <a:pt x="35" y="55"/>
                  </a:cubicBezTo>
                  <a:cubicBezTo>
                    <a:pt x="35" y="54"/>
                    <a:pt x="34" y="54"/>
                    <a:pt x="34" y="53"/>
                  </a:cubicBezTo>
                  <a:cubicBezTo>
                    <a:pt x="34" y="53"/>
                    <a:pt x="34" y="52"/>
                    <a:pt x="34" y="52"/>
                  </a:cubicBezTo>
                  <a:cubicBezTo>
                    <a:pt x="33" y="51"/>
                    <a:pt x="32" y="50"/>
                    <a:pt x="32" y="49"/>
                  </a:cubicBezTo>
                  <a:cubicBezTo>
                    <a:pt x="32" y="48"/>
                    <a:pt x="33" y="48"/>
                    <a:pt x="33" y="47"/>
                  </a:cubicBezTo>
                  <a:cubicBezTo>
                    <a:pt x="34" y="47"/>
                    <a:pt x="33" y="46"/>
                    <a:pt x="34" y="46"/>
                  </a:cubicBezTo>
                  <a:cubicBezTo>
                    <a:pt x="34" y="45"/>
                    <a:pt x="34" y="45"/>
                    <a:pt x="34" y="44"/>
                  </a:cubicBezTo>
                  <a:cubicBezTo>
                    <a:pt x="35" y="44"/>
                    <a:pt x="35" y="43"/>
                    <a:pt x="35" y="43"/>
                  </a:cubicBezTo>
                  <a:cubicBezTo>
                    <a:pt x="35" y="42"/>
                    <a:pt x="33" y="41"/>
                    <a:pt x="35" y="40"/>
                  </a:cubicBezTo>
                  <a:cubicBezTo>
                    <a:pt x="35" y="40"/>
                    <a:pt x="35" y="40"/>
                    <a:pt x="35" y="40"/>
                  </a:cubicBezTo>
                  <a:cubicBezTo>
                    <a:pt x="36" y="40"/>
                    <a:pt x="36" y="40"/>
                    <a:pt x="36" y="40"/>
                  </a:cubicBezTo>
                  <a:cubicBezTo>
                    <a:pt x="36" y="39"/>
                    <a:pt x="37" y="39"/>
                    <a:pt x="37" y="39"/>
                  </a:cubicBezTo>
                  <a:cubicBezTo>
                    <a:pt x="38" y="39"/>
                    <a:pt x="39" y="39"/>
                    <a:pt x="39" y="39"/>
                  </a:cubicBezTo>
                  <a:cubicBezTo>
                    <a:pt x="39" y="39"/>
                    <a:pt x="40" y="39"/>
                    <a:pt x="40" y="39"/>
                  </a:cubicBezTo>
                  <a:cubicBezTo>
                    <a:pt x="40" y="39"/>
                    <a:pt x="40" y="39"/>
                    <a:pt x="40" y="38"/>
                  </a:cubicBezTo>
                  <a:cubicBezTo>
                    <a:pt x="40" y="38"/>
                    <a:pt x="40" y="38"/>
                    <a:pt x="40" y="38"/>
                  </a:cubicBezTo>
                  <a:cubicBezTo>
                    <a:pt x="40" y="37"/>
                    <a:pt x="41" y="38"/>
                    <a:pt x="41" y="38"/>
                  </a:cubicBezTo>
                  <a:cubicBezTo>
                    <a:pt x="41" y="38"/>
                    <a:pt x="41" y="37"/>
                    <a:pt x="41" y="37"/>
                  </a:cubicBezTo>
                  <a:cubicBezTo>
                    <a:pt x="40" y="36"/>
                    <a:pt x="41" y="37"/>
                    <a:pt x="40" y="37"/>
                  </a:cubicBezTo>
                  <a:cubicBezTo>
                    <a:pt x="40" y="37"/>
                    <a:pt x="40" y="36"/>
                    <a:pt x="40" y="36"/>
                  </a:cubicBezTo>
                  <a:cubicBezTo>
                    <a:pt x="40" y="36"/>
                    <a:pt x="41" y="35"/>
                    <a:pt x="41" y="35"/>
                  </a:cubicBezTo>
                  <a:cubicBezTo>
                    <a:pt x="41" y="34"/>
                    <a:pt x="41" y="33"/>
                    <a:pt x="41" y="32"/>
                  </a:cubicBezTo>
                  <a:cubicBezTo>
                    <a:pt x="42" y="31"/>
                    <a:pt x="42" y="31"/>
                    <a:pt x="42" y="30"/>
                  </a:cubicBezTo>
                  <a:cubicBezTo>
                    <a:pt x="42" y="28"/>
                    <a:pt x="42" y="27"/>
                    <a:pt x="41" y="26"/>
                  </a:cubicBezTo>
                  <a:cubicBezTo>
                    <a:pt x="40" y="25"/>
                    <a:pt x="40" y="25"/>
                    <a:pt x="39" y="25"/>
                  </a:cubicBezTo>
                  <a:cubicBezTo>
                    <a:pt x="38" y="24"/>
                    <a:pt x="39" y="25"/>
                    <a:pt x="38" y="25"/>
                  </a:cubicBezTo>
                  <a:cubicBezTo>
                    <a:pt x="38" y="24"/>
                    <a:pt x="37" y="22"/>
                    <a:pt x="36" y="21"/>
                  </a:cubicBezTo>
                  <a:cubicBezTo>
                    <a:pt x="35" y="21"/>
                    <a:pt x="35" y="20"/>
                    <a:pt x="34" y="19"/>
                  </a:cubicBezTo>
                  <a:cubicBezTo>
                    <a:pt x="33" y="19"/>
                    <a:pt x="32" y="19"/>
                    <a:pt x="32" y="19"/>
                  </a:cubicBezTo>
                  <a:cubicBezTo>
                    <a:pt x="31" y="18"/>
                    <a:pt x="29" y="19"/>
                    <a:pt x="29" y="20"/>
                  </a:cubicBezTo>
                  <a:cubicBezTo>
                    <a:pt x="28" y="21"/>
                    <a:pt x="28" y="22"/>
                    <a:pt x="28" y="23"/>
                  </a:cubicBezTo>
                  <a:cubicBezTo>
                    <a:pt x="28" y="24"/>
                    <a:pt x="28" y="24"/>
                    <a:pt x="27" y="24"/>
                  </a:cubicBezTo>
                  <a:cubicBezTo>
                    <a:pt x="28" y="23"/>
                    <a:pt x="28" y="22"/>
                    <a:pt x="28" y="20"/>
                  </a:cubicBezTo>
                  <a:cubicBezTo>
                    <a:pt x="28" y="20"/>
                    <a:pt x="28" y="19"/>
                    <a:pt x="29" y="18"/>
                  </a:cubicBezTo>
                  <a:cubicBezTo>
                    <a:pt x="29" y="18"/>
                    <a:pt x="29" y="17"/>
                    <a:pt x="29" y="17"/>
                  </a:cubicBezTo>
                  <a:cubicBezTo>
                    <a:pt x="30" y="15"/>
                    <a:pt x="30" y="14"/>
                    <a:pt x="29" y="12"/>
                  </a:cubicBezTo>
                  <a:cubicBezTo>
                    <a:pt x="29" y="12"/>
                    <a:pt x="28" y="10"/>
                    <a:pt x="27" y="10"/>
                  </a:cubicBezTo>
                  <a:cubicBezTo>
                    <a:pt x="27" y="11"/>
                    <a:pt x="27" y="11"/>
                    <a:pt x="27" y="11"/>
                  </a:cubicBezTo>
                  <a:cubicBezTo>
                    <a:pt x="27" y="10"/>
                    <a:pt x="27" y="9"/>
                    <a:pt x="26" y="9"/>
                  </a:cubicBezTo>
                  <a:cubicBezTo>
                    <a:pt x="26" y="8"/>
                    <a:pt x="25" y="8"/>
                    <a:pt x="25" y="7"/>
                  </a:cubicBezTo>
                  <a:cubicBezTo>
                    <a:pt x="24" y="7"/>
                    <a:pt x="24" y="6"/>
                    <a:pt x="23" y="6"/>
                  </a:cubicBezTo>
                  <a:cubicBezTo>
                    <a:pt x="22" y="5"/>
                    <a:pt x="22" y="5"/>
                    <a:pt x="21" y="4"/>
                  </a:cubicBezTo>
                  <a:cubicBezTo>
                    <a:pt x="20" y="4"/>
                    <a:pt x="19" y="3"/>
                    <a:pt x="19" y="2"/>
                  </a:cubicBezTo>
                  <a:cubicBezTo>
                    <a:pt x="19" y="2"/>
                    <a:pt x="17" y="2"/>
                    <a:pt x="17" y="2"/>
                  </a:cubicBezTo>
                  <a:cubicBezTo>
                    <a:pt x="18" y="3"/>
                    <a:pt x="20" y="4"/>
                    <a:pt x="21" y="5"/>
                  </a:cubicBezTo>
                  <a:cubicBezTo>
                    <a:pt x="20" y="4"/>
                    <a:pt x="19" y="3"/>
                    <a:pt x="18" y="3"/>
                  </a:cubicBezTo>
                  <a:cubicBezTo>
                    <a:pt x="16" y="2"/>
                    <a:pt x="16" y="1"/>
                    <a:pt x="15" y="0"/>
                  </a:cubicBezTo>
                  <a:cubicBezTo>
                    <a:pt x="16" y="1"/>
                    <a:pt x="16" y="2"/>
                    <a:pt x="17" y="3"/>
                  </a:cubicBezTo>
                  <a:cubicBezTo>
                    <a:pt x="17" y="4"/>
                    <a:pt x="16" y="4"/>
                    <a:pt x="16" y="4"/>
                  </a:cubicBezTo>
                  <a:cubicBezTo>
                    <a:pt x="15" y="5"/>
                    <a:pt x="15" y="6"/>
                    <a:pt x="15" y="6"/>
                  </a:cubicBezTo>
                  <a:cubicBezTo>
                    <a:pt x="14" y="6"/>
                    <a:pt x="13" y="7"/>
                    <a:pt x="12" y="7"/>
                  </a:cubicBezTo>
                  <a:cubicBezTo>
                    <a:pt x="12" y="8"/>
                    <a:pt x="12" y="8"/>
                    <a:pt x="11" y="8"/>
                  </a:cubicBezTo>
                  <a:cubicBezTo>
                    <a:pt x="11" y="8"/>
                    <a:pt x="10" y="8"/>
                    <a:pt x="10" y="8"/>
                  </a:cubicBezTo>
                  <a:cubicBezTo>
                    <a:pt x="9" y="9"/>
                    <a:pt x="9" y="10"/>
                    <a:pt x="9" y="10"/>
                  </a:cubicBezTo>
                  <a:cubicBezTo>
                    <a:pt x="9" y="10"/>
                    <a:pt x="9" y="11"/>
                    <a:pt x="9" y="11"/>
                  </a:cubicBezTo>
                  <a:cubicBezTo>
                    <a:pt x="9" y="11"/>
                    <a:pt x="9" y="11"/>
                    <a:pt x="8" y="11"/>
                  </a:cubicBezTo>
                  <a:cubicBezTo>
                    <a:pt x="8" y="11"/>
                    <a:pt x="8" y="11"/>
                    <a:pt x="8" y="11"/>
                  </a:cubicBezTo>
                  <a:cubicBezTo>
                    <a:pt x="8" y="11"/>
                    <a:pt x="8" y="12"/>
                    <a:pt x="8" y="12"/>
                  </a:cubicBezTo>
                  <a:cubicBezTo>
                    <a:pt x="8" y="12"/>
                    <a:pt x="8" y="12"/>
                    <a:pt x="8" y="12"/>
                  </a:cubicBezTo>
                  <a:cubicBezTo>
                    <a:pt x="8" y="13"/>
                    <a:pt x="8" y="13"/>
                    <a:pt x="9" y="13"/>
                  </a:cubicBezTo>
                  <a:cubicBezTo>
                    <a:pt x="9" y="14"/>
                    <a:pt x="9" y="14"/>
                    <a:pt x="9" y="14"/>
                  </a:cubicBezTo>
                  <a:cubicBezTo>
                    <a:pt x="8" y="15"/>
                    <a:pt x="9" y="15"/>
                    <a:pt x="9" y="16"/>
                  </a:cubicBezTo>
                  <a:cubicBezTo>
                    <a:pt x="10" y="16"/>
                    <a:pt x="10" y="15"/>
                    <a:pt x="10" y="15"/>
                  </a:cubicBezTo>
                  <a:cubicBezTo>
                    <a:pt x="11" y="15"/>
                    <a:pt x="11" y="15"/>
                    <a:pt x="12" y="16"/>
                  </a:cubicBezTo>
                  <a:cubicBezTo>
                    <a:pt x="12" y="16"/>
                    <a:pt x="12" y="17"/>
                    <a:pt x="11" y="17"/>
                  </a:cubicBezTo>
                  <a:cubicBezTo>
                    <a:pt x="11" y="18"/>
                    <a:pt x="11" y="18"/>
                    <a:pt x="11" y="18"/>
                  </a:cubicBezTo>
                  <a:cubicBezTo>
                    <a:pt x="10" y="18"/>
                    <a:pt x="10" y="19"/>
                    <a:pt x="9" y="19"/>
                  </a:cubicBezTo>
                  <a:cubicBezTo>
                    <a:pt x="9" y="19"/>
                    <a:pt x="8" y="20"/>
                    <a:pt x="7" y="20"/>
                  </a:cubicBezTo>
                  <a:cubicBezTo>
                    <a:pt x="7" y="20"/>
                    <a:pt x="6" y="19"/>
                    <a:pt x="6" y="19"/>
                  </a:cubicBezTo>
                  <a:cubicBezTo>
                    <a:pt x="6" y="20"/>
                    <a:pt x="6" y="20"/>
                    <a:pt x="5" y="20"/>
                  </a:cubicBezTo>
                  <a:cubicBezTo>
                    <a:pt x="5" y="20"/>
                    <a:pt x="4" y="20"/>
                    <a:pt x="4" y="21"/>
                  </a:cubicBezTo>
                  <a:cubicBezTo>
                    <a:pt x="3" y="21"/>
                    <a:pt x="3" y="21"/>
                    <a:pt x="3" y="22"/>
                  </a:cubicBezTo>
                  <a:cubicBezTo>
                    <a:pt x="3" y="23"/>
                    <a:pt x="3" y="23"/>
                    <a:pt x="3" y="24"/>
                  </a:cubicBezTo>
                  <a:cubicBezTo>
                    <a:pt x="3" y="25"/>
                    <a:pt x="4" y="25"/>
                    <a:pt x="4" y="26"/>
                  </a:cubicBezTo>
                  <a:cubicBezTo>
                    <a:pt x="4" y="26"/>
                    <a:pt x="3" y="27"/>
                    <a:pt x="2" y="27"/>
                  </a:cubicBezTo>
                  <a:cubicBezTo>
                    <a:pt x="2" y="28"/>
                    <a:pt x="2" y="28"/>
                    <a:pt x="1" y="28"/>
                  </a:cubicBezTo>
                  <a:cubicBezTo>
                    <a:pt x="0" y="29"/>
                    <a:pt x="1" y="30"/>
                    <a:pt x="2" y="30"/>
                  </a:cubicBezTo>
                  <a:cubicBezTo>
                    <a:pt x="2" y="31"/>
                    <a:pt x="3" y="32"/>
                    <a:pt x="4" y="33"/>
                  </a:cubicBezTo>
                  <a:cubicBezTo>
                    <a:pt x="4" y="33"/>
                    <a:pt x="5" y="34"/>
                    <a:pt x="5" y="35"/>
                  </a:cubicBezTo>
                  <a:cubicBezTo>
                    <a:pt x="6" y="35"/>
                    <a:pt x="6" y="37"/>
                    <a:pt x="7" y="37"/>
                  </a:cubicBezTo>
                  <a:cubicBezTo>
                    <a:pt x="7" y="37"/>
                    <a:pt x="8" y="37"/>
                    <a:pt x="8" y="37"/>
                  </a:cubicBezTo>
                  <a:cubicBezTo>
                    <a:pt x="9" y="37"/>
                    <a:pt x="9" y="37"/>
                    <a:pt x="9" y="37"/>
                  </a:cubicBezTo>
                  <a:cubicBezTo>
                    <a:pt x="10" y="37"/>
                    <a:pt x="10" y="37"/>
                    <a:pt x="10" y="37"/>
                  </a:cubicBezTo>
                  <a:cubicBezTo>
                    <a:pt x="10" y="37"/>
                    <a:pt x="10" y="37"/>
                    <a:pt x="11" y="37"/>
                  </a:cubicBezTo>
                  <a:cubicBezTo>
                    <a:pt x="11" y="37"/>
                    <a:pt x="11" y="37"/>
                    <a:pt x="11" y="37"/>
                  </a:cubicBezTo>
                  <a:cubicBezTo>
                    <a:pt x="12" y="36"/>
                    <a:pt x="12" y="36"/>
                    <a:pt x="12" y="36"/>
                  </a:cubicBezTo>
                  <a:cubicBezTo>
                    <a:pt x="12" y="36"/>
                    <a:pt x="12" y="37"/>
                    <a:pt x="13" y="37"/>
                  </a:cubicBezTo>
                  <a:cubicBezTo>
                    <a:pt x="13" y="37"/>
                    <a:pt x="13" y="38"/>
                    <a:pt x="14" y="38"/>
                  </a:cubicBezTo>
                  <a:cubicBezTo>
                    <a:pt x="14" y="39"/>
                    <a:pt x="14" y="39"/>
                    <a:pt x="14" y="40"/>
                  </a:cubicBezTo>
                  <a:cubicBezTo>
                    <a:pt x="14" y="41"/>
                    <a:pt x="14" y="43"/>
                    <a:pt x="13" y="44"/>
                  </a:cubicBezTo>
                  <a:cubicBezTo>
                    <a:pt x="13" y="44"/>
                    <a:pt x="12" y="45"/>
                    <a:pt x="13" y="45"/>
                  </a:cubicBezTo>
                  <a:cubicBezTo>
                    <a:pt x="13" y="45"/>
                    <a:pt x="13" y="45"/>
                    <a:pt x="13" y="45"/>
                  </a:cubicBezTo>
                  <a:cubicBezTo>
                    <a:pt x="14" y="45"/>
                    <a:pt x="14" y="45"/>
                    <a:pt x="15" y="45"/>
                  </a:cubicBezTo>
                  <a:cubicBezTo>
                    <a:pt x="15" y="45"/>
                    <a:pt x="15" y="45"/>
                    <a:pt x="16" y="45"/>
                  </a:cubicBezTo>
                  <a:cubicBezTo>
                    <a:pt x="16" y="45"/>
                    <a:pt x="17" y="46"/>
                    <a:pt x="17" y="46"/>
                  </a:cubicBezTo>
                  <a:cubicBezTo>
                    <a:pt x="17" y="47"/>
                    <a:pt x="16" y="47"/>
                    <a:pt x="16" y="48"/>
                  </a:cubicBezTo>
                  <a:cubicBezTo>
                    <a:pt x="16" y="49"/>
                    <a:pt x="17" y="49"/>
                    <a:pt x="17" y="49"/>
                  </a:cubicBezTo>
                  <a:cubicBezTo>
                    <a:pt x="17" y="49"/>
                    <a:pt x="17" y="49"/>
                    <a:pt x="17" y="50"/>
                  </a:cubicBezTo>
                  <a:cubicBezTo>
                    <a:pt x="17" y="50"/>
                    <a:pt x="17" y="50"/>
                    <a:pt x="18" y="50"/>
                  </a:cubicBezTo>
                  <a:cubicBezTo>
                    <a:pt x="18" y="50"/>
                    <a:pt x="18" y="51"/>
                    <a:pt x="18" y="51"/>
                  </a:cubicBezTo>
                  <a:cubicBezTo>
                    <a:pt x="18" y="51"/>
                    <a:pt x="18" y="51"/>
                    <a:pt x="18" y="51"/>
                  </a:cubicBezTo>
                  <a:cubicBezTo>
                    <a:pt x="18" y="51"/>
                    <a:pt x="18" y="51"/>
                    <a:pt x="18" y="51"/>
                  </a:cubicBezTo>
                  <a:cubicBezTo>
                    <a:pt x="18" y="51"/>
                    <a:pt x="17" y="51"/>
                    <a:pt x="18" y="52"/>
                  </a:cubicBezTo>
                  <a:cubicBezTo>
                    <a:pt x="18" y="52"/>
                    <a:pt x="18" y="52"/>
                    <a:pt x="17" y="53"/>
                  </a:cubicBezTo>
                  <a:cubicBezTo>
                    <a:pt x="17" y="53"/>
                    <a:pt x="17" y="53"/>
                    <a:pt x="17" y="54"/>
                  </a:cubicBezTo>
                  <a:cubicBezTo>
                    <a:pt x="16" y="54"/>
                    <a:pt x="16" y="54"/>
                    <a:pt x="15" y="55"/>
                  </a:cubicBezTo>
                  <a:cubicBezTo>
                    <a:pt x="15" y="55"/>
                    <a:pt x="15" y="56"/>
                    <a:pt x="15" y="56"/>
                  </a:cubicBezTo>
                  <a:cubicBezTo>
                    <a:pt x="15" y="57"/>
                    <a:pt x="15" y="57"/>
                    <a:pt x="15" y="58"/>
                  </a:cubicBezTo>
                  <a:cubicBezTo>
                    <a:pt x="15" y="58"/>
                    <a:pt x="14" y="59"/>
                    <a:pt x="14" y="60"/>
                  </a:cubicBezTo>
                  <a:cubicBezTo>
                    <a:pt x="14" y="60"/>
                    <a:pt x="14" y="60"/>
                    <a:pt x="14" y="61"/>
                  </a:cubicBezTo>
                  <a:cubicBezTo>
                    <a:pt x="14" y="61"/>
                    <a:pt x="14" y="62"/>
                    <a:pt x="14" y="62"/>
                  </a:cubicBezTo>
                  <a:cubicBezTo>
                    <a:pt x="13" y="62"/>
                    <a:pt x="13" y="63"/>
                    <a:pt x="13" y="63"/>
                  </a:cubicBezTo>
                  <a:cubicBezTo>
                    <a:pt x="13" y="64"/>
                    <a:pt x="14" y="65"/>
                    <a:pt x="14" y="66"/>
                  </a:cubicBezTo>
                  <a:cubicBezTo>
                    <a:pt x="14" y="67"/>
                    <a:pt x="14" y="68"/>
                    <a:pt x="15" y="69"/>
                  </a:cubicBezTo>
                  <a:cubicBezTo>
                    <a:pt x="16" y="69"/>
                    <a:pt x="16" y="70"/>
                    <a:pt x="16" y="70"/>
                  </a:cubicBezTo>
                  <a:cubicBezTo>
                    <a:pt x="16" y="71"/>
                    <a:pt x="16" y="71"/>
                    <a:pt x="16" y="72"/>
                  </a:cubicBezTo>
                  <a:cubicBezTo>
                    <a:pt x="16" y="72"/>
                    <a:pt x="16" y="72"/>
                    <a:pt x="16" y="73"/>
                  </a:cubicBezTo>
                  <a:cubicBezTo>
                    <a:pt x="15" y="73"/>
                    <a:pt x="15" y="74"/>
                    <a:pt x="16" y="74"/>
                  </a:cubicBezTo>
                  <a:cubicBezTo>
                    <a:pt x="17" y="74"/>
                    <a:pt x="17" y="74"/>
                    <a:pt x="16" y="75"/>
                  </a:cubicBezTo>
                  <a:cubicBezTo>
                    <a:pt x="16" y="76"/>
                    <a:pt x="17" y="75"/>
                    <a:pt x="18" y="75"/>
                  </a:cubicBezTo>
                  <a:cubicBezTo>
                    <a:pt x="18" y="76"/>
                    <a:pt x="18" y="76"/>
                    <a:pt x="19" y="77"/>
                  </a:cubicBezTo>
                  <a:cubicBezTo>
                    <a:pt x="19" y="77"/>
                    <a:pt x="20" y="77"/>
                    <a:pt x="20" y="78"/>
                  </a:cubicBezTo>
                  <a:cubicBezTo>
                    <a:pt x="20" y="79"/>
                    <a:pt x="20" y="79"/>
                    <a:pt x="21" y="79"/>
                  </a:cubicBezTo>
                  <a:cubicBezTo>
                    <a:pt x="22" y="80"/>
                    <a:pt x="22" y="79"/>
                    <a:pt x="23" y="80"/>
                  </a:cubicBezTo>
                  <a:cubicBezTo>
                    <a:pt x="24" y="80"/>
                    <a:pt x="24" y="81"/>
                    <a:pt x="24" y="81"/>
                  </a:cubicBezTo>
                  <a:cubicBezTo>
                    <a:pt x="24" y="82"/>
                    <a:pt x="25" y="81"/>
                    <a:pt x="25" y="81"/>
                  </a:cubicBezTo>
                  <a:cubicBezTo>
                    <a:pt x="26" y="80"/>
                    <a:pt x="26" y="80"/>
                    <a:pt x="26" y="80"/>
                  </a:cubicBezTo>
                  <a:cubicBezTo>
                    <a:pt x="28" y="80"/>
                    <a:pt x="28" y="80"/>
                    <a:pt x="28" y="79"/>
                  </a:cubicBezTo>
                  <a:cubicBezTo>
                    <a:pt x="27" y="78"/>
                    <a:pt x="28" y="78"/>
                    <a:pt x="29" y="78"/>
                  </a:cubicBezTo>
                  <a:cubicBezTo>
                    <a:pt x="29" y="78"/>
                    <a:pt x="29" y="77"/>
                    <a:pt x="30" y="77"/>
                  </a:cubicBezTo>
                  <a:cubicBezTo>
                    <a:pt x="30" y="77"/>
                    <a:pt x="30" y="77"/>
                    <a:pt x="31" y="77"/>
                  </a:cubicBezTo>
                  <a:cubicBezTo>
                    <a:pt x="31" y="77"/>
                    <a:pt x="31" y="77"/>
                    <a:pt x="32" y="78"/>
                  </a:cubicBezTo>
                  <a:cubicBezTo>
                    <a:pt x="33" y="78"/>
                    <a:pt x="32" y="76"/>
                    <a:pt x="33" y="76"/>
                  </a:cubicBezTo>
                  <a:cubicBezTo>
                    <a:pt x="33" y="76"/>
                    <a:pt x="34" y="76"/>
                    <a:pt x="34" y="76"/>
                  </a:cubicBezTo>
                  <a:cubicBezTo>
                    <a:pt x="35" y="75"/>
                    <a:pt x="35" y="75"/>
                    <a:pt x="36" y="76"/>
                  </a:cubicBezTo>
                  <a:cubicBezTo>
                    <a:pt x="36" y="76"/>
                    <a:pt x="37" y="75"/>
                    <a:pt x="37" y="75"/>
                  </a:cubicBezTo>
                  <a:cubicBezTo>
                    <a:pt x="38" y="75"/>
                    <a:pt x="38" y="74"/>
                    <a:pt x="38" y="74"/>
                  </a:cubicBezTo>
                  <a:cubicBezTo>
                    <a:pt x="38" y="73"/>
                    <a:pt x="39" y="73"/>
                    <a:pt x="39" y="73"/>
                  </a:cubicBezTo>
                  <a:cubicBezTo>
                    <a:pt x="40" y="72"/>
                    <a:pt x="40" y="73"/>
                    <a:pt x="40" y="73"/>
                  </a:cubicBezTo>
                  <a:cubicBezTo>
                    <a:pt x="40" y="73"/>
                    <a:pt x="41" y="72"/>
                    <a:pt x="41" y="72"/>
                  </a:cubicBezTo>
                  <a:cubicBezTo>
                    <a:pt x="42" y="72"/>
                    <a:pt x="42" y="73"/>
                    <a:pt x="42" y="73"/>
                  </a:cubicBezTo>
                  <a:cubicBezTo>
                    <a:pt x="42" y="73"/>
                    <a:pt x="43" y="73"/>
                    <a:pt x="43" y="73"/>
                  </a:cubicBezTo>
                  <a:cubicBezTo>
                    <a:pt x="44" y="74"/>
                    <a:pt x="44" y="74"/>
                    <a:pt x="45" y="73"/>
                  </a:cubicBezTo>
                  <a:cubicBezTo>
                    <a:pt x="45" y="73"/>
                    <a:pt x="46" y="73"/>
                    <a:pt x="46" y="73"/>
                  </a:cubicBezTo>
                  <a:cubicBezTo>
                    <a:pt x="47" y="73"/>
                    <a:pt x="47" y="73"/>
                    <a:pt x="47" y="73"/>
                  </a:cubicBezTo>
                  <a:cubicBezTo>
                    <a:pt x="47" y="72"/>
                    <a:pt x="46" y="72"/>
                    <a:pt x="45" y="7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51" name="Guinea Bissou">
              <a:extLst>
                <a:ext uri="{FF2B5EF4-FFF2-40B4-BE49-F238E27FC236}">
                  <a16:creationId xmlns:a16="http://schemas.microsoft.com/office/drawing/2014/main" id="{38F59D77-265F-06BB-1EDF-160F6DA91908}"/>
                </a:ext>
              </a:extLst>
            </p:cNvPr>
            <p:cNvSpPr>
              <a:spLocks noEditPoints="1"/>
            </p:cNvSpPr>
            <p:nvPr/>
          </p:nvSpPr>
          <p:spPr bwMode="auto">
            <a:xfrm>
              <a:off x="5257551" y="4005632"/>
              <a:ext cx="102585" cy="68391"/>
            </a:xfrm>
            <a:custGeom>
              <a:avLst/>
              <a:gdLst/>
              <a:ahLst/>
              <a:cxnLst>
                <a:cxn ang="0">
                  <a:pos x="28" y="5"/>
                </a:cxn>
                <a:cxn ang="0">
                  <a:pos x="28" y="7"/>
                </a:cxn>
                <a:cxn ang="0">
                  <a:pos x="27" y="11"/>
                </a:cxn>
                <a:cxn ang="0">
                  <a:pos x="22" y="12"/>
                </a:cxn>
                <a:cxn ang="0">
                  <a:pos x="18" y="15"/>
                </a:cxn>
                <a:cxn ang="0">
                  <a:pos x="14" y="17"/>
                </a:cxn>
                <a:cxn ang="0">
                  <a:pos x="12" y="15"/>
                </a:cxn>
                <a:cxn ang="0">
                  <a:pos x="14" y="14"/>
                </a:cxn>
                <a:cxn ang="0">
                  <a:pos x="11" y="15"/>
                </a:cxn>
                <a:cxn ang="0">
                  <a:pos x="13" y="13"/>
                </a:cxn>
                <a:cxn ang="0">
                  <a:pos x="13" y="12"/>
                </a:cxn>
                <a:cxn ang="0">
                  <a:pos x="14" y="12"/>
                </a:cxn>
                <a:cxn ang="0">
                  <a:pos x="15" y="12"/>
                </a:cxn>
                <a:cxn ang="0">
                  <a:pos x="15" y="11"/>
                </a:cxn>
                <a:cxn ang="0">
                  <a:pos x="14" y="10"/>
                </a:cxn>
                <a:cxn ang="0">
                  <a:pos x="13" y="11"/>
                </a:cxn>
                <a:cxn ang="0">
                  <a:pos x="13" y="12"/>
                </a:cxn>
                <a:cxn ang="0">
                  <a:pos x="12" y="12"/>
                </a:cxn>
                <a:cxn ang="0">
                  <a:pos x="11" y="11"/>
                </a:cxn>
                <a:cxn ang="0">
                  <a:pos x="16" y="9"/>
                </a:cxn>
                <a:cxn ang="0">
                  <a:pos x="15" y="8"/>
                </a:cxn>
                <a:cxn ang="0">
                  <a:pos x="8" y="10"/>
                </a:cxn>
                <a:cxn ang="0">
                  <a:pos x="8" y="8"/>
                </a:cxn>
                <a:cxn ang="0">
                  <a:pos x="7" y="8"/>
                </a:cxn>
                <a:cxn ang="0">
                  <a:pos x="3" y="6"/>
                </a:cxn>
                <a:cxn ang="0">
                  <a:pos x="6" y="4"/>
                </a:cxn>
                <a:cxn ang="0">
                  <a:pos x="4" y="4"/>
                </a:cxn>
                <a:cxn ang="0">
                  <a:pos x="0" y="4"/>
                </a:cxn>
                <a:cxn ang="0">
                  <a:pos x="7" y="3"/>
                </a:cxn>
                <a:cxn ang="0">
                  <a:pos x="18" y="0"/>
                </a:cxn>
                <a:cxn ang="0">
                  <a:pos x="6" y="9"/>
                </a:cxn>
                <a:cxn ang="0">
                  <a:pos x="7" y="12"/>
                </a:cxn>
                <a:cxn ang="0">
                  <a:pos x="7" y="12"/>
                </a:cxn>
                <a:cxn ang="0">
                  <a:pos x="10" y="13"/>
                </a:cxn>
                <a:cxn ang="0">
                  <a:pos x="4" y="15"/>
                </a:cxn>
                <a:cxn ang="0">
                  <a:pos x="4" y="15"/>
                </a:cxn>
                <a:cxn ang="0">
                  <a:pos x="6" y="16"/>
                </a:cxn>
                <a:cxn ang="0">
                  <a:pos x="7" y="17"/>
                </a:cxn>
                <a:cxn ang="0">
                  <a:pos x="3" y="13"/>
                </a:cxn>
                <a:cxn ang="0">
                  <a:pos x="6" y="13"/>
                </a:cxn>
                <a:cxn ang="0">
                  <a:pos x="7" y="17"/>
                </a:cxn>
                <a:cxn ang="0">
                  <a:pos x="7" y="18"/>
                </a:cxn>
                <a:cxn ang="0">
                  <a:pos x="4" y="17"/>
                </a:cxn>
                <a:cxn ang="0">
                  <a:pos x="6" y="18"/>
                </a:cxn>
                <a:cxn ang="0">
                  <a:pos x="9" y="15"/>
                </a:cxn>
                <a:cxn ang="0">
                  <a:pos x="9" y="16"/>
                </a:cxn>
                <a:cxn ang="0">
                  <a:pos x="7" y="9"/>
                </a:cxn>
                <a:cxn ang="0">
                  <a:pos x="6" y="10"/>
                </a:cxn>
                <a:cxn ang="0">
                  <a:pos x="7" y="13"/>
                </a:cxn>
              </a:cxnLst>
              <a:rect l="0" t="0" r="r" b="b"/>
              <a:pathLst>
                <a:path w="30" h="20">
                  <a:moveTo>
                    <a:pt x="29" y="3"/>
                  </a:moveTo>
                  <a:cubicBezTo>
                    <a:pt x="29" y="3"/>
                    <a:pt x="29" y="4"/>
                    <a:pt x="29" y="4"/>
                  </a:cubicBezTo>
                  <a:cubicBezTo>
                    <a:pt x="29" y="5"/>
                    <a:pt x="28" y="5"/>
                    <a:pt x="28" y="5"/>
                  </a:cubicBezTo>
                  <a:cubicBezTo>
                    <a:pt x="28" y="4"/>
                    <a:pt x="25" y="5"/>
                    <a:pt x="27" y="6"/>
                  </a:cubicBezTo>
                  <a:cubicBezTo>
                    <a:pt x="27" y="6"/>
                    <a:pt x="27" y="6"/>
                    <a:pt x="27" y="6"/>
                  </a:cubicBezTo>
                  <a:cubicBezTo>
                    <a:pt x="28" y="6"/>
                    <a:pt x="28" y="7"/>
                    <a:pt x="28" y="7"/>
                  </a:cubicBezTo>
                  <a:cubicBezTo>
                    <a:pt x="29" y="7"/>
                    <a:pt x="29" y="7"/>
                    <a:pt x="29" y="8"/>
                  </a:cubicBezTo>
                  <a:cubicBezTo>
                    <a:pt x="29" y="8"/>
                    <a:pt x="29" y="12"/>
                    <a:pt x="28" y="11"/>
                  </a:cubicBezTo>
                  <a:cubicBezTo>
                    <a:pt x="27" y="10"/>
                    <a:pt x="28" y="10"/>
                    <a:pt x="27" y="11"/>
                  </a:cubicBezTo>
                  <a:cubicBezTo>
                    <a:pt x="27" y="11"/>
                    <a:pt x="26" y="11"/>
                    <a:pt x="25" y="11"/>
                  </a:cubicBezTo>
                  <a:cubicBezTo>
                    <a:pt x="25" y="11"/>
                    <a:pt x="24" y="11"/>
                    <a:pt x="23" y="11"/>
                  </a:cubicBezTo>
                  <a:cubicBezTo>
                    <a:pt x="23" y="12"/>
                    <a:pt x="22" y="12"/>
                    <a:pt x="22" y="12"/>
                  </a:cubicBezTo>
                  <a:cubicBezTo>
                    <a:pt x="22" y="12"/>
                    <a:pt x="21" y="13"/>
                    <a:pt x="21" y="13"/>
                  </a:cubicBezTo>
                  <a:cubicBezTo>
                    <a:pt x="20" y="13"/>
                    <a:pt x="20" y="13"/>
                    <a:pt x="19" y="13"/>
                  </a:cubicBezTo>
                  <a:cubicBezTo>
                    <a:pt x="19" y="13"/>
                    <a:pt x="18" y="15"/>
                    <a:pt x="18" y="15"/>
                  </a:cubicBezTo>
                  <a:cubicBezTo>
                    <a:pt x="17" y="17"/>
                    <a:pt x="17" y="18"/>
                    <a:pt x="16" y="19"/>
                  </a:cubicBezTo>
                  <a:cubicBezTo>
                    <a:pt x="14" y="20"/>
                    <a:pt x="16" y="17"/>
                    <a:pt x="16" y="17"/>
                  </a:cubicBezTo>
                  <a:cubicBezTo>
                    <a:pt x="16" y="17"/>
                    <a:pt x="14" y="18"/>
                    <a:pt x="14" y="17"/>
                  </a:cubicBezTo>
                  <a:cubicBezTo>
                    <a:pt x="14" y="17"/>
                    <a:pt x="14" y="16"/>
                    <a:pt x="14" y="16"/>
                  </a:cubicBezTo>
                  <a:cubicBezTo>
                    <a:pt x="14" y="16"/>
                    <a:pt x="15" y="16"/>
                    <a:pt x="14" y="16"/>
                  </a:cubicBezTo>
                  <a:cubicBezTo>
                    <a:pt x="14" y="16"/>
                    <a:pt x="12" y="16"/>
                    <a:pt x="12" y="15"/>
                  </a:cubicBezTo>
                  <a:cubicBezTo>
                    <a:pt x="12" y="15"/>
                    <a:pt x="12" y="14"/>
                    <a:pt x="13" y="14"/>
                  </a:cubicBezTo>
                  <a:cubicBezTo>
                    <a:pt x="13" y="14"/>
                    <a:pt x="13" y="14"/>
                    <a:pt x="13" y="14"/>
                  </a:cubicBezTo>
                  <a:cubicBezTo>
                    <a:pt x="13" y="14"/>
                    <a:pt x="14" y="14"/>
                    <a:pt x="14" y="14"/>
                  </a:cubicBezTo>
                  <a:cubicBezTo>
                    <a:pt x="14" y="14"/>
                    <a:pt x="13" y="14"/>
                    <a:pt x="13" y="14"/>
                  </a:cubicBezTo>
                  <a:cubicBezTo>
                    <a:pt x="13" y="14"/>
                    <a:pt x="13" y="13"/>
                    <a:pt x="13" y="13"/>
                  </a:cubicBezTo>
                  <a:cubicBezTo>
                    <a:pt x="13" y="14"/>
                    <a:pt x="12" y="15"/>
                    <a:pt x="11" y="15"/>
                  </a:cubicBezTo>
                  <a:cubicBezTo>
                    <a:pt x="11" y="15"/>
                    <a:pt x="12" y="13"/>
                    <a:pt x="12" y="13"/>
                  </a:cubicBezTo>
                  <a:cubicBezTo>
                    <a:pt x="12" y="13"/>
                    <a:pt x="12" y="13"/>
                    <a:pt x="12" y="13"/>
                  </a:cubicBezTo>
                  <a:cubicBezTo>
                    <a:pt x="12" y="13"/>
                    <a:pt x="12" y="12"/>
                    <a:pt x="13" y="13"/>
                  </a:cubicBezTo>
                  <a:cubicBezTo>
                    <a:pt x="13" y="12"/>
                    <a:pt x="13" y="12"/>
                    <a:pt x="13" y="12"/>
                  </a:cubicBezTo>
                  <a:cubicBezTo>
                    <a:pt x="13" y="12"/>
                    <a:pt x="13" y="12"/>
                    <a:pt x="13" y="12"/>
                  </a:cubicBezTo>
                  <a:cubicBezTo>
                    <a:pt x="14" y="12"/>
                    <a:pt x="13" y="12"/>
                    <a:pt x="13" y="12"/>
                  </a:cubicBezTo>
                  <a:cubicBezTo>
                    <a:pt x="13" y="12"/>
                    <a:pt x="14" y="12"/>
                    <a:pt x="14" y="12"/>
                  </a:cubicBezTo>
                  <a:cubicBezTo>
                    <a:pt x="14" y="12"/>
                    <a:pt x="14" y="12"/>
                    <a:pt x="14" y="12"/>
                  </a:cubicBezTo>
                  <a:cubicBezTo>
                    <a:pt x="14" y="11"/>
                    <a:pt x="14" y="12"/>
                    <a:pt x="14" y="12"/>
                  </a:cubicBezTo>
                  <a:cubicBezTo>
                    <a:pt x="14" y="12"/>
                    <a:pt x="14" y="11"/>
                    <a:pt x="14" y="11"/>
                  </a:cubicBezTo>
                  <a:cubicBezTo>
                    <a:pt x="15" y="11"/>
                    <a:pt x="15" y="12"/>
                    <a:pt x="15" y="12"/>
                  </a:cubicBezTo>
                  <a:cubicBezTo>
                    <a:pt x="16" y="12"/>
                    <a:pt x="15" y="12"/>
                    <a:pt x="15" y="12"/>
                  </a:cubicBezTo>
                  <a:cubicBezTo>
                    <a:pt x="15" y="12"/>
                    <a:pt x="16" y="12"/>
                    <a:pt x="16" y="12"/>
                  </a:cubicBezTo>
                  <a:cubicBezTo>
                    <a:pt x="16" y="12"/>
                    <a:pt x="16" y="12"/>
                    <a:pt x="16" y="11"/>
                  </a:cubicBezTo>
                  <a:cubicBezTo>
                    <a:pt x="16" y="11"/>
                    <a:pt x="15" y="11"/>
                    <a:pt x="15" y="11"/>
                  </a:cubicBezTo>
                  <a:cubicBezTo>
                    <a:pt x="15" y="11"/>
                    <a:pt x="14" y="11"/>
                    <a:pt x="15" y="11"/>
                  </a:cubicBezTo>
                  <a:cubicBezTo>
                    <a:pt x="15" y="11"/>
                    <a:pt x="14" y="11"/>
                    <a:pt x="14" y="11"/>
                  </a:cubicBezTo>
                  <a:cubicBezTo>
                    <a:pt x="14" y="11"/>
                    <a:pt x="14" y="10"/>
                    <a:pt x="14" y="10"/>
                  </a:cubicBezTo>
                  <a:cubicBezTo>
                    <a:pt x="14" y="10"/>
                    <a:pt x="14" y="11"/>
                    <a:pt x="14" y="11"/>
                  </a:cubicBezTo>
                  <a:cubicBezTo>
                    <a:pt x="14" y="11"/>
                    <a:pt x="14" y="10"/>
                    <a:pt x="14" y="10"/>
                  </a:cubicBezTo>
                  <a:cubicBezTo>
                    <a:pt x="14" y="11"/>
                    <a:pt x="13" y="10"/>
                    <a:pt x="13" y="11"/>
                  </a:cubicBezTo>
                  <a:cubicBezTo>
                    <a:pt x="13" y="11"/>
                    <a:pt x="13" y="11"/>
                    <a:pt x="13" y="11"/>
                  </a:cubicBezTo>
                  <a:cubicBezTo>
                    <a:pt x="13" y="11"/>
                    <a:pt x="13" y="11"/>
                    <a:pt x="13" y="11"/>
                  </a:cubicBezTo>
                  <a:cubicBezTo>
                    <a:pt x="13" y="11"/>
                    <a:pt x="13" y="11"/>
                    <a:pt x="13" y="12"/>
                  </a:cubicBezTo>
                  <a:cubicBezTo>
                    <a:pt x="13" y="12"/>
                    <a:pt x="13" y="12"/>
                    <a:pt x="13" y="11"/>
                  </a:cubicBezTo>
                  <a:cubicBezTo>
                    <a:pt x="13" y="12"/>
                    <a:pt x="13" y="12"/>
                    <a:pt x="12" y="12"/>
                  </a:cubicBezTo>
                  <a:cubicBezTo>
                    <a:pt x="12" y="12"/>
                    <a:pt x="12" y="12"/>
                    <a:pt x="12" y="12"/>
                  </a:cubicBezTo>
                  <a:cubicBezTo>
                    <a:pt x="12" y="12"/>
                    <a:pt x="12" y="11"/>
                    <a:pt x="12" y="11"/>
                  </a:cubicBezTo>
                  <a:cubicBezTo>
                    <a:pt x="12" y="11"/>
                    <a:pt x="12" y="11"/>
                    <a:pt x="12" y="11"/>
                  </a:cubicBezTo>
                  <a:cubicBezTo>
                    <a:pt x="11" y="11"/>
                    <a:pt x="11" y="10"/>
                    <a:pt x="11" y="11"/>
                  </a:cubicBezTo>
                  <a:cubicBezTo>
                    <a:pt x="11" y="10"/>
                    <a:pt x="12" y="10"/>
                    <a:pt x="12" y="9"/>
                  </a:cubicBezTo>
                  <a:cubicBezTo>
                    <a:pt x="13" y="9"/>
                    <a:pt x="14" y="9"/>
                    <a:pt x="15" y="9"/>
                  </a:cubicBezTo>
                  <a:cubicBezTo>
                    <a:pt x="15" y="9"/>
                    <a:pt x="16" y="8"/>
                    <a:pt x="16" y="9"/>
                  </a:cubicBezTo>
                  <a:cubicBezTo>
                    <a:pt x="15" y="9"/>
                    <a:pt x="17" y="11"/>
                    <a:pt x="17" y="10"/>
                  </a:cubicBezTo>
                  <a:cubicBezTo>
                    <a:pt x="16" y="10"/>
                    <a:pt x="15" y="8"/>
                    <a:pt x="16" y="8"/>
                  </a:cubicBezTo>
                  <a:cubicBezTo>
                    <a:pt x="16" y="7"/>
                    <a:pt x="15" y="8"/>
                    <a:pt x="15" y="8"/>
                  </a:cubicBezTo>
                  <a:cubicBezTo>
                    <a:pt x="14" y="9"/>
                    <a:pt x="14" y="9"/>
                    <a:pt x="13" y="8"/>
                  </a:cubicBezTo>
                  <a:cubicBezTo>
                    <a:pt x="11" y="7"/>
                    <a:pt x="10" y="10"/>
                    <a:pt x="8" y="10"/>
                  </a:cubicBezTo>
                  <a:cubicBezTo>
                    <a:pt x="8" y="10"/>
                    <a:pt x="8" y="10"/>
                    <a:pt x="8" y="10"/>
                  </a:cubicBezTo>
                  <a:cubicBezTo>
                    <a:pt x="8" y="10"/>
                    <a:pt x="7" y="11"/>
                    <a:pt x="7" y="10"/>
                  </a:cubicBezTo>
                  <a:cubicBezTo>
                    <a:pt x="7" y="10"/>
                    <a:pt x="7" y="9"/>
                    <a:pt x="7" y="9"/>
                  </a:cubicBezTo>
                  <a:cubicBezTo>
                    <a:pt x="8" y="8"/>
                    <a:pt x="8" y="8"/>
                    <a:pt x="8" y="8"/>
                  </a:cubicBezTo>
                  <a:cubicBezTo>
                    <a:pt x="9" y="8"/>
                    <a:pt x="9" y="8"/>
                    <a:pt x="10" y="7"/>
                  </a:cubicBezTo>
                  <a:cubicBezTo>
                    <a:pt x="9" y="8"/>
                    <a:pt x="8" y="7"/>
                    <a:pt x="8" y="7"/>
                  </a:cubicBezTo>
                  <a:cubicBezTo>
                    <a:pt x="7" y="7"/>
                    <a:pt x="8" y="8"/>
                    <a:pt x="7" y="8"/>
                  </a:cubicBezTo>
                  <a:cubicBezTo>
                    <a:pt x="7" y="8"/>
                    <a:pt x="6" y="8"/>
                    <a:pt x="6" y="8"/>
                  </a:cubicBezTo>
                  <a:cubicBezTo>
                    <a:pt x="5" y="9"/>
                    <a:pt x="4" y="8"/>
                    <a:pt x="4" y="7"/>
                  </a:cubicBezTo>
                  <a:cubicBezTo>
                    <a:pt x="3" y="7"/>
                    <a:pt x="3" y="7"/>
                    <a:pt x="3" y="6"/>
                  </a:cubicBezTo>
                  <a:cubicBezTo>
                    <a:pt x="3" y="6"/>
                    <a:pt x="4" y="6"/>
                    <a:pt x="4" y="5"/>
                  </a:cubicBezTo>
                  <a:cubicBezTo>
                    <a:pt x="4" y="5"/>
                    <a:pt x="4" y="5"/>
                    <a:pt x="5" y="4"/>
                  </a:cubicBezTo>
                  <a:cubicBezTo>
                    <a:pt x="5" y="4"/>
                    <a:pt x="6" y="4"/>
                    <a:pt x="6" y="4"/>
                  </a:cubicBezTo>
                  <a:cubicBezTo>
                    <a:pt x="6" y="4"/>
                    <a:pt x="6" y="4"/>
                    <a:pt x="6" y="4"/>
                  </a:cubicBezTo>
                  <a:cubicBezTo>
                    <a:pt x="5" y="4"/>
                    <a:pt x="5" y="4"/>
                    <a:pt x="4" y="4"/>
                  </a:cubicBezTo>
                  <a:cubicBezTo>
                    <a:pt x="4" y="5"/>
                    <a:pt x="4" y="5"/>
                    <a:pt x="4" y="4"/>
                  </a:cubicBezTo>
                  <a:cubicBezTo>
                    <a:pt x="3" y="5"/>
                    <a:pt x="4" y="5"/>
                    <a:pt x="3" y="5"/>
                  </a:cubicBezTo>
                  <a:cubicBezTo>
                    <a:pt x="3" y="5"/>
                    <a:pt x="2" y="5"/>
                    <a:pt x="2" y="5"/>
                  </a:cubicBezTo>
                  <a:cubicBezTo>
                    <a:pt x="1" y="5"/>
                    <a:pt x="1" y="3"/>
                    <a:pt x="0" y="4"/>
                  </a:cubicBezTo>
                  <a:cubicBezTo>
                    <a:pt x="0" y="3"/>
                    <a:pt x="2" y="3"/>
                    <a:pt x="3" y="3"/>
                  </a:cubicBezTo>
                  <a:cubicBezTo>
                    <a:pt x="4" y="3"/>
                    <a:pt x="4" y="3"/>
                    <a:pt x="5" y="2"/>
                  </a:cubicBezTo>
                  <a:cubicBezTo>
                    <a:pt x="6" y="2"/>
                    <a:pt x="7" y="2"/>
                    <a:pt x="7" y="3"/>
                  </a:cubicBezTo>
                  <a:cubicBezTo>
                    <a:pt x="9" y="3"/>
                    <a:pt x="11" y="2"/>
                    <a:pt x="13" y="1"/>
                  </a:cubicBezTo>
                  <a:cubicBezTo>
                    <a:pt x="14" y="0"/>
                    <a:pt x="15" y="0"/>
                    <a:pt x="16" y="0"/>
                  </a:cubicBezTo>
                  <a:cubicBezTo>
                    <a:pt x="16" y="0"/>
                    <a:pt x="17" y="0"/>
                    <a:pt x="18" y="0"/>
                  </a:cubicBezTo>
                  <a:cubicBezTo>
                    <a:pt x="21" y="0"/>
                    <a:pt x="25" y="0"/>
                    <a:pt x="29" y="0"/>
                  </a:cubicBezTo>
                  <a:cubicBezTo>
                    <a:pt x="29" y="1"/>
                    <a:pt x="30" y="2"/>
                    <a:pt x="29" y="3"/>
                  </a:cubicBezTo>
                  <a:close/>
                  <a:moveTo>
                    <a:pt x="6" y="9"/>
                  </a:moveTo>
                  <a:cubicBezTo>
                    <a:pt x="7" y="9"/>
                    <a:pt x="7" y="9"/>
                    <a:pt x="7" y="8"/>
                  </a:cubicBezTo>
                  <a:cubicBezTo>
                    <a:pt x="7" y="8"/>
                    <a:pt x="6" y="8"/>
                    <a:pt x="6" y="9"/>
                  </a:cubicBezTo>
                  <a:close/>
                  <a:moveTo>
                    <a:pt x="7" y="12"/>
                  </a:moveTo>
                  <a:cubicBezTo>
                    <a:pt x="7" y="12"/>
                    <a:pt x="7" y="12"/>
                    <a:pt x="7" y="12"/>
                  </a:cubicBezTo>
                  <a:cubicBezTo>
                    <a:pt x="7" y="12"/>
                    <a:pt x="7" y="12"/>
                    <a:pt x="7" y="12"/>
                  </a:cubicBezTo>
                  <a:cubicBezTo>
                    <a:pt x="8" y="13"/>
                    <a:pt x="8" y="12"/>
                    <a:pt x="7" y="12"/>
                  </a:cubicBezTo>
                  <a:close/>
                  <a:moveTo>
                    <a:pt x="12" y="12"/>
                  </a:moveTo>
                  <a:cubicBezTo>
                    <a:pt x="12" y="12"/>
                    <a:pt x="12" y="12"/>
                    <a:pt x="12" y="11"/>
                  </a:cubicBezTo>
                  <a:cubicBezTo>
                    <a:pt x="11" y="11"/>
                    <a:pt x="10" y="12"/>
                    <a:pt x="10" y="13"/>
                  </a:cubicBezTo>
                  <a:cubicBezTo>
                    <a:pt x="10" y="13"/>
                    <a:pt x="11" y="13"/>
                    <a:pt x="11" y="12"/>
                  </a:cubicBezTo>
                  <a:cubicBezTo>
                    <a:pt x="11" y="12"/>
                    <a:pt x="12" y="12"/>
                    <a:pt x="12" y="12"/>
                  </a:cubicBezTo>
                  <a:close/>
                  <a:moveTo>
                    <a:pt x="4" y="15"/>
                  </a:moveTo>
                  <a:cubicBezTo>
                    <a:pt x="4" y="15"/>
                    <a:pt x="4" y="16"/>
                    <a:pt x="4" y="16"/>
                  </a:cubicBezTo>
                  <a:cubicBezTo>
                    <a:pt x="4" y="16"/>
                    <a:pt x="5" y="16"/>
                    <a:pt x="5" y="16"/>
                  </a:cubicBezTo>
                  <a:cubicBezTo>
                    <a:pt x="5" y="15"/>
                    <a:pt x="5" y="15"/>
                    <a:pt x="4" y="15"/>
                  </a:cubicBezTo>
                  <a:close/>
                  <a:moveTo>
                    <a:pt x="6" y="16"/>
                  </a:moveTo>
                  <a:cubicBezTo>
                    <a:pt x="6" y="16"/>
                    <a:pt x="6" y="17"/>
                    <a:pt x="6" y="17"/>
                  </a:cubicBezTo>
                  <a:cubicBezTo>
                    <a:pt x="7" y="17"/>
                    <a:pt x="7" y="16"/>
                    <a:pt x="6" y="16"/>
                  </a:cubicBezTo>
                  <a:close/>
                  <a:moveTo>
                    <a:pt x="7" y="17"/>
                  </a:moveTo>
                  <a:cubicBezTo>
                    <a:pt x="7" y="17"/>
                    <a:pt x="6" y="18"/>
                    <a:pt x="6" y="18"/>
                  </a:cubicBezTo>
                  <a:cubicBezTo>
                    <a:pt x="7" y="17"/>
                    <a:pt x="7" y="17"/>
                    <a:pt x="7" y="17"/>
                  </a:cubicBezTo>
                  <a:close/>
                  <a:moveTo>
                    <a:pt x="4" y="12"/>
                  </a:moveTo>
                  <a:cubicBezTo>
                    <a:pt x="4" y="12"/>
                    <a:pt x="3" y="12"/>
                    <a:pt x="3" y="12"/>
                  </a:cubicBezTo>
                  <a:cubicBezTo>
                    <a:pt x="3" y="12"/>
                    <a:pt x="2" y="13"/>
                    <a:pt x="3" y="13"/>
                  </a:cubicBezTo>
                  <a:cubicBezTo>
                    <a:pt x="3" y="13"/>
                    <a:pt x="3" y="13"/>
                    <a:pt x="4" y="13"/>
                  </a:cubicBezTo>
                  <a:cubicBezTo>
                    <a:pt x="4" y="13"/>
                    <a:pt x="5" y="12"/>
                    <a:pt x="4" y="12"/>
                  </a:cubicBezTo>
                  <a:close/>
                  <a:moveTo>
                    <a:pt x="6" y="13"/>
                  </a:moveTo>
                  <a:cubicBezTo>
                    <a:pt x="7" y="13"/>
                    <a:pt x="7" y="11"/>
                    <a:pt x="6" y="13"/>
                  </a:cubicBezTo>
                  <a:close/>
                  <a:moveTo>
                    <a:pt x="7" y="16"/>
                  </a:moveTo>
                  <a:cubicBezTo>
                    <a:pt x="7" y="16"/>
                    <a:pt x="7" y="17"/>
                    <a:pt x="7" y="17"/>
                  </a:cubicBezTo>
                  <a:cubicBezTo>
                    <a:pt x="7" y="17"/>
                    <a:pt x="7" y="17"/>
                    <a:pt x="7" y="17"/>
                  </a:cubicBezTo>
                  <a:cubicBezTo>
                    <a:pt x="7" y="17"/>
                    <a:pt x="7" y="18"/>
                    <a:pt x="7" y="18"/>
                  </a:cubicBezTo>
                  <a:cubicBezTo>
                    <a:pt x="7" y="18"/>
                    <a:pt x="7" y="18"/>
                    <a:pt x="7" y="18"/>
                  </a:cubicBezTo>
                  <a:cubicBezTo>
                    <a:pt x="8" y="18"/>
                    <a:pt x="8" y="16"/>
                    <a:pt x="7" y="16"/>
                  </a:cubicBezTo>
                  <a:close/>
                  <a:moveTo>
                    <a:pt x="4" y="17"/>
                  </a:moveTo>
                  <a:cubicBezTo>
                    <a:pt x="5" y="17"/>
                    <a:pt x="4" y="17"/>
                    <a:pt x="4" y="17"/>
                  </a:cubicBezTo>
                  <a:cubicBezTo>
                    <a:pt x="4" y="18"/>
                    <a:pt x="5" y="18"/>
                    <a:pt x="5" y="18"/>
                  </a:cubicBezTo>
                  <a:cubicBezTo>
                    <a:pt x="5" y="18"/>
                    <a:pt x="5" y="18"/>
                    <a:pt x="5" y="18"/>
                  </a:cubicBezTo>
                  <a:cubicBezTo>
                    <a:pt x="5" y="18"/>
                    <a:pt x="6" y="18"/>
                    <a:pt x="6" y="18"/>
                  </a:cubicBezTo>
                  <a:cubicBezTo>
                    <a:pt x="6" y="17"/>
                    <a:pt x="6" y="17"/>
                    <a:pt x="6" y="16"/>
                  </a:cubicBezTo>
                  <a:cubicBezTo>
                    <a:pt x="6" y="16"/>
                    <a:pt x="5" y="17"/>
                    <a:pt x="4" y="17"/>
                  </a:cubicBezTo>
                  <a:close/>
                  <a:moveTo>
                    <a:pt x="9" y="15"/>
                  </a:moveTo>
                  <a:cubicBezTo>
                    <a:pt x="9" y="15"/>
                    <a:pt x="8" y="16"/>
                    <a:pt x="9" y="17"/>
                  </a:cubicBezTo>
                  <a:cubicBezTo>
                    <a:pt x="9" y="16"/>
                    <a:pt x="9" y="17"/>
                    <a:pt x="9" y="16"/>
                  </a:cubicBezTo>
                  <a:cubicBezTo>
                    <a:pt x="9" y="16"/>
                    <a:pt x="9" y="16"/>
                    <a:pt x="9" y="16"/>
                  </a:cubicBezTo>
                  <a:cubicBezTo>
                    <a:pt x="10" y="16"/>
                    <a:pt x="10" y="15"/>
                    <a:pt x="10" y="16"/>
                  </a:cubicBezTo>
                  <a:cubicBezTo>
                    <a:pt x="10" y="16"/>
                    <a:pt x="10" y="15"/>
                    <a:pt x="9" y="15"/>
                  </a:cubicBezTo>
                  <a:close/>
                  <a:moveTo>
                    <a:pt x="7" y="9"/>
                  </a:moveTo>
                  <a:cubicBezTo>
                    <a:pt x="7" y="9"/>
                    <a:pt x="7" y="9"/>
                    <a:pt x="6" y="9"/>
                  </a:cubicBezTo>
                  <a:cubicBezTo>
                    <a:pt x="6" y="9"/>
                    <a:pt x="6" y="9"/>
                    <a:pt x="5" y="9"/>
                  </a:cubicBezTo>
                  <a:cubicBezTo>
                    <a:pt x="5" y="9"/>
                    <a:pt x="5" y="10"/>
                    <a:pt x="6" y="10"/>
                  </a:cubicBezTo>
                  <a:cubicBezTo>
                    <a:pt x="6" y="10"/>
                    <a:pt x="6" y="10"/>
                    <a:pt x="7" y="9"/>
                  </a:cubicBezTo>
                  <a:close/>
                  <a:moveTo>
                    <a:pt x="7" y="14"/>
                  </a:moveTo>
                  <a:cubicBezTo>
                    <a:pt x="8" y="14"/>
                    <a:pt x="8" y="13"/>
                    <a:pt x="7" y="13"/>
                  </a:cubicBezTo>
                  <a:cubicBezTo>
                    <a:pt x="7" y="12"/>
                    <a:pt x="7" y="13"/>
                    <a:pt x="6" y="13"/>
                  </a:cubicBezTo>
                  <a:cubicBezTo>
                    <a:pt x="5" y="14"/>
                    <a:pt x="6" y="14"/>
                    <a:pt x="7" y="14"/>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52" name="Guinea">
              <a:extLst>
                <a:ext uri="{FF2B5EF4-FFF2-40B4-BE49-F238E27FC236}">
                  <a16:creationId xmlns:a16="http://schemas.microsoft.com/office/drawing/2014/main" id="{AE14BFCD-0CD8-6717-8CB9-4FCE174BE0CB}"/>
                </a:ext>
              </a:extLst>
            </p:cNvPr>
            <p:cNvSpPr>
              <a:spLocks noEditPoints="1"/>
            </p:cNvSpPr>
            <p:nvPr/>
          </p:nvSpPr>
          <p:spPr bwMode="auto">
            <a:xfrm>
              <a:off x="5308842" y="4005631"/>
              <a:ext cx="246967" cy="206122"/>
            </a:xfrm>
            <a:custGeom>
              <a:avLst/>
              <a:gdLst/>
              <a:ahLst/>
              <a:cxnLst>
                <a:cxn ang="0">
                  <a:pos x="68" y="46"/>
                </a:cxn>
                <a:cxn ang="0">
                  <a:pos x="68" y="49"/>
                </a:cxn>
                <a:cxn ang="0">
                  <a:pos x="67" y="54"/>
                </a:cxn>
                <a:cxn ang="0">
                  <a:pos x="64" y="56"/>
                </a:cxn>
                <a:cxn ang="0">
                  <a:pos x="61" y="57"/>
                </a:cxn>
                <a:cxn ang="0">
                  <a:pos x="57" y="60"/>
                </a:cxn>
                <a:cxn ang="0">
                  <a:pos x="55" y="58"/>
                </a:cxn>
                <a:cxn ang="0">
                  <a:pos x="54" y="51"/>
                </a:cxn>
                <a:cxn ang="0">
                  <a:pos x="54" y="47"/>
                </a:cxn>
                <a:cxn ang="0">
                  <a:pos x="52" y="47"/>
                </a:cxn>
                <a:cxn ang="0">
                  <a:pos x="48" y="47"/>
                </a:cxn>
                <a:cxn ang="0">
                  <a:pos x="43" y="48"/>
                </a:cxn>
                <a:cxn ang="0">
                  <a:pos x="44" y="44"/>
                </a:cxn>
                <a:cxn ang="0">
                  <a:pos x="42" y="39"/>
                </a:cxn>
                <a:cxn ang="0">
                  <a:pos x="39" y="32"/>
                </a:cxn>
                <a:cxn ang="0">
                  <a:pos x="31" y="29"/>
                </a:cxn>
                <a:cxn ang="0">
                  <a:pos x="26" y="30"/>
                </a:cxn>
                <a:cxn ang="0">
                  <a:pos x="23" y="35"/>
                </a:cxn>
                <a:cxn ang="0">
                  <a:pos x="21" y="38"/>
                </a:cxn>
                <a:cxn ang="0">
                  <a:pos x="17" y="39"/>
                </a:cxn>
                <a:cxn ang="0">
                  <a:pos x="17" y="37"/>
                </a:cxn>
                <a:cxn ang="0">
                  <a:pos x="15" y="35"/>
                </a:cxn>
                <a:cxn ang="0">
                  <a:pos x="13" y="35"/>
                </a:cxn>
                <a:cxn ang="0">
                  <a:pos x="14" y="31"/>
                </a:cxn>
                <a:cxn ang="0">
                  <a:pos x="10" y="29"/>
                </a:cxn>
                <a:cxn ang="0">
                  <a:pos x="10" y="28"/>
                </a:cxn>
                <a:cxn ang="0">
                  <a:pos x="8" y="27"/>
                </a:cxn>
                <a:cxn ang="0">
                  <a:pos x="5" y="24"/>
                </a:cxn>
                <a:cxn ang="0">
                  <a:pos x="5" y="21"/>
                </a:cxn>
                <a:cxn ang="0">
                  <a:pos x="3" y="22"/>
                </a:cxn>
                <a:cxn ang="0">
                  <a:pos x="4" y="18"/>
                </a:cxn>
                <a:cxn ang="0">
                  <a:pos x="2" y="18"/>
                </a:cxn>
                <a:cxn ang="0">
                  <a:pos x="4" y="13"/>
                </a:cxn>
                <a:cxn ang="0">
                  <a:pos x="11" y="11"/>
                </a:cxn>
                <a:cxn ang="0">
                  <a:pos x="13" y="11"/>
                </a:cxn>
                <a:cxn ang="0">
                  <a:pos x="11" y="6"/>
                </a:cxn>
                <a:cxn ang="0">
                  <a:pos x="19" y="0"/>
                </a:cxn>
                <a:cxn ang="0">
                  <a:pos x="23" y="3"/>
                </a:cxn>
                <a:cxn ang="0">
                  <a:pos x="29" y="3"/>
                </a:cxn>
                <a:cxn ang="0">
                  <a:pos x="35" y="3"/>
                </a:cxn>
                <a:cxn ang="0">
                  <a:pos x="35" y="5"/>
                </a:cxn>
                <a:cxn ang="0">
                  <a:pos x="41" y="5"/>
                </a:cxn>
                <a:cxn ang="0">
                  <a:pos x="44" y="7"/>
                </a:cxn>
                <a:cxn ang="0">
                  <a:pos x="46" y="5"/>
                </a:cxn>
                <a:cxn ang="0">
                  <a:pos x="53" y="6"/>
                </a:cxn>
                <a:cxn ang="0">
                  <a:pos x="56" y="2"/>
                </a:cxn>
                <a:cxn ang="0">
                  <a:pos x="60" y="7"/>
                </a:cxn>
                <a:cxn ang="0">
                  <a:pos x="62" y="12"/>
                </a:cxn>
                <a:cxn ang="0">
                  <a:pos x="65" y="15"/>
                </a:cxn>
                <a:cxn ang="0">
                  <a:pos x="62" y="18"/>
                </a:cxn>
                <a:cxn ang="0">
                  <a:pos x="66" y="20"/>
                </a:cxn>
                <a:cxn ang="0">
                  <a:pos x="69" y="27"/>
                </a:cxn>
                <a:cxn ang="0">
                  <a:pos x="67" y="31"/>
                </a:cxn>
                <a:cxn ang="0">
                  <a:pos x="69" y="38"/>
                </a:cxn>
                <a:cxn ang="0">
                  <a:pos x="69" y="41"/>
                </a:cxn>
                <a:cxn ang="0">
                  <a:pos x="72" y="47"/>
                </a:cxn>
                <a:cxn ang="0">
                  <a:pos x="2" y="19"/>
                </a:cxn>
              </a:cxnLst>
              <a:rect l="0" t="0" r="r" b="b"/>
              <a:pathLst>
                <a:path w="72" h="60">
                  <a:moveTo>
                    <a:pt x="72" y="47"/>
                  </a:moveTo>
                  <a:cubicBezTo>
                    <a:pt x="72" y="47"/>
                    <a:pt x="71" y="47"/>
                    <a:pt x="71" y="47"/>
                  </a:cubicBezTo>
                  <a:cubicBezTo>
                    <a:pt x="70" y="45"/>
                    <a:pt x="70" y="47"/>
                    <a:pt x="69" y="47"/>
                  </a:cubicBezTo>
                  <a:cubicBezTo>
                    <a:pt x="69" y="46"/>
                    <a:pt x="69" y="46"/>
                    <a:pt x="68" y="46"/>
                  </a:cubicBezTo>
                  <a:cubicBezTo>
                    <a:pt x="68" y="46"/>
                    <a:pt x="67" y="46"/>
                    <a:pt x="67" y="46"/>
                  </a:cubicBezTo>
                  <a:cubicBezTo>
                    <a:pt x="66" y="46"/>
                    <a:pt x="66" y="48"/>
                    <a:pt x="66" y="49"/>
                  </a:cubicBezTo>
                  <a:cubicBezTo>
                    <a:pt x="66" y="49"/>
                    <a:pt x="67" y="49"/>
                    <a:pt x="67" y="49"/>
                  </a:cubicBezTo>
                  <a:cubicBezTo>
                    <a:pt x="68" y="49"/>
                    <a:pt x="68" y="49"/>
                    <a:pt x="68" y="49"/>
                  </a:cubicBezTo>
                  <a:cubicBezTo>
                    <a:pt x="69" y="49"/>
                    <a:pt x="68" y="50"/>
                    <a:pt x="68" y="50"/>
                  </a:cubicBezTo>
                  <a:cubicBezTo>
                    <a:pt x="68" y="50"/>
                    <a:pt x="69" y="51"/>
                    <a:pt x="69" y="51"/>
                  </a:cubicBezTo>
                  <a:cubicBezTo>
                    <a:pt x="68" y="51"/>
                    <a:pt x="68" y="51"/>
                    <a:pt x="67" y="52"/>
                  </a:cubicBezTo>
                  <a:cubicBezTo>
                    <a:pt x="67" y="53"/>
                    <a:pt x="68" y="53"/>
                    <a:pt x="67" y="54"/>
                  </a:cubicBezTo>
                  <a:cubicBezTo>
                    <a:pt x="67" y="54"/>
                    <a:pt x="67" y="54"/>
                    <a:pt x="67" y="55"/>
                  </a:cubicBezTo>
                  <a:cubicBezTo>
                    <a:pt x="66" y="56"/>
                    <a:pt x="66" y="57"/>
                    <a:pt x="66" y="56"/>
                  </a:cubicBezTo>
                  <a:cubicBezTo>
                    <a:pt x="65" y="56"/>
                    <a:pt x="65" y="56"/>
                    <a:pt x="65" y="56"/>
                  </a:cubicBezTo>
                  <a:cubicBezTo>
                    <a:pt x="64" y="56"/>
                    <a:pt x="65" y="56"/>
                    <a:pt x="64" y="56"/>
                  </a:cubicBezTo>
                  <a:cubicBezTo>
                    <a:pt x="64" y="56"/>
                    <a:pt x="64" y="56"/>
                    <a:pt x="64" y="56"/>
                  </a:cubicBezTo>
                  <a:cubicBezTo>
                    <a:pt x="63" y="56"/>
                    <a:pt x="63" y="56"/>
                    <a:pt x="63" y="55"/>
                  </a:cubicBezTo>
                  <a:cubicBezTo>
                    <a:pt x="63" y="55"/>
                    <a:pt x="62" y="55"/>
                    <a:pt x="62" y="55"/>
                  </a:cubicBezTo>
                  <a:cubicBezTo>
                    <a:pt x="61" y="55"/>
                    <a:pt x="61" y="57"/>
                    <a:pt x="61" y="57"/>
                  </a:cubicBezTo>
                  <a:cubicBezTo>
                    <a:pt x="61" y="58"/>
                    <a:pt x="60" y="58"/>
                    <a:pt x="60" y="58"/>
                  </a:cubicBezTo>
                  <a:cubicBezTo>
                    <a:pt x="60" y="59"/>
                    <a:pt x="60" y="59"/>
                    <a:pt x="60" y="59"/>
                  </a:cubicBezTo>
                  <a:cubicBezTo>
                    <a:pt x="59" y="60"/>
                    <a:pt x="59" y="59"/>
                    <a:pt x="59" y="59"/>
                  </a:cubicBezTo>
                  <a:cubicBezTo>
                    <a:pt x="58" y="60"/>
                    <a:pt x="58" y="60"/>
                    <a:pt x="57" y="60"/>
                  </a:cubicBezTo>
                  <a:cubicBezTo>
                    <a:pt x="58" y="60"/>
                    <a:pt x="57" y="59"/>
                    <a:pt x="57" y="59"/>
                  </a:cubicBezTo>
                  <a:cubicBezTo>
                    <a:pt x="56" y="59"/>
                    <a:pt x="57" y="58"/>
                    <a:pt x="56" y="58"/>
                  </a:cubicBezTo>
                  <a:cubicBezTo>
                    <a:pt x="55" y="58"/>
                    <a:pt x="55" y="57"/>
                    <a:pt x="55" y="58"/>
                  </a:cubicBezTo>
                  <a:cubicBezTo>
                    <a:pt x="55" y="58"/>
                    <a:pt x="55" y="58"/>
                    <a:pt x="55" y="58"/>
                  </a:cubicBezTo>
                  <a:cubicBezTo>
                    <a:pt x="54" y="58"/>
                    <a:pt x="54" y="58"/>
                    <a:pt x="54" y="58"/>
                  </a:cubicBezTo>
                  <a:cubicBezTo>
                    <a:pt x="54" y="57"/>
                    <a:pt x="56" y="55"/>
                    <a:pt x="55" y="54"/>
                  </a:cubicBezTo>
                  <a:cubicBezTo>
                    <a:pt x="55" y="53"/>
                    <a:pt x="54" y="53"/>
                    <a:pt x="55" y="52"/>
                  </a:cubicBezTo>
                  <a:cubicBezTo>
                    <a:pt x="55" y="51"/>
                    <a:pt x="55" y="50"/>
                    <a:pt x="54" y="51"/>
                  </a:cubicBezTo>
                  <a:cubicBezTo>
                    <a:pt x="54" y="51"/>
                    <a:pt x="54" y="50"/>
                    <a:pt x="54" y="50"/>
                  </a:cubicBezTo>
                  <a:cubicBezTo>
                    <a:pt x="54" y="49"/>
                    <a:pt x="54" y="49"/>
                    <a:pt x="54" y="49"/>
                  </a:cubicBezTo>
                  <a:cubicBezTo>
                    <a:pt x="54" y="49"/>
                    <a:pt x="54" y="48"/>
                    <a:pt x="54" y="48"/>
                  </a:cubicBezTo>
                  <a:cubicBezTo>
                    <a:pt x="54" y="48"/>
                    <a:pt x="54" y="47"/>
                    <a:pt x="54" y="47"/>
                  </a:cubicBezTo>
                  <a:cubicBezTo>
                    <a:pt x="54" y="47"/>
                    <a:pt x="53" y="47"/>
                    <a:pt x="53" y="47"/>
                  </a:cubicBezTo>
                  <a:cubicBezTo>
                    <a:pt x="53" y="47"/>
                    <a:pt x="52" y="47"/>
                    <a:pt x="52" y="47"/>
                  </a:cubicBezTo>
                  <a:cubicBezTo>
                    <a:pt x="52" y="47"/>
                    <a:pt x="53" y="47"/>
                    <a:pt x="53" y="46"/>
                  </a:cubicBezTo>
                  <a:cubicBezTo>
                    <a:pt x="52" y="46"/>
                    <a:pt x="52" y="46"/>
                    <a:pt x="52" y="47"/>
                  </a:cubicBezTo>
                  <a:cubicBezTo>
                    <a:pt x="52" y="46"/>
                    <a:pt x="52" y="46"/>
                    <a:pt x="51" y="45"/>
                  </a:cubicBezTo>
                  <a:cubicBezTo>
                    <a:pt x="51" y="45"/>
                    <a:pt x="51" y="45"/>
                    <a:pt x="51" y="45"/>
                  </a:cubicBezTo>
                  <a:cubicBezTo>
                    <a:pt x="51" y="46"/>
                    <a:pt x="51" y="46"/>
                    <a:pt x="50" y="46"/>
                  </a:cubicBezTo>
                  <a:cubicBezTo>
                    <a:pt x="50" y="46"/>
                    <a:pt x="49" y="47"/>
                    <a:pt x="48" y="47"/>
                  </a:cubicBezTo>
                  <a:cubicBezTo>
                    <a:pt x="48" y="46"/>
                    <a:pt x="49" y="46"/>
                    <a:pt x="48" y="46"/>
                  </a:cubicBezTo>
                  <a:cubicBezTo>
                    <a:pt x="47" y="45"/>
                    <a:pt x="47" y="46"/>
                    <a:pt x="46" y="46"/>
                  </a:cubicBezTo>
                  <a:cubicBezTo>
                    <a:pt x="45" y="46"/>
                    <a:pt x="45" y="46"/>
                    <a:pt x="45" y="47"/>
                  </a:cubicBezTo>
                  <a:cubicBezTo>
                    <a:pt x="44" y="47"/>
                    <a:pt x="44" y="48"/>
                    <a:pt x="43" y="48"/>
                  </a:cubicBezTo>
                  <a:cubicBezTo>
                    <a:pt x="43" y="48"/>
                    <a:pt x="42" y="48"/>
                    <a:pt x="42" y="48"/>
                  </a:cubicBezTo>
                  <a:cubicBezTo>
                    <a:pt x="42" y="48"/>
                    <a:pt x="42" y="47"/>
                    <a:pt x="43" y="47"/>
                  </a:cubicBezTo>
                  <a:cubicBezTo>
                    <a:pt x="43" y="47"/>
                    <a:pt x="43" y="46"/>
                    <a:pt x="43" y="45"/>
                  </a:cubicBezTo>
                  <a:cubicBezTo>
                    <a:pt x="44" y="45"/>
                    <a:pt x="44" y="45"/>
                    <a:pt x="44" y="44"/>
                  </a:cubicBezTo>
                  <a:cubicBezTo>
                    <a:pt x="45" y="44"/>
                    <a:pt x="44" y="43"/>
                    <a:pt x="44" y="43"/>
                  </a:cubicBezTo>
                  <a:cubicBezTo>
                    <a:pt x="43" y="42"/>
                    <a:pt x="43" y="42"/>
                    <a:pt x="43" y="41"/>
                  </a:cubicBezTo>
                  <a:cubicBezTo>
                    <a:pt x="43" y="41"/>
                    <a:pt x="44" y="40"/>
                    <a:pt x="43" y="40"/>
                  </a:cubicBezTo>
                  <a:cubicBezTo>
                    <a:pt x="43" y="39"/>
                    <a:pt x="42" y="40"/>
                    <a:pt x="42" y="39"/>
                  </a:cubicBezTo>
                  <a:cubicBezTo>
                    <a:pt x="42" y="38"/>
                    <a:pt x="42" y="38"/>
                    <a:pt x="43" y="38"/>
                  </a:cubicBezTo>
                  <a:cubicBezTo>
                    <a:pt x="43" y="37"/>
                    <a:pt x="42" y="36"/>
                    <a:pt x="41" y="36"/>
                  </a:cubicBezTo>
                  <a:cubicBezTo>
                    <a:pt x="41" y="35"/>
                    <a:pt x="41" y="34"/>
                    <a:pt x="40" y="34"/>
                  </a:cubicBezTo>
                  <a:cubicBezTo>
                    <a:pt x="40" y="33"/>
                    <a:pt x="40" y="32"/>
                    <a:pt x="39" y="32"/>
                  </a:cubicBezTo>
                  <a:cubicBezTo>
                    <a:pt x="39" y="31"/>
                    <a:pt x="38" y="31"/>
                    <a:pt x="38" y="31"/>
                  </a:cubicBezTo>
                  <a:cubicBezTo>
                    <a:pt x="38" y="30"/>
                    <a:pt x="38" y="29"/>
                    <a:pt x="37" y="29"/>
                  </a:cubicBezTo>
                  <a:cubicBezTo>
                    <a:pt x="36" y="29"/>
                    <a:pt x="34" y="29"/>
                    <a:pt x="32" y="29"/>
                  </a:cubicBezTo>
                  <a:cubicBezTo>
                    <a:pt x="32" y="29"/>
                    <a:pt x="31" y="29"/>
                    <a:pt x="31" y="29"/>
                  </a:cubicBezTo>
                  <a:cubicBezTo>
                    <a:pt x="31" y="30"/>
                    <a:pt x="31" y="30"/>
                    <a:pt x="31" y="30"/>
                  </a:cubicBezTo>
                  <a:cubicBezTo>
                    <a:pt x="31" y="30"/>
                    <a:pt x="30" y="30"/>
                    <a:pt x="30" y="30"/>
                  </a:cubicBezTo>
                  <a:cubicBezTo>
                    <a:pt x="29" y="31"/>
                    <a:pt x="29" y="31"/>
                    <a:pt x="28" y="31"/>
                  </a:cubicBezTo>
                  <a:cubicBezTo>
                    <a:pt x="27" y="30"/>
                    <a:pt x="27" y="30"/>
                    <a:pt x="26" y="30"/>
                  </a:cubicBezTo>
                  <a:cubicBezTo>
                    <a:pt x="26" y="30"/>
                    <a:pt x="25" y="31"/>
                    <a:pt x="25" y="31"/>
                  </a:cubicBezTo>
                  <a:cubicBezTo>
                    <a:pt x="25" y="31"/>
                    <a:pt x="25" y="32"/>
                    <a:pt x="25" y="33"/>
                  </a:cubicBezTo>
                  <a:cubicBezTo>
                    <a:pt x="24" y="33"/>
                    <a:pt x="24" y="34"/>
                    <a:pt x="24" y="34"/>
                  </a:cubicBezTo>
                  <a:cubicBezTo>
                    <a:pt x="24" y="34"/>
                    <a:pt x="23" y="35"/>
                    <a:pt x="23" y="35"/>
                  </a:cubicBezTo>
                  <a:cubicBezTo>
                    <a:pt x="23" y="36"/>
                    <a:pt x="23" y="36"/>
                    <a:pt x="23" y="36"/>
                  </a:cubicBezTo>
                  <a:cubicBezTo>
                    <a:pt x="22" y="36"/>
                    <a:pt x="23" y="36"/>
                    <a:pt x="22" y="37"/>
                  </a:cubicBezTo>
                  <a:cubicBezTo>
                    <a:pt x="22" y="37"/>
                    <a:pt x="22" y="37"/>
                    <a:pt x="22" y="37"/>
                  </a:cubicBezTo>
                  <a:cubicBezTo>
                    <a:pt x="21" y="37"/>
                    <a:pt x="21" y="37"/>
                    <a:pt x="21" y="38"/>
                  </a:cubicBezTo>
                  <a:cubicBezTo>
                    <a:pt x="20" y="38"/>
                    <a:pt x="21" y="38"/>
                    <a:pt x="20" y="38"/>
                  </a:cubicBezTo>
                  <a:cubicBezTo>
                    <a:pt x="20" y="39"/>
                    <a:pt x="20" y="39"/>
                    <a:pt x="20" y="39"/>
                  </a:cubicBezTo>
                  <a:cubicBezTo>
                    <a:pt x="19" y="40"/>
                    <a:pt x="18" y="39"/>
                    <a:pt x="17" y="40"/>
                  </a:cubicBezTo>
                  <a:cubicBezTo>
                    <a:pt x="17" y="40"/>
                    <a:pt x="17" y="39"/>
                    <a:pt x="17" y="39"/>
                  </a:cubicBezTo>
                  <a:cubicBezTo>
                    <a:pt x="18" y="39"/>
                    <a:pt x="18" y="39"/>
                    <a:pt x="19" y="38"/>
                  </a:cubicBezTo>
                  <a:cubicBezTo>
                    <a:pt x="18" y="38"/>
                    <a:pt x="18" y="38"/>
                    <a:pt x="18" y="37"/>
                  </a:cubicBezTo>
                  <a:cubicBezTo>
                    <a:pt x="18" y="38"/>
                    <a:pt x="17" y="39"/>
                    <a:pt x="17" y="38"/>
                  </a:cubicBezTo>
                  <a:cubicBezTo>
                    <a:pt x="17" y="38"/>
                    <a:pt x="17" y="38"/>
                    <a:pt x="17" y="37"/>
                  </a:cubicBezTo>
                  <a:cubicBezTo>
                    <a:pt x="17" y="37"/>
                    <a:pt x="17" y="37"/>
                    <a:pt x="17" y="37"/>
                  </a:cubicBezTo>
                  <a:cubicBezTo>
                    <a:pt x="17" y="37"/>
                    <a:pt x="17" y="38"/>
                    <a:pt x="16" y="37"/>
                  </a:cubicBezTo>
                  <a:cubicBezTo>
                    <a:pt x="16" y="37"/>
                    <a:pt x="16" y="36"/>
                    <a:pt x="16" y="36"/>
                  </a:cubicBezTo>
                  <a:cubicBezTo>
                    <a:pt x="16" y="36"/>
                    <a:pt x="15" y="36"/>
                    <a:pt x="15" y="35"/>
                  </a:cubicBezTo>
                  <a:cubicBezTo>
                    <a:pt x="15" y="35"/>
                    <a:pt x="15" y="35"/>
                    <a:pt x="15" y="34"/>
                  </a:cubicBezTo>
                  <a:cubicBezTo>
                    <a:pt x="15" y="34"/>
                    <a:pt x="15" y="35"/>
                    <a:pt x="15" y="35"/>
                  </a:cubicBezTo>
                  <a:cubicBezTo>
                    <a:pt x="15" y="35"/>
                    <a:pt x="14" y="35"/>
                    <a:pt x="14" y="34"/>
                  </a:cubicBezTo>
                  <a:cubicBezTo>
                    <a:pt x="14" y="34"/>
                    <a:pt x="13" y="35"/>
                    <a:pt x="13" y="35"/>
                  </a:cubicBezTo>
                  <a:cubicBezTo>
                    <a:pt x="13" y="34"/>
                    <a:pt x="14" y="34"/>
                    <a:pt x="14" y="33"/>
                  </a:cubicBezTo>
                  <a:cubicBezTo>
                    <a:pt x="14" y="33"/>
                    <a:pt x="14" y="33"/>
                    <a:pt x="14" y="32"/>
                  </a:cubicBezTo>
                  <a:cubicBezTo>
                    <a:pt x="14" y="32"/>
                    <a:pt x="15" y="32"/>
                    <a:pt x="15" y="32"/>
                  </a:cubicBezTo>
                  <a:cubicBezTo>
                    <a:pt x="14" y="32"/>
                    <a:pt x="14" y="31"/>
                    <a:pt x="14" y="31"/>
                  </a:cubicBezTo>
                  <a:cubicBezTo>
                    <a:pt x="14" y="32"/>
                    <a:pt x="14" y="33"/>
                    <a:pt x="13" y="32"/>
                  </a:cubicBezTo>
                  <a:cubicBezTo>
                    <a:pt x="12" y="32"/>
                    <a:pt x="14" y="31"/>
                    <a:pt x="14" y="30"/>
                  </a:cubicBezTo>
                  <a:cubicBezTo>
                    <a:pt x="13" y="32"/>
                    <a:pt x="12" y="31"/>
                    <a:pt x="11" y="30"/>
                  </a:cubicBezTo>
                  <a:cubicBezTo>
                    <a:pt x="11" y="30"/>
                    <a:pt x="10" y="30"/>
                    <a:pt x="10" y="29"/>
                  </a:cubicBezTo>
                  <a:cubicBezTo>
                    <a:pt x="10" y="29"/>
                    <a:pt x="10" y="28"/>
                    <a:pt x="11" y="28"/>
                  </a:cubicBezTo>
                  <a:cubicBezTo>
                    <a:pt x="10" y="28"/>
                    <a:pt x="10" y="28"/>
                    <a:pt x="10" y="28"/>
                  </a:cubicBezTo>
                  <a:cubicBezTo>
                    <a:pt x="10" y="28"/>
                    <a:pt x="10" y="27"/>
                    <a:pt x="11" y="27"/>
                  </a:cubicBezTo>
                  <a:cubicBezTo>
                    <a:pt x="10" y="27"/>
                    <a:pt x="10" y="28"/>
                    <a:pt x="10" y="28"/>
                  </a:cubicBezTo>
                  <a:cubicBezTo>
                    <a:pt x="10" y="28"/>
                    <a:pt x="10" y="29"/>
                    <a:pt x="9" y="29"/>
                  </a:cubicBezTo>
                  <a:cubicBezTo>
                    <a:pt x="8" y="29"/>
                    <a:pt x="9" y="28"/>
                    <a:pt x="9" y="28"/>
                  </a:cubicBezTo>
                  <a:cubicBezTo>
                    <a:pt x="9" y="27"/>
                    <a:pt x="9" y="28"/>
                    <a:pt x="9" y="28"/>
                  </a:cubicBezTo>
                  <a:cubicBezTo>
                    <a:pt x="8" y="29"/>
                    <a:pt x="8" y="27"/>
                    <a:pt x="8" y="27"/>
                  </a:cubicBezTo>
                  <a:cubicBezTo>
                    <a:pt x="8" y="28"/>
                    <a:pt x="8" y="28"/>
                    <a:pt x="8" y="28"/>
                  </a:cubicBezTo>
                  <a:cubicBezTo>
                    <a:pt x="7" y="27"/>
                    <a:pt x="7" y="26"/>
                    <a:pt x="6" y="27"/>
                  </a:cubicBezTo>
                  <a:cubicBezTo>
                    <a:pt x="6" y="27"/>
                    <a:pt x="6" y="26"/>
                    <a:pt x="6" y="26"/>
                  </a:cubicBezTo>
                  <a:cubicBezTo>
                    <a:pt x="6" y="25"/>
                    <a:pt x="5" y="24"/>
                    <a:pt x="5" y="24"/>
                  </a:cubicBezTo>
                  <a:cubicBezTo>
                    <a:pt x="5" y="24"/>
                    <a:pt x="4" y="25"/>
                    <a:pt x="4" y="24"/>
                  </a:cubicBezTo>
                  <a:cubicBezTo>
                    <a:pt x="4" y="23"/>
                    <a:pt x="5" y="23"/>
                    <a:pt x="5" y="23"/>
                  </a:cubicBezTo>
                  <a:cubicBezTo>
                    <a:pt x="4" y="23"/>
                    <a:pt x="6" y="20"/>
                    <a:pt x="6" y="20"/>
                  </a:cubicBezTo>
                  <a:cubicBezTo>
                    <a:pt x="5" y="20"/>
                    <a:pt x="5" y="21"/>
                    <a:pt x="5" y="21"/>
                  </a:cubicBezTo>
                  <a:cubicBezTo>
                    <a:pt x="5" y="21"/>
                    <a:pt x="4" y="23"/>
                    <a:pt x="4" y="22"/>
                  </a:cubicBezTo>
                  <a:cubicBezTo>
                    <a:pt x="4" y="22"/>
                    <a:pt x="4" y="22"/>
                    <a:pt x="4" y="22"/>
                  </a:cubicBezTo>
                  <a:cubicBezTo>
                    <a:pt x="3" y="22"/>
                    <a:pt x="4" y="21"/>
                    <a:pt x="4" y="20"/>
                  </a:cubicBezTo>
                  <a:cubicBezTo>
                    <a:pt x="4" y="21"/>
                    <a:pt x="3" y="22"/>
                    <a:pt x="3" y="22"/>
                  </a:cubicBezTo>
                  <a:cubicBezTo>
                    <a:pt x="3" y="22"/>
                    <a:pt x="4" y="20"/>
                    <a:pt x="4" y="20"/>
                  </a:cubicBezTo>
                  <a:cubicBezTo>
                    <a:pt x="3" y="20"/>
                    <a:pt x="3" y="20"/>
                    <a:pt x="3" y="20"/>
                  </a:cubicBezTo>
                  <a:cubicBezTo>
                    <a:pt x="3" y="20"/>
                    <a:pt x="3" y="19"/>
                    <a:pt x="3" y="19"/>
                  </a:cubicBezTo>
                  <a:cubicBezTo>
                    <a:pt x="3" y="19"/>
                    <a:pt x="5" y="18"/>
                    <a:pt x="4" y="18"/>
                  </a:cubicBezTo>
                  <a:cubicBezTo>
                    <a:pt x="4" y="18"/>
                    <a:pt x="4" y="19"/>
                    <a:pt x="3" y="19"/>
                  </a:cubicBezTo>
                  <a:cubicBezTo>
                    <a:pt x="3" y="19"/>
                    <a:pt x="3" y="18"/>
                    <a:pt x="3" y="18"/>
                  </a:cubicBezTo>
                  <a:cubicBezTo>
                    <a:pt x="3" y="18"/>
                    <a:pt x="3" y="19"/>
                    <a:pt x="2" y="19"/>
                  </a:cubicBezTo>
                  <a:cubicBezTo>
                    <a:pt x="2" y="19"/>
                    <a:pt x="2" y="18"/>
                    <a:pt x="2" y="18"/>
                  </a:cubicBezTo>
                  <a:cubicBezTo>
                    <a:pt x="2" y="18"/>
                    <a:pt x="2" y="18"/>
                    <a:pt x="2" y="18"/>
                  </a:cubicBezTo>
                  <a:cubicBezTo>
                    <a:pt x="2" y="19"/>
                    <a:pt x="2" y="18"/>
                    <a:pt x="1" y="19"/>
                  </a:cubicBezTo>
                  <a:cubicBezTo>
                    <a:pt x="2" y="17"/>
                    <a:pt x="2" y="17"/>
                    <a:pt x="3" y="15"/>
                  </a:cubicBezTo>
                  <a:cubicBezTo>
                    <a:pt x="3" y="15"/>
                    <a:pt x="4" y="13"/>
                    <a:pt x="4" y="13"/>
                  </a:cubicBezTo>
                  <a:cubicBezTo>
                    <a:pt x="5" y="13"/>
                    <a:pt x="5" y="13"/>
                    <a:pt x="6" y="13"/>
                  </a:cubicBezTo>
                  <a:cubicBezTo>
                    <a:pt x="6" y="13"/>
                    <a:pt x="7" y="12"/>
                    <a:pt x="7" y="12"/>
                  </a:cubicBezTo>
                  <a:cubicBezTo>
                    <a:pt x="8" y="12"/>
                    <a:pt x="8" y="11"/>
                    <a:pt x="9" y="11"/>
                  </a:cubicBezTo>
                  <a:cubicBezTo>
                    <a:pt x="9" y="11"/>
                    <a:pt x="10" y="11"/>
                    <a:pt x="11" y="11"/>
                  </a:cubicBezTo>
                  <a:cubicBezTo>
                    <a:pt x="11" y="11"/>
                    <a:pt x="11" y="11"/>
                    <a:pt x="11" y="11"/>
                  </a:cubicBezTo>
                  <a:cubicBezTo>
                    <a:pt x="12" y="11"/>
                    <a:pt x="12" y="11"/>
                    <a:pt x="12" y="11"/>
                  </a:cubicBezTo>
                  <a:cubicBezTo>
                    <a:pt x="12" y="11"/>
                    <a:pt x="12" y="10"/>
                    <a:pt x="12" y="10"/>
                  </a:cubicBezTo>
                  <a:cubicBezTo>
                    <a:pt x="13" y="10"/>
                    <a:pt x="13" y="11"/>
                    <a:pt x="13" y="11"/>
                  </a:cubicBezTo>
                  <a:cubicBezTo>
                    <a:pt x="14" y="10"/>
                    <a:pt x="14" y="9"/>
                    <a:pt x="14" y="9"/>
                  </a:cubicBezTo>
                  <a:cubicBezTo>
                    <a:pt x="14" y="8"/>
                    <a:pt x="14" y="8"/>
                    <a:pt x="14" y="7"/>
                  </a:cubicBezTo>
                  <a:cubicBezTo>
                    <a:pt x="14" y="7"/>
                    <a:pt x="13" y="7"/>
                    <a:pt x="13" y="7"/>
                  </a:cubicBezTo>
                  <a:cubicBezTo>
                    <a:pt x="12" y="6"/>
                    <a:pt x="12" y="6"/>
                    <a:pt x="11" y="6"/>
                  </a:cubicBezTo>
                  <a:cubicBezTo>
                    <a:pt x="10" y="6"/>
                    <a:pt x="13" y="4"/>
                    <a:pt x="13" y="5"/>
                  </a:cubicBezTo>
                  <a:cubicBezTo>
                    <a:pt x="14" y="4"/>
                    <a:pt x="14" y="4"/>
                    <a:pt x="14" y="3"/>
                  </a:cubicBezTo>
                  <a:cubicBezTo>
                    <a:pt x="15" y="2"/>
                    <a:pt x="14" y="1"/>
                    <a:pt x="14" y="0"/>
                  </a:cubicBezTo>
                  <a:cubicBezTo>
                    <a:pt x="16" y="0"/>
                    <a:pt x="18" y="0"/>
                    <a:pt x="19" y="0"/>
                  </a:cubicBezTo>
                  <a:cubicBezTo>
                    <a:pt x="21" y="0"/>
                    <a:pt x="19" y="2"/>
                    <a:pt x="21" y="2"/>
                  </a:cubicBezTo>
                  <a:cubicBezTo>
                    <a:pt x="21" y="2"/>
                    <a:pt x="21" y="1"/>
                    <a:pt x="22" y="1"/>
                  </a:cubicBezTo>
                  <a:cubicBezTo>
                    <a:pt x="22" y="1"/>
                    <a:pt x="22" y="2"/>
                    <a:pt x="22" y="2"/>
                  </a:cubicBezTo>
                  <a:cubicBezTo>
                    <a:pt x="23" y="2"/>
                    <a:pt x="23" y="3"/>
                    <a:pt x="23" y="3"/>
                  </a:cubicBezTo>
                  <a:cubicBezTo>
                    <a:pt x="24" y="3"/>
                    <a:pt x="25" y="3"/>
                    <a:pt x="25" y="3"/>
                  </a:cubicBezTo>
                  <a:cubicBezTo>
                    <a:pt x="26" y="3"/>
                    <a:pt x="26" y="3"/>
                    <a:pt x="27" y="4"/>
                  </a:cubicBezTo>
                  <a:cubicBezTo>
                    <a:pt x="27" y="4"/>
                    <a:pt x="28" y="4"/>
                    <a:pt x="28" y="4"/>
                  </a:cubicBezTo>
                  <a:cubicBezTo>
                    <a:pt x="29" y="3"/>
                    <a:pt x="29" y="3"/>
                    <a:pt x="29" y="3"/>
                  </a:cubicBezTo>
                  <a:cubicBezTo>
                    <a:pt x="30" y="3"/>
                    <a:pt x="30" y="3"/>
                    <a:pt x="30" y="3"/>
                  </a:cubicBezTo>
                  <a:cubicBezTo>
                    <a:pt x="31" y="3"/>
                    <a:pt x="31" y="3"/>
                    <a:pt x="31" y="3"/>
                  </a:cubicBezTo>
                  <a:cubicBezTo>
                    <a:pt x="32" y="3"/>
                    <a:pt x="32" y="3"/>
                    <a:pt x="33" y="3"/>
                  </a:cubicBezTo>
                  <a:cubicBezTo>
                    <a:pt x="33" y="3"/>
                    <a:pt x="34" y="3"/>
                    <a:pt x="35" y="3"/>
                  </a:cubicBezTo>
                  <a:cubicBezTo>
                    <a:pt x="35" y="3"/>
                    <a:pt x="36" y="3"/>
                    <a:pt x="36" y="3"/>
                  </a:cubicBezTo>
                  <a:cubicBezTo>
                    <a:pt x="37" y="3"/>
                    <a:pt x="36" y="3"/>
                    <a:pt x="36" y="3"/>
                  </a:cubicBezTo>
                  <a:cubicBezTo>
                    <a:pt x="36" y="4"/>
                    <a:pt x="36" y="4"/>
                    <a:pt x="36" y="4"/>
                  </a:cubicBezTo>
                  <a:cubicBezTo>
                    <a:pt x="36" y="5"/>
                    <a:pt x="35" y="5"/>
                    <a:pt x="35" y="5"/>
                  </a:cubicBezTo>
                  <a:cubicBezTo>
                    <a:pt x="35" y="6"/>
                    <a:pt x="36" y="6"/>
                    <a:pt x="36" y="7"/>
                  </a:cubicBezTo>
                  <a:cubicBezTo>
                    <a:pt x="37" y="7"/>
                    <a:pt x="37" y="8"/>
                    <a:pt x="38" y="7"/>
                  </a:cubicBezTo>
                  <a:cubicBezTo>
                    <a:pt x="39" y="7"/>
                    <a:pt x="39" y="6"/>
                    <a:pt x="40" y="5"/>
                  </a:cubicBezTo>
                  <a:cubicBezTo>
                    <a:pt x="40" y="5"/>
                    <a:pt x="41" y="5"/>
                    <a:pt x="41" y="5"/>
                  </a:cubicBezTo>
                  <a:cubicBezTo>
                    <a:pt x="41" y="6"/>
                    <a:pt x="42" y="6"/>
                    <a:pt x="42" y="6"/>
                  </a:cubicBezTo>
                  <a:cubicBezTo>
                    <a:pt x="42" y="6"/>
                    <a:pt x="42" y="7"/>
                    <a:pt x="42" y="7"/>
                  </a:cubicBezTo>
                  <a:cubicBezTo>
                    <a:pt x="42" y="7"/>
                    <a:pt x="43" y="9"/>
                    <a:pt x="43" y="8"/>
                  </a:cubicBezTo>
                  <a:cubicBezTo>
                    <a:pt x="43" y="8"/>
                    <a:pt x="44" y="8"/>
                    <a:pt x="44" y="7"/>
                  </a:cubicBezTo>
                  <a:cubicBezTo>
                    <a:pt x="44" y="7"/>
                    <a:pt x="45" y="7"/>
                    <a:pt x="45" y="7"/>
                  </a:cubicBezTo>
                  <a:cubicBezTo>
                    <a:pt x="45" y="6"/>
                    <a:pt x="45" y="6"/>
                    <a:pt x="45" y="6"/>
                  </a:cubicBezTo>
                  <a:cubicBezTo>
                    <a:pt x="45" y="6"/>
                    <a:pt x="46" y="6"/>
                    <a:pt x="46" y="5"/>
                  </a:cubicBezTo>
                  <a:cubicBezTo>
                    <a:pt x="46" y="5"/>
                    <a:pt x="46" y="5"/>
                    <a:pt x="46" y="5"/>
                  </a:cubicBezTo>
                  <a:cubicBezTo>
                    <a:pt x="47" y="5"/>
                    <a:pt x="47" y="5"/>
                    <a:pt x="47" y="5"/>
                  </a:cubicBezTo>
                  <a:cubicBezTo>
                    <a:pt x="47" y="5"/>
                    <a:pt x="47" y="5"/>
                    <a:pt x="48" y="5"/>
                  </a:cubicBezTo>
                  <a:cubicBezTo>
                    <a:pt x="48" y="5"/>
                    <a:pt x="49" y="6"/>
                    <a:pt x="49" y="6"/>
                  </a:cubicBezTo>
                  <a:cubicBezTo>
                    <a:pt x="50" y="6"/>
                    <a:pt x="52" y="8"/>
                    <a:pt x="53" y="6"/>
                  </a:cubicBezTo>
                  <a:cubicBezTo>
                    <a:pt x="53" y="6"/>
                    <a:pt x="53" y="6"/>
                    <a:pt x="54" y="5"/>
                  </a:cubicBezTo>
                  <a:cubicBezTo>
                    <a:pt x="55" y="5"/>
                    <a:pt x="55" y="5"/>
                    <a:pt x="55" y="5"/>
                  </a:cubicBezTo>
                  <a:cubicBezTo>
                    <a:pt x="56" y="5"/>
                    <a:pt x="56" y="5"/>
                    <a:pt x="56" y="4"/>
                  </a:cubicBezTo>
                  <a:cubicBezTo>
                    <a:pt x="57" y="3"/>
                    <a:pt x="56" y="3"/>
                    <a:pt x="56" y="2"/>
                  </a:cubicBezTo>
                  <a:cubicBezTo>
                    <a:pt x="56" y="2"/>
                    <a:pt x="58" y="2"/>
                    <a:pt x="58" y="2"/>
                  </a:cubicBezTo>
                  <a:cubicBezTo>
                    <a:pt x="58" y="2"/>
                    <a:pt x="60" y="3"/>
                    <a:pt x="60" y="4"/>
                  </a:cubicBezTo>
                  <a:cubicBezTo>
                    <a:pt x="60" y="4"/>
                    <a:pt x="59" y="5"/>
                    <a:pt x="60" y="5"/>
                  </a:cubicBezTo>
                  <a:cubicBezTo>
                    <a:pt x="61" y="6"/>
                    <a:pt x="60" y="6"/>
                    <a:pt x="60" y="7"/>
                  </a:cubicBezTo>
                  <a:cubicBezTo>
                    <a:pt x="60" y="7"/>
                    <a:pt x="61" y="7"/>
                    <a:pt x="61" y="7"/>
                  </a:cubicBezTo>
                  <a:cubicBezTo>
                    <a:pt x="61" y="7"/>
                    <a:pt x="61" y="8"/>
                    <a:pt x="61" y="8"/>
                  </a:cubicBezTo>
                  <a:cubicBezTo>
                    <a:pt x="61" y="9"/>
                    <a:pt x="61" y="10"/>
                    <a:pt x="61" y="11"/>
                  </a:cubicBezTo>
                  <a:cubicBezTo>
                    <a:pt x="61" y="12"/>
                    <a:pt x="62" y="11"/>
                    <a:pt x="62" y="12"/>
                  </a:cubicBezTo>
                  <a:cubicBezTo>
                    <a:pt x="62" y="12"/>
                    <a:pt x="63" y="14"/>
                    <a:pt x="64" y="13"/>
                  </a:cubicBezTo>
                  <a:cubicBezTo>
                    <a:pt x="64" y="14"/>
                    <a:pt x="65" y="14"/>
                    <a:pt x="65" y="14"/>
                  </a:cubicBezTo>
                  <a:cubicBezTo>
                    <a:pt x="65" y="14"/>
                    <a:pt x="65" y="15"/>
                    <a:pt x="65" y="15"/>
                  </a:cubicBezTo>
                  <a:cubicBezTo>
                    <a:pt x="66" y="15"/>
                    <a:pt x="65" y="15"/>
                    <a:pt x="65" y="15"/>
                  </a:cubicBezTo>
                  <a:cubicBezTo>
                    <a:pt x="64" y="15"/>
                    <a:pt x="64" y="15"/>
                    <a:pt x="64" y="16"/>
                  </a:cubicBezTo>
                  <a:cubicBezTo>
                    <a:pt x="64" y="16"/>
                    <a:pt x="64" y="16"/>
                    <a:pt x="63" y="16"/>
                  </a:cubicBezTo>
                  <a:cubicBezTo>
                    <a:pt x="63" y="17"/>
                    <a:pt x="63" y="17"/>
                    <a:pt x="63" y="17"/>
                  </a:cubicBezTo>
                  <a:cubicBezTo>
                    <a:pt x="63" y="17"/>
                    <a:pt x="63" y="18"/>
                    <a:pt x="62" y="18"/>
                  </a:cubicBezTo>
                  <a:cubicBezTo>
                    <a:pt x="62" y="18"/>
                    <a:pt x="62" y="19"/>
                    <a:pt x="62" y="19"/>
                  </a:cubicBezTo>
                  <a:cubicBezTo>
                    <a:pt x="63" y="19"/>
                    <a:pt x="64" y="19"/>
                    <a:pt x="64" y="18"/>
                  </a:cubicBezTo>
                  <a:cubicBezTo>
                    <a:pt x="64" y="18"/>
                    <a:pt x="65" y="18"/>
                    <a:pt x="66" y="18"/>
                  </a:cubicBezTo>
                  <a:cubicBezTo>
                    <a:pt x="66" y="18"/>
                    <a:pt x="66" y="19"/>
                    <a:pt x="66" y="20"/>
                  </a:cubicBezTo>
                  <a:cubicBezTo>
                    <a:pt x="66" y="20"/>
                    <a:pt x="66" y="21"/>
                    <a:pt x="66" y="21"/>
                  </a:cubicBezTo>
                  <a:cubicBezTo>
                    <a:pt x="66" y="22"/>
                    <a:pt x="66" y="25"/>
                    <a:pt x="67" y="25"/>
                  </a:cubicBezTo>
                  <a:cubicBezTo>
                    <a:pt x="68" y="24"/>
                    <a:pt x="67" y="25"/>
                    <a:pt x="68" y="26"/>
                  </a:cubicBezTo>
                  <a:cubicBezTo>
                    <a:pt x="69" y="26"/>
                    <a:pt x="69" y="26"/>
                    <a:pt x="69" y="27"/>
                  </a:cubicBezTo>
                  <a:cubicBezTo>
                    <a:pt x="69" y="28"/>
                    <a:pt x="69" y="28"/>
                    <a:pt x="68" y="29"/>
                  </a:cubicBezTo>
                  <a:cubicBezTo>
                    <a:pt x="68" y="29"/>
                    <a:pt x="67" y="29"/>
                    <a:pt x="67" y="29"/>
                  </a:cubicBezTo>
                  <a:cubicBezTo>
                    <a:pt x="67" y="29"/>
                    <a:pt x="67" y="30"/>
                    <a:pt x="67" y="30"/>
                  </a:cubicBezTo>
                  <a:cubicBezTo>
                    <a:pt x="67" y="30"/>
                    <a:pt x="67" y="30"/>
                    <a:pt x="67" y="31"/>
                  </a:cubicBezTo>
                  <a:cubicBezTo>
                    <a:pt x="67" y="31"/>
                    <a:pt x="68" y="31"/>
                    <a:pt x="67" y="32"/>
                  </a:cubicBezTo>
                  <a:cubicBezTo>
                    <a:pt x="67" y="33"/>
                    <a:pt x="67" y="35"/>
                    <a:pt x="68" y="36"/>
                  </a:cubicBezTo>
                  <a:cubicBezTo>
                    <a:pt x="68" y="36"/>
                    <a:pt x="69" y="36"/>
                    <a:pt x="70" y="36"/>
                  </a:cubicBezTo>
                  <a:cubicBezTo>
                    <a:pt x="70" y="36"/>
                    <a:pt x="69" y="37"/>
                    <a:pt x="69" y="38"/>
                  </a:cubicBezTo>
                  <a:cubicBezTo>
                    <a:pt x="69" y="38"/>
                    <a:pt x="70" y="38"/>
                    <a:pt x="70" y="38"/>
                  </a:cubicBezTo>
                  <a:cubicBezTo>
                    <a:pt x="70" y="39"/>
                    <a:pt x="71" y="39"/>
                    <a:pt x="71" y="39"/>
                  </a:cubicBezTo>
                  <a:cubicBezTo>
                    <a:pt x="71" y="39"/>
                    <a:pt x="70" y="40"/>
                    <a:pt x="70" y="40"/>
                  </a:cubicBezTo>
                  <a:cubicBezTo>
                    <a:pt x="70" y="40"/>
                    <a:pt x="69" y="40"/>
                    <a:pt x="69" y="41"/>
                  </a:cubicBezTo>
                  <a:cubicBezTo>
                    <a:pt x="69" y="41"/>
                    <a:pt x="69" y="42"/>
                    <a:pt x="69" y="42"/>
                  </a:cubicBezTo>
                  <a:cubicBezTo>
                    <a:pt x="69" y="43"/>
                    <a:pt x="70" y="43"/>
                    <a:pt x="70" y="43"/>
                  </a:cubicBezTo>
                  <a:cubicBezTo>
                    <a:pt x="71" y="43"/>
                    <a:pt x="71" y="44"/>
                    <a:pt x="72" y="45"/>
                  </a:cubicBezTo>
                  <a:cubicBezTo>
                    <a:pt x="72" y="46"/>
                    <a:pt x="72" y="46"/>
                    <a:pt x="72" y="47"/>
                  </a:cubicBezTo>
                  <a:close/>
                  <a:moveTo>
                    <a:pt x="1" y="19"/>
                  </a:moveTo>
                  <a:cubicBezTo>
                    <a:pt x="0" y="19"/>
                    <a:pt x="0" y="21"/>
                    <a:pt x="1" y="21"/>
                  </a:cubicBezTo>
                  <a:cubicBezTo>
                    <a:pt x="2" y="21"/>
                    <a:pt x="1" y="20"/>
                    <a:pt x="1" y="20"/>
                  </a:cubicBezTo>
                  <a:cubicBezTo>
                    <a:pt x="1" y="20"/>
                    <a:pt x="2" y="20"/>
                    <a:pt x="2" y="19"/>
                  </a:cubicBezTo>
                  <a:cubicBezTo>
                    <a:pt x="2" y="19"/>
                    <a:pt x="1" y="18"/>
                    <a:pt x="1" y="19"/>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53" name="Guatemala">
              <a:extLst>
                <a:ext uri="{FF2B5EF4-FFF2-40B4-BE49-F238E27FC236}">
                  <a16:creationId xmlns:a16="http://schemas.microsoft.com/office/drawing/2014/main" id="{B298B2ED-1EA3-6B21-6F17-2974ED1AE603}"/>
                </a:ext>
              </a:extLst>
            </p:cNvPr>
            <p:cNvSpPr>
              <a:spLocks/>
            </p:cNvSpPr>
            <p:nvPr/>
          </p:nvSpPr>
          <p:spPr bwMode="auto">
            <a:xfrm>
              <a:off x="2766047" y="3809958"/>
              <a:ext cx="140580" cy="154830"/>
            </a:xfrm>
            <a:custGeom>
              <a:avLst/>
              <a:gdLst/>
              <a:ahLst/>
              <a:cxnLst>
                <a:cxn ang="0">
                  <a:pos x="37" y="21"/>
                </a:cxn>
                <a:cxn ang="0">
                  <a:pos x="37" y="22"/>
                </a:cxn>
                <a:cxn ang="0">
                  <a:pos x="37" y="23"/>
                </a:cxn>
                <a:cxn ang="0">
                  <a:pos x="34" y="22"/>
                </a:cxn>
                <a:cxn ang="0">
                  <a:pos x="31" y="22"/>
                </a:cxn>
                <a:cxn ang="0">
                  <a:pos x="35" y="0"/>
                </a:cxn>
                <a:cxn ang="0">
                  <a:pos x="22" y="0"/>
                </a:cxn>
                <a:cxn ang="0">
                  <a:pos x="17" y="1"/>
                </a:cxn>
                <a:cxn ang="0">
                  <a:pos x="16" y="5"/>
                </a:cxn>
                <a:cxn ang="0">
                  <a:pos x="15" y="7"/>
                </a:cxn>
                <a:cxn ang="0">
                  <a:pos x="12" y="7"/>
                </a:cxn>
                <a:cxn ang="0">
                  <a:pos x="13" y="8"/>
                </a:cxn>
                <a:cxn ang="0">
                  <a:pos x="15" y="10"/>
                </a:cxn>
                <a:cxn ang="0">
                  <a:pos x="16" y="11"/>
                </a:cxn>
                <a:cxn ang="0">
                  <a:pos x="17" y="12"/>
                </a:cxn>
                <a:cxn ang="0">
                  <a:pos x="18" y="15"/>
                </a:cxn>
                <a:cxn ang="0">
                  <a:pos x="20" y="16"/>
                </a:cxn>
                <a:cxn ang="0">
                  <a:pos x="20" y="17"/>
                </a:cxn>
                <a:cxn ang="0">
                  <a:pos x="20" y="19"/>
                </a:cxn>
                <a:cxn ang="0">
                  <a:pos x="13" y="20"/>
                </a:cxn>
                <a:cxn ang="0">
                  <a:pos x="7" y="20"/>
                </a:cxn>
                <a:cxn ang="0">
                  <a:pos x="3" y="27"/>
                </a:cxn>
                <a:cxn ang="0">
                  <a:pos x="2" y="31"/>
                </a:cxn>
                <a:cxn ang="0">
                  <a:pos x="2" y="33"/>
                </a:cxn>
                <a:cxn ang="0">
                  <a:pos x="0" y="36"/>
                </a:cxn>
                <a:cxn ang="0">
                  <a:pos x="9" y="43"/>
                </a:cxn>
                <a:cxn ang="0">
                  <a:pos x="20" y="45"/>
                </a:cxn>
                <a:cxn ang="0">
                  <a:pos x="23" y="42"/>
                </a:cxn>
                <a:cxn ang="0">
                  <a:pos x="26" y="40"/>
                </a:cxn>
                <a:cxn ang="0">
                  <a:pos x="26" y="39"/>
                </a:cxn>
                <a:cxn ang="0">
                  <a:pos x="28" y="37"/>
                </a:cxn>
                <a:cxn ang="0">
                  <a:pos x="29" y="36"/>
                </a:cxn>
                <a:cxn ang="0">
                  <a:pos x="30" y="35"/>
                </a:cxn>
                <a:cxn ang="0">
                  <a:pos x="31" y="31"/>
                </a:cxn>
                <a:cxn ang="0">
                  <a:pos x="36" y="27"/>
                </a:cxn>
                <a:cxn ang="0">
                  <a:pos x="40" y="24"/>
                </a:cxn>
                <a:cxn ang="0">
                  <a:pos x="38" y="22"/>
                </a:cxn>
              </a:cxnLst>
              <a:rect l="0" t="0" r="r" b="b"/>
              <a:pathLst>
                <a:path w="41" h="45">
                  <a:moveTo>
                    <a:pt x="38" y="22"/>
                  </a:moveTo>
                  <a:cubicBezTo>
                    <a:pt x="38" y="22"/>
                    <a:pt x="37" y="21"/>
                    <a:pt x="37" y="21"/>
                  </a:cubicBezTo>
                  <a:cubicBezTo>
                    <a:pt x="37" y="21"/>
                    <a:pt x="38" y="22"/>
                    <a:pt x="38" y="22"/>
                  </a:cubicBezTo>
                  <a:cubicBezTo>
                    <a:pt x="38" y="22"/>
                    <a:pt x="38" y="22"/>
                    <a:pt x="37" y="22"/>
                  </a:cubicBezTo>
                  <a:cubicBezTo>
                    <a:pt x="37" y="23"/>
                    <a:pt x="37" y="23"/>
                    <a:pt x="37" y="24"/>
                  </a:cubicBezTo>
                  <a:cubicBezTo>
                    <a:pt x="36" y="24"/>
                    <a:pt x="37" y="23"/>
                    <a:pt x="37" y="23"/>
                  </a:cubicBezTo>
                  <a:cubicBezTo>
                    <a:pt x="36" y="22"/>
                    <a:pt x="35" y="22"/>
                    <a:pt x="34" y="22"/>
                  </a:cubicBezTo>
                  <a:cubicBezTo>
                    <a:pt x="34" y="22"/>
                    <a:pt x="34" y="22"/>
                    <a:pt x="34" y="22"/>
                  </a:cubicBezTo>
                  <a:cubicBezTo>
                    <a:pt x="34" y="22"/>
                    <a:pt x="33" y="22"/>
                    <a:pt x="33" y="21"/>
                  </a:cubicBezTo>
                  <a:cubicBezTo>
                    <a:pt x="32" y="21"/>
                    <a:pt x="32" y="21"/>
                    <a:pt x="31" y="22"/>
                  </a:cubicBezTo>
                  <a:cubicBezTo>
                    <a:pt x="31" y="22"/>
                    <a:pt x="31" y="20"/>
                    <a:pt x="31" y="20"/>
                  </a:cubicBezTo>
                  <a:cubicBezTo>
                    <a:pt x="33" y="13"/>
                    <a:pt x="34" y="7"/>
                    <a:pt x="35" y="0"/>
                  </a:cubicBezTo>
                  <a:cubicBezTo>
                    <a:pt x="32" y="0"/>
                    <a:pt x="30" y="0"/>
                    <a:pt x="27" y="0"/>
                  </a:cubicBezTo>
                  <a:cubicBezTo>
                    <a:pt x="26" y="0"/>
                    <a:pt x="24" y="0"/>
                    <a:pt x="22" y="0"/>
                  </a:cubicBezTo>
                  <a:cubicBezTo>
                    <a:pt x="21" y="0"/>
                    <a:pt x="19" y="0"/>
                    <a:pt x="18" y="0"/>
                  </a:cubicBezTo>
                  <a:cubicBezTo>
                    <a:pt x="17" y="0"/>
                    <a:pt x="17" y="1"/>
                    <a:pt x="17" y="1"/>
                  </a:cubicBezTo>
                  <a:cubicBezTo>
                    <a:pt x="17" y="2"/>
                    <a:pt x="17" y="2"/>
                    <a:pt x="17" y="3"/>
                  </a:cubicBezTo>
                  <a:cubicBezTo>
                    <a:pt x="17" y="4"/>
                    <a:pt x="17" y="4"/>
                    <a:pt x="16" y="5"/>
                  </a:cubicBezTo>
                  <a:cubicBezTo>
                    <a:pt x="16" y="5"/>
                    <a:pt x="16" y="6"/>
                    <a:pt x="16" y="7"/>
                  </a:cubicBezTo>
                  <a:cubicBezTo>
                    <a:pt x="16" y="7"/>
                    <a:pt x="15" y="7"/>
                    <a:pt x="15" y="7"/>
                  </a:cubicBezTo>
                  <a:cubicBezTo>
                    <a:pt x="14" y="7"/>
                    <a:pt x="13" y="7"/>
                    <a:pt x="13" y="7"/>
                  </a:cubicBezTo>
                  <a:cubicBezTo>
                    <a:pt x="12" y="7"/>
                    <a:pt x="12" y="6"/>
                    <a:pt x="12" y="7"/>
                  </a:cubicBezTo>
                  <a:cubicBezTo>
                    <a:pt x="12" y="7"/>
                    <a:pt x="13" y="7"/>
                    <a:pt x="13" y="7"/>
                  </a:cubicBezTo>
                  <a:cubicBezTo>
                    <a:pt x="13" y="7"/>
                    <a:pt x="13" y="7"/>
                    <a:pt x="13" y="8"/>
                  </a:cubicBezTo>
                  <a:cubicBezTo>
                    <a:pt x="13" y="8"/>
                    <a:pt x="14" y="9"/>
                    <a:pt x="14" y="9"/>
                  </a:cubicBezTo>
                  <a:cubicBezTo>
                    <a:pt x="14" y="9"/>
                    <a:pt x="15" y="9"/>
                    <a:pt x="15" y="10"/>
                  </a:cubicBezTo>
                  <a:cubicBezTo>
                    <a:pt x="15" y="10"/>
                    <a:pt x="15" y="10"/>
                    <a:pt x="16" y="11"/>
                  </a:cubicBezTo>
                  <a:cubicBezTo>
                    <a:pt x="16" y="11"/>
                    <a:pt x="16" y="10"/>
                    <a:pt x="16" y="11"/>
                  </a:cubicBezTo>
                  <a:cubicBezTo>
                    <a:pt x="16" y="11"/>
                    <a:pt x="16" y="11"/>
                    <a:pt x="16" y="11"/>
                  </a:cubicBezTo>
                  <a:cubicBezTo>
                    <a:pt x="16" y="11"/>
                    <a:pt x="17" y="11"/>
                    <a:pt x="17" y="12"/>
                  </a:cubicBezTo>
                  <a:cubicBezTo>
                    <a:pt x="18" y="12"/>
                    <a:pt x="19" y="13"/>
                    <a:pt x="18" y="14"/>
                  </a:cubicBezTo>
                  <a:cubicBezTo>
                    <a:pt x="19" y="14"/>
                    <a:pt x="19" y="15"/>
                    <a:pt x="18" y="15"/>
                  </a:cubicBezTo>
                  <a:cubicBezTo>
                    <a:pt x="19" y="15"/>
                    <a:pt x="19" y="15"/>
                    <a:pt x="20" y="16"/>
                  </a:cubicBezTo>
                  <a:cubicBezTo>
                    <a:pt x="20" y="16"/>
                    <a:pt x="21" y="16"/>
                    <a:pt x="20" y="16"/>
                  </a:cubicBezTo>
                  <a:cubicBezTo>
                    <a:pt x="21" y="17"/>
                    <a:pt x="20" y="17"/>
                    <a:pt x="20" y="17"/>
                  </a:cubicBezTo>
                  <a:cubicBezTo>
                    <a:pt x="20" y="17"/>
                    <a:pt x="20" y="17"/>
                    <a:pt x="20" y="17"/>
                  </a:cubicBezTo>
                  <a:cubicBezTo>
                    <a:pt x="20" y="18"/>
                    <a:pt x="20" y="18"/>
                    <a:pt x="20" y="18"/>
                  </a:cubicBezTo>
                  <a:cubicBezTo>
                    <a:pt x="20" y="18"/>
                    <a:pt x="20" y="19"/>
                    <a:pt x="20" y="19"/>
                  </a:cubicBezTo>
                  <a:cubicBezTo>
                    <a:pt x="19" y="20"/>
                    <a:pt x="18" y="20"/>
                    <a:pt x="17" y="20"/>
                  </a:cubicBezTo>
                  <a:cubicBezTo>
                    <a:pt x="16" y="20"/>
                    <a:pt x="14" y="20"/>
                    <a:pt x="13" y="20"/>
                  </a:cubicBezTo>
                  <a:cubicBezTo>
                    <a:pt x="12" y="20"/>
                    <a:pt x="11" y="20"/>
                    <a:pt x="9" y="20"/>
                  </a:cubicBezTo>
                  <a:cubicBezTo>
                    <a:pt x="9" y="20"/>
                    <a:pt x="8" y="19"/>
                    <a:pt x="7" y="20"/>
                  </a:cubicBezTo>
                  <a:cubicBezTo>
                    <a:pt x="6" y="21"/>
                    <a:pt x="6" y="22"/>
                    <a:pt x="5" y="23"/>
                  </a:cubicBezTo>
                  <a:cubicBezTo>
                    <a:pt x="4" y="24"/>
                    <a:pt x="3" y="26"/>
                    <a:pt x="3" y="27"/>
                  </a:cubicBezTo>
                  <a:cubicBezTo>
                    <a:pt x="2" y="27"/>
                    <a:pt x="1" y="28"/>
                    <a:pt x="2" y="29"/>
                  </a:cubicBezTo>
                  <a:cubicBezTo>
                    <a:pt x="2" y="29"/>
                    <a:pt x="3" y="30"/>
                    <a:pt x="2" y="31"/>
                  </a:cubicBezTo>
                  <a:cubicBezTo>
                    <a:pt x="2" y="31"/>
                    <a:pt x="2" y="31"/>
                    <a:pt x="2" y="31"/>
                  </a:cubicBezTo>
                  <a:cubicBezTo>
                    <a:pt x="2" y="32"/>
                    <a:pt x="2" y="32"/>
                    <a:pt x="2" y="33"/>
                  </a:cubicBezTo>
                  <a:cubicBezTo>
                    <a:pt x="1" y="33"/>
                    <a:pt x="1" y="34"/>
                    <a:pt x="1" y="35"/>
                  </a:cubicBezTo>
                  <a:cubicBezTo>
                    <a:pt x="1" y="35"/>
                    <a:pt x="1" y="36"/>
                    <a:pt x="0" y="36"/>
                  </a:cubicBezTo>
                  <a:cubicBezTo>
                    <a:pt x="1" y="37"/>
                    <a:pt x="2" y="38"/>
                    <a:pt x="3" y="39"/>
                  </a:cubicBezTo>
                  <a:cubicBezTo>
                    <a:pt x="5" y="41"/>
                    <a:pt x="7" y="42"/>
                    <a:pt x="9" y="43"/>
                  </a:cubicBezTo>
                  <a:cubicBezTo>
                    <a:pt x="11" y="44"/>
                    <a:pt x="12" y="43"/>
                    <a:pt x="14" y="43"/>
                  </a:cubicBezTo>
                  <a:cubicBezTo>
                    <a:pt x="16" y="43"/>
                    <a:pt x="18" y="44"/>
                    <a:pt x="20" y="45"/>
                  </a:cubicBezTo>
                  <a:cubicBezTo>
                    <a:pt x="20" y="44"/>
                    <a:pt x="21" y="43"/>
                    <a:pt x="22" y="43"/>
                  </a:cubicBezTo>
                  <a:cubicBezTo>
                    <a:pt x="22" y="42"/>
                    <a:pt x="22" y="42"/>
                    <a:pt x="23" y="42"/>
                  </a:cubicBezTo>
                  <a:cubicBezTo>
                    <a:pt x="23" y="42"/>
                    <a:pt x="23" y="42"/>
                    <a:pt x="24" y="42"/>
                  </a:cubicBezTo>
                  <a:cubicBezTo>
                    <a:pt x="24" y="41"/>
                    <a:pt x="24" y="41"/>
                    <a:pt x="26" y="40"/>
                  </a:cubicBezTo>
                  <a:cubicBezTo>
                    <a:pt x="26" y="40"/>
                    <a:pt x="26" y="40"/>
                    <a:pt x="26" y="39"/>
                  </a:cubicBezTo>
                  <a:cubicBezTo>
                    <a:pt x="26" y="39"/>
                    <a:pt x="26" y="39"/>
                    <a:pt x="26" y="39"/>
                  </a:cubicBezTo>
                  <a:cubicBezTo>
                    <a:pt x="25" y="38"/>
                    <a:pt x="26" y="37"/>
                    <a:pt x="26" y="38"/>
                  </a:cubicBezTo>
                  <a:cubicBezTo>
                    <a:pt x="27" y="38"/>
                    <a:pt x="27" y="38"/>
                    <a:pt x="28" y="37"/>
                  </a:cubicBezTo>
                  <a:cubicBezTo>
                    <a:pt x="28" y="38"/>
                    <a:pt x="28" y="38"/>
                    <a:pt x="28" y="38"/>
                  </a:cubicBezTo>
                  <a:cubicBezTo>
                    <a:pt x="28" y="37"/>
                    <a:pt x="29" y="36"/>
                    <a:pt x="29" y="36"/>
                  </a:cubicBezTo>
                  <a:cubicBezTo>
                    <a:pt x="30" y="36"/>
                    <a:pt x="30" y="36"/>
                    <a:pt x="30" y="36"/>
                  </a:cubicBezTo>
                  <a:cubicBezTo>
                    <a:pt x="30" y="35"/>
                    <a:pt x="30" y="35"/>
                    <a:pt x="30" y="35"/>
                  </a:cubicBezTo>
                  <a:cubicBezTo>
                    <a:pt x="31" y="34"/>
                    <a:pt x="29" y="33"/>
                    <a:pt x="30" y="33"/>
                  </a:cubicBezTo>
                  <a:cubicBezTo>
                    <a:pt x="31" y="32"/>
                    <a:pt x="30" y="31"/>
                    <a:pt x="31" y="31"/>
                  </a:cubicBezTo>
                  <a:cubicBezTo>
                    <a:pt x="32" y="30"/>
                    <a:pt x="33" y="30"/>
                    <a:pt x="33" y="29"/>
                  </a:cubicBezTo>
                  <a:cubicBezTo>
                    <a:pt x="34" y="28"/>
                    <a:pt x="35" y="28"/>
                    <a:pt x="36" y="27"/>
                  </a:cubicBezTo>
                  <a:cubicBezTo>
                    <a:pt x="37" y="26"/>
                    <a:pt x="38" y="26"/>
                    <a:pt x="39" y="25"/>
                  </a:cubicBezTo>
                  <a:cubicBezTo>
                    <a:pt x="39" y="24"/>
                    <a:pt x="39" y="24"/>
                    <a:pt x="40" y="24"/>
                  </a:cubicBezTo>
                  <a:cubicBezTo>
                    <a:pt x="40" y="24"/>
                    <a:pt x="40" y="24"/>
                    <a:pt x="41" y="23"/>
                  </a:cubicBezTo>
                  <a:cubicBezTo>
                    <a:pt x="40" y="23"/>
                    <a:pt x="39" y="22"/>
                    <a:pt x="38" y="2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54" name="Guam (US)">
              <a:extLst>
                <a:ext uri="{FF2B5EF4-FFF2-40B4-BE49-F238E27FC236}">
                  <a16:creationId xmlns:a16="http://schemas.microsoft.com/office/drawing/2014/main" id="{BBD3CDFC-6A42-E704-3D3D-5A887961CA4D}"/>
                </a:ext>
              </a:extLst>
            </p:cNvPr>
            <p:cNvSpPr>
              <a:spLocks/>
            </p:cNvSpPr>
            <p:nvPr/>
          </p:nvSpPr>
          <p:spPr bwMode="auto">
            <a:xfrm>
              <a:off x="10590108" y="3967637"/>
              <a:ext cx="9498" cy="17099"/>
            </a:xfrm>
            <a:custGeom>
              <a:avLst/>
              <a:gdLst/>
              <a:ahLst/>
              <a:cxnLst>
                <a:cxn ang="0">
                  <a:pos x="2" y="1"/>
                </a:cxn>
                <a:cxn ang="0">
                  <a:pos x="2" y="0"/>
                </a:cxn>
                <a:cxn ang="0">
                  <a:pos x="1" y="1"/>
                </a:cxn>
                <a:cxn ang="0">
                  <a:pos x="0" y="2"/>
                </a:cxn>
                <a:cxn ang="0">
                  <a:pos x="0" y="3"/>
                </a:cxn>
                <a:cxn ang="0">
                  <a:pos x="0" y="4"/>
                </a:cxn>
                <a:cxn ang="0">
                  <a:pos x="1" y="5"/>
                </a:cxn>
                <a:cxn ang="0">
                  <a:pos x="2" y="3"/>
                </a:cxn>
                <a:cxn ang="0">
                  <a:pos x="2" y="1"/>
                </a:cxn>
              </a:cxnLst>
              <a:rect l="0" t="0" r="r" b="b"/>
              <a:pathLst>
                <a:path w="3" h="5">
                  <a:moveTo>
                    <a:pt x="2" y="1"/>
                  </a:moveTo>
                  <a:cubicBezTo>
                    <a:pt x="2" y="1"/>
                    <a:pt x="2" y="0"/>
                    <a:pt x="2" y="0"/>
                  </a:cubicBezTo>
                  <a:cubicBezTo>
                    <a:pt x="1" y="1"/>
                    <a:pt x="2" y="1"/>
                    <a:pt x="1" y="1"/>
                  </a:cubicBezTo>
                  <a:cubicBezTo>
                    <a:pt x="1" y="2"/>
                    <a:pt x="1" y="2"/>
                    <a:pt x="0" y="2"/>
                  </a:cubicBezTo>
                  <a:cubicBezTo>
                    <a:pt x="1" y="2"/>
                    <a:pt x="0" y="3"/>
                    <a:pt x="0" y="3"/>
                  </a:cubicBezTo>
                  <a:cubicBezTo>
                    <a:pt x="0" y="3"/>
                    <a:pt x="0" y="4"/>
                    <a:pt x="0" y="4"/>
                  </a:cubicBezTo>
                  <a:cubicBezTo>
                    <a:pt x="0" y="4"/>
                    <a:pt x="0" y="4"/>
                    <a:pt x="1" y="5"/>
                  </a:cubicBezTo>
                  <a:cubicBezTo>
                    <a:pt x="2" y="5"/>
                    <a:pt x="1" y="3"/>
                    <a:pt x="2" y="3"/>
                  </a:cubicBezTo>
                  <a:cubicBezTo>
                    <a:pt x="2" y="2"/>
                    <a:pt x="3" y="1"/>
                    <a:pt x="2" y="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55" name="Guadeloupe (FR)">
              <a:extLst>
                <a:ext uri="{FF2B5EF4-FFF2-40B4-BE49-F238E27FC236}">
                  <a16:creationId xmlns:a16="http://schemas.microsoft.com/office/drawing/2014/main" id="{B95FB719-82E8-67E0-DD47-CD8EC3B18F31}"/>
                </a:ext>
              </a:extLst>
            </p:cNvPr>
            <p:cNvSpPr>
              <a:spLocks noEditPoints="1"/>
            </p:cNvSpPr>
            <p:nvPr/>
          </p:nvSpPr>
          <p:spPr bwMode="auto">
            <a:xfrm>
              <a:off x="3740611" y="3799510"/>
              <a:ext cx="58893" cy="85490"/>
            </a:xfrm>
            <a:custGeom>
              <a:avLst/>
              <a:gdLst/>
              <a:ahLst/>
              <a:cxnLst>
                <a:cxn ang="0">
                  <a:pos x="3" y="3"/>
                </a:cxn>
                <a:cxn ang="0">
                  <a:pos x="3" y="3"/>
                </a:cxn>
                <a:cxn ang="0">
                  <a:pos x="0" y="1"/>
                </a:cxn>
                <a:cxn ang="0">
                  <a:pos x="1" y="1"/>
                </a:cxn>
                <a:cxn ang="0">
                  <a:pos x="0" y="1"/>
                </a:cxn>
                <a:cxn ang="0">
                  <a:pos x="15" y="23"/>
                </a:cxn>
                <a:cxn ang="0">
                  <a:pos x="15" y="24"/>
                </a:cxn>
                <a:cxn ang="0">
                  <a:pos x="16" y="24"/>
                </a:cxn>
                <a:cxn ang="0">
                  <a:pos x="15" y="23"/>
                </a:cxn>
                <a:cxn ang="0">
                  <a:pos x="17" y="21"/>
                </a:cxn>
                <a:cxn ang="0">
                  <a:pos x="15" y="20"/>
                </a:cxn>
                <a:cxn ang="0">
                  <a:pos x="15" y="19"/>
                </a:cxn>
                <a:cxn ang="0">
                  <a:pos x="14" y="19"/>
                </a:cxn>
                <a:cxn ang="0">
                  <a:pos x="14" y="21"/>
                </a:cxn>
                <a:cxn ang="0">
                  <a:pos x="14" y="21"/>
                </a:cxn>
                <a:cxn ang="0">
                  <a:pos x="15" y="21"/>
                </a:cxn>
                <a:cxn ang="0">
                  <a:pos x="17" y="21"/>
                </a:cxn>
                <a:cxn ang="0">
                  <a:pos x="13" y="20"/>
                </a:cxn>
                <a:cxn ang="0">
                  <a:pos x="11" y="20"/>
                </a:cxn>
                <a:cxn ang="0">
                  <a:pos x="11" y="22"/>
                </a:cxn>
                <a:cxn ang="0">
                  <a:pos x="12" y="24"/>
                </a:cxn>
                <a:cxn ang="0">
                  <a:pos x="13" y="22"/>
                </a:cxn>
                <a:cxn ang="0">
                  <a:pos x="13" y="21"/>
                </a:cxn>
                <a:cxn ang="0">
                  <a:pos x="13" y="20"/>
                </a:cxn>
              </a:cxnLst>
              <a:rect l="0" t="0" r="r" b="b"/>
              <a:pathLst>
                <a:path w="17" h="25">
                  <a:moveTo>
                    <a:pt x="3" y="3"/>
                  </a:moveTo>
                  <a:cubicBezTo>
                    <a:pt x="2" y="2"/>
                    <a:pt x="4" y="2"/>
                    <a:pt x="3" y="3"/>
                  </a:cubicBezTo>
                  <a:close/>
                  <a:moveTo>
                    <a:pt x="0" y="1"/>
                  </a:moveTo>
                  <a:cubicBezTo>
                    <a:pt x="0" y="1"/>
                    <a:pt x="1" y="1"/>
                    <a:pt x="1" y="1"/>
                  </a:cubicBezTo>
                  <a:cubicBezTo>
                    <a:pt x="1" y="0"/>
                    <a:pt x="0" y="0"/>
                    <a:pt x="0" y="1"/>
                  </a:cubicBezTo>
                  <a:close/>
                  <a:moveTo>
                    <a:pt x="15" y="23"/>
                  </a:moveTo>
                  <a:cubicBezTo>
                    <a:pt x="15" y="24"/>
                    <a:pt x="15" y="24"/>
                    <a:pt x="15" y="24"/>
                  </a:cubicBezTo>
                  <a:cubicBezTo>
                    <a:pt x="14" y="25"/>
                    <a:pt x="16" y="25"/>
                    <a:pt x="16" y="24"/>
                  </a:cubicBezTo>
                  <a:cubicBezTo>
                    <a:pt x="16" y="24"/>
                    <a:pt x="16" y="23"/>
                    <a:pt x="15" y="23"/>
                  </a:cubicBezTo>
                  <a:close/>
                  <a:moveTo>
                    <a:pt x="17" y="21"/>
                  </a:moveTo>
                  <a:cubicBezTo>
                    <a:pt x="17" y="21"/>
                    <a:pt x="15" y="20"/>
                    <a:pt x="15" y="20"/>
                  </a:cubicBezTo>
                  <a:cubicBezTo>
                    <a:pt x="15" y="19"/>
                    <a:pt x="15" y="19"/>
                    <a:pt x="15" y="19"/>
                  </a:cubicBezTo>
                  <a:cubicBezTo>
                    <a:pt x="15" y="17"/>
                    <a:pt x="13" y="19"/>
                    <a:pt x="14" y="19"/>
                  </a:cubicBezTo>
                  <a:cubicBezTo>
                    <a:pt x="14" y="20"/>
                    <a:pt x="12" y="21"/>
                    <a:pt x="14" y="21"/>
                  </a:cubicBezTo>
                  <a:cubicBezTo>
                    <a:pt x="14" y="21"/>
                    <a:pt x="14" y="21"/>
                    <a:pt x="14" y="21"/>
                  </a:cubicBezTo>
                  <a:cubicBezTo>
                    <a:pt x="15" y="21"/>
                    <a:pt x="15" y="21"/>
                    <a:pt x="15" y="21"/>
                  </a:cubicBezTo>
                  <a:cubicBezTo>
                    <a:pt x="16" y="21"/>
                    <a:pt x="16" y="21"/>
                    <a:pt x="17" y="21"/>
                  </a:cubicBezTo>
                  <a:close/>
                  <a:moveTo>
                    <a:pt x="13" y="20"/>
                  </a:moveTo>
                  <a:cubicBezTo>
                    <a:pt x="13" y="20"/>
                    <a:pt x="11" y="19"/>
                    <a:pt x="11" y="20"/>
                  </a:cubicBezTo>
                  <a:cubicBezTo>
                    <a:pt x="11" y="21"/>
                    <a:pt x="11" y="21"/>
                    <a:pt x="11" y="22"/>
                  </a:cubicBezTo>
                  <a:cubicBezTo>
                    <a:pt x="11" y="23"/>
                    <a:pt x="11" y="24"/>
                    <a:pt x="12" y="24"/>
                  </a:cubicBezTo>
                  <a:cubicBezTo>
                    <a:pt x="12" y="24"/>
                    <a:pt x="13" y="23"/>
                    <a:pt x="13" y="22"/>
                  </a:cubicBezTo>
                  <a:cubicBezTo>
                    <a:pt x="13" y="22"/>
                    <a:pt x="13" y="21"/>
                    <a:pt x="13" y="21"/>
                  </a:cubicBezTo>
                  <a:cubicBezTo>
                    <a:pt x="13" y="20"/>
                    <a:pt x="13" y="20"/>
                    <a:pt x="13" y="2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56" name="Grenada">
              <a:extLst>
                <a:ext uri="{FF2B5EF4-FFF2-40B4-BE49-F238E27FC236}">
                  <a16:creationId xmlns:a16="http://schemas.microsoft.com/office/drawing/2014/main" id="{49348E65-4108-A13A-5554-AA39FE82649E}"/>
                </a:ext>
              </a:extLst>
            </p:cNvPr>
            <p:cNvSpPr>
              <a:spLocks/>
            </p:cNvSpPr>
            <p:nvPr/>
          </p:nvSpPr>
          <p:spPr bwMode="auto">
            <a:xfrm>
              <a:off x="3765309" y="4018930"/>
              <a:ext cx="6648" cy="10448"/>
            </a:xfrm>
            <a:custGeom>
              <a:avLst/>
              <a:gdLst/>
              <a:ahLst/>
              <a:cxnLst>
                <a:cxn ang="0">
                  <a:pos x="2" y="1"/>
                </a:cxn>
                <a:cxn ang="0">
                  <a:pos x="1" y="2"/>
                </a:cxn>
                <a:cxn ang="0">
                  <a:pos x="0" y="3"/>
                </a:cxn>
                <a:cxn ang="0">
                  <a:pos x="1" y="3"/>
                </a:cxn>
                <a:cxn ang="0">
                  <a:pos x="2" y="3"/>
                </a:cxn>
                <a:cxn ang="0">
                  <a:pos x="2" y="2"/>
                </a:cxn>
                <a:cxn ang="0">
                  <a:pos x="2" y="1"/>
                </a:cxn>
              </a:cxnLst>
              <a:rect l="0" t="0" r="r" b="b"/>
              <a:pathLst>
                <a:path w="2" h="3">
                  <a:moveTo>
                    <a:pt x="2" y="1"/>
                  </a:moveTo>
                  <a:cubicBezTo>
                    <a:pt x="1" y="0"/>
                    <a:pt x="1" y="1"/>
                    <a:pt x="1" y="2"/>
                  </a:cubicBezTo>
                  <a:cubicBezTo>
                    <a:pt x="0" y="3"/>
                    <a:pt x="0" y="3"/>
                    <a:pt x="0" y="3"/>
                  </a:cubicBezTo>
                  <a:cubicBezTo>
                    <a:pt x="0" y="3"/>
                    <a:pt x="1" y="3"/>
                    <a:pt x="1" y="3"/>
                  </a:cubicBezTo>
                  <a:cubicBezTo>
                    <a:pt x="1" y="3"/>
                    <a:pt x="2" y="3"/>
                    <a:pt x="2" y="3"/>
                  </a:cubicBezTo>
                  <a:cubicBezTo>
                    <a:pt x="2" y="3"/>
                    <a:pt x="2" y="2"/>
                    <a:pt x="2" y="2"/>
                  </a:cubicBezTo>
                  <a:cubicBezTo>
                    <a:pt x="2" y="2"/>
                    <a:pt x="2" y="1"/>
                    <a:pt x="2" y="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57" name="Greenland">
              <a:extLst>
                <a:ext uri="{FF2B5EF4-FFF2-40B4-BE49-F238E27FC236}">
                  <a16:creationId xmlns:a16="http://schemas.microsoft.com/office/drawing/2014/main" id="{AAC0C51D-CAF1-A6CE-302E-E3F3464DC9AB}"/>
                </a:ext>
              </a:extLst>
            </p:cNvPr>
            <p:cNvSpPr>
              <a:spLocks noEditPoints="1"/>
            </p:cNvSpPr>
            <p:nvPr/>
          </p:nvSpPr>
          <p:spPr bwMode="auto">
            <a:xfrm>
              <a:off x="4355177" y="1538824"/>
              <a:ext cx="1345013" cy="718100"/>
            </a:xfrm>
            <a:custGeom>
              <a:avLst/>
              <a:gdLst/>
              <a:ahLst/>
              <a:cxnLst>
                <a:cxn ang="0">
                  <a:pos x="73" y="117"/>
                </a:cxn>
                <a:cxn ang="0">
                  <a:pos x="201" y="9"/>
                </a:cxn>
                <a:cxn ang="0">
                  <a:pos x="350" y="31"/>
                </a:cxn>
                <a:cxn ang="0">
                  <a:pos x="300" y="90"/>
                </a:cxn>
                <a:cxn ang="0">
                  <a:pos x="342" y="64"/>
                </a:cxn>
                <a:cxn ang="0">
                  <a:pos x="94" y="202"/>
                </a:cxn>
                <a:cxn ang="0">
                  <a:pos x="340" y="24"/>
                </a:cxn>
                <a:cxn ang="0">
                  <a:pos x="102" y="206"/>
                </a:cxn>
                <a:cxn ang="0">
                  <a:pos x="91" y="200"/>
                </a:cxn>
                <a:cxn ang="0">
                  <a:pos x="336" y="26"/>
                </a:cxn>
                <a:cxn ang="0">
                  <a:pos x="321" y="42"/>
                </a:cxn>
                <a:cxn ang="0">
                  <a:pos x="322" y="50"/>
                </a:cxn>
                <a:cxn ang="0">
                  <a:pos x="318" y="61"/>
                </a:cxn>
                <a:cxn ang="0">
                  <a:pos x="309" y="75"/>
                </a:cxn>
                <a:cxn ang="0">
                  <a:pos x="272" y="80"/>
                </a:cxn>
                <a:cxn ang="0">
                  <a:pos x="291" y="90"/>
                </a:cxn>
                <a:cxn ang="0">
                  <a:pos x="301" y="101"/>
                </a:cxn>
                <a:cxn ang="0">
                  <a:pos x="261" y="92"/>
                </a:cxn>
                <a:cxn ang="0">
                  <a:pos x="258" y="108"/>
                </a:cxn>
                <a:cxn ang="0">
                  <a:pos x="277" y="116"/>
                </a:cxn>
                <a:cxn ang="0">
                  <a:pos x="238" y="125"/>
                </a:cxn>
                <a:cxn ang="0">
                  <a:pos x="211" y="132"/>
                </a:cxn>
                <a:cxn ang="0">
                  <a:pos x="187" y="143"/>
                </a:cxn>
                <a:cxn ang="0">
                  <a:pos x="170" y="146"/>
                </a:cxn>
                <a:cxn ang="0">
                  <a:pos x="152" y="155"/>
                </a:cxn>
                <a:cxn ang="0">
                  <a:pos x="137" y="169"/>
                </a:cxn>
                <a:cxn ang="0">
                  <a:pos x="126" y="178"/>
                </a:cxn>
                <a:cxn ang="0">
                  <a:pos x="121" y="190"/>
                </a:cxn>
                <a:cxn ang="0">
                  <a:pos x="106" y="201"/>
                </a:cxn>
                <a:cxn ang="0">
                  <a:pos x="95" y="206"/>
                </a:cxn>
                <a:cxn ang="0">
                  <a:pos x="95" y="196"/>
                </a:cxn>
                <a:cxn ang="0">
                  <a:pos x="83" y="197"/>
                </a:cxn>
                <a:cxn ang="0">
                  <a:pos x="72" y="194"/>
                </a:cxn>
                <a:cxn ang="0">
                  <a:pos x="73" y="185"/>
                </a:cxn>
                <a:cxn ang="0">
                  <a:pos x="69" y="174"/>
                </a:cxn>
                <a:cxn ang="0">
                  <a:pos x="72" y="165"/>
                </a:cxn>
                <a:cxn ang="0">
                  <a:pos x="73" y="157"/>
                </a:cxn>
                <a:cxn ang="0">
                  <a:pos x="65" y="154"/>
                </a:cxn>
                <a:cxn ang="0">
                  <a:pos x="66" y="148"/>
                </a:cxn>
                <a:cxn ang="0">
                  <a:pos x="57" y="146"/>
                </a:cxn>
                <a:cxn ang="0">
                  <a:pos x="76" y="134"/>
                </a:cxn>
                <a:cxn ang="0">
                  <a:pos x="88" y="129"/>
                </a:cxn>
                <a:cxn ang="0">
                  <a:pos x="69" y="128"/>
                </a:cxn>
                <a:cxn ang="0">
                  <a:pos x="70" y="125"/>
                </a:cxn>
                <a:cxn ang="0">
                  <a:pos x="95" y="117"/>
                </a:cxn>
                <a:cxn ang="0">
                  <a:pos x="73" y="104"/>
                </a:cxn>
                <a:cxn ang="0">
                  <a:pos x="95" y="98"/>
                </a:cxn>
                <a:cxn ang="0">
                  <a:pos x="73" y="96"/>
                </a:cxn>
                <a:cxn ang="0">
                  <a:pos x="83" y="83"/>
                </a:cxn>
                <a:cxn ang="0">
                  <a:pos x="83" y="70"/>
                </a:cxn>
                <a:cxn ang="0">
                  <a:pos x="56" y="55"/>
                </a:cxn>
                <a:cxn ang="0">
                  <a:pos x="24" y="51"/>
                </a:cxn>
                <a:cxn ang="0">
                  <a:pos x="30" y="44"/>
                </a:cxn>
                <a:cxn ang="0">
                  <a:pos x="44" y="32"/>
                </a:cxn>
                <a:cxn ang="0">
                  <a:pos x="78" y="17"/>
                </a:cxn>
                <a:cxn ang="0">
                  <a:pos x="150" y="10"/>
                </a:cxn>
                <a:cxn ang="0">
                  <a:pos x="206" y="8"/>
                </a:cxn>
                <a:cxn ang="0">
                  <a:pos x="209" y="4"/>
                </a:cxn>
                <a:cxn ang="0">
                  <a:pos x="247" y="1"/>
                </a:cxn>
                <a:cxn ang="0">
                  <a:pos x="268" y="4"/>
                </a:cxn>
                <a:cxn ang="0">
                  <a:pos x="297" y="10"/>
                </a:cxn>
                <a:cxn ang="0">
                  <a:pos x="344" y="14"/>
                </a:cxn>
                <a:cxn ang="0">
                  <a:pos x="90" y="200"/>
                </a:cxn>
              </a:cxnLst>
              <a:rect l="0" t="0" r="r" b="b"/>
              <a:pathLst>
                <a:path w="392" h="209">
                  <a:moveTo>
                    <a:pt x="9" y="45"/>
                  </a:moveTo>
                  <a:cubicBezTo>
                    <a:pt x="9" y="45"/>
                    <a:pt x="9" y="45"/>
                    <a:pt x="9" y="45"/>
                  </a:cubicBezTo>
                  <a:cubicBezTo>
                    <a:pt x="10" y="45"/>
                    <a:pt x="10" y="45"/>
                    <a:pt x="10" y="45"/>
                  </a:cubicBezTo>
                  <a:cubicBezTo>
                    <a:pt x="11" y="45"/>
                    <a:pt x="12" y="44"/>
                    <a:pt x="13" y="45"/>
                  </a:cubicBezTo>
                  <a:cubicBezTo>
                    <a:pt x="13" y="45"/>
                    <a:pt x="14" y="45"/>
                    <a:pt x="15" y="45"/>
                  </a:cubicBezTo>
                  <a:cubicBezTo>
                    <a:pt x="15" y="45"/>
                    <a:pt x="16" y="45"/>
                    <a:pt x="16" y="45"/>
                  </a:cubicBezTo>
                  <a:cubicBezTo>
                    <a:pt x="15" y="46"/>
                    <a:pt x="13" y="45"/>
                    <a:pt x="12" y="45"/>
                  </a:cubicBezTo>
                  <a:cubicBezTo>
                    <a:pt x="11" y="45"/>
                    <a:pt x="11" y="45"/>
                    <a:pt x="10" y="45"/>
                  </a:cubicBezTo>
                  <a:cubicBezTo>
                    <a:pt x="9" y="45"/>
                    <a:pt x="9" y="45"/>
                    <a:pt x="9" y="45"/>
                  </a:cubicBezTo>
                  <a:close/>
                  <a:moveTo>
                    <a:pt x="8" y="45"/>
                  </a:moveTo>
                  <a:cubicBezTo>
                    <a:pt x="7" y="45"/>
                    <a:pt x="6" y="45"/>
                    <a:pt x="5" y="45"/>
                  </a:cubicBezTo>
                  <a:cubicBezTo>
                    <a:pt x="4" y="45"/>
                    <a:pt x="4" y="45"/>
                    <a:pt x="3" y="45"/>
                  </a:cubicBezTo>
                  <a:cubicBezTo>
                    <a:pt x="3" y="45"/>
                    <a:pt x="2" y="45"/>
                    <a:pt x="2" y="45"/>
                  </a:cubicBezTo>
                  <a:cubicBezTo>
                    <a:pt x="1" y="45"/>
                    <a:pt x="0" y="45"/>
                    <a:pt x="1" y="45"/>
                  </a:cubicBezTo>
                  <a:cubicBezTo>
                    <a:pt x="1" y="46"/>
                    <a:pt x="3" y="45"/>
                    <a:pt x="3" y="46"/>
                  </a:cubicBezTo>
                  <a:cubicBezTo>
                    <a:pt x="3" y="46"/>
                    <a:pt x="3" y="46"/>
                    <a:pt x="3" y="46"/>
                  </a:cubicBezTo>
                  <a:cubicBezTo>
                    <a:pt x="3" y="46"/>
                    <a:pt x="5" y="46"/>
                    <a:pt x="5" y="46"/>
                  </a:cubicBezTo>
                  <a:cubicBezTo>
                    <a:pt x="6" y="46"/>
                    <a:pt x="8" y="46"/>
                    <a:pt x="8" y="45"/>
                  </a:cubicBezTo>
                  <a:close/>
                  <a:moveTo>
                    <a:pt x="91" y="95"/>
                  </a:moveTo>
                  <a:cubicBezTo>
                    <a:pt x="90" y="95"/>
                    <a:pt x="89" y="95"/>
                    <a:pt x="88" y="95"/>
                  </a:cubicBezTo>
                  <a:cubicBezTo>
                    <a:pt x="87" y="95"/>
                    <a:pt x="87" y="94"/>
                    <a:pt x="86" y="95"/>
                  </a:cubicBezTo>
                  <a:cubicBezTo>
                    <a:pt x="86" y="96"/>
                    <a:pt x="87" y="96"/>
                    <a:pt x="88" y="96"/>
                  </a:cubicBezTo>
                  <a:cubicBezTo>
                    <a:pt x="88" y="96"/>
                    <a:pt x="89" y="95"/>
                    <a:pt x="90" y="95"/>
                  </a:cubicBezTo>
                  <a:cubicBezTo>
                    <a:pt x="90" y="95"/>
                    <a:pt x="91" y="95"/>
                    <a:pt x="91" y="95"/>
                  </a:cubicBezTo>
                  <a:close/>
                  <a:moveTo>
                    <a:pt x="72" y="106"/>
                  </a:moveTo>
                  <a:cubicBezTo>
                    <a:pt x="72" y="106"/>
                    <a:pt x="70" y="105"/>
                    <a:pt x="70" y="105"/>
                  </a:cubicBezTo>
                  <a:cubicBezTo>
                    <a:pt x="69" y="105"/>
                    <a:pt x="69" y="106"/>
                    <a:pt x="69" y="106"/>
                  </a:cubicBezTo>
                  <a:cubicBezTo>
                    <a:pt x="69" y="106"/>
                    <a:pt x="70" y="106"/>
                    <a:pt x="70" y="106"/>
                  </a:cubicBezTo>
                  <a:cubicBezTo>
                    <a:pt x="71" y="106"/>
                    <a:pt x="71" y="106"/>
                    <a:pt x="72" y="106"/>
                  </a:cubicBezTo>
                  <a:close/>
                  <a:moveTo>
                    <a:pt x="67" y="112"/>
                  </a:moveTo>
                  <a:cubicBezTo>
                    <a:pt x="66" y="112"/>
                    <a:pt x="65" y="112"/>
                    <a:pt x="66" y="113"/>
                  </a:cubicBezTo>
                  <a:cubicBezTo>
                    <a:pt x="66" y="113"/>
                    <a:pt x="66" y="113"/>
                    <a:pt x="66" y="113"/>
                  </a:cubicBezTo>
                  <a:cubicBezTo>
                    <a:pt x="67" y="114"/>
                    <a:pt x="67" y="114"/>
                    <a:pt x="67" y="114"/>
                  </a:cubicBezTo>
                  <a:cubicBezTo>
                    <a:pt x="68" y="114"/>
                    <a:pt x="69" y="114"/>
                    <a:pt x="70" y="114"/>
                  </a:cubicBezTo>
                  <a:cubicBezTo>
                    <a:pt x="70" y="114"/>
                    <a:pt x="71" y="114"/>
                    <a:pt x="72" y="114"/>
                  </a:cubicBezTo>
                  <a:cubicBezTo>
                    <a:pt x="72" y="114"/>
                    <a:pt x="72" y="113"/>
                    <a:pt x="72" y="113"/>
                  </a:cubicBezTo>
                  <a:cubicBezTo>
                    <a:pt x="74" y="114"/>
                    <a:pt x="71" y="114"/>
                    <a:pt x="71" y="114"/>
                  </a:cubicBezTo>
                  <a:cubicBezTo>
                    <a:pt x="72" y="115"/>
                    <a:pt x="73" y="114"/>
                    <a:pt x="73" y="114"/>
                  </a:cubicBezTo>
                  <a:cubicBezTo>
                    <a:pt x="73" y="114"/>
                    <a:pt x="73" y="114"/>
                    <a:pt x="72" y="115"/>
                  </a:cubicBezTo>
                  <a:cubicBezTo>
                    <a:pt x="74" y="115"/>
                    <a:pt x="75" y="113"/>
                    <a:pt x="76" y="114"/>
                  </a:cubicBezTo>
                  <a:cubicBezTo>
                    <a:pt x="76" y="114"/>
                    <a:pt x="74" y="114"/>
                    <a:pt x="74" y="115"/>
                  </a:cubicBezTo>
                  <a:cubicBezTo>
                    <a:pt x="74" y="115"/>
                    <a:pt x="75" y="115"/>
                    <a:pt x="75" y="115"/>
                  </a:cubicBezTo>
                  <a:cubicBezTo>
                    <a:pt x="75" y="115"/>
                    <a:pt x="74" y="115"/>
                    <a:pt x="73" y="115"/>
                  </a:cubicBezTo>
                  <a:cubicBezTo>
                    <a:pt x="73" y="115"/>
                    <a:pt x="72" y="115"/>
                    <a:pt x="72" y="115"/>
                  </a:cubicBezTo>
                  <a:cubicBezTo>
                    <a:pt x="71" y="115"/>
                    <a:pt x="68" y="115"/>
                    <a:pt x="69" y="116"/>
                  </a:cubicBezTo>
                  <a:cubicBezTo>
                    <a:pt x="70" y="116"/>
                    <a:pt x="70" y="116"/>
                    <a:pt x="71" y="116"/>
                  </a:cubicBezTo>
                  <a:cubicBezTo>
                    <a:pt x="72" y="116"/>
                    <a:pt x="71" y="116"/>
                    <a:pt x="71" y="116"/>
                  </a:cubicBezTo>
                  <a:cubicBezTo>
                    <a:pt x="71" y="117"/>
                    <a:pt x="72" y="117"/>
                    <a:pt x="73" y="117"/>
                  </a:cubicBezTo>
                  <a:cubicBezTo>
                    <a:pt x="74" y="117"/>
                    <a:pt x="75" y="116"/>
                    <a:pt x="77" y="116"/>
                  </a:cubicBezTo>
                  <a:cubicBezTo>
                    <a:pt x="78" y="116"/>
                    <a:pt x="79" y="115"/>
                    <a:pt x="81" y="115"/>
                  </a:cubicBezTo>
                  <a:cubicBezTo>
                    <a:pt x="82" y="115"/>
                    <a:pt x="83" y="115"/>
                    <a:pt x="85" y="114"/>
                  </a:cubicBezTo>
                  <a:cubicBezTo>
                    <a:pt x="85" y="114"/>
                    <a:pt x="87" y="113"/>
                    <a:pt x="87" y="113"/>
                  </a:cubicBezTo>
                  <a:cubicBezTo>
                    <a:pt x="87" y="113"/>
                    <a:pt x="86" y="113"/>
                    <a:pt x="86" y="113"/>
                  </a:cubicBezTo>
                  <a:cubicBezTo>
                    <a:pt x="87" y="112"/>
                    <a:pt x="88" y="112"/>
                    <a:pt x="86" y="111"/>
                  </a:cubicBezTo>
                  <a:cubicBezTo>
                    <a:pt x="85" y="111"/>
                    <a:pt x="84" y="111"/>
                    <a:pt x="82" y="110"/>
                  </a:cubicBezTo>
                  <a:cubicBezTo>
                    <a:pt x="81" y="109"/>
                    <a:pt x="81" y="108"/>
                    <a:pt x="80" y="108"/>
                  </a:cubicBezTo>
                  <a:cubicBezTo>
                    <a:pt x="79" y="107"/>
                    <a:pt x="78" y="107"/>
                    <a:pt x="77" y="107"/>
                  </a:cubicBezTo>
                  <a:cubicBezTo>
                    <a:pt x="75" y="107"/>
                    <a:pt x="74" y="107"/>
                    <a:pt x="73" y="107"/>
                  </a:cubicBezTo>
                  <a:cubicBezTo>
                    <a:pt x="71" y="107"/>
                    <a:pt x="70" y="107"/>
                    <a:pt x="69" y="108"/>
                  </a:cubicBezTo>
                  <a:cubicBezTo>
                    <a:pt x="68" y="110"/>
                    <a:pt x="71" y="109"/>
                    <a:pt x="72" y="110"/>
                  </a:cubicBezTo>
                  <a:cubicBezTo>
                    <a:pt x="72" y="110"/>
                    <a:pt x="70" y="110"/>
                    <a:pt x="69" y="110"/>
                  </a:cubicBezTo>
                  <a:cubicBezTo>
                    <a:pt x="69" y="110"/>
                    <a:pt x="67" y="110"/>
                    <a:pt x="68" y="111"/>
                  </a:cubicBezTo>
                  <a:cubicBezTo>
                    <a:pt x="67" y="111"/>
                    <a:pt x="67" y="111"/>
                    <a:pt x="67" y="111"/>
                  </a:cubicBezTo>
                  <a:cubicBezTo>
                    <a:pt x="66" y="111"/>
                    <a:pt x="67" y="112"/>
                    <a:pt x="67" y="112"/>
                  </a:cubicBezTo>
                  <a:cubicBezTo>
                    <a:pt x="68" y="112"/>
                    <a:pt x="69" y="112"/>
                    <a:pt x="70" y="113"/>
                  </a:cubicBezTo>
                  <a:cubicBezTo>
                    <a:pt x="69" y="113"/>
                    <a:pt x="68" y="112"/>
                    <a:pt x="68" y="112"/>
                  </a:cubicBezTo>
                  <a:cubicBezTo>
                    <a:pt x="67" y="112"/>
                    <a:pt x="67" y="112"/>
                    <a:pt x="67" y="112"/>
                  </a:cubicBezTo>
                  <a:close/>
                  <a:moveTo>
                    <a:pt x="83" y="100"/>
                  </a:moveTo>
                  <a:cubicBezTo>
                    <a:pt x="85" y="99"/>
                    <a:pt x="84" y="99"/>
                    <a:pt x="84" y="98"/>
                  </a:cubicBezTo>
                  <a:cubicBezTo>
                    <a:pt x="84" y="97"/>
                    <a:pt x="80" y="99"/>
                    <a:pt x="80" y="99"/>
                  </a:cubicBezTo>
                  <a:cubicBezTo>
                    <a:pt x="80" y="100"/>
                    <a:pt x="83" y="100"/>
                    <a:pt x="83" y="100"/>
                  </a:cubicBezTo>
                  <a:close/>
                  <a:moveTo>
                    <a:pt x="91" y="114"/>
                  </a:moveTo>
                  <a:cubicBezTo>
                    <a:pt x="92" y="114"/>
                    <a:pt x="93" y="114"/>
                    <a:pt x="93" y="114"/>
                  </a:cubicBezTo>
                  <a:cubicBezTo>
                    <a:pt x="93" y="113"/>
                    <a:pt x="93" y="113"/>
                    <a:pt x="94" y="112"/>
                  </a:cubicBezTo>
                  <a:cubicBezTo>
                    <a:pt x="94" y="112"/>
                    <a:pt x="95" y="112"/>
                    <a:pt x="95" y="112"/>
                  </a:cubicBezTo>
                  <a:cubicBezTo>
                    <a:pt x="96" y="112"/>
                    <a:pt x="96" y="112"/>
                    <a:pt x="96" y="111"/>
                  </a:cubicBezTo>
                  <a:cubicBezTo>
                    <a:pt x="97" y="111"/>
                    <a:pt x="96" y="111"/>
                    <a:pt x="96" y="111"/>
                  </a:cubicBezTo>
                  <a:cubicBezTo>
                    <a:pt x="95" y="111"/>
                    <a:pt x="94" y="110"/>
                    <a:pt x="93" y="111"/>
                  </a:cubicBezTo>
                  <a:cubicBezTo>
                    <a:pt x="93" y="111"/>
                    <a:pt x="92" y="111"/>
                    <a:pt x="92" y="111"/>
                  </a:cubicBezTo>
                  <a:cubicBezTo>
                    <a:pt x="93" y="111"/>
                    <a:pt x="93" y="111"/>
                    <a:pt x="94" y="111"/>
                  </a:cubicBezTo>
                  <a:cubicBezTo>
                    <a:pt x="94" y="111"/>
                    <a:pt x="90" y="112"/>
                    <a:pt x="91" y="113"/>
                  </a:cubicBezTo>
                  <a:cubicBezTo>
                    <a:pt x="91" y="113"/>
                    <a:pt x="91" y="114"/>
                    <a:pt x="91" y="114"/>
                  </a:cubicBezTo>
                  <a:close/>
                  <a:moveTo>
                    <a:pt x="87" y="99"/>
                  </a:moveTo>
                  <a:cubicBezTo>
                    <a:pt x="87" y="99"/>
                    <a:pt x="87" y="99"/>
                    <a:pt x="88" y="99"/>
                  </a:cubicBezTo>
                  <a:cubicBezTo>
                    <a:pt x="88" y="99"/>
                    <a:pt x="89" y="99"/>
                    <a:pt x="89" y="99"/>
                  </a:cubicBezTo>
                  <a:cubicBezTo>
                    <a:pt x="90" y="99"/>
                    <a:pt x="90" y="99"/>
                    <a:pt x="90" y="98"/>
                  </a:cubicBezTo>
                  <a:cubicBezTo>
                    <a:pt x="91" y="98"/>
                    <a:pt x="91" y="98"/>
                    <a:pt x="92" y="98"/>
                  </a:cubicBezTo>
                  <a:cubicBezTo>
                    <a:pt x="93" y="98"/>
                    <a:pt x="92" y="97"/>
                    <a:pt x="92" y="97"/>
                  </a:cubicBezTo>
                  <a:cubicBezTo>
                    <a:pt x="91" y="97"/>
                    <a:pt x="90" y="97"/>
                    <a:pt x="90" y="97"/>
                  </a:cubicBezTo>
                  <a:cubicBezTo>
                    <a:pt x="89" y="97"/>
                    <a:pt x="88" y="97"/>
                    <a:pt x="87" y="97"/>
                  </a:cubicBezTo>
                  <a:cubicBezTo>
                    <a:pt x="87" y="98"/>
                    <a:pt x="86" y="98"/>
                    <a:pt x="87" y="99"/>
                  </a:cubicBezTo>
                  <a:close/>
                  <a:moveTo>
                    <a:pt x="191" y="8"/>
                  </a:moveTo>
                  <a:cubicBezTo>
                    <a:pt x="191" y="8"/>
                    <a:pt x="192" y="8"/>
                    <a:pt x="192" y="8"/>
                  </a:cubicBezTo>
                  <a:cubicBezTo>
                    <a:pt x="194" y="8"/>
                    <a:pt x="195" y="9"/>
                    <a:pt x="197" y="9"/>
                  </a:cubicBezTo>
                  <a:cubicBezTo>
                    <a:pt x="198" y="9"/>
                    <a:pt x="199" y="10"/>
                    <a:pt x="201" y="10"/>
                  </a:cubicBezTo>
                  <a:cubicBezTo>
                    <a:pt x="202" y="10"/>
                    <a:pt x="201" y="10"/>
                    <a:pt x="201" y="9"/>
                  </a:cubicBezTo>
                  <a:cubicBezTo>
                    <a:pt x="200" y="9"/>
                    <a:pt x="204" y="8"/>
                    <a:pt x="204" y="8"/>
                  </a:cubicBezTo>
                  <a:cubicBezTo>
                    <a:pt x="204" y="8"/>
                    <a:pt x="205" y="8"/>
                    <a:pt x="205" y="8"/>
                  </a:cubicBezTo>
                  <a:cubicBezTo>
                    <a:pt x="205" y="7"/>
                    <a:pt x="204" y="7"/>
                    <a:pt x="204" y="7"/>
                  </a:cubicBezTo>
                  <a:cubicBezTo>
                    <a:pt x="200" y="6"/>
                    <a:pt x="196" y="5"/>
                    <a:pt x="193" y="6"/>
                  </a:cubicBezTo>
                  <a:cubicBezTo>
                    <a:pt x="194" y="6"/>
                    <a:pt x="192" y="6"/>
                    <a:pt x="192" y="6"/>
                  </a:cubicBezTo>
                  <a:cubicBezTo>
                    <a:pt x="191" y="6"/>
                    <a:pt x="191" y="6"/>
                    <a:pt x="190" y="6"/>
                  </a:cubicBezTo>
                  <a:cubicBezTo>
                    <a:pt x="189" y="6"/>
                    <a:pt x="188" y="6"/>
                    <a:pt x="187" y="6"/>
                  </a:cubicBezTo>
                  <a:cubicBezTo>
                    <a:pt x="188" y="6"/>
                    <a:pt x="189" y="7"/>
                    <a:pt x="190" y="7"/>
                  </a:cubicBezTo>
                  <a:cubicBezTo>
                    <a:pt x="190" y="7"/>
                    <a:pt x="190" y="8"/>
                    <a:pt x="191" y="8"/>
                  </a:cubicBezTo>
                  <a:close/>
                  <a:moveTo>
                    <a:pt x="153" y="10"/>
                  </a:moveTo>
                  <a:cubicBezTo>
                    <a:pt x="154" y="10"/>
                    <a:pt x="155" y="10"/>
                    <a:pt x="156" y="10"/>
                  </a:cubicBezTo>
                  <a:cubicBezTo>
                    <a:pt x="158" y="10"/>
                    <a:pt x="159" y="11"/>
                    <a:pt x="161" y="11"/>
                  </a:cubicBezTo>
                  <a:cubicBezTo>
                    <a:pt x="161" y="11"/>
                    <a:pt x="163" y="11"/>
                    <a:pt x="163" y="10"/>
                  </a:cubicBezTo>
                  <a:cubicBezTo>
                    <a:pt x="162" y="10"/>
                    <a:pt x="160" y="9"/>
                    <a:pt x="159" y="9"/>
                  </a:cubicBezTo>
                  <a:cubicBezTo>
                    <a:pt x="159" y="9"/>
                    <a:pt x="156" y="9"/>
                    <a:pt x="157" y="8"/>
                  </a:cubicBezTo>
                  <a:cubicBezTo>
                    <a:pt x="156" y="8"/>
                    <a:pt x="154" y="8"/>
                    <a:pt x="153" y="9"/>
                  </a:cubicBezTo>
                  <a:cubicBezTo>
                    <a:pt x="152" y="9"/>
                    <a:pt x="153" y="10"/>
                    <a:pt x="153" y="10"/>
                  </a:cubicBezTo>
                  <a:close/>
                  <a:moveTo>
                    <a:pt x="276" y="102"/>
                  </a:moveTo>
                  <a:cubicBezTo>
                    <a:pt x="276" y="102"/>
                    <a:pt x="276" y="101"/>
                    <a:pt x="276" y="101"/>
                  </a:cubicBezTo>
                  <a:cubicBezTo>
                    <a:pt x="276" y="101"/>
                    <a:pt x="275" y="101"/>
                    <a:pt x="274" y="101"/>
                  </a:cubicBezTo>
                  <a:cubicBezTo>
                    <a:pt x="275" y="101"/>
                    <a:pt x="275" y="100"/>
                    <a:pt x="275" y="100"/>
                  </a:cubicBezTo>
                  <a:cubicBezTo>
                    <a:pt x="275" y="100"/>
                    <a:pt x="271" y="101"/>
                    <a:pt x="271" y="101"/>
                  </a:cubicBezTo>
                  <a:cubicBezTo>
                    <a:pt x="270" y="101"/>
                    <a:pt x="269" y="101"/>
                    <a:pt x="268" y="102"/>
                  </a:cubicBezTo>
                  <a:cubicBezTo>
                    <a:pt x="267" y="102"/>
                    <a:pt x="267" y="102"/>
                    <a:pt x="266" y="102"/>
                  </a:cubicBezTo>
                  <a:cubicBezTo>
                    <a:pt x="265" y="102"/>
                    <a:pt x="264" y="102"/>
                    <a:pt x="263" y="102"/>
                  </a:cubicBezTo>
                  <a:cubicBezTo>
                    <a:pt x="262" y="103"/>
                    <a:pt x="261" y="103"/>
                    <a:pt x="260" y="103"/>
                  </a:cubicBezTo>
                  <a:cubicBezTo>
                    <a:pt x="259" y="104"/>
                    <a:pt x="258" y="104"/>
                    <a:pt x="257" y="104"/>
                  </a:cubicBezTo>
                  <a:cubicBezTo>
                    <a:pt x="256" y="104"/>
                    <a:pt x="257" y="105"/>
                    <a:pt x="257" y="105"/>
                  </a:cubicBezTo>
                  <a:cubicBezTo>
                    <a:pt x="257" y="105"/>
                    <a:pt x="256" y="105"/>
                    <a:pt x="256" y="106"/>
                  </a:cubicBezTo>
                  <a:cubicBezTo>
                    <a:pt x="256" y="106"/>
                    <a:pt x="257" y="106"/>
                    <a:pt x="257" y="106"/>
                  </a:cubicBezTo>
                  <a:cubicBezTo>
                    <a:pt x="258" y="106"/>
                    <a:pt x="260" y="105"/>
                    <a:pt x="261" y="105"/>
                  </a:cubicBezTo>
                  <a:cubicBezTo>
                    <a:pt x="262" y="105"/>
                    <a:pt x="264" y="105"/>
                    <a:pt x="265" y="105"/>
                  </a:cubicBezTo>
                  <a:cubicBezTo>
                    <a:pt x="266" y="105"/>
                    <a:pt x="267" y="105"/>
                    <a:pt x="268" y="104"/>
                  </a:cubicBezTo>
                  <a:cubicBezTo>
                    <a:pt x="269" y="104"/>
                    <a:pt x="270" y="104"/>
                    <a:pt x="270" y="104"/>
                  </a:cubicBezTo>
                  <a:cubicBezTo>
                    <a:pt x="270" y="105"/>
                    <a:pt x="270" y="105"/>
                    <a:pt x="271" y="105"/>
                  </a:cubicBezTo>
                  <a:cubicBezTo>
                    <a:pt x="271" y="105"/>
                    <a:pt x="272" y="104"/>
                    <a:pt x="272" y="104"/>
                  </a:cubicBezTo>
                  <a:cubicBezTo>
                    <a:pt x="273" y="104"/>
                    <a:pt x="273" y="104"/>
                    <a:pt x="274" y="104"/>
                  </a:cubicBezTo>
                  <a:cubicBezTo>
                    <a:pt x="275" y="104"/>
                    <a:pt x="276" y="104"/>
                    <a:pt x="276" y="103"/>
                  </a:cubicBezTo>
                  <a:cubicBezTo>
                    <a:pt x="277" y="102"/>
                    <a:pt x="275" y="103"/>
                    <a:pt x="275" y="103"/>
                  </a:cubicBezTo>
                  <a:cubicBezTo>
                    <a:pt x="275" y="102"/>
                    <a:pt x="276" y="102"/>
                    <a:pt x="276" y="102"/>
                  </a:cubicBezTo>
                  <a:cubicBezTo>
                    <a:pt x="276" y="102"/>
                    <a:pt x="276" y="102"/>
                    <a:pt x="276" y="102"/>
                  </a:cubicBezTo>
                  <a:close/>
                  <a:moveTo>
                    <a:pt x="350" y="31"/>
                  </a:moveTo>
                  <a:cubicBezTo>
                    <a:pt x="349" y="31"/>
                    <a:pt x="348" y="32"/>
                    <a:pt x="349" y="32"/>
                  </a:cubicBezTo>
                  <a:cubicBezTo>
                    <a:pt x="349" y="32"/>
                    <a:pt x="348" y="32"/>
                    <a:pt x="348" y="32"/>
                  </a:cubicBezTo>
                  <a:cubicBezTo>
                    <a:pt x="349" y="33"/>
                    <a:pt x="350" y="32"/>
                    <a:pt x="350" y="32"/>
                  </a:cubicBezTo>
                  <a:cubicBezTo>
                    <a:pt x="351" y="32"/>
                    <a:pt x="351" y="32"/>
                    <a:pt x="352" y="32"/>
                  </a:cubicBezTo>
                  <a:cubicBezTo>
                    <a:pt x="353" y="31"/>
                    <a:pt x="352" y="31"/>
                    <a:pt x="351" y="31"/>
                  </a:cubicBezTo>
                  <a:cubicBezTo>
                    <a:pt x="351" y="30"/>
                    <a:pt x="350" y="31"/>
                    <a:pt x="350" y="31"/>
                  </a:cubicBezTo>
                  <a:close/>
                  <a:moveTo>
                    <a:pt x="319" y="70"/>
                  </a:moveTo>
                  <a:cubicBezTo>
                    <a:pt x="319" y="70"/>
                    <a:pt x="317" y="71"/>
                    <a:pt x="317" y="70"/>
                  </a:cubicBezTo>
                  <a:cubicBezTo>
                    <a:pt x="315" y="70"/>
                    <a:pt x="312" y="70"/>
                    <a:pt x="311" y="71"/>
                  </a:cubicBezTo>
                  <a:cubicBezTo>
                    <a:pt x="310" y="71"/>
                    <a:pt x="309" y="71"/>
                    <a:pt x="309" y="72"/>
                  </a:cubicBezTo>
                  <a:cubicBezTo>
                    <a:pt x="309" y="72"/>
                    <a:pt x="310" y="72"/>
                    <a:pt x="310" y="72"/>
                  </a:cubicBezTo>
                  <a:cubicBezTo>
                    <a:pt x="311" y="73"/>
                    <a:pt x="312" y="73"/>
                    <a:pt x="313" y="73"/>
                  </a:cubicBezTo>
                  <a:cubicBezTo>
                    <a:pt x="314" y="73"/>
                    <a:pt x="315" y="73"/>
                    <a:pt x="316" y="73"/>
                  </a:cubicBezTo>
                  <a:cubicBezTo>
                    <a:pt x="317" y="73"/>
                    <a:pt x="318" y="73"/>
                    <a:pt x="319" y="73"/>
                  </a:cubicBezTo>
                  <a:cubicBezTo>
                    <a:pt x="320" y="73"/>
                    <a:pt x="321" y="73"/>
                    <a:pt x="321" y="72"/>
                  </a:cubicBezTo>
                  <a:cubicBezTo>
                    <a:pt x="321" y="72"/>
                    <a:pt x="320" y="72"/>
                    <a:pt x="320" y="72"/>
                  </a:cubicBezTo>
                  <a:cubicBezTo>
                    <a:pt x="319" y="71"/>
                    <a:pt x="320" y="71"/>
                    <a:pt x="319" y="70"/>
                  </a:cubicBezTo>
                  <a:close/>
                  <a:moveTo>
                    <a:pt x="309" y="82"/>
                  </a:moveTo>
                  <a:cubicBezTo>
                    <a:pt x="310" y="82"/>
                    <a:pt x="311" y="82"/>
                    <a:pt x="311" y="82"/>
                  </a:cubicBezTo>
                  <a:cubicBezTo>
                    <a:pt x="311" y="82"/>
                    <a:pt x="311" y="82"/>
                    <a:pt x="311" y="81"/>
                  </a:cubicBezTo>
                  <a:cubicBezTo>
                    <a:pt x="311" y="81"/>
                    <a:pt x="310" y="81"/>
                    <a:pt x="309" y="82"/>
                  </a:cubicBezTo>
                  <a:close/>
                  <a:moveTo>
                    <a:pt x="302" y="83"/>
                  </a:moveTo>
                  <a:cubicBezTo>
                    <a:pt x="301" y="82"/>
                    <a:pt x="299" y="82"/>
                    <a:pt x="298" y="82"/>
                  </a:cubicBezTo>
                  <a:cubicBezTo>
                    <a:pt x="296" y="82"/>
                    <a:pt x="295" y="82"/>
                    <a:pt x="293" y="83"/>
                  </a:cubicBezTo>
                  <a:cubicBezTo>
                    <a:pt x="292" y="83"/>
                    <a:pt x="291" y="83"/>
                    <a:pt x="289" y="83"/>
                  </a:cubicBezTo>
                  <a:cubicBezTo>
                    <a:pt x="289" y="83"/>
                    <a:pt x="288" y="83"/>
                    <a:pt x="288" y="83"/>
                  </a:cubicBezTo>
                  <a:cubicBezTo>
                    <a:pt x="288" y="84"/>
                    <a:pt x="289" y="84"/>
                    <a:pt x="290" y="84"/>
                  </a:cubicBezTo>
                  <a:cubicBezTo>
                    <a:pt x="291" y="83"/>
                    <a:pt x="293" y="84"/>
                    <a:pt x="294" y="84"/>
                  </a:cubicBezTo>
                  <a:cubicBezTo>
                    <a:pt x="296" y="84"/>
                    <a:pt x="297" y="84"/>
                    <a:pt x="299" y="84"/>
                  </a:cubicBezTo>
                  <a:cubicBezTo>
                    <a:pt x="299" y="84"/>
                    <a:pt x="300" y="84"/>
                    <a:pt x="300" y="85"/>
                  </a:cubicBezTo>
                  <a:cubicBezTo>
                    <a:pt x="300" y="85"/>
                    <a:pt x="300" y="85"/>
                    <a:pt x="301" y="85"/>
                  </a:cubicBezTo>
                  <a:cubicBezTo>
                    <a:pt x="300" y="85"/>
                    <a:pt x="300" y="85"/>
                    <a:pt x="300" y="85"/>
                  </a:cubicBezTo>
                  <a:cubicBezTo>
                    <a:pt x="301" y="86"/>
                    <a:pt x="303" y="85"/>
                    <a:pt x="304" y="85"/>
                  </a:cubicBezTo>
                  <a:cubicBezTo>
                    <a:pt x="304" y="85"/>
                    <a:pt x="304" y="85"/>
                    <a:pt x="304" y="85"/>
                  </a:cubicBezTo>
                  <a:cubicBezTo>
                    <a:pt x="304" y="85"/>
                    <a:pt x="305" y="86"/>
                    <a:pt x="305" y="85"/>
                  </a:cubicBezTo>
                  <a:cubicBezTo>
                    <a:pt x="306" y="85"/>
                    <a:pt x="305" y="85"/>
                    <a:pt x="305" y="85"/>
                  </a:cubicBezTo>
                  <a:cubicBezTo>
                    <a:pt x="305" y="85"/>
                    <a:pt x="304" y="84"/>
                    <a:pt x="304" y="84"/>
                  </a:cubicBezTo>
                  <a:cubicBezTo>
                    <a:pt x="304" y="84"/>
                    <a:pt x="306" y="84"/>
                    <a:pt x="306" y="83"/>
                  </a:cubicBezTo>
                  <a:cubicBezTo>
                    <a:pt x="305" y="83"/>
                    <a:pt x="305" y="83"/>
                    <a:pt x="304" y="83"/>
                  </a:cubicBezTo>
                  <a:cubicBezTo>
                    <a:pt x="304" y="83"/>
                    <a:pt x="303" y="83"/>
                    <a:pt x="302" y="83"/>
                  </a:cubicBezTo>
                  <a:close/>
                  <a:moveTo>
                    <a:pt x="303" y="87"/>
                  </a:moveTo>
                  <a:cubicBezTo>
                    <a:pt x="304" y="87"/>
                    <a:pt x="302" y="87"/>
                    <a:pt x="302" y="86"/>
                  </a:cubicBezTo>
                  <a:cubicBezTo>
                    <a:pt x="301" y="86"/>
                    <a:pt x="300" y="86"/>
                    <a:pt x="300" y="86"/>
                  </a:cubicBezTo>
                  <a:cubicBezTo>
                    <a:pt x="300" y="86"/>
                    <a:pt x="298" y="85"/>
                    <a:pt x="298" y="85"/>
                  </a:cubicBezTo>
                  <a:cubicBezTo>
                    <a:pt x="297" y="84"/>
                    <a:pt x="297" y="84"/>
                    <a:pt x="296" y="84"/>
                  </a:cubicBezTo>
                  <a:cubicBezTo>
                    <a:pt x="293" y="84"/>
                    <a:pt x="291" y="83"/>
                    <a:pt x="289" y="84"/>
                  </a:cubicBezTo>
                  <a:cubicBezTo>
                    <a:pt x="288" y="84"/>
                    <a:pt x="288" y="85"/>
                    <a:pt x="288" y="86"/>
                  </a:cubicBezTo>
                  <a:cubicBezTo>
                    <a:pt x="288" y="86"/>
                    <a:pt x="289" y="87"/>
                    <a:pt x="290" y="87"/>
                  </a:cubicBezTo>
                  <a:cubicBezTo>
                    <a:pt x="290" y="86"/>
                    <a:pt x="290" y="87"/>
                    <a:pt x="290" y="87"/>
                  </a:cubicBezTo>
                  <a:cubicBezTo>
                    <a:pt x="291" y="87"/>
                    <a:pt x="290" y="87"/>
                    <a:pt x="290" y="88"/>
                  </a:cubicBezTo>
                  <a:cubicBezTo>
                    <a:pt x="290" y="87"/>
                    <a:pt x="293" y="88"/>
                    <a:pt x="293" y="88"/>
                  </a:cubicBezTo>
                  <a:cubicBezTo>
                    <a:pt x="294" y="88"/>
                    <a:pt x="296" y="88"/>
                    <a:pt x="296" y="89"/>
                  </a:cubicBezTo>
                  <a:cubicBezTo>
                    <a:pt x="297" y="90"/>
                    <a:pt x="298" y="90"/>
                    <a:pt x="299" y="90"/>
                  </a:cubicBezTo>
                  <a:cubicBezTo>
                    <a:pt x="299" y="90"/>
                    <a:pt x="300" y="90"/>
                    <a:pt x="300" y="90"/>
                  </a:cubicBezTo>
                  <a:cubicBezTo>
                    <a:pt x="300" y="90"/>
                    <a:pt x="299" y="90"/>
                    <a:pt x="299" y="90"/>
                  </a:cubicBezTo>
                  <a:cubicBezTo>
                    <a:pt x="299" y="90"/>
                    <a:pt x="301" y="91"/>
                    <a:pt x="302" y="90"/>
                  </a:cubicBezTo>
                  <a:cubicBezTo>
                    <a:pt x="303" y="90"/>
                    <a:pt x="302" y="90"/>
                    <a:pt x="302" y="90"/>
                  </a:cubicBezTo>
                  <a:cubicBezTo>
                    <a:pt x="302" y="89"/>
                    <a:pt x="303" y="89"/>
                    <a:pt x="303" y="89"/>
                  </a:cubicBezTo>
                  <a:cubicBezTo>
                    <a:pt x="303" y="89"/>
                    <a:pt x="302" y="89"/>
                    <a:pt x="302" y="89"/>
                  </a:cubicBezTo>
                  <a:cubicBezTo>
                    <a:pt x="302" y="89"/>
                    <a:pt x="301" y="90"/>
                    <a:pt x="301" y="89"/>
                  </a:cubicBezTo>
                  <a:cubicBezTo>
                    <a:pt x="301" y="89"/>
                    <a:pt x="301" y="89"/>
                    <a:pt x="300" y="89"/>
                  </a:cubicBezTo>
                  <a:cubicBezTo>
                    <a:pt x="300" y="89"/>
                    <a:pt x="298" y="88"/>
                    <a:pt x="299" y="88"/>
                  </a:cubicBezTo>
                  <a:cubicBezTo>
                    <a:pt x="299" y="87"/>
                    <a:pt x="301" y="88"/>
                    <a:pt x="302" y="88"/>
                  </a:cubicBezTo>
                  <a:cubicBezTo>
                    <a:pt x="302" y="88"/>
                    <a:pt x="303" y="88"/>
                    <a:pt x="303" y="88"/>
                  </a:cubicBezTo>
                  <a:cubicBezTo>
                    <a:pt x="304" y="88"/>
                    <a:pt x="304" y="88"/>
                    <a:pt x="304" y="88"/>
                  </a:cubicBezTo>
                  <a:cubicBezTo>
                    <a:pt x="305" y="87"/>
                    <a:pt x="303" y="87"/>
                    <a:pt x="303" y="87"/>
                  </a:cubicBezTo>
                  <a:close/>
                  <a:moveTo>
                    <a:pt x="335" y="52"/>
                  </a:moveTo>
                  <a:cubicBezTo>
                    <a:pt x="335" y="53"/>
                    <a:pt x="335" y="54"/>
                    <a:pt x="335" y="54"/>
                  </a:cubicBezTo>
                  <a:cubicBezTo>
                    <a:pt x="335" y="54"/>
                    <a:pt x="336" y="54"/>
                    <a:pt x="336" y="54"/>
                  </a:cubicBezTo>
                  <a:cubicBezTo>
                    <a:pt x="336" y="54"/>
                    <a:pt x="335" y="54"/>
                    <a:pt x="335" y="55"/>
                  </a:cubicBezTo>
                  <a:cubicBezTo>
                    <a:pt x="335" y="55"/>
                    <a:pt x="336" y="56"/>
                    <a:pt x="336" y="56"/>
                  </a:cubicBezTo>
                  <a:cubicBezTo>
                    <a:pt x="336" y="56"/>
                    <a:pt x="336" y="57"/>
                    <a:pt x="336" y="57"/>
                  </a:cubicBezTo>
                  <a:cubicBezTo>
                    <a:pt x="336" y="57"/>
                    <a:pt x="336" y="58"/>
                    <a:pt x="336" y="58"/>
                  </a:cubicBezTo>
                  <a:cubicBezTo>
                    <a:pt x="336" y="58"/>
                    <a:pt x="337" y="57"/>
                    <a:pt x="337" y="57"/>
                  </a:cubicBezTo>
                  <a:cubicBezTo>
                    <a:pt x="337" y="56"/>
                    <a:pt x="337" y="56"/>
                    <a:pt x="337" y="55"/>
                  </a:cubicBezTo>
                  <a:cubicBezTo>
                    <a:pt x="337" y="55"/>
                    <a:pt x="337" y="54"/>
                    <a:pt x="337" y="53"/>
                  </a:cubicBezTo>
                  <a:cubicBezTo>
                    <a:pt x="337" y="52"/>
                    <a:pt x="338" y="52"/>
                    <a:pt x="338" y="51"/>
                  </a:cubicBezTo>
                  <a:cubicBezTo>
                    <a:pt x="337" y="51"/>
                    <a:pt x="337" y="50"/>
                    <a:pt x="336" y="50"/>
                  </a:cubicBezTo>
                  <a:cubicBezTo>
                    <a:pt x="335" y="51"/>
                    <a:pt x="336" y="51"/>
                    <a:pt x="336" y="52"/>
                  </a:cubicBezTo>
                  <a:cubicBezTo>
                    <a:pt x="336" y="52"/>
                    <a:pt x="337" y="51"/>
                    <a:pt x="337" y="52"/>
                  </a:cubicBezTo>
                  <a:cubicBezTo>
                    <a:pt x="337" y="52"/>
                    <a:pt x="335" y="51"/>
                    <a:pt x="335" y="52"/>
                  </a:cubicBezTo>
                  <a:close/>
                  <a:moveTo>
                    <a:pt x="342" y="64"/>
                  </a:moveTo>
                  <a:cubicBezTo>
                    <a:pt x="342" y="64"/>
                    <a:pt x="341" y="64"/>
                    <a:pt x="341" y="64"/>
                  </a:cubicBezTo>
                  <a:cubicBezTo>
                    <a:pt x="341" y="65"/>
                    <a:pt x="339" y="64"/>
                    <a:pt x="338" y="64"/>
                  </a:cubicBezTo>
                  <a:cubicBezTo>
                    <a:pt x="338" y="64"/>
                    <a:pt x="338" y="64"/>
                    <a:pt x="338" y="63"/>
                  </a:cubicBezTo>
                  <a:cubicBezTo>
                    <a:pt x="338" y="63"/>
                    <a:pt x="337" y="63"/>
                    <a:pt x="337" y="63"/>
                  </a:cubicBezTo>
                  <a:cubicBezTo>
                    <a:pt x="337" y="63"/>
                    <a:pt x="340" y="63"/>
                    <a:pt x="340" y="62"/>
                  </a:cubicBezTo>
                  <a:cubicBezTo>
                    <a:pt x="339" y="62"/>
                    <a:pt x="339" y="62"/>
                    <a:pt x="338" y="62"/>
                  </a:cubicBezTo>
                  <a:cubicBezTo>
                    <a:pt x="338" y="62"/>
                    <a:pt x="338" y="62"/>
                    <a:pt x="338" y="62"/>
                  </a:cubicBezTo>
                  <a:cubicBezTo>
                    <a:pt x="337" y="63"/>
                    <a:pt x="336" y="62"/>
                    <a:pt x="335" y="62"/>
                  </a:cubicBezTo>
                  <a:cubicBezTo>
                    <a:pt x="335" y="62"/>
                    <a:pt x="333" y="62"/>
                    <a:pt x="333" y="62"/>
                  </a:cubicBezTo>
                  <a:cubicBezTo>
                    <a:pt x="333" y="63"/>
                    <a:pt x="333" y="63"/>
                    <a:pt x="333" y="63"/>
                  </a:cubicBezTo>
                  <a:cubicBezTo>
                    <a:pt x="333" y="63"/>
                    <a:pt x="333" y="64"/>
                    <a:pt x="333" y="64"/>
                  </a:cubicBezTo>
                  <a:cubicBezTo>
                    <a:pt x="332" y="64"/>
                    <a:pt x="333" y="64"/>
                    <a:pt x="332" y="64"/>
                  </a:cubicBezTo>
                  <a:cubicBezTo>
                    <a:pt x="332" y="64"/>
                    <a:pt x="332" y="64"/>
                    <a:pt x="332" y="65"/>
                  </a:cubicBezTo>
                  <a:cubicBezTo>
                    <a:pt x="332" y="66"/>
                    <a:pt x="334" y="65"/>
                    <a:pt x="335" y="65"/>
                  </a:cubicBezTo>
                  <a:cubicBezTo>
                    <a:pt x="336" y="65"/>
                    <a:pt x="337" y="65"/>
                    <a:pt x="339" y="65"/>
                  </a:cubicBezTo>
                  <a:cubicBezTo>
                    <a:pt x="339" y="65"/>
                    <a:pt x="341" y="65"/>
                    <a:pt x="340" y="66"/>
                  </a:cubicBezTo>
                  <a:cubicBezTo>
                    <a:pt x="340" y="66"/>
                    <a:pt x="341" y="66"/>
                    <a:pt x="341" y="65"/>
                  </a:cubicBezTo>
                  <a:cubicBezTo>
                    <a:pt x="341" y="65"/>
                    <a:pt x="342" y="65"/>
                    <a:pt x="342" y="65"/>
                  </a:cubicBezTo>
                  <a:cubicBezTo>
                    <a:pt x="342" y="65"/>
                    <a:pt x="342" y="65"/>
                    <a:pt x="343" y="64"/>
                  </a:cubicBezTo>
                  <a:cubicBezTo>
                    <a:pt x="343" y="64"/>
                    <a:pt x="342" y="64"/>
                    <a:pt x="342" y="64"/>
                  </a:cubicBezTo>
                  <a:close/>
                  <a:moveTo>
                    <a:pt x="85" y="199"/>
                  </a:moveTo>
                  <a:cubicBezTo>
                    <a:pt x="86" y="200"/>
                    <a:pt x="87" y="199"/>
                    <a:pt x="86" y="199"/>
                  </a:cubicBezTo>
                  <a:cubicBezTo>
                    <a:pt x="86" y="199"/>
                    <a:pt x="88" y="199"/>
                    <a:pt x="87" y="198"/>
                  </a:cubicBezTo>
                  <a:cubicBezTo>
                    <a:pt x="87" y="198"/>
                    <a:pt x="86" y="199"/>
                    <a:pt x="85" y="199"/>
                  </a:cubicBezTo>
                  <a:close/>
                  <a:moveTo>
                    <a:pt x="96" y="202"/>
                  </a:moveTo>
                  <a:cubicBezTo>
                    <a:pt x="96" y="202"/>
                    <a:pt x="95" y="202"/>
                    <a:pt x="95" y="202"/>
                  </a:cubicBezTo>
                  <a:cubicBezTo>
                    <a:pt x="95" y="203"/>
                    <a:pt x="96" y="202"/>
                    <a:pt x="96" y="202"/>
                  </a:cubicBezTo>
                  <a:close/>
                  <a:moveTo>
                    <a:pt x="174" y="152"/>
                  </a:moveTo>
                  <a:cubicBezTo>
                    <a:pt x="175" y="152"/>
                    <a:pt x="176" y="152"/>
                    <a:pt x="176" y="151"/>
                  </a:cubicBezTo>
                  <a:cubicBezTo>
                    <a:pt x="175" y="151"/>
                    <a:pt x="174" y="151"/>
                    <a:pt x="174" y="152"/>
                  </a:cubicBezTo>
                  <a:close/>
                  <a:moveTo>
                    <a:pt x="173" y="150"/>
                  </a:moveTo>
                  <a:cubicBezTo>
                    <a:pt x="173" y="150"/>
                    <a:pt x="173" y="149"/>
                    <a:pt x="173" y="149"/>
                  </a:cubicBezTo>
                  <a:cubicBezTo>
                    <a:pt x="174" y="150"/>
                    <a:pt x="174" y="149"/>
                    <a:pt x="174" y="150"/>
                  </a:cubicBezTo>
                  <a:cubicBezTo>
                    <a:pt x="173" y="149"/>
                    <a:pt x="173" y="148"/>
                    <a:pt x="172" y="148"/>
                  </a:cubicBezTo>
                  <a:cubicBezTo>
                    <a:pt x="171" y="148"/>
                    <a:pt x="171" y="149"/>
                    <a:pt x="170" y="149"/>
                  </a:cubicBezTo>
                  <a:cubicBezTo>
                    <a:pt x="170" y="149"/>
                    <a:pt x="170" y="149"/>
                    <a:pt x="169" y="150"/>
                  </a:cubicBezTo>
                  <a:cubicBezTo>
                    <a:pt x="169" y="151"/>
                    <a:pt x="170" y="151"/>
                    <a:pt x="170" y="151"/>
                  </a:cubicBezTo>
                  <a:cubicBezTo>
                    <a:pt x="172" y="151"/>
                    <a:pt x="171" y="151"/>
                    <a:pt x="171" y="151"/>
                  </a:cubicBezTo>
                  <a:cubicBezTo>
                    <a:pt x="171" y="150"/>
                    <a:pt x="172" y="151"/>
                    <a:pt x="172" y="151"/>
                  </a:cubicBezTo>
                  <a:cubicBezTo>
                    <a:pt x="172" y="151"/>
                    <a:pt x="172" y="151"/>
                    <a:pt x="172" y="151"/>
                  </a:cubicBezTo>
                  <a:cubicBezTo>
                    <a:pt x="173" y="151"/>
                    <a:pt x="173" y="151"/>
                    <a:pt x="174" y="150"/>
                  </a:cubicBezTo>
                  <a:cubicBezTo>
                    <a:pt x="175" y="150"/>
                    <a:pt x="173" y="150"/>
                    <a:pt x="173" y="150"/>
                  </a:cubicBezTo>
                  <a:cubicBezTo>
                    <a:pt x="173" y="150"/>
                    <a:pt x="173" y="150"/>
                    <a:pt x="173" y="150"/>
                  </a:cubicBezTo>
                  <a:close/>
                  <a:moveTo>
                    <a:pt x="101" y="207"/>
                  </a:moveTo>
                  <a:cubicBezTo>
                    <a:pt x="102" y="206"/>
                    <a:pt x="102" y="206"/>
                    <a:pt x="101" y="206"/>
                  </a:cubicBezTo>
                  <a:cubicBezTo>
                    <a:pt x="101" y="206"/>
                    <a:pt x="100" y="206"/>
                    <a:pt x="100" y="206"/>
                  </a:cubicBezTo>
                  <a:cubicBezTo>
                    <a:pt x="99" y="207"/>
                    <a:pt x="99" y="207"/>
                    <a:pt x="98" y="207"/>
                  </a:cubicBezTo>
                  <a:cubicBezTo>
                    <a:pt x="99" y="208"/>
                    <a:pt x="99" y="207"/>
                    <a:pt x="99" y="207"/>
                  </a:cubicBezTo>
                  <a:cubicBezTo>
                    <a:pt x="100" y="207"/>
                    <a:pt x="100" y="207"/>
                    <a:pt x="101" y="206"/>
                  </a:cubicBezTo>
                  <a:cubicBezTo>
                    <a:pt x="101" y="206"/>
                    <a:pt x="100" y="207"/>
                    <a:pt x="100" y="207"/>
                  </a:cubicBezTo>
                  <a:cubicBezTo>
                    <a:pt x="100" y="207"/>
                    <a:pt x="101" y="207"/>
                    <a:pt x="101" y="207"/>
                  </a:cubicBezTo>
                  <a:close/>
                  <a:moveTo>
                    <a:pt x="135" y="173"/>
                  </a:moveTo>
                  <a:cubicBezTo>
                    <a:pt x="135" y="173"/>
                    <a:pt x="134" y="172"/>
                    <a:pt x="134" y="172"/>
                  </a:cubicBezTo>
                  <a:cubicBezTo>
                    <a:pt x="134" y="172"/>
                    <a:pt x="134" y="172"/>
                    <a:pt x="133" y="171"/>
                  </a:cubicBezTo>
                  <a:cubicBezTo>
                    <a:pt x="133" y="171"/>
                    <a:pt x="131" y="172"/>
                    <a:pt x="132" y="172"/>
                  </a:cubicBezTo>
                  <a:cubicBezTo>
                    <a:pt x="133" y="173"/>
                    <a:pt x="134" y="174"/>
                    <a:pt x="135" y="174"/>
                  </a:cubicBezTo>
                  <a:cubicBezTo>
                    <a:pt x="135" y="174"/>
                    <a:pt x="135" y="174"/>
                    <a:pt x="135" y="174"/>
                  </a:cubicBezTo>
                  <a:cubicBezTo>
                    <a:pt x="135" y="174"/>
                    <a:pt x="135" y="174"/>
                    <a:pt x="135" y="174"/>
                  </a:cubicBezTo>
                  <a:cubicBezTo>
                    <a:pt x="135" y="174"/>
                    <a:pt x="136" y="174"/>
                    <a:pt x="136" y="174"/>
                  </a:cubicBezTo>
                  <a:cubicBezTo>
                    <a:pt x="136" y="174"/>
                    <a:pt x="136" y="174"/>
                    <a:pt x="136" y="174"/>
                  </a:cubicBezTo>
                  <a:cubicBezTo>
                    <a:pt x="137" y="174"/>
                    <a:pt x="136" y="173"/>
                    <a:pt x="136" y="173"/>
                  </a:cubicBezTo>
                  <a:cubicBezTo>
                    <a:pt x="136" y="173"/>
                    <a:pt x="135" y="173"/>
                    <a:pt x="135" y="173"/>
                  </a:cubicBezTo>
                  <a:close/>
                  <a:moveTo>
                    <a:pt x="94" y="202"/>
                  </a:moveTo>
                  <a:cubicBezTo>
                    <a:pt x="94" y="202"/>
                    <a:pt x="94" y="202"/>
                    <a:pt x="94" y="202"/>
                  </a:cubicBezTo>
                  <a:cubicBezTo>
                    <a:pt x="94" y="202"/>
                    <a:pt x="93" y="202"/>
                    <a:pt x="93" y="202"/>
                  </a:cubicBezTo>
                  <a:cubicBezTo>
                    <a:pt x="93" y="202"/>
                    <a:pt x="93" y="202"/>
                    <a:pt x="93" y="203"/>
                  </a:cubicBezTo>
                  <a:cubicBezTo>
                    <a:pt x="92" y="203"/>
                    <a:pt x="92" y="204"/>
                    <a:pt x="92" y="204"/>
                  </a:cubicBezTo>
                  <a:cubicBezTo>
                    <a:pt x="92" y="204"/>
                    <a:pt x="95" y="203"/>
                    <a:pt x="94" y="202"/>
                  </a:cubicBezTo>
                  <a:close/>
                  <a:moveTo>
                    <a:pt x="107" y="205"/>
                  </a:moveTo>
                  <a:cubicBezTo>
                    <a:pt x="106" y="205"/>
                    <a:pt x="105" y="205"/>
                    <a:pt x="105" y="205"/>
                  </a:cubicBezTo>
                  <a:cubicBezTo>
                    <a:pt x="104" y="205"/>
                    <a:pt x="102" y="204"/>
                    <a:pt x="101" y="205"/>
                  </a:cubicBezTo>
                  <a:cubicBezTo>
                    <a:pt x="101" y="205"/>
                    <a:pt x="102" y="206"/>
                    <a:pt x="103" y="206"/>
                  </a:cubicBezTo>
                  <a:cubicBezTo>
                    <a:pt x="103" y="206"/>
                    <a:pt x="104" y="206"/>
                    <a:pt x="104" y="206"/>
                  </a:cubicBezTo>
                  <a:cubicBezTo>
                    <a:pt x="104" y="206"/>
                    <a:pt x="103" y="206"/>
                    <a:pt x="102" y="206"/>
                  </a:cubicBezTo>
                  <a:cubicBezTo>
                    <a:pt x="103" y="207"/>
                    <a:pt x="104" y="207"/>
                    <a:pt x="104" y="207"/>
                  </a:cubicBezTo>
                  <a:cubicBezTo>
                    <a:pt x="104" y="207"/>
                    <a:pt x="104" y="206"/>
                    <a:pt x="104" y="206"/>
                  </a:cubicBezTo>
                  <a:cubicBezTo>
                    <a:pt x="105" y="207"/>
                    <a:pt x="104" y="207"/>
                    <a:pt x="105" y="207"/>
                  </a:cubicBezTo>
                  <a:cubicBezTo>
                    <a:pt x="105" y="207"/>
                    <a:pt x="105" y="207"/>
                    <a:pt x="106" y="206"/>
                  </a:cubicBezTo>
                  <a:cubicBezTo>
                    <a:pt x="106" y="206"/>
                    <a:pt x="106" y="206"/>
                    <a:pt x="105" y="205"/>
                  </a:cubicBezTo>
                  <a:cubicBezTo>
                    <a:pt x="106" y="205"/>
                    <a:pt x="106" y="206"/>
                    <a:pt x="106" y="206"/>
                  </a:cubicBezTo>
                  <a:cubicBezTo>
                    <a:pt x="107" y="206"/>
                    <a:pt x="107" y="206"/>
                    <a:pt x="107" y="206"/>
                  </a:cubicBezTo>
                  <a:cubicBezTo>
                    <a:pt x="107" y="206"/>
                    <a:pt x="107" y="206"/>
                    <a:pt x="107" y="206"/>
                  </a:cubicBezTo>
                  <a:cubicBezTo>
                    <a:pt x="107" y="206"/>
                    <a:pt x="107" y="206"/>
                    <a:pt x="108" y="206"/>
                  </a:cubicBezTo>
                  <a:cubicBezTo>
                    <a:pt x="108" y="206"/>
                    <a:pt x="108" y="206"/>
                    <a:pt x="108" y="206"/>
                  </a:cubicBezTo>
                  <a:cubicBezTo>
                    <a:pt x="108" y="206"/>
                    <a:pt x="109" y="206"/>
                    <a:pt x="109" y="206"/>
                  </a:cubicBezTo>
                  <a:cubicBezTo>
                    <a:pt x="109" y="206"/>
                    <a:pt x="109" y="206"/>
                    <a:pt x="108" y="206"/>
                  </a:cubicBezTo>
                  <a:cubicBezTo>
                    <a:pt x="108" y="205"/>
                    <a:pt x="107" y="205"/>
                    <a:pt x="107" y="205"/>
                  </a:cubicBezTo>
                  <a:close/>
                  <a:moveTo>
                    <a:pt x="128" y="179"/>
                  </a:moveTo>
                  <a:cubicBezTo>
                    <a:pt x="127" y="178"/>
                    <a:pt x="126" y="178"/>
                    <a:pt x="125" y="179"/>
                  </a:cubicBezTo>
                  <a:cubicBezTo>
                    <a:pt x="125" y="179"/>
                    <a:pt x="125" y="179"/>
                    <a:pt x="125" y="179"/>
                  </a:cubicBezTo>
                  <a:cubicBezTo>
                    <a:pt x="125" y="179"/>
                    <a:pt x="125" y="179"/>
                    <a:pt x="125" y="179"/>
                  </a:cubicBezTo>
                  <a:cubicBezTo>
                    <a:pt x="125" y="180"/>
                    <a:pt x="126" y="179"/>
                    <a:pt x="126" y="179"/>
                  </a:cubicBezTo>
                  <a:cubicBezTo>
                    <a:pt x="126" y="180"/>
                    <a:pt x="126" y="179"/>
                    <a:pt x="126" y="179"/>
                  </a:cubicBezTo>
                  <a:cubicBezTo>
                    <a:pt x="127" y="179"/>
                    <a:pt x="127" y="179"/>
                    <a:pt x="127" y="179"/>
                  </a:cubicBezTo>
                  <a:cubicBezTo>
                    <a:pt x="127" y="179"/>
                    <a:pt x="128" y="179"/>
                    <a:pt x="128" y="179"/>
                  </a:cubicBezTo>
                  <a:cubicBezTo>
                    <a:pt x="128" y="179"/>
                    <a:pt x="127" y="179"/>
                    <a:pt x="126" y="179"/>
                  </a:cubicBezTo>
                  <a:cubicBezTo>
                    <a:pt x="127" y="179"/>
                    <a:pt x="127" y="179"/>
                    <a:pt x="128" y="179"/>
                  </a:cubicBezTo>
                  <a:cubicBezTo>
                    <a:pt x="128" y="179"/>
                    <a:pt x="128" y="179"/>
                    <a:pt x="129" y="179"/>
                  </a:cubicBezTo>
                  <a:cubicBezTo>
                    <a:pt x="129" y="179"/>
                    <a:pt x="128" y="179"/>
                    <a:pt x="128" y="179"/>
                  </a:cubicBezTo>
                  <a:cubicBezTo>
                    <a:pt x="128" y="179"/>
                    <a:pt x="128" y="179"/>
                    <a:pt x="128" y="179"/>
                  </a:cubicBezTo>
                  <a:close/>
                  <a:moveTo>
                    <a:pt x="148" y="161"/>
                  </a:moveTo>
                  <a:cubicBezTo>
                    <a:pt x="148" y="161"/>
                    <a:pt x="147" y="161"/>
                    <a:pt x="147" y="161"/>
                  </a:cubicBezTo>
                  <a:cubicBezTo>
                    <a:pt x="147" y="161"/>
                    <a:pt x="147" y="161"/>
                    <a:pt x="147" y="161"/>
                  </a:cubicBezTo>
                  <a:cubicBezTo>
                    <a:pt x="147" y="160"/>
                    <a:pt x="147" y="161"/>
                    <a:pt x="147" y="160"/>
                  </a:cubicBezTo>
                  <a:cubicBezTo>
                    <a:pt x="147" y="160"/>
                    <a:pt x="147" y="160"/>
                    <a:pt x="147" y="160"/>
                  </a:cubicBezTo>
                  <a:cubicBezTo>
                    <a:pt x="147" y="159"/>
                    <a:pt x="147" y="160"/>
                    <a:pt x="147" y="159"/>
                  </a:cubicBezTo>
                  <a:cubicBezTo>
                    <a:pt x="147" y="159"/>
                    <a:pt x="147" y="159"/>
                    <a:pt x="147" y="158"/>
                  </a:cubicBezTo>
                  <a:cubicBezTo>
                    <a:pt x="147" y="158"/>
                    <a:pt x="146" y="157"/>
                    <a:pt x="145" y="158"/>
                  </a:cubicBezTo>
                  <a:cubicBezTo>
                    <a:pt x="145" y="158"/>
                    <a:pt x="145" y="159"/>
                    <a:pt x="146" y="159"/>
                  </a:cubicBezTo>
                  <a:cubicBezTo>
                    <a:pt x="146" y="160"/>
                    <a:pt x="146" y="160"/>
                    <a:pt x="146" y="161"/>
                  </a:cubicBezTo>
                  <a:cubicBezTo>
                    <a:pt x="146" y="161"/>
                    <a:pt x="146" y="162"/>
                    <a:pt x="146" y="162"/>
                  </a:cubicBezTo>
                  <a:cubicBezTo>
                    <a:pt x="146" y="162"/>
                    <a:pt x="148" y="162"/>
                    <a:pt x="148" y="162"/>
                  </a:cubicBezTo>
                  <a:cubicBezTo>
                    <a:pt x="148" y="162"/>
                    <a:pt x="149" y="162"/>
                    <a:pt x="148" y="161"/>
                  </a:cubicBezTo>
                  <a:close/>
                  <a:moveTo>
                    <a:pt x="341" y="23"/>
                  </a:moveTo>
                  <a:cubicBezTo>
                    <a:pt x="341" y="23"/>
                    <a:pt x="341" y="24"/>
                    <a:pt x="340" y="24"/>
                  </a:cubicBezTo>
                  <a:cubicBezTo>
                    <a:pt x="340" y="24"/>
                    <a:pt x="340" y="24"/>
                    <a:pt x="340" y="24"/>
                  </a:cubicBezTo>
                  <a:cubicBezTo>
                    <a:pt x="341" y="24"/>
                    <a:pt x="342" y="24"/>
                    <a:pt x="343" y="24"/>
                  </a:cubicBezTo>
                  <a:cubicBezTo>
                    <a:pt x="344" y="24"/>
                    <a:pt x="345" y="24"/>
                    <a:pt x="346" y="24"/>
                  </a:cubicBezTo>
                  <a:cubicBezTo>
                    <a:pt x="346" y="24"/>
                    <a:pt x="346" y="24"/>
                    <a:pt x="346" y="23"/>
                  </a:cubicBezTo>
                  <a:cubicBezTo>
                    <a:pt x="345" y="23"/>
                    <a:pt x="344" y="23"/>
                    <a:pt x="344" y="23"/>
                  </a:cubicBezTo>
                  <a:cubicBezTo>
                    <a:pt x="343" y="23"/>
                    <a:pt x="342" y="23"/>
                    <a:pt x="341" y="23"/>
                  </a:cubicBezTo>
                  <a:close/>
                  <a:moveTo>
                    <a:pt x="319" y="67"/>
                  </a:moveTo>
                  <a:cubicBezTo>
                    <a:pt x="319" y="67"/>
                    <a:pt x="322" y="68"/>
                    <a:pt x="322" y="68"/>
                  </a:cubicBezTo>
                  <a:cubicBezTo>
                    <a:pt x="323" y="68"/>
                    <a:pt x="324" y="68"/>
                    <a:pt x="325" y="67"/>
                  </a:cubicBezTo>
                  <a:cubicBezTo>
                    <a:pt x="325" y="67"/>
                    <a:pt x="326" y="67"/>
                    <a:pt x="326" y="66"/>
                  </a:cubicBezTo>
                  <a:cubicBezTo>
                    <a:pt x="326" y="66"/>
                    <a:pt x="324" y="66"/>
                    <a:pt x="324" y="66"/>
                  </a:cubicBezTo>
                  <a:cubicBezTo>
                    <a:pt x="324" y="66"/>
                    <a:pt x="323" y="66"/>
                    <a:pt x="323" y="66"/>
                  </a:cubicBezTo>
                  <a:cubicBezTo>
                    <a:pt x="323" y="66"/>
                    <a:pt x="326" y="66"/>
                    <a:pt x="324" y="65"/>
                  </a:cubicBezTo>
                  <a:cubicBezTo>
                    <a:pt x="323" y="65"/>
                    <a:pt x="322" y="65"/>
                    <a:pt x="321" y="65"/>
                  </a:cubicBezTo>
                  <a:cubicBezTo>
                    <a:pt x="321" y="65"/>
                    <a:pt x="320" y="65"/>
                    <a:pt x="320" y="65"/>
                  </a:cubicBezTo>
                  <a:cubicBezTo>
                    <a:pt x="320" y="66"/>
                    <a:pt x="321" y="66"/>
                    <a:pt x="321" y="66"/>
                  </a:cubicBezTo>
                  <a:cubicBezTo>
                    <a:pt x="320" y="66"/>
                    <a:pt x="319" y="67"/>
                    <a:pt x="319" y="67"/>
                  </a:cubicBezTo>
                  <a:close/>
                  <a:moveTo>
                    <a:pt x="292" y="80"/>
                  </a:moveTo>
                  <a:cubicBezTo>
                    <a:pt x="293" y="81"/>
                    <a:pt x="294" y="81"/>
                    <a:pt x="295" y="81"/>
                  </a:cubicBezTo>
                  <a:cubicBezTo>
                    <a:pt x="296" y="81"/>
                    <a:pt x="296" y="81"/>
                    <a:pt x="297" y="81"/>
                  </a:cubicBezTo>
                  <a:cubicBezTo>
                    <a:pt x="297" y="81"/>
                    <a:pt x="298" y="81"/>
                    <a:pt x="298" y="80"/>
                  </a:cubicBezTo>
                  <a:cubicBezTo>
                    <a:pt x="297" y="80"/>
                    <a:pt x="297" y="80"/>
                    <a:pt x="296" y="80"/>
                  </a:cubicBezTo>
                  <a:cubicBezTo>
                    <a:pt x="296" y="80"/>
                    <a:pt x="295" y="80"/>
                    <a:pt x="295" y="80"/>
                  </a:cubicBezTo>
                  <a:cubicBezTo>
                    <a:pt x="293" y="79"/>
                    <a:pt x="291" y="79"/>
                    <a:pt x="289" y="79"/>
                  </a:cubicBezTo>
                  <a:cubicBezTo>
                    <a:pt x="288" y="79"/>
                    <a:pt x="287" y="79"/>
                    <a:pt x="286" y="79"/>
                  </a:cubicBezTo>
                  <a:cubicBezTo>
                    <a:pt x="286" y="79"/>
                    <a:pt x="285" y="79"/>
                    <a:pt x="285" y="79"/>
                  </a:cubicBezTo>
                  <a:cubicBezTo>
                    <a:pt x="284" y="80"/>
                    <a:pt x="286" y="80"/>
                    <a:pt x="286" y="80"/>
                  </a:cubicBezTo>
                  <a:cubicBezTo>
                    <a:pt x="287" y="80"/>
                    <a:pt x="288" y="80"/>
                    <a:pt x="289" y="80"/>
                  </a:cubicBezTo>
                  <a:cubicBezTo>
                    <a:pt x="290" y="80"/>
                    <a:pt x="291" y="80"/>
                    <a:pt x="292" y="80"/>
                  </a:cubicBezTo>
                  <a:close/>
                  <a:moveTo>
                    <a:pt x="339" y="33"/>
                  </a:moveTo>
                  <a:cubicBezTo>
                    <a:pt x="339" y="33"/>
                    <a:pt x="338" y="33"/>
                    <a:pt x="338" y="34"/>
                  </a:cubicBezTo>
                  <a:cubicBezTo>
                    <a:pt x="337" y="34"/>
                    <a:pt x="338" y="34"/>
                    <a:pt x="338" y="34"/>
                  </a:cubicBezTo>
                  <a:cubicBezTo>
                    <a:pt x="338" y="34"/>
                    <a:pt x="339" y="34"/>
                    <a:pt x="339" y="34"/>
                  </a:cubicBezTo>
                  <a:cubicBezTo>
                    <a:pt x="340" y="35"/>
                    <a:pt x="340" y="34"/>
                    <a:pt x="341" y="34"/>
                  </a:cubicBezTo>
                  <a:cubicBezTo>
                    <a:pt x="341" y="34"/>
                    <a:pt x="340" y="34"/>
                    <a:pt x="340" y="34"/>
                  </a:cubicBezTo>
                  <a:cubicBezTo>
                    <a:pt x="340" y="34"/>
                    <a:pt x="341" y="34"/>
                    <a:pt x="341" y="34"/>
                  </a:cubicBezTo>
                  <a:cubicBezTo>
                    <a:pt x="341" y="34"/>
                    <a:pt x="340" y="34"/>
                    <a:pt x="340" y="34"/>
                  </a:cubicBezTo>
                  <a:cubicBezTo>
                    <a:pt x="340" y="34"/>
                    <a:pt x="340" y="33"/>
                    <a:pt x="341" y="33"/>
                  </a:cubicBezTo>
                  <a:cubicBezTo>
                    <a:pt x="341" y="33"/>
                    <a:pt x="341" y="33"/>
                    <a:pt x="341" y="33"/>
                  </a:cubicBezTo>
                  <a:cubicBezTo>
                    <a:pt x="341" y="33"/>
                    <a:pt x="341" y="33"/>
                    <a:pt x="341" y="33"/>
                  </a:cubicBezTo>
                  <a:cubicBezTo>
                    <a:pt x="341" y="33"/>
                    <a:pt x="340" y="33"/>
                    <a:pt x="339" y="33"/>
                  </a:cubicBezTo>
                  <a:close/>
                  <a:moveTo>
                    <a:pt x="88" y="197"/>
                  </a:moveTo>
                  <a:cubicBezTo>
                    <a:pt x="89" y="197"/>
                    <a:pt x="89" y="197"/>
                    <a:pt x="89" y="197"/>
                  </a:cubicBezTo>
                  <a:cubicBezTo>
                    <a:pt x="88" y="197"/>
                    <a:pt x="87" y="197"/>
                    <a:pt x="86" y="198"/>
                  </a:cubicBezTo>
                  <a:cubicBezTo>
                    <a:pt x="85" y="198"/>
                    <a:pt x="84" y="198"/>
                    <a:pt x="83" y="199"/>
                  </a:cubicBezTo>
                  <a:cubicBezTo>
                    <a:pt x="84" y="199"/>
                    <a:pt x="84" y="198"/>
                    <a:pt x="85" y="198"/>
                  </a:cubicBezTo>
                  <a:cubicBezTo>
                    <a:pt x="85" y="198"/>
                    <a:pt x="86" y="198"/>
                    <a:pt x="86" y="198"/>
                  </a:cubicBezTo>
                  <a:cubicBezTo>
                    <a:pt x="87" y="198"/>
                    <a:pt x="87" y="198"/>
                    <a:pt x="88" y="197"/>
                  </a:cubicBezTo>
                  <a:close/>
                  <a:moveTo>
                    <a:pt x="102" y="206"/>
                  </a:moveTo>
                  <a:cubicBezTo>
                    <a:pt x="102" y="206"/>
                    <a:pt x="101" y="207"/>
                    <a:pt x="100" y="208"/>
                  </a:cubicBezTo>
                  <a:cubicBezTo>
                    <a:pt x="100" y="208"/>
                    <a:pt x="101" y="208"/>
                    <a:pt x="101" y="208"/>
                  </a:cubicBezTo>
                  <a:cubicBezTo>
                    <a:pt x="101" y="208"/>
                    <a:pt x="102" y="208"/>
                    <a:pt x="102" y="207"/>
                  </a:cubicBezTo>
                  <a:cubicBezTo>
                    <a:pt x="102" y="207"/>
                    <a:pt x="101" y="209"/>
                    <a:pt x="102" y="208"/>
                  </a:cubicBezTo>
                  <a:cubicBezTo>
                    <a:pt x="102" y="208"/>
                    <a:pt x="103" y="207"/>
                    <a:pt x="103" y="207"/>
                  </a:cubicBezTo>
                  <a:cubicBezTo>
                    <a:pt x="103" y="208"/>
                    <a:pt x="103" y="208"/>
                    <a:pt x="103" y="208"/>
                  </a:cubicBezTo>
                  <a:cubicBezTo>
                    <a:pt x="103" y="208"/>
                    <a:pt x="104" y="208"/>
                    <a:pt x="104" y="208"/>
                  </a:cubicBezTo>
                  <a:cubicBezTo>
                    <a:pt x="104" y="207"/>
                    <a:pt x="103" y="207"/>
                    <a:pt x="102" y="206"/>
                  </a:cubicBezTo>
                  <a:close/>
                  <a:moveTo>
                    <a:pt x="144" y="164"/>
                  </a:moveTo>
                  <a:cubicBezTo>
                    <a:pt x="143" y="163"/>
                    <a:pt x="140" y="164"/>
                    <a:pt x="141" y="165"/>
                  </a:cubicBezTo>
                  <a:cubicBezTo>
                    <a:pt x="142" y="164"/>
                    <a:pt x="142" y="165"/>
                    <a:pt x="143" y="165"/>
                  </a:cubicBezTo>
                  <a:cubicBezTo>
                    <a:pt x="143" y="165"/>
                    <a:pt x="144" y="165"/>
                    <a:pt x="144" y="165"/>
                  </a:cubicBezTo>
                  <a:cubicBezTo>
                    <a:pt x="144" y="164"/>
                    <a:pt x="143" y="164"/>
                    <a:pt x="143" y="164"/>
                  </a:cubicBezTo>
                  <a:cubicBezTo>
                    <a:pt x="144" y="164"/>
                    <a:pt x="144" y="164"/>
                    <a:pt x="144" y="164"/>
                  </a:cubicBezTo>
                  <a:close/>
                  <a:moveTo>
                    <a:pt x="125" y="181"/>
                  </a:moveTo>
                  <a:cubicBezTo>
                    <a:pt x="125" y="181"/>
                    <a:pt x="125" y="181"/>
                    <a:pt x="125" y="181"/>
                  </a:cubicBezTo>
                  <a:cubicBezTo>
                    <a:pt x="125" y="180"/>
                    <a:pt x="125" y="181"/>
                    <a:pt x="125" y="181"/>
                  </a:cubicBezTo>
                  <a:cubicBezTo>
                    <a:pt x="125" y="181"/>
                    <a:pt x="125" y="181"/>
                    <a:pt x="126" y="181"/>
                  </a:cubicBezTo>
                  <a:cubicBezTo>
                    <a:pt x="126" y="181"/>
                    <a:pt x="126" y="181"/>
                    <a:pt x="126" y="181"/>
                  </a:cubicBezTo>
                  <a:cubicBezTo>
                    <a:pt x="126" y="180"/>
                    <a:pt x="126" y="181"/>
                    <a:pt x="125" y="181"/>
                  </a:cubicBezTo>
                  <a:close/>
                  <a:moveTo>
                    <a:pt x="332" y="40"/>
                  </a:moveTo>
                  <a:cubicBezTo>
                    <a:pt x="331" y="40"/>
                    <a:pt x="331" y="40"/>
                    <a:pt x="330" y="41"/>
                  </a:cubicBezTo>
                  <a:cubicBezTo>
                    <a:pt x="331" y="41"/>
                    <a:pt x="331" y="41"/>
                    <a:pt x="332" y="41"/>
                  </a:cubicBezTo>
                  <a:cubicBezTo>
                    <a:pt x="332" y="41"/>
                    <a:pt x="333" y="41"/>
                    <a:pt x="333" y="41"/>
                  </a:cubicBezTo>
                  <a:cubicBezTo>
                    <a:pt x="334" y="42"/>
                    <a:pt x="336" y="42"/>
                    <a:pt x="337" y="42"/>
                  </a:cubicBezTo>
                  <a:cubicBezTo>
                    <a:pt x="338" y="42"/>
                    <a:pt x="338" y="42"/>
                    <a:pt x="337" y="41"/>
                  </a:cubicBezTo>
                  <a:cubicBezTo>
                    <a:pt x="337" y="41"/>
                    <a:pt x="337" y="41"/>
                    <a:pt x="336" y="41"/>
                  </a:cubicBezTo>
                  <a:cubicBezTo>
                    <a:pt x="335" y="41"/>
                    <a:pt x="334" y="41"/>
                    <a:pt x="333" y="41"/>
                  </a:cubicBezTo>
                  <a:cubicBezTo>
                    <a:pt x="333" y="41"/>
                    <a:pt x="333" y="41"/>
                    <a:pt x="334" y="41"/>
                  </a:cubicBezTo>
                  <a:cubicBezTo>
                    <a:pt x="333" y="40"/>
                    <a:pt x="332" y="41"/>
                    <a:pt x="332" y="40"/>
                  </a:cubicBezTo>
                  <a:close/>
                  <a:moveTo>
                    <a:pt x="347" y="41"/>
                  </a:moveTo>
                  <a:cubicBezTo>
                    <a:pt x="346" y="41"/>
                    <a:pt x="346" y="42"/>
                    <a:pt x="346" y="42"/>
                  </a:cubicBezTo>
                  <a:cubicBezTo>
                    <a:pt x="345" y="42"/>
                    <a:pt x="344" y="42"/>
                    <a:pt x="344" y="43"/>
                  </a:cubicBezTo>
                  <a:cubicBezTo>
                    <a:pt x="344" y="43"/>
                    <a:pt x="346" y="43"/>
                    <a:pt x="347" y="43"/>
                  </a:cubicBezTo>
                  <a:cubicBezTo>
                    <a:pt x="347" y="43"/>
                    <a:pt x="347" y="42"/>
                    <a:pt x="348" y="42"/>
                  </a:cubicBezTo>
                  <a:cubicBezTo>
                    <a:pt x="348" y="42"/>
                    <a:pt x="349" y="42"/>
                    <a:pt x="348" y="41"/>
                  </a:cubicBezTo>
                  <a:cubicBezTo>
                    <a:pt x="348" y="41"/>
                    <a:pt x="347" y="41"/>
                    <a:pt x="347" y="41"/>
                  </a:cubicBezTo>
                  <a:close/>
                  <a:moveTo>
                    <a:pt x="344" y="36"/>
                  </a:moveTo>
                  <a:cubicBezTo>
                    <a:pt x="345" y="35"/>
                    <a:pt x="346" y="35"/>
                    <a:pt x="346" y="35"/>
                  </a:cubicBezTo>
                  <a:cubicBezTo>
                    <a:pt x="346" y="34"/>
                    <a:pt x="344" y="35"/>
                    <a:pt x="344" y="35"/>
                  </a:cubicBezTo>
                  <a:cubicBezTo>
                    <a:pt x="343" y="36"/>
                    <a:pt x="344" y="36"/>
                    <a:pt x="344" y="36"/>
                  </a:cubicBezTo>
                  <a:close/>
                  <a:moveTo>
                    <a:pt x="60" y="151"/>
                  </a:moveTo>
                  <a:cubicBezTo>
                    <a:pt x="59" y="150"/>
                    <a:pt x="57" y="151"/>
                    <a:pt x="57" y="151"/>
                  </a:cubicBezTo>
                  <a:cubicBezTo>
                    <a:pt x="57" y="152"/>
                    <a:pt x="58" y="151"/>
                    <a:pt x="58" y="152"/>
                  </a:cubicBezTo>
                  <a:cubicBezTo>
                    <a:pt x="58" y="152"/>
                    <a:pt x="59" y="151"/>
                    <a:pt x="59" y="151"/>
                  </a:cubicBezTo>
                  <a:cubicBezTo>
                    <a:pt x="59" y="151"/>
                    <a:pt x="60" y="151"/>
                    <a:pt x="60" y="151"/>
                  </a:cubicBezTo>
                  <a:cubicBezTo>
                    <a:pt x="60" y="150"/>
                    <a:pt x="60" y="151"/>
                    <a:pt x="60" y="151"/>
                  </a:cubicBezTo>
                  <a:close/>
                  <a:moveTo>
                    <a:pt x="91" y="200"/>
                  </a:moveTo>
                  <a:cubicBezTo>
                    <a:pt x="91" y="200"/>
                    <a:pt x="91" y="200"/>
                    <a:pt x="91" y="200"/>
                  </a:cubicBezTo>
                  <a:cubicBezTo>
                    <a:pt x="91" y="200"/>
                    <a:pt x="91" y="200"/>
                    <a:pt x="91" y="200"/>
                  </a:cubicBezTo>
                  <a:close/>
                  <a:moveTo>
                    <a:pt x="392" y="13"/>
                  </a:moveTo>
                  <a:cubicBezTo>
                    <a:pt x="391" y="14"/>
                    <a:pt x="389" y="14"/>
                    <a:pt x="387" y="14"/>
                  </a:cubicBezTo>
                  <a:cubicBezTo>
                    <a:pt x="386" y="14"/>
                    <a:pt x="385" y="15"/>
                    <a:pt x="384" y="15"/>
                  </a:cubicBezTo>
                  <a:cubicBezTo>
                    <a:pt x="384" y="15"/>
                    <a:pt x="382" y="15"/>
                    <a:pt x="382" y="16"/>
                  </a:cubicBezTo>
                  <a:cubicBezTo>
                    <a:pt x="381" y="17"/>
                    <a:pt x="379" y="17"/>
                    <a:pt x="377" y="16"/>
                  </a:cubicBezTo>
                  <a:cubicBezTo>
                    <a:pt x="376" y="16"/>
                    <a:pt x="374" y="16"/>
                    <a:pt x="372" y="17"/>
                  </a:cubicBezTo>
                  <a:cubicBezTo>
                    <a:pt x="373" y="17"/>
                    <a:pt x="375" y="18"/>
                    <a:pt x="375" y="18"/>
                  </a:cubicBezTo>
                  <a:cubicBezTo>
                    <a:pt x="375" y="18"/>
                    <a:pt x="373" y="18"/>
                    <a:pt x="373" y="18"/>
                  </a:cubicBezTo>
                  <a:cubicBezTo>
                    <a:pt x="372" y="18"/>
                    <a:pt x="371" y="18"/>
                    <a:pt x="370" y="18"/>
                  </a:cubicBezTo>
                  <a:cubicBezTo>
                    <a:pt x="369" y="18"/>
                    <a:pt x="368" y="18"/>
                    <a:pt x="368" y="19"/>
                  </a:cubicBezTo>
                  <a:cubicBezTo>
                    <a:pt x="367" y="19"/>
                    <a:pt x="367" y="19"/>
                    <a:pt x="366" y="19"/>
                  </a:cubicBezTo>
                  <a:cubicBezTo>
                    <a:pt x="365" y="20"/>
                    <a:pt x="364" y="19"/>
                    <a:pt x="363" y="19"/>
                  </a:cubicBezTo>
                  <a:cubicBezTo>
                    <a:pt x="361" y="19"/>
                    <a:pt x="360" y="19"/>
                    <a:pt x="359" y="19"/>
                  </a:cubicBezTo>
                  <a:cubicBezTo>
                    <a:pt x="358" y="19"/>
                    <a:pt x="356" y="19"/>
                    <a:pt x="356" y="19"/>
                  </a:cubicBezTo>
                  <a:cubicBezTo>
                    <a:pt x="355" y="19"/>
                    <a:pt x="353" y="19"/>
                    <a:pt x="354" y="19"/>
                  </a:cubicBezTo>
                  <a:cubicBezTo>
                    <a:pt x="354" y="20"/>
                    <a:pt x="353" y="20"/>
                    <a:pt x="352" y="20"/>
                  </a:cubicBezTo>
                  <a:cubicBezTo>
                    <a:pt x="351" y="20"/>
                    <a:pt x="351" y="20"/>
                    <a:pt x="350" y="20"/>
                  </a:cubicBezTo>
                  <a:cubicBezTo>
                    <a:pt x="348" y="20"/>
                    <a:pt x="346" y="20"/>
                    <a:pt x="344" y="20"/>
                  </a:cubicBezTo>
                  <a:cubicBezTo>
                    <a:pt x="343" y="20"/>
                    <a:pt x="341" y="20"/>
                    <a:pt x="339" y="20"/>
                  </a:cubicBezTo>
                  <a:cubicBezTo>
                    <a:pt x="338" y="20"/>
                    <a:pt x="336" y="20"/>
                    <a:pt x="334" y="20"/>
                  </a:cubicBezTo>
                  <a:cubicBezTo>
                    <a:pt x="335" y="21"/>
                    <a:pt x="336" y="20"/>
                    <a:pt x="336" y="21"/>
                  </a:cubicBezTo>
                  <a:cubicBezTo>
                    <a:pt x="336" y="21"/>
                    <a:pt x="336" y="21"/>
                    <a:pt x="336" y="21"/>
                  </a:cubicBezTo>
                  <a:cubicBezTo>
                    <a:pt x="337" y="21"/>
                    <a:pt x="337" y="21"/>
                    <a:pt x="338" y="21"/>
                  </a:cubicBezTo>
                  <a:cubicBezTo>
                    <a:pt x="339" y="21"/>
                    <a:pt x="340" y="20"/>
                    <a:pt x="340" y="20"/>
                  </a:cubicBezTo>
                  <a:cubicBezTo>
                    <a:pt x="342" y="20"/>
                    <a:pt x="343" y="20"/>
                    <a:pt x="345" y="20"/>
                  </a:cubicBezTo>
                  <a:cubicBezTo>
                    <a:pt x="346" y="20"/>
                    <a:pt x="348" y="20"/>
                    <a:pt x="349" y="21"/>
                  </a:cubicBezTo>
                  <a:cubicBezTo>
                    <a:pt x="351" y="21"/>
                    <a:pt x="352" y="21"/>
                    <a:pt x="354" y="20"/>
                  </a:cubicBezTo>
                  <a:cubicBezTo>
                    <a:pt x="355" y="20"/>
                    <a:pt x="356" y="20"/>
                    <a:pt x="358" y="20"/>
                  </a:cubicBezTo>
                  <a:cubicBezTo>
                    <a:pt x="358" y="20"/>
                    <a:pt x="359" y="20"/>
                    <a:pt x="360" y="21"/>
                  </a:cubicBezTo>
                  <a:cubicBezTo>
                    <a:pt x="361" y="21"/>
                    <a:pt x="362" y="20"/>
                    <a:pt x="363" y="21"/>
                  </a:cubicBezTo>
                  <a:cubicBezTo>
                    <a:pt x="363" y="21"/>
                    <a:pt x="365" y="21"/>
                    <a:pt x="365" y="21"/>
                  </a:cubicBezTo>
                  <a:cubicBezTo>
                    <a:pt x="364" y="21"/>
                    <a:pt x="364" y="21"/>
                    <a:pt x="363" y="22"/>
                  </a:cubicBezTo>
                  <a:cubicBezTo>
                    <a:pt x="363" y="22"/>
                    <a:pt x="362" y="22"/>
                    <a:pt x="361" y="22"/>
                  </a:cubicBezTo>
                  <a:cubicBezTo>
                    <a:pt x="362" y="22"/>
                    <a:pt x="361" y="22"/>
                    <a:pt x="361" y="22"/>
                  </a:cubicBezTo>
                  <a:cubicBezTo>
                    <a:pt x="360" y="22"/>
                    <a:pt x="361" y="22"/>
                    <a:pt x="361" y="22"/>
                  </a:cubicBezTo>
                  <a:cubicBezTo>
                    <a:pt x="361" y="23"/>
                    <a:pt x="360" y="23"/>
                    <a:pt x="359" y="23"/>
                  </a:cubicBezTo>
                  <a:cubicBezTo>
                    <a:pt x="358" y="23"/>
                    <a:pt x="357" y="23"/>
                    <a:pt x="356" y="23"/>
                  </a:cubicBezTo>
                  <a:cubicBezTo>
                    <a:pt x="354" y="23"/>
                    <a:pt x="351" y="23"/>
                    <a:pt x="349" y="23"/>
                  </a:cubicBezTo>
                  <a:cubicBezTo>
                    <a:pt x="347" y="23"/>
                    <a:pt x="345" y="23"/>
                    <a:pt x="343" y="23"/>
                  </a:cubicBezTo>
                  <a:cubicBezTo>
                    <a:pt x="342" y="23"/>
                    <a:pt x="341" y="23"/>
                    <a:pt x="340" y="23"/>
                  </a:cubicBezTo>
                  <a:cubicBezTo>
                    <a:pt x="339" y="24"/>
                    <a:pt x="338" y="24"/>
                    <a:pt x="337" y="24"/>
                  </a:cubicBezTo>
                  <a:cubicBezTo>
                    <a:pt x="337" y="24"/>
                    <a:pt x="337" y="24"/>
                    <a:pt x="338" y="24"/>
                  </a:cubicBezTo>
                  <a:cubicBezTo>
                    <a:pt x="337" y="24"/>
                    <a:pt x="337" y="24"/>
                    <a:pt x="336" y="24"/>
                  </a:cubicBezTo>
                  <a:cubicBezTo>
                    <a:pt x="336" y="25"/>
                    <a:pt x="337" y="25"/>
                    <a:pt x="337" y="25"/>
                  </a:cubicBezTo>
                  <a:cubicBezTo>
                    <a:pt x="336" y="25"/>
                    <a:pt x="335" y="25"/>
                    <a:pt x="335" y="26"/>
                  </a:cubicBezTo>
                  <a:cubicBezTo>
                    <a:pt x="335" y="26"/>
                    <a:pt x="335" y="26"/>
                    <a:pt x="336" y="26"/>
                  </a:cubicBezTo>
                  <a:cubicBezTo>
                    <a:pt x="336" y="26"/>
                    <a:pt x="337" y="26"/>
                    <a:pt x="337" y="26"/>
                  </a:cubicBezTo>
                  <a:cubicBezTo>
                    <a:pt x="337" y="26"/>
                    <a:pt x="337" y="26"/>
                    <a:pt x="337" y="26"/>
                  </a:cubicBezTo>
                  <a:cubicBezTo>
                    <a:pt x="337" y="26"/>
                    <a:pt x="338" y="26"/>
                    <a:pt x="338" y="26"/>
                  </a:cubicBezTo>
                  <a:cubicBezTo>
                    <a:pt x="339" y="26"/>
                    <a:pt x="339" y="26"/>
                    <a:pt x="340" y="26"/>
                  </a:cubicBezTo>
                  <a:cubicBezTo>
                    <a:pt x="339" y="26"/>
                    <a:pt x="339" y="26"/>
                    <a:pt x="338" y="26"/>
                  </a:cubicBezTo>
                  <a:cubicBezTo>
                    <a:pt x="338" y="26"/>
                    <a:pt x="338" y="26"/>
                    <a:pt x="338" y="26"/>
                  </a:cubicBezTo>
                  <a:cubicBezTo>
                    <a:pt x="338" y="25"/>
                    <a:pt x="339" y="25"/>
                    <a:pt x="340" y="25"/>
                  </a:cubicBezTo>
                  <a:cubicBezTo>
                    <a:pt x="341" y="24"/>
                    <a:pt x="341" y="25"/>
                    <a:pt x="342" y="24"/>
                  </a:cubicBezTo>
                  <a:cubicBezTo>
                    <a:pt x="343" y="24"/>
                    <a:pt x="344" y="24"/>
                    <a:pt x="345" y="24"/>
                  </a:cubicBezTo>
                  <a:cubicBezTo>
                    <a:pt x="346" y="24"/>
                    <a:pt x="346" y="24"/>
                    <a:pt x="347" y="24"/>
                  </a:cubicBezTo>
                  <a:cubicBezTo>
                    <a:pt x="349" y="24"/>
                    <a:pt x="351" y="24"/>
                    <a:pt x="352" y="24"/>
                  </a:cubicBezTo>
                  <a:cubicBezTo>
                    <a:pt x="353" y="24"/>
                    <a:pt x="355" y="23"/>
                    <a:pt x="355" y="24"/>
                  </a:cubicBezTo>
                  <a:cubicBezTo>
                    <a:pt x="354" y="25"/>
                    <a:pt x="352" y="26"/>
                    <a:pt x="351" y="26"/>
                  </a:cubicBezTo>
                  <a:cubicBezTo>
                    <a:pt x="349" y="27"/>
                    <a:pt x="347" y="26"/>
                    <a:pt x="345" y="26"/>
                  </a:cubicBezTo>
                  <a:cubicBezTo>
                    <a:pt x="344" y="26"/>
                    <a:pt x="343" y="26"/>
                    <a:pt x="342" y="27"/>
                  </a:cubicBezTo>
                  <a:cubicBezTo>
                    <a:pt x="342" y="27"/>
                    <a:pt x="341" y="27"/>
                    <a:pt x="341" y="28"/>
                  </a:cubicBezTo>
                  <a:cubicBezTo>
                    <a:pt x="341" y="28"/>
                    <a:pt x="340" y="28"/>
                    <a:pt x="340" y="29"/>
                  </a:cubicBezTo>
                  <a:cubicBezTo>
                    <a:pt x="339" y="29"/>
                    <a:pt x="340" y="29"/>
                    <a:pt x="340" y="29"/>
                  </a:cubicBezTo>
                  <a:cubicBezTo>
                    <a:pt x="340" y="30"/>
                    <a:pt x="340" y="30"/>
                    <a:pt x="339" y="30"/>
                  </a:cubicBezTo>
                  <a:cubicBezTo>
                    <a:pt x="339" y="30"/>
                    <a:pt x="338" y="31"/>
                    <a:pt x="338" y="31"/>
                  </a:cubicBezTo>
                  <a:cubicBezTo>
                    <a:pt x="338" y="31"/>
                    <a:pt x="339" y="30"/>
                    <a:pt x="340" y="30"/>
                  </a:cubicBezTo>
                  <a:cubicBezTo>
                    <a:pt x="341" y="29"/>
                    <a:pt x="342" y="30"/>
                    <a:pt x="344" y="30"/>
                  </a:cubicBezTo>
                  <a:cubicBezTo>
                    <a:pt x="343" y="30"/>
                    <a:pt x="343" y="30"/>
                    <a:pt x="342" y="31"/>
                  </a:cubicBezTo>
                  <a:cubicBezTo>
                    <a:pt x="342" y="31"/>
                    <a:pt x="343" y="31"/>
                    <a:pt x="343" y="31"/>
                  </a:cubicBezTo>
                  <a:cubicBezTo>
                    <a:pt x="343" y="31"/>
                    <a:pt x="342" y="31"/>
                    <a:pt x="341" y="31"/>
                  </a:cubicBezTo>
                  <a:cubicBezTo>
                    <a:pt x="342" y="31"/>
                    <a:pt x="342" y="30"/>
                    <a:pt x="343" y="30"/>
                  </a:cubicBezTo>
                  <a:cubicBezTo>
                    <a:pt x="342" y="30"/>
                    <a:pt x="341" y="30"/>
                    <a:pt x="341" y="31"/>
                  </a:cubicBezTo>
                  <a:cubicBezTo>
                    <a:pt x="340" y="31"/>
                    <a:pt x="340" y="31"/>
                    <a:pt x="340" y="31"/>
                  </a:cubicBezTo>
                  <a:cubicBezTo>
                    <a:pt x="340" y="32"/>
                    <a:pt x="339" y="31"/>
                    <a:pt x="339" y="31"/>
                  </a:cubicBezTo>
                  <a:cubicBezTo>
                    <a:pt x="339" y="31"/>
                    <a:pt x="336" y="31"/>
                    <a:pt x="336" y="32"/>
                  </a:cubicBezTo>
                  <a:cubicBezTo>
                    <a:pt x="336" y="32"/>
                    <a:pt x="337" y="33"/>
                    <a:pt x="337" y="33"/>
                  </a:cubicBezTo>
                  <a:cubicBezTo>
                    <a:pt x="336" y="34"/>
                    <a:pt x="335" y="33"/>
                    <a:pt x="334" y="33"/>
                  </a:cubicBezTo>
                  <a:cubicBezTo>
                    <a:pt x="333" y="33"/>
                    <a:pt x="332" y="33"/>
                    <a:pt x="331" y="33"/>
                  </a:cubicBezTo>
                  <a:cubicBezTo>
                    <a:pt x="330" y="34"/>
                    <a:pt x="330" y="34"/>
                    <a:pt x="329" y="34"/>
                  </a:cubicBezTo>
                  <a:cubicBezTo>
                    <a:pt x="329" y="34"/>
                    <a:pt x="329" y="34"/>
                    <a:pt x="329" y="34"/>
                  </a:cubicBezTo>
                  <a:cubicBezTo>
                    <a:pt x="329" y="34"/>
                    <a:pt x="329" y="34"/>
                    <a:pt x="329" y="34"/>
                  </a:cubicBezTo>
                  <a:cubicBezTo>
                    <a:pt x="329" y="34"/>
                    <a:pt x="328" y="35"/>
                    <a:pt x="328" y="35"/>
                  </a:cubicBezTo>
                  <a:cubicBezTo>
                    <a:pt x="329" y="35"/>
                    <a:pt x="329" y="34"/>
                    <a:pt x="330" y="35"/>
                  </a:cubicBezTo>
                  <a:cubicBezTo>
                    <a:pt x="329" y="35"/>
                    <a:pt x="328" y="35"/>
                    <a:pt x="327" y="35"/>
                  </a:cubicBezTo>
                  <a:cubicBezTo>
                    <a:pt x="327" y="35"/>
                    <a:pt x="328" y="35"/>
                    <a:pt x="329" y="35"/>
                  </a:cubicBezTo>
                  <a:cubicBezTo>
                    <a:pt x="330" y="35"/>
                    <a:pt x="329" y="36"/>
                    <a:pt x="328" y="36"/>
                  </a:cubicBezTo>
                  <a:cubicBezTo>
                    <a:pt x="328" y="36"/>
                    <a:pt x="326" y="38"/>
                    <a:pt x="326" y="38"/>
                  </a:cubicBezTo>
                  <a:cubicBezTo>
                    <a:pt x="326" y="39"/>
                    <a:pt x="324" y="39"/>
                    <a:pt x="323" y="39"/>
                  </a:cubicBezTo>
                  <a:cubicBezTo>
                    <a:pt x="324" y="39"/>
                    <a:pt x="324" y="39"/>
                    <a:pt x="325" y="39"/>
                  </a:cubicBezTo>
                  <a:cubicBezTo>
                    <a:pt x="325" y="40"/>
                    <a:pt x="324" y="40"/>
                    <a:pt x="324" y="40"/>
                  </a:cubicBezTo>
                  <a:cubicBezTo>
                    <a:pt x="323" y="40"/>
                    <a:pt x="322" y="41"/>
                    <a:pt x="322" y="41"/>
                  </a:cubicBezTo>
                  <a:cubicBezTo>
                    <a:pt x="322" y="41"/>
                    <a:pt x="323" y="40"/>
                    <a:pt x="323" y="41"/>
                  </a:cubicBezTo>
                  <a:cubicBezTo>
                    <a:pt x="323" y="41"/>
                    <a:pt x="322" y="42"/>
                    <a:pt x="321" y="42"/>
                  </a:cubicBezTo>
                  <a:cubicBezTo>
                    <a:pt x="321" y="42"/>
                    <a:pt x="320" y="42"/>
                    <a:pt x="320" y="43"/>
                  </a:cubicBezTo>
                  <a:cubicBezTo>
                    <a:pt x="321" y="43"/>
                    <a:pt x="322" y="43"/>
                    <a:pt x="323" y="43"/>
                  </a:cubicBezTo>
                  <a:cubicBezTo>
                    <a:pt x="323" y="44"/>
                    <a:pt x="322" y="43"/>
                    <a:pt x="321" y="44"/>
                  </a:cubicBezTo>
                  <a:cubicBezTo>
                    <a:pt x="322" y="44"/>
                    <a:pt x="323" y="43"/>
                    <a:pt x="324" y="43"/>
                  </a:cubicBezTo>
                  <a:cubicBezTo>
                    <a:pt x="323" y="43"/>
                    <a:pt x="324" y="42"/>
                    <a:pt x="325" y="41"/>
                  </a:cubicBezTo>
                  <a:cubicBezTo>
                    <a:pt x="326" y="41"/>
                    <a:pt x="328" y="40"/>
                    <a:pt x="329" y="40"/>
                  </a:cubicBezTo>
                  <a:cubicBezTo>
                    <a:pt x="329" y="40"/>
                    <a:pt x="329" y="40"/>
                    <a:pt x="329" y="41"/>
                  </a:cubicBezTo>
                  <a:cubicBezTo>
                    <a:pt x="329" y="41"/>
                    <a:pt x="330" y="41"/>
                    <a:pt x="330" y="41"/>
                  </a:cubicBezTo>
                  <a:cubicBezTo>
                    <a:pt x="331" y="41"/>
                    <a:pt x="333" y="42"/>
                    <a:pt x="334" y="42"/>
                  </a:cubicBezTo>
                  <a:cubicBezTo>
                    <a:pt x="336" y="42"/>
                    <a:pt x="337" y="42"/>
                    <a:pt x="339" y="43"/>
                  </a:cubicBezTo>
                  <a:cubicBezTo>
                    <a:pt x="338" y="44"/>
                    <a:pt x="337" y="43"/>
                    <a:pt x="337" y="44"/>
                  </a:cubicBezTo>
                  <a:cubicBezTo>
                    <a:pt x="335" y="44"/>
                    <a:pt x="334" y="43"/>
                    <a:pt x="333" y="43"/>
                  </a:cubicBezTo>
                  <a:cubicBezTo>
                    <a:pt x="332" y="42"/>
                    <a:pt x="331" y="42"/>
                    <a:pt x="330" y="43"/>
                  </a:cubicBezTo>
                  <a:cubicBezTo>
                    <a:pt x="330" y="43"/>
                    <a:pt x="329" y="42"/>
                    <a:pt x="329" y="43"/>
                  </a:cubicBezTo>
                  <a:cubicBezTo>
                    <a:pt x="328" y="43"/>
                    <a:pt x="328" y="43"/>
                    <a:pt x="327" y="43"/>
                  </a:cubicBezTo>
                  <a:cubicBezTo>
                    <a:pt x="328" y="43"/>
                    <a:pt x="329" y="43"/>
                    <a:pt x="330" y="44"/>
                  </a:cubicBezTo>
                  <a:cubicBezTo>
                    <a:pt x="330" y="44"/>
                    <a:pt x="329" y="44"/>
                    <a:pt x="328" y="44"/>
                  </a:cubicBezTo>
                  <a:cubicBezTo>
                    <a:pt x="328" y="44"/>
                    <a:pt x="330" y="44"/>
                    <a:pt x="329" y="44"/>
                  </a:cubicBezTo>
                  <a:cubicBezTo>
                    <a:pt x="328" y="45"/>
                    <a:pt x="327" y="44"/>
                    <a:pt x="326" y="44"/>
                  </a:cubicBezTo>
                  <a:cubicBezTo>
                    <a:pt x="327" y="45"/>
                    <a:pt x="330" y="44"/>
                    <a:pt x="332" y="45"/>
                  </a:cubicBezTo>
                  <a:cubicBezTo>
                    <a:pt x="330" y="46"/>
                    <a:pt x="328" y="45"/>
                    <a:pt x="327" y="45"/>
                  </a:cubicBezTo>
                  <a:cubicBezTo>
                    <a:pt x="328" y="45"/>
                    <a:pt x="329" y="45"/>
                    <a:pt x="330" y="45"/>
                  </a:cubicBezTo>
                  <a:cubicBezTo>
                    <a:pt x="330" y="45"/>
                    <a:pt x="331" y="45"/>
                    <a:pt x="332" y="45"/>
                  </a:cubicBezTo>
                  <a:cubicBezTo>
                    <a:pt x="333" y="45"/>
                    <a:pt x="334" y="45"/>
                    <a:pt x="334" y="45"/>
                  </a:cubicBezTo>
                  <a:cubicBezTo>
                    <a:pt x="335" y="45"/>
                    <a:pt x="335" y="46"/>
                    <a:pt x="335" y="46"/>
                  </a:cubicBezTo>
                  <a:cubicBezTo>
                    <a:pt x="335" y="46"/>
                    <a:pt x="335" y="46"/>
                    <a:pt x="335" y="46"/>
                  </a:cubicBezTo>
                  <a:cubicBezTo>
                    <a:pt x="335" y="46"/>
                    <a:pt x="337" y="47"/>
                    <a:pt x="337" y="47"/>
                  </a:cubicBezTo>
                  <a:cubicBezTo>
                    <a:pt x="338" y="47"/>
                    <a:pt x="337" y="46"/>
                    <a:pt x="337" y="46"/>
                  </a:cubicBezTo>
                  <a:cubicBezTo>
                    <a:pt x="338" y="45"/>
                    <a:pt x="339" y="45"/>
                    <a:pt x="339" y="45"/>
                  </a:cubicBezTo>
                  <a:cubicBezTo>
                    <a:pt x="340" y="46"/>
                    <a:pt x="342" y="45"/>
                    <a:pt x="342" y="46"/>
                  </a:cubicBezTo>
                  <a:cubicBezTo>
                    <a:pt x="342" y="46"/>
                    <a:pt x="342" y="46"/>
                    <a:pt x="342" y="47"/>
                  </a:cubicBezTo>
                  <a:cubicBezTo>
                    <a:pt x="342" y="47"/>
                    <a:pt x="343" y="49"/>
                    <a:pt x="342" y="49"/>
                  </a:cubicBezTo>
                  <a:cubicBezTo>
                    <a:pt x="341" y="49"/>
                    <a:pt x="341" y="49"/>
                    <a:pt x="341" y="50"/>
                  </a:cubicBezTo>
                  <a:cubicBezTo>
                    <a:pt x="340" y="50"/>
                    <a:pt x="341" y="50"/>
                    <a:pt x="340" y="50"/>
                  </a:cubicBezTo>
                  <a:cubicBezTo>
                    <a:pt x="340" y="50"/>
                    <a:pt x="339" y="50"/>
                    <a:pt x="340" y="51"/>
                  </a:cubicBezTo>
                  <a:cubicBezTo>
                    <a:pt x="339" y="50"/>
                    <a:pt x="339" y="50"/>
                    <a:pt x="339" y="50"/>
                  </a:cubicBezTo>
                  <a:cubicBezTo>
                    <a:pt x="338" y="50"/>
                    <a:pt x="337" y="50"/>
                    <a:pt x="337" y="50"/>
                  </a:cubicBezTo>
                  <a:cubicBezTo>
                    <a:pt x="336" y="50"/>
                    <a:pt x="336" y="50"/>
                    <a:pt x="335" y="50"/>
                  </a:cubicBezTo>
                  <a:cubicBezTo>
                    <a:pt x="334" y="49"/>
                    <a:pt x="333" y="49"/>
                    <a:pt x="333" y="49"/>
                  </a:cubicBezTo>
                  <a:cubicBezTo>
                    <a:pt x="331" y="49"/>
                    <a:pt x="330" y="49"/>
                    <a:pt x="328" y="49"/>
                  </a:cubicBezTo>
                  <a:cubicBezTo>
                    <a:pt x="327" y="49"/>
                    <a:pt x="325" y="48"/>
                    <a:pt x="324" y="49"/>
                  </a:cubicBezTo>
                  <a:cubicBezTo>
                    <a:pt x="325" y="49"/>
                    <a:pt x="325" y="49"/>
                    <a:pt x="326" y="49"/>
                  </a:cubicBezTo>
                  <a:cubicBezTo>
                    <a:pt x="326" y="50"/>
                    <a:pt x="324" y="49"/>
                    <a:pt x="323" y="49"/>
                  </a:cubicBezTo>
                  <a:cubicBezTo>
                    <a:pt x="322" y="49"/>
                    <a:pt x="320" y="49"/>
                    <a:pt x="319" y="49"/>
                  </a:cubicBezTo>
                  <a:cubicBezTo>
                    <a:pt x="320" y="50"/>
                    <a:pt x="321" y="50"/>
                    <a:pt x="322" y="50"/>
                  </a:cubicBezTo>
                  <a:cubicBezTo>
                    <a:pt x="323" y="50"/>
                    <a:pt x="324" y="50"/>
                    <a:pt x="325" y="50"/>
                  </a:cubicBezTo>
                  <a:cubicBezTo>
                    <a:pt x="324" y="50"/>
                    <a:pt x="323" y="50"/>
                    <a:pt x="321" y="50"/>
                  </a:cubicBezTo>
                  <a:cubicBezTo>
                    <a:pt x="322" y="50"/>
                    <a:pt x="322" y="50"/>
                    <a:pt x="322" y="50"/>
                  </a:cubicBezTo>
                  <a:cubicBezTo>
                    <a:pt x="321" y="51"/>
                    <a:pt x="320" y="51"/>
                    <a:pt x="319" y="51"/>
                  </a:cubicBezTo>
                  <a:cubicBezTo>
                    <a:pt x="319" y="51"/>
                    <a:pt x="319" y="51"/>
                    <a:pt x="318" y="51"/>
                  </a:cubicBezTo>
                  <a:cubicBezTo>
                    <a:pt x="318" y="51"/>
                    <a:pt x="318" y="51"/>
                    <a:pt x="317" y="50"/>
                  </a:cubicBezTo>
                  <a:cubicBezTo>
                    <a:pt x="317" y="50"/>
                    <a:pt x="317" y="50"/>
                    <a:pt x="316" y="50"/>
                  </a:cubicBezTo>
                  <a:cubicBezTo>
                    <a:pt x="316" y="49"/>
                    <a:pt x="315" y="50"/>
                    <a:pt x="314" y="50"/>
                  </a:cubicBezTo>
                  <a:cubicBezTo>
                    <a:pt x="315" y="50"/>
                    <a:pt x="315" y="50"/>
                    <a:pt x="315" y="50"/>
                  </a:cubicBezTo>
                  <a:cubicBezTo>
                    <a:pt x="314" y="51"/>
                    <a:pt x="313" y="50"/>
                    <a:pt x="312" y="51"/>
                  </a:cubicBezTo>
                  <a:cubicBezTo>
                    <a:pt x="312" y="51"/>
                    <a:pt x="313" y="51"/>
                    <a:pt x="313" y="51"/>
                  </a:cubicBezTo>
                  <a:cubicBezTo>
                    <a:pt x="313" y="52"/>
                    <a:pt x="313" y="52"/>
                    <a:pt x="314" y="52"/>
                  </a:cubicBezTo>
                  <a:cubicBezTo>
                    <a:pt x="314" y="53"/>
                    <a:pt x="314" y="52"/>
                    <a:pt x="315" y="52"/>
                  </a:cubicBezTo>
                  <a:cubicBezTo>
                    <a:pt x="315" y="52"/>
                    <a:pt x="316" y="51"/>
                    <a:pt x="316" y="52"/>
                  </a:cubicBezTo>
                  <a:cubicBezTo>
                    <a:pt x="316" y="52"/>
                    <a:pt x="317" y="51"/>
                    <a:pt x="317" y="52"/>
                  </a:cubicBezTo>
                  <a:cubicBezTo>
                    <a:pt x="317" y="52"/>
                    <a:pt x="316" y="52"/>
                    <a:pt x="316" y="52"/>
                  </a:cubicBezTo>
                  <a:cubicBezTo>
                    <a:pt x="316" y="53"/>
                    <a:pt x="318" y="52"/>
                    <a:pt x="318" y="52"/>
                  </a:cubicBezTo>
                  <a:cubicBezTo>
                    <a:pt x="317" y="53"/>
                    <a:pt x="317" y="53"/>
                    <a:pt x="316" y="53"/>
                  </a:cubicBezTo>
                  <a:cubicBezTo>
                    <a:pt x="316" y="53"/>
                    <a:pt x="318" y="52"/>
                    <a:pt x="318" y="53"/>
                  </a:cubicBezTo>
                  <a:cubicBezTo>
                    <a:pt x="318" y="53"/>
                    <a:pt x="318" y="53"/>
                    <a:pt x="317" y="53"/>
                  </a:cubicBezTo>
                  <a:cubicBezTo>
                    <a:pt x="318" y="53"/>
                    <a:pt x="319" y="53"/>
                    <a:pt x="318" y="53"/>
                  </a:cubicBezTo>
                  <a:cubicBezTo>
                    <a:pt x="318" y="54"/>
                    <a:pt x="317" y="54"/>
                    <a:pt x="317" y="55"/>
                  </a:cubicBezTo>
                  <a:cubicBezTo>
                    <a:pt x="318" y="55"/>
                    <a:pt x="319" y="54"/>
                    <a:pt x="320" y="54"/>
                  </a:cubicBezTo>
                  <a:cubicBezTo>
                    <a:pt x="319" y="54"/>
                    <a:pt x="319" y="54"/>
                    <a:pt x="319" y="54"/>
                  </a:cubicBezTo>
                  <a:cubicBezTo>
                    <a:pt x="320" y="55"/>
                    <a:pt x="321" y="54"/>
                    <a:pt x="321" y="55"/>
                  </a:cubicBezTo>
                  <a:cubicBezTo>
                    <a:pt x="322" y="55"/>
                    <a:pt x="323" y="55"/>
                    <a:pt x="324" y="55"/>
                  </a:cubicBezTo>
                  <a:cubicBezTo>
                    <a:pt x="324" y="56"/>
                    <a:pt x="324" y="56"/>
                    <a:pt x="324" y="56"/>
                  </a:cubicBezTo>
                  <a:cubicBezTo>
                    <a:pt x="324" y="56"/>
                    <a:pt x="324" y="56"/>
                    <a:pt x="325" y="56"/>
                  </a:cubicBezTo>
                  <a:cubicBezTo>
                    <a:pt x="324" y="55"/>
                    <a:pt x="323" y="55"/>
                    <a:pt x="323" y="55"/>
                  </a:cubicBezTo>
                  <a:cubicBezTo>
                    <a:pt x="322" y="55"/>
                    <a:pt x="321" y="55"/>
                    <a:pt x="321" y="54"/>
                  </a:cubicBezTo>
                  <a:cubicBezTo>
                    <a:pt x="322" y="54"/>
                    <a:pt x="323" y="55"/>
                    <a:pt x="324" y="55"/>
                  </a:cubicBezTo>
                  <a:cubicBezTo>
                    <a:pt x="326" y="55"/>
                    <a:pt x="327" y="55"/>
                    <a:pt x="328" y="55"/>
                  </a:cubicBezTo>
                  <a:cubicBezTo>
                    <a:pt x="329" y="55"/>
                    <a:pt x="330" y="55"/>
                    <a:pt x="330" y="56"/>
                  </a:cubicBezTo>
                  <a:cubicBezTo>
                    <a:pt x="329" y="57"/>
                    <a:pt x="328" y="56"/>
                    <a:pt x="327" y="56"/>
                  </a:cubicBezTo>
                  <a:cubicBezTo>
                    <a:pt x="325" y="57"/>
                    <a:pt x="322" y="57"/>
                    <a:pt x="320" y="57"/>
                  </a:cubicBezTo>
                  <a:cubicBezTo>
                    <a:pt x="319" y="57"/>
                    <a:pt x="318" y="57"/>
                    <a:pt x="317" y="57"/>
                  </a:cubicBezTo>
                  <a:cubicBezTo>
                    <a:pt x="316" y="57"/>
                    <a:pt x="315" y="56"/>
                    <a:pt x="315" y="57"/>
                  </a:cubicBezTo>
                  <a:cubicBezTo>
                    <a:pt x="317" y="58"/>
                    <a:pt x="321" y="57"/>
                    <a:pt x="323" y="57"/>
                  </a:cubicBezTo>
                  <a:cubicBezTo>
                    <a:pt x="325" y="57"/>
                    <a:pt x="326" y="57"/>
                    <a:pt x="328" y="57"/>
                  </a:cubicBezTo>
                  <a:cubicBezTo>
                    <a:pt x="328" y="58"/>
                    <a:pt x="329" y="58"/>
                    <a:pt x="329" y="58"/>
                  </a:cubicBezTo>
                  <a:cubicBezTo>
                    <a:pt x="330" y="59"/>
                    <a:pt x="331" y="59"/>
                    <a:pt x="331" y="59"/>
                  </a:cubicBezTo>
                  <a:cubicBezTo>
                    <a:pt x="330" y="59"/>
                    <a:pt x="330" y="59"/>
                    <a:pt x="329" y="60"/>
                  </a:cubicBezTo>
                  <a:cubicBezTo>
                    <a:pt x="330" y="60"/>
                    <a:pt x="330" y="61"/>
                    <a:pt x="330" y="62"/>
                  </a:cubicBezTo>
                  <a:cubicBezTo>
                    <a:pt x="329" y="63"/>
                    <a:pt x="329" y="63"/>
                    <a:pt x="329" y="64"/>
                  </a:cubicBezTo>
                  <a:cubicBezTo>
                    <a:pt x="328" y="64"/>
                    <a:pt x="327" y="64"/>
                    <a:pt x="326" y="64"/>
                  </a:cubicBezTo>
                  <a:cubicBezTo>
                    <a:pt x="325" y="64"/>
                    <a:pt x="325" y="64"/>
                    <a:pt x="325" y="64"/>
                  </a:cubicBezTo>
                  <a:cubicBezTo>
                    <a:pt x="325" y="63"/>
                    <a:pt x="325" y="63"/>
                    <a:pt x="325" y="63"/>
                  </a:cubicBezTo>
                  <a:cubicBezTo>
                    <a:pt x="325" y="63"/>
                    <a:pt x="324" y="62"/>
                    <a:pt x="324" y="62"/>
                  </a:cubicBezTo>
                  <a:cubicBezTo>
                    <a:pt x="323" y="62"/>
                    <a:pt x="323" y="63"/>
                    <a:pt x="322" y="63"/>
                  </a:cubicBezTo>
                  <a:cubicBezTo>
                    <a:pt x="321" y="63"/>
                    <a:pt x="319" y="62"/>
                    <a:pt x="318" y="62"/>
                  </a:cubicBezTo>
                  <a:cubicBezTo>
                    <a:pt x="318" y="62"/>
                    <a:pt x="318" y="61"/>
                    <a:pt x="318" y="61"/>
                  </a:cubicBezTo>
                  <a:cubicBezTo>
                    <a:pt x="317" y="61"/>
                    <a:pt x="316" y="61"/>
                    <a:pt x="316" y="60"/>
                  </a:cubicBezTo>
                  <a:cubicBezTo>
                    <a:pt x="315" y="60"/>
                    <a:pt x="312" y="59"/>
                    <a:pt x="312" y="60"/>
                  </a:cubicBezTo>
                  <a:cubicBezTo>
                    <a:pt x="312" y="60"/>
                    <a:pt x="316" y="61"/>
                    <a:pt x="316" y="61"/>
                  </a:cubicBezTo>
                  <a:cubicBezTo>
                    <a:pt x="315" y="62"/>
                    <a:pt x="314" y="61"/>
                    <a:pt x="313" y="61"/>
                  </a:cubicBezTo>
                  <a:cubicBezTo>
                    <a:pt x="313" y="61"/>
                    <a:pt x="310" y="61"/>
                    <a:pt x="310" y="61"/>
                  </a:cubicBezTo>
                  <a:cubicBezTo>
                    <a:pt x="310" y="61"/>
                    <a:pt x="312" y="61"/>
                    <a:pt x="312" y="61"/>
                  </a:cubicBezTo>
                  <a:cubicBezTo>
                    <a:pt x="313" y="61"/>
                    <a:pt x="314" y="61"/>
                    <a:pt x="314" y="61"/>
                  </a:cubicBezTo>
                  <a:cubicBezTo>
                    <a:pt x="315" y="61"/>
                    <a:pt x="316" y="61"/>
                    <a:pt x="316" y="62"/>
                  </a:cubicBezTo>
                  <a:cubicBezTo>
                    <a:pt x="317" y="62"/>
                    <a:pt x="317" y="62"/>
                    <a:pt x="317" y="62"/>
                  </a:cubicBezTo>
                  <a:cubicBezTo>
                    <a:pt x="318" y="62"/>
                    <a:pt x="318" y="62"/>
                    <a:pt x="319" y="63"/>
                  </a:cubicBezTo>
                  <a:cubicBezTo>
                    <a:pt x="319" y="63"/>
                    <a:pt x="320" y="63"/>
                    <a:pt x="320" y="63"/>
                  </a:cubicBezTo>
                  <a:cubicBezTo>
                    <a:pt x="320" y="63"/>
                    <a:pt x="321" y="63"/>
                    <a:pt x="321" y="64"/>
                  </a:cubicBezTo>
                  <a:cubicBezTo>
                    <a:pt x="322" y="64"/>
                    <a:pt x="320" y="64"/>
                    <a:pt x="320" y="64"/>
                  </a:cubicBezTo>
                  <a:cubicBezTo>
                    <a:pt x="318" y="64"/>
                    <a:pt x="317" y="64"/>
                    <a:pt x="315" y="65"/>
                  </a:cubicBezTo>
                  <a:cubicBezTo>
                    <a:pt x="315" y="65"/>
                    <a:pt x="312" y="66"/>
                    <a:pt x="312" y="65"/>
                  </a:cubicBezTo>
                  <a:cubicBezTo>
                    <a:pt x="312" y="64"/>
                    <a:pt x="310" y="64"/>
                    <a:pt x="309" y="64"/>
                  </a:cubicBezTo>
                  <a:cubicBezTo>
                    <a:pt x="309" y="64"/>
                    <a:pt x="312" y="65"/>
                    <a:pt x="311" y="65"/>
                  </a:cubicBezTo>
                  <a:cubicBezTo>
                    <a:pt x="313" y="66"/>
                    <a:pt x="315" y="65"/>
                    <a:pt x="316" y="65"/>
                  </a:cubicBezTo>
                  <a:cubicBezTo>
                    <a:pt x="317" y="65"/>
                    <a:pt x="320" y="64"/>
                    <a:pt x="320" y="65"/>
                  </a:cubicBezTo>
                  <a:cubicBezTo>
                    <a:pt x="320" y="65"/>
                    <a:pt x="320" y="66"/>
                    <a:pt x="320" y="66"/>
                  </a:cubicBezTo>
                  <a:cubicBezTo>
                    <a:pt x="320" y="66"/>
                    <a:pt x="319" y="66"/>
                    <a:pt x="319" y="67"/>
                  </a:cubicBezTo>
                  <a:cubicBezTo>
                    <a:pt x="319" y="67"/>
                    <a:pt x="319" y="67"/>
                    <a:pt x="320" y="67"/>
                  </a:cubicBezTo>
                  <a:cubicBezTo>
                    <a:pt x="320" y="68"/>
                    <a:pt x="316" y="68"/>
                    <a:pt x="316" y="68"/>
                  </a:cubicBezTo>
                  <a:cubicBezTo>
                    <a:pt x="317" y="69"/>
                    <a:pt x="319" y="68"/>
                    <a:pt x="320" y="68"/>
                  </a:cubicBezTo>
                  <a:cubicBezTo>
                    <a:pt x="321" y="68"/>
                    <a:pt x="321" y="68"/>
                    <a:pt x="322" y="68"/>
                  </a:cubicBezTo>
                  <a:cubicBezTo>
                    <a:pt x="323" y="68"/>
                    <a:pt x="323" y="69"/>
                    <a:pt x="324" y="69"/>
                  </a:cubicBezTo>
                  <a:cubicBezTo>
                    <a:pt x="324" y="68"/>
                    <a:pt x="325" y="69"/>
                    <a:pt x="325" y="69"/>
                  </a:cubicBezTo>
                  <a:cubicBezTo>
                    <a:pt x="326" y="69"/>
                    <a:pt x="326" y="68"/>
                    <a:pt x="327" y="68"/>
                  </a:cubicBezTo>
                  <a:cubicBezTo>
                    <a:pt x="327" y="68"/>
                    <a:pt x="328" y="68"/>
                    <a:pt x="328" y="68"/>
                  </a:cubicBezTo>
                  <a:cubicBezTo>
                    <a:pt x="328" y="69"/>
                    <a:pt x="328" y="69"/>
                    <a:pt x="328" y="69"/>
                  </a:cubicBezTo>
                  <a:cubicBezTo>
                    <a:pt x="328" y="70"/>
                    <a:pt x="330" y="69"/>
                    <a:pt x="330" y="70"/>
                  </a:cubicBezTo>
                  <a:cubicBezTo>
                    <a:pt x="330" y="70"/>
                    <a:pt x="328" y="71"/>
                    <a:pt x="328" y="71"/>
                  </a:cubicBezTo>
                  <a:cubicBezTo>
                    <a:pt x="327" y="71"/>
                    <a:pt x="326" y="72"/>
                    <a:pt x="325" y="72"/>
                  </a:cubicBezTo>
                  <a:cubicBezTo>
                    <a:pt x="324" y="72"/>
                    <a:pt x="323" y="72"/>
                    <a:pt x="322" y="72"/>
                  </a:cubicBezTo>
                  <a:cubicBezTo>
                    <a:pt x="321" y="71"/>
                    <a:pt x="321" y="71"/>
                    <a:pt x="321" y="70"/>
                  </a:cubicBezTo>
                  <a:cubicBezTo>
                    <a:pt x="320" y="70"/>
                    <a:pt x="319" y="70"/>
                    <a:pt x="318" y="70"/>
                  </a:cubicBezTo>
                  <a:cubicBezTo>
                    <a:pt x="317" y="70"/>
                    <a:pt x="316" y="70"/>
                    <a:pt x="315" y="70"/>
                  </a:cubicBezTo>
                  <a:cubicBezTo>
                    <a:pt x="314" y="70"/>
                    <a:pt x="313" y="70"/>
                    <a:pt x="312" y="70"/>
                  </a:cubicBezTo>
                  <a:cubicBezTo>
                    <a:pt x="311" y="70"/>
                    <a:pt x="310" y="68"/>
                    <a:pt x="310" y="69"/>
                  </a:cubicBezTo>
                  <a:cubicBezTo>
                    <a:pt x="310" y="69"/>
                    <a:pt x="312" y="70"/>
                    <a:pt x="310" y="71"/>
                  </a:cubicBezTo>
                  <a:cubicBezTo>
                    <a:pt x="309" y="71"/>
                    <a:pt x="308" y="71"/>
                    <a:pt x="306" y="71"/>
                  </a:cubicBezTo>
                  <a:cubicBezTo>
                    <a:pt x="307" y="71"/>
                    <a:pt x="308" y="71"/>
                    <a:pt x="309" y="71"/>
                  </a:cubicBezTo>
                  <a:cubicBezTo>
                    <a:pt x="310" y="72"/>
                    <a:pt x="307" y="72"/>
                    <a:pt x="307" y="72"/>
                  </a:cubicBezTo>
                  <a:cubicBezTo>
                    <a:pt x="307" y="73"/>
                    <a:pt x="308" y="73"/>
                    <a:pt x="308" y="73"/>
                  </a:cubicBezTo>
                  <a:cubicBezTo>
                    <a:pt x="308" y="73"/>
                    <a:pt x="306" y="73"/>
                    <a:pt x="306" y="73"/>
                  </a:cubicBezTo>
                  <a:cubicBezTo>
                    <a:pt x="306" y="73"/>
                    <a:pt x="305" y="73"/>
                    <a:pt x="306" y="73"/>
                  </a:cubicBezTo>
                  <a:cubicBezTo>
                    <a:pt x="307" y="74"/>
                    <a:pt x="308" y="74"/>
                    <a:pt x="308" y="74"/>
                  </a:cubicBezTo>
                  <a:cubicBezTo>
                    <a:pt x="308" y="75"/>
                    <a:pt x="309" y="75"/>
                    <a:pt x="309" y="75"/>
                  </a:cubicBezTo>
                  <a:cubicBezTo>
                    <a:pt x="309" y="75"/>
                    <a:pt x="309" y="77"/>
                    <a:pt x="308" y="77"/>
                  </a:cubicBezTo>
                  <a:cubicBezTo>
                    <a:pt x="310" y="77"/>
                    <a:pt x="309" y="76"/>
                    <a:pt x="309" y="76"/>
                  </a:cubicBezTo>
                  <a:cubicBezTo>
                    <a:pt x="310" y="75"/>
                    <a:pt x="309" y="75"/>
                    <a:pt x="309" y="75"/>
                  </a:cubicBezTo>
                  <a:cubicBezTo>
                    <a:pt x="309" y="74"/>
                    <a:pt x="309" y="74"/>
                    <a:pt x="309" y="74"/>
                  </a:cubicBezTo>
                  <a:cubicBezTo>
                    <a:pt x="310" y="73"/>
                    <a:pt x="311" y="73"/>
                    <a:pt x="312" y="74"/>
                  </a:cubicBezTo>
                  <a:cubicBezTo>
                    <a:pt x="313" y="74"/>
                    <a:pt x="314" y="74"/>
                    <a:pt x="316" y="75"/>
                  </a:cubicBezTo>
                  <a:cubicBezTo>
                    <a:pt x="316" y="75"/>
                    <a:pt x="317" y="75"/>
                    <a:pt x="317" y="75"/>
                  </a:cubicBezTo>
                  <a:cubicBezTo>
                    <a:pt x="318" y="75"/>
                    <a:pt x="319" y="75"/>
                    <a:pt x="319" y="75"/>
                  </a:cubicBezTo>
                  <a:cubicBezTo>
                    <a:pt x="320" y="76"/>
                    <a:pt x="318" y="76"/>
                    <a:pt x="318" y="76"/>
                  </a:cubicBezTo>
                  <a:cubicBezTo>
                    <a:pt x="318" y="76"/>
                    <a:pt x="318" y="76"/>
                    <a:pt x="317" y="76"/>
                  </a:cubicBezTo>
                  <a:cubicBezTo>
                    <a:pt x="317" y="77"/>
                    <a:pt x="318" y="77"/>
                    <a:pt x="318" y="77"/>
                  </a:cubicBezTo>
                  <a:cubicBezTo>
                    <a:pt x="317" y="77"/>
                    <a:pt x="317" y="78"/>
                    <a:pt x="317" y="78"/>
                  </a:cubicBezTo>
                  <a:cubicBezTo>
                    <a:pt x="317" y="78"/>
                    <a:pt x="318" y="78"/>
                    <a:pt x="318" y="78"/>
                  </a:cubicBezTo>
                  <a:cubicBezTo>
                    <a:pt x="318" y="79"/>
                    <a:pt x="313" y="79"/>
                    <a:pt x="313" y="79"/>
                  </a:cubicBezTo>
                  <a:cubicBezTo>
                    <a:pt x="312" y="79"/>
                    <a:pt x="312" y="79"/>
                    <a:pt x="311" y="78"/>
                  </a:cubicBezTo>
                  <a:cubicBezTo>
                    <a:pt x="311" y="78"/>
                    <a:pt x="309" y="78"/>
                    <a:pt x="309" y="79"/>
                  </a:cubicBezTo>
                  <a:cubicBezTo>
                    <a:pt x="309" y="79"/>
                    <a:pt x="310" y="79"/>
                    <a:pt x="310" y="79"/>
                  </a:cubicBezTo>
                  <a:cubicBezTo>
                    <a:pt x="309" y="79"/>
                    <a:pt x="308" y="79"/>
                    <a:pt x="308" y="79"/>
                  </a:cubicBezTo>
                  <a:cubicBezTo>
                    <a:pt x="307" y="80"/>
                    <a:pt x="306" y="80"/>
                    <a:pt x="306" y="80"/>
                  </a:cubicBezTo>
                  <a:cubicBezTo>
                    <a:pt x="304" y="81"/>
                    <a:pt x="302" y="80"/>
                    <a:pt x="300" y="80"/>
                  </a:cubicBezTo>
                  <a:cubicBezTo>
                    <a:pt x="299" y="80"/>
                    <a:pt x="298" y="79"/>
                    <a:pt x="298" y="79"/>
                  </a:cubicBezTo>
                  <a:cubicBezTo>
                    <a:pt x="297" y="79"/>
                    <a:pt x="296" y="78"/>
                    <a:pt x="295" y="78"/>
                  </a:cubicBezTo>
                  <a:cubicBezTo>
                    <a:pt x="295" y="78"/>
                    <a:pt x="293" y="77"/>
                    <a:pt x="295" y="76"/>
                  </a:cubicBezTo>
                  <a:cubicBezTo>
                    <a:pt x="296" y="76"/>
                    <a:pt x="298" y="77"/>
                    <a:pt x="300" y="77"/>
                  </a:cubicBezTo>
                  <a:cubicBezTo>
                    <a:pt x="302" y="78"/>
                    <a:pt x="304" y="78"/>
                    <a:pt x="306" y="77"/>
                  </a:cubicBezTo>
                  <a:cubicBezTo>
                    <a:pt x="305" y="77"/>
                    <a:pt x="303" y="78"/>
                    <a:pt x="302" y="78"/>
                  </a:cubicBezTo>
                  <a:cubicBezTo>
                    <a:pt x="301" y="77"/>
                    <a:pt x="299" y="77"/>
                    <a:pt x="298" y="76"/>
                  </a:cubicBezTo>
                  <a:cubicBezTo>
                    <a:pt x="297" y="76"/>
                    <a:pt x="296" y="76"/>
                    <a:pt x="295" y="76"/>
                  </a:cubicBezTo>
                  <a:cubicBezTo>
                    <a:pt x="295" y="76"/>
                    <a:pt x="295" y="76"/>
                    <a:pt x="294" y="76"/>
                  </a:cubicBezTo>
                  <a:cubicBezTo>
                    <a:pt x="293" y="76"/>
                    <a:pt x="290" y="76"/>
                    <a:pt x="291" y="77"/>
                  </a:cubicBezTo>
                  <a:cubicBezTo>
                    <a:pt x="291" y="78"/>
                    <a:pt x="290" y="78"/>
                    <a:pt x="289" y="78"/>
                  </a:cubicBezTo>
                  <a:cubicBezTo>
                    <a:pt x="289" y="78"/>
                    <a:pt x="287" y="77"/>
                    <a:pt x="288" y="77"/>
                  </a:cubicBezTo>
                  <a:cubicBezTo>
                    <a:pt x="288" y="76"/>
                    <a:pt x="286" y="76"/>
                    <a:pt x="286" y="76"/>
                  </a:cubicBezTo>
                  <a:cubicBezTo>
                    <a:pt x="285" y="76"/>
                    <a:pt x="284" y="74"/>
                    <a:pt x="283" y="75"/>
                  </a:cubicBezTo>
                  <a:cubicBezTo>
                    <a:pt x="284" y="75"/>
                    <a:pt x="284" y="76"/>
                    <a:pt x="285" y="76"/>
                  </a:cubicBezTo>
                  <a:cubicBezTo>
                    <a:pt x="285" y="76"/>
                    <a:pt x="286" y="76"/>
                    <a:pt x="287" y="77"/>
                  </a:cubicBezTo>
                  <a:cubicBezTo>
                    <a:pt x="287" y="77"/>
                    <a:pt x="287" y="77"/>
                    <a:pt x="287" y="78"/>
                  </a:cubicBezTo>
                  <a:cubicBezTo>
                    <a:pt x="287" y="78"/>
                    <a:pt x="289" y="78"/>
                    <a:pt x="289" y="78"/>
                  </a:cubicBezTo>
                  <a:cubicBezTo>
                    <a:pt x="289" y="79"/>
                    <a:pt x="287" y="79"/>
                    <a:pt x="287" y="79"/>
                  </a:cubicBezTo>
                  <a:cubicBezTo>
                    <a:pt x="285" y="79"/>
                    <a:pt x="284" y="79"/>
                    <a:pt x="283" y="79"/>
                  </a:cubicBezTo>
                  <a:cubicBezTo>
                    <a:pt x="284" y="79"/>
                    <a:pt x="283" y="80"/>
                    <a:pt x="283" y="80"/>
                  </a:cubicBezTo>
                  <a:cubicBezTo>
                    <a:pt x="282" y="80"/>
                    <a:pt x="282" y="80"/>
                    <a:pt x="281" y="80"/>
                  </a:cubicBezTo>
                  <a:cubicBezTo>
                    <a:pt x="280" y="81"/>
                    <a:pt x="279" y="81"/>
                    <a:pt x="277" y="80"/>
                  </a:cubicBezTo>
                  <a:cubicBezTo>
                    <a:pt x="277" y="80"/>
                    <a:pt x="276" y="80"/>
                    <a:pt x="275" y="80"/>
                  </a:cubicBezTo>
                  <a:cubicBezTo>
                    <a:pt x="275" y="80"/>
                    <a:pt x="274" y="80"/>
                    <a:pt x="273" y="79"/>
                  </a:cubicBezTo>
                  <a:cubicBezTo>
                    <a:pt x="273" y="79"/>
                    <a:pt x="272" y="79"/>
                    <a:pt x="272" y="79"/>
                  </a:cubicBezTo>
                  <a:cubicBezTo>
                    <a:pt x="272" y="78"/>
                    <a:pt x="271" y="78"/>
                    <a:pt x="270" y="79"/>
                  </a:cubicBezTo>
                  <a:cubicBezTo>
                    <a:pt x="271" y="79"/>
                    <a:pt x="272" y="79"/>
                    <a:pt x="272" y="80"/>
                  </a:cubicBezTo>
                  <a:cubicBezTo>
                    <a:pt x="273" y="80"/>
                    <a:pt x="274" y="80"/>
                    <a:pt x="274" y="80"/>
                  </a:cubicBezTo>
                  <a:cubicBezTo>
                    <a:pt x="275" y="80"/>
                    <a:pt x="277" y="80"/>
                    <a:pt x="277" y="81"/>
                  </a:cubicBezTo>
                  <a:cubicBezTo>
                    <a:pt x="276" y="81"/>
                    <a:pt x="275" y="81"/>
                    <a:pt x="274" y="81"/>
                  </a:cubicBezTo>
                  <a:cubicBezTo>
                    <a:pt x="273" y="82"/>
                    <a:pt x="272" y="81"/>
                    <a:pt x="272" y="81"/>
                  </a:cubicBezTo>
                  <a:cubicBezTo>
                    <a:pt x="271" y="81"/>
                    <a:pt x="270" y="81"/>
                    <a:pt x="269" y="81"/>
                  </a:cubicBezTo>
                  <a:cubicBezTo>
                    <a:pt x="269" y="81"/>
                    <a:pt x="268" y="81"/>
                    <a:pt x="267" y="82"/>
                  </a:cubicBezTo>
                  <a:cubicBezTo>
                    <a:pt x="268" y="82"/>
                    <a:pt x="269" y="81"/>
                    <a:pt x="269" y="82"/>
                  </a:cubicBezTo>
                  <a:cubicBezTo>
                    <a:pt x="269" y="83"/>
                    <a:pt x="269" y="83"/>
                    <a:pt x="268" y="83"/>
                  </a:cubicBezTo>
                  <a:cubicBezTo>
                    <a:pt x="269" y="84"/>
                    <a:pt x="270" y="83"/>
                    <a:pt x="270" y="82"/>
                  </a:cubicBezTo>
                  <a:cubicBezTo>
                    <a:pt x="270" y="81"/>
                    <a:pt x="271" y="81"/>
                    <a:pt x="272" y="81"/>
                  </a:cubicBezTo>
                  <a:cubicBezTo>
                    <a:pt x="273" y="82"/>
                    <a:pt x="274" y="82"/>
                    <a:pt x="275" y="81"/>
                  </a:cubicBezTo>
                  <a:cubicBezTo>
                    <a:pt x="276" y="81"/>
                    <a:pt x="277" y="81"/>
                    <a:pt x="278" y="81"/>
                  </a:cubicBezTo>
                  <a:cubicBezTo>
                    <a:pt x="278" y="81"/>
                    <a:pt x="279" y="81"/>
                    <a:pt x="280" y="81"/>
                  </a:cubicBezTo>
                  <a:cubicBezTo>
                    <a:pt x="281" y="81"/>
                    <a:pt x="282" y="82"/>
                    <a:pt x="282" y="82"/>
                  </a:cubicBezTo>
                  <a:cubicBezTo>
                    <a:pt x="283" y="82"/>
                    <a:pt x="284" y="82"/>
                    <a:pt x="285" y="82"/>
                  </a:cubicBezTo>
                  <a:cubicBezTo>
                    <a:pt x="286" y="82"/>
                    <a:pt x="285" y="83"/>
                    <a:pt x="284" y="83"/>
                  </a:cubicBezTo>
                  <a:cubicBezTo>
                    <a:pt x="283" y="84"/>
                    <a:pt x="282" y="84"/>
                    <a:pt x="281" y="84"/>
                  </a:cubicBezTo>
                  <a:cubicBezTo>
                    <a:pt x="280" y="84"/>
                    <a:pt x="279" y="84"/>
                    <a:pt x="278" y="84"/>
                  </a:cubicBezTo>
                  <a:cubicBezTo>
                    <a:pt x="277" y="85"/>
                    <a:pt x="276" y="85"/>
                    <a:pt x="275" y="84"/>
                  </a:cubicBezTo>
                  <a:cubicBezTo>
                    <a:pt x="274" y="84"/>
                    <a:pt x="273" y="84"/>
                    <a:pt x="272" y="84"/>
                  </a:cubicBezTo>
                  <a:cubicBezTo>
                    <a:pt x="271" y="84"/>
                    <a:pt x="270" y="84"/>
                    <a:pt x="269" y="84"/>
                  </a:cubicBezTo>
                  <a:cubicBezTo>
                    <a:pt x="269" y="84"/>
                    <a:pt x="268" y="84"/>
                    <a:pt x="269" y="84"/>
                  </a:cubicBezTo>
                  <a:cubicBezTo>
                    <a:pt x="270" y="84"/>
                    <a:pt x="271" y="84"/>
                    <a:pt x="271" y="84"/>
                  </a:cubicBezTo>
                  <a:cubicBezTo>
                    <a:pt x="273" y="84"/>
                    <a:pt x="274" y="84"/>
                    <a:pt x="275" y="85"/>
                  </a:cubicBezTo>
                  <a:cubicBezTo>
                    <a:pt x="274" y="85"/>
                    <a:pt x="273" y="85"/>
                    <a:pt x="273" y="85"/>
                  </a:cubicBezTo>
                  <a:cubicBezTo>
                    <a:pt x="274" y="86"/>
                    <a:pt x="275" y="85"/>
                    <a:pt x="276" y="85"/>
                  </a:cubicBezTo>
                  <a:cubicBezTo>
                    <a:pt x="275" y="86"/>
                    <a:pt x="275" y="86"/>
                    <a:pt x="274" y="86"/>
                  </a:cubicBezTo>
                  <a:cubicBezTo>
                    <a:pt x="275" y="86"/>
                    <a:pt x="276" y="85"/>
                    <a:pt x="277" y="85"/>
                  </a:cubicBezTo>
                  <a:cubicBezTo>
                    <a:pt x="278" y="85"/>
                    <a:pt x="279" y="85"/>
                    <a:pt x="281" y="84"/>
                  </a:cubicBezTo>
                  <a:cubicBezTo>
                    <a:pt x="282" y="84"/>
                    <a:pt x="283" y="84"/>
                    <a:pt x="283" y="85"/>
                  </a:cubicBezTo>
                  <a:cubicBezTo>
                    <a:pt x="284" y="85"/>
                    <a:pt x="286" y="85"/>
                    <a:pt x="286" y="86"/>
                  </a:cubicBezTo>
                  <a:cubicBezTo>
                    <a:pt x="286" y="86"/>
                    <a:pt x="286" y="87"/>
                    <a:pt x="287" y="87"/>
                  </a:cubicBezTo>
                  <a:cubicBezTo>
                    <a:pt x="285" y="88"/>
                    <a:pt x="283" y="88"/>
                    <a:pt x="282" y="88"/>
                  </a:cubicBezTo>
                  <a:cubicBezTo>
                    <a:pt x="281" y="88"/>
                    <a:pt x="280" y="88"/>
                    <a:pt x="280" y="88"/>
                  </a:cubicBezTo>
                  <a:cubicBezTo>
                    <a:pt x="279" y="88"/>
                    <a:pt x="278" y="88"/>
                    <a:pt x="277" y="88"/>
                  </a:cubicBezTo>
                  <a:cubicBezTo>
                    <a:pt x="279" y="88"/>
                    <a:pt x="280" y="88"/>
                    <a:pt x="281" y="88"/>
                  </a:cubicBezTo>
                  <a:cubicBezTo>
                    <a:pt x="281" y="89"/>
                    <a:pt x="281" y="89"/>
                    <a:pt x="280" y="89"/>
                  </a:cubicBezTo>
                  <a:cubicBezTo>
                    <a:pt x="280" y="89"/>
                    <a:pt x="280" y="90"/>
                    <a:pt x="279" y="90"/>
                  </a:cubicBezTo>
                  <a:cubicBezTo>
                    <a:pt x="280" y="91"/>
                    <a:pt x="280" y="90"/>
                    <a:pt x="280" y="89"/>
                  </a:cubicBezTo>
                  <a:cubicBezTo>
                    <a:pt x="281" y="89"/>
                    <a:pt x="282" y="88"/>
                    <a:pt x="282" y="88"/>
                  </a:cubicBezTo>
                  <a:cubicBezTo>
                    <a:pt x="283" y="88"/>
                    <a:pt x="284" y="88"/>
                    <a:pt x="284" y="88"/>
                  </a:cubicBezTo>
                  <a:cubicBezTo>
                    <a:pt x="285" y="88"/>
                    <a:pt x="286" y="88"/>
                    <a:pt x="287" y="88"/>
                  </a:cubicBezTo>
                  <a:cubicBezTo>
                    <a:pt x="287" y="88"/>
                    <a:pt x="288" y="89"/>
                    <a:pt x="288" y="89"/>
                  </a:cubicBezTo>
                  <a:cubicBezTo>
                    <a:pt x="289" y="88"/>
                    <a:pt x="289" y="89"/>
                    <a:pt x="290" y="89"/>
                  </a:cubicBezTo>
                  <a:cubicBezTo>
                    <a:pt x="290" y="89"/>
                    <a:pt x="290" y="89"/>
                    <a:pt x="291" y="89"/>
                  </a:cubicBezTo>
                  <a:cubicBezTo>
                    <a:pt x="291" y="89"/>
                    <a:pt x="290" y="90"/>
                    <a:pt x="290" y="90"/>
                  </a:cubicBezTo>
                  <a:cubicBezTo>
                    <a:pt x="291" y="90"/>
                    <a:pt x="291" y="89"/>
                    <a:pt x="292" y="90"/>
                  </a:cubicBezTo>
                  <a:cubicBezTo>
                    <a:pt x="292" y="90"/>
                    <a:pt x="291" y="90"/>
                    <a:pt x="291" y="90"/>
                  </a:cubicBezTo>
                  <a:cubicBezTo>
                    <a:pt x="291" y="91"/>
                    <a:pt x="291" y="90"/>
                    <a:pt x="292" y="90"/>
                  </a:cubicBezTo>
                  <a:cubicBezTo>
                    <a:pt x="292" y="90"/>
                    <a:pt x="292" y="90"/>
                    <a:pt x="293" y="90"/>
                  </a:cubicBezTo>
                  <a:cubicBezTo>
                    <a:pt x="294" y="91"/>
                    <a:pt x="295" y="91"/>
                    <a:pt x="295" y="91"/>
                  </a:cubicBezTo>
                  <a:cubicBezTo>
                    <a:pt x="295" y="91"/>
                    <a:pt x="295" y="91"/>
                    <a:pt x="295" y="91"/>
                  </a:cubicBezTo>
                  <a:cubicBezTo>
                    <a:pt x="295" y="92"/>
                    <a:pt x="296" y="91"/>
                    <a:pt x="296" y="92"/>
                  </a:cubicBezTo>
                  <a:cubicBezTo>
                    <a:pt x="297" y="92"/>
                    <a:pt x="298" y="92"/>
                    <a:pt x="298" y="92"/>
                  </a:cubicBezTo>
                  <a:cubicBezTo>
                    <a:pt x="300" y="93"/>
                    <a:pt x="297" y="93"/>
                    <a:pt x="297" y="93"/>
                  </a:cubicBezTo>
                  <a:cubicBezTo>
                    <a:pt x="296" y="94"/>
                    <a:pt x="294" y="94"/>
                    <a:pt x="294" y="95"/>
                  </a:cubicBezTo>
                  <a:cubicBezTo>
                    <a:pt x="294" y="95"/>
                    <a:pt x="297" y="94"/>
                    <a:pt x="297" y="94"/>
                  </a:cubicBezTo>
                  <a:cubicBezTo>
                    <a:pt x="297" y="94"/>
                    <a:pt x="299" y="93"/>
                    <a:pt x="299" y="94"/>
                  </a:cubicBezTo>
                  <a:cubicBezTo>
                    <a:pt x="299" y="94"/>
                    <a:pt x="298" y="94"/>
                    <a:pt x="298" y="94"/>
                  </a:cubicBezTo>
                  <a:cubicBezTo>
                    <a:pt x="298" y="94"/>
                    <a:pt x="297" y="94"/>
                    <a:pt x="297" y="95"/>
                  </a:cubicBezTo>
                  <a:cubicBezTo>
                    <a:pt x="297" y="95"/>
                    <a:pt x="297" y="95"/>
                    <a:pt x="297" y="95"/>
                  </a:cubicBezTo>
                  <a:cubicBezTo>
                    <a:pt x="298" y="95"/>
                    <a:pt x="298" y="95"/>
                    <a:pt x="298" y="95"/>
                  </a:cubicBezTo>
                  <a:cubicBezTo>
                    <a:pt x="299" y="95"/>
                    <a:pt x="299" y="95"/>
                    <a:pt x="300" y="94"/>
                  </a:cubicBezTo>
                  <a:cubicBezTo>
                    <a:pt x="300" y="94"/>
                    <a:pt x="301" y="93"/>
                    <a:pt x="301" y="94"/>
                  </a:cubicBezTo>
                  <a:cubicBezTo>
                    <a:pt x="301" y="94"/>
                    <a:pt x="302" y="94"/>
                    <a:pt x="303" y="94"/>
                  </a:cubicBezTo>
                  <a:cubicBezTo>
                    <a:pt x="302" y="95"/>
                    <a:pt x="301" y="94"/>
                    <a:pt x="300" y="95"/>
                  </a:cubicBezTo>
                  <a:cubicBezTo>
                    <a:pt x="300" y="95"/>
                    <a:pt x="301" y="95"/>
                    <a:pt x="301" y="95"/>
                  </a:cubicBezTo>
                  <a:cubicBezTo>
                    <a:pt x="300" y="96"/>
                    <a:pt x="298" y="95"/>
                    <a:pt x="298" y="96"/>
                  </a:cubicBezTo>
                  <a:cubicBezTo>
                    <a:pt x="298" y="97"/>
                    <a:pt x="297" y="97"/>
                    <a:pt x="298" y="97"/>
                  </a:cubicBezTo>
                  <a:cubicBezTo>
                    <a:pt x="298" y="98"/>
                    <a:pt x="297" y="98"/>
                    <a:pt x="298" y="98"/>
                  </a:cubicBezTo>
                  <a:cubicBezTo>
                    <a:pt x="298" y="98"/>
                    <a:pt x="298" y="98"/>
                    <a:pt x="298" y="98"/>
                  </a:cubicBezTo>
                  <a:cubicBezTo>
                    <a:pt x="299" y="97"/>
                    <a:pt x="299" y="97"/>
                    <a:pt x="299" y="97"/>
                  </a:cubicBezTo>
                  <a:cubicBezTo>
                    <a:pt x="300" y="96"/>
                    <a:pt x="300" y="96"/>
                    <a:pt x="301" y="96"/>
                  </a:cubicBezTo>
                  <a:cubicBezTo>
                    <a:pt x="301" y="96"/>
                    <a:pt x="302" y="97"/>
                    <a:pt x="302" y="96"/>
                  </a:cubicBezTo>
                  <a:cubicBezTo>
                    <a:pt x="302" y="96"/>
                    <a:pt x="302" y="96"/>
                    <a:pt x="302" y="96"/>
                  </a:cubicBezTo>
                  <a:cubicBezTo>
                    <a:pt x="302" y="96"/>
                    <a:pt x="303" y="96"/>
                    <a:pt x="303" y="96"/>
                  </a:cubicBezTo>
                  <a:cubicBezTo>
                    <a:pt x="303" y="96"/>
                    <a:pt x="302" y="96"/>
                    <a:pt x="302" y="97"/>
                  </a:cubicBezTo>
                  <a:cubicBezTo>
                    <a:pt x="302" y="97"/>
                    <a:pt x="303" y="96"/>
                    <a:pt x="303" y="97"/>
                  </a:cubicBezTo>
                  <a:cubicBezTo>
                    <a:pt x="303" y="97"/>
                    <a:pt x="303" y="97"/>
                    <a:pt x="302" y="97"/>
                  </a:cubicBezTo>
                  <a:cubicBezTo>
                    <a:pt x="303" y="97"/>
                    <a:pt x="303" y="97"/>
                    <a:pt x="303" y="97"/>
                  </a:cubicBezTo>
                  <a:cubicBezTo>
                    <a:pt x="303" y="97"/>
                    <a:pt x="302" y="97"/>
                    <a:pt x="302" y="97"/>
                  </a:cubicBezTo>
                  <a:cubicBezTo>
                    <a:pt x="302" y="97"/>
                    <a:pt x="302" y="97"/>
                    <a:pt x="303" y="97"/>
                  </a:cubicBezTo>
                  <a:cubicBezTo>
                    <a:pt x="303" y="97"/>
                    <a:pt x="302" y="98"/>
                    <a:pt x="302" y="98"/>
                  </a:cubicBezTo>
                  <a:cubicBezTo>
                    <a:pt x="303" y="98"/>
                    <a:pt x="303" y="97"/>
                    <a:pt x="303" y="98"/>
                  </a:cubicBezTo>
                  <a:cubicBezTo>
                    <a:pt x="303" y="98"/>
                    <a:pt x="302" y="98"/>
                    <a:pt x="301" y="98"/>
                  </a:cubicBezTo>
                  <a:cubicBezTo>
                    <a:pt x="301" y="99"/>
                    <a:pt x="302" y="98"/>
                    <a:pt x="302" y="98"/>
                  </a:cubicBezTo>
                  <a:cubicBezTo>
                    <a:pt x="302" y="98"/>
                    <a:pt x="303" y="99"/>
                    <a:pt x="303" y="99"/>
                  </a:cubicBezTo>
                  <a:cubicBezTo>
                    <a:pt x="303" y="100"/>
                    <a:pt x="302" y="99"/>
                    <a:pt x="301" y="99"/>
                  </a:cubicBezTo>
                  <a:cubicBezTo>
                    <a:pt x="301" y="99"/>
                    <a:pt x="302" y="99"/>
                    <a:pt x="302" y="100"/>
                  </a:cubicBezTo>
                  <a:cubicBezTo>
                    <a:pt x="301" y="100"/>
                    <a:pt x="301" y="100"/>
                    <a:pt x="300" y="100"/>
                  </a:cubicBezTo>
                  <a:cubicBezTo>
                    <a:pt x="299" y="100"/>
                    <a:pt x="298" y="100"/>
                    <a:pt x="298" y="100"/>
                  </a:cubicBezTo>
                  <a:cubicBezTo>
                    <a:pt x="299" y="100"/>
                    <a:pt x="301" y="100"/>
                    <a:pt x="302" y="100"/>
                  </a:cubicBezTo>
                  <a:cubicBezTo>
                    <a:pt x="303" y="100"/>
                    <a:pt x="302" y="100"/>
                    <a:pt x="302" y="101"/>
                  </a:cubicBezTo>
                  <a:cubicBezTo>
                    <a:pt x="301" y="101"/>
                    <a:pt x="301" y="101"/>
                    <a:pt x="300" y="101"/>
                  </a:cubicBezTo>
                  <a:cubicBezTo>
                    <a:pt x="301" y="101"/>
                    <a:pt x="301" y="101"/>
                    <a:pt x="302" y="101"/>
                  </a:cubicBezTo>
                  <a:cubicBezTo>
                    <a:pt x="302" y="101"/>
                    <a:pt x="301" y="101"/>
                    <a:pt x="301" y="101"/>
                  </a:cubicBezTo>
                  <a:cubicBezTo>
                    <a:pt x="301" y="101"/>
                    <a:pt x="302" y="101"/>
                    <a:pt x="302" y="101"/>
                  </a:cubicBezTo>
                  <a:cubicBezTo>
                    <a:pt x="302" y="101"/>
                    <a:pt x="302" y="101"/>
                    <a:pt x="303" y="101"/>
                  </a:cubicBezTo>
                  <a:cubicBezTo>
                    <a:pt x="302" y="101"/>
                    <a:pt x="301" y="101"/>
                    <a:pt x="301" y="102"/>
                  </a:cubicBezTo>
                  <a:cubicBezTo>
                    <a:pt x="302" y="102"/>
                    <a:pt x="300" y="102"/>
                    <a:pt x="300" y="102"/>
                  </a:cubicBezTo>
                  <a:cubicBezTo>
                    <a:pt x="301" y="103"/>
                    <a:pt x="301" y="102"/>
                    <a:pt x="302" y="103"/>
                  </a:cubicBezTo>
                  <a:cubicBezTo>
                    <a:pt x="302" y="103"/>
                    <a:pt x="301" y="103"/>
                    <a:pt x="301" y="103"/>
                  </a:cubicBezTo>
                  <a:cubicBezTo>
                    <a:pt x="301" y="103"/>
                    <a:pt x="302" y="103"/>
                    <a:pt x="302" y="103"/>
                  </a:cubicBezTo>
                  <a:cubicBezTo>
                    <a:pt x="302" y="103"/>
                    <a:pt x="301" y="103"/>
                    <a:pt x="301" y="103"/>
                  </a:cubicBezTo>
                  <a:cubicBezTo>
                    <a:pt x="301" y="103"/>
                    <a:pt x="302" y="103"/>
                    <a:pt x="302" y="103"/>
                  </a:cubicBezTo>
                  <a:cubicBezTo>
                    <a:pt x="302" y="104"/>
                    <a:pt x="301" y="104"/>
                    <a:pt x="301" y="104"/>
                  </a:cubicBezTo>
                  <a:cubicBezTo>
                    <a:pt x="301" y="104"/>
                    <a:pt x="301" y="104"/>
                    <a:pt x="300" y="104"/>
                  </a:cubicBezTo>
                  <a:cubicBezTo>
                    <a:pt x="301" y="104"/>
                    <a:pt x="301" y="104"/>
                    <a:pt x="301" y="104"/>
                  </a:cubicBezTo>
                  <a:cubicBezTo>
                    <a:pt x="301" y="104"/>
                    <a:pt x="301" y="104"/>
                    <a:pt x="301" y="105"/>
                  </a:cubicBezTo>
                  <a:cubicBezTo>
                    <a:pt x="301" y="105"/>
                    <a:pt x="302" y="105"/>
                    <a:pt x="302" y="105"/>
                  </a:cubicBezTo>
                  <a:cubicBezTo>
                    <a:pt x="302" y="105"/>
                    <a:pt x="301" y="106"/>
                    <a:pt x="300" y="106"/>
                  </a:cubicBezTo>
                  <a:cubicBezTo>
                    <a:pt x="300" y="106"/>
                    <a:pt x="299" y="106"/>
                    <a:pt x="298" y="106"/>
                  </a:cubicBezTo>
                  <a:cubicBezTo>
                    <a:pt x="300" y="105"/>
                    <a:pt x="296" y="106"/>
                    <a:pt x="296" y="106"/>
                  </a:cubicBezTo>
                  <a:cubicBezTo>
                    <a:pt x="295" y="105"/>
                    <a:pt x="296" y="104"/>
                    <a:pt x="296" y="104"/>
                  </a:cubicBezTo>
                  <a:cubicBezTo>
                    <a:pt x="295" y="103"/>
                    <a:pt x="296" y="103"/>
                    <a:pt x="296" y="102"/>
                  </a:cubicBezTo>
                  <a:cubicBezTo>
                    <a:pt x="297" y="102"/>
                    <a:pt x="295" y="102"/>
                    <a:pt x="295" y="102"/>
                  </a:cubicBezTo>
                  <a:cubicBezTo>
                    <a:pt x="295" y="103"/>
                    <a:pt x="295" y="103"/>
                    <a:pt x="295" y="103"/>
                  </a:cubicBezTo>
                  <a:cubicBezTo>
                    <a:pt x="294" y="104"/>
                    <a:pt x="295" y="104"/>
                    <a:pt x="295" y="105"/>
                  </a:cubicBezTo>
                  <a:cubicBezTo>
                    <a:pt x="294" y="106"/>
                    <a:pt x="293" y="106"/>
                    <a:pt x="293" y="106"/>
                  </a:cubicBezTo>
                  <a:cubicBezTo>
                    <a:pt x="292" y="106"/>
                    <a:pt x="291" y="106"/>
                    <a:pt x="290" y="106"/>
                  </a:cubicBezTo>
                  <a:cubicBezTo>
                    <a:pt x="289" y="106"/>
                    <a:pt x="288" y="105"/>
                    <a:pt x="287" y="105"/>
                  </a:cubicBezTo>
                  <a:cubicBezTo>
                    <a:pt x="285" y="104"/>
                    <a:pt x="284" y="104"/>
                    <a:pt x="284" y="102"/>
                  </a:cubicBezTo>
                  <a:cubicBezTo>
                    <a:pt x="284" y="101"/>
                    <a:pt x="285" y="101"/>
                    <a:pt x="285" y="100"/>
                  </a:cubicBezTo>
                  <a:cubicBezTo>
                    <a:pt x="284" y="99"/>
                    <a:pt x="284" y="99"/>
                    <a:pt x="283" y="99"/>
                  </a:cubicBezTo>
                  <a:cubicBezTo>
                    <a:pt x="283" y="99"/>
                    <a:pt x="283" y="99"/>
                    <a:pt x="283" y="98"/>
                  </a:cubicBezTo>
                  <a:cubicBezTo>
                    <a:pt x="283" y="98"/>
                    <a:pt x="283" y="98"/>
                    <a:pt x="283" y="98"/>
                  </a:cubicBezTo>
                  <a:cubicBezTo>
                    <a:pt x="282" y="98"/>
                    <a:pt x="282" y="98"/>
                    <a:pt x="282" y="98"/>
                  </a:cubicBezTo>
                  <a:cubicBezTo>
                    <a:pt x="282" y="98"/>
                    <a:pt x="283" y="98"/>
                    <a:pt x="283" y="97"/>
                  </a:cubicBezTo>
                  <a:cubicBezTo>
                    <a:pt x="282" y="97"/>
                    <a:pt x="282" y="98"/>
                    <a:pt x="281" y="98"/>
                  </a:cubicBezTo>
                  <a:cubicBezTo>
                    <a:pt x="281" y="98"/>
                    <a:pt x="280" y="98"/>
                    <a:pt x="280" y="98"/>
                  </a:cubicBezTo>
                  <a:cubicBezTo>
                    <a:pt x="279" y="98"/>
                    <a:pt x="278" y="97"/>
                    <a:pt x="278" y="97"/>
                  </a:cubicBezTo>
                  <a:cubicBezTo>
                    <a:pt x="278" y="96"/>
                    <a:pt x="277" y="97"/>
                    <a:pt x="277" y="96"/>
                  </a:cubicBezTo>
                  <a:cubicBezTo>
                    <a:pt x="277" y="96"/>
                    <a:pt x="277" y="96"/>
                    <a:pt x="276" y="96"/>
                  </a:cubicBezTo>
                  <a:cubicBezTo>
                    <a:pt x="275" y="95"/>
                    <a:pt x="274" y="95"/>
                    <a:pt x="273" y="95"/>
                  </a:cubicBezTo>
                  <a:cubicBezTo>
                    <a:pt x="272" y="95"/>
                    <a:pt x="272" y="95"/>
                    <a:pt x="272" y="95"/>
                  </a:cubicBezTo>
                  <a:cubicBezTo>
                    <a:pt x="272" y="95"/>
                    <a:pt x="272" y="95"/>
                    <a:pt x="271" y="95"/>
                  </a:cubicBezTo>
                  <a:cubicBezTo>
                    <a:pt x="271" y="95"/>
                    <a:pt x="270" y="96"/>
                    <a:pt x="270" y="96"/>
                  </a:cubicBezTo>
                  <a:cubicBezTo>
                    <a:pt x="269" y="96"/>
                    <a:pt x="267" y="96"/>
                    <a:pt x="266" y="94"/>
                  </a:cubicBezTo>
                  <a:cubicBezTo>
                    <a:pt x="266" y="94"/>
                    <a:pt x="266" y="94"/>
                    <a:pt x="265" y="93"/>
                  </a:cubicBezTo>
                  <a:cubicBezTo>
                    <a:pt x="265" y="93"/>
                    <a:pt x="264" y="93"/>
                    <a:pt x="264" y="93"/>
                  </a:cubicBezTo>
                  <a:cubicBezTo>
                    <a:pt x="264" y="93"/>
                    <a:pt x="264" y="93"/>
                    <a:pt x="264" y="92"/>
                  </a:cubicBezTo>
                  <a:cubicBezTo>
                    <a:pt x="264" y="92"/>
                    <a:pt x="263" y="92"/>
                    <a:pt x="263" y="92"/>
                  </a:cubicBezTo>
                  <a:cubicBezTo>
                    <a:pt x="262" y="92"/>
                    <a:pt x="262" y="91"/>
                    <a:pt x="262" y="92"/>
                  </a:cubicBezTo>
                  <a:cubicBezTo>
                    <a:pt x="262" y="92"/>
                    <a:pt x="261" y="92"/>
                    <a:pt x="261" y="92"/>
                  </a:cubicBezTo>
                  <a:cubicBezTo>
                    <a:pt x="260" y="91"/>
                    <a:pt x="258" y="90"/>
                    <a:pt x="257" y="91"/>
                  </a:cubicBezTo>
                  <a:cubicBezTo>
                    <a:pt x="257" y="91"/>
                    <a:pt x="260" y="91"/>
                    <a:pt x="259" y="92"/>
                  </a:cubicBezTo>
                  <a:cubicBezTo>
                    <a:pt x="259" y="92"/>
                    <a:pt x="258" y="92"/>
                    <a:pt x="258" y="92"/>
                  </a:cubicBezTo>
                  <a:cubicBezTo>
                    <a:pt x="259" y="93"/>
                    <a:pt x="262" y="92"/>
                    <a:pt x="263" y="93"/>
                  </a:cubicBezTo>
                  <a:cubicBezTo>
                    <a:pt x="262" y="93"/>
                    <a:pt x="261" y="92"/>
                    <a:pt x="261" y="93"/>
                  </a:cubicBezTo>
                  <a:cubicBezTo>
                    <a:pt x="262" y="93"/>
                    <a:pt x="263" y="93"/>
                    <a:pt x="264" y="94"/>
                  </a:cubicBezTo>
                  <a:cubicBezTo>
                    <a:pt x="264" y="94"/>
                    <a:pt x="265" y="94"/>
                    <a:pt x="265" y="94"/>
                  </a:cubicBezTo>
                  <a:cubicBezTo>
                    <a:pt x="265" y="95"/>
                    <a:pt x="264" y="95"/>
                    <a:pt x="263" y="95"/>
                  </a:cubicBezTo>
                  <a:cubicBezTo>
                    <a:pt x="263" y="95"/>
                    <a:pt x="262" y="95"/>
                    <a:pt x="262" y="95"/>
                  </a:cubicBezTo>
                  <a:cubicBezTo>
                    <a:pt x="261" y="95"/>
                    <a:pt x="261" y="95"/>
                    <a:pt x="261" y="95"/>
                  </a:cubicBezTo>
                  <a:cubicBezTo>
                    <a:pt x="261" y="95"/>
                    <a:pt x="261" y="95"/>
                    <a:pt x="261" y="95"/>
                  </a:cubicBezTo>
                  <a:cubicBezTo>
                    <a:pt x="260" y="95"/>
                    <a:pt x="257" y="96"/>
                    <a:pt x="257" y="95"/>
                  </a:cubicBezTo>
                  <a:cubicBezTo>
                    <a:pt x="257" y="96"/>
                    <a:pt x="262" y="95"/>
                    <a:pt x="263" y="95"/>
                  </a:cubicBezTo>
                  <a:cubicBezTo>
                    <a:pt x="264" y="95"/>
                    <a:pt x="265" y="95"/>
                    <a:pt x="266" y="95"/>
                  </a:cubicBezTo>
                  <a:cubicBezTo>
                    <a:pt x="267" y="96"/>
                    <a:pt x="265" y="96"/>
                    <a:pt x="265" y="96"/>
                  </a:cubicBezTo>
                  <a:cubicBezTo>
                    <a:pt x="266" y="96"/>
                    <a:pt x="266" y="96"/>
                    <a:pt x="267" y="96"/>
                  </a:cubicBezTo>
                  <a:cubicBezTo>
                    <a:pt x="268" y="96"/>
                    <a:pt x="268" y="96"/>
                    <a:pt x="269" y="96"/>
                  </a:cubicBezTo>
                  <a:cubicBezTo>
                    <a:pt x="270" y="96"/>
                    <a:pt x="271" y="96"/>
                    <a:pt x="272" y="96"/>
                  </a:cubicBezTo>
                  <a:cubicBezTo>
                    <a:pt x="273" y="96"/>
                    <a:pt x="274" y="96"/>
                    <a:pt x="275" y="96"/>
                  </a:cubicBezTo>
                  <a:cubicBezTo>
                    <a:pt x="275" y="96"/>
                    <a:pt x="277" y="97"/>
                    <a:pt x="277" y="98"/>
                  </a:cubicBezTo>
                  <a:cubicBezTo>
                    <a:pt x="277" y="99"/>
                    <a:pt x="276" y="98"/>
                    <a:pt x="275" y="98"/>
                  </a:cubicBezTo>
                  <a:cubicBezTo>
                    <a:pt x="275" y="99"/>
                    <a:pt x="275" y="99"/>
                    <a:pt x="276" y="99"/>
                  </a:cubicBezTo>
                  <a:cubicBezTo>
                    <a:pt x="275" y="99"/>
                    <a:pt x="274" y="99"/>
                    <a:pt x="273" y="100"/>
                  </a:cubicBezTo>
                  <a:cubicBezTo>
                    <a:pt x="272" y="100"/>
                    <a:pt x="271" y="100"/>
                    <a:pt x="270" y="100"/>
                  </a:cubicBezTo>
                  <a:cubicBezTo>
                    <a:pt x="268" y="101"/>
                    <a:pt x="266" y="101"/>
                    <a:pt x="264" y="101"/>
                  </a:cubicBezTo>
                  <a:cubicBezTo>
                    <a:pt x="263" y="101"/>
                    <a:pt x="262" y="101"/>
                    <a:pt x="262" y="101"/>
                  </a:cubicBezTo>
                  <a:cubicBezTo>
                    <a:pt x="261" y="100"/>
                    <a:pt x="261" y="99"/>
                    <a:pt x="260" y="99"/>
                  </a:cubicBezTo>
                  <a:cubicBezTo>
                    <a:pt x="259" y="99"/>
                    <a:pt x="261" y="101"/>
                    <a:pt x="261" y="101"/>
                  </a:cubicBezTo>
                  <a:cubicBezTo>
                    <a:pt x="261" y="101"/>
                    <a:pt x="256" y="100"/>
                    <a:pt x="256" y="101"/>
                  </a:cubicBezTo>
                  <a:cubicBezTo>
                    <a:pt x="256" y="101"/>
                    <a:pt x="257" y="101"/>
                    <a:pt x="257" y="101"/>
                  </a:cubicBezTo>
                  <a:cubicBezTo>
                    <a:pt x="257" y="101"/>
                    <a:pt x="259" y="102"/>
                    <a:pt x="259" y="102"/>
                  </a:cubicBezTo>
                  <a:cubicBezTo>
                    <a:pt x="258" y="102"/>
                    <a:pt x="257" y="103"/>
                    <a:pt x="256" y="104"/>
                  </a:cubicBezTo>
                  <a:cubicBezTo>
                    <a:pt x="256" y="104"/>
                    <a:pt x="255" y="104"/>
                    <a:pt x="255" y="104"/>
                  </a:cubicBezTo>
                  <a:cubicBezTo>
                    <a:pt x="255" y="104"/>
                    <a:pt x="255" y="104"/>
                    <a:pt x="255" y="104"/>
                  </a:cubicBezTo>
                  <a:cubicBezTo>
                    <a:pt x="255" y="105"/>
                    <a:pt x="253" y="105"/>
                    <a:pt x="252" y="105"/>
                  </a:cubicBezTo>
                  <a:cubicBezTo>
                    <a:pt x="251" y="105"/>
                    <a:pt x="250" y="105"/>
                    <a:pt x="249" y="105"/>
                  </a:cubicBezTo>
                  <a:cubicBezTo>
                    <a:pt x="249" y="105"/>
                    <a:pt x="248" y="106"/>
                    <a:pt x="248" y="106"/>
                  </a:cubicBezTo>
                  <a:cubicBezTo>
                    <a:pt x="249" y="106"/>
                    <a:pt x="250" y="106"/>
                    <a:pt x="251" y="106"/>
                  </a:cubicBezTo>
                  <a:cubicBezTo>
                    <a:pt x="252" y="105"/>
                    <a:pt x="253" y="105"/>
                    <a:pt x="255" y="105"/>
                  </a:cubicBezTo>
                  <a:cubicBezTo>
                    <a:pt x="254" y="106"/>
                    <a:pt x="255" y="106"/>
                    <a:pt x="256" y="106"/>
                  </a:cubicBezTo>
                  <a:cubicBezTo>
                    <a:pt x="257" y="106"/>
                    <a:pt x="258" y="106"/>
                    <a:pt x="260" y="106"/>
                  </a:cubicBezTo>
                  <a:cubicBezTo>
                    <a:pt x="260" y="106"/>
                    <a:pt x="261" y="106"/>
                    <a:pt x="262" y="106"/>
                  </a:cubicBezTo>
                  <a:cubicBezTo>
                    <a:pt x="263" y="106"/>
                    <a:pt x="264" y="106"/>
                    <a:pt x="264" y="106"/>
                  </a:cubicBezTo>
                  <a:cubicBezTo>
                    <a:pt x="265" y="105"/>
                    <a:pt x="266" y="105"/>
                    <a:pt x="267" y="105"/>
                  </a:cubicBezTo>
                  <a:cubicBezTo>
                    <a:pt x="267" y="105"/>
                    <a:pt x="268" y="106"/>
                    <a:pt x="268" y="106"/>
                  </a:cubicBezTo>
                  <a:cubicBezTo>
                    <a:pt x="267" y="107"/>
                    <a:pt x="266" y="107"/>
                    <a:pt x="265" y="107"/>
                  </a:cubicBezTo>
                  <a:cubicBezTo>
                    <a:pt x="263" y="107"/>
                    <a:pt x="262" y="107"/>
                    <a:pt x="260" y="108"/>
                  </a:cubicBezTo>
                  <a:cubicBezTo>
                    <a:pt x="260" y="108"/>
                    <a:pt x="259" y="108"/>
                    <a:pt x="258" y="108"/>
                  </a:cubicBezTo>
                  <a:cubicBezTo>
                    <a:pt x="257" y="109"/>
                    <a:pt x="257" y="109"/>
                    <a:pt x="256" y="109"/>
                  </a:cubicBezTo>
                  <a:cubicBezTo>
                    <a:pt x="254" y="108"/>
                    <a:pt x="253" y="109"/>
                    <a:pt x="252" y="109"/>
                  </a:cubicBezTo>
                  <a:cubicBezTo>
                    <a:pt x="251" y="109"/>
                    <a:pt x="253" y="109"/>
                    <a:pt x="253" y="109"/>
                  </a:cubicBezTo>
                  <a:cubicBezTo>
                    <a:pt x="254" y="109"/>
                    <a:pt x="255" y="109"/>
                    <a:pt x="255" y="109"/>
                  </a:cubicBezTo>
                  <a:cubicBezTo>
                    <a:pt x="256" y="110"/>
                    <a:pt x="257" y="109"/>
                    <a:pt x="258" y="109"/>
                  </a:cubicBezTo>
                  <a:cubicBezTo>
                    <a:pt x="259" y="109"/>
                    <a:pt x="259" y="110"/>
                    <a:pt x="259" y="110"/>
                  </a:cubicBezTo>
                  <a:cubicBezTo>
                    <a:pt x="259" y="110"/>
                    <a:pt x="260" y="110"/>
                    <a:pt x="260" y="110"/>
                  </a:cubicBezTo>
                  <a:cubicBezTo>
                    <a:pt x="261" y="109"/>
                    <a:pt x="262" y="108"/>
                    <a:pt x="263" y="108"/>
                  </a:cubicBezTo>
                  <a:cubicBezTo>
                    <a:pt x="264" y="108"/>
                    <a:pt x="264" y="107"/>
                    <a:pt x="265" y="107"/>
                  </a:cubicBezTo>
                  <a:cubicBezTo>
                    <a:pt x="266" y="107"/>
                    <a:pt x="267" y="108"/>
                    <a:pt x="267" y="108"/>
                  </a:cubicBezTo>
                  <a:cubicBezTo>
                    <a:pt x="270" y="108"/>
                    <a:pt x="273" y="106"/>
                    <a:pt x="276" y="106"/>
                  </a:cubicBezTo>
                  <a:cubicBezTo>
                    <a:pt x="276" y="106"/>
                    <a:pt x="275" y="106"/>
                    <a:pt x="275" y="106"/>
                  </a:cubicBezTo>
                  <a:cubicBezTo>
                    <a:pt x="275" y="106"/>
                    <a:pt x="275" y="106"/>
                    <a:pt x="275" y="106"/>
                  </a:cubicBezTo>
                  <a:cubicBezTo>
                    <a:pt x="275" y="107"/>
                    <a:pt x="275" y="107"/>
                    <a:pt x="276" y="107"/>
                  </a:cubicBezTo>
                  <a:cubicBezTo>
                    <a:pt x="276" y="107"/>
                    <a:pt x="277" y="106"/>
                    <a:pt x="277" y="106"/>
                  </a:cubicBezTo>
                  <a:cubicBezTo>
                    <a:pt x="278" y="106"/>
                    <a:pt x="278" y="107"/>
                    <a:pt x="278" y="107"/>
                  </a:cubicBezTo>
                  <a:cubicBezTo>
                    <a:pt x="280" y="107"/>
                    <a:pt x="280" y="108"/>
                    <a:pt x="281" y="108"/>
                  </a:cubicBezTo>
                  <a:cubicBezTo>
                    <a:pt x="282" y="108"/>
                    <a:pt x="283" y="108"/>
                    <a:pt x="284" y="108"/>
                  </a:cubicBezTo>
                  <a:cubicBezTo>
                    <a:pt x="284" y="109"/>
                    <a:pt x="285" y="108"/>
                    <a:pt x="286" y="109"/>
                  </a:cubicBezTo>
                  <a:cubicBezTo>
                    <a:pt x="288" y="109"/>
                    <a:pt x="290" y="109"/>
                    <a:pt x="292" y="109"/>
                  </a:cubicBezTo>
                  <a:cubicBezTo>
                    <a:pt x="293" y="109"/>
                    <a:pt x="295" y="109"/>
                    <a:pt x="296" y="108"/>
                  </a:cubicBezTo>
                  <a:cubicBezTo>
                    <a:pt x="298" y="108"/>
                    <a:pt x="295" y="110"/>
                    <a:pt x="295" y="110"/>
                  </a:cubicBezTo>
                  <a:cubicBezTo>
                    <a:pt x="295" y="110"/>
                    <a:pt x="294" y="110"/>
                    <a:pt x="294" y="110"/>
                  </a:cubicBezTo>
                  <a:cubicBezTo>
                    <a:pt x="293" y="110"/>
                    <a:pt x="293" y="110"/>
                    <a:pt x="292" y="110"/>
                  </a:cubicBezTo>
                  <a:cubicBezTo>
                    <a:pt x="292" y="110"/>
                    <a:pt x="291" y="110"/>
                    <a:pt x="291" y="110"/>
                  </a:cubicBezTo>
                  <a:cubicBezTo>
                    <a:pt x="290" y="110"/>
                    <a:pt x="291" y="111"/>
                    <a:pt x="291" y="111"/>
                  </a:cubicBezTo>
                  <a:cubicBezTo>
                    <a:pt x="291" y="111"/>
                    <a:pt x="291" y="110"/>
                    <a:pt x="290" y="110"/>
                  </a:cubicBezTo>
                  <a:cubicBezTo>
                    <a:pt x="290" y="110"/>
                    <a:pt x="289" y="110"/>
                    <a:pt x="290" y="111"/>
                  </a:cubicBezTo>
                  <a:cubicBezTo>
                    <a:pt x="289" y="111"/>
                    <a:pt x="288" y="111"/>
                    <a:pt x="288" y="111"/>
                  </a:cubicBezTo>
                  <a:cubicBezTo>
                    <a:pt x="288" y="111"/>
                    <a:pt x="291" y="111"/>
                    <a:pt x="290" y="112"/>
                  </a:cubicBezTo>
                  <a:cubicBezTo>
                    <a:pt x="289" y="112"/>
                    <a:pt x="288" y="111"/>
                    <a:pt x="287" y="111"/>
                  </a:cubicBezTo>
                  <a:cubicBezTo>
                    <a:pt x="287" y="111"/>
                    <a:pt x="288" y="111"/>
                    <a:pt x="288" y="112"/>
                  </a:cubicBezTo>
                  <a:cubicBezTo>
                    <a:pt x="288" y="112"/>
                    <a:pt x="287" y="112"/>
                    <a:pt x="287" y="112"/>
                  </a:cubicBezTo>
                  <a:cubicBezTo>
                    <a:pt x="286" y="112"/>
                    <a:pt x="284" y="112"/>
                    <a:pt x="283" y="112"/>
                  </a:cubicBezTo>
                  <a:cubicBezTo>
                    <a:pt x="284" y="112"/>
                    <a:pt x="284" y="112"/>
                    <a:pt x="285" y="112"/>
                  </a:cubicBezTo>
                  <a:cubicBezTo>
                    <a:pt x="285" y="113"/>
                    <a:pt x="285" y="113"/>
                    <a:pt x="284" y="113"/>
                  </a:cubicBezTo>
                  <a:cubicBezTo>
                    <a:pt x="284" y="113"/>
                    <a:pt x="285" y="113"/>
                    <a:pt x="285" y="113"/>
                  </a:cubicBezTo>
                  <a:cubicBezTo>
                    <a:pt x="284" y="114"/>
                    <a:pt x="283" y="115"/>
                    <a:pt x="282" y="114"/>
                  </a:cubicBezTo>
                  <a:cubicBezTo>
                    <a:pt x="282" y="113"/>
                    <a:pt x="282" y="114"/>
                    <a:pt x="281" y="114"/>
                  </a:cubicBezTo>
                  <a:cubicBezTo>
                    <a:pt x="281" y="114"/>
                    <a:pt x="280" y="113"/>
                    <a:pt x="280" y="113"/>
                  </a:cubicBezTo>
                  <a:cubicBezTo>
                    <a:pt x="280" y="113"/>
                    <a:pt x="282" y="115"/>
                    <a:pt x="281" y="115"/>
                  </a:cubicBezTo>
                  <a:cubicBezTo>
                    <a:pt x="281" y="115"/>
                    <a:pt x="280" y="115"/>
                    <a:pt x="279" y="115"/>
                  </a:cubicBezTo>
                  <a:cubicBezTo>
                    <a:pt x="279" y="115"/>
                    <a:pt x="278" y="116"/>
                    <a:pt x="278" y="115"/>
                  </a:cubicBezTo>
                  <a:cubicBezTo>
                    <a:pt x="278" y="115"/>
                    <a:pt x="278" y="115"/>
                    <a:pt x="277" y="115"/>
                  </a:cubicBezTo>
                  <a:cubicBezTo>
                    <a:pt x="277" y="115"/>
                    <a:pt x="277" y="115"/>
                    <a:pt x="277" y="115"/>
                  </a:cubicBezTo>
                  <a:cubicBezTo>
                    <a:pt x="276" y="115"/>
                    <a:pt x="277" y="115"/>
                    <a:pt x="277" y="116"/>
                  </a:cubicBezTo>
                  <a:cubicBezTo>
                    <a:pt x="278" y="116"/>
                    <a:pt x="276" y="116"/>
                    <a:pt x="276" y="116"/>
                  </a:cubicBezTo>
                  <a:cubicBezTo>
                    <a:pt x="276" y="116"/>
                    <a:pt x="277" y="116"/>
                    <a:pt x="277" y="116"/>
                  </a:cubicBezTo>
                  <a:cubicBezTo>
                    <a:pt x="276" y="117"/>
                    <a:pt x="276" y="117"/>
                    <a:pt x="275" y="117"/>
                  </a:cubicBezTo>
                  <a:cubicBezTo>
                    <a:pt x="274" y="116"/>
                    <a:pt x="273" y="116"/>
                    <a:pt x="272" y="117"/>
                  </a:cubicBezTo>
                  <a:cubicBezTo>
                    <a:pt x="273" y="117"/>
                    <a:pt x="274" y="117"/>
                    <a:pt x="274" y="117"/>
                  </a:cubicBezTo>
                  <a:cubicBezTo>
                    <a:pt x="274" y="118"/>
                    <a:pt x="273" y="117"/>
                    <a:pt x="273" y="118"/>
                  </a:cubicBezTo>
                  <a:cubicBezTo>
                    <a:pt x="273" y="118"/>
                    <a:pt x="273" y="118"/>
                    <a:pt x="273" y="118"/>
                  </a:cubicBezTo>
                  <a:cubicBezTo>
                    <a:pt x="273" y="118"/>
                    <a:pt x="272" y="118"/>
                    <a:pt x="272" y="118"/>
                  </a:cubicBezTo>
                  <a:cubicBezTo>
                    <a:pt x="272" y="118"/>
                    <a:pt x="272" y="118"/>
                    <a:pt x="272" y="119"/>
                  </a:cubicBezTo>
                  <a:cubicBezTo>
                    <a:pt x="272" y="119"/>
                    <a:pt x="271" y="119"/>
                    <a:pt x="271" y="118"/>
                  </a:cubicBezTo>
                  <a:cubicBezTo>
                    <a:pt x="271" y="118"/>
                    <a:pt x="270" y="118"/>
                    <a:pt x="270" y="118"/>
                  </a:cubicBezTo>
                  <a:cubicBezTo>
                    <a:pt x="270" y="118"/>
                    <a:pt x="270" y="118"/>
                    <a:pt x="269" y="118"/>
                  </a:cubicBezTo>
                  <a:cubicBezTo>
                    <a:pt x="269" y="118"/>
                    <a:pt x="270" y="118"/>
                    <a:pt x="270" y="119"/>
                  </a:cubicBezTo>
                  <a:cubicBezTo>
                    <a:pt x="270" y="119"/>
                    <a:pt x="269" y="119"/>
                    <a:pt x="269" y="119"/>
                  </a:cubicBezTo>
                  <a:cubicBezTo>
                    <a:pt x="269" y="119"/>
                    <a:pt x="270" y="119"/>
                    <a:pt x="270" y="119"/>
                  </a:cubicBezTo>
                  <a:cubicBezTo>
                    <a:pt x="270" y="119"/>
                    <a:pt x="268" y="119"/>
                    <a:pt x="268" y="120"/>
                  </a:cubicBezTo>
                  <a:cubicBezTo>
                    <a:pt x="268" y="120"/>
                    <a:pt x="269" y="120"/>
                    <a:pt x="269" y="120"/>
                  </a:cubicBezTo>
                  <a:cubicBezTo>
                    <a:pt x="269" y="120"/>
                    <a:pt x="268" y="120"/>
                    <a:pt x="267" y="120"/>
                  </a:cubicBezTo>
                  <a:cubicBezTo>
                    <a:pt x="267" y="120"/>
                    <a:pt x="268" y="120"/>
                    <a:pt x="267" y="120"/>
                  </a:cubicBezTo>
                  <a:cubicBezTo>
                    <a:pt x="267" y="121"/>
                    <a:pt x="267" y="121"/>
                    <a:pt x="266" y="121"/>
                  </a:cubicBezTo>
                  <a:cubicBezTo>
                    <a:pt x="266" y="121"/>
                    <a:pt x="264" y="121"/>
                    <a:pt x="264" y="121"/>
                  </a:cubicBezTo>
                  <a:cubicBezTo>
                    <a:pt x="263" y="121"/>
                    <a:pt x="264" y="121"/>
                    <a:pt x="263" y="122"/>
                  </a:cubicBezTo>
                  <a:cubicBezTo>
                    <a:pt x="263" y="122"/>
                    <a:pt x="263" y="122"/>
                    <a:pt x="262" y="122"/>
                  </a:cubicBezTo>
                  <a:cubicBezTo>
                    <a:pt x="262" y="122"/>
                    <a:pt x="262" y="122"/>
                    <a:pt x="261" y="122"/>
                  </a:cubicBezTo>
                  <a:cubicBezTo>
                    <a:pt x="261" y="122"/>
                    <a:pt x="260" y="122"/>
                    <a:pt x="260" y="122"/>
                  </a:cubicBezTo>
                  <a:cubicBezTo>
                    <a:pt x="260" y="122"/>
                    <a:pt x="260" y="122"/>
                    <a:pt x="260" y="122"/>
                  </a:cubicBezTo>
                  <a:cubicBezTo>
                    <a:pt x="259" y="122"/>
                    <a:pt x="259" y="122"/>
                    <a:pt x="258" y="122"/>
                  </a:cubicBezTo>
                  <a:cubicBezTo>
                    <a:pt x="257" y="123"/>
                    <a:pt x="257" y="122"/>
                    <a:pt x="256" y="123"/>
                  </a:cubicBezTo>
                  <a:cubicBezTo>
                    <a:pt x="256" y="123"/>
                    <a:pt x="256" y="123"/>
                    <a:pt x="256" y="123"/>
                  </a:cubicBezTo>
                  <a:cubicBezTo>
                    <a:pt x="256" y="123"/>
                    <a:pt x="254" y="123"/>
                    <a:pt x="255" y="123"/>
                  </a:cubicBezTo>
                  <a:cubicBezTo>
                    <a:pt x="254" y="123"/>
                    <a:pt x="253" y="123"/>
                    <a:pt x="253" y="123"/>
                  </a:cubicBezTo>
                  <a:cubicBezTo>
                    <a:pt x="253" y="124"/>
                    <a:pt x="253" y="124"/>
                    <a:pt x="253" y="124"/>
                  </a:cubicBezTo>
                  <a:cubicBezTo>
                    <a:pt x="253" y="124"/>
                    <a:pt x="252" y="124"/>
                    <a:pt x="252" y="124"/>
                  </a:cubicBezTo>
                  <a:cubicBezTo>
                    <a:pt x="251" y="123"/>
                    <a:pt x="251" y="123"/>
                    <a:pt x="251" y="123"/>
                  </a:cubicBezTo>
                  <a:cubicBezTo>
                    <a:pt x="250" y="123"/>
                    <a:pt x="251" y="124"/>
                    <a:pt x="250" y="124"/>
                  </a:cubicBezTo>
                  <a:cubicBezTo>
                    <a:pt x="250" y="124"/>
                    <a:pt x="249" y="124"/>
                    <a:pt x="248" y="124"/>
                  </a:cubicBezTo>
                  <a:cubicBezTo>
                    <a:pt x="249" y="124"/>
                    <a:pt x="248" y="124"/>
                    <a:pt x="248" y="124"/>
                  </a:cubicBezTo>
                  <a:cubicBezTo>
                    <a:pt x="247" y="124"/>
                    <a:pt x="246" y="124"/>
                    <a:pt x="246" y="125"/>
                  </a:cubicBezTo>
                  <a:cubicBezTo>
                    <a:pt x="246" y="125"/>
                    <a:pt x="245" y="125"/>
                    <a:pt x="245" y="125"/>
                  </a:cubicBezTo>
                  <a:cubicBezTo>
                    <a:pt x="245" y="125"/>
                    <a:pt x="244" y="125"/>
                    <a:pt x="244" y="125"/>
                  </a:cubicBezTo>
                  <a:cubicBezTo>
                    <a:pt x="244" y="125"/>
                    <a:pt x="244" y="125"/>
                    <a:pt x="244" y="125"/>
                  </a:cubicBezTo>
                  <a:cubicBezTo>
                    <a:pt x="243" y="125"/>
                    <a:pt x="243" y="125"/>
                    <a:pt x="243" y="125"/>
                  </a:cubicBezTo>
                  <a:cubicBezTo>
                    <a:pt x="243" y="125"/>
                    <a:pt x="242" y="125"/>
                    <a:pt x="242" y="125"/>
                  </a:cubicBezTo>
                  <a:cubicBezTo>
                    <a:pt x="241" y="125"/>
                    <a:pt x="243" y="125"/>
                    <a:pt x="242" y="126"/>
                  </a:cubicBezTo>
                  <a:cubicBezTo>
                    <a:pt x="241" y="126"/>
                    <a:pt x="241" y="125"/>
                    <a:pt x="241" y="125"/>
                  </a:cubicBezTo>
                  <a:cubicBezTo>
                    <a:pt x="240" y="125"/>
                    <a:pt x="241" y="126"/>
                    <a:pt x="240" y="126"/>
                  </a:cubicBezTo>
                  <a:cubicBezTo>
                    <a:pt x="240" y="126"/>
                    <a:pt x="240" y="126"/>
                    <a:pt x="240" y="126"/>
                  </a:cubicBezTo>
                  <a:cubicBezTo>
                    <a:pt x="240" y="126"/>
                    <a:pt x="240" y="126"/>
                    <a:pt x="240" y="126"/>
                  </a:cubicBezTo>
                  <a:cubicBezTo>
                    <a:pt x="240" y="126"/>
                    <a:pt x="238" y="126"/>
                    <a:pt x="239" y="126"/>
                  </a:cubicBezTo>
                  <a:cubicBezTo>
                    <a:pt x="238" y="126"/>
                    <a:pt x="237" y="126"/>
                    <a:pt x="238" y="125"/>
                  </a:cubicBezTo>
                  <a:cubicBezTo>
                    <a:pt x="238" y="125"/>
                    <a:pt x="237" y="124"/>
                    <a:pt x="237" y="124"/>
                  </a:cubicBezTo>
                  <a:cubicBezTo>
                    <a:pt x="237" y="125"/>
                    <a:pt x="236" y="125"/>
                    <a:pt x="236" y="125"/>
                  </a:cubicBezTo>
                  <a:cubicBezTo>
                    <a:pt x="235" y="126"/>
                    <a:pt x="236" y="126"/>
                    <a:pt x="236" y="126"/>
                  </a:cubicBezTo>
                  <a:cubicBezTo>
                    <a:pt x="236" y="126"/>
                    <a:pt x="234" y="126"/>
                    <a:pt x="234" y="126"/>
                  </a:cubicBezTo>
                  <a:cubicBezTo>
                    <a:pt x="234" y="126"/>
                    <a:pt x="235" y="126"/>
                    <a:pt x="235" y="127"/>
                  </a:cubicBezTo>
                  <a:cubicBezTo>
                    <a:pt x="235" y="127"/>
                    <a:pt x="234" y="127"/>
                    <a:pt x="233" y="127"/>
                  </a:cubicBezTo>
                  <a:cubicBezTo>
                    <a:pt x="232" y="127"/>
                    <a:pt x="233" y="127"/>
                    <a:pt x="233" y="126"/>
                  </a:cubicBezTo>
                  <a:cubicBezTo>
                    <a:pt x="233" y="126"/>
                    <a:pt x="230" y="126"/>
                    <a:pt x="230" y="126"/>
                  </a:cubicBezTo>
                  <a:cubicBezTo>
                    <a:pt x="231" y="126"/>
                    <a:pt x="231" y="126"/>
                    <a:pt x="232" y="127"/>
                  </a:cubicBezTo>
                  <a:cubicBezTo>
                    <a:pt x="232" y="127"/>
                    <a:pt x="232" y="127"/>
                    <a:pt x="232" y="128"/>
                  </a:cubicBezTo>
                  <a:cubicBezTo>
                    <a:pt x="232" y="128"/>
                    <a:pt x="231" y="128"/>
                    <a:pt x="231" y="128"/>
                  </a:cubicBezTo>
                  <a:cubicBezTo>
                    <a:pt x="230" y="127"/>
                    <a:pt x="230" y="128"/>
                    <a:pt x="229" y="128"/>
                  </a:cubicBezTo>
                  <a:cubicBezTo>
                    <a:pt x="229" y="128"/>
                    <a:pt x="228" y="128"/>
                    <a:pt x="228" y="128"/>
                  </a:cubicBezTo>
                  <a:cubicBezTo>
                    <a:pt x="228" y="128"/>
                    <a:pt x="225" y="128"/>
                    <a:pt x="225" y="127"/>
                  </a:cubicBezTo>
                  <a:cubicBezTo>
                    <a:pt x="225" y="127"/>
                    <a:pt x="226" y="127"/>
                    <a:pt x="226" y="127"/>
                  </a:cubicBezTo>
                  <a:cubicBezTo>
                    <a:pt x="226" y="127"/>
                    <a:pt x="225" y="127"/>
                    <a:pt x="225" y="127"/>
                  </a:cubicBezTo>
                  <a:cubicBezTo>
                    <a:pt x="225" y="127"/>
                    <a:pt x="225" y="127"/>
                    <a:pt x="225" y="127"/>
                  </a:cubicBezTo>
                  <a:cubicBezTo>
                    <a:pt x="225" y="128"/>
                    <a:pt x="224" y="128"/>
                    <a:pt x="224" y="127"/>
                  </a:cubicBezTo>
                  <a:cubicBezTo>
                    <a:pt x="223" y="127"/>
                    <a:pt x="224" y="127"/>
                    <a:pt x="223" y="126"/>
                  </a:cubicBezTo>
                  <a:cubicBezTo>
                    <a:pt x="224" y="126"/>
                    <a:pt x="224" y="126"/>
                    <a:pt x="225" y="126"/>
                  </a:cubicBezTo>
                  <a:cubicBezTo>
                    <a:pt x="224" y="126"/>
                    <a:pt x="223" y="126"/>
                    <a:pt x="222" y="126"/>
                  </a:cubicBezTo>
                  <a:cubicBezTo>
                    <a:pt x="221" y="126"/>
                    <a:pt x="221" y="125"/>
                    <a:pt x="221" y="125"/>
                  </a:cubicBezTo>
                  <a:cubicBezTo>
                    <a:pt x="221" y="124"/>
                    <a:pt x="221" y="124"/>
                    <a:pt x="221" y="124"/>
                  </a:cubicBezTo>
                  <a:cubicBezTo>
                    <a:pt x="221" y="124"/>
                    <a:pt x="221" y="124"/>
                    <a:pt x="220" y="124"/>
                  </a:cubicBezTo>
                  <a:cubicBezTo>
                    <a:pt x="220" y="124"/>
                    <a:pt x="220" y="124"/>
                    <a:pt x="220" y="124"/>
                  </a:cubicBezTo>
                  <a:cubicBezTo>
                    <a:pt x="220" y="123"/>
                    <a:pt x="220" y="123"/>
                    <a:pt x="220" y="122"/>
                  </a:cubicBezTo>
                  <a:cubicBezTo>
                    <a:pt x="219" y="122"/>
                    <a:pt x="219" y="123"/>
                    <a:pt x="220" y="123"/>
                  </a:cubicBezTo>
                  <a:cubicBezTo>
                    <a:pt x="219" y="124"/>
                    <a:pt x="219" y="124"/>
                    <a:pt x="218" y="124"/>
                  </a:cubicBezTo>
                  <a:cubicBezTo>
                    <a:pt x="218" y="125"/>
                    <a:pt x="219" y="125"/>
                    <a:pt x="220" y="125"/>
                  </a:cubicBezTo>
                  <a:cubicBezTo>
                    <a:pt x="220" y="125"/>
                    <a:pt x="221" y="126"/>
                    <a:pt x="221" y="126"/>
                  </a:cubicBezTo>
                  <a:cubicBezTo>
                    <a:pt x="220" y="127"/>
                    <a:pt x="220" y="126"/>
                    <a:pt x="219" y="126"/>
                  </a:cubicBezTo>
                  <a:cubicBezTo>
                    <a:pt x="219" y="126"/>
                    <a:pt x="218" y="126"/>
                    <a:pt x="218" y="126"/>
                  </a:cubicBezTo>
                  <a:cubicBezTo>
                    <a:pt x="218" y="127"/>
                    <a:pt x="219" y="126"/>
                    <a:pt x="219" y="126"/>
                  </a:cubicBezTo>
                  <a:cubicBezTo>
                    <a:pt x="220" y="127"/>
                    <a:pt x="220" y="127"/>
                    <a:pt x="220" y="127"/>
                  </a:cubicBezTo>
                  <a:cubicBezTo>
                    <a:pt x="220" y="127"/>
                    <a:pt x="221" y="127"/>
                    <a:pt x="221" y="127"/>
                  </a:cubicBezTo>
                  <a:cubicBezTo>
                    <a:pt x="221" y="127"/>
                    <a:pt x="221" y="128"/>
                    <a:pt x="220" y="128"/>
                  </a:cubicBezTo>
                  <a:cubicBezTo>
                    <a:pt x="220" y="128"/>
                    <a:pt x="220" y="128"/>
                    <a:pt x="220" y="128"/>
                  </a:cubicBezTo>
                  <a:cubicBezTo>
                    <a:pt x="220" y="128"/>
                    <a:pt x="220" y="128"/>
                    <a:pt x="220" y="128"/>
                  </a:cubicBezTo>
                  <a:cubicBezTo>
                    <a:pt x="220" y="129"/>
                    <a:pt x="220" y="129"/>
                    <a:pt x="220" y="129"/>
                  </a:cubicBezTo>
                  <a:cubicBezTo>
                    <a:pt x="220" y="129"/>
                    <a:pt x="219" y="129"/>
                    <a:pt x="219" y="130"/>
                  </a:cubicBezTo>
                  <a:cubicBezTo>
                    <a:pt x="219" y="130"/>
                    <a:pt x="218" y="129"/>
                    <a:pt x="217" y="129"/>
                  </a:cubicBezTo>
                  <a:cubicBezTo>
                    <a:pt x="217" y="129"/>
                    <a:pt x="217" y="129"/>
                    <a:pt x="216" y="130"/>
                  </a:cubicBezTo>
                  <a:cubicBezTo>
                    <a:pt x="216" y="130"/>
                    <a:pt x="216" y="130"/>
                    <a:pt x="216" y="130"/>
                  </a:cubicBezTo>
                  <a:cubicBezTo>
                    <a:pt x="215" y="130"/>
                    <a:pt x="215" y="130"/>
                    <a:pt x="214" y="131"/>
                  </a:cubicBezTo>
                  <a:cubicBezTo>
                    <a:pt x="214" y="131"/>
                    <a:pt x="213" y="131"/>
                    <a:pt x="212" y="131"/>
                  </a:cubicBezTo>
                  <a:cubicBezTo>
                    <a:pt x="212" y="131"/>
                    <a:pt x="211" y="131"/>
                    <a:pt x="211" y="131"/>
                  </a:cubicBezTo>
                  <a:cubicBezTo>
                    <a:pt x="211" y="131"/>
                    <a:pt x="211" y="131"/>
                    <a:pt x="211" y="132"/>
                  </a:cubicBezTo>
                  <a:cubicBezTo>
                    <a:pt x="211" y="132"/>
                    <a:pt x="212" y="132"/>
                    <a:pt x="211" y="132"/>
                  </a:cubicBezTo>
                  <a:cubicBezTo>
                    <a:pt x="211" y="132"/>
                    <a:pt x="210" y="133"/>
                    <a:pt x="210" y="132"/>
                  </a:cubicBezTo>
                  <a:cubicBezTo>
                    <a:pt x="210" y="132"/>
                    <a:pt x="209" y="132"/>
                    <a:pt x="209" y="133"/>
                  </a:cubicBezTo>
                  <a:cubicBezTo>
                    <a:pt x="209" y="133"/>
                    <a:pt x="210" y="133"/>
                    <a:pt x="210" y="133"/>
                  </a:cubicBezTo>
                  <a:cubicBezTo>
                    <a:pt x="210" y="133"/>
                    <a:pt x="209" y="133"/>
                    <a:pt x="209" y="134"/>
                  </a:cubicBezTo>
                  <a:cubicBezTo>
                    <a:pt x="209" y="134"/>
                    <a:pt x="210" y="134"/>
                    <a:pt x="209" y="134"/>
                  </a:cubicBezTo>
                  <a:cubicBezTo>
                    <a:pt x="209" y="134"/>
                    <a:pt x="209" y="134"/>
                    <a:pt x="208" y="134"/>
                  </a:cubicBezTo>
                  <a:cubicBezTo>
                    <a:pt x="208" y="134"/>
                    <a:pt x="207" y="134"/>
                    <a:pt x="207" y="134"/>
                  </a:cubicBezTo>
                  <a:cubicBezTo>
                    <a:pt x="207" y="135"/>
                    <a:pt x="208" y="134"/>
                    <a:pt x="208" y="134"/>
                  </a:cubicBezTo>
                  <a:cubicBezTo>
                    <a:pt x="208" y="135"/>
                    <a:pt x="208" y="135"/>
                    <a:pt x="208" y="135"/>
                  </a:cubicBezTo>
                  <a:cubicBezTo>
                    <a:pt x="208" y="136"/>
                    <a:pt x="207" y="135"/>
                    <a:pt x="206" y="136"/>
                  </a:cubicBezTo>
                  <a:cubicBezTo>
                    <a:pt x="206" y="136"/>
                    <a:pt x="207" y="136"/>
                    <a:pt x="207" y="136"/>
                  </a:cubicBezTo>
                  <a:cubicBezTo>
                    <a:pt x="207" y="136"/>
                    <a:pt x="206" y="136"/>
                    <a:pt x="207" y="136"/>
                  </a:cubicBezTo>
                  <a:cubicBezTo>
                    <a:pt x="207" y="136"/>
                    <a:pt x="206" y="137"/>
                    <a:pt x="206" y="137"/>
                  </a:cubicBezTo>
                  <a:cubicBezTo>
                    <a:pt x="206" y="137"/>
                    <a:pt x="206" y="137"/>
                    <a:pt x="205" y="137"/>
                  </a:cubicBezTo>
                  <a:cubicBezTo>
                    <a:pt x="205" y="137"/>
                    <a:pt x="204" y="137"/>
                    <a:pt x="204" y="137"/>
                  </a:cubicBezTo>
                  <a:cubicBezTo>
                    <a:pt x="204" y="138"/>
                    <a:pt x="205" y="137"/>
                    <a:pt x="205" y="138"/>
                  </a:cubicBezTo>
                  <a:cubicBezTo>
                    <a:pt x="205" y="138"/>
                    <a:pt x="203" y="138"/>
                    <a:pt x="203" y="138"/>
                  </a:cubicBezTo>
                  <a:cubicBezTo>
                    <a:pt x="203" y="138"/>
                    <a:pt x="203" y="138"/>
                    <a:pt x="204" y="138"/>
                  </a:cubicBezTo>
                  <a:cubicBezTo>
                    <a:pt x="203" y="138"/>
                    <a:pt x="203" y="138"/>
                    <a:pt x="203" y="138"/>
                  </a:cubicBezTo>
                  <a:cubicBezTo>
                    <a:pt x="203" y="139"/>
                    <a:pt x="201" y="140"/>
                    <a:pt x="203" y="140"/>
                  </a:cubicBezTo>
                  <a:cubicBezTo>
                    <a:pt x="202" y="140"/>
                    <a:pt x="202" y="140"/>
                    <a:pt x="202" y="140"/>
                  </a:cubicBezTo>
                  <a:cubicBezTo>
                    <a:pt x="202" y="140"/>
                    <a:pt x="202" y="140"/>
                    <a:pt x="202" y="140"/>
                  </a:cubicBezTo>
                  <a:cubicBezTo>
                    <a:pt x="201" y="140"/>
                    <a:pt x="202" y="140"/>
                    <a:pt x="202" y="140"/>
                  </a:cubicBezTo>
                  <a:cubicBezTo>
                    <a:pt x="202" y="140"/>
                    <a:pt x="201" y="140"/>
                    <a:pt x="201" y="140"/>
                  </a:cubicBezTo>
                  <a:cubicBezTo>
                    <a:pt x="201" y="140"/>
                    <a:pt x="201" y="141"/>
                    <a:pt x="201" y="140"/>
                  </a:cubicBezTo>
                  <a:cubicBezTo>
                    <a:pt x="201" y="141"/>
                    <a:pt x="200" y="142"/>
                    <a:pt x="199" y="142"/>
                  </a:cubicBezTo>
                  <a:cubicBezTo>
                    <a:pt x="199" y="141"/>
                    <a:pt x="200" y="141"/>
                    <a:pt x="200" y="141"/>
                  </a:cubicBezTo>
                  <a:cubicBezTo>
                    <a:pt x="200" y="141"/>
                    <a:pt x="199" y="142"/>
                    <a:pt x="199" y="141"/>
                  </a:cubicBezTo>
                  <a:cubicBezTo>
                    <a:pt x="198" y="141"/>
                    <a:pt x="199" y="140"/>
                    <a:pt x="199" y="140"/>
                  </a:cubicBezTo>
                  <a:cubicBezTo>
                    <a:pt x="199" y="140"/>
                    <a:pt x="198" y="141"/>
                    <a:pt x="198" y="141"/>
                  </a:cubicBezTo>
                  <a:cubicBezTo>
                    <a:pt x="199" y="141"/>
                    <a:pt x="197" y="141"/>
                    <a:pt x="198" y="142"/>
                  </a:cubicBezTo>
                  <a:cubicBezTo>
                    <a:pt x="198" y="142"/>
                    <a:pt x="199" y="142"/>
                    <a:pt x="198" y="142"/>
                  </a:cubicBezTo>
                  <a:cubicBezTo>
                    <a:pt x="198" y="142"/>
                    <a:pt x="197" y="142"/>
                    <a:pt x="197" y="143"/>
                  </a:cubicBezTo>
                  <a:cubicBezTo>
                    <a:pt x="197" y="143"/>
                    <a:pt x="196" y="143"/>
                    <a:pt x="196" y="143"/>
                  </a:cubicBezTo>
                  <a:cubicBezTo>
                    <a:pt x="196" y="143"/>
                    <a:pt x="196" y="143"/>
                    <a:pt x="196" y="143"/>
                  </a:cubicBezTo>
                  <a:cubicBezTo>
                    <a:pt x="196" y="144"/>
                    <a:pt x="195" y="144"/>
                    <a:pt x="195" y="144"/>
                  </a:cubicBezTo>
                  <a:cubicBezTo>
                    <a:pt x="195" y="144"/>
                    <a:pt x="195" y="144"/>
                    <a:pt x="194" y="144"/>
                  </a:cubicBezTo>
                  <a:cubicBezTo>
                    <a:pt x="194" y="144"/>
                    <a:pt x="194" y="144"/>
                    <a:pt x="195" y="144"/>
                  </a:cubicBezTo>
                  <a:cubicBezTo>
                    <a:pt x="194" y="144"/>
                    <a:pt x="194" y="144"/>
                    <a:pt x="194" y="144"/>
                  </a:cubicBezTo>
                  <a:cubicBezTo>
                    <a:pt x="194" y="145"/>
                    <a:pt x="193" y="144"/>
                    <a:pt x="193" y="144"/>
                  </a:cubicBezTo>
                  <a:cubicBezTo>
                    <a:pt x="192" y="144"/>
                    <a:pt x="193" y="144"/>
                    <a:pt x="193" y="143"/>
                  </a:cubicBezTo>
                  <a:cubicBezTo>
                    <a:pt x="193" y="143"/>
                    <a:pt x="192" y="144"/>
                    <a:pt x="192" y="144"/>
                  </a:cubicBezTo>
                  <a:cubicBezTo>
                    <a:pt x="192" y="144"/>
                    <a:pt x="193" y="145"/>
                    <a:pt x="192" y="145"/>
                  </a:cubicBezTo>
                  <a:cubicBezTo>
                    <a:pt x="192" y="145"/>
                    <a:pt x="191" y="145"/>
                    <a:pt x="191" y="145"/>
                  </a:cubicBezTo>
                  <a:cubicBezTo>
                    <a:pt x="190" y="145"/>
                    <a:pt x="190" y="144"/>
                    <a:pt x="190" y="144"/>
                  </a:cubicBezTo>
                  <a:cubicBezTo>
                    <a:pt x="189" y="144"/>
                    <a:pt x="189" y="145"/>
                    <a:pt x="189" y="144"/>
                  </a:cubicBezTo>
                  <a:cubicBezTo>
                    <a:pt x="188" y="144"/>
                    <a:pt x="188" y="143"/>
                    <a:pt x="188" y="143"/>
                  </a:cubicBezTo>
                  <a:cubicBezTo>
                    <a:pt x="188" y="143"/>
                    <a:pt x="187" y="143"/>
                    <a:pt x="187" y="143"/>
                  </a:cubicBezTo>
                  <a:cubicBezTo>
                    <a:pt x="188" y="144"/>
                    <a:pt x="189" y="144"/>
                    <a:pt x="188" y="145"/>
                  </a:cubicBezTo>
                  <a:cubicBezTo>
                    <a:pt x="188" y="145"/>
                    <a:pt x="188" y="145"/>
                    <a:pt x="189" y="145"/>
                  </a:cubicBezTo>
                  <a:cubicBezTo>
                    <a:pt x="188" y="145"/>
                    <a:pt x="188" y="145"/>
                    <a:pt x="188" y="145"/>
                  </a:cubicBezTo>
                  <a:cubicBezTo>
                    <a:pt x="188" y="145"/>
                    <a:pt x="189" y="146"/>
                    <a:pt x="188" y="146"/>
                  </a:cubicBezTo>
                  <a:cubicBezTo>
                    <a:pt x="188" y="146"/>
                    <a:pt x="188" y="145"/>
                    <a:pt x="187" y="145"/>
                  </a:cubicBezTo>
                  <a:cubicBezTo>
                    <a:pt x="188" y="146"/>
                    <a:pt x="186" y="146"/>
                    <a:pt x="186" y="146"/>
                  </a:cubicBezTo>
                  <a:cubicBezTo>
                    <a:pt x="186" y="146"/>
                    <a:pt x="187" y="146"/>
                    <a:pt x="187" y="146"/>
                  </a:cubicBezTo>
                  <a:cubicBezTo>
                    <a:pt x="187" y="146"/>
                    <a:pt x="185" y="146"/>
                    <a:pt x="186" y="147"/>
                  </a:cubicBezTo>
                  <a:cubicBezTo>
                    <a:pt x="186" y="147"/>
                    <a:pt x="186" y="147"/>
                    <a:pt x="185" y="147"/>
                  </a:cubicBezTo>
                  <a:cubicBezTo>
                    <a:pt x="185" y="147"/>
                    <a:pt x="185" y="147"/>
                    <a:pt x="184" y="147"/>
                  </a:cubicBezTo>
                  <a:cubicBezTo>
                    <a:pt x="184" y="148"/>
                    <a:pt x="183" y="148"/>
                    <a:pt x="183" y="147"/>
                  </a:cubicBezTo>
                  <a:cubicBezTo>
                    <a:pt x="183" y="148"/>
                    <a:pt x="183" y="147"/>
                    <a:pt x="183" y="147"/>
                  </a:cubicBezTo>
                  <a:cubicBezTo>
                    <a:pt x="183" y="147"/>
                    <a:pt x="182" y="147"/>
                    <a:pt x="182" y="148"/>
                  </a:cubicBezTo>
                  <a:cubicBezTo>
                    <a:pt x="182" y="148"/>
                    <a:pt x="182" y="148"/>
                    <a:pt x="182" y="148"/>
                  </a:cubicBezTo>
                  <a:cubicBezTo>
                    <a:pt x="181" y="148"/>
                    <a:pt x="182" y="147"/>
                    <a:pt x="182" y="146"/>
                  </a:cubicBezTo>
                  <a:cubicBezTo>
                    <a:pt x="182" y="146"/>
                    <a:pt x="181" y="146"/>
                    <a:pt x="181" y="147"/>
                  </a:cubicBezTo>
                  <a:cubicBezTo>
                    <a:pt x="181" y="147"/>
                    <a:pt x="181" y="147"/>
                    <a:pt x="181" y="147"/>
                  </a:cubicBezTo>
                  <a:cubicBezTo>
                    <a:pt x="181" y="147"/>
                    <a:pt x="181" y="147"/>
                    <a:pt x="180" y="148"/>
                  </a:cubicBezTo>
                  <a:cubicBezTo>
                    <a:pt x="180" y="148"/>
                    <a:pt x="178" y="148"/>
                    <a:pt x="178" y="148"/>
                  </a:cubicBezTo>
                  <a:cubicBezTo>
                    <a:pt x="178" y="148"/>
                    <a:pt x="178" y="148"/>
                    <a:pt x="178" y="148"/>
                  </a:cubicBezTo>
                  <a:cubicBezTo>
                    <a:pt x="178" y="148"/>
                    <a:pt x="177" y="149"/>
                    <a:pt x="177" y="149"/>
                  </a:cubicBezTo>
                  <a:cubicBezTo>
                    <a:pt x="177" y="148"/>
                    <a:pt x="177" y="148"/>
                    <a:pt x="177" y="148"/>
                  </a:cubicBezTo>
                  <a:cubicBezTo>
                    <a:pt x="177" y="147"/>
                    <a:pt x="177" y="147"/>
                    <a:pt x="177" y="147"/>
                  </a:cubicBezTo>
                  <a:cubicBezTo>
                    <a:pt x="177" y="147"/>
                    <a:pt x="177" y="147"/>
                    <a:pt x="177" y="147"/>
                  </a:cubicBezTo>
                  <a:cubicBezTo>
                    <a:pt x="176" y="147"/>
                    <a:pt x="176" y="147"/>
                    <a:pt x="176" y="148"/>
                  </a:cubicBezTo>
                  <a:cubicBezTo>
                    <a:pt x="176" y="148"/>
                    <a:pt x="176" y="148"/>
                    <a:pt x="175" y="148"/>
                  </a:cubicBezTo>
                  <a:cubicBezTo>
                    <a:pt x="176" y="148"/>
                    <a:pt x="176" y="148"/>
                    <a:pt x="176" y="149"/>
                  </a:cubicBezTo>
                  <a:cubicBezTo>
                    <a:pt x="176" y="150"/>
                    <a:pt x="175" y="149"/>
                    <a:pt x="175" y="149"/>
                  </a:cubicBezTo>
                  <a:cubicBezTo>
                    <a:pt x="175" y="149"/>
                    <a:pt x="175" y="149"/>
                    <a:pt x="175" y="149"/>
                  </a:cubicBezTo>
                  <a:cubicBezTo>
                    <a:pt x="175" y="150"/>
                    <a:pt x="174" y="149"/>
                    <a:pt x="173" y="148"/>
                  </a:cubicBezTo>
                  <a:cubicBezTo>
                    <a:pt x="172" y="148"/>
                    <a:pt x="172" y="148"/>
                    <a:pt x="171" y="148"/>
                  </a:cubicBezTo>
                  <a:cubicBezTo>
                    <a:pt x="171" y="148"/>
                    <a:pt x="172" y="148"/>
                    <a:pt x="172" y="147"/>
                  </a:cubicBezTo>
                  <a:cubicBezTo>
                    <a:pt x="171" y="147"/>
                    <a:pt x="172" y="147"/>
                    <a:pt x="173" y="147"/>
                  </a:cubicBezTo>
                  <a:cubicBezTo>
                    <a:pt x="173" y="147"/>
                    <a:pt x="174" y="146"/>
                    <a:pt x="174" y="146"/>
                  </a:cubicBezTo>
                  <a:cubicBezTo>
                    <a:pt x="174" y="145"/>
                    <a:pt x="176" y="145"/>
                    <a:pt x="176" y="145"/>
                  </a:cubicBezTo>
                  <a:cubicBezTo>
                    <a:pt x="176" y="144"/>
                    <a:pt x="177" y="144"/>
                    <a:pt x="177" y="144"/>
                  </a:cubicBezTo>
                  <a:cubicBezTo>
                    <a:pt x="178" y="144"/>
                    <a:pt x="176" y="144"/>
                    <a:pt x="176" y="144"/>
                  </a:cubicBezTo>
                  <a:cubicBezTo>
                    <a:pt x="176" y="144"/>
                    <a:pt x="176" y="144"/>
                    <a:pt x="175" y="144"/>
                  </a:cubicBezTo>
                  <a:cubicBezTo>
                    <a:pt x="175" y="144"/>
                    <a:pt x="175" y="144"/>
                    <a:pt x="174" y="144"/>
                  </a:cubicBezTo>
                  <a:cubicBezTo>
                    <a:pt x="174" y="144"/>
                    <a:pt x="173" y="144"/>
                    <a:pt x="173" y="143"/>
                  </a:cubicBezTo>
                  <a:cubicBezTo>
                    <a:pt x="173" y="143"/>
                    <a:pt x="173" y="144"/>
                    <a:pt x="172" y="144"/>
                  </a:cubicBezTo>
                  <a:cubicBezTo>
                    <a:pt x="172" y="143"/>
                    <a:pt x="171" y="143"/>
                    <a:pt x="170" y="144"/>
                  </a:cubicBezTo>
                  <a:cubicBezTo>
                    <a:pt x="171" y="144"/>
                    <a:pt x="172" y="144"/>
                    <a:pt x="173" y="144"/>
                  </a:cubicBezTo>
                  <a:cubicBezTo>
                    <a:pt x="174" y="145"/>
                    <a:pt x="173" y="145"/>
                    <a:pt x="172" y="145"/>
                  </a:cubicBezTo>
                  <a:cubicBezTo>
                    <a:pt x="173" y="145"/>
                    <a:pt x="171" y="145"/>
                    <a:pt x="171" y="145"/>
                  </a:cubicBezTo>
                  <a:cubicBezTo>
                    <a:pt x="171" y="145"/>
                    <a:pt x="172" y="145"/>
                    <a:pt x="172" y="145"/>
                  </a:cubicBezTo>
                  <a:cubicBezTo>
                    <a:pt x="172" y="146"/>
                    <a:pt x="171" y="146"/>
                    <a:pt x="171" y="146"/>
                  </a:cubicBezTo>
                  <a:cubicBezTo>
                    <a:pt x="170" y="146"/>
                    <a:pt x="170" y="146"/>
                    <a:pt x="170" y="146"/>
                  </a:cubicBezTo>
                  <a:cubicBezTo>
                    <a:pt x="170" y="146"/>
                    <a:pt x="171" y="146"/>
                    <a:pt x="171" y="146"/>
                  </a:cubicBezTo>
                  <a:cubicBezTo>
                    <a:pt x="171" y="146"/>
                    <a:pt x="170" y="148"/>
                    <a:pt x="170" y="148"/>
                  </a:cubicBezTo>
                  <a:cubicBezTo>
                    <a:pt x="170" y="148"/>
                    <a:pt x="169" y="148"/>
                    <a:pt x="169" y="148"/>
                  </a:cubicBezTo>
                  <a:cubicBezTo>
                    <a:pt x="169" y="148"/>
                    <a:pt x="168" y="147"/>
                    <a:pt x="169" y="148"/>
                  </a:cubicBezTo>
                  <a:cubicBezTo>
                    <a:pt x="169" y="148"/>
                    <a:pt x="168" y="148"/>
                    <a:pt x="168" y="148"/>
                  </a:cubicBezTo>
                  <a:cubicBezTo>
                    <a:pt x="167" y="148"/>
                    <a:pt x="168" y="147"/>
                    <a:pt x="167" y="147"/>
                  </a:cubicBezTo>
                  <a:cubicBezTo>
                    <a:pt x="167" y="147"/>
                    <a:pt x="166" y="148"/>
                    <a:pt x="167" y="148"/>
                  </a:cubicBezTo>
                  <a:cubicBezTo>
                    <a:pt x="167" y="148"/>
                    <a:pt x="169" y="149"/>
                    <a:pt x="169" y="149"/>
                  </a:cubicBezTo>
                  <a:cubicBezTo>
                    <a:pt x="168" y="150"/>
                    <a:pt x="168" y="149"/>
                    <a:pt x="168" y="150"/>
                  </a:cubicBezTo>
                  <a:cubicBezTo>
                    <a:pt x="168" y="150"/>
                    <a:pt x="168" y="150"/>
                    <a:pt x="167" y="150"/>
                  </a:cubicBezTo>
                  <a:cubicBezTo>
                    <a:pt x="167" y="150"/>
                    <a:pt x="168" y="151"/>
                    <a:pt x="167" y="151"/>
                  </a:cubicBezTo>
                  <a:cubicBezTo>
                    <a:pt x="167" y="151"/>
                    <a:pt x="166" y="150"/>
                    <a:pt x="166" y="151"/>
                  </a:cubicBezTo>
                  <a:cubicBezTo>
                    <a:pt x="166" y="151"/>
                    <a:pt x="165" y="151"/>
                    <a:pt x="165" y="151"/>
                  </a:cubicBezTo>
                  <a:cubicBezTo>
                    <a:pt x="165" y="151"/>
                    <a:pt x="166" y="150"/>
                    <a:pt x="166" y="150"/>
                  </a:cubicBezTo>
                  <a:cubicBezTo>
                    <a:pt x="165" y="150"/>
                    <a:pt x="165" y="150"/>
                    <a:pt x="165" y="150"/>
                  </a:cubicBezTo>
                  <a:cubicBezTo>
                    <a:pt x="165" y="150"/>
                    <a:pt x="165" y="151"/>
                    <a:pt x="165" y="150"/>
                  </a:cubicBezTo>
                  <a:cubicBezTo>
                    <a:pt x="165" y="150"/>
                    <a:pt x="164" y="150"/>
                    <a:pt x="164" y="150"/>
                  </a:cubicBezTo>
                  <a:cubicBezTo>
                    <a:pt x="164" y="150"/>
                    <a:pt x="163" y="150"/>
                    <a:pt x="163" y="151"/>
                  </a:cubicBezTo>
                  <a:cubicBezTo>
                    <a:pt x="163" y="151"/>
                    <a:pt x="165" y="151"/>
                    <a:pt x="164" y="151"/>
                  </a:cubicBezTo>
                  <a:cubicBezTo>
                    <a:pt x="164" y="152"/>
                    <a:pt x="163" y="151"/>
                    <a:pt x="162" y="151"/>
                  </a:cubicBezTo>
                  <a:cubicBezTo>
                    <a:pt x="162" y="151"/>
                    <a:pt x="161" y="151"/>
                    <a:pt x="161" y="152"/>
                  </a:cubicBezTo>
                  <a:cubicBezTo>
                    <a:pt x="161" y="151"/>
                    <a:pt x="161" y="151"/>
                    <a:pt x="160" y="150"/>
                  </a:cubicBezTo>
                  <a:cubicBezTo>
                    <a:pt x="160" y="150"/>
                    <a:pt x="159" y="150"/>
                    <a:pt x="159" y="150"/>
                  </a:cubicBezTo>
                  <a:cubicBezTo>
                    <a:pt x="159" y="150"/>
                    <a:pt x="160" y="151"/>
                    <a:pt x="160" y="151"/>
                  </a:cubicBezTo>
                  <a:cubicBezTo>
                    <a:pt x="160" y="151"/>
                    <a:pt x="160" y="151"/>
                    <a:pt x="159" y="151"/>
                  </a:cubicBezTo>
                  <a:cubicBezTo>
                    <a:pt x="159" y="151"/>
                    <a:pt x="159" y="152"/>
                    <a:pt x="159" y="152"/>
                  </a:cubicBezTo>
                  <a:cubicBezTo>
                    <a:pt x="159" y="151"/>
                    <a:pt x="159" y="151"/>
                    <a:pt x="159" y="151"/>
                  </a:cubicBezTo>
                  <a:cubicBezTo>
                    <a:pt x="159" y="151"/>
                    <a:pt x="159" y="152"/>
                    <a:pt x="158" y="152"/>
                  </a:cubicBezTo>
                  <a:cubicBezTo>
                    <a:pt x="158" y="152"/>
                    <a:pt x="157" y="151"/>
                    <a:pt x="158" y="151"/>
                  </a:cubicBezTo>
                  <a:cubicBezTo>
                    <a:pt x="158" y="151"/>
                    <a:pt x="156" y="150"/>
                    <a:pt x="157" y="151"/>
                  </a:cubicBezTo>
                  <a:cubicBezTo>
                    <a:pt x="156" y="151"/>
                    <a:pt x="156" y="151"/>
                    <a:pt x="155" y="151"/>
                  </a:cubicBezTo>
                  <a:cubicBezTo>
                    <a:pt x="155" y="151"/>
                    <a:pt x="156" y="151"/>
                    <a:pt x="156" y="152"/>
                  </a:cubicBezTo>
                  <a:cubicBezTo>
                    <a:pt x="156" y="152"/>
                    <a:pt x="155" y="151"/>
                    <a:pt x="155" y="152"/>
                  </a:cubicBezTo>
                  <a:cubicBezTo>
                    <a:pt x="155" y="152"/>
                    <a:pt x="155" y="152"/>
                    <a:pt x="155" y="152"/>
                  </a:cubicBezTo>
                  <a:cubicBezTo>
                    <a:pt x="154" y="152"/>
                    <a:pt x="154" y="151"/>
                    <a:pt x="154" y="151"/>
                  </a:cubicBezTo>
                  <a:cubicBezTo>
                    <a:pt x="153" y="151"/>
                    <a:pt x="153" y="152"/>
                    <a:pt x="153" y="152"/>
                  </a:cubicBezTo>
                  <a:cubicBezTo>
                    <a:pt x="153" y="152"/>
                    <a:pt x="152" y="152"/>
                    <a:pt x="152" y="152"/>
                  </a:cubicBezTo>
                  <a:cubicBezTo>
                    <a:pt x="152" y="153"/>
                    <a:pt x="155" y="153"/>
                    <a:pt x="155" y="153"/>
                  </a:cubicBezTo>
                  <a:cubicBezTo>
                    <a:pt x="155" y="153"/>
                    <a:pt x="154" y="153"/>
                    <a:pt x="154" y="153"/>
                  </a:cubicBezTo>
                  <a:cubicBezTo>
                    <a:pt x="154" y="153"/>
                    <a:pt x="154" y="153"/>
                    <a:pt x="153" y="153"/>
                  </a:cubicBezTo>
                  <a:cubicBezTo>
                    <a:pt x="154" y="154"/>
                    <a:pt x="154" y="154"/>
                    <a:pt x="154" y="154"/>
                  </a:cubicBezTo>
                  <a:cubicBezTo>
                    <a:pt x="154" y="155"/>
                    <a:pt x="154" y="154"/>
                    <a:pt x="154" y="154"/>
                  </a:cubicBezTo>
                  <a:cubicBezTo>
                    <a:pt x="154" y="154"/>
                    <a:pt x="154" y="155"/>
                    <a:pt x="154" y="155"/>
                  </a:cubicBezTo>
                  <a:cubicBezTo>
                    <a:pt x="154" y="155"/>
                    <a:pt x="154" y="154"/>
                    <a:pt x="153" y="154"/>
                  </a:cubicBezTo>
                  <a:cubicBezTo>
                    <a:pt x="153" y="155"/>
                    <a:pt x="153" y="155"/>
                    <a:pt x="153" y="155"/>
                  </a:cubicBezTo>
                  <a:cubicBezTo>
                    <a:pt x="153" y="155"/>
                    <a:pt x="152" y="155"/>
                    <a:pt x="152" y="155"/>
                  </a:cubicBezTo>
                  <a:cubicBezTo>
                    <a:pt x="152" y="155"/>
                    <a:pt x="153" y="155"/>
                    <a:pt x="153" y="155"/>
                  </a:cubicBezTo>
                  <a:cubicBezTo>
                    <a:pt x="153" y="156"/>
                    <a:pt x="152" y="155"/>
                    <a:pt x="152" y="155"/>
                  </a:cubicBezTo>
                  <a:cubicBezTo>
                    <a:pt x="151" y="155"/>
                    <a:pt x="151" y="156"/>
                    <a:pt x="152" y="156"/>
                  </a:cubicBezTo>
                  <a:cubicBezTo>
                    <a:pt x="152" y="156"/>
                    <a:pt x="152" y="156"/>
                    <a:pt x="152" y="156"/>
                  </a:cubicBezTo>
                  <a:cubicBezTo>
                    <a:pt x="152" y="156"/>
                    <a:pt x="152" y="156"/>
                    <a:pt x="151" y="156"/>
                  </a:cubicBezTo>
                  <a:cubicBezTo>
                    <a:pt x="151" y="156"/>
                    <a:pt x="151" y="157"/>
                    <a:pt x="151" y="157"/>
                  </a:cubicBezTo>
                  <a:cubicBezTo>
                    <a:pt x="150" y="156"/>
                    <a:pt x="150" y="157"/>
                    <a:pt x="150" y="157"/>
                  </a:cubicBezTo>
                  <a:cubicBezTo>
                    <a:pt x="149" y="157"/>
                    <a:pt x="149" y="156"/>
                    <a:pt x="149" y="156"/>
                  </a:cubicBezTo>
                  <a:cubicBezTo>
                    <a:pt x="149" y="157"/>
                    <a:pt x="148" y="156"/>
                    <a:pt x="148" y="155"/>
                  </a:cubicBezTo>
                  <a:cubicBezTo>
                    <a:pt x="147" y="155"/>
                    <a:pt x="147" y="157"/>
                    <a:pt x="147" y="157"/>
                  </a:cubicBezTo>
                  <a:cubicBezTo>
                    <a:pt x="146" y="156"/>
                    <a:pt x="146" y="155"/>
                    <a:pt x="146" y="156"/>
                  </a:cubicBezTo>
                  <a:cubicBezTo>
                    <a:pt x="145" y="156"/>
                    <a:pt x="144" y="155"/>
                    <a:pt x="144" y="156"/>
                  </a:cubicBezTo>
                  <a:cubicBezTo>
                    <a:pt x="144" y="156"/>
                    <a:pt x="145" y="157"/>
                    <a:pt x="144" y="157"/>
                  </a:cubicBezTo>
                  <a:cubicBezTo>
                    <a:pt x="144" y="157"/>
                    <a:pt x="143" y="157"/>
                    <a:pt x="143" y="157"/>
                  </a:cubicBezTo>
                  <a:cubicBezTo>
                    <a:pt x="143" y="158"/>
                    <a:pt x="144" y="158"/>
                    <a:pt x="145" y="158"/>
                  </a:cubicBezTo>
                  <a:cubicBezTo>
                    <a:pt x="144" y="158"/>
                    <a:pt x="144" y="158"/>
                    <a:pt x="144" y="159"/>
                  </a:cubicBezTo>
                  <a:cubicBezTo>
                    <a:pt x="144" y="159"/>
                    <a:pt x="146" y="159"/>
                    <a:pt x="145" y="160"/>
                  </a:cubicBezTo>
                  <a:cubicBezTo>
                    <a:pt x="146" y="160"/>
                    <a:pt x="146" y="160"/>
                    <a:pt x="146" y="161"/>
                  </a:cubicBezTo>
                  <a:cubicBezTo>
                    <a:pt x="146" y="161"/>
                    <a:pt x="146" y="161"/>
                    <a:pt x="146" y="161"/>
                  </a:cubicBezTo>
                  <a:cubicBezTo>
                    <a:pt x="146" y="162"/>
                    <a:pt x="145" y="162"/>
                    <a:pt x="145" y="162"/>
                  </a:cubicBezTo>
                  <a:cubicBezTo>
                    <a:pt x="145" y="162"/>
                    <a:pt x="146" y="162"/>
                    <a:pt x="147" y="163"/>
                  </a:cubicBezTo>
                  <a:cubicBezTo>
                    <a:pt x="147" y="163"/>
                    <a:pt x="145" y="163"/>
                    <a:pt x="145" y="163"/>
                  </a:cubicBezTo>
                  <a:cubicBezTo>
                    <a:pt x="145" y="163"/>
                    <a:pt x="145" y="163"/>
                    <a:pt x="145" y="163"/>
                  </a:cubicBezTo>
                  <a:cubicBezTo>
                    <a:pt x="145" y="163"/>
                    <a:pt x="144" y="163"/>
                    <a:pt x="144" y="163"/>
                  </a:cubicBezTo>
                  <a:cubicBezTo>
                    <a:pt x="143" y="163"/>
                    <a:pt x="143" y="163"/>
                    <a:pt x="142" y="163"/>
                  </a:cubicBezTo>
                  <a:cubicBezTo>
                    <a:pt x="142" y="164"/>
                    <a:pt x="141" y="164"/>
                    <a:pt x="140" y="163"/>
                  </a:cubicBezTo>
                  <a:cubicBezTo>
                    <a:pt x="140" y="163"/>
                    <a:pt x="139" y="163"/>
                    <a:pt x="139" y="163"/>
                  </a:cubicBezTo>
                  <a:cubicBezTo>
                    <a:pt x="139" y="163"/>
                    <a:pt x="138" y="163"/>
                    <a:pt x="137" y="164"/>
                  </a:cubicBezTo>
                  <a:cubicBezTo>
                    <a:pt x="137" y="164"/>
                    <a:pt x="138" y="164"/>
                    <a:pt x="138" y="164"/>
                  </a:cubicBezTo>
                  <a:cubicBezTo>
                    <a:pt x="138" y="164"/>
                    <a:pt x="138" y="165"/>
                    <a:pt x="139" y="165"/>
                  </a:cubicBezTo>
                  <a:cubicBezTo>
                    <a:pt x="139" y="165"/>
                    <a:pt x="140" y="165"/>
                    <a:pt x="140" y="165"/>
                  </a:cubicBezTo>
                  <a:cubicBezTo>
                    <a:pt x="141" y="165"/>
                    <a:pt x="140" y="166"/>
                    <a:pt x="141" y="166"/>
                  </a:cubicBezTo>
                  <a:cubicBezTo>
                    <a:pt x="141" y="166"/>
                    <a:pt x="141" y="165"/>
                    <a:pt x="141" y="165"/>
                  </a:cubicBezTo>
                  <a:cubicBezTo>
                    <a:pt x="142" y="165"/>
                    <a:pt x="142" y="165"/>
                    <a:pt x="143" y="165"/>
                  </a:cubicBezTo>
                  <a:cubicBezTo>
                    <a:pt x="143" y="165"/>
                    <a:pt x="144" y="165"/>
                    <a:pt x="144" y="166"/>
                  </a:cubicBezTo>
                  <a:cubicBezTo>
                    <a:pt x="144" y="166"/>
                    <a:pt x="143" y="166"/>
                    <a:pt x="143" y="166"/>
                  </a:cubicBezTo>
                  <a:cubicBezTo>
                    <a:pt x="143" y="167"/>
                    <a:pt x="143" y="167"/>
                    <a:pt x="143" y="167"/>
                  </a:cubicBezTo>
                  <a:cubicBezTo>
                    <a:pt x="143" y="167"/>
                    <a:pt x="143" y="167"/>
                    <a:pt x="142" y="167"/>
                  </a:cubicBezTo>
                  <a:cubicBezTo>
                    <a:pt x="142" y="167"/>
                    <a:pt x="142" y="167"/>
                    <a:pt x="141" y="167"/>
                  </a:cubicBezTo>
                  <a:cubicBezTo>
                    <a:pt x="142" y="167"/>
                    <a:pt x="142" y="167"/>
                    <a:pt x="143" y="167"/>
                  </a:cubicBezTo>
                  <a:cubicBezTo>
                    <a:pt x="143" y="167"/>
                    <a:pt x="143" y="168"/>
                    <a:pt x="143" y="168"/>
                  </a:cubicBezTo>
                  <a:cubicBezTo>
                    <a:pt x="143" y="168"/>
                    <a:pt x="142" y="169"/>
                    <a:pt x="143" y="169"/>
                  </a:cubicBezTo>
                  <a:cubicBezTo>
                    <a:pt x="143" y="169"/>
                    <a:pt x="142" y="170"/>
                    <a:pt x="142" y="170"/>
                  </a:cubicBezTo>
                  <a:cubicBezTo>
                    <a:pt x="142" y="169"/>
                    <a:pt x="141" y="170"/>
                    <a:pt x="141" y="170"/>
                  </a:cubicBezTo>
                  <a:cubicBezTo>
                    <a:pt x="140" y="170"/>
                    <a:pt x="139" y="169"/>
                    <a:pt x="138" y="169"/>
                  </a:cubicBezTo>
                  <a:cubicBezTo>
                    <a:pt x="138" y="169"/>
                    <a:pt x="137" y="169"/>
                    <a:pt x="137" y="169"/>
                  </a:cubicBezTo>
                  <a:cubicBezTo>
                    <a:pt x="137" y="168"/>
                    <a:pt x="137" y="168"/>
                    <a:pt x="137" y="168"/>
                  </a:cubicBezTo>
                  <a:cubicBezTo>
                    <a:pt x="136" y="168"/>
                    <a:pt x="136" y="168"/>
                    <a:pt x="136" y="168"/>
                  </a:cubicBezTo>
                  <a:cubicBezTo>
                    <a:pt x="136" y="168"/>
                    <a:pt x="135" y="169"/>
                    <a:pt x="135" y="169"/>
                  </a:cubicBezTo>
                  <a:cubicBezTo>
                    <a:pt x="135" y="169"/>
                    <a:pt x="136" y="169"/>
                    <a:pt x="137" y="169"/>
                  </a:cubicBezTo>
                  <a:cubicBezTo>
                    <a:pt x="137" y="169"/>
                    <a:pt x="138" y="170"/>
                    <a:pt x="139" y="170"/>
                  </a:cubicBezTo>
                  <a:cubicBezTo>
                    <a:pt x="139" y="170"/>
                    <a:pt x="139" y="170"/>
                    <a:pt x="140" y="170"/>
                  </a:cubicBezTo>
                  <a:cubicBezTo>
                    <a:pt x="140" y="170"/>
                    <a:pt x="140" y="171"/>
                    <a:pt x="140" y="171"/>
                  </a:cubicBezTo>
                  <a:cubicBezTo>
                    <a:pt x="140" y="171"/>
                    <a:pt x="140" y="171"/>
                    <a:pt x="141" y="171"/>
                  </a:cubicBezTo>
                  <a:cubicBezTo>
                    <a:pt x="141" y="171"/>
                    <a:pt x="140" y="172"/>
                    <a:pt x="140" y="171"/>
                  </a:cubicBezTo>
                  <a:cubicBezTo>
                    <a:pt x="140" y="171"/>
                    <a:pt x="139" y="171"/>
                    <a:pt x="139" y="171"/>
                  </a:cubicBezTo>
                  <a:cubicBezTo>
                    <a:pt x="138" y="171"/>
                    <a:pt x="138" y="171"/>
                    <a:pt x="138" y="171"/>
                  </a:cubicBezTo>
                  <a:cubicBezTo>
                    <a:pt x="138" y="171"/>
                    <a:pt x="138" y="171"/>
                    <a:pt x="138" y="171"/>
                  </a:cubicBezTo>
                  <a:cubicBezTo>
                    <a:pt x="138" y="172"/>
                    <a:pt x="138" y="172"/>
                    <a:pt x="138" y="172"/>
                  </a:cubicBezTo>
                  <a:cubicBezTo>
                    <a:pt x="137" y="173"/>
                    <a:pt x="137" y="171"/>
                    <a:pt x="137" y="171"/>
                  </a:cubicBezTo>
                  <a:cubicBezTo>
                    <a:pt x="136" y="171"/>
                    <a:pt x="137" y="171"/>
                    <a:pt x="137" y="172"/>
                  </a:cubicBezTo>
                  <a:cubicBezTo>
                    <a:pt x="137" y="172"/>
                    <a:pt x="137" y="172"/>
                    <a:pt x="138" y="172"/>
                  </a:cubicBezTo>
                  <a:cubicBezTo>
                    <a:pt x="137" y="173"/>
                    <a:pt x="136" y="171"/>
                    <a:pt x="136" y="171"/>
                  </a:cubicBezTo>
                  <a:cubicBezTo>
                    <a:pt x="136" y="171"/>
                    <a:pt x="137" y="173"/>
                    <a:pt x="136" y="172"/>
                  </a:cubicBezTo>
                  <a:cubicBezTo>
                    <a:pt x="136" y="172"/>
                    <a:pt x="135" y="172"/>
                    <a:pt x="135" y="171"/>
                  </a:cubicBezTo>
                  <a:cubicBezTo>
                    <a:pt x="135" y="172"/>
                    <a:pt x="134" y="172"/>
                    <a:pt x="134" y="172"/>
                  </a:cubicBezTo>
                  <a:cubicBezTo>
                    <a:pt x="135" y="172"/>
                    <a:pt x="137" y="172"/>
                    <a:pt x="137" y="173"/>
                  </a:cubicBezTo>
                  <a:cubicBezTo>
                    <a:pt x="136" y="173"/>
                    <a:pt x="135" y="173"/>
                    <a:pt x="135" y="172"/>
                  </a:cubicBezTo>
                  <a:cubicBezTo>
                    <a:pt x="135" y="172"/>
                    <a:pt x="135" y="172"/>
                    <a:pt x="134" y="172"/>
                  </a:cubicBezTo>
                  <a:cubicBezTo>
                    <a:pt x="134" y="172"/>
                    <a:pt x="134" y="171"/>
                    <a:pt x="133" y="171"/>
                  </a:cubicBezTo>
                  <a:cubicBezTo>
                    <a:pt x="133" y="171"/>
                    <a:pt x="132" y="172"/>
                    <a:pt x="132" y="172"/>
                  </a:cubicBezTo>
                  <a:cubicBezTo>
                    <a:pt x="131" y="173"/>
                    <a:pt x="133" y="173"/>
                    <a:pt x="133" y="173"/>
                  </a:cubicBezTo>
                  <a:cubicBezTo>
                    <a:pt x="133" y="173"/>
                    <a:pt x="132" y="173"/>
                    <a:pt x="132" y="173"/>
                  </a:cubicBezTo>
                  <a:cubicBezTo>
                    <a:pt x="132" y="174"/>
                    <a:pt x="133" y="173"/>
                    <a:pt x="133" y="174"/>
                  </a:cubicBezTo>
                  <a:cubicBezTo>
                    <a:pt x="133" y="174"/>
                    <a:pt x="134" y="174"/>
                    <a:pt x="134" y="174"/>
                  </a:cubicBezTo>
                  <a:cubicBezTo>
                    <a:pt x="134" y="175"/>
                    <a:pt x="133" y="175"/>
                    <a:pt x="134" y="175"/>
                  </a:cubicBezTo>
                  <a:cubicBezTo>
                    <a:pt x="133" y="176"/>
                    <a:pt x="133" y="175"/>
                    <a:pt x="132" y="175"/>
                  </a:cubicBezTo>
                  <a:cubicBezTo>
                    <a:pt x="131" y="174"/>
                    <a:pt x="131" y="174"/>
                    <a:pt x="130" y="174"/>
                  </a:cubicBezTo>
                  <a:cubicBezTo>
                    <a:pt x="130" y="175"/>
                    <a:pt x="132" y="175"/>
                    <a:pt x="132" y="175"/>
                  </a:cubicBezTo>
                  <a:cubicBezTo>
                    <a:pt x="133" y="177"/>
                    <a:pt x="131" y="176"/>
                    <a:pt x="131" y="176"/>
                  </a:cubicBezTo>
                  <a:cubicBezTo>
                    <a:pt x="131" y="176"/>
                    <a:pt x="131" y="176"/>
                    <a:pt x="131" y="176"/>
                  </a:cubicBezTo>
                  <a:cubicBezTo>
                    <a:pt x="131" y="176"/>
                    <a:pt x="129" y="175"/>
                    <a:pt x="130" y="176"/>
                  </a:cubicBezTo>
                  <a:cubicBezTo>
                    <a:pt x="129" y="176"/>
                    <a:pt x="129" y="175"/>
                    <a:pt x="129" y="174"/>
                  </a:cubicBezTo>
                  <a:cubicBezTo>
                    <a:pt x="128" y="174"/>
                    <a:pt x="129" y="175"/>
                    <a:pt x="128" y="175"/>
                  </a:cubicBezTo>
                  <a:cubicBezTo>
                    <a:pt x="128" y="175"/>
                    <a:pt x="129" y="175"/>
                    <a:pt x="129" y="176"/>
                  </a:cubicBezTo>
                  <a:cubicBezTo>
                    <a:pt x="129" y="176"/>
                    <a:pt x="129" y="176"/>
                    <a:pt x="129" y="176"/>
                  </a:cubicBezTo>
                  <a:cubicBezTo>
                    <a:pt x="130" y="176"/>
                    <a:pt x="130" y="176"/>
                    <a:pt x="131" y="176"/>
                  </a:cubicBezTo>
                  <a:cubicBezTo>
                    <a:pt x="131" y="176"/>
                    <a:pt x="131" y="176"/>
                    <a:pt x="132" y="177"/>
                  </a:cubicBezTo>
                  <a:cubicBezTo>
                    <a:pt x="132" y="177"/>
                    <a:pt x="131" y="177"/>
                    <a:pt x="131" y="177"/>
                  </a:cubicBezTo>
                  <a:cubicBezTo>
                    <a:pt x="131" y="177"/>
                    <a:pt x="130" y="177"/>
                    <a:pt x="130" y="177"/>
                  </a:cubicBezTo>
                  <a:cubicBezTo>
                    <a:pt x="130" y="177"/>
                    <a:pt x="130" y="178"/>
                    <a:pt x="130" y="178"/>
                  </a:cubicBezTo>
                  <a:cubicBezTo>
                    <a:pt x="130" y="178"/>
                    <a:pt x="130" y="178"/>
                    <a:pt x="130" y="178"/>
                  </a:cubicBezTo>
                  <a:cubicBezTo>
                    <a:pt x="130" y="178"/>
                    <a:pt x="130" y="178"/>
                    <a:pt x="129" y="178"/>
                  </a:cubicBezTo>
                  <a:cubicBezTo>
                    <a:pt x="129" y="178"/>
                    <a:pt x="128" y="178"/>
                    <a:pt x="128" y="178"/>
                  </a:cubicBezTo>
                  <a:cubicBezTo>
                    <a:pt x="128" y="178"/>
                    <a:pt x="128" y="178"/>
                    <a:pt x="128" y="178"/>
                  </a:cubicBezTo>
                  <a:cubicBezTo>
                    <a:pt x="127" y="178"/>
                    <a:pt x="127" y="178"/>
                    <a:pt x="127" y="178"/>
                  </a:cubicBezTo>
                  <a:cubicBezTo>
                    <a:pt x="126" y="178"/>
                    <a:pt x="125" y="178"/>
                    <a:pt x="126" y="178"/>
                  </a:cubicBezTo>
                  <a:cubicBezTo>
                    <a:pt x="126" y="178"/>
                    <a:pt x="126" y="177"/>
                    <a:pt x="126" y="178"/>
                  </a:cubicBezTo>
                  <a:cubicBezTo>
                    <a:pt x="126" y="177"/>
                    <a:pt x="126" y="177"/>
                    <a:pt x="127" y="177"/>
                  </a:cubicBezTo>
                  <a:cubicBezTo>
                    <a:pt x="126" y="177"/>
                    <a:pt x="126" y="177"/>
                    <a:pt x="125" y="178"/>
                  </a:cubicBezTo>
                  <a:cubicBezTo>
                    <a:pt x="125" y="178"/>
                    <a:pt x="124" y="178"/>
                    <a:pt x="124" y="178"/>
                  </a:cubicBezTo>
                  <a:cubicBezTo>
                    <a:pt x="124" y="178"/>
                    <a:pt x="125" y="178"/>
                    <a:pt x="125" y="178"/>
                  </a:cubicBezTo>
                  <a:cubicBezTo>
                    <a:pt x="125" y="178"/>
                    <a:pt x="125" y="178"/>
                    <a:pt x="125" y="178"/>
                  </a:cubicBezTo>
                  <a:cubicBezTo>
                    <a:pt x="124" y="178"/>
                    <a:pt x="124" y="178"/>
                    <a:pt x="124" y="178"/>
                  </a:cubicBezTo>
                  <a:cubicBezTo>
                    <a:pt x="124" y="178"/>
                    <a:pt x="124" y="179"/>
                    <a:pt x="124" y="179"/>
                  </a:cubicBezTo>
                  <a:cubicBezTo>
                    <a:pt x="124" y="179"/>
                    <a:pt x="124" y="179"/>
                    <a:pt x="123" y="179"/>
                  </a:cubicBezTo>
                  <a:cubicBezTo>
                    <a:pt x="123" y="179"/>
                    <a:pt x="124" y="180"/>
                    <a:pt x="123" y="179"/>
                  </a:cubicBezTo>
                  <a:cubicBezTo>
                    <a:pt x="123" y="179"/>
                    <a:pt x="123" y="179"/>
                    <a:pt x="123" y="179"/>
                  </a:cubicBezTo>
                  <a:cubicBezTo>
                    <a:pt x="123" y="179"/>
                    <a:pt x="123" y="179"/>
                    <a:pt x="123" y="179"/>
                  </a:cubicBezTo>
                  <a:cubicBezTo>
                    <a:pt x="123" y="180"/>
                    <a:pt x="122" y="179"/>
                    <a:pt x="121" y="179"/>
                  </a:cubicBezTo>
                  <a:cubicBezTo>
                    <a:pt x="121" y="179"/>
                    <a:pt x="120" y="179"/>
                    <a:pt x="120" y="179"/>
                  </a:cubicBezTo>
                  <a:cubicBezTo>
                    <a:pt x="119" y="178"/>
                    <a:pt x="120" y="179"/>
                    <a:pt x="119" y="179"/>
                  </a:cubicBezTo>
                  <a:cubicBezTo>
                    <a:pt x="120" y="180"/>
                    <a:pt x="121" y="179"/>
                    <a:pt x="122" y="180"/>
                  </a:cubicBezTo>
                  <a:cubicBezTo>
                    <a:pt x="122" y="181"/>
                    <a:pt x="123" y="180"/>
                    <a:pt x="123" y="180"/>
                  </a:cubicBezTo>
                  <a:cubicBezTo>
                    <a:pt x="124" y="180"/>
                    <a:pt x="125" y="181"/>
                    <a:pt x="124" y="182"/>
                  </a:cubicBezTo>
                  <a:cubicBezTo>
                    <a:pt x="124" y="182"/>
                    <a:pt x="123" y="181"/>
                    <a:pt x="123" y="181"/>
                  </a:cubicBezTo>
                  <a:cubicBezTo>
                    <a:pt x="123" y="181"/>
                    <a:pt x="123" y="182"/>
                    <a:pt x="123" y="181"/>
                  </a:cubicBezTo>
                  <a:cubicBezTo>
                    <a:pt x="123" y="182"/>
                    <a:pt x="124" y="182"/>
                    <a:pt x="124" y="182"/>
                  </a:cubicBezTo>
                  <a:cubicBezTo>
                    <a:pt x="124" y="182"/>
                    <a:pt x="125" y="182"/>
                    <a:pt x="125" y="182"/>
                  </a:cubicBezTo>
                  <a:cubicBezTo>
                    <a:pt x="125" y="182"/>
                    <a:pt x="125" y="182"/>
                    <a:pt x="125" y="182"/>
                  </a:cubicBezTo>
                  <a:cubicBezTo>
                    <a:pt x="124" y="183"/>
                    <a:pt x="123" y="182"/>
                    <a:pt x="122" y="181"/>
                  </a:cubicBezTo>
                  <a:cubicBezTo>
                    <a:pt x="121" y="181"/>
                    <a:pt x="120" y="181"/>
                    <a:pt x="120" y="182"/>
                  </a:cubicBezTo>
                  <a:cubicBezTo>
                    <a:pt x="120" y="181"/>
                    <a:pt x="120" y="182"/>
                    <a:pt x="121" y="182"/>
                  </a:cubicBezTo>
                  <a:cubicBezTo>
                    <a:pt x="121" y="182"/>
                    <a:pt x="121" y="183"/>
                    <a:pt x="122" y="183"/>
                  </a:cubicBezTo>
                  <a:cubicBezTo>
                    <a:pt x="122" y="183"/>
                    <a:pt x="122" y="183"/>
                    <a:pt x="123" y="183"/>
                  </a:cubicBezTo>
                  <a:cubicBezTo>
                    <a:pt x="123" y="183"/>
                    <a:pt x="124" y="183"/>
                    <a:pt x="124" y="183"/>
                  </a:cubicBezTo>
                  <a:cubicBezTo>
                    <a:pt x="124" y="183"/>
                    <a:pt x="124" y="183"/>
                    <a:pt x="124" y="184"/>
                  </a:cubicBezTo>
                  <a:cubicBezTo>
                    <a:pt x="124" y="184"/>
                    <a:pt x="123" y="185"/>
                    <a:pt x="123" y="185"/>
                  </a:cubicBezTo>
                  <a:cubicBezTo>
                    <a:pt x="123" y="185"/>
                    <a:pt x="123" y="185"/>
                    <a:pt x="123" y="185"/>
                  </a:cubicBezTo>
                  <a:cubicBezTo>
                    <a:pt x="123" y="185"/>
                    <a:pt x="123" y="185"/>
                    <a:pt x="122" y="185"/>
                  </a:cubicBezTo>
                  <a:cubicBezTo>
                    <a:pt x="122" y="185"/>
                    <a:pt x="122" y="186"/>
                    <a:pt x="122" y="186"/>
                  </a:cubicBezTo>
                  <a:cubicBezTo>
                    <a:pt x="122" y="186"/>
                    <a:pt x="122" y="186"/>
                    <a:pt x="121" y="186"/>
                  </a:cubicBezTo>
                  <a:cubicBezTo>
                    <a:pt x="122" y="186"/>
                    <a:pt x="121" y="186"/>
                    <a:pt x="121" y="187"/>
                  </a:cubicBezTo>
                  <a:cubicBezTo>
                    <a:pt x="122" y="187"/>
                    <a:pt x="123" y="186"/>
                    <a:pt x="124" y="186"/>
                  </a:cubicBezTo>
                  <a:cubicBezTo>
                    <a:pt x="124" y="186"/>
                    <a:pt x="124" y="186"/>
                    <a:pt x="124" y="187"/>
                  </a:cubicBezTo>
                  <a:cubicBezTo>
                    <a:pt x="123" y="187"/>
                    <a:pt x="122" y="187"/>
                    <a:pt x="122" y="187"/>
                  </a:cubicBezTo>
                  <a:cubicBezTo>
                    <a:pt x="122" y="187"/>
                    <a:pt x="123" y="187"/>
                    <a:pt x="123" y="188"/>
                  </a:cubicBezTo>
                  <a:cubicBezTo>
                    <a:pt x="122" y="188"/>
                    <a:pt x="121" y="189"/>
                    <a:pt x="120" y="189"/>
                  </a:cubicBezTo>
                  <a:cubicBezTo>
                    <a:pt x="119" y="189"/>
                    <a:pt x="118" y="187"/>
                    <a:pt x="118" y="189"/>
                  </a:cubicBezTo>
                  <a:cubicBezTo>
                    <a:pt x="119" y="188"/>
                    <a:pt x="119" y="189"/>
                    <a:pt x="119" y="189"/>
                  </a:cubicBezTo>
                  <a:cubicBezTo>
                    <a:pt x="120" y="189"/>
                    <a:pt x="120" y="189"/>
                    <a:pt x="121" y="189"/>
                  </a:cubicBezTo>
                  <a:cubicBezTo>
                    <a:pt x="121" y="189"/>
                    <a:pt x="122" y="189"/>
                    <a:pt x="122" y="189"/>
                  </a:cubicBezTo>
                  <a:cubicBezTo>
                    <a:pt x="122" y="189"/>
                    <a:pt x="121" y="189"/>
                    <a:pt x="121" y="190"/>
                  </a:cubicBezTo>
                  <a:cubicBezTo>
                    <a:pt x="121" y="190"/>
                    <a:pt x="121" y="190"/>
                    <a:pt x="121" y="190"/>
                  </a:cubicBezTo>
                  <a:cubicBezTo>
                    <a:pt x="121" y="190"/>
                    <a:pt x="121" y="190"/>
                    <a:pt x="120" y="190"/>
                  </a:cubicBezTo>
                  <a:cubicBezTo>
                    <a:pt x="120" y="190"/>
                    <a:pt x="120" y="190"/>
                    <a:pt x="121" y="190"/>
                  </a:cubicBezTo>
                  <a:cubicBezTo>
                    <a:pt x="120" y="190"/>
                    <a:pt x="120" y="190"/>
                    <a:pt x="120" y="190"/>
                  </a:cubicBezTo>
                  <a:cubicBezTo>
                    <a:pt x="121" y="191"/>
                    <a:pt x="115" y="190"/>
                    <a:pt x="115" y="190"/>
                  </a:cubicBezTo>
                  <a:cubicBezTo>
                    <a:pt x="116" y="191"/>
                    <a:pt x="118" y="191"/>
                    <a:pt x="119" y="191"/>
                  </a:cubicBezTo>
                  <a:cubicBezTo>
                    <a:pt x="118" y="192"/>
                    <a:pt x="120" y="192"/>
                    <a:pt x="120" y="192"/>
                  </a:cubicBezTo>
                  <a:cubicBezTo>
                    <a:pt x="120" y="192"/>
                    <a:pt x="117" y="193"/>
                    <a:pt x="117" y="193"/>
                  </a:cubicBezTo>
                  <a:cubicBezTo>
                    <a:pt x="118" y="193"/>
                    <a:pt x="117" y="193"/>
                    <a:pt x="117" y="193"/>
                  </a:cubicBezTo>
                  <a:cubicBezTo>
                    <a:pt x="116" y="193"/>
                    <a:pt x="116" y="193"/>
                    <a:pt x="116" y="193"/>
                  </a:cubicBezTo>
                  <a:cubicBezTo>
                    <a:pt x="115" y="193"/>
                    <a:pt x="114" y="193"/>
                    <a:pt x="113" y="193"/>
                  </a:cubicBezTo>
                  <a:cubicBezTo>
                    <a:pt x="114" y="193"/>
                    <a:pt x="115" y="193"/>
                    <a:pt x="116" y="193"/>
                  </a:cubicBezTo>
                  <a:cubicBezTo>
                    <a:pt x="116" y="194"/>
                    <a:pt x="115" y="193"/>
                    <a:pt x="115" y="194"/>
                  </a:cubicBezTo>
                  <a:cubicBezTo>
                    <a:pt x="116" y="194"/>
                    <a:pt x="117" y="193"/>
                    <a:pt x="118" y="194"/>
                  </a:cubicBezTo>
                  <a:cubicBezTo>
                    <a:pt x="116" y="194"/>
                    <a:pt x="115" y="194"/>
                    <a:pt x="113" y="194"/>
                  </a:cubicBezTo>
                  <a:cubicBezTo>
                    <a:pt x="114" y="195"/>
                    <a:pt x="116" y="194"/>
                    <a:pt x="117" y="195"/>
                  </a:cubicBezTo>
                  <a:cubicBezTo>
                    <a:pt x="116" y="195"/>
                    <a:pt x="116" y="195"/>
                    <a:pt x="115" y="195"/>
                  </a:cubicBezTo>
                  <a:cubicBezTo>
                    <a:pt x="114" y="195"/>
                    <a:pt x="114" y="195"/>
                    <a:pt x="113" y="195"/>
                  </a:cubicBezTo>
                  <a:cubicBezTo>
                    <a:pt x="113" y="195"/>
                    <a:pt x="112" y="195"/>
                    <a:pt x="111" y="195"/>
                  </a:cubicBezTo>
                  <a:cubicBezTo>
                    <a:pt x="111" y="195"/>
                    <a:pt x="110" y="195"/>
                    <a:pt x="109" y="195"/>
                  </a:cubicBezTo>
                  <a:cubicBezTo>
                    <a:pt x="110" y="195"/>
                    <a:pt x="111" y="195"/>
                    <a:pt x="112" y="195"/>
                  </a:cubicBezTo>
                  <a:cubicBezTo>
                    <a:pt x="112" y="195"/>
                    <a:pt x="114" y="195"/>
                    <a:pt x="114" y="196"/>
                  </a:cubicBezTo>
                  <a:cubicBezTo>
                    <a:pt x="114" y="195"/>
                    <a:pt x="115" y="195"/>
                    <a:pt x="116" y="196"/>
                  </a:cubicBezTo>
                  <a:cubicBezTo>
                    <a:pt x="115" y="196"/>
                    <a:pt x="116" y="196"/>
                    <a:pt x="116" y="196"/>
                  </a:cubicBezTo>
                  <a:cubicBezTo>
                    <a:pt x="116" y="196"/>
                    <a:pt x="116" y="196"/>
                    <a:pt x="115" y="196"/>
                  </a:cubicBezTo>
                  <a:cubicBezTo>
                    <a:pt x="115" y="196"/>
                    <a:pt x="115" y="197"/>
                    <a:pt x="115" y="197"/>
                  </a:cubicBezTo>
                  <a:cubicBezTo>
                    <a:pt x="115" y="197"/>
                    <a:pt x="113" y="197"/>
                    <a:pt x="112" y="197"/>
                  </a:cubicBezTo>
                  <a:cubicBezTo>
                    <a:pt x="112" y="197"/>
                    <a:pt x="110" y="196"/>
                    <a:pt x="109" y="197"/>
                  </a:cubicBezTo>
                  <a:cubicBezTo>
                    <a:pt x="110" y="197"/>
                    <a:pt x="112" y="197"/>
                    <a:pt x="112" y="198"/>
                  </a:cubicBezTo>
                  <a:cubicBezTo>
                    <a:pt x="113" y="198"/>
                    <a:pt x="114" y="198"/>
                    <a:pt x="114" y="198"/>
                  </a:cubicBezTo>
                  <a:cubicBezTo>
                    <a:pt x="115" y="198"/>
                    <a:pt x="113" y="198"/>
                    <a:pt x="114" y="198"/>
                  </a:cubicBezTo>
                  <a:cubicBezTo>
                    <a:pt x="113" y="198"/>
                    <a:pt x="113" y="198"/>
                    <a:pt x="112" y="198"/>
                  </a:cubicBezTo>
                  <a:cubicBezTo>
                    <a:pt x="111" y="198"/>
                    <a:pt x="110" y="198"/>
                    <a:pt x="109" y="198"/>
                  </a:cubicBezTo>
                  <a:cubicBezTo>
                    <a:pt x="109" y="198"/>
                    <a:pt x="111" y="198"/>
                    <a:pt x="111" y="198"/>
                  </a:cubicBezTo>
                  <a:cubicBezTo>
                    <a:pt x="111" y="198"/>
                    <a:pt x="112" y="198"/>
                    <a:pt x="113" y="198"/>
                  </a:cubicBezTo>
                  <a:cubicBezTo>
                    <a:pt x="113" y="198"/>
                    <a:pt x="114" y="199"/>
                    <a:pt x="114" y="199"/>
                  </a:cubicBezTo>
                  <a:cubicBezTo>
                    <a:pt x="114" y="199"/>
                    <a:pt x="113" y="200"/>
                    <a:pt x="113" y="200"/>
                  </a:cubicBezTo>
                  <a:cubicBezTo>
                    <a:pt x="112" y="200"/>
                    <a:pt x="111" y="199"/>
                    <a:pt x="110" y="199"/>
                  </a:cubicBezTo>
                  <a:cubicBezTo>
                    <a:pt x="110" y="200"/>
                    <a:pt x="112" y="200"/>
                    <a:pt x="112" y="200"/>
                  </a:cubicBezTo>
                  <a:cubicBezTo>
                    <a:pt x="113" y="200"/>
                    <a:pt x="113" y="199"/>
                    <a:pt x="114" y="199"/>
                  </a:cubicBezTo>
                  <a:cubicBezTo>
                    <a:pt x="114" y="200"/>
                    <a:pt x="113" y="200"/>
                    <a:pt x="113" y="200"/>
                  </a:cubicBezTo>
                  <a:cubicBezTo>
                    <a:pt x="112" y="200"/>
                    <a:pt x="111" y="200"/>
                    <a:pt x="111" y="200"/>
                  </a:cubicBezTo>
                  <a:cubicBezTo>
                    <a:pt x="112" y="200"/>
                    <a:pt x="112" y="200"/>
                    <a:pt x="113" y="200"/>
                  </a:cubicBezTo>
                  <a:cubicBezTo>
                    <a:pt x="112" y="201"/>
                    <a:pt x="111" y="200"/>
                    <a:pt x="111" y="201"/>
                  </a:cubicBezTo>
                  <a:cubicBezTo>
                    <a:pt x="111" y="201"/>
                    <a:pt x="111" y="201"/>
                    <a:pt x="111" y="201"/>
                  </a:cubicBezTo>
                  <a:cubicBezTo>
                    <a:pt x="111" y="201"/>
                    <a:pt x="110" y="200"/>
                    <a:pt x="109" y="201"/>
                  </a:cubicBezTo>
                  <a:cubicBezTo>
                    <a:pt x="109" y="201"/>
                    <a:pt x="110" y="201"/>
                    <a:pt x="110" y="201"/>
                  </a:cubicBezTo>
                  <a:cubicBezTo>
                    <a:pt x="109" y="202"/>
                    <a:pt x="108" y="201"/>
                    <a:pt x="108" y="201"/>
                  </a:cubicBezTo>
                  <a:cubicBezTo>
                    <a:pt x="107" y="201"/>
                    <a:pt x="107" y="200"/>
                    <a:pt x="107" y="200"/>
                  </a:cubicBezTo>
                  <a:cubicBezTo>
                    <a:pt x="107" y="200"/>
                    <a:pt x="107" y="199"/>
                    <a:pt x="107" y="199"/>
                  </a:cubicBezTo>
                  <a:cubicBezTo>
                    <a:pt x="107" y="200"/>
                    <a:pt x="107" y="201"/>
                    <a:pt x="106" y="201"/>
                  </a:cubicBezTo>
                  <a:cubicBezTo>
                    <a:pt x="106" y="200"/>
                    <a:pt x="105" y="200"/>
                    <a:pt x="104" y="200"/>
                  </a:cubicBezTo>
                  <a:cubicBezTo>
                    <a:pt x="104" y="200"/>
                    <a:pt x="103" y="200"/>
                    <a:pt x="103" y="200"/>
                  </a:cubicBezTo>
                  <a:cubicBezTo>
                    <a:pt x="103" y="200"/>
                    <a:pt x="103" y="200"/>
                    <a:pt x="103" y="200"/>
                  </a:cubicBezTo>
                  <a:cubicBezTo>
                    <a:pt x="103" y="201"/>
                    <a:pt x="106" y="200"/>
                    <a:pt x="105" y="202"/>
                  </a:cubicBezTo>
                  <a:cubicBezTo>
                    <a:pt x="106" y="202"/>
                    <a:pt x="105" y="201"/>
                    <a:pt x="106" y="201"/>
                  </a:cubicBezTo>
                  <a:cubicBezTo>
                    <a:pt x="106" y="201"/>
                    <a:pt x="109" y="201"/>
                    <a:pt x="109" y="202"/>
                  </a:cubicBezTo>
                  <a:cubicBezTo>
                    <a:pt x="109" y="202"/>
                    <a:pt x="108" y="202"/>
                    <a:pt x="107" y="202"/>
                  </a:cubicBezTo>
                  <a:cubicBezTo>
                    <a:pt x="107" y="203"/>
                    <a:pt x="107" y="203"/>
                    <a:pt x="106" y="203"/>
                  </a:cubicBezTo>
                  <a:cubicBezTo>
                    <a:pt x="107" y="203"/>
                    <a:pt x="107" y="203"/>
                    <a:pt x="108" y="203"/>
                  </a:cubicBezTo>
                  <a:cubicBezTo>
                    <a:pt x="108" y="202"/>
                    <a:pt x="109" y="202"/>
                    <a:pt x="109" y="202"/>
                  </a:cubicBezTo>
                  <a:cubicBezTo>
                    <a:pt x="110" y="202"/>
                    <a:pt x="110" y="203"/>
                    <a:pt x="110" y="203"/>
                  </a:cubicBezTo>
                  <a:cubicBezTo>
                    <a:pt x="109" y="203"/>
                    <a:pt x="109" y="202"/>
                    <a:pt x="108" y="202"/>
                  </a:cubicBezTo>
                  <a:cubicBezTo>
                    <a:pt x="108" y="203"/>
                    <a:pt x="110" y="203"/>
                    <a:pt x="110" y="203"/>
                  </a:cubicBezTo>
                  <a:cubicBezTo>
                    <a:pt x="110" y="203"/>
                    <a:pt x="110" y="203"/>
                    <a:pt x="109" y="203"/>
                  </a:cubicBezTo>
                  <a:cubicBezTo>
                    <a:pt x="110" y="204"/>
                    <a:pt x="110" y="204"/>
                    <a:pt x="110" y="204"/>
                  </a:cubicBezTo>
                  <a:cubicBezTo>
                    <a:pt x="109" y="204"/>
                    <a:pt x="109" y="204"/>
                    <a:pt x="108" y="204"/>
                  </a:cubicBezTo>
                  <a:cubicBezTo>
                    <a:pt x="108" y="204"/>
                    <a:pt x="109" y="204"/>
                    <a:pt x="109" y="204"/>
                  </a:cubicBezTo>
                  <a:cubicBezTo>
                    <a:pt x="109" y="204"/>
                    <a:pt x="109" y="205"/>
                    <a:pt x="109" y="205"/>
                  </a:cubicBezTo>
                  <a:cubicBezTo>
                    <a:pt x="109" y="205"/>
                    <a:pt x="109" y="204"/>
                    <a:pt x="109" y="205"/>
                  </a:cubicBezTo>
                  <a:cubicBezTo>
                    <a:pt x="109" y="205"/>
                    <a:pt x="109" y="205"/>
                    <a:pt x="109" y="205"/>
                  </a:cubicBezTo>
                  <a:cubicBezTo>
                    <a:pt x="110" y="205"/>
                    <a:pt x="107" y="205"/>
                    <a:pt x="107" y="205"/>
                  </a:cubicBezTo>
                  <a:cubicBezTo>
                    <a:pt x="107" y="205"/>
                    <a:pt x="106" y="205"/>
                    <a:pt x="106" y="205"/>
                  </a:cubicBezTo>
                  <a:cubicBezTo>
                    <a:pt x="106" y="205"/>
                    <a:pt x="106" y="204"/>
                    <a:pt x="105" y="204"/>
                  </a:cubicBezTo>
                  <a:cubicBezTo>
                    <a:pt x="105" y="204"/>
                    <a:pt x="105" y="205"/>
                    <a:pt x="105" y="205"/>
                  </a:cubicBezTo>
                  <a:cubicBezTo>
                    <a:pt x="105" y="205"/>
                    <a:pt x="104" y="205"/>
                    <a:pt x="104" y="205"/>
                  </a:cubicBezTo>
                  <a:cubicBezTo>
                    <a:pt x="103" y="205"/>
                    <a:pt x="102" y="204"/>
                    <a:pt x="101" y="205"/>
                  </a:cubicBezTo>
                  <a:cubicBezTo>
                    <a:pt x="101" y="204"/>
                    <a:pt x="103" y="203"/>
                    <a:pt x="103" y="203"/>
                  </a:cubicBezTo>
                  <a:cubicBezTo>
                    <a:pt x="103" y="203"/>
                    <a:pt x="103" y="203"/>
                    <a:pt x="103" y="202"/>
                  </a:cubicBezTo>
                  <a:cubicBezTo>
                    <a:pt x="103" y="202"/>
                    <a:pt x="102" y="203"/>
                    <a:pt x="102" y="203"/>
                  </a:cubicBezTo>
                  <a:cubicBezTo>
                    <a:pt x="102" y="204"/>
                    <a:pt x="102" y="204"/>
                    <a:pt x="102" y="203"/>
                  </a:cubicBezTo>
                  <a:cubicBezTo>
                    <a:pt x="101" y="203"/>
                    <a:pt x="101" y="203"/>
                    <a:pt x="101" y="203"/>
                  </a:cubicBezTo>
                  <a:cubicBezTo>
                    <a:pt x="101" y="203"/>
                    <a:pt x="101" y="203"/>
                    <a:pt x="101" y="204"/>
                  </a:cubicBezTo>
                  <a:cubicBezTo>
                    <a:pt x="101" y="204"/>
                    <a:pt x="101" y="204"/>
                    <a:pt x="100" y="204"/>
                  </a:cubicBezTo>
                  <a:cubicBezTo>
                    <a:pt x="101" y="204"/>
                    <a:pt x="100" y="205"/>
                    <a:pt x="99" y="205"/>
                  </a:cubicBezTo>
                  <a:cubicBezTo>
                    <a:pt x="100" y="205"/>
                    <a:pt x="100" y="205"/>
                    <a:pt x="100" y="205"/>
                  </a:cubicBezTo>
                  <a:cubicBezTo>
                    <a:pt x="100" y="206"/>
                    <a:pt x="100" y="206"/>
                    <a:pt x="100" y="206"/>
                  </a:cubicBezTo>
                  <a:cubicBezTo>
                    <a:pt x="99" y="206"/>
                    <a:pt x="99" y="207"/>
                    <a:pt x="99" y="206"/>
                  </a:cubicBezTo>
                  <a:cubicBezTo>
                    <a:pt x="99" y="206"/>
                    <a:pt x="99" y="206"/>
                    <a:pt x="100" y="206"/>
                  </a:cubicBezTo>
                  <a:cubicBezTo>
                    <a:pt x="99" y="206"/>
                    <a:pt x="99" y="207"/>
                    <a:pt x="98" y="207"/>
                  </a:cubicBezTo>
                  <a:cubicBezTo>
                    <a:pt x="98" y="206"/>
                    <a:pt x="99" y="206"/>
                    <a:pt x="99" y="205"/>
                  </a:cubicBezTo>
                  <a:cubicBezTo>
                    <a:pt x="99" y="206"/>
                    <a:pt x="98" y="207"/>
                    <a:pt x="98" y="206"/>
                  </a:cubicBezTo>
                  <a:cubicBezTo>
                    <a:pt x="98" y="206"/>
                    <a:pt x="99" y="205"/>
                    <a:pt x="99" y="205"/>
                  </a:cubicBezTo>
                  <a:cubicBezTo>
                    <a:pt x="99" y="205"/>
                    <a:pt x="99" y="205"/>
                    <a:pt x="99" y="205"/>
                  </a:cubicBezTo>
                  <a:cubicBezTo>
                    <a:pt x="98" y="206"/>
                    <a:pt x="98" y="206"/>
                    <a:pt x="97" y="206"/>
                  </a:cubicBezTo>
                  <a:cubicBezTo>
                    <a:pt x="96" y="207"/>
                    <a:pt x="97" y="206"/>
                    <a:pt x="97" y="205"/>
                  </a:cubicBezTo>
                  <a:cubicBezTo>
                    <a:pt x="96" y="205"/>
                    <a:pt x="97" y="207"/>
                    <a:pt x="96" y="206"/>
                  </a:cubicBezTo>
                  <a:cubicBezTo>
                    <a:pt x="95" y="206"/>
                    <a:pt x="95" y="205"/>
                    <a:pt x="96" y="205"/>
                  </a:cubicBezTo>
                  <a:cubicBezTo>
                    <a:pt x="95" y="205"/>
                    <a:pt x="95" y="205"/>
                    <a:pt x="95" y="206"/>
                  </a:cubicBezTo>
                  <a:cubicBezTo>
                    <a:pt x="95" y="206"/>
                    <a:pt x="95" y="206"/>
                    <a:pt x="94" y="206"/>
                  </a:cubicBezTo>
                  <a:cubicBezTo>
                    <a:pt x="95" y="206"/>
                    <a:pt x="95" y="206"/>
                    <a:pt x="95" y="205"/>
                  </a:cubicBezTo>
                  <a:cubicBezTo>
                    <a:pt x="94" y="205"/>
                    <a:pt x="93" y="206"/>
                    <a:pt x="93" y="205"/>
                  </a:cubicBezTo>
                  <a:cubicBezTo>
                    <a:pt x="94" y="205"/>
                    <a:pt x="94" y="205"/>
                    <a:pt x="95" y="204"/>
                  </a:cubicBezTo>
                  <a:cubicBezTo>
                    <a:pt x="96" y="204"/>
                    <a:pt x="97" y="204"/>
                    <a:pt x="97" y="204"/>
                  </a:cubicBezTo>
                  <a:cubicBezTo>
                    <a:pt x="97" y="204"/>
                    <a:pt x="96" y="204"/>
                    <a:pt x="96" y="204"/>
                  </a:cubicBezTo>
                  <a:cubicBezTo>
                    <a:pt x="97" y="204"/>
                    <a:pt x="97" y="204"/>
                    <a:pt x="97" y="203"/>
                  </a:cubicBezTo>
                  <a:cubicBezTo>
                    <a:pt x="98" y="203"/>
                    <a:pt x="98" y="203"/>
                    <a:pt x="98" y="202"/>
                  </a:cubicBezTo>
                  <a:cubicBezTo>
                    <a:pt x="99" y="202"/>
                    <a:pt x="100" y="201"/>
                    <a:pt x="100" y="201"/>
                  </a:cubicBezTo>
                  <a:cubicBezTo>
                    <a:pt x="99" y="201"/>
                    <a:pt x="98" y="202"/>
                    <a:pt x="97" y="203"/>
                  </a:cubicBezTo>
                  <a:cubicBezTo>
                    <a:pt x="96" y="204"/>
                    <a:pt x="96" y="204"/>
                    <a:pt x="95" y="204"/>
                  </a:cubicBezTo>
                  <a:cubicBezTo>
                    <a:pt x="95" y="204"/>
                    <a:pt x="94" y="204"/>
                    <a:pt x="94" y="204"/>
                  </a:cubicBezTo>
                  <a:cubicBezTo>
                    <a:pt x="94" y="205"/>
                    <a:pt x="93" y="205"/>
                    <a:pt x="93" y="205"/>
                  </a:cubicBezTo>
                  <a:cubicBezTo>
                    <a:pt x="93" y="205"/>
                    <a:pt x="93" y="205"/>
                    <a:pt x="93" y="204"/>
                  </a:cubicBezTo>
                  <a:cubicBezTo>
                    <a:pt x="93" y="205"/>
                    <a:pt x="94" y="204"/>
                    <a:pt x="94" y="204"/>
                  </a:cubicBezTo>
                  <a:cubicBezTo>
                    <a:pt x="94" y="204"/>
                    <a:pt x="95" y="203"/>
                    <a:pt x="95" y="203"/>
                  </a:cubicBezTo>
                  <a:cubicBezTo>
                    <a:pt x="96" y="203"/>
                    <a:pt x="96" y="202"/>
                    <a:pt x="97" y="202"/>
                  </a:cubicBezTo>
                  <a:cubicBezTo>
                    <a:pt x="97" y="202"/>
                    <a:pt x="97" y="202"/>
                    <a:pt x="96" y="201"/>
                  </a:cubicBezTo>
                  <a:cubicBezTo>
                    <a:pt x="97" y="201"/>
                    <a:pt x="98" y="201"/>
                    <a:pt x="98" y="200"/>
                  </a:cubicBezTo>
                  <a:cubicBezTo>
                    <a:pt x="98" y="200"/>
                    <a:pt x="98" y="200"/>
                    <a:pt x="99" y="200"/>
                  </a:cubicBezTo>
                  <a:cubicBezTo>
                    <a:pt x="99" y="199"/>
                    <a:pt x="99" y="199"/>
                    <a:pt x="100" y="199"/>
                  </a:cubicBezTo>
                  <a:cubicBezTo>
                    <a:pt x="99" y="199"/>
                    <a:pt x="98" y="200"/>
                    <a:pt x="98" y="200"/>
                  </a:cubicBezTo>
                  <a:cubicBezTo>
                    <a:pt x="97" y="201"/>
                    <a:pt x="96" y="201"/>
                    <a:pt x="95" y="202"/>
                  </a:cubicBezTo>
                  <a:cubicBezTo>
                    <a:pt x="95" y="202"/>
                    <a:pt x="94" y="202"/>
                    <a:pt x="94" y="202"/>
                  </a:cubicBezTo>
                  <a:cubicBezTo>
                    <a:pt x="94" y="201"/>
                    <a:pt x="96" y="200"/>
                    <a:pt x="96" y="200"/>
                  </a:cubicBezTo>
                  <a:cubicBezTo>
                    <a:pt x="96" y="200"/>
                    <a:pt x="95" y="200"/>
                    <a:pt x="95" y="200"/>
                  </a:cubicBezTo>
                  <a:cubicBezTo>
                    <a:pt x="95" y="200"/>
                    <a:pt x="95" y="201"/>
                    <a:pt x="94" y="200"/>
                  </a:cubicBezTo>
                  <a:cubicBezTo>
                    <a:pt x="94" y="200"/>
                    <a:pt x="93" y="201"/>
                    <a:pt x="92" y="201"/>
                  </a:cubicBezTo>
                  <a:cubicBezTo>
                    <a:pt x="93" y="201"/>
                    <a:pt x="93" y="200"/>
                    <a:pt x="94" y="200"/>
                  </a:cubicBezTo>
                  <a:cubicBezTo>
                    <a:pt x="95" y="200"/>
                    <a:pt x="96" y="200"/>
                    <a:pt x="96" y="199"/>
                  </a:cubicBezTo>
                  <a:cubicBezTo>
                    <a:pt x="96" y="199"/>
                    <a:pt x="95" y="200"/>
                    <a:pt x="95" y="199"/>
                  </a:cubicBezTo>
                  <a:cubicBezTo>
                    <a:pt x="94" y="199"/>
                    <a:pt x="94" y="200"/>
                    <a:pt x="94" y="200"/>
                  </a:cubicBezTo>
                  <a:cubicBezTo>
                    <a:pt x="93" y="200"/>
                    <a:pt x="92" y="201"/>
                    <a:pt x="92" y="201"/>
                  </a:cubicBezTo>
                  <a:cubicBezTo>
                    <a:pt x="91" y="201"/>
                    <a:pt x="92" y="201"/>
                    <a:pt x="91" y="201"/>
                  </a:cubicBezTo>
                  <a:cubicBezTo>
                    <a:pt x="91" y="201"/>
                    <a:pt x="92" y="201"/>
                    <a:pt x="92" y="200"/>
                  </a:cubicBezTo>
                  <a:cubicBezTo>
                    <a:pt x="92" y="200"/>
                    <a:pt x="91" y="201"/>
                    <a:pt x="91" y="200"/>
                  </a:cubicBezTo>
                  <a:cubicBezTo>
                    <a:pt x="91" y="200"/>
                    <a:pt x="92" y="200"/>
                    <a:pt x="92" y="200"/>
                  </a:cubicBezTo>
                  <a:cubicBezTo>
                    <a:pt x="92" y="200"/>
                    <a:pt x="91" y="200"/>
                    <a:pt x="91" y="200"/>
                  </a:cubicBezTo>
                  <a:cubicBezTo>
                    <a:pt x="92" y="200"/>
                    <a:pt x="92" y="200"/>
                    <a:pt x="92" y="199"/>
                  </a:cubicBezTo>
                  <a:cubicBezTo>
                    <a:pt x="92" y="199"/>
                    <a:pt x="91" y="200"/>
                    <a:pt x="90" y="199"/>
                  </a:cubicBezTo>
                  <a:cubicBezTo>
                    <a:pt x="91" y="199"/>
                    <a:pt x="91" y="199"/>
                    <a:pt x="91" y="199"/>
                  </a:cubicBezTo>
                  <a:cubicBezTo>
                    <a:pt x="92" y="199"/>
                    <a:pt x="92" y="199"/>
                    <a:pt x="93" y="199"/>
                  </a:cubicBezTo>
                  <a:cubicBezTo>
                    <a:pt x="92" y="198"/>
                    <a:pt x="93" y="198"/>
                    <a:pt x="93" y="198"/>
                  </a:cubicBezTo>
                  <a:cubicBezTo>
                    <a:pt x="94" y="198"/>
                    <a:pt x="94" y="198"/>
                    <a:pt x="94" y="197"/>
                  </a:cubicBezTo>
                  <a:cubicBezTo>
                    <a:pt x="95" y="197"/>
                    <a:pt x="95" y="197"/>
                    <a:pt x="96" y="197"/>
                  </a:cubicBezTo>
                  <a:cubicBezTo>
                    <a:pt x="96" y="197"/>
                    <a:pt x="96" y="197"/>
                    <a:pt x="96" y="197"/>
                  </a:cubicBezTo>
                  <a:cubicBezTo>
                    <a:pt x="96" y="197"/>
                    <a:pt x="95" y="197"/>
                    <a:pt x="95" y="197"/>
                  </a:cubicBezTo>
                  <a:cubicBezTo>
                    <a:pt x="95" y="197"/>
                    <a:pt x="96" y="196"/>
                    <a:pt x="95" y="196"/>
                  </a:cubicBezTo>
                  <a:cubicBezTo>
                    <a:pt x="95" y="196"/>
                    <a:pt x="94" y="197"/>
                    <a:pt x="94" y="197"/>
                  </a:cubicBezTo>
                  <a:cubicBezTo>
                    <a:pt x="94" y="197"/>
                    <a:pt x="91" y="199"/>
                    <a:pt x="90" y="199"/>
                  </a:cubicBezTo>
                  <a:cubicBezTo>
                    <a:pt x="90" y="198"/>
                    <a:pt x="91" y="198"/>
                    <a:pt x="92" y="198"/>
                  </a:cubicBezTo>
                  <a:cubicBezTo>
                    <a:pt x="90" y="197"/>
                    <a:pt x="89" y="200"/>
                    <a:pt x="88" y="199"/>
                  </a:cubicBezTo>
                  <a:cubicBezTo>
                    <a:pt x="87" y="198"/>
                    <a:pt x="89" y="198"/>
                    <a:pt x="89" y="198"/>
                  </a:cubicBezTo>
                  <a:cubicBezTo>
                    <a:pt x="90" y="198"/>
                    <a:pt x="91" y="198"/>
                    <a:pt x="91" y="197"/>
                  </a:cubicBezTo>
                  <a:cubicBezTo>
                    <a:pt x="91" y="197"/>
                    <a:pt x="90" y="197"/>
                    <a:pt x="90" y="198"/>
                  </a:cubicBezTo>
                  <a:cubicBezTo>
                    <a:pt x="89" y="198"/>
                    <a:pt x="89" y="198"/>
                    <a:pt x="88" y="198"/>
                  </a:cubicBezTo>
                  <a:cubicBezTo>
                    <a:pt x="89" y="197"/>
                    <a:pt x="92" y="197"/>
                    <a:pt x="93" y="197"/>
                  </a:cubicBezTo>
                  <a:cubicBezTo>
                    <a:pt x="94" y="196"/>
                    <a:pt x="95" y="196"/>
                    <a:pt x="96" y="195"/>
                  </a:cubicBezTo>
                  <a:cubicBezTo>
                    <a:pt x="96" y="195"/>
                    <a:pt x="97" y="195"/>
                    <a:pt x="97" y="194"/>
                  </a:cubicBezTo>
                  <a:cubicBezTo>
                    <a:pt x="97" y="194"/>
                    <a:pt x="96" y="195"/>
                    <a:pt x="96" y="195"/>
                  </a:cubicBezTo>
                  <a:cubicBezTo>
                    <a:pt x="95" y="195"/>
                    <a:pt x="96" y="194"/>
                    <a:pt x="95" y="194"/>
                  </a:cubicBezTo>
                  <a:cubicBezTo>
                    <a:pt x="95" y="194"/>
                    <a:pt x="95" y="195"/>
                    <a:pt x="95" y="195"/>
                  </a:cubicBezTo>
                  <a:cubicBezTo>
                    <a:pt x="94" y="196"/>
                    <a:pt x="93" y="196"/>
                    <a:pt x="92" y="196"/>
                  </a:cubicBezTo>
                  <a:cubicBezTo>
                    <a:pt x="92" y="197"/>
                    <a:pt x="91" y="197"/>
                    <a:pt x="91" y="197"/>
                  </a:cubicBezTo>
                  <a:cubicBezTo>
                    <a:pt x="91" y="197"/>
                    <a:pt x="90" y="197"/>
                    <a:pt x="90" y="197"/>
                  </a:cubicBezTo>
                  <a:cubicBezTo>
                    <a:pt x="89" y="196"/>
                    <a:pt x="93" y="196"/>
                    <a:pt x="93" y="195"/>
                  </a:cubicBezTo>
                  <a:cubicBezTo>
                    <a:pt x="93" y="195"/>
                    <a:pt x="93" y="195"/>
                    <a:pt x="93" y="195"/>
                  </a:cubicBezTo>
                  <a:cubicBezTo>
                    <a:pt x="93" y="195"/>
                    <a:pt x="93" y="195"/>
                    <a:pt x="93" y="195"/>
                  </a:cubicBezTo>
                  <a:cubicBezTo>
                    <a:pt x="93" y="195"/>
                    <a:pt x="94" y="195"/>
                    <a:pt x="94" y="195"/>
                  </a:cubicBezTo>
                  <a:cubicBezTo>
                    <a:pt x="94" y="194"/>
                    <a:pt x="93" y="194"/>
                    <a:pt x="93" y="195"/>
                  </a:cubicBezTo>
                  <a:cubicBezTo>
                    <a:pt x="93" y="194"/>
                    <a:pt x="93" y="194"/>
                    <a:pt x="92" y="194"/>
                  </a:cubicBezTo>
                  <a:cubicBezTo>
                    <a:pt x="93" y="194"/>
                    <a:pt x="94" y="193"/>
                    <a:pt x="94" y="193"/>
                  </a:cubicBezTo>
                  <a:cubicBezTo>
                    <a:pt x="93" y="193"/>
                    <a:pt x="93" y="194"/>
                    <a:pt x="92" y="194"/>
                  </a:cubicBezTo>
                  <a:cubicBezTo>
                    <a:pt x="92" y="194"/>
                    <a:pt x="91" y="193"/>
                    <a:pt x="91" y="194"/>
                  </a:cubicBezTo>
                  <a:cubicBezTo>
                    <a:pt x="91" y="194"/>
                    <a:pt x="92" y="194"/>
                    <a:pt x="92" y="195"/>
                  </a:cubicBezTo>
                  <a:cubicBezTo>
                    <a:pt x="92" y="195"/>
                    <a:pt x="92" y="195"/>
                    <a:pt x="91" y="195"/>
                  </a:cubicBezTo>
                  <a:cubicBezTo>
                    <a:pt x="92" y="195"/>
                    <a:pt x="91" y="196"/>
                    <a:pt x="90" y="196"/>
                  </a:cubicBezTo>
                  <a:cubicBezTo>
                    <a:pt x="90" y="196"/>
                    <a:pt x="89" y="195"/>
                    <a:pt x="89" y="195"/>
                  </a:cubicBezTo>
                  <a:cubicBezTo>
                    <a:pt x="89" y="195"/>
                    <a:pt x="90" y="196"/>
                    <a:pt x="89" y="196"/>
                  </a:cubicBezTo>
                  <a:cubicBezTo>
                    <a:pt x="88" y="197"/>
                    <a:pt x="89" y="195"/>
                    <a:pt x="88" y="195"/>
                  </a:cubicBezTo>
                  <a:cubicBezTo>
                    <a:pt x="88" y="195"/>
                    <a:pt x="88" y="196"/>
                    <a:pt x="87" y="196"/>
                  </a:cubicBezTo>
                  <a:cubicBezTo>
                    <a:pt x="87" y="196"/>
                    <a:pt x="88" y="196"/>
                    <a:pt x="87" y="196"/>
                  </a:cubicBezTo>
                  <a:cubicBezTo>
                    <a:pt x="86" y="196"/>
                    <a:pt x="86" y="196"/>
                    <a:pt x="86" y="196"/>
                  </a:cubicBezTo>
                  <a:cubicBezTo>
                    <a:pt x="86" y="197"/>
                    <a:pt x="86" y="196"/>
                    <a:pt x="85" y="196"/>
                  </a:cubicBezTo>
                  <a:cubicBezTo>
                    <a:pt x="86" y="197"/>
                    <a:pt x="86" y="197"/>
                    <a:pt x="86" y="197"/>
                  </a:cubicBezTo>
                  <a:cubicBezTo>
                    <a:pt x="85" y="197"/>
                    <a:pt x="85" y="197"/>
                    <a:pt x="85" y="197"/>
                  </a:cubicBezTo>
                  <a:cubicBezTo>
                    <a:pt x="85" y="197"/>
                    <a:pt x="84" y="197"/>
                    <a:pt x="85" y="197"/>
                  </a:cubicBezTo>
                  <a:cubicBezTo>
                    <a:pt x="84" y="197"/>
                    <a:pt x="84" y="197"/>
                    <a:pt x="83" y="197"/>
                  </a:cubicBezTo>
                  <a:cubicBezTo>
                    <a:pt x="84" y="197"/>
                    <a:pt x="84" y="197"/>
                    <a:pt x="84" y="197"/>
                  </a:cubicBezTo>
                  <a:cubicBezTo>
                    <a:pt x="84" y="198"/>
                    <a:pt x="84" y="198"/>
                    <a:pt x="84" y="198"/>
                  </a:cubicBezTo>
                  <a:cubicBezTo>
                    <a:pt x="83" y="198"/>
                    <a:pt x="82" y="198"/>
                    <a:pt x="83" y="198"/>
                  </a:cubicBezTo>
                  <a:cubicBezTo>
                    <a:pt x="83" y="198"/>
                    <a:pt x="82" y="198"/>
                    <a:pt x="82" y="198"/>
                  </a:cubicBezTo>
                  <a:cubicBezTo>
                    <a:pt x="82" y="198"/>
                    <a:pt x="83" y="198"/>
                    <a:pt x="83" y="197"/>
                  </a:cubicBezTo>
                  <a:cubicBezTo>
                    <a:pt x="83" y="198"/>
                    <a:pt x="83" y="198"/>
                    <a:pt x="82" y="198"/>
                  </a:cubicBezTo>
                  <a:cubicBezTo>
                    <a:pt x="82" y="198"/>
                    <a:pt x="82" y="197"/>
                    <a:pt x="82" y="197"/>
                  </a:cubicBezTo>
                  <a:cubicBezTo>
                    <a:pt x="82" y="197"/>
                    <a:pt x="83" y="197"/>
                    <a:pt x="83" y="197"/>
                  </a:cubicBezTo>
                  <a:cubicBezTo>
                    <a:pt x="83" y="196"/>
                    <a:pt x="82" y="197"/>
                    <a:pt x="82" y="197"/>
                  </a:cubicBezTo>
                  <a:cubicBezTo>
                    <a:pt x="82" y="197"/>
                    <a:pt x="82" y="197"/>
                    <a:pt x="82" y="196"/>
                  </a:cubicBezTo>
                  <a:cubicBezTo>
                    <a:pt x="82" y="196"/>
                    <a:pt x="81" y="197"/>
                    <a:pt x="81" y="197"/>
                  </a:cubicBezTo>
                  <a:cubicBezTo>
                    <a:pt x="80" y="197"/>
                    <a:pt x="81" y="197"/>
                    <a:pt x="80" y="197"/>
                  </a:cubicBezTo>
                  <a:cubicBezTo>
                    <a:pt x="80" y="197"/>
                    <a:pt x="79" y="197"/>
                    <a:pt x="79" y="197"/>
                  </a:cubicBezTo>
                  <a:cubicBezTo>
                    <a:pt x="79" y="197"/>
                    <a:pt x="78" y="197"/>
                    <a:pt x="78" y="197"/>
                  </a:cubicBezTo>
                  <a:cubicBezTo>
                    <a:pt x="78" y="197"/>
                    <a:pt x="77" y="197"/>
                    <a:pt x="77" y="197"/>
                  </a:cubicBezTo>
                  <a:cubicBezTo>
                    <a:pt x="76" y="197"/>
                    <a:pt x="76" y="197"/>
                    <a:pt x="76" y="197"/>
                  </a:cubicBezTo>
                  <a:cubicBezTo>
                    <a:pt x="76" y="197"/>
                    <a:pt x="76" y="197"/>
                    <a:pt x="77" y="197"/>
                  </a:cubicBezTo>
                  <a:cubicBezTo>
                    <a:pt x="77" y="197"/>
                    <a:pt x="77" y="198"/>
                    <a:pt x="76" y="198"/>
                  </a:cubicBezTo>
                  <a:cubicBezTo>
                    <a:pt x="77" y="197"/>
                    <a:pt x="79" y="197"/>
                    <a:pt x="80" y="198"/>
                  </a:cubicBezTo>
                  <a:cubicBezTo>
                    <a:pt x="79" y="198"/>
                    <a:pt x="78" y="198"/>
                    <a:pt x="77" y="198"/>
                  </a:cubicBezTo>
                  <a:cubicBezTo>
                    <a:pt x="76" y="198"/>
                    <a:pt x="76" y="198"/>
                    <a:pt x="75" y="198"/>
                  </a:cubicBezTo>
                  <a:cubicBezTo>
                    <a:pt x="75" y="198"/>
                    <a:pt x="75" y="198"/>
                    <a:pt x="75" y="198"/>
                  </a:cubicBezTo>
                  <a:cubicBezTo>
                    <a:pt x="75" y="197"/>
                    <a:pt x="74" y="198"/>
                    <a:pt x="74" y="198"/>
                  </a:cubicBezTo>
                  <a:cubicBezTo>
                    <a:pt x="74" y="198"/>
                    <a:pt x="74" y="198"/>
                    <a:pt x="75" y="198"/>
                  </a:cubicBezTo>
                  <a:cubicBezTo>
                    <a:pt x="75" y="198"/>
                    <a:pt x="75" y="198"/>
                    <a:pt x="75" y="198"/>
                  </a:cubicBezTo>
                  <a:cubicBezTo>
                    <a:pt x="75" y="198"/>
                    <a:pt x="76" y="198"/>
                    <a:pt x="76" y="198"/>
                  </a:cubicBezTo>
                  <a:cubicBezTo>
                    <a:pt x="76" y="198"/>
                    <a:pt x="75" y="199"/>
                    <a:pt x="75" y="199"/>
                  </a:cubicBezTo>
                  <a:cubicBezTo>
                    <a:pt x="76" y="199"/>
                    <a:pt x="76" y="199"/>
                    <a:pt x="77" y="199"/>
                  </a:cubicBezTo>
                  <a:cubicBezTo>
                    <a:pt x="76" y="199"/>
                    <a:pt x="75" y="199"/>
                    <a:pt x="74" y="199"/>
                  </a:cubicBezTo>
                  <a:cubicBezTo>
                    <a:pt x="75" y="199"/>
                    <a:pt x="75" y="199"/>
                    <a:pt x="75" y="199"/>
                  </a:cubicBezTo>
                  <a:cubicBezTo>
                    <a:pt x="74" y="199"/>
                    <a:pt x="74" y="199"/>
                    <a:pt x="74" y="199"/>
                  </a:cubicBezTo>
                  <a:cubicBezTo>
                    <a:pt x="74" y="199"/>
                    <a:pt x="73" y="199"/>
                    <a:pt x="73" y="199"/>
                  </a:cubicBezTo>
                  <a:cubicBezTo>
                    <a:pt x="73" y="199"/>
                    <a:pt x="73" y="199"/>
                    <a:pt x="73" y="199"/>
                  </a:cubicBezTo>
                  <a:cubicBezTo>
                    <a:pt x="73" y="198"/>
                    <a:pt x="73" y="198"/>
                    <a:pt x="72" y="198"/>
                  </a:cubicBezTo>
                  <a:cubicBezTo>
                    <a:pt x="73" y="198"/>
                    <a:pt x="73" y="198"/>
                    <a:pt x="73" y="198"/>
                  </a:cubicBezTo>
                  <a:cubicBezTo>
                    <a:pt x="73" y="198"/>
                    <a:pt x="73" y="198"/>
                    <a:pt x="73" y="198"/>
                  </a:cubicBezTo>
                  <a:cubicBezTo>
                    <a:pt x="73" y="197"/>
                    <a:pt x="74" y="197"/>
                    <a:pt x="75" y="197"/>
                  </a:cubicBezTo>
                  <a:cubicBezTo>
                    <a:pt x="75" y="197"/>
                    <a:pt x="77" y="197"/>
                    <a:pt x="77" y="196"/>
                  </a:cubicBezTo>
                  <a:cubicBezTo>
                    <a:pt x="76" y="196"/>
                    <a:pt x="75" y="196"/>
                    <a:pt x="74" y="197"/>
                  </a:cubicBezTo>
                  <a:cubicBezTo>
                    <a:pt x="74" y="196"/>
                    <a:pt x="72" y="196"/>
                    <a:pt x="72" y="196"/>
                  </a:cubicBezTo>
                  <a:cubicBezTo>
                    <a:pt x="72" y="196"/>
                    <a:pt x="74" y="196"/>
                    <a:pt x="74" y="196"/>
                  </a:cubicBezTo>
                  <a:cubicBezTo>
                    <a:pt x="75" y="196"/>
                    <a:pt x="76" y="196"/>
                    <a:pt x="76" y="196"/>
                  </a:cubicBezTo>
                  <a:cubicBezTo>
                    <a:pt x="77" y="195"/>
                    <a:pt x="76" y="196"/>
                    <a:pt x="76" y="196"/>
                  </a:cubicBezTo>
                  <a:cubicBezTo>
                    <a:pt x="76" y="195"/>
                    <a:pt x="77" y="195"/>
                    <a:pt x="78" y="194"/>
                  </a:cubicBezTo>
                  <a:cubicBezTo>
                    <a:pt x="77" y="194"/>
                    <a:pt x="76" y="195"/>
                    <a:pt x="75" y="195"/>
                  </a:cubicBezTo>
                  <a:cubicBezTo>
                    <a:pt x="74" y="195"/>
                    <a:pt x="75" y="195"/>
                    <a:pt x="75" y="194"/>
                  </a:cubicBezTo>
                  <a:cubicBezTo>
                    <a:pt x="74" y="195"/>
                    <a:pt x="74" y="194"/>
                    <a:pt x="75" y="194"/>
                  </a:cubicBezTo>
                  <a:cubicBezTo>
                    <a:pt x="75" y="194"/>
                    <a:pt x="75" y="194"/>
                    <a:pt x="76" y="193"/>
                  </a:cubicBezTo>
                  <a:cubicBezTo>
                    <a:pt x="76" y="193"/>
                    <a:pt x="77" y="193"/>
                    <a:pt x="77" y="193"/>
                  </a:cubicBezTo>
                  <a:cubicBezTo>
                    <a:pt x="76" y="193"/>
                    <a:pt x="76" y="193"/>
                    <a:pt x="75" y="193"/>
                  </a:cubicBezTo>
                  <a:cubicBezTo>
                    <a:pt x="75" y="193"/>
                    <a:pt x="75" y="194"/>
                    <a:pt x="75" y="194"/>
                  </a:cubicBezTo>
                  <a:cubicBezTo>
                    <a:pt x="75" y="194"/>
                    <a:pt x="74" y="194"/>
                    <a:pt x="74" y="194"/>
                  </a:cubicBezTo>
                  <a:cubicBezTo>
                    <a:pt x="74" y="194"/>
                    <a:pt x="74" y="194"/>
                    <a:pt x="74" y="195"/>
                  </a:cubicBezTo>
                  <a:cubicBezTo>
                    <a:pt x="74" y="195"/>
                    <a:pt x="73" y="195"/>
                    <a:pt x="72" y="195"/>
                  </a:cubicBezTo>
                  <a:cubicBezTo>
                    <a:pt x="72" y="195"/>
                    <a:pt x="74" y="194"/>
                    <a:pt x="74" y="194"/>
                  </a:cubicBezTo>
                  <a:cubicBezTo>
                    <a:pt x="73" y="194"/>
                    <a:pt x="73" y="194"/>
                    <a:pt x="72" y="194"/>
                  </a:cubicBezTo>
                  <a:cubicBezTo>
                    <a:pt x="72" y="194"/>
                    <a:pt x="72" y="194"/>
                    <a:pt x="72" y="194"/>
                  </a:cubicBezTo>
                  <a:cubicBezTo>
                    <a:pt x="72" y="194"/>
                    <a:pt x="72" y="194"/>
                    <a:pt x="72" y="194"/>
                  </a:cubicBezTo>
                  <a:cubicBezTo>
                    <a:pt x="72" y="194"/>
                    <a:pt x="72" y="194"/>
                    <a:pt x="72" y="193"/>
                  </a:cubicBezTo>
                  <a:cubicBezTo>
                    <a:pt x="72" y="194"/>
                    <a:pt x="72" y="194"/>
                    <a:pt x="71" y="194"/>
                  </a:cubicBezTo>
                  <a:cubicBezTo>
                    <a:pt x="71" y="193"/>
                    <a:pt x="73" y="194"/>
                    <a:pt x="73" y="193"/>
                  </a:cubicBezTo>
                  <a:cubicBezTo>
                    <a:pt x="73" y="193"/>
                    <a:pt x="73" y="193"/>
                    <a:pt x="73" y="193"/>
                  </a:cubicBezTo>
                  <a:cubicBezTo>
                    <a:pt x="73" y="192"/>
                    <a:pt x="74" y="193"/>
                    <a:pt x="74" y="192"/>
                  </a:cubicBezTo>
                  <a:cubicBezTo>
                    <a:pt x="74" y="193"/>
                    <a:pt x="73" y="192"/>
                    <a:pt x="73" y="192"/>
                  </a:cubicBezTo>
                  <a:cubicBezTo>
                    <a:pt x="73" y="192"/>
                    <a:pt x="73" y="192"/>
                    <a:pt x="72" y="192"/>
                  </a:cubicBezTo>
                  <a:cubicBezTo>
                    <a:pt x="72" y="192"/>
                    <a:pt x="72" y="192"/>
                    <a:pt x="72" y="192"/>
                  </a:cubicBezTo>
                  <a:cubicBezTo>
                    <a:pt x="72" y="192"/>
                    <a:pt x="72" y="192"/>
                    <a:pt x="72" y="192"/>
                  </a:cubicBezTo>
                  <a:cubicBezTo>
                    <a:pt x="72" y="192"/>
                    <a:pt x="71" y="192"/>
                    <a:pt x="70" y="192"/>
                  </a:cubicBezTo>
                  <a:cubicBezTo>
                    <a:pt x="70" y="192"/>
                    <a:pt x="70" y="192"/>
                    <a:pt x="70" y="192"/>
                  </a:cubicBezTo>
                  <a:cubicBezTo>
                    <a:pt x="70" y="192"/>
                    <a:pt x="69" y="193"/>
                    <a:pt x="69" y="193"/>
                  </a:cubicBezTo>
                  <a:cubicBezTo>
                    <a:pt x="69" y="192"/>
                    <a:pt x="69" y="192"/>
                    <a:pt x="70" y="192"/>
                  </a:cubicBezTo>
                  <a:cubicBezTo>
                    <a:pt x="69" y="192"/>
                    <a:pt x="69" y="192"/>
                    <a:pt x="69" y="192"/>
                  </a:cubicBezTo>
                  <a:cubicBezTo>
                    <a:pt x="70" y="192"/>
                    <a:pt x="71" y="192"/>
                    <a:pt x="72" y="191"/>
                  </a:cubicBezTo>
                  <a:cubicBezTo>
                    <a:pt x="73" y="191"/>
                    <a:pt x="75" y="191"/>
                    <a:pt x="76" y="191"/>
                  </a:cubicBezTo>
                  <a:cubicBezTo>
                    <a:pt x="75" y="191"/>
                    <a:pt x="74" y="191"/>
                    <a:pt x="74" y="191"/>
                  </a:cubicBezTo>
                  <a:cubicBezTo>
                    <a:pt x="74" y="191"/>
                    <a:pt x="75" y="191"/>
                    <a:pt x="75" y="191"/>
                  </a:cubicBezTo>
                  <a:cubicBezTo>
                    <a:pt x="76" y="190"/>
                    <a:pt x="74" y="190"/>
                    <a:pt x="74" y="190"/>
                  </a:cubicBezTo>
                  <a:cubicBezTo>
                    <a:pt x="73" y="191"/>
                    <a:pt x="71" y="191"/>
                    <a:pt x="69" y="192"/>
                  </a:cubicBezTo>
                  <a:cubicBezTo>
                    <a:pt x="70" y="191"/>
                    <a:pt x="68" y="191"/>
                    <a:pt x="69" y="191"/>
                  </a:cubicBezTo>
                  <a:cubicBezTo>
                    <a:pt x="69" y="191"/>
                    <a:pt x="68" y="191"/>
                    <a:pt x="68" y="191"/>
                  </a:cubicBezTo>
                  <a:cubicBezTo>
                    <a:pt x="68" y="190"/>
                    <a:pt x="69" y="190"/>
                    <a:pt x="70" y="190"/>
                  </a:cubicBezTo>
                  <a:cubicBezTo>
                    <a:pt x="71" y="190"/>
                    <a:pt x="72" y="190"/>
                    <a:pt x="73" y="190"/>
                  </a:cubicBezTo>
                  <a:cubicBezTo>
                    <a:pt x="72" y="189"/>
                    <a:pt x="71" y="190"/>
                    <a:pt x="70" y="190"/>
                  </a:cubicBezTo>
                  <a:cubicBezTo>
                    <a:pt x="70" y="190"/>
                    <a:pt x="71" y="190"/>
                    <a:pt x="71" y="190"/>
                  </a:cubicBezTo>
                  <a:cubicBezTo>
                    <a:pt x="70" y="190"/>
                    <a:pt x="70" y="190"/>
                    <a:pt x="70" y="190"/>
                  </a:cubicBezTo>
                  <a:cubicBezTo>
                    <a:pt x="70" y="189"/>
                    <a:pt x="70" y="189"/>
                    <a:pt x="70" y="189"/>
                  </a:cubicBezTo>
                  <a:cubicBezTo>
                    <a:pt x="71" y="189"/>
                    <a:pt x="71" y="189"/>
                    <a:pt x="71" y="189"/>
                  </a:cubicBezTo>
                  <a:cubicBezTo>
                    <a:pt x="72" y="189"/>
                    <a:pt x="71" y="189"/>
                    <a:pt x="72" y="188"/>
                  </a:cubicBezTo>
                  <a:cubicBezTo>
                    <a:pt x="71" y="188"/>
                    <a:pt x="71" y="189"/>
                    <a:pt x="71" y="189"/>
                  </a:cubicBezTo>
                  <a:cubicBezTo>
                    <a:pt x="70" y="189"/>
                    <a:pt x="70" y="189"/>
                    <a:pt x="69" y="189"/>
                  </a:cubicBezTo>
                  <a:cubicBezTo>
                    <a:pt x="70" y="189"/>
                    <a:pt x="70" y="189"/>
                    <a:pt x="70" y="188"/>
                  </a:cubicBezTo>
                  <a:cubicBezTo>
                    <a:pt x="70" y="188"/>
                    <a:pt x="71" y="188"/>
                    <a:pt x="71" y="188"/>
                  </a:cubicBezTo>
                  <a:cubicBezTo>
                    <a:pt x="72" y="187"/>
                    <a:pt x="72" y="187"/>
                    <a:pt x="72" y="187"/>
                  </a:cubicBezTo>
                  <a:cubicBezTo>
                    <a:pt x="72" y="187"/>
                    <a:pt x="74" y="187"/>
                    <a:pt x="74" y="186"/>
                  </a:cubicBezTo>
                  <a:cubicBezTo>
                    <a:pt x="73" y="186"/>
                    <a:pt x="72" y="186"/>
                    <a:pt x="72" y="187"/>
                  </a:cubicBezTo>
                  <a:cubicBezTo>
                    <a:pt x="71" y="187"/>
                    <a:pt x="70" y="187"/>
                    <a:pt x="70" y="188"/>
                  </a:cubicBezTo>
                  <a:cubicBezTo>
                    <a:pt x="69" y="188"/>
                    <a:pt x="69" y="190"/>
                    <a:pt x="68" y="189"/>
                  </a:cubicBezTo>
                  <a:cubicBezTo>
                    <a:pt x="68" y="188"/>
                    <a:pt x="70" y="187"/>
                    <a:pt x="70" y="187"/>
                  </a:cubicBezTo>
                  <a:cubicBezTo>
                    <a:pt x="69" y="187"/>
                    <a:pt x="69" y="188"/>
                    <a:pt x="68" y="188"/>
                  </a:cubicBezTo>
                  <a:cubicBezTo>
                    <a:pt x="67" y="188"/>
                    <a:pt x="69" y="187"/>
                    <a:pt x="69" y="187"/>
                  </a:cubicBezTo>
                  <a:cubicBezTo>
                    <a:pt x="69" y="187"/>
                    <a:pt x="69" y="187"/>
                    <a:pt x="68" y="187"/>
                  </a:cubicBezTo>
                  <a:cubicBezTo>
                    <a:pt x="69" y="186"/>
                    <a:pt x="70" y="187"/>
                    <a:pt x="71" y="186"/>
                  </a:cubicBezTo>
                  <a:cubicBezTo>
                    <a:pt x="72" y="186"/>
                    <a:pt x="72" y="186"/>
                    <a:pt x="72" y="186"/>
                  </a:cubicBezTo>
                  <a:cubicBezTo>
                    <a:pt x="73" y="186"/>
                    <a:pt x="73" y="186"/>
                    <a:pt x="73" y="185"/>
                  </a:cubicBezTo>
                  <a:cubicBezTo>
                    <a:pt x="73" y="185"/>
                    <a:pt x="73" y="185"/>
                    <a:pt x="72" y="185"/>
                  </a:cubicBezTo>
                  <a:cubicBezTo>
                    <a:pt x="72" y="185"/>
                    <a:pt x="72" y="185"/>
                    <a:pt x="73" y="185"/>
                  </a:cubicBezTo>
                  <a:cubicBezTo>
                    <a:pt x="72" y="185"/>
                    <a:pt x="71" y="185"/>
                    <a:pt x="71" y="185"/>
                  </a:cubicBezTo>
                  <a:cubicBezTo>
                    <a:pt x="71" y="185"/>
                    <a:pt x="72" y="184"/>
                    <a:pt x="73" y="184"/>
                  </a:cubicBezTo>
                  <a:cubicBezTo>
                    <a:pt x="71" y="184"/>
                    <a:pt x="71" y="186"/>
                    <a:pt x="71" y="186"/>
                  </a:cubicBezTo>
                  <a:cubicBezTo>
                    <a:pt x="70" y="186"/>
                    <a:pt x="69" y="186"/>
                    <a:pt x="69" y="186"/>
                  </a:cubicBezTo>
                  <a:cubicBezTo>
                    <a:pt x="69" y="186"/>
                    <a:pt x="69" y="186"/>
                    <a:pt x="69" y="186"/>
                  </a:cubicBezTo>
                  <a:cubicBezTo>
                    <a:pt x="69" y="186"/>
                    <a:pt x="69" y="186"/>
                    <a:pt x="69" y="186"/>
                  </a:cubicBezTo>
                  <a:cubicBezTo>
                    <a:pt x="68" y="186"/>
                    <a:pt x="68" y="186"/>
                    <a:pt x="67" y="186"/>
                  </a:cubicBezTo>
                  <a:cubicBezTo>
                    <a:pt x="66" y="186"/>
                    <a:pt x="68" y="186"/>
                    <a:pt x="68" y="186"/>
                  </a:cubicBezTo>
                  <a:cubicBezTo>
                    <a:pt x="68" y="186"/>
                    <a:pt x="67" y="186"/>
                    <a:pt x="67" y="186"/>
                  </a:cubicBezTo>
                  <a:cubicBezTo>
                    <a:pt x="68" y="186"/>
                    <a:pt x="68" y="186"/>
                    <a:pt x="69" y="185"/>
                  </a:cubicBezTo>
                  <a:cubicBezTo>
                    <a:pt x="68" y="185"/>
                    <a:pt x="67" y="186"/>
                    <a:pt x="67" y="185"/>
                  </a:cubicBezTo>
                  <a:cubicBezTo>
                    <a:pt x="67" y="185"/>
                    <a:pt x="69" y="185"/>
                    <a:pt x="70" y="185"/>
                  </a:cubicBezTo>
                  <a:cubicBezTo>
                    <a:pt x="69" y="185"/>
                    <a:pt x="69" y="185"/>
                    <a:pt x="69" y="185"/>
                  </a:cubicBezTo>
                  <a:cubicBezTo>
                    <a:pt x="69" y="185"/>
                    <a:pt x="71" y="184"/>
                    <a:pt x="70" y="185"/>
                  </a:cubicBezTo>
                  <a:cubicBezTo>
                    <a:pt x="70" y="184"/>
                    <a:pt x="70" y="184"/>
                    <a:pt x="70" y="184"/>
                  </a:cubicBezTo>
                  <a:cubicBezTo>
                    <a:pt x="70" y="184"/>
                    <a:pt x="69" y="184"/>
                    <a:pt x="69" y="185"/>
                  </a:cubicBezTo>
                  <a:cubicBezTo>
                    <a:pt x="69" y="185"/>
                    <a:pt x="68" y="185"/>
                    <a:pt x="67" y="185"/>
                  </a:cubicBezTo>
                  <a:cubicBezTo>
                    <a:pt x="68" y="185"/>
                    <a:pt x="68" y="184"/>
                    <a:pt x="69" y="184"/>
                  </a:cubicBezTo>
                  <a:cubicBezTo>
                    <a:pt x="70" y="184"/>
                    <a:pt x="71" y="184"/>
                    <a:pt x="71" y="184"/>
                  </a:cubicBezTo>
                  <a:cubicBezTo>
                    <a:pt x="70" y="184"/>
                    <a:pt x="69" y="184"/>
                    <a:pt x="69" y="184"/>
                  </a:cubicBezTo>
                  <a:cubicBezTo>
                    <a:pt x="69" y="184"/>
                    <a:pt x="69" y="183"/>
                    <a:pt x="69" y="183"/>
                  </a:cubicBezTo>
                  <a:cubicBezTo>
                    <a:pt x="69" y="183"/>
                    <a:pt x="68" y="184"/>
                    <a:pt x="68" y="184"/>
                  </a:cubicBezTo>
                  <a:cubicBezTo>
                    <a:pt x="67" y="184"/>
                    <a:pt x="66" y="184"/>
                    <a:pt x="66" y="184"/>
                  </a:cubicBezTo>
                  <a:cubicBezTo>
                    <a:pt x="66" y="184"/>
                    <a:pt x="67" y="184"/>
                    <a:pt x="67" y="183"/>
                  </a:cubicBezTo>
                  <a:cubicBezTo>
                    <a:pt x="67" y="184"/>
                    <a:pt x="66" y="183"/>
                    <a:pt x="66" y="183"/>
                  </a:cubicBezTo>
                  <a:cubicBezTo>
                    <a:pt x="66" y="183"/>
                    <a:pt x="66" y="183"/>
                    <a:pt x="66" y="183"/>
                  </a:cubicBezTo>
                  <a:cubicBezTo>
                    <a:pt x="65" y="183"/>
                    <a:pt x="66" y="183"/>
                    <a:pt x="65" y="183"/>
                  </a:cubicBezTo>
                  <a:cubicBezTo>
                    <a:pt x="65" y="182"/>
                    <a:pt x="64" y="182"/>
                    <a:pt x="64" y="181"/>
                  </a:cubicBezTo>
                  <a:cubicBezTo>
                    <a:pt x="65" y="181"/>
                    <a:pt x="65" y="180"/>
                    <a:pt x="66" y="179"/>
                  </a:cubicBezTo>
                  <a:cubicBezTo>
                    <a:pt x="67" y="179"/>
                    <a:pt x="69" y="178"/>
                    <a:pt x="69" y="177"/>
                  </a:cubicBezTo>
                  <a:cubicBezTo>
                    <a:pt x="69" y="178"/>
                    <a:pt x="67" y="179"/>
                    <a:pt x="67" y="178"/>
                  </a:cubicBezTo>
                  <a:cubicBezTo>
                    <a:pt x="66" y="179"/>
                    <a:pt x="66" y="179"/>
                    <a:pt x="65" y="179"/>
                  </a:cubicBezTo>
                  <a:cubicBezTo>
                    <a:pt x="65" y="178"/>
                    <a:pt x="67" y="177"/>
                    <a:pt x="68" y="177"/>
                  </a:cubicBezTo>
                  <a:cubicBezTo>
                    <a:pt x="69" y="177"/>
                    <a:pt x="71" y="177"/>
                    <a:pt x="71" y="176"/>
                  </a:cubicBezTo>
                  <a:cubicBezTo>
                    <a:pt x="70" y="176"/>
                    <a:pt x="69" y="176"/>
                    <a:pt x="68" y="177"/>
                  </a:cubicBezTo>
                  <a:cubicBezTo>
                    <a:pt x="67" y="177"/>
                    <a:pt x="66" y="178"/>
                    <a:pt x="65" y="178"/>
                  </a:cubicBezTo>
                  <a:cubicBezTo>
                    <a:pt x="65" y="178"/>
                    <a:pt x="65" y="178"/>
                    <a:pt x="65" y="178"/>
                  </a:cubicBezTo>
                  <a:cubicBezTo>
                    <a:pt x="65" y="178"/>
                    <a:pt x="66" y="177"/>
                    <a:pt x="66" y="177"/>
                  </a:cubicBezTo>
                  <a:cubicBezTo>
                    <a:pt x="66" y="177"/>
                    <a:pt x="67" y="177"/>
                    <a:pt x="67" y="176"/>
                  </a:cubicBezTo>
                  <a:cubicBezTo>
                    <a:pt x="67" y="176"/>
                    <a:pt x="68" y="176"/>
                    <a:pt x="67" y="176"/>
                  </a:cubicBezTo>
                  <a:cubicBezTo>
                    <a:pt x="67" y="176"/>
                    <a:pt x="67" y="176"/>
                    <a:pt x="67" y="176"/>
                  </a:cubicBezTo>
                  <a:cubicBezTo>
                    <a:pt x="66" y="177"/>
                    <a:pt x="65" y="177"/>
                    <a:pt x="64" y="177"/>
                  </a:cubicBezTo>
                  <a:cubicBezTo>
                    <a:pt x="64" y="176"/>
                    <a:pt x="65" y="176"/>
                    <a:pt x="65" y="176"/>
                  </a:cubicBezTo>
                  <a:cubicBezTo>
                    <a:pt x="64" y="176"/>
                    <a:pt x="64" y="176"/>
                    <a:pt x="65" y="175"/>
                  </a:cubicBezTo>
                  <a:cubicBezTo>
                    <a:pt x="65" y="175"/>
                    <a:pt x="66" y="175"/>
                    <a:pt x="66" y="175"/>
                  </a:cubicBezTo>
                  <a:cubicBezTo>
                    <a:pt x="66" y="174"/>
                    <a:pt x="69" y="174"/>
                    <a:pt x="69" y="174"/>
                  </a:cubicBezTo>
                  <a:cubicBezTo>
                    <a:pt x="69" y="174"/>
                    <a:pt x="68" y="174"/>
                    <a:pt x="67" y="174"/>
                  </a:cubicBezTo>
                  <a:cubicBezTo>
                    <a:pt x="67" y="174"/>
                    <a:pt x="66" y="175"/>
                    <a:pt x="66" y="174"/>
                  </a:cubicBezTo>
                  <a:cubicBezTo>
                    <a:pt x="65" y="174"/>
                    <a:pt x="63" y="175"/>
                    <a:pt x="63" y="175"/>
                  </a:cubicBezTo>
                  <a:cubicBezTo>
                    <a:pt x="62" y="175"/>
                    <a:pt x="64" y="174"/>
                    <a:pt x="64" y="174"/>
                  </a:cubicBezTo>
                  <a:cubicBezTo>
                    <a:pt x="63" y="174"/>
                    <a:pt x="63" y="175"/>
                    <a:pt x="62" y="175"/>
                  </a:cubicBezTo>
                  <a:cubicBezTo>
                    <a:pt x="61" y="175"/>
                    <a:pt x="62" y="174"/>
                    <a:pt x="63" y="174"/>
                  </a:cubicBezTo>
                  <a:cubicBezTo>
                    <a:pt x="62" y="174"/>
                    <a:pt x="62" y="174"/>
                    <a:pt x="62" y="174"/>
                  </a:cubicBezTo>
                  <a:cubicBezTo>
                    <a:pt x="62" y="174"/>
                    <a:pt x="62" y="174"/>
                    <a:pt x="62" y="173"/>
                  </a:cubicBezTo>
                  <a:cubicBezTo>
                    <a:pt x="62" y="174"/>
                    <a:pt x="62" y="173"/>
                    <a:pt x="62" y="173"/>
                  </a:cubicBezTo>
                  <a:cubicBezTo>
                    <a:pt x="63" y="173"/>
                    <a:pt x="63" y="173"/>
                    <a:pt x="64" y="173"/>
                  </a:cubicBezTo>
                  <a:cubicBezTo>
                    <a:pt x="65" y="173"/>
                    <a:pt x="65" y="173"/>
                    <a:pt x="66" y="173"/>
                  </a:cubicBezTo>
                  <a:cubicBezTo>
                    <a:pt x="67" y="173"/>
                    <a:pt x="67" y="172"/>
                    <a:pt x="68" y="172"/>
                  </a:cubicBezTo>
                  <a:cubicBezTo>
                    <a:pt x="67" y="172"/>
                    <a:pt x="66" y="173"/>
                    <a:pt x="65" y="172"/>
                  </a:cubicBezTo>
                  <a:cubicBezTo>
                    <a:pt x="64" y="172"/>
                    <a:pt x="63" y="173"/>
                    <a:pt x="63" y="173"/>
                  </a:cubicBezTo>
                  <a:cubicBezTo>
                    <a:pt x="62" y="173"/>
                    <a:pt x="63" y="172"/>
                    <a:pt x="63" y="172"/>
                  </a:cubicBezTo>
                  <a:cubicBezTo>
                    <a:pt x="63" y="172"/>
                    <a:pt x="62" y="173"/>
                    <a:pt x="62" y="173"/>
                  </a:cubicBezTo>
                  <a:cubicBezTo>
                    <a:pt x="62" y="172"/>
                    <a:pt x="62" y="172"/>
                    <a:pt x="62" y="172"/>
                  </a:cubicBezTo>
                  <a:cubicBezTo>
                    <a:pt x="62" y="172"/>
                    <a:pt x="62" y="172"/>
                    <a:pt x="62" y="172"/>
                  </a:cubicBezTo>
                  <a:cubicBezTo>
                    <a:pt x="62" y="172"/>
                    <a:pt x="63" y="171"/>
                    <a:pt x="64" y="171"/>
                  </a:cubicBezTo>
                  <a:cubicBezTo>
                    <a:pt x="64" y="171"/>
                    <a:pt x="65" y="171"/>
                    <a:pt x="66" y="171"/>
                  </a:cubicBezTo>
                  <a:cubicBezTo>
                    <a:pt x="65" y="171"/>
                    <a:pt x="64" y="171"/>
                    <a:pt x="64" y="171"/>
                  </a:cubicBezTo>
                  <a:cubicBezTo>
                    <a:pt x="63" y="171"/>
                    <a:pt x="62" y="171"/>
                    <a:pt x="63" y="170"/>
                  </a:cubicBezTo>
                  <a:cubicBezTo>
                    <a:pt x="64" y="170"/>
                    <a:pt x="64" y="170"/>
                    <a:pt x="65" y="170"/>
                  </a:cubicBezTo>
                  <a:cubicBezTo>
                    <a:pt x="65" y="170"/>
                    <a:pt x="68" y="170"/>
                    <a:pt x="67" y="170"/>
                  </a:cubicBezTo>
                  <a:cubicBezTo>
                    <a:pt x="69" y="170"/>
                    <a:pt x="66" y="170"/>
                    <a:pt x="66" y="170"/>
                  </a:cubicBezTo>
                  <a:cubicBezTo>
                    <a:pt x="65" y="170"/>
                    <a:pt x="63" y="170"/>
                    <a:pt x="63" y="170"/>
                  </a:cubicBezTo>
                  <a:cubicBezTo>
                    <a:pt x="63" y="171"/>
                    <a:pt x="63" y="171"/>
                    <a:pt x="63" y="171"/>
                  </a:cubicBezTo>
                  <a:cubicBezTo>
                    <a:pt x="62" y="171"/>
                    <a:pt x="62" y="171"/>
                    <a:pt x="61" y="171"/>
                  </a:cubicBezTo>
                  <a:cubicBezTo>
                    <a:pt x="61" y="171"/>
                    <a:pt x="60" y="171"/>
                    <a:pt x="61" y="171"/>
                  </a:cubicBezTo>
                  <a:cubicBezTo>
                    <a:pt x="61" y="171"/>
                    <a:pt x="61" y="171"/>
                    <a:pt x="62" y="170"/>
                  </a:cubicBezTo>
                  <a:cubicBezTo>
                    <a:pt x="61" y="170"/>
                    <a:pt x="60" y="170"/>
                    <a:pt x="61" y="170"/>
                  </a:cubicBezTo>
                  <a:cubicBezTo>
                    <a:pt x="61" y="169"/>
                    <a:pt x="62" y="169"/>
                    <a:pt x="62" y="169"/>
                  </a:cubicBezTo>
                  <a:cubicBezTo>
                    <a:pt x="61" y="169"/>
                    <a:pt x="61" y="169"/>
                    <a:pt x="60" y="169"/>
                  </a:cubicBezTo>
                  <a:cubicBezTo>
                    <a:pt x="61" y="168"/>
                    <a:pt x="62" y="169"/>
                    <a:pt x="63" y="169"/>
                  </a:cubicBezTo>
                  <a:cubicBezTo>
                    <a:pt x="63" y="169"/>
                    <a:pt x="64" y="168"/>
                    <a:pt x="64" y="168"/>
                  </a:cubicBezTo>
                  <a:cubicBezTo>
                    <a:pt x="65" y="168"/>
                    <a:pt x="65" y="168"/>
                    <a:pt x="66" y="167"/>
                  </a:cubicBezTo>
                  <a:cubicBezTo>
                    <a:pt x="65" y="167"/>
                    <a:pt x="64" y="168"/>
                    <a:pt x="62" y="168"/>
                  </a:cubicBezTo>
                  <a:cubicBezTo>
                    <a:pt x="62" y="168"/>
                    <a:pt x="61" y="168"/>
                    <a:pt x="62" y="168"/>
                  </a:cubicBezTo>
                  <a:cubicBezTo>
                    <a:pt x="62" y="168"/>
                    <a:pt x="63" y="168"/>
                    <a:pt x="62" y="167"/>
                  </a:cubicBezTo>
                  <a:cubicBezTo>
                    <a:pt x="63" y="167"/>
                    <a:pt x="63" y="167"/>
                    <a:pt x="63" y="167"/>
                  </a:cubicBezTo>
                  <a:cubicBezTo>
                    <a:pt x="63" y="166"/>
                    <a:pt x="62" y="167"/>
                    <a:pt x="61" y="166"/>
                  </a:cubicBezTo>
                  <a:cubicBezTo>
                    <a:pt x="62" y="166"/>
                    <a:pt x="62" y="166"/>
                    <a:pt x="63" y="166"/>
                  </a:cubicBezTo>
                  <a:cubicBezTo>
                    <a:pt x="63" y="166"/>
                    <a:pt x="63" y="167"/>
                    <a:pt x="64" y="166"/>
                  </a:cubicBezTo>
                  <a:cubicBezTo>
                    <a:pt x="64" y="166"/>
                    <a:pt x="63" y="166"/>
                    <a:pt x="63" y="166"/>
                  </a:cubicBezTo>
                  <a:cubicBezTo>
                    <a:pt x="64" y="166"/>
                    <a:pt x="65" y="166"/>
                    <a:pt x="67" y="166"/>
                  </a:cubicBezTo>
                  <a:cubicBezTo>
                    <a:pt x="67" y="166"/>
                    <a:pt x="68" y="165"/>
                    <a:pt x="69" y="165"/>
                  </a:cubicBezTo>
                  <a:cubicBezTo>
                    <a:pt x="70" y="165"/>
                    <a:pt x="70" y="165"/>
                    <a:pt x="71" y="165"/>
                  </a:cubicBezTo>
                  <a:cubicBezTo>
                    <a:pt x="71" y="165"/>
                    <a:pt x="71" y="165"/>
                    <a:pt x="72" y="165"/>
                  </a:cubicBezTo>
                  <a:cubicBezTo>
                    <a:pt x="72" y="165"/>
                    <a:pt x="73" y="164"/>
                    <a:pt x="73" y="165"/>
                  </a:cubicBezTo>
                  <a:cubicBezTo>
                    <a:pt x="73" y="165"/>
                    <a:pt x="73" y="165"/>
                    <a:pt x="73" y="165"/>
                  </a:cubicBezTo>
                  <a:cubicBezTo>
                    <a:pt x="73" y="165"/>
                    <a:pt x="74" y="164"/>
                    <a:pt x="73" y="164"/>
                  </a:cubicBezTo>
                  <a:cubicBezTo>
                    <a:pt x="72" y="164"/>
                    <a:pt x="71" y="165"/>
                    <a:pt x="70" y="165"/>
                  </a:cubicBezTo>
                  <a:cubicBezTo>
                    <a:pt x="71" y="164"/>
                    <a:pt x="72" y="164"/>
                    <a:pt x="72" y="163"/>
                  </a:cubicBezTo>
                  <a:cubicBezTo>
                    <a:pt x="72" y="163"/>
                    <a:pt x="71" y="164"/>
                    <a:pt x="71" y="164"/>
                  </a:cubicBezTo>
                  <a:cubicBezTo>
                    <a:pt x="70" y="164"/>
                    <a:pt x="69" y="165"/>
                    <a:pt x="68" y="165"/>
                  </a:cubicBezTo>
                  <a:cubicBezTo>
                    <a:pt x="66" y="165"/>
                    <a:pt x="65" y="165"/>
                    <a:pt x="64" y="166"/>
                  </a:cubicBezTo>
                  <a:cubicBezTo>
                    <a:pt x="63" y="166"/>
                    <a:pt x="62" y="166"/>
                    <a:pt x="62" y="165"/>
                  </a:cubicBezTo>
                  <a:cubicBezTo>
                    <a:pt x="62" y="165"/>
                    <a:pt x="63" y="165"/>
                    <a:pt x="63" y="165"/>
                  </a:cubicBezTo>
                  <a:cubicBezTo>
                    <a:pt x="63" y="165"/>
                    <a:pt x="64" y="165"/>
                    <a:pt x="64" y="165"/>
                  </a:cubicBezTo>
                  <a:cubicBezTo>
                    <a:pt x="64" y="165"/>
                    <a:pt x="63" y="165"/>
                    <a:pt x="63" y="165"/>
                  </a:cubicBezTo>
                  <a:cubicBezTo>
                    <a:pt x="63" y="165"/>
                    <a:pt x="63" y="165"/>
                    <a:pt x="62" y="165"/>
                  </a:cubicBezTo>
                  <a:cubicBezTo>
                    <a:pt x="62" y="165"/>
                    <a:pt x="61" y="165"/>
                    <a:pt x="62" y="165"/>
                  </a:cubicBezTo>
                  <a:cubicBezTo>
                    <a:pt x="61" y="165"/>
                    <a:pt x="61" y="165"/>
                    <a:pt x="61" y="165"/>
                  </a:cubicBezTo>
                  <a:cubicBezTo>
                    <a:pt x="61" y="164"/>
                    <a:pt x="62" y="164"/>
                    <a:pt x="63" y="164"/>
                  </a:cubicBezTo>
                  <a:cubicBezTo>
                    <a:pt x="63" y="164"/>
                    <a:pt x="63" y="164"/>
                    <a:pt x="63" y="164"/>
                  </a:cubicBezTo>
                  <a:cubicBezTo>
                    <a:pt x="64" y="164"/>
                    <a:pt x="64" y="165"/>
                    <a:pt x="64" y="165"/>
                  </a:cubicBezTo>
                  <a:cubicBezTo>
                    <a:pt x="65" y="165"/>
                    <a:pt x="66" y="164"/>
                    <a:pt x="66" y="164"/>
                  </a:cubicBezTo>
                  <a:cubicBezTo>
                    <a:pt x="67" y="164"/>
                    <a:pt x="67" y="164"/>
                    <a:pt x="67" y="164"/>
                  </a:cubicBezTo>
                  <a:cubicBezTo>
                    <a:pt x="67" y="164"/>
                    <a:pt x="68" y="164"/>
                    <a:pt x="68" y="164"/>
                  </a:cubicBezTo>
                  <a:cubicBezTo>
                    <a:pt x="68" y="164"/>
                    <a:pt x="67" y="164"/>
                    <a:pt x="67" y="164"/>
                  </a:cubicBezTo>
                  <a:cubicBezTo>
                    <a:pt x="68" y="164"/>
                    <a:pt x="68" y="163"/>
                    <a:pt x="69" y="162"/>
                  </a:cubicBezTo>
                  <a:cubicBezTo>
                    <a:pt x="69" y="162"/>
                    <a:pt x="69" y="162"/>
                    <a:pt x="69" y="162"/>
                  </a:cubicBezTo>
                  <a:cubicBezTo>
                    <a:pt x="70" y="163"/>
                    <a:pt x="71" y="163"/>
                    <a:pt x="71" y="163"/>
                  </a:cubicBezTo>
                  <a:cubicBezTo>
                    <a:pt x="71" y="163"/>
                    <a:pt x="70" y="163"/>
                    <a:pt x="70" y="162"/>
                  </a:cubicBezTo>
                  <a:cubicBezTo>
                    <a:pt x="71" y="163"/>
                    <a:pt x="74" y="163"/>
                    <a:pt x="74" y="162"/>
                  </a:cubicBezTo>
                  <a:cubicBezTo>
                    <a:pt x="74" y="162"/>
                    <a:pt x="73" y="162"/>
                    <a:pt x="73" y="162"/>
                  </a:cubicBezTo>
                  <a:cubicBezTo>
                    <a:pt x="72" y="163"/>
                    <a:pt x="71" y="162"/>
                    <a:pt x="71" y="162"/>
                  </a:cubicBezTo>
                  <a:cubicBezTo>
                    <a:pt x="71" y="162"/>
                    <a:pt x="72" y="162"/>
                    <a:pt x="72" y="161"/>
                  </a:cubicBezTo>
                  <a:cubicBezTo>
                    <a:pt x="72" y="161"/>
                    <a:pt x="71" y="162"/>
                    <a:pt x="71" y="161"/>
                  </a:cubicBezTo>
                  <a:cubicBezTo>
                    <a:pt x="71" y="161"/>
                    <a:pt x="71" y="161"/>
                    <a:pt x="71" y="161"/>
                  </a:cubicBezTo>
                  <a:cubicBezTo>
                    <a:pt x="71" y="161"/>
                    <a:pt x="71" y="161"/>
                    <a:pt x="70" y="161"/>
                  </a:cubicBezTo>
                  <a:cubicBezTo>
                    <a:pt x="70" y="161"/>
                    <a:pt x="70" y="161"/>
                    <a:pt x="69" y="161"/>
                  </a:cubicBezTo>
                  <a:cubicBezTo>
                    <a:pt x="70" y="160"/>
                    <a:pt x="71" y="160"/>
                    <a:pt x="72" y="160"/>
                  </a:cubicBezTo>
                  <a:cubicBezTo>
                    <a:pt x="72" y="160"/>
                    <a:pt x="73" y="160"/>
                    <a:pt x="73" y="160"/>
                  </a:cubicBezTo>
                  <a:cubicBezTo>
                    <a:pt x="73" y="160"/>
                    <a:pt x="72" y="160"/>
                    <a:pt x="72" y="160"/>
                  </a:cubicBezTo>
                  <a:cubicBezTo>
                    <a:pt x="72" y="160"/>
                    <a:pt x="73" y="160"/>
                    <a:pt x="74" y="160"/>
                  </a:cubicBezTo>
                  <a:cubicBezTo>
                    <a:pt x="75" y="160"/>
                    <a:pt x="74" y="162"/>
                    <a:pt x="75" y="162"/>
                  </a:cubicBezTo>
                  <a:cubicBezTo>
                    <a:pt x="76" y="162"/>
                    <a:pt x="76" y="163"/>
                    <a:pt x="77" y="163"/>
                  </a:cubicBezTo>
                  <a:cubicBezTo>
                    <a:pt x="79" y="164"/>
                    <a:pt x="77" y="163"/>
                    <a:pt x="78" y="162"/>
                  </a:cubicBezTo>
                  <a:cubicBezTo>
                    <a:pt x="77" y="162"/>
                    <a:pt x="75" y="162"/>
                    <a:pt x="75" y="161"/>
                  </a:cubicBezTo>
                  <a:cubicBezTo>
                    <a:pt x="75" y="160"/>
                    <a:pt x="76" y="160"/>
                    <a:pt x="77" y="160"/>
                  </a:cubicBezTo>
                  <a:cubicBezTo>
                    <a:pt x="76" y="160"/>
                    <a:pt x="76" y="160"/>
                    <a:pt x="75" y="160"/>
                  </a:cubicBezTo>
                  <a:cubicBezTo>
                    <a:pt x="75" y="159"/>
                    <a:pt x="77" y="158"/>
                    <a:pt x="77" y="158"/>
                  </a:cubicBezTo>
                  <a:cubicBezTo>
                    <a:pt x="76" y="158"/>
                    <a:pt x="75" y="159"/>
                    <a:pt x="74" y="159"/>
                  </a:cubicBezTo>
                  <a:cubicBezTo>
                    <a:pt x="73" y="159"/>
                    <a:pt x="73" y="159"/>
                    <a:pt x="73" y="159"/>
                  </a:cubicBezTo>
                  <a:cubicBezTo>
                    <a:pt x="73" y="158"/>
                    <a:pt x="72" y="157"/>
                    <a:pt x="73" y="157"/>
                  </a:cubicBezTo>
                  <a:cubicBezTo>
                    <a:pt x="72" y="157"/>
                    <a:pt x="73" y="156"/>
                    <a:pt x="72" y="156"/>
                  </a:cubicBezTo>
                  <a:cubicBezTo>
                    <a:pt x="72" y="155"/>
                    <a:pt x="73" y="155"/>
                    <a:pt x="74" y="155"/>
                  </a:cubicBezTo>
                  <a:cubicBezTo>
                    <a:pt x="73" y="155"/>
                    <a:pt x="73" y="156"/>
                    <a:pt x="72" y="155"/>
                  </a:cubicBezTo>
                  <a:cubicBezTo>
                    <a:pt x="72" y="155"/>
                    <a:pt x="72" y="155"/>
                    <a:pt x="72" y="155"/>
                  </a:cubicBezTo>
                  <a:cubicBezTo>
                    <a:pt x="72" y="155"/>
                    <a:pt x="72" y="156"/>
                    <a:pt x="72" y="156"/>
                  </a:cubicBezTo>
                  <a:cubicBezTo>
                    <a:pt x="72" y="156"/>
                    <a:pt x="72" y="156"/>
                    <a:pt x="71" y="156"/>
                  </a:cubicBezTo>
                  <a:cubicBezTo>
                    <a:pt x="72" y="156"/>
                    <a:pt x="71" y="157"/>
                    <a:pt x="71" y="157"/>
                  </a:cubicBezTo>
                  <a:cubicBezTo>
                    <a:pt x="72" y="157"/>
                    <a:pt x="72" y="157"/>
                    <a:pt x="73" y="157"/>
                  </a:cubicBezTo>
                  <a:cubicBezTo>
                    <a:pt x="72" y="157"/>
                    <a:pt x="72" y="158"/>
                    <a:pt x="72" y="158"/>
                  </a:cubicBezTo>
                  <a:cubicBezTo>
                    <a:pt x="73" y="158"/>
                    <a:pt x="72" y="158"/>
                    <a:pt x="72" y="159"/>
                  </a:cubicBezTo>
                  <a:cubicBezTo>
                    <a:pt x="72" y="159"/>
                    <a:pt x="72" y="159"/>
                    <a:pt x="72" y="159"/>
                  </a:cubicBezTo>
                  <a:cubicBezTo>
                    <a:pt x="72" y="159"/>
                    <a:pt x="71" y="159"/>
                    <a:pt x="71" y="159"/>
                  </a:cubicBezTo>
                  <a:cubicBezTo>
                    <a:pt x="71" y="159"/>
                    <a:pt x="70" y="160"/>
                    <a:pt x="70" y="160"/>
                  </a:cubicBezTo>
                  <a:cubicBezTo>
                    <a:pt x="70" y="160"/>
                    <a:pt x="68" y="160"/>
                    <a:pt x="69" y="160"/>
                  </a:cubicBezTo>
                  <a:cubicBezTo>
                    <a:pt x="69" y="160"/>
                    <a:pt x="67" y="161"/>
                    <a:pt x="67" y="160"/>
                  </a:cubicBezTo>
                  <a:cubicBezTo>
                    <a:pt x="68" y="160"/>
                    <a:pt x="69" y="159"/>
                    <a:pt x="69" y="159"/>
                  </a:cubicBezTo>
                  <a:cubicBezTo>
                    <a:pt x="68" y="158"/>
                    <a:pt x="65" y="163"/>
                    <a:pt x="63" y="163"/>
                  </a:cubicBezTo>
                  <a:cubicBezTo>
                    <a:pt x="62" y="163"/>
                    <a:pt x="62" y="164"/>
                    <a:pt x="62" y="164"/>
                  </a:cubicBezTo>
                  <a:cubicBezTo>
                    <a:pt x="61" y="164"/>
                    <a:pt x="61" y="164"/>
                    <a:pt x="60" y="165"/>
                  </a:cubicBezTo>
                  <a:cubicBezTo>
                    <a:pt x="59" y="165"/>
                    <a:pt x="59" y="164"/>
                    <a:pt x="60" y="164"/>
                  </a:cubicBezTo>
                  <a:cubicBezTo>
                    <a:pt x="60" y="164"/>
                    <a:pt x="60" y="164"/>
                    <a:pt x="60" y="163"/>
                  </a:cubicBezTo>
                  <a:cubicBezTo>
                    <a:pt x="60" y="163"/>
                    <a:pt x="60" y="163"/>
                    <a:pt x="60" y="163"/>
                  </a:cubicBezTo>
                  <a:cubicBezTo>
                    <a:pt x="60" y="163"/>
                    <a:pt x="60" y="163"/>
                    <a:pt x="60" y="163"/>
                  </a:cubicBezTo>
                  <a:cubicBezTo>
                    <a:pt x="60" y="162"/>
                    <a:pt x="60" y="162"/>
                    <a:pt x="61" y="162"/>
                  </a:cubicBezTo>
                  <a:cubicBezTo>
                    <a:pt x="60" y="162"/>
                    <a:pt x="60" y="161"/>
                    <a:pt x="60" y="161"/>
                  </a:cubicBezTo>
                  <a:cubicBezTo>
                    <a:pt x="61" y="161"/>
                    <a:pt x="61" y="161"/>
                    <a:pt x="61" y="160"/>
                  </a:cubicBezTo>
                  <a:cubicBezTo>
                    <a:pt x="60" y="160"/>
                    <a:pt x="61" y="159"/>
                    <a:pt x="62" y="159"/>
                  </a:cubicBezTo>
                  <a:cubicBezTo>
                    <a:pt x="62" y="159"/>
                    <a:pt x="63" y="159"/>
                    <a:pt x="63" y="159"/>
                  </a:cubicBezTo>
                  <a:cubicBezTo>
                    <a:pt x="64" y="158"/>
                    <a:pt x="66" y="158"/>
                    <a:pt x="67" y="158"/>
                  </a:cubicBezTo>
                  <a:cubicBezTo>
                    <a:pt x="67" y="157"/>
                    <a:pt x="69" y="157"/>
                    <a:pt x="69" y="157"/>
                  </a:cubicBezTo>
                  <a:cubicBezTo>
                    <a:pt x="68" y="157"/>
                    <a:pt x="68" y="157"/>
                    <a:pt x="67" y="157"/>
                  </a:cubicBezTo>
                  <a:cubicBezTo>
                    <a:pt x="68" y="157"/>
                    <a:pt x="67" y="157"/>
                    <a:pt x="67" y="157"/>
                  </a:cubicBezTo>
                  <a:cubicBezTo>
                    <a:pt x="66" y="158"/>
                    <a:pt x="66" y="158"/>
                    <a:pt x="65" y="158"/>
                  </a:cubicBezTo>
                  <a:cubicBezTo>
                    <a:pt x="65" y="157"/>
                    <a:pt x="66" y="157"/>
                    <a:pt x="66" y="157"/>
                  </a:cubicBezTo>
                  <a:cubicBezTo>
                    <a:pt x="65" y="157"/>
                    <a:pt x="65" y="157"/>
                    <a:pt x="65" y="157"/>
                  </a:cubicBezTo>
                  <a:cubicBezTo>
                    <a:pt x="64" y="158"/>
                    <a:pt x="65" y="158"/>
                    <a:pt x="64" y="158"/>
                  </a:cubicBezTo>
                  <a:cubicBezTo>
                    <a:pt x="64" y="158"/>
                    <a:pt x="63" y="158"/>
                    <a:pt x="63" y="158"/>
                  </a:cubicBezTo>
                  <a:cubicBezTo>
                    <a:pt x="63" y="159"/>
                    <a:pt x="62" y="159"/>
                    <a:pt x="62" y="159"/>
                  </a:cubicBezTo>
                  <a:cubicBezTo>
                    <a:pt x="62" y="158"/>
                    <a:pt x="64" y="158"/>
                    <a:pt x="62" y="158"/>
                  </a:cubicBezTo>
                  <a:cubicBezTo>
                    <a:pt x="62" y="158"/>
                    <a:pt x="61" y="159"/>
                    <a:pt x="61" y="159"/>
                  </a:cubicBezTo>
                  <a:cubicBezTo>
                    <a:pt x="61" y="159"/>
                    <a:pt x="61" y="158"/>
                    <a:pt x="61" y="158"/>
                  </a:cubicBezTo>
                  <a:cubicBezTo>
                    <a:pt x="61" y="158"/>
                    <a:pt x="63" y="157"/>
                    <a:pt x="63" y="157"/>
                  </a:cubicBezTo>
                  <a:cubicBezTo>
                    <a:pt x="63" y="157"/>
                    <a:pt x="63" y="157"/>
                    <a:pt x="62" y="157"/>
                  </a:cubicBezTo>
                  <a:cubicBezTo>
                    <a:pt x="63" y="157"/>
                    <a:pt x="62" y="157"/>
                    <a:pt x="62" y="157"/>
                  </a:cubicBezTo>
                  <a:cubicBezTo>
                    <a:pt x="62" y="156"/>
                    <a:pt x="62" y="156"/>
                    <a:pt x="62" y="156"/>
                  </a:cubicBezTo>
                  <a:cubicBezTo>
                    <a:pt x="61" y="156"/>
                    <a:pt x="63" y="156"/>
                    <a:pt x="63" y="156"/>
                  </a:cubicBezTo>
                  <a:cubicBezTo>
                    <a:pt x="62" y="156"/>
                    <a:pt x="63" y="155"/>
                    <a:pt x="63" y="155"/>
                  </a:cubicBezTo>
                  <a:cubicBezTo>
                    <a:pt x="64" y="155"/>
                    <a:pt x="64" y="154"/>
                    <a:pt x="65" y="154"/>
                  </a:cubicBezTo>
                  <a:cubicBezTo>
                    <a:pt x="64" y="154"/>
                    <a:pt x="63" y="155"/>
                    <a:pt x="62" y="155"/>
                  </a:cubicBezTo>
                  <a:cubicBezTo>
                    <a:pt x="62" y="155"/>
                    <a:pt x="63" y="155"/>
                    <a:pt x="63" y="154"/>
                  </a:cubicBezTo>
                  <a:cubicBezTo>
                    <a:pt x="63" y="154"/>
                    <a:pt x="63" y="154"/>
                    <a:pt x="63" y="154"/>
                  </a:cubicBezTo>
                  <a:cubicBezTo>
                    <a:pt x="63" y="154"/>
                    <a:pt x="63" y="154"/>
                    <a:pt x="62" y="154"/>
                  </a:cubicBezTo>
                  <a:cubicBezTo>
                    <a:pt x="62" y="154"/>
                    <a:pt x="62" y="154"/>
                    <a:pt x="62" y="154"/>
                  </a:cubicBezTo>
                  <a:cubicBezTo>
                    <a:pt x="62" y="154"/>
                    <a:pt x="61" y="155"/>
                    <a:pt x="60" y="155"/>
                  </a:cubicBezTo>
                  <a:cubicBezTo>
                    <a:pt x="60" y="155"/>
                    <a:pt x="61" y="154"/>
                    <a:pt x="61" y="154"/>
                  </a:cubicBezTo>
                  <a:cubicBezTo>
                    <a:pt x="61" y="154"/>
                    <a:pt x="60" y="154"/>
                    <a:pt x="61" y="154"/>
                  </a:cubicBezTo>
                  <a:cubicBezTo>
                    <a:pt x="61" y="153"/>
                    <a:pt x="62" y="153"/>
                    <a:pt x="62" y="153"/>
                  </a:cubicBezTo>
                  <a:cubicBezTo>
                    <a:pt x="64" y="152"/>
                    <a:pt x="66" y="152"/>
                    <a:pt x="68" y="151"/>
                  </a:cubicBezTo>
                  <a:cubicBezTo>
                    <a:pt x="68" y="151"/>
                    <a:pt x="67" y="151"/>
                    <a:pt x="67" y="151"/>
                  </a:cubicBezTo>
                  <a:cubicBezTo>
                    <a:pt x="68" y="150"/>
                    <a:pt x="70" y="150"/>
                    <a:pt x="72" y="150"/>
                  </a:cubicBezTo>
                  <a:cubicBezTo>
                    <a:pt x="73" y="149"/>
                    <a:pt x="74" y="149"/>
                    <a:pt x="75" y="150"/>
                  </a:cubicBezTo>
                  <a:cubicBezTo>
                    <a:pt x="75" y="150"/>
                    <a:pt x="75" y="150"/>
                    <a:pt x="76" y="150"/>
                  </a:cubicBezTo>
                  <a:cubicBezTo>
                    <a:pt x="76" y="150"/>
                    <a:pt x="77" y="150"/>
                    <a:pt x="77" y="150"/>
                  </a:cubicBezTo>
                  <a:cubicBezTo>
                    <a:pt x="77" y="150"/>
                    <a:pt x="76" y="150"/>
                    <a:pt x="76" y="150"/>
                  </a:cubicBezTo>
                  <a:cubicBezTo>
                    <a:pt x="75" y="150"/>
                    <a:pt x="76" y="150"/>
                    <a:pt x="76" y="150"/>
                  </a:cubicBezTo>
                  <a:cubicBezTo>
                    <a:pt x="76" y="149"/>
                    <a:pt x="75" y="150"/>
                    <a:pt x="75" y="149"/>
                  </a:cubicBezTo>
                  <a:cubicBezTo>
                    <a:pt x="74" y="149"/>
                    <a:pt x="73" y="149"/>
                    <a:pt x="73" y="149"/>
                  </a:cubicBezTo>
                  <a:cubicBezTo>
                    <a:pt x="71" y="149"/>
                    <a:pt x="69" y="150"/>
                    <a:pt x="68" y="150"/>
                  </a:cubicBezTo>
                  <a:cubicBezTo>
                    <a:pt x="67" y="150"/>
                    <a:pt x="67" y="150"/>
                    <a:pt x="67" y="151"/>
                  </a:cubicBezTo>
                  <a:cubicBezTo>
                    <a:pt x="67" y="151"/>
                    <a:pt x="66" y="152"/>
                    <a:pt x="66" y="152"/>
                  </a:cubicBezTo>
                  <a:cubicBezTo>
                    <a:pt x="65" y="152"/>
                    <a:pt x="64" y="152"/>
                    <a:pt x="63" y="152"/>
                  </a:cubicBezTo>
                  <a:cubicBezTo>
                    <a:pt x="63" y="153"/>
                    <a:pt x="63" y="153"/>
                    <a:pt x="63" y="153"/>
                  </a:cubicBezTo>
                  <a:cubicBezTo>
                    <a:pt x="62" y="153"/>
                    <a:pt x="62" y="153"/>
                    <a:pt x="61" y="153"/>
                  </a:cubicBezTo>
                  <a:cubicBezTo>
                    <a:pt x="61" y="152"/>
                    <a:pt x="62" y="152"/>
                    <a:pt x="62" y="152"/>
                  </a:cubicBezTo>
                  <a:cubicBezTo>
                    <a:pt x="62" y="152"/>
                    <a:pt x="61" y="153"/>
                    <a:pt x="61" y="152"/>
                  </a:cubicBezTo>
                  <a:cubicBezTo>
                    <a:pt x="61" y="152"/>
                    <a:pt x="61" y="152"/>
                    <a:pt x="62" y="151"/>
                  </a:cubicBezTo>
                  <a:cubicBezTo>
                    <a:pt x="62" y="151"/>
                    <a:pt x="63" y="151"/>
                    <a:pt x="63" y="150"/>
                  </a:cubicBezTo>
                  <a:cubicBezTo>
                    <a:pt x="62" y="151"/>
                    <a:pt x="61" y="152"/>
                    <a:pt x="60" y="152"/>
                  </a:cubicBezTo>
                  <a:cubicBezTo>
                    <a:pt x="60" y="152"/>
                    <a:pt x="60" y="151"/>
                    <a:pt x="60" y="151"/>
                  </a:cubicBezTo>
                  <a:cubicBezTo>
                    <a:pt x="61" y="151"/>
                    <a:pt x="61" y="151"/>
                    <a:pt x="61" y="151"/>
                  </a:cubicBezTo>
                  <a:cubicBezTo>
                    <a:pt x="61" y="151"/>
                    <a:pt x="61" y="151"/>
                    <a:pt x="60" y="151"/>
                  </a:cubicBezTo>
                  <a:cubicBezTo>
                    <a:pt x="61" y="151"/>
                    <a:pt x="62" y="151"/>
                    <a:pt x="62" y="150"/>
                  </a:cubicBezTo>
                  <a:cubicBezTo>
                    <a:pt x="62" y="150"/>
                    <a:pt x="61" y="151"/>
                    <a:pt x="61" y="151"/>
                  </a:cubicBezTo>
                  <a:cubicBezTo>
                    <a:pt x="61" y="150"/>
                    <a:pt x="61" y="150"/>
                    <a:pt x="62" y="150"/>
                  </a:cubicBezTo>
                  <a:cubicBezTo>
                    <a:pt x="62" y="150"/>
                    <a:pt x="62" y="149"/>
                    <a:pt x="62" y="149"/>
                  </a:cubicBezTo>
                  <a:cubicBezTo>
                    <a:pt x="61" y="149"/>
                    <a:pt x="61" y="151"/>
                    <a:pt x="60" y="150"/>
                  </a:cubicBezTo>
                  <a:cubicBezTo>
                    <a:pt x="60" y="150"/>
                    <a:pt x="59" y="150"/>
                    <a:pt x="59" y="150"/>
                  </a:cubicBezTo>
                  <a:cubicBezTo>
                    <a:pt x="58" y="151"/>
                    <a:pt x="58" y="150"/>
                    <a:pt x="58" y="150"/>
                  </a:cubicBezTo>
                  <a:cubicBezTo>
                    <a:pt x="58" y="150"/>
                    <a:pt x="60" y="150"/>
                    <a:pt x="61" y="149"/>
                  </a:cubicBezTo>
                  <a:cubicBezTo>
                    <a:pt x="60" y="149"/>
                    <a:pt x="59" y="150"/>
                    <a:pt x="58" y="150"/>
                  </a:cubicBezTo>
                  <a:cubicBezTo>
                    <a:pt x="58" y="150"/>
                    <a:pt x="59" y="149"/>
                    <a:pt x="59" y="149"/>
                  </a:cubicBezTo>
                  <a:cubicBezTo>
                    <a:pt x="60" y="148"/>
                    <a:pt x="61" y="149"/>
                    <a:pt x="61" y="148"/>
                  </a:cubicBezTo>
                  <a:cubicBezTo>
                    <a:pt x="62" y="148"/>
                    <a:pt x="62" y="148"/>
                    <a:pt x="62" y="148"/>
                  </a:cubicBezTo>
                  <a:cubicBezTo>
                    <a:pt x="63" y="148"/>
                    <a:pt x="63" y="148"/>
                    <a:pt x="63" y="148"/>
                  </a:cubicBezTo>
                  <a:cubicBezTo>
                    <a:pt x="64" y="148"/>
                    <a:pt x="65" y="148"/>
                    <a:pt x="65" y="149"/>
                  </a:cubicBezTo>
                  <a:cubicBezTo>
                    <a:pt x="65" y="149"/>
                    <a:pt x="66" y="148"/>
                    <a:pt x="66" y="148"/>
                  </a:cubicBezTo>
                  <a:cubicBezTo>
                    <a:pt x="65" y="148"/>
                    <a:pt x="67" y="148"/>
                    <a:pt x="67" y="148"/>
                  </a:cubicBezTo>
                  <a:cubicBezTo>
                    <a:pt x="67" y="147"/>
                    <a:pt x="68" y="147"/>
                    <a:pt x="69" y="147"/>
                  </a:cubicBezTo>
                  <a:cubicBezTo>
                    <a:pt x="69" y="147"/>
                    <a:pt x="69" y="148"/>
                    <a:pt x="70" y="148"/>
                  </a:cubicBezTo>
                  <a:cubicBezTo>
                    <a:pt x="70" y="147"/>
                    <a:pt x="69" y="147"/>
                    <a:pt x="69" y="147"/>
                  </a:cubicBezTo>
                  <a:cubicBezTo>
                    <a:pt x="69" y="147"/>
                    <a:pt x="70" y="147"/>
                    <a:pt x="70" y="147"/>
                  </a:cubicBezTo>
                  <a:cubicBezTo>
                    <a:pt x="70" y="146"/>
                    <a:pt x="69" y="147"/>
                    <a:pt x="68" y="147"/>
                  </a:cubicBezTo>
                  <a:cubicBezTo>
                    <a:pt x="67" y="147"/>
                    <a:pt x="67" y="147"/>
                    <a:pt x="66" y="148"/>
                  </a:cubicBezTo>
                  <a:cubicBezTo>
                    <a:pt x="65" y="148"/>
                    <a:pt x="65" y="148"/>
                    <a:pt x="64" y="148"/>
                  </a:cubicBezTo>
                  <a:cubicBezTo>
                    <a:pt x="63" y="148"/>
                    <a:pt x="64" y="147"/>
                    <a:pt x="64" y="147"/>
                  </a:cubicBezTo>
                  <a:cubicBezTo>
                    <a:pt x="64" y="147"/>
                    <a:pt x="63" y="148"/>
                    <a:pt x="63" y="148"/>
                  </a:cubicBezTo>
                  <a:cubicBezTo>
                    <a:pt x="62" y="147"/>
                    <a:pt x="62" y="148"/>
                    <a:pt x="62" y="148"/>
                  </a:cubicBezTo>
                  <a:cubicBezTo>
                    <a:pt x="61" y="148"/>
                    <a:pt x="59" y="149"/>
                    <a:pt x="58" y="148"/>
                  </a:cubicBezTo>
                  <a:cubicBezTo>
                    <a:pt x="59" y="148"/>
                    <a:pt x="59" y="148"/>
                    <a:pt x="59" y="148"/>
                  </a:cubicBezTo>
                  <a:cubicBezTo>
                    <a:pt x="59" y="148"/>
                    <a:pt x="59" y="148"/>
                    <a:pt x="58" y="148"/>
                  </a:cubicBezTo>
                  <a:cubicBezTo>
                    <a:pt x="59" y="148"/>
                    <a:pt x="61" y="148"/>
                    <a:pt x="62" y="147"/>
                  </a:cubicBezTo>
                  <a:cubicBezTo>
                    <a:pt x="61" y="147"/>
                    <a:pt x="60" y="147"/>
                    <a:pt x="60" y="147"/>
                  </a:cubicBezTo>
                  <a:cubicBezTo>
                    <a:pt x="59" y="148"/>
                    <a:pt x="59" y="148"/>
                    <a:pt x="58" y="148"/>
                  </a:cubicBezTo>
                  <a:cubicBezTo>
                    <a:pt x="57" y="148"/>
                    <a:pt x="57" y="147"/>
                    <a:pt x="58" y="147"/>
                  </a:cubicBezTo>
                  <a:cubicBezTo>
                    <a:pt x="59" y="147"/>
                    <a:pt x="59" y="147"/>
                    <a:pt x="60" y="147"/>
                  </a:cubicBezTo>
                  <a:cubicBezTo>
                    <a:pt x="59" y="147"/>
                    <a:pt x="58" y="147"/>
                    <a:pt x="58" y="147"/>
                  </a:cubicBezTo>
                  <a:cubicBezTo>
                    <a:pt x="58" y="146"/>
                    <a:pt x="60" y="146"/>
                    <a:pt x="61" y="146"/>
                  </a:cubicBezTo>
                  <a:cubicBezTo>
                    <a:pt x="62" y="146"/>
                    <a:pt x="63" y="145"/>
                    <a:pt x="64" y="144"/>
                  </a:cubicBezTo>
                  <a:cubicBezTo>
                    <a:pt x="65" y="144"/>
                    <a:pt x="66" y="143"/>
                    <a:pt x="67" y="143"/>
                  </a:cubicBezTo>
                  <a:cubicBezTo>
                    <a:pt x="68" y="143"/>
                    <a:pt x="70" y="143"/>
                    <a:pt x="71" y="142"/>
                  </a:cubicBezTo>
                  <a:cubicBezTo>
                    <a:pt x="70" y="142"/>
                    <a:pt x="72" y="141"/>
                    <a:pt x="72" y="141"/>
                  </a:cubicBezTo>
                  <a:cubicBezTo>
                    <a:pt x="72" y="141"/>
                    <a:pt x="73" y="141"/>
                    <a:pt x="74" y="141"/>
                  </a:cubicBezTo>
                  <a:cubicBezTo>
                    <a:pt x="74" y="140"/>
                    <a:pt x="75" y="141"/>
                    <a:pt x="76" y="140"/>
                  </a:cubicBezTo>
                  <a:cubicBezTo>
                    <a:pt x="75" y="140"/>
                    <a:pt x="75" y="140"/>
                    <a:pt x="75" y="140"/>
                  </a:cubicBezTo>
                  <a:cubicBezTo>
                    <a:pt x="76" y="140"/>
                    <a:pt x="77" y="139"/>
                    <a:pt x="78" y="139"/>
                  </a:cubicBezTo>
                  <a:cubicBezTo>
                    <a:pt x="78" y="138"/>
                    <a:pt x="80" y="139"/>
                    <a:pt x="80" y="139"/>
                  </a:cubicBezTo>
                  <a:cubicBezTo>
                    <a:pt x="81" y="139"/>
                    <a:pt x="81" y="139"/>
                    <a:pt x="82" y="139"/>
                  </a:cubicBezTo>
                  <a:cubicBezTo>
                    <a:pt x="83" y="139"/>
                    <a:pt x="83" y="139"/>
                    <a:pt x="84" y="139"/>
                  </a:cubicBezTo>
                  <a:cubicBezTo>
                    <a:pt x="84" y="139"/>
                    <a:pt x="83" y="139"/>
                    <a:pt x="82" y="139"/>
                  </a:cubicBezTo>
                  <a:cubicBezTo>
                    <a:pt x="82" y="139"/>
                    <a:pt x="81" y="139"/>
                    <a:pt x="81" y="139"/>
                  </a:cubicBezTo>
                  <a:cubicBezTo>
                    <a:pt x="80" y="139"/>
                    <a:pt x="80" y="139"/>
                    <a:pt x="80" y="139"/>
                  </a:cubicBezTo>
                  <a:cubicBezTo>
                    <a:pt x="81" y="138"/>
                    <a:pt x="82" y="138"/>
                    <a:pt x="83" y="138"/>
                  </a:cubicBezTo>
                  <a:cubicBezTo>
                    <a:pt x="84" y="138"/>
                    <a:pt x="84" y="138"/>
                    <a:pt x="85" y="138"/>
                  </a:cubicBezTo>
                  <a:cubicBezTo>
                    <a:pt x="86" y="138"/>
                    <a:pt x="86" y="138"/>
                    <a:pt x="87" y="138"/>
                  </a:cubicBezTo>
                  <a:cubicBezTo>
                    <a:pt x="87" y="138"/>
                    <a:pt x="86" y="138"/>
                    <a:pt x="85" y="138"/>
                  </a:cubicBezTo>
                  <a:cubicBezTo>
                    <a:pt x="84" y="138"/>
                    <a:pt x="84" y="138"/>
                    <a:pt x="83" y="138"/>
                  </a:cubicBezTo>
                  <a:cubicBezTo>
                    <a:pt x="83" y="137"/>
                    <a:pt x="83" y="137"/>
                    <a:pt x="83" y="137"/>
                  </a:cubicBezTo>
                  <a:cubicBezTo>
                    <a:pt x="81" y="138"/>
                    <a:pt x="79" y="138"/>
                    <a:pt x="78" y="139"/>
                  </a:cubicBezTo>
                  <a:cubicBezTo>
                    <a:pt x="77" y="139"/>
                    <a:pt x="76" y="139"/>
                    <a:pt x="74" y="140"/>
                  </a:cubicBezTo>
                  <a:cubicBezTo>
                    <a:pt x="73" y="140"/>
                    <a:pt x="72" y="141"/>
                    <a:pt x="71" y="141"/>
                  </a:cubicBezTo>
                  <a:cubicBezTo>
                    <a:pt x="69" y="143"/>
                    <a:pt x="66" y="143"/>
                    <a:pt x="64" y="144"/>
                  </a:cubicBezTo>
                  <a:cubicBezTo>
                    <a:pt x="63" y="145"/>
                    <a:pt x="62" y="145"/>
                    <a:pt x="61" y="146"/>
                  </a:cubicBezTo>
                  <a:cubicBezTo>
                    <a:pt x="60" y="146"/>
                    <a:pt x="59" y="146"/>
                    <a:pt x="59" y="146"/>
                  </a:cubicBezTo>
                  <a:cubicBezTo>
                    <a:pt x="58" y="146"/>
                    <a:pt x="57" y="146"/>
                    <a:pt x="57" y="146"/>
                  </a:cubicBezTo>
                  <a:cubicBezTo>
                    <a:pt x="57" y="146"/>
                    <a:pt x="57" y="146"/>
                    <a:pt x="58" y="146"/>
                  </a:cubicBezTo>
                  <a:cubicBezTo>
                    <a:pt x="57" y="146"/>
                    <a:pt x="57" y="146"/>
                    <a:pt x="57" y="146"/>
                  </a:cubicBezTo>
                  <a:cubicBezTo>
                    <a:pt x="58" y="145"/>
                    <a:pt x="60" y="145"/>
                    <a:pt x="61" y="145"/>
                  </a:cubicBezTo>
                  <a:cubicBezTo>
                    <a:pt x="60" y="145"/>
                    <a:pt x="60" y="145"/>
                    <a:pt x="59" y="145"/>
                  </a:cubicBezTo>
                  <a:cubicBezTo>
                    <a:pt x="59" y="145"/>
                    <a:pt x="58" y="145"/>
                    <a:pt x="58" y="145"/>
                  </a:cubicBezTo>
                  <a:cubicBezTo>
                    <a:pt x="57" y="145"/>
                    <a:pt x="57" y="144"/>
                    <a:pt x="57" y="144"/>
                  </a:cubicBezTo>
                  <a:cubicBezTo>
                    <a:pt x="58" y="143"/>
                    <a:pt x="59" y="143"/>
                    <a:pt x="59" y="143"/>
                  </a:cubicBezTo>
                  <a:cubicBezTo>
                    <a:pt x="59" y="143"/>
                    <a:pt x="59" y="143"/>
                    <a:pt x="58" y="143"/>
                  </a:cubicBezTo>
                  <a:cubicBezTo>
                    <a:pt x="59" y="142"/>
                    <a:pt x="61" y="142"/>
                    <a:pt x="62" y="142"/>
                  </a:cubicBezTo>
                  <a:cubicBezTo>
                    <a:pt x="61" y="142"/>
                    <a:pt x="61" y="142"/>
                    <a:pt x="61" y="142"/>
                  </a:cubicBezTo>
                  <a:cubicBezTo>
                    <a:pt x="62" y="143"/>
                    <a:pt x="63" y="142"/>
                    <a:pt x="64" y="142"/>
                  </a:cubicBezTo>
                  <a:cubicBezTo>
                    <a:pt x="65" y="142"/>
                    <a:pt x="67" y="143"/>
                    <a:pt x="68" y="142"/>
                  </a:cubicBezTo>
                  <a:cubicBezTo>
                    <a:pt x="67" y="142"/>
                    <a:pt x="65" y="142"/>
                    <a:pt x="64" y="142"/>
                  </a:cubicBezTo>
                  <a:cubicBezTo>
                    <a:pt x="63" y="142"/>
                    <a:pt x="62" y="142"/>
                    <a:pt x="60" y="142"/>
                  </a:cubicBezTo>
                  <a:cubicBezTo>
                    <a:pt x="61" y="142"/>
                    <a:pt x="61" y="142"/>
                    <a:pt x="61" y="141"/>
                  </a:cubicBezTo>
                  <a:cubicBezTo>
                    <a:pt x="61" y="141"/>
                    <a:pt x="61" y="141"/>
                    <a:pt x="60" y="141"/>
                  </a:cubicBezTo>
                  <a:cubicBezTo>
                    <a:pt x="61" y="140"/>
                    <a:pt x="63" y="141"/>
                    <a:pt x="65" y="141"/>
                  </a:cubicBezTo>
                  <a:cubicBezTo>
                    <a:pt x="65" y="141"/>
                    <a:pt x="67" y="141"/>
                    <a:pt x="67" y="140"/>
                  </a:cubicBezTo>
                  <a:cubicBezTo>
                    <a:pt x="66" y="140"/>
                    <a:pt x="64" y="141"/>
                    <a:pt x="63" y="140"/>
                  </a:cubicBezTo>
                  <a:cubicBezTo>
                    <a:pt x="64" y="140"/>
                    <a:pt x="65" y="140"/>
                    <a:pt x="65" y="140"/>
                  </a:cubicBezTo>
                  <a:cubicBezTo>
                    <a:pt x="65" y="140"/>
                    <a:pt x="67" y="140"/>
                    <a:pt x="67" y="139"/>
                  </a:cubicBezTo>
                  <a:cubicBezTo>
                    <a:pt x="66" y="139"/>
                    <a:pt x="65" y="140"/>
                    <a:pt x="64" y="140"/>
                  </a:cubicBezTo>
                  <a:cubicBezTo>
                    <a:pt x="64" y="140"/>
                    <a:pt x="64" y="139"/>
                    <a:pt x="65" y="139"/>
                  </a:cubicBezTo>
                  <a:cubicBezTo>
                    <a:pt x="66" y="139"/>
                    <a:pt x="66" y="139"/>
                    <a:pt x="67" y="139"/>
                  </a:cubicBezTo>
                  <a:cubicBezTo>
                    <a:pt x="67" y="139"/>
                    <a:pt x="68" y="139"/>
                    <a:pt x="69" y="139"/>
                  </a:cubicBezTo>
                  <a:cubicBezTo>
                    <a:pt x="69" y="139"/>
                    <a:pt x="70" y="140"/>
                    <a:pt x="70" y="139"/>
                  </a:cubicBezTo>
                  <a:cubicBezTo>
                    <a:pt x="70" y="139"/>
                    <a:pt x="69" y="139"/>
                    <a:pt x="69" y="139"/>
                  </a:cubicBezTo>
                  <a:cubicBezTo>
                    <a:pt x="69" y="139"/>
                    <a:pt x="70" y="139"/>
                    <a:pt x="70" y="138"/>
                  </a:cubicBezTo>
                  <a:cubicBezTo>
                    <a:pt x="70" y="138"/>
                    <a:pt x="69" y="139"/>
                    <a:pt x="69" y="138"/>
                  </a:cubicBezTo>
                  <a:cubicBezTo>
                    <a:pt x="69" y="138"/>
                    <a:pt x="69" y="138"/>
                    <a:pt x="69" y="138"/>
                  </a:cubicBezTo>
                  <a:cubicBezTo>
                    <a:pt x="69" y="138"/>
                    <a:pt x="69" y="138"/>
                    <a:pt x="68" y="139"/>
                  </a:cubicBezTo>
                  <a:cubicBezTo>
                    <a:pt x="67" y="139"/>
                    <a:pt x="67" y="139"/>
                    <a:pt x="66" y="139"/>
                  </a:cubicBezTo>
                  <a:cubicBezTo>
                    <a:pt x="66" y="138"/>
                    <a:pt x="65" y="139"/>
                    <a:pt x="65" y="138"/>
                  </a:cubicBezTo>
                  <a:cubicBezTo>
                    <a:pt x="64" y="138"/>
                    <a:pt x="64" y="138"/>
                    <a:pt x="63" y="138"/>
                  </a:cubicBezTo>
                  <a:cubicBezTo>
                    <a:pt x="63" y="138"/>
                    <a:pt x="62" y="139"/>
                    <a:pt x="61" y="139"/>
                  </a:cubicBezTo>
                  <a:cubicBezTo>
                    <a:pt x="61" y="139"/>
                    <a:pt x="60" y="138"/>
                    <a:pt x="60" y="138"/>
                  </a:cubicBezTo>
                  <a:cubicBezTo>
                    <a:pt x="60" y="138"/>
                    <a:pt x="62" y="138"/>
                    <a:pt x="62" y="138"/>
                  </a:cubicBezTo>
                  <a:cubicBezTo>
                    <a:pt x="63" y="138"/>
                    <a:pt x="64" y="138"/>
                    <a:pt x="64" y="138"/>
                  </a:cubicBezTo>
                  <a:cubicBezTo>
                    <a:pt x="64" y="138"/>
                    <a:pt x="60" y="138"/>
                    <a:pt x="60" y="137"/>
                  </a:cubicBezTo>
                  <a:cubicBezTo>
                    <a:pt x="60" y="137"/>
                    <a:pt x="63" y="137"/>
                    <a:pt x="63" y="137"/>
                  </a:cubicBezTo>
                  <a:cubicBezTo>
                    <a:pt x="63" y="137"/>
                    <a:pt x="60" y="137"/>
                    <a:pt x="59" y="137"/>
                  </a:cubicBezTo>
                  <a:cubicBezTo>
                    <a:pt x="59" y="135"/>
                    <a:pt x="63" y="136"/>
                    <a:pt x="64" y="136"/>
                  </a:cubicBezTo>
                  <a:cubicBezTo>
                    <a:pt x="64" y="136"/>
                    <a:pt x="63" y="136"/>
                    <a:pt x="63" y="136"/>
                  </a:cubicBezTo>
                  <a:cubicBezTo>
                    <a:pt x="64" y="135"/>
                    <a:pt x="65" y="135"/>
                    <a:pt x="66" y="135"/>
                  </a:cubicBezTo>
                  <a:cubicBezTo>
                    <a:pt x="67" y="135"/>
                    <a:pt x="68" y="135"/>
                    <a:pt x="70" y="135"/>
                  </a:cubicBezTo>
                  <a:cubicBezTo>
                    <a:pt x="71" y="135"/>
                    <a:pt x="72" y="134"/>
                    <a:pt x="73" y="134"/>
                  </a:cubicBezTo>
                  <a:cubicBezTo>
                    <a:pt x="74" y="134"/>
                    <a:pt x="74" y="134"/>
                    <a:pt x="75" y="135"/>
                  </a:cubicBezTo>
                  <a:cubicBezTo>
                    <a:pt x="75" y="135"/>
                    <a:pt x="76" y="134"/>
                    <a:pt x="76" y="134"/>
                  </a:cubicBezTo>
                  <a:cubicBezTo>
                    <a:pt x="77" y="134"/>
                    <a:pt x="78" y="134"/>
                    <a:pt x="78" y="135"/>
                  </a:cubicBezTo>
                  <a:cubicBezTo>
                    <a:pt x="79" y="136"/>
                    <a:pt x="79" y="137"/>
                    <a:pt x="81" y="136"/>
                  </a:cubicBezTo>
                  <a:cubicBezTo>
                    <a:pt x="82" y="136"/>
                    <a:pt x="82" y="136"/>
                    <a:pt x="84" y="136"/>
                  </a:cubicBezTo>
                  <a:cubicBezTo>
                    <a:pt x="84" y="136"/>
                    <a:pt x="85" y="136"/>
                    <a:pt x="86" y="136"/>
                  </a:cubicBezTo>
                  <a:cubicBezTo>
                    <a:pt x="85" y="136"/>
                    <a:pt x="85" y="136"/>
                    <a:pt x="85" y="136"/>
                  </a:cubicBezTo>
                  <a:cubicBezTo>
                    <a:pt x="84" y="135"/>
                    <a:pt x="84" y="136"/>
                    <a:pt x="84" y="136"/>
                  </a:cubicBezTo>
                  <a:cubicBezTo>
                    <a:pt x="83" y="136"/>
                    <a:pt x="82" y="136"/>
                    <a:pt x="81" y="136"/>
                  </a:cubicBezTo>
                  <a:cubicBezTo>
                    <a:pt x="79" y="137"/>
                    <a:pt x="79" y="135"/>
                    <a:pt x="78" y="134"/>
                  </a:cubicBezTo>
                  <a:cubicBezTo>
                    <a:pt x="79" y="134"/>
                    <a:pt x="80" y="134"/>
                    <a:pt x="81" y="134"/>
                  </a:cubicBezTo>
                  <a:cubicBezTo>
                    <a:pt x="80" y="133"/>
                    <a:pt x="79" y="134"/>
                    <a:pt x="77" y="134"/>
                  </a:cubicBezTo>
                  <a:cubicBezTo>
                    <a:pt x="76" y="134"/>
                    <a:pt x="74" y="134"/>
                    <a:pt x="72" y="134"/>
                  </a:cubicBezTo>
                  <a:cubicBezTo>
                    <a:pt x="71" y="134"/>
                    <a:pt x="70" y="134"/>
                    <a:pt x="68" y="135"/>
                  </a:cubicBezTo>
                  <a:cubicBezTo>
                    <a:pt x="68" y="135"/>
                    <a:pt x="65" y="135"/>
                    <a:pt x="66" y="134"/>
                  </a:cubicBezTo>
                  <a:cubicBezTo>
                    <a:pt x="65" y="134"/>
                    <a:pt x="65" y="135"/>
                    <a:pt x="64" y="135"/>
                  </a:cubicBezTo>
                  <a:cubicBezTo>
                    <a:pt x="63" y="135"/>
                    <a:pt x="62" y="136"/>
                    <a:pt x="61" y="136"/>
                  </a:cubicBezTo>
                  <a:cubicBezTo>
                    <a:pt x="61" y="135"/>
                    <a:pt x="60" y="136"/>
                    <a:pt x="61" y="135"/>
                  </a:cubicBezTo>
                  <a:cubicBezTo>
                    <a:pt x="61" y="135"/>
                    <a:pt x="62" y="134"/>
                    <a:pt x="62" y="134"/>
                  </a:cubicBezTo>
                  <a:cubicBezTo>
                    <a:pt x="64" y="133"/>
                    <a:pt x="66" y="133"/>
                    <a:pt x="68" y="132"/>
                  </a:cubicBezTo>
                  <a:cubicBezTo>
                    <a:pt x="68" y="132"/>
                    <a:pt x="67" y="132"/>
                    <a:pt x="67" y="132"/>
                  </a:cubicBezTo>
                  <a:cubicBezTo>
                    <a:pt x="68" y="132"/>
                    <a:pt x="69" y="132"/>
                    <a:pt x="70" y="131"/>
                  </a:cubicBezTo>
                  <a:cubicBezTo>
                    <a:pt x="69" y="131"/>
                    <a:pt x="69" y="131"/>
                    <a:pt x="68" y="131"/>
                  </a:cubicBezTo>
                  <a:cubicBezTo>
                    <a:pt x="68" y="131"/>
                    <a:pt x="70" y="131"/>
                    <a:pt x="70" y="131"/>
                  </a:cubicBezTo>
                  <a:cubicBezTo>
                    <a:pt x="71" y="131"/>
                    <a:pt x="72" y="131"/>
                    <a:pt x="73" y="131"/>
                  </a:cubicBezTo>
                  <a:cubicBezTo>
                    <a:pt x="72" y="131"/>
                    <a:pt x="71" y="131"/>
                    <a:pt x="71" y="131"/>
                  </a:cubicBezTo>
                  <a:cubicBezTo>
                    <a:pt x="71" y="131"/>
                    <a:pt x="72" y="131"/>
                    <a:pt x="72" y="131"/>
                  </a:cubicBezTo>
                  <a:cubicBezTo>
                    <a:pt x="73" y="131"/>
                    <a:pt x="73" y="130"/>
                    <a:pt x="73" y="130"/>
                  </a:cubicBezTo>
                  <a:cubicBezTo>
                    <a:pt x="74" y="130"/>
                    <a:pt x="74" y="131"/>
                    <a:pt x="75" y="131"/>
                  </a:cubicBezTo>
                  <a:cubicBezTo>
                    <a:pt x="75" y="131"/>
                    <a:pt x="76" y="131"/>
                    <a:pt x="76" y="131"/>
                  </a:cubicBezTo>
                  <a:cubicBezTo>
                    <a:pt x="77" y="131"/>
                    <a:pt x="77" y="131"/>
                    <a:pt x="77" y="131"/>
                  </a:cubicBezTo>
                  <a:cubicBezTo>
                    <a:pt x="77" y="132"/>
                    <a:pt x="77" y="132"/>
                    <a:pt x="78" y="132"/>
                  </a:cubicBezTo>
                  <a:cubicBezTo>
                    <a:pt x="79" y="132"/>
                    <a:pt x="80" y="131"/>
                    <a:pt x="81" y="131"/>
                  </a:cubicBezTo>
                  <a:cubicBezTo>
                    <a:pt x="82" y="131"/>
                    <a:pt x="83" y="132"/>
                    <a:pt x="84" y="132"/>
                  </a:cubicBezTo>
                  <a:cubicBezTo>
                    <a:pt x="84" y="133"/>
                    <a:pt x="85" y="133"/>
                    <a:pt x="86" y="133"/>
                  </a:cubicBezTo>
                  <a:cubicBezTo>
                    <a:pt x="87" y="133"/>
                    <a:pt x="88" y="133"/>
                    <a:pt x="89" y="133"/>
                  </a:cubicBezTo>
                  <a:cubicBezTo>
                    <a:pt x="89" y="133"/>
                    <a:pt x="89" y="133"/>
                    <a:pt x="88" y="133"/>
                  </a:cubicBezTo>
                  <a:cubicBezTo>
                    <a:pt x="88" y="133"/>
                    <a:pt x="87" y="133"/>
                    <a:pt x="87" y="133"/>
                  </a:cubicBezTo>
                  <a:cubicBezTo>
                    <a:pt x="86" y="133"/>
                    <a:pt x="86" y="133"/>
                    <a:pt x="85" y="133"/>
                  </a:cubicBezTo>
                  <a:cubicBezTo>
                    <a:pt x="85" y="133"/>
                    <a:pt x="84" y="132"/>
                    <a:pt x="84" y="132"/>
                  </a:cubicBezTo>
                  <a:cubicBezTo>
                    <a:pt x="84" y="132"/>
                    <a:pt x="84" y="132"/>
                    <a:pt x="85" y="132"/>
                  </a:cubicBezTo>
                  <a:cubicBezTo>
                    <a:pt x="84" y="132"/>
                    <a:pt x="84" y="132"/>
                    <a:pt x="83" y="132"/>
                  </a:cubicBezTo>
                  <a:cubicBezTo>
                    <a:pt x="83" y="132"/>
                    <a:pt x="84" y="132"/>
                    <a:pt x="84" y="131"/>
                  </a:cubicBezTo>
                  <a:cubicBezTo>
                    <a:pt x="84" y="131"/>
                    <a:pt x="83" y="132"/>
                    <a:pt x="83" y="131"/>
                  </a:cubicBezTo>
                  <a:cubicBezTo>
                    <a:pt x="82" y="131"/>
                    <a:pt x="82" y="131"/>
                    <a:pt x="81" y="131"/>
                  </a:cubicBezTo>
                  <a:cubicBezTo>
                    <a:pt x="82" y="131"/>
                    <a:pt x="83" y="131"/>
                    <a:pt x="83" y="131"/>
                  </a:cubicBezTo>
                  <a:cubicBezTo>
                    <a:pt x="84" y="131"/>
                    <a:pt x="85" y="131"/>
                    <a:pt x="85" y="130"/>
                  </a:cubicBezTo>
                  <a:cubicBezTo>
                    <a:pt x="86" y="130"/>
                    <a:pt x="87" y="130"/>
                    <a:pt x="88" y="130"/>
                  </a:cubicBezTo>
                  <a:cubicBezTo>
                    <a:pt x="88" y="130"/>
                    <a:pt x="89" y="130"/>
                    <a:pt x="89" y="130"/>
                  </a:cubicBezTo>
                  <a:cubicBezTo>
                    <a:pt x="89" y="130"/>
                    <a:pt x="88" y="130"/>
                    <a:pt x="88" y="129"/>
                  </a:cubicBezTo>
                  <a:cubicBezTo>
                    <a:pt x="88" y="130"/>
                    <a:pt x="87" y="129"/>
                    <a:pt x="87" y="129"/>
                  </a:cubicBezTo>
                  <a:cubicBezTo>
                    <a:pt x="86" y="129"/>
                    <a:pt x="86" y="129"/>
                    <a:pt x="85" y="130"/>
                  </a:cubicBezTo>
                  <a:cubicBezTo>
                    <a:pt x="86" y="130"/>
                    <a:pt x="86" y="129"/>
                    <a:pt x="87" y="130"/>
                  </a:cubicBezTo>
                  <a:cubicBezTo>
                    <a:pt x="86" y="130"/>
                    <a:pt x="86" y="130"/>
                    <a:pt x="86" y="130"/>
                  </a:cubicBezTo>
                  <a:cubicBezTo>
                    <a:pt x="86" y="130"/>
                    <a:pt x="85" y="130"/>
                    <a:pt x="85" y="130"/>
                  </a:cubicBezTo>
                  <a:cubicBezTo>
                    <a:pt x="85" y="130"/>
                    <a:pt x="85" y="130"/>
                    <a:pt x="85" y="130"/>
                  </a:cubicBezTo>
                  <a:cubicBezTo>
                    <a:pt x="84" y="130"/>
                    <a:pt x="84" y="130"/>
                    <a:pt x="84" y="130"/>
                  </a:cubicBezTo>
                  <a:cubicBezTo>
                    <a:pt x="83" y="130"/>
                    <a:pt x="82" y="131"/>
                    <a:pt x="82" y="130"/>
                  </a:cubicBezTo>
                  <a:cubicBezTo>
                    <a:pt x="83" y="130"/>
                    <a:pt x="82" y="129"/>
                    <a:pt x="82" y="129"/>
                  </a:cubicBezTo>
                  <a:cubicBezTo>
                    <a:pt x="82" y="129"/>
                    <a:pt x="83" y="129"/>
                    <a:pt x="84" y="129"/>
                  </a:cubicBezTo>
                  <a:cubicBezTo>
                    <a:pt x="85" y="130"/>
                    <a:pt x="84" y="129"/>
                    <a:pt x="85" y="128"/>
                  </a:cubicBezTo>
                  <a:cubicBezTo>
                    <a:pt x="84" y="129"/>
                    <a:pt x="83" y="128"/>
                    <a:pt x="83" y="129"/>
                  </a:cubicBezTo>
                  <a:cubicBezTo>
                    <a:pt x="82" y="129"/>
                    <a:pt x="81" y="129"/>
                    <a:pt x="81" y="129"/>
                  </a:cubicBezTo>
                  <a:cubicBezTo>
                    <a:pt x="81" y="129"/>
                    <a:pt x="82" y="130"/>
                    <a:pt x="82" y="130"/>
                  </a:cubicBezTo>
                  <a:cubicBezTo>
                    <a:pt x="81" y="130"/>
                    <a:pt x="81" y="131"/>
                    <a:pt x="80" y="131"/>
                  </a:cubicBezTo>
                  <a:cubicBezTo>
                    <a:pt x="80" y="131"/>
                    <a:pt x="80" y="131"/>
                    <a:pt x="80" y="131"/>
                  </a:cubicBezTo>
                  <a:cubicBezTo>
                    <a:pt x="80" y="130"/>
                    <a:pt x="79" y="131"/>
                    <a:pt x="78" y="131"/>
                  </a:cubicBezTo>
                  <a:cubicBezTo>
                    <a:pt x="78" y="131"/>
                    <a:pt x="77" y="131"/>
                    <a:pt x="78" y="131"/>
                  </a:cubicBezTo>
                  <a:cubicBezTo>
                    <a:pt x="78" y="130"/>
                    <a:pt x="79" y="131"/>
                    <a:pt x="79" y="130"/>
                  </a:cubicBezTo>
                  <a:cubicBezTo>
                    <a:pt x="79" y="130"/>
                    <a:pt x="77" y="131"/>
                    <a:pt x="77" y="131"/>
                  </a:cubicBezTo>
                  <a:cubicBezTo>
                    <a:pt x="76" y="130"/>
                    <a:pt x="76" y="130"/>
                    <a:pt x="75" y="130"/>
                  </a:cubicBezTo>
                  <a:cubicBezTo>
                    <a:pt x="75" y="130"/>
                    <a:pt x="75" y="130"/>
                    <a:pt x="75" y="130"/>
                  </a:cubicBezTo>
                  <a:cubicBezTo>
                    <a:pt x="76" y="129"/>
                    <a:pt x="77" y="129"/>
                    <a:pt x="79" y="129"/>
                  </a:cubicBezTo>
                  <a:cubicBezTo>
                    <a:pt x="79" y="129"/>
                    <a:pt x="81" y="129"/>
                    <a:pt x="81" y="128"/>
                  </a:cubicBezTo>
                  <a:cubicBezTo>
                    <a:pt x="80" y="129"/>
                    <a:pt x="79" y="129"/>
                    <a:pt x="78" y="129"/>
                  </a:cubicBezTo>
                  <a:cubicBezTo>
                    <a:pt x="76" y="129"/>
                    <a:pt x="75" y="129"/>
                    <a:pt x="74" y="130"/>
                  </a:cubicBezTo>
                  <a:cubicBezTo>
                    <a:pt x="73" y="130"/>
                    <a:pt x="73" y="130"/>
                    <a:pt x="72" y="130"/>
                  </a:cubicBezTo>
                  <a:cubicBezTo>
                    <a:pt x="71" y="130"/>
                    <a:pt x="70" y="130"/>
                    <a:pt x="69" y="131"/>
                  </a:cubicBezTo>
                  <a:cubicBezTo>
                    <a:pt x="67" y="131"/>
                    <a:pt x="66" y="132"/>
                    <a:pt x="64" y="133"/>
                  </a:cubicBezTo>
                  <a:cubicBezTo>
                    <a:pt x="64" y="133"/>
                    <a:pt x="63" y="133"/>
                    <a:pt x="63" y="132"/>
                  </a:cubicBezTo>
                  <a:cubicBezTo>
                    <a:pt x="64" y="132"/>
                    <a:pt x="65" y="132"/>
                    <a:pt x="65" y="132"/>
                  </a:cubicBezTo>
                  <a:cubicBezTo>
                    <a:pt x="65" y="132"/>
                    <a:pt x="64" y="132"/>
                    <a:pt x="64" y="132"/>
                  </a:cubicBezTo>
                  <a:cubicBezTo>
                    <a:pt x="65" y="131"/>
                    <a:pt x="65" y="131"/>
                    <a:pt x="65" y="131"/>
                  </a:cubicBezTo>
                  <a:cubicBezTo>
                    <a:pt x="66" y="130"/>
                    <a:pt x="65" y="130"/>
                    <a:pt x="65" y="130"/>
                  </a:cubicBezTo>
                  <a:cubicBezTo>
                    <a:pt x="65" y="130"/>
                    <a:pt x="66" y="130"/>
                    <a:pt x="67" y="130"/>
                  </a:cubicBezTo>
                  <a:cubicBezTo>
                    <a:pt x="67" y="130"/>
                    <a:pt x="66" y="130"/>
                    <a:pt x="66" y="130"/>
                  </a:cubicBezTo>
                  <a:cubicBezTo>
                    <a:pt x="67" y="130"/>
                    <a:pt x="67" y="130"/>
                    <a:pt x="68" y="130"/>
                  </a:cubicBezTo>
                  <a:cubicBezTo>
                    <a:pt x="68" y="130"/>
                    <a:pt x="67" y="130"/>
                    <a:pt x="67" y="130"/>
                  </a:cubicBezTo>
                  <a:cubicBezTo>
                    <a:pt x="67" y="130"/>
                    <a:pt x="67" y="130"/>
                    <a:pt x="67" y="129"/>
                  </a:cubicBezTo>
                  <a:cubicBezTo>
                    <a:pt x="67" y="129"/>
                    <a:pt x="67" y="129"/>
                    <a:pt x="67" y="129"/>
                  </a:cubicBezTo>
                  <a:cubicBezTo>
                    <a:pt x="67" y="129"/>
                    <a:pt x="68" y="129"/>
                    <a:pt x="68" y="129"/>
                  </a:cubicBezTo>
                  <a:cubicBezTo>
                    <a:pt x="68" y="130"/>
                    <a:pt x="68" y="130"/>
                    <a:pt x="68" y="130"/>
                  </a:cubicBezTo>
                  <a:cubicBezTo>
                    <a:pt x="68" y="130"/>
                    <a:pt x="68" y="130"/>
                    <a:pt x="69" y="130"/>
                  </a:cubicBezTo>
                  <a:cubicBezTo>
                    <a:pt x="68" y="130"/>
                    <a:pt x="68" y="130"/>
                    <a:pt x="68" y="130"/>
                  </a:cubicBezTo>
                  <a:cubicBezTo>
                    <a:pt x="69" y="129"/>
                    <a:pt x="69" y="129"/>
                    <a:pt x="70" y="129"/>
                  </a:cubicBezTo>
                  <a:cubicBezTo>
                    <a:pt x="69" y="129"/>
                    <a:pt x="69" y="129"/>
                    <a:pt x="68" y="129"/>
                  </a:cubicBezTo>
                  <a:cubicBezTo>
                    <a:pt x="69" y="129"/>
                    <a:pt x="70" y="128"/>
                    <a:pt x="71" y="128"/>
                  </a:cubicBezTo>
                  <a:cubicBezTo>
                    <a:pt x="71" y="128"/>
                    <a:pt x="70" y="128"/>
                    <a:pt x="69" y="128"/>
                  </a:cubicBezTo>
                  <a:cubicBezTo>
                    <a:pt x="69" y="128"/>
                    <a:pt x="70" y="128"/>
                    <a:pt x="70" y="128"/>
                  </a:cubicBezTo>
                  <a:cubicBezTo>
                    <a:pt x="71" y="128"/>
                    <a:pt x="72" y="128"/>
                    <a:pt x="72" y="128"/>
                  </a:cubicBezTo>
                  <a:cubicBezTo>
                    <a:pt x="73" y="129"/>
                    <a:pt x="74" y="129"/>
                    <a:pt x="75" y="129"/>
                  </a:cubicBezTo>
                  <a:cubicBezTo>
                    <a:pt x="76" y="129"/>
                    <a:pt x="77" y="129"/>
                    <a:pt x="77" y="128"/>
                  </a:cubicBezTo>
                  <a:cubicBezTo>
                    <a:pt x="75" y="129"/>
                    <a:pt x="72" y="129"/>
                    <a:pt x="70" y="127"/>
                  </a:cubicBezTo>
                  <a:cubicBezTo>
                    <a:pt x="70" y="127"/>
                    <a:pt x="71" y="127"/>
                    <a:pt x="71" y="127"/>
                  </a:cubicBezTo>
                  <a:cubicBezTo>
                    <a:pt x="71" y="127"/>
                    <a:pt x="69" y="127"/>
                    <a:pt x="70" y="127"/>
                  </a:cubicBezTo>
                  <a:cubicBezTo>
                    <a:pt x="69" y="127"/>
                    <a:pt x="69" y="127"/>
                    <a:pt x="68" y="127"/>
                  </a:cubicBezTo>
                  <a:cubicBezTo>
                    <a:pt x="69" y="126"/>
                    <a:pt x="70" y="126"/>
                    <a:pt x="71" y="127"/>
                  </a:cubicBezTo>
                  <a:cubicBezTo>
                    <a:pt x="72" y="127"/>
                    <a:pt x="74" y="128"/>
                    <a:pt x="75" y="128"/>
                  </a:cubicBezTo>
                  <a:cubicBezTo>
                    <a:pt x="75" y="127"/>
                    <a:pt x="74" y="127"/>
                    <a:pt x="73" y="127"/>
                  </a:cubicBezTo>
                  <a:cubicBezTo>
                    <a:pt x="73" y="126"/>
                    <a:pt x="75" y="127"/>
                    <a:pt x="76" y="127"/>
                  </a:cubicBezTo>
                  <a:cubicBezTo>
                    <a:pt x="78" y="128"/>
                    <a:pt x="79" y="128"/>
                    <a:pt x="81" y="128"/>
                  </a:cubicBezTo>
                  <a:cubicBezTo>
                    <a:pt x="82" y="128"/>
                    <a:pt x="83" y="127"/>
                    <a:pt x="84" y="128"/>
                  </a:cubicBezTo>
                  <a:cubicBezTo>
                    <a:pt x="85" y="128"/>
                    <a:pt x="86" y="128"/>
                    <a:pt x="86" y="129"/>
                  </a:cubicBezTo>
                  <a:cubicBezTo>
                    <a:pt x="87" y="129"/>
                    <a:pt x="87" y="129"/>
                    <a:pt x="88" y="129"/>
                  </a:cubicBezTo>
                  <a:cubicBezTo>
                    <a:pt x="89" y="129"/>
                    <a:pt x="90" y="129"/>
                    <a:pt x="91" y="129"/>
                  </a:cubicBezTo>
                  <a:cubicBezTo>
                    <a:pt x="90" y="129"/>
                    <a:pt x="88" y="129"/>
                    <a:pt x="88" y="128"/>
                  </a:cubicBezTo>
                  <a:cubicBezTo>
                    <a:pt x="88" y="128"/>
                    <a:pt x="87" y="128"/>
                    <a:pt x="87" y="128"/>
                  </a:cubicBezTo>
                  <a:cubicBezTo>
                    <a:pt x="87" y="128"/>
                    <a:pt x="87" y="128"/>
                    <a:pt x="87" y="128"/>
                  </a:cubicBezTo>
                  <a:cubicBezTo>
                    <a:pt x="87" y="128"/>
                    <a:pt x="86" y="128"/>
                    <a:pt x="85" y="127"/>
                  </a:cubicBezTo>
                  <a:cubicBezTo>
                    <a:pt x="86" y="127"/>
                    <a:pt x="86" y="127"/>
                    <a:pt x="86" y="127"/>
                  </a:cubicBezTo>
                  <a:cubicBezTo>
                    <a:pt x="86" y="127"/>
                    <a:pt x="85" y="127"/>
                    <a:pt x="85" y="127"/>
                  </a:cubicBezTo>
                  <a:cubicBezTo>
                    <a:pt x="85" y="127"/>
                    <a:pt x="85" y="127"/>
                    <a:pt x="85" y="127"/>
                  </a:cubicBezTo>
                  <a:cubicBezTo>
                    <a:pt x="84" y="127"/>
                    <a:pt x="83" y="127"/>
                    <a:pt x="83" y="126"/>
                  </a:cubicBezTo>
                  <a:cubicBezTo>
                    <a:pt x="83" y="126"/>
                    <a:pt x="86" y="127"/>
                    <a:pt x="86" y="126"/>
                  </a:cubicBezTo>
                  <a:cubicBezTo>
                    <a:pt x="86" y="126"/>
                    <a:pt x="84" y="126"/>
                    <a:pt x="84" y="126"/>
                  </a:cubicBezTo>
                  <a:cubicBezTo>
                    <a:pt x="84" y="126"/>
                    <a:pt x="86" y="125"/>
                    <a:pt x="86" y="125"/>
                  </a:cubicBezTo>
                  <a:cubicBezTo>
                    <a:pt x="85" y="124"/>
                    <a:pt x="89" y="124"/>
                    <a:pt x="89" y="124"/>
                  </a:cubicBezTo>
                  <a:cubicBezTo>
                    <a:pt x="89" y="123"/>
                    <a:pt x="87" y="124"/>
                    <a:pt x="86" y="124"/>
                  </a:cubicBezTo>
                  <a:cubicBezTo>
                    <a:pt x="86" y="124"/>
                    <a:pt x="85" y="124"/>
                    <a:pt x="85" y="124"/>
                  </a:cubicBezTo>
                  <a:cubicBezTo>
                    <a:pt x="84" y="124"/>
                    <a:pt x="83" y="124"/>
                    <a:pt x="83" y="124"/>
                  </a:cubicBezTo>
                  <a:cubicBezTo>
                    <a:pt x="83" y="125"/>
                    <a:pt x="83" y="125"/>
                    <a:pt x="84" y="125"/>
                  </a:cubicBezTo>
                  <a:cubicBezTo>
                    <a:pt x="84" y="125"/>
                    <a:pt x="85" y="125"/>
                    <a:pt x="85" y="125"/>
                  </a:cubicBezTo>
                  <a:cubicBezTo>
                    <a:pt x="85" y="126"/>
                    <a:pt x="82" y="126"/>
                    <a:pt x="82" y="126"/>
                  </a:cubicBezTo>
                  <a:cubicBezTo>
                    <a:pt x="81" y="126"/>
                    <a:pt x="80" y="126"/>
                    <a:pt x="79" y="126"/>
                  </a:cubicBezTo>
                  <a:cubicBezTo>
                    <a:pt x="78" y="126"/>
                    <a:pt x="77" y="127"/>
                    <a:pt x="75" y="127"/>
                  </a:cubicBezTo>
                  <a:cubicBezTo>
                    <a:pt x="76" y="126"/>
                    <a:pt x="75" y="126"/>
                    <a:pt x="76" y="126"/>
                  </a:cubicBezTo>
                  <a:cubicBezTo>
                    <a:pt x="75" y="126"/>
                    <a:pt x="74" y="126"/>
                    <a:pt x="74" y="126"/>
                  </a:cubicBezTo>
                  <a:cubicBezTo>
                    <a:pt x="74" y="126"/>
                    <a:pt x="74" y="126"/>
                    <a:pt x="74" y="126"/>
                  </a:cubicBezTo>
                  <a:cubicBezTo>
                    <a:pt x="74" y="127"/>
                    <a:pt x="73" y="126"/>
                    <a:pt x="73" y="126"/>
                  </a:cubicBezTo>
                  <a:cubicBezTo>
                    <a:pt x="73" y="126"/>
                    <a:pt x="73" y="126"/>
                    <a:pt x="73" y="126"/>
                  </a:cubicBezTo>
                  <a:cubicBezTo>
                    <a:pt x="73" y="126"/>
                    <a:pt x="73" y="126"/>
                    <a:pt x="73" y="126"/>
                  </a:cubicBezTo>
                  <a:cubicBezTo>
                    <a:pt x="73" y="125"/>
                    <a:pt x="75" y="125"/>
                    <a:pt x="75" y="125"/>
                  </a:cubicBezTo>
                  <a:cubicBezTo>
                    <a:pt x="74" y="125"/>
                    <a:pt x="73" y="125"/>
                    <a:pt x="72" y="125"/>
                  </a:cubicBezTo>
                  <a:cubicBezTo>
                    <a:pt x="72" y="126"/>
                    <a:pt x="72" y="126"/>
                    <a:pt x="71" y="125"/>
                  </a:cubicBezTo>
                  <a:cubicBezTo>
                    <a:pt x="71" y="125"/>
                    <a:pt x="70" y="126"/>
                    <a:pt x="70" y="126"/>
                  </a:cubicBezTo>
                  <a:cubicBezTo>
                    <a:pt x="70" y="125"/>
                    <a:pt x="70" y="125"/>
                    <a:pt x="70" y="125"/>
                  </a:cubicBezTo>
                  <a:cubicBezTo>
                    <a:pt x="70" y="125"/>
                    <a:pt x="71" y="125"/>
                    <a:pt x="71" y="125"/>
                  </a:cubicBezTo>
                  <a:cubicBezTo>
                    <a:pt x="72" y="126"/>
                    <a:pt x="73" y="125"/>
                    <a:pt x="74" y="125"/>
                  </a:cubicBezTo>
                  <a:cubicBezTo>
                    <a:pt x="74" y="124"/>
                    <a:pt x="76" y="124"/>
                    <a:pt x="76" y="124"/>
                  </a:cubicBezTo>
                  <a:cubicBezTo>
                    <a:pt x="77" y="124"/>
                    <a:pt x="77" y="124"/>
                    <a:pt x="78" y="123"/>
                  </a:cubicBezTo>
                  <a:cubicBezTo>
                    <a:pt x="77" y="123"/>
                    <a:pt x="76" y="124"/>
                    <a:pt x="76" y="123"/>
                  </a:cubicBezTo>
                  <a:cubicBezTo>
                    <a:pt x="77" y="123"/>
                    <a:pt x="78" y="123"/>
                    <a:pt x="79" y="123"/>
                  </a:cubicBezTo>
                  <a:cubicBezTo>
                    <a:pt x="79" y="123"/>
                    <a:pt x="80" y="123"/>
                    <a:pt x="80" y="123"/>
                  </a:cubicBezTo>
                  <a:cubicBezTo>
                    <a:pt x="81" y="123"/>
                    <a:pt x="81" y="123"/>
                    <a:pt x="82" y="123"/>
                  </a:cubicBezTo>
                  <a:cubicBezTo>
                    <a:pt x="82" y="123"/>
                    <a:pt x="81" y="123"/>
                    <a:pt x="81" y="123"/>
                  </a:cubicBezTo>
                  <a:cubicBezTo>
                    <a:pt x="81" y="123"/>
                    <a:pt x="81" y="123"/>
                    <a:pt x="82" y="123"/>
                  </a:cubicBezTo>
                  <a:cubicBezTo>
                    <a:pt x="82" y="123"/>
                    <a:pt x="83" y="123"/>
                    <a:pt x="83" y="123"/>
                  </a:cubicBezTo>
                  <a:cubicBezTo>
                    <a:pt x="83" y="123"/>
                    <a:pt x="85" y="123"/>
                    <a:pt x="84" y="123"/>
                  </a:cubicBezTo>
                  <a:cubicBezTo>
                    <a:pt x="85" y="123"/>
                    <a:pt x="85" y="123"/>
                    <a:pt x="85" y="123"/>
                  </a:cubicBezTo>
                  <a:cubicBezTo>
                    <a:pt x="85" y="123"/>
                    <a:pt x="86" y="123"/>
                    <a:pt x="86" y="123"/>
                  </a:cubicBezTo>
                  <a:cubicBezTo>
                    <a:pt x="86" y="123"/>
                    <a:pt x="87" y="123"/>
                    <a:pt x="87" y="123"/>
                  </a:cubicBezTo>
                  <a:cubicBezTo>
                    <a:pt x="87" y="123"/>
                    <a:pt x="87" y="123"/>
                    <a:pt x="88" y="123"/>
                  </a:cubicBezTo>
                  <a:cubicBezTo>
                    <a:pt x="88" y="122"/>
                    <a:pt x="88" y="122"/>
                    <a:pt x="88" y="122"/>
                  </a:cubicBezTo>
                  <a:cubicBezTo>
                    <a:pt x="88" y="122"/>
                    <a:pt x="88" y="122"/>
                    <a:pt x="89" y="122"/>
                  </a:cubicBezTo>
                  <a:cubicBezTo>
                    <a:pt x="89" y="122"/>
                    <a:pt x="89" y="122"/>
                    <a:pt x="90" y="122"/>
                  </a:cubicBezTo>
                  <a:cubicBezTo>
                    <a:pt x="89" y="122"/>
                    <a:pt x="89" y="122"/>
                    <a:pt x="89" y="122"/>
                  </a:cubicBezTo>
                  <a:cubicBezTo>
                    <a:pt x="89" y="121"/>
                    <a:pt x="89" y="121"/>
                    <a:pt x="89" y="121"/>
                  </a:cubicBezTo>
                  <a:cubicBezTo>
                    <a:pt x="90" y="121"/>
                    <a:pt x="91" y="121"/>
                    <a:pt x="91" y="121"/>
                  </a:cubicBezTo>
                  <a:cubicBezTo>
                    <a:pt x="91" y="120"/>
                    <a:pt x="90" y="121"/>
                    <a:pt x="90" y="121"/>
                  </a:cubicBezTo>
                  <a:cubicBezTo>
                    <a:pt x="89" y="121"/>
                    <a:pt x="88" y="122"/>
                    <a:pt x="87" y="121"/>
                  </a:cubicBezTo>
                  <a:cubicBezTo>
                    <a:pt x="87" y="121"/>
                    <a:pt x="87" y="121"/>
                    <a:pt x="87" y="121"/>
                  </a:cubicBezTo>
                  <a:cubicBezTo>
                    <a:pt x="88" y="121"/>
                    <a:pt x="88" y="120"/>
                    <a:pt x="88" y="120"/>
                  </a:cubicBezTo>
                  <a:cubicBezTo>
                    <a:pt x="88" y="120"/>
                    <a:pt x="89" y="120"/>
                    <a:pt x="90" y="120"/>
                  </a:cubicBezTo>
                  <a:cubicBezTo>
                    <a:pt x="90" y="120"/>
                    <a:pt x="88" y="120"/>
                    <a:pt x="88" y="120"/>
                  </a:cubicBezTo>
                  <a:cubicBezTo>
                    <a:pt x="88" y="120"/>
                    <a:pt x="89" y="119"/>
                    <a:pt x="89" y="119"/>
                  </a:cubicBezTo>
                  <a:cubicBezTo>
                    <a:pt x="89" y="119"/>
                    <a:pt x="89" y="119"/>
                    <a:pt x="89" y="119"/>
                  </a:cubicBezTo>
                  <a:cubicBezTo>
                    <a:pt x="89" y="119"/>
                    <a:pt x="90" y="118"/>
                    <a:pt x="90" y="118"/>
                  </a:cubicBezTo>
                  <a:cubicBezTo>
                    <a:pt x="90" y="118"/>
                    <a:pt x="90" y="118"/>
                    <a:pt x="91" y="118"/>
                  </a:cubicBezTo>
                  <a:cubicBezTo>
                    <a:pt x="91" y="118"/>
                    <a:pt x="92" y="118"/>
                    <a:pt x="92" y="118"/>
                  </a:cubicBezTo>
                  <a:cubicBezTo>
                    <a:pt x="92" y="118"/>
                    <a:pt x="90" y="118"/>
                    <a:pt x="90" y="119"/>
                  </a:cubicBezTo>
                  <a:cubicBezTo>
                    <a:pt x="91" y="119"/>
                    <a:pt x="92" y="118"/>
                    <a:pt x="92" y="118"/>
                  </a:cubicBezTo>
                  <a:cubicBezTo>
                    <a:pt x="93" y="118"/>
                    <a:pt x="93" y="118"/>
                    <a:pt x="93" y="119"/>
                  </a:cubicBezTo>
                  <a:cubicBezTo>
                    <a:pt x="93" y="119"/>
                    <a:pt x="93" y="119"/>
                    <a:pt x="93" y="119"/>
                  </a:cubicBezTo>
                  <a:cubicBezTo>
                    <a:pt x="93" y="120"/>
                    <a:pt x="95" y="120"/>
                    <a:pt x="94" y="119"/>
                  </a:cubicBezTo>
                  <a:cubicBezTo>
                    <a:pt x="94" y="119"/>
                    <a:pt x="94" y="119"/>
                    <a:pt x="94" y="119"/>
                  </a:cubicBezTo>
                  <a:cubicBezTo>
                    <a:pt x="93" y="118"/>
                    <a:pt x="94" y="119"/>
                    <a:pt x="94" y="119"/>
                  </a:cubicBezTo>
                  <a:cubicBezTo>
                    <a:pt x="95" y="119"/>
                    <a:pt x="95" y="118"/>
                    <a:pt x="95" y="118"/>
                  </a:cubicBezTo>
                  <a:cubicBezTo>
                    <a:pt x="95" y="119"/>
                    <a:pt x="95" y="119"/>
                    <a:pt x="95" y="119"/>
                  </a:cubicBezTo>
                  <a:cubicBezTo>
                    <a:pt x="95" y="119"/>
                    <a:pt x="96" y="119"/>
                    <a:pt x="96" y="119"/>
                  </a:cubicBezTo>
                  <a:cubicBezTo>
                    <a:pt x="96" y="118"/>
                    <a:pt x="94" y="118"/>
                    <a:pt x="94" y="118"/>
                  </a:cubicBezTo>
                  <a:cubicBezTo>
                    <a:pt x="94" y="118"/>
                    <a:pt x="93" y="118"/>
                    <a:pt x="93" y="118"/>
                  </a:cubicBezTo>
                  <a:cubicBezTo>
                    <a:pt x="93" y="117"/>
                    <a:pt x="95" y="118"/>
                    <a:pt x="95" y="118"/>
                  </a:cubicBezTo>
                  <a:cubicBezTo>
                    <a:pt x="96" y="118"/>
                    <a:pt x="97" y="118"/>
                    <a:pt x="97" y="117"/>
                  </a:cubicBezTo>
                  <a:cubicBezTo>
                    <a:pt x="96" y="117"/>
                    <a:pt x="96" y="117"/>
                    <a:pt x="95" y="117"/>
                  </a:cubicBezTo>
                  <a:cubicBezTo>
                    <a:pt x="94" y="117"/>
                    <a:pt x="96" y="116"/>
                    <a:pt x="96" y="116"/>
                  </a:cubicBezTo>
                  <a:cubicBezTo>
                    <a:pt x="96" y="116"/>
                    <a:pt x="95" y="116"/>
                    <a:pt x="95" y="116"/>
                  </a:cubicBezTo>
                  <a:cubicBezTo>
                    <a:pt x="94" y="116"/>
                    <a:pt x="94" y="117"/>
                    <a:pt x="94" y="117"/>
                  </a:cubicBezTo>
                  <a:cubicBezTo>
                    <a:pt x="94" y="117"/>
                    <a:pt x="93" y="117"/>
                    <a:pt x="93" y="117"/>
                  </a:cubicBezTo>
                  <a:cubicBezTo>
                    <a:pt x="92" y="117"/>
                    <a:pt x="92" y="117"/>
                    <a:pt x="92" y="117"/>
                  </a:cubicBezTo>
                  <a:cubicBezTo>
                    <a:pt x="91" y="117"/>
                    <a:pt x="91" y="117"/>
                    <a:pt x="90" y="117"/>
                  </a:cubicBezTo>
                  <a:cubicBezTo>
                    <a:pt x="90" y="116"/>
                    <a:pt x="92" y="117"/>
                    <a:pt x="92" y="116"/>
                  </a:cubicBezTo>
                  <a:cubicBezTo>
                    <a:pt x="92" y="116"/>
                    <a:pt x="92" y="116"/>
                    <a:pt x="92" y="116"/>
                  </a:cubicBezTo>
                  <a:cubicBezTo>
                    <a:pt x="92" y="116"/>
                    <a:pt x="93" y="116"/>
                    <a:pt x="93" y="116"/>
                  </a:cubicBezTo>
                  <a:cubicBezTo>
                    <a:pt x="93" y="116"/>
                    <a:pt x="93" y="116"/>
                    <a:pt x="93" y="115"/>
                  </a:cubicBezTo>
                  <a:cubicBezTo>
                    <a:pt x="93" y="115"/>
                    <a:pt x="93" y="115"/>
                    <a:pt x="93" y="115"/>
                  </a:cubicBezTo>
                  <a:cubicBezTo>
                    <a:pt x="94" y="115"/>
                    <a:pt x="94" y="114"/>
                    <a:pt x="95" y="114"/>
                  </a:cubicBezTo>
                  <a:cubicBezTo>
                    <a:pt x="95" y="115"/>
                    <a:pt x="96" y="115"/>
                    <a:pt x="96" y="114"/>
                  </a:cubicBezTo>
                  <a:cubicBezTo>
                    <a:pt x="97" y="114"/>
                    <a:pt x="97" y="114"/>
                    <a:pt x="98" y="114"/>
                  </a:cubicBezTo>
                  <a:cubicBezTo>
                    <a:pt x="98" y="114"/>
                    <a:pt x="97" y="114"/>
                    <a:pt x="96" y="114"/>
                  </a:cubicBezTo>
                  <a:cubicBezTo>
                    <a:pt x="96" y="114"/>
                    <a:pt x="96" y="114"/>
                    <a:pt x="95" y="114"/>
                  </a:cubicBezTo>
                  <a:cubicBezTo>
                    <a:pt x="95" y="114"/>
                    <a:pt x="94" y="114"/>
                    <a:pt x="95" y="114"/>
                  </a:cubicBezTo>
                  <a:cubicBezTo>
                    <a:pt x="95" y="114"/>
                    <a:pt x="93" y="114"/>
                    <a:pt x="93" y="114"/>
                  </a:cubicBezTo>
                  <a:cubicBezTo>
                    <a:pt x="93" y="114"/>
                    <a:pt x="94" y="114"/>
                    <a:pt x="94" y="114"/>
                  </a:cubicBezTo>
                  <a:cubicBezTo>
                    <a:pt x="94" y="113"/>
                    <a:pt x="94" y="113"/>
                    <a:pt x="95" y="113"/>
                  </a:cubicBezTo>
                  <a:cubicBezTo>
                    <a:pt x="95" y="113"/>
                    <a:pt x="96" y="113"/>
                    <a:pt x="97" y="113"/>
                  </a:cubicBezTo>
                  <a:cubicBezTo>
                    <a:pt x="97" y="113"/>
                    <a:pt x="96" y="113"/>
                    <a:pt x="96" y="113"/>
                  </a:cubicBezTo>
                  <a:cubicBezTo>
                    <a:pt x="96" y="113"/>
                    <a:pt x="94" y="113"/>
                    <a:pt x="95" y="112"/>
                  </a:cubicBezTo>
                  <a:cubicBezTo>
                    <a:pt x="96" y="112"/>
                    <a:pt x="96" y="112"/>
                    <a:pt x="97" y="112"/>
                  </a:cubicBezTo>
                  <a:cubicBezTo>
                    <a:pt x="98" y="112"/>
                    <a:pt x="98" y="112"/>
                    <a:pt x="99" y="112"/>
                  </a:cubicBezTo>
                  <a:cubicBezTo>
                    <a:pt x="99" y="111"/>
                    <a:pt x="99" y="111"/>
                    <a:pt x="99" y="111"/>
                  </a:cubicBezTo>
                  <a:cubicBezTo>
                    <a:pt x="99" y="111"/>
                    <a:pt x="98" y="111"/>
                    <a:pt x="98" y="111"/>
                  </a:cubicBezTo>
                  <a:cubicBezTo>
                    <a:pt x="98" y="111"/>
                    <a:pt x="97" y="110"/>
                    <a:pt x="98" y="110"/>
                  </a:cubicBezTo>
                  <a:cubicBezTo>
                    <a:pt x="99" y="110"/>
                    <a:pt x="100" y="110"/>
                    <a:pt x="100" y="110"/>
                  </a:cubicBezTo>
                  <a:cubicBezTo>
                    <a:pt x="101" y="109"/>
                    <a:pt x="99" y="109"/>
                    <a:pt x="99" y="109"/>
                  </a:cubicBezTo>
                  <a:cubicBezTo>
                    <a:pt x="99" y="109"/>
                    <a:pt x="99" y="109"/>
                    <a:pt x="98" y="109"/>
                  </a:cubicBezTo>
                  <a:cubicBezTo>
                    <a:pt x="96" y="110"/>
                    <a:pt x="95" y="110"/>
                    <a:pt x="93" y="110"/>
                  </a:cubicBezTo>
                  <a:cubicBezTo>
                    <a:pt x="93" y="110"/>
                    <a:pt x="94" y="110"/>
                    <a:pt x="95" y="109"/>
                  </a:cubicBezTo>
                  <a:cubicBezTo>
                    <a:pt x="95" y="109"/>
                    <a:pt x="95" y="110"/>
                    <a:pt x="96" y="109"/>
                  </a:cubicBezTo>
                  <a:cubicBezTo>
                    <a:pt x="96" y="109"/>
                    <a:pt x="95" y="109"/>
                    <a:pt x="95" y="109"/>
                  </a:cubicBezTo>
                  <a:cubicBezTo>
                    <a:pt x="95" y="109"/>
                    <a:pt x="95" y="109"/>
                    <a:pt x="94" y="109"/>
                  </a:cubicBezTo>
                  <a:cubicBezTo>
                    <a:pt x="94" y="109"/>
                    <a:pt x="94" y="109"/>
                    <a:pt x="93" y="109"/>
                  </a:cubicBezTo>
                  <a:cubicBezTo>
                    <a:pt x="93" y="110"/>
                    <a:pt x="92" y="110"/>
                    <a:pt x="92" y="110"/>
                  </a:cubicBezTo>
                  <a:cubicBezTo>
                    <a:pt x="91" y="110"/>
                    <a:pt x="91" y="110"/>
                    <a:pt x="91" y="110"/>
                  </a:cubicBezTo>
                  <a:cubicBezTo>
                    <a:pt x="90" y="109"/>
                    <a:pt x="90" y="110"/>
                    <a:pt x="89" y="110"/>
                  </a:cubicBezTo>
                  <a:cubicBezTo>
                    <a:pt x="88" y="110"/>
                    <a:pt x="88" y="109"/>
                    <a:pt x="88" y="109"/>
                  </a:cubicBezTo>
                  <a:cubicBezTo>
                    <a:pt x="87" y="109"/>
                    <a:pt x="87" y="109"/>
                    <a:pt x="86" y="109"/>
                  </a:cubicBezTo>
                  <a:cubicBezTo>
                    <a:pt x="86" y="109"/>
                    <a:pt x="85" y="109"/>
                    <a:pt x="85" y="108"/>
                  </a:cubicBezTo>
                  <a:cubicBezTo>
                    <a:pt x="84" y="107"/>
                    <a:pt x="84" y="107"/>
                    <a:pt x="83" y="107"/>
                  </a:cubicBezTo>
                  <a:cubicBezTo>
                    <a:pt x="81" y="106"/>
                    <a:pt x="79" y="107"/>
                    <a:pt x="77" y="106"/>
                  </a:cubicBezTo>
                  <a:cubicBezTo>
                    <a:pt x="77" y="106"/>
                    <a:pt x="76" y="106"/>
                    <a:pt x="76" y="106"/>
                  </a:cubicBezTo>
                  <a:cubicBezTo>
                    <a:pt x="75" y="105"/>
                    <a:pt x="75" y="105"/>
                    <a:pt x="75" y="105"/>
                  </a:cubicBezTo>
                  <a:cubicBezTo>
                    <a:pt x="75" y="104"/>
                    <a:pt x="74" y="104"/>
                    <a:pt x="73" y="104"/>
                  </a:cubicBezTo>
                  <a:cubicBezTo>
                    <a:pt x="74" y="103"/>
                    <a:pt x="75" y="103"/>
                    <a:pt x="76" y="102"/>
                  </a:cubicBezTo>
                  <a:cubicBezTo>
                    <a:pt x="77" y="102"/>
                    <a:pt x="79" y="102"/>
                    <a:pt x="80" y="102"/>
                  </a:cubicBezTo>
                  <a:cubicBezTo>
                    <a:pt x="83" y="103"/>
                    <a:pt x="85" y="102"/>
                    <a:pt x="88" y="103"/>
                  </a:cubicBezTo>
                  <a:cubicBezTo>
                    <a:pt x="89" y="104"/>
                    <a:pt x="90" y="104"/>
                    <a:pt x="91" y="105"/>
                  </a:cubicBezTo>
                  <a:cubicBezTo>
                    <a:pt x="92" y="105"/>
                    <a:pt x="92" y="105"/>
                    <a:pt x="93" y="106"/>
                  </a:cubicBezTo>
                  <a:cubicBezTo>
                    <a:pt x="94" y="106"/>
                    <a:pt x="94" y="106"/>
                    <a:pt x="95" y="106"/>
                  </a:cubicBezTo>
                  <a:cubicBezTo>
                    <a:pt x="95" y="106"/>
                    <a:pt x="96" y="106"/>
                    <a:pt x="96" y="106"/>
                  </a:cubicBezTo>
                  <a:cubicBezTo>
                    <a:pt x="97" y="106"/>
                    <a:pt x="98" y="106"/>
                    <a:pt x="98" y="107"/>
                  </a:cubicBezTo>
                  <a:cubicBezTo>
                    <a:pt x="99" y="107"/>
                    <a:pt x="99" y="107"/>
                    <a:pt x="100" y="107"/>
                  </a:cubicBezTo>
                  <a:cubicBezTo>
                    <a:pt x="100" y="106"/>
                    <a:pt x="99" y="106"/>
                    <a:pt x="99" y="106"/>
                  </a:cubicBezTo>
                  <a:cubicBezTo>
                    <a:pt x="99" y="106"/>
                    <a:pt x="101" y="105"/>
                    <a:pt x="101" y="105"/>
                  </a:cubicBezTo>
                  <a:cubicBezTo>
                    <a:pt x="101" y="105"/>
                    <a:pt x="97" y="107"/>
                    <a:pt x="97" y="106"/>
                  </a:cubicBezTo>
                  <a:cubicBezTo>
                    <a:pt x="97" y="105"/>
                    <a:pt x="98" y="105"/>
                    <a:pt x="98" y="105"/>
                  </a:cubicBezTo>
                  <a:cubicBezTo>
                    <a:pt x="97" y="105"/>
                    <a:pt x="96" y="105"/>
                    <a:pt x="96" y="105"/>
                  </a:cubicBezTo>
                  <a:cubicBezTo>
                    <a:pt x="96" y="104"/>
                    <a:pt x="97" y="104"/>
                    <a:pt x="97" y="104"/>
                  </a:cubicBezTo>
                  <a:cubicBezTo>
                    <a:pt x="97" y="104"/>
                    <a:pt x="98" y="105"/>
                    <a:pt x="98" y="105"/>
                  </a:cubicBezTo>
                  <a:cubicBezTo>
                    <a:pt x="98" y="105"/>
                    <a:pt x="98" y="105"/>
                    <a:pt x="98" y="105"/>
                  </a:cubicBezTo>
                  <a:cubicBezTo>
                    <a:pt x="99" y="104"/>
                    <a:pt x="99" y="105"/>
                    <a:pt x="99" y="105"/>
                  </a:cubicBezTo>
                  <a:cubicBezTo>
                    <a:pt x="99" y="105"/>
                    <a:pt x="99" y="104"/>
                    <a:pt x="99" y="104"/>
                  </a:cubicBezTo>
                  <a:cubicBezTo>
                    <a:pt x="99" y="104"/>
                    <a:pt x="98" y="104"/>
                    <a:pt x="98" y="104"/>
                  </a:cubicBezTo>
                  <a:cubicBezTo>
                    <a:pt x="99" y="104"/>
                    <a:pt x="99" y="104"/>
                    <a:pt x="100" y="104"/>
                  </a:cubicBezTo>
                  <a:cubicBezTo>
                    <a:pt x="100" y="104"/>
                    <a:pt x="100" y="104"/>
                    <a:pt x="101" y="104"/>
                  </a:cubicBezTo>
                  <a:cubicBezTo>
                    <a:pt x="101" y="104"/>
                    <a:pt x="100" y="103"/>
                    <a:pt x="100" y="103"/>
                  </a:cubicBezTo>
                  <a:cubicBezTo>
                    <a:pt x="99" y="103"/>
                    <a:pt x="98" y="104"/>
                    <a:pt x="98" y="104"/>
                  </a:cubicBezTo>
                  <a:cubicBezTo>
                    <a:pt x="98" y="103"/>
                    <a:pt x="98" y="103"/>
                    <a:pt x="98" y="103"/>
                  </a:cubicBezTo>
                  <a:cubicBezTo>
                    <a:pt x="97" y="103"/>
                    <a:pt x="97" y="104"/>
                    <a:pt x="96" y="103"/>
                  </a:cubicBezTo>
                  <a:cubicBezTo>
                    <a:pt x="95" y="103"/>
                    <a:pt x="97" y="103"/>
                    <a:pt x="97" y="102"/>
                  </a:cubicBezTo>
                  <a:cubicBezTo>
                    <a:pt x="98" y="102"/>
                    <a:pt x="100" y="104"/>
                    <a:pt x="101" y="103"/>
                  </a:cubicBezTo>
                  <a:cubicBezTo>
                    <a:pt x="101" y="103"/>
                    <a:pt x="100" y="103"/>
                    <a:pt x="100" y="102"/>
                  </a:cubicBezTo>
                  <a:cubicBezTo>
                    <a:pt x="100" y="102"/>
                    <a:pt x="100" y="102"/>
                    <a:pt x="100" y="102"/>
                  </a:cubicBezTo>
                  <a:cubicBezTo>
                    <a:pt x="100" y="102"/>
                    <a:pt x="99" y="102"/>
                    <a:pt x="99" y="102"/>
                  </a:cubicBezTo>
                  <a:cubicBezTo>
                    <a:pt x="98" y="102"/>
                    <a:pt x="98" y="101"/>
                    <a:pt x="97" y="101"/>
                  </a:cubicBezTo>
                  <a:cubicBezTo>
                    <a:pt x="96" y="101"/>
                    <a:pt x="96" y="101"/>
                    <a:pt x="95" y="101"/>
                  </a:cubicBezTo>
                  <a:cubicBezTo>
                    <a:pt x="95" y="101"/>
                    <a:pt x="94" y="101"/>
                    <a:pt x="94" y="100"/>
                  </a:cubicBezTo>
                  <a:cubicBezTo>
                    <a:pt x="95" y="100"/>
                    <a:pt x="96" y="100"/>
                    <a:pt x="98" y="101"/>
                  </a:cubicBezTo>
                  <a:cubicBezTo>
                    <a:pt x="98" y="101"/>
                    <a:pt x="100" y="101"/>
                    <a:pt x="101" y="100"/>
                  </a:cubicBezTo>
                  <a:cubicBezTo>
                    <a:pt x="100" y="100"/>
                    <a:pt x="99" y="100"/>
                    <a:pt x="98" y="100"/>
                  </a:cubicBezTo>
                  <a:cubicBezTo>
                    <a:pt x="98" y="100"/>
                    <a:pt x="97" y="100"/>
                    <a:pt x="97" y="100"/>
                  </a:cubicBezTo>
                  <a:cubicBezTo>
                    <a:pt x="97" y="100"/>
                    <a:pt x="98" y="100"/>
                    <a:pt x="98" y="100"/>
                  </a:cubicBezTo>
                  <a:cubicBezTo>
                    <a:pt x="97" y="100"/>
                    <a:pt x="99" y="99"/>
                    <a:pt x="99" y="99"/>
                  </a:cubicBezTo>
                  <a:cubicBezTo>
                    <a:pt x="98" y="99"/>
                    <a:pt x="97" y="100"/>
                    <a:pt x="96" y="100"/>
                  </a:cubicBezTo>
                  <a:cubicBezTo>
                    <a:pt x="95" y="99"/>
                    <a:pt x="95" y="99"/>
                    <a:pt x="94" y="99"/>
                  </a:cubicBezTo>
                  <a:cubicBezTo>
                    <a:pt x="94" y="100"/>
                    <a:pt x="93" y="100"/>
                    <a:pt x="92" y="100"/>
                  </a:cubicBezTo>
                  <a:cubicBezTo>
                    <a:pt x="92" y="99"/>
                    <a:pt x="95" y="98"/>
                    <a:pt x="95" y="98"/>
                  </a:cubicBezTo>
                  <a:cubicBezTo>
                    <a:pt x="96" y="98"/>
                    <a:pt x="97" y="98"/>
                    <a:pt x="97" y="98"/>
                  </a:cubicBezTo>
                  <a:cubicBezTo>
                    <a:pt x="98" y="98"/>
                    <a:pt x="98" y="98"/>
                    <a:pt x="97" y="98"/>
                  </a:cubicBezTo>
                  <a:cubicBezTo>
                    <a:pt x="97" y="97"/>
                    <a:pt x="97" y="97"/>
                    <a:pt x="97" y="97"/>
                  </a:cubicBezTo>
                  <a:cubicBezTo>
                    <a:pt x="96" y="97"/>
                    <a:pt x="96" y="98"/>
                    <a:pt x="95" y="98"/>
                  </a:cubicBezTo>
                  <a:cubicBezTo>
                    <a:pt x="94" y="99"/>
                    <a:pt x="93" y="99"/>
                    <a:pt x="92" y="99"/>
                  </a:cubicBezTo>
                  <a:cubicBezTo>
                    <a:pt x="92" y="99"/>
                    <a:pt x="90" y="99"/>
                    <a:pt x="90" y="99"/>
                  </a:cubicBezTo>
                  <a:cubicBezTo>
                    <a:pt x="90" y="99"/>
                    <a:pt x="91" y="99"/>
                    <a:pt x="91" y="99"/>
                  </a:cubicBezTo>
                  <a:cubicBezTo>
                    <a:pt x="92" y="98"/>
                    <a:pt x="92" y="98"/>
                    <a:pt x="93" y="98"/>
                  </a:cubicBezTo>
                  <a:cubicBezTo>
                    <a:pt x="93" y="97"/>
                    <a:pt x="93" y="97"/>
                    <a:pt x="94" y="97"/>
                  </a:cubicBezTo>
                  <a:cubicBezTo>
                    <a:pt x="95" y="97"/>
                    <a:pt x="96" y="97"/>
                    <a:pt x="97" y="97"/>
                  </a:cubicBezTo>
                  <a:cubicBezTo>
                    <a:pt x="98" y="96"/>
                    <a:pt x="100" y="97"/>
                    <a:pt x="100" y="96"/>
                  </a:cubicBezTo>
                  <a:cubicBezTo>
                    <a:pt x="100" y="96"/>
                    <a:pt x="98" y="96"/>
                    <a:pt x="98" y="96"/>
                  </a:cubicBezTo>
                  <a:cubicBezTo>
                    <a:pt x="97" y="96"/>
                    <a:pt x="96" y="96"/>
                    <a:pt x="95" y="97"/>
                  </a:cubicBezTo>
                  <a:cubicBezTo>
                    <a:pt x="93" y="97"/>
                    <a:pt x="90" y="98"/>
                    <a:pt x="89" y="97"/>
                  </a:cubicBezTo>
                  <a:cubicBezTo>
                    <a:pt x="89" y="96"/>
                    <a:pt x="90" y="96"/>
                    <a:pt x="91" y="96"/>
                  </a:cubicBezTo>
                  <a:cubicBezTo>
                    <a:pt x="92" y="96"/>
                    <a:pt x="93" y="95"/>
                    <a:pt x="94" y="95"/>
                  </a:cubicBezTo>
                  <a:cubicBezTo>
                    <a:pt x="95" y="95"/>
                    <a:pt x="96" y="95"/>
                    <a:pt x="97" y="95"/>
                  </a:cubicBezTo>
                  <a:cubicBezTo>
                    <a:pt x="97" y="95"/>
                    <a:pt x="100" y="95"/>
                    <a:pt x="99" y="94"/>
                  </a:cubicBezTo>
                  <a:cubicBezTo>
                    <a:pt x="99" y="94"/>
                    <a:pt x="98" y="94"/>
                    <a:pt x="98" y="94"/>
                  </a:cubicBezTo>
                  <a:cubicBezTo>
                    <a:pt x="98" y="95"/>
                    <a:pt x="97" y="95"/>
                    <a:pt x="96" y="95"/>
                  </a:cubicBezTo>
                  <a:cubicBezTo>
                    <a:pt x="96" y="95"/>
                    <a:pt x="92" y="95"/>
                    <a:pt x="93" y="94"/>
                  </a:cubicBezTo>
                  <a:cubicBezTo>
                    <a:pt x="92" y="94"/>
                    <a:pt x="91" y="94"/>
                    <a:pt x="90" y="94"/>
                  </a:cubicBezTo>
                  <a:cubicBezTo>
                    <a:pt x="90" y="94"/>
                    <a:pt x="88" y="94"/>
                    <a:pt x="88" y="94"/>
                  </a:cubicBezTo>
                  <a:cubicBezTo>
                    <a:pt x="89" y="93"/>
                    <a:pt x="91" y="93"/>
                    <a:pt x="91" y="93"/>
                  </a:cubicBezTo>
                  <a:cubicBezTo>
                    <a:pt x="92" y="93"/>
                    <a:pt x="92" y="93"/>
                    <a:pt x="92" y="92"/>
                  </a:cubicBezTo>
                  <a:cubicBezTo>
                    <a:pt x="92" y="92"/>
                    <a:pt x="93" y="92"/>
                    <a:pt x="94" y="91"/>
                  </a:cubicBezTo>
                  <a:cubicBezTo>
                    <a:pt x="93" y="91"/>
                    <a:pt x="91" y="92"/>
                    <a:pt x="91" y="92"/>
                  </a:cubicBezTo>
                  <a:cubicBezTo>
                    <a:pt x="91" y="93"/>
                    <a:pt x="91" y="93"/>
                    <a:pt x="90" y="93"/>
                  </a:cubicBezTo>
                  <a:cubicBezTo>
                    <a:pt x="89" y="93"/>
                    <a:pt x="89" y="94"/>
                    <a:pt x="88" y="94"/>
                  </a:cubicBezTo>
                  <a:cubicBezTo>
                    <a:pt x="88" y="93"/>
                    <a:pt x="89" y="93"/>
                    <a:pt x="89" y="93"/>
                  </a:cubicBezTo>
                  <a:cubicBezTo>
                    <a:pt x="89" y="93"/>
                    <a:pt x="89" y="92"/>
                    <a:pt x="89" y="92"/>
                  </a:cubicBezTo>
                  <a:cubicBezTo>
                    <a:pt x="89" y="91"/>
                    <a:pt x="89" y="91"/>
                    <a:pt x="88" y="91"/>
                  </a:cubicBezTo>
                  <a:cubicBezTo>
                    <a:pt x="88" y="90"/>
                    <a:pt x="88" y="90"/>
                    <a:pt x="88" y="90"/>
                  </a:cubicBezTo>
                  <a:cubicBezTo>
                    <a:pt x="88" y="90"/>
                    <a:pt x="88" y="89"/>
                    <a:pt x="88" y="89"/>
                  </a:cubicBezTo>
                  <a:cubicBezTo>
                    <a:pt x="88" y="88"/>
                    <a:pt x="89" y="89"/>
                    <a:pt x="90" y="88"/>
                  </a:cubicBezTo>
                  <a:cubicBezTo>
                    <a:pt x="89" y="88"/>
                    <a:pt x="88" y="88"/>
                    <a:pt x="87" y="88"/>
                  </a:cubicBezTo>
                  <a:cubicBezTo>
                    <a:pt x="87" y="89"/>
                    <a:pt x="87" y="89"/>
                    <a:pt x="87" y="89"/>
                  </a:cubicBezTo>
                  <a:cubicBezTo>
                    <a:pt x="88" y="89"/>
                    <a:pt x="87" y="90"/>
                    <a:pt x="87" y="90"/>
                  </a:cubicBezTo>
                  <a:cubicBezTo>
                    <a:pt x="87" y="91"/>
                    <a:pt x="88" y="91"/>
                    <a:pt x="88" y="92"/>
                  </a:cubicBezTo>
                  <a:cubicBezTo>
                    <a:pt x="88" y="92"/>
                    <a:pt x="88" y="93"/>
                    <a:pt x="88" y="93"/>
                  </a:cubicBezTo>
                  <a:cubicBezTo>
                    <a:pt x="87" y="93"/>
                    <a:pt x="87" y="94"/>
                    <a:pt x="86" y="94"/>
                  </a:cubicBezTo>
                  <a:cubicBezTo>
                    <a:pt x="85" y="94"/>
                    <a:pt x="84" y="94"/>
                    <a:pt x="84" y="94"/>
                  </a:cubicBezTo>
                  <a:cubicBezTo>
                    <a:pt x="85" y="94"/>
                    <a:pt x="85" y="95"/>
                    <a:pt x="84" y="95"/>
                  </a:cubicBezTo>
                  <a:cubicBezTo>
                    <a:pt x="84" y="95"/>
                    <a:pt x="83" y="95"/>
                    <a:pt x="83" y="95"/>
                  </a:cubicBezTo>
                  <a:cubicBezTo>
                    <a:pt x="83" y="94"/>
                    <a:pt x="83" y="94"/>
                    <a:pt x="83" y="94"/>
                  </a:cubicBezTo>
                  <a:cubicBezTo>
                    <a:pt x="83" y="94"/>
                    <a:pt x="82" y="95"/>
                    <a:pt x="82" y="95"/>
                  </a:cubicBezTo>
                  <a:cubicBezTo>
                    <a:pt x="83" y="95"/>
                    <a:pt x="84" y="95"/>
                    <a:pt x="83" y="96"/>
                  </a:cubicBezTo>
                  <a:cubicBezTo>
                    <a:pt x="82" y="97"/>
                    <a:pt x="81" y="97"/>
                    <a:pt x="80" y="97"/>
                  </a:cubicBezTo>
                  <a:cubicBezTo>
                    <a:pt x="80" y="97"/>
                    <a:pt x="79" y="97"/>
                    <a:pt x="78" y="97"/>
                  </a:cubicBezTo>
                  <a:cubicBezTo>
                    <a:pt x="78" y="97"/>
                    <a:pt x="78" y="97"/>
                    <a:pt x="77" y="97"/>
                  </a:cubicBezTo>
                  <a:cubicBezTo>
                    <a:pt x="76" y="97"/>
                    <a:pt x="75" y="98"/>
                    <a:pt x="75" y="97"/>
                  </a:cubicBezTo>
                  <a:cubicBezTo>
                    <a:pt x="75" y="97"/>
                    <a:pt x="73" y="97"/>
                    <a:pt x="73" y="96"/>
                  </a:cubicBezTo>
                  <a:cubicBezTo>
                    <a:pt x="73" y="96"/>
                    <a:pt x="74" y="97"/>
                    <a:pt x="74" y="97"/>
                  </a:cubicBezTo>
                  <a:cubicBezTo>
                    <a:pt x="73" y="97"/>
                    <a:pt x="73" y="97"/>
                    <a:pt x="72" y="97"/>
                  </a:cubicBezTo>
                  <a:cubicBezTo>
                    <a:pt x="72" y="97"/>
                    <a:pt x="71" y="97"/>
                    <a:pt x="71" y="96"/>
                  </a:cubicBezTo>
                  <a:cubicBezTo>
                    <a:pt x="71" y="96"/>
                    <a:pt x="71" y="95"/>
                    <a:pt x="71" y="95"/>
                  </a:cubicBezTo>
                  <a:cubicBezTo>
                    <a:pt x="71" y="95"/>
                    <a:pt x="72" y="95"/>
                    <a:pt x="72" y="95"/>
                  </a:cubicBezTo>
                  <a:cubicBezTo>
                    <a:pt x="71" y="95"/>
                    <a:pt x="71" y="95"/>
                    <a:pt x="70" y="94"/>
                  </a:cubicBezTo>
                  <a:cubicBezTo>
                    <a:pt x="71" y="94"/>
                    <a:pt x="72" y="94"/>
                    <a:pt x="72" y="94"/>
                  </a:cubicBezTo>
                  <a:cubicBezTo>
                    <a:pt x="73" y="94"/>
                    <a:pt x="73" y="93"/>
                    <a:pt x="74" y="93"/>
                  </a:cubicBezTo>
                  <a:cubicBezTo>
                    <a:pt x="74" y="93"/>
                    <a:pt x="74" y="94"/>
                    <a:pt x="75" y="94"/>
                  </a:cubicBezTo>
                  <a:cubicBezTo>
                    <a:pt x="74" y="93"/>
                    <a:pt x="77" y="93"/>
                    <a:pt x="77" y="93"/>
                  </a:cubicBezTo>
                  <a:cubicBezTo>
                    <a:pt x="78" y="93"/>
                    <a:pt x="79" y="92"/>
                    <a:pt x="81" y="92"/>
                  </a:cubicBezTo>
                  <a:cubicBezTo>
                    <a:pt x="82" y="91"/>
                    <a:pt x="82" y="90"/>
                    <a:pt x="83" y="90"/>
                  </a:cubicBezTo>
                  <a:cubicBezTo>
                    <a:pt x="83" y="89"/>
                    <a:pt x="82" y="90"/>
                    <a:pt x="82" y="91"/>
                  </a:cubicBezTo>
                  <a:cubicBezTo>
                    <a:pt x="81" y="91"/>
                    <a:pt x="80" y="91"/>
                    <a:pt x="79" y="92"/>
                  </a:cubicBezTo>
                  <a:cubicBezTo>
                    <a:pt x="79" y="92"/>
                    <a:pt x="78" y="92"/>
                    <a:pt x="77" y="92"/>
                  </a:cubicBezTo>
                  <a:cubicBezTo>
                    <a:pt x="76" y="92"/>
                    <a:pt x="75" y="92"/>
                    <a:pt x="74" y="92"/>
                  </a:cubicBezTo>
                  <a:cubicBezTo>
                    <a:pt x="75" y="91"/>
                    <a:pt x="75" y="91"/>
                    <a:pt x="76" y="91"/>
                  </a:cubicBezTo>
                  <a:cubicBezTo>
                    <a:pt x="76" y="91"/>
                    <a:pt x="76" y="91"/>
                    <a:pt x="76" y="91"/>
                  </a:cubicBezTo>
                  <a:cubicBezTo>
                    <a:pt x="76" y="90"/>
                    <a:pt x="77" y="90"/>
                    <a:pt x="78" y="90"/>
                  </a:cubicBezTo>
                  <a:cubicBezTo>
                    <a:pt x="78" y="90"/>
                    <a:pt x="80" y="90"/>
                    <a:pt x="80" y="89"/>
                  </a:cubicBezTo>
                  <a:cubicBezTo>
                    <a:pt x="80" y="89"/>
                    <a:pt x="80" y="88"/>
                    <a:pt x="80" y="88"/>
                  </a:cubicBezTo>
                  <a:cubicBezTo>
                    <a:pt x="81" y="88"/>
                    <a:pt x="82" y="89"/>
                    <a:pt x="82" y="88"/>
                  </a:cubicBezTo>
                  <a:cubicBezTo>
                    <a:pt x="82" y="88"/>
                    <a:pt x="81" y="88"/>
                    <a:pt x="81" y="88"/>
                  </a:cubicBezTo>
                  <a:cubicBezTo>
                    <a:pt x="81" y="88"/>
                    <a:pt x="81" y="88"/>
                    <a:pt x="81" y="88"/>
                  </a:cubicBezTo>
                  <a:cubicBezTo>
                    <a:pt x="80" y="88"/>
                    <a:pt x="79" y="89"/>
                    <a:pt x="78" y="88"/>
                  </a:cubicBezTo>
                  <a:cubicBezTo>
                    <a:pt x="78" y="88"/>
                    <a:pt x="78" y="88"/>
                    <a:pt x="79" y="87"/>
                  </a:cubicBezTo>
                  <a:cubicBezTo>
                    <a:pt x="78" y="87"/>
                    <a:pt x="78" y="88"/>
                    <a:pt x="78" y="88"/>
                  </a:cubicBezTo>
                  <a:cubicBezTo>
                    <a:pt x="78" y="88"/>
                    <a:pt x="77" y="88"/>
                    <a:pt x="77" y="88"/>
                  </a:cubicBezTo>
                  <a:cubicBezTo>
                    <a:pt x="75" y="88"/>
                    <a:pt x="77" y="87"/>
                    <a:pt x="78" y="87"/>
                  </a:cubicBezTo>
                  <a:cubicBezTo>
                    <a:pt x="79" y="87"/>
                    <a:pt x="81" y="87"/>
                    <a:pt x="82" y="87"/>
                  </a:cubicBezTo>
                  <a:cubicBezTo>
                    <a:pt x="83" y="87"/>
                    <a:pt x="83" y="87"/>
                    <a:pt x="84" y="87"/>
                  </a:cubicBezTo>
                  <a:cubicBezTo>
                    <a:pt x="85" y="87"/>
                    <a:pt x="85" y="87"/>
                    <a:pt x="85" y="87"/>
                  </a:cubicBezTo>
                  <a:cubicBezTo>
                    <a:pt x="85" y="87"/>
                    <a:pt x="82" y="88"/>
                    <a:pt x="82" y="87"/>
                  </a:cubicBezTo>
                  <a:cubicBezTo>
                    <a:pt x="82" y="87"/>
                    <a:pt x="80" y="87"/>
                    <a:pt x="81" y="86"/>
                  </a:cubicBezTo>
                  <a:cubicBezTo>
                    <a:pt x="82" y="86"/>
                    <a:pt x="82" y="86"/>
                    <a:pt x="83" y="86"/>
                  </a:cubicBezTo>
                  <a:cubicBezTo>
                    <a:pt x="83" y="86"/>
                    <a:pt x="84" y="86"/>
                    <a:pt x="84" y="86"/>
                  </a:cubicBezTo>
                  <a:cubicBezTo>
                    <a:pt x="84" y="86"/>
                    <a:pt x="83" y="86"/>
                    <a:pt x="83" y="86"/>
                  </a:cubicBezTo>
                  <a:cubicBezTo>
                    <a:pt x="82" y="86"/>
                    <a:pt x="83" y="86"/>
                    <a:pt x="83" y="86"/>
                  </a:cubicBezTo>
                  <a:cubicBezTo>
                    <a:pt x="83" y="86"/>
                    <a:pt x="83" y="85"/>
                    <a:pt x="84" y="85"/>
                  </a:cubicBezTo>
                  <a:cubicBezTo>
                    <a:pt x="84" y="85"/>
                    <a:pt x="84" y="85"/>
                    <a:pt x="85" y="85"/>
                  </a:cubicBezTo>
                  <a:cubicBezTo>
                    <a:pt x="84" y="85"/>
                    <a:pt x="84" y="85"/>
                    <a:pt x="84" y="85"/>
                  </a:cubicBezTo>
                  <a:cubicBezTo>
                    <a:pt x="84" y="85"/>
                    <a:pt x="85" y="85"/>
                    <a:pt x="86" y="85"/>
                  </a:cubicBezTo>
                  <a:cubicBezTo>
                    <a:pt x="85" y="84"/>
                    <a:pt x="84" y="85"/>
                    <a:pt x="83" y="85"/>
                  </a:cubicBezTo>
                  <a:cubicBezTo>
                    <a:pt x="84" y="84"/>
                    <a:pt x="85" y="85"/>
                    <a:pt x="85" y="84"/>
                  </a:cubicBezTo>
                  <a:cubicBezTo>
                    <a:pt x="85" y="84"/>
                    <a:pt x="85" y="84"/>
                    <a:pt x="85" y="83"/>
                  </a:cubicBezTo>
                  <a:cubicBezTo>
                    <a:pt x="85" y="83"/>
                    <a:pt x="85" y="83"/>
                    <a:pt x="85" y="83"/>
                  </a:cubicBezTo>
                  <a:cubicBezTo>
                    <a:pt x="85" y="83"/>
                    <a:pt x="85" y="83"/>
                    <a:pt x="85" y="83"/>
                  </a:cubicBezTo>
                  <a:cubicBezTo>
                    <a:pt x="85" y="83"/>
                    <a:pt x="83" y="83"/>
                    <a:pt x="83" y="83"/>
                  </a:cubicBezTo>
                  <a:cubicBezTo>
                    <a:pt x="83" y="82"/>
                    <a:pt x="84" y="82"/>
                    <a:pt x="84" y="82"/>
                  </a:cubicBezTo>
                  <a:cubicBezTo>
                    <a:pt x="83" y="82"/>
                    <a:pt x="83" y="83"/>
                    <a:pt x="83" y="83"/>
                  </a:cubicBezTo>
                  <a:cubicBezTo>
                    <a:pt x="82" y="82"/>
                    <a:pt x="82" y="82"/>
                    <a:pt x="82" y="82"/>
                  </a:cubicBezTo>
                  <a:cubicBezTo>
                    <a:pt x="81" y="82"/>
                    <a:pt x="81" y="82"/>
                    <a:pt x="81" y="82"/>
                  </a:cubicBezTo>
                  <a:cubicBezTo>
                    <a:pt x="80" y="82"/>
                    <a:pt x="79" y="82"/>
                    <a:pt x="79" y="82"/>
                  </a:cubicBezTo>
                  <a:cubicBezTo>
                    <a:pt x="79" y="81"/>
                    <a:pt x="81" y="82"/>
                    <a:pt x="81" y="82"/>
                  </a:cubicBezTo>
                  <a:cubicBezTo>
                    <a:pt x="81" y="82"/>
                    <a:pt x="82" y="81"/>
                    <a:pt x="82" y="81"/>
                  </a:cubicBezTo>
                  <a:cubicBezTo>
                    <a:pt x="82" y="81"/>
                    <a:pt x="82" y="81"/>
                    <a:pt x="82" y="81"/>
                  </a:cubicBezTo>
                  <a:cubicBezTo>
                    <a:pt x="82" y="80"/>
                    <a:pt x="84" y="82"/>
                    <a:pt x="84" y="81"/>
                  </a:cubicBezTo>
                  <a:cubicBezTo>
                    <a:pt x="84" y="81"/>
                    <a:pt x="82" y="80"/>
                    <a:pt x="82" y="80"/>
                  </a:cubicBezTo>
                  <a:cubicBezTo>
                    <a:pt x="82" y="80"/>
                    <a:pt x="83" y="80"/>
                    <a:pt x="83" y="80"/>
                  </a:cubicBezTo>
                  <a:cubicBezTo>
                    <a:pt x="83" y="80"/>
                    <a:pt x="84" y="79"/>
                    <a:pt x="84" y="79"/>
                  </a:cubicBezTo>
                  <a:cubicBezTo>
                    <a:pt x="84" y="79"/>
                    <a:pt x="85" y="79"/>
                    <a:pt x="85" y="80"/>
                  </a:cubicBezTo>
                  <a:cubicBezTo>
                    <a:pt x="85" y="80"/>
                    <a:pt x="85" y="79"/>
                    <a:pt x="85" y="79"/>
                  </a:cubicBezTo>
                  <a:cubicBezTo>
                    <a:pt x="85" y="79"/>
                    <a:pt x="84" y="79"/>
                    <a:pt x="84" y="79"/>
                  </a:cubicBezTo>
                  <a:cubicBezTo>
                    <a:pt x="83" y="79"/>
                    <a:pt x="83" y="79"/>
                    <a:pt x="83" y="78"/>
                  </a:cubicBezTo>
                  <a:cubicBezTo>
                    <a:pt x="83" y="77"/>
                    <a:pt x="82" y="78"/>
                    <a:pt x="82" y="78"/>
                  </a:cubicBezTo>
                  <a:cubicBezTo>
                    <a:pt x="82" y="78"/>
                    <a:pt x="82" y="77"/>
                    <a:pt x="82" y="77"/>
                  </a:cubicBezTo>
                  <a:cubicBezTo>
                    <a:pt x="82" y="77"/>
                    <a:pt x="81" y="77"/>
                    <a:pt x="80" y="77"/>
                  </a:cubicBezTo>
                  <a:cubicBezTo>
                    <a:pt x="81" y="77"/>
                    <a:pt x="82" y="77"/>
                    <a:pt x="82" y="77"/>
                  </a:cubicBezTo>
                  <a:cubicBezTo>
                    <a:pt x="82" y="76"/>
                    <a:pt x="81" y="77"/>
                    <a:pt x="81" y="77"/>
                  </a:cubicBezTo>
                  <a:cubicBezTo>
                    <a:pt x="81" y="76"/>
                    <a:pt x="81" y="76"/>
                    <a:pt x="82" y="76"/>
                  </a:cubicBezTo>
                  <a:cubicBezTo>
                    <a:pt x="81" y="76"/>
                    <a:pt x="82" y="76"/>
                    <a:pt x="82" y="76"/>
                  </a:cubicBezTo>
                  <a:cubicBezTo>
                    <a:pt x="83" y="76"/>
                    <a:pt x="83" y="77"/>
                    <a:pt x="84" y="76"/>
                  </a:cubicBezTo>
                  <a:cubicBezTo>
                    <a:pt x="83" y="76"/>
                    <a:pt x="83" y="76"/>
                    <a:pt x="82" y="75"/>
                  </a:cubicBezTo>
                  <a:cubicBezTo>
                    <a:pt x="83" y="75"/>
                    <a:pt x="83" y="75"/>
                    <a:pt x="84" y="75"/>
                  </a:cubicBezTo>
                  <a:cubicBezTo>
                    <a:pt x="85" y="75"/>
                    <a:pt x="84" y="75"/>
                    <a:pt x="84" y="75"/>
                  </a:cubicBezTo>
                  <a:cubicBezTo>
                    <a:pt x="83" y="75"/>
                    <a:pt x="83" y="75"/>
                    <a:pt x="82" y="74"/>
                  </a:cubicBezTo>
                  <a:cubicBezTo>
                    <a:pt x="82" y="74"/>
                    <a:pt x="83" y="74"/>
                    <a:pt x="83" y="74"/>
                  </a:cubicBezTo>
                  <a:cubicBezTo>
                    <a:pt x="83" y="74"/>
                    <a:pt x="81" y="73"/>
                    <a:pt x="81" y="73"/>
                  </a:cubicBezTo>
                  <a:cubicBezTo>
                    <a:pt x="81" y="73"/>
                    <a:pt x="82" y="73"/>
                    <a:pt x="82" y="73"/>
                  </a:cubicBezTo>
                  <a:cubicBezTo>
                    <a:pt x="82" y="73"/>
                    <a:pt x="82" y="73"/>
                    <a:pt x="82" y="73"/>
                  </a:cubicBezTo>
                  <a:cubicBezTo>
                    <a:pt x="82" y="73"/>
                    <a:pt x="82" y="73"/>
                    <a:pt x="82" y="72"/>
                  </a:cubicBezTo>
                  <a:cubicBezTo>
                    <a:pt x="83" y="72"/>
                    <a:pt x="83" y="72"/>
                    <a:pt x="84" y="72"/>
                  </a:cubicBezTo>
                  <a:cubicBezTo>
                    <a:pt x="83" y="71"/>
                    <a:pt x="83" y="72"/>
                    <a:pt x="82" y="72"/>
                  </a:cubicBezTo>
                  <a:cubicBezTo>
                    <a:pt x="81" y="72"/>
                    <a:pt x="81" y="72"/>
                    <a:pt x="80" y="73"/>
                  </a:cubicBezTo>
                  <a:cubicBezTo>
                    <a:pt x="79" y="73"/>
                    <a:pt x="78" y="73"/>
                    <a:pt x="77" y="73"/>
                  </a:cubicBezTo>
                  <a:cubicBezTo>
                    <a:pt x="76" y="73"/>
                    <a:pt x="76" y="73"/>
                    <a:pt x="75" y="73"/>
                  </a:cubicBezTo>
                  <a:cubicBezTo>
                    <a:pt x="75" y="72"/>
                    <a:pt x="76" y="73"/>
                    <a:pt x="76" y="73"/>
                  </a:cubicBezTo>
                  <a:cubicBezTo>
                    <a:pt x="76" y="72"/>
                    <a:pt x="77" y="72"/>
                    <a:pt x="77" y="72"/>
                  </a:cubicBezTo>
                  <a:cubicBezTo>
                    <a:pt x="78" y="72"/>
                    <a:pt x="79" y="72"/>
                    <a:pt x="80" y="72"/>
                  </a:cubicBezTo>
                  <a:cubicBezTo>
                    <a:pt x="80" y="72"/>
                    <a:pt x="81" y="72"/>
                    <a:pt x="81" y="72"/>
                  </a:cubicBezTo>
                  <a:cubicBezTo>
                    <a:pt x="82" y="72"/>
                    <a:pt x="82" y="72"/>
                    <a:pt x="83" y="71"/>
                  </a:cubicBezTo>
                  <a:cubicBezTo>
                    <a:pt x="82" y="71"/>
                    <a:pt x="82" y="71"/>
                    <a:pt x="81" y="71"/>
                  </a:cubicBezTo>
                  <a:cubicBezTo>
                    <a:pt x="81" y="71"/>
                    <a:pt x="81" y="71"/>
                    <a:pt x="81" y="71"/>
                  </a:cubicBezTo>
                  <a:cubicBezTo>
                    <a:pt x="81" y="71"/>
                    <a:pt x="81" y="71"/>
                    <a:pt x="80" y="71"/>
                  </a:cubicBezTo>
                  <a:cubicBezTo>
                    <a:pt x="82" y="70"/>
                    <a:pt x="83" y="71"/>
                    <a:pt x="84" y="71"/>
                  </a:cubicBezTo>
                  <a:cubicBezTo>
                    <a:pt x="85" y="70"/>
                    <a:pt x="83" y="70"/>
                    <a:pt x="83" y="70"/>
                  </a:cubicBezTo>
                  <a:cubicBezTo>
                    <a:pt x="82" y="70"/>
                    <a:pt x="81" y="71"/>
                    <a:pt x="81" y="70"/>
                  </a:cubicBezTo>
                  <a:cubicBezTo>
                    <a:pt x="81" y="70"/>
                    <a:pt x="82" y="70"/>
                    <a:pt x="83" y="70"/>
                  </a:cubicBezTo>
                  <a:cubicBezTo>
                    <a:pt x="84" y="70"/>
                    <a:pt x="84" y="70"/>
                    <a:pt x="85" y="70"/>
                  </a:cubicBezTo>
                  <a:cubicBezTo>
                    <a:pt x="84" y="70"/>
                    <a:pt x="85" y="69"/>
                    <a:pt x="85" y="69"/>
                  </a:cubicBezTo>
                  <a:cubicBezTo>
                    <a:pt x="84" y="69"/>
                    <a:pt x="83" y="69"/>
                    <a:pt x="83" y="69"/>
                  </a:cubicBezTo>
                  <a:cubicBezTo>
                    <a:pt x="83" y="69"/>
                    <a:pt x="84" y="69"/>
                    <a:pt x="84" y="68"/>
                  </a:cubicBezTo>
                  <a:cubicBezTo>
                    <a:pt x="83" y="68"/>
                    <a:pt x="82" y="69"/>
                    <a:pt x="82" y="68"/>
                  </a:cubicBezTo>
                  <a:cubicBezTo>
                    <a:pt x="82" y="68"/>
                    <a:pt x="81" y="68"/>
                    <a:pt x="81" y="68"/>
                  </a:cubicBezTo>
                  <a:cubicBezTo>
                    <a:pt x="81" y="68"/>
                    <a:pt x="80" y="68"/>
                    <a:pt x="81" y="68"/>
                  </a:cubicBezTo>
                  <a:cubicBezTo>
                    <a:pt x="80" y="68"/>
                    <a:pt x="80" y="67"/>
                    <a:pt x="80" y="68"/>
                  </a:cubicBezTo>
                  <a:cubicBezTo>
                    <a:pt x="80" y="67"/>
                    <a:pt x="81" y="67"/>
                    <a:pt x="82" y="67"/>
                  </a:cubicBezTo>
                  <a:cubicBezTo>
                    <a:pt x="83" y="67"/>
                    <a:pt x="82" y="67"/>
                    <a:pt x="82" y="67"/>
                  </a:cubicBezTo>
                  <a:cubicBezTo>
                    <a:pt x="82" y="66"/>
                    <a:pt x="81" y="66"/>
                    <a:pt x="81" y="66"/>
                  </a:cubicBezTo>
                  <a:cubicBezTo>
                    <a:pt x="80" y="66"/>
                    <a:pt x="80" y="66"/>
                    <a:pt x="79" y="65"/>
                  </a:cubicBezTo>
                  <a:cubicBezTo>
                    <a:pt x="79" y="65"/>
                    <a:pt x="76" y="65"/>
                    <a:pt x="75" y="65"/>
                  </a:cubicBezTo>
                  <a:cubicBezTo>
                    <a:pt x="76" y="64"/>
                    <a:pt x="79" y="64"/>
                    <a:pt x="76" y="64"/>
                  </a:cubicBezTo>
                  <a:cubicBezTo>
                    <a:pt x="76" y="64"/>
                    <a:pt x="75" y="63"/>
                    <a:pt x="75" y="63"/>
                  </a:cubicBezTo>
                  <a:cubicBezTo>
                    <a:pt x="75" y="62"/>
                    <a:pt x="76" y="63"/>
                    <a:pt x="76" y="62"/>
                  </a:cubicBezTo>
                  <a:cubicBezTo>
                    <a:pt x="76" y="62"/>
                    <a:pt x="76" y="62"/>
                    <a:pt x="77" y="62"/>
                  </a:cubicBezTo>
                  <a:cubicBezTo>
                    <a:pt x="76" y="61"/>
                    <a:pt x="75" y="62"/>
                    <a:pt x="74" y="62"/>
                  </a:cubicBezTo>
                  <a:cubicBezTo>
                    <a:pt x="74" y="62"/>
                    <a:pt x="76" y="62"/>
                    <a:pt x="77" y="62"/>
                  </a:cubicBezTo>
                  <a:cubicBezTo>
                    <a:pt x="77" y="61"/>
                    <a:pt x="78" y="61"/>
                    <a:pt x="78" y="61"/>
                  </a:cubicBezTo>
                  <a:cubicBezTo>
                    <a:pt x="78" y="61"/>
                    <a:pt x="77" y="61"/>
                    <a:pt x="77" y="60"/>
                  </a:cubicBezTo>
                  <a:cubicBezTo>
                    <a:pt x="77" y="60"/>
                    <a:pt x="78" y="60"/>
                    <a:pt x="78" y="60"/>
                  </a:cubicBezTo>
                  <a:cubicBezTo>
                    <a:pt x="78" y="60"/>
                    <a:pt x="77" y="60"/>
                    <a:pt x="77" y="60"/>
                  </a:cubicBezTo>
                  <a:cubicBezTo>
                    <a:pt x="77" y="59"/>
                    <a:pt x="78" y="59"/>
                    <a:pt x="78" y="59"/>
                  </a:cubicBezTo>
                  <a:cubicBezTo>
                    <a:pt x="78" y="59"/>
                    <a:pt x="76" y="59"/>
                    <a:pt x="76" y="59"/>
                  </a:cubicBezTo>
                  <a:cubicBezTo>
                    <a:pt x="75" y="59"/>
                    <a:pt x="74" y="59"/>
                    <a:pt x="74" y="59"/>
                  </a:cubicBezTo>
                  <a:cubicBezTo>
                    <a:pt x="74" y="59"/>
                    <a:pt x="74" y="59"/>
                    <a:pt x="74" y="59"/>
                  </a:cubicBezTo>
                  <a:cubicBezTo>
                    <a:pt x="74" y="59"/>
                    <a:pt x="73" y="59"/>
                    <a:pt x="73" y="59"/>
                  </a:cubicBezTo>
                  <a:cubicBezTo>
                    <a:pt x="73" y="59"/>
                    <a:pt x="74" y="59"/>
                    <a:pt x="73" y="58"/>
                  </a:cubicBezTo>
                  <a:cubicBezTo>
                    <a:pt x="73" y="58"/>
                    <a:pt x="75" y="58"/>
                    <a:pt x="74" y="58"/>
                  </a:cubicBezTo>
                  <a:cubicBezTo>
                    <a:pt x="73" y="58"/>
                    <a:pt x="72" y="58"/>
                    <a:pt x="72" y="58"/>
                  </a:cubicBezTo>
                  <a:cubicBezTo>
                    <a:pt x="71" y="58"/>
                    <a:pt x="70" y="59"/>
                    <a:pt x="70" y="58"/>
                  </a:cubicBezTo>
                  <a:cubicBezTo>
                    <a:pt x="70" y="58"/>
                    <a:pt x="72" y="58"/>
                    <a:pt x="72" y="58"/>
                  </a:cubicBezTo>
                  <a:cubicBezTo>
                    <a:pt x="71" y="57"/>
                    <a:pt x="70" y="58"/>
                    <a:pt x="69" y="57"/>
                  </a:cubicBezTo>
                  <a:cubicBezTo>
                    <a:pt x="70" y="57"/>
                    <a:pt x="69" y="57"/>
                    <a:pt x="69" y="57"/>
                  </a:cubicBezTo>
                  <a:cubicBezTo>
                    <a:pt x="70" y="57"/>
                    <a:pt x="69" y="56"/>
                    <a:pt x="68" y="56"/>
                  </a:cubicBezTo>
                  <a:cubicBezTo>
                    <a:pt x="68" y="56"/>
                    <a:pt x="68" y="56"/>
                    <a:pt x="67" y="56"/>
                  </a:cubicBezTo>
                  <a:cubicBezTo>
                    <a:pt x="67" y="57"/>
                    <a:pt x="67" y="56"/>
                    <a:pt x="67" y="56"/>
                  </a:cubicBezTo>
                  <a:cubicBezTo>
                    <a:pt x="67" y="56"/>
                    <a:pt x="66" y="56"/>
                    <a:pt x="66" y="57"/>
                  </a:cubicBezTo>
                  <a:cubicBezTo>
                    <a:pt x="65" y="57"/>
                    <a:pt x="64" y="57"/>
                    <a:pt x="65" y="56"/>
                  </a:cubicBezTo>
                  <a:cubicBezTo>
                    <a:pt x="65" y="56"/>
                    <a:pt x="65" y="56"/>
                    <a:pt x="65" y="56"/>
                  </a:cubicBezTo>
                  <a:cubicBezTo>
                    <a:pt x="65" y="56"/>
                    <a:pt x="66" y="56"/>
                    <a:pt x="65" y="55"/>
                  </a:cubicBezTo>
                  <a:cubicBezTo>
                    <a:pt x="64" y="55"/>
                    <a:pt x="63" y="55"/>
                    <a:pt x="63" y="55"/>
                  </a:cubicBezTo>
                  <a:cubicBezTo>
                    <a:pt x="62" y="55"/>
                    <a:pt x="61" y="55"/>
                    <a:pt x="60" y="55"/>
                  </a:cubicBezTo>
                  <a:cubicBezTo>
                    <a:pt x="59" y="55"/>
                    <a:pt x="58" y="55"/>
                    <a:pt x="57" y="55"/>
                  </a:cubicBezTo>
                  <a:cubicBezTo>
                    <a:pt x="58" y="54"/>
                    <a:pt x="57" y="54"/>
                    <a:pt x="56" y="55"/>
                  </a:cubicBezTo>
                  <a:cubicBezTo>
                    <a:pt x="56" y="55"/>
                    <a:pt x="55" y="54"/>
                    <a:pt x="54" y="55"/>
                  </a:cubicBezTo>
                  <a:cubicBezTo>
                    <a:pt x="54" y="55"/>
                    <a:pt x="54" y="55"/>
                    <a:pt x="53" y="55"/>
                  </a:cubicBezTo>
                  <a:cubicBezTo>
                    <a:pt x="53" y="55"/>
                    <a:pt x="53" y="55"/>
                    <a:pt x="53" y="55"/>
                  </a:cubicBezTo>
                  <a:cubicBezTo>
                    <a:pt x="54" y="54"/>
                    <a:pt x="53" y="54"/>
                    <a:pt x="52" y="54"/>
                  </a:cubicBezTo>
                  <a:cubicBezTo>
                    <a:pt x="50" y="54"/>
                    <a:pt x="49" y="54"/>
                    <a:pt x="47" y="55"/>
                  </a:cubicBezTo>
                  <a:cubicBezTo>
                    <a:pt x="46" y="55"/>
                    <a:pt x="46" y="56"/>
                    <a:pt x="45" y="56"/>
                  </a:cubicBezTo>
                  <a:cubicBezTo>
                    <a:pt x="44" y="56"/>
                    <a:pt x="45" y="54"/>
                    <a:pt x="45" y="54"/>
                  </a:cubicBezTo>
                  <a:cubicBezTo>
                    <a:pt x="45" y="53"/>
                    <a:pt x="43" y="55"/>
                    <a:pt x="43" y="55"/>
                  </a:cubicBezTo>
                  <a:cubicBezTo>
                    <a:pt x="42" y="55"/>
                    <a:pt x="41" y="54"/>
                    <a:pt x="42" y="55"/>
                  </a:cubicBezTo>
                  <a:cubicBezTo>
                    <a:pt x="41" y="55"/>
                    <a:pt x="41" y="55"/>
                    <a:pt x="41" y="55"/>
                  </a:cubicBezTo>
                  <a:cubicBezTo>
                    <a:pt x="41" y="55"/>
                    <a:pt x="41" y="56"/>
                    <a:pt x="41" y="56"/>
                  </a:cubicBezTo>
                  <a:cubicBezTo>
                    <a:pt x="40" y="56"/>
                    <a:pt x="40" y="55"/>
                    <a:pt x="40" y="55"/>
                  </a:cubicBezTo>
                  <a:cubicBezTo>
                    <a:pt x="40" y="55"/>
                    <a:pt x="39" y="55"/>
                    <a:pt x="39" y="55"/>
                  </a:cubicBezTo>
                  <a:cubicBezTo>
                    <a:pt x="39" y="55"/>
                    <a:pt x="39" y="56"/>
                    <a:pt x="38" y="56"/>
                  </a:cubicBezTo>
                  <a:cubicBezTo>
                    <a:pt x="38" y="56"/>
                    <a:pt x="37" y="56"/>
                    <a:pt x="37" y="56"/>
                  </a:cubicBezTo>
                  <a:cubicBezTo>
                    <a:pt x="37" y="55"/>
                    <a:pt x="37" y="55"/>
                    <a:pt x="38" y="55"/>
                  </a:cubicBezTo>
                  <a:cubicBezTo>
                    <a:pt x="37" y="55"/>
                    <a:pt x="37" y="56"/>
                    <a:pt x="36" y="56"/>
                  </a:cubicBezTo>
                  <a:cubicBezTo>
                    <a:pt x="36" y="57"/>
                    <a:pt x="35" y="57"/>
                    <a:pt x="34" y="57"/>
                  </a:cubicBezTo>
                  <a:cubicBezTo>
                    <a:pt x="34" y="57"/>
                    <a:pt x="33" y="56"/>
                    <a:pt x="33" y="56"/>
                  </a:cubicBezTo>
                  <a:cubicBezTo>
                    <a:pt x="33" y="56"/>
                    <a:pt x="33" y="56"/>
                    <a:pt x="34" y="56"/>
                  </a:cubicBezTo>
                  <a:cubicBezTo>
                    <a:pt x="34" y="56"/>
                    <a:pt x="34" y="55"/>
                    <a:pt x="35" y="55"/>
                  </a:cubicBezTo>
                  <a:cubicBezTo>
                    <a:pt x="34" y="55"/>
                    <a:pt x="36" y="55"/>
                    <a:pt x="36" y="55"/>
                  </a:cubicBezTo>
                  <a:cubicBezTo>
                    <a:pt x="35" y="54"/>
                    <a:pt x="34" y="54"/>
                    <a:pt x="34" y="55"/>
                  </a:cubicBezTo>
                  <a:cubicBezTo>
                    <a:pt x="33" y="55"/>
                    <a:pt x="33" y="55"/>
                    <a:pt x="32" y="54"/>
                  </a:cubicBezTo>
                  <a:cubicBezTo>
                    <a:pt x="32" y="54"/>
                    <a:pt x="32" y="55"/>
                    <a:pt x="31" y="55"/>
                  </a:cubicBezTo>
                  <a:cubicBezTo>
                    <a:pt x="31" y="55"/>
                    <a:pt x="30" y="55"/>
                    <a:pt x="30" y="56"/>
                  </a:cubicBezTo>
                  <a:cubicBezTo>
                    <a:pt x="29" y="56"/>
                    <a:pt x="30" y="56"/>
                    <a:pt x="29" y="56"/>
                  </a:cubicBezTo>
                  <a:cubicBezTo>
                    <a:pt x="28" y="56"/>
                    <a:pt x="28" y="56"/>
                    <a:pt x="28" y="55"/>
                  </a:cubicBezTo>
                  <a:cubicBezTo>
                    <a:pt x="28" y="55"/>
                    <a:pt x="28" y="55"/>
                    <a:pt x="28" y="55"/>
                  </a:cubicBezTo>
                  <a:cubicBezTo>
                    <a:pt x="28" y="55"/>
                    <a:pt x="27" y="54"/>
                    <a:pt x="26" y="55"/>
                  </a:cubicBezTo>
                  <a:cubicBezTo>
                    <a:pt x="25" y="55"/>
                    <a:pt x="26" y="55"/>
                    <a:pt x="25" y="55"/>
                  </a:cubicBezTo>
                  <a:cubicBezTo>
                    <a:pt x="25" y="55"/>
                    <a:pt x="24" y="55"/>
                    <a:pt x="24" y="55"/>
                  </a:cubicBezTo>
                  <a:cubicBezTo>
                    <a:pt x="24" y="56"/>
                    <a:pt x="26" y="55"/>
                    <a:pt x="25" y="56"/>
                  </a:cubicBezTo>
                  <a:cubicBezTo>
                    <a:pt x="25" y="56"/>
                    <a:pt x="27" y="57"/>
                    <a:pt x="28" y="57"/>
                  </a:cubicBezTo>
                  <a:cubicBezTo>
                    <a:pt x="28" y="57"/>
                    <a:pt x="25" y="57"/>
                    <a:pt x="24" y="57"/>
                  </a:cubicBezTo>
                  <a:cubicBezTo>
                    <a:pt x="23" y="56"/>
                    <a:pt x="21" y="57"/>
                    <a:pt x="20" y="56"/>
                  </a:cubicBezTo>
                  <a:cubicBezTo>
                    <a:pt x="19" y="56"/>
                    <a:pt x="16" y="56"/>
                    <a:pt x="16" y="56"/>
                  </a:cubicBezTo>
                  <a:cubicBezTo>
                    <a:pt x="16" y="56"/>
                    <a:pt x="16" y="56"/>
                    <a:pt x="17" y="56"/>
                  </a:cubicBezTo>
                  <a:cubicBezTo>
                    <a:pt x="16" y="55"/>
                    <a:pt x="15" y="55"/>
                    <a:pt x="14" y="55"/>
                  </a:cubicBezTo>
                  <a:cubicBezTo>
                    <a:pt x="15" y="55"/>
                    <a:pt x="14" y="55"/>
                    <a:pt x="14" y="55"/>
                  </a:cubicBezTo>
                  <a:cubicBezTo>
                    <a:pt x="13" y="55"/>
                    <a:pt x="13" y="54"/>
                    <a:pt x="12" y="54"/>
                  </a:cubicBezTo>
                  <a:cubicBezTo>
                    <a:pt x="11" y="54"/>
                    <a:pt x="10" y="54"/>
                    <a:pt x="11" y="53"/>
                  </a:cubicBezTo>
                  <a:cubicBezTo>
                    <a:pt x="12" y="53"/>
                    <a:pt x="13" y="53"/>
                    <a:pt x="14" y="53"/>
                  </a:cubicBezTo>
                  <a:cubicBezTo>
                    <a:pt x="15" y="53"/>
                    <a:pt x="15" y="53"/>
                    <a:pt x="16" y="53"/>
                  </a:cubicBezTo>
                  <a:cubicBezTo>
                    <a:pt x="16" y="52"/>
                    <a:pt x="18" y="52"/>
                    <a:pt x="17" y="52"/>
                  </a:cubicBezTo>
                  <a:cubicBezTo>
                    <a:pt x="18" y="52"/>
                    <a:pt x="20" y="52"/>
                    <a:pt x="22" y="52"/>
                  </a:cubicBezTo>
                  <a:cubicBezTo>
                    <a:pt x="22" y="52"/>
                    <a:pt x="24" y="52"/>
                    <a:pt x="23" y="51"/>
                  </a:cubicBezTo>
                  <a:cubicBezTo>
                    <a:pt x="23" y="51"/>
                    <a:pt x="23" y="51"/>
                    <a:pt x="24" y="51"/>
                  </a:cubicBezTo>
                  <a:cubicBezTo>
                    <a:pt x="23" y="51"/>
                    <a:pt x="23" y="51"/>
                    <a:pt x="22" y="51"/>
                  </a:cubicBezTo>
                  <a:cubicBezTo>
                    <a:pt x="21" y="51"/>
                    <a:pt x="21" y="51"/>
                    <a:pt x="20" y="51"/>
                  </a:cubicBezTo>
                  <a:cubicBezTo>
                    <a:pt x="18" y="51"/>
                    <a:pt x="16" y="51"/>
                    <a:pt x="15" y="51"/>
                  </a:cubicBezTo>
                  <a:cubicBezTo>
                    <a:pt x="14" y="51"/>
                    <a:pt x="13" y="51"/>
                    <a:pt x="12" y="51"/>
                  </a:cubicBezTo>
                  <a:cubicBezTo>
                    <a:pt x="12" y="51"/>
                    <a:pt x="11" y="50"/>
                    <a:pt x="11" y="50"/>
                  </a:cubicBezTo>
                  <a:cubicBezTo>
                    <a:pt x="12" y="49"/>
                    <a:pt x="13" y="49"/>
                    <a:pt x="14" y="49"/>
                  </a:cubicBezTo>
                  <a:cubicBezTo>
                    <a:pt x="15" y="49"/>
                    <a:pt x="15" y="49"/>
                    <a:pt x="16" y="48"/>
                  </a:cubicBezTo>
                  <a:cubicBezTo>
                    <a:pt x="15" y="48"/>
                    <a:pt x="14" y="49"/>
                    <a:pt x="13" y="49"/>
                  </a:cubicBezTo>
                  <a:cubicBezTo>
                    <a:pt x="12" y="49"/>
                    <a:pt x="11" y="49"/>
                    <a:pt x="10" y="50"/>
                  </a:cubicBezTo>
                  <a:cubicBezTo>
                    <a:pt x="9" y="50"/>
                    <a:pt x="8" y="50"/>
                    <a:pt x="7" y="50"/>
                  </a:cubicBezTo>
                  <a:cubicBezTo>
                    <a:pt x="7" y="50"/>
                    <a:pt x="7" y="50"/>
                    <a:pt x="7" y="50"/>
                  </a:cubicBezTo>
                  <a:cubicBezTo>
                    <a:pt x="7" y="49"/>
                    <a:pt x="6" y="49"/>
                    <a:pt x="6" y="49"/>
                  </a:cubicBezTo>
                  <a:cubicBezTo>
                    <a:pt x="6" y="49"/>
                    <a:pt x="8" y="49"/>
                    <a:pt x="8" y="49"/>
                  </a:cubicBezTo>
                  <a:cubicBezTo>
                    <a:pt x="8" y="49"/>
                    <a:pt x="8" y="49"/>
                    <a:pt x="7" y="49"/>
                  </a:cubicBezTo>
                  <a:cubicBezTo>
                    <a:pt x="7" y="49"/>
                    <a:pt x="7" y="49"/>
                    <a:pt x="7" y="49"/>
                  </a:cubicBezTo>
                  <a:cubicBezTo>
                    <a:pt x="6" y="49"/>
                    <a:pt x="4" y="49"/>
                    <a:pt x="5" y="48"/>
                  </a:cubicBezTo>
                  <a:cubicBezTo>
                    <a:pt x="5" y="48"/>
                    <a:pt x="7" y="47"/>
                    <a:pt x="7" y="47"/>
                  </a:cubicBezTo>
                  <a:cubicBezTo>
                    <a:pt x="8" y="47"/>
                    <a:pt x="9" y="47"/>
                    <a:pt x="10" y="47"/>
                  </a:cubicBezTo>
                  <a:cubicBezTo>
                    <a:pt x="10" y="47"/>
                    <a:pt x="9" y="47"/>
                    <a:pt x="9" y="47"/>
                  </a:cubicBezTo>
                  <a:cubicBezTo>
                    <a:pt x="11" y="46"/>
                    <a:pt x="14" y="46"/>
                    <a:pt x="17" y="47"/>
                  </a:cubicBezTo>
                  <a:cubicBezTo>
                    <a:pt x="20" y="47"/>
                    <a:pt x="22" y="47"/>
                    <a:pt x="25" y="47"/>
                  </a:cubicBezTo>
                  <a:cubicBezTo>
                    <a:pt x="27" y="47"/>
                    <a:pt x="28" y="47"/>
                    <a:pt x="29" y="47"/>
                  </a:cubicBezTo>
                  <a:cubicBezTo>
                    <a:pt x="31" y="47"/>
                    <a:pt x="32" y="47"/>
                    <a:pt x="34" y="47"/>
                  </a:cubicBezTo>
                  <a:cubicBezTo>
                    <a:pt x="34" y="47"/>
                    <a:pt x="35" y="47"/>
                    <a:pt x="35" y="47"/>
                  </a:cubicBezTo>
                  <a:cubicBezTo>
                    <a:pt x="36" y="47"/>
                    <a:pt x="37" y="48"/>
                    <a:pt x="37" y="47"/>
                  </a:cubicBezTo>
                  <a:cubicBezTo>
                    <a:pt x="37" y="47"/>
                    <a:pt x="39" y="47"/>
                    <a:pt x="39" y="47"/>
                  </a:cubicBezTo>
                  <a:cubicBezTo>
                    <a:pt x="38" y="46"/>
                    <a:pt x="37" y="47"/>
                    <a:pt x="36" y="47"/>
                  </a:cubicBezTo>
                  <a:cubicBezTo>
                    <a:pt x="34" y="47"/>
                    <a:pt x="33" y="47"/>
                    <a:pt x="31" y="47"/>
                  </a:cubicBezTo>
                  <a:cubicBezTo>
                    <a:pt x="29" y="47"/>
                    <a:pt x="28" y="47"/>
                    <a:pt x="26" y="47"/>
                  </a:cubicBezTo>
                  <a:cubicBezTo>
                    <a:pt x="25" y="47"/>
                    <a:pt x="25" y="47"/>
                    <a:pt x="24" y="47"/>
                  </a:cubicBezTo>
                  <a:cubicBezTo>
                    <a:pt x="23" y="47"/>
                    <a:pt x="22" y="47"/>
                    <a:pt x="22" y="46"/>
                  </a:cubicBezTo>
                  <a:cubicBezTo>
                    <a:pt x="22" y="46"/>
                    <a:pt x="23" y="46"/>
                    <a:pt x="23" y="46"/>
                  </a:cubicBezTo>
                  <a:cubicBezTo>
                    <a:pt x="24" y="46"/>
                    <a:pt x="25" y="46"/>
                    <a:pt x="26" y="46"/>
                  </a:cubicBezTo>
                  <a:cubicBezTo>
                    <a:pt x="27" y="45"/>
                    <a:pt x="29" y="45"/>
                    <a:pt x="31" y="45"/>
                  </a:cubicBezTo>
                  <a:cubicBezTo>
                    <a:pt x="32" y="45"/>
                    <a:pt x="34" y="45"/>
                    <a:pt x="36" y="45"/>
                  </a:cubicBezTo>
                  <a:cubicBezTo>
                    <a:pt x="37" y="46"/>
                    <a:pt x="38" y="47"/>
                    <a:pt x="39" y="46"/>
                  </a:cubicBezTo>
                  <a:cubicBezTo>
                    <a:pt x="39" y="46"/>
                    <a:pt x="37" y="46"/>
                    <a:pt x="38" y="45"/>
                  </a:cubicBezTo>
                  <a:cubicBezTo>
                    <a:pt x="38" y="45"/>
                    <a:pt x="39" y="45"/>
                    <a:pt x="40" y="45"/>
                  </a:cubicBezTo>
                  <a:cubicBezTo>
                    <a:pt x="41" y="45"/>
                    <a:pt x="41" y="45"/>
                    <a:pt x="42" y="44"/>
                  </a:cubicBezTo>
                  <a:cubicBezTo>
                    <a:pt x="42" y="44"/>
                    <a:pt x="41" y="44"/>
                    <a:pt x="42" y="44"/>
                  </a:cubicBezTo>
                  <a:cubicBezTo>
                    <a:pt x="42" y="44"/>
                    <a:pt x="42" y="44"/>
                    <a:pt x="41" y="44"/>
                  </a:cubicBezTo>
                  <a:cubicBezTo>
                    <a:pt x="42" y="44"/>
                    <a:pt x="42" y="44"/>
                    <a:pt x="42" y="43"/>
                  </a:cubicBezTo>
                  <a:cubicBezTo>
                    <a:pt x="42" y="43"/>
                    <a:pt x="39" y="43"/>
                    <a:pt x="40" y="43"/>
                  </a:cubicBezTo>
                  <a:cubicBezTo>
                    <a:pt x="40" y="42"/>
                    <a:pt x="39" y="43"/>
                    <a:pt x="38" y="43"/>
                  </a:cubicBezTo>
                  <a:cubicBezTo>
                    <a:pt x="38" y="43"/>
                    <a:pt x="37" y="43"/>
                    <a:pt x="37" y="43"/>
                  </a:cubicBezTo>
                  <a:cubicBezTo>
                    <a:pt x="36" y="43"/>
                    <a:pt x="36" y="43"/>
                    <a:pt x="36" y="44"/>
                  </a:cubicBezTo>
                  <a:cubicBezTo>
                    <a:pt x="35" y="44"/>
                    <a:pt x="34" y="44"/>
                    <a:pt x="34" y="44"/>
                  </a:cubicBezTo>
                  <a:cubicBezTo>
                    <a:pt x="32" y="44"/>
                    <a:pt x="31" y="44"/>
                    <a:pt x="30" y="44"/>
                  </a:cubicBezTo>
                  <a:cubicBezTo>
                    <a:pt x="30" y="44"/>
                    <a:pt x="28" y="45"/>
                    <a:pt x="28" y="44"/>
                  </a:cubicBezTo>
                  <a:cubicBezTo>
                    <a:pt x="29" y="44"/>
                    <a:pt x="27" y="43"/>
                    <a:pt x="26" y="43"/>
                  </a:cubicBezTo>
                  <a:cubicBezTo>
                    <a:pt x="26" y="44"/>
                    <a:pt x="27" y="44"/>
                    <a:pt x="26" y="44"/>
                  </a:cubicBezTo>
                  <a:cubicBezTo>
                    <a:pt x="25" y="44"/>
                    <a:pt x="23" y="45"/>
                    <a:pt x="22" y="45"/>
                  </a:cubicBezTo>
                  <a:cubicBezTo>
                    <a:pt x="21" y="45"/>
                    <a:pt x="20" y="44"/>
                    <a:pt x="19" y="44"/>
                  </a:cubicBezTo>
                  <a:cubicBezTo>
                    <a:pt x="18" y="44"/>
                    <a:pt x="17" y="44"/>
                    <a:pt x="16" y="44"/>
                  </a:cubicBezTo>
                  <a:cubicBezTo>
                    <a:pt x="17" y="43"/>
                    <a:pt x="19" y="43"/>
                    <a:pt x="20" y="43"/>
                  </a:cubicBezTo>
                  <a:cubicBezTo>
                    <a:pt x="20" y="43"/>
                    <a:pt x="21" y="43"/>
                    <a:pt x="21" y="43"/>
                  </a:cubicBezTo>
                  <a:cubicBezTo>
                    <a:pt x="21" y="43"/>
                    <a:pt x="22" y="43"/>
                    <a:pt x="22" y="43"/>
                  </a:cubicBezTo>
                  <a:cubicBezTo>
                    <a:pt x="22" y="43"/>
                    <a:pt x="22" y="42"/>
                    <a:pt x="23" y="42"/>
                  </a:cubicBezTo>
                  <a:cubicBezTo>
                    <a:pt x="22" y="42"/>
                    <a:pt x="22" y="43"/>
                    <a:pt x="21" y="43"/>
                  </a:cubicBezTo>
                  <a:cubicBezTo>
                    <a:pt x="20" y="43"/>
                    <a:pt x="20" y="43"/>
                    <a:pt x="19" y="43"/>
                  </a:cubicBezTo>
                  <a:cubicBezTo>
                    <a:pt x="18" y="43"/>
                    <a:pt x="16" y="43"/>
                    <a:pt x="15" y="43"/>
                  </a:cubicBezTo>
                  <a:cubicBezTo>
                    <a:pt x="15" y="42"/>
                    <a:pt x="17" y="42"/>
                    <a:pt x="17" y="42"/>
                  </a:cubicBezTo>
                  <a:cubicBezTo>
                    <a:pt x="18" y="42"/>
                    <a:pt x="18" y="42"/>
                    <a:pt x="19" y="42"/>
                  </a:cubicBezTo>
                  <a:cubicBezTo>
                    <a:pt x="19" y="42"/>
                    <a:pt x="20" y="42"/>
                    <a:pt x="20" y="42"/>
                  </a:cubicBezTo>
                  <a:cubicBezTo>
                    <a:pt x="18" y="41"/>
                    <a:pt x="16" y="42"/>
                    <a:pt x="13" y="42"/>
                  </a:cubicBezTo>
                  <a:cubicBezTo>
                    <a:pt x="13" y="42"/>
                    <a:pt x="11" y="42"/>
                    <a:pt x="11" y="42"/>
                  </a:cubicBezTo>
                  <a:cubicBezTo>
                    <a:pt x="11" y="42"/>
                    <a:pt x="13" y="42"/>
                    <a:pt x="13" y="41"/>
                  </a:cubicBezTo>
                  <a:cubicBezTo>
                    <a:pt x="13" y="41"/>
                    <a:pt x="11" y="41"/>
                    <a:pt x="10" y="41"/>
                  </a:cubicBezTo>
                  <a:cubicBezTo>
                    <a:pt x="11" y="41"/>
                    <a:pt x="10" y="41"/>
                    <a:pt x="10" y="41"/>
                  </a:cubicBezTo>
                  <a:cubicBezTo>
                    <a:pt x="9" y="41"/>
                    <a:pt x="8" y="41"/>
                    <a:pt x="7" y="41"/>
                  </a:cubicBezTo>
                  <a:cubicBezTo>
                    <a:pt x="8" y="40"/>
                    <a:pt x="7" y="40"/>
                    <a:pt x="8" y="40"/>
                  </a:cubicBezTo>
                  <a:cubicBezTo>
                    <a:pt x="7" y="40"/>
                    <a:pt x="6" y="40"/>
                    <a:pt x="6" y="40"/>
                  </a:cubicBezTo>
                  <a:cubicBezTo>
                    <a:pt x="5" y="39"/>
                    <a:pt x="5" y="39"/>
                    <a:pt x="4" y="39"/>
                  </a:cubicBezTo>
                  <a:cubicBezTo>
                    <a:pt x="5" y="39"/>
                    <a:pt x="5" y="39"/>
                    <a:pt x="6" y="39"/>
                  </a:cubicBezTo>
                  <a:cubicBezTo>
                    <a:pt x="6" y="39"/>
                    <a:pt x="6" y="39"/>
                    <a:pt x="6" y="39"/>
                  </a:cubicBezTo>
                  <a:cubicBezTo>
                    <a:pt x="7" y="38"/>
                    <a:pt x="8" y="38"/>
                    <a:pt x="9" y="38"/>
                  </a:cubicBezTo>
                  <a:cubicBezTo>
                    <a:pt x="8" y="38"/>
                    <a:pt x="7" y="38"/>
                    <a:pt x="7" y="38"/>
                  </a:cubicBezTo>
                  <a:cubicBezTo>
                    <a:pt x="7" y="37"/>
                    <a:pt x="8" y="37"/>
                    <a:pt x="9" y="37"/>
                  </a:cubicBezTo>
                  <a:cubicBezTo>
                    <a:pt x="9" y="37"/>
                    <a:pt x="9" y="37"/>
                    <a:pt x="9" y="37"/>
                  </a:cubicBezTo>
                  <a:cubicBezTo>
                    <a:pt x="9" y="37"/>
                    <a:pt x="9" y="37"/>
                    <a:pt x="10" y="36"/>
                  </a:cubicBezTo>
                  <a:cubicBezTo>
                    <a:pt x="9" y="36"/>
                    <a:pt x="11" y="36"/>
                    <a:pt x="12" y="36"/>
                  </a:cubicBezTo>
                  <a:cubicBezTo>
                    <a:pt x="13" y="36"/>
                    <a:pt x="15" y="36"/>
                    <a:pt x="16" y="35"/>
                  </a:cubicBezTo>
                  <a:cubicBezTo>
                    <a:pt x="18" y="35"/>
                    <a:pt x="19" y="35"/>
                    <a:pt x="21" y="35"/>
                  </a:cubicBezTo>
                  <a:cubicBezTo>
                    <a:pt x="21" y="35"/>
                    <a:pt x="22" y="35"/>
                    <a:pt x="22" y="35"/>
                  </a:cubicBezTo>
                  <a:cubicBezTo>
                    <a:pt x="23" y="35"/>
                    <a:pt x="24" y="35"/>
                    <a:pt x="24" y="35"/>
                  </a:cubicBezTo>
                  <a:cubicBezTo>
                    <a:pt x="25" y="35"/>
                    <a:pt x="28" y="35"/>
                    <a:pt x="28" y="34"/>
                  </a:cubicBezTo>
                  <a:cubicBezTo>
                    <a:pt x="28" y="34"/>
                    <a:pt x="30" y="34"/>
                    <a:pt x="30" y="34"/>
                  </a:cubicBezTo>
                  <a:cubicBezTo>
                    <a:pt x="31" y="34"/>
                    <a:pt x="31" y="34"/>
                    <a:pt x="32" y="34"/>
                  </a:cubicBezTo>
                  <a:cubicBezTo>
                    <a:pt x="33" y="34"/>
                    <a:pt x="33" y="33"/>
                    <a:pt x="34" y="33"/>
                  </a:cubicBezTo>
                  <a:cubicBezTo>
                    <a:pt x="35" y="33"/>
                    <a:pt x="35" y="34"/>
                    <a:pt x="36" y="34"/>
                  </a:cubicBezTo>
                  <a:cubicBezTo>
                    <a:pt x="36" y="33"/>
                    <a:pt x="36" y="33"/>
                    <a:pt x="35" y="33"/>
                  </a:cubicBezTo>
                  <a:cubicBezTo>
                    <a:pt x="35" y="33"/>
                    <a:pt x="34" y="33"/>
                    <a:pt x="35" y="33"/>
                  </a:cubicBezTo>
                  <a:cubicBezTo>
                    <a:pt x="35" y="32"/>
                    <a:pt x="36" y="32"/>
                    <a:pt x="37" y="32"/>
                  </a:cubicBezTo>
                  <a:cubicBezTo>
                    <a:pt x="38" y="32"/>
                    <a:pt x="39" y="32"/>
                    <a:pt x="41" y="32"/>
                  </a:cubicBezTo>
                  <a:cubicBezTo>
                    <a:pt x="41" y="32"/>
                    <a:pt x="42" y="32"/>
                    <a:pt x="43" y="32"/>
                  </a:cubicBezTo>
                  <a:cubicBezTo>
                    <a:pt x="43" y="32"/>
                    <a:pt x="44" y="32"/>
                    <a:pt x="44" y="32"/>
                  </a:cubicBezTo>
                  <a:cubicBezTo>
                    <a:pt x="44" y="32"/>
                    <a:pt x="46" y="31"/>
                    <a:pt x="46" y="31"/>
                  </a:cubicBezTo>
                  <a:cubicBezTo>
                    <a:pt x="47" y="31"/>
                    <a:pt x="47" y="31"/>
                    <a:pt x="48" y="31"/>
                  </a:cubicBezTo>
                  <a:cubicBezTo>
                    <a:pt x="48" y="31"/>
                    <a:pt x="49" y="31"/>
                    <a:pt x="49" y="31"/>
                  </a:cubicBezTo>
                  <a:cubicBezTo>
                    <a:pt x="49" y="31"/>
                    <a:pt x="50" y="31"/>
                    <a:pt x="50" y="32"/>
                  </a:cubicBezTo>
                  <a:cubicBezTo>
                    <a:pt x="50" y="31"/>
                    <a:pt x="50" y="31"/>
                    <a:pt x="51" y="31"/>
                  </a:cubicBezTo>
                  <a:cubicBezTo>
                    <a:pt x="51" y="31"/>
                    <a:pt x="50" y="31"/>
                    <a:pt x="50" y="31"/>
                  </a:cubicBezTo>
                  <a:cubicBezTo>
                    <a:pt x="51" y="32"/>
                    <a:pt x="52" y="31"/>
                    <a:pt x="53" y="31"/>
                  </a:cubicBezTo>
                  <a:cubicBezTo>
                    <a:pt x="53" y="31"/>
                    <a:pt x="53" y="31"/>
                    <a:pt x="53" y="31"/>
                  </a:cubicBezTo>
                  <a:cubicBezTo>
                    <a:pt x="53" y="32"/>
                    <a:pt x="54" y="32"/>
                    <a:pt x="54" y="32"/>
                  </a:cubicBezTo>
                  <a:cubicBezTo>
                    <a:pt x="54" y="32"/>
                    <a:pt x="55" y="32"/>
                    <a:pt x="55" y="31"/>
                  </a:cubicBezTo>
                  <a:cubicBezTo>
                    <a:pt x="55" y="31"/>
                    <a:pt x="56" y="31"/>
                    <a:pt x="56" y="31"/>
                  </a:cubicBezTo>
                  <a:cubicBezTo>
                    <a:pt x="56" y="31"/>
                    <a:pt x="57" y="31"/>
                    <a:pt x="57" y="31"/>
                  </a:cubicBezTo>
                  <a:cubicBezTo>
                    <a:pt x="57" y="31"/>
                    <a:pt x="58" y="31"/>
                    <a:pt x="58" y="31"/>
                  </a:cubicBezTo>
                  <a:cubicBezTo>
                    <a:pt x="59" y="30"/>
                    <a:pt x="59" y="30"/>
                    <a:pt x="59" y="30"/>
                  </a:cubicBezTo>
                  <a:cubicBezTo>
                    <a:pt x="60" y="30"/>
                    <a:pt x="61" y="30"/>
                    <a:pt x="62" y="30"/>
                  </a:cubicBezTo>
                  <a:cubicBezTo>
                    <a:pt x="63" y="29"/>
                    <a:pt x="64" y="29"/>
                    <a:pt x="65" y="29"/>
                  </a:cubicBezTo>
                  <a:cubicBezTo>
                    <a:pt x="65" y="28"/>
                    <a:pt x="67" y="27"/>
                    <a:pt x="66" y="27"/>
                  </a:cubicBezTo>
                  <a:cubicBezTo>
                    <a:pt x="66" y="27"/>
                    <a:pt x="66" y="27"/>
                    <a:pt x="66" y="27"/>
                  </a:cubicBezTo>
                  <a:cubicBezTo>
                    <a:pt x="66" y="27"/>
                    <a:pt x="66" y="26"/>
                    <a:pt x="67" y="26"/>
                  </a:cubicBezTo>
                  <a:cubicBezTo>
                    <a:pt x="67" y="26"/>
                    <a:pt x="66" y="26"/>
                    <a:pt x="67" y="26"/>
                  </a:cubicBezTo>
                  <a:cubicBezTo>
                    <a:pt x="66" y="26"/>
                    <a:pt x="68" y="25"/>
                    <a:pt x="68" y="25"/>
                  </a:cubicBezTo>
                  <a:cubicBezTo>
                    <a:pt x="68" y="25"/>
                    <a:pt x="68" y="25"/>
                    <a:pt x="68" y="25"/>
                  </a:cubicBezTo>
                  <a:cubicBezTo>
                    <a:pt x="68" y="24"/>
                    <a:pt x="69" y="24"/>
                    <a:pt x="69" y="24"/>
                  </a:cubicBezTo>
                  <a:cubicBezTo>
                    <a:pt x="70" y="24"/>
                    <a:pt x="71" y="24"/>
                    <a:pt x="71" y="24"/>
                  </a:cubicBezTo>
                  <a:cubicBezTo>
                    <a:pt x="72" y="24"/>
                    <a:pt x="73" y="24"/>
                    <a:pt x="74" y="24"/>
                  </a:cubicBezTo>
                  <a:cubicBezTo>
                    <a:pt x="75" y="24"/>
                    <a:pt x="76" y="24"/>
                    <a:pt x="76" y="24"/>
                  </a:cubicBezTo>
                  <a:cubicBezTo>
                    <a:pt x="76" y="23"/>
                    <a:pt x="75" y="24"/>
                    <a:pt x="75" y="23"/>
                  </a:cubicBezTo>
                  <a:cubicBezTo>
                    <a:pt x="74" y="23"/>
                    <a:pt x="75" y="23"/>
                    <a:pt x="75" y="23"/>
                  </a:cubicBezTo>
                  <a:cubicBezTo>
                    <a:pt x="74" y="23"/>
                    <a:pt x="73" y="24"/>
                    <a:pt x="72" y="24"/>
                  </a:cubicBezTo>
                  <a:cubicBezTo>
                    <a:pt x="71" y="24"/>
                    <a:pt x="69" y="24"/>
                    <a:pt x="68" y="24"/>
                  </a:cubicBezTo>
                  <a:cubicBezTo>
                    <a:pt x="67" y="24"/>
                    <a:pt x="66" y="24"/>
                    <a:pt x="65" y="24"/>
                  </a:cubicBezTo>
                  <a:cubicBezTo>
                    <a:pt x="64" y="25"/>
                    <a:pt x="62" y="25"/>
                    <a:pt x="62" y="24"/>
                  </a:cubicBezTo>
                  <a:cubicBezTo>
                    <a:pt x="61" y="24"/>
                    <a:pt x="58" y="24"/>
                    <a:pt x="57" y="24"/>
                  </a:cubicBezTo>
                  <a:cubicBezTo>
                    <a:pt x="57" y="24"/>
                    <a:pt x="56" y="24"/>
                    <a:pt x="56" y="24"/>
                  </a:cubicBezTo>
                  <a:cubicBezTo>
                    <a:pt x="56" y="23"/>
                    <a:pt x="55" y="24"/>
                    <a:pt x="55" y="23"/>
                  </a:cubicBezTo>
                  <a:cubicBezTo>
                    <a:pt x="55" y="23"/>
                    <a:pt x="55" y="23"/>
                    <a:pt x="56" y="22"/>
                  </a:cubicBezTo>
                  <a:cubicBezTo>
                    <a:pt x="56" y="22"/>
                    <a:pt x="57" y="22"/>
                    <a:pt x="58" y="22"/>
                  </a:cubicBezTo>
                  <a:cubicBezTo>
                    <a:pt x="59" y="22"/>
                    <a:pt x="61" y="22"/>
                    <a:pt x="62" y="21"/>
                  </a:cubicBezTo>
                  <a:cubicBezTo>
                    <a:pt x="61" y="21"/>
                    <a:pt x="62" y="21"/>
                    <a:pt x="62" y="21"/>
                  </a:cubicBezTo>
                  <a:cubicBezTo>
                    <a:pt x="63" y="20"/>
                    <a:pt x="64" y="20"/>
                    <a:pt x="65" y="20"/>
                  </a:cubicBezTo>
                  <a:cubicBezTo>
                    <a:pt x="66" y="20"/>
                    <a:pt x="66" y="20"/>
                    <a:pt x="67" y="20"/>
                  </a:cubicBezTo>
                  <a:cubicBezTo>
                    <a:pt x="68" y="20"/>
                    <a:pt x="69" y="20"/>
                    <a:pt x="70" y="20"/>
                  </a:cubicBezTo>
                  <a:cubicBezTo>
                    <a:pt x="70" y="20"/>
                    <a:pt x="69" y="20"/>
                    <a:pt x="69" y="20"/>
                  </a:cubicBezTo>
                  <a:cubicBezTo>
                    <a:pt x="69" y="19"/>
                    <a:pt x="74" y="19"/>
                    <a:pt x="74" y="19"/>
                  </a:cubicBezTo>
                  <a:cubicBezTo>
                    <a:pt x="75" y="18"/>
                    <a:pt x="75" y="18"/>
                    <a:pt x="76" y="18"/>
                  </a:cubicBezTo>
                  <a:cubicBezTo>
                    <a:pt x="76" y="18"/>
                    <a:pt x="77" y="18"/>
                    <a:pt x="77" y="18"/>
                  </a:cubicBezTo>
                  <a:cubicBezTo>
                    <a:pt x="77" y="18"/>
                    <a:pt x="77" y="18"/>
                    <a:pt x="77" y="18"/>
                  </a:cubicBezTo>
                  <a:cubicBezTo>
                    <a:pt x="77" y="17"/>
                    <a:pt x="77" y="17"/>
                    <a:pt x="78" y="17"/>
                  </a:cubicBezTo>
                  <a:cubicBezTo>
                    <a:pt x="79" y="17"/>
                    <a:pt x="80" y="17"/>
                    <a:pt x="81" y="17"/>
                  </a:cubicBezTo>
                  <a:cubicBezTo>
                    <a:pt x="82" y="17"/>
                    <a:pt x="83" y="16"/>
                    <a:pt x="84" y="16"/>
                  </a:cubicBezTo>
                  <a:cubicBezTo>
                    <a:pt x="86" y="16"/>
                    <a:pt x="85" y="17"/>
                    <a:pt x="85" y="18"/>
                  </a:cubicBezTo>
                  <a:cubicBezTo>
                    <a:pt x="86" y="18"/>
                    <a:pt x="87" y="19"/>
                    <a:pt x="87" y="19"/>
                  </a:cubicBezTo>
                  <a:cubicBezTo>
                    <a:pt x="87" y="19"/>
                    <a:pt x="87" y="19"/>
                    <a:pt x="87" y="18"/>
                  </a:cubicBezTo>
                  <a:cubicBezTo>
                    <a:pt x="86" y="18"/>
                    <a:pt x="86" y="18"/>
                    <a:pt x="86" y="17"/>
                  </a:cubicBezTo>
                  <a:cubicBezTo>
                    <a:pt x="87" y="16"/>
                    <a:pt x="88" y="16"/>
                    <a:pt x="90" y="16"/>
                  </a:cubicBezTo>
                  <a:cubicBezTo>
                    <a:pt x="92" y="16"/>
                    <a:pt x="94" y="16"/>
                    <a:pt x="95" y="16"/>
                  </a:cubicBezTo>
                  <a:cubicBezTo>
                    <a:pt x="96" y="17"/>
                    <a:pt x="97" y="17"/>
                    <a:pt x="98" y="17"/>
                  </a:cubicBezTo>
                  <a:cubicBezTo>
                    <a:pt x="99" y="16"/>
                    <a:pt x="100" y="16"/>
                    <a:pt x="101" y="16"/>
                  </a:cubicBezTo>
                  <a:cubicBezTo>
                    <a:pt x="101" y="16"/>
                    <a:pt x="100" y="16"/>
                    <a:pt x="100" y="15"/>
                  </a:cubicBezTo>
                  <a:cubicBezTo>
                    <a:pt x="100" y="15"/>
                    <a:pt x="100" y="15"/>
                    <a:pt x="100" y="15"/>
                  </a:cubicBezTo>
                  <a:cubicBezTo>
                    <a:pt x="101" y="15"/>
                    <a:pt x="102" y="15"/>
                    <a:pt x="103" y="14"/>
                  </a:cubicBezTo>
                  <a:cubicBezTo>
                    <a:pt x="103" y="14"/>
                    <a:pt x="104" y="14"/>
                    <a:pt x="104" y="14"/>
                  </a:cubicBezTo>
                  <a:cubicBezTo>
                    <a:pt x="104" y="14"/>
                    <a:pt x="103" y="14"/>
                    <a:pt x="103" y="13"/>
                  </a:cubicBezTo>
                  <a:cubicBezTo>
                    <a:pt x="103" y="13"/>
                    <a:pt x="102" y="13"/>
                    <a:pt x="102" y="12"/>
                  </a:cubicBezTo>
                  <a:cubicBezTo>
                    <a:pt x="103" y="11"/>
                    <a:pt x="104" y="12"/>
                    <a:pt x="106" y="11"/>
                  </a:cubicBezTo>
                  <a:cubicBezTo>
                    <a:pt x="107" y="11"/>
                    <a:pt x="109" y="11"/>
                    <a:pt x="111" y="11"/>
                  </a:cubicBezTo>
                  <a:cubicBezTo>
                    <a:pt x="112" y="11"/>
                    <a:pt x="114" y="11"/>
                    <a:pt x="115" y="11"/>
                  </a:cubicBezTo>
                  <a:cubicBezTo>
                    <a:pt x="116" y="11"/>
                    <a:pt x="117" y="11"/>
                    <a:pt x="117" y="11"/>
                  </a:cubicBezTo>
                  <a:cubicBezTo>
                    <a:pt x="118" y="11"/>
                    <a:pt x="118" y="12"/>
                    <a:pt x="118" y="12"/>
                  </a:cubicBezTo>
                  <a:cubicBezTo>
                    <a:pt x="118" y="12"/>
                    <a:pt x="117" y="12"/>
                    <a:pt x="118" y="12"/>
                  </a:cubicBezTo>
                  <a:cubicBezTo>
                    <a:pt x="118" y="13"/>
                    <a:pt x="119" y="13"/>
                    <a:pt x="120" y="13"/>
                  </a:cubicBezTo>
                  <a:cubicBezTo>
                    <a:pt x="121" y="13"/>
                    <a:pt x="122" y="13"/>
                    <a:pt x="123" y="13"/>
                  </a:cubicBezTo>
                  <a:cubicBezTo>
                    <a:pt x="124" y="13"/>
                    <a:pt x="124" y="14"/>
                    <a:pt x="125" y="14"/>
                  </a:cubicBezTo>
                  <a:cubicBezTo>
                    <a:pt x="125" y="14"/>
                    <a:pt x="125" y="14"/>
                    <a:pt x="125" y="14"/>
                  </a:cubicBezTo>
                  <a:cubicBezTo>
                    <a:pt x="125" y="15"/>
                    <a:pt x="126" y="14"/>
                    <a:pt x="126" y="14"/>
                  </a:cubicBezTo>
                  <a:cubicBezTo>
                    <a:pt x="127" y="15"/>
                    <a:pt x="128" y="15"/>
                    <a:pt x="129" y="15"/>
                  </a:cubicBezTo>
                  <a:cubicBezTo>
                    <a:pt x="128" y="14"/>
                    <a:pt x="127" y="14"/>
                    <a:pt x="126" y="14"/>
                  </a:cubicBezTo>
                  <a:cubicBezTo>
                    <a:pt x="126" y="14"/>
                    <a:pt x="126" y="14"/>
                    <a:pt x="125" y="14"/>
                  </a:cubicBezTo>
                  <a:cubicBezTo>
                    <a:pt x="125" y="13"/>
                    <a:pt x="125" y="13"/>
                    <a:pt x="124" y="13"/>
                  </a:cubicBezTo>
                  <a:cubicBezTo>
                    <a:pt x="123" y="13"/>
                    <a:pt x="122" y="13"/>
                    <a:pt x="121" y="13"/>
                  </a:cubicBezTo>
                  <a:cubicBezTo>
                    <a:pt x="121" y="12"/>
                    <a:pt x="120" y="12"/>
                    <a:pt x="120" y="11"/>
                  </a:cubicBezTo>
                  <a:cubicBezTo>
                    <a:pt x="119" y="11"/>
                    <a:pt x="119" y="11"/>
                    <a:pt x="118" y="11"/>
                  </a:cubicBezTo>
                  <a:cubicBezTo>
                    <a:pt x="117" y="11"/>
                    <a:pt x="116" y="11"/>
                    <a:pt x="115" y="10"/>
                  </a:cubicBezTo>
                  <a:cubicBezTo>
                    <a:pt x="118" y="10"/>
                    <a:pt x="121" y="10"/>
                    <a:pt x="124" y="9"/>
                  </a:cubicBezTo>
                  <a:cubicBezTo>
                    <a:pt x="126" y="9"/>
                    <a:pt x="128" y="9"/>
                    <a:pt x="130" y="9"/>
                  </a:cubicBezTo>
                  <a:cubicBezTo>
                    <a:pt x="131" y="9"/>
                    <a:pt x="132" y="9"/>
                    <a:pt x="134" y="9"/>
                  </a:cubicBezTo>
                  <a:cubicBezTo>
                    <a:pt x="134" y="9"/>
                    <a:pt x="135" y="9"/>
                    <a:pt x="136" y="9"/>
                  </a:cubicBezTo>
                  <a:cubicBezTo>
                    <a:pt x="136" y="9"/>
                    <a:pt x="137" y="9"/>
                    <a:pt x="138" y="9"/>
                  </a:cubicBezTo>
                  <a:cubicBezTo>
                    <a:pt x="139" y="9"/>
                    <a:pt x="141" y="8"/>
                    <a:pt x="141" y="9"/>
                  </a:cubicBezTo>
                  <a:cubicBezTo>
                    <a:pt x="140" y="9"/>
                    <a:pt x="141" y="9"/>
                    <a:pt x="142" y="9"/>
                  </a:cubicBezTo>
                  <a:cubicBezTo>
                    <a:pt x="142" y="9"/>
                    <a:pt x="142" y="9"/>
                    <a:pt x="142" y="9"/>
                  </a:cubicBezTo>
                  <a:cubicBezTo>
                    <a:pt x="142" y="9"/>
                    <a:pt x="140" y="8"/>
                    <a:pt x="140" y="8"/>
                  </a:cubicBezTo>
                  <a:cubicBezTo>
                    <a:pt x="141" y="8"/>
                    <a:pt x="142" y="8"/>
                    <a:pt x="143" y="8"/>
                  </a:cubicBezTo>
                  <a:cubicBezTo>
                    <a:pt x="144" y="8"/>
                    <a:pt x="145" y="8"/>
                    <a:pt x="146" y="8"/>
                  </a:cubicBezTo>
                  <a:cubicBezTo>
                    <a:pt x="147" y="8"/>
                    <a:pt x="148" y="8"/>
                    <a:pt x="149" y="8"/>
                  </a:cubicBezTo>
                  <a:cubicBezTo>
                    <a:pt x="149" y="9"/>
                    <a:pt x="150" y="9"/>
                    <a:pt x="150" y="10"/>
                  </a:cubicBezTo>
                  <a:cubicBezTo>
                    <a:pt x="150" y="10"/>
                    <a:pt x="150" y="10"/>
                    <a:pt x="150" y="10"/>
                  </a:cubicBezTo>
                  <a:cubicBezTo>
                    <a:pt x="150" y="10"/>
                    <a:pt x="150" y="11"/>
                    <a:pt x="150" y="11"/>
                  </a:cubicBezTo>
                  <a:cubicBezTo>
                    <a:pt x="150" y="11"/>
                    <a:pt x="149" y="12"/>
                    <a:pt x="148" y="12"/>
                  </a:cubicBezTo>
                  <a:cubicBezTo>
                    <a:pt x="148" y="12"/>
                    <a:pt x="147" y="12"/>
                    <a:pt x="146" y="13"/>
                  </a:cubicBezTo>
                  <a:cubicBezTo>
                    <a:pt x="146" y="13"/>
                    <a:pt x="146" y="13"/>
                    <a:pt x="146" y="13"/>
                  </a:cubicBezTo>
                  <a:cubicBezTo>
                    <a:pt x="146" y="14"/>
                    <a:pt x="147" y="14"/>
                    <a:pt x="147" y="14"/>
                  </a:cubicBezTo>
                  <a:cubicBezTo>
                    <a:pt x="147" y="14"/>
                    <a:pt x="147" y="14"/>
                    <a:pt x="147" y="14"/>
                  </a:cubicBezTo>
                  <a:cubicBezTo>
                    <a:pt x="147" y="13"/>
                    <a:pt x="148" y="14"/>
                    <a:pt x="148" y="13"/>
                  </a:cubicBezTo>
                  <a:cubicBezTo>
                    <a:pt x="148" y="12"/>
                    <a:pt x="149" y="12"/>
                    <a:pt x="149" y="12"/>
                  </a:cubicBezTo>
                  <a:cubicBezTo>
                    <a:pt x="150" y="12"/>
                    <a:pt x="151" y="12"/>
                    <a:pt x="152" y="11"/>
                  </a:cubicBezTo>
                  <a:cubicBezTo>
                    <a:pt x="153" y="11"/>
                    <a:pt x="153" y="11"/>
                    <a:pt x="153" y="11"/>
                  </a:cubicBezTo>
                  <a:cubicBezTo>
                    <a:pt x="153" y="10"/>
                    <a:pt x="153" y="10"/>
                    <a:pt x="154" y="10"/>
                  </a:cubicBezTo>
                  <a:cubicBezTo>
                    <a:pt x="156" y="10"/>
                    <a:pt x="157" y="11"/>
                    <a:pt x="159" y="11"/>
                  </a:cubicBezTo>
                  <a:cubicBezTo>
                    <a:pt x="162" y="11"/>
                    <a:pt x="164" y="12"/>
                    <a:pt x="167" y="12"/>
                  </a:cubicBezTo>
                  <a:cubicBezTo>
                    <a:pt x="168" y="12"/>
                    <a:pt x="167" y="13"/>
                    <a:pt x="168" y="13"/>
                  </a:cubicBezTo>
                  <a:cubicBezTo>
                    <a:pt x="169" y="13"/>
                    <a:pt x="170" y="13"/>
                    <a:pt x="171" y="13"/>
                  </a:cubicBezTo>
                  <a:cubicBezTo>
                    <a:pt x="170" y="13"/>
                    <a:pt x="170" y="13"/>
                    <a:pt x="169" y="13"/>
                  </a:cubicBezTo>
                  <a:cubicBezTo>
                    <a:pt x="169" y="12"/>
                    <a:pt x="170" y="12"/>
                    <a:pt x="169" y="12"/>
                  </a:cubicBezTo>
                  <a:cubicBezTo>
                    <a:pt x="169" y="12"/>
                    <a:pt x="168" y="12"/>
                    <a:pt x="168" y="12"/>
                  </a:cubicBezTo>
                  <a:cubicBezTo>
                    <a:pt x="168" y="12"/>
                    <a:pt x="166" y="12"/>
                    <a:pt x="166" y="11"/>
                  </a:cubicBezTo>
                  <a:cubicBezTo>
                    <a:pt x="165" y="11"/>
                    <a:pt x="164" y="11"/>
                    <a:pt x="164" y="11"/>
                  </a:cubicBezTo>
                  <a:cubicBezTo>
                    <a:pt x="165" y="11"/>
                    <a:pt x="166" y="11"/>
                    <a:pt x="166" y="11"/>
                  </a:cubicBezTo>
                  <a:cubicBezTo>
                    <a:pt x="167" y="11"/>
                    <a:pt x="168" y="11"/>
                    <a:pt x="169" y="11"/>
                  </a:cubicBezTo>
                  <a:cubicBezTo>
                    <a:pt x="171" y="11"/>
                    <a:pt x="172" y="12"/>
                    <a:pt x="173" y="11"/>
                  </a:cubicBezTo>
                  <a:cubicBezTo>
                    <a:pt x="172" y="10"/>
                    <a:pt x="170" y="10"/>
                    <a:pt x="168" y="9"/>
                  </a:cubicBezTo>
                  <a:cubicBezTo>
                    <a:pt x="168" y="9"/>
                    <a:pt x="168" y="9"/>
                    <a:pt x="168" y="8"/>
                  </a:cubicBezTo>
                  <a:cubicBezTo>
                    <a:pt x="168" y="8"/>
                    <a:pt x="167" y="8"/>
                    <a:pt x="167" y="8"/>
                  </a:cubicBezTo>
                  <a:cubicBezTo>
                    <a:pt x="167" y="7"/>
                    <a:pt x="167" y="7"/>
                    <a:pt x="167" y="7"/>
                  </a:cubicBezTo>
                  <a:cubicBezTo>
                    <a:pt x="169" y="7"/>
                    <a:pt x="171" y="7"/>
                    <a:pt x="172" y="7"/>
                  </a:cubicBezTo>
                  <a:cubicBezTo>
                    <a:pt x="173" y="7"/>
                    <a:pt x="174" y="7"/>
                    <a:pt x="175" y="7"/>
                  </a:cubicBezTo>
                  <a:cubicBezTo>
                    <a:pt x="176" y="7"/>
                    <a:pt x="177" y="7"/>
                    <a:pt x="178" y="7"/>
                  </a:cubicBezTo>
                  <a:cubicBezTo>
                    <a:pt x="179" y="7"/>
                    <a:pt x="179" y="8"/>
                    <a:pt x="180" y="8"/>
                  </a:cubicBezTo>
                  <a:cubicBezTo>
                    <a:pt x="181" y="8"/>
                    <a:pt x="182" y="8"/>
                    <a:pt x="183" y="8"/>
                  </a:cubicBezTo>
                  <a:cubicBezTo>
                    <a:pt x="183" y="8"/>
                    <a:pt x="186" y="9"/>
                    <a:pt x="186" y="9"/>
                  </a:cubicBezTo>
                  <a:cubicBezTo>
                    <a:pt x="187" y="9"/>
                    <a:pt x="188" y="9"/>
                    <a:pt x="190" y="9"/>
                  </a:cubicBezTo>
                  <a:cubicBezTo>
                    <a:pt x="191" y="10"/>
                    <a:pt x="193" y="10"/>
                    <a:pt x="194" y="10"/>
                  </a:cubicBezTo>
                  <a:cubicBezTo>
                    <a:pt x="194" y="10"/>
                    <a:pt x="194" y="11"/>
                    <a:pt x="193" y="11"/>
                  </a:cubicBezTo>
                  <a:cubicBezTo>
                    <a:pt x="194" y="11"/>
                    <a:pt x="195" y="11"/>
                    <a:pt x="196" y="11"/>
                  </a:cubicBezTo>
                  <a:cubicBezTo>
                    <a:pt x="197" y="11"/>
                    <a:pt x="198" y="12"/>
                    <a:pt x="199" y="12"/>
                  </a:cubicBezTo>
                  <a:cubicBezTo>
                    <a:pt x="200" y="12"/>
                    <a:pt x="202" y="11"/>
                    <a:pt x="204" y="11"/>
                  </a:cubicBezTo>
                  <a:cubicBezTo>
                    <a:pt x="203" y="11"/>
                    <a:pt x="203" y="11"/>
                    <a:pt x="202" y="11"/>
                  </a:cubicBezTo>
                  <a:cubicBezTo>
                    <a:pt x="203" y="11"/>
                    <a:pt x="202" y="11"/>
                    <a:pt x="202" y="11"/>
                  </a:cubicBezTo>
                  <a:cubicBezTo>
                    <a:pt x="202" y="11"/>
                    <a:pt x="202" y="11"/>
                    <a:pt x="201" y="11"/>
                  </a:cubicBezTo>
                  <a:cubicBezTo>
                    <a:pt x="201" y="11"/>
                    <a:pt x="202" y="11"/>
                    <a:pt x="202" y="11"/>
                  </a:cubicBezTo>
                  <a:cubicBezTo>
                    <a:pt x="202" y="11"/>
                    <a:pt x="201" y="11"/>
                    <a:pt x="200" y="10"/>
                  </a:cubicBezTo>
                  <a:cubicBezTo>
                    <a:pt x="200" y="10"/>
                    <a:pt x="203" y="10"/>
                    <a:pt x="204" y="10"/>
                  </a:cubicBezTo>
                  <a:cubicBezTo>
                    <a:pt x="204" y="10"/>
                    <a:pt x="202" y="9"/>
                    <a:pt x="202" y="9"/>
                  </a:cubicBezTo>
                  <a:cubicBezTo>
                    <a:pt x="203" y="8"/>
                    <a:pt x="205" y="8"/>
                    <a:pt x="206" y="8"/>
                  </a:cubicBezTo>
                  <a:cubicBezTo>
                    <a:pt x="208" y="8"/>
                    <a:pt x="209" y="9"/>
                    <a:pt x="211" y="9"/>
                  </a:cubicBezTo>
                  <a:cubicBezTo>
                    <a:pt x="213" y="9"/>
                    <a:pt x="214" y="9"/>
                    <a:pt x="216" y="9"/>
                  </a:cubicBezTo>
                  <a:cubicBezTo>
                    <a:pt x="215" y="8"/>
                    <a:pt x="213" y="9"/>
                    <a:pt x="211" y="8"/>
                  </a:cubicBezTo>
                  <a:cubicBezTo>
                    <a:pt x="210" y="8"/>
                    <a:pt x="209" y="8"/>
                    <a:pt x="209" y="8"/>
                  </a:cubicBezTo>
                  <a:cubicBezTo>
                    <a:pt x="208" y="8"/>
                    <a:pt x="209" y="8"/>
                    <a:pt x="209" y="8"/>
                  </a:cubicBezTo>
                  <a:cubicBezTo>
                    <a:pt x="208" y="7"/>
                    <a:pt x="208" y="7"/>
                    <a:pt x="207" y="7"/>
                  </a:cubicBezTo>
                  <a:cubicBezTo>
                    <a:pt x="206" y="7"/>
                    <a:pt x="206" y="7"/>
                    <a:pt x="205" y="7"/>
                  </a:cubicBezTo>
                  <a:cubicBezTo>
                    <a:pt x="204" y="6"/>
                    <a:pt x="203" y="6"/>
                    <a:pt x="203" y="6"/>
                  </a:cubicBezTo>
                  <a:cubicBezTo>
                    <a:pt x="202" y="6"/>
                    <a:pt x="201" y="6"/>
                    <a:pt x="200" y="5"/>
                  </a:cubicBezTo>
                  <a:cubicBezTo>
                    <a:pt x="199" y="5"/>
                    <a:pt x="200" y="5"/>
                    <a:pt x="200" y="5"/>
                  </a:cubicBezTo>
                  <a:cubicBezTo>
                    <a:pt x="203" y="5"/>
                    <a:pt x="206" y="5"/>
                    <a:pt x="209" y="5"/>
                  </a:cubicBezTo>
                  <a:cubicBezTo>
                    <a:pt x="213" y="5"/>
                    <a:pt x="217" y="5"/>
                    <a:pt x="220" y="5"/>
                  </a:cubicBezTo>
                  <a:cubicBezTo>
                    <a:pt x="220" y="5"/>
                    <a:pt x="220" y="6"/>
                    <a:pt x="220" y="6"/>
                  </a:cubicBezTo>
                  <a:cubicBezTo>
                    <a:pt x="220" y="6"/>
                    <a:pt x="222" y="6"/>
                    <a:pt x="221" y="7"/>
                  </a:cubicBezTo>
                  <a:cubicBezTo>
                    <a:pt x="221" y="7"/>
                    <a:pt x="222" y="7"/>
                    <a:pt x="222" y="7"/>
                  </a:cubicBezTo>
                  <a:cubicBezTo>
                    <a:pt x="222" y="7"/>
                    <a:pt x="222" y="7"/>
                    <a:pt x="222" y="7"/>
                  </a:cubicBezTo>
                  <a:cubicBezTo>
                    <a:pt x="222" y="6"/>
                    <a:pt x="222" y="6"/>
                    <a:pt x="223" y="6"/>
                  </a:cubicBezTo>
                  <a:cubicBezTo>
                    <a:pt x="222" y="6"/>
                    <a:pt x="222" y="6"/>
                    <a:pt x="221" y="6"/>
                  </a:cubicBezTo>
                  <a:cubicBezTo>
                    <a:pt x="223" y="5"/>
                    <a:pt x="225" y="6"/>
                    <a:pt x="226" y="6"/>
                  </a:cubicBezTo>
                  <a:cubicBezTo>
                    <a:pt x="227" y="6"/>
                    <a:pt x="228" y="7"/>
                    <a:pt x="229" y="7"/>
                  </a:cubicBezTo>
                  <a:cubicBezTo>
                    <a:pt x="229" y="7"/>
                    <a:pt x="230" y="6"/>
                    <a:pt x="230" y="7"/>
                  </a:cubicBezTo>
                  <a:cubicBezTo>
                    <a:pt x="231" y="7"/>
                    <a:pt x="231" y="7"/>
                    <a:pt x="231" y="7"/>
                  </a:cubicBezTo>
                  <a:cubicBezTo>
                    <a:pt x="231" y="7"/>
                    <a:pt x="230" y="7"/>
                    <a:pt x="231" y="8"/>
                  </a:cubicBezTo>
                  <a:cubicBezTo>
                    <a:pt x="231" y="8"/>
                    <a:pt x="232" y="8"/>
                    <a:pt x="232" y="8"/>
                  </a:cubicBezTo>
                  <a:cubicBezTo>
                    <a:pt x="231" y="7"/>
                    <a:pt x="232" y="7"/>
                    <a:pt x="233" y="7"/>
                  </a:cubicBezTo>
                  <a:cubicBezTo>
                    <a:pt x="232" y="7"/>
                    <a:pt x="232" y="7"/>
                    <a:pt x="232" y="7"/>
                  </a:cubicBezTo>
                  <a:cubicBezTo>
                    <a:pt x="232" y="6"/>
                    <a:pt x="232" y="6"/>
                    <a:pt x="233" y="6"/>
                  </a:cubicBezTo>
                  <a:cubicBezTo>
                    <a:pt x="233" y="6"/>
                    <a:pt x="232" y="6"/>
                    <a:pt x="232" y="6"/>
                  </a:cubicBezTo>
                  <a:cubicBezTo>
                    <a:pt x="231" y="6"/>
                    <a:pt x="230" y="6"/>
                    <a:pt x="229" y="6"/>
                  </a:cubicBezTo>
                  <a:cubicBezTo>
                    <a:pt x="228" y="5"/>
                    <a:pt x="226" y="5"/>
                    <a:pt x="225" y="5"/>
                  </a:cubicBezTo>
                  <a:cubicBezTo>
                    <a:pt x="223" y="5"/>
                    <a:pt x="222" y="5"/>
                    <a:pt x="220" y="5"/>
                  </a:cubicBezTo>
                  <a:cubicBezTo>
                    <a:pt x="218" y="5"/>
                    <a:pt x="215" y="5"/>
                    <a:pt x="212" y="5"/>
                  </a:cubicBezTo>
                  <a:cubicBezTo>
                    <a:pt x="211" y="5"/>
                    <a:pt x="209" y="5"/>
                    <a:pt x="208" y="5"/>
                  </a:cubicBezTo>
                  <a:cubicBezTo>
                    <a:pt x="207" y="5"/>
                    <a:pt x="207" y="5"/>
                    <a:pt x="206" y="5"/>
                  </a:cubicBezTo>
                  <a:cubicBezTo>
                    <a:pt x="206" y="5"/>
                    <a:pt x="205" y="4"/>
                    <a:pt x="204" y="4"/>
                  </a:cubicBezTo>
                  <a:cubicBezTo>
                    <a:pt x="205" y="5"/>
                    <a:pt x="205" y="5"/>
                    <a:pt x="205" y="5"/>
                  </a:cubicBezTo>
                  <a:cubicBezTo>
                    <a:pt x="204" y="5"/>
                    <a:pt x="204" y="5"/>
                    <a:pt x="203" y="5"/>
                  </a:cubicBezTo>
                  <a:cubicBezTo>
                    <a:pt x="202" y="5"/>
                    <a:pt x="201" y="5"/>
                    <a:pt x="200" y="5"/>
                  </a:cubicBezTo>
                  <a:cubicBezTo>
                    <a:pt x="198" y="5"/>
                    <a:pt x="196" y="4"/>
                    <a:pt x="194" y="4"/>
                  </a:cubicBezTo>
                  <a:cubicBezTo>
                    <a:pt x="195" y="4"/>
                    <a:pt x="195" y="4"/>
                    <a:pt x="196" y="4"/>
                  </a:cubicBezTo>
                  <a:cubicBezTo>
                    <a:pt x="197" y="4"/>
                    <a:pt x="198" y="4"/>
                    <a:pt x="199" y="4"/>
                  </a:cubicBezTo>
                  <a:cubicBezTo>
                    <a:pt x="198" y="4"/>
                    <a:pt x="196" y="4"/>
                    <a:pt x="195" y="4"/>
                  </a:cubicBezTo>
                  <a:cubicBezTo>
                    <a:pt x="196" y="3"/>
                    <a:pt x="197" y="3"/>
                    <a:pt x="198" y="3"/>
                  </a:cubicBezTo>
                  <a:cubicBezTo>
                    <a:pt x="199" y="3"/>
                    <a:pt x="200" y="3"/>
                    <a:pt x="201" y="3"/>
                  </a:cubicBezTo>
                  <a:cubicBezTo>
                    <a:pt x="202" y="4"/>
                    <a:pt x="202" y="4"/>
                    <a:pt x="203" y="4"/>
                  </a:cubicBezTo>
                  <a:cubicBezTo>
                    <a:pt x="203" y="4"/>
                    <a:pt x="205" y="4"/>
                    <a:pt x="204" y="4"/>
                  </a:cubicBezTo>
                  <a:cubicBezTo>
                    <a:pt x="205" y="4"/>
                    <a:pt x="206" y="4"/>
                    <a:pt x="206" y="4"/>
                  </a:cubicBezTo>
                  <a:cubicBezTo>
                    <a:pt x="207" y="4"/>
                    <a:pt x="208" y="4"/>
                    <a:pt x="209" y="4"/>
                  </a:cubicBezTo>
                  <a:cubicBezTo>
                    <a:pt x="210" y="4"/>
                    <a:pt x="212" y="4"/>
                    <a:pt x="214" y="4"/>
                  </a:cubicBezTo>
                  <a:cubicBezTo>
                    <a:pt x="213" y="4"/>
                    <a:pt x="212" y="4"/>
                    <a:pt x="211" y="4"/>
                  </a:cubicBezTo>
                  <a:cubicBezTo>
                    <a:pt x="210" y="4"/>
                    <a:pt x="209" y="4"/>
                    <a:pt x="208" y="4"/>
                  </a:cubicBezTo>
                  <a:cubicBezTo>
                    <a:pt x="207" y="4"/>
                    <a:pt x="206" y="4"/>
                    <a:pt x="205" y="4"/>
                  </a:cubicBezTo>
                  <a:cubicBezTo>
                    <a:pt x="204" y="4"/>
                    <a:pt x="203" y="3"/>
                    <a:pt x="203" y="3"/>
                  </a:cubicBezTo>
                  <a:cubicBezTo>
                    <a:pt x="203" y="3"/>
                    <a:pt x="204" y="3"/>
                    <a:pt x="204" y="3"/>
                  </a:cubicBezTo>
                  <a:cubicBezTo>
                    <a:pt x="205" y="3"/>
                    <a:pt x="206" y="3"/>
                    <a:pt x="206" y="3"/>
                  </a:cubicBezTo>
                  <a:cubicBezTo>
                    <a:pt x="207" y="3"/>
                    <a:pt x="207" y="3"/>
                    <a:pt x="207" y="3"/>
                  </a:cubicBezTo>
                  <a:cubicBezTo>
                    <a:pt x="208" y="3"/>
                    <a:pt x="209" y="3"/>
                    <a:pt x="209" y="3"/>
                  </a:cubicBezTo>
                  <a:cubicBezTo>
                    <a:pt x="210" y="3"/>
                    <a:pt x="212" y="3"/>
                    <a:pt x="213" y="3"/>
                  </a:cubicBezTo>
                  <a:cubicBezTo>
                    <a:pt x="214" y="3"/>
                    <a:pt x="215" y="3"/>
                    <a:pt x="215" y="3"/>
                  </a:cubicBezTo>
                  <a:cubicBezTo>
                    <a:pt x="216" y="3"/>
                    <a:pt x="217" y="3"/>
                    <a:pt x="218" y="3"/>
                  </a:cubicBezTo>
                  <a:cubicBezTo>
                    <a:pt x="216" y="2"/>
                    <a:pt x="214" y="3"/>
                    <a:pt x="212" y="3"/>
                  </a:cubicBezTo>
                  <a:cubicBezTo>
                    <a:pt x="214" y="2"/>
                    <a:pt x="216" y="3"/>
                    <a:pt x="218" y="2"/>
                  </a:cubicBezTo>
                  <a:cubicBezTo>
                    <a:pt x="218" y="2"/>
                    <a:pt x="217" y="2"/>
                    <a:pt x="217" y="2"/>
                  </a:cubicBezTo>
                  <a:cubicBezTo>
                    <a:pt x="217" y="2"/>
                    <a:pt x="217" y="2"/>
                    <a:pt x="218" y="2"/>
                  </a:cubicBezTo>
                  <a:cubicBezTo>
                    <a:pt x="217" y="2"/>
                    <a:pt x="216" y="2"/>
                    <a:pt x="216" y="2"/>
                  </a:cubicBezTo>
                  <a:cubicBezTo>
                    <a:pt x="217" y="2"/>
                    <a:pt x="219" y="2"/>
                    <a:pt x="221" y="2"/>
                  </a:cubicBezTo>
                  <a:cubicBezTo>
                    <a:pt x="221" y="3"/>
                    <a:pt x="224" y="2"/>
                    <a:pt x="225" y="3"/>
                  </a:cubicBezTo>
                  <a:cubicBezTo>
                    <a:pt x="224" y="3"/>
                    <a:pt x="224" y="3"/>
                    <a:pt x="223" y="3"/>
                  </a:cubicBezTo>
                  <a:cubicBezTo>
                    <a:pt x="224" y="3"/>
                    <a:pt x="226" y="3"/>
                    <a:pt x="227" y="3"/>
                  </a:cubicBezTo>
                  <a:cubicBezTo>
                    <a:pt x="228" y="4"/>
                    <a:pt x="229" y="4"/>
                    <a:pt x="231" y="4"/>
                  </a:cubicBezTo>
                  <a:cubicBezTo>
                    <a:pt x="232" y="4"/>
                    <a:pt x="233" y="4"/>
                    <a:pt x="234" y="4"/>
                  </a:cubicBezTo>
                  <a:cubicBezTo>
                    <a:pt x="236" y="4"/>
                    <a:pt x="237" y="4"/>
                    <a:pt x="239" y="4"/>
                  </a:cubicBezTo>
                  <a:cubicBezTo>
                    <a:pt x="239" y="5"/>
                    <a:pt x="240" y="5"/>
                    <a:pt x="240" y="5"/>
                  </a:cubicBezTo>
                  <a:cubicBezTo>
                    <a:pt x="240" y="5"/>
                    <a:pt x="240" y="5"/>
                    <a:pt x="241" y="5"/>
                  </a:cubicBezTo>
                  <a:cubicBezTo>
                    <a:pt x="241" y="5"/>
                    <a:pt x="241" y="5"/>
                    <a:pt x="242" y="5"/>
                  </a:cubicBezTo>
                  <a:cubicBezTo>
                    <a:pt x="241" y="5"/>
                    <a:pt x="240" y="5"/>
                    <a:pt x="240" y="5"/>
                  </a:cubicBezTo>
                  <a:cubicBezTo>
                    <a:pt x="240" y="4"/>
                    <a:pt x="239" y="4"/>
                    <a:pt x="239" y="4"/>
                  </a:cubicBezTo>
                  <a:cubicBezTo>
                    <a:pt x="239" y="3"/>
                    <a:pt x="242" y="4"/>
                    <a:pt x="243" y="4"/>
                  </a:cubicBezTo>
                  <a:cubicBezTo>
                    <a:pt x="245" y="4"/>
                    <a:pt x="247" y="4"/>
                    <a:pt x="249" y="4"/>
                  </a:cubicBezTo>
                  <a:cubicBezTo>
                    <a:pt x="247" y="3"/>
                    <a:pt x="244" y="4"/>
                    <a:pt x="241" y="3"/>
                  </a:cubicBezTo>
                  <a:cubicBezTo>
                    <a:pt x="242" y="3"/>
                    <a:pt x="242" y="3"/>
                    <a:pt x="243" y="3"/>
                  </a:cubicBezTo>
                  <a:cubicBezTo>
                    <a:pt x="244" y="3"/>
                    <a:pt x="245" y="3"/>
                    <a:pt x="246" y="3"/>
                  </a:cubicBezTo>
                  <a:cubicBezTo>
                    <a:pt x="248" y="3"/>
                    <a:pt x="250" y="3"/>
                    <a:pt x="252" y="3"/>
                  </a:cubicBezTo>
                  <a:cubicBezTo>
                    <a:pt x="251" y="3"/>
                    <a:pt x="249" y="3"/>
                    <a:pt x="248" y="3"/>
                  </a:cubicBezTo>
                  <a:cubicBezTo>
                    <a:pt x="249" y="3"/>
                    <a:pt x="248" y="3"/>
                    <a:pt x="247" y="3"/>
                  </a:cubicBezTo>
                  <a:cubicBezTo>
                    <a:pt x="247" y="3"/>
                    <a:pt x="246" y="3"/>
                    <a:pt x="246" y="3"/>
                  </a:cubicBezTo>
                  <a:cubicBezTo>
                    <a:pt x="247" y="2"/>
                    <a:pt x="246" y="2"/>
                    <a:pt x="246" y="2"/>
                  </a:cubicBezTo>
                  <a:cubicBezTo>
                    <a:pt x="245" y="2"/>
                    <a:pt x="245" y="2"/>
                    <a:pt x="244" y="2"/>
                  </a:cubicBezTo>
                  <a:cubicBezTo>
                    <a:pt x="243" y="3"/>
                    <a:pt x="242" y="2"/>
                    <a:pt x="241" y="2"/>
                  </a:cubicBezTo>
                  <a:cubicBezTo>
                    <a:pt x="242" y="2"/>
                    <a:pt x="242" y="2"/>
                    <a:pt x="242" y="2"/>
                  </a:cubicBezTo>
                  <a:cubicBezTo>
                    <a:pt x="242" y="2"/>
                    <a:pt x="242" y="2"/>
                    <a:pt x="242" y="2"/>
                  </a:cubicBezTo>
                  <a:cubicBezTo>
                    <a:pt x="242" y="1"/>
                    <a:pt x="242" y="1"/>
                    <a:pt x="243" y="1"/>
                  </a:cubicBezTo>
                  <a:cubicBezTo>
                    <a:pt x="242" y="1"/>
                    <a:pt x="242" y="1"/>
                    <a:pt x="242" y="1"/>
                  </a:cubicBezTo>
                  <a:cubicBezTo>
                    <a:pt x="243" y="1"/>
                    <a:pt x="244" y="1"/>
                    <a:pt x="245" y="1"/>
                  </a:cubicBezTo>
                  <a:cubicBezTo>
                    <a:pt x="246" y="1"/>
                    <a:pt x="247" y="2"/>
                    <a:pt x="248" y="1"/>
                  </a:cubicBezTo>
                  <a:cubicBezTo>
                    <a:pt x="248" y="1"/>
                    <a:pt x="247" y="1"/>
                    <a:pt x="247" y="1"/>
                  </a:cubicBezTo>
                  <a:cubicBezTo>
                    <a:pt x="248" y="1"/>
                    <a:pt x="249" y="1"/>
                    <a:pt x="250" y="1"/>
                  </a:cubicBezTo>
                  <a:cubicBezTo>
                    <a:pt x="251" y="1"/>
                    <a:pt x="251" y="1"/>
                    <a:pt x="251" y="1"/>
                  </a:cubicBezTo>
                  <a:cubicBezTo>
                    <a:pt x="251" y="1"/>
                    <a:pt x="252" y="1"/>
                    <a:pt x="253" y="1"/>
                  </a:cubicBezTo>
                  <a:cubicBezTo>
                    <a:pt x="254" y="1"/>
                    <a:pt x="255" y="2"/>
                    <a:pt x="256" y="1"/>
                  </a:cubicBezTo>
                  <a:cubicBezTo>
                    <a:pt x="255" y="1"/>
                    <a:pt x="255" y="1"/>
                    <a:pt x="255" y="1"/>
                  </a:cubicBezTo>
                  <a:cubicBezTo>
                    <a:pt x="255" y="1"/>
                    <a:pt x="255" y="1"/>
                    <a:pt x="256" y="1"/>
                  </a:cubicBezTo>
                  <a:cubicBezTo>
                    <a:pt x="255" y="1"/>
                    <a:pt x="254" y="1"/>
                    <a:pt x="254" y="1"/>
                  </a:cubicBezTo>
                  <a:cubicBezTo>
                    <a:pt x="254" y="1"/>
                    <a:pt x="254" y="1"/>
                    <a:pt x="254" y="1"/>
                  </a:cubicBezTo>
                  <a:cubicBezTo>
                    <a:pt x="254" y="1"/>
                    <a:pt x="255" y="0"/>
                    <a:pt x="256" y="0"/>
                  </a:cubicBezTo>
                  <a:cubicBezTo>
                    <a:pt x="256" y="0"/>
                    <a:pt x="257" y="0"/>
                    <a:pt x="258" y="0"/>
                  </a:cubicBezTo>
                  <a:cubicBezTo>
                    <a:pt x="260" y="0"/>
                    <a:pt x="262" y="1"/>
                    <a:pt x="263" y="0"/>
                  </a:cubicBezTo>
                  <a:cubicBezTo>
                    <a:pt x="264" y="0"/>
                    <a:pt x="265" y="0"/>
                    <a:pt x="266" y="0"/>
                  </a:cubicBezTo>
                  <a:cubicBezTo>
                    <a:pt x="267" y="0"/>
                    <a:pt x="267" y="1"/>
                    <a:pt x="268" y="0"/>
                  </a:cubicBezTo>
                  <a:cubicBezTo>
                    <a:pt x="269" y="0"/>
                    <a:pt x="270" y="1"/>
                    <a:pt x="271" y="1"/>
                  </a:cubicBezTo>
                  <a:cubicBezTo>
                    <a:pt x="271" y="0"/>
                    <a:pt x="270" y="1"/>
                    <a:pt x="270" y="0"/>
                  </a:cubicBezTo>
                  <a:cubicBezTo>
                    <a:pt x="272" y="0"/>
                    <a:pt x="274" y="0"/>
                    <a:pt x="275" y="0"/>
                  </a:cubicBezTo>
                  <a:cubicBezTo>
                    <a:pt x="276" y="0"/>
                    <a:pt x="277" y="0"/>
                    <a:pt x="278" y="0"/>
                  </a:cubicBezTo>
                  <a:cubicBezTo>
                    <a:pt x="279" y="0"/>
                    <a:pt x="279" y="0"/>
                    <a:pt x="279" y="0"/>
                  </a:cubicBezTo>
                  <a:cubicBezTo>
                    <a:pt x="280" y="0"/>
                    <a:pt x="281" y="0"/>
                    <a:pt x="280" y="0"/>
                  </a:cubicBezTo>
                  <a:cubicBezTo>
                    <a:pt x="281" y="0"/>
                    <a:pt x="282" y="0"/>
                    <a:pt x="283" y="0"/>
                  </a:cubicBezTo>
                  <a:cubicBezTo>
                    <a:pt x="284" y="0"/>
                    <a:pt x="285" y="0"/>
                    <a:pt x="286" y="0"/>
                  </a:cubicBezTo>
                  <a:cubicBezTo>
                    <a:pt x="288" y="0"/>
                    <a:pt x="290" y="0"/>
                    <a:pt x="292" y="0"/>
                  </a:cubicBezTo>
                  <a:cubicBezTo>
                    <a:pt x="293" y="0"/>
                    <a:pt x="294" y="0"/>
                    <a:pt x="295" y="0"/>
                  </a:cubicBezTo>
                  <a:cubicBezTo>
                    <a:pt x="295" y="0"/>
                    <a:pt x="296" y="0"/>
                    <a:pt x="296" y="0"/>
                  </a:cubicBezTo>
                  <a:cubicBezTo>
                    <a:pt x="297" y="0"/>
                    <a:pt x="297" y="0"/>
                    <a:pt x="297" y="1"/>
                  </a:cubicBezTo>
                  <a:cubicBezTo>
                    <a:pt x="297" y="1"/>
                    <a:pt x="297" y="1"/>
                    <a:pt x="297" y="1"/>
                  </a:cubicBezTo>
                  <a:cubicBezTo>
                    <a:pt x="298" y="1"/>
                    <a:pt x="298" y="1"/>
                    <a:pt x="299" y="1"/>
                  </a:cubicBezTo>
                  <a:cubicBezTo>
                    <a:pt x="299" y="0"/>
                    <a:pt x="300" y="0"/>
                    <a:pt x="301" y="1"/>
                  </a:cubicBezTo>
                  <a:cubicBezTo>
                    <a:pt x="301" y="1"/>
                    <a:pt x="300" y="1"/>
                    <a:pt x="299" y="1"/>
                  </a:cubicBezTo>
                  <a:cubicBezTo>
                    <a:pt x="300" y="1"/>
                    <a:pt x="302" y="1"/>
                    <a:pt x="303" y="1"/>
                  </a:cubicBezTo>
                  <a:cubicBezTo>
                    <a:pt x="303" y="1"/>
                    <a:pt x="302" y="1"/>
                    <a:pt x="302" y="1"/>
                  </a:cubicBezTo>
                  <a:cubicBezTo>
                    <a:pt x="304" y="0"/>
                    <a:pt x="307" y="1"/>
                    <a:pt x="309" y="1"/>
                  </a:cubicBezTo>
                  <a:cubicBezTo>
                    <a:pt x="312" y="1"/>
                    <a:pt x="314" y="1"/>
                    <a:pt x="317" y="2"/>
                  </a:cubicBezTo>
                  <a:cubicBezTo>
                    <a:pt x="316" y="3"/>
                    <a:pt x="314" y="2"/>
                    <a:pt x="313" y="3"/>
                  </a:cubicBezTo>
                  <a:cubicBezTo>
                    <a:pt x="311" y="3"/>
                    <a:pt x="309" y="3"/>
                    <a:pt x="307" y="3"/>
                  </a:cubicBezTo>
                  <a:cubicBezTo>
                    <a:pt x="303" y="3"/>
                    <a:pt x="299" y="3"/>
                    <a:pt x="295" y="3"/>
                  </a:cubicBezTo>
                  <a:cubicBezTo>
                    <a:pt x="291" y="3"/>
                    <a:pt x="287" y="3"/>
                    <a:pt x="283" y="3"/>
                  </a:cubicBezTo>
                  <a:cubicBezTo>
                    <a:pt x="281" y="3"/>
                    <a:pt x="279" y="3"/>
                    <a:pt x="277" y="3"/>
                  </a:cubicBezTo>
                  <a:cubicBezTo>
                    <a:pt x="276" y="3"/>
                    <a:pt x="274" y="3"/>
                    <a:pt x="272" y="3"/>
                  </a:cubicBezTo>
                  <a:cubicBezTo>
                    <a:pt x="273" y="3"/>
                    <a:pt x="274" y="3"/>
                    <a:pt x="275" y="3"/>
                  </a:cubicBezTo>
                  <a:cubicBezTo>
                    <a:pt x="276" y="3"/>
                    <a:pt x="276" y="3"/>
                    <a:pt x="277" y="4"/>
                  </a:cubicBezTo>
                  <a:cubicBezTo>
                    <a:pt x="274" y="4"/>
                    <a:pt x="271" y="4"/>
                    <a:pt x="268" y="4"/>
                  </a:cubicBezTo>
                  <a:cubicBezTo>
                    <a:pt x="265" y="4"/>
                    <a:pt x="262" y="4"/>
                    <a:pt x="259" y="4"/>
                  </a:cubicBezTo>
                  <a:cubicBezTo>
                    <a:pt x="259" y="4"/>
                    <a:pt x="260" y="4"/>
                    <a:pt x="260" y="4"/>
                  </a:cubicBezTo>
                  <a:cubicBezTo>
                    <a:pt x="260" y="5"/>
                    <a:pt x="258" y="5"/>
                    <a:pt x="258" y="5"/>
                  </a:cubicBezTo>
                  <a:cubicBezTo>
                    <a:pt x="259" y="6"/>
                    <a:pt x="260" y="5"/>
                    <a:pt x="260" y="5"/>
                  </a:cubicBezTo>
                  <a:cubicBezTo>
                    <a:pt x="262" y="4"/>
                    <a:pt x="263" y="4"/>
                    <a:pt x="264" y="4"/>
                  </a:cubicBezTo>
                  <a:cubicBezTo>
                    <a:pt x="265" y="4"/>
                    <a:pt x="267" y="4"/>
                    <a:pt x="268" y="4"/>
                  </a:cubicBezTo>
                  <a:cubicBezTo>
                    <a:pt x="268" y="4"/>
                    <a:pt x="269" y="5"/>
                    <a:pt x="268" y="5"/>
                  </a:cubicBezTo>
                  <a:cubicBezTo>
                    <a:pt x="268" y="5"/>
                    <a:pt x="269" y="5"/>
                    <a:pt x="269" y="5"/>
                  </a:cubicBezTo>
                  <a:cubicBezTo>
                    <a:pt x="269" y="4"/>
                    <a:pt x="272" y="4"/>
                    <a:pt x="272" y="4"/>
                  </a:cubicBezTo>
                  <a:cubicBezTo>
                    <a:pt x="275" y="4"/>
                    <a:pt x="277" y="4"/>
                    <a:pt x="280" y="4"/>
                  </a:cubicBezTo>
                  <a:cubicBezTo>
                    <a:pt x="280" y="4"/>
                    <a:pt x="281" y="4"/>
                    <a:pt x="282" y="4"/>
                  </a:cubicBezTo>
                  <a:cubicBezTo>
                    <a:pt x="283" y="4"/>
                    <a:pt x="284" y="4"/>
                    <a:pt x="285" y="3"/>
                  </a:cubicBezTo>
                  <a:cubicBezTo>
                    <a:pt x="287" y="3"/>
                    <a:pt x="288" y="3"/>
                    <a:pt x="289" y="3"/>
                  </a:cubicBezTo>
                  <a:cubicBezTo>
                    <a:pt x="290" y="3"/>
                    <a:pt x="292" y="3"/>
                    <a:pt x="293" y="3"/>
                  </a:cubicBezTo>
                  <a:cubicBezTo>
                    <a:pt x="295" y="3"/>
                    <a:pt x="298" y="3"/>
                    <a:pt x="300" y="3"/>
                  </a:cubicBezTo>
                  <a:cubicBezTo>
                    <a:pt x="302" y="3"/>
                    <a:pt x="304" y="3"/>
                    <a:pt x="306" y="3"/>
                  </a:cubicBezTo>
                  <a:cubicBezTo>
                    <a:pt x="309" y="3"/>
                    <a:pt x="311" y="3"/>
                    <a:pt x="313" y="3"/>
                  </a:cubicBezTo>
                  <a:cubicBezTo>
                    <a:pt x="315" y="3"/>
                    <a:pt x="316" y="3"/>
                    <a:pt x="317" y="3"/>
                  </a:cubicBezTo>
                  <a:cubicBezTo>
                    <a:pt x="318" y="3"/>
                    <a:pt x="320" y="3"/>
                    <a:pt x="321" y="3"/>
                  </a:cubicBezTo>
                  <a:cubicBezTo>
                    <a:pt x="321" y="3"/>
                    <a:pt x="320" y="3"/>
                    <a:pt x="320" y="3"/>
                  </a:cubicBezTo>
                  <a:cubicBezTo>
                    <a:pt x="320" y="4"/>
                    <a:pt x="321" y="4"/>
                    <a:pt x="321" y="4"/>
                  </a:cubicBezTo>
                  <a:cubicBezTo>
                    <a:pt x="321" y="4"/>
                    <a:pt x="320" y="4"/>
                    <a:pt x="320" y="4"/>
                  </a:cubicBezTo>
                  <a:cubicBezTo>
                    <a:pt x="319" y="4"/>
                    <a:pt x="319" y="5"/>
                    <a:pt x="318" y="5"/>
                  </a:cubicBezTo>
                  <a:cubicBezTo>
                    <a:pt x="317" y="5"/>
                    <a:pt x="315" y="5"/>
                    <a:pt x="314" y="5"/>
                  </a:cubicBezTo>
                  <a:cubicBezTo>
                    <a:pt x="318" y="6"/>
                    <a:pt x="322" y="4"/>
                    <a:pt x="326" y="4"/>
                  </a:cubicBezTo>
                  <a:cubicBezTo>
                    <a:pt x="326" y="5"/>
                    <a:pt x="325" y="5"/>
                    <a:pt x="325" y="5"/>
                  </a:cubicBezTo>
                  <a:cubicBezTo>
                    <a:pt x="325" y="5"/>
                    <a:pt x="325" y="5"/>
                    <a:pt x="325" y="5"/>
                  </a:cubicBezTo>
                  <a:cubicBezTo>
                    <a:pt x="325" y="5"/>
                    <a:pt x="325" y="5"/>
                    <a:pt x="325" y="5"/>
                  </a:cubicBezTo>
                  <a:cubicBezTo>
                    <a:pt x="326" y="5"/>
                    <a:pt x="327" y="5"/>
                    <a:pt x="328" y="5"/>
                  </a:cubicBezTo>
                  <a:cubicBezTo>
                    <a:pt x="329" y="5"/>
                    <a:pt x="329" y="5"/>
                    <a:pt x="330" y="5"/>
                  </a:cubicBezTo>
                  <a:cubicBezTo>
                    <a:pt x="331" y="5"/>
                    <a:pt x="331" y="5"/>
                    <a:pt x="332" y="5"/>
                  </a:cubicBezTo>
                  <a:cubicBezTo>
                    <a:pt x="333" y="5"/>
                    <a:pt x="335" y="5"/>
                    <a:pt x="336" y="6"/>
                  </a:cubicBezTo>
                  <a:cubicBezTo>
                    <a:pt x="337" y="6"/>
                    <a:pt x="337" y="6"/>
                    <a:pt x="338" y="6"/>
                  </a:cubicBezTo>
                  <a:cubicBezTo>
                    <a:pt x="338" y="6"/>
                    <a:pt x="339" y="6"/>
                    <a:pt x="340" y="6"/>
                  </a:cubicBezTo>
                  <a:cubicBezTo>
                    <a:pt x="340" y="6"/>
                    <a:pt x="338" y="7"/>
                    <a:pt x="338" y="7"/>
                  </a:cubicBezTo>
                  <a:cubicBezTo>
                    <a:pt x="336" y="7"/>
                    <a:pt x="335" y="7"/>
                    <a:pt x="334" y="8"/>
                  </a:cubicBezTo>
                  <a:cubicBezTo>
                    <a:pt x="334" y="8"/>
                    <a:pt x="332" y="8"/>
                    <a:pt x="332" y="8"/>
                  </a:cubicBezTo>
                  <a:cubicBezTo>
                    <a:pt x="331" y="8"/>
                    <a:pt x="330" y="8"/>
                    <a:pt x="329" y="8"/>
                  </a:cubicBezTo>
                  <a:cubicBezTo>
                    <a:pt x="327" y="8"/>
                    <a:pt x="325" y="8"/>
                    <a:pt x="322" y="9"/>
                  </a:cubicBezTo>
                  <a:cubicBezTo>
                    <a:pt x="317" y="9"/>
                    <a:pt x="313" y="9"/>
                    <a:pt x="308" y="9"/>
                  </a:cubicBezTo>
                  <a:cubicBezTo>
                    <a:pt x="303" y="9"/>
                    <a:pt x="298" y="9"/>
                    <a:pt x="293" y="9"/>
                  </a:cubicBezTo>
                  <a:cubicBezTo>
                    <a:pt x="291" y="9"/>
                    <a:pt x="289" y="9"/>
                    <a:pt x="287" y="9"/>
                  </a:cubicBezTo>
                  <a:cubicBezTo>
                    <a:pt x="287" y="9"/>
                    <a:pt x="288" y="10"/>
                    <a:pt x="288" y="10"/>
                  </a:cubicBezTo>
                  <a:cubicBezTo>
                    <a:pt x="285" y="10"/>
                    <a:pt x="281" y="10"/>
                    <a:pt x="278" y="11"/>
                  </a:cubicBezTo>
                  <a:cubicBezTo>
                    <a:pt x="275" y="11"/>
                    <a:pt x="271" y="11"/>
                    <a:pt x="268" y="12"/>
                  </a:cubicBezTo>
                  <a:cubicBezTo>
                    <a:pt x="269" y="12"/>
                    <a:pt x="269" y="12"/>
                    <a:pt x="269" y="12"/>
                  </a:cubicBezTo>
                  <a:cubicBezTo>
                    <a:pt x="269" y="12"/>
                    <a:pt x="268" y="12"/>
                    <a:pt x="268" y="13"/>
                  </a:cubicBezTo>
                  <a:cubicBezTo>
                    <a:pt x="270" y="13"/>
                    <a:pt x="271" y="12"/>
                    <a:pt x="273" y="12"/>
                  </a:cubicBezTo>
                  <a:cubicBezTo>
                    <a:pt x="275" y="12"/>
                    <a:pt x="276" y="12"/>
                    <a:pt x="278" y="11"/>
                  </a:cubicBezTo>
                  <a:cubicBezTo>
                    <a:pt x="280" y="11"/>
                    <a:pt x="281" y="11"/>
                    <a:pt x="283" y="11"/>
                  </a:cubicBezTo>
                  <a:cubicBezTo>
                    <a:pt x="285" y="11"/>
                    <a:pt x="287" y="11"/>
                    <a:pt x="289" y="11"/>
                  </a:cubicBezTo>
                  <a:cubicBezTo>
                    <a:pt x="288" y="11"/>
                    <a:pt x="288" y="11"/>
                    <a:pt x="288" y="11"/>
                  </a:cubicBezTo>
                  <a:cubicBezTo>
                    <a:pt x="288" y="11"/>
                    <a:pt x="292" y="11"/>
                    <a:pt x="292" y="10"/>
                  </a:cubicBezTo>
                  <a:cubicBezTo>
                    <a:pt x="294" y="10"/>
                    <a:pt x="295" y="10"/>
                    <a:pt x="297" y="10"/>
                  </a:cubicBezTo>
                  <a:cubicBezTo>
                    <a:pt x="300" y="10"/>
                    <a:pt x="303" y="10"/>
                    <a:pt x="306" y="10"/>
                  </a:cubicBezTo>
                  <a:cubicBezTo>
                    <a:pt x="307" y="10"/>
                    <a:pt x="309" y="10"/>
                    <a:pt x="311" y="10"/>
                  </a:cubicBezTo>
                  <a:cubicBezTo>
                    <a:pt x="311" y="10"/>
                    <a:pt x="315" y="11"/>
                    <a:pt x="315" y="10"/>
                  </a:cubicBezTo>
                  <a:cubicBezTo>
                    <a:pt x="315" y="10"/>
                    <a:pt x="315" y="11"/>
                    <a:pt x="315" y="11"/>
                  </a:cubicBezTo>
                  <a:cubicBezTo>
                    <a:pt x="315" y="11"/>
                    <a:pt x="315" y="11"/>
                    <a:pt x="315" y="11"/>
                  </a:cubicBezTo>
                  <a:cubicBezTo>
                    <a:pt x="314" y="12"/>
                    <a:pt x="314" y="12"/>
                    <a:pt x="313" y="12"/>
                  </a:cubicBezTo>
                  <a:cubicBezTo>
                    <a:pt x="312" y="12"/>
                    <a:pt x="310" y="12"/>
                    <a:pt x="309" y="13"/>
                  </a:cubicBezTo>
                  <a:cubicBezTo>
                    <a:pt x="307" y="13"/>
                    <a:pt x="305" y="13"/>
                    <a:pt x="304" y="13"/>
                  </a:cubicBezTo>
                  <a:cubicBezTo>
                    <a:pt x="303" y="13"/>
                    <a:pt x="299" y="14"/>
                    <a:pt x="299" y="14"/>
                  </a:cubicBezTo>
                  <a:cubicBezTo>
                    <a:pt x="299" y="14"/>
                    <a:pt x="302" y="14"/>
                    <a:pt x="301" y="14"/>
                  </a:cubicBezTo>
                  <a:cubicBezTo>
                    <a:pt x="301" y="15"/>
                    <a:pt x="300" y="14"/>
                    <a:pt x="299" y="15"/>
                  </a:cubicBezTo>
                  <a:cubicBezTo>
                    <a:pt x="301" y="15"/>
                    <a:pt x="303" y="14"/>
                    <a:pt x="304" y="14"/>
                  </a:cubicBezTo>
                  <a:cubicBezTo>
                    <a:pt x="306" y="14"/>
                    <a:pt x="308" y="14"/>
                    <a:pt x="311" y="13"/>
                  </a:cubicBezTo>
                  <a:cubicBezTo>
                    <a:pt x="313" y="13"/>
                    <a:pt x="315" y="13"/>
                    <a:pt x="317" y="12"/>
                  </a:cubicBezTo>
                  <a:cubicBezTo>
                    <a:pt x="318" y="12"/>
                    <a:pt x="319" y="12"/>
                    <a:pt x="320" y="12"/>
                  </a:cubicBezTo>
                  <a:cubicBezTo>
                    <a:pt x="320" y="12"/>
                    <a:pt x="321" y="12"/>
                    <a:pt x="321" y="12"/>
                  </a:cubicBezTo>
                  <a:cubicBezTo>
                    <a:pt x="321" y="12"/>
                    <a:pt x="321" y="11"/>
                    <a:pt x="321" y="11"/>
                  </a:cubicBezTo>
                  <a:cubicBezTo>
                    <a:pt x="321" y="11"/>
                    <a:pt x="321" y="11"/>
                    <a:pt x="321" y="11"/>
                  </a:cubicBezTo>
                  <a:cubicBezTo>
                    <a:pt x="322" y="10"/>
                    <a:pt x="325" y="10"/>
                    <a:pt x="327" y="10"/>
                  </a:cubicBezTo>
                  <a:cubicBezTo>
                    <a:pt x="328" y="10"/>
                    <a:pt x="329" y="10"/>
                    <a:pt x="330" y="10"/>
                  </a:cubicBezTo>
                  <a:cubicBezTo>
                    <a:pt x="331" y="10"/>
                    <a:pt x="332" y="10"/>
                    <a:pt x="333" y="10"/>
                  </a:cubicBezTo>
                  <a:cubicBezTo>
                    <a:pt x="334" y="10"/>
                    <a:pt x="334" y="11"/>
                    <a:pt x="333" y="11"/>
                  </a:cubicBezTo>
                  <a:cubicBezTo>
                    <a:pt x="333" y="12"/>
                    <a:pt x="333" y="13"/>
                    <a:pt x="332" y="13"/>
                  </a:cubicBezTo>
                  <a:cubicBezTo>
                    <a:pt x="331" y="14"/>
                    <a:pt x="330" y="14"/>
                    <a:pt x="330" y="15"/>
                  </a:cubicBezTo>
                  <a:cubicBezTo>
                    <a:pt x="328" y="15"/>
                    <a:pt x="327" y="15"/>
                    <a:pt x="326" y="15"/>
                  </a:cubicBezTo>
                  <a:cubicBezTo>
                    <a:pt x="326" y="15"/>
                    <a:pt x="327" y="15"/>
                    <a:pt x="327" y="15"/>
                  </a:cubicBezTo>
                  <a:cubicBezTo>
                    <a:pt x="327" y="16"/>
                    <a:pt x="326" y="16"/>
                    <a:pt x="326" y="16"/>
                  </a:cubicBezTo>
                  <a:cubicBezTo>
                    <a:pt x="325" y="16"/>
                    <a:pt x="324" y="16"/>
                    <a:pt x="323" y="17"/>
                  </a:cubicBezTo>
                  <a:cubicBezTo>
                    <a:pt x="322" y="17"/>
                    <a:pt x="320" y="18"/>
                    <a:pt x="319" y="18"/>
                  </a:cubicBezTo>
                  <a:cubicBezTo>
                    <a:pt x="319" y="19"/>
                    <a:pt x="319" y="19"/>
                    <a:pt x="319" y="19"/>
                  </a:cubicBezTo>
                  <a:cubicBezTo>
                    <a:pt x="318" y="19"/>
                    <a:pt x="317" y="19"/>
                    <a:pt x="315" y="20"/>
                  </a:cubicBezTo>
                  <a:cubicBezTo>
                    <a:pt x="316" y="20"/>
                    <a:pt x="317" y="20"/>
                    <a:pt x="317" y="20"/>
                  </a:cubicBezTo>
                  <a:cubicBezTo>
                    <a:pt x="317" y="20"/>
                    <a:pt x="316" y="20"/>
                    <a:pt x="316" y="20"/>
                  </a:cubicBezTo>
                  <a:cubicBezTo>
                    <a:pt x="315" y="20"/>
                    <a:pt x="314" y="20"/>
                    <a:pt x="314" y="21"/>
                  </a:cubicBezTo>
                  <a:cubicBezTo>
                    <a:pt x="316" y="21"/>
                    <a:pt x="318" y="20"/>
                    <a:pt x="319" y="20"/>
                  </a:cubicBezTo>
                  <a:cubicBezTo>
                    <a:pt x="320" y="19"/>
                    <a:pt x="320" y="19"/>
                    <a:pt x="320" y="19"/>
                  </a:cubicBezTo>
                  <a:cubicBezTo>
                    <a:pt x="321" y="19"/>
                    <a:pt x="322" y="19"/>
                    <a:pt x="321" y="18"/>
                  </a:cubicBezTo>
                  <a:cubicBezTo>
                    <a:pt x="322" y="18"/>
                    <a:pt x="323" y="18"/>
                    <a:pt x="324" y="18"/>
                  </a:cubicBezTo>
                  <a:cubicBezTo>
                    <a:pt x="325" y="18"/>
                    <a:pt x="326" y="17"/>
                    <a:pt x="327" y="17"/>
                  </a:cubicBezTo>
                  <a:cubicBezTo>
                    <a:pt x="329" y="16"/>
                    <a:pt x="331" y="16"/>
                    <a:pt x="333" y="15"/>
                  </a:cubicBezTo>
                  <a:cubicBezTo>
                    <a:pt x="334" y="15"/>
                    <a:pt x="334" y="15"/>
                    <a:pt x="335" y="15"/>
                  </a:cubicBezTo>
                  <a:cubicBezTo>
                    <a:pt x="335" y="15"/>
                    <a:pt x="335" y="14"/>
                    <a:pt x="336" y="14"/>
                  </a:cubicBezTo>
                  <a:cubicBezTo>
                    <a:pt x="337" y="14"/>
                    <a:pt x="338" y="14"/>
                    <a:pt x="339" y="14"/>
                  </a:cubicBezTo>
                  <a:cubicBezTo>
                    <a:pt x="340" y="13"/>
                    <a:pt x="341" y="13"/>
                    <a:pt x="342" y="13"/>
                  </a:cubicBezTo>
                  <a:cubicBezTo>
                    <a:pt x="343" y="13"/>
                    <a:pt x="344" y="12"/>
                    <a:pt x="345" y="13"/>
                  </a:cubicBezTo>
                  <a:cubicBezTo>
                    <a:pt x="345" y="13"/>
                    <a:pt x="344" y="13"/>
                    <a:pt x="343" y="13"/>
                  </a:cubicBezTo>
                  <a:cubicBezTo>
                    <a:pt x="343" y="13"/>
                    <a:pt x="342" y="14"/>
                    <a:pt x="343" y="14"/>
                  </a:cubicBezTo>
                  <a:cubicBezTo>
                    <a:pt x="343" y="14"/>
                    <a:pt x="344" y="14"/>
                    <a:pt x="344" y="14"/>
                  </a:cubicBezTo>
                  <a:cubicBezTo>
                    <a:pt x="345" y="14"/>
                    <a:pt x="346" y="14"/>
                    <a:pt x="347" y="14"/>
                  </a:cubicBezTo>
                  <a:cubicBezTo>
                    <a:pt x="348" y="13"/>
                    <a:pt x="349" y="13"/>
                    <a:pt x="350" y="13"/>
                  </a:cubicBezTo>
                  <a:cubicBezTo>
                    <a:pt x="350" y="14"/>
                    <a:pt x="351" y="14"/>
                    <a:pt x="351" y="14"/>
                  </a:cubicBezTo>
                  <a:cubicBezTo>
                    <a:pt x="352" y="13"/>
                    <a:pt x="353" y="14"/>
                    <a:pt x="354" y="14"/>
                  </a:cubicBezTo>
                  <a:cubicBezTo>
                    <a:pt x="354" y="14"/>
                    <a:pt x="355" y="14"/>
                    <a:pt x="356" y="14"/>
                  </a:cubicBezTo>
                  <a:cubicBezTo>
                    <a:pt x="356" y="14"/>
                    <a:pt x="356" y="14"/>
                    <a:pt x="356" y="13"/>
                  </a:cubicBezTo>
                  <a:cubicBezTo>
                    <a:pt x="356" y="13"/>
                    <a:pt x="356" y="13"/>
                    <a:pt x="355" y="13"/>
                  </a:cubicBezTo>
                  <a:cubicBezTo>
                    <a:pt x="356" y="13"/>
                    <a:pt x="358" y="14"/>
                    <a:pt x="358" y="13"/>
                  </a:cubicBezTo>
                  <a:cubicBezTo>
                    <a:pt x="358" y="13"/>
                    <a:pt x="358" y="13"/>
                    <a:pt x="359" y="13"/>
                  </a:cubicBezTo>
                  <a:cubicBezTo>
                    <a:pt x="358" y="13"/>
                    <a:pt x="357" y="13"/>
                    <a:pt x="358" y="12"/>
                  </a:cubicBezTo>
                  <a:cubicBezTo>
                    <a:pt x="358" y="12"/>
                    <a:pt x="358" y="12"/>
                    <a:pt x="359" y="12"/>
                  </a:cubicBezTo>
                  <a:cubicBezTo>
                    <a:pt x="360" y="12"/>
                    <a:pt x="360" y="12"/>
                    <a:pt x="361" y="12"/>
                  </a:cubicBezTo>
                  <a:cubicBezTo>
                    <a:pt x="360" y="12"/>
                    <a:pt x="360" y="12"/>
                    <a:pt x="360" y="12"/>
                  </a:cubicBezTo>
                  <a:cubicBezTo>
                    <a:pt x="360" y="12"/>
                    <a:pt x="360" y="12"/>
                    <a:pt x="360" y="11"/>
                  </a:cubicBezTo>
                  <a:cubicBezTo>
                    <a:pt x="360" y="11"/>
                    <a:pt x="361" y="12"/>
                    <a:pt x="362" y="11"/>
                  </a:cubicBezTo>
                  <a:cubicBezTo>
                    <a:pt x="362" y="11"/>
                    <a:pt x="364" y="12"/>
                    <a:pt x="364" y="11"/>
                  </a:cubicBezTo>
                  <a:cubicBezTo>
                    <a:pt x="364" y="11"/>
                    <a:pt x="364" y="11"/>
                    <a:pt x="364" y="11"/>
                  </a:cubicBezTo>
                  <a:cubicBezTo>
                    <a:pt x="364" y="11"/>
                    <a:pt x="369" y="11"/>
                    <a:pt x="370" y="11"/>
                  </a:cubicBezTo>
                  <a:cubicBezTo>
                    <a:pt x="371" y="11"/>
                    <a:pt x="372" y="11"/>
                    <a:pt x="374" y="11"/>
                  </a:cubicBezTo>
                  <a:cubicBezTo>
                    <a:pt x="375" y="11"/>
                    <a:pt x="377" y="11"/>
                    <a:pt x="378" y="11"/>
                  </a:cubicBezTo>
                  <a:cubicBezTo>
                    <a:pt x="380" y="11"/>
                    <a:pt x="383" y="12"/>
                    <a:pt x="385" y="12"/>
                  </a:cubicBezTo>
                  <a:cubicBezTo>
                    <a:pt x="386" y="12"/>
                    <a:pt x="387" y="12"/>
                    <a:pt x="389" y="12"/>
                  </a:cubicBezTo>
                  <a:cubicBezTo>
                    <a:pt x="390" y="13"/>
                    <a:pt x="391" y="13"/>
                    <a:pt x="392" y="13"/>
                  </a:cubicBezTo>
                  <a:close/>
                  <a:moveTo>
                    <a:pt x="279" y="9"/>
                  </a:moveTo>
                  <a:cubicBezTo>
                    <a:pt x="279" y="9"/>
                    <a:pt x="280" y="9"/>
                    <a:pt x="281" y="9"/>
                  </a:cubicBezTo>
                  <a:cubicBezTo>
                    <a:pt x="282" y="9"/>
                    <a:pt x="283" y="9"/>
                    <a:pt x="283" y="9"/>
                  </a:cubicBezTo>
                  <a:cubicBezTo>
                    <a:pt x="284" y="9"/>
                    <a:pt x="284" y="9"/>
                    <a:pt x="284" y="9"/>
                  </a:cubicBezTo>
                  <a:cubicBezTo>
                    <a:pt x="282" y="9"/>
                    <a:pt x="281" y="9"/>
                    <a:pt x="279" y="9"/>
                  </a:cubicBezTo>
                  <a:close/>
                  <a:moveTo>
                    <a:pt x="85" y="137"/>
                  </a:moveTo>
                  <a:cubicBezTo>
                    <a:pt x="85" y="137"/>
                    <a:pt x="85" y="137"/>
                    <a:pt x="85" y="137"/>
                  </a:cubicBezTo>
                  <a:cubicBezTo>
                    <a:pt x="85" y="137"/>
                    <a:pt x="85" y="137"/>
                    <a:pt x="85" y="137"/>
                  </a:cubicBezTo>
                  <a:close/>
                  <a:moveTo>
                    <a:pt x="91" y="131"/>
                  </a:moveTo>
                  <a:cubicBezTo>
                    <a:pt x="90" y="131"/>
                    <a:pt x="90" y="131"/>
                    <a:pt x="89" y="131"/>
                  </a:cubicBezTo>
                  <a:cubicBezTo>
                    <a:pt x="89" y="131"/>
                    <a:pt x="88" y="131"/>
                    <a:pt x="87" y="131"/>
                  </a:cubicBezTo>
                  <a:cubicBezTo>
                    <a:pt x="87" y="131"/>
                    <a:pt x="87" y="131"/>
                    <a:pt x="86" y="131"/>
                  </a:cubicBezTo>
                  <a:cubicBezTo>
                    <a:pt x="87" y="131"/>
                    <a:pt x="87" y="131"/>
                    <a:pt x="88" y="131"/>
                  </a:cubicBezTo>
                  <a:cubicBezTo>
                    <a:pt x="88" y="131"/>
                    <a:pt x="89" y="131"/>
                    <a:pt x="89" y="131"/>
                  </a:cubicBezTo>
                  <a:cubicBezTo>
                    <a:pt x="90" y="131"/>
                    <a:pt x="90" y="131"/>
                    <a:pt x="90" y="131"/>
                  </a:cubicBezTo>
                  <a:cubicBezTo>
                    <a:pt x="90" y="131"/>
                    <a:pt x="91" y="131"/>
                    <a:pt x="91" y="131"/>
                  </a:cubicBezTo>
                  <a:close/>
                  <a:moveTo>
                    <a:pt x="313" y="53"/>
                  </a:moveTo>
                  <a:cubicBezTo>
                    <a:pt x="313" y="53"/>
                    <a:pt x="315" y="53"/>
                    <a:pt x="315" y="53"/>
                  </a:cubicBezTo>
                  <a:cubicBezTo>
                    <a:pt x="315" y="53"/>
                    <a:pt x="316" y="53"/>
                    <a:pt x="316" y="53"/>
                  </a:cubicBezTo>
                  <a:cubicBezTo>
                    <a:pt x="316" y="53"/>
                    <a:pt x="316" y="53"/>
                    <a:pt x="316" y="53"/>
                  </a:cubicBezTo>
                  <a:cubicBezTo>
                    <a:pt x="315" y="53"/>
                    <a:pt x="315" y="53"/>
                    <a:pt x="315" y="53"/>
                  </a:cubicBezTo>
                  <a:cubicBezTo>
                    <a:pt x="314" y="53"/>
                    <a:pt x="314" y="52"/>
                    <a:pt x="313" y="53"/>
                  </a:cubicBezTo>
                  <a:cubicBezTo>
                    <a:pt x="314" y="53"/>
                    <a:pt x="313" y="53"/>
                    <a:pt x="313" y="53"/>
                  </a:cubicBezTo>
                  <a:close/>
                  <a:moveTo>
                    <a:pt x="89" y="201"/>
                  </a:moveTo>
                  <a:cubicBezTo>
                    <a:pt x="90" y="201"/>
                    <a:pt x="90" y="201"/>
                    <a:pt x="90" y="200"/>
                  </a:cubicBezTo>
                  <a:cubicBezTo>
                    <a:pt x="90" y="200"/>
                    <a:pt x="91" y="200"/>
                    <a:pt x="91" y="200"/>
                  </a:cubicBezTo>
                  <a:cubicBezTo>
                    <a:pt x="90" y="200"/>
                    <a:pt x="89" y="200"/>
                    <a:pt x="89" y="200"/>
                  </a:cubicBezTo>
                  <a:cubicBezTo>
                    <a:pt x="89" y="200"/>
                    <a:pt x="90" y="201"/>
                    <a:pt x="89" y="20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59" name="Ghana">
              <a:extLst>
                <a:ext uri="{FF2B5EF4-FFF2-40B4-BE49-F238E27FC236}">
                  <a16:creationId xmlns:a16="http://schemas.microsoft.com/office/drawing/2014/main" id="{E09B4895-EF6B-A68D-D9B0-7185D35AF50F}"/>
                </a:ext>
              </a:extLst>
            </p:cNvPr>
            <p:cNvSpPr>
              <a:spLocks/>
            </p:cNvSpPr>
            <p:nvPr/>
          </p:nvSpPr>
          <p:spPr bwMode="auto">
            <a:xfrm>
              <a:off x="5700187" y="4060724"/>
              <a:ext cx="147228" cy="246967"/>
            </a:xfrm>
            <a:custGeom>
              <a:avLst/>
              <a:gdLst/>
              <a:ahLst/>
              <a:cxnLst>
                <a:cxn ang="0">
                  <a:pos x="39" y="52"/>
                </a:cxn>
                <a:cxn ang="0">
                  <a:pos x="37" y="48"/>
                </a:cxn>
                <a:cxn ang="0">
                  <a:pos x="38" y="44"/>
                </a:cxn>
                <a:cxn ang="0">
                  <a:pos x="37" y="40"/>
                </a:cxn>
                <a:cxn ang="0">
                  <a:pos x="38" y="35"/>
                </a:cxn>
                <a:cxn ang="0">
                  <a:pos x="38" y="30"/>
                </a:cxn>
                <a:cxn ang="0">
                  <a:pos x="36" y="27"/>
                </a:cxn>
                <a:cxn ang="0">
                  <a:pos x="37" y="22"/>
                </a:cxn>
                <a:cxn ang="0">
                  <a:pos x="37" y="20"/>
                </a:cxn>
                <a:cxn ang="0">
                  <a:pos x="34" y="19"/>
                </a:cxn>
                <a:cxn ang="0">
                  <a:pos x="35" y="18"/>
                </a:cxn>
                <a:cxn ang="0">
                  <a:pos x="35" y="17"/>
                </a:cxn>
                <a:cxn ang="0">
                  <a:pos x="35" y="14"/>
                </a:cxn>
                <a:cxn ang="0">
                  <a:pos x="35" y="10"/>
                </a:cxn>
                <a:cxn ang="0">
                  <a:pos x="35" y="9"/>
                </a:cxn>
                <a:cxn ang="0">
                  <a:pos x="31" y="6"/>
                </a:cxn>
                <a:cxn ang="0">
                  <a:pos x="32" y="2"/>
                </a:cxn>
                <a:cxn ang="0">
                  <a:pos x="29" y="1"/>
                </a:cxn>
                <a:cxn ang="0">
                  <a:pos x="27" y="3"/>
                </a:cxn>
                <a:cxn ang="0">
                  <a:pos x="24" y="2"/>
                </a:cxn>
                <a:cxn ang="0">
                  <a:pos x="21" y="2"/>
                </a:cxn>
                <a:cxn ang="0">
                  <a:pos x="13" y="2"/>
                </a:cxn>
                <a:cxn ang="0">
                  <a:pos x="5" y="3"/>
                </a:cxn>
                <a:cxn ang="0">
                  <a:pos x="4" y="8"/>
                </a:cxn>
                <a:cxn ang="0">
                  <a:pos x="5" y="10"/>
                </a:cxn>
                <a:cxn ang="0">
                  <a:pos x="5" y="16"/>
                </a:cxn>
                <a:cxn ang="0">
                  <a:pos x="6" y="19"/>
                </a:cxn>
                <a:cxn ang="0">
                  <a:pos x="5" y="22"/>
                </a:cxn>
                <a:cxn ang="0">
                  <a:pos x="6" y="27"/>
                </a:cxn>
                <a:cxn ang="0">
                  <a:pos x="7" y="34"/>
                </a:cxn>
                <a:cxn ang="0">
                  <a:pos x="4" y="38"/>
                </a:cxn>
                <a:cxn ang="0">
                  <a:pos x="3" y="44"/>
                </a:cxn>
                <a:cxn ang="0">
                  <a:pos x="0" y="49"/>
                </a:cxn>
                <a:cxn ang="0">
                  <a:pos x="1" y="54"/>
                </a:cxn>
                <a:cxn ang="0">
                  <a:pos x="2" y="60"/>
                </a:cxn>
                <a:cxn ang="0">
                  <a:pos x="5" y="63"/>
                </a:cxn>
                <a:cxn ang="0">
                  <a:pos x="5" y="67"/>
                </a:cxn>
                <a:cxn ang="0">
                  <a:pos x="3" y="68"/>
                </a:cxn>
                <a:cxn ang="0">
                  <a:pos x="12" y="71"/>
                </a:cxn>
                <a:cxn ang="0">
                  <a:pos x="15" y="69"/>
                </a:cxn>
                <a:cxn ang="0">
                  <a:pos x="22" y="66"/>
                </a:cxn>
                <a:cxn ang="0">
                  <a:pos x="31" y="62"/>
                </a:cxn>
                <a:cxn ang="0">
                  <a:pos x="38" y="60"/>
                </a:cxn>
                <a:cxn ang="0">
                  <a:pos x="34" y="56"/>
                </a:cxn>
                <a:cxn ang="0">
                  <a:pos x="38" y="60"/>
                </a:cxn>
                <a:cxn ang="0">
                  <a:pos x="43" y="57"/>
                </a:cxn>
              </a:cxnLst>
              <a:rect l="0" t="0" r="r" b="b"/>
              <a:pathLst>
                <a:path w="43" h="72">
                  <a:moveTo>
                    <a:pt x="42" y="56"/>
                  </a:moveTo>
                  <a:cubicBezTo>
                    <a:pt x="42" y="56"/>
                    <a:pt x="42" y="55"/>
                    <a:pt x="42" y="54"/>
                  </a:cubicBezTo>
                  <a:cubicBezTo>
                    <a:pt x="41" y="53"/>
                    <a:pt x="39" y="53"/>
                    <a:pt x="39" y="52"/>
                  </a:cubicBezTo>
                  <a:cubicBezTo>
                    <a:pt x="38" y="51"/>
                    <a:pt x="39" y="51"/>
                    <a:pt x="38" y="51"/>
                  </a:cubicBezTo>
                  <a:cubicBezTo>
                    <a:pt x="38" y="50"/>
                    <a:pt x="38" y="50"/>
                    <a:pt x="38" y="49"/>
                  </a:cubicBezTo>
                  <a:cubicBezTo>
                    <a:pt x="38" y="49"/>
                    <a:pt x="37" y="49"/>
                    <a:pt x="37" y="48"/>
                  </a:cubicBezTo>
                  <a:cubicBezTo>
                    <a:pt x="37" y="48"/>
                    <a:pt x="37" y="47"/>
                    <a:pt x="37" y="47"/>
                  </a:cubicBezTo>
                  <a:cubicBezTo>
                    <a:pt x="36" y="46"/>
                    <a:pt x="37" y="47"/>
                    <a:pt x="38" y="46"/>
                  </a:cubicBezTo>
                  <a:cubicBezTo>
                    <a:pt x="38" y="45"/>
                    <a:pt x="38" y="45"/>
                    <a:pt x="38" y="44"/>
                  </a:cubicBezTo>
                  <a:cubicBezTo>
                    <a:pt x="38" y="44"/>
                    <a:pt x="38" y="43"/>
                    <a:pt x="38" y="42"/>
                  </a:cubicBezTo>
                  <a:cubicBezTo>
                    <a:pt x="38" y="42"/>
                    <a:pt x="37" y="42"/>
                    <a:pt x="37" y="42"/>
                  </a:cubicBezTo>
                  <a:cubicBezTo>
                    <a:pt x="37" y="42"/>
                    <a:pt x="37" y="41"/>
                    <a:pt x="37" y="40"/>
                  </a:cubicBezTo>
                  <a:cubicBezTo>
                    <a:pt x="37" y="40"/>
                    <a:pt x="37" y="40"/>
                    <a:pt x="37" y="39"/>
                  </a:cubicBezTo>
                  <a:cubicBezTo>
                    <a:pt x="37" y="39"/>
                    <a:pt x="38" y="39"/>
                    <a:pt x="38" y="38"/>
                  </a:cubicBezTo>
                  <a:cubicBezTo>
                    <a:pt x="38" y="37"/>
                    <a:pt x="38" y="36"/>
                    <a:pt x="38" y="35"/>
                  </a:cubicBezTo>
                  <a:cubicBezTo>
                    <a:pt x="38" y="35"/>
                    <a:pt x="38" y="34"/>
                    <a:pt x="37" y="33"/>
                  </a:cubicBezTo>
                  <a:cubicBezTo>
                    <a:pt x="37" y="33"/>
                    <a:pt x="38" y="33"/>
                    <a:pt x="39" y="32"/>
                  </a:cubicBezTo>
                  <a:cubicBezTo>
                    <a:pt x="39" y="32"/>
                    <a:pt x="38" y="31"/>
                    <a:pt x="38" y="30"/>
                  </a:cubicBezTo>
                  <a:cubicBezTo>
                    <a:pt x="38" y="30"/>
                    <a:pt x="37" y="29"/>
                    <a:pt x="36" y="29"/>
                  </a:cubicBezTo>
                  <a:cubicBezTo>
                    <a:pt x="36" y="28"/>
                    <a:pt x="36" y="28"/>
                    <a:pt x="35" y="27"/>
                  </a:cubicBezTo>
                  <a:cubicBezTo>
                    <a:pt x="35" y="27"/>
                    <a:pt x="36" y="27"/>
                    <a:pt x="36" y="27"/>
                  </a:cubicBezTo>
                  <a:cubicBezTo>
                    <a:pt x="37" y="26"/>
                    <a:pt x="37" y="26"/>
                    <a:pt x="37" y="25"/>
                  </a:cubicBezTo>
                  <a:cubicBezTo>
                    <a:pt x="36" y="24"/>
                    <a:pt x="36" y="24"/>
                    <a:pt x="36" y="23"/>
                  </a:cubicBezTo>
                  <a:cubicBezTo>
                    <a:pt x="36" y="23"/>
                    <a:pt x="37" y="23"/>
                    <a:pt x="37" y="22"/>
                  </a:cubicBezTo>
                  <a:cubicBezTo>
                    <a:pt x="37" y="22"/>
                    <a:pt x="37" y="22"/>
                    <a:pt x="37" y="21"/>
                  </a:cubicBezTo>
                  <a:cubicBezTo>
                    <a:pt x="37" y="21"/>
                    <a:pt x="37" y="21"/>
                    <a:pt x="37" y="20"/>
                  </a:cubicBezTo>
                  <a:cubicBezTo>
                    <a:pt x="37" y="20"/>
                    <a:pt x="37" y="20"/>
                    <a:pt x="37" y="20"/>
                  </a:cubicBezTo>
                  <a:cubicBezTo>
                    <a:pt x="37" y="19"/>
                    <a:pt x="37" y="19"/>
                    <a:pt x="36" y="19"/>
                  </a:cubicBezTo>
                  <a:cubicBezTo>
                    <a:pt x="36" y="19"/>
                    <a:pt x="35" y="19"/>
                    <a:pt x="35" y="19"/>
                  </a:cubicBezTo>
                  <a:cubicBezTo>
                    <a:pt x="35" y="19"/>
                    <a:pt x="34" y="20"/>
                    <a:pt x="34" y="19"/>
                  </a:cubicBezTo>
                  <a:cubicBezTo>
                    <a:pt x="34" y="19"/>
                    <a:pt x="35" y="19"/>
                    <a:pt x="35" y="19"/>
                  </a:cubicBezTo>
                  <a:cubicBezTo>
                    <a:pt x="34" y="19"/>
                    <a:pt x="34" y="19"/>
                    <a:pt x="34" y="19"/>
                  </a:cubicBezTo>
                  <a:cubicBezTo>
                    <a:pt x="34" y="18"/>
                    <a:pt x="35" y="18"/>
                    <a:pt x="35" y="18"/>
                  </a:cubicBezTo>
                  <a:cubicBezTo>
                    <a:pt x="35" y="18"/>
                    <a:pt x="36" y="18"/>
                    <a:pt x="35" y="18"/>
                  </a:cubicBezTo>
                  <a:cubicBezTo>
                    <a:pt x="35" y="18"/>
                    <a:pt x="35" y="18"/>
                    <a:pt x="34" y="17"/>
                  </a:cubicBezTo>
                  <a:cubicBezTo>
                    <a:pt x="34" y="17"/>
                    <a:pt x="34" y="17"/>
                    <a:pt x="35" y="17"/>
                  </a:cubicBezTo>
                  <a:cubicBezTo>
                    <a:pt x="35" y="18"/>
                    <a:pt x="35" y="17"/>
                    <a:pt x="35" y="16"/>
                  </a:cubicBezTo>
                  <a:cubicBezTo>
                    <a:pt x="35" y="16"/>
                    <a:pt x="35" y="15"/>
                    <a:pt x="35" y="15"/>
                  </a:cubicBezTo>
                  <a:cubicBezTo>
                    <a:pt x="35" y="15"/>
                    <a:pt x="35" y="14"/>
                    <a:pt x="35" y="14"/>
                  </a:cubicBezTo>
                  <a:cubicBezTo>
                    <a:pt x="36" y="14"/>
                    <a:pt x="35" y="13"/>
                    <a:pt x="36" y="13"/>
                  </a:cubicBezTo>
                  <a:cubicBezTo>
                    <a:pt x="36" y="13"/>
                    <a:pt x="35" y="12"/>
                    <a:pt x="35" y="12"/>
                  </a:cubicBezTo>
                  <a:cubicBezTo>
                    <a:pt x="35" y="11"/>
                    <a:pt x="35" y="11"/>
                    <a:pt x="35" y="10"/>
                  </a:cubicBezTo>
                  <a:cubicBezTo>
                    <a:pt x="35" y="10"/>
                    <a:pt x="36" y="10"/>
                    <a:pt x="36" y="10"/>
                  </a:cubicBezTo>
                  <a:cubicBezTo>
                    <a:pt x="36" y="10"/>
                    <a:pt x="35" y="10"/>
                    <a:pt x="35" y="10"/>
                  </a:cubicBezTo>
                  <a:cubicBezTo>
                    <a:pt x="35" y="10"/>
                    <a:pt x="35" y="9"/>
                    <a:pt x="35" y="9"/>
                  </a:cubicBezTo>
                  <a:cubicBezTo>
                    <a:pt x="35" y="9"/>
                    <a:pt x="34" y="9"/>
                    <a:pt x="34" y="9"/>
                  </a:cubicBezTo>
                  <a:cubicBezTo>
                    <a:pt x="33" y="9"/>
                    <a:pt x="33" y="8"/>
                    <a:pt x="33" y="7"/>
                  </a:cubicBezTo>
                  <a:cubicBezTo>
                    <a:pt x="32" y="7"/>
                    <a:pt x="31" y="7"/>
                    <a:pt x="31" y="6"/>
                  </a:cubicBezTo>
                  <a:cubicBezTo>
                    <a:pt x="31" y="5"/>
                    <a:pt x="32" y="5"/>
                    <a:pt x="32" y="4"/>
                  </a:cubicBezTo>
                  <a:cubicBezTo>
                    <a:pt x="32" y="4"/>
                    <a:pt x="32" y="3"/>
                    <a:pt x="32" y="3"/>
                  </a:cubicBezTo>
                  <a:cubicBezTo>
                    <a:pt x="32" y="2"/>
                    <a:pt x="32" y="2"/>
                    <a:pt x="32" y="2"/>
                  </a:cubicBezTo>
                  <a:cubicBezTo>
                    <a:pt x="32" y="1"/>
                    <a:pt x="32" y="1"/>
                    <a:pt x="31" y="1"/>
                  </a:cubicBezTo>
                  <a:cubicBezTo>
                    <a:pt x="31" y="1"/>
                    <a:pt x="30" y="0"/>
                    <a:pt x="29" y="1"/>
                  </a:cubicBezTo>
                  <a:cubicBezTo>
                    <a:pt x="29" y="1"/>
                    <a:pt x="29" y="1"/>
                    <a:pt x="29" y="1"/>
                  </a:cubicBezTo>
                  <a:cubicBezTo>
                    <a:pt x="29" y="1"/>
                    <a:pt x="28" y="2"/>
                    <a:pt x="28" y="1"/>
                  </a:cubicBezTo>
                  <a:cubicBezTo>
                    <a:pt x="28" y="1"/>
                    <a:pt x="28" y="2"/>
                    <a:pt x="27" y="2"/>
                  </a:cubicBezTo>
                  <a:cubicBezTo>
                    <a:pt x="27" y="2"/>
                    <a:pt x="27" y="2"/>
                    <a:pt x="27" y="3"/>
                  </a:cubicBezTo>
                  <a:cubicBezTo>
                    <a:pt x="26" y="3"/>
                    <a:pt x="26" y="3"/>
                    <a:pt x="26" y="3"/>
                  </a:cubicBezTo>
                  <a:cubicBezTo>
                    <a:pt x="26" y="3"/>
                    <a:pt x="26" y="3"/>
                    <a:pt x="25" y="3"/>
                  </a:cubicBezTo>
                  <a:cubicBezTo>
                    <a:pt x="25" y="2"/>
                    <a:pt x="25" y="2"/>
                    <a:pt x="24" y="2"/>
                  </a:cubicBezTo>
                  <a:cubicBezTo>
                    <a:pt x="24" y="2"/>
                    <a:pt x="24" y="2"/>
                    <a:pt x="24" y="3"/>
                  </a:cubicBezTo>
                  <a:cubicBezTo>
                    <a:pt x="23" y="3"/>
                    <a:pt x="23" y="2"/>
                    <a:pt x="23" y="2"/>
                  </a:cubicBezTo>
                  <a:cubicBezTo>
                    <a:pt x="23" y="2"/>
                    <a:pt x="22" y="2"/>
                    <a:pt x="21" y="2"/>
                  </a:cubicBezTo>
                  <a:cubicBezTo>
                    <a:pt x="20" y="2"/>
                    <a:pt x="20" y="2"/>
                    <a:pt x="19" y="2"/>
                  </a:cubicBezTo>
                  <a:cubicBezTo>
                    <a:pt x="18" y="2"/>
                    <a:pt x="18" y="2"/>
                    <a:pt x="17" y="2"/>
                  </a:cubicBezTo>
                  <a:cubicBezTo>
                    <a:pt x="16" y="2"/>
                    <a:pt x="14" y="2"/>
                    <a:pt x="13" y="2"/>
                  </a:cubicBezTo>
                  <a:cubicBezTo>
                    <a:pt x="11" y="2"/>
                    <a:pt x="9" y="2"/>
                    <a:pt x="8" y="2"/>
                  </a:cubicBezTo>
                  <a:cubicBezTo>
                    <a:pt x="7" y="2"/>
                    <a:pt x="6" y="3"/>
                    <a:pt x="5" y="2"/>
                  </a:cubicBezTo>
                  <a:cubicBezTo>
                    <a:pt x="4" y="2"/>
                    <a:pt x="5" y="3"/>
                    <a:pt x="5" y="3"/>
                  </a:cubicBezTo>
                  <a:cubicBezTo>
                    <a:pt x="5" y="3"/>
                    <a:pt x="3" y="5"/>
                    <a:pt x="4" y="6"/>
                  </a:cubicBezTo>
                  <a:cubicBezTo>
                    <a:pt x="4" y="6"/>
                    <a:pt x="4" y="7"/>
                    <a:pt x="4" y="7"/>
                  </a:cubicBezTo>
                  <a:cubicBezTo>
                    <a:pt x="4" y="8"/>
                    <a:pt x="4" y="8"/>
                    <a:pt x="4" y="8"/>
                  </a:cubicBezTo>
                  <a:cubicBezTo>
                    <a:pt x="4" y="9"/>
                    <a:pt x="5" y="9"/>
                    <a:pt x="5" y="9"/>
                  </a:cubicBezTo>
                  <a:cubicBezTo>
                    <a:pt x="5" y="9"/>
                    <a:pt x="4" y="9"/>
                    <a:pt x="4" y="10"/>
                  </a:cubicBezTo>
                  <a:cubicBezTo>
                    <a:pt x="4" y="10"/>
                    <a:pt x="5" y="10"/>
                    <a:pt x="5" y="10"/>
                  </a:cubicBezTo>
                  <a:cubicBezTo>
                    <a:pt x="5" y="11"/>
                    <a:pt x="5" y="11"/>
                    <a:pt x="5" y="11"/>
                  </a:cubicBezTo>
                  <a:cubicBezTo>
                    <a:pt x="5" y="12"/>
                    <a:pt x="5" y="13"/>
                    <a:pt x="5" y="13"/>
                  </a:cubicBezTo>
                  <a:cubicBezTo>
                    <a:pt x="5" y="14"/>
                    <a:pt x="6" y="15"/>
                    <a:pt x="5" y="16"/>
                  </a:cubicBezTo>
                  <a:cubicBezTo>
                    <a:pt x="5" y="16"/>
                    <a:pt x="5" y="16"/>
                    <a:pt x="5" y="17"/>
                  </a:cubicBezTo>
                  <a:cubicBezTo>
                    <a:pt x="5" y="17"/>
                    <a:pt x="5" y="18"/>
                    <a:pt x="5" y="18"/>
                  </a:cubicBezTo>
                  <a:cubicBezTo>
                    <a:pt x="5" y="19"/>
                    <a:pt x="6" y="19"/>
                    <a:pt x="6" y="19"/>
                  </a:cubicBezTo>
                  <a:cubicBezTo>
                    <a:pt x="6" y="20"/>
                    <a:pt x="6" y="20"/>
                    <a:pt x="6" y="21"/>
                  </a:cubicBezTo>
                  <a:cubicBezTo>
                    <a:pt x="6" y="21"/>
                    <a:pt x="6" y="21"/>
                    <a:pt x="6" y="22"/>
                  </a:cubicBezTo>
                  <a:cubicBezTo>
                    <a:pt x="6" y="22"/>
                    <a:pt x="5" y="22"/>
                    <a:pt x="5" y="22"/>
                  </a:cubicBezTo>
                  <a:cubicBezTo>
                    <a:pt x="5" y="23"/>
                    <a:pt x="5" y="24"/>
                    <a:pt x="5" y="24"/>
                  </a:cubicBezTo>
                  <a:cubicBezTo>
                    <a:pt x="5" y="24"/>
                    <a:pt x="6" y="24"/>
                    <a:pt x="6" y="24"/>
                  </a:cubicBezTo>
                  <a:cubicBezTo>
                    <a:pt x="6" y="24"/>
                    <a:pt x="7" y="26"/>
                    <a:pt x="6" y="27"/>
                  </a:cubicBezTo>
                  <a:cubicBezTo>
                    <a:pt x="7" y="27"/>
                    <a:pt x="7" y="31"/>
                    <a:pt x="7" y="32"/>
                  </a:cubicBezTo>
                  <a:cubicBezTo>
                    <a:pt x="8" y="32"/>
                    <a:pt x="8" y="33"/>
                    <a:pt x="7" y="33"/>
                  </a:cubicBezTo>
                  <a:cubicBezTo>
                    <a:pt x="7" y="33"/>
                    <a:pt x="6" y="34"/>
                    <a:pt x="7" y="34"/>
                  </a:cubicBezTo>
                  <a:cubicBezTo>
                    <a:pt x="7" y="35"/>
                    <a:pt x="6" y="35"/>
                    <a:pt x="6" y="35"/>
                  </a:cubicBezTo>
                  <a:cubicBezTo>
                    <a:pt x="6" y="35"/>
                    <a:pt x="5" y="36"/>
                    <a:pt x="5" y="36"/>
                  </a:cubicBezTo>
                  <a:cubicBezTo>
                    <a:pt x="5" y="36"/>
                    <a:pt x="5" y="37"/>
                    <a:pt x="4" y="38"/>
                  </a:cubicBezTo>
                  <a:cubicBezTo>
                    <a:pt x="4" y="38"/>
                    <a:pt x="4" y="39"/>
                    <a:pt x="4" y="39"/>
                  </a:cubicBezTo>
                  <a:cubicBezTo>
                    <a:pt x="3" y="40"/>
                    <a:pt x="3" y="41"/>
                    <a:pt x="3" y="43"/>
                  </a:cubicBezTo>
                  <a:cubicBezTo>
                    <a:pt x="3" y="43"/>
                    <a:pt x="3" y="44"/>
                    <a:pt x="3" y="44"/>
                  </a:cubicBezTo>
                  <a:cubicBezTo>
                    <a:pt x="3" y="45"/>
                    <a:pt x="2" y="45"/>
                    <a:pt x="2" y="45"/>
                  </a:cubicBezTo>
                  <a:cubicBezTo>
                    <a:pt x="2" y="46"/>
                    <a:pt x="1" y="46"/>
                    <a:pt x="1" y="47"/>
                  </a:cubicBezTo>
                  <a:cubicBezTo>
                    <a:pt x="1" y="47"/>
                    <a:pt x="0" y="48"/>
                    <a:pt x="0" y="49"/>
                  </a:cubicBezTo>
                  <a:cubicBezTo>
                    <a:pt x="0" y="49"/>
                    <a:pt x="1" y="49"/>
                    <a:pt x="1" y="50"/>
                  </a:cubicBezTo>
                  <a:cubicBezTo>
                    <a:pt x="0" y="50"/>
                    <a:pt x="0" y="50"/>
                    <a:pt x="0" y="51"/>
                  </a:cubicBezTo>
                  <a:cubicBezTo>
                    <a:pt x="0" y="52"/>
                    <a:pt x="0" y="53"/>
                    <a:pt x="1" y="54"/>
                  </a:cubicBezTo>
                  <a:cubicBezTo>
                    <a:pt x="1" y="55"/>
                    <a:pt x="2" y="56"/>
                    <a:pt x="2" y="57"/>
                  </a:cubicBezTo>
                  <a:cubicBezTo>
                    <a:pt x="2" y="58"/>
                    <a:pt x="2" y="58"/>
                    <a:pt x="2" y="59"/>
                  </a:cubicBezTo>
                  <a:cubicBezTo>
                    <a:pt x="2" y="59"/>
                    <a:pt x="2" y="60"/>
                    <a:pt x="2" y="60"/>
                  </a:cubicBezTo>
                  <a:cubicBezTo>
                    <a:pt x="2" y="61"/>
                    <a:pt x="3" y="60"/>
                    <a:pt x="3" y="61"/>
                  </a:cubicBezTo>
                  <a:cubicBezTo>
                    <a:pt x="3" y="62"/>
                    <a:pt x="4" y="61"/>
                    <a:pt x="4" y="61"/>
                  </a:cubicBezTo>
                  <a:cubicBezTo>
                    <a:pt x="5" y="62"/>
                    <a:pt x="5" y="63"/>
                    <a:pt x="5" y="63"/>
                  </a:cubicBezTo>
                  <a:cubicBezTo>
                    <a:pt x="5" y="64"/>
                    <a:pt x="6" y="64"/>
                    <a:pt x="5" y="64"/>
                  </a:cubicBezTo>
                  <a:cubicBezTo>
                    <a:pt x="5" y="65"/>
                    <a:pt x="5" y="64"/>
                    <a:pt x="5" y="65"/>
                  </a:cubicBezTo>
                  <a:cubicBezTo>
                    <a:pt x="5" y="65"/>
                    <a:pt x="5" y="66"/>
                    <a:pt x="5" y="67"/>
                  </a:cubicBezTo>
                  <a:cubicBezTo>
                    <a:pt x="5" y="68"/>
                    <a:pt x="4" y="67"/>
                    <a:pt x="4" y="67"/>
                  </a:cubicBezTo>
                  <a:cubicBezTo>
                    <a:pt x="3" y="67"/>
                    <a:pt x="2" y="67"/>
                    <a:pt x="1" y="67"/>
                  </a:cubicBezTo>
                  <a:cubicBezTo>
                    <a:pt x="1" y="67"/>
                    <a:pt x="3" y="68"/>
                    <a:pt x="3" y="68"/>
                  </a:cubicBezTo>
                  <a:cubicBezTo>
                    <a:pt x="4" y="68"/>
                    <a:pt x="6" y="68"/>
                    <a:pt x="7" y="69"/>
                  </a:cubicBezTo>
                  <a:cubicBezTo>
                    <a:pt x="8" y="69"/>
                    <a:pt x="9" y="69"/>
                    <a:pt x="10" y="70"/>
                  </a:cubicBezTo>
                  <a:cubicBezTo>
                    <a:pt x="11" y="71"/>
                    <a:pt x="11" y="72"/>
                    <a:pt x="12" y="71"/>
                  </a:cubicBezTo>
                  <a:cubicBezTo>
                    <a:pt x="13" y="71"/>
                    <a:pt x="13" y="70"/>
                    <a:pt x="13" y="70"/>
                  </a:cubicBezTo>
                  <a:cubicBezTo>
                    <a:pt x="14" y="70"/>
                    <a:pt x="14" y="70"/>
                    <a:pt x="14" y="70"/>
                  </a:cubicBezTo>
                  <a:cubicBezTo>
                    <a:pt x="15" y="69"/>
                    <a:pt x="15" y="69"/>
                    <a:pt x="15" y="69"/>
                  </a:cubicBezTo>
                  <a:cubicBezTo>
                    <a:pt x="16" y="69"/>
                    <a:pt x="16" y="68"/>
                    <a:pt x="16" y="68"/>
                  </a:cubicBezTo>
                  <a:cubicBezTo>
                    <a:pt x="17" y="68"/>
                    <a:pt x="18" y="68"/>
                    <a:pt x="19" y="67"/>
                  </a:cubicBezTo>
                  <a:cubicBezTo>
                    <a:pt x="20" y="67"/>
                    <a:pt x="21" y="66"/>
                    <a:pt x="22" y="66"/>
                  </a:cubicBezTo>
                  <a:cubicBezTo>
                    <a:pt x="23" y="66"/>
                    <a:pt x="24" y="66"/>
                    <a:pt x="25" y="65"/>
                  </a:cubicBezTo>
                  <a:cubicBezTo>
                    <a:pt x="25" y="64"/>
                    <a:pt x="26" y="65"/>
                    <a:pt x="27" y="64"/>
                  </a:cubicBezTo>
                  <a:cubicBezTo>
                    <a:pt x="28" y="63"/>
                    <a:pt x="30" y="62"/>
                    <a:pt x="31" y="62"/>
                  </a:cubicBezTo>
                  <a:cubicBezTo>
                    <a:pt x="32" y="61"/>
                    <a:pt x="33" y="61"/>
                    <a:pt x="33" y="60"/>
                  </a:cubicBezTo>
                  <a:cubicBezTo>
                    <a:pt x="34" y="60"/>
                    <a:pt x="35" y="60"/>
                    <a:pt x="37" y="60"/>
                  </a:cubicBezTo>
                  <a:cubicBezTo>
                    <a:pt x="37" y="60"/>
                    <a:pt x="38" y="60"/>
                    <a:pt x="38" y="60"/>
                  </a:cubicBezTo>
                  <a:cubicBezTo>
                    <a:pt x="38" y="59"/>
                    <a:pt x="38" y="59"/>
                    <a:pt x="38" y="58"/>
                  </a:cubicBezTo>
                  <a:cubicBezTo>
                    <a:pt x="37" y="58"/>
                    <a:pt x="36" y="56"/>
                    <a:pt x="35" y="57"/>
                  </a:cubicBezTo>
                  <a:cubicBezTo>
                    <a:pt x="35" y="58"/>
                    <a:pt x="34" y="56"/>
                    <a:pt x="34" y="56"/>
                  </a:cubicBezTo>
                  <a:cubicBezTo>
                    <a:pt x="34" y="56"/>
                    <a:pt x="34" y="57"/>
                    <a:pt x="35" y="57"/>
                  </a:cubicBezTo>
                  <a:cubicBezTo>
                    <a:pt x="36" y="57"/>
                    <a:pt x="36" y="56"/>
                    <a:pt x="36" y="57"/>
                  </a:cubicBezTo>
                  <a:cubicBezTo>
                    <a:pt x="38" y="57"/>
                    <a:pt x="38" y="59"/>
                    <a:pt x="38" y="60"/>
                  </a:cubicBezTo>
                  <a:cubicBezTo>
                    <a:pt x="38" y="61"/>
                    <a:pt x="41" y="60"/>
                    <a:pt x="41" y="59"/>
                  </a:cubicBezTo>
                  <a:cubicBezTo>
                    <a:pt x="41" y="59"/>
                    <a:pt x="41" y="58"/>
                    <a:pt x="42" y="58"/>
                  </a:cubicBezTo>
                  <a:cubicBezTo>
                    <a:pt x="42" y="57"/>
                    <a:pt x="42" y="57"/>
                    <a:pt x="43" y="57"/>
                  </a:cubicBezTo>
                  <a:cubicBezTo>
                    <a:pt x="43" y="56"/>
                    <a:pt x="43" y="55"/>
                    <a:pt x="42" y="56"/>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61" name="Georgia">
              <a:extLst>
                <a:ext uri="{FF2B5EF4-FFF2-40B4-BE49-F238E27FC236}">
                  <a16:creationId xmlns:a16="http://schemas.microsoft.com/office/drawing/2014/main" id="{914F705F-0C1D-A33E-3B4B-EFFA73F0F27E}"/>
                </a:ext>
              </a:extLst>
            </p:cNvPr>
            <p:cNvSpPr>
              <a:spLocks/>
            </p:cNvSpPr>
            <p:nvPr/>
          </p:nvSpPr>
          <p:spPr bwMode="auto">
            <a:xfrm>
              <a:off x="7045201" y="2841094"/>
              <a:ext cx="216568" cy="95938"/>
            </a:xfrm>
            <a:custGeom>
              <a:avLst/>
              <a:gdLst/>
              <a:ahLst/>
              <a:cxnLst>
                <a:cxn ang="0">
                  <a:pos x="59" y="22"/>
                </a:cxn>
                <a:cxn ang="0">
                  <a:pos x="58" y="20"/>
                </a:cxn>
                <a:cxn ang="0">
                  <a:pos x="58" y="18"/>
                </a:cxn>
                <a:cxn ang="0">
                  <a:pos x="56" y="17"/>
                </a:cxn>
                <a:cxn ang="0">
                  <a:pos x="54" y="16"/>
                </a:cxn>
                <a:cxn ang="0">
                  <a:pos x="52" y="12"/>
                </a:cxn>
                <a:cxn ang="0">
                  <a:pos x="47" y="10"/>
                </a:cxn>
                <a:cxn ang="0">
                  <a:pos x="44" y="9"/>
                </a:cxn>
                <a:cxn ang="0">
                  <a:pos x="42" y="9"/>
                </a:cxn>
                <a:cxn ang="0">
                  <a:pos x="39" y="9"/>
                </a:cxn>
                <a:cxn ang="0">
                  <a:pos x="36" y="11"/>
                </a:cxn>
                <a:cxn ang="0">
                  <a:pos x="34" y="10"/>
                </a:cxn>
                <a:cxn ang="0">
                  <a:pos x="31" y="8"/>
                </a:cxn>
                <a:cxn ang="0">
                  <a:pos x="27" y="5"/>
                </a:cxn>
                <a:cxn ang="0">
                  <a:pos x="23" y="4"/>
                </a:cxn>
                <a:cxn ang="0">
                  <a:pos x="20" y="4"/>
                </a:cxn>
                <a:cxn ang="0">
                  <a:pos x="17" y="4"/>
                </a:cxn>
                <a:cxn ang="0">
                  <a:pos x="12" y="2"/>
                </a:cxn>
                <a:cxn ang="0">
                  <a:pos x="9" y="2"/>
                </a:cxn>
                <a:cxn ang="0">
                  <a:pos x="5" y="0"/>
                </a:cxn>
                <a:cxn ang="0">
                  <a:pos x="2" y="0"/>
                </a:cxn>
                <a:cxn ang="0">
                  <a:pos x="2" y="3"/>
                </a:cxn>
                <a:cxn ang="0">
                  <a:pos x="4" y="5"/>
                </a:cxn>
                <a:cxn ang="0">
                  <a:pos x="8" y="5"/>
                </a:cxn>
                <a:cxn ang="0">
                  <a:pos x="10" y="7"/>
                </a:cxn>
                <a:cxn ang="0">
                  <a:pos x="14" y="9"/>
                </a:cxn>
                <a:cxn ang="0">
                  <a:pos x="16" y="14"/>
                </a:cxn>
                <a:cxn ang="0">
                  <a:pos x="17" y="15"/>
                </a:cxn>
                <a:cxn ang="0">
                  <a:pos x="18" y="17"/>
                </a:cxn>
                <a:cxn ang="0">
                  <a:pos x="19" y="23"/>
                </a:cxn>
                <a:cxn ang="0">
                  <a:pos x="21" y="22"/>
                </a:cxn>
                <a:cxn ang="0">
                  <a:pos x="25" y="22"/>
                </a:cxn>
                <a:cxn ang="0">
                  <a:pos x="28" y="23"/>
                </a:cxn>
                <a:cxn ang="0">
                  <a:pos x="29" y="23"/>
                </a:cxn>
                <a:cxn ang="0">
                  <a:pos x="32" y="25"/>
                </a:cxn>
                <a:cxn ang="0">
                  <a:pos x="33" y="26"/>
                </a:cxn>
                <a:cxn ang="0">
                  <a:pos x="35" y="26"/>
                </a:cxn>
                <a:cxn ang="0">
                  <a:pos x="38" y="26"/>
                </a:cxn>
                <a:cxn ang="0">
                  <a:pos x="40" y="26"/>
                </a:cxn>
                <a:cxn ang="0">
                  <a:pos x="42" y="26"/>
                </a:cxn>
                <a:cxn ang="0">
                  <a:pos x="44" y="26"/>
                </a:cxn>
                <a:cxn ang="0">
                  <a:pos x="45" y="25"/>
                </a:cxn>
                <a:cxn ang="0">
                  <a:pos x="46" y="25"/>
                </a:cxn>
                <a:cxn ang="0">
                  <a:pos x="49" y="24"/>
                </a:cxn>
                <a:cxn ang="0">
                  <a:pos x="51" y="23"/>
                </a:cxn>
                <a:cxn ang="0">
                  <a:pos x="54" y="25"/>
                </a:cxn>
                <a:cxn ang="0">
                  <a:pos x="57" y="26"/>
                </a:cxn>
                <a:cxn ang="0">
                  <a:pos x="61" y="27"/>
                </a:cxn>
                <a:cxn ang="0">
                  <a:pos x="62" y="27"/>
                </a:cxn>
                <a:cxn ang="0">
                  <a:pos x="60" y="23"/>
                </a:cxn>
              </a:cxnLst>
              <a:rect l="0" t="0" r="r" b="b"/>
              <a:pathLst>
                <a:path w="63" h="28">
                  <a:moveTo>
                    <a:pt x="60" y="23"/>
                  </a:moveTo>
                  <a:cubicBezTo>
                    <a:pt x="59" y="23"/>
                    <a:pt x="59" y="22"/>
                    <a:pt x="59" y="22"/>
                  </a:cubicBezTo>
                  <a:cubicBezTo>
                    <a:pt x="58" y="21"/>
                    <a:pt x="58" y="21"/>
                    <a:pt x="58" y="21"/>
                  </a:cubicBezTo>
                  <a:cubicBezTo>
                    <a:pt x="57" y="21"/>
                    <a:pt x="57" y="20"/>
                    <a:pt x="58" y="20"/>
                  </a:cubicBezTo>
                  <a:cubicBezTo>
                    <a:pt x="58" y="20"/>
                    <a:pt x="59" y="20"/>
                    <a:pt x="59" y="19"/>
                  </a:cubicBezTo>
                  <a:cubicBezTo>
                    <a:pt x="60" y="18"/>
                    <a:pt x="59" y="18"/>
                    <a:pt x="58" y="18"/>
                  </a:cubicBezTo>
                  <a:cubicBezTo>
                    <a:pt x="58" y="17"/>
                    <a:pt x="58" y="17"/>
                    <a:pt x="57" y="17"/>
                  </a:cubicBezTo>
                  <a:cubicBezTo>
                    <a:pt x="56" y="17"/>
                    <a:pt x="56" y="17"/>
                    <a:pt x="56" y="17"/>
                  </a:cubicBezTo>
                  <a:cubicBezTo>
                    <a:pt x="55" y="17"/>
                    <a:pt x="55" y="17"/>
                    <a:pt x="55" y="17"/>
                  </a:cubicBezTo>
                  <a:cubicBezTo>
                    <a:pt x="54" y="16"/>
                    <a:pt x="54" y="16"/>
                    <a:pt x="54" y="16"/>
                  </a:cubicBezTo>
                  <a:cubicBezTo>
                    <a:pt x="53" y="16"/>
                    <a:pt x="51" y="15"/>
                    <a:pt x="52" y="14"/>
                  </a:cubicBezTo>
                  <a:cubicBezTo>
                    <a:pt x="52" y="13"/>
                    <a:pt x="52" y="13"/>
                    <a:pt x="52" y="12"/>
                  </a:cubicBezTo>
                  <a:cubicBezTo>
                    <a:pt x="52" y="11"/>
                    <a:pt x="50" y="11"/>
                    <a:pt x="49" y="11"/>
                  </a:cubicBezTo>
                  <a:cubicBezTo>
                    <a:pt x="48" y="11"/>
                    <a:pt x="48" y="11"/>
                    <a:pt x="47" y="10"/>
                  </a:cubicBezTo>
                  <a:cubicBezTo>
                    <a:pt x="47" y="9"/>
                    <a:pt x="46" y="9"/>
                    <a:pt x="46" y="9"/>
                  </a:cubicBezTo>
                  <a:cubicBezTo>
                    <a:pt x="45" y="9"/>
                    <a:pt x="45" y="9"/>
                    <a:pt x="44" y="9"/>
                  </a:cubicBezTo>
                  <a:cubicBezTo>
                    <a:pt x="43" y="8"/>
                    <a:pt x="44" y="10"/>
                    <a:pt x="43" y="10"/>
                  </a:cubicBezTo>
                  <a:cubicBezTo>
                    <a:pt x="43" y="10"/>
                    <a:pt x="42" y="9"/>
                    <a:pt x="42" y="9"/>
                  </a:cubicBezTo>
                  <a:cubicBezTo>
                    <a:pt x="41" y="9"/>
                    <a:pt x="41" y="9"/>
                    <a:pt x="40" y="9"/>
                  </a:cubicBezTo>
                  <a:cubicBezTo>
                    <a:pt x="40" y="9"/>
                    <a:pt x="39" y="9"/>
                    <a:pt x="39" y="9"/>
                  </a:cubicBezTo>
                  <a:cubicBezTo>
                    <a:pt x="38" y="10"/>
                    <a:pt x="38" y="10"/>
                    <a:pt x="38" y="10"/>
                  </a:cubicBezTo>
                  <a:cubicBezTo>
                    <a:pt x="37" y="10"/>
                    <a:pt x="37" y="11"/>
                    <a:pt x="36" y="11"/>
                  </a:cubicBezTo>
                  <a:cubicBezTo>
                    <a:pt x="36" y="11"/>
                    <a:pt x="35" y="11"/>
                    <a:pt x="35" y="11"/>
                  </a:cubicBezTo>
                  <a:cubicBezTo>
                    <a:pt x="35" y="10"/>
                    <a:pt x="34" y="10"/>
                    <a:pt x="34" y="10"/>
                  </a:cubicBezTo>
                  <a:cubicBezTo>
                    <a:pt x="35" y="9"/>
                    <a:pt x="34" y="8"/>
                    <a:pt x="33" y="8"/>
                  </a:cubicBezTo>
                  <a:cubicBezTo>
                    <a:pt x="32" y="8"/>
                    <a:pt x="32" y="8"/>
                    <a:pt x="31" y="8"/>
                  </a:cubicBezTo>
                  <a:cubicBezTo>
                    <a:pt x="31" y="7"/>
                    <a:pt x="30" y="7"/>
                    <a:pt x="30" y="7"/>
                  </a:cubicBezTo>
                  <a:cubicBezTo>
                    <a:pt x="29" y="7"/>
                    <a:pt x="27" y="6"/>
                    <a:pt x="27" y="5"/>
                  </a:cubicBezTo>
                  <a:cubicBezTo>
                    <a:pt x="27" y="5"/>
                    <a:pt x="25" y="4"/>
                    <a:pt x="24" y="4"/>
                  </a:cubicBezTo>
                  <a:cubicBezTo>
                    <a:pt x="24" y="4"/>
                    <a:pt x="24" y="5"/>
                    <a:pt x="23" y="4"/>
                  </a:cubicBezTo>
                  <a:cubicBezTo>
                    <a:pt x="23" y="4"/>
                    <a:pt x="22" y="4"/>
                    <a:pt x="22" y="4"/>
                  </a:cubicBezTo>
                  <a:cubicBezTo>
                    <a:pt x="21" y="4"/>
                    <a:pt x="21" y="4"/>
                    <a:pt x="20" y="4"/>
                  </a:cubicBezTo>
                  <a:cubicBezTo>
                    <a:pt x="19" y="4"/>
                    <a:pt x="19" y="4"/>
                    <a:pt x="19" y="4"/>
                  </a:cubicBezTo>
                  <a:cubicBezTo>
                    <a:pt x="18" y="4"/>
                    <a:pt x="18" y="4"/>
                    <a:pt x="17" y="4"/>
                  </a:cubicBezTo>
                  <a:cubicBezTo>
                    <a:pt x="16" y="4"/>
                    <a:pt x="16" y="4"/>
                    <a:pt x="15" y="4"/>
                  </a:cubicBezTo>
                  <a:cubicBezTo>
                    <a:pt x="14" y="4"/>
                    <a:pt x="13" y="3"/>
                    <a:pt x="12" y="2"/>
                  </a:cubicBezTo>
                  <a:cubicBezTo>
                    <a:pt x="11" y="2"/>
                    <a:pt x="11" y="2"/>
                    <a:pt x="10" y="2"/>
                  </a:cubicBezTo>
                  <a:cubicBezTo>
                    <a:pt x="9" y="2"/>
                    <a:pt x="9" y="2"/>
                    <a:pt x="9" y="2"/>
                  </a:cubicBezTo>
                  <a:cubicBezTo>
                    <a:pt x="8" y="1"/>
                    <a:pt x="7" y="1"/>
                    <a:pt x="7" y="1"/>
                  </a:cubicBezTo>
                  <a:cubicBezTo>
                    <a:pt x="6" y="1"/>
                    <a:pt x="6" y="0"/>
                    <a:pt x="5" y="0"/>
                  </a:cubicBezTo>
                  <a:cubicBezTo>
                    <a:pt x="5" y="1"/>
                    <a:pt x="4" y="1"/>
                    <a:pt x="4" y="0"/>
                  </a:cubicBezTo>
                  <a:cubicBezTo>
                    <a:pt x="3" y="0"/>
                    <a:pt x="2" y="0"/>
                    <a:pt x="2" y="0"/>
                  </a:cubicBezTo>
                  <a:cubicBezTo>
                    <a:pt x="0" y="0"/>
                    <a:pt x="0" y="1"/>
                    <a:pt x="0" y="2"/>
                  </a:cubicBezTo>
                  <a:cubicBezTo>
                    <a:pt x="1" y="2"/>
                    <a:pt x="2" y="2"/>
                    <a:pt x="2" y="3"/>
                  </a:cubicBezTo>
                  <a:cubicBezTo>
                    <a:pt x="3" y="3"/>
                    <a:pt x="3" y="4"/>
                    <a:pt x="3" y="4"/>
                  </a:cubicBezTo>
                  <a:cubicBezTo>
                    <a:pt x="3" y="5"/>
                    <a:pt x="4" y="4"/>
                    <a:pt x="4" y="5"/>
                  </a:cubicBezTo>
                  <a:cubicBezTo>
                    <a:pt x="5" y="5"/>
                    <a:pt x="5" y="5"/>
                    <a:pt x="6" y="5"/>
                  </a:cubicBezTo>
                  <a:cubicBezTo>
                    <a:pt x="6" y="5"/>
                    <a:pt x="7" y="5"/>
                    <a:pt x="8" y="5"/>
                  </a:cubicBezTo>
                  <a:cubicBezTo>
                    <a:pt x="8" y="6"/>
                    <a:pt x="8" y="6"/>
                    <a:pt x="9" y="6"/>
                  </a:cubicBezTo>
                  <a:cubicBezTo>
                    <a:pt x="9" y="7"/>
                    <a:pt x="10" y="6"/>
                    <a:pt x="10" y="7"/>
                  </a:cubicBezTo>
                  <a:cubicBezTo>
                    <a:pt x="10" y="7"/>
                    <a:pt x="10" y="8"/>
                    <a:pt x="11" y="8"/>
                  </a:cubicBezTo>
                  <a:cubicBezTo>
                    <a:pt x="11" y="9"/>
                    <a:pt x="13" y="9"/>
                    <a:pt x="14" y="9"/>
                  </a:cubicBezTo>
                  <a:cubicBezTo>
                    <a:pt x="14" y="10"/>
                    <a:pt x="15" y="11"/>
                    <a:pt x="15" y="12"/>
                  </a:cubicBezTo>
                  <a:cubicBezTo>
                    <a:pt x="15" y="13"/>
                    <a:pt x="16" y="13"/>
                    <a:pt x="16" y="14"/>
                  </a:cubicBezTo>
                  <a:cubicBezTo>
                    <a:pt x="16" y="15"/>
                    <a:pt x="16" y="15"/>
                    <a:pt x="16" y="15"/>
                  </a:cubicBezTo>
                  <a:cubicBezTo>
                    <a:pt x="17" y="16"/>
                    <a:pt x="17" y="16"/>
                    <a:pt x="17" y="15"/>
                  </a:cubicBezTo>
                  <a:cubicBezTo>
                    <a:pt x="18" y="15"/>
                    <a:pt x="17" y="16"/>
                    <a:pt x="17" y="16"/>
                  </a:cubicBezTo>
                  <a:cubicBezTo>
                    <a:pt x="17" y="16"/>
                    <a:pt x="18" y="17"/>
                    <a:pt x="18" y="17"/>
                  </a:cubicBezTo>
                  <a:cubicBezTo>
                    <a:pt x="18" y="19"/>
                    <a:pt x="17" y="21"/>
                    <a:pt x="16" y="22"/>
                  </a:cubicBezTo>
                  <a:cubicBezTo>
                    <a:pt x="17" y="22"/>
                    <a:pt x="18" y="23"/>
                    <a:pt x="19" y="23"/>
                  </a:cubicBezTo>
                  <a:cubicBezTo>
                    <a:pt x="19" y="23"/>
                    <a:pt x="20" y="23"/>
                    <a:pt x="20" y="23"/>
                  </a:cubicBezTo>
                  <a:cubicBezTo>
                    <a:pt x="20" y="22"/>
                    <a:pt x="20" y="22"/>
                    <a:pt x="21" y="22"/>
                  </a:cubicBezTo>
                  <a:cubicBezTo>
                    <a:pt x="22" y="23"/>
                    <a:pt x="23" y="22"/>
                    <a:pt x="24" y="23"/>
                  </a:cubicBezTo>
                  <a:cubicBezTo>
                    <a:pt x="25" y="23"/>
                    <a:pt x="25" y="23"/>
                    <a:pt x="25" y="22"/>
                  </a:cubicBezTo>
                  <a:cubicBezTo>
                    <a:pt x="26" y="21"/>
                    <a:pt x="27" y="22"/>
                    <a:pt x="28" y="22"/>
                  </a:cubicBezTo>
                  <a:cubicBezTo>
                    <a:pt x="28" y="22"/>
                    <a:pt x="27" y="23"/>
                    <a:pt x="28" y="23"/>
                  </a:cubicBezTo>
                  <a:cubicBezTo>
                    <a:pt x="28" y="23"/>
                    <a:pt x="28" y="23"/>
                    <a:pt x="28" y="22"/>
                  </a:cubicBezTo>
                  <a:cubicBezTo>
                    <a:pt x="28" y="22"/>
                    <a:pt x="29" y="23"/>
                    <a:pt x="29" y="23"/>
                  </a:cubicBezTo>
                  <a:cubicBezTo>
                    <a:pt x="30" y="24"/>
                    <a:pt x="30" y="24"/>
                    <a:pt x="31" y="24"/>
                  </a:cubicBezTo>
                  <a:cubicBezTo>
                    <a:pt x="31" y="24"/>
                    <a:pt x="31" y="24"/>
                    <a:pt x="32" y="25"/>
                  </a:cubicBezTo>
                  <a:cubicBezTo>
                    <a:pt x="32" y="25"/>
                    <a:pt x="31" y="25"/>
                    <a:pt x="31" y="25"/>
                  </a:cubicBezTo>
                  <a:cubicBezTo>
                    <a:pt x="32" y="25"/>
                    <a:pt x="32" y="27"/>
                    <a:pt x="33" y="26"/>
                  </a:cubicBezTo>
                  <a:cubicBezTo>
                    <a:pt x="33" y="26"/>
                    <a:pt x="34" y="26"/>
                    <a:pt x="34" y="27"/>
                  </a:cubicBezTo>
                  <a:cubicBezTo>
                    <a:pt x="34" y="27"/>
                    <a:pt x="35" y="26"/>
                    <a:pt x="35" y="26"/>
                  </a:cubicBezTo>
                  <a:cubicBezTo>
                    <a:pt x="36" y="27"/>
                    <a:pt x="36" y="27"/>
                    <a:pt x="37" y="27"/>
                  </a:cubicBezTo>
                  <a:cubicBezTo>
                    <a:pt x="37" y="27"/>
                    <a:pt x="37" y="26"/>
                    <a:pt x="38" y="26"/>
                  </a:cubicBezTo>
                  <a:cubicBezTo>
                    <a:pt x="38" y="26"/>
                    <a:pt x="39" y="26"/>
                    <a:pt x="39" y="26"/>
                  </a:cubicBezTo>
                  <a:cubicBezTo>
                    <a:pt x="40" y="26"/>
                    <a:pt x="40" y="26"/>
                    <a:pt x="40" y="26"/>
                  </a:cubicBezTo>
                  <a:cubicBezTo>
                    <a:pt x="41" y="25"/>
                    <a:pt x="41" y="25"/>
                    <a:pt x="41" y="26"/>
                  </a:cubicBezTo>
                  <a:cubicBezTo>
                    <a:pt x="41" y="26"/>
                    <a:pt x="42" y="26"/>
                    <a:pt x="42" y="26"/>
                  </a:cubicBezTo>
                  <a:cubicBezTo>
                    <a:pt x="42" y="25"/>
                    <a:pt x="43" y="26"/>
                    <a:pt x="43" y="26"/>
                  </a:cubicBezTo>
                  <a:cubicBezTo>
                    <a:pt x="43" y="26"/>
                    <a:pt x="43" y="26"/>
                    <a:pt x="44" y="26"/>
                  </a:cubicBezTo>
                  <a:cubicBezTo>
                    <a:pt x="44" y="26"/>
                    <a:pt x="44" y="26"/>
                    <a:pt x="44" y="26"/>
                  </a:cubicBezTo>
                  <a:cubicBezTo>
                    <a:pt x="44" y="25"/>
                    <a:pt x="44" y="25"/>
                    <a:pt x="45" y="25"/>
                  </a:cubicBezTo>
                  <a:cubicBezTo>
                    <a:pt x="45" y="25"/>
                    <a:pt x="46" y="26"/>
                    <a:pt x="47" y="26"/>
                  </a:cubicBezTo>
                  <a:cubicBezTo>
                    <a:pt x="47" y="26"/>
                    <a:pt x="46" y="25"/>
                    <a:pt x="46" y="25"/>
                  </a:cubicBezTo>
                  <a:cubicBezTo>
                    <a:pt x="46" y="25"/>
                    <a:pt x="47" y="25"/>
                    <a:pt x="47" y="25"/>
                  </a:cubicBezTo>
                  <a:cubicBezTo>
                    <a:pt x="48" y="25"/>
                    <a:pt x="48" y="24"/>
                    <a:pt x="49" y="24"/>
                  </a:cubicBezTo>
                  <a:cubicBezTo>
                    <a:pt x="49" y="24"/>
                    <a:pt x="49" y="23"/>
                    <a:pt x="50" y="23"/>
                  </a:cubicBezTo>
                  <a:cubicBezTo>
                    <a:pt x="50" y="23"/>
                    <a:pt x="51" y="23"/>
                    <a:pt x="51" y="23"/>
                  </a:cubicBezTo>
                  <a:cubicBezTo>
                    <a:pt x="51" y="23"/>
                    <a:pt x="54" y="24"/>
                    <a:pt x="54" y="24"/>
                  </a:cubicBezTo>
                  <a:cubicBezTo>
                    <a:pt x="54" y="25"/>
                    <a:pt x="53" y="24"/>
                    <a:pt x="54" y="25"/>
                  </a:cubicBezTo>
                  <a:cubicBezTo>
                    <a:pt x="54" y="25"/>
                    <a:pt x="55" y="26"/>
                    <a:pt x="55" y="26"/>
                  </a:cubicBezTo>
                  <a:cubicBezTo>
                    <a:pt x="56" y="26"/>
                    <a:pt x="57" y="26"/>
                    <a:pt x="57" y="26"/>
                  </a:cubicBezTo>
                  <a:cubicBezTo>
                    <a:pt x="58" y="26"/>
                    <a:pt x="58" y="26"/>
                    <a:pt x="59" y="26"/>
                  </a:cubicBezTo>
                  <a:cubicBezTo>
                    <a:pt x="59" y="26"/>
                    <a:pt x="61" y="28"/>
                    <a:pt x="61" y="27"/>
                  </a:cubicBezTo>
                  <a:cubicBezTo>
                    <a:pt x="62" y="27"/>
                    <a:pt x="61" y="27"/>
                    <a:pt x="62" y="27"/>
                  </a:cubicBezTo>
                  <a:cubicBezTo>
                    <a:pt x="62" y="27"/>
                    <a:pt x="62" y="27"/>
                    <a:pt x="62" y="27"/>
                  </a:cubicBezTo>
                  <a:cubicBezTo>
                    <a:pt x="62" y="26"/>
                    <a:pt x="63" y="25"/>
                    <a:pt x="63" y="25"/>
                  </a:cubicBezTo>
                  <a:cubicBezTo>
                    <a:pt x="63" y="24"/>
                    <a:pt x="60" y="23"/>
                    <a:pt x="60" y="23"/>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62" name="Gambia">
              <a:extLst>
                <a:ext uri="{FF2B5EF4-FFF2-40B4-BE49-F238E27FC236}">
                  <a16:creationId xmlns:a16="http://schemas.microsoft.com/office/drawing/2014/main" id="{B6D9EC2D-44EE-A496-F881-3B5E068B49B6}"/>
                </a:ext>
              </a:extLst>
            </p:cNvPr>
            <p:cNvSpPr>
              <a:spLocks/>
            </p:cNvSpPr>
            <p:nvPr/>
          </p:nvSpPr>
          <p:spPr bwMode="auto">
            <a:xfrm>
              <a:off x="5253752" y="3960988"/>
              <a:ext cx="103537" cy="31346"/>
            </a:xfrm>
            <a:custGeom>
              <a:avLst/>
              <a:gdLst/>
              <a:ahLst/>
              <a:cxnLst>
                <a:cxn ang="0">
                  <a:pos x="28" y="3"/>
                </a:cxn>
                <a:cxn ang="0">
                  <a:pos x="25" y="4"/>
                </a:cxn>
                <a:cxn ang="0">
                  <a:pos x="23" y="3"/>
                </a:cxn>
                <a:cxn ang="0">
                  <a:pos x="22" y="2"/>
                </a:cxn>
                <a:cxn ang="0">
                  <a:pos x="20" y="3"/>
                </a:cxn>
                <a:cxn ang="0">
                  <a:pos x="18" y="1"/>
                </a:cxn>
                <a:cxn ang="0">
                  <a:pos x="17" y="1"/>
                </a:cxn>
                <a:cxn ang="0">
                  <a:pos x="15" y="1"/>
                </a:cxn>
                <a:cxn ang="0">
                  <a:pos x="13" y="2"/>
                </a:cxn>
                <a:cxn ang="0">
                  <a:pos x="7" y="3"/>
                </a:cxn>
                <a:cxn ang="0">
                  <a:pos x="3" y="3"/>
                </a:cxn>
                <a:cxn ang="0">
                  <a:pos x="3" y="5"/>
                </a:cxn>
                <a:cxn ang="0">
                  <a:pos x="3" y="5"/>
                </a:cxn>
                <a:cxn ang="0">
                  <a:pos x="5" y="6"/>
                </a:cxn>
                <a:cxn ang="0">
                  <a:pos x="5" y="5"/>
                </a:cxn>
                <a:cxn ang="0">
                  <a:pos x="7" y="4"/>
                </a:cxn>
                <a:cxn ang="0">
                  <a:pos x="10" y="4"/>
                </a:cxn>
                <a:cxn ang="0">
                  <a:pos x="12" y="4"/>
                </a:cxn>
                <a:cxn ang="0">
                  <a:pos x="13" y="4"/>
                </a:cxn>
                <a:cxn ang="0">
                  <a:pos x="15" y="4"/>
                </a:cxn>
                <a:cxn ang="0">
                  <a:pos x="13" y="4"/>
                </a:cxn>
                <a:cxn ang="0">
                  <a:pos x="12" y="4"/>
                </a:cxn>
                <a:cxn ang="0">
                  <a:pos x="11" y="4"/>
                </a:cxn>
                <a:cxn ang="0">
                  <a:pos x="7" y="5"/>
                </a:cxn>
                <a:cxn ang="0">
                  <a:pos x="7" y="6"/>
                </a:cxn>
                <a:cxn ang="0">
                  <a:pos x="6" y="6"/>
                </a:cxn>
                <a:cxn ang="0">
                  <a:pos x="5" y="6"/>
                </a:cxn>
                <a:cxn ang="0">
                  <a:pos x="4" y="6"/>
                </a:cxn>
                <a:cxn ang="0">
                  <a:pos x="4" y="7"/>
                </a:cxn>
                <a:cxn ang="0">
                  <a:pos x="4" y="7"/>
                </a:cxn>
                <a:cxn ang="0">
                  <a:pos x="3" y="6"/>
                </a:cxn>
                <a:cxn ang="0">
                  <a:pos x="2" y="6"/>
                </a:cxn>
                <a:cxn ang="0">
                  <a:pos x="2" y="5"/>
                </a:cxn>
                <a:cxn ang="0">
                  <a:pos x="2" y="4"/>
                </a:cxn>
                <a:cxn ang="0">
                  <a:pos x="1" y="5"/>
                </a:cxn>
                <a:cxn ang="0">
                  <a:pos x="0" y="6"/>
                </a:cxn>
                <a:cxn ang="0">
                  <a:pos x="1" y="9"/>
                </a:cxn>
                <a:cxn ang="0">
                  <a:pos x="1" y="8"/>
                </a:cxn>
                <a:cxn ang="0">
                  <a:pos x="3" y="8"/>
                </a:cxn>
                <a:cxn ang="0">
                  <a:pos x="8" y="8"/>
                </a:cxn>
                <a:cxn ang="0">
                  <a:pos x="10" y="7"/>
                </a:cxn>
                <a:cxn ang="0">
                  <a:pos x="10" y="6"/>
                </a:cxn>
                <a:cxn ang="0">
                  <a:pos x="12" y="5"/>
                </a:cxn>
                <a:cxn ang="0">
                  <a:pos x="13" y="5"/>
                </a:cxn>
                <a:cxn ang="0">
                  <a:pos x="15" y="5"/>
                </a:cxn>
                <a:cxn ang="0">
                  <a:pos x="16" y="4"/>
                </a:cxn>
                <a:cxn ang="0">
                  <a:pos x="17" y="4"/>
                </a:cxn>
                <a:cxn ang="0">
                  <a:pos x="19" y="4"/>
                </a:cxn>
                <a:cxn ang="0">
                  <a:pos x="20" y="5"/>
                </a:cxn>
                <a:cxn ang="0">
                  <a:pos x="22" y="6"/>
                </a:cxn>
                <a:cxn ang="0">
                  <a:pos x="23" y="7"/>
                </a:cxn>
                <a:cxn ang="0">
                  <a:pos x="25" y="7"/>
                </a:cxn>
                <a:cxn ang="0">
                  <a:pos x="27" y="6"/>
                </a:cxn>
                <a:cxn ang="0">
                  <a:pos x="29" y="6"/>
                </a:cxn>
                <a:cxn ang="0">
                  <a:pos x="28" y="3"/>
                </a:cxn>
              </a:cxnLst>
              <a:rect l="0" t="0" r="r" b="b"/>
              <a:pathLst>
                <a:path w="30" h="9">
                  <a:moveTo>
                    <a:pt x="28" y="3"/>
                  </a:moveTo>
                  <a:cubicBezTo>
                    <a:pt x="27" y="2"/>
                    <a:pt x="25" y="4"/>
                    <a:pt x="25" y="4"/>
                  </a:cubicBezTo>
                  <a:cubicBezTo>
                    <a:pt x="23" y="5"/>
                    <a:pt x="23" y="4"/>
                    <a:pt x="23" y="3"/>
                  </a:cubicBezTo>
                  <a:cubicBezTo>
                    <a:pt x="22" y="2"/>
                    <a:pt x="22" y="2"/>
                    <a:pt x="22" y="2"/>
                  </a:cubicBezTo>
                  <a:cubicBezTo>
                    <a:pt x="21" y="2"/>
                    <a:pt x="21" y="3"/>
                    <a:pt x="20" y="3"/>
                  </a:cubicBezTo>
                  <a:cubicBezTo>
                    <a:pt x="19" y="2"/>
                    <a:pt x="20" y="1"/>
                    <a:pt x="18" y="1"/>
                  </a:cubicBezTo>
                  <a:cubicBezTo>
                    <a:pt x="18" y="1"/>
                    <a:pt x="17" y="0"/>
                    <a:pt x="17" y="1"/>
                  </a:cubicBezTo>
                  <a:cubicBezTo>
                    <a:pt x="16" y="1"/>
                    <a:pt x="16" y="1"/>
                    <a:pt x="15" y="1"/>
                  </a:cubicBezTo>
                  <a:cubicBezTo>
                    <a:pt x="14" y="0"/>
                    <a:pt x="13" y="1"/>
                    <a:pt x="13" y="2"/>
                  </a:cubicBezTo>
                  <a:cubicBezTo>
                    <a:pt x="13" y="3"/>
                    <a:pt x="8" y="3"/>
                    <a:pt x="7" y="3"/>
                  </a:cubicBezTo>
                  <a:cubicBezTo>
                    <a:pt x="5" y="3"/>
                    <a:pt x="5" y="3"/>
                    <a:pt x="3" y="3"/>
                  </a:cubicBezTo>
                  <a:cubicBezTo>
                    <a:pt x="3" y="3"/>
                    <a:pt x="3" y="4"/>
                    <a:pt x="3" y="5"/>
                  </a:cubicBezTo>
                  <a:cubicBezTo>
                    <a:pt x="3" y="5"/>
                    <a:pt x="3" y="5"/>
                    <a:pt x="3" y="5"/>
                  </a:cubicBezTo>
                  <a:cubicBezTo>
                    <a:pt x="4" y="6"/>
                    <a:pt x="4" y="6"/>
                    <a:pt x="5" y="6"/>
                  </a:cubicBezTo>
                  <a:cubicBezTo>
                    <a:pt x="5" y="6"/>
                    <a:pt x="5" y="5"/>
                    <a:pt x="5" y="5"/>
                  </a:cubicBezTo>
                  <a:cubicBezTo>
                    <a:pt x="5" y="6"/>
                    <a:pt x="6" y="4"/>
                    <a:pt x="7" y="4"/>
                  </a:cubicBezTo>
                  <a:cubicBezTo>
                    <a:pt x="8" y="5"/>
                    <a:pt x="9" y="5"/>
                    <a:pt x="10" y="4"/>
                  </a:cubicBezTo>
                  <a:cubicBezTo>
                    <a:pt x="11" y="4"/>
                    <a:pt x="11" y="4"/>
                    <a:pt x="12" y="4"/>
                  </a:cubicBezTo>
                  <a:cubicBezTo>
                    <a:pt x="12" y="4"/>
                    <a:pt x="12" y="3"/>
                    <a:pt x="13" y="4"/>
                  </a:cubicBezTo>
                  <a:cubicBezTo>
                    <a:pt x="13" y="4"/>
                    <a:pt x="15" y="5"/>
                    <a:pt x="15" y="4"/>
                  </a:cubicBezTo>
                  <a:cubicBezTo>
                    <a:pt x="15" y="5"/>
                    <a:pt x="14" y="4"/>
                    <a:pt x="13" y="4"/>
                  </a:cubicBezTo>
                  <a:cubicBezTo>
                    <a:pt x="13" y="4"/>
                    <a:pt x="13" y="4"/>
                    <a:pt x="12" y="4"/>
                  </a:cubicBezTo>
                  <a:cubicBezTo>
                    <a:pt x="12" y="5"/>
                    <a:pt x="11" y="4"/>
                    <a:pt x="11" y="4"/>
                  </a:cubicBezTo>
                  <a:cubicBezTo>
                    <a:pt x="10" y="5"/>
                    <a:pt x="8" y="5"/>
                    <a:pt x="7" y="5"/>
                  </a:cubicBezTo>
                  <a:cubicBezTo>
                    <a:pt x="5" y="5"/>
                    <a:pt x="6" y="7"/>
                    <a:pt x="7" y="6"/>
                  </a:cubicBezTo>
                  <a:cubicBezTo>
                    <a:pt x="6" y="7"/>
                    <a:pt x="6" y="6"/>
                    <a:pt x="6" y="6"/>
                  </a:cubicBezTo>
                  <a:cubicBezTo>
                    <a:pt x="5" y="6"/>
                    <a:pt x="5" y="6"/>
                    <a:pt x="5" y="6"/>
                  </a:cubicBezTo>
                  <a:cubicBezTo>
                    <a:pt x="4" y="6"/>
                    <a:pt x="4" y="6"/>
                    <a:pt x="4" y="6"/>
                  </a:cubicBezTo>
                  <a:cubicBezTo>
                    <a:pt x="4" y="7"/>
                    <a:pt x="4" y="7"/>
                    <a:pt x="4" y="7"/>
                  </a:cubicBezTo>
                  <a:cubicBezTo>
                    <a:pt x="4" y="7"/>
                    <a:pt x="4" y="7"/>
                    <a:pt x="4" y="7"/>
                  </a:cubicBezTo>
                  <a:cubicBezTo>
                    <a:pt x="4" y="6"/>
                    <a:pt x="3" y="6"/>
                    <a:pt x="3" y="6"/>
                  </a:cubicBezTo>
                  <a:cubicBezTo>
                    <a:pt x="3" y="6"/>
                    <a:pt x="3" y="6"/>
                    <a:pt x="2" y="6"/>
                  </a:cubicBezTo>
                  <a:cubicBezTo>
                    <a:pt x="2" y="5"/>
                    <a:pt x="2" y="5"/>
                    <a:pt x="2" y="5"/>
                  </a:cubicBezTo>
                  <a:cubicBezTo>
                    <a:pt x="3" y="4"/>
                    <a:pt x="2" y="4"/>
                    <a:pt x="2" y="4"/>
                  </a:cubicBezTo>
                  <a:cubicBezTo>
                    <a:pt x="1" y="4"/>
                    <a:pt x="1" y="4"/>
                    <a:pt x="1" y="5"/>
                  </a:cubicBezTo>
                  <a:cubicBezTo>
                    <a:pt x="0" y="5"/>
                    <a:pt x="0" y="5"/>
                    <a:pt x="0" y="6"/>
                  </a:cubicBezTo>
                  <a:cubicBezTo>
                    <a:pt x="0" y="7"/>
                    <a:pt x="0" y="8"/>
                    <a:pt x="1" y="9"/>
                  </a:cubicBezTo>
                  <a:cubicBezTo>
                    <a:pt x="1" y="8"/>
                    <a:pt x="1" y="8"/>
                    <a:pt x="1" y="8"/>
                  </a:cubicBezTo>
                  <a:cubicBezTo>
                    <a:pt x="2" y="7"/>
                    <a:pt x="3" y="8"/>
                    <a:pt x="3" y="8"/>
                  </a:cubicBezTo>
                  <a:cubicBezTo>
                    <a:pt x="5" y="8"/>
                    <a:pt x="7" y="8"/>
                    <a:pt x="8" y="8"/>
                  </a:cubicBezTo>
                  <a:cubicBezTo>
                    <a:pt x="9" y="8"/>
                    <a:pt x="10" y="8"/>
                    <a:pt x="10" y="7"/>
                  </a:cubicBezTo>
                  <a:cubicBezTo>
                    <a:pt x="10" y="7"/>
                    <a:pt x="10" y="6"/>
                    <a:pt x="10" y="6"/>
                  </a:cubicBezTo>
                  <a:cubicBezTo>
                    <a:pt x="10" y="5"/>
                    <a:pt x="11" y="5"/>
                    <a:pt x="12" y="5"/>
                  </a:cubicBezTo>
                  <a:cubicBezTo>
                    <a:pt x="12" y="6"/>
                    <a:pt x="13" y="5"/>
                    <a:pt x="13" y="5"/>
                  </a:cubicBezTo>
                  <a:cubicBezTo>
                    <a:pt x="14" y="5"/>
                    <a:pt x="14" y="6"/>
                    <a:pt x="15" y="5"/>
                  </a:cubicBezTo>
                  <a:cubicBezTo>
                    <a:pt x="16" y="5"/>
                    <a:pt x="16" y="4"/>
                    <a:pt x="16" y="4"/>
                  </a:cubicBezTo>
                  <a:cubicBezTo>
                    <a:pt x="16" y="3"/>
                    <a:pt x="17" y="3"/>
                    <a:pt x="17" y="4"/>
                  </a:cubicBezTo>
                  <a:cubicBezTo>
                    <a:pt x="18" y="4"/>
                    <a:pt x="18" y="4"/>
                    <a:pt x="19" y="4"/>
                  </a:cubicBezTo>
                  <a:cubicBezTo>
                    <a:pt x="20" y="5"/>
                    <a:pt x="20" y="5"/>
                    <a:pt x="20" y="5"/>
                  </a:cubicBezTo>
                  <a:cubicBezTo>
                    <a:pt x="21" y="6"/>
                    <a:pt x="22" y="5"/>
                    <a:pt x="22" y="6"/>
                  </a:cubicBezTo>
                  <a:cubicBezTo>
                    <a:pt x="22" y="6"/>
                    <a:pt x="23" y="6"/>
                    <a:pt x="23" y="7"/>
                  </a:cubicBezTo>
                  <a:cubicBezTo>
                    <a:pt x="24" y="7"/>
                    <a:pt x="25" y="7"/>
                    <a:pt x="25" y="7"/>
                  </a:cubicBezTo>
                  <a:cubicBezTo>
                    <a:pt x="26" y="7"/>
                    <a:pt x="26" y="6"/>
                    <a:pt x="27" y="6"/>
                  </a:cubicBezTo>
                  <a:cubicBezTo>
                    <a:pt x="27" y="6"/>
                    <a:pt x="28" y="6"/>
                    <a:pt x="29" y="6"/>
                  </a:cubicBezTo>
                  <a:cubicBezTo>
                    <a:pt x="30" y="5"/>
                    <a:pt x="29" y="4"/>
                    <a:pt x="28" y="3"/>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63" name="Gabon">
              <a:extLst>
                <a:ext uri="{FF2B5EF4-FFF2-40B4-BE49-F238E27FC236}">
                  <a16:creationId xmlns:a16="http://schemas.microsoft.com/office/drawing/2014/main" id="{D41348A6-D5FE-632B-C3CE-41EA219BBD84}"/>
                </a:ext>
              </a:extLst>
            </p:cNvPr>
            <p:cNvSpPr>
              <a:spLocks/>
            </p:cNvSpPr>
            <p:nvPr/>
          </p:nvSpPr>
          <p:spPr bwMode="auto">
            <a:xfrm>
              <a:off x="6098185" y="4394129"/>
              <a:ext cx="191873" cy="236516"/>
            </a:xfrm>
            <a:custGeom>
              <a:avLst/>
              <a:gdLst/>
              <a:ahLst/>
              <a:cxnLst>
                <a:cxn ang="0">
                  <a:pos x="56" y="40"/>
                </a:cxn>
                <a:cxn ang="0">
                  <a:pos x="56" y="34"/>
                </a:cxn>
                <a:cxn ang="0">
                  <a:pos x="52" y="29"/>
                </a:cxn>
                <a:cxn ang="0">
                  <a:pos x="52" y="22"/>
                </a:cxn>
                <a:cxn ang="0">
                  <a:pos x="56" y="17"/>
                </a:cxn>
                <a:cxn ang="0">
                  <a:pos x="52" y="11"/>
                </a:cxn>
                <a:cxn ang="0">
                  <a:pos x="45" y="12"/>
                </a:cxn>
                <a:cxn ang="0">
                  <a:pos x="43" y="9"/>
                </a:cxn>
                <a:cxn ang="0">
                  <a:pos x="44" y="3"/>
                </a:cxn>
                <a:cxn ang="0">
                  <a:pos x="38" y="1"/>
                </a:cxn>
                <a:cxn ang="0">
                  <a:pos x="26" y="1"/>
                </a:cxn>
                <a:cxn ang="0">
                  <a:pos x="25" y="15"/>
                </a:cxn>
                <a:cxn ang="0">
                  <a:pos x="12" y="16"/>
                </a:cxn>
                <a:cxn ang="0">
                  <a:pos x="9" y="20"/>
                </a:cxn>
                <a:cxn ang="0">
                  <a:pos x="8" y="19"/>
                </a:cxn>
                <a:cxn ang="0">
                  <a:pos x="6" y="20"/>
                </a:cxn>
                <a:cxn ang="0">
                  <a:pos x="11" y="24"/>
                </a:cxn>
                <a:cxn ang="0">
                  <a:pos x="10" y="25"/>
                </a:cxn>
                <a:cxn ang="0">
                  <a:pos x="8" y="25"/>
                </a:cxn>
                <a:cxn ang="0">
                  <a:pos x="6" y="24"/>
                </a:cxn>
                <a:cxn ang="0">
                  <a:pos x="5" y="31"/>
                </a:cxn>
                <a:cxn ang="0">
                  <a:pos x="2" y="34"/>
                </a:cxn>
                <a:cxn ang="0">
                  <a:pos x="1" y="34"/>
                </a:cxn>
                <a:cxn ang="0">
                  <a:pos x="2" y="37"/>
                </a:cxn>
                <a:cxn ang="0">
                  <a:pos x="4" y="41"/>
                </a:cxn>
                <a:cxn ang="0">
                  <a:pos x="6" y="42"/>
                </a:cxn>
                <a:cxn ang="0">
                  <a:pos x="7" y="43"/>
                </a:cxn>
                <a:cxn ang="0">
                  <a:pos x="6" y="45"/>
                </a:cxn>
                <a:cxn ang="0">
                  <a:pos x="3" y="41"/>
                </a:cxn>
                <a:cxn ang="0">
                  <a:pos x="6" y="47"/>
                </a:cxn>
                <a:cxn ang="0">
                  <a:pos x="8" y="48"/>
                </a:cxn>
                <a:cxn ang="0">
                  <a:pos x="6" y="47"/>
                </a:cxn>
                <a:cxn ang="0">
                  <a:pos x="9" y="52"/>
                </a:cxn>
                <a:cxn ang="0">
                  <a:pos x="12" y="53"/>
                </a:cxn>
                <a:cxn ang="0">
                  <a:pos x="13" y="54"/>
                </a:cxn>
                <a:cxn ang="0">
                  <a:pos x="11" y="53"/>
                </a:cxn>
                <a:cxn ang="0">
                  <a:pos x="19" y="63"/>
                </a:cxn>
                <a:cxn ang="0">
                  <a:pos x="24" y="69"/>
                </a:cxn>
                <a:cxn ang="0">
                  <a:pos x="29" y="67"/>
                </a:cxn>
                <a:cxn ang="0">
                  <a:pos x="31" y="63"/>
                </a:cxn>
                <a:cxn ang="0">
                  <a:pos x="30" y="60"/>
                </a:cxn>
                <a:cxn ang="0">
                  <a:pos x="28" y="55"/>
                </a:cxn>
                <a:cxn ang="0">
                  <a:pos x="31" y="52"/>
                </a:cxn>
                <a:cxn ang="0">
                  <a:pos x="37" y="49"/>
                </a:cxn>
                <a:cxn ang="0">
                  <a:pos x="41" y="50"/>
                </a:cxn>
                <a:cxn ang="0">
                  <a:pos x="45" y="53"/>
                </a:cxn>
                <a:cxn ang="0">
                  <a:pos x="50" y="51"/>
                </a:cxn>
                <a:cxn ang="0">
                  <a:pos x="52" y="53"/>
                </a:cxn>
                <a:cxn ang="0">
                  <a:pos x="54" y="48"/>
                </a:cxn>
                <a:cxn ang="0">
                  <a:pos x="56" y="43"/>
                </a:cxn>
              </a:cxnLst>
              <a:rect l="0" t="0" r="r" b="b"/>
              <a:pathLst>
                <a:path w="56" h="69">
                  <a:moveTo>
                    <a:pt x="56" y="43"/>
                  </a:moveTo>
                  <a:cubicBezTo>
                    <a:pt x="55" y="42"/>
                    <a:pt x="56" y="42"/>
                    <a:pt x="56" y="42"/>
                  </a:cubicBezTo>
                  <a:cubicBezTo>
                    <a:pt x="56" y="41"/>
                    <a:pt x="56" y="41"/>
                    <a:pt x="56" y="41"/>
                  </a:cubicBezTo>
                  <a:cubicBezTo>
                    <a:pt x="56" y="40"/>
                    <a:pt x="56" y="40"/>
                    <a:pt x="56" y="40"/>
                  </a:cubicBezTo>
                  <a:cubicBezTo>
                    <a:pt x="56" y="39"/>
                    <a:pt x="56" y="39"/>
                    <a:pt x="56" y="39"/>
                  </a:cubicBezTo>
                  <a:cubicBezTo>
                    <a:pt x="56" y="38"/>
                    <a:pt x="55" y="38"/>
                    <a:pt x="55" y="37"/>
                  </a:cubicBezTo>
                  <a:cubicBezTo>
                    <a:pt x="55" y="37"/>
                    <a:pt x="56" y="36"/>
                    <a:pt x="56" y="36"/>
                  </a:cubicBezTo>
                  <a:cubicBezTo>
                    <a:pt x="56" y="35"/>
                    <a:pt x="56" y="35"/>
                    <a:pt x="56" y="34"/>
                  </a:cubicBezTo>
                  <a:cubicBezTo>
                    <a:pt x="56" y="33"/>
                    <a:pt x="56" y="32"/>
                    <a:pt x="55" y="31"/>
                  </a:cubicBezTo>
                  <a:cubicBezTo>
                    <a:pt x="55" y="31"/>
                    <a:pt x="54" y="31"/>
                    <a:pt x="54" y="31"/>
                  </a:cubicBezTo>
                  <a:cubicBezTo>
                    <a:pt x="53" y="31"/>
                    <a:pt x="53" y="31"/>
                    <a:pt x="53" y="30"/>
                  </a:cubicBezTo>
                  <a:cubicBezTo>
                    <a:pt x="53" y="29"/>
                    <a:pt x="52" y="29"/>
                    <a:pt x="52" y="29"/>
                  </a:cubicBezTo>
                  <a:cubicBezTo>
                    <a:pt x="51" y="29"/>
                    <a:pt x="51" y="29"/>
                    <a:pt x="51" y="29"/>
                  </a:cubicBezTo>
                  <a:cubicBezTo>
                    <a:pt x="49" y="29"/>
                    <a:pt x="50" y="27"/>
                    <a:pt x="51" y="27"/>
                  </a:cubicBezTo>
                  <a:cubicBezTo>
                    <a:pt x="51" y="26"/>
                    <a:pt x="50" y="25"/>
                    <a:pt x="50" y="23"/>
                  </a:cubicBezTo>
                  <a:cubicBezTo>
                    <a:pt x="51" y="23"/>
                    <a:pt x="51" y="22"/>
                    <a:pt x="52" y="22"/>
                  </a:cubicBezTo>
                  <a:cubicBezTo>
                    <a:pt x="52" y="21"/>
                    <a:pt x="52" y="21"/>
                    <a:pt x="52" y="20"/>
                  </a:cubicBezTo>
                  <a:cubicBezTo>
                    <a:pt x="53" y="20"/>
                    <a:pt x="53" y="20"/>
                    <a:pt x="54" y="20"/>
                  </a:cubicBezTo>
                  <a:cubicBezTo>
                    <a:pt x="55" y="20"/>
                    <a:pt x="55" y="19"/>
                    <a:pt x="55" y="19"/>
                  </a:cubicBezTo>
                  <a:cubicBezTo>
                    <a:pt x="55" y="18"/>
                    <a:pt x="56" y="18"/>
                    <a:pt x="56" y="17"/>
                  </a:cubicBezTo>
                  <a:cubicBezTo>
                    <a:pt x="56" y="16"/>
                    <a:pt x="55" y="16"/>
                    <a:pt x="55" y="15"/>
                  </a:cubicBezTo>
                  <a:cubicBezTo>
                    <a:pt x="55" y="14"/>
                    <a:pt x="54" y="14"/>
                    <a:pt x="54" y="14"/>
                  </a:cubicBezTo>
                  <a:cubicBezTo>
                    <a:pt x="54" y="13"/>
                    <a:pt x="54" y="12"/>
                    <a:pt x="54" y="12"/>
                  </a:cubicBezTo>
                  <a:cubicBezTo>
                    <a:pt x="53" y="11"/>
                    <a:pt x="53" y="11"/>
                    <a:pt x="52" y="11"/>
                  </a:cubicBezTo>
                  <a:cubicBezTo>
                    <a:pt x="51" y="11"/>
                    <a:pt x="51" y="11"/>
                    <a:pt x="50" y="10"/>
                  </a:cubicBezTo>
                  <a:cubicBezTo>
                    <a:pt x="49" y="10"/>
                    <a:pt x="50" y="11"/>
                    <a:pt x="49" y="11"/>
                  </a:cubicBezTo>
                  <a:cubicBezTo>
                    <a:pt x="49" y="11"/>
                    <a:pt x="48" y="11"/>
                    <a:pt x="47" y="12"/>
                  </a:cubicBezTo>
                  <a:cubicBezTo>
                    <a:pt x="47" y="12"/>
                    <a:pt x="46" y="12"/>
                    <a:pt x="45" y="12"/>
                  </a:cubicBezTo>
                  <a:cubicBezTo>
                    <a:pt x="45" y="12"/>
                    <a:pt x="45" y="13"/>
                    <a:pt x="44" y="13"/>
                  </a:cubicBezTo>
                  <a:cubicBezTo>
                    <a:pt x="43" y="13"/>
                    <a:pt x="43" y="12"/>
                    <a:pt x="44" y="12"/>
                  </a:cubicBezTo>
                  <a:cubicBezTo>
                    <a:pt x="44" y="11"/>
                    <a:pt x="44" y="11"/>
                    <a:pt x="44" y="10"/>
                  </a:cubicBezTo>
                  <a:cubicBezTo>
                    <a:pt x="43" y="10"/>
                    <a:pt x="43" y="9"/>
                    <a:pt x="43" y="9"/>
                  </a:cubicBezTo>
                  <a:cubicBezTo>
                    <a:pt x="43" y="8"/>
                    <a:pt x="43" y="7"/>
                    <a:pt x="43" y="6"/>
                  </a:cubicBezTo>
                  <a:cubicBezTo>
                    <a:pt x="43" y="6"/>
                    <a:pt x="43" y="6"/>
                    <a:pt x="43" y="5"/>
                  </a:cubicBezTo>
                  <a:cubicBezTo>
                    <a:pt x="43" y="5"/>
                    <a:pt x="44" y="5"/>
                    <a:pt x="44" y="5"/>
                  </a:cubicBezTo>
                  <a:cubicBezTo>
                    <a:pt x="44" y="4"/>
                    <a:pt x="44" y="4"/>
                    <a:pt x="44" y="3"/>
                  </a:cubicBezTo>
                  <a:cubicBezTo>
                    <a:pt x="45" y="3"/>
                    <a:pt x="45" y="2"/>
                    <a:pt x="44" y="2"/>
                  </a:cubicBezTo>
                  <a:cubicBezTo>
                    <a:pt x="43" y="1"/>
                    <a:pt x="43" y="2"/>
                    <a:pt x="42" y="2"/>
                  </a:cubicBezTo>
                  <a:cubicBezTo>
                    <a:pt x="41" y="2"/>
                    <a:pt x="41" y="1"/>
                    <a:pt x="40" y="2"/>
                  </a:cubicBezTo>
                  <a:cubicBezTo>
                    <a:pt x="39" y="2"/>
                    <a:pt x="38" y="2"/>
                    <a:pt x="38" y="1"/>
                  </a:cubicBezTo>
                  <a:cubicBezTo>
                    <a:pt x="36" y="1"/>
                    <a:pt x="34" y="1"/>
                    <a:pt x="32" y="1"/>
                  </a:cubicBezTo>
                  <a:cubicBezTo>
                    <a:pt x="32" y="1"/>
                    <a:pt x="31" y="1"/>
                    <a:pt x="30" y="1"/>
                  </a:cubicBezTo>
                  <a:cubicBezTo>
                    <a:pt x="29" y="1"/>
                    <a:pt x="29" y="0"/>
                    <a:pt x="28" y="1"/>
                  </a:cubicBezTo>
                  <a:cubicBezTo>
                    <a:pt x="28" y="1"/>
                    <a:pt x="26" y="0"/>
                    <a:pt x="26" y="1"/>
                  </a:cubicBezTo>
                  <a:cubicBezTo>
                    <a:pt x="25" y="3"/>
                    <a:pt x="25" y="4"/>
                    <a:pt x="26" y="6"/>
                  </a:cubicBezTo>
                  <a:cubicBezTo>
                    <a:pt x="26" y="8"/>
                    <a:pt x="26" y="10"/>
                    <a:pt x="26" y="12"/>
                  </a:cubicBezTo>
                  <a:cubicBezTo>
                    <a:pt x="26" y="13"/>
                    <a:pt x="26" y="13"/>
                    <a:pt x="26" y="14"/>
                  </a:cubicBezTo>
                  <a:cubicBezTo>
                    <a:pt x="26" y="15"/>
                    <a:pt x="26" y="15"/>
                    <a:pt x="25" y="15"/>
                  </a:cubicBezTo>
                  <a:cubicBezTo>
                    <a:pt x="24" y="16"/>
                    <a:pt x="22" y="15"/>
                    <a:pt x="20" y="15"/>
                  </a:cubicBezTo>
                  <a:cubicBezTo>
                    <a:pt x="19" y="15"/>
                    <a:pt x="17" y="15"/>
                    <a:pt x="15" y="15"/>
                  </a:cubicBezTo>
                  <a:cubicBezTo>
                    <a:pt x="14" y="15"/>
                    <a:pt x="13" y="15"/>
                    <a:pt x="13" y="15"/>
                  </a:cubicBezTo>
                  <a:cubicBezTo>
                    <a:pt x="12" y="15"/>
                    <a:pt x="13" y="16"/>
                    <a:pt x="12" y="16"/>
                  </a:cubicBezTo>
                  <a:cubicBezTo>
                    <a:pt x="12" y="16"/>
                    <a:pt x="11" y="15"/>
                    <a:pt x="10" y="16"/>
                  </a:cubicBezTo>
                  <a:cubicBezTo>
                    <a:pt x="10" y="14"/>
                    <a:pt x="8" y="15"/>
                    <a:pt x="8" y="16"/>
                  </a:cubicBezTo>
                  <a:cubicBezTo>
                    <a:pt x="9" y="17"/>
                    <a:pt x="9" y="18"/>
                    <a:pt x="9" y="19"/>
                  </a:cubicBezTo>
                  <a:cubicBezTo>
                    <a:pt x="9" y="19"/>
                    <a:pt x="9" y="20"/>
                    <a:pt x="9" y="20"/>
                  </a:cubicBezTo>
                  <a:cubicBezTo>
                    <a:pt x="9" y="20"/>
                    <a:pt x="9" y="21"/>
                    <a:pt x="9" y="21"/>
                  </a:cubicBezTo>
                  <a:cubicBezTo>
                    <a:pt x="8" y="21"/>
                    <a:pt x="9" y="20"/>
                    <a:pt x="8" y="20"/>
                  </a:cubicBezTo>
                  <a:cubicBezTo>
                    <a:pt x="8" y="20"/>
                    <a:pt x="8" y="20"/>
                    <a:pt x="7" y="20"/>
                  </a:cubicBezTo>
                  <a:cubicBezTo>
                    <a:pt x="8" y="19"/>
                    <a:pt x="8" y="20"/>
                    <a:pt x="8" y="19"/>
                  </a:cubicBezTo>
                  <a:cubicBezTo>
                    <a:pt x="8" y="19"/>
                    <a:pt x="8" y="19"/>
                    <a:pt x="8" y="19"/>
                  </a:cubicBezTo>
                  <a:cubicBezTo>
                    <a:pt x="8" y="19"/>
                    <a:pt x="7" y="19"/>
                    <a:pt x="7" y="19"/>
                  </a:cubicBezTo>
                  <a:cubicBezTo>
                    <a:pt x="7" y="19"/>
                    <a:pt x="6" y="19"/>
                    <a:pt x="6" y="19"/>
                  </a:cubicBezTo>
                  <a:cubicBezTo>
                    <a:pt x="6" y="19"/>
                    <a:pt x="6" y="20"/>
                    <a:pt x="6" y="20"/>
                  </a:cubicBezTo>
                  <a:cubicBezTo>
                    <a:pt x="7" y="21"/>
                    <a:pt x="7" y="21"/>
                    <a:pt x="7" y="22"/>
                  </a:cubicBezTo>
                  <a:cubicBezTo>
                    <a:pt x="7" y="22"/>
                    <a:pt x="7" y="23"/>
                    <a:pt x="8" y="23"/>
                  </a:cubicBezTo>
                  <a:cubicBezTo>
                    <a:pt x="8" y="23"/>
                    <a:pt x="9" y="23"/>
                    <a:pt x="9" y="24"/>
                  </a:cubicBezTo>
                  <a:cubicBezTo>
                    <a:pt x="10" y="24"/>
                    <a:pt x="10" y="24"/>
                    <a:pt x="11" y="24"/>
                  </a:cubicBezTo>
                  <a:cubicBezTo>
                    <a:pt x="12" y="24"/>
                    <a:pt x="12" y="24"/>
                    <a:pt x="13" y="24"/>
                  </a:cubicBezTo>
                  <a:cubicBezTo>
                    <a:pt x="12" y="25"/>
                    <a:pt x="12" y="24"/>
                    <a:pt x="11" y="24"/>
                  </a:cubicBezTo>
                  <a:cubicBezTo>
                    <a:pt x="11" y="25"/>
                    <a:pt x="11" y="25"/>
                    <a:pt x="11" y="25"/>
                  </a:cubicBezTo>
                  <a:cubicBezTo>
                    <a:pt x="11" y="25"/>
                    <a:pt x="10" y="25"/>
                    <a:pt x="10" y="25"/>
                  </a:cubicBezTo>
                  <a:cubicBezTo>
                    <a:pt x="10" y="25"/>
                    <a:pt x="11" y="26"/>
                    <a:pt x="11" y="26"/>
                  </a:cubicBezTo>
                  <a:cubicBezTo>
                    <a:pt x="10" y="26"/>
                    <a:pt x="10" y="25"/>
                    <a:pt x="10" y="25"/>
                  </a:cubicBezTo>
                  <a:cubicBezTo>
                    <a:pt x="9" y="25"/>
                    <a:pt x="9" y="25"/>
                    <a:pt x="9" y="25"/>
                  </a:cubicBezTo>
                  <a:cubicBezTo>
                    <a:pt x="9" y="25"/>
                    <a:pt x="9" y="25"/>
                    <a:pt x="8" y="25"/>
                  </a:cubicBezTo>
                  <a:cubicBezTo>
                    <a:pt x="8" y="25"/>
                    <a:pt x="8" y="24"/>
                    <a:pt x="8" y="24"/>
                  </a:cubicBezTo>
                  <a:cubicBezTo>
                    <a:pt x="7" y="24"/>
                    <a:pt x="8" y="25"/>
                    <a:pt x="7" y="25"/>
                  </a:cubicBezTo>
                  <a:cubicBezTo>
                    <a:pt x="7" y="25"/>
                    <a:pt x="7" y="24"/>
                    <a:pt x="7" y="24"/>
                  </a:cubicBezTo>
                  <a:cubicBezTo>
                    <a:pt x="6" y="24"/>
                    <a:pt x="7" y="24"/>
                    <a:pt x="6" y="24"/>
                  </a:cubicBezTo>
                  <a:cubicBezTo>
                    <a:pt x="7" y="24"/>
                    <a:pt x="6" y="22"/>
                    <a:pt x="6" y="23"/>
                  </a:cubicBezTo>
                  <a:cubicBezTo>
                    <a:pt x="5" y="24"/>
                    <a:pt x="6" y="25"/>
                    <a:pt x="6" y="26"/>
                  </a:cubicBezTo>
                  <a:cubicBezTo>
                    <a:pt x="6" y="27"/>
                    <a:pt x="6" y="28"/>
                    <a:pt x="6" y="29"/>
                  </a:cubicBezTo>
                  <a:cubicBezTo>
                    <a:pt x="6" y="30"/>
                    <a:pt x="6" y="30"/>
                    <a:pt x="5" y="31"/>
                  </a:cubicBezTo>
                  <a:cubicBezTo>
                    <a:pt x="5" y="32"/>
                    <a:pt x="4" y="32"/>
                    <a:pt x="4" y="34"/>
                  </a:cubicBezTo>
                  <a:cubicBezTo>
                    <a:pt x="4" y="33"/>
                    <a:pt x="3" y="36"/>
                    <a:pt x="3" y="36"/>
                  </a:cubicBezTo>
                  <a:cubicBezTo>
                    <a:pt x="3" y="35"/>
                    <a:pt x="3" y="35"/>
                    <a:pt x="2" y="35"/>
                  </a:cubicBezTo>
                  <a:cubicBezTo>
                    <a:pt x="2" y="34"/>
                    <a:pt x="2" y="34"/>
                    <a:pt x="2" y="34"/>
                  </a:cubicBezTo>
                  <a:cubicBezTo>
                    <a:pt x="2" y="34"/>
                    <a:pt x="2" y="34"/>
                    <a:pt x="2" y="34"/>
                  </a:cubicBezTo>
                  <a:cubicBezTo>
                    <a:pt x="1" y="34"/>
                    <a:pt x="1" y="35"/>
                    <a:pt x="1" y="35"/>
                  </a:cubicBezTo>
                  <a:cubicBezTo>
                    <a:pt x="1" y="35"/>
                    <a:pt x="1" y="35"/>
                    <a:pt x="1" y="34"/>
                  </a:cubicBezTo>
                  <a:cubicBezTo>
                    <a:pt x="1" y="34"/>
                    <a:pt x="1" y="34"/>
                    <a:pt x="1" y="34"/>
                  </a:cubicBezTo>
                  <a:cubicBezTo>
                    <a:pt x="1" y="33"/>
                    <a:pt x="0" y="33"/>
                    <a:pt x="0" y="33"/>
                  </a:cubicBezTo>
                  <a:cubicBezTo>
                    <a:pt x="0" y="33"/>
                    <a:pt x="1" y="37"/>
                    <a:pt x="2" y="37"/>
                  </a:cubicBezTo>
                  <a:cubicBezTo>
                    <a:pt x="2" y="37"/>
                    <a:pt x="2" y="37"/>
                    <a:pt x="2" y="37"/>
                  </a:cubicBezTo>
                  <a:cubicBezTo>
                    <a:pt x="2" y="37"/>
                    <a:pt x="2" y="37"/>
                    <a:pt x="2" y="37"/>
                  </a:cubicBezTo>
                  <a:cubicBezTo>
                    <a:pt x="2" y="38"/>
                    <a:pt x="3" y="39"/>
                    <a:pt x="3" y="40"/>
                  </a:cubicBezTo>
                  <a:cubicBezTo>
                    <a:pt x="3" y="39"/>
                    <a:pt x="3" y="39"/>
                    <a:pt x="3" y="39"/>
                  </a:cubicBezTo>
                  <a:cubicBezTo>
                    <a:pt x="3" y="39"/>
                    <a:pt x="3" y="40"/>
                    <a:pt x="3" y="41"/>
                  </a:cubicBezTo>
                  <a:cubicBezTo>
                    <a:pt x="3" y="41"/>
                    <a:pt x="4" y="41"/>
                    <a:pt x="4" y="41"/>
                  </a:cubicBezTo>
                  <a:cubicBezTo>
                    <a:pt x="4" y="42"/>
                    <a:pt x="5" y="41"/>
                    <a:pt x="5" y="41"/>
                  </a:cubicBezTo>
                  <a:cubicBezTo>
                    <a:pt x="5" y="41"/>
                    <a:pt x="6" y="42"/>
                    <a:pt x="6" y="41"/>
                  </a:cubicBezTo>
                  <a:cubicBezTo>
                    <a:pt x="6" y="41"/>
                    <a:pt x="6" y="41"/>
                    <a:pt x="6" y="40"/>
                  </a:cubicBezTo>
                  <a:cubicBezTo>
                    <a:pt x="6" y="41"/>
                    <a:pt x="6" y="41"/>
                    <a:pt x="6" y="42"/>
                  </a:cubicBezTo>
                  <a:cubicBezTo>
                    <a:pt x="6" y="42"/>
                    <a:pt x="6" y="42"/>
                    <a:pt x="5" y="42"/>
                  </a:cubicBezTo>
                  <a:cubicBezTo>
                    <a:pt x="5" y="42"/>
                    <a:pt x="6" y="44"/>
                    <a:pt x="6" y="44"/>
                  </a:cubicBezTo>
                  <a:cubicBezTo>
                    <a:pt x="7" y="44"/>
                    <a:pt x="7" y="42"/>
                    <a:pt x="7" y="42"/>
                  </a:cubicBezTo>
                  <a:cubicBezTo>
                    <a:pt x="7" y="43"/>
                    <a:pt x="7" y="43"/>
                    <a:pt x="7" y="43"/>
                  </a:cubicBezTo>
                  <a:cubicBezTo>
                    <a:pt x="8" y="44"/>
                    <a:pt x="8" y="44"/>
                    <a:pt x="8" y="44"/>
                  </a:cubicBezTo>
                  <a:cubicBezTo>
                    <a:pt x="8" y="44"/>
                    <a:pt x="7" y="44"/>
                    <a:pt x="7" y="44"/>
                  </a:cubicBezTo>
                  <a:cubicBezTo>
                    <a:pt x="7" y="44"/>
                    <a:pt x="7" y="45"/>
                    <a:pt x="7" y="44"/>
                  </a:cubicBezTo>
                  <a:cubicBezTo>
                    <a:pt x="7" y="44"/>
                    <a:pt x="6" y="44"/>
                    <a:pt x="6" y="45"/>
                  </a:cubicBezTo>
                  <a:cubicBezTo>
                    <a:pt x="6" y="45"/>
                    <a:pt x="5" y="44"/>
                    <a:pt x="5" y="44"/>
                  </a:cubicBezTo>
                  <a:cubicBezTo>
                    <a:pt x="5" y="43"/>
                    <a:pt x="5" y="43"/>
                    <a:pt x="5" y="43"/>
                  </a:cubicBezTo>
                  <a:cubicBezTo>
                    <a:pt x="4" y="42"/>
                    <a:pt x="4" y="42"/>
                    <a:pt x="4" y="41"/>
                  </a:cubicBezTo>
                  <a:cubicBezTo>
                    <a:pt x="3" y="41"/>
                    <a:pt x="3" y="41"/>
                    <a:pt x="3" y="41"/>
                  </a:cubicBezTo>
                  <a:cubicBezTo>
                    <a:pt x="3" y="42"/>
                    <a:pt x="4" y="42"/>
                    <a:pt x="5" y="43"/>
                  </a:cubicBezTo>
                  <a:cubicBezTo>
                    <a:pt x="5" y="44"/>
                    <a:pt x="5" y="44"/>
                    <a:pt x="5" y="45"/>
                  </a:cubicBezTo>
                  <a:cubicBezTo>
                    <a:pt x="5" y="45"/>
                    <a:pt x="5" y="46"/>
                    <a:pt x="5" y="46"/>
                  </a:cubicBezTo>
                  <a:cubicBezTo>
                    <a:pt x="5" y="46"/>
                    <a:pt x="6" y="47"/>
                    <a:pt x="6" y="47"/>
                  </a:cubicBezTo>
                  <a:cubicBezTo>
                    <a:pt x="6" y="47"/>
                    <a:pt x="6" y="47"/>
                    <a:pt x="6" y="46"/>
                  </a:cubicBezTo>
                  <a:cubicBezTo>
                    <a:pt x="7" y="46"/>
                    <a:pt x="7" y="47"/>
                    <a:pt x="7" y="47"/>
                  </a:cubicBezTo>
                  <a:cubicBezTo>
                    <a:pt x="7" y="47"/>
                    <a:pt x="7" y="47"/>
                    <a:pt x="7" y="47"/>
                  </a:cubicBezTo>
                  <a:cubicBezTo>
                    <a:pt x="8" y="47"/>
                    <a:pt x="8" y="47"/>
                    <a:pt x="8" y="48"/>
                  </a:cubicBezTo>
                  <a:cubicBezTo>
                    <a:pt x="8" y="48"/>
                    <a:pt x="9" y="49"/>
                    <a:pt x="8" y="49"/>
                  </a:cubicBezTo>
                  <a:cubicBezTo>
                    <a:pt x="8" y="49"/>
                    <a:pt x="7" y="48"/>
                    <a:pt x="7" y="48"/>
                  </a:cubicBezTo>
                  <a:cubicBezTo>
                    <a:pt x="7" y="48"/>
                    <a:pt x="7" y="47"/>
                    <a:pt x="6" y="47"/>
                  </a:cubicBezTo>
                  <a:cubicBezTo>
                    <a:pt x="6" y="47"/>
                    <a:pt x="6" y="47"/>
                    <a:pt x="6" y="47"/>
                  </a:cubicBezTo>
                  <a:cubicBezTo>
                    <a:pt x="6" y="48"/>
                    <a:pt x="6" y="47"/>
                    <a:pt x="5" y="47"/>
                  </a:cubicBezTo>
                  <a:cubicBezTo>
                    <a:pt x="5" y="48"/>
                    <a:pt x="7" y="49"/>
                    <a:pt x="7" y="49"/>
                  </a:cubicBezTo>
                  <a:cubicBezTo>
                    <a:pt x="8" y="50"/>
                    <a:pt x="8" y="52"/>
                    <a:pt x="9" y="53"/>
                  </a:cubicBezTo>
                  <a:cubicBezTo>
                    <a:pt x="9" y="53"/>
                    <a:pt x="9" y="53"/>
                    <a:pt x="9" y="52"/>
                  </a:cubicBezTo>
                  <a:cubicBezTo>
                    <a:pt x="9" y="52"/>
                    <a:pt x="9" y="53"/>
                    <a:pt x="10" y="53"/>
                  </a:cubicBezTo>
                  <a:cubicBezTo>
                    <a:pt x="10" y="53"/>
                    <a:pt x="9" y="52"/>
                    <a:pt x="10" y="52"/>
                  </a:cubicBezTo>
                  <a:cubicBezTo>
                    <a:pt x="10" y="53"/>
                    <a:pt x="10" y="54"/>
                    <a:pt x="11" y="53"/>
                  </a:cubicBezTo>
                  <a:cubicBezTo>
                    <a:pt x="11" y="53"/>
                    <a:pt x="11" y="53"/>
                    <a:pt x="12" y="53"/>
                  </a:cubicBezTo>
                  <a:cubicBezTo>
                    <a:pt x="12" y="54"/>
                    <a:pt x="12" y="53"/>
                    <a:pt x="12" y="54"/>
                  </a:cubicBezTo>
                  <a:cubicBezTo>
                    <a:pt x="12" y="54"/>
                    <a:pt x="12" y="55"/>
                    <a:pt x="13" y="54"/>
                  </a:cubicBezTo>
                  <a:cubicBezTo>
                    <a:pt x="13" y="54"/>
                    <a:pt x="13" y="54"/>
                    <a:pt x="13" y="54"/>
                  </a:cubicBezTo>
                  <a:cubicBezTo>
                    <a:pt x="13" y="54"/>
                    <a:pt x="13" y="54"/>
                    <a:pt x="13" y="54"/>
                  </a:cubicBezTo>
                  <a:cubicBezTo>
                    <a:pt x="14" y="54"/>
                    <a:pt x="14" y="55"/>
                    <a:pt x="13" y="55"/>
                  </a:cubicBezTo>
                  <a:cubicBezTo>
                    <a:pt x="13" y="55"/>
                    <a:pt x="13" y="55"/>
                    <a:pt x="12" y="55"/>
                  </a:cubicBezTo>
                  <a:cubicBezTo>
                    <a:pt x="12" y="55"/>
                    <a:pt x="12" y="54"/>
                    <a:pt x="12" y="54"/>
                  </a:cubicBezTo>
                  <a:cubicBezTo>
                    <a:pt x="11" y="54"/>
                    <a:pt x="11" y="54"/>
                    <a:pt x="11" y="53"/>
                  </a:cubicBezTo>
                  <a:cubicBezTo>
                    <a:pt x="10" y="54"/>
                    <a:pt x="10" y="54"/>
                    <a:pt x="10" y="53"/>
                  </a:cubicBezTo>
                  <a:cubicBezTo>
                    <a:pt x="10" y="55"/>
                    <a:pt x="12" y="56"/>
                    <a:pt x="14" y="57"/>
                  </a:cubicBezTo>
                  <a:cubicBezTo>
                    <a:pt x="15" y="59"/>
                    <a:pt x="16" y="60"/>
                    <a:pt x="18" y="62"/>
                  </a:cubicBezTo>
                  <a:cubicBezTo>
                    <a:pt x="18" y="62"/>
                    <a:pt x="18" y="62"/>
                    <a:pt x="19" y="63"/>
                  </a:cubicBezTo>
                  <a:cubicBezTo>
                    <a:pt x="19" y="63"/>
                    <a:pt x="19" y="63"/>
                    <a:pt x="19" y="64"/>
                  </a:cubicBezTo>
                  <a:cubicBezTo>
                    <a:pt x="19" y="64"/>
                    <a:pt x="20" y="65"/>
                    <a:pt x="20" y="65"/>
                  </a:cubicBezTo>
                  <a:cubicBezTo>
                    <a:pt x="21" y="66"/>
                    <a:pt x="22" y="66"/>
                    <a:pt x="22" y="67"/>
                  </a:cubicBezTo>
                  <a:cubicBezTo>
                    <a:pt x="22" y="68"/>
                    <a:pt x="23" y="69"/>
                    <a:pt x="24" y="69"/>
                  </a:cubicBezTo>
                  <a:cubicBezTo>
                    <a:pt x="24" y="68"/>
                    <a:pt x="24" y="67"/>
                    <a:pt x="25" y="66"/>
                  </a:cubicBezTo>
                  <a:cubicBezTo>
                    <a:pt x="25" y="66"/>
                    <a:pt x="26" y="66"/>
                    <a:pt x="26" y="66"/>
                  </a:cubicBezTo>
                  <a:cubicBezTo>
                    <a:pt x="27" y="65"/>
                    <a:pt x="27" y="65"/>
                    <a:pt x="27" y="65"/>
                  </a:cubicBezTo>
                  <a:cubicBezTo>
                    <a:pt x="28" y="65"/>
                    <a:pt x="28" y="66"/>
                    <a:pt x="29" y="67"/>
                  </a:cubicBezTo>
                  <a:cubicBezTo>
                    <a:pt x="29" y="67"/>
                    <a:pt x="30" y="67"/>
                    <a:pt x="31" y="67"/>
                  </a:cubicBezTo>
                  <a:cubicBezTo>
                    <a:pt x="31" y="67"/>
                    <a:pt x="31" y="66"/>
                    <a:pt x="31" y="66"/>
                  </a:cubicBezTo>
                  <a:cubicBezTo>
                    <a:pt x="30" y="65"/>
                    <a:pt x="30" y="65"/>
                    <a:pt x="31" y="65"/>
                  </a:cubicBezTo>
                  <a:cubicBezTo>
                    <a:pt x="31" y="64"/>
                    <a:pt x="31" y="64"/>
                    <a:pt x="31" y="63"/>
                  </a:cubicBezTo>
                  <a:cubicBezTo>
                    <a:pt x="32" y="63"/>
                    <a:pt x="32" y="63"/>
                    <a:pt x="31" y="62"/>
                  </a:cubicBezTo>
                  <a:cubicBezTo>
                    <a:pt x="31" y="62"/>
                    <a:pt x="30" y="62"/>
                    <a:pt x="30" y="62"/>
                  </a:cubicBezTo>
                  <a:cubicBezTo>
                    <a:pt x="29" y="61"/>
                    <a:pt x="29" y="61"/>
                    <a:pt x="29" y="60"/>
                  </a:cubicBezTo>
                  <a:cubicBezTo>
                    <a:pt x="29" y="60"/>
                    <a:pt x="30" y="60"/>
                    <a:pt x="30" y="60"/>
                  </a:cubicBezTo>
                  <a:cubicBezTo>
                    <a:pt x="30" y="59"/>
                    <a:pt x="29" y="58"/>
                    <a:pt x="29" y="57"/>
                  </a:cubicBezTo>
                  <a:cubicBezTo>
                    <a:pt x="28" y="57"/>
                    <a:pt x="28" y="58"/>
                    <a:pt x="27" y="58"/>
                  </a:cubicBezTo>
                  <a:cubicBezTo>
                    <a:pt x="27" y="57"/>
                    <a:pt x="28" y="57"/>
                    <a:pt x="28" y="57"/>
                  </a:cubicBezTo>
                  <a:cubicBezTo>
                    <a:pt x="28" y="56"/>
                    <a:pt x="28" y="55"/>
                    <a:pt x="28" y="55"/>
                  </a:cubicBezTo>
                  <a:cubicBezTo>
                    <a:pt x="28" y="54"/>
                    <a:pt x="28" y="54"/>
                    <a:pt x="28" y="53"/>
                  </a:cubicBezTo>
                  <a:cubicBezTo>
                    <a:pt x="28" y="53"/>
                    <a:pt x="28" y="51"/>
                    <a:pt x="29" y="52"/>
                  </a:cubicBezTo>
                  <a:cubicBezTo>
                    <a:pt x="29" y="53"/>
                    <a:pt x="29" y="53"/>
                    <a:pt x="30" y="52"/>
                  </a:cubicBezTo>
                  <a:cubicBezTo>
                    <a:pt x="30" y="52"/>
                    <a:pt x="31" y="52"/>
                    <a:pt x="31" y="52"/>
                  </a:cubicBezTo>
                  <a:cubicBezTo>
                    <a:pt x="32" y="52"/>
                    <a:pt x="32" y="53"/>
                    <a:pt x="32" y="53"/>
                  </a:cubicBezTo>
                  <a:cubicBezTo>
                    <a:pt x="33" y="53"/>
                    <a:pt x="33" y="53"/>
                    <a:pt x="34" y="52"/>
                  </a:cubicBezTo>
                  <a:cubicBezTo>
                    <a:pt x="35" y="52"/>
                    <a:pt x="35" y="52"/>
                    <a:pt x="36" y="52"/>
                  </a:cubicBezTo>
                  <a:cubicBezTo>
                    <a:pt x="37" y="52"/>
                    <a:pt x="37" y="49"/>
                    <a:pt x="37" y="49"/>
                  </a:cubicBezTo>
                  <a:cubicBezTo>
                    <a:pt x="36" y="49"/>
                    <a:pt x="36" y="47"/>
                    <a:pt x="36" y="47"/>
                  </a:cubicBezTo>
                  <a:cubicBezTo>
                    <a:pt x="37" y="48"/>
                    <a:pt x="37" y="47"/>
                    <a:pt x="38" y="46"/>
                  </a:cubicBezTo>
                  <a:cubicBezTo>
                    <a:pt x="38" y="46"/>
                    <a:pt x="40" y="47"/>
                    <a:pt x="40" y="48"/>
                  </a:cubicBezTo>
                  <a:cubicBezTo>
                    <a:pt x="40" y="48"/>
                    <a:pt x="41" y="50"/>
                    <a:pt x="41" y="50"/>
                  </a:cubicBezTo>
                  <a:cubicBezTo>
                    <a:pt x="42" y="50"/>
                    <a:pt x="42" y="52"/>
                    <a:pt x="41" y="52"/>
                  </a:cubicBezTo>
                  <a:cubicBezTo>
                    <a:pt x="42" y="52"/>
                    <a:pt x="42" y="52"/>
                    <a:pt x="42" y="52"/>
                  </a:cubicBezTo>
                  <a:cubicBezTo>
                    <a:pt x="43" y="52"/>
                    <a:pt x="43" y="52"/>
                    <a:pt x="43" y="52"/>
                  </a:cubicBezTo>
                  <a:cubicBezTo>
                    <a:pt x="44" y="52"/>
                    <a:pt x="45" y="53"/>
                    <a:pt x="45" y="53"/>
                  </a:cubicBezTo>
                  <a:cubicBezTo>
                    <a:pt x="46" y="53"/>
                    <a:pt x="46" y="53"/>
                    <a:pt x="46" y="53"/>
                  </a:cubicBezTo>
                  <a:cubicBezTo>
                    <a:pt x="47" y="53"/>
                    <a:pt x="47" y="52"/>
                    <a:pt x="47" y="52"/>
                  </a:cubicBezTo>
                  <a:cubicBezTo>
                    <a:pt x="48" y="51"/>
                    <a:pt x="48" y="50"/>
                    <a:pt x="49" y="49"/>
                  </a:cubicBezTo>
                  <a:cubicBezTo>
                    <a:pt x="49" y="49"/>
                    <a:pt x="50" y="50"/>
                    <a:pt x="50" y="51"/>
                  </a:cubicBezTo>
                  <a:cubicBezTo>
                    <a:pt x="50" y="51"/>
                    <a:pt x="50" y="52"/>
                    <a:pt x="51" y="52"/>
                  </a:cubicBezTo>
                  <a:cubicBezTo>
                    <a:pt x="51" y="52"/>
                    <a:pt x="50" y="53"/>
                    <a:pt x="50" y="53"/>
                  </a:cubicBezTo>
                  <a:cubicBezTo>
                    <a:pt x="50" y="54"/>
                    <a:pt x="51" y="53"/>
                    <a:pt x="51" y="53"/>
                  </a:cubicBezTo>
                  <a:cubicBezTo>
                    <a:pt x="51" y="54"/>
                    <a:pt x="52" y="54"/>
                    <a:pt x="52" y="53"/>
                  </a:cubicBezTo>
                  <a:cubicBezTo>
                    <a:pt x="53" y="53"/>
                    <a:pt x="53" y="52"/>
                    <a:pt x="53" y="52"/>
                  </a:cubicBezTo>
                  <a:cubicBezTo>
                    <a:pt x="54" y="52"/>
                    <a:pt x="54" y="52"/>
                    <a:pt x="53" y="51"/>
                  </a:cubicBezTo>
                  <a:cubicBezTo>
                    <a:pt x="53" y="51"/>
                    <a:pt x="53" y="51"/>
                    <a:pt x="53" y="50"/>
                  </a:cubicBezTo>
                  <a:cubicBezTo>
                    <a:pt x="54" y="50"/>
                    <a:pt x="53" y="48"/>
                    <a:pt x="54" y="48"/>
                  </a:cubicBezTo>
                  <a:cubicBezTo>
                    <a:pt x="55" y="47"/>
                    <a:pt x="55" y="47"/>
                    <a:pt x="55" y="46"/>
                  </a:cubicBezTo>
                  <a:cubicBezTo>
                    <a:pt x="55" y="46"/>
                    <a:pt x="56" y="45"/>
                    <a:pt x="56" y="45"/>
                  </a:cubicBezTo>
                  <a:cubicBezTo>
                    <a:pt x="56" y="45"/>
                    <a:pt x="55" y="44"/>
                    <a:pt x="55" y="44"/>
                  </a:cubicBezTo>
                  <a:cubicBezTo>
                    <a:pt x="55" y="44"/>
                    <a:pt x="56" y="43"/>
                    <a:pt x="56" y="43"/>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64" name="French Polynesia">
              <a:extLst>
                <a:ext uri="{FF2B5EF4-FFF2-40B4-BE49-F238E27FC236}">
                  <a16:creationId xmlns:a16="http://schemas.microsoft.com/office/drawing/2014/main" id="{A76E8FCD-6A1C-BE54-A9CE-EE6F2E4CBF9A}"/>
                </a:ext>
              </a:extLst>
            </p:cNvPr>
            <p:cNvSpPr/>
            <p:nvPr/>
          </p:nvSpPr>
          <p:spPr>
            <a:xfrm>
              <a:off x="1233463" y="4830203"/>
              <a:ext cx="527048" cy="546097"/>
            </a:xfrm>
            <a:custGeom>
              <a:avLst/>
              <a:gdLst>
                <a:gd name="connsiteX0" fmla="*/ 385813 w 543858"/>
                <a:gd name="connsiteY0" fmla="*/ 120 h 563514"/>
                <a:gd name="connsiteX1" fmla="*/ 384523 w 543858"/>
                <a:gd name="connsiteY1" fmla="*/ 2271 h 563514"/>
                <a:gd name="connsiteX2" fmla="*/ 382373 w 543858"/>
                <a:gd name="connsiteY2" fmla="*/ 2271 h 563514"/>
                <a:gd name="connsiteX3" fmla="*/ 383663 w 543858"/>
                <a:gd name="connsiteY3" fmla="*/ 550 h 563514"/>
                <a:gd name="connsiteX4" fmla="*/ 385813 w 543858"/>
                <a:gd name="connsiteY4" fmla="*/ 120 h 563514"/>
                <a:gd name="connsiteX5" fmla="*/ 375493 w 543858"/>
                <a:gd name="connsiteY5" fmla="*/ 4421 h 563514"/>
                <a:gd name="connsiteX6" fmla="*/ 374633 w 543858"/>
                <a:gd name="connsiteY6" fmla="*/ 7431 h 563514"/>
                <a:gd name="connsiteX7" fmla="*/ 377213 w 543858"/>
                <a:gd name="connsiteY7" fmla="*/ 6571 h 563514"/>
                <a:gd name="connsiteX8" fmla="*/ 378073 w 543858"/>
                <a:gd name="connsiteY8" fmla="*/ 3991 h 563514"/>
                <a:gd name="connsiteX9" fmla="*/ 375493 w 543858"/>
                <a:gd name="connsiteY9" fmla="*/ 4421 h 563514"/>
                <a:gd name="connsiteX10" fmla="*/ 388393 w 543858"/>
                <a:gd name="connsiteY10" fmla="*/ 26352 h 563514"/>
                <a:gd name="connsiteX11" fmla="*/ 386673 w 543858"/>
                <a:gd name="connsiteY11" fmla="*/ 28932 h 563514"/>
                <a:gd name="connsiteX12" fmla="*/ 388393 w 543858"/>
                <a:gd name="connsiteY12" fmla="*/ 31082 h 563514"/>
                <a:gd name="connsiteX13" fmla="*/ 390113 w 543858"/>
                <a:gd name="connsiteY13" fmla="*/ 29792 h 563514"/>
                <a:gd name="connsiteX14" fmla="*/ 390543 w 543858"/>
                <a:gd name="connsiteY14" fmla="*/ 28072 h 563514"/>
                <a:gd name="connsiteX15" fmla="*/ 392264 w 543858"/>
                <a:gd name="connsiteY15" fmla="*/ 29362 h 563514"/>
                <a:gd name="connsiteX16" fmla="*/ 393554 w 543858"/>
                <a:gd name="connsiteY16" fmla="*/ 26782 h 563514"/>
                <a:gd name="connsiteX17" fmla="*/ 390973 w 543858"/>
                <a:gd name="connsiteY17" fmla="*/ 25492 h 563514"/>
                <a:gd name="connsiteX18" fmla="*/ 388393 w 543858"/>
                <a:gd name="connsiteY18" fmla="*/ 26352 h 563514"/>
                <a:gd name="connsiteX19" fmla="*/ 390543 w 543858"/>
                <a:gd name="connsiteY19" fmla="*/ 40542 h 563514"/>
                <a:gd name="connsiteX20" fmla="*/ 389683 w 543858"/>
                <a:gd name="connsiteY20" fmla="*/ 43552 h 563514"/>
                <a:gd name="connsiteX21" fmla="*/ 392264 w 543858"/>
                <a:gd name="connsiteY21" fmla="*/ 44413 h 563514"/>
                <a:gd name="connsiteX22" fmla="*/ 392264 w 543858"/>
                <a:gd name="connsiteY22" fmla="*/ 41402 h 563514"/>
                <a:gd name="connsiteX23" fmla="*/ 393554 w 543858"/>
                <a:gd name="connsiteY23" fmla="*/ 38822 h 563514"/>
                <a:gd name="connsiteX24" fmla="*/ 390543 w 543858"/>
                <a:gd name="connsiteY24" fmla="*/ 40542 h 563514"/>
                <a:gd name="connsiteX25" fmla="*/ 405164 w 543858"/>
                <a:gd name="connsiteY25" fmla="*/ 28072 h 563514"/>
                <a:gd name="connsiteX26" fmla="*/ 403444 w 543858"/>
                <a:gd name="connsiteY26" fmla="*/ 31082 h 563514"/>
                <a:gd name="connsiteX27" fmla="*/ 406024 w 543858"/>
                <a:gd name="connsiteY27" fmla="*/ 30652 h 563514"/>
                <a:gd name="connsiteX28" fmla="*/ 409034 w 543858"/>
                <a:gd name="connsiteY28" fmla="*/ 28502 h 563514"/>
                <a:gd name="connsiteX29" fmla="*/ 405164 w 543858"/>
                <a:gd name="connsiteY29" fmla="*/ 28072 h 563514"/>
                <a:gd name="connsiteX30" fmla="*/ 416775 w 543858"/>
                <a:gd name="connsiteY30" fmla="*/ 50003 h 563514"/>
                <a:gd name="connsiteX31" fmla="*/ 415055 w 543858"/>
                <a:gd name="connsiteY31" fmla="*/ 52583 h 563514"/>
                <a:gd name="connsiteX32" fmla="*/ 416775 w 543858"/>
                <a:gd name="connsiteY32" fmla="*/ 54733 h 563514"/>
                <a:gd name="connsiteX33" fmla="*/ 416345 w 543858"/>
                <a:gd name="connsiteY33" fmla="*/ 57743 h 563514"/>
                <a:gd name="connsiteX34" fmla="*/ 418495 w 543858"/>
                <a:gd name="connsiteY34" fmla="*/ 58603 h 563514"/>
                <a:gd name="connsiteX35" fmla="*/ 419785 w 543858"/>
                <a:gd name="connsiteY35" fmla="*/ 55163 h 563514"/>
                <a:gd name="connsiteX36" fmla="*/ 422365 w 543858"/>
                <a:gd name="connsiteY36" fmla="*/ 54733 h 563514"/>
                <a:gd name="connsiteX37" fmla="*/ 424945 w 543858"/>
                <a:gd name="connsiteY37" fmla="*/ 53443 h 563514"/>
                <a:gd name="connsiteX38" fmla="*/ 423225 w 543858"/>
                <a:gd name="connsiteY38" fmla="*/ 50863 h 563514"/>
                <a:gd name="connsiteX39" fmla="*/ 420645 w 543858"/>
                <a:gd name="connsiteY39" fmla="*/ 50863 h 563514"/>
                <a:gd name="connsiteX40" fmla="*/ 419355 w 543858"/>
                <a:gd name="connsiteY40" fmla="*/ 49573 h 563514"/>
                <a:gd name="connsiteX41" fmla="*/ 416775 w 543858"/>
                <a:gd name="connsiteY41" fmla="*/ 50003 h 563514"/>
                <a:gd name="connsiteX42" fmla="*/ 421075 w 543858"/>
                <a:gd name="connsiteY42" fmla="*/ 42262 h 563514"/>
                <a:gd name="connsiteX43" fmla="*/ 421075 w 543858"/>
                <a:gd name="connsiteY43" fmla="*/ 44843 h 563514"/>
                <a:gd name="connsiteX44" fmla="*/ 423225 w 543858"/>
                <a:gd name="connsiteY44" fmla="*/ 43552 h 563514"/>
                <a:gd name="connsiteX45" fmla="*/ 423225 w 543858"/>
                <a:gd name="connsiteY45" fmla="*/ 40972 h 563514"/>
                <a:gd name="connsiteX46" fmla="*/ 421075 w 543858"/>
                <a:gd name="connsiteY46" fmla="*/ 42262 h 563514"/>
                <a:gd name="connsiteX47" fmla="*/ 429245 w 543858"/>
                <a:gd name="connsiteY47" fmla="*/ 69784 h 563514"/>
                <a:gd name="connsiteX48" fmla="*/ 427525 w 543858"/>
                <a:gd name="connsiteY48" fmla="*/ 74084 h 563514"/>
                <a:gd name="connsiteX49" fmla="*/ 431825 w 543858"/>
                <a:gd name="connsiteY49" fmla="*/ 74084 h 563514"/>
                <a:gd name="connsiteX50" fmla="*/ 433546 w 543858"/>
                <a:gd name="connsiteY50" fmla="*/ 70214 h 563514"/>
                <a:gd name="connsiteX51" fmla="*/ 429245 w 543858"/>
                <a:gd name="connsiteY51" fmla="*/ 69784 h 563514"/>
                <a:gd name="connsiteX52" fmla="*/ 279168 w 543858"/>
                <a:gd name="connsiteY52" fmla="*/ 550977 h 563514"/>
                <a:gd name="connsiteX53" fmla="*/ 276588 w 543858"/>
                <a:gd name="connsiteY53" fmla="*/ 552697 h 563514"/>
                <a:gd name="connsiteX54" fmla="*/ 277018 w 543858"/>
                <a:gd name="connsiteY54" fmla="*/ 555707 h 563514"/>
                <a:gd name="connsiteX55" fmla="*/ 280028 w 543858"/>
                <a:gd name="connsiteY55" fmla="*/ 554417 h 563514"/>
                <a:gd name="connsiteX56" fmla="*/ 281748 w 543858"/>
                <a:gd name="connsiteY56" fmla="*/ 551837 h 563514"/>
                <a:gd name="connsiteX57" fmla="*/ 279168 w 543858"/>
                <a:gd name="connsiteY57" fmla="*/ 550977 h 563514"/>
                <a:gd name="connsiteX58" fmla="*/ 300239 w 543858"/>
                <a:gd name="connsiteY58" fmla="*/ 560437 h 563514"/>
                <a:gd name="connsiteX59" fmla="*/ 300239 w 543858"/>
                <a:gd name="connsiteY59" fmla="*/ 563447 h 563514"/>
                <a:gd name="connsiteX60" fmla="*/ 302389 w 543858"/>
                <a:gd name="connsiteY60" fmla="*/ 562587 h 563514"/>
                <a:gd name="connsiteX61" fmla="*/ 304109 w 543858"/>
                <a:gd name="connsiteY61" fmla="*/ 560867 h 563514"/>
                <a:gd name="connsiteX62" fmla="*/ 302389 w 543858"/>
                <a:gd name="connsiteY62" fmla="*/ 558717 h 563514"/>
                <a:gd name="connsiteX63" fmla="*/ 300239 w 543858"/>
                <a:gd name="connsiteY63" fmla="*/ 560437 h 563514"/>
                <a:gd name="connsiteX64" fmla="*/ 2665 w 543858"/>
                <a:gd name="connsiteY64" fmla="*/ 382409 h 563514"/>
                <a:gd name="connsiteX65" fmla="*/ 515 w 543858"/>
                <a:gd name="connsiteY65" fmla="*/ 386709 h 563514"/>
                <a:gd name="connsiteX66" fmla="*/ 4385 w 543858"/>
                <a:gd name="connsiteY66" fmla="*/ 387139 h 563514"/>
                <a:gd name="connsiteX67" fmla="*/ 8685 w 543858"/>
                <a:gd name="connsiteY67" fmla="*/ 383269 h 563514"/>
                <a:gd name="connsiteX68" fmla="*/ 2665 w 543858"/>
                <a:gd name="connsiteY68" fmla="*/ 382409 h 563514"/>
                <a:gd name="connsiteX69" fmla="*/ 50827 w 543858"/>
                <a:gd name="connsiteY69" fmla="*/ 407350 h 563514"/>
                <a:gd name="connsiteX70" fmla="*/ 49537 w 543858"/>
                <a:gd name="connsiteY70" fmla="*/ 409930 h 563514"/>
                <a:gd name="connsiteX71" fmla="*/ 55127 w 543858"/>
                <a:gd name="connsiteY71" fmla="*/ 409930 h 563514"/>
                <a:gd name="connsiteX72" fmla="*/ 53837 w 543858"/>
                <a:gd name="connsiteY72" fmla="*/ 405200 h 563514"/>
                <a:gd name="connsiteX73" fmla="*/ 50827 w 543858"/>
                <a:gd name="connsiteY73" fmla="*/ 407350 h 563514"/>
                <a:gd name="connsiteX74" fmla="*/ 91679 w 543858"/>
                <a:gd name="connsiteY74" fmla="*/ 400900 h 563514"/>
                <a:gd name="connsiteX75" fmla="*/ 88669 w 543858"/>
                <a:gd name="connsiteY75" fmla="*/ 403050 h 563514"/>
                <a:gd name="connsiteX76" fmla="*/ 91249 w 543858"/>
                <a:gd name="connsiteY76" fmla="*/ 405200 h 563514"/>
                <a:gd name="connsiteX77" fmla="*/ 95119 w 543858"/>
                <a:gd name="connsiteY77" fmla="*/ 403480 h 563514"/>
                <a:gd name="connsiteX78" fmla="*/ 91679 w 543858"/>
                <a:gd name="connsiteY78" fmla="*/ 400900 h 563514"/>
                <a:gd name="connsiteX79" fmla="*/ 141992 w 543858"/>
                <a:gd name="connsiteY79" fmla="*/ 428421 h 563514"/>
                <a:gd name="connsiteX80" fmla="*/ 139411 w 543858"/>
                <a:gd name="connsiteY80" fmla="*/ 429711 h 563514"/>
                <a:gd name="connsiteX81" fmla="*/ 142422 w 543858"/>
                <a:gd name="connsiteY81" fmla="*/ 431001 h 563514"/>
                <a:gd name="connsiteX82" fmla="*/ 145002 w 543858"/>
                <a:gd name="connsiteY82" fmla="*/ 429711 h 563514"/>
                <a:gd name="connsiteX83" fmla="*/ 141992 w 543858"/>
                <a:gd name="connsiteY83" fmla="*/ 428421 h 563514"/>
                <a:gd name="connsiteX84" fmla="*/ 187574 w 543858"/>
                <a:gd name="connsiteY84" fmla="*/ 442612 h 563514"/>
                <a:gd name="connsiteX85" fmla="*/ 187144 w 543858"/>
                <a:gd name="connsiteY85" fmla="*/ 445622 h 563514"/>
                <a:gd name="connsiteX86" fmla="*/ 191014 w 543858"/>
                <a:gd name="connsiteY86" fmla="*/ 445622 h 563514"/>
                <a:gd name="connsiteX87" fmla="*/ 193594 w 543858"/>
                <a:gd name="connsiteY87" fmla="*/ 443042 h 563514"/>
                <a:gd name="connsiteX88" fmla="*/ 187574 w 543858"/>
                <a:gd name="connsiteY88" fmla="*/ 442612 h 563514"/>
                <a:gd name="connsiteX89" fmla="*/ 1805 w 543858"/>
                <a:gd name="connsiteY89" fmla="*/ 233622 h 563514"/>
                <a:gd name="connsiteX90" fmla="*/ 2665 w 543858"/>
                <a:gd name="connsiteY90" fmla="*/ 238782 h 563514"/>
                <a:gd name="connsiteX91" fmla="*/ 7825 w 543858"/>
                <a:gd name="connsiteY91" fmla="*/ 234482 h 563514"/>
                <a:gd name="connsiteX92" fmla="*/ 1805 w 543858"/>
                <a:gd name="connsiteY92" fmla="*/ 233622 h 563514"/>
                <a:gd name="connsiteX93" fmla="*/ 6105 w 543858"/>
                <a:gd name="connsiteY93" fmla="*/ 214701 h 563514"/>
                <a:gd name="connsiteX94" fmla="*/ 5675 w 543858"/>
                <a:gd name="connsiteY94" fmla="*/ 218141 h 563514"/>
                <a:gd name="connsiteX95" fmla="*/ 9545 w 543858"/>
                <a:gd name="connsiteY95" fmla="*/ 214701 h 563514"/>
                <a:gd name="connsiteX96" fmla="*/ 6105 w 543858"/>
                <a:gd name="connsiteY96" fmla="*/ 214701 h 563514"/>
                <a:gd name="connsiteX97" fmla="*/ 23736 w 543858"/>
                <a:gd name="connsiteY97" fmla="*/ 242652 h 563514"/>
                <a:gd name="connsiteX98" fmla="*/ 21586 w 543858"/>
                <a:gd name="connsiteY98" fmla="*/ 244372 h 563514"/>
                <a:gd name="connsiteX99" fmla="*/ 22876 w 543858"/>
                <a:gd name="connsiteY99" fmla="*/ 246522 h 563514"/>
                <a:gd name="connsiteX100" fmla="*/ 25456 w 543858"/>
                <a:gd name="connsiteY100" fmla="*/ 246522 h 563514"/>
                <a:gd name="connsiteX101" fmla="*/ 24166 w 543858"/>
                <a:gd name="connsiteY101" fmla="*/ 244372 h 563514"/>
                <a:gd name="connsiteX102" fmla="*/ 24596 w 543858"/>
                <a:gd name="connsiteY102" fmla="*/ 243082 h 563514"/>
                <a:gd name="connsiteX103" fmla="*/ 23736 w 543858"/>
                <a:gd name="connsiteY103" fmla="*/ 242652 h 563514"/>
                <a:gd name="connsiteX104" fmla="*/ 66308 w 543858"/>
                <a:gd name="connsiteY104" fmla="*/ 234052 h 563514"/>
                <a:gd name="connsiteX105" fmla="*/ 65018 w 543858"/>
                <a:gd name="connsiteY105" fmla="*/ 237062 h 563514"/>
                <a:gd name="connsiteX106" fmla="*/ 70178 w 543858"/>
                <a:gd name="connsiteY106" fmla="*/ 236202 h 563514"/>
                <a:gd name="connsiteX107" fmla="*/ 69318 w 543858"/>
                <a:gd name="connsiteY107" fmla="*/ 231902 h 563514"/>
                <a:gd name="connsiteX108" fmla="*/ 66308 w 543858"/>
                <a:gd name="connsiteY108" fmla="*/ 234052 h 563514"/>
                <a:gd name="connsiteX109" fmla="*/ 80929 w 543858"/>
                <a:gd name="connsiteY109" fmla="*/ 234052 h 563514"/>
                <a:gd name="connsiteX110" fmla="*/ 78348 w 543858"/>
                <a:gd name="connsiteY110" fmla="*/ 236202 h 563514"/>
                <a:gd name="connsiteX111" fmla="*/ 81359 w 543858"/>
                <a:gd name="connsiteY111" fmla="*/ 237492 h 563514"/>
                <a:gd name="connsiteX112" fmla="*/ 83939 w 543858"/>
                <a:gd name="connsiteY112" fmla="*/ 234912 h 563514"/>
                <a:gd name="connsiteX113" fmla="*/ 80929 w 543858"/>
                <a:gd name="connsiteY113" fmla="*/ 234052 h 563514"/>
                <a:gd name="connsiteX114" fmla="*/ 89099 w 543858"/>
                <a:gd name="connsiteY114" fmla="*/ 238782 h 563514"/>
                <a:gd name="connsiteX115" fmla="*/ 87809 w 543858"/>
                <a:gd name="connsiteY115" fmla="*/ 240072 h 563514"/>
                <a:gd name="connsiteX116" fmla="*/ 89099 w 543858"/>
                <a:gd name="connsiteY116" fmla="*/ 237922 h 563514"/>
                <a:gd name="connsiteX117" fmla="*/ 88669 w 543858"/>
                <a:gd name="connsiteY117" fmla="*/ 236632 h 563514"/>
                <a:gd name="connsiteX118" fmla="*/ 86949 w 543858"/>
                <a:gd name="connsiteY118" fmla="*/ 236632 h 563514"/>
                <a:gd name="connsiteX119" fmla="*/ 86089 w 543858"/>
                <a:gd name="connsiteY119" fmla="*/ 238782 h 563514"/>
                <a:gd name="connsiteX120" fmla="*/ 86949 w 543858"/>
                <a:gd name="connsiteY120" fmla="*/ 241792 h 563514"/>
                <a:gd name="connsiteX121" fmla="*/ 87809 w 543858"/>
                <a:gd name="connsiteY121" fmla="*/ 243942 h 563514"/>
                <a:gd name="connsiteX122" fmla="*/ 89099 w 543858"/>
                <a:gd name="connsiteY122" fmla="*/ 246952 h 563514"/>
                <a:gd name="connsiteX123" fmla="*/ 92109 w 543858"/>
                <a:gd name="connsiteY123" fmla="*/ 246092 h 563514"/>
                <a:gd name="connsiteX124" fmla="*/ 90819 w 543858"/>
                <a:gd name="connsiteY124" fmla="*/ 242652 h 563514"/>
                <a:gd name="connsiteX125" fmla="*/ 89529 w 543858"/>
                <a:gd name="connsiteY125" fmla="*/ 239642 h 563514"/>
                <a:gd name="connsiteX126" fmla="*/ 89099 w 543858"/>
                <a:gd name="connsiteY126" fmla="*/ 238782 h 563514"/>
                <a:gd name="connsiteX127" fmla="*/ 100279 w 543858"/>
                <a:gd name="connsiteY127" fmla="*/ 240932 h 563514"/>
                <a:gd name="connsiteX128" fmla="*/ 98559 w 543858"/>
                <a:gd name="connsiteY128" fmla="*/ 242652 h 563514"/>
                <a:gd name="connsiteX129" fmla="*/ 99849 w 543858"/>
                <a:gd name="connsiteY129" fmla="*/ 244372 h 563514"/>
                <a:gd name="connsiteX130" fmla="*/ 102860 w 543858"/>
                <a:gd name="connsiteY130" fmla="*/ 242652 h 563514"/>
                <a:gd name="connsiteX131" fmla="*/ 100279 w 543858"/>
                <a:gd name="connsiteY131" fmla="*/ 240932 h 563514"/>
                <a:gd name="connsiteX132" fmla="*/ 109740 w 543858"/>
                <a:gd name="connsiteY132" fmla="*/ 265443 h 563514"/>
                <a:gd name="connsiteX133" fmla="*/ 108880 w 543858"/>
                <a:gd name="connsiteY133" fmla="*/ 269313 h 563514"/>
                <a:gd name="connsiteX134" fmla="*/ 113610 w 543858"/>
                <a:gd name="connsiteY134" fmla="*/ 268453 h 563514"/>
                <a:gd name="connsiteX135" fmla="*/ 113180 w 543858"/>
                <a:gd name="connsiteY135" fmla="*/ 264153 h 563514"/>
                <a:gd name="connsiteX136" fmla="*/ 109740 w 543858"/>
                <a:gd name="connsiteY136" fmla="*/ 265443 h 563514"/>
                <a:gd name="connsiteX137" fmla="*/ 130381 w 543858"/>
                <a:gd name="connsiteY137" fmla="*/ 261573 h 563514"/>
                <a:gd name="connsiteX138" fmla="*/ 128661 w 543858"/>
                <a:gd name="connsiteY138" fmla="*/ 264583 h 563514"/>
                <a:gd name="connsiteX139" fmla="*/ 131671 w 543858"/>
                <a:gd name="connsiteY139" fmla="*/ 266733 h 563514"/>
                <a:gd name="connsiteX140" fmla="*/ 135541 w 543858"/>
                <a:gd name="connsiteY140" fmla="*/ 263293 h 563514"/>
                <a:gd name="connsiteX141" fmla="*/ 130381 w 543858"/>
                <a:gd name="connsiteY141" fmla="*/ 261573 h 563514"/>
                <a:gd name="connsiteX142" fmla="*/ 145862 w 543858"/>
                <a:gd name="connsiteY142" fmla="*/ 268023 h 563514"/>
                <a:gd name="connsiteX143" fmla="*/ 143282 w 543858"/>
                <a:gd name="connsiteY143" fmla="*/ 269313 h 563514"/>
                <a:gd name="connsiteX144" fmla="*/ 140271 w 543858"/>
                <a:gd name="connsiteY144" fmla="*/ 269313 h 563514"/>
                <a:gd name="connsiteX145" fmla="*/ 137691 w 543858"/>
                <a:gd name="connsiteY145" fmla="*/ 267593 h 563514"/>
                <a:gd name="connsiteX146" fmla="*/ 137691 w 543858"/>
                <a:gd name="connsiteY146" fmla="*/ 269743 h 563514"/>
                <a:gd name="connsiteX147" fmla="*/ 139841 w 543858"/>
                <a:gd name="connsiteY147" fmla="*/ 271463 h 563514"/>
                <a:gd name="connsiteX148" fmla="*/ 145432 w 543858"/>
                <a:gd name="connsiteY148" fmla="*/ 271463 h 563514"/>
                <a:gd name="connsiteX149" fmla="*/ 147582 w 543858"/>
                <a:gd name="connsiteY149" fmla="*/ 273614 h 563514"/>
                <a:gd name="connsiteX150" fmla="*/ 150592 w 543858"/>
                <a:gd name="connsiteY150" fmla="*/ 273614 h 563514"/>
                <a:gd name="connsiteX151" fmla="*/ 151452 w 543858"/>
                <a:gd name="connsiteY151" fmla="*/ 270603 h 563514"/>
                <a:gd name="connsiteX152" fmla="*/ 148012 w 543858"/>
                <a:gd name="connsiteY152" fmla="*/ 271033 h 563514"/>
                <a:gd name="connsiteX153" fmla="*/ 147582 w 543858"/>
                <a:gd name="connsiteY153" fmla="*/ 268883 h 563514"/>
                <a:gd name="connsiteX154" fmla="*/ 146722 w 543858"/>
                <a:gd name="connsiteY154" fmla="*/ 265873 h 563514"/>
                <a:gd name="connsiteX155" fmla="*/ 145002 w 543858"/>
                <a:gd name="connsiteY155" fmla="*/ 264153 h 563514"/>
                <a:gd name="connsiteX156" fmla="*/ 142422 w 543858"/>
                <a:gd name="connsiteY156" fmla="*/ 263723 h 563514"/>
                <a:gd name="connsiteX157" fmla="*/ 144572 w 543858"/>
                <a:gd name="connsiteY157" fmla="*/ 266733 h 563514"/>
                <a:gd name="connsiteX158" fmla="*/ 145862 w 543858"/>
                <a:gd name="connsiteY158" fmla="*/ 268023 h 563514"/>
                <a:gd name="connsiteX159" fmla="*/ 137691 w 543858"/>
                <a:gd name="connsiteY159" fmla="*/ 246522 h 563514"/>
                <a:gd name="connsiteX160" fmla="*/ 137691 w 543858"/>
                <a:gd name="connsiteY160" fmla="*/ 250822 h 563514"/>
                <a:gd name="connsiteX161" fmla="*/ 140701 w 543858"/>
                <a:gd name="connsiteY161" fmla="*/ 250822 h 563514"/>
                <a:gd name="connsiteX162" fmla="*/ 140271 w 543858"/>
                <a:gd name="connsiteY162" fmla="*/ 244802 h 563514"/>
                <a:gd name="connsiteX163" fmla="*/ 137691 w 543858"/>
                <a:gd name="connsiteY163" fmla="*/ 246522 h 563514"/>
                <a:gd name="connsiteX164" fmla="*/ 162632 w 543858"/>
                <a:gd name="connsiteY164" fmla="*/ 188899 h 563514"/>
                <a:gd name="connsiteX165" fmla="*/ 162202 w 543858"/>
                <a:gd name="connsiteY165" fmla="*/ 191910 h 563514"/>
                <a:gd name="connsiteX166" fmla="*/ 165213 w 543858"/>
                <a:gd name="connsiteY166" fmla="*/ 193200 h 563514"/>
                <a:gd name="connsiteX167" fmla="*/ 162632 w 543858"/>
                <a:gd name="connsiteY167" fmla="*/ 188899 h 563514"/>
                <a:gd name="connsiteX168" fmla="*/ 178113 w 543858"/>
                <a:gd name="connsiteY168" fmla="*/ 191480 h 563514"/>
                <a:gd name="connsiteX169" fmla="*/ 175533 w 543858"/>
                <a:gd name="connsiteY169" fmla="*/ 193200 h 563514"/>
                <a:gd name="connsiteX170" fmla="*/ 178973 w 543858"/>
                <a:gd name="connsiteY170" fmla="*/ 195780 h 563514"/>
                <a:gd name="connsiteX171" fmla="*/ 181553 w 543858"/>
                <a:gd name="connsiteY171" fmla="*/ 193200 h 563514"/>
                <a:gd name="connsiteX172" fmla="*/ 178113 w 543858"/>
                <a:gd name="connsiteY172" fmla="*/ 191480 h 563514"/>
                <a:gd name="connsiteX173" fmla="*/ 191874 w 543858"/>
                <a:gd name="connsiteY173" fmla="*/ 194060 h 563514"/>
                <a:gd name="connsiteX174" fmla="*/ 190584 w 543858"/>
                <a:gd name="connsiteY174" fmla="*/ 196640 h 563514"/>
                <a:gd name="connsiteX175" fmla="*/ 192734 w 543858"/>
                <a:gd name="connsiteY175" fmla="*/ 200080 h 563514"/>
                <a:gd name="connsiteX176" fmla="*/ 196174 w 543858"/>
                <a:gd name="connsiteY176" fmla="*/ 197070 h 563514"/>
                <a:gd name="connsiteX177" fmla="*/ 191874 w 543858"/>
                <a:gd name="connsiteY177" fmla="*/ 194060 h 563514"/>
                <a:gd name="connsiteX178" fmla="*/ 186284 w 543858"/>
                <a:gd name="connsiteY178" fmla="*/ 199650 h 563514"/>
                <a:gd name="connsiteX179" fmla="*/ 188434 w 543858"/>
                <a:gd name="connsiteY179" fmla="*/ 200940 h 563514"/>
                <a:gd name="connsiteX180" fmla="*/ 188004 w 543858"/>
                <a:gd name="connsiteY180" fmla="*/ 197500 h 563514"/>
                <a:gd name="connsiteX181" fmla="*/ 186284 w 543858"/>
                <a:gd name="connsiteY181" fmla="*/ 199650 h 563514"/>
                <a:gd name="connsiteX182" fmla="*/ 178113 w 543858"/>
                <a:gd name="connsiteY182" fmla="*/ 272753 h 563514"/>
                <a:gd name="connsiteX183" fmla="*/ 177253 w 543858"/>
                <a:gd name="connsiteY183" fmla="*/ 275764 h 563514"/>
                <a:gd name="connsiteX184" fmla="*/ 181983 w 543858"/>
                <a:gd name="connsiteY184" fmla="*/ 275764 h 563514"/>
                <a:gd name="connsiteX185" fmla="*/ 180263 w 543858"/>
                <a:gd name="connsiteY185" fmla="*/ 270603 h 563514"/>
                <a:gd name="connsiteX186" fmla="*/ 178113 w 543858"/>
                <a:gd name="connsiteY186" fmla="*/ 272753 h 563514"/>
                <a:gd name="connsiteX187" fmla="*/ 248207 w 543858"/>
                <a:gd name="connsiteY187" fmla="*/ 259853 h 563514"/>
                <a:gd name="connsiteX188" fmla="*/ 246487 w 543858"/>
                <a:gd name="connsiteY188" fmla="*/ 263723 h 563514"/>
                <a:gd name="connsiteX189" fmla="*/ 250787 w 543858"/>
                <a:gd name="connsiteY189" fmla="*/ 265443 h 563514"/>
                <a:gd name="connsiteX190" fmla="*/ 252507 w 543858"/>
                <a:gd name="connsiteY190" fmla="*/ 260283 h 563514"/>
                <a:gd name="connsiteX191" fmla="*/ 248207 w 543858"/>
                <a:gd name="connsiteY191" fmla="*/ 259853 h 563514"/>
                <a:gd name="connsiteX192" fmla="*/ 243906 w 543858"/>
                <a:gd name="connsiteY192" fmla="*/ 223301 h 563514"/>
                <a:gd name="connsiteX193" fmla="*/ 243046 w 543858"/>
                <a:gd name="connsiteY193" fmla="*/ 226741 h 563514"/>
                <a:gd name="connsiteX194" fmla="*/ 245626 w 543858"/>
                <a:gd name="connsiteY194" fmla="*/ 230611 h 563514"/>
                <a:gd name="connsiteX195" fmla="*/ 248207 w 543858"/>
                <a:gd name="connsiteY195" fmla="*/ 232762 h 563514"/>
                <a:gd name="connsiteX196" fmla="*/ 246917 w 543858"/>
                <a:gd name="connsiteY196" fmla="*/ 226741 h 563514"/>
                <a:gd name="connsiteX197" fmla="*/ 245196 w 543858"/>
                <a:gd name="connsiteY197" fmla="*/ 223301 h 563514"/>
                <a:gd name="connsiteX198" fmla="*/ 243906 w 543858"/>
                <a:gd name="connsiteY198" fmla="*/ 223301 h 563514"/>
                <a:gd name="connsiteX199" fmla="*/ 223695 w 543858"/>
                <a:gd name="connsiteY199" fmla="*/ 224591 h 563514"/>
                <a:gd name="connsiteX200" fmla="*/ 223265 w 543858"/>
                <a:gd name="connsiteY200" fmla="*/ 226741 h 563514"/>
                <a:gd name="connsiteX201" fmla="*/ 227136 w 543858"/>
                <a:gd name="connsiteY201" fmla="*/ 226741 h 563514"/>
                <a:gd name="connsiteX202" fmla="*/ 225416 w 543858"/>
                <a:gd name="connsiteY202" fmla="*/ 222011 h 563514"/>
                <a:gd name="connsiteX203" fmla="*/ 223695 w 543858"/>
                <a:gd name="connsiteY203" fmla="*/ 224591 h 563514"/>
                <a:gd name="connsiteX204" fmla="*/ 220255 w 543858"/>
                <a:gd name="connsiteY204" fmla="*/ 214701 h 563514"/>
                <a:gd name="connsiteX205" fmla="*/ 218535 w 543858"/>
                <a:gd name="connsiteY205" fmla="*/ 218141 h 563514"/>
                <a:gd name="connsiteX206" fmla="*/ 221975 w 543858"/>
                <a:gd name="connsiteY206" fmla="*/ 217281 h 563514"/>
                <a:gd name="connsiteX207" fmla="*/ 223695 w 543858"/>
                <a:gd name="connsiteY207" fmla="*/ 214271 h 563514"/>
                <a:gd name="connsiteX208" fmla="*/ 220255 w 543858"/>
                <a:gd name="connsiteY208" fmla="*/ 214701 h 563514"/>
                <a:gd name="connsiteX209" fmla="*/ 227996 w 543858"/>
                <a:gd name="connsiteY209" fmla="*/ 202660 h 563514"/>
                <a:gd name="connsiteX210" fmla="*/ 226276 w 543858"/>
                <a:gd name="connsiteY210" fmla="*/ 206100 h 563514"/>
                <a:gd name="connsiteX211" fmla="*/ 229286 w 543858"/>
                <a:gd name="connsiteY211" fmla="*/ 205670 h 563514"/>
                <a:gd name="connsiteX212" fmla="*/ 232296 w 543858"/>
                <a:gd name="connsiteY212" fmla="*/ 203090 h 563514"/>
                <a:gd name="connsiteX213" fmla="*/ 227996 w 543858"/>
                <a:gd name="connsiteY213" fmla="*/ 202660 h 563514"/>
                <a:gd name="connsiteX214" fmla="*/ 247347 w 543858"/>
                <a:gd name="connsiteY214" fmla="*/ 205240 h 563514"/>
                <a:gd name="connsiteX215" fmla="*/ 245196 w 543858"/>
                <a:gd name="connsiteY215" fmla="*/ 209540 h 563514"/>
                <a:gd name="connsiteX216" fmla="*/ 248207 w 543858"/>
                <a:gd name="connsiteY216" fmla="*/ 210831 h 563514"/>
                <a:gd name="connsiteX217" fmla="*/ 249927 w 543858"/>
                <a:gd name="connsiteY217" fmla="*/ 206100 h 563514"/>
                <a:gd name="connsiteX218" fmla="*/ 247347 w 543858"/>
                <a:gd name="connsiteY218" fmla="*/ 205240 h 563514"/>
                <a:gd name="connsiteX219" fmla="*/ 256807 w 543858"/>
                <a:gd name="connsiteY219" fmla="*/ 214271 h 563514"/>
                <a:gd name="connsiteX220" fmla="*/ 256807 w 543858"/>
                <a:gd name="connsiteY220" fmla="*/ 217711 h 563514"/>
                <a:gd name="connsiteX221" fmla="*/ 258527 w 543858"/>
                <a:gd name="connsiteY221" fmla="*/ 220721 h 563514"/>
                <a:gd name="connsiteX222" fmla="*/ 260677 w 543858"/>
                <a:gd name="connsiteY222" fmla="*/ 218571 h 563514"/>
                <a:gd name="connsiteX223" fmla="*/ 258957 w 543858"/>
                <a:gd name="connsiteY223" fmla="*/ 212551 h 563514"/>
                <a:gd name="connsiteX224" fmla="*/ 256807 w 543858"/>
                <a:gd name="connsiteY224" fmla="*/ 214271 h 563514"/>
                <a:gd name="connsiteX225" fmla="*/ 260677 w 543858"/>
                <a:gd name="connsiteY225" fmla="*/ 224591 h 563514"/>
                <a:gd name="connsiteX226" fmla="*/ 259817 w 543858"/>
                <a:gd name="connsiteY226" fmla="*/ 228031 h 563514"/>
                <a:gd name="connsiteX227" fmla="*/ 261967 w 543858"/>
                <a:gd name="connsiteY227" fmla="*/ 229751 h 563514"/>
                <a:gd name="connsiteX228" fmla="*/ 262827 w 543858"/>
                <a:gd name="connsiteY228" fmla="*/ 224591 h 563514"/>
                <a:gd name="connsiteX229" fmla="*/ 260677 w 543858"/>
                <a:gd name="connsiteY229" fmla="*/ 224591 h 563514"/>
                <a:gd name="connsiteX230" fmla="*/ 267128 w 543858"/>
                <a:gd name="connsiteY230" fmla="*/ 244372 h 563514"/>
                <a:gd name="connsiteX231" fmla="*/ 266697 w 543858"/>
                <a:gd name="connsiteY231" fmla="*/ 248242 h 563514"/>
                <a:gd name="connsiteX232" fmla="*/ 269708 w 543858"/>
                <a:gd name="connsiteY232" fmla="*/ 247812 h 563514"/>
                <a:gd name="connsiteX233" fmla="*/ 268848 w 543858"/>
                <a:gd name="connsiteY233" fmla="*/ 244372 h 563514"/>
                <a:gd name="connsiteX234" fmla="*/ 268418 w 543858"/>
                <a:gd name="connsiteY234" fmla="*/ 241792 h 563514"/>
                <a:gd name="connsiteX235" fmla="*/ 267128 w 543858"/>
                <a:gd name="connsiteY235" fmla="*/ 244372 h 563514"/>
                <a:gd name="connsiteX236" fmla="*/ 226276 w 543858"/>
                <a:gd name="connsiteY236" fmla="*/ 179869 h 563514"/>
                <a:gd name="connsiteX237" fmla="*/ 225846 w 543858"/>
                <a:gd name="connsiteY237" fmla="*/ 181589 h 563514"/>
                <a:gd name="connsiteX238" fmla="*/ 227136 w 543858"/>
                <a:gd name="connsiteY238" fmla="*/ 182879 h 563514"/>
                <a:gd name="connsiteX239" fmla="*/ 229716 w 543858"/>
                <a:gd name="connsiteY239" fmla="*/ 180299 h 563514"/>
                <a:gd name="connsiteX240" fmla="*/ 227566 w 543858"/>
                <a:gd name="connsiteY240" fmla="*/ 177719 h 563514"/>
                <a:gd name="connsiteX241" fmla="*/ 226276 w 543858"/>
                <a:gd name="connsiteY241" fmla="*/ 179869 h 563514"/>
                <a:gd name="connsiteX242" fmla="*/ 234446 w 543858"/>
                <a:gd name="connsiteY242" fmla="*/ 177719 h 563514"/>
                <a:gd name="connsiteX243" fmla="*/ 234016 w 543858"/>
                <a:gd name="connsiteY243" fmla="*/ 179869 h 563514"/>
                <a:gd name="connsiteX244" fmla="*/ 236596 w 543858"/>
                <a:gd name="connsiteY244" fmla="*/ 180299 h 563514"/>
                <a:gd name="connsiteX245" fmla="*/ 238746 w 543858"/>
                <a:gd name="connsiteY245" fmla="*/ 178579 h 563514"/>
                <a:gd name="connsiteX246" fmla="*/ 234446 w 543858"/>
                <a:gd name="connsiteY246" fmla="*/ 177719 h 563514"/>
                <a:gd name="connsiteX247" fmla="*/ 261107 w 543858"/>
                <a:gd name="connsiteY247" fmla="*/ 179009 h 563514"/>
                <a:gd name="connsiteX248" fmla="*/ 260247 w 543858"/>
                <a:gd name="connsiteY248" fmla="*/ 181589 h 563514"/>
                <a:gd name="connsiteX249" fmla="*/ 263257 w 543858"/>
                <a:gd name="connsiteY249" fmla="*/ 181159 h 563514"/>
                <a:gd name="connsiteX250" fmla="*/ 264977 w 543858"/>
                <a:gd name="connsiteY250" fmla="*/ 178579 h 563514"/>
                <a:gd name="connsiteX251" fmla="*/ 261107 w 543858"/>
                <a:gd name="connsiteY251" fmla="*/ 179009 h 563514"/>
                <a:gd name="connsiteX252" fmla="*/ 255087 w 543858"/>
                <a:gd name="connsiteY252" fmla="*/ 182019 h 563514"/>
                <a:gd name="connsiteX253" fmla="*/ 254227 w 543858"/>
                <a:gd name="connsiteY253" fmla="*/ 184169 h 563514"/>
                <a:gd name="connsiteX254" fmla="*/ 256377 w 543858"/>
                <a:gd name="connsiteY254" fmla="*/ 185889 h 563514"/>
                <a:gd name="connsiteX255" fmla="*/ 256807 w 543858"/>
                <a:gd name="connsiteY255" fmla="*/ 182019 h 563514"/>
                <a:gd name="connsiteX256" fmla="*/ 255087 w 543858"/>
                <a:gd name="connsiteY256" fmla="*/ 182019 h 563514"/>
                <a:gd name="connsiteX257" fmla="*/ 295939 w 543858"/>
                <a:gd name="connsiteY257" fmla="*/ 236632 h 563514"/>
                <a:gd name="connsiteX258" fmla="*/ 293789 w 543858"/>
                <a:gd name="connsiteY258" fmla="*/ 239642 h 563514"/>
                <a:gd name="connsiteX259" fmla="*/ 300239 w 543858"/>
                <a:gd name="connsiteY259" fmla="*/ 239212 h 563514"/>
                <a:gd name="connsiteX260" fmla="*/ 296369 w 543858"/>
                <a:gd name="connsiteY260" fmla="*/ 237492 h 563514"/>
                <a:gd name="connsiteX261" fmla="*/ 295939 w 543858"/>
                <a:gd name="connsiteY261" fmla="*/ 236632 h 563514"/>
                <a:gd name="connsiteX262" fmla="*/ 310560 w 543858"/>
                <a:gd name="connsiteY262" fmla="*/ 248672 h 563514"/>
                <a:gd name="connsiteX263" fmla="*/ 309700 w 543858"/>
                <a:gd name="connsiteY263" fmla="*/ 250392 h 563514"/>
                <a:gd name="connsiteX264" fmla="*/ 312280 w 543858"/>
                <a:gd name="connsiteY264" fmla="*/ 251682 h 563514"/>
                <a:gd name="connsiteX265" fmla="*/ 314430 w 543858"/>
                <a:gd name="connsiteY265" fmla="*/ 249102 h 563514"/>
                <a:gd name="connsiteX266" fmla="*/ 310560 w 543858"/>
                <a:gd name="connsiteY266" fmla="*/ 248672 h 563514"/>
                <a:gd name="connsiteX267" fmla="*/ 310990 w 543858"/>
                <a:gd name="connsiteY267" fmla="*/ 271033 h 563514"/>
                <a:gd name="connsiteX268" fmla="*/ 309700 w 543858"/>
                <a:gd name="connsiteY268" fmla="*/ 273614 h 563514"/>
                <a:gd name="connsiteX269" fmla="*/ 312710 w 543858"/>
                <a:gd name="connsiteY269" fmla="*/ 274044 h 563514"/>
                <a:gd name="connsiteX270" fmla="*/ 315290 w 543858"/>
                <a:gd name="connsiteY270" fmla="*/ 271463 h 563514"/>
                <a:gd name="connsiteX271" fmla="*/ 310990 w 543858"/>
                <a:gd name="connsiteY271" fmla="*/ 271033 h 563514"/>
                <a:gd name="connsiteX272" fmla="*/ 323890 w 543858"/>
                <a:gd name="connsiteY272" fmla="*/ 262863 h 563514"/>
                <a:gd name="connsiteX273" fmla="*/ 323030 w 543858"/>
                <a:gd name="connsiteY273" fmla="*/ 265873 h 563514"/>
                <a:gd name="connsiteX274" fmla="*/ 324750 w 543858"/>
                <a:gd name="connsiteY274" fmla="*/ 268023 h 563514"/>
                <a:gd name="connsiteX275" fmla="*/ 326900 w 543858"/>
                <a:gd name="connsiteY275" fmla="*/ 268023 h 563514"/>
                <a:gd name="connsiteX276" fmla="*/ 326040 w 543858"/>
                <a:gd name="connsiteY276" fmla="*/ 263293 h 563514"/>
                <a:gd name="connsiteX277" fmla="*/ 323890 w 543858"/>
                <a:gd name="connsiteY277" fmla="*/ 262863 h 563514"/>
                <a:gd name="connsiteX278" fmla="*/ 333351 w 543858"/>
                <a:gd name="connsiteY278" fmla="*/ 278344 h 563514"/>
                <a:gd name="connsiteX279" fmla="*/ 332491 w 543858"/>
                <a:gd name="connsiteY279" fmla="*/ 279634 h 563514"/>
                <a:gd name="connsiteX280" fmla="*/ 333781 w 543858"/>
                <a:gd name="connsiteY280" fmla="*/ 281354 h 563514"/>
                <a:gd name="connsiteX281" fmla="*/ 335931 w 543858"/>
                <a:gd name="connsiteY281" fmla="*/ 280064 h 563514"/>
                <a:gd name="connsiteX282" fmla="*/ 333351 w 543858"/>
                <a:gd name="connsiteY282" fmla="*/ 278344 h 563514"/>
                <a:gd name="connsiteX283" fmla="*/ 327330 w 543858"/>
                <a:gd name="connsiteY283" fmla="*/ 222441 h 563514"/>
                <a:gd name="connsiteX284" fmla="*/ 326040 w 543858"/>
                <a:gd name="connsiteY284" fmla="*/ 223731 h 563514"/>
                <a:gd name="connsiteX285" fmla="*/ 328620 w 543858"/>
                <a:gd name="connsiteY285" fmla="*/ 226311 h 563514"/>
                <a:gd name="connsiteX286" fmla="*/ 330341 w 543858"/>
                <a:gd name="connsiteY286" fmla="*/ 223301 h 563514"/>
                <a:gd name="connsiteX287" fmla="*/ 327330 w 543858"/>
                <a:gd name="connsiteY287" fmla="*/ 222441 h 563514"/>
                <a:gd name="connsiteX288" fmla="*/ 341521 w 543858"/>
                <a:gd name="connsiteY288" fmla="*/ 243082 h 563514"/>
                <a:gd name="connsiteX289" fmla="*/ 340231 w 543858"/>
                <a:gd name="connsiteY289" fmla="*/ 246092 h 563514"/>
                <a:gd name="connsiteX290" fmla="*/ 341521 w 543858"/>
                <a:gd name="connsiteY290" fmla="*/ 247812 h 563514"/>
                <a:gd name="connsiteX291" fmla="*/ 344531 w 543858"/>
                <a:gd name="connsiteY291" fmla="*/ 244372 h 563514"/>
                <a:gd name="connsiteX292" fmla="*/ 341521 w 543858"/>
                <a:gd name="connsiteY292" fmla="*/ 243082 h 563514"/>
                <a:gd name="connsiteX293" fmla="*/ 360442 w 543858"/>
                <a:gd name="connsiteY293" fmla="*/ 170409 h 563514"/>
                <a:gd name="connsiteX294" fmla="*/ 358722 w 543858"/>
                <a:gd name="connsiteY294" fmla="*/ 174279 h 563514"/>
                <a:gd name="connsiteX295" fmla="*/ 364742 w 543858"/>
                <a:gd name="connsiteY295" fmla="*/ 175139 h 563514"/>
                <a:gd name="connsiteX296" fmla="*/ 360442 w 543858"/>
                <a:gd name="connsiteY296" fmla="*/ 170409 h 563514"/>
                <a:gd name="connsiteX297" fmla="*/ 426235 w 543858"/>
                <a:gd name="connsiteY297" fmla="*/ 187179 h 563514"/>
                <a:gd name="connsiteX298" fmla="*/ 423655 w 543858"/>
                <a:gd name="connsiteY298" fmla="*/ 188469 h 563514"/>
                <a:gd name="connsiteX299" fmla="*/ 425805 w 543858"/>
                <a:gd name="connsiteY299" fmla="*/ 190620 h 563514"/>
                <a:gd name="connsiteX300" fmla="*/ 428385 w 543858"/>
                <a:gd name="connsiteY300" fmla="*/ 189759 h 563514"/>
                <a:gd name="connsiteX301" fmla="*/ 426235 w 543858"/>
                <a:gd name="connsiteY301" fmla="*/ 187179 h 563514"/>
                <a:gd name="connsiteX302" fmla="*/ 368182 w 543858"/>
                <a:gd name="connsiteY302" fmla="*/ 215131 h 563514"/>
                <a:gd name="connsiteX303" fmla="*/ 370332 w 543858"/>
                <a:gd name="connsiteY303" fmla="*/ 219001 h 563514"/>
                <a:gd name="connsiteX304" fmla="*/ 372483 w 543858"/>
                <a:gd name="connsiteY304" fmla="*/ 214701 h 563514"/>
                <a:gd name="connsiteX305" fmla="*/ 368182 w 543858"/>
                <a:gd name="connsiteY305" fmla="*/ 215131 h 563514"/>
                <a:gd name="connsiteX306" fmla="*/ 390973 w 543858"/>
                <a:gd name="connsiteY306" fmla="*/ 219861 h 563514"/>
                <a:gd name="connsiteX307" fmla="*/ 388393 w 543858"/>
                <a:gd name="connsiteY307" fmla="*/ 223301 h 563514"/>
                <a:gd name="connsiteX308" fmla="*/ 393554 w 543858"/>
                <a:gd name="connsiteY308" fmla="*/ 222441 h 563514"/>
                <a:gd name="connsiteX309" fmla="*/ 390973 w 543858"/>
                <a:gd name="connsiteY309" fmla="*/ 219861 h 563514"/>
                <a:gd name="connsiteX310" fmla="*/ 434836 w 543858"/>
                <a:gd name="connsiteY310" fmla="*/ 256413 h 563514"/>
                <a:gd name="connsiteX311" fmla="*/ 435266 w 543858"/>
                <a:gd name="connsiteY311" fmla="*/ 260283 h 563514"/>
                <a:gd name="connsiteX312" fmla="*/ 437416 w 543858"/>
                <a:gd name="connsiteY312" fmla="*/ 256843 h 563514"/>
                <a:gd name="connsiteX313" fmla="*/ 434836 w 543858"/>
                <a:gd name="connsiteY313" fmla="*/ 256413 h 563514"/>
                <a:gd name="connsiteX314" fmla="*/ 474397 w 543858"/>
                <a:gd name="connsiteY314" fmla="*/ 283504 h 563514"/>
                <a:gd name="connsiteX315" fmla="*/ 470957 w 543858"/>
                <a:gd name="connsiteY315" fmla="*/ 286084 h 563514"/>
                <a:gd name="connsiteX316" fmla="*/ 476118 w 543858"/>
                <a:gd name="connsiteY316" fmla="*/ 286514 h 563514"/>
                <a:gd name="connsiteX317" fmla="*/ 474397 w 543858"/>
                <a:gd name="connsiteY317" fmla="*/ 283504 h 563514"/>
                <a:gd name="connsiteX318" fmla="*/ 489448 w 543858"/>
                <a:gd name="connsiteY318" fmla="*/ 289094 h 563514"/>
                <a:gd name="connsiteX319" fmla="*/ 486868 w 543858"/>
                <a:gd name="connsiteY319" fmla="*/ 291674 h 563514"/>
                <a:gd name="connsiteX320" fmla="*/ 491168 w 543858"/>
                <a:gd name="connsiteY320" fmla="*/ 294255 h 563514"/>
                <a:gd name="connsiteX321" fmla="*/ 493748 w 543858"/>
                <a:gd name="connsiteY321" fmla="*/ 291244 h 563514"/>
                <a:gd name="connsiteX322" fmla="*/ 489448 w 543858"/>
                <a:gd name="connsiteY322" fmla="*/ 289094 h 563514"/>
                <a:gd name="connsiteX323" fmla="*/ 360012 w 543858"/>
                <a:gd name="connsiteY323" fmla="*/ 308875 h 563514"/>
                <a:gd name="connsiteX324" fmla="*/ 359152 w 543858"/>
                <a:gd name="connsiteY324" fmla="*/ 312315 h 563514"/>
                <a:gd name="connsiteX325" fmla="*/ 363022 w 543858"/>
                <a:gd name="connsiteY325" fmla="*/ 310165 h 563514"/>
                <a:gd name="connsiteX326" fmla="*/ 360012 w 543858"/>
                <a:gd name="connsiteY326" fmla="*/ 308875 h 563514"/>
                <a:gd name="connsiteX327" fmla="*/ 374203 w 543858"/>
                <a:gd name="connsiteY327" fmla="*/ 307155 h 563514"/>
                <a:gd name="connsiteX328" fmla="*/ 373773 w 543858"/>
                <a:gd name="connsiteY328" fmla="*/ 310165 h 563514"/>
                <a:gd name="connsiteX329" fmla="*/ 378073 w 543858"/>
                <a:gd name="connsiteY329" fmla="*/ 309305 h 563514"/>
                <a:gd name="connsiteX330" fmla="*/ 374203 w 543858"/>
                <a:gd name="connsiteY330" fmla="*/ 307155 h 563514"/>
                <a:gd name="connsiteX331" fmla="*/ 381513 w 543858"/>
                <a:gd name="connsiteY331" fmla="*/ 320056 h 563514"/>
                <a:gd name="connsiteX332" fmla="*/ 381083 w 543858"/>
                <a:gd name="connsiteY332" fmla="*/ 323926 h 563514"/>
                <a:gd name="connsiteX333" fmla="*/ 384093 w 543858"/>
                <a:gd name="connsiteY333" fmla="*/ 326506 h 563514"/>
                <a:gd name="connsiteX334" fmla="*/ 383663 w 543858"/>
                <a:gd name="connsiteY334" fmla="*/ 320486 h 563514"/>
                <a:gd name="connsiteX335" fmla="*/ 381513 w 543858"/>
                <a:gd name="connsiteY335" fmla="*/ 320056 h 563514"/>
                <a:gd name="connsiteX336" fmla="*/ 371623 w 543858"/>
                <a:gd name="connsiteY336" fmla="*/ 283504 h 563514"/>
                <a:gd name="connsiteX337" fmla="*/ 372053 w 543858"/>
                <a:gd name="connsiteY337" fmla="*/ 280494 h 563514"/>
                <a:gd name="connsiteX338" fmla="*/ 366462 w 543858"/>
                <a:gd name="connsiteY338" fmla="*/ 277054 h 563514"/>
                <a:gd name="connsiteX339" fmla="*/ 367322 w 543858"/>
                <a:gd name="connsiteY339" fmla="*/ 280494 h 563514"/>
                <a:gd name="connsiteX340" fmla="*/ 371623 w 543858"/>
                <a:gd name="connsiteY340" fmla="*/ 283504 h 563514"/>
                <a:gd name="connsiteX341" fmla="*/ 375063 w 543858"/>
                <a:gd name="connsiteY341" fmla="*/ 286514 h 563514"/>
                <a:gd name="connsiteX342" fmla="*/ 372483 w 543858"/>
                <a:gd name="connsiteY342" fmla="*/ 288234 h 563514"/>
                <a:gd name="connsiteX343" fmla="*/ 375063 w 543858"/>
                <a:gd name="connsiteY343" fmla="*/ 290384 h 563514"/>
                <a:gd name="connsiteX344" fmla="*/ 377213 w 543858"/>
                <a:gd name="connsiteY344" fmla="*/ 288664 h 563514"/>
                <a:gd name="connsiteX345" fmla="*/ 375063 w 543858"/>
                <a:gd name="connsiteY345" fmla="*/ 286514 h 563514"/>
                <a:gd name="connsiteX346" fmla="*/ 375923 w 543858"/>
                <a:gd name="connsiteY346" fmla="*/ 267163 h 563514"/>
                <a:gd name="connsiteX347" fmla="*/ 375063 w 543858"/>
                <a:gd name="connsiteY347" fmla="*/ 271033 h 563514"/>
                <a:gd name="connsiteX348" fmla="*/ 370762 w 543858"/>
                <a:gd name="connsiteY348" fmla="*/ 271893 h 563514"/>
                <a:gd name="connsiteX349" fmla="*/ 372053 w 543858"/>
                <a:gd name="connsiteY349" fmla="*/ 274474 h 563514"/>
                <a:gd name="connsiteX350" fmla="*/ 376783 w 543858"/>
                <a:gd name="connsiteY350" fmla="*/ 272323 h 563514"/>
                <a:gd name="connsiteX351" fmla="*/ 376783 w 543858"/>
                <a:gd name="connsiteY351" fmla="*/ 265873 h 563514"/>
                <a:gd name="connsiteX352" fmla="*/ 375923 w 543858"/>
                <a:gd name="connsiteY352" fmla="*/ 267163 h 563514"/>
                <a:gd name="connsiteX353" fmla="*/ 424515 w 543858"/>
                <a:gd name="connsiteY353" fmla="*/ 295975 h 563514"/>
                <a:gd name="connsiteX354" fmla="*/ 423655 w 543858"/>
                <a:gd name="connsiteY354" fmla="*/ 299845 h 563514"/>
                <a:gd name="connsiteX355" fmla="*/ 427955 w 543858"/>
                <a:gd name="connsiteY355" fmla="*/ 298125 h 563514"/>
                <a:gd name="connsiteX356" fmla="*/ 424515 w 543858"/>
                <a:gd name="connsiteY356" fmla="*/ 295975 h 563514"/>
                <a:gd name="connsiteX357" fmla="*/ 423225 w 543858"/>
                <a:gd name="connsiteY357" fmla="*/ 310165 h 563514"/>
                <a:gd name="connsiteX358" fmla="*/ 423655 w 543858"/>
                <a:gd name="connsiteY358" fmla="*/ 314035 h 563514"/>
                <a:gd name="connsiteX359" fmla="*/ 427095 w 543858"/>
                <a:gd name="connsiteY359" fmla="*/ 316186 h 563514"/>
                <a:gd name="connsiteX360" fmla="*/ 427955 w 543858"/>
                <a:gd name="connsiteY360" fmla="*/ 311455 h 563514"/>
                <a:gd name="connsiteX361" fmla="*/ 423225 w 543858"/>
                <a:gd name="connsiteY361" fmla="*/ 310165 h 563514"/>
                <a:gd name="connsiteX362" fmla="*/ 413335 w 543858"/>
                <a:gd name="connsiteY362" fmla="*/ 313175 h 563514"/>
                <a:gd name="connsiteX363" fmla="*/ 414195 w 543858"/>
                <a:gd name="connsiteY363" fmla="*/ 316616 h 563514"/>
                <a:gd name="connsiteX364" fmla="*/ 416775 w 543858"/>
                <a:gd name="connsiteY364" fmla="*/ 316616 h 563514"/>
                <a:gd name="connsiteX365" fmla="*/ 413765 w 543858"/>
                <a:gd name="connsiteY365" fmla="*/ 309735 h 563514"/>
                <a:gd name="connsiteX366" fmla="*/ 413335 w 543858"/>
                <a:gd name="connsiteY366" fmla="*/ 313175 h 563514"/>
                <a:gd name="connsiteX367" fmla="*/ 415485 w 543858"/>
                <a:gd name="connsiteY367" fmla="*/ 353597 h 563514"/>
                <a:gd name="connsiteX368" fmla="*/ 415055 w 543858"/>
                <a:gd name="connsiteY368" fmla="*/ 356608 h 563514"/>
                <a:gd name="connsiteX369" fmla="*/ 419355 w 543858"/>
                <a:gd name="connsiteY369" fmla="*/ 357468 h 563514"/>
                <a:gd name="connsiteX370" fmla="*/ 419355 w 543858"/>
                <a:gd name="connsiteY370" fmla="*/ 353597 h 563514"/>
                <a:gd name="connsiteX371" fmla="*/ 415485 w 543858"/>
                <a:gd name="connsiteY371" fmla="*/ 353597 h 563514"/>
                <a:gd name="connsiteX372" fmla="*/ 431395 w 543858"/>
                <a:gd name="connsiteY372" fmla="*/ 354027 h 563514"/>
                <a:gd name="connsiteX373" fmla="*/ 432685 w 543858"/>
                <a:gd name="connsiteY373" fmla="*/ 357468 h 563514"/>
                <a:gd name="connsiteX374" fmla="*/ 435266 w 543858"/>
                <a:gd name="connsiteY374" fmla="*/ 359618 h 563514"/>
                <a:gd name="connsiteX375" fmla="*/ 433115 w 543858"/>
                <a:gd name="connsiteY375" fmla="*/ 351877 h 563514"/>
                <a:gd name="connsiteX376" fmla="*/ 431395 w 543858"/>
                <a:gd name="connsiteY376" fmla="*/ 354027 h 563514"/>
                <a:gd name="connsiteX377" fmla="*/ 260677 w 543858"/>
                <a:gd name="connsiteY377" fmla="*/ 327366 h 563514"/>
                <a:gd name="connsiteX378" fmla="*/ 261107 w 543858"/>
                <a:gd name="connsiteY378" fmla="*/ 332096 h 563514"/>
                <a:gd name="connsiteX379" fmla="*/ 265837 w 543858"/>
                <a:gd name="connsiteY379" fmla="*/ 328656 h 563514"/>
                <a:gd name="connsiteX380" fmla="*/ 260677 w 543858"/>
                <a:gd name="connsiteY380" fmla="*/ 327366 h 563514"/>
                <a:gd name="connsiteX381" fmla="*/ 298519 w 543858"/>
                <a:gd name="connsiteY381" fmla="*/ 347577 h 563514"/>
                <a:gd name="connsiteX382" fmla="*/ 301529 w 543858"/>
                <a:gd name="connsiteY382" fmla="*/ 346287 h 563514"/>
                <a:gd name="connsiteX383" fmla="*/ 297659 w 543858"/>
                <a:gd name="connsiteY383" fmla="*/ 343707 h 563514"/>
                <a:gd name="connsiteX384" fmla="*/ 295939 w 543858"/>
                <a:gd name="connsiteY384" fmla="*/ 347147 h 563514"/>
                <a:gd name="connsiteX385" fmla="*/ 298519 w 543858"/>
                <a:gd name="connsiteY385" fmla="*/ 347577 h 563514"/>
                <a:gd name="connsiteX386" fmla="*/ 311420 w 543858"/>
                <a:gd name="connsiteY386" fmla="*/ 351447 h 563514"/>
                <a:gd name="connsiteX387" fmla="*/ 310560 w 543858"/>
                <a:gd name="connsiteY387" fmla="*/ 354457 h 563514"/>
                <a:gd name="connsiteX388" fmla="*/ 314860 w 543858"/>
                <a:gd name="connsiteY388" fmla="*/ 354027 h 563514"/>
                <a:gd name="connsiteX389" fmla="*/ 311420 w 543858"/>
                <a:gd name="connsiteY389" fmla="*/ 351447 h 563514"/>
                <a:gd name="connsiteX390" fmla="*/ 427095 w 543858"/>
                <a:gd name="connsiteY390" fmla="*/ 395309 h 563514"/>
                <a:gd name="connsiteX391" fmla="*/ 426235 w 543858"/>
                <a:gd name="connsiteY391" fmla="*/ 398750 h 563514"/>
                <a:gd name="connsiteX392" fmla="*/ 430105 w 543858"/>
                <a:gd name="connsiteY392" fmla="*/ 396599 h 563514"/>
                <a:gd name="connsiteX393" fmla="*/ 427095 w 543858"/>
                <a:gd name="connsiteY393" fmla="*/ 395309 h 563514"/>
                <a:gd name="connsiteX394" fmla="*/ 425375 w 543858"/>
                <a:gd name="connsiteY394" fmla="*/ 384989 h 563514"/>
                <a:gd name="connsiteX395" fmla="*/ 425375 w 543858"/>
                <a:gd name="connsiteY395" fmla="*/ 388429 h 563514"/>
                <a:gd name="connsiteX396" fmla="*/ 428815 w 543858"/>
                <a:gd name="connsiteY396" fmla="*/ 385849 h 563514"/>
                <a:gd name="connsiteX397" fmla="*/ 425375 w 543858"/>
                <a:gd name="connsiteY397" fmla="*/ 384989 h 563514"/>
                <a:gd name="connsiteX398" fmla="*/ 375493 w 543858"/>
                <a:gd name="connsiteY398" fmla="*/ 380259 h 563514"/>
                <a:gd name="connsiteX399" fmla="*/ 373773 w 543858"/>
                <a:gd name="connsiteY399" fmla="*/ 381979 h 563514"/>
                <a:gd name="connsiteX400" fmla="*/ 379363 w 543858"/>
                <a:gd name="connsiteY400" fmla="*/ 381979 h 563514"/>
                <a:gd name="connsiteX401" fmla="*/ 379363 w 543858"/>
                <a:gd name="connsiteY401" fmla="*/ 378969 h 563514"/>
                <a:gd name="connsiteX402" fmla="*/ 375493 w 543858"/>
                <a:gd name="connsiteY402" fmla="*/ 380259 h 563514"/>
                <a:gd name="connsiteX403" fmla="*/ 479558 w 543858"/>
                <a:gd name="connsiteY403" fmla="*/ 368218 h 563514"/>
                <a:gd name="connsiteX404" fmla="*/ 479558 w 543858"/>
                <a:gd name="connsiteY404" fmla="*/ 370798 h 563514"/>
                <a:gd name="connsiteX405" fmla="*/ 481708 w 543858"/>
                <a:gd name="connsiteY405" fmla="*/ 368218 h 563514"/>
                <a:gd name="connsiteX406" fmla="*/ 479558 w 543858"/>
                <a:gd name="connsiteY406" fmla="*/ 368218 h 563514"/>
                <a:gd name="connsiteX407" fmla="*/ 484718 w 543858"/>
                <a:gd name="connsiteY407" fmla="*/ 370368 h 563514"/>
                <a:gd name="connsiteX408" fmla="*/ 485578 w 543858"/>
                <a:gd name="connsiteY408" fmla="*/ 372948 h 563514"/>
                <a:gd name="connsiteX409" fmla="*/ 487298 w 543858"/>
                <a:gd name="connsiteY409" fmla="*/ 369938 h 563514"/>
                <a:gd name="connsiteX410" fmla="*/ 484718 w 543858"/>
                <a:gd name="connsiteY410" fmla="*/ 370368 h 563514"/>
                <a:gd name="connsiteX411" fmla="*/ 489018 w 543858"/>
                <a:gd name="connsiteY411" fmla="*/ 373808 h 563514"/>
                <a:gd name="connsiteX412" fmla="*/ 489448 w 543858"/>
                <a:gd name="connsiteY412" fmla="*/ 375528 h 563514"/>
                <a:gd name="connsiteX413" fmla="*/ 491598 w 543858"/>
                <a:gd name="connsiteY413" fmla="*/ 375098 h 563514"/>
                <a:gd name="connsiteX414" fmla="*/ 489018 w 543858"/>
                <a:gd name="connsiteY414" fmla="*/ 373808 h 563514"/>
                <a:gd name="connsiteX415" fmla="*/ 513099 w 543858"/>
                <a:gd name="connsiteY415" fmla="*/ 374668 h 563514"/>
                <a:gd name="connsiteX416" fmla="*/ 511809 w 543858"/>
                <a:gd name="connsiteY416" fmla="*/ 376388 h 563514"/>
                <a:gd name="connsiteX417" fmla="*/ 514389 w 543858"/>
                <a:gd name="connsiteY417" fmla="*/ 378969 h 563514"/>
                <a:gd name="connsiteX418" fmla="*/ 515249 w 543858"/>
                <a:gd name="connsiteY418" fmla="*/ 375958 h 563514"/>
                <a:gd name="connsiteX419" fmla="*/ 513099 w 543858"/>
                <a:gd name="connsiteY419" fmla="*/ 374668 h 563514"/>
                <a:gd name="connsiteX420" fmla="*/ 469667 w 543858"/>
                <a:gd name="connsiteY420" fmla="*/ 421971 h 563514"/>
                <a:gd name="connsiteX421" fmla="*/ 469667 w 543858"/>
                <a:gd name="connsiteY421" fmla="*/ 424551 h 563514"/>
                <a:gd name="connsiteX422" fmla="*/ 473107 w 543858"/>
                <a:gd name="connsiteY422" fmla="*/ 421971 h 563514"/>
                <a:gd name="connsiteX423" fmla="*/ 469667 w 543858"/>
                <a:gd name="connsiteY423" fmla="*/ 421971 h 563514"/>
                <a:gd name="connsiteX424" fmla="*/ 528150 w 543858"/>
                <a:gd name="connsiteY424" fmla="*/ 420251 h 563514"/>
                <a:gd name="connsiteX425" fmla="*/ 526000 w 543858"/>
                <a:gd name="connsiteY425" fmla="*/ 422831 h 563514"/>
                <a:gd name="connsiteX426" fmla="*/ 528580 w 543858"/>
                <a:gd name="connsiteY426" fmla="*/ 422831 h 563514"/>
                <a:gd name="connsiteX427" fmla="*/ 530730 w 543858"/>
                <a:gd name="connsiteY427" fmla="*/ 420681 h 563514"/>
                <a:gd name="connsiteX428" fmla="*/ 528150 w 543858"/>
                <a:gd name="connsiteY428" fmla="*/ 420251 h 563514"/>
                <a:gd name="connsiteX429" fmla="*/ 540191 w 543858"/>
                <a:gd name="connsiteY429" fmla="*/ 427131 h 563514"/>
                <a:gd name="connsiteX430" fmla="*/ 539331 w 543858"/>
                <a:gd name="connsiteY430" fmla="*/ 429711 h 563514"/>
                <a:gd name="connsiteX431" fmla="*/ 542771 w 543858"/>
                <a:gd name="connsiteY431" fmla="*/ 430141 h 563514"/>
                <a:gd name="connsiteX432" fmla="*/ 543201 w 543858"/>
                <a:gd name="connsiteY432" fmla="*/ 427131 h 563514"/>
                <a:gd name="connsiteX433" fmla="*/ 540191 w 543858"/>
                <a:gd name="connsiteY433" fmla="*/ 427131 h 56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Lst>
              <a:rect l="l" t="t" r="r" b="b"/>
              <a:pathLst>
                <a:path w="543858" h="563514">
                  <a:moveTo>
                    <a:pt x="385813" y="120"/>
                  </a:moveTo>
                  <a:cubicBezTo>
                    <a:pt x="386673" y="550"/>
                    <a:pt x="385813" y="1410"/>
                    <a:pt x="384523" y="2271"/>
                  </a:cubicBezTo>
                  <a:cubicBezTo>
                    <a:pt x="383663" y="3131"/>
                    <a:pt x="383233" y="2701"/>
                    <a:pt x="382373" y="2271"/>
                  </a:cubicBezTo>
                  <a:cubicBezTo>
                    <a:pt x="381513" y="1410"/>
                    <a:pt x="382373" y="980"/>
                    <a:pt x="383663" y="550"/>
                  </a:cubicBezTo>
                  <a:cubicBezTo>
                    <a:pt x="383663" y="550"/>
                    <a:pt x="384953" y="-310"/>
                    <a:pt x="385813" y="120"/>
                  </a:cubicBezTo>
                  <a:close/>
                  <a:moveTo>
                    <a:pt x="375493" y="4421"/>
                  </a:moveTo>
                  <a:cubicBezTo>
                    <a:pt x="374203" y="6141"/>
                    <a:pt x="373343" y="7431"/>
                    <a:pt x="374633" y="7431"/>
                  </a:cubicBezTo>
                  <a:cubicBezTo>
                    <a:pt x="375923" y="7431"/>
                    <a:pt x="376353" y="7001"/>
                    <a:pt x="377213" y="6571"/>
                  </a:cubicBezTo>
                  <a:cubicBezTo>
                    <a:pt x="378073" y="6141"/>
                    <a:pt x="379793" y="3991"/>
                    <a:pt x="378073" y="3991"/>
                  </a:cubicBezTo>
                  <a:cubicBezTo>
                    <a:pt x="376783" y="3561"/>
                    <a:pt x="375493" y="4421"/>
                    <a:pt x="375493" y="4421"/>
                  </a:cubicBezTo>
                  <a:close/>
                  <a:moveTo>
                    <a:pt x="388393" y="26352"/>
                  </a:moveTo>
                  <a:cubicBezTo>
                    <a:pt x="386673" y="27642"/>
                    <a:pt x="386243" y="28072"/>
                    <a:pt x="386673" y="28932"/>
                  </a:cubicBezTo>
                  <a:cubicBezTo>
                    <a:pt x="387533" y="29792"/>
                    <a:pt x="386673" y="30652"/>
                    <a:pt x="388393" y="31082"/>
                  </a:cubicBezTo>
                  <a:cubicBezTo>
                    <a:pt x="389683" y="31512"/>
                    <a:pt x="390543" y="31082"/>
                    <a:pt x="390113" y="29792"/>
                  </a:cubicBezTo>
                  <a:cubicBezTo>
                    <a:pt x="389683" y="28502"/>
                    <a:pt x="389683" y="27642"/>
                    <a:pt x="390543" y="28072"/>
                  </a:cubicBezTo>
                  <a:cubicBezTo>
                    <a:pt x="391403" y="28502"/>
                    <a:pt x="391403" y="30222"/>
                    <a:pt x="392264" y="29362"/>
                  </a:cubicBezTo>
                  <a:cubicBezTo>
                    <a:pt x="393124" y="28502"/>
                    <a:pt x="394844" y="27642"/>
                    <a:pt x="393554" y="26782"/>
                  </a:cubicBezTo>
                  <a:cubicBezTo>
                    <a:pt x="392694" y="25492"/>
                    <a:pt x="391833" y="25062"/>
                    <a:pt x="390973" y="25492"/>
                  </a:cubicBezTo>
                  <a:cubicBezTo>
                    <a:pt x="389683" y="25492"/>
                    <a:pt x="387963" y="26352"/>
                    <a:pt x="388393" y="26352"/>
                  </a:cubicBezTo>
                  <a:close/>
                  <a:moveTo>
                    <a:pt x="390543" y="40542"/>
                  </a:moveTo>
                  <a:cubicBezTo>
                    <a:pt x="389253" y="42692"/>
                    <a:pt x="388823" y="43122"/>
                    <a:pt x="389683" y="43552"/>
                  </a:cubicBezTo>
                  <a:cubicBezTo>
                    <a:pt x="390973" y="44413"/>
                    <a:pt x="390973" y="46563"/>
                    <a:pt x="392264" y="44413"/>
                  </a:cubicBezTo>
                  <a:cubicBezTo>
                    <a:pt x="393124" y="42692"/>
                    <a:pt x="392264" y="42262"/>
                    <a:pt x="392264" y="41402"/>
                  </a:cubicBezTo>
                  <a:cubicBezTo>
                    <a:pt x="392264" y="40112"/>
                    <a:pt x="395274" y="39252"/>
                    <a:pt x="393554" y="38822"/>
                  </a:cubicBezTo>
                  <a:cubicBezTo>
                    <a:pt x="391833" y="38822"/>
                    <a:pt x="390543" y="40542"/>
                    <a:pt x="390543" y="40542"/>
                  </a:cubicBezTo>
                  <a:close/>
                  <a:moveTo>
                    <a:pt x="405164" y="28072"/>
                  </a:moveTo>
                  <a:cubicBezTo>
                    <a:pt x="403014" y="29362"/>
                    <a:pt x="402584" y="31512"/>
                    <a:pt x="403444" y="31082"/>
                  </a:cubicBezTo>
                  <a:cubicBezTo>
                    <a:pt x="404304" y="30652"/>
                    <a:pt x="404734" y="30222"/>
                    <a:pt x="406024" y="30652"/>
                  </a:cubicBezTo>
                  <a:cubicBezTo>
                    <a:pt x="407314" y="31082"/>
                    <a:pt x="410754" y="30222"/>
                    <a:pt x="409034" y="28502"/>
                  </a:cubicBezTo>
                  <a:cubicBezTo>
                    <a:pt x="406884" y="26782"/>
                    <a:pt x="405164" y="28072"/>
                    <a:pt x="405164" y="28072"/>
                  </a:cubicBezTo>
                  <a:close/>
                  <a:moveTo>
                    <a:pt x="416775" y="50003"/>
                  </a:moveTo>
                  <a:cubicBezTo>
                    <a:pt x="415485" y="50863"/>
                    <a:pt x="414195" y="51293"/>
                    <a:pt x="415055" y="52583"/>
                  </a:cubicBezTo>
                  <a:cubicBezTo>
                    <a:pt x="415915" y="53873"/>
                    <a:pt x="417205" y="53013"/>
                    <a:pt x="416775" y="54733"/>
                  </a:cubicBezTo>
                  <a:cubicBezTo>
                    <a:pt x="416345" y="56453"/>
                    <a:pt x="415915" y="56883"/>
                    <a:pt x="416345" y="57743"/>
                  </a:cubicBezTo>
                  <a:cubicBezTo>
                    <a:pt x="416775" y="58603"/>
                    <a:pt x="417635" y="61183"/>
                    <a:pt x="418495" y="58603"/>
                  </a:cubicBezTo>
                  <a:cubicBezTo>
                    <a:pt x="419355" y="56023"/>
                    <a:pt x="418495" y="55593"/>
                    <a:pt x="419785" y="55163"/>
                  </a:cubicBezTo>
                  <a:cubicBezTo>
                    <a:pt x="420645" y="54733"/>
                    <a:pt x="421505" y="54733"/>
                    <a:pt x="422365" y="54733"/>
                  </a:cubicBezTo>
                  <a:cubicBezTo>
                    <a:pt x="423225" y="54733"/>
                    <a:pt x="424515" y="55163"/>
                    <a:pt x="424945" y="53443"/>
                  </a:cubicBezTo>
                  <a:cubicBezTo>
                    <a:pt x="425375" y="51723"/>
                    <a:pt x="424945" y="50003"/>
                    <a:pt x="423225" y="50863"/>
                  </a:cubicBezTo>
                  <a:cubicBezTo>
                    <a:pt x="421505" y="51723"/>
                    <a:pt x="421075" y="51723"/>
                    <a:pt x="420645" y="50863"/>
                  </a:cubicBezTo>
                  <a:cubicBezTo>
                    <a:pt x="420215" y="50003"/>
                    <a:pt x="419785" y="49573"/>
                    <a:pt x="419355" y="49573"/>
                  </a:cubicBezTo>
                  <a:cubicBezTo>
                    <a:pt x="418925" y="49573"/>
                    <a:pt x="416775" y="50003"/>
                    <a:pt x="416775" y="50003"/>
                  </a:cubicBezTo>
                  <a:close/>
                  <a:moveTo>
                    <a:pt x="421075" y="42262"/>
                  </a:moveTo>
                  <a:cubicBezTo>
                    <a:pt x="419785" y="43552"/>
                    <a:pt x="420215" y="45703"/>
                    <a:pt x="421075" y="44843"/>
                  </a:cubicBezTo>
                  <a:cubicBezTo>
                    <a:pt x="421935" y="43552"/>
                    <a:pt x="422795" y="44413"/>
                    <a:pt x="423225" y="43552"/>
                  </a:cubicBezTo>
                  <a:cubicBezTo>
                    <a:pt x="424085" y="43122"/>
                    <a:pt x="424945" y="41402"/>
                    <a:pt x="423225" y="40972"/>
                  </a:cubicBezTo>
                  <a:cubicBezTo>
                    <a:pt x="421935" y="40972"/>
                    <a:pt x="421075" y="42262"/>
                    <a:pt x="421075" y="42262"/>
                  </a:cubicBezTo>
                  <a:close/>
                  <a:moveTo>
                    <a:pt x="429245" y="69784"/>
                  </a:moveTo>
                  <a:cubicBezTo>
                    <a:pt x="426235" y="71074"/>
                    <a:pt x="425375" y="73654"/>
                    <a:pt x="427525" y="74084"/>
                  </a:cubicBezTo>
                  <a:cubicBezTo>
                    <a:pt x="429675" y="74084"/>
                    <a:pt x="430965" y="74084"/>
                    <a:pt x="431825" y="74084"/>
                  </a:cubicBezTo>
                  <a:cubicBezTo>
                    <a:pt x="433115" y="74514"/>
                    <a:pt x="434836" y="71074"/>
                    <a:pt x="433546" y="70214"/>
                  </a:cubicBezTo>
                  <a:cubicBezTo>
                    <a:pt x="431825" y="68494"/>
                    <a:pt x="429245" y="69784"/>
                    <a:pt x="429245" y="69784"/>
                  </a:cubicBezTo>
                  <a:close/>
                  <a:moveTo>
                    <a:pt x="279168" y="550977"/>
                  </a:moveTo>
                  <a:cubicBezTo>
                    <a:pt x="277018" y="550977"/>
                    <a:pt x="276158" y="550977"/>
                    <a:pt x="276588" y="552697"/>
                  </a:cubicBezTo>
                  <a:cubicBezTo>
                    <a:pt x="277018" y="553987"/>
                    <a:pt x="275728" y="555277"/>
                    <a:pt x="277018" y="555707"/>
                  </a:cubicBezTo>
                  <a:cubicBezTo>
                    <a:pt x="278738" y="556137"/>
                    <a:pt x="279168" y="554847"/>
                    <a:pt x="280028" y="554417"/>
                  </a:cubicBezTo>
                  <a:cubicBezTo>
                    <a:pt x="280888" y="553987"/>
                    <a:pt x="283038" y="552697"/>
                    <a:pt x="281748" y="551837"/>
                  </a:cubicBezTo>
                  <a:cubicBezTo>
                    <a:pt x="280458" y="550977"/>
                    <a:pt x="279168" y="550977"/>
                    <a:pt x="279168" y="550977"/>
                  </a:cubicBezTo>
                  <a:close/>
                  <a:moveTo>
                    <a:pt x="300239" y="560437"/>
                  </a:moveTo>
                  <a:cubicBezTo>
                    <a:pt x="299379" y="562157"/>
                    <a:pt x="299379" y="563877"/>
                    <a:pt x="300239" y="563447"/>
                  </a:cubicBezTo>
                  <a:cubicBezTo>
                    <a:pt x="301099" y="563447"/>
                    <a:pt x="301099" y="562587"/>
                    <a:pt x="302389" y="562587"/>
                  </a:cubicBezTo>
                  <a:cubicBezTo>
                    <a:pt x="303249" y="562587"/>
                    <a:pt x="304539" y="561727"/>
                    <a:pt x="304109" y="560867"/>
                  </a:cubicBezTo>
                  <a:cubicBezTo>
                    <a:pt x="304109" y="560007"/>
                    <a:pt x="303679" y="558717"/>
                    <a:pt x="302389" y="558717"/>
                  </a:cubicBezTo>
                  <a:cubicBezTo>
                    <a:pt x="301099" y="558717"/>
                    <a:pt x="299809" y="560437"/>
                    <a:pt x="300239" y="560437"/>
                  </a:cubicBezTo>
                  <a:close/>
                  <a:moveTo>
                    <a:pt x="2665" y="382409"/>
                  </a:moveTo>
                  <a:cubicBezTo>
                    <a:pt x="515" y="382839"/>
                    <a:pt x="-775" y="385849"/>
                    <a:pt x="515" y="386709"/>
                  </a:cubicBezTo>
                  <a:cubicBezTo>
                    <a:pt x="2235" y="387569"/>
                    <a:pt x="1805" y="386279"/>
                    <a:pt x="4385" y="387139"/>
                  </a:cubicBezTo>
                  <a:cubicBezTo>
                    <a:pt x="7395" y="387139"/>
                    <a:pt x="9975" y="384989"/>
                    <a:pt x="8685" y="383269"/>
                  </a:cubicBezTo>
                  <a:cubicBezTo>
                    <a:pt x="6965" y="381549"/>
                    <a:pt x="2665" y="381979"/>
                    <a:pt x="2665" y="382409"/>
                  </a:cubicBezTo>
                  <a:close/>
                  <a:moveTo>
                    <a:pt x="50827" y="407350"/>
                  </a:moveTo>
                  <a:cubicBezTo>
                    <a:pt x="48677" y="408210"/>
                    <a:pt x="48677" y="409930"/>
                    <a:pt x="49537" y="409930"/>
                  </a:cubicBezTo>
                  <a:cubicBezTo>
                    <a:pt x="50397" y="409930"/>
                    <a:pt x="52117" y="410790"/>
                    <a:pt x="55127" y="409930"/>
                  </a:cubicBezTo>
                  <a:cubicBezTo>
                    <a:pt x="56417" y="408640"/>
                    <a:pt x="56417" y="404770"/>
                    <a:pt x="53837" y="405200"/>
                  </a:cubicBezTo>
                  <a:cubicBezTo>
                    <a:pt x="51687" y="405200"/>
                    <a:pt x="50827" y="407350"/>
                    <a:pt x="50827" y="407350"/>
                  </a:cubicBezTo>
                  <a:close/>
                  <a:moveTo>
                    <a:pt x="91679" y="400900"/>
                  </a:moveTo>
                  <a:cubicBezTo>
                    <a:pt x="89529" y="400900"/>
                    <a:pt x="88239" y="400900"/>
                    <a:pt x="88669" y="403050"/>
                  </a:cubicBezTo>
                  <a:cubicBezTo>
                    <a:pt x="89529" y="404770"/>
                    <a:pt x="89959" y="405200"/>
                    <a:pt x="91249" y="405200"/>
                  </a:cubicBezTo>
                  <a:cubicBezTo>
                    <a:pt x="92969" y="405200"/>
                    <a:pt x="95549" y="405200"/>
                    <a:pt x="95119" y="403480"/>
                  </a:cubicBezTo>
                  <a:cubicBezTo>
                    <a:pt x="95119" y="400900"/>
                    <a:pt x="91679" y="400900"/>
                    <a:pt x="91679" y="400900"/>
                  </a:cubicBezTo>
                  <a:close/>
                  <a:moveTo>
                    <a:pt x="141992" y="428421"/>
                  </a:moveTo>
                  <a:cubicBezTo>
                    <a:pt x="139841" y="427991"/>
                    <a:pt x="138551" y="428421"/>
                    <a:pt x="139411" y="429711"/>
                  </a:cubicBezTo>
                  <a:cubicBezTo>
                    <a:pt x="140271" y="431001"/>
                    <a:pt x="141131" y="430571"/>
                    <a:pt x="142422" y="431001"/>
                  </a:cubicBezTo>
                  <a:cubicBezTo>
                    <a:pt x="143712" y="431431"/>
                    <a:pt x="145862" y="431001"/>
                    <a:pt x="145002" y="429711"/>
                  </a:cubicBezTo>
                  <a:cubicBezTo>
                    <a:pt x="143712" y="428421"/>
                    <a:pt x="141992" y="428421"/>
                    <a:pt x="141992" y="428421"/>
                  </a:cubicBezTo>
                  <a:close/>
                  <a:moveTo>
                    <a:pt x="187574" y="442612"/>
                  </a:moveTo>
                  <a:cubicBezTo>
                    <a:pt x="185424" y="443472"/>
                    <a:pt x="185854" y="445622"/>
                    <a:pt x="187144" y="445622"/>
                  </a:cubicBezTo>
                  <a:cubicBezTo>
                    <a:pt x="188434" y="445622"/>
                    <a:pt x="190154" y="445192"/>
                    <a:pt x="191014" y="445622"/>
                  </a:cubicBezTo>
                  <a:cubicBezTo>
                    <a:pt x="191874" y="446052"/>
                    <a:pt x="196174" y="445192"/>
                    <a:pt x="193594" y="443042"/>
                  </a:cubicBezTo>
                  <a:cubicBezTo>
                    <a:pt x="190154" y="441322"/>
                    <a:pt x="187574" y="442612"/>
                    <a:pt x="187574" y="442612"/>
                  </a:cubicBezTo>
                  <a:close/>
                  <a:moveTo>
                    <a:pt x="1805" y="233622"/>
                  </a:moveTo>
                  <a:cubicBezTo>
                    <a:pt x="-775" y="235772"/>
                    <a:pt x="945" y="240072"/>
                    <a:pt x="2665" y="238782"/>
                  </a:cubicBezTo>
                  <a:cubicBezTo>
                    <a:pt x="4385" y="237492"/>
                    <a:pt x="9975" y="237492"/>
                    <a:pt x="7825" y="234482"/>
                  </a:cubicBezTo>
                  <a:cubicBezTo>
                    <a:pt x="5245" y="231471"/>
                    <a:pt x="1805" y="233622"/>
                    <a:pt x="1805" y="233622"/>
                  </a:cubicBezTo>
                  <a:close/>
                  <a:moveTo>
                    <a:pt x="6105" y="214701"/>
                  </a:moveTo>
                  <a:cubicBezTo>
                    <a:pt x="4385" y="216421"/>
                    <a:pt x="3955" y="218141"/>
                    <a:pt x="5675" y="218141"/>
                  </a:cubicBezTo>
                  <a:cubicBezTo>
                    <a:pt x="7395" y="218141"/>
                    <a:pt x="11695" y="216421"/>
                    <a:pt x="9545" y="214701"/>
                  </a:cubicBezTo>
                  <a:cubicBezTo>
                    <a:pt x="7825" y="212981"/>
                    <a:pt x="6105" y="214701"/>
                    <a:pt x="6105" y="214701"/>
                  </a:cubicBezTo>
                  <a:close/>
                  <a:moveTo>
                    <a:pt x="23736" y="242652"/>
                  </a:moveTo>
                  <a:cubicBezTo>
                    <a:pt x="22016" y="243082"/>
                    <a:pt x="20296" y="243082"/>
                    <a:pt x="21586" y="244372"/>
                  </a:cubicBezTo>
                  <a:cubicBezTo>
                    <a:pt x="22446" y="245232"/>
                    <a:pt x="22446" y="245232"/>
                    <a:pt x="22876" y="246522"/>
                  </a:cubicBezTo>
                  <a:cubicBezTo>
                    <a:pt x="23306" y="247382"/>
                    <a:pt x="25886" y="248242"/>
                    <a:pt x="25456" y="246522"/>
                  </a:cubicBezTo>
                  <a:cubicBezTo>
                    <a:pt x="25026" y="244802"/>
                    <a:pt x="23736" y="244802"/>
                    <a:pt x="24166" y="244372"/>
                  </a:cubicBezTo>
                  <a:cubicBezTo>
                    <a:pt x="25026" y="243942"/>
                    <a:pt x="25456" y="243082"/>
                    <a:pt x="24596" y="243082"/>
                  </a:cubicBezTo>
                  <a:cubicBezTo>
                    <a:pt x="24166" y="242652"/>
                    <a:pt x="23736" y="242652"/>
                    <a:pt x="23736" y="242652"/>
                  </a:cubicBezTo>
                  <a:close/>
                  <a:moveTo>
                    <a:pt x="66308" y="234052"/>
                  </a:moveTo>
                  <a:cubicBezTo>
                    <a:pt x="64588" y="234912"/>
                    <a:pt x="63728" y="237062"/>
                    <a:pt x="65018" y="237062"/>
                  </a:cubicBezTo>
                  <a:cubicBezTo>
                    <a:pt x="66308" y="237062"/>
                    <a:pt x="67598" y="236632"/>
                    <a:pt x="70178" y="236202"/>
                  </a:cubicBezTo>
                  <a:cubicBezTo>
                    <a:pt x="71898" y="235772"/>
                    <a:pt x="71898" y="231041"/>
                    <a:pt x="69318" y="231902"/>
                  </a:cubicBezTo>
                  <a:cubicBezTo>
                    <a:pt x="66738" y="232332"/>
                    <a:pt x="66308" y="234052"/>
                    <a:pt x="66308" y="234052"/>
                  </a:cubicBezTo>
                  <a:close/>
                  <a:moveTo>
                    <a:pt x="80929" y="234052"/>
                  </a:moveTo>
                  <a:cubicBezTo>
                    <a:pt x="78778" y="234052"/>
                    <a:pt x="77918" y="234912"/>
                    <a:pt x="78348" y="236202"/>
                  </a:cubicBezTo>
                  <a:cubicBezTo>
                    <a:pt x="78778" y="237492"/>
                    <a:pt x="80499" y="237492"/>
                    <a:pt x="81359" y="237492"/>
                  </a:cubicBezTo>
                  <a:cubicBezTo>
                    <a:pt x="82219" y="237922"/>
                    <a:pt x="85229" y="235772"/>
                    <a:pt x="83939" y="234912"/>
                  </a:cubicBezTo>
                  <a:cubicBezTo>
                    <a:pt x="82219" y="234052"/>
                    <a:pt x="80929" y="234052"/>
                    <a:pt x="80929" y="234052"/>
                  </a:cubicBezTo>
                  <a:close/>
                  <a:moveTo>
                    <a:pt x="89099" y="238782"/>
                  </a:moveTo>
                  <a:cubicBezTo>
                    <a:pt x="88669" y="238782"/>
                    <a:pt x="88669" y="240072"/>
                    <a:pt x="87809" y="240072"/>
                  </a:cubicBezTo>
                  <a:cubicBezTo>
                    <a:pt x="86949" y="240502"/>
                    <a:pt x="87809" y="238782"/>
                    <a:pt x="89099" y="237922"/>
                  </a:cubicBezTo>
                  <a:cubicBezTo>
                    <a:pt x="90389" y="237062"/>
                    <a:pt x="89529" y="237062"/>
                    <a:pt x="88669" y="236632"/>
                  </a:cubicBezTo>
                  <a:cubicBezTo>
                    <a:pt x="87809" y="235772"/>
                    <a:pt x="87809" y="236632"/>
                    <a:pt x="86949" y="236632"/>
                  </a:cubicBezTo>
                  <a:cubicBezTo>
                    <a:pt x="86089" y="237062"/>
                    <a:pt x="86519" y="237922"/>
                    <a:pt x="86089" y="238782"/>
                  </a:cubicBezTo>
                  <a:cubicBezTo>
                    <a:pt x="85659" y="239642"/>
                    <a:pt x="86089" y="240502"/>
                    <a:pt x="86949" y="241792"/>
                  </a:cubicBezTo>
                  <a:cubicBezTo>
                    <a:pt x="87809" y="243082"/>
                    <a:pt x="87809" y="242222"/>
                    <a:pt x="87809" y="243942"/>
                  </a:cubicBezTo>
                  <a:cubicBezTo>
                    <a:pt x="87809" y="245232"/>
                    <a:pt x="87809" y="245662"/>
                    <a:pt x="89099" y="246952"/>
                  </a:cubicBezTo>
                  <a:cubicBezTo>
                    <a:pt x="90389" y="248242"/>
                    <a:pt x="91249" y="247382"/>
                    <a:pt x="92109" y="246092"/>
                  </a:cubicBezTo>
                  <a:cubicBezTo>
                    <a:pt x="92969" y="244372"/>
                    <a:pt x="91679" y="244372"/>
                    <a:pt x="90819" y="242652"/>
                  </a:cubicBezTo>
                  <a:cubicBezTo>
                    <a:pt x="89959" y="241362"/>
                    <a:pt x="89529" y="242222"/>
                    <a:pt x="89529" y="239642"/>
                  </a:cubicBezTo>
                  <a:cubicBezTo>
                    <a:pt x="89959" y="239212"/>
                    <a:pt x="89529" y="238782"/>
                    <a:pt x="89099" y="238782"/>
                  </a:cubicBezTo>
                  <a:close/>
                  <a:moveTo>
                    <a:pt x="100279" y="240932"/>
                  </a:moveTo>
                  <a:cubicBezTo>
                    <a:pt x="98559" y="241362"/>
                    <a:pt x="97699" y="241792"/>
                    <a:pt x="98559" y="242652"/>
                  </a:cubicBezTo>
                  <a:cubicBezTo>
                    <a:pt x="99419" y="243512"/>
                    <a:pt x="99419" y="243942"/>
                    <a:pt x="99849" y="244372"/>
                  </a:cubicBezTo>
                  <a:cubicBezTo>
                    <a:pt x="100710" y="244802"/>
                    <a:pt x="103720" y="244372"/>
                    <a:pt x="102860" y="242652"/>
                  </a:cubicBezTo>
                  <a:cubicBezTo>
                    <a:pt x="102000" y="240932"/>
                    <a:pt x="100279" y="240932"/>
                    <a:pt x="100279" y="240932"/>
                  </a:cubicBezTo>
                  <a:close/>
                  <a:moveTo>
                    <a:pt x="109740" y="265443"/>
                  </a:moveTo>
                  <a:cubicBezTo>
                    <a:pt x="107160" y="267163"/>
                    <a:pt x="107160" y="269313"/>
                    <a:pt x="108880" y="269313"/>
                  </a:cubicBezTo>
                  <a:cubicBezTo>
                    <a:pt x="110600" y="269313"/>
                    <a:pt x="111890" y="268883"/>
                    <a:pt x="113610" y="268453"/>
                  </a:cubicBezTo>
                  <a:cubicBezTo>
                    <a:pt x="115330" y="268023"/>
                    <a:pt x="114900" y="264153"/>
                    <a:pt x="113180" y="264153"/>
                  </a:cubicBezTo>
                  <a:cubicBezTo>
                    <a:pt x="111460" y="264153"/>
                    <a:pt x="109740" y="265443"/>
                    <a:pt x="109740" y="265443"/>
                  </a:cubicBezTo>
                  <a:close/>
                  <a:moveTo>
                    <a:pt x="130381" y="261573"/>
                  </a:moveTo>
                  <a:cubicBezTo>
                    <a:pt x="128661" y="262433"/>
                    <a:pt x="126941" y="263723"/>
                    <a:pt x="128661" y="264583"/>
                  </a:cubicBezTo>
                  <a:cubicBezTo>
                    <a:pt x="130381" y="265443"/>
                    <a:pt x="129521" y="267163"/>
                    <a:pt x="131671" y="266733"/>
                  </a:cubicBezTo>
                  <a:cubicBezTo>
                    <a:pt x="133391" y="266303"/>
                    <a:pt x="136401" y="265013"/>
                    <a:pt x="135541" y="263293"/>
                  </a:cubicBezTo>
                  <a:cubicBezTo>
                    <a:pt x="134251" y="261573"/>
                    <a:pt x="130381" y="261573"/>
                    <a:pt x="130381" y="261573"/>
                  </a:cubicBezTo>
                  <a:close/>
                  <a:moveTo>
                    <a:pt x="145862" y="268023"/>
                  </a:moveTo>
                  <a:cubicBezTo>
                    <a:pt x="146722" y="269313"/>
                    <a:pt x="144572" y="268883"/>
                    <a:pt x="143282" y="269313"/>
                  </a:cubicBezTo>
                  <a:cubicBezTo>
                    <a:pt x="141992" y="269743"/>
                    <a:pt x="141992" y="270173"/>
                    <a:pt x="140271" y="269313"/>
                  </a:cubicBezTo>
                  <a:cubicBezTo>
                    <a:pt x="138551" y="268453"/>
                    <a:pt x="138981" y="268023"/>
                    <a:pt x="137691" y="267593"/>
                  </a:cubicBezTo>
                  <a:cubicBezTo>
                    <a:pt x="136831" y="266733"/>
                    <a:pt x="137691" y="268453"/>
                    <a:pt x="137691" y="269743"/>
                  </a:cubicBezTo>
                  <a:cubicBezTo>
                    <a:pt x="138121" y="270603"/>
                    <a:pt x="138981" y="271033"/>
                    <a:pt x="139841" y="271463"/>
                  </a:cubicBezTo>
                  <a:cubicBezTo>
                    <a:pt x="140271" y="271463"/>
                    <a:pt x="144142" y="271463"/>
                    <a:pt x="145432" y="271463"/>
                  </a:cubicBezTo>
                  <a:cubicBezTo>
                    <a:pt x="146722" y="271463"/>
                    <a:pt x="146722" y="272323"/>
                    <a:pt x="147582" y="273614"/>
                  </a:cubicBezTo>
                  <a:cubicBezTo>
                    <a:pt x="148872" y="274904"/>
                    <a:pt x="148872" y="274044"/>
                    <a:pt x="150592" y="273614"/>
                  </a:cubicBezTo>
                  <a:cubicBezTo>
                    <a:pt x="152312" y="273184"/>
                    <a:pt x="151882" y="271893"/>
                    <a:pt x="151452" y="270603"/>
                  </a:cubicBezTo>
                  <a:cubicBezTo>
                    <a:pt x="151022" y="269313"/>
                    <a:pt x="149302" y="271033"/>
                    <a:pt x="148012" y="271033"/>
                  </a:cubicBezTo>
                  <a:cubicBezTo>
                    <a:pt x="146722" y="271033"/>
                    <a:pt x="147152" y="270173"/>
                    <a:pt x="147582" y="268883"/>
                  </a:cubicBezTo>
                  <a:cubicBezTo>
                    <a:pt x="148012" y="267593"/>
                    <a:pt x="148012" y="267593"/>
                    <a:pt x="146722" y="265873"/>
                  </a:cubicBezTo>
                  <a:cubicBezTo>
                    <a:pt x="145432" y="264153"/>
                    <a:pt x="145862" y="265873"/>
                    <a:pt x="145002" y="264153"/>
                  </a:cubicBezTo>
                  <a:cubicBezTo>
                    <a:pt x="144142" y="262433"/>
                    <a:pt x="143712" y="262863"/>
                    <a:pt x="142422" y="263723"/>
                  </a:cubicBezTo>
                  <a:cubicBezTo>
                    <a:pt x="141131" y="264583"/>
                    <a:pt x="142422" y="265013"/>
                    <a:pt x="144572" y="266733"/>
                  </a:cubicBezTo>
                  <a:cubicBezTo>
                    <a:pt x="144572" y="266733"/>
                    <a:pt x="145432" y="266733"/>
                    <a:pt x="145862" y="268023"/>
                  </a:cubicBezTo>
                  <a:close/>
                  <a:moveTo>
                    <a:pt x="137691" y="246522"/>
                  </a:moveTo>
                  <a:cubicBezTo>
                    <a:pt x="136401" y="249532"/>
                    <a:pt x="135971" y="250392"/>
                    <a:pt x="137691" y="250822"/>
                  </a:cubicBezTo>
                  <a:cubicBezTo>
                    <a:pt x="139411" y="250822"/>
                    <a:pt x="140271" y="252973"/>
                    <a:pt x="140701" y="250822"/>
                  </a:cubicBezTo>
                  <a:cubicBezTo>
                    <a:pt x="141131" y="248672"/>
                    <a:pt x="142422" y="244802"/>
                    <a:pt x="140271" y="244802"/>
                  </a:cubicBezTo>
                  <a:cubicBezTo>
                    <a:pt x="138551" y="244802"/>
                    <a:pt x="137691" y="246522"/>
                    <a:pt x="137691" y="246522"/>
                  </a:cubicBezTo>
                  <a:close/>
                  <a:moveTo>
                    <a:pt x="162632" y="188899"/>
                  </a:moveTo>
                  <a:cubicBezTo>
                    <a:pt x="160912" y="190190"/>
                    <a:pt x="160482" y="191480"/>
                    <a:pt x="162202" y="191910"/>
                  </a:cubicBezTo>
                  <a:cubicBezTo>
                    <a:pt x="163923" y="191910"/>
                    <a:pt x="164353" y="195350"/>
                    <a:pt x="165213" y="193200"/>
                  </a:cubicBezTo>
                  <a:cubicBezTo>
                    <a:pt x="166503" y="191050"/>
                    <a:pt x="162632" y="188899"/>
                    <a:pt x="162632" y="188899"/>
                  </a:cubicBezTo>
                  <a:close/>
                  <a:moveTo>
                    <a:pt x="178113" y="191480"/>
                  </a:moveTo>
                  <a:cubicBezTo>
                    <a:pt x="175103" y="191910"/>
                    <a:pt x="173813" y="192340"/>
                    <a:pt x="175533" y="193200"/>
                  </a:cubicBezTo>
                  <a:cubicBezTo>
                    <a:pt x="177683" y="194060"/>
                    <a:pt x="177683" y="195350"/>
                    <a:pt x="178973" y="195780"/>
                  </a:cubicBezTo>
                  <a:cubicBezTo>
                    <a:pt x="180693" y="195780"/>
                    <a:pt x="183273" y="194490"/>
                    <a:pt x="181553" y="193200"/>
                  </a:cubicBezTo>
                  <a:cubicBezTo>
                    <a:pt x="179833" y="191480"/>
                    <a:pt x="177683" y="191480"/>
                    <a:pt x="178113" y="191480"/>
                  </a:cubicBezTo>
                  <a:close/>
                  <a:moveTo>
                    <a:pt x="191874" y="194060"/>
                  </a:moveTo>
                  <a:cubicBezTo>
                    <a:pt x="190154" y="195350"/>
                    <a:pt x="189294" y="195350"/>
                    <a:pt x="190584" y="196640"/>
                  </a:cubicBezTo>
                  <a:cubicBezTo>
                    <a:pt x="191874" y="197930"/>
                    <a:pt x="191014" y="200080"/>
                    <a:pt x="192734" y="200080"/>
                  </a:cubicBezTo>
                  <a:cubicBezTo>
                    <a:pt x="194454" y="200080"/>
                    <a:pt x="197464" y="200080"/>
                    <a:pt x="196174" y="197070"/>
                  </a:cubicBezTo>
                  <a:cubicBezTo>
                    <a:pt x="194884" y="194060"/>
                    <a:pt x="191874" y="194060"/>
                    <a:pt x="191874" y="194060"/>
                  </a:cubicBezTo>
                  <a:close/>
                  <a:moveTo>
                    <a:pt x="186284" y="199650"/>
                  </a:moveTo>
                  <a:cubicBezTo>
                    <a:pt x="185854" y="201800"/>
                    <a:pt x="188004" y="202230"/>
                    <a:pt x="188434" y="200940"/>
                  </a:cubicBezTo>
                  <a:cubicBezTo>
                    <a:pt x="188864" y="199650"/>
                    <a:pt x="189294" y="197930"/>
                    <a:pt x="188004" y="197500"/>
                  </a:cubicBezTo>
                  <a:cubicBezTo>
                    <a:pt x="186714" y="197500"/>
                    <a:pt x="186284" y="199650"/>
                    <a:pt x="186284" y="199650"/>
                  </a:cubicBezTo>
                  <a:close/>
                  <a:moveTo>
                    <a:pt x="178113" y="272753"/>
                  </a:moveTo>
                  <a:cubicBezTo>
                    <a:pt x="175963" y="274044"/>
                    <a:pt x="175963" y="276194"/>
                    <a:pt x="177253" y="275764"/>
                  </a:cubicBezTo>
                  <a:cubicBezTo>
                    <a:pt x="178543" y="275334"/>
                    <a:pt x="179833" y="276624"/>
                    <a:pt x="181983" y="275764"/>
                  </a:cubicBezTo>
                  <a:cubicBezTo>
                    <a:pt x="183273" y="274904"/>
                    <a:pt x="181553" y="270173"/>
                    <a:pt x="180263" y="270603"/>
                  </a:cubicBezTo>
                  <a:cubicBezTo>
                    <a:pt x="178973" y="270603"/>
                    <a:pt x="178113" y="272753"/>
                    <a:pt x="178113" y="272753"/>
                  </a:cubicBezTo>
                  <a:close/>
                  <a:moveTo>
                    <a:pt x="248207" y="259853"/>
                  </a:moveTo>
                  <a:cubicBezTo>
                    <a:pt x="245196" y="261143"/>
                    <a:pt x="243906" y="263293"/>
                    <a:pt x="246487" y="263723"/>
                  </a:cubicBezTo>
                  <a:cubicBezTo>
                    <a:pt x="249067" y="264153"/>
                    <a:pt x="249067" y="266303"/>
                    <a:pt x="250787" y="265443"/>
                  </a:cubicBezTo>
                  <a:cubicBezTo>
                    <a:pt x="252507" y="264583"/>
                    <a:pt x="253797" y="260713"/>
                    <a:pt x="252507" y="260283"/>
                  </a:cubicBezTo>
                  <a:cubicBezTo>
                    <a:pt x="251217" y="259423"/>
                    <a:pt x="248207" y="259853"/>
                    <a:pt x="248207" y="259853"/>
                  </a:cubicBezTo>
                  <a:close/>
                  <a:moveTo>
                    <a:pt x="243906" y="223301"/>
                  </a:moveTo>
                  <a:cubicBezTo>
                    <a:pt x="242186" y="224161"/>
                    <a:pt x="240896" y="224591"/>
                    <a:pt x="243046" y="226741"/>
                  </a:cubicBezTo>
                  <a:cubicBezTo>
                    <a:pt x="245196" y="228891"/>
                    <a:pt x="245196" y="229321"/>
                    <a:pt x="245626" y="230611"/>
                  </a:cubicBezTo>
                  <a:cubicBezTo>
                    <a:pt x="246487" y="232332"/>
                    <a:pt x="248207" y="234912"/>
                    <a:pt x="248207" y="232762"/>
                  </a:cubicBezTo>
                  <a:cubicBezTo>
                    <a:pt x="248207" y="230181"/>
                    <a:pt x="246917" y="228461"/>
                    <a:pt x="246917" y="226741"/>
                  </a:cubicBezTo>
                  <a:cubicBezTo>
                    <a:pt x="246917" y="225021"/>
                    <a:pt x="246487" y="223731"/>
                    <a:pt x="245196" y="223301"/>
                  </a:cubicBezTo>
                  <a:cubicBezTo>
                    <a:pt x="244766" y="222871"/>
                    <a:pt x="243476" y="223301"/>
                    <a:pt x="243906" y="223301"/>
                  </a:cubicBezTo>
                  <a:close/>
                  <a:moveTo>
                    <a:pt x="223695" y="224591"/>
                  </a:moveTo>
                  <a:cubicBezTo>
                    <a:pt x="222405" y="225451"/>
                    <a:pt x="221545" y="226741"/>
                    <a:pt x="223265" y="226741"/>
                  </a:cubicBezTo>
                  <a:cubicBezTo>
                    <a:pt x="224555" y="226741"/>
                    <a:pt x="224555" y="228461"/>
                    <a:pt x="227136" y="226741"/>
                  </a:cubicBezTo>
                  <a:cubicBezTo>
                    <a:pt x="228426" y="224591"/>
                    <a:pt x="225846" y="221581"/>
                    <a:pt x="225416" y="222011"/>
                  </a:cubicBezTo>
                  <a:cubicBezTo>
                    <a:pt x="224125" y="222871"/>
                    <a:pt x="223695" y="224591"/>
                    <a:pt x="223695" y="224591"/>
                  </a:cubicBezTo>
                  <a:close/>
                  <a:moveTo>
                    <a:pt x="220255" y="214701"/>
                  </a:moveTo>
                  <a:cubicBezTo>
                    <a:pt x="217675" y="215561"/>
                    <a:pt x="216385" y="218571"/>
                    <a:pt x="218535" y="218141"/>
                  </a:cubicBezTo>
                  <a:cubicBezTo>
                    <a:pt x="220685" y="217711"/>
                    <a:pt x="220685" y="217711"/>
                    <a:pt x="221975" y="217281"/>
                  </a:cubicBezTo>
                  <a:cubicBezTo>
                    <a:pt x="223695" y="216851"/>
                    <a:pt x="224985" y="214701"/>
                    <a:pt x="223695" y="214271"/>
                  </a:cubicBezTo>
                  <a:cubicBezTo>
                    <a:pt x="222405" y="213841"/>
                    <a:pt x="220255" y="214701"/>
                    <a:pt x="220255" y="214701"/>
                  </a:cubicBezTo>
                  <a:close/>
                  <a:moveTo>
                    <a:pt x="227996" y="202660"/>
                  </a:moveTo>
                  <a:cubicBezTo>
                    <a:pt x="225416" y="203090"/>
                    <a:pt x="224985" y="206530"/>
                    <a:pt x="226276" y="206100"/>
                  </a:cubicBezTo>
                  <a:cubicBezTo>
                    <a:pt x="227996" y="205670"/>
                    <a:pt x="227996" y="205670"/>
                    <a:pt x="229286" y="205670"/>
                  </a:cubicBezTo>
                  <a:cubicBezTo>
                    <a:pt x="230576" y="205670"/>
                    <a:pt x="234016" y="204380"/>
                    <a:pt x="232296" y="203090"/>
                  </a:cubicBezTo>
                  <a:cubicBezTo>
                    <a:pt x="231006" y="201800"/>
                    <a:pt x="227996" y="202660"/>
                    <a:pt x="227996" y="202660"/>
                  </a:cubicBezTo>
                  <a:close/>
                  <a:moveTo>
                    <a:pt x="247347" y="205240"/>
                  </a:moveTo>
                  <a:cubicBezTo>
                    <a:pt x="245626" y="208250"/>
                    <a:pt x="243906" y="207390"/>
                    <a:pt x="245196" y="209540"/>
                  </a:cubicBezTo>
                  <a:cubicBezTo>
                    <a:pt x="246917" y="211691"/>
                    <a:pt x="248207" y="213411"/>
                    <a:pt x="248207" y="210831"/>
                  </a:cubicBezTo>
                  <a:cubicBezTo>
                    <a:pt x="248207" y="208250"/>
                    <a:pt x="249927" y="208680"/>
                    <a:pt x="249927" y="206100"/>
                  </a:cubicBezTo>
                  <a:cubicBezTo>
                    <a:pt x="249927" y="203520"/>
                    <a:pt x="247347" y="205240"/>
                    <a:pt x="247347" y="205240"/>
                  </a:cubicBezTo>
                  <a:close/>
                  <a:moveTo>
                    <a:pt x="256807" y="214271"/>
                  </a:moveTo>
                  <a:cubicBezTo>
                    <a:pt x="255087" y="215991"/>
                    <a:pt x="256377" y="216421"/>
                    <a:pt x="256807" y="217711"/>
                  </a:cubicBezTo>
                  <a:cubicBezTo>
                    <a:pt x="257237" y="219001"/>
                    <a:pt x="257667" y="220721"/>
                    <a:pt x="258527" y="220721"/>
                  </a:cubicBezTo>
                  <a:cubicBezTo>
                    <a:pt x="259387" y="220721"/>
                    <a:pt x="260677" y="220721"/>
                    <a:pt x="260677" y="218571"/>
                  </a:cubicBezTo>
                  <a:cubicBezTo>
                    <a:pt x="260247" y="216421"/>
                    <a:pt x="260247" y="212981"/>
                    <a:pt x="258957" y="212551"/>
                  </a:cubicBezTo>
                  <a:cubicBezTo>
                    <a:pt x="257237" y="211691"/>
                    <a:pt x="256807" y="214271"/>
                    <a:pt x="256807" y="214271"/>
                  </a:cubicBezTo>
                  <a:close/>
                  <a:moveTo>
                    <a:pt x="260677" y="224591"/>
                  </a:moveTo>
                  <a:cubicBezTo>
                    <a:pt x="258527" y="225881"/>
                    <a:pt x="258957" y="226741"/>
                    <a:pt x="259817" y="228031"/>
                  </a:cubicBezTo>
                  <a:cubicBezTo>
                    <a:pt x="260677" y="229321"/>
                    <a:pt x="261107" y="231471"/>
                    <a:pt x="261967" y="229751"/>
                  </a:cubicBezTo>
                  <a:cubicBezTo>
                    <a:pt x="263257" y="227601"/>
                    <a:pt x="264117" y="225021"/>
                    <a:pt x="262827" y="224591"/>
                  </a:cubicBezTo>
                  <a:cubicBezTo>
                    <a:pt x="261537" y="224161"/>
                    <a:pt x="260677" y="224591"/>
                    <a:pt x="260677" y="224591"/>
                  </a:cubicBezTo>
                  <a:close/>
                  <a:moveTo>
                    <a:pt x="267128" y="244372"/>
                  </a:moveTo>
                  <a:cubicBezTo>
                    <a:pt x="264977" y="246092"/>
                    <a:pt x="265837" y="247382"/>
                    <a:pt x="266697" y="248242"/>
                  </a:cubicBezTo>
                  <a:cubicBezTo>
                    <a:pt x="267558" y="249102"/>
                    <a:pt x="270998" y="249962"/>
                    <a:pt x="269708" y="247812"/>
                  </a:cubicBezTo>
                  <a:cubicBezTo>
                    <a:pt x="268418" y="245662"/>
                    <a:pt x="267988" y="245662"/>
                    <a:pt x="268848" y="244372"/>
                  </a:cubicBezTo>
                  <a:cubicBezTo>
                    <a:pt x="269708" y="243082"/>
                    <a:pt x="268848" y="241792"/>
                    <a:pt x="268418" y="241792"/>
                  </a:cubicBezTo>
                  <a:cubicBezTo>
                    <a:pt x="267988" y="242222"/>
                    <a:pt x="267128" y="244372"/>
                    <a:pt x="267128" y="244372"/>
                  </a:cubicBezTo>
                  <a:close/>
                  <a:moveTo>
                    <a:pt x="226276" y="179869"/>
                  </a:moveTo>
                  <a:cubicBezTo>
                    <a:pt x="225416" y="181159"/>
                    <a:pt x="224985" y="180729"/>
                    <a:pt x="225846" y="181589"/>
                  </a:cubicBezTo>
                  <a:cubicBezTo>
                    <a:pt x="226706" y="182449"/>
                    <a:pt x="226276" y="183739"/>
                    <a:pt x="227136" y="182879"/>
                  </a:cubicBezTo>
                  <a:cubicBezTo>
                    <a:pt x="227996" y="182449"/>
                    <a:pt x="227996" y="182019"/>
                    <a:pt x="229716" y="180299"/>
                  </a:cubicBezTo>
                  <a:cubicBezTo>
                    <a:pt x="229716" y="179439"/>
                    <a:pt x="228856" y="177289"/>
                    <a:pt x="227566" y="177719"/>
                  </a:cubicBezTo>
                  <a:cubicBezTo>
                    <a:pt x="226706" y="178149"/>
                    <a:pt x="226276" y="179869"/>
                    <a:pt x="226276" y="179869"/>
                  </a:cubicBezTo>
                  <a:close/>
                  <a:moveTo>
                    <a:pt x="234446" y="177719"/>
                  </a:moveTo>
                  <a:cubicBezTo>
                    <a:pt x="233156" y="178579"/>
                    <a:pt x="232726" y="180299"/>
                    <a:pt x="234016" y="179869"/>
                  </a:cubicBezTo>
                  <a:cubicBezTo>
                    <a:pt x="235306" y="179869"/>
                    <a:pt x="236166" y="179869"/>
                    <a:pt x="236596" y="180299"/>
                  </a:cubicBezTo>
                  <a:cubicBezTo>
                    <a:pt x="237456" y="180729"/>
                    <a:pt x="240036" y="180299"/>
                    <a:pt x="238746" y="178579"/>
                  </a:cubicBezTo>
                  <a:cubicBezTo>
                    <a:pt x="237026" y="176859"/>
                    <a:pt x="234446" y="177719"/>
                    <a:pt x="234446" y="177719"/>
                  </a:cubicBezTo>
                  <a:close/>
                  <a:moveTo>
                    <a:pt x="261107" y="179009"/>
                  </a:moveTo>
                  <a:cubicBezTo>
                    <a:pt x="259387" y="180299"/>
                    <a:pt x="258527" y="181589"/>
                    <a:pt x="260247" y="181589"/>
                  </a:cubicBezTo>
                  <a:cubicBezTo>
                    <a:pt x="261967" y="181159"/>
                    <a:pt x="261967" y="181159"/>
                    <a:pt x="263257" y="181159"/>
                  </a:cubicBezTo>
                  <a:cubicBezTo>
                    <a:pt x="264547" y="181589"/>
                    <a:pt x="266697" y="179869"/>
                    <a:pt x="264977" y="178579"/>
                  </a:cubicBezTo>
                  <a:cubicBezTo>
                    <a:pt x="263257" y="177719"/>
                    <a:pt x="261107" y="179009"/>
                    <a:pt x="261107" y="179009"/>
                  </a:cubicBezTo>
                  <a:close/>
                  <a:moveTo>
                    <a:pt x="255087" y="182019"/>
                  </a:moveTo>
                  <a:cubicBezTo>
                    <a:pt x="254227" y="183309"/>
                    <a:pt x="252937" y="183739"/>
                    <a:pt x="254227" y="184169"/>
                  </a:cubicBezTo>
                  <a:cubicBezTo>
                    <a:pt x="255517" y="184599"/>
                    <a:pt x="255087" y="186749"/>
                    <a:pt x="256377" y="185889"/>
                  </a:cubicBezTo>
                  <a:cubicBezTo>
                    <a:pt x="257667" y="185029"/>
                    <a:pt x="257667" y="182449"/>
                    <a:pt x="256807" y="182019"/>
                  </a:cubicBezTo>
                  <a:cubicBezTo>
                    <a:pt x="255947" y="182019"/>
                    <a:pt x="255087" y="182019"/>
                    <a:pt x="255087" y="182019"/>
                  </a:cubicBezTo>
                  <a:close/>
                  <a:moveTo>
                    <a:pt x="295939" y="236632"/>
                  </a:moveTo>
                  <a:cubicBezTo>
                    <a:pt x="293789" y="235772"/>
                    <a:pt x="292069" y="238352"/>
                    <a:pt x="293789" y="239642"/>
                  </a:cubicBezTo>
                  <a:cubicBezTo>
                    <a:pt x="295509" y="240932"/>
                    <a:pt x="302389" y="240932"/>
                    <a:pt x="300239" y="239212"/>
                  </a:cubicBezTo>
                  <a:cubicBezTo>
                    <a:pt x="298519" y="237492"/>
                    <a:pt x="296799" y="238352"/>
                    <a:pt x="296369" y="237492"/>
                  </a:cubicBezTo>
                  <a:cubicBezTo>
                    <a:pt x="295939" y="237062"/>
                    <a:pt x="295939" y="236632"/>
                    <a:pt x="295939" y="236632"/>
                  </a:cubicBezTo>
                  <a:close/>
                  <a:moveTo>
                    <a:pt x="310560" y="248672"/>
                  </a:moveTo>
                  <a:cubicBezTo>
                    <a:pt x="308409" y="249102"/>
                    <a:pt x="308409" y="250392"/>
                    <a:pt x="309700" y="250392"/>
                  </a:cubicBezTo>
                  <a:cubicBezTo>
                    <a:pt x="310990" y="250822"/>
                    <a:pt x="310990" y="251682"/>
                    <a:pt x="312280" y="251682"/>
                  </a:cubicBezTo>
                  <a:cubicBezTo>
                    <a:pt x="313570" y="251682"/>
                    <a:pt x="315720" y="250392"/>
                    <a:pt x="314430" y="249102"/>
                  </a:cubicBezTo>
                  <a:cubicBezTo>
                    <a:pt x="312710" y="248242"/>
                    <a:pt x="310560" y="248672"/>
                    <a:pt x="310560" y="248672"/>
                  </a:cubicBezTo>
                  <a:close/>
                  <a:moveTo>
                    <a:pt x="310990" y="271033"/>
                  </a:moveTo>
                  <a:cubicBezTo>
                    <a:pt x="309270" y="271033"/>
                    <a:pt x="308409" y="272753"/>
                    <a:pt x="309700" y="273614"/>
                  </a:cubicBezTo>
                  <a:cubicBezTo>
                    <a:pt x="310990" y="274474"/>
                    <a:pt x="311850" y="273614"/>
                    <a:pt x="312710" y="274044"/>
                  </a:cubicBezTo>
                  <a:cubicBezTo>
                    <a:pt x="313570" y="274904"/>
                    <a:pt x="316580" y="273184"/>
                    <a:pt x="315290" y="271463"/>
                  </a:cubicBezTo>
                  <a:cubicBezTo>
                    <a:pt x="313570" y="270173"/>
                    <a:pt x="310990" y="271033"/>
                    <a:pt x="310990" y="271033"/>
                  </a:cubicBezTo>
                  <a:close/>
                  <a:moveTo>
                    <a:pt x="323890" y="262863"/>
                  </a:moveTo>
                  <a:cubicBezTo>
                    <a:pt x="322170" y="264583"/>
                    <a:pt x="321740" y="265013"/>
                    <a:pt x="323030" y="265873"/>
                  </a:cubicBezTo>
                  <a:cubicBezTo>
                    <a:pt x="324320" y="266733"/>
                    <a:pt x="324320" y="267163"/>
                    <a:pt x="324750" y="268023"/>
                  </a:cubicBezTo>
                  <a:cubicBezTo>
                    <a:pt x="325610" y="268883"/>
                    <a:pt x="327330" y="269313"/>
                    <a:pt x="326900" y="268023"/>
                  </a:cubicBezTo>
                  <a:cubicBezTo>
                    <a:pt x="326900" y="266733"/>
                    <a:pt x="326900" y="264153"/>
                    <a:pt x="326040" y="263293"/>
                  </a:cubicBezTo>
                  <a:cubicBezTo>
                    <a:pt x="324750" y="262433"/>
                    <a:pt x="323890" y="262863"/>
                    <a:pt x="323890" y="262863"/>
                  </a:cubicBezTo>
                  <a:close/>
                  <a:moveTo>
                    <a:pt x="333351" y="278344"/>
                  </a:moveTo>
                  <a:cubicBezTo>
                    <a:pt x="332061" y="278344"/>
                    <a:pt x="331631" y="279204"/>
                    <a:pt x="332491" y="279634"/>
                  </a:cubicBezTo>
                  <a:cubicBezTo>
                    <a:pt x="333351" y="280494"/>
                    <a:pt x="333351" y="280924"/>
                    <a:pt x="333781" y="281354"/>
                  </a:cubicBezTo>
                  <a:cubicBezTo>
                    <a:pt x="334211" y="281354"/>
                    <a:pt x="336791" y="281354"/>
                    <a:pt x="335931" y="280064"/>
                  </a:cubicBezTo>
                  <a:cubicBezTo>
                    <a:pt x="335071" y="278774"/>
                    <a:pt x="333351" y="278344"/>
                    <a:pt x="333351" y="278344"/>
                  </a:cubicBezTo>
                  <a:close/>
                  <a:moveTo>
                    <a:pt x="327330" y="222441"/>
                  </a:moveTo>
                  <a:cubicBezTo>
                    <a:pt x="326040" y="222441"/>
                    <a:pt x="324750" y="222441"/>
                    <a:pt x="326040" y="223731"/>
                  </a:cubicBezTo>
                  <a:cubicBezTo>
                    <a:pt x="327330" y="225451"/>
                    <a:pt x="327330" y="226741"/>
                    <a:pt x="328620" y="226311"/>
                  </a:cubicBezTo>
                  <a:cubicBezTo>
                    <a:pt x="329911" y="225881"/>
                    <a:pt x="331631" y="224591"/>
                    <a:pt x="330341" y="223301"/>
                  </a:cubicBezTo>
                  <a:cubicBezTo>
                    <a:pt x="329481" y="222441"/>
                    <a:pt x="327330" y="222441"/>
                    <a:pt x="327330" y="222441"/>
                  </a:cubicBezTo>
                  <a:close/>
                  <a:moveTo>
                    <a:pt x="341521" y="243082"/>
                  </a:moveTo>
                  <a:cubicBezTo>
                    <a:pt x="339801" y="243512"/>
                    <a:pt x="339801" y="245662"/>
                    <a:pt x="340231" y="246092"/>
                  </a:cubicBezTo>
                  <a:cubicBezTo>
                    <a:pt x="341091" y="246522"/>
                    <a:pt x="339801" y="248242"/>
                    <a:pt x="341521" y="247812"/>
                  </a:cubicBezTo>
                  <a:cubicBezTo>
                    <a:pt x="342811" y="247382"/>
                    <a:pt x="345821" y="245662"/>
                    <a:pt x="344531" y="244372"/>
                  </a:cubicBezTo>
                  <a:cubicBezTo>
                    <a:pt x="343671" y="243082"/>
                    <a:pt x="341521" y="243082"/>
                    <a:pt x="341521" y="243082"/>
                  </a:cubicBezTo>
                  <a:close/>
                  <a:moveTo>
                    <a:pt x="360442" y="170409"/>
                  </a:moveTo>
                  <a:cubicBezTo>
                    <a:pt x="357002" y="170409"/>
                    <a:pt x="356572" y="173849"/>
                    <a:pt x="358722" y="174279"/>
                  </a:cubicBezTo>
                  <a:cubicBezTo>
                    <a:pt x="360872" y="174709"/>
                    <a:pt x="364312" y="177289"/>
                    <a:pt x="364742" y="175139"/>
                  </a:cubicBezTo>
                  <a:cubicBezTo>
                    <a:pt x="364312" y="172989"/>
                    <a:pt x="360442" y="170409"/>
                    <a:pt x="360442" y="170409"/>
                  </a:cubicBezTo>
                  <a:close/>
                  <a:moveTo>
                    <a:pt x="426235" y="187179"/>
                  </a:moveTo>
                  <a:cubicBezTo>
                    <a:pt x="424515" y="186319"/>
                    <a:pt x="422795" y="187179"/>
                    <a:pt x="423655" y="188469"/>
                  </a:cubicBezTo>
                  <a:cubicBezTo>
                    <a:pt x="424515" y="189759"/>
                    <a:pt x="425375" y="190190"/>
                    <a:pt x="425805" y="190620"/>
                  </a:cubicBezTo>
                  <a:cubicBezTo>
                    <a:pt x="426235" y="191050"/>
                    <a:pt x="428815" y="191480"/>
                    <a:pt x="428385" y="189759"/>
                  </a:cubicBezTo>
                  <a:cubicBezTo>
                    <a:pt x="427955" y="188469"/>
                    <a:pt x="426665" y="187609"/>
                    <a:pt x="426235" y="187179"/>
                  </a:cubicBezTo>
                  <a:close/>
                  <a:moveTo>
                    <a:pt x="368182" y="215131"/>
                  </a:moveTo>
                  <a:cubicBezTo>
                    <a:pt x="367322" y="217711"/>
                    <a:pt x="368612" y="219001"/>
                    <a:pt x="370332" y="219001"/>
                  </a:cubicBezTo>
                  <a:cubicBezTo>
                    <a:pt x="372053" y="218571"/>
                    <a:pt x="374203" y="215991"/>
                    <a:pt x="372483" y="214701"/>
                  </a:cubicBezTo>
                  <a:cubicBezTo>
                    <a:pt x="370332" y="213411"/>
                    <a:pt x="368182" y="215131"/>
                    <a:pt x="368182" y="215131"/>
                  </a:cubicBezTo>
                  <a:close/>
                  <a:moveTo>
                    <a:pt x="390973" y="219861"/>
                  </a:moveTo>
                  <a:cubicBezTo>
                    <a:pt x="388393" y="221151"/>
                    <a:pt x="386243" y="221581"/>
                    <a:pt x="388393" y="223301"/>
                  </a:cubicBezTo>
                  <a:cubicBezTo>
                    <a:pt x="390113" y="225021"/>
                    <a:pt x="394844" y="225021"/>
                    <a:pt x="393554" y="222441"/>
                  </a:cubicBezTo>
                  <a:cubicBezTo>
                    <a:pt x="392264" y="219431"/>
                    <a:pt x="390973" y="219861"/>
                    <a:pt x="390973" y="219861"/>
                  </a:cubicBezTo>
                  <a:close/>
                  <a:moveTo>
                    <a:pt x="434836" y="256413"/>
                  </a:moveTo>
                  <a:cubicBezTo>
                    <a:pt x="433546" y="257273"/>
                    <a:pt x="433976" y="260713"/>
                    <a:pt x="435266" y="260283"/>
                  </a:cubicBezTo>
                  <a:cubicBezTo>
                    <a:pt x="436556" y="259423"/>
                    <a:pt x="438706" y="257703"/>
                    <a:pt x="437416" y="256843"/>
                  </a:cubicBezTo>
                  <a:cubicBezTo>
                    <a:pt x="436556" y="255553"/>
                    <a:pt x="434836" y="256413"/>
                    <a:pt x="434836" y="256413"/>
                  </a:cubicBezTo>
                  <a:close/>
                  <a:moveTo>
                    <a:pt x="474397" y="283504"/>
                  </a:moveTo>
                  <a:cubicBezTo>
                    <a:pt x="470957" y="283504"/>
                    <a:pt x="469237" y="284794"/>
                    <a:pt x="470957" y="286084"/>
                  </a:cubicBezTo>
                  <a:cubicBezTo>
                    <a:pt x="473107" y="287804"/>
                    <a:pt x="476548" y="289094"/>
                    <a:pt x="476118" y="286514"/>
                  </a:cubicBezTo>
                  <a:cubicBezTo>
                    <a:pt x="476118" y="284364"/>
                    <a:pt x="474397" y="283504"/>
                    <a:pt x="474397" y="283504"/>
                  </a:cubicBezTo>
                  <a:close/>
                  <a:moveTo>
                    <a:pt x="489448" y="289094"/>
                  </a:moveTo>
                  <a:cubicBezTo>
                    <a:pt x="486438" y="289524"/>
                    <a:pt x="484718" y="291244"/>
                    <a:pt x="486868" y="291674"/>
                  </a:cubicBezTo>
                  <a:cubicBezTo>
                    <a:pt x="489018" y="292104"/>
                    <a:pt x="489448" y="293825"/>
                    <a:pt x="491168" y="294255"/>
                  </a:cubicBezTo>
                  <a:cubicBezTo>
                    <a:pt x="492888" y="294255"/>
                    <a:pt x="495468" y="292964"/>
                    <a:pt x="493748" y="291244"/>
                  </a:cubicBezTo>
                  <a:cubicBezTo>
                    <a:pt x="491598" y="289524"/>
                    <a:pt x="489448" y="289094"/>
                    <a:pt x="489448" y="289094"/>
                  </a:cubicBezTo>
                  <a:close/>
                  <a:moveTo>
                    <a:pt x="360012" y="308875"/>
                  </a:moveTo>
                  <a:cubicBezTo>
                    <a:pt x="358292" y="309735"/>
                    <a:pt x="357432" y="311885"/>
                    <a:pt x="359152" y="312315"/>
                  </a:cubicBezTo>
                  <a:cubicBezTo>
                    <a:pt x="360872" y="312745"/>
                    <a:pt x="364312" y="311455"/>
                    <a:pt x="363022" y="310165"/>
                  </a:cubicBezTo>
                  <a:cubicBezTo>
                    <a:pt x="361302" y="308875"/>
                    <a:pt x="360012" y="308875"/>
                    <a:pt x="360012" y="308875"/>
                  </a:cubicBezTo>
                  <a:close/>
                  <a:moveTo>
                    <a:pt x="374203" y="307155"/>
                  </a:moveTo>
                  <a:cubicBezTo>
                    <a:pt x="372483" y="308445"/>
                    <a:pt x="372913" y="308875"/>
                    <a:pt x="373773" y="310165"/>
                  </a:cubicBezTo>
                  <a:cubicBezTo>
                    <a:pt x="374633" y="311455"/>
                    <a:pt x="380653" y="312315"/>
                    <a:pt x="378073" y="309305"/>
                  </a:cubicBezTo>
                  <a:cubicBezTo>
                    <a:pt x="375493" y="306295"/>
                    <a:pt x="374203" y="307155"/>
                    <a:pt x="374203" y="307155"/>
                  </a:cubicBezTo>
                  <a:close/>
                  <a:moveTo>
                    <a:pt x="381513" y="320056"/>
                  </a:moveTo>
                  <a:cubicBezTo>
                    <a:pt x="379793" y="322206"/>
                    <a:pt x="379793" y="322636"/>
                    <a:pt x="381083" y="323926"/>
                  </a:cubicBezTo>
                  <a:cubicBezTo>
                    <a:pt x="382803" y="325216"/>
                    <a:pt x="382373" y="327796"/>
                    <a:pt x="384093" y="326506"/>
                  </a:cubicBezTo>
                  <a:cubicBezTo>
                    <a:pt x="385813" y="325216"/>
                    <a:pt x="385813" y="321346"/>
                    <a:pt x="383663" y="320486"/>
                  </a:cubicBezTo>
                  <a:cubicBezTo>
                    <a:pt x="381943" y="319196"/>
                    <a:pt x="381513" y="320056"/>
                    <a:pt x="381513" y="320056"/>
                  </a:cubicBezTo>
                  <a:close/>
                  <a:moveTo>
                    <a:pt x="371623" y="283504"/>
                  </a:moveTo>
                  <a:cubicBezTo>
                    <a:pt x="373343" y="283074"/>
                    <a:pt x="373773" y="281784"/>
                    <a:pt x="372053" y="280494"/>
                  </a:cubicBezTo>
                  <a:cubicBezTo>
                    <a:pt x="370332" y="279204"/>
                    <a:pt x="367322" y="274904"/>
                    <a:pt x="366462" y="277054"/>
                  </a:cubicBezTo>
                  <a:cubicBezTo>
                    <a:pt x="366032" y="279204"/>
                    <a:pt x="365602" y="279204"/>
                    <a:pt x="367322" y="280494"/>
                  </a:cubicBezTo>
                  <a:cubicBezTo>
                    <a:pt x="369472" y="281784"/>
                    <a:pt x="371623" y="283074"/>
                    <a:pt x="371623" y="283504"/>
                  </a:cubicBezTo>
                  <a:close/>
                  <a:moveTo>
                    <a:pt x="375063" y="286514"/>
                  </a:moveTo>
                  <a:cubicBezTo>
                    <a:pt x="372483" y="286514"/>
                    <a:pt x="371193" y="286944"/>
                    <a:pt x="372483" y="288234"/>
                  </a:cubicBezTo>
                  <a:cubicBezTo>
                    <a:pt x="374203" y="289524"/>
                    <a:pt x="374203" y="290384"/>
                    <a:pt x="375063" y="290384"/>
                  </a:cubicBezTo>
                  <a:cubicBezTo>
                    <a:pt x="375923" y="290384"/>
                    <a:pt x="378073" y="290384"/>
                    <a:pt x="377213" y="288664"/>
                  </a:cubicBezTo>
                  <a:cubicBezTo>
                    <a:pt x="375923" y="286514"/>
                    <a:pt x="375063" y="286514"/>
                    <a:pt x="375063" y="286514"/>
                  </a:cubicBezTo>
                  <a:close/>
                  <a:moveTo>
                    <a:pt x="375923" y="267163"/>
                  </a:moveTo>
                  <a:cubicBezTo>
                    <a:pt x="374633" y="269313"/>
                    <a:pt x="377643" y="270603"/>
                    <a:pt x="375063" y="271033"/>
                  </a:cubicBezTo>
                  <a:cubicBezTo>
                    <a:pt x="372483" y="271463"/>
                    <a:pt x="370762" y="271033"/>
                    <a:pt x="370762" y="271893"/>
                  </a:cubicBezTo>
                  <a:cubicBezTo>
                    <a:pt x="370762" y="273184"/>
                    <a:pt x="370762" y="275334"/>
                    <a:pt x="372053" y="274474"/>
                  </a:cubicBezTo>
                  <a:cubicBezTo>
                    <a:pt x="373773" y="273614"/>
                    <a:pt x="375923" y="273614"/>
                    <a:pt x="376783" y="272323"/>
                  </a:cubicBezTo>
                  <a:cubicBezTo>
                    <a:pt x="378073" y="271033"/>
                    <a:pt x="377643" y="266303"/>
                    <a:pt x="376783" y="265873"/>
                  </a:cubicBezTo>
                  <a:cubicBezTo>
                    <a:pt x="375923" y="265443"/>
                    <a:pt x="375493" y="266733"/>
                    <a:pt x="375923" y="267163"/>
                  </a:cubicBezTo>
                  <a:close/>
                  <a:moveTo>
                    <a:pt x="424515" y="295975"/>
                  </a:moveTo>
                  <a:cubicBezTo>
                    <a:pt x="422795" y="296405"/>
                    <a:pt x="422365" y="299415"/>
                    <a:pt x="423655" y="299845"/>
                  </a:cubicBezTo>
                  <a:cubicBezTo>
                    <a:pt x="424945" y="300275"/>
                    <a:pt x="429675" y="300705"/>
                    <a:pt x="427955" y="298125"/>
                  </a:cubicBezTo>
                  <a:cubicBezTo>
                    <a:pt x="426235" y="296405"/>
                    <a:pt x="424515" y="295975"/>
                    <a:pt x="424515" y="295975"/>
                  </a:cubicBezTo>
                  <a:close/>
                  <a:moveTo>
                    <a:pt x="423225" y="310165"/>
                  </a:moveTo>
                  <a:cubicBezTo>
                    <a:pt x="421935" y="312315"/>
                    <a:pt x="421075" y="313175"/>
                    <a:pt x="423655" y="314035"/>
                  </a:cubicBezTo>
                  <a:cubicBezTo>
                    <a:pt x="426235" y="314895"/>
                    <a:pt x="425375" y="317476"/>
                    <a:pt x="427095" y="316186"/>
                  </a:cubicBezTo>
                  <a:cubicBezTo>
                    <a:pt x="429245" y="314895"/>
                    <a:pt x="430105" y="312315"/>
                    <a:pt x="427955" y="311455"/>
                  </a:cubicBezTo>
                  <a:cubicBezTo>
                    <a:pt x="425375" y="310165"/>
                    <a:pt x="423225" y="310165"/>
                    <a:pt x="423225" y="310165"/>
                  </a:cubicBezTo>
                  <a:close/>
                  <a:moveTo>
                    <a:pt x="413335" y="313175"/>
                  </a:moveTo>
                  <a:cubicBezTo>
                    <a:pt x="413335" y="314895"/>
                    <a:pt x="413765" y="315326"/>
                    <a:pt x="414195" y="316616"/>
                  </a:cubicBezTo>
                  <a:cubicBezTo>
                    <a:pt x="414195" y="317906"/>
                    <a:pt x="415915" y="319196"/>
                    <a:pt x="416775" y="316616"/>
                  </a:cubicBezTo>
                  <a:cubicBezTo>
                    <a:pt x="417635" y="314465"/>
                    <a:pt x="415055" y="308875"/>
                    <a:pt x="413765" y="309735"/>
                  </a:cubicBezTo>
                  <a:cubicBezTo>
                    <a:pt x="412474" y="311025"/>
                    <a:pt x="413335" y="313175"/>
                    <a:pt x="413335" y="313175"/>
                  </a:cubicBezTo>
                  <a:close/>
                  <a:moveTo>
                    <a:pt x="415485" y="353597"/>
                  </a:moveTo>
                  <a:cubicBezTo>
                    <a:pt x="412905" y="355317"/>
                    <a:pt x="413335" y="356178"/>
                    <a:pt x="415055" y="356608"/>
                  </a:cubicBezTo>
                  <a:cubicBezTo>
                    <a:pt x="416775" y="357038"/>
                    <a:pt x="418065" y="359188"/>
                    <a:pt x="419355" y="357468"/>
                  </a:cubicBezTo>
                  <a:cubicBezTo>
                    <a:pt x="420645" y="355747"/>
                    <a:pt x="421075" y="354027"/>
                    <a:pt x="419355" y="353597"/>
                  </a:cubicBezTo>
                  <a:cubicBezTo>
                    <a:pt x="417635" y="353167"/>
                    <a:pt x="415485" y="353597"/>
                    <a:pt x="415485" y="353597"/>
                  </a:cubicBezTo>
                  <a:close/>
                  <a:moveTo>
                    <a:pt x="431395" y="354027"/>
                  </a:moveTo>
                  <a:cubicBezTo>
                    <a:pt x="429675" y="357038"/>
                    <a:pt x="431825" y="355747"/>
                    <a:pt x="432685" y="357468"/>
                  </a:cubicBezTo>
                  <a:cubicBezTo>
                    <a:pt x="433546" y="359188"/>
                    <a:pt x="434406" y="361768"/>
                    <a:pt x="435266" y="359618"/>
                  </a:cubicBezTo>
                  <a:cubicBezTo>
                    <a:pt x="436126" y="357468"/>
                    <a:pt x="434406" y="352307"/>
                    <a:pt x="433115" y="351877"/>
                  </a:cubicBezTo>
                  <a:cubicBezTo>
                    <a:pt x="431825" y="351447"/>
                    <a:pt x="431395" y="354027"/>
                    <a:pt x="431395" y="354027"/>
                  </a:cubicBezTo>
                  <a:close/>
                  <a:moveTo>
                    <a:pt x="260677" y="327366"/>
                  </a:moveTo>
                  <a:cubicBezTo>
                    <a:pt x="258527" y="329946"/>
                    <a:pt x="258957" y="331666"/>
                    <a:pt x="261107" y="332096"/>
                  </a:cubicBezTo>
                  <a:cubicBezTo>
                    <a:pt x="263257" y="332526"/>
                    <a:pt x="267988" y="329946"/>
                    <a:pt x="265837" y="328656"/>
                  </a:cubicBezTo>
                  <a:cubicBezTo>
                    <a:pt x="263257" y="326936"/>
                    <a:pt x="260677" y="327366"/>
                    <a:pt x="260677" y="327366"/>
                  </a:cubicBezTo>
                  <a:close/>
                  <a:moveTo>
                    <a:pt x="298519" y="347577"/>
                  </a:moveTo>
                  <a:cubicBezTo>
                    <a:pt x="301099" y="347577"/>
                    <a:pt x="302819" y="348007"/>
                    <a:pt x="301529" y="346287"/>
                  </a:cubicBezTo>
                  <a:cubicBezTo>
                    <a:pt x="300669" y="344567"/>
                    <a:pt x="298519" y="343277"/>
                    <a:pt x="297659" y="343707"/>
                  </a:cubicBezTo>
                  <a:cubicBezTo>
                    <a:pt x="296799" y="344137"/>
                    <a:pt x="295079" y="347147"/>
                    <a:pt x="295939" y="347147"/>
                  </a:cubicBezTo>
                  <a:cubicBezTo>
                    <a:pt x="297229" y="347147"/>
                    <a:pt x="298519" y="347577"/>
                    <a:pt x="298519" y="347577"/>
                  </a:cubicBezTo>
                  <a:close/>
                  <a:moveTo>
                    <a:pt x="311420" y="351447"/>
                  </a:moveTo>
                  <a:cubicBezTo>
                    <a:pt x="309270" y="351877"/>
                    <a:pt x="309700" y="352737"/>
                    <a:pt x="310560" y="354457"/>
                  </a:cubicBezTo>
                  <a:cubicBezTo>
                    <a:pt x="311420" y="356178"/>
                    <a:pt x="315290" y="356178"/>
                    <a:pt x="314860" y="354027"/>
                  </a:cubicBezTo>
                  <a:cubicBezTo>
                    <a:pt x="314000" y="352307"/>
                    <a:pt x="311420" y="351877"/>
                    <a:pt x="311420" y="351447"/>
                  </a:cubicBezTo>
                  <a:close/>
                  <a:moveTo>
                    <a:pt x="427095" y="395309"/>
                  </a:moveTo>
                  <a:cubicBezTo>
                    <a:pt x="424945" y="396169"/>
                    <a:pt x="424085" y="397889"/>
                    <a:pt x="426235" y="398750"/>
                  </a:cubicBezTo>
                  <a:cubicBezTo>
                    <a:pt x="428385" y="399180"/>
                    <a:pt x="431395" y="397889"/>
                    <a:pt x="430105" y="396599"/>
                  </a:cubicBezTo>
                  <a:cubicBezTo>
                    <a:pt x="428385" y="395739"/>
                    <a:pt x="427095" y="395739"/>
                    <a:pt x="427095" y="395309"/>
                  </a:cubicBezTo>
                  <a:close/>
                  <a:moveTo>
                    <a:pt x="425375" y="384989"/>
                  </a:moveTo>
                  <a:cubicBezTo>
                    <a:pt x="423655" y="387139"/>
                    <a:pt x="423225" y="388429"/>
                    <a:pt x="425375" y="388429"/>
                  </a:cubicBezTo>
                  <a:cubicBezTo>
                    <a:pt x="427525" y="388429"/>
                    <a:pt x="430535" y="387569"/>
                    <a:pt x="428815" y="385849"/>
                  </a:cubicBezTo>
                  <a:cubicBezTo>
                    <a:pt x="427095" y="384129"/>
                    <a:pt x="424945" y="384989"/>
                    <a:pt x="425375" y="384989"/>
                  </a:cubicBezTo>
                  <a:close/>
                  <a:moveTo>
                    <a:pt x="375493" y="380259"/>
                  </a:moveTo>
                  <a:cubicBezTo>
                    <a:pt x="373773" y="380689"/>
                    <a:pt x="372053" y="381549"/>
                    <a:pt x="373773" y="381979"/>
                  </a:cubicBezTo>
                  <a:cubicBezTo>
                    <a:pt x="375493" y="382409"/>
                    <a:pt x="376783" y="381979"/>
                    <a:pt x="379363" y="381979"/>
                  </a:cubicBezTo>
                  <a:cubicBezTo>
                    <a:pt x="380223" y="381979"/>
                    <a:pt x="381083" y="378969"/>
                    <a:pt x="379363" y="378969"/>
                  </a:cubicBezTo>
                  <a:cubicBezTo>
                    <a:pt x="378073" y="378969"/>
                    <a:pt x="375923" y="380259"/>
                    <a:pt x="375493" y="380259"/>
                  </a:cubicBezTo>
                  <a:close/>
                  <a:moveTo>
                    <a:pt x="479558" y="368218"/>
                  </a:moveTo>
                  <a:cubicBezTo>
                    <a:pt x="477838" y="368648"/>
                    <a:pt x="477838" y="370368"/>
                    <a:pt x="479558" y="370798"/>
                  </a:cubicBezTo>
                  <a:cubicBezTo>
                    <a:pt x="481278" y="371228"/>
                    <a:pt x="482998" y="368648"/>
                    <a:pt x="481708" y="368218"/>
                  </a:cubicBezTo>
                  <a:cubicBezTo>
                    <a:pt x="480418" y="367788"/>
                    <a:pt x="479988" y="368218"/>
                    <a:pt x="479558" y="368218"/>
                  </a:cubicBezTo>
                  <a:close/>
                  <a:moveTo>
                    <a:pt x="484718" y="370368"/>
                  </a:moveTo>
                  <a:cubicBezTo>
                    <a:pt x="483858" y="371658"/>
                    <a:pt x="484288" y="373378"/>
                    <a:pt x="485578" y="372948"/>
                  </a:cubicBezTo>
                  <a:cubicBezTo>
                    <a:pt x="486868" y="372518"/>
                    <a:pt x="488588" y="370798"/>
                    <a:pt x="487298" y="369938"/>
                  </a:cubicBezTo>
                  <a:cubicBezTo>
                    <a:pt x="485578" y="369508"/>
                    <a:pt x="484718" y="370368"/>
                    <a:pt x="484718" y="370368"/>
                  </a:cubicBezTo>
                  <a:close/>
                  <a:moveTo>
                    <a:pt x="489018" y="373808"/>
                  </a:moveTo>
                  <a:cubicBezTo>
                    <a:pt x="488588" y="374668"/>
                    <a:pt x="488588" y="375098"/>
                    <a:pt x="489448" y="375528"/>
                  </a:cubicBezTo>
                  <a:cubicBezTo>
                    <a:pt x="490308" y="375958"/>
                    <a:pt x="492458" y="375958"/>
                    <a:pt x="491598" y="375098"/>
                  </a:cubicBezTo>
                  <a:cubicBezTo>
                    <a:pt x="490738" y="373808"/>
                    <a:pt x="489018" y="373808"/>
                    <a:pt x="489018" y="373808"/>
                  </a:cubicBezTo>
                  <a:close/>
                  <a:moveTo>
                    <a:pt x="513099" y="374668"/>
                  </a:moveTo>
                  <a:cubicBezTo>
                    <a:pt x="511379" y="374668"/>
                    <a:pt x="510519" y="375528"/>
                    <a:pt x="511809" y="376388"/>
                  </a:cubicBezTo>
                  <a:cubicBezTo>
                    <a:pt x="513099" y="377248"/>
                    <a:pt x="513529" y="378969"/>
                    <a:pt x="514389" y="378969"/>
                  </a:cubicBezTo>
                  <a:cubicBezTo>
                    <a:pt x="515249" y="378969"/>
                    <a:pt x="516109" y="376818"/>
                    <a:pt x="515249" y="375958"/>
                  </a:cubicBezTo>
                  <a:cubicBezTo>
                    <a:pt x="514819" y="374668"/>
                    <a:pt x="513099" y="374668"/>
                    <a:pt x="513099" y="374668"/>
                  </a:cubicBezTo>
                  <a:close/>
                  <a:moveTo>
                    <a:pt x="469667" y="421971"/>
                  </a:moveTo>
                  <a:cubicBezTo>
                    <a:pt x="467947" y="423261"/>
                    <a:pt x="467947" y="424981"/>
                    <a:pt x="469667" y="424551"/>
                  </a:cubicBezTo>
                  <a:cubicBezTo>
                    <a:pt x="471387" y="424551"/>
                    <a:pt x="474397" y="422831"/>
                    <a:pt x="473107" y="421971"/>
                  </a:cubicBezTo>
                  <a:cubicBezTo>
                    <a:pt x="471387" y="421111"/>
                    <a:pt x="469667" y="421971"/>
                    <a:pt x="469667" y="421971"/>
                  </a:cubicBezTo>
                  <a:close/>
                  <a:moveTo>
                    <a:pt x="528150" y="420251"/>
                  </a:moveTo>
                  <a:cubicBezTo>
                    <a:pt x="525570" y="421111"/>
                    <a:pt x="524710" y="422401"/>
                    <a:pt x="526000" y="422831"/>
                  </a:cubicBezTo>
                  <a:cubicBezTo>
                    <a:pt x="527290" y="423261"/>
                    <a:pt x="527720" y="422831"/>
                    <a:pt x="528580" y="422831"/>
                  </a:cubicBezTo>
                  <a:cubicBezTo>
                    <a:pt x="529440" y="422831"/>
                    <a:pt x="531590" y="421541"/>
                    <a:pt x="530730" y="420681"/>
                  </a:cubicBezTo>
                  <a:cubicBezTo>
                    <a:pt x="529870" y="419821"/>
                    <a:pt x="528150" y="420251"/>
                    <a:pt x="528150" y="420251"/>
                  </a:cubicBezTo>
                  <a:close/>
                  <a:moveTo>
                    <a:pt x="540191" y="427131"/>
                  </a:moveTo>
                  <a:cubicBezTo>
                    <a:pt x="538041" y="427561"/>
                    <a:pt x="537180" y="430141"/>
                    <a:pt x="539331" y="429711"/>
                  </a:cubicBezTo>
                  <a:cubicBezTo>
                    <a:pt x="541481" y="429281"/>
                    <a:pt x="541911" y="431001"/>
                    <a:pt x="542771" y="430141"/>
                  </a:cubicBezTo>
                  <a:cubicBezTo>
                    <a:pt x="543631" y="429711"/>
                    <a:pt x="544491" y="427561"/>
                    <a:pt x="543201" y="427131"/>
                  </a:cubicBezTo>
                  <a:cubicBezTo>
                    <a:pt x="542341" y="426701"/>
                    <a:pt x="540191" y="427131"/>
                    <a:pt x="540191" y="427131"/>
                  </a:cubicBezTo>
                  <a:close/>
                </a:path>
              </a:pathLst>
            </a:custGeom>
            <a:solidFill>
              <a:srgbClr val="E6E6E6"/>
            </a:solidFill>
            <a:ln w="1905" cap="flat">
              <a:noFill/>
              <a:prstDash val="solid"/>
              <a:miter/>
            </a:ln>
          </p:spPr>
          <p:txBody>
            <a:bodyPr rtlCol="0" anchor="ct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00000"/>
                </a:solidFill>
                <a:effectLst/>
                <a:uLnTx/>
                <a:uFillTx/>
                <a:latin typeface="Segoe UI"/>
                <a:ea typeface="+mn-ea"/>
                <a:cs typeface="+mn-cs"/>
              </a:endParaRPr>
            </a:p>
          </p:txBody>
        </p:sp>
        <p:sp>
          <p:nvSpPr>
            <p:cNvPr id="165" name="French Guiana">
              <a:extLst>
                <a:ext uri="{FF2B5EF4-FFF2-40B4-BE49-F238E27FC236}">
                  <a16:creationId xmlns:a16="http://schemas.microsoft.com/office/drawing/2014/main" id="{08DE352D-618B-9148-46D6-3F27623F173D}"/>
                </a:ext>
              </a:extLst>
            </p:cNvPr>
            <p:cNvSpPr>
              <a:spLocks/>
            </p:cNvSpPr>
            <p:nvPr/>
          </p:nvSpPr>
          <p:spPr bwMode="auto">
            <a:xfrm>
              <a:off x="3991377" y="4266846"/>
              <a:ext cx="99737" cy="137732"/>
            </a:xfrm>
            <a:custGeom>
              <a:avLst/>
              <a:gdLst/>
              <a:ahLst/>
              <a:cxnLst>
                <a:cxn ang="0">
                  <a:pos x="28" y="15"/>
                </a:cxn>
                <a:cxn ang="0">
                  <a:pos x="26" y="12"/>
                </a:cxn>
                <a:cxn ang="0">
                  <a:pos x="26" y="13"/>
                </a:cxn>
                <a:cxn ang="0">
                  <a:pos x="23" y="10"/>
                </a:cxn>
                <a:cxn ang="0">
                  <a:pos x="23" y="10"/>
                </a:cxn>
                <a:cxn ang="0">
                  <a:pos x="21" y="8"/>
                </a:cxn>
                <a:cxn ang="0">
                  <a:pos x="18" y="5"/>
                </a:cxn>
                <a:cxn ang="0">
                  <a:pos x="14" y="3"/>
                </a:cxn>
                <a:cxn ang="0">
                  <a:pos x="9" y="1"/>
                </a:cxn>
                <a:cxn ang="0">
                  <a:pos x="5" y="4"/>
                </a:cxn>
                <a:cxn ang="0">
                  <a:pos x="2" y="7"/>
                </a:cxn>
                <a:cxn ang="0">
                  <a:pos x="1" y="11"/>
                </a:cxn>
                <a:cxn ang="0">
                  <a:pos x="2" y="14"/>
                </a:cxn>
                <a:cxn ang="0">
                  <a:pos x="2" y="17"/>
                </a:cxn>
                <a:cxn ang="0">
                  <a:pos x="3" y="19"/>
                </a:cxn>
                <a:cxn ang="0">
                  <a:pos x="5" y="22"/>
                </a:cxn>
                <a:cxn ang="0">
                  <a:pos x="6" y="25"/>
                </a:cxn>
                <a:cxn ang="0">
                  <a:pos x="4" y="29"/>
                </a:cxn>
                <a:cxn ang="0">
                  <a:pos x="2" y="34"/>
                </a:cxn>
                <a:cxn ang="0">
                  <a:pos x="0" y="37"/>
                </a:cxn>
                <a:cxn ang="0">
                  <a:pos x="1" y="39"/>
                </a:cxn>
                <a:cxn ang="0">
                  <a:pos x="4" y="40"/>
                </a:cxn>
                <a:cxn ang="0">
                  <a:pos x="6" y="39"/>
                </a:cxn>
                <a:cxn ang="0">
                  <a:pos x="8" y="37"/>
                </a:cxn>
                <a:cxn ang="0">
                  <a:pos x="11" y="38"/>
                </a:cxn>
                <a:cxn ang="0">
                  <a:pos x="13" y="39"/>
                </a:cxn>
                <a:cxn ang="0">
                  <a:pos x="15" y="39"/>
                </a:cxn>
                <a:cxn ang="0">
                  <a:pos x="17" y="38"/>
                </a:cxn>
                <a:cxn ang="0">
                  <a:pos x="19" y="35"/>
                </a:cxn>
                <a:cxn ang="0">
                  <a:pos x="20" y="33"/>
                </a:cxn>
                <a:cxn ang="0">
                  <a:pos x="21" y="31"/>
                </a:cxn>
                <a:cxn ang="0">
                  <a:pos x="22" y="28"/>
                </a:cxn>
                <a:cxn ang="0">
                  <a:pos x="26" y="22"/>
                </a:cxn>
                <a:cxn ang="0">
                  <a:pos x="28" y="19"/>
                </a:cxn>
                <a:cxn ang="0">
                  <a:pos x="28" y="16"/>
                </a:cxn>
              </a:cxnLst>
              <a:rect l="0" t="0" r="r" b="b"/>
              <a:pathLst>
                <a:path w="29" h="40">
                  <a:moveTo>
                    <a:pt x="28" y="16"/>
                  </a:moveTo>
                  <a:cubicBezTo>
                    <a:pt x="28" y="16"/>
                    <a:pt x="28" y="15"/>
                    <a:pt x="28" y="15"/>
                  </a:cubicBezTo>
                  <a:cubicBezTo>
                    <a:pt x="28" y="15"/>
                    <a:pt x="28" y="14"/>
                    <a:pt x="28" y="14"/>
                  </a:cubicBezTo>
                  <a:cubicBezTo>
                    <a:pt x="28" y="14"/>
                    <a:pt x="27" y="11"/>
                    <a:pt x="26" y="12"/>
                  </a:cubicBezTo>
                  <a:cubicBezTo>
                    <a:pt x="26" y="13"/>
                    <a:pt x="27" y="16"/>
                    <a:pt x="25" y="15"/>
                  </a:cubicBezTo>
                  <a:cubicBezTo>
                    <a:pt x="26" y="15"/>
                    <a:pt x="26" y="14"/>
                    <a:pt x="26" y="13"/>
                  </a:cubicBezTo>
                  <a:cubicBezTo>
                    <a:pt x="25" y="12"/>
                    <a:pt x="25" y="12"/>
                    <a:pt x="25" y="11"/>
                  </a:cubicBezTo>
                  <a:cubicBezTo>
                    <a:pt x="24" y="11"/>
                    <a:pt x="24" y="10"/>
                    <a:pt x="23" y="10"/>
                  </a:cubicBezTo>
                  <a:cubicBezTo>
                    <a:pt x="23" y="9"/>
                    <a:pt x="22" y="11"/>
                    <a:pt x="22" y="11"/>
                  </a:cubicBezTo>
                  <a:cubicBezTo>
                    <a:pt x="22" y="11"/>
                    <a:pt x="23" y="10"/>
                    <a:pt x="23" y="10"/>
                  </a:cubicBezTo>
                  <a:cubicBezTo>
                    <a:pt x="23" y="8"/>
                    <a:pt x="22" y="9"/>
                    <a:pt x="22" y="9"/>
                  </a:cubicBezTo>
                  <a:cubicBezTo>
                    <a:pt x="22" y="9"/>
                    <a:pt x="21" y="8"/>
                    <a:pt x="21" y="8"/>
                  </a:cubicBezTo>
                  <a:cubicBezTo>
                    <a:pt x="20" y="7"/>
                    <a:pt x="20" y="7"/>
                    <a:pt x="19" y="6"/>
                  </a:cubicBezTo>
                  <a:cubicBezTo>
                    <a:pt x="19" y="6"/>
                    <a:pt x="18" y="5"/>
                    <a:pt x="18" y="5"/>
                  </a:cubicBezTo>
                  <a:cubicBezTo>
                    <a:pt x="17" y="4"/>
                    <a:pt x="17" y="4"/>
                    <a:pt x="17" y="3"/>
                  </a:cubicBezTo>
                  <a:cubicBezTo>
                    <a:pt x="16" y="3"/>
                    <a:pt x="15" y="3"/>
                    <a:pt x="14" y="3"/>
                  </a:cubicBezTo>
                  <a:cubicBezTo>
                    <a:pt x="13" y="3"/>
                    <a:pt x="12" y="2"/>
                    <a:pt x="11" y="2"/>
                  </a:cubicBezTo>
                  <a:cubicBezTo>
                    <a:pt x="11" y="1"/>
                    <a:pt x="10" y="1"/>
                    <a:pt x="9" y="1"/>
                  </a:cubicBezTo>
                  <a:cubicBezTo>
                    <a:pt x="8" y="0"/>
                    <a:pt x="6" y="0"/>
                    <a:pt x="6" y="2"/>
                  </a:cubicBezTo>
                  <a:cubicBezTo>
                    <a:pt x="6" y="3"/>
                    <a:pt x="6" y="3"/>
                    <a:pt x="5" y="4"/>
                  </a:cubicBezTo>
                  <a:cubicBezTo>
                    <a:pt x="5" y="4"/>
                    <a:pt x="4" y="5"/>
                    <a:pt x="4" y="5"/>
                  </a:cubicBezTo>
                  <a:cubicBezTo>
                    <a:pt x="3" y="6"/>
                    <a:pt x="3" y="7"/>
                    <a:pt x="2" y="7"/>
                  </a:cubicBezTo>
                  <a:cubicBezTo>
                    <a:pt x="2" y="8"/>
                    <a:pt x="2" y="8"/>
                    <a:pt x="2" y="9"/>
                  </a:cubicBezTo>
                  <a:cubicBezTo>
                    <a:pt x="1" y="10"/>
                    <a:pt x="1" y="10"/>
                    <a:pt x="1" y="11"/>
                  </a:cubicBezTo>
                  <a:cubicBezTo>
                    <a:pt x="1" y="11"/>
                    <a:pt x="2" y="12"/>
                    <a:pt x="2" y="12"/>
                  </a:cubicBezTo>
                  <a:cubicBezTo>
                    <a:pt x="2" y="13"/>
                    <a:pt x="2" y="14"/>
                    <a:pt x="2" y="14"/>
                  </a:cubicBezTo>
                  <a:cubicBezTo>
                    <a:pt x="2" y="15"/>
                    <a:pt x="2" y="16"/>
                    <a:pt x="2" y="17"/>
                  </a:cubicBezTo>
                  <a:cubicBezTo>
                    <a:pt x="2" y="17"/>
                    <a:pt x="2" y="17"/>
                    <a:pt x="2" y="17"/>
                  </a:cubicBezTo>
                  <a:cubicBezTo>
                    <a:pt x="2" y="18"/>
                    <a:pt x="2" y="17"/>
                    <a:pt x="3" y="18"/>
                  </a:cubicBezTo>
                  <a:cubicBezTo>
                    <a:pt x="3" y="18"/>
                    <a:pt x="2" y="19"/>
                    <a:pt x="3" y="19"/>
                  </a:cubicBezTo>
                  <a:cubicBezTo>
                    <a:pt x="3" y="20"/>
                    <a:pt x="3" y="20"/>
                    <a:pt x="4" y="21"/>
                  </a:cubicBezTo>
                  <a:cubicBezTo>
                    <a:pt x="4" y="21"/>
                    <a:pt x="4" y="22"/>
                    <a:pt x="5" y="22"/>
                  </a:cubicBezTo>
                  <a:cubicBezTo>
                    <a:pt x="5" y="23"/>
                    <a:pt x="5" y="23"/>
                    <a:pt x="5" y="23"/>
                  </a:cubicBezTo>
                  <a:cubicBezTo>
                    <a:pt x="6" y="23"/>
                    <a:pt x="6" y="25"/>
                    <a:pt x="6" y="25"/>
                  </a:cubicBezTo>
                  <a:cubicBezTo>
                    <a:pt x="5" y="26"/>
                    <a:pt x="5" y="26"/>
                    <a:pt x="5" y="27"/>
                  </a:cubicBezTo>
                  <a:cubicBezTo>
                    <a:pt x="4" y="28"/>
                    <a:pt x="4" y="28"/>
                    <a:pt x="4" y="29"/>
                  </a:cubicBezTo>
                  <a:cubicBezTo>
                    <a:pt x="4" y="29"/>
                    <a:pt x="4" y="31"/>
                    <a:pt x="4" y="31"/>
                  </a:cubicBezTo>
                  <a:cubicBezTo>
                    <a:pt x="4" y="33"/>
                    <a:pt x="3" y="33"/>
                    <a:pt x="2" y="34"/>
                  </a:cubicBezTo>
                  <a:cubicBezTo>
                    <a:pt x="2" y="35"/>
                    <a:pt x="2" y="36"/>
                    <a:pt x="1" y="36"/>
                  </a:cubicBezTo>
                  <a:cubicBezTo>
                    <a:pt x="1" y="37"/>
                    <a:pt x="1" y="37"/>
                    <a:pt x="0" y="37"/>
                  </a:cubicBezTo>
                  <a:cubicBezTo>
                    <a:pt x="0" y="38"/>
                    <a:pt x="0" y="37"/>
                    <a:pt x="0" y="38"/>
                  </a:cubicBezTo>
                  <a:cubicBezTo>
                    <a:pt x="0" y="38"/>
                    <a:pt x="0" y="39"/>
                    <a:pt x="1" y="39"/>
                  </a:cubicBezTo>
                  <a:cubicBezTo>
                    <a:pt x="2" y="39"/>
                    <a:pt x="2" y="40"/>
                    <a:pt x="3" y="40"/>
                  </a:cubicBezTo>
                  <a:cubicBezTo>
                    <a:pt x="4" y="39"/>
                    <a:pt x="4" y="39"/>
                    <a:pt x="4" y="40"/>
                  </a:cubicBezTo>
                  <a:cubicBezTo>
                    <a:pt x="4" y="40"/>
                    <a:pt x="5" y="40"/>
                    <a:pt x="5" y="40"/>
                  </a:cubicBezTo>
                  <a:cubicBezTo>
                    <a:pt x="5" y="39"/>
                    <a:pt x="6" y="39"/>
                    <a:pt x="6" y="39"/>
                  </a:cubicBezTo>
                  <a:cubicBezTo>
                    <a:pt x="6" y="38"/>
                    <a:pt x="7" y="38"/>
                    <a:pt x="7" y="38"/>
                  </a:cubicBezTo>
                  <a:cubicBezTo>
                    <a:pt x="7" y="37"/>
                    <a:pt x="7" y="37"/>
                    <a:pt x="8" y="37"/>
                  </a:cubicBezTo>
                  <a:cubicBezTo>
                    <a:pt x="8" y="37"/>
                    <a:pt x="8" y="37"/>
                    <a:pt x="8" y="38"/>
                  </a:cubicBezTo>
                  <a:cubicBezTo>
                    <a:pt x="9" y="38"/>
                    <a:pt x="10" y="39"/>
                    <a:pt x="11" y="38"/>
                  </a:cubicBezTo>
                  <a:cubicBezTo>
                    <a:pt x="11" y="38"/>
                    <a:pt x="12" y="37"/>
                    <a:pt x="12" y="37"/>
                  </a:cubicBezTo>
                  <a:cubicBezTo>
                    <a:pt x="12" y="37"/>
                    <a:pt x="13" y="38"/>
                    <a:pt x="13" y="39"/>
                  </a:cubicBezTo>
                  <a:cubicBezTo>
                    <a:pt x="13" y="39"/>
                    <a:pt x="12" y="39"/>
                    <a:pt x="12" y="39"/>
                  </a:cubicBezTo>
                  <a:cubicBezTo>
                    <a:pt x="13" y="39"/>
                    <a:pt x="14" y="39"/>
                    <a:pt x="15" y="39"/>
                  </a:cubicBezTo>
                  <a:cubicBezTo>
                    <a:pt x="16" y="39"/>
                    <a:pt x="16" y="39"/>
                    <a:pt x="16" y="39"/>
                  </a:cubicBezTo>
                  <a:cubicBezTo>
                    <a:pt x="16" y="38"/>
                    <a:pt x="17" y="38"/>
                    <a:pt x="17" y="38"/>
                  </a:cubicBezTo>
                  <a:cubicBezTo>
                    <a:pt x="18" y="37"/>
                    <a:pt x="18" y="37"/>
                    <a:pt x="19" y="36"/>
                  </a:cubicBezTo>
                  <a:cubicBezTo>
                    <a:pt x="19" y="36"/>
                    <a:pt x="19" y="36"/>
                    <a:pt x="19" y="35"/>
                  </a:cubicBezTo>
                  <a:cubicBezTo>
                    <a:pt x="20" y="35"/>
                    <a:pt x="19" y="34"/>
                    <a:pt x="20" y="34"/>
                  </a:cubicBezTo>
                  <a:cubicBezTo>
                    <a:pt x="20" y="33"/>
                    <a:pt x="20" y="33"/>
                    <a:pt x="20" y="33"/>
                  </a:cubicBezTo>
                  <a:cubicBezTo>
                    <a:pt x="21" y="32"/>
                    <a:pt x="21" y="32"/>
                    <a:pt x="21" y="31"/>
                  </a:cubicBezTo>
                  <a:cubicBezTo>
                    <a:pt x="21" y="31"/>
                    <a:pt x="21" y="31"/>
                    <a:pt x="21" y="31"/>
                  </a:cubicBezTo>
                  <a:cubicBezTo>
                    <a:pt x="21" y="31"/>
                    <a:pt x="21" y="31"/>
                    <a:pt x="21" y="30"/>
                  </a:cubicBezTo>
                  <a:cubicBezTo>
                    <a:pt x="22" y="29"/>
                    <a:pt x="21" y="28"/>
                    <a:pt x="22" y="28"/>
                  </a:cubicBezTo>
                  <a:cubicBezTo>
                    <a:pt x="23" y="27"/>
                    <a:pt x="24" y="25"/>
                    <a:pt x="25" y="24"/>
                  </a:cubicBezTo>
                  <a:cubicBezTo>
                    <a:pt x="25" y="24"/>
                    <a:pt x="25" y="23"/>
                    <a:pt x="26" y="22"/>
                  </a:cubicBezTo>
                  <a:cubicBezTo>
                    <a:pt x="26" y="21"/>
                    <a:pt x="27" y="21"/>
                    <a:pt x="27" y="20"/>
                  </a:cubicBezTo>
                  <a:cubicBezTo>
                    <a:pt x="27" y="19"/>
                    <a:pt x="28" y="19"/>
                    <a:pt x="28" y="19"/>
                  </a:cubicBezTo>
                  <a:cubicBezTo>
                    <a:pt x="29" y="19"/>
                    <a:pt x="29" y="18"/>
                    <a:pt x="29" y="18"/>
                  </a:cubicBezTo>
                  <a:cubicBezTo>
                    <a:pt x="29" y="17"/>
                    <a:pt x="28" y="17"/>
                    <a:pt x="28" y="16"/>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68" name="Fiji">
              <a:extLst>
                <a:ext uri="{FF2B5EF4-FFF2-40B4-BE49-F238E27FC236}">
                  <a16:creationId xmlns:a16="http://schemas.microsoft.com/office/drawing/2014/main" id="{F15643B4-1201-3FFB-2E66-DDC6BDF7903A}"/>
                </a:ext>
              </a:extLst>
            </p:cNvPr>
            <p:cNvSpPr>
              <a:spLocks noChangeAspect="1" noEditPoints="1"/>
            </p:cNvSpPr>
            <p:nvPr/>
          </p:nvSpPr>
          <p:spPr bwMode="auto">
            <a:xfrm flipH="1">
              <a:off x="11437652" y="5233942"/>
              <a:ext cx="49739" cy="34394"/>
            </a:xfrm>
            <a:custGeom>
              <a:avLst/>
              <a:gdLst/>
              <a:ahLst/>
              <a:cxnLst>
                <a:cxn ang="0">
                  <a:pos x="14" y="2"/>
                </a:cxn>
                <a:cxn ang="0">
                  <a:pos x="11" y="1"/>
                </a:cxn>
                <a:cxn ang="0">
                  <a:pos x="9" y="0"/>
                </a:cxn>
                <a:cxn ang="0">
                  <a:pos x="7" y="2"/>
                </a:cxn>
                <a:cxn ang="0">
                  <a:pos x="6" y="4"/>
                </a:cxn>
                <a:cxn ang="0">
                  <a:pos x="9" y="5"/>
                </a:cxn>
                <a:cxn ang="0">
                  <a:pos x="10" y="7"/>
                </a:cxn>
                <a:cxn ang="0">
                  <a:pos x="13" y="6"/>
                </a:cxn>
                <a:cxn ang="0">
                  <a:pos x="15" y="6"/>
                </a:cxn>
                <a:cxn ang="0">
                  <a:pos x="18" y="7"/>
                </a:cxn>
                <a:cxn ang="0">
                  <a:pos x="18" y="9"/>
                </a:cxn>
                <a:cxn ang="0">
                  <a:pos x="18" y="9"/>
                </a:cxn>
                <a:cxn ang="0">
                  <a:pos x="18" y="11"/>
                </a:cxn>
                <a:cxn ang="0">
                  <a:pos x="18" y="12"/>
                </a:cxn>
                <a:cxn ang="0">
                  <a:pos x="18" y="12"/>
                </a:cxn>
                <a:cxn ang="0">
                  <a:pos x="18" y="13"/>
                </a:cxn>
                <a:cxn ang="0">
                  <a:pos x="19" y="13"/>
                </a:cxn>
                <a:cxn ang="0">
                  <a:pos x="20" y="15"/>
                </a:cxn>
                <a:cxn ang="0">
                  <a:pos x="21" y="14"/>
                </a:cxn>
                <a:cxn ang="0">
                  <a:pos x="21" y="14"/>
                </a:cxn>
                <a:cxn ang="0">
                  <a:pos x="20" y="12"/>
                </a:cxn>
                <a:cxn ang="0">
                  <a:pos x="19" y="10"/>
                </a:cxn>
                <a:cxn ang="0">
                  <a:pos x="20" y="11"/>
                </a:cxn>
                <a:cxn ang="0">
                  <a:pos x="20" y="9"/>
                </a:cxn>
                <a:cxn ang="0">
                  <a:pos x="20" y="7"/>
                </a:cxn>
                <a:cxn ang="0">
                  <a:pos x="20" y="5"/>
                </a:cxn>
                <a:cxn ang="0">
                  <a:pos x="19" y="5"/>
                </a:cxn>
                <a:cxn ang="0">
                  <a:pos x="18" y="5"/>
                </a:cxn>
                <a:cxn ang="0">
                  <a:pos x="18" y="4"/>
                </a:cxn>
                <a:cxn ang="0">
                  <a:pos x="17" y="2"/>
                </a:cxn>
                <a:cxn ang="0">
                  <a:pos x="15" y="1"/>
                </a:cxn>
                <a:cxn ang="0">
                  <a:pos x="25" y="6"/>
                </a:cxn>
                <a:cxn ang="0">
                  <a:pos x="25" y="5"/>
                </a:cxn>
                <a:cxn ang="0">
                  <a:pos x="25" y="6"/>
                </a:cxn>
                <a:cxn ang="0">
                  <a:pos x="18" y="14"/>
                </a:cxn>
                <a:cxn ang="0">
                  <a:pos x="19" y="14"/>
                </a:cxn>
                <a:cxn ang="0">
                  <a:pos x="22" y="13"/>
                </a:cxn>
                <a:cxn ang="0">
                  <a:pos x="23" y="15"/>
                </a:cxn>
                <a:cxn ang="0">
                  <a:pos x="23" y="15"/>
                </a:cxn>
                <a:cxn ang="0">
                  <a:pos x="26" y="6"/>
                </a:cxn>
                <a:cxn ang="0">
                  <a:pos x="26" y="6"/>
                </a:cxn>
                <a:cxn ang="0">
                  <a:pos x="23" y="11"/>
                </a:cxn>
                <a:cxn ang="0">
                  <a:pos x="24" y="8"/>
                </a:cxn>
                <a:cxn ang="0">
                  <a:pos x="21" y="5"/>
                </a:cxn>
                <a:cxn ang="0">
                  <a:pos x="21" y="8"/>
                </a:cxn>
                <a:cxn ang="0">
                  <a:pos x="1" y="1"/>
                </a:cxn>
                <a:cxn ang="0">
                  <a:pos x="16" y="7"/>
                </a:cxn>
                <a:cxn ang="0">
                  <a:pos x="17" y="8"/>
                </a:cxn>
                <a:cxn ang="0">
                  <a:pos x="21" y="14"/>
                </a:cxn>
                <a:cxn ang="0">
                  <a:pos x="0" y="1"/>
                </a:cxn>
                <a:cxn ang="0">
                  <a:pos x="21" y="12"/>
                </a:cxn>
                <a:cxn ang="0">
                  <a:pos x="4" y="1"/>
                </a:cxn>
                <a:cxn ang="0">
                  <a:pos x="24" y="17"/>
                </a:cxn>
                <a:cxn ang="0">
                  <a:pos x="21" y="9"/>
                </a:cxn>
                <a:cxn ang="0">
                  <a:pos x="24" y="10"/>
                </a:cxn>
              </a:cxnLst>
              <a:rect l="0" t="0" r="r" b="b"/>
              <a:pathLst>
                <a:path w="26" h="18">
                  <a:moveTo>
                    <a:pt x="14" y="1"/>
                  </a:moveTo>
                  <a:cubicBezTo>
                    <a:pt x="14" y="1"/>
                    <a:pt x="14" y="0"/>
                    <a:pt x="13" y="1"/>
                  </a:cubicBezTo>
                  <a:cubicBezTo>
                    <a:pt x="13" y="1"/>
                    <a:pt x="14" y="1"/>
                    <a:pt x="14" y="1"/>
                  </a:cubicBezTo>
                  <a:cubicBezTo>
                    <a:pt x="14" y="1"/>
                    <a:pt x="14" y="1"/>
                    <a:pt x="14" y="2"/>
                  </a:cubicBezTo>
                  <a:cubicBezTo>
                    <a:pt x="14" y="2"/>
                    <a:pt x="14" y="2"/>
                    <a:pt x="14" y="2"/>
                  </a:cubicBezTo>
                  <a:cubicBezTo>
                    <a:pt x="14" y="2"/>
                    <a:pt x="14" y="2"/>
                    <a:pt x="14" y="2"/>
                  </a:cubicBezTo>
                  <a:cubicBezTo>
                    <a:pt x="14" y="2"/>
                    <a:pt x="14" y="2"/>
                    <a:pt x="14" y="2"/>
                  </a:cubicBezTo>
                  <a:cubicBezTo>
                    <a:pt x="14" y="2"/>
                    <a:pt x="14" y="2"/>
                    <a:pt x="13" y="2"/>
                  </a:cubicBezTo>
                  <a:cubicBezTo>
                    <a:pt x="13" y="2"/>
                    <a:pt x="13" y="2"/>
                    <a:pt x="13" y="2"/>
                  </a:cubicBezTo>
                  <a:cubicBezTo>
                    <a:pt x="13" y="2"/>
                    <a:pt x="13" y="2"/>
                    <a:pt x="13" y="2"/>
                  </a:cubicBezTo>
                  <a:cubicBezTo>
                    <a:pt x="13" y="2"/>
                    <a:pt x="13" y="2"/>
                    <a:pt x="12" y="2"/>
                  </a:cubicBezTo>
                  <a:cubicBezTo>
                    <a:pt x="13" y="2"/>
                    <a:pt x="12" y="2"/>
                    <a:pt x="12" y="2"/>
                  </a:cubicBezTo>
                  <a:cubicBezTo>
                    <a:pt x="12" y="1"/>
                    <a:pt x="12" y="1"/>
                    <a:pt x="12" y="2"/>
                  </a:cubicBezTo>
                  <a:cubicBezTo>
                    <a:pt x="11" y="2"/>
                    <a:pt x="11" y="1"/>
                    <a:pt x="11" y="1"/>
                  </a:cubicBezTo>
                  <a:cubicBezTo>
                    <a:pt x="11" y="1"/>
                    <a:pt x="11" y="1"/>
                    <a:pt x="11" y="1"/>
                  </a:cubicBezTo>
                  <a:cubicBezTo>
                    <a:pt x="10" y="1"/>
                    <a:pt x="10" y="1"/>
                    <a:pt x="10" y="1"/>
                  </a:cubicBezTo>
                  <a:cubicBezTo>
                    <a:pt x="10" y="1"/>
                    <a:pt x="10" y="1"/>
                    <a:pt x="10" y="1"/>
                  </a:cubicBezTo>
                  <a:cubicBezTo>
                    <a:pt x="10" y="1"/>
                    <a:pt x="10" y="1"/>
                    <a:pt x="10" y="1"/>
                  </a:cubicBezTo>
                  <a:cubicBezTo>
                    <a:pt x="10" y="1"/>
                    <a:pt x="9" y="1"/>
                    <a:pt x="9" y="1"/>
                  </a:cubicBezTo>
                  <a:cubicBezTo>
                    <a:pt x="9" y="1"/>
                    <a:pt x="9" y="1"/>
                    <a:pt x="9" y="1"/>
                  </a:cubicBezTo>
                  <a:cubicBezTo>
                    <a:pt x="9" y="1"/>
                    <a:pt x="9" y="0"/>
                    <a:pt x="9" y="0"/>
                  </a:cubicBezTo>
                  <a:cubicBezTo>
                    <a:pt x="9" y="1"/>
                    <a:pt x="9" y="0"/>
                    <a:pt x="8" y="0"/>
                  </a:cubicBezTo>
                  <a:cubicBezTo>
                    <a:pt x="8" y="0"/>
                    <a:pt x="8" y="0"/>
                    <a:pt x="7" y="0"/>
                  </a:cubicBezTo>
                  <a:cubicBezTo>
                    <a:pt x="7" y="0"/>
                    <a:pt x="7" y="0"/>
                    <a:pt x="7" y="0"/>
                  </a:cubicBezTo>
                  <a:cubicBezTo>
                    <a:pt x="7" y="0"/>
                    <a:pt x="7" y="0"/>
                    <a:pt x="7" y="1"/>
                  </a:cubicBezTo>
                  <a:cubicBezTo>
                    <a:pt x="7" y="1"/>
                    <a:pt x="6" y="0"/>
                    <a:pt x="7" y="1"/>
                  </a:cubicBezTo>
                  <a:cubicBezTo>
                    <a:pt x="7" y="1"/>
                    <a:pt x="7" y="1"/>
                    <a:pt x="7" y="1"/>
                  </a:cubicBezTo>
                  <a:cubicBezTo>
                    <a:pt x="7" y="1"/>
                    <a:pt x="6" y="1"/>
                    <a:pt x="7" y="2"/>
                  </a:cubicBezTo>
                  <a:cubicBezTo>
                    <a:pt x="7" y="2"/>
                    <a:pt x="7" y="2"/>
                    <a:pt x="7" y="3"/>
                  </a:cubicBezTo>
                  <a:cubicBezTo>
                    <a:pt x="7" y="3"/>
                    <a:pt x="7" y="3"/>
                    <a:pt x="7" y="3"/>
                  </a:cubicBezTo>
                  <a:cubicBezTo>
                    <a:pt x="7" y="3"/>
                    <a:pt x="7" y="3"/>
                    <a:pt x="8" y="3"/>
                  </a:cubicBezTo>
                  <a:cubicBezTo>
                    <a:pt x="7" y="3"/>
                    <a:pt x="7" y="3"/>
                    <a:pt x="7" y="3"/>
                  </a:cubicBezTo>
                  <a:cubicBezTo>
                    <a:pt x="7" y="3"/>
                    <a:pt x="7" y="3"/>
                    <a:pt x="7" y="3"/>
                  </a:cubicBezTo>
                  <a:cubicBezTo>
                    <a:pt x="7" y="3"/>
                    <a:pt x="7" y="4"/>
                    <a:pt x="7" y="4"/>
                  </a:cubicBezTo>
                  <a:cubicBezTo>
                    <a:pt x="7" y="4"/>
                    <a:pt x="7" y="4"/>
                    <a:pt x="6" y="4"/>
                  </a:cubicBezTo>
                  <a:cubicBezTo>
                    <a:pt x="6" y="4"/>
                    <a:pt x="6" y="4"/>
                    <a:pt x="6" y="4"/>
                  </a:cubicBezTo>
                  <a:cubicBezTo>
                    <a:pt x="6" y="4"/>
                    <a:pt x="6" y="4"/>
                    <a:pt x="6" y="4"/>
                  </a:cubicBezTo>
                  <a:cubicBezTo>
                    <a:pt x="7" y="5"/>
                    <a:pt x="7" y="5"/>
                    <a:pt x="7" y="5"/>
                  </a:cubicBezTo>
                  <a:cubicBezTo>
                    <a:pt x="7" y="5"/>
                    <a:pt x="7" y="5"/>
                    <a:pt x="7" y="5"/>
                  </a:cubicBezTo>
                  <a:cubicBezTo>
                    <a:pt x="7" y="5"/>
                    <a:pt x="8" y="5"/>
                    <a:pt x="8" y="5"/>
                  </a:cubicBezTo>
                  <a:cubicBezTo>
                    <a:pt x="8" y="5"/>
                    <a:pt x="8" y="5"/>
                    <a:pt x="8" y="5"/>
                  </a:cubicBezTo>
                  <a:cubicBezTo>
                    <a:pt x="9" y="5"/>
                    <a:pt x="9" y="5"/>
                    <a:pt x="9" y="5"/>
                  </a:cubicBezTo>
                  <a:cubicBezTo>
                    <a:pt x="9" y="6"/>
                    <a:pt x="9" y="6"/>
                    <a:pt x="9" y="6"/>
                  </a:cubicBezTo>
                  <a:cubicBezTo>
                    <a:pt x="9" y="6"/>
                    <a:pt x="9" y="6"/>
                    <a:pt x="9" y="6"/>
                  </a:cubicBezTo>
                  <a:cubicBezTo>
                    <a:pt x="9" y="6"/>
                    <a:pt x="9" y="6"/>
                    <a:pt x="9" y="6"/>
                  </a:cubicBezTo>
                  <a:cubicBezTo>
                    <a:pt x="9" y="6"/>
                    <a:pt x="9" y="6"/>
                    <a:pt x="9" y="6"/>
                  </a:cubicBezTo>
                  <a:cubicBezTo>
                    <a:pt x="9" y="6"/>
                    <a:pt x="9" y="6"/>
                    <a:pt x="9" y="6"/>
                  </a:cubicBezTo>
                  <a:cubicBezTo>
                    <a:pt x="10" y="6"/>
                    <a:pt x="10" y="6"/>
                    <a:pt x="10" y="6"/>
                  </a:cubicBezTo>
                  <a:cubicBezTo>
                    <a:pt x="10" y="7"/>
                    <a:pt x="10" y="7"/>
                    <a:pt x="10" y="7"/>
                  </a:cubicBezTo>
                  <a:cubicBezTo>
                    <a:pt x="11" y="7"/>
                    <a:pt x="11" y="7"/>
                    <a:pt x="11" y="7"/>
                  </a:cubicBezTo>
                  <a:cubicBezTo>
                    <a:pt x="11" y="7"/>
                    <a:pt x="12" y="7"/>
                    <a:pt x="12" y="7"/>
                  </a:cubicBezTo>
                  <a:cubicBezTo>
                    <a:pt x="12" y="7"/>
                    <a:pt x="12" y="6"/>
                    <a:pt x="12" y="6"/>
                  </a:cubicBezTo>
                  <a:cubicBezTo>
                    <a:pt x="12" y="6"/>
                    <a:pt x="12" y="7"/>
                    <a:pt x="12" y="7"/>
                  </a:cubicBezTo>
                  <a:cubicBezTo>
                    <a:pt x="12" y="7"/>
                    <a:pt x="12" y="7"/>
                    <a:pt x="12" y="7"/>
                  </a:cubicBezTo>
                  <a:cubicBezTo>
                    <a:pt x="12" y="7"/>
                    <a:pt x="13" y="7"/>
                    <a:pt x="13" y="7"/>
                  </a:cubicBezTo>
                  <a:cubicBezTo>
                    <a:pt x="13" y="6"/>
                    <a:pt x="13" y="7"/>
                    <a:pt x="13" y="6"/>
                  </a:cubicBezTo>
                  <a:cubicBezTo>
                    <a:pt x="13" y="6"/>
                    <a:pt x="12" y="7"/>
                    <a:pt x="12" y="6"/>
                  </a:cubicBezTo>
                  <a:cubicBezTo>
                    <a:pt x="12" y="6"/>
                    <a:pt x="13" y="6"/>
                    <a:pt x="13" y="6"/>
                  </a:cubicBezTo>
                  <a:cubicBezTo>
                    <a:pt x="13" y="6"/>
                    <a:pt x="13" y="6"/>
                    <a:pt x="13" y="6"/>
                  </a:cubicBezTo>
                  <a:cubicBezTo>
                    <a:pt x="13" y="6"/>
                    <a:pt x="13" y="6"/>
                    <a:pt x="14" y="6"/>
                  </a:cubicBezTo>
                  <a:cubicBezTo>
                    <a:pt x="14" y="6"/>
                    <a:pt x="14" y="5"/>
                    <a:pt x="14" y="5"/>
                  </a:cubicBezTo>
                  <a:cubicBezTo>
                    <a:pt x="14" y="6"/>
                    <a:pt x="14" y="6"/>
                    <a:pt x="14" y="6"/>
                  </a:cubicBezTo>
                  <a:cubicBezTo>
                    <a:pt x="14" y="6"/>
                    <a:pt x="15" y="6"/>
                    <a:pt x="15" y="6"/>
                  </a:cubicBezTo>
                  <a:cubicBezTo>
                    <a:pt x="15" y="6"/>
                    <a:pt x="15" y="6"/>
                    <a:pt x="15" y="6"/>
                  </a:cubicBezTo>
                  <a:cubicBezTo>
                    <a:pt x="15" y="5"/>
                    <a:pt x="16" y="6"/>
                    <a:pt x="16" y="6"/>
                  </a:cubicBezTo>
                  <a:cubicBezTo>
                    <a:pt x="16" y="6"/>
                    <a:pt x="16" y="6"/>
                    <a:pt x="16" y="7"/>
                  </a:cubicBezTo>
                  <a:cubicBezTo>
                    <a:pt x="16" y="7"/>
                    <a:pt x="17" y="7"/>
                    <a:pt x="17" y="7"/>
                  </a:cubicBezTo>
                  <a:cubicBezTo>
                    <a:pt x="17" y="7"/>
                    <a:pt x="17" y="7"/>
                    <a:pt x="17" y="7"/>
                  </a:cubicBezTo>
                  <a:cubicBezTo>
                    <a:pt x="17" y="7"/>
                    <a:pt x="17" y="7"/>
                    <a:pt x="17" y="7"/>
                  </a:cubicBezTo>
                  <a:cubicBezTo>
                    <a:pt x="17" y="7"/>
                    <a:pt x="18" y="7"/>
                    <a:pt x="18" y="7"/>
                  </a:cubicBezTo>
                  <a:cubicBezTo>
                    <a:pt x="18" y="7"/>
                    <a:pt x="18" y="8"/>
                    <a:pt x="18" y="8"/>
                  </a:cubicBezTo>
                  <a:cubicBezTo>
                    <a:pt x="18" y="8"/>
                    <a:pt x="19" y="8"/>
                    <a:pt x="19" y="8"/>
                  </a:cubicBezTo>
                  <a:cubicBezTo>
                    <a:pt x="19" y="9"/>
                    <a:pt x="19" y="9"/>
                    <a:pt x="19" y="9"/>
                  </a:cubicBezTo>
                  <a:cubicBezTo>
                    <a:pt x="19" y="9"/>
                    <a:pt x="19" y="9"/>
                    <a:pt x="19" y="9"/>
                  </a:cubicBezTo>
                  <a:cubicBezTo>
                    <a:pt x="19" y="9"/>
                    <a:pt x="19" y="9"/>
                    <a:pt x="19" y="9"/>
                  </a:cubicBezTo>
                  <a:cubicBezTo>
                    <a:pt x="19" y="9"/>
                    <a:pt x="19" y="9"/>
                    <a:pt x="18" y="9"/>
                  </a:cubicBezTo>
                  <a:cubicBezTo>
                    <a:pt x="19"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8" y="9"/>
                    <a:pt x="18" y="9"/>
                  </a:cubicBezTo>
                  <a:cubicBezTo>
                    <a:pt x="18" y="9"/>
                    <a:pt x="17" y="9"/>
                    <a:pt x="17" y="10"/>
                  </a:cubicBezTo>
                  <a:cubicBezTo>
                    <a:pt x="17" y="9"/>
                    <a:pt x="18" y="10"/>
                    <a:pt x="17" y="10"/>
                  </a:cubicBezTo>
                  <a:cubicBezTo>
                    <a:pt x="18" y="10"/>
                    <a:pt x="17" y="10"/>
                    <a:pt x="17" y="10"/>
                  </a:cubicBezTo>
                  <a:cubicBezTo>
                    <a:pt x="17" y="10"/>
                    <a:pt x="17" y="10"/>
                    <a:pt x="17" y="10"/>
                  </a:cubicBezTo>
                  <a:cubicBezTo>
                    <a:pt x="17" y="10"/>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9" y="11"/>
                    <a:pt x="19" y="11"/>
                  </a:cubicBezTo>
                  <a:cubicBezTo>
                    <a:pt x="19" y="12"/>
                    <a:pt x="19" y="12"/>
                    <a:pt x="19" y="12"/>
                  </a:cubicBezTo>
                  <a:cubicBezTo>
                    <a:pt x="19" y="12"/>
                    <a:pt x="19" y="12"/>
                    <a:pt x="19" y="12"/>
                  </a:cubicBezTo>
                  <a:cubicBezTo>
                    <a:pt x="19" y="12"/>
                    <a:pt x="19" y="12"/>
                    <a:pt x="19"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2"/>
                    <a:pt x="18" y="12"/>
                  </a:cubicBezTo>
                  <a:cubicBezTo>
                    <a:pt x="18" y="12"/>
                    <a:pt x="18" y="13"/>
                    <a:pt x="18" y="13"/>
                  </a:cubicBezTo>
                  <a:cubicBezTo>
                    <a:pt x="18" y="13"/>
                    <a:pt x="18" y="13"/>
                    <a:pt x="18" y="13"/>
                  </a:cubicBezTo>
                  <a:cubicBezTo>
                    <a:pt x="18" y="13"/>
                    <a:pt x="18" y="13"/>
                    <a:pt x="18" y="13"/>
                  </a:cubicBezTo>
                  <a:cubicBezTo>
                    <a:pt x="18" y="13"/>
                    <a:pt x="18" y="14"/>
                    <a:pt x="18" y="14"/>
                  </a:cubicBezTo>
                  <a:cubicBezTo>
                    <a:pt x="18" y="14"/>
                    <a:pt x="18" y="14"/>
                    <a:pt x="18" y="14"/>
                  </a:cubicBezTo>
                  <a:cubicBezTo>
                    <a:pt x="18" y="14"/>
                    <a:pt x="18" y="14"/>
                    <a:pt x="18" y="14"/>
                  </a:cubicBezTo>
                  <a:cubicBezTo>
                    <a:pt x="18" y="13"/>
                    <a:pt x="18" y="13"/>
                    <a:pt x="18" y="13"/>
                  </a:cubicBezTo>
                  <a:cubicBezTo>
                    <a:pt x="18" y="13"/>
                    <a:pt x="18" y="13"/>
                    <a:pt x="19" y="13"/>
                  </a:cubicBezTo>
                  <a:cubicBezTo>
                    <a:pt x="19" y="13"/>
                    <a:pt x="19" y="13"/>
                    <a:pt x="19" y="13"/>
                  </a:cubicBezTo>
                  <a:cubicBezTo>
                    <a:pt x="19" y="13"/>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4"/>
                    <a:pt x="20" y="14"/>
                    <a:pt x="20" y="14"/>
                  </a:cubicBezTo>
                  <a:cubicBezTo>
                    <a:pt x="20" y="15"/>
                    <a:pt x="20" y="15"/>
                    <a:pt x="20" y="15"/>
                  </a:cubicBezTo>
                  <a:cubicBezTo>
                    <a:pt x="20" y="15"/>
                    <a:pt x="20" y="15"/>
                    <a:pt x="20" y="15"/>
                  </a:cubicBezTo>
                  <a:cubicBezTo>
                    <a:pt x="20" y="15"/>
                    <a:pt x="20" y="15"/>
                    <a:pt x="20" y="15"/>
                  </a:cubicBezTo>
                  <a:cubicBezTo>
                    <a:pt x="20" y="15"/>
                    <a:pt x="20" y="15"/>
                    <a:pt x="20" y="15"/>
                  </a:cubicBezTo>
                  <a:cubicBezTo>
                    <a:pt x="21" y="15"/>
                    <a:pt x="21" y="15"/>
                    <a:pt x="21" y="15"/>
                  </a:cubicBezTo>
                  <a:cubicBezTo>
                    <a:pt x="21" y="15"/>
                    <a:pt x="21" y="15"/>
                    <a:pt x="21" y="15"/>
                  </a:cubicBezTo>
                  <a:cubicBezTo>
                    <a:pt x="22" y="15"/>
                    <a:pt x="21" y="15"/>
                    <a:pt x="21" y="14"/>
                  </a:cubicBezTo>
                  <a:cubicBezTo>
                    <a:pt x="21" y="14"/>
                    <a:pt x="21" y="14"/>
                    <a:pt x="21" y="14"/>
                  </a:cubicBezTo>
                  <a:cubicBezTo>
                    <a:pt x="21" y="14"/>
                    <a:pt x="21" y="14"/>
                    <a:pt x="21" y="14"/>
                  </a:cubicBezTo>
                  <a:cubicBezTo>
                    <a:pt x="21" y="15"/>
                    <a:pt x="21" y="15"/>
                    <a:pt x="20" y="15"/>
                  </a:cubicBezTo>
                  <a:cubicBezTo>
                    <a:pt x="20" y="15"/>
                    <a:pt x="20" y="14"/>
                    <a:pt x="20" y="14"/>
                  </a:cubicBezTo>
                  <a:cubicBezTo>
                    <a:pt x="20" y="14"/>
                    <a:pt x="20"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1" y="14"/>
                    <a:pt x="21" y="14"/>
                  </a:cubicBezTo>
                  <a:cubicBezTo>
                    <a:pt x="21" y="14"/>
                    <a:pt x="20" y="13"/>
                    <a:pt x="21" y="13"/>
                  </a:cubicBezTo>
                  <a:cubicBezTo>
                    <a:pt x="21" y="13"/>
                    <a:pt x="21" y="13"/>
                    <a:pt x="21" y="13"/>
                  </a:cubicBezTo>
                  <a:cubicBezTo>
                    <a:pt x="20" y="13"/>
                    <a:pt x="20" y="13"/>
                    <a:pt x="20" y="13"/>
                  </a:cubicBezTo>
                  <a:cubicBezTo>
                    <a:pt x="20" y="13"/>
                    <a:pt x="20" y="12"/>
                    <a:pt x="20" y="12"/>
                  </a:cubicBezTo>
                  <a:cubicBezTo>
                    <a:pt x="20" y="12"/>
                    <a:pt x="20" y="12"/>
                    <a:pt x="20" y="12"/>
                  </a:cubicBezTo>
                  <a:cubicBezTo>
                    <a:pt x="19" y="12"/>
                    <a:pt x="19" y="12"/>
                    <a:pt x="19" y="11"/>
                  </a:cubicBezTo>
                  <a:cubicBezTo>
                    <a:pt x="19" y="11"/>
                    <a:pt x="19" y="11"/>
                    <a:pt x="19" y="11"/>
                  </a:cubicBezTo>
                  <a:cubicBezTo>
                    <a:pt x="19" y="11"/>
                    <a:pt x="19" y="11"/>
                    <a:pt x="19" y="11"/>
                  </a:cubicBezTo>
                  <a:cubicBezTo>
                    <a:pt x="19" y="11"/>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19" y="10"/>
                    <a:pt x="19" y="10"/>
                  </a:cubicBezTo>
                  <a:cubicBezTo>
                    <a:pt x="19" y="10"/>
                    <a:pt x="20" y="11"/>
                    <a:pt x="20" y="11"/>
                  </a:cubicBezTo>
                  <a:cubicBezTo>
                    <a:pt x="20" y="11"/>
                    <a:pt x="20" y="10"/>
                    <a:pt x="20" y="10"/>
                  </a:cubicBezTo>
                  <a:cubicBezTo>
                    <a:pt x="20" y="10"/>
                    <a:pt x="20" y="11"/>
                    <a:pt x="20" y="11"/>
                  </a:cubicBezTo>
                  <a:cubicBezTo>
                    <a:pt x="20" y="11"/>
                    <a:pt x="20" y="11"/>
                    <a:pt x="20" y="11"/>
                  </a:cubicBezTo>
                  <a:cubicBezTo>
                    <a:pt x="20" y="11"/>
                    <a:pt x="20" y="11"/>
                    <a:pt x="21" y="11"/>
                  </a:cubicBezTo>
                  <a:cubicBezTo>
                    <a:pt x="21" y="11"/>
                    <a:pt x="20" y="11"/>
                    <a:pt x="20" y="10"/>
                  </a:cubicBezTo>
                  <a:cubicBezTo>
                    <a:pt x="20" y="10"/>
                    <a:pt x="20" y="10"/>
                    <a:pt x="20" y="10"/>
                  </a:cubicBezTo>
                  <a:cubicBezTo>
                    <a:pt x="20" y="10"/>
                    <a:pt x="20" y="10"/>
                    <a:pt x="20" y="10"/>
                  </a:cubicBezTo>
                  <a:cubicBezTo>
                    <a:pt x="20" y="10"/>
                    <a:pt x="20" y="10"/>
                    <a:pt x="20" y="10"/>
                  </a:cubicBezTo>
                  <a:cubicBezTo>
                    <a:pt x="20" y="10"/>
                    <a:pt x="20" y="9"/>
                    <a:pt x="20" y="9"/>
                  </a:cubicBezTo>
                  <a:cubicBezTo>
                    <a:pt x="19" y="9"/>
                    <a:pt x="19" y="9"/>
                    <a:pt x="19" y="9"/>
                  </a:cubicBezTo>
                  <a:cubicBezTo>
                    <a:pt x="19" y="9"/>
                    <a:pt x="19" y="9"/>
                    <a:pt x="19" y="9"/>
                  </a:cubicBezTo>
                  <a:cubicBezTo>
                    <a:pt x="19" y="8"/>
                    <a:pt x="19" y="8"/>
                    <a:pt x="19" y="8"/>
                  </a:cubicBezTo>
                  <a:cubicBezTo>
                    <a:pt x="19" y="8"/>
                    <a:pt x="19" y="8"/>
                    <a:pt x="19" y="8"/>
                  </a:cubicBezTo>
                  <a:cubicBezTo>
                    <a:pt x="19" y="7"/>
                    <a:pt x="20" y="7"/>
                    <a:pt x="20" y="8"/>
                  </a:cubicBezTo>
                  <a:cubicBezTo>
                    <a:pt x="20" y="8"/>
                    <a:pt x="20" y="7"/>
                    <a:pt x="20" y="7"/>
                  </a:cubicBezTo>
                  <a:cubicBezTo>
                    <a:pt x="20" y="7"/>
                    <a:pt x="20" y="7"/>
                    <a:pt x="20" y="7"/>
                  </a:cubicBezTo>
                  <a:cubicBezTo>
                    <a:pt x="20" y="7"/>
                    <a:pt x="20" y="7"/>
                    <a:pt x="20" y="7"/>
                  </a:cubicBezTo>
                  <a:cubicBezTo>
                    <a:pt x="20" y="7"/>
                    <a:pt x="20" y="7"/>
                    <a:pt x="20" y="7"/>
                  </a:cubicBezTo>
                  <a:cubicBezTo>
                    <a:pt x="20" y="6"/>
                    <a:pt x="20" y="7"/>
                    <a:pt x="20" y="6"/>
                  </a:cubicBezTo>
                  <a:cubicBezTo>
                    <a:pt x="20" y="6"/>
                    <a:pt x="20" y="6"/>
                    <a:pt x="20" y="6"/>
                  </a:cubicBezTo>
                  <a:cubicBezTo>
                    <a:pt x="20" y="6"/>
                    <a:pt x="20" y="6"/>
                    <a:pt x="20" y="6"/>
                  </a:cubicBezTo>
                  <a:cubicBezTo>
                    <a:pt x="20" y="6"/>
                    <a:pt x="20" y="6"/>
                    <a:pt x="20" y="5"/>
                  </a:cubicBezTo>
                  <a:cubicBezTo>
                    <a:pt x="20" y="5"/>
                    <a:pt x="20" y="6"/>
                    <a:pt x="20" y="5"/>
                  </a:cubicBezTo>
                  <a:cubicBezTo>
                    <a:pt x="20" y="5"/>
                    <a:pt x="20" y="6"/>
                    <a:pt x="20" y="5"/>
                  </a:cubicBezTo>
                  <a:cubicBezTo>
                    <a:pt x="20" y="5"/>
                    <a:pt x="20" y="5"/>
                    <a:pt x="20" y="5"/>
                  </a:cubicBezTo>
                  <a:cubicBezTo>
                    <a:pt x="20" y="5"/>
                    <a:pt x="20" y="5"/>
                    <a:pt x="20" y="5"/>
                  </a:cubicBezTo>
                  <a:cubicBezTo>
                    <a:pt x="20"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9" y="5"/>
                    <a:pt x="19" y="5"/>
                  </a:cubicBezTo>
                  <a:cubicBezTo>
                    <a:pt x="19" y="5"/>
                    <a:pt x="18" y="5"/>
                    <a:pt x="18" y="5"/>
                  </a:cubicBezTo>
                  <a:cubicBezTo>
                    <a:pt x="18" y="5"/>
                    <a:pt x="18" y="5"/>
                    <a:pt x="18" y="5"/>
                  </a:cubicBezTo>
                  <a:cubicBezTo>
                    <a:pt x="18" y="5"/>
                    <a:pt x="18" y="5"/>
                    <a:pt x="18" y="5"/>
                  </a:cubicBezTo>
                  <a:cubicBezTo>
                    <a:pt x="18" y="5"/>
                    <a:pt x="18" y="5"/>
                    <a:pt x="18" y="5"/>
                  </a:cubicBezTo>
                  <a:cubicBezTo>
                    <a:pt x="18" y="6"/>
                    <a:pt x="18" y="6"/>
                    <a:pt x="18" y="5"/>
                  </a:cubicBezTo>
                  <a:cubicBezTo>
                    <a:pt x="18" y="5"/>
                    <a:pt x="17" y="5"/>
                    <a:pt x="17" y="5"/>
                  </a:cubicBezTo>
                  <a:cubicBezTo>
                    <a:pt x="17" y="5"/>
                    <a:pt x="17" y="5"/>
                    <a:pt x="17" y="5"/>
                  </a:cubicBezTo>
                  <a:cubicBezTo>
                    <a:pt x="17" y="4"/>
                    <a:pt x="17" y="4"/>
                    <a:pt x="17" y="4"/>
                  </a:cubicBezTo>
                  <a:cubicBezTo>
                    <a:pt x="17" y="4"/>
                    <a:pt x="18" y="4"/>
                    <a:pt x="18" y="4"/>
                  </a:cubicBezTo>
                  <a:cubicBezTo>
                    <a:pt x="18" y="4"/>
                    <a:pt x="18" y="5"/>
                    <a:pt x="18" y="5"/>
                  </a:cubicBezTo>
                  <a:cubicBezTo>
                    <a:pt x="18" y="4"/>
                    <a:pt x="18" y="4"/>
                    <a:pt x="18" y="4"/>
                  </a:cubicBezTo>
                  <a:cubicBezTo>
                    <a:pt x="18" y="4"/>
                    <a:pt x="18" y="4"/>
                    <a:pt x="18" y="4"/>
                  </a:cubicBezTo>
                  <a:cubicBezTo>
                    <a:pt x="18" y="4"/>
                    <a:pt x="18" y="4"/>
                    <a:pt x="18" y="4"/>
                  </a:cubicBezTo>
                  <a:cubicBezTo>
                    <a:pt x="18" y="4"/>
                    <a:pt x="18" y="3"/>
                    <a:pt x="17" y="3"/>
                  </a:cubicBezTo>
                  <a:cubicBezTo>
                    <a:pt x="17" y="3"/>
                    <a:pt x="17" y="3"/>
                    <a:pt x="18" y="3"/>
                  </a:cubicBezTo>
                  <a:cubicBezTo>
                    <a:pt x="18" y="3"/>
                    <a:pt x="18" y="3"/>
                    <a:pt x="18" y="3"/>
                  </a:cubicBezTo>
                  <a:cubicBezTo>
                    <a:pt x="18" y="3"/>
                    <a:pt x="18" y="3"/>
                    <a:pt x="18" y="3"/>
                  </a:cubicBezTo>
                  <a:cubicBezTo>
                    <a:pt x="18" y="3"/>
                    <a:pt x="18" y="3"/>
                    <a:pt x="18" y="3"/>
                  </a:cubicBezTo>
                  <a:cubicBezTo>
                    <a:pt x="17" y="3"/>
                    <a:pt x="17" y="3"/>
                    <a:pt x="17" y="2"/>
                  </a:cubicBezTo>
                  <a:cubicBezTo>
                    <a:pt x="16" y="2"/>
                    <a:pt x="16" y="2"/>
                    <a:pt x="16" y="2"/>
                  </a:cubicBezTo>
                  <a:cubicBezTo>
                    <a:pt x="16" y="2"/>
                    <a:pt x="16" y="2"/>
                    <a:pt x="16" y="2"/>
                  </a:cubicBezTo>
                  <a:cubicBezTo>
                    <a:pt x="16" y="2"/>
                    <a:pt x="16" y="2"/>
                    <a:pt x="16" y="2"/>
                  </a:cubicBezTo>
                  <a:cubicBezTo>
                    <a:pt x="16" y="2"/>
                    <a:pt x="16" y="2"/>
                    <a:pt x="16" y="2"/>
                  </a:cubicBezTo>
                  <a:cubicBezTo>
                    <a:pt x="15" y="2"/>
                    <a:pt x="15" y="2"/>
                    <a:pt x="15" y="2"/>
                  </a:cubicBezTo>
                  <a:cubicBezTo>
                    <a:pt x="15" y="2"/>
                    <a:pt x="15" y="1"/>
                    <a:pt x="15" y="1"/>
                  </a:cubicBezTo>
                  <a:cubicBezTo>
                    <a:pt x="15" y="2"/>
                    <a:pt x="15" y="1"/>
                    <a:pt x="15" y="1"/>
                  </a:cubicBezTo>
                  <a:cubicBezTo>
                    <a:pt x="14" y="1"/>
                    <a:pt x="15" y="1"/>
                    <a:pt x="15" y="1"/>
                  </a:cubicBezTo>
                  <a:cubicBezTo>
                    <a:pt x="15" y="1"/>
                    <a:pt x="14" y="1"/>
                    <a:pt x="14" y="1"/>
                  </a:cubicBezTo>
                  <a:close/>
                  <a:moveTo>
                    <a:pt x="25" y="6"/>
                  </a:move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6" y="6"/>
                    <a:pt x="25" y="5"/>
                    <a:pt x="25" y="5"/>
                  </a:cubicBezTo>
                  <a:cubicBezTo>
                    <a:pt x="25" y="5"/>
                    <a:pt x="25" y="5"/>
                    <a:pt x="25" y="5"/>
                  </a:cubicBezTo>
                  <a:cubicBezTo>
                    <a:pt x="25" y="5"/>
                    <a:pt x="25" y="5"/>
                    <a:pt x="25" y="5"/>
                  </a:cubicBezTo>
                  <a:cubicBezTo>
                    <a:pt x="25" y="5"/>
                    <a:pt x="24" y="5"/>
                    <a:pt x="25" y="5"/>
                  </a:cubicBezTo>
                  <a:cubicBezTo>
                    <a:pt x="25" y="5"/>
                    <a:pt x="25" y="5"/>
                    <a:pt x="25" y="5"/>
                  </a:cubicBezTo>
                  <a:cubicBezTo>
                    <a:pt x="25" y="5"/>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ubicBezTo>
                    <a:pt x="25" y="6"/>
                    <a:pt x="25" y="6"/>
                    <a:pt x="25" y="6"/>
                  </a:cubicBezTo>
                  <a:close/>
                  <a:moveTo>
                    <a:pt x="19" y="14"/>
                  </a:moveTo>
                  <a:cubicBezTo>
                    <a:pt x="19" y="14"/>
                    <a:pt x="19" y="14"/>
                    <a:pt x="18" y="14"/>
                  </a:cubicBezTo>
                  <a:cubicBezTo>
                    <a:pt x="18" y="14"/>
                    <a:pt x="18" y="14"/>
                    <a:pt x="18" y="14"/>
                  </a:cubicBezTo>
                  <a:cubicBezTo>
                    <a:pt x="18" y="14"/>
                    <a:pt x="18" y="14"/>
                    <a:pt x="18" y="14"/>
                  </a:cubicBezTo>
                  <a:cubicBezTo>
                    <a:pt x="18" y="14"/>
                    <a:pt x="17" y="14"/>
                    <a:pt x="17" y="14"/>
                  </a:cubicBezTo>
                  <a:cubicBezTo>
                    <a:pt x="17" y="14"/>
                    <a:pt x="17" y="14"/>
                    <a:pt x="17" y="14"/>
                  </a:cubicBezTo>
                  <a:cubicBezTo>
                    <a:pt x="17" y="14"/>
                    <a:pt x="18" y="14"/>
                    <a:pt x="18" y="14"/>
                  </a:cubicBezTo>
                  <a:cubicBezTo>
                    <a:pt x="17" y="14"/>
                    <a:pt x="18" y="15"/>
                    <a:pt x="18" y="15"/>
                  </a:cubicBezTo>
                  <a:cubicBezTo>
                    <a:pt x="18" y="15"/>
                    <a:pt x="18" y="15"/>
                    <a:pt x="18" y="15"/>
                  </a:cubicBezTo>
                  <a:cubicBezTo>
                    <a:pt x="18" y="15"/>
                    <a:pt x="18" y="15"/>
                    <a:pt x="18" y="15"/>
                  </a:cubicBezTo>
                  <a:cubicBezTo>
                    <a:pt x="18" y="15"/>
                    <a:pt x="18" y="15"/>
                    <a:pt x="18" y="15"/>
                  </a:cubicBezTo>
                  <a:cubicBezTo>
                    <a:pt x="18" y="15"/>
                    <a:pt x="18" y="15"/>
                    <a:pt x="19" y="15"/>
                  </a:cubicBezTo>
                  <a:cubicBezTo>
                    <a:pt x="18" y="15"/>
                    <a:pt x="18" y="14"/>
                    <a:pt x="19" y="15"/>
                  </a:cubicBezTo>
                  <a:cubicBezTo>
                    <a:pt x="19" y="14"/>
                    <a:pt x="19" y="14"/>
                    <a:pt x="19" y="14"/>
                  </a:cubicBezTo>
                  <a:close/>
                  <a:moveTo>
                    <a:pt x="24" y="13"/>
                  </a:moveTo>
                  <a:cubicBezTo>
                    <a:pt x="24" y="13"/>
                    <a:pt x="23" y="13"/>
                    <a:pt x="23" y="13"/>
                  </a:cubicBezTo>
                  <a:cubicBezTo>
                    <a:pt x="23" y="13"/>
                    <a:pt x="23" y="14"/>
                    <a:pt x="23" y="14"/>
                  </a:cubicBezTo>
                  <a:cubicBezTo>
                    <a:pt x="23" y="14"/>
                    <a:pt x="23" y="13"/>
                    <a:pt x="23" y="13"/>
                  </a:cubicBezTo>
                  <a:cubicBezTo>
                    <a:pt x="23" y="13"/>
                    <a:pt x="22" y="13"/>
                    <a:pt x="22" y="13"/>
                  </a:cubicBezTo>
                  <a:cubicBezTo>
                    <a:pt x="22" y="13"/>
                    <a:pt x="22" y="13"/>
                    <a:pt x="22" y="13"/>
                  </a:cubicBezTo>
                  <a:cubicBezTo>
                    <a:pt x="22" y="13"/>
                    <a:pt x="22" y="13"/>
                    <a:pt x="22" y="13"/>
                  </a:cubicBezTo>
                  <a:cubicBezTo>
                    <a:pt x="22" y="13"/>
                    <a:pt x="22" y="13"/>
                    <a:pt x="22" y="13"/>
                  </a:cubicBezTo>
                  <a:cubicBezTo>
                    <a:pt x="22" y="13"/>
                    <a:pt x="22" y="13"/>
                    <a:pt x="22" y="13"/>
                  </a:cubicBezTo>
                  <a:cubicBezTo>
                    <a:pt x="22" y="13"/>
                    <a:pt x="22" y="14"/>
                    <a:pt x="22" y="14"/>
                  </a:cubicBezTo>
                  <a:cubicBezTo>
                    <a:pt x="22" y="14"/>
                    <a:pt x="22" y="14"/>
                    <a:pt x="22" y="14"/>
                  </a:cubicBezTo>
                  <a:cubicBezTo>
                    <a:pt x="22" y="14"/>
                    <a:pt x="23" y="15"/>
                    <a:pt x="23" y="15"/>
                  </a:cubicBezTo>
                  <a:cubicBezTo>
                    <a:pt x="23" y="15"/>
                    <a:pt x="22" y="15"/>
                    <a:pt x="23" y="15"/>
                  </a:cubicBezTo>
                  <a:cubicBezTo>
                    <a:pt x="23" y="15"/>
                    <a:pt x="23" y="15"/>
                    <a:pt x="23" y="15"/>
                  </a:cubicBezTo>
                  <a:cubicBezTo>
                    <a:pt x="23" y="15"/>
                    <a:pt x="23" y="15"/>
                    <a:pt x="23" y="15"/>
                  </a:cubicBezTo>
                  <a:cubicBezTo>
                    <a:pt x="23" y="15"/>
                    <a:pt x="23" y="16"/>
                    <a:pt x="23" y="16"/>
                  </a:cubicBezTo>
                  <a:cubicBezTo>
                    <a:pt x="23" y="16"/>
                    <a:pt x="23" y="16"/>
                    <a:pt x="23" y="16"/>
                  </a:cubicBezTo>
                  <a:cubicBezTo>
                    <a:pt x="23" y="15"/>
                    <a:pt x="24" y="16"/>
                    <a:pt x="24" y="16"/>
                  </a:cubicBezTo>
                  <a:cubicBezTo>
                    <a:pt x="24" y="16"/>
                    <a:pt x="23" y="16"/>
                    <a:pt x="23" y="15"/>
                  </a:cubicBezTo>
                  <a:cubicBezTo>
                    <a:pt x="23" y="15"/>
                    <a:pt x="23" y="15"/>
                    <a:pt x="23" y="15"/>
                  </a:cubicBezTo>
                  <a:cubicBezTo>
                    <a:pt x="23" y="15"/>
                    <a:pt x="23" y="15"/>
                    <a:pt x="23" y="15"/>
                  </a:cubicBezTo>
                  <a:cubicBezTo>
                    <a:pt x="23" y="14"/>
                    <a:pt x="23" y="14"/>
                    <a:pt x="23" y="14"/>
                  </a:cubicBezTo>
                  <a:cubicBezTo>
                    <a:pt x="23" y="14"/>
                    <a:pt x="23" y="14"/>
                    <a:pt x="23" y="14"/>
                  </a:cubicBezTo>
                  <a:cubicBezTo>
                    <a:pt x="23" y="14"/>
                    <a:pt x="23" y="14"/>
                    <a:pt x="23" y="14"/>
                  </a:cubicBezTo>
                  <a:cubicBezTo>
                    <a:pt x="23" y="14"/>
                    <a:pt x="24" y="13"/>
                    <a:pt x="24" y="13"/>
                  </a:cubicBezTo>
                  <a:close/>
                  <a:moveTo>
                    <a:pt x="26" y="6"/>
                  </a:moveTo>
                  <a:cubicBezTo>
                    <a:pt x="26" y="6"/>
                    <a:pt x="26" y="6"/>
                    <a:pt x="26" y="6"/>
                  </a:cubicBezTo>
                  <a:cubicBezTo>
                    <a:pt x="26" y="6"/>
                    <a:pt x="26" y="6"/>
                    <a:pt x="26" y="6"/>
                  </a:cubicBezTo>
                  <a:cubicBezTo>
                    <a:pt x="26" y="6"/>
                    <a:pt x="26" y="6"/>
                    <a:pt x="26" y="6"/>
                  </a:cubicBezTo>
                  <a:cubicBezTo>
                    <a:pt x="26" y="6"/>
                    <a:pt x="26" y="6"/>
                    <a:pt x="26" y="6"/>
                  </a:cubicBezTo>
                  <a:cubicBezTo>
                    <a:pt x="26" y="6"/>
                    <a:pt x="26" y="6"/>
                    <a:pt x="26" y="6"/>
                  </a:cubicBezTo>
                  <a:cubicBezTo>
                    <a:pt x="26" y="6"/>
                    <a:pt x="26" y="5"/>
                    <a:pt x="26" y="5"/>
                  </a:cubicBezTo>
                  <a:cubicBezTo>
                    <a:pt x="26" y="5"/>
                    <a:pt x="26" y="5"/>
                    <a:pt x="26" y="5"/>
                  </a:cubicBezTo>
                  <a:cubicBezTo>
                    <a:pt x="25" y="5"/>
                    <a:pt x="26" y="6"/>
                    <a:pt x="26" y="6"/>
                  </a:cubicBezTo>
                  <a:cubicBezTo>
                    <a:pt x="26" y="6"/>
                    <a:pt x="26" y="6"/>
                    <a:pt x="26" y="6"/>
                  </a:cubicBezTo>
                  <a:cubicBezTo>
                    <a:pt x="26" y="6"/>
                    <a:pt x="26" y="6"/>
                    <a:pt x="26" y="6"/>
                  </a:cubicBezTo>
                  <a:cubicBezTo>
                    <a:pt x="26" y="6"/>
                    <a:pt x="26" y="6"/>
                    <a:pt x="26" y="6"/>
                  </a:cubicBezTo>
                  <a:cubicBezTo>
                    <a:pt x="26" y="6"/>
                    <a:pt x="26" y="6"/>
                    <a:pt x="26" y="6"/>
                  </a:cubicBezTo>
                  <a:close/>
                  <a:moveTo>
                    <a:pt x="22" y="12"/>
                  </a:moveTo>
                  <a:cubicBezTo>
                    <a:pt x="23" y="12"/>
                    <a:pt x="23" y="12"/>
                    <a:pt x="23" y="12"/>
                  </a:cubicBezTo>
                  <a:cubicBezTo>
                    <a:pt x="23" y="12"/>
                    <a:pt x="23" y="12"/>
                    <a:pt x="23" y="11"/>
                  </a:cubicBezTo>
                  <a:cubicBezTo>
                    <a:pt x="23" y="11"/>
                    <a:pt x="23" y="11"/>
                    <a:pt x="23" y="11"/>
                  </a:cubicBezTo>
                  <a:cubicBezTo>
                    <a:pt x="22" y="11"/>
                    <a:pt x="22" y="12"/>
                    <a:pt x="22" y="12"/>
                  </a:cubicBezTo>
                  <a:close/>
                  <a:moveTo>
                    <a:pt x="24" y="9"/>
                  </a:moveTo>
                  <a:cubicBezTo>
                    <a:pt x="24" y="9"/>
                    <a:pt x="24" y="9"/>
                    <a:pt x="24" y="9"/>
                  </a:cubicBezTo>
                  <a:cubicBezTo>
                    <a:pt x="24" y="8"/>
                    <a:pt x="24" y="8"/>
                    <a:pt x="24" y="8"/>
                  </a:cubicBezTo>
                  <a:cubicBezTo>
                    <a:pt x="24" y="8"/>
                    <a:pt x="24" y="8"/>
                    <a:pt x="24" y="8"/>
                  </a:cubicBezTo>
                  <a:cubicBezTo>
                    <a:pt x="24" y="8"/>
                    <a:pt x="24" y="8"/>
                    <a:pt x="24" y="8"/>
                  </a:cubicBezTo>
                  <a:cubicBezTo>
                    <a:pt x="24" y="8"/>
                    <a:pt x="24" y="8"/>
                    <a:pt x="24" y="8"/>
                  </a:cubicBezTo>
                  <a:cubicBezTo>
                    <a:pt x="24" y="8"/>
                    <a:pt x="24" y="7"/>
                    <a:pt x="24" y="7"/>
                  </a:cubicBezTo>
                  <a:cubicBezTo>
                    <a:pt x="23" y="7"/>
                    <a:pt x="23" y="7"/>
                    <a:pt x="23" y="7"/>
                  </a:cubicBezTo>
                  <a:cubicBezTo>
                    <a:pt x="23" y="7"/>
                    <a:pt x="23" y="7"/>
                    <a:pt x="23" y="7"/>
                  </a:cubicBezTo>
                  <a:cubicBezTo>
                    <a:pt x="23" y="7"/>
                    <a:pt x="22" y="7"/>
                    <a:pt x="22" y="6"/>
                  </a:cubicBezTo>
                  <a:cubicBezTo>
                    <a:pt x="22" y="6"/>
                    <a:pt x="22" y="6"/>
                    <a:pt x="22" y="6"/>
                  </a:cubicBezTo>
                  <a:cubicBezTo>
                    <a:pt x="22" y="6"/>
                    <a:pt x="22" y="6"/>
                    <a:pt x="22" y="6"/>
                  </a:cubicBezTo>
                  <a:cubicBezTo>
                    <a:pt x="22" y="6"/>
                    <a:pt x="21" y="5"/>
                    <a:pt x="21" y="5"/>
                  </a:cubicBezTo>
                  <a:cubicBezTo>
                    <a:pt x="21" y="5"/>
                    <a:pt x="22" y="5"/>
                    <a:pt x="21" y="5"/>
                  </a:cubicBezTo>
                  <a:cubicBezTo>
                    <a:pt x="21" y="5"/>
                    <a:pt x="21" y="5"/>
                    <a:pt x="21" y="6"/>
                  </a:cubicBezTo>
                  <a:cubicBezTo>
                    <a:pt x="21" y="6"/>
                    <a:pt x="21" y="6"/>
                    <a:pt x="21" y="7"/>
                  </a:cubicBezTo>
                  <a:cubicBezTo>
                    <a:pt x="21" y="6"/>
                    <a:pt x="21" y="7"/>
                    <a:pt x="21" y="7"/>
                  </a:cubicBezTo>
                  <a:cubicBezTo>
                    <a:pt x="21" y="7"/>
                    <a:pt x="21" y="7"/>
                    <a:pt x="21" y="7"/>
                  </a:cubicBezTo>
                  <a:cubicBezTo>
                    <a:pt x="21" y="7"/>
                    <a:pt x="21" y="8"/>
                    <a:pt x="21" y="8"/>
                  </a:cubicBezTo>
                  <a:cubicBezTo>
                    <a:pt x="21" y="8"/>
                    <a:pt x="21" y="8"/>
                    <a:pt x="21" y="8"/>
                  </a:cubicBezTo>
                  <a:cubicBezTo>
                    <a:pt x="21" y="8"/>
                    <a:pt x="22" y="8"/>
                    <a:pt x="22" y="8"/>
                  </a:cubicBezTo>
                  <a:cubicBezTo>
                    <a:pt x="22" y="8"/>
                    <a:pt x="22" y="8"/>
                    <a:pt x="22" y="8"/>
                  </a:cubicBezTo>
                  <a:cubicBezTo>
                    <a:pt x="22" y="8"/>
                    <a:pt x="22" y="8"/>
                    <a:pt x="22" y="9"/>
                  </a:cubicBezTo>
                  <a:cubicBezTo>
                    <a:pt x="23" y="9"/>
                    <a:pt x="23" y="9"/>
                    <a:pt x="23" y="9"/>
                  </a:cubicBezTo>
                  <a:cubicBezTo>
                    <a:pt x="23" y="9"/>
                    <a:pt x="23" y="9"/>
                    <a:pt x="24" y="9"/>
                  </a:cubicBezTo>
                  <a:cubicBezTo>
                    <a:pt x="24" y="9"/>
                    <a:pt x="24" y="9"/>
                    <a:pt x="24" y="9"/>
                  </a:cubicBezTo>
                  <a:close/>
                  <a:moveTo>
                    <a:pt x="1" y="1"/>
                  </a:moveTo>
                  <a:cubicBezTo>
                    <a:pt x="1" y="1"/>
                    <a:pt x="1" y="1"/>
                    <a:pt x="1" y="1"/>
                  </a:cubicBezTo>
                  <a:cubicBezTo>
                    <a:pt x="1" y="2"/>
                    <a:pt x="1" y="1"/>
                    <a:pt x="1" y="1"/>
                  </a:cubicBezTo>
                  <a:cubicBezTo>
                    <a:pt x="1" y="1"/>
                    <a:pt x="1" y="2"/>
                    <a:pt x="1" y="1"/>
                  </a:cubicBezTo>
                  <a:close/>
                  <a:moveTo>
                    <a:pt x="17" y="8"/>
                  </a:moveTo>
                  <a:cubicBezTo>
                    <a:pt x="17" y="8"/>
                    <a:pt x="17" y="8"/>
                    <a:pt x="17" y="8"/>
                  </a:cubicBezTo>
                  <a:cubicBezTo>
                    <a:pt x="16" y="7"/>
                    <a:pt x="16" y="7"/>
                    <a:pt x="16" y="7"/>
                  </a:cubicBezTo>
                  <a:cubicBezTo>
                    <a:pt x="16" y="7"/>
                    <a:pt x="16" y="7"/>
                    <a:pt x="16" y="7"/>
                  </a:cubicBezTo>
                  <a:cubicBezTo>
                    <a:pt x="16" y="7"/>
                    <a:pt x="16" y="7"/>
                    <a:pt x="16" y="7"/>
                  </a:cubicBezTo>
                  <a:cubicBezTo>
                    <a:pt x="16" y="8"/>
                    <a:pt x="16" y="8"/>
                    <a:pt x="16" y="8"/>
                  </a:cubicBezTo>
                  <a:cubicBezTo>
                    <a:pt x="16" y="8"/>
                    <a:pt x="16" y="8"/>
                    <a:pt x="16" y="8"/>
                  </a:cubicBezTo>
                  <a:cubicBezTo>
                    <a:pt x="16" y="8"/>
                    <a:pt x="16" y="8"/>
                    <a:pt x="16" y="8"/>
                  </a:cubicBezTo>
                  <a:cubicBezTo>
                    <a:pt x="16" y="8"/>
                    <a:pt x="16" y="8"/>
                    <a:pt x="16" y="8"/>
                  </a:cubicBezTo>
                  <a:cubicBezTo>
                    <a:pt x="16" y="7"/>
                    <a:pt x="16" y="8"/>
                    <a:pt x="16" y="8"/>
                  </a:cubicBezTo>
                  <a:cubicBezTo>
                    <a:pt x="17" y="8"/>
                    <a:pt x="17" y="8"/>
                    <a:pt x="17" y="8"/>
                  </a:cubicBezTo>
                  <a:cubicBezTo>
                    <a:pt x="17" y="8"/>
                    <a:pt x="17" y="8"/>
                    <a:pt x="17" y="8"/>
                  </a:cubicBezTo>
                  <a:close/>
                  <a:moveTo>
                    <a:pt x="21" y="14"/>
                  </a:moveTo>
                  <a:cubicBezTo>
                    <a:pt x="21" y="14"/>
                    <a:pt x="22" y="14"/>
                    <a:pt x="22" y="14"/>
                  </a:cubicBezTo>
                  <a:cubicBezTo>
                    <a:pt x="21" y="14"/>
                    <a:pt x="22" y="14"/>
                    <a:pt x="22" y="14"/>
                  </a:cubicBezTo>
                  <a:cubicBezTo>
                    <a:pt x="22" y="14"/>
                    <a:pt x="22" y="15"/>
                    <a:pt x="22" y="15"/>
                  </a:cubicBezTo>
                  <a:cubicBezTo>
                    <a:pt x="22" y="14"/>
                    <a:pt x="22" y="14"/>
                    <a:pt x="22" y="14"/>
                  </a:cubicBezTo>
                  <a:cubicBezTo>
                    <a:pt x="22" y="14"/>
                    <a:pt x="22" y="14"/>
                    <a:pt x="21" y="14"/>
                  </a:cubicBezTo>
                  <a:close/>
                  <a:moveTo>
                    <a:pt x="5" y="3"/>
                  </a:moveTo>
                  <a:cubicBezTo>
                    <a:pt x="5" y="3"/>
                    <a:pt x="5" y="3"/>
                    <a:pt x="5" y="3"/>
                  </a:cubicBezTo>
                  <a:cubicBezTo>
                    <a:pt x="5" y="3"/>
                    <a:pt x="5" y="3"/>
                    <a:pt x="6" y="3"/>
                  </a:cubicBezTo>
                  <a:cubicBezTo>
                    <a:pt x="5" y="3"/>
                    <a:pt x="5" y="3"/>
                    <a:pt x="5" y="3"/>
                  </a:cubicBezTo>
                  <a:close/>
                  <a:moveTo>
                    <a:pt x="0" y="1"/>
                  </a:moveTo>
                  <a:cubicBezTo>
                    <a:pt x="0" y="1"/>
                    <a:pt x="0" y="1"/>
                    <a:pt x="0" y="1"/>
                  </a:cubicBezTo>
                  <a:cubicBezTo>
                    <a:pt x="0" y="1"/>
                    <a:pt x="0" y="1"/>
                    <a:pt x="0" y="1"/>
                  </a:cubicBezTo>
                  <a:close/>
                  <a:moveTo>
                    <a:pt x="21" y="13"/>
                  </a:moveTo>
                  <a:cubicBezTo>
                    <a:pt x="21" y="13"/>
                    <a:pt x="21" y="13"/>
                    <a:pt x="21" y="13"/>
                  </a:cubicBezTo>
                  <a:cubicBezTo>
                    <a:pt x="21" y="13"/>
                    <a:pt x="21" y="12"/>
                    <a:pt x="21" y="12"/>
                  </a:cubicBezTo>
                  <a:cubicBezTo>
                    <a:pt x="21" y="12"/>
                    <a:pt x="21" y="12"/>
                    <a:pt x="21" y="12"/>
                  </a:cubicBezTo>
                  <a:cubicBezTo>
                    <a:pt x="21" y="12"/>
                    <a:pt x="21" y="12"/>
                    <a:pt x="21" y="12"/>
                  </a:cubicBezTo>
                  <a:cubicBezTo>
                    <a:pt x="21" y="12"/>
                    <a:pt x="21" y="12"/>
                    <a:pt x="21" y="12"/>
                  </a:cubicBezTo>
                  <a:cubicBezTo>
                    <a:pt x="21" y="12"/>
                    <a:pt x="21" y="12"/>
                    <a:pt x="21" y="12"/>
                  </a:cubicBezTo>
                  <a:cubicBezTo>
                    <a:pt x="21" y="12"/>
                    <a:pt x="21" y="12"/>
                    <a:pt x="20" y="12"/>
                  </a:cubicBezTo>
                  <a:cubicBezTo>
                    <a:pt x="20" y="12"/>
                    <a:pt x="20" y="12"/>
                    <a:pt x="21" y="12"/>
                  </a:cubicBezTo>
                  <a:cubicBezTo>
                    <a:pt x="20" y="12"/>
                    <a:pt x="21" y="12"/>
                    <a:pt x="21" y="12"/>
                  </a:cubicBezTo>
                  <a:cubicBezTo>
                    <a:pt x="21" y="12"/>
                    <a:pt x="21" y="13"/>
                    <a:pt x="21" y="13"/>
                  </a:cubicBezTo>
                  <a:cubicBezTo>
                    <a:pt x="21" y="13"/>
                    <a:pt x="21" y="13"/>
                    <a:pt x="21" y="13"/>
                  </a:cubicBezTo>
                  <a:close/>
                  <a:moveTo>
                    <a:pt x="4" y="1"/>
                  </a:moveTo>
                  <a:cubicBezTo>
                    <a:pt x="4" y="1"/>
                    <a:pt x="4" y="1"/>
                    <a:pt x="4" y="1"/>
                  </a:cubicBezTo>
                  <a:cubicBezTo>
                    <a:pt x="4" y="1"/>
                    <a:pt x="4" y="1"/>
                    <a:pt x="4" y="2"/>
                  </a:cubicBezTo>
                  <a:cubicBezTo>
                    <a:pt x="4" y="2"/>
                    <a:pt x="4" y="2"/>
                    <a:pt x="5" y="2"/>
                  </a:cubicBezTo>
                  <a:cubicBezTo>
                    <a:pt x="5" y="1"/>
                    <a:pt x="5" y="1"/>
                    <a:pt x="4" y="1"/>
                  </a:cubicBezTo>
                  <a:close/>
                  <a:moveTo>
                    <a:pt x="24" y="17"/>
                  </a:moveTo>
                  <a:cubicBezTo>
                    <a:pt x="24" y="17"/>
                    <a:pt x="24" y="17"/>
                    <a:pt x="24" y="17"/>
                  </a:cubicBezTo>
                  <a:cubicBezTo>
                    <a:pt x="23" y="17"/>
                    <a:pt x="24" y="17"/>
                    <a:pt x="24" y="17"/>
                  </a:cubicBezTo>
                  <a:cubicBezTo>
                    <a:pt x="24" y="18"/>
                    <a:pt x="24" y="17"/>
                    <a:pt x="24" y="17"/>
                  </a:cubicBezTo>
                  <a:cubicBezTo>
                    <a:pt x="24" y="17"/>
                    <a:pt x="24" y="17"/>
                    <a:pt x="24" y="17"/>
                  </a:cubicBezTo>
                  <a:close/>
                  <a:moveTo>
                    <a:pt x="20" y="9"/>
                  </a:moveTo>
                  <a:cubicBezTo>
                    <a:pt x="20" y="9"/>
                    <a:pt x="20" y="9"/>
                    <a:pt x="20" y="9"/>
                  </a:cubicBezTo>
                  <a:cubicBezTo>
                    <a:pt x="20" y="9"/>
                    <a:pt x="20" y="9"/>
                    <a:pt x="20" y="9"/>
                  </a:cubicBezTo>
                  <a:cubicBezTo>
                    <a:pt x="20" y="9"/>
                    <a:pt x="20" y="9"/>
                    <a:pt x="20" y="9"/>
                  </a:cubicBezTo>
                  <a:cubicBezTo>
                    <a:pt x="20" y="10"/>
                    <a:pt x="20" y="10"/>
                    <a:pt x="20" y="9"/>
                  </a:cubicBezTo>
                  <a:cubicBezTo>
                    <a:pt x="21" y="9"/>
                    <a:pt x="21" y="9"/>
                    <a:pt x="21" y="9"/>
                  </a:cubicBezTo>
                  <a:cubicBezTo>
                    <a:pt x="21" y="9"/>
                    <a:pt x="21" y="9"/>
                    <a:pt x="21" y="9"/>
                  </a:cubicBezTo>
                  <a:cubicBezTo>
                    <a:pt x="21" y="9"/>
                    <a:pt x="20" y="9"/>
                    <a:pt x="20" y="9"/>
                  </a:cubicBezTo>
                  <a:close/>
                  <a:moveTo>
                    <a:pt x="22" y="10"/>
                  </a:moveTo>
                  <a:cubicBezTo>
                    <a:pt x="23" y="10"/>
                    <a:pt x="23" y="10"/>
                    <a:pt x="23" y="10"/>
                  </a:cubicBezTo>
                  <a:cubicBezTo>
                    <a:pt x="23" y="10"/>
                    <a:pt x="24" y="10"/>
                    <a:pt x="24" y="10"/>
                  </a:cubicBezTo>
                  <a:cubicBezTo>
                    <a:pt x="24" y="10"/>
                    <a:pt x="24" y="10"/>
                    <a:pt x="24" y="10"/>
                  </a:cubicBezTo>
                  <a:cubicBezTo>
                    <a:pt x="24" y="10"/>
                    <a:pt x="24" y="10"/>
                    <a:pt x="24" y="10"/>
                  </a:cubicBezTo>
                  <a:cubicBezTo>
                    <a:pt x="24" y="10"/>
                    <a:pt x="24" y="10"/>
                    <a:pt x="23" y="10"/>
                  </a:cubicBezTo>
                  <a:cubicBezTo>
                    <a:pt x="23" y="10"/>
                    <a:pt x="23" y="10"/>
                    <a:pt x="23" y="10"/>
                  </a:cubicBezTo>
                  <a:cubicBezTo>
                    <a:pt x="23" y="10"/>
                    <a:pt x="23" y="10"/>
                    <a:pt x="23" y="10"/>
                  </a:cubicBezTo>
                  <a:cubicBezTo>
                    <a:pt x="22" y="10"/>
                    <a:pt x="22" y="10"/>
                    <a:pt x="22" y="10"/>
                  </a:cubicBezTo>
                  <a:cubicBezTo>
                    <a:pt x="22" y="10"/>
                    <a:pt x="22" y="10"/>
                    <a:pt x="22" y="1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901" b="0" i="0" u="none" strike="noStrike" kern="1200" cap="none" spc="0" normalizeH="0" baseline="0" noProof="0">
                <a:ln>
                  <a:noFill/>
                </a:ln>
                <a:solidFill>
                  <a:srgbClr val="000000"/>
                </a:solidFill>
                <a:effectLst/>
                <a:uLnTx/>
                <a:uFillTx/>
                <a:latin typeface="Segoe UI"/>
                <a:ea typeface="+mn-ea"/>
                <a:cs typeface="+mn-cs"/>
              </a:endParaRPr>
            </a:p>
          </p:txBody>
        </p:sp>
        <p:sp>
          <p:nvSpPr>
            <p:cNvPr id="170" name="Falklan Islands">
              <a:extLst>
                <a:ext uri="{FF2B5EF4-FFF2-40B4-BE49-F238E27FC236}">
                  <a16:creationId xmlns:a16="http://schemas.microsoft.com/office/drawing/2014/main" id="{21BC41AD-4DD8-7EE4-47DD-6318F06B3AD0}"/>
                </a:ext>
              </a:extLst>
            </p:cNvPr>
            <p:cNvSpPr>
              <a:spLocks noEditPoints="1"/>
            </p:cNvSpPr>
            <p:nvPr/>
          </p:nvSpPr>
          <p:spPr bwMode="auto">
            <a:xfrm>
              <a:off x="4111059" y="6410699"/>
              <a:ext cx="96886" cy="37995"/>
            </a:xfrm>
            <a:custGeom>
              <a:avLst/>
              <a:gdLst/>
              <a:ahLst/>
              <a:cxnLst>
                <a:cxn ang="0">
                  <a:pos x="26" y="5"/>
                </a:cxn>
                <a:cxn ang="0">
                  <a:pos x="24" y="6"/>
                </a:cxn>
                <a:cxn ang="0">
                  <a:pos x="23" y="7"/>
                </a:cxn>
                <a:cxn ang="0">
                  <a:pos x="19" y="6"/>
                </a:cxn>
                <a:cxn ang="0">
                  <a:pos x="20" y="7"/>
                </a:cxn>
                <a:cxn ang="0">
                  <a:pos x="20" y="8"/>
                </a:cxn>
                <a:cxn ang="0">
                  <a:pos x="18" y="9"/>
                </a:cxn>
                <a:cxn ang="0">
                  <a:pos x="19" y="10"/>
                </a:cxn>
                <a:cxn ang="0">
                  <a:pos x="17" y="10"/>
                </a:cxn>
                <a:cxn ang="0">
                  <a:pos x="17" y="11"/>
                </a:cxn>
                <a:cxn ang="0">
                  <a:pos x="15" y="10"/>
                </a:cxn>
                <a:cxn ang="0">
                  <a:pos x="13" y="9"/>
                </a:cxn>
                <a:cxn ang="0">
                  <a:pos x="13" y="8"/>
                </a:cxn>
                <a:cxn ang="0">
                  <a:pos x="14" y="7"/>
                </a:cxn>
                <a:cxn ang="0">
                  <a:pos x="14" y="6"/>
                </a:cxn>
                <a:cxn ang="0">
                  <a:pos x="16" y="5"/>
                </a:cxn>
                <a:cxn ang="0">
                  <a:pos x="17" y="4"/>
                </a:cxn>
                <a:cxn ang="0">
                  <a:pos x="17" y="3"/>
                </a:cxn>
                <a:cxn ang="0">
                  <a:pos x="16" y="2"/>
                </a:cxn>
                <a:cxn ang="0">
                  <a:pos x="18" y="1"/>
                </a:cxn>
                <a:cxn ang="0">
                  <a:pos x="20" y="2"/>
                </a:cxn>
                <a:cxn ang="0">
                  <a:pos x="20" y="2"/>
                </a:cxn>
                <a:cxn ang="0">
                  <a:pos x="23" y="3"/>
                </a:cxn>
                <a:cxn ang="0">
                  <a:pos x="23" y="3"/>
                </a:cxn>
                <a:cxn ang="0">
                  <a:pos x="22" y="1"/>
                </a:cxn>
                <a:cxn ang="0">
                  <a:pos x="26" y="2"/>
                </a:cxn>
                <a:cxn ang="0">
                  <a:pos x="26" y="3"/>
                </a:cxn>
                <a:cxn ang="0">
                  <a:pos x="26" y="3"/>
                </a:cxn>
                <a:cxn ang="0">
                  <a:pos x="28" y="5"/>
                </a:cxn>
                <a:cxn ang="0">
                  <a:pos x="2" y="6"/>
                </a:cxn>
                <a:cxn ang="0">
                  <a:pos x="1" y="5"/>
                </a:cxn>
                <a:cxn ang="0">
                  <a:pos x="2" y="7"/>
                </a:cxn>
                <a:cxn ang="0">
                  <a:pos x="13" y="3"/>
                </a:cxn>
                <a:cxn ang="0">
                  <a:pos x="14" y="2"/>
                </a:cxn>
                <a:cxn ang="0">
                  <a:pos x="11" y="2"/>
                </a:cxn>
                <a:cxn ang="0">
                  <a:pos x="9" y="2"/>
                </a:cxn>
                <a:cxn ang="0">
                  <a:pos x="9" y="1"/>
                </a:cxn>
                <a:cxn ang="0">
                  <a:pos x="8" y="2"/>
                </a:cxn>
                <a:cxn ang="0">
                  <a:pos x="3" y="1"/>
                </a:cxn>
                <a:cxn ang="0">
                  <a:pos x="4" y="2"/>
                </a:cxn>
                <a:cxn ang="0">
                  <a:pos x="8" y="5"/>
                </a:cxn>
                <a:cxn ang="0">
                  <a:pos x="4" y="5"/>
                </a:cxn>
                <a:cxn ang="0">
                  <a:pos x="7" y="5"/>
                </a:cxn>
                <a:cxn ang="0">
                  <a:pos x="6" y="7"/>
                </a:cxn>
                <a:cxn ang="0">
                  <a:pos x="6" y="8"/>
                </a:cxn>
                <a:cxn ang="0">
                  <a:pos x="3" y="7"/>
                </a:cxn>
                <a:cxn ang="0">
                  <a:pos x="2" y="8"/>
                </a:cxn>
                <a:cxn ang="0">
                  <a:pos x="6" y="10"/>
                </a:cxn>
                <a:cxn ang="0">
                  <a:pos x="6" y="9"/>
                </a:cxn>
                <a:cxn ang="0">
                  <a:pos x="8" y="8"/>
                </a:cxn>
                <a:cxn ang="0">
                  <a:pos x="9" y="8"/>
                </a:cxn>
                <a:cxn ang="0">
                  <a:pos x="11" y="6"/>
                </a:cxn>
                <a:cxn ang="0">
                  <a:pos x="13" y="4"/>
                </a:cxn>
              </a:cxnLst>
              <a:rect l="0" t="0" r="r" b="b"/>
              <a:pathLst>
                <a:path w="28" h="11">
                  <a:moveTo>
                    <a:pt x="28" y="5"/>
                  </a:moveTo>
                  <a:cubicBezTo>
                    <a:pt x="28" y="5"/>
                    <a:pt x="27" y="5"/>
                    <a:pt x="27" y="5"/>
                  </a:cubicBezTo>
                  <a:cubicBezTo>
                    <a:pt x="27" y="5"/>
                    <a:pt x="26" y="5"/>
                    <a:pt x="26" y="5"/>
                  </a:cubicBezTo>
                  <a:cubicBezTo>
                    <a:pt x="26" y="5"/>
                    <a:pt x="24" y="5"/>
                    <a:pt x="24" y="5"/>
                  </a:cubicBezTo>
                  <a:cubicBezTo>
                    <a:pt x="24" y="5"/>
                    <a:pt x="24" y="5"/>
                    <a:pt x="25" y="6"/>
                  </a:cubicBezTo>
                  <a:cubicBezTo>
                    <a:pt x="24" y="6"/>
                    <a:pt x="24" y="6"/>
                    <a:pt x="24" y="6"/>
                  </a:cubicBezTo>
                  <a:cubicBezTo>
                    <a:pt x="24" y="6"/>
                    <a:pt x="23" y="6"/>
                    <a:pt x="23" y="6"/>
                  </a:cubicBezTo>
                  <a:cubicBezTo>
                    <a:pt x="24" y="6"/>
                    <a:pt x="24" y="6"/>
                    <a:pt x="25" y="6"/>
                  </a:cubicBezTo>
                  <a:cubicBezTo>
                    <a:pt x="24" y="6"/>
                    <a:pt x="24" y="6"/>
                    <a:pt x="23" y="7"/>
                  </a:cubicBezTo>
                  <a:cubicBezTo>
                    <a:pt x="23" y="7"/>
                    <a:pt x="23" y="7"/>
                    <a:pt x="22" y="7"/>
                  </a:cubicBezTo>
                  <a:cubicBezTo>
                    <a:pt x="22" y="6"/>
                    <a:pt x="22" y="7"/>
                    <a:pt x="22" y="7"/>
                  </a:cubicBezTo>
                  <a:cubicBezTo>
                    <a:pt x="21" y="7"/>
                    <a:pt x="20" y="7"/>
                    <a:pt x="19" y="6"/>
                  </a:cubicBezTo>
                  <a:cubicBezTo>
                    <a:pt x="19" y="6"/>
                    <a:pt x="17" y="6"/>
                    <a:pt x="18" y="6"/>
                  </a:cubicBezTo>
                  <a:cubicBezTo>
                    <a:pt x="19" y="7"/>
                    <a:pt x="19" y="7"/>
                    <a:pt x="19" y="7"/>
                  </a:cubicBezTo>
                  <a:cubicBezTo>
                    <a:pt x="20" y="7"/>
                    <a:pt x="20" y="7"/>
                    <a:pt x="20" y="7"/>
                  </a:cubicBezTo>
                  <a:cubicBezTo>
                    <a:pt x="20" y="7"/>
                    <a:pt x="22" y="8"/>
                    <a:pt x="22" y="8"/>
                  </a:cubicBezTo>
                  <a:cubicBezTo>
                    <a:pt x="21" y="8"/>
                    <a:pt x="22" y="9"/>
                    <a:pt x="22" y="9"/>
                  </a:cubicBezTo>
                  <a:cubicBezTo>
                    <a:pt x="21" y="9"/>
                    <a:pt x="21" y="8"/>
                    <a:pt x="20" y="8"/>
                  </a:cubicBezTo>
                  <a:cubicBezTo>
                    <a:pt x="20" y="8"/>
                    <a:pt x="20" y="9"/>
                    <a:pt x="20" y="9"/>
                  </a:cubicBezTo>
                  <a:cubicBezTo>
                    <a:pt x="19" y="8"/>
                    <a:pt x="17" y="7"/>
                    <a:pt x="16" y="8"/>
                  </a:cubicBezTo>
                  <a:cubicBezTo>
                    <a:pt x="17" y="8"/>
                    <a:pt x="18" y="8"/>
                    <a:pt x="18" y="9"/>
                  </a:cubicBezTo>
                  <a:cubicBezTo>
                    <a:pt x="18" y="9"/>
                    <a:pt x="18" y="9"/>
                    <a:pt x="18" y="9"/>
                  </a:cubicBezTo>
                  <a:cubicBezTo>
                    <a:pt x="18" y="9"/>
                    <a:pt x="19" y="9"/>
                    <a:pt x="19" y="9"/>
                  </a:cubicBezTo>
                  <a:cubicBezTo>
                    <a:pt x="19" y="9"/>
                    <a:pt x="19" y="10"/>
                    <a:pt x="19" y="10"/>
                  </a:cubicBezTo>
                  <a:cubicBezTo>
                    <a:pt x="18" y="10"/>
                    <a:pt x="19" y="10"/>
                    <a:pt x="19" y="10"/>
                  </a:cubicBezTo>
                  <a:cubicBezTo>
                    <a:pt x="19" y="10"/>
                    <a:pt x="18" y="10"/>
                    <a:pt x="18" y="10"/>
                  </a:cubicBezTo>
                  <a:cubicBezTo>
                    <a:pt x="18" y="10"/>
                    <a:pt x="18" y="10"/>
                    <a:pt x="17" y="10"/>
                  </a:cubicBezTo>
                  <a:cubicBezTo>
                    <a:pt x="17" y="9"/>
                    <a:pt x="15" y="9"/>
                    <a:pt x="15" y="9"/>
                  </a:cubicBezTo>
                  <a:cubicBezTo>
                    <a:pt x="15" y="10"/>
                    <a:pt x="16" y="10"/>
                    <a:pt x="17" y="10"/>
                  </a:cubicBezTo>
                  <a:cubicBezTo>
                    <a:pt x="17" y="11"/>
                    <a:pt x="17" y="11"/>
                    <a:pt x="17" y="11"/>
                  </a:cubicBezTo>
                  <a:cubicBezTo>
                    <a:pt x="17" y="11"/>
                    <a:pt x="16" y="11"/>
                    <a:pt x="16" y="11"/>
                  </a:cubicBezTo>
                  <a:cubicBezTo>
                    <a:pt x="16" y="11"/>
                    <a:pt x="16" y="11"/>
                    <a:pt x="16" y="11"/>
                  </a:cubicBezTo>
                  <a:cubicBezTo>
                    <a:pt x="16" y="10"/>
                    <a:pt x="15" y="11"/>
                    <a:pt x="15" y="10"/>
                  </a:cubicBezTo>
                  <a:cubicBezTo>
                    <a:pt x="15" y="10"/>
                    <a:pt x="15" y="10"/>
                    <a:pt x="15" y="10"/>
                  </a:cubicBezTo>
                  <a:cubicBezTo>
                    <a:pt x="15" y="10"/>
                    <a:pt x="14" y="10"/>
                    <a:pt x="14" y="10"/>
                  </a:cubicBezTo>
                  <a:cubicBezTo>
                    <a:pt x="14" y="10"/>
                    <a:pt x="13" y="9"/>
                    <a:pt x="13" y="9"/>
                  </a:cubicBezTo>
                  <a:cubicBezTo>
                    <a:pt x="13" y="9"/>
                    <a:pt x="14" y="9"/>
                    <a:pt x="14" y="9"/>
                  </a:cubicBezTo>
                  <a:cubicBezTo>
                    <a:pt x="14" y="9"/>
                    <a:pt x="14" y="9"/>
                    <a:pt x="14" y="9"/>
                  </a:cubicBezTo>
                  <a:cubicBezTo>
                    <a:pt x="14" y="8"/>
                    <a:pt x="13" y="8"/>
                    <a:pt x="13" y="8"/>
                  </a:cubicBezTo>
                  <a:cubicBezTo>
                    <a:pt x="14" y="8"/>
                    <a:pt x="14" y="8"/>
                    <a:pt x="14" y="8"/>
                  </a:cubicBezTo>
                  <a:cubicBezTo>
                    <a:pt x="14" y="8"/>
                    <a:pt x="14" y="8"/>
                    <a:pt x="14" y="7"/>
                  </a:cubicBezTo>
                  <a:cubicBezTo>
                    <a:pt x="14" y="8"/>
                    <a:pt x="13" y="7"/>
                    <a:pt x="14" y="7"/>
                  </a:cubicBezTo>
                  <a:cubicBezTo>
                    <a:pt x="14" y="7"/>
                    <a:pt x="14" y="7"/>
                    <a:pt x="14" y="7"/>
                  </a:cubicBezTo>
                  <a:cubicBezTo>
                    <a:pt x="15" y="7"/>
                    <a:pt x="14" y="7"/>
                    <a:pt x="14" y="7"/>
                  </a:cubicBezTo>
                  <a:cubicBezTo>
                    <a:pt x="14" y="7"/>
                    <a:pt x="14" y="6"/>
                    <a:pt x="14" y="6"/>
                  </a:cubicBezTo>
                  <a:cubicBezTo>
                    <a:pt x="14" y="6"/>
                    <a:pt x="15" y="6"/>
                    <a:pt x="15" y="6"/>
                  </a:cubicBezTo>
                  <a:cubicBezTo>
                    <a:pt x="15" y="6"/>
                    <a:pt x="15" y="6"/>
                    <a:pt x="15" y="5"/>
                  </a:cubicBezTo>
                  <a:cubicBezTo>
                    <a:pt x="15" y="5"/>
                    <a:pt x="16" y="5"/>
                    <a:pt x="16" y="5"/>
                  </a:cubicBezTo>
                  <a:cubicBezTo>
                    <a:pt x="16" y="4"/>
                    <a:pt x="17" y="4"/>
                    <a:pt x="17" y="5"/>
                  </a:cubicBezTo>
                  <a:cubicBezTo>
                    <a:pt x="17" y="5"/>
                    <a:pt x="17" y="6"/>
                    <a:pt x="18" y="6"/>
                  </a:cubicBezTo>
                  <a:cubicBezTo>
                    <a:pt x="18" y="6"/>
                    <a:pt x="17" y="4"/>
                    <a:pt x="17" y="4"/>
                  </a:cubicBezTo>
                  <a:cubicBezTo>
                    <a:pt x="16" y="4"/>
                    <a:pt x="16" y="4"/>
                    <a:pt x="16" y="3"/>
                  </a:cubicBezTo>
                  <a:cubicBezTo>
                    <a:pt x="15" y="3"/>
                    <a:pt x="16" y="3"/>
                    <a:pt x="16" y="3"/>
                  </a:cubicBezTo>
                  <a:cubicBezTo>
                    <a:pt x="16" y="3"/>
                    <a:pt x="16" y="4"/>
                    <a:pt x="17" y="3"/>
                  </a:cubicBezTo>
                  <a:cubicBezTo>
                    <a:pt x="17" y="3"/>
                    <a:pt x="16" y="2"/>
                    <a:pt x="17" y="3"/>
                  </a:cubicBezTo>
                  <a:cubicBezTo>
                    <a:pt x="16" y="2"/>
                    <a:pt x="15" y="2"/>
                    <a:pt x="15" y="2"/>
                  </a:cubicBezTo>
                  <a:cubicBezTo>
                    <a:pt x="15" y="2"/>
                    <a:pt x="16" y="2"/>
                    <a:pt x="16" y="2"/>
                  </a:cubicBezTo>
                  <a:cubicBezTo>
                    <a:pt x="17" y="1"/>
                    <a:pt x="17" y="1"/>
                    <a:pt x="17" y="1"/>
                  </a:cubicBezTo>
                  <a:cubicBezTo>
                    <a:pt x="16" y="1"/>
                    <a:pt x="16" y="0"/>
                    <a:pt x="16" y="0"/>
                  </a:cubicBezTo>
                  <a:cubicBezTo>
                    <a:pt x="17" y="0"/>
                    <a:pt x="17" y="0"/>
                    <a:pt x="18" y="1"/>
                  </a:cubicBezTo>
                  <a:cubicBezTo>
                    <a:pt x="18" y="1"/>
                    <a:pt x="19" y="1"/>
                    <a:pt x="19" y="1"/>
                  </a:cubicBezTo>
                  <a:cubicBezTo>
                    <a:pt x="19" y="0"/>
                    <a:pt x="21" y="1"/>
                    <a:pt x="21" y="1"/>
                  </a:cubicBezTo>
                  <a:cubicBezTo>
                    <a:pt x="22" y="2"/>
                    <a:pt x="21" y="2"/>
                    <a:pt x="20" y="2"/>
                  </a:cubicBezTo>
                  <a:cubicBezTo>
                    <a:pt x="20" y="1"/>
                    <a:pt x="20" y="1"/>
                    <a:pt x="20" y="2"/>
                  </a:cubicBezTo>
                  <a:cubicBezTo>
                    <a:pt x="20" y="2"/>
                    <a:pt x="20" y="2"/>
                    <a:pt x="20" y="2"/>
                  </a:cubicBezTo>
                  <a:cubicBezTo>
                    <a:pt x="20" y="2"/>
                    <a:pt x="20" y="2"/>
                    <a:pt x="20" y="2"/>
                  </a:cubicBezTo>
                  <a:cubicBezTo>
                    <a:pt x="21" y="3"/>
                    <a:pt x="21" y="2"/>
                    <a:pt x="21" y="3"/>
                  </a:cubicBezTo>
                  <a:cubicBezTo>
                    <a:pt x="21" y="3"/>
                    <a:pt x="21" y="3"/>
                    <a:pt x="22" y="3"/>
                  </a:cubicBezTo>
                  <a:cubicBezTo>
                    <a:pt x="22" y="3"/>
                    <a:pt x="22" y="3"/>
                    <a:pt x="23" y="3"/>
                  </a:cubicBezTo>
                  <a:cubicBezTo>
                    <a:pt x="23" y="3"/>
                    <a:pt x="24" y="4"/>
                    <a:pt x="24" y="4"/>
                  </a:cubicBezTo>
                  <a:cubicBezTo>
                    <a:pt x="23" y="4"/>
                    <a:pt x="23" y="3"/>
                    <a:pt x="24" y="4"/>
                  </a:cubicBezTo>
                  <a:cubicBezTo>
                    <a:pt x="24" y="4"/>
                    <a:pt x="23" y="3"/>
                    <a:pt x="23" y="3"/>
                  </a:cubicBezTo>
                  <a:cubicBezTo>
                    <a:pt x="23" y="3"/>
                    <a:pt x="23" y="3"/>
                    <a:pt x="22" y="3"/>
                  </a:cubicBezTo>
                  <a:cubicBezTo>
                    <a:pt x="22" y="2"/>
                    <a:pt x="22" y="2"/>
                    <a:pt x="22" y="3"/>
                  </a:cubicBezTo>
                  <a:cubicBezTo>
                    <a:pt x="22" y="2"/>
                    <a:pt x="22" y="2"/>
                    <a:pt x="22" y="1"/>
                  </a:cubicBezTo>
                  <a:cubicBezTo>
                    <a:pt x="23" y="1"/>
                    <a:pt x="23" y="1"/>
                    <a:pt x="24" y="1"/>
                  </a:cubicBezTo>
                  <a:cubicBezTo>
                    <a:pt x="24" y="1"/>
                    <a:pt x="25" y="1"/>
                    <a:pt x="25" y="1"/>
                  </a:cubicBezTo>
                  <a:cubicBezTo>
                    <a:pt x="26" y="2"/>
                    <a:pt x="26" y="2"/>
                    <a:pt x="26" y="2"/>
                  </a:cubicBezTo>
                  <a:cubicBezTo>
                    <a:pt x="26" y="2"/>
                    <a:pt x="27" y="2"/>
                    <a:pt x="26" y="3"/>
                  </a:cubicBezTo>
                  <a:cubicBezTo>
                    <a:pt x="27" y="3"/>
                    <a:pt x="27" y="3"/>
                    <a:pt x="27" y="3"/>
                  </a:cubicBezTo>
                  <a:cubicBezTo>
                    <a:pt x="27" y="3"/>
                    <a:pt x="26" y="3"/>
                    <a:pt x="26" y="3"/>
                  </a:cubicBezTo>
                  <a:cubicBezTo>
                    <a:pt x="26" y="3"/>
                    <a:pt x="24" y="2"/>
                    <a:pt x="25" y="3"/>
                  </a:cubicBezTo>
                  <a:cubicBezTo>
                    <a:pt x="24" y="3"/>
                    <a:pt x="24" y="3"/>
                    <a:pt x="24" y="3"/>
                  </a:cubicBezTo>
                  <a:cubicBezTo>
                    <a:pt x="24" y="4"/>
                    <a:pt x="25" y="3"/>
                    <a:pt x="26" y="3"/>
                  </a:cubicBezTo>
                  <a:cubicBezTo>
                    <a:pt x="26" y="3"/>
                    <a:pt x="27" y="3"/>
                    <a:pt x="27" y="4"/>
                  </a:cubicBezTo>
                  <a:cubicBezTo>
                    <a:pt x="28" y="4"/>
                    <a:pt x="27" y="4"/>
                    <a:pt x="26" y="4"/>
                  </a:cubicBezTo>
                  <a:cubicBezTo>
                    <a:pt x="27" y="5"/>
                    <a:pt x="27" y="4"/>
                    <a:pt x="28" y="5"/>
                  </a:cubicBezTo>
                  <a:close/>
                  <a:moveTo>
                    <a:pt x="3" y="7"/>
                  </a:moveTo>
                  <a:cubicBezTo>
                    <a:pt x="2" y="7"/>
                    <a:pt x="2" y="7"/>
                    <a:pt x="2" y="6"/>
                  </a:cubicBezTo>
                  <a:cubicBezTo>
                    <a:pt x="2" y="6"/>
                    <a:pt x="2" y="6"/>
                    <a:pt x="2" y="6"/>
                  </a:cubicBezTo>
                  <a:cubicBezTo>
                    <a:pt x="2" y="5"/>
                    <a:pt x="2" y="5"/>
                    <a:pt x="2" y="6"/>
                  </a:cubicBezTo>
                  <a:cubicBezTo>
                    <a:pt x="2" y="6"/>
                    <a:pt x="2" y="6"/>
                    <a:pt x="2" y="6"/>
                  </a:cubicBezTo>
                  <a:cubicBezTo>
                    <a:pt x="1" y="7"/>
                    <a:pt x="2" y="6"/>
                    <a:pt x="1" y="5"/>
                  </a:cubicBezTo>
                  <a:cubicBezTo>
                    <a:pt x="1" y="5"/>
                    <a:pt x="1" y="6"/>
                    <a:pt x="1" y="6"/>
                  </a:cubicBezTo>
                  <a:cubicBezTo>
                    <a:pt x="0" y="6"/>
                    <a:pt x="0" y="6"/>
                    <a:pt x="0" y="6"/>
                  </a:cubicBezTo>
                  <a:cubicBezTo>
                    <a:pt x="0" y="7"/>
                    <a:pt x="1" y="7"/>
                    <a:pt x="2" y="7"/>
                  </a:cubicBezTo>
                  <a:cubicBezTo>
                    <a:pt x="2" y="7"/>
                    <a:pt x="3" y="7"/>
                    <a:pt x="3" y="7"/>
                  </a:cubicBezTo>
                  <a:close/>
                  <a:moveTo>
                    <a:pt x="14" y="3"/>
                  </a:moveTo>
                  <a:cubicBezTo>
                    <a:pt x="14" y="3"/>
                    <a:pt x="13" y="3"/>
                    <a:pt x="13" y="3"/>
                  </a:cubicBezTo>
                  <a:cubicBezTo>
                    <a:pt x="13" y="2"/>
                    <a:pt x="14" y="3"/>
                    <a:pt x="14" y="3"/>
                  </a:cubicBezTo>
                  <a:cubicBezTo>
                    <a:pt x="14" y="2"/>
                    <a:pt x="14" y="2"/>
                    <a:pt x="14" y="2"/>
                  </a:cubicBezTo>
                  <a:cubicBezTo>
                    <a:pt x="14" y="2"/>
                    <a:pt x="14" y="2"/>
                    <a:pt x="14" y="2"/>
                  </a:cubicBezTo>
                  <a:cubicBezTo>
                    <a:pt x="14" y="1"/>
                    <a:pt x="12" y="1"/>
                    <a:pt x="12" y="1"/>
                  </a:cubicBezTo>
                  <a:cubicBezTo>
                    <a:pt x="12" y="2"/>
                    <a:pt x="13" y="2"/>
                    <a:pt x="13" y="2"/>
                  </a:cubicBezTo>
                  <a:cubicBezTo>
                    <a:pt x="12" y="2"/>
                    <a:pt x="12" y="2"/>
                    <a:pt x="11" y="2"/>
                  </a:cubicBezTo>
                  <a:cubicBezTo>
                    <a:pt x="11" y="2"/>
                    <a:pt x="12" y="2"/>
                    <a:pt x="12" y="2"/>
                  </a:cubicBezTo>
                  <a:cubicBezTo>
                    <a:pt x="12" y="1"/>
                    <a:pt x="11" y="2"/>
                    <a:pt x="11" y="2"/>
                  </a:cubicBezTo>
                  <a:cubicBezTo>
                    <a:pt x="10" y="2"/>
                    <a:pt x="10" y="2"/>
                    <a:pt x="9" y="2"/>
                  </a:cubicBezTo>
                  <a:cubicBezTo>
                    <a:pt x="9" y="2"/>
                    <a:pt x="10" y="2"/>
                    <a:pt x="10" y="2"/>
                  </a:cubicBezTo>
                  <a:cubicBezTo>
                    <a:pt x="9" y="2"/>
                    <a:pt x="9" y="2"/>
                    <a:pt x="9" y="1"/>
                  </a:cubicBezTo>
                  <a:cubicBezTo>
                    <a:pt x="9" y="1"/>
                    <a:pt x="9" y="1"/>
                    <a:pt x="9" y="1"/>
                  </a:cubicBezTo>
                  <a:cubicBezTo>
                    <a:pt x="8" y="1"/>
                    <a:pt x="8" y="2"/>
                    <a:pt x="8" y="1"/>
                  </a:cubicBezTo>
                  <a:cubicBezTo>
                    <a:pt x="7" y="1"/>
                    <a:pt x="7" y="2"/>
                    <a:pt x="7" y="2"/>
                  </a:cubicBezTo>
                  <a:cubicBezTo>
                    <a:pt x="7" y="2"/>
                    <a:pt x="8" y="2"/>
                    <a:pt x="8" y="2"/>
                  </a:cubicBezTo>
                  <a:cubicBezTo>
                    <a:pt x="7" y="2"/>
                    <a:pt x="7" y="2"/>
                    <a:pt x="7" y="2"/>
                  </a:cubicBezTo>
                  <a:cubicBezTo>
                    <a:pt x="6" y="2"/>
                    <a:pt x="6" y="2"/>
                    <a:pt x="5" y="2"/>
                  </a:cubicBezTo>
                  <a:cubicBezTo>
                    <a:pt x="4" y="2"/>
                    <a:pt x="4" y="1"/>
                    <a:pt x="3" y="1"/>
                  </a:cubicBezTo>
                  <a:cubicBezTo>
                    <a:pt x="2" y="1"/>
                    <a:pt x="3" y="2"/>
                    <a:pt x="3" y="2"/>
                  </a:cubicBezTo>
                  <a:cubicBezTo>
                    <a:pt x="3" y="2"/>
                    <a:pt x="5" y="2"/>
                    <a:pt x="5" y="2"/>
                  </a:cubicBezTo>
                  <a:cubicBezTo>
                    <a:pt x="5" y="2"/>
                    <a:pt x="4" y="2"/>
                    <a:pt x="4" y="2"/>
                  </a:cubicBezTo>
                  <a:cubicBezTo>
                    <a:pt x="4" y="3"/>
                    <a:pt x="4" y="3"/>
                    <a:pt x="5" y="3"/>
                  </a:cubicBezTo>
                  <a:cubicBezTo>
                    <a:pt x="5" y="3"/>
                    <a:pt x="6" y="3"/>
                    <a:pt x="7" y="4"/>
                  </a:cubicBezTo>
                  <a:cubicBezTo>
                    <a:pt x="7" y="4"/>
                    <a:pt x="8" y="4"/>
                    <a:pt x="8" y="5"/>
                  </a:cubicBezTo>
                  <a:cubicBezTo>
                    <a:pt x="8" y="5"/>
                    <a:pt x="7" y="4"/>
                    <a:pt x="7" y="4"/>
                  </a:cubicBezTo>
                  <a:cubicBezTo>
                    <a:pt x="7" y="4"/>
                    <a:pt x="6" y="4"/>
                    <a:pt x="6" y="4"/>
                  </a:cubicBezTo>
                  <a:cubicBezTo>
                    <a:pt x="5" y="4"/>
                    <a:pt x="5" y="5"/>
                    <a:pt x="4" y="5"/>
                  </a:cubicBezTo>
                  <a:cubicBezTo>
                    <a:pt x="2" y="4"/>
                    <a:pt x="5" y="6"/>
                    <a:pt x="5" y="6"/>
                  </a:cubicBezTo>
                  <a:cubicBezTo>
                    <a:pt x="5" y="5"/>
                    <a:pt x="7" y="5"/>
                    <a:pt x="7" y="5"/>
                  </a:cubicBezTo>
                  <a:cubicBezTo>
                    <a:pt x="8" y="5"/>
                    <a:pt x="8" y="6"/>
                    <a:pt x="7" y="5"/>
                  </a:cubicBezTo>
                  <a:cubicBezTo>
                    <a:pt x="6" y="5"/>
                    <a:pt x="7" y="6"/>
                    <a:pt x="7" y="6"/>
                  </a:cubicBezTo>
                  <a:cubicBezTo>
                    <a:pt x="6" y="6"/>
                    <a:pt x="6" y="5"/>
                    <a:pt x="6" y="5"/>
                  </a:cubicBezTo>
                  <a:cubicBezTo>
                    <a:pt x="5" y="6"/>
                    <a:pt x="6" y="6"/>
                    <a:pt x="6" y="7"/>
                  </a:cubicBezTo>
                  <a:cubicBezTo>
                    <a:pt x="6" y="7"/>
                    <a:pt x="5" y="7"/>
                    <a:pt x="5" y="7"/>
                  </a:cubicBezTo>
                  <a:cubicBezTo>
                    <a:pt x="5" y="7"/>
                    <a:pt x="6" y="7"/>
                    <a:pt x="6" y="7"/>
                  </a:cubicBezTo>
                  <a:cubicBezTo>
                    <a:pt x="7" y="7"/>
                    <a:pt x="6" y="8"/>
                    <a:pt x="6" y="8"/>
                  </a:cubicBezTo>
                  <a:cubicBezTo>
                    <a:pt x="6" y="8"/>
                    <a:pt x="5" y="8"/>
                    <a:pt x="5" y="8"/>
                  </a:cubicBezTo>
                  <a:cubicBezTo>
                    <a:pt x="5" y="7"/>
                    <a:pt x="5" y="8"/>
                    <a:pt x="4" y="7"/>
                  </a:cubicBezTo>
                  <a:cubicBezTo>
                    <a:pt x="4" y="7"/>
                    <a:pt x="4" y="7"/>
                    <a:pt x="3" y="7"/>
                  </a:cubicBezTo>
                  <a:cubicBezTo>
                    <a:pt x="3" y="8"/>
                    <a:pt x="4" y="8"/>
                    <a:pt x="4" y="8"/>
                  </a:cubicBezTo>
                  <a:cubicBezTo>
                    <a:pt x="4" y="8"/>
                    <a:pt x="3" y="8"/>
                    <a:pt x="3" y="8"/>
                  </a:cubicBezTo>
                  <a:cubicBezTo>
                    <a:pt x="4" y="9"/>
                    <a:pt x="2" y="8"/>
                    <a:pt x="2" y="8"/>
                  </a:cubicBezTo>
                  <a:cubicBezTo>
                    <a:pt x="2" y="8"/>
                    <a:pt x="5" y="10"/>
                    <a:pt x="5" y="10"/>
                  </a:cubicBezTo>
                  <a:cubicBezTo>
                    <a:pt x="5" y="9"/>
                    <a:pt x="4" y="9"/>
                    <a:pt x="4" y="9"/>
                  </a:cubicBezTo>
                  <a:cubicBezTo>
                    <a:pt x="5" y="9"/>
                    <a:pt x="5" y="9"/>
                    <a:pt x="6" y="10"/>
                  </a:cubicBezTo>
                  <a:cubicBezTo>
                    <a:pt x="5" y="10"/>
                    <a:pt x="6" y="10"/>
                    <a:pt x="6" y="10"/>
                  </a:cubicBezTo>
                  <a:cubicBezTo>
                    <a:pt x="7" y="10"/>
                    <a:pt x="7" y="10"/>
                    <a:pt x="7" y="10"/>
                  </a:cubicBezTo>
                  <a:cubicBezTo>
                    <a:pt x="7" y="9"/>
                    <a:pt x="6" y="9"/>
                    <a:pt x="6" y="9"/>
                  </a:cubicBezTo>
                  <a:cubicBezTo>
                    <a:pt x="6" y="9"/>
                    <a:pt x="7" y="10"/>
                    <a:pt x="7" y="9"/>
                  </a:cubicBezTo>
                  <a:cubicBezTo>
                    <a:pt x="7" y="9"/>
                    <a:pt x="7" y="9"/>
                    <a:pt x="7" y="9"/>
                  </a:cubicBezTo>
                  <a:cubicBezTo>
                    <a:pt x="8" y="9"/>
                    <a:pt x="9" y="9"/>
                    <a:pt x="8" y="8"/>
                  </a:cubicBezTo>
                  <a:cubicBezTo>
                    <a:pt x="8" y="8"/>
                    <a:pt x="8" y="8"/>
                    <a:pt x="8" y="8"/>
                  </a:cubicBezTo>
                  <a:cubicBezTo>
                    <a:pt x="9" y="7"/>
                    <a:pt x="8" y="8"/>
                    <a:pt x="8" y="8"/>
                  </a:cubicBezTo>
                  <a:cubicBezTo>
                    <a:pt x="9" y="8"/>
                    <a:pt x="9" y="8"/>
                    <a:pt x="9" y="8"/>
                  </a:cubicBezTo>
                  <a:cubicBezTo>
                    <a:pt x="10" y="8"/>
                    <a:pt x="9" y="7"/>
                    <a:pt x="9" y="7"/>
                  </a:cubicBezTo>
                  <a:cubicBezTo>
                    <a:pt x="10" y="7"/>
                    <a:pt x="10" y="8"/>
                    <a:pt x="11" y="7"/>
                  </a:cubicBezTo>
                  <a:cubicBezTo>
                    <a:pt x="11" y="7"/>
                    <a:pt x="11" y="7"/>
                    <a:pt x="11" y="6"/>
                  </a:cubicBezTo>
                  <a:cubicBezTo>
                    <a:pt x="12" y="6"/>
                    <a:pt x="12" y="5"/>
                    <a:pt x="12" y="4"/>
                  </a:cubicBezTo>
                  <a:cubicBezTo>
                    <a:pt x="13" y="4"/>
                    <a:pt x="12" y="4"/>
                    <a:pt x="12" y="4"/>
                  </a:cubicBezTo>
                  <a:cubicBezTo>
                    <a:pt x="12" y="4"/>
                    <a:pt x="13" y="4"/>
                    <a:pt x="13" y="4"/>
                  </a:cubicBezTo>
                  <a:cubicBezTo>
                    <a:pt x="13" y="4"/>
                    <a:pt x="13" y="4"/>
                    <a:pt x="14" y="3"/>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71" name="Ethiopia">
              <a:extLst>
                <a:ext uri="{FF2B5EF4-FFF2-40B4-BE49-F238E27FC236}">
                  <a16:creationId xmlns:a16="http://schemas.microsoft.com/office/drawing/2014/main" id="{0114A8EB-6ECF-4492-BA8E-FE9D4A822844}"/>
                </a:ext>
              </a:extLst>
            </p:cNvPr>
            <p:cNvSpPr>
              <a:spLocks/>
            </p:cNvSpPr>
            <p:nvPr/>
          </p:nvSpPr>
          <p:spPr bwMode="auto">
            <a:xfrm>
              <a:off x="6904622" y="3922992"/>
              <a:ext cx="497731" cy="433141"/>
            </a:xfrm>
            <a:custGeom>
              <a:avLst/>
              <a:gdLst/>
              <a:ahLst/>
              <a:cxnLst>
                <a:cxn ang="0">
                  <a:pos x="130" y="73"/>
                </a:cxn>
                <a:cxn ang="0">
                  <a:pos x="110" y="66"/>
                </a:cxn>
                <a:cxn ang="0">
                  <a:pos x="101" y="60"/>
                </a:cxn>
                <a:cxn ang="0">
                  <a:pos x="98" y="55"/>
                </a:cxn>
                <a:cxn ang="0">
                  <a:pos x="95" y="51"/>
                </a:cxn>
                <a:cxn ang="0">
                  <a:pos x="94" y="45"/>
                </a:cxn>
                <a:cxn ang="0">
                  <a:pos x="94" y="42"/>
                </a:cxn>
                <a:cxn ang="0">
                  <a:pos x="90" y="42"/>
                </a:cxn>
                <a:cxn ang="0">
                  <a:pos x="87" y="43"/>
                </a:cxn>
                <a:cxn ang="0">
                  <a:pos x="86" y="33"/>
                </a:cxn>
                <a:cxn ang="0">
                  <a:pos x="90" y="26"/>
                </a:cxn>
                <a:cxn ang="0">
                  <a:pos x="85" y="20"/>
                </a:cxn>
                <a:cxn ang="0">
                  <a:pos x="75" y="8"/>
                </a:cxn>
                <a:cxn ang="0">
                  <a:pos x="65" y="4"/>
                </a:cxn>
                <a:cxn ang="0">
                  <a:pos x="61" y="4"/>
                </a:cxn>
                <a:cxn ang="0">
                  <a:pos x="59" y="5"/>
                </a:cxn>
                <a:cxn ang="0">
                  <a:pos x="53" y="5"/>
                </a:cxn>
                <a:cxn ang="0">
                  <a:pos x="49" y="2"/>
                </a:cxn>
                <a:cxn ang="0">
                  <a:pos x="45" y="2"/>
                </a:cxn>
                <a:cxn ang="0">
                  <a:pos x="42" y="7"/>
                </a:cxn>
                <a:cxn ang="0">
                  <a:pos x="40" y="4"/>
                </a:cxn>
                <a:cxn ang="0">
                  <a:pos x="33" y="7"/>
                </a:cxn>
                <a:cxn ang="0">
                  <a:pos x="30" y="16"/>
                </a:cxn>
                <a:cxn ang="0">
                  <a:pos x="29" y="23"/>
                </a:cxn>
                <a:cxn ang="0">
                  <a:pos x="25" y="24"/>
                </a:cxn>
                <a:cxn ang="0">
                  <a:pos x="22" y="31"/>
                </a:cxn>
                <a:cxn ang="0">
                  <a:pos x="19" y="37"/>
                </a:cxn>
                <a:cxn ang="0">
                  <a:pos x="18" y="45"/>
                </a:cxn>
                <a:cxn ang="0">
                  <a:pos x="15" y="44"/>
                </a:cxn>
                <a:cxn ang="0">
                  <a:pos x="12" y="49"/>
                </a:cxn>
                <a:cxn ang="0">
                  <a:pos x="11" y="68"/>
                </a:cxn>
                <a:cxn ang="0">
                  <a:pos x="7" y="71"/>
                </a:cxn>
                <a:cxn ang="0">
                  <a:pos x="3" y="70"/>
                </a:cxn>
                <a:cxn ang="0">
                  <a:pos x="2" y="74"/>
                </a:cxn>
                <a:cxn ang="0">
                  <a:pos x="2" y="78"/>
                </a:cxn>
                <a:cxn ang="0">
                  <a:pos x="7" y="79"/>
                </a:cxn>
                <a:cxn ang="0">
                  <a:pos x="10" y="84"/>
                </a:cxn>
                <a:cxn ang="0">
                  <a:pos x="14" y="87"/>
                </a:cxn>
                <a:cxn ang="0">
                  <a:pos x="17" y="91"/>
                </a:cxn>
                <a:cxn ang="0">
                  <a:pos x="20" y="100"/>
                </a:cxn>
                <a:cxn ang="0">
                  <a:pos x="22" y="102"/>
                </a:cxn>
                <a:cxn ang="0">
                  <a:pos x="25" y="104"/>
                </a:cxn>
                <a:cxn ang="0">
                  <a:pos x="28" y="106"/>
                </a:cxn>
                <a:cxn ang="0">
                  <a:pos x="29" y="112"/>
                </a:cxn>
                <a:cxn ang="0">
                  <a:pos x="38" y="115"/>
                </a:cxn>
                <a:cxn ang="0">
                  <a:pos x="49" y="122"/>
                </a:cxn>
                <a:cxn ang="0">
                  <a:pos x="55" y="123"/>
                </a:cxn>
                <a:cxn ang="0">
                  <a:pos x="62" y="125"/>
                </a:cxn>
                <a:cxn ang="0">
                  <a:pos x="64" y="126"/>
                </a:cxn>
                <a:cxn ang="0">
                  <a:pos x="72" y="118"/>
                </a:cxn>
                <a:cxn ang="0">
                  <a:pos x="79" y="119"/>
                </a:cxn>
                <a:cxn ang="0">
                  <a:pos x="84" y="120"/>
                </a:cxn>
                <a:cxn ang="0">
                  <a:pos x="88" y="118"/>
                </a:cxn>
                <a:cxn ang="0">
                  <a:pos x="97" y="114"/>
                </a:cxn>
                <a:cxn ang="0">
                  <a:pos x="106" y="109"/>
                </a:cxn>
                <a:cxn ang="0">
                  <a:pos x="116" y="109"/>
                </a:cxn>
                <a:cxn ang="0">
                  <a:pos x="129" y="93"/>
                </a:cxn>
              </a:cxnLst>
              <a:rect l="0" t="0" r="r" b="b"/>
              <a:pathLst>
                <a:path w="145" h="126">
                  <a:moveTo>
                    <a:pt x="140" y="75"/>
                  </a:moveTo>
                  <a:cubicBezTo>
                    <a:pt x="138" y="75"/>
                    <a:pt x="137" y="76"/>
                    <a:pt x="135" y="75"/>
                  </a:cubicBezTo>
                  <a:cubicBezTo>
                    <a:pt x="134" y="75"/>
                    <a:pt x="132" y="74"/>
                    <a:pt x="130" y="73"/>
                  </a:cubicBezTo>
                  <a:cubicBezTo>
                    <a:pt x="129" y="73"/>
                    <a:pt x="127" y="72"/>
                    <a:pt x="125" y="71"/>
                  </a:cubicBezTo>
                  <a:cubicBezTo>
                    <a:pt x="122" y="70"/>
                    <a:pt x="118" y="69"/>
                    <a:pt x="115" y="67"/>
                  </a:cubicBezTo>
                  <a:cubicBezTo>
                    <a:pt x="113" y="67"/>
                    <a:pt x="112" y="66"/>
                    <a:pt x="110" y="66"/>
                  </a:cubicBezTo>
                  <a:cubicBezTo>
                    <a:pt x="109" y="65"/>
                    <a:pt x="107" y="65"/>
                    <a:pt x="106" y="64"/>
                  </a:cubicBezTo>
                  <a:cubicBezTo>
                    <a:pt x="105" y="63"/>
                    <a:pt x="104" y="62"/>
                    <a:pt x="103" y="61"/>
                  </a:cubicBezTo>
                  <a:cubicBezTo>
                    <a:pt x="102" y="60"/>
                    <a:pt x="102" y="60"/>
                    <a:pt x="101" y="60"/>
                  </a:cubicBezTo>
                  <a:cubicBezTo>
                    <a:pt x="101" y="60"/>
                    <a:pt x="101" y="59"/>
                    <a:pt x="100" y="59"/>
                  </a:cubicBezTo>
                  <a:cubicBezTo>
                    <a:pt x="100" y="58"/>
                    <a:pt x="99" y="57"/>
                    <a:pt x="99" y="56"/>
                  </a:cubicBezTo>
                  <a:cubicBezTo>
                    <a:pt x="99" y="56"/>
                    <a:pt x="99" y="55"/>
                    <a:pt x="98" y="55"/>
                  </a:cubicBezTo>
                  <a:cubicBezTo>
                    <a:pt x="98" y="54"/>
                    <a:pt x="97" y="55"/>
                    <a:pt x="97" y="54"/>
                  </a:cubicBezTo>
                  <a:cubicBezTo>
                    <a:pt x="97" y="53"/>
                    <a:pt x="97" y="53"/>
                    <a:pt x="96" y="52"/>
                  </a:cubicBezTo>
                  <a:cubicBezTo>
                    <a:pt x="96" y="52"/>
                    <a:pt x="95" y="51"/>
                    <a:pt x="95" y="51"/>
                  </a:cubicBezTo>
                  <a:cubicBezTo>
                    <a:pt x="94" y="50"/>
                    <a:pt x="94" y="49"/>
                    <a:pt x="94" y="48"/>
                  </a:cubicBezTo>
                  <a:cubicBezTo>
                    <a:pt x="93" y="47"/>
                    <a:pt x="93" y="47"/>
                    <a:pt x="93" y="46"/>
                  </a:cubicBezTo>
                  <a:cubicBezTo>
                    <a:pt x="94" y="46"/>
                    <a:pt x="94" y="46"/>
                    <a:pt x="94" y="45"/>
                  </a:cubicBezTo>
                  <a:cubicBezTo>
                    <a:pt x="94" y="45"/>
                    <a:pt x="94" y="44"/>
                    <a:pt x="95" y="43"/>
                  </a:cubicBezTo>
                  <a:cubicBezTo>
                    <a:pt x="95" y="43"/>
                    <a:pt x="95" y="43"/>
                    <a:pt x="96" y="42"/>
                  </a:cubicBezTo>
                  <a:cubicBezTo>
                    <a:pt x="95" y="42"/>
                    <a:pt x="95" y="43"/>
                    <a:pt x="94" y="42"/>
                  </a:cubicBezTo>
                  <a:cubicBezTo>
                    <a:pt x="94" y="42"/>
                    <a:pt x="94" y="42"/>
                    <a:pt x="93" y="42"/>
                  </a:cubicBezTo>
                  <a:cubicBezTo>
                    <a:pt x="93" y="42"/>
                    <a:pt x="92" y="41"/>
                    <a:pt x="92" y="42"/>
                  </a:cubicBezTo>
                  <a:cubicBezTo>
                    <a:pt x="91" y="42"/>
                    <a:pt x="90" y="42"/>
                    <a:pt x="90" y="42"/>
                  </a:cubicBezTo>
                  <a:cubicBezTo>
                    <a:pt x="89" y="42"/>
                    <a:pt x="89" y="42"/>
                    <a:pt x="89" y="43"/>
                  </a:cubicBezTo>
                  <a:cubicBezTo>
                    <a:pt x="88" y="42"/>
                    <a:pt x="88" y="42"/>
                    <a:pt x="88" y="42"/>
                  </a:cubicBezTo>
                  <a:cubicBezTo>
                    <a:pt x="88" y="42"/>
                    <a:pt x="87" y="43"/>
                    <a:pt x="87" y="43"/>
                  </a:cubicBezTo>
                  <a:cubicBezTo>
                    <a:pt x="86" y="43"/>
                    <a:pt x="84" y="43"/>
                    <a:pt x="84" y="42"/>
                  </a:cubicBezTo>
                  <a:cubicBezTo>
                    <a:pt x="85" y="40"/>
                    <a:pt x="84" y="37"/>
                    <a:pt x="84" y="35"/>
                  </a:cubicBezTo>
                  <a:cubicBezTo>
                    <a:pt x="85" y="34"/>
                    <a:pt x="85" y="34"/>
                    <a:pt x="86" y="33"/>
                  </a:cubicBezTo>
                  <a:cubicBezTo>
                    <a:pt x="86" y="33"/>
                    <a:pt x="86" y="32"/>
                    <a:pt x="87" y="32"/>
                  </a:cubicBezTo>
                  <a:cubicBezTo>
                    <a:pt x="87" y="31"/>
                    <a:pt x="88" y="30"/>
                    <a:pt x="89" y="28"/>
                  </a:cubicBezTo>
                  <a:cubicBezTo>
                    <a:pt x="89" y="28"/>
                    <a:pt x="90" y="26"/>
                    <a:pt x="90" y="26"/>
                  </a:cubicBezTo>
                  <a:cubicBezTo>
                    <a:pt x="89" y="25"/>
                    <a:pt x="89" y="25"/>
                    <a:pt x="88" y="24"/>
                  </a:cubicBezTo>
                  <a:cubicBezTo>
                    <a:pt x="88" y="23"/>
                    <a:pt x="87" y="23"/>
                    <a:pt x="86" y="22"/>
                  </a:cubicBezTo>
                  <a:cubicBezTo>
                    <a:pt x="85" y="22"/>
                    <a:pt x="85" y="21"/>
                    <a:pt x="85" y="20"/>
                  </a:cubicBezTo>
                  <a:cubicBezTo>
                    <a:pt x="83" y="17"/>
                    <a:pt x="81" y="16"/>
                    <a:pt x="79" y="14"/>
                  </a:cubicBezTo>
                  <a:cubicBezTo>
                    <a:pt x="78" y="14"/>
                    <a:pt x="78" y="13"/>
                    <a:pt x="77" y="12"/>
                  </a:cubicBezTo>
                  <a:cubicBezTo>
                    <a:pt x="76" y="10"/>
                    <a:pt x="75" y="9"/>
                    <a:pt x="75" y="8"/>
                  </a:cubicBezTo>
                  <a:cubicBezTo>
                    <a:pt x="73" y="7"/>
                    <a:pt x="72" y="7"/>
                    <a:pt x="71" y="6"/>
                  </a:cubicBezTo>
                  <a:cubicBezTo>
                    <a:pt x="69" y="5"/>
                    <a:pt x="69" y="4"/>
                    <a:pt x="67" y="4"/>
                  </a:cubicBezTo>
                  <a:cubicBezTo>
                    <a:pt x="66" y="4"/>
                    <a:pt x="65" y="5"/>
                    <a:pt x="65" y="4"/>
                  </a:cubicBezTo>
                  <a:cubicBezTo>
                    <a:pt x="64" y="4"/>
                    <a:pt x="64" y="4"/>
                    <a:pt x="63" y="4"/>
                  </a:cubicBezTo>
                  <a:cubicBezTo>
                    <a:pt x="62" y="4"/>
                    <a:pt x="62" y="3"/>
                    <a:pt x="61" y="3"/>
                  </a:cubicBezTo>
                  <a:cubicBezTo>
                    <a:pt x="61" y="3"/>
                    <a:pt x="61" y="4"/>
                    <a:pt x="61" y="4"/>
                  </a:cubicBezTo>
                  <a:cubicBezTo>
                    <a:pt x="61" y="4"/>
                    <a:pt x="60" y="4"/>
                    <a:pt x="60" y="4"/>
                  </a:cubicBezTo>
                  <a:cubicBezTo>
                    <a:pt x="60" y="4"/>
                    <a:pt x="59" y="4"/>
                    <a:pt x="59" y="4"/>
                  </a:cubicBezTo>
                  <a:cubicBezTo>
                    <a:pt x="59" y="4"/>
                    <a:pt x="59" y="4"/>
                    <a:pt x="59" y="5"/>
                  </a:cubicBezTo>
                  <a:cubicBezTo>
                    <a:pt x="59" y="5"/>
                    <a:pt x="58" y="4"/>
                    <a:pt x="58" y="4"/>
                  </a:cubicBezTo>
                  <a:cubicBezTo>
                    <a:pt x="58" y="3"/>
                    <a:pt x="57" y="1"/>
                    <a:pt x="56" y="3"/>
                  </a:cubicBezTo>
                  <a:cubicBezTo>
                    <a:pt x="56" y="4"/>
                    <a:pt x="54" y="4"/>
                    <a:pt x="53" y="5"/>
                  </a:cubicBezTo>
                  <a:cubicBezTo>
                    <a:pt x="52" y="5"/>
                    <a:pt x="51" y="5"/>
                    <a:pt x="51" y="4"/>
                  </a:cubicBezTo>
                  <a:cubicBezTo>
                    <a:pt x="50" y="4"/>
                    <a:pt x="50" y="4"/>
                    <a:pt x="50" y="3"/>
                  </a:cubicBezTo>
                  <a:cubicBezTo>
                    <a:pt x="49" y="2"/>
                    <a:pt x="49" y="2"/>
                    <a:pt x="49" y="2"/>
                  </a:cubicBezTo>
                  <a:cubicBezTo>
                    <a:pt x="48" y="2"/>
                    <a:pt x="47" y="2"/>
                    <a:pt x="47" y="1"/>
                  </a:cubicBezTo>
                  <a:cubicBezTo>
                    <a:pt x="47" y="1"/>
                    <a:pt x="46" y="0"/>
                    <a:pt x="46" y="0"/>
                  </a:cubicBezTo>
                  <a:cubicBezTo>
                    <a:pt x="46" y="0"/>
                    <a:pt x="45" y="2"/>
                    <a:pt x="45" y="2"/>
                  </a:cubicBezTo>
                  <a:cubicBezTo>
                    <a:pt x="44" y="4"/>
                    <a:pt x="44" y="5"/>
                    <a:pt x="43" y="7"/>
                  </a:cubicBezTo>
                  <a:cubicBezTo>
                    <a:pt x="43" y="7"/>
                    <a:pt x="43" y="8"/>
                    <a:pt x="43" y="8"/>
                  </a:cubicBezTo>
                  <a:cubicBezTo>
                    <a:pt x="42" y="8"/>
                    <a:pt x="42" y="7"/>
                    <a:pt x="42" y="7"/>
                  </a:cubicBezTo>
                  <a:cubicBezTo>
                    <a:pt x="42" y="7"/>
                    <a:pt x="42" y="7"/>
                    <a:pt x="41" y="6"/>
                  </a:cubicBezTo>
                  <a:cubicBezTo>
                    <a:pt x="41" y="6"/>
                    <a:pt x="41" y="6"/>
                    <a:pt x="41" y="6"/>
                  </a:cubicBezTo>
                  <a:cubicBezTo>
                    <a:pt x="41" y="5"/>
                    <a:pt x="41" y="5"/>
                    <a:pt x="40" y="4"/>
                  </a:cubicBezTo>
                  <a:cubicBezTo>
                    <a:pt x="39" y="4"/>
                    <a:pt x="38" y="5"/>
                    <a:pt x="38" y="6"/>
                  </a:cubicBezTo>
                  <a:cubicBezTo>
                    <a:pt x="38" y="7"/>
                    <a:pt x="36" y="6"/>
                    <a:pt x="35" y="6"/>
                  </a:cubicBezTo>
                  <a:cubicBezTo>
                    <a:pt x="35" y="6"/>
                    <a:pt x="33" y="6"/>
                    <a:pt x="33" y="7"/>
                  </a:cubicBezTo>
                  <a:cubicBezTo>
                    <a:pt x="33" y="8"/>
                    <a:pt x="32" y="9"/>
                    <a:pt x="32" y="10"/>
                  </a:cubicBezTo>
                  <a:cubicBezTo>
                    <a:pt x="32" y="11"/>
                    <a:pt x="32" y="13"/>
                    <a:pt x="32" y="14"/>
                  </a:cubicBezTo>
                  <a:cubicBezTo>
                    <a:pt x="32" y="15"/>
                    <a:pt x="31" y="16"/>
                    <a:pt x="30" y="16"/>
                  </a:cubicBezTo>
                  <a:cubicBezTo>
                    <a:pt x="30" y="17"/>
                    <a:pt x="29" y="19"/>
                    <a:pt x="30" y="20"/>
                  </a:cubicBezTo>
                  <a:cubicBezTo>
                    <a:pt x="30" y="21"/>
                    <a:pt x="29" y="21"/>
                    <a:pt x="29" y="22"/>
                  </a:cubicBezTo>
                  <a:cubicBezTo>
                    <a:pt x="30" y="22"/>
                    <a:pt x="30" y="23"/>
                    <a:pt x="29" y="23"/>
                  </a:cubicBezTo>
                  <a:cubicBezTo>
                    <a:pt x="29" y="24"/>
                    <a:pt x="29" y="24"/>
                    <a:pt x="29" y="24"/>
                  </a:cubicBezTo>
                  <a:cubicBezTo>
                    <a:pt x="29" y="23"/>
                    <a:pt x="28" y="23"/>
                    <a:pt x="28" y="24"/>
                  </a:cubicBezTo>
                  <a:cubicBezTo>
                    <a:pt x="27" y="24"/>
                    <a:pt x="26" y="24"/>
                    <a:pt x="25" y="24"/>
                  </a:cubicBezTo>
                  <a:cubicBezTo>
                    <a:pt x="25" y="24"/>
                    <a:pt x="25" y="25"/>
                    <a:pt x="25" y="25"/>
                  </a:cubicBezTo>
                  <a:cubicBezTo>
                    <a:pt x="24" y="26"/>
                    <a:pt x="24" y="27"/>
                    <a:pt x="23" y="28"/>
                  </a:cubicBezTo>
                  <a:cubicBezTo>
                    <a:pt x="23" y="28"/>
                    <a:pt x="22" y="30"/>
                    <a:pt x="22" y="31"/>
                  </a:cubicBezTo>
                  <a:cubicBezTo>
                    <a:pt x="22" y="31"/>
                    <a:pt x="21" y="32"/>
                    <a:pt x="21" y="32"/>
                  </a:cubicBezTo>
                  <a:cubicBezTo>
                    <a:pt x="20" y="33"/>
                    <a:pt x="19" y="33"/>
                    <a:pt x="19" y="35"/>
                  </a:cubicBezTo>
                  <a:cubicBezTo>
                    <a:pt x="19" y="36"/>
                    <a:pt x="20" y="36"/>
                    <a:pt x="19" y="37"/>
                  </a:cubicBezTo>
                  <a:cubicBezTo>
                    <a:pt x="19" y="38"/>
                    <a:pt x="18" y="39"/>
                    <a:pt x="19" y="40"/>
                  </a:cubicBezTo>
                  <a:cubicBezTo>
                    <a:pt x="19" y="41"/>
                    <a:pt x="18" y="42"/>
                    <a:pt x="18" y="43"/>
                  </a:cubicBezTo>
                  <a:cubicBezTo>
                    <a:pt x="19" y="44"/>
                    <a:pt x="18" y="44"/>
                    <a:pt x="18" y="45"/>
                  </a:cubicBezTo>
                  <a:cubicBezTo>
                    <a:pt x="18" y="46"/>
                    <a:pt x="17" y="45"/>
                    <a:pt x="17" y="45"/>
                  </a:cubicBezTo>
                  <a:cubicBezTo>
                    <a:pt x="17" y="45"/>
                    <a:pt x="17" y="46"/>
                    <a:pt x="17" y="46"/>
                  </a:cubicBezTo>
                  <a:cubicBezTo>
                    <a:pt x="17" y="45"/>
                    <a:pt x="15" y="44"/>
                    <a:pt x="15" y="44"/>
                  </a:cubicBezTo>
                  <a:cubicBezTo>
                    <a:pt x="14" y="44"/>
                    <a:pt x="13" y="45"/>
                    <a:pt x="13" y="45"/>
                  </a:cubicBezTo>
                  <a:cubicBezTo>
                    <a:pt x="13" y="46"/>
                    <a:pt x="12" y="47"/>
                    <a:pt x="12" y="47"/>
                  </a:cubicBezTo>
                  <a:cubicBezTo>
                    <a:pt x="12" y="48"/>
                    <a:pt x="12" y="49"/>
                    <a:pt x="12" y="49"/>
                  </a:cubicBezTo>
                  <a:cubicBezTo>
                    <a:pt x="13" y="50"/>
                    <a:pt x="13" y="51"/>
                    <a:pt x="12" y="52"/>
                  </a:cubicBezTo>
                  <a:cubicBezTo>
                    <a:pt x="11" y="55"/>
                    <a:pt x="10" y="58"/>
                    <a:pt x="10" y="60"/>
                  </a:cubicBezTo>
                  <a:cubicBezTo>
                    <a:pt x="11" y="63"/>
                    <a:pt x="11" y="65"/>
                    <a:pt x="11" y="68"/>
                  </a:cubicBezTo>
                  <a:cubicBezTo>
                    <a:pt x="11" y="69"/>
                    <a:pt x="11" y="69"/>
                    <a:pt x="10" y="70"/>
                  </a:cubicBezTo>
                  <a:cubicBezTo>
                    <a:pt x="10" y="70"/>
                    <a:pt x="9" y="70"/>
                    <a:pt x="8" y="71"/>
                  </a:cubicBezTo>
                  <a:cubicBezTo>
                    <a:pt x="8" y="71"/>
                    <a:pt x="7" y="72"/>
                    <a:pt x="7" y="71"/>
                  </a:cubicBezTo>
                  <a:cubicBezTo>
                    <a:pt x="7" y="71"/>
                    <a:pt x="6" y="70"/>
                    <a:pt x="6" y="70"/>
                  </a:cubicBezTo>
                  <a:cubicBezTo>
                    <a:pt x="6" y="70"/>
                    <a:pt x="5" y="70"/>
                    <a:pt x="5" y="70"/>
                  </a:cubicBezTo>
                  <a:cubicBezTo>
                    <a:pt x="5" y="70"/>
                    <a:pt x="3" y="70"/>
                    <a:pt x="3" y="70"/>
                  </a:cubicBezTo>
                  <a:cubicBezTo>
                    <a:pt x="3" y="70"/>
                    <a:pt x="2" y="70"/>
                    <a:pt x="2" y="71"/>
                  </a:cubicBezTo>
                  <a:cubicBezTo>
                    <a:pt x="2" y="71"/>
                    <a:pt x="1" y="72"/>
                    <a:pt x="2" y="72"/>
                  </a:cubicBezTo>
                  <a:cubicBezTo>
                    <a:pt x="2" y="73"/>
                    <a:pt x="2" y="74"/>
                    <a:pt x="2" y="74"/>
                  </a:cubicBezTo>
                  <a:cubicBezTo>
                    <a:pt x="1" y="74"/>
                    <a:pt x="1" y="75"/>
                    <a:pt x="0" y="75"/>
                  </a:cubicBezTo>
                  <a:cubicBezTo>
                    <a:pt x="0" y="76"/>
                    <a:pt x="0" y="76"/>
                    <a:pt x="0" y="77"/>
                  </a:cubicBezTo>
                  <a:cubicBezTo>
                    <a:pt x="1" y="78"/>
                    <a:pt x="1" y="78"/>
                    <a:pt x="2" y="78"/>
                  </a:cubicBezTo>
                  <a:cubicBezTo>
                    <a:pt x="2" y="78"/>
                    <a:pt x="3" y="79"/>
                    <a:pt x="4" y="78"/>
                  </a:cubicBezTo>
                  <a:cubicBezTo>
                    <a:pt x="4" y="78"/>
                    <a:pt x="5" y="78"/>
                    <a:pt x="5" y="79"/>
                  </a:cubicBezTo>
                  <a:cubicBezTo>
                    <a:pt x="6" y="79"/>
                    <a:pt x="7" y="79"/>
                    <a:pt x="7" y="79"/>
                  </a:cubicBezTo>
                  <a:cubicBezTo>
                    <a:pt x="8" y="79"/>
                    <a:pt x="8" y="80"/>
                    <a:pt x="8" y="80"/>
                  </a:cubicBezTo>
                  <a:cubicBezTo>
                    <a:pt x="9" y="81"/>
                    <a:pt x="10" y="81"/>
                    <a:pt x="10" y="82"/>
                  </a:cubicBezTo>
                  <a:cubicBezTo>
                    <a:pt x="10" y="83"/>
                    <a:pt x="10" y="83"/>
                    <a:pt x="10" y="84"/>
                  </a:cubicBezTo>
                  <a:cubicBezTo>
                    <a:pt x="11" y="84"/>
                    <a:pt x="11" y="85"/>
                    <a:pt x="11" y="84"/>
                  </a:cubicBezTo>
                  <a:cubicBezTo>
                    <a:pt x="12" y="84"/>
                    <a:pt x="12" y="86"/>
                    <a:pt x="12" y="86"/>
                  </a:cubicBezTo>
                  <a:cubicBezTo>
                    <a:pt x="13" y="87"/>
                    <a:pt x="13" y="87"/>
                    <a:pt x="14" y="87"/>
                  </a:cubicBezTo>
                  <a:cubicBezTo>
                    <a:pt x="14" y="87"/>
                    <a:pt x="15" y="88"/>
                    <a:pt x="15" y="88"/>
                  </a:cubicBezTo>
                  <a:cubicBezTo>
                    <a:pt x="15" y="89"/>
                    <a:pt x="15" y="89"/>
                    <a:pt x="16" y="89"/>
                  </a:cubicBezTo>
                  <a:cubicBezTo>
                    <a:pt x="17" y="89"/>
                    <a:pt x="17" y="90"/>
                    <a:pt x="17" y="91"/>
                  </a:cubicBezTo>
                  <a:cubicBezTo>
                    <a:pt x="18" y="92"/>
                    <a:pt x="18" y="94"/>
                    <a:pt x="19" y="95"/>
                  </a:cubicBezTo>
                  <a:cubicBezTo>
                    <a:pt x="19" y="96"/>
                    <a:pt x="19" y="97"/>
                    <a:pt x="20" y="97"/>
                  </a:cubicBezTo>
                  <a:cubicBezTo>
                    <a:pt x="20" y="98"/>
                    <a:pt x="20" y="99"/>
                    <a:pt x="20" y="100"/>
                  </a:cubicBezTo>
                  <a:cubicBezTo>
                    <a:pt x="20" y="100"/>
                    <a:pt x="21" y="100"/>
                    <a:pt x="21" y="101"/>
                  </a:cubicBezTo>
                  <a:cubicBezTo>
                    <a:pt x="21" y="101"/>
                    <a:pt x="21" y="101"/>
                    <a:pt x="21" y="102"/>
                  </a:cubicBezTo>
                  <a:cubicBezTo>
                    <a:pt x="21" y="102"/>
                    <a:pt x="22" y="102"/>
                    <a:pt x="22" y="102"/>
                  </a:cubicBezTo>
                  <a:cubicBezTo>
                    <a:pt x="23" y="103"/>
                    <a:pt x="22" y="103"/>
                    <a:pt x="23" y="104"/>
                  </a:cubicBezTo>
                  <a:cubicBezTo>
                    <a:pt x="23" y="105"/>
                    <a:pt x="23" y="104"/>
                    <a:pt x="24" y="104"/>
                  </a:cubicBezTo>
                  <a:cubicBezTo>
                    <a:pt x="24" y="103"/>
                    <a:pt x="25" y="104"/>
                    <a:pt x="25" y="104"/>
                  </a:cubicBezTo>
                  <a:cubicBezTo>
                    <a:pt x="26" y="104"/>
                    <a:pt x="26" y="104"/>
                    <a:pt x="27" y="104"/>
                  </a:cubicBezTo>
                  <a:cubicBezTo>
                    <a:pt x="27" y="104"/>
                    <a:pt x="28" y="105"/>
                    <a:pt x="28" y="105"/>
                  </a:cubicBezTo>
                  <a:cubicBezTo>
                    <a:pt x="27" y="105"/>
                    <a:pt x="28" y="106"/>
                    <a:pt x="28" y="106"/>
                  </a:cubicBezTo>
                  <a:cubicBezTo>
                    <a:pt x="28" y="107"/>
                    <a:pt x="27" y="108"/>
                    <a:pt x="27" y="108"/>
                  </a:cubicBezTo>
                  <a:cubicBezTo>
                    <a:pt x="27" y="109"/>
                    <a:pt x="27" y="110"/>
                    <a:pt x="28" y="111"/>
                  </a:cubicBezTo>
                  <a:cubicBezTo>
                    <a:pt x="28" y="111"/>
                    <a:pt x="28" y="112"/>
                    <a:pt x="29" y="112"/>
                  </a:cubicBezTo>
                  <a:cubicBezTo>
                    <a:pt x="29" y="113"/>
                    <a:pt x="29" y="113"/>
                    <a:pt x="29" y="114"/>
                  </a:cubicBezTo>
                  <a:cubicBezTo>
                    <a:pt x="30" y="115"/>
                    <a:pt x="31" y="114"/>
                    <a:pt x="32" y="114"/>
                  </a:cubicBezTo>
                  <a:cubicBezTo>
                    <a:pt x="34" y="114"/>
                    <a:pt x="36" y="114"/>
                    <a:pt x="38" y="115"/>
                  </a:cubicBezTo>
                  <a:cubicBezTo>
                    <a:pt x="40" y="115"/>
                    <a:pt x="41" y="116"/>
                    <a:pt x="42" y="117"/>
                  </a:cubicBezTo>
                  <a:cubicBezTo>
                    <a:pt x="44" y="118"/>
                    <a:pt x="45" y="119"/>
                    <a:pt x="47" y="120"/>
                  </a:cubicBezTo>
                  <a:cubicBezTo>
                    <a:pt x="48" y="121"/>
                    <a:pt x="48" y="122"/>
                    <a:pt x="49" y="122"/>
                  </a:cubicBezTo>
                  <a:cubicBezTo>
                    <a:pt x="50" y="123"/>
                    <a:pt x="50" y="123"/>
                    <a:pt x="51" y="124"/>
                  </a:cubicBezTo>
                  <a:cubicBezTo>
                    <a:pt x="51" y="124"/>
                    <a:pt x="52" y="124"/>
                    <a:pt x="53" y="124"/>
                  </a:cubicBezTo>
                  <a:cubicBezTo>
                    <a:pt x="53" y="124"/>
                    <a:pt x="54" y="123"/>
                    <a:pt x="55" y="123"/>
                  </a:cubicBezTo>
                  <a:cubicBezTo>
                    <a:pt x="56" y="124"/>
                    <a:pt x="57" y="124"/>
                    <a:pt x="59" y="125"/>
                  </a:cubicBezTo>
                  <a:cubicBezTo>
                    <a:pt x="60" y="125"/>
                    <a:pt x="60" y="125"/>
                    <a:pt x="61" y="125"/>
                  </a:cubicBezTo>
                  <a:cubicBezTo>
                    <a:pt x="62" y="125"/>
                    <a:pt x="62" y="125"/>
                    <a:pt x="62" y="125"/>
                  </a:cubicBezTo>
                  <a:cubicBezTo>
                    <a:pt x="62" y="125"/>
                    <a:pt x="62" y="125"/>
                    <a:pt x="62" y="125"/>
                  </a:cubicBezTo>
                  <a:cubicBezTo>
                    <a:pt x="63" y="125"/>
                    <a:pt x="63" y="125"/>
                    <a:pt x="63" y="125"/>
                  </a:cubicBezTo>
                  <a:cubicBezTo>
                    <a:pt x="64" y="125"/>
                    <a:pt x="64" y="126"/>
                    <a:pt x="64" y="126"/>
                  </a:cubicBezTo>
                  <a:cubicBezTo>
                    <a:pt x="64" y="126"/>
                    <a:pt x="64" y="125"/>
                    <a:pt x="65" y="125"/>
                  </a:cubicBezTo>
                  <a:cubicBezTo>
                    <a:pt x="65" y="124"/>
                    <a:pt x="66" y="122"/>
                    <a:pt x="68" y="121"/>
                  </a:cubicBezTo>
                  <a:cubicBezTo>
                    <a:pt x="69" y="120"/>
                    <a:pt x="70" y="119"/>
                    <a:pt x="72" y="118"/>
                  </a:cubicBezTo>
                  <a:cubicBezTo>
                    <a:pt x="73" y="118"/>
                    <a:pt x="75" y="117"/>
                    <a:pt x="76" y="116"/>
                  </a:cubicBezTo>
                  <a:cubicBezTo>
                    <a:pt x="76" y="117"/>
                    <a:pt x="77" y="117"/>
                    <a:pt x="77" y="118"/>
                  </a:cubicBezTo>
                  <a:cubicBezTo>
                    <a:pt x="78" y="118"/>
                    <a:pt x="78" y="118"/>
                    <a:pt x="79" y="119"/>
                  </a:cubicBezTo>
                  <a:cubicBezTo>
                    <a:pt x="79" y="119"/>
                    <a:pt x="79" y="120"/>
                    <a:pt x="80" y="120"/>
                  </a:cubicBezTo>
                  <a:cubicBezTo>
                    <a:pt x="80" y="120"/>
                    <a:pt x="81" y="120"/>
                    <a:pt x="81" y="120"/>
                  </a:cubicBezTo>
                  <a:cubicBezTo>
                    <a:pt x="82" y="120"/>
                    <a:pt x="83" y="120"/>
                    <a:pt x="84" y="120"/>
                  </a:cubicBezTo>
                  <a:cubicBezTo>
                    <a:pt x="84" y="119"/>
                    <a:pt x="85" y="119"/>
                    <a:pt x="85" y="119"/>
                  </a:cubicBezTo>
                  <a:cubicBezTo>
                    <a:pt x="86" y="120"/>
                    <a:pt x="87" y="120"/>
                    <a:pt x="87" y="119"/>
                  </a:cubicBezTo>
                  <a:cubicBezTo>
                    <a:pt x="87" y="119"/>
                    <a:pt x="87" y="118"/>
                    <a:pt x="88" y="118"/>
                  </a:cubicBezTo>
                  <a:cubicBezTo>
                    <a:pt x="89" y="117"/>
                    <a:pt x="91" y="117"/>
                    <a:pt x="92" y="117"/>
                  </a:cubicBezTo>
                  <a:cubicBezTo>
                    <a:pt x="94" y="117"/>
                    <a:pt x="95" y="117"/>
                    <a:pt x="96" y="116"/>
                  </a:cubicBezTo>
                  <a:cubicBezTo>
                    <a:pt x="97" y="115"/>
                    <a:pt x="97" y="114"/>
                    <a:pt x="97" y="114"/>
                  </a:cubicBezTo>
                  <a:cubicBezTo>
                    <a:pt x="98" y="113"/>
                    <a:pt x="98" y="113"/>
                    <a:pt x="99" y="112"/>
                  </a:cubicBezTo>
                  <a:cubicBezTo>
                    <a:pt x="100" y="111"/>
                    <a:pt x="102" y="110"/>
                    <a:pt x="103" y="110"/>
                  </a:cubicBezTo>
                  <a:cubicBezTo>
                    <a:pt x="104" y="110"/>
                    <a:pt x="105" y="109"/>
                    <a:pt x="106" y="109"/>
                  </a:cubicBezTo>
                  <a:cubicBezTo>
                    <a:pt x="106" y="109"/>
                    <a:pt x="107" y="109"/>
                    <a:pt x="108" y="109"/>
                  </a:cubicBezTo>
                  <a:cubicBezTo>
                    <a:pt x="110" y="109"/>
                    <a:pt x="112" y="109"/>
                    <a:pt x="114" y="109"/>
                  </a:cubicBezTo>
                  <a:cubicBezTo>
                    <a:pt x="115" y="109"/>
                    <a:pt x="115" y="109"/>
                    <a:pt x="116" y="109"/>
                  </a:cubicBezTo>
                  <a:cubicBezTo>
                    <a:pt x="117" y="109"/>
                    <a:pt x="117" y="108"/>
                    <a:pt x="118" y="107"/>
                  </a:cubicBezTo>
                  <a:cubicBezTo>
                    <a:pt x="119" y="106"/>
                    <a:pt x="120" y="104"/>
                    <a:pt x="121" y="103"/>
                  </a:cubicBezTo>
                  <a:cubicBezTo>
                    <a:pt x="124" y="100"/>
                    <a:pt x="126" y="97"/>
                    <a:pt x="129" y="93"/>
                  </a:cubicBezTo>
                  <a:cubicBezTo>
                    <a:pt x="134" y="87"/>
                    <a:pt x="140" y="81"/>
                    <a:pt x="145" y="75"/>
                  </a:cubicBezTo>
                  <a:cubicBezTo>
                    <a:pt x="143" y="75"/>
                    <a:pt x="142" y="75"/>
                    <a:pt x="140" y="75"/>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72" name="Eswatini (prev. Swaziland)">
              <a:extLst>
                <a:ext uri="{FF2B5EF4-FFF2-40B4-BE49-F238E27FC236}">
                  <a16:creationId xmlns:a16="http://schemas.microsoft.com/office/drawing/2014/main" id="{0E90F9E5-2353-D971-1B5F-25E66B63C31C}"/>
                </a:ext>
              </a:extLst>
            </p:cNvPr>
            <p:cNvSpPr>
              <a:spLocks/>
            </p:cNvSpPr>
            <p:nvPr/>
          </p:nvSpPr>
          <p:spPr bwMode="auto">
            <a:xfrm>
              <a:off x="6811535" y="5455130"/>
              <a:ext cx="44644" cy="58893"/>
            </a:xfrm>
            <a:custGeom>
              <a:avLst/>
              <a:gdLst/>
              <a:ahLst/>
              <a:cxnLst>
                <a:cxn ang="0">
                  <a:pos x="12" y="8"/>
                </a:cxn>
                <a:cxn ang="0">
                  <a:pos x="13" y="3"/>
                </a:cxn>
                <a:cxn ang="0">
                  <a:pos x="10" y="3"/>
                </a:cxn>
                <a:cxn ang="0">
                  <a:pos x="6" y="0"/>
                </a:cxn>
                <a:cxn ang="0">
                  <a:pos x="4" y="2"/>
                </a:cxn>
                <a:cxn ang="0">
                  <a:pos x="1" y="7"/>
                </a:cxn>
                <a:cxn ang="0">
                  <a:pos x="0" y="10"/>
                </a:cxn>
                <a:cxn ang="0">
                  <a:pos x="1" y="11"/>
                </a:cxn>
                <a:cxn ang="0">
                  <a:pos x="2" y="13"/>
                </a:cxn>
                <a:cxn ang="0">
                  <a:pos x="2" y="14"/>
                </a:cxn>
                <a:cxn ang="0">
                  <a:pos x="3" y="15"/>
                </a:cxn>
                <a:cxn ang="0">
                  <a:pos x="7" y="17"/>
                </a:cxn>
                <a:cxn ang="0">
                  <a:pos x="11" y="17"/>
                </a:cxn>
                <a:cxn ang="0">
                  <a:pos x="11" y="16"/>
                </a:cxn>
                <a:cxn ang="0">
                  <a:pos x="11" y="13"/>
                </a:cxn>
                <a:cxn ang="0">
                  <a:pos x="13" y="12"/>
                </a:cxn>
                <a:cxn ang="0">
                  <a:pos x="12" y="8"/>
                </a:cxn>
              </a:cxnLst>
              <a:rect l="0" t="0" r="r" b="b"/>
              <a:pathLst>
                <a:path w="13" h="17">
                  <a:moveTo>
                    <a:pt x="12" y="8"/>
                  </a:moveTo>
                  <a:cubicBezTo>
                    <a:pt x="12" y="6"/>
                    <a:pt x="13" y="5"/>
                    <a:pt x="13" y="3"/>
                  </a:cubicBezTo>
                  <a:cubicBezTo>
                    <a:pt x="12" y="2"/>
                    <a:pt x="11" y="3"/>
                    <a:pt x="10" y="3"/>
                  </a:cubicBezTo>
                  <a:cubicBezTo>
                    <a:pt x="9" y="2"/>
                    <a:pt x="8" y="1"/>
                    <a:pt x="6" y="0"/>
                  </a:cubicBezTo>
                  <a:cubicBezTo>
                    <a:pt x="5" y="0"/>
                    <a:pt x="4" y="1"/>
                    <a:pt x="4" y="2"/>
                  </a:cubicBezTo>
                  <a:cubicBezTo>
                    <a:pt x="3" y="4"/>
                    <a:pt x="2" y="5"/>
                    <a:pt x="1" y="7"/>
                  </a:cubicBezTo>
                  <a:cubicBezTo>
                    <a:pt x="0" y="8"/>
                    <a:pt x="0" y="9"/>
                    <a:pt x="0" y="10"/>
                  </a:cubicBezTo>
                  <a:cubicBezTo>
                    <a:pt x="0" y="10"/>
                    <a:pt x="0" y="13"/>
                    <a:pt x="1" y="11"/>
                  </a:cubicBezTo>
                  <a:cubicBezTo>
                    <a:pt x="1" y="12"/>
                    <a:pt x="1" y="12"/>
                    <a:pt x="2" y="13"/>
                  </a:cubicBezTo>
                  <a:cubicBezTo>
                    <a:pt x="2" y="13"/>
                    <a:pt x="2" y="13"/>
                    <a:pt x="2" y="14"/>
                  </a:cubicBezTo>
                  <a:cubicBezTo>
                    <a:pt x="2" y="14"/>
                    <a:pt x="3" y="15"/>
                    <a:pt x="3" y="15"/>
                  </a:cubicBezTo>
                  <a:cubicBezTo>
                    <a:pt x="4" y="17"/>
                    <a:pt x="6" y="17"/>
                    <a:pt x="7" y="17"/>
                  </a:cubicBezTo>
                  <a:cubicBezTo>
                    <a:pt x="8" y="17"/>
                    <a:pt x="9" y="17"/>
                    <a:pt x="11" y="17"/>
                  </a:cubicBezTo>
                  <a:cubicBezTo>
                    <a:pt x="11" y="17"/>
                    <a:pt x="11" y="16"/>
                    <a:pt x="11" y="16"/>
                  </a:cubicBezTo>
                  <a:cubicBezTo>
                    <a:pt x="11" y="15"/>
                    <a:pt x="11" y="14"/>
                    <a:pt x="11" y="13"/>
                  </a:cubicBezTo>
                  <a:cubicBezTo>
                    <a:pt x="12" y="12"/>
                    <a:pt x="12" y="12"/>
                    <a:pt x="13" y="12"/>
                  </a:cubicBezTo>
                  <a:cubicBezTo>
                    <a:pt x="13" y="11"/>
                    <a:pt x="13" y="9"/>
                    <a:pt x="12" y="8"/>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74" name="Eritrea">
              <a:extLst>
                <a:ext uri="{FF2B5EF4-FFF2-40B4-BE49-F238E27FC236}">
                  <a16:creationId xmlns:a16="http://schemas.microsoft.com/office/drawing/2014/main" id="{87164872-062B-9584-BDB2-4761803E646B}"/>
                </a:ext>
              </a:extLst>
            </p:cNvPr>
            <p:cNvSpPr>
              <a:spLocks noEditPoints="1"/>
            </p:cNvSpPr>
            <p:nvPr/>
          </p:nvSpPr>
          <p:spPr bwMode="auto">
            <a:xfrm>
              <a:off x="7011006" y="3803309"/>
              <a:ext cx="226069" cy="212770"/>
            </a:xfrm>
            <a:custGeom>
              <a:avLst/>
              <a:gdLst/>
              <a:ahLst/>
              <a:cxnLst>
                <a:cxn ang="0">
                  <a:pos x="35" y="24"/>
                </a:cxn>
                <a:cxn ang="0">
                  <a:pos x="36" y="25"/>
                </a:cxn>
                <a:cxn ang="0">
                  <a:pos x="37" y="26"/>
                </a:cxn>
                <a:cxn ang="0">
                  <a:pos x="37" y="27"/>
                </a:cxn>
                <a:cxn ang="0">
                  <a:pos x="34" y="26"/>
                </a:cxn>
                <a:cxn ang="0">
                  <a:pos x="34" y="25"/>
                </a:cxn>
                <a:cxn ang="0">
                  <a:pos x="64" y="57"/>
                </a:cxn>
                <a:cxn ang="0">
                  <a:pos x="60" y="53"/>
                </a:cxn>
                <a:cxn ang="0">
                  <a:pos x="58" y="51"/>
                </a:cxn>
                <a:cxn ang="0">
                  <a:pos x="56" y="48"/>
                </a:cxn>
                <a:cxn ang="0">
                  <a:pos x="54" y="47"/>
                </a:cxn>
                <a:cxn ang="0">
                  <a:pos x="51" y="44"/>
                </a:cxn>
                <a:cxn ang="0">
                  <a:pos x="45" y="37"/>
                </a:cxn>
                <a:cxn ang="0">
                  <a:pos x="42" y="35"/>
                </a:cxn>
                <a:cxn ang="0">
                  <a:pos x="41" y="35"/>
                </a:cxn>
                <a:cxn ang="0">
                  <a:pos x="40" y="33"/>
                </a:cxn>
                <a:cxn ang="0">
                  <a:pos x="39" y="33"/>
                </a:cxn>
                <a:cxn ang="0">
                  <a:pos x="35" y="30"/>
                </a:cxn>
                <a:cxn ang="0">
                  <a:pos x="33" y="30"/>
                </a:cxn>
                <a:cxn ang="0">
                  <a:pos x="32" y="32"/>
                </a:cxn>
                <a:cxn ang="0">
                  <a:pos x="31" y="28"/>
                </a:cxn>
                <a:cxn ang="0">
                  <a:pos x="29" y="27"/>
                </a:cxn>
                <a:cxn ang="0">
                  <a:pos x="27" y="21"/>
                </a:cxn>
                <a:cxn ang="0">
                  <a:pos x="24" y="10"/>
                </a:cxn>
                <a:cxn ang="0">
                  <a:pos x="22" y="4"/>
                </a:cxn>
                <a:cxn ang="0">
                  <a:pos x="18" y="4"/>
                </a:cxn>
                <a:cxn ang="0">
                  <a:pos x="16" y="5"/>
                </a:cxn>
                <a:cxn ang="0">
                  <a:pos x="13" y="6"/>
                </a:cxn>
                <a:cxn ang="0">
                  <a:pos x="10" y="9"/>
                </a:cxn>
                <a:cxn ang="0">
                  <a:pos x="8" y="11"/>
                </a:cxn>
                <a:cxn ang="0">
                  <a:pos x="5" y="12"/>
                </a:cxn>
                <a:cxn ang="0">
                  <a:pos x="5" y="20"/>
                </a:cxn>
                <a:cxn ang="0">
                  <a:pos x="2" y="27"/>
                </a:cxn>
                <a:cxn ang="0">
                  <a:pos x="1" y="32"/>
                </a:cxn>
                <a:cxn ang="0">
                  <a:pos x="2" y="42"/>
                </a:cxn>
                <a:cxn ang="0">
                  <a:pos x="8" y="40"/>
                </a:cxn>
                <a:cxn ang="0">
                  <a:pos x="11" y="42"/>
                </a:cxn>
                <a:cxn ang="0">
                  <a:pos x="14" y="36"/>
                </a:cxn>
                <a:cxn ang="0">
                  <a:pos x="18" y="37"/>
                </a:cxn>
                <a:cxn ang="0">
                  <a:pos x="22" y="39"/>
                </a:cxn>
                <a:cxn ang="0">
                  <a:pos x="26" y="37"/>
                </a:cxn>
                <a:cxn ang="0">
                  <a:pos x="30" y="39"/>
                </a:cxn>
                <a:cxn ang="0">
                  <a:pos x="34" y="40"/>
                </a:cxn>
                <a:cxn ang="0">
                  <a:pos x="42" y="43"/>
                </a:cxn>
                <a:cxn ang="0">
                  <a:pos x="51" y="51"/>
                </a:cxn>
                <a:cxn ang="0">
                  <a:pos x="56" y="58"/>
                </a:cxn>
                <a:cxn ang="0">
                  <a:pos x="63" y="62"/>
                </a:cxn>
                <a:cxn ang="0">
                  <a:pos x="64" y="59"/>
                </a:cxn>
              </a:cxnLst>
              <a:rect l="0" t="0" r="r" b="b"/>
              <a:pathLst>
                <a:path w="66" h="62">
                  <a:moveTo>
                    <a:pt x="34" y="25"/>
                  </a:moveTo>
                  <a:cubicBezTo>
                    <a:pt x="33" y="25"/>
                    <a:pt x="34" y="25"/>
                    <a:pt x="34" y="25"/>
                  </a:cubicBezTo>
                  <a:cubicBezTo>
                    <a:pt x="34" y="25"/>
                    <a:pt x="34" y="25"/>
                    <a:pt x="35" y="24"/>
                  </a:cubicBezTo>
                  <a:cubicBezTo>
                    <a:pt x="35" y="24"/>
                    <a:pt x="34" y="24"/>
                    <a:pt x="34" y="24"/>
                  </a:cubicBezTo>
                  <a:cubicBezTo>
                    <a:pt x="34" y="24"/>
                    <a:pt x="35" y="24"/>
                    <a:pt x="35" y="24"/>
                  </a:cubicBezTo>
                  <a:cubicBezTo>
                    <a:pt x="35" y="25"/>
                    <a:pt x="36" y="24"/>
                    <a:pt x="36" y="25"/>
                  </a:cubicBezTo>
                  <a:cubicBezTo>
                    <a:pt x="36" y="25"/>
                    <a:pt x="36" y="26"/>
                    <a:pt x="36" y="26"/>
                  </a:cubicBezTo>
                  <a:cubicBezTo>
                    <a:pt x="36" y="27"/>
                    <a:pt x="37" y="26"/>
                    <a:pt x="37" y="26"/>
                  </a:cubicBezTo>
                  <a:cubicBezTo>
                    <a:pt x="37" y="26"/>
                    <a:pt x="36" y="26"/>
                    <a:pt x="37" y="26"/>
                  </a:cubicBezTo>
                  <a:cubicBezTo>
                    <a:pt x="37" y="26"/>
                    <a:pt x="38" y="26"/>
                    <a:pt x="38" y="26"/>
                  </a:cubicBezTo>
                  <a:cubicBezTo>
                    <a:pt x="38" y="26"/>
                    <a:pt x="39" y="26"/>
                    <a:pt x="39" y="27"/>
                  </a:cubicBezTo>
                  <a:cubicBezTo>
                    <a:pt x="39" y="27"/>
                    <a:pt x="38" y="27"/>
                    <a:pt x="37" y="27"/>
                  </a:cubicBezTo>
                  <a:cubicBezTo>
                    <a:pt x="37" y="27"/>
                    <a:pt x="36" y="27"/>
                    <a:pt x="35" y="27"/>
                  </a:cubicBezTo>
                  <a:cubicBezTo>
                    <a:pt x="35" y="27"/>
                    <a:pt x="34" y="27"/>
                    <a:pt x="34" y="26"/>
                  </a:cubicBezTo>
                  <a:cubicBezTo>
                    <a:pt x="34" y="26"/>
                    <a:pt x="34" y="26"/>
                    <a:pt x="34" y="26"/>
                  </a:cubicBezTo>
                  <a:cubicBezTo>
                    <a:pt x="34" y="26"/>
                    <a:pt x="34" y="26"/>
                    <a:pt x="35" y="26"/>
                  </a:cubicBezTo>
                  <a:cubicBezTo>
                    <a:pt x="35" y="26"/>
                    <a:pt x="35" y="26"/>
                    <a:pt x="35" y="26"/>
                  </a:cubicBezTo>
                  <a:cubicBezTo>
                    <a:pt x="35" y="25"/>
                    <a:pt x="34" y="25"/>
                    <a:pt x="34" y="25"/>
                  </a:cubicBezTo>
                  <a:close/>
                  <a:moveTo>
                    <a:pt x="65" y="58"/>
                  </a:moveTo>
                  <a:cubicBezTo>
                    <a:pt x="65" y="57"/>
                    <a:pt x="65" y="57"/>
                    <a:pt x="65" y="57"/>
                  </a:cubicBezTo>
                  <a:cubicBezTo>
                    <a:pt x="64" y="56"/>
                    <a:pt x="64" y="57"/>
                    <a:pt x="64" y="57"/>
                  </a:cubicBezTo>
                  <a:cubicBezTo>
                    <a:pt x="64" y="58"/>
                    <a:pt x="63" y="57"/>
                    <a:pt x="63" y="57"/>
                  </a:cubicBezTo>
                  <a:cubicBezTo>
                    <a:pt x="62" y="57"/>
                    <a:pt x="62" y="56"/>
                    <a:pt x="62" y="55"/>
                  </a:cubicBezTo>
                  <a:cubicBezTo>
                    <a:pt x="62" y="55"/>
                    <a:pt x="60" y="53"/>
                    <a:pt x="60" y="53"/>
                  </a:cubicBezTo>
                  <a:cubicBezTo>
                    <a:pt x="60" y="53"/>
                    <a:pt x="60" y="53"/>
                    <a:pt x="59" y="53"/>
                  </a:cubicBezTo>
                  <a:cubicBezTo>
                    <a:pt x="59" y="53"/>
                    <a:pt x="59" y="53"/>
                    <a:pt x="58" y="53"/>
                  </a:cubicBezTo>
                  <a:cubicBezTo>
                    <a:pt x="58" y="53"/>
                    <a:pt x="58" y="52"/>
                    <a:pt x="58" y="51"/>
                  </a:cubicBezTo>
                  <a:cubicBezTo>
                    <a:pt x="58" y="51"/>
                    <a:pt x="57" y="47"/>
                    <a:pt x="56" y="48"/>
                  </a:cubicBezTo>
                  <a:cubicBezTo>
                    <a:pt x="57" y="48"/>
                    <a:pt x="57" y="49"/>
                    <a:pt x="57" y="49"/>
                  </a:cubicBezTo>
                  <a:cubicBezTo>
                    <a:pt x="56" y="49"/>
                    <a:pt x="56" y="49"/>
                    <a:pt x="56" y="48"/>
                  </a:cubicBezTo>
                  <a:cubicBezTo>
                    <a:pt x="56" y="48"/>
                    <a:pt x="56" y="49"/>
                    <a:pt x="56" y="48"/>
                  </a:cubicBezTo>
                  <a:cubicBezTo>
                    <a:pt x="55" y="48"/>
                    <a:pt x="55" y="48"/>
                    <a:pt x="55" y="48"/>
                  </a:cubicBezTo>
                  <a:cubicBezTo>
                    <a:pt x="55" y="47"/>
                    <a:pt x="55" y="47"/>
                    <a:pt x="54" y="47"/>
                  </a:cubicBezTo>
                  <a:cubicBezTo>
                    <a:pt x="54" y="46"/>
                    <a:pt x="54" y="46"/>
                    <a:pt x="53" y="46"/>
                  </a:cubicBezTo>
                  <a:cubicBezTo>
                    <a:pt x="53" y="46"/>
                    <a:pt x="53" y="45"/>
                    <a:pt x="52" y="45"/>
                  </a:cubicBezTo>
                  <a:cubicBezTo>
                    <a:pt x="51" y="45"/>
                    <a:pt x="51" y="45"/>
                    <a:pt x="51" y="44"/>
                  </a:cubicBezTo>
                  <a:cubicBezTo>
                    <a:pt x="51" y="44"/>
                    <a:pt x="50" y="43"/>
                    <a:pt x="50" y="43"/>
                  </a:cubicBezTo>
                  <a:cubicBezTo>
                    <a:pt x="50" y="42"/>
                    <a:pt x="50" y="42"/>
                    <a:pt x="49" y="42"/>
                  </a:cubicBezTo>
                  <a:cubicBezTo>
                    <a:pt x="48" y="40"/>
                    <a:pt x="47" y="37"/>
                    <a:pt x="45" y="37"/>
                  </a:cubicBezTo>
                  <a:cubicBezTo>
                    <a:pt x="44" y="37"/>
                    <a:pt x="44" y="37"/>
                    <a:pt x="43" y="37"/>
                  </a:cubicBezTo>
                  <a:cubicBezTo>
                    <a:pt x="43" y="37"/>
                    <a:pt x="43" y="37"/>
                    <a:pt x="42" y="37"/>
                  </a:cubicBezTo>
                  <a:cubicBezTo>
                    <a:pt x="42" y="36"/>
                    <a:pt x="42" y="36"/>
                    <a:pt x="42" y="35"/>
                  </a:cubicBezTo>
                  <a:cubicBezTo>
                    <a:pt x="42" y="35"/>
                    <a:pt x="41" y="35"/>
                    <a:pt x="41" y="35"/>
                  </a:cubicBezTo>
                  <a:cubicBezTo>
                    <a:pt x="41" y="35"/>
                    <a:pt x="42" y="35"/>
                    <a:pt x="41" y="35"/>
                  </a:cubicBezTo>
                  <a:cubicBezTo>
                    <a:pt x="41" y="35"/>
                    <a:pt x="41" y="35"/>
                    <a:pt x="41" y="35"/>
                  </a:cubicBezTo>
                  <a:cubicBezTo>
                    <a:pt x="41" y="35"/>
                    <a:pt x="41" y="34"/>
                    <a:pt x="41" y="34"/>
                  </a:cubicBezTo>
                  <a:cubicBezTo>
                    <a:pt x="41" y="34"/>
                    <a:pt x="41" y="34"/>
                    <a:pt x="40" y="34"/>
                  </a:cubicBezTo>
                  <a:cubicBezTo>
                    <a:pt x="40" y="34"/>
                    <a:pt x="40" y="33"/>
                    <a:pt x="40" y="33"/>
                  </a:cubicBezTo>
                  <a:cubicBezTo>
                    <a:pt x="40" y="34"/>
                    <a:pt x="40" y="34"/>
                    <a:pt x="39" y="34"/>
                  </a:cubicBezTo>
                  <a:cubicBezTo>
                    <a:pt x="39" y="34"/>
                    <a:pt x="39" y="33"/>
                    <a:pt x="39" y="33"/>
                  </a:cubicBezTo>
                  <a:cubicBezTo>
                    <a:pt x="39" y="33"/>
                    <a:pt x="39" y="34"/>
                    <a:pt x="39" y="33"/>
                  </a:cubicBezTo>
                  <a:cubicBezTo>
                    <a:pt x="38" y="34"/>
                    <a:pt x="38" y="34"/>
                    <a:pt x="37" y="34"/>
                  </a:cubicBezTo>
                  <a:cubicBezTo>
                    <a:pt x="37" y="34"/>
                    <a:pt x="37" y="34"/>
                    <a:pt x="36" y="33"/>
                  </a:cubicBezTo>
                  <a:cubicBezTo>
                    <a:pt x="36" y="32"/>
                    <a:pt x="35" y="31"/>
                    <a:pt x="35" y="30"/>
                  </a:cubicBezTo>
                  <a:cubicBezTo>
                    <a:pt x="36" y="30"/>
                    <a:pt x="34" y="28"/>
                    <a:pt x="33" y="28"/>
                  </a:cubicBezTo>
                  <a:cubicBezTo>
                    <a:pt x="32" y="28"/>
                    <a:pt x="32" y="31"/>
                    <a:pt x="33" y="31"/>
                  </a:cubicBezTo>
                  <a:cubicBezTo>
                    <a:pt x="33" y="31"/>
                    <a:pt x="33" y="30"/>
                    <a:pt x="33" y="30"/>
                  </a:cubicBezTo>
                  <a:cubicBezTo>
                    <a:pt x="33" y="30"/>
                    <a:pt x="33" y="31"/>
                    <a:pt x="33" y="31"/>
                  </a:cubicBezTo>
                  <a:cubicBezTo>
                    <a:pt x="33" y="31"/>
                    <a:pt x="33" y="32"/>
                    <a:pt x="33" y="32"/>
                  </a:cubicBezTo>
                  <a:cubicBezTo>
                    <a:pt x="33" y="33"/>
                    <a:pt x="32" y="33"/>
                    <a:pt x="32" y="32"/>
                  </a:cubicBezTo>
                  <a:cubicBezTo>
                    <a:pt x="32" y="32"/>
                    <a:pt x="32" y="31"/>
                    <a:pt x="32" y="31"/>
                  </a:cubicBezTo>
                  <a:cubicBezTo>
                    <a:pt x="32" y="30"/>
                    <a:pt x="32" y="30"/>
                    <a:pt x="31" y="30"/>
                  </a:cubicBezTo>
                  <a:cubicBezTo>
                    <a:pt x="31" y="29"/>
                    <a:pt x="31" y="28"/>
                    <a:pt x="31" y="28"/>
                  </a:cubicBezTo>
                  <a:cubicBezTo>
                    <a:pt x="31" y="27"/>
                    <a:pt x="30" y="28"/>
                    <a:pt x="30" y="28"/>
                  </a:cubicBezTo>
                  <a:cubicBezTo>
                    <a:pt x="29" y="28"/>
                    <a:pt x="29" y="27"/>
                    <a:pt x="29" y="27"/>
                  </a:cubicBezTo>
                  <a:cubicBezTo>
                    <a:pt x="29" y="27"/>
                    <a:pt x="29" y="27"/>
                    <a:pt x="29" y="27"/>
                  </a:cubicBezTo>
                  <a:cubicBezTo>
                    <a:pt x="30" y="26"/>
                    <a:pt x="29" y="26"/>
                    <a:pt x="29" y="27"/>
                  </a:cubicBezTo>
                  <a:cubicBezTo>
                    <a:pt x="30" y="26"/>
                    <a:pt x="29" y="24"/>
                    <a:pt x="28" y="24"/>
                  </a:cubicBezTo>
                  <a:cubicBezTo>
                    <a:pt x="27" y="23"/>
                    <a:pt x="27" y="22"/>
                    <a:pt x="27" y="21"/>
                  </a:cubicBezTo>
                  <a:cubicBezTo>
                    <a:pt x="27" y="19"/>
                    <a:pt x="27" y="18"/>
                    <a:pt x="26" y="17"/>
                  </a:cubicBezTo>
                  <a:cubicBezTo>
                    <a:pt x="26" y="16"/>
                    <a:pt x="26" y="15"/>
                    <a:pt x="26" y="14"/>
                  </a:cubicBezTo>
                  <a:cubicBezTo>
                    <a:pt x="25" y="13"/>
                    <a:pt x="25" y="11"/>
                    <a:pt x="24" y="10"/>
                  </a:cubicBezTo>
                  <a:cubicBezTo>
                    <a:pt x="24" y="9"/>
                    <a:pt x="24" y="9"/>
                    <a:pt x="24" y="8"/>
                  </a:cubicBezTo>
                  <a:cubicBezTo>
                    <a:pt x="24" y="8"/>
                    <a:pt x="24" y="7"/>
                    <a:pt x="23" y="7"/>
                  </a:cubicBezTo>
                  <a:cubicBezTo>
                    <a:pt x="23" y="6"/>
                    <a:pt x="22" y="5"/>
                    <a:pt x="22" y="4"/>
                  </a:cubicBezTo>
                  <a:cubicBezTo>
                    <a:pt x="21" y="3"/>
                    <a:pt x="20" y="2"/>
                    <a:pt x="20" y="0"/>
                  </a:cubicBezTo>
                  <a:cubicBezTo>
                    <a:pt x="20" y="1"/>
                    <a:pt x="19" y="2"/>
                    <a:pt x="19" y="2"/>
                  </a:cubicBezTo>
                  <a:cubicBezTo>
                    <a:pt x="18" y="3"/>
                    <a:pt x="18" y="4"/>
                    <a:pt x="18" y="4"/>
                  </a:cubicBezTo>
                  <a:cubicBezTo>
                    <a:pt x="18" y="4"/>
                    <a:pt x="17" y="5"/>
                    <a:pt x="17" y="5"/>
                  </a:cubicBezTo>
                  <a:cubicBezTo>
                    <a:pt x="17" y="5"/>
                    <a:pt x="17" y="5"/>
                    <a:pt x="17" y="6"/>
                  </a:cubicBezTo>
                  <a:cubicBezTo>
                    <a:pt x="17" y="6"/>
                    <a:pt x="16" y="5"/>
                    <a:pt x="16" y="5"/>
                  </a:cubicBezTo>
                  <a:cubicBezTo>
                    <a:pt x="15" y="7"/>
                    <a:pt x="16" y="5"/>
                    <a:pt x="15" y="5"/>
                  </a:cubicBezTo>
                  <a:cubicBezTo>
                    <a:pt x="14" y="6"/>
                    <a:pt x="14" y="6"/>
                    <a:pt x="14" y="7"/>
                  </a:cubicBezTo>
                  <a:cubicBezTo>
                    <a:pt x="13" y="7"/>
                    <a:pt x="13" y="6"/>
                    <a:pt x="13" y="6"/>
                  </a:cubicBezTo>
                  <a:cubicBezTo>
                    <a:pt x="12" y="7"/>
                    <a:pt x="12" y="7"/>
                    <a:pt x="12" y="7"/>
                  </a:cubicBezTo>
                  <a:cubicBezTo>
                    <a:pt x="11" y="7"/>
                    <a:pt x="11" y="7"/>
                    <a:pt x="11" y="8"/>
                  </a:cubicBezTo>
                  <a:cubicBezTo>
                    <a:pt x="10" y="8"/>
                    <a:pt x="10" y="8"/>
                    <a:pt x="10" y="9"/>
                  </a:cubicBezTo>
                  <a:cubicBezTo>
                    <a:pt x="10" y="9"/>
                    <a:pt x="10" y="10"/>
                    <a:pt x="10" y="11"/>
                  </a:cubicBezTo>
                  <a:cubicBezTo>
                    <a:pt x="9" y="11"/>
                    <a:pt x="9" y="11"/>
                    <a:pt x="8" y="11"/>
                  </a:cubicBezTo>
                  <a:cubicBezTo>
                    <a:pt x="8" y="11"/>
                    <a:pt x="8" y="11"/>
                    <a:pt x="8" y="11"/>
                  </a:cubicBezTo>
                  <a:cubicBezTo>
                    <a:pt x="7" y="11"/>
                    <a:pt x="7" y="11"/>
                    <a:pt x="7" y="11"/>
                  </a:cubicBezTo>
                  <a:cubicBezTo>
                    <a:pt x="6" y="11"/>
                    <a:pt x="6" y="10"/>
                    <a:pt x="5" y="11"/>
                  </a:cubicBezTo>
                  <a:cubicBezTo>
                    <a:pt x="5" y="11"/>
                    <a:pt x="5" y="11"/>
                    <a:pt x="5" y="12"/>
                  </a:cubicBezTo>
                  <a:cubicBezTo>
                    <a:pt x="5" y="13"/>
                    <a:pt x="6" y="14"/>
                    <a:pt x="5" y="15"/>
                  </a:cubicBezTo>
                  <a:cubicBezTo>
                    <a:pt x="4" y="16"/>
                    <a:pt x="5" y="17"/>
                    <a:pt x="5" y="18"/>
                  </a:cubicBezTo>
                  <a:cubicBezTo>
                    <a:pt x="5" y="18"/>
                    <a:pt x="5" y="19"/>
                    <a:pt x="5" y="20"/>
                  </a:cubicBezTo>
                  <a:cubicBezTo>
                    <a:pt x="5" y="20"/>
                    <a:pt x="4" y="21"/>
                    <a:pt x="4" y="21"/>
                  </a:cubicBezTo>
                  <a:cubicBezTo>
                    <a:pt x="4" y="22"/>
                    <a:pt x="4" y="24"/>
                    <a:pt x="3" y="25"/>
                  </a:cubicBezTo>
                  <a:cubicBezTo>
                    <a:pt x="3" y="26"/>
                    <a:pt x="3" y="26"/>
                    <a:pt x="2" y="27"/>
                  </a:cubicBezTo>
                  <a:cubicBezTo>
                    <a:pt x="2" y="27"/>
                    <a:pt x="2" y="28"/>
                    <a:pt x="2" y="29"/>
                  </a:cubicBezTo>
                  <a:cubicBezTo>
                    <a:pt x="2" y="29"/>
                    <a:pt x="2" y="30"/>
                    <a:pt x="2" y="30"/>
                  </a:cubicBezTo>
                  <a:cubicBezTo>
                    <a:pt x="1" y="31"/>
                    <a:pt x="1" y="31"/>
                    <a:pt x="1" y="32"/>
                  </a:cubicBezTo>
                  <a:cubicBezTo>
                    <a:pt x="0" y="32"/>
                    <a:pt x="1" y="33"/>
                    <a:pt x="1" y="34"/>
                  </a:cubicBezTo>
                  <a:cubicBezTo>
                    <a:pt x="1" y="35"/>
                    <a:pt x="1" y="36"/>
                    <a:pt x="1" y="36"/>
                  </a:cubicBezTo>
                  <a:cubicBezTo>
                    <a:pt x="1" y="38"/>
                    <a:pt x="2" y="40"/>
                    <a:pt x="2" y="42"/>
                  </a:cubicBezTo>
                  <a:cubicBezTo>
                    <a:pt x="2" y="41"/>
                    <a:pt x="4" y="41"/>
                    <a:pt x="5" y="41"/>
                  </a:cubicBezTo>
                  <a:cubicBezTo>
                    <a:pt x="6" y="41"/>
                    <a:pt x="7" y="42"/>
                    <a:pt x="7" y="41"/>
                  </a:cubicBezTo>
                  <a:cubicBezTo>
                    <a:pt x="7" y="41"/>
                    <a:pt x="7" y="40"/>
                    <a:pt x="8" y="40"/>
                  </a:cubicBezTo>
                  <a:cubicBezTo>
                    <a:pt x="8" y="39"/>
                    <a:pt x="9" y="39"/>
                    <a:pt x="9" y="40"/>
                  </a:cubicBezTo>
                  <a:cubicBezTo>
                    <a:pt x="10" y="40"/>
                    <a:pt x="10" y="41"/>
                    <a:pt x="10" y="41"/>
                  </a:cubicBezTo>
                  <a:cubicBezTo>
                    <a:pt x="10" y="41"/>
                    <a:pt x="11" y="41"/>
                    <a:pt x="11" y="42"/>
                  </a:cubicBezTo>
                  <a:cubicBezTo>
                    <a:pt x="11" y="42"/>
                    <a:pt x="11" y="43"/>
                    <a:pt x="12" y="43"/>
                  </a:cubicBezTo>
                  <a:cubicBezTo>
                    <a:pt x="12" y="43"/>
                    <a:pt x="12" y="42"/>
                    <a:pt x="12" y="41"/>
                  </a:cubicBezTo>
                  <a:cubicBezTo>
                    <a:pt x="13" y="40"/>
                    <a:pt x="14" y="38"/>
                    <a:pt x="14" y="36"/>
                  </a:cubicBezTo>
                  <a:cubicBezTo>
                    <a:pt x="14" y="36"/>
                    <a:pt x="15" y="34"/>
                    <a:pt x="15" y="35"/>
                  </a:cubicBezTo>
                  <a:cubicBezTo>
                    <a:pt x="15" y="36"/>
                    <a:pt x="16" y="36"/>
                    <a:pt x="16" y="37"/>
                  </a:cubicBezTo>
                  <a:cubicBezTo>
                    <a:pt x="17" y="37"/>
                    <a:pt x="18" y="37"/>
                    <a:pt x="18" y="37"/>
                  </a:cubicBezTo>
                  <a:cubicBezTo>
                    <a:pt x="19" y="37"/>
                    <a:pt x="19" y="38"/>
                    <a:pt x="19" y="38"/>
                  </a:cubicBezTo>
                  <a:cubicBezTo>
                    <a:pt x="19" y="39"/>
                    <a:pt x="20" y="40"/>
                    <a:pt x="20" y="40"/>
                  </a:cubicBezTo>
                  <a:cubicBezTo>
                    <a:pt x="21" y="40"/>
                    <a:pt x="22" y="39"/>
                    <a:pt x="22" y="39"/>
                  </a:cubicBezTo>
                  <a:cubicBezTo>
                    <a:pt x="23" y="39"/>
                    <a:pt x="24" y="39"/>
                    <a:pt x="25" y="39"/>
                  </a:cubicBezTo>
                  <a:cubicBezTo>
                    <a:pt x="25" y="39"/>
                    <a:pt x="25" y="38"/>
                    <a:pt x="25" y="38"/>
                  </a:cubicBezTo>
                  <a:cubicBezTo>
                    <a:pt x="25" y="38"/>
                    <a:pt x="25" y="37"/>
                    <a:pt x="26" y="37"/>
                  </a:cubicBezTo>
                  <a:cubicBezTo>
                    <a:pt x="27" y="37"/>
                    <a:pt x="27" y="38"/>
                    <a:pt x="27" y="39"/>
                  </a:cubicBezTo>
                  <a:cubicBezTo>
                    <a:pt x="28" y="40"/>
                    <a:pt x="28" y="39"/>
                    <a:pt x="28" y="39"/>
                  </a:cubicBezTo>
                  <a:cubicBezTo>
                    <a:pt x="29" y="39"/>
                    <a:pt x="29" y="39"/>
                    <a:pt x="30" y="39"/>
                  </a:cubicBezTo>
                  <a:cubicBezTo>
                    <a:pt x="30" y="39"/>
                    <a:pt x="30" y="38"/>
                    <a:pt x="31" y="38"/>
                  </a:cubicBezTo>
                  <a:cubicBezTo>
                    <a:pt x="32" y="39"/>
                    <a:pt x="32" y="39"/>
                    <a:pt x="33" y="39"/>
                  </a:cubicBezTo>
                  <a:cubicBezTo>
                    <a:pt x="33" y="39"/>
                    <a:pt x="34" y="40"/>
                    <a:pt x="34" y="40"/>
                  </a:cubicBezTo>
                  <a:cubicBezTo>
                    <a:pt x="35" y="39"/>
                    <a:pt x="36" y="39"/>
                    <a:pt x="37" y="39"/>
                  </a:cubicBezTo>
                  <a:cubicBezTo>
                    <a:pt x="38" y="40"/>
                    <a:pt x="39" y="41"/>
                    <a:pt x="40" y="42"/>
                  </a:cubicBezTo>
                  <a:cubicBezTo>
                    <a:pt x="41" y="42"/>
                    <a:pt x="42" y="42"/>
                    <a:pt x="42" y="43"/>
                  </a:cubicBezTo>
                  <a:cubicBezTo>
                    <a:pt x="43" y="43"/>
                    <a:pt x="44" y="43"/>
                    <a:pt x="44" y="44"/>
                  </a:cubicBezTo>
                  <a:cubicBezTo>
                    <a:pt x="45" y="45"/>
                    <a:pt x="46" y="47"/>
                    <a:pt x="47" y="48"/>
                  </a:cubicBezTo>
                  <a:cubicBezTo>
                    <a:pt x="48" y="50"/>
                    <a:pt x="50" y="50"/>
                    <a:pt x="51" y="51"/>
                  </a:cubicBezTo>
                  <a:cubicBezTo>
                    <a:pt x="52" y="52"/>
                    <a:pt x="53" y="54"/>
                    <a:pt x="54" y="55"/>
                  </a:cubicBezTo>
                  <a:cubicBezTo>
                    <a:pt x="54" y="56"/>
                    <a:pt x="54" y="56"/>
                    <a:pt x="55" y="57"/>
                  </a:cubicBezTo>
                  <a:cubicBezTo>
                    <a:pt x="55" y="57"/>
                    <a:pt x="56" y="57"/>
                    <a:pt x="56" y="58"/>
                  </a:cubicBezTo>
                  <a:cubicBezTo>
                    <a:pt x="57" y="59"/>
                    <a:pt x="58" y="60"/>
                    <a:pt x="59" y="61"/>
                  </a:cubicBezTo>
                  <a:cubicBezTo>
                    <a:pt x="60" y="60"/>
                    <a:pt x="60" y="62"/>
                    <a:pt x="61" y="62"/>
                  </a:cubicBezTo>
                  <a:cubicBezTo>
                    <a:pt x="62" y="62"/>
                    <a:pt x="62" y="62"/>
                    <a:pt x="63" y="62"/>
                  </a:cubicBezTo>
                  <a:cubicBezTo>
                    <a:pt x="63" y="61"/>
                    <a:pt x="63" y="61"/>
                    <a:pt x="63" y="61"/>
                  </a:cubicBezTo>
                  <a:cubicBezTo>
                    <a:pt x="63" y="60"/>
                    <a:pt x="63" y="60"/>
                    <a:pt x="63" y="60"/>
                  </a:cubicBezTo>
                  <a:cubicBezTo>
                    <a:pt x="63" y="59"/>
                    <a:pt x="64" y="59"/>
                    <a:pt x="64" y="59"/>
                  </a:cubicBezTo>
                  <a:cubicBezTo>
                    <a:pt x="65" y="59"/>
                    <a:pt x="66" y="59"/>
                    <a:pt x="65" y="58"/>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75" name="Equatorial Guinea">
              <a:extLst>
                <a:ext uri="{FF2B5EF4-FFF2-40B4-BE49-F238E27FC236}">
                  <a16:creationId xmlns:a16="http://schemas.microsoft.com/office/drawing/2014/main" id="{9BA30414-DF5D-0892-9691-0AEA70314A50}"/>
                </a:ext>
              </a:extLst>
            </p:cNvPr>
            <p:cNvSpPr>
              <a:spLocks noEditPoints="1"/>
            </p:cNvSpPr>
            <p:nvPr/>
          </p:nvSpPr>
          <p:spPr bwMode="auto">
            <a:xfrm>
              <a:off x="5995599" y="4339035"/>
              <a:ext cx="191873" cy="202322"/>
            </a:xfrm>
            <a:custGeom>
              <a:avLst/>
              <a:gdLst/>
              <a:ahLst/>
              <a:cxnLst>
                <a:cxn ang="0">
                  <a:pos x="55" y="31"/>
                </a:cxn>
                <a:cxn ang="0">
                  <a:pos x="53" y="31"/>
                </a:cxn>
                <a:cxn ang="0">
                  <a:pos x="49" y="31"/>
                </a:cxn>
                <a:cxn ang="0">
                  <a:pos x="42" y="31"/>
                </a:cxn>
                <a:cxn ang="0">
                  <a:pos x="42" y="32"/>
                </a:cxn>
                <a:cxn ang="0">
                  <a:pos x="41" y="30"/>
                </a:cxn>
                <a:cxn ang="0">
                  <a:pos x="40" y="30"/>
                </a:cxn>
                <a:cxn ang="0">
                  <a:pos x="39" y="31"/>
                </a:cxn>
                <a:cxn ang="0">
                  <a:pos x="38" y="30"/>
                </a:cxn>
                <a:cxn ang="0">
                  <a:pos x="36" y="29"/>
                </a:cxn>
                <a:cxn ang="0">
                  <a:pos x="37" y="28"/>
                </a:cxn>
                <a:cxn ang="0">
                  <a:pos x="38" y="26"/>
                </a:cxn>
                <a:cxn ang="0">
                  <a:pos x="39" y="25"/>
                </a:cxn>
                <a:cxn ang="0">
                  <a:pos x="40" y="25"/>
                </a:cxn>
                <a:cxn ang="0">
                  <a:pos x="39" y="25"/>
                </a:cxn>
                <a:cxn ang="0">
                  <a:pos x="39" y="24"/>
                </a:cxn>
                <a:cxn ang="0">
                  <a:pos x="40" y="23"/>
                </a:cxn>
                <a:cxn ang="0">
                  <a:pos x="40" y="21"/>
                </a:cxn>
                <a:cxn ang="0">
                  <a:pos x="40" y="19"/>
                </a:cxn>
                <a:cxn ang="0">
                  <a:pos x="40" y="18"/>
                </a:cxn>
                <a:cxn ang="0">
                  <a:pos x="41" y="16"/>
                </a:cxn>
                <a:cxn ang="0">
                  <a:pos x="41" y="17"/>
                </a:cxn>
                <a:cxn ang="0">
                  <a:pos x="42" y="18"/>
                </a:cxn>
                <a:cxn ang="0">
                  <a:pos x="45" y="18"/>
                </a:cxn>
                <a:cxn ang="0">
                  <a:pos x="52" y="18"/>
                </a:cxn>
                <a:cxn ang="0">
                  <a:pos x="55" y="18"/>
                </a:cxn>
                <a:cxn ang="0">
                  <a:pos x="56" y="19"/>
                </a:cxn>
                <a:cxn ang="0">
                  <a:pos x="56" y="25"/>
                </a:cxn>
                <a:cxn ang="0">
                  <a:pos x="56" y="28"/>
                </a:cxn>
                <a:cxn ang="0">
                  <a:pos x="55" y="31"/>
                </a:cxn>
                <a:cxn ang="0">
                  <a:pos x="0" y="59"/>
                </a:cxn>
                <a:cxn ang="0">
                  <a:pos x="0" y="59"/>
                </a:cxn>
                <a:cxn ang="0">
                  <a:pos x="32" y="1"/>
                </a:cxn>
                <a:cxn ang="0">
                  <a:pos x="30" y="1"/>
                </a:cxn>
                <a:cxn ang="0">
                  <a:pos x="29" y="2"/>
                </a:cxn>
                <a:cxn ang="0">
                  <a:pos x="28" y="4"/>
                </a:cxn>
                <a:cxn ang="0">
                  <a:pos x="27" y="6"/>
                </a:cxn>
                <a:cxn ang="0">
                  <a:pos x="29" y="7"/>
                </a:cxn>
                <a:cxn ang="0">
                  <a:pos x="31" y="6"/>
                </a:cxn>
                <a:cxn ang="0">
                  <a:pos x="32" y="1"/>
                </a:cxn>
              </a:cxnLst>
              <a:rect l="0" t="0" r="r" b="b"/>
              <a:pathLst>
                <a:path w="56" h="59">
                  <a:moveTo>
                    <a:pt x="55" y="31"/>
                  </a:moveTo>
                  <a:cubicBezTo>
                    <a:pt x="55" y="32"/>
                    <a:pt x="53" y="31"/>
                    <a:pt x="53" y="31"/>
                  </a:cubicBezTo>
                  <a:cubicBezTo>
                    <a:pt x="52" y="31"/>
                    <a:pt x="50" y="31"/>
                    <a:pt x="49" y="31"/>
                  </a:cubicBezTo>
                  <a:cubicBezTo>
                    <a:pt x="48" y="31"/>
                    <a:pt x="43" y="31"/>
                    <a:pt x="42" y="31"/>
                  </a:cubicBezTo>
                  <a:cubicBezTo>
                    <a:pt x="42" y="32"/>
                    <a:pt x="42" y="32"/>
                    <a:pt x="42" y="32"/>
                  </a:cubicBezTo>
                  <a:cubicBezTo>
                    <a:pt x="41" y="31"/>
                    <a:pt x="40" y="31"/>
                    <a:pt x="41" y="30"/>
                  </a:cubicBezTo>
                  <a:cubicBezTo>
                    <a:pt x="41" y="30"/>
                    <a:pt x="40" y="30"/>
                    <a:pt x="40" y="30"/>
                  </a:cubicBezTo>
                  <a:cubicBezTo>
                    <a:pt x="39" y="30"/>
                    <a:pt x="39" y="31"/>
                    <a:pt x="39" y="31"/>
                  </a:cubicBezTo>
                  <a:cubicBezTo>
                    <a:pt x="38" y="31"/>
                    <a:pt x="38" y="30"/>
                    <a:pt x="38" y="30"/>
                  </a:cubicBezTo>
                  <a:cubicBezTo>
                    <a:pt x="37" y="29"/>
                    <a:pt x="36" y="31"/>
                    <a:pt x="36" y="29"/>
                  </a:cubicBezTo>
                  <a:cubicBezTo>
                    <a:pt x="36" y="29"/>
                    <a:pt x="37" y="28"/>
                    <a:pt x="37" y="28"/>
                  </a:cubicBezTo>
                  <a:cubicBezTo>
                    <a:pt x="37" y="27"/>
                    <a:pt x="37" y="27"/>
                    <a:pt x="38" y="26"/>
                  </a:cubicBezTo>
                  <a:cubicBezTo>
                    <a:pt x="38" y="26"/>
                    <a:pt x="38" y="25"/>
                    <a:pt x="39" y="25"/>
                  </a:cubicBezTo>
                  <a:cubicBezTo>
                    <a:pt x="39" y="25"/>
                    <a:pt x="39" y="25"/>
                    <a:pt x="40" y="25"/>
                  </a:cubicBezTo>
                  <a:cubicBezTo>
                    <a:pt x="40" y="25"/>
                    <a:pt x="39" y="25"/>
                    <a:pt x="39" y="25"/>
                  </a:cubicBezTo>
                  <a:cubicBezTo>
                    <a:pt x="39" y="25"/>
                    <a:pt x="39" y="24"/>
                    <a:pt x="39" y="24"/>
                  </a:cubicBezTo>
                  <a:cubicBezTo>
                    <a:pt x="39" y="23"/>
                    <a:pt x="39" y="23"/>
                    <a:pt x="40" y="23"/>
                  </a:cubicBezTo>
                  <a:cubicBezTo>
                    <a:pt x="40" y="22"/>
                    <a:pt x="40" y="22"/>
                    <a:pt x="40" y="21"/>
                  </a:cubicBezTo>
                  <a:cubicBezTo>
                    <a:pt x="41" y="21"/>
                    <a:pt x="40" y="20"/>
                    <a:pt x="40" y="19"/>
                  </a:cubicBezTo>
                  <a:cubicBezTo>
                    <a:pt x="40" y="19"/>
                    <a:pt x="40" y="18"/>
                    <a:pt x="40" y="18"/>
                  </a:cubicBezTo>
                  <a:cubicBezTo>
                    <a:pt x="40" y="17"/>
                    <a:pt x="40" y="17"/>
                    <a:pt x="41" y="16"/>
                  </a:cubicBezTo>
                  <a:cubicBezTo>
                    <a:pt x="41" y="17"/>
                    <a:pt x="41" y="17"/>
                    <a:pt x="41" y="17"/>
                  </a:cubicBezTo>
                  <a:cubicBezTo>
                    <a:pt x="41" y="18"/>
                    <a:pt x="41" y="18"/>
                    <a:pt x="42" y="18"/>
                  </a:cubicBezTo>
                  <a:cubicBezTo>
                    <a:pt x="43" y="19"/>
                    <a:pt x="44" y="18"/>
                    <a:pt x="45" y="18"/>
                  </a:cubicBezTo>
                  <a:cubicBezTo>
                    <a:pt x="47" y="18"/>
                    <a:pt x="49" y="18"/>
                    <a:pt x="52" y="18"/>
                  </a:cubicBezTo>
                  <a:cubicBezTo>
                    <a:pt x="53" y="18"/>
                    <a:pt x="54" y="18"/>
                    <a:pt x="55" y="18"/>
                  </a:cubicBezTo>
                  <a:cubicBezTo>
                    <a:pt x="55" y="18"/>
                    <a:pt x="56" y="18"/>
                    <a:pt x="56" y="19"/>
                  </a:cubicBezTo>
                  <a:cubicBezTo>
                    <a:pt x="55" y="21"/>
                    <a:pt x="56" y="23"/>
                    <a:pt x="56" y="25"/>
                  </a:cubicBezTo>
                  <a:cubicBezTo>
                    <a:pt x="56" y="26"/>
                    <a:pt x="56" y="27"/>
                    <a:pt x="56" y="28"/>
                  </a:cubicBezTo>
                  <a:cubicBezTo>
                    <a:pt x="56" y="29"/>
                    <a:pt x="56" y="31"/>
                    <a:pt x="55" y="31"/>
                  </a:cubicBezTo>
                  <a:close/>
                  <a:moveTo>
                    <a:pt x="0" y="59"/>
                  </a:moveTo>
                  <a:cubicBezTo>
                    <a:pt x="1" y="58"/>
                    <a:pt x="0" y="58"/>
                    <a:pt x="0" y="59"/>
                  </a:cubicBezTo>
                  <a:close/>
                  <a:moveTo>
                    <a:pt x="32" y="1"/>
                  </a:moveTo>
                  <a:cubicBezTo>
                    <a:pt x="31" y="1"/>
                    <a:pt x="30" y="1"/>
                    <a:pt x="30" y="1"/>
                  </a:cubicBezTo>
                  <a:cubicBezTo>
                    <a:pt x="30" y="0"/>
                    <a:pt x="29" y="2"/>
                    <a:pt x="29" y="2"/>
                  </a:cubicBezTo>
                  <a:cubicBezTo>
                    <a:pt x="29" y="3"/>
                    <a:pt x="29" y="4"/>
                    <a:pt x="28" y="4"/>
                  </a:cubicBezTo>
                  <a:cubicBezTo>
                    <a:pt x="27" y="4"/>
                    <a:pt x="27" y="5"/>
                    <a:pt x="27" y="6"/>
                  </a:cubicBezTo>
                  <a:cubicBezTo>
                    <a:pt x="28" y="7"/>
                    <a:pt x="29" y="7"/>
                    <a:pt x="29" y="7"/>
                  </a:cubicBezTo>
                  <a:cubicBezTo>
                    <a:pt x="30" y="7"/>
                    <a:pt x="31" y="6"/>
                    <a:pt x="31" y="6"/>
                  </a:cubicBezTo>
                  <a:cubicBezTo>
                    <a:pt x="31" y="5"/>
                    <a:pt x="34" y="1"/>
                    <a:pt x="32" y="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76" name="El Salvador">
              <a:extLst>
                <a:ext uri="{FF2B5EF4-FFF2-40B4-BE49-F238E27FC236}">
                  <a16:creationId xmlns:a16="http://schemas.microsoft.com/office/drawing/2014/main" id="{9718E764-786C-FC70-C69E-573666CF7E69}"/>
                </a:ext>
              </a:extLst>
            </p:cNvPr>
            <p:cNvSpPr>
              <a:spLocks/>
            </p:cNvSpPr>
            <p:nvPr/>
          </p:nvSpPr>
          <p:spPr bwMode="auto">
            <a:xfrm>
              <a:off x="2831587" y="3937240"/>
              <a:ext cx="82639" cy="51292"/>
            </a:xfrm>
            <a:custGeom>
              <a:avLst/>
              <a:gdLst/>
              <a:ahLst/>
              <a:cxnLst>
                <a:cxn ang="0">
                  <a:pos x="23" y="10"/>
                </a:cxn>
                <a:cxn ang="0">
                  <a:pos x="24" y="7"/>
                </a:cxn>
                <a:cxn ang="0">
                  <a:pos x="23" y="6"/>
                </a:cxn>
                <a:cxn ang="0">
                  <a:pos x="22" y="7"/>
                </a:cxn>
                <a:cxn ang="0">
                  <a:pos x="21" y="6"/>
                </a:cxn>
                <a:cxn ang="0">
                  <a:pos x="21" y="5"/>
                </a:cxn>
                <a:cxn ang="0">
                  <a:pos x="19" y="6"/>
                </a:cxn>
                <a:cxn ang="0">
                  <a:pos x="18" y="7"/>
                </a:cxn>
                <a:cxn ang="0">
                  <a:pos x="17" y="7"/>
                </a:cxn>
                <a:cxn ang="0">
                  <a:pos x="16" y="6"/>
                </a:cxn>
                <a:cxn ang="0">
                  <a:pos x="15" y="5"/>
                </a:cxn>
                <a:cxn ang="0">
                  <a:pos x="15" y="5"/>
                </a:cxn>
                <a:cxn ang="0">
                  <a:pos x="14" y="4"/>
                </a:cxn>
                <a:cxn ang="0">
                  <a:pos x="13" y="4"/>
                </a:cxn>
                <a:cxn ang="0">
                  <a:pos x="13" y="3"/>
                </a:cxn>
                <a:cxn ang="0">
                  <a:pos x="12" y="2"/>
                </a:cxn>
                <a:cxn ang="0">
                  <a:pos x="11" y="2"/>
                </a:cxn>
                <a:cxn ang="0">
                  <a:pos x="11" y="1"/>
                </a:cxn>
                <a:cxn ang="0">
                  <a:pos x="11" y="1"/>
                </a:cxn>
                <a:cxn ang="0">
                  <a:pos x="9" y="0"/>
                </a:cxn>
                <a:cxn ang="0">
                  <a:pos x="7" y="1"/>
                </a:cxn>
                <a:cxn ang="0">
                  <a:pos x="7" y="1"/>
                </a:cxn>
                <a:cxn ang="0">
                  <a:pos x="7" y="2"/>
                </a:cxn>
                <a:cxn ang="0">
                  <a:pos x="7" y="3"/>
                </a:cxn>
                <a:cxn ang="0">
                  <a:pos x="6" y="3"/>
                </a:cxn>
                <a:cxn ang="0">
                  <a:pos x="5" y="5"/>
                </a:cxn>
                <a:cxn ang="0">
                  <a:pos x="4" y="5"/>
                </a:cxn>
                <a:cxn ang="0">
                  <a:pos x="3" y="5"/>
                </a:cxn>
                <a:cxn ang="0">
                  <a:pos x="2" y="6"/>
                </a:cxn>
                <a:cxn ang="0">
                  <a:pos x="1" y="8"/>
                </a:cxn>
                <a:cxn ang="0">
                  <a:pos x="3" y="9"/>
                </a:cxn>
                <a:cxn ang="0">
                  <a:pos x="3" y="11"/>
                </a:cxn>
                <a:cxn ang="0">
                  <a:pos x="5" y="11"/>
                </a:cxn>
                <a:cxn ang="0">
                  <a:pos x="8" y="11"/>
                </a:cxn>
                <a:cxn ang="0">
                  <a:pos x="10" y="12"/>
                </a:cxn>
                <a:cxn ang="0">
                  <a:pos x="12" y="13"/>
                </a:cxn>
                <a:cxn ang="0">
                  <a:pos x="16" y="14"/>
                </a:cxn>
                <a:cxn ang="0">
                  <a:pos x="15" y="14"/>
                </a:cxn>
                <a:cxn ang="0">
                  <a:pos x="15" y="14"/>
                </a:cxn>
                <a:cxn ang="0">
                  <a:pos x="14" y="13"/>
                </a:cxn>
                <a:cxn ang="0">
                  <a:pos x="15" y="14"/>
                </a:cxn>
                <a:cxn ang="0">
                  <a:pos x="16" y="14"/>
                </a:cxn>
                <a:cxn ang="0">
                  <a:pos x="16" y="14"/>
                </a:cxn>
                <a:cxn ang="0">
                  <a:pos x="16" y="15"/>
                </a:cxn>
                <a:cxn ang="0">
                  <a:pos x="17" y="14"/>
                </a:cxn>
                <a:cxn ang="0">
                  <a:pos x="17" y="14"/>
                </a:cxn>
                <a:cxn ang="0">
                  <a:pos x="17" y="14"/>
                </a:cxn>
                <a:cxn ang="0">
                  <a:pos x="17" y="14"/>
                </a:cxn>
                <a:cxn ang="0">
                  <a:pos x="20" y="15"/>
                </a:cxn>
                <a:cxn ang="0">
                  <a:pos x="21" y="15"/>
                </a:cxn>
                <a:cxn ang="0">
                  <a:pos x="22" y="14"/>
                </a:cxn>
                <a:cxn ang="0">
                  <a:pos x="22" y="13"/>
                </a:cxn>
                <a:cxn ang="0">
                  <a:pos x="22" y="12"/>
                </a:cxn>
                <a:cxn ang="0">
                  <a:pos x="24" y="11"/>
                </a:cxn>
                <a:cxn ang="0">
                  <a:pos x="23" y="10"/>
                </a:cxn>
              </a:cxnLst>
              <a:rect l="0" t="0" r="r" b="b"/>
              <a:pathLst>
                <a:path w="24" h="15">
                  <a:moveTo>
                    <a:pt x="23" y="10"/>
                  </a:moveTo>
                  <a:cubicBezTo>
                    <a:pt x="23" y="9"/>
                    <a:pt x="24" y="8"/>
                    <a:pt x="24" y="7"/>
                  </a:cubicBezTo>
                  <a:cubicBezTo>
                    <a:pt x="24" y="7"/>
                    <a:pt x="23" y="6"/>
                    <a:pt x="23" y="6"/>
                  </a:cubicBezTo>
                  <a:cubicBezTo>
                    <a:pt x="23" y="6"/>
                    <a:pt x="22" y="7"/>
                    <a:pt x="22" y="7"/>
                  </a:cubicBezTo>
                  <a:cubicBezTo>
                    <a:pt x="21" y="7"/>
                    <a:pt x="21" y="6"/>
                    <a:pt x="21" y="6"/>
                  </a:cubicBezTo>
                  <a:cubicBezTo>
                    <a:pt x="21" y="6"/>
                    <a:pt x="21" y="6"/>
                    <a:pt x="21" y="5"/>
                  </a:cubicBezTo>
                  <a:cubicBezTo>
                    <a:pt x="20" y="5"/>
                    <a:pt x="19" y="5"/>
                    <a:pt x="19" y="6"/>
                  </a:cubicBezTo>
                  <a:cubicBezTo>
                    <a:pt x="19" y="6"/>
                    <a:pt x="18" y="6"/>
                    <a:pt x="18" y="7"/>
                  </a:cubicBezTo>
                  <a:cubicBezTo>
                    <a:pt x="18" y="7"/>
                    <a:pt x="17" y="7"/>
                    <a:pt x="17" y="7"/>
                  </a:cubicBezTo>
                  <a:cubicBezTo>
                    <a:pt x="16" y="7"/>
                    <a:pt x="17" y="6"/>
                    <a:pt x="16" y="6"/>
                  </a:cubicBezTo>
                  <a:cubicBezTo>
                    <a:pt x="16" y="6"/>
                    <a:pt x="15" y="5"/>
                    <a:pt x="15" y="5"/>
                  </a:cubicBezTo>
                  <a:cubicBezTo>
                    <a:pt x="15" y="5"/>
                    <a:pt x="15" y="5"/>
                    <a:pt x="15" y="5"/>
                  </a:cubicBezTo>
                  <a:cubicBezTo>
                    <a:pt x="14" y="5"/>
                    <a:pt x="15" y="5"/>
                    <a:pt x="14" y="4"/>
                  </a:cubicBezTo>
                  <a:cubicBezTo>
                    <a:pt x="14" y="4"/>
                    <a:pt x="14" y="4"/>
                    <a:pt x="13" y="4"/>
                  </a:cubicBezTo>
                  <a:cubicBezTo>
                    <a:pt x="13" y="3"/>
                    <a:pt x="13" y="3"/>
                    <a:pt x="13" y="3"/>
                  </a:cubicBezTo>
                  <a:cubicBezTo>
                    <a:pt x="12" y="3"/>
                    <a:pt x="12" y="2"/>
                    <a:pt x="12" y="2"/>
                  </a:cubicBezTo>
                  <a:cubicBezTo>
                    <a:pt x="12" y="2"/>
                    <a:pt x="12" y="2"/>
                    <a:pt x="11" y="2"/>
                  </a:cubicBezTo>
                  <a:cubicBezTo>
                    <a:pt x="11" y="2"/>
                    <a:pt x="12" y="1"/>
                    <a:pt x="11" y="1"/>
                  </a:cubicBezTo>
                  <a:cubicBezTo>
                    <a:pt x="11" y="1"/>
                    <a:pt x="11" y="1"/>
                    <a:pt x="11" y="1"/>
                  </a:cubicBezTo>
                  <a:cubicBezTo>
                    <a:pt x="10" y="1"/>
                    <a:pt x="9" y="1"/>
                    <a:pt x="9" y="0"/>
                  </a:cubicBezTo>
                  <a:cubicBezTo>
                    <a:pt x="8" y="1"/>
                    <a:pt x="8" y="1"/>
                    <a:pt x="7" y="1"/>
                  </a:cubicBezTo>
                  <a:cubicBezTo>
                    <a:pt x="7" y="1"/>
                    <a:pt x="7" y="1"/>
                    <a:pt x="7" y="1"/>
                  </a:cubicBezTo>
                  <a:cubicBezTo>
                    <a:pt x="7" y="1"/>
                    <a:pt x="7" y="1"/>
                    <a:pt x="7" y="2"/>
                  </a:cubicBezTo>
                  <a:cubicBezTo>
                    <a:pt x="6" y="2"/>
                    <a:pt x="7" y="2"/>
                    <a:pt x="7" y="3"/>
                  </a:cubicBezTo>
                  <a:cubicBezTo>
                    <a:pt x="7" y="3"/>
                    <a:pt x="6" y="3"/>
                    <a:pt x="6" y="3"/>
                  </a:cubicBezTo>
                  <a:cubicBezTo>
                    <a:pt x="5" y="4"/>
                    <a:pt x="5" y="4"/>
                    <a:pt x="5" y="5"/>
                  </a:cubicBezTo>
                  <a:cubicBezTo>
                    <a:pt x="5" y="5"/>
                    <a:pt x="4" y="5"/>
                    <a:pt x="4" y="5"/>
                  </a:cubicBezTo>
                  <a:cubicBezTo>
                    <a:pt x="4" y="5"/>
                    <a:pt x="4" y="5"/>
                    <a:pt x="3" y="5"/>
                  </a:cubicBezTo>
                  <a:cubicBezTo>
                    <a:pt x="3" y="5"/>
                    <a:pt x="3" y="6"/>
                    <a:pt x="2" y="6"/>
                  </a:cubicBezTo>
                  <a:cubicBezTo>
                    <a:pt x="1" y="6"/>
                    <a:pt x="0" y="8"/>
                    <a:pt x="1" y="8"/>
                  </a:cubicBezTo>
                  <a:cubicBezTo>
                    <a:pt x="2" y="9"/>
                    <a:pt x="2" y="9"/>
                    <a:pt x="3" y="9"/>
                  </a:cubicBezTo>
                  <a:cubicBezTo>
                    <a:pt x="3" y="10"/>
                    <a:pt x="3" y="10"/>
                    <a:pt x="3" y="11"/>
                  </a:cubicBezTo>
                  <a:cubicBezTo>
                    <a:pt x="4" y="11"/>
                    <a:pt x="5" y="11"/>
                    <a:pt x="5" y="11"/>
                  </a:cubicBezTo>
                  <a:cubicBezTo>
                    <a:pt x="6" y="11"/>
                    <a:pt x="7" y="11"/>
                    <a:pt x="8" y="11"/>
                  </a:cubicBezTo>
                  <a:cubicBezTo>
                    <a:pt x="9" y="11"/>
                    <a:pt x="9" y="12"/>
                    <a:pt x="10" y="12"/>
                  </a:cubicBezTo>
                  <a:cubicBezTo>
                    <a:pt x="11" y="12"/>
                    <a:pt x="12" y="13"/>
                    <a:pt x="12" y="13"/>
                  </a:cubicBezTo>
                  <a:cubicBezTo>
                    <a:pt x="13" y="14"/>
                    <a:pt x="16" y="15"/>
                    <a:pt x="16" y="14"/>
                  </a:cubicBezTo>
                  <a:cubicBezTo>
                    <a:pt x="16" y="14"/>
                    <a:pt x="15" y="14"/>
                    <a:pt x="15" y="14"/>
                  </a:cubicBezTo>
                  <a:cubicBezTo>
                    <a:pt x="15" y="14"/>
                    <a:pt x="15" y="14"/>
                    <a:pt x="15" y="14"/>
                  </a:cubicBezTo>
                  <a:cubicBezTo>
                    <a:pt x="14" y="13"/>
                    <a:pt x="14" y="14"/>
                    <a:pt x="14" y="13"/>
                  </a:cubicBezTo>
                  <a:cubicBezTo>
                    <a:pt x="14" y="13"/>
                    <a:pt x="15" y="13"/>
                    <a:pt x="15" y="14"/>
                  </a:cubicBezTo>
                  <a:cubicBezTo>
                    <a:pt x="16" y="14"/>
                    <a:pt x="16" y="14"/>
                    <a:pt x="16" y="14"/>
                  </a:cubicBezTo>
                  <a:cubicBezTo>
                    <a:pt x="16" y="14"/>
                    <a:pt x="16" y="14"/>
                    <a:pt x="16" y="14"/>
                  </a:cubicBezTo>
                  <a:cubicBezTo>
                    <a:pt x="16" y="14"/>
                    <a:pt x="16" y="14"/>
                    <a:pt x="16" y="15"/>
                  </a:cubicBezTo>
                  <a:cubicBezTo>
                    <a:pt x="17" y="15"/>
                    <a:pt x="17" y="14"/>
                    <a:pt x="17" y="14"/>
                  </a:cubicBezTo>
                  <a:cubicBezTo>
                    <a:pt x="17" y="14"/>
                    <a:pt x="17" y="14"/>
                    <a:pt x="17" y="14"/>
                  </a:cubicBezTo>
                  <a:cubicBezTo>
                    <a:pt x="17" y="14"/>
                    <a:pt x="17" y="14"/>
                    <a:pt x="17" y="14"/>
                  </a:cubicBezTo>
                  <a:cubicBezTo>
                    <a:pt x="17" y="14"/>
                    <a:pt x="17" y="14"/>
                    <a:pt x="17" y="14"/>
                  </a:cubicBezTo>
                  <a:cubicBezTo>
                    <a:pt x="18" y="15"/>
                    <a:pt x="19" y="14"/>
                    <a:pt x="20" y="15"/>
                  </a:cubicBezTo>
                  <a:cubicBezTo>
                    <a:pt x="21" y="15"/>
                    <a:pt x="21" y="15"/>
                    <a:pt x="21" y="15"/>
                  </a:cubicBezTo>
                  <a:cubicBezTo>
                    <a:pt x="22" y="15"/>
                    <a:pt x="21" y="14"/>
                    <a:pt x="22" y="14"/>
                  </a:cubicBezTo>
                  <a:cubicBezTo>
                    <a:pt x="23" y="14"/>
                    <a:pt x="22" y="13"/>
                    <a:pt x="22" y="13"/>
                  </a:cubicBezTo>
                  <a:cubicBezTo>
                    <a:pt x="22" y="13"/>
                    <a:pt x="22" y="12"/>
                    <a:pt x="22" y="12"/>
                  </a:cubicBezTo>
                  <a:cubicBezTo>
                    <a:pt x="22" y="12"/>
                    <a:pt x="24" y="12"/>
                    <a:pt x="24" y="11"/>
                  </a:cubicBezTo>
                  <a:cubicBezTo>
                    <a:pt x="23" y="10"/>
                    <a:pt x="23" y="11"/>
                    <a:pt x="23" y="1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77" name="Egypt">
              <a:extLst>
                <a:ext uri="{FF2B5EF4-FFF2-40B4-BE49-F238E27FC236}">
                  <a16:creationId xmlns:a16="http://schemas.microsoft.com/office/drawing/2014/main" id="{A95F72B2-90BF-E8FB-BBF8-735BFD144208}"/>
                </a:ext>
              </a:extLst>
            </p:cNvPr>
            <p:cNvSpPr>
              <a:spLocks noEditPoints="1"/>
            </p:cNvSpPr>
            <p:nvPr/>
          </p:nvSpPr>
          <p:spPr bwMode="auto">
            <a:xfrm>
              <a:off x="6609212" y="3287530"/>
              <a:ext cx="370449" cy="378050"/>
            </a:xfrm>
            <a:custGeom>
              <a:avLst/>
              <a:gdLst/>
              <a:ahLst/>
              <a:cxnLst>
                <a:cxn ang="0">
                  <a:pos x="68" y="3"/>
                </a:cxn>
                <a:cxn ang="0">
                  <a:pos x="70" y="4"/>
                </a:cxn>
                <a:cxn ang="0">
                  <a:pos x="106" y="93"/>
                </a:cxn>
                <a:cxn ang="0">
                  <a:pos x="101" y="97"/>
                </a:cxn>
                <a:cxn ang="0">
                  <a:pos x="90" y="109"/>
                </a:cxn>
                <a:cxn ang="0">
                  <a:pos x="69" y="107"/>
                </a:cxn>
                <a:cxn ang="0">
                  <a:pos x="66" y="106"/>
                </a:cxn>
                <a:cxn ang="0">
                  <a:pos x="8" y="106"/>
                </a:cxn>
                <a:cxn ang="0">
                  <a:pos x="6" y="89"/>
                </a:cxn>
                <a:cxn ang="0">
                  <a:pos x="2" y="24"/>
                </a:cxn>
                <a:cxn ang="0">
                  <a:pos x="2" y="13"/>
                </a:cxn>
                <a:cxn ang="0">
                  <a:pos x="4" y="0"/>
                </a:cxn>
                <a:cxn ang="0">
                  <a:pos x="21" y="3"/>
                </a:cxn>
                <a:cxn ang="0">
                  <a:pos x="28" y="6"/>
                </a:cxn>
                <a:cxn ang="0">
                  <a:pos x="38" y="8"/>
                </a:cxn>
                <a:cxn ang="0">
                  <a:pos x="48" y="5"/>
                </a:cxn>
                <a:cxn ang="0">
                  <a:pos x="52" y="5"/>
                </a:cxn>
                <a:cxn ang="0">
                  <a:pos x="52" y="2"/>
                </a:cxn>
                <a:cxn ang="0">
                  <a:pos x="54" y="2"/>
                </a:cxn>
                <a:cxn ang="0">
                  <a:pos x="55" y="3"/>
                </a:cxn>
                <a:cxn ang="0">
                  <a:pos x="58" y="3"/>
                </a:cxn>
                <a:cxn ang="0">
                  <a:pos x="58" y="1"/>
                </a:cxn>
                <a:cxn ang="0">
                  <a:pos x="66" y="3"/>
                </a:cxn>
                <a:cxn ang="0">
                  <a:pos x="66" y="5"/>
                </a:cxn>
                <a:cxn ang="0">
                  <a:pos x="67" y="5"/>
                </a:cxn>
                <a:cxn ang="0">
                  <a:pos x="68" y="6"/>
                </a:cxn>
                <a:cxn ang="0">
                  <a:pos x="69" y="7"/>
                </a:cxn>
                <a:cxn ang="0">
                  <a:pos x="70" y="5"/>
                </a:cxn>
                <a:cxn ang="0">
                  <a:pos x="76" y="6"/>
                </a:cxn>
                <a:cxn ang="0">
                  <a:pos x="76" y="7"/>
                </a:cxn>
                <a:cxn ang="0">
                  <a:pos x="78" y="6"/>
                </a:cxn>
                <a:cxn ang="0">
                  <a:pos x="78" y="7"/>
                </a:cxn>
                <a:cxn ang="0">
                  <a:pos x="81" y="6"/>
                </a:cxn>
                <a:cxn ang="0">
                  <a:pos x="81" y="6"/>
                </a:cxn>
                <a:cxn ang="0">
                  <a:pos x="89" y="6"/>
                </a:cxn>
                <a:cxn ang="0">
                  <a:pos x="92" y="14"/>
                </a:cxn>
                <a:cxn ang="0">
                  <a:pos x="95" y="26"/>
                </a:cxn>
                <a:cxn ang="0">
                  <a:pos x="94" y="32"/>
                </a:cxn>
                <a:cxn ang="0">
                  <a:pos x="92" y="38"/>
                </a:cxn>
                <a:cxn ang="0">
                  <a:pos x="92" y="42"/>
                </a:cxn>
                <a:cxn ang="0">
                  <a:pos x="88" y="42"/>
                </a:cxn>
                <a:cxn ang="0">
                  <a:pos x="81" y="35"/>
                </a:cxn>
                <a:cxn ang="0">
                  <a:pos x="80" y="29"/>
                </a:cxn>
                <a:cxn ang="0">
                  <a:pos x="75" y="23"/>
                </a:cxn>
                <a:cxn ang="0">
                  <a:pos x="74" y="19"/>
                </a:cxn>
                <a:cxn ang="0">
                  <a:pos x="75" y="27"/>
                </a:cxn>
                <a:cxn ang="0">
                  <a:pos x="77" y="33"/>
                </a:cxn>
                <a:cxn ang="0">
                  <a:pos x="83" y="40"/>
                </a:cxn>
                <a:cxn ang="0">
                  <a:pos x="84" y="43"/>
                </a:cxn>
                <a:cxn ang="0">
                  <a:pos x="84" y="45"/>
                </a:cxn>
                <a:cxn ang="0">
                  <a:pos x="87" y="49"/>
                </a:cxn>
                <a:cxn ang="0">
                  <a:pos x="89" y="56"/>
                </a:cxn>
                <a:cxn ang="0">
                  <a:pos x="97" y="70"/>
                </a:cxn>
                <a:cxn ang="0">
                  <a:pos x="101" y="78"/>
                </a:cxn>
                <a:cxn ang="0">
                  <a:pos x="106" y="84"/>
                </a:cxn>
                <a:cxn ang="0">
                  <a:pos x="105" y="86"/>
                </a:cxn>
                <a:cxn ang="0">
                  <a:pos x="71" y="12"/>
                </a:cxn>
                <a:cxn ang="0">
                  <a:pos x="73" y="16"/>
                </a:cxn>
                <a:cxn ang="0">
                  <a:pos x="71" y="14"/>
                </a:cxn>
                <a:cxn ang="0">
                  <a:pos x="67" y="5"/>
                </a:cxn>
                <a:cxn ang="0">
                  <a:pos x="67" y="2"/>
                </a:cxn>
              </a:cxnLst>
              <a:rect l="0" t="0" r="r" b="b"/>
              <a:pathLst>
                <a:path w="108" h="110">
                  <a:moveTo>
                    <a:pt x="85" y="44"/>
                  </a:moveTo>
                  <a:cubicBezTo>
                    <a:pt x="85" y="44"/>
                    <a:pt x="85" y="44"/>
                    <a:pt x="85" y="44"/>
                  </a:cubicBezTo>
                  <a:cubicBezTo>
                    <a:pt x="85" y="44"/>
                    <a:pt x="85" y="44"/>
                    <a:pt x="85" y="44"/>
                  </a:cubicBezTo>
                  <a:close/>
                  <a:moveTo>
                    <a:pt x="68" y="3"/>
                  </a:moveTo>
                  <a:cubicBezTo>
                    <a:pt x="67" y="3"/>
                    <a:pt x="67" y="3"/>
                    <a:pt x="68" y="3"/>
                  </a:cubicBezTo>
                  <a:cubicBezTo>
                    <a:pt x="68" y="3"/>
                    <a:pt x="68" y="4"/>
                    <a:pt x="68" y="4"/>
                  </a:cubicBezTo>
                  <a:cubicBezTo>
                    <a:pt x="68" y="4"/>
                    <a:pt x="68" y="4"/>
                    <a:pt x="68" y="4"/>
                  </a:cubicBezTo>
                  <a:cubicBezTo>
                    <a:pt x="69" y="4"/>
                    <a:pt x="69" y="4"/>
                    <a:pt x="70" y="4"/>
                  </a:cubicBezTo>
                  <a:cubicBezTo>
                    <a:pt x="68" y="4"/>
                    <a:pt x="68" y="3"/>
                    <a:pt x="67" y="2"/>
                  </a:cubicBezTo>
                  <a:cubicBezTo>
                    <a:pt x="67" y="2"/>
                    <a:pt x="67" y="2"/>
                    <a:pt x="67" y="2"/>
                  </a:cubicBezTo>
                  <a:cubicBezTo>
                    <a:pt x="67" y="2"/>
                    <a:pt x="67" y="3"/>
                    <a:pt x="68" y="3"/>
                  </a:cubicBezTo>
                  <a:close/>
                  <a:moveTo>
                    <a:pt x="106" y="93"/>
                  </a:moveTo>
                  <a:cubicBezTo>
                    <a:pt x="106" y="93"/>
                    <a:pt x="106" y="94"/>
                    <a:pt x="106" y="94"/>
                  </a:cubicBezTo>
                  <a:cubicBezTo>
                    <a:pt x="106" y="95"/>
                    <a:pt x="106" y="95"/>
                    <a:pt x="105" y="95"/>
                  </a:cubicBezTo>
                  <a:cubicBezTo>
                    <a:pt x="105" y="96"/>
                    <a:pt x="104" y="97"/>
                    <a:pt x="104" y="97"/>
                  </a:cubicBezTo>
                  <a:cubicBezTo>
                    <a:pt x="103" y="98"/>
                    <a:pt x="102" y="98"/>
                    <a:pt x="101" y="97"/>
                  </a:cubicBezTo>
                  <a:cubicBezTo>
                    <a:pt x="99" y="97"/>
                    <a:pt x="99" y="103"/>
                    <a:pt x="98" y="103"/>
                  </a:cubicBezTo>
                  <a:cubicBezTo>
                    <a:pt x="96" y="104"/>
                    <a:pt x="93" y="103"/>
                    <a:pt x="93" y="105"/>
                  </a:cubicBezTo>
                  <a:cubicBezTo>
                    <a:pt x="92" y="106"/>
                    <a:pt x="92" y="107"/>
                    <a:pt x="92" y="108"/>
                  </a:cubicBezTo>
                  <a:cubicBezTo>
                    <a:pt x="92" y="109"/>
                    <a:pt x="91" y="109"/>
                    <a:pt x="90" y="109"/>
                  </a:cubicBezTo>
                  <a:cubicBezTo>
                    <a:pt x="89" y="109"/>
                    <a:pt x="88" y="110"/>
                    <a:pt x="87" y="109"/>
                  </a:cubicBezTo>
                  <a:cubicBezTo>
                    <a:pt x="86" y="108"/>
                    <a:pt x="84" y="106"/>
                    <a:pt x="83" y="106"/>
                  </a:cubicBezTo>
                  <a:cubicBezTo>
                    <a:pt x="80" y="106"/>
                    <a:pt x="77" y="106"/>
                    <a:pt x="74" y="106"/>
                  </a:cubicBezTo>
                  <a:cubicBezTo>
                    <a:pt x="72" y="106"/>
                    <a:pt x="70" y="106"/>
                    <a:pt x="69" y="107"/>
                  </a:cubicBezTo>
                  <a:cubicBezTo>
                    <a:pt x="68" y="107"/>
                    <a:pt x="68" y="107"/>
                    <a:pt x="67" y="106"/>
                  </a:cubicBezTo>
                  <a:cubicBezTo>
                    <a:pt x="67" y="106"/>
                    <a:pt x="68" y="105"/>
                    <a:pt x="68" y="105"/>
                  </a:cubicBezTo>
                  <a:cubicBezTo>
                    <a:pt x="68" y="104"/>
                    <a:pt x="67" y="104"/>
                    <a:pt x="66" y="104"/>
                  </a:cubicBezTo>
                  <a:cubicBezTo>
                    <a:pt x="66" y="105"/>
                    <a:pt x="66" y="106"/>
                    <a:pt x="66" y="106"/>
                  </a:cubicBezTo>
                  <a:cubicBezTo>
                    <a:pt x="65" y="107"/>
                    <a:pt x="62" y="106"/>
                    <a:pt x="62" y="106"/>
                  </a:cubicBezTo>
                  <a:cubicBezTo>
                    <a:pt x="53" y="106"/>
                    <a:pt x="45" y="106"/>
                    <a:pt x="36" y="106"/>
                  </a:cubicBezTo>
                  <a:cubicBezTo>
                    <a:pt x="28" y="106"/>
                    <a:pt x="20" y="106"/>
                    <a:pt x="11" y="106"/>
                  </a:cubicBezTo>
                  <a:cubicBezTo>
                    <a:pt x="10" y="106"/>
                    <a:pt x="9" y="106"/>
                    <a:pt x="8" y="106"/>
                  </a:cubicBezTo>
                  <a:cubicBezTo>
                    <a:pt x="7" y="106"/>
                    <a:pt x="6" y="107"/>
                    <a:pt x="6" y="106"/>
                  </a:cubicBezTo>
                  <a:cubicBezTo>
                    <a:pt x="6" y="106"/>
                    <a:pt x="6" y="105"/>
                    <a:pt x="6" y="104"/>
                  </a:cubicBezTo>
                  <a:cubicBezTo>
                    <a:pt x="6" y="103"/>
                    <a:pt x="6" y="102"/>
                    <a:pt x="6" y="101"/>
                  </a:cubicBezTo>
                  <a:cubicBezTo>
                    <a:pt x="6" y="97"/>
                    <a:pt x="6" y="93"/>
                    <a:pt x="6" y="89"/>
                  </a:cubicBezTo>
                  <a:cubicBezTo>
                    <a:pt x="5" y="72"/>
                    <a:pt x="5" y="55"/>
                    <a:pt x="4" y="38"/>
                  </a:cubicBezTo>
                  <a:cubicBezTo>
                    <a:pt x="4" y="36"/>
                    <a:pt x="4" y="34"/>
                    <a:pt x="4" y="32"/>
                  </a:cubicBezTo>
                  <a:cubicBezTo>
                    <a:pt x="4" y="30"/>
                    <a:pt x="4" y="28"/>
                    <a:pt x="3" y="26"/>
                  </a:cubicBezTo>
                  <a:cubicBezTo>
                    <a:pt x="3" y="25"/>
                    <a:pt x="2" y="25"/>
                    <a:pt x="2" y="24"/>
                  </a:cubicBezTo>
                  <a:cubicBezTo>
                    <a:pt x="2" y="23"/>
                    <a:pt x="2" y="22"/>
                    <a:pt x="2" y="22"/>
                  </a:cubicBezTo>
                  <a:cubicBezTo>
                    <a:pt x="1" y="21"/>
                    <a:pt x="2" y="20"/>
                    <a:pt x="2" y="19"/>
                  </a:cubicBezTo>
                  <a:cubicBezTo>
                    <a:pt x="1" y="19"/>
                    <a:pt x="1" y="18"/>
                    <a:pt x="1" y="17"/>
                  </a:cubicBezTo>
                  <a:cubicBezTo>
                    <a:pt x="0" y="16"/>
                    <a:pt x="2" y="14"/>
                    <a:pt x="2" y="13"/>
                  </a:cubicBezTo>
                  <a:cubicBezTo>
                    <a:pt x="3" y="12"/>
                    <a:pt x="3" y="10"/>
                    <a:pt x="3" y="9"/>
                  </a:cubicBezTo>
                  <a:cubicBezTo>
                    <a:pt x="2" y="7"/>
                    <a:pt x="1" y="6"/>
                    <a:pt x="1" y="4"/>
                  </a:cubicBezTo>
                  <a:cubicBezTo>
                    <a:pt x="1" y="3"/>
                    <a:pt x="2" y="3"/>
                    <a:pt x="3" y="2"/>
                  </a:cubicBezTo>
                  <a:cubicBezTo>
                    <a:pt x="3" y="2"/>
                    <a:pt x="3" y="1"/>
                    <a:pt x="4" y="0"/>
                  </a:cubicBezTo>
                  <a:cubicBezTo>
                    <a:pt x="4" y="3"/>
                    <a:pt x="8" y="2"/>
                    <a:pt x="9" y="1"/>
                  </a:cubicBezTo>
                  <a:cubicBezTo>
                    <a:pt x="12" y="0"/>
                    <a:pt x="14" y="2"/>
                    <a:pt x="17" y="2"/>
                  </a:cubicBezTo>
                  <a:cubicBezTo>
                    <a:pt x="18" y="2"/>
                    <a:pt x="19" y="2"/>
                    <a:pt x="19" y="3"/>
                  </a:cubicBezTo>
                  <a:cubicBezTo>
                    <a:pt x="20" y="3"/>
                    <a:pt x="20" y="3"/>
                    <a:pt x="21" y="3"/>
                  </a:cubicBezTo>
                  <a:cubicBezTo>
                    <a:pt x="21" y="3"/>
                    <a:pt x="22" y="3"/>
                    <a:pt x="22" y="3"/>
                  </a:cubicBezTo>
                  <a:cubicBezTo>
                    <a:pt x="23" y="3"/>
                    <a:pt x="23" y="3"/>
                    <a:pt x="24" y="3"/>
                  </a:cubicBezTo>
                  <a:cubicBezTo>
                    <a:pt x="25" y="3"/>
                    <a:pt x="25" y="4"/>
                    <a:pt x="25" y="5"/>
                  </a:cubicBezTo>
                  <a:cubicBezTo>
                    <a:pt x="26" y="5"/>
                    <a:pt x="27" y="6"/>
                    <a:pt x="28" y="6"/>
                  </a:cubicBezTo>
                  <a:cubicBezTo>
                    <a:pt x="29" y="5"/>
                    <a:pt x="29" y="5"/>
                    <a:pt x="29" y="6"/>
                  </a:cubicBezTo>
                  <a:cubicBezTo>
                    <a:pt x="30" y="6"/>
                    <a:pt x="30" y="6"/>
                    <a:pt x="30" y="6"/>
                  </a:cubicBezTo>
                  <a:cubicBezTo>
                    <a:pt x="30" y="7"/>
                    <a:pt x="31" y="7"/>
                    <a:pt x="31" y="7"/>
                  </a:cubicBezTo>
                  <a:cubicBezTo>
                    <a:pt x="33" y="7"/>
                    <a:pt x="36" y="7"/>
                    <a:pt x="38" y="8"/>
                  </a:cubicBezTo>
                  <a:cubicBezTo>
                    <a:pt x="39" y="8"/>
                    <a:pt x="39" y="9"/>
                    <a:pt x="40" y="9"/>
                  </a:cubicBezTo>
                  <a:cubicBezTo>
                    <a:pt x="42" y="10"/>
                    <a:pt x="43" y="9"/>
                    <a:pt x="44" y="9"/>
                  </a:cubicBezTo>
                  <a:cubicBezTo>
                    <a:pt x="45" y="8"/>
                    <a:pt x="46" y="7"/>
                    <a:pt x="47" y="6"/>
                  </a:cubicBezTo>
                  <a:cubicBezTo>
                    <a:pt x="47" y="6"/>
                    <a:pt x="48" y="6"/>
                    <a:pt x="48" y="5"/>
                  </a:cubicBezTo>
                  <a:cubicBezTo>
                    <a:pt x="49" y="5"/>
                    <a:pt x="49" y="4"/>
                    <a:pt x="50" y="4"/>
                  </a:cubicBezTo>
                  <a:cubicBezTo>
                    <a:pt x="50" y="4"/>
                    <a:pt x="50" y="5"/>
                    <a:pt x="51" y="5"/>
                  </a:cubicBezTo>
                  <a:cubicBezTo>
                    <a:pt x="50" y="5"/>
                    <a:pt x="51" y="5"/>
                    <a:pt x="51" y="5"/>
                  </a:cubicBezTo>
                  <a:cubicBezTo>
                    <a:pt x="51" y="5"/>
                    <a:pt x="52" y="5"/>
                    <a:pt x="52" y="5"/>
                  </a:cubicBezTo>
                  <a:cubicBezTo>
                    <a:pt x="52" y="5"/>
                    <a:pt x="52" y="5"/>
                    <a:pt x="52" y="5"/>
                  </a:cubicBezTo>
                  <a:cubicBezTo>
                    <a:pt x="52" y="5"/>
                    <a:pt x="52" y="5"/>
                    <a:pt x="51" y="5"/>
                  </a:cubicBezTo>
                  <a:cubicBezTo>
                    <a:pt x="51" y="4"/>
                    <a:pt x="51" y="5"/>
                    <a:pt x="51" y="5"/>
                  </a:cubicBezTo>
                  <a:cubicBezTo>
                    <a:pt x="52" y="4"/>
                    <a:pt x="53" y="3"/>
                    <a:pt x="52" y="2"/>
                  </a:cubicBezTo>
                  <a:cubicBezTo>
                    <a:pt x="52" y="2"/>
                    <a:pt x="52" y="2"/>
                    <a:pt x="52" y="2"/>
                  </a:cubicBezTo>
                  <a:cubicBezTo>
                    <a:pt x="52" y="2"/>
                    <a:pt x="52" y="2"/>
                    <a:pt x="52" y="2"/>
                  </a:cubicBezTo>
                  <a:cubicBezTo>
                    <a:pt x="52" y="2"/>
                    <a:pt x="53" y="2"/>
                    <a:pt x="53" y="2"/>
                  </a:cubicBezTo>
                  <a:cubicBezTo>
                    <a:pt x="54" y="3"/>
                    <a:pt x="54" y="3"/>
                    <a:pt x="54" y="2"/>
                  </a:cubicBezTo>
                  <a:cubicBezTo>
                    <a:pt x="56" y="2"/>
                    <a:pt x="57" y="2"/>
                    <a:pt x="58" y="1"/>
                  </a:cubicBezTo>
                  <a:cubicBezTo>
                    <a:pt x="57" y="2"/>
                    <a:pt x="56" y="2"/>
                    <a:pt x="55" y="2"/>
                  </a:cubicBezTo>
                  <a:cubicBezTo>
                    <a:pt x="55" y="3"/>
                    <a:pt x="54" y="3"/>
                    <a:pt x="54" y="3"/>
                  </a:cubicBezTo>
                  <a:cubicBezTo>
                    <a:pt x="54" y="4"/>
                    <a:pt x="55" y="3"/>
                    <a:pt x="55" y="3"/>
                  </a:cubicBezTo>
                  <a:cubicBezTo>
                    <a:pt x="55" y="3"/>
                    <a:pt x="56" y="3"/>
                    <a:pt x="56" y="3"/>
                  </a:cubicBezTo>
                  <a:cubicBezTo>
                    <a:pt x="56" y="3"/>
                    <a:pt x="56" y="3"/>
                    <a:pt x="57" y="3"/>
                  </a:cubicBezTo>
                  <a:cubicBezTo>
                    <a:pt x="58" y="3"/>
                    <a:pt x="57" y="3"/>
                    <a:pt x="58" y="3"/>
                  </a:cubicBezTo>
                  <a:cubicBezTo>
                    <a:pt x="58" y="3"/>
                    <a:pt x="58" y="3"/>
                    <a:pt x="58" y="3"/>
                  </a:cubicBezTo>
                  <a:cubicBezTo>
                    <a:pt x="59" y="2"/>
                    <a:pt x="58" y="2"/>
                    <a:pt x="59" y="2"/>
                  </a:cubicBezTo>
                  <a:cubicBezTo>
                    <a:pt x="59" y="2"/>
                    <a:pt x="60" y="2"/>
                    <a:pt x="59" y="2"/>
                  </a:cubicBezTo>
                  <a:cubicBezTo>
                    <a:pt x="59" y="2"/>
                    <a:pt x="59" y="2"/>
                    <a:pt x="59" y="2"/>
                  </a:cubicBezTo>
                  <a:cubicBezTo>
                    <a:pt x="59" y="1"/>
                    <a:pt x="59" y="1"/>
                    <a:pt x="58" y="1"/>
                  </a:cubicBezTo>
                  <a:cubicBezTo>
                    <a:pt x="60" y="0"/>
                    <a:pt x="62" y="3"/>
                    <a:pt x="64" y="3"/>
                  </a:cubicBezTo>
                  <a:cubicBezTo>
                    <a:pt x="65" y="3"/>
                    <a:pt x="66" y="2"/>
                    <a:pt x="67" y="2"/>
                  </a:cubicBezTo>
                  <a:cubicBezTo>
                    <a:pt x="67" y="2"/>
                    <a:pt x="66" y="2"/>
                    <a:pt x="66" y="2"/>
                  </a:cubicBezTo>
                  <a:cubicBezTo>
                    <a:pt x="66" y="2"/>
                    <a:pt x="66" y="3"/>
                    <a:pt x="66" y="3"/>
                  </a:cubicBezTo>
                  <a:cubicBezTo>
                    <a:pt x="66" y="3"/>
                    <a:pt x="66" y="3"/>
                    <a:pt x="66" y="2"/>
                  </a:cubicBezTo>
                  <a:cubicBezTo>
                    <a:pt x="66" y="3"/>
                    <a:pt x="66" y="3"/>
                    <a:pt x="66" y="3"/>
                  </a:cubicBezTo>
                  <a:cubicBezTo>
                    <a:pt x="66" y="3"/>
                    <a:pt x="66" y="4"/>
                    <a:pt x="66" y="4"/>
                  </a:cubicBezTo>
                  <a:cubicBezTo>
                    <a:pt x="66" y="4"/>
                    <a:pt x="65" y="4"/>
                    <a:pt x="66" y="5"/>
                  </a:cubicBezTo>
                  <a:cubicBezTo>
                    <a:pt x="66" y="4"/>
                    <a:pt x="67" y="5"/>
                    <a:pt x="67" y="5"/>
                  </a:cubicBezTo>
                  <a:cubicBezTo>
                    <a:pt x="67" y="5"/>
                    <a:pt x="67" y="5"/>
                    <a:pt x="67" y="5"/>
                  </a:cubicBezTo>
                  <a:cubicBezTo>
                    <a:pt x="67" y="5"/>
                    <a:pt x="67" y="5"/>
                    <a:pt x="67" y="5"/>
                  </a:cubicBezTo>
                  <a:cubicBezTo>
                    <a:pt x="67" y="5"/>
                    <a:pt x="67" y="5"/>
                    <a:pt x="67" y="5"/>
                  </a:cubicBezTo>
                  <a:cubicBezTo>
                    <a:pt x="67" y="5"/>
                    <a:pt x="67" y="5"/>
                    <a:pt x="67" y="5"/>
                  </a:cubicBezTo>
                  <a:cubicBezTo>
                    <a:pt x="67" y="5"/>
                    <a:pt x="67" y="5"/>
                    <a:pt x="67" y="5"/>
                  </a:cubicBezTo>
                  <a:cubicBezTo>
                    <a:pt x="67" y="5"/>
                    <a:pt x="68" y="5"/>
                    <a:pt x="68" y="5"/>
                  </a:cubicBezTo>
                  <a:cubicBezTo>
                    <a:pt x="68" y="6"/>
                    <a:pt x="68" y="6"/>
                    <a:pt x="68" y="6"/>
                  </a:cubicBezTo>
                  <a:cubicBezTo>
                    <a:pt x="68" y="6"/>
                    <a:pt x="68" y="6"/>
                    <a:pt x="68" y="7"/>
                  </a:cubicBezTo>
                  <a:cubicBezTo>
                    <a:pt x="68" y="7"/>
                    <a:pt x="69" y="7"/>
                    <a:pt x="69" y="7"/>
                  </a:cubicBezTo>
                  <a:cubicBezTo>
                    <a:pt x="69" y="7"/>
                    <a:pt x="69" y="7"/>
                    <a:pt x="69" y="7"/>
                  </a:cubicBezTo>
                  <a:cubicBezTo>
                    <a:pt x="69" y="7"/>
                    <a:pt x="69" y="7"/>
                    <a:pt x="69" y="7"/>
                  </a:cubicBezTo>
                  <a:cubicBezTo>
                    <a:pt x="69" y="7"/>
                    <a:pt x="69" y="6"/>
                    <a:pt x="69" y="6"/>
                  </a:cubicBezTo>
                  <a:cubicBezTo>
                    <a:pt x="69" y="6"/>
                    <a:pt x="71" y="6"/>
                    <a:pt x="70" y="6"/>
                  </a:cubicBezTo>
                  <a:cubicBezTo>
                    <a:pt x="71" y="5"/>
                    <a:pt x="70" y="5"/>
                    <a:pt x="70" y="4"/>
                  </a:cubicBezTo>
                  <a:cubicBezTo>
                    <a:pt x="70" y="4"/>
                    <a:pt x="71" y="4"/>
                    <a:pt x="70" y="5"/>
                  </a:cubicBezTo>
                  <a:cubicBezTo>
                    <a:pt x="71" y="5"/>
                    <a:pt x="71" y="5"/>
                    <a:pt x="71" y="5"/>
                  </a:cubicBezTo>
                  <a:cubicBezTo>
                    <a:pt x="71" y="5"/>
                    <a:pt x="71" y="5"/>
                    <a:pt x="72" y="6"/>
                  </a:cubicBezTo>
                  <a:cubicBezTo>
                    <a:pt x="72" y="6"/>
                    <a:pt x="72" y="6"/>
                    <a:pt x="73" y="7"/>
                  </a:cubicBezTo>
                  <a:cubicBezTo>
                    <a:pt x="74" y="7"/>
                    <a:pt x="75" y="7"/>
                    <a:pt x="76" y="6"/>
                  </a:cubicBezTo>
                  <a:cubicBezTo>
                    <a:pt x="76" y="7"/>
                    <a:pt x="75" y="7"/>
                    <a:pt x="74" y="7"/>
                  </a:cubicBezTo>
                  <a:cubicBezTo>
                    <a:pt x="74" y="7"/>
                    <a:pt x="75" y="7"/>
                    <a:pt x="74" y="7"/>
                  </a:cubicBezTo>
                  <a:cubicBezTo>
                    <a:pt x="75" y="7"/>
                    <a:pt x="76" y="6"/>
                    <a:pt x="76" y="7"/>
                  </a:cubicBezTo>
                  <a:cubicBezTo>
                    <a:pt x="76" y="7"/>
                    <a:pt x="76" y="7"/>
                    <a:pt x="76" y="7"/>
                  </a:cubicBezTo>
                  <a:cubicBezTo>
                    <a:pt x="77" y="7"/>
                    <a:pt x="77" y="6"/>
                    <a:pt x="76" y="6"/>
                  </a:cubicBezTo>
                  <a:cubicBezTo>
                    <a:pt x="77" y="6"/>
                    <a:pt x="77" y="7"/>
                    <a:pt x="77" y="7"/>
                  </a:cubicBezTo>
                  <a:cubicBezTo>
                    <a:pt x="77" y="7"/>
                    <a:pt x="77" y="7"/>
                    <a:pt x="77" y="7"/>
                  </a:cubicBezTo>
                  <a:cubicBezTo>
                    <a:pt x="77" y="7"/>
                    <a:pt x="78" y="6"/>
                    <a:pt x="78" y="6"/>
                  </a:cubicBezTo>
                  <a:cubicBezTo>
                    <a:pt x="77" y="6"/>
                    <a:pt x="77" y="7"/>
                    <a:pt x="77" y="6"/>
                  </a:cubicBezTo>
                  <a:cubicBezTo>
                    <a:pt x="77" y="6"/>
                    <a:pt x="77" y="6"/>
                    <a:pt x="78" y="5"/>
                  </a:cubicBezTo>
                  <a:cubicBezTo>
                    <a:pt x="78" y="6"/>
                    <a:pt x="79" y="7"/>
                    <a:pt x="78" y="6"/>
                  </a:cubicBezTo>
                  <a:cubicBezTo>
                    <a:pt x="78" y="7"/>
                    <a:pt x="79" y="7"/>
                    <a:pt x="78" y="7"/>
                  </a:cubicBezTo>
                  <a:cubicBezTo>
                    <a:pt x="79" y="7"/>
                    <a:pt x="79" y="7"/>
                    <a:pt x="79" y="7"/>
                  </a:cubicBezTo>
                  <a:cubicBezTo>
                    <a:pt x="79" y="7"/>
                    <a:pt x="80" y="7"/>
                    <a:pt x="80" y="7"/>
                  </a:cubicBezTo>
                  <a:cubicBezTo>
                    <a:pt x="80" y="6"/>
                    <a:pt x="80" y="6"/>
                    <a:pt x="80" y="6"/>
                  </a:cubicBezTo>
                  <a:cubicBezTo>
                    <a:pt x="80" y="6"/>
                    <a:pt x="81" y="6"/>
                    <a:pt x="81" y="6"/>
                  </a:cubicBezTo>
                  <a:cubicBezTo>
                    <a:pt x="81" y="6"/>
                    <a:pt x="81" y="6"/>
                    <a:pt x="81" y="6"/>
                  </a:cubicBezTo>
                  <a:cubicBezTo>
                    <a:pt x="81" y="6"/>
                    <a:pt x="81" y="6"/>
                    <a:pt x="81" y="6"/>
                  </a:cubicBezTo>
                  <a:cubicBezTo>
                    <a:pt x="81" y="6"/>
                    <a:pt x="80" y="5"/>
                    <a:pt x="80" y="5"/>
                  </a:cubicBezTo>
                  <a:cubicBezTo>
                    <a:pt x="80" y="5"/>
                    <a:pt x="81" y="6"/>
                    <a:pt x="81" y="6"/>
                  </a:cubicBezTo>
                  <a:cubicBezTo>
                    <a:pt x="82" y="6"/>
                    <a:pt x="82" y="6"/>
                    <a:pt x="83" y="6"/>
                  </a:cubicBezTo>
                  <a:cubicBezTo>
                    <a:pt x="83" y="6"/>
                    <a:pt x="84" y="6"/>
                    <a:pt x="85" y="6"/>
                  </a:cubicBezTo>
                  <a:cubicBezTo>
                    <a:pt x="86" y="6"/>
                    <a:pt x="87" y="5"/>
                    <a:pt x="88" y="4"/>
                  </a:cubicBezTo>
                  <a:cubicBezTo>
                    <a:pt x="89" y="5"/>
                    <a:pt x="89" y="6"/>
                    <a:pt x="89" y="6"/>
                  </a:cubicBezTo>
                  <a:cubicBezTo>
                    <a:pt x="90" y="7"/>
                    <a:pt x="90" y="8"/>
                    <a:pt x="90" y="9"/>
                  </a:cubicBezTo>
                  <a:cubicBezTo>
                    <a:pt x="91" y="10"/>
                    <a:pt x="91" y="11"/>
                    <a:pt x="91" y="12"/>
                  </a:cubicBezTo>
                  <a:cubicBezTo>
                    <a:pt x="92" y="12"/>
                    <a:pt x="92" y="13"/>
                    <a:pt x="92" y="13"/>
                  </a:cubicBezTo>
                  <a:cubicBezTo>
                    <a:pt x="92" y="13"/>
                    <a:pt x="92" y="14"/>
                    <a:pt x="92" y="14"/>
                  </a:cubicBezTo>
                  <a:cubicBezTo>
                    <a:pt x="93" y="16"/>
                    <a:pt x="94" y="18"/>
                    <a:pt x="94" y="19"/>
                  </a:cubicBezTo>
                  <a:cubicBezTo>
                    <a:pt x="95" y="20"/>
                    <a:pt x="95" y="21"/>
                    <a:pt x="95" y="22"/>
                  </a:cubicBezTo>
                  <a:cubicBezTo>
                    <a:pt x="96" y="23"/>
                    <a:pt x="96" y="24"/>
                    <a:pt x="96" y="24"/>
                  </a:cubicBezTo>
                  <a:cubicBezTo>
                    <a:pt x="95" y="24"/>
                    <a:pt x="95" y="26"/>
                    <a:pt x="95" y="26"/>
                  </a:cubicBezTo>
                  <a:cubicBezTo>
                    <a:pt x="94" y="27"/>
                    <a:pt x="94" y="28"/>
                    <a:pt x="94" y="29"/>
                  </a:cubicBezTo>
                  <a:cubicBezTo>
                    <a:pt x="94" y="29"/>
                    <a:pt x="94" y="29"/>
                    <a:pt x="94" y="29"/>
                  </a:cubicBezTo>
                  <a:cubicBezTo>
                    <a:pt x="94" y="30"/>
                    <a:pt x="94" y="30"/>
                    <a:pt x="94" y="30"/>
                  </a:cubicBezTo>
                  <a:cubicBezTo>
                    <a:pt x="94" y="30"/>
                    <a:pt x="94" y="31"/>
                    <a:pt x="94" y="32"/>
                  </a:cubicBezTo>
                  <a:cubicBezTo>
                    <a:pt x="94" y="33"/>
                    <a:pt x="93" y="34"/>
                    <a:pt x="93" y="35"/>
                  </a:cubicBezTo>
                  <a:cubicBezTo>
                    <a:pt x="93" y="35"/>
                    <a:pt x="93" y="35"/>
                    <a:pt x="93" y="36"/>
                  </a:cubicBezTo>
                  <a:cubicBezTo>
                    <a:pt x="92" y="36"/>
                    <a:pt x="92" y="37"/>
                    <a:pt x="92" y="37"/>
                  </a:cubicBezTo>
                  <a:cubicBezTo>
                    <a:pt x="92" y="38"/>
                    <a:pt x="92" y="38"/>
                    <a:pt x="92" y="38"/>
                  </a:cubicBezTo>
                  <a:cubicBezTo>
                    <a:pt x="93" y="39"/>
                    <a:pt x="93" y="40"/>
                    <a:pt x="93" y="40"/>
                  </a:cubicBezTo>
                  <a:cubicBezTo>
                    <a:pt x="93" y="41"/>
                    <a:pt x="92" y="41"/>
                    <a:pt x="92" y="41"/>
                  </a:cubicBezTo>
                  <a:cubicBezTo>
                    <a:pt x="92" y="42"/>
                    <a:pt x="92" y="42"/>
                    <a:pt x="92" y="42"/>
                  </a:cubicBezTo>
                  <a:cubicBezTo>
                    <a:pt x="92" y="42"/>
                    <a:pt x="92" y="42"/>
                    <a:pt x="92" y="42"/>
                  </a:cubicBezTo>
                  <a:cubicBezTo>
                    <a:pt x="91" y="42"/>
                    <a:pt x="91" y="43"/>
                    <a:pt x="91" y="43"/>
                  </a:cubicBezTo>
                  <a:cubicBezTo>
                    <a:pt x="91" y="43"/>
                    <a:pt x="91" y="43"/>
                    <a:pt x="91" y="44"/>
                  </a:cubicBezTo>
                  <a:cubicBezTo>
                    <a:pt x="90" y="43"/>
                    <a:pt x="90" y="43"/>
                    <a:pt x="89" y="43"/>
                  </a:cubicBezTo>
                  <a:cubicBezTo>
                    <a:pt x="89" y="43"/>
                    <a:pt x="88" y="42"/>
                    <a:pt x="88" y="42"/>
                  </a:cubicBezTo>
                  <a:cubicBezTo>
                    <a:pt x="87" y="41"/>
                    <a:pt x="86" y="40"/>
                    <a:pt x="85" y="39"/>
                  </a:cubicBezTo>
                  <a:cubicBezTo>
                    <a:pt x="85" y="38"/>
                    <a:pt x="84" y="37"/>
                    <a:pt x="84" y="37"/>
                  </a:cubicBezTo>
                  <a:cubicBezTo>
                    <a:pt x="83" y="37"/>
                    <a:pt x="81" y="35"/>
                    <a:pt x="81" y="35"/>
                  </a:cubicBezTo>
                  <a:cubicBezTo>
                    <a:pt x="81" y="35"/>
                    <a:pt x="81" y="35"/>
                    <a:pt x="81" y="35"/>
                  </a:cubicBezTo>
                  <a:cubicBezTo>
                    <a:pt x="81" y="34"/>
                    <a:pt x="81" y="34"/>
                    <a:pt x="81" y="34"/>
                  </a:cubicBezTo>
                  <a:cubicBezTo>
                    <a:pt x="80" y="34"/>
                    <a:pt x="81" y="33"/>
                    <a:pt x="81" y="32"/>
                  </a:cubicBezTo>
                  <a:cubicBezTo>
                    <a:pt x="81" y="32"/>
                    <a:pt x="80" y="31"/>
                    <a:pt x="80" y="31"/>
                  </a:cubicBezTo>
                  <a:cubicBezTo>
                    <a:pt x="80" y="30"/>
                    <a:pt x="80" y="30"/>
                    <a:pt x="80" y="29"/>
                  </a:cubicBezTo>
                  <a:cubicBezTo>
                    <a:pt x="79" y="28"/>
                    <a:pt x="78" y="28"/>
                    <a:pt x="77" y="27"/>
                  </a:cubicBezTo>
                  <a:cubicBezTo>
                    <a:pt x="77" y="26"/>
                    <a:pt x="77" y="26"/>
                    <a:pt x="76" y="25"/>
                  </a:cubicBezTo>
                  <a:cubicBezTo>
                    <a:pt x="76" y="25"/>
                    <a:pt x="76" y="24"/>
                    <a:pt x="76" y="25"/>
                  </a:cubicBezTo>
                  <a:cubicBezTo>
                    <a:pt x="76" y="24"/>
                    <a:pt x="75" y="23"/>
                    <a:pt x="75" y="23"/>
                  </a:cubicBezTo>
                  <a:cubicBezTo>
                    <a:pt x="75" y="22"/>
                    <a:pt x="75" y="22"/>
                    <a:pt x="75" y="21"/>
                  </a:cubicBezTo>
                  <a:cubicBezTo>
                    <a:pt x="75" y="21"/>
                    <a:pt x="74" y="21"/>
                    <a:pt x="74" y="21"/>
                  </a:cubicBezTo>
                  <a:cubicBezTo>
                    <a:pt x="74" y="20"/>
                    <a:pt x="75" y="20"/>
                    <a:pt x="74" y="20"/>
                  </a:cubicBezTo>
                  <a:cubicBezTo>
                    <a:pt x="74" y="19"/>
                    <a:pt x="74" y="19"/>
                    <a:pt x="74" y="19"/>
                  </a:cubicBezTo>
                  <a:cubicBezTo>
                    <a:pt x="74" y="19"/>
                    <a:pt x="74" y="19"/>
                    <a:pt x="74" y="19"/>
                  </a:cubicBezTo>
                  <a:cubicBezTo>
                    <a:pt x="74" y="18"/>
                    <a:pt x="72" y="20"/>
                    <a:pt x="73" y="20"/>
                  </a:cubicBezTo>
                  <a:cubicBezTo>
                    <a:pt x="73" y="21"/>
                    <a:pt x="71" y="22"/>
                    <a:pt x="72" y="24"/>
                  </a:cubicBezTo>
                  <a:cubicBezTo>
                    <a:pt x="73" y="25"/>
                    <a:pt x="74" y="25"/>
                    <a:pt x="75" y="27"/>
                  </a:cubicBezTo>
                  <a:cubicBezTo>
                    <a:pt x="75" y="27"/>
                    <a:pt x="75" y="28"/>
                    <a:pt x="75" y="29"/>
                  </a:cubicBezTo>
                  <a:cubicBezTo>
                    <a:pt x="75" y="29"/>
                    <a:pt x="75" y="29"/>
                    <a:pt x="75" y="29"/>
                  </a:cubicBezTo>
                  <a:cubicBezTo>
                    <a:pt x="75" y="30"/>
                    <a:pt x="75" y="31"/>
                    <a:pt x="76" y="31"/>
                  </a:cubicBezTo>
                  <a:cubicBezTo>
                    <a:pt x="76" y="32"/>
                    <a:pt x="77" y="32"/>
                    <a:pt x="77" y="33"/>
                  </a:cubicBezTo>
                  <a:cubicBezTo>
                    <a:pt x="77" y="33"/>
                    <a:pt x="77" y="34"/>
                    <a:pt x="78" y="34"/>
                  </a:cubicBezTo>
                  <a:cubicBezTo>
                    <a:pt x="79" y="35"/>
                    <a:pt x="79" y="36"/>
                    <a:pt x="80" y="37"/>
                  </a:cubicBezTo>
                  <a:cubicBezTo>
                    <a:pt x="81" y="38"/>
                    <a:pt x="81" y="38"/>
                    <a:pt x="82" y="39"/>
                  </a:cubicBezTo>
                  <a:cubicBezTo>
                    <a:pt x="82" y="39"/>
                    <a:pt x="82" y="40"/>
                    <a:pt x="83" y="40"/>
                  </a:cubicBezTo>
                  <a:cubicBezTo>
                    <a:pt x="84" y="40"/>
                    <a:pt x="84" y="42"/>
                    <a:pt x="85" y="43"/>
                  </a:cubicBezTo>
                  <a:cubicBezTo>
                    <a:pt x="85" y="43"/>
                    <a:pt x="85" y="43"/>
                    <a:pt x="85" y="43"/>
                  </a:cubicBezTo>
                  <a:cubicBezTo>
                    <a:pt x="85" y="43"/>
                    <a:pt x="85" y="43"/>
                    <a:pt x="85" y="43"/>
                  </a:cubicBezTo>
                  <a:cubicBezTo>
                    <a:pt x="84" y="42"/>
                    <a:pt x="83" y="42"/>
                    <a:pt x="84" y="43"/>
                  </a:cubicBezTo>
                  <a:cubicBezTo>
                    <a:pt x="84" y="43"/>
                    <a:pt x="85" y="43"/>
                    <a:pt x="84" y="44"/>
                  </a:cubicBezTo>
                  <a:cubicBezTo>
                    <a:pt x="84" y="44"/>
                    <a:pt x="84" y="44"/>
                    <a:pt x="85" y="44"/>
                  </a:cubicBezTo>
                  <a:cubicBezTo>
                    <a:pt x="85" y="44"/>
                    <a:pt x="85" y="44"/>
                    <a:pt x="85" y="44"/>
                  </a:cubicBezTo>
                  <a:cubicBezTo>
                    <a:pt x="84" y="44"/>
                    <a:pt x="84" y="44"/>
                    <a:pt x="84" y="45"/>
                  </a:cubicBezTo>
                  <a:cubicBezTo>
                    <a:pt x="84" y="45"/>
                    <a:pt x="85" y="45"/>
                    <a:pt x="85" y="46"/>
                  </a:cubicBezTo>
                  <a:cubicBezTo>
                    <a:pt x="85" y="46"/>
                    <a:pt x="85" y="46"/>
                    <a:pt x="86" y="46"/>
                  </a:cubicBezTo>
                  <a:cubicBezTo>
                    <a:pt x="86" y="47"/>
                    <a:pt x="86" y="47"/>
                    <a:pt x="86" y="48"/>
                  </a:cubicBezTo>
                  <a:cubicBezTo>
                    <a:pt x="86" y="48"/>
                    <a:pt x="87" y="48"/>
                    <a:pt x="87" y="49"/>
                  </a:cubicBezTo>
                  <a:cubicBezTo>
                    <a:pt x="87" y="50"/>
                    <a:pt x="88" y="50"/>
                    <a:pt x="88" y="51"/>
                  </a:cubicBezTo>
                  <a:cubicBezTo>
                    <a:pt x="88" y="51"/>
                    <a:pt x="88" y="51"/>
                    <a:pt x="88" y="52"/>
                  </a:cubicBezTo>
                  <a:cubicBezTo>
                    <a:pt x="88" y="52"/>
                    <a:pt x="90" y="53"/>
                    <a:pt x="89" y="53"/>
                  </a:cubicBezTo>
                  <a:cubicBezTo>
                    <a:pt x="88" y="53"/>
                    <a:pt x="89" y="55"/>
                    <a:pt x="89" y="56"/>
                  </a:cubicBezTo>
                  <a:cubicBezTo>
                    <a:pt x="90" y="56"/>
                    <a:pt x="90" y="58"/>
                    <a:pt x="91" y="59"/>
                  </a:cubicBezTo>
                  <a:cubicBezTo>
                    <a:pt x="92" y="60"/>
                    <a:pt x="92" y="61"/>
                    <a:pt x="93" y="63"/>
                  </a:cubicBezTo>
                  <a:cubicBezTo>
                    <a:pt x="94" y="64"/>
                    <a:pt x="95" y="65"/>
                    <a:pt x="95" y="66"/>
                  </a:cubicBezTo>
                  <a:cubicBezTo>
                    <a:pt x="96" y="68"/>
                    <a:pt x="96" y="69"/>
                    <a:pt x="97" y="70"/>
                  </a:cubicBezTo>
                  <a:cubicBezTo>
                    <a:pt x="98" y="71"/>
                    <a:pt x="98" y="72"/>
                    <a:pt x="99" y="73"/>
                  </a:cubicBezTo>
                  <a:cubicBezTo>
                    <a:pt x="99" y="74"/>
                    <a:pt x="100" y="74"/>
                    <a:pt x="100" y="75"/>
                  </a:cubicBezTo>
                  <a:cubicBezTo>
                    <a:pt x="100" y="75"/>
                    <a:pt x="100" y="75"/>
                    <a:pt x="100" y="76"/>
                  </a:cubicBezTo>
                  <a:cubicBezTo>
                    <a:pt x="100" y="77"/>
                    <a:pt x="101" y="77"/>
                    <a:pt x="101" y="78"/>
                  </a:cubicBezTo>
                  <a:cubicBezTo>
                    <a:pt x="101" y="79"/>
                    <a:pt x="101" y="79"/>
                    <a:pt x="102" y="79"/>
                  </a:cubicBezTo>
                  <a:cubicBezTo>
                    <a:pt x="102" y="80"/>
                    <a:pt x="103" y="80"/>
                    <a:pt x="103" y="81"/>
                  </a:cubicBezTo>
                  <a:cubicBezTo>
                    <a:pt x="104" y="82"/>
                    <a:pt x="104" y="83"/>
                    <a:pt x="105" y="83"/>
                  </a:cubicBezTo>
                  <a:cubicBezTo>
                    <a:pt x="104" y="83"/>
                    <a:pt x="106" y="84"/>
                    <a:pt x="106" y="84"/>
                  </a:cubicBezTo>
                  <a:cubicBezTo>
                    <a:pt x="106" y="84"/>
                    <a:pt x="107" y="84"/>
                    <a:pt x="107" y="84"/>
                  </a:cubicBezTo>
                  <a:cubicBezTo>
                    <a:pt x="107" y="85"/>
                    <a:pt x="108" y="85"/>
                    <a:pt x="108" y="86"/>
                  </a:cubicBezTo>
                  <a:cubicBezTo>
                    <a:pt x="107" y="85"/>
                    <a:pt x="106" y="86"/>
                    <a:pt x="105" y="85"/>
                  </a:cubicBezTo>
                  <a:cubicBezTo>
                    <a:pt x="105" y="84"/>
                    <a:pt x="105" y="86"/>
                    <a:pt x="105" y="86"/>
                  </a:cubicBezTo>
                  <a:cubicBezTo>
                    <a:pt x="105" y="86"/>
                    <a:pt x="105" y="87"/>
                    <a:pt x="105" y="87"/>
                  </a:cubicBezTo>
                  <a:cubicBezTo>
                    <a:pt x="105" y="89"/>
                    <a:pt x="105" y="90"/>
                    <a:pt x="105" y="91"/>
                  </a:cubicBezTo>
                  <a:cubicBezTo>
                    <a:pt x="106" y="92"/>
                    <a:pt x="106" y="92"/>
                    <a:pt x="106" y="93"/>
                  </a:cubicBezTo>
                  <a:close/>
                  <a:moveTo>
                    <a:pt x="71" y="12"/>
                  </a:moveTo>
                  <a:cubicBezTo>
                    <a:pt x="71" y="12"/>
                    <a:pt x="71" y="12"/>
                    <a:pt x="71" y="12"/>
                  </a:cubicBezTo>
                  <a:cubicBezTo>
                    <a:pt x="71" y="12"/>
                    <a:pt x="71" y="12"/>
                    <a:pt x="71" y="12"/>
                  </a:cubicBezTo>
                  <a:close/>
                  <a:moveTo>
                    <a:pt x="73" y="16"/>
                  </a:moveTo>
                  <a:cubicBezTo>
                    <a:pt x="73" y="16"/>
                    <a:pt x="73" y="15"/>
                    <a:pt x="73" y="16"/>
                  </a:cubicBezTo>
                  <a:cubicBezTo>
                    <a:pt x="73" y="16"/>
                    <a:pt x="74" y="17"/>
                    <a:pt x="74" y="17"/>
                  </a:cubicBezTo>
                  <a:cubicBezTo>
                    <a:pt x="74" y="16"/>
                    <a:pt x="73" y="16"/>
                    <a:pt x="73" y="16"/>
                  </a:cubicBezTo>
                  <a:cubicBezTo>
                    <a:pt x="72" y="16"/>
                    <a:pt x="73" y="15"/>
                    <a:pt x="72" y="15"/>
                  </a:cubicBezTo>
                  <a:cubicBezTo>
                    <a:pt x="72" y="14"/>
                    <a:pt x="72" y="14"/>
                    <a:pt x="71" y="14"/>
                  </a:cubicBezTo>
                  <a:cubicBezTo>
                    <a:pt x="71" y="14"/>
                    <a:pt x="71" y="15"/>
                    <a:pt x="71" y="15"/>
                  </a:cubicBezTo>
                  <a:cubicBezTo>
                    <a:pt x="71" y="15"/>
                    <a:pt x="72" y="16"/>
                    <a:pt x="73" y="16"/>
                  </a:cubicBezTo>
                  <a:close/>
                  <a:moveTo>
                    <a:pt x="67" y="5"/>
                  </a:moveTo>
                  <a:cubicBezTo>
                    <a:pt x="67" y="5"/>
                    <a:pt x="67" y="5"/>
                    <a:pt x="67" y="5"/>
                  </a:cubicBezTo>
                  <a:cubicBezTo>
                    <a:pt x="67" y="5"/>
                    <a:pt x="67" y="5"/>
                    <a:pt x="67" y="5"/>
                  </a:cubicBezTo>
                  <a:close/>
                  <a:moveTo>
                    <a:pt x="67" y="2"/>
                  </a:moveTo>
                  <a:cubicBezTo>
                    <a:pt x="67" y="2"/>
                    <a:pt x="67" y="2"/>
                    <a:pt x="67" y="2"/>
                  </a:cubicBezTo>
                  <a:cubicBezTo>
                    <a:pt x="67" y="2"/>
                    <a:pt x="67" y="2"/>
                    <a:pt x="67" y="2"/>
                  </a:cubicBezTo>
                  <a:close/>
                  <a:moveTo>
                    <a:pt x="79" y="5"/>
                  </a:moveTo>
                  <a:cubicBezTo>
                    <a:pt x="78" y="5"/>
                    <a:pt x="77" y="5"/>
                    <a:pt x="76" y="6"/>
                  </a:cubicBezTo>
                  <a:cubicBezTo>
                    <a:pt x="78" y="5"/>
                    <a:pt x="78" y="5"/>
                    <a:pt x="79" y="5"/>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78" name="Ecuador">
              <a:extLst>
                <a:ext uri="{FF2B5EF4-FFF2-40B4-BE49-F238E27FC236}">
                  <a16:creationId xmlns:a16="http://schemas.microsoft.com/office/drawing/2014/main" id="{161683BC-0A78-44C9-C060-158BD3278689}"/>
                </a:ext>
              </a:extLst>
            </p:cNvPr>
            <p:cNvSpPr>
              <a:spLocks noEditPoints="1"/>
            </p:cNvSpPr>
            <p:nvPr/>
          </p:nvSpPr>
          <p:spPr bwMode="auto">
            <a:xfrm>
              <a:off x="2752751" y="4428323"/>
              <a:ext cx="549023" cy="246967"/>
            </a:xfrm>
            <a:custGeom>
              <a:avLst/>
              <a:gdLst/>
              <a:ahLst/>
              <a:cxnLst>
                <a:cxn ang="0">
                  <a:pos x="7" y="23"/>
                </a:cxn>
                <a:cxn ang="0">
                  <a:pos x="4" y="15"/>
                </a:cxn>
                <a:cxn ang="0">
                  <a:pos x="3" y="18"/>
                </a:cxn>
                <a:cxn ang="0">
                  <a:pos x="6" y="23"/>
                </a:cxn>
                <a:cxn ang="0">
                  <a:pos x="3" y="27"/>
                </a:cxn>
                <a:cxn ang="0">
                  <a:pos x="8" y="26"/>
                </a:cxn>
                <a:cxn ang="0">
                  <a:pos x="160" y="25"/>
                </a:cxn>
                <a:cxn ang="0">
                  <a:pos x="156" y="18"/>
                </a:cxn>
                <a:cxn ang="0">
                  <a:pos x="156" y="16"/>
                </a:cxn>
                <a:cxn ang="0">
                  <a:pos x="152" y="13"/>
                </a:cxn>
                <a:cxn ang="0">
                  <a:pos x="149" y="12"/>
                </a:cxn>
                <a:cxn ang="0">
                  <a:pos x="143" y="13"/>
                </a:cxn>
                <a:cxn ang="0">
                  <a:pos x="137" y="8"/>
                </a:cxn>
                <a:cxn ang="0">
                  <a:pos x="130" y="3"/>
                </a:cxn>
                <a:cxn ang="0">
                  <a:pos x="125" y="0"/>
                </a:cxn>
                <a:cxn ang="0">
                  <a:pos x="125" y="2"/>
                </a:cxn>
                <a:cxn ang="0">
                  <a:pos x="121" y="4"/>
                </a:cxn>
                <a:cxn ang="0">
                  <a:pos x="117" y="6"/>
                </a:cxn>
                <a:cxn ang="0">
                  <a:pos x="113" y="7"/>
                </a:cxn>
                <a:cxn ang="0">
                  <a:pos x="114" y="13"/>
                </a:cxn>
                <a:cxn ang="0">
                  <a:pos x="112" y="18"/>
                </a:cxn>
                <a:cxn ang="0">
                  <a:pos x="110" y="23"/>
                </a:cxn>
                <a:cxn ang="0">
                  <a:pos x="108" y="26"/>
                </a:cxn>
                <a:cxn ang="0">
                  <a:pos x="106" y="34"/>
                </a:cxn>
                <a:cxn ang="0">
                  <a:pos x="104" y="40"/>
                </a:cxn>
                <a:cxn ang="0">
                  <a:pos x="111" y="45"/>
                </a:cxn>
                <a:cxn ang="0">
                  <a:pos x="114" y="43"/>
                </a:cxn>
                <a:cxn ang="0">
                  <a:pos x="115" y="44"/>
                </a:cxn>
                <a:cxn ang="0">
                  <a:pos x="116" y="42"/>
                </a:cxn>
                <a:cxn ang="0">
                  <a:pos x="114" y="52"/>
                </a:cxn>
                <a:cxn ang="0">
                  <a:pos x="112" y="54"/>
                </a:cxn>
                <a:cxn ang="0">
                  <a:pos x="113" y="58"/>
                </a:cxn>
                <a:cxn ang="0">
                  <a:pos x="111" y="62"/>
                </a:cxn>
                <a:cxn ang="0">
                  <a:pos x="113" y="63"/>
                </a:cxn>
                <a:cxn ang="0">
                  <a:pos x="120" y="67"/>
                </a:cxn>
                <a:cxn ang="0">
                  <a:pos x="125" y="70"/>
                </a:cxn>
                <a:cxn ang="0">
                  <a:pos x="128" y="64"/>
                </a:cxn>
                <a:cxn ang="0">
                  <a:pos x="130" y="58"/>
                </a:cxn>
                <a:cxn ang="0">
                  <a:pos x="132" y="54"/>
                </a:cxn>
                <a:cxn ang="0">
                  <a:pos x="136" y="49"/>
                </a:cxn>
                <a:cxn ang="0">
                  <a:pos x="155" y="36"/>
                </a:cxn>
                <a:cxn ang="0">
                  <a:pos x="160" y="25"/>
                </a:cxn>
                <a:cxn ang="0">
                  <a:pos x="14" y="24"/>
                </a:cxn>
                <a:cxn ang="0">
                  <a:pos x="13" y="22"/>
                </a:cxn>
                <a:cxn ang="0">
                  <a:pos x="2" y="22"/>
                </a:cxn>
                <a:cxn ang="0">
                  <a:pos x="9" y="10"/>
                </a:cxn>
                <a:cxn ang="0">
                  <a:pos x="114" y="46"/>
                </a:cxn>
                <a:cxn ang="0">
                  <a:pos x="113" y="47"/>
                </a:cxn>
                <a:cxn ang="0">
                  <a:pos x="12" y="30"/>
                </a:cxn>
                <a:cxn ang="0">
                  <a:pos x="10" y="18"/>
                </a:cxn>
                <a:cxn ang="0">
                  <a:pos x="10" y="18"/>
                </a:cxn>
                <a:cxn ang="0">
                  <a:pos x="23" y="26"/>
                </a:cxn>
              </a:cxnLst>
              <a:rect l="0" t="0" r="r" b="b"/>
              <a:pathLst>
                <a:path w="160" h="72">
                  <a:moveTo>
                    <a:pt x="12" y="13"/>
                  </a:moveTo>
                  <a:cubicBezTo>
                    <a:pt x="12" y="13"/>
                    <a:pt x="11" y="12"/>
                    <a:pt x="12" y="12"/>
                  </a:cubicBezTo>
                  <a:cubicBezTo>
                    <a:pt x="13" y="12"/>
                    <a:pt x="13" y="13"/>
                    <a:pt x="12" y="13"/>
                  </a:cubicBezTo>
                  <a:close/>
                  <a:moveTo>
                    <a:pt x="7" y="23"/>
                  </a:moveTo>
                  <a:cubicBezTo>
                    <a:pt x="8" y="21"/>
                    <a:pt x="7" y="20"/>
                    <a:pt x="6" y="20"/>
                  </a:cubicBezTo>
                  <a:cubicBezTo>
                    <a:pt x="5" y="19"/>
                    <a:pt x="5" y="19"/>
                    <a:pt x="5" y="18"/>
                  </a:cubicBezTo>
                  <a:cubicBezTo>
                    <a:pt x="5" y="18"/>
                    <a:pt x="5" y="17"/>
                    <a:pt x="5" y="16"/>
                  </a:cubicBezTo>
                  <a:cubicBezTo>
                    <a:pt x="4" y="16"/>
                    <a:pt x="4" y="15"/>
                    <a:pt x="4" y="15"/>
                  </a:cubicBezTo>
                  <a:cubicBezTo>
                    <a:pt x="2" y="15"/>
                    <a:pt x="2" y="16"/>
                    <a:pt x="1" y="16"/>
                  </a:cubicBezTo>
                  <a:cubicBezTo>
                    <a:pt x="1" y="17"/>
                    <a:pt x="2" y="17"/>
                    <a:pt x="2" y="16"/>
                  </a:cubicBezTo>
                  <a:cubicBezTo>
                    <a:pt x="3" y="16"/>
                    <a:pt x="3" y="17"/>
                    <a:pt x="3" y="17"/>
                  </a:cubicBezTo>
                  <a:cubicBezTo>
                    <a:pt x="3" y="18"/>
                    <a:pt x="3" y="18"/>
                    <a:pt x="3" y="18"/>
                  </a:cubicBezTo>
                  <a:cubicBezTo>
                    <a:pt x="3" y="18"/>
                    <a:pt x="3" y="19"/>
                    <a:pt x="3" y="19"/>
                  </a:cubicBezTo>
                  <a:cubicBezTo>
                    <a:pt x="3" y="19"/>
                    <a:pt x="4" y="20"/>
                    <a:pt x="4" y="20"/>
                  </a:cubicBezTo>
                  <a:cubicBezTo>
                    <a:pt x="5" y="21"/>
                    <a:pt x="5" y="21"/>
                    <a:pt x="5" y="22"/>
                  </a:cubicBezTo>
                  <a:cubicBezTo>
                    <a:pt x="6" y="22"/>
                    <a:pt x="6" y="23"/>
                    <a:pt x="6" y="23"/>
                  </a:cubicBezTo>
                  <a:cubicBezTo>
                    <a:pt x="5" y="24"/>
                    <a:pt x="5" y="23"/>
                    <a:pt x="4" y="24"/>
                  </a:cubicBezTo>
                  <a:cubicBezTo>
                    <a:pt x="4" y="24"/>
                    <a:pt x="4" y="24"/>
                    <a:pt x="3" y="24"/>
                  </a:cubicBezTo>
                  <a:cubicBezTo>
                    <a:pt x="3" y="25"/>
                    <a:pt x="2" y="26"/>
                    <a:pt x="2" y="26"/>
                  </a:cubicBezTo>
                  <a:cubicBezTo>
                    <a:pt x="2" y="26"/>
                    <a:pt x="3" y="27"/>
                    <a:pt x="3" y="27"/>
                  </a:cubicBezTo>
                  <a:cubicBezTo>
                    <a:pt x="3" y="28"/>
                    <a:pt x="5" y="28"/>
                    <a:pt x="5" y="28"/>
                  </a:cubicBezTo>
                  <a:cubicBezTo>
                    <a:pt x="6" y="28"/>
                    <a:pt x="6" y="27"/>
                    <a:pt x="7" y="27"/>
                  </a:cubicBezTo>
                  <a:cubicBezTo>
                    <a:pt x="7" y="27"/>
                    <a:pt x="7" y="27"/>
                    <a:pt x="7" y="27"/>
                  </a:cubicBezTo>
                  <a:cubicBezTo>
                    <a:pt x="8" y="27"/>
                    <a:pt x="8" y="26"/>
                    <a:pt x="8" y="26"/>
                  </a:cubicBezTo>
                  <a:cubicBezTo>
                    <a:pt x="8" y="25"/>
                    <a:pt x="9" y="24"/>
                    <a:pt x="9" y="24"/>
                  </a:cubicBezTo>
                  <a:cubicBezTo>
                    <a:pt x="9" y="24"/>
                    <a:pt x="8" y="23"/>
                    <a:pt x="8" y="23"/>
                  </a:cubicBezTo>
                  <a:cubicBezTo>
                    <a:pt x="8" y="23"/>
                    <a:pt x="7" y="23"/>
                    <a:pt x="7" y="23"/>
                  </a:cubicBezTo>
                  <a:close/>
                  <a:moveTo>
                    <a:pt x="160" y="25"/>
                  </a:moveTo>
                  <a:cubicBezTo>
                    <a:pt x="160" y="24"/>
                    <a:pt x="160" y="24"/>
                    <a:pt x="160" y="23"/>
                  </a:cubicBezTo>
                  <a:cubicBezTo>
                    <a:pt x="160" y="22"/>
                    <a:pt x="159" y="22"/>
                    <a:pt x="159" y="21"/>
                  </a:cubicBezTo>
                  <a:cubicBezTo>
                    <a:pt x="158" y="20"/>
                    <a:pt x="158" y="20"/>
                    <a:pt x="158" y="19"/>
                  </a:cubicBezTo>
                  <a:cubicBezTo>
                    <a:pt x="157" y="18"/>
                    <a:pt x="157" y="19"/>
                    <a:pt x="156" y="18"/>
                  </a:cubicBezTo>
                  <a:cubicBezTo>
                    <a:pt x="156" y="17"/>
                    <a:pt x="157" y="18"/>
                    <a:pt x="157" y="18"/>
                  </a:cubicBezTo>
                  <a:cubicBezTo>
                    <a:pt x="158" y="18"/>
                    <a:pt x="159" y="18"/>
                    <a:pt x="160" y="18"/>
                  </a:cubicBezTo>
                  <a:cubicBezTo>
                    <a:pt x="159" y="17"/>
                    <a:pt x="158" y="17"/>
                    <a:pt x="157" y="16"/>
                  </a:cubicBezTo>
                  <a:cubicBezTo>
                    <a:pt x="156" y="16"/>
                    <a:pt x="156" y="16"/>
                    <a:pt x="156" y="16"/>
                  </a:cubicBezTo>
                  <a:cubicBezTo>
                    <a:pt x="155" y="16"/>
                    <a:pt x="155" y="16"/>
                    <a:pt x="154" y="15"/>
                  </a:cubicBezTo>
                  <a:cubicBezTo>
                    <a:pt x="154" y="15"/>
                    <a:pt x="153" y="14"/>
                    <a:pt x="153" y="14"/>
                  </a:cubicBezTo>
                  <a:cubicBezTo>
                    <a:pt x="153" y="14"/>
                    <a:pt x="153" y="13"/>
                    <a:pt x="152" y="13"/>
                  </a:cubicBezTo>
                  <a:cubicBezTo>
                    <a:pt x="152" y="13"/>
                    <a:pt x="152" y="13"/>
                    <a:pt x="152" y="13"/>
                  </a:cubicBezTo>
                  <a:cubicBezTo>
                    <a:pt x="152" y="12"/>
                    <a:pt x="152" y="12"/>
                    <a:pt x="151" y="12"/>
                  </a:cubicBezTo>
                  <a:cubicBezTo>
                    <a:pt x="151" y="12"/>
                    <a:pt x="151" y="12"/>
                    <a:pt x="150" y="12"/>
                  </a:cubicBezTo>
                  <a:cubicBezTo>
                    <a:pt x="150" y="12"/>
                    <a:pt x="150" y="12"/>
                    <a:pt x="149" y="12"/>
                  </a:cubicBezTo>
                  <a:cubicBezTo>
                    <a:pt x="149" y="12"/>
                    <a:pt x="149" y="12"/>
                    <a:pt x="149" y="12"/>
                  </a:cubicBezTo>
                  <a:cubicBezTo>
                    <a:pt x="149" y="13"/>
                    <a:pt x="149" y="13"/>
                    <a:pt x="148" y="13"/>
                  </a:cubicBezTo>
                  <a:cubicBezTo>
                    <a:pt x="148" y="14"/>
                    <a:pt x="148" y="14"/>
                    <a:pt x="147" y="14"/>
                  </a:cubicBezTo>
                  <a:cubicBezTo>
                    <a:pt x="147" y="14"/>
                    <a:pt x="146" y="13"/>
                    <a:pt x="145" y="14"/>
                  </a:cubicBezTo>
                  <a:cubicBezTo>
                    <a:pt x="145" y="14"/>
                    <a:pt x="144" y="13"/>
                    <a:pt x="143" y="13"/>
                  </a:cubicBezTo>
                  <a:cubicBezTo>
                    <a:pt x="143" y="13"/>
                    <a:pt x="142" y="12"/>
                    <a:pt x="142" y="12"/>
                  </a:cubicBezTo>
                  <a:cubicBezTo>
                    <a:pt x="141" y="12"/>
                    <a:pt x="141" y="13"/>
                    <a:pt x="140" y="12"/>
                  </a:cubicBezTo>
                  <a:cubicBezTo>
                    <a:pt x="139" y="12"/>
                    <a:pt x="138" y="11"/>
                    <a:pt x="139" y="10"/>
                  </a:cubicBezTo>
                  <a:cubicBezTo>
                    <a:pt x="139" y="9"/>
                    <a:pt x="137" y="9"/>
                    <a:pt x="137" y="8"/>
                  </a:cubicBezTo>
                  <a:cubicBezTo>
                    <a:pt x="136" y="8"/>
                    <a:pt x="137" y="7"/>
                    <a:pt x="136" y="7"/>
                  </a:cubicBezTo>
                  <a:cubicBezTo>
                    <a:pt x="134" y="8"/>
                    <a:pt x="134" y="7"/>
                    <a:pt x="133" y="6"/>
                  </a:cubicBezTo>
                  <a:cubicBezTo>
                    <a:pt x="133" y="6"/>
                    <a:pt x="130" y="5"/>
                    <a:pt x="131" y="5"/>
                  </a:cubicBezTo>
                  <a:cubicBezTo>
                    <a:pt x="131" y="4"/>
                    <a:pt x="131" y="3"/>
                    <a:pt x="130" y="3"/>
                  </a:cubicBezTo>
                  <a:cubicBezTo>
                    <a:pt x="130" y="3"/>
                    <a:pt x="129" y="4"/>
                    <a:pt x="129" y="3"/>
                  </a:cubicBezTo>
                  <a:cubicBezTo>
                    <a:pt x="128" y="4"/>
                    <a:pt x="128" y="3"/>
                    <a:pt x="127" y="2"/>
                  </a:cubicBezTo>
                  <a:cubicBezTo>
                    <a:pt x="127" y="2"/>
                    <a:pt x="127" y="2"/>
                    <a:pt x="126" y="2"/>
                  </a:cubicBezTo>
                  <a:cubicBezTo>
                    <a:pt x="126" y="1"/>
                    <a:pt x="126" y="1"/>
                    <a:pt x="125" y="0"/>
                  </a:cubicBezTo>
                  <a:cubicBezTo>
                    <a:pt x="125" y="1"/>
                    <a:pt x="125" y="1"/>
                    <a:pt x="125" y="1"/>
                  </a:cubicBezTo>
                  <a:cubicBezTo>
                    <a:pt x="125" y="1"/>
                    <a:pt x="125" y="1"/>
                    <a:pt x="125" y="2"/>
                  </a:cubicBezTo>
                  <a:cubicBezTo>
                    <a:pt x="125" y="2"/>
                    <a:pt x="125" y="2"/>
                    <a:pt x="125" y="2"/>
                  </a:cubicBezTo>
                  <a:cubicBezTo>
                    <a:pt x="125" y="2"/>
                    <a:pt x="125" y="2"/>
                    <a:pt x="125" y="2"/>
                  </a:cubicBezTo>
                  <a:cubicBezTo>
                    <a:pt x="125" y="2"/>
                    <a:pt x="125" y="3"/>
                    <a:pt x="124" y="3"/>
                  </a:cubicBezTo>
                  <a:cubicBezTo>
                    <a:pt x="124" y="3"/>
                    <a:pt x="124" y="4"/>
                    <a:pt x="124" y="4"/>
                  </a:cubicBezTo>
                  <a:cubicBezTo>
                    <a:pt x="124" y="4"/>
                    <a:pt x="124" y="2"/>
                    <a:pt x="123" y="3"/>
                  </a:cubicBezTo>
                  <a:cubicBezTo>
                    <a:pt x="122" y="4"/>
                    <a:pt x="122" y="4"/>
                    <a:pt x="121" y="4"/>
                  </a:cubicBezTo>
                  <a:cubicBezTo>
                    <a:pt x="120" y="4"/>
                    <a:pt x="119" y="5"/>
                    <a:pt x="118" y="5"/>
                  </a:cubicBezTo>
                  <a:cubicBezTo>
                    <a:pt x="117" y="6"/>
                    <a:pt x="118" y="6"/>
                    <a:pt x="117" y="7"/>
                  </a:cubicBezTo>
                  <a:cubicBezTo>
                    <a:pt x="117" y="7"/>
                    <a:pt x="117" y="7"/>
                    <a:pt x="117" y="6"/>
                  </a:cubicBezTo>
                  <a:cubicBezTo>
                    <a:pt x="117" y="6"/>
                    <a:pt x="117" y="6"/>
                    <a:pt x="117" y="6"/>
                  </a:cubicBezTo>
                  <a:cubicBezTo>
                    <a:pt x="117" y="5"/>
                    <a:pt x="116" y="6"/>
                    <a:pt x="116" y="6"/>
                  </a:cubicBezTo>
                  <a:cubicBezTo>
                    <a:pt x="116" y="6"/>
                    <a:pt x="115" y="7"/>
                    <a:pt x="115" y="7"/>
                  </a:cubicBezTo>
                  <a:cubicBezTo>
                    <a:pt x="114" y="7"/>
                    <a:pt x="114" y="7"/>
                    <a:pt x="114" y="7"/>
                  </a:cubicBezTo>
                  <a:cubicBezTo>
                    <a:pt x="114" y="7"/>
                    <a:pt x="113" y="7"/>
                    <a:pt x="113" y="7"/>
                  </a:cubicBezTo>
                  <a:cubicBezTo>
                    <a:pt x="113" y="8"/>
                    <a:pt x="112" y="8"/>
                    <a:pt x="113" y="9"/>
                  </a:cubicBezTo>
                  <a:cubicBezTo>
                    <a:pt x="113" y="9"/>
                    <a:pt x="114" y="9"/>
                    <a:pt x="114" y="10"/>
                  </a:cubicBezTo>
                  <a:cubicBezTo>
                    <a:pt x="114" y="10"/>
                    <a:pt x="113" y="11"/>
                    <a:pt x="113" y="11"/>
                  </a:cubicBezTo>
                  <a:cubicBezTo>
                    <a:pt x="114" y="12"/>
                    <a:pt x="114" y="12"/>
                    <a:pt x="114" y="13"/>
                  </a:cubicBezTo>
                  <a:cubicBezTo>
                    <a:pt x="114" y="13"/>
                    <a:pt x="113" y="12"/>
                    <a:pt x="113" y="12"/>
                  </a:cubicBezTo>
                  <a:cubicBezTo>
                    <a:pt x="113" y="13"/>
                    <a:pt x="113" y="14"/>
                    <a:pt x="113" y="14"/>
                  </a:cubicBezTo>
                  <a:cubicBezTo>
                    <a:pt x="113" y="15"/>
                    <a:pt x="113" y="15"/>
                    <a:pt x="113" y="16"/>
                  </a:cubicBezTo>
                  <a:cubicBezTo>
                    <a:pt x="112" y="17"/>
                    <a:pt x="112" y="17"/>
                    <a:pt x="112" y="18"/>
                  </a:cubicBezTo>
                  <a:cubicBezTo>
                    <a:pt x="111" y="18"/>
                    <a:pt x="111" y="18"/>
                    <a:pt x="110" y="18"/>
                  </a:cubicBezTo>
                  <a:cubicBezTo>
                    <a:pt x="110" y="19"/>
                    <a:pt x="110" y="19"/>
                    <a:pt x="109" y="20"/>
                  </a:cubicBezTo>
                  <a:cubicBezTo>
                    <a:pt x="109" y="20"/>
                    <a:pt x="109" y="21"/>
                    <a:pt x="109" y="21"/>
                  </a:cubicBezTo>
                  <a:cubicBezTo>
                    <a:pt x="109" y="22"/>
                    <a:pt x="110" y="22"/>
                    <a:pt x="110" y="23"/>
                  </a:cubicBezTo>
                  <a:cubicBezTo>
                    <a:pt x="110" y="23"/>
                    <a:pt x="111" y="23"/>
                    <a:pt x="111" y="23"/>
                  </a:cubicBezTo>
                  <a:cubicBezTo>
                    <a:pt x="111" y="23"/>
                    <a:pt x="110" y="23"/>
                    <a:pt x="110" y="23"/>
                  </a:cubicBezTo>
                  <a:cubicBezTo>
                    <a:pt x="109" y="23"/>
                    <a:pt x="109" y="24"/>
                    <a:pt x="109" y="25"/>
                  </a:cubicBezTo>
                  <a:cubicBezTo>
                    <a:pt x="109" y="25"/>
                    <a:pt x="109" y="25"/>
                    <a:pt x="108" y="26"/>
                  </a:cubicBezTo>
                  <a:cubicBezTo>
                    <a:pt x="108" y="27"/>
                    <a:pt x="107" y="26"/>
                    <a:pt x="106" y="26"/>
                  </a:cubicBezTo>
                  <a:cubicBezTo>
                    <a:pt x="105" y="27"/>
                    <a:pt x="105" y="28"/>
                    <a:pt x="105" y="29"/>
                  </a:cubicBezTo>
                  <a:cubicBezTo>
                    <a:pt x="106" y="30"/>
                    <a:pt x="107" y="30"/>
                    <a:pt x="106" y="31"/>
                  </a:cubicBezTo>
                  <a:cubicBezTo>
                    <a:pt x="106" y="33"/>
                    <a:pt x="105" y="33"/>
                    <a:pt x="106" y="34"/>
                  </a:cubicBezTo>
                  <a:cubicBezTo>
                    <a:pt x="106" y="35"/>
                    <a:pt x="107" y="37"/>
                    <a:pt x="107" y="38"/>
                  </a:cubicBezTo>
                  <a:cubicBezTo>
                    <a:pt x="107" y="39"/>
                    <a:pt x="107" y="39"/>
                    <a:pt x="106" y="40"/>
                  </a:cubicBezTo>
                  <a:cubicBezTo>
                    <a:pt x="106" y="40"/>
                    <a:pt x="105" y="41"/>
                    <a:pt x="105" y="40"/>
                  </a:cubicBezTo>
                  <a:cubicBezTo>
                    <a:pt x="105" y="40"/>
                    <a:pt x="104" y="40"/>
                    <a:pt x="104" y="40"/>
                  </a:cubicBezTo>
                  <a:cubicBezTo>
                    <a:pt x="104" y="40"/>
                    <a:pt x="106" y="42"/>
                    <a:pt x="106" y="42"/>
                  </a:cubicBezTo>
                  <a:cubicBezTo>
                    <a:pt x="108" y="43"/>
                    <a:pt x="108" y="43"/>
                    <a:pt x="109" y="44"/>
                  </a:cubicBezTo>
                  <a:cubicBezTo>
                    <a:pt x="110" y="45"/>
                    <a:pt x="110" y="46"/>
                    <a:pt x="111" y="46"/>
                  </a:cubicBezTo>
                  <a:cubicBezTo>
                    <a:pt x="112" y="47"/>
                    <a:pt x="111" y="45"/>
                    <a:pt x="111" y="45"/>
                  </a:cubicBezTo>
                  <a:cubicBezTo>
                    <a:pt x="111" y="45"/>
                    <a:pt x="112" y="45"/>
                    <a:pt x="112" y="45"/>
                  </a:cubicBezTo>
                  <a:cubicBezTo>
                    <a:pt x="113" y="44"/>
                    <a:pt x="113" y="44"/>
                    <a:pt x="113" y="44"/>
                  </a:cubicBezTo>
                  <a:cubicBezTo>
                    <a:pt x="114" y="43"/>
                    <a:pt x="114" y="42"/>
                    <a:pt x="114" y="42"/>
                  </a:cubicBezTo>
                  <a:cubicBezTo>
                    <a:pt x="114" y="42"/>
                    <a:pt x="113" y="43"/>
                    <a:pt x="114" y="43"/>
                  </a:cubicBezTo>
                  <a:cubicBezTo>
                    <a:pt x="114" y="43"/>
                    <a:pt x="115" y="43"/>
                    <a:pt x="115" y="44"/>
                  </a:cubicBezTo>
                  <a:cubicBezTo>
                    <a:pt x="115" y="44"/>
                    <a:pt x="114" y="43"/>
                    <a:pt x="114" y="44"/>
                  </a:cubicBezTo>
                  <a:cubicBezTo>
                    <a:pt x="114" y="44"/>
                    <a:pt x="114" y="44"/>
                    <a:pt x="114" y="45"/>
                  </a:cubicBezTo>
                  <a:cubicBezTo>
                    <a:pt x="114" y="45"/>
                    <a:pt x="115" y="44"/>
                    <a:pt x="115" y="44"/>
                  </a:cubicBezTo>
                  <a:cubicBezTo>
                    <a:pt x="115" y="43"/>
                    <a:pt x="116" y="42"/>
                    <a:pt x="115" y="41"/>
                  </a:cubicBezTo>
                  <a:cubicBezTo>
                    <a:pt x="115" y="40"/>
                    <a:pt x="115" y="39"/>
                    <a:pt x="116" y="38"/>
                  </a:cubicBezTo>
                  <a:cubicBezTo>
                    <a:pt x="116" y="39"/>
                    <a:pt x="116" y="39"/>
                    <a:pt x="115" y="40"/>
                  </a:cubicBezTo>
                  <a:cubicBezTo>
                    <a:pt x="115" y="40"/>
                    <a:pt x="115" y="41"/>
                    <a:pt x="116" y="42"/>
                  </a:cubicBezTo>
                  <a:cubicBezTo>
                    <a:pt x="116" y="42"/>
                    <a:pt x="116" y="43"/>
                    <a:pt x="116" y="43"/>
                  </a:cubicBezTo>
                  <a:cubicBezTo>
                    <a:pt x="117" y="44"/>
                    <a:pt x="117" y="44"/>
                    <a:pt x="117" y="45"/>
                  </a:cubicBezTo>
                  <a:cubicBezTo>
                    <a:pt x="116" y="46"/>
                    <a:pt x="116" y="47"/>
                    <a:pt x="116" y="49"/>
                  </a:cubicBezTo>
                  <a:cubicBezTo>
                    <a:pt x="115" y="50"/>
                    <a:pt x="115" y="51"/>
                    <a:pt x="114" y="52"/>
                  </a:cubicBezTo>
                  <a:cubicBezTo>
                    <a:pt x="114" y="51"/>
                    <a:pt x="113" y="53"/>
                    <a:pt x="113" y="53"/>
                  </a:cubicBezTo>
                  <a:cubicBezTo>
                    <a:pt x="113" y="53"/>
                    <a:pt x="111" y="53"/>
                    <a:pt x="111" y="53"/>
                  </a:cubicBezTo>
                  <a:cubicBezTo>
                    <a:pt x="111" y="52"/>
                    <a:pt x="111" y="53"/>
                    <a:pt x="111" y="53"/>
                  </a:cubicBezTo>
                  <a:cubicBezTo>
                    <a:pt x="111" y="54"/>
                    <a:pt x="112" y="54"/>
                    <a:pt x="112" y="54"/>
                  </a:cubicBezTo>
                  <a:cubicBezTo>
                    <a:pt x="112" y="54"/>
                    <a:pt x="112" y="54"/>
                    <a:pt x="112" y="55"/>
                  </a:cubicBezTo>
                  <a:cubicBezTo>
                    <a:pt x="112" y="55"/>
                    <a:pt x="112" y="55"/>
                    <a:pt x="112" y="56"/>
                  </a:cubicBezTo>
                  <a:cubicBezTo>
                    <a:pt x="113" y="56"/>
                    <a:pt x="112" y="57"/>
                    <a:pt x="112" y="57"/>
                  </a:cubicBezTo>
                  <a:cubicBezTo>
                    <a:pt x="112" y="57"/>
                    <a:pt x="113" y="58"/>
                    <a:pt x="113" y="58"/>
                  </a:cubicBezTo>
                  <a:cubicBezTo>
                    <a:pt x="113" y="59"/>
                    <a:pt x="113" y="59"/>
                    <a:pt x="113" y="59"/>
                  </a:cubicBezTo>
                  <a:cubicBezTo>
                    <a:pt x="112" y="60"/>
                    <a:pt x="112" y="60"/>
                    <a:pt x="111" y="60"/>
                  </a:cubicBezTo>
                  <a:cubicBezTo>
                    <a:pt x="110" y="60"/>
                    <a:pt x="110" y="60"/>
                    <a:pt x="110" y="61"/>
                  </a:cubicBezTo>
                  <a:cubicBezTo>
                    <a:pt x="110" y="62"/>
                    <a:pt x="110" y="63"/>
                    <a:pt x="111" y="62"/>
                  </a:cubicBezTo>
                  <a:cubicBezTo>
                    <a:pt x="111" y="62"/>
                    <a:pt x="111" y="63"/>
                    <a:pt x="111" y="63"/>
                  </a:cubicBezTo>
                  <a:cubicBezTo>
                    <a:pt x="111" y="63"/>
                    <a:pt x="110" y="64"/>
                    <a:pt x="110" y="64"/>
                  </a:cubicBezTo>
                  <a:cubicBezTo>
                    <a:pt x="110" y="65"/>
                    <a:pt x="111" y="66"/>
                    <a:pt x="112" y="65"/>
                  </a:cubicBezTo>
                  <a:cubicBezTo>
                    <a:pt x="112" y="65"/>
                    <a:pt x="113" y="64"/>
                    <a:pt x="113" y="63"/>
                  </a:cubicBezTo>
                  <a:cubicBezTo>
                    <a:pt x="114" y="63"/>
                    <a:pt x="114" y="64"/>
                    <a:pt x="115" y="64"/>
                  </a:cubicBezTo>
                  <a:cubicBezTo>
                    <a:pt x="116" y="65"/>
                    <a:pt x="116" y="65"/>
                    <a:pt x="117" y="66"/>
                  </a:cubicBezTo>
                  <a:cubicBezTo>
                    <a:pt x="117" y="66"/>
                    <a:pt x="118" y="64"/>
                    <a:pt x="119" y="65"/>
                  </a:cubicBezTo>
                  <a:cubicBezTo>
                    <a:pt x="119" y="65"/>
                    <a:pt x="120" y="66"/>
                    <a:pt x="120" y="67"/>
                  </a:cubicBezTo>
                  <a:cubicBezTo>
                    <a:pt x="119" y="67"/>
                    <a:pt x="120" y="68"/>
                    <a:pt x="120" y="69"/>
                  </a:cubicBezTo>
                  <a:cubicBezTo>
                    <a:pt x="121" y="69"/>
                    <a:pt x="121" y="70"/>
                    <a:pt x="122" y="70"/>
                  </a:cubicBezTo>
                  <a:cubicBezTo>
                    <a:pt x="122" y="71"/>
                    <a:pt x="123" y="71"/>
                    <a:pt x="123" y="71"/>
                  </a:cubicBezTo>
                  <a:cubicBezTo>
                    <a:pt x="125" y="72"/>
                    <a:pt x="124" y="70"/>
                    <a:pt x="125" y="70"/>
                  </a:cubicBezTo>
                  <a:cubicBezTo>
                    <a:pt x="126" y="69"/>
                    <a:pt x="125" y="69"/>
                    <a:pt x="125" y="68"/>
                  </a:cubicBezTo>
                  <a:cubicBezTo>
                    <a:pt x="126" y="68"/>
                    <a:pt x="126" y="67"/>
                    <a:pt x="127" y="67"/>
                  </a:cubicBezTo>
                  <a:cubicBezTo>
                    <a:pt x="127" y="67"/>
                    <a:pt x="128" y="66"/>
                    <a:pt x="128" y="66"/>
                  </a:cubicBezTo>
                  <a:cubicBezTo>
                    <a:pt x="128" y="65"/>
                    <a:pt x="128" y="65"/>
                    <a:pt x="128" y="64"/>
                  </a:cubicBezTo>
                  <a:cubicBezTo>
                    <a:pt x="127" y="64"/>
                    <a:pt x="128" y="63"/>
                    <a:pt x="128" y="62"/>
                  </a:cubicBezTo>
                  <a:cubicBezTo>
                    <a:pt x="128" y="62"/>
                    <a:pt x="128" y="60"/>
                    <a:pt x="129" y="60"/>
                  </a:cubicBezTo>
                  <a:cubicBezTo>
                    <a:pt x="130" y="60"/>
                    <a:pt x="129" y="59"/>
                    <a:pt x="129" y="58"/>
                  </a:cubicBezTo>
                  <a:cubicBezTo>
                    <a:pt x="130" y="58"/>
                    <a:pt x="130" y="58"/>
                    <a:pt x="130" y="58"/>
                  </a:cubicBezTo>
                  <a:cubicBezTo>
                    <a:pt x="130" y="58"/>
                    <a:pt x="130" y="57"/>
                    <a:pt x="130" y="57"/>
                  </a:cubicBezTo>
                  <a:cubicBezTo>
                    <a:pt x="130" y="57"/>
                    <a:pt x="130" y="53"/>
                    <a:pt x="131" y="53"/>
                  </a:cubicBezTo>
                  <a:cubicBezTo>
                    <a:pt x="131" y="54"/>
                    <a:pt x="131" y="54"/>
                    <a:pt x="132" y="54"/>
                  </a:cubicBezTo>
                  <a:cubicBezTo>
                    <a:pt x="132" y="55"/>
                    <a:pt x="132" y="55"/>
                    <a:pt x="132" y="54"/>
                  </a:cubicBezTo>
                  <a:cubicBezTo>
                    <a:pt x="133" y="54"/>
                    <a:pt x="132" y="54"/>
                    <a:pt x="132" y="53"/>
                  </a:cubicBezTo>
                  <a:cubicBezTo>
                    <a:pt x="132" y="52"/>
                    <a:pt x="133" y="52"/>
                    <a:pt x="133" y="51"/>
                  </a:cubicBezTo>
                  <a:cubicBezTo>
                    <a:pt x="134" y="51"/>
                    <a:pt x="134" y="50"/>
                    <a:pt x="134" y="50"/>
                  </a:cubicBezTo>
                  <a:cubicBezTo>
                    <a:pt x="135" y="49"/>
                    <a:pt x="136" y="49"/>
                    <a:pt x="136" y="49"/>
                  </a:cubicBezTo>
                  <a:cubicBezTo>
                    <a:pt x="138" y="48"/>
                    <a:pt x="140" y="47"/>
                    <a:pt x="142" y="46"/>
                  </a:cubicBezTo>
                  <a:cubicBezTo>
                    <a:pt x="144" y="46"/>
                    <a:pt x="146" y="45"/>
                    <a:pt x="147" y="44"/>
                  </a:cubicBezTo>
                  <a:cubicBezTo>
                    <a:pt x="149" y="43"/>
                    <a:pt x="151" y="41"/>
                    <a:pt x="152" y="40"/>
                  </a:cubicBezTo>
                  <a:cubicBezTo>
                    <a:pt x="153" y="39"/>
                    <a:pt x="154" y="37"/>
                    <a:pt x="155" y="36"/>
                  </a:cubicBezTo>
                  <a:cubicBezTo>
                    <a:pt x="156" y="35"/>
                    <a:pt x="157" y="34"/>
                    <a:pt x="157" y="32"/>
                  </a:cubicBezTo>
                  <a:cubicBezTo>
                    <a:pt x="158" y="30"/>
                    <a:pt x="158" y="28"/>
                    <a:pt x="158" y="26"/>
                  </a:cubicBezTo>
                  <a:cubicBezTo>
                    <a:pt x="159" y="27"/>
                    <a:pt x="160" y="28"/>
                    <a:pt x="160" y="27"/>
                  </a:cubicBezTo>
                  <a:cubicBezTo>
                    <a:pt x="160" y="26"/>
                    <a:pt x="160" y="25"/>
                    <a:pt x="160" y="25"/>
                  </a:cubicBezTo>
                  <a:close/>
                  <a:moveTo>
                    <a:pt x="13" y="22"/>
                  </a:moveTo>
                  <a:cubicBezTo>
                    <a:pt x="13" y="22"/>
                    <a:pt x="11" y="22"/>
                    <a:pt x="12" y="24"/>
                  </a:cubicBezTo>
                  <a:cubicBezTo>
                    <a:pt x="12" y="24"/>
                    <a:pt x="13" y="25"/>
                    <a:pt x="13" y="25"/>
                  </a:cubicBezTo>
                  <a:cubicBezTo>
                    <a:pt x="14" y="25"/>
                    <a:pt x="14" y="25"/>
                    <a:pt x="14" y="24"/>
                  </a:cubicBezTo>
                  <a:cubicBezTo>
                    <a:pt x="14" y="24"/>
                    <a:pt x="14" y="24"/>
                    <a:pt x="15" y="24"/>
                  </a:cubicBezTo>
                  <a:cubicBezTo>
                    <a:pt x="15" y="24"/>
                    <a:pt x="15" y="24"/>
                    <a:pt x="15" y="24"/>
                  </a:cubicBezTo>
                  <a:cubicBezTo>
                    <a:pt x="15" y="23"/>
                    <a:pt x="15" y="23"/>
                    <a:pt x="15" y="23"/>
                  </a:cubicBezTo>
                  <a:cubicBezTo>
                    <a:pt x="15" y="22"/>
                    <a:pt x="14" y="22"/>
                    <a:pt x="13" y="22"/>
                  </a:cubicBezTo>
                  <a:close/>
                  <a:moveTo>
                    <a:pt x="3" y="20"/>
                  </a:moveTo>
                  <a:cubicBezTo>
                    <a:pt x="3" y="19"/>
                    <a:pt x="2" y="19"/>
                    <a:pt x="1" y="19"/>
                  </a:cubicBezTo>
                  <a:cubicBezTo>
                    <a:pt x="1" y="20"/>
                    <a:pt x="0" y="20"/>
                    <a:pt x="1" y="20"/>
                  </a:cubicBezTo>
                  <a:cubicBezTo>
                    <a:pt x="1" y="21"/>
                    <a:pt x="1" y="21"/>
                    <a:pt x="2" y="22"/>
                  </a:cubicBezTo>
                  <a:cubicBezTo>
                    <a:pt x="3" y="21"/>
                    <a:pt x="3" y="21"/>
                    <a:pt x="3" y="20"/>
                  </a:cubicBezTo>
                  <a:close/>
                  <a:moveTo>
                    <a:pt x="9" y="10"/>
                  </a:moveTo>
                  <a:cubicBezTo>
                    <a:pt x="10" y="10"/>
                    <a:pt x="9" y="9"/>
                    <a:pt x="9" y="9"/>
                  </a:cubicBezTo>
                  <a:cubicBezTo>
                    <a:pt x="9" y="9"/>
                    <a:pt x="9" y="10"/>
                    <a:pt x="9" y="10"/>
                  </a:cubicBezTo>
                  <a:close/>
                  <a:moveTo>
                    <a:pt x="114" y="48"/>
                  </a:moveTo>
                  <a:cubicBezTo>
                    <a:pt x="114" y="47"/>
                    <a:pt x="114" y="47"/>
                    <a:pt x="114" y="47"/>
                  </a:cubicBezTo>
                  <a:cubicBezTo>
                    <a:pt x="115" y="47"/>
                    <a:pt x="115" y="47"/>
                    <a:pt x="115" y="46"/>
                  </a:cubicBezTo>
                  <a:cubicBezTo>
                    <a:pt x="115" y="46"/>
                    <a:pt x="114" y="46"/>
                    <a:pt x="114" y="46"/>
                  </a:cubicBezTo>
                  <a:cubicBezTo>
                    <a:pt x="113" y="45"/>
                    <a:pt x="112" y="47"/>
                    <a:pt x="112" y="48"/>
                  </a:cubicBezTo>
                  <a:cubicBezTo>
                    <a:pt x="112" y="49"/>
                    <a:pt x="111" y="50"/>
                    <a:pt x="112" y="50"/>
                  </a:cubicBezTo>
                  <a:cubicBezTo>
                    <a:pt x="113" y="50"/>
                    <a:pt x="113" y="49"/>
                    <a:pt x="113" y="49"/>
                  </a:cubicBezTo>
                  <a:cubicBezTo>
                    <a:pt x="113" y="48"/>
                    <a:pt x="113" y="48"/>
                    <a:pt x="113" y="47"/>
                  </a:cubicBezTo>
                  <a:cubicBezTo>
                    <a:pt x="113" y="47"/>
                    <a:pt x="114" y="48"/>
                    <a:pt x="114" y="48"/>
                  </a:cubicBezTo>
                  <a:close/>
                  <a:moveTo>
                    <a:pt x="12" y="30"/>
                  </a:moveTo>
                  <a:cubicBezTo>
                    <a:pt x="12" y="30"/>
                    <a:pt x="12" y="31"/>
                    <a:pt x="13" y="31"/>
                  </a:cubicBezTo>
                  <a:cubicBezTo>
                    <a:pt x="14" y="31"/>
                    <a:pt x="13" y="29"/>
                    <a:pt x="12" y="30"/>
                  </a:cubicBezTo>
                  <a:close/>
                  <a:moveTo>
                    <a:pt x="20" y="32"/>
                  </a:moveTo>
                  <a:cubicBezTo>
                    <a:pt x="21" y="31"/>
                    <a:pt x="20" y="31"/>
                    <a:pt x="20" y="31"/>
                  </a:cubicBezTo>
                  <a:cubicBezTo>
                    <a:pt x="19" y="31"/>
                    <a:pt x="20" y="32"/>
                    <a:pt x="20" y="32"/>
                  </a:cubicBezTo>
                  <a:close/>
                  <a:moveTo>
                    <a:pt x="10" y="18"/>
                  </a:moveTo>
                  <a:cubicBezTo>
                    <a:pt x="10" y="18"/>
                    <a:pt x="9" y="18"/>
                    <a:pt x="9" y="18"/>
                  </a:cubicBezTo>
                  <a:cubicBezTo>
                    <a:pt x="8" y="19"/>
                    <a:pt x="8" y="20"/>
                    <a:pt x="9" y="20"/>
                  </a:cubicBezTo>
                  <a:cubicBezTo>
                    <a:pt x="9" y="20"/>
                    <a:pt x="10" y="20"/>
                    <a:pt x="11" y="20"/>
                  </a:cubicBezTo>
                  <a:cubicBezTo>
                    <a:pt x="12" y="20"/>
                    <a:pt x="11" y="19"/>
                    <a:pt x="10" y="18"/>
                  </a:cubicBezTo>
                  <a:close/>
                  <a:moveTo>
                    <a:pt x="23" y="24"/>
                  </a:moveTo>
                  <a:cubicBezTo>
                    <a:pt x="22" y="24"/>
                    <a:pt x="22" y="25"/>
                    <a:pt x="21" y="26"/>
                  </a:cubicBezTo>
                  <a:cubicBezTo>
                    <a:pt x="20" y="26"/>
                    <a:pt x="20" y="27"/>
                    <a:pt x="21" y="27"/>
                  </a:cubicBezTo>
                  <a:cubicBezTo>
                    <a:pt x="22" y="26"/>
                    <a:pt x="22" y="27"/>
                    <a:pt x="23" y="26"/>
                  </a:cubicBezTo>
                  <a:cubicBezTo>
                    <a:pt x="23" y="26"/>
                    <a:pt x="23" y="25"/>
                    <a:pt x="24" y="25"/>
                  </a:cubicBezTo>
                  <a:cubicBezTo>
                    <a:pt x="24" y="24"/>
                    <a:pt x="24" y="24"/>
                    <a:pt x="23" y="24"/>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79" name="Domincan Republic">
              <a:extLst>
                <a:ext uri="{FF2B5EF4-FFF2-40B4-BE49-F238E27FC236}">
                  <a16:creationId xmlns:a16="http://schemas.microsoft.com/office/drawing/2014/main" id="{071FD062-2EE8-DB95-39A5-10195E890FAB}"/>
                </a:ext>
              </a:extLst>
            </p:cNvPr>
            <p:cNvSpPr>
              <a:spLocks noEditPoints="1"/>
            </p:cNvSpPr>
            <p:nvPr/>
          </p:nvSpPr>
          <p:spPr bwMode="auto">
            <a:xfrm>
              <a:off x="3449001" y="3727319"/>
              <a:ext cx="123483" cy="93087"/>
            </a:xfrm>
            <a:custGeom>
              <a:avLst/>
              <a:gdLst/>
              <a:ahLst/>
              <a:cxnLst>
                <a:cxn ang="0">
                  <a:pos x="4" y="27"/>
                </a:cxn>
                <a:cxn ang="0">
                  <a:pos x="35" y="14"/>
                </a:cxn>
                <a:cxn ang="0">
                  <a:pos x="33" y="12"/>
                </a:cxn>
                <a:cxn ang="0">
                  <a:pos x="30" y="12"/>
                </a:cxn>
                <a:cxn ang="0">
                  <a:pos x="29" y="11"/>
                </a:cxn>
                <a:cxn ang="0">
                  <a:pos x="27" y="11"/>
                </a:cxn>
                <a:cxn ang="0">
                  <a:pos x="26" y="11"/>
                </a:cxn>
                <a:cxn ang="0">
                  <a:pos x="24" y="10"/>
                </a:cxn>
                <a:cxn ang="0">
                  <a:pos x="27" y="9"/>
                </a:cxn>
                <a:cxn ang="0">
                  <a:pos x="28" y="8"/>
                </a:cxn>
                <a:cxn ang="0">
                  <a:pos x="27" y="8"/>
                </a:cxn>
                <a:cxn ang="0">
                  <a:pos x="25" y="8"/>
                </a:cxn>
                <a:cxn ang="0">
                  <a:pos x="22" y="4"/>
                </a:cxn>
                <a:cxn ang="0">
                  <a:pos x="18" y="4"/>
                </a:cxn>
                <a:cxn ang="0">
                  <a:pos x="16" y="3"/>
                </a:cxn>
                <a:cxn ang="0">
                  <a:pos x="13" y="2"/>
                </a:cxn>
                <a:cxn ang="0">
                  <a:pos x="10" y="2"/>
                </a:cxn>
                <a:cxn ang="0">
                  <a:pos x="6" y="2"/>
                </a:cxn>
                <a:cxn ang="0">
                  <a:pos x="5" y="4"/>
                </a:cxn>
                <a:cxn ang="0">
                  <a:pos x="5" y="7"/>
                </a:cxn>
                <a:cxn ang="0">
                  <a:pos x="4" y="11"/>
                </a:cxn>
                <a:cxn ang="0">
                  <a:pos x="3" y="12"/>
                </a:cxn>
                <a:cxn ang="0">
                  <a:pos x="2" y="16"/>
                </a:cxn>
                <a:cxn ang="0">
                  <a:pos x="2" y="17"/>
                </a:cxn>
                <a:cxn ang="0">
                  <a:pos x="3" y="19"/>
                </a:cxn>
                <a:cxn ang="0">
                  <a:pos x="2" y="21"/>
                </a:cxn>
                <a:cxn ang="0">
                  <a:pos x="3" y="23"/>
                </a:cxn>
                <a:cxn ang="0">
                  <a:pos x="4" y="26"/>
                </a:cxn>
                <a:cxn ang="0">
                  <a:pos x="6" y="24"/>
                </a:cxn>
                <a:cxn ang="0">
                  <a:pos x="9" y="21"/>
                </a:cxn>
                <a:cxn ang="0">
                  <a:pos x="11" y="20"/>
                </a:cxn>
                <a:cxn ang="0">
                  <a:pos x="13" y="18"/>
                </a:cxn>
                <a:cxn ang="0">
                  <a:pos x="14" y="20"/>
                </a:cxn>
                <a:cxn ang="0">
                  <a:pos x="17" y="20"/>
                </a:cxn>
                <a:cxn ang="0">
                  <a:pos x="20" y="18"/>
                </a:cxn>
                <a:cxn ang="0">
                  <a:pos x="23" y="18"/>
                </a:cxn>
                <a:cxn ang="0">
                  <a:pos x="26" y="18"/>
                </a:cxn>
                <a:cxn ang="0">
                  <a:pos x="29" y="18"/>
                </a:cxn>
                <a:cxn ang="0">
                  <a:pos x="31" y="20"/>
                </a:cxn>
                <a:cxn ang="0">
                  <a:pos x="34" y="18"/>
                </a:cxn>
                <a:cxn ang="0">
                  <a:pos x="35" y="14"/>
                </a:cxn>
                <a:cxn ang="0">
                  <a:pos x="31" y="21"/>
                </a:cxn>
                <a:cxn ang="0">
                  <a:pos x="31" y="20"/>
                </a:cxn>
              </a:cxnLst>
              <a:rect l="0" t="0" r="r" b="b"/>
              <a:pathLst>
                <a:path w="36" h="27">
                  <a:moveTo>
                    <a:pt x="5" y="27"/>
                  </a:moveTo>
                  <a:cubicBezTo>
                    <a:pt x="4" y="27"/>
                    <a:pt x="4" y="27"/>
                    <a:pt x="4" y="27"/>
                  </a:cubicBezTo>
                  <a:cubicBezTo>
                    <a:pt x="4" y="27"/>
                    <a:pt x="4" y="26"/>
                    <a:pt x="5" y="27"/>
                  </a:cubicBezTo>
                  <a:close/>
                  <a:moveTo>
                    <a:pt x="35" y="14"/>
                  </a:moveTo>
                  <a:cubicBezTo>
                    <a:pt x="34" y="14"/>
                    <a:pt x="34" y="14"/>
                    <a:pt x="34" y="13"/>
                  </a:cubicBezTo>
                  <a:cubicBezTo>
                    <a:pt x="34" y="13"/>
                    <a:pt x="33" y="13"/>
                    <a:pt x="33" y="12"/>
                  </a:cubicBezTo>
                  <a:cubicBezTo>
                    <a:pt x="32" y="12"/>
                    <a:pt x="32" y="12"/>
                    <a:pt x="31" y="11"/>
                  </a:cubicBezTo>
                  <a:cubicBezTo>
                    <a:pt x="30" y="11"/>
                    <a:pt x="30" y="11"/>
                    <a:pt x="30" y="12"/>
                  </a:cubicBezTo>
                  <a:cubicBezTo>
                    <a:pt x="29" y="12"/>
                    <a:pt x="29" y="11"/>
                    <a:pt x="29" y="11"/>
                  </a:cubicBezTo>
                  <a:cubicBezTo>
                    <a:pt x="29" y="11"/>
                    <a:pt x="29" y="11"/>
                    <a:pt x="29" y="11"/>
                  </a:cubicBezTo>
                  <a:cubicBezTo>
                    <a:pt x="28" y="11"/>
                    <a:pt x="28" y="11"/>
                    <a:pt x="28" y="11"/>
                  </a:cubicBezTo>
                  <a:cubicBezTo>
                    <a:pt x="28" y="11"/>
                    <a:pt x="27" y="11"/>
                    <a:pt x="27" y="11"/>
                  </a:cubicBezTo>
                  <a:cubicBezTo>
                    <a:pt x="27" y="11"/>
                    <a:pt x="26" y="11"/>
                    <a:pt x="26" y="10"/>
                  </a:cubicBezTo>
                  <a:cubicBezTo>
                    <a:pt x="26" y="10"/>
                    <a:pt x="25" y="10"/>
                    <a:pt x="26" y="11"/>
                  </a:cubicBezTo>
                  <a:cubicBezTo>
                    <a:pt x="25" y="11"/>
                    <a:pt x="25" y="10"/>
                    <a:pt x="24" y="10"/>
                  </a:cubicBezTo>
                  <a:cubicBezTo>
                    <a:pt x="24" y="11"/>
                    <a:pt x="24" y="10"/>
                    <a:pt x="24" y="10"/>
                  </a:cubicBezTo>
                  <a:cubicBezTo>
                    <a:pt x="24" y="10"/>
                    <a:pt x="24" y="9"/>
                    <a:pt x="25" y="9"/>
                  </a:cubicBezTo>
                  <a:cubicBezTo>
                    <a:pt x="26" y="9"/>
                    <a:pt x="27" y="9"/>
                    <a:pt x="27" y="9"/>
                  </a:cubicBezTo>
                  <a:cubicBezTo>
                    <a:pt x="28" y="10"/>
                    <a:pt x="29" y="9"/>
                    <a:pt x="29" y="8"/>
                  </a:cubicBezTo>
                  <a:cubicBezTo>
                    <a:pt x="29" y="8"/>
                    <a:pt x="28" y="8"/>
                    <a:pt x="28" y="8"/>
                  </a:cubicBezTo>
                  <a:cubicBezTo>
                    <a:pt x="28" y="8"/>
                    <a:pt x="29" y="7"/>
                    <a:pt x="28" y="7"/>
                  </a:cubicBezTo>
                  <a:cubicBezTo>
                    <a:pt x="28" y="7"/>
                    <a:pt x="27" y="8"/>
                    <a:pt x="27" y="8"/>
                  </a:cubicBezTo>
                  <a:cubicBezTo>
                    <a:pt x="27" y="8"/>
                    <a:pt x="27" y="8"/>
                    <a:pt x="26" y="8"/>
                  </a:cubicBezTo>
                  <a:cubicBezTo>
                    <a:pt x="26" y="8"/>
                    <a:pt x="26" y="8"/>
                    <a:pt x="25" y="8"/>
                  </a:cubicBezTo>
                  <a:cubicBezTo>
                    <a:pt x="24" y="8"/>
                    <a:pt x="23" y="9"/>
                    <a:pt x="22" y="7"/>
                  </a:cubicBezTo>
                  <a:cubicBezTo>
                    <a:pt x="22" y="6"/>
                    <a:pt x="23" y="5"/>
                    <a:pt x="22" y="4"/>
                  </a:cubicBezTo>
                  <a:cubicBezTo>
                    <a:pt x="21" y="4"/>
                    <a:pt x="21" y="4"/>
                    <a:pt x="20" y="4"/>
                  </a:cubicBezTo>
                  <a:cubicBezTo>
                    <a:pt x="20" y="5"/>
                    <a:pt x="19" y="4"/>
                    <a:pt x="18" y="4"/>
                  </a:cubicBezTo>
                  <a:cubicBezTo>
                    <a:pt x="18" y="4"/>
                    <a:pt x="18" y="3"/>
                    <a:pt x="17" y="3"/>
                  </a:cubicBezTo>
                  <a:cubicBezTo>
                    <a:pt x="17" y="3"/>
                    <a:pt x="16" y="3"/>
                    <a:pt x="16" y="3"/>
                  </a:cubicBezTo>
                  <a:cubicBezTo>
                    <a:pt x="15" y="3"/>
                    <a:pt x="15" y="2"/>
                    <a:pt x="14" y="2"/>
                  </a:cubicBezTo>
                  <a:cubicBezTo>
                    <a:pt x="14" y="2"/>
                    <a:pt x="13" y="1"/>
                    <a:pt x="13" y="2"/>
                  </a:cubicBezTo>
                  <a:cubicBezTo>
                    <a:pt x="12" y="2"/>
                    <a:pt x="12" y="1"/>
                    <a:pt x="12" y="1"/>
                  </a:cubicBezTo>
                  <a:cubicBezTo>
                    <a:pt x="11" y="2"/>
                    <a:pt x="11" y="2"/>
                    <a:pt x="10" y="2"/>
                  </a:cubicBezTo>
                  <a:cubicBezTo>
                    <a:pt x="11" y="2"/>
                    <a:pt x="10" y="2"/>
                    <a:pt x="10" y="2"/>
                  </a:cubicBezTo>
                  <a:cubicBezTo>
                    <a:pt x="8" y="3"/>
                    <a:pt x="8" y="0"/>
                    <a:pt x="6" y="2"/>
                  </a:cubicBezTo>
                  <a:cubicBezTo>
                    <a:pt x="5" y="2"/>
                    <a:pt x="4" y="3"/>
                    <a:pt x="5" y="3"/>
                  </a:cubicBezTo>
                  <a:cubicBezTo>
                    <a:pt x="5" y="3"/>
                    <a:pt x="5" y="4"/>
                    <a:pt x="5" y="4"/>
                  </a:cubicBezTo>
                  <a:cubicBezTo>
                    <a:pt x="5" y="4"/>
                    <a:pt x="5" y="5"/>
                    <a:pt x="5" y="5"/>
                  </a:cubicBezTo>
                  <a:cubicBezTo>
                    <a:pt x="5" y="6"/>
                    <a:pt x="5" y="6"/>
                    <a:pt x="5" y="7"/>
                  </a:cubicBezTo>
                  <a:cubicBezTo>
                    <a:pt x="4" y="8"/>
                    <a:pt x="4" y="8"/>
                    <a:pt x="5" y="9"/>
                  </a:cubicBezTo>
                  <a:cubicBezTo>
                    <a:pt x="5" y="9"/>
                    <a:pt x="5" y="10"/>
                    <a:pt x="4" y="11"/>
                  </a:cubicBezTo>
                  <a:cubicBezTo>
                    <a:pt x="4" y="11"/>
                    <a:pt x="4" y="11"/>
                    <a:pt x="3" y="11"/>
                  </a:cubicBezTo>
                  <a:cubicBezTo>
                    <a:pt x="3" y="12"/>
                    <a:pt x="3" y="12"/>
                    <a:pt x="3" y="12"/>
                  </a:cubicBezTo>
                  <a:cubicBezTo>
                    <a:pt x="4" y="11"/>
                    <a:pt x="4" y="14"/>
                    <a:pt x="3" y="15"/>
                  </a:cubicBezTo>
                  <a:cubicBezTo>
                    <a:pt x="3" y="15"/>
                    <a:pt x="3" y="15"/>
                    <a:pt x="2" y="16"/>
                  </a:cubicBezTo>
                  <a:cubicBezTo>
                    <a:pt x="2" y="16"/>
                    <a:pt x="2" y="16"/>
                    <a:pt x="1" y="16"/>
                  </a:cubicBezTo>
                  <a:cubicBezTo>
                    <a:pt x="0" y="16"/>
                    <a:pt x="1" y="17"/>
                    <a:pt x="2" y="17"/>
                  </a:cubicBezTo>
                  <a:cubicBezTo>
                    <a:pt x="2" y="18"/>
                    <a:pt x="2" y="18"/>
                    <a:pt x="2" y="18"/>
                  </a:cubicBezTo>
                  <a:cubicBezTo>
                    <a:pt x="2" y="18"/>
                    <a:pt x="3" y="19"/>
                    <a:pt x="3" y="19"/>
                  </a:cubicBezTo>
                  <a:cubicBezTo>
                    <a:pt x="3" y="19"/>
                    <a:pt x="3" y="20"/>
                    <a:pt x="3" y="20"/>
                  </a:cubicBezTo>
                  <a:cubicBezTo>
                    <a:pt x="2" y="20"/>
                    <a:pt x="2" y="21"/>
                    <a:pt x="2" y="21"/>
                  </a:cubicBezTo>
                  <a:cubicBezTo>
                    <a:pt x="3" y="22"/>
                    <a:pt x="2" y="22"/>
                    <a:pt x="3" y="22"/>
                  </a:cubicBezTo>
                  <a:cubicBezTo>
                    <a:pt x="3" y="22"/>
                    <a:pt x="3" y="23"/>
                    <a:pt x="3" y="23"/>
                  </a:cubicBezTo>
                  <a:cubicBezTo>
                    <a:pt x="3" y="24"/>
                    <a:pt x="3" y="24"/>
                    <a:pt x="3" y="25"/>
                  </a:cubicBezTo>
                  <a:cubicBezTo>
                    <a:pt x="3" y="25"/>
                    <a:pt x="4" y="25"/>
                    <a:pt x="4" y="26"/>
                  </a:cubicBezTo>
                  <a:cubicBezTo>
                    <a:pt x="5" y="26"/>
                    <a:pt x="5" y="27"/>
                    <a:pt x="5" y="27"/>
                  </a:cubicBezTo>
                  <a:cubicBezTo>
                    <a:pt x="6" y="26"/>
                    <a:pt x="6" y="25"/>
                    <a:pt x="6" y="24"/>
                  </a:cubicBezTo>
                  <a:cubicBezTo>
                    <a:pt x="7" y="24"/>
                    <a:pt x="7" y="24"/>
                    <a:pt x="7" y="23"/>
                  </a:cubicBezTo>
                  <a:cubicBezTo>
                    <a:pt x="8" y="23"/>
                    <a:pt x="9" y="22"/>
                    <a:pt x="9" y="21"/>
                  </a:cubicBezTo>
                  <a:cubicBezTo>
                    <a:pt x="9" y="20"/>
                    <a:pt x="9" y="19"/>
                    <a:pt x="9" y="19"/>
                  </a:cubicBezTo>
                  <a:cubicBezTo>
                    <a:pt x="10" y="19"/>
                    <a:pt x="10" y="20"/>
                    <a:pt x="11" y="20"/>
                  </a:cubicBezTo>
                  <a:cubicBezTo>
                    <a:pt x="11" y="19"/>
                    <a:pt x="11" y="19"/>
                    <a:pt x="12" y="19"/>
                  </a:cubicBezTo>
                  <a:cubicBezTo>
                    <a:pt x="13" y="18"/>
                    <a:pt x="12" y="18"/>
                    <a:pt x="13" y="18"/>
                  </a:cubicBezTo>
                  <a:cubicBezTo>
                    <a:pt x="14" y="17"/>
                    <a:pt x="14" y="19"/>
                    <a:pt x="14" y="19"/>
                  </a:cubicBezTo>
                  <a:cubicBezTo>
                    <a:pt x="14" y="19"/>
                    <a:pt x="14" y="20"/>
                    <a:pt x="14" y="20"/>
                  </a:cubicBezTo>
                  <a:cubicBezTo>
                    <a:pt x="14" y="20"/>
                    <a:pt x="15" y="20"/>
                    <a:pt x="15" y="20"/>
                  </a:cubicBezTo>
                  <a:cubicBezTo>
                    <a:pt x="16" y="20"/>
                    <a:pt x="16" y="20"/>
                    <a:pt x="17" y="20"/>
                  </a:cubicBezTo>
                  <a:cubicBezTo>
                    <a:pt x="18" y="20"/>
                    <a:pt x="18" y="19"/>
                    <a:pt x="19" y="19"/>
                  </a:cubicBezTo>
                  <a:cubicBezTo>
                    <a:pt x="19" y="18"/>
                    <a:pt x="20" y="18"/>
                    <a:pt x="20" y="18"/>
                  </a:cubicBezTo>
                  <a:cubicBezTo>
                    <a:pt x="21" y="17"/>
                    <a:pt x="22" y="17"/>
                    <a:pt x="23" y="18"/>
                  </a:cubicBezTo>
                  <a:cubicBezTo>
                    <a:pt x="23" y="18"/>
                    <a:pt x="23" y="18"/>
                    <a:pt x="23" y="18"/>
                  </a:cubicBezTo>
                  <a:cubicBezTo>
                    <a:pt x="23" y="17"/>
                    <a:pt x="24" y="18"/>
                    <a:pt x="24" y="18"/>
                  </a:cubicBezTo>
                  <a:cubicBezTo>
                    <a:pt x="24" y="18"/>
                    <a:pt x="25" y="18"/>
                    <a:pt x="26" y="18"/>
                  </a:cubicBezTo>
                  <a:cubicBezTo>
                    <a:pt x="26" y="18"/>
                    <a:pt x="27" y="17"/>
                    <a:pt x="27" y="18"/>
                  </a:cubicBezTo>
                  <a:cubicBezTo>
                    <a:pt x="28" y="18"/>
                    <a:pt x="29" y="18"/>
                    <a:pt x="29" y="18"/>
                  </a:cubicBezTo>
                  <a:cubicBezTo>
                    <a:pt x="30" y="18"/>
                    <a:pt x="31" y="18"/>
                    <a:pt x="31" y="19"/>
                  </a:cubicBezTo>
                  <a:cubicBezTo>
                    <a:pt x="31" y="19"/>
                    <a:pt x="31" y="20"/>
                    <a:pt x="31" y="20"/>
                  </a:cubicBezTo>
                  <a:cubicBezTo>
                    <a:pt x="33" y="21"/>
                    <a:pt x="33" y="18"/>
                    <a:pt x="33" y="18"/>
                  </a:cubicBezTo>
                  <a:cubicBezTo>
                    <a:pt x="34" y="18"/>
                    <a:pt x="34" y="19"/>
                    <a:pt x="34" y="18"/>
                  </a:cubicBezTo>
                  <a:cubicBezTo>
                    <a:pt x="35" y="18"/>
                    <a:pt x="35" y="17"/>
                    <a:pt x="35" y="17"/>
                  </a:cubicBezTo>
                  <a:cubicBezTo>
                    <a:pt x="36" y="16"/>
                    <a:pt x="36" y="15"/>
                    <a:pt x="35" y="14"/>
                  </a:cubicBezTo>
                  <a:close/>
                  <a:moveTo>
                    <a:pt x="31" y="20"/>
                  </a:moveTo>
                  <a:cubicBezTo>
                    <a:pt x="31" y="20"/>
                    <a:pt x="31" y="21"/>
                    <a:pt x="31" y="21"/>
                  </a:cubicBezTo>
                  <a:cubicBezTo>
                    <a:pt x="32" y="21"/>
                    <a:pt x="32" y="21"/>
                    <a:pt x="33" y="21"/>
                  </a:cubicBezTo>
                  <a:cubicBezTo>
                    <a:pt x="33" y="21"/>
                    <a:pt x="32" y="20"/>
                    <a:pt x="31" y="2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80" name="Dominica">
              <a:extLst>
                <a:ext uri="{FF2B5EF4-FFF2-40B4-BE49-F238E27FC236}">
                  <a16:creationId xmlns:a16="http://schemas.microsoft.com/office/drawing/2014/main" id="{D6544C37-6D3F-27F3-02A8-58C155A946A0}"/>
                </a:ext>
              </a:extLst>
            </p:cNvPr>
            <p:cNvSpPr>
              <a:spLocks/>
            </p:cNvSpPr>
            <p:nvPr/>
          </p:nvSpPr>
          <p:spPr bwMode="auto">
            <a:xfrm>
              <a:off x="3782406" y="3892597"/>
              <a:ext cx="9498" cy="19948"/>
            </a:xfrm>
            <a:custGeom>
              <a:avLst/>
              <a:gdLst/>
              <a:ahLst/>
              <a:cxnLst>
                <a:cxn ang="0">
                  <a:pos x="3" y="2"/>
                </a:cxn>
                <a:cxn ang="0">
                  <a:pos x="2" y="1"/>
                </a:cxn>
                <a:cxn ang="0">
                  <a:pos x="1" y="0"/>
                </a:cxn>
                <a:cxn ang="0">
                  <a:pos x="2" y="4"/>
                </a:cxn>
                <a:cxn ang="0">
                  <a:pos x="2" y="5"/>
                </a:cxn>
                <a:cxn ang="0">
                  <a:pos x="3" y="3"/>
                </a:cxn>
                <a:cxn ang="0">
                  <a:pos x="3" y="2"/>
                </a:cxn>
              </a:cxnLst>
              <a:rect l="0" t="0" r="r" b="b"/>
              <a:pathLst>
                <a:path w="3" h="6">
                  <a:moveTo>
                    <a:pt x="3" y="2"/>
                  </a:moveTo>
                  <a:cubicBezTo>
                    <a:pt x="3" y="2"/>
                    <a:pt x="3" y="1"/>
                    <a:pt x="2" y="1"/>
                  </a:cubicBezTo>
                  <a:cubicBezTo>
                    <a:pt x="2" y="1"/>
                    <a:pt x="2" y="1"/>
                    <a:pt x="1" y="0"/>
                  </a:cubicBezTo>
                  <a:cubicBezTo>
                    <a:pt x="0" y="1"/>
                    <a:pt x="2" y="3"/>
                    <a:pt x="2" y="4"/>
                  </a:cubicBezTo>
                  <a:cubicBezTo>
                    <a:pt x="2" y="4"/>
                    <a:pt x="1" y="6"/>
                    <a:pt x="2" y="5"/>
                  </a:cubicBezTo>
                  <a:cubicBezTo>
                    <a:pt x="3" y="4"/>
                    <a:pt x="3" y="4"/>
                    <a:pt x="3" y="3"/>
                  </a:cubicBezTo>
                  <a:cubicBezTo>
                    <a:pt x="3" y="3"/>
                    <a:pt x="3" y="2"/>
                    <a:pt x="3" y="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81" name="Djibouti">
              <a:extLst>
                <a:ext uri="{FF2B5EF4-FFF2-40B4-BE49-F238E27FC236}">
                  <a16:creationId xmlns:a16="http://schemas.microsoft.com/office/drawing/2014/main" id="{5E4FDD23-5D65-91F4-F52C-840644AD4496}"/>
                </a:ext>
              </a:extLst>
            </p:cNvPr>
            <p:cNvSpPr>
              <a:spLocks/>
            </p:cNvSpPr>
            <p:nvPr/>
          </p:nvSpPr>
          <p:spPr bwMode="auto">
            <a:xfrm>
              <a:off x="7189583" y="4005633"/>
              <a:ext cx="57943" cy="65541"/>
            </a:xfrm>
            <a:custGeom>
              <a:avLst/>
              <a:gdLst/>
              <a:ahLst/>
              <a:cxnLst>
                <a:cxn ang="0">
                  <a:pos x="10" y="12"/>
                </a:cxn>
                <a:cxn ang="0">
                  <a:pos x="11" y="11"/>
                </a:cxn>
                <a:cxn ang="0">
                  <a:pos x="13" y="10"/>
                </a:cxn>
                <a:cxn ang="0">
                  <a:pos x="14" y="8"/>
                </a:cxn>
                <a:cxn ang="0">
                  <a:pos x="17" y="6"/>
                </a:cxn>
                <a:cxn ang="0">
                  <a:pos x="16" y="2"/>
                </a:cxn>
                <a:cxn ang="0">
                  <a:pos x="14" y="0"/>
                </a:cxn>
                <a:cxn ang="0">
                  <a:pos x="11" y="1"/>
                </a:cxn>
                <a:cxn ang="0">
                  <a:pos x="10" y="3"/>
                </a:cxn>
                <a:cxn ang="0">
                  <a:pos x="8" y="2"/>
                </a:cxn>
                <a:cxn ang="0">
                  <a:pos x="6" y="3"/>
                </a:cxn>
                <a:cxn ang="0">
                  <a:pos x="4" y="7"/>
                </a:cxn>
                <a:cxn ang="0">
                  <a:pos x="2" y="10"/>
                </a:cxn>
                <a:cxn ang="0">
                  <a:pos x="2" y="17"/>
                </a:cxn>
                <a:cxn ang="0">
                  <a:pos x="2" y="19"/>
                </a:cxn>
                <a:cxn ang="0">
                  <a:pos x="4" y="19"/>
                </a:cxn>
                <a:cxn ang="0">
                  <a:pos x="5" y="18"/>
                </a:cxn>
                <a:cxn ang="0">
                  <a:pos x="9" y="17"/>
                </a:cxn>
                <a:cxn ang="0">
                  <a:pos x="11" y="18"/>
                </a:cxn>
                <a:cxn ang="0">
                  <a:pos x="13" y="18"/>
                </a:cxn>
                <a:cxn ang="0">
                  <a:pos x="14" y="16"/>
                </a:cxn>
                <a:cxn ang="0">
                  <a:pos x="15" y="13"/>
                </a:cxn>
                <a:cxn ang="0">
                  <a:pos x="15" y="13"/>
                </a:cxn>
                <a:cxn ang="0">
                  <a:pos x="14" y="12"/>
                </a:cxn>
                <a:cxn ang="0">
                  <a:pos x="13" y="12"/>
                </a:cxn>
                <a:cxn ang="0">
                  <a:pos x="10" y="12"/>
                </a:cxn>
                <a:cxn ang="0">
                  <a:pos x="9" y="13"/>
                </a:cxn>
                <a:cxn ang="0">
                  <a:pos x="8" y="12"/>
                </a:cxn>
                <a:cxn ang="0">
                  <a:pos x="10" y="12"/>
                </a:cxn>
              </a:cxnLst>
              <a:rect l="0" t="0" r="r" b="b"/>
              <a:pathLst>
                <a:path w="17" h="19">
                  <a:moveTo>
                    <a:pt x="10" y="12"/>
                  </a:moveTo>
                  <a:cubicBezTo>
                    <a:pt x="10" y="12"/>
                    <a:pt x="10" y="11"/>
                    <a:pt x="11" y="11"/>
                  </a:cubicBezTo>
                  <a:cubicBezTo>
                    <a:pt x="11" y="10"/>
                    <a:pt x="12" y="10"/>
                    <a:pt x="13" y="10"/>
                  </a:cubicBezTo>
                  <a:cubicBezTo>
                    <a:pt x="13" y="10"/>
                    <a:pt x="14" y="9"/>
                    <a:pt x="14" y="8"/>
                  </a:cubicBezTo>
                  <a:cubicBezTo>
                    <a:pt x="15" y="7"/>
                    <a:pt x="17" y="8"/>
                    <a:pt x="17" y="6"/>
                  </a:cubicBezTo>
                  <a:cubicBezTo>
                    <a:pt x="17" y="5"/>
                    <a:pt x="16" y="4"/>
                    <a:pt x="16" y="2"/>
                  </a:cubicBezTo>
                  <a:cubicBezTo>
                    <a:pt x="15" y="2"/>
                    <a:pt x="14" y="0"/>
                    <a:pt x="14" y="0"/>
                  </a:cubicBezTo>
                  <a:cubicBezTo>
                    <a:pt x="13" y="0"/>
                    <a:pt x="12" y="0"/>
                    <a:pt x="11" y="1"/>
                  </a:cubicBezTo>
                  <a:cubicBezTo>
                    <a:pt x="11" y="2"/>
                    <a:pt x="11" y="2"/>
                    <a:pt x="10" y="3"/>
                  </a:cubicBezTo>
                  <a:cubicBezTo>
                    <a:pt x="9" y="4"/>
                    <a:pt x="9" y="2"/>
                    <a:pt x="8" y="2"/>
                  </a:cubicBezTo>
                  <a:cubicBezTo>
                    <a:pt x="7" y="2"/>
                    <a:pt x="6" y="3"/>
                    <a:pt x="6" y="3"/>
                  </a:cubicBezTo>
                  <a:cubicBezTo>
                    <a:pt x="6" y="5"/>
                    <a:pt x="5" y="6"/>
                    <a:pt x="4" y="7"/>
                  </a:cubicBezTo>
                  <a:cubicBezTo>
                    <a:pt x="3" y="8"/>
                    <a:pt x="3" y="9"/>
                    <a:pt x="2" y="10"/>
                  </a:cubicBezTo>
                  <a:cubicBezTo>
                    <a:pt x="0" y="11"/>
                    <a:pt x="2" y="15"/>
                    <a:pt x="2" y="17"/>
                  </a:cubicBezTo>
                  <a:cubicBezTo>
                    <a:pt x="2" y="18"/>
                    <a:pt x="1" y="19"/>
                    <a:pt x="2" y="19"/>
                  </a:cubicBezTo>
                  <a:cubicBezTo>
                    <a:pt x="3" y="19"/>
                    <a:pt x="3" y="19"/>
                    <a:pt x="4" y="19"/>
                  </a:cubicBezTo>
                  <a:cubicBezTo>
                    <a:pt x="4" y="19"/>
                    <a:pt x="5" y="18"/>
                    <a:pt x="5" y="18"/>
                  </a:cubicBezTo>
                  <a:cubicBezTo>
                    <a:pt x="6" y="19"/>
                    <a:pt x="8" y="18"/>
                    <a:pt x="9" y="17"/>
                  </a:cubicBezTo>
                  <a:cubicBezTo>
                    <a:pt x="9" y="17"/>
                    <a:pt x="11" y="17"/>
                    <a:pt x="11" y="18"/>
                  </a:cubicBezTo>
                  <a:cubicBezTo>
                    <a:pt x="11" y="19"/>
                    <a:pt x="12" y="19"/>
                    <a:pt x="13" y="18"/>
                  </a:cubicBezTo>
                  <a:cubicBezTo>
                    <a:pt x="13" y="17"/>
                    <a:pt x="14" y="17"/>
                    <a:pt x="14" y="16"/>
                  </a:cubicBezTo>
                  <a:cubicBezTo>
                    <a:pt x="14" y="15"/>
                    <a:pt x="15" y="14"/>
                    <a:pt x="15" y="13"/>
                  </a:cubicBezTo>
                  <a:cubicBezTo>
                    <a:pt x="15" y="13"/>
                    <a:pt x="15" y="13"/>
                    <a:pt x="15" y="13"/>
                  </a:cubicBezTo>
                  <a:cubicBezTo>
                    <a:pt x="15" y="12"/>
                    <a:pt x="15" y="12"/>
                    <a:pt x="14" y="12"/>
                  </a:cubicBezTo>
                  <a:cubicBezTo>
                    <a:pt x="14" y="12"/>
                    <a:pt x="13" y="12"/>
                    <a:pt x="13" y="12"/>
                  </a:cubicBezTo>
                  <a:cubicBezTo>
                    <a:pt x="12" y="12"/>
                    <a:pt x="11" y="12"/>
                    <a:pt x="10" y="12"/>
                  </a:cubicBezTo>
                  <a:cubicBezTo>
                    <a:pt x="9" y="13"/>
                    <a:pt x="10" y="13"/>
                    <a:pt x="9" y="13"/>
                  </a:cubicBezTo>
                  <a:cubicBezTo>
                    <a:pt x="9" y="13"/>
                    <a:pt x="9" y="12"/>
                    <a:pt x="8" y="12"/>
                  </a:cubicBezTo>
                  <a:cubicBezTo>
                    <a:pt x="9" y="12"/>
                    <a:pt x="9" y="13"/>
                    <a:pt x="10" y="1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84" name="Cyprus">
              <a:extLst>
                <a:ext uri="{FF2B5EF4-FFF2-40B4-BE49-F238E27FC236}">
                  <a16:creationId xmlns:a16="http://schemas.microsoft.com/office/drawing/2014/main" id="{A4785908-8626-2116-4D5A-E421B8CB4D0F}"/>
                </a:ext>
              </a:extLst>
            </p:cNvPr>
            <p:cNvSpPr>
              <a:spLocks/>
            </p:cNvSpPr>
            <p:nvPr/>
          </p:nvSpPr>
          <p:spPr bwMode="auto">
            <a:xfrm>
              <a:off x="6839079" y="3136502"/>
              <a:ext cx="72191" cy="40844"/>
            </a:xfrm>
            <a:custGeom>
              <a:avLst/>
              <a:gdLst/>
              <a:ahLst/>
              <a:cxnLst>
                <a:cxn ang="0">
                  <a:pos x="19" y="1"/>
                </a:cxn>
                <a:cxn ang="0">
                  <a:pos x="17" y="2"/>
                </a:cxn>
                <a:cxn ang="0">
                  <a:pos x="15" y="3"/>
                </a:cxn>
                <a:cxn ang="0">
                  <a:pos x="13" y="4"/>
                </a:cxn>
                <a:cxn ang="0">
                  <a:pos x="10" y="4"/>
                </a:cxn>
                <a:cxn ang="0">
                  <a:pos x="6" y="3"/>
                </a:cxn>
                <a:cxn ang="0">
                  <a:pos x="6" y="5"/>
                </a:cxn>
                <a:cxn ang="0">
                  <a:pos x="5" y="6"/>
                </a:cxn>
                <a:cxn ang="0">
                  <a:pos x="2" y="6"/>
                </a:cxn>
                <a:cxn ang="0">
                  <a:pos x="1" y="7"/>
                </a:cxn>
                <a:cxn ang="0">
                  <a:pos x="0" y="7"/>
                </a:cxn>
                <a:cxn ang="0">
                  <a:pos x="1" y="9"/>
                </a:cxn>
                <a:cxn ang="0">
                  <a:pos x="2" y="10"/>
                </a:cxn>
                <a:cxn ang="0">
                  <a:pos x="2" y="11"/>
                </a:cxn>
                <a:cxn ang="0">
                  <a:pos x="5" y="11"/>
                </a:cxn>
                <a:cxn ang="0">
                  <a:pos x="7" y="11"/>
                </a:cxn>
                <a:cxn ang="0">
                  <a:pos x="7" y="11"/>
                </a:cxn>
                <a:cxn ang="0">
                  <a:pos x="9" y="11"/>
                </a:cxn>
                <a:cxn ang="0">
                  <a:pos x="11" y="10"/>
                </a:cxn>
                <a:cxn ang="0">
                  <a:pos x="13" y="9"/>
                </a:cxn>
                <a:cxn ang="0">
                  <a:pos x="13" y="8"/>
                </a:cxn>
                <a:cxn ang="0">
                  <a:pos x="13" y="7"/>
                </a:cxn>
                <a:cxn ang="0">
                  <a:pos x="13" y="7"/>
                </a:cxn>
                <a:cxn ang="0">
                  <a:pos x="14" y="7"/>
                </a:cxn>
                <a:cxn ang="0">
                  <a:pos x="15" y="7"/>
                </a:cxn>
                <a:cxn ang="0">
                  <a:pos x="14" y="7"/>
                </a:cxn>
                <a:cxn ang="0">
                  <a:pos x="15" y="8"/>
                </a:cxn>
                <a:cxn ang="0">
                  <a:pos x="16" y="8"/>
                </a:cxn>
                <a:cxn ang="0">
                  <a:pos x="17" y="8"/>
                </a:cxn>
                <a:cxn ang="0">
                  <a:pos x="16" y="4"/>
                </a:cxn>
                <a:cxn ang="0">
                  <a:pos x="16" y="4"/>
                </a:cxn>
                <a:cxn ang="0">
                  <a:pos x="18" y="2"/>
                </a:cxn>
                <a:cxn ang="0">
                  <a:pos x="20" y="1"/>
                </a:cxn>
                <a:cxn ang="0">
                  <a:pos x="21" y="0"/>
                </a:cxn>
                <a:cxn ang="0">
                  <a:pos x="19" y="1"/>
                </a:cxn>
              </a:cxnLst>
              <a:rect l="0" t="0" r="r" b="b"/>
              <a:pathLst>
                <a:path w="21" h="12">
                  <a:moveTo>
                    <a:pt x="19" y="1"/>
                  </a:moveTo>
                  <a:cubicBezTo>
                    <a:pt x="18" y="1"/>
                    <a:pt x="18" y="2"/>
                    <a:pt x="17" y="2"/>
                  </a:cubicBezTo>
                  <a:cubicBezTo>
                    <a:pt x="16" y="2"/>
                    <a:pt x="16" y="3"/>
                    <a:pt x="15" y="3"/>
                  </a:cubicBezTo>
                  <a:cubicBezTo>
                    <a:pt x="14" y="3"/>
                    <a:pt x="13" y="3"/>
                    <a:pt x="13" y="4"/>
                  </a:cubicBezTo>
                  <a:cubicBezTo>
                    <a:pt x="12" y="4"/>
                    <a:pt x="11" y="4"/>
                    <a:pt x="10" y="4"/>
                  </a:cubicBezTo>
                  <a:cubicBezTo>
                    <a:pt x="9" y="4"/>
                    <a:pt x="7" y="4"/>
                    <a:pt x="6" y="3"/>
                  </a:cubicBezTo>
                  <a:cubicBezTo>
                    <a:pt x="6" y="4"/>
                    <a:pt x="6" y="5"/>
                    <a:pt x="6" y="5"/>
                  </a:cubicBezTo>
                  <a:cubicBezTo>
                    <a:pt x="6" y="6"/>
                    <a:pt x="6" y="6"/>
                    <a:pt x="5" y="6"/>
                  </a:cubicBezTo>
                  <a:cubicBezTo>
                    <a:pt x="4" y="6"/>
                    <a:pt x="3" y="5"/>
                    <a:pt x="2" y="6"/>
                  </a:cubicBezTo>
                  <a:cubicBezTo>
                    <a:pt x="2" y="7"/>
                    <a:pt x="2" y="7"/>
                    <a:pt x="1" y="7"/>
                  </a:cubicBezTo>
                  <a:cubicBezTo>
                    <a:pt x="1" y="7"/>
                    <a:pt x="1" y="7"/>
                    <a:pt x="0" y="7"/>
                  </a:cubicBezTo>
                  <a:cubicBezTo>
                    <a:pt x="0" y="7"/>
                    <a:pt x="1" y="8"/>
                    <a:pt x="1" y="9"/>
                  </a:cubicBezTo>
                  <a:cubicBezTo>
                    <a:pt x="1" y="9"/>
                    <a:pt x="2" y="9"/>
                    <a:pt x="2" y="10"/>
                  </a:cubicBezTo>
                  <a:cubicBezTo>
                    <a:pt x="2" y="10"/>
                    <a:pt x="2" y="11"/>
                    <a:pt x="2" y="11"/>
                  </a:cubicBezTo>
                  <a:cubicBezTo>
                    <a:pt x="3" y="11"/>
                    <a:pt x="4" y="12"/>
                    <a:pt x="5" y="11"/>
                  </a:cubicBezTo>
                  <a:cubicBezTo>
                    <a:pt x="6" y="11"/>
                    <a:pt x="6" y="11"/>
                    <a:pt x="7" y="11"/>
                  </a:cubicBezTo>
                  <a:cubicBezTo>
                    <a:pt x="7" y="11"/>
                    <a:pt x="7" y="12"/>
                    <a:pt x="7" y="11"/>
                  </a:cubicBezTo>
                  <a:cubicBezTo>
                    <a:pt x="8" y="11"/>
                    <a:pt x="8" y="11"/>
                    <a:pt x="9" y="11"/>
                  </a:cubicBezTo>
                  <a:cubicBezTo>
                    <a:pt x="9" y="11"/>
                    <a:pt x="11" y="11"/>
                    <a:pt x="11" y="10"/>
                  </a:cubicBezTo>
                  <a:cubicBezTo>
                    <a:pt x="11" y="11"/>
                    <a:pt x="13" y="9"/>
                    <a:pt x="13" y="9"/>
                  </a:cubicBezTo>
                  <a:cubicBezTo>
                    <a:pt x="13" y="8"/>
                    <a:pt x="13" y="8"/>
                    <a:pt x="13" y="8"/>
                  </a:cubicBezTo>
                  <a:cubicBezTo>
                    <a:pt x="13" y="8"/>
                    <a:pt x="13" y="7"/>
                    <a:pt x="13" y="7"/>
                  </a:cubicBezTo>
                  <a:cubicBezTo>
                    <a:pt x="14" y="7"/>
                    <a:pt x="13" y="7"/>
                    <a:pt x="13" y="7"/>
                  </a:cubicBezTo>
                  <a:cubicBezTo>
                    <a:pt x="14" y="7"/>
                    <a:pt x="14" y="7"/>
                    <a:pt x="14" y="7"/>
                  </a:cubicBezTo>
                  <a:cubicBezTo>
                    <a:pt x="15" y="7"/>
                    <a:pt x="15" y="6"/>
                    <a:pt x="15" y="7"/>
                  </a:cubicBezTo>
                  <a:cubicBezTo>
                    <a:pt x="15" y="7"/>
                    <a:pt x="15" y="7"/>
                    <a:pt x="14" y="7"/>
                  </a:cubicBezTo>
                  <a:cubicBezTo>
                    <a:pt x="14" y="7"/>
                    <a:pt x="15" y="8"/>
                    <a:pt x="15" y="8"/>
                  </a:cubicBezTo>
                  <a:cubicBezTo>
                    <a:pt x="15" y="8"/>
                    <a:pt x="16" y="8"/>
                    <a:pt x="16" y="8"/>
                  </a:cubicBezTo>
                  <a:cubicBezTo>
                    <a:pt x="16" y="8"/>
                    <a:pt x="17" y="8"/>
                    <a:pt x="17" y="8"/>
                  </a:cubicBezTo>
                  <a:cubicBezTo>
                    <a:pt x="17" y="7"/>
                    <a:pt x="14" y="5"/>
                    <a:pt x="16" y="4"/>
                  </a:cubicBezTo>
                  <a:cubicBezTo>
                    <a:pt x="16" y="4"/>
                    <a:pt x="16" y="4"/>
                    <a:pt x="16" y="4"/>
                  </a:cubicBezTo>
                  <a:cubicBezTo>
                    <a:pt x="17" y="3"/>
                    <a:pt x="17" y="3"/>
                    <a:pt x="18" y="2"/>
                  </a:cubicBezTo>
                  <a:cubicBezTo>
                    <a:pt x="19" y="2"/>
                    <a:pt x="19" y="1"/>
                    <a:pt x="20" y="1"/>
                  </a:cubicBezTo>
                  <a:cubicBezTo>
                    <a:pt x="20" y="1"/>
                    <a:pt x="21" y="1"/>
                    <a:pt x="21" y="0"/>
                  </a:cubicBezTo>
                  <a:cubicBezTo>
                    <a:pt x="20" y="0"/>
                    <a:pt x="19" y="1"/>
                    <a:pt x="19" y="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85" name="Cuba">
              <a:extLst>
                <a:ext uri="{FF2B5EF4-FFF2-40B4-BE49-F238E27FC236}">
                  <a16:creationId xmlns:a16="http://schemas.microsoft.com/office/drawing/2014/main" id="{BACA8B83-63A1-63E6-4143-A7106B34AFB3}"/>
                </a:ext>
              </a:extLst>
            </p:cNvPr>
            <p:cNvSpPr>
              <a:spLocks noEditPoints="1"/>
            </p:cNvSpPr>
            <p:nvPr/>
          </p:nvSpPr>
          <p:spPr bwMode="auto">
            <a:xfrm>
              <a:off x="3044359" y="3606688"/>
              <a:ext cx="346702" cy="127284"/>
            </a:xfrm>
            <a:custGeom>
              <a:avLst/>
              <a:gdLst/>
              <a:ahLst/>
              <a:cxnLst>
                <a:cxn ang="0">
                  <a:pos x="66" y="12"/>
                </a:cxn>
                <a:cxn ang="0">
                  <a:pos x="68" y="11"/>
                </a:cxn>
                <a:cxn ang="0">
                  <a:pos x="61" y="8"/>
                </a:cxn>
                <a:cxn ang="0">
                  <a:pos x="64" y="8"/>
                </a:cxn>
                <a:cxn ang="0">
                  <a:pos x="101" y="33"/>
                </a:cxn>
                <a:cxn ang="0">
                  <a:pos x="93" y="28"/>
                </a:cxn>
                <a:cxn ang="0">
                  <a:pos x="90" y="28"/>
                </a:cxn>
                <a:cxn ang="0">
                  <a:pos x="86" y="28"/>
                </a:cxn>
                <a:cxn ang="0">
                  <a:pos x="87" y="26"/>
                </a:cxn>
                <a:cxn ang="0">
                  <a:pos x="85" y="23"/>
                </a:cxn>
                <a:cxn ang="0">
                  <a:pos x="81" y="22"/>
                </a:cxn>
                <a:cxn ang="0">
                  <a:pos x="78" y="21"/>
                </a:cxn>
                <a:cxn ang="0">
                  <a:pos x="76" y="21"/>
                </a:cxn>
                <a:cxn ang="0">
                  <a:pos x="73" y="19"/>
                </a:cxn>
                <a:cxn ang="0">
                  <a:pos x="72" y="16"/>
                </a:cxn>
                <a:cxn ang="0">
                  <a:pos x="72" y="17"/>
                </a:cxn>
                <a:cxn ang="0">
                  <a:pos x="69" y="16"/>
                </a:cxn>
                <a:cxn ang="0">
                  <a:pos x="63" y="11"/>
                </a:cxn>
                <a:cxn ang="0">
                  <a:pos x="58" y="9"/>
                </a:cxn>
                <a:cxn ang="0">
                  <a:pos x="52" y="6"/>
                </a:cxn>
                <a:cxn ang="0">
                  <a:pos x="48" y="3"/>
                </a:cxn>
                <a:cxn ang="0">
                  <a:pos x="43" y="1"/>
                </a:cxn>
                <a:cxn ang="0">
                  <a:pos x="38" y="2"/>
                </a:cxn>
                <a:cxn ang="0">
                  <a:pos x="34" y="1"/>
                </a:cxn>
                <a:cxn ang="0">
                  <a:pos x="20" y="3"/>
                </a:cxn>
                <a:cxn ang="0">
                  <a:pos x="16" y="4"/>
                </a:cxn>
                <a:cxn ang="0">
                  <a:pos x="11" y="6"/>
                </a:cxn>
                <a:cxn ang="0">
                  <a:pos x="6" y="10"/>
                </a:cxn>
                <a:cxn ang="0">
                  <a:pos x="5" y="13"/>
                </a:cxn>
                <a:cxn ang="0">
                  <a:pos x="1" y="15"/>
                </a:cxn>
                <a:cxn ang="0">
                  <a:pos x="9" y="14"/>
                </a:cxn>
                <a:cxn ang="0">
                  <a:pos x="14" y="11"/>
                </a:cxn>
                <a:cxn ang="0">
                  <a:pos x="22" y="6"/>
                </a:cxn>
                <a:cxn ang="0">
                  <a:pos x="29" y="9"/>
                </a:cxn>
                <a:cxn ang="0">
                  <a:pos x="33" y="11"/>
                </a:cxn>
                <a:cxn ang="0">
                  <a:pos x="37" y="11"/>
                </a:cxn>
                <a:cxn ang="0">
                  <a:pos x="43" y="12"/>
                </a:cxn>
                <a:cxn ang="0">
                  <a:pos x="46" y="16"/>
                </a:cxn>
                <a:cxn ang="0">
                  <a:pos x="50" y="17"/>
                </a:cxn>
                <a:cxn ang="0">
                  <a:pos x="54" y="18"/>
                </a:cxn>
                <a:cxn ang="0">
                  <a:pos x="60" y="21"/>
                </a:cxn>
                <a:cxn ang="0">
                  <a:pos x="63" y="26"/>
                </a:cxn>
                <a:cxn ang="0">
                  <a:pos x="71" y="28"/>
                </a:cxn>
                <a:cxn ang="0">
                  <a:pos x="71" y="32"/>
                </a:cxn>
                <a:cxn ang="0">
                  <a:pos x="66" y="37"/>
                </a:cxn>
                <a:cxn ang="0">
                  <a:pos x="75" y="36"/>
                </a:cxn>
                <a:cxn ang="0">
                  <a:pos x="88" y="37"/>
                </a:cxn>
                <a:cxn ang="0">
                  <a:pos x="91" y="35"/>
                </a:cxn>
                <a:cxn ang="0">
                  <a:pos x="95" y="35"/>
                </a:cxn>
                <a:cxn ang="0">
                  <a:pos x="67" y="13"/>
                </a:cxn>
                <a:cxn ang="0">
                  <a:pos x="70" y="13"/>
                </a:cxn>
                <a:cxn ang="0">
                  <a:pos x="22" y="16"/>
                </a:cxn>
                <a:cxn ang="0">
                  <a:pos x="18" y="16"/>
                </a:cxn>
                <a:cxn ang="0">
                  <a:pos x="17" y="19"/>
                </a:cxn>
                <a:cxn ang="0">
                  <a:pos x="22" y="16"/>
                </a:cxn>
                <a:cxn ang="0">
                  <a:pos x="54" y="25"/>
                </a:cxn>
                <a:cxn ang="0">
                  <a:pos x="57" y="27"/>
                </a:cxn>
                <a:cxn ang="0">
                  <a:pos x="61" y="29"/>
                </a:cxn>
                <a:cxn ang="0">
                  <a:pos x="53" y="24"/>
                </a:cxn>
                <a:cxn ang="0">
                  <a:pos x="65" y="9"/>
                </a:cxn>
                <a:cxn ang="0">
                  <a:pos x="64" y="9"/>
                </a:cxn>
                <a:cxn ang="0">
                  <a:pos x="52" y="5"/>
                </a:cxn>
              </a:cxnLst>
              <a:rect l="0" t="0" r="r" b="b"/>
              <a:pathLst>
                <a:path w="101" h="37">
                  <a:moveTo>
                    <a:pt x="58" y="6"/>
                  </a:moveTo>
                  <a:cubicBezTo>
                    <a:pt x="57" y="6"/>
                    <a:pt x="57" y="6"/>
                    <a:pt x="57" y="6"/>
                  </a:cubicBezTo>
                  <a:cubicBezTo>
                    <a:pt x="57" y="6"/>
                    <a:pt x="58" y="6"/>
                    <a:pt x="58" y="6"/>
                  </a:cubicBezTo>
                  <a:cubicBezTo>
                    <a:pt x="58" y="6"/>
                    <a:pt x="58" y="6"/>
                    <a:pt x="58" y="6"/>
                  </a:cubicBezTo>
                  <a:close/>
                  <a:moveTo>
                    <a:pt x="66" y="12"/>
                  </a:moveTo>
                  <a:cubicBezTo>
                    <a:pt x="67" y="12"/>
                    <a:pt x="67" y="12"/>
                    <a:pt x="67" y="12"/>
                  </a:cubicBezTo>
                  <a:cubicBezTo>
                    <a:pt x="67" y="12"/>
                    <a:pt x="67" y="12"/>
                    <a:pt x="67" y="12"/>
                  </a:cubicBezTo>
                  <a:cubicBezTo>
                    <a:pt x="67" y="12"/>
                    <a:pt x="67" y="13"/>
                    <a:pt x="68" y="12"/>
                  </a:cubicBezTo>
                  <a:cubicBezTo>
                    <a:pt x="68" y="12"/>
                    <a:pt x="68" y="12"/>
                    <a:pt x="68" y="12"/>
                  </a:cubicBezTo>
                  <a:cubicBezTo>
                    <a:pt x="68" y="11"/>
                    <a:pt x="68" y="12"/>
                    <a:pt x="68" y="11"/>
                  </a:cubicBezTo>
                  <a:cubicBezTo>
                    <a:pt x="68" y="11"/>
                    <a:pt x="67" y="11"/>
                    <a:pt x="67" y="11"/>
                  </a:cubicBezTo>
                  <a:cubicBezTo>
                    <a:pt x="67" y="11"/>
                    <a:pt x="67" y="11"/>
                    <a:pt x="67" y="11"/>
                  </a:cubicBezTo>
                  <a:cubicBezTo>
                    <a:pt x="67" y="10"/>
                    <a:pt x="67" y="10"/>
                    <a:pt x="67" y="10"/>
                  </a:cubicBezTo>
                  <a:cubicBezTo>
                    <a:pt x="67" y="10"/>
                    <a:pt x="66" y="11"/>
                    <a:pt x="66" y="12"/>
                  </a:cubicBezTo>
                  <a:close/>
                  <a:moveTo>
                    <a:pt x="61" y="8"/>
                  </a:moveTo>
                  <a:cubicBezTo>
                    <a:pt x="61" y="8"/>
                    <a:pt x="61" y="8"/>
                    <a:pt x="61" y="8"/>
                  </a:cubicBezTo>
                  <a:cubicBezTo>
                    <a:pt x="61" y="8"/>
                    <a:pt x="62" y="9"/>
                    <a:pt x="62" y="9"/>
                  </a:cubicBezTo>
                  <a:cubicBezTo>
                    <a:pt x="62" y="9"/>
                    <a:pt x="63" y="8"/>
                    <a:pt x="63" y="9"/>
                  </a:cubicBezTo>
                  <a:cubicBezTo>
                    <a:pt x="63" y="9"/>
                    <a:pt x="63" y="9"/>
                    <a:pt x="63" y="9"/>
                  </a:cubicBezTo>
                  <a:cubicBezTo>
                    <a:pt x="63" y="9"/>
                    <a:pt x="64" y="9"/>
                    <a:pt x="64" y="8"/>
                  </a:cubicBezTo>
                  <a:cubicBezTo>
                    <a:pt x="64" y="8"/>
                    <a:pt x="64" y="8"/>
                    <a:pt x="64" y="7"/>
                  </a:cubicBezTo>
                  <a:cubicBezTo>
                    <a:pt x="63" y="7"/>
                    <a:pt x="62" y="8"/>
                    <a:pt x="61" y="8"/>
                  </a:cubicBezTo>
                  <a:cubicBezTo>
                    <a:pt x="61" y="7"/>
                    <a:pt x="60" y="7"/>
                    <a:pt x="61" y="8"/>
                  </a:cubicBezTo>
                  <a:cubicBezTo>
                    <a:pt x="61" y="8"/>
                    <a:pt x="61" y="8"/>
                    <a:pt x="61" y="8"/>
                  </a:cubicBezTo>
                  <a:close/>
                  <a:moveTo>
                    <a:pt x="101" y="33"/>
                  </a:moveTo>
                  <a:cubicBezTo>
                    <a:pt x="100" y="32"/>
                    <a:pt x="100" y="32"/>
                    <a:pt x="99" y="32"/>
                  </a:cubicBezTo>
                  <a:cubicBezTo>
                    <a:pt x="99" y="32"/>
                    <a:pt x="97" y="32"/>
                    <a:pt x="97" y="31"/>
                  </a:cubicBezTo>
                  <a:cubicBezTo>
                    <a:pt x="97" y="30"/>
                    <a:pt x="96" y="30"/>
                    <a:pt x="96" y="29"/>
                  </a:cubicBezTo>
                  <a:cubicBezTo>
                    <a:pt x="95" y="29"/>
                    <a:pt x="95" y="29"/>
                    <a:pt x="95" y="29"/>
                  </a:cubicBezTo>
                  <a:cubicBezTo>
                    <a:pt x="95" y="28"/>
                    <a:pt x="94" y="28"/>
                    <a:pt x="93" y="28"/>
                  </a:cubicBezTo>
                  <a:cubicBezTo>
                    <a:pt x="93" y="28"/>
                    <a:pt x="92" y="28"/>
                    <a:pt x="92" y="28"/>
                  </a:cubicBezTo>
                  <a:cubicBezTo>
                    <a:pt x="92" y="28"/>
                    <a:pt x="92" y="28"/>
                    <a:pt x="91" y="28"/>
                  </a:cubicBezTo>
                  <a:cubicBezTo>
                    <a:pt x="91" y="27"/>
                    <a:pt x="90" y="28"/>
                    <a:pt x="90" y="28"/>
                  </a:cubicBezTo>
                  <a:cubicBezTo>
                    <a:pt x="90" y="28"/>
                    <a:pt x="90" y="28"/>
                    <a:pt x="90" y="28"/>
                  </a:cubicBezTo>
                  <a:cubicBezTo>
                    <a:pt x="90" y="28"/>
                    <a:pt x="89" y="28"/>
                    <a:pt x="90" y="28"/>
                  </a:cubicBezTo>
                  <a:cubicBezTo>
                    <a:pt x="90" y="27"/>
                    <a:pt x="89" y="27"/>
                    <a:pt x="89" y="27"/>
                  </a:cubicBezTo>
                  <a:cubicBezTo>
                    <a:pt x="88" y="27"/>
                    <a:pt x="89" y="28"/>
                    <a:pt x="89" y="28"/>
                  </a:cubicBezTo>
                  <a:cubicBezTo>
                    <a:pt x="89" y="28"/>
                    <a:pt x="87" y="28"/>
                    <a:pt x="87" y="28"/>
                  </a:cubicBezTo>
                  <a:cubicBezTo>
                    <a:pt x="87" y="27"/>
                    <a:pt x="87" y="27"/>
                    <a:pt x="87" y="27"/>
                  </a:cubicBezTo>
                  <a:cubicBezTo>
                    <a:pt x="87" y="27"/>
                    <a:pt x="87" y="28"/>
                    <a:pt x="86" y="28"/>
                  </a:cubicBezTo>
                  <a:cubicBezTo>
                    <a:pt x="86" y="28"/>
                    <a:pt x="85" y="27"/>
                    <a:pt x="86" y="26"/>
                  </a:cubicBezTo>
                  <a:cubicBezTo>
                    <a:pt x="86" y="26"/>
                    <a:pt x="88" y="27"/>
                    <a:pt x="88" y="27"/>
                  </a:cubicBezTo>
                  <a:cubicBezTo>
                    <a:pt x="88" y="26"/>
                    <a:pt x="87" y="25"/>
                    <a:pt x="86" y="26"/>
                  </a:cubicBezTo>
                  <a:cubicBezTo>
                    <a:pt x="86" y="26"/>
                    <a:pt x="86" y="26"/>
                    <a:pt x="86" y="25"/>
                  </a:cubicBezTo>
                  <a:cubicBezTo>
                    <a:pt x="87" y="25"/>
                    <a:pt x="87" y="25"/>
                    <a:pt x="87" y="26"/>
                  </a:cubicBezTo>
                  <a:cubicBezTo>
                    <a:pt x="87" y="26"/>
                    <a:pt x="88" y="24"/>
                    <a:pt x="88" y="24"/>
                  </a:cubicBezTo>
                  <a:cubicBezTo>
                    <a:pt x="88" y="24"/>
                    <a:pt x="87" y="24"/>
                    <a:pt x="87" y="24"/>
                  </a:cubicBezTo>
                  <a:cubicBezTo>
                    <a:pt x="87" y="23"/>
                    <a:pt x="87" y="23"/>
                    <a:pt x="87" y="23"/>
                  </a:cubicBezTo>
                  <a:cubicBezTo>
                    <a:pt x="87" y="23"/>
                    <a:pt x="86" y="23"/>
                    <a:pt x="86" y="23"/>
                  </a:cubicBezTo>
                  <a:cubicBezTo>
                    <a:pt x="86" y="23"/>
                    <a:pt x="85" y="24"/>
                    <a:pt x="85" y="23"/>
                  </a:cubicBezTo>
                  <a:cubicBezTo>
                    <a:pt x="85" y="23"/>
                    <a:pt x="84" y="23"/>
                    <a:pt x="84" y="23"/>
                  </a:cubicBezTo>
                  <a:cubicBezTo>
                    <a:pt x="84" y="24"/>
                    <a:pt x="84" y="24"/>
                    <a:pt x="83" y="23"/>
                  </a:cubicBezTo>
                  <a:cubicBezTo>
                    <a:pt x="83" y="23"/>
                    <a:pt x="83" y="23"/>
                    <a:pt x="83" y="23"/>
                  </a:cubicBezTo>
                  <a:cubicBezTo>
                    <a:pt x="83" y="24"/>
                    <a:pt x="83" y="23"/>
                    <a:pt x="83" y="22"/>
                  </a:cubicBezTo>
                  <a:cubicBezTo>
                    <a:pt x="82" y="22"/>
                    <a:pt x="82" y="22"/>
                    <a:pt x="81" y="22"/>
                  </a:cubicBezTo>
                  <a:cubicBezTo>
                    <a:pt x="81" y="21"/>
                    <a:pt x="80" y="21"/>
                    <a:pt x="79" y="21"/>
                  </a:cubicBezTo>
                  <a:cubicBezTo>
                    <a:pt x="79" y="22"/>
                    <a:pt x="79" y="22"/>
                    <a:pt x="80" y="22"/>
                  </a:cubicBezTo>
                  <a:cubicBezTo>
                    <a:pt x="79" y="22"/>
                    <a:pt x="78" y="23"/>
                    <a:pt x="78" y="22"/>
                  </a:cubicBezTo>
                  <a:cubicBezTo>
                    <a:pt x="79" y="22"/>
                    <a:pt x="79" y="22"/>
                    <a:pt x="79" y="21"/>
                  </a:cubicBezTo>
                  <a:cubicBezTo>
                    <a:pt x="79" y="22"/>
                    <a:pt x="79" y="21"/>
                    <a:pt x="78" y="21"/>
                  </a:cubicBezTo>
                  <a:cubicBezTo>
                    <a:pt x="78" y="22"/>
                    <a:pt x="78" y="22"/>
                    <a:pt x="78" y="22"/>
                  </a:cubicBezTo>
                  <a:cubicBezTo>
                    <a:pt x="78" y="22"/>
                    <a:pt x="77" y="22"/>
                    <a:pt x="77" y="21"/>
                  </a:cubicBezTo>
                  <a:cubicBezTo>
                    <a:pt x="77" y="21"/>
                    <a:pt x="79" y="21"/>
                    <a:pt x="78" y="21"/>
                  </a:cubicBezTo>
                  <a:cubicBezTo>
                    <a:pt x="77" y="20"/>
                    <a:pt x="77" y="20"/>
                    <a:pt x="76" y="21"/>
                  </a:cubicBezTo>
                  <a:cubicBezTo>
                    <a:pt x="77" y="21"/>
                    <a:pt x="76" y="21"/>
                    <a:pt x="76" y="21"/>
                  </a:cubicBezTo>
                  <a:cubicBezTo>
                    <a:pt x="76" y="21"/>
                    <a:pt x="76" y="21"/>
                    <a:pt x="76" y="21"/>
                  </a:cubicBezTo>
                  <a:cubicBezTo>
                    <a:pt x="76" y="20"/>
                    <a:pt x="77" y="21"/>
                    <a:pt x="77" y="20"/>
                  </a:cubicBezTo>
                  <a:cubicBezTo>
                    <a:pt x="77" y="20"/>
                    <a:pt x="76" y="20"/>
                    <a:pt x="76" y="19"/>
                  </a:cubicBezTo>
                  <a:cubicBezTo>
                    <a:pt x="75" y="19"/>
                    <a:pt x="75" y="19"/>
                    <a:pt x="75" y="18"/>
                  </a:cubicBezTo>
                  <a:cubicBezTo>
                    <a:pt x="74" y="17"/>
                    <a:pt x="74" y="20"/>
                    <a:pt x="73" y="19"/>
                  </a:cubicBezTo>
                  <a:cubicBezTo>
                    <a:pt x="73" y="19"/>
                    <a:pt x="72" y="19"/>
                    <a:pt x="73" y="19"/>
                  </a:cubicBezTo>
                  <a:cubicBezTo>
                    <a:pt x="73" y="18"/>
                    <a:pt x="72" y="18"/>
                    <a:pt x="72" y="18"/>
                  </a:cubicBezTo>
                  <a:cubicBezTo>
                    <a:pt x="72" y="18"/>
                    <a:pt x="73" y="18"/>
                    <a:pt x="73" y="18"/>
                  </a:cubicBezTo>
                  <a:cubicBezTo>
                    <a:pt x="74" y="19"/>
                    <a:pt x="74" y="18"/>
                    <a:pt x="74" y="17"/>
                  </a:cubicBezTo>
                  <a:cubicBezTo>
                    <a:pt x="73" y="17"/>
                    <a:pt x="73" y="16"/>
                    <a:pt x="72" y="16"/>
                  </a:cubicBezTo>
                  <a:cubicBezTo>
                    <a:pt x="72" y="16"/>
                    <a:pt x="71" y="15"/>
                    <a:pt x="71" y="15"/>
                  </a:cubicBezTo>
                  <a:cubicBezTo>
                    <a:pt x="70" y="14"/>
                    <a:pt x="70" y="14"/>
                    <a:pt x="70" y="15"/>
                  </a:cubicBezTo>
                  <a:cubicBezTo>
                    <a:pt x="70" y="15"/>
                    <a:pt x="71" y="15"/>
                    <a:pt x="71" y="16"/>
                  </a:cubicBezTo>
                  <a:cubicBezTo>
                    <a:pt x="71" y="16"/>
                    <a:pt x="71" y="16"/>
                    <a:pt x="71" y="16"/>
                  </a:cubicBezTo>
                  <a:cubicBezTo>
                    <a:pt x="71" y="16"/>
                    <a:pt x="72" y="16"/>
                    <a:pt x="72" y="17"/>
                  </a:cubicBezTo>
                  <a:cubicBezTo>
                    <a:pt x="72" y="17"/>
                    <a:pt x="72" y="17"/>
                    <a:pt x="72" y="17"/>
                  </a:cubicBezTo>
                  <a:cubicBezTo>
                    <a:pt x="72" y="18"/>
                    <a:pt x="71" y="17"/>
                    <a:pt x="71" y="17"/>
                  </a:cubicBezTo>
                  <a:cubicBezTo>
                    <a:pt x="71" y="17"/>
                    <a:pt x="71" y="16"/>
                    <a:pt x="71" y="16"/>
                  </a:cubicBezTo>
                  <a:cubicBezTo>
                    <a:pt x="71" y="16"/>
                    <a:pt x="71" y="16"/>
                    <a:pt x="70" y="16"/>
                  </a:cubicBezTo>
                  <a:cubicBezTo>
                    <a:pt x="70" y="16"/>
                    <a:pt x="69" y="16"/>
                    <a:pt x="69" y="16"/>
                  </a:cubicBezTo>
                  <a:cubicBezTo>
                    <a:pt x="68" y="16"/>
                    <a:pt x="69" y="15"/>
                    <a:pt x="68" y="15"/>
                  </a:cubicBezTo>
                  <a:cubicBezTo>
                    <a:pt x="67" y="15"/>
                    <a:pt x="67" y="14"/>
                    <a:pt x="68" y="14"/>
                  </a:cubicBezTo>
                  <a:cubicBezTo>
                    <a:pt x="67" y="14"/>
                    <a:pt x="68" y="16"/>
                    <a:pt x="67" y="14"/>
                  </a:cubicBezTo>
                  <a:cubicBezTo>
                    <a:pt x="66" y="13"/>
                    <a:pt x="66" y="13"/>
                    <a:pt x="65" y="12"/>
                  </a:cubicBezTo>
                  <a:cubicBezTo>
                    <a:pt x="64" y="12"/>
                    <a:pt x="64" y="12"/>
                    <a:pt x="63" y="11"/>
                  </a:cubicBezTo>
                  <a:cubicBezTo>
                    <a:pt x="63" y="11"/>
                    <a:pt x="63" y="11"/>
                    <a:pt x="62" y="11"/>
                  </a:cubicBezTo>
                  <a:cubicBezTo>
                    <a:pt x="62" y="10"/>
                    <a:pt x="61" y="10"/>
                    <a:pt x="61" y="10"/>
                  </a:cubicBezTo>
                  <a:cubicBezTo>
                    <a:pt x="61" y="10"/>
                    <a:pt x="60" y="9"/>
                    <a:pt x="60" y="9"/>
                  </a:cubicBezTo>
                  <a:cubicBezTo>
                    <a:pt x="60" y="10"/>
                    <a:pt x="60" y="10"/>
                    <a:pt x="59" y="9"/>
                  </a:cubicBezTo>
                  <a:cubicBezTo>
                    <a:pt x="59" y="9"/>
                    <a:pt x="58" y="9"/>
                    <a:pt x="58" y="9"/>
                  </a:cubicBezTo>
                  <a:cubicBezTo>
                    <a:pt x="57" y="9"/>
                    <a:pt x="56" y="9"/>
                    <a:pt x="56" y="9"/>
                  </a:cubicBezTo>
                  <a:cubicBezTo>
                    <a:pt x="55" y="9"/>
                    <a:pt x="54" y="9"/>
                    <a:pt x="54" y="9"/>
                  </a:cubicBezTo>
                  <a:cubicBezTo>
                    <a:pt x="54" y="8"/>
                    <a:pt x="53" y="8"/>
                    <a:pt x="53" y="8"/>
                  </a:cubicBezTo>
                  <a:cubicBezTo>
                    <a:pt x="53" y="7"/>
                    <a:pt x="53" y="7"/>
                    <a:pt x="52" y="7"/>
                  </a:cubicBezTo>
                  <a:cubicBezTo>
                    <a:pt x="52" y="6"/>
                    <a:pt x="52" y="6"/>
                    <a:pt x="52" y="6"/>
                  </a:cubicBezTo>
                  <a:cubicBezTo>
                    <a:pt x="52" y="6"/>
                    <a:pt x="52" y="5"/>
                    <a:pt x="52" y="5"/>
                  </a:cubicBezTo>
                  <a:cubicBezTo>
                    <a:pt x="51" y="5"/>
                    <a:pt x="50" y="5"/>
                    <a:pt x="50" y="5"/>
                  </a:cubicBezTo>
                  <a:cubicBezTo>
                    <a:pt x="50" y="4"/>
                    <a:pt x="50" y="4"/>
                    <a:pt x="51" y="4"/>
                  </a:cubicBezTo>
                  <a:cubicBezTo>
                    <a:pt x="50" y="4"/>
                    <a:pt x="50" y="4"/>
                    <a:pt x="49" y="4"/>
                  </a:cubicBezTo>
                  <a:cubicBezTo>
                    <a:pt x="49" y="4"/>
                    <a:pt x="49" y="3"/>
                    <a:pt x="48" y="3"/>
                  </a:cubicBezTo>
                  <a:cubicBezTo>
                    <a:pt x="48" y="4"/>
                    <a:pt x="48" y="3"/>
                    <a:pt x="48" y="3"/>
                  </a:cubicBezTo>
                  <a:cubicBezTo>
                    <a:pt x="47" y="3"/>
                    <a:pt x="47" y="3"/>
                    <a:pt x="47" y="3"/>
                  </a:cubicBezTo>
                  <a:cubicBezTo>
                    <a:pt x="46" y="4"/>
                    <a:pt x="45" y="3"/>
                    <a:pt x="45" y="3"/>
                  </a:cubicBezTo>
                  <a:cubicBezTo>
                    <a:pt x="44" y="3"/>
                    <a:pt x="44" y="3"/>
                    <a:pt x="44" y="2"/>
                  </a:cubicBezTo>
                  <a:cubicBezTo>
                    <a:pt x="43" y="2"/>
                    <a:pt x="43" y="2"/>
                    <a:pt x="43" y="1"/>
                  </a:cubicBezTo>
                  <a:cubicBezTo>
                    <a:pt x="43" y="1"/>
                    <a:pt x="44" y="1"/>
                    <a:pt x="43" y="1"/>
                  </a:cubicBezTo>
                  <a:cubicBezTo>
                    <a:pt x="43" y="1"/>
                    <a:pt x="43" y="1"/>
                    <a:pt x="43" y="1"/>
                  </a:cubicBezTo>
                  <a:cubicBezTo>
                    <a:pt x="43" y="2"/>
                    <a:pt x="41" y="2"/>
                    <a:pt x="41" y="2"/>
                  </a:cubicBezTo>
                  <a:cubicBezTo>
                    <a:pt x="40" y="2"/>
                    <a:pt x="39" y="1"/>
                    <a:pt x="39" y="2"/>
                  </a:cubicBezTo>
                  <a:cubicBezTo>
                    <a:pt x="39" y="2"/>
                    <a:pt x="38" y="2"/>
                    <a:pt x="38" y="2"/>
                  </a:cubicBezTo>
                  <a:cubicBezTo>
                    <a:pt x="38" y="2"/>
                    <a:pt x="38" y="2"/>
                    <a:pt x="37" y="1"/>
                  </a:cubicBezTo>
                  <a:cubicBezTo>
                    <a:pt x="36" y="1"/>
                    <a:pt x="38" y="1"/>
                    <a:pt x="39" y="0"/>
                  </a:cubicBezTo>
                  <a:cubicBezTo>
                    <a:pt x="38" y="0"/>
                    <a:pt x="37" y="1"/>
                    <a:pt x="36" y="1"/>
                  </a:cubicBezTo>
                  <a:cubicBezTo>
                    <a:pt x="36" y="1"/>
                    <a:pt x="34" y="2"/>
                    <a:pt x="34" y="2"/>
                  </a:cubicBezTo>
                  <a:cubicBezTo>
                    <a:pt x="34" y="2"/>
                    <a:pt x="35" y="1"/>
                    <a:pt x="34" y="1"/>
                  </a:cubicBezTo>
                  <a:cubicBezTo>
                    <a:pt x="34" y="1"/>
                    <a:pt x="33" y="1"/>
                    <a:pt x="32" y="1"/>
                  </a:cubicBezTo>
                  <a:cubicBezTo>
                    <a:pt x="31" y="1"/>
                    <a:pt x="29" y="0"/>
                    <a:pt x="28" y="0"/>
                  </a:cubicBezTo>
                  <a:cubicBezTo>
                    <a:pt x="26" y="0"/>
                    <a:pt x="25" y="2"/>
                    <a:pt x="23" y="2"/>
                  </a:cubicBezTo>
                  <a:cubicBezTo>
                    <a:pt x="23" y="2"/>
                    <a:pt x="22" y="2"/>
                    <a:pt x="21" y="2"/>
                  </a:cubicBezTo>
                  <a:cubicBezTo>
                    <a:pt x="21" y="2"/>
                    <a:pt x="21" y="3"/>
                    <a:pt x="20" y="3"/>
                  </a:cubicBezTo>
                  <a:cubicBezTo>
                    <a:pt x="21" y="2"/>
                    <a:pt x="20" y="2"/>
                    <a:pt x="20" y="2"/>
                  </a:cubicBezTo>
                  <a:cubicBezTo>
                    <a:pt x="19" y="3"/>
                    <a:pt x="19" y="3"/>
                    <a:pt x="19" y="3"/>
                  </a:cubicBezTo>
                  <a:cubicBezTo>
                    <a:pt x="18" y="3"/>
                    <a:pt x="19" y="3"/>
                    <a:pt x="19" y="2"/>
                  </a:cubicBezTo>
                  <a:cubicBezTo>
                    <a:pt x="18" y="2"/>
                    <a:pt x="18" y="3"/>
                    <a:pt x="18" y="3"/>
                  </a:cubicBezTo>
                  <a:cubicBezTo>
                    <a:pt x="17" y="3"/>
                    <a:pt x="17" y="4"/>
                    <a:pt x="16" y="4"/>
                  </a:cubicBezTo>
                  <a:cubicBezTo>
                    <a:pt x="16" y="3"/>
                    <a:pt x="16" y="4"/>
                    <a:pt x="16" y="4"/>
                  </a:cubicBezTo>
                  <a:cubicBezTo>
                    <a:pt x="15" y="4"/>
                    <a:pt x="16" y="4"/>
                    <a:pt x="15" y="4"/>
                  </a:cubicBezTo>
                  <a:cubicBezTo>
                    <a:pt x="15" y="4"/>
                    <a:pt x="14" y="4"/>
                    <a:pt x="14" y="4"/>
                  </a:cubicBezTo>
                  <a:cubicBezTo>
                    <a:pt x="14" y="5"/>
                    <a:pt x="14" y="5"/>
                    <a:pt x="13" y="5"/>
                  </a:cubicBezTo>
                  <a:cubicBezTo>
                    <a:pt x="12" y="5"/>
                    <a:pt x="12" y="5"/>
                    <a:pt x="11" y="6"/>
                  </a:cubicBezTo>
                  <a:cubicBezTo>
                    <a:pt x="11" y="6"/>
                    <a:pt x="10" y="6"/>
                    <a:pt x="10" y="6"/>
                  </a:cubicBezTo>
                  <a:cubicBezTo>
                    <a:pt x="11" y="6"/>
                    <a:pt x="9" y="7"/>
                    <a:pt x="9" y="7"/>
                  </a:cubicBezTo>
                  <a:cubicBezTo>
                    <a:pt x="9" y="7"/>
                    <a:pt x="8" y="7"/>
                    <a:pt x="8" y="7"/>
                  </a:cubicBezTo>
                  <a:cubicBezTo>
                    <a:pt x="8" y="8"/>
                    <a:pt x="8" y="8"/>
                    <a:pt x="7" y="8"/>
                  </a:cubicBezTo>
                  <a:cubicBezTo>
                    <a:pt x="7" y="8"/>
                    <a:pt x="7" y="9"/>
                    <a:pt x="6" y="10"/>
                  </a:cubicBezTo>
                  <a:cubicBezTo>
                    <a:pt x="6" y="10"/>
                    <a:pt x="6" y="11"/>
                    <a:pt x="5" y="11"/>
                  </a:cubicBezTo>
                  <a:cubicBezTo>
                    <a:pt x="6" y="11"/>
                    <a:pt x="6" y="12"/>
                    <a:pt x="6" y="12"/>
                  </a:cubicBezTo>
                  <a:cubicBezTo>
                    <a:pt x="6" y="12"/>
                    <a:pt x="6" y="12"/>
                    <a:pt x="6" y="12"/>
                  </a:cubicBezTo>
                  <a:cubicBezTo>
                    <a:pt x="6" y="13"/>
                    <a:pt x="6" y="13"/>
                    <a:pt x="7" y="13"/>
                  </a:cubicBezTo>
                  <a:cubicBezTo>
                    <a:pt x="7" y="14"/>
                    <a:pt x="6" y="13"/>
                    <a:pt x="5" y="13"/>
                  </a:cubicBezTo>
                  <a:cubicBezTo>
                    <a:pt x="5" y="13"/>
                    <a:pt x="5" y="13"/>
                    <a:pt x="5" y="13"/>
                  </a:cubicBezTo>
                  <a:cubicBezTo>
                    <a:pt x="4" y="13"/>
                    <a:pt x="4" y="13"/>
                    <a:pt x="4" y="14"/>
                  </a:cubicBezTo>
                  <a:cubicBezTo>
                    <a:pt x="3" y="14"/>
                    <a:pt x="1" y="15"/>
                    <a:pt x="1" y="14"/>
                  </a:cubicBezTo>
                  <a:cubicBezTo>
                    <a:pt x="1" y="14"/>
                    <a:pt x="1" y="15"/>
                    <a:pt x="0" y="14"/>
                  </a:cubicBezTo>
                  <a:cubicBezTo>
                    <a:pt x="0" y="15"/>
                    <a:pt x="0" y="15"/>
                    <a:pt x="1" y="15"/>
                  </a:cubicBezTo>
                  <a:cubicBezTo>
                    <a:pt x="2" y="15"/>
                    <a:pt x="2" y="15"/>
                    <a:pt x="3" y="14"/>
                  </a:cubicBezTo>
                  <a:cubicBezTo>
                    <a:pt x="4" y="14"/>
                    <a:pt x="5" y="14"/>
                    <a:pt x="5" y="15"/>
                  </a:cubicBezTo>
                  <a:cubicBezTo>
                    <a:pt x="5" y="15"/>
                    <a:pt x="4" y="16"/>
                    <a:pt x="4" y="16"/>
                  </a:cubicBezTo>
                  <a:cubicBezTo>
                    <a:pt x="5" y="17"/>
                    <a:pt x="7" y="14"/>
                    <a:pt x="8" y="14"/>
                  </a:cubicBezTo>
                  <a:cubicBezTo>
                    <a:pt x="8" y="14"/>
                    <a:pt x="9" y="15"/>
                    <a:pt x="9" y="14"/>
                  </a:cubicBezTo>
                  <a:cubicBezTo>
                    <a:pt x="9" y="14"/>
                    <a:pt x="10" y="13"/>
                    <a:pt x="10" y="13"/>
                  </a:cubicBezTo>
                  <a:cubicBezTo>
                    <a:pt x="9" y="13"/>
                    <a:pt x="10" y="12"/>
                    <a:pt x="11" y="12"/>
                  </a:cubicBezTo>
                  <a:cubicBezTo>
                    <a:pt x="11" y="12"/>
                    <a:pt x="11" y="11"/>
                    <a:pt x="12" y="11"/>
                  </a:cubicBezTo>
                  <a:cubicBezTo>
                    <a:pt x="11" y="11"/>
                    <a:pt x="12" y="12"/>
                    <a:pt x="12" y="12"/>
                  </a:cubicBezTo>
                  <a:cubicBezTo>
                    <a:pt x="13" y="11"/>
                    <a:pt x="13" y="11"/>
                    <a:pt x="14" y="11"/>
                  </a:cubicBezTo>
                  <a:cubicBezTo>
                    <a:pt x="14" y="13"/>
                    <a:pt x="17" y="10"/>
                    <a:pt x="17" y="10"/>
                  </a:cubicBezTo>
                  <a:cubicBezTo>
                    <a:pt x="18" y="10"/>
                    <a:pt x="18" y="9"/>
                    <a:pt x="19" y="9"/>
                  </a:cubicBezTo>
                  <a:cubicBezTo>
                    <a:pt x="19" y="8"/>
                    <a:pt x="20" y="7"/>
                    <a:pt x="21" y="7"/>
                  </a:cubicBezTo>
                  <a:cubicBezTo>
                    <a:pt x="21" y="7"/>
                    <a:pt x="22" y="7"/>
                    <a:pt x="22" y="6"/>
                  </a:cubicBezTo>
                  <a:cubicBezTo>
                    <a:pt x="22" y="6"/>
                    <a:pt x="22" y="6"/>
                    <a:pt x="22" y="6"/>
                  </a:cubicBezTo>
                  <a:cubicBezTo>
                    <a:pt x="22" y="6"/>
                    <a:pt x="23" y="6"/>
                    <a:pt x="23" y="6"/>
                  </a:cubicBezTo>
                  <a:cubicBezTo>
                    <a:pt x="24" y="6"/>
                    <a:pt x="25" y="6"/>
                    <a:pt x="26" y="6"/>
                  </a:cubicBezTo>
                  <a:cubicBezTo>
                    <a:pt x="27" y="6"/>
                    <a:pt x="28" y="6"/>
                    <a:pt x="29" y="6"/>
                  </a:cubicBezTo>
                  <a:cubicBezTo>
                    <a:pt x="31" y="6"/>
                    <a:pt x="31" y="6"/>
                    <a:pt x="32" y="7"/>
                  </a:cubicBezTo>
                  <a:cubicBezTo>
                    <a:pt x="34" y="9"/>
                    <a:pt x="30" y="9"/>
                    <a:pt x="29" y="9"/>
                  </a:cubicBezTo>
                  <a:cubicBezTo>
                    <a:pt x="29" y="9"/>
                    <a:pt x="27" y="9"/>
                    <a:pt x="28" y="9"/>
                  </a:cubicBezTo>
                  <a:cubicBezTo>
                    <a:pt x="28" y="10"/>
                    <a:pt x="29" y="10"/>
                    <a:pt x="30" y="11"/>
                  </a:cubicBezTo>
                  <a:cubicBezTo>
                    <a:pt x="30" y="11"/>
                    <a:pt x="30" y="12"/>
                    <a:pt x="31" y="12"/>
                  </a:cubicBezTo>
                  <a:cubicBezTo>
                    <a:pt x="31" y="12"/>
                    <a:pt x="31" y="11"/>
                    <a:pt x="32" y="11"/>
                  </a:cubicBezTo>
                  <a:cubicBezTo>
                    <a:pt x="32" y="11"/>
                    <a:pt x="33" y="11"/>
                    <a:pt x="33" y="11"/>
                  </a:cubicBezTo>
                  <a:cubicBezTo>
                    <a:pt x="33" y="11"/>
                    <a:pt x="34" y="11"/>
                    <a:pt x="34" y="12"/>
                  </a:cubicBezTo>
                  <a:cubicBezTo>
                    <a:pt x="34" y="12"/>
                    <a:pt x="35" y="13"/>
                    <a:pt x="35" y="12"/>
                  </a:cubicBezTo>
                  <a:cubicBezTo>
                    <a:pt x="36" y="11"/>
                    <a:pt x="36" y="12"/>
                    <a:pt x="36" y="13"/>
                  </a:cubicBezTo>
                  <a:cubicBezTo>
                    <a:pt x="36" y="13"/>
                    <a:pt x="36" y="11"/>
                    <a:pt x="36" y="11"/>
                  </a:cubicBezTo>
                  <a:cubicBezTo>
                    <a:pt x="36" y="10"/>
                    <a:pt x="37" y="10"/>
                    <a:pt x="37" y="11"/>
                  </a:cubicBezTo>
                  <a:cubicBezTo>
                    <a:pt x="37" y="11"/>
                    <a:pt x="37" y="12"/>
                    <a:pt x="37" y="12"/>
                  </a:cubicBezTo>
                  <a:cubicBezTo>
                    <a:pt x="37" y="13"/>
                    <a:pt x="39" y="13"/>
                    <a:pt x="40" y="13"/>
                  </a:cubicBezTo>
                  <a:cubicBezTo>
                    <a:pt x="40" y="13"/>
                    <a:pt x="43" y="13"/>
                    <a:pt x="43" y="13"/>
                  </a:cubicBezTo>
                  <a:cubicBezTo>
                    <a:pt x="43" y="12"/>
                    <a:pt x="43" y="12"/>
                    <a:pt x="42" y="12"/>
                  </a:cubicBezTo>
                  <a:cubicBezTo>
                    <a:pt x="42" y="11"/>
                    <a:pt x="43" y="11"/>
                    <a:pt x="43" y="12"/>
                  </a:cubicBezTo>
                  <a:cubicBezTo>
                    <a:pt x="43" y="12"/>
                    <a:pt x="43" y="12"/>
                    <a:pt x="43" y="12"/>
                  </a:cubicBezTo>
                  <a:cubicBezTo>
                    <a:pt x="43" y="12"/>
                    <a:pt x="44" y="12"/>
                    <a:pt x="44" y="12"/>
                  </a:cubicBezTo>
                  <a:cubicBezTo>
                    <a:pt x="44" y="13"/>
                    <a:pt x="43" y="13"/>
                    <a:pt x="43" y="13"/>
                  </a:cubicBezTo>
                  <a:cubicBezTo>
                    <a:pt x="44" y="14"/>
                    <a:pt x="45" y="15"/>
                    <a:pt x="45" y="15"/>
                  </a:cubicBezTo>
                  <a:cubicBezTo>
                    <a:pt x="46" y="15"/>
                    <a:pt x="46" y="15"/>
                    <a:pt x="46" y="16"/>
                  </a:cubicBezTo>
                  <a:cubicBezTo>
                    <a:pt x="47" y="16"/>
                    <a:pt x="47" y="17"/>
                    <a:pt x="47" y="16"/>
                  </a:cubicBezTo>
                  <a:cubicBezTo>
                    <a:pt x="47" y="16"/>
                    <a:pt x="48" y="16"/>
                    <a:pt x="48" y="16"/>
                  </a:cubicBezTo>
                  <a:cubicBezTo>
                    <a:pt x="48" y="16"/>
                    <a:pt x="48" y="17"/>
                    <a:pt x="48" y="17"/>
                  </a:cubicBezTo>
                  <a:cubicBezTo>
                    <a:pt x="49" y="17"/>
                    <a:pt x="49" y="17"/>
                    <a:pt x="49" y="17"/>
                  </a:cubicBezTo>
                  <a:cubicBezTo>
                    <a:pt x="50" y="17"/>
                    <a:pt x="50" y="17"/>
                    <a:pt x="50" y="17"/>
                  </a:cubicBezTo>
                  <a:cubicBezTo>
                    <a:pt x="50" y="17"/>
                    <a:pt x="51" y="17"/>
                    <a:pt x="51" y="18"/>
                  </a:cubicBezTo>
                  <a:cubicBezTo>
                    <a:pt x="51" y="18"/>
                    <a:pt x="51" y="18"/>
                    <a:pt x="51" y="18"/>
                  </a:cubicBezTo>
                  <a:cubicBezTo>
                    <a:pt x="52" y="18"/>
                    <a:pt x="52" y="18"/>
                    <a:pt x="52" y="18"/>
                  </a:cubicBezTo>
                  <a:cubicBezTo>
                    <a:pt x="53" y="18"/>
                    <a:pt x="53" y="18"/>
                    <a:pt x="53" y="18"/>
                  </a:cubicBezTo>
                  <a:cubicBezTo>
                    <a:pt x="53" y="18"/>
                    <a:pt x="54" y="18"/>
                    <a:pt x="54" y="18"/>
                  </a:cubicBezTo>
                  <a:cubicBezTo>
                    <a:pt x="54" y="19"/>
                    <a:pt x="55" y="18"/>
                    <a:pt x="56" y="18"/>
                  </a:cubicBezTo>
                  <a:cubicBezTo>
                    <a:pt x="57" y="18"/>
                    <a:pt x="57" y="18"/>
                    <a:pt x="58" y="18"/>
                  </a:cubicBezTo>
                  <a:cubicBezTo>
                    <a:pt x="59" y="17"/>
                    <a:pt x="59" y="18"/>
                    <a:pt x="59" y="18"/>
                  </a:cubicBezTo>
                  <a:cubicBezTo>
                    <a:pt x="59" y="18"/>
                    <a:pt x="60" y="18"/>
                    <a:pt x="60" y="19"/>
                  </a:cubicBezTo>
                  <a:cubicBezTo>
                    <a:pt x="60" y="20"/>
                    <a:pt x="60" y="20"/>
                    <a:pt x="60" y="21"/>
                  </a:cubicBezTo>
                  <a:cubicBezTo>
                    <a:pt x="60" y="21"/>
                    <a:pt x="61" y="22"/>
                    <a:pt x="60" y="22"/>
                  </a:cubicBezTo>
                  <a:cubicBezTo>
                    <a:pt x="60" y="22"/>
                    <a:pt x="60" y="22"/>
                    <a:pt x="60" y="22"/>
                  </a:cubicBezTo>
                  <a:cubicBezTo>
                    <a:pt x="60" y="22"/>
                    <a:pt x="60" y="23"/>
                    <a:pt x="60" y="24"/>
                  </a:cubicBezTo>
                  <a:cubicBezTo>
                    <a:pt x="60" y="24"/>
                    <a:pt x="60" y="24"/>
                    <a:pt x="61" y="25"/>
                  </a:cubicBezTo>
                  <a:cubicBezTo>
                    <a:pt x="61" y="25"/>
                    <a:pt x="62" y="26"/>
                    <a:pt x="63" y="26"/>
                  </a:cubicBezTo>
                  <a:cubicBezTo>
                    <a:pt x="63" y="27"/>
                    <a:pt x="64" y="28"/>
                    <a:pt x="65" y="28"/>
                  </a:cubicBezTo>
                  <a:cubicBezTo>
                    <a:pt x="65" y="28"/>
                    <a:pt x="66" y="27"/>
                    <a:pt x="66" y="28"/>
                  </a:cubicBezTo>
                  <a:cubicBezTo>
                    <a:pt x="66" y="28"/>
                    <a:pt x="67" y="28"/>
                    <a:pt x="67" y="28"/>
                  </a:cubicBezTo>
                  <a:cubicBezTo>
                    <a:pt x="68" y="28"/>
                    <a:pt x="69" y="28"/>
                    <a:pt x="70" y="28"/>
                  </a:cubicBezTo>
                  <a:cubicBezTo>
                    <a:pt x="70" y="28"/>
                    <a:pt x="71" y="27"/>
                    <a:pt x="71" y="28"/>
                  </a:cubicBezTo>
                  <a:cubicBezTo>
                    <a:pt x="71" y="28"/>
                    <a:pt x="71" y="28"/>
                    <a:pt x="72" y="28"/>
                  </a:cubicBezTo>
                  <a:cubicBezTo>
                    <a:pt x="72" y="28"/>
                    <a:pt x="71" y="30"/>
                    <a:pt x="72" y="30"/>
                  </a:cubicBezTo>
                  <a:cubicBezTo>
                    <a:pt x="73" y="30"/>
                    <a:pt x="73" y="30"/>
                    <a:pt x="72" y="31"/>
                  </a:cubicBezTo>
                  <a:cubicBezTo>
                    <a:pt x="72" y="32"/>
                    <a:pt x="72" y="32"/>
                    <a:pt x="72" y="32"/>
                  </a:cubicBezTo>
                  <a:cubicBezTo>
                    <a:pt x="71" y="33"/>
                    <a:pt x="71" y="32"/>
                    <a:pt x="71" y="32"/>
                  </a:cubicBezTo>
                  <a:cubicBezTo>
                    <a:pt x="70" y="33"/>
                    <a:pt x="69" y="33"/>
                    <a:pt x="69" y="34"/>
                  </a:cubicBezTo>
                  <a:cubicBezTo>
                    <a:pt x="68" y="34"/>
                    <a:pt x="67" y="35"/>
                    <a:pt x="67" y="35"/>
                  </a:cubicBezTo>
                  <a:cubicBezTo>
                    <a:pt x="67" y="35"/>
                    <a:pt x="67" y="35"/>
                    <a:pt x="67" y="35"/>
                  </a:cubicBezTo>
                  <a:cubicBezTo>
                    <a:pt x="67" y="36"/>
                    <a:pt x="66" y="36"/>
                    <a:pt x="66" y="37"/>
                  </a:cubicBezTo>
                  <a:cubicBezTo>
                    <a:pt x="66" y="37"/>
                    <a:pt x="66" y="37"/>
                    <a:pt x="66" y="37"/>
                  </a:cubicBezTo>
                  <a:cubicBezTo>
                    <a:pt x="67" y="37"/>
                    <a:pt x="68" y="37"/>
                    <a:pt x="68" y="37"/>
                  </a:cubicBezTo>
                  <a:cubicBezTo>
                    <a:pt x="69" y="37"/>
                    <a:pt x="69" y="37"/>
                    <a:pt x="70" y="37"/>
                  </a:cubicBezTo>
                  <a:cubicBezTo>
                    <a:pt x="69" y="37"/>
                    <a:pt x="70" y="36"/>
                    <a:pt x="70" y="36"/>
                  </a:cubicBezTo>
                  <a:cubicBezTo>
                    <a:pt x="71" y="36"/>
                    <a:pt x="71" y="37"/>
                    <a:pt x="72" y="37"/>
                  </a:cubicBezTo>
                  <a:cubicBezTo>
                    <a:pt x="73" y="37"/>
                    <a:pt x="74" y="36"/>
                    <a:pt x="75" y="36"/>
                  </a:cubicBezTo>
                  <a:cubicBezTo>
                    <a:pt x="75" y="36"/>
                    <a:pt x="76" y="36"/>
                    <a:pt x="77" y="36"/>
                  </a:cubicBezTo>
                  <a:cubicBezTo>
                    <a:pt x="77" y="36"/>
                    <a:pt x="78" y="36"/>
                    <a:pt x="78" y="36"/>
                  </a:cubicBezTo>
                  <a:cubicBezTo>
                    <a:pt x="80" y="36"/>
                    <a:pt x="80" y="36"/>
                    <a:pt x="82" y="36"/>
                  </a:cubicBezTo>
                  <a:cubicBezTo>
                    <a:pt x="83" y="36"/>
                    <a:pt x="84" y="36"/>
                    <a:pt x="85" y="36"/>
                  </a:cubicBezTo>
                  <a:cubicBezTo>
                    <a:pt x="86" y="36"/>
                    <a:pt x="86" y="37"/>
                    <a:pt x="88" y="37"/>
                  </a:cubicBezTo>
                  <a:cubicBezTo>
                    <a:pt x="88" y="37"/>
                    <a:pt x="89" y="37"/>
                    <a:pt x="90" y="37"/>
                  </a:cubicBezTo>
                  <a:cubicBezTo>
                    <a:pt x="90" y="36"/>
                    <a:pt x="90" y="36"/>
                    <a:pt x="90" y="36"/>
                  </a:cubicBezTo>
                  <a:cubicBezTo>
                    <a:pt x="90" y="36"/>
                    <a:pt x="91" y="36"/>
                    <a:pt x="90" y="35"/>
                  </a:cubicBezTo>
                  <a:cubicBezTo>
                    <a:pt x="90" y="35"/>
                    <a:pt x="91" y="35"/>
                    <a:pt x="91" y="35"/>
                  </a:cubicBezTo>
                  <a:cubicBezTo>
                    <a:pt x="91" y="35"/>
                    <a:pt x="91" y="35"/>
                    <a:pt x="91" y="35"/>
                  </a:cubicBezTo>
                  <a:cubicBezTo>
                    <a:pt x="91" y="35"/>
                    <a:pt x="91" y="36"/>
                    <a:pt x="91" y="36"/>
                  </a:cubicBezTo>
                  <a:cubicBezTo>
                    <a:pt x="91" y="36"/>
                    <a:pt x="91" y="36"/>
                    <a:pt x="91" y="37"/>
                  </a:cubicBezTo>
                  <a:cubicBezTo>
                    <a:pt x="91" y="36"/>
                    <a:pt x="92" y="37"/>
                    <a:pt x="92" y="36"/>
                  </a:cubicBezTo>
                  <a:cubicBezTo>
                    <a:pt x="92" y="36"/>
                    <a:pt x="93" y="35"/>
                    <a:pt x="93" y="35"/>
                  </a:cubicBezTo>
                  <a:cubicBezTo>
                    <a:pt x="94" y="35"/>
                    <a:pt x="94" y="35"/>
                    <a:pt x="95" y="35"/>
                  </a:cubicBezTo>
                  <a:cubicBezTo>
                    <a:pt x="95" y="35"/>
                    <a:pt x="96" y="35"/>
                    <a:pt x="97" y="35"/>
                  </a:cubicBezTo>
                  <a:cubicBezTo>
                    <a:pt x="98" y="35"/>
                    <a:pt x="99" y="35"/>
                    <a:pt x="99" y="35"/>
                  </a:cubicBezTo>
                  <a:cubicBezTo>
                    <a:pt x="99" y="35"/>
                    <a:pt x="100" y="34"/>
                    <a:pt x="100" y="34"/>
                  </a:cubicBezTo>
                  <a:cubicBezTo>
                    <a:pt x="100" y="34"/>
                    <a:pt x="101" y="33"/>
                    <a:pt x="101" y="33"/>
                  </a:cubicBezTo>
                  <a:close/>
                  <a:moveTo>
                    <a:pt x="67" y="13"/>
                  </a:moveTo>
                  <a:cubicBezTo>
                    <a:pt x="67" y="13"/>
                    <a:pt x="68" y="14"/>
                    <a:pt x="68" y="13"/>
                  </a:cubicBezTo>
                  <a:cubicBezTo>
                    <a:pt x="68" y="13"/>
                    <a:pt x="68" y="14"/>
                    <a:pt x="69" y="14"/>
                  </a:cubicBezTo>
                  <a:cubicBezTo>
                    <a:pt x="69" y="15"/>
                    <a:pt x="69" y="14"/>
                    <a:pt x="69" y="14"/>
                  </a:cubicBezTo>
                  <a:cubicBezTo>
                    <a:pt x="69" y="14"/>
                    <a:pt x="69" y="14"/>
                    <a:pt x="69" y="14"/>
                  </a:cubicBezTo>
                  <a:cubicBezTo>
                    <a:pt x="70" y="14"/>
                    <a:pt x="70" y="13"/>
                    <a:pt x="70" y="13"/>
                  </a:cubicBezTo>
                  <a:cubicBezTo>
                    <a:pt x="69" y="13"/>
                    <a:pt x="69" y="13"/>
                    <a:pt x="69" y="13"/>
                  </a:cubicBezTo>
                  <a:cubicBezTo>
                    <a:pt x="68" y="13"/>
                    <a:pt x="69" y="12"/>
                    <a:pt x="68" y="12"/>
                  </a:cubicBezTo>
                  <a:cubicBezTo>
                    <a:pt x="68" y="12"/>
                    <a:pt x="68" y="13"/>
                    <a:pt x="68" y="13"/>
                  </a:cubicBezTo>
                  <a:cubicBezTo>
                    <a:pt x="67" y="13"/>
                    <a:pt x="67" y="12"/>
                    <a:pt x="67" y="13"/>
                  </a:cubicBezTo>
                  <a:close/>
                  <a:moveTo>
                    <a:pt x="22" y="16"/>
                  </a:moveTo>
                  <a:cubicBezTo>
                    <a:pt x="21" y="15"/>
                    <a:pt x="22" y="15"/>
                    <a:pt x="21" y="14"/>
                  </a:cubicBezTo>
                  <a:cubicBezTo>
                    <a:pt x="21" y="14"/>
                    <a:pt x="20" y="14"/>
                    <a:pt x="19" y="14"/>
                  </a:cubicBezTo>
                  <a:cubicBezTo>
                    <a:pt x="19" y="14"/>
                    <a:pt x="19" y="14"/>
                    <a:pt x="19" y="14"/>
                  </a:cubicBezTo>
                  <a:cubicBezTo>
                    <a:pt x="19" y="14"/>
                    <a:pt x="18" y="15"/>
                    <a:pt x="18" y="15"/>
                  </a:cubicBezTo>
                  <a:cubicBezTo>
                    <a:pt x="18" y="15"/>
                    <a:pt x="18" y="16"/>
                    <a:pt x="18" y="16"/>
                  </a:cubicBezTo>
                  <a:cubicBezTo>
                    <a:pt x="18" y="17"/>
                    <a:pt x="19" y="18"/>
                    <a:pt x="18" y="18"/>
                  </a:cubicBezTo>
                  <a:cubicBezTo>
                    <a:pt x="19" y="18"/>
                    <a:pt x="19" y="18"/>
                    <a:pt x="19" y="18"/>
                  </a:cubicBezTo>
                  <a:cubicBezTo>
                    <a:pt x="18" y="18"/>
                    <a:pt x="18" y="18"/>
                    <a:pt x="18" y="18"/>
                  </a:cubicBezTo>
                  <a:cubicBezTo>
                    <a:pt x="17" y="19"/>
                    <a:pt x="17" y="18"/>
                    <a:pt x="16" y="18"/>
                  </a:cubicBezTo>
                  <a:cubicBezTo>
                    <a:pt x="16" y="18"/>
                    <a:pt x="17" y="19"/>
                    <a:pt x="17" y="19"/>
                  </a:cubicBezTo>
                  <a:cubicBezTo>
                    <a:pt x="18" y="20"/>
                    <a:pt x="18" y="19"/>
                    <a:pt x="19" y="20"/>
                  </a:cubicBezTo>
                  <a:cubicBezTo>
                    <a:pt x="19" y="20"/>
                    <a:pt x="20" y="20"/>
                    <a:pt x="21" y="19"/>
                  </a:cubicBezTo>
                  <a:cubicBezTo>
                    <a:pt x="21" y="19"/>
                    <a:pt x="22" y="19"/>
                    <a:pt x="22" y="18"/>
                  </a:cubicBezTo>
                  <a:cubicBezTo>
                    <a:pt x="23" y="18"/>
                    <a:pt x="22" y="18"/>
                    <a:pt x="22" y="17"/>
                  </a:cubicBezTo>
                  <a:cubicBezTo>
                    <a:pt x="22" y="17"/>
                    <a:pt x="22" y="16"/>
                    <a:pt x="22" y="16"/>
                  </a:cubicBezTo>
                  <a:close/>
                  <a:moveTo>
                    <a:pt x="53" y="24"/>
                  </a:moveTo>
                  <a:cubicBezTo>
                    <a:pt x="53" y="24"/>
                    <a:pt x="53" y="24"/>
                    <a:pt x="53" y="25"/>
                  </a:cubicBezTo>
                  <a:cubicBezTo>
                    <a:pt x="53" y="24"/>
                    <a:pt x="54" y="25"/>
                    <a:pt x="54" y="25"/>
                  </a:cubicBezTo>
                  <a:cubicBezTo>
                    <a:pt x="54" y="25"/>
                    <a:pt x="54" y="25"/>
                    <a:pt x="54" y="25"/>
                  </a:cubicBezTo>
                  <a:cubicBezTo>
                    <a:pt x="54" y="25"/>
                    <a:pt x="54" y="26"/>
                    <a:pt x="54" y="25"/>
                  </a:cubicBezTo>
                  <a:cubicBezTo>
                    <a:pt x="54" y="25"/>
                    <a:pt x="54" y="24"/>
                    <a:pt x="53" y="24"/>
                  </a:cubicBezTo>
                  <a:close/>
                  <a:moveTo>
                    <a:pt x="54" y="26"/>
                  </a:moveTo>
                  <a:cubicBezTo>
                    <a:pt x="55" y="26"/>
                    <a:pt x="55" y="26"/>
                    <a:pt x="55" y="26"/>
                  </a:cubicBezTo>
                  <a:cubicBezTo>
                    <a:pt x="55" y="26"/>
                    <a:pt x="55" y="26"/>
                    <a:pt x="54" y="26"/>
                  </a:cubicBezTo>
                  <a:close/>
                  <a:moveTo>
                    <a:pt x="57" y="27"/>
                  </a:moveTo>
                  <a:cubicBezTo>
                    <a:pt x="57" y="27"/>
                    <a:pt x="57" y="28"/>
                    <a:pt x="57" y="28"/>
                  </a:cubicBezTo>
                  <a:cubicBezTo>
                    <a:pt x="57" y="27"/>
                    <a:pt x="57" y="27"/>
                    <a:pt x="57" y="27"/>
                  </a:cubicBezTo>
                  <a:close/>
                  <a:moveTo>
                    <a:pt x="60" y="29"/>
                  </a:moveTo>
                  <a:cubicBezTo>
                    <a:pt x="60" y="29"/>
                    <a:pt x="60" y="29"/>
                    <a:pt x="60" y="29"/>
                  </a:cubicBezTo>
                  <a:cubicBezTo>
                    <a:pt x="61" y="30"/>
                    <a:pt x="61" y="29"/>
                    <a:pt x="61" y="29"/>
                  </a:cubicBezTo>
                  <a:cubicBezTo>
                    <a:pt x="60" y="29"/>
                    <a:pt x="60" y="29"/>
                    <a:pt x="60" y="29"/>
                  </a:cubicBezTo>
                  <a:close/>
                  <a:moveTo>
                    <a:pt x="32" y="18"/>
                  </a:moveTo>
                  <a:cubicBezTo>
                    <a:pt x="33" y="18"/>
                    <a:pt x="33" y="17"/>
                    <a:pt x="34" y="17"/>
                  </a:cubicBezTo>
                  <a:cubicBezTo>
                    <a:pt x="34" y="17"/>
                    <a:pt x="32" y="18"/>
                    <a:pt x="32" y="18"/>
                  </a:cubicBezTo>
                  <a:close/>
                  <a:moveTo>
                    <a:pt x="53" y="24"/>
                  </a:moveTo>
                  <a:cubicBezTo>
                    <a:pt x="52" y="23"/>
                    <a:pt x="52" y="23"/>
                    <a:pt x="52" y="23"/>
                  </a:cubicBezTo>
                  <a:cubicBezTo>
                    <a:pt x="52" y="23"/>
                    <a:pt x="52" y="24"/>
                    <a:pt x="53" y="24"/>
                  </a:cubicBezTo>
                  <a:close/>
                  <a:moveTo>
                    <a:pt x="65" y="9"/>
                  </a:moveTo>
                  <a:cubicBezTo>
                    <a:pt x="65" y="9"/>
                    <a:pt x="64" y="10"/>
                    <a:pt x="65" y="10"/>
                  </a:cubicBezTo>
                  <a:cubicBezTo>
                    <a:pt x="65" y="10"/>
                    <a:pt x="65" y="10"/>
                    <a:pt x="65" y="9"/>
                  </a:cubicBezTo>
                  <a:cubicBezTo>
                    <a:pt x="65" y="10"/>
                    <a:pt x="65" y="10"/>
                    <a:pt x="65" y="10"/>
                  </a:cubicBezTo>
                  <a:cubicBezTo>
                    <a:pt x="65" y="10"/>
                    <a:pt x="66" y="10"/>
                    <a:pt x="66" y="11"/>
                  </a:cubicBezTo>
                  <a:cubicBezTo>
                    <a:pt x="66" y="10"/>
                    <a:pt x="66" y="10"/>
                    <a:pt x="67" y="10"/>
                  </a:cubicBezTo>
                  <a:cubicBezTo>
                    <a:pt x="66" y="10"/>
                    <a:pt x="66" y="9"/>
                    <a:pt x="66" y="9"/>
                  </a:cubicBezTo>
                  <a:cubicBezTo>
                    <a:pt x="65" y="9"/>
                    <a:pt x="64" y="9"/>
                    <a:pt x="64" y="9"/>
                  </a:cubicBezTo>
                  <a:cubicBezTo>
                    <a:pt x="64" y="9"/>
                    <a:pt x="65" y="9"/>
                    <a:pt x="65" y="9"/>
                  </a:cubicBezTo>
                  <a:close/>
                  <a:moveTo>
                    <a:pt x="53" y="6"/>
                  </a:moveTo>
                  <a:cubicBezTo>
                    <a:pt x="54" y="6"/>
                    <a:pt x="54" y="6"/>
                    <a:pt x="55" y="7"/>
                  </a:cubicBezTo>
                  <a:cubicBezTo>
                    <a:pt x="54" y="6"/>
                    <a:pt x="53" y="4"/>
                    <a:pt x="52" y="5"/>
                  </a:cubicBezTo>
                  <a:cubicBezTo>
                    <a:pt x="52" y="5"/>
                    <a:pt x="52" y="5"/>
                    <a:pt x="52" y="5"/>
                  </a:cubicBezTo>
                  <a:cubicBezTo>
                    <a:pt x="52" y="5"/>
                    <a:pt x="52" y="5"/>
                    <a:pt x="53" y="5"/>
                  </a:cubicBezTo>
                  <a:cubicBezTo>
                    <a:pt x="53" y="5"/>
                    <a:pt x="53" y="5"/>
                    <a:pt x="53" y="6"/>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87" name="Crimea">
              <a:extLst>
                <a:ext uri="{FF2B5EF4-FFF2-40B4-BE49-F238E27FC236}">
                  <a16:creationId xmlns:a16="http://schemas.microsoft.com/office/drawing/2014/main" id="{4E65BAB6-9AF1-D0B8-1AC8-EC1264788954}"/>
                </a:ext>
              </a:extLst>
            </p:cNvPr>
            <p:cNvSpPr/>
            <p:nvPr/>
          </p:nvSpPr>
          <p:spPr>
            <a:xfrm>
              <a:off x="6812517" y="2739361"/>
              <a:ext cx="124780" cy="70128"/>
            </a:xfrm>
            <a:custGeom>
              <a:avLst/>
              <a:gdLst>
                <a:gd name="connsiteX0" fmla="*/ 80131 w 354052"/>
                <a:gd name="connsiteY0" fmla="*/ 12788 h 198983"/>
                <a:gd name="connsiteX1" fmla="*/ 89338 w 354052"/>
                <a:gd name="connsiteY1" fmla="*/ 23530 h 198983"/>
                <a:gd name="connsiteX2" fmla="*/ 89338 w 354052"/>
                <a:gd name="connsiteY2" fmla="*/ 33249 h 198983"/>
                <a:gd name="connsiteX3" fmla="*/ 99057 w 354052"/>
                <a:gd name="connsiteY3" fmla="*/ 33249 h 198983"/>
                <a:gd name="connsiteX4" fmla="*/ 89338 w 354052"/>
                <a:gd name="connsiteY4" fmla="*/ 42968 h 198983"/>
                <a:gd name="connsiteX5" fmla="*/ 99057 w 354052"/>
                <a:gd name="connsiteY5" fmla="*/ 42968 h 198983"/>
                <a:gd name="connsiteX6" fmla="*/ 89338 w 354052"/>
                <a:gd name="connsiteY6" fmla="*/ 42968 h 198983"/>
                <a:gd name="connsiteX7" fmla="*/ 79619 w 354052"/>
                <a:gd name="connsiteY7" fmla="*/ 42968 h 198983"/>
                <a:gd name="connsiteX8" fmla="*/ 69900 w 354052"/>
                <a:gd name="connsiteY8" fmla="*/ 52687 h 198983"/>
                <a:gd name="connsiteX9" fmla="*/ 69900 w 354052"/>
                <a:gd name="connsiteY9" fmla="*/ 52687 h 198983"/>
                <a:gd name="connsiteX10" fmla="*/ 60181 w 354052"/>
                <a:gd name="connsiteY10" fmla="*/ 52687 h 198983"/>
                <a:gd name="connsiteX11" fmla="*/ 50462 w 354052"/>
                <a:gd name="connsiteY11" fmla="*/ 52687 h 198983"/>
                <a:gd name="connsiteX12" fmla="*/ 50462 w 354052"/>
                <a:gd name="connsiteY12" fmla="*/ 62406 h 198983"/>
                <a:gd name="connsiteX13" fmla="*/ 40743 w 354052"/>
                <a:gd name="connsiteY13" fmla="*/ 62406 h 198983"/>
                <a:gd name="connsiteX14" fmla="*/ 21050 w 354052"/>
                <a:gd name="connsiteY14" fmla="*/ 72125 h 198983"/>
                <a:gd name="connsiteX15" fmla="*/ 21050 w 354052"/>
                <a:gd name="connsiteY15" fmla="*/ 72125 h 198983"/>
                <a:gd name="connsiteX16" fmla="*/ 11331 w 354052"/>
                <a:gd name="connsiteY16" fmla="*/ 81844 h 198983"/>
                <a:gd name="connsiteX17" fmla="*/ 11331 w 354052"/>
                <a:gd name="connsiteY17" fmla="*/ 101538 h 198983"/>
                <a:gd name="connsiteX18" fmla="*/ 21050 w 354052"/>
                <a:gd name="connsiteY18" fmla="*/ 101538 h 198983"/>
                <a:gd name="connsiteX19" fmla="*/ 40743 w 354052"/>
                <a:gd name="connsiteY19" fmla="*/ 101538 h 198983"/>
                <a:gd name="connsiteX20" fmla="*/ 50462 w 354052"/>
                <a:gd name="connsiteY20" fmla="*/ 111257 h 198983"/>
                <a:gd name="connsiteX21" fmla="*/ 70156 w 354052"/>
                <a:gd name="connsiteY21" fmla="*/ 120976 h 198983"/>
                <a:gd name="connsiteX22" fmla="*/ 79875 w 354052"/>
                <a:gd name="connsiteY22" fmla="*/ 120976 h 198983"/>
                <a:gd name="connsiteX23" fmla="*/ 99569 w 354052"/>
                <a:gd name="connsiteY23" fmla="*/ 130695 h 198983"/>
                <a:gd name="connsiteX24" fmla="*/ 99569 w 354052"/>
                <a:gd name="connsiteY24" fmla="*/ 150388 h 198983"/>
                <a:gd name="connsiteX25" fmla="*/ 89850 w 354052"/>
                <a:gd name="connsiteY25" fmla="*/ 160107 h 198983"/>
                <a:gd name="connsiteX26" fmla="*/ 99569 w 354052"/>
                <a:gd name="connsiteY26" fmla="*/ 169826 h 198983"/>
                <a:gd name="connsiteX27" fmla="*/ 99569 w 354052"/>
                <a:gd name="connsiteY27" fmla="*/ 179545 h 198983"/>
                <a:gd name="connsiteX28" fmla="*/ 89850 w 354052"/>
                <a:gd name="connsiteY28" fmla="*/ 189264 h 198983"/>
                <a:gd name="connsiteX29" fmla="*/ 99569 w 354052"/>
                <a:gd name="connsiteY29" fmla="*/ 189264 h 198983"/>
                <a:gd name="connsiteX30" fmla="*/ 109288 w 354052"/>
                <a:gd name="connsiteY30" fmla="*/ 198983 h 198983"/>
                <a:gd name="connsiteX31" fmla="*/ 128982 w 354052"/>
                <a:gd name="connsiteY31" fmla="*/ 198983 h 198983"/>
                <a:gd name="connsiteX32" fmla="*/ 148675 w 354052"/>
                <a:gd name="connsiteY32" fmla="*/ 198983 h 198983"/>
                <a:gd name="connsiteX33" fmla="*/ 168369 w 354052"/>
                <a:gd name="connsiteY33" fmla="*/ 179290 h 198983"/>
                <a:gd name="connsiteX34" fmla="*/ 168369 w 354052"/>
                <a:gd name="connsiteY34" fmla="*/ 169571 h 198983"/>
                <a:gd name="connsiteX35" fmla="*/ 188063 w 354052"/>
                <a:gd name="connsiteY35" fmla="*/ 159852 h 198983"/>
                <a:gd name="connsiteX36" fmla="*/ 197782 w 354052"/>
                <a:gd name="connsiteY36" fmla="*/ 159852 h 198983"/>
                <a:gd name="connsiteX37" fmla="*/ 217475 w 354052"/>
                <a:gd name="connsiteY37" fmla="*/ 150133 h 198983"/>
                <a:gd name="connsiteX38" fmla="*/ 227194 w 354052"/>
                <a:gd name="connsiteY38" fmla="*/ 159852 h 198983"/>
                <a:gd name="connsiteX39" fmla="*/ 227194 w 354052"/>
                <a:gd name="connsiteY39" fmla="*/ 150133 h 198983"/>
                <a:gd name="connsiteX40" fmla="*/ 236913 w 354052"/>
                <a:gd name="connsiteY40" fmla="*/ 140414 h 198983"/>
                <a:gd name="connsiteX41" fmla="*/ 246632 w 354052"/>
                <a:gd name="connsiteY41" fmla="*/ 140414 h 198983"/>
                <a:gd name="connsiteX42" fmla="*/ 256351 w 354052"/>
                <a:gd name="connsiteY42" fmla="*/ 140414 h 198983"/>
                <a:gd name="connsiteX43" fmla="*/ 256351 w 354052"/>
                <a:gd name="connsiteY43" fmla="*/ 130695 h 198983"/>
                <a:gd name="connsiteX44" fmla="*/ 266070 w 354052"/>
                <a:gd name="connsiteY44" fmla="*/ 120976 h 198983"/>
                <a:gd name="connsiteX45" fmla="*/ 285764 w 354052"/>
                <a:gd name="connsiteY45" fmla="*/ 130695 h 198983"/>
                <a:gd name="connsiteX46" fmla="*/ 295483 w 354052"/>
                <a:gd name="connsiteY46" fmla="*/ 140414 h 198983"/>
                <a:gd name="connsiteX47" fmla="*/ 305202 w 354052"/>
                <a:gd name="connsiteY47" fmla="*/ 130695 h 198983"/>
                <a:gd name="connsiteX48" fmla="*/ 324896 w 354052"/>
                <a:gd name="connsiteY48" fmla="*/ 130695 h 198983"/>
                <a:gd name="connsiteX49" fmla="*/ 334615 w 354052"/>
                <a:gd name="connsiteY49" fmla="*/ 120976 h 198983"/>
                <a:gd name="connsiteX50" fmla="*/ 334615 w 354052"/>
                <a:gd name="connsiteY50" fmla="*/ 111257 h 198983"/>
                <a:gd name="connsiteX51" fmla="*/ 344334 w 354052"/>
                <a:gd name="connsiteY51" fmla="*/ 101538 h 198983"/>
                <a:gd name="connsiteX52" fmla="*/ 354053 w 354052"/>
                <a:gd name="connsiteY52" fmla="*/ 91819 h 198983"/>
                <a:gd name="connsiteX53" fmla="*/ 344334 w 354052"/>
                <a:gd name="connsiteY53" fmla="*/ 91819 h 198983"/>
                <a:gd name="connsiteX54" fmla="*/ 324640 w 354052"/>
                <a:gd name="connsiteY54" fmla="*/ 91819 h 198983"/>
                <a:gd name="connsiteX55" fmla="*/ 324640 w 354052"/>
                <a:gd name="connsiteY55" fmla="*/ 82356 h 198983"/>
                <a:gd name="connsiteX56" fmla="*/ 304946 w 354052"/>
                <a:gd name="connsiteY56" fmla="*/ 92074 h 198983"/>
                <a:gd name="connsiteX57" fmla="*/ 295227 w 354052"/>
                <a:gd name="connsiteY57" fmla="*/ 101794 h 198983"/>
                <a:gd name="connsiteX58" fmla="*/ 285508 w 354052"/>
                <a:gd name="connsiteY58" fmla="*/ 92074 h 198983"/>
                <a:gd name="connsiteX59" fmla="*/ 275789 w 354052"/>
                <a:gd name="connsiteY59" fmla="*/ 101794 h 198983"/>
                <a:gd name="connsiteX60" fmla="*/ 226683 w 354052"/>
                <a:gd name="connsiteY60" fmla="*/ 82100 h 198983"/>
                <a:gd name="connsiteX61" fmla="*/ 205710 w 354052"/>
                <a:gd name="connsiteY61" fmla="*/ 53199 h 198983"/>
                <a:gd name="connsiteX62" fmla="*/ 198549 w 354052"/>
                <a:gd name="connsiteY62" fmla="*/ 53199 h 198983"/>
                <a:gd name="connsiteX63" fmla="*/ 207501 w 354052"/>
                <a:gd name="connsiteY63" fmla="*/ 61383 h 198983"/>
                <a:gd name="connsiteX64" fmla="*/ 217987 w 354052"/>
                <a:gd name="connsiteY64" fmla="*/ 81844 h 198983"/>
                <a:gd name="connsiteX65" fmla="*/ 246377 w 354052"/>
                <a:gd name="connsiteY65" fmla="*/ 101794 h 198983"/>
                <a:gd name="connsiteX66" fmla="*/ 246377 w 354052"/>
                <a:gd name="connsiteY66" fmla="*/ 111512 h 198983"/>
                <a:gd name="connsiteX67" fmla="*/ 226683 w 354052"/>
                <a:gd name="connsiteY67" fmla="*/ 101794 h 198983"/>
                <a:gd name="connsiteX68" fmla="*/ 216964 w 354052"/>
                <a:gd name="connsiteY68" fmla="*/ 92074 h 198983"/>
                <a:gd name="connsiteX69" fmla="*/ 216964 w 354052"/>
                <a:gd name="connsiteY69" fmla="*/ 82356 h 198983"/>
                <a:gd name="connsiteX70" fmla="*/ 207245 w 354052"/>
                <a:gd name="connsiteY70" fmla="*/ 62662 h 198983"/>
                <a:gd name="connsiteX71" fmla="*/ 197526 w 354052"/>
                <a:gd name="connsiteY71" fmla="*/ 62662 h 198983"/>
                <a:gd name="connsiteX72" fmla="*/ 187807 w 354052"/>
                <a:gd name="connsiteY72" fmla="*/ 62662 h 198983"/>
                <a:gd name="connsiteX73" fmla="*/ 187807 w 354052"/>
                <a:gd name="connsiteY73" fmla="*/ 52943 h 198983"/>
                <a:gd name="connsiteX74" fmla="*/ 178088 w 354052"/>
                <a:gd name="connsiteY74" fmla="*/ 52943 h 198983"/>
                <a:gd name="connsiteX75" fmla="*/ 185761 w 354052"/>
                <a:gd name="connsiteY75" fmla="*/ 43224 h 198983"/>
                <a:gd name="connsiteX76" fmla="*/ 178088 w 354052"/>
                <a:gd name="connsiteY76" fmla="*/ 42968 h 198983"/>
                <a:gd name="connsiteX77" fmla="*/ 158394 w 354052"/>
                <a:gd name="connsiteY77" fmla="*/ 52687 h 198983"/>
                <a:gd name="connsiteX78" fmla="*/ 168113 w 354052"/>
                <a:gd name="connsiteY78" fmla="*/ 42968 h 198983"/>
                <a:gd name="connsiteX79" fmla="*/ 168113 w 354052"/>
                <a:gd name="connsiteY79" fmla="*/ 33249 h 198983"/>
                <a:gd name="connsiteX80" fmla="*/ 158394 w 354052"/>
                <a:gd name="connsiteY80" fmla="*/ 42968 h 198983"/>
                <a:gd name="connsiteX81" fmla="*/ 148675 w 354052"/>
                <a:gd name="connsiteY81" fmla="*/ 42968 h 198983"/>
                <a:gd name="connsiteX82" fmla="*/ 148675 w 354052"/>
                <a:gd name="connsiteY82" fmla="*/ 33249 h 198983"/>
                <a:gd name="connsiteX83" fmla="*/ 138956 w 354052"/>
                <a:gd name="connsiteY83" fmla="*/ 23530 h 198983"/>
                <a:gd name="connsiteX84" fmla="*/ 138956 w 354052"/>
                <a:gd name="connsiteY84" fmla="*/ 33249 h 198983"/>
                <a:gd name="connsiteX85" fmla="*/ 138956 w 354052"/>
                <a:gd name="connsiteY85" fmla="*/ 33249 h 198983"/>
                <a:gd name="connsiteX86" fmla="*/ 129237 w 354052"/>
                <a:gd name="connsiteY86" fmla="*/ 33249 h 198983"/>
                <a:gd name="connsiteX87" fmla="*/ 129237 w 354052"/>
                <a:gd name="connsiteY87" fmla="*/ 23530 h 198983"/>
                <a:gd name="connsiteX88" fmla="*/ 119518 w 354052"/>
                <a:gd name="connsiteY88" fmla="*/ 23530 h 198983"/>
                <a:gd name="connsiteX89" fmla="*/ 119518 w 354052"/>
                <a:gd name="connsiteY89" fmla="*/ 23530 h 198983"/>
                <a:gd name="connsiteX90" fmla="*/ 109799 w 354052"/>
                <a:gd name="connsiteY90" fmla="*/ 23530 h 198983"/>
                <a:gd name="connsiteX91" fmla="*/ 100080 w 354052"/>
                <a:gd name="connsiteY91" fmla="*/ 13811 h 198983"/>
                <a:gd name="connsiteX92" fmla="*/ 90361 w 354052"/>
                <a:gd name="connsiteY92" fmla="*/ 4092 h 198983"/>
                <a:gd name="connsiteX93" fmla="*/ 83712 w 354052"/>
                <a:gd name="connsiteY93" fmla="*/ 0 h 198983"/>
                <a:gd name="connsiteX94" fmla="*/ 80131 w 354052"/>
                <a:gd name="connsiteY94" fmla="*/ 12788 h 198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354052" h="198983">
                  <a:moveTo>
                    <a:pt x="80131" y="12788"/>
                  </a:moveTo>
                  <a:cubicBezTo>
                    <a:pt x="83967" y="10998"/>
                    <a:pt x="89338" y="13300"/>
                    <a:pt x="89338" y="23530"/>
                  </a:cubicBezTo>
                  <a:lnTo>
                    <a:pt x="89338" y="33249"/>
                  </a:lnTo>
                  <a:lnTo>
                    <a:pt x="99057" y="33249"/>
                  </a:lnTo>
                  <a:cubicBezTo>
                    <a:pt x="99057" y="42968"/>
                    <a:pt x="99057" y="42968"/>
                    <a:pt x="89338" y="42968"/>
                  </a:cubicBezTo>
                  <a:lnTo>
                    <a:pt x="99057" y="42968"/>
                  </a:lnTo>
                  <a:cubicBezTo>
                    <a:pt x="89338" y="42968"/>
                    <a:pt x="89338" y="42968"/>
                    <a:pt x="89338" y="42968"/>
                  </a:cubicBezTo>
                  <a:cubicBezTo>
                    <a:pt x="79619" y="42968"/>
                    <a:pt x="79619" y="42968"/>
                    <a:pt x="79619" y="42968"/>
                  </a:cubicBezTo>
                  <a:cubicBezTo>
                    <a:pt x="79619" y="52687"/>
                    <a:pt x="79619" y="42968"/>
                    <a:pt x="69900" y="52687"/>
                  </a:cubicBezTo>
                  <a:lnTo>
                    <a:pt x="69900" y="52687"/>
                  </a:lnTo>
                  <a:cubicBezTo>
                    <a:pt x="60181" y="52687"/>
                    <a:pt x="60181" y="52687"/>
                    <a:pt x="60181" y="52687"/>
                  </a:cubicBezTo>
                  <a:lnTo>
                    <a:pt x="50462" y="52687"/>
                  </a:lnTo>
                  <a:cubicBezTo>
                    <a:pt x="50462" y="52687"/>
                    <a:pt x="50462" y="52687"/>
                    <a:pt x="50462" y="62406"/>
                  </a:cubicBezTo>
                  <a:lnTo>
                    <a:pt x="40743" y="62406"/>
                  </a:lnTo>
                  <a:cubicBezTo>
                    <a:pt x="31024" y="62406"/>
                    <a:pt x="31024" y="72125"/>
                    <a:pt x="21050" y="72125"/>
                  </a:cubicBezTo>
                  <a:cubicBezTo>
                    <a:pt x="21050" y="81844"/>
                    <a:pt x="21050" y="72125"/>
                    <a:pt x="21050" y="72125"/>
                  </a:cubicBezTo>
                  <a:cubicBezTo>
                    <a:pt x="11331" y="81844"/>
                    <a:pt x="11331" y="81844"/>
                    <a:pt x="11331" y="81844"/>
                  </a:cubicBezTo>
                  <a:cubicBezTo>
                    <a:pt x="1612" y="81844"/>
                    <a:pt x="-8363" y="101538"/>
                    <a:pt x="11331" y="101538"/>
                  </a:cubicBezTo>
                  <a:lnTo>
                    <a:pt x="21050" y="101538"/>
                  </a:lnTo>
                  <a:cubicBezTo>
                    <a:pt x="30769" y="101538"/>
                    <a:pt x="30769" y="101538"/>
                    <a:pt x="40743" y="101538"/>
                  </a:cubicBezTo>
                  <a:cubicBezTo>
                    <a:pt x="40743" y="101538"/>
                    <a:pt x="50462" y="101538"/>
                    <a:pt x="50462" y="111257"/>
                  </a:cubicBezTo>
                  <a:cubicBezTo>
                    <a:pt x="60181" y="111257"/>
                    <a:pt x="60181" y="120976"/>
                    <a:pt x="70156" y="120976"/>
                  </a:cubicBezTo>
                  <a:cubicBezTo>
                    <a:pt x="79875" y="120976"/>
                    <a:pt x="79875" y="111257"/>
                    <a:pt x="79875" y="120976"/>
                  </a:cubicBezTo>
                  <a:cubicBezTo>
                    <a:pt x="89594" y="120976"/>
                    <a:pt x="89594" y="120976"/>
                    <a:pt x="99569" y="130695"/>
                  </a:cubicBezTo>
                  <a:cubicBezTo>
                    <a:pt x="99569" y="130695"/>
                    <a:pt x="99569" y="140414"/>
                    <a:pt x="99569" y="150388"/>
                  </a:cubicBezTo>
                  <a:cubicBezTo>
                    <a:pt x="99569" y="150388"/>
                    <a:pt x="99569" y="150388"/>
                    <a:pt x="89850" y="160107"/>
                  </a:cubicBezTo>
                  <a:cubicBezTo>
                    <a:pt x="89850" y="160107"/>
                    <a:pt x="99569" y="160107"/>
                    <a:pt x="99569" y="169826"/>
                  </a:cubicBezTo>
                  <a:cubicBezTo>
                    <a:pt x="99569" y="169826"/>
                    <a:pt x="89850" y="179545"/>
                    <a:pt x="99569" y="179545"/>
                  </a:cubicBezTo>
                  <a:cubicBezTo>
                    <a:pt x="89850" y="179545"/>
                    <a:pt x="79875" y="179545"/>
                    <a:pt x="89850" y="189264"/>
                  </a:cubicBezTo>
                  <a:lnTo>
                    <a:pt x="99569" y="189264"/>
                  </a:lnTo>
                  <a:cubicBezTo>
                    <a:pt x="109288" y="189264"/>
                    <a:pt x="109288" y="198983"/>
                    <a:pt x="109288" y="198983"/>
                  </a:cubicBezTo>
                  <a:cubicBezTo>
                    <a:pt x="119007" y="198983"/>
                    <a:pt x="128982" y="198983"/>
                    <a:pt x="128982" y="198983"/>
                  </a:cubicBezTo>
                  <a:cubicBezTo>
                    <a:pt x="138700" y="198983"/>
                    <a:pt x="138700" y="198983"/>
                    <a:pt x="148675" y="198983"/>
                  </a:cubicBezTo>
                  <a:cubicBezTo>
                    <a:pt x="148675" y="189264"/>
                    <a:pt x="158394" y="189264"/>
                    <a:pt x="168369" y="179290"/>
                  </a:cubicBezTo>
                  <a:lnTo>
                    <a:pt x="168369" y="169571"/>
                  </a:lnTo>
                  <a:cubicBezTo>
                    <a:pt x="178088" y="159852"/>
                    <a:pt x="178088" y="159852"/>
                    <a:pt x="188063" y="159852"/>
                  </a:cubicBezTo>
                  <a:lnTo>
                    <a:pt x="197782" y="159852"/>
                  </a:lnTo>
                  <a:cubicBezTo>
                    <a:pt x="207501" y="159852"/>
                    <a:pt x="207501" y="150133"/>
                    <a:pt x="217475" y="150133"/>
                  </a:cubicBezTo>
                  <a:cubicBezTo>
                    <a:pt x="217475" y="150133"/>
                    <a:pt x="217475" y="159852"/>
                    <a:pt x="227194" y="159852"/>
                  </a:cubicBezTo>
                  <a:lnTo>
                    <a:pt x="227194" y="150133"/>
                  </a:lnTo>
                  <a:lnTo>
                    <a:pt x="236913" y="140414"/>
                  </a:lnTo>
                  <a:lnTo>
                    <a:pt x="246632" y="140414"/>
                  </a:lnTo>
                  <a:cubicBezTo>
                    <a:pt x="246632" y="140414"/>
                    <a:pt x="256351" y="130695"/>
                    <a:pt x="256351" y="140414"/>
                  </a:cubicBezTo>
                  <a:cubicBezTo>
                    <a:pt x="256351" y="130695"/>
                    <a:pt x="246632" y="130695"/>
                    <a:pt x="256351" y="130695"/>
                  </a:cubicBezTo>
                  <a:cubicBezTo>
                    <a:pt x="256351" y="120976"/>
                    <a:pt x="266070" y="120976"/>
                    <a:pt x="266070" y="120976"/>
                  </a:cubicBezTo>
                  <a:cubicBezTo>
                    <a:pt x="275789" y="120976"/>
                    <a:pt x="275789" y="130695"/>
                    <a:pt x="285764" y="130695"/>
                  </a:cubicBezTo>
                  <a:cubicBezTo>
                    <a:pt x="285764" y="130695"/>
                    <a:pt x="285764" y="140414"/>
                    <a:pt x="295483" y="140414"/>
                  </a:cubicBezTo>
                  <a:lnTo>
                    <a:pt x="305202" y="130695"/>
                  </a:lnTo>
                  <a:cubicBezTo>
                    <a:pt x="314921" y="130695"/>
                    <a:pt x="314921" y="140414"/>
                    <a:pt x="324896" y="130695"/>
                  </a:cubicBezTo>
                  <a:cubicBezTo>
                    <a:pt x="324896" y="130695"/>
                    <a:pt x="344589" y="130695"/>
                    <a:pt x="334615" y="120976"/>
                  </a:cubicBezTo>
                  <a:lnTo>
                    <a:pt x="334615" y="111257"/>
                  </a:lnTo>
                  <a:cubicBezTo>
                    <a:pt x="334615" y="101538"/>
                    <a:pt x="344334" y="111257"/>
                    <a:pt x="344334" y="101538"/>
                  </a:cubicBezTo>
                  <a:cubicBezTo>
                    <a:pt x="334615" y="101538"/>
                    <a:pt x="354053" y="101538"/>
                    <a:pt x="354053" y="91819"/>
                  </a:cubicBezTo>
                  <a:cubicBezTo>
                    <a:pt x="344334" y="91819"/>
                    <a:pt x="344334" y="91819"/>
                    <a:pt x="344334" y="91819"/>
                  </a:cubicBezTo>
                  <a:cubicBezTo>
                    <a:pt x="334615" y="91819"/>
                    <a:pt x="334615" y="91819"/>
                    <a:pt x="324640" y="91819"/>
                  </a:cubicBezTo>
                  <a:lnTo>
                    <a:pt x="324640" y="82356"/>
                  </a:lnTo>
                  <a:cubicBezTo>
                    <a:pt x="314921" y="82356"/>
                    <a:pt x="304946" y="82356"/>
                    <a:pt x="304946" y="92074"/>
                  </a:cubicBezTo>
                  <a:cubicBezTo>
                    <a:pt x="295227" y="92074"/>
                    <a:pt x="304946" y="101794"/>
                    <a:pt x="295227" y="101794"/>
                  </a:cubicBezTo>
                  <a:cubicBezTo>
                    <a:pt x="285508" y="92074"/>
                    <a:pt x="285508" y="92074"/>
                    <a:pt x="285508" y="92074"/>
                  </a:cubicBezTo>
                  <a:cubicBezTo>
                    <a:pt x="285508" y="82356"/>
                    <a:pt x="275789" y="101794"/>
                    <a:pt x="275789" y="101794"/>
                  </a:cubicBezTo>
                  <a:cubicBezTo>
                    <a:pt x="256096" y="111512"/>
                    <a:pt x="236402" y="92074"/>
                    <a:pt x="226683" y="82100"/>
                  </a:cubicBezTo>
                  <a:cubicBezTo>
                    <a:pt x="219777" y="75194"/>
                    <a:pt x="212616" y="63173"/>
                    <a:pt x="205710" y="53199"/>
                  </a:cubicBezTo>
                  <a:lnTo>
                    <a:pt x="198549" y="53199"/>
                  </a:lnTo>
                  <a:cubicBezTo>
                    <a:pt x="198549" y="53199"/>
                    <a:pt x="202385" y="56268"/>
                    <a:pt x="207501" y="61383"/>
                  </a:cubicBezTo>
                  <a:cubicBezTo>
                    <a:pt x="207501" y="61383"/>
                    <a:pt x="217987" y="72125"/>
                    <a:pt x="217987" y="81844"/>
                  </a:cubicBezTo>
                  <a:cubicBezTo>
                    <a:pt x="227706" y="81844"/>
                    <a:pt x="236658" y="92074"/>
                    <a:pt x="246377" y="101794"/>
                  </a:cubicBezTo>
                  <a:cubicBezTo>
                    <a:pt x="246377" y="101794"/>
                    <a:pt x="256096" y="111512"/>
                    <a:pt x="246377" y="111512"/>
                  </a:cubicBezTo>
                  <a:cubicBezTo>
                    <a:pt x="236658" y="111512"/>
                    <a:pt x="236658" y="101794"/>
                    <a:pt x="226683" y="101794"/>
                  </a:cubicBezTo>
                  <a:cubicBezTo>
                    <a:pt x="226683" y="101794"/>
                    <a:pt x="216964" y="101794"/>
                    <a:pt x="216964" y="92074"/>
                  </a:cubicBezTo>
                  <a:cubicBezTo>
                    <a:pt x="207245" y="92074"/>
                    <a:pt x="216964" y="92074"/>
                    <a:pt x="216964" y="82356"/>
                  </a:cubicBezTo>
                  <a:cubicBezTo>
                    <a:pt x="216964" y="72637"/>
                    <a:pt x="207245" y="72637"/>
                    <a:pt x="207245" y="62662"/>
                  </a:cubicBezTo>
                  <a:cubicBezTo>
                    <a:pt x="197526" y="62662"/>
                    <a:pt x="197526" y="62662"/>
                    <a:pt x="197526" y="62662"/>
                  </a:cubicBezTo>
                  <a:lnTo>
                    <a:pt x="187807" y="62662"/>
                  </a:lnTo>
                  <a:cubicBezTo>
                    <a:pt x="187807" y="52943"/>
                    <a:pt x="187807" y="52943"/>
                    <a:pt x="187807" y="52943"/>
                  </a:cubicBezTo>
                  <a:cubicBezTo>
                    <a:pt x="178088" y="52943"/>
                    <a:pt x="178088" y="52943"/>
                    <a:pt x="178088" y="52943"/>
                  </a:cubicBezTo>
                  <a:lnTo>
                    <a:pt x="185761" y="43224"/>
                  </a:lnTo>
                  <a:lnTo>
                    <a:pt x="178088" y="42968"/>
                  </a:lnTo>
                  <a:cubicBezTo>
                    <a:pt x="178088" y="42968"/>
                    <a:pt x="168369" y="52687"/>
                    <a:pt x="158394" y="52687"/>
                  </a:cubicBezTo>
                  <a:cubicBezTo>
                    <a:pt x="168113" y="52687"/>
                    <a:pt x="168113" y="42968"/>
                    <a:pt x="168113" y="42968"/>
                  </a:cubicBezTo>
                  <a:cubicBezTo>
                    <a:pt x="177832" y="42968"/>
                    <a:pt x="168113" y="33249"/>
                    <a:pt x="168113" y="33249"/>
                  </a:cubicBezTo>
                  <a:cubicBezTo>
                    <a:pt x="168113" y="33249"/>
                    <a:pt x="168113" y="42968"/>
                    <a:pt x="158394" y="42968"/>
                  </a:cubicBezTo>
                  <a:cubicBezTo>
                    <a:pt x="148675" y="42968"/>
                    <a:pt x="148675" y="42968"/>
                    <a:pt x="148675" y="42968"/>
                  </a:cubicBezTo>
                  <a:cubicBezTo>
                    <a:pt x="148675" y="42968"/>
                    <a:pt x="158394" y="33249"/>
                    <a:pt x="148675" y="33249"/>
                  </a:cubicBezTo>
                  <a:lnTo>
                    <a:pt x="138956" y="23530"/>
                  </a:lnTo>
                  <a:lnTo>
                    <a:pt x="138956" y="33249"/>
                  </a:lnTo>
                  <a:lnTo>
                    <a:pt x="138956" y="33249"/>
                  </a:lnTo>
                  <a:cubicBezTo>
                    <a:pt x="138956" y="42968"/>
                    <a:pt x="129237" y="33249"/>
                    <a:pt x="129237" y="33249"/>
                  </a:cubicBezTo>
                  <a:cubicBezTo>
                    <a:pt x="138956" y="33249"/>
                    <a:pt x="129237" y="23530"/>
                    <a:pt x="129237" y="23530"/>
                  </a:cubicBezTo>
                  <a:lnTo>
                    <a:pt x="119518" y="23530"/>
                  </a:lnTo>
                  <a:lnTo>
                    <a:pt x="119518" y="23530"/>
                  </a:lnTo>
                  <a:cubicBezTo>
                    <a:pt x="119518" y="33249"/>
                    <a:pt x="109799" y="23530"/>
                    <a:pt x="109799" y="23530"/>
                  </a:cubicBezTo>
                  <a:cubicBezTo>
                    <a:pt x="109799" y="23530"/>
                    <a:pt x="100080" y="3836"/>
                    <a:pt x="100080" y="13811"/>
                  </a:cubicBezTo>
                  <a:cubicBezTo>
                    <a:pt x="100080" y="23530"/>
                    <a:pt x="90361" y="13811"/>
                    <a:pt x="90361" y="4092"/>
                  </a:cubicBezTo>
                  <a:lnTo>
                    <a:pt x="83712" y="0"/>
                  </a:lnTo>
                  <a:lnTo>
                    <a:pt x="80131" y="12788"/>
                  </a:ln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88" name="Cote d'Ivoire">
              <a:extLst>
                <a:ext uri="{FF2B5EF4-FFF2-40B4-BE49-F238E27FC236}">
                  <a16:creationId xmlns:a16="http://schemas.microsoft.com/office/drawing/2014/main" id="{286B5E03-960B-5655-B3DB-FA5E195C53B7}"/>
                </a:ext>
              </a:extLst>
            </p:cNvPr>
            <p:cNvSpPr>
              <a:spLocks noEditPoints="1"/>
            </p:cNvSpPr>
            <p:nvPr/>
          </p:nvSpPr>
          <p:spPr bwMode="auto">
            <a:xfrm>
              <a:off x="5521614" y="4077822"/>
              <a:ext cx="206121" cy="246967"/>
            </a:xfrm>
            <a:custGeom>
              <a:avLst/>
              <a:gdLst/>
              <a:ahLst/>
              <a:cxnLst>
                <a:cxn ang="0">
                  <a:pos x="56" y="34"/>
                </a:cxn>
                <a:cxn ang="0">
                  <a:pos x="53" y="43"/>
                </a:cxn>
                <a:cxn ang="0">
                  <a:pos x="53" y="49"/>
                </a:cxn>
                <a:cxn ang="0">
                  <a:pos x="56" y="56"/>
                </a:cxn>
                <a:cxn ang="0">
                  <a:pos x="57" y="61"/>
                </a:cxn>
                <a:cxn ang="0">
                  <a:pos x="55" y="62"/>
                </a:cxn>
                <a:cxn ang="0">
                  <a:pos x="52" y="61"/>
                </a:cxn>
                <a:cxn ang="0">
                  <a:pos x="47" y="61"/>
                </a:cxn>
                <a:cxn ang="0">
                  <a:pos x="47" y="59"/>
                </a:cxn>
                <a:cxn ang="0">
                  <a:pos x="45" y="60"/>
                </a:cxn>
                <a:cxn ang="0">
                  <a:pos x="41" y="60"/>
                </a:cxn>
                <a:cxn ang="0">
                  <a:pos x="38" y="60"/>
                </a:cxn>
                <a:cxn ang="0">
                  <a:pos x="39" y="61"/>
                </a:cxn>
                <a:cxn ang="0">
                  <a:pos x="44" y="60"/>
                </a:cxn>
                <a:cxn ang="0">
                  <a:pos x="34" y="61"/>
                </a:cxn>
                <a:cxn ang="0">
                  <a:pos x="32" y="62"/>
                </a:cxn>
                <a:cxn ang="0">
                  <a:pos x="33" y="61"/>
                </a:cxn>
                <a:cxn ang="0">
                  <a:pos x="34" y="62"/>
                </a:cxn>
                <a:cxn ang="0">
                  <a:pos x="26" y="63"/>
                </a:cxn>
                <a:cxn ang="0">
                  <a:pos x="13" y="69"/>
                </a:cxn>
                <a:cxn ang="0">
                  <a:pos x="10" y="63"/>
                </a:cxn>
                <a:cxn ang="0">
                  <a:pos x="12" y="60"/>
                </a:cxn>
                <a:cxn ang="0">
                  <a:pos x="12" y="55"/>
                </a:cxn>
                <a:cxn ang="0">
                  <a:pos x="10" y="54"/>
                </a:cxn>
                <a:cxn ang="0">
                  <a:pos x="8" y="50"/>
                </a:cxn>
                <a:cxn ang="0">
                  <a:pos x="2" y="48"/>
                </a:cxn>
                <a:cxn ang="0">
                  <a:pos x="2" y="45"/>
                </a:cxn>
                <a:cxn ang="0">
                  <a:pos x="3" y="38"/>
                </a:cxn>
                <a:cxn ang="0">
                  <a:pos x="4" y="35"/>
                </a:cxn>
                <a:cxn ang="0">
                  <a:pos x="6" y="29"/>
                </a:cxn>
                <a:cxn ang="0">
                  <a:pos x="4" y="26"/>
                </a:cxn>
                <a:cxn ang="0">
                  <a:pos x="8" y="26"/>
                </a:cxn>
                <a:cxn ang="0">
                  <a:pos x="8" y="22"/>
                </a:cxn>
                <a:cxn ang="0">
                  <a:pos x="7" y="15"/>
                </a:cxn>
                <a:cxn ang="0">
                  <a:pos x="5" y="8"/>
                </a:cxn>
                <a:cxn ang="0">
                  <a:pos x="9" y="6"/>
                </a:cxn>
                <a:cxn ang="0">
                  <a:pos x="12" y="4"/>
                </a:cxn>
                <a:cxn ang="0">
                  <a:pos x="17" y="6"/>
                </a:cxn>
                <a:cxn ang="0">
                  <a:pos x="20" y="1"/>
                </a:cxn>
                <a:cxn ang="0">
                  <a:pos x="24" y="0"/>
                </a:cxn>
                <a:cxn ang="0">
                  <a:pos x="24" y="4"/>
                </a:cxn>
                <a:cxn ang="0">
                  <a:pos x="26" y="5"/>
                </a:cxn>
                <a:cxn ang="0">
                  <a:pos x="32" y="5"/>
                </a:cxn>
                <a:cxn ang="0">
                  <a:pos x="35" y="6"/>
                </a:cxn>
                <a:cxn ang="0">
                  <a:pos x="37" y="10"/>
                </a:cxn>
                <a:cxn ang="0">
                  <a:pos x="40" y="12"/>
                </a:cxn>
                <a:cxn ang="0">
                  <a:pos x="42" y="12"/>
                </a:cxn>
                <a:cxn ang="0">
                  <a:pos x="48" y="9"/>
                </a:cxn>
                <a:cxn ang="0">
                  <a:pos x="53" y="9"/>
                </a:cxn>
                <a:cxn ang="0">
                  <a:pos x="55" y="12"/>
                </a:cxn>
                <a:cxn ang="0">
                  <a:pos x="57" y="18"/>
                </a:cxn>
                <a:cxn ang="0">
                  <a:pos x="60" y="28"/>
                </a:cxn>
                <a:cxn ang="0">
                  <a:pos x="52" y="62"/>
                </a:cxn>
              </a:cxnLst>
              <a:rect l="0" t="0" r="r" b="b"/>
              <a:pathLst>
                <a:path w="60" h="72">
                  <a:moveTo>
                    <a:pt x="59" y="29"/>
                  </a:moveTo>
                  <a:cubicBezTo>
                    <a:pt x="58" y="29"/>
                    <a:pt x="59" y="30"/>
                    <a:pt x="58" y="30"/>
                  </a:cubicBezTo>
                  <a:cubicBezTo>
                    <a:pt x="57" y="30"/>
                    <a:pt x="57" y="31"/>
                    <a:pt x="57" y="32"/>
                  </a:cubicBezTo>
                  <a:cubicBezTo>
                    <a:pt x="56" y="33"/>
                    <a:pt x="56" y="33"/>
                    <a:pt x="56" y="34"/>
                  </a:cubicBezTo>
                  <a:cubicBezTo>
                    <a:pt x="55" y="35"/>
                    <a:pt x="55" y="36"/>
                    <a:pt x="55" y="37"/>
                  </a:cubicBezTo>
                  <a:cubicBezTo>
                    <a:pt x="55" y="38"/>
                    <a:pt x="55" y="39"/>
                    <a:pt x="54" y="40"/>
                  </a:cubicBezTo>
                  <a:cubicBezTo>
                    <a:pt x="54" y="41"/>
                    <a:pt x="54" y="41"/>
                    <a:pt x="54" y="41"/>
                  </a:cubicBezTo>
                  <a:cubicBezTo>
                    <a:pt x="53" y="42"/>
                    <a:pt x="53" y="42"/>
                    <a:pt x="53" y="43"/>
                  </a:cubicBezTo>
                  <a:cubicBezTo>
                    <a:pt x="52" y="43"/>
                    <a:pt x="52" y="44"/>
                    <a:pt x="52" y="44"/>
                  </a:cubicBezTo>
                  <a:cubicBezTo>
                    <a:pt x="53" y="44"/>
                    <a:pt x="53" y="45"/>
                    <a:pt x="52" y="45"/>
                  </a:cubicBezTo>
                  <a:cubicBezTo>
                    <a:pt x="52" y="45"/>
                    <a:pt x="52" y="46"/>
                    <a:pt x="52" y="46"/>
                  </a:cubicBezTo>
                  <a:cubicBezTo>
                    <a:pt x="52" y="47"/>
                    <a:pt x="53" y="48"/>
                    <a:pt x="53" y="49"/>
                  </a:cubicBezTo>
                  <a:cubicBezTo>
                    <a:pt x="53" y="50"/>
                    <a:pt x="54" y="51"/>
                    <a:pt x="54" y="52"/>
                  </a:cubicBezTo>
                  <a:cubicBezTo>
                    <a:pt x="54" y="53"/>
                    <a:pt x="54" y="53"/>
                    <a:pt x="54" y="54"/>
                  </a:cubicBezTo>
                  <a:cubicBezTo>
                    <a:pt x="54" y="54"/>
                    <a:pt x="54" y="56"/>
                    <a:pt x="55" y="56"/>
                  </a:cubicBezTo>
                  <a:cubicBezTo>
                    <a:pt x="55" y="56"/>
                    <a:pt x="55" y="57"/>
                    <a:pt x="56" y="56"/>
                  </a:cubicBezTo>
                  <a:cubicBezTo>
                    <a:pt x="57" y="56"/>
                    <a:pt x="57" y="57"/>
                    <a:pt x="57" y="57"/>
                  </a:cubicBezTo>
                  <a:cubicBezTo>
                    <a:pt x="57" y="58"/>
                    <a:pt x="57" y="59"/>
                    <a:pt x="57" y="59"/>
                  </a:cubicBezTo>
                  <a:cubicBezTo>
                    <a:pt x="57" y="60"/>
                    <a:pt x="57" y="59"/>
                    <a:pt x="57" y="60"/>
                  </a:cubicBezTo>
                  <a:cubicBezTo>
                    <a:pt x="57" y="60"/>
                    <a:pt x="57" y="61"/>
                    <a:pt x="57" y="61"/>
                  </a:cubicBezTo>
                  <a:cubicBezTo>
                    <a:pt x="57" y="62"/>
                    <a:pt x="57" y="62"/>
                    <a:pt x="56" y="62"/>
                  </a:cubicBezTo>
                  <a:cubicBezTo>
                    <a:pt x="56" y="62"/>
                    <a:pt x="55" y="62"/>
                    <a:pt x="55" y="62"/>
                  </a:cubicBezTo>
                  <a:cubicBezTo>
                    <a:pt x="55" y="62"/>
                    <a:pt x="56" y="62"/>
                    <a:pt x="56" y="62"/>
                  </a:cubicBezTo>
                  <a:cubicBezTo>
                    <a:pt x="56" y="61"/>
                    <a:pt x="55" y="61"/>
                    <a:pt x="55" y="62"/>
                  </a:cubicBezTo>
                  <a:cubicBezTo>
                    <a:pt x="55" y="62"/>
                    <a:pt x="53" y="62"/>
                    <a:pt x="53" y="61"/>
                  </a:cubicBezTo>
                  <a:cubicBezTo>
                    <a:pt x="53" y="61"/>
                    <a:pt x="54" y="59"/>
                    <a:pt x="53" y="59"/>
                  </a:cubicBezTo>
                  <a:cubicBezTo>
                    <a:pt x="53" y="59"/>
                    <a:pt x="52" y="59"/>
                    <a:pt x="52" y="60"/>
                  </a:cubicBezTo>
                  <a:cubicBezTo>
                    <a:pt x="52" y="60"/>
                    <a:pt x="51" y="61"/>
                    <a:pt x="52" y="61"/>
                  </a:cubicBezTo>
                  <a:cubicBezTo>
                    <a:pt x="52" y="61"/>
                    <a:pt x="51" y="61"/>
                    <a:pt x="51" y="61"/>
                  </a:cubicBezTo>
                  <a:cubicBezTo>
                    <a:pt x="51" y="62"/>
                    <a:pt x="52" y="62"/>
                    <a:pt x="51" y="62"/>
                  </a:cubicBezTo>
                  <a:cubicBezTo>
                    <a:pt x="51" y="62"/>
                    <a:pt x="50" y="62"/>
                    <a:pt x="49" y="62"/>
                  </a:cubicBezTo>
                  <a:cubicBezTo>
                    <a:pt x="49" y="61"/>
                    <a:pt x="48" y="62"/>
                    <a:pt x="47" y="61"/>
                  </a:cubicBezTo>
                  <a:cubicBezTo>
                    <a:pt x="47" y="62"/>
                    <a:pt x="45" y="61"/>
                    <a:pt x="45" y="61"/>
                  </a:cubicBezTo>
                  <a:cubicBezTo>
                    <a:pt x="46" y="60"/>
                    <a:pt x="46" y="60"/>
                    <a:pt x="47" y="61"/>
                  </a:cubicBezTo>
                  <a:cubicBezTo>
                    <a:pt x="47" y="60"/>
                    <a:pt x="47" y="61"/>
                    <a:pt x="47" y="60"/>
                  </a:cubicBezTo>
                  <a:cubicBezTo>
                    <a:pt x="48" y="60"/>
                    <a:pt x="47" y="59"/>
                    <a:pt x="47" y="59"/>
                  </a:cubicBezTo>
                  <a:cubicBezTo>
                    <a:pt x="46" y="59"/>
                    <a:pt x="47" y="60"/>
                    <a:pt x="47" y="60"/>
                  </a:cubicBezTo>
                  <a:cubicBezTo>
                    <a:pt x="47" y="60"/>
                    <a:pt x="46" y="60"/>
                    <a:pt x="46" y="60"/>
                  </a:cubicBezTo>
                  <a:cubicBezTo>
                    <a:pt x="46" y="60"/>
                    <a:pt x="45" y="60"/>
                    <a:pt x="45" y="60"/>
                  </a:cubicBezTo>
                  <a:cubicBezTo>
                    <a:pt x="45" y="60"/>
                    <a:pt x="45" y="60"/>
                    <a:pt x="45" y="60"/>
                  </a:cubicBezTo>
                  <a:cubicBezTo>
                    <a:pt x="45" y="61"/>
                    <a:pt x="44" y="60"/>
                    <a:pt x="43" y="60"/>
                  </a:cubicBezTo>
                  <a:cubicBezTo>
                    <a:pt x="43" y="60"/>
                    <a:pt x="42" y="60"/>
                    <a:pt x="42" y="60"/>
                  </a:cubicBezTo>
                  <a:cubicBezTo>
                    <a:pt x="42" y="60"/>
                    <a:pt x="42" y="60"/>
                    <a:pt x="41" y="60"/>
                  </a:cubicBezTo>
                  <a:cubicBezTo>
                    <a:pt x="41" y="60"/>
                    <a:pt x="41" y="60"/>
                    <a:pt x="41" y="60"/>
                  </a:cubicBezTo>
                  <a:cubicBezTo>
                    <a:pt x="41" y="60"/>
                    <a:pt x="40" y="60"/>
                    <a:pt x="40" y="60"/>
                  </a:cubicBezTo>
                  <a:cubicBezTo>
                    <a:pt x="40" y="60"/>
                    <a:pt x="40" y="60"/>
                    <a:pt x="39" y="60"/>
                  </a:cubicBezTo>
                  <a:cubicBezTo>
                    <a:pt x="39" y="61"/>
                    <a:pt x="38" y="61"/>
                    <a:pt x="38" y="61"/>
                  </a:cubicBezTo>
                  <a:cubicBezTo>
                    <a:pt x="38" y="61"/>
                    <a:pt x="38" y="60"/>
                    <a:pt x="38" y="60"/>
                  </a:cubicBezTo>
                  <a:cubicBezTo>
                    <a:pt x="38" y="60"/>
                    <a:pt x="38" y="60"/>
                    <a:pt x="38" y="60"/>
                  </a:cubicBezTo>
                  <a:cubicBezTo>
                    <a:pt x="38" y="61"/>
                    <a:pt x="36" y="61"/>
                    <a:pt x="37" y="61"/>
                  </a:cubicBezTo>
                  <a:cubicBezTo>
                    <a:pt x="37" y="62"/>
                    <a:pt x="37" y="61"/>
                    <a:pt x="38" y="61"/>
                  </a:cubicBezTo>
                  <a:cubicBezTo>
                    <a:pt x="38" y="61"/>
                    <a:pt x="39" y="61"/>
                    <a:pt x="39" y="61"/>
                  </a:cubicBezTo>
                  <a:cubicBezTo>
                    <a:pt x="39" y="61"/>
                    <a:pt x="39" y="61"/>
                    <a:pt x="39" y="61"/>
                  </a:cubicBezTo>
                  <a:cubicBezTo>
                    <a:pt x="40" y="61"/>
                    <a:pt x="40" y="61"/>
                    <a:pt x="41" y="61"/>
                  </a:cubicBezTo>
                  <a:cubicBezTo>
                    <a:pt x="41" y="60"/>
                    <a:pt x="42" y="61"/>
                    <a:pt x="43" y="60"/>
                  </a:cubicBezTo>
                  <a:cubicBezTo>
                    <a:pt x="43" y="60"/>
                    <a:pt x="44" y="60"/>
                    <a:pt x="44" y="60"/>
                  </a:cubicBezTo>
                  <a:cubicBezTo>
                    <a:pt x="44" y="61"/>
                    <a:pt x="44" y="61"/>
                    <a:pt x="45" y="61"/>
                  </a:cubicBezTo>
                  <a:cubicBezTo>
                    <a:pt x="43" y="61"/>
                    <a:pt x="41" y="61"/>
                    <a:pt x="40" y="61"/>
                  </a:cubicBezTo>
                  <a:cubicBezTo>
                    <a:pt x="39" y="61"/>
                    <a:pt x="35" y="63"/>
                    <a:pt x="35" y="61"/>
                  </a:cubicBezTo>
                  <a:cubicBezTo>
                    <a:pt x="35" y="61"/>
                    <a:pt x="34" y="61"/>
                    <a:pt x="34" y="61"/>
                  </a:cubicBezTo>
                  <a:cubicBezTo>
                    <a:pt x="34" y="61"/>
                    <a:pt x="34" y="61"/>
                    <a:pt x="33" y="61"/>
                  </a:cubicBezTo>
                  <a:cubicBezTo>
                    <a:pt x="33" y="61"/>
                    <a:pt x="32" y="61"/>
                    <a:pt x="32" y="61"/>
                  </a:cubicBezTo>
                  <a:cubicBezTo>
                    <a:pt x="32" y="61"/>
                    <a:pt x="32" y="61"/>
                    <a:pt x="32" y="61"/>
                  </a:cubicBezTo>
                  <a:cubicBezTo>
                    <a:pt x="32" y="62"/>
                    <a:pt x="32" y="61"/>
                    <a:pt x="32" y="62"/>
                  </a:cubicBezTo>
                  <a:cubicBezTo>
                    <a:pt x="31" y="62"/>
                    <a:pt x="31" y="62"/>
                    <a:pt x="31" y="61"/>
                  </a:cubicBezTo>
                  <a:cubicBezTo>
                    <a:pt x="31" y="62"/>
                    <a:pt x="32" y="62"/>
                    <a:pt x="32" y="62"/>
                  </a:cubicBezTo>
                  <a:cubicBezTo>
                    <a:pt x="32" y="62"/>
                    <a:pt x="32" y="62"/>
                    <a:pt x="32" y="62"/>
                  </a:cubicBezTo>
                  <a:cubicBezTo>
                    <a:pt x="32" y="62"/>
                    <a:pt x="33" y="61"/>
                    <a:pt x="33" y="61"/>
                  </a:cubicBezTo>
                  <a:cubicBezTo>
                    <a:pt x="33" y="61"/>
                    <a:pt x="33" y="61"/>
                    <a:pt x="33" y="61"/>
                  </a:cubicBezTo>
                  <a:cubicBezTo>
                    <a:pt x="33" y="61"/>
                    <a:pt x="34" y="62"/>
                    <a:pt x="34" y="61"/>
                  </a:cubicBezTo>
                  <a:cubicBezTo>
                    <a:pt x="34" y="61"/>
                    <a:pt x="35" y="61"/>
                    <a:pt x="35" y="61"/>
                  </a:cubicBezTo>
                  <a:cubicBezTo>
                    <a:pt x="36" y="62"/>
                    <a:pt x="34" y="62"/>
                    <a:pt x="34" y="62"/>
                  </a:cubicBezTo>
                  <a:cubicBezTo>
                    <a:pt x="33" y="62"/>
                    <a:pt x="32" y="62"/>
                    <a:pt x="31" y="62"/>
                  </a:cubicBezTo>
                  <a:cubicBezTo>
                    <a:pt x="31" y="62"/>
                    <a:pt x="30" y="62"/>
                    <a:pt x="30" y="62"/>
                  </a:cubicBezTo>
                  <a:cubicBezTo>
                    <a:pt x="30" y="63"/>
                    <a:pt x="28" y="63"/>
                    <a:pt x="28" y="63"/>
                  </a:cubicBezTo>
                  <a:cubicBezTo>
                    <a:pt x="27" y="63"/>
                    <a:pt x="27" y="63"/>
                    <a:pt x="26" y="63"/>
                  </a:cubicBezTo>
                  <a:cubicBezTo>
                    <a:pt x="24" y="64"/>
                    <a:pt x="24" y="64"/>
                    <a:pt x="23" y="65"/>
                  </a:cubicBezTo>
                  <a:cubicBezTo>
                    <a:pt x="21" y="65"/>
                    <a:pt x="19" y="66"/>
                    <a:pt x="17" y="67"/>
                  </a:cubicBezTo>
                  <a:cubicBezTo>
                    <a:pt x="16" y="67"/>
                    <a:pt x="16" y="68"/>
                    <a:pt x="15" y="68"/>
                  </a:cubicBezTo>
                  <a:cubicBezTo>
                    <a:pt x="15" y="69"/>
                    <a:pt x="14" y="69"/>
                    <a:pt x="13" y="69"/>
                  </a:cubicBezTo>
                  <a:cubicBezTo>
                    <a:pt x="13" y="69"/>
                    <a:pt x="10" y="72"/>
                    <a:pt x="10" y="70"/>
                  </a:cubicBezTo>
                  <a:cubicBezTo>
                    <a:pt x="10" y="69"/>
                    <a:pt x="11" y="67"/>
                    <a:pt x="10" y="66"/>
                  </a:cubicBezTo>
                  <a:cubicBezTo>
                    <a:pt x="10" y="65"/>
                    <a:pt x="10" y="65"/>
                    <a:pt x="10" y="64"/>
                  </a:cubicBezTo>
                  <a:cubicBezTo>
                    <a:pt x="11" y="64"/>
                    <a:pt x="10" y="63"/>
                    <a:pt x="10" y="63"/>
                  </a:cubicBezTo>
                  <a:cubicBezTo>
                    <a:pt x="10" y="62"/>
                    <a:pt x="11" y="62"/>
                    <a:pt x="11" y="62"/>
                  </a:cubicBezTo>
                  <a:cubicBezTo>
                    <a:pt x="11" y="61"/>
                    <a:pt x="11" y="60"/>
                    <a:pt x="12" y="60"/>
                  </a:cubicBezTo>
                  <a:cubicBezTo>
                    <a:pt x="12" y="60"/>
                    <a:pt x="12" y="60"/>
                    <a:pt x="12" y="60"/>
                  </a:cubicBezTo>
                  <a:cubicBezTo>
                    <a:pt x="12" y="60"/>
                    <a:pt x="12" y="60"/>
                    <a:pt x="12" y="60"/>
                  </a:cubicBezTo>
                  <a:cubicBezTo>
                    <a:pt x="12" y="59"/>
                    <a:pt x="12" y="60"/>
                    <a:pt x="12" y="59"/>
                  </a:cubicBezTo>
                  <a:cubicBezTo>
                    <a:pt x="11" y="59"/>
                    <a:pt x="12" y="58"/>
                    <a:pt x="12" y="58"/>
                  </a:cubicBezTo>
                  <a:cubicBezTo>
                    <a:pt x="12" y="57"/>
                    <a:pt x="12" y="57"/>
                    <a:pt x="12" y="56"/>
                  </a:cubicBezTo>
                  <a:cubicBezTo>
                    <a:pt x="12" y="56"/>
                    <a:pt x="12" y="55"/>
                    <a:pt x="12" y="55"/>
                  </a:cubicBezTo>
                  <a:cubicBezTo>
                    <a:pt x="12" y="55"/>
                    <a:pt x="12" y="54"/>
                    <a:pt x="11" y="54"/>
                  </a:cubicBezTo>
                  <a:cubicBezTo>
                    <a:pt x="11" y="54"/>
                    <a:pt x="11" y="54"/>
                    <a:pt x="11" y="54"/>
                  </a:cubicBezTo>
                  <a:cubicBezTo>
                    <a:pt x="11" y="54"/>
                    <a:pt x="11" y="54"/>
                    <a:pt x="11" y="54"/>
                  </a:cubicBezTo>
                  <a:cubicBezTo>
                    <a:pt x="11" y="54"/>
                    <a:pt x="10" y="54"/>
                    <a:pt x="10" y="54"/>
                  </a:cubicBezTo>
                  <a:cubicBezTo>
                    <a:pt x="10" y="53"/>
                    <a:pt x="9" y="53"/>
                    <a:pt x="9" y="53"/>
                  </a:cubicBezTo>
                  <a:cubicBezTo>
                    <a:pt x="9" y="54"/>
                    <a:pt x="8" y="53"/>
                    <a:pt x="8" y="52"/>
                  </a:cubicBezTo>
                  <a:cubicBezTo>
                    <a:pt x="8" y="52"/>
                    <a:pt x="8" y="51"/>
                    <a:pt x="8" y="51"/>
                  </a:cubicBezTo>
                  <a:cubicBezTo>
                    <a:pt x="7" y="51"/>
                    <a:pt x="8" y="50"/>
                    <a:pt x="8" y="50"/>
                  </a:cubicBezTo>
                  <a:cubicBezTo>
                    <a:pt x="7" y="49"/>
                    <a:pt x="6" y="49"/>
                    <a:pt x="6" y="49"/>
                  </a:cubicBezTo>
                  <a:cubicBezTo>
                    <a:pt x="5" y="49"/>
                    <a:pt x="5" y="49"/>
                    <a:pt x="4" y="49"/>
                  </a:cubicBezTo>
                  <a:cubicBezTo>
                    <a:pt x="3" y="49"/>
                    <a:pt x="2" y="48"/>
                    <a:pt x="2" y="48"/>
                  </a:cubicBezTo>
                  <a:cubicBezTo>
                    <a:pt x="2" y="48"/>
                    <a:pt x="2" y="48"/>
                    <a:pt x="2" y="48"/>
                  </a:cubicBezTo>
                  <a:cubicBezTo>
                    <a:pt x="2" y="47"/>
                    <a:pt x="2" y="47"/>
                    <a:pt x="2" y="47"/>
                  </a:cubicBezTo>
                  <a:cubicBezTo>
                    <a:pt x="2" y="48"/>
                    <a:pt x="0" y="47"/>
                    <a:pt x="0" y="47"/>
                  </a:cubicBezTo>
                  <a:cubicBezTo>
                    <a:pt x="1" y="46"/>
                    <a:pt x="1" y="46"/>
                    <a:pt x="1" y="46"/>
                  </a:cubicBezTo>
                  <a:cubicBezTo>
                    <a:pt x="2" y="46"/>
                    <a:pt x="2" y="45"/>
                    <a:pt x="2" y="45"/>
                  </a:cubicBezTo>
                  <a:cubicBezTo>
                    <a:pt x="2" y="44"/>
                    <a:pt x="3" y="44"/>
                    <a:pt x="3" y="43"/>
                  </a:cubicBezTo>
                  <a:cubicBezTo>
                    <a:pt x="3" y="43"/>
                    <a:pt x="3" y="42"/>
                    <a:pt x="3" y="42"/>
                  </a:cubicBezTo>
                  <a:cubicBezTo>
                    <a:pt x="4" y="41"/>
                    <a:pt x="3" y="40"/>
                    <a:pt x="3" y="40"/>
                  </a:cubicBezTo>
                  <a:cubicBezTo>
                    <a:pt x="4" y="39"/>
                    <a:pt x="3" y="39"/>
                    <a:pt x="3" y="38"/>
                  </a:cubicBezTo>
                  <a:cubicBezTo>
                    <a:pt x="2" y="38"/>
                    <a:pt x="2" y="37"/>
                    <a:pt x="2" y="36"/>
                  </a:cubicBezTo>
                  <a:cubicBezTo>
                    <a:pt x="2" y="36"/>
                    <a:pt x="2" y="35"/>
                    <a:pt x="2" y="35"/>
                  </a:cubicBezTo>
                  <a:cubicBezTo>
                    <a:pt x="2" y="34"/>
                    <a:pt x="2" y="35"/>
                    <a:pt x="3" y="35"/>
                  </a:cubicBezTo>
                  <a:cubicBezTo>
                    <a:pt x="3" y="35"/>
                    <a:pt x="4" y="36"/>
                    <a:pt x="4" y="35"/>
                  </a:cubicBezTo>
                  <a:cubicBezTo>
                    <a:pt x="4" y="34"/>
                    <a:pt x="6" y="33"/>
                    <a:pt x="5" y="32"/>
                  </a:cubicBezTo>
                  <a:cubicBezTo>
                    <a:pt x="5" y="32"/>
                    <a:pt x="6" y="31"/>
                    <a:pt x="6" y="30"/>
                  </a:cubicBezTo>
                  <a:cubicBezTo>
                    <a:pt x="6" y="30"/>
                    <a:pt x="6" y="30"/>
                    <a:pt x="7" y="30"/>
                  </a:cubicBezTo>
                  <a:cubicBezTo>
                    <a:pt x="7" y="30"/>
                    <a:pt x="6" y="29"/>
                    <a:pt x="6" y="29"/>
                  </a:cubicBezTo>
                  <a:cubicBezTo>
                    <a:pt x="6" y="29"/>
                    <a:pt x="6" y="28"/>
                    <a:pt x="6" y="28"/>
                  </a:cubicBezTo>
                  <a:cubicBezTo>
                    <a:pt x="6" y="28"/>
                    <a:pt x="5" y="28"/>
                    <a:pt x="5" y="28"/>
                  </a:cubicBezTo>
                  <a:cubicBezTo>
                    <a:pt x="5" y="28"/>
                    <a:pt x="4" y="28"/>
                    <a:pt x="4" y="28"/>
                  </a:cubicBezTo>
                  <a:cubicBezTo>
                    <a:pt x="4" y="27"/>
                    <a:pt x="4" y="26"/>
                    <a:pt x="4" y="26"/>
                  </a:cubicBezTo>
                  <a:cubicBezTo>
                    <a:pt x="4" y="25"/>
                    <a:pt x="5" y="25"/>
                    <a:pt x="5" y="25"/>
                  </a:cubicBezTo>
                  <a:cubicBezTo>
                    <a:pt x="5" y="25"/>
                    <a:pt x="6" y="25"/>
                    <a:pt x="6" y="25"/>
                  </a:cubicBezTo>
                  <a:cubicBezTo>
                    <a:pt x="6" y="25"/>
                    <a:pt x="7" y="25"/>
                    <a:pt x="7" y="25"/>
                  </a:cubicBezTo>
                  <a:cubicBezTo>
                    <a:pt x="7" y="25"/>
                    <a:pt x="7" y="26"/>
                    <a:pt x="8" y="26"/>
                  </a:cubicBezTo>
                  <a:cubicBezTo>
                    <a:pt x="8" y="25"/>
                    <a:pt x="8" y="25"/>
                    <a:pt x="8" y="25"/>
                  </a:cubicBezTo>
                  <a:cubicBezTo>
                    <a:pt x="9" y="26"/>
                    <a:pt x="9" y="26"/>
                    <a:pt x="9" y="26"/>
                  </a:cubicBezTo>
                  <a:cubicBezTo>
                    <a:pt x="10" y="26"/>
                    <a:pt x="9" y="23"/>
                    <a:pt x="9" y="23"/>
                  </a:cubicBezTo>
                  <a:cubicBezTo>
                    <a:pt x="9" y="23"/>
                    <a:pt x="9" y="22"/>
                    <a:pt x="8" y="22"/>
                  </a:cubicBezTo>
                  <a:cubicBezTo>
                    <a:pt x="8" y="22"/>
                    <a:pt x="7" y="22"/>
                    <a:pt x="7" y="21"/>
                  </a:cubicBezTo>
                  <a:cubicBezTo>
                    <a:pt x="7" y="20"/>
                    <a:pt x="7" y="19"/>
                    <a:pt x="8" y="19"/>
                  </a:cubicBezTo>
                  <a:cubicBezTo>
                    <a:pt x="10" y="18"/>
                    <a:pt x="7" y="18"/>
                    <a:pt x="7" y="17"/>
                  </a:cubicBezTo>
                  <a:cubicBezTo>
                    <a:pt x="7" y="16"/>
                    <a:pt x="9" y="14"/>
                    <a:pt x="7" y="15"/>
                  </a:cubicBezTo>
                  <a:cubicBezTo>
                    <a:pt x="5" y="16"/>
                    <a:pt x="5" y="12"/>
                    <a:pt x="5" y="11"/>
                  </a:cubicBezTo>
                  <a:cubicBezTo>
                    <a:pt x="5" y="11"/>
                    <a:pt x="6" y="10"/>
                    <a:pt x="5" y="10"/>
                  </a:cubicBezTo>
                  <a:cubicBezTo>
                    <a:pt x="5" y="9"/>
                    <a:pt x="5" y="9"/>
                    <a:pt x="5" y="9"/>
                  </a:cubicBezTo>
                  <a:cubicBezTo>
                    <a:pt x="5" y="9"/>
                    <a:pt x="5" y="8"/>
                    <a:pt x="5" y="8"/>
                  </a:cubicBezTo>
                  <a:cubicBezTo>
                    <a:pt x="5" y="8"/>
                    <a:pt x="6" y="8"/>
                    <a:pt x="6" y="8"/>
                  </a:cubicBezTo>
                  <a:cubicBezTo>
                    <a:pt x="6" y="7"/>
                    <a:pt x="6" y="7"/>
                    <a:pt x="7" y="7"/>
                  </a:cubicBezTo>
                  <a:cubicBezTo>
                    <a:pt x="7" y="6"/>
                    <a:pt x="7" y="7"/>
                    <a:pt x="7" y="7"/>
                  </a:cubicBezTo>
                  <a:cubicBezTo>
                    <a:pt x="8" y="6"/>
                    <a:pt x="8" y="6"/>
                    <a:pt x="9" y="6"/>
                  </a:cubicBezTo>
                  <a:cubicBezTo>
                    <a:pt x="9" y="5"/>
                    <a:pt x="9" y="5"/>
                    <a:pt x="9" y="5"/>
                  </a:cubicBezTo>
                  <a:cubicBezTo>
                    <a:pt x="9" y="5"/>
                    <a:pt x="9" y="4"/>
                    <a:pt x="10" y="4"/>
                  </a:cubicBezTo>
                  <a:cubicBezTo>
                    <a:pt x="10" y="3"/>
                    <a:pt x="11" y="4"/>
                    <a:pt x="11" y="4"/>
                  </a:cubicBezTo>
                  <a:cubicBezTo>
                    <a:pt x="12" y="3"/>
                    <a:pt x="12" y="3"/>
                    <a:pt x="12" y="4"/>
                  </a:cubicBezTo>
                  <a:cubicBezTo>
                    <a:pt x="12" y="4"/>
                    <a:pt x="12" y="5"/>
                    <a:pt x="13" y="5"/>
                  </a:cubicBezTo>
                  <a:cubicBezTo>
                    <a:pt x="13" y="4"/>
                    <a:pt x="13" y="5"/>
                    <a:pt x="13" y="6"/>
                  </a:cubicBezTo>
                  <a:cubicBezTo>
                    <a:pt x="14" y="6"/>
                    <a:pt x="15" y="6"/>
                    <a:pt x="15" y="6"/>
                  </a:cubicBezTo>
                  <a:cubicBezTo>
                    <a:pt x="16" y="6"/>
                    <a:pt x="16" y="7"/>
                    <a:pt x="17" y="6"/>
                  </a:cubicBezTo>
                  <a:cubicBezTo>
                    <a:pt x="17" y="6"/>
                    <a:pt x="16" y="5"/>
                    <a:pt x="17" y="5"/>
                  </a:cubicBezTo>
                  <a:cubicBezTo>
                    <a:pt x="17" y="4"/>
                    <a:pt x="17" y="5"/>
                    <a:pt x="18" y="4"/>
                  </a:cubicBezTo>
                  <a:cubicBezTo>
                    <a:pt x="18" y="4"/>
                    <a:pt x="19" y="5"/>
                    <a:pt x="20" y="4"/>
                  </a:cubicBezTo>
                  <a:cubicBezTo>
                    <a:pt x="20" y="4"/>
                    <a:pt x="19" y="1"/>
                    <a:pt x="20" y="1"/>
                  </a:cubicBezTo>
                  <a:cubicBezTo>
                    <a:pt x="21" y="1"/>
                    <a:pt x="21" y="3"/>
                    <a:pt x="22" y="2"/>
                  </a:cubicBezTo>
                  <a:cubicBezTo>
                    <a:pt x="23" y="2"/>
                    <a:pt x="21" y="1"/>
                    <a:pt x="22" y="1"/>
                  </a:cubicBezTo>
                  <a:cubicBezTo>
                    <a:pt x="22" y="1"/>
                    <a:pt x="23" y="1"/>
                    <a:pt x="23" y="1"/>
                  </a:cubicBezTo>
                  <a:cubicBezTo>
                    <a:pt x="23" y="1"/>
                    <a:pt x="23" y="0"/>
                    <a:pt x="24" y="0"/>
                  </a:cubicBezTo>
                  <a:cubicBezTo>
                    <a:pt x="24" y="0"/>
                    <a:pt x="24" y="1"/>
                    <a:pt x="24" y="1"/>
                  </a:cubicBezTo>
                  <a:cubicBezTo>
                    <a:pt x="24" y="1"/>
                    <a:pt x="23" y="2"/>
                    <a:pt x="24" y="3"/>
                  </a:cubicBezTo>
                  <a:cubicBezTo>
                    <a:pt x="24" y="3"/>
                    <a:pt x="24" y="3"/>
                    <a:pt x="24" y="3"/>
                  </a:cubicBezTo>
                  <a:cubicBezTo>
                    <a:pt x="24" y="3"/>
                    <a:pt x="24" y="4"/>
                    <a:pt x="24" y="4"/>
                  </a:cubicBezTo>
                  <a:cubicBezTo>
                    <a:pt x="24" y="4"/>
                    <a:pt x="24" y="4"/>
                    <a:pt x="24" y="5"/>
                  </a:cubicBezTo>
                  <a:cubicBezTo>
                    <a:pt x="24" y="5"/>
                    <a:pt x="24" y="5"/>
                    <a:pt x="24" y="5"/>
                  </a:cubicBezTo>
                  <a:cubicBezTo>
                    <a:pt x="23" y="5"/>
                    <a:pt x="25" y="6"/>
                    <a:pt x="25" y="6"/>
                  </a:cubicBezTo>
                  <a:cubicBezTo>
                    <a:pt x="26" y="6"/>
                    <a:pt x="26" y="6"/>
                    <a:pt x="26" y="5"/>
                  </a:cubicBezTo>
                  <a:cubicBezTo>
                    <a:pt x="27" y="5"/>
                    <a:pt x="27" y="6"/>
                    <a:pt x="27" y="5"/>
                  </a:cubicBezTo>
                  <a:cubicBezTo>
                    <a:pt x="27" y="5"/>
                    <a:pt x="27" y="4"/>
                    <a:pt x="27" y="4"/>
                  </a:cubicBezTo>
                  <a:cubicBezTo>
                    <a:pt x="28" y="4"/>
                    <a:pt x="29" y="3"/>
                    <a:pt x="30" y="3"/>
                  </a:cubicBezTo>
                  <a:cubicBezTo>
                    <a:pt x="31" y="3"/>
                    <a:pt x="31" y="5"/>
                    <a:pt x="32" y="5"/>
                  </a:cubicBezTo>
                  <a:cubicBezTo>
                    <a:pt x="32" y="5"/>
                    <a:pt x="32" y="5"/>
                    <a:pt x="33" y="5"/>
                  </a:cubicBezTo>
                  <a:cubicBezTo>
                    <a:pt x="33" y="5"/>
                    <a:pt x="33" y="5"/>
                    <a:pt x="34" y="5"/>
                  </a:cubicBezTo>
                  <a:cubicBezTo>
                    <a:pt x="34" y="5"/>
                    <a:pt x="34" y="5"/>
                    <a:pt x="35" y="5"/>
                  </a:cubicBezTo>
                  <a:cubicBezTo>
                    <a:pt x="35" y="6"/>
                    <a:pt x="34" y="6"/>
                    <a:pt x="35" y="6"/>
                  </a:cubicBezTo>
                  <a:cubicBezTo>
                    <a:pt x="35" y="6"/>
                    <a:pt x="35" y="7"/>
                    <a:pt x="35" y="7"/>
                  </a:cubicBezTo>
                  <a:cubicBezTo>
                    <a:pt x="35" y="7"/>
                    <a:pt x="35" y="7"/>
                    <a:pt x="35" y="8"/>
                  </a:cubicBezTo>
                  <a:cubicBezTo>
                    <a:pt x="36" y="8"/>
                    <a:pt x="36" y="8"/>
                    <a:pt x="36" y="9"/>
                  </a:cubicBezTo>
                  <a:cubicBezTo>
                    <a:pt x="36" y="10"/>
                    <a:pt x="36" y="10"/>
                    <a:pt x="37" y="10"/>
                  </a:cubicBezTo>
                  <a:cubicBezTo>
                    <a:pt x="38" y="10"/>
                    <a:pt x="37" y="11"/>
                    <a:pt x="38" y="11"/>
                  </a:cubicBezTo>
                  <a:cubicBezTo>
                    <a:pt x="38" y="11"/>
                    <a:pt x="38" y="12"/>
                    <a:pt x="39" y="12"/>
                  </a:cubicBezTo>
                  <a:cubicBezTo>
                    <a:pt x="39" y="12"/>
                    <a:pt x="39" y="12"/>
                    <a:pt x="39" y="12"/>
                  </a:cubicBezTo>
                  <a:cubicBezTo>
                    <a:pt x="39" y="11"/>
                    <a:pt x="40" y="12"/>
                    <a:pt x="40" y="12"/>
                  </a:cubicBezTo>
                  <a:cubicBezTo>
                    <a:pt x="40" y="11"/>
                    <a:pt x="40" y="11"/>
                    <a:pt x="40" y="12"/>
                  </a:cubicBezTo>
                  <a:cubicBezTo>
                    <a:pt x="40" y="13"/>
                    <a:pt x="41" y="12"/>
                    <a:pt x="41" y="12"/>
                  </a:cubicBezTo>
                  <a:cubicBezTo>
                    <a:pt x="41" y="13"/>
                    <a:pt x="41" y="13"/>
                    <a:pt x="42" y="13"/>
                  </a:cubicBezTo>
                  <a:cubicBezTo>
                    <a:pt x="42" y="12"/>
                    <a:pt x="42" y="13"/>
                    <a:pt x="42" y="12"/>
                  </a:cubicBezTo>
                  <a:cubicBezTo>
                    <a:pt x="42" y="11"/>
                    <a:pt x="43" y="11"/>
                    <a:pt x="44" y="11"/>
                  </a:cubicBezTo>
                  <a:cubicBezTo>
                    <a:pt x="44" y="10"/>
                    <a:pt x="44" y="11"/>
                    <a:pt x="45" y="11"/>
                  </a:cubicBezTo>
                  <a:cubicBezTo>
                    <a:pt x="45" y="11"/>
                    <a:pt x="45" y="10"/>
                    <a:pt x="46" y="10"/>
                  </a:cubicBezTo>
                  <a:cubicBezTo>
                    <a:pt x="46" y="10"/>
                    <a:pt x="48" y="9"/>
                    <a:pt x="48" y="9"/>
                  </a:cubicBezTo>
                  <a:cubicBezTo>
                    <a:pt x="49" y="9"/>
                    <a:pt x="51" y="9"/>
                    <a:pt x="52" y="9"/>
                  </a:cubicBezTo>
                  <a:cubicBezTo>
                    <a:pt x="52" y="9"/>
                    <a:pt x="52" y="9"/>
                    <a:pt x="52" y="10"/>
                  </a:cubicBezTo>
                  <a:cubicBezTo>
                    <a:pt x="52" y="10"/>
                    <a:pt x="52" y="10"/>
                    <a:pt x="52" y="10"/>
                  </a:cubicBezTo>
                  <a:cubicBezTo>
                    <a:pt x="53" y="10"/>
                    <a:pt x="53" y="9"/>
                    <a:pt x="53" y="9"/>
                  </a:cubicBezTo>
                  <a:cubicBezTo>
                    <a:pt x="53" y="9"/>
                    <a:pt x="53" y="10"/>
                    <a:pt x="53" y="10"/>
                  </a:cubicBezTo>
                  <a:cubicBezTo>
                    <a:pt x="53" y="10"/>
                    <a:pt x="53" y="10"/>
                    <a:pt x="54" y="10"/>
                  </a:cubicBezTo>
                  <a:cubicBezTo>
                    <a:pt x="54" y="11"/>
                    <a:pt x="54" y="11"/>
                    <a:pt x="54" y="11"/>
                  </a:cubicBezTo>
                  <a:cubicBezTo>
                    <a:pt x="55" y="11"/>
                    <a:pt x="55" y="11"/>
                    <a:pt x="55" y="12"/>
                  </a:cubicBezTo>
                  <a:cubicBezTo>
                    <a:pt x="56" y="13"/>
                    <a:pt x="56" y="14"/>
                    <a:pt x="57" y="14"/>
                  </a:cubicBezTo>
                  <a:cubicBezTo>
                    <a:pt x="57" y="15"/>
                    <a:pt x="57" y="15"/>
                    <a:pt x="58" y="14"/>
                  </a:cubicBezTo>
                  <a:cubicBezTo>
                    <a:pt x="58" y="15"/>
                    <a:pt x="57" y="16"/>
                    <a:pt x="58" y="16"/>
                  </a:cubicBezTo>
                  <a:cubicBezTo>
                    <a:pt x="58" y="16"/>
                    <a:pt x="57" y="18"/>
                    <a:pt x="57" y="18"/>
                  </a:cubicBezTo>
                  <a:cubicBezTo>
                    <a:pt x="57" y="19"/>
                    <a:pt x="58" y="19"/>
                    <a:pt x="58" y="19"/>
                  </a:cubicBezTo>
                  <a:cubicBezTo>
                    <a:pt x="58" y="20"/>
                    <a:pt x="59" y="21"/>
                    <a:pt x="58" y="22"/>
                  </a:cubicBezTo>
                  <a:cubicBezTo>
                    <a:pt x="59" y="22"/>
                    <a:pt x="59" y="25"/>
                    <a:pt x="59" y="26"/>
                  </a:cubicBezTo>
                  <a:cubicBezTo>
                    <a:pt x="59" y="26"/>
                    <a:pt x="60" y="27"/>
                    <a:pt x="60" y="28"/>
                  </a:cubicBezTo>
                  <a:cubicBezTo>
                    <a:pt x="60" y="29"/>
                    <a:pt x="59" y="28"/>
                    <a:pt x="59" y="29"/>
                  </a:cubicBezTo>
                  <a:close/>
                  <a:moveTo>
                    <a:pt x="52" y="62"/>
                  </a:moveTo>
                  <a:cubicBezTo>
                    <a:pt x="51" y="62"/>
                    <a:pt x="53" y="62"/>
                    <a:pt x="53" y="62"/>
                  </a:cubicBezTo>
                  <a:cubicBezTo>
                    <a:pt x="53" y="62"/>
                    <a:pt x="52" y="62"/>
                    <a:pt x="52" y="6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89" name="Costa Rica">
              <a:extLst>
                <a:ext uri="{FF2B5EF4-FFF2-40B4-BE49-F238E27FC236}">
                  <a16:creationId xmlns:a16="http://schemas.microsoft.com/office/drawing/2014/main" id="{F72712CD-3121-8BC5-66B3-2D804BBE07D0}"/>
                </a:ext>
              </a:extLst>
            </p:cNvPr>
            <p:cNvSpPr>
              <a:spLocks/>
            </p:cNvSpPr>
            <p:nvPr/>
          </p:nvSpPr>
          <p:spPr bwMode="auto">
            <a:xfrm>
              <a:off x="2961720" y="4060723"/>
              <a:ext cx="110186" cy="119684"/>
            </a:xfrm>
            <a:custGeom>
              <a:avLst/>
              <a:gdLst/>
              <a:ahLst/>
              <a:cxnLst>
                <a:cxn ang="0">
                  <a:pos x="29" y="16"/>
                </a:cxn>
                <a:cxn ang="0">
                  <a:pos x="27" y="13"/>
                </a:cxn>
                <a:cxn ang="0">
                  <a:pos x="25" y="11"/>
                </a:cxn>
                <a:cxn ang="0">
                  <a:pos x="23" y="7"/>
                </a:cxn>
                <a:cxn ang="0">
                  <a:pos x="23" y="5"/>
                </a:cxn>
                <a:cxn ang="0">
                  <a:pos x="22" y="4"/>
                </a:cxn>
                <a:cxn ang="0">
                  <a:pos x="23" y="4"/>
                </a:cxn>
                <a:cxn ang="0">
                  <a:pos x="22" y="5"/>
                </a:cxn>
                <a:cxn ang="0">
                  <a:pos x="19" y="5"/>
                </a:cxn>
                <a:cxn ang="0">
                  <a:pos x="16" y="3"/>
                </a:cxn>
                <a:cxn ang="0">
                  <a:pos x="16" y="3"/>
                </a:cxn>
                <a:cxn ang="0">
                  <a:pos x="14" y="2"/>
                </a:cxn>
                <a:cxn ang="0">
                  <a:pos x="11" y="3"/>
                </a:cxn>
                <a:cxn ang="0">
                  <a:pos x="5" y="1"/>
                </a:cxn>
                <a:cxn ang="0">
                  <a:pos x="3" y="2"/>
                </a:cxn>
                <a:cxn ang="0">
                  <a:pos x="2" y="3"/>
                </a:cxn>
                <a:cxn ang="0">
                  <a:pos x="1" y="3"/>
                </a:cxn>
                <a:cxn ang="0">
                  <a:pos x="1" y="3"/>
                </a:cxn>
                <a:cxn ang="0">
                  <a:pos x="2" y="4"/>
                </a:cxn>
                <a:cxn ang="0">
                  <a:pos x="2" y="4"/>
                </a:cxn>
                <a:cxn ang="0">
                  <a:pos x="3" y="6"/>
                </a:cxn>
                <a:cxn ang="0">
                  <a:pos x="1" y="9"/>
                </a:cxn>
                <a:cxn ang="0">
                  <a:pos x="1" y="12"/>
                </a:cxn>
                <a:cxn ang="0">
                  <a:pos x="3" y="15"/>
                </a:cxn>
                <a:cxn ang="0">
                  <a:pos x="6" y="16"/>
                </a:cxn>
                <a:cxn ang="0">
                  <a:pos x="7" y="18"/>
                </a:cxn>
                <a:cxn ang="0">
                  <a:pos x="8" y="17"/>
                </a:cxn>
                <a:cxn ang="0">
                  <a:pos x="9" y="16"/>
                </a:cxn>
                <a:cxn ang="0">
                  <a:pos x="9" y="15"/>
                </a:cxn>
                <a:cxn ang="0">
                  <a:pos x="7" y="13"/>
                </a:cxn>
                <a:cxn ang="0">
                  <a:pos x="6" y="12"/>
                </a:cxn>
                <a:cxn ang="0">
                  <a:pos x="6" y="10"/>
                </a:cxn>
                <a:cxn ang="0">
                  <a:pos x="8" y="12"/>
                </a:cxn>
                <a:cxn ang="0">
                  <a:pos x="10" y="14"/>
                </a:cxn>
                <a:cxn ang="0">
                  <a:pos x="11" y="15"/>
                </a:cxn>
                <a:cxn ang="0">
                  <a:pos x="11" y="17"/>
                </a:cxn>
                <a:cxn ang="0">
                  <a:pos x="16" y="19"/>
                </a:cxn>
                <a:cxn ang="0">
                  <a:pos x="17" y="20"/>
                </a:cxn>
                <a:cxn ang="0">
                  <a:pos x="20" y="22"/>
                </a:cxn>
                <a:cxn ang="0">
                  <a:pos x="21" y="25"/>
                </a:cxn>
                <a:cxn ang="0">
                  <a:pos x="21" y="26"/>
                </a:cxn>
                <a:cxn ang="0">
                  <a:pos x="21" y="27"/>
                </a:cxn>
                <a:cxn ang="0">
                  <a:pos x="20" y="28"/>
                </a:cxn>
                <a:cxn ang="0">
                  <a:pos x="21" y="30"/>
                </a:cxn>
                <a:cxn ang="0">
                  <a:pos x="24" y="31"/>
                </a:cxn>
                <a:cxn ang="0">
                  <a:pos x="22" y="28"/>
                </a:cxn>
                <a:cxn ang="0">
                  <a:pos x="24" y="28"/>
                </a:cxn>
                <a:cxn ang="0">
                  <a:pos x="25" y="29"/>
                </a:cxn>
                <a:cxn ang="0">
                  <a:pos x="26" y="30"/>
                </a:cxn>
                <a:cxn ang="0">
                  <a:pos x="27" y="33"/>
                </a:cxn>
                <a:cxn ang="0">
                  <a:pos x="27" y="35"/>
                </a:cxn>
                <a:cxn ang="0">
                  <a:pos x="28" y="31"/>
                </a:cxn>
                <a:cxn ang="0">
                  <a:pos x="28" y="27"/>
                </a:cxn>
                <a:cxn ang="0">
                  <a:pos x="29" y="26"/>
                </a:cxn>
                <a:cxn ang="0">
                  <a:pos x="28" y="24"/>
                </a:cxn>
                <a:cxn ang="0">
                  <a:pos x="29" y="19"/>
                </a:cxn>
                <a:cxn ang="0">
                  <a:pos x="30" y="19"/>
                </a:cxn>
                <a:cxn ang="0">
                  <a:pos x="32" y="18"/>
                </a:cxn>
              </a:cxnLst>
              <a:rect l="0" t="0" r="r" b="b"/>
              <a:pathLst>
                <a:path w="32" h="35">
                  <a:moveTo>
                    <a:pt x="31" y="17"/>
                  </a:moveTo>
                  <a:cubicBezTo>
                    <a:pt x="30" y="17"/>
                    <a:pt x="29" y="17"/>
                    <a:pt x="29" y="16"/>
                  </a:cubicBezTo>
                  <a:cubicBezTo>
                    <a:pt x="29" y="17"/>
                    <a:pt x="28" y="15"/>
                    <a:pt x="28" y="14"/>
                  </a:cubicBezTo>
                  <a:cubicBezTo>
                    <a:pt x="28" y="14"/>
                    <a:pt x="28" y="13"/>
                    <a:pt x="27" y="13"/>
                  </a:cubicBezTo>
                  <a:cubicBezTo>
                    <a:pt x="27" y="13"/>
                    <a:pt x="27" y="13"/>
                    <a:pt x="26" y="12"/>
                  </a:cubicBezTo>
                  <a:cubicBezTo>
                    <a:pt x="26" y="12"/>
                    <a:pt x="25" y="11"/>
                    <a:pt x="25" y="11"/>
                  </a:cubicBezTo>
                  <a:cubicBezTo>
                    <a:pt x="25" y="10"/>
                    <a:pt x="24" y="9"/>
                    <a:pt x="24" y="9"/>
                  </a:cubicBezTo>
                  <a:cubicBezTo>
                    <a:pt x="24" y="8"/>
                    <a:pt x="23" y="8"/>
                    <a:pt x="23" y="7"/>
                  </a:cubicBezTo>
                  <a:cubicBezTo>
                    <a:pt x="23" y="6"/>
                    <a:pt x="23" y="6"/>
                    <a:pt x="23" y="5"/>
                  </a:cubicBezTo>
                  <a:cubicBezTo>
                    <a:pt x="23" y="5"/>
                    <a:pt x="23" y="5"/>
                    <a:pt x="23" y="5"/>
                  </a:cubicBezTo>
                  <a:cubicBezTo>
                    <a:pt x="23" y="5"/>
                    <a:pt x="22" y="5"/>
                    <a:pt x="22" y="5"/>
                  </a:cubicBezTo>
                  <a:cubicBezTo>
                    <a:pt x="23" y="5"/>
                    <a:pt x="22" y="4"/>
                    <a:pt x="22" y="4"/>
                  </a:cubicBezTo>
                  <a:cubicBezTo>
                    <a:pt x="23" y="4"/>
                    <a:pt x="23" y="5"/>
                    <a:pt x="23" y="5"/>
                  </a:cubicBezTo>
                  <a:cubicBezTo>
                    <a:pt x="23" y="5"/>
                    <a:pt x="23" y="4"/>
                    <a:pt x="23" y="4"/>
                  </a:cubicBezTo>
                  <a:cubicBezTo>
                    <a:pt x="23" y="3"/>
                    <a:pt x="22" y="3"/>
                    <a:pt x="22" y="3"/>
                  </a:cubicBezTo>
                  <a:cubicBezTo>
                    <a:pt x="22" y="4"/>
                    <a:pt x="22" y="4"/>
                    <a:pt x="22" y="5"/>
                  </a:cubicBezTo>
                  <a:cubicBezTo>
                    <a:pt x="21" y="5"/>
                    <a:pt x="21" y="5"/>
                    <a:pt x="20" y="5"/>
                  </a:cubicBezTo>
                  <a:cubicBezTo>
                    <a:pt x="19" y="6"/>
                    <a:pt x="19" y="5"/>
                    <a:pt x="19" y="5"/>
                  </a:cubicBezTo>
                  <a:cubicBezTo>
                    <a:pt x="18" y="5"/>
                    <a:pt x="18" y="5"/>
                    <a:pt x="17" y="5"/>
                  </a:cubicBezTo>
                  <a:cubicBezTo>
                    <a:pt x="16" y="4"/>
                    <a:pt x="17" y="4"/>
                    <a:pt x="16" y="3"/>
                  </a:cubicBezTo>
                  <a:cubicBezTo>
                    <a:pt x="16" y="3"/>
                    <a:pt x="16" y="3"/>
                    <a:pt x="16" y="3"/>
                  </a:cubicBezTo>
                  <a:cubicBezTo>
                    <a:pt x="16" y="3"/>
                    <a:pt x="16" y="3"/>
                    <a:pt x="16" y="3"/>
                  </a:cubicBezTo>
                  <a:cubicBezTo>
                    <a:pt x="15" y="2"/>
                    <a:pt x="15" y="3"/>
                    <a:pt x="15" y="3"/>
                  </a:cubicBezTo>
                  <a:cubicBezTo>
                    <a:pt x="15" y="3"/>
                    <a:pt x="14" y="3"/>
                    <a:pt x="14" y="2"/>
                  </a:cubicBezTo>
                  <a:cubicBezTo>
                    <a:pt x="14" y="2"/>
                    <a:pt x="13" y="2"/>
                    <a:pt x="13" y="2"/>
                  </a:cubicBezTo>
                  <a:cubicBezTo>
                    <a:pt x="12" y="2"/>
                    <a:pt x="12" y="2"/>
                    <a:pt x="11" y="3"/>
                  </a:cubicBezTo>
                  <a:cubicBezTo>
                    <a:pt x="10" y="3"/>
                    <a:pt x="10" y="3"/>
                    <a:pt x="9" y="3"/>
                  </a:cubicBezTo>
                  <a:cubicBezTo>
                    <a:pt x="8" y="2"/>
                    <a:pt x="6" y="1"/>
                    <a:pt x="5" y="1"/>
                  </a:cubicBezTo>
                  <a:cubicBezTo>
                    <a:pt x="4" y="1"/>
                    <a:pt x="4" y="0"/>
                    <a:pt x="3" y="0"/>
                  </a:cubicBezTo>
                  <a:cubicBezTo>
                    <a:pt x="3" y="1"/>
                    <a:pt x="3" y="1"/>
                    <a:pt x="3" y="2"/>
                  </a:cubicBezTo>
                  <a:cubicBezTo>
                    <a:pt x="3" y="2"/>
                    <a:pt x="2" y="2"/>
                    <a:pt x="2" y="2"/>
                  </a:cubicBezTo>
                  <a:cubicBezTo>
                    <a:pt x="2" y="2"/>
                    <a:pt x="3" y="3"/>
                    <a:pt x="2" y="3"/>
                  </a:cubicBezTo>
                  <a:cubicBezTo>
                    <a:pt x="2" y="3"/>
                    <a:pt x="2" y="3"/>
                    <a:pt x="2" y="3"/>
                  </a:cubicBezTo>
                  <a:cubicBezTo>
                    <a:pt x="2" y="3"/>
                    <a:pt x="2" y="3"/>
                    <a:pt x="1" y="3"/>
                  </a:cubicBezTo>
                  <a:cubicBezTo>
                    <a:pt x="1" y="3"/>
                    <a:pt x="1" y="3"/>
                    <a:pt x="1" y="3"/>
                  </a:cubicBezTo>
                  <a:cubicBezTo>
                    <a:pt x="1" y="3"/>
                    <a:pt x="1" y="3"/>
                    <a:pt x="1" y="3"/>
                  </a:cubicBezTo>
                  <a:cubicBezTo>
                    <a:pt x="1" y="3"/>
                    <a:pt x="0" y="3"/>
                    <a:pt x="0" y="4"/>
                  </a:cubicBezTo>
                  <a:cubicBezTo>
                    <a:pt x="0" y="4"/>
                    <a:pt x="1" y="4"/>
                    <a:pt x="2" y="4"/>
                  </a:cubicBezTo>
                  <a:cubicBezTo>
                    <a:pt x="2" y="4"/>
                    <a:pt x="1" y="4"/>
                    <a:pt x="1" y="4"/>
                  </a:cubicBezTo>
                  <a:cubicBezTo>
                    <a:pt x="2" y="4"/>
                    <a:pt x="2" y="4"/>
                    <a:pt x="2" y="4"/>
                  </a:cubicBezTo>
                  <a:cubicBezTo>
                    <a:pt x="3" y="5"/>
                    <a:pt x="3" y="6"/>
                    <a:pt x="2" y="7"/>
                  </a:cubicBezTo>
                  <a:cubicBezTo>
                    <a:pt x="2" y="7"/>
                    <a:pt x="3" y="6"/>
                    <a:pt x="3" y="6"/>
                  </a:cubicBezTo>
                  <a:cubicBezTo>
                    <a:pt x="3" y="7"/>
                    <a:pt x="1" y="7"/>
                    <a:pt x="1" y="8"/>
                  </a:cubicBezTo>
                  <a:cubicBezTo>
                    <a:pt x="1" y="9"/>
                    <a:pt x="1" y="9"/>
                    <a:pt x="1" y="9"/>
                  </a:cubicBezTo>
                  <a:cubicBezTo>
                    <a:pt x="0" y="9"/>
                    <a:pt x="1" y="9"/>
                    <a:pt x="1" y="10"/>
                  </a:cubicBezTo>
                  <a:cubicBezTo>
                    <a:pt x="1" y="11"/>
                    <a:pt x="0" y="11"/>
                    <a:pt x="1" y="12"/>
                  </a:cubicBezTo>
                  <a:cubicBezTo>
                    <a:pt x="1" y="12"/>
                    <a:pt x="1" y="13"/>
                    <a:pt x="2" y="13"/>
                  </a:cubicBezTo>
                  <a:cubicBezTo>
                    <a:pt x="2" y="14"/>
                    <a:pt x="2" y="14"/>
                    <a:pt x="3" y="15"/>
                  </a:cubicBezTo>
                  <a:cubicBezTo>
                    <a:pt x="3" y="15"/>
                    <a:pt x="3" y="15"/>
                    <a:pt x="4" y="15"/>
                  </a:cubicBezTo>
                  <a:cubicBezTo>
                    <a:pt x="4" y="15"/>
                    <a:pt x="5" y="15"/>
                    <a:pt x="6" y="16"/>
                  </a:cubicBezTo>
                  <a:cubicBezTo>
                    <a:pt x="6" y="16"/>
                    <a:pt x="6" y="17"/>
                    <a:pt x="7" y="17"/>
                  </a:cubicBezTo>
                  <a:cubicBezTo>
                    <a:pt x="7" y="18"/>
                    <a:pt x="7" y="19"/>
                    <a:pt x="7" y="18"/>
                  </a:cubicBezTo>
                  <a:cubicBezTo>
                    <a:pt x="8" y="18"/>
                    <a:pt x="8" y="17"/>
                    <a:pt x="8" y="17"/>
                  </a:cubicBezTo>
                  <a:cubicBezTo>
                    <a:pt x="8" y="17"/>
                    <a:pt x="8" y="17"/>
                    <a:pt x="8" y="17"/>
                  </a:cubicBezTo>
                  <a:cubicBezTo>
                    <a:pt x="8" y="16"/>
                    <a:pt x="8" y="16"/>
                    <a:pt x="8" y="16"/>
                  </a:cubicBezTo>
                  <a:cubicBezTo>
                    <a:pt x="8" y="16"/>
                    <a:pt x="9" y="16"/>
                    <a:pt x="9" y="16"/>
                  </a:cubicBezTo>
                  <a:cubicBezTo>
                    <a:pt x="9" y="16"/>
                    <a:pt x="10" y="15"/>
                    <a:pt x="10" y="15"/>
                  </a:cubicBezTo>
                  <a:cubicBezTo>
                    <a:pt x="10" y="15"/>
                    <a:pt x="9" y="15"/>
                    <a:pt x="9" y="15"/>
                  </a:cubicBezTo>
                  <a:cubicBezTo>
                    <a:pt x="9" y="15"/>
                    <a:pt x="10" y="14"/>
                    <a:pt x="9" y="14"/>
                  </a:cubicBezTo>
                  <a:cubicBezTo>
                    <a:pt x="8" y="14"/>
                    <a:pt x="7" y="14"/>
                    <a:pt x="7" y="13"/>
                  </a:cubicBezTo>
                  <a:cubicBezTo>
                    <a:pt x="7" y="13"/>
                    <a:pt x="7" y="13"/>
                    <a:pt x="7" y="13"/>
                  </a:cubicBezTo>
                  <a:cubicBezTo>
                    <a:pt x="7" y="13"/>
                    <a:pt x="6" y="12"/>
                    <a:pt x="6" y="12"/>
                  </a:cubicBezTo>
                  <a:cubicBezTo>
                    <a:pt x="6" y="11"/>
                    <a:pt x="6" y="11"/>
                    <a:pt x="6" y="11"/>
                  </a:cubicBezTo>
                  <a:cubicBezTo>
                    <a:pt x="6" y="11"/>
                    <a:pt x="6" y="10"/>
                    <a:pt x="6" y="10"/>
                  </a:cubicBezTo>
                  <a:cubicBezTo>
                    <a:pt x="6" y="11"/>
                    <a:pt x="6" y="11"/>
                    <a:pt x="7" y="11"/>
                  </a:cubicBezTo>
                  <a:cubicBezTo>
                    <a:pt x="7" y="12"/>
                    <a:pt x="7" y="11"/>
                    <a:pt x="8" y="12"/>
                  </a:cubicBezTo>
                  <a:cubicBezTo>
                    <a:pt x="9" y="12"/>
                    <a:pt x="9" y="13"/>
                    <a:pt x="10" y="14"/>
                  </a:cubicBezTo>
                  <a:cubicBezTo>
                    <a:pt x="10" y="14"/>
                    <a:pt x="10" y="14"/>
                    <a:pt x="10" y="14"/>
                  </a:cubicBezTo>
                  <a:cubicBezTo>
                    <a:pt x="10" y="14"/>
                    <a:pt x="11" y="14"/>
                    <a:pt x="11" y="14"/>
                  </a:cubicBezTo>
                  <a:cubicBezTo>
                    <a:pt x="11" y="14"/>
                    <a:pt x="11" y="14"/>
                    <a:pt x="11" y="15"/>
                  </a:cubicBezTo>
                  <a:cubicBezTo>
                    <a:pt x="11" y="15"/>
                    <a:pt x="12" y="15"/>
                    <a:pt x="12" y="16"/>
                  </a:cubicBezTo>
                  <a:cubicBezTo>
                    <a:pt x="12" y="16"/>
                    <a:pt x="11" y="17"/>
                    <a:pt x="11" y="17"/>
                  </a:cubicBezTo>
                  <a:cubicBezTo>
                    <a:pt x="12" y="18"/>
                    <a:pt x="12" y="19"/>
                    <a:pt x="13" y="19"/>
                  </a:cubicBezTo>
                  <a:cubicBezTo>
                    <a:pt x="14" y="19"/>
                    <a:pt x="15" y="19"/>
                    <a:pt x="16" y="19"/>
                  </a:cubicBezTo>
                  <a:cubicBezTo>
                    <a:pt x="15" y="19"/>
                    <a:pt x="16" y="19"/>
                    <a:pt x="16" y="20"/>
                  </a:cubicBezTo>
                  <a:cubicBezTo>
                    <a:pt x="16" y="20"/>
                    <a:pt x="17" y="20"/>
                    <a:pt x="17" y="20"/>
                  </a:cubicBezTo>
                  <a:cubicBezTo>
                    <a:pt x="18" y="21"/>
                    <a:pt x="18" y="21"/>
                    <a:pt x="18" y="21"/>
                  </a:cubicBezTo>
                  <a:cubicBezTo>
                    <a:pt x="19" y="22"/>
                    <a:pt x="19" y="22"/>
                    <a:pt x="20" y="22"/>
                  </a:cubicBezTo>
                  <a:cubicBezTo>
                    <a:pt x="20" y="23"/>
                    <a:pt x="21" y="24"/>
                    <a:pt x="21" y="25"/>
                  </a:cubicBezTo>
                  <a:cubicBezTo>
                    <a:pt x="21" y="25"/>
                    <a:pt x="21" y="25"/>
                    <a:pt x="21" y="25"/>
                  </a:cubicBezTo>
                  <a:cubicBezTo>
                    <a:pt x="21" y="25"/>
                    <a:pt x="22" y="26"/>
                    <a:pt x="21" y="26"/>
                  </a:cubicBezTo>
                  <a:cubicBezTo>
                    <a:pt x="21" y="26"/>
                    <a:pt x="21" y="26"/>
                    <a:pt x="21" y="26"/>
                  </a:cubicBezTo>
                  <a:cubicBezTo>
                    <a:pt x="21" y="26"/>
                    <a:pt x="21" y="26"/>
                    <a:pt x="21" y="26"/>
                  </a:cubicBezTo>
                  <a:cubicBezTo>
                    <a:pt x="21" y="26"/>
                    <a:pt x="21" y="26"/>
                    <a:pt x="21" y="27"/>
                  </a:cubicBezTo>
                  <a:cubicBezTo>
                    <a:pt x="21" y="27"/>
                    <a:pt x="21" y="27"/>
                    <a:pt x="21" y="27"/>
                  </a:cubicBezTo>
                  <a:cubicBezTo>
                    <a:pt x="21" y="27"/>
                    <a:pt x="21" y="28"/>
                    <a:pt x="20" y="28"/>
                  </a:cubicBezTo>
                  <a:cubicBezTo>
                    <a:pt x="20" y="28"/>
                    <a:pt x="20" y="29"/>
                    <a:pt x="20" y="29"/>
                  </a:cubicBezTo>
                  <a:cubicBezTo>
                    <a:pt x="20" y="29"/>
                    <a:pt x="21" y="30"/>
                    <a:pt x="21" y="30"/>
                  </a:cubicBezTo>
                  <a:cubicBezTo>
                    <a:pt x="22" y="31"/>
                    <a:pt x="23" y="31"/>
                    <a:pt x="23" y="31"/>
                  </a:cubicBezTo>
                  <a:cubicBezTo>
                    <a:pt x="23" y="31"/>
                    <a:pt x="24" y="31"/>
                    <a:pt x="24" y="31"/>
                  </a:cubicBezTo>
                  <a:cubicBezTo>
                    <a:pt x="24" y="31"/>
                    <a:pt x="24" y="30"/>
                    <a:pt x="24" y="30"/>
                  </a:cubicBezTo>
                  <a:cubicBezTo>
                    <a:pt x="24" y="29"/>
                    <a:pt x="22" y="29"/>
                    <a:pt x="22" y="28"/>
                  </a:cubicBezTo>
                  <a:cubicBezTo>
                    <a:pt x="22" y="28"/>
                    <a:pt x="23" y="27"/>
                    <a:pt x="23" y="27"/>
                  </a:cubicBezTo>
                  <a:cubicBezTo>
                    <a:pt x="24" y="27"/>
                    <a:pt x="24" y="28"/>
                    <a:pt x="24" y="28"/>
                  </a:cubicBezTo>
                  <a:cubicBezTo>
                    <a:pt x="25" y="28"/>
                    <a:pt x="26" y="28"/>
                    <a:pt x="26" y="29"/>
                  </a:cubicBezTo>
                  <a:cubicBezTo>
                    <a:pt x="26" y="29"/>
                    <a:pt x="25" y="29"/>
                    <a:pt x="25" y="29"/>
                  </a:cubicBezTo>
                  <a:cubicBezTo>
                    <a:pt x="25" y="29"/>
                    <a:pt x="26" y="29"/>
                    <a:pt x="26" y="29"/>
                  </a:cubicBezTo>
                  <a:cubicBezTo>
                    <a:pt x="25" y="29"/>
                    <a:pt x="26" y="30"/>
                    <a:pt x="26" y="30"/>
                  </a:cubicBezTo>
                  <a:cubicBezTo>
                    <a:pt x="26" y="31"/>
                    <a:pt x="25" y="31"/>
                    <a:pt x="25" y="31"/>
                  </a:cubicBezTo>
                  <a:cubicBezTo>
                    <a:pt x="26" y="32"/>
                    <a:pt x="27" y="32"/>
                    <a:pt x="27" y="33"/>
                  </a:cubicBezTo>
                  <a:cubicBezTo>
                    <a:pt x="27" y="33"/>
                    <a:pt x="27" y="34"/>
                    <a:pt x="27" y="34"/>
                  </a:cubicBezTo>
                  <a:cubicBezTo>
                    <a:pt x="27" y="34"/>
                    <a:pt x="27" y="35"/>
                    <a:pt x="27" y="35"/>
                  </a:cubicBezTo>
                  <a:cubicBezTo>
                    <a:pt x="28" y="34"/>
                    <a:pt x="28" y="33"/>
                    <a:pt x="27" y="32"/>
                  </a:cubicBezTo>
                  <a:cubicBezTo>
                    <a:pt x="26" y="32"/>
                    <a:pt x="27" y="31"/>
                    <a:pt x="28" y="31"/>
                  </a:cubicBezTo>
                  <a:cubicBezTo>
                    <a:pt x="28" y="30"/>
                    <a:pt x="29" y="29"/>
                    <a:pt x="28" y="28"/>
                  </a:cubicBezTo>
                  <a:cubicBezTo>
                    <a:pt x="28" y="28"/>
                    <a:pt x="28" y="28"/>
                    <a:pt x="28" y="27"/>
                  </a:cubicBezTo>
                  <a:cubicBezTo>
                    <a:pt x="28" y="27"/>
                    <a:pt x="28" y="27"/>
                    <a:pt x="28" y="26"/>
                  </a:cubicBezTo>
                  <a:cubicBezTo>
                    <a:pt x="28" y="26"/>
                    <a:pt x="29" y="26"/>
                    <a:pt x="29" y="26"/>
                  </a:cubicBezTo>
                  <a:cubicBezTo>
                    <a:pt x="29" y="26"/>
                    <a:pt x="30" y="25"/>
                    <a:pt x="30" y="25"/>
                  </a:cubicBezTo>
                  <a:cubicBezTo>
                    <a:pt x="30" y="24"/>
                    <a:pt x="28" y="23"/>
                    <a:pt x="28" y="24"/>
                  </a:cubicBezTo>
                  <a:cubicBezTo>
                    <a:pt x="28" y="22"/>
                    <a:pt x="28" y="21"/>
                    <a:pt x="28" y="20"/>
                  </a:cubicBezTo>
                  <a:cubicBezTo>
                    <a:pt x="28" y="19"/>
                    <a:pt x="28" y="19"/>
                    <a:pt x="29" y="19"/>
                  </a:cubicBezTo>
                  <a:cubicBezTo>
                    <a:pt x="29" y="19"/>
                    <a:pt x="29" y="18"/>
                    <a:pt x="29" y="18"/>
                  </a:cubicBezTo>
                  <a:cubicBezTo>
                    <a:pt x="29" y="17"/>
                    <a:pt x="30" y="19"/>
                    <a:pt x="30" y="19"/>
                  </a:cubicBezTo>
                  <a:cubicBezTo>
                    <a:pt x="31" y="19"/>
                    <a:pt x="31" y="19"/>
                    <a:pt x="31" y="19"/>
                  </a:cubicBezTo>
                  <a:cubicBezTo>
                    <a:pt x="31" y="18"/>
                    <a:pt x="32" y="18"/>
                    <a:pt x="32" y="18"/>
                  </a:cubicBezTo>
                  <a:cubicBezTo>
                    <a:pt x="32" y="18"/>
                    <a:pt x="31" y="17"/>
                    <a:pt x="31" y="17"/>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90" name="Cook Islands (NZ)">
              <a:extLst>
                <a:ext uri="{FF2B5EF4-FFF2-40B4-BE49-F238E27FC236}">
                  <a16:creationId xmlns:a16="http://schemas.microsoft.com/office/drawing/2014/main" id="{C0FE1BF1-0E18-BCF2-322F-5007777D90AC}"/>
                </a:ext>
              </a:extLst>
            </p:cNvPr>
            <p:cNvSpPr/>
            <p:nvPr/>
          </p:nvSpPr>
          <p:spPr>
            <a:xfrm>
              <a:off x="667866" y="4727271"/>
              <a:ext cx="288140" cy="405744"/>
            </a:xfrm>
            <a:custGeom>
              <a:avLst/>
              <a:gdLst>
                <a:gd name="connsiteX0" fmla="*/ 11949 w 297330"/>
                <a:gd name="connsiteY0" fmla="*/ 32613 h 418686"/>
                <a:gd name="connsiteX1" fmla="*/ 1256 w 297330"/>
                <a:gd name="connsiteY1" fmla="*/ 34751 h 418686"/>
                <a:gd name="connsiteX2" fmla="*/ 4998 w 297330"/>
                <a:gd name="connsiteY2" fmla="*/ 28336 h 418686"/>
                <a:gd name="connsiteX3" fmla="*/ 11949 w 297330"/>
                <a:gd name="connsiteY3" fmla="*/ 32613 h 418686"/>
                <a:gd name="connsiteX4" fmla="*/ 16760 w 297330"/>
                <a:gd name="connsiteY4" fmla="*/ 53998 h 418686"/>
                <a:gd name="connsiteX5" fmla="*/ 17830 w 297330"/>
                <a:gd name="connsiteY5" fmla="*/ 58275 h 418686"/>
                <a:gd name="connsiteX6" fmla="*/ 23711 w 297330"/>
                <a:gd name="connsiteY6" fmla="*/ 57741 h 418686"/>
                <a:gd name="connsiteX7" fmla="*/ 21572 w 297330"/>
                <a:gd name="connsiteY7" fmla="*/ 49187 h 418686"/>
                <a:gd name="connsiteX8" fmla="*/ 16760 w 297330"/>
                <a:gd name="connsiteY8" fmla="*/ 53998 h 418686"/>
                <a:gd name="connsiteX9" fmla="*/ 94282 w 297330"/>
                <a:gd name="connsiteY9" fmla="*/ 274268 h 418686"/>
                <a:gd name="connsiteX10" fmla="*/ 90540 w 297330"/>
                <a:gd name="connsiteY10" fmla="*/ 279615 h 418686"/>
                <a:gd name="connsiteX11" fmla="*/ 99629 w 297330"/>
                <a:gd name="connsiteY11" fmla="*/ 274803 h 418686"/>
                <a:gd name="connsiteX12" fmla="*/ 94282 w 297330"/>
                <a:gd name="connsiteY12" fmla="*/ 274268 h 418686"/>
                <a:gd name="connsiteX13" fmla="*/ 162181 w 297330"/>
                <a:gd name="connsiteY13" fmla="*/ 1069 h 418686"/>
                <a:gd name="connsiteX14" fmla="*/ 162181 w 297330"/>
                <a:gd name="connsiteY14" fmla="*/ 6950 h 418686"/>
                <a:gd name="connsiteX15" fmla="*/ 166993 w 297330"/>
                <a:gd name="connsiteY15" fmla="*/ 4812 h 418686"/>
                <a:gd name="connsiteX16" fmla="*/ 165924 w 297330"/>
                <a:gd name="connsiteY16" fmla="*/ 0 h 418686"/>
                <a:gd name="connsiteX17" fmla="*/ 162181 w 297330"/>
                <a:gd name="connsiteY17" fmla="*/ 1069 h 418686"/>
                <a:gd name="connsiteX18" fmla="*/ 163251 w 297330"/>
                <a:gd name="connsiteY18" fmla="*/ 17108 h 418686"/>
                <a:gd name="connsiteX19" fmla="*/ 167528 w 297330"/>
                <a:gd name="connsiteY19" fmla="*/ 22455 h 418686"/>
                <a:gd name="connsiteX20" fmla="*/ 168062 w 297330"/>
                <a:gd name="connsiteY20" fmla="*/ 14970 h 418686"/>
                <a:gd name="connsiteX21" fmla="*/ 163251 w 297330"/>
                <a:gd name="connsiteY21" fmla="*/ 17108 h 418686"/>
                <a:gd name="connsiteX22" fmla="*/ 204952 w 297330"/>
                <a:gd name="connsiteY22" fmla="*/ 300465 h 418686"/>
                <a:gd name="connsiteX23" fmla="*/ 199606 w 297330"/>
                <a:gd name="connsiteY23" fmla="*/ 304742 h 418686"/>
                <a:gd name="connsiteX24" fmla="*/ 207091 w 297330"/>
                <a:gd name="connsiteY24" fmla="*/ 308485 h 418686"/>
                <a:gd name="connsiteX25" fmla="*/ 211902 w 297330"/>
                <a:gd name="connsiteY25" fmla="*/ 307416 h 418686"/>
                <a:gd name="connsiteX26" fmla="*/ 211368 w 297330"/>
                <a:gd name="connsiteY26" fmla="*/ 302069 h 418686"/>
                <a:gd name="connsiteX27" fmla="*/ 204952 w 297330"/>
                <a:gd name="connsiteY27" fmla="*/ 300465 h 418686"/>
                <a:gd name="connsiteX28" fmla="*/ 234892 w 297330"/>
                <a:gd name="connsiteY28" fmla="*/ 315435 h 418686"/>
                <a:gd name="connsiteX29" fmla="*/ 230615 w 297330"/>
                <a:gd name="connsiteY29" fmla="*/ 319712 h 418686"/>
                <a:gd name="connsiteX30" fmla="*/ 234357 w 297330"/>
                <a:gd name="connsiteY30" fmla="*/ 321851 h 418686"/>
                <a:gd name="connsiteX31" fmla="*/ 240238 w 297330"/>
                <a:gd name="connsiteY31" fmla="*/ 319178 h 418686"/>
                <a:gd name="connsiteX32" fmla="*/ 234892 w 297330"/>
                <a:gd name="connsiteY32" fmla="*/ 315435 h 418686"/>
                <a:gd name="connsiteX33" fmla="*/ 258950 w 297330"/>
                <a:gd name="connsiteY33" fmla="*/ 336286 h 418686"/>
                <a:gd name="connsiteX34" fmla="*/ 253604 w 297330"/>
                <a:gd name="connsiteY34" fmla="*/ 340028 h 418686"/>
                <a:gd name="connsiteX35" fmla="*/ 261089 w 297330"/>
                <a:gd name="connsiteY35" fmla="*/ 340563 h 418686"/>
                <a:gd name="connsiteX36" fmla="*/ 258950 w 297330"/>
                <a:gd name="connsiteY36" fmla="*/ 336286 h 418686"/>
                <a:gd name="connsiteX37" fmla="*/ 204417 w 297330"/>
                <a:gd name="connsiteY37" fmla="*/ 383334 h 418686"/>
                <a:gd name="connsiteX38" fmla="*/ 202814 w 297330"/>
                <a:gd name="connsiteY38" fmla="*/ 390819 h 418686"/>
                <a:gd name="connsiteX39" fmla="*/ 209229 w 297330"/>
                <a:gd name="connsiteY39" fmla="*/ 393492 h 418686"/>
                <a:gd name="connsiteX40" fmla="*/ 215645 w 297330"/>
                <a:gd name="connsiteY40" fmla="*/ 390819 h 418686"/>
                <a:gd name="connsiteX41" fmla="*/ 211368 w 297330"/>
                <a:gd name="connsiteY41" fmla="*/ 381730 h 418686"/>
                <a:gd name="connsiteX42" fmla="*/ 204417 w 297330"/>
                <a:gd name="connsiteY42" fmla="*/ 383334 h 418686"/>
                <a:gd name="connsiteX43" fmla="*/ 267504 w 297330"/>
                <a:gd name="connsiteY43" fmla="*/ 407393 h 418686"/>
                <a:gd name="connsiteX44" fmla="*/ 263227 w 297330"/>
                <a:gd name="connsiteY44" fmla="*/ 413274 h 418686"/>
                <a:gd name="connsiteX45" fmla="*/ 272316 w 297330"/>
                <a:gd name="connsiteY45" fmla="*/ 417551 h 418686"/>
                <a:gd name="connsiteX46" fmla="*/ 276059 w 297330"/>
                <a:gd name="connsiteY46" fmla="*/ 408462 h 418686"/>
                <a:gd name="connsiteX47" fmla="*/ 267504 w 297330"/>
                <a:gd name="connsiteY47" fmla="*/ 407393 h 418686"/>
                <a:gd name="connsiteX48" fmla="*/ 286751 w 297330"/>
                <a:gd name="connsiteY48" fmla="*/ 347513 h 418686"/>
                <a:gd name="connsiteX49" fmla="*/ 286217 w 297330"/>
                <a:gd name="connsiteY49" fmla="*/ 354464 h 418686"/>
                <a:gd name="connsiteX50" fmla="*/ 295306 w 297330"/>
                <a:gd name="connsiteY50" fmla="*/ 352860 h 418686"/>
                <a:gd name="connsiteX51" fmla="*/ 295306 w 297330"/>
                <a:gd name="connsiteY51" fmla="*/ 345909 h 418686"/>
                <a:gd name="connsiteX52" fmla="*/ 286751 w 297330"/>
                <a:gd name="connsiteY52" fmla="*/ 347513 h 418686"/>
                <a:gd name="connsiteX53" fmla="*/ 272851 w 297330"/>
                <a:gd name="connsiteY53" fmla="*/ 334147 h 418686"/>
                <a:gd name="connsiteX54" fmla="*/ 276593 w 297330"/>
                <a:gd name="connsiteY54" fmla="*/ 341098 h 418686"/>
                <a:gd name="connsiteX55" fmla="*/ 278732 w 297330"/>
                <a:gd name="connsiteY55" fmla="*/ 330405 h 418686"/>
                <a:gd name="connsiteX56" fmla="*/ 272851 w 297330"/>
                <a:gd name="connsiteY56" fmla="*/ 334147 h 418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97330" h="418686">
                  <a:moveTo>
                    <a:pt x="11949" y="32613"/>
                  </a:moveTo>
                  <a:cubicBezTo>
                    <a:pt x="12483" y="34751"/>
                    <a:pt x="5533" y="38494"/>
                    <a:pt x="1256" y="34751"/>
                  </a:cubicBezTo>
                  <a:cubicBezTo>
                    <a:pt x="-3021" y="30474"/>
                    <a:pt x="4998" y="28336"/>
                    <a:pt x="4998" y="28336"/>
                  </a:cubicBezTo>
                  <a:cubicBezTo>
                    <a:pt x="4998" y="28336"/>
                    <a:pt x="11414" y="30474"/>
                    <a:pt x="11949" y="32613"/>
                  </a:cubicBezTo>
                  <a:close/>
                  <a:moveTo>
                    <a:pt x="16760" y="53998"/>
                  </a:moveTo>
                  <a:cubicBezTo>
                    <a:pt x="15691" y="57206"/>
                    <a:pt x="16760" y="56671"/>
                    <a:pt x="17830" y="58275"/>
                  </a:cubicBezTo>
                  <a:cubicBezTo>
                    <a:pt x="18364" y="59879"/>
                    <a:pt x="22107" y="60414"/>
                    <a:pt x="23711" y="57741"/>
                  </a:cubicBezTo>
                  <a:cubicBezTo>
                    <a:pt x="23176" y="53998"/>
                    <a:pt x="26384" y="49187"/>
                    <a:pt x="21572" y="49187"/>
                  </a:cubicBezTo>
                  <a:cubicBezTo>
                    <a:pt x="16226" y="49187"/>
                    <a:pt x="16760" y="53998"/>
                    <a:pt x="16760" y="53998"/>
                  </a:cubicBezTo>
                  <a:close/>
                  <a:moveTo>
                    <a:pt x="94282" y="274268"/>
                  </a:moveTo>
                  <a:cubicBezTo>
                    <a:pt x="91075" y="274268"/>
                    <a:pt x="88402" y="277476"/>
                    <a:pt x="90540" y="279615"/>
                  </a:cubicBezTo>
                  <a:cubicBezTo>
                    <a:pt x="92679" y="281753"/>
                    <a:pt x="101767" y="276407"/>
                    <a:pt x="99629" y="274803"/>
                  </a:cubicBezTo>
                  <a:cubicBezTo>
                    <a:pt x="97490" y="273199"/>
                    <a:pt x="94282" y="274268"/>
                    <a:pt x="94282" y="274268"/>
                  </a:cubicBezTo>
                  <a:close/>
                  <a:moveTo>
                    <a:pt x="162181" y="1069"/>
                  </a:moveTo>
                  <a:cubicBezTo>
                    <a:pt x="160577" y="3742"/>
                    <a:pt x="159508" y="6950"/>
                    <a:pt x="162181" y="6950"/>
                  </a:cubicBezTo>
                  <a:cubicBezTo>
                    <a:pt x="164320" y="6950"/>
                    <a:pt x="166458" y="6950"/>
                    <a:pt x="166993" y="4812"/>
                  </a:cubicBezTo>
                  <a:cubicBezTo>
                    <a:pt x="167528" y="2673"/>
                    <a:pt x="168062" y="535"/>
                    <a:pt x="165924" y="0"/>
                  </a:cubicBezTo>
                  <a:cubicBezTo>
                    <a:pt x="163785" y="0"/>
                    <a:pt x="162181" y="1604"/>
                    <a:pt x="162181" y="1069"/>
                  </a:cubicBezTo>
                  <a:close/>
                  <a:moveTo>
                    <a:pt x="163251" y="17108"/>
                  </a:moveTo>
                  <a:cubicBezTo>
                    <a:pt x="163251" y="20851"/>
                    <a:pt x="165389" y="26197"/>
                    <a:pt x="167528" y="22455"/>
                  </a:cubicBezTo>
                  <a:cubicBezTo>
                    <a:pt x="169666" y="18712"/>
                    <a:pt x="171805" y="16039"/>
                    <a:pt x="168062" y="14970"/>
                  </a:cubicBezTo>
                  <a:cubicBezTo>
                    <a:pt x="164320" y="13366"/>
                    <a:pt x="163251" y="17108"/>
                    <a:pt x="163251" y="17108"/>
                  </a:cubicBezTo>
                  <a:close/>
                  <a:moveTo>
                    <a:pt x="204952" y="300465"/>
                  </a:moveTo>
                  <a:cubicBezTo>
                    <a:pt x="203348" y="299396"/>
                    <a:pt x="198002" y="300465"/>
                    <a:pt x="199606" y="304742"/>
                  </a:cubicBezTo>
                  <a:cubicBezTo>
                    <a:pt x="201744" y="309020"/>
                    <a:pt x="205487" y="310089"/>
                    <a:pt x="207091" y="308485"/>
                  </a:cubicBezTo>
                  <a:cubicBezTo>
                    <a:pt x="208695" y="306881"/>
                    <a:pt x="210298" y="307950"/>
                    <a:pt x="211902" y="307416"/>
                  </a:cubicBezTo>
                  <a:cubicBezTo>
                    <a:pt x="212972" y="306346"/>
                    <a:pt x="213506" y="303139"/>
                    <a:pt x="211368" y="302069"/>
                  </a:cubicBezTo>
                  <a:cubicBezTo>
                    <a:pt x="209764" y="301000"/>
                    <a:pt x="204952" y="300465"/>
                    <a:pt x="204952" y="300465"/>
                  </a:cubicBezTo>
                  <a:close/>
                  <a:moveTo>
                    <a:pt x="234892" y="315435"/>
                  </a:moveTo>
                  <a:cubicBezTo>
                    <a:pt x="231149" y="316504"/>
                    <a:pt x="230080" y="317039"/>
                    <a:pt x="230615" y="319712"/>
                  </a:cubicBezTo>
                  <a:cubicBezTo>
                    <a:pt x="231149" y="322385"/>
                    <a:pt x="231149" y="321851"/>
                    <a:pt x="234357" y="321851"/>
                  </a:cubicBezTo>
                  <a:cubicBezTo>
                    <a:pt x="237565" y="321851"/>
                    <a:pt x="241307" y="322385"/>
                    <a:pt x="240238" y="319178"/>
                  </a:cubicBezTo>
                  <a:cubicBezTo>
                    <a:pt x="239703" y="315435"/>
                    <a:pt x="234892" y="315435"/>
                    <a:pt x="234892" y="315435"/>
                  </a:cubicBezTo>
                  <a:close/>
                  <a:moveTo>
                    <a:pt x="258950" y="336286"/>
                  </a:moveTo>
                  <a:cubicBezTo>
                    <a:pt x="254139" y="336286"/>
                    <a:pt x="250931" y="338959"/>
                    <a:pt x="253604" y="340028"/>
                  </a:cubicBezTo>
                  <a:cubicBezTo>
                    <a:pt x="256277" y="340563"/>
                    <a:pt x="260554" y="343236"/>
                    <a:pt x="261089" y="340563"/>
                  </a:cubicBezTo>
                  <a:cubicBezTo>
                    <a:pt x="261089" y="337355"/>
                    <a:pt x="258950" y="335751"/>
                    <a:pt x="258950" y="336286"/>
                  </a:cubicBezTo>
                  <a:close/>
                  <a:moveTo>
                    <a:pt x="204417" y="383334"/>
                  </a:moveTo>
                  <a:cubicBezTo>
                    <a:pt x="200675" y="387076"/>
                    <a:pt x="198002" y="390284"/>
                    <a:pt x="202814" y="390819"/>
                  </a:cubicBezTo>
                  <a:cubicBezTo>
                    <a:pt x="207091" y="391353"/>
                    <a:pt x="207091" y="392957"/>
                    <a:pt x="209229" y="393492"/>
                  </a:cubicBezTo>
                  <a:cubicBezTo>
                    <a:pt x="211368" y="394027"/>
                    <a:pt x="217249" y="395096"/>
                    <a:pt x="215645" y="390819"/>
                  </a:cubicBezTo>
                  <a:cubicBezTo>
                    <a:pt x="214041" y="386007"/>
                    <a:pt x="214041" y="381730"/>
                    <a:pt x="211368" y="381730"/>
                  </a:cubicBezTo>
                  <a:cubicBezTo>
                    <a:pt x="207625" y="380661"/>
                    <a:pt x="203883" y="383334"/>
                    <a:pt x="204417" y="383334"/>
                  </a:cubicBezTo>
                  <a:close/>
                  <a:moveTo>
                    <a:pt x="267504" y="407393"/>
                  </a:moveTo>
                  <a:cubicBezTo>
                    <a:pt x="264297" y="407393"/>
                    <a:pt x="259485" y="410066"/>
                    <a:pt x="263227" y="413274"/>
                  </a:cubicBezTo>
                  <a:cubicBezTo>
                    <a:pt x="266970" y="416481"/>
                    <a:pt x="268574" y="420758"/>
                    <a:pt x="272316" y="417551"/>
                  </a:cubicBezTo>
                  <a:cubicBezTo>
                    <a:pt x="276059" y="414343"/>
                    <a:pt x="278732" y="409531"/>
                    <a:pt x="276059" y="408462"/>
                  </a:cubicBezTo>
                  <a:cubicBezTo>
                    <a:pt x="273385" y="407393"/>
                    <a:pt x="267504" y="407927"/>
                    <a:pt x="267504" y="407393"/>
                  </a:cubicBezTo>
                  <a:close/>
                  <a:moveTo>
                    <a:pt x="286751" y="347513"/>
                  </a:moveTo>
                  <a:cubicBezTo>
                    <a:pt x="281940" y="350721"/>
                    <a:pt x="283009" y="355533"/>
                    <a:pt x="286217" y="354464"/>
                  </a:cubicBezTo>
                  <a:cubicBezTo>
                    <a:pt x="289959" y="352860"/>
                    <a:pt x="293167" y="354998"/>
                    <a:pt x="295306" y="352860"/>
                  </a:cubicBezTo>
                  <a:cubicBezTo>
                    <a:pt x="297444" y="350721"/>
                    <a:pt x="298513" y="345909"/>
                    <a:pt x="295306" y="345909"/>
                  </a:cubicBezTo>
                  <a:cubicBezTo>
                    <a:pt x="292098" y="345909"/>
                    <a:pt x="286751" y="347513"/>
                    <a:pt x="286751" y="347513"/>
                  </a:cubicBezTo>
                  <a:close/>
                  <a:moveTo>
                    <a:pt x="272851" y="334147"/>
                  </a:moveTo>
                  <a:cubicBezTo>
                    <a:pt x="270712" y="338959"/>
                    <a:pt x="274455" y="341632"/>
                    <a:pt x="276593" y="341098"/>
                  </a:cubicBezTo>
                  <a:cubicBezTo>
                    <a:pt x="278732" y="340563"/>
                    <a:pt x="283009" y="330940"/>
                    <a:pt x="278732" y="330405"/>
                  </a:cubicBezTo>
                  <a:cubicBezTo>
                    <a:pt x="274455" y="329870"/>
                    <a:pt x="272851" y="334147"/>
                    <a:pt x="272851" y="334147"/>
                  </a:cubicBezTo>
                  <a:close/>
                </a:path>
              </a:pathLst>
            </a:custGeom>
            <a:solidFill>
              <a:srgbClr val="E6E6E6"/>
            </a:solidFill>
            <a:ln w="1905" cap="flat">
              <a:noFill/>
              <a:prstDash val="solid"/>
              <a:miter/>
            </a:ln>
          </p:spPr>
          <p:txBody>
            <a:bodyPr rtlCol="0" anchor="ct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00000"/>
                </a:solidFill>
                <a:effectLst/>
                <a:uLnTx/>
                <a:uFillTx/>
                <a:latin typeface="Segoe UI"/>
                <a:ea typeface="+mn-ea"/>
                <a:cs typeface="+mn-cs"/>
              </a:endParaRPr>
            </a:p>
          </p:txBody>
        </p:sp>
        <p:sp>
          <p:nvSpPr>
            <p:cNvPr id="191" name="Congo (DRC - Democratic Republic of the Congo))">
              <a:extLst>
                <a:ext uri="{FF2B5EF4-FFF2-40B4-BE49-F238E27FC236}">
                  <a16:creationId xmlns:a16="http://schemas.microsoft.com/office/drawing/2014/main" id="{358B0AF4-23B2-B7E8-D6C9-7AEFF641EB1E}"/>
                </a:ext>
              </a:extLst>
            </p:cNvPr>
            <p:cNvSpPr>
              <a:spLocks/>
            </p:cNvSpPr>
            <p:nvPr/>
          </p:nvSpPr>
          <p:spPr bwMode="auto">
            <a:xfrm>
              <a:off x="6211219" y="4280144"/>
              <a:ext cx="638313" cy="711451"/>
            </a:xfrm>
            <a:custGeom>
              <a:avLst/>
              <a:gdLst/>
              <a:ahLst/>
              <a:cxnLst>
                <a:cxn ang="0">
                  <a:pos x="181" y="32"/>
                </a:cxn>
                <a:cxn ang="0">
                  <a:pos x="182" y="20"/>
                </a:cxn>
                <a:cxn ang="0">
                  <a:pos x="179" y="17"/>
                </a:cxn>
                <a:cxn ang="0">
                  <a:pos x="173" y="12"/>
                </a:cxn>
                <a:cxn ang="0">
                  <a:pos x="166" y="11"/>
                </a:cxn>
                <a:cxn ang="0">
                  <a:pos x="159" y="11"/>
                </a:cxn>
                <a:cxn ang="0">
                  <a:pos x="153" y="9"/>
                </a:cxn>
                <a:cxn ang="0">
                  <a:pos x="141" y="3"/>
                </a:cxn>
                <a:cxn ang="0">
                  <a:pos x="133" y="2"/>
                </a:cxn>
                <a:cxn ang="0">
                  <a:pos x="128" y="3"/>
                </a:cxn>
                <a:cxn ang="0">
                  <a:pos x="121" y="4"/>
                </a:cxn>
                <a:cxn ang="0">
                  <a:pos x="116" y="5"/>
                </a:cxn>
                <a:cxn ang="0">
                  <a:pos x="107" y="7"/>
                </a:cxn>
                <a:cxn ang="0">
                  <a:pos x="102" y="11"/>
                </a:cxn>
                <a:cxn ang="0">
                  <a:pos x="90" y="12"/>
                </a:cxn>
                <a:cxn ang="0">
                  <a:pos x="80" y="7"/>
                </a:cxn>
                <a:cxn ang="0">
                  <a:pos x="65" y="10"/>
                </a:cxn>
                <a:cxn ang="0">
                  <a:pos x="60" y="31"/>
                </a:cxn>
                <a:cxn ang="0">
                  <a:pos x="56" y="53"/>
                </a:cxn>
                <a:cxn ang="0">
                  <a:pos x="47" y="72"/>
                </a:cxn>
                <a:cxn ang="0">
                  <a:pos x="40" y="94"/>
                </a:cxn>
                <a:cxn ang="0">
                  <a:pos x="31" y="106"/>
                </a:cxn>
                <a:cxn ang="0">
                  <a:pos x="22" y="109"/>
                </a:cxn>
                <a:cxn ang="0">
                  <a:pos x="16" y="110"/>
                </a:cxn>
                <a:cxn ang="0">
                  <a:pos x="10" y="110"/>
                </a:cxn>
                <a:cxn ang="0">
                  <a:pos x="4" y="115"/>
                </a:cxn>
                <a:cxn ang="0">
                  <a:pos x="3" y="125"/>
                </a:cxn>
                <a:cxn ang="0">
                  <a:pos x="18" y="124"/>
                </a:cxn>
                <a:cxn ang="0">
                  <a:pos x="41" y="124"/>
                </a:cxn>
                <a:cxn ang="0">
                  <a:pos x="46" y="135"/>
                </a:cxn>
                <a:cxn ang="0">
                  <a:pos x="49" y="141"/>
                </a:cxn>
                <a:cxn ang="0">
                  <a:pos x="52" y="147"/>
                </a:cxn>
                <a:cxn ang="0">
                  <a:pos x="63" y="146"/>
                </a:cxn>
                <a:cxn ang="0">
                  <a:pos x="71" y="140"/>
                </a:cxn>
                <a:cxn ang="0">
                  <a:pos x="82" y="136"/>
                </a:cxn>
                <a:cxn ang="0">
                  <a:pos x="94" y="150"/>
                </a:cxn>
                <a:cxn ang="0">
                  <a:pos x="96" y="168"/>
                </a:cxn>
                <a:cxn ang="0">
                  <a:pos x="97" y="180"/>
                </a:cxn>
                <a:cxn ang="0">
                  <a:pos x="105" y="181"/>
                </a:cxn>
                <a:cxn ang="0">
                  <a:pos x="114" y="179"/>
                </a:cxn>
                <a:cxn ang="0">
                  <a:pos x="119" y="185"/>
                </a:cxn>
                <a:cxn ang="0">
                  <a:pos x="128" y="188"/>
                </a:cxn>
                <a:cxn ang="0">
                  <a:pos x="138" y="190"/>
                </a:cxn>
                <a:cxn ang="0">
                  <a:pos x="146" y="188"/>
                </a:cxn>
                <a:cxn ang="0">
                  <a:pos x="156" y="196"/>
                </a:cxn>
                <a:cxn ang="0">
                  <a:pos x="161" y="204"/>
                </a:cxn>
                <a:cxn ang="0">
                  <a:pos x="169" y="207"/>
                </a:cxn>
                <a:cxn ang="0">
                  <a:pos x="168" y="193"/>
                </a:cxn>
                <a:cxn ang="0">
                  <a:pos x="163" y="195"/>
                </a:cxn>
                <a:cxn ang="0">
                  <a:pos x="157" y="188"/>
                </a:cxn>
                <a:cxn ang="0">
                  <a:pos x="159" y="171"/>
                </a:cxn>
                <a:cxn ang="0">
                  <a:pos x="162" y="152"/>
                </a:cxn>
                <a:cxn ang="0">
                  <a:pos x="175" y="141"/>
                </a:cxn>
                <a:cxn ang="0">
                  <a:pos x="165" y="124"/>
                </a:cxn>
                <a:cxn ang="0">
                  <a:pos x="165" y="112"/>
                </a:cxn>
                <a:cxn ang="0">
                  <a:pos x="165" y="105"/>
                </a:cxn>
                <a:cxn ang="0">
                  <a:pos x="165" y="98"/>
                </a:cxn>
                <a:cxn ang="0">
                  <a:pos x="165" y="91"/>
                </a:cxn>
                <a:cxn ang="0">
                  <a:pos x="164" y="85"/>
                </a:cxn>
                <a:cxn ang="0">
                  <a:pos x="169" y="75"/>
                </a:cxn>
                <a:cxn ang="0">
                  <a:pos x="170" y="65"/>
                </a:cxn>
                <a:cxn ang="0">
                  <a:pos x="173" y="52"/>
                </a:cxn>
                <a:cxn ang="0">
                  <a:pos x="182" y="41"/>
                </a:cxn>
              </a:cxnLst>
              <a:rect l="0" t="0" r="r" b="b"/>
              <a:pathLst>
                <a:path w="186" h="207">
                  <a:moveTo>
                    <a:pt x="186" y="35"/>
                  </a:moveTo>
                  <a:cubicBezTo>
                    <a:pt x="186" y="35"/>
                    <a:pt x="185" y="35"/>
                    <a:pt x="185" y="34"/>
                  </a:cubicBezTo>
                  <a:cubicBezTo>
                    <a:pt x="185" y="34"/>
                    <a:pt x="184" y="34"/>
                    <a:pt x="184" y="34"/>
                  </a:cubicBezTo>
                  <a:cubicBezTo>
                    <a:pt x="184" y="34"/>
                    <a:pt x="184" y="33"/>
                    <a:pt x="183" y="33"/>
                  </a:cubicBezTo>
                  <a:cubicBezTo>
                    <a:pt x="182" y="33"/>
                    <a:pt x="183" y="34"/>
                    <a:pt x="182" y="34"/>
                  </a:cubicBezTo>
                  <a:cubicBezTo>
                    <a:pt x="182" y="34"/>
                    <a:pt x="182" y="33"/>
                    <a:pt x="181" y="32"/>
                  </a:cubicBezTo>
                  <a:cubicBezTo>
                    <a:pt x="181" y="32"/>
                    <a:pt x="181" y="33"/>
                    <a:pt x="181" y="32"/>
                  </a:cubicBezTo>
                  <a:cubicBezTo>
                    <a:pt x="181" y="32"/>
                    <a:pt x="181" y="31"/>
                    <a:pt x="181" y="31"/>
                  </a:cubicBezTo>
                  <a:cubicBezTo>
                    <a:pt x="181" y="30"/>
                    <a:pt x="181" y="29"/>
                    <a:pt x="182" y="29"/>
                  </a:cubicBezTo>
                  <a:cubicBezTo>
                    <a:pt x="182" y="28"/>
                    <a:pt x="182" y="27"/>
                    <a:pt x="182" y="27"/>
                  </a:cubicBezTo>
                  <a:cubicBezTo>
                    <a:pt x="181" y="26"/>
                    <a:pt x="181" y="26"/>
                    <a:pt x="181" y="25"/>
                  </a:cubicBezTo>
                  <a:cubicBezTo>
                    <a:pt x="181" y="25"/>
                    <a:pt x="181" y="24"/>
                    <a:pt x="182" y="23"/>
                  </a:cubicBezTo>
                  <a:cubicBezTo>
                    <a:pt x="182" y="22"/>
                    <a:pt x="182" y="22"/>
                    <a:pt x="183" y="21"/>
                  </a:cubicBezTo>
                  <a:cubicBezTo>
                    <a:pt x="183" y="20"/>
                    <a:pt x="182" y="21"/>
                    <a:pt x="182" y="20"/>
                  </a:cubicBezTo>
                  <a:cubicBezTo>
                    <a:pt x="182" y="20"/>
                    <a:pt x="181" y="20"/>
                    <a:pt x="181" y="20"/>
                  </a:cubicBezTo>
                  <a:cubicBezTo>
                    <a:pt x="181" y="20"/>
                    <a:pt x="181" y="19"/>
                    <a:pt x="181" y="19"/>
                  </a:cubicBezTo>
                  <a:cubicBezTo>
                    <a:pt x="181" y="19"/>
                    <a:pt x="181" y="19"/>
                    <a:pt x="181" y="19"/>
                  </a:cubicBezTo>
                  <a:cubicBezTo>
                    <a:pt x="180" y="19"/>
                    <a:pt x="180" y="19"/>
                    <a:pt x="180" y="19"/>
                  </a:cubicBezTo>
                  <a:cubicBezTo>
                    <a:pt x="180" y="19"/>
                    <a:pt x="180" y="20"/>
                    <a:pt x="179" y="20"/>
                  </a:cubicBezTo>
                  <a:cubicBezTo>
                    <a:pt x="179" y="20"/>
                    <a:pt x="179" y="19"/>
                    <a:pt x="179" y="19"/>
                  </a:cubicBezTo>
                  <a:cubicBezTo>
                    <a:pt x="179" y="18"/>
                    <a:pt x="179" y="17"/>
                    <a:pt x="179" y="17"/>
                  </a:cubicBezTo>
                  <a:cubicBezTo>
                    <a:pt x="178" y="16"/>
                    <a:pt x="178" y="17"/>
                    <a:pt x="177" y="16"/>
                  </a:cubicBezTo>
                  <a:cubicBezTo>
                    <a:pt x="177" y="16"/>
                    <a:pt x="176" y="16"/>
                    <a:pt x="176" y="16"/>
                  </a:cubicBezTo>
                  <a:cubicBezTo>
                    <a:pt x="175" y="16"/>
                    <a:pt x="175" y="15"/>
                    <a:pt x="175" y="15"/>
                  </a:cubicBezTo>
                  <a:cubicBezTo>
                    <a:pt x="175" y="14"/>
                    <a:pt x="174" y="14"/>
                    <a:pt x="174" y="14"/>
                  </a:cubicBezTo>
                  <a:cubicBezTo>
                    <a:pt x="174" y="13"/>
                    <a:pt x="174" y="13"/>
                    <a:pt x="173" y="13"/>
                  </a:cubicBezTo>
                  <a:cubicBezTo>
                    <a:pt x="173" y="13"/>
                    <a:pt x="173" y="13"/>
                    <a:pt x="173" y="12"/>
                  </a:cubicBezTo>
                  <a:cubicBezTo>
                    <a:pt x="173" y="12"/>
                    <a:pt x="173" y="12"/>
                    <a:pt x="173" y="12"/>
                  </a:cubicBezTo>
                  <a:cubicBezTo>
                    <a:pt x="172" y="11"/>
                    <a:pt x="172" y="12"/>
                    <a:pt x="171" y="11"/>
                  </a:cubicBezTo>
                  <a:cubicBezTo>
                    <a:pt x="171" y="11"/>
                    <a:pt x="171" y="10"/>
                    <a:pt x="172" y="9"/>
                  </a:cubicBezTo>
                  <a:cubicBezTo>
                    <a:pt x="172" y="9"/>
                    <a:pt x="170" y="8"/>
                    <a:pt x="169" y="8"/>
                  </a:cubicBezTo>
                  <a:cubicBezTo>
                    <a:pt x="168" y="8"/>
                    <a:pt x="168" y="9"/>
                    <a:pt x="168" y="9"/>
                  </a:cubicBezTo>
                  <a:cubicBezTo>
                    <a:pt x="168" y="10"/>
                    <a:pt x="167" y="10"/>
                    <a:pt x="167" y="10"/>
                  </a:cubicBezTo>
                  <a:cubicBezTo>
                    <a:pt x="167" y="11"/>
                    <a:pt x="167" y="11"/>
                    <a:pt x="167" y="11"/>
                  </a:cubicBezTo>
                  <a:cubicBezTo>
                    <a:pt x="167" y="11"/>
                    <a:pt x="166" y="11"/>
                    <a:pt x="166" y="11"/>
                  </a:cubicBezTo>
                  <a:cubicBezTo>
                    <a:pt x="166" y="11"/>
                    <a:pt x="166" y="11"/>
                    <a:pt x="166" y="11"/>
                  </a:cubicBezTo>
                  <a:cubicBezTo>
                    <a:pt x="166" y="12"/>
                    <a:pt x="165" y="11"/>
                    <a:pt x="165" y="11"/>
                  </a:cubicBezTo>
                  <a:cubicBezTo>
                    <a:pt x="164" y="10"/>
                    <a:pt x="164" y="10"/>
                    <a:pt x="163" y="10"/>
                  </a:cubicBezTo>
                  <a:cubicBezTo>
                    <a:pt x="163" y="10"/>
                    <a:pt x="162" y="10"/>
                    <a:pt x="162" y="9"/>
                  </a:cubicBezTo>
                  <a:cubicBezTo>
                    <a:pt x="161" y="9"/>
                    <a:pt x="161" y="10"/>
                    <a:pt x="161" y="10"/>
                  </a:cubicBezTo>
                  <a:cubicBezTo>
                    <a:pt x="160" y="10"/>
                    <a:pt x="160" y="10"/>
                    <a:pt x="160" y="11"/>
                  </a:cubicBezTo>
                  <a:cubicBezTo>
                    <a:pt x="159" y="11"/>
                    <a:pt x="159" y="11"/>
                    <a:pt x="159" y="11"/>
                  </a:cubicBezTo>
                  <a:cubicBezTo>
                    <a:pt x="159" y="11"/>
                    <a:pt x="159" y="12"/>
                    <a:pt x="159" y="12"/>
                  </a:cubicBezTo>
                  <a:cubicBezTo>
                    <a:pt x="158" y="13"/>
                    <a:pt x="158" y="11"/>
                    <a:pt x="157" y="11"/>
                  </a:cubicBezTo>
                  <a:cubicBezTo>
                    <a:pt x="156" y="11"/>
                    <a:pt x="156" y="12"/>
                    <a:pt x="156" y="11"/>
                  </a:cubicBezTo>
                  <a:cubicBezTo>
                    <a:pt x="156" y="11"/>
                    <a:pt x="155" y="11"/>
                    <a:pt x="155" y="11"/>
                  </a:cubicBezTo>
                  <a:cubicBezTo>
                    <a:pt x="155" y="10"/>
                    <a:pt x="155" y="11"/>
                    <a:pt x="155" y="11"/>
                  </a:cubicBezTo>
                  <a:cubicBezTo>
                    <a:pt x="154" y="11"/>
                    <a:pt x="154" y="10"/>
                    <a:pt x="154" y="10"/>
                  </a:cubicBezTo>
                  <a:cubicBezTo>
                    <a:pt x="154" y="9"/>
                    <a:pt x="153" y="9"/>
                    <a:pt x="153" y="9"/>
                  </a:cubicBezTo>
                  <a:cubicBezTo>
                    <a:pt x="152" y="9"/>
                    <a:pt x="152" y="9"/>
                    <a:pt x="152" y="8"/>
                  </a:cubicBezTo>
                  <a:cubicBezTo>
                    <a:pt x="152" y="7"/>
                    <a:pt x="152" y="7"/>
                    <a:pt x="151" y="6"/>
                  </a:cubicBezTo>
                  <a:cubicBezTo>
                    <a:pt x="151" y="6"/>
                    <a:pt x="151" y="6"/>
                    <a:pt x="150" y="5"/>
                  </a:cubicBezTo>
                  <a:cubicBezTo>
                    <a:pt x="149" y="5"/>
                    <a:pt x="149" y="4"/>
                    <a:pt x="148" y="3"/>
                  </a:cubicBezTo>
                  <a:cubicBezTo>
                    <a:pt x="147" y="3"/>
                    <a:pt x="145" y="2"/>
                    <a:pt x="144" y="3"/>
                  </a:cubicBezTo>
                  <a:cubicBezTo>
                    <a:pt x="144" y="3"/>
                    <a:pt x="143" y="4"/>
                    <a:pt x="143" y="4"/>
                  </a:cubicBezTo>
                  <a:cubicBezTo>
                    <a:pt x="142" y="4"/>
                    <a:pt x="142" y="3"/>
                    <a:pt x="141" y="3"/>
                  </a:cubicBezTo>
                  <a:cubicBezTo>
                    <a:pt x="141" y="3"/>
                    <a:pt x="140" y="4"/>
                    <a:pt x="140" y="4"/>
                  </a:cubicBezTo>
                  <a:cubicBezTo>
                    <a:pt x="139" y="4"/>
                    <a:pt x="139" y="3"/>
                    <a:pt x="138" y="3"/>
                  </a:cubicBezTo>
                  <a:cubicBezTo>
                    <a:pt x="138" y="3"/>
                    <a:pt x="137" y="3"/>
                    <a:pt x="137" y="2"/>
                  </a:cubicBezTo>
                  <a:cubicBezTo>
                    <a:pt x="136" y="2"/>
                    <a:pt x="136" y="2"/>
                    <a:pt x="135" y="2"/>
                  </a:cubicBezTo>
                  <a:cubicBezTo>
                    <a:pt x="135" y="2"/>
                    <a:pt x="135" y="2"/>
                    <a:pt x="134" y="2"/>
                  </a:cubicBezTo>
                  <a:cubicBezTo>
                    <a:pt x="134" y="2"/>
                    <a:pt x="134" y="2"/>
                    <a:pt x="134" y="2"/>
                  </a:cubicBezTo>
                  <a:cubicBezTo>
                    <a:pt x="133" y="2"/>
                    <a:pt x="133" y="2"/>
                    <a:pt x="133" y="2"/>
                  </a:cubicBezTo>
                  <a:cubicBezTo>
                    <a:pt x="133" y="2"/>
                    <a:pt x="133" y="1"/>
                    <a:pt x="132" y="1"/>
                  </a:cubicBezTo>
                  <a:cubicBezTo>
                    <a:pt x="132" y="2"/>
                    <a:pt x="132" y="1"/>
                    <a:pt x="132" y="1"/>
                  </a:cubicBezTo>
                  <a:cubicBezTo>
                    <a:pt x="132" y="1"/>
                    <a:pt x="131" y="1"/>
                    <a:pt x="131" y="1"/>
                  </a:cubicBezTo>
                  <a:cubicBezTo>
                    <a:pt x="131" y="1"/>
                    <a:pt x="131" y="0"/>
                    <a:pt x="130" y="0"/>
                  </a:cubicBezTo>
                  <a:cubicBezTo>
                    <a:pt x="130" y="0"/>
                    <a:pt x="130" y="1"/>
                    <a:pt x="130" y="0"/>
                  </a:cubicBezTo>
                  <a:cubicBezTo>
                    <a:pt x="129" y="0"/>
                    <a:pt x="128" y="1"/>
                    <a:pt x="128" y="2"/>
                  </a:cubicBezTo>
                  <a:cubicBezTo>
                    <a:pt x="128" y="3"/>
                    <a:pt x="128" y="3"/>
                    <a:pt x="128" y="3"/>
                  </a:cubicBezTo>
                  <a:cubicBezTo>
                    <a:pt x="128" y="3"/>
                    <a:pt x="128" y="4"/>
                    <a:pt x="128" y="4"/>
                  </a:cubicBezTo>
                  <a:cubicBezTo>
                    <a:pt x="127" y="4"/>
                    <a:pt x="127" y="4"/>
                    <a:pt x="126" y="4"/>
                  </a:cubicBezTo>
                  <a:cubicBezTo>
                    <a:pt x="126" y="4"/>
                    <a:pt x="126" y="5"/>
                    <a:pt x="125" y="5"/>
                  </a:cubicBezTo>
                  <a:cubicBezTo>
                    <a:pt x="125" y="5"/>
                    <a:pt x="125" y="4"/>
                    <a:pt x="124" y="5"/>
                  </a:cubicBezTo>
                  <a:cubicBezTo>
                    <a:pt x="124" y="5"/>
                    <a:pt x="123" y="5"/>
                    <a:pt x="123" y="5"/>
                  </a:cubicBezTo>
                  <a:cubicBezTo>
                    <a:pt x="123" y="5"/>
                    <a:pt x="121" y="5"/>
                    <a:pt x="122" y="5"/>
                  </a:cubicBezTo>
                  <a:cubicBezTo>
                    <a:pt x="122" y="5"/>
                    <a:pt x="121" y="5"/>
                    <a:pt x="121" y="4"/>
                  </a:cubicBezTo>
                  <a:cubicBezTo>
                    <a:pt x="121" y="4"/>
                    <a:pt x="120" y="3"/>
                    <a:pt x="120" y="3"/>
                  </a:cubicBezTo>
                  <a:cubicBezTo>
                    <a:pt x="120" y="3"/>
                    <a:pt x="119" y="3"/>
                    <a:pt x="119" y="4"/>
                  </a:cubicBezTo>
                  <a:cubicBezTo>
                    <a:pt x="119" y="3"/>
                    <a:pt x="118" y="3"/>
                    <a:pt x="119" y="4"/>
                  </a:cubicBezTo>
                  <a:cubicBezTo>
                    <a:pt x="119" y="4"/>
                    <a:pt x="118" y="4"/>
                    <a:pt x="118" y="5"/>
                  </a:cubicBezTo>
                  <a:cubicBezTo>
                    <a:pt x="118" y="5"/>
                    <a:pt x="118" y="5"/>
                    <a:pt x="117" y="5"/>
                  </a:cubicBezTo>
                  <a:cubicBezTo>
                    <a:pt x="117" y="5"/>
                    <a:pt x="117" y="5"/>
                    <a:pt x="117" y="5"/>
                  </a:cubicBezTo>
                  <a:cubicBezTo>
                    <a:pt x="116" y="5"/>
                    <a:pt x="116" y="5"/>
                    <a:pt x="116" y="5"/>
                  </a:cubicBezTo>
                  <a:cubicBezTo>
                    <a:pt x="116" y="5"/>
                    <a:pt x="115" y="6"/>
                    <a:pt x="115" y="6"/>
                  </a:cubicBezTo>
                  <a:cubicBezTo>
                    <a:pt x="115" y="6"/>
                    <a:pt x="115" y="6"/>
                    <a:pt x="115" y="6"/>
                  </a:cubicBezTo>
                  <a:cubicBezTo>
                    <a:pt x="114" y="6"/>
                    <a:pt x="115" y="6"/>
                    <a:pt x="114" y="6"/>
                  </a:cubicBezTo>
                  <a:cubicBezTo>
                    <a:pt x="113" y="6"/>
                    <a:pt x="112" y="7"/>
                    <a:pt x="111" y="8"/>
                  </a:cubicBezTo>
                  <a:cubicBezTo>
                    <a:pt x="110" y="8"/>
                    <a:pt x="110" y="8"/>
                    <a:pt x="110" y="9"/>
                  </a:cubicBezTo>
                  <a:cubicBezTo>
                    <a:pt x="110" y="9"/>
                    <a:pt x="109" y="9"/>
                    <a:pt x="108" y="9"/>
                  </a:cubicBezTo>
                  <a:cubicBezTo>
                    <a:pt x="108" y="8"/>
                    <a:pt x="108" y="7"/>
                    <a:pt x="107" y="7"/>
                  </a:cubicBezTo>
                  <a:cubicBezTo>
                    <a:pt x="106" y="7"/>
                    <a:pt x="106" y="8"/>
                    <a:pt x="106" y="7"/>
                  </a:cubicBezTo>
                  <a:cubicBezTo>
                    <a:pt x="105" y="7"/>
                    <a:pt x="105" y="6"/>
                    <a:pt x="104" y="6"/>
                  </a:cubicBezTo>
                  <a:cubicBezTo>
                    <a:pt x="104" y="7"/>
                    <a:pt x="105" y="7"/>
                    <a:pt x="104" y="7"/>
                  </a:cubicBezTo>
                  <a:cubicBezTo>
                    <a:pt x="104" y="8"/>
                    <a:pt x="103" y="7"/>
                    <a:pt x="103" y="8"/>
                  </a:cubicBezTo>
                  <a:cubicBezTo>
                    <a:pt x="103" y="8"/>
                    <a:pt x="103" y="9"/>
                    <a:pt x="103" y="9"/>
                  </a:cubicBezTo>
                  <a:cubicBezTo>
                    <a:pt x="103" y="10"/>
                    <a:pt x="103" y="10"/>
                    <a:pt x="102" y="10"/>
                  </a:cubicBezTo>
                  <a:cubicBezTo>
                    <a:pt x="101" y="10"/>
                    <a:pt x="102" y="11"/>
                    <a:pt x="102" y="11"/>
                  </a:cubicBezTo>
                  <a:cubicBezTo>
                    <a:pt x="102" y="12"/>
                    <a:pt x="101" y="12"/>
                    <a:pt x="101" y="12"/>
                  </a:cubicBezTo>
                  <a:cubicBezTo>
                    <a:pt x="101" y="13"/>
                    <a:pt x="101" y="13"/>
                    <a:pt x="100" y="14"/>
                  </a:cubicBezTo>
                  <a:cubicBezTo>
                    <a:pt x="99" y="14"/>
                    <a:pt x="98" y="13"/>
                    <a:pt x="97" y="13"/>
                  </a:cubicBezTo>
                  <a:cubicBezTo>
                    <a:pt x="96" y="13"/>
                    <a:pt x="96" y="13"/>
                    <a:pt x="95" y="13"/>
                  </a:cubicBezTo>
                  <a:cubicBezTo>
                    <a:pt x="94" y="13"/>
                    <a:pt x="94" y="12"/>
                    <a:pt x="93" y="12"/>
                  </a:cubicBezTo>
                  <a:cubicBezTo>
                    <a:pt x="92" y="12"/>
                    <a:pt x="92" y="12"/>
                    <a:pt x="91" y="13"/>
                  </a:cubicBezTo>
                  <a:cubicBezTo>
                    <a:pt x="91" y="13"/>
                    <a:pt x="90" y="12"/>
                    <a:pt x="90" y="12"/>
                  </a:cubicBezTo>
                  <a:cubicBezTo>
                    <a:pt x="89" y="12"/>
                    <a:pt x="89" y="12"/>
                    <a:pt x="88" y="12"/>
                  </a:cubicBezTo>
                  <a:cubicBezTo>
                    <a:pt x="88" y="12"/>
                    <a:pt x="88" y="12"/>
                    <a:pt x="87" y="12"/>
                  </a:cubicBezTo>
                  <a:cubicBezTo>
                    <a:pt x="87" y="11"/>
                    <a:pt x="85" y="10"/>
                    <a:pt x="84" y="10"/>
                  </a:cubicBezTo>
                  <a:cubicBezTo>
                    <a:pt x="84" y="11"/>
                    <a:pt x="83" y="11"/>
                    <a:pt x="82" y="11"/>
                  </a:cubicBezTo>
                  <a:cubicBezTo>
                    <a:pt x="82" y="11"/>
                    <a:pt x="82" y="10"/>
                    <a:pt x="81" y="10"/>
                  </a:cubicBezTo>
                  <a:cubicBezTo>
                    <a:pt x="81" y="9"/>
                    <a:pt x="81" y="9"/>
                    <a:pt x="81" y="8"/>
                  </a:cubicBezTo>
                  <a:cubicBezTo>
                    <a:pt x="80" y="8"/>
                    <a:pt x="80" y="7"/>
                    <a:pt x="80" y="7"/>
                  </a:cubicBezTo>
                  <a:cubicBezTo>
                    <a:pt x="79" y="6"/>
                    <a:pt x="77" y="5"/>
                    <a:pt x="76" y="5"/>
                  </a:cubicBezTo>
                  <a:cubicBezTo>
                    <a:pt x="75" y="4"/>
                    <a:pt x="75" y="4"/>
                    <a:pt x="75" y="3"/>
                  </a:cubicBezTo>
                  <a:cubicBezTo>
                    <a:pt x="74" y="3"/>
                    <a:pt x="73" y="3"/>
                    <a:pt x="73" y="3"/>
                  </a:cubicBezTo>
                  <a:cubicBezTo>
                    <a:pt x="71" y="3"/>
                    <a:pt x="71" y="3"/>
                    <a:pt x="70" y="4"/>
                  </a:cubicBezTo>
                  <a:cubicBezTo>
                    <a:pt x="69" y="4"/>
                    <a:pt x="69" y="5"/>
                    <a:pt x="68" y="5"/>
                  </a:cubicBezTo>
                  <a:cubicBezTo>
                    <a:pt x="67" y="5"/>
                    <a:pt x="67" y="6"/>
                    <a:pt x="67" y="7"/>
                  </a:cubicBezTo>
                  <a:cubicBezTo>
                    <a:pt x="66" y="8"/>
                    <a:pt x="65" y="9"/>
                    <a:pt x="65" y="10"/>
                  </a:cubicBezTo>
                  <a:cubicBezTo>
                    <a:pt x="64" y="11"/>
                    <a:pt x="64" y="11"/>
                    <a:pt x="63" y="11"/>
                  </a:cubicBezTo>
                  <a:cubicBezTo>
                    <a:pt x="63" y="11"/>
                    <a:pt x="62" y="12"/>
                    <a:pt x="62" y="12"/>
                  </a:cubicBezTo>
                  <a:cubicBezTo>
                    <a:pt x="63" y="14"/>
                    <a:pt x="63" y="15"/>
                    <a:pt x="63" y="17"/>
                  </a:cubicBezTo>
                  <a:cubicBezTo>
                    <a:pt x="63" y="19"/>
                    <a:pt x="63" y="20"/>
                    <a:pt x="63" y="22"/>
                  </a:cubicBezTo>
                  <a:cubicBezTo>
                    <a:pt x="63" y="23"/>
                    <a:pt x="63" y="24"/>
                    <a:pt x="63" y="25"/>
                  </a:cubicBezTo>
                  <a:cubicBezTo>
                    <a:pt x="63" y="25"/>
                    <a:pt x="62" y="26"/>
                    <a:pt x="62" y="26"/>
                  </a:cubicBezTo>
                  <a:cubicBezTo>
                    <a:pt x="61" y="28"/>
                    <a:pt x="61" y="30"/>
                    <a:pt x="60" y="31"/>
                  </a:cubicBezTo>
                  <a:cubicBezTo>
                    <a:pt x="60" y="32"/>
                    <a:pt x="59" y="32"/>
                    <a:pt x="59" y="33"/>
                  </a:cubicBezTo>
                  <a:cubicBezTo>
                    <a:pt x="59" y="34"/>
                    <a:pt x="58" y="34"/>
                    <a:pt x="58" y="35"/>
                  </a:cubicBezTo>
                  <a:cubicBezTo>
                    <a:pt x="58" y="37"/>
                    <a:pt x="58" y="39"/>
                    <a:pt x="58" y="41"/>
                  </a:cubicBezTo>
                  <a:cubicBezTo>
                    <a:pt x="58" y="42"/>
                    <a:pt x="57" y="44"/>
                    <a:pt x="57" y="46"/>
                  </a:cubicBezTo>
                  <a:cubicBezTo>
                    <a:pt x="57" y="47"/>
                    <a:pt x="56" y="47"/>
                    <a:pt x="56" y="48"/>
                  </a:cubicBezTo>
                  <a:cubicBezTo>
                    <a:pt x="56" y="49"/>
                    <a:pt x="56" y="50"/>
                    <a:pt x="56" y="51"/>
                  </a:cubicBezTo>
                  <a:cubicBezTo>
                    <a:pt x="56" y="51"/>
                    <a:pt x="56" y="52"/>
                    <a:pt x="56" y="53"/>
                  </a:cubicBezTo>
                  <a:cubicBezTo>
                    <a:pt x="57" y="54"/>
                    <a:pt x="57" y="54"/>
                    <a:pt x="57" y="55"/>
                  </a:cubicBezTo>
                  <a:cubicBezTo>
                    <a:pt x="56" y="56"/>
                    <a:pt x="56" y="57"/>
                    <a:pt x="55" y="57"/>
                  </a:cubicBezTo>
                  <a:cubicBezTo>
                    <a:pt x="55" y="58"/>
                    <a:pt x="55" y="59"/>
                    <a:pt x="55" y="60"/>
                  </a:cubicBezTo>
                  <a:cubicBezTo>
                    <a:pt x="54" y="61"/>
                    <a:pt x="54" y="61"/>
                    <a:pt x="54" y="62"/>
                  </a:cubicBezTo>
                  <a:cubicBezTo>
                    <a:pt x="55" y="63"/>
                    <a:pt x="55" y="64"/>
                    <a:pt x="54" y="65"/>
                  </a:cubicBezTo>
                  <a:cubicBezTo>
                    <a:pt x="54" y="67"/>
                    <a:pt x="52" y="68"/>
                    <a:pt x="51" y="70"/>
                  </a:cubicBezTo>
                  <a:cubicBezTo>
                    <a:pt x="50" y="71"/>
                    <a:pt x="49" y="71"/>
                    <a:pt x="47" y="72"/>
                  </a:cubicBezTo>
                  <a:cubicBezTo>
                    <a:pt x="46" y="73"/>
                    <a:pt x="45" y="74"/>
                    <a:pt x="45" y="76"/>
                  </a:cubicBezTo>
                  <a:cubicBezTo>
                    <a:pt x="44" y="77"/>
                    <a:pt x="44" y="79"/>
                    <a:pt x="43" y="80"/>
                  </a:cubicBezTo>
                  <a:cubicBezTo>
                    <a:pt x="42" y="81"/>
                    <a:pt x="41" y="81"/>
                    <a:pt x="41" y="82"/>
                  </a:cubicBezTo>
                  <a:cubicBezTo>
                    <a:pt x="40" y="82"/>
                    <a:pt x="40" y="83"/>
                    <a:pt x="40" y="83"/>
                  </a:cubicBezTo>
                  <a:cubicBezTo>
                    <a:pt x="39" y="85"/>
                    <a:pt x="40" y="87"/>
                    <a:pt x="40" y="88"/>
                  </a:cubicBezTo>
                  <a:cubicBezTo>
                    <a:pt x="40" y="89"/>
                    <a:pt x="40" y="90"/>
                    <a:pt x="40" y="91"/>
                  </a:cubicBezTo>
                  <a:cubicBezTo>
                    <a:pt x="39" y="92"/>
                    <a:pt x="40" y="93"/>
                    <a:pt x="40" y="94"/>
                  </a:cubicBezTo>
                  <a:cubicBezTo>
                    <a:pt x="40" y="95"/>
                    <a:pt x="40" y="96"/>
                    <a:pt x="40" y="96"/>
                  </a:cubicBezTo>
                  <a:cubicBezTo>
                    <a:pt x="39" y="97"/>
                    <a:pt x="39" y="98"/>
                    <a:pt x="39" y="98"/>
                  </a:cubicBezTo>
                  <a:cubicBezTo>
                    <a:pt x="38" y="99"/>
                    <a:pt x="38" y="100"/>
                    <a:pt x="37" y="101"/>
                  </a:cubicBezTo>
                  <a:cubicBezTo>
                    <a:pt x="37" y="101"/>
                    <a:pt x="37" y="102"/>
                    <a:pt x="37" y="103"/>
                  </a:cubicBezTo>
                  <a:cubicBezTo>
                    <a:pt x="36" y="104"/>
                    <a:pt x="34" y="103"/>
                    <a:pt x="33" y="104"/>
                  </a:cubicBezTo>
                  <a:cubicBezTo>
                    <a:pt x="33" y="105"/>
                    <a:pt x="33" y="105"/>
                    <a:pt x="32" y="106"/>
                  </a:cubicBezTo>
                  <a:cubicBezTo>
                    <a:pt x="32" y="107"/>
                    <a:pt x="32" y="106"/>
                    <a:pt x="31" y="106"/>
                  </a:cubicBezTo>
                  <a:cubicBezTo>
                    <a:pt x="30" y="106"/>
                    <a:pt x="29" y="108"/>
                    <a:pt x="28" y="109"/>
                  </a:cubicBezTo>
                  <a:cubicBezTo>
                    <a:pt x="28" y="110"/>
                    <a:pt x="27" y="110"/>
                    <a:pt x="27" y="111"/>
                  </a:cubicBezTo>
                  <a:cubicBezTo>
                    <a:pt x="26" y="112"/>
                    <a:pt x="26" y="112"/>
                    <a:pt x="26" y="113"/>
                  </a:cubicBezTo>
                  <a:cubicBezTo>
                    <a:pt x="25" y="113"/>
                    <a:pt x="24" y="113"/>
                    <a:pt x="24" y="113"/>
                  </a:cubicBezTo>
                  <a:cubicBezTo>
                    <a:pt x="23" y="112"/>
                    <a:pt x="23" y="113"/>
                    <a:pt x="22" y="113"/>
                  </a:cubicBezTo>
                  <a:cubicBezTo>
                    <a:pt x="22" y="112"/>
                    <a:pt x="23" y="111"/>
                    <a:pt x="22" y="111"/>
                  </a:cubicBezTo>
                  <a:cubicBezTo>
                    <a:pt x="22" y="110"/>
                    <a:pt x="22" y="110"/>
                    <a:pt x="22" y="109"/>
                  </a:cubicBezTo>
                  <a:cubicBezTo>
                    <a:pt x="22" y="109"/>
                    <a:pt x="23" y="108"/>
                    <a:pt x="23" y="108"/>
                  </a:cubicBezTo>
                  <a:cubicBezTo>
                    <a:pt x="22" y="107"/>
                    <a:pt x="22" y="107"/>
                    <a:pt x="22" y="106"/>
                  </a:cubicBezTo>
                  <a:cubicBezTo>
                    <a:pt x="21" y="106"/>
                    <a:pt x="21" y="107"/>
                    <a:pt x="20" y="107"/>
                  </a:cubicBezTo>
                  <a:cubicBezTo>
                    <a:pt x="19" y="108"/>
                    <a:pt x="19" y="108"/>
                    <a:pt x="18" y="108"/>
                  </a:cubicBezTo>
                  <a:cubicBezTo>
                    <a:pt x="17" y="109"/>
                    <a:pt x="17" y="107"/>
                    <a:pt x="16" y="108"/>
                  </a:cubicBezTo>
                  <a:cubicBezTo>
                    <a:pt x="15" y="108"/>
                    <a:pt x="16" y="109"/>
                    <a:pt x="16" y="109"/>
                  </a:cubicBezTo>
                  <a:cubicBezTo>
                    <a:pt x="16" y="110"/>
                    <a:pt x="15" y="110"/>
                    <a:pt x="16" y="110"/>
                  </a:cubicBezTo>
                  <a:cubicBezTo>
                    <a:pt x="16" y="111"/>
                    <a:pt x="15" y="111"/>
                    <a:pt x="15" y="111"/>
                  </a:cubicBezTo>
                  <a:cubicBezTo>
                    <a:pt x="14" y="112"/>
                    <a:pt x="14" y="112"/>
                    <a:pt x="14" y="112"/>
                  </a:cubicBezTo>
                  <a:cubicBezTo>
                    <a:pt x="14" y="112"/>
                    <a:pt x="14" y="111"/>
                    <a:pt x="13" y="112"/>
                  </a:cubicBezTo>
                  <a:cubicBezTo>
                    <a:pt x="13" y="112"/>
                    <a:pt x="13" y="112"/>
                    <a:pt x="13" y="112"/>
                  </a:cubicBezTo>
                  <a:cubicBezTo>
                    <a:pt x="13" y="112"/>
                    <a:pt x="13" y="113"/>
                    <a:pt x="13" y="113"/>
                  </a:cubicBezTo>
                  <a:cubicBezTo>
                    <a:pt x="12" y="112"/>
                    <a:pt x="12" y="112"/>
                    <a:pt x="12" y="112"/>
                  </a:cubicBezTo>
                  <a:cubicBezTo>
                    <a:pt x="11" y="111"/>
                    <a:pt x="11" y="111"/>
                    <a:pt x="10" y="110"/>
                  </a:cubicBezTo>
                  <a:cubicBezTo>
                    <a:pt x="10" y="110"/>
                    <a:pt x="10" y="109"/>
                    <a:pt x="10" y="110"/>
                  </a:cubicBezTo>
                  <a:cubicBezTo>
                    <a:pt x="9" y="110"/>
                    <a:pt x="9" y="110"/>
                    <a:pt x="9" y="110"/>
                  </a:cubicBezTo>
                  <a:cubicBezTo>
                    <a:pt x="9" y="111"/>
                    <a:pt x="9" y="111"/>
                    <a:pt x="8" y="111"/>
                  </a:cubicBezTo>
                  <a:cubicBezTo>
                    <a:pt x="7" y="111"/>
                    <a:pt x="7" y="111"/>
                    <a:pt x="6" y="112"/>
                  </a:cubicBezTo>
                  <a:cubicBezTo>
                    <a:pt x="6" y="113"/>
                    <a:pt x="6" y="113"/>
                    <a:pt x="6" y="113"/>
                  </a:cubicBezTo>
                  <a:cubicBezTo>
                    <a:pt x="6" y="114"/>
                    <a:pt x="5" y="113"/>
                    <a:pt x="5" y="113"/>
                  </a:cubicBezTo>
                  <a:cubicBezTo>
                    <a:pt x="5" y="114"/>
                    <a:pt x="5" y="114"/>
                    <a:pt x="4" y="115"/>
                  </a:cubicBezTo>
                  <a:cubicBezTo>
                    <a:pt x="4" y="115"/>
                    <a:pt x="3" y="115"/>
                    <a:pt x="3" y="115"/>
                  </a:cubicBezTo>
                  <a:cubicBezTo>
                    <a:pt x="4" y="116"/>
                    <a:pt x="4" y="115"/>
                    <a:pt x="4" y="116"/>
                  </a:cubicBezTo>
                  <a:cubicBezTo>
                    <a:pt x="4" y="117"/>
                    <a:pt x="4" y="117"/>
                    <a:pt x="4" y="118"/>
                  </a:cubicBezTo>
                  <a:cubicBezTo>
                    <a:pt x="4" y="119"/>
                    <a:pt x="4" y="120"/>
                    <a:pt x="4" y="122"/>
                  </a:cubicBezTo>
                  <a:cubicBezTo>
                    <a:pt x="4" y="123"/>
                    <a:pt x="2" y="122"/>
                    <a:pt x="2" y="122"/>
                  </a:cubicBezTo>
                  <a:cubicBezTo>
                    <a:pt x="0" y="123"/>
                    <a:pt x="2" y="125"/>
                    <a:pt x="3" y="125"/>
                  </a:cubicBezTo>
                  <a:cubicBezTo>
                    <a:pt x="3" y="124"/>
                    <a:pt x="4" y="125"/>
                    <a:pt x="3" y="125"/>
                  </a:cubicBezTo>
                  <a:cubicBezTo>
                    <a:pt x="3" y="126"/>
                    <a:pt x="4" y="125"/>
                    <a:pt x="4" y="125"/>
                  </a:cubicBezTo>
                  <a:cubicBezTo>
                    <a:pt x="5" y="125"/>
                    <a:pt x="5" y="125"/>
                    <a:pt x="6" y="125"/>
                  </a:cubicBezTo>
                  <a:cubicBezTo>
                    <a:pt x="6" y="124"/>
                    <a:pt x="7" y="123"/>
                    <a:pt x="8" y="123"/>
                  </a:cubicBezTo>
                  <a:cubicBezTo>
                    <a:pt x="9" y="124"/>
                    <a:pt x="11" y="124"/>
                    <a:pt x="12" y="124"/>
                  </a:cubicBezTo>
                  <a:cubicBezTo>
                    <a:pt x="13" y="123"/>
                    <a:pt x="14" y="124"/>
                    <a:pt x="14" y="124"/>
                  </a:cubicBezTo>
                  <a:cubicBezTo>
                    <a:pt x="15" y="124"/>
                    <a:pt x="15" y="124"/>
                    <a:pt x="16" y="124"/>
                  </a:cubicBezTo>
                  <a:cubicBezTo>
                    <a:pt x="16" y="124"/>
                    <a:pt x="17" y="123"/>
                    <a:pt x="18" y="124"/>
                  </a:cubicBezTo>
                  <a:cubicBezTo>
                    <a:pt x="19" y="124"/>
                    <a:pt x="19" y="124"/>
                    <a:pt x="20" y="124"/>
                  </a:cubicBezTo>
                  <a:cubicBezTo>
                    <a:pt x="21" y="124"/>
                    <a:pt x="22" y="124"/>
                    <a:pt x="23" y="124"/>
                  </a:cubicBezTo>
                  <a:cubicBezTo>
                    <a:pt x="24" y="124"/>
                    <a:pt x="24" y="124"/>
                    <a:pt x="25" y="124"/>
                  </a:cubicBezTo>
                  <a:cubicBezTo>
                    <a:pt x="26" y="123"/>
                    <a:pt x="28" y="124"/>
                    <a:pt x="30" y="124"/>
                  </a:cubicBezTo>
                  <a:cubicBezTo>
                    <a:pt x="32" y="124"/>
                    <a:pt x="34" y="124"/>
                    <a:pt x="35" y="124"/>
                  </a:cubicBezTo>
                  <a:cubicBezTo>
                    <a:pt x="36" y="124"/>
                    <a:pt x="37" y="124"/>
                    <a:pt x="38" y="124"/>
                  </a:cubicBezTo>
                  <a:cubicBezTo>
                    <a:pt x="39" y="124"/>
                    <a:pt x="40" y="123"/>
                    <a:pt x="41" y="124"/>
                  </a:cubicBezTo>
                  <a:cubicBezTo>
                    <a:pt x="41" y="124"/>
                    <a:pt x="42" y="124"/>
                    <a:pt x="42" y="124"/>
                  </a:cubicBezTo>
                  <a:cubicBezTo>
                    <a:pt x="43" y="124"/>
                    <a:pt x="43" y="124"/>
                    <a:pt x="43" y="125"/>
                  </a:cubicBezTo>
                  <a:cubicBezTo>
                    <a:pt x="43" y="125"/>
                    <a:pt x="43" y="126"/>
                    <a:pt x="44" y="126"/>
                  </a:cubicBezTo>
                  <a:cubicBezTo>
                    <a:pt x="44" y="127"/>
                    <a:pt x="45" y="127"/>
                    <a:pt x="45" y="128"/>
                  </a:cubicBezTo>
                  <a:cubicBezTo>
                    <a:pt x="44" y="129"/>
                    <a:pt x="44" y="130"/>
                    <a:pt x="45" y="130"/>
                  </a:cubicBezTo>
                  <a:cubicBezTo>
                    <a:pt x="45" y="131"/>
                    <a:pt x="45" y="132"/>
                    <a:pt x="45" y="133"/>
                  </a:cubicBezTo>
                  <a:cubicBezTo>
                    <a:pt x="46" y="133"/>
                    <a:pt x="46" y="134"/>
                    <a:pt x="46" y="135"/>
                  </a:cubicBezTo>
                  <a:cubicBezTo>
                    <a:pt x="46" y="135"/>
                    <a:pt x="47" y="135"/>
                    <a:pt x="47" y="136"/>
                  </a:cubicBezTo>
                  <a:cubicBezTo>
                    <a:pt x="47" y="136"/>
                    <a:pt x="47" y="136"/>
                    <a:pt x="47" y="136"/>
                  </a:cubicBezTo>
                  <a:cubicBezTo>
                    <a:pt x="47" y="137"/>
                    <a:pt x="47" y="137"/>
                    <a:pt x="47" y="138"/>
                  </a:cubicBezTo>
                  <a:cubicBezTo>
                    <a:pt x="47" y="138"/>
                    <a:pt x="47" y="139"/>
                    <a:pt x="47" y="139"/>
                  </a:cubicBezTo>
                  <a:cubicBezTo>
                    <a:pt x="47" y="140"/>
                    <a:pt x="48" y="140"/>
                    <a:pt x="48" y="140"/>
                  </a:cubicBezTo>
                  <a:cubicBezTo>
                    <a:pt x="48" y="141"/>
                    <a:pt x="49" y="140"/>
                    <a:pt x="49" y="141"/>
                  </a:cubicBezTo>
                  <a:cubicBezTo>
                    <a:pt x="49" y="141"/>
                    <a:pt x="48" y="141"/>
                    <a:pt x="49" y="141"/>
                  </a:cubicBezTo>
                  <a:cubicBezTo>
                    <a:pt x="49" y="142"/>
                    <a:pt x="49" y="142"/>
                    <a:pt x="49" y="143"/>
                  </a:cubicBezTo>
                  <a:cubicBezTo>
                    <a:pt x="50" y="143"/>
                    <a:pt x="50" y="143"/>
                    <a:pt x="50" y="143"/>
                  </a:cubicBezTo>
                  <a:cubicBezTo>
                    <a:pt x="50" y="144"/>
                    <a:pt x="50" y="144"/>
                    <a:pt x="50" y="144"/>
                  </a:cubicBezTo>
                  <a:cubicBezTo>
                    <a:pt x="50" y="144"/>
                    <a:pt x="50" y="144"/>
                    <a:pt x="51" y="145"/>
                  </a:cubicBezTo>
                  <a:cubicBezTo>
                    <a:pt x="51" y="145"/>
                    <a:pt x="51" y="145"/>
                    <a:pt x="51" y="146"/>
                  </a:cubicBezTo>
                  <a:cubicBezTo>
                    <a:pt x="52" y="146"/>
                    <a:pt x="51" y="146"/>
                    <a:pt x="52" y="147"/>
                  </a:cubicBezTo>
                  <a:cubicBezTo>
                    <a:pt x="52" y="147"/>
                    <a:pt x="52" y="147"/>
                    <a:pt x="52" y="147"/>
                  </a:cubicBezTo>
                  <a:cubicBezTo>
                    <a:pt x="53" y="148"/>
                    <a:pt x="52" y="148"/>
                    <a:pt x="53" y="148"/>
                  </a:cubicBezTo>
                  <a:cubicBezTo>
                    <a:pt x="53" y="149"/>
                    <a:pt x="54" y="148"/>
                    <a:pt x="55" y="148"/>
                  </a:cubicBezTo>
                  <a:cubicBezTo>
                    <a:pt x="55" y="148"/>
                    <a:pt x="56" y="147"/>
                    <a:pt x="56" y="148"/>
                  </a:cubicBezTo>
                  <a:cubicBezTo>
                    <a:pt x="57" y="148"/>
                    <a:pt x="57" y="148"/>
                    <a:pt x="58" y="148"/>
                  </a:cubicBezTo>
                  <a:cubicBezTo>
                    <a:pt x="58" y="147"/>
                    <a:pt x="60" y="147"/>
                    <a:pt x="61" y="147"/>
                  </a:cubicBezTo>
                  <a:cubicBezTo>
                    <a:pt x="61" y="147"/>
                    <a:pt x="62" y="147"/>
                    <a:pt x="62" y="147"/>
                  </a:cubicBezTo>
                  <a:cubicBezTo>
                    <a:pt x="62" y="146"/>
                    <a:pt x="63" y="146"/>
                    <a:pt x="63" y="146"/>
                  </a:cubicBezTo>
                  <a:cubicBezTo>
                    <a:pt x="64" y="146"/>
                    <a:pt x="64" y="146"/>
                    <a:pt x="64" y="147"/>
                  </a:cubicBezTo>
                  <a:cubicBezTo>
                    <a:pt x="64" y="147"/>
                    <a:pt x="65" y="147"/>
                    <a:pt x="66" y="147"/>
                  </a:cubicBezTo>
                  <a:cubicBezTo>
                    <a:pt x="67" y="147"/>
                    <a:pt x="69" y="147"/>
                    <a:pt x="70" y="147"/>
                  </a:cubicBezTo>
                  <a:cubicBezTo>
                    <a:pt x="70" y="146"/>
                    <a:pt x="70" y="146"/>
                    <a:pt x="70" y="145"/>
                  </a:cubicBezTo>
                  <a:cubicBezTo>
                    <a:pt x="70" y="145"/>
                    <a:pt x="71" y="144"/>
                    <a:pt x="70" y="143"/>
                  </a:cubicBezTo>
                  <a:cubicBezTo>
                    <a:pt x="70" y="142"/>
                    <a:pt x="71" y="143"/>
                    <a:pt x="71" y="142"/>
                  </a:cubicBezTo>
                  <a:cubicBezTo>
                    <a:pt x="72" y="141"/>
                    <a:pt x="72" y="141"/>
                    <a:pt x="71" y="140"/>
                  </a:cubicBezTo>
                  <a:cubicBezTo>
                    <a:pt x="71" y="140"/>
                    <a:pt x="71" y="139"/>
                    <a:pt x="71" y="138"/>
                  </a:cubicBezTo>
                  <a:cubicBezTo>
                    <a:pt x="71" y="138"/>
                    <a:pt x="72" y="137"/>
                    <a:pt x="72" y="137"/>
                  </a:cubicBezTo>
                  <a:cubicBezTo>
                    <a:pt x="72" y="137"/>
                    <a:pt x="72" y="136"/>
                    <a:pt x="72" y="136"/>
                  </a:cubicBezTo>
                  <a:cubicBezTo>
                    <a:pt x="74" y="136"/>
                    <a:pt x="75" y="136"/>
                    <a:pt x="77" y="136"/>
                  </a:cubicBezTo>
                  <a:cubicBezTo>
                    <a:pt x="77" y="136"/>
                    <a:pt x="79" y="136"/>
                    <a:pt x="79" y="136"/>
                  </a:cubicBezTo>
                  <a:cubicBezTo>
                    <a:pt x="79" y="135"/>
                    <a:pt x="79" y="135"/>
                    <a:pt x="80" y="135"/>
                  </a:cubicBezTo>
                  <a:cubicBezTo>
                    <a:pt x="81" y="135"/>
                    <a:pt x="83" y="135"/>
                    <a:pt x="82" y="136"/>
                  </a:cubicBezTo>
                  <a:cubicBezTo>
                    <a:pt x="82" y="136"/>
                    <a:pt x="81" y="139"/>
                    <a:pt x="82" y="139"/>
                  </a:cubicBezTo>
                  <a:cubicBezTo>
                    <a:pt x="82" y="139"/>
                    <a:pt x="83" y="139"/>
                    <a:pt x="84" y="139"/>
                  </a:cubicBezTo>
                  <a:cubicBezTo>
                    <a:pt x="85" y="139"/>
                    <a:pt x="86" y="139"/>
                    <a:pt x="87" y="139"/>
                  </a:cubicBezTo>
                  <a:cubicBezTo>
                    <a:pt x="89" y="139"/>
                    <a:pt x="91" y="139"/>
                    <a:pt x="93" y="139"/>
                  </a:cubicBezTo>
                  <a:cubicBezTo>
                    <a:pt x="95" y="139"/>
                    <a:pt x="94" y="141"/>
                    <a:pt x="94" y="143"/>
                  </a:cubicBezTo>
                  <a:cubicBezTo>
                    <a:pt x="94" y="144"/>
                    <a:pt x="93" y="146"/>
                    <a:pt x="94" y="148"/>
                  </a:cubicBezTo>
                  <a:cubicBezTo>
                    <a:pt x="94" y="148"/>
                    <a:pt x="94" y="149"/>
                    <a:pt x="94" y="150"/>
                  </a:cubicBezTo>
                  <a:cubicBezTo>
                    <a:pt x="94" y="150"/>
                    <a:pt x="95" y="150"/>
                    <a:pt x="95" y="151"/>
                  </a:cubicBezTo>
                  <a:cubicBezTo>
                    <a:pt x="95" y="151"/>
                    <a:pt x="95" y="151"/>
                    <a:pt x="95" y="152"/>
                  </a:cubicBezTo>
                  <a:cubicBezTo>
                    <a:pt x="95" y="153"/>
                    <a:pt x="94" y="155"/>
                    <a:pt x="94" y="157"/>
                  </a:cubicBezTo>
                  <a:cubicBezTo>
                    <a:pt x="94" y="157"/>
                    <a:pt x="94" y="158"/>
                    <a:pt x="94" y="159"/>
                  </a:cubicBezTo>
                  <a:cubicBezTo>
                    <a:pt x="94" y="160"/>
                    <a:pt x="94" y="161"/>
                    <a:pt x="94" y="161"/>
                  </a:cubicBezTo>
                  <a:cubicBezTo>
                    <a:pt x="93" y="163"/>
                    <a:pt x="94" y="165"/>
                    <a:pt x="95" y="166"/>
                  </a:cubicBezTo>
                  <a:cubicBezTo>
                    <a:pt x="95" y="167"/>
                    <a:pt x="95" y="168"/>
                    <a:pt x="96" y="168"/>
                  </a:cubicBezTo>
                  <a:cubicBezTo>
                    <a:pt x="97" y="168"/>
                    <a:pt x="97" y="168"/>
                    <a:pt x="97" y="169"/>
                  </a:cubicBezTo>
                  <a:cubicBezTo>
                    <a:pt x="97" y="170"/>
                    <a:pt x="97" y="171"/>
                    <a:pt x="98" y="172"/>
                  </a:cubicBezTo>
                  <a:cubicBezTo>
                    <a:pt x="98" y="172"/>
                    <a:pt x="98" y="173"/>
                    <a:pt x="98" y="173"/>
                  </a:cubicBezTo>
                  <a:cubicBezTo>
                    <a:pt x="98" y="174"/>
                    <a:pt x="98" y="174"/>
                    <a:pt x="98" y="175"/>
                  </a:cubicBezTo>
                  <a:cubicBezTo>
                    <a:pt x="99" y="175"/>
                    <a:pt x="98" y="176"/>
                    <a:pt x="98" y="177"/>
                  </a:cubicBezTo>
                  <a:cubicBezTo>
                    <a:pt x="98" y="178"/>
                    <a:pt x="98" y="178"/>
                    <a:pt x="97" y="178"/>
                  </a:cubicBezTo>
                  <a:cubicBezTo>
                    <a:pt x="97" y="179"/>
                    <a:pt x="97" y="179"/>
                    <a:pt x="97" y="180"/>
                  </a:cubicBezTo>
                  <a:cubicBezTo>
                    <a:pt x="97" y="181"/>
                    <a:pt x="98" y="181"/>
                    <a:pt x="98" y="182"/>
                  </a:cubicBezTo>
                  <a:cubicBezTo>
                    <a:pt x="98" y="182"/>
                    <a:pt x="97" y="183"/>
                    <a:pt x="98" y="183"/>
                  </a:cubicBezTo>
                  <a:cubicBezTo>
                    <a:pt x="98" y="183"/>
                    <a:pt x="99" y="182"/>
                    <a:pt x="99" y="182"/>
                  </a:cubicBezTo>
                  <a:cubicBezTo>
                    <a:pt x="100" y="182"/>
                    <a:pt x="100" y="181"/>
                    <a:pt x="100" y="181"/>
                  </a:cubicBezTo>
                  <a:cubicBezTo>
                    <a:pt x="101" y="180"/>
                    <a:pt x="101" y="181"/>
                    <a:pt x="102" y="181"/>
                  </a:cubicBezTo>
                  <a:cubicBezTo>
                    <a:pt x="102" y="181"/>
                    <a:pt x="103" y="181"/>
                    <a:pt x="103" y="181"/>
                  </a:cubicBezTo>
                  <a:cubicBezTo>
                    <a:pt x="104" y="181"/>
                    <a:pt x="104" y="181"/>
                    <a:pt x="105" y="181"/>
                  </a:cubicBezTo>
                  <a:cubicBezTo>
                    <a:pt x="105" y="181"/>
                    <a:pt x="105" y="181"/>
                    <a:pt x="106" y="181"/>
                  </a:cubicBezTo>
                  <a:cubicBezTo>
                    <a:pt x="106" y="181"/>
                    <a:pt x="107" y="181"/>
                    <a:pt x="108" y="181"/>
                  </a:cubicBezTo>
                  <a:cubicBezTo>
                    <a:pt x="108" y="180"/>
                    <a:pt x="109" y="180"/>
                    <a:pt x="109" y="180"/>
                  </a:cubicBezTo>
                  <a:cubicBezTo>
                    <a:pt x="110" y="180"/>
                    <a:pt x="110" y="180"/>
                    <a:pt x="111" y="180"/>
                  </a:cubicBezTo>
                  <a:cubicBezTo>
                    <a:pt x="112" y="180"/>
                    <a:pt x="112" y="180"/>
                    <a:pt x="112" y="180"/>
                  </a:cubicBezTo>
                  <a:cubicBezTo>
                    <a:pt x="113" y="180"/>
                    <a:pt x="113" y="180"/>
                    <a:pt x="113" y="180"/>
                  </a:cubicBezTo>
                  <a:cubicBezTo>
                    <a:pt x="114" y="181"/>
                    <a:pt x="114" y="180"/>
                    <a:pt x="114" y="179"/>
                  </a:cubicBezTo>
                  <a:cubicBezTo>
                    <a:pt x="114" y="178"/>
                    <a:pt x="115" y="179"/>
                    <a:pt x="116" y="179"/>
                  </a:cubicBezTo>
                  <a:cubicBezTo>
                    <a:pt x="116" y="179"/>
                    <a:pt x="116" y="180"/>
                    <a:pt x="116" y="180"/>
                  </a:cubicBezTo>
                  <a:cubicBezTo>
                    <a:pt x="117" y="181"/>
                    <a:pt x="118" y="180"/>
                    <a:pt x="118" y="181"/>
                  </a:cubicBezTo>
                  <a:cubicBezTo>
                    <a:pt x="119" y="182"/>
                    <a:pt x="118" y="182"/>
                    <a:pt x="118" y="182"/>
                  </a:cubicBezTo>
                  <a:cubicBezTo>
                    <a:pt x="118" y="182"/>
                    <a:pt x="119" y="182"/>
                    <a:pt x="119" y="183"/>
                  </a:cubicBezTo>
                  <a:cubicBezTo>
                    <a:pt x="119" y="183"/>
                    <a:pt x="118" y="184"/>
                    <a:pt x="118" y="184"/>
                  </a:cubicBezTo>
                  <a:cubicBezTo>
                    <a:pt x="117" y="185"/>
                    <a:pt x="118" y="185"/>
                    <a:pt x="119" y="185"/>
                  </a:cubicBezTo>
                  <a:cubicBezTo>
                    <a:pt x="119" y="185"/>
                    <a:pt x="119" y="185"/>
                    <a:pt x="120" y="185"/>
                  </a:cubicBezTo>
                  <a:cubicBezTo>
                    <a:pt x="121" y="185"/>
                    <a:pt x="121" y="184"/>
                    <a:pt x="121" y="184"/>
                  </a:cubicBezTo>
                  <a:cubicBezTo>
                    <a:pt x="122" y="183"/>
                    <a:pt x="123" y="184"/>
                    <a:pt x="123" y="183"/>
                  </a:cubicBezTo>
                  <a:cubicBezTo>
                    <a:pt x="124" y="183"/>
                    <a:pt x="125" y="183"/>
                    <a:pt x="126" y="183"/>
                  </a:cubicBezTo>
                  <a:cubicBezTo>
                    <a:pt x="126" y="183"/>
                    <a:pt x="127" y="182"/>
                    <a:pt x="127" y="182"/>
                  </a:cubicBezTo>
                  <a:cubicBezTo>
                    <a:pt x="128" y="183"/>
                    <a:pt x="127" y="184"/>
                    <a:pt x="127" y="185"/>
                  </a:cubicBezTo>
                  <a:cubicBezTo>
                    <a:pt x="128" y="186"/>
                    <a:pt x="127" y="187"/>
                    <a:pt x="128" y="188"/>
                  </a:cubicBezTo>
                  <a:cubicBezTo>
                    <a:pt x="129" y="188"/>
                    <a:pt x="129" y="188"/>
                    <a:pt x="129" y="189"/>
                  </a:cubicBezTo>
                  <a:cubicBezTo>
                    <a:pt x="129" y="189"/>
                    <a:pt x="130" y="188"/>
                    <a:pt x="130" y="188"/>
                  </a:cubicBezTo>
                  <a:cubicBezTo>
                    <a:pt x="131" y="188"/>
                    <a:pt x="131" y="189"/>
                    <a:pt x="132" y="189"/>
                  </a:cubicBezTo>
                  <a:cubicBezTo>
                    <a:pt x="133" y="189"/>
                    <a:pt x="133" y="189"/>
                    <a:pt x="133" y="190"/>
                  </a:cubicBezTo>
                  <a:cubicBezTo>
                    <a:pt x="134" y="190"/>
                    <a:pt x="134" y="190"/>
                    <a:pt x="135" y="190"/>
                  </a:cubicBezTo>
                  <a:cubicBezTo>
                    <a:pt x="136" y="190"/>
                    <a:pt x="136" y="190"/>
                    <a:pt x="137" y="190"/>
                  </a:cubicBezTo>
                  <a:cubicBezTo>
                    <a:pt x="137" y="190"/>
                    <a:pt x="138" y="190"/>
                    <a:pt x="138" y="190"/>
                  </a:cubicBezTo>
                  <a:cubicBezTo>
                    <a:pt x="138" y="190"/>
                    <a:pt x="139" y="191"/>
                    <a:pt x="139" y="191"/>
                  </a:cubicBezTo>
                  <a:cubicBezTo>
                    <a:pt x="139" y="191"/>
                    <a:pt x="141" y="191"/>
                    <a:pt x="141" y="191"/>
                  </a:cubicBezTo>
                  <a:cubicBezTo>
                    <a:pt x="141" y="191"/>
                    <a:pt x="142" y="191"/>
                    <a:pt x="142" y="191"/>
                  </a:cubicBezTo>
                  <a:cubicBezTo>
                    <a:pt x="143" y="191"/>
                    <a:pt x="143" y="190"/>
                    <a:pt x="143" y="189"/>
                  </a:cubicBezTo>
                  <a:cubicBezTo>
                    <a:pt x="144" y="189"/>
                    <a:pt x="144" y="188"/>
                    <a:pt x="144" y="187"/>
                  </a:cubicBezTo>
                  <a:cubicBezTo>
                    <a:pt x="144" y="187"/>
                    <a:pt x="144" y="187"/>
                    <a:pt x="145" y="187"/>
                  </a:cubicBezTo>
                  <a:cubicBezTo>
                    <a:pt x="146" y="186"/>
                    <a:pt x="146" y="187"/>
                    <a:pt x="146" y="188"/>
                  </a:cubicBezTo>
                  <a:cubicBezTo>
                    <a:pt x="146" y="189"/>
                    <a:pt x="147" y="189"/>
                    <a:pt x="147" y="190"/>
                  </a:cubicBezTo>
                  <a:cubicBezTo>
                    <a:pt x="148" y="190"/>
                    <a:pt x="148" y="191"/>
                    <a:pt x="148" y="192"/>
                  </a:cubicBezTo>
                  <a:cubicBezTo>
                    <a:pt x="148" y="193"/>
                    <a:pt x="149" y="194"/>
                    <a:pt x="150" y="195"/>
                  </a:cubicBezTo>
                  <a:cubicBezTo>
                    <a:pt x="151" y="195"/>
                    <a:pt x="151" y="194"/>
                    <a:pt x="152" y="194"/>
                  </a:cubicBezTo>
                  <a:cubicBezTo>
                    <a:pt x="152" y="194"/>
                    <a:pt x="153" y="195"/>
                    <a:pt x="153" y="195"/>
                  </a:cubicBezTo>
                  <a:cubicBezTo>
                    <a:pt x="154" y="195"/>
                    <a:pt x="154" y="196"/>
                    <a:pt x="155" y="196"/>
                  </a:cubicBezTo>
                  <a:cubicBezTo>
                    <a:pt x="155" y="196"/>
                    <a:pt x="156" y="196"/>
                    <a:pt x="156" y="196"/>
                  </a:cubicBezTo>
                  <a:cubicBezTo>
                    <a:pt x="157" y="197"/>
                    <a:pt x="157" y="197"/>
                    <a:pt x="158" y="198"/>
                  </a:cubicBezTo>
                  <a:cubicBezTo>
                    <a:pt x="158" y="198"/>
                    <a:pt x="158" y="199"/>
                    <a:pt x="158" y="199"/>
                  </a:cubicBezTo>
                  <a:cubicBezTo>
                    <a:pt x="157" y="199"/>
                    <a:pt x="158" y="200"/>
                    <a:pt x="158" y="200"/>
                  </a:cubicBezTo>
                  <a:cubicBezTo>
                    <a:pt x="158" y="201"/>
                    <a:pt x="158" y="201"/>
                    <a:pt x="159" y="201"/>
                  </a:cubicBezTo>
                  <a:cubicBezTo>
                    <a:pt x="159" y="200"/>
                    <a:pt x="160" y="200"/>
                    <a:pt x="160" y="201"/>
                  </a:cubicBezTo>
                  <a:cubicBezTo>
                    <a:pt x="160" y="201"/>
                    <a:pt x="161" y="202"/>
                    <a:pt x="161" y="202"/>
                  </a:cubicBezTo>
                  <a:cubicBezTo>
                    <a:pt x="161" y="203"/>
                    <a:pt x="161" y="203"/>
                    <a:pt x="161" y="204"/>
                  </a:cubicBezTo>
                  <a:cubicBezTo>
                    <a:pt x="163" y="204"/>
                    <a:pt x="161" y="207"/>
                    <a:pt x="163" y="206"/>
                  </a:cubicBezTo>
                  <a:cubicBezTo>
                    <a:pt x="163" y="206"/>
                    <a:pt x="164" y="206"/>
                    <a:pt x="164" y="206"/>
                  </a:cubicBezTo>
                  <a:cubicBezTo>
                    <a:pt x="164" y="206"/>
                    <a:pt x="164" y="207"/>
                    <a:pt x="164" y="207"/>
                  </a:cubicBezTo>
                  <a:cubicBezTo>
                    <a:pt x="165" y="207"/>
                    <a:pt x="165" y="206"/>
                    <a:pt x="165" y="206"/>
                  </a:cubicBezTo>
                  <a:cubicBezTo>
                    <a:pt x="166" y="206"/>
                    <a:pt x="167" y="206"/>
                    <a:pt x="167" y="205"/>
                  </a:cubicBezTo>
                  <a:cubicBezTo>
                    <a:pt x="168" y="205"/>
                    <a:pt x="168" y="205"/>
                    <a:pt x="169" y="205"/>
                  </a:cubicBezTo>
                  <a:cubicBezTo>
                    <a:pt x="170" y="205"/>
                    <a:pt x="168" y="206"/>
                    <a:pt x="169" y="207"/>
                  </a:cubicBezTo>
                  <a:cubicBezTo>
                    <a:pt x="169" y="207"/>
                    <a:pt x="170" y="207"/>
                    <a:pt x="170" y="207"/>
                  </a:cubicBezTo>
                  <a:cubicBezTo>
                    <a:pt x="170" y="207"/>
                    <a:pt x="170" y="206"/>
                    <a:pt x="170" y="206"/>
                  </a:cubicBezTo>
                  <a:cubicBezTo>
                    <a:pt x="170" y="205"/>
                    <a:pt x="170" y="203"/>
                    <a:pt x="170" y="202"/>
                  </a:cubicBezTo>
                  <a:cubicBezTo>
                    <a:pt x="170" y="200"/>
                    <a:pt x="170" y="198"/>
                    <a:pt x="171" y="196"/>
                  </a:cubicBezTo>
                  <a:cubicBezTo>
                    <a:pt x="171" y="195"/>
                    <a:pt x="171" y="193"/>
                    <a:pt x="170" y="193"/>
                  </a:cubicBezTo>
                  <a:cubicBezTo>
                    <a:pt x="170" y="193"/>
                    <a:pt x="170" y="193"/>
                    <a:pt x="169" y="193"/>
                  </a:cubicBezTo>
                  <a:cubicBezTo>
                    <a:pt x="169" y="193"/>
                    <a:pt x="169" y="193"/>
                    <a:pt x="168" y="193"/>
                  </a:cubicBezTo>
                  <a:cubicBezTo>
                    <a:pt x="168" y="193"/>
                    <a:pt x="167" y="194"/>
                    <a:pt x="167" y="194"/>
                  </a:cubicBezTo>
                  <a:cubicBezTo>
                    <a:pt x="167" y="195"/>
                    <a:pt x="167" y="195"/>
                    <a:pt x="168" y="195"/>
                  </a:cubicBezTo>
                  <a:cubicBezTo>
                    <a:pt x="168" y="196"/>
                    <a:pt x="168" y="196"/>
                    <a:pt x="167" y="196"/>
                  </a:cubicBezTo>
                  <a:cubicBezTo>
                    <a:pt x="167" y="196"/>
                    <a:pt x="167" y="196"/>
                    <a:pt x="167" y="196"/>
                  </a:cubicBezTo>
                  <a:cubicBezTo>
                    <a:pt x="166" y="196"/>
                    <a:pt x="166" y="196"/>
                    <a:pt x="165" y="195"/>
                  </a:cubicBezTo>
                  <a:cubicBezTo>
                    <a:pt x="165" y="195"/>
                    <a:pt x="164" y="195"/>
                    <a:pt x="164" y="195"/>
                  </a:cubicBezTo>
                  <a:cubicBezTo>
                    <a:pt x="163" y="195"/>
                    <a:pt x="163" y="195"/>
                    <a:pt x="163" y="195"/>
                  </a:cubicBezTo>
                  <a:cubicBezTo>
                    <a:pt x="162" y="194"/>
                    <a:pt x="162" y="193"/>
                    <a:pt x="161" y="193"/>
                  </a:cubicBezTo>
                  <a:cubicBezTo>
                    <a:pt x="161" y="192"/>
                    <a:pt x="161" y="192"/>
                    <a:pt x="160" y="192"/>
                  </a:cubicBezTo>
                  <a:cubicBezTo>
                    <a:pt x="160" y="191"/>
                    <a:pt x="160" y="191"/>
                    <a:pt x="160" y="191"/>
                  </a:cubicBezTo>
                  <a:cubicBezTo>
                    <a:pt x="159" y="191"/>
                    <a:pt x="159" y="190"/>
                    <a:pt x="159" y="190"/>
                  </a:cubicBezTo>
                  <a:cubicBezTo>
                    <a:pt x="159" y="190"/>
                    <a:pt x="158" y="190"/>
                    <a:pt x="158" y="190"/>
                  </a:cubicBezTo>
                  <a:cubicBezTo>
                    <a:pt x="158" y="189"/>
                    <a:pt x="158" y="189"/>
                    <a:pt x="158" y="189"/>
                  </a:cubicBezTo>
                  <a:cubicBezTo>
                    <a:pt x="157" y="189"/>
                    <a:pt x="157" y="188"/>
                    <a:pt x="157" y="188"/>
                  </a:cubicBezTo>
                  <a:cubicBezTo>
                    <a:pt x="157" y="187"/>
                    <a:pt x="157" y="186"/>
                    <a:pt x="157" y="185"/>
                  </a:cubicBezTo>
                  <a:cubicBezTo>
                    <a:pt x="157" y="185"/>
                    <a:pt x="157" y="184"/>
                    <a:pt x="157" y="184"/>
                  </a:cubicBezTo>
                  <a:cubicBezTo>
                    <a:pt x="158" y="182"/>
                    <a:pt x="158" y="180"/>
                    <a:pt x="159" y="179"/>
                  </a:cubicBezTo>
                  <a:cubicBezTo>
                    <a:pt x="159" y="178"/>
                    <a:pt x="159" y="177"/>
                    <a:pt x="160" y="177"/>
                  </a:cubicBezTo>
                  <a:cubicBezTo>
                    <a:pt x="160" y="176"/>
                    <a:pt x="160" y="176"/>
                    <a:pt x="160" y="176"/>
                  </a:cubicBezTo>
                  <a:cubicBezTo>
                    <a:pt x="159" y="174"/>
                    <a:pt x="160" y="173"/>
                    <a:pt x="159" y="172"/>
                  </a:cubicBezTo>
                  <a:cubicBezTo>
                    <a:pt x="159" y="171"/>
                    <a:pt x="159" y="171"/>
                    <a:pt x="159" y="171"/>
                  </a:cubicBezTo>
                  <a:cubicBezTo>
                    <a:pt x="159" y="170"/>
                    <a:pt x="159" y="170"/>
                    <a:pt x="159" y="169"/>
                  </a:cubicBezTo>
                  <a:cubicBezTo>
                    <a:pt x="159" y="169"/>
                    <a:pt x="160" y="168"/>
                    <a:pt x="160" y="167"/>
                  </a:cubicBezTo>
                  <a:cubicBezTo>
                    <a:pt x="160" y="167"/>
                    <a:pt x="160" y="167"/>
                    <a:pt x="160" y="166"/>
                  </a:cubicBezTo>
                  <a:cubicBezTo>
                    <a:pt x="159" y="166"/>
                    <a:pt x="159" y="164"/>
                    <a:pt x="159" y="164"/>
                  </a:cubicBezTo>
                  <a:cubicBezTo>
                    <a:pt x="159" y="164"/>
                    <a:pt x="159" y="162"/>
                    <a:pt x="158" y="162"/>
                  </a:cubicBezTo>
                  <a:cubicBezTo>
                    <a:pt x="157" y="161"/>
                    <a:pt x="157" y="161"/>
                    <a:pt x="158" y="160"/>
                  </a:cubicBezTo>
                  <a:cubicBezTo>
                    <a:pt x="160" y="159"/>
                    <a:pt x="164" y="155"/>
                    <a:pt x="162" y="152"/>
                  </a:cubicBezTo>
                  <a:cubicBezTo>
                    <a:pt x="166" y="152"/>
                    <a:pt x="170" y="151"/>
                    <a:pt x="175" y="150"/>
                  </a:cubicBezTo>
                  <a:cubicBezTo>
                    <a:pt x="175" y="150"/>
                    <a:pt x="179" y="150"/>
                    <a:pt x="179" y="149"/>
                  </a:cubicBezTo>
                  <a:cubicBezTo>
                    <a:pt x="178" y="148"/>
                    <a:pt x="178" y="148"/>
                    <a:pt x="177" y="147"/>
                  </a:cubicBezTo>
                  <a:cubicBezTo>
                    <a:pt x="177" y="147"/>
                    <a:pt x="177" y="146"/>
                    <a:pt x="177" y="146"/>
                  </a:cubicBezTo>
                  <a:cubicBezTo>
                    <a:pt x="176" y="146"/>
                    <a:pt x="176" y="146"/>
                    <a:pt x="176" y="146"/>
                  </a:cubicBezTo>
                  <a:cubicBezTo>
                    <a:pt x="175" y="146"/>
                    <a:pt x="175" y="144"/>
                    <a:pt x="175" y="143"/>
                  </a:cubicBezTo>
                  <a:cubicBezTo>
                    <a:pt x="175" y="143"/>
                    <a:pt x="175" y="142"/>
                    <a:pt x="175" y="141"/>
                  </a:cubicBezTo>
                  <a:cubicBezTo>
                    <a:pt x="175" y="140"/>
                    <a:pt x="174" y="138"/>
                    <a:pt x="173" y="138"/>
                  </a:cubicBezTo>
                  <a:cubicBezTo>
                    <a:pt x="172" y="137"/>
                    <a:pt x="172" y="137"/>
                    <a:pt x="171" y="137"/>
                  </a:cubicBezTo>
                  <a:cubicBezTo>
                    <a:pt x="170" y="136"/>
                    <a:pt x="170" y="135"/>
                    <a:pt x="170" y="135"/>
                  </a:cubicBezTo>
                  <a:cubicBezTo>
                    <a:pt x="169" y="133"/>
                    <a:pt x="168" y="133"/>
                    <a:pt x="168" y="131"/>
                  </a:cubicBezTo>
                  <a:cubicBezTo>
                    <a:pt x="167" y="131"/>
                    <a:pt x="166" y="127"/>
                    <a:pt x="166" y="127"/>
                  </a:cubicBezTo>
                  <a:cubicBezTo>
                    <a:pt x="166" y="126"/>
                    <a:pt x="166" y="126"/>
                    <a:pt x="165" y="126"/>
                  </a:cubicBezTo>
                  <a:cubicBezTo>
                    <a:pt x="165" y="125"/>
                    <a:pt x="165" y="125"/>
                    <a:pt x="165" y="124"/>
                  </a:cubicBezTo>
                  <a:cubicBezTo>
                    <a:pt x="166" y="124"/>
                    <a:pt x="167" y="123"/>
                    <a:pt x="167" y="122"/>
                  </a:cubicBezTo>
                  <a:cubicBezTo>
                    <a:pt x="167" y="122"/>
                    <a:pt x="167" y="121"/>
                    <a:pt x="167" y="121"/>
                  </a:cubicBezTo>
                  <a:cubicBezTo>
                    <a:pt x="167" y="121"/>
                    <a:pt x="167" y="121"/>
                    <a:pt x="167" y="121"/>
                  </a:cubicBezTo>
                  <a:cubicBezTo>
                    <a:pt x="167" y="120"/>
                    <a:pt x="166" y="119"/>
                    <a:pt x="166" y="119"/>
                  </a:cubicBezTo>
                  <a:cubicBezTo>
                    <a:pt x="166" y="118"/>
                    <a:pt x="165" y="116"/>
                    <a:pt x="165" y="115"/>
                  </a:cubicBezTo>
                  <a:cubicBezTo>
                    <a:pt x="165" y="115"/>
                    <a:pt x="165" y="114"/>
                    <a:pt x="165" y="113"/>
                  </a:cubicBezTo>
                  <a:cubicBezTo>
                    <a:pt x="165" y="113"/>
                    <a:pt x="165" y="112"/>
                    <a:pt x="165" y="112"/>
                  </a:cubicBezTo>
                  <a:cubicBezTo>
                    <a:pt x="165" y="111"/>
                    <a:pt x="165" y="109"/>
                    <a:pt x="165" y="109"/>
                  </a:cubicBezTo>
                  <a:cubicBezTo>
                    <a:pt x="166" y="109"/>
                    <a:pt x="166" y="107"/>
                    <a:pt x="166" y="107"/>
                  </a:cubicBezTo>
                  <a:cubicBezTo>
                    <a:pt x="166" y="106"/>
                    <a:pt x="166" y="105"/>
                    <a:pt x="166" y="105"/>
                  </a:cubicBezTo>
                  <a:cubicBezTo>
                    <a:pt x="166" y="105"/>
                    <a:pt x="166" y="104"/>
                    <a:pt x="166" y="104"/>
                  </a:cubicBezTo>
                  <a:cubicBezTo>
                    <a:pt x="166" y="105"/>
                    <a:pt x="166" y="106"/>
                    <a:pt x="165" y="106"/>
                  </a:cubicBezTo>
                  <a:cubicBezTo>
                    <a:pt x="165" y="107"/>
                    <a:pt x="164" y="107"/>
                    <a:pt x="164" y="106"/>
                  </a:cubicBezTo>
                  <a:cubicBezTo>
                    <a:pt x="164" y="106"/>
                    <a:pt x="165" y="106"/>
                    <a:pt x="165" y="105"/>
                  </a:cubicBezTo>
                  <a:cubicBezTo>
                    <a:pt x="165" y="105"/>
                    <a:pt x="165" y="104"/>
                    <a:pt x="165" y="104"/>
                  </a:cubicBezTo>
                  <a:cubicBezTo>
                    <a:pt x="165" y="103"/>
                    <a:pt x="165" y="103"/>
                    <a:pt x="165" y="102"/>
                  </a:cubicBezTo>
                  <a:cubicBezTo>
                    <a:pt x="165" y="102"/>
                    <a:pt x="165" y="101"/>
                    <a:pt x="165" y="101"/>
                  </a:cubicBezTo>
                  <a:cubicBezTo>
                    <a:pt x="165" y="101"/>
                    <a:pt x="165" y="101"/>
                    <a:pt x="165" y="101"/>
                  </a:cubicBezTo>
                  <a:cubicBezTo>
                    <a:pt x="165" y="100"/>
                    <a:pt x="165" y="100"/>
                    <a:pt x="165" y="100"/>
                  </a:cubicBezTo>
                  <a:cubicBezTo>
                    <a:pt x="165" y="99"/>
                    <a:pt x="165" y="99"/>
                    <a:pt x="165" y="99"/>
                  </a:cubicBezTo>
                  <a:cubicBezTo>
                    <a:pt x="165" y="98"/>
                    <a:pt x="165" y="98"/>
                    <a:pt x="165" y="98"/>
                  </a:cubicBezTo>
                  <a:cubicBezTo>
                    <a:pt x="165" y="97"/>
                    <a:pt x="165" y="97"/>
                    <a:pt x="165" y="96"/>
                  </a:cubicBezTo>
                  <a:cubicBezTo>
                    <a:pt x="165" y="96"/>
                    <a:pt x="166" y="96"/>
                    <a:pt x="166" y="96"/>
                  </a:cubicBezTo>
                  <a:cubicBezTo>
                    <a:pt x="166" y="96"/>
                    <a:pt x="166" y="95"/>
                    <a:pt x="166" y="95"/>
                  </a:cubicBezTo>
                  <a:cubicBezTo>
                    <a:pt x="166" y="95"/>
                    <a:pt x="166" y="95"/>
                    <a:pt x="166" y="94"/>
                  </a:cubicBezTo>
                  <a:cubicBezTo>
                    <a:pt x="166" y="94"/>
                    <a:pt x="166" y="94"/>
                    <a:pt x="166" y="93"/>
                  </a:cubicBezTo>
                  <a:cubicBezTo>
                    <a:pt x="166" y="92"/>
                    <a:pt x="166" y="93"/>
                    <a:pt x="165" y="92"/>
                  </a:cubicBezTo>
                  <a:cubicBezTo>
                    <a:pt x="165" y="92"/>
                    <a:pt x="165" y="92"/>
                    <a:pt x="165" y="91"/>
                  </a:cubicBezTo>
                  <a:cubicBezTo>
                    <a:pt x="164" y="91"/>
                    <a:pt x="164" y="91"/>
                    <a:pt x="164" y="90"/>
                  </a:cubicBezTo>
                  <a:cubicBezTo>
                    <a:pt x="164" y="90"/>
                    <a:pt x="164" y="90"/>
                    <a:pt x="164" y="89"/>
                  </a:cubicBezTo>
                  <a:cubicBezTo>
                    <a:pt x="164" y="89"/>
                    <a:pt x="163" y="89"/>
                    <a:pt x="163" y="88"/>
                  </a:cubicBezTo>
                  <a:cubicBezTo>
                    <a:pt x="163" y="88"/>
                    <a:pt x="162" y="87"/>
                    <a:pt x="162" y="87"/>
                  </a:cubicBezTo>
                  <a:cubicBezTo>
                    <a:pt x="162" y="87"/>
                    <a:pt x="163" y="87"/>
                    <a:pt x="163" y="86"/>
                  </a:cubicBezTo>
                  <a:cubicBezTo>
                    <a:pt x="162" y="86"/>
                    <a:pt x="162" y="86"/>
                    <a:pt x="163" y="85"/>
                  </a:cubicBezTo>
                  <a:cubicBezTo>
                    <a:pt x="163" y="85"/>
                    <a:pt x="164" y="85"/>
                    <a:pt x="164" y="85"/>
                  </a:cubicBezTo>
                  <a:cubicBezTo>
                    <a:pt x="164" y="84"/>
                    <a:pt x="164" y="85"/>
                    <a:pt x="165" y="84"/>
                  </a:cubicBezTo>
                  <a:cubicBezTo>
                    <a:pt x="165" y="84"/>
                    <a:pt x="165" y="83"/>
                    <a:pt x="165" y="83"/>
                  </a:cubicBezTo>
                  <a:cubicBezTo>
                    <a:pt x="165" y="81"/>
                    <a:pt x="165" y="80"/>
                    <a:pt x="166" y="78"/>
                  </a:cubicBezTo>
                  <a:cubicBezTo>
                    <a:pt x="166" y="78"/>
                    <a:pt x="167" y="77"/>
                    <a:pt x="167" y="77"/>
                  </a:cubicBezTo>
                  <a:cubicBezTo>
                    <a:pt x="167" y="77"/>
                    <a:pt x="167" y="76"/>
                    <a:pt x="168" y="76"/>
                  </a:cubicBezTo>
                  <a:cubicBezTo>
                    <a:pt x="168" y="76"/>
                    <a:pt x="168" y="76"/>
                    <a:pt x="168" y="76"/>
                  </a:cubicBezTo>
                  <a:cubicBezTo>
                    <a:pt x="169" y="76"/>
                    <a:pt x="169" y="75"/>
                    <a:pt x="169" y="75"/>
                  </a:cubicBezTo>
                  <a:cubicBezTo>
                    <a:pt x="169" y="75"/>
                    <a:pt x="169" y="75"/>
                    <a:pt x="170" y="74"/>
                  </a:cubicBezTo>
                  <a:cubicBezTo>
                    <a:pt x="170" y="74"/>
                    <a:pt x="170" y="73"/>
                    <a:pt x="170" y="72"/>
                  </a:cubicBezTo>
                  <a:cubicBezTo>
                    <a:pt x="169" y="72"/>
                    <a:pt x="169" y="71"/>
                    <a:pt x="170" y="70"/>
                  </a:cubicBezTo>
                  <a:cubicBezTo>
                    <a:pt x="170" y="70"/>
                    <a:pt x="169" y="69"/>
                    <a:pt x="170" y="69"/>
                  </a:cubicBezTo>
                  <a:cubicBezTo>
                    <a:pt x="170" y="69"/>
                    <a:pt x="170" y="69"/>
                    <a:pt x="170" y="69"/>
                  </a:cubicBezTo>
                  <a:cubicBezTo>
                    <a:pt x="170" y="68"/>
                    <a:pt x="170" y="67"/>
                    <a:pt x="170" y="66"/>
                  </a:cubicBezTo>
                  <a:cubicBezTo>
                    <a:pt x="170" y="65"/>
                    <a:pt x="170" y="65"/>
                    <a:pt x="170" y="65"/>
                  </a:cubicBezTo>
                  <a:cubicBezTo>
                    <a:pt x="170" y="63"/>
                    <a:pt x="171" y="61"/>
                    <a:pt x="171" y="60"/>
                  </a:cubicBezTo>
                  <a:cubicBezTo>
                    <a:pt x="171" y="59"/>
                    <a:pt x="171" y="59"/>
                    <a:pt x="171" y="58"/>
                  </a:cubicBezTo>
                  <a:cubicBezTo>
                    <a:pt x="171" y="58"/>
                    <a:pt x="171" y="58"/>
                    <a:pt x="172" y="57"/>
                  </a:cubicBezTo>
                  <a:cubicBezTo>
                    <a:pt x="172" y="57"/>
                    <a:pt x="172" y="58"/>
                    <a:pt x="172" y="57"/>
                  </a:cubicBezTo>
                  <a:cubicBezTo>
                    <a:pt x="172" y="57"/>
                    <a:pt x="172" y="56"/>
                    <a:pt x="172" y="56"/>
                  </a:cubicBezTo>
                  <a:cubicBezTo>
                    <a:pt x="172" y="55"/>
                    <a:pt x="173" y="55"/>
                    <a:pt x="173" y="54"/>
                  </a:cubicBezTo>
                  <a:cubicBezTo>
                    <a:pt x="173" y="54"/>
                    <a:pt x="173" y="53"/>
                    <a:pt x="173" y="52"/>
                  </a:cubicBezTo>
                  <a:cubicBezTo>
                    <a:pt x="173" y="52"/>
                    <a:pt x="173" y="51"/>
                    <a:pt x="173" y="50"/>
                  </a:cubicBezTo>
                  <a:cubicBezTo>
                    <a:pt x="174" y="50"/>
                    <a:pt x="174" y="50"/>
                    <a:pt x="175" y="49"/>
                  </a:cubicBezTo>
                  <a:cubicBezTo>
                    <a:pt x="176" y="49"/>
                    <a:pt x="175" y="47"/>
                    <a:pt x="176" y="46"/>
                  </a:cubicBezTo>
                  <a:cubicBezTo>
                    <a:pt x="177" y="46"/>
                    <a:pt x="177" y="47"/>
                    <a:pt x="177" y="46"/>
                  </a:cubicBezTo>
                  <a:cubicBezTo>
                    <a:pt x="177" y="46"/>
                    <a:pt x="177" y="46"/>
                    <a:pt x="177" y="46"/>
                  </a:cubicBezTo>
                  <a:cubicBezTo>
                    <a:pt x="178" y="46"/>
                    <a:pt x="178" y="46"/>
                    <a:pt x="179" y="45"/>
                  </a:cubicBezTo>
                  <a:cubicBezTo>
                    <a:pt x="180" y="43"/>
                    <a:pt x="181" y="42"/>
                    <a:pt x="182" y="41"/>
                  </a:cubicBezTo>
                  <a:cubicBezTo>
                    <a:pt x="184" y="40"/>
                    <a:pt x="185" y="38"/>
                    <a:pt x="186" y="37"/>
                  </a:cubicBezTo>
                  <a:cubicBezTo>
                    <a:pt x="186" y="36"/>
                    <a:pt x="186" y="36"/>
                    <a:pt x="186" y="35"/>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92" name="Congo (Republic of Congo)">
              <a:extLst>
                <a:ext uri="{FF2B5EF4-FFF2-40B4-BE49-F238E27FC236}">
                  <a16:creationId xmlns:a16="http://schemas.microsoft.com/office/drawing/2014/main" id="{437476DA-5579-04D4-B420-53B2559272E4}"/>
                </a:ext>
              </a:extLst>
            </p:cNvPr>
            <p:cNvSpPr>
              <a:spLocks/>
            </p:cNvSpPr>
            <p:nvPr/>
          </p:nvSpPr>
          <p:spPr bwMode="auto">
            <a:xfrm>
              <a:off x="6177022" y="4341883"/>
              <a:ext cx="253615" cy="333404"/>
            </a:xfrm>
            <a:custGeom>
              <a:avLst/>
              <a:gdLst/>
              <a:ahLst/>
              <a:cxnLst>
                <a:cxn ang="0">
                  <a:pos x="71" y="2"/>
                </a:cxn>
                <a:cxn ang="0">
                  <a:pos x="67" y="2"/>
                </a:cxn>
                <a:cxn ang="0">
                  <a:pos x="64" y="1"/>
                </a:cxn>
                <a:cxn ang="0">
                  <a:pos x="60" y="2"/>
                </a:cxn>
                <a:cxn ang="0">
                  <a:pos x="55" y="2"/>
                </a:cxn>
                <a:cxn ang="0">
                  <a:pos x="53" y="7"/>
                </a:cxn>
                <a:cxn ang="0">
                  <a:pos x="52" y="12"/>
                </a:cxn>
                <a:cxn ang="0">
                  <a:pos x="49" y="17"/>
                </a:cxn>
                <a:cxn ang="0">
                  <a:pos x="48" y="23"/>
                </a:cxn>
                <a:cxn ang="0">
                  <a:pos x="45" y="20"/>
                </a:cxn>
                <a:cxn ang="0">
                  <a:pos x="39" y="19"/>
                </a:cxn>
                <a:cxn ang="0">
                  <a:pos x="37" y="18"/>
                </a:cxn>
                <a:cxn ang="0">
                  <a:pos x="34" y="17"/>
                </a:cxn>
                <a:cxn ang="0">
                  <a:pos x="31" y="17"/>
                </a:cxn>
                <a:cxn ang="0">
                  <a:pos x="21" y="19"/>
                </a:cxn>
                <a:cxn ang="0">
                  <a:pos x="20" y="22"/>
                </a:cxn>
                <a:cxn ang="0">
                  <a:pos x="20" y="28"/>
                </a:cxn>
                <a:cxn ang="0">
                  <a:pos x="25" y="26"/>
                </a:cxn>
                <a:cxn ang="0">
                  <a:pos x="30" y="26"/>
                </a:cxn>
                <a:cxn ang="0">
                  <a:pos x="32" y="30"/>
                </a:cxn>
                <a:cxn ang="0">
                  <a:pos x="30" y="35"/>
                </a:cxn>
                <a:cxn ang="0">
                  <a:pos x="27" y="40"/>
                </a:cxn>
                <a:cxn ang="0">
                  <a:pos x="28" y="44"/>
                </a:cxn>
                <a:cxn ang="0">
                  <a:pos x="32" y="46"/>
                </a:cxn>
                <a:cxn ang="0">
                  <a:pos x="32" y="52"/>
                </a:cxn>
                <a:cxn ang="0">
                  <a:pos x="33" y="57"/>
                </a:cxn>
                <a:cxn ang="0">
                  <a:pos x="33" y="60"/>
                </a:cxn>
                <a:cxn ang="0">
                  <a:pos x="31" y="64"/>
                </a:cxn>
                <a:cxn ang="0">
                  <a:pos x="30" y="68"/>
                </a:cxn>
                <a:cxn ang="0">
                  <a:pos x="27" y="66"/>
                </a:cxn>
                <a:cxn ang="0">
                  <a:pos x="23" y="68"/>
                </a:cxn>
                <a:cxn ang="0">
                  <a:pos x="19" y="67"/>
                </a:cxn>
                <a:cxn ang="0">
                  <a:pos x="18" y="65"/>
                </a:cxn>
                <a:cxn ang="0">
                  <a:pos x="13" y="62"/>
                </a:cxn>
                <a:cxn ang="0">
                  <a:pos x="10" y="68"/>
                </a:cxn>
                <a:cxn ang="0">
                  <a:pos x="6" y="67"/>
                </a:cxn>
                <a:cxn ang="0">
                  <a:pos x="5" y="70"/>
                </a:cxn>
                <a:cxn ang="0">
                  <a:pos x="7" y="74"/>
                </a:cxn>
                <a:cxn ang="0">
                  <a:pos x="9" y="78"/>
                </a:cxn>
                <a:cxn ang="0">
                  <a:pos x="6" y="82"/>
                </a:cxn>
                <a:cxn ang="0">
                  <a:pos x="2" y="81"/>
                </a:cxn>
                <a:cxn ang="0">
                  <a:pos x="2" y="86"/>
                </a:cxn>
                <a:cxn ang="0">
                  <a:pos x="7" y="93"/>
                </a:cxn>
                <a:cxn ang="0">
                  <a:pos x="8" y="96"/>
                </a:cxn>
                <a:cxn ang="0">
                  <a:pos x="13" y="93"/>
                </a:cxn>
                <a:cxn ang="0">
                  <a:pos x="15" y="91"/>
                </a:cxn>
                <a:cxn ang="0">
                  <a:pos x="20" y="92"/>
                </a:cxn>
                <a:cxn ang="0">
                  <a:pos x="23" y="95"/>
                </a:cxn>
                <a:cxn ang="0">
                  <a:pos x="26" y="90"/>
                </a:cxn>
                <a:cxn ang="0">
                  <a:pos x="32" y="88"/>
                </a:cxn>
                <a:cxn ang="0">
                  <a:pos x="32" y="93"/>
                </a:cxn>
                <a:cxn ang="0">
                  <a:pos x="35" y="95"/>
                </a:cxn>
                <a:cxn ang="0">
                  <a:pos x="42" y="88"/>
                </a:cxn>
                <a:cxn ang="0">
                  <a:pos x="47" y="83"/>
                </a:cxn>
                <a:cxn ang="0">
                  <a:pos x="50" y="76"/>
                </a:cxn>
                <a:cxn ang="0">
                  <a:pos x="50" y="65"/>
                </a:cxn>
                <a:cxn ang="0">
                  <a:pos x="59" y="53"/>
                </a:cxn>
                <a:cxn ang="0">
                  <a:pos x="65" y="46"/>
                </a:cxn>
                <a:cxn ang="0">
                  <a:pos x="65" y="39"/>
                </a:cxn>
                <a:cxn ang="0">
                  <a:pos x="66" y="32"/>
                </a:cxn>
                <a:cxn ang="0">
                  <a:pos x="68" y="22"/>
                </a:cxn>
                <a:cxn ang="0">
                  <a:pos x="70" y="13"/>
                </a:cxn>
                <a:cxn ang="0">
                  <a:pos x="73" y="4"/>
                </a:cxn>
              </a:cxnLst>
              <a:rect l="0" t="0" r="r" b="b"/>
              <a:pathLst>
                <a:path w="74" h="97">
                  <a:moveTo>
                    <a:pt x="73" y="4"/>
                  </a:moveTo>
                  <a:cubicBezTo>
                    <a:pt x="73" y="3"/>
                    <a:pt x="73" y="2"/>
                    <a:pt x="72" y="2"/>
                  </a:cubicBezTo>
                  <a:cubicBezTo>
                    <a:pt x="72" y="1"/>
                    <a:pt x="72" y="2"/>
                    <a:pt x="71" y="2"/>
                  </a:cubicBezTo>
                  <a:cubicBezTo>
                    <a:pt x="70" y="2"/>
                    <a:pt x="70" y="2"/>
                    <a:pt x="70" y="2"/>
                  </a:cubicBezTo>
                  <a:cubicBezTo>
                    <a:pt x="69" y="3"/>
                    <a:pt x="69" y="3"/>
                    <a:pt x="69" y="3"/>
                  </a:cubicBezTo>
                  <a:cubicBezTo>
                    <a:pt x="68" y="2"/>
                    <a:pt x="68" y="2"/>
                    <a:pt x="67" y="2"/>
                  </a:cubicBezTo>
                  <a:cubicBezTo>
                    <a:pt x="67" y="2"/>
                    <a:pt x="67" y="2"/>
                    <a:pt x="66" y="2"/>
                  </a:cubicBezTo>
                  <a:cubicBezTo>
                    <a:pt x="66" y="2"/>
                    <a:pt x="66" y="3"/>
                    <a:pt x="65" y="2"/>
                  </a:cubicBezTo>
                  <a:cubicBezTo>
                    <a:pt x="65" y="1"/>
                    <a:pt x="65" y="1"/>
                    <a:pt x="64" y="1"/>
                  </a:cubicBezTo>
                  <a:cubicBezTo>
                    <a:pt x="64" y="1"/>
                    <a:pt x="63" y="1"/>
                    <a:pt x="63" y="1"/>
                  </a:cubicBezTo>
                  <a:cubicBezTo>
                    <a:pt x="62" y="0"/>
                    <a:pt x="62" y="1"/>
                    <a:pt x="61" y="1"/>
                  </a:cubicBezTo>
                  <a:cubicBezTo>
                    <a:pt x="61" y="1"/>
                    <a:pt x="61" y="2"/>
                    <a:pt x="60" y="2"/>
                  </a:cubicBezTo>
                  <a:cubicBezTo>
                    <a:pt x="60" y="1"/>
                    <a:pt x="60" y="2"/>
                    <a:pt x="59" y="2"/>
                  </a:cubicBezTo>
                  <a:cubicBezTo>
                    <a:pt x="59" y="2"/>
                    <a:pt x="57" y="2"/>
                    <a:pt x="56" y="2"/>
                  </a:cubicBezTo>
                  <a:cubicBezTo>
                    <a:pt x="56" y="2"/>
                    <a:pt x="56" y="3"/>
                    <a:pt x="55" y="2"/>
                  </a:cubicBezTo>
                  <a:cubicBezTo>
                    <a:pt x="55" y="2"/>
                    <a:pt x="54" y="2"/>
                    <a:pt x="54" y="3"/>
                  </a:cubicBezTo>
                  <a:cubicBezTo>
                    <a:pt x="53" y="3"/>
                    <a:pt x="53" y="5"/>
                    <a:pt x="53" y="5"/>
                  </a:cubicBezTo>
                  <a:cubicBezTo>
                    <a:pt x="53" y="6"/>
                    <a:pt x="52" y="7"/>
                    <a:pt x="53" y="7"/>
                  </a:cubicBezTo>
                  <a:cubicBezTo>
                    <a:pt x="53" y="8"/>
                    <a:pt x="52" y="8"/>
                    <a:pt x="52" y="9"/>
                  </a:cubicBezTo>
                  <a:cubicBezTo>
                    <a:pt x="52" y="9"/>
                    <a:pt x="53" y="10"/>
                    <a:pt x="53" y="10"/>
                  </a:cubicBezTo>
                  <a:cubicBezTo>
                    <a:pt x="52" y="11"/>
                    <a:pt x="52" y="11"/>
                    <a:pt x="52" y="12"/>
                  </a:cubicBezTo>
                  <a:cubicBezTo>
                    <a:pt x="51" y="13"/>
                    <a:pt x="51" y="14"/>
                    <a:pt x="50" y="16"/>
                  </a:cubicBezTo>
                  <a:cubicBezTo>
                    <a:pt x="50" y="16"/>
                    <a:pt x="50" y="17"/>
                    <a:pt x="50" y="17"/>
                  </a:cubicBezTo>
                  <a:cubicBezTo>
                    <a:pt x="49" y="17"/>
                    <a:pt x="49" y="17"/>
                    <a:pt x="49" y="17"/>
                  </a:cubicBezTo>
                  <a:cubicBezTo>
                    <a:pt x="48" y="18"/>
                    <a:pt x="48" y="19"/>
                    <a:pt x="49" y="20"/>
                  </a:cubicBezTo>
                  <a:cubicBezTo>
                    <a:pt x="49" y="20"/>
                    <a:pt x="49" y="22"/>
                    <a:pt x="49" y="22"/>
                  </a:cubicBezTo>
                  <a:cubicBezTo>
                    <a:pt x="49" y="22"/>
                    <a:pt x="49" y="23"/>
                    <a:pt x="48" y="23"/>
                  </a:cubicBezTo>
                  <a:cubicBezTo>
                    <a:pt x="48" y="22"/>
                    <a:pt x="48" y="22"/>
                    <a:pt x="47" y="22"/>
                  </a:cubicBezTo>
                  <a:cubicBezTo>
                    <a:pt x="47" y="22"/>
                    <a:pt x="47" y="22"/>
                    <a:pt x="47" y="21"/>
                  </a:cubicBezTo>
                  <a:cubicBezTo>
                    <a:pt x="47" y="21"/>
                    <a:pt x="46" y="20"/>
                    <a:pt x="45" y="20"/>
                  </a:cubicBezTo>
                  <a:cubicBezTo>
                    <a:pt x="44" y="20"/>
                    <a:pt x="43" y="20"/>
                    <a:pt x="42" y="20"/>
                  </a:cubicBezTo>
                  <a:cubicBezTo>
                    <a:pt x="41" y="20"/>
                    <a:pt x="41" y="19"/>
                    <a:pt x="40" y="19"/>
                  </a:cubicBezTo>
                  <a:cubicBezTo>
                    <a:pt x="39" y="19"/>
                    <a:pt x="39" y="19"/>
                    <a:pt x="39" y="19"/>
                  </a:cubicBezTo>
                  <a:cubicBezTo>
                    <a:pt x="38" y="19"/>
                    <a:pt x="38" y="19"/>
                    <a:pt x="38" y="19"/>
                  </a:cubicBezTo>
                  <a:cubicBezTo>
                    <a:pt x="38" y="19"/>
                    <a:pt x="37" y="20"/>
                    <a:pt x="37" y="19"/>
                  </a:cubicBezTo>
                  <a:cubicBezTo>
                    <a:pt x="37" y="19"/>
                    <a:pt x="37" y="19"/>
                    <a:pt x="37" y="18"/>
                  </a:cubicBezTo>
                  <a:cubicBezTo>
                    <a:pt x="37" y="18"/>
                    <a:pt x="36" y="19"/>
                    <a:pt x="36" y="18"/>
                  </a:cubicBezTo>
                  <a:cubicBezTo>
                    <a:pt x="36" y="18"/>
                    <a:pt x="35" y="18"/>
                    <a:pt x="35" y="18"/>
                  </a:cubicBezTo>
                  <a:cubicBezTo>
                    <a:pt x="35" y="18"/>
                    <a:pt x="34" y="17"/>
                    <a:pt x="34" y="17"/>
                  </a:cubicBezTo>
                  <a:cubicBezTo>
                    <a:pt x="34" y="17"/>
                    <a:pt x="33" y="18"/>
                    <a:pt x="33" y="18"/>
                  </a:cubicBezTo>
                  <a:cubicBezTo>
                    <a:pt x="33" y="18"/>
                    <a:pt x="32" y="18"/>
                    <a:pt x="32" y="17"/>
                  </a:cubicBezTo>
                  <a:cubicBezTo>
                    <a:pt x="32" y="17"/>
                    <a:pt x="31" y="17"/>
                    <a:pt x="31" y="17"/>
                  </a:cubicBezTo>
                  <a:cubicBezTo>
                    <a:pt x="30" y="18"/>
                    <a:pt x="29" y="18"/>
                    <a:pt x="28" y="18"/>
                  </a:cubicBezTo>
                  <a:cubicBezTo>
                    <a:pt x="26" y="18"/>
                    <a:pt x="24" y="18"/>
                    <a:pt x="22" y="17"/>
                  </a:cubicBezTo>
                  <a:cubicBezTo>
                    <a:pt x="21" y="17"/>
                    <a:pt x="22" y="18"/>
                    <a:pt x="21" y="19"/>
                  </a:cubicBezTo>
                  <a:cubicBezTo>
                    <a:pt x="21" y="19"/>
                    <a:pt x="21" y="20"/>
                    <a:pt x="20" y="20"/>
                  </a:cubicBezTo>
                  <a:cubicBezTo>
                    <a:pt x="20" y="20"/>
                    <a:pt x="20" y="21"/>
                    <a:pt x="20" y="21"/>
                  </a:cubicBezTo>
                  <a:cubicBezTo>
                    <a:pt x="20" y="21"/>
                    <a:pt x="20" y="22"/>
                    <a:pt x="20" y="22"/>
                  </a:cubicBezTo>
                  <a:cubicBezTo>
                    <a:pt x="20" y="22"/>
                    <a:pt x="20" y="24"/>
                    <a:pt x="20" y="24"/>
                  </a:cubicBezTo>
                  <a:cubicBezTo>
                    <a:pt x="20" y="25"/>
                    <a:pt x="22" y="26"/>
                    <a:pt x="20" y="27"/>
                  </a:cubicBezTo>
                  <a:cubicBezTo>
                    <a:pt x="20" y="27"/>
                    <a:pt x="20" y="28"/>
                    <a:pt x="20" y="28"/>
                  </a:cubicBezTo>
                  <a:cubicBezTo>
                    <a:pt x="21" y="28"/>
                    <a:pt x="22" y="28"/>
                    <a:pt x="22" y="27"/>
                  </a:cubicBezTo>
                  <a:cubicBezTo>
                    <a:pt x="23" y="27"/>
                    <a:pt x="23" y="27"/>
                    <a:pt x="24" y="27"/>
                  </a:cubicBezTo>
                  <a:cubicBezTo>
                    <a:pt x="24" y="27"/>
                    <a:pt x="25" y="26"/>
                    <a:pt x="25" y="26"/>
                  </a:cubicBezTo>
                  <a:cubicBezTo>
                    <a:pt x="26" y="26"/>
                    <a:pt x="26" y="26"/>
                    <a:pt x="26" y="26"/>
                  </a:cubicBezTo>
                  <a:cubicBezTo>
                    <a:pt x="26" y="25"/>
                    <a:pt x="27" y="25"/>
                    <a:pt x="28" y="26"/>
                  </a:cubicBezTo>
                  <a:cubicBezTo>
                    <a:pt x="29" y="26"/>
                    <a:pt x="29" y="26"/>
                    <a:pt x="30" y="26"/>
                  </a:cubicBezTo>
                  <a:cubicBezTo>
                    <a:pt x="30" y="26"/>
                    <a:pt x="31" y="26"/>
                    <a:pt x="31" y="27"/>
                  </a:cubicBezTo>
                  <a:cubicBezTo>
                    <a:pt x="31" y="27"/>
                    <a:pt x="31" y="28"/>
                    <a:pt x="31" y="29"/>
                  </a:cubicBezTo>
                  <a:cubicBezTo>
                    <a:pt x="31" y="29"/>
                    <a:pt x="32" y="29"/>
                    <a:pt x="32" y="30"/>
                  </a:cubicBezTo>
                  <a:cubicBezTo>
                    <a:pt x="32" y="31"/>
                    <a:pt x="33" y="31"/>
                    <a:pt x="33" y="32"/>
                  </a:cubicBezTo>
                  <a:cubicBezTo>
                    <a:pt x="33" y="32"/>
                    <a:pt x="33" y="33"/>
                    <a:pt x="32" y="33"/>
                  </a:cubicBezTo>
                  <a:cubicBezTo>
                    <a:pt x="32" y="33"/>
                    <a:pt x="31" y="36"/>
                    <a:pt x="30" y="35"/>
                  </a:cubicBezTo>
                  <a:cubicBezTo>
                    <a:pt x="30" y="35"/>
                    <a:pt x="29" y="35"/>
                    <a:pt x="29" y="36"/>
                  </a:cubicBezTo>
                  <a:cubicBezTo>
                    <a:pt x="29" y="36"/>
                    <a:pt x="29" y="36"/>
                    <a:pt x="29" y="37"/>
                  </a:cubicBezTo>
                  <a:cubicBezTo>
                    <a:pt x="28" y="37"/>
                    <a:pt x="27" y="39"/>
                    <a:pt x="27" y="40"/>
                  </a:cubicBezTo>
                  <a:cubicBezTo>
                    <a:pt x="28" y="41"/>
                    <a:pt x="28" y="42"/>
                    <a:pt x="27" y="42"/>
                  </a:cubicBezTo>
                  <a:cubicBezTo>
                    <a:pt x="27" y="43"/>
                    <a:pt x="27" y="43"/>
                    <a:pt x="27" y="44"/>
                  </a:cubicBezTo>
                  <a:cubicBezTo>
                    <a:pt x="27" y="44"/>
                    <a:pt x="28" y="44"/>
                    <a:pt x="28" y="44"/>
                  </a:cubicBezTo>
                  <a:cubicBezTo>
                    <a:pt x="28" y="44"/>
                    <a:pt x="29" y="44"/>
                    <a:pt x="29" y="44"/>
                  </a:cubicBezTo>
                  <a:cubicBezTo>
                    <a:pt x="30" y="45"/>
                    <a:pt x="30" y="46"/>
                    <a:pt x="30" y="46"/>
                  </a:cubicBezTo>
                  <a:cubicBezTo>
                    <a:pt x="30" y="46"/>
                    <a:pt x="31" y="46"/>
                    <a:pt x="32" y="46"/>
                  </a:cubicBezTo>
                  <a:cubicBezTo>
                    <a:pt x="32" y="47"/>
                    <a:pt x="33" y="47"/>
                    <a:pt x="33" y="48"/>
                  </a:cubicBezTo>
                  <a:cubicBezTo>
                    <a:pt x="34" y="48"/>
                    <a:pt x="33" y="49"/>
                    <a:pt x="33" y="50"/>
                  </a:cubicBezTo>
                  <a:cubicBezTo>
                    <a:pt x="33" y="50"/>
                    <a:pt x="33" y="51"/>
                    <a:pt x="32" y="52"/>
                  </a:cubicBezTo>
                  <a:cubicBezTo>
                    <a:pt x="32" y="52"/>
                    <a:pt x="33" y="53"/>
                    <a:pt x="33" y="53"/>
                  </a:cubicBezTo>
                  <a:cubicBezTo>
                    <a:pt x="33" y="54"/>
                    <a:pt x="33" y="55"/>
                    <a:pt x="33" y="55"/>
                  </a:cubicBezTo>
                  <a:cubicBezTo>
                    <a:pt x="33" y="56"/>
                    <a:pt x="33" y="56"/>
                    <a:pt x="33" y="57"/>
                  </a:cubicBezTo>
                  <a:cubicBezTo>
                    <a:pt x="33" y="57"/>
                    <a:pt x="33" y="57"/>
                    <a:pt x="33" y="58"/>
                  </a:cubicBezTo>
                  <a:cubicBezTo>
                    <a:pt x="33" y="58"/>
                    <a:pt x="32" y="59"/>
                    <a:pt x="32" y="59"/>
                  </a:cubicBezTo>
                  <a:cubicBezTo>
                    <a:pt x="32" y="59"/>
                    <a:pt x="33" y="60"/>
                    <a:pt x="33" y="60"/>
                  </a:cubicBezTo>
                  <a:cubicBezTo>
                    <a:pt x="32" y="60"/>
                    <a:pt x="32" y="61"/>
                    <a:pt x="32" y="61"/>
                  </a:cubicBezTo>
                  <a:cubicBezTo>
                    <a:pt x="32" y="62"/>
                    <a:pt x="32" y="62"/>
                    <a:pt x="32" y="63"/>
                  </a:cubicBezTo>
                  <a:cubicBezTo>
                    <a:pt x="31" y="63"/>
                    <a:pt x="31" y="63"/>
                    <a:pt x="31" y="64"/>
                  </a:cubicBezTo>
                  <a:cubicBezTo>
                    <a:pt x="31" y="64"/>
                    <a:pt x="31" y="65"/>
                    <a:pt x="30" y="66"/>
                  </a:cubicBezTo>
                  <a:cubicBezTo>
                    <a:pt x="29" y="66"/>
                    <a:pt x="30" y="66"/>
                    <a:pt x="30" y="67"/>
                  </a:cubicBezTo>
                  <a:cubicBezTo>
                    <a:pt x="31" y="67"/>
                    <a:pt x="30" y="67"/>
                    <a:pt x="30" y="68"/>
                  </a:cubicBezTo>
                  <a:cubicBezTo>
                    <a:pt x="30" y="69"/>
                    <a:pt x="29" y="68"/>
                    <a:pt x="29" y="68"/>
                  </a:cubicBezTo>
                  <a:cubicBezTo>
                    <a:pt x="28" y="69"/>
                    <a:pt x="26" y="69"/>
                    <a:pt x="27" y="68"/>
                  </a:cubicBezTo>
                  <a:cubicBezTo>
                    <a:pt x="28" y="67"/>
                    <a:pt x="27" y="67"/>
                    <a:pt x="27" y="66"/>
                  </a:cubicBezTo>
                  <a:cubicBezTo>
                    <a:pt x="27" y="66"/>
                    <a:pt x="27" y="65"/>
                    <a:pt x="26" y="65"/>
                  </a:cubicBezTo>
                  <a:cubicBezTo>
                    <a:pt x="26" y="64"/>
                    <a:pt x="25" y="67"/>
                    <a:pt x="24" y="67"/>
                  </a:cubicBezTo>
                  <a:cubicBezTo>
                    <a:pt x="24" y="67"/>
                    <a:pt x="24" y="68"/>
                    <a:pt x="23" y="68"/>
                  </a:cubicBezTo>
                  <a:cubicBezTo>
                    <a:pt x="23" y="68"/>
                    <a:pt x="22" y="68"/>
                    <a:pt x="22" y="68"/>
                  </a:cubicBezTo>
                  <a:cubicBezTo>
                    <a:pt x="21" y="67"/>
                    <a:pt x="20" y="67"/>
                    <a:pt x="20" y="67"/>
                  </a:cubicBezTo>
                  <a:cubicBezTo>
                    <a:pt x="19" y="67"/>
                    <a:pt x="19" y="67"/>
                    <a:pt x="19" y="67"/>
                  </a:cubicBezTo>
                  <a:cubicBezTo>
                    <a:pt x="19" y="67"/>
                    <a:pt x="19" y="67"/>
                    <a:pt x="18" y="67"/>
                  </a:cubicBezTo>
                  <a:cubicBezTo>
                    <a:pt x="19" y="67"/>
                    <a:pt x="19" y="66"/>
                    <a:pt x="18" y="66"/>
                  </a:cubicBezTo>
                  <a:cubicBezTo>
                    <a:pt x="18" y="65"/>
                    <a:pt x="18" y="66"/>
                    <a:pt x="18" y="65"/>
                  </a:cubicBezTo>
                  <a:cubicBezTo>
                    <a:pt x="18" y="64"/>
                    <a:pt x="17" y="62"/>
                    <a:pt x="17" y="62"/>
                  </a:cubicBezTo>
                  <a:cubicBezTo>
                    <a:pt x="16" y="62"/>
                    <a:pt x="15" y="61"/>
                    <a:pt x="14" y="62"/>
                  </a:cubicBezTo>
                  <a:cubicBezTo>
                    <a:pt x="14" y="62"/>
                    <a:pt x="14" y="63"/>
                    <a:pt x="13" y="62"/>
                  </a:cubicBezTo>
                  <a:cubicBezTo>
                    <a:pt x="13" y="62"/>
                    <a:pt x="13" y="64"/>
                    <a:pt x="14" y="64"/>
                  </a:cubicBezTo>
                  <a:cubicBezTo>
                    <a:pt x="14" y="65"/>
                    <a:pt x="14" y="66"/>
                    <a:pt x="13" y="67"/>
                  </a:cubicBezTo>
                  <a:cubicBezTo>
                    <a:pt x="12" y="67"/>
                    <a:pt x="11" y="68"/>
                    <a:pt x="10" y="68"/>
                  </a:cubicBezTo>
                  <a:cubicBezTo>
                    <a:pt x="9" y="68"/>
                    <a:pt x="9" y="67"/>
                    <a:pt x="9" y="67"/>
                  </a:cubicBezTo>
                  <a:cubicBezTo>
                    <a:pt x="8" y="67"/>
                    <a:pt x="7" y="67"/>
                    <a:pt x="7" y="67"/>
                  </a:cubicBezTo>
                  <a:cubicBezTo>
                    <a:pt x="6" y="68"/>
                    <a:pt x="6" y="67"/>
                    <a:pt x="6" y="67"/>
                  </a:cubicBezTo>
                  <a:cubicBezTo>
                    <a:pt x="5" y="67"/>
                    <a:pt x="5" y="67"/>
                    <a:pt x="5" y="67"/>
                  </a:cubicBezTo>
                  <a:cubicBezTo>
                    <a:pt x="5" y="68"/>
                    <a:pt x="5" y="69"/>
                    <a:pt x="5" y="69"/>
                  </a:cubicBezTo>
                  <a:cubicBezTo>
                    <a:pt x="5" y="70"/>
                    <a:pt x="6" y="70"/>
                    <a:pt x="5" y="70"/>
                  </a:cubicBezTo>
                  <a:cubicBezTo>
                    <a:pt x="5" y="71"/>
                    <a:pt x="4" y="73"/>
                    <a:pt x="5" y="73"/>
                  </a:cubicBezTo>
                  <a:cubicBezTo>
                    <a:pt x="5" y="73"/>
                    <a:pt x="5" y="72"/>
                    <a:pt x="6" y="72"/>
                  </a:cubicBezTo>
                  <a:cubicBezTo>
                    <a:pt x="6" y="73"/>
                    <a:pt x="6" y="73"/>
                    <a:pt x="7" y="74"/>
                  </a:cubicBezTo>
                  <a:cubicBezTo>
                    <a:pt x="7" y="74"/>
                    <a:pt x="7" y="74"/>
                    <a:pt x="6" y="75"/>
                  </a:cubicBezTo>
                  <a:cubicBezTo>
                    <a:pt x="6" y="75"/>
                    <a:pt x="6" y="75"/>
                    <a:pt x="6" y="76"/>
                  </a:cubicBezTo>
                  <a:cubicBezTo>
                    <a:pt x="6" y="77"/>
                    <a:pt x="8" y="77"/>
                    <a:pt x="9" y="78"/>
                  </a:cubicBezTo>
                  <a:cubicBezTo>
                    <a:pt x="9" y="78"/>
                    <a:pt x="6" y="80"/>
                    <a:pt x="8" y="81"/>
                  </a:cubicBezTo>
                  <a:cubicBezTo>
                    <a:pt x="8" y="81"/>
                    <a:pt x="8" y="82"/>
                    <a:pt x="8" y="82"/>
                  </a:cubicBezTo>
                  <a:cubicBezTo>
                    <a:pt x="7" y="82"/>
                    <a:pt x="7" y="82"/>
                    <a:pt x="6" y="82"/>
                  </a:cubicBezTo>
                  <a:cubicBezTo>
                    <a:pt x="5" y="82"/>
                    <a:pt x="5" y="80"/>
                    <a:pt x="4" y="80"/>
                  </a:cubicBezTo>
                  <a:cubicBezTo>
                    <a:pt x="4" y="80"/>
                    <a:pt x="4" y="80"/>
                    <a:pt x="3" y="81"/>
                  </a:cubicBezTo>
                  <a:cubicBezTo>
                    <a:pt x="3" y="81"/>
                    <a:pt x="3" y="81"/>
                    <a:pt x="2" y="81"/>
                  </a:cubicBezTo>
                  <a:cubicBezTo>
                    <a:pt x="2" y="81"/>
                    <a:pt x="2" y="81"/>
                    <a:pt x="2" y="82"/>
                  </a:cubicBezTo>
                  <a:cubicBezTo>
                    <a:pt x="1" y="82"/>
                    <a:pt x="0" y="84"/>
                    <a:pt x="1" y="85"/>
                  </a:cubicBezTo>
                  <a:cubicBezTo>
                    <a:pt x="2" y="85"/>
                    <a:pt x="2" y="86"/>
                    <a:pt x="2" y="86"/>
                  </a:cubicBezTo>
                  <a:cubicBezTo>
                    <a:pt x="3" y="87"/>
                    <a:pt x="3" y="87"/>
                    <a:pt x="3" y="88"/>
                  </a:cubicBezTo>
                  <a:cubicBezTo>
                    <a:pt x="4" y="89"/>
                    <a:pt x="6" y="90"/>
                    <a:pt x="7" y="91"/>
                  </a:cubicBezTo>
                  <a:cubicBezTo>
                    <a:pt x="7" y="92"/>
                    <a:pt x="6" y="92"/>
                    <a:pt x="7" y="93"/>
                  </a:cubicBezTo>
                  <a:cubicBezTo>
                    <a:pt x="7" y="93"/>
                    <a:pt x="7" y="93"/>
                    <a:pt x="7" y="93"/>
                  </a:cubicBezTo>
                  <a:cubicBezTo>
                    <a:pt x="7" y="93"/>
                    <a:pt x="7" y="94"/>
                    <a:pt x="7" y="93"/>
                  </a:cubicBezTo>
                  <a:cubicBezTo>
                    <a:pt x="7" y="94"/>
                    <a:pt x="8" y="95"/>
                    <a:pt x="8" y="96"/>
                  </a:cubicBezTo>
                  <a:cubicBezTo>
                    <a:pt x="9" y="97"/>
                    <a:pt x="9" y="96"/>
                    <a:pt x="10" y="96"/>
                  </a:cubicBezTo>
                  <a:cubicBezTo>
                    <a:pt x="10" y="95"/>
                    <a:pt x="11" y="94"/>
                    <a:pt x="11" y="94"/>
                  </a:cubicBezTo>
                  <a:cubicBezTo>
                    <a:pt x="12" y="94"/>
                    <a:pt x="12" y="93"/>
                    <a:pt x="13" y="93"/>
                  </a:cubicBezTo>
                  <a:cubicBezTo>
                    <a:pt x="13" y="92"/>
                    <a:pt x="12" y="92"/>
                    <a:pt x="13" y="92"/>
                  </a:cubicBezTo>
                  <a:cubicBezTo>
                    <a:pt x="13" y="92"/>
                    <a:pt x="14" y="92"/>
                    <a:pt x="14" y="92"/>
                  </a:cubicBezTo>
                  <a:cubicBezTo>
                    <a:pt x="15" y="92"/>
                    <a:pt x="15" y="91"/>
                    <a:pt x="15" y="91"/>
                  </a:cubicBezTo>
                  <a:cubicBezTo>
                    <a:pt x="15" y="91"/>
                    <a:pt x="16" y="90"/>
                    <a:pt x="16" y="90"/>
                  </a:cubicBezTo>
                  <a:cubicBezTo>
                    <a:pt x="17" y="88"/>
                    <a:pt x="19" y="92"/>
                    <a:pt x="19" y="92"/>
                  </a:cubicBezTo>
                  <a:cubicBezTo>
                    <a:pt x="19" y="92"/>
                    <a:pt x="19" y="91"/>
                    <a:pt x="20" y="92"/>
                  </a:cubicBezTo>
                  <a:cubicBezTo>
                    <a:pt x="20" y="92"/>
                    <a:pt x="20" y="93"/>
                    <a:pt x="21" y="93"/>
                  </a:cubicBezTo>
                  <a:cubicBezTo>
                    <a:pt x="21" y="93"/>
                    <a:pt x="22" y="94"/>
                    <a:pt x="22" y="94"/>
                  </a:cubicBezTo>
                  <a:cubicBezTo>
                    <a:pt x="22" y="94"/>
                    <a:pt x="22" y="95"/>
                    <a:pt x="23" y="95"/>
                  </a:cubicBezTo>
                  <a:cubicBezTo>
                    <a:pt x="23" y="95"/>
                    <a:pt x="24" y="93"/>
                    <a:pt x="24" y="94"/>
                  </a:cubicBezTo>
                  <a:cubicBezTo>
                    <a:pt x="24" y="94"/>
                    <a:pt x="25" y="93"/>
                    <a:pt x="25" y="93"/>
                  </a:cubicBezTo>
                  <a:cubicBezTo>
                    <a:pt x="26" y="93"/>
                    <a:pt x="25" y="90"/>
                    <a:pt x="26" y="90"/>
                  </a:cubicBezTo>
                  <a:cubicBezTo>
                    <a:pt x="27" y="89"/>
                    <a:pt x="28" y="92"/>
                    <a:pt x="28" y="90"/>
                  </a:cubicBezTo>
                  <a:cubicBezTo>
                    <a:pt x="29" y="89"/>
                    <a:pt x="30" y="90"/>
                    <a:pt x="30" y="89"/>
                  </a:cubicBezTo>
                  <a:cubicBezTo>
                    <a:pt x="31" y="89"/>
                    <a:pt x="31" y="88"/>
                    <a:pt x="32" y="88"/>
                  </a:cubicBezTo>
                  <a:cubicBezTo>
                    <a:pt x="32" y="89"/>
                    <a:pt x="32" y="89"/>
                    <a:pt x="33" y="90"/>
                  </a:cubicBezTo>
                  <a:cubicBezTo>
                    <a:pt x="33" y="90"/>
                    <a:pt x="32" y="91"/>
                    <a:pt x="32" y="91"/>
                  </a:cubicBezTo>
                  <a:cubicBezTo>
                    <a:pt x="32" y="92"/>
                    <a:pt x="32" y="92"/>
                    <a:pt x="32" y="93"/>
                  </a:cubicBezTo>
                  <a:cubicBezTo>
                    <a:pt x="32" y="93"/>
                    <a:pt x="32" y="94"/>
                    <a:pt x="32" y="95"/>
                  </a:cubicBezTo>
                  <a:cubicBezTo>
                    <a:pt x="33" y="95"/>
                    <a:pt x="33" y="94"/>
                    <a:pt x="33" y="95"/>
                  </a:cubicBezTo>
                  <a:cubicBezTo>
                    <a:pt x="34" y="95"/>
                    <a:pt x="34" y="95"/>
                    <a:pt x="35" y="95"/>
                  </a:cubicBezTo>
                  <a:cubicBezTo>
                    <a:pt x="36" y="95"/>
                    <a:pt x="36" y="94"/>
                    <a:pt x="37" y="93"/>
                  </a:cubicBezTo>
                  <a:cubicBezTo>
                    <a:pt x="38" y="92"/>
                    <a:pt x="39" y="91"/>
                    <a:pt x="39" y="90"/>
                  </a:cubicBezTo>
                  <a:cubicBezTo>
                    <a:pt x="40" y="89"/>
                    <a:pt x="41" y="88"/>
                    <a:pt x="42" y="88"/>
                  </a:cubicBezTo>
                  <a:cubicBezTo>
                    <a:pt x="43" y="89"/>
                    <a:pt x="43" y="87"/>
                    <a:pt x="43" y="86"/>
                  </a:cubicBezTo>
                  <a:cubicBezTo>
                    <a:pt x="44" y="85"/>
                    <a:pt x="45" y="85"/>
                    <a:pt x="46" y="85"/>
                  </a:cubicBezTo>
                  <a:cubicBezTo>
                    <a:pt x="47" y="85"/>
                    <a:pt x="47" y="84"/>
                    <a:pt x="47" y="83"/>
                  </a:cubicBezTo>
                  <a:cubicBezTo>
                    <a:pt x="48" y="82"/>
                    <a:pt x="48" y="81"/>
                    <a:pt x="49" y="80"/>
                  </a:cubicBezTo>
                  <a:cubicBezTo>
                    <a:pt x="49" y="79"/>
                    <a:pt x="50" y="78"/>
                    <a:pt x="50" y="78"/>
                  </a:cubicBezTo>
                  <a:cubicBezTo>
                    <a:pt x="50" y="77"/>
                    <a:pt x="50" y="76"/>
                    <a:pt x="50" y="76"/>
                  </a:cubicBezTo>
                  <a:cubicBezTo>
                    <a:pt x="49" y="75"/>
                    <a:pt x="49" y="73"/>
                    <a:pt x="50" y="72"/>
                  </a:cubicBezTo>
                  <a:cubicBezTo>
                    <a:pt x="50" y="71"/>
                    <a:pt x="50" y="69"/>
                    <a:pt x="50" y="68"/>
                  </a:cubicBezTo>
                  <a:cubicBezTo>
                    <a:pt x="49" y="67"/>
                    <a:pt x="49" y="66"/>
                    <a:pt x="50" y="65"/>
                  </a:cubicBezTo>
                  <a:cubicBezTo>
                    <a:pt x="51" y="64"/>
                    <a:pt x="52" y="63"/>
                    <a:pt x="53" y="62"/>
                  </a:cubicBezTo>
                  <a:cubicBezTo>
                    <a:pt x="53" y="61"/>
                    <a:pt x="54" y="60"/>
                    <a:pt x="54" y="59"/>
                  </a:cubicBezTo>
                  <a:cubicBezTo>
                    <a:pt x="55" y="57"/>
                    <a:pt x="56" y="54"/>
                    <a:pt x="59" y="53"/>
                  </a:cubicBezTo>
                  <a:cubicBezTo>
                    <a:pt x="59" y="53"/>
                    <a:pt x="60" y="53"/>
                    <a:pt x="61" y="52"/>
                  </a:cubicBezTo>
                  <a:cubicBezTo>
                    <a:pt x="61" y="51"/>
                    <a:pt x="62" y="51"/>
                    <a:pt x="62" y="50"/>
                  </a:cubicBezTo>
                  <a:cubicBezTo>
                    <a:pt x="63" y="49"/>
                    <a:pt x="64" y="48"/>
                    <a:pt x="65" y="46"/>
                  </a:cubicBezTo>
                  <a:cubicBezTo>
                    <a:pt x="65" y="45"/>
                    <a:pt x="64" y="45"/>
                    <a:pt x="64" y="44"/>
                  </a:cubicBezTo>
                  <a:cubicBezTo>
                    <a:pt x="64" y="43"/>
                    <a:pt x="65" y="42"/>
                    <a:pt x="65" y="41"/>
                  </a:cubicBezTo>
                  <a:cubicBezTo>
                    <a:pt x="65" y="41"/>
                    <a:pt x="65" y="40"/>
                    <a:pt x="65" y="39"/>
                  </a:cubicBezTo>
                  <a:cubicBezTo>
                    <a:pt x="66" y="38"/>
                    <a:pt x="66" y="38"/>
                    <a:pt x="67" y="37"/>
                  </a:cubicBezTo>
                  <a:cubicBezTo>
                    <a:pt x="67" y="36"/>
                    <a:pt x="66" y="36"/>
                    <a:pt x="66" y="35"/>
                  </a:cubicBezTo>
                  <a:cubicBezTo>
                    <a:pt x="66" y="34"/>
                    <a:pt x="66" y="33"/>
                    <a:pt x="66" y="32"/>
                  </a:cubicBezTo>
                  <a:cubicBezTo>
                    <a:pt x="66" y="31"/>
                    <a:pt x="66" y="31"/>
                    <a:pt x="66" y="30"/>
                  </a:cubicBezTo>
                  <a:cubicBezTo>
                    <a:pt x="66" y="29"/>
                    <a:pt x="67" y="28"/>
                    <a:pt x="67" y="28"/>
                  </a:cubicBezTo>
                  <a:cubicBezTo>
                    <a:pt x="67" y="26"/>
                    <a:pt x="68" y="24"/>
                    <a:pt x="68" y="22"/>
                  </a:cubicBezTo>
                  <a:cubicBezTo>
                    <a:pt x="68" y="21"/>
                    <a:pt x="68" y="19"/>
                    <a:pt x="68" y="17"/>
                  </a:cubicBezTo>
                  <a:cubicBezTo>
                    <a:pt x="68" y="16"/>
                    <a:pt x="69" y="16"/>
                    <a:pt x="69" y="15"/>
                  </a:cubicBezTo>
                  <a:cubicBezTo>
                    <a:pt x="69" y="14"/>
                    <a:pt x="69" y="14"/>
                    <a:pt x="70" y="13"/>
                  </a:cubicBezTo>
                  <a:cubicBezTo>
                    <a:pt x="71" y="12"/>
                    <a:pt x="71" y="10"/>
                    <a:pt x="72" y="9"/>
                  </a:cubicBezTo>
                  <a:cubicBezTo>
                    <a:pt x="72" y="8"/>
                    <a:pt x="73" y="7"/>
                    <a:pt x="73" y="6"/>
                  </a:cubicBezTo>
                  <a:cubicBezTo>
                    <a:pt x="74" y="6"/>
                    <a:pt x="73" y="5"/>
                    <a:pt x="73" y="4"/>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93" name="Comoros">
              <a:extLst>
                <a:ext uri="{FF2B5EF4-FFF2-40B4-BE49-F238E27FC236}">
                  <a16:creationId xmlns:a16="http://schemas.microsoft.com/office/drawing/2014/main" id="{238D0E96-C950-A8F1-DFBD-EA0D720D1DB7}"/>
                </a:ext>
              </a:extLst>
            </p:cNvPr>
            <p:cNvSpPr>
              <a:spLocks noEditPoints="1"/>
            </p:cNvSpPr>
            <p:nvPr/>
          </p:nvSpPr>
          <p:spPr bwMode="auto">
            <a:xfrm>
              <a:off x="7240874" y="4908957"/>
              <a:ext cx="68391" cy="65541"/>
            </a:xfrm>
            <a:custGeom>
              <a:avLst/>
              <a:gdLst/>
              <a:ahLst/>
              <a:cxnLst>
                <a:cxn ang="0">
                  <a:pos x="19" y="17"/>
                </a:cxn>
                <a:cxn ang="0">
                  <a:pos x="19" y="17"/>
                </a:cxn>
                <a:cxn ang="0">
                  <a:pos x="18" y="15"/>
                </a:cxn>
                <a:cxn ang="0">
                  <a:pos x="17" y="16"/>
                </a:cxn>
                <a:cxn ang="0">
                  <a:pos x="18" y="17"/>
                </a:cxn>
                <a:cxn ang="0">
                  <a:pos x="18" y="18"/>
                </a:cxn>
                <a:cxn ang="0">
                  <a:pos x="17" y="18"/>
                </a:cxn>
                <a:cxn ang="0">
                  <a:pos x="18" y="19"/>
                </a:cxn>
                <a:cxn ang="0">
                  <a:pos x="19" y="18"/>
                </a:cxn>
                <a:cxn ang="0">
                  <a:pos x="19" y="17"/>
                </a:cxn>
                <a:cxn ang="0">
                  <a:pos x="19" y="16"/>
                </a:cxn>
                <a:cxn ang="0">
                  <a:pos x="18" y="15"/>
                </a:cxn>
                <a:cxn ang="0">
                  <a:pos x="11" y="10"/>
                </a:cxn>
                <a:cxn ang="0">
                  <a:pos x="9" y="10"/>
                </a:cxn>
                <a:cxn ang="0">
                  <a:pos x="11" y="11"/>
                </a:cxn>
                <a:cxn ang="0">
                  <a:pos x="12" y="12"/>
                </a:cxn>
                <a:cxn ang="0">
                  <a:pos x="12" y="9"/>
                </a:cxn>
                <a:cxn ang="0">
                  <a:pos x="11" y="10"/>
                </a:cxn>
                <a:cxn ang="0">
                  <a:pos x="4" y="11"/>
                </a:cxn>
                <a:cxn ang="0">
                  <a:pos x="4" y="12"/>
                </a:cxn>
                <a:cxn ang="0">
                  <a:pos x="6" y="12"/>
                </a:cxn>
                <a:cxn ang="0">
                  <a:pos x="4" y="11"/>
                </a:cxn>
                <a:cxn ang="0">
                  <a:pos x="1" y="1"/>
                </a:cxn>
                <a:cxn ang="0">
                  <a:pos x="0" y="3"/>
                </a:cxn>
                <a:cxn ang="0">
                  <a:pos x="0" y="5"/>
                </a:cxn>
                <a:cxn ang="0">
                  <a:pos x="1" y="7"/>
                </a:cxn>
                <a:cxn ang="0">
                  <a:pos x="2" y="7"/>
                </a:cxn>
                <a:cxn ang="0">
                  <a:pos x="2" y="4"/>
                </a:cxn>
                <a:cxn ang="0">
                  <a:pos x="1" y="1"/>
                </a:cxn>
              </a:cxnLst>
              <a:rect l="0" t="0" r="r" b="b"/>
              <a:pathLst>
                <a:path w="20" h="19">
                  <a:moveTo>
                    <a:pt x="19" y="17"/>
                  </a:moveTo>
                  <a:cubicBezTo>
                    <a:pt x="19" y="16"/>
                    <a:pt x="20" y="16"/>
                    <a:pt x="19" y="17"/>
                  </a:cubicBezTo>
                  <a:close/>
                  <a:moveTo>
                    <a:pt x="18" y="15"/>
                  </a:moveTo>
                  <a:cubicBezTo>
                    <a:pt x="17" y="16"/>
                    <a:pt x="17" y="16"/>
                    <a:pt x="17" y="16"/>
                  </a:cubicBezTo>
                  <a:cubicBezTo>
                    <a:pt x="17" y="17"/>
                    <a:pt x="18" y="17"/>
                    <a:pt x="18" y="17"/>
                  </a:cubicBezTo>
                  <a:cubicBezTo>
                    <a:pt x="18" y="18"/>
                    <a:pt x="18" y="18"/>
                    <a:pt x="18" y="18"/>
                  </a:cubicBezTo>
                  <a:cubicBezTo>
                    <a:pt x="18" y="19"/>
                    <a:pt x="18" y="18"/>
                    <a:pt x="17" y="18"/>
                  </a:cubicBezTo>
                  <a:cubicBezTo>
                    <a:pt x="18" y="18"/>
                    <a:pt x="17" y="19"/>
                    <a:pt x="18" y="19"/>
                  </a:cubicBezTo>
                  <a:cubicBezTo>
                    <a:pt x="18" y="19"/>
                    <a:pt x="18" y="18"/>
                    <a:pt x="19" y="18"/>
                  </a:cubicBezTo>
                  <a:cubicBezTo>
                    <a:pt x="19" y="18"/>
                    <a:pt x="18" y="17"/>
                    <a:pt x="19" y="17"/>
                  </a:cubicBezTo>
                  <a:cubicBezTo>
                    <a:pt x="19" y="17"/>
                    <a:pt x="19" y="16"/>
                    <a:pt x="19" y="16"/>
                  </a:cubicBezTo>
                  <a:cubicBezTo>
                    <a:pt x="18" y="16"/>
                    <a:pt x="18" y="16"/>
                    <a:pt x="18" y="15"/>
                  </a:cubicBezTo>
                  <a:close/>
                  <a:moveTo>
                    <a:pt x="11" y="10"/>
                  </a:moveTo>
                  <a:cubicBezTo>
                    <a:pt x="11" y="10"/>
                    <a:pt x="9" y="10"/>
                    <a:pt x="9" y="10"/>
                  </a:cubicBezTo>
                  <a:cubicBezTo>
                    <a:pt x="9" y="10"/>
                    <a:pt x="11" y="11"/>
                    <a:pt x="11" y="11"/>
                  </a:cubicBezTo>
                  <a:cubicBezTo>
                    <a:pt x="11" y="11"/>
                    <a:pt x="12" y="12"/>
                    <a:pt x="12" y="12"/>
                  </a:cubicBezTo>
                  <a:cubicBezTo>
                    <a:pt x="13" y="12"/>
                    <a:pt x="12" y="10"/>
                    <a:pt x="12" y="9"/>
                  </a:cubicBezTo>
                  <a:cubicBezTo>
                    <a:pt x="12" y="8"/>
                    <a:pt x="11" y="10"/>
                    <a:pt x="11" y="10"/>
                  </a:cubicBezTo>
                  <a:close/>
                  <a:moveTo>
                    <a:pt x="4" y="11"/>
                  </a:moveTo>
                  <a:cubicBezTo>
                    <a:pt x="3" y="11"/>
                    <a:pt x="4" y="12"/>
                    <a:pt x="4" y="12"/>
                  </a:cubicBezTo>
                  <a:cubicBezTo>
                    <a:pt x="5" y="12"/>
                    <a:pt x="5" y="12"/>
                    <a:pt x="6" y="12"/>
                  </a:cubicBezTo>
                  <a:cubicBezTo>
                    <a:pt x="6" y="12"/>
                    <a:pt x="4" y="11"/>
                    <a:pt x="4" y="11"/>
                  </a:cubicBezTo>
                  <a:close/>
                  <a:moveTo>
                    <a:pt x="1" y="1"/>
                  </a:moveTo>
                  <a:cubicBezTo>
                    <a:pt x="0" y="2"/>
                    <a:pt x="0" y="3"/>
                    <a:pt x="0" y="3"/>
                  </a:cubicBezTo>
                  <a:cubicBezTo>
                    <a:pt x="0" y="4"/>
                    <a:pt x="0" y="5"/>
                    <a:pt x="0" y="5"/>
                  </a:cubicBezTo>
                  <a:cubicBezTo>
                    <a:pt x="0" y="6"/>
                    <a:pt x="0" y="6"/>
                    <a:pt x="1" y="7"/>
                  </a:cubicBezTo>
                  <a:cubicBezTo>
                    <a:pt x="2" y="7"/>
                    <a:pt x="2" y="7"/>
                    <a:pt x="2" y="7"/>
                  </a:cubicBezTo>
                  <a:cubicBezTo>
                    <a:pt x="3" y="7"/>
                    <a:pt x="2" y="4"/>
                    <a:pt x="2" y="4"/>
                  </a:cubicBezTo>
                  <a:cubicBezTo>
                    <a:pt x="2" y="3"/>
                    <a:pt x="2" y="0"/>
                    <a:pt x="1" y="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94" name="Colombia">
              <a:extLst>
                <a:ext uri="{FF2B5EF4-FFF2-40B4-BE49-F238E27FC236}">
                  <a16:creationId xmlns:a16="http://schemas.microsoft.com/office/drawing/2014/main" id="{20CBD5F1-BD94-4C9E-B7FE-5061FE31BA88}"/>
                </a:ext>
              </a:extLst>
            </p:cNvPr>
            <p:cNvSpPr>
              <a:spLocks noEditPoints="1"/>
            </p:cNvSpPr>
            <p:nvPr/>
          </p:nvSpPr>
          <p:spPr bwMode="auto">
            <a:xfrm>
              <a:off x="3106100" y="3978085"/>
              <a:ext cx="473984" cy="666808"/>
            </a:xfrm>
            <a:custGeom>
              <a:avLst/>
              <a:gdLst/>
              <a:ahLst/>
              <a:cxnLst>
                <a:cxn ang="0">
                  <a:pos x="134" y="125"/>
                </a:cxn>
                <a:cxn ang="0">
                  <a:pos x="125" y="127"/>
                </a:cxn>
                <a:cxn ang="0">
                  <a:pos x="111" y="135"/>
                </a:cxn>
                <a:cxn ang="0">
                  <a:pos x="116" y="140"/>
                </a:cxn>
                <a:cxn ang="0">
                  <a:pos x="109" y="151"/>
                </a:cxn>
                <a:cxn ang="0">
                  <a:pos x="112" y="170"/>
                </a:cxn>
                <a:cxn ang="0">
                  <a:pos x="104" y="189"/>
                </a:cxn>
                <a:cxn ang="0">
                  <a:pos x="105" y="175"/>
                </a:cxn>
                <a:cxn ang="0">
                  <a:pos x="99" y="172"/>
                </a:cxn>
                <a:cxn ang="0">
                  <a:pos x="92" y="171"/>
                </a:cxn>
                <a:cxn ang="0">
                  <a:pos x="84" y="174"/>
                </a:cxn>
                <a:cxn ang="0">
                  <a:pos x="78" y="172"/>
                </a:cxn>
                <a:cxn ang="0">
                  <a:pos x="75" y="167"/>
                </a:cxn>
                <a:cxn ang="0">
                  <a:pos x="71" y="161"/>
                </a:cxn>
                <a:cxn ang="0">
                  <a:pos x="65" y="154"/>
                </a:cxn>
                <a:cxn ang="0">
                  <a:pos x="56" y="148"/>
                </a:cxn>
                <a:cxn ang="0">
                  <a:pos x="47" y="143"/>
                </a:cxn>
                <a:cxn ang="0">
                  <a:pos x="38" y="144"/>
                </a:cxn>
                <a:cxn ang="0">
                  <a:pos x="28" y="136"/>
                </a:cxn>
                <a:cxn ang="0">
                  <a:pos x="22" y="131"/>
                </a:cxn>
                <a:cxn ang="0">
                  <a:pos x="25" y="125"/>
                </a:cxn>
                <a:cxn ang="0">
                  <a:pos x="28" y="120"/>
                </a:cxn>
                <a:cxn ang="0">
                  <a:pos x="32" y="117"/>
                </a:cxn>
                <a:cxn ang="0">
                  <a:pos x="33" y="115"/>
                </a:cxn>
                <a:cxn ang="0">
                  <a:pos x="37" y="109"/>
                </a:cxn>
                <a:cxn ang="0">
                  <a:pos x="39" y="106"/>
                </a:cxn>
                <a:cxn ang="0">
                  <a:pos x="39" y="104"/>
                </a:cxn>
                <a:cxn ang="0">
                  <a:pos x="36" y="102"/>
                </a:cxn>
                <a:cxn ang="0">
                  <a:pos x="38" y="94"/>
                </a:cxn>
                <a:cxn ang="0">
                  <a:pos x="38" y="81"/>
                </a:cxn>
                <a:cxn ang="0">
                  <a:pos x="37" y="73"/>
                </a:cxn>
                <a:cxn ang="0">
                  <a:pos x="35" y="64"/>
                </a:cxn>
                <a:cxn ang="0">
                  <a:pos x="41" y="60"/>
                </a:cxn>
                <a:cxn ang="0">
                  <a:pos x="41" y="55"/>
                </a:cxn>
                <a:cxn ang="0">
                  <a:pos x="44" y="59"/>
                </a:cxn>
                <a:cxn ang="0">
                  <a:pos x="44" y="54"/>
                </a:cxn>
                <a:cxn ang="0">
                  <a:pos x="55" y="44"/>
                </a:cxn>
                <a:cxn ang="0">
                  <a:pos x="56" y="36"/>
                </a:cxn>
                <a:cxn ang="0">
                  <a:pos x="59" y="31"/>
                </a:cxn>
                <a:cxn ang="0">
                  <a:pos x="64" y="27"/>
                </a:cxn>
                <a:cxn ang="0">
                  <a:pos x="68" y="28"/>
                </a:cxn>
                <a:cxn ang="0">
                  <a:pos x="72" y="23"/>
                </a:cxn>
                <a:cxn ang="0">
                  <a:pos x="88" y="18"/>
                </a:cxn>
                <a:cxn ang="0">
                  <a:pos x="94" y="12"/>
                </a:cxn>
                <a:cxn ang="0">
                  <a:pos x="96" y="11"/>
                </a:cxn>
                <a:cxn ang="0">
                  <a:pos x="90" y="25"/>
                </a:cxn>
                <a:cxn ang="0">
                  <a:pos x="80" y="43"/>
                </a:cxn>
                <a:cxn ang="0">
                  <a:pos x="85" y="53"/>
                </a:cxn>
                <a:cxn ang="0">
                  <a:pos x="90" y="70"/>
                </a:cxn>
                <a:cxn ang="0">
                  <a:pos x="107" y="71"/>
                </a:cxn>
                <a:cxn ang="0">
                  <a:pos x="121" y="79"/>
                </a:cxn>
                <a:cxn ang="0">
                  <a:pos x="134" y="79"/>
                </a:cxn>
                <a:cxn ang="0">
                  <a:pos x="130" y="95"/>
                </a:cxn>
                <a:cxn ang="0">
                  <a:pos x="135" y="110"/>
                </a:cxn>
                <a:cxn ang="0">
                  <a:pos x="135" y="121"/>
                </a:cxn>
                <a:cxn ang="0">
                  <a:pos x="97" y="10"/>
                </a:cxn>
              </a:cxnLst>
              <a:rect l="0" t="0" r="r" b="b"/>
              <a:pathLst>
                <a:path w="138" h="194">
                  <a:moveTo>
                    <a:pt x="1" y="9"/>
                  </a:moveTo>
                  <a:cubicBezTo>
                    <a:pt x="1" y="9"/>
                    <a:pt x="0" y="10"/>
                    <a:pt x="0" y="10"/>
                  </a:cubicBezTo>
                  <a:cubicBezTo>
                    <a:pt x="0" y="10"/>
                    <a:pt x="0" y="9"/>
                    <a:pt x="1" y="9"/>
                  </a:cubicBezTo>
                  <a:close/>
                  <a:moveTo>
                    <a:pt x="138" y="134"/>
                  </a:moveTo>
                  <a:cubicBezTo>
                    <a:pt x="138" y="134"/>
                    <a:pt x="136" y="135"/>
                    <a:pt x="136" y="134"/>
                  </a:cubicBezTo>
                  <a:cubicBezTo>
                    <a:pt x="136" y="133"/>
                    <a:pt x="137" y="131"/>
                    <a:pt x="136" y="130"/>
                  </a:cubicBezTo>
                  <a:cubicBezTo>
                    <a:pt x="136" y="129"/>
                    <a:pt x="136" y="128"/>
                    <a:pt x="135" y="127"/>
                  </a:cubicBezTo>
                  <a:cubicBezTo>
                    <a:pt x="135" y="126"/>
                    <a:pt x="135" y="126"/>
                    <a:pt x="134" y="125"/>
                  </a:cubicBezTo>
                  <a:cubicBezTo>
                    <a:pt x="134" y="125"/>
                    <a:pt x="134" y="124"/>
                    <a:pt x="134" y="124"/>
                  </a:cubicBezTo>
                  <a:cubicBezTo>
                    <a:pt x="132" y="123"/>
                    <a:pt x="130" y="127"/>
                    <a:pt x="129" y="128"/>
                  </a:cubicBezTo>
                  <a:cubicBezTo>
                    <a:pt x="128" y="128"/>
                    <a:pt x="127" y="128"/>
                    <a:pt x="127" y="127"/>
                  </a:cubicBezTo>
                  <a:cubicBezTo>
                    <a:pt x="127" y="126"/>
                    <a:pt x="126" y="126"/>
                    <a:pt x="126" y="126"/>
                  </a:cubicBezTo>
                  <a:cubicBezTo>
                    <a:pt x="126" y="126"/>
                    <a:pt x="126" y="125"/>
                    <a:pt x="126" y="125"/>
                  </a:cubicBezTo>
                  <a:cubicBezTo>
                    <a:pt x="126" y="125"/>
                    <a:pt x="125" y="126"/>
                    <a:pt x="125" y="126"/>
                  </a:cubicBezTo>
                  <a:cubicBezTo>
                    <a:pt x="125" y="127"/>
                    <a:pt x="125" y="127"/>
                    <a:pt x="125" y="127"/>
                  </a:cubicBezTo>
                  <a:cubicBezTo>
                    <a:pt x="125" y="127"/>
                    <a:pt x="125" y="127"/>
                    <a:pt x="125" y="127"/>
                  </a:cubicBezTo>
                  <a:cubicBezTo>
                    <a:pt x="125" y="128"/>
                    <a:pt x="125" y="128"/>
                    <a:pt x="126" y="128"/>
                  </a:cubicBezTo>
                  <a:cubicBezTo>
                    <a:pt x="123" y="129"/>
                    <a:pt x="120" y="128"/>
                    <a:pt x="117" y="128"/>
                  </a:cubicBezTo>
                  <a:cubicBezTo>
                    <a:pt x="115" y="128"/>
                    <a:pt x="114" y="128"/>
                    <a:pt x="113" y="128"/>
                  </a:cubicBezTo>
                  <a:cubicBezTo>
                    <a:pt x="112" y="128"/>
                    <a:pt x="111" y="129"/>
                    <a:pt x="109" y="128"/>
                  </a:cubicBezTo>
                  <a:cubicBezTo>
                    <a:pt x="109" y="131"/>
                    <a:pt x="109" y="133"/>
                    <a:pt x="109" y="135"/>
                  </a:cubicBezTo>
                  <a:cubicBezTo>
                    <a:pt x="109" y="135"/>
                    <a:pt x="109" y="136"/>
                    <a:pt x="110" y="135"/>
                  </a:cubicBezTo>
                  <a:cubicBezTo>
                    <a:pt x="110" y="135"/>
                    <a:pt x="110" y="135"/>
                    <a:pt x="111" y="135"/>
                  </a:cubicBezTo>
                  <a:cubicBezTo>
                    <a:pt x="111" y="136"/>
                    <a:pt x="111" y="136"/>
                    <a:pt x="111" y="135"/>
                  </a:cubicBezTo>
                  <a:cubicBezTo>
                    <a:pt x="112" y="135"/>
                    <a:pt x="113" y="136"/>
                    <a:pt x="113" y="136"/>
                  </a:cubicBezTo>
                  <a:cubicBezTo>
                    <a:pt x="114" y="136"/>
                    <a:pt x="113" y="136"/>
                    <a:pt x="114" y="136"/>
                  </a:cubicBezTo>
                  <a:cubicBezTo>
                    <a:pt x="114" y="136"/>
                    <a:pt x="114" y="135"/>
                    <a:pt x="114" y="136"/>
                  </a:cubicBezTo>
                  <a:cubicBezTo>
                    <a:pt x="115" y="136"/>
                    <a:pt x="115" y="136"/>
                    <a:pt x="116" y="137"/>
                  </a:cubicBezTo>
                  <a:cubicBezTo>
                    <a:pt x="116" y="137"/>
                    <a:pt x="116" y="137"/>
                    <a:pt x="116" y="137"/>
                  </a:cubicBezTo>
                  <a:cubicBezTo>
                    <a:pt x="115" y="137"/>
                    <a:pt x="116" y="137"/>
                    <a:pt x="116" y="138"/>
                  </a:cubicBezTo>
                  <a:cubicBezTo>
                    <a:pt x="116" y="138"/>
                    <a:pt x="116" y="139"/>
                    <a:pt x="116" y="139"/>
                  </a:cubicBezTo>
                  <a:cubicBezTo>
                    <a:pt x="116" y="140"/>
                    <a:pt x="117" y="140"/>
                    <a:pt x="116" y="140"/>
                  </a:cubicBezTo>
                  <a:cubicBezTo>
                    <a:pt x="116" y="140"/>
                    <a:pt x="115" y="141"/>
                    <a:pt x="115" y="140"/>
                  </a:cubicBezTo>
                  <a:cubicBezTo>
                    <a:pt x="115" y="140"/>
                    <a:pt x="114" y="140"/>
                    <a:pt x="114" y="140"/>
                  </a:cubicBezTo>
                  <a:cubicBezTo>
                    <a:pt x="114" y="140"/>
                    <a:pt x="113" y="139"/>
                    <a:pt x="113" y="139"/>
                  </a:cubicBezTo>
                  <a:cubicBezTo>
                    <a:pt x="112" y="140"/>
                    <a:pt x="112" y="140"/>
                    <a:pt x="111" y="140"/>
                  </a:cubicBezTo>
                  <a:cubicBezTo>
                    <a:pt x="111" y="140"/>
                    <a:pt x="110" y="141"/>
                    <a:pt x="110" y="141"/>
                  </a:cubicBezTo>
                  <a:cubicBezTo>
                    <a:pt x="109" y="141"/>
                    <a:pt x="108" y="141"/>
                    <a:pt x="107" y="141"/>
                  </a:cubicBezTo>
                  <a:cubicBezTo>
                    <a:pt x="107" y="143"/>
                    <a:pt x="107" y="146"/>
                    <a:pt x="107" y="148"/>
                  </a:cubicBezTo>
                  <a:cubicBezTo>
                    <a:pt x="107" y="149"/>
                    <a:pt x="108" y="150"/>
                    <a:pt x="109" y="151"/>
                  </a:cubicBezTo>
                  <a:cubicBezTo>
                    <a:pt x="109" y="151"/>
                    <a:pt x="109" y="151"/>
                    <a:pt x="110" y="151"/>
                  </a:cubicBezTo>
                  <a:cubicBezTo>
                    <a:pt x="110" y="152"/>
                    <a:pt x="110" y="152"/>
                    <a:pt x="111" y="152"/>
                  </a:cubicBezTo>
                  <a:cubicBezTo>
                    <a:pt x="112" y="153"/>
                    <a:pt x="112" y="153"/>
                    <a:pt x="112" y="154"/>
                  </a:cubicBezTo>
                  <a:cubicBezTo>
                    <a:pt x="112" y="155"/>
                    <a:pt x="112" y="155"/>
                    <a:pt x="112" y="155"/>
                  </a:cubicBezTo>
                  <a:cubicBezTo>
                    <a:pt x="112" y="156"/>
                    <a:pt x="112" y="156"/>
                    <a:pt x="112" y="157"/>
                  </a:cubicBezTo>
                  <a:cubicBezTo>
                    <a:pt x="113" y="158"/>
                    <a:pt x="113" y="158"/>
                    <a:pt x="113" y="159"/>
                  </a:cubicBezTo>
                  <a:cubicBezTo>
                    <a:pt x="114" y="160"/>
                    <a:pt x="114" y="161"/>
                    <a:pt x="114" y="162"/>
                  </a:cubicBezTo>
                  <a:cubicBezTo>
                    <a:pt x="113" y="165"/>
                    <a:pt x="113" y="167"/>
                    <a:pt x="112" y="170"/>
                  </a:cubicBezTo>
                  <a:cubicBezTo>
                    <a:pt x="112" y="171"/>
                    <a:pt x="112" y="172"/>
                    <a:pt x="112" y="173"/>
                  </a:cubicBezTo>
                  <a:cubicBezTo>
                    <a:pt x="112" y="175"/>
                    <a:pt x="112" y="176"/>
                    <a:pt x="111" y="178"/>
                  </a:cubicBezTo>
                  <a:cubicBezTo>
                    <a:pt x="111" y="181"/>
                    <a:pt x="111" y="184"/>
                    <a:pt x="110" y="186"/>
                  </a:cubicBezTo>
                  <a:cubicBezTo>
                    <a:pt x="110" y="188"/>
                    <a:pt x="110" y="189"/>
                    <a:pt x="110" y="190"/>
                  </a:cubicBezTo>
                  <a:cubicBezTo>
                    <a:pt x="110" y="191"/>
                    <a:pt x="110" y="193"/>
                    <a:pt x="109" y="194"/>
                  </a:cubicBezTo>
                  <a:cubicBezTo>
                    <a:pt x="109" y="193"/>
                    <a:pt x="108" y="193"/>
                    <a:pt x="108" y="192"/>
                  </a:cubicBezTo>
                  <a:cubicBezTo>
                    <a:pt x="107" y="192"/>
                    <a:pt x="107" y="191"/>
                    <a:pt x="107" y="191"/>
                  </a:cubicBezTo>
                  <a:cubicBezTo>
                    <a:pt x="106" y="190"/>
                    <a:pt x="105" y="188"/>
                    <a:pt x="104" y="189"/>
                  </a:cubicBezTo>
                  <a:cubicBezTo>
                    <a:pt x="104" y="190"/>
                    <a:pt x="103" y="190"/>
                    <a:pt x="102" y="189"/>
                  </a:cubicBezTo>
                  <a:cubicBezTo>
                    <a:pt x="102" y="189"/>
                    <a:pt x="102" y="188"/>
                    <a:pt x="102" y="188"/>
                  </a:cubicBezTo>
                  <a:cubicBezTo>
                    <a:pt x="103" y="186"/>
                    <a:pt x="104" y="184"/>
                    <a:pt x="105" y="182"/>
                  </a:cubicBezTo>
                  <a:cubicBezTo>
                    <a:pt x="106" y="181"/>
                    <a:pt x="106" y="180"/>
                    <a:pt x="107" y="179"/>
                  </a:cubicBezTo>
                  <a:cubicBezTo>
                    <a:pt x="107" y="178"/>
                    <a:pt x="107" y="178"/>
                    <a:pt x="108" y="178"/>
                  </a:cubicBezTo>
                  <a:cubicBezTo>
                    <a:pt x="108" y="177"/>
                    <a:pt x="108" y="176"/>
                    <a:pt x="107" y="177"/>
                  </a:cubicBezTo>
                  <a:cubicBezTo>
                    <a:pt x="107" y="177"/>
                    <a:pt x="106" y="176"/>
                    <a:pt x="106" y="176"/>
                  </a:cubicBezTo>
                  <a:cubicBezTo>
                    <a:pt x="106" y="175"/>
                    <a:pt x="105" y="176"/>
                    <a:pt x="105" y="175"/>
                  </a:cubicBezTo>
                  <a:cubicBezTo>
                    <a:pt x="105" y="175"/>
                    <a:pt x="106" y="175"/>
                    <a:pt x="105" y="175"/>
                  </a:cubicBezTo>
                  <a:cubicBezTo>
                    <a:pt x="105" y="175"/>
                    <a:pt x="104" y="175"/>
                    <a:pt x="104" y="175"/>
                  </a:cubicBezTo>
                  <a:cubicBezTo>
                    <a:pt x="104" y="175"/>
                    <a:pt x="103" y="174"/>
                    <a:pt x="103" y="174"/>
                  </a:cubicBezTo>
                  <a:cubicBezTo>
                    <a:pt x="103" y="174"/>
                    <a:pt x="103" y="174"/>
                    <a:pt x="103" y="174"/>
                  </a:cubicBezTo>
                  <a:cubicBezTo>
                    <a:pt x="102" y="175"/>
                    <a:pt x="102" y="174"/>
                    <a:pt x="102" y="174"/>
                  </a:cubicBezTo>
                  <a:cubicBezTo>
                    <a:pt x="102" y="173"/>
                    <a:pt x="101" y="173"/>
                    <a:pt x="100" y="172"/>
                  </a:cubicBezTo>
                  <a:cubicBezTo>
                    <a:pt x="100" y="172"/>
                    <a:pt x="100" y="172"/>
                    <a:pt x="99" y="172"/>
                  </a:cubicBezTo>
                  <a:cubicBezTo>
                    <a:pt x="99" y="172"/>
                    <a:pt x="99" y="172"/>
                    <a:pt x="99" y="172"/>
                  </a:cubicBezTo>
                  <a:cubicBezTo>
                    <a:pt x="98" y="173"/>
                    <a:pt x="98" y="172"/>
                    <a:pt x="98" y="173"/>
                  </a:cubicBezTo>
                  <a:cubicBezTo>
                    <a:pt x="97" y="173"/>
                    <a:pt x="97" y="173"/>
                    <a:pt x="97" y="173"/>
                  </a:cubicBezTo>
                  <a:cubicBezTo>
                    <a:pt x="96" y="173"/>
                    <a:pt x="95" y="174"/>
                    <a:pt x="95" y="173"/>
                  </a:cubicBezTo>
                  <a:cubicBezTo>
                    <a:pt x="95" y="172"/>
                    <a:pt x="95" y="172"/>
                    <a:pt x="94" y="173"/>
                  </a:cubicBezTo>
                  <a:cubicBezTo>
                    <a:pt x="94" y="173"/>
                    <a:pt x="94" y="172"/>
                    <a:pt x="94" y="172"/>
                  </a:cubicBezTo>
                  <a:cubicBezTo>
                    <a:pt x="94" y="172"/>
                    <a:pt x="93" y="172"/>
                    <a:pt x="93" y="172"/>
                  </a:cubicBezTo>
                  <a:cubicBezTo>
                    <a:pt x="92" y="172"/>
                    <a:pt x="92" y="172"/>
                    <a:pt x="92" y="172"/>
                  </a:cubicBezTo>
                  <a:cubicBezTo>
                    <a:pt x="92" y="171"/>
                    <a:pt x="92" y="171"/>
                    <a:pt x="92" y="171"/>
                  </a:cubicBezTo>
                  <a:cubicBezTo>
                    <a:pt x="91" y="171"/>
                    <a:pt x="91" y="172"/>
                    <a:pt x="90" y="173"/>
                  </a:cubicBezTo>
                  <a:cubicBezTo>
                    <a:pt x="90" y="173"/>
                    <a:pt x="90" y="173"/>
                    <a:pt x="90" y="173"/>
                  </a:cubicBezTo>
                  <a:cubicBezTo>
                    <a:pt x="89" y="173"/>
                    <a:pt x="89" y="173"/>
                    <a:pt x="88" y="174"/>
                  </a:cubicBezTo>
                  <a:cubicBezTo>
                    <a:pt x="88" y="174"/>
                    <a:pt x="88" y="174"/>
                    <a:pt x="88" y="174"/>
                  </a:cubicBezTo>
                  <a:cubicBezTo>
                    <a:pt x="87" y="174"/>
                    <a:pt x="87" y="174"/>
                    <a:pt x="87" y="175"/>
                  </a:cubicBezTo>
                  <a:cubicBezTo>
                    <a:pt x="87" y="175"/>
                    <a:pt x="86" y="175"/>
                    <a:pt x="86" y="175"/>
                  </a:cubicBezTo>
                  <a:cubicBezTo>
                    <a:pt x="85" y="174"/>
                    <a:pt x="85" y="174"/>
                    <a:pt x="85" y="174"/>
                  </a:cubicBezTo>
                  <a:cubicBezTo>
                    <a:pt x="84" y="174"/>
                    <a:pt x="84" y="174"/>
                    <a:pt x="84" y="174"/>
                  </a:cubicBezTo>
                  <a:cubicBezTo>
                    <a:pt x="83" y="174"/>
                    <a:pt x="83" y="174"/>
                    <a:pt x="83" y="174"/>
                  </a:cubicBezTo>
                  <a:cubicBezTo>
                    <a:pt x="83" y="174"/>
                    <a:pt x="83" y="175"/>
                    <a:pt x="82" y="174"/>
                  </a:cubicBezTo>
                  <a:cubicBezTo>
                    <a:pt x="82" y="174"/>
                    <a:pt x="82" y="174"/>
                    <a:pt x="82" y="174"/>
                  </a:cubicBezTo>
                  <a:cubicBezTo>
                    <a:pt x="81" y="174"/>
                    <a:pt x="81" y="175"/>
                    <a:pt x="80" y="174"/>
                  </a:cubicBezTo>
                  <a:cubicBezTo>
                    <a:pt x="80" y="174"/>
                    <a:pt x="80" y="174"/>
                    <a:pt x="80" y="174"/>
                  </a:cubicBezTo>
                  <a:cubicBezTo>
                    <a:pt x="80" y="174"/>
                    <a:pt x="79" y="174"/>
                    <a:pt x="79" y="174"/>
                  </a:cubicBezTo>
                  <a:cubicBezTo>
                    <a:pt x="79" y="174"/>
                    <a:pt x="79" y="173"/>
                    <a:pt x="79" y="173"/>
                  </a:cubicBezTo>
                  <a:cubicBezTo>
                    <a:pt x="78" y="173"/>
                    <a:pt x="78" y="173"/>
                    <a:pt x="78" y="172"/>
                  </a:cubicBezTo>
                  <a:cubicBezTo>
                    <a:pt x="78" y="172"/>
                    <a:pt x="78" y="172"/>
                    <a:pt x="78" y="171"/>
                  </a:cubicBezTo>
                  <a:cubicBezTo>
                    <a:pt x="79" y="171"/>
                    <a:pt x="78" y="170"/>
                    <a:pt x="78" y="170"/>
                  </a:cubicBezTo>
                  <a:cubicBezTo>
                    <a:pt x="78" y="169"/>
                    <a:pt x="78" y="169"/>
                    <a:pt x="78" y="168"/>
                  </a:cubicBezTo>
                  <a:cubicBezTo>
                    <a:pt x="78" y="168"/>
                    <a:pt x="78" y="168"/>
                    <a:pt x="77" y="168"/>
                  </a:cubicBezTo>
                  <a:cubicBezTo>
                    <a:pt x="77" y="167"/>
                    <a:pt x="77" y="167"/>
                    <a:pt x="77" y="167"/>
                  </a:cubicBezTo>
                  <a:cubicBezTo>
                    <a:pt x="77" y="167"/>
                    <a:pt x="77" y="167"/>
                    <a:pt x="77" y="167"/>
                  </a:cubicBezTo>
                  <a:cubicBezTo>
                    <a:pt x="76" y="167"/>
                    <a:pt x="76" y="168"/>
                    <a:pt x="76" y="168"/>
                  </a:cubicBezTo>
                  <a:cubicBezTo>
                    <a:pt x="76" y="168"/>
                    <a:pt x="76" y="167"/>
                    <a:pt x="75" y="167"/>
                  </a:cubicBezTo>
                  <a:cubicBezTo>
                    <a:pt x="75" y="167"/>
                    <a:pt x="74" y="167"/>
                    <a:pt x="74" y="167"/>
                  </a:cubicBezTo>
                  <a:cubicBezTo>
                    <a:pt x="74" y="166"/>
                    <a:pt x="75" y="165"/>
                    <a:pt x="74" y="165"/>
                  </a:cubicBezTo>
                  <a:cubicBezTo>
                    <a:pt x="74" y="164"/>
                    <a:pt x="74" y="164"/>
                    <a:pt x="74" y="164"/>
                  </a:cubicBezTo>
                  <a:cubicBezTo>
                    <a:pt x="73" y="163"/>
                    <a:pt x="74" y="163"/>
                    <a:pt x="73" y="162"/>
                  </a:cubicBezTo>
                  <a:cubicBezTo>
                    <a:pt x="73" y="162"/>
                    <a:pt x="73" y="162"/>
                    <a:pt x="72" y="162"/>
                  </a:cubicBezTo>
                  <a:cubicBezTo>
                    <a:pt x="72" y="161"/>
                    <a:pt x="72" y="161"/>
                    <a:pt x="72" y="161"/>
                  </a:cubicBezTo>
                  <a:cubicBezTo>
                    <a:pt x="71" y="161"/>
                    <a:pt x="72" y="161"/>
                    <a:pt x="71" y="161"/>
                  </a:cubicBezTo>
                  <a:cubicBezTo>
                    <a:pt x="71" y="161"/>
                    <a:pt x="71" y="161"/>
                    <a:pt x="71" y="161"/>
                  </a:cubicBezTo>
                  <a:cubicBezTo>
                    <a:pt x="70" y="161"/>
                    <a:pt x="71" y="160"/>
                    <a:pt x="70" y="160"/>
                  </a:cubicBezTo>
                  <a:cubicBezTo>
                    <a:pt x="70" y="160"/>
                    <a:pt x="70" y="160"/>
                    <a:pt x="70" y="160"/>
                  </a:cubicBezTo>
                  <a:cubicBezTo>
                    <a:pt x="70" y="160"/>
                    <a:pt x="70" y="160"/>
                    <a:pt x="69" y="160"/>
                  </a:cubicBezTo>
                  <a:cubicBezTo>
                    <a:pt x="69" y="160"/>
                    <a:pt x="69" y="159"/>
                    <a:pt x="69" y="159"/>
                  </a:cubicBezTo>
                  <a:cubicBezTo>
                    <a:pt x="67" y="159"/>
                    <a:pt x="67" y="158"/>
                    <a:pt x="66" y="157"/>
                  </a:cubicBezTo>
                  <a:cubicBezTo>
                    <a:pt x="66" y="157"/>
                    <a:pt x="67" y="157"/>
                    <a:pt x="67" y="157"/>
                  </a:cubicBezTo>
                  <a:cubicBezTo>
                    <a:pt x="67" y="157"/>
                    <a:pt x="66" y="156"/>
                    <a:pt x="66" y="156"/>
                  </a:cubicBezTo>
                  <a:cubicBezTo>
                    <a:pt x="66" y="155"/>
                    <a:pt x="66" y="154"/>
                    <a:pt x="65" y="154"/>
                  </a:cubicBezTo>
                  <a:cubicBezTo>
                    <a:pt x="65" y="153"/>
                    <a:pt x="65" y="153"/>
                    <a:pt x="64" y="153"/>
                  </a:cubicBezTo>
                  <a:cubicBezTo>
                    <a:pt x="64" y="152"/>
                    <a:pt x="64" y="152"/>
                    <a:pt x="63" y="152"/>
                  </a:cubicBezTo>
                  <a:cubicBezTo>
                    <a:pt x="63" y="152"/>
                    <a:pt x="63" y="152"/>
                    <a:pt x="63" y="152"/>
                  </a:cubicBezTo>
                  <a:cubicBezTo>
                    <a:pt x="63" y="151"/>
                    <a:pt x="63" y="151"/>
                    <a:pt x="62" y="151"/>
                  </a:cubicBezTo>
                  <a:cubicBezTo>
                    <a:pt x="62" y="151"/>
                    <a:pt x="62" y="150"/>
                    <a:pt x="62" y="150"/>
                  </a:cubicBezTo>
                  <a:cubicBezTo>
                    <a:pt x="61" y="149"/>
                    <a:pt x="61" y="149"/>
                    <a:pt x="60" y="150"/>
                  </a:cubicBezTo>
                  <a:cubicBezTo>
                    <a:pt x="60" y="149"/>
                    <a:pt x="58" y="147"/>
                    <a:pt x="57" y="148"/>
                  </a:cubicBezTo>
                  <a:cubicBezTo>
                    <a:pt x="57" y="148"/>
                    <a:pt x="57" y="149"/>
                    <a:pt x="56" y="148"/>
                  </a:cubicBezTo>
                  <a:cubicBezTo>
                    <a:pt x="56" y="148"/>
                    <a:pt x="55" y="148"/>
                    <a:pt x="55" y="148"/>
                  </a:cubicBezTo>
                  <a:cubicBezTo>
                    <a:pt x="55" y="147"/>
                    <a:pt x="54" y="147"/>
                    <a:pt x="53" y="147"/>
                  </a:cubicBezTo>
                  <a:cubicBezTo>
                    <a:pt x="53" y="147"/>
                    <a:pt x="52" y="146"/>
                    <a:pt x="51" y="146"/>
                  </a:cubicBezTo>
                  <a:cubicBezTo>
                    <a:pt x="51" y="145"/>
                    <a:pt x="50" y="145"/>
                    <a:pt x="50" y="144"/>
                  </a:cubicBezTo>
                  <a:cubicBezTo>
                    <a:pt x="50" y="144"/>
                    <a:pt x="49" y="144"/>
                    <a:pt x="49" y="144"/>
                  </a:cubicBezTo>
                  <a:cubicBezTo>
                    <a:pt x="49" y="144"/>
                    <a:pt x="49" y="144"/>
                    <a:pt x="49" y="144"/>
                  </a:cubicBezTo>
                  <a:cubicBezTo>
                    <a:pt x="48" y="143"/>
                    <a:pt x="48" y="143"/>
                    <a:pt x="48" y="143"/>
                  </a:cubicBezTo>
                  <a:cubicBezTo>
                    <a:pt x="47" y="143"/>
                    <a:pt x="47" y="143"/>
                    <a:pt x="47" y="143"/>
                  </a:cubicBezTo>
                  <a:cubicBezTo>
                    <a:pt x="47" y="143"/>
                    <a:pt x="47" y="143"/>
                    <a:pt x="46" y="143"/>
                  </a:cubicBezTo>
                  <a:cubicBezTo>
                    <a:pt x="45" y="143"/>
                    <a:pt x="46" y="144"/>
                    <a:pt x="45" y="145"/>
                  </a:cubicBezTo>
                  <a:cubicBezTo>
                    <a:pt x="45" y="145"/>
                    <a:pt x="44" y="145"/>
                    <a:pt x="44" y="145"/>
                  </a:cubicBezTo>
                  <a:cubicBezTo>
                    <a:pt x="44" y="145"/>
                    <a:pt x="43" y="144"/>
                    <a:pt x="43" y="144"/>
                  </a:cubicBezTo>
                  <a:cubicBezTo>
                    <a:pt x="42" y="145"/>
                    <a:pt x="42" y="145"/>
                    <a:pt x="41" y="145"/>
                  </a:cubicBezTo>
                  <a:cubicBezTo>
                    <a:pt x="41" y="145"/>
                    <a:pt x="41" y="144"/>
                    <a:pt x="41" y="144"/>
                  </a:cubicBezTo>
                  <a:cubicBezTo>
                    <a:pt x="40" y="144"/>
                    <a:pt x="40" y="144"/>
                    <a:pt x="40" y="144"/>
                  </a:cubicBezTo>
                  <a:cubicBezTo>
                    <a:pt x="39" y="144"/>
                    <a:pt x="39" y="143"/>
                    <a:pt x="38" y="144"/>
                  </a:cubicBezTo>
                  <a:cubicBezTo>
                    <a:pt x="38" y="144"/>
                    <a:pt x="37" y="143"/>
                    <a:pt x="36" y="143"/>
                  </a:cubicBezTo>
                  <a:cubicBezTo>
                    <a:pt x="36" y="142"/>
                    <a:pt x="36" y="141"/>
                    <a:pt x="36" y="141"/>
                  </a:cubicBezTo>
                  <a:cubicBezTo>
                    <a:pt x="36" y="140"/>
                    <a:pt x="35" y="140"/>
                    <a:pt x="34" y="140"/>
                  </a:cubicBezTo>
                  <a:cubicBezTo>
                    <a:pt x="33" y="139"/>
                    <a:pt x="34" y="138"/>
                    <a:pt x="33" y="138"/>
                  </a:cubicBezTo>
                  <a:cubicBezTo>
                    <a:pt x="33" y="138"/>
                    <a:pt x="32" y="138"/>
                    <a:pt x="32" y="138"/>
                  </a:cubicBezTo>
                  <a:cubicBezTo>
                    <a:pt x="31" y="138"/>
                    <a:pt x="31" y="138"/>
                    <a:pt x="31" y="138"/>
                  </a:cubicBezTo>
                  <a:cubicBezTo>
                    <a:pt x="30" y="137"/>
                    <a:pt x="29" y="137"/>
                    <a:pt x="29" y="137"/>
                  </a:cubicBezTo>
                  <a:cubicBezTo>
                    <a:pt x="28" y="137"/>
                    <a:pt x="28" y="136"/>
                    <a:pt x="28" y="136"/>
                  </a:cubicBezTo>
                  <a:cubicBezTo>
                    <a:pt x="28" y="136"/>
                    <a:pt x="28" y="136"/>
                    <a:pt x="28" y="135"/>
                  </a:cubicBezTo>
                  <a:cubicBezTo>
                    <a:pt x="28" y="135"/>
                    <a:pt x="28" y="135"/>
                    <a:pt x="28" y="135"/>
                  </a:cubicBezTo>
                  <a:cubicBezTo>
                    <a:pt x="27" y="135"/>
                    <a:pt x="27" y="134"/>
                    <a:pt x="27" y="134"/>
                  </a:cubicBezTo>
                  <a:cubicBezTo>
                    <a:pt x="27" y="134"/>
                    <a:pt x="26" y="135"/>
                    <a:pt x="26" y="134"/>
                  </a:cubicBezTo>
                  <a:cubicBezTo>
                    <a:pt x="26" y="134"/>
                    <a:pt x="25" y="134"/>
                    <a:pt x="25" y="134"/>
                  </a:cubicBezTo>
                  <a:cubicBezTo>
                    <a:pt x="25" y="134"/>
                    <a:pt x="25" y="133"/>
                    <a:pt x="24" y="133"/>
                  </a:cubicBezTo>
                  <a:cubicBezTo>
                    <a:pt x="24" y="133"/>
                    <a:pt x="24" y="133"/>
                    <a:pt x="23" y="133"/>
                  </a:cubicBezTo>
                  <a:cubicBezTo>
                    <a:pt x="23" y="132"/>
                    <a:pt x="23" y="132"/>
                    <a:pt x="22" y="131"/>
                  </a:cubicBezTo>
                  <a:cubicBezTo>
                    <a:pt x="22" y="131"/>
                    <a:pt x="22" y="130"/>
                    <a:pt x="21" y="130"/>
                  </a:cubicBezTo>
                  <a:cubicBezTo>
                    <a:pt x="20" y="130"/>
                    <a:pt x="20" y="128"/>
                    <a:pt x="21" y="128"/>
                  </a:cubicBezTo>
                  <a:cubicBezTo>
                    <a:pt x="22" y="127"/>
                    <a:pt x="22" y="127"/>
                    <a:pt x="23" y="127"/>
                  </a:cubicBezTo>
                  <a:cubicBezTo>
                    <a:pt x="23" y="127"/>
                    <a:pt x="24" y="127"/>
                    <a:pt x="24" y="128"/>
                  </a:cubicBezTo>
                  <a:cubicBezTo>
                    <a:pt x="24" y="128"/>
                    <a:pt x="25" y="128"/>
                    <a:pt x="25" y="127"/>
                  </a:cubicBezTo>
                  <a:cubicBezTo>
                    <a:pt x="25" y="127"/>
                    <a:pt x="25" y="127"/>
                    <a:pt x="25" y="126"/>
                  </a:cubicBezTo>
                  <a:cubicBezTo>
                    <a:pt x="25" y="126"/>
                    <a:pt x="25" y="126"/>
                    <a:pt x="25" y="126"/>
                  </a:cubicBezTo>
                  <a:cubicBezTo>
                    <a:pt x="24" y="126"/>
                    <a:pt x="25" y="126"/>
                    <a:pt x="25" y="125"/>
                  </a:cubicBezTo>
                  <a:cubicBezTo>
                    <a:pt x="24" y="125"/>
                    <a:pt x="24" y="125"/>
                    <a:pt x="24" y="125"/>
                  </a:cubicBezTo>
                  <a:cubicBezTo>
                    <a:pt x="24" y="125"/>
                    <a:pt x="24" y="124"/>
                    <a:pt x="24" y="124"/>
                  </a:cubicBezTo>
                  <a:cubicBezTo>
                    <a:pt x="24" y="124"/>
                    <a:pt x="24" y="123"/>
                    <a:pt x="24" y="123"/>
                  </a:cubicBezTo>
                  <a:cubicBezTo>
                    <a:pt x="25" y="122"/>
                    <a:pt x="25" y="121"/>
                    <a:pt x="25" y="120"/>
                  </a:cubicBezTo>
                  <a:cubicBezTo>
                    <a:pt x="25" y="121"/>
                    <a:pt x="25" y="121"/>
                    <a:pt x="25" y="121"/>
                  </a:cubicBezTo>
                  <a:cubicBezTo>
                    <a:pt x="25" y="121"/>
                    <a:pt x="26" y="121"/>
                    <a:pt x="26" y="120"/>
                  </a:cubicBezTo>
                  <a:cubicBezTo>
                    <a:pt x="26" y="120"/>
                    <a:pt x="26" y="119"/>
                    <a:pt x="27" y="120"/>
                  </a:cubicBezTo>
                  <a:cubicBezTo>
                    <a:pt x="27" y="120"/>
                    <a:pt x="27" y="120"/>
                    <a:pt x="28" y="120"/>
                  </a:cubicBezTo>
                  <a:cubicBezTo>
                    <a:pt x="28" y="120"/>
                    <a:pt x="28" y="119"/>
                    <a:pt x="28" y="120"/>
                  </a:cubicBezTo>
                  <a:cubicBezTo>
                    <a:pt x="29" y="119"/>
                    <a:pt x="29" y="120"/>
                    <a:pt x="29" y="120"/>
                  </a:cubicBezTo>
                  <a:cubicBezTo>
                    <a:pt x="30" y="120"/>
                    <a:pt x="30" y="119"/>
                    <a:pt x="30" y="119"/>
                  </a:cubicBezTo>
                  <a:cubicBezTo>
                    <a:pt x="30" y="119"/>
                    <a:pt x="30" y="120"/>
                    <a:pt x="31" y="119"/>
                  </a:cubicBezTo>
                  <a:cubicBezTo>
                    <a:pt x="31" y="119"/>
                    <a:pt x="31" y="118"/>
                    <a:pt x="31" y="118"/>
                  </a:cubicBezTo>
                  <a:cubicBezTo>
                    <a:pt x="31" y="118"/>
                    <a:pt x="31" y="118"/>
                    <a:pt x="32" y="118"/>
                  </a:cubicBezTo>
                  <a:cubicBezTo>
                    <a:pt x="31" y="119"/>
                    <a:pt x="34" y="119"/>
                    <a:pt x="33" y="118"/>
                  </a:cubicBezTo>
                  <a:cubicBezTo>
                    <a:pt x="33" y="118"/>
                    <a:pt x="33" y="117"/>
                    <a:pt x="32" y="117"/>
                  </a:cubicBezTo>
                  <a:cubicBezTo>
                    <a:pt x="33" y="117"/>
                    <a:pt x="33" y="117"/>
                    <a:pt x="33" y="117"/>
                  </a:cubicBezTo>
                  <a:cubicBezTo>
                    <a:pt x="33" y="117"/>
                    <a:pt x="33" y="117"/>
                    <a:pt x="33" y="116"/>
                  </a:cubicBezTo>
                  <a:cubicBezTo>
                    <a:pt x="33" y="116"/>
                    <a:pt x="33" y="116"/>
                    <a:pt x="34" y="117"/>
                  </a:cubicBezTo>
                  <a:cubicBezTo>
                    <a:pt x="34" y="116"/>
                    <a:pt x="33" y="116"/>
                    <a:pt x="33" y="116"/>
                  </a:cubicBezTo>
                  <a:cubicBezTo>
                    <a:pt x="34" y="116"/>
                    <a:pt x="34" y="116"/>
                    <a:pt x="34" y="116"/>
                  </a:cubicBezTo>
                  <a:cubicBezTo>
                    <a:pt x="34" y="116"/>
                    <a:pt x="33" y="116"/>
                    <a:pt x="33" y="116"/>
                  </a:cubicBezTo>
                  <a:cubicBezTo>
                    <a:pt x="33" y="115"/>
                    <a:pt x="34" y="115"/>
                    <a:pt x="34" y="115"/>
                  </a:cubicBezTo>
                  <a:cubicBezTo>
                    <a:pt x="34" y="116"/>
                    <a:pt x="34" y="113"/>
                    <a:pt x="33" y="115"/>
                  </a:cubicBezTo>
                  <a:cubicBezTo>
                    <a:pt x="34" y="114"/>
                    <a:pt x="33" y="114"/>
                    <a:pt x="34" y="114"/>
                  </a:cubicBezTo>
                  <a:cubicBezTo>
                    <a:pt x="35" y="114"/>
                    <a:pt x="35" y="112"/>
                    <a:pt x="36" y="112"/>
                  </a:cubicBezTo>
                  <a:cubicBezTo>
                    <a:pt x="36" y="112"/>
                    <a:pt x="36" y="112"/>
                    <a:pt x="36" y="111"/>
                  </a:cubicBezTo>
                  <a:cubicBezTo>
                    <a:pt x="37" y="111"/>
                    <a:pt x="36" y="111"/>
                    <a:pt x="36" y="111"/>
                  </a:cubicBezTo>
                  <a:cubicBezTo>
                    <a:pt x="36" y="110"/>
                    <a:pt x="37" y="110"/>
                    <a:pt x="37" y="110"/>
                  </a:cubicBezTo>
                  <a:cubicBezTo>
                    <a:pt x="37" y="110"/>
                    <a:pt x="37" y="111"/>
                    <a:pt x="37" y="111"/>
                  </a:cubicBezTo>
                  <a:cubicBezTo>
                    <a:pt x="37" y="111"/>
                    <a:pt x="37" y="109"/>
                    <a:pt x="37" y="110"/>
                  </a:cubicBezTo>
                  <a:cubicBezTo>
                    <a:pt x="37" y="109"/>
                    <a:pt x="37" y="109"/>
                    <a:pt x="37" y="109"/>
                  </a:cubicBezTo>
                  <a:cubicBezTo>
                    <a:pt x="37" y="109"/>
                    <a:pt x="38" y="109"/>
                    <a:pt x="38" y="109"/>
                  </a:cubicBezTo>
                  <a:cubicBezTo>
                    <a:pt x="38" y="109"/>
                    <a:pt x="38" y="109"/>
                    <a:pt x="38" y="109"/>
                  </a:cubicBezTo>
                  <a:cubicBezTo>
                    <a:pt x="38" y="108"/>
                    <a:pt x="38" y="108"/>
                    <a:pt x="38" y="108"/>
                  </a:cubicBezTo>
                  <a:cubicBezTo>
                    <a:pt x="38" y="108"/>
                    <a:pt x="38" y="108"/>
                    <a:pt x="38" y="108"/>
                  </a:cubicBezTo>
                  <a:cubicBezTo>
                    <a:pt x="38" y="108"/>
                    <a:pt x="39" y="108"/>
                    <a:pt x="38" y="108"/>
                  </a:cubicBezTo>
                  <a:cubicBezTo>
                    <a:pt x="38" y="107"/>
                    <a:pt x="39" y="107"/>
                    <a:pt x="39" y="107"/>
                  </a:cubicBezTo>
                  <a:cubicBezTo>
                    <a:pt x="39" y="107"/>
                    <a:pt x="39" y="107"/>
                    <a:pt x="39" y="107"/>
                  </a:cubicBezTo>
                  <a:cubicBezTo>
                    <a:pt x="39" y="107"/>
                    <a:pt x="39" y="107"/>
                    <a:pt x="39" y="106"/>
                  </a:cubicBezTo>
                  <a:cubicBezTo>
                    <a:pt x="39" y="106"/>
                    <a:pt x="39" y="107"/>
                    <a:pt x="39" y="106"/>
                  </a:cubicBezTo>
                  <a:cubicBezTo>
                    <a:pt x="39" y="106"/>
                    <a:pt x="39" y="106"/>
                    <a:pt x="39" y="106"/>
                  </a:cubicBezTo>
                  <a:cubicBezTo>
                    <a:pt x="39" y="106"/>
                    <a:pt x="39" y="106"/>
                    <a:pt x="39" y="106"/>
                  </a:cubicBezTo>
                  <a:cubicBezTo>
                    <a:pt x="39" y="106"/>
                    <a:pt x="40" y="106"/>
                    <a:pt x="39" y="106"/>
                  </a:cubicBezTo>
                  <a:cubicBezTo>
                    <a:pt x="39" y="105"/>
                    <a:pt x="39" y="105"/>
                    <a:pt x="39" y="106"/>
                  </a:cubicBezTo>
                  <a:cubicBezTo>
                    <a:pt x="40" y="105"/>
                    <a:pt x="40" y="105"/>
                    <a:pt x="40" y="105"/>
                  </a:cubicBezTo>
                  <a:cubicBezTo>
                    <a:pt x="40" y="105"/>
                    <a:pt x="40" y="104"/>
                    <a:pt x="40" y="104"/>
                  </a:cubicBezTo>
                  <a:cubicBezTo>
                    <a:pt x="40" y="104"/>
                    <a:pt x="40" y="104"/>
                    <a:pt x="39" y="104"/>
                  </a:cubicBezTo>
                  <a:cubicBezTo>
                    <a:pt x="40" y="105"/>
                    <a:pt x="38" y="105"/>
                    <a:pt x="38" y="105"/>
                  </a:cubicBezTo>
                  <a:cubicBezTo>
                    <a:pt x="38" y="105"/>
                    <a:pt x="38" y="104"/>
                    <a:pt x="38" y="104"/>
                  </a:cubicBezTo>
                  <a:cubicBezTo>
                    <a:pt x="38" y="103"/>
                    <a:pt x="38" y="104"/>
                    <a:pt x="39" y="104"/>
                  </a:cubicBezTo>
                  <a:cubicBezTo>
                    <a:pt x="38" y="104"/>
                    <a:pt x="39" y="103"/>
                    <a:pt x="39" y="103"/>
                  </a:cubicBezTo>
                  <a:cubicBezTo>
                    <a:pt x="39" y="103"/>
                    <a:pt x="38" y="102"/>
                    <a:pt x="38" y="102"/>
                  </a:cubicBezTo>
                  <a:cubicBezTo>
                    <a:pt x="38" y="103"/>
                    <a:pt x="38" y="103"/>
                    <a:pt x="38" y="103"/>
                  </a:cubicBezTo>
                  <a:cubicBezTo>
                    <a:pt x="37" y="104"/>
                    <a:pt x="37" y="104"/>
                    <a:pt x="37" y="103"/>
                  </a:cubicBezTo>
                  <a:cubicBezTo>
                    <a:pt x="36" y="103"/>
                    <a:pt x="36" y="102"/>
                    <a:pt x="36" y="102"/>
                  </a:cubicBezTo>
                  <a:cubicBezTo>
                    <a:pt x="37" y="101"/>
                    <a:pt x="37" y="101"/>
                    <a:pt x="38" y="101"/>
                  </a:cubicBezTo>
                  <a:cubicBezTo>
                    <a:pt x="38" y="101"/>
                    <a:pt x="39" y="100"/>
                    <a:pt x="38" y="100"/>
                  </a:cubicBezTo>
                  <a:cubicBezTo>
                    <a:pt x="37" y="100"/>
                    <a:pt x="37" y="100"/>
                    <a:pt x="37" y="99"/>
                  </a:cubicBezTo>
                  <a:cubicBezTo>
                    <a:pt x="37" y="99"/>
                    <a:pt x="38" y="98"/>
                    <a:pt x="38" y="98"/>
                  </a:cubicBezTo>
                  <a:cubicBezTo>
                    <a:pt x="38" y="98"/>
                    <a:pt x="38" y="98"/>
                    <a:pt x="38" y="97"/>
                  </a:cubicBezTo>
                  <a:cubicBezTo>
                    <a:pt x="38" y="97"/>
                    <a:pt x="38" y="96"/>
                    <a:pt x="38" y="96"/>
                  </a:cubicBezTo>
                  <a:cubicBezTo>
                    <a:pt x="38" y="96"/>
                    <a:pt x="37" y="95"/>
                    <a:pt x="38" y="95"/>
                  </a:cubicBezTo>
                  <a:cubicBezTo>
                    <a:pt x="38" y="95"/>
                    <a:pt x="38" y="94"/>
                    <a:pt x="38" y="94"/>
                  </a:cubicBezTo>
                  <a:cubicBezTo>
                    <a:pt x="38" y="94"/>
                    <a:pt x="38" y="93"/>
                    <a:pt x="38" y="93"/>
                  </a:cubicBezTo>
                  <a:cubicBezTo>
                    <a:pt x="38" y="92"/>
                    <a:pt x="38" y="91"/>
                    <a:pt x="38" y="90"/>
                  </a:cubicBezTo>
                  <a:cubicBezTo>
                    <a:pt x="38" y="89"/>
                    <a:pt x="38" y="89"/>
                    <a:pt x="37" y="88"/>
                  </a:cubicBezTo>
                  <a:cubicBezTo>
                    <a:pt x="38" y="88"/>
                    <a:pt x="37" y="87"/>
                    <a:pt x="37" y="87"/>
                  </a:cubicBezTo>
                  <a:cubicBezTo>
                    <a:pt x="37" y="87"/>
                    <a:pt x="36" y="87"/>
                    <a:pt x="36" y="87"/>
                  </a:cubicBezTo>
                  <a:cubicBezTo>
                    <a:pt x="36" y="87"/>
                    <a:pt x="37" y="86"/>
                    <a:pt x="37" y="86"/>
                  </a:cubicBezTo>
                  <a:cubicBezTo>
                    <a:pt x="37" y="85"/>
                    <a:pt x="38" y="86"/>
                    <a:pt x="38" y="85"/>
                  </a:cubicBezTo>
                  <a:cubicBezTo>
                    <a:pt x="40" y="84"/>
                    <a:pt x="39" y="82"/>
                    <a:pt x="38" y="81"/>
                  </a:cubicBezTo>
                  <a:cubicBezTo>
                    <a:pt x="38" y="82"/>
                    <a:pt x="37" y="80"/>
                    <a:pt x="37" y="80"/>
                  </a:cubicBezTo>
                  <a:cubicBezTo>
                    <a:pt x="37" y="79"/>
                    <a:pt x="37" y="79"/>
                    <a:pt x="37" y="78"/>
                  </a:cubicBezTo>
                  <a:cubicBezTo>
                    <a:pt x="37" y="78"/>
                    <a:pt x="38" y="79"/>
                    <a:pt x="38" y="78"/>
                  </a:cubicBezTo>
                  <a:cubicBezTo>
                    <a:pt x="38" y="78"/>
                    <a:pt x="38" y="77"/>
                    <a:pt x="38" y="77"/>
                  </a:cubicBezTo>
                  <a:cubicBezTo>
                    <a:pt x="38" y="77"/>
                    <a:pt x="38" y="76"/>
                    <a:pt x="38" y="76"/>
                  </a:cubicBezTo>
                  <a:cubicBezTo>
                    <a:pt x="39" y="75"/>
                    <a:pt x="38" y="75"/>
                    <a:pt x="38" y="74"/>
                  </a:cubicBezTo>
                  <a:cubicBezTo>
                    <a:pt x="38" y="74"/>
                    <a:pt x="37" y="73"/>
                    <a:pt x="37" y="74"/>
                  </a:cubicBezTo>
                  <a:cubicBezTo>
                    <a:pt x="37" y="74"/>
                    <a:pt x="37" y="74"/>
                    <a:pt x="37" y="73"/>
                  </a:cubicBezTo>
                  <a:cubicBezTo>
                    <a:pt x="37" y="73"/>
                    <a:pt x="35" y="71"/>
                    <a:pt x="35" y="72"/>
                  </a:cubicBezTo>
                  <a:cubicBezTo>
                    <a:pt x="35" y="72"/>
                    <a:pt x="35" y="71"/>
                    <a:pt x="35" y="71"/>
                  </a:cubicBezTo>
                  <a:cubicBezTo>
                    <a:pt x="36" y="71"/>
                    <a:pt x="36" y="70"/>
                    <a:pt x="36" y="70"/>
                  </a:cubicBezTo>
                  <a:cubicBezTo>
                    <a:pt x="36" y="70"/>
                    <a:pt x="35" y="69"/>
                    <a:pt x="35" y="70"/>
                  </a:cubicBezTo>
                  <a:cubicBezTo>
                    <a:pt x="35" y="69"/>
                    <a:pt x="34" y="69"/>
                    <a:pt x="34" y="68"/>
                  </a:cubicBezTo>
                  <a:cubicBezTo>
                    <a:pt x="33" y="68"/>
                    <a:pt x="34" y="67"/>
                    <a:pt x="34" y="67"/>
                  </a:cubicBezTo>
                  <a:cubicBezTo>
                    <a:pt x="34" y="66"/>
                    <a:pt x="34" y="65"/>
                    <a:pt x="34" y="65"/>
                  </a:cubicBezTo>
                  <a:cubicBezTo>
                    <a:pt x="35" y="65"/>
                    <a:pt x="35" y="65"/>
                    <a:pt x="35" y="64"/>
                  </a:cubicBezTo>
                  <a:cubicBezTo>
                    <a:pt x="35" y="64"/>
                    <a:pt x="35" y="63"/>
                    <a:pt x="35" y="63"/>
                  </a:cubicBezTo>
                  <a:cubicBezTo>
                    <a:pt x="36" y="62"/>
                    <a:pt x="36" y="63"/>
                    <a:pt x="36" y="63"/>
                  </a:cubicBezTo>
                  <a:cubicBezTo>
                    <a:pt x="36" y="64"/>
                    <a:pt x="36" y="65"/>
                    <a:pt x="37" y="64"/>
                  </a:cubicBezTo>
                  <a:cubicBezTo>
                    <a:pt x="37" y="64"/>
                    <a:pt x="38" y="63"/>
                    <a:pt x="38" y="63"/>
                  </a:cubicBezTo>
                  <a:cubicBezTo>
                    <a:pt x="38" y="63"/>
                    <a:pt x="39" y="63"/>
                    <a:pt x="39" y="62"/>
                  </a:cubicBezTo>
                  <a:cubicBezTo>
                    <a:pt x="39" y="62"/>
                    <a:pt x="39" y="62"/>
                    <a:pt x="39" y="61"/>
                  </a:cubicBezTo>
                  <a:cubicBezTo>
                    <a:pt x="39" y="61"/>
                    <a:pt x="39" y="60"/>
                    <a:pt x="40" y="60"/>
                  </a:cubicBezTo>
                  <a:cubicBezTo>
                    <a:pt x="40" y="60"/>
                    <a:pt x="41" y="60"/>
                    <a:pt x="41" y="60"/>
                  </a:cubicBezTo>
                  <a:cubicBezTo>
                    <a:pt x="40" y="59"/>
                    <a:pt x="41" y="57"/>
                    <a:pt x="39" y="56"/>
                  </a:cubicBezTo>
                  <a:cubicBezTo>
                    <a:pt x="39" y="56"/>
                    <a:pt x="39" y="56"/>
                    <a:pt x="39" y="55"/>
                  </a:cubicBezTo>
                  <a:cubicBezTo>
                    <a:pt x="39" y="55"/>
                    <a:pt x="39" y="55"/>
                    <a:pt x="39" y="54"/>
                  </a:cubicBezTo>
                  <a:cubicBezTo>
                    <a:pt x="39" y="54"/>
                    <a:pt x="38" y="54"/>
                    <a:pt x="38" y="54"/>
                  </a:cubicBezTo>
                  <a:cubicBezTo>
                    <a:pt x="38" y="54"/>
                    <a:pt x="39" y="53"/>
                    <a:pt x="39" y="53"/>
                  </a:cubicBezTo>
                  <a:cubicBezTo>
                    <a:pt x="39" y="52"/>
                    <a:pt x="39" y="52"/>
                    <a:pt x="39" y="52"/>
                  </a:cubicBezTo>
                  <a:cubicBezTo>
                    <a:pt x="40" y="52"/>
                    <a:pt x="40" y="53"/>
                    <a:pt x="40" y="54"/>
                  </a:cubicBezTo>
                  <a:cubicBezTo>
                    <a:pt x="40" y="54"/>
                    <a:pt x="41" y="54"/>
                    <a:pt x="41" y="55"/>
                  </a:cubicBezTo>
                  <a:cubicBezTo>
                    <a:pt x="42" y="55"/>
                    <a:pt x="42" y="56"/>
                    <a:pt x="42" y="56"/>
                  </a:cubicBezTo>
                  <a:cubicBezTo>
                    <a:pt x="42" y="57"/>
                    <a:pt x="43" y="56"/>
                    <a:pt x="43" y="56"/>
                  </a:cubicBezTo>
                  <a:cubicBezTo>
                    <a:pt x="43" y="56"/>
                    <a:pt x="43" y="57"/>
                    <a:pt x="43" y="57"/>
                  </a:cubicBezTo>
                  <a:cubicBezTo>
                    <a:pt x="43" y="57"/>
                    <a:pt x="43" y="57"/>
                    <a:pt x="43" y="57"/>
                  </a:cubicBezTo>
                  <a:cubicBezTo>
                    <a:pt x="43" y="57"/>
                    <a:pt x="43" y="59"/>
                    <a:pt x="44" y="58"/>
                  </a:cubicBezTo>
                  <a:cubicBezTo>
                    <a:pt x="44" y="58"/>
                    <a:pt x="44" y="58"/>
                    <a:pt x="44" y="58"/>
                  </a:cubicBezTo>
                  <a:cubicBezTo>
                    <a:pt x="44" y="58"/>
                    <a:pt x="44" y="59"/>
                    <a:pt x="44" y="59"/>
                  </a:cubicBezTo>
                  <a:cubicBezTo>
                    <a:pt x="44" y="59"/>
                    <a:pt x="44" y="59"/>
                    <a:pt x="44" y="59"/>
                  </a:cubicBezTo>
                  <a:cubicBezTo>
                    <a:pt x="44" y="59"/>
                    <a:pt x="43" y="59"/>
                    <a:pt x="43" y="59"/>
                  </a:cubicBezTo>
                  <a:cubicBezTo>
                    <a:pt x="43" y="60"/>
                    <a:pt x="43" y="60"/>
                    <a:pt x="44" y="60"/>
                  </a:cubicBezTo>
                  <a:cubicBezTo>
                    <a:pt x="45" y="60"/>
                    <a:pt x="45" y="60"/>
                    <a:pt x="45" y="60"/>
                  </a:cubicBezTo>
                  <a:cubicBezTo>
                    <a:pt x="45" y="59"/>
                    <a:pt x="45" y="59"/>
                    <a:pt x="45" y="59"/>
                  </a:cubicBezTo>
                  <a:cubicBezTo>
                    <a:pt x="45" y="59"/>
                    <a:pt x="45" y="58"/>
                    <a:pt x="45" y="59"/>
                  </a:cubicBezTo>
                  <a:cubicBezTo>
                    <a:pt x="45" y="58"/>
                    <a:pt x="45" y="58"/>
                    <a:pt x="45" y="57"/>
                  </a:cubicBezTo>
                  <a:cubicBezTo>
                    <a:pt x="45" y="56"/>
                    <a:pt x="45" y="56"/>
                    <a:pt x="45" y="55"/>
                  </a:cubicBezTo>
                  <a:cubicBezTo>
                    <a:pt x="45" y="55"/>
                    <a:pt x="45" y="54"/>
                    <a:pt x="44" y="54"/>
                  </a:cubicBezTo>
                  <a:cubicBezTo>
                    <a:pt x="44" y="54"/>
                    <a:pt x="43" y="53"/>
                    <a:pt x="43" y="53"/>
                  </a:cubicBezTo>
                  <a:cubicBezTo>
                    <a:pt x="44" y="52"/>
                    <a:pt x="45" y="52"/>
                    <a:pt x="45" y="52"/>
                  </a:cubicBezTo>
                  <a:cubicBezTo>
                    <a:pt x="46" y="52"/>
                    <a:pt x="46" y="51"/>
                    <a:pt x="47" y="51"/>
                  </a:cubicBezTo>
                  <a:cubicBezTo>
                    <a:pt x="48" y="51"/>
                    <a:pt x="48" y="49"/>
                    <a:pt x="49" y="49"/>
                  </a:cubicBezTo>
                  <a:cubicBezTo>
                    <a:pt x="50" y="49"/>
                    <a:pt x="51" y="48"/>
                    <a:pt x="51" y="47"/>
                  </a:cubicBezTo>
                  <a:cubicBezTo>
                    <a:pt x="51" y="47"/>
                    <a:pt x="51" y="46"/>
                    <a:pt x="51" y="46"/>
                  </a:cubicBezTo>
                  <a:cubicBezTo>
                    <a:pt x="52" y="45"/>
                    <a:pt x="52" y="45"/>
                    <a:pt x="52" y="45"/>
                  </a:cubicBezTo>
                  <a:cubicBezTo>
                    <a:pt x="52" y="45"/>
                    <a:pt x="55" y="43"/>
                    <a:pt x="55" y="44"/>
                  </a:cubicBezTo>
                  <a:cubicBezTo>
                    <a:pt x="55" y="44"/>
                    <a:pt x="55" y="44"/>
                    <a:pt x="55" y="44"/>
                  </a:cubicBezTo>
                  <a:cubicBezTo>
                    <a:pt x="55" y="44"/>
                    <a:pt x="56" y="44"/>
                    <a:pt x="56" y="44"/>
                  </a:cubicBezTo>
                  <a:cubicBezTo>
                    <a:pt x="57" y="43"/>
                    <a:pt x="57" y="43"/>
                    <a:pt x="57" y="42"/>
                  </a:cubicBezTo>
                  <a:cubicBezTo>
                    <a:pt x="57" y="41"/>
                    <a:pt x="57" y="41"/>
                    <a:pt x="56" y="41"/>
                  </a:cubicBezTo>
                  <a:cubicBezTo>
                    <a:pt x="56" y="41"/>
                    <a:pt x="57" y="40"/>
                    <a:pt x="57" y="39"/>
                  </a:cubicBezTo>
                  <a:cubicBezTo>
                    <a:pt x="57" y="39"/>
                    <a:pt x="57" y="38"/>
                    <a:pt x="57" y="37"/>
                  </a:cubicBezTo>
                  <a:cubicBezTo>
                    <a:pt x="57" y="36"/>
                    <a:pt x="58" y="36"/>
                    <a:pt x="58" y="35"/>
                  </a:cubicBezTo>
                  <a:cubicBezTo>
                    <a:pt x="59" y="34"/>
                    <a:pt x="56" y="36"/>
                    <a:pt x="56" y="36"/>
                  </a:cubicBezTo>
                  <a:cubicBezTo>
                    <a:pt x="56" y="36"/>
                    <a:pt x="57" y="35"/>
                    <a:pt x="57" y="35"/>
                  </a:cubicBezTo>
                  <a:cubicBezTo>
                    <a:pt x="57" y="35"/>
                    <a:pt x="57" y="34"/>
                    <a:pt x="58" y="34"/>
                  </a:cubicBezTo>
                  <a:cubicBezTo>
                    <a:pt x="58" y="35"/>
                    <a:pt x="58" y="34"/>
                    <a:pt x="58" y="34"/>
                  </a:cubicBezTo>
                  <a:cubicBezTo>
                    <a:pt x="58" y="33"/>
                    <a:pt x="58" y="33"/>
                    <a:pt x="58" y="33"/>
                  </a:cubicBezTo>
                  <a:cubicBezTo>
                    <a:pt x="58" y="33"/>
                    <a:pt x="58" y="32"/>
                    <a:pt x="59" y="32"/>
                  </a:cubicBezTo>
                  <a:cubicBezTo>
                    <a:pt x="58" y="32"/>
                    <a:pt x="58" y="32"/>
                    <a:pt x="58" y="33"/>
                  </a:cubicBezTo>
                  <a:cubicBezTo>
                    <a:pt x="58" y="33"/>
                    <a:pt x="59" y="32"/>
                    <a:pt x="59" y="32"/>
                  </a:cubicBezTo>
                  <a:cubicBezTo>
                    <a:pt x="58" y="31"/>
                    <a:pt x="59" y="31"/>
                    <a:pt x="59" y="31"/>
                  </a:cubicBezTo>
                  <a:cubicBezTo>
                    <a:pt x="59" y="30"/>
                    <a:pt x="60" y="30"/>
                    <a:pt x="60" y="30"/>
                  </a:cubicBezTo>
                  <a:cubicBezTo>
                    <a:pt x="60" y="30"/>
                    <a:pt x="61" y="29"/>
                    <a:pt x="61" y="30"/>
                  </a:cubicBezTo>
                  <a:cubicBezTo>
                    <a:pt x="61" y="30"/>
                    <a:pt x="62" y="29"/>
                    <a:pt x="61" y="29"/>
                  </a:cubicBezTo>
                  <a:cubicBezTo>
                    <a:pt x="61" y="29"/>
                    <a:pt x="61" y="29"/>
                    <a:pt x="61" y="29"/>
                  </a:cubicBezTo>
                  <a:cubicBezTo>
                    <a:pt x="61" y="29"/>
                    <a:pt x="61" y="29"/>
                    <a:pt x="62" y="29"/>
                  </a:cubicBezTo>
                  <a:cubicBezTo>
                    <a:pt x="62" y="28"/>
                    <a:pt x="62" y="28"/>
                    <a:pt x="62" y="28"/>
                  </a:cubicBezTo>
                  <a:cubicBezTo>
                    <a:pt x="63" y="28"/>
                    <a:pt x="63" y="28"/>
                    <a:pt x="63" y="27"/>
                  </a:cubicBezTo>
                  <a:cubicBezTo>
                    <a:pt x="63" y="27"/>
                    <a:pt x="63" y="27"/>
                    <a:pt x="64" y="27"/>
                  </a:cubicBezTo>
                  <a:cubicBezTo>
                    <a:pt x="64" y="27"/>
                    <a:pt x="64" y="26"/>
                    <a:pt x="64" y="26"/>
                  </a:cubicBezTo>
                  <a:cubicBezTo>
                    <a:pt x="64" y="26"/>
                    <a:pt x="65" y="25"/>
                    <a:pt x="65" y="25"/>
                  </a:cubicBezTo>
                  <a:cubicBezTo>
                    <a:pt x="66" y="25"/>
                    <a:pt x="66" y="25"/>
                    <a:pt x="67" y="26"/>
                  </a:cubicBezTo>
                  <a:cubicBezTo>
                    <a:pt x="68" y="26"/>
                    <a:pt x="69" y="27"/>
                    <a:pt x="71" y="26"/>
                  </a:cubicBezTo>
                  <a:cubicBezTo>
                    <a:pt x="70" y="27"/>
                    <a:pt x="69" y="27"/>
                    <a:pt x="69" y="27"/>
                  </a:cubicBezTo>
                  <a:cubicBezTo>
                    <a:pt x="68" y="27"/>
                    <a:pt x="69" y="28"/>
                    <a:pt x="69" y="28"/>
                  </a:cubicBezTo>
                  <a:cubicBezTo>
                    <a:pt x="68" y="28"/>
                    <a:pt x="68" y="28"/>
                    <a:pt x="68" y="28"/>
                  </a:cubicBezTo>
                  <a:cubicBezTo>
                    <a:pt x="67" y="28"/>
                    <a:pt x="68" y="29"/>
                    <a:pt x="68" y="28"/>
                  </a:cubicBezTo>
                  <a:cubicBezTo>
                    <a:pt x="68" y="28"/>
                    <a:pt x="68" y="29"/>
                    <a:pt x="68" y="29"/>
                  </a:cubicBezTo>
                  <a:cubicBezTo>
                    <a:pt x="69" y="29"/>
                    <a:pt x="68" y="28"/>
                    <a:pt x="68" y="28"/>
                  </a:cubicBezTo>
                  <a:cubicBezTo>
                    <a:pt x="69" y="28"/>
                    <a:pt x="69" y="29"/>
                    <a:pt x="69" y="29"/>
                  </a:cubicBezTo>
                  <a:cubicBezTo>
                    <a:pt x="69" y="29"/>
                    <a:pt x="69" y="29"/>
                    <a:pt x="69" y="29"/>
                  </a:cubicBezTo>
                  <a:cubicBezTo>
                    <a:pt x="70" y="29"/>
                    <a:pt x="70" y="28"/>
                    <a:pt x="70" y="28"/>
                  </a:cubicBezTo>
                  <a:cubicBezTo>
                    <a:pt x="70" y="27"/>
                    <a:pt x="71" y="27"/>
                    <a:pt x="71" y="26"/>
                  </a:cubicBezTo>
                  <a:cubicBezTo>
                    <a:pt x="72" y="25"/>
                    <a:pt x="71" y="25"/>
                    <a:pt x="71" y="24"/>
                  </a:cubicBezTo>
                  <a:cubicBezTo>
                    <a:pt x="71" y="24"/>
                    <a:pt x="72" y="23"/>
                    <a:pt x="72" y="23"/>
                  </a:cubicBezTo>
                  <a:cubicBezTo>
                    <a:pt x="72" y="23"/>
                    <a:pt x="73" y="23"/>
                    <a:pt x="73" y="23"/>
                  </a:cubicBezTo>
                  <a:cubicBezTo>
                    <a:pt x="73" y="23"/>
                    <a:pt x="73" y="23"/>
                    <a:pt x="73" y="23"/>
                  </a:cubicBezTo>
                  <a:cubicBezTo>
                    <a:pt x="73" y="23"/>
                    <a:pt x="73" y="22"/>
                    <a:pt x="74" y="23"/>
                  </a:cubicBezTo>
                  <a:cubicBezTo>
                    <a:pt x="75" y="23"/>
                    <a:pt x="75" y="23"/>
                    <a:pt x="76" y="23"/>
                  </a:cubicBezTo>
                  <a:cubicBezTo>
                    <a:pt x="78" y="23"/>
                    <a:pt x="80" y="24"/>
                    <a:pt x="81" y="23"/>
                  </a:cubicBezTo>
                  <a:cubicBezTo>
                    <a:pt x="82" y="22"/>
                    <a:pt x="83" y="21"/>
                    <a:pt x="84" y="20"/>
                  </a:cubicBezTo>
                  <a:cubicBezTo>
                    <a:pt x="84" y="20"/>
                    <a:pt x="85" y="20"/>
                    <a:pt x="86" y="19"/>
                  </a:cubicBezTo>
                  <a:cubicBezTo>
                    <a:pt x="86" y="19"/>
                    <a:pt x="87" y="19"/>
                    <a:pt x="88" y="18"/>
                  </a:cubicBezTo>
                  <a:cubicBezTo>
                    <a:pt x="88" y="18"/>
                    <a:pt x="88" y="18"/>
                    <a:pt x="89" y="18"/>
                  </a:cubicBezTo>
                  <a:cubicBezTo>
                    <a:pt x="89" y="18"/>
                    <a:pt x="90" y="17"/>
                    <a:pt x="90" y="17"/>
                  </a:cubicBezTo>
                  <a:cubicBezTo>
                    <a:pt x="91" y="17"/>
                    <a:pt x="92" y="15"/>
                    <a:pt x="92" y="14"/>
                  </a:cubicBezTo>
                  <a:cubicBezTo>
                    <a:pt x="92" y="13"/>
                    <a:pt x="92" y="13"/>
                    <a:pt x="93" y="13"/>
                  </a:cubicBezTo>
                  <a:cubicBezTo>
                    <a:pt x="93" y="13"/>
                    <a:pt x="94" y="12"/>
                    <a:pt x="94" y="13"/>
                  </a:cubicBezTo>
                  <a:cubicBezTo>
                    <a:pt x="94" y="13"/>
                    <a:pt x="93" y="14"/>
                    <a:pt x="94" y="14"/>
                  </a:cubicBezTo>
                  <a:cubicBezTo>
                    <a:pt x="94" y="14"/>
                    <a:pt x="95" y="13"/>
                    <a:pt x="95" y="13"/>
                  </a:cubicBezTo>
                  <a:cubicBezTo>
                    <a:pt x="95" y="12"/>
                    <a:pt x="95" y="12"/>
                    <a:pt x="94" y="12"/>
                  </a:cubicBezTo>
                  <a:cubicBezTo>
                    <a:pt x="94" y="12"/>
                    <a:pt x="95" y="11"/>
                    <a:pt x="96" y="11"/>
                  </a:cubicBezTo>
                  <a:cubicBezTo>
                    <a:pt x="95" y="12"/>
                    <a:pt x="96" y="12"/>
                    <a:pt x="96" y="12"/>
                  </a:cubicBezTo>
                  <a:cubicBezTo>
                    <a:pt x="96" y="12"/>
                    <a:pt x="96" y="11"/>
                    <a:pt x="97" y="11"/>
                  </a:cubicBezTo>
                  <a:cubicBezTo>
                    <a:pt x="96" y="12"/>
                    <a:pt x="97" y="11"/>
                    <a:pt x="97" y="11"/>
                  </a:cubicBezTo>
                  <a:cubicBezTo>
                    <a:pt x="97" y="11"/>
                    <a:pt x="97" y="11"/>
                    <a:pt x="97" y="11"/>
                  </a:cubicBezTo>
                  <a:cubicBezTo>
                    <a:pt x="97" y="11"/>
                    <a:pt x="97" y="11"/>
                    <a:pt x="97" y="11"/>
                  </a:cubicBezTo>
                  <a:cubicBezTo>
                    <a:pt x="97" y="11"/>
                    <a:pt x="97" y="11"/>
                    <a:pt x="97" y="11"/>
                  </a:cubicBezTo>
                  <a:cubicBezTo>
                    <a:pt x="97" y="11"/>
                    <a:pt x="97" y="11"/>
                    <a:pt x="96" y="11"/>
                  </a:cubicBezTo>
                  <a:cubicBezTo>
                    <a:pt x="97" y="10"/>
                    <a:pt x="99" y="11"/>
                    <a:pt x="99" y="11"/>
                  </a:cubicBezTo>
                  <a:cubicBezTo>
                    <a:pt x="100" y="11"/>
                    <a:pt x="101" y="11"/>
                    <a:pt x="101" y="12"/>
                  </a:cubicBezTo>
                  <a:cubicBezTo>
                    <a:pt x="102" y="12"/>
                    <a:pt x="102" y="13"/>
                    <a:pt x="102" y="14"/>
                  </a:cubicBezTo>
                  <a:cubicBezTo>
                    <a:pt x="103" y="15"/>
                    <a:pt x="101" y="16"/>
                    <a:pt x="100" y="16"/>
                  </a:cubicBezTo>
                  <a:cubicBezTo>
                    <a:pt x="99" y="18"/>
                    <a:pt x="98" y="18"/>
                    <a:pt x="97" y="18"/>
                  </a:cubicBezTo>
                  <a:cubicBezTo>
                    <a:pt x="95" y="19"/>
                    <a:pt x="94" y="19"/>
                    <a:pt x="93" y="20"/>
                  </a:cubicBezTo>
                  <a:cubicBezTo>
                    <a:pt x="92" y="21"/>
                    <a:pt x="92" y="22"/>
                    <a:pt x="92" y="23"/>
                  </a:cubicBezTo>
                  <a:cubicBezTo>
                    <a:pt x="91" y="23"/>
                    <a:pt x="91" y="24"/>
                    <a:pt x="90" y="25"/>
                  </a:cubicBezTo>
                  <a:cubicBezTo>
                    <a:pt x="90" y="25"/>
                    <a:pt x="89" y="25"/>
                    <a:pt x="88" y="25"/>
                  </a:cubicBezTo>
                  <a:cubicBezTo>
                    <a:pt x="88" y="25"/>
                    <a:pt x="88" y="26"/>
                    <a:pt x="87" y="27"/>
                  </a:cubicBezTo>
                  <a:cubicBezTo>
                    <a:pt x="87" y="27"/>
                    <a:pt x="86" y="28"/>
                    <a:pt x="86" y="28"/>
                  </a:cubicBezTo>
                  <a:cubicBezTo>
                    <a:pt x="86" y="29"/>
                    <a:pt x="85" y="30"/>
                    <a:pt x="85" y="31"/>
                  </a:cubicBezTo>
                  <a:cubicBezTo>
                    <a:pt x="84" y="32"/>
                    <a:pt x="84" y="33"/>
                    <a:pt x="83" y="35"/>
                  </a:cubicBezTo>
                  <a:cubicBezTo>
                    <a:pt x="83" y="36"/>
                    <a:pt x="83" y="37"/>
                    <a:pt x="83" y="38"/>
                  </a:cubicBezTo>
                  <a:cubicBezTo>
                    <a:pt x="83" y="39"/>
                    <a:pt x="83" y="39"/>
                    <a:pt x="82" y="40"/>
                  </a:cubicBezTo>
                  <a:cubicBezTo>
                    <a:pt x="82" y="41"/>
                    <a:pt x="81" y="42"/>
                    <a:pt x="80" y="43"/>
                  </a:cubicBezTo>
                  <a:cubicBezTo>
                    <a:pt x="80" y="44"/>
                    <a:pt x="79" y="45"/>
                    <a:pt x="79" y="45"/>
                  </a:cubicBezTo>
                  <a:cubicBezTo>
                    <a:pt x="79" y="45"/>
                    <a:pt x="78" y="46"/>
                    <a:pt x="78" y="46"/>
                  </a:cubicBezTo>
                  <a:cubicBezTo>
                    <a:pt x="79" y="47"/>
                    <a:pt x="80" y="46"/>
                    <a:pt x="81" y="46"/>
                  </a:cubicBezTo>
                  <a:cubicBezTo>
                    <a:pt x="81" y="46"/>
                    <a:pt x="82" y="45"/>
                    <a:pt x="82" y="45"/>
                  </a:cubicBezTo>
                  <a:cubicBezTo>
                    <a:pt x="82" y="46"/>
                    <a:pt x="82" y="46"/>
                    <a:pt x="82" y="47"/>
                  </a:cubicBezTo>
                  <a:cubicBezTo>
                    <a:pt x="82" y="48"/>
                    <a:pt x="83" y="47"/>
                    <a:pt x="83" y="47"/>
                  </a:cubicBezTo>
                  <a:cubicBezTo>
                    <a:pt x="84" y="47"/>
                    <a:pt x="84" y="48"/>
                    <a:pt x="84" y="48"/>
                  </a:cubicBezTo>
                  <a:cubicBezTo>
                    <a:pt x="84" y="50"/>
                    <a:pt x="84" y="51"/>
                    <a:pt x="85" y="53"/>
                  </a:cubicBezTo>
                  <a:cubicBezTo>
                    <a:pt x="86" y="54"/>
                    <a:pt x="87" y="55"/>
                    <a:pt x="87" y="56"/>
                  </a:cubicBezTo>
                  <a:cubicBezTo>
                    <a:pt x="87" y="57"/>
                    <a:pt x="88" y="58"/>
                    <a:pt x="88" y="58"/>
                  </a:cubicBezTo>
                  <a:cubicBezTo>
                    <a:pt x="88" y="59"/>
                    <a:pt x="87" y="59"/>
                    <a:pt x="87" y="59"/>
                  </a:cubicBezTo>
                  <a:cubicBezTo>
                    <a:pt x="86" y="60"/>
                    <a:pt x="86" y="60"/>
                    <a:pt x="87" y="61"/>
                  </a:cubicBezTo>
                  <a:cubicBezTo>
                    <a:pt x="87" y="61"/>
                    <a:pt x="86" y="62"/>
                    <a:pt x="86" y="63"/>
                  </a:cubicBezTo>
                  <a:cubicBezTo>
                    <a:pt x="86" y="64"/>
                    <a:pt x="86" y="66"/>
                    <a:pt x="88" y="66"/>
                  </a:cubicBezTo>
                  <a:cubicBezTo>
                    <a:pt x="90" y="66"/>
                    <a:pt x="89" y="67"/>
                    <a:pt x="89" y="69"/>
                  </a:cubicBezTo>
                  <a:cubicBezTo>
                    <a:pt x="90" y="69"/>
                    <a:pt x="90" y="70"/>
                    <a:pt x="90" y="70"/>
                  </a:cubicBezTo>
                  <a:cubicBezTo>
                    <a:pt x="91" y="70"/>
                    <a:pt x="92" y="70"/>
                    <a:pt x="93" y="70"/>
                  </a:cubicBezTo>
                  <a:cubicBezTo>
                    <a:pt x="93" y="70"/>
                    <a:pt x="94" y="70"/>
                    <a:pt x="94" y="70"/>
                  </a:cubicBezTo>
                  <a:cubicBezTo>
                    <a:pt x="95" y="70"/>
                    <a:pt x="96" y="70"/>
                    <a:pt x="97" y="70"/>
                  </a:cubicBezTo>
                  <a:cubicBezTo>
                    <a:pt x="97" y="70"/>
                    <a:pt x="98" y="71"/>
                    <a:pt x="98" y="71"/>
                  </a:cubicBezTo>
                  <a:cubicBezTo>
                    <a:pt x="99" y="70"/>
                    <a:pt x="100" y="71"/>
                    <a:pt x="100" y="70"/>
                  </a:cubicBezTo>
                  <a:cubicBezTo>
                    <a:pt x="101" y="70"/>
                    <a:pt x="101" y="70"/>
                    <a:pt x="102" y="69"/>
                  </a:cubicBezTo>
                  <a:cubicBezTo>
                    <a:pt x="102" y="69"/>
                    <a:pt x="103" y="69"/>
                    <a:pt x="103" y="69"/>
                  </a:cubicBezTo>
                  <a:cubicBezTo>
                    <a:pt x="104" y="69"/>
                    <a:pt x="105" y="71"/>
                    <a:pt x="107" y="71"/>
                  </a:cubicBezTo>
                  <a:cubicBezTo>
                    <a:pt x="107" y="71"/>
                    <a:pt x="108" y="70"/>
                    <a:pt x="108" y="71"/>
                  </a:cubicBezTo>
                  <a:cubicBezTo>
                    <a:pt x="109" y="71"/>
                    <a:pt x="109" y="71"/>
                    <a:pt x="109" y="71"/>
                  </a:cubicBezTo>
                  <a:cubicBezTo>
                    <a:pt x="110" y="73"/>
                    <a:pt x="111" y="74"/>
                    <a:pt x="112" y="75"/>
                  </a:cubicBezTo>
                  <a:cubicBezTo>
                    <a:pt x="113" y="77"/>
                    <a:pt x="113" y="78"/>
                    <a:pt x="114" y="79"/>
                  </a:cubicBezTo>
                  <a:cubicBezTo>
                    <a:pt x="115" y="80"/>
                    <a:pt x="115" y="80"/>
                    <a:pt x="115" y="80"/>
                  </a:cubicBezTo>
                  <a:cubicBezTo>
                    <a:pt x="116" y="79"/>
                    <a:pt x="116" y="80"/>
                    <a:pt x="117" y="80"/>
                  </a:cubicBezTo>
                  <a:cubicBezTo>
                    <a:pt x="118" y="80"/>
                    <a:pt x="118" y="79"/>
                    <a:pt x="119" y="79"/>
                  </a:cubicBezTo>
                  <a:cubicBezTo>
                    <a:pt x="120" y="79"/>
                    <a:pt x="121" y="79"/>
                    <a:pt x="121" y="79"/>
                  </a:cubicBezTo>
                  <a:cubicBezTo>
                    <a:pt x="122" y="79"/>
                    <a:pt x="122" y="80"/>
                    <a:pt x="122" y="80"/>
                  </a:cubicBezTo>
                  <a:cubicBezTo>
                    <a:pt x="123" y="80"/>
                    <a:pt x="123" y="80"/>
                    <a:pt x="124" y="79"/>
                  </a:cubicBezTo>
                  <a:cubicBezTo>
                    <a:pt x="125" y="79"/>
                    <a:pt x="126" y="79"/>
                    <a:pt x="127" y="79"/>
                  </a:cubicBezTo>
                  <a:cubicBezTo>
                    <a:pt x="127" y="79"/>
                    <a:pt x="127" y="79"/>
                    <a:pt x="128" y="79"/>
                  </a:cubicBezTo>
                  <a:cubicBezTo>
                    <a:pt x="129" y="79"/>
                    <a:pt x="129" y="79"/>
                    <a:pt x="129" y="79"/>
                  </a:cubicBezTo>
                  <a:cubicBezTo>
                    <a:pt x="130" y="78"/>
                    <a:pt x="131" y="78"/>
                    <a:pt x="132" y="78"/>
                  </a:cubicBezTo>
                  <a:cubicBezTo>
                    <a:pt x="132" y="78"/>
                    <a:pt x="133" y="78"/>
                    <a:pt x="133" y="78"/>
                  </a:cubicBezTo>
                  <a:cubicBezTo>
                    <a:pt x="133" y="79"/>
                    <a:pt x="134" y="79"/>
                    <a:pt x="134" y="79"/>
                  </a:cubicBezTo>
                  <a:cubicBezTo>
                    <a:pt x="133" y="80"/>
                    <a:pt x="134" y="80"/>
                    <a:pt x="134" y="81"/>
                  </a:cubicBezTo>
                  <a:cubicBezTo>
                    <a:pt x="135" y="82"/>
                    <a:pt x="134" y="82"/>
                    <a:pt x="133" y="83"/>
                  </a:cubicBezTo>
                  <a:cubicBezTo>
                    <a:pt x="132" y="84"/>
                    <a:pt x="132" y="85"/>
                    <a:pt x="132" y="86"/>
                  </a:cubicBezTo>
                  <a:cubicBezTo>
                    <a:pt x="132" y="87"/>
                    <a:pt x="132" y="87"/>
                    <a:pt x="131" y="88"/>
                  </a:cubicBezTo>
                  <a:cubicBezTo>
                    <a:pt x="131" y="88"/>
                    <a:pt x="130" y="88"/>
                    <a:pt x="130" y="89"/>
                  </a:cubicBezTo>
                  <a:cubicBezTo>
                    <a:pt x="130" y="90"/>
                    <a:pt x="130" y="91"/>
                    <a:pt x="130" y="92"/>
                  </a:cubicBezTo>
                  <a:cubicBezTo>
                    <a:pt x="130" y="92"/>
                    <a:pt x="130" y="93"/>
                    <a:pt x="130" y="93"/>
                  </a:cubicBezTo>
                  <a:cubicBezTo>
                    <a:pt x="130" y="94"/>
                    <a:pt x="130" y="94"/>
                    <a:pt x="130" y="95"/>
                  </a:cubicBezTo>
                  <a:cubicBezTo>
                    <a:pt x="130" y="96"/>
                    <a:pt x="129" y="97"/>
                    <a:pt x="130" y="98"/>
                  </a:cubicBezTo>
                  <a:cubicBezTo>
                    <a:pt x="130" y="99"/>
                    <a:pt x="130" y="100"/>
                    <a:pt x="130" y="101"/>
                  </a:cubicBezTo>
                  <a:cubicBezTo>
                    <a:pt x="130" y="102"/>
                    <a:pt x="131" y="102"/>
                    <a:pt x="131" y="103"/>
                  </a:cubicBezTo>
                  <a:cubicBezTo>
                    <a:pt x="131" y="104"/>
                    <a:pt x="131" y="106"/>
                    <a:pt x="132" y="106"/>
                  </a:cubicBezTo>
                  <a:cubicBezTo>
                    <a:pt x="132" y="106"/>
                    <a:pt x="133" y="106"/>
                    <a:pt x="133" y="106"/>
                  </a:cubicBezTo>
                  <a:cubicBezTo>
                    <a:pt x="133" y="107"/>
                    <a:pt x="133" y="107"/>
                    <a:pt x="133" y="107"/>
                  </a:cubicBezTo>
                  <a:cubicBezTo>
                    <a:pt x="133" y="108"/>
                    <a:pt x="133" y="108"/>
                    <a:pt x="134" y="109"/>
                  </a:cubicBezTo>
                  <a:cubicBezTo>
                    <a:pt x="134" y="109"/>
                    <a:pt x="134" y="109"/>
                    <a:pt x="135" y="110"/>
                  </a:cubicBezTo>
                  <a:cubicBezTo>
                    <a:pt x="135" y="110"/>
                    <a:pt x="134" y="111"/>
                    <a:pt x="133" y="112"/>
                  </a:cubicBezTo>
                  <a:cubicBezTo>
                    <a:pt x="132" y="112"/>
                    <a:pt x="132" y="113"/>
                    <a:pt x="131" y="114"/>
                  </a:cubicBezTo>
                  <a:cubicBezTo>
                    <a:pt x="130" y="115"/>
                    <a:pt x="129" y="115"/>
                    <a:pt x="129" y="117"/>
                  </a:cubicBezTo>
                  <a:cubicBezTo>
                    <a:pt x="129" y="116"/>
                    <a:pt x="131" y="116"/>
                    <a:pt x="131" y="116"/>
                  </a:cubicBezTo>
                  <a:cubicBezTo>
                    <a:pt x="131" y="117"/>
                    <a:pt x="132" y="117"/>
                    <a:pt x="132" y="117"/>
                  </a:cubicBezTo>
                  <a:cubicBezTo>
                    <a:pt x="132" y="118"/>
                    <a:pt x="132" y="118"/>
                    <a:pt x="132" y="118"/>
                  </a:cubicBezTo>
                  <a:cubicBezTo>
                    <a:pt x="133" y="119"/>
                    <a:pt x="134" y="120"/>
                    <a:pt x="135" y="121"/>
                  </a:cubicBezTo>
                  <a:cubicBezTo>
                    <a:pt x="135" y="121"/>
                    <a:pt x="135" y="121"/>
                    <a:pt x="135" y="121"/>
                  </a:cubicBezTo>
                  <a:cubicBezTo>
                    <a:pt x="136" y="122"/>
                    <a:pt x="135" y="122"/>
                    <a:pt x="135" y="122"/>
                  </a:cubicBezTo>
                  <a:cubicBezTo>
                    <a:pt x="135" y="123"/>
                    <a:pt x="136" y="124"/>
                    <a:pt x="136" y="124"/>
                  </a:cubicBezTo>
                  <a:cubicBezTo>
                    <a:pt x="136" y="125"/>
                    <a:pt x="136" y="125"/>
                    <a:pt x="136" y="125"/>
                  </a:cubicBezTo>
                  <a:cubicBezTo>
                    <a:pt x="136" y="126"/>
                    <a:pt x="136" y="126"/>
                    <a:pt x="137" y="127"/>
                  </a:cubicBezTo>
                  <a:cubicBezTo>
                    <a:pt x="137" y="128"/>
                    <a:pt x="137" y="130"/>
                    <a:pt x="138" y="131"/>
                  </a:cubicBezTo>
                  <a:cubicBezTo>
                    <a:pt x="138" y="132"/>
                    <a:pt x="138" y="132"/>
                    <a:pt x="138" y="132"/>
                  </a:cubicBezTo>
                  <a:cubicBezTo>
                    <a:pt x="138" y="133"/>
                    <a:pt x="138" y="133"/>
                    <a:pt x="138" y="134"/>
                  </a:cubicBezTo>
                  <a:close/>
                  <a:moveTo>
                    <a:pt x="97" y="10"/>
                  </a:moveTo>
                  <a:cubicBezTo>
                    <a:pt x="97" y="11"/>
                    <a:pt x="97" y="11"/>
                    <a:pt x="97" y="11"/>
                  </a:cubicBezTo>
                  <a:cubicBezTo>
                    <a:pt x="97" y="11"/>
                    <a:pt x="97" y="10"/>
                    <a:pt x="97" y="10"/>
                  </a:cubicBezTo>
                  <a:close/>
                  <a:moveTo>
                    <a:pt x="4" y="1"/>
                  </a:moveTo>
                  <a:cubicBezTo>
                    <a:pt x="5" y="1"/>
                    <a:pt x="5" y="0"/>
                    <a:pt x="5" y="0"/>
                  </a:cubicBezTo>
                  <a:cubicBezTo>
                    <a:pt x="4" y="0"/>
                    <a:pt x="4" y="1"/>
                    <a:pt x="4" y="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95" name="Cocos (Keeling) Islands (Australia)">
              <a:extLst>
                <a:ext uri="{FF2B5EF4-FFF2-40B4-BE49-F238E27FC236}">
                  <a16:creationId xmlns:a16="http://schemas.microsoft.com/office/drawing/2014/main" id="{2841BD22-7844-692C-DD8B-9F05DB89B34C}"/>
                </a:ext>
              </a:extLst>
            </p:cNvPr>
            <p:cNvSpPr/>
            <p:nvPr/>
          </p:nvSpPr>
          <p:spPr>
            <a:xfrm>
              <a:off x="9013116" y="4943170"/>
              <a:ext cx="4941" cy="6064"/>
            </a:xfrm>
            <a:custGeom>
              <a:avLst/>
              <a:gdLst>
                <a:gd name="connsiteX0" fmla="*/ 1 w 5099"/>
                <a:gd name="connsiteY0" fmla="*/ 3215 h 6257"/>
                <a:gd name="connsiteX1" fmla="*/ 157 w 5099"/>
                <a:gd name="connsiteY1" fmla="*/ 2880 h 6257"/>
                <a:gd name="connsiteX2" fmla="*/ 416 w 5099"/>
                <a:gd name="connsiteY2" fmla="*/ 3123 h 6257"/>
                <a:gd name="connsiteX3" fmla="*/ 443 w 5099"/>
                <a:gd name="connsiteY3" fmla="*/ 3538 h 6257"/>
                <a:gd name="connsiteX4" fmla="*/ 729 w 5099"/>
                <a:gd name="connsiteY4" fmla="*/ 4417 h 6257"/>
                <a:gd name="connsiteX5" fmla="*/ 649 w 5099"/>
                <a:gd name="connsiteY5" fmla="*/ 4632 h 6257"/>
                <a:gd name="connsiteX6" fmla="*/ 385 w 5099"/>
                <a:gd name="connsiteY6" fmla="*/ 4561 h 6257"/>
                <a:gd name="connsiteX7" fmla="*/ 612 w 5099"/>
                <a:gd name="connsiteY7" fmla="*/ 5062 h 6257"/>
                <a:gd name="connsiteX8" fmla="*/ 935 w 5099"/>
                <a:gd name="connsiteY8" fmla="*/ 5477 h 6257"/>
                <a:gd name="connsiteX9" fmla="*/ 1070 w 5099"/>
                <a:gd name="connsiteY9" fmla="*/ 5864 h 6257"/>
                <a:gd name="connsiteX10" fmla="*/ 1670 w 5099"/>
                <a:gd name="connsiteY10" fmla="*/ 5864 h 6257"/>
                <a:gd name="connsiteX11" fmla="*/ 1719 w 5099"/>
                <a:gd name="connsiteY11" fmla="*/ 5671 h 6257"/>
                <a:gd name="connsiteX12" fmla="*/ 2026 w 5099"/>
                <a:gd name="connsiteY12" fmla="*/ 5671 h 6257"/>
                <a:gd name="connsiteX13" fmla="*/ 2134 w 5099"/>
                <a:gd name="connsiteY13" fmla="*/ 5907 h 6257"/>
                <a:gd name="connsiteX14" fmla="*/ 1568 w 5099"/>
                <a:gd name="connsiteY14" fmla="*/ 6080 h 6257"/>
                <a:gd name="connsiteX15" fmla="*/ 1353 w 5099"/>
                <a:gd name="connsiteY15" fmla="*/ 6224 h 6257"/>
                <a:gd name="connsiteX16" fmla="*/ 938 w 5099"/>
                <a:gd name="connsiteY16" fmla="*/ 6040 h 6257"/>
                <a:gd name="connsiteX17" fmla="*/ 446 w 5099"/>
                <a:gd name="connsiteY17" fmla="*/ 5339 h 6257"/>
                <a:gd name="connsiteX18" fmla="*/ 124 w 5099"/>
                <a:gd name="connsiteY18" fmla="*/ 5053 h 6257"/>
                <a:gd name="connsiteX19" fmla="*/ 16 w 5099"/>
                <a:gd name="connsiteY19" fmla="*/ 4835 h 6257"/>
                <a:gd name="connsiteX20" fmla="*/ 167 w 5099"/>
                <a:gd name="connsiteY20" fmla="*/ 4214 h 6257"/>
                <a:gd name="connsiteX21" fmla="*/ 90 w 5099"/>
                <a:gd name="connsiteY21" fmla="*/ 3575 h 6257"/>
                <a:gd name="connsiteX22" fmla="*/ 1 w 5099"/>
                <a:gd name="connsiteY22" fmla="*/ 3215 h 6257"/>
                <a:gd name="connsiteX23" fmla="*/ 2988 w 5099"/>
                <a:gd name="connsiteY23" fmla="*/ 5702 h 6257"/>
                <a:gd name="connsiteX24" fmla="*/ 3037 w 5099"/>
                <a:gd name="connsiteY24" fmla="*/ 5987 h 6257"/>
                <a:gd name="connsiteX25" fmla="*/ 3594 w 5099"/>
                <a:gd name="connsiteY25" fmla="*/ 6258 h 6257"/>
                <a:gd name="connsiteX26" fmla="*/ 4722 w 5099"/>
                <a:gd name="connsiteY26" fmla="*/ 5858 h 6257"/>
                <a:gd name="connsiteX27" fmla="*/ 5100 w 5099"/>
                <a:gd name="connsiteY27" fmla="*/ 4921 h 6257"/>
                <a:gd name="connsiteX28" fmla="*/ 4706 w 5099"/>
                <a:gd name="connsiteY28" fmla="*/ 4085 h 6257"/>
                <a:gd name="connsiteX29" fmla="*/ 4734 w 5099"/>
                <a:gd name="connsiteY29" fmla="*/ 3433 h 6257"/>
                <a:gd name="connsiteX30" fmla="*/ 4233 w 5099"/>
                <a:gd name="connsiteY30" fmla="*/ 2646 h 6257"/>
                <a:gd name="connsiteX31" fmla="*/ 3840 w 5099"/>
                <a:gd name="connsiteY31" fmla="*/ 2016 h 6257"/>
                <a:gd name="connsiteX32" fmla="*/ 3597 w 5099"/>
                <a:gd name="connsiteY32" fmla="*/ 1915 h 6257"/>
                <a:gd name="connsiteX33" fmla="*/ 3345 w 5099"/>
                <a:gd name="connsiteY33" fmla="*/ 1549 h 6257"/>
                <a:gd name="connsiteX34" fmla="*/ 3253 w 5099"/>
                <a:gd name="connsiteY34" fmla="*/ 977 h 6257"/>
                <a:gd name="connsiteX35" fmla="*/ 2982 w 5099"/>
                <a:gd name="connsiteY35" fmla="*/ 621 h 6257"/>
                <a:gd name="connsiteX36" fmla="*/ 2404 w 5099"/>
                <a:gd name="connsiteY36" fmla="*/ 685 h 6257"/>
                <a:gd name="connsiteX37" fmla="*/ 2576 w 5099"/>
                <a:gd name="connsiteY37" fmla="*/ 864 h 6257"/>
                <a:gd name="connsiteX38" fmla="*/ 2991 w 5099"/>
                <a:gd name="connsiteY38" fmla="*/ 891 h 6257"/>
                <a:gd name="connsiteX39" fmla="*/ 3170 w 5099"/>
                <a:gd name="connsiteY39" fmla="*/ 1279 h 6257"/>
                <a:gd name="connsiteX40" fmla="*/ 3127 w 5099"/>
                <a:gd name="connsiteY40" fmla="*/ 1780 h 6257"/>
                <a:gd name="connsiteX41" fmla="*/ 3406 w 5099"/>
                <a:gd name="connsiteY41" fmla="*/ 2022 h 6257"/>
                <a:gd name="connsiteX42" fmla="*/ 3474 w 5099"/>
                <a:gd name="connsiteY42" fmla="*/ 2348 h 6257"/>
                <a:gd name="connsiteX43" fmla="*/ 3953 w 5099"/>
                <a:gd name="connsiteY43" fmla="*/ 2493 h 6257"/>
                <a:gd name="connsiteX44" fmla="*/ 4396 w 5099"/>
                <a:gd name="connsiteY44" fmla="*/ 3765 h 6257"/>
                <a:gd name="connsiteX45" fmla="*/ 4752 w 5099"/>
                <a:gd name="connsiteY45" fmla="*/ 4709 h 6257"/>
                <a:gd name="connsiteX46" fmla="*/ 4937 w 5099"/>
                <a:gd name="connsiteY46" fmla="*/ 4988 h 6257"/>
                <a:gd name="connsiteX47" fmla="*/ 4722 w 5099"/>
                <a:gd name="connsiteY47" fmla="*/ 5081 h 6257"/>
                <a:gd name="connsiteX48" fmla="*/ 4611 w 5099"/>
                <a:gd name="connsiteY48" fmla="*/ 5634 h 6257"/>
                <a:gd name="connsiteX49" fmla="*/ 4476 w 5099"/>
                <a:gd name="connsiteY49" fmla="*/ 5778 h 6257"/>
                <a:gd name="connsiteX50" fmla="*/ 3910 w 5099"/>
                <a:gd name="connsiteY50" fmla="*/ 5634 h 6257"/>
                <a:gd name="connsiteX51" fmla="*/ 3754 w 5099"/>
                <a:gd name="connsiteY51" fmla="*/ 6043 h 6257"/>
                <a:gd name="connsiteX52" fmla="*/ 3489 w 5099"/>
                <a:gd name="connsiteY52" fmla="*/ 5849 h 6257"/>
                <a:gd name="connsiteX53" fmla="*/ 3010 w 5099"/>
                <a:gd name="connsiteY53" fmla="*/ 5622 h 6257"/>
                <a:gd name="connsiteX54" fmla="*/ 2988 w 5099"/>
                <a:gd name="connsiteY54" fmla="*/ 5702 h 6257"/>
                <a:gd name="connsiteX55" fmla="*/ 1024 w 5099"/>
                <a:gd name="connsiteY55" fmla="*/ 409 h 6257"/>
                <a:gd name="connsiteX56" fmla="*/ 1310 w 5099"/>
                <a:gd name="connsiteY56" fmla="*/ 489 h 6257"/>
                <a:gd name="connsiteX57" fmla="*/ 1347 w 5099"/>
                <a:gd name="connsiteY57" fmla="*/ 267 h 6257"/>
                <a:gd name="connsiteX58" fmla="*/ 1132 w 5099"/>
                <a:gd name="connsiteY58" fmla="*/ 18 h 6257"/>
                <a:gd name="connsiteX59" fmla="*/ 674 w 5099"/>
                <a:gd name="connsiteY59" fmla="*/ 120 h 6257"/>
                <a:gd name="connsiteX60" fmla="*/ 1024 w 5099"/>
                <a:gd name="connsiteY60" fmla="*/ 409 h 6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5099" h="6257">
                  <a:moveTo>
                    <a:pt x="1" y="3215"/>
                  </a:moveTo>
                  <a:cubicBezTo>
                    <a:pt x="10" y="3178"/>
                    <a:pt x="157" y="2880"/>
                    <a:pt x="157" y="2880"/>
                  </a:cubicBezTo>
                  <a:lnTo>
                    <a:pt x="416" y="3123"/>
                  </a:lnTo>
                  <a:lnTo>
                    <a:pt x="443" y="3538"/>
                  </a:lnTo>
                  <a:cubicBezTo>
                    <a:pt x="443" y="3538"/>
                    <a:pt x="708" y="4315"/>
                    <a:pt x="729" y="4417"/>
                  </a:cubicBezTo>
                  <a:cubicBezTo>
                    <a:pt x="751" y="4518"/>
                    <a:pt x="649" y="4632"/>
                    <a:pt x="649" y="4632"/>
                  </a:cubicBezTo>
                  <a:lnTo>
                    <a:pt x="385" y="4561"/>
                  </a:lnTo>
                  <a:cubicBezTo>
                    <a:pt x="385" y="4561"/>
                    <a:pt x="609" y="5025"/>
                    <a:pt x="612" y="5062"/>
                  </a:cubicBezTo>
                  <a:cubicBezTo>
                    <a:pt x="615" y="5099"/>
                    <a:pt x="935" y="5477"/>
                    <a:pt x="935" y="5477"/>
                  </a:cubicBezTo>
                  <a:cubicBezTo>
                    <a:pt x="935" y="5477"/>
                    <a:pt x="1015" y="5778"/>
                    <a:pt x="1070" y="5864"/>
                  </a:cubicBezTo>
                  <a:cubicBezTo>
                    <a:pt x="1129" y="5950"/>
                    <a:pt x="1491" y="5926"/>
                    <a:pt x="1670" y="5864"/>
                  </a:cubicBezTo>
                  <a:cubicBezTo>
                    <a:pt x="1848" y="5803"/>
                    <a:pt x="1719" y="5671"/>
                    <a:pt x="1719" y="5671"/>
                  </a:cubicBezTo>
                  <a:cubicBezTo>
                    <a:pt x="1719" y="5671"/>
                    <a:pt x="1919" y="5655"/>
                    <a:pt x="2026" y="5671"/>
                  </a:cubicBezTo>
                  <a:cubicBezTo>
                    <a:pt x="2134" y="5686"/>
                    <a:pt x="2134" y="5907"/>
                    <a:pt x="2134" y="5907"/>
                  </a:cubicBezTo>
                  <a:cubicBezTo>
                    <a:pt x="2134" y="5907"/>
                    <a:pt x="1894" y="6018"/>
                    <a:pt x="1568" y="6080"/>
                  </a:cubicBezTo>
                  <a:cubicBezTo>
                    <a:pt x="1242" y="6141"/>
                    <a:pt x="1353" y="6224"/>
                    <a:pt x="1353" y="6224"/>
                  </a:cubicBezTo>
                  <a:lnTo>
                    <a:pt x="938" y="6040"/>
                  </a:lnTo>
                  <a:cubicBezTo>
                    <a:pt x="938" y="6040"/>
                    <a:pt x="723" y="5637"/>
                    <a:pt x="446" y="5339"/>
                  </a:cubicBezTo>
                  <a:cubicBezTo>
                    <a:pt x="167" y="5044"/>
                    <a:pt x="142" y="5213"/>
                    <a:pt x="124" y="5053"/>
                  </a:cubicBezTo>
                  <a:cubicBezTo>
                    <a:pt x="105" y="4893"/>
                    <a:pt x="16" y="4835"/>
                    <a:pt x="16" y="4835"/>
                  </a:cubicBezTo>
                  <a:cubicBezTo>
                    <a:pt x="16" y="4835"/>
                    <a:pt x="102" y="4752"/>
                    <a:pt x="167" y="4214"/>
                  </a:cubicBezTo>
                  <a:cubicBezTo>
                    <a:pt x="231" y="3676"/>
                    <a:pt x="90" y="3575"/>
                    <a:pt x="90" y="3575"/>
                  </a:cubicBezTo>
                  <a:cubicBezTo>
                    <a:pt x="90" y="3575"/>
                    <a:pt x="-9" y="3249"/>
                    <a:pt x="1" y="3215"/>
                  </a:cubicBezTo>
                  <a:close/>
                  <a:moveTo>
                    <a:pt x="2988" y="5702"/>
                  </a:moveTo>
                  <a:cubicBezTo>
                    <a:pt x="2988" y="5702"/>
                    <a:pt x="2881" y="5947"/>
                    <a:pt x="3037" y="5987"/>
                  </a:cubicBezTo>
                  <a:cubicBezTo>
                    <a:pt x="3194" y="6027"/>
                    <a:pt x="3594" y="6258"/>
                    <a:pt x="3594" y="6258"/>
                  </a:cubicBezTo>
                  <a:cubicBezTo>
                    <a:pt x="3594" y="6258"/>
                    <a:pt x="4611" y="5963"/>
                    <a:pt x="4722" y="5858"/>
                  </a:cubicBezTo>
                  <a:cubicBezTo>
                    <a:pt x="4832" y="5754"/>
                    <a:pt x="5100" y="4921"/>
                    <a:pt x="5100" y="4921"/>
                  </a:cubicBezTo>
                  <a:lnTo>
                    <a:pt x="4706" y="4085"/>
                  </a:lnTo>
                  <a:lnTo>
                    <a:pt x="4734" y="3433"/>
                  </a:lnTo>
                  <a:cubicBezTo>
                    <a:pt x="4734" y="3433"/>
                    <a:pt x="4319" y="2880"/>
                    <a:pt x="4233" y="2646"/>
                  </a:cubicBezTo>
                  <a:cubicBezTo>
                    <a:pt x="4147" y="2413"/>
                    <a:pt x="3840" y="2016"/>
                    <a:pt x="3840" y="2016"/>
                  </a:cubicBezTo>
                  <a:lnTo>
                    <a:pt x="3597" y="1915"/>
                  </a:lnTo>
                  <a:lnTo>
                    <a:pt x="3345" y="1549"/>
                  </a:lnTo>
                  <a:lnTo>
                    <a:pt x="3253" y="977"/>
                  </a:lnTo>
                  <a:cubicBezTo>
                    <a:pt x="3253" y="977"/>
                    <a:pt x="3142" y="630"/>
                    <a:pt x="2982" y="621"/>
                  </a:cubicBezTo>
                  <a:cubicBezTo>
                    <a:pt x="2822" y="612"/>
                    <a:pt x="2404" y="685"/>
                    <a:pt x="2404" y="685"/>
                  </a:cubicBezTo>
                  <a:lnTo>
                    <a:pt x="2576" y="864"/>
                  </a:lnTo>
                  <a:lnTo>
                    <a:pt x="2991" y="891"/>
                  </a:lnTo>
                  <a:cubicBezTo>
                    <a:pt x="2991" y="891"/>
                    <a:pt x="3139" y="1030"/>
                    <a:pt x="3170" y="1279"/>
                  </a:cubicBezTo>
                  <a:cubicBezTo>
                    <a:pt x="3200" y="1527"/>
                    <a:pt x="3096" y="1647"/>
                    <a:pt x="3127" y="1780"/>
                  </a:cubicBezTo>
                  <a:cubicBezTo>
                    <a:pt x="3157" y="1912"/>
                    <a:pt x="3305" y="1872"/>
                    <a:pt x="3406" y="2022"/>
                  </a:cubicBezTo>
                  <a:cubicBezTo>
                    <a:pt x="3508" y="2173"/>
                    <a:pt x="3428" y="2287"/>
                    <a:pt x="3474" y="2348"/>
                  </a:cubicBezTo>
                  <a:cubicBezTo>
                    <a:pt x="3520" y="2410"/>
                    <a:pt x="3763" y="2204"/>
                    <a:pt x="3953" y="2493"/>
                  </a:cubicBezTo>
                  <a:cubicBezTo>
                    <a:pt x="4144" y="2782"/>
                    <a:pt x="4301" y="3390"/>
                    <a:pt x="4396" y="3765"/>
                  </a:cubicBezTo>
                  <a:cubicBezTo>
                    <a:pt x="4491" y="4140"/>
                    <a:pt x="4703" y="4613"/>
                    <a:pt x="4752" y="4709"/>
                  </a:cubicBezTo>
                  <a:cubicBezTo>
                    <a:pt x="4802" y="4804"/>
                    <a:pt x="4980" y="4912"/>
                    <a:pt x="4937" y="4988"/>
                  </a:cubicBezTo>
                  <a:cubicBezTo>
                    <a:pt x="4894" y="5062"/>
                    <a:pt x="4762" y="4970"/>
                    <a:pt x="4722" y="5081"/>
                  </a:cubicBezTo>
                  <a:cubicBezTo>
                    <a:pt x="4682" y="5191"/>
                    <a:pt x="4949" y="5480"/>
                    <a:pt x="4611" y="5634"/>
                  </a:cubicBezTo>
                  <a:cubicBezTo>
                    <a:pt x="4273" y="5788"/>
                    <a:pt x="4728" y="5797"/>
                    <a:pt x="4476" y="5778"/>
                  </a:cubicBezTo>
                  <a:cubicBezTo>
                    <a:pt x="4224" y="5760"/>
                    <a:pt x="3972" y="5511"/>
                    <a:pt x="3910" y="5634"/>
                  </a:cubicBezTo>
                  <a:cubicBezTo>
                    <a:pt x="3849" y="5760"/>
                    <a:pt x="3818" y="6095"/>
                    <a:pt x="3754" y="6043"/>
                  </a:cubicBezTo>
                  <a:cubicBezTo>
                    <a:pt x="3689" y="5990"/>
                    <a:pt x="3606" y="5846"/>
                    <a:pt x="3489" y="5849"/>
                  </a:cubicBezTo>
                  <a:cubicBezTo>
                    <a:pt x="3372" y="5852"/>
                    <a:pt x="3034" y="5539"/>
                    <a:pt x="3010" y="5622"/>
                  </a:cubicBezTo>
                  <a:cubicBezTo>
                    <a:pt x="2985" y="5705"/>
                    <a:pt x="2988" y="5702"/>
                    <a:pt x="2988" y="5702"/>
                  </a:cubicBezTo>
                  <a:close/>
                  <a:moveTo>
                    <a:pt x="1024" y="409"/>
                  </a:moveTo>
                  <a:cubicBezTo>
                    <a:pt x="1129" y="513"/>
                    <a:pt x="1199" y="535"/>
                    <a:pt x="1310" y="489"/>
                  </a:cubicBezTo>
                  <a:cubicBezTo>
                    <a:pt x="1421" y="442"/>
                    <a:pt x="1338" y="375"/>
                    <a:pt x="1347" y="267"/>
                  </a:cubicBezTo>
                  <a:cubicBezTo>
                    <a:pt x="1353" y="160"/>
                    <a:pt x="1242" y="67"/>
                    <a:pt x="1132" y="18"/>
                  </a:cubicBezTo>
                  <a:cubicBezTo>
                    <a:pt x="1021" y="-31"/>
                    <a:pt x="815" y="24"/>
                    <a:pt x="674" y="120"/>
                  </a:cubicBezTo>
                  <a:cubicBezTo>
                    <a:pt x="674" y="117"/>
                    <a:pt x="920" y="304"/>
                    <a:pt x="1024" y="409"/>
                  </a:cubicBezTo>
                  <a:close/>
                </a:path>
              </a:pathLst>
            </a:custGeom>
            <a:solidFill>
              <a:srgbClr val="E6E6E6"/>
            </a:solidFill>
            <a:ln w="1905" cap="flat">
              <a:noFill/>
              <a:prstDash val="solid"/>
              <a:miter/>
            </a:ln>
          </p:spPr>
          <p:txBody>
            <a:bodyPr rtlCol="0" anchor="ct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00000"/>
                </a:solidFill>
                <a:effectLst/>
                <a:uLnTx/>
                <a:uFillTx/>
                <a:latin typeface="Segoe UI"/>
                <a:ea typeface="+mn-ea"/>
                <a:cs typeface="+mn-cs"/>
              </a:endParaRPr>
            </a:p>
          </p:txBody>
        </p:sp>
        <p:sp>
          <p:nvSpPr>
            <p:cNvPr id="196" name="Christmas Island (Aus)">
              <a:extLst>
                <a:ext uri="{FF2B5EF4-FFF2-40B4-BE49-F238E27FC236}">
                  <a16:creationId xmlns:a16="http://schemas.microsoft.com/office/drawing/2014/main" id="{DFD7CAA2-6190-AD66-6E03-96653009F948}"/>
                </a:ext>
              </a:extLst>
            </p:cNvPr>
            <p:cNvSpPr/>
            <p:nvPr/>
          </p:nvSpPr>
          <p:spPr>
            <a:xfrm>
              <a:off x="9273528" y="4920332"/>
              <a:ext cx="4964" cy="4367"/>
            </a:xfrm>
            <a:custGeom>
              <a:avLst/>
              <a:gdLst>
                <a:gd name="connsiteX0" fmla="*/ 2382 w 5122"/>
                <a:gd name="connsiteY0" fmla="*/ 1408 h 4506"/>
                <a:gd name="connsiteX1" fmla="*/ 3638 w 5122"/>
                <a:gd name="connsiteY1" fmla="*/ 807 h 4506"/>
                <a:gd name="connsiteX2" fmla="*/ 4118 w 5122"/>
                <a:gd name="connsiteY2" fmla="*/ 20 h 4506"/>
                <a:gd name="connsiteX3" fmla="*/ 4834 w 5122"/>
                <a:gd name="connsiteY3" fmla="*/ 87 h 4506"/>
                <a:gd name="connsiteX4" fmla="*/ 4978 w 5122"/>
                <a:gd name="connsiteY4" fmla="*/ 947 h 4506"/>
                <a:gd name="connsiteX5" fmla="*/ 5122 w 5122"/>
                <a:gd name="connsiteY5" fmla="*/ 1541 h 4506"/>
                <a:gd name="connsiteX6" fmla="*/ 4539 w 5122"/>
                <a:gd name="connsiteY6" fmla="*/ 1859 h 4506"/>
                <a:gd name="connsiteX7" fmla="*/ 3841 w 5122"/>
                <a:gd name="connsiteY7" fmla="*/ 3572 h 4506"/>
                <a:gd name="connsiteX8" fmla="*/ 3830 w 5122"/>
                <a:gd name="connsiteY8" fmla="*/ 4425 h 4506"/>
                <a:gd name="connsiteX9" fmla="*/ 3091 w 5122"/>
                <a:gd name="connsiteY9" fmla="*/ 4377 h 4506"/>
                <a:gd name="connsiteX10" fmla="*/ 2803 w 5122"/>
                <a:gd name="connsiteY10" fmla="*/ 2982 h 4506"/>
                <a:gd name="connsiteX11" fmla="*/ 680 w 5122"/>
                <a:gd name="connsiteY11" fmla="*/ 2586 h 4506"/>
                <a:gd name="connsiteX12" fmla="*/ 104 w 5122"/>
                <a:gd name="connsiteY12" fmla="*/ 2904 h 4506"/>
                <a:gd name="connsiteX13" fmla="*/ 233 w 5122"/>
                <a:gd name="connsiteY13" fmla="*/ 2335 h 4506"/>
                <a:gd name="connsiteX14" fmla="*/ 724 w 5122"/>
                <a:gd name="connsiteY14" fmla="*/ 1696 h 4506"/>
                <a:gd name="connsiteX15" fmla="*/ 388 w 5122"/>
                <a:gd name="connsiteY15" fmla="*/ 1180 h 4506"/>
                <a:gd name="connsiteX16" fmla="*/ 532 w 5122"/>
                <a:gd name="connsiteY16" fmla="*/ 681 h 4506"/>
                <a:gd name="connsiteX17" fmla="*/ 924 w 5122"/>
                <a:gd name="connsiteY17" fmla="*/ 1091 h 4506"/>
                <a:gd name="connsiteX18" fmla="*/ 2382 w 5122"/>
                <a:gd name="connsiteY18" fmla="*/ 1408 h 4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22" h="4506">
                  <a:moveTo>
                    <a:pt x="2382" y="1408"/>
                  </a:moveTo>
                  <a:cubicBezTo>
                    <a:pt x="2382" y="1408"/>
                    <a:pt x="3398" y="1139"/>
                    <a:pt x="3638" y="807"/>
                  </a:cubicBezTo>
                  <a:cubicBezTo>
                    <a:pt x="3878" y="471"/>
                    <a:pt x="3926" y="94"/>
                    <a:pt x="4118" y="20"/>
                  </a:cubicBezTo>
                  <a:cubicBezTo>
                    <a:pt x="4310" y="-50"/>
                    <a:pt x="4834" y="87"/>
                    <a:pt x="4834" y="87"/>
                  </a:cubicBezTo>
                  <a:cubicBezTo>
                    <a:pt x="4834" y="87"/>
                    <a:pt x="4986" y="674"/>
                    <a:pt x="4978" y="947"/>
                  </a:cubicBezTo>
                  <a:cubicBezTo>
                    <a:pt x="4967" y="1220"/>
                    <a:pt x="5122" y="1541"/>
                    <a:pt x="5122" y="1541"/>
                  </a:cubicBezTo>
                  <a:cubicBezTo>
                    <a:pt x="5122" y="1541"/>
                    <a:pt x="4724" y="1530"/>
                    <a:pt x="4539" y="1859"/>
                  </a:cubicBezTo>
                  <a:cubicBezTo>
                    <a:pt x="4354" y="2188"/>
                    <a:pt x="3848" y="3004"/>
                    <a:pt x="3841" y="3572"/>
                  </a:cubicBezTo>
                  <a:cubicBezTo>
                    <a:pt x="3834" y="4141"/>
                    <a:pt x="4048" y="4333"/>
                    <a:pt x="3830" y="4425"/>
                  </a:cubicBezTo>
                  <a:cubicBezTo>
                    <a:pt x="3616" y="4518"/>
                    <a:pt x="3184" y="4566"/>
                    <a:pt x="3091" y="4377"/>
                  </a:cubicBezTo>
                  <a:cubicBezTo>
                    <a:pt x="2999" y="4189"/>
                    <a:pt x="3224" y="3185"/>
                    <a:pt x="2803" y="2982"/>
                  </a:cubicBezTo>
                  <a:cubicBezTo>
                    <a:pt x="2382" y="2778"/>
                    <a:pt x="846" y="2476"/>
                    <a:pt x="680" y="2586"/>
                  </a:cubicBezTo>
                  <a:cubicBezTo>
                    <a:pt x="514" y="2697"/>
                    <a:pt x="277" y="3011"/>
                    <a:pt x="104" y="2904"/>
                  </a:cubicBezTo>
                  <a:cubicBezTo>
                    <a:pt x="-70" y="2793"/>
                    <a:pt x="-25" y="2431"/>
                    <a:pt x="233" y="2335"/>
                  </a:cubicBezTo>
                  <a:cubicBezTo>
                    <a:pt x="492" y="2239"/>
                    <a:pt x="739" y="1833"/>
                    <a:pt x="724" y="1696"/>
                  </a:cubicBezTo>
                  <a:cubicBezTo>
                    <a:pt x="710" y="1564"/>
                    <a:pt x="340" y="1342"/>
                    <a:pt x="388" y="1180"/>
                  </a:cubicBezTo>
                  <a:cubicBezTo>
                    <a:pt x="436" y="1017"/>
                    <a:pt x="451" y="692"/>
                    <a:pt x="532" y="681"/>
                  </a:cubicBezTo>
                  <a:cubicBezTo>
                    <a:pt x="614" y="670"/>
                    <a:pt x="399" y="843"/>
                    <a:pt x="924" y="1091"/>
                  </a:cubicBezTo>
                  <a:cubicBezTo>
                    <a:pt x="1448" y="1338"/>
                    <a:pt x="2135" y="1586"/>
                    <a:pt x="2382" y="1408"/>
                  </a:cubicBezTo>
                  <a:close/>
                </a:path>
              </a:pathLst>
            </a:custGeom>
            <a:solidFill>
              <a:srgbClr val="E6E6E6"/>
            </a:solidFill>
            <a:ln w="1905" cap="flat">
              <a:noFill/>
              <a:prstDash val="solid"/>
              <a:miter/>
            </a:ln>
          </p:spPr>
          <p:txBody>
            <a:bodyPr rtlCol="0" anchor="ct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00000"/>
                </a:solidFill>
                <a:effectLst/>
                <a:uLnTx/>
                <a:uFillTx/>
                <a:latin typeface="Segoe UI"/>
                <a:ea typeface="+mn-ea"/>
                <a:cs typeface="+mn-cs"/>
              </a:endParaRPr>
            </a:p>
          </p:txBody>
        </p:sp>
        <p:sp>
          <p:nvSpPr>
            <p:cNvPr id="198" name="Chile">
              <a:extLst>
                <a:ext uri="{FF2B5EF4-FFF2-40B4-BE49-F238E27FC236}">
                  <a16:creationId xmlns:a16="http://schemas.microsoft.com/office/drawing/2014/main" id="{0F9A41E0-3C1F-DDCD-071E-B3676207094E}"/>
                </a:ext>
              </a:extLst>
            </p:cNvPr>
            <p:cNvSpPr>
              <a:spLocks noEditPoints="1"/>
            </p:cNvSpPr>
            <p:nvPr/>
          </p:nvSpPr>
          <p:spPr bwMode="auto">
            <a:xfrm>
              <a:off x="2289216" y="5146424"/>
              <a:ext cx="1729711" cy="1432400"/>
            </a:xfrm>
            <a:custGeom>
              <a:avLst/>
              <a:gdLst/>
              <a:ahLst/>
              <a:cxnLst>
                <a:cxn ang="0">
                  <a:pos x="421" y="379"/>
                </a:cxn>
                <a:cxn ang="0">
                  <a:pos x="394" y="334"/>
                </a:cxn>
                <a:cxn ang="0">
                  <a:pos x="392" y="309"/>
                </a:cxn>
                <a:cxn ang="0">
                  <a:pos x="399" y="344"/>
                </a:cxn>
                <a:cxn ang="0">
                  <a:pos x="383" y="267"/>
                </a:cxn>
                <a:cxn ang="0">
                  <a:pos x="400" y="297"/>
                </a:cxn>
                <a:cxn ang="0">
                  <a:pos x="439" y="392"/>
                </a:cxn>
                <a:cxn ang="0">
                  <a:pos x="450" y="397"/>
                </a:cxn>
                <a:cxn ang="0">
                  <a:pos x="428" y="386"/>
                </a:cxn>
                <a:cxn ang="0">
                  <a:pos x="409" y="354"/>
                </a:cxn>
                <a:cxn ang="0">
                  <a:pos x="402" y="346"/>
                </a:cxn>
                <a:cxn ang="0">
                  <a:pos x="407" y="351"/>
                </a:cxn>
                <a:cxn ang="0">
                  <a:pos x="407" y="358"/>
                </a:cxn>
                <a:cxn ang="0">
                  <a:pos x="415" y="361"/>
                </a:cxn>
                <a:cxn ang="0">
                  <a:pos x="451" y="399"/>
                </a:cxn>
                <a:cxn ang="0">
                  <a:pos x="455" y="398"/>
                </a:cxn>
                <a:cxn ang="0">
                  <a:pos x="458" y="398"/>
                </a:cxn>
                <a:cxn ang="0">
                  <a:pos x="404" y="354"/>
                </a:cxn>
                <a:cxn ang="0">
                  <a:pos x="482" y="407"/>
                </a:cxn>
                <a:cxn ang="0">
                  <a:pos x="482" y="409"/>
                </a:cxn>
                <a:cxn ang="0">
                  <a:pos x="476" y="407"/>
                </a:cxn>
                <a:cxn ang="0">
                  <a:pos x="493" y="406"/>
                </a:cxn>
                <a:cxn ang="0">
                  <a:pos x="397" y="336"/>
                </a:cxn>
                <a:cxn ang="0">
                  <a:pos x="415" y="373"/>
                </a:cxn>
                <a:cxn ang="0">
                  <a:pos x="497" y="416"/>
                </a:cxn>
                <a:cxn ang="0">
                  <a:pos x="0" y="106"/>
                </a:cxn>
                <a:cxn ang="0">
                  <a:pos x="424" y="373"/>
                </a:cxn>
                <a:cxn ang="0">
                  <a:pos x="393" y="298"/>
                </a:cxn>
                <a:cxn ang="0">
                  <a:pos x="412" y="358"/>
                </a:cxn>
                <a:cxn ang="0">
                  <a:pos x="414" y="351"/>
                </a:cxn>
                <a:cxn ang="0">
                  <a:pos x="408" y="338"/>
                </a:cxn>
                <a:cxn ang="0">
                  <a:pos x="406" y="330"/>
                </a:cxn>
                <a:cxn ang="0">
                  <a:pos x="398" y="321"/>
                </a:cxn>
                <a:cxn ang="0">
                  <a:pos x="388" y="314"/>
                </a:cxn>
                <a:cxn ang="0">
                  <a:pos x="397" y="313"/>
                </a:cxn>
                <a:cxn ang="0">
                  <a:pos x="397" y="301"/>
                </a:cxn>
                <a:cxn ang="0">
                  <a:pos x="392" y="274"/>
                </a:cxn>
                <a:cxn ang="0">
                  <a:pos x="381" y="263"/>
                </a:cxn>
                <a:cxn ang="0">
                  <a:pos x="368" y="214"/>
                </a:cxn>
                <a:cxn ang="0">
                  <a:pos x="368" y="161"/>
                </a:cxn>
                <a:cxn ang="0">
                  <a:pos x="363" y="96"/>
                </a:cxn>
                <a:cxn ang="0">
                  <a:pos x="360" y="38"/>
                </a:cxn>
                <a:cxn ang="0">
                  <a:pos x="373" y="22"/>
                </a:cxn>
                <a:cxn ang="0">
                  <a:pos x="381" y="81"/>
                </a:cxn>
                <a:cxn ang="0">
                  <a:pos x="377" y="133"/>
                </a:cxn>
                <a:cxn ang="0">
                  <a:pos x="388" y="177"/>
                </a:cxn>
                <a:cxn ang="0">
                  <a:pos x="388" y="220"/>
                </a:cxn>
                <a:cxn ang="0">
                  <a:pos x="397" y="271"/>
                </a:cxn>
                <a:cxn ang="0">
                  <a:pos x="416" y="305"/>
                </a:cxn>
                <a:cxn ang="0">
                  <a:pos x="416" y="350"/>
                </a:cxn>
                <a:cxn ang="0">
                  <a:pos x="464" y="380"/>
                </a:cxn>
                <a:cxn ang="0">
                  <a:pos x="441" y="388"/>
                </a:cxn>
                <a:cxn ang="0">
                  <a:pos x="437" y="382"/>
                </a:cxn>
                <a:cxn ang="0">
                  <a:pos x="433" y="383"/>
                </a:cxn>
                <a:cxn ang="0">
                  <a:pos x="438" y="379"/>
                </a:cxn>
                <a:cxn ang="0">
                  <a:pos x="432" y="374"/>
                </a:cxn>
                <a:cxn ang="0">
                  <a:pos x="420" y="367"/>
                </a:cxn>
                <a:cxn ang="0">
                  <a:pos x="453" y="386"/>
                </a:cxn>
                <a:cxn ang="0">
                  <a:pos x="462" y="386"/>
                </a:cxn>
                <a:cxn ang="0">
                  <a:pos x="468" y="400"/>
                </a:cxn>
                <a:cxn ang="0">
                  <a:pos x="455" y="402"/>
                </a:cxn>
                <a:cxn ang="0">
                  <a:pos x="470" y="405"/>
                </a:cxn>
              </a:cxnLst>
              <a:rect l="0" t="0" r="r" b="b"/>
              <a:pathLst>
                <a:path w="504" h="417">
                  <a:moveTo>
                    <a:pt x="379" y="285"/>
                  </a:moveTo>
                  <a:cubicBezTo>
                    <a:pt x="379" y="285"/>
                    <a:pt x="380" y="286"/>
                    <a:pt x="380" y="286"/>
                  </a:cubicBezTo>
                  <a:cubicBezTo>
                    <a:pt x="380" y="286"/>
                    <a:pt x="379" y="286"/>
                    <a:pt x="379" y="286"/>
                  </a:cubicBezTo>
                  <a:cubicBezTo>
                    <a:pt x="379" y="286"/>
                    <a:pt x="378" y="286"/>
                    <a:pt x="378" y="285"/>
                  </a:cubicBezTo>
                  <a:cubicBezTo>
                    <a:pt x="378" y="285"/>
                    <a:pt x="379" y="285"/>
                    <a:pt x="379" y="285"/>
                  </a:cubicBezTo>
                  <a:close/>
                  <a:moveTo>
                    <a:pt x="390" y="309"/>
                  </a:moveTo>
                  <a:cubicBezTo>
                    <a:pt x="390" y="309"/>
                    <a:pt x="390" y="308"/>
                    <a:pt x="390" y="308"/>
                  </a:cubicBezTo>
                  <a:cubicBezTo>
                    <a:pt x="389" y="307"/>
                    <a:pt x="389" y="307"/>
                    <a:pt x="389" y="308"/>
                  </a:cubicBezTo>
                  <a:cubicBezTo>
                    <a:pt x="388" y="308"/>
                    <a:pt x="389" y="309"/>
                    <a:pt x="389" y="309"/>
                  </a:cubicBezTo>
                  <a:cubicBezTo>
                    <a:pt x="389" y="309"/>
                    <a:pt x="390" y="309"/>
                    <a:pt x="390" y="309"/>
                  </a:cubicBezTo>
                  <a:close/>
                  <a:moveTo>
                    <a:pt x="412" y="369"/>
                  </a:moveTo>
                  <a:cubicBezTo>
                    <a:pt x="412" y="369"/>
                    <a:pt x="412" y="368"/>
                    <a:pt x="412" y="368"/>
                  </a:cubicBezTo>
                  <a:cubicBezTo>
                    <a:pt x="411" y="368"/>
                    <a:pt x="412" y="369"/>
                    <a:pt x="412" y="369"/>
                  </a:cubicBezTo>
                  <a:cubicBezTo>
                    <a:pt x="412" y="369"/>
                    <a:pt x="412" y="370"/>
                    <a:pt x="412" y="370"/>
                  </a:cubicBezTo>
                  <a:cubicBezTo>
                    <a:pt x="412" y="371"/>
                    <a:pt x="412" y="371"/>
                    <a:pt x="412" y="371"/>
                  </a:cubicBezTo>
                  <a:cubicBezTo>
                    <a:pt x="412" y="371"/>
                    <a:pt x="412" y="372"/>
                    <a:pt x="412" y="372"/>
                  </a:cubicBezTo>
                  <a:cubicBezTo>
                    <a:pt x="413" y="372"/>
                    <a:pt x="413" y="372"/>
                    <a:pt x="413" y="371"/>
                  </a:cubicBezTo>
                  <a:cubicBezTo>
                    <a:pt x="414" y="372"/>
                    <a:pt x="413" y="370"/>
                    <a:pt x="412" y="370"/>
                  </a:cubicBezTo>
                  <a:cubicBezTo>
                    <a:pt x="413" y="370"/>
                    <a:pt x="413" y="370"/>
                    <a:pt x="413" y="370"/>
                  </a:cubicBezTo>
                  <a:cubicBezTo>
                    <a:pt x="413" y="370"/>
                    <a:pt x="413" y="370"/>
                    <a:pt x="413" y="370"/>
                  </a:cubicBezTo>
                  <a:cubicBezTo>
                    <a:pt x="413" y="369"/>
                    <a:pt x="413" y="370"/>
                    <a:pt x="413" y="370"/>
                  </a:cubicBezTo>
                  <a:cubicBezTo>
                    <a:pt x="414" y="369"/>
                    <a:pt x="413" y="369"/>
                    <a:pt x="412" y="368"/>
                  </a:cubicBezTo>
                  <a:cubicBezTo>
                    <a:pt x="412" y="368"/>
                    <a:pt x="412" y="369"/>
                    <a:pt x="412" y="369"/>
                  </a:cubicBezTo>
                  <a:close/>
                  <a:moveTo>
                    <a:pt x="427" y="377"/>
                  </a:moveTo>
                  <a:cubicBezTo>
                    <a:pt x="428" y="377"/>
                    <a:pt x="428" y="378"/>
                    <a:pt x="429" y="378"/>
                  </a:cubicBezTo>
                  <a:cubicBezTo>
                    <a:pt x="429" y="378"/>
                    <a:pt x="428" y="378"/>
                    <a:pt x="428" y="378"/>
                  </a:cubicBezTo>
                  <a:cubicBezTo>
                    <a:pt x="428" y="377"/>
                    <a:pt x="427" y="376"/>
                    <a:pt x="426" y="376"/>
                  </a:cubicBezTo>
                  <a:cubicBezTo>
                    <a:pt x="426" y="376"/>
                    <a:pt x="425" y="375"/>
                    <a:pt x="425" y="375"/>
                  </a:cubicBezTo>
                  <a:cubicBezTo>
                    <a:pt x="425" y="375"/>
                    <a:pt x="424" y="375"/>
                    <a:pt x="424" y="375"/>
                  </a:cubicBezTo>
                  <a:cubicBezTo>
                    <a:pt x="424" y="375"/>
                    <a:pt x="424" y="375"/>
                    <a:pt x="424" y="375"/>
                  </a:cubicBezTo>
                  <a:cubicBezTo>
                    <a:pt x="424" y="376"/>
                    <a:pt x="425" y="376"/>
                    <a:pt x="425" y="376"/>
                  </a:cubicBezTo>
                  <a:cubicBezTo>
                    <a:pt x="424" y="376"/>
                    <a:pt x="424" y="376"/>
                    <a:pt x="424" y="376"/>
                  </a:cubicBezTo>
                  <a:cubicBezTo>
                    <a:pt x="425" y="376"/>
                    <a:pt x="426" y="377"/>
                    <a:pt x="427" y="377"/>
                  </a:cubicBezTo>
                  <a:close/>
                  <a:moveTo>
                    <a:pt x="421" y="378"/>
                  </a:moveTo>
                  <a:cubicBezTo>
                    <a:pt x="420" y="378"/>
                    <a:pt x="420" y="378"/>
                    <a:pt x="419" y="378"/>
                  </a:cubicBezTo>
                  <a:cubicBezTo>
                    <a:pt x="419" y="378"/>
                    <a:pt x="418" y="378"/>
                    <a:pt x="419" y="378"/>
                  </a:cubicBezTo>
                  <a:cubicBezTo>
                    <a:pt x="419" y="379"/>
                    <a:pt x="420" y="379"/>
                    <a:pt x="421" y="379"/>
                  </a:cubicBezTo>
                  <a:cubicBezTo>
                    <a:pt x="421" y="379"/>
                    <a:pt x="421" y="378"/>
                    <a:pt x="421" y="378"/>
                  </a:cubicBezTo>
                  <a:close/>
                  <a:moveTo>
                    <a:pt x="304" y="177"/>
                  </a:moveTo>
                  <a:cubicBezTo>
                    <a:pt x="304" y="177"/>
                    <a:pt x="305" y="177"/>
                    <a:pt x="306" y="177"/>
                  </a:cubicBezTo>
                  <a:cubicBezTo>
                    <a:pt x="305" y="176"/>
                    <a:pt x="303" y="177"/>
                    <a:pt x="304" y="177"/>
                  </a:cubicBezTo>
                  <a:close/>
                  <a:moveTo>
                    <a:pt x="388" y="295"/>
                  </a:moveTo>
                  <a:cubicBezTo>
                    <a:pt x="388" y="296"/>
                    <a:pt x="390" y="295"/>
                    <a:pt x="389" y="296"/>
                  </a:cubicBezTo>
                  <a:cubicBezTo>
                    <a:pt x="388" y="296"/>
                    <a:pt x="390" y="296"/>
                    <a:pt x="390" y="296"/>
                  </a:cubicBezTo>
                  <a:cubicBezTo>
                    <a:pt x="390" y="296"/>
                    <a:pt x="390" y="296"/>
                    <a:pt x="390" y="295"/>
                  </a:cubicBezTo>
                  <a:cubicBezTo>
                    <a:pt x="389" y="295"/>
                    <a:pt x="388" y="295"/>
                    <a:pt x="388" y="295"/>
                  </a:cubicBezTo>
                  <a:close/>
                  <a:moveTo>
                    <a:pt x="396" y="339"/>
                  </a:moveTo>
                  <a:cubicBezTo>
                    <a:pt x="396" y="339"/>
                    <a:pt x="396" y="338"/>
                    <a:pt x="396" y="338"/>
                  </a:cubicBezTo>
                  <a:cubicBezTo>
                    <a:pt x="396" y="338"/>
                    <a:pt x="396" y="338"/>
                    <a:pt x="396" y="338"/>
                  </a:cubicBezTo>
                  <a:cubicBezTo>
                    <a:pt x="396" y="338"/>
                    <a:pt x="395" y="338"/>
                    <a:pt x="395" y="338"/>
                  </a:cubicBezTo>
                  <a:cubicBezTo>
                    <a:pt x="394" y="339"/>
                    <a:pt x="394" y="338"/>
                    <a:pt x="393" y="338"/>
                  </a:cubicBezTo>
                  <a:cubicBezTo>
                    <a:pt x="393" y="339"/>
                    <a:pt x="394" y="340"/>
                    <a:pt x="394" y="340"/>
                  </a:cubicBezTo>
                  <a:cubicBezTo>
                    <a:pt x="394" y="340"/>
                    <a:pt x="396" y="339"/>
                    <a:pt x="395" y="340"/>
                  </a:cubicBezTo>
                  <a:cubicBezTo>
                    <a:pt x="395" y="340"/>
                    <a:pt x="396" y="340"/>
                    <a:pt x="396" y="340"/>
                  </a:cubicBezTo>
                  <a:cubicBezTo>
                    <a:pt x="396" y="340"/>
                    <a:pt x="395" y="340"/>
                    <a:pt x="395" y="340"/>
                  </a:cubicBezTo>
                  <a:cubicBezTo>
                    <a:pt x="394" y="340"/>
                    <a:pt x="395" y="341"/>
                    <a:pt x="395" y="341"/>
                  </a:cubicBezTo>
                  <a:cubicBezTo>
                    <a:pt x="396" y="341"/>
                    <a:pt x="397" y="340"/>
                    <a:pt x="396" y="339"/>
                  </a:cubicBezTo>
                  <a:close/>
                  <a:moveTo>
                    <a:pt x="393" y="337"/>
                  </a:moveTo>
                  <a:cubicBezTo>
                    <a:pt x="394" y="337"/>
                    <a:pt x="394" y="337"/>
                    <a:pt x="395" y="336"/>
                  </a:cubicBezTo>
                  <a:cubicBezTo>
                    <a:pt x="395" y="337"/>
                    <a:pt x="396" y="337"/>
                    <a:pt x="395" y="337"/>
                  </a:cubicBezTo>
                  <a:cubicBezTo>
                    <a:pt x="395" y="337"/>
                    <a:pt x="394" y="337"/>
                    <a:pt x="394" y="337"/>
                  </a:cubicBezTo>
                  <a:cubicBezTo>
                    <a:pt x="394" y="338"/>
                    <a:pt x="396" y="338"/>
                    <a:pt x="395" y="337"/>
                  </a:cubicBezTo>
                  <a:cubicBezTo>
                    <a:pt x="396" y="337"/>
                    <a:pt x="396" y="338"/>
                    <a:pt x="396" y="338"/>
                  </a:cubicBezTo>
                  <a:cubicBezTo>
                    <a:pt x="396" y="338"/>
                    <a:pt x="396" y="339"/>
                    <a:pt x="397" y="339"/>
                  </a:cubicBezTo>
                  <a:cubicBezTo>
                    <a:pt x="397" y="339"/>
                    <a:pt x="397" y="340"/>
                    <a:pt x="397" y="340"/>
                  </a:cubicBezTo>
                  <a:cubicBezTo>
                    <a:pt x="398" y="340"/>
                    <a:pt x="398" y="340"/>
                    <a:pt x="398" y="340"/>
                  </a:cubicBezTo>
                  <a:cubicBezTo>
                    <a:pt x="398" y="341"/>
                    <a:pt x="398" y="341"/>
                    <a:pt x="398" y="341"/>
                  </a:cubicBezTo>
                  <a:cubicBezTo>
                    <a:pt x="399" y="341"/>
                    <a:pt x="399" y="340"/>
                    <a:pt x="399" y="339"/>
                  </a:cubicBezTo>
                  <a:cubicBezTo>
                    <a:pt x="398" y="339"/>
                    <a:pt x="398" y="339"/>
                    <a:pt x="398" y="338"/>
                  </a:cubicBezTo>
                  <a:cubicBezTo>
                    <a:pt x="398" y="339"/>
                    <a:pt x="398" y="338"/>
                    <a:pt x="398" y="338"/>
                  </a:cubicBezTo>
                  <a:cubicBezTo>
                    <a:pt x="398" y="338"/>
                    <a:pt x="397" y="338"/>
                    <a:pt x="397" y="337"/>
                  </a:cubicBezTo>
                  <a:cubicBezTo>
                    <a:pt x="397" y="337"/>
                    <a:pt x="396" y="336"/>
                    <a:pt x="395" y="336"/>
                  </a:cubicBezTo>
                  <a:cubicBezTo>
                    <a:pt x="395" y="336"/>
                    <a:pt x="395" y="335"/>
                    <a:pt x="395" y="335"/>
                  </a:cubicBezTo>
                  <a:cubicBezTo>
                    <a:pt x="395" y="334"/>
                    <a:pt x="394" y="334"/>
                    <a:pt x="394" y="334"/>
                  </a:cubicBezTo>
                  <a:cubicBezTo>
                    <a:pt x="394" y="333"/>
                    <a:pt x="393" y="333"/>
                    <a:pt x="393" y="334"/>
                  </a:cubicBezTo>
                  <a:cubicBezTo>
                    <a:pt x="392" y="333"/>
                    <a:pt x="392" y="334"/>
                    <a:pt x="393" y="335"/>
                  </a:cubicBezTo>
                  <a:cubicBezTo>
                    <a:pt x="393" y="336"/>
                    <a:pt x="393" y="336"/>
                    <a:pt x="394" y="335"/>
                  </a:cubicBezTo>
                  <a:cubicBezTo>
                    <a:pt x="394" y="335"/>
                    <a:pt x="393" y="336"/>
                    <a:pt x="393" y="337"/>
                  </a:cubicBezTo>
                  <a:close/>
                  <a:moveTo>
                    <a:pt x="383" y="296"/>
                  </a:moveTo>
                  <a:cubicBezTo>
                    <a:pt x="382" y="296"/>
                    <a:pt x="383" y="297"/>
                    <a:pt x="383" y="298"/>
                  </a:cubicBezTo>
                  <a:cubicBezTo>
                    <a:pt x="384" y="298"/>
                    <a:pt x="384" y="297"/>
                    <a:pt x="384" y="297"/>
                  </a:cubicBezTo>
                  <a:cubicBezTo>
                    <a:pt x="383" y="296"/>
                    <a:pt x="383" y="296"/>
                    <a:pt x="383" y="296"/>
                  </a:cubicBezTo>
                  <a:close/>
                  <a:moveTo>
                    <a:pt x="401" y="332"/>
                  </a:moveTo>
                  <a:cubicBezTo>
                    <a:pt x="400" y="333"/>
                    <a:pt x="402" y="333"/>
                    <a:pt x="402" y="333"/>
                  </a:cubicBezTo>
                  <a:cubicBezTo>
                    <a:pt x="403" y="333"/>
                    <a:pt x="404" y="333"/>
                    <a:pt x="404" y="333"/>
                  </a:cubicBezTo>
                  <a:cubicBezTo>
                    <a:pt x="405" y="333"/>
                    <a:pt x="405" y="333"/>
                    <a:pt x="405" y="333"/>
                  </a:cubicBezTo>
                  <a:cubicBezTo>
                    <a:pt x="406" y="333"/>
                    <a:pt x="406" y="333"/>
                    <a:pt x="406" y="333"/>
                  </a:cubicBezTo>
                  <a:cubicBezTo>
                    <a:pt x="407" y="332"/>
                    <a:pt x="406" y="332"/>
                    <a:pt x="406" y="332"/>
                  </a:cubicBezTo>
                  <a:cubicBezTo>
                    <a:pt x="405" y="332"/>
                    <a:pt x="404" y="332"/>
                    <a:pt x="404" y="332"/>
                  </a:cubicBezTo>
                  <a:cubicBezTo>
                    <a:pt x="403" y="332"/>
                    <a:pt x="403" y="331"/>
                    <a:pt x="402" y="331"/>
                  </a:cubicBezTo>
                  <a:cubicBezTo>
                    <a:pt x="402" y="331"/>
                    <a:pt x="401" y="331"/>
                    <a:pt x="402" y="331"/>
                  </a:cubicBezTo>
                  <a:cubicBezTo>
                    <a:pt x="402" y="332"/>
                    <a:pt x="402" y="332"/>
                    <a:pt x="402" y="332"/>
                  </a:cubicBezTo>
                  <a:cubicBezTo>
                    <a:pt x="402" y="332"/>
                    <a:pt x="401" y="331"/>
                    <a:pt x="401" y="332"/>
                  </a:cubicBezTo>
                  <a:close/>
                  <a:moveTo>
                    <a:pt x="276" y="97"/>
                  </a:moveTo>
                  <a:cubicBezTo>
                    <a:pt x="276" y="97"/>
                    <a:pt x="276" y="97"/>
                    <a:pt x="276" y="97"/>
                  </a:cubicBezTo>
                  <a:cubicBezTo>
                    <a:pt x="276" y="97"/>
                    <a:pt x="276" y="97"/>
                    <a:pt x="276" y="97"/>
                  </a:cubicBezTo>
                  <a:close/>
                  <a:moveTo>
                    <a:pt x="388" y="288"/>
                  </a:moveTo>
                  <a:cubicBezTo>
                    <a:pt x="388" y="289"/>
                    <a:pt x="386" y="288"/>
                    <a:pt x="385" y="288"/>
                  </a:cubicBezTo>
                  <a:cubicBezTo>
                    <a:pt x="385" y="289"/>
                    <a:pt x="386" y="289"/>
                    <a:pt x="386" y="289"/>
                  </a:cubicBezTo>
                  <a:cubicBezTo>
                    <a:pt x="387" y="289"/>
                    <a:pt x="387" y="289"/>
                    <a:pt x="387" y="290"/>
                  </a:cubicBezTo>
                  <a:cubicBezTo>
                    <a:pt x="387" y="289"/>
                    <a:pt x="388" y="289"/>
                    <a:pt x="388" y="289"/>
                  </a:cubicBezTo>
                  <a:cubicBezTo>
                    <a:pt x="388" y="289"/>
                    <a:pt x="387" y="289"/>
                    <a:pt x="387" y="289"/>
                  </a:cubicBezTo>
                  <a:cubicBezTo>
                    <a:pt x="387" y="288"/>
                    <a:pt x="388" y="288"/>
                    <a:pt x="388" y="289"/>
                  </a:cubicBezTo>
                  <a:cubicBezTo>
                    <a:pt x="387" y="289"/>
                    <a:pt x="389" y="289"/>
                    <a:pt x="389" y="289"/>
                  </a:cubicBezTo>
                  <a:cubicBezTo>
                    <a:pt x="389" y="288"/>
                    <a:pt x="388" y="288"/>
                    <a:pt x="388" y="288"/>
                  </a:cubicBezTo>
                  <a:close/>
                  <a:moveTo>
                    <a:pt x="393" y="308"/>
                  </a:moveTo>
                  <a:cubicBezTo>
                    <a:pt x="393" y="308"/>
                    <a:pt x="392" y="308"/>
                    <a:pt x="392" y="308"/>
                  </a:cubicBezTo>
                  <a:cubicBezTo>
                    <a:pt x="393" y="308"/>
                    <a:pt x="392" y="307"/>
                    <a:pt x="392" y="307"/>
                  </a:cubicBezTo>
                  <a:cubicBezTo>
                    <a:pt x="392" y="307"/>
                    <a:pt x="391" y="306"/>
                    <a:pt x="390" y="306"/>
                  </a:cubicBezTo>
                  <a:cubicBezTo>
                    <a:pt x="390" y="306"/>
                    <a:pt x="390" y="308"/>
                    <a:pt x="390" y="308"/>
                  </a:cubicBezTo>
                  <a:cubicBezTo>
                    <a:pt x="391" y="308"/>
                    <a:pt x="391" y="310"/>
                    <a:pt x="392" y="309"/>
                  </a:cubicBezTo>
                  <a:cubicBezTo>
                    <a:pt x="392" y="309"/>
                    <a:pt x="392" y="309"/>
                    <a:pt x="392" y="309"/>
                  </a:cubicBezTo>
                  <a:cubicBezTo>
                    <a:pt x="392" y="308"/>
                    <a:pt x="393" y="309"/>
                    <a:pt x="393" y="308"/>
                  </a:cubicBezTo>
                  <a:close/>
                  <a:moveTo>
                    <a:pt x="390" y="297"/>
                  </a:moveTo>
                  <a:cubicBezTo>
                    <a:pt x="389" y="297"/>
                    <a:pt x="388" y="297"/>
                    <a:pt x="387" y="297"/>
                  </a:cubicBezTo>
                  <a:cubicBezTo>
                    <a:pt x="386" y="297"/>
                    <a:pt x="387" y="298"/>
                    <a:pt x="388" y="298"/>
                  </a:cubicBezTo>
                  <a:cubicBezTo>
                    <a:pt x="387" y="298"/>
                    <a:pt x="388" y="299"/>
                    <a:pt x="389" y="299"/>
                  </a:cubicBezTo>
                  <a:cubicBezTo>
                    <a:pt x="389" y="299"/>
                    <a:pt x="390" y="298"/>
                    <a:pt x="390" y="298"/>
                  </a:cubicBezTo>
                  <a:cubicBezTo>
                    <a:pt x="390" y="298"/>
                    <a:pt x="391" y="298"/>
                    <a:pt x="391" y="298"/>
                  </a:cubicBezTo>
                  <a:cubicBezTo>
                    <a:pt x="392" y="298"/>
                    <a:pt x="390" y="297"/>
                    <a:pt x="390" y="297"/>
                  </a:cubicBezTo>
                  <a:close/>
                  <a:moveTo>
                    <a:pt x="402" y="337"/>
                  </a:moveTo>
                  <a:cubicBezTo>
                    <a:pt x="402" y="337"/>
                    <a:pt x="401" y="337"/>
                    <a:pt x="401" y="337"/>
                  </a:cubicBezTo>
                  <a:cubicBezTo>
                    <a:pt x="401" y="336"/>
                    <a:pt x="401" y="336"/>
                    <a:pt x="400" y="336"/>
                  </a:cubicBezTo>
                  <a:cubicBezTo>
                    <a:pt x="400" y="336"/>
                    <a:pt x="400" y="336"/>
                    <a:pt x="400" y="336"/>
                  </a:cubicBezTo>
                  <a:cubicBezTo>
                    <a:pt x="400" y="335"/>
                    <a:pt x="400" y="335"/>
                    <a:pt x="400" y="335"/>
                  </a:cubicBezTo>
                  <a:cubicBezTo>
                    <a:pt x="399" y="334"/>
                    <a:pt x="400" y="336"/>
                    <a:pt x="400" y="336"/>
                  </a:cubicBezTo>
                  <a:cubicBezTo>
                    <a:pt x="400" y="336"/>
                    <a:pt x="400" y="336"/>
                    <a:pt x="400" y="337"/>
                  </a:cubicBezTo>
                  <a:cubicBezTo>
                    <a:pt x="400" y="337"/>
                    <a:pt x="401" y="338"/>
                    <a:pt x="401" y="338"/>
                  </a:cubicBezTo>
                  <a:cubicBezTo>
                    <a:pt x="401" y="339"/>
                    <a:pt x="400" y="337"/>
                    <a:pt x="399" y="338"/>
                  </a:cubicBezTo>
                  <a:cubicBezTo>
                    <a:pt x="398" y="338"/>
                    <a:pt x="399" y="339"/>
                    <a:pt x="400" y="340"/>
                  </a:cubicBezTo>
                  <a:cubicBezTo>
                    <a:pt x="401" y="340"/>
                    <a:pt x="402" y="340"/>
                    <a:pt x="403" y="341"/>
                  </a:cubicBezTo>
                  <a:cubicBezTo>
                    <a:pt x="404" y="341"/>
                    <a:pt x="404" y="340"/>
                    <a:pt x="403" y="340"/>
                  </a:cubicBezTo>
                  <a:cubicBezTo>
                    <a:pt x="403" y="340"/>
                    <a:pt x="404" y="340"/>
                    <a:pt x="403" y="340"/>
                  </a:cubicBezTo>
                  <a:cubicBezTo>
                    <a:pt x="403" y="340"/>
                    <a:pt x="402" y="338"/>
                    <a:pt x="402" y="338"/>
                  </a:cubicBezTo>
                  <a:cubicBezTo>
                    <a:pt x="402" y="338"/>
                    <a:pt x="401" y="338"/>
                    <a:pt x="401" y="338"/>
                  </a:cubicBezTo>
                  <a:cubicBezTo>
                    <a:pt x="401" y="338"/>
                    <a:pt x="402" y="338"/>
                    <a:pt x="402" y="337"/>
                  </a:cubicBezTo>
                  <a:close/>
                  <a:moveTo>
                    <a:pt x="390" y="305"/>
                  </a:moveTo>
                  <a:cubicBezTo>
                    <a:pt x="390" y="305"/>
                    <a:pt x="391" y="305"/>
                    <a:pt x="391" y="305"/>
                  </a:cubicBezTo>
                  <a:cubicBezTo>
                    <a:pt x="391" y="305"/>
                    <a:pt x="390" y="305"/>
                    <a:pt x="390" y="305"/>
                  </a:cubicBezTo>
                  <a:cubicBezTo>
                    <a:pt x="390" y="304"/>
                    <a:pt x="389" y="304"/>
                    <a:pt x="389" y="304"/>
                  </a:cubicBezTo>
                  <a:cubicBezTo>
                    <a:pt x="388" y="304"/>
                    <a:pt x="390" y="305"/>
                    <a:pt x="390" y="305"/>
                  </a:cubicBezTo>
                  <a:close/>
                  <a:moveTo>
                    <a:pt x="388" y="292"/>
                  </a:moveTo>
                  <a:cubicBezTo>
                    <a:pt x="388" y="292"/>
                    <a:pt x="389" y="292"/>
                    <a:pt x="389" y="292"/>
                  </a:cubicBezTo>
                  <a:cubicBezTo>
                    <a:pt x="390" y="292"/>
                    <a:pt x="388" y="291"/>
                    <a:pt x="388" y="292"/>
                  </a:cubicBezTo>
                  <a:close/>
                  <a:moveTo>
                    <a:pt x="397" y="344"/>
                  </a:moveTo>
                  <a:cubicBezTo>
                    <a:pt x="398" y="344"/>
                    <a:pt x="398" y="344"/>
                    <a:pt x="398" y="344"/>
                  </a:cubicBezTo>
                  <a:cubicBezTo>
                    <a:pt x="399" y="343"/>
                    <a:pt x="399" y="344"/>
                    <a:pt x="399" y="345"/>
                  </a:cubicBezTo>
                  <a:cubicBezTo>
                    <a:pt x="400" y="345"/>
                    <a:pt x="400" y="344"/>
                    <a:pt x="399" y="344"/>
                  </a:cubicBezTo>
                  <a:cubicBezTo>
                    <a:pt x="399" y="344"/>
                    <a:pt x="399" y="343"/>
                    <a:pt x="398" y="343"/>
                  </a:cubicBezTo>
                  <a:cubicBezTo>
                    <a:pt x="397" y="342"/>
                    <a:pt x="398" y="343"/>
                    <a:pt x="398" y="343"/>
                  </a:cubicBezTo>
                  <a:cubicBezTo>
                    <a:pt x="397" y="343"/>
                    <a:pt x="397" y="342"/>
                    <a:pt x="397" y="342"/>
                  </a:cubicBezTo>
                  <a:cubicBezTo>
                    <a:pt x="397" y="342"/>
                    <a:pt x="397" y="343"/>
                    <a:pt x="396" y="343"/>
                  </a:cubicBezTo>
                  <a:cubicBezTo>
                    <a:pt x="396" y="343"/>
                    <a:pt x="397" y="343"/>
                    <a:pt x="397" y="343"/>
                  </a:cubicBezTo>
                  <a:cubicBezTo>
                    <a:pt x="397" y="342"/>
                    <a:pt x="396" y="342"/>
                    <a:pt x="396" y="342"/>
                  </a:cubicBezTo>
                  <a:cubicBezTo>
                    <a:pt x="396" y="343"/>
                    <a:pt x="396" y="342"/>
                    <a:pt x="396" y="343"/>
                  </a:cubicBezTo>
                  <a:cubicBezTo>
                    <a:pt x="395" y="342"/>
                    <a:pt x="395" y="343"/>
                    <a:pt x="396" y="344"/>
                  </a:cubicBezTo>
                  <a:cubicBezTo>
                    <a:pt x="396" y="344"/>
                    <a:pt x="397" y="344"/>
                    <a:pt x="397" y="343"/>
                  </a:cubicBezTo>
                  <a:cubicBezTo>
                    <a:pt x="397" y="344"/>
                    <a:pt x="397" y="344"/>
                    <a:pt x="397" y="344"/>
                  </a:cubicBezTo>
                  <a:close/>
                  <a:moveTo>
                    <a:pt x="386" y="283"/>
                  </a:moveTo>
                  <a:cubicBezTo>
                    <a:pt x="386" y="283"/>
                    <a:pt x="386" y="283"/>
                    <a:pt x="387" y="283"/>
                  </a:cubicBezTo>
                  <a:cubicBezTo>
                    <a:pt x="387" y="283"/>
                    <a:pt x="387" y="283"/>
                    <a:pt x="387" y="283"/>
                  </a:cubicBezTo>
                  <a:cubicBezTo>
                    <a:pt x="387" y="282"/>
                    <a:pt x="386" y="282"/>
                    <a:pt x="386" y="281"/>
                  </a:cubicBezTo>
                  <a:cubicBezTo>
                    <a:pt x="386" y="281"/>
                    <a:pt x="385" y="280"/>
                    <a:pt x="386" y="281"/>
                  </a:cubicBezTo>
                  <a:cubicBezTo>
                    <a:pt x="386" y="281"/>
                    <a:pt x="386" y="281"/>
                    <a:pt x="386" y="281"/>
                  </a:cubicBezTo>
                  <a:cubicBezTo>
                    <a:pt x="387" y="281"/>
                    <a:pt x="387" y="280"/>
                    <a:pt x="387" y="281"/>
                  </a:cubicBezTo>
                  <a:cubicBezTo>
                    <a:pt x="388" y="281"/>
                    <a:pt x="388" y="281"/>
                    <a:pt x="388" y="281"/>
                  </a:cubicBezTo>
                  <a:cubicBezTo>
                    <a:pt x="388" y="280"/>
                    <a:pt x="387" y="280"/>
                    <a:pt x="387" y="280"/>
                  </a:cubicBezTo>
                  <a:cubicBezTo>
                    <a:pt x="387" y="280"/>
                    <a:pt x="387" y="280"/>
                    <a:pt x="387" y="280"/>
                  </a:cubicBezTo>
                  <a:cubicBezTo>
                    <a:pt x="387" y="279"/>
                    <a:pt x="386" y="278"/>
                    <a:pt x="385" y="278"/>
                  </a:cubicBezTo>
                  <a:cubicBezTo>
                    <a:pt x="386" y="278"/>
                    <a:pt x="387" y="278"/>
                    <a:pt x="387" y="278"/>
                  </a:cubicBezTo>
                  <a:cubicBezTo>
                    <a:pt x="387" y="277"/>
                    <a:pt x="385" y="277"/>
                    <a:pt x="385" y="276"/>
                  </a:cubicBezTo>
                  <a:cubicBezTo>
                    <a:pt x="385" y="276"/>
                    <a:pt x="384" y="276"/>
                    <a:pt x="384" y="276"/>
                  </a:cubicBezTo>
                  <a:cubicBezTo>
                    <a:pt x="383" y="275"/>
                    <a:pt x="383" y="275"/>
                    <a:pt x="383" y="275"/>
                  </a:cubicBezTo>
                  <a:cubicBezTo>
                    <a:pt x="383" y="275"/>
                    <a:pt x="382" y="273"/>
                    <a:pt x="383" y="274"/>
                  </a:cubicBezTo>
                  <a:cubicBezTo>
                    <a:pt x="383" y="274"/>
                    <a:pt x="383" y="274"/>
                    <a:pt x="384" y="274"/>
                  </a:cubicBezTo>
                  <a:cubicBezTo>
                    <a:pt x="384" y="274"/>
                    <a:pt x="385" y="274"/>
                    <a:pt x="384" y="274"/>
                  </a:cubicBezTo>
                  <a:cubicBezTo>
                    <a:pt x="384" y="274"/>
                    <a:pt x="383" y="273"/>
                    <a:pt x="383" y="272"/>
                  </a:cubicBezTo>
                  <a:cubicBezTo>
                    <a:pt x="384" y="272"/>
                    <a:pt x="385" y="272"/>
                    <a:pt x="385" y="272"/>
                  </a:cubicBezTo>
                  <a:cubicBezTo>
                    <a:pt x="385" y="272"/>
                    <a:pt x="386" y="272"/>
                    <a:pt x="386" y="271"/>
                  </a:cubicBezTo>
                  <a:cubicBezTo>
                    <a:pt x="385" y="271"/>
                    <a:pt x="385" y="271"/>
                    <a:pt x="385" y="271"/>
                  </a:cubicBezTo>
                  <a:cubicBezTo>
                    <a:pt x="385" y="270"/>
                    <a:pt x="384" y="270"/>
                    <a:pt x="384" y="270"/>
                  </a:cubicBezTo>
                  <a:cubicBezTo>
                    <a:pt x="384" y="269"/>
                    <a:pt x="384" y="269"/>
                    <a:pt x="383" y="268"/>
                  </a:cubicBezTo>
                  <a:cubicBezTo>
                    <a:pt x="383" y="268"/>
                    <a:pt x="382" y="268"/>
                    <a:pt x="382" y="268"/>
                  </a:cubicBezTo>
                  <a:cubicBezTo>
                    <a:pt x="382" y="268"/>
                    <a:pt x="383" y="268"/>
                    <a:pt x="383" y="268"/>
                  </a:cubicBezTo>
                  <a:cubicBezTo>
                    <a:pt x="382" y="267"/>
                    <a:pt x="382" y="267"/>
                    <a:pt x="383" y="267"/>
                  </a:cubicBezTo>
                  <a:cubicBezTo>
                    <a:pt x="383" y="267"/>
                    <a:pt x="382" y="266"/>
                    <a:pt x="382" y="266"/>
                  </a:cubicBezTo>
                  <a:cubicBezTo>
                    <a:pt x="381" y="266"/>
                    <a:pt x="382" y="267"/>
                    <a:pt x="381" y="266"/>
                  </a:cubicBezTo>
                  <a:cubicBezTo>
                    <a:pt x="380" y="266"/>
                    <a:pt x="380" y="267"/>
                    <a:pt x="381" y="267"/>
                  </a:cubicBezTo>
                  <a:cubicBezTo>
                    <a:pt x="380" y="267"/>
                    <a:pt x="380" y="267"/>
                    <a:pt x="380" y="267"/>
                  </a:cubicBezTo>
                  <a:cubicBezTo>
                    <a:pt x="380" y="267"/>
                    <a:pt x="380" y="267"/>
                    <a:pt x="380" y="267"/>
                  </a:cubicBezTo>
                  <a:cubicBezTo>
                    <a:pt x="379" y="267"/>
                    <a:pt x="378" y="267"/>
                    <a:pt x="378" y="267"/>
                  </a:cubicBezTo>
                  <a:cubicBezTo>
                    <a:pt x="378" y="267"/>
                    <a:pt x="379" y="267"/>
                    <a:pt x="379" y="267"/>
                  </a:cubicBezTo>
                  <a:cubicBezTo>
                    <a:pt x="379" y="266"/>
                    <a:pt x="379" y="266"/>
                    <a:pt x="378" y="266"/>
                  </a:cubicBezTo>
                  <a:cubicBezTo>
                    <a:pt x="378" y="266"/>
                    <a:pt x="377" y="266"/>
                    <a:pt x="378" y="266"/>
                  </a:cubicBezTo>
                  <a:cubicBezTo>
                    <a:pt x="378" y="267"/>
                    <a:pt x="378" y="267"/>
                    <a:pt x="378" y="267"/>
                  </a:cubicBezTo>
                  <a:cubicBezTo>
                    <a:pt x="378" y="268"/>
                    <a:pt x="379" y="269"/>
                    <a:pt x="379" y="269"/>
                  </a:cubicBezTo>
                  <a:cubicBezTo>
                    <a:pt x="379" y="270"/>
                    <a:pt x="378" y="270"/>
                    <a:pt x="378" y="271"/>
                  </a:cubicBezTo>
                  <a:cubicBezTo>
                    <a:pt x="378" y="271"/>
                    <a:pt x="379" y="272"/>
                    <a:pt x="379" y="273"/>
                  </a:cubicBezTo>
                  <a:cubicBezTo>
                    <a:pt x="379" y="273"/>
                    <a:pt x="379" y="274"/>
                    <a:pt x="379" y="274"/>
                  </a:cubicBezTo>
                  <a:cubicBezTo>
                    <a:pt x="380" y="275"/>
                    <a:pt x="380" y="275"/>
                    <a:pt x="380" y="276"/>
                  </a:cubicBezTo>
                  <a:cubicBezTo>
                    <a:pt x="380" y="277"/>
                    <a:pt x="381" y="277"/>
                    <a:pt x="381" y="278"/>
                  </a:cubicBezTo>
                  <a:cubicBezTo>
                    <a:pt x="381" y="278"/>
                    <a:pt x="381" y="279"/>
                    <a:pt x="381" y="279"/>
                  </a:cubicBezTo>
                  <a:cubicBezTo>
                    <a:pt x="381" y="279"/>
                    <a:pt x="381" y="280"/>
                    <a:pt x="381" y="280"/>
                  </a:cubicBezTo>
                  <a:cubicBezTo>
                    <a:pt x="380" y="280"/>
                    <a:pt x="381" y="280"/>
                    <a:pt x="381" y="281"/>
                  </a:cubicBezTo>
                  <a:cubicBezTo>
                    <a:pt x="381" y="281"/>
                    <a:pt x="381" y="282"/>
                    <a:pt x="381" y="282"/>
                  </a:cubicBezTo>
                  <a:cubicBezTo>
                    <a:pt x="381" y="282"/>
                    <a:pt x="381" y="283"/>
                    <a:pt x="382" y="283"/>
                  </a:cubicBezTo>
                  <a:cubicBezTo>
                    <a:pt x="383" y="283"/>
                    <a:pt x="383" y="283"/>
                    <a:pt x="384" y="283"/>
                  </a:cubicBezTo>
                  <a:cubicBezTo>
                    <a:pt x="385" y="283"/>
                    <a:pt x="385" y="283"/>
                    <a:pt x="386" y="284"/>
                  </a:cubicBezTo>
                  <a:cubicBezTo>
                    <a:pt x="386" y="284"/>
                    <a:pt x="386" y="283"/>
                    <a:pt x="386" y="283"/>
                  </a:cubicBezTo>
                  <a:close/>
                  <a:moveTo>
                    <a:pt x="381" y="299"/>
                  </a:moveTo>
                  <a:cubicBezTo>
                    <a:pt x="381" y="299"/>
                    <a:pt x="382" y="300"/>
                    <a:pt x="382" y="300"/>
                  </a:cubicBezTo>
                  <a:cubicBezTo>
                    <a:pt x="383" y="300"/>
                    <a:pt x="381" y="298"/>
                    <a:pt x="381" y="299"/>
                  </a:cubicBezTo>
                  <a:close/>
                  <a:moveTo>
                    <a:pt x="395" y="297"/>
                  </a:moveTo>
                  <a:cubicBezTo>
                    <a:pt x="394" y="297"/>
                    <a:pt x="396" y="298"/>
                    <a:pt x="396" y="299"/>
                  </a:cubicBezTo>
                  <a:cubicBezTo>
                    <a:pt x="396" y="299"/>
                    <a:pt x="397" y="298"/>
                    <a:pt x="397" y="299"/>
                  </a:cubicBezTo>
                  <a:cubicBezTo>
                    <a:pt x="397" y="299"/>
                    <a:pt x="398" y="299"/>
                    <a:pt x="397" y="299"/>
                  </a:cubicBezTo>
                  <a:cubicBezTo>
                    <a:pt x="397" y="299"/>
                    <a:pt x="397" y="299"/>
                    <a:pt x="397" y="299"/>
                  </a:cubicBezTo>
                  <a:cubicBezTo>
                    <a:pt x="397" y="299"/>
                    <a:pt x="396" y="299"/>
                    <a:pt x="396" y="299"/>
                  </a:cubicBezTo>
                  <a:cubicBezTo>
                    <a:pt x="396" y="299"/>
                    <a:pt x="398" y="300"/>
                    <a:pt x="398" y="300"/>
                  </a:cubicBezTo>
                  <a:cubicBezTo>
                    <a:pt x="399" y="300"/>
                    <a:pt x="399" y="299"/>
                    <a:pt x="400" y="298"/>
                  </a:cubicBezTo>
                  <a:cubicBezTo>
                    <a:pt x="401" y="297"/>
                    <a:pt x="399" y="297"/>
                    <a:pt x="399" y="297"/>
                  </a:cubicBezTo>
                  <a:cubicBezTo>
                    <a:pt x="399" y="297"/>
                    <a:pt x="400" y="298"/>
                    <a:pt x="400" y="297"/>
                  </a:cubicBezTo>
                  <a:cubicBezTo>
                    <a:pt x="401" y="297"/>
                    <a:pt x="401" y="296"/>
                    <a:pt x="401" y="296"/>
                  </a:cubicBezTo>
                  <a:cubicBezTo>
                    <a:pt x="400" y="295"/>
                    <a:pt x="400" y="295"/>
                    <a:pt x="399" y="295"/>
                  </a:cubicBezTo>
                  <a:cubicBezTo>
                    <a:pt x="399" y="295"/>
                    <a:pt x="399" y="295"/>
                    <a:pt x="398" y="296"/>
                  </a:cubicBezTo>
                  <a:cubicBezTo>
                    <a:pt x="398" y="295"/>
                    <a:pt x="399" y="294"/>
                    <a:pt x="398" y="294"/>
                  </a:cubicBezTo>
                  <a:cubicBezTo>
                    <a:pt x="396" y="294"/>
                    <a:pt x="398" y="295"/>
                    <a:pt x="398" y="295"/>
                  </a:cubicBezTo>
                  <a:cubicBezTo>
                    <a:pt x="397" y="295"/>
                    <a:pt x="396" y="294"/>
                    <a:pt x="396" y="295"/>
                  </a:cubicBezTo>
                  <a:cubicBezTo>
                    <a:pt x="396" y="295"/>
                    <a:pt x="397" y="296"/>
                    <a:pt x="397" y="296"/>
                  </a:cubicBezTo>
                  <a:cubicBezTo>
                    <a:pt x="397" y="296"/>
                    <a:pt x="397" y="297"/>
                    <a:pt x="397" y="296"/>
                  </a:cubicBezTo>
                  <a:cubicBezTo>
                    <a:pt x="397" y="296"/>
                    <a:pt x="396" y="296"/>
                    <a:pt x="396" y="296"/>
                  </a:cubicBezTo>
                  <a:cubicBezTo>
                    <a:pt x="396" y="296"/>
                    <a:pt x="397" y="297"/>
                    <a:pt x="397" y="297"/>
                  </a:cubicBezTo>
                  <a:cubicBezTo>
                    <a:pt x="397" y="297"/>
                    <a:pt x="395" y="296"/>
                    <a:pt x="395" y="297"/>
                  </a:cubicBezTo>
                  <a:close/>
                  <a:moveTo>
                    <a:pt x="449" y="396"/>
                  </a:moveTo>
                  <a:cubicBezTo>
                    <a:pt x="449" y="396"/>
                    <a:pt x="448" y="396"/>
                    <a:pt x="448" y="396"/>
                  </a:cubicBezTo>
                  <a:cubicBezTo>
                    <a:pt x="449" y="396"/>
                    <a:pt x="449" y="396"/>
                    <a:pt x="449" y="396"/>
                  </a:cubicBezTo>
                  <a:cubicBezTo>
                    <a:pt x="449" y="396"/>
                    <a:pt x="448" y="395"/>
                    <a:pt x="448" y="395"/>
                  </a:cubicBezTo>
                  <a:cubicBezTo>
                    <a:pt x="448" y="395"/>
                    <a:pt x="450" y="396"/>
                    <a:pt x="450" y="395"/>
                  </a:cubicBezTo>
                  <a:cubicBezTo>
                    <a:pt x="450" y="396"/>
                    <a:pt x="450" y="394"/>
                    <a:pt x="450" y="395"/>
                  </a:cubicBezTo>
                  <a:cubicBezTo>
                    <a:pt x="450" y="394"/>
                    <a:pt x="448" y="394"/>
                    <a:pt x="449" y="394"/>
                  </a:cubicBezTo>
                  <a:cubicBezTo>
                    <a:pt x="449" y="394"/>
                    <a:pt x="448" y="394"/>
                    <a:pt x="448" y="394"/>
                  </a:cubicBezTo>
                  <a:cubicBezTo>
                    <a:pt x="447" y="394"/>
                    <a:pt x="448" y="394"/>
                    <a:pt x="447" y="394"/>
                  </a:cubicBezTo>
                  <a:cubicBezTo>
                    <a:pt x="447" y="394"/>
                    <a:pt x="447" y="394"/>
                    <a:pt x="447" y="393"/>
                  </a:cubicBezTo>
                  <a:cubicBezTo>
                    <a:pt x="446" y="393"/>
                    <a:pt x="447" y="393"/>
                    <a:pt x="447" y="393"/>
                  </a:cubicBezTo>
                  <a:cubicBezTo>
                    <a:pt x="447" y="393"/>
                    <a:pt x="446" y="392"/>
                    <a:pt x="446" y="392"/>
                  </a:cubicBezTo>
                  <a:cubicBezTo>
                    <a:pt x="445" y="393"/>
                    <a:pt x="445" y="392"/>
                    <a:pt x="444" y="392"/>
                  </a:cubicBezTo>
                  <a:cubicBezTo>
                    <a:pt x="445" y="392"/>
                    <a:pt x="445" y="393"/>
                    <a:pt x="445" y="393"/>
                  </a:cubicBezTo>
                  <a:cubicBezTo>
                    <a:pt x="445" y="394"/>
                    <a:pt x="445" y="393"/>
                    <a:pt x="445" y="393"/>
                  </a:cubicBezTo>
                  <a:cubicBezTo>
                    <a:pt x="444" y="392"/>
                    <a:pt x="443" y="391"/>
                    <a:pt x="442" y="391"/>
                  </a:cubicBezTo>
                  <a:cubicBezTo>
                    <a:pt x="443" y="391"/>
                    <a:pt x="443" y="392"/>
                    <a:pt x="443" y="392"/>
                  </a:cubicBezTo>
                  <a:cubicBezTo>
                    <a:pt x="443" y="393"/>
                    <a:pt x="443" y="393"/>
                    <a:pt x="443" y="393"/>
                  </a:cubicBezTo>
                  <a:cubicBezTo>
                    <a:pt x="443" y="393"/>
                    <a:pt x="442" y="391"/>
                    <a:pt x="442" y="392"/>
                  </a:cubicBezTo>
                  <a:cubicBezTo>
                    <a:pt x="442" y="391"/>
                    <a:pt x="442" y="391"/>
                    <a:pt x="441" y="391"/>
                  </a:cubicBezTo>
                  <a:cubicBezTo>
                    <a:pt x="441" y="391"/>
                    <a:pt x="441" y="391"/>
                    <a:pt x="441" y="392"/>
                  </a:cubicBezTo>
                  <a:cubicBezTo>
                    <a:pt x="441" y="391"/>
                    <a:pt x="440" y="390"/>
                    <a:pt x="440" y="391"/>
                  </a:cubicBezTo>
                  <a:cubicBezTo>
                    <a:pt x="439" y="391"/>
                    <a:pt x="441" y="392"/>
                    <a:pt x="441" y="392"/>
                  </a:cubicBezTo>
                  <a:cubicBezTo>
                    <a:pt x="440" y="392"/>
                    <a:pt x="440" y="392"/>
                    <a:pt x="439" y="392"/>
                  </a:cubicBezTo>
                  <a:cubicBezTo>
                    <a:pt x="439" y="391"/>
                    <a:pt x="438" y="391"/>
                    <a:pt x="438" y="391"/>
                  </a:cubicBezTo>
                  <a:cubicBezTo>
                    <a:pt x="438" y="392"/>
                    <a:pt x="439" y="392"/>
                    <a:pt x="439" y="392"/>
                  </a:cubicBezTo>
                  <a:cubicBezTo>
                    <a:pt x="439" y="392"/>
                    <a:pt x="440" y="393"/>
                    <a:pt x="440" y="393"/>
                  </a:cubicBezTo>
                  <a:cubicBezTo>
                    <a:pt x="440" y="393"/>
                    <a:pt x="441" y="393"/>
                    <a:pt x="441" y="393"/>
                  </a:cubicBezTo>
                  <a:cubicBezTo>
                    <a:pt x="441" y="393"/>
                    <a:pt x="441" y="393"/>
                    <a:pt x="442" y="393"/>
                  </a:cubicBezTo>
                  <a:cubicBezTo>
                    <a:pt x="441" y="393"/>
                    <a:pt x="443" y="393"/>
                    <a:pt x="443" y="393"/>
                  </a:cubicBezTo>
                  <a:cubicBezTo>
                    <a:pt x="442" y="394"/>
                    <a:pt x="441" y="393"/>
                    <a:pt x="441" y="393"/>
                  </a:cubicBezTo>
                  <a:cubicBezTo>
                    <a:pt x="440" y="393"/>
                    <a:pt x="440" y="393"/>
                    <a:pt x="439" y="392"/>
                  </a:cubicBezTo>
                  <a:cubicBezTo>
                    <a:pt x="439" y="392"/>
                    <a:pt x="438" y="392"/>
                    <a:pt x="438" y="392"/>
                  </a:cubicBezTo>
                  <a:cubicBezTo>
                    <a:pt x="438" y="393"/>
                    <a:pt x="438" y="392"/>
                    <a:pt x="437" y="392"/>
                  </a:cubicBezTo>
                  <a:cubicBezTo>
                    <a:pt x="436" y="392"/>
                    <a:pt x="437" y="393"/>
                    <a:pt x="437" y="393"/>
                  </a:cubicBezTo>
                  <a:cubicBezTo>
                    <a:pt x="438" y="393"/>
                    <a:pt x="439" y="393"/>
                    <a:pt x="439" y="394"/>
                  </a:cubicBezTo>
                  <a:cubicBezTo>
                    <a:pt x="439" y="394"/>
                    <a:pt x="437" y="394"/>
                    <a:pt x="438" y="394"/>
                  </a:cubicBezTo>
                  <a:cubicBezTo>
                    <a:pt x="439" y="394"/>
                    <a:pt x="441" y="393"/>
                    <a:pt x="440" y="394"/>
                  </a:cubicBezTo>
                  <a:cubicBezTo>
                    <a:pt x="440" y="394"/>
                    <a:pt x="441" y="394"/>
                    <a:pt x="441" y="395"/>
                  </a:cubicBezTo>
                  <a:cubicBezTo>
                    <a:pt x="441" y="395"/>
                    <a:pt x="441" y="395"/>
                    <a:pt x="441" y="395"/>
                  </a:cubicBezTo>
                  <a:cubicBezTo>
                    <a:pt x="441" y="395"/>
                    <a:pt x="442" y="396"/>
                    <a:pt x="441" y="396"/>
                  </a:cubicBezTo>
                  <a:cubicBezTo>
                    <a:pt x="441" y="397"/>
                    <a:pt x="444" y="397"/>
                    <a:pt x="444" y="397"/>
                  </a:cubicBezTo>
                  <a:cubicBezTo>
                    <a:pt x="444" y="396"/>
                    <a:pt x="443" y="396"/>
                    <a:pt x="443" y="396"/>
                  </a:cubicBezTo>
                  <a:cubicBezTo>
                    <a:pt x="443" y="396"/>
                    <a:pt x="443" y="395"/>
                    <a:pt x="443" y="395"/>
                  </a:cubicBezTo>
                  <a:cubicBezTo>
                    <a:pt x="443" y="395"/>
                    <a:pt x="443" y="396"/>
                    <a:pt x="443" y="395"/>
                  </a:cubicBezTo>
                  <a:cubicBezTo>
                    <a:pt x="444" y="395"/>
                    <a:pt x="444" y="396"/>
                    <a:pt x="444" y="395"/>
                  </a:cubicBezTo>
                  <a:cubicBezTo>
                    <a:pt x="445" y="395"/>
                    <a:pt x="446" y="395"/>
                    <a:pt x="445" y="395"/>
                  </a:cubicBezTo>
                  <a:cubicBezTo>
                    <a:pt x="445" y="395"/>
                    <a:pt x="446" y="395"/>
                    <a:pt x="446" y="395"/>
                  </a:cubicBezTo>
                  <a:cubicBezTo>
                    <a:pt x="446" y="396"/>
                    <a:pt x="445" y="396"/>
                    <a:pt x="445" y="396"/>
                  </a:cubicBezTo>
                  <a:cubicBezTo>
                    <a:pt x="446" y="397"/>
                    <a:pt x="446" y="397"/>
                    <a:pt x="446" y="397"/>
                  </a:cubicBezTo>
                  <a:cubicBezTo>
                    <a:pt x="446" y="397"/>
                    <a:pt x="446" y="397"/>
                    <a:pt x="445" y="397"/>
                  </a:cubicBezTo>
                  <a:cubicBezTo>
                    <a:pt x="445" y="397"/>
                    <a:pt x="446" y="397"/>
                    <a:pt x="446" y="397"/>
                  </a:cubicBezTo>
                  <a:cubicBezTo>
                    <a:pt x="446" y="398"/>
                    <a:pt x="445" y="397"/>
                    <a:pt x="445" y="397"/>
                  </a:cubicBezTo>
                  <a:cubicBezTo>
                    <a:pt x="445" y="397"/>
                    <a:pt x="444" y="398"/>
                    <a:pt x="444" y="398"/>
                  </a:cubicBezTo>
                  <a:cubicBezTo>
                    <a:pt x="445" y="398"/>
                    <a:pt x="446" y="398"/>
                    <a:pt x="445" y="398"/>
                  </a:cubicBezTo>
                  <a:cubicBezTo>
                    <a:pt x="446" y="398"/>
                    <a:pt x="446" y="398"/>
                    <a:pt x="446" y="398"/>
                  </a:cubicBezTo>
                  <a:cubicBezTo>
                    <a:pt x="446" y="398"/>
                    <a:pt x="447" y="398"/>
                    <a:pt x="447" y="398"/>
                  </a:cubicBezTo>
                  <a:cubicBezTo>
                    <a:pt x="447" y="398"/>
                    <a:pt x="447" y="397"/>
                    <a:pt x="447" y="397"/>
                  </a:cubicBezTo>
                  <a:cubicBezTo>
                    <a:pt x="447" y="397"/>
                    <a:pt x="448" y="398"/>
                    <a:pt x="448" y="398"/>
                  </a:cubicBezTo>
                  <a:cubicBezTo>
                    <a:pt x="449" y="398"/>
                    <a:pt x="448" y="397"/>
                    <a:pt x="448" y="397"/>
                  </a:cubicBezTo>
                  <a:cubicBezTo>
                    <a:pt x="448" y="397"/>
                    <a:pt x="448" y="397"/>
                    <a:pt x="449" y="397"/>
                  </a:cubicBezTo>
                  <a:cubicBezTo>
                    <a:pt x="449" y="397"/>
                    <a:pt x="449" y="397"/>
                    <a:pt x="449" y="397"/>
                  </a:cubicBezTo>
                  <a:cubicBezTo>
                    <a:pt x="449" y="397"/>
                    <a:pt x="450" y="397"/>
                    <a:pt x="450" y="397"/>
                  </a:cubicBezTo>
                  <a:cubicBezTo>
                    <a:pt x="450" y="397"/>
                    <a:pt x="449" y="396"/>
                    <a:pt x="449" y="396"/>
                  </a:cubicBezTo>
                  <a:close/>
                  <a:moveTo>
                    <a:pt x="463" y="395"/>
                  </a:moveTo>
                  <a:cubicBezTo>
                    <a:pt x="462" y="395"/>
                    <a:pt x="460" y="395"/>
                    <a:pt x="461" y="396"/>
                  </a:cubicBezTo>
                  <a:cubicBezTo>
                    <a:pt x="461" y="396"/>
                    <a:pt x="461" y="396"/>
                    <a:pt x="461" y="397"/>
                  </a:cubicBezTo>
                  <a:cubicBezTo>
                    <a:pt x="462" y="397"/>
                    <a:pt x="462" y="397"/>
                    <a:pt x="462" y="398"/>
                  </a:cubicBezTo>
                  <a:cubicBezTo>
                    <a:pt x="463" y="398"/>
                    <a:pt x="464" y="399"/>
                    <a:pt x="466" y="399"/>
                  </a:cubicBezTo>
                  <a:cubicBezTo>
                    <a:pt x="466" y="399"/>
                    <a:pt x="465" y="398"/>
                    <a:pt x="465" y="398"/>
                  </a:cubicBezTo>
                  <a:cubicBezTo>
                    <a:pt x="465" y="398"/>
                    <a:pt x="465" y="398"/>
                    <a:pt x="464" y="397"/>
                  </a:cubicBezTo>
                  <a:cubicBezTo>
                    <a:pt x="464" y="397"/>
                    <a:pt x="463" y="397"/>
                    <a:pt x="463" y="396"/>
                  </a:cubicBezTo>
                  <a:cubicBezTo>
                    <a:pt x="463" y="396"/>
                    <a:pt x="466" y="398"/>
                    <a:pt x="466" y="397"/>
                  </a:cubicBezTo>
                  <a:cubicBezTo>
                    <a:pt x="466" y="396"/>
                    <a:pt x="465" y="396"/>
                    <a:pt x="465" y="396"/>
                  </a:cubicBezTo>
                  <a:cubicBezTo>
                    <a:pt x="464" y="395"/>
                    <a:pt x="464" y="395"/>
                    <a:pt x="463" y="394"/>
                  </a:cubicBezTo>
                  <a:cubicBezTo>
                    <a:pt x="463" y="394"/>
                    <a:pt x="463" y="392"/>
                    <a:pt x="462" y="392"/>
                  </a:cubicBezTo>
                  <a:cubicBezTo>
                    <a:pt x="462" y="392"/>
                    <a:pt x="462" y="393"/>
                    <a:pt x="462" y="393"/>
                  </a:cubicBezTo>
                  <a:cubicBezTo>
                    <a:pt x="461" y="394"/>
                    <a:pt x="461" y="394"/>
                    <a:pt x="462" y="394"/>
                  </a:cubicBezTo>
                  <a:cubicBezTo>
                    <a:pt x="462" y="394"/>
                    <a:pt x="463" y="395"/>
                    <a:pt x="463" y="395"/>
                  </a:cubicBezTo>
                  <a:close/>
                  <a:moveTo>
                    <a:pt x="430" y="390"/>
                  </a:moveTo>
                  <a:cubicBezTo>
                    <a:pt x="431" y="390"/>
                    <a:pt x="431" y="389"/>
                    <a:pt x="431" y="389"/>
                  </a:cubicBezTo>
                  <a:cubicBezTo>
                    <a:pt x="431" y="388"/>
                    <a:pt x="430" y="389"/>
                    <a:pt x="430" y="390"/>
                  </a:cubicBezTo>
                  <a:close/>
                  <a:moveTo>
                    <a:pt x="440" y="390"/>
                  </a:moveTo>
                  <a:cubicBezTo>
                    <a:pt x="440" y="390"/>
                    <a:pt x="439" y="390"/>
                    <a:pt x="439" y="389"/>
                  </a:cubicBezTo>
                  <a:cubicBezTo>
                    <a:pt x="438" y="389"/>
                    <a:pt x="437" y="389"/>
                    <a:pt x="437" y="389"/>
                  </a:cubicBezTo>
                  <a:cubicBezTo>
                    <a:pt x="437" y="389"/>
                    <a:pt x="437" y="389"/>
                    <a:pt x="437" y="389"/>
                  </a:cubicBezTo>
                  <a:cubicBezTo>
                    <a:pt x="437" y="388"/>
                    <a:pt x="436" y="388"/>
                    <a:pt x="435" y="388"/>
                  </a:cubicBezTo>
                  <a:cubicBezTo>
                    <a:pt x="436" y="388"/>
                    <a:pt x="436" y="389"/>
                    <a:pt x="436" y="389"/>
                  </a:cubicBezTo>
                  <a:cubicBezTo>
                    <a:pt x="435" y="389"/>
                    <a:pt x="435" y="388"/>
                    <a:pt x="435" y="388"/>
                  </a:cubicBezTo>
                  <a:cubicBezTo>
                    <a:pt x="435" y="387"/>
                    <a:pt x="434" y="387"/>
                    <a:pt x="434" y="387"/>
                  </a:cubicBezTo>
                  <a:cubicBezTo>
                    <a:pt x="434" y="387"/>
                    <a:pt x="434" y="388"/>
                    <a:pt x="434" y="388"/>
                  </a:cubicBezTo>
                  <a:cubicBezTo>
                    <a:pt x="434" y="388"/>
                    <a:pt x="433" y="387"/>
                    <a:pt x="432" y="387"/>
                  </a:cubicBezTo>
                  <a:cubicBezTo>
                    <a:pt x="432" y="387"/>
                    <a:pt x="432" y="386"/>
                    <a:pt x="431" y="386"/>
                  </a:cubicBezTo>
                  <a:cubicBezTo>
                    <a:pt x="431" y="386"/>
                    <a:pt x="431" y="387"/>
                    <a:pt x="431" y="387"/>
                  </a:cubicBezTo>
                  <a:cubicBezTo>
                    <a:pt x="431" y="387"/>
                    <a:pt x="431" y="387"/>
                    <a:pt x="431" y="386"/>
                  </a:cubicBezTo>
                  <a:cubicBezTo>
                    <a:pt x="431" y="386"/>
                    <a:pt x="430" y="386"/>
                    <a:pt x="430" y="386"/>
                  </a:cubicBezTo>
                  <a:cubicBezTo>
                    <a:pt x="430" y="386"/>
                    <a:pt x="429" y="386"/>
                    <a:pt x="429" y="386"/>
                  </a:cubicBezTo>
                  <a:cubicBezTo>
                    <a:pt x="429" y="386"/>
                    <a:pt x="430" y="386"/>
                    <a:pt x="429" y="386"/>
                  </a:cubicBezTo>
                  <a:cubicBezTo>
                    <a:pt x="429" y="386"/>
                    <a:pt x="429" y="386"/>
                    <a:pt x="429" y="386"/>
                  </a:cubicBezTo>
                  <a:cubicBezTo>
                    <a:pt x="428" y="386"/>
                    <a:pt x="428" y="386"/>
                    <a:pt x="428" y="386"/>
                  </a:cubicBezTo>
                  <a:cubicBezTo>
                    <a:pt x="428" y="386"/>
                    <a:pt x="427" y="385"/>
                    <a:pt x="427" y="386"/>
                  </a:cubicBezTo>
                  <a:cubicBezTo>
                    <a:pt x="427" y="386"/>
                    <a:pt x="427" y="385"/>
                    <a:pt x="426" y="385"/>
                  </a:cubicBezTo>
                  <a:cubicBezTo>
                    <a:pt x="426" y="385"/>
                    <a:pt x="426" y="385"/>
                    <a:pt x="426" y="385"/>
                  </a:cubicBezTo>
                  <a:cubicBezTo>
                    <a:pt x="425" y="384"/>
                    <a:pt x="424" y="383"/>
                    <a:pt x="423" y="383"/>
                  </a:cubicBezTo>
                  <a:cubicBezTo>
                    <a:pt x="423" y="384"/>
                    <a:pt x="424" y="384"/>
                    <a:pt x="425" y="385"/>
                  </a:cubicBezTo>
                  <a:cubicBezTo>
                    <a:pt x="425" y="385"/>
                    <a:pt x="425" y="385"/>
                    <a:pt x="425" y="386"/>
                  </a:cubicBezTo>
                  <a:cubicBezTo>
                    <a:pt x="425" y="386"/>
                    <a:pt x="426" y="386"/>
                    <a:pt x="426" y="386"/>
                  </a:cubicBezTo>
                  <a:cubicBezTo>
                    <a:pt x="426" y="386"/>
                    <a:pt x="427" y="386"/>
                    <a:pt x="427" y="386"/>
                  </a:cubicBezTo>
                  <a:cubicBezTo>
                    <a:pt x="427" y="387"/>
                    <a:pt x="428" y="387"/>
                    <a:pt x="428" y="387"/>
                  </a:cubicBezTo>
                  <a:cubicBezTo>
                    <a:pt x="428" y="387"/>
                    <a:pt x="428" y="387"/>
                    <a:pt x="429" y="387"/>
                  </a:cubicBezTo>
                  <a:cubicBezTo>
                    <a:pt x="429" y="387"/>
                    <a:pt x="429" y="387"/>
                    <a:pt x="429" y="387"/>
                  </a:cubicBezTo>
                  <a:cubicBezTo>
                    <a:pt x="429" y="387"/>
                    <a:pt x="430" y="388"/>
                    <a:pt x="431" y="387"/>
                  </a:cubicBezTo>
                  <a:cubicBezTo>
                    <a:pt x="431" y="387"/>
                    <a:pt x="430" y="387"/>
                    <a:pt x="430" y="387"/>
                  </a:cubicBezTo>
                  <a:cubicBezTo>
                    <a:pt x="431" y="387"/>
                    <a:pt x="432" y="387"/>
                    <a:pt x="432" y="387"/>
                  </a:cubicBezTo>
                  <a:cubicBezTo>
                    <a:pt x="432" y="387"/>
                    <a:pt x="433" y="387"/>
                    <a:pt x="433" y="388"/>
                  </a:cubicBezTo>
                  <a:cubicBezTo>
                    <a:pt x="433" y="388"/>
                    <a:pt x="433" y="388"/>
                    <a:pt x="434" y="388"/>
                  </a:cubicBezTo>
                  <a:cubicBezTo>
                    <a:pt x="434" y="388"/>
                    <a:pt x="434" y="388"/>
                    <a:pt x="433" y="388"/>
                  </a:cubicBezTo>
                  <a:cubicBezTo>
                    <a:pt x="434" y="388"/>
                    <a:pt x="434" y="388"/>
                    <a:pt x="434" y="388"/>
                  </a:cubicBezTo>
                  <a:cubicBezTo>
                    <a:pt x="435" y="389"/>
                    <a:pt x="434" y="388"/>
                    <a:pt x="435" y="388"/>
                  </a:cubicBezTo>
                  <a:cubicBezTo>
                    <a:pt x="435" y="389"/>
                    <a:pt x="435" y="389"/>
                    <a:pt x="435" y="389"/>
                  </a:cubicBezTo>
                  <a:cubicBezTo>
                    <a:pt x="435" y="389"/>
                    <a:pt x="436" y="389"/>
                    <a:pt x="436" y="389"/>
                  </a:cubicBezTo>
                  <a:cubicBezTo>
                    <a:pt x="436" y="389"/>
                    <a:pt x="436" y="389"/>
                    <a:pt x="435" y="389"/>
                  </a:cubicBezTo>
                  <a:cubicBezTo>
                    <a:pt x="435" y="389"/>
                    <a:pt x="436" y="390"/>
                    <a:pt x="436" y="390"/>
                  </a:cubicBezTo>
                  <a:cubicBezTo>
                    <a:pt x="436" y="390"/>
                    <a:pt x="437" y="390"/>
                    <a:pt x="437" y="390"/>
                  </a:cubicBezTo>
                  <a:cubicBezTo>
                    <a:pt x="437" y="389"/>
                    <a:pt x="437" y="389"/>
                    <a:pt x="437" y="389"/>
                  </a:cubicBezTo>
                  <a:cubicBezTo>
                    <a:pt x="437" y="389"/>
                    <a:pt x="438" y="390"/>
                    <a:pt x="438" y="390"/>
                  </a:cubicBezTo>
                  <a:cubicBezTo>
                    <a:pt x="439" y="390"/>
                    <a:pt x="439" y="390"/>
                    <a:pt x="440" y="390"/>
                  </a:cubicBezTo>
                  <a:close/>
                  <a:moveTo>
                    <a:pt x="400" y="346"/>
                  </a:moveTo>
                  <a:cubicBezTo>
                    <a:pt x="400" y="346"/>
                    <a:pt x="401" y="345"/>
                    <a:pt x="401" y="345"/>
                  </a:cubicBezTo>
                  <a:cubicBezTo>
                    <a:pt x="400" y="345"/>
                    <a:pt x="401" y="346"/>
                    <a:pt x="401" y="346"/>
                  </a:cubicBezTo>
                  <a:cubicBezTo>
                    <a:pt x="401" y="346"/>
                    <a:pt x="401" y="346"/>
                    <a:pt x="402" y="346"/>
                  </a:cubicBezTo>
                  <a:cubicBezTo>
                    <a:pt x="402" y="346"/>
                    <a:pt x="403" y="347"/>
                    <a:pt x="403" y="347"/>
                  </a:cubicBezTo>
                  <a:cubicBezTo>
                    <a:pt x="403" y="346"/>
                    <a:pt x="403" y="345"/>
                    <a:pt x="402" y="344"/>
                  </a:cubicBezTo>
                  <a:cubicBezTo>
                    <a:pt x="402" y="344"/>
                    <a:pt x="402" y="345"/>
                    <a:pt x="402" y="345"/>
                  </a:cubicBezTo>
                  <a:cubicBezTo>
                    <a:pt x="401" y="345"/>
                    <a:pt x="401" y="344"/>
                    <a:pt x="401" y="344"/>
                  </a:cubicBezTo>
                  <a:cubicBezTo>
                    <a:pt x="401" y="345"/>
                    <a:pt x="400" y="345"/>
                    <a:pt x="400" y="346"/>
                  </a:cubicBezTo>
                  <a:close/>
                  <a:moveTo>
                    <a:pt x="409" y="354"/>
                  </a:moveTo>
                  <a:cubicBezTo>
                    <a:pt x="409" y="354"/>
                    <a:pt x="410" y="355"/>
                    <a:pt x="410" y="354"/>
                  </a:cubicBezTo>
                  <a:cubicBezTo>
                    <a:pt x="411" y="354"/>
                    <a:pt x="410" y="353"/>
                    <a:pt x="410" y="353"/>
                  </a:cubicBezTo>
                  <a:cubicBezTo>
                    <a:pt x="410" y="353"/>
                    <a:pt x="410" y="353"/>
                    <a:pt x="410" y="353"/>
                  </a:cubicBezTo>
                  <a:cubicBezTo>
                    <a:pt x="410" y="353"/>
                    <a:pt x="410" y="353"/>
                    <a:pt x="410" y="353"/>
                  </a:cubicBezTo>
                  <a:cubicBezTo>
                    <a:pt x="410" y="353"/>
                    <a:pt x="410" y="352"/>
                    <a:pt x="409" y="352"/>
                  </a:cubicBezTo>
                  <a:cubicBezTo>
                    <a:pt x="409" y="352"/>
                    <a:pt x="410" y="352"/>
                    <a:pt x="410" y="352"/>
                  </a:cubicBezTo>
                  <a:cubicBezTo>
                    <a:pt x="410" y="352"/>
                    <a:pt x="409" y="351"/>
                    <a:pt x="409" y="351"/>
                  </a:cubicBezTo>
                  <a:cubicBezTo>
                    <a:pt x="408" y="350"/>
                    <a:pt x="409" y="351"/>
                    <a:pt x="408" y="352"/>
                  </a:cubicBezTo>
                  <a:cubicBezTo>
                    <a:pt x="408" y="352"/>
                    <a:pt x="408" y="350"/>
                    <a:pt x="408" y="350"/>
                  </a:cubicBezTo>
                  <a:cubicBezTo>
                    <a:pt x="408" y="349"/>
                    <a:pt x="408" y="350"/>
                    <a:pt x="408" y="349"/>
                  </a:cubicBezTo>
                  <a:cubicBezTo>
                    <a:pt x="408" y="348"/>
                    <a:pt x="408" y="347"/>
                    <a:pt x="407" y="346"/>
                  </a:cubicBezTo>
                  <a:cubicBezTo>
                    <a:pt x="407" y="346"/>
                    <a:pt x="407" y="346"/>
                    <a:pt x="407" y="345"/>
                  </a:cubicBezTo>
                  <a:cubicBezTo>
                    <a:pt x="406" y="345"/>
                    <a:pt x="406" y="345"/>
                    <a:pt x="406" y="345"/>
                  </a:cubicBezTo>
                  <a:cubicBezTo>
                    <a:pt x="406" y="344"/>
                    <a:pt x="406" y="344"/>
                    <a:pt x="406" y="344"/>
                  </a:cubicBezTo>
                  <a:cubicBezTo>
                    <a:pt x="406" y="344"/>
                    <a:pt x="406" y="344"/>
                    <a:pt x="406" y="344"/>
                  </a:cubicBezTo>
                  <a:cubicBezTo>
                    <a:pt x="406" y="344"/>
                    <a:pt x="406" y="343"/>
                    <a:pt x="405" y="343"/>
                  </a:cubicBezTo>
                  <a:cubicBezTo>
                    <a:pt x="405" y="343"/>
                    <a:pt x="405" y="343"/>
                    <a:pt x="405" y="343"/>
                  </a:cubicBezTo>
                  <a:cubicBezTo>
                    <a:pt x="405" y="342"/>
                    <a:pt x="405" y="342"/>
                    <a:pt x="404" y="342"/>
                  </a:cubicBezTo>
                  <a:cubicBezTo>
                    <a:pt x="404" y="342"/>
                    <a:pt x="404" y="340"/>
                    <a:pt x="404" y="341"/>
                  </a:cubicBezTo>
                  <a:cubicBezTo>
                    <a:pt x="403" y="341"/>
                    <a:pt x="404" y="342"/>
                    <a:pt x="404" y="342"/>
                  </a:cubicBezTo>
                  <a:cubicBezTo>
                    <a:pt x="404" y="342"/>
                    <a:pt x="403" y="341"/>
                    <a:pt x="403" y="341"/>
                  </a:cubicBezTo>
                  <a:cubicBezTo>
                    <a:pt x="403" y="341"/>
                    <a:pt x="403" y="341"/>
                    <a:pt x="402" y="341"/>
                  </a:cubicBezTo>
                  <a:cubicBezTo>
                    <a:pt x="402" y="340"/>
                    <a:pt x="402" y="341"/>
                    <a:pt x="402" y="341"/>
                  </a:cubicBezTo>
                  <a:cubicBezTo>
                    <a:pt x="401" y="341"/>
                    <a:pt x="401" y="341"/>
                    <a:pt x="401" y="341"/>
                  </a:cubicBezTo>
                  <a:cubicBezTo>
                    <a:pt x="400" y="342"/>
                    <a:pt x="401" y="342"/>
                    <a:pt x="401" y="342"/>
                  </a:cubicBezTo>
                  <a:cubicBezTo>
                    <a:pt x="401" y="342"/>
                    <a:pt x="399" y="342"/>
                    <a:pt x="400" y="343"/>
                  </a:cubicBezTo>
                  <a:cubicBezTo>
                    <a:pt x="401" y="343"/>
                    <a:pt x="401" y="342"/>
                    <a:pt x="402" y="342"/>
                  </a:cubicBezTo>
                  <a:cubicBezTo>
                    <a:pt x="402" y="342"/>
                    <a:pt x="401" y="343"/>
                    <a:pt x="401" y="343"/>
                  </a:cubicBezTo>
                  <a:cubicBezTo>
                    <a:pt x="401" y="343"/>
                    <a:pt x="401" y="343"/>
                    <a:pt x="401" y="343"/>
                  </a:cubicBezTo>
                  <a:cubicBezTo>
                    <a:pt x="402" y="344"/>
                    <a:pt x="402" y="344"/>
                    <a:pt x="402" y="344"/>
                  </a:cubicBezTo>
                  <a:cubicBezTo>
                    <a:pt x="403" y="343"/>
                    <a:pt x="403" y="344"/>
                    <a:pt x="403" y="344"/>
                  </a:cubicBezTo>
                  <a:cubicBezTo>
                    <a:pt x="403" y="344"/>
                    <a:pt x="402" y="344"/>
                    <a:pt x="402" y="344"/>
                  </a:cubicBezTo>
                  <a:cubicBezTo>
                    <a:pt x="403" y="345"/>
                    <a:pt x="403" y="345"/>
                    <a:pt x="404" y="345"/>
                  </a:cubicBezTo>
                  <a:cubicBezTo>
                    <a:pt x="403" y="345"/>
                    <a:pt x="404" y="346"/>
                    <a:pt x="404" y="347"/>
                  </a:cubicBezTo>
                  <a:cubicBezTo>
                    <a:pt x="403" y="347"/>
                    <a:pt x="404" y="348"/>
                    <a:pt x="404" y="348"/>
                  </a:cubicBezTo>
                  <a:cubicBezTo>
                    <a:pt x="404" y="348"/>
                    <a:pt x="403" y="347"/>
                    <a:pt x="403" y="347"/>
                  </a:cubicBezTo>
                  <a:cubicBezTo>
                    <a:pt x="403" y="347"/>
                    <a:pt x="402" y="346"/>
                    <a:pt x="402" y="346"/>
                  </a:cubicBezTo>
                  <a:cubicBezTo>
                    <a:pt x="402" y="346"/>
                    <a:pt x="402" y="347"/>
                    <a:pt x="402" y="347"/>
                  </a:cubicBezTo>
                  <a:cubicBezTo>
                    <a:pt x="402" y="347"/>
                    <a:pt x="402" y="347"/>
                    <a:pt x="402" y="347"/>
                  </a:cubicBezTo>
                  <a:cubicBezTo>
                    <a:pt x="402" y="347"/>
                    <a:pt x="402" y="347"/>
                    <a:pt x="401" y="347"/>
                  </a:cubicBezTo>
                  <a:cubicBezTo>
                    <a:pt x="401" y="347"/>
                    <a:pt x="403" y="348"/>
                    <a:pt x="402" y="348"/>
                  </a:cubicBezTo>
                  <a:cubicBezTo>
                    <a:pt x="401" y="348"/>
                    <a:pt x="401" y="347"/>
                    <a:pt x="401" y="347"/>
                  </a:cubicBezTo>
                  <a:cubicBezTo>
                    <a:pt x="400" y="346"/>
                    <a:pt x="400" y="347"/>
                    <a:pt x="401" y="348"/>
                  </a:cubicBezTo>
                  <a:cubicBezTo>
                    <a:pt x="401" y="348"/>
                    <a:pt x="402" y="349"/>
                    <a:pt x="402" y="349"/>
                  </a:cubicBezTo>
                  <a:cubicBezTo>
                    <a:pt x="402" y="349"/>
                    <a:pt x="401" y="348"/>
                    <a:pt x="400" y="348"/>
                  </a:cubicBezTo>
                  <a:cubicBezTo>
                    <a:pt x="400" y="348"/>
                    <a:pt x="400" y="347"/>
                    <a:pt x="399" y="347"/>
                  </a:cubicBezTo>
                  <a:cubicBezTo>
                    <a:pt x="399" y="347"/>
                    <a:pt x="399" y="348"/>
                    <a:pt x="400" y="348"/>
                  </a:cubicBezTo>
                  <a:cubicBezTo>
                    <a:pt x="400" y="349"/>
                    <a:pt x="400" y="349"/>
                    <a:pt x="400" y="349"/>
                  </a:cubicBezTo>
                  <a:cubicBezTo>
                    <a:pt x="400" y="349"/>
                    <a:pt x="401" y="349"/>
                    <a:pt x="401" y="349"/>
                  </a:cubicBezTo>
                  <a:cubicBezTo>
                    <a:pt x="401" y="349"/>
                    <a:pt x="401" y="349"/>
                    <a:pt x="401" y="349"/>
                  </a:cubicBezTo>
                  <a:cubicBezTo>
                    <a:pt x="401" y="349"/>
                    <a:pt x="401" y="349"/>
                    <a:pt x="401" y="349"/>
                  </a:cubicBezTo>
                  <a:cubicBezTo>
                    <a:pt x="402" y="349"/>
                    <a:pt x="401" y="350"/>
                    <a:pt x="402" y="350"/>
                  </a:cubicBezTo>
                  <a:cubicBezTo>
                    <a:pt x="402" y="350"/>
                    <a:pt x="402" y="351"/>
                    <a:pt x="402" y="351"/>
                  </a:cubicBezTo>
                  <a:cubicBezTo>
                    <a:pt x="402" y="351"/>
                    <a:pt x="403" y="351"/>
                    <a:pt x="403" y="352"/>
                  </a:cubicBezTo>
                  <a:cubicBezTo>
                    <a:pt x="404" y="353"/>
                    <a:pt x="405" y="354"/>
                    <a:pt x="406" y="354"/>
                  </a:cubicBezTo>
                  <a:cubicBezTo>
                    <a:pt x="406" y="353"/>
                    <a:pt x="405" y="353"/>
                    <a:pt x="405" y="353"/>
                  </a:cubicBezTo>
                  <a:cubicBezTo>
                    <a:pt x="405" y="352"/>
                    <a:pt x="405" y="353"/>
                    <a:pt x="405" y="353"/>
                  </a:cubicBezTo>
                  <a:cubicBezTo>
                    <a:pt x="405" y="352"/>
                    <a:pt x="405" y="352"/>
                    <a:pt x="405" y="352"/>
                  </a:cubicBezTo>
                  <a:cubicBezTo>
                    <a:pt x="405" y="352"/>
                    <a:pt x="405" y="351"/>
                    <a:pt x="405" y="351"/>
                  </a:cubicBezTo>
                  <a:cubicBezTo>
                    <a:pt x="405" y="351"/>
                    <a:pt x="405" y="351"/>
                    <a:pt x="405" y="351"/>
                  </a:cubicBezTo>
                  <a:cubicBezTo>
                    <a:pt x="404" y="351"/>
                    <a:pt x="404" y="351"/>
                    <a:pt x="404" y="350"/>
                  </a:cubicBezTo>
                  <a:cubicBezTo>
                    <a:pt x="404" y="350"/>
                    <a:pt x="404" y="350"/>
                    <a:pt x="404" y="350"/>
                  </a:cubicBezTo>
                  <a:cubicBezTo>
                    <a:pt x="404" y="350"/>
                    <a:pt x="404" y="349"/>
                    <a:pt x="404" y="349"/>
                  </a:cubicBezTo>
                  <a:cubicBezTo>
                    <a:pt x="404" y="349"/>
                    <a:pt x="404" y="350"/>
                    <a:pt x="404" y="350"/>
                  </a:cubicBezTo>
                  <a:cubicBezTo>
                    <a:pt x="405" y="350"/>
                    <a:pt x="405" y="349"/>
                    <a:pt x="405" y="349"/>
                  </a:cubicBezTo>
                  <a:cubicBezTo>
                    <a:pt x="405" y="350"/>
                    <a:pt x="405" y="349"/>
                    <a:pt x="405" y="349"/>
                  </a:cubicBezTo>
                  <a:cubicBezTo>
                    <a:pt x="406" y="348"/>
                    <a:pt x="405" y="348"/>
                    <a:pt x="405" y="348"/>
                  </a:cubicBezTo>
                  <a:cubicBezTo>
                    <a:pt x="405" y="348"/>
                    <a:pt x="406" y="348"/>
                    <a:pt x="406" y="348"/>
                  </a:cubicBezTo>
                  <a:cubicBezTo>
                    <a:pt x="406" y="348"/>
                    <a:pt x="406" y="348"/>
                    <a:pt x="406" y="348"/>
                  </a:cubicBezTo>
                  <a:cubicBezTo>
                    <a:pt x="406" y="348"/>
                    <a:pt x="405" y="349"/>
                    <a:pt x="406" y="349"/>
                  </a:cubicBezTo>
                  <a:cubicBezTo>
                    <a:pt x="406" y="349"/>
                    <a:pt x="406" y="349"/>
                    <a:pt x="406" y="349"/>
                  </a:cubicBezTo>
                  <a:cubicBezTo>
                    <a:pt x="406" y="349"/>
                    <a:pt x="405" y="349"/>
                    <a:pt x="405" y="350"/>
                  </a:cubicBezTo>
                  <a:cubicBezTo>
                    <a:pt x="405" y="350"/>
                    <a:pt x="406" y="351"/>
                    <a:pt x="406" y="350"/>
                  </a:cubicBezTo>
                  <a:cubicBezTo>
                    <a:pt x="406" y="351"/>
                    <a:pt x="407" y="351"/>
                    <a:pt x="407" y="351"/>
                  </a:cubicBezTo>
                  <a:cubicBezTo>
                    <a:pt x="407" y="351"/>
                    <a:pt x="405" y="350"/>
                    <a:pt x="405" y="351"/>
                  </a:cubicBezTo>
                  <a:cubicBezTo>
                    <a:pt x="405" y="351"/>
                    <a:pt x="406" y="351"/>
                    <a:pt x="406" y="351"/>
                  </a:cubicBezTo>
                  <a:cubicBezTo>
                    <a:pt x="406" y="351"/>
                    <a:pt x="406" y="351"/>
                    <a:pt x="405" y="351"/>
                  </a:cubicBezTo>
                  <a:cubicBezTo>
                    <a:pt x="406" y="351"/>
                    <a:pt x="406" y="352"/>
                    <a:pt x="406" y="352"/>
                  </a:cubicBezTo>
                  <a:cubicBezTo>
                    <a:pt x="406" y="352"/>
                    <a:pt x="406" y="352"/>
                    <a:pt x="406" y="352"/>
                  </a:cubicBezTo>
                  <a:cubicBezTo>
                    <a:pt x="406" y="352"/>
                    <a:pt x="407" y="353"/>
                    <a:pt x="407" y="352"/>
                  </a:cubicBezTo>
                  <a:cubicBezTo>
                    <a:pt x="407" y="352"/>
                    <a:pt x="407" y="352"/>
                    <a:pt x="407" y="352"/>
                  </a:cubicBezTo>
                  <a:cubicBezTo>
                    <a:pt x="407" y="352"/>
                    <a:pt x="407" y="353"/>
                    <a:pt x="407" y="353"/>
                  </a:cubicBezTo>
                  <a:cubicBezTo>
                    <a:pt x="407" y="353"/>
                    <a:pt x="407" y="353"/>
                    <a:pt x="408" y="353"/>
                  </a:cubicBezTo>
                  <a:cubicBezTo>
                    <a:pt x="408" y="353"/>
                    <a:pt x="407" y="353"/>
                    <a:pt x="407" y="353"/>
                  </a:cubicBezTo>
                  <a:cubicBezTo>
                    <a:pt x="407" y="353"/>
                    <a:pt x="406" y="353"/>
                    <a:pt x="407" y="354"/>
                  </a:cubicBezTo>
                  <a:cubicBezTo>
                    <a:pt x="407" y="355"/>
                    <a:pt x="408" y="353"/>
                    <a:pt x="409" y="354"/>
                  </a:cubicBezTo>
                  <a:cubicBezTo>
                    <a:pt x="408" y="354"/>
                    <a:pt x="408" y="354"/>
                    <a:pt x="408" y="354"/>
                  </a:cubicBezTo>
                  <a:cubicBezTo>
                    <a:pt x="407" y="355"/>
                    <a:pt x="408" y="355"/>
                    <a:pt x="408" y="355"/>
                  </a:cubicBezTo>
                  <a:cubicBezTo>
                    <a:pt x="408" y="355"/>
                    <a:pt x="408" y="355"/>
                    <a:pt x="409" y="355"/>
                  </a:cubicBezTo>
                  <a:cubicBezTo>
                    <a:pt x="409" y="354"/>
                    <a:pt x="409" y="355"/>
                    <a:pt x="409" y="355"/>
                  </a:cubicBezTo>
                  <a:cubicBezTo>
                    <a:pt x="411" y="355"/>
                    <a:pt x="409" y="354"/>
                    <a:pt x="409" y="354"/>
                  </a:cubicBezTo>
                  <a:close/>
                  <a:moveTo>
                    <a:pt x="408" y="356"/>
                  </a:moveTo>
                  <a:cubicBezTo>
                    <a:pt x="409" y="356"/>
                    <a:pt x="407" y="357"/>
                    <a:pt x="407" y="356"/>
                  </a:cubicBezTo>
                  <a:cubicBezTo>
                    <a:pt x="407" y="356"/>
                    <a:pt x="408" y="355"/>
                    <a:pt x="407" y="356"/>
                  </a:cubicBezTo>
                  <a:cubicBezTo>
                    <a:pt x="406" y="356"/>
                    <a:pt x="406" y="356"/>
                    <a:pt x="406" y="356"/>
                  </a:cubicBezTo>
                  <a:cubicBezTo>
                    <a:pt x="405" y="355"/>
                    <a:pt x="406" y="355"/>
                    <a:pt x="405" y="355"/>
                  </a:cubicBezTo>
                  <a:cubicBezTo>
                    <a:pt x="405" y="355"/>
                    <a:pt x="404" y="355"/>
                    <a:pt x="404" y="355"/>
                  </a:cubicBezTo>
                  <a:cubicBezTo>
                    <a:pt x="404" y="355"/>
                    <a:pt x="404" y="355"/>
                    <a:pt x="404" y="355"/>
                  </a:cubicBezTo>
                  <a:cubicBezTo>
                    <a:pt x="403" y="355"/>
                    <a:pt x="404" y="355"/>
                    <a:pt x="403" y="355"/>
                  </a:cubicBezTo>
                  <a:cubicBezTo>
                    <a:pt x="403" y="356"/>
                    <a:pt x="406" y="357"/>
                    <a:pt x="406" y="356"/>
                  </a:cubicBezTo>
                  <a:cubicBezTo>
                    <a:pt x="407" y="358"/>
                    <a:pt x="404" y="357"/>
                    <a:pt x="404" y="357"/>
                  </a:cubicBezTo>
                  <a:cubicBezTo>
                    <a:pt x="404" y="357"/>
                    <a:pt x="406" y="356"/>
                    <a:pt x="404" y="356"/>
                  </a:cubicBezTo>
                  <a:cubicBezTo>
                    <a:pt x="404" y="356"/>
                    <a:pt x="404" y="357"/>
                    <a:pt x="404" y="357"/>
                  </a:cubicBezTo>
                  <a:cubicBezTo>
                    <a:pt x="404" y="357"/>
                    <a:pt x="404" y="359"/>
                    <a:pt x="405" y="358"/>
                  </a:cubicBezTo>
                  <a:cubicBezTo>
                    <a:pt x="405" y="358"/>
                    <a:pt x="405" y="358"/>
                    <a:pt x="405" y="358"/>
                  </a:cubicBezTo>
                  <a:cubicBezTo>
                    <a:pt x="405" y="358"/>
                    <a:pt x="405" y="358"/>
                    <a:pt x="405" y="358"/>
                  </a:cubicBezTo>
                  <a:cubicBezTo>
                    <a:pt x="406" y="358"/>
                    <a:pt x="405" y="358"/>
                    <a:pt x="406" y="358"/>
                  </a:cubicBezTo>
                  <a:cubicBezTo>
                    <a:pt x="406" y="358"/>
                    <a:pt x="406" y="358"/>
                    <a:pt x="406" y="358"/>
                  </a:cubicBezTo>
                  <a:cubicBezTo>
                    <a:pt x="406" y="358"/>
                    <a:pt x="406" y="359"/>
                    <a:pt x="406" y="359"/>
                  </a:cubicBezTo>
                  <a:cubicBezTo>
                    <a:pt x="406" y="359"/>
                    <a:pt x="406" y="359"/>
                    <a:pt x="407" y="359"/>
                  </a:cubicBezTo>
                  <a:cubicBezTo>
                    <a:pt x="407" y="359"/>
                    <a:pt x="407" y="358"/>
                    <a:pt x="407" y="358"/>
                  </a:cubicBezTo>
                  <a:cubicBezTo>
                    <a:pt x="407" y="358"/>
                    <a:pt x="408" y="358"/>
                    <a:pt x="408" y="357"/>
                  </a:cubicBezTo>
                  <a:cubicBezTo>
                    <a:pt x="408" y="357"/>
                    <a:pt x="408" y="357"/>
                    <a:pt x="408" y="357"/>
                  </a:cubicBezTo>
                  <a:cubicBezTo>
                    <a:pt x="408" y="357"/>
                    <a:pt x="409" y="357"/>
                    <a:pt x="409" y="357"/>
                  </a:cubicBezTo>
                  <a:cubicBezTo>
                    <a:pt x="409" y="356"/>
                    <a:pt x="409" y="356"/>
                    <a:pt x="408" y="356"/>
                  </a:cubicBezTo>
                  <a:close/>
                  <a:moveTo>
                    <a:pt x="407" y="360"/>
                  </a:moveTo>
                  <a:cubicBezTo>
                    <a:pt x="407" y="360"/>
                    <a:pt x="406" y="359"/>
                    <a:pt x="406" y="360"/>
                  </a:cubicBezTo>
                  <a:cubicBezTo>
                    <a:pt x="406" y="360"/>
                    <a:pt x="405" y="359"/>
                    <a:pt x="405" y="360"/>
                  </a:cubicBezTo>
                  <a:cubicBezTo>
                    <a:pt x="405" y="360"/>
                    <a:pt x="406" y="361"/>
                    <a:pt x="406" y="361"/>
                  </a:cubicBezTo>
                  <a:cubicBezTo>
                    <a:pt x="406" y="361"/>
                    <a:pt x="406" y="361"/>
                    <a:pt x="406" y="361"/>
                  </a:cubicBezTo>
                  <a:cubicBezTo>
                    <a:pt x="406" y="361"/>
                    <a:pt x="406" y="362"/>
                    <a:pt x="405" y="362"/>
                  </a:cubicBezTo>
                  <a:cubicBezTo>
                    <a:pt x="406" y="362"/>
                    <a:pt x="406" y="362"/>
                    <a:pt x="406" y="362"/>
                  </a:cubicBezTo>
                  <a:cubicBezTo>
                    <a:pt x="406" y="362"/>
                    <a:pt x="406" y="362"/>
                    <a:pt x="406" y="362"/>
                  </a:cubicBezTo>
                  <a:cubicBezTo>
                    <a:pt x="406" y="362"/>
                    <a:pt x="406" y="363"/>
                    <a:pt x="407" y="363"/>
                  </a:cubicBezTo>
                  <a:cubicBezTo>
                    <a:pt x="407" y="363"/>
                    <a:pt x="407" y="363"/>
                    <a:pt x="407" y="363"/>
                  </a:cubicBezTo>
                  <a:cubicBezTo>
                    <a:pt x="407" y="363"/>
                    <a:pt x="408" y="363"/>
                    <a:pt x="408" y="363"/>
                  </a:cubicBezTo>
                  <a:cubicBezTo>
                    <a:pt x="408" y="363"/>
                    <a:pt x="408" y="362"/>
                    <a:pt x="407" y="362"/>
                  </a:cubicBezTo>
                  <a:cubicBezTo>
                    <a:pt x="408" y="362"/>
                    <a:pt x="407" y="362"/>
                    <a:pt x="407" y="361"/>
                  </a:cubicBezTo>
                  <a:cubicBezTo>
                    <a:pt x="408" y="361"/>
                    <a:pt x="406" y="361"/>
                    <a:pt x="406" y="360"/>
                  </a:cubicBezTo>
                  <a:cubicBezTo>
                    <a:pt x="406" y="360"/>
                    <a:pt x="407" y="361"/>
                    <a:pt x="408" y="361"/>
                  </a:cubicBezTo>
                  <a:cubicBezTo>
                    <a:pt x="408" y="361"/>
                    <a:pt x="408" y="361"/>
                    <a:pt x="407" y="361"/>
                  </a:cubicBezTo>
                  <a:cubicBezTo>
                    <a:pt x="408" y="361"/>
                    <a:pt x="407" y="361"/>
                    <a:pt x="408" y="360"/>
                  </a:cubicBezTo>
                  <a:cubicBezTo>
                    <a:pt x="408" y="361"/>
                    <a:pt x="408" y="360"/>
                    <a:pt x="408" y="360"/>
                  </a:cubicBezTo>
                  <a:cubicBezTo>
                    <a:pt x="408" y="360"/>
                    <a:pt x="407" y="360"/>
                    <a:pt x="407" y="360"/>
                  </a:cubicBezTo>
                  <a:close/>
                  <a:moveTo>
                    <a:pt x="415" y="361"/>
                  </a:moveTo>
                  <a:cubicBezTo>
                    <a:pt x="415" y="360"/>
                    <a:pt x="414" y="360"/>
                    <a:pt x="414" y="360"/>
                  </a:cubicBezTo>
                  <a:cubicBezTo>
                    <a:pt x="414" y="359"/>
                    <a:pt x="413" y="360"/>
                    <a:pt x="413" y="360"/>
                  </a:cubicBezTo>
                  <a:cubicBezTo>
                    <a:pt x="413" y="359"/>
                    <a:pt x="411" y="359"/>
                    <a:pt x="412" y="360"/>
                  </a:cubicBezTo>
                  <a:cubicBezTo>
                    <a:pt x="412" y="360"/>
                    <a:pt x="414" y="360"/>
                    <a:pt x="414" y="360"/>
                  </a:cubicBezTo>
                  <a:cubicBezTo>
                    <a:pt x="414" y="360"/>
                    <a:pt x="413" y="361"/>
                    <a:pt x="413" y="361"/>
                  </a:cubicBezTo>
                  <a:cubicBezTo>
                    <a:pt x="413" y="362"/>
                    <a:pt x="415" y="362"/>
                    <a:pt x="415" y="363"/>
                  </a:cubicBezTo>
                  <a:cubicBezTo>
                    <a:pt x="415" y="363"/>
                    <a:pt x="416" y="364"/>
                    <a:pt x="416" y="363"/>
                  </a:cubicBezTo>
                  <a:cubicBezTo>
                    <a:pt x="416" y="362"/>
                    <a:pt x="417" y="364"/>
                    <a:pt x="417" y="364"/>
                  </a:cubicBezTo>
                  <a:cubicBezTo>
                    <a:pt x="418" y="364"/>
                    <a:pt x="417" y="363"/>
                    <a:pt x="417" y="363"/>
                  </a:cubicBezTo>
                  <a:cubicBezTo>
                    <a:pt x="416" y="362"/>
                    <a:pt x="416" y="362"/>
                    <a:pt x="415" y="362"/>
                  </a:cubicBezTo>
                  <a:cubicBezTo>
                    <a:pt x="415" y="362"/>
                    <a:pt x="415" y="362"/>
                    <a:pt x="414" y="362"/>
                  </a:cubicBezTo>
                  <a:cubicBezTo>
                    <a:pt x="415" y="362"/>
                    <a:pt x="415" y="362"/>
                    <a:pt x="416" y="362"/>
                  </a:cubicBezTo>
                  <a:cubicBezTo>
                    <a:pt x="416" y="362"/>
                    <a:pt x="415" y="361"/>
                    <a:pt x="415" y="361"/>
                  </a:cubicBezTo>
                  <a:close/>
                  <a:moveTo>
                    <a:pt x="414" y="366"/>
                  </a:moveTo>
                  <a:cubicBezTo>
                    <a:pt x="414" y="366"/>
                    <a:pt x="414" y="366"/>
                    <a:pt x="414" y="366"/>
                  </a:cubicBezTo>
                  <a:cubicBezTo>
                    <a:pt x="414" y="366"/>
                    <a:pt x="415" y="366"/>
                    <a:pt x="415" y="366"/>
                  </a:cubicBezTo>
                  <a:cubicBezTo>
                    <a:pt x="415" y="366"/>
                    <a:pt x="415" y="366"/>
                    <a:pt x="415" y="366"/>
                  </a:cubicBezTo>
                  <a:cubicBezTo>
                    <a:pt x="415" y="366"/>
                    <a:pt x="415" y="365"/>
                    <a:pt x="416" y="365"/>
                  </a:cubicBezTo>
                  <a:cubicBezTo>
                    <a:pt x="416" y="365"/>
                    <a:pt x="417" y="366"/>
                    <a:pt x="417" y="366"/>
                  </a:cubicBezTo>
                  <a:cubicBezTo>
                    <a:pt x="417" y="366"/>
                    <a:pt x="417" y="366"/>
                    <a:pt x="417" y="366"/>
                  </a:cubicBezTo>
                  <a:cubicBezTo>
                    <a:pt x="417" y="366"/>
                    <a:pt x="416" y="365"/>
                    <a:pt x="416" y="364"/>
                  </a:cubicBezTo>
                  <a:cubicBezTo>
                    <a:pt x="416" y="364"/>
                    <a:pt x="416" y="363"/>
                    <a:pt x="415" y="363"/>
                  </a:cubicBezTo>
                  <a:cubicBezTo>
                    <a:pt x="415" y="363"/>
                    <a:pt x="415" y="363"/>
                    <a:pt x="415" y="363"/>
                  </a:cubicBezTo>
                  <a:cubicBezTo>
                    <a:pt x="414" y="363"/>
                    <a:pt x="413" y="362"/>
                    <a:pt x="413" y="362"/>
                  </a:cubicBezTo>
                  <a:cubicBezTo>
                    <a:pt x="413" y="363"/>
                    <a:pt x="414" y="363"/>
                    <a:pt x="414" y="363"/>
                  </a:cubicBezTo>
                  <a:cubicBezTo>
                    <a:pt x="414" y="364"/>
                    <a:pt x="413" y="363"/>
                    <a:pt x="414" y="364"/>
                  </a:cubicBezTo>
                  <a:cubicBezTo>
                    <a:pt x="414" y="364"/>
                    <a:pt x="414" y="364"/>
                    <a:pt x="414" y="364"/>
                  </a:cubicBezTo>
                  <a:cubicBezTo>
                    <a:pt x="414" y="365"/>
                    <a:pt x="413" y="364"/>
                    <a:pt x="413" y="364"/>
                  </a:cubicBezTo>
                  <a:cubicBezTo>
                    <a:pt x="412" y="364"/>
                    <a:pt x="411" y="364"/>
                    <a:pt x="411" y="364"/>
                  </a:cubicBezTo>
                  <a:cubicBezTo>
                    <a:pt x="412" y="364"/>
                    <a:pt x="412" y="364"/>
                    <a:pt x="412" y="364"/>
                  </a:cubicBezTo>
                  <a:cubicBezTo>
                    <a:pt x="411" y="364"/>
                    <a:pt x="412" y="365"/>
                    <a:pt x="412" y="365"/>
                  </a:cubicBezTo>
                  <a:cubicBezTo>
                    <a:pt x="412" y="365"/>
                    <a:pt x="412" y="365"/>
                    <a:pt x="413" y="365"/>
                  </a:cubicBezTo>
                  <a:cubicBezTo>
                    <a:pt x="413" y="366"/>
                    <a:pt x="414" y="366"/>
                    <a:pt x="413" y="365"/>
                  </a:cubicBezTo>
                  <a:cubicBezTo>
                    <a:pt x="413" y="365"/>
                    <a:pt x="414" y="365"/>
                    <a:pt x="414" y="366"/>
                  </a:cubicBezTo>
                  <a:close/>
                  <a:moveTo>
                    <a:pt x="417" y="372"/>
                  </a:moveTo>
                  <a:cubicBezTo>
                    <a:pt x="416" y="372"/>
                    <a:pt x="415" y="372"/>
                    <a:pt x="416" y="372"/>
                  </a:cubicBezTo>
                  <a:cubicBezTo>
                    <a:pt x="416" y="372"/>
                    <a:pt x="417" y="373"/>
                    <a:pt x="416" y="373"/>
                  </a:cubicBezTo>
                  <a:cubicBezTo>
                    <a:pt x="417" y="374"/>
                    <a:pt x="417" y="374"/>
                    <a:pt x="417" y="374"/>
                  </a:cubicBezTo>
                  <a:cubicBezTo>
                    <a:pt x="417" y="375"/>
                    <a:pt x="417" y="374"/>
                    <a:pt x="417" y="374"/>
                  </a:cubicBezTo>
                  <a:cubicBezTo>
                    <a:pt x="416" y="374"/>
                    <a:pt x="416" y="374"/>
                    <a:pt x="416" y="374"/>
                  </a:cubicBezTo>
                  <a:cubicBezTo>
                    <a:pt x="416" y="375"/>
                    <a:pt x="416" y="375"/>
                    <a:pt x="417" y="375"/>
                  </a:cubicBezTo>
                  <a:cubicBezTo>
                    <a:pt x="416" y="376"/>
                    <a:pt x="416" y="376"/>
                    <a:pt x="417" y="376"/>
                  </a:cubicBezTo>
                  <a:cubicBezTo>
                    <a:pt x="417" y="376"/>
                    <a:pt x="417" y="376"/>
                    <a:pt x="417" y="376"/>
                  </a:cubicBezTo>
                  <a:cubicBezTo>
                    <a:pt x="417" y="377"/>
                    <a:pt x="417" y="377"/>
                    <a:pt x="417" y="377"/>
                  </a:cubicBezTo>
                  <a:cubicBezTo>
                    <a:pt x="417" y="377"/>
                    <a:pt x="417" y="377"/>
                    <a:pt x="417" y="376"/>
                  </a:cubicBezTo>
                  <a:cubicBezTo>
                    <a:pt x="417" y="377"/>
                    <a:pt x="418" y="377"/>
                    <a:pt x="418" y="377"/>
                  </a:cubicBezTo>
                  <a:cubicBezTo>
                    <a:pt x="418" y="377"/>
                    <a:pt x="418" y="375"/>
                    <a:pt x="418" y="375"/>
                  </a:cubicBezTo>
                  <a:cubicBezTo>
                    <a:pt x="418" y="374"/>
                    <a:pt x="417" y="373"/>
                    <a:pt x="417" y="372"/>
                  </a:cubicBezTo>
                  <a:close/>
                  <a:moveTo>
                    <a:pt x="450" y="399"/>
                  </a:moveTo>
                  <a:cubicBezTo>
                    <a:pt x="450" y="399"/>
                    <a:pt x="451" y="399"/>
                    <a:pt x="451" y="399"/>
                  </a:cubicBezTo>
                  <a:cubicBezTo>
                    <a:pt x="451" y="400"/>
                    <a:pt x="451" y="399"/>
                    <a:pt x="451" y="399"/>
                  </a:cubicBezTo>
                  <a:cubicBezTo>
                    <a:pt x="451" y="399"/>
                    <a:pt x="451" y="399"/>
                    <a:pt x="451" y="399"/>
                  </a:cubicBezTo>
                  <a:cubicBezTo>
                    <a:pt x="451" y="399"/>
                    <a:pt x="451" y="398"/>
                    <a:pt x="451" y="398"/>
                  </a:cubicBezTo>
                  <a:cubicBezTo>
                    <a:pt x="451" y="398"/>
                    <a:pt x="450" y="397"/>
                    <a:pt x="450" y="398"/>
                  </a:cubicBezTo>
                  <a:cubicBezTo>
                    <a:pt x="450" y="398"/>
                    <a:pt x="450" y="398"/>
                    <a:pt x="450" y="398"/>
                  </a:cubicBezTo>
                  <a:cubicBezTo>
                    <a:pt x="450" y="398"/>
                    <a:pt x="450" y="398"/>
                    <a:pt x="450" y="398"/>
                  </a:cubicBezTo>
                  <a:cubicBezTo>
                    <a:pt x="450" y="398"/>
                    <a:pt x="450" y="398"/>
                    <a:pt x="450" y="398"/>
                  </a:cubicBezTo>
                  <a:cubicBezTo>
                    <a:pt x="450" y="399"/>
                    <a:pt x="450" y="399"/>
                    <a:pt x="450" y="399"/>
                  </a:cubicBezTo>
                  <a:cubicBezTo>
                    <a:pt x="449" y="399"/>
                    <a:pt x="450" y="400"/>
                    <a:pt x="450" y="399"/>
                  </a:cubicBezTo>
                  <a:close/>
                  <a:moveTo>
                    <a:pt x="393" y="301"/>
                  </a:moveTo>
                  <a:cubicBezTo>
                    <a:pt x="393" y="301"/>
                    <a:pt x="392" y="301"/>
                    <a:pt x="391" y="301"/>
                  </a:cubicBezTo>
                  <a:cubicBezTo>
                    <a:pt x="391" y="301"/>
                    <a:pt x="390" y="301"/>
                    <a:pt x="390" y="302"/>
                  </a:cubicBezTo>
                  <a:cubicBezTo>
                    <a:pt x="390" y="302"/>
                    <a:pt x="390" y="303"/>
                    <a:pt x="391" y="303"/>
                  </a:cubicBezTo>
                  <a:cubicBezTo>
                    <a:pt x="391" y="302"/>
                    <a:pt x="392" y="303"/>
                    <a:pt x="392" y="303"/>
                  </a:cubicBezTo>
                  <a:cubicBezTo>
                    <a:pt x="392" y="303"/>
                    <a:pt x="393" y="304"/>
                    <a:pt x="393" y="304"/>
                  </a:cubicBezTo>
                  <a:cubicBezTo>
                    <a:pt x="394" y="304"/>
                    <a:pt x="394" y="304"/>
                    <a:pt x="394" y="304"/>
                  </a:cubicBezTo>
                  <a:cubicBezTo>
                    <a:pt x="394" y="304"/>
                    <a:pt x="393" y="304"/>
                    <a:pt x="393" y="304"/>
                  </a:cubicBezTo>
                  <a:cubicBezTo>
                    <a:pt x="393" y="304"/>
                    <a:pt x="392" y="303"/>
                    <a:pt x="392" y="303"/>
                  </a:cubicBezTo>
                  <a:cubicBezTo>
                    <a:pt x="391" y="303"/>
                    <a:pt x="391" y="304"/>
                    <a:pt x="391" y="304"/>
                  </a:cubicBezTo>
                  <a:cubicBezTo>
                    <a:pt x="392" y="305"/>
                    <a:pt x="393" y="305"/>
                    <a:pt x="393" y="305"/>
                  </a:cubicBezTo>
                  <a:cubicBezTo>
                    <a:pt x="394" y="305"/>
                    <a:pt x="395" y="305"/>
                    <a:pt x="395" y="304"/>
                  </a:cubicBezTo>
                  <a:cubicBezTo>
                    <a:pt x="395" y="304"/>
                    <a:pt x="395" y="304"/>
                    <a:pt x="395" y="304"/>
                  </a:cubicBezTo>
                  <a:cubicBezTo>
                    <a:pt x="395" y="304"/>
                    <a:pt x="395" y="304"/>
                    <a:pt x="395" y="304"/>
                  </a:cubicBezTo>
                  <a:cubicBezTo>
                    <a:pt x="395" y="304"/>
                    <a:pt x="395" y="304"/>
                    <a:pt x="395" y="303"/>
                  </a:cubicBezTo>
                  <a:cubicBezTo>
                    <a:pt x="395" y="303"/>
                    <a:pt x="395" y="303"/>
                    <a:pt x="395" y="302"/>
                  </a:cubicBezTo>
                  <a:cubicBezTo>
                    <a:pt x="394" y="302"/>
                    <a:pt x="394" y="301"/>
                    <a:pt x="393" y="301"/>
                  </a:cubicBezTo>
                  <a:close/>
                  <a:moveTo>
                    <a:pt x="390" y="303"/>
                  </a:moveTo>
                  <a:cubicBezTo>
                    <a:pt x="390" y="303"/>
                    <a:pt x="390" y="303"/>
                    <a:pt x="389" y="303"/>
                  </a:cubicBezTo>
                  <a:cubicBezTo>
                    <a:pt x="389" y="303"/>
                    <a:pt x="389" y="303"/>
                    <a:pt x="389" y="304"/>
                  </a:cubicBezTo>
                  <a:cubicBezTo>
                    <a:pt x="389" y="304"/>
                    <a:pt x="390" y="304"/>
                    <a:pt x="390" y="304"/>
                  </a:cubicBezTo>
                  <a:cubicBezTo>
                    <a:pt x="391" y="304"/>
                    <a:pt x="390" y="304"/>
                    <a:pt x="390" y="303"/>
                  </a:cubicBezTo>
                  <a:close/>
                  <a:moveTo>
                    <a:pt x="455" y="400"/>
                  </a:moveTo>
                  <a:cubicBezTo>
                    <a:pt x="455" y="400"/>
                    <a:pt x="455" y="400"/>
                    <a:pt x="455" y="399"/>
                  </a:cubicBezTo>
                  <a:cubicBezTo>
                    <a:pt x="455" y="400"/>
                    <a:pt x="456" y="400"/>
                    <a:pt x="456" y="399"/>
                  </a:cubicBezTo>
                  <a:cubicBezTo>
                    <a:pt x="455" y="399"/>
                    <a:pt x="455" y="399"/>
                    <a:pt x="454" y="398"/>
                  </a:cubicBezTo>
                  <a:cubicBezTo>
                    <a:pt x="454" y="398"/>
                    <a:pt x="453" y="397"/>
                    <a:pt x="453" y="397"/>
                  </a:cubicBezTo>
                  <a:cubicBezTo>
                    <a:pt x="453" y="397"/>
                    <a:pt x="455" y="398"/>
                    <a:pt x="455" y="398"/>
                  </a:cubicBezTo>
                  <a:cubicBezTo>
                    <a:pt x="455" y="399"/>
                    <a:pt x="456" y="398"/>
                    <a:pt x="455" y="398"/>
                  </a:cubicBezTo>
                  <a:cubicBezTo>
                    <a:pt x="455" y="397"/>
                    <a:pt x="455" y="398"/>
                    <a:pt x="455" y="398"/>
                  </a:cubicBezTo>
                  <a:cubicBezTo>
                    <a:pt x="455" y="398"/>
                    <a:pt x="455" y="397"/>
                    <a:pt x="455" y="397"/>
                  </a:cubicBezTo>
                  <a:cubicBezTo>
                    <a:pt x="455" y="397"/>
                    <a:pt x="455" y="397"/>
                    <a:pt x="455" y="397"/>
                  </a:cubicBezTo>
                  <a:cubicBezTo>
                    <a:pt x="454" y="397"/>
                    <a:pt x="454" y="397"/>
                    <a:pt x="454" y="397"/>
                  </a:cubicBezTo>
                  <a:cubicBezTo>
                    <a:pt x="454" y="397"/>
                    <a:pt x="455" y="396"/>
                    <a:pt x="455" y="396"/>
                  </a:cubicBezTo>
                  <a:cubicBezTo>
                    <a:pt x="455" y="396"/>
                    <a:pt x="454" y="396"/>
                    <a:pt x="453" y="396"/>
                  </a:cubicBezTo>
                  <a:cubicBezTo>
                    <a:pt x="453" y="397"/>
                    <a:pt x="453" y="396"/>
                    <a:pt x="453" y="396"/>
                  </a:cubicBezTo>
                  <a:cubicBezTo>
                    <a:pt x="453" y="395"/>
                    <a:pt x="452" y="395"/>
                    <a:pt x="452" y="395"/>
                  </a:cubicBezTo>
                  <a:cubicBezTo>
                    <a:pt x="451" y="395"/>
                    <a:pt x="452" y="396"/>
                    <a:pt x="452" y="396"/>
                  </a:cubicBezTo>
                  <a:cubicBezTo>
                    <a:pt x="452" y="395"/>
                    <a:pt x="452" y="396"/>
                    <a:pt x="452" y="396"/>
                  </a:cubicBezTo>
                  <a:cubicBezTo>
                    <a:pt x="452" y="396"/>
                    <a:pt x="451" y="396"/>
                    <a:pt x="451" y="396"/>
                  </a:cubicBezTo>
                  <a:cubicBezTo>
                    <a:pt x="451" y="396"/>
                    <a:pt x="452" y="397"/>
                    <a:pt x="452" y="397"/>
                  </a:cubicBezTo>
                  <a:cubicBezTo>
                    <a:pt x="451" y="397"/>
                    <a:pt x="451" y="396"/>
                    <a:pt x="450" y="396"/>
                  </a:cubicBezTo>
                  <a:cubicBezTo>
                    <a:pt x="450" y="396"/>
                    <a:pt x="450" y="397"/>
                    <a:pt x="450" y="397"/>
                  </a:cubicBezTo>
                  <a:cubicBezTo>
                    <a:pt x="451" y="397"/>
                    <a:pt x="451" y="397"/>
                    <a:pt x="451" y="398"/>
                  </a:cubicBezTo>
                  <a:cubicBezTo>
                    <a:pt x="451" y="398"/>
                    <a:pt x="452" y="398"/>
                    <a:pt x="452" y="397"/>
                  </a:cubicBezTo>
                  <a:cubicBezTo>
                    <a:pt x="452" y="398"/>
                    <a:pt x="452" y="398"/>
                    <a:pt x="452" y="398"/>
                  </a:cubicBezTo>
                  <a:cubicBezTo>
                    <a:pt x="452" y="398"/>
                    <a:pt x="452" y="398"/>
                    <a:pt x="452" y="398"/>
                  </a:cubicBezTo>
                  <a:cubicBezTo>
                    <a:pt x="452" y="398"/>
                    <a:pt x="453" y="398"/>
                    <a:pt x="453" y="398"/>
                  </a:cubicBezTo>
                  <a:cubicBezTo>
                    <a:pt x="453" y="398"/>
                    <a:pt x="452" y="398"/>
                    <a:pt x="452" y="398"/>
                  </a:cubicBezTo>
                  <a:cubicBezTo>
                    <a:pt x="453" y="399"/>
                    <a:pt x="454" y="399"/>
                    <a:pt x="454" y="399"/>
                  </a:cubicBezTo>
                  <a:cubicBezTo>
                    <a:pt x="454" y="399"/>
                    <a:pt x="454" y="400"/>
                    <a:pt x="454" y="400"/>
                  </a:cubicBezTo>
                  <a:cubicBezTo>
                    <a:pt x="455" y="400"/>
                    <a:pt x="455" y="400"/>
                    <a:pt x="455" y="400"/>
                  </a:cubicBezTo>
                  <a:close/>
                  <a:moveTo>
                    <a:pt x="457" y="396"/>
                  </a:moveTo>
                  <a:cubicBezTo>
                    <a:pt x="457" y="397"/>
                    <a:pt x="458" y="397"/>
                    <a:pt x="458" y="397"/>
                  </a:cubicBezTo>
                  <a:cubicBezTo>
                    <a:pt x="457" y="397"/>
                    <a:pt x="457" y="397"/>
                    <a:pt x="456" y="396"/>
                  </a:cubicBezTo>
                  <a:cubicBezTo>
                    <a:pt x="456" y="396"/>
                    <a:pt x="456" y="397"/>
                    <a:pt x="456" y="397"/>
                  </a:cubicBezTo>
                  <a:cubicBezTo>
                    <a:pt x="456" y="397"/>
                    <a:pt x="456" y="396"/>
                    <a:pt x="455" y="396"/>
                  </a:cubicBezTo>
                  <a:cubicBezTo>
                    <a:pt x="454" y="396"/>
                    <a:pt x="456" y="398"/>
                    <a:pt x="456" y="398"/>
                  </a:cubicBezTo>
                  <a:cubicBezTo>
                    <a:pt x="456" y="398"/>
                    <a:pt x="456" y="398"/>
                    <a:pt x="456" y="398"/>
                  </a:cubicBezTo>
                  <a:cubicBezTo>
                    <a:pt x="456" y="399"/>
                    <a:pt x="456" y="399"/>
                    <a:pt x="456" y="399"/>
                  </a:cubicBezTo>
                  <a:cubicBezTo>
                    <a:pt x="457" y="399"/>
                    <a:pt x="457" y="399"/>
                    <a:pt x="457" y="399"/>
                  </a:cubicBezTo>
                  <a:cubicBezTo>
                    <a:pt x="457" y="399"/>
                    <a:pt x="457" y="399"/>
                    <a:pt x="457" y="399"/>
                  </a:cubicBezTo>
                  <a:cubicBezTo>
                    <a:pt x="457" y="399"/>
                    <a:pt x="457" y="399"/>
                    <a:pt x="457" y="400"/>
                  </a:cubicBezTo>
                  <a:cubicBezTo>
                    <a:pt x="457" y="399"/>
                    <a:pt x="458" y="398"/>
                    <a:pt x="457" y="398"/>
                  </a:cubicBezTo>
                  <a:cubicBezTo>
                    <a:pt x="457" y="398"/>
                    <a:pt x="458" y="398"/>
                    <a:pt x="458" y="398"/>
                  </a:cubicBezTo>
                  <a:cubicBezTo>
                    <a:pt x="458" y="398"/>
                    <a:pt x="458" y="399"/>
                    <a:pt x="458" y="398"/>
                  </a:cubicBezTo>
                  <a:cubicBezTo>
                    <a:pt x="458" y="399"/>
                    <a:pt x="457" y="399"/>
                    <a:pt x="458" y="399"/>
                  </a:cubicBezTo>
                  <a:cubicBezTo>
                    <a:pt x="458" y="399"/>
                    <a:pt x="459" y="400"/>
                    <a:pt x="459" y="399"/>
                  </a:cubicBezTo>
                  <a:cubicBezTo>
                    <a:pt x="459" y="399"/>
                    <a:pt x="459" y="399"/>
                    <a:pt x="460" y="399"/>
                  </a:cubicBezTo>
                  <a:cubicBezTo>
                    <a:pt x="460" y="399"/>
                    <a:pt x="460" y="399"/>
                    <a:pt x="460" y="399"/>
                  </a:cubicBezTo>
                  <a:cubicBezTo>
                    <a:pt x="460" y="399"/>
                    <a:pt x="459" y="400"/>
                    <a:pt x="459" y="400"/>
                  </a:cubicBezTo>
                  <a:cubicBezTo>
                    <a:pt x="459" y="400"/>
                    <a:pt x="461" y="401"/>
                    <a:pt x="461" y="400"/>
                  </a:cubicBezTo>
                  <a:cubicBezTo>
                    <a:pt x="461" y="400"/>
                    <a:pt x="461" y="401"/>
                    <a:pt x="462" y="401"/>
                  </a:cubicBezTo>
                  <a:cubicBezTo>
                    <a:pt x="462" y="400"/>
                    <a:pt x="461" y="400"/>
                    <a:pt x="461" y="400"/>
                  </a:cubicBezTo>
                  <a:cubicBezTo>
                    <a:pt x="461" y="400"/>
                    <a:pt x="462" y="400"/>
                    <a:pt x="462" y="400"/>
                  </a:cubicBezTo>
                  <a:cubicBezTo>
                    <a:pt x="462" y="400"/>
                    <a:pt x="462" y="400"/>
                    <a:pt x="462" y="400"/>
                  </a:cubicBezTo>
                  <a:cubicBezTo>
                    <a:pt x="462" y="400"/>
                    <a:pt x="462" y="400"/>
                    <a:pt x="462" y="400"/>
                  </a:cubicBezTo>
                  <a:cubicBezTo>
                    <a:pt x="462" y="399"/>
                    <a:pt x="462" y="399"/>
                    <a:pt x="462" y="399"/>
                  </a:cubicBezTo>
                  <a:cubicBezTo>
                    <a:pt x="462" y="399"/>
                    <a:pt x="461" y="399"/>
                    <a:pt x="461" y="399"/>
                  </a:cubicBezTo>
                  <a:cubicBezTo>
                    <a:pt x="461" y="399"/>
                    <a:pt x="461" y="399"/>
                    <a:pt x="461" y="399"/>
                  </a:cubicBezTo>
                  <a:cubicBezTo>
                    <a:pt x="461" y="399"/>
                    <a:pt x="461" y="398"/>
                    <a:pt x="461" y="398"/>
                  </a:cubicBezTo>
                  <a:cubicBezTo>
                    <a:pt x="460" y="397"/>
                    <a:pt x="460" y="398"/>
                    <a:pt x="460" y="398"/>
                  </a:cubicBezTo>
                  <a:cubicBezTo>
                    <a:pt x="460" y="398"/>
                    <a:pt x="460" y="398"/>
                    <a:pt x="459" y="398"/>
                  </a:cubicBezTo>
                  <a:cubicBezTo>
                    <a:pt x="459" y="398"/>
                    <a:pt x="460" y="399"/>
                    <a:pt x="460" y="399"/>
                  </a:cubicBezTo>
                  <a:cubicBezTo>
                    <a:pt x="458" y="398"/>
                    <a:pt x="459" y="396"/>
                    <a:pt x="457" y="396"/>
                  </a:cubicBezTo>
                  <a:close/>
                  <a:moveTo>
                    <a:pt x="424" y="378"/>
                  </a:moveTo>
                  <a:cubicBezTo>
                    <a:pt x="424" y="378"/>
                    <a:pt x="425" y="378"/>
                    <a:pt x="425" y="378"/>
                  </a:cubicBezTo>
                  <a:cubicBezTo>
                    <a:pt x="425" y="378"/>
                    <a:pt x="424" y="378"/>
                    <a:pt x="424" y="378"/>
                  </a:cubicBezTo>
                  <a:cubicBezTo>
                    <a:pt x="425" y="378"/>
                    <a:pt x="425" y="378"/>
                    <a:pt x="425" y="378"/>
                  </a:cubicBezTo>
                  <a:cubicBezTo>
                    <a:pt x="425" y="378"/>
                    <a:pt x="424" y="378"/>
                    <a:pt x="425" y="379"/>
                  </a:cubicBezTo>
                  <a:cubicBezTo>
                    <a:pt x="425" y="379"/>
                    <a:pt x="425" y="379"/>
                    <a:pt x="425" y="379"/>
                  </a:cubicBezTo>
                  <a:cubicBezTo>
                    <a:pt x="425" y="379"/>
                    <a:pt x="425" y="379"/>
                    <a:pt x="425" y="379"/>
                  </a:cubicBezTo>
                  <a:cubicBezTo>
                    <a:pt x="426" y="380"/>
                    <a:pt x="426" y="380"/>
                    <a:pt x="426" y="380"/>
                  </a:cubicBezTo>
                  <a:cubicBezTo>
                    <a:pt x="426" y="380"/>
                    <a:pt x="427" y="380"/>
                    <a:pt x="427" y="379"/>
                  </a:cubicBezTo>
                  <a:cubicBezTo>
                    <a:pt x="427" y="379"/>
                    <a:pt x="427" y="380"/>
                    <a:pt x="427" y="379"/>
                  </a:cubicBezTo>
                  <a:cubicBezTo>
                    <a:pt x="427" y="379"/>
                    <a:pt x="427" y="379"/>
                    <a:pt x="427" y="379"/>
                  </a:cubicBezTo>
                  <a:cubicBezTo>
                    <a:pt x="427" y="379"/>
                    <a:pt x="426" y="378"/>
                    <a:pt x="426" y="378"/>
                  </a:cubicBezTo>
                  <a:cubicBezTo>
                    <a:pt x="425" y="378"/>
                    <a:pt x="424" y="377"/>
                    <a:pt x="423" y="377"/>
                  </a:cubicBezTo>
                  <a:cubicBezTo>
                    <a:pt x="423" y="377"/>
                    <a:pt x="422" y="377"/>
                    <a:pt x="423" y="378"/>
                  </a:cubicBezTo>
                  <a:cubicBezTo>
                    <a:pt x="423" y="378"/>
                    <a:pt x="423" y="377"/>
                    <a:pt x="423" y="377"/>
                  </a:cubicBezTo>
                  <a:cubicBezTo>
                    <a:pt x="424" y="377"/>
                    <a:pt x="424" y="377"/>
                    <a:pt x="424" y="378"/>
                  </a:cubicBezTo>
                  <a:close/>
                  <a:moveTo>
                    <a:pt x="404" y="354"/>
                  </a:moveTo>
                  <a:cubicBezTo>
                    <a:pt x="404" y="353"/>
                    <a:pt x="403" y="353"/>
                    <a:pt x="403" y="353"/>
                  </a:cubicBezTo>
                  <a:cubicBezTo>
                    <a:pt x="404" y="353"/>
                    <a:pt x="404" y="353"/>
                    <a:pt x="404" y="354"/>
                  </a:cubicBezTo>
                  <a:cubicBezTo>
                    <a:pt x="404" y="353"/>
                    <a:pt x="402" y="351"/>
                    <a:pt x="401" y="351"/>
                  </a:cubicBezTo>
                  <a:cubicBezTo>
                    <a:pt x="401" y="351"/>
                    <a:pt x="401" y="351"/>
                    <a:pt x="401" y="351"/>
                  </a:cubicBezTo>
                  <a:cubicBezTo>
                    <a:pt x="401" y="351"/>
                    <a:pt x="399" y="350"/>
                    <a:pt x="400" y="351"/>
                  </a:cubicBezTo>
                  <a:cubicBezTo>
                    <a:pt x="400" y="351"/>
                    <a:pt x="401" y="352"/>
                    <a:pt x="401" y="352"/>
                  </a:cubicBezTo>
                  <a:cubicBezTo>
                    <a:pt x="401" y="352"/>
                    <a:pt x="400" y="352"/>
                    <a:pt x="400" y="352"/>
                  </a:cubicBezTo>
                  <a:cubicBezTo>
                    <a:pt x="400" y="353"/>
                    <a:pt x="401" y="353"/>
                    <a:pt x="401" y="353"/>
                  </a:cubicBezTo>
                  <a:cubicBezTo>
                    <a:pt x="401" y="353"/>
                    <a:pt x="402" y="352"/>
                    <a:pt x="402" y="352"/>
                  </a:cubicBezTo>
                  <a:cubicBezTo>
                    <a:pt x="402" y="352"/>
                    <a:pt x="403" y="354"/>
                    <a:pt x="404" y="354"/>
                  </a:cubicBezTo>
                  <a:close/>
                  <a:moveTo>
                    <a:pt x="500" y="411"/>
                  </a:moveTo>
                  <a:cubicBezTo>
                    <a:pt x="501" y="411"/>
                    <a:pt x="502" y="410"/>
                    <a:pt x="501" y="410"/>
                  </a:cubicBezTo>
                  <a:cubicBezTo>
                    <a:pt x="499" y="409"/>
                    <a:pt x="499" y="410"/>
                    <a:pt x="500" y="411"/>
                  </a:cubicBezTo>
                  <a:close/>
                  <a:moveTo>
                    <a:pt x="494" y="413"/>
                  </a:moveTo>
                  <a:cubicBezTo>
                    <a:pt x="493" y="413"/>
                    <a:pt x="492" y="413"/>
                    <a:pt x="492" y="412"/>
                  </a:cubicBezTo>
                  <a:cubicBezTo>
                    <a:pt x="492" y="412"/>
                    <a:pt x="492" y="412"/>
                    <a:pt x="492" y="412"/>
                  </a:cubicBezTo>
                  <a:cubicBezTo>
                    <a:pt x="492" y="412"/>
                    <a:pt x="492" y="412"/>
                    <a:pt x="492" y="412"/>
                  </a:cubicBezTo>
                  <a:cubicBezTo>
                    <a:pt x="491" y="412"/>
                    <a:pt x="490" y="411"/>
                    <a:pt x="490" y="411"/>
                  </a:cubicBezTo>
                  <a:cubicBezTo>
                    <a:pt x="490" y="411"/>
                    <a:pt x="489" y="411"/>
                    <a:pt x="489" y="411"/>
                  </a:cubicBezTo>
                  <a:cubicBezTo>
                    <a:pt x="488" y="411"/>
                    <a:pt x="487" y="411"/>
                    <a:pt x="487" y="411"/>
                  </a:cubicBezTo>
                  <a:cubicBezTo>
                    <a:pt x="487" y="411"/>
                    <a:pt x="487" y="411"/>
                    <a:pt x="486" y="410"/>
                  </a:cubicBezTo>
                  <a:cubicBezTo>
                    <a:pt x="486" y="410"/>
                    <a:pt x="486" y="410"/>
                    <a:pt x="486" y="410"/>
                  </a:cubicBezTo>
                  <a:cubicBezTo>
                    <a:pt x="486" y="410"/>
                    <a:pt x="486" y="410"/>
                    <a:pt x="486" y="410"/>
                  </a:cubicBezTo>
                  <a:cubicBezTo>
                    <a:pt x="485" y="410"/>
                    <a:pt x="486" y="410"/>
                    <a:pt x="486" y="410"/>
                  </a:cubicBezTo>
                  <a:cubicBezTo>
                    <a:pt x="487" y="410"/>
                    <a:pt x="487" y="410"/>
                    <a:pt x="488" y="410"/>
                  </a:cubicBezTo>
                  <a:cubicBezTo>
                    <a:pt x="488" y="410"/>
                    <a:pt x="490" y="410"/>
                    <a:pt x="490" y="410"/>
                  </a:cubicBezTo>
                  <a:cubicBezTo>
                    <a:pt x="490" y="410"/>
                    <a:pt x="489" y="410"/>
                    <a:pt x="489" y="410"/>
                  </a:cubicBezTo>
                  <a:cubicBezTo>
                    <a:pt x="489" y="410"/>
                    <a:pt x="489" y="410"/>
                    <a:pt x="489" y="410"/>
                  </a:cubicBezTo>
                  <a:cubicBezTo>
                    <a:pt x="488" y="409"/>
                    <a:pt x="486" y="409"/>
                    <a:pt x="485" y="409"/>
                  </a:cubicBezTo>
                  <a:cubicBezTo>
                    <a:pt x="485" y="409"/>
                    <a:pt x="482" y="408"/>
                    <a:pt x="482" y="408"/>
                  </a:cubicBezTo>
                  <a:cubicBezTo>
                    <a:pt x="482" y="407"/>
                    <a:pt x="484" y="409"/>
                    <a:pt x="485" y="409"/>
                  </a:cubicBezTo>
                  <a:cubicBezTo>
                    <a:pt x="486" y="409"/>
                    <a:pt x="487" y="409"/>
                    <a:pt x="486" y="408"/>
                  </a:cubicBezTo>
                  <a:cubicBezTo>
                    <a:pt x="486" y="408"/>
                    <a:pt x="488" y="409"/>
                    <a:pt x="487" y="408"/>
                  </a:cubicBezTo>
                  <a:cubicBezTo>
                    <a:pt x="488" y="408"/>
                    <a:pt x="488" y="408"/>
                    <a:pt x="487" y="407"/>
                  </a:cubicBezTo>
                  <a:cubicBezTo>
                    <a:pt x="486" y="406"/>
                    <a:pt x="485" y="406"/>
                    <a:pt x="485" y="407"/>
                  </a:cubicBezTo>
                  <a:cubicBezTo>
                    <a:pt x="484" y="407"/>
                    <a:pt x="483" y="407"/>
                    <a:pt x="483" y="407"/>
                  </a:cubicBezTo>
                  <a:cubicBezTo>
                    <a:pt x="482" y="407"/>
                    <a:pt x="482" y="407"/>
                    <a:pt x="482" y="407"/>
                  </a:cubicBezTo>
                  <a:cubicBezTo>
                    <a:pt x="481" y="407"/>
                    <a:pt x="480" y="407"/>
                    <a:pt x="481" y="407"/>
                  </a:cubicBezTo>
                  <a:cubicBezTo>
                    <a:pt x="480" y="407"/>
                    <a:pt x="480" y="407"/>
                    <a:pt x="479" y="407"/>
                  </a:cubicBezTo>
                  <a:cubicBezTo>
                    <a:pt x="479" y="407"/>
                    <a:pt x="480" y="408"/>
                    <a:pt x="480" y="408"/>
                  </a:cubicBezTo>
                  <a:cubicBezTo>
                    <a:pt x="479" y="408"/>
                    <a:pt x="479" y="407"/>
                    <a:pt x="478" y="407"/>
                  </a:cubicBezTo>
                  <a:cubicBezTo>
                    <a:pt x="478" y="408"/>
                    <a:pt x="479" y="409"/>
                    <a:pt x="478" y="409"/>
                  </a:cubicBezTo>
                  <a:cubicBezTo>
                    <a:pt x="478" y="408"/>
                    <a:pt x="478" y="408"/>
                    <a:pt x="477" y="408"/>
                  </a:cubicBezTo>
                  <a:cubicBezTo>
                    <a:pt x="476" y="408"/>
                    <a:pt x="475" y="408"/>
                    <a:pt x="475" y="409"/>
                  </a:cubicBezTo>
                  <a:cubicBezTo>
                    <a:pt x="475" y="408"/>
                    <a:pt x="475" y="409"/>
                    <a:pt x="475" y="409"/>
                  </a:cubicBezTo>
                  <a:cubicBezTo>
                    <a:pt x="475" y="409"/>
                    <a:pt x="476" y="409"/>
                    <a:pt x="476" y="409"/>
                  </a:cubicBezTo>
                  <a:cubicBezTo>
                    <a:pt x="476" y="409"/>
                    <a:pt x="476" y="409"/>
                    <a:pt x="476" y="409"/>
                  </a:cubicBezTo>
                  <a:cubicBezTo>
                    <a:pt x="476" y="409"/>
                    <a:pt x="476" y="409"/>
                    <a:pt x="476" y="409"/>
                  </a:cubicBezTo>
                  <a:cubicBezTo>
                    <a:pt x="476" y="409"/>
                    <a:pt x="476" y="409"/>
                    <a:pt x="476" y="410"/>
                  </a:cubicBezTo>
                  <a:cubicBezTo>
                    <a:pt x="477" y="410"/>
                    <a:pt x="477" y="410"/>
                    <a:pt x="478" y="410"/>
                  </a:cubicBezTo>
                  <a:cubicBezTo>
                    <a:pt x="478" y="409"/>
                    <a:pt x="479" y="409"/>
                    <a:pt x="479" y="409"/>
                  </a:cubicBezTo>
                  <a:cubicBezTo>
                    <a:pt x="479" y="409"/>
                    <a:pt x="478" y="410"/>
                    <a:pt x="478" y="410"/>
                  </a:cubicBezTo>
                  <a:cubicBezTo>
                    <a:pt x="478" y="410"/>
                    <a:pt x="479" y="410"/>
                    <a:pt x="479" y="410"/>
                  </a:cubicBezTo>
                  <a:cubicBezTo>
                    <a:pt x="478" y="410"/>
                    <a:pt x="478" y="410"/>
                    <a:pt x="477" y="410"/>
                  </a:cubicBezTo>
                  <a:cubicBezTo>
                    <a:pt x="478" y="410"/>
                    <a:pt x="478" y="410"/>
                    <a:pt x="479" y="411"/>
                  </a:cubicBezTo>
                  <a:cubicBezTo>
                    <a:pt x="479" y="411"/>
                    <a:pt x="479" y="411"/>
                    <a:pt x="479" y="411"/>
                  </a:cubicBezTo>
                  <a:cubicBezTo>
                    <a:pt x="480" y="411"/>
                    <a:pt x="480" y="410"/>
                    <a:pt x="480" y="411"/>
                  </a:cubicBezTo>
                  <a:cubicBezTo>
                    <a:pt x="480" y="411"/>
                    <a:pt x="480" y="411"/>
                    <a:pt x="481" y="411"/>
                  </a:cubicBezTo>
                  <a:cubicBezTo>
                    <a:pt x="481" y="411"/>
                    <a:pt x="480" y="411"/>
                    <a:pt x="480" y="411"/>
                  </a:cubicBezTo>
                  <a:cubicBezTo>
                    <a:pt x="480" y="412"/>
                    <a:pt x="481" y="411"/>
                    <a:pt x="481" y="412"/>
                  </a:cubicBezTo>
                  <a:cubicBezTo>
                    <a:pt x="481" y="412"/>
                    <a:pt x="481" y="413"/>
                    <a:pt x="481" y="412"/>
                  </a:cubicBezTo>
                  <a:cubicBezTo>
                    <a:pt x="482" y="412"/>
                    <a:pt x="481" y="412"/>
                    <a:pt x="481" y="411"/>
                  </a:cubicBezTo>
                  <a:cubicBezTo>
                    <a:pt x="482" y="411"/>
                    <a:pt x="482" y="412"/>
                    <a:pt x="482" y="412"/>
                  </a:cubicBezTo>
                  <a:cubicBezTo>
                    <a:pt x="482" y="412"/>
                    <a:pt x="482" y="412"/>
                    <a:pt x="483" y="412"/>
                  </a:cubicBezTo>
                  <a:cubicBezTo>
                    <a:pt x="483" y="412"/>
                    <a:pt x="484" y="413"/>
                    <a:pt x="483" y="412"/>
                  </a:cubicBezTo>
                  <a:cubicBezTo>
                    <a:pt x="483" y="412"/>
                    <a:pt x="482" y="412"/>
                    <a:pt x="482" y="411"/>
                  </a:cubicBezTo>
                  <a:cubicBezTo>
                    <a:pt x="482" y="411"/>
                    <a:pt x="481" y="411"/>
                    <a:pt x="482" y="411"/>
                  </a:cubicBezTo>
                  <a:cubicBezTo>
                    <a:pt x="481" y="410"/>
                    <a:pt x="480" y="410"/>
                    <a:pt x="480" y="410"/>
                  </a:cubicBezTo>
                  <a:cubicBezTo>
                    <a:pt x="480" y="410"/>
                    <a:pt x="480" y="410"/>
                    <a:pt x="480" y="410"/>
                  </a:cubicBezTo>
                  <a:cubicBezTo>
                    <a:pt x="480" y="410"/>
                    <a:pt x="480" y="410"/>
                    <a:pt x="481" y="410"/>
                  </a:cubicBezTo>
                  <a:cubicBezTo>
                    <a:pt x="481" y="410"/>
                    <a:pt x="481" y="409"/>
                    <a:pt x="481" y="410"/>
                  </a:cubicBezTo>
                  <a:cubicBezTo>
                    <a:pt x="481" y="409"/>
                    <a:pt x="480" y="409"/>
                    <a:pt x="480" y="409"/>
                  </a:cubicBezTo>
                  <a:cubicBezTo>
                    <a:pt x="481" y="408"/>
                    <a:pt x="481" y="410"/>
                    <a:pt x="482" y="410"/>
                  </a:cubicBezTo>
                  <a:cubicBezTo>
                    <a:pt x="482" y="410"/>
                    <a:pt x="482" y="409"/>
                    <a:pt x="482" y="409"/>
                  </a:cubicBezTo>
                  <a:cubicBezTo>
                    <a:pt x="482" y="409"/>
                    <a:pt x="483" y="410"/>
                    <a:pt x="483" y="410"/>
                  </a:cubicBezTo>
                  <a:cubicBezTo>
                    <a:pt x="483" y="410"/>
                    <a:pt x="483" y="410"/>
                    <a:pt x="483" y="410"/>
                  </a:cubicBezTo>
                  <a:cubicBezTo>
                    <a:pt x="484" y="410"/>
                    <a:pt x="483" y="410"/>
                    <a:pt x="484" y="410"/>
                  </a:cubicBezTo>
                  <a:cubicBezTo>
                    <a:pt x="484" y="410"/>
                    <a:pt x="484" y="409"/>
                    <a:pt x="485" y="409"/>
                  </a:cubicBezTo>
                  <a:cubicBezTo>
                    <a:pt x="484" y="409"/>
                    <a:pt x="485" y="411"/>
                    <a:pt x="484" y="411"/>
                  </a:cubicBezTo>
                  <a:cubicBezTo>
                    <a:pt x="485" y="411"/>
                    <a:pt x="485" y="411"/>
                    <a:pt x="486" y="411"/>
                  </a:cubicBezTo>
                  <a:cubicBezTo>
                    <a:pt x="486" y="411"/>
                    <a:pt x="486" y="411"/>
                    <a:pt x="486" y="411"/>
                  </a:cubicBezTo>
                  <a:cubicBezTo>
                    <a:pt x="486" y="411"/>
                    <a:pt x="485" y="411"/>
                    <a:pt x="485" y="411"/>
                  </a:cubicBezTo>
                  <a:cubicBezTo>
                    <a:pt x="485" y="412"/>
                    <a:pt x="486" y="413"/>
                    <a:pt x="487" y="412"/>
                  </a:cubicBezTo>
                  <a:cubicBezTo>
                    <a:pt x="486" y="412"/>
                    <a:pt x="486" y="412"/>
                    <a:pt x="486" y="412"/>
                  </a:cubicBezTo>
                  <a:cubicBezTo>
                    <a:pt x="487" y="412"/>
                    <a:pt x="486" y="412"/>
                    <a:pt x="486" y="412"/>
                  </a:cubicBezTo>
                  <a:cubicBezTo>
                    <a:pt x="486" y="412"/>
                    <a:pt x="486" y="412"/>
                    <a:pt x="487" y="412"/>
                  </a:cubicBezTo>
                  <a:cubicBezTo>
                    <a:pt x="487" y="412"/>
                    <a:pt x="487" y="412"/>
                    <a:pt x="488" y="412"/>
                  </a:cubicBezTo>
                  <a:cubicBezTo>
                    <a:pt x="488" y="412"/>
                    <a:pt x="488" y="412"/>
                    <a:pt x="487" y="411"/>
                  </a:cubicBezTo>
                  <a:cubicBezTo>
                    <a:pt x="488" y="412"/>
                    <a:pt x="488" y="412"/>
                    <a:pt x="488" y="412"/>
                  </a:cubicBezTo>
                  <a:cubicBezTo>
                    <a:pt x="489" y="412"/>
                    <a:pt x="489" y="412"/>
                    <a:pt x="489" y="412"/>
                  </a:cubicBezTo>
                  <a:cubicBezTo>
                    <a:pt x="490" y="412"/>
                    <a:pt x="490" y="412"/>
                    <a:pt x="490" y="412"/>
                  </a:cubicBezTo>
                  <a:cubicBezTo>
                    <a:pt x="490" y="412"/>
                    <a:pt x="491" y="412"/>
                    <a:pt x="491" y="413"/>
                  </a:cubicBezTo>
                  <a:cubicBezTo>
                    <a:pt x="491" y="413"/>
                    <a:pt x="491" y="413"/>
                    <a:pt x="491" y="413"/>
                  </a:cubicBezTo>
                  <a:cubicBezTo>
                    <a:pt x="492" y="414"/>
                    <a:pt x="492" y="413"/>
                    <a:pt x="492" y="413"/>
                  </a:cubicBezTo>
                  <a:cubicBezTo>
                    <a:pt x="492" y="414"/>
                    <a:pt x="493" y="414"/>
                    <a:pt x="493" y="415"/>
                  </a:cubicBezTo>
                  <a:cubicBezTo>
                    <a:pt x="494" y="415"/>
                    <a:pt x="494" y="414"/>
                    <a:pt x="494" y="414"/>
                  </a:cubicBezTo>
                  <a:cubicBezTo>
                    <a:pt x="493" y="414"/>
                    <a:pt x="494" y="414"/>
                    <a:pt x="494" y="413"/>
                  </a:cubicBezTo>
                  <a:close/>
                  <a:moveTo>
                    <a:pt x="475" y="408"/>
                  </a:moveTo>
                  <a:cubicBezTo>
                    <a:pt x="475" y="408"/>
                    <a:pt x="476" y="407"/>
                    <a:pt x="476" y="407"/>
                  </a:cubicBezTo>
                  <a:cubicBezTo>
                    <a:pt x="476" y="407"/>
                    <a:pt x="477" y="407"/>
                    <a:pt x="477" y="407"/>
                  </a:cubicBezTo>
                  <a:cubicBezTo>
                    <a:pt x="477" y="407"/>
                    <a:pt x="478" y="407"/>
                    <a:pt x="478" y="407"/>
                  </a:cubicBezTo>
                  <a:cubicBezTo>
                    <a:pt x="478" y="407"/>
                    <a:pt x="480" y="407"/>
                    <a:pt x="479" y="407"/>
                  </a:cubicBezTo>
                  <a:cubicBezTo>
                    <a:pt x="479" y="407"/>
                    <a:pt x="480" y="407"/>
                    <a:pt x="480" y="407"/>
                  </a:cubicBezTo>
                  <a:cubicBezTo>
                    <a:pt x="480" y="406"/>
                    <a:pt x="479" y="406"/>
                    <a:pt x="479" y="406"/>
                  </a:cubicBezTo>
                  <a:cubicBezTo>
                    <a:pt x="478" y="406"/>
                    <a:pt x="478" y="406"/>
                    <a:pt x="478" y="406"/>
                  </a:cubicBezTo>
                  <a:cubicBezTo>
                    <a:pt x="478" y="406"/>
                    <a:pt x="478" y="407"/>
                    <a:pt x="478" y="407"/>
                  </a:cubicBezTo>
                  <a:cubicBezTo>
                    <a:pt x="477" y="407"/>
                    <a:pt x="478" y="406"/>
                    <a:pt x="477" y="406"/>
                  </a:cubicBezTo>
                  <a:cubicBezTo>
                    <a:pt x="477" y="406"/>
                    <a:pt x="477" y="406"/>
                    <a:pt x="476" y="406"/>
                  </a:cubicBezTo>
                  <a:cubicBezTo>
                    <a:pt x="476" y="406"/>
                    <a:pt x="475" y="406"/>
                    <a:pt x="475" y="406"/>
                  </a:cubicBezTo>
                  <a:cubicBezTo>
                    <a:pt x="475" y="406"/>
                    <a:pt x="476" y="406"/>
                    <a:pt x="476" y="406"/>
                  </a:cubicBezTo>
                  <a:cubicBezTo>
                    <a:pt x="476" y="406"/>
                    <a:pt x="476" y="406"/>
                    <a:pt x="476" y="407"/>
                  </a:cubicBezTo>
                  <a:cubicBezTo>
                    <a:pt x="475" y="407"/>
                    <a:pt x="475" y="406"/>
                    <a:pt x="474" y="406"/>
                  </a:cubicBezTo>
                  <a:cubicBezTo>
                    <a:pt x="474" y="406"/>
                    <a:pt x="475" y="407"/>
                    <a:pt x="475" y="407"/>
                  </a:cubicBezTo>
                  <a:cubicBezTo>
                    <a:pt x="475" y="407"/>
                    <a:pt x="474" y="407"/>
                    <a:pt x="474" y="407"/>
                  </a:cubicBezTo>
                  <a:cubicBezTo>
                    <a:pt x="475" y="407"/>
                    <a:pt x="475" y="407"/>
                    <a:pt x="475" y="408"/>
                  </a:cubicBezTo>
                  <a:close/>
                  <a:moveTo>
                    <a:pt x="472" y="408"/>
                  </a:moveTo>
                  <a:cubicBezTo>
                    <a:pt x="472" y="407"/>
                    <a:pt x="471" y="408"/>
                    <a:pt x="471" y="408"/>
                  </a:cubicBezTo>
                  <a:cubicBezTo>
                    <a:pt x="470" y="408"/>
                    <a:pt x="470" y="407"/>
                    <a:pt x="470" y="407"/>
                  </a:cubicBezTo>
                  <a:cubicBezTo>
                    <a:pt x="470" y="407"/>
                    <a:pt x="470" y="407"/>
                    <a:pt x="470" y="408"/>
                  </a:cubicBezTo>
                  <a:cubicBezTo>
                    <a:pt x="469" y="408"/>
                    <a:pt x="468" y="407"/>
                    <a:pt x="468" y="407"/>
                  </a:cubicBezTo>
                  <a:cubicBezTo>
                    <a:pt x="468" y="407"/>
                    <a:pt x="470" y="408"/>
                    <a:pt x="470" y="407"/>
                  </a:cubicBezTo>
                  <a:cubicBezTo>
                    <a:pt x="470" y="406"/>
                    <a:pt x="471" y="406"/>
                    <a:pt x="471" y="406"/>
                  </a:cubicBezTo>
                  <a:cubicBezTo>
                    <a:pt x="471" y="406"/>
                    <a:pt x="468" y="407"/>
                    <a:pt x="469" y="407"/>
                  </a:cubicBezTo>
                  <a:cubicBezTo>
                    <a:pt x="469" y="407"/>
                    <a:pt x="468" y="407"/>
                    <a:pt x="467" y="407"/>
                  </a:cubicBezTo>
                  <a:cubicBezTo>
                    <a:pt x="467" y="407"/>
                    <a:pt x="467" y="407"/>
                    <a:pt x="467" y="407"/>
                  </a:cubicBezTo>
                  <a:cubicBezTo>
                    <a:pt x="467" y="407"/>
                    <a:pt x="466" y="406"/>
                    <a:pt x="466" y="407"/>
                  </a:cubicBezTo>
                  <a:cubicBezTo>
                    <a:pt x="466" y="407"/>
                    <a:pt x="466" y="407"/>
                    <a:pt x="467" y="407"/>
                  </a:cubicBezTo>
                  <a:cubicBezTo>
                    <a:pt x="465" y="407"/>
                    <a:pt x="466" y="408"/>
                    <a:pt x="467" y="408"/>
                  </a:cubicBezTo>
                  <a:cubicBezTo>
                    <a:pt x="467" y="408"/>
                    <a:pt x="468" y="408"/>
                    <a:pt x="468" y="408"/>
                  </a:cubicBezTo>
                  <a:cubicBezTo>
                    <a:pt x="468" y="407"/>
                    <a:pt x="469" y="408"/>
                    <a:pt x="469" y="408"/>
                  </a:cubicBezTo>
                  <a:cubicBezTo>
                    <a:pt x="469" y="408"/>
                    <a:pt x="470" y="408"/>
                    <a:pt x="469" y="408"/>
                  </a:cubicBezTo>
                  <a:cubicBezTo>
                    <a:pt x="470" y="408"/>
                    <a:pt x="470" y="408"/>
                    <a:pt x="470" y="408"/>
                  </a:cubicBezTo>
                  <a:cubicBezTo>
                    <a:pt x="470" y="408"/>
                    <a:pt x="470" y="410"/>
                    <a:pt x="471" y="409"/>
                  </a:cubicBezTo>
                  <a:cubicBezTo>
                    <a:pt x="471" y="409"/>
                    <a:pt x="471" y="409"/>
                    <a:pt x="470" y="409"/>
                  </a:cubicBezTo>
                  <a:cubicBezTo>
                    <a:pt x="471" y="409"/>
                    <a:pt x="471" y="409"/>
                    <a:pt x="471" y="409"/>
                  </a:cubicBezTo>
                  <a:cubicBezTo>
                    <a:pt x="471" y="409"/>
                    <a:pt x="472" y="409"/>
                    <a:pt x="472" y="409"/>
                  </a:cubicBezTo>
                  <a:cubicBezTo>
                    <a:pt x="472" y="409"/>
                    <a:pt x="471" y="409"/>
                    <a:pt x="471" y="408"/>
                  </a:cubicBezTo>
                  <a:cubicBezTo>
                    <a:pt x="471" y="408"/>
                    <a:pt x="472" y="409"/>
                    <a:pt x="471" y="408"/>
                  </a:cubicBezTo>
                  <a:cubicBezTo>
                    <a:pt x="471" y="408"/>
                    <a:pt x="472" y="409"/>
                    <a:pt x="472" y="409"/>
                  </a:cubicBezTo>
                  <a:cubicBezTo>
                    <a:pt x="473" y="408"/>
                    <a:pt x="472" y="408"/>
                    <a:pt x="472" y="408"/>
                  </a:cubicBezTo>
                  <a:cubicBezTo>
                    <a:pt x="472" y="408"/>
                    <a:pt x="472" y="408"/>
                    <a:pt x="472" y="408"/>
                  </a:cubicBezTo>
                  <a:close/>
                  <a:moveTo>
                    <a:pt x="36" y="98"/>
                  </a:moveTo>
                  <a:cubicBezTo>
                    <a:pt x="36" y="98"/>
                    <a:pt x="36" y="98"/>
                    <a:pt x="36" y="98"/>
                  </a:cubicBezTo>
                  <a:cubicBezTo>
                    <a:pt x="36" y="98"/>
                    <a:pt x="35" y="98"/>
                    <a:pt x="36" y="98"/>
                  </a:cubicBezTo>
                  <a:close/>
                  <a:moveTo>
                    <a:pt x="497" y="410"/>
                  </a:moveTo>
                  <a:cubicBezTo>
                    <a:pt x="497" y="410"/>
                    <a:pt x="498" y="410"/>
                    <a:pt x="498" y="410"/>
                  </a:cubicBezTo>
                  <a:cubicBezTo>
                    <a:pt x="499" y="409"/>
                    <a:pt x="498" y="408"/>
                    <a:pt x="497" y="407"/>
                  </a:cubicBezTo>
                  <a:cubicBezTo>
                    <a:pt x="496" y="406"/>
                    <a:pt x="494" y="406"/>
                    <a:pt x="493" y="406"/>
                  </a:cubicBezTo>
                  <a:cubicBezTo>
                    <a:pt x="493" y="406"/>
                    <a:pt x="492" y="407"/>
                    <a:pt x="492" y="406"/>
                  </a:cubicBezTo>
                  <a:cubicBezTo>
                    <a:pt x="492" y="406"/>
                    <a:pt x="491" y="406"/>
                    <a:pt x="491" y="406"/>
                  </a:cubicBezTo>
                  <a:cubicBezTo>
                    <a:pt x="490" y="406"/>
                    <a:pt x="489" y="406"/>
                    <a:pt x="489" y="406"/>
                  </a:cubicBezTo>
                  <a:cubicBezTo>
                    <a:pt x="488" y="406"/>
                    <a:pt x="487" y="406"/>
                    <a:pt x="487" y="407"/>
                  </a:cubicBezTo>
                  <a:cubicBezTo>
                    <a:pt x="487" y="407"/>
                    <a:pt x="488" y="407"/>
                    <a:pt x="489" y="407"/>
                  </a:cubicBezTo>
                  <a:cubicBezTo>
                    <a:pt x="489" y="407"/>
                    <a:pt x="489" y="408"/>
                    <a:pt x="489" y="408"/>
                  </a:cubicBezTo>
                  <a:cubicBezTo>
                    <a:pt x="489" y="409"/>
                    <a:pt x="490" y="409"/>
                    <a:pt x="490" y="409"/>
                  </a:cubicBezTo>
                  <a:cubicBezTo>
                    <a:pt x="490" y="409"/>
                    <a:pt x="490" y="409"/>
                    <a:pt x="491" y="410"/>
                  </a:cubicBezTo>
                  <a:cubicBezTo>
                    <a:pt x="491" y="410"/>
                    <a:pt x="491" y="410"/>
                    <a:pt x="492" y="409"/>
                  </a:cubicBezTo>
                  <a:cubicBezTo>
                    <a:pt x="492" y="409"/>
                    <a:pt x="493" y="409"/>
                    <a:pt x="494" y="410"/>
                  </a:cubicBezTo>
                  <a:cubicBezTo>
                    <a:pt x="493" y="410"/>
                    <a:pt x="493" y="409"/>
                    <a:pt x="493" y="410"/>
                  </a:cubicBezTo>
                  <a:cubicBezTo>
                    <a:pt x="493" y="410"/>
                    <a:pt x="494" y="410"/>
                    <a:pt x="494" y="410"/>
                  </a:cubicBezTo>
                  <a:cubicBezTo>
                    <a:pt x="495" y="410"/>
                    <a:pt x="494" y="409"/>
                    <a:pt x="495" y="409"/>
                  </a:cubicBezTo>
                  <a:cubicBezTo>
                    <a:pt x="495" y="409"/>
                    <a:pt x="496" y="409"/>
                    <a:pt x="496" y="409"/>
                  </a:cubicBezTo>
                  <a:cubicBezTo>
                    <a:pt x="496" y="410"/>
                    <a:pt x="496" y="410"/>
                    <a:pt x="497" y="410"/>
                  </a:cubicBezTo>
                  <a:close/>
                  <a:moveTo>
                    <a:pt x="387" y="293"/>
                  </a:moveTo>
                  <a:cubicBezTo>
                    <a:pt x="388" y="293"/>
                    <a:pt x="388" y="294"/>
                    <a:pt x="389" y="294"/>
                  </a:cubicBezTo>
                  <a:cubicBezTo>
                    <a:pt x="389" y="293"/>
                    <a:pt x="388" y="293"/>
                    <a:pt x="388" y="293"/>
                  </a:cubicBezTo>
                  <a:cubicBezTo>
                    <a:pt x="389" y="293"/>
                    <a:pt x="389" y="293"/>
                    <a:pt x="389" y="293"/>
                  </a:cubicBezTo>
                  <a:cubicBezTo>
                    <a:pt x="389" y="293"/>
                    <a:pt x="387" y="292"/>
                    <a:pt x="387" y="292"/>
                  </a:cubicBezTo>
                  <a:cubicBezTo>
                    <a:pt x="387" y="292"/>
                    <a:pt x="388" y="292"/>
                    <a:pt x="388" y="292"/>
                  </a:cubicBezTo>
                  <a:cubicBezTo>
                    <a:pt x="387" y="292"/>
                    <a:pt x="387" y="292"/>
                    <a:pt x="387" y="293"/>
                  </a:cubicBezTo>
                  <a:close/>
                  <a:moveTo>
                    <a:pt x="456" y="404"/>
                  </a:moveTo>
                  <a:cubicBezTo>
                    <a:pt x="456" y="404"/>
                    <a:pt x="456" y="403"/>
                    <a:pt x="455" y="403"/>
                  </a:cubicBezTo>
                  <a:cubicBezTo>
                    <a:pt x="455" y="403"/>
                    <a:pt x="455" y="404"/>
                    <a:pt x="455" y="404"/>
                  </a:cubicBezTo>
                  <a:cubicBezTo>
                    <a:pt x="455" y="404"/>
                    <a:pt x="455" y="404"/>
                    <a:pt x="455" y="404"/>
                  </a:cubicBezTo>
                  <a:cubicBezTo>
                    <a:pt x="456" y="404"/>
                    <a:pt x="456" y="404"/>
                    <a:pt x="456" y="404"/>
                  </a:cubicBezTo>
                  <a:cubicBezTo>
                    <a:pt x="456" y="404"/>
                    <a:pt x="456" y="404"/>
                    <a:pt x="457" y="405"/>
                  </a:cubicBezTo>
                  <a:cubicBezTo>
                    <a:pt x="457" y="405"/>
                    <a:pt x="456" y="404"/>
                    <a:pt x="456" y="404"/>
                  </a:cubicBezTo>
                  <a:close/>
                  <a:moveTo>
                    <a:pt x="395" y="309"/>
                  </a:moveTo>
                  <a:cubicBezTo>
                    <a:pt x="396" y="308"/>
                    <a:pt x="394" y="306"/>
                    <a:pt x="394" y="307"/>
                  </a:cubicBezTo>
                  <a:cubicBezTo>
                    <a:pt x="393" y="308"/>
                    <a:pt x="395" y="309"/>
                    <a:pt x="395" y="309"/>
                  </a:cubicBezTo>
                  <a:close/>
                  <a:moveTo>
                    <a:pt x="398" y="336"/>
                  </a:moveTo>
                  <a:cubicBezTo>
                    <a:pt x="399" y="335"/>
                    <a:pt x="397" y="334"/>
                    <a:pt x="396" y="334"/>
                  </a:cubicBezTo>
                  <a:cubicBezTo>
                    <a:pt x="396" y="334"/>
                    <a:pt x="396" y="334"/>
                    <a:pt x="397" y="334"/>
                  </a:cubicBezTo>
                  <a:cubicBezTo>
                    <a:pt x="396" y="334"/>
                    <a:pt x="394" y="334"/>
                    <a:pt x="395" y="335"/>
                  </a:cubicBezTo>
                  <a:cubicBezTo>
                    <a:pt x="396" y="335"/>
                    <a:pt x="396" y="336"/>
                    <a:pt x="397" y="336"/>
                  </a:cubicBezTo>
                  <a:cubicBezTo>
                    <a:pt x="397" y="336"/>
                    <a:pt x="397" y="337"/>
                    <a:pt x="397" y="337"/>
                  </a:cubicBezTo>
                  <a:cubicBezTo>
                    <a:pt x="397" y="337"/>
                    <a:pt x="398" y="337"/>
                    <a:pt x="398" y="338"/>
                  </a:cubicBezTo>
                  <a:cubicBezTo>
                    <a:pt x="398" y="338"/>
                    <a:pt x="399" y="338"/>
                    <a:pt x="399" y="338"/>
                  </a:cubicBezTo>
                  <a:cubicBezTo>
                    <a:pt x="399" y="337"/>
                    <a:pt x="400" y="337"/>
                    <a:pt x="399" y="337"/>
                  </a:cubicBezTo>
                  <a:cubicBezTo>
                    <a:pt x="399" y="336"/>
                    <a:pt x="399" y="336"/>
                    <a:pt x="399" y="335"/>
                  </a:cubicBezTo>
                  <a:cubicBezTo>
                    <a:pt x="399" y="335"/>
                    <a:pt x="399" y="336"/>
                    <a:pt x="398" y="336"/>
                  </a:cubicBezTo>
                  <a:close/>
                  <a:moveTo>
                    <a:pt x="398" y="307"/>
                  </a:moveTo>
                  <a:cubicBezTo>
                    <a:pt x="397" y="306"/>
                    <a:pt x="397" y="306"/>
                    <a:pt x="397" y="306"/>
                  </a:cubicBezTo>
                  <a:cubicBezTo>
                    <a:pt x="396" y="306"/>
                    <a:pt x="396" y="306"/>
                    <a:pt x="396" y="307"/>
                  </a:cubicBezTo>
                  <a:cubicBezTo>
                    <a:pt x="396" y="307"/>
                    <a:pt x="396" y="307"/>
                    <a:pt x="396" y="307"/>
                  </a:cubicBezTo>
                  <a:cubicBezTo>
                    <a:pt x="397" y="308"/>
                    <a:pt x="396" y="308"/>
                    <a:pt x="397" y="308"/>
                  </a:cubicBezTo>
                  <a:cubicBezTo>
                    <a:pt x="397" y="309"/>
                    <a:pt x="398" y="309"/>
                    <a:pt x="398" y="309"/>
                  </a:cubicBezTo>
                  <a:cubicBezTo>
                    <a:pt x="398" y="309"/>
                    <a:pt x="397" y="308"/>
                    <a:pt x="397" y="308"/>
                  </a:cubicBezTo>
                  <a:cubicBezTo>
                    <a:pt x="398" y="308"/>
                    <a:pt x="398" y="307"/>
                    <a:pt x="398" y="307"/>
                  </a:cubicBezTo>
                  <a:close/>
                  <a:moveTo>
                    <a:pt x="421" y="374"/>
                  </a:moveTo>
                  <a:cubicBezTo>
                    <a:pt x="421" y="373"/>
                    <a:pt x="420" y="373"/>
                    <a:pt x="419" y="373"/>
                  </a:cubicBezTo>
                  <a:cubicBezTo>
                    <a:pt x="420" y="373"/>
                    <a:pt x="420" y="373"/>
                    <a:pt x="420" y="374"/>
                  </a:cubicBezTo>
                  <a:cubicBezTo>
                    <a:pt x="421" y="374"/>
                    <a:pt x="421" y="374"/>
                    <a:pt x="421" y="374"/>
                  </a:cubicBezTo>
                  <a:cubicBezTo>
                    <a:pt x="422" y="375"/>
                    <a:pt x="423" y="375"/>
                    <a:pt x="423" y="375"/>
                  </a:cubicBezTo>
                  <a:cubicBezTo>
                    <a:pt x="424" y="375"/>
                    <a:pt x="424" y="375"/>
                    <a:pt x="424" y="375"/>
                  </a:cubicBezTo>
                  <a:cubicBezTo>
                    <a:pt x="423" y="374"/>
                    <a:pt x="423" y="375"/>
                    <a:pt x="423" y="374"/>
                  </a:cubicBezTo>
                  <a:cubicBezTo>
                    <a:pt x="423" y="375"/>
                    <a:pt x="423" y="374"/>
                    <a:pt x="423" y="374"/>
                  </a:cubicBezTo>
                  <a:cubicBezTo>
                    <a:pt x="423" y="374"/>
                    <a:pt x="421" y="374"/>
                    <a:pt x="421" y="374"/>
                  </a:cubicBezTo>
                  <a:close/>
                  <a:moveTo>
                    <a:pt x="499" y="415"/>
                  </a:moveTo>
                  <a:cubicBezTo>
                    <a:pt x="499" y="415"/>
                    <a:pt x="499" y="413"/>
                    <a:pt x="498" y="413"/>
                  </a:cubicBezTo>
                  <a:cubicBezTo>
                    <a:pt x="498" y="414"/>
                    <a:pt x="499" y="414"/>
                    <a:pt x="499" y="414"/>
                  </a:cubicBezTo>
                  <a:cubicBezTo>
                    <a:pt x="498" y="414"/>
                    <a:pt x="498" y="414"/>
                    <a:pt x="498" y="414"/>
                  </a:cubicBezTo>
                  <a:cubicBezTo>
                    <a:pt x="497" y="414"/>
                    <a:pt x="497" y="415"/>
                    <a:pt x="498" y="415"/>
                  </a:cubicBezTo>
                  <a:cubicBezTo>
                    <a:pt x="498" y="415"/>
                    <a:pt x="499" y="415"/>
                    <a:pt x="500" y="415"/>
                  </a:cubicBezTo>
                  <a:cubicBezTo>
                    <a:pt x="500" y="416"/>
                    <a:pt x="500" y="415"/>
                    <a:pt x="500" y="415"/>
                  </a:cubicBezTo>
                  <a:cubicBezTo>
                    <a:pt x="500" y="415"/>
                    <a:pt x="500" y="415"/>
                    <a:pt x="499" y="415"/>
                  </a:cubicBezTo>
                  <a:close/>
                  <a:moveTo>
                    <a:pt x="388" y="299"/>
                  </a:moveTo>
                  <a:cubicBezTo>
                    <a:pt x="389" y="299"/>
                    <a:pt x="388" y="299"/>
                    <a:pt x="387" y="299"/>
                  </a:cubicBezTo>
                  <a:cubicBezTo>
                    <a:pt x="387" y="299"/>
                    <a:pt x="387" y="298"/>
                    <a:pt x="386" y="298"/>
                  </a:cubicBezTo>
                  <a:cubicBezTo>
                    <a:pt x="386" y="298"/>
                    <a:pt x="386" y="299"/>
                    <a:pt x="386" y="299"/>
                  </a:cubicBezTo>
                  <a:cubicBezTo>
                    <a:pt x="387" y="299"/>
                    <a:pt x="387" y="299"/>
                    <a:pt x="388" y="299"/>
                  </a:cubicBezTo>
                  <a:close/>
                  <a:moveTo>
                    <a:pt x="415" y="373"/>
                  </a:moveTo>
                  <a:cubicBezTo>
                    <a:pt x="414" y="373"/>
                    <a:pt x="415" y="375"/>
                    <a:pt x="415" y="375"/>
                  </a:cubicBezTo>
                  <a:cubicBezTo>
                    <a:pt x="416" y="375"/>
                    <a:pt x="416" y="373"/>
                    <a:pt x="415" y="373"/>
                  </a:cubicBezTo>
                  <a:close/>
                  <a:moveTo>
                    <a:pt x="501" y="416"/>
                  </a:moveTo>
                  <a:cubicBezTo>
                    <a:pt x="502" y="416"/>
                    <a:pt x="502" y="417"/>
                    <a:pt x="502" y="417"/>
                  </a:cubicBezTo>
                  <a:cubicBezTo>
                    <a:pt x="503" y="417"/>
                    <a:pt x="502" y="416"/>
                    <a:pt x="502" y="416"/>
                  </a:cubicBezTo>
                  <a:cubicBezTo>
                    <a:pt x="502" y="415"/>
                    <a:pt x="501" y="416"/>
                    <a:pt x="501" y="416"/>
                  </a:cubicBezTo>
                  <a:close/>
                  <a:moveTo>
                    <a:pt x="451" y="400"/>
                  </a:moveTo>
                  <a:cubicBezTo>
                    <a:pt x="451" y="401"/>
                    <a:pt x="450" y="400"/>
                    <a:pt x="450" y="400"/>
                  </a:cubicBezTo>
                  <a:cubicBezTo>
                    <a:pt x="450" y="400"/>
                    <a:pt x="450" y="400"/>
                    <a:pt x="450" y="400"/>
                  </a:cubicBezTo>
                  <a:cubicBezTo>
                    <a:pt x="450" y="401"/>
                    <a:pt x="450" y="401"/>
                    <a:pt x="451" y="401"/>
                  </a:cubicBezTo>
                  <a:cubicBezTo>
                    <a:pt x="451" y="400"/>
                    <a:pt x="451" y="401"/>
                    <a:pt x="451" y="401"/>
                  </a:cubicBezTo>
                  <a:cubicBezTo>
                    <a:pt x="451" y="401"/>
                    <a:pt x="451" y="400"/>
                    <a:pt x="451" y="400"/>
                  </a:cubicBezTo>
                  <a:cubicBezTo>
                    <a:pt x="451" y="400"/>
                    <a:pt x="452" y="401"/>
                    <a:pt x="452" y="400"/>
                  </a:cubicBezTo>
                  <a:cubicBezTo>
                    <a:pt x="452" y="400"/>
                    <a:pt x="451" y="400"/>
                    <a:pt x="451" y="400"/>
                  </a:cubicBezTo>
                  <a:close/>
                  <a:moveTo>
                    <a:pt x="389" y="301"/>
                  </a:moveTo>
                  <a:cubicBezTo>
                    <a:pt x="388" y="301"/>
                    <a:pt x="389" y="301"/>
                    <a:pt x="389" y="301"/>
                  </a:cubicBezTo>
                  <a:cubicBezTo>
                    <a:pt x="390" y="301"/>
                    <a:pt x="390" y="301"/>
                    <a:pt x="391" y="301"/>
                  </a:cubicBezTo>
                  <a:cubicBezTo>
                    <a:pt x="391" y="301"/>
                    <a:pt x="392" y="301"/>
                    <a:pt x="391" y="301"/>
                  </a:cubicBezTo>
                  <a:cubicBezTo>
                    <a:pt x="391" y="301"/>
                    <a:pt x="392" y="301"/>
                    <a:pt x="392" y="300"/>
                  </a:cubicBezTo>
                  <a:cubicBezTo>
                    <a:pt x="392" y="300"/>
                    <a:pt x="391" y="300"/>
                    <a:pt x="390" y="300"/>
                  </a:cubicBezTo>
                  <a:cubicBezTo>
                    <a:pt x="389" y="299"/>
                    <a:pt x="389" y="300"/>
                    <a:pt x="389" y="301"/>
                  </a:cubicBezTo>
                  <a:close/>
                  <a:moveTo>
                    <a:pt x="399" y="345"/>
                  </a:moveTo>
                  <a:cubicBezTo>
                    <a:pt x="400" y="345"/>
                    <a:pt x="399" y="345"/>
                    <a:pt x="399" y="344"/>
                  </a:cubicBezTo>
                  <a:cubicBezTo>
                    <a:pt x="398" y="344"/>
                    <a:pt x="399" y="344"/>
                    <a:pt x="398" y="344"/>
                  </a:cubicBezTo>
                  <a:cubicBezTo>
                    <a:pt x="398" y="344"/>
                    <a:pt x="398" y="344"/>
                    <a:pt x="398" y="345"/>
                  </a:cubicBezTo>
                  <a:cubicBezTo>
                    <a:pt x="398" y="345"/>
                    <a:pt x="397" y="345"/>
                    <a:pt x="398" y="345"/>
                  </a:cubicBezTo>
                  <a:cubicBezTo>
                    <a:pt x="398" y="345"/>
                    <a:pt x="398" y="345"/>
                    <a:pt x="397" y="346"/>
                  </a:cubicBezTo>
                  <a:cubicBezTo>
                    <a:pt x="397" y="345"/>
                    <a:pt x="397" y="345"/>
                    <a:pt x="397" y="345"/>
                  </a:cubicBezTo>
                  <a:cubicBezTo>
                    <a:pt x="397" y="346"/>
                    <a:pt x="397" y="346"/>
                    <a:pt x="397" y="346"/>
                  </a:cubicBezTo>
                  <a:cubicBezTo>
                    <a:pt x="397" y="346"/>
                    <a:pt x="398" y="347"/>
                    <a:pt x="398" y="347"/>
                  </a:cubicBezTo>
                  <a:cubicBezTo>
                    <a:pt x="399" y="347"/>
                    <a:pt x="399" y="346"/>
                    <a:pt x="399" y="345"/>
                  </a:cubicBezTo>
                  <a:cubicBezTo>
                    <a:pt x="399" y="346"/>
                    <a:pt x="399" y="346"/>
                    <a:pt x="399" y="346"/>
                  </a:cubicBezTo>
                  <a:cubicBezTo>
                    <a:pt x="399" y="346"/>
                    <a:pt x="399" y="346"/>
                    <a:pt x="399" y="345"/>
                  </a:cubicBezTo>
                  <a:cubicBezTo>
                    <a:pt x="399" y="345"/>
                    <a:pt x="399" y="345"/>
                    <a:pt x="399" y="345"/>
                  </a:cubicBezTo>
                  <a:close/>
                  <a:moveTo>
                    <a:pt x="497" y="416"/>
                  </a:moveTo>
                  <a:cubicBezTo>
                    <a:pt x="497" y="416"/>
                    <a:pt x="496" y="416"/>
                    <a:pt x="496" y="416"/>
                  </a:cubicBezTo>
                  <a:cubicBezTo>
                    <a:pt x="496" y="416"/>
                    <a:pt x="497" y="416"/>
                    <a:pt x="497" y="416"/>
                  </a:cubicBezTo>
                  <a:cubicBezTo>
                    <a:pt x="498" y="416"/>
                    <a:pt x="499" y="417"/>
                    <a:pt x="499" y="416"/>
                  </a:cubicBezTo>
                  <a:cubicBezTo>
                    <a:pt x="498" y="416"/>
                    <a:pt x="498" y="416"/>
                    <a:pt x="498" y="416"/>
                  </a:cubicBezTo>
                  <a:cubicBezTo>
                    <a:pt x="498" y="416"/>
                    <a:pt x="497" y="416"/>
                    <a:pt x="497" y="416"/>
                  </a:cubicBezTo>
                  <a:close/>
                  <a:moveTo>
                    <a:pt x="413" y="364"/>
                  </a:moveTo>
                  <a:cubicBezTo>
                    <a:pt x="414" y="364"/>
                    <a:pt x="413" y="363"/>
                    <a:pt x="413" y="363"/>
                  </a:cubicBezTo>
                  <a:cubicBezTo>
                    <a:pt x="413" y="363"/>
                    <a:pt x="413" y="364"/>
                    <a:pt x="413" y="364"/>
                  </a:cubicBezTo>
                  <a:cubicBezTo>
                    <a:pt x="413" y="364"/>
                    <a:pt x="413" y="363"/>
                    <a:pt x="412" y="363"/>
                  </a:cubicBezTo>
                  <a:cubicBezTo>
                    <a:pt x="412" y="363"/>
                    <a:pt x="413" y="363"/>
                    <a:pt x="413" y="363"/>
                  </a:cubicBezTo>
                  <a:cubicBezTo>
                    <a:pt x="412" y="363"/>
                    <a:pt x="412" y="362"/>
                    <a:pt x="411" y="362"/>
                  </a:cubicBezTo>
                  <a:cubicBezTo>
                    <a:pt x="411" y="362"/>
                    <a:pt x="411" y="362"/>
                    <a:pt x="411" y="362"/>
                  </a:cubicBezTo>
                  <a:cubicBezTo>
                    <a:pt x="411" y="362"/>
                    <a:pt x="411" y="362"/>
                    <a:pt x="411" y="362"/>
                  </a:cubicBezTo>
                  <a:cubicBezTo>
                    <a:pt x="411" y="362"/>
                    <a:pt x="411" y="362"/>
                    <a:pt x="411" y="363"/>
                  </a:cubicBezTo>
                  <a:cubicBezTo>
                    <a:pt x="410" y="362"/>
                    <a:pt x="411" y="363"/>
                    <a:pt x="411" y="363"/>
                  </a:cubicBezTo>
                  <a:cubicBezTo>
                    <a:pt x="411" y="363"/>
                    <a:pt x="411" y="363"/>
                    <a:pt x="412" y="363"/>
                  </a:cubicBezTo>
                  <a:cubicBezTo>
                    <a:pt x="411" y="363"/>
                    <a:pt x="411" y="363"/>
                    <a:pt x="411" y="363"/>
                  </a:cubicBezTo>
                  <a:cubicBezTo>
                    <a:pt x="411" y="364"/>
                    <a:pt x="413" y="364"/>
                    <a:pt x="413" y="364"/>
                  </a:cubicBezTo>
                  <a:close/>
                  <a:moveTo>
                    <a:pt x="395" y="307"/>
                  </a:moveTo>
                  <a:cubicBezTo>
                    <a:pt x="396" y="306"/>
                    <a:pt x="395" y="306"/>
                    <a:pt x="394" y="306"/>
                  </a:cubicBezTo>
                  <a:cubicBezTo>
                    <a:pt x="393" y="305"/>
                    <a:pt x="392" y="307"/>
                    <a:pt x="393" y="307"/>
                  </a:cubicBezTo>
                  <a:cubicBezTo>
                    <a:pt x="393" y="307"/>
                    <a:pt x="394" y="307"/>
                    <a:pt x="394" y="307"/>
                  </a:cubicBezTo>
                  <a:cubicBezTo>
                    <a:pt x="394" y="307"/>
                    <a:pt x="395" y="307"/>
                    <a:pt x="395" y="307"/>
                  </a:cubicBezTo>
                  <a:close/>
                  <a:moveTo>
                    <a:pt x="385" y="298"/>
                  </a:moveTo>
                  <a:cubicBezTo>
                    <a:pt x="385" y="298"/>
                    <a:pt x="386" y="298"/>
                    <a:pt x="386" y="298"/>
                  </a:cubicBezTo>
                  <a:cubicBezTo>
                    <a:pt x="387" y="297"/>
                    <a:pt x="385" y="297"/>
                    <a:pt x="385" y="297"/>
                  </a:cubicBezTo>
                  <a:cubicBezTo>
                    <a:pt x="384" y="297"/>
                    <a:pt x="385" y="298"/>
                    <a:pt x="385" y="298"/>
                  </a:cubicBezTo>
                  <a:close/>
                  <a:moveTo>
                    <a:pt x="443" y="397"/>
                  </a:moveTo>
                  <a:cubicBezTo>
                    <a:pt x="442" y="397"/>
                    <a:pt x="442" y="397"/>
                    <a:pt x="442" y="397"/>
                  </a:cubicBezTo>
                  <a:cubicBezTo>
                    <a:pt x="441" y="397"/>
                    <a:pt x="441" y="397"/>
                    <a:pt x="441" y="398"/>
                  </a:cubicBezTo>
                  <a:cubicBezTo>
                    <a:pt x="441" y="398"/>
                    <a:pt x="442" y="397"/>
                    <a:pt x="442" y="398"/>
                  </a:cubicBezTo>
                  <a:cubicBezTo>
                    <a:pt x="442" y="398"/>
                    <a:pt x="443" y="398"/>
                    <a:pt x="443" y="398"/>
                  </a:cubicBezTo>
                  <a:cubicBezTo>
                    <a:pt x="443" y="398"/>
                    <a:pt x="443" y="398"/>
                    <a:pt x="443" y="398"/>
                  </a:cubicBezTo>
                  <a:cubicBezTo>
                    <a:pt x="443" y="398"/>
                    <a:pt x="443" y="398"/>
                    <a:pt x="443" y="398"/>
                  </a:cubicBezTo>
                  <a:cubicBezTo>
                    <a:pt x="443" y="397"/>
                    <a:pt x="443" y="398"/>
                    <a:pt x="443" y="397"/>
                  </a:cubicBezTo>
                  <a:close/>
                  <a:moveTo>
                    <a:pt x="0" y="106"/>
                  </a:moveTo>
                  <a:cubicBezTo>
                    <a:pt x="0" y="106"/>
                    <a:pt x="0" y="106"/>
                    <a:pt x="1" y="106"/>
                  </a:cubicBezTo>
                  <a:cubicBezTo>
                    <a:pt x="1" y="106"/>
                    <a:pt x="2" y="106"/>
                    <a:pt x="2" y="105"/>
                  </a:cubicBezTo>
                  <a:cubicBezTo>
                    <a:pt x="2" y="105"/>
                    <a:pt x="0" y="104"/>
                    <a:pt x="0" y="106"/>
                  </a:cubicBezTo>
                  <a:close/>
                  <a:moveTo>
                    <a:pt x="503" y="409"/>
                  </a:moveTo>
                  <a:cubicBezTo>
                    <a:pt x="502" y="409"/>
                    <a:pt x="502" y="410"/>
                    <a:pt x="503" y="410"/>
                  </a:cubicBezTo>
                  <a:cubicBezTo>
                    <a:pt x="504" y="410"/>
                    <a:pt x="504" y="409"/>
                    <a:pt x="503" y="409"/>
                  </a:cubicBezTo>
                  <a:close/>
                  <a:moveTo>
                    <a:pt x="434" y="391"/>
                  </a:moveTo>
                  <a:cubicBezTo>
                    <a:pt x="434" y="391"/>
                    <a:pt x="435" y="392"/>
                    <a:pt x="434" y="392"/>
                  </a:cubicBezTo>
                  <a:cubicBezTo>
                    <a:pt x="434" y="392"/>
                    <a:pt x="435" y="392"/>
                    <a:pt x="435" y="392"/>
                  </a:cubicBezTo>
                  <a:cubicBezTo>
                    <a:pt x="435" y="392"/>
                    <a:pt x="435" y="392"/>
                    <a:pt x="435" y="393"/>
                  </a:cubicBezTo>
                  <a:cubicBezTo>
                    <a:pt x="435" y="392"/>
                    <a:pt x="435" y="392"/>
                    <a:pt x="435" y="392"/>
                  </a:cubicBezTo>
                  <a:cubicBezTo>
                    <a:pt x="436" y="392"/>
                    <a:pt x="436" y="392"/>
                    <a:pt x="436" y="392"/>
                  </a:cubicBezTo>
                  <a:cubicBezTo>
                    <a:pt x="435" y="391"/>
                    <a:pt x="435" y="391"/>
                    <a:pt x="434" y="391"/>
                  </a:cubicBezTo>
                  <a:close/>
                  <a:moveTo>
                    <a:pt x="395" y="333"/>
                  </a:moveTo>
                  <a:cubicBezTo>
                    <a:pt x="395" y="333"/>
                    <a:pt x="394" y="334"/>
                    <a:pt x="395" y="334"/>
                  </a:cubicBezTo>
                  <a:cubicBezTo>
                    <a:pt x="395" y="334"/>
                    <a:pt x="395" y="334"/>
                    <a:pt x="396" y="333"/>
                  </a:cubicBezTo>
                  <a:cubicBezTo>
                    <a:pt x="396" y="333"/>
                    <a:pt x="396" y="333"/>
                    <a:pt x="396" y="333"/>
                  </a:cubicBezTo>
                  <a:cubicBezTo>
                    <a:pt x="396" y="334"/>
                    <a:pt x="397" y="334"/>
                    <a:pt x="397" y="334"/>
                  </a:cubicBezTo>
                  <a:cubicBezTo>
                    <a:pt x="398" y="334"/>
                    <a:pt x="399" y="334"/>
                    <a:pt x="398" y="333"/>
                  </a:cubicBezTo>
                  <a:cubicBezTo>
                    <a:pt x="398" y="333"/>
                    <a:pt x="397" y="330"/>
                    <a:pt x="397" y="332"/>
                  </a:cubicBezTo>
                  <a:cubicBezTo>
                    <a:pt x="397" y="332"/>
                    <a:pt x="397" y="332"/>
                    <a:pt x="397" y="332"/>
                  </a:cubicBezTo>
                  <a:cubicBezTo>
                    <a:pt x="396" y="332"/>
                    <a:pt x="397" y="332"/>
                    <a:pt x="397" y="333"/>
                  </a:cubicBezTo>
                  <a:cubicBezTo>
                    <a:pt x="396" y="333"/>
                    <a:pt x="397" y="333"/>
                    <a:pt x="397" y="333"/>
                  </a:cubicBezTo>
                  <a:cubicBezTo>
                    <a:pt x="397" y="333"/>
                    <a:pt x="396" y="333"/>
                    <a:pt x="396" y="333"/>
                  </a:cubicBezTo>
                  <a:cubicBezTo>
                    <a:pt x="395" y="333"/>
                    <a:pt x="395" y="333"/>
                    <a:pt x="395" y="333"/>
                  </a:cubicBezTo>
                  <a:close/>
                  <a:moveTo>
                    <a:pt x="398" y="323"/>
                  </a:moveTo>
                  <a:cubicBezTo>
                    <a:pt x="397" y="323"/>
                    <a:pt x="397" y="323"/>
                    <a:pt x="397" y="323"/>
                  </a:cubicBezTo>
                  <a:cubicBezTo>
                    <a:pt x="397" y="324"/>
                    <a:pt x="397" y="324"/>
                    <a:pt x="397" y="324"/>
                  </a:cubicBezTo>
                  <a:cubicBezTo>
                    <a:pt x="397" y="325"/>
                    <a:pt x="399" y="323"/>
                    <a:pt x="398" y="323"/>
                  </a:cubicBezTo>
                  <a:close/>
                  <a:moveTo>
                    <a:pt x="394" y="330"/>
                  </a:moveTo>
                  <a:cubicBezTo>
                    <a:pt x="394" y="330"/>
                    <a:pt x="393" y="331"/>
                    <a:pt x="393" y="331"/>
                  </a:cubicBezTo>
                  <a:cubicBezTo>
                    <a:pt x="393" y="331"/>
                    <a:pt x="394" y="331"/>
                    <a:pt x="394" y="332"/>
                  </a:cubicBezTo>
                  <a:cubicBezTo>
                    <a:pt x="395" y="332"/>
                    <a:pt x="396" y="331"/>
                    <a:pt x="395" y="331"/>
                  </a:cubicBezTo>
                  <a:cubicBezTo>
                    <a:pt x="395" y="331"/>
                    <a:pt x="394" y="330"/>
                    <a:pt x="394" y="330"/>
                  </a:cubicBezTo>
                  <a:close/>
                  <a:moveTo>
                    <a:pt x="386" y="295"/>
                  </a:moveTo>
                  <a:cubicBezTo>
                    <a:pt x="386" y="296"/>
                    <a:pt x="385" y="295"/>
                    <a:pt x="385" y="295"/>
                  </a:cubicBezTo>
                  <a:cubicBezTo>
                    <a:pt x="384" y="296"/>
                    <a:pt x="387" y="296"/>
                    <a:pt x="386" y="296"/>
                  </a:cubicBezTo>
                  <a:cubicBezTo>
                    <a:pt x="386" y="296"/>
                    <a:pt x="387" y="295"/>
                    <a:pt x="387" y="295"/>
                  </a:cubicBezTo>
                  <a:cubicBezTo>
                    <a:pt x="387" y="295"/>
                    <a:pt x="386" y="294"/>
                    <a:pt x="386" y="295"/>
                  </a:cubicBezTo>
                  <a:close/>
                  <a:moveTo>
                    <a:pt x="424" y="373"/>
                  </a:moveTo>
                  <a:cubicBezTo>
                    <a:pt x="424" y="373"/>
                    <a:pt x="424" y="373"/>
                    <a:pt x="423" y="373"/>
                  </a:cubicBezTo>
                  <a:cubicBezTo>
                    <a:pt x="423" y="372"/>
                    <a:pt x="423" y="372"/>
                    <a:pt x="422" y="371"/>
                  </a:cubicBezTo>
                  <a:cubicBezTo>
                    <a:pt x="422" y="371"/>
                    <a:pt x="422" y="371"/>
                    <a:pt x="422" y="371"/>
                  </a:cubicBezTo>
                  <a:cubicBezTo>
                    <a:pt x="422" y="371"/>
                    <a:pt x="422" y="371"/>
                    <a:pt x="422" y="372"/>
                  </a:cubicBezTo>
                  <a:cubicBezTo>
                    <a:pt x="422" y="372"/>
                    <a:pt x="422" y="372"/>
                    <a:pt x="422" y="372"/>
                  </a:cubicBezTo>
                  <a:cubicBezTo>
                    <a:pt x="422" y="372"/>
                    <a:pt x="422" y="372"/>
                    <a:pt x="422" y="372"/>
                  </a:cubicBezTo>
                  <a:cubicBezTo>
                    <a:pt x="422" y="372"/>
                    <a:pt x="422" y="372"/>
                    <a:pt x="422" y="372"/>
                  </a:cubicBezTo>
                  <a:cubicBezTo>
                    <a:pt x="422" y="372"/>
                    <a:pt x="422" y="372"/>
                    <a:pt x="422" y="372"/>
                  </a:cubicBezTo>
                  <a:cubicBezTo>
                    <a:pt x="421" y="373"/>
                    <a:pt x="423" y="373"/>
                    <a:pt x="423" y="373"/>
                  </a:cubicBezTo>
                  <a:cubicBezTo>
                    <a:pt x="423" y="373"/>
                    <a:pt x="425" y="374"/>
                    <a:pt x="424" y="373"/>
                  </a:cubicBezTo>
                  <a:close/>
                  <a:moveTo>
                    <a:pt x="391" y="299"/>
                  </a:moveTo>
                  <a:cubicBezTo>
                    <a:pt x="391" y="299"/>
                    <a:pt x="392" y="299"/>
                    <a:pt x="392" y="300"/>
                  </a:cubicBezTo>
                  <a:cubicBezTo>
                    <a:pt x="392" y="300"/>
                    <a:pt x="392" y="300"/>
                    <a:pt x="392" y="300"/>
                  </a:cubicBezTo>
                  <a:cubicBezTo>
                    <a:pt x="392" y="300"/>
                    <a:pt x="393" y="301"/>
                    <a:pt x="393" y="301"/>
                  </a:cubicBezTo>
                  <a:cubicBezTo>
                    <a:pt x="394" y="300"/>
                    <a:pt x="392" y="299"/>
                    <a:pt x="392" y="299"/>
                  </a:cubicBezTo>
                  <a:cubicBezTo>
                    <a:pt x="392" y="299"/>
                    <a:pt x="391" y="298"/>
                    <a:pt x="391" y="299"/>
                  </a:cubicBezTo>
                  <a:close/>
                  <a:moveTo>
                    <a:pt x="430" y="383"/>
                  </a:moveTo>
                  <a:cubicBezTo>
                    <a:pt x="430" y="383"/>
                    <a:pt x="431" y="383"/>
                    <a:pt x="431" y="383"/>
                  </a:cubicBezTo>
                  <a:cubicBezTo>
                    <a:pt x="431" y="382"/>
                    <a:pt x="430" y="382"/>
                    <a:pt x="430" y="382"/>
                  </a:cubicBezTo>
                  <a:cubicBezTo>
                    <a:pt x="430" y="381"/>
                    <a:pt x="430" y="380"/>
                    <a:pt x="430" y="380"/>
                  </a:cubicBezTo>
                  <a:cubicBezTo>
                    <a:pt x="429" y="380"/>
                    <a:pt x="428" y="381"/>
                    <a:pt x="428" y="382"/>
                  </a:cubicBezTo>
                  <a:cubicBezTo>
                    <a:pt x="428" y="383"/>
                    <a:pt x="429" y="382"/>
                    <a:pt x="429" y="382"/>
                  </a:cubicBezTo>
                  <a:cubicBezTo>
                    <a:pt x="429" y="382"/>
                    <a:pt x="428" y="383"/>
                    <a:pt x="429" y="382"/>
                  </a:cubicBezTo>
                  <a:cubicBezTo>
                    <a:pt x="429" y="383"/>
                    <a:pt x="429" y="383"/>
                    <a:pt x="430" y="383"/>
                  </a:cubicBezTo>
                  <a:close/>
                  <a:moveTo>
                    <a:pt x="415" y="370"/>
                  </a:moveTo>
                  <a:cubicBezTo>
                    <a:pt x="415" y="369"/>
                    <a:pt x="415" y="369"/>
                    <a:pt x="415" y="368"/>
                  </a:cubicBezTo>
                  <a:cubicBezTo>
                    <a:pt x="415" y="369"/>
                    <a:pt x="416" y="369"/>
                    <a:pt x="415" y="368"/>
                  </a:cubicBezTo>
                  <a:cubicBezTo>
                    <a:pt x="416" y="368"/>
                    <a:pt x="417" y="370"/>
                    <a:pt x="417" y="369"/>
                  </a:cubicBezTo>
                  <a:cubicBezTo>
                    <a:pt x="417" y="369"/>
                    <a:pt x="416" y="368"/>
                    <a:pt x="416" y="368"/>
                  </a:cubicBezTo>
                  <a:cubicBezTo>
                    <a:pt x="417" y="368"/>
                    <a:pt x="417" y="368"/>
                    <a:pt x="416" y="368"/>
                  </a:cubicBezTo>
                  <a:cubicBezTo>
                    <a:pt x="416" y="367"/>
                    <a:pt x="414" y="367"/>
                    <a:pt x="414" y="368"/>
                  </a:cubicBezTo>
                  <a:cubicBezTo>
                    <a:pt x="414" y="368"/>
                    <a:pt x="414" y="368"/>
                    <a:pt x="414" y="368"/>
                  </a:cubicBezTo>
                  <a:cubicBezTo>
                    <a:pt x="414" y="368"/>
                    <a:pt x="413" y="368"/>
                    <a:pt x="414" y="369"/>
                  </a:cubicBezTo>
                  <a:cubicBezTo>
                    <a:pt x="414" y="369"/>
                    <a:pt x="414" y="369"/>
                    <a:pt x="415" y="369"/>
                  </a:cubicBezTo>
                  <a:cubicBezTo>
                    <a:pt x="415" y="369"/>
                    <a:pt x="413" y="370"/>
                    <a:pt x="414" y="370"/>
                  </a:cubicBezTo>
                  <a:cubicBezTo>
                    <a:pt x="414" y="370"/>
                    <a:pt x="415" y="370"/>
                    <a:pt x="415" y="370"/>
                  </a:cubicBezTo>
                  <a:close/>
                  <a:moveTo>
                    <a:pt x="393" y="298"/>
                  </a:moveTo>
                  <a:cubicBezTo>
                    <a:pt x="393" y="297"/>
                    <a:pt x="393" y="296"/>
                    <a:pt x="392" y="296"/>
                  </a:cubicBezTo>
                  <a:cubicBezTo>
                    <a:pt x="391" y="296"/>
                    <a:pt x="392" y="297"/>
                    <a:pt x="392" y="297"/>
                  </a:cubicBezTo>
                  <a:cubicBezTo>
                    <a:pt x="392" y="298"/>
                    <a:pt x="393" y="298"/>
                    <a:pt x="393" y="298"/>
                  </a:cubicBezTo>
                  <a:cubicBezTo>
                    <a:pt x="393" y="298"/>
                    <a:pt x="394" y="298"/>
                    <a:pt x="394" y="298"/>
                  </a:cubicBezTo>
                  <a:cubicBezTo>
                    <a:pt x="394" y="298"/>
                    <a:pt x="394" y="297"/>
                    <a:pt x="393" y="298"/>
                  </a:cubicBezTo>
                  <a:close/>
                  <a:moveTo>
                    <a:pt x="418" y="365"/>
                  </a:moveTo>
                  <a:cubicBezTo>
                    <a:pt x="418" y="365"/>
                    <a:pt x="417" y="364"/>
                    <a:pt x="418" y="364"/>
                  </a:cubicBezTo>
                  <a:cubicBezTo>
                    <a:pt x="419" y="364"/>
                    <a:pt x="420" y="364"/>
                    <a:pt x="420" y="364"/>
                  </a:cubicBezTo>
                  <a:cubicBezTo>
                    <a:pt x="420" y="364"/>
                    <a:pt x="421" y="365"/>
                    <a:pt x="421" y="365"/>
                  </a:cubicBezTo>
                  <a:cubicBezTo>
                    <a:pt x="421" y="364"/>
                    <a:pt x="420" y="364"/>
                    <a:pt x="420" y="363"/>
                  </a:cubicBezTo>
                  <a:cubicBezTo>
                    <a:pt x="420" y="363"/>
                    <a:pt x="421" y="364"/>
                    <a:pt x="421" y="363"/>
                  </a:cubicBezTo>
                  <a:cubicBezTo>
                    <a:pt x="421" y="363"/>
                    <a:pt x="421" y="363"/>
                    <a:pt x="420" y="363"/>
                  </a:cubicBezTo>
                  <a:cubicBezTo>
                    <a:pt x="420" y="362"/>
                    <a:pt x="420" y="362"/>
                    <a:pt x="420" y="362"/>
                  </a:cubicBezTo>
                  <a:cubicBezTo>
                    <a:pt x="420" y="361"/>
                    <a:pt x="422" y="362"/>
                    <a:pt x="422" y="362"/>
                  </a:cubicBezTo>
                  <a:cubicBezTo>
                    <a:pt x="422" y="362"/>
                    <a:pt x="422" y="362"/>
                    <a:pt x="422" y="362"/>
                  </a:cubicBezTo>
                  <a:cubicBezTo>
                    <a:pt x="422" y="361"/>
                    <a:pt x="420" y="361"/>
                    <a:pt x="420" y="360"/>
                  </a:cubicBezTo>
                  <a:cubicBezTo>
                    <a:pt x="420" y="360"/>
                    <a:pt x="421" y="360"/>
                    <a:pt x="420" y="359"/>
                  </a:cubicBezTo>
                  <a:cubicBezTo>
                    <a:pt x="421" y="359"/>
                    <a:pt x="419" y="360"/>
                    <a:pt x="419" y="360"/>
                  </a:cubicBezTo>
                  <a:cubicBezTo>
                    <a:pt x="419" y="361"/>
                    <a:pt x="420" y="361"/>
                    <a:pt x="420" y="361"/>
                  </a:cubicBezTo>
                  <a:cubicBezTo>
                    <a:pt x="420" y="362"/>
                    <a:pt x="420" y="363"/>
                    <a:pt x="420" y="363"/>
                  </a:cubicBezTo>
                  <a:cubicBezTo>
                    <a:pt x="420" y="364"/>
                    <a:pt x="419" y="363"/>
                    <a:pt x="418" y="363"/>
                  </a:cubicBezTo>
                  <a:cubicBezTo>
                    <a:pt x="417" y="363"/>
                    <a:pt x="418" y="362"/>
                    <a:pt x="417" y="362"/>
                  </a:cubicBezTo>
                  <a:cubicBezTo>
                    <a:pt x="417" y="362"/>
                    <a:pt x="417" y="362"/>
                    <a:pt x="417" y="362"/>
                  </a:cubicBezTo>
                  <a:cubicBezTo>
                    <a:pt x="417" y="362"/>
                    <a:pt x="417" y="362"/>
                    <a:pt x="416" y="362"/>
                  </a:cubicBezTo>
                  <a:cubicBezTo>
                    <a:pt x="416" y="361"/>
                    <a:pt x="416" y="361"/>
                    <a:pt x="415" y="360"/>
                  </a:cubicBezTo>
                  <a:cubicBezTo>
                    <a:pt x="415" y="360"/>
                    <a:pt x="415" y="359"/>
                    <a:pt x="415" y="360"/>
                  </a:cubicBezTo>
                  <a:cubicBezTo>
                    <a:pt x="416" y="360"/>
                    <a:pt x="416" y="361"/>
                    <a:pt x="417" y="361"/>
                  </a:cubicBezTo>
                  <a:cubicBezTo>
                    <a:pt x="417" y="361"/>
                    <a:pt x="416" y="360"/>
                    <a:pt x="416" y="360"/>
                  </a:cubicBezTo>
                  <a:cubicBezTo>
                    <a:pt x="416" y="360"/>
                    <a:pt x="418" y="360"/>
                    <a:pt x="418" y="360"/>
                  </a:cubicBezTo>
                  <a:cubicBezTo>
                    <a:pt x="418" y="360"/>
                    <a:pt x="418" y="360"/>
                    <a:pt x="417" y="360"/>
                  </a:cubicBezTo>
                  <a:cubicBezTo>
                    <a:pt x="417" y="360"/>
                    <a:pt x="417" y="359"/>
                    <a:pt x="417" y="360"/>
                  </a:cubicBezTo>
                  <a:cubicBezTo>
                    <a:pt x="416" y="360"/>
                    <a:pt x="416" y="359"/>
                    <a:pt x="416" y="359"/>
                  </a:cubicBezTo>
                  <a:cubicBezTo>
                    <a:pt x="416" y="358"/>
                    <a:pt x="415" y="359"/>
                    <a:pt x="415" y="359"/>
                  </a:cubicBezTo>
                  <a:cubicBezTo>
                    <a:pt x="415" y="360"/>
                    <a:pt x="414" y="359"/>
                    <a:pt x="414" y="359"/>
                  </a:cubicBezTo>
                  <a:cubicBezTo>
                    <a:pt x="414" y="358"/>
                    <a:pt x="414" y="357"/>
                    <a:pt x="414" y="357"/>
                  </a:cubicBezTo>
                  <a:cubicBezTo>
                    <a:pt x="413" y="357"/>
                    <a:pt x="414" y="359"/>
                    <a:pt x="413" y="359"/>
                  </a:cubicBezTo>
                  <a:cubicBezTo>
                    <a:pt x="413" y="358"/>
                    <a:pt x="413" y="358"/>
                    <a:pt x="412" y="358"/>
                  </a:cubicBezTo>
                  <a:cubicBezTo>
                    <a:pt x="412" y="358"/>
                    <a:pt x="412" y="358"/>
                    <a:pt x="412" y="358"/>
                  </a:cubicBezTo>
                  <a:cubicBezTo>
                    <a:pt x="412" y="358"/>
                    <a:pt x="412" y="357"/>
                    <a:pt x="412" y="357"/>
                  </a:cubicBezTo>
                  <a:cubicBezTo>
                    <a:pt x="412" y="357"/>
                    <a:pt x="412" y="357"/>
                    <a:pt x="411" y="357"/>
                  </a:cubicBezTo>
                  <a:cubicBezTo>
                    <a:pt x="411" y="357"/>
                    <a:pt x="411" y="357"/>
                    <a:pt x="411" y="357"/>
                  </a:cubicBezTo>
                  <a:cubicBezTo>
                    <a:pt x="411" y="357"/>
                    <a:pt x="411" y="357"/>
                    <a:pt x="411" y="357"/>
                  </a:cubicBezTo>
                  <a:cubicBezTo>
                    <a:pt x="411" y="357"/>
                    <a:pt x="410" y="357"/>
                    <a:pt x="410" y="356"/>
                  </a:cubicBezTo>
                  <a:cubicBezTo>
                    <a:pt x="410" y="356"/>
                    <a:pt x="410" y="356"/>
                    <a:pt x="410" y="356"/>
                  </a:cubicBezTo>
                  <a:cubicBezTo>
                    <a:pt x="411" y="356"/>
                    <a:pt x="411" y="356"/>
                    <a:pt x="411" y="356"/>
                  </a:cubicBezTo>
                  <a:cubicBezTo>
                    <a:pt x="411" y="356"/>
                    <a:pt x="411" y="356"/>
                    <a:pt x="411" y="356"/>
                  </a:cubicBezTo>
                  <a:cubicBezTo>
                    <a:pt x="411" y="356"/>
                    <a:pt x="412" y="356"/>
                    <a:pt x="412" y="356"/>
                  </a:cubicBezTo>
                  <a:cubicBezTo>
                    <a:pt x="412" y="356"/>
                    <a:pt x="413" y="356"/>
                    <a:pt x="413" y="356"/>
                  </a:cubicBezTo>
                  <a:cubicBezTo>
                    <a:pt x="413" y="356"/>
                    <a:pt x="413" y="356"/>
                    <a:pt x="413" y="356"/>
                  </a:cubicBezTo>
                  <a:cubicBezTo>
                    <a:pt x="413" y="357"/>
                    <a:pt x="414" y="357"/>
                    <a:pt x="414" y="357"/>
                  </a:cubicBezTo>
                  <a:cubicBezTo>
                    <a:pt x="415" y="358"/>
                    <a:pt x="414" y="357"/>
                    <a:pt x="415" y="357"/>
                  </a:cubicBezTo>
                  <a:cubicBezTo>
                    <a:pt x="415" y="357"/>
                    <a:pt x="417" y="358"/>
                    <a:pt x="417" y="358"/>
                  </a:cubicBezTo>
                  <a:cubicBezTo>
                    <a:pt x="417" y="357"/>
                    <a:pt x="416" y="357"/>
                    <a:pt x="416" y="357"/>
                  </a:cubicBezTo>
                  <a:cubicBezTo>
                    <a:pt x="416" y="357"/>
                    <a:pt x="416" y="357"/>
                    <a:pt x="416" y="357"/>
                  </a:cubicBezTo>
                  <a:cubicBezTo>
                    <a:pt x="415" y="357"/>
                    <a:pt x="415" y="357"/>
                    <a:pt x="414" y="357"/>
                  </a:cubicBezTo>
                  <a:cubicBezTo>
                    <a:pt x="414" y="357"/>
                    <a:pt x="414" y="356"/>
                    <a:pt x="413" y="356"/>
                  </a:cubicBezTo>
                  <a:cubicBezTo>
                    <a:pt x="413" y="355"/>
                    <a:pt x="411" y="355"/>
                    <a:pt x="411" y="354"/>
                  </a:cubicBezTo>
                  <a:cubicBezTo>
                    <a:pt x="412" y="353"/>
                    <a:pt x="413" y="355"/>
                    <a:pt x="413" y="355"/>
                  </a:cubicBezTo>
                  <a:cubicBezTo>
                    <a:pt x="414" y="355"/>
                    <a:pt x="415" y="355"/>
                    <a:pt x="416" y="355"/>
                  </a:cubicBezTo>
                  <a:cubicBezTo>
                    <a:pt x="416" y="355"/>
                    <a:pt x="416" y="355"/>
                    <a:pt x="415" y="355"/>
                  </a:cubicBezTo>
                  <a:cubicBezTo>
                    <a:pt x="414" y="355"/>
                    <a:pt x="415" y="354"/>
                    <a:pt x="415" y="354"/>
                  </a:cubicBezTo>
                  <a:cubicBezTo>
                    <a:pt x="415" y="354"/>
                    <a:pt x="415" y="353"/>
                    <a:pt x="415" y="353"/>
                  </a:cubicBezTo>
                  <a:cubicBezTo>
                    <a:pt x="415" y="353"/>
                    <a:pt x="414" y="354"/>
                    <a:pt x="414" y="354"/>
                  </a:cubicBezTo>
                  <a:cubicBezTo>
                    <a:pt x="414" y="354"/>
                    <a:pt x="414" y="354"/>
                    <a:pt x="413" y="354"/>
                  </a:cubicBezTo>
                  <a:cubicBezTo>
                    <a:pt x="413" y="354"/>
                    <a:pt x="412" y="354"/>
                    <a:pt x="412" y="354"/>
                  </a:cubicBezTo>
                  <a:cubicBezTo>
                    <a:pt x="412" y="353"/>
                    <a:pt x="410" y="353"/>
                    <a:pt x="411" y="352"/>
                  </a:cubicBezTo>
                  <a:cubicBezTo>
                    <a:pt x="411" y="352"/>
                    <a:pt x="411" y="352"/>
                    <a:pt x="412" y="352"/>
                  </a:cubicBezTo>
                  <a:cubicBezTo>
                    <a:pt x="412" y="352"/>
                    <a:pt x="413" y="352"/>
                    <a:pt x="413" y="352"/>
                  </a:cubicBezTo>
                  <a:cubicBezTo>
                    <a:pt x="413" y="352"/>
                    <a:pt x="411" y="352"/>
                    <a:pt x="411" y="352"/>
                  </a:cubicBezTo>
                  <a:cubicBezTo>
                    <a:pt x="411" y="352"/>
                    <a:pt x="410" y="351"/>
                    <a:pt x="410" y="351"/>
                  </a:cubicBezTo>
                  <a:cubicBezTo>
                    <a:pt x="410" y="350"/>
                    <a:pt x="411" y="350"/>
                    <a:pt x="411" y="350"/>
                  </a:cubicBezTo>
                  <a:cubicBezTo>
                    <a:pt x="411" y="350"/>
                    <a:pt x="412" y="350"/>
                    <a:pt x="412" y="350"/>
                  </a:cubicBezTo>
                  <a:cubicBezTo>
                    <a:pt x="412" y="350"/>
                    <a:pt x="412" y="350"/>
                    <a:pt x="413" y="351"/>
                  </a:cubicBezTo>
                  <a:cubicBezTo>
                    <a:pt x="413" y="349"/>
                    <a:pt x="413" y="350"/>
                    <a:pt x="414" y="351"/>
                  </a:cubicBezTo>
                  <a:cubicBezTo>
                    <a:pt x="414" y="351"/>
                    <a:pt x="414" y="351"/>
                    <a:pt x="415" y="351"/>
                  </a:cubicBezTo>
                  <a:cubicBezTo>
                    <a:pt x="415" y="352"/>
                    <a:pt x="416" y="352"/>
                    <a:pt x="416" y="352"/>
                  </a:cubicBezTo>
                  <a:cubicBezTo>
                    <a:pt x="416" y="351"/>
                    <a:pt x="414" y="351"/>
                    <a:pt x="414" y="351"/>
                  </a:cubicBezTo>
                  <a:cubicBezTo>
                    <a:pt x="414" y="350"/>
                    <a:pt x="414" y="350"/>
                    <a:pt x="413" y="349"/>
                  </a:cubicBezTo>
                  <a:cubicBezTo>
                    <a:pt x="413" y="349"/>
                    <a:pt x="412" y="350"/>
                    <a:pt x="411" y="349"/>
                  </a:cubicBezTo>
                  <a:cubicBezTo>
                    <a:pt x="411" y="349"/>
                    <a:pt x="410" y="347"/>
                    <a:pt x="411" y="347"/>
                  </a:cubicBezTo>
                  <a:cubicBezTo>
                    <a:pt x="411" y="347"/>
                    <a:pt x="412" y="348"/>
                    <a:pt x="413" y="348"/>
                  </a:cubicBezTo>
                  <a:cubicBezTo>
                    <a:pt x="412" y="347"/>
                    <a:pt x="412" y="347"/>
                    <a:pt x="412" y="347"/>
                  </a:cubicBezTo>
                  <a:cubicBezTo>
                    <a:pt x="411" y="347"/>
                    <a:pt x="411" y="346"/>
                    <a:pt x="411" y="345"/>
                  </a:cubicBezTo>
                  <a:cubicBezTo>
                    <a:pt x="410" y="345"/>
                    <a:pt x="410" y="345"/>
                    <a:pt x="410" y="344"/>
                  </a:cubicBezTo>
                  <a:cubicBezTo>
                    <a:pt x="411" y="344"/>
                    <a:pt x="411" y="345"/>
                    <a:pt x="412" y="345"/>
                  </a:cubicBezTo>
                  <a:cubicBezTo>
                    <a:pt x="411" y="344"/>
                    <a:pt x="409" y="344"/>
                    <a:pt x="410" y="345"/>
                  </a:cubicBezTo>
                  <a:cubicBezTo>
                    <a:pt x="410" y="345"/>
                    <a:pt x="410" y="346"/>
                    <a:pt x="410" y="346"/>
                  </a:cubicBezTo>
                  <a:cubicBezTo>
                    <a:pt x="410" y="347"/>
                    <a:pt x="409" y="346"/>
                    <a:pt x="409" y="346"/>
                  </a:cubicBezTo>
                  <a:cubicBezTo>
                    <a:pt x="409" y="346"/>
                    <a:pt x="410" y="347"/>
                    <a:pt x="410" y="347"/>
                  </a:cubicBezTo>
                  <a:cubicBezTo>
                    <a:pt x="410" y="347"/>
                    <a:pt x="410" y="348"/>
                    <a:pt x="410" y="348"/>
                  </a:cubicBezTo>
                  <a:cubicBezTo>
                    <a:pt x="410" y="348"/>
                    <a:pt x="411" y="350"/>
                    <a:pt x="410" y="350"/>
                  </a:cubicBezTo>
                  <a:cubicBezTo>
                    <a:pt x="410" y="349"/>
                    <a:pt x="408" y="348"/>
                    <a:pt x="408" y="348"/>
                  </a:cubicBezTo>
                  <a:cubicBezTo>
                    <a:pt x="408" y="347"/>
                    <a:pt x="407" y="346"/>
                    <a:pt x="408" y="346"/>
                  </a:cubicBezTo>
                  <a:cubicBezTo>
                    <a:pt x="407" y="346"/>
                    <a:pt x="407" y="345"/>
                    <a:pt x="407" y="345"/>
                  </a:cubicBezTo>
                  <a:cubicBezTo>
                    <a:pt x="407" y="345"/>
                    <a:pt x="407" y="345"/>
                    <a:pt x="406" y="345"/>
                  </a:cubicBezTo>
                  <a:cubicBezTo>
                    <a:pt x="406" y="344"/>
                    <a:pt x="406" y="344"/>
                    <a:pt x="406" y="344"/>
                  </a:cubicBezTo>
                  <a:cubicBezTo>
                    <a:pt x="406" y="344"/>
                    <a:pt x="406" y="343"/>
                    <a:pt x="406" y="343"/>
                  </a:cubicBezTo>
                  <a:cubicBezTo>
                    <a:pt x="406" y="343"/>
                    <a:pt x="405" y="342"/>
                    <a:pt x="405" y="341"/>
                  </a:cubicBezTo>
                  <a:cubicBezTo>
                    <a:pt x="405" y="341"/>
                    <a:pt x="405" y="341"/>
                    <a:pt x="405" y="341"/>
                  </a:cubicBezTo>
                  <a:cubicBezTo>
                    <a:pt x="406" y="341"/>
                    <a:pt x="406" y="341"/>
                    <a:pt x="406" y="341"/>
                  </a:cubicBezTo>
                  <a:cubicBezTo>
                    <a:pt x="407" y="341"/>
                    <a:pt x="407" y="341"/>
                    <a:pt x="408" y="341"/>
                  </a:cubicBezTo>
                  <a:cubicBezTo>
                    <a:pt x="408" y="341"/>
                    <a:pt x="407" y="341"/>
                    <a:pt x="407" y="341"/>
                  </a:cubicBezTo>
                  <a:cubicBezTo>
                    <a:pt x="406" y="341"/>
                    <a:pt x="406" y="341"/>
                    <a:pt x="406" y="341"/>
                  </a:cubicBezTo>
                  <a:cubicBezTo>
                    <a:pt x="406" y="341"/>
                    <a:pt x="406" y="341"/>
                    <a:pt x="406" y="341"/>
                  </a:cubicBezTo>
                  <a:cubicBezTo>
                    <a:pt x="405" y="340"/>
                    <a:pt x="404" y="340"/>
                    <a:pt x="405" y="339"/>
                  </a:cubicBezTo>
                  <a:cubicBezTo>
                    <a:pt x="405" y="339"/>
                    <a:pt x="405" y="339"/>
                    <a:pt x="405" y="339"/>
                  </a:cubicBezTo>
                  <a:cubicBezTo>
                    <a:pt x="405" y="339"/>
                    <a:pt x="405" y="339"/>
                    <a:pt x="406" y="339"/>
                  </a:cubicBezTo>
                  <a:cubicBezTo>
                    <a:pt x="406" y="338"/>
                    <a:pt x="406" y="339"/>
                    <a:pt x="407" y="339"/>
                  </a:cubicBezTo>
                  <a:cubicBezTo>
                    <a:pt x="407" y="339"/>
                    <a:pt x="408" y="340"/>
                    <a:pt x="408" y="340"/>
                  </a:cubicBezTo>
                  <a:cubicBezTo>
                    <a:pt x="408" y="340"/>
                    <a:pt x="408" y="339"/>
                    <a:pt x="408" y="339"/>
                  </a:cubicBezTo>
                  <a:cubicBezTo>
                    <a:pt x="406" y="338"/>
                    <a:pt x="408" y="338"/>
                    <a:pt x="408" y="338"/>
                  </a:cubicBezTo>
                  <a:cubicBezTo>
                    <a:pt x="408" y="338"/>
                    <a:pt x="403" y="337"/>
                    <a:pt x="406" y="337"/>
                  </a:cubicBezTo>
                  <a:cubicBezTo>
                    <a:pt x="405" y="337"/>
                    <a:pt x="405" y="337"/>
                    <a:pt x="404" y="337"/>
                  </a:cubicBezTo>
                  <a:cubicBezTo>
                    <a:pt x="404" y="337"/>
                    <a:pt x="404" y="336"/>
                    <a:pt x="404" y="336"/>
                  </a:cubicBezTo>
                  <a:cubicBezTo>
                    <a:pt x="403" y="336"/>
                    <a:pt x="403" y="335"/>
                    <a:pt x="402" y="335"/>
                  </a:cubicBezTo>
                  <a:cubicBezTo>
                    <a:pt x="402" y="335"/>
                    <a:pt x="402" y="335"/>
                    <a:pt x="402" y="335"/>
                  </a:cubicBezTo>
                  <a:cubicBezTo>
                    <a:pt x="401" y="334"/>
                    <a:pt x="402" y="334"/>
                    <a:pt x="401" y="334"/>
                  </a:cubicBezTo>
                  <a:cubicBezTo>
                    <a:pt x="401" y="333"/>
                    <a:pt x="401" y="335"/>
                    <a:pt x="400" y="334"/>
                  </a:cubicBezTo>
                  <a:cubicBezTo>
                    <a:pt x="399" y="333"/>
                    <a:pt x="400" y="333"/>
                    <a:pt x="400" y="333"/>
                  </a:cubicBezTo>
                  <a:cubicBezTo>
                    <a:pt x="401" y="333"/>
                    <a:pt x="402" y="333"/>
                    <a:pt x="402" y="334"/>
                  </a:cubicBezTo>
                  <a:cubicBezTo>
                    <a:pt x="403" y="334"/>
                    <a:pt x="404" y="336"/>
                    <a:pt x="405" y="336"/>
                  </a:cubicBezTo>
                  <a:cubicBezTo>
                    <a:pt x="404" y="336"/>
                    <a:pt x="404" y="335"/>
                    <a:pt x="403" y="334"/>
                  </a:cubicBezTo>
                  <a:cubicBezTo>
                    <a:pt x="403" y="334"/>
                    <a:pt x="402" y="333"/>
                    <a:pt x="403" y="333"/>
                  </a:cubicBezTo>
                  <a:cubicBezTo>
                    <a:pt x="404" y="333"/>
                    <a:pt x="404" y="333"/>
                    <a:pt x="404" y="333"/>
                  </a:cubicBezTo>
                  <a:cubicBezTo>
                    <a:pt x="405" y="333"/>
                    <a:pt x="405" y="334"/>
                    <a:pt x="405" y="334"/>
                  </a:cubicBezTo>
                  <a:cubicBezTo>
                    <a:pt x="406" y="334"/>
                    <a:pt x="406" y="334"/>
                    <a:pt x="406" y="334"/>
                  </a:cubicBezTo>
                  <a:cubicBezTo>
                    <a:pt x="407" y="334"/>
                    <a:pt x="406" y="334"/>
                    <a:pt x="407" y="334"/>
                  </a:cubicBezTo>
                  <a:cubicBezTo>
                    <a:pt x="407" y="334"/>
                    <a:pt x="407" y="334"/>
                    <a:pt x="407" y="334"/>
                  </a:cubicBezTo>
                  <a:cubicBezTo>
                    <a:pt x="408" y="334"/>
                    <a:pt x="407" y="334"/>
                    <a:pt x="407" y="335"/>
                  </a:cubicBezTo>
                  <a:cubicBezTo>
                    <a:pt x="407" y="334"/>
                    <a:pt x="409" y="334"/>
                    <a:pt x="409" y="335"/>
                  </a:cubicBezTo>
                  <a:cubicBezTo>
                    <a:pt x="409" y="335"/>
                    <a:pt x="410" y="336"/>
                    <a:pt x="410" y="336"/>
                  </a:cubicBezTo>
                  <a:cubicBezTo>
                    <a:pt x="410" y="335"/>
                    <a:pt x="411" y="335"/>
                    <a:pt x="412" y="336"/>
                  </a:cubicBezTo>
                  <a:cubicBezTo>
                    <a:pt x="411" y="335"/>
                    <a:pt x="412" y="335"/>
                    <a:pt x="412" y="334"/>
                  </a:cubicBezTo>
                  <a:cubicBezTo>
                    <a:pt x="412" y="335"/>
                    <a:pt x="411" y="335"/>
                    <a:pt x="411" y="335"/>
                  </a:cubicBezTo>
                  <a:cubicBezTo>
                    <a:pt x="410" y="335"/>
                    <a:pt x="409" y="334"/>
                    <a:pt x="408" y="333"/>
                  </a:cubicBezTo>
                  <a:cubicBezTo>
                    <a:pt x="407" y="332"/>
                    <a:pt x="408" y="332"/>
                    <a:pt x="409" y="333"/>
                  </a:cubicBezTo>
                  <a:cubicBezTo>
                    <a:pt x="409" y="333"/>
                    <a:pt x="410" y="333"/>
                    <a:pt x="410" y="333"/>
                  </a:cubicBezTo>
                  <a:cubicBezTo>
                    <a:pt x="411" y="333"/>
                    <a:pt x="411" y="333"/>
                    <a:pt x="412" y="333"/>
                  </a:cubicBezTo>
                  <a:cubicBezTo>
                    <a:pt x="411" y="333"/>
                    <a:pt x="410" y="333"/>
                    <a:pt x="409" y="333"/>
                  </a:cubicBezTo>
                  <a:cubicBezTo>
                    <a:pt x="409" y="333"/>
                    <a:pt x="409" y="332"/>
                    <a:pt x="409" y="332"/>
                  </a:cubicBezTo>
                  <a:cubicBezTo>
                    <a:pt x="409" y="332"/>
                    <a:pt x="409" y="332"/>
                    <a:pt x="408" y="332"/>
                  </a:cubicBezTo>
                  <a:cubicBezTo>
                    <a:pt x="408" y="332"/>
                    <a:pt x="408" y="332"/>
                    <a:pt x="408" y="331"/>
                  </a:cubicBezTo>
                  <a:cubicBezTo>
                    <a:pt x="408" y="331"/>
                    <a:pt x="407" y="331"/>
                    <a:pt x="407" y="331"/>
                  </a:cubicBezTo>
                  <a:cubicBezTo>
                    <a:pt x="406" y="331"/>
                    <a:pt x="406" y="330"/>
                    <a:pt x="406" y="330"/>
                  </a:cubicBezTo>
                  <a:cubicBezTo>
                    <a:pt x="406" y="330"/>
                    <a:pt x="406" y="329"/>
                    <a:pt x="406" y="329"/>
                  </a:cubicBezTo>
                  <a:cubicBezTo>
                    <a:pt x="406" y="329"/>
                    <a:pt x="406" y="329"/>
                    <a:pt x="406" y="329"/>
                  </a:cubicBezTo>
                  <a:cubicBezTo>
                    <a:pt x="406" y="328"/>
                    <a:pt x="405" y="329"/>
                    <a:pt x="405" y="328"/>
                  </a:cubicBezTo>
                  <a:cubicBezTo>
                    <a:pt x="405" y="329"/>
                    <a:pt x="406" y="329"/>
                    <a:pt x="406" y="330"/>
                  </a:cubicBezTo>
                  <a:cubicBezTo>
                    <a:pt x="406" y="330"/>
                    <a:pt x="406" y="330"/>
                    <a:pt x="406" y="331"/>
                  </a:cubicBezTo>
                  <a:cubicBezTo>
                    <a:pt x="406" y="331"/>
                    <a:pt x="406" y="331"/>
                    <a:pt x="405" y="331"/>
                  </a:cubicBezTo>
                  <a:cubicBezTo>
                    <a:pt x="404" y="332"/>
                    <a:pt x="404" y="331"/>
                    <a:pt x="403" y="331"/>
                  </a:cubicBezTo>
                  <a:cubicBezTo>
                    <a:pt x="403" y="331"/>
                    <a:pt x="401" y="331"/>
                    <a:pt x="401" y="331"/>
                  </a:cubicBezTo>
                  <a:cubicBezTo>
                    <a:pt x="401" y="331"/>
                    <a:pt x="401" y="331"/>
                    <a:pt x="401" y="331"/>
                  </a:cubicBezTo>
                  <a:cubicBezTo>
                    <a:pt x="401" y="330"/>
                    <a:pt x="400" y="331"/>
                    <a:pt x="400" y="331"/>
                  </a:cubicBezTo>
                  <a:cubicBezTo>
                    <a:pt x="399" y="331"/>
                    <a:pt x="398" y="331"/>
                    <a:pt x="398" y="331"/>
                  </a:cubicBezTo>
                  <a:cubicBezTo>
                    <a:pt x="398" y="330"/>
                    <a:pt x="397" y="330"/>
                    <a:pt x="398" y="330"/>
                  </a:cubicBezTo>
                  <a:cubicBezTo>
                    <a:pt x="398" y="330"/>
                    <a:pt x="399" y="330"/>
                    <a:pt x="399" y="330"/>
                  </a:cubicBezTo>
                  <a:cubicBezTo>
                    <a:pt x="399" y="330"/>
                    <a:pt x="398" y="329"/>
                    <a:pt x="398" y="329"/>
                  </a:cubicBezTo>
                  <a:cubicBezTo>
                    <a:pt x="398" y="328"/>
                    <a:pt x="399" y="329"/>
                    <a:pt x="399" y="329"/>
                  </a:cubicBezTo>
                  <a:cubicBezTo>
                    <a:pt x="399" y="328"/>
                    <a:pt x="400" y="329"/>
                    <a:pt x="400" y="329"/>
                  </a:cubicBezTo>
                  <a:cubicBezTo>
                    <a:pt x="401" y="330"/>
                    <a:pt x="399" y="330"/>
                    <a:pt x="400" y="330"/>
                  </a:cubicBezTo>
                  <a:cubicBezTo>
                    <a:pt x="400" y="330"/>
                    <a:pt x="401" y="330"/>
                    <a:pt x="401" y="330"/>
                  </a:cubicBezTo>
                  <a:cubicBezTo>
                    <a:pt x="401" y="330"/>
                    <a:pt x="402" y="331"/>
                    <a:pt x="403" y="331"/>
                  </a:cubicBezTo>
                  <a:cubicBezTo>
                    <a:pt x="402" y="331"/>
                    <a:pt x="402" y="330"/>
                    <a:pt x="401" y="330"/>
                  </a:cubicBezTo>
                  <a:cubicBezTo>
                    <a:pt x="401" y="330"/>
                    <a:pt x="402" y="330"/>
                    <a:pt x="402" y="330"/>
                  </a:cubicBezTo>
                  <a:cubicBezTo>
                    <a:pt x="402" y="330"/>
                    <a:pt x="401" y="330"/>
                    <a:pt x="401" y="329"/>
                  </a:cubicBezTo>
                  <a:cubicBezTo>
                    <a:pt x="401" y="329"/>
                    <a:pt x="403" y="329"/>
                    <a:pt x="403" y="329"/>
                  </a:cubicBezTo>
                  <a:cubicBezTo>
                    <a:pt x="402" y="329"/>
                    <a:pt x="402" y="329"/>
                    <a:pt x="402" y="328"/>
                  </a:cubicBezTo>
                  <a:cubicBezTo>
                    <a:pt x="402" y="329"/>
                    <a:pt x="402" y="329"/>
                    <a:pt x="401" y="329"/>
                  </a:cubicBezTo>
                  <a:cubicBezTo>
                    <a:pt x="401" y="329"/>
                    <a:pt x="401" y="329"/>
                    <a:pt x="400" y="328"/>
                  </a:cubicBezTo>
                  <a:cubicBezTo>
                    <a:pt x="400" y="328"/>
                    <a:pt x="399" y="328"/>
                    <a:pt x="399" y="328"/>
                  </a:cubicBezTo>
                  <a:cubicBezTo>
                    <a:pt x="399" y="328"/>
                    <a:pt x="399" y="328"/>
                    <a:pt x="399" y="327"/>
                  </a:cubicBezTo>
                  <a:cubicBezTo>
                    <a:pt x="399" y="327"/>
                    <a:pt x="399" y="327"/>
                    <a:pt x="399" y="327"/>
                  </a:cubicBezTo>
                  <a:cubicBezTo>
                    <a:pt x="399" y="328"/>
                    <a:pt x="398" y="327"/>
                    <a:pt x="398" y="327"/>
                  </a:cubicBezTo>
                  <a:cubicBezTo>
                    <a:pt x="399" y="326"/>
                    <a:pt x="398" y="325"/>
                    <a:pt x="399" y="325"/>
                  </a:cubicBezTo>
                  <a:cubicBezTo>
                    <a:pt x="399" y="325"/>
                    <a:pt x="400" y="325"/>
                    <a:pt x="400" y="325"/>
                  </a:cubicBezTo>
                  <a:cubicBezTo>
                    <a:pt x="400" y="325"/>
                    <a:pt x="400" y="325"/>
                    <a:pt x="400" y="325"/>
                  </a:cubicBezTo>
                  <a:cubicBezTo>
                    <a:pt x="400" y="325"/>
                    <a:pt x="401" y="326"/>
                    <a:pt x="401" y="326"/>
                  </a:cubicBezTo>
                  <a:cubicBezTo>
                    <a:pt x="401" y="326"/>
                    <a:pt x="400" y="325"/>
                    <a:pt x="401" y="325"/>
                  </a:cubicBezTo>
                  <a:cubicBezTo>
                    <a:pt x="401" y="324"/>
                    <a:pt x="402" y="325"/>
                    <a:pt x="402" y="325"/>
                  </a:cubicBezTo>
                  <a:cubicBezTo>
                    <a:pt x="402" y="325"/>
                    <a:pt x="402" y="325"/>
                    <a:pt x="402" y="325"/>
                  </a:cubicBezTo>
                  <a:cubicBezTo>
                    <a:pt x="401" y="324"/>
                    <a:pt x="401" y="325"/>
                    <a:pt x="401" y="324"/>
                  </a:cubicBezTo>
                  <a:cubicBezTo>
                    <a:pt x="401" y="324"/>
                    <a:pt x="401" y="323"/>
                    <a:pt x="401" y="323"/>
                  </a:cubicBezTo>
                  <a:cubicBezTo>
                    <a:pt x="401" y="322"/>
                    <a:pt x="400" y="322"/>
                    <a:pt x="400" y="322"/>
                  </a:cubicBezTo>
                  <a:cubicBezTo>
                    <a:pt x="399" y="322"/>
                    <a:pt x="398" y="322"/>
                    <a:pt x="398" y="321"/>
                  </a:cubicBezTo>
                  <a:cubicBezTo>
                    <a:pt x="398" y="321"/>
                    <a:pt x="399" y="321"/>
                    <a:pt x="398" y="321"/>
                  </a:cubicBezTo>
                  <a:cubicBezTo>
                    <a:pt x="398" y="321"/>
                    <a:pt x="398" y="321"/>
                    <a:pt x="398" y="321"/>
                  </a:cubicBezTo>
                  <a:cubicBezTo>
                    <a:pt x="397" y="321"/>
                    <a:pt x="397" y="320"/>
                    <a:pt x="397" y="320"/>
                  </a:cubicBezTo>
                  <a:cubicBezTo>
                    <a:pt x="396" y="320"/>
                    <a:pt x="395" y="320"/>
                    <a:pt x="394" y="320"/>
                  </a:cubicBezTo>
                  <a:cubicBezTo>
                    <a:pt x="394" y="320"/>
                    <a:pt x="396" y="320"/>
                    <a:pt x="395" y="320"/>
                  </a:cubicBezTo>
                  <a:cubicBezTo>
                    <a:pt x="395" y="321"/>
                    <a:pt x="395" y="320"/>
                    <a:pt x="394" y="320"/>
                  </a:cubicBezTo>
                  <a:cubicBezTo>
                    <a:pt x="394" y="320"/>
                    <a:pt x="394" y="321"/>
                    <a:pt x="394" y="321"/>
                  </a:cubicBezTo>
                  <a:cubicBezTo>
                    <a:pt x="395" y="321"/>
                    <a:pt x="395" y="321"/>
                    <a:pt x="396" y="321"/>
                  </a:cubicBezTo>
                  <a:cubicBezTo>
                    <a:pt x="397" y="321"/>
                    <a:pt x="396" y="322"/>
                    <a:pt x="395" y="321"/>
                  </a:cubicBezTo>
                  <a:cubicBezTo>
                    <a:pt x="395" y="321"/>
                    <a:pt x="394" y="321"/>
                    <a:pt x="393" y="321"/>
                  </a:cubicBezTo>
                  <a:cubicBezTo>
                    <a:pt x="393" y="320"/>
                    <a:pt x="392" y="320"/>
                    <a:pt x="392" y="321"/>
                  </a:cubicBezTo>
                  <a:cubicBezTo>
                    <a:pt x="392" y="320"/>
                    <a:pt x="390" y="320"/>
                    <a:pt x="390" y="319"/>
                  </a:cubicBezTo>
                  <a:cubicBezTo>
                    <a:pt x="390" y="318"/>
                    <a:pt x="390" y="318"/>
                    <a:pt x="390" y="318"/>
                  </a:cubicBezTo>
                  <a:cubicBezTo>
                    <a:pt x="390" y="317"/>
                    <a:pt x="390" y="317"/>
                    <a:pt x="390" y="317"/>
                  </a:cubicBezTo>
                  <a:cubicBezTo>
                    <a:pt x="390" y="317"/>
                    <a:pt x="390" y="318"/>
                    <a:pt x="389" y="317"/>
                  </a:cubicBezTo>
                  <a:cubicBezTo>
                    <a:pt x="389" y="318"/>
                    <a:pt x="389" y="319"/>
                    <a:pt x="388" y="318"/>
                  </a:cubicBezTo>
                  <a:cubicBezTo>
                    <a:pt x="388" y="319"/>
                    <a:pt x="386" y="319"/>
                    <a:pt x="386" y="319"/>
                  </a:cubicBezTo>
                  <a:cubicBezTo>
                    <a:pt x="385" y="320"/>
                    <a:pt x="385" y="321"/>
                    <a:pt x="386" y="320"/>
                  </a:cubicBezTo>
                  <a:cubicBezTo>
                    <a:pt x="386" y="320"/>
                    <a:pt x="386" y="319"/>
                    <a:pt x="386" y="319"/>
                  </a:cubicBezTo>
                  <a:cubicBezTo>
                    <a:pt x="386" y="319"/>
                    <a:pt x="387" y="319"/>
                    <a:pt x="387" y="320"/>
                  </a:cubicBezTo>
                  <a:cubicBezTo>
                    <a:pt x="387" y="320"/>
                    <a:pt x="387" y="320"/>
                    <a:pt x="387" y="320"/>
                  </a:cubicBezTo>
                  <a:cubicBezTo>
                    <a:pt x="387" y="320"/>
                    <a:pt x="388" y="320"/>
                    <a:pt x="388" y="320"/>
                  </a:cubicBezTo>
                  <a:cubicBezTo>
                    <a:pt x="388" y="320"/>
                    <a:pt x="388" y="321"/>
                    <a:pt x="388" y="321"/>
                  </a:cubicBezTo>
                  <a:cubicBezTo>
                    <a:pt x="388" y="321"/>
                    <a:pt x="388" y="321"/>
                    <a:pt x="388" y="321"/>
                  </a:cubicBezTo>
                  <a:cubicBezTo>
                    <a:pt x="389" y="321"/>
                    <a:pt x="388" y="322"/>
                    <a:pt x="388" y="322"/>
                  </a:cubicBezTo>
                  <a:cubicBezTo>
                    <a:pt x="387" y="322"/>
                    <a:pt x="387" y="322"/>
                    <a:pt x="386" y="321"/>
                  </a:cubicBezTo>
                  <a:cubicBezTo>
                    <a:pt x="386" y="321"/>
                    <a:pt x="385" y="320"/>
                    <a:pt x="384" y="319"/>
                  </a:cubicBezTo>
                  <a:cubicBezTo>
                    <a:pt x="384" y="319"/>
                    <a:pt x="384" y="318"/>
                    <a:pt x="384" y="318"/>
                  </a:cubicBezTo>
                  <a:cubicBezTo>
                    <a:pt x="385" y="318"/>
                    <a:pt x="385" y="318"/>
                    <a:pt x="385" y="318"/>
                  </a:cubicBezTo>
                  <a:cubicBezTo>
                    <a:pt x="385" y="318"/>
                    <a:pt x="385" y="318"/>
                    <a:pt x="385" y="317"/>
                  </a:cubicBezTo>
                  <a:cubicBezTo>
                    <a:pt x="385" y="318"/>
                    <a:pt x="386" y="317"/>
                    <a:pt x="386" y="317"/>
                  </a:cubicBezTo>
                  <a:cubicBezTo>
                    <a:pt x="386" y="317"/>
                    <a:pt x="386" y="317"/>
                    <a:pt x="386" y="316"/>
                  </a:cubicBezTo>
                  <a:cubicBezTo>
                    <a:pt x="386" y="316"/>
                    <a:pt x="387" y="316"/>
                    <a:pt x="387" y="316"/>
                  </a:cubicBezTo>
                  <a:cubicBezTo>
                    <a:pt x="387" y="316"/>
                    <a:pt x="387" y="315"/>
                    <a:pt x="387" y="315"/>
                  </a:cubicBezTo>
                  <a:cubicBezTo>
                    <a:pt x="387" y="315"/>
                    <a:pt x="388" y="316"/>
                    <a:pt x="389" y="316"/>
                  </a:cubicBezTo>
                  <a:cubicBezTo>
                    <a:pt x="388" y="315"/>
                    <a:pt x="387" y="315"/>
                    <a:pt x="388" y="315"/>
                  </a:cubicBezTo>
                  <a:cubicBezTo>
                    <a:pt x="387" y="314"/>
                    <a:pt x="388" y="314"/>
                    <a:pt x="388" y="314"/>
                  </a:cubicBezTo>
                  <a:cubicBezTo>
                    <a:pt x="389" y="314"/>
                    <a:pt x="389" y="315"/>
                    <a:pt x="389" y="315"/>
                  </a:cubicBezTo>
                  <a:cubicBezTo>
                    <a:pt x="389" y="314"/>
                    <a:pt x="389" y="314"/>
                    <a:pt x="389" y="314"/>
                  </a:cubicBezTo>
                  <a:cubicBezTo>
                    <a:pt x="389" y="313"/>
                    <a:pt x="390" y="314"/>
                    <a:pt x="390" y="314"/>
                  </a:cubicBezTo>
                  <a:cubicBezTo>
                    <a:pt x="390" y="313"/>
                    <a:pt x="390" y="314"/>
                    <a:pt x="390" y="313"/>
                  </a:cubicBezTo>
                  <a:cubicBezTo>
                    <a:pt x="389" y="313"/>
                    <a:pt x="390" y="312"/>
                    <a:pt x="390" y="312"/>
                  </a:cubicBezTo>
                  <a:cubicBezTo>
                    <a:pt x="390" y="312"/>
                    <a:pt x="389" y="311"/>
                    <a:pt x="389" y="311"/>
                  </a:cubicBezTo>
                  <a:cubicBezTo>
                    <a:pt x="389" y="311"/>
                    <a:pt x="389" y="311"/>
                    <a:pt x="389" y="312"/>
                  </a:cubicBezTo>
                  <a:cubicBezTo>
                    <a:pt x="389" y="312"/>
                    <a:pt x="389" y="312"/>
                    <a:pt x="389" y="312"/>
                  </a:cubicBezTo>
                  <a:cubicBezTo>
                    <a:pt x="388" y="313"/>
                    <a:pt x="388" y="313"/>
                    <a:pt x="388" y="313"/>
                  </a:cubicBezTo>
                  <a:cubicBezTo>
                    <a:pt x="387" y="313"/>
                    <a:pt x="386" y="312"/>
                    <a:pt x="387" y="312"/>
                  </a:cubicBezTo>
                  <a:cubicBezTo>
                    <a:pt x="387" y="312"/>
                    <a:pt x="388" y="312"/>
                    <a:pt x="389" y="312"/>
                  </a:cubicBezTo>
                  <a:cubicBezTo>
                    <a:pt x="388" y="312"/>
                    <a:pt x="387" y="312"/>
                    <a:pt x="387" y="312"/>
                  </a:cubicBezTo>
                  <a:cubicBezTo>
                    <a:pt x="387" y="311"/>
                    <a:pt x="386" y="311"/>
                    <a:pt x="386" y="311"/>
                  </a:cubicBezTo>
                  <a:cubicBezTo>
                    <a:pt x="386" y="310"/>
                    <a:pt x="388" y="311"/>
                    <a:pt x="388" y="311"/>
                  </a:cubicBezTo>
                  <a:cubicBezTo>
                    <a:pt x="388" y="311"/>
                    <a:pt x="387" y="311"/>
                    <a:pt x="387" y="310"/>
                  </a:cubicBezTo>
                  <a:cubicBezTo>
                    <a:pt x="387" y="310"/>
                    <a:pt x="388" y="311"/>
                    <a:pt x="388" y="310"/>
                  </a:cubicBezTo>
                  <a:cubicBezTo>
                    <a:pt x="388" y="310"/>
                    <a:pt x="388" y="310"/>
                    <a:pt x="388" y="310"/>
                  </a:cubicBezTo>
                  <a:cubicBezTo>
                    <a:pt x="388" y="310"/>
                    <a:pt x="389" y="310"/>
                    <a:pt x="389" y="310"/>
                  </a:cubicBezTo>
                  <a:cubicBezTo>
                    <a:pt x="389" y="310"/>
                    <a:pt x="389" y="311"/>
                    <a:pt x="389" y="311"/>
                  </a:cubicBezTo>
                  <a:cubicBezTo>
                    <a:pt x="390" y="310"/>
                    <a:pt x="389" y="310"/>
                    <a:pt x="390" y="310"/>
                  </a:cubicBezTo>
                  <a:cubicBezTo>
                    <a:pt x="390" y="310"/>
                    <a:pt x="390" y="310"/>
                    <a:pt x="390" y="310"/>
                  </a:cubicBezTo>
                  <a:cubicBezTo>
                    <a:pt x="390" y="310"/>
                    <a:pt x="391" y="310"/>
                    <a:pt x="391" y="310"/>
                  </a:cubicBezTo>
                  <a:cubicBezTo>
                    <a:pt x="391" y="311"/>
                    <a:pt x="391" y="311"/>
                    <a:pt x="391" y="311"/>
                  </a:cubicBezTo>
                  <a:cubicBezTo>
                    <a:pt x="391" y="311"/>
                    <a:pt x="392" y="311"/>
                    <a:pt x="392" y="311"/>
                  </a:cubicBezTo>
                  <a:cubicBezTo>
                    <a:pt x="392" y="311"/>
                    <a:pt x="392" y="312"/>
                    <a:pt x="392" y="312"/>
                  </a:cubicBezTo>
                  <a:cubicBezTo>
                    <a:pt x="392" y="312"/>
                    <a:pt x="392" y="311"/>
                    <a:pt x="392" y="311"/>
                  </a:cubicBezTo>
                  <a:cubicBezTo>
                    <a:pt x="392" y="311"/>
                    <a:pt x="391" y="310"/>
                    <a:pt x="392" y="310"/>
                  </a:cubicBezTo>
                  <a:cubicBezTo>
                    <a:pt x="391" y="310"/>
                    <a:pt x="391" y="310"/>
                    <a:pt x="392" y="310"/>
                  </a:cubicBezTo>
                  <a:cubicBezTo>
                    <a:pt x="392" y="309"/>
                    <a:pt x="392" y="310"/>
                    <a:pt x="393" y="310"/>
                  </a:cubicBezTo>
                  <a:cubicBezTo>
                    <a:pt x="393" y="310"/>
                    <a:pt x="393" y="309"/>
                    <a:pt x="394" y="310"/>
                  </a:cubicBezTo>
                  <a:cubicBezTo>
                    <a:pt x="395" y="310"/>
                    <a:pt x="394" y="310"/>
                    <a:pt x="394" y="311"/>
                  </a:cubicBezTo>
                  <a:cubicBezTo>
                    <a:pt x="394" y="311"/>
                    <a:pt x="395" y="311"/>
                    <a:pt x="395" y="311"/>
                  </a:cubicBezTo>
                  <a:cubicBezTo>
                    <a:pt x="395" y="311"/>
                    <a:pt x="395" y="311"/>
                    <a:pt x="395" y="311"/>
                  </a:cubicBezTo>
                  <a:cubicBezTo>
                    <a:pt x="395" y="312"/>
                    <a:pt x="395" y="312"/>
                    <a:pt x="395" y="312"/>
                  </a:cubicBezTo>
                  <a:cubicBezTo>
                    <a:pt x="395" y="312"/>
                    <a:pt x="396" y="313"/>
                    <a:pt x="395" y="313"/>
                  </a:cubicBezTo>
                  <a:cubicBezTo>
                    <a:pt x="396" y="313"/>
                    <a:pt x="395" y="312"/>
                    <a:pt x="396" y="312"/>
                  </a:cubicBezTo>
                  <a:cubicBezTo>
                    <a:pt x="396" y="311"/>
                    <a:pt x="397" y="312"/>
                    <a:pt x="397" y="313"/>
                  </a:cubicBezTo>
                  <a:cubicBezTo>
                    <a:pt x="397" y="314"/>
                    <a:pt x="396" y="314"/>
                    <a:pt x="395" y="314"/>
                  </a:cubicBezTo>
                  <a:cubicBezTo>
                    <a:pt x="394" y="314"/>
                    <a:pt x="393" y="314"/>
                    <a:pt x="393" y="314"/>
                  </a:cubicBezTo>
                  <a:cubicBezTo>
                    <a:pt x="393" y="314"/>
                    <a:pt x="394" y="314"/>
                    <a:pt x="394" y="315"/>
                  </a:cubicBezTo>
                  <a:cubicBezTo>
                    <a:pt x="395" y="315"/>
                    <a:pt x="395" y="315"/>
                    <a:pt x="395" y="314"/>
                  </a:cubicBezTo>
                  <a:cubicBezTo>
                    <a:pt x="396" y="314"/>
                    <a:pt x="396" y="314"/>
                    <a:pt x="397" y="314"/>
                  </a:cubicBezTo>
                  <a:cubicBezTo>
                    <a:pt x="397" y="314"/>
                    <a:pt x="397" y="315"/>
                    <a:pt x="397" y="315"/>
                  </a:cubicBezTo>
                  <a:cubicBezTo>
                    <a:pt x="397" y="314"/>
                    <a:pt x="398" y="316"/>
                    <a:pt x="399" y="315"/>
                  </a:cubicBezTo>
                  <a:cubicBezTo>
                    <a:pt x="399" y="315"/>
                    <a:pt x="396" y="314"/>
                    <a:pt x="397" y="314"/>
                  </a:cubicBezTo>
                  <a:cubicBezTo>
                    <a:pt x="398" y="313"/>
                    <a:pt x="399" y="315"/>
                    <a:pt x="399" y="315"/>
                  </a:cubicBezTo>
                  <a:cubicBezTo>
                    <a:pt x="400" y="316"/>
                    <a:pt x="398" y="318"/>
                    <a:pt x="399" y="318"/>
                  </a:cubicBezTo>
                  <a:cubicBezTo>
                    <a:pt x="400" y="319"/>
                    <a:pt x="400" y="317"/>
                    <a:pt x="401" y="318"/>
                  </a:cubicBezTo>
                  <a:cubicBezTo>
                    <a:pt x="401" y="317"/>
                    <a:pt x="400" y="317"/>
                    <a:pt x="400" y="316"/>
                  </a:cubicBezTo>
                  <a:cubicBezTo>
                    <a:pt x="401" y="316"/>
                    <a:pt x="401" y="315"/>
                    <a:pt x="401" y="315"/>
                  </a:cubicBezTo>
                  <a:cubicBezTo>
                    <a:pt x="401" y="315"/>
                    <a:pt x="402" y="315"/>
                    <a:pt x="402" y="315"/>
                  </a:cubicBezTo>
                  <a:cubicBezTo>
                    <a:pt x="400" y="315"/>
                    <a:pt x="401" y="313"/>
                    <a:pt x="402" y="312"/>
                  </a:cubicBezTo>
                  <a:cubicBezTo>
                    <a:pt x="402" y="312"/>
                    <a:pt x="401" y="312"/>
                    <a:pt x="401" y="312"/>
                  </a:cubicBezTo>
                  <a:cubicBezTo>
                    <a:pt x="401" y="313"/>
                    <a:pt x="401" y="314"/>
                    <a:pt x="400" y="314"/>
                  </a:cubicBezTo>
                  <a:cubicBezTo>
                    <a:pt x="400" y="314"/>
                    <a:pt x="401" y="316"/>
                    <a:pt x="400" y="315"/>
                  </a:cubicBezTo>
                  <a:cubicBezTo>
                    <a:pt x="400" y="315"/>
                    <a:pt x="400" y="315"/>
                    <a:pt x="400" y="314"/>
                  </a:cubicBezTo>
                  <a:cubicBezTo>
                    <a:pt x="400" y="314"/>
                    <a:pt x="400" y="314"/>
                    <a:pt x="400" y="314"/>
                  </a:cubicBezTo>
                  <a:cubicBezTo>
                    <a:pt x="400" y="313"/>
                    <a:pt x="398" y="310"/>
                    <a:pt x="400" y="310"/>
                  </a:cubicBezTo>
                  <a:cubicBezTo>
                    <a:pt x="399" y="310"/>
                    <a:pt x="400" y="309"/>
                    <a:pt x="400" y="309"/>
                  </a:cubicBezTo>
                  <a:cubicBezTo>
                    <a:pt x="400" y="308"/>
                    <a:pt x="402" y="309"/>
                    <a:pt x="402" y="308"/>
                  </a:cubicBezTo>
                  <a:cubicBezTo>
                    <a:pt x="402" y="308"/>
                    <a:pt x="400" y="308"/>
                    <a:pt x="400" y="308"/>
                  </a:cubicBezTo>
                  <a:cubicBezTo>
                    <a:pt x="400" y="308"/>
                    <a:pt x="399" y="310"/>
                    <a:pt x="399" y="309"/>
                  </a:cubicBezTo>
                  <a:cubicBezTo>
                    <a:pt x="398" y="309"/>
                    <a:pt x="398" y="308"/>
                    <a:pt x="398" y="307"/>
                  </a:cubicBezTo>
                  <a:cubicBezTo>
                    <a:pt x="398" y="306"/>
                    <a:pt x="398" y="305"/>
                    <a:pt x="399" y="306"/>
                  </a:cubicBezTo>
                  <a:cubicBezTo>
                    <a:pt x="399" y="305"/>
                    <a:pt x="399" y="305"/>
                    <a:pt x="399" y="305"/>
                  </a:cubicBezTo>
                  <a:cubicBezTo>
                    <a:pt x="399" y="305"/>
                    <a:pt x="399" y="304"/>
                    <a:pt x="400" y="304"/>
                  </a:cubicBezTo>
                  <a:cubicBezTo>
                    <a:pt x="400" y="304"/>
                    <a:pt x="401" y="305"/>
                    <a:pt x="401" y="305"/>
                  </a:cubicBezTo>
                  <a:cubicBezTo>
                    <a:pt x="401" y="305"/>
                    <a:pt x="403" y="307"/>
                    <a:pt x="404" y="306"/>
                  </a:cubicBezTo>
                  <a:cubicBezTo>
                    <a:pt x="404" y="305"/>
                    <a:pt x="403" y="305"/>
                    <a:pt x="403" y="305"/>
                  </a:cubicBezTo>
                  <a:cubicBezTo>
                    <a:pt x="402" y="306"/>
                    <a:pt x="401" y="305"/>
                    <a:pt x="400" y="304"/>
                  </a:cubicBezTo>
                  <a:cubicBezTo>
                    <a:pt x="400" y="304"/>
                    <a:pt x="399" y="303"/>
                    <a:pt x="399" y="304"/>
                  </a:cubicBezTo>
                  <a:cubicBezTo>
                    <a:pt x="398" y="304"/>
                    <a:pt x="397" y="304"/>
                    <a:pt x="397" y="304"/>
                  </a:cubicBezTo>
                  <a:cubicBezTo>
                    <a:pt x="397" y="303"/>
                    <a:pt x="399" y="303"/>
                    <a:pt x="398" y="303"/>
                  </a:cubicBezTo>
                  <a:cubicBezTo>
                    <a:pt x="398" y="302"/>
                    <a:pt x="397" y="302"/>
                    <a:pt x="397" y="301"/>
                  </a:cubicBezTo>
                  <a:cubicBezTo>
                    <a:pt x="397" y="300"/>
                    <a:pt x="398" y="301"/>
                    <a:pt x="398" y="301"/>
                  </a:cubicBezTo>
                  <a:cubicBezTo>
                    <a:pt x="399" y="301"/>
                    <a:pt x="399" y="300"/>
                    <a:pt x="400" y="300"/>
                  </a:cubicBezTo>
                  <a:cubicBezTo>
                    <a:pt x="400" y="299"/>
                    <a:pt x="400" y="299"/>
                    <a:pt x="400" y="299"/>
                  </a:cubicBezTo>
                  <a:cubicBezTo>
                    <a:pt x="401" y="299"/>
                    <a:pt x="401" y="299"/>
                    <a:pt x="401" y="299"/>
                  </a:cubicBezTo>
                  <a:cubicBezTo>
                    <a:pt x="401" y="299"/>
                    <a:pt x="402" y="298"/>
                    <a:pt x="402" y="298"/>
                  </a:cubicBezTo>
                  <a:cubicBezTo>
                    <a:pt x="402" y="298"/>
                    <a:pt x="401" y="298"/>
                    <a:pt x="401" y="297"/>
                  </a:cubicBezTo>
                  <a:cubicBezTo>
                    <a:pt x="401" y="297"/>
                    <a:pt x="401" y="296"/>
                    <a:pt x="401" y="296"/>
                  </a:cubicBezTo>
                  <a:cubicBezTo>
                    <a:pt x="401" y="296"/>
                    <a:pt x="402" y="296"/>
                    <a:pt x="402" y="295"/>
                  </a:cubicBezTo>
                  <a:cubicBezTo>
                    <a:pt x="401" y="295"/>
                    <a:pt x="401" y="295"/>
                    <a:pt x="401" y="294"/>
                  </a:cubicBezTo>
                  <a:cubicBezTo>
                    <a:pt x="401" y="294"/>
                    <a:pt x="401" y="296"/>
                    <a:pt x="401" y="296"/>
                  </a:cubicBezTo>
                  <a:cubicBezTo>
                    <a:pt x="400" y="296"/>
                    <a:pt x="400" y="295"/>
                    <a:pt x="400" y="295"/>
                  </a:cubicBezTo>
                  <a:cubicBezTo>
                    <a:pt x="399" y="295"/>
                    <a:pt x="398" y="294"/>
                    <a:pt x="398" y="294"/>
                  </a:cubicBezTo>
                  <a:cubicBezTo>
                    <a:pt x="398" y="293"/>
                    <a:pt x="397" y="293"/>
                    <a:pt x="396" y="293"/>
                  </a:cubicBezTo>
                  <a:cubicBezTo>
                    <a:pt x="396" y="293"/>
                    <a:pt x="395" y="293"/>
                    <a:pt x="396" y="293"/>
                  </a:cubicBezTo>
                  <a:cubicBezTo>
                    <a:pt x="396" y="292"/>
                    <a:pt x="396" y="292"/>
                    <a:pt x="396" y="292"/>
                  </a:cubicBezTo>
                  <a:cubicBezTo>
                    <a:pt x="395" y="292"/>
                    <a:pt x="396" y="292"/>
                    <a:pt x="395" y="292"/>
                  </a:cubicBezTo>
                  <a:cubicBezTo>
                    <a:pt x="395" y="292"/>
                    <a:pt x="395" y="292"/>
                    <a:pt x="395" y="292"/>
                  </a:cubicBezTo>
                  <a:cubicBezTo>
                    <a:pt x="394" y="292"/>
                    <a:pt x="394" y="291"/>
                    <a:pt x="395" y="292"/>
                  </a:cubicBezTo>
                  <a:cubicBezTo>
                    <a:pt x="394" y="290"/>
                    <a:pt x="395" y="291"/>
                    <a:pt x="395" y="291"/>
                  </a:cubicBezTo>
                  <a:cubicBezTo>
                    <a:pt x="395" y="291"/>
                    <a:pt x="394" y="290"/>
                    <a:pt x="395" y="289"/>
                  </a:cubicBezTo>
                  <a:cubicBezTo>
                    <a:pt x="395" y="289"/>
                    <a:pt x="395" y="288"/>
                    <a:pt x="395" y="288"/>
                  </a:cubicBezTo>
                  <a:cubicBezTo>
                    <a:pt x="395" y="288"/>
                    <a:pt x="395" y="288"/>
                    <a:pt x="396" y="288"/>
                  </a:cubicBezTo>
                  <a:cubicBezTo>
                    <a:pt x="396" y="288"/>
                    <a:pt x="396" y="288"/>
                    <a:pt x="397" y="288"/>
                  </a:cubicBezTo>
                  <a:cubicBezTo>
                    <a:pt x="396" y="288"/>
                    <a:pt x="396" y="287"/>
                    <a:pt x="396" y="287"/>
                  </a:cubicBezTo>
                  <a:cubicBezTo>
                    <a:pt x="396" y="287"/>
                    <a:pt x="396" y="287"/>
                    <a:pt x="396" y="288"/>
                  </a:cubicBezTo>
                  <a:cubicBezTo>
                    <a:pt x="395" y="288"/>
                    <a:pt x="395" y="287"/>
                    <a:pt x="395" y="287"/>
                  </a:cubicBezTo>
                  <a:cubicBezTo>
                    <a:pt x="394" y="287"/>
                    <a:pt x="395" y="287"/>
                    <a:pt x="395" y="286"/>
                  </a:cubicBezTo>
                  <a:cubicBezTo>
                    <a:pt x="395" y="286"/>
                    <a:pt x="395" y="286"/>
                    <a:pt x="395" y="286"/>
                  </a:cubicBezTo>
                  <a:cubicBezTo>
                    <a:pt x="395" y="286"/>
                    <a:pt x="394" y="286"/>
                    <a:pt x="394" y="286"/>
                  </a:cubicBezTo>
                  <a:cubicBezTo>
                    <a:pt x="394" y="286"/>
                    <a:pt x="393" y="285"/>
                    <a:pt x="393" y="285"/>
                  </a:cubicBezTo>
                  <a:cubicBezTo>
                    <a:pt x="393" y="284"/>
                    <a:pt x="392" y="283"/>
                    <a:pt x="393" y="282"/>
                  </a:cubicBezTo>
                  <a:cubicBezTo>
                    <a:pt x="394" y="281"/>
                    <a:pt x="393" y="281"/>
                    <a:pt x="393" y="280"/>
                  </a:cubicBezTo>
                  <a:cubicBezTo>
                    <a:pt x="393" y="279"/>
                    <a:pt x="394" y="280"/>
                    <a:pt x="394" y="280"/>
                  </a:cubicBezTo>
                  <a:cubicBezTo>
                    <a:pt x="394" y="279"/>
                    <a:pt x="394" y="278"/>
                    <a:pt x="393" y="278"/>
                  </a:cubicBezTo>
                  <a:cubicBezTo>
                    <a:pt x="392" y="277"/>
                    <a:pt x="392" y="277"/>
                    <a:pt x="392" y="276"/>
                  </a:cubicBezTo>
                  <a:cubicBezTo>
                    <a:pt x="392" y="276"/>
                    <a:pt x="392" y="276"/>
                    <a:pt x="392" y="275"/>
                  </a:cubicBezTo>
                  <a:cubicBezTo>
                    <a:pt x="391" y="275"/>
                    <a:pt x="391" y="274"/>
                    <a:pt x="392" y="274"/>
                  </a:cubicBezTo>
                  <a:cubicBezTo>
                    <a:pt x="392" y="274"/>
                    <a:pt x="394" y="275"/>
                    <a:pt x="394" y="275"/>
                  </a:cubicBezTo>
                  <a:cubicBezTo>
                    <a:pt x="394" y="274"/>
                    <a:pt x="393" y="274"/>
                    <a:pt x="393" y="274"/>
                  </a:cubicBezTo>
                  <a:cubicBezTo>
                    <a:pt x="392" y="274"/>
                    <a:pt x="392" y="273"/>
                    <a:pt x="391" y="273"/>
                  </a:cubicBezTo>
                  <a:cubicBezTo>
                    <a:pt x="391" y="272"/>
                    <a:pt x="390" y="271"/>
                    <a:pt x="391" y="271"/>
                  </a:cubicBezTo>
                  <a:cubicBezTo>
                    <a:pt x="392" y="271"/>
                    <a:pt x="392" y="270"/>
                    <a:pt x="393" y="271"/>
                  </a:cubicBezTo>
                  <a:cubicBezTo>
                    <a:pt x="393" y="271"/>
                    <a:pt x="393" y="271"/>
                    <a:pt x="393" y="272"/>
                  </a:cubicBezTo>
                  <a:cubicBezTo>
                    <a:pt x="393" y="272"/>
                    <a:pt x="394" y="274"/>
                    <a:pt x="395" y="274"/>
                  </a:cubicBezTo>
                  <a:cubicBezTo>
                    <a:pt x="395" y="273"/>
                    <a:pt x="394" y="273"/>
                    <a:pt x="394" y="272"/>
                  </a:cubicBezTo>
                  <a:cubicBezTo>
                    <a:pt x="394" y="272"/>
                    <a:pt x="394" y="272"/>
                    <a:pt x="394" y="272"/>
                  </a:cubicBezTo>
                  <a:cubicBezTo>
                    <a:pt x="393" y="272"/>
                    <a:pt x="394" y="271"/>
                    <a:pt x="394" y="271"/>
                  </a:cubicBezTo>
                  <a:cubicBezTo>
                    <a:pt x="394" y="271"/>
                    <a:pt x="392" y="270"/>
                    <a:pt x="393" y="270"/>
                  </a:cubicBezTo>
                  <a:cubicBezTo>
                    <a:pt x="393" y="270"/>
                    <a:pt x="393" y="268"/>
                    <a:pt x="392" y="268"/>
                  </a:cubicBezTo>
                  <a:cubicBezTo>
                    <a:pt x="391" y="268"/>
                    <a:pt x="392" y="269"/>
                    <a:pt x="391" y="269"/>
                  </a:cubicBezTo>
                  <a:cubicBezTo>
                    <a:pt x="391" y="269"/>
                    <a:pt x="390" y="269"/>
                    <a:pt x="390" y="268"/>
                  </a:cubicBezTo>
                  <a:cubicBezTo>
                    <a:pt x="389" y="268"/>
                    <a:pt x="389" y="268"/>
                    <a:pt x="388" y="268"/>
                  </a:cubicBezTo>
                  <a:cubicBezTo>
                    <a:pt x="388" y="267"/>
                    <a:pt x="389" y="266"/>
                    <a:pt x="389" y="266"/>
                  </a:cubicBezTo>
                  <a:cubicBezTo>
                    <a:pt x="390" y="265"/>
                    <a:pt x="390" y="266"/>
                    <a:pt x="390" y="266"/>
                  </a:cubicBezTo>
                  <a:cubicBezTo>
                    <a:pt x="391" y="266"/>
                    <a:pt x="392" y="265"/>
                    <a:pt x="392" y="265"/>
                  </a:cubicBezTo>
                  <a:cubicBezTo>
                    <a:pt x="392" y="264"/>
                    <a:pt x="392" y="264"/>
                    <a:pt x="392" y="263"/>
                  </a:cubicBezTo>
                  <a:cubicBezTo>
                    <a:pt x="392" y="263"/>
                    <a:pt x="392" y="263"/>
                    <a:pt x="392" y="263"/>
                  </a:cubicBezTo>
                  <a:cubicBezTo>
                    <a:pt x="392" y="263"/>
                    <a:pt x="392" y="262"/>
                    <a:pt x="392" y="262"/>
                  </a:cubicBezTo>
                  <a:cubicBezTo>
                    <a:pt x="391" y="262"/>
                    <a:pt x="391" y="261"/>
                    <a:pt x="391" y="262"/>
                  </a:cubicBezTo>
                  <a:cubicBezTo>
                    <a:pt x="391" y="262"/>
                    <a:pt x="391" y="263"/>
                    <a:pt x="392" y="263"/>
                  </a:cubicBezTo>
                  <a:cubicBezTo>
                    <a:pt x="392" y="264"/>
                    <a:pt x="392" y="264"/>
                    <a:pt x="392" y="265"/>
                  </a:cubicBezTo>
                  <a:cubicBezTo>
                    <a:pt x="391" y="265"/>
                    <a:pt x="390" y="265"/>
                    <a:pt x="390" y="265"/>
                  </a:cubicBezTo>
                  <a:cubicBezTo>
                    <a:pt x="389" y="265"/>
                    <a:pt x="388" y="264"/>
                    <a:pt x="387" y="263"/>
                  </a:cubicBezTo>
                  <a:cubicBezTo>
                    <a:pt x="387" y="263"/>
                    <a:pt x="386" y="263"/>
                    <a:pt x="385" y="263"/>
                  </a:cubicBezTo>
                  <a:cubicBezTo>
                    <a:pt x="385" y="263"/>
                    <a:pt x="385" y="264"/>
                    <a:pt x="385" y="264"/>
                  </a:cubicBezTo>
                  <a:cubicBezTo>
                    <a:pt x="385" y="264"/>
                    <a:pt x="386" y="265"/>
                    <a:pt x="386" y="265"/>
                  </a:cubicBezTo>
                  <a:cubicBezTo>
                    <a:pt x="386" y="265"/>
                    <a:pt x="386" y="266"/>
                    <a:pt x="385" y="266"/>
                  </a:cubicBezTo>
                  <a:cubicBezTo>
                    <a:pt x="385" y="266"/>
                    <a:pt x="385" y="266"/>
                    <a:pt x="385" y="266"/>
                  </a:cubicBezTo>
                  <a:cubicBezTo>
                    <a:pt x="385" y="266"/>
                    <a:pt x="383" y="266"/>
                    <a:pt x="383" y="266"/>
                  </a:cubicBezTo>
                  <a:cubicBezTo>
                    <a:pt x="383" y="266"/>
                    <a:pt x="383" y="266"/>
                    <a:pt x="382" y="266"/>
                  </a:cubicBezTo>
                  <a:cubicBezTo>
                    <a:pt x="382" y="266"/>
                    <a:pt x="382" y="266"/>
                    <a:pt x="381" y="266"/>
                  </a:cubicBezTo>
                  <a:cubicBezTo>
                    <a:pt x="381" y="266"/>
                    <a:pt x="380" y="266"/>
                    <a:pt x="380" y="265"/>
                  </a:cubicBezTo>
                  <a:cubicBezTo>
                    <a:pt x="380" y="265"/>
                    <a:pt x="380" y="264"/>
                    <a:pt x="380" y="264"/>
                  </a:cubicBezTo>
                  <a:cubicBezTo>
                    <a:pt x="381" y="264"/>
                    <a:pt x="381" y="264"/>
                    <a:pt x="381" y="263"/>
                  </a:cubicBezTo>
                  <a:cubicBezTo>
                    <a:pt x="381" y="264"/>
                    <a:pt x="381" y="264"/>
                    <a:pt x="380" y="264"/>
                  </a:cubicBezTo>
                  <a:cubicBezTo>
                    <a:pt x="380" y="264"/>
                    <a:pt x="379" y="264"/>
                    <a:pt x="379" y="264"/>
                  </a:cubicBezTo>
                  <a:cubicBezTo>
                    <a:pt x="378" y="263"/>
                    <a:pt x="378" y="263"/>
                    <a:pt x="378" y="262"/>
                  </a:cubicBezTo>
                  <a:cubicBezTo>
                    <a:pt x="378" y="261"/>
                    <a:pt x="377" y="261"/>
                    <a:pt x="377" y="260"/>
                  </a:cubicBezTo>
                  <a:cubicBezTo>
                    <a:pt x="376" y="260"/>
                    <a:pt x="374" y="257"/>
                    <a:pt x="375" y="257"/>
                  </a:cubicBezTo>
                  <a:cubicBezTo>
                    <a:pt x="376" y="256"/>
                    <a:pt x="375" y="256"/>
                    <a:pt x="375" y="256"/>
                  </a:cubicBezTo>
                  <a:cubicBezTo>
                    <a:pt x="375" y="255"/>
                    <a:pt x="375" y="255"/>
                    <a:pt x="375" y="254"/>
                  </a:cubicBezTo>
                  <a:cubicBezTo>
                    <a:pt x="375" y="254"/>
                    <a:pt x="375" y="254"/>
                    <a:pt x="375" y="254"/>
                  </a:cubicBezTo>
                  <a:cubicBezTo>
                    <a:pt x="375" y="253"/>
                    <a:pt x="375" y="253"/>
                    <a:pt x="375" y="253"/>
                  </a:cubicBezTo>
                  <a:cubicBezTo>
                    <a:pt x="375" y="252"/>
                    <a:pt x="375" y="252"/>
                    <a:pt x="375" y="251"/>
                  </a:cubicBezTo>
                  <a:cubicBezTo>
                    <a:pt x="374" y="251"/>
                    <a:pt x="374" y="250"/>
                    <a:pt x="374" y="250"/>
                  </a:cubicBezTo>
                  <a:cubicBezTo>
                    <a:pt x="374" y="249"/>
                    <a:pt x="374" y="249"/>
                    <a:pt x="374" y="248"/>
                  </a:cubicBezTo>
                  <a:cubicBezTo>
                    <a:pt x="374" y="248"/>
                    <a:pt x="374" y="248"/>
                    <a:pt x="374" y="248"/>
                  </a:cubicBezTo>
                  <a:cubicBezTo>
                    <a:pt x="374" y="247"/>
                    <a:pt x="374" y="247"/>
                    <a:pt x="374" y="247"/>
                  </a:cubicBezTo>
                  <a:cubicBezTo>
                    <a:pt x="373" y="246"/>
                    <a:pt x="374" y="246"/>
                    <a:pt x="374" y="246"/>
                  </a:cubicBezTo>
                  <a:cubicBezTo>
                    <a:pt x="375" y="246"/>
                    <a:pt x="375" y="245"/>
                    <a:pt x="375" y="245"/>
                  </a:cubicBezTo>
                  <a:cubicBezTo>
                    <a:pt x="375" y="244"/>
                    <a:pt x="376" y="246"/>
                    <a:pt x="376" y="246"/>
                  </a:cubicBezTo>
                  <a:cubicBezTo>
                    <a:pt x="376" y="245"/>
                    <a:pt x="376" y="244"/>
                    <a:pt x="375" y="244"/>
                  </a:cubicBezTo>
                  <a:cubicBezTo>
                    <a:pt x="375" y="243"/>
                    <a:pt x="376" y="242"/>
                    <a:pt x="376" y="242"/>
                  </a:cubicBezTo>
                  <a:cubicBezTo>
                    <a:pt x="376" y="242"/>
                    <a:pt x="376" y="241"/>
                    <a:pt x="376" y="241"/>
                  </a:cubicBezTo>
                  <a:cubicBezTo>
                    <a:pt x="376" y="240"/>
                    <a:pt x="375" y="240"/>
                    <a:pt x="375" y="240"/>
                  </a:cubicBezTo>
                  <a:cubicBezTo>
                    <a:pt x="375" y="240"/>
                    <a:pt x="375" y="238"/>
                    <a:pt x="375" y="238"/>
                  </a:cubicBezTo>
                  <a:cubicBezTo>
                    <a:pt x="375" y="238"/>
                    <a:pt x="375" y="238"/>
                    <a:pt x="375" y="238"/>
                  </a:cubicBezTo>
                  <a:cubicBezTo>
                    <a:pt x="374" y="237"/>
                    <a:pt x="373" y="236"/>
                    <a:pt x="373" y="235"/>
                  </a:cubicBezTo>
                  <a:cubicBezTo>
                    <a:pt x="372" y="234"/>
                    <a:pt x="372" y="233"/>
                    <a:pt x="371" y="232"/>
                  </a:cubicBezTo>
                  <a:cubicBezTo>
                    <a:pt x="371" y="233"/>
                    <a:pt x="371" y="233"/>
                    <a:pt x="372" y="233"/>
                  </a:cubicBezTo>
                  <a:cubicBezTo>
                    <a:pt x="371" y="232"/>
                    <a:pt x="370" y="231"/>
                    <a:pt x="369" y="229"/>
                  </a:cubicBezTo>
                  <a:cubicBezTo>
                    <a:pt x="369" y="228"/>
                    <a:pt x="369" y="226"/>
                    <a:pt x="368" y="224"/>
                  </a:cubicBezTo>
                  <a:cubicBezTo>
                    <a:pt x="368" y="224"/>
                    <a:pt x="367" y="223"/>
                    <a:pt x="367" y="223"/>
                  </a:cubicBezTo>
                  <a:cubicBezTo>
                    <a:pt x="366" y="222"/>
                    <a:pt x="366" y="222"/>
                    <a:pt x="366" y="221"/>
                  </a:cubicBezTo>
                  <a:cubicBezTo>
                    <a:pt x="365" y="221"/>
                    <a:pt x="365" y="220"/>
                    <a:pt x="365" y="220"/>
                  </a:cubicBezTo>
                  <a:cubicBezTo>
                    <a:pt x="366" y="219"/>
                    <a:pt x="365" y="218"/>
                    <a:pt x="365" y="218"/>
                  </a:cubicBezTo>
                  <a:cubicBezTo>
                    <a:pt x="364" y="218"/>
                    <a:pt x="364" y="215"/>
                    <a:pt x="364" y="216"/>
                  </a:cubicBezTo>
                  <a:cubicBezTo>
                    <a:pt x="365" y="216"/>
                    <a:pt x="365" y="216"/>
                    <a:pt x="366" y="216"/>
                  </a:cubicBezTo>
                  <a:cubicBezTo>
                    <a:pt x="366" y="216"/>
                    <a:pt x="366" y="216"/>
                    <a:pt x="366" y="216"/>
                  </a:cubicBezTo>
                  <a:cubicBezTo>
                    <a:pt x="366" y="217"/>
                    <a:pt x="367" y="216"/>
                    <a:pt x="367" y="216"/>
                  </a:cubicBezTo>
                  <a:cubicBezTo>
                    <a:pt x="369" y="216"/>
                    <a:pt x="368" y="215"/>
                    <a:pt x="368" y="214"/>
                  </a:cubicBezTo>
                  <a:cubicBezTo>
                    <a:pt x="368" y="213"/>
                    <a:pt x="368" y="212"/>
                    <a:pt x="367" y="212"/>
                  </a:cubicBezTo>
                  <a:cubicBezTo>
                    <a:pt x="366" y="211"/>
                    <a:pt x="368" y="211"/>
                    <a:pt x="367" y="211"/>
                  </a:cubicBezTo>
                  <a:cubicBezTo>
                    <a:pt x="367" y="211"/>
                    <a:pt x="367" y="210"/>
                    <a:pt x="367" y="210"/>
                  </a:cubicBezTo>
                  <a:cubicBezTo>
                    <a:pt x="367" y="210"/>
                    <a:pt x="367" y="210"/>
                    <a:pt x="368" y="211"/>
                  </a:cubicBezTo>
                  <a:cubicBezTo>
                    <a:pt x="368" y="211"/>
                    <a:pt x="369" y="211"/>
                    <a:pt x="368" y="210"/>
                  </a:cubicBezTo>
                  <a:cubicBezTo>
                    <a:pt x="368" y="210"/>
                    <a:pt x="368" y="209"/>
                    <a:pt x="368" y="209"/>
                  </a:cubicBezTo>
                  <a:cubicBezTo>
                    <a:pt x="369" y="208"/>
                    <a:pt x="368" y="205"/>
                    <a:pt x="368" y="205"/>
                  </a:cubicBezTo>
                  <a:cubicBezTo>
                    <a:pt x="368" y="204"/>
                    <a:pt x="368" y="203"/>
                    <a:pt x="368" y="203"/>
                  </a:cubicBezTo>
                  <a:cubicBezTo>
                    <a:pt x="368" y="202"/>
                    <a:pt x="369" y="201"/>
                    <a:pt x="369" y="201"/>
                  </a:cubicBezTo>
                  <a:cubicBezTo>
                    <a:pt x="369" y="200"/>
                    <a:pt x="369" y="199"/>
                    <a:pt x="368" y="199"/>
                  </a:cubicBezTo>
                  <a:cubicBezTo>
                    <a:pt x="368" y="198"/>
                    <a:pt x="368" y="198"/>
                    <a:pt x="369" y="197"/>
                  </a:cubicBezTo>
                  <a:cubicBezTo>
                    <a:pt x="369" y="197"/>
                    <a:pt x="369" y="196"/>
                    <a:pt x="369" y="196"/>
                  </a:cubicBezTo>
                  <a:cubicBezTo>
                    <a:pt x="369" y="195"/>
                    <a:pt x="369" y="194"/>
                    <a:pt x="370" y="194"/>
                  </a:cubicBezTo>
                  <a:cubicBezTo>
                    <a:pt x="371" y="193"/>
                    <a:pt x="370" y="192"/>
                    <a:pt x="370" y="192"/>
                  </a:cubicBezTo>
                  <a:cubicBezTo>
                    <a:pt x="370" y="191"/>
                    <a:pt x="370" y="190"/>
                    <a:pt x="370" y="189"/>
                  </a:cubicBezTo>
                  <a:cubicBezTo>
                    <a:pt x="371" y="189"/>
                    <a:pt x="370" y="188"/>
                    <a:pt x="370" y="187"/>
                  </a:cubicBezTo>
                  <a:cubicBezTo>
                    <a:pt x="370" y="187"/>
                    <a:pt x="370" y="186"/>
                    <a:pt x="370" y="186"/>
                  </a:cubicBezTo>
                  <a:cubicBezTo>
                    <a:pt x="370" y="186"/>
                    <a:pt x="370" y="185"/>
                    <a:pt x="370" y="185"/>
                  </a:cubicBezTo>
                  <a:cubicBezTo>
                    <a:pt x="370" y="185"/>
                    <a:pt x="370" y="185"/>
                    <a:pt x="370" y="185"/>
                  </a:cubicBezTo>
                  <a:cubicBezTo>
                    <a:pt x="370" y="184"/>
                    <a:pt x="369" y="183"/>
                    <a:pt x="370" y="182"/>
                  </a:cubicBezTo>
                  <a:cubicBezTo>
                    <a:pt x="370" y="181"/>
                    <a:pt x="370" y="181"/>
                    <a:pt x="370" y="180"/>
                  </a:cubicBezTo>
                  <a:cubicBezTo>
                    <a:pt x="370" y="180"/>
                    <a:pt x="370" y="179"/>
                    <a:pt x="370" y="178"/>
                  </a:cubicBezTo>
                  <a:cubicBezTo>
                    <a:pt x="371" y="178"/>
                    <a:pt x="371" y="178"/>
                    <a:pt x="371" y="177"/>
                  </a:cubicBezTo>
                  <a:cubicBezTo>
                    <a:pt x="371" y="176"/>
                    <a:pt x="371" y="176"/>
                    <a:pt x="371" y="176"/>
                  </a:cubicBezTo>
                  <a:cubicBezTo>
                    <a:pt x="371" y="175"/>
                    <a:pt x="370" y="175"/>
                    <a:pt x="370" y="174"/>
                  </a:cubicBezTo>
                  <a:cubicBezTo>
                    <a:pt x="370" y="174"/>
                    <a:pt x="370" y="174"/>
                    <a:pt x="370" y="173"/>
                  </a:cubicBezTo>
                  <a:cubicBezTo>
                    <a:pt x="370" y="173"/>
                    <a:pt x="369" y="172"/>
                    <a:pt x="369" y="172"/>
                  </a:cubicBezTo>
                  <a:cubicBezTo>
                    <a:pt x="369" y="172"/>
                    <a:pt x="369" y="171"/>
                    <a:pt x="369" y="171"/>
                  </a:cubicBezTo>
                  <a:cubicBezTo>
                    <a:pt x="369" y="171"/>
                    <a:pt x="369" y="170"/>
                    <a:pt x="370" y="170"/>
                  </a:cubicBezTo>
                  <a:cubicBezTo>
                    <a:pt x="371" y="171"/>
                    <a:pt x="370" y="168"/>
                    <a:pt x="370" y="168"/>
                  </a:cubicBezTo>
                  <a:cubicBezTo>
                    <a:pt x="370" y="168"/>
                    <a:pt x="370" y="167"/>
                    <a:pt x="370" y="167"/>
                  </a:cubicBezTo>
                  <a:cubicBezTo>
                    <a:pt x="370" y="167"/>
                    <a:pt x="370" y="167"/>
                    <a:pt x="370" y="167"/>
                  </a:cubicBezTo>
                  <a:cubicBezTo>
                    <a:pt x="370" y="167"/>
                    <a:pt x="370" y="167"/>
                    <a:pt x="370" y="166"/>
                  </a:cubicBezTo>
                  <a:cubicBezTo>
                    <a:pt x="370" y="166"/>
                    <a:pt x="370" y="165"/>
                    <a:pt x="370" y="165"/>
                  </a:cubicBezTo>
                  <a:cubicBezTo>
                    <a:pt x="370" y="164"/>
                    <a:pt x="370" y="164"/>
                    <a:pt x="370" y="163"/>
                  </a:cubicBezTo>
                  <a:cubicBezTo>
                    <a:pt x="370" y="163"/>
                    <a:pt x="369" y="162"/>
                    <a:pt x="369" y="162"/>
                  </a:cubicBezTo>
                  <a:cubicBezTo>
                    <a:pt x="369" y="162"/>
                    <a:pt x="368" y="161"/>
                    <a:pt x="368" y="161"/>
                  </a:cubicBezTo>
                  <a:cubicBezTo>
                    <a:pt x="368" y="161"/>
                    <a:pt x="368" y="160"/>
                    <a:pt x="368" y="159"/>
                  </a:cubicBezTo>
                  <a:cubicBezTo>
                    <a:pt x="368" y="159"/>
                    <a:pt x="368" y="158"/>
                    <a:pt x="368" y="158"/>
                  </a:cubicBezTo>
                  <a:cubicBezTo>
                    <a:pt x="368" y="157"/>
                    <a:pt x="367" y="157"/>
                    <a:pt x="367" y="157"/>
                  </a:cubicBezTo>
                  <a:cubicBezTo>
                    <a:pt x="367" y="156"/>
                    <a:pt x="367" y="155"/>
                    <a:pt x="366" y="155"/>
                  </a:cubicBezTo>
                  <a:cubicBezTo>
                    <a:pt x="366" y="154"/>
                    <a:pt x="366" y="154"/>
                    <a:pt x="366" y="153"/>
                  </a:cubicBezTo>
                  <a:cubicBezTo>
                    <a:pt x="365" y="152"/>
                    <a:pt x="365" y="152"/>
                    <a:pt x="365" y="151"/>
                  </a:cubicBezTo>
                  <a:cubicBezTo>
                    <a:pt x="364" y="150"/>
                    <a:pt x="364" y="148"/>
                    <a:pt x="364" y="147"/>
                  </a:cubicBezTo>
                  <a:cubicBezTo>
                    <a:pt x="363" y="146"/>
                    <a:pt x="363" y="145"/>
                    <a:pt x="362" y="143"/>
                  </a:cubicBezTo>
                  <a:cubicBezTo>
                    <a:pt x="362" y="143"/>
                    <a:pt x="362" y="140"/>
                    <a:pt x="362" y="140"/>
                  </a:cubicBezTo>
                  <a:cubicBezTo>
                    <a:pt x="362" y="140"/>
                    <a:pt x="363" y="140"/>
                    <a:pt x="363" y="140"/>
                  </a:cubicBezTo>
                  <a:cubicBezTo>
                    <a:pt x="364" y="140"/>
                    <a:pt x="364" y="139"/>
                    <a:pt x="364" y="139"/>
                  </a:cubicBezTo>
                  <a:cubicBezTo>
                    <a:pt x="364" y="140"/>
                    <a:pt x="364" y="138"/>
                    <a:pt x="364" y="138"/>
                  </a:cubicBezTo>
                  <a:cubicBezTo>
                    <a:pt x="364" y="138"/>
                    <a:pt x="364" y="137"/>
                    <a:pt x="364" y="137"/>
                  </a:cubicBezTo>
                  <a:cubicBezTo>
                    <a:pt x="364" y="137"/>
                    <a:pt x="364" y="136"/>
                    <a:pt x="364" y="136"/>
                  </a:cubicBezTo>
                  <a:cubicBezTo>
                    <a:pt x="364" y="136"/>
                    <a:pt x="365" y="136"/>
                    <a:pt x="365" y="136"/>
                  </a:cubicBezTo>
                  <a:cubicBezTo>
                    <a:pt x="365" y="135"/>
                    <a:pt x="364" y="135"/>
                    <a:pt x="364" y="134"/>
                  </a:cubicBezTo>
                  <a:cubicBezTo>
                    <a:pt x="364" y="134"/>
                    <a:pt x="364" y="133"/>
                    <a:pt x="364" y="132"/>
                  </a:cubicBezTo>
                  <a:cubicBezTo>
                    <a:pt x="363" y="132"/>
                    <a:pt x="363" y="131"/>
                    <a:pt x="363" y="130"/>
                  </a:cubicBezTo>
                  <a:cubicBezTo>
                    <a:pt x="363" y="129"/>
                    <a:pt x="362" y="129"/>
                    <a:pt x="361" y="128"/>
                  </a:cubicBezTo>
                  <a:cubicBezTo>
                    <a:pt x="361" y="128"/>
                    <a:pt x="361" y="127"/>
                    <a:pt x="361" y="126"/>
                  </a:cubicBezTo>
                  <a:cubicBezTo>
                    <a:pt x="360" y="124"/>
                    <a:pt x="361" y="125"/>
                    <a:pt x="361" y="124"/>
                  </a:cubicBezTo>
                  <a:cubicBezTo>
                    <a:pt x="361" y="123"/>
                    <a:pt x="362" y="123"/>
                    <a:pt x="362" y="122"/>
                  </a:cubicBezTo>
                  <a:cubicBezTo>
                    <a:pt x="362" y="122"/>
                    <a:pt x="361" y="121"/>
                    <a:pt x="362" y="121"/>
                  </a:cubicBezTo>
                  <a:cubicBezTo>
                    <a:pt x="362" y="121"/>
                    <a:pt x="362" y="121"/>
                    <a:pt x="362" y="120"/>
                  </a:cubicBezTo>
                  <a:cubicBezTo>
                    <a:pt x="362" y="120"/>
                    <a:pt x="362" y="120"/>
                    <a:pt x="362" y="120"/>
                  </a:cubicBezTo>
                  <a:cubicBezTo>
                    <a:pt x="362" y="119"/>
                    <a:pt x="362" y="118"/>
                    <a:pt x="362" y="118"/>
                  </a:cubicBezTo>
                  <a:cubicBezTo>
                    <a:pt x="362" y="116"/>
                    <a:pt x="362" y="115"/>
                    <a:pt x="362" y="114"/>
                  </a:cubicBezTo>
                  <a:cubicBezTo>
                    <a:pt x="362" y="114"/>
                    <a:pt x="362" y="112"/>
                    <a:pt x="362" y="111"/>
                  </a:cubicBezTo>
                  <a:cubicBezTo>
                    <a:pt x="362" y="111"/>
                    <a:pt x="363" y="111"/>
                    <a:pt x="363" y="111"/>
                  </a:cubicBezTo>
                  <a:cubicBezTo>
                    <a:pt x="363" y="111"/>
                    <a:pt x="363" y="110"/>
                    <a:pt x="363" y="110"/>
                  </a:cubicBezTo>
                  <a:cubicBezTo>
                    <a:pt x="363" y="109"/>
                    <a:pt x="362" y="109"/>
                    <a:pt x="362" y="108"/>
                  </a:cubicBezTo>
                  <a:cubicBezTo>
                    <a:pt x="362" y="108"/>
                    <a:pt x="362" y="107"/>
                    <a:pt x="362" y="107"/>
                  </a:cubicBezTo>
                  <a:cubicBezTo>
                    <a:pt x="362" y="106"/>
                    <a:pt x="362" y="106"/>
                    <a:pt x="362" y="105"/>
                  </a:cubicBezTo>
                  <a:cubicBezTo>
                    <a:pt x="362" y="106"/>
                    <a:pt x="362" y="105"/>
                    <a:pt x="363" y="105"/>
                  </a:cubicBezTo>
                  <a:cubicBezTo>
                    <a:pt x="363" y="104"/>
                    <a:pt x="362" y="103"/>
                    <a:pt x="363" y="102"/>
                  </a:cubicBezTo>
                  <a:cubicBezTo>
                    <a:pt x="363" y="100"/>
                    <a:pt x="363" y="99"/>
                    <a:pt x="363" y="98"/>
                  </a:cubicBezTo>
                  <a:cubicBezTo>
                    <a:pt x="363" y="97"/>
                    <a:pt x="363" y="97"/>
                    <a:pt x="363" y="96"/>
                  </a:cubicBezTo>
                  <a:cubicBezTo>
                    <a:pt x="363" y="96"/>
                    <a:pt x="363" y="96"/>
                    <a:pt x="363" y="96"/>
                  </a:cubicBezTo>
                  <a:cubicBezTo>
                    <a:pt x="363" y="95"/>
                    <a:pt x="363" y="94"/>
                    <a:pt x="363" y="93"/>
                  </a:cubicBezTo>
                  <a:cubicBezTo>
                    <a:pt x="362" y="92"/>
                    <a:pt x="362" y="92"/>
                    <a:pt x="362" y="91"/>
                  </a:cubicBezTo>
                  <a:cubicBezTo>
                    <a:pt x="361" y="91"/>
                    <a:pt x="361" y="90"/>
                    <a:pt x="362" y="90"/>
                  </a:cubicBezTo>
                  <a:cubicBezTo>
                    <a:pt x="362" y="89"/>
                    <a:pt x="362" y="89"/>
                    <a:pt x="362" y="88"/>
                  </a:cubicBezTo>
                  <a:cubicBezTo>
                    <a:pt x="362" y="87"/>
                    <a:pt x="362" y="88"/>
                    <a:pt x="362" y="87"/>
                  </a:cubicBezTo>
                  <a:cubicBezTo>
                    <a:pt x="363" y="87"/>
                    <a:pt x="363" y="86"/>
                    <a:pt x="363" y="86"/>
                  </a:cubicBezTo>
                  <a:cubicBezTo>
                    <a:pt x="363" y="86"/>
                    <a:pt x="363" y="86"/>
                    <a:pt x="363" y="86"/>
                  </a:cubicBezTo>
                  <a:cubicBezTo>
                    <a:pt x="363" y="85"/>
                    <a:pt x="363" y="84"/>
                    <a:pt x="363" y="84"/>
                  </a:cubicBezTo>
                  <a:cubicBezTo>
                    <a:pt x="362" y="83"/>
                    <a:pt x="362" y="83"/>
                    <a:pt x="362" y="82"/>
                  </a:cubicBezTo>
                  <a:cubicBezTo>
                    <a:pt x="362" y="82"/>
                    <a:pt x="362" y="81"/>
                    <a:pt x="362" y="81"/>
                  </a:cubicBezTo>
                  <a:cubicBezTo>
                    <a:pt x="361" y="80"/>
                    <a:pt x="361" y="80"/>
                    <a:pt x="361" y="79"/>
                  </a:cubicBezTo>
                  <a:cubicBezTo>
                    <a:pt x="361" y="79"/>
                    <a:pt x="361" y="78"/>
                    <a:pt x="361" y="77"/>
                  </a:cubicBezTo>
                  <a:cubicBezTo>
                    <a:pt x="360" y="77"/>
                    <a:pt x="361" y="76"/>
                    <a:pt x="361" y="76"/>
                  </a:cubicBezTo>
                  <a:cubicBezTo>
                    <a:pt x="361" y="75"/>
                    <a:pt x="361" y="75"/>
                    <a:pt x="361" y="74"/>
                  </a:cubicBezTo>
                  <a:cubicBezTo>
                    <a:pt x="361" y="73"/>
                    <a:pt x="360" y="72"/>
                    <a:pt x="360" y="70"/>
                  </a:cubicBezTo>
                  <a:cubicBezTo>
                    <a:pt x="360" y="70"/>
                    <a:pt x="360" y="69"/>
                    <a:pt x="360" y="69"/>
                  </a:cubicBezTo>
                  <a:cubicBezTo>
                    <a:pt x="360" y="68"/>
                    <a:pt x="361" y="68"/>
                    <a:pt x="361" y="67"/>
                  </a:cubicBezTo>
                  <a:cubicBezTo>
                    <a:pt x="361" y="67"/>
                    <a:pt x="361" y="66"/>
                    <a:pt x="360" y="65"/>
                  </a:cubicBezTo>
                  <a:cubicBezTo>
                    <a:pt x="360" y="65"/>
                    <a:pt x="360" y="65"/>
                    <a:pt x="360" y="65"/>
                  </a:cubicBezTo>
                  <a:cubicBezTo>
                    <a:pt x="359" y="66"/>
                    <a:pt x="359" y="65"/>
                    <a:pt x="359" y="65"/>
                  </a:cubicBezTo>
                  <a:cubicBezTo>
                    <a:pt x="358" y="65"/>
                    <a:pt x="359" y="65"/>
                    <a:pt x="359" y="65"/>
                  </a:cubicBezTo>
                  <a:cubicBezTo>
                    <a:pt x="359" y="64"/>
                    <a:pt x="359" y="64"/>
                    <a:pt x="358" y="63"/>
                  </a:cubicBezTo>
                  <a:cubicBezTo>
                    <a:pt x="358" y="63"/>
                    <a:pt x="359" y="62"/>
                    <a:pt x="359" y="62"/>
                  </a:cubicBezTo>
                  <a:cubicBezTo>
                    <a:pt x="359" y="61"/>
                    <a:pt x="358" y="61"/>
                    <a:pt x="359" y="61"/>
                  </a:cubicBezTo>
                  <a:cubicBezTo>
                    <a:pt x="359" y="60"/>
                    <a:pt x="359" y="61"/>
                    <a:pt x="360" y="61"/>
                  </a:cubicBezTo>
                  <a:cubicBezTo>
                    <a:pt x="361" y="60"/>
                    <a:pt x="361" y="59"/>
                    <a:pt x="361" y="58"/>
                  </a:cubicBezTo>
                  <a:cubicBezTo>
                    <a:pt x="360" y="58"/>
                    <a:pt x="361" y="57"/>
                    <a:pt x="361" y="57"/>
                  </a:cubicBezTo>
                  <a:cubicBezTo>
                    <a:pt x="361" y="56"/>
                    <a:pt x="361" y="55"/>
                    <a:pt x="361" y="54"/>
                  </a:cubicBezTo>
                  <a:cubicBezTo>
                    <a:pt x="360" y="53"/>
                    <a:pt x="360" y="52"/>
                    <a:pt x="360" y="51"/>
                  </a:cubicBezTo>
                  <a:cubicBezTo>
                    <a:pt x="360" y="50"/>
                    <a:pt x="361" y="49"/>
                    <a:pt x="361" y="49"/>
                  </a:cubicBezTo>
                  <a:cubicBezTo>
                    <a:pt x="361" y="48"/>
                    <a:pt x="360" y="48"/>
                    <a:pt x="361" y="47"/>
                  </a:cubicBezTo>
                  <a:cubicBezTo>
                    <a:pt x="361" y="47"/>
                    <a:pt x="360" y="46"/>
                    <a:pt x="361" y="45"/>
                  </a:cubicBezTo>
                  <a:cubicBezTo>
                    <a:pt x="361" y="44"/>
                    <a:pt x="361" y="44"/>
                    <a:pt x="361" y="44"/>
                  </a:cubicBezTo>
                  <a:cubicBezTo>
                    <a:pt x="361" y="43"/>
                    <a:pt x="361" y="43"/>
                    <a:pt x="361" y="43"/>
                  </a:cubicBezTo>
                  <a:cubicBezTo>
                    <a:pt x="361" y="42"/>
                    <a:pt x="361" y="41"/>
                    <a:pt x="360" y="40"/>
                  </a:cubicBezTo>
                  <a:cubicBezTo>
                    <a:pt x="360" y="39"/>
                    <a:pt x="360" y="39"/>
                    <a:pt x="360" y="38"/>
                  </a:cubicBezTo>
                  <a:cubicBezTo>
                    <a:pt x="359" y="38"/>
                    <a:pt x="360" y="38"/>
                    <a:pt x="360" y="37"/>
                  </a:cubicBezTo>
                  <a:cubicBezTo>
                    <a:pt x="359" y="37"/>
                    <a:pt x="359" y="36"/>
                    <a:pt x="359" y="36"/>
                  </a:cubicBezTo>
                  <a:cubicBezTo>
                    <a:pt x="359" y="36"/>
                    <a:pt x="359" y="35"/>
                    <a:pt x="359" y="34"/>
                  </a:cubicBezTo>
                  <a:cubicBezTo>
                    <a:pt x="359" y="34"/>
                    <a:pt x="359" y="34"/>
                    <a:pt x="358" y="33"/>
                  </a:cubicBezTo>
                  <a:cubicBezTo>
                    <a:pt x="358" y="33"/>
                    <a:pt x="359" y="32"/>
                    <a:pt x="359" y="32"/>
                  </a:cubicBezTo>
                  <a:cubicBezTo>
                    <a:pt x="358" y="31"/>
                    <a:pt x="358" y="31"/>
                    <a:pt x="359" y="31"/>
                  </a:cubicBezTo>
                  <a:cubicBezTo>
                    <a:pt x="359" y="30"/>
                    <a:pt x="359" y="30"/>
                    <a:pt x="358" y="29"/>
                  </a:cubicBezTo>
                  <a:cubicBezTo>
                    <a:pt x="358" y="29"/>
                    <a:pt x="358" y="28"/>
                    <a:pt x="358" y="28"/>
                  </a:cubicBezTo>
                  <a:cubicBezTo>
                    <a:pt x="358" y="27"/>
                    <a:pt x="358" y="26"/>
                    <a:pt x="358" y="26"/>
                  </a:cubicBezTo>
                  <a:cubicBezTo>
                    <a:pt x="358" y="24"/>
                    <a:pt x="358" y="23"/>
                    <a:pt x="357" y="23"/>
                  </a:cubicBezTo>
                  <a:cubicBezTo>
                    <a:pt x="358" y="22"/>
                    <a:pt x="357" y="21"/>
                    <a:pt x="357" y="20"/>
                  </a:cubicBezTo>
                  <a:cubicBezTo>
                    <a:pt x="356" y="19"/>
                    <a:pt x="356" y="18"/>
                    <a:pt x="356" y="17"/>
                  </a:cubicBezTo>
                  <a:cubicBezTo>
                    <a:pt x="355" y="16"/>
                    <a:pt x="355" y="15"/>
                    <a:pt x="355" y="15"/>
                  </a:cubicBezTo>
                  <a:cubicBezTo>
                    <a:pt x="355" y="14"/>
                    <a:pt x="355" y="14"/>
                    <a:pt x="355" y="14"/>
                  </a:cubicBezTo>
                  <a:cubicBezTo>
                    <a:pt x="355" y="13"/>
                    <a:pt x="355" y="13"/>
                    <a:pt x="355" y="12"/>
                  </a:cubicBezTo>
                  <a:cubicBezTo>
                    <a:pt x="355" y="11"/>
                    <a:pt x="355" y="10"/>
                    <a:pt x="354" y="9"/>
                  </a:cubicBezTo>
                  <a:cubicBezTo>
                    <a:pt x="354" y="8"/>
                    <a:pt x="356" y="9"/>
                    <a:pt x="357" y="8"/>
                  </a:cubicBezTo>
                  <a:cubicBezTo>
                    <a:pt x="358" y="8"/>
                    <a:pt x="359" y="7"/>
                    <a:pt x="359" y="5"/>
                  </a:cubicBezTo>
                  <a:cubicBezTo>
                    <a:pt x="359" y="5"/>
                    <a:pt x="359" y="4"/>
                    <a:pt x="359" y="3"/>
                  </a:cubicBezTo>
                  <a:cubicBezTo>
                    <a:pt x="359" y="3"/>
                    <a:pt x="358" y="2"/>
                    <a:pt x="358" y="2"/>
                  </a:cubicBezTo>
                  <a:cubicBezTo>
                    <a:pt x="358" y="1"/>
                    <a:pt x="359" y="1"/>
                    <a:pt x="360" y="1"/>
                  </a:cubicBezTo>
                  <a:cubicBezTo>
                    <a:pt x="360" y="1"/>
                    <a:pt x="361" y="0"/>
                    <a:pt x="361" y="0"/>
                  </a:cubicBezTo>
                  <a:cubicBezTo>
                    <a:pt x="362" y="1"/>
                    <a:pt x="362" y="1"/>
                    <a:pt x="363" y="2"/>
                  </a:cubicBezTo>
                  <a:cubicBezTo>
                    <a:pt x="363" y="2"/>
                    <a:pt x="363" y="3"/>
                    <a:pt x="363" y="3"/>
                  </a:cubicBezTo>
                  <a:cubicBezTo>
                    <a:pt x="364" y="4"/>
                    <a:pt x="363" y="4"/>
                    <a:pt x="364" y="5"/>
                  </a:cubicBezTo>
                  <a:cubicBezTo>
                    <a:pt x="364" y="5"/>
                    <a:pt x="364" y="5"/>
                    <a:pt x="364" y="5"/>
                  </a:cubicBezTo>
                  <a:cubicBezTo>
                    <a:pt x="364" y="5"/>
                    <a:pt x="365" y="5"/>
                    <a:pt x="365" y="5"/>
                  </a:cubicBezTo>
                  <a:cubicBezTo>
                    <a:pt x="365" y="5"/>
                    <a:pt x="366" y="5"/>
                    <a:pt x="366" y="6"/>
                  </a:cubicBezTo>
                  <a:cubicBezTo>
                    <a:pt x="366" y="6"/>
                    <a:pt x="365" y="6"/>
                    <a:pt x="366" y="7"/>
                  </a:cubicBezTo>
                  <a:cubicBezTo>
                    <a:pt x="366" y="8"/>
                    <a:pt x="366" y="9"/>
                    <a:pt x="367" y="9"/>
                  </a:cubicBezTo>
                  <a:cubicBezTo>
                    <a:pt x="367" y="11"/>
                    <a:pt x="367" y="12"/>
                    <a:pt x="368" y="14"/>
                  </a:cubicBezTo>
                  <a:cubicBezTo>
                    <a:pt x="368" y="14"/>
                    <a:pt x="368" y="15"/>
                    <a:pt x="368" y="15"/>
                  </a:cubicBezTo>
                  <a:cubicBezTo>
                    <a:pt x="368" y="16"/>
                    <a:pt x="369" y="17"/>
                    <a:pt x="369" y="17"/>
                  </a:cubicBezTo>
                  <a:cubicBezTo>
                    <a:pt x="370" y="17"/>
                    <a:pt x="370" y="18"/>
                    <a:pt x="371" y="18"/>
                  </a:cubicBezTo>
                  <a:cubicBezTo>
                    <a:pt x="372" y="19"/>
                    <a:pt x="372" y="19"/>
                    <a:pt x="372" y="20"/>
                  </a:cubicBezTo>
                  <a:cubicBezTo>
                    <a:pt x="373" y="20"/>
                    <a:pt x="374" y="20"/>
                    <a:pt x="374" y="21"/>
                  </a:cubicBezTo>
                  <a:cubicBezTo>
                    <a:pt x="374" y="21"/>
                    <a:pt x="373" y="22"/>
                    <a:pt x="373" y="22"/>
                  </a:cubicBezTo>
                  <a:cubicBezTo>
                    <a:pt x="372" y="23"/>
                    <a:pt x="372" y="24"/>
                    <a:pt x="372" y="24"/>
                  </a:cubicBezTo>
                  <a:cubicBezTo>
                    <a:pt x="372" y="25"/>
                    <a:pt x="373" y="25"/>
                    <a:pt x="373" y="25"/>
                  </a:cubicBezTo>
                  <a:cubicBezTo>
                    <a:pt x="374" y="26"/>
                    <a:pt x="373" y="26"/>
                    <a:pt x="373" y="27"/>
                  </a:cubicBezTo>
                  <a:cubicBezTo>
                    <a:pt x="373" y="28"/>
                    <a:pt x="373" y="28"/>
                    <a:pt x="372" y="28"/>
                  </a:cubicBezTo>
                  <a:cubicBezTo>
                    <a:pt x="372" y="28"/>
                    <a:pt x="371" y="28"/>
                    <a:pt x="371" y="28"/>
                  </a:cubicBezTo>
                  <a:cubicBezTo>
                    <a:pt x="372" y="29"/>
                    <a:pt x="372" y="28"/>
                    <a:pt x="372" y="29"/>
                  </a:cubicBezTo>
                  <a:cubicBezTo>
                    <a:pt x="372" y="29"/>
                    <a:pt x="373" y="31"/>
                    <a:pt x="373" y="31"/>
                  </a:cubicBezTo>
                  <a:cubicBezTo>
                    <a:pt x="372" y="31"/>
                    <a:pt x="372" y="32"/>
                    <a:pt x="373" y="33"/>
                  </a:cubicBezTo>
                  <a:cubicBezTo>
                    <a:pt x="373" y="33"/>
                    <a:pt x="376" y="34"/>
                    <a:pt x="375" y="35"/>
                  </a:cubicBezTo>
                  <a:cubicBezTo>
                    <a:pt x="374" y="35"/>
                    <a:pt x="374" y="36"/>
                    <a:pt x="374" y="36"/>
                  </a:cubicBezTo>
                  <a:cubicBezTo>
                    <a:pt x="375" y="37"/>
                    <a:pt x="375" y="37"/>
                    <a:pt x="376" y="37"/>
                  </a:cubicBezTo>
                  <a:cubicBezTo>
                    <a:pt x="376" y="37"/>
                    <a:pt x="377" y="38"/>
                    <a:pt x="377" y="39"/>
                  </a:cubicBezTo>
                  <a:cubicBezTo>
                    <a:pt x="377" y="39"/>
                    <a:pt x="378" y="40"/>
                    <a:pt x="378" y="41"/>
                  </a:cubicBezTo>
                  <a:cubicBezTo>
                    <a:pt x="378" y="41"/>
                    <a:pt x="379" y="42"/>
                    <a:pt x="379" y="42"/>
                  </a:cubicBezTo>
                  <a:cubicBezTo>
                    <a:pt x="379" y="43"/>
                    <a:pt x="379" y="44"/>
                    <a:pt x="380" y="45"/>
                  </a:cubicBezTo>
                  <a:cubicBezTo>
                    <a:pt x="380" y="47"/>
                    <a:pt x="380" y="48"/>
                    <a:pt x="381" y="49"/>
                  </a:cubicBezTo>
                  <a:cubicBezTo>
                    <a:pt x="382" y="50"/>
                    <a:pt x="382" y="50"/>
                    <a:pt x="382" y="51"/>
                  </a:cubicBezTo>
                  <a:cubicBezTo>
                    <a:pt x="382" y="52"/>
                    <a:pt x="382" y="52"/>
                    <a:pt x="382" y="53"/>
                  </a:cubicBezTo>
                  <a:cubicBezTo>
                    <a:pt x="383" y="54"/>
                    <a:pt x="383" y="54"/>
                    <a:pt x="383" y="55"/>
                  </a:cubicBezTo>
                  <a:cubicBezTo>
                    <a:pt x="384" y="55"/>
                    <a:pt x="383" y="56"/>
                    <a:pt x="383" y="57"/>
                  </a:cubicBezTo>
                  <a:cubicBezTo>
                    <a:pt x="383" y="58"/>
                    <a:pt x="385" y="59"/>
                    <a:pt x="386" y="59"/>
                  </a:cubicBezTo>
                  <a:cubicBezTo>
                    <a:pt x="387" y="59"/>
                    <a:pt x="388" y="58"/>
                    <a:pt x="389" y="58"/>
                  </a:cubicBezTo>
                  <a:cubicBezTo>
                    <a:pt x="389" y="58"/>
                    <a:pt x="390" y="58"/>
                    <a:pt x="390" y="58"/>
                  </a:cubicBezTo>
                  <a:cubicBezTo>
                    <a:pt x="391" y="58"/>
                    <a:pt x="392" y="60"/>
                    <a:pt x="392" y="60"/>
                  </a:cubicBezTo>
                  <a:cubicBezTo>
                    <a:pt x="392" y="61"/>
                    <a:pt x="392" y="62"/>
                    <a:pt x="392" y="63"/>
                  </a:cubicBezTo>
                  <a:cubicBezTo>
                    <a:pt x="391" y="64"/>
                    <a:pt x="391" y="65"/>
                    <a:pt x="391" y="66"/>
                  </a:cubicBezTo>
                  <a:cubicBezTo>
                    <a:pt x="391" y="66"/>
                    <a:pt x="391" y="67"/>
                    <a:pt x="391" y="68"/>
                  </a:cubicBezTo>
                  <a:cubicBezTo>
                    <a:pt x="391" y="69"/>
                    <a:pt x="391" y="70"/>
                    <a:pt x="390" y="71"/>
                  </a:cubicBezTo>
                  <a:cubicBezTo>
                    <a:pt x="390" y="71"/>
                    <a:pt x="390" y="72"/>
                    <a:pt x="389" y="72"/>
                  </a:cubicBezTo>
                  <a:cubicBezTo>
                    <a:pt x="388" y="72"/>
                    <a:pt x="388" y="73"/>
                    <a:pt x="387" y="73"/>
                  </a:cubicBezTo>
                  <a:cubicBezTo>
                    <a:pt x="386" y="73"/>
                    <a:pt x="385" y="74"/>
                    <a:pt x="385" y="74"/>
                  </a:cubicBezTo>
                  <a:cubicBezTo>
                    <a:pt x="384" y="75"/>
                    <a:pt x="383" y="75"/>
                    <a:pt x="382" y="75"/>
                  </a:cubicBezTo>
                  <a:cubicBezTo>
                    <a:pt x="382" y="76"/>
                    <a:pt x="382" y="76"/>
                    <a:pt x="382" y="76"/>
                  </a:cubicBezTo>
                  <a:cubicBezTo>
                    <a:pt x="381" y="76"/>
                    <a:pt x="381" y="77"/>
                    <a:pt x="381" y="77"/>
                  </a:cubicBezTo>
                  <a:cubicBezTo>
                    <a:pt x="381" y="78"/>
                    <a:pt x="381" y="77"/>
                    <a:pt x="380" y="78"/>
                  </a:cubicBezTo>
                  <a:cubicBezTo>
                    <a:pt x="380" y="78"/>
                    <a:pt x="380" y="79"/>
                    <a:pt x="380" y="80"/>
                  </a:cubicBezTo>
                  <a:cubicBezTo>
                    <a:pt x="380" y="80"/>
                    <a:pt x="380" y="81"/>
                    <a:pt x="381" y="81"/>
                  </a:cubicBezTo>
                  <a:cubicBezTo>
                    <a:pt x="381" y="81"/>
                    <a:pt x="382" y="82"/>
                    <a:pt x="382" y="82"/>
                  </a:cubicBezTo>
                  <a:cubicBezTo>
                    <a:pt x="382" y="82"/>
                    <a:pt x="383" y="83"/>
                    <a:pt x="382" y="83"/>
                  </a:cubicBezTo>
                  <a:cubicBezTo>
                    <a:pt x="382" y="84"/>
                    <a:pt x="382" y="84"/>
                    <a:pt x="381" y="84"/>
                  </a:cubicBezTo>
                  <a:cubicBezTo>
                    <a:pt x="381" y="85"/>
                    <a:pt x="381" y="86"/>
                    <a:pt x="381" y="87"/>
                  </a:cubicBezTo>
                  <a:cubicBezTo>
                    <a:pt x="381" y="88"/>
                    <a:pt x="381" y="88"/>
                    <a:pt x="381" y="88"/>
                  </a:cubicBezTo>
                  <a:cubicBezTo>
                    <a:pt x="382" y="89"/>
                    <a:pt x="382" y="90"/>
                    <a:pt x="383" y="91"/>
                  </a:cubicBezTo>
                  <a:cubicBezTo>
                    <a:pt x="383" y="91"/>
                    <a:pt x="383" y="92"/>
                    <a:pt x="383" y="93"/>
                  </a:cubicBezTo>
                  <a:cubicBezTo>
                    <a:pt x="383" y="93"/>
                    <a:pt x="384" y="94"/>
                    <a:pt x="384" y="95"/>
                  </a:cubicBezTo>
                  <a:cubicBezTo>
                    <a:pt x="384" y="95"/>
                    <a:pt x="383" y="96"/>
                    <a:pt x="383" y="96"/>
                  </a:cubicBezTo>
                  <a:cubicBezTo>
                    <a:pt x="382" y="97"/>
                    <a:pt x="383" y="98"/>
                    <a:pt x="383" y="99"/>
                  </a:cubicBezTo>
                  <a:cubicBezTo>
                    <a:pt x="383" y="99"/>
                    <a:pt x="383" y="100"/>
                    <a:pt x="384" y="100"/>
                  </a:cubicBezTo>
                  <a:cubicBezTo>
                    <a:pt x="384" y="101"/>
                    <a:pt x="385" y="101"/>
                    <a:pt x="385" y="102"/>
                  </a:cubicBezTo>
                  <a:cubicBezTo>
                    <a:pt x="386" y="102"/>
                    <a:pt x="386" y="103"/>
                    <a:pt x="386" y="103"/>
                  </a:cubicBezTo>
                  <a:cubicBezTo>
                    <a:pt x="386" y="103"/>
                    <a:pt x="386" y="104"/>
                    <a:pt x="386" y="104"/>
                  </a:cubicBezTo>
                  <a:cubicBezTo>
                    <a:pt x="386" y="105"/>
                    <a:pt x="385" y="105"/>
                    <a:pt x="385" y="105"/>
                  </a:cubicBezTo>
                  <a:cubicBezTo>
                    <a:pt x="384" y="105"/>
                    <a:pt x="384" y="105"/>
                    <a:pt x="384" y="106"/>
                  </a:cubicBezTo>
                  <a:cubicBezTo>
                    <a:pt x="384" y="106"/>
                    <a:pt x="383" y="105"/>
                    <a:pt x="382" y="105"/>
                  </a:cubicBezTo>
                  <a:cubicBezTo>
                    <a:pt x="381" y="105"/>
                    <a:pt x="382" y="106"/>
                    <a:pt x="382" y="107"/>
                  </a:cubicBezTo>
                  <a:cubicBezTo>
                    <a:pt x="382" y="108"/>
                    <a:pt x="381" y="108"/>
                    <a:pt x="381" y="109"/>
                  </a:cubicBezTo>
                  <a:cubicBezTo>
                    <a:pt x="380" y="109"/>
                    <a:pt x="381" y="110"/>
                    <a:pt x="381" y="111"/>
                  </a:cubicBezTo>
                  <a:cubicBezTo>
                    <a:pt x="380" y="111"/>
                    <a:pt x="380" y="112"/>
                    <a:pt x="380" y="112"/>
                  </a:cubicBezTo>
                  <a:cubicBezTo>
                    <a:pt x="380" y="113"/>
                    <a:pt x="380" y="114"/>
                    <a:pt x="380" y="114"/>
                  </a:cubicBezTo>
                  <a:cubicBezTo>
                    <a:pt x="380" y="115"/>
                    <a:pt x="379" y="115"/>
                    <a:pt x="379" y="115"/>
                  </a:cubicBezTo>
                  <a:cubicBezTo>
                    <a:pt x="379" y="116"/>
                    <a:pt x="379" y="116"/>
                    <a:pt x="379" y="117"/>
                  </a:cubicBezTo>
                  <a:cubicBezTo>
                    <a:pt x="378" y="117"/>
                    <a:pt x="378" y="117"/>
                    <a:pt x="378" y="117"/>
                  </a:cubicBezTo>
                  <a:cubicBezTo>
                    <a:pt x="378" y="117"/>
                    <a:pt x="378" y="118"/>
                    <a:pt x="378" y="118"/>
                  </a:cubicBezTo>
                  <a:cubicBezTo>
                    <a:pt x="377" y="118"/>
                    <a:pt x="377" y="119"/>
                    <a:pt x="377" y="119"/>
                  </a:cubicBezTo>
                  <a:cubicBezTo>
                    <a:pt x="376" y="120"/>
                    <a:pt x="377" y="120"/>
                    <a:pt x="377" y="121"/>
                  </a:cubicBezTo>
                  <a:cubicBezTo>
                    <a:pt x="377" y="121"/>
                    <a:pt x="376" y="122"/>
                    <a:pt x="376" y="122"/>
                  </a:cubicBezTo>
                  <a:cubicBezTo>
                    <a:pt x="376" y="123"/>
                    <a:pt x="377" y="124"/>
                    <a:pt x="377" y="125"/>
                  </a:cubicBezTo>
                  <a:cubicBezTo>
                    <a:pt x="376" y="125"/>
                    <a:pt x="377" y="126"/>
                    <a:pt x="377" y="127"/>
                  </a:cubicBezTo>
                  <a:cubicBezTo>
                    <a:pt x="377" y="127"/>
                    <a:pt x="376" y="127"/>
                    <a:pt x="376" y="127"/>
                  </a:cubicBezTo>
                  <a:cubicBezTo>
                    <a:pt x="376" y="128"/>
                    <a:pt x="375" y="128"/>
                    <a:pt x="375" y="128"/>
                  </a:cubicBezTo>
                  <a:cubicBezTo>
                    <a:pt x="375" y="128"/>
                    <a:pt x="376" y="129"/>
                    <a:pt x="375" y="129"/>
                  </a:cubicBezTo>
                  <a:cubicBezTo>
                    <a:pt x="375" y="129"/>
                    <a:pt x="375" y="129"/>
                    <a:pt x="375" y="129"/>
                  </a:cubicBezTo>
                  <a:cubicBezTo>
                    <a:pt x="375" y="130"/>
                    <a:pt x="376" y="131"/>
                    <a:pt x="376" y="131"/>
                  </a:cubicBezTo>
                  <a:cubicBezTo>
                    <a:pt x="376" y="132"/>
                    <a:pt x="376" y="133"/>
                    <a:pt x="377" y="133"/>
                  </a:cubicBezTo>
                  <a:cubicBezTo>
                    <a:pt x="377" y="134"/>
                    <a:pt x="377" y="135"/>
                    <a:pt x="377" y="135"/>
                  </a:cubicBezTo>
                  <a:cubicBezTo>
                    <a:pt x="378" y="136"/>
                    <a:pt x="378" y="137"/>
                    <a:pt x="377" y="138"/>
                  </a:cubicBezTo>
                  <a:cubicBezTo>
                    <a:pt x="377" y="138"/>
                    <a:pt x="378" y="138"/>
                    <a:pt x="379" y="138"/>
                  </a:cubicBezTo>
                  <a:cubicBezTo>
                    <a:pt x="379" y="139"/>
                    <a:pt x="379" y="139"/>
                    <a:pt x="379" y="140"/>
                  </a:cubicBezTo>
                  <a:cubicBezTo>
                    <a:pt x="379" y="140"/>
                    <a:pt x="379" y="141"/>
                    <a:pt x="378" y="141"/>
                  </a:cubicBezTo>
                  <a:cubicBezTo>
                    <a:pt x="378" y="141"/>
                    <a:pt x="376" y="141"/>
                    <a:pt x="376" y="141"/>
                  </a:cubicBezTo>
                  <a:cubicBezTo>
                    <a:pt x="377" y="142"/>
                    <a:pt x="377" y="142"/>
                    <a:pt x="376" y="142"/>
                  </a:cubicBezTo>
                  <a:cubicBezTo>
                    <a:pt x="376" y="143"/>
                    <a:pt x="376" y="143"/>
                    <a:pt x="376" y="144"/>
                  </a:cubicBezTo>
                  <a:cubicBezTo>
                    <a:pt x="376" y="144"/>
                    <a:pt x="376" y="145"/>
                    <a:pt x="376" y="145"/>
                  </a:cubicBezTo>
                  <a:cubicBezTo>
                    <a:pt x="376" y="146"/>
                    <a:pt x="376" y="146"/>
                    <a:pt x="376" y="147"/>
                  </a:cubicBezTo>
                  <a:cubicBezTo>
                    <a:pt x="376" y="147"/>
                    <a:pt x="377" y="148"/>
                    <a:pt x="377" y="148"/>
                  </a:cubicBezTo>
                  <a:cubicBezTo>
                    <a:pt x="376" y="148"/>
                    <a:pt x="376" y="149"/>
                    <a:pt x="376" y="149"/>
                  </a:cubicBezTo>
                  <a:cubicBezTo>
                    <a:pt x="376" y="149"/>
                    <a:pt x="376" y="150"/>
                    <a:pt x="376" y="150"/>
                  </a:cubicBezTo>
                  <a:cubicBezTo>
                    <a:pt x="376" y="150"/>
                    <a:pt x="376" y="149"/>
                    <a:pt x="375" y="149"/>
                  </a:cubicBezTo>
                  <a:cubicBezTo>
                    <a:pt x="375" y="149"/>
                    <a:pt x="375" y="150"/>
                    <a:pt x="375" y="152"/>
                  </a:cubicBezTo>
                  <a:cubicBezTo>
                    <a:pt x="375" y="153"/>
                    <a:pt x="375" y="154"/>
                    <a:pt x="375" y="154"/>
                  </a:cubicBezTo>
                  <a:cubicBezTo>
                    <a:pt x="376" y="155"/>
                    <a:pt x="376" y="155"/>
                    <a:pt x="377" y="156"/>
                  </a:cubicBezTo>
                  <a:cubicBezTo>
                    <a:pt x="377" y="156"/>
                    <a:pt x="377" y="158"/>
                    <a:pt x="378" y="158"/>
                  </a:cubicBezTo>
                  <a:cubicBezTo>
                    <a:pt x="379" y="158"/>
                    <a:pt x="380" y="158"/>
                    <a:pt x="380" y="159"/>
                  </a:cubicBezTo>
                  <a:cubicBezTo>
                    <a:pt x="379" y="160"/>
                    <a:pt x="379" y="159"/>
                    <a:pt x="379" y="159"/>
                  </a:cubicBezTo>
                  <a:cubicBezTo>
                    <a:pt x="378" y="159"/>
                    <a:pt x="379" y="160"/>
                    <a:pt x="379" y="161"/>
                  </a:cubicBezTo>
                  <a:cubicBezTo>
                    <a:pt x="379" y="161"/>
                    <a:pt x="380" y="162"/>
                    <a:pt x="380" y="162"/>
                  </a:cubicBezTo>
                  <a:cubicBezTo>
                    <a:pt x="381" y="163"/>
                    <a:pt x="381" y="163"/>
                    <a:pt x="381" y="163"/>
                  </a:cubicBezTo>
                  <a:cubicBezTo>
                    <a:pt x="381" y="164"/>
                    <a:pt x="382" y="164"/>
                    <a:pt x="382" y="165"/>
                  </a:cubicBezTo>
                  <a:cubicBezTo>
                    <a:pt x="382" y="165"/>
                    <a:pt x="382" y="165"/>
                    <a:pt x="382" y="165"/>
                  </a:cubicBezTo>
                  <a:cubicBezTo>
                    <a:pt x="382" y="165"/>
                    <a:pt x="382" y="165"/>
                    <a:pt x="382" y="166"/>
                  </a:cubicBezTo>
                  <a:cubicBezTo>
                    <a:pt x="382" y="166"/>
                    <a:pt x="382" y="167"/>
                    <a:pt x="383" y="168"/>
                  </a:cubicBezTo>
                  <a:cubicBezTo>
                    <a:pt x="383" y="168"/>
                    <a:pt x="384" y="168"/>
                    <a:pt x="384" y="169"/>
                  </a:cubicBezTo>
                  <a:cubicBezTo>
                    <a:pt x="384" y="169"/>
                    <a:pt x="384" y="169"/>
                    <a:pt x="384" y="170"/>
                  </a:cubicBezTo>
                  <a:cubicBezTo>
                    <a:pt x="384" y="170"/>
                    <a:pt x="384" y="170"/>
                    <a:pt x="384" y="170"/>
                  </a:cubicBezTo>
                  <a:cubicBezTo>
                    <a:pt x="384" y="171"/>
                    <a:pt x="384" y="171"/>
                    <a:pt x="384" y="171"/>
                  </a:cubicBezTo>
                  <a:cubicBezTo>
                    <a:pt x="384" y="171"/>
                    <a:pt x="384" y="171"/>
                    <a:pt x="384" y="172"/>
                  </a:cubicBezTo>
                  <a:cubicBezTo>
                    <a:pt x="384" y="172"/>
                    <a:pt x="385" y="173"/>
                    <a:pt x="385" y="173"/>
                  </a:cubicBezTo>
                  <a:cubicBezTo>
                    <a:pt x="386" y="173"/>
                    <a:pt x="386" y="172"/>
                    <a:pt x="386" y="173"/>
                  </a:cubicBezTo>
                  <a:cubicBezTo>
                    <a:pt x="387" y="173"/>
                    <a:pt x="388" y="173"/>
                    <a:pt x="388" y="174"/>
                  </a:cubicBezTo>
                  <a:cubicBezTo>
                    <a:pt x="388" y="175"/>
                    <a:pt x="387" y="175"/>
                    <a:pt x="387" y="176"/>
                  </a:cubicBezTo>
                  <a:cubicBezTo>
                    <a:pt x="387" y="176"/>
                    <a:pt x="387" y="177"/>
                    <a:pt x="388" y="177"/>
                  </a:cubicBezTo>
                  <a:cubicBezTo>
                    <a:pt x="388" y="177"/>
                    <a:pt x="388" y="178"/>
                    <a:pt x="388" y="178"/>
                  </a:cubicBezTo>
                  <a:cubicBezTo>
                    <a:pt x="388" y="178"/>
                    <a:pt x="388" y="178"/>
                    <a:pt x="388" y="179"/>
                  </a:cubicBezTo>
                  <a:cubicBezTo>
                    <a:pt x="388" y="179"/>
                    <a:pt x="388" y="179"/>
                    <a:pt x="388" y="179"/>
                  </a:cubicBezTo>
                  <a:cubicBezTo>
                    <a:pt x="388" y="179"/>
                    <a:pt x="388" y="180"/>
                    <a:pt x="388" y="180"/>
                  </a:cubicBezTo>
                  <a:cubicBezTo>
                    <a:pt x="388" y="180"/>
                    <a:pt x="388" y="180"/>
                    <a:pt x="389" y="181"/>
                  </a:cubicBezTo>
                  <a:cubicBezTo>
                    <a:pt x="389" y="181"/>
                    <a:pt x="389" y="182"/>
                    <a:pt x="389" y="182"/>
                  </a:cubicBezTo>
                  <a:cubicBezTo>
                    <a:pt x="389" y="183"/>
                    <a:pt x="389" y="183"/>
                    <a:pt x="390" y="183"/>
                  </a:cubicBezTo>
                  <a:cubicBezTo>
                    <a:pt x="390" y="185"/>
                    <a:pt x="387" y="183"/>
                    <a:pt x="388" y="185"/>
                  </a:cubicBezTo>
                  <a:cubicBezTo>
                    <a:pt x="388" y="185"/>
                    <a:pt x="388" y="185"/>
                    <a:pt x="388" y="186"/>
                  </a:cubicBezTo>
                  <a:cubicBezTo>
                    <a:pt x="388" y="186"/>
                    <a:pt x="387" y="187"/>
                    <a:pt x="387" y="187"/>
                  </a:cubicBezTo>
                  <a:cubicBezTo>
                    <a:pt x="387" y="188"/>
                    <a:pt x="387" y="189"/>
                    <a:pt x="387" y="189"/>
                  </a:cubicBezTo>
                  <a:cubicBezTo>
                    <a:pt x="387" y="189"/>
                    <a:pt x="387" y="189"/>
                    <a:pt x="387" y="189"/>
                  </a:cubicBezTo>
                  <a:cubicBezTo>
                    <a:pt x="387" y="189"/>
                    <a:pt x="387" y="190"/>
                    <a:pt x="387" y="190"/>
                  </a:cubicBezTo>
                  <a:cubicBezTo>
                    <a:pt x="387" y="191"/>
                    <a:pt x="387" y="192"/>
                    <a:pt x="387" y="193"/>
                  </a:cubicBezTo>
                  <a:cubicBezTo>
                    <a:pt x="387" y="193"/>
                    <a:pt x="388" y="194"/>
                    <a:pt x="387" y="194"/>
                  </a:cubicBezTo>
                  <a:cubicBezTo>
                    <a:pt x="387" y="194"/>
                    <a:pt x="385" y="195"/>
                    <a:pt x="386" y="195"/>
                  </a:cubicBezTo>
                  <a:cubicBezTo>
                    <a:pt x="387" y="195"/>
                    <a:pt x="388" y="195"/>
                    <a:pt x="387" y="196"/>
                  </a:cubicBezTo>
                  <a:cubicBezTo>
                    <a:pt x="387" y="196"/>
                    <a:pt x="388" y="197"/>
                    <a:pt x="388" y="198"/>
                  </a:cubicBezTo>
                  <a:cubicBezTo>
                    <a:pt x="388" y="199"/>
                    <a:pt x="389" y="199"/>
                    <a:pt x="389" y="200"/>
                  </a:cubicBezTo>
                  <a:cubicBezTo>
                    <a:pt x="390" y="201"/>
                    <a:pt x="389" y="201"/>
                    <a:pt x="389" y="201"/>
                  </a:cubicBezTo>
                  <a:cubicBezTo>
                    <a:pt x="389" y="202"/>
                    <a:pt x="390" y="202"/>
                    <a:pt x="390" y="202"/>
                  </a:cubicBezTo>
                  <a:cubicBezTo>
                    <a:pt x="390" y="202"/>
                    <a:pt x="390" y="203"/>
                    <a:pt x="390" y="203"/>
                  </a:cubicBezTo>
                  <a:cubicBezTo>
                    <a:pt x="390" y="203"/>
                    <a:pt x="390" y="204"/>
                    <a:pt x="390" y="205"/>
                  </a:cubicBezTo>
                  <a:cubicBezTo>
                    <a:pt x="389" y="205"/>
                    <a:pt x="389" y="204"/>
                    <a:pt x="389" y="205"/>
                  </a:cubicBezTo>
                  <a:cubicBezTo>
                    <a:pt x="388" y="205"/>
                    <a:pt x="388" y="206"/>
                    <a:pt x="388" y="207"/>
                  </a:cubicBezTo>
                  <a:cubicBezTo>
                    <a:pt x="389" y="209"/>
                    <a:pt x="386" y="207"/>
                    <a:pt x="386" y="208"/>
                  </a:cubicBezTo>
                  <a:cubicBezTo>
                    <a:pt x="387" y="209"/>
                    <a:pt x="386" y="208"/>
                    <a:pt x="385" y="208"/>
                  </a:cubicBezTo>
                  <a:cubicBezTo>
                    <a:pt x="385" y="209"/>
                    <a:pt x="386" y="210"/>
                    <a:pt x="386" y="211"/>
                  </a:cubicBezTo>
                  <a:cubicBezTo>
                    <a:pt x="386" y="211"/>
                    <a:pt x="385" y="210"/>
                    <a:pt x="385" y="211"/>
                  </a:cubicBezTo>
                  <a:cubicBezTo>
                    <a:pt x="385" y="211"/>
                    <a:pt x="385" y="212"/>
                    <a:pt x="385" y="212"/>
                  </a:cubicBezTo>
                  <a:cubicBezTo>
                    <a:pt x="385" y="212"/>
                    <a:pt x="387" y="214"/>
                    <a:pt x="386" y="214"/>
                  </a:cubicBezTo>
                  <a:cubicBezTo>
                    <a:pt x="386" y="214"/>
                    <a:pt x="386" y="214"/>
                    <a:pt x="386" y="214"/>
                  </a:cubicBezTo>
                  <a:cubicBezTo>
                    <a:pt x="386" y="214"/>
                    <a:pt x="386" y="215"/>
                    <a:pt x="387" y="215"/>
                  </a:cubicBezTo>
                  <a:cubicBezTo>
                    <a:pt x="387" y="215"/>
                    <a:pt x="387" y="215"/>
                    <a:pt x="387" y="216"/>
                  </a:cubicBezTo>
                  <a:cubicBezTo>
                    <a:pt x="387" y="216"/>
                    <a:pt x="387" y="217"/>
                    <a:pt x="387" y="217"/>
                  </a:cubicBezTo>
                  <a:cubicBezTo>
                    <a:pt x="387" y="218"/>
                    <a:pt x="388" y="218"/>
                    <a:pt x="388" y="219"/>
                  </a:cubicBezTo>
                  <a:cubicBezTo>
                    <a:pt x="388" y="219"/>
                    <a:pt x="388" y="220"/>
                    <a:pt x="388" y="220"/>
                  </a:cubicBezTo>
                  <a:cubicBezTo>
                    <a:pt x="388" y="221"/>
                    <a:pt x="388" y="221"/>
                    <a:pt x="388" y="222"/>
                  </a:cubicBezTo>
                  <a:cubicBezTo>
                    <a:pt x="389" y="223"/>
                    <a:pt x="389" y="223"/>
                    <a:pt x="390" y="224"/>
                  </a:cubicBezTo>
                  <a:cubicBezTo>
                    <a:pt x="390" y="224"/>
                    <a:pt x="391" y="225"/>
                    <a:pt x="391" y="226"/>
                  </a:cubicBezTo>
                  <a:cubicBezTo>
                    <a:pt x="391" y="227"/>
                    <a:pt x="392" y="229"/>
                    <a:pt x="393" y="230"/>
                  </a:cubicBezTo>
                  <a:cubicBezTo>
                    <a:pt x="393" y="230"/>
                    <a:pt x="394" y="230"/>
                    <a:pt x="394" y="231"/>
                  </a:cubicBezTo>
                  <a:cubicBezTo>
                    <a:pt x="394" y="231"/>
                    <a:pt x="394" y="232"/>
                    <a:pt x="394" y="232"/>
                  </a:cubicBezTo>
                  <a:cubicBezTo>
                    <a:pt x="394" y="233"/>
                    <a:pt x="394" y="233"/>
                    <a:pt x="393" y="233"/>
                  </a:cubicBezTo>
                  <a:cubicBezTo>
                    <a:pt x="393" y="233"/>
                    <a:pt x="392" y="234"/>
                    <a:pt x="392" y="234"/>
                  </a:cubicBezTo>
                  <a:cubicBezTo>
                    <a:pt x="390" y="235"/>
                    <a:pt x="390" y="236"/>
                    <a:pt x="391" y="237"/>
                  </a:cubicBezTo>
                  <a:cubicBezTo>
                    <a:pt x="391" y="238"/>
                    <a:pt x="392" y="239"/>
                    <a:pt x="392" y="239"/>
                  </a:cubicBezTo>
                  <a:cubicBezTo>
                    <a:pt x="392" y="240"/>
                    <a:pt x="392" y="240"/>
                    <a:pt x="392" y="240"/>
                  </a:cubicBezTo>
                  <a:cubicBezTo>
                    <a:pt x="392" y="241"/>
                    <a:pt x="391" y="242"/>
                    <a:pt x="392" y="242"/>
                  </a:cubicBezTo>
                  <a:cubicBezTo>
                    <a:pt x="392" y="242"/>
                    <a:pt x="392" y="243"/>
                    <a:pt x="391" y="243"/>
                  </a:cubicBezTo>
                  <a:cubicBezTo>
                    <a:pt x="391" y="243"/>
                    <a:pt x="391" y="242"/>
                    <a:pt x="390" y="242"/>
                  </a:cubicBezTo>
                  <a:cubicBezTo>
                    <a:pt x="390" y="242"/>
                    <a:pt x="390" y="243"/>
                    <a:pt x="390" y="243"/>
                  </a:cubicBezTo>
                  <a:cubicBezTo>
                    <a:pt x="391" y="244"/>
                    <a:pt x="391" y="244"/>
                    <a:pt x="391" y="245"/>
                  </a:cubicBezTo>
                  <a:cubicBezTo>
                    <a:pt x="391" y="245"/>
                    <a:pt x="392" y="245"/>
                    <a:pt x="392" y="246"/>
                  </a:cubicBezTo>
                  <a:cubicBezTo>
                    <a:pt x="392" y="246"/>
                    <a:pt x="392" y="246"/>
                    <a:pt x="392" y="247"/>
                  </a:cubicBezTo>
                  <a:cubicBezTo>
                    <a:pt x="392" y="247"/>
                    <a:pt x="392" y="248"/>
                    <a:pt x="392" y="248"/>
                  </a:cubicBezTo>
                  <a:cubicBezTo>
                    <a:pt x="392" y="248"/>
                    <a:pt x="391" y="247"/>
                    <a:pt x="391" y="248"/>
                  </a:cubicBezTo>
                  <a:cubicBezTo>
                    <a:pt x="391" y="248"/>
                    <a:pt x="391" y="249"/>
                    <a:pt x="392" y="249"/>
                  </a:cubicBezTo>
                  <a:cubicBezTo>
                    <a:pt x="392" y="250"/>
                    <a:pt x="392" y="250"/>
                    <a:pt x="392" y="250"/>
                  </a:cubicBezTo>
                  <a:cubicBezTo>
                    <a:pt x="393" y="250"/>
                    <a:pt x="392" y="249"/>
                    <a:pt x="393" y="250"/>
                  </a:cubicBezTo>
                  <a:cubicBezTo>
                    <a:pt x="393" y="250"/>
                    <a:pt x="393" y="251"/>
                    <a:pt x="393" y="251"/>
                  </a:cubicBezTo>
                  <a:cubicBezTo>
                    <a:pt x="393" y="251"/>
                    <a:pt x="392" y="251"/>
                    <a:pt x="392" y="252"/>
                  </a:cubicBezTo>
                  <a:cubicBezTo>
                    <a:pt x="392" y="252"/>
                    <a:pt x="393" y="253"/>
                    <a:pt x="393" y="254"/>
                  </a:cubicBezTo>
                  <a:cubicBezTo>
                    <a:pt x="392" y="255"/>
                    <a:pt x="392" y="254"/>
                    <a:pt x="393" y="255"/>
                  </a:cubicBezTo>
                  <a:cubicBezTo>
                    <a:pt x="393" y="257"/>
                    <a:pt x="395" y="258"/>
                    <a:pt x="394" y="259"/>
                  </a:cubicBezTo>
                  <a:cubicBezTo>
                    <a:pt x="394" y="260"/>
                    <a:pt x="395" y="260"/>
                    <a:pt x="395" y="261"/>
                  </a:cubicBezTo>
                  <a:cubicBezTo>
                    <a:pt x="395" y="262"/>
                    <a:pt x="395" y="262"/>
                    <a:pt x="396" y="263"/>
                  </a:cubicBezTo>
                  <a:cubicBezTo>
                    <a:pt x="396" y="264"/>
                    <a:pt x="397" y="264"/>
                    <a:pt x="396" y="264"/>
                  </a:cubicBezTo>
                  <a:cubicBezTo>
                    <a:pt x="396" y="265"/>
                    <a:pt x="396" y="265"/>
                    <a:pt x="397" y="265"/>
                  </a:cubicBezTo>
                  <a:cubicBezTo>
                    <a:pt x="397" y="267"/>
                    <a:pt x="398" y="268"/>
                    <a:pt x="399" y="269"/>
                  </a:cubicBezTo>
                  <a:cubicBezTo>
                    <a:pt x="399" y="269"/>
                    <a:pt x="399" y="270"/>
                    <a:pt x="399" y="270"/>
                  </a:cubicBezTo>
                  <a:cubicBezTo>
                    <a:pt x="398" y="270"/>
                    <a:pt x="398" y="270"/>
                    <a:pt x="398" y="270"/>
                  </a:cubicBezTo>
                  <a:cubicBezTo>
                    <a:pt x="398" y="270"/>
                    <a:pt x="398" y="270"/>
                    <a:pt x="398" y="270"/>
                  </a:cubicBezTo>
                  <a:cubicBezTo>
                    <a:pt x="397" y="270"/>
                    <a:pt x="397" y="270"/>
                    <a:pt x="397" y="271"/>
                  </a:cubicBezTo>
                  <a:cubicBezTo>
                    <a:pt x="397" y="271"/>
                    <a:pt x="397" y="271"/>
                    <a:pt x="397" y="272"/>
                  </a:cubicBezTo>
                  <a:cubicBezTo>
                    <a:pt x="397" y="272"/>
                    <a:pt x="397" y="272"/>
                    <a:pt x="397" y="272"/>
                  </a:cubicBezTo>
                  <a:cubicBezTo>
                    <a:pt x="398" y="272"/>
                    <a:pt x="398" y="273"/>
                    <a:pt x="398" y="274"/>
                  </a:cubicBezTo>
                  <a:cubicBezTo>
                    <a:pt x="398" y="274"/>
                    <a:pt x="398" y="274"/>
                    <a:pt x="398" y="275"/>
                  </a:cubicBezTo>
                  <a:cubicBezTo>
                    <a:pt x="398" y="275"/>
                    <a:pt x="398" y="276"/>
                    <a:pt x="399" y="276"/>
                  </a:cubicBezTo>
                  <a:cubicBezTo>
                    <a:pt x="399" y="277"/>
                    <a:pt x="399" y="278"/>
                    <a:pt x="399" y="279"/>
                  </a:cubicBezTo>
                  <a:cubicBezTo>
                    <a:pt x="400" y="281"/>
                    <a:pt x="402" y="280"/>
                    <a:pt x="403" y="281"/>
                  </a:cubicBezTo>
                  <a:cubicBezTo>
                    <a:pt x="404" y="281"/>
                    <a:pt x="404" y="282"/>
                    <a:pt x="404" y="282"/>
                  </a:cubicBezTo>
                  <a:cubicBezTo>
                    <a:pt x="404" y="283"/>
                    <a:pt x="403" y="283"/>
                    <a:pt x="403" y="283"/>
                  </a:cubicBezTo>
                  <a:cubicBezTo>
                    <a:pt x="402" y="284"/>
                    <a:pt x="404" y="284"/>
                    <a:pt x="404" y="285"/>
                  </a:cubicBezTo>
                  <a:cubicBezTo>
                    <a:pt x="404" y="285"/>
                    <a:pt x="406" y="286"/>
                    <a:pt x="406" y="287"/>
                  </a:cubicBezTo>
                  <a:cubicBezTo>
                    <a:pt x="406" y="287"/>
                    <a:pt x="406" y="287"/>
                    <a:pt x="405" y="287"/>
                  </a:cubicBezTo>
                  <a:cubicBezTo>
                    <a:pt x="405" y="288"/>
                    <a:pt x="406" y="288"/>
                    <a:pt x="406" y="288"/>
                  </a:cubicBezTo>
                  <a:cubicBezTo>
                    <a:pt x="406" y="289"/>
                    <a:pt x="407" y="289"/>
                    <a:pt x="407" y="289"/>
                  </a:cubicBezTo>
                  <a:cubicBezTo>
                    <a:pt x="408" y="290"/>
                    <a:pt x="408" y="290"/>
                    <a:pt x="407" y="291"/>
                  </a:cubicBezTo>
                  <a:cubicBezTo>
                    <a:pt x="407" y="291"/>
                    <a:pt x="406" y="291"/>
                    <a:pt x="407" y="292"/>
                  </a:cubicBezTo>
                  <a:cubicBezTo>
                    <a:pt x="407" y="292"/>
                    <a:pt x="407" y="292"/>
                    <a:pt x="407" y="292"/>
                  </a:cubicBezTo>
                  <a:cubicBezTo>
                    <a:pt x="408" y="293"/>
                    <a:pt x="407" y="293"/>
                    <a:pt x="408" y="293"/>
                  </a:cubicBezTo>
                  <a:cubicBezTo>
                    <a:pt x="408" y="294"/>
                    <a:pt x="408" y="294"/>
                    <a:pt x="408" y="294"/>
                  </a:cubicBezTo>
                  <a:cubicBezTo>
                    <a:pt x="407" y="295"/>
                    <a:pt x="409" y="294"/>
                    <a:pt x="409" y="294"/>
                  </a:cubicBezTo>
                  <a:cubicBezTo>
                    <a:pt x="409" y="294"/>
                    <a:pt x="410" y="295"/>
                    <a:pt x="411" y="295"/>
                  </a:cubicBezTo>
                  <a:cubicBezTo>
                    <a:pt x="412" y="295"/>
                    <a:pt x="412" y="295"/>
                    <a:pt x="413" y="295"/>
                  </a:cubicBezTo>
                  <a:cubicBezTo>
                    <a:pt x="414" y="295"/>
                    <a:pt x="414" y="295"/>
                    <a:pt x="414" y="296"/>
                  </a:cubicBezTo>
                  <a:cubicBezTo>
                    <a:pt x="415" y="296"/>
                    <a:pt x="415" y="296"/>
                    <a:pt x="415" y="296"/>
                  </a:cubicBezTo>
                  <a:cubicBezTo>
                    <a:pt x="415" y="297"/>
                    <a:pt x="415" y="296"/>
                    <a:pt x="414" y="297"/>
                  </a:cubicBezTo>
                  <a:cubicBezTo>
                    <a:pt x="414" y="297"/>
                    <a:pt x="416" y="299"/>
                    <a:pt x="414" y="299"/>
                  </a:cubicBezTo>
                  <a:cubicBezTo>
                    <a:pt x="413" y="299"/>
                    <a:pt x="413" y="298"/>
                    <a:pt x="412" y="298"/>
                  </a:cubicBezTo>
                  <a:cubicBezTo>
                    <a:pt x="412" y="298"/>
                    <a:pt x="411" y="299"/>
                    <a:pt x="411" y="299"/>
                  </a:cubicBezTo>
                  <a:cubicBezTo>
                    <a:pt x="411" y="299"/>
                    <a:pt x="410" y="298"/>
                    <a:pt x="410" y="298"/>
                  </a:cubicBezTo>
                  <a:cubicBezTo>
                    <a:pt x="409" y="299"/>
                    <a:pt x="409" y="299"/>
                    <a:pt x="409" y="299"/>
                  </a:cubicBezTo>
                  <a:cubicBezTo>
                    <a:pt x="408" y="299"/>
                    <a:pt x="408" y="298"/>
                    <a:pt x="407" y="299"/>
                  </a:cubicBezTo>
                  <a:cubicBezTo>
                    <a:pt x="407" y="300"/>
                    <a:pt x="409" y="300"/>
                    <a:pt x="410" y="300"/>
                  </a:cubicBezTo>
                  <a:cubicBezTo>
                    <a:pt x="410" y="300"/>
                    <a:pt x="410" y="300"/>
                    <a:pt x="411" y="300"/>
                  </a:cubicBezTo>
                  <a:cubicBezTo>
                    <a:pt x="411" y="300"/>
                    <a:pt x="411" y="301"/>
                    <a:pt x="412" y="301"/>
                  </a:cubicBezTo>
                  <a:cubicBezTo>
                    <a:pt x="413" y="301"/>
                    <a:pt x="413" y="301"/>
                    <a:pt x="414" y="302"/>
                  </a:cubicBezTo>
                  <a:cubicBezTo>
                    <a:pt x="414" y="302"/>
                    <a:pt x="414" y="303"/>
                    <a:pt x="415" y="303"/>
                  </a:cubicBezTo>
                  <a:cubicBezTo>
                    <a:pt x="416" y="303"/>
                    <a:pt x="417" y="304"/>
                    <a:pt x="416" y="305"/>
                  </a:cubicBezTo>
                  <a:cubicBezTo>
                    <a:pt x="416" y="305"/>
                    <a:pt x="415" y="305"/>
                    <a:pt x="415" y="306"/>
                  </a:cubicBezTo>
                  <a:cubicBezTo>
                    <a:pt x="415" y="306"/>
                    <a:pt x="416" y="306"/>
                    <a:pt x="416" y="307"/>
                  </a:cubicBezTo>
                  <a:cubicBezTo>
                    <a:pt x="415" y="307"/>
                    <a:pt x="413" y="306"/>
                    <a:pt x="414" y="307"/>
                  </a:cubicBezTo>
                  <a:cubicBezTo>
                    <a:pt x="414" y="308"/>
                    <a:pt x="414" y="308"/>
                    <a:pt x="414" y="309"/>
                  </a:cubicBezTo>
                  <a:cubicBezTo>
                    <a:pt x="414" y="309"/>
                    <a:pt x="415" y="309"/>
                    <a:pt x="415" y="310"/>
                  </a:cubicBezTo>
                  <a:cubicBezTo>
                    <a:pt x="415" y="310"/>
                    <a:pt x="416" y="310"/>
                    <a:pt x="416" y="311"/>
                  </a:cubicBezTo>
                  <a:cubicBezTo>
                    <a:pt x="417" y="311"/>
                    <a:pt x="416" y="312"/>
                    <a:pt x="416" y="313"/>
                  </a:cubicBezTo>
                  <a:cubicBezTo>
                    <a:pt x="416" y="313"/>
                    <a:pt x="416" y="313"/>
                    <a:pt x="415" y="313"/>
                  </a:cubicBezTo>
                  <a:cubicBezTo>
                    <a:pt x="415" y="313"/>
                    <a:pt x="416" y="314"/>
                    <a:pt x="416" y="314"/>
                  </a:cubicBezTo>
                  <a:cubicBezTo>
                    <a:pt x="416" y="314"/>
                    <a:pt x="417" y="315"/>
                    <a:pt x="417" y="315"/>
                  </a:cubicBezTo>
                  <a:cubicBezTo>
                    <a:pt x="417" y="316"/>
                    <a:pt x="418" y="316"/>
                    <a:pt x="418" y="317"/>
                  </a:cubicBezTo>
                  <a:cubicBezTo>
                    <a:pt x="419" y="318"/>
                    <a:pt x="419" y="318"/>
                    <a:pt x="419" y="319"/>
                  </a:cubicBezTo>
                  <a:cubicBezTo>
                    <a:pt x="419" y="319"/>
                    <a:pt x="419" y="320"/>
                    <a:pt x="418" y="320"/>
                  </a:cubicBezTo>
                  <a:cubicBezTo>
                    <a:pt x="418" y="321"/>
                    <a:pt x="418" y="320"/>
                    <a:pt x="418" y="321"/>
                  </a:cubicBezTo>
                  <a:cubicBezTo>
                    <a:pt x="418" y="321"/>
                    <a:pt x="418" y="322"/>
                    <a:pt x="418" y="322"/>
                  </a:cubicBezTo>
                  <a:cubicBezTo>
                    <a:pt x="419" y="323"/>
                    <a:pt x="418" y="323"/>
                    <a:pt x="418" y="323"/>
                  </a:cubicBezTo>
                  <a:cubicBezTo>
                    <a:pt x="418" y="324"/>
                    <a:pt x="419" y="324"/>
                    <a:pt x="420" y="324"/>
                  </a:cubicBezTo>
                  <a:cubicBezTo>
                    <a:pt x="420" y="325"/>
                    <a:pt x="419" y="325"/>
                    <a:pt x="419" y="325"/>
                  </a:cubicBezTo>
                  <a:cubicBezTo>
                    <a:pt x="418" y="325"/>
                    <a:pt x="418" y="325"/>
                    <a:pt x="419" y="325"/>
                  </a:cubicBezTo>
                  <a:cubicBezTo>
                    <a:pt x="419" y="325"/>
                    <a:pt x="419" y="326"/>
                    <a:pt x="418" y="326"/>
                  </a:cubicBezTo>
                  <a:cubicBezTo>
                    <a:pt x="418" y="326"/>
                    <a:pt x="418" y="327"/>
                    <a:pt x="418" y="327"/>
                  </a:cubicBezTo>
                  <a:cubicBezTo>
                    <a:pt x="418" y="327"/>
                    <a:pt x="417" y="327"/>
                    <a:pt x="417" y="327"/>
                  </a:cubicBezTo>
                  <a:cubicBezTo>
                    <a:pt x="416" y="328"/>
                    <a:pt x="418" y="328"/>
                    <a:pt x="418" y="329"/>
                  </a:cubicBezTo>
                  <a:cubicBezTo>
                    <a:pt x="418" y="330"/>
                    <a:pt x="416" y="332"/>
                    <a:pt x="418" y="333"/>
                  </a:cubicBezTo>
                  <a:cubicBezTo>
                    <a:pt x="419" y="333"/>
                    <a:pt x="419" y="334"/>
                    <a:pt x="420" y="334"/>
                  </a:cubicBezTo>
                  <a:cubicBezTo>
                    <a:pt x="420" y="335"/>
                    <a:pt x="421" y="336"/>
                    <a:pt x="421" y="337"/>
                  </a:cubicBezTo>
                  <a:cubicBezTo>
                    <a:pt x="421" y="337"/>
                    <a:pt x="421" y="337"/>
                    <a:pt x="421" y="337"/>
                  </a:cubicBezTo>
                  <a:cubicBezTo>
                    <a:pt x="421" y="338"/>
                    <a:pt x="420" y="338"/>
                    <a:pt x="420" y="338"/>
                  </a:cubicBezTo>
                  <a:cubicBezTo>
                    <a:pt x="419" y="338"/>
                    <a:pt x="420" y="339"/>
                    <a:pt x="420" y="340"/>
                  </a:cubicBezTo>
                  <a:cubicBezTo>
                    <a:pt x="421" y="340"/>
                    <a:pt x="421" y="341"/>
                    <a:pt x="421" y="342"/>
                  </a:cubicBezTo>
                  <a:cubicBezTo>
                    <a:pt x="420" y="343"/>
                    <a:pt x="420" y="343"/>
                    <a:pt x="419" y="343"/>
                  </a:cubicBezTo>
                  <a:cubicBezTo>
                    <a:pt x="418" y="344"/>
                    <a:pt x="418" y="345"/>
                    <a:pt x="418" y="346"/>
                  </a:cubicBezTo>
                  <a:cubicBezTo>
                    <a:pt x="418" y="347"/>
                    <a:pt x="418" y="347"/>
                    <a:pt x="419" y="347"/>
                  </a:cubicBezTo>
                  <a:cubicBezTo>
                    <a:pt x="419" y="347"/>
                    <a:pt x="419" y="347"/>
                    <a:pt x="418" y="347"/>
                  </a:cubicBezTo>
                  <a:cubicBezTo>
                    <a:pt x="418" y="347"/>
                    <a:pt x="418" y="347"/>
                    <a:pt x="417" y="347"/>
                  </a:cubicBezTo>
                  <a:cubicBezTo>
                    <a:pt x="417" y="347"/>
                    <a:pt x="416" y="347"/>
                    <a:pt x="416" y="348"/>
                  </a:cubicBezTo>
                  <a:cubicBezTo>
                    <a:pt x="417" y="348"/>
                    <a:pt x="416" y="349"/>
                    <a:pt x="416" y="350"/>
                  </a:cubicBezTo>
                  <a:cubicBezTo>
                    <a:pt x="416" y="350"/>
                    <a:pt x="417" y="350"/>
                    <a:pt x="417" y="350"/>
                  </a:cubicBezTo>
                  <a:cubicBezTo>
                    <a:pt x="417" y="351"/>
                    <a:pt x="417" y="351"/>
                    <a:pt x="417" y="351"/>
                  </a:cubicBezTo>
                  <a:cubicBezTo>
                    <a:pt x="417" y="352"/>
                    <a:pt x="418" y="352"/>
                    <a:pt x="418" y="352"/>
                  </a:cubicBezTo>
                  <a:cubicBezTo>
                    <a:pt x="418" y="353"/>
                    <a:pt x="418" y="353"/>
                    <a:pt x="418" y="353"/>
                  </a:cubicBezTo>
                  <a:cubicBezTo>
                    <a:pt x="418" y="354"/>
                    <a:pt x="419" y="354"/>
                    <a:pt x="419" y="355"/>
                  </a:cubicBezTo>
                  <a:cubicBezTo>
                    <a:pt x="419" y="356"/>
                    <a:pt x="419" y="356"/>
                    <a:pt x="420" y="356"/>
                  </a:cubicBezTo>
                  <a:cubicBezTo>
                    <a:pt x="421" y="357"/>
                    <a:pt x="421" y="357"/>
                    <a:pt x="422" y="357"/>
                  </a:cubicBezTo>
                  <a:cubicBezTo>
                    <a:pt x="423" y="358"/>
                    <a:pt x="423" y="360"/>
                    <a:pt x="424" y="361"/>
                  </a:cubicBezTo>
                  <a:cubicBezTo>
                    <a:pt x="425" y="362"/>
                    <a:pt x="426" y="364"/>
                    <a:pt x="427" y="363"/>
                  </a:cubicBezTo>
                  <a:cubicBezTo>
                    <a:pt x="427" y="362"/>
                    <a:pt x="427" y="362"/>
                    <a:pt x="428" y="361"/>
                  </a:cubicBezTo>
                  <a:cubicBezTo>
                    <a:pt x="429" y="361"/>
                    <a:pt x="429" y="362"/>
                    <a:pt x="430" y="362"/>
                  </a:cubicBezTo>
                  <a:cubicBezTo>
                    <a:pt x="430" y="362"/>
                    <a:pt x="430" y="361"/>
                    <a:pt x="430" y="361"/>
                  </a:cubicBezTo>
                  <a:cubicBezTo>
                    <a:pt x="431" y="361"/>
                    <a:pt x="431" y="361"/>
                    <a:pt x="432" y="361"/>
                  </a:cubicBezTo>
                  <a:cubicBezTo>
                    <a:pt x="432" y="362"/>
                    <a:pt x="432" y="362"/>
                    <a:pt x="432" y="362"/>
                  </a:cubicBezTo>
                  <a:cubicBezTo>
                    <a:pt x="433" y="363"/>
                    <a:pt x="434" y="363"/>
                    <a:pt x="434" y="364"/>
                  </a:cubicBezTo>
                  <a:cubicBezTo>
                    <a:pt x="434" y="364"/>
                    <a:pt x="434" y="365"/>
                    <a:pt x="434" y="365"/>
                  </a:cubicBezTo>
                  <a:cubicBezTo>
                    <a:pt x="434" y="366"/>
                    <a:pt x="434" y="366"/>
                    <a:pt x="434" y="366"/>
                  </a:cubicBezTo>
                  <a:cubicBezTo>
                    <a:pt x="434" y="367"/>
                    <a:pt x="436" y="367"/>
                    <a:pt x="436" y="368"/>
                  </a:cubicBezTo>
                  <a:cubicBezTo>
                    <a:pt x="435" y="369"/>
                    <a:pt x="436" y="370"/>
                    <a:pt x="436" y="370"/>
                  </a:cubicBezTo>
                  <a:cubicBezTo>
                    <a:pt x="436" y="371"/>
                    <a:pt x="436" y="371"/>
                    <a:pt x="436" y="371"/>
                  </a:cubicBezTo>
                  <a:cubicBezTo>
                    <a:pt x="436" y="372"/>
                    <a:pt x="437" y="371"/>
                    <a:pt x="437" y="372"/>
                  </a:cubicBezTo>
                  <a:cubicBezTo>
                    <a:pt x="438" y="372"/>
                    <a:pt x="438" y="373"/>
                    <a:pt x="439" y="373"/>
                  </a:cubicBezTo>
                  <a:cubicBezTo>
                    <a:pt x="440" y="373"/>
                    <a:pt x="441" y="374"/>
                    <a:pt x="442" y="375"/>
                  </a:cubicBezTo>
                  <a:cubicBezTo>
                    <a:pt x="442" y="376"/>
                    <a:pt x="443" y="376"/>
                    <a:pt x="443" y="376"/>
                  </a:cubicBezTo>
                  <a:cubicBezTo>
                    <a:pt x="445" y="376"/>
                    <a:pt x="446" y="376"/>
                    <a:pt x="447" y="376"/>
                  </a:cubicBezTo>
                  <a:cubicBezTo>
                    <a:pt x="450" y="376"/>
                    <a:pt x="453" y="376"/>
                    <a:pt x="455" y="376"/>
                  </a:cubicBezTo>
                  <a:cubicBezTo>
                    <a:pt x="457" y="376"/>
                    <a:pt x="458" y="376"/>
                    <a:pt x="459" y="376"/>
                  </a:cubicBezTo>
                  <a:cubicBezTo>
                    <a:pt x="460" y="376"/>
                    <a:pt x="461" y="377"/>
                    <a:pt x="462" y="377"/>
                  </a:cubicBezTo>
                  <a:cubicBezTo>
                    <a:pt x="464" y="377"/>
                    <a:pt x="465" y="377"/>
                    <a:pt x="466" y="377"/>
                  </a:cubicBezTo>
                  <a:cubicBezTo>
                    <a:pt x="467" y="378"/>
                    <a:pt x="468" y="378"/>
                    <a:pt x="469" y="379"/>
                  </a:cubicBezTo>
                  <a:cubicBezTo>
                    <a:pt x="470" y="379"/>
                    <a:pt x="473" y="379"/>
                    <a:pt x="473" y="380"/>
                  </a:cubicBezTo>
                  <a:cubicBezTo>
                    <a:pt x="473" y="380"/>
                    <a:pt x="473" y="379"/>
                    <a:pt x="472" y="379"/>
                  </a:cubicBezTo>
                  <a:cubicBezTo>
                    <a:pt x="471" y="379"/>
                    <a:pt x="471" y="379"/>
                    <a:pt x="470" y="379"/>
                  </a:cubicBezTo>
                  <a:cubicBezTo>
                    <a:pt x="469" y="379"/>
                    <a:pt x="468" y="378"/>
                    <a:pt x="466" y="378"/>
                  </a:cubicBezTo>
                  <a:cubicBezTo>
                    <a:pt x="466" y="378"/>
                    <a:pt x="465" y="378"/>
                    <a:pt x="464" y="379"/>
                  </a:cubicBezTo>
                  <a:cubicBezTo>
                    <a:pt x="464" y="379"/>
                    <a:pt x="464" y="379"/>
                    <a:pt x="464" y="380"/>
                  </a:cubicBezTo>
                  <a:cubicBezTo>
                    <a:pt x="464" y="380"/>
                    <a:pt x="464" y="380"/>
                    <a:pt x="464" y="380"/>
                  </a:cubicBezTo>
                  <a:cubicBezTo>
                    <a:pt x="464" y="380"/>
                    <a:pt x="464" y="381"/>
                    <a:pt x="464" y="381"/>
                  </a:cubicBezTo>
                  <a:cubicBezTo>
                    <a:pt x="463" y="382"/>
                    <a:pt x="463" y="381"/>
                    <a:pt x="462" y="381"/>
                  </a:cubicBezTo>
                  <a:cubicBezTo>
                    <a:pt x="461" y="381"/>
                    <a:pt x="461" y="382"/>
                    <a:pt x="460" y="382"/>
                  </a:cubicBezTo>
                  <a:cubicBezTo>
                    <a:pt x="459" y="382"/>
                    <a:pt x="460" y="383"/>
                    <a:pt x="459" y="383"/>
                  </a:cubicBezTo>
                  <a:cubicBezTo>
                    <a:pt x="459" y="383"/>
                    <a:pt x="458" y="383"/>
                    <a:pt x="458" y="383"/>
                  </a:cubicBezTo>
                  <a:cubicBezTo>
                    <a:pt x="457" y="383"/>
                    <a:pt x="458" y="383"/>
                    <a:pt x="457" y="383"/>
                  </a:cubicBezTo>
                  <a:cubicBezTo>
                    <a:pt x="457" y="382"/>
                    <a:pt x="457" y="383"/>
                    <a:pt x="457" y="383"/>
                  </a:cubicBezTo>
                  <a:cubicBezTo>
                    <a:pt x="456" y="384"/>
                    <a:pt x="455" y="383"/>
                    <a:pt x="455" y="383"/>
                  </a:cubicBezTo>
                  <a:cubicBezTo>
                    <a:pt x="455" y="384"/>
                    <a:pt x="456" y="384"/>
                    <a:pt x="456" y="384"/>
                  </a:cubicBezTo>
                  <a:cubicBezTo>
                    <a:pt x="456" y="384"/>
                    <a:pt x="456" y="385"/>
                    <a:pt x="456" y="385"/>
                  </a:cubicBezTo>
                  <a:cubicBezTo>
                    <a:pt x="456" y="385"/>
                    <a:pt x="456" y="385"/>
                    <a:pt x="456" y="385"/>
                  </a:cubicBezTo>
                  <a:cubicBezTo>
                    <a:pt x="456" y="386"/>
                    <a:pt x="456" y="385"/>
                    <a:pt x="457" y="386"/>
                  </a:cubicBezTo>
                  <a:cubicBezTo>
                    <a:pt x="457" y="386"/>
                    <a:pt x="457" y="386"/>
                    <a:pt x="457" y="387"/>
                  </a:cubicBezTo>
                  <a:cubicBezTo>
                    <a:pt x="456" y="387"/>
                    <a:pt x="457" y="387"/>
                    <a:pt x="457" y="388"/>
                  </a:cubicBezTo>
                  <a:cubicBezTo>
                    <a:pt x="457" y="389"/>
                    <a:pt x="457" y="390"/>
                    <a:pt x="457" y="391"/>
                  </a:cubicBezTo>
                  <a:cubicBezTo>
                    <a:pt x="458" y="392"/>
                    <a:pt x="459" y="392"/>
                    <a:pt x="459" y="393"/>
                  </a:cubicBezTo>
                  <a:cubicBezTo>
                    <a:pt x="459" y="394"/>
                    <a:pt x="459" y="394"/>
                    <a:pt x="459" y="395"/>
                  </a:cubicBezTo>
                  <a:cubicBezTo>
                    <a:pt x="459" y="395"/>
                    <a:pt x="459" y="395"/>
                    <a:pt x="458" y="395"/>
                  </a:cubicBezTo>
                  <a:cubicBezTo>
                    <a:pt x="457" y="396"/>
                    <a:pt x="456" y="395"/>
                    <a:pt x="455" y="395"/>
                  </a:cubicBezTo>
                  <a:cubicBezTo>
                    <a:pt x="454" y="395"/>
                    <a:pt x="453" y="395"/>
                    <a:pt x="452" y="394"/>
                  </a:cubicBezTo>
                  <a:cubicBezTo>
                    <a:pt x="452" y="394"/>
                    <a:pt x="452" y="393"/>
                    <a:pt x="451" y="394"/>
                  </a:cubicBezTo>
                  <a:cubicBezTo>
                    <a:pt x="451" y="394"/>
                    <a:pt x="451" y="393"/>
                    <a:pt x="450" y="393"/>
                  </a:cubicBezTo>
                  <a:cubicBezTo>
                    <a:pt x="451" y="394"/>
                    <a:pt x="448" y="393"/>
                    <a:pt x="448" y="392"/>
                  </a:cubicBezTo>
                  <a:cubicBezTo>
                    <a:pt x="448" y="392"/>
                    <a:pt x="447" y="392"/>
                    <a:pt x="446" y="392"/>
                  </a:cubicBezTo>
                  <a:cubicBezTo>
                    <a:pt x="447" y="392"/>
                    <a:pt x="447" y="392"/>
                    <a:pt x="447" y="392"/>
                  </a:cubicBezTo>
                  <a:cubicBezTo>
                    <a:pt x="446" y="392"/>
                    <a:pt x="445" y="392"/>
                    <a:pt x="444" y="392"/>
                  </a:cubicBezTo>
                  <a:cubicBezTo>
                    <a:pt x="444" y="391"/>
                    <a:pt x="443" y="391"/>
                    <a:pt x="443" y="391"/>
                  </a:cubicBezTo>
                  <a:cubicBezTo>
                    <a:pt x="443" y="391"/>
                    <a:pt x="443" y="391"/>
                    <a:pt x="443" y="391"/>
                  </a:cubicBezTo>
                  <a:cubicBezTo>
                    <a:pt x="443" y="391"/>
                    <a:pt x="442" y="390"/>
                    <a:pt x="442" y="390"/>
                  </a:cubicBezTo>
                  <a:cubicBezTo>
                    <a:pt x="442" y="390"/>
                    <a:pt x="441" y="390"/>
                    <a:pt x="441" y="390"/>
                  </a:cubicBezTo>
                  <a:cubicBezTo>
                    <a:pt x="440" y="389"/>
                    <a:pt x="438" y="389"/>
                    <a:pt x="437" y="388"/>
                  </a:cubicBezTo>
                  <a:cubicBezTo>
                    <a:pt x="438" y="388"/>
                    <a:pt x="438" y="388"/>
                    <a:pt x="439" y="388"/>
                  </a:cubicBezTo>
                  <a:cubicBezTo>
                    <a:pt x="439" y="388"/>
                    <a:pt x="439" y="388"/>
                    <a:pt x="440" y="388"/>
                  </a:cubicBezTo>
                  <a:cubicBezTo>
                    <a:pt x="441" y="388"/>
                    <a:pt x="441" y="388"/>
                    <a:pt x="441" y="389"/>
                  </a:cubicBezTo>
                  <a:cubicBezTo>
                    <a:pt x="442" y="389"/>
                    <a:pt x="442" y="389"/>
                    <a:pt x="443" y="389"/>
                  </a:cubicBezTo>
                  <a:cubicBezTo>
                    <a:pt x="442" y="389"/>
                    <a:pt x="443" y="389"/>
                    <a:pt x="442" y="389"/>
                  </a:cubicBezTo>
                  <a:cubicBezTo>
                    <a:pt x="442" y="389"/>
                    <a:pt x="442" y="388"/>
                    <a:pt x="441" y="388"/>
                  </a:cubicBezTo>
                  <a:cubicBezTo>
                    <a:pt x="442" y="388"/>
                    <a:pt x="442" y="388"/>
                    <a:pt x="442" y="388"/>
                  </a:cubicBezTo>
                  <a:cubicBezTo>
                    <a:pt x="442" y="388"/>
                    <a:pt x="442" y="388"/>
                    <a:pt x="441" y="388"/>
                  </a:cubicBezTo>
                  <a:cubicBezTo>
                    <a:pt x="442" y="388"/>
                    <a:pt x="442" y="388"/>
                    <a:pt x="442" y="388"/>
                  </a:cubicBezTo>
                  <a:cubicBezTo>
                    <a:pt x="442" y="388"/>
                    <a:pt x="442" y="388"/>
                    <a:pt x="441" y="387"/>
                  </a:cubicBezTo>
                  <a:cubicBezTo>
                    <a:pt x="441" y="388"/>
                    <a:pt x="440" y="388"/>
                    <a:pt x="440" y="387"/>
                  </a:cubicBezTo>
                  <a:cubicBezTo>
                    <a:pt x="440" y="387"/>
                    <a:pt x="439" y="386"/>
                    <a:pt x="439" y="386"/>
                  </a:cubicBezTo>
                  <a:cubicBezTo>
                    <a:pt x="438" y="385"/>
                    <a:pt x="439" y="385"/>
                    <a:pt x="438" y="385"/>
                  </a:cubicBezTo>
                  <a:cubicBezTo>
                    <a:pt x="438" y="385"/>
                    <a:pt x="438" y="384"/>
                    <a:pt x="438" y="384"/>
                  </a:cubicBezTo>
                  <a:cubicBezTo>
                    <a:pt x="439" y="384"/>
                    <a:pt x="439" y="384"/>
                    <a:pt x="439" y="384"/>
                  </a:cubicBezTo>
                  <a:cubicBezTo>
                    <a:pt x="439" y="384"/>
                    <a:pt x="440" y="383"/>
                    <a:pt x="440" y="383"/>
                  </a:cubicBezTo>
                  <a:cubicBezTo>
                    <a:pt x="440" y="383"/>
                    <a:pt x="440" y="384"/>
                    <a:pt x="441" y="384"/>
                  </a:cubicBezTo>
                  <a:cubicBezTo>
                    <a:pt x="441" y="384"/>
                    <a:pt x="440" y="384"/>
                    <a:pt x="440" y="384"/>
                  </a:cubicBezTo>
                  <a:cubicBezTo>
                    <a:pt x="440" y="386"/>
                    <a:pt x="441" y="384"/>
                    <a:pt x="441" y="384"/>
                  </a:cubicBezTo>
                  <a:cubicBezTo>
                    <a:pt x="441" y="385"/>
                    <a:pt x="441" y="385"/>
                    <a:pt x="442" y="384"/>
                  </a:cubicBezTo>
                  <a:cubicBezTo>
                    <a:pt x="442" y="384"/>
                    <a:pt x="442" y="384"/>
                    <a:pt x="442" y="385"/>
                  </a:cubicBezTo>
                  <a:cubicBezTo>
                    <a:pt x="443" y="385"/>
                    <a:pt x="443" y="385"/>
                    <a:pt x="443" y="384"/>
                  </a:cubicBezTo>
                  <a:cubicBezTo>
                    <a:pt x="442" y="384"/>
                    <a:pt x="443" y="384"/>
                    <a:pt x="443" y="384"/>
                  </a:cubicBezTo>
                  <a:cubicBezTo>
                    <a:pt x="443" y="384"/>
                    <a:pt x="443" y="383"/>
                    <a:pt x="443" y="383"/>
                  </a:cubicBezTo>
                  <a:cubicBezTo>
                    <a:pt x="443" y="383"/>
                    <a:pt x="443" y="383"/>
                    <a:pt x="444" y="383"/>
                  </a:cubicBezTo>
                  <a:cubicBezTo>
                    <a:pt x="444" y="383"/>
                    <a:pt x="444" y="383"/>
                    <a:pt x="444" y="383"/>
                  </a:cubicBezTo>
                  <a:cubicBezTo>
                    <a:pt x="444" y="382"/>
                    <a:pt x="445" y="383"/>
                    <a:pt x="445" y="383"/>
                  </a:cubicBezTo>
                  <a:cubicBezTo>
                    <a:pt x="445" y="383"/>
                    <a:pt x="445" y="382"/>
                    <a:pt x="445" y="382"/>
                  </a:cubicBezTo>
                  <a:cubicBezTo>
                    <a:pt x="446" y="383"/>
                    <a:pt x="446" y="383"/>
                    <a:pt x="446" y="383"/>
                  </a:cubicBezTo>
                  <a:cubicBezTo>
                    <a:pt x="447" y="383"/>
                    <a:pt x="447" y="383"/>
                    <a:pt x="448" y="383"/>
                  </a:cubicBezTo>
                  <a:cubicBezTo>
                    <a:pt x="448" y="383"/>
                    <a:pt x="449" y="382"/>
                    <a:pt x="449" y="382"/>
                  </a:cubicBezTo>
                  <a:cubicBezTo>
                    <a:pt x="449" y="382"/>
                    <a:pt x="448" y="382"/>
                    <a:pt x="448" y="382"/>
                  </a:cubicBezTo>
                  <a:cubicBezTo>
                    <a:pt x="447" y="382"/>
                    <a:pt x="446" y="381"/>
                    <a:pt x="445" y="382"/>
                  </a:cubicBezTo>
                  <a:cubicBezTo>
                    <a:pt x="444" y="382"/>
                    <a:pt x="444" y="381"/>
                    <a:pt x="444" y="381"/>
                  </a:cubicBezTo>
                  <a:cubicBezTo>
                    <a:pt x="443" y="381"/>
                    <a:pt x="443" y="381"/>
                    <a:pt x="443" y="381"/>
                  </a:cubicBezTo>
                  <a:cubicBezTo>
                    <a:pt x="442" y="381"/>
                    <a:pt x="442" y="381"/>
                    <a:pt x="442" y="381"/>
                  </a:cubicBezTo>
                  <a:cubicBezTo>
                    <a:pt x="441" y="382"/>
                    <a:pt x="442" y="382"/>
                    <a:pt x="441" y="382"/>
                  </a:cubicBezTo>
                  <a:cubicBezTo>
                    <a:pt x="442" y="382"/>
                    <a:pt x="442" y="383"/>
                    <a:pt x="441" y="383"/>
                  </a:cubicBezTo>
                  <a:cubicBezTo>
                    <a:pt x="441" y="382"/>
                    <a:pt x="440" y="382"/>
                    <a:pt x="440" y="382"/>
                  </a:cubicBezTo>
                  <a:cubicBezTo>
                    <a:pt x="440" y="381"/>
                    <a:pt x="442" y="381"/>
                    <a:pt x="441" y="381"/>
                  </a:cubicBezTo>
                  <a:cubicBezTo>
                    <a:pt x="440" y="381"/>
                    <a:pt x="440" y="382"/>
                    <a:pt x="440" y="382"/>
                  </a:cubicBezTo>
                  <a:cubicBezTo>
                    <a:pt x="439" y="382"/>
                    <a:pt x="438" y="381"/>
                    <a:pt x="438" y="381"/>
                  </a:cubicBezTo>
                  <a:cubicBezTo>
                    <a:pt x="437" y="381"/>
                    <a:pt x="437" y="382"/>
                    <a:pt x="437" y="382"/>
                  </a:cubicBezTo>
                  <a:cubicBezTo>
                    <a:pt x="437" y="382"/>
                    <a:pt x="437" y="383"/>
                    <a:pt x="437" y="383"/>
                  </a:cubicBezTo>
                  <a:cubicBezTo>
                    <a:pt x="438" y="383"/>
                    <a:pt x="438" y="383"/>
                    <a:pt x="438" y="382"/>
                  </a:cubicBezTo>
                  <a:cubicBezTo>
                    <a:pt x="438" y="382"/>
                    <a:pt x="439" y="382"/>
                    <a:pt x="439" y="383"/>
                  </a:cubicBezTo>
                  <a:cubicBezTo>
                    <a:pt x="440" y="383"/>
                    <a:pt x="439" y="384"/>
                    <a:pt x="439" y="384"/>
                  </a:cubicBezTo>
                  <a:cubicBezTo>
                    <a:pt x="439" y="384"/>
                    <a:pt x="437" y="384"/>
                    <a:pt x="438" y="385"/>
                  </a:cubicBezTo>
                  <a:cubicBezTo>
                    <a:pt x="438" y="385"/>
                    <a:pt x="438" y="385"/>
                    <a:pt x="439" y="386"/>
                  </a:cubicBezTo>
                  <a:cubicBezTo>
                    <a:pt x="439" y="386"/>
                    <a:pt x="439" y="386"/>
                    <a:pt x="439" y="387"/>
                  </a:cubicBezTo>
                  <a:cubicBezTo>
                    <a:pt x="439" y="387"/>
                    <a:pt x="439" y="387"/>
                    <a:pt x="439" y="387"/>
                  </a:cubicBezTo>
                  <a:cubicBezTo>
                    <a:pt x="439" y="387"/>
                    <a:pt x="438" y="387"/>
                    <a:pt x="438" y="387"/>
                  </a:cubicBezTo>
                  <a:cubicBezTo>
                    <a:pt x="438" y="387"/>
                    <a:pt x="438" y="387"/>
                    <a:pt x="437" y="387"/>
                  </a:cubicBezTo>
                  <a:cubicBezTo>
                    <a:pt x="437" y="386"/>
                    <a:pt x="438" y="387"/>
                    <a:pt x="438" y="387"/>
                  </a:cubicBezTo>
                  <a:cubicBezTo>
                    <a:pt x="437" y="388"/>
                    <a:pt x="435" y="386"/>
                    <a:pt x="435" y="386"/>
                  </a:cubicBezTo>
                  <a:cubicBezTo>
                    <a:pt x="435" y="386"/>
                    <a:pt x="436" y="386"/>
                    <a:pt x="436" y="386"/>
                  </a:cubicBezTo>
                  <a:cubicBezTo>
                    <a:pt x="435" y="386"/>
                    <a:pt x="436" y="386"/>
                    <a:pt x="436" y="386"/>
                  </a:cubicBezTo>
                  <a:cubicBezTo>
                    <a:pt x="436" y="386"/>
                    <a:pt x="436" y="385"/>
                    <a:pt x="437" y="385"/>
                  </a:cubicBezTo>
                  <a:cubicBezTo>
                    <a:pt x="436" y="385"/>
                    <a:pt x="436" y="385"/>
                    <a:pt x="436" y="385"/>
                  </a:cubicBezTo>
                  <a:cubicBezTo>
                    <a:pt x="436" y="385"/>
                    <a:pt x="436" y="385"/>
                    <a:pt x="435" y="385"/>
                  </a:cubicBezTo>
                  <a:cubicBezTo>
                    <a:pt x="435" y="385"/>
                    <a:pt x="435" y="385"/>
                    <a:pt x="435" y="385"/>
                  </a:cubicBezTo>
                  <a:cubicBezTo>
                    <a:pt x="435" y="385"/>
                    <a:pt x="433" y="384"/>
                    <a:pt x="433" y="384"/>
                  </a:cubicBezTo>
                  <a:cubicBezTo>
                    <a:pt x="433" y="384"/>
                    <a:pt x="434" y="384"/>
                    <a:pt x="434" y="384"/>
                  </a:cubicBezTo>
                  <a:cubicBezTo>
                    <a:pt x="435" y="384"/>
                    <a:pt x="435" y="384"/>
                    <a:pt x="436" y="384"/>
                  </a:cubicBezTo>
                  <a:cubicBezTo>
                    <a:pt x="435" y="384"/>
                    <a:pt x="435" y="384"/>
                    <a:pt x="435" y="383"/>
                  </a:cubicBezTo>
                  <a:cubicBezTo>
                    <a:pt x="435" y="384"/>
                    <a:pt x="435" y="383"/>
                    <a:pt x="435" y="383"/>
                  </a:cubicBezTo>
                  <a:cubicBezTo>
                    <a:pt x="436" y="382"/>
                    <a:pt x="435" y="382"/>
                    <a:pt x="435" y="382"/>
                  </a:cubicBezTo>
                  <a:cubicBezTo>
                    <a:pt x="435" y="381"/>
                    <a:pt x="436" y="382"/>
                    <a:pt x="436" y="382"/>
                  </a:cubicBezTo>
                  <a:cubicBezTo>
                    <a:pt x="436" y="382"/>
                    <a:pt x="435" y="382"/>
                    <a:pt x="435" y="381"/>
                  </a:cubicBezTo>
                  <a:cubicBezTo>
                    <a:pt x="436" y="381"/>
                    <a:pt x="437" y="381"/>
                    <a:pt x="437" y="381"/>
                  </a:cubicBezTo>
                  <a:cubicBezTo>
                    <a:pt x="437" y="381"/>
                    <a:pt x="436" y="381"/>
                    <a:pt x="436" y="381"/>
                  </a:cubicBezTo>
                  <a:cubicBezTo>
                    <a:pt x="435" y="381"/>
                    <a:pt x="435" y="381"/>
                    <a:pt x="435" y="381"/>
                  </a:cubicBezTo>
                  <a:cubicBezTo>
                    <a:pt x="434" y="381"/>
                    <a:pt x="434" y="380"/>
                    <a:pt x="434" y="380"/>
                  </a:cubicBezTo>
                  <a:cubicBezTo>
                    <a:pt x="434" y="380"/>
                    <a:pt x="434" y="381"/>
                    <a:pt x="434" y="381"/>
                  </a:cubicBezTo>
                  <a:cubicBezTo>
                    <a:pt x="434" y="381"/>
                    <a:pt x="435" y="381"/>
                    <a:pt x="435" y="382"/>
                  </a:cubicBezTo>
                  <a:cubicBezTo>
                    <a:pt x="435" y="382"/>
                    <a:pt x="435" y="383"/>
                    <a:pt x="434" y="383"/>
                  </a:cubicBezTo>
                  <a:cubicBezTo>
                    <a:pt x="434" y="383"/>
                    <a:pt x="434" y="382"/>
                    <a:pt x="434" y="382"/>
                  </a:cubicBezTo>
                  <a:cubicBezTo>
                    <a:pt x="434" y="382"/>
                    <a:pt x="433" y="382"/>
                    <a:pt x="433" y="382"/>
                  </a:cubicBezTo>
                  <a:cubicBezTo>
                    <a:pt x="433" y="382"/>
                    <a:pt x="434" y="382"/>
                    <a:pt x="433" y="382"/>
                  </a:cubicBezTo>
                  <a:cubicBezTo>
                    <a:pt x="433" y="383"/>
                    <a:pt x="433" y="382"/>
                    <a:pt x="433" y="383"/>
                  </a:cubicBezTo>
                  <a:cubicBezTo>
                    <a:pt x="433" y="383"/>
                    <a:pt x="433" y="383"/>
                    <a:pt x="433" y="383"/>
                  </a:cubicBezTo>
                  <a:cubicBezTo>
                    <a:pt x="433" y="383"/>
                    <a:pt x="432" y="383"/>
                    <a:pt x="432" y="384"/>
                  </a:cubicBezTo>
                  <a:cubicBezTo>
                    <a:pt x="432" y="384"/>
                    <a:pt x="432" y="383"/>
                    <a:pt x="431" y="383"/>
                  </a:cubicBezTo>
                  <a:cubicBezTo>
                    <a:pt x="431" y="383"/>
                    <a:pt x="432" y="383"/>
                    <a:pt x="432" y="383"/>
                  </a:cubicBezTo>
                  <a:cubicBezTo>
                    <a:pt x="432" y="383"/>
                    <a:pt x="430" y="383"/>
                    <a:pt x="431" y="382"/>
                  </a:cubicBezTo>
                  <a:cubicBezTo>
                    <a:pt x="431" y="382"/>
                    <a:pt x="432" y="382"/>
                    <a:pt x="432" y="382"/>
                  </a:cubicBezTo>
                  <a:cubicBezTo>
                    <a:pt x="432" y="381"/>
                    <a:pt x="431" y="381"/>
                    <a:pt x="431" y="381"/>
                  </a:cubicBezTo>
                  <a:cubicBezTo>
                    <a:pt x="431" y="381"/>
                    <a:pt x="432" y="380"/>
                    <a:pt x="431" y="380"/>
                  </a:cubicBezTo>
                  <a:cubicBezTo>
                    <a:pt x="431" y="380"/>
                    <a:pt x="430" y="380"/>
                    <a:pt x="430" y="380"/>
                  </a:cubicBezTo>
                  <a:cubicBezTo>
                    <a:pt x="430" y="380"/>
                    <a:pt x="430" y="380"/>
                    <a:pt x="430" y="380"/>
                  </a:cubicBezTo>
                  <a:cubicBezTo>
                    <a:pt x="430" y="380"/>
                    <a:pt x="430" y="380"/>
                    <a:pt x="430" y="380"/>
                  </a:cubicBezTo>
                  <a:cubicBezTo>
                    <a:pt x="431" y="379"/>
                    <a:pt x="430" y="379"/>
                    <a:pt x="430" y="379"/>
                  </a:cubicBezTo>
                  <a:cubicBezTo>
                    <a:pt x="430" y="379"/>
                    <a:pt x="430" y="379"/>
                    <a:pt x="430" y="379"/>
                  </a:cubicBezTo>
                  <a:cubicBezTo>
                    <a:pt x="430" y="379"/>
                    <a:pt x="430" y="379"/>
                    <a:pt x="430" y="378"/>
                  </a:cubicBezTo>
                  <a:cubicBezTo>
                    <a:pt x="430" y="378"/>
                    <a:pt x="429" y="378"/>
                    <a:pt x="429" y="378"/>
                  </a:cubicBezTo>
                  <a:cubicBezTo>
                    <a:pt x="429" y="377"/>
                    <a:pt x="428" y="377"/>
                    <a:pt x="428" y="377"/>
                  </a:cubicBezTo>
                  <a:cubicBezTo>
                    <a:pt x="427" y="376"/>
                    <a:pt x="428" y="376"/>
                    <a:pt x="428" y="376"/>
                  </a:cubicBezTo>
                  <a:cubicBezTo>
                    <a:pt x="428" y="377"/>
                    <a:pt x="429" y="377"/>
                    <a:pt x="429" y="377"/>
                  </a:cubicBezTo>
                  <a:cubicBezTo>
                    <a:pt x="429" y="377"/>
                    <a:pt x="429" y="377"/>
                    <a:pt x="429" y="377"/>
                  </a:cubicBezTo>
                  <a:cubicBezTo>
                    <a:pt x="430" y="378"/>
                    <a:pt x="430" y="378"/>
                    <a:pt x="430" y="378"/>
                  </a:cubicBezTo>
                  <a:cubicBezTo>
                    <a:pt x="431" y="378"/>
                    <a:pt x="430" y="377"/>
                    <a:pt x="430" y="377"/>
                  </a:cubicBezTo>
                  <a:cubicBezTo>
                    <a:pt x="431" y="377"/>
                    <a:pt x="431" y="378"/>
                    <a:pt x="432" y="378"/>
                  </a:cubicBezTo>
                  <a:cubicBezTo>
                    <a:pt x="433" y="378"/>
                    <a:pt x="432" y="377"/>
                    <a:pt x="432" y="377"/>
                  </a:cubicBezTo>
                  <a:cubicBezTo>
                    <a:pt x="433" y="377"/>
                    <a:pt x="433" y="376"/>
                    <a:pt x="434" y="377"/>
                  </a:cubicBezTo>
                  <a:cubicBezTo>
                    <a:pt x="434" y="377"/>
                    <a:pt x="433" y="378"/>
                    <a:pt x="434" y="378"/>
                  </a:cubicBezTo>
                  <a:cubicBezTo>
                    <a:pt x="434" y="378"/>
                    <a:pt x="434" y="378"/>
                    <a:pt x="434" y="378"/>
                  </a:cubicBezTo>
                  <a:cubicBezTo>
                    <a:pt x="435" y="378"/>
                    <a:pt x="435" y="378"/>
                    <a:pt x="435" y="378"/>
                  </a:cubicBezTo>
                  <a:cubicBezTo>
                    <a:pt x="436" y="379"/>
                    <a:pt x="436" y="377"/>
                    <a:pt x="436" y="377"/>
                  </a:cubicBezTo>
                  <a:cubicBezTo>
                    <a:pt x="436" y="376"/>
                    <a:pt x="435" y="376"/>
                    <a:pt x="435" y="377"/>
                  </a:cubicBezTo>
                  <a:cubicBezTo>
                    <a:pt x="435" y="377"/>
                    <a:pt x="436" y="378"/>
                    <a:pt x="435" y="378"/>
                  </a:cubicBezTo>
                  <a:cubicBezTo>
                    <a:pt x="435" y="378"/>
                    <a:pt x="434" y="377"/>
                    <a:pt x="434" y="376"/>
                  </a:cubicBezTo>
                  <a:cubicBezTo>
                    <a:pt x="434" y="376"/>
                    <a:pt x="434" y="376"/>
                    <a:pt x="434" y="376"/>
                  </a:cubicBezTo>
                  <a:cubicBezTo>
                    <a:pt x="434" y="375"/>
                    <a:pt x="434" y="375"/>
                    <a:pt x="436" y="376"/>
                  </a:cubicBezTo>
                  <a:cubicBezTo>
                    <a:pt x="436" y="376"/>
                    <a:pt x="436" y="376"/>
                    <a:pt x="436" y="376"/>
                  </a:cubicBezTo>
                  <a:cubicBezTo>
                    <a:pt x="436" y="377"/>
                    <a:pt x="437" y="377"/>
                    <a:pt x="437" y="377"/>
                  </a:cubicBezTo>
                  <a:cubicBezTo>
                    <a:pt x="438" y="377"/>
                    <a:pt x="438" y="378"/>
                    <a:pt x="438" y="378"/>
                  </a:cubicBezTo>
                  <a:cubicBezTo>
                    <a:pt x="438" y="378"/>
                    <a:pt x="439" y="379"/>
                    <a:pt x="438" y="379"/>
                  </a:cubicBezTo>
                  <a:cubicBezTo>
                    <a:pt x="438" y="379"/>
                    <a:pt x="438" y="379"/>
                    <a:pt x="438" y="379"/>
                  </a:cubicBezTo>
                  <a:cubicBezTo>
                    <a:pt x="438" y="379"/>
                    <a:pt x="438" y="379"/>
                    <a:pt x="438" y="380"/>
                  </a:cubicBezTo>
                  <a:cubicBezTo>
                    <a:pt x="437" y="380"/>
                    <a:pt x="437" y="380"/>
                    <a:pt x="437" y="380"/>
                  </a:cubicBezTo>
                  <a:cubicBezTo>
                    <a:pt x="437" y="380"/>
                    <a:pt x="437" y="380"/>
                    <a:pt x="436" y="380"/>
                  </a:cubicBezTo>
                  <a:cubicBezTo>
                    <a:pt x="436" y="381"/>
                    <a:pt x="440" y="380"/>
                    <a:pt x="440" y="380"/>
                  </a:cubicBezTo>
                  <a:cubicBezTo>
                    <a:pt x="440" y="380"/>
                    <a:pt x="438" y="381"/>
                    <a:pt x="439" y="380"/>
                  </a:cubicBezTo>
                  <a:cubicBezTo>
                    <a:pt x="439" y="379"/>
                    <a:pt x="439" y="378"/>
                    <a:pt x="438" y="378"/>
                  </a:cubicBezTo>
                  <a:cubicBezTo>
                    <a:pt x="438" y="377"/>
                    <a:pt x="437" y="377"/>
                    <a:pt x="436" y="376"/>
                  </a:cubicBezTo>
                  <a:cubicBezTo>
                    <a:pt x="436" y="376"/>
                    <a:pt x="436" y="376"/>
                    <a:pt x="436" y="375"/>
                  </a:cubicBezTo>
                  <a:cubicBezTo>
                    <a:pt x="436" y="375"/>
                    <a:pt x="436" y="375"/>
                    <a:pt x="437" y="375"/>
                  </a:cubicBezTo>
                  <a:cubicBezTo>
                    <a:pt x="437" y="375"/>
                    <a:pt x="436" y="375"/>
                    <a:pt x="437" y="375"/>
                  </a:cubicBezTo>
                  <a:cubicBezTo>
                    <a:pt x="437" y="375"/>
                    <a:pt x="438" y="375"/>
                    <a:pt x="437" y="375"/>
                  </a:cubicBezTo>
                  <a:cubicBezTo>
                    <a:pt x="437" y="375"/>
                    <a:pt x="437" y="375"/>
                    <a:pt x="437" y="374"/>
                  </a:cubicBezTo>
                  <a:cubicBezTo>
                    <a:pt x="437" y="374"/>
                    <a:pt x="437" y="374"/>
                    <a:pt x="436" y="373"/>
                  </a:cubicBezTo>
                  <a:cubicBezTo>
                    <a:pt x="436" y="373"/>
                    <a:pt x="435" y="372"/>
                    <a:pt x="434" y="372"/>
                  </a:cubicBezTo>
                  <a:cubicBezTo>
                    <a:pt x="433" y="371"/>
                    <a:pt x="432" y="371"/>
                    <a:pt x="431" y="371"/>
                  </a:cubicBezTo>
                  <a:cubicBezTo>
                    <a:pt x="431" y="370"/>
                    <a:pt x="430" y="371"/>
                    <a:pt x="430" y="370"/>
                  </a:cubicBezTo>
                  <a:cubicBezTo>
                    <a:pt x="430" y="370"/>
                    <a:pt x="428" y="370"/>
                    <a:pt x="428" y="370"/>
                  </a:cubicBezTo>
                  <a:cubicBezTo>
                    <a:pt x="428" y="371"/>
                    <a:pt x="430" y="370"/>
                    <a:pt x="430" y="370"/>
                  </a:cubicBezTo>
                  <a:cubicBezTo>
                    <a:pt x="431" y="371"/>
                    <a:pt x="430" y="371"/>
                    <a:pt x="430" y="372"/>
                  </a:cubicBezTo>
                  <a:cubicBezTo>
                    <a:pt x="430" y="372"/>
                    <a:pt x="431" y="371"/>
                    <a:pt x="431" y="371"/>
                  </a:cubicBezTo>
                  <a:cubicBezTo>
                    <a:pt x="432" y="371"/>
                    <a:pt x="432" y="371"/>
                    <a:pt x="432" y="371"/>
                  </a:cubicBezTo>
                  <a:cubicBezTo>
                    <a:pt x="432" y="372"/>
                    <a:pt x="433" y="371"/>
                    <a:pt x="433" y="372"/>
                  </a:cubicBezTo>
                  <a:cubicBezTo>
                    <a:pt x="434" y="372"/>
                    <a:pt x="434" y="373"/>
                    <a:pt x="435" y="373"/>
                  </a:cubicBezTo>
                  <a:cubicBezTo>
                    <a:pt x="435" y="373"/>
                    <a:pt x="436" y="373"/>
                    <a:pt x="436" y="374"/>
                  </a:cubicBezTo>
                  <a:cubicBezTo>
                    <a:pt x="435" y="374"/>
                    <a:pt x="435" y="374"/>
                    <a:pt x="434" y="374"/>
                  </a:cubicBezTo>
                  <a:cubicBezTo>
                    <a:pt x="434" y="374"/>
                    <a:pt x="434" y="374"/>
                    <a:pt x="434" y="373"/>
                  </a:cubicBezTo>
                  <a:cubicBezTo>
                    <a:pt x="433" y="373"/>
                    <a:pt x="433" y="373"/>
                    <a:pt x="433" y="373"/>
                  </a:cubicBezTo>
                  <a:cubicBezTo>
                    <a:pt x="432" y="373"/>
                    <a:pt x="432" y="373"/>
                    <a:pt x="432" y="373"/>
                  </a:cubicBezTo>
                  <a:cubicBezTo>
                    <a:pt x="431" y="373"/>
                    <a:pt x="431" y="373"/>
                    <a:pt x="430" y="373"/>
                  </a:cubicBezTo>
                  <a:cubicBezTo>
                    <a:pt x="430" y="373"/>
                    <a:pt x="429" y="371"/>
                    <a:pt x="429" y="372"/>
                  </a:cubicBezTo>
                  <a:cubicBezTo>
                    <a:pt x="429" y="372"/>
                    <a:pt x="430" y="373"/>
                    <a:pt x="430" y="373"/>
                  </a:cubicBezTo>
                  <a:cubicBezTo>
                    <a:pt x="431" y="373"/>
                    <a:pt x="432" y="373"/>
                    <a:pt x="432" y="374"/>
                  </a:cubicBezTo>
                  <a:cubicBezTo>
                    <a:pt x="432" y="374"/>
                    <a:pt x="431" y="373"/>
                    <a:pt x="431" y="373"/>
                  </a:cubicBezTo>
                  <a:cubicBezTo>
                    <a:pt x="431" y="373"/>
                    <a:pt x="433" y="373"/>
                    <a:pt x="432" y="374"/>
                  </a:cubicBezTo>
                  <a:cubicBezTo>
                    <a:pt x="432" y="374"/>
                    <a:pt x="431" y="374"/>
                    <a:pt x="431" y="375"/>
                  </a:cubicBezTo>
                  <a:cubicBezTo>
                    <a:pt x="431" y="374"/>
                    <a:pt x="432" y="375"/>
                    <a:pt x="432" y="374"/>
                  </a:cubicBezTo>
                  <a:cubicBezTo>
                    <a:pt x="432" y="374"/>
                    <a:pt x="433" y="374"/>
                    <a:pt x="433" y="374"/>
                  </a:cubicBezTo>
                  <a:cubicBezTo>
                    <a:pt x="433" y="375"/>
                    <a:pt x="432" y="375"/>
                    <a:pt x="432" y="375"/>
                  </a:cubicBezTo>
                  <a:cubicBezTo>
                    <a:pt x="432" y="375"/>
                    <a:pt x="432" y="376"/>
                    <a:pt x="432" y="376"/>
                  </a:cubicBezTo>
                  <a:cubicBezTo>
                    <a:pt x="433" y="377"/>
                    <a:pt x="431" y="376"/>
                    <a:pt x="431" y="376"/>
                  </a:cubicBezTo>
                  <a:cubicBezTo>
                    <a:pt x="430" y="375"/>
                    <a:pt x="430" y="373"/>
                    <a:pt x="428" y="372"/>
                  </a:cubicBezTo>
                  <a:cubicBezTo>
                    <a:pt x="429" y="373"/>
                    <a:pt x="429" y="373"/>
                    <a:pt x="429" y="373"/>
                  </a:cubicBezTo>
                  <a:cubicBezTo>
                    <a:pt x="430" y="374"/>
                    <a:pt x="430" y="374"/>
                    <a:pt x="430" y="375"/>
                  </a:cubicBezTo>
                  <a:cubicBezTo>
                    <a:pt x="431" y="375"/>
                    <a:pt x="432" y="377"/>
                    <a:pt x="432" y="377"/>
                  </a:cubicBezTo>
                  <a:cubicBezTo>
                    <a:pt x="432" y="378"/>
                    <a:pt x="429" y="377"/>
                    <a:pt x="429" y="376"/>
                  </a:cubicBezTo>
                  <a:cubicBezTo>
                    <a:pt x="429" y="376"/>
                    <a:pt x="427" y="374"/>
                    <a:pt x="427" y="374"/>
                  </a:cubicBezTo>
                  <a:cubicBezTo>
                    <a:pt x="427" y="374"/>
                    <a:pt x="428" y="375"/>
                    <a:pt x="429" y="375"/>
                  </a:cubicBezTo>
                  <a:cubicBezTo>
                    <a:pt x="429" y="375"/>
                    <a:pt x="430" y="376"/>
                    <a:pt x="430" y="376"/>
                  </a:cubicBezTo>
                  <a:cubicBezTo>
                    <a:pt x="430" y="376"/>
                    <a:pt x="429" y="375"/>
                    <a:pt x="429" y="375"/>
                  </a:cubicBezTo>
                  <a:cubicBezTo>
                    <a:pt x="429" y="374"/>
                    <a:pt x="428" y="374"/>
                    <a:pt x="427" y="373"/>
                  </a:cubicBezTo>
                  <a:cubicBezTo>
                    <a:pt x="427" y="373"/>
                    <a:pt x="428" y="373"/>
                    <a:pt x="428" y="373"/>
                  </a:cubicBezTo>
                  <a:cubicBezTo>
                    <a:pt x="428" y="372"/>
                    <a:pt x="427" y="373"/>
                    <a:pt x="427" y="372"/>
                  </a:cubicBezTo>
                  <a:cubicBezTo>
                    <a:pt x="427" y="373"/>
                    <a:pt x="427" y="373"/>
                    <a:pt x="426" y="372"/>
                  </a:cubicBezTo>
                  <a:cubicBezTo>
                    <a:pt x="426" y="372"/>
                    <a:pt x="426" y="373"/>
                    <a:pt x="426" y="373"/>
                  </a:cubicBezTo>
                  <a:cubicBezTo>
                    <a:pt x="426" y="373"/>
                    <a:pt x="425" y="373"/>
                    <a:pt x="425" y="372"/>
                  </a:cubicBezTo>
                  <a:cubicBezTo>
                    <a:pt x="426" y="372"/>
                    <a:pt x="425" y="372"/>
                    <a:pt x="424" y="372"/>
                  </a:cubicBezTo>
                  <a:cubicBezTo>
                    <a:pt x="424" y="372"/>
                    <a:pt x="424" y="372"/>
                    <a:pt x="424" y="371"/>
                  </a:cubicBezTo>
                  <a:cubicBezTo>
                    <a:pt x="423" y="371"/>
                    <a:pt x="423" y="370"/>
                    <a:pt x="423" y="370"/>
                  </a:cubicBezTo>
                  <a:cubicBezTo>
                    <a:pt x="422" y="369"/>
                    <a:pt x="423" y="369"/>
                    <a:pt x="423" y="369"/>
                  </a:cubicBezTo>
                  <a:cubicBezTo>
                    <a:pt x="424" y="370"/>
                    <a:pt x="425" y="370"/>
                    <a:pt x="425" y="371"/>
                  </a:cubicBezTo>
                  <a:cubicBezTo>
                    <a:pt x="425" y="371"/>
                    <a:pt x="426" y="372"/>
                    <a:pt x="426" y="372"/>
                  </a:cubicBezTo>
                  <a:cubicBezTo>
                    <a:pt x="426" y="371"/>
                    <a:pt x="426" y="371"/>
                    <a:pt x="425" y="371"/>
                  </a:cubicBezTo>
                  <a:cubicBezTo>
                    <a:pt x="425" y="371"/>
                    <a:pt x="425" y="370"/>
                    <a:pt x="425" y="370"/>
                  </a:cubicBezTo>
                  <a:cubicBezTo>
                    <a:pt x="425" y="370"/>
                    <a:pt x="425" y="370"/>
                    <a:pt x="425" y="370"/>
                  </a:cubicBezTo>
                  <a:cubicBezTo>
                    <a:pt x="424" y="370"/>
                    <a:pt x="424" y="369"/>
                    <a:pt x="424" y="369"/>
                  </a:cubicBezTo>
                  <a:cubicBezTo>
                    <a:pt x="424" y="368"/>
                    <a:pt x="423" y="368"/>
                    <a:pt x="423" y="368"/>
                  </a:cubicBezTo>
                  <a:cubicBezTo>
                    <a:pt x="423" y="367"/>
                    <a:pt x="424" y="368"/>
                    <a:pt x="424" y="368"/>
                  </a:cubicBezTo>
                  <a:cubicBezTo>
                    <a:pt x="424" y="368"/>
                    <a:pt x="423" y="367"/>
                    <a:pt x="423" y="367"/>
                  </a:cubicBezTo>
                  <a:cubicBezTo>
                    <a:pt x="423" y="367"/>
                    <a:pt x="423" y="367"/>
                    <a:pt x="423" y="367"/>
                  </a:cubicBezTo>
                  <a:cubicBezTo>
                    <a:pt x="423" y="367"/>
                    <a:pt x="423" y="367"/>
                    <a:pt x="422" y="367"/>
                  </a:cubicBezTo>
                  <a:cubicBezTo>
                    <a:pt x="423" y="367"/>
                    <a:pt x="422" y="368"/>
                    <a:pt x="422" y="368"/>
                  </a:cubicBezTo>
                  <a:cubicBezTo>
                    <a:pt x="421" y="368"/>
                    <a:pt x="421" y="367"/>
                    <a:pt x="420" y="366"/>
                  </a:cubicBezTo>
                  <a:cubicBezTo>
                    <a:pt x="420" y="367"/>
                    <a:pt x="421" y="368"/>
                    <a:pt x="420" y="367"/>
                  </a:cubicBezTo>
                  <a:cubicBezTo>
                    <a:pt x="420" y="367"/>
                    <a:pt x="419" y="367"/>
                    <a:pt x="419" y="366"/>
                  </a:cubicBezTo>
                  <a:cubicBezTo>
                    <a:pt x="419" y="366"/>
                    <a:pt x="419" y="365"/>
                    <a:pt x="419" y="365"/>
                  </a:cubicBezTo>
                  <a:cubicBezTo>
                    <a:pt x="419" y="365"/>
                    <a:pt x="418" y="366"/>
                    <a:pt x="418" y="365"/>
                  </a:cubicBezTo>
                  <a:close/>
                  <a:moveTo>
                    <a:pt x="448" y="386"/>
                  </a:moveTo>
                  <a:cubicBezTo>
                    <a:pt x="447" y="387"/>
                    <a:pt x="448" y="388"/>
                    <a:pt x="447" y="388"/>
                  </a:cubicBezTo>
                  <a:cubicBezTo>
                    <a:pt x="446" y="388"/>
                    <a:pt x="445" y="387"/>
                    <a:pt x="444" y="387"/>
                  </a:cubicBezTo>
                  <a:cubicBezTo>
                    <a:pt x="445" y="387"/>
                    <a:pt x="445" y="387"/>
                    <a:pt x="445" y="387"/>
                  </a:cubicBezTo>
                  <a:cubicBezTo>
                    <a:pt x="444" y="387"/>
                    <a:pt x="443" y="386"/>
                    <a:pt x="443" y="387"/>
                  </a:cubicBezTo>
                  <a:cubicBezTo>
                    <a:pt x="443" y="387"/>
                    <a:pt x="444" y="387"/>
                    <a:pt x="444" y="387"/>
                  </a:cubicBezTo>
                  <a:cubicBezTo>
                    <a:pt x="445" y="387"/>
                    <a:pt x="445" y="388"/>
                    <a:pt x="446" y="388"/>
                  </a:cubicBezTo>
                  <a:cubicBezTo>
                    <a:pt x="446" y="388"/>
                    <a:pt x="447" y="388"/>
                    <a:pt x="446" y="388"/>
                  </a:cubicBezTo>
                  <a:cubicBezTo>
                    <a:pt x="446" y="388"/>
                    <a:pt x="445" y="388"/>
                    <a:pt x="445" y="388"/>
                  </a:cubicBezTo>
                  <a:cubicBezTo>
                    <a:pt x="445" y="388"/>
                    <a:pt x="445" y="388"/>
                    <a:pt x="445" y="389"/>
                  </a:cubicBezTo>
                  <a:cubicBezTo>
                    <a:pt x="446" y="389"/>
                    <a:pt x="444" y="388"/>
                    <a:pt x="444" y="388"/>
                  </a:cubicBezTo>
                  <a:cubicBezTo>
                    <a:pt x="444" y="388"/>
                    <a:pt x="444" y="388"/>
                    <a:pt x="444" y="389"/>
                  </a:cubicBezTo>
                  <a:cubicBezTo>
                    <a:pt x="444" y="389"/>
                    <a:pt x="444" y="389"/>
                    <a:pt x="444" y="388"/>
                  </a:cubicBezTo>
                  <a:cubicBezTo>
                    <a:pt x="444" y="389"/>
                    <a:pt x="445" y="389"/>
                    <a:pt x="445" y="389"/>
                  </a:cubicBezTo>
                  <a:cubicBezTo>
                    <a:pt x="445" y="389"/>
                    <a:pt x="444" y="389"/>
                    <a:pt x="444" y="389"/>
                  </a:cubicBezTo>
                  <a:cubicBezTo>
                    <a:pt x="445" y="390"/>
                    <a:pt x="444" y="390"/>
                    <a:pt x="443" y="390"/>
                  </a:cubicBezTo>
                  <a:cubicBezTo>
                    <a:pt x="443" y="390"/>
                    <a:pt x="445" y="391"/>
                    <a:pt x="445" y="391"/>
                  </a:cubicBezTo>
                  <a:cubicBezTo>
                    <a:pt x="445" y="390"/>
                    <a:pt x="445" y="391"/>
                    <a:pt x="446" y="391"/>
                  </a:cubicBezTo>
                  <a:cubicBezTo>
                    <a:pt x="445" y="391"/>
                    <a:pt x="445" y="390"/>
                    <a:pt x="445" y="390"/>
                  </a:cubicBezTo>
                  <a:cubicBezTo>
                    <a:pt x="446" y="390"/>
                    <a:pt x="445" y="390"/>
                    <a:pt x="445" y="389"/>
                  </a:cubicBezTo>
                  <a:cubicBezTo>
                    <a:pt x="446" y="389"/>
                    <a:pt x="446" y="389"/>
                    <a:pt x="447" y="389"/>
                  </a:cubicBezTo>
                  <a:cubicBezTo>
                    <a:pt x="447" y="389"/>
                    <a:pt x="448" y="389"/>
                    <a:pt x="448" y="390"/>
                  </a:cubicBezTo>
                  <a:cubicBezTo>
                    <a:pt x="448" y="390"/>
                    <a:pt x="448" y="390"/>
                    <a:pt x="448" y="390"/>
                  </a:cubicBezTo>
                  <a:cubicBezTo>
                    <a:pt x="448" y="391"/>
                    <a:pt x="448" y="391"/>
                    <a:pt x="447" y="391"/>
                  </a:cubicBezTo>
                  <a:cubicBezTo>
                    <a:pt x="448" y="391"/>
                    <a:pt x="448" y="391"/>
                    <a:pt x="449" y="391"/>
                  </a:cubicBezTo>
                  <a:cubicBezTo>
                    <a:pt x="449" y="390"/>
                    <a:pt x="449" y="390"/>
                    <a:pt x="448" y="389"/>
                  </a:cubicBezTo>
                  <a:cubicBezTo>
                    <a:pt x="448" y="388"/>
                    <a:pt x="449" y="389"/>
                    <a:pt x="450" y="389"/>
                  </a:cubicBezTo>
                  <a:cubicBezTo>
                    <a:pt x="450" y="390"/>
                    <a:pt x="452" y="391"/>
                    <a:pt x="450" y="391"/>
                  </a:cubicBezTo>
                  <a:cubicBezTo>
                    <a:pt x="449" y="392"/>
                    <a:pt x="451" y="392"/>
                    <a:pt x="451" y="392"/>
                  </a:cubicBezTo>
                  <a:cubicBezTo>
                    <a:pt x="452" y="391"/>
                    <a:pt x="450" y="390"/>
                    <a:pt x="450" y="389"/>
                  </a:cubicBezTo>
                  <a:cubicBezTo>
                    <a:pt x="450" y="388"/>
                    <a:pt x="451" y="389"/>
                    <a:pt x="451" y="388"/>
                  </a:cubicBezTo>
                  <a:cubicBezTo>
                    <a:pt x="451" y="388"/>
                    <a:pt x="451" y="388"/>
                    <a:pt x="451" y="388"/>
                  </a:cubicBezTo>
                  <a:cubicBezTo>
                    <a:pt x="452" y="388"/>
                    <a:pt x="453" y="388"/>
                    <a:pt x="453" y="387"/>
                  </a:cubicBezTo>
                  <a:cubicBezTo>
                    <a:pt x="453" y="387"/>
                    <a:pt x="453" y="386"/>
                    <a:pt x="453" y="386"/>
                  </a:cubicBezTo>
                  <a:cubicBezTo>
                    <a:pt x="453" y="385"/>
                    <a:pt x="453" y="385"/>
                    <a:pt x="453" y="385"/>
                  </a:cubicBezTo>
                  <a:cubicBezTo>
                    <a:pt x="452" y="384"/>
                    <a:pt x="451" y="384"/>
                    <a:pt x="450" y="384"/>
                  </a:cubicBezTo>
                  <a:cubicBezTo>
                    <a:pt x="451" y="385"/>
                    <a:pt x="448" y="385"/>
                    <a:pt x="448" y="386"/>
                  </a:cubicBezTo>
                  <a:close/>
                  <a:moveTo>
                    <a:pt x="474" y="404"/>
                  </a:moveTo>
                  <a:cubicBezTo>
                    <a:pt x="475" y="404"/>
                    <a:pt x="475" y="405"/>
                    <a:pt x="475" y="405"/>
                  </a:cubicBezTo>
                  <a:cubicBezTo>
                    <a:pt x="475" y="405"/>
                    <a:pt x="475" y="404"/>
                    <a:pt x="475" y="404"/>
                  </a:cubicBezTo>
                  <a:cubicBezTo>
                    <a:pt x="475" y="404"/>
                    <a:pt x="475" y="405"/>
                    <a:pt x="475" y="405"/>
                  </a:cubicBezTo>
                  <a:cubicBezTo>
                    <a:pt x="475" y="405"/>
                    <a:pt x="475" y="404"/>
                    <a:pt x="475" y="404"/>
                  </a:cubicBezTo>
                  <a:cubicBezTo>
                    <a:pt x="476" y="404"/>
                    <a:pt x="475" y="405"/>
                    <a:pt x="476" y="405"/>
                  </a:cubicBezTo>
                  <a:cubicBezTo>
                    <a:pt x="476" y="406"/>
                    <a:pt x="477" y="406"/>
                    <a:pt x="477" y="406"/>
                  </a:cubicBezTo>
                  <a:cubicBezTo>
                    <a:pt x="479" y="406"/>
                    <a:pt x="480" y="406"/>
                    <a:pt x="481" y="407"/>
                  </a:cubicBezTo>
                  <a:cubicBezTo>
                    <a:pt x="482" y="407"/>
                    <a:pt x="484" y="406"/>
                    <a:pt x="483" y="406"/>
                  </a:cubicBezTo>
                  <a:cubicBezTo>
                    <a:pt x="483" y="406"/>
                    <a:pt x="481" y="405"/>
                    <a:pt x="481" y="405"/>
                  </a:cubicBezTo>
                  <a:cubicBezTo>
                    <a:pt x="482" y="405"/>
                    <a:pt x="483" y="406"/>
                    <a:pt x="484" y="406"/>
                  </a:cubicBezTo>
                  <a:cubicBezTo>
                    <a:pt x="485" y="406"/>
                    <a:pt x="484" y="406"/>
                    <a:pt x="484" y="405"/>
                  </a:cubicBezTo>
                  <a:cubicBezTo>
                    <a:pt x="484" y="405"/>
                    <a:pt x="484" y="405"/>
                    <a:pt x="483" y="405"/>
                  </a:cubicBezTo>
                  <a:cubicBezTo>
                    <a:pt x="483" y="405"/>
                    <a:pt x="484" y="405"/>
                    <a:pt x="484" y="405"/>
                  </a:cubicBezTo>
                  <a:cubicBezTo>
                    <a:pt x="482" y="401"/>
                    <a:pt x="480" y="397"/>
                    <a:pt x="478" y="393"/>
                  </a:cubicBezTo>
                  <a:cubicBezTo>
                    <a:pt x="477" y="391"/>
                    <a:pt x="476" y="389"/>
                    <a:pt x="475" y="387"/>
                  </a:cubicBezTo>
                  <a:cubicBezTo>
                    <a:pt x="475" y="386"/>
                    <a:pt x="474" y="385"/>
                    <a:pt x="474" y="384"/>
                  </a:cubicBezTo>
                  <a:cubicBezTo>
                    <a:pt x="473" y="383"/>
                    <a:pt x="473" y="383"/>
                    <a:pt x="472" y="382"/>
                  </a:cubicBezTo>
                  <a:cubicBezTo>
                    <a:pt x="472" y="382"/>
                    <a:pt x="471" y="381"/>
                    <a:pt x="471" y="382"/>
                  </a:cubicBezTo>
                  <a:cubicBezTo>
                    <a:pt x="471" y="382"/>
                    <a:pt x="470" y="382"/>
                    <a:pt x="470" y="383"/>
                  </a:cubicBezTo>
                  <a:cubicBezTo>
                    <a:pt x="469" y="383"/>
                    <a:pt x="469" y="383"/>
                    <a:pt x="468" y="382"/>
                  </a:cubicBezTo>
                  <a:cubicBezTo>
                    <a:pt x="467" y="382"/>
                    <a:pt x="467" y="382"/>
                    <a:pt x="466" y="381"/>
                  </a:cubicBezTo>
                  <a:cubicBezTo>
                    <a:pt x="466" y="381"/>
                    <a:pt x="465" y="381"/>
                    <a:pt x="465" y="381"/>
                  </a:cubicBezTo>
                  <a:cubicBezTo>
                    <a:pt x="464" y="381"/>
                    <a:pt x="464" y="381"/>
                    <a:pt x="464" y="382"/>
                  </a:cubicBezTo>
                  <a:cubicBezTo>
                    <a:pt x="465" y="382"/>
                    <a:pt x="465" y="383"/>
                    <a:pt x="464" y="384"/>
                  </a:cubicBezTo>
                  <a:cubicBezTo>
                    <a:pt x="464" y="384"/>
                    <a:pt x="464" y="384"/>
                    <a:pt x="464" y="384"/>
                  </a:cubicBezTo>
                  <a:cubicBezTo>
                    <a:pt x="463" y="384"/>
                    <a:pt x="463" y="384"/>
                    <a:pt x="463" y="384"/>
                  </a:cubicBezTo>
                  <a:cubicBezTo>
                    <a:pt x="462" y="385"/>
                    <a:pt x="462" y="384"/>
                    <a:pt x="461" y="384"/>
                  </a:cubicBezTo>
                  <a:cubicBezTo>
                    <a:pt x="461" y="383"/>
                    <a:pt x="460" y="383"/>
                    <a:pt x="460" y="383"/>
                  </a:cubicBezTo>
                  <a:cubicBezTo>
                    <a:pt x="460" y="383"/>
                    <a:pt x="459" y="383"/>
                    <a:pt x="459" y="384"/>
                  </a:cubicBezTo>
                  <a:cubicBezTo>
                    <a:pt x="459" y="384"/>
                    <a:pt x="460" y="384"/>
                    <a:pt x="460" y="384"/>
                  </a:cubicBezTo>
                  <a:cubicBezTo>
                    <a:pt x="460" y="384"/>
                    <a:pt x="460" y="385"/>
                    <a:pt x="460" y="385"/>
                  </a:cubicBezTo>
                  <a:cubicBezTo>
                    <a:pt x="461" y="385"/>
                    <a:pt x="461" y="385"/>
                    <a:pt x="461" y="385"/>
                  </a:cubicBezTo>
                  <a:cubicBezTo>
                    <a:pt x="461" y="385"/>
                    <a:pt x="462" y="385"/>
                    <a:pt x="462" y="386"/>
                  </a:cubicBezTo>
                  <a:cubicBezTo>
                    <a:pt x="462" y="386"/>
                    <a:pt x="462" y="387"/>
                    <a:pt x="461" y="387"/>
                  </a:cubicBezTo>
                  <a:cubicBezTo>
                    <a:pt x="461" y="387"/>
                    <a:pt x="460" y="386"/>
                    <a:pt x="460" y="386"/>
                  </a:cubicBezTo>
                  <a:cubicBezTo>
                    <a:pt x="459" y="386"/>
                    <a:pt x="461" y="389"/>
                    <a:pt x="461" y="390"/>
                  </a:cubicBezTo>
                  <a:cubicBezTo>
                    <a:pt x="462" y="390"/>
                    <a:pt x="462" y="390"/>
                    <a:pt x="463" y="391"/>
                  </a:cubicBezTo>
                  <a:cubicBezTo>
                    <a:pt x="463" y="391"/>
                    <a:pt x="464" y="391"/>
                    <a:pt x="464" y="391"/>
                  </a:cubicBezTo>
                  <a:cubicBezTo>
                    <a:pt x="465" y="391"/>
                    <a:pt x="465" y="390"/>
                    <a:pt x="466" y="390"/>
                  </a:cubicBezTo>
                  <a:cubicBezTo>
                    <a:pt x="467" y="390"/>
                    <a:pt x="468" y="390"/>
                    <a:pt x="468" y="390"/>
                  </a:cubicBezTo>
                  <a:cubicBezTo>
                    <a:pt x="470" y="390"/>
                    <a:pt x="471" y="390"/>
                    <a:pt x="471" y="391"/>
                  </a:cubicBezTo>
                  <a:cubicBezTo>
                    <a:pt x="472" y="392"/>
                    <a:pt x="468" y="393"/>
                    <a:pt x="468" y="393"/>
                  </a:cubicBezTo>
                  <a:cubicBezTo>
                    <a:pt x="467" y="393"/>
                    <a:pt x="466" y="394"/>
                    <a:pt x="466" y="395"/>
                  </a:cubicBezTo>
                  <a:cubicBezTo>
                    <a:pt x="467" y="396"/>
                    <a:pt x="467" y="396"/>
                    <a:pt x="468" y="397"/>
                  </a:cubicBezTo>
                  <a:cubicBezTo>
                    <a:pt x="468" y="397"/>
                    <a:pt x="468" y="398"/>
                    <a:pt x="469" y="398"/>
                  </a:cubicBezTo>
                  <a:cubicBezTo>
                    <a:pt x="471" y="399"/>
                    <a:pt x="472" y="399"/>
                    <a:pt x="474" y="399"/>
                  </a:cubicBezTo>
                  <a:cubicBezTo>
                    <a:pt x="475" y="400"/>
                    <a:pt x="476" y="400"/>
                    <a:pt x="478" y="401"/>
                  </a:cubicBezTo>
                  <a:cubicBezTo>
                    <a:pt x="478" y="401"/>
                    <a:pt x="479" y="401"/>
                    <a:pt x="479" y="401"/>
                  </a:cubicBezTo>
                  <a:cubicBezTo>
                    <a:pt x="479" y="401"/>
                    <a:pt x="479" y="402"/>
                    <a:pt x="479" y="402"/>
                  </a:cubicBezTo>
                  <a:cubicBezTo>
                    <a:pt x="479" y="402"/>
                    <a:pt x="478" y="401"/>
                    <a:pt x="478" y="402"/>
                  </a:cubicBezTo>
                  <a:cubicBezTo>
                    <a:pt x="478" y="402"/>
                    <a:pt x="479" y="403"/>
                    <a:pt x="478" y="403"/>
                  </a:cubicBezTo>
                  <a:cubicBezTo>
                    <a:pt x="478" y="403"/>
                    <a:pt x="478" y="402"/>
                    <a:pt x="477" y="402"/>
                  </a:cubicBezTo>
                  <a:cubicBezTo>
                    <a:pt x="477" y="403"/>
                    <a:pt x="477" y="403"/>
                    <a:pt x="477" y="404"/>
                  </a:cubicBezTo>
                  <a:cubicBezTo>
                    <a:pt x="476" y="403"/>
                    <a:pt x="477" y="403"/>
                    <a:pt x="477" y="402"/>
                  </a:cubicBezTo>
                  <a:cubicBezTo>
                    <a:pt x="478" y="401"/>
                    <a:pt x="477" y="401"/>
                    <a:pt x="476" y="401"/>
                  </a:cubicBezTo>
                  <a:cubicBezTo>
                    <a:pt x="476" y="401"/>
                    <a:pt x="474" y="400"/>
                    <a:pt x="474" y="400"/>
                  </a:cubicBezTo>
                  <a:cubicBezTo>
                    <a:pt x="474" y="401"/>
                    <a:pt x="475" y="401"/>
                    <a:pt x="475" y="401"/>
                  </a:cubicBezTo>
                  <a:cubicBezTo>
                    <a:pt x="475" y="401"/>
                    <a:pt x="472" y="400"/>
                    <a:pt x="472" y="400"/>
                  </a:cubicBezTo>
                  <a:cubicBezTo>
                    <a:pt x="471" y="400"/>
                    <a:pt x="472" y="401"/>
                    <a:pt x="472" y="401"/>
                  </a:cubicBezTo>
                  <a:cubicBezTo>
                    <a:pt x="473" y="401"/>
                    <a:pt x="473" y="401"/>
                    <a:pt x="473" y="402"/>
                  </a:cubicBezTo>
                  <a:cubicBezTo>
                    <a:pt x="473" y="402"/>
                    <a:pt x="473" y="402"/>
                    <a:pt x="474" y="403"/>
                  </a:cubicBezTo>
                  <a:cubicBezTo>
                    <a:pt x="473" y="403"/>
                    <a:pt x="473" y="402"/>
                    <a:pt x="473" y="402"/>
                  </a:cubicBezTo>
                  <a:cubicBezTo>
                    <a:pt x="472" y="402"/>
                    <a:pt x="472" y="402"/>
                    <a:pt x="472" y="402"/>
                  </a:cubicBezTo>
                  <a:cubicBezTo>
                    <a:pt x="472" y="402"/>
                    <a:pt x="472" y="402"/>
                    <a:pt x="472" y="402"/>
                  </a:cubicBezTo>
                  <a:cubicBezTo>
                    <a:pt x="472" y="401"/>
                    <a:pt x="471" y="401"/>
                    <a:pt x="471" y="401"/>
                  </a:cubicBezTo>
                  <a:cubicBezTo>
                    <a:pt x="471" y="400"/>
                    <a:pt x="470" y="400"/>
                    <a:pt x="470" y="400"/>
                  </a:cubicBezTo>
                  <a:cubicBezTo>
                    <a:pt x="469" y="399"/>
                    <a:pt x="469" y="400"/>
                    <a:pt x="469" y="400"/>
                  </a:cubicBezTo>
                  <a:cubicBezTo>
                    <a:pt x="469" y="401"/>
                    <a:pt x="470" y="400"/>
                    <a:pt x="470" y="401"/>
                  </a:cubicBezTo>
                  <a:cubicBezTo>
                    <a:pt x="470" y="401"/>
                    <a:pt x="469" y="401"/>
                    <a:pt x="470" y="401"/>
                  </a:cubicBezTo>
                  <a:cubicBezTo>
                    <a:pt x="469" y="401"/>
                    <a:pt x="469" y="401"/>
                    <a:pt x="468" y="400"/>
                  </a:cubicBezTo>
                  <a:cubicBezTo>
                    <a:pt x="467" y="400"/>
                    <a:pt x="467" y="400"/>
                    <a:pt x="466" y="400"/>
                  </a:cubicBezTo>
                  <a:cubicBezTo>
                    <a:pt x="465" y="399"/>
                    <a:pt x="463" y="398"/>
                    <a:pt x="462" y="398"/>
                  </a:cubicBezTo>
                  <a:cubicBezTo>
                    <a:pt x="462" y="398"/>
                    <a:pt x="463" y="399"/>
                    <a:pt x="463" y="399"/>
                  </a:cubicBezTo>
                  <a:cubicBezTo>
                    <a:pt x="463" y="399"/>
                    <a:pt x="463" y="399"/>
                    <a:pt x="462" y="399"/>
                  </a:cubicBezTo>
                  <a:cubicBezTo>
                    <a:pt x="463" y="400"/>
                    <a:pt x="465" y="399"/>
                    <a:pt x="466" y="400"/>
                  </a:cubicBezTo>
                  <a:cubicBezTo>
                    <a:pt x="466" y="400"/>
                    <a:pt x="467" y="401"/>
                    <a:pt x="468" y="401"/>
                  </a:cubicBezTo>
                  <a:cubicBezTo>
                    <a:pt x="468" y="402"/>
                    <a:pt x="469" y="402"/>
                    <a:pt x="470" y="402"/>
                  </a:cubicBezTo>
                  <a:cubicBezTo>
                    <a:pt x="470" y="402"/>
                    <a:pt x="469" y="402"/>
                    <a:pt x="469" y="402"/>
                  </a:cubicBezTo>
                  <a:cubicBezTo>
                    <a:pt x="469" y="402"/>
                    <a:pt x="469" y="402"/>
                    <a:pt x="470" y="403"/>
                  </a:cubicBezTo>
                  <a:cubicBezTo>
                    <a:pt x="469" y="403"/>
                    <a:pt x="469" y="402"/>
                    <a:pt x="468" y="402"/>
                  </a:cubicBezTo>
                  <a:cubicBezTo>
                    <a:pt x="468" y="402"/>
                    <a:pt x="467" y="402"/>
                    <a:pt x="467" y="401"/>
                  </a:cubicBezTo>
                  <a:cubicBezTo>
                    <a:pt x="466" y="401"/>
                    <a:pt x="466" y="401"/>
                    <a:pt x="466" y="401"/>
                  </a:cubicBezTo>
                  <a:cubicBezTo>
                    <a:pt x="465" y="402"/>
                    <a:pt x="466" y="402"/>
                    <a:pt x="466" y="403"/>
                  </a:cubicBezTo>
                  <a:cubicBezTo>
                    <a:pt x="466" y="403"/>
                    <a:pt x="467" y="403"/>
                    <a:pt x="467" y="403"/>
                  </a:cubicBezTo>
                  <a:cubicBezTo>
                    <a:pt x="466" y="403"/>
                    <a:pt x="466" y="403"/>
                    <a:pt x="466" y="403"/>
                  </a:cubicBezTo>
                  <a:cubicBezTo>
                    <a:pt x="466" y="403"/>
                    <a:pt x="466" y="403"/>
                    <a:pt x="466" y="403"/>
                  </a:cubicBezTo>
                  <a:cubicBezTo>
                    <a:pt x="465" y="403"/>
                    <a:pt x="465" y="402"/>
                    <a:pt x="465" y="401"/>
                  </a:cubicBezTo>
                  <a:cubicBezTo>
                    <a:pt x="465" y="401"/>
                    <a:pt x="465" y="401"/>
                    <a:pt x="465" y="401"/>
                  </a:cubicBezTo>
                  <a:cubicBezTo>
                    <a:pt x="466" y="400"/>
                    <a:pt x="463" y="400"/>
                    <a:pt x="463" y="400"/>
                  </a:cubicBezTo>
                  <a:cubicBezTo>
                    <a:pt x="463" y="401"/>
                    <a:pt x="463" y="401"/>
                    <a:pt x="463" y="402"/>
                  </a:cubicBezTo>
                  <a:cubicBezTo>
                    <a:pt x="463" y="401"/>
                    <a:pt x="462" y="401"/>
                    <a:pt x="462" y="401"/>
                  </a:cubicBezTo>
                  <a:cubicBezTo>
                    <a:pt x="462" y="402"/>
                    <a:pt x="462" y="402"/>
                    <a:pt x="462" y="402"/>
                  </a:cubicBezTo>
                  <a:cubicBezTo>
                    <a:pt x="462" y="402"/>
                    <a:pt x="461" y="401"/>
                    <a:pt x="460" y="401"/>
                  </a:cubicBezTo>
                  <a:cubicBezTo>
                    <a:pt x="458" y="400"/>
                    <a:pt x="460" y="402"/>
                    <a:pt x="460" y="401"/>
                  </a:cubicBezTo>
                  <a:cubicBezTo>
                    <a:pt x="460" y="402"/>
                    <a:pt x="459" y="401"/>
                    <a:pt x="458" y="401"/>
                  </a:cubicBezTo>
                  <a:cubicBezTo>
                    <a:pt x="458" y="401"/>
                    <a:pt x="459" y="401"/>
                    <a:pt x="459" y="401"/>
                  </a:cubicBezTo>
                  <a:cubicBezTo>
                    <a:pt x="459" y="401"/>
                    <a:pt x="458" y="401"/>
                    <a:pt x="458" y="401"/>
                  </a:cubicBezTo>
                  <a:cubicBezTo>
                    <a:pt x="458" y="401"/>
                    <a:pt x="459" y="402"/>
                    <a:pt x="459" y="402"/>
                  </a:cubicBezTo>
                  <a:cubicBezTo>
                    <a:pt x="459" y="402"/>
                    <a:pt x="459" y="402"/>
                    <a:pt x="459" y="402"/>
                  </a:cubicBezTo>
                  <a:cubicBezTo>
                    <a:pt x="458" y="402"/>
                    <a:pt x="457" y="401"/>
                    <a:pt x="456" y="401"/>
                  </a:cubicBezTo>
                  <a:cubicBezTo>
                    <a:pt x="456" y="401"/>
                    <a:pt x="456" y="401"/>
                    <a:pt x="456" y="401"/>
                  </a:cubicBezTo>
                  <a:cubicBezTo>
                    <a:pt x="456" y="402"/>
                    <a:pt x="457" y="402"/>
                    <a:pt x="457" y="402"/>
                  </a:cubicBezTo>
                  <a:cubicBezTo>
                    <a:pt x="458" y="402"/>
                    <a:pt x="458" y="402"/>
                    <a:pt x="459" y="402"/>
                  </a:cubicBezTo>
                  <a:cubicBezTo>
                    <a:pt x="458" y="403"/>
                    <a:pt x="458" y="402"/>
                    <a:pt x="457" y="402"/>
                  </a:cubicBezTo>
                  <a:cubicBezTo>
                    <a:pt x="457" y="402"/>
                    <a:pt x="458" y="403"/>
                    <a:pt x="458" y="403"/>
                  </a:cubicBezTo>
                  <a:cubicBezTo>
                    <a:pt x="457" y="403"/>
                    <a:pt x="457" y="402"/>
                    <a:pt x="456" y="402"/>
                  </a:cubicBezTo>
                  <a:cubicBezTo>
                    <a:pt x="456" y="402"/>
                    <a:pt x="455" y="401"/>
                    <a:pt x="455" y="402"/>
                  </a:cubicBezTo>
                  <a:cubicBezTo>
                    <a:pt x="455" y="402"/>
                    <a:pt x="455" y="402"/>
                    <a:pt x="456" y="402"/>
                  </a:cubicBezTo>
                  <a:cubicBezTo>
                    <a:pt x="455" y="402"/>
                    <a:pt x="455" y="402"/>
                    <a:pt x="455" y="402"/>
                  </a:cubicBezTo>
                  <a:cubicBezTo>
                    <a:pt x="455" y="402"/>
                    <a:pt x="455" y="402"/>
                    <a:pt x="455" y="403"/>
                  </a:cubicBezTo>
                  <a:cubicBezTo>
                    <a:pt x="455" y="403"/>
                    <a:pt x="456" y="403"/>
                    <a:pt x="456" y="403"/>
                  </a:cubicBezTo>
                  <a:cubicBezTo>
                    <a:pt x="456" y="403"/>
                    <a:pt x="456" y="403"/>
                    <a:pt x="456" y="403"/>
                  </a:cubicBezTo>
                  <a:cubicBezTo>
                    <a:pt x="456" y="403"/>
                    <a:pt x="456" y="404"/>
                    <a:pt x="456" y="404"/>
                  </a:cubicBezTo>
                  <a:cubicBezTo>
                    <a:pt x="457" y="404"/>
                    <a:pt x="458" y="404"/>
                    <a:pt x="457" y="403"/>
                  </a:cubicBezTo>
                  <a:cubicBezTo>
                    <a:pt x="457" y="403"/>
                    <a:pt x="458" y="403"/>
                    <a:pt x="458" y="403"/>
                  </a:cubicBezTo>
                  <a:cubicBezTo>
                    <a:pt x="458" y="403"/>
                    <a:pt x="458" y="403"/>
                    <a:pt x="458" y="403"/>
                  </a:cubicBezTo>
                  <a:cubicBezTo>
                    <a:pt x="458" y="403"/>
                    <a:pt x="459" y="404"/>
                    <a:pt x="459" y="403"/>
                  </a:cubicBezTo>
                  <a:cubicBezTo>
                    <a:pt x="459" y="403"/>
                    <a:pt x="459" y="403"/>
                    <a:pt x="459" y="403"/>
                  </a:cubicBezTo>
                  <a:cubicBezTo>
                    <a:pt x="459" y="403"/>
                    <a:pt x="459" y="404"/>
                    <a:pt x="459" y="404"/>
                  </a:cubicBezTo>
                  <a:cubicBezTo>
                    <a:pt x="460" y="404"/>
                    <a:pt x="459" y="403"/>
                    <a:pt x="460" y="403"/>
                  </a:cubicBezTo>
                  <a:cubicBezTo>
                    <a:pt x="460" y="403"/>
                    <a:pt x="460" y="404"/>
                    <a:pt x="460" y="404"/>
                  </a:cubicBezTo>
                  <a:cubicBezTo>
                    <a:pt x="460" y="404"/>
                    <a:pt x="460" y="403"/>
                    <a:pt x="461" y="404"/>
                  </a:cubicBezTo>
                  <a:cubicBezTo>
                    <a:pt x="460" y="403"/>
                    <a:pt x="461" y="403"/>
                    <a:pt x="461" y="403"/>
                  </a:cubicBezTo>
                  <a:cubicBezTo>
                    <a:pt x="461" y="403"/>
                    <a:pt x="460" y="403"/>
                    <a:pt x="460" y="403"/>
                  </a:cubicBezTo>
                  <a:cubicBezTo>
                    <a:pt x="460" y="403"/>
                    <a:pt x="461" y="403"/>
                    <a:pt x="461" y="403"/>
                  </a:cubicBezTo>
                  <a:cubicBezTo>
                    <a:pt x="461" y="403"/>
                    <a:pt x="460" y="403"/>
                    <a:pt x="460" y="402"/>
                  </a:cubicBezTo>
                  <a:cubicBezTo>
                    <a:pt x="461" y="402"/>
                    <a:pt x="461" y="403"/>
                    <a:pt x="461" y="403"/>
                  </a:cubicBezTo>
                  <a:cubicBezTo>
                    <a:pt x="461" y="403"/>
                    <a:pt x="461" y="402"/>
                    <a:pt x="461" y="402"/>
                  </a:cubicBezTo>
                  <a:cubicBezTo>
                    <a:pt x="462" y="402"/>
                    <a:pt x="461" y="403"/>
                    <a:pt x="462" y="403"/>
                  </a:cubicBezTo>
                  <a:cubicBezTo>
                    <a:pt x="462" y="403"/>
                    <a:pt x="462" y="403"/>
                    <a:pt x="462" y="403"/>
                  </a:cubicBezTo>
                  <a:cubicBezTo>
                    <a:pt x="462" y="404"/>
                    <a:pt x="461" y="404"/>
                    <a:pt x="462" y="404"/>
                  </a:cubicBezTo>
                  <a:cubicBezTo>
                    <a:pt x="462" y="404"/>
                    <a:pt x="463" y="404"/>
                    <a:pt x="463" y="404"/>
                  </a:cubicBezTo>
                  <a:cubicBezTo>
                    <a:pt x="463" y="403"/>
                    <a:pt x="464" y="404"/>
                    <a:pt x="463" y="403"/>
                  </a:cubicBezTo>
                  <a:cubicBezTo>
                    <a:pt x="464" y="403"/>
                    <a:pt x="464" y="404"/>
                    <a:pt x="464" y="405"/>
                  </a:cubicBezTo>
                  <a:cubicBezTo>
                    <a:pt x="464" y="405"/>
                    <a:pt x="465" y="404"/>
                    <a:pt x="465" y="404"/>
                  </a:cubicBezTo>
                  <a:cubicBezTo>
                    <a:pt x="465" y="404"/>
                    <a:pt x="466" y="404"/>
                    <a:pt x="466" y="404"/>
                  </a:cubicBezTo>
                  <a:cubicBezTo>
                    <a:pt x="466" y="404"/>
                    <a:pt x="465" y="404"/>
                    <a:pt x="465" y="405"/>
                  </a:cubicBezTo>
                  <a:cubicBezTo>
                    <a:pt x="466" y="405"/>
                    <a:pt x="466" y="404"/>
                    <a:pt x="467" y="404"/>
                  </a:cubicBezTo>
                  <a:cubicBezTo>
                    <a:pt x="468" y="404"/>
                    <a:pt x="467" y="404"/>
                    <a:pt x="467" y="404"/>
                  </a:cubicBezTo>
                  <a:cubicBezTo>
                    <a:pt x="467" y="403"/>
                    <a:pt x="468" y="403"/>
                    <a:pt x="468" y="404"/>
                  </a:cubicBezTo>
                  <a:cubicBezTo>
                    <a:pt x="468" y="404"/>
                    <a:pt x="467" y="405"/>
                    <a:pt x="467" y="405"/>
                  </a:cubicBezTo>
                  <a:cubicBezTo>
                    <a:pt x="466" y="405"/>
                    <a:pt x="466" y="406"/>
                    <a:pt x="467" y="405"/>
                  </a:cubicBezTo>
                  <a:cubicBezTo>
                    <a:pt x="467" y="405"/>
                    <a:pt x="468" y="405"/>
                    <a:pt x="468" y="405"/>
                  </a:cubicBezTo>
                  <a:cubicBezTo>
                    <a:pt x="468" y="405"/>
                    <a:pt x="470" y="405"/>
                    <a:pt x="470" y="405"/>
                  </a:cubicBezTo>
                  <a:cubicBezTo>
                    <a:pt x="470" y="405"/>
                    <a:pt x="470" y="404"/>
                    <a:pt x="470" y="404"/>
                  </a:cubicBezTo>
                  <a:cubicBezTo>
                    <a:pt x="471" y="404"/>
                    <a:pt x="470" y="405"/>
                    <a:pt x="470" y="405"/>
                  </a:cubicBezTo>
                  <a:cubicBezTo>
                    <a:pt x="470" y="405"/>
                    <a:pt x="471" y="406"/>
                    <a:pt x="471" y="406"/>
                  </a:cubicBezTo>
                  <a:cubicBezTo>
                    <a:pt x="471" y="406"/>
                    <a:pt x="472" y="406"/>
                    <a:pt x="472" y="405"/>
                  </a:cubicBezTo>
                  <a:cubicBezTo>
                    <a:pt x="472" y="405"/>
                    <a:pt x="472" y="405"/>
                    <a:pt x="472" y="405"/>
                  </a:cubicBezTo>
                  <a:cubicBezTo>
                    <a:pt x="472" y="405"/>
                    <a:pt x="472" y="405"/>
                    <a:pt x="472" y="405"/>
                  </a:cubicBezTo>
                  <a:cubicBezTo>
                    <a:pt x="472" y="405"/>
                    <a:pt x="473" y="406"/>
                    <a:pt x="473" y="405"/>
                  </a:cubicBezTo>
                  <a:cubicBezTo>
                    <a:pt x="473" y="405"/>
                    <a:pt x="473" y="405"/>
                    <a:pt x="473" y="405"/>
                  </a:cubicBezTo>
                  <a:cubicBezTo>
                    <a:pt x="473" y="405"/>
                    <a:pt x="472" y="404"/>
                    <a:pt x="473" y="404"/>
                  </a:cubicBezTo>
                  <a:cubicBezTo>
                    <a:pt x="473" y="404"/>
                    <a:pt x="473" y="405"/>
                    <a:pt x="474" y="405"/>
                  </a:cubicBezTo>
                  <a:cubicBezTo>
                    <a:pt x="475" y="406"/>
                    <a:pt x="475" y="404"/>
                    <a:pt x="474" y="404"/>
                  </a:cubicBezTo>
                  <a:close/>
                  <a:moveTo>
                    <a:pt x="465" y="406"/>
                  </a:moveTo>
                  <a:cubicBezTo>
                    <a:pt x="465" y="406"/>
                    <a:pt x="465" y="406"/>
                    <a:pt x="464" y="406"/>
                  </a:cubicBezTo>
                  <a:cubicBezTo>
                    <a:pt x="464" y="406"/>
                    <a:pt x="463" y="405"/>
                    <a:pt x="462" y="405"/>
                  </a:cubicBezTo>
                  <a:cubicBezTo>
                    <a:pt x="461" y="405"/>
                    <a:pt x="462" y="406"/>
                    <a:pt x="462" y="406"/>
                  </a:cubicBezTo>
                  <a:cubicBezTo>
                    <a:pt x="463" y="407"/>
                    <a:pt x="462" y="406"/>
                    <a:pt x="462" y="406"/>
                  </a:cubicBezTo>
                  <a:cubicBezTo>
                    <a:pt x="463" y="406"/>
                    <a:pt x="463" y="407"/>
                    <a:pt x="463" y="407"/>
                  </a:cubicBezTo>
                  <a:cubicBezTo>
                    <a:pt x="463" y="406"/>
                    <a:pt x="463" y="406"/>
                    <a:pt x="463" y="406"/>
                  </a:cubicBezTo>
                  <a:cubicBezTo>
                    <a:pt x="463" y="406"/>
                    <a:pt x="463" y="406"/>
                    <a:pt x="464" y="406"/>
                  </a:cubicBezTo>
                  <a:cubicBezTo>
                    <a:pt x="464" y="406"/>
                    <a:pt x="464" y="406"/>
                    <a:pt x="465" y="406"/>
                  </a:cubicBezTo>
                  <a:cubicBezTo>
                    <a:pt x="465" y="406"/>
                    <a:pt x="464" y="406"/>
                    <a:pt x="464" y="406"/>
                  </a:cubicBezTo>
                  <a:cubicBezTo>
                    <a:pt x="465" y="406"/>
                    <a:pt x="466" y="407"/>
                    <a:pt x="466" y="406"/>
                  </a:cubicBezTo>
                  <a:cubicBezTo>
                    <a:pt x="466" y="406"/>
                    <a:pt x="466" y="406"/>
                    <a:pt x="465" y="406"/>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199" name="Chad">
              <a:extLst>
                <a:ext uri="{FF2B5EF4-FFF2-40B4-BE49-F238E27FC236}">
                  <a16:creationId xmlns:a16="http://schemas.microsoft.com/office/drawing/2014/main" id="{F987272E-BF84-AAFC-1E21-9E69D713DF4B}"/>
                </a:ext>
              </a:extLst>
            </p:cNvPr>
            <p:cNvSpPr>
              <a:spLocks/>
            </p:cNvSpPr>
            <p:nvPr/>
          </p:nvSpPr>
          <p:spPr bwMode="auto">
            <a:xfrm>
              <a:off x="6255862" y="3597189"/>
              <a:ext cx="346702" cy="604117"/>
            </a:xfrm>
            <a:custGeom>
              <a:avLst/>
              <a:gdLst/>
              <a:ahLst/>
              <a:cxnLst>
                <a:cxn ang="0">
                  <a:pos x="100" y="57"/>
                </a:cxn>
                <a:cxn ang="0">
                  <a:pos x="97" y="42"/>
                </a:cxn>
                <a:cxn ang="0">
                  <a:pos x="32" y="5"/>
                </a:cxn>
                <a:cxn ang="0">
                  <a:pos x="18" y="3"/>
                </a:cxn>
                <a:cxn ang="0">
                  <a:pos x="14" y="8"/>
                </a:cxn>
                <a:cxn ang="0">
                  <a:pos x="16" y="20"/>
                </a:cxn>
                <a:cxn ang="0">
                  <a:pos x="19" y="26"/>
                </a:cxn>
                <a:cxn ang="0">
                  <a:pos x="21" y="32"/>
                </a:cxn>
                <a:cxn ang="0">
                  <a:pos x="22" y="38"/>
                </a:cxn>
                <a:cxn ang="0">
                  <a:pos x="19" y="68"/>
                </a:cxn>
                <a:cxn ang="0">
                  <a:pos x="15" y="77"/>
                </a:cxn>
                <a:cxn ang="0">
                  <a:pos x="3" y="95"/>
                </a:cxn>
                <a:cxn ang="0">
                  <a:pos x="0" y="99"/>
                </a:cxn>
                <a:cxn ang="0">
                  <a:pos x="3" y="110"/>
                </a:cxn>
                <a:cxn ang="0">
                  <a:pos x="10" y="118"/>
                </a:cxn>
                <a:cxn ang="0">
                  <a:pos x="13" y="122"/>
                </a:cxn>
                <a:cxn ang="0">
                  <a:pos x="15" y="130"/>
                </a:cxn>
                <a:cxn ang="0">
                  <a:pos x="15" y="138"/>
                </a:cxn>
                <a:cxn ang="0">
                  <a:pos x="17" y="143"/>
                </a:cxn>
                <a:cxn ang="0">
                  <a:pos x="20" y="149"/>
                </a:cxn>
                <a:cxn ang="0">
                  <a:pos x="14" y="149"/>
                </a:cxn>
                <a:cxn ang="0">
                  <a:pos x="7" y="149"/>
                </a:cxn>
                <a:cxn ang="0">
                  <a:pos x="7" y="154"/>
                </a:cxn>
                <a:cxn ang="0">
                  <a:pos x="13" y="161"/>
                </a:cxn>
                <a:cxn ang="0">
                  <a:pos x="18" y="168"/>
                </a:cxn>
                <a:cxn ang="0">
                  <a:pos x="21" y="174"/>
                </a:cxn>
                <a:cxn ang="0">
                  <a:pos x="22" y="176"/>
                </a:cxn>
                <a:cxn ang="0">
                  <a:pos x="28" y="174"/>
                </a:cxn>
                <a:cxn ang="0">
                  <a:pos x="30" y="173"/>
                </a:cxn>
                <a:cxn ang="0">
                  <a:pos x="32" y="175"/>
                </a:cxn>
                <a:cxn ang="0">
                  <a:pos x="34" y="174"/>
                </a:cxn>
                <a:cxn ang="0">
                  <a:pos x="36" y="173"/>
                </a:cxn>
                <a:cxn ang="0">
                  <a:pos x="39" y="171"/>
                </a:cxn>
                <a:cxn ang="0">
                  <a:pos x="42" y="171"/>
                </a:cxn>
                <a:cxn ang="0">
                  <a:pos x="50" y="170"/>
                </a:cxn>
                <a:cxn ang="0">
                  <a:pos x="53" y="166"/>
                </a:cxn>
                <a:cxn ang="0">
                  <a:pos x="56" y="159"/>
                </a:cxn>
                <a:cxn ang="0">
                  <a:pos x="62" y="159"/>
                </a:cxn>
                <a:cxn ang="0">
                  <a:pos x="64" y="158"/>
                </a:cxn>
                <a:cxn ang="0">
                  <a:pos x="68" y="157"/>
                </a:cxn>
                <a:cxn ang="0">
                  <a:pos x="69" y="156"/>
                </a:cxn>
                <a:cxn ang="0">
                  <a:pos x="73" y="152"/>
                </a:cxn>
                <a:cxn ang="0">
                  <a:pos x="78" y="146"/>
                </a:cxn>
                <a:cxn ang="0">
                  <a:pos x="82" y="140"/>
                </a:cxn>
                <a:cxn ang="0">
                  <a:pos x="86" y="138"/>
                </a:cxn>
                <a:cxn ang="0">
                  <a:pos x="90" y="138"/>
                </a:cxn>
                <a:cxn ang="0">
                  <a:pos x="90" y="133"/>
                </a:cxn>
                <a:cxn ang="0">
                  <a:pos x="88" y="126"/>
                </a:cxn>
                <a:cxn ang="0">
                  <a:pos x="86" y="121"/>
                </a:cxn>
                <a:cxn ang="0">
                  <a:pos x="83" y="119"/>
                </a:cxn>
                <a:cxn ang="0">
                  <a:pos x="84" y="112"/>
                </a:cxn>
                <a:cxn ang="0">
                  <a:pos x="83" y="108"/>
                </a:cxn>
                <a:cxn ang="0">
                  <a:pos x="83" y="106"/>
                </a:cxn>
                <a:cxn ang="0">
                  <a:pos x="87" y="102"/>
                </a:cxn>
                <a:cxn ang="0">
                  <a:pos x="86" y="100"/>
                </a:cxn>
                <a:cxn ang="0">
                  <a:pos x="88" y="97"/>
                </a:cxn>
                <a:cxn ang="0">
                  <a:pos x="89" y="94"/>
                </a:cxn>
                <a:cxn ang="0">
                  <a:pos x="92" y="86"/>
                </a:cxn>
                <a:cxn ang="0">
                  <a:pos x="100" y="85"/>
                </a:cxn>
              </a:cxnLst>
              <a:rect l="0" t="0" r="r" b="b"/>
              <a:pathLst>
                <a:path w="101" h="176">
                  <a:moveTo>
                    <a:pt x="101" y="83"/>
                  </a:moveTo>
                  <a:cubicBezTo>
                    <a:pt x="101" y="81"/>
                    <a:pt x="101" y="79"/>
                    <a:pt x="101" y="77"/>
                  </a:cubicBezTo>
                  <a:cubicBezTo>
                    <a:pt x="101" y="69"/>
                    <a:pt x="100" y="66"/>
                    <a:pt x="100" y="57"/>
                  </a:cubicBezTo>
                  <a:cubicBezTo>
                    <a:pt x="100" y="55"/>
                    <a:pt x="100" y="48"/>
                    <a:pt x="100" y="46"/>
                  </a:cubicBezTo>
                  <a:cubicBezTo>
                    <a:pt x="100" y="45"/>
                    <a:pt x="100" y="44"/>
                    <a:pt x="100" y="44"/>
                  </a:cubicBezTo>
                  <a:cubicBezTo>
                    <a:pt x="99" y="43"/>
                    <a:pt x="98" y="43"/>
                    <a:pt x="97" y="42"/>
                  </a:cubicBezTo>
                  <a:cubicBezTo>
                    <a:pt x="94" y="40"/>
                    <a:pt x="90" y="38"/>
                    <a:pt x="87" y="36"/>
                  </a:cubicBezTo>
                  <a:cubicBezTo>
                    <a:pt x="73" y="28"/>
                    <a:pt x="67" y="24"/>
                    <a:pt x="53" y="16"/>
                  </a:cubicBezTo>
                  <a:cubicBezTo>
                    <a:pt x="49" y="14"/>
                    <a:pt x="36" y="7"/>
                    <a:pt x="32" y="5"/>
                  </a:cubicBezTo>
                  <a:cubicBezTo>
                    <a:pt x="31" y="4"/>
                    <a:pt x="29" y="3"/>
                    <a:pt x="27" y="2"/>
                  </a:cubicBezTo>
                  <a:cubicBezTo>
                    <a:pt x="26" y="2"/>
                    <a:pt x="24" y="0"/>
                    <a:pt x="23" y="1"/>
                  </a:cubicBezTo>
                  <a:cubicBezTo>
                    <a:pt x="21" y="1"/>
                    <a:pt x="20" y="2"/>
                    <a:pt x="18" y="3"/>
                  </a:cubicBezTo>
                  <a:cubicBezTo>
                    <a:pt x="18" y="4"/>
                    <a:pt x="17" y="4"/>
                    <a:pt x="16" y="4"/>
                  </a:cubicBezTo>
                  <a:cubicBezTo>
                    <a:pt x="15" y="5"/>
                    <a:pt x="15" y="5"/>
                    <a:pt x="14" y="5"/>
                  </a:cubicBezTo>
                  <a:cubicBezTo>
                    <a:pt x="14" y="6"/>
                    <a:pt x="14" y="7"/>
                    <a:pt x="14" y="8"/>
                  </a:cubicBezTo>
                  <a:cubicBezTo>
                    <a:pt x="14" y="9"/>
                    <a:pt x="15" y="10"/>
                    <a:pt x="15" y="11"/>
                  </a:cubicBezTo>
                  <a:cubicBezTo>
                    <a:pt x="15" y="13"/>
                    <a:pt x="16" y="15"/>
                    <a:pt x="16" y="17"/>
                  </a:cubicBezTo>
                  <a:cubicBezTo>
                    <a:pt x="16" y="18"/>
                    <a:pt x="16" y="19"/>
                    <a:pt x="16" y="20"/>
                  </a:cubicBezTo>
                  <a:cubicBezTo>
                    <a:pt x="16" y="21"/>
                    <a:pt x="16" y="21"/>
                    <a:pt x="16" y="22"/>
                  </a:cubicBezTo>
                  <a:cubicBezTo>
                    <a:pt x="16" y="23"/>
                    <a:pt x="17" y="23"/>
                    <a:pt x="17" y="24"/>
                  </a:cubicBezTo>
                  <a:cubicBezTo>
                    <a:pt x="18" y="24"/>
                    <a:pt x="18" y="25"/>
                    <a:pt x="19" y="26"/>
                  </a:cubicBezTo>
                  <a:cubicBezTo>
                    <a:pt x="19" y="26"/>
                    <a:pt x="20" y="27"/>
                    <a:pt x="20" y="28"/>
                  </a:cubicBezTo>
                  <a:cubicBezTo>
                    <a:pt x="19" y="29"/>
                    <a:pt x="19" y="29"/>
                    <a:pt x="19" y="30"/>
                  </a:cubicBezTo>
                  <a:cubicBezTo>
                    <a:pt x="20" y="31"/>
                    <a:pt x="21" y="31"/>
                    <a:pt x="21" y="32"/>
                  </a:cubicBezTo>
                  <a:cubicBezTo>
                    <a:pt x="22" y="32"/>
                    <a:pt x="22" y="33"/>
                    <a:pt x="23" y="34"/>
                  </a:cubicBezTo>
                  <a:cubicBezTo>
                    <a:pt x="23" y="34"/>
                    <a:pt x="24" y="35"/>
                    <a:pt x="23" y="35"/>
                  </a:cubicBezTo>
                  <a:cubicBezTo>
                    <a:pt x="23" y="36"/>
                    <a:pt x="22" y="37"/>
                    <a:pt x="22" y="38"/>
                  </a:cubicBezTo>
                  <a:cubicBezTo>
                    <a:pt x="21" y="39"/>
                    <a:pt x="21" y="41"/>
                    <a:pt x="21" y="43"/>
                  </a:cubicBezTo>
                  <a:cubicBezTo>
                    <a:pt x="21" y="47"/>
                    <a:pt x="20" y="51"/>
                    <a:pt x="20" y="55"/>
                  </a:cubicBezTo>
                  <a:cubicBezTo>
                    <a:pt x="20" y="59"/>
                    <a:pt x="20" y="63"/>
                    <a:pt x="19" y="68"/>
                  </a:cubicBezTo>
                  <a:cubicBezTo>
                    <a:pt x="19" y="69"/>
                    <a:pt x="19" y="70"/>
                    <a:pt x="19" y="71"/>
                  </a:cubicBezTo>
                  <a:cubicBezTo>
                    <a:pt x="19" y="72"/>
                    <a:pt x="19" y="73"/>
                    <a:pt x="19" y="73"/>
                  </a:cubicBezTo>
                  <a:cubicBezTo>
                    <a:pt x="17" y="74"/>
                    <a:pt x="16" y="76"/>
                    <a:pt x="15" y="77"/>
                  </a:cubicBezTo>
                  <a:cubicBezTo>
                    <a:pt x="13" y="80"/>
                    <a:pt x="10" y="83"/>
                    <a:pt x="8" y="86"/>
                  </a:cubicBezTo>
                  <a:cubicBezTo>
                    <a:pt x="7" y="88"/>
                    <a:pt x="6" y="89"/>
                    <a:pt x="5" y="91"/>
                  </a:cubicBezTo>
                  <a:cubicBezTo>
                    <a:pt x="4" y="92"/>
                    <a:pt x="3" y="94"/>
                    <a:pt x="3" y="95"/>
                  </a:cubicBezTo>
                  <a:cubicBezTo>
                    <a:pt x="3" y="96"/>
                    <a:pt x="3" y="96"/>
                    <a:pt x="2" y="97"/>
                  </a:cubicBezTo>
                  <a:cubicBezTo>
                    <a:pt x="2" y="97"/>
                    <a:pt x="2" y="97"/>
                    <a:pt x="2" y="98"/>
                  </a:cubicBezTo>
                  <a:cubicBezTo>
                    <a:pt x="2" y="99"/>
                    <a:pt x="1" y="99"/>
                    <a:pt x="0" y="99"/>
                  </a:cubicBezTo>
                  <a:cubicBezTo>
                    <a:pt x="0" y="99"/>
                    <a:pt x="0" y="100"/>
                    <a:pt x="0" y="100"/>
                  </a:cubicBezTo>
                  <a:cubicBezTo>
                    <a:pt x="0" y="102"/>
                    <a:pt x="1" y="104"/>
                    <a:pt x="1" y="106"/>
                  </a:cubicBezTo>
                  <a:cubicBezTo>
                    <a:pt x="1" y="107"/>
                    <a:pt x="2" y="109"/>
                    <a:pt x="3" y="110"/>
                  </a:cubicBezTo>
                  <a:cubicBezTo>
                    <a:pt x="4" y="111"/>
                    <a:pt x="5" y="113"/>
                    <a:pt x="6" y="114"/>
                  </a:cubicBezTo>
                  <a:cubicBezTo>
                    <a:pt x="7" y="115"/>
                    <a:pt x="8" y="114"/>
                    <a:pt x="9" y="115"/>
                  </a:cubicBezTo>
                  <a:cubicBezTo>
                    <a:pt x="10" y="115"/>
                    <a:pt x="10" y="117"/>
                    <a:pt x="10" y="118"/>
                  </a:cubicBezTo>
                  <a:cubicBezTo>
                    <a:pt x="11" y="119"/>
                    <a:pt x="12" y="118"/>
                    <a:pt x="12" y="119"/>
                  </a:cubicBezTo>
                  <a:cubicBezTo>
                    <a:pt x="12" y="119"/>
                    <a:pt x="13" y="119"/>
                    <a:pt x="13" y="120"/>
                  </a:cubicBezTo>
                  <a:cubicBezTo>
                    <a:pt x="13" y="120"/>
                    <a:pt x="13" y="121"/>
                    <a:pt x="13" y="122"/>
                  </a:cubicBezTo>
                  <a:cubicBezTo>
                    <a:pt x="14" y="123"/>
                    <a:pt x="13" y="125"/>
                    <a:pt x="15" y="125"/>
                  </a:cubicBezTo>
                  <a:cubicBezTo>
                    <a:pt x="16" y="125"/>
                    <a:pt x="15" y="128"/>
                    <a:pt x="15" y="128"/>
                  </a:cubicBezTo>
                  <a:cubicBezTo>
                    <a:pt x="16" y="129"/>
                    <a:pt x="15" y="129"/>
                    <a:pt x="15" y="130"/>
                  </a:cubicBezTo>
                  <a:cubicBezTo>
                    <a:pt x="16" y="131"/>
                    <a:pt x="16" y="131"/>
                    <a:pt x="16" y="132"/>
                  </a:cubicBezTo>
                  <a:cubicBezTo>
                    <a:pt x="15" y="133"/>
                    <a:pt x="15" y="134"/>
                    <a:pt x="15" y="135"/>
                  </a:cubicBezTo>
                  <a:cubicBezTo>
                    <a:pt x="15" y="136"/>
                    <a:pt x="15" y="137"/>
                    <a:pt x="15" y="138"/>
                  </a:cubicBezTo>
                  <a:cubicBezTo>
                    <a:pt x="15" y="138"/>
                    <a:pt x="15" y="139"/>
                    <a:pt x="16" y="140"/>
                  </a:cubicBezTo>
                  <a:cubicBezTo>
                    <a:pt x="16" y="141"/>
                    <a:pt x="16" y="141"/>
                    <a:pt x="16" y="142"/>
                  </a:cubicBezTo>
                  <a:cubicBezTo>
                    <a:pt x="16" y="143"/>
                    <a:pt x="17" y="143"/>
                    <a:pt x="17" y="143"/>
                  </a:cubicBezTo>
                  <a:cubicBezTo>
                    <a:pt x="17" y="144"/>
                    <a:pt x="17" y="145"/>
                    <a:pt x="18" y="145"/>
                  </a:cubicBezTo>
                  <a:cubicBezTo>
                    <a:pt x="19" y="146"/>
                    <a:pt x="20" y="147"/>
                    <a:pt x="21" y="148"/>
                  </a:cubicBezTo>
                  <a:cubicBezTo>
                    <a:pt x="22" y="149"/>
                    <a:pt x="21" y="149"/>
                    <a:pt x="20" y="149"/>
                  </a:cubicBezTo>
                  <a:cubicBezTo>
                    <a:pt x="19" y="149"/>
                    <a:pt x="19" y="149"/>
                    <a:pt x="18" y="149"/>
                  </a:cubicBezTo>
                  <a:cubicBezTo>
                    <a:pt x="17" y="149"/>
                    <a:pt x="16" y="148"/>
                    <a:pt x="16" y="149"/>
                  </a:cubicBezTo>
                  <a:cubicBezTo>
                    <a:pt x="15" y="149"/>
                    <a:pt x="14" y="149"/>
                    <a:pt x="14" y="149"/>
                  </a:cubicBezTo>
                  <a:cubicBezTo>
                    <a:pt x="13" y="149"/>
                    <a:pt x="12" y="149"/>
                    <a:pt x="11" y="149"/>
                  </a:cubicBezTo>
                  <a:cubicBezTo>
                    <a:pt x="11" y="149"/>
                    <a:pt x="10" y="148"/>
                    <a:pt x="9" y="148"/>
                  </a:cubicBezTo>
                  <a:cubicBezTo>
                    <a:pt x="8" y="148"/>
                    <a:pt x="7" y="148"/>
                    <a:pt x="7" y="149"/>
                  </a:cubicBezTo>
                  <a:cubicBezTo>
                    <a:pt x="6" y="150"/>
                    <a:pt x="5" y="151"/>
                    <a:pt x="5" y="152"/>
                  </a:cubicBezTo>
                  <a:cubicBezTo>
                    <a:pt x="5" y="152"/>
                    <a:pt x="5" y="153"/>
                    <a:pt x="5" y="153"/>
                  </a:cubicBezTo>
                  <a:cubicBezTo>
                    <a:pt x="6" y="153"/>
                    <a:pt x="6" y="154"/>
                    <a:pt x="7" y="154"/>
                  </a:cubicBezTo>
                  <a:cubicBezTo>
                    <a:pt x="8" y="156"/>
                    <a:pt x="9" y="157"/>
                    <a:pt x="10" y="159"/>
                  </a:cubicBezTo>
                  <a:cubicBezTo>
                    <a:pt x="10" y="159"/>
                    <a:pt x="11" y="160"/>
                    <a:pt x="11" y="160"/>
                  </a:cubicBezTo>
                  <a:cubicBezTo>
                    <a:pt x="12" y="160"/>
                    <a:pt x="13" y="161"/>
                    <a:pt x="13" y="161"/>
                  </a:cubicBezTo>
                  <a:cubicBezTo>
                    <a:pt x="14" y="161"/>
                    <a:pt x="14" y="162"/>
                    <a:pt x="14" y="163"/>
                  </a:cubicBezTo>
                  <a:cubicBezTo>
                    <a:pt x="14" y="163"/>
                    <a:pt x="15" y="163"/>
                    <a:pt x="16" y="163"/>
                  </a:cubicBezTo>
                  <a:cubicBezTo>
                    <a:pt x="17" y="165"/>
                    <a:pt x="17" y="166"/>
                    <a:pt x="18" y="168"/>
                  </a:cubicBezTo>
                  <a:cubicBezTo>
                    <a:pt x="18" y="169"/>
                    <a:pt x="19" y="170"/>
                    <a:pt x="19" y="170"/>
                  </a:cubicBezTo>
                  <a:cubicBezTo>
                    <a:pt x="19" y="171"/>
                    <a:pt x="19" y="172"/>
                    <a:pt x="19" y="172"/>
                  </a:cubicBezTo>
                  <a:cubicBezTo>
                    <a:pt x="20" y="173"/>
                    <a:pt x="21" y="173"/>
                    <a:pt x="21" y="174"/>
                  </a:cubicBezTo>
                  <a:cubicBezTo>
                    <a:pt x="21" y="174"/>
                    <a:pt x="20" y="175"/>
                    <a:pt x="20" y="176"/>
                  </a:cubicBezTo>
                  <a:cubicBezTo>
                    <a:pt x="20" y="176"/>
                    <a:pt x="21" y="175"/>
                    <a:pt x="21" y="176"/>
                  </a:cubicBezTo>
                  <a:cubicBezTo>
                    <a:pt x="22" y="176"/>
                    <a:pt x="22" y="176"/>
                    <a:pt x="22" y="176"/>
                  </a:cubicBezTo>
                  <a:cubicBezTo>
                    <a:pt x="23" y="176"/>
                    <a:pt x="24" y="176"/>
                    <a:pt x="25" y="175"/>
                  </a:cubicBezTo>
                  <a:cubicBezTo>
                    <a:pt x="25" y="175"/>
                    <a:pt x="26" y="175"/>
                    <a:pt x="27" y="174"/>
                  </a:cubicBezTo>
                  <a:cubicBezTo>
                    <a:pt x="27" y="174"/>
                    <a:pt x="28" y="174"/>
                    <a:pt x="28" y="174"/>
                  </a:cubicBezTo>
                  <a:cubicBezTo>
                    <a:pt x="28" y="173"/>
                    <a:pt x="28" y="173"/>
                    <a:pt x="29" y="173"/>
                  </a:cubicBezTo>
                  <a:cubicBezTo>
                    <a:pt x="29" y="173"/>
                    <a:pt x="30" y="171"/>
                    <a:pt x="30" y="172"/>
                  </a:cubicBezTo>
                  <a:cubicBezTo>
                    <a:pt x="30" y="172"/>
                    <a:pt x="30" y="172"/>
                    <a:pt x="30" y="173"/>
                  </a:cubicBezTo>
                  <a:cubicBezTo>
                    <a:pt x="30" y="173"/>
                    <a:pt x="31" y="173"/>
                    <a:pt x="31" y="173"/>
                  </a:cubicBezTo>
                  <a:cubicBezTo>
                    <a:pt x="31" y="174"/>
                    <a:pt x="31" y="174"/>
                    <a:pt x="31" y="174"/>
                  </a:cubicBezTo>
                  <a:cubicBezTo>
                    <a:pt x="31" y="174"/>
                    <a:pt x="31" y="174"/>
                    <a:pt x="32" y="175"/>
                  </a:cubicBezTo>
                  <a:cubicBezTo>
                    <a:pt x="32" y="175"/>
                    <a:pt x="32" y="176"/>
                    <a:pt x="33" y="175"/>
                  </a:cubicBezTo>
                  <a:cubicBezTo>
                    <a:pt x="33" y="175"/>
                    <a:pt x="33" y="174"/>
                    <a:pt x="34" y="174"/>
                  </a:cubicBezTo>
                  <a:cubicBezTo>
                    <a:pt x="34" y="174"/>
                    <a:pt x="34" y="174"/>
                    <a:pt x="34" y="174"/>
                  </a:cubicBezTo>
                  <a:cubicBezTo>
                    <a:pt x="35" y="174"/>
                    <a:pt x="35" y="174"/>
                    <a:pt x="35" y="174"/>
                  </a:cubicBezTo>
                  <a:cubicBezTo>
                    <a:pt x="35" y="174"/>
                    <a:pt x="35" y="173"/>
                    <a:pt x="35" y="174"/>
                  </a:cubicBezTo>
                  <a:cubicBezTo>
                    <a:pt x="36" y="174"/>
                    <a:pt x="36" y="174"/>
                    <a:pt x="36" y="173"/>
                  </a:cubicBezTo>
                  <a:cubicBezTo>
                    <a:pt x="36" y="173"/>
                    <a:pt x="36" y="173"/>
                    <a:pt x="37" y="172"/>
                  </a:cubicBezTo>
                  <a:cubicBezTo>
                    <a:pt x="37" y="172"/>
                    <a:pt x="38" y="172"/>
                    <a:pt x="38" y="172"/>
                  </a:cubicBezTo>
                  <a:cubicBezTo>
                    <a:pt x="39" y="171"/>
                    <a:pt x="39" y="172"/>
                    <a:pt x="39" y="171"/>
                  </a:cubicBezTo>
                  <a:cubicBezTo>
                    <a:pt x="39" y="171"/>
                    <a:pt x="40" y="171"/>
                    <a:pt x="40" y="171"/>
                  </a:cubicBezTo>
                  <a:cubicBezTo>
                    <a:pt x="40" y="171"/>
                    <a:pt x="40" y="171"/>
                    <a:pt x="40" y="171"/>
                  </a:cubicBezTo>
                  <a:cubicBezTo>
                    <a:pt x="41" y="170"/>
                    <a:pt x="42" y="171"/>
                    <a:pt x="42" y="171"/>
                  </a:cubicBezTo>
                  <a:cubicBezTo>
                    <a:pt x="43" y="171"/>
                    <a:pt x="44" y="170"/>
                    <a:pt x="45" y="170"/>
                  </a:cubicBezTo>
                  <a:cubicBezTo>
                    <a:pt x="46" y="170"/>
                    <a:pt x="47" y="170"/>
                    <a:pt x="47" y="170"/>
                  </a:cubicBezTo>
                  <a:cubicBezTo>
                    <a:pt x="48" y="170"/>
                    <a:pt x="49" y="170"/>
                    <a:pt x="50" y="170"/>
                  </a:cubicBezTo>
                  <a:cubicBezTo>
                    <a:pt x="50" y="170"/>
                    <a:pt x="50" y="169"/>
                    <a:pt x="50" y="168"/>
                  </a:cubicBezTo>
                  <a:cubicBezTo>
                    <a:pt x="51" y="168"/>
                    <a:pt x="51" y="168"/>
                    <a:pt x="52" y="167"/>
                  </a:cubicBezTo>
                  <a:cubicBezTo>
                    <a:pt x="52" y="167"/>
                    <a:pt x="53" y="166"/>
                    <a:pt x="53" y="166"/>
                  </a:cubicBezTo>
                  <a:cubicBezTo>
                    <a:pt x="54" y="165"/>
                    <a:pt x="55" y="163"/>
                    <a:pt x="54" y="162"/>
                  </a:cubicBezTo>
                  <a:cubicBezTo>
                    <a:pt x="54" y="162"/>
                    <a:pt x="52" y="161"/>
                    <a:pt x="53" y="160"/>
                  </a:cubicBezTo>
                  <a:cubicBezTo>
                    <a:pt x="54" y="160"/>
                    <a:pt x="55" y="159"/>
                    <a:pt x="56" y="159"/>
                  </a:cubicBezTo>
                  <a:cubicBezTo>
                    <a:pt x="56" y="159"/>
                    <a:pt x="57" y="159"/>
                    <a:pt x="58" y="159"/>
                  </a:cubicBezTo>
                  <a:cubicBezTo>
                    <a:pt x="59" y="159"/>
                    <a:pt x="59" y="159"/>
                    <a:pt x="60" y="159"/>
                  </a:cubicBezTo>
                  <a:cubicBezTo>
                    <a:pt x="61" y="159"/>
                    <a:pt x="62" y="159"/>
                    <a:pt x="62" y="159"/>
                  </a:cubicBezTo>
                  <a:cubicBezTo>
                    <a:pt x="62" y="159"/>
                    <a:pt x="63" y="158"/>
                    <a:pt x="63" y="158"/>
                  </a:cubicBezTo>
                  <a:cubicBezTo>
                    <a:pt x="63" y="158"/>
                    <a:pt x="64" y="158"/>
                    <a:pt x="64" y="158"/>
                  </a:cubicBezTo>
                  <a:cubicBezTo>
                    <a:pt x="64" y="158"/>
                    <a:pt x="64" y="158"/>
                    <a:pt x="64" y="158"/>
                  </a:cubicBezTo>
                  <a:cubicBezTo>
                    <a:pt x="65" y="158"/>
                    <a:pt x="65" y="158"/>
                    <a:pt x="66" y="158"/>
                  </a:cubicBezTo>
                  <a:cubicBezTo>
                    <a:pt x="67" y="158"/>
                    <a:pt x="67" y="158"/>
                    <a:pt x="68" y="158"/>
                  </a:cubicBezTo>
                  <a:cubicBezTo>
                    <a:pt x="68" y="157"/>
                    <a:pt x="68" y="157"/>
                    <a:pt x="68" y="157"/>
                  </a:cubicBezTo>
                  <a:cubicBezTo>
                    <a:pt x="68" y="157"/>
                    <a:pt x="68" y="157"/>
                    <a:pt x="68" y="157"/>
                  </a:cubicBezTo>
                  <a:cubicBezTo>
                    <a:pt x="68" y="156"/>
                    <a:pt x="68" y="156"/>
                    <a:pt x="68" y="156"/>
                  </a:cubicBezTo>
                  <a:cubicBezTo>
                    <a:pt x="69" y="156"/>
                    <a:pt x="69" y="156"/>
                    <a:pt x="69" y="156"/>
                  </a:cubicBezTo>
                  <a:cubicBezTo>
                    <a:pt x="70" y="155"/>
                    <a:pt x="70" y="156"/>
                    <a:pt x="71" y="155"/>
                  </a:cubicBezTo>
                  <a:cubicBezTo>
                    <a:pt x="71" y="155"/>
                    <a:pt x="71" y="154"/>
                    <a:pt x="72" y="154"/>
                  </a:cubicBezTo>
                  <a:cubicBezTo>
                    <a:pt x="72" y="153"/>
                    <a:pt x="73" y="153"/>
                    <a:pt x="73" y="152"/>
                  </a:cubicBezTo>
                  <a:cubicBezTo>
                    <a:pt x="73" y="151"/>
                    <a:pt x="74" y="151"/>
                    <a:pt x="74" y="150"/>
                  </a:cubicBezTo>
                  <a:cubicBezTo>
                    <a:pt x="74" y="150"/>
                    <a:pt x="75" y="148"/>
                    <a:pt x="76" y="149"/>
                  </a:cubicBezTo>
                  <a:cubicBezTo>
                    <a:pt x="77" y="149"/>
                    <a:pt x="77" y="146"/>
                    <a:pt x="78" y="146"/>
                  </a:cubicBezTo>
                  <a:cubicBezTo>
                    <a:pt x="80" y="146"/>
                    <a:pt x="80" y="144"/>
                    <a:pt x="80" y="143"/>
                  </a:cubicBezTo>
                  <a:cubicBezTo>
                    <a:pt x="79" y="142"/>
                    <a:pt x="79" y="141"/>
                    <a:pt x="80" y="141"/>
                  </a:cubicBezTo>
                  <a:cubicBezTo>
                    <a:pt x="81" y="141"/>
                    <a:pt x="81" y="141"/>
                    <a:pt x="82" y="140"/>
                  </a:cubicBezTo>
                  <a:cubicBezTo>
                    <a:pt x="83" y="140"/>
                    <a:pt x="82" y="140"/>
                    <a:pt x="83" y="139"/>
                  </a:cubicBezTo>
                  <a:cubicBezTo>
                    <a:pt x="83" y="139"/>
                    <a:pt x="84" y="140"/>
                    <a:pt x="84" y="139"/>
                  </a:cubicBezTo>
                  <a:cubicBezTo>
                    <a:pt x="85" y="138"/>
                    <a:pt x="85" y="138"/>
                    <a:pt x="86" y="138"/>
                  </a:cubicBezTo>
                  <a:cubicBezTo>
                    <a:pt x="86" y="138"/>
                    <a:pt x="86" y="138"/>
                    <a:pt x="87" y="137"/>
                  </a:cubicBezTo>
                  <a:cubicBezTo>
                    <a:pt x="87" y="137"/>
                    <a:pt x="87" y="138"/>
                    <a:pt x="87" y="138"/>
                  </a:cubicBezTo>
                  <a:cubicBezTo>
                    <a:pt x="88" y="138"/>
                    <a:pt x="89" y="138"/>
                    <a:pt x="90" y="138"/>
                  </a:cubicBezTo>
                  <a:cubicBezTo>
                    <a:pt x="90" y="138"/>
                    <a:pt x="91" y="138"/>
                    <a:pt x="91" y="138"/>
                  </a:cubicBezTo>
                  <a:cubicBezTo>
                    <a:pt x="91" y="136"/>
                    <a:pt x="92" y="135"/>
                    <a:pt x="91" y="133"/>
                  </a:cubicBezTo>
                  <a:cubicBezTo>
                    <a:pt x="91" y="133"/>
                    <a:pt x="91" y="133"/>
                    <a:pt x="90" y="133"/>
                  </a:cubicBezTo>
                  <a:cubicBezTo>
                    <a:pt x="90" y="133"/>
                    <a:pt x="90" y="132"/>
                    <a:pt x="89" y="132"/>
                  </a:cubicBezTo>
                  <a:cubicBezTo>
                    <a:pt x="88" y="131"/>
                    <a:pt x="88" y="130"/>
                    <a:pt x="88" y="128"/>
                  </a:cubicBezTo>
                  <a:cubicBezTo>
                    <a:pt x="88" y="127"/>
                    <a:pt x="88" y="127"/>
                    <a:pt x="88" y="126"/>
                  </a:cubicBezTo>
                  <a:cubicBezTo>
                    <a:pt x="88" y="125"/>
                    <a:pt x="87" y="126"/>
                    <a:pt x="87" y="126"/>
                  </a:cubicBezTo>
                  <a:cubicBezTo>
                    <a:pt x="87" y="125"/>
                    <a:pt x="87" y="124"/>
                    <a:pt x="86" y="123"/>
                  </a:cubicBezTo>
                  <a:cubicBezTo>
                    <a:pt x="86" y="122"/>
                    <a:pt x="86" y="122"/>
                    <a:pt x="86" y="121"/>
                  </a:cubicBezTo>
                  <a:cubicBezTo>
                    <a:pt x="86" y="121"/>
                    <a:pt x="86" y="120"/>
                    <a:pt x="87" y="120"/>
                  </a:cubicBezTo>
                  <a:cubicBezTo>
                    <a:pt x="87" y="119"/>
                    <a:pt x="85" y="119"/>
                    <a:pt x="85" y="119"/>
                  </a:cubicBezTo>
                  <a:cubicBezTo>
                    <a:pt x="84" y="118"/>
                    <a:pt x="84" y="119"/>
                    <a:pt x="83" y="119"/>
                  </a:cubicBezTo>
                  <a:cubicBezTo>
                    <a:pt x="82" y="120"/>
                    <a:pt x="80" y="119"/>
                    <a:pt x="81" y="117"/>
                  </a:cubicBezTo>
                  <a:cubicBezTo>
                    <a:pt x="81" y="116"/>
                    <a:pt x="81" y="115"/>
                    <a:pt x="82" y="114"/>
                  </a:cubicBezTo>
                  <a:cubicBezTo>
                    <a:pt x="83" y="113"/>
                    <a:pt x="84" y="113"/>
                    <a:pt x="84" y="112"/>
                  </a:cubicBezTo>
                  <a:cubicBezTo>
                    <a:pt x="85" y="112"/>
                    <a:pt x="85" y="112"/>
                    <a:pt x="85" y="111"/>
                  </a:cubicBezTo>
                  <a:cubicBezTo>
                    <a:pt x="84" y="110"/>
                    <a:pt x="84" y="110"/>
                    <a:pt x="84" y="109"/>
                  </a:cubicBezTo>
                  <a:cubicBezTo>
                    <a:pt x="84" y="109"/>
                    <a:pt x="84" y="109"/>
                    <a:pt x="83" y="108"/>
                  </a:cubicBezTo>
                  <a:cubicBezTo>
                    <a:pt x="83" y="108"/>
                    <a:pt x="83" y="108"/>
                    <a:pt x="83" y="107"/>
                  </a:cubicBezTo>
                  <a:cubicBezTo>
                    <a:pt x="83" y="107"/>
                    <a:pt x="83" y="107"/>
                    <a:pt x="83" y="107"/>
                  </a:cubicBezTo>
                  <a:cubicBezTo>
                    <a:pt x="83" y="106"/>
                    <a:pt x="83" y="106"/>
                    <a:pt x="83" y="106"/>
                  </a:cubicBezTo>
                  <a:cubicBezTo>
                    <a:pt x="84" y="105"/>
                    <a:pt x="84" y="105"/>
                    <a:pt x="85" y="104"/>
                  </a:cubicBezTo>
                  <a:cubicBezTo>
                    <a:pt x="86" y="104"/>
                    <a:pt x="86" y="103"/>
                    <a:pt x="87" y="103"/>
                  </a:cubicBezTo>
                  <a:cubicBezTo>
                    <a:pt x="87" y="103"/>
                    <a:pt x="88" y="103"/>
                    <a:pt x="87" y="102"/>
                  </a:cubicBezTo>
                  <a:cubicBezTo>
                    <a:pt x="87" y="102"/>
                    <a:pt x="86" y="102"/>
                    <a:pt x="86" y="101"/>
                  </a:cubicBezTo>
                  <a:cubicBezTo>
                    <a:pt x="86" y="101"/>
                    <a:pt x="86" y="101"/>
                    <a:pt x="86" y="101"/>
                  </a:cubicBezTo>
                  <a:cubicBezTo>
                    <a:pt x="86" y="100"/>
                    <a:pt x="86" y="100"/>
                    <a:pt x="86" y="100"/>
                  </a:cubicBezTo>
                  <a:cubicBezTo>
                    <a:pt x="86" y="99"/>
                    <a:pt x="86" y="99"/>
                    <a:pt x="86" y="99"/>
                  </a:cubicBezTo>
                  <a:cubicBezTo>
                    <a:pt x="85" y="98"/>
                    <a:pt x="86" y="98"/>
                    <a:pt x="87" y="97"/>
                  </a:cubicBezTo>
                  <a:cubicBezTo>
                    <a:pt x="87" y="97"/>
                    <a:pt x="88" y="97"/>
                    <a:pt x="88" y="97"/>
                  </a:cubicBezTo>
                  <a:cubicBezTo>
                    <a:pt x="89" y="96"/>
                    <a:pt x="88" y="96"/>
                    <a:pt x="88" y="95"/>
                  </a:cubicBezTo>
                  <a:cubicBezTo>
                    <a:pt x="88" y="95"/>
                    <a:pt x="89" y="95"/>
                    <a:pt x="89" y="95"/>
                  </a:cubicBezTo>
                  <a:cubicBezTo>
                    <a:pt x="89" y="94"/>
                    <a:pt x="89" y="94"/>
                    <a:pt x="89" y="94"/>
                  </a:cubicBezTo>
                  <a:cubicBezTo>
                    <a:pt x="89" y="93"/>
                    <a:pt x="90" y="93"/>
                    <a:pt x="91" y="92"/>
                  </a:cubicBezTo>
                  <a:cubicBezTo>
                    <a:pt x="92" y="92"/>
                    <a:pt x="91" y="89"/>
                    <a:pt x="91" y="88"/>
                  </a:cubicBezTo>
                  <a:cubicBezTo>
                    <a:pt x="90" y="87"/>
                    <a:pt x="91" y="86"/>
                    <a:pt x="92" y="86"/>
                  </a:cubicBezTo>
                  <a:cubicBezTo>
                    <a:pt x="93" y="85"/>
                    <a:pt x="94" y="86"/>
                    <a:pt x="95" y="86"/>
                  </a:cubicBezTo>
                  <a:cubicBezTo>
                    <a:pt x="96" y="86"/>
                    <a:pt x="97" y="85"/>
                    <a:pt x="97" y="85"/>
                  </a:cubicBezTo>
                  <a:cubicBezTo>
                    <a:pt x="98" y="85"/>
                    <a:pt x="99" y="85"/>
                    <a:pt x="100" y="85"/>
                  </a:cubicBezTo>
                  <a:cubicBezTo>
                    <a:pt x="100" y="86"/>
                    <a:pt x="101" y="86"/>
                    <a:pt x="101" y="85"/>
                  </a:cubicBezTo>
                  <a:cubicBezTo>
                    <a:pt x="101" y="85"/>
                    <a:pt x="101" y="84"/>
                    <a:pt x="101" y="83"/>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00" name="Central African Republic">
              <a:extLst>
                <a:ext uri="{FF2B5EF4-FFF2-40B4-BE49-F238E27FC236}">
                  <a16:creationId xmlns:a16="http://schemas.microsoft.com/office/drawing/2014/main" id="{9720A74D-C001-1F98-70B0-9344939D6513}"/>
                </a:ext>
              </a:extLst>
            </p:cNvPr>
            <p:cNvSpPr>
              <a:spLocks/>
            </p:cNvSpPr>
            <p:nvPr/>
          </p:nvSpPr>
          <p:spPr bwMode="auto">
            <a:xfrm>
              <a:off x="6287206" y="4067372"/>
              <a:ext cx="435040" cy="333404"/>
            </a:xfrm>
            <a:custGeom>
              <a:avLst/>
              <a:gdLst/>
              <a:ahLst/>
              <a:cxnLst>
                <a:cxn ang="0">
                  <a:pos x="124" y="59"/>
                </a:cxn>
                <a:cxn ang="0">
                  <a:pos x="120" y="56"/>
                </a:cxn>
                <a:cxn ang="0">
                  <a:pos x="117" y="54"/>
                </a:cxn>
                <a:cxn ang="0">
                  <a:pos x="115" y="51"/>
                </a:cxn>
                <a:cxn ang="0">
                  <a:pos x="113" y="45"/>
                </a:cxn>
                <a:cxn ang="0">
                  <a:pos x="107" y="41"/>
                </a:cxn>
                <a:cxn ang="0">
                  <a:pos x="105" y="36"/>
                </a:cxn>
                <a:cxn ang="0">
                  <a:pos x="100" y="31"/>
                </a:cxn>
                <a:cxn ang="0">
                  <a:pos x="95" y="26"/>
                </a:cxn>
                <a:cxn ang="0">
                  <a:pos x="89" y="23"/>
                </a:cxn>
                <a:cxn ang="0">
                  <a:pos x="89" y="16"/>
                </a:cxn>
                <a:cxn ang="0">
                  <a:pos x="83" y="4"/>
                </a:cxn>
                <a:cxn ang="0">
                  <a:pos x="77" y="1"/>
                </a:cxn>
                <a:cxn ang="0">
                  <a:pos x="72" y="4"/>
                </a:cxn>
                <a:cxn ang="0">
                  <a:pos x="69" y="9"/>
                </a:cxn>
                <a:cxn ang="0">
                  <a:pos x="65" y="14"/>
                </a:cxn>
                <a:cxn ang="0">
                  <a:pos x="61" y="18"/>
                </a:cxn>
                <a:cxn ang="0">
                  <a:pos x="56" y="21"/>
                </a:cxn>
                <a:cxn ang="0">
                  <a:pos x="50" y="22"/>
                </a:cxn>
                <a:cxn ang="0">
                  <a:pos x="44" y="25"/>
                </a:cxn>
                <a:cxn ang="0">
                  <a:pos x="42" y="31"/>
                </a:cxn>
                <a:cxn ang="0">
                  <a:pos x="30" y="34"/>
                </a:cxn>
                <a:cxn ang="0">
                  <a:pos x="27" y="36"/>
                </a:cxn>
                <a:cxn ang="0">
                  <a:pos x="24" y="38"/>
                </a:cxn>
                <a:cxn ang="0">
                  <a:pos x="20" y="36"/>
                </a:cxn>
                <a:cxn ang="0">
                  <a:pos x="15" y="39"/>
                </a:cxn>
                <a:cxn ang="0">
                  <a:pos x="10" y="40"/>
                </a:cxn>
                <a:cxn ang="0">
                  <a:pos x="7" y="46"/>
                </a:cxn>
                <a:cxn ang="0">
                  <a:pos x="1" y="54"/>
                </a:cxn>
                <a:cxn ang="0">
                  <a:pos x="2" y="59"/>
                </a:cxn>
                <a:cxn ang="0">
                  <a:pos x="3" y="66"/>
                </a:cxn>
                <a:cxn ang="0">
                  <a:pos x="5" y="72"/>
                </a:cxn>
                <a:cxn ang="0">
                  <a:pos x="7" y="78"/>
                </a:cxn>
                <a:cxn ang="0">
                  <a:pos x="16" y="88"/>
                </a:cxn>
                <a:cxn ang="0">
                  <a:pos x="17" y="94"/>
                </a:cxn>
                <a:cxn ang="0">
                  <a:pos x="21" y="87"/>
                </a:cxn>
                <a:cxn ang="0">
                  <a:pos x="24" y="82"/>
                </a:cxn>
                <a:cxn ang="0">
                  <a:pos x="28" y="81"/>
                </a:cxn>
                <a:cxn ang="0">
                  <a:pos x="32" y="81"/>
                </a:cxn>
                <a:cxn ang="0">
                  <a:pos x="36" y="82"/>
                </a:cxn>
                <a:cxn ang="0">
                  <a:pos x="39" y="82"/>
                </a:cxn>
                <a:cxn ang="0">
                  <a:pos x="41" y="75"/>
                </a:cxn>
                <a:cxn ang="0">
                  <a:pos x="46" y="67"/>
                </a:cxn>
                <a:cxn ang="0">
                  <a:pos x="50" y="65"/>
                </a:cxn>
                <a:cxn ang="0">
                  <a:pos x="57" y="68"/>
                </a:cxn>
                <a:cxn ang="0">
                  <a:pos x="62" y="73"/>
                </a:cxn>
                <a:cxn ang="0">
                  <a:pos x="67" y="74"/>
                </a:cxn>
                <a:cxn ang="0">
                  <a:pos x="73" y="75"/>
                </a:cxn>
                <a:cxn ang="0">
                  <a:pos x="80" y="72"/>
                </a:cxn>
                <a:cxn ang="0">
                  <a:pos x="83" y="68"/>
                </a:cxn>
                <a:cxn ang="0">
                  <a:pos x="89" y="70"/>
                </a:cxn>
                <a:cxn ang="0">
                  <a:pos x="94" y="67"/>
                </a:cxn>
                <a:cxn ang="0">
                  <a:pos x="96" y="66"/>
                </a:cxn>
                <a:cxn ang="0">
                  <a:pos x="100" y="67"/>
                </a:cxn>
                <a:cxn ang="0">
                  <a:pos x="106" y="64"/>
                </a:cxn>
                <a:cxn ang="0">
                  <a:pos x="110" y="64"/>
                </a:cxn>
                <a:cxn ang="0">
                  <a:pos x="113" y="64"/>
                </a:cxn>
                <a:cxn ang="0">
                  <a:pos x="117" y="66"/>
                </a:cxn>
                <a:cxn ang="0">
                  <a:pos x="122" y="64"/>
                </a:cxn>
                <a:cxn ang="0">
                  <a:pos x="126" y="64"/>
                </a:cxn>
              </a:cxnLst>
              <a:rect l="0" t="0" r="r" b="b"/>
              <a:pathLst>
                <a:path w="127" h="97">
                  <a:moveTo>
                    <a:pt x="126" y="64"/>
                  </a:moveTo>
                  <a:cubicBezTo>
                    <a:pt x="125" y="64"/>
                    <a:pt x="125" y="63"/>
                    <a:pt x="125" y="62"/>
                  </a:cubicBezTo>
                  <a:cubicBezTo>
                    <a:pt x="125" y="62"/>
                    <a:pt x="125" y="60"/>
                    <a:pt x="125" y="60"/>
                  </a:cubicBezTo>
                  <a:cubicBezTo>
                    <a:pt x="124" y="60"/>
                    <a:pt x="124" y="59"/>
                    <a:pt x="124" y="59"/>
                  </a:cubicBezTo>
                  <a:cubicBezTo>
                    <a:pt x="124" y="59"/>
                    <a:pt x="124" y="58"/>
                    <a:pt x="124" y="58"/>
                  </a:cubicBezTo>
                  <a:cubicBezTo>
                    <a:pt x="123" y="58"/>
                    <a:pt x="123" y="58"/>
                    <a:pt x="123" y="58"/>
                  </a:cubicBezTo>
                  <a:cubicBezTo>
                    <a:pt x="122" y="57"/>
                    <a:pt x="122" y="57"/>
                    <a:pt x="122" y="57"/>
                  </a:cubicBezTo>
                  <a:cubicBezTo>
                    <a:pt x="121" y="57"/>
                    <a:pt x="121" y="56"/>
                    <a:pt x="120" y="56"/>
                  </a:cubicBezTo>
                  <a:cubicBezTo>
                    <a:pt x="120" y="55"/>
                    <a:pt x="119" y="56"/>
                    <a:pt x="118" y="55"/>
                  </a:cubicBezTo>
                  <a:cubicBezTo>
                    <a:pt x="118" y="55"/>
                    <a:pt x="118" y="55"/>
                    <a:pt x="117" y="54"/>
                  </a:cubicBezTo>
                  <a:cubicBezTo>
                    <a:pt x="117" y="54"/>
                    <a:pt x="117" y="54"/>
                    <a:pt x="117" y="54"/>
                  </a:cubicBezTo>
                  <a:cubicBezTo>
                    <a:pt x="117" y="54"/>
                    <a:pt x="117" y="54"/>
                    <a:pt x="117" y="54"/>
                  </a:cubicBezTo>
                  <a:cubicBezTo>
                    <a:pt x="118" y="53"/>
                    <a:pt x="117" y="53"/>
                    <a:pt x="117" y="53"/>
                  </a:cubicBezTo>
                  <a:cubicBezTo>
                    <a:pt x="117" y="53"/>
                    <a:pt x="117" y="52"/>
                    <a:pt x="117" y="52"/>
                  </a:cubicBezTo>
                  <a:cubicBezTo>
                    <a:pt x="117" y="52"/>
                    <a:pt x="116" y="52"/>
                    <a:pt x="116" y="52"/>
                  </a:cubicBezTo>
                  <a:cubicBezTo>
                    <a:pt x="116" y="51"/>
                    <a:pt x="115" y="51"/>
                    <a:pt x="115" y="51"/>
                  </a:cubicBezTo>
                  <a:cubicBezTo>
                    <a:pt x="115" y="50"/>
                    <a:pt x="116" y="49"/>
                    <a:pt x="116" y="48"/>
                  </a:cubicBezTo>
                  <a:cubicBezTo>
                    <a:pt x="116" y="48"/>
                    <a:pt x="115" y="48"/>
                    <a:pt x="115" y="47"/>
                  </a:cubicBezTo>
                  <a:cubicBezTo>
                    <a:pt x="114" y="47"/>
                    <a:pt x="114" y="47"/>
                    <a:pt x="114" y="46"/>
                  </a:cubicBezTo>
                  <a:cubicBezTo>
                    <a:pt x="113" y="46"/>
                    <a:pt x="113" y="45"/>
                    <a:pt x="113" y="45"/>
                  </a:cubicBezTo>
                  <a:cubicBezTo>
                    <a:pt x="113" y="44"/>
                    <a:pt x="113" y="45"/>
                    <a:pt x="112" y="44"/>
                  </a:cubicBezTo>
                  <a:cubicBezTo>
                    <a:pt x="112" y="44"/>
                    <a:pt x="111" y="43"/>
                    <a:pt x="110" y="43"/>
                  </a:cubicBezTo>
                  <a:cubicBezTo>
                    <a:pt x="110" y="42"/>
                    <a:pt x="109" y="42"/>
                    <a:pt x="109" y="42"/>
                  </a:cubicBezTo>
                  <a:cubicBezTo>
                    <a:pt x="108" y="42"/>
                    <a:pt x="108" y="41"/>
                    <a:pt x="107" y="41"/>
                  </a:cubicBezTo>
                  <a:cubicBezTo>
                    <a:pt x="107" y="41"/>
                    <a:pt x="106" y="41"/>
                    <a:pt x="106" y="40"/>
                  </a:cubicBezTo>
                  <a:cubicBezTo>
                    <a:pt x="106" y="40"/>
                    <a:pt x="105" y="39"/>
                    <a:pt x="105" y="39"/>
                  </a:cubicBezTo>
                  <a:cubicBezTo>
                    <a:pt x="104" y="38"/>
                    <a:pt x="105" y="38"/>
                    <a:pt x="105" y="37"/>
                  </a:cubicBezTo>
                  <a:cubicBezTo>
                    <a:pt x="106" y="37"/>
                    <a:pt x="105" y="37"/>
                    <a:pt x="105" y="36"/>
                  </a:cubicBezTo>
                  <a:cubicBezTo>
                    <a:pt x="105" y="36"/>
                    <a:pt x="105" y="35"/>
                    <a:pt x="105" y="35"/>
                  </a:cubicBezTo>
                  <a:cubicBezTo>
                    <a:pt x="104" y="34"/>
                    <a:pt x="103" y="35"/>
                    <a:pt x="103" y="34"/>
                  </a:cubicBezTo>
                  <a:cubicBezTo>
                    <a:pt x="102" y="33"/>
                    <a:pt x="102" y="33"/>
                    <a:pt x="102" y="32"/>
                  </a:cubicBezTo>
                  <a:cubicBezTo>
                    <a:pt x="101" y="31"/>
                    <a:pt x="101" y="31"/>
                    <a:pt x="100" y="31"/>
                  </a:cubicBezTo>
                  <a:cubicBezTo>
                    <a:pt x="99" y="31"/>
                    <a:pt x="99" y="31"/>
                    <a:pt x="98" y="31"/>
                  </a:cubicBezTo>
                  <a:cubicBezTo>
                    <a:pt x="97" y="31"/>
                    <a:pt x="97" y="30"/>
                    <a:pt x="97" y="30"/>
                  </a:cubicBezTo>
                  <a:cubicBezTo>
                    <a:pt x="95" y="31"/>
                    <a:pt x="94" y="30"/>
                    <a:pt x="94" y="28"/>
                  </a:cubicBezTo>
                  <a:cubicBezTo>
                    <a:pt x="95" y="28"/>
                    <a:pt x="96" y="26"/>
                    <a:pt x="95" y="26"/>
                  </a:cubicBezTo>
                  <a:cubicBezTo>
                    <a:pt x="94" y="26"/>
                    <a:pt x="92" y="25"/>
                    <a:pt x="91" y="26"/>
                  </a:cubicBezTo>
                  <a:cubicBezTo>
                    <a:pt x="90" y="26"/>
                    <a:pt x="89" y="25"/>
                    <a:pt x="89" y="25"/>
                  </a:cubicBezTo>
                  <a:cubicBezTo>
                    <a:pt x="88" y="26"/>
                    <a:pt x="88" y="25"/>
                    <a:pt x="88" y="25"/>
                  </a:cubicBezTo>
                  <a:cubicBezTo>
                    <a:pt x="88" y="24"/>
                    <a:pt x="89" y="24"/>
                    <a:pt x="89" y="23"/>
                  </a:cubicBezTo>
                  <a:cubicBezTo>
                    <a:pt x="89" y="22"/>
                    <a:pt x="89" y="22"/>
                    <a:pt x="88" y="23"/>
                  </a:cubicBezTo>
                  <a:cubicBezTo>
                    <a:pt x="88" y="23"/>
                    <a:pt x="87" y="21"/>
                    <a:pt x="88" y="20"/>
                  </a:cubicBezTo>
                  <a:cubicBezTo>
                    <a:pt x="89" y="20"/>
                    <a:pt x="89" y="20"/>
                    <a:pt x="89" y="19"/>
                  </a:cubicBezTo>
                  <a:cubicBezTo>
                    <a:pt x="90" y="18"/>
                    <a:pt x="89" y="17"/>
                    <a:pt x="89" y="16"/>
                  </a:cubicBezTo>
                  <a:cubicBezTo>
                    <a:pt x="89" y="15"/>
                    <a:pt x="90" y="15"/>
                    <a:pt x="90" y="14"/>
                  </a:cubicBezTo>
                  <a:cubicBezTo>
                    <a:pt x="90" y="13"/>
                    <a:pt x="90" y="13"/>
                    <a:pt x="89" y="12"/>
                  </a:cubicBezTo>
                  <a:cubicBezTo>
                    <a:pt x="88" y="10"/>
                    <a:pt x="87" y="8"/>
                    <a:pt x="86" y="7"/>
                  </a:cubicBezTo>
                  <a:cubicBezTo>
                    <a:pt x="85" y="5"/>
                    <a:pt x="84" y="5"/>
                    <a:pt x="83" y="4"/>
                  </a:cubicBezTo>
                  <a:cubicBezTo>
                    <a:pt x="83" y="3"/>
                    <a:pt x="82" y="2"/>
                    <a:pt x="82" y="1"/>
                  </a:cubicBezTo>
                  <a:cubicBezTo>
                    <a:pt x="82" y="1"/>
                    <a:pt x="81" y="1"/>
                    <a:pt x="80" y="1"/>
                  </a:cubicBezTo>
                  <a:cubicBezTo>
                    <a:pt x="79" y="1"/>
                    <a:pt x="79" y="1"/>
                    <a:pt x="78" y="0"/>
                  </a:cubicBezTo>
                  <a:cubicBezTo>
                    <a:pt x="78" y="0"/>
                    <a:pt x="77" y="1"/>
                    <a:pt x="77" y="1"/>
                  </a:cubicBezTo>
                  <a:cubicBezTo>
                    <a:pt x="76" y="1"/>
                    <a:pt x="76" y="1"/>
                    <a:pt x="75" y="2"/>
                  </a:cubicBezTo>
                  <a:cubicBezTo>
                    <a:pt x="75" y="2"/>
                    <a:pt x="75" y="2"/>
                    <a:pt x="74" y="2"/>
                  </a:cubicBezTo>
                  <a:cubicBezTo>
                    <a:pt x="74" y="2"/>
                    <a:pt x="74" y="3"/>
                    <a:pt x="73" y="3"/>
                  </a:cubicBezTo>
                  <a:cubicBezTo>
                    <a:pt x="73" y="4"/>
                    <a:pt x="72" y="4"/>
                    <a:pt x="72" y="4"/>
                  </a:cubicBezTo>
                  <a:cubicBezTo>
                    <a:pt x="72" y="4"/>
                    <a:pt x="71" y="4"/>
                    <a:pt x="71" y="4"/>
                  </a:cubicBezTo>
                  <a:cubicBezTo>
                    <a:pt x="70" y="5"/>
                    <a:pt x="71" y="5"/>
                    <a:pt x="71" y="6"/>
                  </a:cubicBezTo>
                  <a:cubicBezTo>
                    <a:pt x="71" y="7"/>
                    <a:pt x="71" y="8"/>
                    <a:pt x="70" y="8"/>
                  </a:cubicBezTo>
                  <a:cubicBezTo>
                    <a:pt x="70" y="9"/>
                    <a:pt x="69" y="9"/>
                    <a:pt x="69" y="9"/>
                  </a:cubicBezTo>
                  <a:cubicBezTo>
                    <a:pt x="68" y="10"/>
                    <a:pt x="68" y="10"/>
                    <a:pt x="68" y="11"/>
                  </a:cubicBezTo>
                  <a:cubicBezTo>
                    <a:pt x="68" y="11"/>
                    <a:pt x="67" y="12"/>
                    <a:pt x="67" y="12"/>
                  </a:cubicBezTo>
                  <a:cubicBezTo>
                    <a:pt x="66" y="11"/>
                    <a:pt x="66" y="12"/>
                    <a:pt x="66" y="12"/>
                  </a:cubicBezTo>
                  <a:cubicBezTo>
                    <a:pt x="65" y="13"/>
                    <a:pt x="65" y="14"/>
                    <a:pt x="65" y="14"/>
                  </a:cubicBezTo>
                  <a:cubicBezTo>
                    <a:pt x="64" y="14"/>
                    <a:pt x="64" y="14"/>
                    <a:pt x="64" y="15"/>
                  </a:cubicBezTo>
                  <a:cubicBezTo>
                    <a:pt x="63" y="16"/>
                    <a:pt x="63" y="17"/>
                    <a:pt x="62" y="18"/>
                  </a:cubicBezTo>
                  <a:cubicBezTo>
                    <a:pt x="62" y="18"/>
                    <a:pt x="62" y="18"/>
                    <a:pt x="61" y="18"/>
                  </a:cubicBezTo>
                  <a:cubicBezTo>
                    <a:pt x="61" y="18"/>
                    <a:pt x="61" y="18"/>
                    <a:pt x="61" y="18"/>
                  </a:cubicBezTo>
                  <a:cubicBezTo>
                    <a:pt x="60" y="19"/>
                    <a:pt x="61" y="19"/>
                    <a:pt x="60" y="19"/>
                  </a:cubicBezTo>
                  <a:cubicBezTo>
                    <a:pt x="59" y="19"/>
                    <a:pt x="59" y="19"/>
                    <a:pt x="59" y="20"/>
                  </a:cubicBezTo>
                  <a:cubicBezTo>
                    <a:pt x="59" y="21"/>
                    <a:pt x="58" y="21"/>
                    <a:pt x="57" y="21"/>
                  </a:cubicBezTo>
                  <a:cubicBezTo>
                    <a:pt x="57" y="21"/>
                    <a:pt x="56" y="21"/>
                    <a:pt x="56" y="21"/>
                  </a:cubicBezTo>
                  <a:cubicBezTo>
                    <a:pt x="55" y="21"/>
                    <a:pt x="55" y="20"/>
                    <a:pt x="54" y="21"/>
                  </a:cubicBezTo>
                  <a:cubicBezTo>
                    <a:pt x="54" y="21"/>
                    <a:pt x="53" y="22"/>
                    <a:pt x="53" y="22"/>
                  </a:cubicBezTo>
                  <a:cubicBezTo>
                    <a:pt x="53" y="22"/>
                    <a:pt x="52" y="22"/>
                    <a:pt x="51" y="22"/>
                  </a:cubicBezTo>
                  <a:cubicBezTo>
                    <a:pt x="51" y="22"/>
                    <a:pt x="50" y="22"/>
                    <a:pt x="50" y="22"/>
                  </a:cubicBezTo>
                  <a:cubicBezTo>
                    <a:pt x="49" y="22"/>
                    <a:pt x="49" y="22"/>
                    <a:pt x="48" y="22"/>
                  </a:cubicBezTo>
                  <a:cubicBezTo>
                    <a:pt x="47" y="22"/>
                    <a:pt x="46" y="22"/>
                    <a:pt x="45" y="22"/>
                  </a:cubicBezTo>
                  <a:cubicBezTo>
                    <a:pt x="44" y="23"/>
                    <a:pt x="43" y="23"/>
                    <a:pt x="43" y="24"/>
                  </a:cubicBezTo>
                  <a:cubicBezTo>
                    <a:pt x="43" y="24"/>
                    <a:pt x="44" y="25"/>
                    <a:pt x="44" y="25"/>
                  </a:cubicBezTo>
                  <a:cubicBezTo>
                    <a:pt x="44" y="25"/>
                    <a:pt x="45" y="25"/>
                    <a:pt x="45" y="25"/>
                  </a:cubicBezTo>
                  <a:cubicBezTo>
                    <a:pt x="46" y="26"/>
                    <a:pt x="45" y="27"/>
                    <a:pt x="45" y="27"/>
                  </a:cubicBezTo>
                  <a:cubicBezTo>
                    <a:pt x="44" y="28"/>
                    <a:pt x="44" y="29"/>
                    <a:pt x="43" y="30"/>
                  </a:cubicBezTo>
                  <a:cubicBezTo>
                    <a:pt x="43" y="30"/>
                    <a:pt x="42" y="30"/>
                    <a:pt x="42" y="31"/>
                  </a:cubicBezTo>
                  <a:cubicBezTo>
                    <a:pt x="41" y="32"/>
                    <a:pt x="41" y="33"/>
                    <a:pt x="40" y="33"/>
                  </a:cubicBezTo>
                  <a:cubicBezTo>
                    <a:pt x="38" y="33"/>
                    <a:pt x="36" y="33"/>
                    <a:pt x="34" y="34"/>
                  </a:cubicBezTo>
                  <a:cubicBezTo>
                    <a:pt x="33" y="34"/>
                    <a:pt x="33" y="33"/>
                    <a:pt x="32" y="33"/>
                  </a:cubicBezTo>
                  <a:cubicBezTo>
                    <a:pt x="31" y="34"/>
                    <a:pt x="31" y="34"/>
                    <a:pt x="30" y="34"/>
                  </a:cubicBezTo>
                  <a:cubicBezTo>
                    <a:pt x="30" y="34"/>
                    <a:pt x="30" y="34"/>
                    <a:pt x="30" y="35"/>
                  </a:cubicBezTo>
                  <a:cubicBezTo>
                    <a:pt x="30" y="35"/>
                    <a:pt x="30" y="35"/>
                    <a:pt x="29" y="35"/>
                  </a:cubicBezTo>
                  <a:cubicBezTo>
                    <a:pt x="29" y="35"/>
                    <a:pt x="28" y="35"/>
                    <a:pt x="28" y="35"/>
                  </a:cubicBezTo>
                  <a:cubicBezTo>
                    <a:pt x="28" y="35"/>
                    <a:pt x="27" y="36"/>
                    <a:pt x="27" y="36"/>
                  </a:cubicBezTo>
                  <a:cubicBezTo>
                    <a:pt x="27" y="37"/>
                    <a:pt x="27" y="37"/>
                    <a:pt x="26" y="37"/>
                  </a:cubicBezTo>
                  <a:cubicBezTo>
                    <a:pt x="26" y="37"/>
                    <a:pt x="26" y="36"/>
                    <a:pt x="26" y="37"/>
                  </a:cubicBezTo>
                  <a:cubicBezTo>
                    <a:pt x="26" y="37"/>
                    <a:pt x="25" y="37"/>
                    <a:pt x="25" y="37"/>
                  </a:cubicBezTo>
                  <a:cubicBezTo>
                    <a:pt x="24" y="37"/>
                    <a:pt x="24" y="38"/>
                    <a:pt x="24" y="38"/>
                  </a:cubicBezTo>
                  <a:cubicBezTo>
                    <a:pt x="23" y="38"/>
                    <a:pt x="22" y="37"/>
                    <a:pt x="22" y="37"/>
                  </a:cubicBezTo>
                  <a:cubicBezTo>
                    <a:pt x="22" y="36"/>
                    <a:pt x="21" y="36"/>
                    <a:pt x="21" y="35"/>
                  </a:cubicBezTo>
                  <a:cubicBezTo>
                    <a:pt x="21" y="35"/>
                    <a:pt x="21" y="34"/>
                    <a:pt x="20" y="35"/>
                  </a:cubicBezTo>
                  <a:cubicBezTo>
                    <a:pt x="20" y="35"/>
                    <a:pt x="20" y="35"/>
                    <a:pt x="20" y="36"/>
                  </a:cubicBezTo>
                  <a:cubicBezTo>
                    <a:pt x="20" y="36"/>
                    <a:pt x="20" y="35"/>
                    <a:pt x="20" y="36"/>
                  </a:cubicBezTo>
                  <a:cubicBezTo>
                    <a:pt x="19" y="36"/>
                    <a:pt x="20" y="37"/>
                    <a:pt x="19" y="37"/>
                  </a:cubicBezTo>
                  <a:cubicBezTo>
                    <a:pt x="19" y="37"/>
                    <a:pt x="18" y="38"/>
                    <a:pt x="17" y="38"/>
                  </a:cubicBezTo>
                  <a:cubicBezTo>
                    <a:pt x="16" y="38"/>
                    <a:pt x="16" y="38"/>
                    <a:pt x="15" y="39"/>
                  </a:cubicBezTo>
                  <a:cubicBezTo>
                    <a:pt x="15" y="39"/>
                    <a:pt x="14" y="39"/>
                    <a:pt x="14" y="39"/>
                  </a:cubicBezTo>
                  <a:cubicBezTo>
                    <a:pt x="13" y="39"/>
                    <a:pt x="13" y="39"/>
                    <a:pt x="12" y="39"/>
                  </a:cubicBezTo>
                  <a:cubicBezTo>
                    <a:pt x="12" y="39"/>
                    <a:pt x="11" y="38"/>
                    <a:pt x="11" y="39"/>
                  </a:cubicBezTo>
                  <a:cubicBezTo>
                    <a:pt x="10" y="39"/>
                    <a:pt x="10" y="39"/>
                    <a:pt x="10" y="40"/>
                  </a:cubicBezTo>
                  <a:cubicBezTo>
                    <a:pt x="10" y="40"/>
                    <a:pt x="8" y="42"/>
                    <a:pt x="8" y="42"/>
                  </a:cubicBezTo>
                  <a:cubicBezTo>
                    <a:pt x="8" y="42"/>
                    <a:pt x="8" y="43"/>
                    <a:pt x="8" y="43"/>
                  </a:cubicBezTo>
                  <a:cubicBezTo>
                    <a:pt x="8" y="44"/>
                    <a:pt x="7" y="44"/>
                    <a:pt x="7" y="44"/>
                  </a:cubicBezTo>
                  <a:cubicBezTo>
                    <a:pt x="7" y="45"/>
                    <a:pt x="7" y="46"/>
                    <a:pt x="7" y="46"/>
                  </a:cubicBezTo>
                  <a:cubicBezTo>
                    <a:pt x="6" y="47"/>
                    <a:pt x="6" y="47"/>
                    <a:pt x="5" y="48"/>
                  </a:cubicBezTo>
                  <a:cubicBezTo>
                    <a:pt x="5" y="48"/>
                    <a:pt x="5" y="49"/>
                    <a:pt x="4" y="50"/>
                  </a:cubicBezTo>
                  <a:cubicBezTo>
                    <a:pt x="4" y="51"/>
                    <a:pt x="4" y="52"/>
                    <a:pt x="3" y="53"/>
                  </a:cubicBezTo>
                  <a:cubicBezTo>
                    <a:pt x="2" y="53"/>
                    <a:pt x="1" y="53"/>
                    <a:pt x="1" y="54"/>
                  </a:cubicBezTo>
                  <a:cubicBezTo>
                    <a:pt x="0" y="55"/>
                    <a:pt x="0" y="56"/>
                    <a:pt x="2" y="56"/>
                  </a:cubicBezTo>
                  <a:cubicBezTo>
                    <a:pt x="2" y="56"/>
                    <a:pt x="2" y="56"/>
                    <a:pt x="2" y="56"/>
                  </a:cubicBezTo>
                  <a:cubicBezTo>
                    <a:pt x="2" y="56"/>
                    <a:pt x="2" y="57"/>
                    <a:pt x="2" y="57"/>
                  </a:cubicBezTo>
                  <a:cubicBezTo>
                    <a:pt x="2" y="58"/>
                    <a:pt x="2" y="58"/>
                    <a:pt x="2" y="59"/>
                  </a:cubicBezTo>
                  <a:cubicBezTo>
                    <a:pt x="2" y="60"/>
                    <a:pt x="2" y="61"/>
                    <a:pt x="2" y="62"/>
                  </a:cubicBezTo>
                  <a:cubicBezTo>
                    <a:pt x="2" y="62"/>
                    <a:pt x="1" y="63"/>
                    <a:pt x="2" y="63"/>
                  </a:cubicBezTo>
                  <a:cubicBezTo>
                    <a:pt x="2" y="64"/>
                    <a:pt x="2" y="64"/>
                    <a:pt x="3" y="64"/>
                  </a:cubicBezTo>
                  <a:cubicBezTo>
                    <a:pt x="3" y="65"/>
                    <a:pt x="3" y="66"/>
                    <a:pt x="3" y="66"/>
                  </a:cubicBezTo>
                  <a:cubicBezTo>
                    <a:pt x="3" y="67"/>
                    <a:pt x="3" y="67"/>
                    <a:pt x="3" y="68"/>
                  </a:cubicBezTo>
                  <a:cubicBezTo>
                    <a:pt x="3" y="68"/>
                    <a:pt x="3" y="68"/>
                    <a:pt x="3" y="69"/>
                  </a:cubicBezTo>
                  <a:cubicBezTo>
                    <a:pt x="3" y="69"/>
                    <a:pt x="3" y="70"/>
                    <a:pt x="4" y="71"/>
                  </a:cubicBezTo>
                  <a:cubicBezTo>
                    <a:pt x="4" y="71"/>
                    <a:pt x="5" y="72"/>
                    <a:pt x="5" y="72"/>
                  </a:cubicBezTo>
                  <a:cubicBezTo>
                    <a:pt x="6" y="73"/>
                    <a:pt x="6" y="73"/>
                    <a:pt x="7" y="74"/>
                  </a:cubicBezTo>
                  <a:cubicBezTo>
                    <a:pt x="7" y="75"/>
                    <a:pt x="7" y="75"/>
                    <a:pt x="7" y="76"/>
                  </a:cubicBezTo>
                  <a:cubicBezTo>
                    <a:pt x="7" y="77"/>
                    <a:pt x="8" y="77"/>
                    <a:pt x="7" y="77"/>
                  </a:cubicBezTo>
                  <a:cubicBezTo>
                    <a:pt x="6" y="77"/>
                    <a:pt x="6" y="77"/>
                    <a:pt x="7" y="78"/>
                  </a:cubicBezTo>
                  <a:cubicBezTo>
                    <a:pt x="8" y="80"/>
                    <a:pt x="9" y="81"/>
                    <a:pt x="10" y="83"/>
                  </a:cubicBezTo>
                  <a:cubicBezTo>
                    <a:pt x="11" y="84"/>
                    <a:pt x="12" y="86"/>
                    <a:pt x="14" y="87"/>
                  </a:cubicBezTo>
                  <a:cubicBezTo>
                    <a:pt x="14" y="87"/>
                    <a:pt x="15" y="87"/>
                    <a:pt x="15" y="87"/>
                  </a:cubicBezTo>
                  <a:cubicBezTo>
                    <a:pt x="15" y="88"/>
                    <a:pt x="16" y="89"/>
                    <a:pt x="16" y="88"/>
                  </a:cubicBezTo>
                  <a:cubicBezTo>
                    <a:pt x="16" y="88"/>
                    <a:pt x="17" y="89"/>
                    <a:pt x="17" y="90"/>
                  </a:cubicBezTo>
                  <a:cubicBezTo>
                    <a:pt x="17" y="90"/>
                    <a:pt x="16" y="90"/>
                    <a:pt x="16" y="91"/>
                  </a:cubicBezTo>
                  <a:cubicBezTo>
                    <a:pt x="16" y="91"/>
                    <a:pt x="17" y="92"/>
                    <a:pt x="17" y="92"/>
                  </a:cubicBezTo>
                  <a:cubicBezTo>
                    <a:pt x="17" y="92"/>
                    <a:pt x="16" y="93"/>
                    <a:pt x="17" y="94"/>
                  </a:cubicBezTo>
                  <a:cubicBezTo>
                    <a:pt x="17" y="95"/>
                    <a:pt x="17" y="96"/>
                    <a:pt x="18" y="97"/>
                  </a:cubicBezTo>
                  <a:cubicBezTo>
                    <a:pt x="19" y="95"/>
                    <a:pt x="20" y="92"/>
                    <a:pt x="20" y="90"/>
                  </a:cubicBezTo>
                  <a:cubicBezTo>
                    <a:pt x="21" y="90"/>
                    <a:pt x="20" y="89"/>
                    <a:pt x="20" y="89"/>
                  </a:cubicBezTo>
                  <a:cubicBezTo>
                    <a:pt x="20" y="88"/>
                    <a:pt x="21" y="88"/>
                    <a:pt x="21" y="87"/>
                  </a:cubicBezTo>
                  <a:cubicBezTo>
                    <a:pt x="21" y="87"/>
                    <a:pt x="20" y="87"/>
                    <a:pt x="21" y="86"/>
                  </a:cubicBezTo>
                  <a:cubicBezTo>
                    <a:pt x="21" y="86"/>
                    <a:pt x="21" y="85"/>
                    <a:pt x="21" y="85"/>
                  </a:cubicBezTo>
                  <a:cubicBezTo>
                    <a:pt x="21" y="84"/>
                    <a:pt x="21" y="83"/>
                    <a:pt x="22" y="82"/>
                  </a:cubicBezTo>
                  <a:cubicBezTo>
                    <a:pt x="23" y="82"/>
                    <a:pt x="24" y="83"/>
                    <a:pt x="24" y="82"/>
                  </a:cubicBezTo>
                  <a:cubicBezTo>
                    <a:pt x="24" y="82"/>
                    <a:pt x="25" y="82"/>
                    <a:pt x="25" y="82"/>
                  </a:cubicBezTo>
                  <a:cubicBezTo>
                    <a:pt x="26" y="82"/>
                    <a:pt x="26" y="82"/>
                    <a:pt x="26" y="82"/>
                  </a:cubicBezTo>
                  <a:cubicBezTo>
                    <a:pt x="26" y="82"/>
                    <a:pt x="27" y="82"/>
                    <a:pt x="27" y="82"/>
                  </a:cubicBezTo>
                  <a:cubicBezTo>
                    <a:pt x="28" y="82"/>
                    <a:pt x="28" y="81"/>
                    <a:pt x="28" y="81"/>
                  </a:cubicBezTo>
                  <a:cubicBezTo>
                    <a:pt x="29" y="81"/>
                    <a:pt x="29" y="82"/>
                    <a:pt x="29" y="81"/>
                  </a:cubicBezTo>
                  <a:cubicBezTo>
                    <a:pt x="30" y="81"/>
                    <a:pt x="30" y="81"/>
                    <a:pt x="30" y="81"/>
                  </a:cubicBezTo>
                  <a:cubicBezTo>
                    <a:pt x="30" y="81"/>
                    <a:pt x="31" y="81"/>
                    <a:pt x="31" y="81"/>
                  </a:cubicBezTo>
                  <a:cubicBezTo>
                    <a:pt x="31" y="81"/>
                    <a:pt x="32" y="81"/>
                    <a:pt x="32" y="81"/>
                  </a:cubicBezTo>
                  <a:cubicBezTo>
                    <a:pt x="33" y="81"/>
                    <a:pt x="33" y="82"/>
                    <a:pt x="34" y="82"/>
                  </a:cubicBezTo>
                  <a:cubicBezTo>
                    <a:pt x="34" y="82"/>
                    <a:pt x="34" y="82"/>
                    <a:pt x="34" y="82"/>
                  </a:cubicBezTo>
                  <a:cubicBezTo>
                    <a:pt x="34" y="82"/>
                    <a:pt x="34" y="82"/>
                    <a:pt x="35" y="82"/>
                  </a:cubicBezTo>
                  <a:cubicBezTo>
                    <a:pt x="35" y="83"/>
                    <a:pt x="35" y="82"/>
                    <a:pt x="36" y="82"/>
                  </a:cubicBezTo>
                  <a:cubicBezTo>
                    <a:pt x="37" y="82"/>
                    <a:pt x="37" y="83"/>
                    <a:pt x="37" y="83"/>
                  </a:cubicBezTo>
                  <a:cubicBezTo>
                    <a:pt x="38" y="83"/>
                    <a:pt x="37" y="82"/>
                    <a:pt x="38" y="82"/>
                  </a:cubicBezTo>
                  <a:cubicBezTo>
                    <a:pt x="38" y="82"/>
                    <a:pt x="38" y="82"/>
                    <a:pt x="39" y="82"/>
                  </a:cubicBezTo>
                  <a:cubicBezTo>
                    <a:pt x="39" y="82"/>
                    <a:pt x="39" y="82"/>
                    <a:pt x="39" y="82"/>
                  </a:cubicBezTo>
                  <a:cubicBezTo>
                    <a:pt x="40" y="81"/>
                    <a:pt x="40" y="81"/>
                    <a:pt x="40" y="82"/>
                  </a:cubicBezTo>
                  <a:cubicBezTo>
                    <a:pt x="40" y="82"/>
                    <a:pt x="40" y="83"/>
                    <a:pt x="41" y="83"/>
                  </a:cubicBezTo>
                  <a:cubicBezTo>
                    <a:pt x="41" y="82"/>
                    <a:pt x="41" y="80"/>
                    <a:pt x="41" y="79"/>
                  </a:cubicBezTo>
                  <a:cubicBezTo>
                    <a:pt x="41" y="78"/>
                    <a:pt x="42" y="77"/>
                    <a:pt x="41" y="75"/>
                  </a:cubicBezTo>
                  <a:cubicBezTo>
                    <a:pt x="41" y="75"/>
                    <a:pt x="40" y="74"/>
                    <a:pt x="41" y="73"/>
                  </a:cubicBezTo>
                  <a:cubicBezTo>
                    <a:pt x="42" y="73"/>
                    <a:pt x="42" y="73"/>
                    <a:pt x="43" y="72"/>
                  </a:cubicBezTo>
                  <a:cubicBezTo>
                    <a:pt x="43" y="71"/>
                    <a:pt x="44" y="70"/>
                    <a:pt x="44" y="69"/>
                  </a:cubicBezTo>
                  <a:cubicBezTo>
                    <a:pt x="45" y="69"/>
                    <a:pt x="45" y="68"/>
                    <a:pt x="46" y="67"/>
                  </a:cubicBezTo>
                  <a:cubicBezTo>
                    <a:pt x="46" y="67"/>
                    <a:pt x="47" y="67"/>
                    <a:pt x="47" y="67"/>
                  </a:cubicBezTo>
                  <a:cubicBezTo>
                    <a:pt x="47" y="66"/>
                    <a:pt x="48" y="66"/>
                    <a:pt x="48" y="66"/>
                  </a:cubicBezTo>
                  <a:cubicBezTo>
                    <a:pt x="48" y="65"/>
                    <a:pt x="48" y="65"/>
                    <a:pt x="49" y="65"/>
                  </a:cubicBezTo>
                  <a:cubicBezTo>
                    <a:pt x="49" y="65"/>
                    <a:pt x="50" y="65"/>
                    <a:pt x="50" y="65"/>
                  </a:cubicBezTo>
                  <a:cubicBezTo>
                    <a:pt x="51" y="65"/>
                    <a:pt x="52" y="65"/>
                    <a:pt x="52" y="65"/>
                  </a:cubicBezTo>
                  <a:cubicBezTo>
                    <a:pt x="53" y="65"/>
                    <a:pt x="53" y="66"/>
                    <a:pt x="53" y="66"/>
                  </a:cubicBezTo>
                  <a:cubicBezTo>
                    <a:pt x="54" y="67"/>
                    <a:pt x="54" y="67"/>
                    <a:pt x="55" y="67"/>
                  </a:cubicBezTo>
                  <a:cubicBezTo>
                    <a:pt x="56" y="67"/>
                    <a:pt x="56" y="68"/>
                    <a:pt x="57" y="68"/>
                  </a:cubicBezTo>
                  <a:cubicBezTo>
                    <a:pt x="57" y="69"/>
                    <a:pt x="58" y="69"/>
                    <a:pt x="58" y="70"/>
                  </a:cubicBezTo>
                  <a:cubicBezTo>
                    <a:pt x="59" y="70"/>
                    <a:pt x="59" y="71"/>
                    <a:pt x="59" y="71"/>
                  </a:cubicBezTo>
                  <a:cubicBezTo>
                    <a:pt x="59" y="72"/>
                    <a:pt x="60" y="72"/>
                    <a:pt x="60" y="73"/>
                  </a:cubicBezTo>
                  <a:cubicBezTo>
                    <a:pt x="60" y="73"/>
                    <a:pt x="62" y="73"/>
                    <a:pt x="62" y="73"/>
                  </a:cubicBezTo>
                  <a:cubicBezTo>
                    <a:pt x="63" y="73"/>
                    <a:pt x="63" y="72"/>
                    <a:pt x="63" y="72"/>
                  </a:cubicBezTo>
                  <a:cubicBezTo>
                    <a:pt x="63" y="72"/>
                    <a:pt x="64" y="73"/>
                    <a:pt x="64" y="73"/>
                  </a:cubicBezTo>
                  <a:cubicBezTo>
                    <a:pt x="65" y="73"/>
                    <a:pt x="65" y="74"/>
                    <a:pt x="66" y="74"/>
                  </a:cubicBezTo>
                  <a:cubicBezTo>
                    <a:pt x="66" y="74"/>
                    <a:pt x="66" y="74"/>
                    <a:pt x="67" y="74"/>
                  </a:cubicBezTo>
                  <a:cubicBezTo>
                    <a:pt x="67" y="74"/>
                    <a:pt x="67" y="74"/>
                    <a:pt x="68" y="74"/>
                  </a:cubicBezTo>
                  <a:cubicBezTo>
                    <a:pt x="68" y="74"/>
                    <a:pt x="68" y="74"/>
                    <a:pt x="69" y="74"/>
                  </a:cubicBezTo>
                  <a:cubicBezTo>
                    <a:pt x="70" y="75"/>
                    <a:pt x="70" y="74"/>
                    <a:pt x="71" y="74"/>
                  </a:cubicBezTo>
                  <a:cubicBezTo>
                    <a:pt x="72" y="74"/>
                    <a:pt x="72" y="75"/>
                    <a:pt x="73" y="75"/>
                  </a:cubicBezTo>
                  <a:cubicBezTo>
                    <a:pt x="75" y="75"/>
                    <a:pt x="76" y="76"/>
                    <a:pt x="78" y="76"/>
                  </a:cubicBezTo>
                  <a:cubicBezTo>
                    <a:pt x="78" y="76"/>
                    <a:pt x="79" y="75"/>
                    <a:pt x="79" y="74"/>
                  </a:cubicBezTo>
                  <a:cubicBezTo>
                    <a:pt x="79" y="74"/>
                    <a:pt x="80" y="74"/>
                    <a:pt x="80" y="73"/>
                  </a:cubicBezTo>
                  <a:cubicBezTo>
                    <a:pt x="80" y="73"/>
                    <a:pt x="79" y="72"/>
                    <a:pt x="80" y="72"/>
                  </a:cubicBezTo>
                  <a:cubicBezTo>
                    <a:pt x="80" y="72"/>
                    <a:pt x="80" y="72"/>
                    <a:pt x="80" y="72"/>
                  </a:cubicBezTo>
                  <a:cubicBezTo>
                    <a:pt x="81" y="72"/>
                    <a:pt x="81" y="71"/>
                    <a:pt x="81" y="70"/>
                  </a:cubicBezTo>
                  <a:cubicBezTo>
                    <a:pt x="81" y="69"/>
                    <a:pt x="82" y="70"/>
                    <a:pt x="82" y="69"/>
                  </a:cubicBezTo>
                  <a:cubicBezTo>
                    <a:pt x="82" y="68"/>
                    <a:pt x="83" y="68"/>
                    <a:pt x="83" y="68"/>
                  </a:cubicBezTo>
                  <a:cubicBezTo>
                    <a:pt x="84" y="69"/>
                    <a:pt x="84" y="69"/>
                    <a:pt x="84" y="69"/>
                  </a:cubicBezTo>
                  <a:cubicBezTo>
                    <a:pt x="84" y="70"/>
                    <a:pt x="85" y="69"/>
                    <a:pt x="85" y="69"/>
                  </a:cubicBezTo>
                  <a:cubicBezTo>
                    <a:pt x="86" y="69"/>
                    <a:pt x="87" y="72"/>
                    <a:pt x="88" y="70"/>
                  </a:cubicBezTo>
                  <a:cubicBezTo>
                    <a:pt x="88" y="70"/>
                    <a:pt x="89" y="70"/>
                    <a:pt x="89" y="70"/>
                  </a:cubicBezTo>
                  <a:cubicBezTo>
                    <a:pt x="89" y="69"/>
                    <a:pt x="90" y="69"/>
                    <a:pt x="91" y="69"/>
                  </a:cubicBezTo>
                  <a:cubicBezTo>
                    <a:pt x="91" y="68"/>
                    <a:pt x="93" y="68"/>
                    <a:pt x="93" y="68"/>
                  </a:cubicBezTo>
                  <a:cubicBezTo>
                    <a:pt x="93" y="68"/>
                    <a:pt x="93" y="68"/>
                    <a:pt x="93" y="68"/>
                  </a:cubicBezTo>
                  <a:cubicBezTo>
                    <a:pt x="94" y="68"/>
                    <a:pt x="94" y="67"/>
                    <a:pt x="94" y="67"/>
                  </a:cubicBezTo>
                  <a:cubicBezTo>
                    <a:pt x="94" y="67"/>
                    <a:pt x="94" y="67"/>
                    <a:pt x="95" y="67"/>
                  </a:cubicBezTo>
                  <a:cubicBezTo>
                    <a:pt x="95" y="67"/>
                    <a:pt x="95" y="67"/>
                    <a:pt x="95" y="67"/>
                  </a:cubicBezTo>
                  <a:cubicBezTo>
                    <a:pt x="95" y="67"/>
                    <a:pt x="96" y="67"/>
                    <a:pt x="96" y="67"/>
                  </a:cubicBezTo>
                  <a:cubicBezTo>
                    <a:pt x="96" y="67"/>
                    <a:pt x="96" y="66"/>
                    <a:pt x="96" y="66"/>
                  </a:cubicBezTo>
                  <a:cubicBezTo>
                    <a:pt x="96" y="66"/>
                    <a:pt x="97" y="66"/>
                    <a:pt x="97" y="66"/>
                  </a:cubicBezTo>
                  <a:cubicBezTo>
                    <a:pt x="96" y="65"/>
                    <a:pt x="97" y="65"/>
                    <a:pt x="97" y="66"/>
                  </a:cubicBezTo>
                  <a:cubicBezTo>
                    <a:pt x="98" y="65"/>
                    <a:pt x="99" y="66"/>
                    <a:pt x="99" y="66"/>
                  </a:cubicBezTo>
                  <a:cubicBezTo>
                    <a:pt x="99" y="66"/>
                    <a:pt x="99" y="67"/>
                    <a:pt x="100" y="67"/>
                  </a:cubicBezTo>
                  <a:cubicBezTo>
                    <a:pt x="101" y="67"/>
                    <a:pt x="102" y="66"/>
                    <a:pt x="103" y="67"/>
                  </a:cubicBezTo>
                  <a:cubicBezTo>
                    <a:pt x="104" y="67"/>
                    <a:pt x="104" y="66"/>
                    <a:pt x="104" y="66"/>
                  </a:cubicBezTo>
                  <a:cubicBezTo>
                    <a:pt x="104" y="66"/>
                    <a:pt x="105" y="66"/>
                    <a:pt x="105" y="66"/>
                  </a:cubicBezTo>
                  <a:cubicBezTo>
                    <a:pt x="106" y="66"/>
                    <a:pt x="106" y="66"/>
                    <a:pt x="106" y="64"/>
                  </a:cubicBezTo>
                  <a:cubicBezTo>
                    <a:pt x="106" y="64"/>
                    <a:pt x="106" y="63"/>
                    <a:pt x="107" y="63"/>
                  </a:cubicBezTo>
                  <a:cubicBezTo>
                    <a:pt x="107" y="63"/>
                    <a:pt x="108" y="63"/>
                    <a:pt x="108" y="62"/>
                  </a:cubicBezTo>
                  <a:cubicBezTo>
                    <a:pt x="108" y="62"/>
                    <a:pt x="109" y="63"/>
                    <a:pt x="109" y="63"/>
                  </a:cubicBezTo>
                  <a:cubicBezTo>
                    <a:pt x="109" y="63"/>
                    <a:pt x="110" y="64"/>
                    <a:pt x="110" y="64"/>
                  </a:cubicBezTo>
                  <a:cubicBezTo>
                    <a:pt x="110" y="64"/>
                    <a:pt x="110" y="63"/>
                    <a:pt x="110" y="63"/>
                  </a:cubicBezTo>
                  <a:cubicBezTo>
                    <a:pt x="111" y="63"/>
                    <a:pt x="111" y="64"/>
                    <a:pt x="111" y="64"/>
                  </a:cubicBezTo>
                  <a:cubicBezTo>
                    <a:pt x="111" y="64"/>
                    <a:pt x="111" y="64"/>
                    <a:pt x="112" y="64"/>
                  </a:cubicBezTo>
                  <a:cubicBezTo>
                    <a:pt x="112" y="63"/>
                    <a:pt x="113" y="64"/>
                    <a:pt x="113" y="64"/>
                  </a:cubicBezTo>
                  <a:cubicBezTo>
                    <a:pt x="114" y="64"/>
                    <a:pt x="114" y="63"/>
                    <a:pt x="115" y="64"/>
                  </a:cubicBezTo>
                  <a:cubicBezTo>
                    <a:pt x="115" y="64"/>
                    <a:pt x="115" y="65"/>
                    <a:pt x="115" y="65"/>
                  </a:cubicBezTo>
                  <a:cubicBezTo>
                    <a:pt x="116" y="65"/>
                    <a:pt x="116" y="65"/>
                    <a:pt x="116" y="65"/>
                  </a:cubicBezTo>
                  <a:cubicBezTo>
                    <a:pt x="117" y="65"/>
                    <a:pt x="117" y="66"/>
                    <a:pt x="117" y="66"/>
                  </a:cubicBezTo>
                  <a:cubicBezTo>
                    <a:pt x="118" y="66"/>
                    <a:pt x="118" y="66"/>
                    <a:pt x="118" y="65"/>
                  </a:cubicBezTo>
                  <a:cubicBezTo>
                    <a:pt x="119" y="65"/>
                    <a:pt x="119" y="65"/>
                    <a:pt x="120" y="65"/>
                  </a:cubicBezTo>
                  <a:cubicBezTo>
                    <a:pt x="120" y="65"/>
                    <a:pt x="120" y="66"/>
                    <a:pt x="121" y="66"/>
                  </a:cubicBezTo>
                  <a:cubicBezTo>
                    <a:pt x="121" y="66"/>
                    <a:pt x="122" y="65"/>
                    <a:pt x="122" y="64"/>
                  </a:cubicBezTo>
                  <a:cubicBezTo>
                    <a:pt x="123" y="64"/>
                    <a:pt x="124" y="65"/>
                    <a:pt x="125" y="65"/>
                  </a:cubicBezTo>
                  <a:cubicBezTo>
                    <a:pt x="126" y="65"/>
                    <a:pt x="126" y="65"/>
                    <a:pt x="126" y="65"/>
                  </a:cubicBezTo>
                  <a:cubicBezTo>
                    <a:pt x="127" y="66"/>
                    <a:pt x="126" y="66"/>
                    <a:pt x="127" y="66"/>
                  </a:cubicBezTo>
                  <a:cubicBezTo>
                    <a:pt x="127" y="65"/>
                    <a:pt x="126" y="65"/>
                    <a:pt x="126" y="64"/>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01" name="Cayman Islands (UK automomous region))">
              <a:extLst>
                <a:ext uri="{FF2B5EF4-FFF2-40B4-BE49-F238E27FC236}">
                  <a16:creationId xmlns:a16="http://schemas.microsoft.com/office/drawing/2014/main" id="{D43A96AD-6391-EAA9-DEEA-9A54F00FA5EF}"/>
                </a:ext>
              </a:extLst>
            </p:cNvPr>
            <p:cNvSpPr>
              <a:spLocks noEditPoints="1"/>
            </p:cNvSpPr>
            <p:nvPr/>
          </p:nvSpPr>
          <p:spPr bwMode="auto">
            <a:xfrm>
              <a:off x="3146943" y="3737769"/>
              <a:ext cx="48444" cy="20897"/>
            </a:xfrm>
            <a:custGeom>
              <a:avLst/>
              <a:gdLst/>
              <a:ahLst/>
              <a:cxnLst>
                <a:cxn ang="0">
                  <a:pos x="3" y="5"/>
                </a:cxn>
                <a:cxn ang="0">
                  <a:pos x="1" y="5"/>
                </a:cxn>
                <a:cxn ang="0">
                  <a:pos x="0" y="5"/>
                </a:cxn>
                <a:cxn ang="0">
                  <a:pos x="0" y="5"/>
                </a:cxn>
                <a:cxn ang="0">
                  <a:pos x="0" y="4"/>
                </a:cxn>
                <a:cxn ang="0">
                  <a:pos x="0" y="4"/>
                </a:cxn>
                <a:cxn ang="0">
                  <a:pos x="1" y="5"/>
                </a:cxn>
                <a:cxn ang="0">
                  <a:pos x="2" y="5"/>
                </a:cxn>
                <a:cxn ang="0">
                  <a:pos x="3" y="5"/>
                </a:cxn>
                <a:cxn ang="0">
                  <a:pos x="13" y="1"/>
                </a:cxn>
                <a:cxn ang="0">
                  <a:pos x="14" y="1"/>
                </a:cxn>
                <a:cxn ang="0">
                  <a:pos x="14" y="1"/>
                </a:cxn>
                <a:cxn ang="0">
                  <a:pos x="13" y="1"/>
                </a:cxn>
              </a:cxnLst>
              <a:rect l="0" t="0" r="r" b="b"/>
              <a:pathLst>
                <a:path w="14" h="6">
                  <a:moveTo>
                    <a:pt x="3" y="5"/>
                  </a:moveTo>
                  <a:cubicBezTo>
                    <a:pt x="2" y="5"/>
                    <a:pt x="2" y="5"/>
                    <a:pt x="1" y="5"/>
                  </a:cubicBezTo>
                  <a:cubicBezTo>
                    <a:pt x="1" y="5"/>
                    <a:pt x="1" y="5"/>
                    <a:pt x="0" y="5"/>
                  </a:cubicBezTo>
                  <a:cubicBezTo>
                    <a:pt x="0" y="6"/>
                    <a:pt x="0" y="5"/>
                    <a:pt x="0" y="5"/>
                  </a:cubicBezTo>
                  <a:cubicBezTo>
                    <a:pt x="0" y="5"/>
                    <a:pt x="0" y="4"/>
                    <a:pt x="0" y="4"/>
                  </a:cubicBezTo>
                  <a:cubicBezTo>
                    <a:pt x="0" y="4"/>
                    <a:pt x="0" y="4"/>
                    <a:pt x="0" y="4"/>
                  </a:cubicBezTo>
                  <a:cubicBezTo>
                    <a:pt x="0" y="5"/>
                    <a:pt x="0" y="5"/>
                    <a:pt x="1" y="5"/>
                  </a:cubicBezTo>
                  <a:cubicBezTo>
                    <a:pt x="1" y="5"/>
                    <a:pt x="1" y="4"/>
                    <a:pt x="2" y="5"/>
                  </a:cubicBezTo>
                  <a:cubicBezTo>
                    <a:pt x="2" y="5"/>
                    <a:pt x="3" y="4"/>
                    <a:pt x="3" y="5"/>
                  </a:cubicBezTo>
                  <a:close/>
                  <a:moveTo>
                    <a:pt x="13" y="1"/>
                  </a:moveTo>
                  <a:cubicBezTo>
                    <a:pt x="13" y="1"/>
                    <a:pt x="13" y="1"/>
                    <a:pt x="14" y="1"/>
                  </a:cubicBezTo>
                  <a:cubicBezTo>
                    <a:pt x="14" y="1"/>
                    <a:pt x="14" y="1"/>
                    <a:pt x="14" y="1"/>
                  </a:cubicBezTo>
                  <a:cubicBezTo>
                    <a:pt x="14" y="0"/>
                    <a:pt x="13" y="1"/>
                    <a:pt x="13" y="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02" name="Canada">
              <a:extLst>
                <a:ext uri="{FF2B5EF4-FFF2-40B4-BE49-F238E27FC236}">
                  <a16:creationId xmlns:a16="http://schemas.microsoft.com/office/drawing/2014/main" id="{BF90A4E3-C4E2-7716-64A1-D886FC616EB1}"/>
                </a:ext>
              </a:extLst>
            </p:cNvPr>
            <p:cNvSpPr>
              <a:spLocks noEditPoints="1"/>
            </p:cNvSpPr>
            <p:nvPr/>
          </p:nvSpPr>
          <p:spPr bwMode="auto">
            <a:xfrm>
              <a:off x="2114438" y="1549272"/>
              <a:ext cx="2614986" cy="1353561"/>
            </a:xfrm>
            <a:custGeom>
              <a:avLst/>
              <a:gdLst/>
              <a:ahLst/>
              <a:cxnLst>
                <a:cxn ang="0">
                  <a:pos x="593" y="26"/>
                </a:cxn>
                <a:cxn ang="0">
                  <a:pos x="482" y="38"/>
                </a:cxn>
                <a:cxn ang="0">
                  <a:pos x="713" y="15"/>
                </a:cxn>
                <a:cxn ang="0">
                  <a:pos x="610" y="45"/>
                </a:cxn>
                <a:cxn ang="0">
                  <a:pos x="581" y="38"/>
                </a:cxn>
                <a:cxn ang="0">
                  <a:pos x="620" y="16"/>
                </a:cxn>
                <a:cxn ang="0">
                  <a:pos x="676" y="3"/>
                </a:cxn>
                <a:cxn ang="0">
                  <a:pos x="368" y="42"/>
                </a:cxn>
                <a:cxn ang="0">
                  <a:pos x="466" y="54"/>
                </a:cxn>
                <a:cxn ang="0">
                  <a:pos x="582" y="64"/>
                </a:cxn>
                <a:cxn ang="0">
                  <a:pos x="369" y="55"/>
                </a:cxn>
                <a:cxn ang="0">
                  <a:pos x="404" y="56"/>
                </a:cxn>
                <a:cxn ang="0">
                  <a:pos x="509" y="317"/>
                </a:cxn>
                <a:cxn ang="0">
                  <a:pos x="554" y="357"/>
                </a:cxn>
                <a:cxn ang="0">
                  <a:pos x="512" y="357"/>
                </a:cxn>
                <a:cxn ang="0">
                  <a:pos x="380" y="358"/>
                </a:cxn>
                <a:cxn ang="0">
                  <a:pos x="303" y="324"/>
                </a:cxn>
                <a:cxn ang="0">
                  <a:pos x="24" y="293"/>
                </a:cxn>
                <a:cxn ang="0">
                  <a:pos x="46" y="250"/>
                </a:cxn>
                <a:cxn ang="0">
                  <a:pos x="162" y="111"/>
                </a:cxn>
                <a:cxn ang="0">
                  <a:pos x="184" y="112"/>
                </a:cxn>
                <a:cxn ang="0">
                  <a:pos x="307" y="127"/>
                </a:cxn>
                <a:cxn ang="0">
                  <a:pos x="378" y="127"/>
                </a:cxn>
                <a:cxn ang="0">
                  <a:pos x="436" y="116"/>
                </a:cxn>
                <a:cxn ang="0">
                  <a:pos x="463" y="99"/>
                </a:cxn>
                <a:cxn ang="0">
                  <a:pos x="504" y="115"/>
                </a:cxn>
                <a:cxn ang="0">
                  <a:pos x="453" y="150"/>
                </a:cxn>
                <a:cxn ang="0">
                  <a:pos x="392" y="181"/>
                </a:cxn>
                <a:cxn ang="0">
                  <a:pos x="425" y="299"/>
                </a:cxn>
                <a:cxn ang="0">
                  <a:pos x="495" y="195"/>
                </a:cxn>
                <a:cxn ang="0">
                  <a:pos x="557" y="214"/>
                </a:cxn>
                <a:cxn ang="0">
                  <a:pos x="600" y="215"/>
                </a:cxn>
                <a:cxn ang="0">
                  <a:pos x="608" y="252"/>
                </a:cxn>
                <a:cxn ang="0">
                  <a:pos x="629" y="275"/>
                </a:cxn>
                <a:cxn ang="0">
                  <a:pos x="247" y="140"/>
                </a:cxn>
                <a:cxn ang="0">
                  <a:pos x="224" y="185"/>
                </a:cxn>
                <a:cxn ang="0">
                  <a:pos x="276" y="300"/>
                </a:cxn>
                <a:cxn ang="0">
                  <a:pos x="434" y="91"/>
                </a:cxn>
                <a:cxn ang="0">
                  <a:pos x="498" y="61"/>
                </a:cxn>
                <a:cxn ang="0">
                  <a:pos x="368" y="89"/>
                </a:cxn>
                <a:cxn ang="0">
                  <a:pos x="304" y="104"/>
                </a:cxn>
                <a:cxn ang="0">
                  <a:pos x="422" y="119"/>
                </a:cxn>
                <a:cxn ang="0">
                  <a:pos x="645" y="146"/>
                </a:cxn>
                <a:cxn ang="0">
                  <a:pos x="604" y="145"/>
                </a:cxn>
                <a:cxn ang="0">
                  <a:pos x="610" y="174"/>
                </a:cxn>
                <a:cxn ang="0">
                  <a:pos x="563" y="172"/>
                </a:cxn>
                <a:cxn ang="0">
                  <a:pos x="530" y="152"/>
                </a:cxn>
                <a:cxn ang="0">
                  <a:pos x="575" y="117"/>
                </a:cxn>
                <a:cxn ang="0">
                  <a:pos x="488" y="101"/>
                </a:cxn>
                <a:cxn ang="0">
                  <a:pos x="540" y="77"/>
                </a:cxn>
                <a:cxn ang="0">
                  <a:pos x="598" y="93"/>
                </a:cxn>
                <a:cxn ang="0">
                  <a:pos x="618" y="113"/>
                </a:cxn>
                <a:cxn ang="0">
                  <a:pos x="647" y="135"/>
                </a:cxn>
                <a:cxn ang="0">
                  <a:pos x="487" y="167"/>
                </a:cxn>
                <a:cxn ang="0">
                  <a:pos x="316" y="70"/>
                </a:cxn>
                <a:cxn ang="0">
                  <a:pos x="451" y="242"/>
                </a:cxn>
                <a:cxn ang="0">
                  <a:pos x="633" y="313"/>
                </a:cxn>
                <a:cxn ang="0">
                  <a:pos x="598" y="316"/>
                </a:cxn>
                <a:cxn ang="0">
                  <a:pos x="632" y="341"/>
                </a:cxn>
                <a:cxn ang="0">
                  <a:pos x="558" y="335"/>
                </a:cxn>
                <a:cxn ang="0">
                  <a:pos x="569" y="350"/>
                </a:cxn>
                <a:cxn ang="0">
                  <a:pos x="29" y="277"/>
                </a:cxn>
                <a:cxn ang="0">
                  <a:pos x="18" y="308"/>
                </a:cxn>
              </a:cxnLst>
              <a:rect l="0" t="0" r="r" b="b"/>
              <a:pathLst>
                <a:path w="762" h="394">
                  <a:moveTo>
                    <a:pt x="402" y="39"/>
                  </a:moveTo>
                  <a:cubicBezTo>
                    <a:pt x="401" y="39"/>
                    <a:pt x="404" y="38"/>
                    <a:pt x="404" y="38"/>
                  </a:cubicBezTo>
                  <a:cubicBezTo>
                    <a:pt x="404" y="38"/>
                    <a:pt x="405" y="38"/>
                    <a:pt x="405" y="38"/>
                  </a:cubicBezTo>
                  <a:cubicBezTo>
                    <a:pt x="406" y="38"/>
                    <a:pt x="408" y="38"/>
                    <a:pt x="409" y="37"/>
                  </a:cubicBezTo>
                  <a:cubicBezTo>
                    <a:pt x="410" y="37"/>
                    <a:pt x="411" y="37"/>
                    <a:pt x="412" y="37"/>
                  </a:cubicBezTo>
                  <a:cubicBezTo>
                    <a:pt x="413" y="37"/>
                    <a:pt x="414" y="37"/>
                    <a:pt x="415" y="37"/>
                  </a:cubicBezTo>
                  <a:cubicBezTo>
                    <a:pt x="415" y="37"/>
                    <a:pt x="417" y="37"/>
                    <a:pt x="417" y="37"/>
                  </a:cubicBezTo>
                  <a:cubicBezTo>
                    <a:pt x="418" y="37"/>
                    <a:pt x="419" y="36"/>
                    <a:pt x="420" y="37"/>
                  </a:cubicBezTo>
                  <a:cubicBezTo>
                    <a:pt x="420" y="37"/>
                    <a:pt x="421" y="37"/>
                    <a:pt x="421" y="37"/>
                  </a:cubicBezTo>
                  <a:cubicBezTo>
                    <a:pt x="421" y="37"/>
                    <a:pt x="422" y="36"/>
                    <a:pt x="422" y="36"/>
                  </a:cubicBezTo>
                  <a:cubicBezTo>
                    <a:pt x="423" y="36"/>
                    <a:pt x="424" y="36"/>
                    <a:pt x="425" y="36"/>
                  </a:cubicBezTo>
                  <a:cubicBezTo>
                    <a:pt x="426" y="36"/>
                    <a:pt x="427" y="36"/>
                    <a:pt x="428" y="37"/>
                  </a:cubicBezTo>
                  <a:cubicBezTo>
                    <a:pt x="429" y="37"/>
                    <a:pt x="428" y="37"/>
                    <a:pt x="427" y="37"/>
                  </a:cubicBezTo>
                  <a:cubicBezTo>
                    <a:pt x="425" y="38"/>
                    <a:pt x="423" y="38"/>
                    <a:pt x="421" y="38"/>
                  </a:cubicBezTo>
                  <a:cubicBezTo>
                    <a:pt x="420" y="38"/>
                    <a:pt x="419" y="38"/>
                    <a:pt x="418" y="38"/>
                  </a:cubicBezTo>
                  <a:cubicBezTo>
                    <a:pt x="418" y="38"/>
                    <a:pt x="417" y="39"/>
                    <a:pt x="418" y="39"/>
                  </a:cubicBezTo>
                  <a:cubicBezTo>
                    <a:pt x="418" y="39"/>
                    <a:pt x="419" y="39"/>
                    <a:pt x="420" y="39"/>
                  </a:cubicBezTo>
                  <a:cubicBezTo>
                    <a:pt x="420" y="39"/>
                    <a:pt x="421" y="39"/>
                    <a:pt x="422" y="39"/>
                  </a:cubicBezTo>
                  <a:cubicBezTo>
                    <a:pt x="422" y="39"/>
                    <a:pt x="420" y="40"/>
                    <a:pt x="420" y="40"/>
                  </a:cubicBezTo>
                  <a:cubicBezTo>
                    <a:pt x="420" y="40"/>
                    <a:pt x="420" y="40"/>
                    <a:pt x="419" y="41"/>
                  </a:cubicBezTo>
                  <a:cubicBezTo>
                    <a:pt x="419" y="41"/>
                    <a:pt x="419" y="41"/>
                    <a:pt x="419" y="41"/>
                  </a:cubicBezTo>
                  <a:cubicBezTo>
                    <a:pt x="418" y="41"/>
                    <a:pt x="417" y="41"/>
                    <a:pt x="417" y="41"/>
                  </a:cubicBezTo>
                  <a:cubicBezTo>
                    <a:pt x="414" y="42"/>
                    <a:pt x="412" y="42"/>
                    <a:pt x="410" y="42"/>
                  </a:cubicBezTo>
                  <a:cubicBezTo>
                    <a:pt x="408" y="42"/>
                    <a:pt x="406" y="43"/>
                    <a:pt x="404" y="43"/>
                  </a:cubicBezTo>
                  <a:cubicBezTo>
                    <a:pt x="403" y="43"/>
                    <a:pt x="401" y="43"/>
                    <a:pt x="402" y="42"/>
                  </a:cubicBezTo>
                  <a:cubicBezTo>
                    <a:pt x="401" y="41"/>
                    <a:pt x="401" y="42"/>
                    <a:pt x="400" y="42"/>
                  </a:cubicBezTo>
                  <a:cubicBezTo>
                    <a:pt x="400" y="41"/>
                    <a:pt x="400" y="41"/>
                    <a:pt x="400" y="41"/>
                  </a:cubicBezTo>
                  <a:cubicBezTo>
                    <a:pt x="400" y="41"/>
                    <a:pt x="400" y="41"/>
                    <a:pt x="399" y="41"/>
                  </a:cubicBezTo>
                  <a:cubicBezTo>
                    <a:pt x="400" y="41"/>
                    <a:pt x="400" y="41"/>
                    <a:pt x="400" y="40"/>
                  </a:cubicBezTo>
                  <a:cubicBezTo>
                    <a:pt x="401" y="40"/>
                    <a:pt x="401" y="40"/>
                    <a:pt x="401" y="40"/>
                  </a:cubicBezTo>
                  <a:cubicBezTo>
                    <a:pt x="401" y="40"/>
                    <a:pt x="401" y="39"/>
                    <a:pt x="402" y="39"/>
                  </a:cubicBezTo>
                  <a:close/>
                  <a:moveTo>
                    <a:pt x="411" y="35"/>
                  </a:moveTo>
                  <a:cubicBezTo>
                    <a:pt x="412" y="35"/>
                    <a:pt x="414" y="34"/>
                    <a:pt x="416" y="34"/>
                  </a:cubicBezTo>
                  <a:cubicBezTo>
                    <a:pt x="416" y="34"/>
                    <a:pt x="417" y="34"/>
                    <a:pt x="417" y="35"/>
                  </a:cubicBezTo>
                  <a:cubicBezTo>
                    <a:pt x="417" y="35"/>
                    <a:pt x="419" y="35"/>
                    <a:pt x="419" y="35"/>
                  </a:cubicBezTo>
                  <a:cubicBezTo>
                    <a:pt x="419" y="35"/>
                    <a:pt x="421" y="35"/>
                    <a:pt x="421" y="35"/>
                  </a:cubicBezTo>
                  <a:cubicBezTo>
                    <a:pt x="422" y="34"/>
                    <a:pt x="423" y="34"/>
                    <a:pt x="424" y="35"/>
                  </a:cubicBezTo>
                  <a:cubicBezTo>
                    <a:pt x="424" y="35"/>
                    <a:pt x="425" y="35"/>
                    <a:pt x="425" y="35"/>
                  </a:cubicBezTo>
                  <a:cubicBezTo>
                    <a:pt x="426" y="35"/>
                    <a:pt x="426" y="35"/>
                    <a:pt x="427" y="35"/>
                  </a:cubicBezTo>
                  <a:cubicBezTo>
                    <a:pt x="428" y="35"/>
                    <a:pt x="429" y="35"/>
                    <a:pt x="430" y="35"/>
                  </a:cubicBezTo>
                  <a:cubicBezTo>
                    <a:pt x="431" y="35"/>
                    <a:pt x="432" y="35"/>
                    <a:pt x="433" y="34"/>
                  </a:cubicBezTo>
                  <a:cubicBezTo>
                    <a:pt x="434" y="34"/>
                    <a:pt x="434" y="34"/>
                    <a:pt x="435" y="34"/>
                  </a:cubicBezTo>
                  <a:cubicBezTo>
                    <a:pt x="435" y="34"/>
                    <a:pt x="436" y="33"/>
                    <a:pt x="435" y="33"/>
                  </a:cubicBezTo>
                  <a:cubicBezTo>
                    <a:pt x="437" y="33"/>
                    <a:pt x="433" y="32"/>
                    <a:pt x="434" y="32"/>
                  </a:cubicBezTo>
                  <a:cubicBezTo>
                    <a:pt x="433" y="32"/>
                    <a:pt x="432" y="31"/>
                    <a:pt x="431" y="31"/>
                  </a:cubicBezTo>
                  <a:cubicBezTo>
                    <a:pt x="430" y="31"/>
                    <a:pt x="429" y="31"/>
                    <a:pt x="428" y="31"/>
                  </a:cubicBezTo>
                  <a:cubicBezTo>
                    <a:pt x="427" y="32"/>
                    <a:pt x="426" y="32"/>
                    <a:pt x="425" y="32"/>
                  </a:cubicBezTo>
                  <a:cubicBezTo>
                    <a:pt x="424" y="32"/>
                    <a:pt x="424" y="32"/>
                    <a:pt x="424" y="33"/>
                  </a:cubicBezTo>
                  <a:cubicBezTo>
                    <a:pt x="421" y="33"/>
                    <a:pt x="417" y="33"/>
                    <a:pt x="414" y="33"/>
                  </a:cubicBezTo>
                  <a:cubicBezTo>
                    <a:pt x="413" y="34"/>
                    <a:pt x="411" y="34"/>
                    <a:pt x="409" y="34"/>
                  </a:cubicBezTo>
                  <a:cubicBezTo>
                    <a:pt x="407" y="35"/>
                    <a:pt x="410" y="35"/>
                    <a:pt x="411" y="35"/>
                  </a:cubicBezTo>
                  <a:close/>
                  <a:moveTo>
                    <a:pt x="529" y="23"/>
                  </a:moveTo>
                  <a:cubicBezTo>
                    <a:pt x="530" y="23"/>
                    <a:pt x="531" y="23"/>
                    <a:pt x="530" y="24"/>
                  </a:cubicBezTo>
                  <a:cubicBezTo>
                    <a:pt x="530" y="24"/>
                    <a:pt x="531" y="24"/>
                    <a:pt x="531" y="24"/>
                  </a:cubicBezTo>
                  <a:cubicBezTo>
                    <a:pt x="531" y="25"/>
                    <a:pt x="532" y="24"/>
                    <a:pt x="533" y="24"/>
                  </a:cubicBezTo>
                  <a:cubicBezTo>
                    <a:pt x="534" y="24"/>
                    <a:pt x="535" y="24"/>
                    <a:pt x="536" y="24"/>
                  </a:cubicBezTo>
                  <a:cubicBezTo>
                    <a:pt x="537" y="24"/>
                    <a:pt x="538" y="24"/>
                    <a:pt x="539" y="24"/>
                  </a:cubicBezTo>
                  <a:cubicBezTo>
                    <a:pt x="540" y="24"/>
                    <a:pt x="542" y="23"/>
                    <a:pt x="542" y="23"/>
                  </a:cubicBezTo>
                  <a:cubicBezTo>
                    <a:pt x="542" y="24"/>
                    <a:pt x="540" y="24"/>
                    <a:pt x="540" y="24"/>
                  </a:cubicBezTo>
                  <a:cubicBezTo>
                    <a:pt x="539" y="25"/>
                    <a:pt x="538" y="25"/>
                    <a:pt x="536" y="25"/>
                  </a:cubicBezTo>
                  <a:cubicBezTo>
                    <a:pt x="534" y="25"/>
                    <a:pt x="532" y="25"/>
                    <a:pt x="530" y="26"/>
                  </a:cubicBezTo>
                  <a:cubicBezTo>
                    <a:pt x="530" y="26"/>
                    <a:pt x="529" y="26"/>
                    <a:pt x="529" y="26"/>
                  </a:cubicBezTo>
                  <a:cubicBezTo>
                    <a:pt x="530" y="26"/>
                    <a:pt x="530" y="26"/>
                    <a:pt x="531" y="26"/>
                  </a:cubicBezTo>
                  <a:cubicBezTo>
                    <a:pt x="531" y="26"/>
                    <a:pt x="532" y="26"/>
                    <a:pt x="532" y="26"/>
                  </a:cubicBezTo>
                  <a:cubicBezTo>
                    <a:pt x="532" y="26"/>
                    <a:pt x="532" y="26"/>
                    <a:pt x="532" y="27"/>
                  </a:cubicBezTo>
                  <a:cubicBezTo>
                    <a:pt x="532" y="27"/>
                    <a:pt x="532" y="27"/>
                    <a:pt x="532" y="27"/>
                  </a:cubicBezTo>
                  <a:cubicBezTo>
                    <a:pt x="532" y="27"/>
                    <a:pt x="531" y="27"/>
                    <a:pt x="531" y="27"/>
                  </a:cubicBezTo>
                  <a:cubicBezTo>
                    <a:pt x="532" y="27"/>
                    <a:pt x="532" y="27"/>
                    <a:pt x="531" y="27"/>
                  </a:cubicBezTo>
                  <a:cubicBezTo>
                    <a:pt x="532" y="27"/>
                    <a:pt x="533" y="27"/>
                    <a:pt x="534" y="27"/>
                  </a:cubicBezTo>
                  <a:cubicBezTo>
                    <a:pt x="535" y="27"/>
                    <a:pt x="536" y="27"/>
                    <a:pt x="537" y="26"/>
                  </a:cubicBezTo>
                  <a:cubicBezTo>
                    <a:pt x="537" y="26"/>
                    <a:pt x="537" y="26"/>
                    <a:pt x="537" y="26"/>
                  </a:cubicBezTo>
                  <a:cubicBezTo>
                    <a:pt x="537" y="26"/>
                    <a:pt x="538" y="26"/>
                    <a:pt x="538" y="26"/>
                  </a:cubicBezTo>
                  <a:cubicBezTo>
                    <a:pt x="539" y="26"/>
                    <a:pt x="540" y="26"/>
                    <a:pt x="541" y="26"/>
                  </a:cubicBezTo>
                  <a:cubicBezTo>
                    <a:pt x="539" y="27"/>
                    <a:pt x="538" y="27"/>
                    <a:pt x="537" y="27"/>
                  </a:cubicBezTo>
                  <a:cubicBezTo>
                    <a:pt x="539" y="27"/>
                    <a:pt x="540" y="27"/>
                    <a:pt x="541" y="27"/>
                  </a:cubicBezTo>
                  <a:cubicBezTo>
                    <a:pt x="542" y="26"/>
                    <a:pt x="543" y="27"/>
                    <a:pt x="543" y="26"/>
                  </a:cubicBezTo>
                  <a:cubicBezTo>
                    <a:pt x="543" y="26"/>
                    <a:pt x="545" y="26"/>
                    <a:pt x="545" y="26"/>
                  </a:cubicBezTo>
                  <a:cubicBezTo>
                    <a:pt x="545" y="26"/>
                    <a:pt x="543" y="27"/>
                    <a:pt x="543" y="27"/>
                  </a:cubicBezTo>
                  <a:cubicBezTo>
                    <a:pt x="544" y="27"/>
                    <a:pt x="545" y="27"/>
                    <a:pt x="546" y="26"/>
                  </a:cubicBezTo>
                  <a:cubicBezTo>
                    <a:pt x="546" y="26"/>
                    <a:pt x="546" y="26"/>
                    <a:pt x="546" y="26"/>
                  </a:cubicBezTo>
                  <a:cubicBezTo>
                    <a:pt x="547" y="26"/>
                    <a:pt x="546" y="26"/>
                    <a:pt x="546" y="26"/>
                  </a:cubicBezTo>
                  <a:cubicBezTo>
                    <a:pt x="548" y="27"/>
                    <a:pt x="550" y="25"/>
                    <a:pt x="551" y="26"/>
                  </a:cubicBezTo>
                  <a:cubicBezTo>
                    <a:pt x="550" y="26"/>
                    <a:pt x="549" y="26"/>
                    <a:pt x="548" y="26"/>
                  </a:cubicBezTo>
                  <a:cubicBezTo>
                    <a:pt x="550" y="27"/>
                    <a:pt x="551" y="27"/>
                    <a:pt x="553" y="27"/>
                  </a:cubicBezTo>
                  <a:cubicBezTo>
                    <a:pt x="554" y="27"/>
                    <a:pt x="556" y="26"/>
                    <a:pt x="557" y="26"/>
                  </a:cubicBezTo>
                  <a:cubicBezTo>
                    <a:pt x="556" y="27"/>
                    <a:pt x="555" y="27"/>
                    <a:pt x="554" y="27"/>
                  </a:cubicBezTo>
                  <a:cubicBezTo>
                    <a:pt x="553" y="27"/>
                    <a:pt x="552" y="27"/>
                    <a:pt x="551" y="27"/>
                  </a:cubicBezTo>
                  <a:cubicBezTo>
                    <a:pt x="550" y="27"/>
                    <a:pt x="550" y="27"/>
                    <a:pt x="549" y="27"/>
                  </a:cubicBezTo>
                  <a:cubicBezTo>
                    <a:pt x="548" y="27"/>
                    <a:pt x="547" y="27"/>
                    <a:pt x="546" y="27"/>
                  </a:cubicBezTo>
                  <a:cubicBezTo>
                    <a:pt x="549" y="28"/>
                    <a:pt x="551" y="28"/>
                    <a:pt x="554" y="28"/>
                  </a:cubicBezTo>
                  <a:cubicBezTo>
                    <a:pt x="555" y="27"/>
                    <a:pt x="556" y="27"/>
                    <a:pt x="558" y="27"/>
                  </a:cubicBezTo>
                  <a:cubicBezTo>
                    <a:pt x="558" y="27"/>
                    <a:pt x="559" y="27"/>
                    <a:pt x="560" y="27"/>
                  </a:cubicBezTo>
                  <a:cubicBezTo>
                    <a:pt x="559" y="28"/>
                    <a:pt x="557" y="28"/>
                    <a:pt x="556" y="28"/>
                  </a:cubicBezTo>
                  <a:cubicBezTo>
                    <a:pt x="554" y="28"/>
                    <a:pt x="553" y="28"/>
                    <a:pt x="551" y="28"/>
                  </a:cubicBezTo>
                  <a:cubicBezTo>
                    <a:pt x="549" y="28"/>
                    <a:pt x="548" y="28"/>
                    <a:pt x="546" y="28"/>
                  </a:cubicBezTo>
                  <a:cubicBezTo>
                    <a:pt x="545" y="28"/>
                    <a:pt x="545" y="28"/>
                    <a:pt x="544" y="28"/>
                  </a:cubicBezTo>
                  <a:cubicBezTo>
                    <a:pt x="543" y="28"/>
                    <a:pt x="542" y="28"/>
                    <a:pt x="541" y="28"/>
                  </a:cubicBezTo>
                  <a:cubicBezTo>
                    <a:pt x="540" y="28"/>
                    <a:pt x="539" y="29"/>
                    <a:pt x="537" y="29"/>
                  </a:cubicBezTo>
                  <a:cubicBezTo>
                    <a:pt x="536" y="29"/>
                    <a:pt x="535" y="29"/>
                    <a:pt x="534" y="29"/>
                  </a:cubicBezTo>
                  <a:cubicBezTo>
                    <a:pt x="533" y="30"/>
                    <a:pt x="534" y="30"/>
                    <a:pt x="534" y="30"/>
                  </a:cubicBezTo>
                  <a:cubicBezTo>
                    <a:pt x="534" y="30"/>
                    <a:pt x="534" y="31"/>
                    <a:pt x="535" y="31"/>
                  </a:cubicBezTo>
                  <a:cubicBezTo>
                    <a:pt x="536" y="31"/>
                    <a:pt x="538" y="31"/>
                    <a:pt x="539" y="31"/>
                  </a:cubicBezTo>
                  <a:cubicBezTo>
                    <a:pt x="538" y="32"/>
                    <a:pt x="537" y="31"/>
                    <a:pt x="537" y="31"/>
                  </a:cubicBezTo>
                  <a:cubicBezTo>
                    <a:pt x="536" y="31"/>
                    <a:pt x="535" y="31"/>
                    <a:pt x="534" y="31"/>
                  </a:cubicBezTo>
                  <a:cubicBezTo>
                    <a:pt x="534" y="32"/>
                    <a:pt x="536" y="32"/>
                    <a:pt x="536" y="32"/>
                  </a:cubicBezTo>
                  <a:cubicBezTo>
                    <a:pt x="536" y="32"/>
                    <a:pt x="535" y="32"/>
                    <a:pt x="535" y="32"/>
                  </a:cubicBezTo>
                  <a:cubicBezTo>
                    <a:pt x="535" y="33"/>
                    <a:pt x="536" y="33"/>
                    <a:pt x="536" y="33"/>
                  </a:cubicBezTo>
                  <a:cubicBezTo>
                    <a:pt x="537" y="32"/>
                    <a:pt x="538" y="32"/>
                    <a:pt x="539" y="32"/>
                  </a:cubicBezTo>
                  <a:cubicBezTo>
                    <a:pt x="540" y="32"/>
                    <a:pt x="541" y="33"/>
                    <a:pt x="542" y="33"/>
                  </a:cubicBezTo>
                  <a:cubicBezTo>
                    <a:pt x="543" y="33"/>
                    <a:pt x="544" y="33"/>
                    <a:pt x="545" y="33"/>
                  </a:cubicBezTo>
                  <a:cubicBezTo>
                    <a:pt x="545" y="33"/>
                    <a:pt x="545" y="33"/>
                    <a:pt x="544" y="33"/>
                  </a:cubicBezTo>
                  <a:cubicBezTo>
                    <a:pt x="544" y="33"/>
                    <a:pt x="543" y="33"/>
                    <a:pt x="543" y="33"/>
                  </a:cubicBezTo>
                  <a:cubicBezTo>
                    <a:pt x="542" y="33"/>
                    <a:pt x="541" y="33"/>
                    <a:pt x="539" y="33"/>
                  </a:cubicBezTo>
                  <a:cubicBezTo>
                    <a:pt x="540" y="33"/>
                    <a:pt x="538" y="33"/>
                    <a:pt x="538" y="33"/>
                  </a:cubicBezTo>
                  <a:cubicBezTo>
                    <a:pt x="538" y="33"/>
                    <a:pt x="537" y="33"/>
                    <a:pt x="537" y="33"/>
                  </a:cubicBezTo>
                  <a:cubicBezTo>
                    <a:pt x="535" y="34"/>
                    <a:pt x="537" y="34"/>
                    <a:pt x="537" y="34"/>
                  </a:cubicBezTo>
                  <a:cubicBezTo>
                    <a:pt x="537" y="35"/>
                    <a:pt x="539" y="35"/>
                    <a:pt x="540" y="35"/>
                  </a:cubicBezTo>
                  <a:cubicBezTo>
                    <a:pt x="539" y="35"/>
                    <a:pt x="539" y="35"/>
                    <a:pt x="538" y="35"/>
                  </a:cubicBezTo>
                  <a:cubicBezTo>
                    <a:pt x="539" y="35"/>
                    <a:pt x="539" y="35"/>
                    <a:pt x="539" y="35"/>
                  </a:cubicBezTo>
                  <a:cubicBezTo>
                    <a:pt x="539" y="36"/>
                    <a:pt x="540" y="35"/>
                    <a:pt x="541" y="35"/>
                  </a:cubicBezTo>
                  <a:cubicBezTo>
                    <a:pt x="541" y="35"/>
                    <a:pt x="542" y="36"/>
                    <a:pt x="542" y="36"/>
                  </a:cubicBezTo>
                  <a:cubicBezTo>
                    <a:pt x="543" y="36"/>
                    <a:pt x="543" y="36"/>
                    <a:pt x="544" y="36"/>
                  </a:cubicBezTo>
                  <a:cubicBezTo>
                    <a:pt x="545" y="36"/>
                    <a:pt x="546" y="36"/>
                    <a:pt x="547" y="36"/>
                  </a:cubicBezTo>
                  <a:cubicBezTo>
                    <a:pt x="548" y="36"/>
                    <a:pt x="548" y="36"/>
                    <a:pt x="548" y="36"/>
                  </a:cubicBezTo>
                  <a:cubicBezTo>
                    <a:pt x="549" y="36"/>
                    <a:pt x="549" y="36"/>
                    <a:pt x="550" y="36"/>
                  </a:cubicBezTo>
                  <a:cubicBezTo>
                    <a:pt x="550" y="36"/>
                    <a:pt x="550" y="36"/>
                    <a:pt x="550" y="35"/>
                  </a:cubicBezTo>
                  <a:cubicBezTo>
                    <a:pt x="550" y="35"/>
                    <a:pt x="550" y="35"/>
                    <a:pt x="551" y="35"/>
                  </a:cubicBezTo>
                  <a:cubicBezTo>
                    <a:pt x="550" y="35"/>
                    <a:pt x="549" y="35"/>
                    <a:pt x="549" y="35"/>
                  </a:cubicBezTo>
                  <a:cubicBezTo>
                    <a:pt x="549" y="34"/>
                    <a:pt x="550" y="35"/>
                    <a:pt x="551" y="35"/>
                  </a:cubicBezTo>
                  <a:cubicBezTo>
                    <a:pt x="551" y="35"/>
                    <a:pt x="553" y="34"/>
                    <a:pt x="553" y="35"/>
                  </a:cubicBezTo>
                  <a:cubicBezTo>
                    <a:pt x="553" y="35"/>
                    <a:pt x="552" y="35"/>
                    <a:pt x="553" y="36"/>
                  </a:cubicBezTo>
                  <a:cubicBezTo>
                    <a:pt x="553" y="36"/>
                    <a:pt x="554" y="35"/>
                    <a:pt x="554" y="36"/>
                  </a:cubicBezTo>
                  <a:cubicBezTo>
                    <a:pt x="554" y="36"/>
                    <a:pt x="554" y="36"/>
                    <a:pt x="555" y="36"/>
                  </a:cubicBezTo>
                  <a:cubicBezTo>
                    <a:pt x="555" y="36"/>
                    <a:pt x="555" y="36"/>
                    <a:pt x="555" y="35"/>
                  </a:cubicBezTo>
                  <a:cubicBezTo>
                    <a:pt x="555" y="34"/>
                    <a:pt x="555" y="34"/>
                    <a:pt x="554" y="34"/>
                  </a:cubicBezTo>
                  <a:cubicBezTo>
                    <a:pt x="555" y="33"/>
                    <a:pt x="555" y="33"/>
                    <a:pt x="555" y="33"/>
                  </a:cubicBezTo>
                  <a:cubicBezTo>
                    <a:pt x="556" y="32"/>
                    <a:pt x="557" y="32"/>
                    <a:pt x="556" y="33"/>
                  </a:cubicBezTo>
                  <a:cubicBezTo>
                    <a:pt x="556" y="34"/>
                    <a:pt x="557" y="34"/>
                    <a:pt x="557" y="35"/>
                  </a:cubicBezTo>
                  <a:cubicBezTo>
                    <a:pt x="557" y="36"/>
                    <a:pt x="558" y="36"/>
                    <a:pt x="559" y="36"/>
                  </a:cubicBezTo>
                  <a:cubicBezTo>
                    <a:pt x="560" y="36"/>
                    <a:pt x="561" y="35"/>
                    <a:pt x="561" y="35"/>
                  </a:cubicBezTo>
                  <a:cubicBezTo>
                    <a:pt x="562" y="35"/>
                    <a:pt x="562" y="35"/>
                    <a:pt x="563" y="34"/>
                  </a:cubicBezTo>
                  <a:cubicBezTo>
                    <a:pt x="564" y="34"/>
                    <a:pt x="563" y="33"/>
                    <a:pt x="564" y="32"/>
                  </a:cubicBezTo>
                  <a:cubicBezTo>
                    <a:pt x="565" y="32"/>
                    <a:pt x="565" y="33"/>
                    <a:pt x="566" y="34"/>
                  </a:cubicBezTo>
                  <a:cubicBezTo>
                    <a:pt x="566" y="34"/>
                    <a:pt x="568" y="33"/>
                    <a:pt x="569" y="32"/>
                  </a:cubicBezTo>
                  <a:cubicBezTo>
                    <a:pt x="569" y="32"/>
                    <a:pt x="567" y="32"/>
                    <a:pt x="567" y="32"/>
                  </a:cubicBezTo>
                  <a:cubicBezTo>
                    <a:pt x="568" y="32"/>
                    <a:pt x="568" y="32"/>
                    <a:pt x="569" y="31"/>
                  </a:cubicBezTo>
                  <a:cubicBezTo>
                    <a:pt x="569" y="31"/>
                    <a:pt x="570" y="30"/>
                    <a:pt x="570" y="30"/>
                  </a:cubicBezTo>
                  <a:cubicBezTo>
                    <a:pt x="571" y="30"/>
                    <a:pt x="572" y="29"/>
                    <a:pt x="572" y="29"/>
                  </a:cubicBezTo>
                  <a:cubicBezTo>
                    <a:pt x="573" y="29"/>
                    <a:pt x="574" y="29"/>
                    <a:pt x="575" y="29"/>
                  </a:cubicBezTo>
                  <a:cubicBezTo>
                    <a:pt x="574" y="29"/>
                    <a:pt x="573" y="29"/>
                    <a:pt x="572" y="30"/>
                  </a:cubicBezTo>
                  <a:cubicBezTo>
                    <a:pt x="572" y="30"/>
                    <a:pt x="571" y="30"/>
                    <a:pt x="571" y="31"/>
                  </a:cubicBezTo>
                  <a:cubicBezTo>
                    <a:pt x="570" y="31"/>
                    <a:pt x="570" y="32"/>
                    <a:pt x="571" y="32"/>
                  </a:cubicBezTo>
                  <a:cubicBezTo>
                    <a:pt x="571" y="32"/>
                    <a:pt x="572" y="32"/>
                    <a:pt x="573" y="32"/>
                  </a:cubicBezTo>
                  <a:cubicBezTo>
                    <a:pt x="574" y="31"/>
                    <a:pt x="575" y="31"/>
                    <a:pt x="576" y="31"/>
                  </a:cubicBezTo>
                  <a:cubicBezTo>
                    <a:pt x="577" y="30"/>
                    <a:pt x="578" y="30"/>
                    <a:pt x="578" y="30"/>
                  </a:cubicBezTo>
                  <a:cubicBezTo>
                    <a:pt x="579" y="29"/>
                    <a:pt x="579" y="29"/>
                    <a:pt x="579" y="29"/>
                  </a:cubicBezTo>
                  <a:cubicBezTo>
                    <a:pt x="579" y="30"/>
                    <a:pt x="581" y="29"/>
                    <a:pt x="581" y="29"/>
                  </a:cubicBezTo>
                  <a:cubicBezTo>
                    <a:pt x="583" y="28"/>
                    <a:pt x="586" y="28"/>
                    <a:pt x="588" y="28"/>
                  </a:cubicBezTo>
                  <a:cubicBezTo>
                    <a:pt x="589" y="28"/>
                    <a:pt x="590" y="28"/>
                    <a:pt x="591" y="28"/>
                  </a:cubicBezTo>
                  <a:cubicBezTo>
                    <a:pt x="592" y="28"/>
                    <a:pt x="593" y="28"/>
                    <a:pt x="594" y="27"/>
                  </a:cubicBezTo>
                  <a:cubicBezTo>
                    <a:pt x="595" y="27"/>
                    <a:pt x="593" y="26"/>
                    <a:pt x="593" y="26"/>
                  </a:cubicBezTo>
                  <a:cubicBezTo>
                    <a:pt x="593" y="26"/>
                    <a:pt x="593" y="25"/>
                    <a:pt x="593" y="25"/>
                  </a:cubicBezTo>
                  <a:cubicBezTo>
                    <a:pt x="591" y="24"/>
                    <a:pt x="590" y="27"/>
                    <a:pt x="588" y="26"/>
                  </a:cubicBezTo>
                  <a:cubicBezTo>
                    <a:pt x="588" y="26"/>
                    <a:pt x="589" y="26"/>
                    <a:pt x="589" y="25"/>
                  </a:cubicBezTo>
                  <a:cubicBezTo>
                    <a:pt x="589" y="25"/>
                    <a:pt x="590" y="25"/>
                    <a:pt x="590" y="25"/>
                  </a:cubicBezTo>
                  <a:cubicBezTo>
                    <a:pt x="589" y="24"/>
                    <a:pt x="587" y="24"/>
                    <a:pt x="586" y="25"/>
                  </a:cubicBezTo>
                  <a:cubicBezTo>
                    <a:pt x="586" y="25"/>
                    <a:pt x="585" y="25"/>
                    <a:pt x="585" y="25"/>
                  </a:cubicBezTo>
                  <a:cubicBezTo>
                    <a:pt x="585" y="25"/>
                    <a:pt x="585" y="25"/>
                    <a:pt x="585" y="25"/>
                  </a:cubicBezTo>
                  <a:cubicBezTo>
                    <a:pt x="584" y="25"/>
                    <a:pt x="583" y="25"/>
                    <a:pt x="582" y="25"/>
                  </a:cubicBezTo>
                  <a:cubicBezTo>
                    <a:pt x="582" y="25"/>
                    <a:pt x="580" y="25"/>
                    <a:pt x="582" y="25"/>
                  </a:cubicBezTo>
                  <a:cubicBezTo>
                    <a:pt x="583" y="24"/>
                    <a:pt x="584" y="24"/>
                    <a:pt x="585" y="24"/>
                  </a:cubicBezTo>
                  <a:cubicBezTo>
                    <a:pt x="585" y="24"/>
                    <a:pt x="588" y="23"/>
                    <a:pt x="588" y="22"/>
                  </a:cubicBezTo>
                  <a:cubicBezTo>
                    <a:pt x="588" y="22"/>
                    <a:pt x="584" y="23"/>
                    <a:pt x="584" y="23"/>
                  </a:cubicBezTo>
                  <a:cubicBezTo>
                    <a:pt x="584" y="23"/>
                    <a:pt x="585" y="23"/>
                    <a:pt x="585" y="23"/>
                  </a:cubicBezTo>
                  <a:cubicBezTo>
                    <a:pt x="586" y="23"/>
                    <a:pt x="586" y="22"/>
                    <a:pt x="586" y="22"/>
                  </a:cubicBezTo>
                  <a:cubicBezTo>
                    <a:pt x="587" y="22"/>
                    <a:pt x="588" y="22"/>
                    <a:pt x="588" y="22"/>
                  </a:cubicBezTo>
                  <a:cubicBezTo>
                    <a:pt x="588" y="22"/>
                    <a:pt x="587" y="22"/>
                    <a:pt x="587" y="21"/>
                  </a:cubicBezTo>
                  <a:cubicBezTo>
                    <a:pt x="587" y="21"/>
                    <a:pt x="586" y="21"/>
                    <a:pt x="586" y="21"/>
                  </a:cubicBezTo>
                  <a:cubicBezTo>
                    <a:pt x="585" y="21"/>
                    <a:pt x="585" y="21"/>
                    <a:pt x="584" y="21"/>
                  </a:cubicBezTo>
                  <a:cubicBezTo>
                    <a:pt x="584" y="21"/>
                    <a:pt x="584" y="21"/>
                    <a:pt x="583" y="21"/>
                  </a:cubicBezTo>
                  <a:cubicBezTo>
                    <a:pt x="584" y="20"/>
                    <a:pt x="585" y="21"/>
                    <a:pt x="586" y="20"/>
                  </a:cubicBezTo>
                  <a:cubicBezTo>
                    <a:pt x="587" y="20"/>
                    <a:pt x="588" y="19"/>
                    <a:pt x="588" y="19"/>
                  </a:cubicBezTo>
                  <a:cubicBezTo>
                    <a:pt x="586" y="18"/>
                    <a:pt x="583" y="18"/>
                    <a:pt x="581" y="20"/>
                  </a:cubicBezTo>
                  <a:cubicBezTo>
                    <a:pt x="581" y="20"/>
                    <a:pt x="582" y="20"/>
                    <a:pt x="583" y="20"/>
                  </a:cubicBezTo>
                  <a:cubicBezTo>
                    <a:pt x="582" y="20"/>
                    <a:pt x="582" y="20"/>
                    <a:pt x="582" y="20"/>
                  </a:cubicBezTo>
                  <a:cubicBezTo>
                    <a:pt x="582" y="21"/>
                    <a:pt x="583" y="21"/>
                    <a:pt x="582" y="21"/>
                  </a:cubicBezTo>
                  <a:cubicBezTo>
                    <a:pt x="582" y="21"/>
                    <a:pt x="581" y="21"/>
                    <a:pt x="581" y="21"/>
                  </a:cubicBezTo>
                  <a:cubicBezTo>
                    <a:pt x="580" y="21"/>
                    <a:pt x="580" y="21"/>
                    <a:pt x="579" y="21"/>
                  </a:cubicBezTo>
                  <a:cubicBezTo>
                    <a:pt x="579" y="21"/>
                    <a:pt x="577" y="20"/>
                    <a:pt x="578" y="19"/>
                  </a:cubicBezTo>
                  <a:cubicBezTo>
                    <a:pt x="578" y="19"/>
                    <a:pt x="578" y="19"/>
                    <a:pt x="579" y="19"/>
                  </a:cubicBezTo>
                  <a:cubicBezTo>
                    <a:pt x="579" y="19"/>
                    <a:pt x="579" y="19"/>
                    <a:pt x="580" y="19"/>
                  </a:cubicBezTo>
                  <a:cubicBezTo>
                    <a:pt x="579" y="19"/>
                    <a:pt x="579" y="19"/>
                    <a:pt x="579" y="19"/>
                  </a:cubicBezTo>
                  <a:cubicBezTo>
                    <a:pt x="579" y="18"/>
                    <a:pt x="580" y="19"/>
                    <a:pt x="581" y="18"/>
                  </a:cubicBezTo>
                  <a:cubicBezTo>
                    <a:pt x="579" y="18"/>
                    <a:pt x="579" y="18"/>
                    <a:pt x="577" y="18"/>
                  </a:cubicBezTo>
                  <a:cubicBezTo>
                    <a:pt x="577" y="18"/>
                    <a:pt x="577" y="18"/>
                    <a:pt x="577" y="18"/>
                  </a:cubicBezTo>
                  <a:cubicBezTo>
                    <a:pt x="577" y="18"/>
                    <a:pt x="577" y="18"/>
                    <a:pt x="577" y="18"/>
                  </a:cubicBezTo>
                  <a:cubicBezTo>
                    <a:pt x="576" y="18"/>
                    <a:pt x="576" y="18"/>
                    <a:pt x="576" y="18"/>
                  </a:cubicBezTo>
                  <a:cubicBezTo>
                    <a:pt x="574" y="18"/>
                    <a:pt x="573" y="18"/>
                    <a:pt x="572" y="17"/>
                  </a:cubicBezTo>
                  <a:cubicBezTo>
                    <a:pt x="572" y="17"/>
                    <a:pt x="574" y="17"/>
                    <a:pt x="573" y="16"/>
                  </a:cubicBezTo>
                  <a:cubicBezTo>
                    <a:pt x="572" y="16"/>
                    <a:pt x="572" y="16"/>
                    <a:pt x="572" y="16"/>
                  </a:cubicBezTo>
                  <a:cubicBezTo>
                    <a:pt x="571" y="16"/>
                    <a:pt x="571" y="16"/>
                    <a:pt x="572" y="16"/>
                  </a:cubicBezTo>
                  <a:cubicBezTo>
                    <a:pt x="572" y="16"/>
                    <a:pt x="570" y="15"/>
                    <a:pt x="571" y="15"/>
                  </a:cubicBezTo>
                  <a:cubicBezTo>
                    <a:pt x="571" y="14"/>
                    <a:pt x="570" y="14"/>
                    <a:pt x="570" y="14"/>
                  </a:cubicBezTo>
                  <a:cubicBezTo>
                    <a:pt x="570" y="14"/>
                    <a:pt x="571" y="14"/>
                    <a:pt x="571" y="13"/>
                  </a:cubicBezTo>
                  <a:cubicBezTo>
                    <a:pt x="571" y="13"/>
                    <a:pt x="570" y="12"/>
                    <a:pt x="568" y="12"/>
                  </a:cubicBezTo>
                  <a:cubicBezTo>
                    <a:pt x="566" y="12"/>
                    <a:pt x="564" y="11"/>
                    <a:pt x="563" y="12"/>
                  </a:cubicBezTo>
                  <a:cubicBezTo>
                    <a:pt x="563" y="12"/>
                    <a:pt x="563" y="12"/>
                    <a:pt x="563" y="12"/>
                  </a:cubicBezTo>
                  <a:cubicBezTo>
                    <a:pt x="563" y="12"/>
                    <a:pt x="562" y="12"/>
                    <a:pt x="562" y="12"/>
                  </a:cubicBezTo>
                  <a:cubicBezTo>
                    <a:pt x="562" y="12"/>
                    <a:pt x="561" y="12"/>
                    <a:pt x="560" y="12"/>
                  </a:cubicBezTo>
                  <a:cubicBezTo>
                    <a:pt x="559" y="12"/>
                    <a:pt x="558" y="12"/>
                    <a:pt x="557" y="13"/>
                  </a:cubicBezTo>
                  <a:cubicBezTo>
                    <a:pt x="558" y="13"/>
                    <a:pt x="559" y="13"/>
                    <a:pt x="560" y="13"/>
                  </a:cubicBezTo>
                  <a:cubicBezTo>
                    <a:pt x="561" y="13"/>
                    <a:pt x="561" y="13"/>
                    <a:pt x="562" y="13"/>
                  </a:cubicBezTo>
                  <a:cubicBezTo>
                    <a:pt x="562" y="13"/>
                    <a:pt x="564" y="13"/>
                    <a:pt x="563" y="13"/>
                  </a:cubicBezTo>
                  <a:cubicBezTo>
                    <a:pt x="563" y="13"/>
                    <a:pt x="564" y="13"/>
                    <a:pt x="564" y="13"/>
                  </a:cubicBezTo>
                  <a:cubicBezTo>
                    <a:pt x="564" y="13"/>
                    <a:pt x="563" y="14"/>
                    <a:pt x="563" y="14"/>
                  </a:cubicBezTo>
                  <a:cubicBezTo>
                    <a:pt x="562" y="14"/>
                    <a:pt x="561" y="14"/>
                    <a:pt x="560" y="14"/>
                  </a:cubicBezTo>
                  <a:cubicBezTo>
                    <a:pt x="559" y="14"/>
                    <a:pt x="559" y="14"/>
                    <a:pt x="558" y="14"/>
                  </a:cubicBezTo>
                  <a:cubicBezTo>
                    <a:pt x="557" y="14"/>
                    <a:pt x="556" y="13"/>
                    <a:pt x="556" y="14"/>
                  </a:cubicBezTo>
                  <a:cubicBezTo>
                    <a:pt x="556" y="14"/>
                    <a:pt x="557" y="14"/>
                    <a:pt x="558" y="14"/>
                  </a:cubicBezTo>
                  <a:cubicBezTo>
                    <a:pt x="557" y="14"/>
                    <a:pt x="557" y="14"/>
                    <a:pt x="557" y="14"/>
                  </a:cubicBezTo>
                  <a:cubicBezTo>
                    <a:pt x="558" y="14"/>
                    <a:pt x="556" y="14"/>
                    <a:pt x="556" y="14"/>
                  </a:cubicBezTo>
                  <a:cubicBezTo>
                    <a:pt x="556" y="14"/>
                    <a:pt x="556" y="14"/>
                    <a:pt x="555" y="14"/>
                  </a:cubicBezTo>
                  <a:cubicBezTo>
                    <a:pt x="555" y="14"/>
                    <a:pt x="554" y="15"/>
                    <a:pt x="554" y="14"/>
                  </a:cubicBezTo>
                  <a:cubicBezTo>
                    <a:pt x="554" y="14"/>
                    <a:pt x="554" y="14"/>
                    <a:pt x="554" y="14"/>
                  </a:cubicBezTo>
                  <a:cubicBezTo>
                    <a:pt x="553" y="14"/>
                    <a:pt x="552" y="14"/>
                    <a:pt x="550" y="14"/>
                  </a:cubicBezTo>
                  <a:cubicBezTo>
                    <a:pt x="550" y="14"/>
                    <a:pt x="549" y="14"/>
                    <a:pt x="549" y="15"/>
                  </a:cubicBezTo>
                  <a:cubicBezTo>
                    <a:pt x="548" y="15"/>
                    <a:pt x="547" y="15"/>
                    <a:pt x="547" y="15"/>
                  </a:cubicBezTo>
                  <a:cubicBezTo>
                    <a:pt x="547" y="15"/>
                    <a:pt x="548" y="15"/>
                    <a:pt x="549" y="15"/>
                  </a:cubicBezTo>
                  <a:cubicBezTo>
                    <a:pt x="548" y="15"/>
                    <a:pt x="546" y="15"/>
                    <a:pt x="546" y="16"/>
                  </a:cubicBezTo>
                  <a:cubicBezTo>
                    <a:pt x="547" y="16"/>
                    <a:pt x="548" y="15"/>
                    <a:pt x="550" y="16"/>
                  </a:cubicBezTo>
                  <a:cubicBezTo>
                    <a:pt x="549" y="16"/>
                    <a:pt x="549" y="16"/>
                    <a:pt x="548" y="16"/>
                  </a:cubicBezTo>
                  <a:cubicBezTo>
                    <a:pt x="549" y="16"/>
                    <a:pt x="550" y="16"/>
                    <a:pt x="550" y="16"/>
                  </a:cubicBezTo>
                  <a:cubicBezTo>
                    <a:pt x="551" y="16"/>
                    <a:pt x="551" y="16"/>
                    <a:pt x="551" y="16"/>
                  </a:cubicBezTo>
                  <a:cubicBezTo>
                    <a:pt x="552" y="16"/>
                    <a:pt x="552" y="16"/>
                    <a:pt x="552" y="16"/>
                  </a:cubicBezTo>
                  <a:cubicBezTo>
                    <a:pt x="552" y="16"/>
                    <a:pt x="553" y="16"/>
                    <a:pt x="553" y="16"/>
                  </a:cubicBezTo>
                  <a:cubicBezTo>
                    <a:pt x="552" y="17"/>
                    <a:pt x="551" y="16"/>
                    <a:pt x="550" y="17"/>
                  </a:cubicBezTo>
                  <a:cubicBezTo>
                    <a:pt x="550" y="17"/>
                    <a:pt x="550" y="17"/>
                    <a:pt x="549" y="17"/>
                  </a:cubicBezTo>
                  <a:cubicBezTo>
                    <a:pt x="549" y="17"/>
                    <a:pt x="549" y="17"/>
                    <a:pt x="549" y="17"/>
                  </a:cubicBezTo>
                  <a:cubicBezTo>
                    <a:pt x="551" y="18"/>
                    <a:pt x="552" y="17"/>
                    <a:pt x="553" y="18"/>
                  </a:cubicBezTo>
                  <a:cubicBezTo>
                    <a:pt x="553" y="18"/>
                    <a:pt x="552" y="18"/>
                    <a:pt x="551" y="18"/>
                  </a:cubicBezTo>
                  <a:cubicBezTo>
                    <a:pt x="551" y="18"/>
                    <a:pt x="550" y="18"/>
                    <a:pt x="549" y="18"/>
                  </a:cubicBezTo>
                  <a:cubicBezTo>
                    <a:pt x="548" y="18"/>
                    <a:pt x="547" y="17"/>
                    <a:pt x="546" y="17"/>
                  </a:cubicBezTo>
                  <a:cubicBezTo>
                    <a:pt x="545" y="17"/>
                    <a:pt x="544" y="17"/>
                    <a:pt x="543" y="17"/>
                  </a:cubicBezTo>
                  <a:cubicBezTo>
                    <a:pt x="542" y="17"/>
                    <a:pt x="542" y="17"/>
                    <a:pt x="541" y="17"/>
                  </a:cubicBezTo>
                  <a:cubicBezTo>
                    <a:pt x="541" y="17"/>
                    <a:pt x="540" y="17"/>
                    <a:pt x="540" y="18"/>
                  </a:cubicBezTo>
                  <a:cubicBezTo>
                    <a:pt x="540" y="18"/>
                    <a:pt x="539" y="18"/>
                    <a:pt x="539" y="18"/>
                  </a:cubicBezTo>
                  <a:cubicBezTo>
                    <a:pt x="540" y="18"/>
                    <a:pt x="541" y="19"/>
                    <a:pt x="541" y="19"/>
                  </a:cubicBezTo>
                  <a:cubicBezTo>
                    <a:pt x="541" y="19"/>
                    <a:pt x="540" y="19"/>
                    <a:pt x="539" y="19"/>
                  </a:cubicBezTo>
                  <a:cubicBezTo>
                    <a:pt x="539" y="19"/>
                    <a:pt x="538" y="19"/>
                    <a:pt x="537" y="19"/>
                  </a:cubicBezTo>
                  <a:cubicBezTo>
                    <a:pt x="536" y="19"/>
                    <a:pt x="536" y="19"/>
                    <a:pt x="535" y="19"/>
                  </a:cubicBezTo>
                  <a:cubicBezTo>
                    <a:pt x="535" y="19"/>
                    <a:pt x="534" y="19"/>
                    <a:pt x="534" y="19"/>
                  </a:cubicBezTo>
                  <a:cubicBezTo>
                    <a:pt x="534" y="19"/>
                    <a:pt x="534" y="19"/>
                    <a:pt x="535" y="19"/>
                  </a:cubicBezTo>
                  <a:cubicBezTo>
                    <a:pt x="534" y="19"/>
                    <a:pt x="534" y="19"/>
                    <a:pt x="534" y="20"/>
                  </a:cubicBezTo>
                  <a:cubicBezTo>
                    <a:pt x="535" y="20"/>
                    <a:pt x="536" y="20"/>
                    <a:pt x="538" y="20"/>
                  </a:cubicBezTo>
                  <a:cubicBezTo>
                    <a:pt x="539" y="20"/>
                    <a:pt x="540" y="20"/>
                    <a:pt x="541" y="20"/>
                  </a:cubicBezTo>
                  <a:cubicBezTo>
                    <a:pt x="540" y="21"/>
                    <a:pt x="539" y="20"/>
                    <a:pt x="538" y="20"/>
                  </a:cubicBezTo>
                  <a:cubicBezTo>
                    <a:pt x="539" y="21"/>
                    <a:pt x="541" y="21"/>
                    <a:pt x="543" y="20"/>
                  </a:cubicBezTo>
                  <a:cubicBezTo>
                    <a:pt x="545" y="20"/>
                    <a:pt x="546" y="20"/>
                    <a:pt x="547" y="20"/>
                  </a:cubicBezTo>
                  <a:cubicBezTo>
                    <a:pt x="546" y="21"/>
                    <a:pt x="544" y="20"/>
                    <a:pt x="542" y="21"/>
                  </a:cubicBezTo>
                  <a:cubicBezTo>
                    <a:pt x="542" y="21"/>
                    <a:pt x="544" y="22"/>
                    <a:pt x="544" y="22"/>
                  </a:cubicBezTo>
                  <a:cubicBezTo>
                    <a:pt x="543" y="22"/>
                    <a:pt x="543" y="22"/>
                    <a:pt x="542" y="22"/>
                  </a:cubicBezTo>
                  <a:cubicBezTo>
                    <a:pt x="542" y="21"/>
                    <a:pt x="541" y="21"/>
                    <a:pt x="540" y="21"/>
                  </a:cubicBezTo>
                  <a:cubicBezTo>
                    <a:pt x="539" y="21"/>
                    <a:pt x="537" y="22"/>
                    <a:pt x="535" y="21"/>
                  </a:cubicBezTo>
                  <a:cubicBezTo>
                    <a:pt x="534" y="21"/>
                    <a:pt x="532" y="20"/>
                    <a:pt x="531" y="21"/>
                  </a:cubicBezTo>
                  <a:cubicBezTo>
                    <a:pt x="529" y="21"/>
                    <a:pt x="532" y="21"/>
                    <a:pt x="532" y="21"/>
                  </a:cubicBezTo>
                  <a:cubicBezTo>
                    <a:pt x="532" y="21"/>
                    <a:pt x="530" y="21"/>
                    <a:pt x="530" y="22"/>
                  </a:cubicBezTo>
                  <a:cubicBezTo>
                    <a:pt x="530" y="22"/>
                    <a:pt x="532" y="22"/>
                    <a:pt x="532" y="22"/>
                  </a:cubicBezTo>
                  <a:cubicBezTo>
                    <a:pt x="532" y="22"/>
                    <a:pt x="531" y="22"/>
                    <a:pt x="531" y="23"/>
                  </a:cubicBezTo>
                  <a:cubicBezTo>
                    <a:pt x="531" y="22"/>
                    <a:pt x="530" y="22"/>
                    <a:pt x="530" y="22"/>
                  </a:cubicBezTo>
                  <a:cubicBezTo>
                    <a:pt x="530" y="22"/>
                    <a:pt x="529" y="22"/>
                    <a:pt x="529" y="23"/>
                  </a:cubicBezTo>
                  <a:cubicBezTo>
                    <a:pt x="529" y="23"/>
                    <a:pt x="530" y="23"/>
                    <a:pt x="530" y="23"/>
                  </a:cubicBezTo>
                  <a:cubicBezTo>
                    <a:pt x="530" y="23"/>
                    <a:pt x="530" y="23"/>
                    <a:pt x="529" y="23"/>
                  </a:cubicBezTo>
                  <a:close/>
                  <a:moveTo>
                    <a:pt x="502" y="37"/>
                  </a:moveTo>
                  <a:cubicBezTo>
                    <a:pt x="503" y="37"/>
                    <a:pt x="504" y="38"/>
                    <a:pt x="505" y="38"/>
                  </a:cubicBezTo>
                  <a:cubicBezTo>
                    <a:pt x="505" y="38"/>
                    <a:pt x="505" y="38"/>
                    <a:pt x="504" y="38"/>
                  </a:cubicBezTo>
                  <a:cubicBezTo>
                    <a:pt x="504" y="38"/>
                    <a:pt x="504" y="39"/>
                    <a:pt x="503" y="39"/>
                  </a:cubicBezTo>
                  <a:cubicBezTo>
                    <a:pt x="504" y="39"/>
                    <a:pt x="504" y="39"/>
                    <a:pt x="505" y="39"/>
                  </a:cubicBezTo>
                  <a:cubicBezTo>
                    <a:pt x="505" y="39"/>
                    <a:pt x="506" y="39"/>
                    <a:pt x="506" y="39"/>
                  </a:cubicBezTo>
                  <a:cubicBezTo>
                    <a:pt x="507" y="38"/>
                    <a:pt x="507" y="39"/>
                    <a:pt x="508" y="38"/>
                  </a:cubicBezTo>
                  <a:cubicBezTo>
                    <a:pt x="507" y="38"/>
                    <a:pt x="507" y="39"/>
                    <a:pt x="506" y="38"/>
                  </a:cubicBezTo>
                  <a:cubicBezTo>
                    <a:pt x="507" y="38"/>
                    <a:pt x="508" y="38"/>
                    <a:pt x="508" y="38"/>
                  </a:cubicBezTo>
                  <a:cubicBezTo>
                    <a:pt x="508" y="38"/>
                    <a:pt x="508" y="38"/>
                    <a:pt x="509" y="38"/>
                  </a:cubicBezTo>
                  <a:cubicBezTo>
                    <a:pt x="511" y="39"/>
                    <a:pt x="513" y="38"/>
                    <a:pt x="515" y="38"/>
                  </a:cubicBezTo>
                  <a:cubicBezTo>
                    <a:pt x="516" y="38"/>
                    <a:pt x="518" y="38"/>
                    <a:pt x="519" y="37"/>
                  </a:cubicBezTo>
                  <a:cubicBezTo>
                    <a:pt x="520" y="37"/>
                    <a:pt x="521" y="37"/>
                    <a:pt x="521" y="36"/>
                  </a:cubicBezTo>
                  <a:cubicBezTo>
                    <a:pt x="520" y="36"/>
                    <a:pt x="520" y="36"/>
                    <a:pt x="520" y="36"/>
                  </a:cubicBezTo>
                  <a:cubicBezTo>
                    <a:pt x="520" y="36"/>
                    <a:pt x="520" y="36"/>
                    <a:pt x="520" y="36"/>
                  </a:cubicBezTo>
                  <a:cubicBezTo>
                    <a:pt x="520" y="35"/>
                    <a:pt x="519" y="36"/>
                    <a:pt x="519" y="35"/>
                  </a:cubicBezTo>
                  <a:cubicBezTo>
                    <a:pt x="519" y="35"/>
                    <a:pt x="521" y="35"/>
                    <a:pt x="522" y="35"/>
                  </a:cubicBezTo>
                  <a:cubicBezTo>
                    <a:pt x="522" y="35"/>
                    <a:pt x="524" y="35"/>
                    <a:pt x="523" y="34"/>
                  </a:cubicBezTo>
                  <a:cubicBezTo>
                    <a:pt x="522" y="33"/>
                    <a:pt x="521" y="33"/>
                    <a:pt x="520" y="33"/>
                  </a:cubicBezTo>
                  <a:cubicBezTo>
                    <a:pt x="519" y="33"/>
                    <a:pt x="518" y="33"/>
                    <a:pt x="517" y="33"/>
                  </a:cubicBezTo>
                  <a:cubicBezTo>
                    <a:pt x="517" y="33"/>
                    <a:pt x="518" y="33"/>
                    <a:pt x="518" y="32"/>
                  </a:cubicBezTo>
                  <a:cubicBezTo>
                    <a:pt x="518" y="32"/>
                    <a:pt x="517" y="32"/>
                    <a:pt x="517" y="32"/>
                  </a:cubicBezTo>
                  <a:cubicBezTo>
                    <a:pt x="517" y="32"/>
                    <a:pt x="516" y="32"/>
                    <a:pt x="516" y="32"/>
                  </a:cubicBezTo>
                  <a:cubicBezTo>
                    <a:pt x="515" y="32"/>
                    <a:pt x="514" y="31"/>
                    <a:pt x="513" y="31"/>
                  </a:cubicBezTo>
                  <a:cubicBezTo>
                    <a:pt x="511" y="31"/>
                    <a:pt x="509" y="31"/>
                    <a:pt x="507" y="31"/>
                  </a:cubicBezTo>
                  <a:cubicBezTo>
                    <a:pt x="506" y="31"/>
                    <a:pt x="505" y="32"/>
                    <a:pt x="505" y="32"/>
                  </a:cubicBezTo>
                  <a:cubicBezTo>
                    <a:pt x="505" y="33"/>
                    <a:pt x="506" y="32"/>
                    <a:pt x="506" y="33"/>
                  </a:cubicBezTo>
                  <a:cubicBezTo>
                    <a:pt x="506" y="33"/>
                    <a:pt x="505" y="33"/>
                    <a:pt x="505" y="33"/>
                  </a:cubicBezTo>
                  <a:cubicBezTo>
                    <a:pt x="505" y="33"/>
                    <a:pt x="503" y="33"/>
                    <a:pt x="503" y="34"/>
                  </a:cubicBezTo>
                  <a:cubicBezTo>
                    <a:pt x="503" y="34"/>
                    <a:pt x="504" y="34"/>
                    <a:pt x="504" y="34"/>
                  </a:cubicBezTo>
                  <a:cubicBezTo>
                    <a:pt x="504" y="34"/>
                    <a:pt x="503" y="35"/>
                    <a:pt x="503" y="35"/>
                  </a:cubicBezTo>
                  <a:cubicBezTo>
                    <a:pt x="503" y="35"/>
                    <a:pt x="504" y="35"/>
                    <a:pt x="504" y="35"/>
                  </a:cubicBezTo>
                  <a:cubicBezTo>
                    <a:pt x="504" y="36"/>
                    <a:pt x="503" y="35"/>
                    <a:pt x="503" y="35"/>
                  </a:cubicBezTo>
                  <a:cubicBezTo>
                    <a:pt x="504" y="36"/>
                    <a:pt x="505" y="35"/>
                    <a:pt x="506" y="36"/>
                  </a:cubicBezTo>
                  <a:cubicBezTo>
                    <a:pt x="507" y="36"/>
                    <a:pt x="507" y="36"/>
                    <a:pt x="508" y="36"/>
                  </a:cubicBezTo>
                  <a:cubicBezTo>
                    <a:pt x="508" y="36"/>
                    <a:pt x="508" y="36"/>
                    <a:pt x="508" y="36"/>
                  </a:cubicBezTo>
                  <a:cubicBezTo>
                    <a:pt x="508" y="36"/>
                    <a:pt x="508" y="36"/>
                    <a:pt x="508" y="36"/>
                  </a:cubicBezTo>
                  <a:cubicBezTo>
                    <a:pt x="506" y="37"/>
                    <a:pt x="504" y="36"/>
                    <a:pt x="502" y="37"/>
                  </a:cubicBezTo>
                  <a:close/>
                  <a:moveTo>
                    <a:pt x="468" y="35"/>
                  </a:moveTo>
                  <a:cubicBezTo>
                    <a:pt x="469" y="35"/>
                    <a:pt x="470" y="35"/>
                    <a:pt x="472" y="34"/>
                  </a:cubicBezTo>
                  <a:cubicBezTo>
                    <a:pt x="472" y="34"/>
                    <a:pt x="474" y="34"/>
                    <a:pt x="475" y="34"/>
                  </a:cubicBezTo>
                  <a:cubicBezTo>
                    <a:pt x="475" y="34"/>
                    <a:pt x="473" y="35"/>
                    <a:pt x="473" y="35"/>
                  </a:cubicBezTo>
                  <a:cubicBezTo>
                    <a:pt x="474" y="36"/>
                    <a:pt x="475" y="35"/>
                    <a:pt x="476" y="35"/>
                  </a:cubicBezTo>
                  <a:cubicBezTo>
                    <a:pt x="477" y="35"/>
                    <a:pt x="479" y="35"/>
                    <a:pt x="480" y="35"/>
                  </a:cubicBezTo>
                  <a:cubicBezTo>
                    <a:pt x="481" y="35"/>
                    <a:pt x="481" y="36"/>
                    <a:pt x="482" y="36"/>
                  </a:cubicBezTo>
                  <a:cubicBezTo>
                    <a:pt x="482" y="36"/>
                    <a:pt x="483" y="36"/>
                    <a:pt x="483" y="36"/>
                  </a:cubicBezTo>
                  <a:cubicBezTo>
                    <a:pt x="483" y="36"/>
                    <a:pt x="483" y="36"/>
                    <a:pt x="483" y="36"/>
                  </a:cubicBezTo>
                  <a:cubicBezTo>
                    <a:pt x="483" y="36"/>
                    <a:pt x="483" y="37"/>
                    <a:pt x="484" y="37"/>
                  </a:cubicBezTo>
                  <a:cubicBezTo>
                    <a:pt x="483" y="37"/>
                    <a:pt x="483" y="37"/>
                    <a:pt x="482" y="37"/>
                  </a:cubicBezTo>
                  <a:cubicBezTo>
                    <a:pt x="482" y="38"/>
                    <a:pt x="483" y="38"/>
                    <a:pt x="482" y="38"/>
                  </a:cubicBezTo>
                  <a:cubicBezTo>
                    <a:pt x="483" y="39"/>
                    <a:pt x="484" y="39"/>
                    <a:pt x="486" y="39"/>
                  </a:cubicBezTo>
                  <a:cubicBezTo>
                    <a:pt x="487" y="39"/>
                    <a:pt x="489" y="39"/>
                    <a:pt x="491" y="39"/>
                  </a:cubicBezTo>
                  <a:cubicBezTo>
                    <a:pt x="492" y="38"/>
                    <a:pt x="492" y="38"/>
                    <a:pt x="493" y="38"/>
                  </a:cubicBezTo>
                  <a:cubicBezTo>
                    <a:pt x="494" y="37"/>
                    <a:pt x="494" y="37"/>
                    <a:pt x="495" y="37"/>
                  </a:cubicBezTo>
                  <a:cubicBezTo>
                    <a:pt x="494" y="37"/>
                    <a:pt x="494" y="36"/>
                    <a:pt x="493" y="36"/>
                  </a:cubicBezTo>
                  <a:cubicBezTo>
                    <a:pt x="493" y="35"/>
                    <a:pt x="494" y="35"/>
                    <a:pt x="493" y="35"/>
                  </a:cubicBezTo>
                  <a:cubicBezTo>
                    <a:pt x="493" y="35"/>
                    <a:pt x="493" y="35"/>
                    <a:pt x="492" y="35"/>
                  </a:cubicBezTo>
                  <a:cubicBezTo>
                    <a:pt x="492" y="35"/>
                    <a:pt x="494" y="34"/>
                    <a:pt x="493" y="34"/>
                  </a:cubicBezTo>
                  <a:cubicBezTo>
                    <a:pt x="494" y="33"/>
                    <a:pt x="495" y="33"/>
                    <a:pt x="496" y="33"/>
                  </a:cubicBezTo>
                  <a:cubicBezTo>
                    <a:pt x="496" y="33"/>
                    <a:pt x="497" y="33"/>
                    <a:pt x="497" y="33"/>
                  </a:cubicBezTo>
                  <a:cubicBezTo>
                    <a:pt x="497" y="32"/>
                    <a:pt x="496" y="33"/>
                    <a:pt x="496" y="32"/>
                  </a:cubicBezTo>
                  <a:cubicBezTo>
                    <a:pt x="495" y="32"/>
                    <a:pt x="495" y="33"/>
                    <a:pt x="494" y="32"/>
                  </a:cubicBezTo>
                  <a:cubicBezTo>
                    <a:pt x="494" y="32"/>
                    <a:pt x="496" y="32"/>
                    <a:pt x="496" y="32"/>
                  </a:cubicBezTo>
                  <a:cubicBezTo>
                    <a:pt x="496" y="31"/>
                    <a:pt x="494" y="31"/>
                    <a:pt x="495" y="31"/>
                  </a:cubicBezTo>
                  <a:cubicBezTo>
                    <a:pt x="494" y="31"/>
                    <a:pt x="493" y="31"/>
                    <a:pt x="492" y="31"/>
                  </a:cubicBezTo>
                  <a:cubicBezTo>
                    <a:pt x="492" y="31"/>
                    <a:pt x="490" y="31"/>
                    <a:pt x="490" y="31"/>
                  </a:cubicBezTo>
                  <a:cubicBezTo>
                    <a:pt x="490" y="31"/>
                    <a:pt x="490" y="31"/>
                    <a:pt x="489" y="31"/>
                  </a:cubicBezTo>
                  <a:cubicBezTo>
                    <a:pt x="490" y="31"/>
                    <a:pt x="492" y="30"/>
                    <a:pt x="492" y="30"/>
                  </a:cubicBezTo>
                  <a:cubicBezTo>
                    <a:pt x="492" y="29"/>
                    <a:pt x="491" y="30"/>
                    <a:pt x="491" y="30"/>
                  </a:cubicBezTo>
                  <a:cubicBezTo>
                    <a:pt x="490" y="29"/>
                    <a:pt x="490" y="29"/>
                    <a:pt x="490" y="29"/>
                  </a:cubicBezTo>
                  <a:cubicBezTo>
                    <a:pt x="489" y="28"/>
                    <a:pt x="487" y="29"/>
                    <a:pt x="486" y="29"/>
                  </a:cubicBezTo>
                  <a:cubicBezTo>
                    <a:pt x="485" y="29"/>
                    <a:pt x="484" y="29"/>
                    <a:pt x="484" y="30"/>
                  </a:cubicBezTo>
                  <a:cubicBezTo>
                    <a:pt x="483" y="30"/>
                    <a:pt x="481" y="31"/>
                    <a:pt x="482" y="30"/>
                  </a:cubicBezTo>
                  <a:cubicBezTo>
                    <a:pt x="482" y="30"/>
                    <a:pt x="482" y="30"/>
                    <a:pt x="482" y="30"/>
                  </a:cubicBezTo>
                  <a:cubicBezTo>
                    <a:pt x="482" y="30"/>
                    <a:pt x="482" y="30"/>
                    <a:pt x="481" y="30"/>
                  </a:cubicBezTo>
                  <a:cubicBezTo>
                    <a:pt x="482" y="30"/>
                    <a:pt x="484" y="29"/>
                    <a:pt x="484" y="29"/>
                  </a:cubicBezTo>
                  <a:cubicBezTo>
                    <a:pt x="483" y="28"/>
                    <a:pt x="483" y="28"/>
                    <a:pt x="484" y="28"/>
                  </a:cubicBezTo>
                  <a:cubicBezTo>
                    <a:pt x="483" y="27"/>
                    <a:pt x="483" y="27"/>
                    <a:pt x="482" y="27"/>
                  </a:cubicBezTo>
                  <a:cubicBezTo>
                    <a:pt x="481" y="27"/>
                    <a:pt x="481" y="27"/>
                    <a:pt x="480" y="27"/>
                  </a:cubicBezTo>
                  <a:cubicBezTo>
                    <a:pt x="479" y="26"/>
                    <a:pt x="477" y="26"/>
                    <a:pt x="476" y="27"/>
                  </a:cubicBezTo>
                  <a:cubicBezTo>
                    <a:pt x="475" y="27"/>
                    <a:pt x="473" y="27"/>
                    <a:pt x="472" y="27"/>
                  </a:cubicBezTo>
                  <a:cubicBezTo>
                    <a:pt x="471" y="27"/>
                    <a:pt x="470" y="27"/>
                    <a:pt x="469" y="27"/>
                  </a:cubicBezTo>
                  <a:cubicBezTo>
                    <a:pt x="468" y="27"/>
                    <a:pt x="467" y="28"/>
                    <a:pt x="466" y="28"/>
                  </a:cubicBezTo>
                  <a:cubicBezTo>
                    <a:pt x="466" y="28"/>
                    <a:pt x="465" y="29"/>
                    <a:pt x="465" y="29"/>
                  </a:cubicBezTo>
                  <a:cubicBezTo>
                    <a:pt x="466" y="30"/>
                    <a:pt x="467" y="29"/>
                    <a:pt x="467" y="29"/>
                  </a:cubicBezTo>
                  <a:cubicBezTo>
                    <a:pt x="468" y="29"/>
                    <a:pt x="469" y="29"/>
                    <a:pt x="470" y="29"/>
                  </a:cubicBezTo>
                  <a:cubicBezTo>
                    <a:pt x="470" y="29"/>
                    <a:pt x="466" y="31"/>
                    <a:pt x="466" y="31"/>
                  </a:cubicBezTo>
                  <a:cubicBezTo>
                    <a:pt x="466" y="31"/>
                    <a:pt x="469" y="30"/>
                    <a:pt x="469" y="30"/>
                  </a:cubicBezTo>
                  <a:cubicBezTo>
                    <a:pt x="470" y="30"/>
                    <a:pt x="471" y="30"/>
                    <a:pt x="472" y="30"/>
                  </a:cubicBezTo>
                  <a:cubicBezTo>
                    <a:pt x="472" y="30"/>
                    <a:pt x="473" y="29"/>
                    <a:pt x="474" y="30"/>
                  </a:cubicBezTo>
                  <a:cubicBezTo>
                    <a:pt x="473" y="30"/>
                    <a:pt x="475" y="30"/>
                    <a:pt x="474" y="30"/>
                  </a:cubicBezTo>
                  <a:cubicBezTo>
                    <a:pt x="473" y="30"/>
                    <a:pt x="470" y="31"/>
                    <a:pt x="470" y="31"/>
                  </a:cubicBezTo>
                  <a:cubicBezTo>
                    <a:pt x="471" y="31"/>
                    <a:pt x="471" y="31"/>
                    <a:pt x="472" y="31"/>
                  </a:cubicBezTo>
                  <a:cubicBezTo>
                    <a:pt x="472" y="31"/>
                    <a:pt x="473" y="31"/>
                    <a:pt x="474" y="31"/>
                  </a:cubicBezTo>
                  <a:cubicBezTo>
                    <a:pt x="473" y="31"/>
                    <a:pt x="473" y="31"/>
                    <a:pt x="472" y="31"/>
                  </a:cubicBezTo>
                  <a:cubicBezTo>
                    <a:pt x="473" y="31"/>
                    <a:pt x="474" y="31"/>
                    <a:pt x="474" y="31"/>
                  </a:cubicBezTo>
                  <a:cubicBezTo>
                    <a:pt x="474" y="31"/>
                    <a:pt x="475" y="31"/>
                    <a:pt x="475" y="31"/>
                  </a:cubicBezTo>
                  <a:cubicBezTo>
                    <a:pt x="475" y="32"/>
                    <a:pt x="474" y="32"/>
                    <a:pt x="474" y="32"/>
                  </a:cubicBezTo>
                  <a:cubicBezTo>
                    <a:pt x="473" y="32"/>
                    <a:pt x="471" y="32"/>
                    <a:pt x="470" y="32"/>
                  </a:cubicBezTo>
                  <a:cubicBezTo>
                    <a:pt x="471" y="33"/>
                    <a:pt x="472" y="32"/>
                    <a:pt x="473" y="32"/>
                  </a:cubicBezTo>
                  <a:cubicBezTo>
                    <a:pt x="473" y="33"/>
                    <a:pt x="471" y="33"/>
                    <a:pt x="471" y="33"/>
                  </a:cubicBezTo>
                  <a:cubicBezTo>
                    <a:pt x="470" y="33"/>
                    <a:pt x="468" y="33"/>
                    <a:pt x="467" y="33"/>
                  </a:cubicBezTo>
                  <a:cubicBezTo>
                    <a:pt x="466" y="33"/>
                    <a:pt x="461" y="32"/>
                    <a:pt x="462" y="34"/>
                  </a:cubicBezTo>
                  <a:cubicBezTo>
                    <a:pt x="463" y="37"/>
                    <a:pt x="466" y="35"/>
                    <a:pt x="468" y="35"/>
                  </a:cubicBezTo>
                  <a:close/>
                  <a:moveTo>
                    <a:pt x="445" y="44"/>
                  </a:moveTo>
                  <a:cubicBezTo>
                    <a:pt x="445" y="44"/>
                    <a:pt x="445" y="44"/>
                    <a:pt x="445" y="44"/>
                  </a:cubicBezTo>
                  <a:cubicBezTo>
                    <a:pt x="445" y="44"/>
                    <a:pt x="445" y="44"/>
                    <a:pt x="445" y="44"/>
                  </a:cubicBezTo>
                  <a:cubicBezTo>
                    <a:pt x="446" y="44"/>
                    <a:pt x="447" y="44"/>
                    <a:pt x="447" y="44"/>
                  </a:cubicBezTo>
                  <a:cubicBezTo>
                    <a:pt x="447" y="45"/>
                    <a:pt x="448" y="44"/>
                    <a:pt x="449" y="44"/>
                  </a:cubicBezTo>
                  <a:cubicBezTo>
                    <a:pt x="450" y="44"/>
                    <a:pt x="451" y="44"/>
                    <a:pt x="452" y="43"/>
                  </a:cubicBezTo>
                  <a:cubicBezTo>
                    <a:pt x="452" y="43"/>
                    <a:pt x="451" y="43"/>
                    <a:pt x="451" y="43"/>
                  </a:cubicBezTo>
                  <a:cubicBezTo>
                    <a:pt x="451" y="43"/>
                    <a:pt x="452" y="43"/>
                    <a:pt x="452" y="43"/>
                  </a:cubicBezTo>
                  <a:cubicBezTo>
                    <a:pt x="452" y="43"/>
                    <a:pt x="451" y="42"/>
                    <a:pt x="451" y="42"/>
                  </a:cubicBezTo>
                  <a:cubicBezTo>
                    <a:pt x="450" y="42"/>
                    <a:pt x="450" y="42"/>
                    <a:pt x="449" y="42"/>
                  </a:cubicBezTo>
                  <a:cubicBezTo>
                    <a:pt x="450" y="42"/>
                    <a:pt x="451" y="42"/>
                    <a:pt x="451" y="41"/>
                  </a:cubicBezTo>
                  <a:cubicBezTo>
                    <a:pt x="451" y="40"/>
                    <a:pt x="450" y="40"/>
                    <a:pt x="449" y="39"/>
                  </a:cubicBezTo>
                  <a:cubicBezTo>
                    <a:pt x="449" y="39"/>
                    <a:pt x="446" y="39"/>
                    <a:pt x="446" y="40"/>
                  </a:cubicBezTo>
                  <a:cubicBezTo>
                    <a:pt x="446" y="40"/>
                    <a:pt x="447" y="40"/>
                    <a:pt x="446" y="40"/>
                  </a:cubicBezTo>
                  <a:cubicBezTo>
                    <a:pt x="446" y="41"/>
                    <a:pt x="446" y="41"/>
                    <a:pt x="446" y="41"/>
                  </a:cubicBezTo>
                  <a:cubicBezTo>
                    <a:pt x="446" y="41"/>
                    <a:pt x="446" y="41"/>
                    <a:pt x="446" y="41"/>
                  </a:cubicBezTo>
                  <a:cubicBezTo>
                    <a:pt x="446" y="41"/>
                    <a:pt x="446" y="41"/>
                    <a:pt x="445" y="42"/>
                  </a:cubicBezTo>
                  <a:cubicBezTo>
                    <a:pt x="446" y="42"/>
                    <a:pt x="445" y="42"/>
                    <a:pt x="445" y="42"/>
                  </a:cubicBezTo>
                  <a:cubicBezTo>
                    <a:pt x="445" y="42"/>
                    <a:pt x="445" y="42"/>
                    <a:pt x="445" y="42"/>
                  </a:cubicBezTo>
                  <a:cubicBezTo>
                    <a:pt x="445" y="43"/>
                    <a:pt x="445" y="43"/>
                    <a:pt x="445" y="43"/>
                  </a:cubicBezTo>
                  <a:cubicBezTo>
                    <a:pt x="445" y="43"/>
                    <a:pt x="445" y="43"/>
                    <a:pt x="445" y="43"/>
                  </a:cubicBezTo>
                  <a:cubicBezTo>
                    <a:pt x="445" y="43"/>
                    <a:pt x="445" y="44"/>
                    <a:pt x="445" y="44"/>
                  </a:cubicBezTo>
                  <a:close/>
                  <a:moveTo>
                    <a:pt x="522" y="39"/>
                  </a:moveTo>
                  <a:cubicBezTo>
                    <a:pt x="521" y="39"/>
                    <a:pt x="521" y="39"/>
                    <a:pt x="520" y="39"/>
                  </a:cubicBezTo>
                  <a:cubicBezTo>
                    <a:pt x="519" y="39"/>
                    <a:pt x="518" y="39"/>
                    <a:pt x="516" y="39"/>
                  </a:cubicBezTo>
                  <a:cubicBezTo>
                    <a:pt x="516" y="39"/>
                    <a:pt x="514" y="40"/>
                    <a:pt x="513" y="39"/>
                  </a:cubicBezTo>
                  <a:cubicBezTo>
                    <a:pt x="514" y="39"/>
                    <a:pt x="513" y="39"/>
                    <a:pt x="513" y="39"/>
                  </a:cubicBezTo>
                  <a:cubicBezTo>
                    <a:pt x="512" y="39"/>
                    <a:pt x="511" y="39"/>
                    <a:pt x="510" y="39"/>
                  </a:cubicBezTo>
                  <a:cubicBezTo>
                    <a:pt x="509" y="39"/>
                    <a:pt x="508" y="40"/>
                    <a:pt x="507" y="40"/>
                  </a:cubicBezTo>
                  <a:cubicBezTo>
                    <a:pt x="506" y="41"/>
                    <a:pt x="506" y="41"/>
                    <a:pt x="507" y="42"/>
                  </a:cubicBezTo>
                  <a:cubicBezTo>
                    <a:pt x="508" y="42"/>
                    <a:pt x="509" y="42"/>
                    <a:pt x="510" y="42"/>
                  </a:cubicBezTo>
                  <a:cubicBezTo>
                    <a:pt x="512" y="42"/>
                    <a:pt x="513" y="42"/>
                    <a:pt x="514" y="42"/>
                  </a:cubicBezTo>
                  <a:cubicBezTo>
                    <a:pt x="515" y="42"/>
                    <a:pt x="517" y="41"/>
                    <a:pt x="518" y="42"/>
                  </a:cubicBezTo>
                  <a:cubicBezTo>
                    <a:pt x="518" y="42"/>
                    <a:pt x="519" y="42"/>
                    <a:pt x="520" y="42"/>
                  </a:cubicBezTo>
                  <a:cubicBezTo>
                    <a:pt x="520" y="42"/>
                    <a:pt x="521" y="42"/>
                    <a:pt x="520" y="42"/>
                  </a:cubicBezTo>
                  <a:cubicBezTo>
                    <a:pt x="521" y="42"/>
                    <a:pt x="522" y="42"/>
                    <a:pt x="523" y="41"/>
                  </a:cubicBezTo>
                  <a:cubicBezTo>
                    <a:pt x="523" y="41"/>
                    <a:pt x="524" y="41"/>
                    <a:pt x="525" y="40"/>
                  </a:cubicBezTo>
                  <a:cubicBezTo>
                    <a:pt x="525" y="40"/>
                    <a:pt x="527" y="40"/>
                    <a:pt x="527" y="40"/>
                  </a:cubicBezTo>
                  <a:cubicBezTo>
                    <a:pt x="527" y="39"/>
                    <a:pt x="524" y="39"/>
                    <a:pt x="523" y="39"/>
                  </a:cubicBezTo>
                  <a:cubicBezTo>
                    <a:pt x="523" y="39"/>
                    <a:pt x="522" y="39"/>
                    <a:pt x="522" y="39"/>
                  </a:cubicBezTo>
                  <a:close/>
                  <a:moveTo>
                    <a:pt x="372" y="42"/>
                  </a:moveTo>
                  <a:cubicBezTo>
                    <a:pt x="372" y="42"/>
                    <a:pt x="372" y="42"/>
                    <a:pt x="372" y="42"/>
                  </a:cubicBezTo>
                  <a:cubicBezTo>
                    <a:pt x="372" y="42"/>
                    <a:pt x="372" y="42"/>
                    <a:pt x="372" y="42"/>
                  </a:cubicBezTo>
                  <a:close/>
                  <a:moveTo>
                    <a:pt x="441" y="51"/>
                  </a:moveTo>
                  <a:cubicBezTo>
                    <a:pt x="441" y="51"/>
                    <a:pt x="442" y="51"/>
                    <a:pt x="443" y="51"/>
                  </a:cubicBezTo>
                  <a:cubicBezTo>
                    <a:pt x="444" y="51"/>
                    <a:pt x="445" y="51"/>
                    <a:pt x="446" y="51"/>
                  </a:cubicBezTo>
                  <a:cubicBezTo>
                    <a:pt x="448" y="51"/>
                    <a:pt x="450" y="51"/>
                    <a:pt x="451" y="50"/>
                  </a:cubicBezTo>
                  <a:cubicBezTo>
                    <a:pt x="450" y="50"/>
                    <a:pt x="450" y="50"/>
                    <a:pt x="449" y="50"/>
                  </a:cubicBezTo>
                  <a:cubicBezTo>
                    <a:pt x="449" y="50"/>
                    <a:pt x="448" y="49"/>
                    <a:pt x="449" y="49"/>
                  </a:cubicBezTo>
                  <a:cubicBezTo>
                    <a:pt x="448" y="49"/>
                    <a:pt x="448" y="48"/>
                    <a:pt x="447" y="49"/>
                  </a:cubicBezTo>
                  <a:cubicBezTo>
                    <a:pt x="447" y="49"/>
                    <a:pt x="446" y="49"/>
                    <a:pt x="446" y="49"/>
                  </a:cubicBezTo>
                  <a:cubicBezTo>
                    <a:pt x="446" y="49"/>
                    <a:pt x="448" y="48"/>
                    <a:pt x="446" y="48"/>
                  </a:cubicBezTo>
                  <a:cubicBezTo>
                    <a:pt x="445" y="48"/>
                    <a:pt x="444" y="48"/>
                    <a:pt x="443" y="49"/>
                  </a:cubicBezTo>
                  <a:cubicBezTo>
                    <a:pt x="443" y="49"/>
                    <a:pt x="443" y="49"/>
                    <a:pt x="442" y="49"/>
                  </a:cubicBezTo>
                  <a:cubicBezTo>
                    <a:pt x="442" y="49"/>
                    <a:pt x="442" y="49"/>
                    <a:pt x="442" y="49"/>
                  </a:cubicBezTo>
                  <a:cubicBezTo>
                    <a:pt x="442" y="49"/>
                    <a:pt x="442" y="49"/>
                    <a:pt x="441" y="50"/>
                  </a:cubicBezTo>
                  <a:cubicBezTo>
                    <a:pt x="442" y="50"/>
                    <a:pt x="442" y="50"/>
                    <a:pt x="442" y="50"/>
                  </a:cubicBezTo>
                  <a:cubicBezTo>
                    <a:pt x="442" y="50"/>
                    <a:pt x="441" y="50"/>
                    <a:pt x="441" y="50"/>
                  </a:cubicBezTo>
                  <a:cubicBezTo>
                    <a:pt x="441" y="50"/>
                    <a:pt x="441" y="50"/>
                    <a:pt x="442" y="50"/>
                  </a:cubicBezTo>
                  <a:cubicBezTo>
                    <a:pt x="442" y="51"/>
                    <a:pt x="441" y="51"/>
                    <a:pt x="441" y="51"/>
                  </a:cubicBezTo>
                  <a:close/>
                  <a:moveTo>
                    <a:pt x="677" y="21"/>
                  </a:moveTo>
                  <a:cubicBezTo>
                    <a:pt x="677" y="21"/>
                    <a:pt x="677" y="21"/>
                    <a:pt x="677" y="21"/>
                  </a:cubicBezTo>
                  <a:close/>
                  <a:moveTo>
                    <a:pt x="761" y="5"/>
                  </a:moveTo>
                  <a:cubicBezTo>
                    <a:pt x="761" y="6"/>
                    <a:pt x="759" y="6"/>
                    <a:pt x="758" y="6"/>
                  </a:cubicBezTo>
                  <a:cubicBezTo>
                    <a:pt x="757" y="6"/>
                    <a:pt x="756" y="6"/>
                    <a:pt x="754" y="6"/>
                  </a:cubicBezTo>
                  <a:cubicBezTo>
                    <a:pt x="755" y="6"/>
                    <a:pt x="755" y="7"/>
                    <a:pt x="755" y="7"/>
                  </a:cubicBezTo>
                  <a:cubicBezTo>
                    <a:pt x="754" y="7"/>
                    <a:pt x="753" y="7"/>
                    <a:pt x="751" y="7"/>
                  </a:cubicBezTo>
                  <a:cubicBezTo>
                    <a:pt x="750" y="7"/>
                    <a:pt x="749" y="8"/>
                    <a:pt x="747" y="8"/>
                  </a:cubicBezTo>
                  <a:cubicBezTo>
                    <a:pt x="746" y="8"/>
                    <a:pt x="744" y="8"/>
                    <a:pt x="743" y="8"/>
                  </a:cubicBezTo>
                  <a:cubicBezTo>
                    <a:pt x="742" y="9"/>
                    <a:pt x="742" y="9"/>
                    <a:pt x="741" y="9"/>
                  </a:cubicBezTo>
                  <a:cubicBezTo>
                    <a:pt x="740" y="9"/>
                    <a:pt x="739" y="9"/>
                    <a:pt x="739" y="9"/>
                  </a:cubicBezTo>
                  <a:cubicBezTo>
                    <a:pt x="739" y="9"/>
                    <a:pt x="739" y="9"/>
                    <a:pt x="739" y="9"/>
                  </a:cubicBezTo>
                  <a:cubicBezTo>
                    <a:pt x="738" y="10"/>
                    <a:pt x="736" y="9"/>
                    <a:pt x="734" y="9"/>
                  </a:cubicBezTo>
                  <a:cubicBezTo>
                    <a:pt x="732" y="9"/>
                    <a:pt x="730" y="9"/>
                    <a:pt x="728" y="9"/>
                  </a:cubicBezTo>
                  <a:cubicBezTo>
                    <a:pt x="729" y="10"/>
                    <a:pt x="730" y="9"/>
                    <a:pt x="732" y="9"/>
                  </a:cubicBezTo>
                  <a:cubicBezTo>
                    <a:pt x="730" y="10"/>
                    <a:pt x="728" y="10"/>
                    <a:pt x="726" y="10"/>
                  </a:cubicBezTo>
                  <a:cubicBezTo>
                    <a:pt x="724" y="10"/>
                    <a:pt x="722" y="10"/>
                    <a:pt x="720" y="10"/>
                  </a:cubicBezTo>
                  <a:cubicBezTo>
                    <a:pt x="718" y="10"/>
                    <a:pt x="716" y="10"/>
                    <a:pt x="714" y="10"/>
                  </a:cubicBezTo>
                  <a:cubicBezTo>
                    <a:pt x="713" y="10"/>
                    <a:pt x="712" y="10"/>
                    <a:pt x="711" y="10"/>
                  </a:cubicBezTo>
                  <a:cubicBezTo>
                    <a:pt x="711" y="10"/>
                    <a:pt x="709" y="9"/>
                    <a:pt x="709" y="9"/>
                  </a:cubicBezTo>
                  <a:cubicBezTo>
                    <a:pt x="710" y="10"/>
                    <a:pt x="712" y="10"/>
                    <a:pt x="713" y="10"/>
                  </a:cubicBezTo>
                  <a:cubicBezTo>
                    <a:pt x="712" y="11"/>
                    <a:pt x="711" y="10"/>
                    <a:pt x="710" y="10"/>
                  </a:cubicBezTo>
                  <a:cubicBezTo>
                    <a:pt x="711" y="11"/>
                    <a:pt x="712" y="11"/>
                    <a:pt x="713" y="11"/>
                  </a:cubicBezTo>
                  <a:cubicBezTo>
                    <a:pt x="714" y="11"/>
                    <a:pt x="715" y="11"/>
                    <a:pt x="716" y="10"/>
                  </a:cubicBezTo>
                  <a:cubicBezTo>
                    <a:pt x="717" y="10"/>
                    <a:pt x="718" y="10"/>
                    <a:pt x="720" y="10"/>
                  </a:cubicBezTo>
                  <a:cubicBezTo>
                    <a:pt x="721" y="10"/>
                    <a:pt x="722" y="10"/>
                    <a:pt x="723" y="11"/>
                  </a:cubicBezTo>
                  <a:cubicBezTo>
                    <a:pt x="721" y="11"/>
                    <a:pt x="720" y="11"/>
                    <a:pt x="719" y="11"/>
                  </a:cubicBezTo>
                  <a:cubicBezTo>
                    <a:pt x="717" y="11"/>
                    <a:pt x="715" y="12"/>
                    <a:pt x="714" y="12"/>
                  </a:cubicBezTo>
                  <a:cubicBezTo>
                    <a:pt x="712" y="12"/>
                    <a:pt x="710" y="12"/>
                    <a:pt x="709" y="12"/>
                  </a:cubicBezTo>
                  <a:cubicBezTo>
                    <a:pt x="708" y="12"/>
                    <a:pt x="707" y="12"/>
                    <a:pt x="706" y="12"/>
                  </a:cubicBezTo>
                  <a:cubicBezTo>
                    <a:pt x="706" y="12"/>
                    <a:pt x="705" y="12"/>
                    <a:pt x="704" y="13"/>
                  </a:cubicBezTo>
                  <a:cubicBezTo>
                    <a:pt x="704" y="13"/>
                    <a:pt x="704" y="13"/>
                    <a:pt x="705" y="13"/>
                  </a:cubicBezTo>
                  <a:cubicBezTo>
                    <a:pt x="703" y="13"/>
                    <a:pt x="701" y="13"/>
                    <a:pt x="699" y="13"/>
                  </a:cubicBezTo>
                  <a:cubicBezTo>
                    <a:pt x="700" y="13"/>
                    <a:pt x="701" y="13"/>
                    <a:pt x="702" y="13"/>
                  </a:cubicBezTo>
                  <a:cubicBezTo>
                    <a:pt x="701" y="13"/>
                    <a:pt x="700" y="13"/>
                    <a:pt x="700" y="14"/>
                  </a:cubicBezTo>
                  <a:cubicBezTo>
                    <a:pt x="701" y="14"/>
                    <a:pt x="702" y="13"/>
                    <a:pt x="703" y="13"/>
                  </a:cubicBezTo>
                  <a:cubicBezTo>
                    <a:pt x="704" y="13"/>
                    <a:pt x="706" y="13"/>
                    <a:pt x="707" y="13"/>
                  </a:cubicBezTo>
                  <a:cubicBezTo>
                    <a:pt x="710" y="12"/>
                    <a:pt x="713" y="12"/>
                    <a:pt x="715" y="12"/>
                  </a:cubicBezTo>
                  <a:cubicBezTo>
                    <a:pt x="721" y="12"/>
                    <a:pt x="727" y="11"/>
                    <a:pt x="732" y="11"/>
                  </a:cubicBezTo>
                  <a:cubicBezTo>
                    <a:pt x="733" y="11"/>
                    <a:pt x="734" y="10"/>
                    <a:pt x="735" y="10"/>
                  </a:cubicBezTo>
                  <a:cubicBezTo>
                    <a:pt x="736" y="10"/>
                    <a:pt x="735" y="11"/>
                    <a:pt x="735" y="11"/>
                  </a:cubicBezTo>
                  <a:cubicBezTo>
                    <a:pt x="732" y="12"/>
                    <a:pt x="730" y="12"/>
                    <a:pt x="727" y="13"/>
                  </a:cubicBezTo>
                  <a:cubicBezTo>
                    <a:pt x="726" y="13"/>
                    <a:pt x="725" y="13"/>
                    <a:pt x="724" y="13"/>
                  </a:cubicBezTo>
                  <a:cubicBezTo>
                    <a:pt x="722" y="13"/>
                    <a:pt x="721" y="14"/>
                    <a:pt x="720" y="14"/>
                  </a:cubicBezTo>
                  <a:cubicBezTo>
                    <a:pt x="718" y="14"/>
                    <a:pt x="717" y="14"/>
                    <a:pt x="716" y="15"/>
                  </a:cubicBezTo>
                  <a:cubicBezTo>
                    <a:pt x="715" y="15"/>
                    <a:pt x="713" y="14"/>
                    <a:pt x="713" y="15"/>
                  </a:cubicBezTo>
                  <a:cubicBezTo>
                    <a:pt x="713" y="15"/>
                    <a:pt x="713" y="15"/>
                    <a:pt x="713" y="15"/>
                  </a:cubicBezTo>
                  <a:cubicBezTo>
                    <a:pt x="712" y="15"/>
                    <a:pt x="712" y="15"/>
                    <a:pt x="712" y="15"/>
                  </a:cubicBezTo>
                  <a:cubicBezTo>
                    <a:pt x="711" y="15"/>
                    <a:pt x="710" y="16"/>
                    <a:pt x="709" y="16"/>
                  </a:cubicBezTo>
                  <a:cubicBezTo>
                    <a:pt x="707" y="16"/>
                    <a:pt x="705" y="17"/>
                    <a:pt x="702" y="17"/>
                  </a:cubicBezTo>
                  <a:cubicBezTo>
                    <a:pt x="699" y="18"/>
                    <a:pt x="695" y="20"/>
                    <a:pt x="692" y="19"/>
                  </a:cubicBezTo>
                  <a:cubicBezTo>
                    <a:pt x="692" y="19"/>
                    <a:pt x="693" y="19"/>
                    <a:pt x="692" y="18"/>
                  </a:cubicBezTo>
                  <a:cubicBezTo>
                    <a:pt x="692" y="18"/>
                    <a:pt x="691" y="17"/>
                    <a:pt x="690" y="18"/>
                  </a:cubicBezTo>
                  <a:cubicBezTo>
                    <a:pt x="691" y="18"/>
                    <a:pt x="691" y="18"/>
                    <a:pt x="692" y="19"/>
                  </a:cubicBezTo>
                  <a:cubicBezTo>
                    <a:pt x="692" y="19"/>
                    <a:pt x="691" y="19"/>
                    <a:pt x="691" y="19"/>
                  </a:cubicBezTo>
                  <a:cubicBezTo>
                    <a:pt x="691" y="19"/>
                    <a:pt x="694" y="20"/>
                    <a:pt x="692" y="20"/>
                  </a:cubicBezTo>
                  <a:cubicBezTo>
                    <a:pt x="692" y="20"/>
                    <a:pt x="691" y="20"/>
                    <a:pt x="690" y="20"/>
                  </a:cubicBezTo>
                  <a:cubicBezTo>
                    <a:pt x="689" y="20"/>
                    <a:pt x="688" y="20"/>
                    <a:pt x="687" y="20"/>
                  </a:cubicBezTo>
                  <a:cubicBezTo>
                    <a:pt x="685" y="20"/>
                    <a:pt x="684" y="21"/>
                    <a:pt x="682" y="21"/>
                  </a:cubicBezTo>
                  <a:cubicBezTo>
                    <a:pt x="681" y="21"/>
                    <a:pt x="681" y="21"/>
                    <a:pt x="681" y="21"/>
                  </a:cubicBezTo>
                  <a:cubicBezTo>
                    <a:pt x="681" y="20"/>
                    <a:pt x="680" y="20"/>
                    <a:pt x="680" y="20"/>
                  </a:cubicBezTo>
                  <a:cubicBezTo>
                    <a:pt x="680" y="20"/>
                    <a:pt x="678" y="20"/>
                    <a:pt x="678" y="20"/>
                  </a:cubicBezTo>
                  <a:cubicBezTo>
                    <a:pt x="679" y="20"/>
                    <a:pt x="679" y="20"/>
                    <a:pt x="680" y="21"/>
                  </a:cubicBezTo>
                  <a:cubicBezTo>
                    <a:pt x="679" y="21"/>
                    <a:pt x="678" y="21"/>
                    <a:pt x="677" y="21"/>
                  </a:cubicBezTo>
                  <a:cubicBezTo>
                    <a:pt x="677" y="21"/>
                    <a:pt x="677" y="21"/>
                    <a:pt x="677" y="21"/>
                  </a:cubicBezTo>
                  <a:cubicBezTo>
                    <a:pt x="677" y="21"/>
                    <a:pt x="677" y="21"/>
                    <a:pt x="677" y="21"/>
                  </a:cubicBezTo>
                  <a:cubicBezTo>
                    <a:pt x="678" y="22"/>
                    <a:pt x="681" y="21"/>
                    <a:pt x="682" y="21"/>
                  </a:cubicBezTo>
                  <a:cubicBezTo>
                    <a:pt x="684" y="21"/>
                    <a:pt x="686" y="21"/>
                    <a:pt x="688" y="21"/>
                  </a:cubicBezTo>
                  <a:cubicBezTo>
                    <a:pt x="688" y="21"/>
                    <a:pt x="689" y="21"/>
                    <a:pt x="688" y="21"/>
                  </a:cubicBezTo>
                  <a:cubicBezTo>
                    <a:pt x="688" y="21"/>
                    <a:pt x="687" y="21"/>
                    <a:pt x="687" y="22"/>
                  </a:cubicBezTo>
                  <a:cubicBezTo>
                    <a:pt x="686" y="22"/>
                    <a:pt x="685" y="22"/>
                    <a:pt x="684" y="22"/>
                  </a:cubicBezTo>
                  <a:cubicBezTo>
                    <a:pt x="683" y="22"/>
                    <a:pt x="682" y="22"/>
                    <a:pt x="681" y="22"/>
                  </a:cubicBezTo>
                  <a:cubicBezTo>
                    <a:pt x="682" y="23"/>
                    <a:pt x="683" y="22"/>
                    <a:pt x="684" y="23"/>
                  </a:cubicBezTo>
                  <a:cubicBezTo>
                    <a:pt x="683" y="23"/>
                    <a:pt x="681" y="24"/>
                    <a:pt x="679" y="24"/>
                  </a:cubicBezTo>
                  <a:cubicBezTo>
                    <a:pt x="679" y="24"/>
                    <a:pt x="678" y="24"/>
                    <a:pt x="678" y="24"/>
                  </a:cubicBezTo>
                  <a:cubicBezTo>
                    <a:pt x="676" y="24"/>
                    <a:pt x="675" y="24"/>
                    <a:pt x="674" y="24"/>
                  </a:cubicBezTo>
                  <a:cubicBezTo>
                    <a:pt x="673" y="24"/>
                    <a:pt x="671" y="24"/>
                    <a:pt x="671" y="24"/>
                  </a:cubicBezTo>
                  <a:cubicBezTo>
                    <a:pt x="671" y="24"/>
                    <a:pt x="671" y="23"/>
                    <a:pt x="671" y="23"/>
                  </a:cubicBezTo>
                  <a:cubicBezTo>
                    <a:pt x="671" y="23"/>
                    <a:pt x="671" y="23"/>
                    <a:pt x="672" y="23"/>
                  </a:cubicBezTo>
                  <a:cubicBezTo>
                    <a:pt x="670" y="23"/>
                    <a:pt x="668" y="23"/>
                    <a:pt x="666" y="23"/>
                  </a:cubicBezTo>
                  <a:cubicBezTo>
                    <a:pt x="667" y="23"/>
                    <a:pt x="667" y="23"/>
                    <a:pt x="667" y="23"/>
                  </a:cubicBezTo>
                  <a:cubicBezTo>
                    <a:pt x="665" y="22"/>
                    <a:pt x="663" y="23"/>
                    <a:pt x="660" y="23"/>
                  </a:cubicBezTo>
                  <a:cubicBezTo>
                    <a:pt x="661" y="23"/>
                    <a:pt x="661" y="23"/>
                    <a:pt x="661" y="23"/>
                  </a:cubicBezTo>
                  <a:cubicBezTo>
                    <a:pt x="662" y="23"/>
                    <a:pt x="663" y="23"/>
                    <a:pt x="663" y="23"/>
                  </a:cubicBezTo>
                  <a:cubicBezTo>
                    <a:pt x="664" y="23"/>
                    <a:pt x="665" y="23"/>
                    <a:pt x="666" y="23"/>
                  </a:cubicBezTo>
                  <a:cubicBezTo>
                    <a:pt x="667" y="23"/>
                    <a:pt x="668" y="23"/>
                    <a:pt x="669" y="23"/>
                  </a:cubicBezTo>
                  <a:cubicBezTo>
                    <a:pt x="668" y="24"/>
                    <a:pt x="669" y="24"/>
                    <a:pt x="669" y="25"/>
                  </a:cubicBezTo>
                  <a:cubicBezTo>
                    <a:pt x="668" y="25"/>
                    <a:pt x="668" y="25"/>
                    <a:pt x="668" y="25"/>
                  </a:cubicBezTo>
                  <a:cubicBezTo>
                    <a:pt x="667" y="25"/>
                    <a:pt x="667" y="26"/>
                    <a:pt x="666" y="26"/>
                  </a:cubicBezTo>
                  <a:cubicBezTo>
                    <a:pt x="666" y="26"/>
                    <a:pt x="665" y="26"/>
                    <a:pt x="664" y="25"/>
                  </a:cubicBezTo>
                  <a:cubicBezTo>
                    <a:pt x="663" y="25"/>
                    <a:pt x="663" y="26"/>
                    <a:pt x="661" y="26"/>
                  </a:cubicBezTo>
                  <a:cubicBezTo>
                    <a:pt x="660" y="26"/>
                    <a:pt x="659" y="26"/>
                    <a:pt x="658" y="26"/>
                  </a:cubicBezTo>
                  <a:cubicBezTo>
                    <a:pt x="657" y="26"/>
                    <a:pt x="657" y="25"/>
                    <a:pt x="657" y="25"/>
                  </a:cubicBezTo>
                  <a:cubicBezTo>
                    <a:pt x="656" y="25"/>
                    <a:pt x="656" y="26"/>
                    <a:pt x="656" y="26"/>
                  </a:cubicBezTo>
                  <a:cubicBezTo>
                    <a:pt x="657" y="26"/>
                    <a:pt x="654" y="26"/>
                    <a:pt x="654" y="26"/>
                  </a:cubicBezTo>
                  <a:cubicBezTo>
                    <a:pt x="653" y="26"/>
                    <a:pt x="653" y="26"/>
                    <a:pt x="652" y="26"/>
                  </a:cubicBezTo>
                  <a:cubicBezTo>
                    <a:pt x="652" y="26"/>
                    <a:pt x="651" y="26"/>
                    <a:pt x="651" y="26"/>
                  </a:cubicBezTo>
                  <a:cubicBezTo>
                    <a:pt x="650" y="26"/>
                    <a:pt x="650" y="26"/>
                    <a:pt x="649" y="26"/>
                  </a:cubicBezTo>
                  <a:cubicBezTo>
                    <a:pt x="648" y="25"/>
                    <a:pt x="647" y="25"/>
                    <a:pt x="647" y="25"/>
                  </a:cubicBezTo>
                  <a:cubicBezTo>
                    <a:pt x="646" y="25"/>
                    <a:pt x="643" y="25"/>
                    <a:pt x="643" y="25"/>
                  </a:cubicBezTo>
                  <a:cubicBezTo>
                    <a:pt x="643" y="26"/>
                    <a:pt x="648" y="26"/>
                    <a:pt x="649" y="26"/>
                  </a:cubicBezTo>
                  <a:cubicBezTo>
                    <a:pt x="648" y="26"/>
                    <a:pt x="649" y="26"/>
                    <a:pt x="650" y="27"/>
                  </a:cubicBezTo>
                  <a:cubicBezTo>
                    <a:pt x="648" y="27"/>
                    <a:pt x="647" y="27"/>
                    <a:pt x="645" y="27"/>
                  </a:cubicBezTo>
                  <a:cubicBezTo>
                    <a:pt x="645" y="27"/>
                    <a:pt x="642" y="26"/>
                    <a:pt x="643" y="26"/>
                  </a:cubicBezTo>
                  <a:cubicBezTo>
                    <a:pt x="643" y="26"/>
                    <a:pt x="640" y="26"/>
                    <a:pt x="642" y="27"/>
                  </a:cubicBezTo>
                  <a:cubicBezTo>
                    <a:pt x="641" y="27"/>
                    <a:pt x="640" y="27"/>
                    <a:pt x="640" y="27"/>
                  </a:cubicBezTo>
                  <a:cubicBezTo>
                    <a:pt x="639" y="27"/>
                    <a:pt x="637" y="26"/>
                    <a:pt x="637" y="27"/>
                  </a:cubicBezTo>
                  <a:cubicBezTo>
                    <a:pt x="638" y="27"/>
                    <a:pt x="639" y="27"/>
                    <a:pt x="640" y="27"/>
                  </a:cubicBezTo>
                  <a:cubicBezTo>
                    <a:pt x="640" y="27"/>
                    <a:pt x="639" y="27"/>
                    <a:pt x="639" y="27"/>
                  </a:cubicBezTo>
                  <a:cubicBezTo>
                    <a:pt x="641" y="27"/>
                    <a:pt x="642" y="27"/>
                    <a:pt x="644" y="27"/>
                  </a:cubicBezTo>
                  <a:cubicBezTo>
                    <a:pt x="646" y="27"/>
                    <a:pt x="647" y="28"/>
                    <a:pt x="649" y="28"/>
                  </a:cubicBezTo>
                  <a:cubicBezTo>
                    <a:pt x="650" y="28"/>
                    <a:pt x="652" y="27"/>
                    <a:pt x="653" y="27"/>
                  </a:cubicBezTo>
                  <a:cubicBezTo>
                    <a:pt x="654" y="28"/>
                    <a:pt x="656" y="27"/>
                    <a:pt x="657" y="28"/>
                  </a:cubicBezTo>
                  <a:cubicBezTo>
                    <a:pt x="656" y="28"/>
                    <a:pt x="656" y="28"/>
                    <a:pt x="655" y="28"/>
                  </a:cubicBezTo>
                  <a:cubicBezTo>
                    <a:pt x="655" y="28"/>
                    <a:pt x="655" y="28"/>
                    <a:pt x="656" y="28"/>
                  </a:cubicBezTo>
                  <a:cubicBezTo>
                    <a:pt x="655" y="28"/>
                    <a:pt x="657" y="29"/>
                    <a:pt x="656" y="29"/>
                  </a:cubicBezTo>
                  <a:cubicBezTo>
                    <a:pt x="655" y="29"/>
                    <a:pt x="654" y="29"/>
                    <a:pt x="653" y="29"/>
                  </a:cubicBezTo>
                  <a:cubicBezTo>
                    <a:pt x="652" y="29"/>
                    <a:pt x="651" y="29"/>
                    <a:pt x="650" y="29"/>
                  </a:cubicBezTo>
                  <a:cubicBezTo>
                    <a:pt x="649" y="29"/>
                    <a:pt x="648" y="29"/>
                    <a:pt x="648" y="29"/>
                  </a:cubicBezTo>
                  <a:cubicBezTo>
                    <a:pt x="648" y="28"/>
                    <a:pt x="648" y="28"/>
                    <a:pt x="648" y="28"/>
                  </a:cubicBezTo>
                  <a:cubicBezTo>
                    <a:pt x="648" y="28"/>
                    <a:pt x="642" y="28"/>
                    <a:pt x="641" y="28"/>
                  </a:cubicBezTo>
                  <a:cubicBezTo>
                    <a:pt x="640" y="28"/>
                    <a:pt x="639" y="28"/>
                    <a:pt x="637" y="28"/>
                  </a:cubicBezTo>
                  <a:cubicBezTo>
                    <a:pt x="636" y="28"/>
                    <a:pt x="635" y="28"/>
                    <a:pt x="634" y="28"/>
                  </a:cubicBezTo>
                  <a:cubicBezTo>
                    <a:pt x="635" y="28"/>
                    <a:pt x="635" y="28"/>
                    <a:pt x="636" y="28"/>
                  </a:cubicBezTo>
                  <a:cubicBezTo>
                    <a:pt x="637" y="28"/>
                    <a:pt x="639" y="28"/>
                    <a:pt x="640" y="28"/>
                  </a:cubicBezTo>
                  <a:cubicBezTo>
                    <a:pt x="642" y="28"/>
                    <a:pt x="644" y="28"/>
                    <a:pt x="646" y="28"/>
                  </a:cubicBezTo>
                  <a:cubicBezTo>
                    <a:pt x="646" y="29"/>
                    <a:pt x="644" y="29"/>
                    <a:pt x="644" y="29"/>
                  </a:cubicBezTo>
                  <a:cubicBezTo>
                    <a:pt x="643" y="29"/>
                    <a:pt x="641" y="29"/>
                    <a:pt x="640" y="29"/>
                  </a:cubicBezTo>
                  <a:cubicBezTo>
                    <a:pt x="639" y="29"/>
                    <a:pt x="638" y="29"/>
                    <a:pt x="637" y="29"/>
                  </a:cubicBezTo>
                  <a:cubicBezTo>
                    <a:pt x="636" y="29"/>
                    <a:pt x="636" y="29"/>
                    <a:pt x="635" y="29"/>
                  </a:cubicBezTo>
                  <a:cubicBezTo>
                    <a:pt x="633" y="29"/>
                    <a:pt x="631" y="29"/>
                    <a:pt x="629" y="29"/>
                  </a:cubicBezTo>
                  <a:cubicBezTo>
                    <a:pt x="630" y="29"/>
                    <a:pt x="632" y="29"/>
                    <a:pt x="633" y="29"/>
                  </a:cubicBezTo>
                  <a:cubicBezTo>
                    <a:pt x="634" y="29"/>
                    <a:pt x="635" y="29"/>
                    <a:pt x="635" y="29"/>
                  </a:cubicBezTo>
                  <a:cubicBezTo>
                    <a:pt x="635" y="29"/>
                    <a:pt x="630" y="31"/>
                    <a:pt x="630" y="31"/>
                  </a:cubicBezTo>
                  <a:cubicBezTo>
                    <a:pt x="630" y="31"/>
                    <a:pt x="633" y="30"/>
                    <a:pt x="633" y="30"/>
                  </a:cubicBezTo>
                  <a:cubicBezTo>
                    <a:pt x="635" y="30"/>
                    <a:pt x="636" y="30"/>
                    <a:pt x="638" y="29"/>
                  </a:cubicBezTo>
                  <a:cubicBezTo>
                    <a:pt x="640" y="29"/>
                    <a:pt x="641" y="29"/>
                    <a:pt x="643" y="29"/>
                  </a:cubicBezTo>
                  <a:cubicBezTo>
                    <a:pt x="644" y="29"/>
                    <a:pt x="646" y="29"/>
                    <a:pt x="647" y="30"/>
                  </a:cubicBezTo>
                  <a:cubicBezTo>
                    <a:pt x="646" y="30"/>
                    <a:pt x="643" y="29"/>
                    <a:pt x="642" y="31"/>
                  </a:cubicBezTo>
                  <a:cubicBezTo>
                    <a:pt x="643" y="31"/>
                    <a:pt x="644" y="30"/>
                    <a:pt x="645" y="30"/>
                  </a:cubicBezTo>
                  <a:cubicBezTo>
                    <a:pt x="646" y="30"/>
                    <a:pt x="647" y="30"/>
                    <a:pt x="648" y="30"/>
                  </a:cubicBezTo>
                  <a:cubicBezTo>
                    <a:pt x="649" y="30"/>
                    <a:pt x="649" y="30"/>
                    <a:pt x="650" y="30"/>
                  </a:cubicBezTo>
                  <a:cubicBezTo>
                    <a:pt x="651" y="30"/>
                    <a:pt x="651" y="30"/>
                    <a:pt x="651" y="31"/>
                  </a:cubicBezTo>
                  <a:cubicBezTo>
                    <a:pt x="651" y="31"/>
                    <a:pt x="652" y="31"/>
                    <a:pt x="652" y="31"/>
                  </a:cubicBezTo>
                  <a:cubicBezTo>
                    <a:pt x="652" y="31"/>
                    <a:pt x="651" y="31"/>
                    <a:pt x="651" y="31"/>
                  </a:cubicBezTo>
                  <a:cubicBezTo>
                    <a:pt x="651" y="31"/>
                    <a:pt x="651" y="31"/>
                    <a:pt x="652" y="31"/>
                  </a:cubicBezTo>
                  <a:cubicBezTo>
                    <a:pt x="651" y="31"/>
                    <a:pt x="651" y="31"/>
                    <a:pt x="651" y="32"/>
                  </a:cubicBezTo>
                  <a:cubicBezTo>
                    <a:pt x="651" y="32"/>
                    <a:pt x="650" y="32"/>
                    <a:pt x="650" y="32"/>
                  </a:cubicBezTo>
                  <a:cubicBezTo>
                    <a:pt x="650" y="32"/>
                    <a:pt x="651" y="32"/>
                    <a:pt x="651" y="33"/>
                  </a:cubicBezTo>
                  <a:cubicBezTo>
                    <a:pt x="650" y="32"/>
                    <a:pt x="648" y="33"/>
                    <a:pt x="647" y="33"/>
                  </a:cubicBezTo>
                  <a:cubicBezTo>
                    <a:pt x="646" y="33"/>
                    <a:pt x="645" y="33"/>
                    <a:pt x="644" y="33"/>
                  </a:cubicBezTo>
                  <a:cubicBezTo>
                    <a:pt x="642" y="33"/>
                    <a:pt x="639" y="32"/>
                    <a:pt x="637" y="33"/>
                  </a:cubicBezTo>
                  <a:cubicBezTo>
                    <a:pt x="638" y="34"/>
                    <a:pt x="640" y="33"/>
                    <a:pt x="641" y="33"/>
                  </a:cubicBezTo>
                  <a:cubicBezTo>
                    <a:pt x="642" y="34"/>
                    <a:pt x="643" y="34"/>
                    <a:pt x="644" y="34"/>
                  </a:cubicBezTo>
                  <a:cubicBezTo>
                    <a:pt x="644" y="34"/>
                    <a:pt x="645" y="34"/>
                    <a:pt x="646" y="34"/>
                  </a:cubicBezTo>
                  <a:cubicBezTo>
                    <a:pt x="646" y="35"/>
                    <a:pt x="645" y="35"/>
                    <a:pt x="645" y="35"/>
                  </a:cubicBezTo>
                  <a:cubicBezTo>
                    <a:pt x="644" y="35"/>
                    <a:pt x="643" y="35"/>
                    <a:pt x="643" y="35"/>
                  </a:cubicBezTo>
                  <a:cubicBezTo>
                    <a:pt x="641" y="36"/>
                    <a:pt x="640" y="35"/>
                    <a:pt x="639" y="35"/>
                  </a:cubicBezTo>
                  <a:cubicBezTo>
                    <a:pt x="638" y="35"/>
                    <a:pt x="637" y="35"/>
                    <a:pt x="636" y="35"/>
                  </a:cubicBezTo>
                  <a:cubicBezTo>
                    <a:pt x="635" y="35"/>
                    <a:pt x="634" y="35"/>
                    <a:pt x="633" y="36"/>
                  </a:cubicBezTo>
                  <a:cubicBezTo>
                    <a:pt x="634" y="36"/>
                    <a:pt x="636" y="36"/>
                    <a:pt x="637" y="36"/>
                  </a:cubicBezTo>
                  <a:cubicBezTo>
                    <a:pt x="638" y="37"/>
                    <a:pt x="639" y="36"/>
                    <a:pt x="641" y="36"/>
                  </a:cubicBezTo>
                  <a:cubicBezTo>
                    <a:pt x="640" y="37"/>
                    <a:pt x="638" y="37"/>
                    <a:pt x="637" y="38"/>
                  </a:cubicBezTo>
                  <a:cubicBezTo>
                    <a:pt x="637" y="38"/>
                    <a:pt x="636" y="37"/>
                    <a:pt x="636" y="37"/>
                  </a:cubicBezTo>
                  <a:cubicBezTo>
                    <a:pt x="635" y="37"/>
                    <a:pt x="635" y="37"/>
                    <a:pt x="634" y="37"/>
                  </a:cubicBezTo>
                  <a:cubicBezTo>
                    <a:pt x="633" y="38"/>
                    <a:pt x="632" y="38"/>
                    <a:pt x="631" y="38"/>
                  </a:cubicBezTo>
                  <a:cubicBezTo>
                    <a:pt x="630" y="38"/>
                    <a:pt x="629" y="38"/>
                    <a:pt x="628" y="38"/>
                  </a:cubicBezTo>
                  <a:cubicBezTo>
                    <a:pt x="627" y="38"/>
                    <a:pt x="626" y="38"/>
                    <a:pt x="625" y="38"/>
                  </a:cubicBezTo>
                  <a:cubicBezTo>
                    <a:pt x="625" y="38"/>
                    <a:pt x="624" y="38"/>
                    <a:pt x="624" y="37"/>
                  </a:cubicBezTo>
                  <a:cubicBezTo>
                    <a:pt x="624" y="37"/>
                    <a:pt x="623" y="37"/>
                    <a:pt x="623" y="37"/>
                  </a:cubicBezTo>
                  <a:cubicBezTo>
                    <a:pt x="623" y="38"/>
                    <a:pt x="622" y="38"/>
                    <a:pt x="622" y="38"/>
                  </a:cubicBezTo>
                  <a:cubicBezTo>
                    <a:pt x="621" y="38"/>
                    <a:pt x="622" y="38"/>
                    <a:pt x="622" y="38"/>
                  </a:cubicBezTo>
                  <a:cubicBezTo>
                    <a:pt x="622" y="39"/>
                    <a:pt x="623" y="38"/>
                    <a:pt x="623" y="39"/>
                  </a:cubicBezTo>
                  <a:cubicBezTo>
                    <a:pt x="623" y="39"/>
                    <a:pt x="622" y="39"/>
                    <a:pt x="622" y="39"/>
                  </a:cubicBezTo>
                  <a:cubicBezTo>
                    <a:pt x="622" y="40"/>
                    <a:pt x="621" y="40"/>
                    <a:pt x="621" y="40"/>
                  </a:cubicBezTo>
                  <a:cubicBezTo>
                    <a:pt x="621" y="40"/>
                    <a:pt x="623" y="40"/>
                    <a:pt x="623" y="40"/>
                  </a:cubicBezTo>
                  <a:cubicBezTo>
                    <a:pt x="623" y="41"/>
                    <a:pt x="621" y="41"/>
                    <a:pt x="621" y="41"/>
                  </a:cubicBezTo>
                  <a:cubicBezTo>
                    <a:pt x="621" y="41"/>
                    <a:pt x="620" y="41"/>
                    <a:pt x="620" y="41"/>
                  </a:cubicBezTo>
                  <a:cubicBezTo>
                    <a:pt x="620" y="42"/>
                    <a:pt x="619" y="42"/>
                    <a:pt x="619" y="42"/>
                  </a:cubicBezTo>
                  <a:cubicBezTo>
                    <a:pt x="618" y="42"/>
                    <a:pt x="617" y="42"/>
                    <a:pt x="616" y="42"/>
                  </a:cubicBezTo>
                  <a:cubicBezTo>
                    <a:pt x="615" y="43"/>
                    <a:pt x="614" y="43"/>
                    <a:pt x="613" y="43"/>
                  </a:cubicBezTo>
                  <a:cubicBezTo>
                    <a:pt x="614" y="43"/>
                    <a:pt x="614" y="43"/>
                    <a:pt x="614" y="42"/>
                  </a:cubicBezTo>
                  <a:cubicBezTo>
                    <a:pt x="614" y="42"/>
                    <a:pt x="613" y="43"/>
                    <a:pt x="612" y="43"/>
                  </a:cubicBezTo>
                  <a:cubicBezTo>
                    <a:pt x="611" y="43"/>
                    <a:pt x="611" y="43"/>
                    <a:pt x="610" y="43"/>
                  </a:cubicBezTo>
                  <a:cubicBezTo>
                    <a:pt x="609" y="43"/>
                    <a:pt x="608" y="43"/>
                    <a:pt x="608" y="43"/>
                  </a:cubicBezTo>
                  <a:cubicBezTo>
                    <a:pt x="607" y="43"/>
                    <a:pt x="606" y="43"/>
                    <a:pt x="605" y="43"/>
                  </a:cubicBezTo>
                  <a:cubicBezTo>
                    <a:pt x="604" y="43"/>
                    <a:pt x="602" y="43"/>
                    <a:pt x="601" y="43"/>
                  </a:cubicBezTo>
                  <a:cubicBezTo>
                    <a:pt x="601" y="42"/>
                    <a:pt x="600" y="42"/>
                    <a:pt x="600" y="42"/>
                  </a:cubicBezTo>
                  <a:cubicBezTo>
                    <a:pt x="600" y="42"/>
                    <a:pt x="599" y="42"/>
                    <a:pt x="599" y="42"/>
                  </a:cubicBezTo>
                  <a:cubicBezTo>
                    <a:pt x="599" y="42"/>
                    <a:pt x="599" y="42"/>
                    <a:pt x="599" y="42"/>
                  </a:cubicBezTo>
                  <a:cubicBezTo>
                    <a:pt x="599" y="41"/>
                    <a:pt x="598" y="41"/>
                    <a:pt x="598" y="41"/>
                  </a:cubicBezTo>
                  <a:cubicBezTo>
                    <a:pt x="598" y="41"/>
                    <a:pt x="598" y="41"/>
                    <a:pt x="598" y="41"/>
                  </a:cubicBezTo>
                  <a:cubicBezTo>
                    <a:pt x="598" y="41"/>
                    <a:pt x="598" y="41"/>
                    <a:pt x="598" y="41"/>
                  </a:cubicBezTo>
                  <a:cubicBezTo>
                    <a:pt x="598" y="41"/>
                    <a:pt x="598" y="40"/>
                    <a:pt x="598" y="40"/>
                  </a:cubicBezTo>
                  <a:cubicBezTo>
                    <a:pt x="597" y="40"/>
                    <a:pt x="598" y="40"/>
                    <a:pt x="598" y="40"/>
                  </a:cubicBezTo>
                  <a:cubicBezTo>
                    <a:pt x="597" y="40"/>
                    <a:pt x="596" y="40"/>
                    <a:pt x="597" y="40"/>
                  </a:cubicBezTo>
                  <a:cubicBezTo>
                    <a:pt x="597" y="41"/>
                    <a:pt x="598" y="41"/>
                    <a:pt x="597" y="41"/>
                  </a:cubicBezTo>
                  <a:cubicBezTo>
                    <a:pt x="595" y="42"/>
                    <a:pt x="598" y="42"/>
                    <a:pt x="599" y="42"/>
                  </a:cubicBezTo>
                  <a:cubicBezTo>
                    <a:pt x="599" y="43"/>
                    <a:pt x="597" y="43"/>
                    <a:pt x="597" y="43"/>
                  </a:cubicBezTo>
                  <a:cubicBezTo>
                    <a:pt x="596" y="43"/>
                    <a:pt x="595" y="43"/>
                    <a:pt x="594" y="43"/>
                  </a:cubicBezTo>
                  <a:cubicBezTo>
                    <a:pt x="593" y="43"/>
                    <a:pt x="593" y="43"/>
                    <a:pt x="592" y="43"/>
                  </a:cubicBezTo>
                  <a:cubicBezTo>
                    <a:pt x="593" y="43"/>
                    <a:pt x="594" y="43"/>
                    <a:pt x="593" y="44"/>
                  </a:cubicBezTo>
                  <a:cubicBezTo>
                    <a:pt x="592" y="44"/>
                    <a:pt x="595" y="44"/>
                    <a:pt x="595" y="44"/>
                  </a:cubicBezTo>
                  <a:cubicBezTo>
                    <a:pt x="598" y="43"/>
                    <a:pt x="601" y="43"/>
                    <a:pt x="604" y="44"/>
                  </a:cubicBezTo>
                  <a:cubicBezTo>
                    <a:pt x="603" y="44"/>
                    <a:pt x="602" y="44"/>
                    <a:pt x="601" y="45"/>
                  </a:cubicBezTo>
                  <a:cubicBezTo>
                    <a:pt x="603" y="45"/>
                    <a:pt x="604" y="44"/>
                    <a:pt x="606" y="44"/>
                  </a:cubicBezTo>
                  <a:cubicBezTo>
                    <a:pt x="607" y="43"/>
                    <a:pt x="609" y="43"/>
                    <a:pt x="611" y="44"/>
                  </a:cubicBezTo>
                  <a:cubicBezTo>
                    <a:pt x="610" y="44"/>
                    <a:pt x="610" y="45"/>
                    <a:pt x="610" y="45"/>
                  </a:cubicBezTo>
                  <a:cubicBezTo>
                    <a:pt x="610" y="45"/>
                    <a:pt x="609" y="45"/>
                    <a:pt x="609" y="45"/>
                  </a:cubicBezTo>
                  <a:cubicBezTo>
                    <a:pt x="609" y="45"/>
                    <a:pt x="606" y="46"/>
                    <a:pt x="606" y="46"/>
                  </a:cubicBezTo>
                  <a:cubicBezTo>
                    <a:pt x="606" y="46"/>
                    <a:pt x="609" y="46"/>
                    <a:pt x="609" y="46"/>
                  </a:cubicBezTo>
                  <a:cubicBezTo>
                    <a:pt x="609" y="46"/>
                    <a:pt x="609" y="46"/>
                    <a:pt x="608" y="47"/>
                  </a:cubicBezTo>
                  <a:cubicBezTo>
                    <a:pt x="609" y="47"/>
                    <a:pt x="609" y="47"/>
                    <a:pt x="609" y="47"/>
                  </a:cubicBezTo>
                  <a:cubicBezTo>
                    <a:pt x="610" y="47"/>
                    <a:pt x="610" y="47"/>
                    <a:pt x="610" y="46"/>
                  </a:cubicBezTo>
                  <a:cubicBezTo>
                    <a:pt x="610" y="46"/>
                    <a:pt x="611" y="46"/>
                    <a:pt x="611" y="46"/>
                  </a:cubicBezTo>
                  <a:cubicBezTo>
                    <a:pt x="612" y="46"/>
                    <a:pt x="612" y="46"/>
                    <a:pt x="612" y="46"/>
                  </a:cubicBezTo>
                  <a:cubicBezTo>
                    <a:pt x="613" y="46"/>
                    <a:pt x="614" y="45"/>
                    <a:pt x="615" y="45"/>
                  </a:cubicBezTo>
                  <a:cubicBezTo>
                    <a:pt x="615" y="45"/>
                    <a:pt x="616" y="46"/>
                    <a:pt x="616" y="46"/>
                  </a:cubicBezTo>
                  <a:cubicBezTo>
                    <a:pt x="616" y="46"/>
                    <a:pt x="615" y="47"/>
                    <a:pt x="615" y="47"/>
                  </a:cubicBezTo>
                  <a:cubicBezTo>
                    <a:pt x="616" y="47"/>
                    <a:pt x="615" y="48"/>
                    <a:pt x="614" y="48"/>
                  </a:cubicBezTo>
                  <a:cubicBezTo>
                    <a:pt x="614" y="48"/>
                    <a:pt x="614" y="48"/>
                    <a:pt x="614" y="48"/>
                  </a:cubicBezTo>
                  <a:cubicBezTo>
                    <a:pt x="614" y="48"/>
                    <a:pt x="613" y="48"/>
                    <a:pt x="613" y="48"/>
                  </a:cubicBezTo>
                  <a:cubicBezTo>
                    <a:pt x="612" y="49"/>
                    <a:pt x="612" y="49"/>
                    <a:pt x="611" y="49"/>
                  </a:cubicBezTo>
                  <a:cubicBezTo>
                    <a:pt x="610" y="49"/>
                    <a:pt x="609" y="50"/>
                    <a:pt x="608" y="50"/>
                  </a:cubicBezTo>
                  <a:cubicBezTo>
                    <a:pt x="607" y="50"/>
                    <a:pt x="607" y="49"/>
                    <a:pt x="608" y="49"/>
                  </a:cubicBezTo>
                  <a:cubicBezTo>
                    <a:pt x="607" y="49"/>
                    <a:pt x="605" y="50"/>
                    <a:pt x="604" y="50"/>
                  </a:cubicBezTo>
                  <a:cubicBezTo>
                    <a:pt x="603" y="50"/>
                    <a:pt x="602" y="51"/>
                    <a:pt x="602" y="51"/>
                  </a:cubicBezTo>
                  <a:cubicBezTo>
                    <a:pt x="601" y="51"/>
                    <a:pt x="600" y="51"/>
                    <a:pt x="599" y="51"/>
                  </a:cubicBezTo>
                  <a:cubicBezTo>
                    <a:pt x="598" y="51"/>
                    <a:pt x="597" y="52"/>
                    <a:pt x="595" y="52"/>
                  </a:cubicBezTo>
                  <a:cubicBezTo>
                    <a:pt x="595" y="52"/>
                    <a:pt x="594" y="52"/>
                    <a:pt x="593" y="52"/>
                  </a:cubicBezTo>
                  <a:cubicBezTo>
                    <a:pt x="592" y="52"/>
                    <a:pt x="591" y="52"/>
                    <a:pt x="591" y="52"/>
                  </a:cubicBezTo>
                  <a:cubicBezTo>
                    <a:pt x="590" y="52"/>
                    <a:pt x="589" y="53"/>
                    <a:pt x="588" y="53"/>
                  </a:cubicBezTo>
                  <a:cubicBezTo>
                    <a:pt x="589" y="52"/>
                    <a:pt x="589" y="52"/>
                    <a:pt x="590" y="52"/>
                  </a:cubicBezTo>
                  <a:cubicBezTo>
                    <a:pt x="589" y="52"/>
                    <a:pt x="589" y="52"/>
                    <a:pt x="589" y="52"/>
                  </a:cubicBezTo>
                  <a:cubicBezTo>
                    <a:pt x="590" y="52"/>
                    <a:pt x="593" y="51"/>
                    <a:pt x="593" y="50"/>
                  </a:cubicBezTo>
                  <a:cubicBezTo>
                    <a:pt x="593" y="50"/>
                    <a:pt x="591" y="50"/>
                    <a:pt x="591" y="50"/>
                  </a:cubicBezTo>
                  <a:cubicBezTo>
                    <a:pt x="591" y="49"/>
                    <a:pt x="591" y="49"/>
                    <a:pt x="591" y="49"/>
                  </a:cubicBezTo>
                  <a:cubicBezTo>
                    <a:pt x="591" y="49"/>
                    <a:pt x="590" y="49"/>
                    <a:pt x="590" y="50"/>
                  </a:cubicBezTo>
                  <a:cubicBezTo>
                    <a:pt x="590" y="50"/>
                    <a:pt x="589" y="50"/>
                    <a:pt x="588" y="50"/>
                  </a:cubicBezTo>
                  <a:cubicBezTo>
                    <a:pt x="587" y="50"/>
                    <a:pt x="586" y="50"/>
                    <a:pt x="585" y="49"/>
                  </a:cubicBezTo>
                  <a:cubicBezTo>
                    <a:pt x="586" y="49"/>
                    <a:pt x="587" y="49"/>
                    <a:pt x="586" y="49"/>
                  </a:cubicBezTo>
                  <a:cubicBezTo>
                    <a:pt x="587" y="48"/>
                    <a:pt x="588" y="49"/>
                    <a:pt x="589" y="48"/>
                  </a:cubicBezTo>
                  <a:cubicBezTo>
                    <a:pt x="588" y="48"/>
                    <a:pt x="586" y="49"/>
                    <a:pt x="585" y="48"/>
                  </a:cubicBezTo>
                  <a:cubicBezTo>
                    <a:pt x="584" y="48"/>
                    <a:pt x="585" y="47"/>
                    <a:pt x="584" y="47"/>
                  </a:cubicBezTo>
                  <a:cubicBezTo>
                    <a:pt x="584" y="47"/>
                    <a:pt x="584" y="48"/>
                    <a:pt x="584" y="48"/>
                  </a:cubicBezTo>
                  <a:cubicBezTo>
                    <a:pt x="584" y="49"/>
                    <a:pt x="585" y="49"/>
                    <a:pt x="586" y="49"/>
                  </a:cubicBezTo>
                  <a:cubicBezTo>
                    <a:pt x="585" y="49"/>
                    <a:pt x="585" y="49"/>
                    <a:pt x="585" y="50"/>
                  </a:cubicBezTo>
                  <a:cubicBezTo>
                    <a:pt x="584" y="50"/>
                    <a:pt x="584" y="50"/>
                    <a:pt x="583" y="50"/>
                  </a:cubicBezTo>
                  <a:cubicBezTo>
                    <a:pt x="582" y="51"/>
                    <a:pt x="582" y="50"/>
                    <a:pt x="581" y="50"/>
                  </a:cubicBezTo>
                  <a:cubicBezTo>
                    <a:pt x="580" y="51"/>
                    <a:pt x="580" y="51"/>
                    <a:pt x="579" y="50"/>
                  </a:cubicBezTo>
                  <a:cubicBezTo>
                    <a:pt x="578" y="50"/>
                    <a:pt x="579" y="50"/>
                    <a:pt x="579" y="49"/>
                  </a:cubicBezTo>
                  <a:cubicBezTo>
                    <a:pt x="579" y="48"/>
                    <a:pt x="579" y="49"/>
                    <a:pt x="579" y="48"/>
                  </a:cubicBezTo>
                  <a:cubicBezTo>
                    <a:pt x="579" y="48"/>
                    <a:pt x="579" y="48"/>
                    <a:pt x="579" y="47"/>
                  </a:cubicBezTo>
                  <a:cubicBezTo>
                    <a:pt x="579" y="47"/>
                    <a:pt x="578" y="48"/>
                    <a:pt x="578" y="48"/>
                  </a:cubicBezTo>
                  <a:cubicBezTo>
                    <a:pt x="578" y="48"/>
                    <a:pt x="578" y="49"/>
                    <a:pt x="578" y="49"/>
                  </a:cubicBezTo>
                  <a:cubicBezTo>
                    <a:pt x="578" y="49"/>
                    <a:pt x="578" y="50"/>
                    <a:pt x="578" y="50"/>
                  </a:cubicBezTo>
                  <a:cubicBezTo>
                    <a:pt x="577" y="50"/>
                    <a:pt x="578" y="50"/>
                    <a:pt x="577" y="50"/>
                  </a:cubicBezTo>
                  <a:cubicBezTo>
                    <a:pt x="577" y="50"/>
                    <a:pt x="576" y="50"/>
                    <a:pt x="576" y="50"/>
                  </a:cubicBezTo>
                  <a:cubicBezTo>
                    <a:pt x="575" y="50"/>
                    <a:pt x="575" y="50"/>
                    <a:pt x="574" y="50"/>
                  </a:cubicBezTo>
                  <a:cubicBezTo>
                    <a:pt x="574" y="50"/>
                    <a:pt x="574" y="50"/>
                    <a:pt x="574" y="50"/>
                  </a:cubicBezTo>
                  <a:cubicBezTo>
                    <a:pt x="573" y="49"/>
                    <a:pt x="573" y="49"/>
                    <a:pt x="573" y="49"/>
                  </a:cubicBezTo>
                  <a:cubicBezTo>
                    <a:pt x="574" y="48"/>
                    <a:pt x="573" y="48"/>
                    <a:pt x="572" y="48"/>
                  </a:cubicBezTo>
                  <a:cubicBezTo>
                    <a:pt x="573" y="49"/>
                    <a:pt x="572" y="49"/>
                    <a:pt x="572" y="49"/>
                  </a:cubicBezTo>
                  <a:cubicBezTo>
                    <a:pt x="571" y="50"/>
                    <a:pt x="571" y="50"/>
                    <a:pt x="570" y="50"/>
                  </a:cubicBezTo>
                  <a:cubicBezTo>
                    <a:pt x="570" y="50"/>
                    <a:pt x="569" y="50"/>
                    <a:pt x="569" y="50"/>
                  </a:cubicBezTo>
                  <a:cubicBezTo>
                    <a:pt x="568" y="50"/>
                    <a:pt x="568" y="50"/>
                    <a:pt x="568" y="49"/>
                  </a:cubicBezTo>
                  <a:cubicBezTo>
                    <a:pt x="568" y="48"/>
                    <a:pt x="566" y="49"/>
                    <a:pt x="566" y="50"/>
                  </a:cubicBezTo>
                  <a:cubicBezTo>
                    <a:pt x="566" y="51"/>
                    <a:pt x="569" y="51"/>
                    <a:pt x="569" y="51"/>
                  </a:cubicBezTo>
                  <a:cubicBezTo>
                    <a:pt x="569" y="51"/>
                    <a:pt x="565" y="51"/>
                    <a:pt x="565" y="51"/>
                  </a:cubicBezTo>
                  <a:cubicBezTo>
                    <a:pt x="563" y="51"/>
                    <a:pt x="561" y="51"/>
                    <a:pt x="559" y="51"/>
                  </a:cubicBezTo>
                  <a:cubicBezTo>
                    <a:pt x="559" y="51"/>
                    <a:pt x="556" y="51"/>
                    <a:pt x="557" y="50"/>
                  </a:cubicBezTo>
                  <a:cubicBezTo>
                    <a:pt x="557" y="50"/>
                    <a:pt x="558" y="50"/>
                    <a:pt x="558" y="50"/>
                  </a:cubicBezTo>
                  <a:cubicBezTo>
                    <a:pt x="560" y="49"/>
                    <a:pt x="558" y="48"/>
                    <a:pt x="557" y="49"/>
                  </a:cubicBezTo>
                  <a:cubicBezTo>
                    <a:pt x="558" y="49"/>
                    <a:pt x="558" y="49"/>
                    <a:pt x="558" y="49"/>
                  </a:cubicBezTo>
                  <a:cubicBezTo>
                    <a:pt x="557" y="50"/>
                    <a:pt x="556" y="50"/>
                    <a:pt x="555" y="50"/>
                  </a:cubicBezTo>
                  <a:cubicBezTo>
                    <a:pt x="554" y="51"/>
                    <a:pt x="553" y="51"/>
                    <a:pt x="552" y="50"/>
                  </a:cubicBezTo>
                  <a:cubicBezTo>
                    <a:pt x="553" y="50"/>
                    <a:pt x="551" y="50"/>
                    <a:pt x="551" y="50"/>
                  </a:cubicBezTo>
                  <a:cubicBezTo>
                    <a:pt x="551" y="50"/>
                    <a:pt x="552" y="49"/>
                    <a:pt x="551" y="49"/>
                  </a:cubicBezTo>
                  <a:cubicBezTo>
                    <a:pt x="551" y="49"/>
                    <a:pt x="551" y="49"/>
                    <a:pt x="552" y="49"/>
                  </a:cubicBezTo>
                  <a:cubicBezTo>
                    <a:pt x="551" y="48"/>
                    <a:pt x="550" y="49"/>
                    <a:pt x="551" y="50"/>
                  </a:cubicBezTo>
                  <a:cubicBezTo>
                    <a:pt x="550" y="50"/>
                    <a:pt x="549" y="50"/>
                    <a:pt x="550" y="50"/>
                  </a:cubicBezTo>
                  <a:cubicBezTo>
                    <a:pt x="550" y="50"/>
                    <a:pt x="549" y="50"/>
                    <a:pt x="550" y="51"/>
                  </a:cubicBezTo>
                  <a:cubicBezTo>
                    <a:pt x="550" y="51"/>
                    <a:pt x="547" y="51"/>
                    <a:pt x="548" y="50"/>
                  </a:cubicBezTo>
                  <a:cubicBezTo>
                    <a:pt x="547" y="50"/>
                    <a:pt x="546" y="51"/>
                    <a:pt x="546" y="51"/>
                  </a:cubicBezTo>
                  <a:cubicBezTo>
                    <a:pt x="545" y="51"/>
                    <a:pt x="544" y="51"/>
                    <a:pt x="544" y="50"/>
                  </a:cubicBezTo>
                  <a:cubicBezTo>
                    <a:pt x="544" y="50"/>
                    <a:pt x="545" y="50"/>
                    <a:pt x="544" y="50"/>
                  </a:cubicBezTo>
                  <a:cubicBezTo>
                    <a:pt x="545" y="50"/>
                    <a:pt x="545" y="50"/>
                    <a:pt x="545" y="49"/>
                  </a:cubicBezTo>
                  <a:cubicBezTo>
                    <a:pt x="545" y="49"/>
                    <a:pt x="545" y="48"/>
                    <a:pt x="546" y="48"/>
                  </a:cubicBezTo>
                  <a:cubicBezTo>
                    <a:pt x="546" y="48"/>
                    <a:pt x="546" y="48"/>
                    <a:pt x="546" y="48"/>
                  </a:cubicBezTo>
                  <a:cubicBezTo>
                    <a:pt x="547" y="47"/>
                    <a:pt x="547" y="47"/>
                    <a:pt x="547" y="47"/>
                  </a:cubicBezTo>
                  <a:cubicBezTo>
                    <a:pt x="547" y="47"/>
                    <a:pt x="546" y="47"/>
                    <a:pt x="545" y="48"/>
                  </a:cubicBezTo>
                  <a:cubicBezTo>
                    <a:pt x="545" y="48"/>
                    <a:pt x="545" y="48"/>
                    <a:pt x="545" y="48"/>
                  </a:cubicBezTo>
                  <a:cubicBezTo>
                    <a:pt x="545" y="49"/>
                    <a:pt x="545" y="49"/>
                    <a:pt x="544" y="49"/>
                  </a:cubicBezTo>
                  <a:cubicBezTo>
                    <a:pt x="546" y="49"/>
                    <a:pt x="542" y="51"/>
                    <a:pt x="542" y="50"/>
                  </a:cubicBezTo>
                  <a:cubicBezTo>
                    <a:pt x="542" y="50"/>
                    <a:pt x="544" y="49"/>
                    <a:pt x="544" y="49"/>
                  </a:cubicBezTo>
                  <a:cubicBezTo>
                    <a:pt x="544" y="49"/>
                    <a:pt x="542" y="50"/>
                    <a:pt x="542" y="50"/>
                  </a:cubicBezTo>
                  <a:cubicBezTo>
                    <a:pt x="542" y="50"/>
                    <a:pt x="540" y="51"/>
                    <a:pt x="540" y="50"/>
                  </a:cubicBezTo>
                  <a:cubicBezTo>
                    <a:pt x="539" y="50"/>
                    <a:pt x="539" y="50"/>
                    <a:pt x="538" y="50"/>
                  </a:cubicBezTo>
                  <a:cubicBezTo>
                    <a:pt x="538" y="50"/>
                    <a:pt x="539" y="49"/>
                    <a:pt x="539" y="49"/>
                  </a:cubicBezTo>
                  <a:cubicBezTo>
                    <a:pt x="539" y="49"/>
                    <a:pt x="538" y="49"/>
                    <a:pt x="537" y="49"/>
                  </a:cubicBezTo>
                  <a:cubicBezTo>
                    <a:pt x="538" y="49"/>
                    <a:pt x="539" y="48"/>
                    <a:pt x="539" y="48"/>
                  </a:cubicBezTo>
                  <a:cubicBezTo>
                    <a:pt x="540" y="48"/>
                    <a:pt x="540" y="48"/>
                    <a:pt x="540" y="48"/>
                  </a:cubicBezTo>
                  <a:cubicBezTo>
                    <a:pt x="540" y="48"/>
                    <a:pt x="540" y="48"/>
                    <a:pt x="541" y="48"/>
                  </a:cubicBezTo>
                  <a:cubicBezTo>
                    <a:pt x="540" y="47"/>
                    <a:pt x="542" y="46"/>
                    <a:pt x="542" y="46"/>
                  </a:cubicBezTo>
                  <a:cubicBezTo>
                    <a:pt x="543" y="46"/>
                    <a:pt x="544" y="46"/>
                    <a:pt x="545" y="46"/>
                  </a:cubicBezTo>
                  <a:cubicBezTo>
                    <a:pt x="547" y="45"/>
                    <a:pt x="549" y="45"/>
                    <a:pt x="551" y="45"/>
                  </a:cubicBezTo>
                  <a:cubicBezTo>
                    <a:pt x="550" y="45"/>
                    <a:pt x="550" y="45"/>
                    <a:pt x="550" y="45"/>
                  </a:cubicBezTo>
                  <a:cubicBezTo>
                    <a:pt x="550" y="45"/>
                    <a:pt x="551" y="44"/>
                    <a:pt x="551" y="44"/>
                  </a:cubicBezTo>
                  <a:cubicBezTo>
                    <a:pt x="552" y="44"/>
                    <a:pt x="553" y="44"/>
                    <a:pt x="552" y="44"/>
                  </a:cubicBezTo>
                  <a:cubicBezTo>
                    <a:pt x="553" y="45"/>
                    <a:pt x="554" y="44"/>
                    <a:pt x="555" y="44"/>
                  </a:cubicBezTo>
                  <a:cubicBezTo>
                    <a:pt x="555" y="44"/>
                    <a:pt x="556" y="44"/>
                    <a:pt x="556" y="44"/>
                  </a:cubicBezTo>
                  <a:cubicBezTo>
                    <a:pt x="556" y="45"/>
                    <a:pt x="557" y="45"/>
                    <a:pt x="557" y="44"/>
                  </a:cubicBezTo>
                  <a:cubicBezTo>
                    <a:pt x="557" y="44"/>
                    <a:pt x="559" y="44"/>
                    <a:pt x="559" y="44"/>
                  </a:cubicBezTo>
                  <a:cubicBezTo>
                    <a:pt x="559" y="44"/>
                    <a:pt x="559" y="44"/>
                    <a:pt x="560" y="44"/>
                  </a:cubicBezTo>
                  <a:cubicBezTo>
                    <a:pt x="560" y="44"/>
                    <a:pt x="561" y="44"/>
                    <a:pt x="561" y="44"/>
                  </a:cubicBezTo>
                  <a:cubicBezTo>
                    <a:pt x="561" y="44"/>
                    <a:pt x="562" y="44"/>
                    <a:pt x="563" y="44"/>
                  </a:cubicBezTo>
                  <a:cubicBezTo>
                    <a:pt x="562" y="44"/>
                    <a:pt x="561" y="44"/>
                    <a:pt x="559" y="44"/>
                  </a:cubicBezTo>
                  <a:cubicBezTo>
                    <a:pt x="560" y="43"/>
                    <a:pt x="561" y="44"/>
                    <a:pt x="562" y="43"/>
                  </a:cubicBezTo>
                  <a:cubicBezTo>
                    <a:pt x="561" y="43"/>
                    <a:pt x="560" y="43"/>
                    <a:pt x="560" y="43"/>
                  </a:cubicBezTo>
                  <a:cubicBezTo>
                    <a:pt x="561" y="42"/>
                    <a:pt x="562" y="43"/>
                    <a:pt x="563" y="42"/>
                  </a:cubicBezTo>
                  <a:cubicBezTo>
                    <a:pt x="561" y="42"/>
                    <a:pt x="560" y="43"/>
                    <a:pt x="558" y="42"/>
                  </a:cubicBezTo>
                  <a:cubicBezTo>
                    <a:pt x="558" y="42"/>
                    <a:pt x="558" y="42"/>
                    <a:pt x="558" y="42"/>
                  </a:cubicBezTo>
                  <a:cubicBezTo>
                    <a:pt x="559" y="42"/>
                    <a:pt x="559" y="42"/>
                    <a:pt x="560" y="41"/>
                  </a:cubicBezTo>
                  <a:cubicBezTo>
                    <a:pt x="559" y="41"/>
                    <a:pt x="559" y="41"/>
                    <a:pt x="559" y="41"/>
                  </a:cubicBezTo>
                  <a:cubicBezTo>
                    <a:pt x="559" y="41"/>
                    <a:pt x="557" y="40"/>
                    <a:pt x="558" y="40"/>
                  </a:cubicBezTo>
                  <a:cubicBezTo>
                    <a:pt x="558" y="40"/>
                    <a:pt x="559" y="39"/>
                    <a:pt x="559" y="39"/>
                  </a:cubicBezTo>
                  <a:cubicBezTo>
                    <a:pt x="559" y="39"/>
                    <a:pt x="560" y="39"/>
                    <a:pt x="560" y="38"/>
                  </a:cubicBezTo>
                  <a:cubicBezTo>
                    <a:pt x="560" y="38"/>
                    <a:pt x="560" y="39"/>
                    <a:pt x="560" y="39"/>
                  </a:cubicBezTo>
                  <a:cubicBezTo>
                    <a:pt x="561" y="39"/>
                    <a:pt x="562" y="39"/>
                    <a:pt x="562" y="38"/>
                  </a:cubicBezTo>
                  <a:cubicBezTo>
                    <a:pt x="564" y="38"/>
                    <a:pt x="566" y="38"/>
                    <a:pt x="568" y="38"/>
                  </a:cubicBezTo>
                  <a:cubicBezTo>
                    <a:pt x="569" y="38"/>
                    <a:pt x="570" y="38"/>
                    <a:pt x="571" y="39"/>
                  </a:cubicBezTo>
                  <a:cubicBezTo>
                    <a:pt x="571" y="39"/>
                    <a:pt x="571" y="39"/>
                    <a:pt x="572" y="40"/>
                  </a:cubicBezTo>
                  <a:cubicBezTo>
                    <a:pt x="572" y="40"/>
                    <a:pt x="572" y="41"/>
                    <a:pt x="571" y="41"/>
                  </a:cubicBezTo>
                  <a:cubicBezTo>
                    <a:pt x="571" y="41"/>
                    <a:pt x="571" y="41"/>
                    <a:pt x="571" y="42"/>
                  </a:cubicBezTo>
                  <a:cubicBezTo>
                    <a:pt x="571" y="42"/>
                    <a:pt x="571" y="42"/>
                    <a:pt x="570" y="42"/>
                  </a:cubicBezTo>
                  <a:cubicBezTo>
                    <a:pt x="571" y="42"/>
                    <a:pt x="572" y="42"/>
                    <a:pt x="573" y="42"/>
                  </a:cubicBezTo>
                  <a:cubicBezTo>
                    <a:pt x="573" y="42"/>
                    <a:pt x="572" y="42"/>
                    <a:pt x="572" y="42"/>
                  </a:cubicBezTo>
                  <a:cubicBezTo>
                    <a:pt x="573" y="43"/>
                    <a:pt x="574" y="42"/>
                    <a:pt x="575" y="42"/>
                  </a:cubicBezTo>
                  <a:cubicBezTo>
                    <a:pt x="576" y="43"/>
                    <a:pt x="577" y="43"/>
                    <a:pt x="577" y="43"/>
                  </a:cubicBezTo>
                  <a:cubicBezTo>
                    <a:pt x="578" y="43"/>
                    <a:pt x="577" y="42"/>
                    <a:pt x="578" y="42"/>
                  </a:cubicBezTo>
                  <a:cubicBezTo>
                    <a:pt x="578" y="42"/>
                    <a:pt x="579" y="42"/>
                    <a:pt x="579" y="42"/>
                  </a:cubicBezTo>
                  <a:cubicBezTo>
                    <a:pt x="580" y="42"/>
                    <a:pt x="581" y="42"/>
                    <a:pt x="582" y="42"/>
                  </a:cubicBezTo>
                  <a:cubicBezTo>
                    <a:pt x="583" y="42"/>
                    <a:pt x="584" y="43"/>
                    <a:pt x="585" y="42"/>
                  </a:cubicBezTo>
                  <a:cubicBezTo>
                    <a:pt x="584" y="42"/>
                    <a:pt x="584" y="42"/>
                    <a:pt x="583" y="42"/>
                  </a:cubicBezTo>
                  <a:cubicBezTo>
                    <a:pt x="583" y="42"/>
                    <a:pt x="584" y="42"/>
                    <a:pt x="584" y="42"/>
                  </a:cubicBezTo>
                  <a:cubicBezTo>
                    <a:pt x="586" y="41"/>
                    <a:pt x="587" y="41"/>
                    <a:pt x="589" y="40"/>
                  </a:cubicBezTo>
                  <a:cubicBezTo>
                    <a:pt x="591" y="40"/>
                    <a:pt x="592" y="39"/>
                    <a:pt x="594" y="39"/>
                  </a:cubicBezTo>
                  <a:cubicBezTo>
                    <a:pt x="595" y="38"/>
                    <a:pt x="596" y="38"/>
                    <a:pt x="596" y="37"/>
                  </a:cubicBezTo>
                  <a:cubicBezTo>
                    <a:pt x="597" y="37"/>
                    <a:pt x="598" y="37"/>
                    <a:pt x="598" y="37"/>
                  </a:cubicBezTo>
                  <a:cubicBezTo>
                    <a:pt x="597" y="37"/>
                    <a:pt x="596" y="37"/>
                    <a:pt x="595" y="37"/>
                  </a:cubicBezTo>
                  <a:cubicBezTo>
                    <a:pt x="595" y="37"/>
                    <a:pt x="595" y="38"/>
                    <a:pt x="594" y="38"/>
                  </a:cubicBezTo>
                  <a:cubicBezTo>
                    <a:pt x="594" y="38"/>
                    <a:pt x="593" y="38"/>
                    <a:pt x="592" y="39"/>
                  </a:cubicBezTo>
                  <a:cubicBezTo>
                    <a:pt x="591" y="39"/>
                    <a:pt x="589" y="40"/>
                    <a:pt x="587" y="40"/>
                  </a:cubicBezTo>
                  <a:cubicBezTo>
                    <a:pt x="587" y="41"/>
                    <a:pt x="586" y="41"/>
                    <a:pt x="585" y="41"/>
                  </a:cubicBezTo>
                  <a:cubicBezTo>
                    <a:pt x="584" y="41"/>
                    <a:pt x="584" y="41"/>
                    <a:pt x="584" y="41"/>
                  </a:cubicBezTo>
                  <a:cubicBezTo>
                    <a:pt x="584" y="41"/>
                    <a:pt x="583" y="42"/>
                    <a:pt x="583" y="41"/>
                  </a:cubicBezTo>
                  <a:cubicBezTo>
                    <a:pt x="582" y="41"/>
                    <a:pt x="580" y="41"/>
                    <a:pt x="579" y="41"/>
                  </a:cubicBezTo>
                  <a:cubicBezTo>
                    <a:pt x="579" y="41"/>
                    <a:pt x="577" y="41"/>
                    <a:pt x="578" y="41"/>
                  </a:cubicBezTo>
                  <a:cubicBezTo>
                    <a:pt x="578" y="41"/>
                    <a:pt x="579" y="40"/>
                    <a:pt x="580" y="40"/>
                  </a:cubicBezTo>
                  <a:cubicBezTo>
                    <a:pt x="580" y="40"/>
                    <a:pt x="579" y="40"/>
                    <a:pt x="579" y="40"/>
                  </a:cubicBezTo>
                  <a:cubicBezTo>
                    <a:pt x="578" y="40"/>
                    <a:pt x="577" y="40"/>
                    <a:pt x="576" y="40"/>
                  </a:cubicBezTo>
                  <a:cubicBezTo>
                    <a:pt x="576" y="40"/>
                    <a:pt x="577" y="40"/>
                    <a:pt x="576" y="39"/>
                  </a:cubicBezTo>
                  <a:cubicBezTo>
                    <a:pt x="577" y="39"/>
                    <a:pt x="579" y="39"/>
                    <a:pt x="580" y="39"/>
                  </a:cubicBezTo>
                  <a:cubicBezTo>
                    <a:pt x="579" y="39"/>
                    <a:pt x="577" y="39"/>
                    <a:pt x="577" y="39"/>
                  </a:cubicBezTo>
                  <a:cubicBezTo>
                    <a:pt x="577" y="38"/>
                    <a:pt x="580" y="38"/>
                    <a:pt x="581" y="38"/>
                  </a:cubicBezTo>
                  <a:cubicBezTo>
                    <a:pt x="581" y="38"/>
                    <a:pt x="580" y="38"/>
                    <a:pt x="580" y="39"/>
                  </a:cubicBezTo>
                  <a:cubicBezTo>
                    <a:pt x="581" y="39"/>
                    <a:pt x="581" y="38"/>
                    <a:pt x="582" y="38"/>
                  </a:cubicBezTo>
                  <a:cubicBezTo>
                    <a:pt x="583" y="38"/>
                    <a:pt x="583" y="38"/>
                    <a:pt x="584" y="38"/>
                  </a:cubicBezTo>
                  <a:cubicBezTo>
                    <a:pt x="583" y="38"/>
                    <a:pt x="582" y="38"/>
                    <a:pt x="581" y="38"/>
                  </a:cubicBezTo>
                  <a:cubicBezTo>
                    <a:pt x="580" y="38"/>
                    <a:pt x="580" y="38"/>
                    <a:pt x="579" y="38"/>
                  </a:cubicBezTo>
                  <a:cubicBezTo>
                    <a:pt x="578" y="38"/>
                    <a:pt x="577" y="38"/>
                    <a:pt x="577" y="38"/>
                  </a:cubicBezTo>
                  <a:cubicBezTo>
                    <a:pt x="577" y="38"/>
                    <a:pt x="577" y="38"/>
                    <a:pt x="577" y="38"/>
                  </a:cubicBezTo>
                  <a:cubicBezTo>
                    <a:pt x="577" y="38"/>
                    <a:pt x="576" y="38"/>
                    <a:pt x="576" y="38"/>
                  </a:cubicBezTo>
                  <a:cubicBezTo>
                    <a:pt x="576" y="37"/>
                    <a:pt x="581" y="37"/>
                    <a:pt x="581" y="37"/>
                  </a:cubicBezTo>
                  <a:cubicBezTo>
                    <a:pt x="582" y="37"/>
                    <a:pt x="583" y="37"/>
                    <a:pt x="584" y="37"/>
                  </a:cubicBezTo>
                  <a:cubicBezTo>
                    <a:pt x="584" y="37"/>
                    <a:pt x="585" y="37"/>
                    <a:pt x="586" y="37"/>
                  </a:cubicBezTo>
                  <a:cubicBezTo>
                    <a:pt x="585" y="36"/>
                    <a:pt x="583" y="38"/>
                    <a:pt x="581" y="36"/>
                  </a:cubicBezTo>
                  <a:cubicBezTo>
                    <a:pt x="582" y="36"/>
                    <a:pt x="582" y="36"/>
                    <a:pt x="582" y="36"/>
                  </a:cubicBezTo>
                  <a:cubicBezTo>
                    <a:pt x="583" y="36"/>
                    <a:pt x="582" y="36"/>
                    <a:pt x="583" y="36"/>
                  </a:cubicBezTo>
                  <a:cubicBezTo>
                    <a:pt x="583" y="36"/>
                    <a:pt x="584" y="36"/>
                    <a:pt x="584" y="36"/>
                  </a:cubicBezTo>
                  <a:cubicBezTo>
                    <a:pt x="586" y="36"/>
                    <a:pt x="587" y="36"/>
                    <a:pt x="589" y="36"/>
                  </a:cubicBezTo>
                  <a:cubicBezTo>
                    <a:pt x="588" y="36"/>
                    <a:pt x="586" y="35"/>
                    <a:pt x="585" y="36"/>
                  </a:cubicBezTo>
                  <a:cubicBezTo>
                    <a:pt x="585" y="36"/>
                    <a:pt x="583" y="36"/>
                    <a:pt x="583" y="36"/>
                  </a:cubicBezTo>
                  <a:cubicBezTo>
                    <a:pt x="584" y="35"/>
                    <a:pt x="585" y="35"/>
                    <a:pt x="585" y="35"/>
                  </a:cubicBezTo>
                  <a:cubicBezTo>
                    <a:pt x="586" y="35"/>
                    <a:pt x="587" y="35"/>
                    <a:pt x="587" y="34"/>
                  </a:cubicBezTo>
                  <a:cubicBezTo>
                    <a:pt x="587" y="34"/>
                    <a:pt x="585" y="35"/>
                    <a:pt x="586" y="34"/>
                  </a:cubicBezTo>
                  <a:cubicBezTo>
                    <a:pt x="587" y="33"/>
                    <a:pt x="588" y="33"/>
                    <a:pt x="589" y="33"/>
                  </a:cubicBezTo>
                  <a:cubicBezTo>
                    <a:pt x="587" y="32"/>
                    <a:pt x="586" y="34"/>
                    <a:pt x="584" y="35"/>
                  </a:cubicBezTo>
                  <a:cubicBezTo>
                    <a:pt x="582" y="35"/>
                    <a:pt x="581" y="36"/>
                    <a:pt x="579" y="36"/>
                  </a:cubicBezTo>
                  <a:cubicBezTo>
                    <a:pt x="579" y="36"/>
                    <a:pt x="578" y="36"/>
                    <a:pt x="578" y="36"/>
                  </a:cubicBezTo>
                  <a:cubicBezTo>
                    <a:pt x="577" y="36"/>
                    <a:pt x="576" y="37"/>
                    <a:pt x="576" y="37"/>
                  </a:cubicBezTo>
                  <a:cubicBezTo>
                    <a:pt x="576" y="37"/>
                    <a:pt x="573" y="37"/>
                    <a:pt x="574" y="36"/>
                  </a:cubicBezTo>
                  <a:cubicBezTo>
                    <a:pt x="576" y="35"/>
                    <a:pt x="578" y="36"/>
                    <a:pt x="579" y="34"/>
                  </a:cubicBezTo>
                  <a:cubicBezTo>
                    <a:pt x="579" y="34"/>
                    <a:pt x="578" y="35"/>
                    <a:pt x="577" y="35"/>
                  </a:cubicBezTo>
                  <a:cubicBezTo>
                    <a:pt x="576" y="35"/>
                    <a:pt x="576" y="36"/>
                    <a:pt x="575" y="36"/>
                  </a:cubicBezTo>
                  <a:cubicBezTo>
                    <a:pt x="575" y="36"/>
                    <a:pt x="574" y="35"/>
                    <a:pt x="574" y="36"/>
                  </a:cubicBezTo>
                  <a:cubicBezTo>
                    <a:pt x="571" y="36"/>
                    <a:pt x="569" y="37"/>
                    <a:pt x="567" y="36"/>
                  </a:cubicBezTo>
                  <a:cubicBezTo>
                    <a:pt x="568" y="36"/>
                    <a:pt x="569" y="36"/>
                    <a:pt x="570" y="36"/>
                  </a:cubicBezTo>
                  <a:cubicBezTo>
                    <a:pt x="570" y="36"/>
                    <a:pt x="568" y="36"/>
                    <a:pt x="568" y="35"/>
                  </a:cubicBezTo>
                  <a:cubicBezTo>
                    <a:pt x="568" y="35"/>
                    <a:pt x="569" y="34"/>
                    <a:pt x="569" y="34"/>
                  </a:cubicBezTo>
                  <a:cubicBezTo>
                    <a:pt x="570" y="34"/>
                    <a:pt x="570" y="34"/>
                    <a:pt x="571" y="33"/>
                  </a:cubicBezTo>
                  <a:cubicBezTo>
                    <a:pt x="572" y="33"/>
                    <a:pt x="573" y="33"/>
                    <a:pt x="574" y="33"/>
                  </a:cubicBezTo>
                  <a:cubicBezTo>
                    <a:pt x="574" y="33"/>
                    <a:pt x="575" y="33"/>
                    <a:pt x="575" y="33"/>
                  </a:cubicBezTo>
                  <a:cubicBezTo>
                    <a:pt x="575" y="33"/>
                    <a:pt x="574" y="33"/>
                    <a:pt x="574" y="33"/>
                  </a:cubicBezTo>
                  <a:cubicBezTo>
                    <a:pt x="574" y="32"/>
                    <a:pt x="575" y="32"/>
                    <a:pt x="576" y="32"/>
                  </a:cubicBezTo>
                  <a:cubicBezTo>
                    <a:pt x="577" y="31"/>
                    <a:pt x="578" y="31"/>
                    <a:pt x="579" y="31"/>
                  </a:cubicBezTo>
                  <a:cubicBezTo>
                    <a:pt x="581" y="31"/>
                    <a:pt x="583" y="31"/>
                    <a:pt x="585" y="31"/>
                  </a:cubicBezTo>
                  <a:cubicBezTo>
                    <a:pt x="586" y="30"/>
                    <a:pt x="588" y="30"/>
                    <a:pt x="590" y="30"/>
                  </a:cubicBezTo>
                  <a:cubicBezTo>
                    <a:pt x="592" y="30"/>
                    <a:pt x="593" y="30"/>
                    <a:pt x="595" y="30"/>
                  </a:cubicBezTo>
                  <a:cubicBezTo>
                    <a:pt x="597" y="31"/>
                    <a:pt x="598" y="31"/>
                    <a:pt x="600" y="32"/>
                  </a:cubicBezTo>
                  <a:cubicBezTo>
                    <a:pt x="600" y="32"/>
                    <a:pt x="601" y="32"/>
                    <a:pt x="601" y="32"/>
                  </a:cubicBezTo>
                  <a:cubicBezTo>
                    <a:pt x="602" y="32"/>
                    <a:pt x="601" y="32"/>
                    <a:pt x="602" y="32"/>
                  </a:cubicBezTo>
                  <a:cubicBezTo>
                    <a:pt x="602" y="33"/>
                    <a:pt x="603" y="33"/>
                    <a:pt x="604" y="33"/>
                  </a:cubicBezTo>
                  <a:cubicBezTo>
                    <a:pt x="604" y="32"/>
                    <a:pt x="602" y="32"/>
                    <a:pt x="603" y="32"/>
                  </a:cubicBezTo>
                  <a:cubicBezTo>
                    <a:pt x="604" y="32"/>
                    <a:pt x="605" y="32"/>
                    <a:pt x="605" y="31"/>
                  </a:cubicBezTo>
                  <a:cubicBezTo>
                    <a:pt x="604" y="31"/>
                    <a:pt x="603" y="32"/>
                    <a:pt x="602" y="31"/>
                  </a:cubicBezTo>
                  <a:cubicBezTo>
                    <a:pt x="601" y="31"/>
                    <a:pt x="601" y="31"/>
                    <a:pt x="600" y="31"/>
                  </a:cubicBezTo>
                  <a:cubicBezTo>
                    <a:pt x="600" y="31"/>
                    <a:pt x="600" y="31"/>
                    <a:pt x="600" y="31"/>
                  </a:cubicBezTo>
                  <a:cubicBezTo>
                    <a:pt x="602" y="30"/>
                    <a:pt x="603" y="31"/>
                    <a:pt x="605" y="31"/>
                  </a:cubicBezTo>
                  <a:cubicBezTo>
                    <a:pt x="606" y="31"/>
                    <a:pt x="608" y="30"/>
                    <a:pt x="609" y="30"/>
                  </a:cubicBezTo>
                  <a:cubicBezTo>
                    <a:pt x="609" y="30"/>
                    <a:pt x="609" y="30"/>
                    <a:pt x="609" y="31"/>
                  </a:cubicBezTo>
                  <a:cubicBezTo>
                    <a:pt x="609" y="31"/>
                    <a:pt x="611" y="30"/>
                    <a:pt x="610" y="30"/>
                  </a:cubicBezTo>
                  <a:cubicBezTo>
                    <a:pt x="611" y="29"/>
                    <a:pt x="612" y="29"/>
                    <a:pt x="613" y="29"/>
                  </a:cubicBezTo>
                  <a:cubicBezTo>
                    <a:pt x="612" y="29"/>
                    <a:pt x="610" y="29"/>
                    <a:pt x="609" y="29"/>
                  </a:cubicBezTo>
                  <a:cubicBezTo>
                    <a:pt x="608" y="30"/>
                    <a:pt x="607" y="30"/>
                    <a:pt x="605" y="30"/>
                  </a:cubicBezTo>
                  <a:cubicBezTo>
                    <a:pt x="603" y="30"/>
                    <a:pt x="602" y="30"/>
                    <a:pt x="601" y="30"/>
                  </a:cubicBezTo>
                  <a:cubicBezTo>
                    <a:pt x="599" y="30"/>
                    <a:pt x="598" y="30"/>
                    <a:pt x="597" y="30"/>
                  </a:cubicBezTo>
                  <a:cubicBezTo>
                    <a:pt x="596" y="30"/>
                    <a:pt x="593" y="30"/>
                    <a:pt x="593" y="29"/>
                  </a:cubicBezTo>
                  <a:cubicBezTo>
                    <a:pt x="592" y="29"/>
                    <a:pt x="594" y="28"/>
                    <a:pt x="594" y="28"/>
                  </a:cubicBezTo>
                  <a:cubicBezTo>
                    <a:pt x="595" y="28"/>
                    <a:pt x="597" y="28"/>
                    <a:pt x="598" y="29"/>
                  </a:cubicBezTo>
                  <a:cubicBezTo>
                    <a:pt x="597" y="29"/>
                    <a:pt x="598" y="29"/>
                    <a:pt x="599" y="29"/>
                  </a:cubicBezTo>
                  <a:cubicBezTo>
                    <a:pt x="599" y="29"/>
                    <a:pt x="601" y="29"/>
                    <a:pt x="601" y="29"/>
                  </a:cubicBezTo>
                  <a:cubicBezTo>
                    <a:pt x="601" y="29"/>
                    <a:pt x="601" y="29"/>
                    <a:pt x="600" y="29"/>
                  </a:cubicBezTo>
                  <a:cubicBezTo>
                    <a:pt x="600" y="29"/>
                    <a:pt x="600" y="29"/>
                    <a:pt x="599" y="29"/>
                  </a:cubicBezTo>
                  <a:cubicBezTo>
                    <a:pt x="599" y="28"/>
                    <a:pt x="598" y="28"/>
                    <a:pt x="598" y="28"/>
                  </a:cubicBezTo>
                  <a:cubicBezTo>
                    <a:pt x="598" y="28"/>
                    <a:pt x="598" y="28"/>
                    <a:pt x="598" y="28"/>
                  </a:cubicBezTo>
                  <a:cubicBezTo>
                    <a:pt x="598" y="28"/>
                    <a:pt x="598" y="28"/>
                    <a:pt x="598" y="28"/>
                  </a:cubicBezTo>
                  <a:cubicBezTo>
                    <a:pt x="599" y="28"/>
                    <a:pt x="599" y="28"/>
                    <a:pt x="599" y="28"/>
                  </a:cubicBezTo>
                  <a:cubicBezTo>
                    <a:pt x="598" y="27"/>
                    <a:pt x="598" y="28"/>
                    <a:pt x="597" y="28"/>
                  </a:cubicBezTo>
                  <a:cubicBezTo>
                    <a:pt x="597" y="28"/>
                    <a:pt x="597" y="27"/>
                    <a:pt x="597" y="27"/>
                  </a:cubicBezTo>
                  <a:cubicBezTo>
                    <a:pt x="598" y="27"/>
                    <a:pt x="598" y="26"/>
                    <a:pt x="597" y="26"/>
                  </a:cubicBezTo>
                  <a:cubicBezTo>
                    <a:pt x="597" y="26"/>
                    <a:pt x="597" y="26"/>
                    <a:pt x="596" y="26"/>
                  </a:cubicBezTo>
                  <a:cubicBezTo>
                    <a:pt x="596" y="25"/>
                    <a:pt x="596" y="25"/>
                    <a:pt x="596" y="25"/>
                  </a:cubicBezTo>
                  <a:cubicBezTo>
                    <a:pt x="596" y="24"/>
                    <a:pt x="592" y="24"/>
                    <a:pt x="591" y="24"/>
                  </a:cubicBezTo>
                  <a:cubicBezTo>
                    <a:pt x="591" y="24"/>
                    <a:pt x="590" y="24"/>
                    <a:pt x="589" y="24"/>
                  </a:cubicBezTo>
                  <a:cubicBezTo>
                    <a:pt x="589" y="23"/>
                    <a:pt x="590" y="23"/>
                    <a:pt x="590" y="23"/>
                  </a:cubicBezTo>
                  <a:cubicBezTo>
                    <a:pt x="590" y="22"/>
                    <a:pt x="592" y="22"/>
                    <a:pt x="593" y="22"/>
                  </a:cubicBezTo>
                  <a:cubicBezTo>
                    <a:pt x="593" y="22"/>
                    <a:pt x="594" y="22"/>
                    <a:pt x="594" y="22"/>
                  </a:cubicBezTo>
                  <a:cubicBezTo>
                    <a:pt x="595" y="22"/>
                    <a:pt x="596" y="22"/>
                    <a:pt x="596" y="22"/>
                  </a:cubicBezTo>
                  <a:cubicBezTo>
                    <a:pt x="597" y="22"/>
                    <a:pt x="597" y="23"/>
                    <a:pt x="598" y="22"/>
                  </a:cubicBezTo>
                  <a:cubicBezTo>
                    <a:pt x="597" y="22"/>
                    <a:pt x="595" y="22"/>
                    <a:pt x="594" y="22"/>
                  </a:cubicBezTo>
                  <a:cubicBezTo>
                    <a:pt x="593" y="22"/>
                    <a:pt x="591" y="22"/>
                    <a:pt x="592" y="21"/>
                  </a:cubicBezTo>
                  <a:cubicBezTo>
                    <a:pt x="592" y="20"/>
                    <a:pt x="594" y="20"/>
                    <a:pt x="594" y="19"/>
                  </a:cubicBezTo>
                  <a:cubicBezTo>
                    <a:pt x="596" y="19"/>
                    <a:pt x="598" y="19"/>
                    <a:pt x="599" y="19"/>
                  </a:cubicBezTo>
                  <a:cubicBezTo>
                    <a:pt x="601" y="20"/>
                    <a:pt x="603" y="20"/>
                    <a:pt x="605" y="20"/>
                  </a:cubicBezTo>
                  <a:cubicBezTo>
                    <a:pt x="606" y="20"/>
                    <a:pt x="607" y="20"/>
                    <a:pt x="607" y="20"/>
                  </a:cubicBezTo>
                  <a:cubicBezTo>
                    <a:pt x="609" y="20"/>
                    <a:pt x="610" y="20"/>
                    <a:pt x="611" y="20"/>
                  </a:cubicBezTo>
                  <a:cubicBezTo>
                    <a:pt x="612" y="21"/>
                    <a:pt x="612" y="21"/>
                    <a:pt x="613" y="21"/>
                  </a:cubicBezTo>
                  <a:cubicBezTo>
                    <a:pt x="614" y="22"/>
                    <a:pt x="615" y="22"/>
                    <a:pt x="616" y="22"/>
                  </a:cubicBezTo>
                  <a:cubicBezTo>
                    <a:pt x="616" y="23"/>
                    <a:pt x="616" y="23"/>
                    <a:pt x="616" y="23"/>
                  </a:cubicBezTo>
                  <a:cubicBezTo>
                    <a:pt x="616" y="24"/>
                    <a:pt x="617" y="24"/>
                    <a:pt x="618" y="24"/>
                  </a:cubicBezTo>
                  <a:cubicBezTo>
                    <a:pt x="617" y="24"/>
                    <a:pt x="617" y="24"/>
                    <a:pt x="617" y="25"/>
                  </a:cubicBezTo>
                  <a:cubicBezTo>
                    <a:pt x="617" y="25"/>
                    <a:pt x="616" y="24"/>
                    <a:pt x="616" y="25"/>
                  </a:cubicBezTo>
                  <a:cubicBezTo>
                    <a:pt x="616" y="25"/>
                    <a:pt x="618" y="25"/>
                    <a:pt x="618" y="24"/>
                  </a:cubicBezTo>
                  <a:cubicBezTo>
                    <a:pt x="620" y="24"/>
                    <a:pt x="621" y="25"/>
                    <a:pt x="623" y="25"/>
                  </a:cubicBezTo>
                  <a:cubicBezTo>
                    <a:pt x="624" y="25"/>
                    <a:pt x="624" y="25"/>
                    <a:pt x="625" y="24"/>
                  </a:cubicBezTo>
                  <a:cubicBezTo>
                    <a:pt x="627" y="24"/>
                    <a:pt x="628" y="24"/>
                    <a:pt x="629" y="24"/>
                  </a:cubicBezTo>
                  <a:cubicBezTo>
                    <a:pt x="627" y="24"/>
                    <a:pt x="625" y="24"/>
                    <a:pt x="623" y="24"/>
                  </a:cubicBezTo>
                  <a:cubicBezTo>
                    <a:pt x="623" y="24"/>
                    <a:pt x="622" y="24"/>
                    <a:pt x="621" y="24"/>
                  </a:cubicBezTo>
                  <a:cubicBezTo>
                    <a:pt x="620" y="24"/>
                    <a:pt x="620" y="24"/>
                    <a:pt x="619" y="24"/>
                  </a:cubicBezTo>
                  <a:cubicBezTo>
                    <a:pt x="619" y="24"/>
                    <a:pt x="619" y="24"/>
                    <a:pt x="619" y="24"/>
                  </a:cubicBezTo>
                  <a:cubicBezTo>
                    <a:pt x="619" y="24"/>
                    <a:pt x="619" y="23"/>
                    <a:pt x="619" y="23"/>
                  </a:cubicBezTo>
                  <a:cubicBezTo>
                    <a:pt x="619" y="23"/>
                    <a:pt x="619" y="23"/>
                    <a:pt x="619" y="23"/>
                  </a:cubicBezTo>
                  <a:cubicBezTo>
                    <a:pt x="620" y="23"/>
                    <a:pt x="619" y="23"/>
                    <a:pt x="620" y="22"/>
                  </a:cubicBezTo>
                  <a:cubicBezTo>
                    <a:pt x="620" y="22"/>
                    <a:pt x="621" y="22"/>
                    <a:pt x="622" y="22"/>
                  </a:cubicBezTo>
                  <a:cubicBezTo>
                    <a:pt x="620" y="22"/>
                    <a:pt x="619" y="22"/>
                    <a:pt x="617" y="21"/>
                  </a:cubicBezTo>
                  <a:cubicBezTo>
                    <a:pt x="617" y="21"/>
                    <a:pt x="616" y="21"/>
                    <a:pt x="616" y="20"/>
                  </a:cubicBezTo>
                  <a:cubicBezTo>
                    <a:pt x="615" y="20"/>
                    <a:pt x="615" y="20"/>
                    <a:pt x="615" y="20"/>
                  </a:cubicBezTo>
                  <a:cubicBezTo>
                    <a:pt x="615" y="19"/>
                    <a:pt x="615" y="20"/>
                    <a:pt x="614" y="19"/>
                  </a:cubicBezTo>
                  <a:cubicBezTo>
                    <a:pt x="615" y="19"/>
                    <a:pt x="617" y="19"/>
                    <a:pt x="618" y="19"/>
                  </a:cubicBezTo>
                  <a:cubicBezTo>
                    <a:pt x="620" y="19"/>
                    <a:pt x="621" y="19"/>
                    <a:pt x="623" y="19"/>
                  </a:cubicBezTo>
                  <a:cubicBezTo>
                    <a:pt x="626" y="19"/>
                    <a:pt x="629" y="18"/>
                    <a:pt x="632" y="18"/>
                  </a:cubicBezTo>
                  <a:cubicBezTo>
                    <a:pt x="633" y="18"/>
                    <a:pt x="633" y="18"/>
                    <a:pt x="633" y="18"/>
                  </a:cubicBezTo>
                  <a:cubicBezTo>
                    <a:pt x="634" y="18"/>
                    <a:pt x="635" y="18"/>
                    <a:pt x="635" y="18"/>
                  </a:cubicBezTo>
                  <a:cubicBezTo>
                    <a:pt x="637" y="18"/>
                    <a:pt x="638" y="18"/>
                    <a:pt x="640" y="18"/>
                  </a:cubicBezTo>
                  <a:cubicBezTo>
                    <a:pt x="642" y="18"/>
                    <a:pt x="643" y="18"/>
                    <a:pt x="645" y="17"/>
                  </a:cubicBezTo>
                  <a:cubicBezTo>
                    <a:pt x="646" y="17"/>
                    <a:pt x="647" y="18"/>
                    <a:pt x="648" y="17"/>
                  </a:cubicBezTo>
                  <a:cubicBezTo>
                    <a:pt x="646" y="17"/>
                    <a:pt x="644" y="17"/>
                    <a:pt x="642" y="17"/>
                  </a:cubicBezTo>
                  <a:cubicBezTo>
                    <a:pt x="640" y="17"/>
                    <a:pt x="638" y="18"/>
                    <a:pt x="637" y="17"/>
                  </a:cubicBezTo>
                  <a:cubicBezTo>
                    <a:pt x="638" y="17"/>
                    <a:pt x="640" y="17"/>
                    <a:pt x="642" y="16"/>
                  </a:cubicBezTo>
                  <a:cubicBezTo>
                    <a:pt x="644" y="16"/>
                    <a:pt x="646" y="16"/>
                    <a:pt x="648" y="16"/>
                  </a:cubicBezTo>
                  <a:cubicBezTo>
                    <a:pt x="650" y="16"/>
                    <a:pt x="652" y="16"/>
                    <a:pt x="654" y="16"/>
                  </a:cubicBezTo>
                  <a:cubicBezTo>
                    <a:pt x="655" y="16"/>
                    <a:pt x="656" y="15"/>
                    <a:pt x="657" y="15"/>
                  </a:cubicBezTo>
                  <a:cubicBezTo>
                    <a:pt x="658" y="16"/>
                    <a:pt x="659" y="16"/>
                    <a:pt x="660" y="15"/>
                  </a:cubicBezTo>
                  <a:cubicBezTo>
                    <a:pt x="659" y="15"/>
                    <a:pt x="657" y="15"/>
                    <a:pt x="656" y="15"/>
                  </a:cubicBezTo>
                  <a:cubicBezTo>
                    <a:pt x="655" y="15"/>
                    <a:pt x="654" y="15"/>
                    <a:pt x="652" y="15"/>
                  </a:cubicBezTo>
                  <a:cubicBezTo>
                    <a:pt x="651" y="15"/>
                    <a:pt x="649" y="15"/>
                    <a:pt x="648" y="15"/>
                  </a:cubicBezTo>
                  <a:cubicBezTo>
                    <a:pt x="648" y="15"/>
                    <a:pt x="645" y="15"/>
                    <a:pt x="645" y="15"/>
                  </a:cubicBezTo>
                  <a:cubicBezTo>
                    <a:pt x="645" y="15"/>
                    <a:pt x="645" y="15"/>
                    <a:pt x="645" y="15"/>
                  </a:cubicBezTo>
                  <a:cubicBezTo>
                    <a:pt x="646" y="15"/>
                    <a:pt x="646" y="15"/>
                    <a:pt x="646" y="14"/>
                  </a:cubicBezTo>
                  <a:cubicBezTo>
                    <a:pt x="646" y="14"/>
                    <a:pt x="647" y="14"/>
                    <a:pt x="647" y="14"/>
                  </a:cubicBezTo>
                  <a:cubicBezTo>
                    <a:pt x="648" y="14"/>
                    <a:pt x="649" y="14"/>
                    <a:pt x="649" y="14"/>
                  </a:cubicBezTo>
                  <a:cubicBezTo>
                    <a:pt x="649" y="14"/>
                    <a:pt x="651" y="13"/>
                    <a:pt x="650" y="13"/>
                  </a:cubicBezTo>
                  <a:cubicBezTo>
                    <a:pt x="651" y="13"/>
                    <a:pt x="651" y="13"/>
                    <a:pt x="652" y="13"/>
                  </a:cubicBezTo>
                  <a:cubicBezTo>
                    <a:pt x="653" y="13"/>
                    <a:pt x="653" y="13"/>
                    <a:pt x="654" y="12"/>
                  </a:cubicBezTo>
                  <a:cubicBezTo>
                    <a:pt x="654" y="12"/>
                    <a:pt x="653" y="12"/>
                    <a:pt x="653" y="12"/>
                  </a:cubicBezTo>
                  <a:cubicBezTo>
                    <a:pt x="656" y="12"/>
                    <a:pt x="659" y="12"/>
                    <a:pt x="661" y="11"/>
                  </a:cubicBezTo>
                  <a:cubicBezTo>
                    <a:pt x="660" y="11"/>
                    <a:pt x="659" y="11"/>
                    <a:pt x="658" y="12"/>
                  </a:cubicBezTo>
                  <a:cubicBezTo>
                    <a:pt x="656" y="12"/>
                    <a:pt x="655" y="12"/>
                    <a:pt x="654" y="12"/>
                  </a:cubicBezTo>
                  <a:cubicBezTo>
                    <a:pt x="654" y="12"/>
                    <a:pt x="654" y="12"/>
                    <a:pt x="655" y="12"/>
                  </a:cubicBezTo>
                  <a:cubicBezTo>
                    <a:pt x="653" y="12"/>
                    <a:pt x="652" y="13"/>
                    <a:pt x="651" y="13"/>
                  </a:cubicBezTo>
                  <a:cubicBezTo>
                    <a:pt x="651" y="13"/>
                    <a:pt x="648" y="13"/>
                    <a:pt x="648" y="13"/>
                  </a:cubicBezTo>
                  <a:cubicBezTo>
                    <a:pt x="648" y="14"/>
                    <a:pt x="647" y="14"/>
                    <a:pt x="646" y="13"/>
                  </a:cubicBezTo>
                  <a:cubicBezTo>
                    <a:pt x="646" y="13"/>
                    <a:pt x="645" y="13"/>
                    <a:pt x="644" y="13"/>
                  </a:cubicBezTo>
                  <a:cubicBezTo>
                    <a:pt x="645" y="13"/>
                    <a:pt x="645" y="13"/>
                    <a:pt x="646" y="14"/>
                  </a:cubicBezTo>
                  <a:cubicBezTo>
                    <a:pt x="645" y="14"/>
                    <a:pt x="644" y="14"/>
                    <a:pt x="644" y="14"/>
                  </a:cubicBezTo>
                  <a:cubicBezTo>
                    <a:pt x="644" y="14"/>
                    <a:pt x="644" y="14"/>
                    <a:pt x="644" y="14"/>
                  </a:cubicBezTo>
                  <a:cubicBezTo>
                    <a:pt x="644" y="15"/>
                    <a:pt x="643" y="15"/>
                    <a:pt x="642" y="15"/>
                  </a:cubicBezTo>
                  <a:cubicBezTo>
                    <a:pt x="641" y="16"/>
                    <a:pt x="640" y="16"/>
                    <a:pt x="639" y="16"/>
                  </a:cubicBezTo>
                  <a:cubicBezTo>
                    <a:pt x="636" y="16"/>
                    <a:pt x="634" y="16"/>
                    <a:pt x="631" y="17"/>
                  </a:cubicBezTo>
                  <a:cubicBezTo>
                    <a:pt x="629" y="17"/>
                    <a:pt x="626" y="17"/>
                    <a:pt x="624" y="17"/>
                  </a:cubicBezTo>
                  <a:cubicBezTo>
                    <a:pt x="623" y="17"/>
                    <a:pt x="621" y="18"/>
                    <a:pt x="620" y="18"/>
                  </a:cubicBezTo>
                  <a:cubicBezTo>
                    <a:pt x="620" y="18"/>
                    <a:pt x="617" y="18"/>
                    <a:pt x="617" y="18"/>
                  </a:cubicBezTo>
                  <a:cubicBezTo>
                    <a:pt x="617" y="17"/>
                    <a:pt x="620" y="17"/>
                    <a:pt x="621" y="17"/>
                  </a:cubicBezTo>
                  <a:cubicBezTo>
                    <a:pt x="623" y="16"/>
                    <a:pt x="625" y="16"/>
                    <a:pt x="628" y="16"/>
                  </a:cubicBezTo>
                  <a:cubicBezTo>
                    <a:pt x="626" y="15"/>
                    <a:pt x="624" y="16"/>
                    <a:pt x="622" y="16"/>
                  </a:cubicBezTo>
                  <a:cubicBezTo>
                    <a:pt x="621" y="16"/>
                    <a:pt x="620" y="16"/>
                    <a:pt x="619" y="16"/>
                  </a:cubicBezTo>
                  <a:cubicBezTo>
                    <a:pt x="618" y="17"/>
                    <a:pt x="617" y="17"/>
                    <a:pt x="616" y="16"/>
                  </a:cubicBezTo>
                  <a:cubicBezTo>
                    <a:pt x="616" y="16"/>
                    <a:pt x="617" y="16"/>
                    <a:pt x="617" y="16"/>
                  </a:cubicBezTo>
                  <a:cubicBezTo>
                    <a:pt x="618" y="16"/>
                    <a:pt x="619" y="16"/>
                    <a:pt x="620" y="16"/>
                  </a:cubicBezTo>
                  <a:cubicBezTo>
                    <a:pt x="619" y="15"/>
                    <a:pt x="618" y="16"/>
                    <a:pt x="618" y="16"/>
                  </a:cubicBezTo>
                  <a:cubicBezTo>
                    <a:pt x="617" y="16"/>
                    <a:pt x="616" y="16"/>
                    <a:pt x="615" y="16"/>
                  </a:cubicBezTo>
                  <a:cubicBezTo>
                    <a:pt x="615" y="16"/>
                    <a:pt x="614" y="17"/>
                    <a:pt x="613" y="17"/>
                  </a:cubicBezTo>
                  <a:cubicBezTo>
                    <a:pt x="612" y="18"/>
                    <a:pt x="611" y="18"/>
                    <a:pt x="610" y="18"/>
                  </a:cubicBezTo>
                  <a:cubicBezTo>
                    <a:pt x="607" y="18"/>
                    <a:pt x="603" y="18"/>
                    <a:pt x="601" y="18"/>
                  </a:cubicBezTo>
                  <a:cubicBezTo>
                    <a:pt x="601" y="17"/>
                    <a:pt x="602" y="17"/>
                    <a:pt x="603" y="17"/>
                  </a:cubicBezTo>
                  <a:cubicBezTo>
                    <a:pt x="601" y="17"/>
                    <a:pt x="598" y="19"/>
                    <a:pt x="596" y="17"/>
                  </a:cubicBezTo>
                  <a:cubicBezTo>
                    <a:pt x="598" y="16"/>
                    <a:pt x="600" y="16"/>
                    <a:pt x="602" y="15"/>
                  </a:cubicBezTo>
                  <a:cubicBezTo>
                    <a:pt x="605" y="15"/>
                    <a:pt x="608" y="14"/>
                    <a:pt x="610" y="14"/>
                  </a:cubicBezTo>
                  <a:cubicBezTo>
                    <a:pt x="613" y="14"/>
                    <a:pt x="616" y="14"/>
                    <a:pt x="619" y="14"/>
                  </a:cubicBezTo>
                  <a:cubicBezTo>
                    <a:pt x="622" y="13"/>
                    <a:pt x="625" y="14"/>
                    <a:pt x="627" y="13"/>
                  </a:cubicBezTo>
                  <a:cubicBezTo>
                    <a:pt x="624" y="13"/>
                    <a:pt x="622" y="13"/>
                    <a:pt x="619" y="13"/>
                  </a:cubicBezTo>
                  <a:cubicBezTo>
                    <a:pt x="616" y="14"/>
                    <a:pt x="613" y="14"/>
                    <a:pt x="610" y="14"/>
                  </a:cubicBezTo>
                  <a:cubicBezTo>
                    <a:pt x="607" y="14"/>
                    <a:pt x="604" y="14"/>
                    <a:pt x="601" y="15"/>
                  </a:cubicBezTo>
                  <a:cubicBezTo>
                    <a:pt x="600" y="15"/>
                    <a:pt x="598" y="16"/>
                    <a:pt x="597" y="16"/>
                  </a:cubicBezTo>
                  <a:cubicBezTo>
                    <a:pt x="596" y="16"/>
                    <a:pt x="594" y="17"/>
                    <a:pt x="593" y="17"/>
                  </a:cubicBezTo>
                  <a:cubicBezTo>
                    <a:pt x="590" y="17"/>
                    <a:pt x="587" y="16"/>
                    <a:pt x="584" y="16"/>
                  </a:cubicBezTo>
                  <a:cubicBezTo>
                    <a:pt x="584" y="16"/>
                    <a:pt x="582" y="15"/>
                    <a:pt x="584" y="15"/>
                  </a:cubicBezTo>
                  <a:cubicBezTo>
                    <a:pt x="585" y="14"/>
                    <a:pt x="586" y="15"/>
                    <a:pt x="588" y="14"/>
                  </a:cubicBezTo>
                  <a:cubicBezTo>
                    <a:pt x="591" y="14"/>
                    <a:pt x="594" y="15"/>
                    <a:pt x="597" y="14"/>
                  </a:cubicBezTo>
                  <a:cubicBezTo>
                    <a:pt x="600" y="14"/>
                    <a:pt x="603" y="14"/>
                    <a:pt x="606" y="14"/>
                  </a:cubicBezTo>
                  <a:cubicBezTo>
                    <a:pt x="605" y="14"/>
                    <a:pt x="606" y="13"/>
                    <a:pt x="606" y="13"/>
                  </a:cubicBezTo>
                  <a:cubicBezTo>
                    <a:pt x="607" y="13"/>
                    <a:pt x="608" y="13"/>
                    <a:pt x="609" y="13"/>
                  </a:cubicBezTo>
                  <a:cubicBezTo>
                    <a:pt x="610" y="13"/>
                    <a:pt x="611" y="13"/>
                    <a:pt x="611" y="13"/>
                  </a:cubicBezTo>
                  <a:cubicBezTo>
                    <a:pt x="612" y="13"/>
                    <a:pt x="613" y="13"/>
                    <a:pt x="614" y="12"/>
                  </a:cubicBezTo>
                  <a:cubicBezTo>
                    <a:pt x="610" y="12"/>
                    <a:pt x="606" y="13"/>
                    <a:pt x="602" y="14"/>
                  </a:cubicBezTo>
                  <a:cubicBezTo>
                    <a:pt x="597" y="14"/>
                    <a:pt x="593" y="14"/>
                    <a:pt x="589" y="14"/>
                  </a:cubicBezTo>
                  <a:cubicBezTo>
                    <a:pt x="586" y="14"/>
                    <a:pt x="584" y="14"/>
                    <a:pt x="582" y="14"/>
                  </a:cubicBezTo>
                  <a:cubicBezTo>
                    <a:pt x="582" y="14"/>
                    <a:pt x="579" y="14"/>
                    <a:pt x="580" y="13"/>
                  </a:cubicBezTo>
                  <a:cubicBezTo>
                    <a:pt x="581" y="13"/>
                    <a:pt x="582" y="13"/>
                    <a:pt x="583" y="13"/>
                  </a:cubicBezTo>
                  <a:cubicBezTo>
                    <a:pt x="584" y="13"/>
                    <a:pt x="585" y="13"/>
                    <a:pt x="585" y="13"/>
                  </a:cubicBezTo>
                  <a:cubicBezTo>
                    <a:pt x="587" y="13"/>
                    <a:pt x="588" y="13"/>
                    <a:pt x="589" y="13"/>
                  </a:cubicBezTo>
                  <a:cubicBezTo>
                    <a:pt x="588" y="12"/>
                    <a:pt x="585" y="13"/>
                    <a:pt x="584" y="12"/>
                  </a:cubicBezTo>
                  <a:cubicBezTo>
                    <a:pt x="585" y="12"/>
                    <a:pt x="586" y="12"/>
                    <a:pt x="587" y="12"/>
                  </a:cubicBezTo>
                  <a:cubicBezTo>
                    <a:pt x="589" y="11"/>
                    <a:pt x="590" y="11"/>
                    <a:pt x="592" y="11"/>
                  </a:cubicBezTo>
                  <a:cubicBezTo>
                    <a:pt x="591" y="11"/>
                    <a:pt x="592" y="11"/>
                    <a:pt x="593" y="11"/>
                  </a:cubicBezTo>
                  <a:cubicBezTo>
                    <a:pt x="593" y="11"/>
                    <a:pt x="594" y="11"/>
                    <a:pt x="594" y="11"/>
                  </a:cubicBezTo>
                  <a:cubicBezTo>
                    <a:pt x="595" y="11"/>
                    <a:pt x="597" y="10"/>
                    <a:pt x="598" y="11"/>
                  </a:cubicBezTo>
                  <a:cubicBezTo>
                    <a:pt x="597" y="11"/>
                    <a:pt x="599" y="11"/>
                    <a:pt x="599" y="11"/>
                  </a:cubicBezTo>
                  <a:cubicBezTo>
                    <a:pt x="600" y="11"/>
                    <a:pt x="601" y="11"/>
                    <a:pt x="601" y="11"/>
                  </a:cubicBezTo>
                  <a:cubicBezTo>
                    <a:pt x="601" y="10"/>
                    <a:pt x="600" y="11"/>
                    <a:pt x="600" y="11"/>
                  </a:cubicBezTo>
                  <a:cubicBezTo>
                    <a:pt x="599" y="11"/>
                    <a:pt x="598" y="10"/>
                    <a:pt x="597" y="10"/>
                  </a:cubicBezTo>
                  <a:cubicBezTo>
                    <a:pt x="595" y="10"/>
                    <a:pt x="593" y="10"/>
                    <a:pt x="591" y="11"/>
                  </a:cubicBezTo>
                  <a:cubicBezTo>
                    <a:pt x="589" y="11"/>
                    <a:pt x="587" y="11"/>
                    <a:pt x="585" y="11"/>
                  </a:cubicBezTo>
                  <a:cubicBezTo>
                    <a:pt x="584" y="11"/>
                    <a:pt x="583" y="12"/>
                    <a:pt x="583" y="12"/>
                  </a:cubicBezTo>
                  <a:cubicBezTo>
                    <a:pt x="582" y="12"/>
                    <a:pt x="580" y="12"/>
                    <a:pt x="581" y="12"/>
                  </a:cubicBezTo>
                  <a:cubicBezTo>
                    <a:pt x="581" y="11"/>
                    <a:pt x="580" y="12"/>
                    <a:pt x="580" y="11"/>
                  </a:cubicBezTo>
                  <a:cubicBezTo>
                    <a:pt x="581" y="11"/>
                    <a:pt x="583" y="11"/>
                    <a:pt x="584" y="10"/>
                  </a:cubicBezTo>
                  <a:cubicBezTo>
                    <a:pt x="585" y="10"/>
                    <a:pt x="586" y="10"/>
                    <a:pt x="587" y="10"/>
                  </a:cubicBezTo>
                  <a:cubicBezTo>
                    <a:pt x="587" y="10"/>
                    <a:pt x="588" y="10"/>
                    <a:pt x="589" y="10"/>
                  </a:cubicBezTo>
                  <a:cubicBezTo>
                    <a:pt x="588" y="10"/>
                    <a:pt x="587" y="10"/>
                    <a:pt x="586" y="10"/>
                  </a:cubicBezTo>
                  <a:cubicBezTo>
                    <a:pt x="587" y="10"/>
                    <a:pt x="585" y="9"/>
                    <a:pt x="585" y="10"/>
                  </a:cubicBezTo>
                  <a:cubicBezTo>
                    <a:pt x="585" y="10"/>
                    <a:pt x="583" y="10"/>
                    <a:pt x="583" y="10"/>
                  </a:cubicBezTo>
                  <a:cubicBezTo>
                    <a:pt x="581" y="10"/>
                    <a:pt x="579" y="11"/>
                    <a:pt x="577" y="11"/>
                  </a:cubicBezTo>
                  <a:cubicBezTo>
                    <a:pt x="577" y="11"/>
                    <a:pt x="578" y="10"/>
                    <a:pt x="578" y="10"/>
                  </a:cubicBezTo>
                  <a:cubicBezTo>
                    <a:pt x="577" y="10"/>
                    <a:pt x="576" y="10"/>
                    <a:pt x="575" y="10"/>
                  </a:cubicBezTo>
                  <a:cubicBezTo>
                    <a:pt x="575" y="10"/>
                    <a:pt x="576" y="10"/>
                    <a:pt x="576" y="10"/>
                  </a:cubicBezTo>
                  <a:cubicBezTo>
                    <a:pt x="576" y="9"/>
                    <a:pt x="577" y="9"/>
                    <a:pt x="578" y="9"/>
                  </a:cubicBezTo>
                  <a:cubicBezTo>
                    <a:pt x="579" y="9"/>
                    <a:pt x="581" y="9"/>
                    <a:pt x="582" y="9"/>
                  </a:cubicBezTo>
                  <a:cubicBezTo>
                    <a:pt x="581" y="9"/>
                    <a:pt x="582" y="9"/>
                    <a:pt x="582" y="9"/>
                  </a:cubicBezTo>
                  <a:cubicBezTo>
                    <a:pt x="583" y="8"/>
                    <a:pt x="584" y="9"/>
                    <a:pt x="585" y="8"/>
                  </a:cubicBezTo>
                  <a:cubicBezTo>
                    <a:pt x="586" y="8"/>
                    <a:pt x="587" y="8"/>
                    <a:pt x="587" y="8"/>
                  </a:cubicBezTo>
                  <a:cubicBezTo>
                    <a:pt x="588" y="8"/>
                    <a:pt x="588" y="8"/>
                    <a:pt x="589" y="8"/>
                  </a:cubicBezTo>
                  <a:cubicBezTo>
                    <a:pt x="589" y="8"/>
                    <a:pt x="590" y="8"/>
                    <a:pt x="589" y="8"/>
                  </a:cubicBezTo>
                  <a:cubicBezTo>
                    <a:pt x="590" y="8"/>
                    <a:pt x="591" y="8"/>
                    <a:pt x="591" y="8"/>
                  </a:cubicBezTo>
                  <a:cubicBezTo>
                    <a:pt x="590" y="8"/>
                    <a:pt x="592" y="9"/>
                    <a:pt x="592" y="9"/>
                  </a:cubicBezTo>
                  <a:cubicBezTo>
                    <a:pt x="593" y="8"/>
                    <a:pt x="594" y="8"/>
                    <a:pt x="594" y="8"/>
                  </a:cubicBezTo>
                  <a:cubicBezTo>
                    <a:pt x="594" y="8"/>
                    <a:pt x="593" y="8"/>
                    <a:pt x="593" y="8"/>
                  </a:cubicBezTo>
                  <a:cubicBezTo>
                    <a:pt x="593" y="8"/>
                    <a:pt x="594" y="8"/>
                    <a:pt x="595" y="8"/>
                  </a:cubicBezTo>
                  <a:cubicBezTo>
                    <a:pt x="595" y="8"/>
                    <a:pt x="596" y="8"/>
                    <a:pt x="596" y="7"/>
                  </a:cubicBezTo>
                  <a:cubicBezTo>
                    <a:pt x="598" y="7"/>
                    <a:pt x="599" y="7"/>
                    <a:pt x="601" y="7"/>
                  </a:cubicBezTo>
                  <a:cubicBezTo>
                    <a:pt x="602" y="7"/>
                    <a:pt x="603" y="7"/>
                    <a:pt x="604" y="7"/>
                  </a:cubicBezTo>
                  <a:cubicBezTo>
                    <a:pt x="604" y="7"/>
                    <a:pt x="605" y="7"/>
                    <a:pt x="606" y="7"/>
                  </a:cubicBezTo>
                  <a:cubicBezTo>
                    <a:pt x="606" y="7"/>
                    <a:pt x="607" y="7"/>
                    <a:pt x="607" y="7"/>
                  </a:cubicBezTo>
                  <a:cubicBezTo>
                    <a:pt x="607" y="7"/>
                    <a:pt x="606" y="7"/>
                    <a:pt x="606" y="8"/>
                  </a:cubicBezTo>
                  <a:cubicBezTo>
                    <a:pt x="606" y="8"/>
                    <a:pt x="608" y="8"/>
                    <a:pt x="608" y="8"/>
                  </a:cubicBezTo>
                  <a:cubicBezTo>
                    <a:pt x="608" y="8"/>
                    <a:pt x="607" y="8"/>
                    <a:pt x="607" y="8"/>
                  </a:cubicBezTo>
                  <a:cubicBezTo>
                    <a:pt x="607" y="7"/>
                    <a:pt x="608" y="8"/>
                    <a:pt x="609" y="7"/>
                  </a:cubicBezTo>
                  <a:cubicBezTo>
                    <a:pt x="608" y="7"/>
                    <a:pt x="608" y="7"/>
                    <a:pt x="608" y="7"/>
                  </a:cubicBezTo>
                  <a:cubicBezTo>
                    <a:pt x="609" y="6"/>
                    <a:pt x="611" y="7"/>
                    <a:pt x="612" y="7"/>
                  </a:cubicBezTo>
                  <a:cubicBezTo>
                    <a:pt x="613" y="7"/>
                    <a:pt x="614" y="7"/>
                    <a:pt x="614" y="8"/>
                  </a:cubicBezTo>
                  <a:cubicBezTo>
                    <a:pt x="615" y="8"/>
                    <a:pt x="616" y="9"/>
                    <a:pt x="616" y="8"/>
                  </a:cubicBezTo>
                  <a:cubicBezTo>
                    <a:pt x="616" y="8"/>
                    <a:pt x="615" y="8"/>
                    <a:pt x="615" y="7"/>
                  </a:cubicBezTo>
                  <a:cubicBezTo>
                    <a:pt x="616" y="7"/>
                    <a:pt x="617" y="7"/>
                    <a:pt x="618" y="7"/>
                  </a:cubicBezTo>
                  <a:cubicBezTo>
                    <a:pt x="618" y="7"/>
                    <a:pt x="619" y="8"/>
                    <a:pt x="620" y="8"/>
                  </a:cubicBezTo>
                  <a:cubicBezTo>
                    <a:pt x="619" y="8"/>
                    <a:pt x="619" y="7"/>
                    <a:pt x="620" y="7"/>
                  </a:cubicBezTo>
                  <a:cubicBezTo>
                    <a:pt x="620" y="8"/>
                    <a:pt x="620" y="8"/>
                    <a:pt x="621" y="8"/>
                  </a:cubicBezTo>
                  <a:cubicBezTo>
                    <a:pt x="620" y="8"/>
                    <a:pt x="621" y="8"/>
                    <a:pt x="621" y="7"/>
                  </a:cubicBezTo>
                  <a:cubicBezTo>
                    <a:pt x="620" y="7"/>
                    <a:pt x="619" y="7"/>
                    <a:pt x="618" y="7"/>
                  </a:cubicBezTo>
                  <a:cubicBezTo>
                    <a:pt x="617" y="7"/>
                    <a:pt x="616" y="7"/>
                    <a:pt x="614" y="7"/>
                  </a:cubicBezTo>
                  <a:cubicBezTo>
                    <a:pt x="614" y="7"/>
                    <a:pt x="613" y="7"/>
                    <a:pt x="612" y="7"/>
                  </a:cubicBezTo>
                  <a:cubicBezTo>
                    <a:pt x="611" y="7"/>
                    <a:pt x="610" y="6"/>
                    <a:pt x="611" y="6"/>
                  </a:cubicBezTo>
                  <a:cubicBezTo>
                    <a:pt x="612" y="6"/>
                    <a:pt x="613" y="6"/>
                    <a:pt x="614" y="6"/>
                  </a:cubicBezTo>
                  <a:cubicBezTo>
                    <a:pt x="616" y="6"/>
                    <a:pt x="618" y="6"/>
                    <a:pt x="620" y="5"/>
                  </a:cubicBezTo>
                  <a:cubicBezTo>
                    <a:pt x="620" y="5"/>
                    <a:pt x="620" y="5"/>
                    <a:pt x="620" y="5"/>
                  </a:cubicBezTo>
                  <a:cubicBezTo>
                    <a:pt x="620" y="5"/>
                    <a:pt x="620" y="5"/>
                    <a:pt x="620" y="5"/>
                  </a:cubicBezTo>
                  <a:cubicBezTo>
                    <a:pt x="620" y="5"/>
                    <a:pt x="620" y="5"/>
                    <a:pt x="620" y="5"/>
                  </a:cubicBezTo>
                  <a:cubicBezTo>
                    <a:pt x="620" y="5"/>
                    <a:pt x="620" y="5"/>
                    <a:pt x="620" y="5"/>
                  </a:cubicBezTo>
                  <a:cubicBezTo>
                    <a:pt x="620" y="4"/>
                    <a:pt x="619" y="5"/>
                    <a:pt x="618" y="4"/>
                  </a:cubicBezTo>
                  <a:cubicBezTo>
                    <a:pt x="619" y="4"/>
                    <a:pt x="621" y="4"/>
                    <a:pt x="622" y="4"/>
                  </a:cubicBezTo>
                  <a:cubicBezTo>
                    <a:pt x="623" y="4"/>
                    <a:pt x="625" y="4"/>
                    <a:pt x="626" y="4"/>
                  </a:cubicBezTo>
                  <a:cubicBezTo>
                    <a:pt x="625" y="5"/>
                    <a:pt x="624" y="4"/>
                    <a:pt x="624" y="4"/>
                  </a:cubicBezTo>
                  <a:cubicBezTo>
                    <a:pt x="625" y="5"/>
                    <a:pt x="626" y="5"/>
                    <a:pt x="628" y="5"/>
                  </a:cubicBezTo>
                  <a:cubicBezTo>
                    <a:pt x="628" y="5"/>
                    <a:pt x="631" y="5"/>
                    <a:pt x="631" y="6"/>
                  </a:cubicBezTo>
                  <a:cubicBezTo>
                    <a:pt x="631" y="6"/>
                    <a:pt x="631" y="6"/>
                    <a:pt x="631" y="6"/>
                  </a:cubicBezTo>
                  <a:cubicBezTo>
                    <a:pt x="631" y="6"/>
                    <a:pt x="632" y="6"/>
                    <a:pt x="632" y="6"/>
                  </a:cubicBezTo>
                  <a:cubicBezTo>
                    <a:pt x="633" y="7"/>
                    <a:pt x="631" y="7"/>
                    <a:pt x="631" y="7"/>
                  </a:cubicBezTo>
                  <a:cubicBezTo>
                    <a:pt x="632" y="7"/>
                    <a:pt x="633" y="7"/>
                    <a:pt x="635" y="7"/>
                  </a:cubicBezTo>
                  <a:cubicBezTo>
                    <a:pt x="635" y="7"/>
                    <a:pt x="636" y="7"/>
                    <a:pt x="636" y="7"/>
                  </a:cubicBezTo>
                  <a:cubicBezTo>
                    <a:pt x="637" y="7"/>
                    <a:pt x="637" y="7"/>
                    <a:pt x="638" y="7"/>
                  </a:cubicBezTo>
                  <a:cubicBezTo>
                    <a:pt x="638" y="6"/>
                    <a:pt x="636" y="7"/>
                    <a:pt x="636" y="7"/>
                  </a:cubicBezTo>
                  <a:cubicBezTo>
                    <a:pt x="635" y="7"/>
                    <a:pt x="635" y="7"/>
                    <a:pt x="635" y="7"/>
                  </a:cubicBezTo>
                  <a:cubicBezTo>
                    <a:pt x="634" y="7"/>
                    <a:pt x="634" y="6"/>
                    <a:pt x="634" y="6"/>
                  </a:cubicBezTo>
                  <a:cubicBezTo>
                    <a:pt x="634" y="6"/>
                    <a:pt x="633" y="6"/>
                    <a:pt x="633" y="6"/>
                  </a:cubicBezTo>
                  <a:cubicBezTo>
                    <a:pt x="633" y="5"/>
                    <a:pt x="634" y="5"/>
                    <a:pt x="634" y="5"/>
                  </a:cubicBezTo>
                  <a:cubicBezTo>
                    <a:pt x="635" y="5"/>
                    <a:pt x="636" y="6"/>
                    <a:pt x="637" y="6"/>
                  </a:cubicBezTo>
                  <a:cubicBezTo>
                    <a:pt x="640" y="6"/>
                    <a:pt x="642" y="7"/>
                    <a:pt x="645" y="7"/>
                  </a:cubicBezTo>
                  <a:cubicBezTo>
                    <a:pt x="646" y="7"/>
                    <a:pt x="647" y="7"/>
                    <a:pt x="648" y="8"/>
                  </a:cubicBezTo>
                  <a:cubicBezTo>
                    <a:pt x="649" y="8"/>
                    <a:pt x="650" y="9"/>
                    <a:pt x="651" y="9"/>
                  </a:cubicBezTo>
                  <a:cubicBezTo>
                    <a:pt x="651" y="8"/>
                    <a:pt x="650" y="8"/>
                    <a:pt x="649" y="7"/>
                  </a:cubicBezTo>
                  <a:cubicBezTo>
                    <a:pt x="649" y="7"/>
                    <a:pt x="649" y="7"/>
                    <a:pt x="650" y="7"/>
                  </a:cubicBezTo>
                  <a:cubicBezTo>
                    <a:pt x="649" y="7"/>
                    <a:pt x="648" y="7"/>
                    <a:pt x="647" y="7"/>
                  </a:cubicBezTo>
                  <a:cubicBezTo>
                    <a:pt x="646" y="7"/>
                    <a:pt x="645" y="7"/>
                    <a:pt x="644" y="7"/>
                  </a:cubicBezTo>
                  <a:cubicBezTo>
                    <a:pt x="644" y="6"/>
                    <a:pt x="645" y="6"/>
                    <a:pt x="645" y="6"/>
                  </a:cubicBezTo>
                  <a:cubicBezTo>
                    <a:pt x="643" y="6"/>
                    <a:pt x="642" y="6"/>
                    <a:pt x="640" y="6"/>
                  </a:cubicBezTo>
                  <a:cubicBezTo>
                    <a:pt x="639" y="6"/>
                    <a:pt x="638" y="5"/>
                    <a:pt x="636" y="5"/>
                  </a:cubicBezTo>
                  <a:cubicBezTo>
                    <a:pt x="636" y="5"/>
                    <a:pt x="637" y="4"/>
                    <a:pt x="637" y="4"/>
                  </a:cubicBezTo>
                  <a:cubicBezTo>
                    <a:pt x="638" y="4"/>
                    <a:pt x="639" y="4"/>
                    <a:pt x="640" y="4"/>
                  </a:cubicBezTo>
                  <a:cubicBezTo>
                    <a:pt x="641" y="4"/>
                    <a:pt x="643" y="4"/>
                    <a:pt x="644" y="4"/>
                  </a:cubicBezTo>
                  <a:cubicBezTo>
                    <a:pt x="643" y="4"/>
                    <a:pt x="642" y="4"/>
                    <a:pt x="641" y="4"/>
                  </a:cubicBezTo>
                  <a:cubicBezTo>
                    <a:pt x="639" y="3"/>
                    <a:pt x="641" y="3"/>
                    <a:pt x="642" y="3"/>
                  </a:cubicBezTo>
                  <a:cubicBezTo>
                    <a:pt x="643" y="3"/>
                    <a:pt x="644" y="3"/>
                    <a:pt x="645" y="3"/>
                  </a:cubicBezTo>
                  <a:cubicBezTo>
                    <a:pt x="647" y="3"/>
                    <a:pt x="648" y="4"/>
                    <a:pt x="650" y="4"/>
                  </a:cubicBezTo>
                  <a:cubicBezTo>
                    <a:pt x="649" y="3"/>
                    <a:pt x="648" y="3"/>
                    <a:pt x="647" y="2"/>
                  </a:cubicBezTo>
                  <a:cubicBezTo>
                    <a:pt x="646" y="2"/>
                    <a:pt x="648" y="2"/>
                    <a:pt x="648" y="2"/>
                  </a:cubicBezTo>
                  <a:cubicBezTo>
                    <a:pt x="649" y="2"/>
                    <a:pt x="650" y="2"/>
                    <a:pt x="651" y="2"/>
                  </a:cubicBezTo>
                  <a:cubicBezTo>
                    <a:pt x="652" y="2"/>
                    <a:pt x="652" y="2"/>
                    <a:pt x="653" y="2"/>
                  </a:cubicBezTo>
                  <a:cubicBezTo>
                    <a:pt x="653" y="2"/>
                    <a:pt x="653" y="2"/>
                    <a:pt x="654" y="3"/>
                  </a:cubicBezTo>
                  <a:cubicBezTo>
                    <a:pt x="654" y="3"/>
                    <a:pt x="654" y="3"/>
                    <a:pt x="654" y="3"/>
                  </a:cubicBezTo>
                  <a:cubicBezTo>
                    <a:pt x="654" y="3"/>
                    <a:pt x="655" y="3"/>
                    <a:pt x="655" y="3"/>
                  </a:cubicBezTo>
                  <a:cubicBezTo>
                    <a:pt x="655" y="3"/>
                    <a:pt x="655" y="3"/>
                    <a:pt x="655" y="3"/>
                  </a:cubicBezTo>
                  <a:cubicBezTo>
                    <a:pt x="656" y="2"/>
                    <a:pt x="657" y="3"/>
                    <a:pt x="658" y="3"/>
                  </a:cubicBezTo>
                  <a:cubicBezTo>
                    <a:pt x="660" y="3"/>
                    <a:pt x="661" y="3"/>
                    <a:pt x="663" y="3"/>
                  </a:cubicBezTo>
                  <a:cubicBezTo>
                    <a:pt x="662" y="3"/>
                    <a:pt x="660" y="3"/>
                    <a:pt x="659" y="3"/>
                  </a:cubicBezTo>
                  <a:cubicBezTo>
                    <a:pt x="658" y="3"/>
                    <a:pt x="657" y="3"/>
                    <a:pt x="656" y="2"/>
                  </a:cubicBezTo>
                  <a:cubicBezTo>
                    <a:pt x="656" y="2"/>
                    <a:pt x="656" y="2"/>
                    <a:pt x="656" y="2"/>
                  </a:cubicBezTo>
                  <a:cubicBezTo>
                    <a:pt x="656" y="2"/>
                    <a:pt x="657" y="2"/>
                    <a:pt x="658" y="2"/>
                  </a:cubicBezTo>
                  <a:cubicBezTo>
                    <a:pt x="656" y="2"/>
                    <a:pt x="655" y="2"/>
                    <a:pt x="654" y="2"/>
                  </a:cubicBezTo>
                  <a:cubicBezTo>
                    <a:pt x="655" y="1"/>
                    <a:pt x="656" y="1"/>
                    <a:pt x="657" y="1"/>
                  </a:cubicBezTo>
                  <a:cubicBezTo>
                    <a:pt x="659" y="1"/>
                    <a:pt x="660" y="1"/>
                    <a:pt x="661" y="1"/>
                  </a:cubicBezTo>
                  <a:cubicBezTo>
                    <a:pt x="661" y="1"/>
                    <a:pt x="662" y="1"/>
                    <a:pt x="662" y="1"/>
                  </a:cubicBezTo>
                  <a:cubicBezTo>
                    <a:pt x="662" y="2"/>
                    <a:pt x="662" y="2"/>
                    <a:pt x="663" y="1"/>
                  </a:cubicBezTo>
                  <a:cubicBezTo>
                    <a:pt x="663" y="1"/>
                    <a:pt x="664" y="1"/>
                    <a:pt x="665" y="1"/>
                  </a:cubicBezTo>
                  <a:cubicBezTo>
                    <a:pt x="665" y="1"/>
                    <a:pt x="665" y="2"/>
                    <a:pt x="664" y="2"/>
                  </a:cubicBezTo>
                  <a:cubicBezTo>
                    <a:pt x="665" y="2"/>
                    <a:pt x="666" y="2"/>
                    <a:pt x="667" y="2"/>
                  </a:cubicBezTo>
                  <a:cubicBezTo>
                    <a:pt x="666" y="2"/>
                    <a:pt x="667" y="2"/>
                    <a:pt x="668" y="2"/>
                  </a:cubicBezTo>
                  <a:cubicBezTo>
                    <a:pt x="667" y="1"/>
                    <a:pt x="668" y="1"/>
                    <a:pt x="668" y="1"/>
                  </a:cubicBezTo>
                  <a:cubicBezTo>
                    <a:pt x="669" y="1"/>
                    <a:pt x="669" y="2"/>
                    <a:pt x="670" y="2"/>
                  </a:cubicBezTo>
                  <a:cubicBezTo>
                    <a:pt x="670" y="2"/>
                    <a:pt x="672" y="2"/>
                    <a:pt x="672" y="2"/>
                  </a:cubicBezTo>
                  <a:cubicBezTo>
                    <a:pt x="672" y="2"/>
                    <a:pt x="673" y="3"/>
                    <a:pt x="674" y="3"/>
                  </a:cubicBezTo>
                  <a:cubicBezTo>
                    <a:pt x="675" y="3"/>
                    <a:pt x="676" y="3"/>
                    <a:pt x="676" y="3"/>
                  </a:cubicBezTo>
                  <a:cubicBezTo>
                    <a:pt x="676" y="4"/>
                    <a:pt x="673" y="3"/>
                    <a:pt x="673" y="4"/>
                  </a:cubicBezTo>
                  <a:cubicBezTo>
                    <a:pt x="674" y="4"/>
                    <a:pt x="675" y="4"/>
                    <a:pt x="676" y="4"/>
                  </a:cubicBezTo>
                  <a:cubicBezTo>
                    <a:pt x="677" y="4"/>
                    <a:pt x="678" y="4"/>
                    <a:pt x="680" y="3"/>
                  </a:cubicBezTo>
                  <a:cubicBezTo>
                    <a:pt x="679" y="3"/>
                    <a:pt x="675" y="3"/>
                    <a:pt x="675" y="3"/>
                  </a:cubicBezTo>
                  <a:cubicBezTo>
                    <a:pt x="675" y="2"/>
                    <a:pt x="677" y="2"/>
                    <a:pt x="677" y="2"/>
                  </a:cubicBezTo>
                  <a:cubicBezTo>
                    <a:pt x="676" y="2"/>
                    <a:pt x="675" y="2"/>
                    <a:pt x="674" y="2"/>
                  </a:cubicBezTo>
                  <a:cubicBezTo>
                    <a:pt x="673" y="1"/>
                    <a:pt x="672" y="1"/>
                    <a:pt x="671" y="1"/>
                  </a:cubicBezTo>
                  <a:cubicBezTo>
                    <a:pt x="671" y="1"/>
                    <a:pt x="672" y="1"/>
                    <a:pt x="672" y="1"/>
                  </a:cubicBezTo>
                  <a:cubicBezTo>
                    <a:pt x="672" y="1"/>
                    <a:pt x="673" y="1"/>
                    <a:pt x="673" y="1"/>
                  </a:cubicBezTo>
                  <a:cubicBezTo>
                    <a:pt x="674" y="1"/>
                    <a:pt x="675" y="1"/>
                    <a:pt x="675" y="1"/>
                  </a:cubicBezTo>
                  <a:cubicBezTo>
                    <a:pt x="676" y="1"/>
                    <a:pt x="678" y="1"/>
                    <a:pt x="679" y="0"/>
                  </a:cubicBezTo>
                  <a:cubicBezTo>
                    <a:pt x="680" y="0"/>
                    <a:pt x="680" y="0"/>
                    <a:pt x="681" y="0"/>
                  </a:cubicBezTo>
                  <a:cubicBezTo>
                    <a:pt x="682" y="1"/>
                    <a:pt x="682" y="1"/>
                    <a:pt x="683" y="1"/>
                  </a:cubicBezTo>
                  <a:cubicBezTo>
                    <a:pt x="685" y="1"/>
                    <a:pt x="686" y="0"/>
                    <a:pt x="687" y="0"/>
                  </a:cubicBezTo>
                  <a:cubicBezTo>
                    <a:pt x="688" y="0"/>
                    <a:pt x="689" y="0"/>
                    <a:pt x="690" y="1"/>
                  </a:cubicBezTo>
                  <a:cubicBezTo>
                    <a:pt x="690" y="1"/>
                    <a:pt x="691" y="1"/>
                    <a:pt x="691" y="1"/>
                  </a:cubicBezTo>
                  <a:cubicBezTo>
                    <a:pt x="691" y="2"/>
                    <a:pt x="691" y="2"/>
                    <a:pt x="692" y="2"/>
                  </a:cubicBezTo>
                  <a:cubicBezTo>
                    <a:pt x="693" y="2"/>
                    <a:pt x="694" y="2"/>
                    <a:pt x="695" y="3"/>
                  </a:cubicBezTo>
                  <a:cubicBezTo>
                    <a:pt x="696" y="3"/>
                    <a:pt x="697" y="3"/>
                    <a:pt x="698" y="3"/>
                  </a:cubicBezTo>
                  <a:cubicBezTo>
                    <a:pt x="697" y="2"/>
                    <a:pt x="696" y="2"/>
                    <a:pt x="694" y="2"/>
                  </a:cubicBezTo>
                  <a:cubicBezTo>
                    <a:pt x="694" y="2"/>
                    <a:pt x="694" y="2"/>
                    <a:pt x="694" y="2"/>
                  </a:cubicBezTo>
                  <a:cubicBezTo>
                    <a:pt x="694" y="2"/>
                    <a:pt x="694" y="2"/>
                    <a:pt x="693" y="1"/>
                  </a:cubicBezTo>
                  <a:cubicBezTo>
                    <a:pt x="693" y="1"/>
                    <a:pt x="693" y="1"/>
                    <a:pt x="693" y="1"/>
                  </a:cubicBezTo>
                  <a:cubicBezTo>
                    <a:pt x="693" y="1"/>
                    <a:pt x="694" y="1"/>
                    <a:pt x="695" y="1"/>
                  </a:cubicBezTo>
                  <a:cubicBezTo>
                    <a:pt x="696" y="1"/>
                    <a:pt x="696" y="1"/>
                    <a:pt x="697" y="1"/>
                  </a:cubicBezTo>
                  <a:cubicBezTo>
                    <a:pt x="697" y="1"/>
                    <a:pt x="699" y="0"/>
                    <a:pt x="698" y="0"/>
                  </a:cubicBezTo>
                  <a:cubicBezTo>
                    <a:pt x="700" y="0"/>
                    <a:pt x="703" y="0"/>
                    <a:pt x="706" y="0"/>
                  </a:cubicBezTo>
                  <a:cubicBezTo>
                    <a:pt x="706" y="0"/>
                    <a:pt x="704" y="0"/>
                    <a:pt x="704" y="1"/>
                  </a:cubicBezTo>
                  <a:cubicBezTo>
                    <a:pt x="704" y="1"/>
                    <a:pt x="708" y="2"/>
                    <a:pt x="709" y="1"/>
                  </a:cubicBezTo>
                  <a:cubicBezTo>
                    <a:pt x="708" y="1"/>
                    <a:pt x="707" y="1"/>
                    <a:pt x="706" y="1"/>
                  </a:cubicBezTo>
                  <a:cubicBezTo>
                    <a:pt x="707" y="0"/>
                    <a:pt x="710" y="0"/>
                    <a:pt x="711" y="0"/>
                  </a:cubicBezTo>
                  <a:cubicBezTo>
                    <a:pt x="713" y="0"/>
                    <a:pt x="715" y="0"/>
                    <a:pt x="717" y="0"/>
                  </a:cubicBezTo>
                  <a:cubicBezTo>
                    <a:pt x="717" y="0"/>
                    <a:pt x="717" y="0"/>
                    <a:pt x="716" y="0"/>
                  </a:cubicBezTo>
                  <a:cubicBezTo>
                    <a:pt x="717" y="1"/>
                    <a:pt x="717" y="1"/>
                    <a:pt x="718" y="1"/>
                  </a:cubicBezTo>
                  <a:cubicBezTo>
                    <a:pt x="717" y="1"/>
                    <a:pt x="717" y="1"/>
                    <a:pt x="716" y="1"/>
                  </a:cubicBezTo>
                  <a:cubicBezTo>
                    <a:pt x="717" y="1"/>
                    <a:pt x="718" y="1"/>
                    <a:pt x="719" y="1"/>
                  </a:cubicBezTo>
                  <a:cubicBezTo>
                    <a:pt x="719" y="1"/>
                    <a:pt x="721" y="0"/>
                    <a:pt x="720" y="1"/>
                  </a:cubicBezTo>
                  <a:cubicBezTo>
                    <a:pt x="722" y="1"/>
                    <a:pt x="723" y="0"/>
                    <a:pt x="725" y="1"/>
                  </a:cubicBezTo>
                  <a:cubicBezTo>
                    <a:pt x="725" y="1"/>
                    <a:pt x="725" y="1"/>
                    <a:pt x="725" y="1"/>
                  </a:cubicBezTo>
                  <a:cubicBezTo>
                    <a:pt x="725" y="1"/>
                    <a:pt x="726" y="1"/>
                    <a:pt x="726" y="1"/>
                  </a:cubicBezTo>
                  <a:cubicBezTo>
                    <a:pt x="727" y="1"/>
                    <a:pt x="728" y="1"/>
                    <a:pt x="728" y="1"/>
                  </a:cubicBezTo>
                  <a:cubicBezTo>
                    <a:pt x="729" y="1"/>
                    <a:pt x="730" y="1"/>
                    <a:pt x="730" y="1"/>
                  </a:cubicBezTo>
                  <a:cubicBezTo>
                    <a:pt x="730" y="1"/>
                    <a:pt x="732" y="1"/>
                    <a:pt x="731" y="1"/>
                  </a:cubicBezTo>
                  <a:cubicBezTo>
                    <a:pt x="732" y="1"/>
                    <a:pt x="733" y="1"/>
                    <a:pt x="733" y="1"/>
                  </a:cubicBezTo>
                  <a:cubicBezTo>
                    <a:pt x="734" y="1"/>
                    <a:pt x="735" y="1"/>
                    <a:pt x="735" y="1"/>
                  </a:cubicBezTo>
                  <a:cubicBezTo>
                    <a:pt x="734" y="1"/>
                    <a:pt x="733" y="2"/>
                    <a:pt x="731" y="2"/>
                  </a:cubicBezTo>
                  <a:cubicBezTo>
                    <a:pt x="730" y="2"/>
                    <a:pt x="729" y="2"/>
                    <a:pt x="727" y="2"/>
                  </a:cubicBezTo>
                  <a:cubicBezTo>
                    <a:pt x="726" y="2"/>
                    <a:pt x="725" y="3"/>
                    <a:pt x="723" y="3"/>
                  </a:cubicBezTo>
                  <a:cubicBezTo>
                    <a:pt x="722" y="3"/>
                    <a:pt x="721" y="3"/>
                    <a:pt x="719" y="3"/>
                  </a:cubicBezTo>
                  <a:cubicBezTo>
                    <a:pt x="721" y="3"/>
                    <a:pt x="724" y="3"/>
                    <a:pt x="726" y="3"/>
                  </a:cubicBezTo>
                  <a:cubicBezTo>
                    <a:pt x="727" y="3"/>
                    <a:pt x="728" y="3"/>
                    <a:pt x="729" y="3"/>
                  </a:cubicBezTo>
                  <a:cubicBezTo>
                    <a:pt x="730" y="3"/>
                    <a:pt x="731" y="3"/>
                    <a:pt x="732" y="3"/>
                  </a:cubicBezTo>
                  <a:cubicBezTo>
                    <a:pt x="732" y="2"/>
                    <a:pt x="739" y="2"/>
                    <a:pt x="739" y="2"/>
                  </a:cubicBezTo>
                  <a:cubicBezTo>
                    <a:pt x="739" y="2"/>
                    <a:pt x="739" y="2"/>
                    <a:pt x="739" y="2"/>
                  </a:cubicBezTo>
                  <a:cubicBezTo>
                    <a:pt x="739" y="2"/>
                    <a:pt x="740" y="2"/>
                    <a:pt x="741" y="2"/>
                  </a:cubicBezTo>
                  <a:cubicBezTo>
                    <a:pt x="740" y="2"/>
                    <a:pt x="740" y="2"/>
                    <a:pt x="740" y="2"/>
                  </a:cubicBezTo>
                  <a:cubicBezTo>
                    <a:pt x="740" y="2"/>
                    <a:pt x="741" y="2"/>
                    <a:pt x="742" y="2"/>
                  </a:cubicBezTo>
                  <a:cubicBezTo>
                    <a:pt x="741" y="2"/>
                    <a:pt x="741" y="2"/>
                    <a:pt x="741" y="2"/>
                  </a:cubicBezTo>
                  <a:cubicBezTo>
                    <a:pt x="742" y="1"/>
                    <a:pt x="743" y="1"/>
                    <a:pt x="744" y="1"/>
                  </a:cubicBezTo>
                  <a:cubicBezTo>
                    <a:pt x="744" y="2"/>
                    <a:pt x="744" y="2"/>
                    <a:pt x="743" y="2"/>
                  </a:cubicBezTo>
                  <a:cubicBezTo>
                    <a:pt x="743" y="2"/>
                    <a:pt x="744" y="2"/>
                    <a:pt x="744" y="2"/>
                  </a:cubicBezTo>
                  <a:cubicBezTo>
                    <a:pt x="744" y="2"/>
                    <a:pt x="744" y="2"/>
                    <a:pt x="744" y="2"/>
                  </a:cubicBezTo>
                  <a:cubicBezTo>
                    <a:pt x="745" y="3"/>
                    <a:pt x="746" y="2"/>
                    <a:pt x="747" y="2"/>
                  </a:cubicBezTo>
                  <a:cubicBezTo>
                    <a:pt x="748" y="2"/>
                    <a:pt x="751" y="2"/>
                    <a:pt x="751" y="2"/>
                  </a:cubicBezTo>
                  <a:cubicBezTo>
                    <a:pt x="751" y="3"/>
                    <a:pt x="748" y="3"/>
                    <a:pt x="748" y="3"/>
                  </a:cubicBezTo>
                  <a:cubicBezTo>
                    <a:pt x="749" y="3"/>
                    <a:pt x="750" y="3"/>
                    <a:pt x="751" y="3"/>
                  </a:cubicBezTo>
                  <a:cubicBezTo>
                    <a:pt x="751" y="3"/>
                    <a:pt x="750" y="3"/>
                    <a:pt x="750" y="3"/>
                  </a:cubicBezTo>
                  <a:cubicBezTo>
                    <a:pt x="751" y="4"/>
                    <a:pt x="751" y="3"/>
                    <a:pt x="752" y="4"/>
                  </a:cubicBezTo>
                  <a:cubicBezTo>
                    <a:pt x="751" y="4"/>
                    <a:pt x="750" y="4"/>
                    <a:pt x="749" y="4"/>
                  </a:cubicBezTo>
                  <a:cubicBezTo>
                    <a:pt x="750" y="4"/>
                    <a:pt x="750" y="4"/>
                    <a:pt x="751" y="4"/>
                  </a:cubicBezTo>
                  <a:cubicBezTo>
                    <a:pt x="752" y="4"/>
                    <a:pt x="752" y="4"/>
                    <a:pt x="753" y="4"/>
                  </a:cubicBezTo>
                  <a:cubicBezTo>
                    <a:pt x="753" y="4"/>
                    <a:pt x="754" y="4"/>
                    <a:pt x="754" y="4"/>
                  </a:cubicBezTo>
                  <a:cubicBezTo>
                    <a:pt x="755" y="4"/>
                    <a:pt x="755" y="4"/>
                    <a:pt x="756" y="4"/>
                  </a:cubicBezTo>
                  <a:cubicBezTo>
                    <a:pt x="756" y="4"/>
                    <a:pt x="755" y="4"/>
                    <a:pt x="755" y="4"/>
                  </a:cubicBezTo>
                  <a:cubicBezTo>
                    <a:pt x="756" y="4"/>
                    <a:pt x="762" y="3"/>
                    <a:pt x="761" y="5"/>
                  </a:cubicBezTo>
                  <a:close/>
                  <a:moveTo>
                    <a:pt x="582" y="39"/>
                  </a:moveTo>
                  <a:cubicBezTo>
                    <a:pt x="582" y="39"/>
                    <a:pt x="582" y="39"/>
                    <a:pt x="582" y="39"/>
                  </a:cubicBezTo>
                  <a:cubicBezTo>
                    <a:pt x="582" y="39"/>
                    <a:pt x="582" y="39"/>
                    <a:pt x="582" y="39"/>
                  </a:cubicBezTo>
                  <a:close/>
                  <a:moveTo>
                    <a:pt x="322" y="53"/>
                  </a:moveTo>
                  <a:cubicBezTo>
                    <a:pt x="322" y="53"/>
                    <a:pt x="321" y="53"/>
                    <a:pt x="321" y="53"/>
                  </a:cubicBezTo>
                  <a:cubicBezTo>
                    <a:pt x="321" y="53"/>
                    <a:pt x="322" y="53"/>
                    <a:pt x="322" y="53"/>
                  </a:cubicBezTo>
                  <a:cubicBezTo>
                    <a:pt x="321" y="53"/>
                    <a:pt x="320" y="53"/>
                    <a:pt x="320" y="54"/>
                  </a:cubicBezTo>
                  <a:cubicBezTo>
                    <a:pt x="320" y="54"/>
                    <a:pt x="320" y="54"/>
                    <a:pt x="320" y="54"/>
                  </a:cubicBezTo>
                  <a:cubicBezTo>
                    <a:pt x="320" y="54"/>
                    <a:pt x="319" y="54"/>
                    <a:pt x="319" y="54"/>
                  </a:cubicBezTo>
                  <a:cubicBezTo>
                    <a:pt x="320" y="55"/>
                    <a:pt x="322" y="54"/>
                    <a:pt x="324" y="53"/>
                  </a:cubicBezTo>
                  <a:cubicBezTo>
                    <a:pt x="324" y="53"/>
                    <a:pt x="327" y="54"/>
                    <a:pt x="327" y="54"/>
                  </a:cubicBezTo>
                  <a:cubicBezTo>
                    <a:pt x="328" y="55"/>
                    <a:pt x="329" y="54"/>
                    <a:pt x="330" y="54"/>
                  </a:cubicBezTo>
                  <a:cubicBezTo>
                    <a:pt x="330" y="54"/>
                    <a:pt x="330" y="54"/>
                    <a:pt x="329" y="54"/>
                  </a:cubicBezTo>
                  <a:cubicBezTo>
                    <a:pt x="330" y="54"/>
                    <a:pt x="331" y="53"/>
                    <a:pt x="331" y="53"/>
                  </a:cubicBezTo>
                  <a:cubicBezTo>
                    <a:pt x="332" y="52"/>
                    <a:pt x="333" y="52"/>
                    <a:pt x="334" y="53"/>
                  </a:cubicBezTo>
                  <a:cubicBezTo>
                    <a:pt x="334" y="53"/>
                    <a:pt x="333" y="53"/>
                    <a:pt x="333" y="53"/>
                  </a:cubicBezTo>
                  <a:cubicBezTo>
                    <a:pt x="333" y="53"/>
                    <a:pt x="333" y="53"/>
                    <a:pt x="334" y="53"/>
                  </a:cubicBezTo>
                  <a:cubicBezTo>
                    <a:pt x="333" y="53"/>
                    <a:pt x="332" y="53"/>
                    <a:pt x="332" y="54"/>
                  </a:cubicBezTo>
                  <a:cubicBezTo>
                    <a:pt x="332" y="54"/>
                    <a:pt x="333" y="54"/>
                    <a:pt x="334" y="54"/>
                  </a:cubicBezTo>
                  <a:cubicBezTo>
                    <a:pt x="333" y="54"/>
                    <a:pt x="334" y="54"/>
                    <a:pt x="333" y="54"/>
                  </a:cubicBezTo>
                  <a:cubicBezTo>
                    <a:pt x="333" y="54"/>
                    <a:pt x="333" y="54"/>
                    <a:pt x="332" y="54"/>
                  </a:cubicBezTo>
                  <a:cubicBezTo>
                    <a:pt x="332" y="55"/>
                    <a:pt x="331" y="55"/>
                    <a:pt x="331" y="55"/>
                  </a:cubicBezTo>
                  <a:cubicBezTo>
                    <a:pt x="332" y="56"/>
                    <a:pt x="334" y="54"/>
                    <a:pt x="334" y="55"/>
                  </a:cubicBezTo>
                  <a:cubicBezTo>
                    <a:pt x="334" y="55"/>
                    <a:pt x="334" y="55"/>
                    <a:pt x="334" y="55"/>
                  </a:cubicBezTo>
                  <a:cubicBezTo>
                    <a:pt x="335" y="55"/>
                    <a:pt x="337" y="55"/>
                    <a:pt x="338" y="54"/>
                  </a:cubicBezTo>
                  <a:cubicBezTo>
                    <a:pt x="338" y="54"/>
                    <a:pt x="338" y="54"/>
                    <a:pt x="338" y="54"/>
                  </a:cubicBezTo>
                  <a:cubicBezTo>
                    <a:pt x="339" y="54"/>
                    <a:pt x="341" y="54"/>
                    <a:pt x="339" y="53"/>
                  </a:cubicBezTo>
                  <a:cubicBezTo>
                    <a:pt x="340" y="53"/>
                    <a:pt x="340" y="53"/>
                    <a:pt x="341" y="53"/>
                  </a:cubicBezTo>
                  <a:cubicBezTo>
                    <a:pt x="341" y="53"/>
                    <a:pt x="341" y="53"/>
                    <a:pt x="340" y="53"/>
                  </a:cubicBezTo>
                  <a:cubicBezTo>
                    <a:pt x="341" y="52"/>
                    <a:pt x="341" y="53"/>
                    <a:pt x="342" y="52"/>
                  </a:cubicBezTo>
                  <a:cubicBezTo>
                    <a:pt x="342" y="52"/>
                    <a:pt x="342" y="52"/>
                    <a:pt x="342" y="52"/>
                  </a:cubicBezTo>
                  <a:cubicBezTo>
                    <a:pt x="342" y="51"/>
                    <a:pt x="343" y="51"/>
                    <a:pt x="343" y="51"/>
                  </a:cubicBezTo>
                  <a:cubicBezTo>
                    <a:pt x="343" y="51"/>
                    <a:pt x="344" y="51"/>
                    <a:pt x="344" y="51"/>
                  </a:cubicBezTo>
                  <a:cubicBezTo>
                    <a:pt x="344" y="51"/>
                    <a:pt x="343" y="51"/>
                    <a:pt x="343" y="52"/>
                  </a:cubicBezTo>
                  <a:cubicBezTo>
                    <a:pt x="344" y="52"/>
                    <a:pt x="343" y="52"/>
                    <a:pt x="343" y="53"/>
                  </a:cubicBezTo>
                  <a:cubicBezTo>
                    <a:pt x="343" y="53"/>
                    <a:pt x="345" y="53"/>
                    <a:pt x="345" y="53"/>
                  </a:cubicBezTo>
                  <a:cubicBezTo>
                    <a:pt x="346" y="52"/>
                    <a:pt x="346" y="52"/>
                    <a:pt x="347" y="52"/>
                  </a:cubicBezTo>
                  <a:cubicBezTo>
                    <a:pt x="348" y="51"/>
                    <a:pt x="348" y="51"/>
                    <a:pt x="349" y="51"/>
                  </a:cubicBezTo>
                  <a:cubicBezTo>
                    <a:pt x="350" y="51"/>
                    <a:pt x="351" y="51"/>
                    <a:pt x="351" y="50"/>
                  </a:cubicBezTo>
                  <a:cubicBezTo>
                    <a:pt x="351" y="50"/>
                    <a:pt x="350" y="50"/>
                    <a:pt x="349" y="50"/>
                  </a:cubicBezTo>
                  <a:cubicBezTo>
                    <a:pt x="350" y="49"/>
                    <a:pt x="351" y="49"/>
                    <a:pt x="351" y="49"/>
                  </a:cubicBezTo>
                  <a:cubicBezTo>
                    <a:pt x="351" y="49"/>
                    <a:pt x="352" y="50"/>
                    <a:pt x="352" y="50"/>
                  </a:cubicBezTo>
                  <a:cubicBezTo>
                    <a:pt x="352" y="50"/>
                    <a:pt x="353" y="49"/>
                    <a:pt x="354" y="49"/>
                  </a:cubicBezTo>
                  <a:cubicBezTo>
                    <a:pt x="354" y="49"/>
                    <a:pt x="355" y="49"/>
                    <a:pt x="355" y="48"/>
                  </a:cubicBezTo>
                  <a:cubicBezTo>
                    <a:pt x="355" y="48"/>
                    <a:pt x="355" y="48"/>
                    <a:pt x="355" y="48"/>
                  </a:cubicBezTo>
                  <a:cubicBezTo>
                    <a:pt x="355" y="48"/>
                    <a:pt x="356" y="48"/>
                    <a:pt x="356" y="48"/>
                  </a:cubicBezTo>
                  <a:cubicBezTo>
                    <a:pt x="357" y="48"/>
                    <a:pt x="358" y="47"/>
                    <a:pt x="359" y="47"/>
                  </a:cubicBezTo>
                  <a:cubicBezTo>
                    <a:pt x="359" y="47"/>
                    <a:pt x="360" y="47"/>
                    <a:pt x="361" y="47"/>
                  </a:cubicBezTo>
                  <a:cubicBezTo>
                    <a:pt x="361" y="47"/>
                    <a:pt x="360" y="48"/>
                    <a:pt x="360" y="48"/>
                  </a:cubicBezTo>
                  <a:cubicBezTo>
                    <a:pt x="358" y="48"/>
                    <a:pt x="356" y="49"/>
                    <a:pt x="354" y="50"/>
                  </a:cubicBezTo>
                  <a:cubicBezTo>
                    <a:pt x="355" y="50"/>
                    <a:pt x="355" y="51"/>
                    <a:pt x="355" y="51"/>
                  </a:cubicBezTo>
                  <a:cubicBezTo>
                    <a:pt x="355" y="51"/>
                    <a:pt x="355" y="51"/>
                    <a:pt x="356" y="51"/>
                  </a:cubicBezTo>
                  <a:cubicBezTo>
                    <a:pt x="355" y="51"/>
                    <a:pt x="355" y="51"/>
                    <a:pt x="355" y="51"/>
                  </a:cubicBezTo>
                  <a:cubicBezTo>
                    <a:pt x="356" y="52"/>
                    <a:pt x="358" y="51"/>
                    <a:pt x="359" y="51"/>
                  </a:cubicBezTo>
                  <a:cubicBezTo>
                    <a:pt x="359" y="51"/>
                    <a:pt x="360" y="51"/>
                    <a:pt x="361" y="51"/>
                  </a:cubicBezTo>
                  <a:cubicBezTo>
                    <a:pt x="361" y="50"/>
                    <a:pt x="362" y="50"/>
                    <a:pt x="362" y="50"/>
                  </a:cubicBezTo>
                  <a:cubicBezTo>
                    <a:pt x="362" y="49"/>
                    <a:pt x="365" y="49"/>
                    <a:pt x="366" y="49"/>
                  </a:cubicBezTo>
                  <a:cubicBezTo>
                    <a:pt x="367" y="49"/>
                    <a:pt x="368" y="49"/>
                    <a:pt x="369" y="49"/>
                  </a:cubicBezTo>
                  <a:cubicBezTo>
                    <a:pt x="369" y="48"/>
                    <a:pt x="370" y="48"/>
                    <a:pt x="371" y="48"/>
                  </a:cubicBezTo>
                  <a:cubicBezTo>
                    <a:pt x="371" y="48"/>
                    <a:pt x="371" y="48"/>
                    <a:pt x="372" y="48"/>
                  </a:cubicBezTo>
                  <a:cubicBezTo>
                    <a:pt x="372" y="48"/>
                    <a:pt x="372" y="48"/>
                    <a:pt x="372" y="47"/>
                  </a:cubicBezTo>
                  <a:cubicBezTo>
                    <a:pt x="372" y="47"/>
                    <a:pt x="373" y="47"/>
                    <a:pt x="372" y="47"/>
                  </a:cubicBezTo>
                  <a:cubicBezTo>
                    <a:pt x="372" y="47"/>
                    <a:pt x="371" y="46"/>
                    <a:pt x="372" y="46"/>
                  </a:cubicBezTo>
                  <a:cubicBezTo>
                    <a:pt x="372" y="46"/>
                    <a:pt x="373" y="46"/>
                    <a:pt x="373" y="46"/>
                  </a:cubicBezTo>
                  <a:cubicBezTo>
                    <a:pt x="374" y="46"/>
                    <a:pt x="374" y="46"/>
                    <a:pt x="375" y="46"/>
                  </a:cubicBezTo>
                  <a:cubicBezTo>
                    <a:pt x="376" y="46"/>
                    <a:pt x="376" y="46"/>
                    <a:pt x="375" y="45"/>
                  </a:cubicBezTo>
                  <a:cubicBezTo>
                    <a:pt x="375" y="45"/>
                    <a:pt x="374" y="45"/>
                    <a:pt x="374" y="45"/>
                  </a:cubicBezTo>
                  <a:cubicBezTo>
                    <a:pt x="374" y="45"/>
                    <a:pt x="375" y="44"/>
                    <a:pt x="374" y="44"/>
                  </a:cubicBezTo>
                  <a:cubicBezTo>
                    <a:pt x="375" y="44"/>
                    <a:pt x="376" y="44"/>
                    <a:pt x="377" y="44"/>
                  </a:cubicBezTo>
                  <a:cubicBezTo>
                    <a:pt x="378" y="44"/>
                    <a:pt x="378" y="44"/>
                    <a:pt x="379" y="44"/>
                  </a:cubicBezTo>
                  <a:cubicBezTo>
                    <a:pt x="380" y="43"/>
                    <a:pt x="381" y="43"/>
                    <a:pt x="383" y="43"/>
                  </a:cubicBezTo>
                  <a:cubicBezTo>
                    <a:pt x="383" y="43"/>
                    <a:pt x="383" y="43"/>
                    <a:pt x="383" y="43"/>
                  </a:cubicBezTo>
                  <a:cubicBezTo>
                    <a:pt x="383" y="42"/>
                    <a:pt x="380" y="42"/>
                    <a:pt x="380" y="42"/>
                  </a:cubicBezTo>
                  <a:cubicBezTo>
                    <a:pt x="380" y="42"/>
                    <a:pt x="380" y="41"/>
                    <a:pt x="381" y="41"/>
                  </a:cubicBezTo>
                  <a:cubicBezTo>
                    <a:pt x="380" y="41"/>
                    <a:pt x="379" y="41"/>
                    <a:pt x="379" y="41"/>
                  </a:cubicBezTo>
                  <a:cubicBezTo>
                    <a:pt x="378" y="41"/>
                    <a:pt x="377" y="41"/>
                    <a:pt x="376" y="41"/>
                  </a:cubicBezTo>
                  <a:cubicBezTo>
                    <a:pt x="376" y="41"/>
                    <a:pt x="376" y="41"/>
                    <a:pt x="377" y="41"/>
                  </a:cubicBezTo>
                  <a:cubicBezTo>
                    <a:pt x="375" y="42"/>
                    <a:pt x="374" y="41"/>
                    <a:pt x="373" y="42"/>
                  </a:cubicBezTo>
                  <a:cubicBezTo>
                    <a:pt x="374" y="42"/>
                    <a:pt x="374" y="42"/>
                    <a:pt x="374" y="42"/>
                  </a:cubicBezTo>
                  <a:cubicBezTo>
                    <a:pt x="374" y="42"/>
                    <a:pt x="375" y="42"/>
                    <a:pt x="376" y="42"/>
                  </a:cubicBezTo>
                  <a:cubicBezTo>
                    <a:pt x="375" y="43"/>
                    <a:pt x="374" y="43"/>
                    <a:pt x="374" y="43"/>
                  </a:cubicBezTo>
                  <a:cubicBezTo>
                    <a:pt x="373" y="43"/>
                    <a:pt x="372" y="42"/>
                    <a:pt x="372" y="43"/>
                  </a:cubicBezTo>
                  <a:cubicBezTo>
                    <a:pt x="372" y="43"/>
                    <a:pt x="373" y="43"/>
                    <a:pt x="372" y="43"/>
                  </a:cubicBezTo>
                  <a:cubicBezTo>
                    <a:pt x="372" y="43"/>
                    <a:pt x="371" y="43"/>
                    <a:pt x="371" y="43"/>
                  </a:cubicBezTo>
                  <a:cubicBezTo>
                    <a:pt x="369" y="43"/>
                    <a:pt x="368" y="43"/>
                    <a:pt x="367" y="42"/>
                  </a:cubicBezTo>
                  <a:cubicBezTo>
                    <a:pt x="368" y="42"/>
                    <a:pt x="368" y="42"/>
                    <a:pt x="368" y="42"/>
                  </a:cubicBezTo>
                  <a:cubicBezTo>
                    <a:pt x="367" y="42"/>
                    <a:pt x="366" y="42"/>
                    <a:pt x="366" y="43"/>
                  </a:cubicBezTo>
                  <a:cubicBezTo>
                    <a:pt x="365" y="43"/>
                    <a:pt x="364" y="42"/>
                    <a:pt x="363" y="42"/>
                  </a:cubicBezTo>
                  <a:cubicBezTo>
                    <a:pt x="362" y="42"/>
                    <a:pt x="360" y="43"/>
                    <a:pt x="359" y="43"/>
                  </a:cubicBezTo>
                  <a:cubicBezTo>
                    <a:pt x="358" y="43"/>
                    <a:pt x="357" y="43"/>
                    <a:pt x="356" y="44"/>
                  </a:cubicBezTo>
                  <a:cubicBezTo>
                    <a:pt x="355" y="44"/>
                    <a:pt x="354" y="44"/>
                    <a:pt x="352" y="45"/>
                  </a:cubicBezTo>
                  <a:cubicBezTo>
                    <a:pt x="351" y="45"/>
                    <a:pt x="350" y="45"/>
                    <a:pt x="349" y="45"/>
                  </a:cubicBezTo>
                  <a:cubicBezTo>
                    <a:pt x="348" y="45"/>
                    <a:pt x="347" y="46"/>
                    <a:pt x="346" y="46"/>
                  </a:cubicBezTo>
                  <a:cubicBezTo>
                    <a:pt x="346" y="46"/>
                    <a:pt x="345" y="46"/>
                    <a:pt x="345" y="47"/>
                  </a:cubicBezTo>
                  <a:cubicBezTo>
                    <a:pt x="345" y="47"/>
                    <a:pt x="345" y="47"/>
                    <a:pt x="344" y="47"/>
                  </a:cubicBezTo>
                  <a:cubicBezTo>
                    <a:pt x="343" y="47"/>
                    <a:pt x="342" y="47"/>
                    <a:pt x="341" y="48"/>
                  </a:cubicBezTo>
                  <a:cubicBezTo>
                    <a:pt x="340" y="48"/>
                    <a:pt x="338" y="48"/>
                    <a:pt x="337" y="48"/>
                  </a:cubicBezTo>
                  <a:cubicBezTo>
                    <a:pt x="336" y="49"/>
                    <a:pt x="335" y="49"/>
                    <a:pt x="334" y="49"/>
                  </a:cubicBezTo>
                  <a:cubicBezTo>
                    <a:pt x="333" y="50"/>
                    <a:pt x="332" y="50"/>
                    <a:pt x="331" y="50"/>
                  </a:cubicBezTo>
                  <a:cubicBezTo>
                    <a:pt x="330" y="50"/>
                    <a:pt x="330" y="50"/>
                    <a:pt x="329" y="50"/>
                  </a:cubicBezTo>
                  <a:cubicBezTo>
                    <a:pt x="329" y="50"/>
                    <a:pt x="328" y="50"/>
                    <a:pt x="328" y="50"/>
                  </a:cubicBezTo>
                  <a:cubicBezTo>
                    <a:pt x="326" y="50"/>
                    <a:pt x="325" y="51"/>
                    <a:pt x="324" y="51"/>
                  </a:cubicBezTo>
                  <a:cubicBezTo>
                    <a:pt x="324" y="51"/>
                    <a:pt x="323" y="51"/>
                    <a:pt x="323" y="51"/>
                  </a:cubicBezTo>
                  <a:cubicBezTo>
                    <a:pt x="323" y="52"/>
                    <a:pt x="322" y="52"/>
                    <a:pt x="321" y="52"/>
                  </a:cubicBezTo>
                  <a:cubicBezTo>
                    <a:pt x="320" y="52"/>
                    <a:pt x="319" y="53"/>
                    <a:pt x="318" y="53"/>
                  </a:cubicBezTo>
                  <a:cubicBezTo>
                    <a:pt x="319" y="53"/>
                    <a:pt x="321" y="52"/>
                    <a:pt x="322" y="53"/>
                  </a:cubicBezTo>
                  <a:close/>
                  <a:moveTo>
                    <a:pt x="454" y="51"/>
                  </a:moveTo>
                  <a:cubicBezTo>
                    <a:pt x="454" y="51"/>
                    <a:pt x="454" y="51"/>
                    <a:pt x="454" y="51"/>
                  </a:cubicBezTo>
                  <a:cubicBezTo>
                    <a:pt x="454" y="51"/>
                    <a:pt x="454" y="51"/>
                    <a:pt x="454" y="51"/>
                  </a:cubicBezTo>
                  <a:close/>
                  <a:moveTo>
                    <a:pt x="454" y="54"/>
                  </a:moveTo>
                  <a:cubicBezTo>
                    <a:pt x="455" y="54"/>
                    <a:pt x="456" y="53"/>
                    <a:pt x="457" y="54"/>
                  </a:cubicBezTo>
                  <a:cubicBezTo>
                    <a:pt x="457" y="54"/>
                    <a:pt x="454" y="54"/>
                    <a:pt x="454" y="55"/>
                  </a:cubicBezTo>
                  <a:cubicBezTo>
                    <a:pt x="454" y="55"/>
                    <a:pt x="455" y="55"/>
                    <a:pt x="454" y="56"/>
                  </a:cubicBezTo>
                  <a:cubicBezTo>
                    <a:pt x="455" y="56"/>
                    <a:pt x="456" y="55"/>
                    <a:pt x="457" y="55"/>
                  </a:cubicBezTo>
                  <a:cubicBezTo>
                    <a:pt x="457" y="56"/>
                    <a:pt x="456" y="56"/>
                    <a:pt x="455" y="56"/>
                  </a:cubicBezTo>
                  <a:cubicBezTo>
                    <a:pt x="455" y="56"/>
                    <a:pt x="454" y="56"/>
                    <a:pt x="453" y="56"/>
                  </a:cubicBezTo>
                  <a:cubicBezTo>
                    <a:pt x="453" y="56"/>
                    <a:pt x="454" y="55"/>
                    <a:pt x="454" y="55"/>
                  </a:cubicBezTo>
                  <a:cubicBezTo>
                    <a:pt x="453" y="55"/>
                    <a:pt x="452" y="54"/>
                    <a:pt x="451" y="55"/>
                  </a:cubicBezTo>
                  <a:cubicBezTo>
                    <a:pt x="451" y="55"/>
                    <a:pt x="450" y="55"/>
                    <a:pt x="449" y="55"/>
                  </a:cubicBezTo>
                  <a:cubicBezTo>
                    <a:pt x="449" y="55"/>
                    <a:pt x="447" y="56"/>
                    <a:pt x="448" y="56"/>
                  </a:cubicBezTo>
                  <a:cubicBezTo>
                    <a:pt x="449" y="56"/>
                    <a:pt x="449" y="56"/>
                    <a:pt x="449" y="56"/>
                  </a:cubicBezTo>
                  <a:cubicBezTo>
                    <a:pt x="449" y="56"/>
                    <a:pt x="449" y="56"/>
                    <a:pt x="448" y="56"/>
                  </a:cubicBezTo>
                  <a:cubicBezTo>
                    <a:pt x="448" y="56"/>
                    <a:pt x="449" y="56"/>
                    <a:pt x="449" y="56"/>
                  </a:cubicBezTo>
                  <a:cubicBezTo>
                    <a:pt x="449" y="56"/>
                    <a:pt x="449" y="56"/>
                    <a:pt x="449" y="56"/>
                  </a:cubicBezTo>
                  <a:cubicBezTo>
                    <a:pt x="448" y="57"/>
                    <a:pt x="447" y="56"/>
                    <a:pt x="446" y="56"/>
                  </a:cubicBezTo>
                  <a:cubicBezTo>
                    <a:pt x="446" y="56"/>
                    <a:pt x="445" y="56"/>
                    <a:pt x="445" y="57"/>
                  </a:cubicBezTo>
                  <a:cubicBezTo>
                    <a:pt x="445" y="57"/>
                    <a:pt x="444" y="57"/>
                    <a:pt x="444" y="57"/>
                  </a:cubicBezTo>
                  <a:cubicBezTo>
                    <a:pt x="444" y="57"/>
                    <a:pt x="443" y="57"/>
                    <a:pt x="443" y="57"/>
                  </a:cubicBezTo>
                  <a:cubicBezTo>
                    <a:pt x="442" y="57"/>
                    <a:pt x="443" y="57"/>
                    <a:pt x="443" y="57"/>
                  </a:cubicBezTo>
                  <a:cubicBezTo>
                    <a:pt x="443" y="57"/>
                    <a:pt x="443" y="58"/>
                    <a:pt x="442" y="58"/>
                  </a:cubicBezTo>
                  <a:cubicBezTo>
                    <a:pt x="443" y="58"/>
                    <a:pt x="443" y="58"/>
                    <a:pt x="443" y="58"/>
                  </a:cubicBezTo>
                  <a:cubicBezTo>
                    <a:pt x="443" y="58"/>
                    <a:pt x="443" y="58"/>
                    <a:pt x="443" y="58"/>
                  </a:cubicBezTo>
                  <a:cubicBezTo>
                    <a:pt x="443" y="58"/>
                    <a:pt x="444" y="58"/>
                    <a:pt x="445" y="58"/>
                  </a:cubicBezTo>
                  <a:cubicBezTo>
                    <a:pt x="446" y="58"/>
                    <a:pt x="447" y="58"/>
                    <a:pt x="447" y="58"/>
                  </a:cubicBezTo>
                  <a:cubicBezTo>
                    <a:pt x="449" y="58"/>
                    <a:pt x="450" y="57"/>
                    <a:pt x="452" y="57"/>
                  </a:cubicBezTo>
                  <a:cubicBezTo>
                    <a:pt x="451" y="58"/>
                    <a:pt x="453" y="57"/>
                    <a:pt x="453" y="57"/>
                  </a:cubicBezTo>
                  <a:cubicBezTo>
                    <a:pt x="453" y="57"/>
                    <a:pt x="454" y="57"/>
                    <a:pt x="455" y="57"/>
                  </a:cubicBezTo>
                  <a:cubicBezTo>
                    <a:pt x="456" y="57"/>
                    <a:pt x="457" y="57"/>
                    <a:pt x="458" y="57"/>
                  </a:cubicBezTo>
                  <a:cubicBezTo>
                    <a:pt x="460" y="57"/>
                    <a:pt x="463" y="56"/>
                    <a:pt x="465" y="56"/>
                  </a:cubicBezTo>
                  <a:cubicBezTo>
                    <a:pt x="465" y="56"/>
                    <a:pt x="464" y="56"/>
                    <a:pt x="464" y="57"/>
                  </a:cubicBezTo>
                  <a:cubicBezTo>
                    <a:pt x="465" y="57"/>
                    <a:pt x="466" y="56"/>
                    <a:pt x="467" y="56"/>
                  </a:cubicBezTo>
                  <a:cubicBezTo>
                    <a:pt x="468" y="56"/>
                    <a:pt x="469" y="56"/>
                    <a:pt x="469" y="56"/>
                  </a:cubicBezTo>
                  <a:cubicBezTo>
                    <a:pt x="468" y="57"/>
                    <a:pt x="467" y="56"/>
                    <a:pt x="466" y="57"/>
                  </a:cubicBezTo>
                  <a:cubicBezTo>
                    <a:pt x="464" y="57"/>
                    <a:pt x="463" y="57"/>
                    <a:pt x="462" y="57"/>
                  </a:cubicBezTo>
                  <a:cubicBezTo>
                    <a:pt x="462" y="57"/>
                    <a:pt x="463" y="57"/>
                    <a:pt x="463" y="57"/>
                  </a:cubicBezTo>
                  <a:cubicBezTo>
                    <a:pt x="462" y="58"/>
                    <a:pt x="461" y="57"/>
                    <a:pt x="460" y="58"/>
                  </a:cubicBezTo>
                  <a:cubicBezTo>
                    <a:pt x="461" y="58"/>
                    <a:pt x="461" y="58"/>
                    <a:pt x="461" y="58"/>
                  </a:cubicBezTo>
                  <a:cubicBezTo>
                    <a:pt x="460" y="58"/>
                    <a:pt x="459" y="58"/>
                    <a:pt x="458" y="58"/>
                  </a:cubicBezTo>
                  <a:cubicBezTo>
                    <a:pt x="459" y="58"/>
                    <a:pt x="460" y="58"/>
                    <a:pt x="460" y="58"/>
                  </a:cubicBezTo>
                  <a:cubicBezTo>
                    <a:pt x="459" y="58"/>
                    <a:pt x="458" y="58"/>
                    <a:pt x="458" y="58"/>
                  </a:cubicBezTo>
                  <a:cubicBezTo>
                    <a:pt x="458" y="58"/>
                    <a:pt x="459" y="58"/>
                    <a:pt x="459" y="58"/>
                  </a:cubicBezTo>
                  <a:cubicBezTo>
                    <a:pt x="458" y="59"/>
                    <a:pt x="456" y="58"/>
                    <a:pt x="455" y="59"/>
                  </a:cubicBezTo>
                  <a:cubicBezTo>
                    <a:pt x="455" y="59"/>
                    <a:pt x="455" y="59"/>
                    <a:pt x="455" y="59"/>
                  </a:cubicBezTo>
                  <a:cubicBezTo>
                    <a:pt x="456" y="59"/>
                    <a:pt x="456" y="59"/>
                    <a:pt x="456" y="59"/>
                  </a:cubicBezTo>
                  <a:cubicBezTo>
                    <a:pt x="455" y="59"/>
                    <a:pt x="454" y="59"/>
                    <a:pt x="454" y="59"/>
                  </a:cubicBezTo>
                  <a:cubicBezTo>
                    <a:pt x="454" y="59"/>
                    <a:pt x="454" y="59"/>
                    <a:pt x="455" y="59"/>
                  </a:cubicBezTo>
                  <a:cubicBezTo>
                    <a:pt x="454" y="59"/>
                    <a:pt x="454" y="59"/>
                    <a:pt x="453" y="59"/>
                  </a:cubicBezTo>
                  <a:cubicBezTo>
                    <a:pt x="454" y="59"/>
                    <a:pt x="454" y="60"/>
                    <a:pt x="455" y="60"/>
                  </a:cubicBezTo>
                  <a:cubicBezTo>
                    <a:pt x="455" y="60"/>
                    <a:pt x="456" y="60"/>
                    <a:pt x="456" y="60"/>
                  </a:cubicBezTo>
                  <a:cubicBezTo>
                    <a:pt x="456" y="60"/>
                    <a:pt x="455" y="60"/>
                    <a:pt x="455" y="60"/>
                  </a:cubicBezTo>
                  <a:cubicBezTo>
                    <a:pt x="456" y="60"/>
                    <a:pt x="456" y="60"/>
                    <a:pt x="457" y="60"/>
                  </a:cubicBezTo>
                  <a:cubicBezTo>
                    <a:pt x="456" y="61"/>
                    <a:pt x="454" y="60"/>
                    <a:pt x="453" y="61"/>
                  </a:cubicBezTo>
                  <a:cubicBezTo>
                    <a:pt x="454" y="61"/>
                    <a:pt x="452" y="62"/>
                    <a:pt x="453" y="62"/>
                  </a:cubicBezTo>
                  <a:cubicBezTo>
                    <a:pt x="454" y="63"/>
                    <a:pt x="456" y="62"/>
                    <a:pt x="457" y="63"/>
                  </a:cubicBezTo>
                  <a:cubicBezTo>
                    <a:pt x="457" y="62"/>
                    <a:pt x="458" y="62"/>
                    <a:pt x="458" y="62"/>
                  </a:cubicBezTo>
                  <a:cubicBezTo>
                    <a:pt x="458" y="62"/>
                    <a:pt x="459" y="62"/>
                    <a:pt x="459" y="62"/>
                  </a:cubicBezTo>
                  <a:cubicBezTo>
                    <a:pt x="460" y="61"/>
                    <a:pt x="460" y="61"/>
                    <a:pt x="461" y="61"/>
                  </a:cubicBezTo>
                  <a:cubicBezTo>
                    <a:pt x="460" y="62"/>
                    <a:pt x="459" y="62"/>
                    <a:pt x="458" y="62"/>
                  </a:cubicBezTo>
                  <a:cubicBezTo>
                    <a:pt x="459" y="63"/>
                    <a:pt x="460" y="62"/>
                    <a:pt x="461" y="62"/>
                  </a:cubicBezTo>
                  <a:cubicBezTo>
                    <a:pt x="461" y="62"/>
                    <a:pt x="462" y="62"/>
                    <a:pt x="463" y="62"/>
                  </a:cubicBezTo>
                  <a:cubicBezTo>
                    <a:pt x="462" y="62"/>
                    <a:pt x="462" y="62"/>
                    <a:pt x="463" y="62"/>
                  </a:cubicBezTo>
                  <a:cubicBezTo>
                    <a:pt x="462" y="62"/>
                    <a:pt x="464" y="62"/>
                    <a:pt x="464" y="62"/>
                  </a:cubicBezTo>
                  <a:cubicBezTo>
                    <a:pt x="464" y="62"/>
                    <a:pt x="465" y="62"/>
                    <a:pt x="465" y="62"/>
                  </a:cubicBezTo>
                  <a:cubicBezTo>
                    <a:pt x="466" y="62"/>
                    <a:pt x="467" y="62"/>
                    <a:pt x="468" y="62"/>
                  </a:cubicBezTo>
                  <a:cubicBezTo>
                    <a:pt x="468" y="62"/>
                    <a:pt x="469" y="62"/>
                    <a:pt x="469" y="61"/>
                  </a:cubicBezTo>
                  <a:cubicBezTo>
                    <a:pt x="469" y="61"/>
                    <a:pt x="469" y="61"/>
                    <a:pt x="469" y="61"/>
                  </a:cubicBezTo>
                  <a:cubicBezTo>
                    <a:pt x="468" y="61"/>
                    <a:pt x="470" y="61"/>
                    <a:pt x="470" y="60"/>
                  </a:cubicBezTo>
                  <a:cubicBezTo>
                    <a:pt x="469" y="61"/>
                    <a:pt x="469" y="61"/>
                    <a:pt x="469" y="61"/>
                  </a:cubicBezTo>
                  <a:cubicBezTo>
                    <a:pt x="469" y="61"/>
                    <a:pt x="470" y="61"/>
                    <a:pt x="470" y="61"/>
                  </a:cubicBezTo>
                  <a:cubicBezTo>
                    <a:pt x="471" y="61"/>
                    <a:pt x="472" y="61"/>
                    <a:pt x="472" y="61"/>
                  </a:cubicBezTo>
                  <a:cubicBezTo>
                    <a:pt x="472" y="61"/>
                    <a:pt x="471" y="61"/>
                    <a:pt x="472" y="61"/>
                  </a:cubicBezTo>
                  <a:cubicBezTo>
                    <a:pt x="472" y="61"/>
                    <a:pt x="471" y="61"/>
                    <a:pt x="471" y="61"/>
                  </a:cubicBezTo>
                  <a:cubicBezTo>
                    <a:pt x="472" y="60"/>
                    <a:pt x="471" y="60"/>
                    <a:pt x="471" y="60"/>
                  </a:cubicBezTo>
                  <a:cubicBezTo>
                    <a:pt x="471" y="60"/>
                    <a:pt x="471" y="60"/>
                    <a:pt x="471" y="60"/>
                  </a:cubicBezTo>
                  <a:cubicBezTo>
                    <a:pt x="471" y="60"/>
                    <a:pt x="471" y="60"/>
                    <a:pt x="472" y="59"/>
                  </a:cubicBezTo>
                  <a:cubicBezTo>
                    <a:pt x="471" y="59"/>
                    <a:pt x="470" y="60"/>
                    <a:pt x="470" y="60"/>
                  </a:cubicBezTo>
                  <a:cubicBezTo>
                    <a:pt x="470" y="60"/>
                    <a:pt x="470" y="60"/>
                    <a:pt x="471" y="59"/>
                  </a:cubicBezTo>
                  <a:cubicBezTo>
                    <a:pt x="470" y="59"/>
                    <a:pt x="470" y="59"/>
                    <a:pt x="470" y="59"/>
                  </a:cubicBezTo>
                  <a:cubicBezTo>
                    <a:pt x="471" y="59"/>
                    <a:pt x="471" y="59"/>
                    <a:pt x="472" y="59"/>
                  </a:cubicBezTo>
                  <a:cubicBezTo>
                    <a:pt x="472" y="59"/>
                    <a:pt x="472" y="59"/>
                    <a:pt x="472" y="59"/>
                  </a:cubicBezTo>
                  <a:cubicBezTo>
                    <a:pt x="472" y="58"/>
                    <a:pt x="473" y="59"/>
                    <a:pt x="473" y="59"/>
                  </a:cubicBezTo>
                  <a:cubicBezTo>
                    <a:pt x="473" y="59"/>
                    <a:pt x="473" y="59"/>
                    <a:pt x="472" y="58"/>
                  </a:cubicBezTo>
                  <a:cubicBezTo>
                    <a:pt x="472" y="58"/>
                    <a:pt x="473" y="58"/>
                    <a:pt x="472" y="58"/>
                  </a:cubicBezTo>
                  <a:cubicBezTo>
                    <a:pt x="473" y="58"/>
                    <a:pt x="474" y="58"/>
                    <a:pt x="474" y="58"/>
                  </a:cubicBezTo>
                  <a:cubicBezTo>
                    <a:pt x="474" y="58"/>
                    <a:pt x="475" y="58"/>
                    <a:pt x="474" y="58"/>
                  </a:cubicBezTo>
                  <a:cubicBezTo>
                    <a:pt x="475" y="57"/>
                    <a:pt x="476" y="57"/>
                    <a:pt x="476" y="58"/>
                  </a:cubicBezTo>
                  <a:cubicBezTo>
                    <a:pt x="476" y="58"/>
                    <a:pt x="475" y="58"/>
                    <a:pt x="475" y="59"/>
                  </a:cubicBezTo>
                  <a:cubicBezTo>
                    <a:pt x="476" y="59"/>
                    <a:pt x="476" y="59"/>
                    <a:pt x="476" y="59"/>
                  </a:cubicBezTo>
                  <a:cubicBezTo>
                    <a:pt x="476" y="58"/>
                    <a:pt x="478" y="57"/>
                    <a:pt x="478" y="57"/>
                  </a:cubicBezTo>
                  <a:cubicBezTo>
                    <a:pt x="479" y="56"/>
                    <a:pt x="479" y="56"/>
                    <a:pt x="478" y="56"/>
                  </a:cubicBezTo>
                  <a:cubicBezTo>
                    <a:pt x="477" y="56"/>
                    <a:pt x="477" y="56"/>
                    <a:pt x="476" y="56"/>
                  </a:cubicBezTo>
                  <a:cubicBezTo>
                    <a:pt x="477" y="55"/>
                    <a:pt x="478" y="56"/>
                    <a:pt x="479" y="55"/>
                  </a:cubicBezTo>
                  <a:cubicBezTo>
                    <a:pt x="480" y="55"/>
                    <a:pt x="480" y="54"/>
                    <a:pt x="480" y="54"/>
                  </a:cubicBezTo>
                  <a:cubicBezTo>
                    <a:pt x="481" y="54"/>
                    <a:pt x="481" y="53"/>
                    <a:pt x="482" y="53"/>
                  </a:cubicBezTo>
                  <a:cubicBezTo>
                    <a:pt x="483" y="53"/>
                    <a:pt x="484" y="53"/>
                    <a:pt x="483" y="52"/>
                  </a:cubicBezTo>
                  <a:cubicBezTo>
                    <a:pt x="483" y="51"/>
                    <a:pt x="485" y="50"/>
                    <a:pt x="485" y="50"/>
                  </a:cubicBezTo>
                  <a:cubicBezTo>
                    <a:pt x="485" y="49"/>
                    <a:pt x="482" y="49"/>
                    <a:pt x="482" y="49"/>
                  </a:cubicBezTo>
                  <a:cubicBezTo>
                    <a:pt x="482" y="49"/>
                    <a:pt x="483" y="49"/>
                    <a:pt x="483" y="49"/>
                  </a:cubicBezTo>
                  <a:cubicBezTo>
                    <a:pt x="483" y="49"/>
                    <a:pt x="482" y="49"/>
                    <a:pt x="483" y="48"/>
                  </a:cubicBezTo>
                  <a:cubicBezTo>
                    <a:pt x="482" y="48"/>
                    <a:pt x="481" y="48"/>
                    <a:pt x="480" y="48"/>
                  </a:cubicBezTo>
                  <a:cubicBezTo>
                    <a:pt x="481" y="49"/>
                    <a:pt x="481" y="48"/>
                    <a:pt x="482" y="48"/>
                  </a:cubicBezTo>
                  <a:cubicBezTo>
                    <a:pt x="481" y="48"/>
                    <a:pt x="480" y="49"/>
                    <a:pt x="480" y="49"/>
                  </a:cubicBezTo>
                  <a:cubicBezTo>
                    <a:pt x="480" y="49"/>
                    <a:pt x="479" y="49"/>
                    <a:pt x="479" y="49"/>
                  </a:cubicBezTo>
                  <a:cubicBezTo>
                    <a:pt x="478" y="49"/>
                    <a:pt x="478" y="49"/>
                    <a:pt x="477" y="49"/>
                  </a:cubicBezTo>
                  <a:cubicBezTo>
                    <a:pt x="478" y="49"/>
                    <a:pt x="478" y="50"/>
                    <a:pt x="477" y="50"/>
                  </a:cubicBezTo>
                  <a:cubicBezTo>
                    <a:pt x="477" y="50"/>
                    <a:pt x="477" y="50"/>
                    <a:pt x="477" y="50"/>
                  </a:cubicBezTo>
                  <a:cubicBezTo>
                    <a:pt x="476" y="50"/>
                    <a:pt x="476" y="50"/>
                    <a:pt x="475" y="50"/>
                  </a:cubicBezTo>
                  <a:cubicBezTo>
                    <a:pt x="475" y="50"/>
                    <a:pt x="475" y="50"/>
                    <a:pt x="475" y="50"/>
                  </a:cubicBezTo>
                  <a:cubicBezTo>
                    <a:pt x="475" y="50"/>
                    <a:pt x="476" y="50"/>
                    <a:pt x="476" y="50"/>
                  </a:cubicBezTo>
                  <a:cubicBezTo>
                    <a:pt x="476" y="49"/>
                    <a:pt x="476" y="50"/>
                    <a:pt x="475" y="49"/>
                  </a:cubicBezTo>
                  <a:cubicBezTo>
                    <a:pt x="475" y="49"/>
                    <a:pt x="474" y="49"/>
                    <a:pt x="474" y="49"/>
                  </a:cubicBezTo>
                  <a:cubicBezTo>
                    <a:pt x="474" y="49"/>
                    <a:pt x="475" y="49"/>
                    <a:pt x="475" y="49"/>
                  </a:cubicBezTo>
                  <a:cubicBezTo>
                    <a:pt x="475" y="48"/>
                    <a:pt x="473" y="49"/>
                    <a:pt x="473" y="49"/>
                  </a:cubicBezTo>
                  <a:cubicBezTo>
                    <a:pt x="472" y="49"/>
                    <a:pt x="471" y="48"/>
                    <a:pt x="471" y="48"/>
                  </a:cubicBezTo>
                  <a:cubicBezTo>
                    <a:pt x="469" y="48"/>
                    <a:pt x="468" y="49"/>
                    <a:pt x="466" y="49"/>
                  </a:cubicBezTo>
                  <a:cubicBezTo>
                    <a:pt x="466" y="49"/>
                    <a:pt x="465" y="49"/>
                    <a:pt x="464" y="50"/>
                  </a:cubicBezTo>
                  <a:cubicBezTo>
                    <a:pt x="464" y="50"/>
                    <a:pt x="465" y="50"/>
                    <a:pt x="465" y="51"/>
                  </a:cubicBezTo>
                  <a:cubicBezTo>
                    <a:pt x="465" y="51"/>
                    <a:pt x="468" y="51"/>
                    <a:pt x="468" y="51"/>
                  </a:cubicBezTo>
                  <a:cubicBezTo>
                    <a:pt x="468" y="51"/>
                    <a:pt x="468" y="51"/>
                    <a:pt x="468" y="51"/>
                  </a:cubicBezTo>
                  <a:cubicBezTo>
                    <a:pt x="468" y="51"/>
                    <a:pt x="469" y="51"/>
                    <a:pt x="469" y="51"/>
                  </a:cubicBezTo>
                  <a:cubicBezTo>
                    <a:pt x="469" y="51"/>
                    <a:pt x="469" y="51"/>
                    <a:pt x="468" y="51"/>
                  </a:cubicBezTo>
                  <a:cubicBezTo>
                    <a:pt x="469" y="51"/>
                    <a:pt x="469" y="51"/>
                    <a:pt x="469" y="51"/>
                  </a:cubicBezTo>
                  <a:cubicBezTo>
                    <a:pt x="469" y="52"/>
                    <a:pt x="468" y="51"/>
                    <a:pt x="467" y="51"/>
                  </a:cubicBezTo>
                  <a:cubicBezTo>
                    <a:pt x="467" y="51"/>
                    <a:pt x="468" y="51"/>
                    <a:pt x="468" y="51"/>
                  </a:cubicBezTo>
                  <a:cubicBezTo>
                    <a:pt x="467" y="52"/>
                    <a:pt x="466" y="51"/>
                    <a:pt x="465" y="52"/>
                  </a:cubicBezTo>
                  <a:cubicBezTo>
                    <a:pt x="464" y="52"/>
                    <a:pt x="466" y="52"/>
                    <a:pt x="466" y="52"/>
                  </a:cubicBezTo>
                  <a:cubicBezTo>
                    <a:pt x="466" y="52"/>
                    <a:pt x="467" y="52"/>
                    <a:pt x="467" y="52"/>
                  </a:cubicBezTo>
                  <a:cubicBezTo>
                    <a:pt x="468" y="52"/>
                    <a:pt x="468" y="52"/>
                    <a:pt x="468" y="52"/>
                  </a:cubicBezTo>
                  <a:cubicBezTo>
                    <a:pt x="469" y="52"/>
                    <a:pt x="470" y="52"/>
                    <a:pt x="471" y="52"/>
                  </a:cubicBezTo>
                  <a:cubicBezTo>
                    <a:pt x="469" y="53"/>
                    <a:pt x="467" y="53"/>
                    <a:pt x="465" y="53"/>
                  </a:cubicBezTo>
                  <a:cubicBezTo>
                    <a:pt x="466" y="53"/>
                    <a:pt x="465" y="53"/>
                    <a:pt x="465" y="53"/>
                  </a:cubicBezTo>
                  <a:cubicBezTo>
                    <a:pt x="465" y="53"/>
                    <a:pt x="466" y="53"/>
                    <a:pt x="466" y="53"/>
                  </a:cubicBezTo>
                  <a:cubicBezTo>
                    <a:pt x="466" y="54"/>
                    <a:pt x="465" y="54"/>
                    <a:pt x="465" y="54"/>
                  </a:cubicBezTo>
                  <a:cubicBezTo>
                    <a:pt x="466" y="54"/>
                    <a:pt x="465" y="54"/>
                    <a:pt x="466" y="54"/>
                  </a:cubicBezTo>
                  <a:cubicBezTo>
                    <a:pt x="466" y="54"/>
                    <a:pt x="466" y="54"/>
                    <a:pt x="465" y="54"/>
                  </a:cubicBezTo>
                  <a:cubicBezTo>
                    <a:pt x="466" y="54"/>
                    <a:pt x="468" y="54"/>
                    <a:pt x="469" y="54"/>
                  </a:cubicBezTo>
                  <a:cubicBezTo>
                    <a:pt x="468" y="54"/>
                    <a:pt x="467" y="54"/>
                    <a:pt x="466" y="54"/>
                  </a:cubicBezTo>
                  <a:cubicBezTo>
                    <a:pt x="466" y="55"/>
                    <a:pt x="465" y="55"/>
                    <a:pt x="464" y="55"/>
                  </a:cubicBezTo>
                  <a:cubicBezTo>
                    <a:pt x="464" y="55"/>
                    <a:pt x="464" y="55"/>
                    <a:pt x="464" y="54"/>
                  </a:cubicBezTo>
                  <a:cubicBezTo>
                    <a:pt x="464" y="54"/>
                    <a:pt x="464" y="55"/>
                    <a:pt x="463" y="54"/>
                  </a:cubicBezTo>
                  <a:cubicBezTo>
                    <a:pt x="464" y="54"/>
                    <a:pt x="464" y="54"/>
                    <a:pt x="464" y="54"/>
                  </a:cubicBezTo>
                  <a:cubicBezTo>
                    <a:pt x="464" y="54"/>
                    <a:pt x="464" y="54"/>
                    <a:pt x="464" y="53"/>
                  </a:cubicBezTo>
                  <a:cubicBezTo>
                    <a:pt x="463" y="53"/>
                    <a:pt x="463" y="53"/>
                    <a:pt x="462" y="53"/>
                  </a:cubicBezTo>
                  <a:cubicBezTo>
                    <a:pt x="463" y="53"/>
                    <a:pt x="463" y="53"/>
                    <a:pt x="464" y="53"/>
                  </a:cubicBezTo>
                  <a:cubicBezTo>
                    <a:pt x="463" y="53"/>
                    <a:pt x="462" y="53"/>
                    <a:pt x="462" y="53"/>
                  </a:cubicBezTo>
                  <a:cubicBezTo>
                    <a:pt x="462" y="53"/>
                    <a:pt x="463" y="53"/>
                    <a:pt x="462" y="52"/>
                  </a:cubicBezTo>
                  <a:cubicBezTo>
                    <a:pt x="462" y="52"/>
                    <a:pt x="461" y="52"/>
                    <a:pt x="461" y="52"/>
                  </a:cubicBezTo>
                  <a:cubicBezTo>
                    <a:pt x="461" y="51"/>
                    <a:pt x="462" y="51"/>
                    <a:pt x="462" y="51"/>
                  </a:cubicBezTo>
                  <a:cubicBezTo>
                    <a:pt x="461" y="51"/>
                    <a:pt x="461" y="50"/>
                    <a:pt x="460" y="50"/>
                  </a:cubicBezTo>
                  <a:cubicBezTo>
                    <a:pt x="460" y="50"/>
                    <a:pt x="459" y="50"/>
                    <a:pt x="459" y="50"/>
                  </a:cubicBezTo>
                  <a:cubicBezTo>
                    <a:pt x="458" y="50"/>
                    <a:pt x="458" y="50"/>
                    <a:pt x="457" y="50"/>
                  </a:cubicBezTo>
                  <a:cubicBezTo>
                    <a:pt x="457" y="50"/>
                    <a:pt x="456" y="50"/>
                    <a:pt x="457" y="51"/>
                  </a:cubicBezTo>
                  <a:cubicBezTo>
                    <a:pt x="456" y="51"/>
                    <a:pt x="456" y="51"/>
                    <a:pt x="456" y="51"/>
                  </a:cubicBezTo>
                  <a:cubicBezTo>
                    <a:pt x="455" y="51"/>
                    <a:pt x="455" y="51"/>
                    <a:pt x="454" y="51"/>
                  </a:cubicBezTo>
                  <a:cubicBezTo>
                    <a:pt x="455" y="51"/>
                    <a:pt x="455" y="51"/>
                    <a:pt x="455" y="51"/>
                  </a:cubicBezTo>
                  <a:cubicBezTo>
                    <a:pt x="455" y="51"/>
                    <a:pt x="454" y="52"/>
                    <a:pt x="454" y="52"/>
                  </a:cubicBezTo>
                  <a:cubicBezTo>
                    <a:pt x="454" y="52"/>
                    <a:pt x="455" y="52"/>
                    <a:pt x="456" y="52"/>
                  </a:cubicBezTo>
                  <a:cubicBezTo>
                    <a:pt x="457" y="52"/>
                    <a:pt x="458" y="52"/>
                    <a:pt x="459" y="52"/>
                  </a:cubicBezTo>
                  <a:cubicBezTo>
                    <a:pt x="458" y="52"/>
                    <a:pt x="456" y="52"/>
                    <a:pt x="455" y="53"/>
                  </a:cubicBezTo>
                  <a:cubicBezTo>
                    <a:pt x="455" y="53"/>
                    <a:pt x="453" y="53"/>
                    <a:pt x="454" y="54"/>
                  </a:cubicBezTo>
                  <a:close/>
                  <a:moveTo>
                    <a:pt x="496" y="46"/>
                  </a:moveTo>
                  <a:cubicBezTo>
                    <a:pt x="497" y="45"/>
                    <a:pt x="498" y="45"/>
                    <a:pt x="498" y="46"/>
                  </a:cubicBezTo>
                  <a:cubicBezTo>
                    <a:pt x="499" y="46"/>
                    <a:pt x="500" y="46"/>
                    <a:pt x="500" y="45"/>
                  </a:cubicBezTo>
                  <a:cubicBezTo>
                    <a:pt x="500" y="45"/>
                    <a:pt x="500" y="45"/>
                    <a:pt x="500" y="45"/>
                  </a:cubicBezTo>
                  <a:cubicBezTo>
                    <a:pt x="501" y="45"/>
                    <a:pt x="502" y="45"/>
                    <a:pt x="503" y="45"/>
                  </a:cubicBezTo>
                  <a:cubicBezTo>
                    <a:pt x="504" y="45"/>
                    <a:pt x="505" y="45"/>
                    <a:pt x="506" y="45"/>
                  </a:cubicBezTo>
                  <a:cubicBezTo>
                    <a:pt x="506" y="45"/>
                    <a:pt x="507" y="45"/>
                    <a:pt x="508" y="46"/>
                  </a:cubicBezTo>
                  <a:cubicBezTo>
                    <a:pt x="509" y="46"/>
                    <a:pt x="510" y="45"/>
                    <a:pt x="510" y="46"/>
                  </a:cubicBezTo>
                  <a:cubicBezTo>
                    <a:pt x="511" y="46"/>
                    <a:pt x="511" y="46"/>
                    <a:pt x="511" y="46"/>
                  </a:cubicBezTo>
                  <a:cubicBezTo>
                    <a:pt x="510" y="46"/>
                    <a:pt x="511" y="46"/>
                    <a:pt x="511" y="46"/>
                  </a:cubicBezTo>
                  <a:cubicBezTo>
                    <a:pt x="512" y="46"/>
                    <a:pt x="513" y="46"/>
                    <a:pt x="514" y="46"/>
                  </a:cubicBezTo>
                  <a:cubicBezTo>
                    <a:pt x="514" y="46"/>
                    <a:pt x="515" y="46"/>
                    <a:pt x="515" y="46"/>
                  </a:cubicBezTo>
                  <a:cubicBezTo>
                    <a:pt x="516" y="47"/>
                    <a:pt x="517" y="48"/>
                    <a:pt x="517" y="48"/>
                  </a:cubicBezTo>
                  <a:cubicBezTo>
                    <a:pt x="516" y="49"/>
                    <a:pt x="514" y="49"/>
                    <a:pt x="513" y="49"/>
                  </a:cubicBezTo>
                  <a:cubicBezTo>
                    <a:pt x="513" y="50"/>
                    <a:pt x="511" y="50"/>
                    <a:pt x="511" y="50"/>
                  </a:cubicBezTo>
                  <a:cubicBezTo>
                    <a:pt x="510" y="50"/>
                    <a:pt x="511" y="50"/>
                    <a:pt x="512" y="50"/>
                  </a:cubicBezTo>
                  <a:cubicBezTo>
                    <a:pt x="511" y="50"/>
                    <a:pt x="511" y="50"/>
                    <a:pt x="511" y="50"/>
                  </a:cubicBezTo>
                  <a:cubicBezTo>
                    <a:pt x="512" y="50"/>
                    <a:pt x="513" y="50"/>
                    <a:pt x="515" y="49"/>
                  </a:cubicBezTo>
                  <a:cubicBezTo>
                    <a:pt x="516" y="49"/>
                    <a:pt x="517" y="49"/>
                    <a:pt x="519" y="49"/>
                  </a:cubicBezTo>
                  <a:cubicBezTo>
                    <a:pt x="520" y="49"/>
                    <a:pt x="521" y="49"/>
                    <a:pt x="522" y="49"/>
                  </a:cubicBezTo>
                  <a:cubicBezTo>
                    <a:pt x="523" y="48"/>
                    <a:pt x="525" y="48"/>
                    <a:pt x="526" y="48"/>
                  </a:cubicBezTo>
                  <a:cubicBezTo>
                    <a:pt x="527" y="48"/>
                    <a:pt x="527" y="48"/>
                    <a:pt x="528" y="48"/>
                  </a:cubicBezTo>
                  <a:cubicBezTo>
                    <a:pt x="528" y="48"/>
                    <a:pt x="529" y="48"/>
                    <a:pt x="529" y="48"/>
                  </a:cubicBezTo>
                  <a:cubicBezTo>
                    <a:pt x="530" y="48"/>
                    <a:pt x="530" y="49"/>
                    <a:pt x="531" y="49"/>
                  </a:cubicBezTo>
                  <a:cubicBezTo>
                    <a:pt x="531" y="49"/>
                    <a:pt x="532" y="49"/>
                    <a:pt x="532" y="49"/>
                  </a:cubicBezTo>
                  <a:cubicBezTo>
                    <a:pt x="532" y="50"/>
                    <a:pt x="531" y="50"/>
                    <a:pt x="531" y="50"/>
                  </a:cubicBezTo>
                  <a:cubicBezTo>
                    <a:pt x="531" y="50"/>
                    <a:pt x="530" y="50"/>
                    <a:pt x="530" y="50"/>
                  </a:cubicBezTo>
                  <a:cubicBezTo>
                    <a:pt x="529" y="50"/>
                    <a:pt x="529" y="50"/>
                    <a:pt x="528" y="50"/>
                  </a:cubicBezTo>
                  <a:cubicBezTo>
                    <a:pt x="527" y="50"/>
                    <a:pt x="526" y="49"/>
                    <a:pt x="525" y="50"/>
                  </a:cubicBezTo>
                  <a:cubicBezTo>
                    <a:pt x="526" y="50"/>
                    <a:pt x="527" y="50"/>
                    <a:pt x="528" y="50"/>
                  </a:cubicBezTo>
                  <a:cubicBezTo>
                    <a:pt x="529" y="50"/>
                    <a:pt x="530" y="50"/>
                    <a:pt x="530" y="50"/>
                  </a:cubicBezTo>
                  <a:cubicBezTo>
                    <a:pt x="532" y="50"/>
                    <a:pt x="534" y="51"/>
                    <a:pt x="536" y="51"/>
                  </a:cubicBezTo>
                  <a:cubicBezTo>
                    <a:pt x="536" y="51"/>
                    <a:pt x="537" y="51"/>
                    <a:pt x="537" y="52"/>
                  </a:cubicBezTo>
                  <a:cubicBezTo>
                    <a:pt x="537" y="52"/>
                    <a:pt x="536" y="52"/>
                    <a:pt x="535" y="52"/>
                  </a:cubicBezTo>
                  <a:cubicBezTo>
                    <a:pt x="534" y="52"/>
                    <a:pt x="533" y="52"/>
                    <a:pt x="532" y="52"/>
                  </a:cubicBezTo>
                  <a:cubicBezTo>
                    <a:pt x="531" y="52"/>
                    <a:pt x="529" y="52"/>
                    <a:pt x="528" y="52"/>
                  </a:cubicBezTo>
                  <a:cubicBezTo>
                    <a:pt x="529" y="53"/>
                    <a:pt x="530" y="52"/>
                    <a:pt x="531" y="53"/>
                  </a:cubicBezTo>
                  <a:cubicBezTo>
                    <a:pt x="530" y="53"/>
                    <a:pt x="529" y="53"/>
                    <a:pt x="529" y="53"/>
                  </a:cubicBezTo>
                  <a:cubicBezTo>
                    <a:pt x="528" y="52"/>
                    <a:pt x="527" y="52"/>
                    <a:pt x="526" y="52"/>
                  </a:cubicBezTo>
                  <a:cubicBezTo>
                    <a:pt x="526" y="52"/>
                    <a:pt x="525" y="52"/>
                    <a:pt x="524" y="52"/>
                  </a:cubicBezTo>
                  <a:cubicBezTo>
                    <a:pt x="523" y="52"/>
                    <a:pt x="523" y="51"/>
                    <a:pt x="522" y="52"/>
                  </a:cubicBezTo>
                  <a:cubicBezTo>
                    <a:pt x="522" y="52"/>
                    <a:pt x="523" y="52"/>
                    <a:pt x="524" y="52"/>
                  </a:cubicBezTo>
                  <a:cubicBezTo>
                    <a:pt x="523" y="52"/>
                    <a:pt x="523" y="52"/>
                    <a:pt x="522" y="52"/>
                  </a:cubicBezTo>
                  <a:cubicBezTo>
                    <a:pt x="523" y="53"/>
                    <a:pt x="523" y="52"/>
                    <a:pt x="524" y="52"/>
                  </a:cubicBezTo>
                  <a:cubicBezTo>
                    <a:pt x="525" y="53"/>
                    <a:pt x="526" y="53"/>
                    <a:pt x="526" y="53"/>
                  </a:cubicBezTo>
                  <a:cubicBezTo>
                    <a:pt x="526" y="53"/>
                    <a:pt x="525" y="53"/>
                    <a:pt x="525" y="53"/>
                  </a:cubicBezTo>
                  <a:cubicBezTo>
                    <a:pt x="525" y="53"/>
                    <a:pt x="526" y="53"/>
                    <a:pt x="527" y="53"/>
                  </a:cubicBezTo>
                  <a:cubicBezTo>
                    <a:pt x="527" y="53"/>
                    <a:pt x="528" y="53"/>
                    <a:pt x="529" y="53"/>
                  </a:cubicBezTo>
                  <a:cubicBezTo>
                    <a:pt x="528" y="54"/>
                    <a:pt x="527" y="54"/>
                    <a:pt x="526" y="54"/>
                  </a:cubicBezTo>
                  <a:cubicBezTo>
                    <a:pt x="525" y="53"/>
                    <a:pt x="524" y="53"/>
                    <a:pt x="522" y="54"/>
                  </a:cubicBezTo>
                  <a:cubicBezTo>
                    <a:pt x="523" y="54"/>
                    <a:pt x="523" y="54"/>
                    <a:pt x="524" y="54"/>
                  </a:cubicBezTo>
                  <a:cubicBezTo>
                    <a:pt x="523" y="54"/>
                    <a:pt x="523" y="54"/>
                    <a:pt x="523" y="54"/>
                  </a:cubicBezTo>
                  <a:cubicBezTo>
                    <a:pt x="523" y="54"/>
                    <a:pt x="523" y="54"/>
                    <a:pt x="523" y="54"/>
                  </a:cubicBezTo>
                  <a:cubicBezTo>
                    <a:pt x="522" y="54"/>
                    <a:pt x="522" y="54"/>
                    <a:pt x="521" y="55"/>
                  </a:cubicBezTo>
                  <a:cubicBezTo>
                    <a:pt x="521" y="55"/>
                    <a:pt x="521" y="55"/>
                    <a:pt x="521" y="55"/>
                  </a:cubicBezTo>
                  <a:cubicBezTo>
                    <a:pt x="521" y="55"/>
                    <a:pt x="522" y="55"/>
                    <a:pt x="522" y="55"/>
                  </a:cubicBezTo>
                  <a:cubicBezTo>
                    <a:pt x="522" y="55"/>
                    <a:pt x="523" y="54"/>
                    <a:pt x="523" y="54"/>
                  </a:cubicBezTo>
                  <a:cubicBezTo>
                    <a:pt x="524" y="54"/>
                    <a:pt x="524" y="54"/>
                    <a:pt x="524" y="54"/>
                  </a:cubicBezTo>
                  <a:cubicBezTo>
                    <a:pt x="524" y="54"/>
                    <a:pt x="525" y="54"/>
                    <a:pt x="525" y="54"/>
                  </a:cubicBezTo>
                  <a:cubicBezTo>
                    <a:pt x="525" y="54"/>
                    <a:pt x="526" y="54"/>
                    <a:pt x="526" y="54"/>
                  </a:cubicBezTo>
                  <a:cubicBezTo>
                    <a:pt x="526" y="54"/>
                    <a:pt x="526" y="54"/>
                    <a:pt x="525" y="55"/>
                  </a:cubicBezTo>
                  <a:cubicBezTo>
                    <a:pt x="526" y="55"/>
                    <a:pt x="527" y="54"/>
                    <a:pt x="528" y="54"/>
                  </a:cubicBezTo>
                  <a:cubicBezTo>
                    <a:pt x="529" y="54"/>
                    <a:pt x="529" y="54"/>
                    <a:pt x="530" y="54"/>
                  </a:cubicBezTo>
                  <a:cubicBezTo>
                    <a:pt x="529" y="54"/>
                    <a:pt x="530" y="54"/>
                    <a:pt x="531" y="55"/>
                  </a:cubicBezTo>
                  <a:cubicBezTo>
                    <a:pt x="531" y="55"/>
                    <a:pt x="529" y="55"/>
                    <a:pt x="529" y="56"/>
                  </a:cubicBezTo>
                  <a:cubicBezTo>
                    <a:pt x="529" y="56"/>
                    <a:pt x="530" y="55"/>
                    <a:pt x="530" y="55"/>
                  </a:cubicBezTo>
                  <a:cubicBezTo>
                    <a:pt x="530" y="55"/>
                    <a:pt x="531" y="55"/>
                    <a:pt x="531" y="55"/>
                  </a:cubicBezTo>
                  <a:cubicBezTo>
                    <a:pt x="532" y="55"/>
                    <a:pt x="533" y="55"/>
                    <a:pt x="532" y="56"/>
                  </a:cubicBezTo>
                  <a:cubicBezTo>
                    <a:pt x="532" y="56"/>
                    <a:pt x="531" y="57"/>
                    <a:pt x="530" y="57"/>
                  </a:cubicBezTo>
                  <a:cubicBezTo>
                    <a:pt x="530" y="57"/>
                    <a:pt x="529" y="57"/>
                    <a:pt x="528" y="57"/>
                  </a:cubicBezTo>
                  <a:cubicBezTo>
                    <a:pt x="528" y="57"/>
                    <a:pt x="528" y="57"/>
                    <a:pt x="528" y="57"/>
                  </a:cubicBezTo>
                  <a:cubicBezTo>
                    <a:pt x="528" y="57"/>
                    <a:pt x="527" y="57"/>
                    <a:pt x="527" y="58"/>
                  </a:cubicBezTo>
                  <a:cubicBezTo>
                    <a:pt x="528" y="58"/>
                    <a:pt x="529" y="57"/>
                    <a:pt x="530" y="57"/>
                  </a:cubicBezTo>
                  <a:cubicBezTo>
                    <a:pt x="531" y="57"/>
                    <a:pt x="531" y="57"/>
                    <a:pt x="530" y="58"/>
                  </a:cubicBezTo>
                  <a:cubicBezTo>
                    <a:pt x="531" y="58"/>
                    <a:pt x="531" y="59"/>
                    <a:pt x="532" y="59"/>
                  </a:cubicBezTo>
                  <a:cubicBezTo>
                    <a:pt x="532" y="59"/>
                    <a:pt x="532" y="58"/>
                    <a:pt x="533" y="58"/>
                  </a:cubicBezTo>
                  <a:cubicBezTo>
                    <a:pt x="533" y="58"/>
                    <a:pt x="533" y="57"/>
                    <a:pt x="533" y="57"/>
                  </a:cubicBezTo>
                  <a:cubicBezTo>
                    <a:pt x="534" y="57"/>
                    <a:pt x="535" y="56"/>
                    <a:pt x="535" y="57"/>
                  </a:cubicBezTo>
                  <a:cubicBezTo>
                    <a:pt x="535" y="57"/>
                    <a:pt x="537" y="58"/>
                    <a:pt x="537" y="58"/>
                  </a:cubicBezTo>
                  <a:cubicBezTo>
                    <a:pt x="537" y="58"/>
                    <a:pt x="536" y="58"/>
                    <a:pt x="536" y="58"/>
                  </a:cubicBezTo>
                  <a:cubicBezTo>
                    <a:pt x="536" y="59"/>
                    <a:pt x="538" y="58"/>
                    <a:pt x="538" y="58"/>
                  </a:cubicBezTo>
                  <a:cubicBezTo>
                    <a:pt x="539" y="58"/>
                    <a:pt x="541" y="57"/>
                    <a:pt x="540" y="58"/>
                  </a:cubicBezTo>
                  <a:cubicBezTo>
                    <a:pt x="540" y="58"/>
                    <a:pt x="541" y="58"/>
                    <a:pt x="541" y="58"/>
                  </a:cubicBezTo>
                  <a:cubicBezTo>
                    <a:pt x="541" y="58"/>
                    <a:pt x="540" y="58"/>
                    <a:pt x="540" y="58"/>
                  </a:cubicBezTo>
                  <a:cubicBezTo>
                    <a:pt x="540" y="59"/>
                    <a:pt x="541" y="58"/>
                    <a:pt x="541" y="58"/>
                  </a:cubicBezTo>
                  <a:cubicBezTo>
                    <a:pt x="541" y="57"/>
                    <a:pt x="543" y="57"/>
                    <a:pt x="543" y="57"/>
                  </a:cubicBezTo>
                  <a:cubicBezTo>
                    <a:pt x="544" y="57"/>
                    <a:pt x="544" y="57"/>
                    <a:pt x="545" y="58"/>
                  </a:cubicBezTo>
                  <a:cubicBezTo>
                    <a:pt x="546" y="59"/>
                    <a:pt x="547" y="58"/>
                    <a:pt x="548" y="59"/>
                  </a:cubicBezTo>
                  <a:cubicBezTo>
                    <a:pt x="547" y="59"/>
                    <a:pt x="546" y="59"/>
                    <a:pt x="546" y="59"/>
                  </a:cubicBezTo>
                  <a:cubicBezTo>
                    <a:pt x="547" y="59"/>
                    <a:pt x="548" y="59"/>
                    <a:pt x="549" y="59"/>
                  </a:cubicBezTo>
                  <a:cubicBezTo>
                    <a:pt x="550" y="59"/>
                    <a:pt x="552" y="59"/>
                    <a:pt x="553" y="59"/>
                  </a:cubicBezTo>
                  <a:cubicBezTo>
                    <a:pt x="552" y="59"/>
                    <a:pt x="552" y="59"/>
                    <a:pt x="551" y="58"/>
                  </a:cubicBezTo>
                  <a:cubicBezTo>
                    <a:pt x="551" y="58"/>
                    <a:pt x="550" y="58"/>
                    <a:pt x="550" y="58"/>
                  </a:cubicBezTo>
                  <a:cubicBezTo>
                    <a:pt x="550" y="58"/>
                    <a:pt x="552" y="58"/>
                    <a:pt x="552" y="58"/>
                  </a:cubicBezTo>
                  <a:cubicBezTo>
                    <a:pt x="553" y="58"/>
                    <a:pt x="554" y="57"/>
                    <a:pt x="555" y="57"/>
                  </a:cubicBezTo>
                  <a:cubicBezTo>
                    <a:pt x="554" y="57"/>
                    <a:pt x="554" y="57"/>
                    <a:pt x="554" y="57"/>
                  </a:cubicBezTo>
                  <a:cubicBezTo>
                    <a:pt x="555" y="58"/>
                    <a:pt x="556" y="58"/>
                    <a:pt x="556" y="57"/>
                  </a:cubicBezTo>
                  <a:cubicBezTo>
                    <a:pt x="555" y="57"/>
                    <a:pt x="557" y="57"/>
                    <a:pt x="557" y="57"/>
                  </a:cubicBezTo>
                  <a:cubicBezTo>
                    <a:pt x="557" y="57"/>
                    <a:pt x="559" y="57"/>
                    <a:pt x="558" y="57"/>
                  </a:cubicBezTo>
                  <a:cubicBezTo>
                    <a:pt x="559" y="56"/>
                    <a:pt x="560" y="57"/>
                    <a:pt x="562" y="57"/>
                  </a:cubicBezTo>
                  <a:cubicBezTo>
                    <a:pt x="561" y="57"/>
                    <a:pt x="561" y="57"/>
                    <a:pt x="561" y="57"/>
                  </a:cubicBezTo>
                  <a:cubicBezTo>
                    <a:pt x="561" y="56"/>
                    <a:pt x="563" y="56"/>
                    <a:pt x="564" y="56"/>
                  </a:cubicBezTo>
                  <a:cubicBezTo>
                    <a:pt x="564" y="56"/>
                    <a:pt x="565" y="56"/>
                    <a:pt x="565" y="56"/>
                  </a:cubicBezTo>
                  <a:cubicBezTo>
                    <a:pt x="566" y="56"/>
                    <a:pt x="568" y="55"/>
                    <a:pt x="567" y="55"/>
                  </a:cubicBezTo>
                  <a:cubicBezTo>
                    <a:pt x="567" y="55"/>
                    <a:pt x="567" y="55"/>
                    <a:pt x="568" y="55"/>
                  </a:cubicBezTo>
                  <a:cubicBezTo>
                    <a:pt x="568" y="55"/>
                    <a:pt x="569" y="55"/>
                    <a:pt x="568" y="55"/>
                  </a:cubicBezTo>
                  <a:cubicBezTo>
                    <a:pt x="569" y="56"/>
                    <a:pt x="569" y="55"/>
                    <a:pt x="569" y="56"/>
                  </a:cubicBezTo>
                  <a:cubicBezTo>
                    <a:pt x="570" y="56"/>
                    <a:pt x="571" y="56"/>
                    <a:pt x="571" y="56"/>
                  </a:cubicBezTo>
                  <a:cubicBezTo>
                    <a:pt x="572" y="56"/>
                    <a:pt x="572" y="56"/>
                    <a:pt x="573" y="56"/>
                  </a:cubicBezTo>
                  <a:cubicBezTo>
                    <a:pt x="574" y="56"/>
                    <a:pt x="575" y="55"/>
                    <a:pt x="576" y="55"/>
                  </a:cubicBezTo>
                  <a:cubicBezTo>
                    <a:pt x="577" y="55"/>
                    <a:pt x="579" y="55"/>
                    <a:pt x="581" y="55"/>
                  </a:cubicBezTo>
                  <a:cubicBezTo>
                    <a:pt x="582" y="55"/>
                    <a:pt x="584" y="55"/>
                    <a:pt x="585" y="56"/>
                  </a:cubicBezTo>
                  <a:cubicBezTo>
                    <a:pt x="584" y="56"/>
                    <a:pt x="583" y="56"/>
                    <a:pt x="583" y="57"/>
                  </a:cubicBezTo>
                  <a:cubicBezTo>
                    <a:pt x="584" y="57"/>
                    <a:pt x="586" y="57"/>
                    <a:pt x="587" y="57"/>
                  </a:cubicBezTo>
                  <a:cubicBezTo>
                    <a:pt x="587" y="57"/>
                    <a:pt x="590" y="57"/>
                    <a:pt x="590" y="58"/>
                  </a:cubicBezTo>
                  <a:cubicBezTo>
                    <a:pt x="590" y="58"/>
                    <a:pt x="590" y="58"/>
                    <a:pt x="590" y="58"/>
                  </a:cubicBezTo>
                  <a:cubicBezTo>
                    <a:pt x="589" y="58"/>
                    <a:pt x="588" y="58"/>
                    <a:pt x="587" y="58"/>
                  </a:cubicBezTo>
                  <a:cubicBezTo>
                    <a:pt x="589" y="59"/>
                    <a:pt x="590" y="58"/>
                    <a:pt x="592" y="58"/>
                  </a:cubicBezTo>
                  <a:cubicBezTo>
                    <a:pt x="592" y="58"/>
                    <a:pt x="591" y="58"/>
                    <a:pt x="591" y="59"/>
                  </a:cubicBezTo>
                  <a:cubicBezTo>
                    <a:pt x="591" y="59"/>
                    <a:pt x="592" y="59"/>
                    <a:pt x="592" y="59"/>
                  </a:cubicBezTo>
                  <a:cubicBezTo>
                    <a:pt x="592" y="59"/>
                    <a:pt x="591" y="60"/>
                    <a:pt x="591" y="60"/>
                  </a:cubicBezTo>
                  <a:cubicBezTo>
                    <a:pt x="591" y="60"/>
                    <a:pt x="591" y="60"/>
                    <a:pt x="591" y="60"/>
                  </a:cubicBezTo>
                  <a:cubicBezTo>
                    <a:pt x="590" y="61"/>
                    <a:pt x="588" y="61"/>
                    <a:pt x="587" y="61"/>
                  </a:cubicBezTo>
                  <a:cubicBezTo>
                    <a:pt x="586" y="62"/>
                    <a:pt x="585" y="62"/>
                    <a:pt x="584" y="62"/>
                  </a:cubicBezTo>
                  <a:cubicBezTo>
                    <a:pt x="584" y="62"/>
                    <a:pt x="583" y="62"/>
                    <a:pt x="583" y="62"/>
                  </a:cubicBezTo>
                  <a:cubicBezTo>
                    <a:pt x="583" y="62"/>
                    <a:pt x="584" y="62"/>
                    <a:pt x="584" y="62"/>
                  </a:cubicBezTo>
                  <a:cubicBezTo>
                    <a:pt x="584" y="62"/>
                    <a:pt x="583" y="63"/>
                    <a:pt x="583" y="63"/>
                  </a:cubicBezTo>
                  <a:cubicBezTo>
                    <a:pt x="585" y="63"/>
                    <a:pt x="587" y="61"/>
                    <a:pt x="588" y="62"/>
                  </a:cubicBezTo>
                  <a:cubicBezTo>
                    <a:pt x="588" y="63"/>
                    <a:pt x="588" y="63"/>
                    <a:pt x="589" y="63"/>
                  </a:cubicBezTo>
                  <a:cubicBezTo>
                    <a:pt x="588" y="63"/>
                    <a:pt x="588" y="63"/>
                    <a:pt x="587" y="63"/>
                  </a:cubicBezTo>
                  <a:cubicBezTo>
                    <a:pt x="586" y="63"/>
                    <a:pt x="585" y="64"/>
                    <a:pt x="585" y="64"/>
                  </a:cubicBezTo>
                  <a:cubicBezTo>
                    <a:pt x="584" y="64"/>
                    <a:pt x="584" y="64"/>
                    <a:pt x="583" y="64"/>
                  </a:cubicBezTo>
                  <a:cubicBezTo>
                    <a:pt x="583" y="63"/>
                    <a:pt x="584" y="63"/>
                    <a:pt x="584" y="63"/>
                  </a:cubicBezTo>
                  <a:cubicBezTo>
                    <a:pt x="583" y="63"/>
                    <a:pt x="583" y="63"/>
                    <a:pt x="582" y="63"/>
                  </a:cubicBezTo>
                  <a:cubicBezTo>
                    <a:pt x="582" y="63"/>
                    <a:pt x="583" y="63"/>
                    <a:pt x="583" y="63"/>
                  </a:cubicBezTo>
                  <a:cubicBezTo>
                    <a:pt x="583" y="63"/>
                    <a:pt x="582" y="63"/>
                    <a:pt x="582" y="63"/>
                  </a:cubicBezTo>
                  <a:cubicBezTo>
                    <a:pt x="582" y="64"/>
                    <a:pt x="583" y="64"/>
                    <a:pt x="583" y="64"/>
                  </a:cubicBezTo>
                  <a:cubicBezTo>
                    <a:pt x="583" y="64"/>
                    <a:pt x="582" y="64"/>
                    <a:pt x="582" y="64"/>
                  </a:cubicBezTo>
                  <a:cubicBezTo>
                    <a:pt x="582" y="65"/>
                    <a:pt x="581" y="66"/>
                    <a:pt x="581" y="66"/>
                  </a:cubicBezTo>
                  <a:cubicBezTo>
                    <a:pt x="580" y="66"/>
                    <a:pt x="579" y="66"/>
                    <a:pt x="578" y="66"/>
                  </a:cubicBezTo>
                  <a:cubicBezTo>
                    <a:pt x="577" y="66"/>
                    <a:pt x="576" y="66"/>
                    <a:pt x="575" y="66"/>
                  </a:cubicBezTo>
                  <a:cubicBezTo>
                    <a:pt x="575" y="66"/>
                    <a:pt x="574" y="66"/>
                    <a:pt x="574" y="66"/>
                  </a:cubicBezTo>
                  <a:cubicBezTo>
                    <a:pt x="572" y="66"/>
                    <a:pt x="570" y="67"/>
                    <a:pt x="569" y="67"/>
                  </a:cubicBezTo>
                  <a:cubicBezTo>
                    <a:pt x="568" y="67"/>
                    <a:pt x="566" y="66"/>
                    <a:pt x="565" y="66"/>
                  </a:cubicBezTo>
                  <a:cubicBezTo>
                    <a:pt x="566" y="66"/>
                    <a:pt x="566" y="66"/>
                    <a:pt x="565" y="66"/>
                  </a:cubicBezTo>
                  <a:cubicBezTo>
                    <a:pt x="565" y="66"/>
                    <a:pt x="564" y="67"/>
                    <a:pt x="563" y="66"/>
                  </a:cubicBezTo>
                  <a:cubicBezTo>
                    <a:pt x="563" y="66"/>
                    <a:pt x="562" y="66"/>
                    <a:pt x="562" y="65"/>
                  </a:cubicBezTo>
                  <a:cubicBezTo>
                    <a:pt x="562" y="65"/>
                    <a:pt x="563" y="64"/>
                    <a:pt x="564" y="64"/>
                  </a:cubicBezTo>
                  <a:cubicBezTo>
                    <a:pt x="563" y="64"/>
                    <a:pt x="563" y="64"/>
                    <a:pt x="563" y="64"/>
                  </a:cubicBezTo>
                  <a:cubicBezTo>
                    <a:pt x="564" y="64"/>
                    <a:pt x="562" y="64"/>
                    <a:pt x="562" y="64"/>
                  </a:cubicBezTo>
                  <a:cubicBezTo>
                    <a:pt x="561" y="63"/>
                    <a:pt x="560" y="64"/>
                    <a:pt x="562" y="64"/>
                  </a:cubicBezTo>
                  <a:cubicBezTo>
                    <a:pt x="561" y="65"/>
                    <a:pt x="560" y="65"/>
                    <a:pt x="559" y="66"/>
                  </a:cubicBezTo>
                  <a:cubicBezTo>
                    <a:pt x="559" y="66"/>
                    <a:pt x="558" y="66"/>
                    <a:pt x="558" y="66"/>
                  </a:cubicBezTo>
                  <a:cubicBezTo>
                    <a:pt x="556" y="66"/>
                    <a:pt x="555" y="66"/>
                    <a:pt x="553" y="67"/>
                  </a:cubicBezTo>
                  <a:cubicBezTo>
                    <a:pt x="552" y="67"/>
                    <a:pt x="550" y="67"/>
                    <a:pt x="549" y="67"/>
                  </a:cubicBezTo>
                  <a:cubicBezTo>
                    <a:pt x="548" y="67"/>
                    <a:pt x="550" y="65"/>
                    <a:pt x="550" y="65"/>
                  </a:cubicBezTo>
                  <a:cubicBezTo>
                    <a:pt x="549" y="65"/>
                    <a:pt x="548" y="66"/>
                    <a:pt x="547" y="67"/>
                  </a:cubicBezTo>
                  <a:cubicBezTo>
                    <a:pt x="547" y="67"/>
                    <a:pt x="546" y="67"/>
                    <a:pt x="546" y="67"/>
                  </a:cubicBezTo>
                  <a:cubicBezTo>
                    <a:pt x="546" y="67"/>
                    <a:pt x="546" y="66"/>
                    <a:pt x="546" y="66"/>
                  </a:cubicBezTo>
                  <a:cubicBezTo>
                    <a:pt x="546" y="66"/>
                    <a:pt x="547" y="65"/>
                    <a:pt x="546" y="65"/>
                  </a:cubicBezTo>
                  <a:cubicBezTo>
                    <a:pt x="546" y="65"/>
                    <a:pt x="546" y="66"/>
                    <a:pt x="545" y="66"/>
                  </a:cubicBezTo>
                  <a:cubicBezTo>
                    <a:pt x="545" y="67"/>
                    <a:pt x="544" y="67"/>
                    <a:pt x="543" y="67"/>
                  </a:cubicBezTo>
                  <a:cubicBezTo>
                    <a:pt x="542" y="67"/>
                    <a:pt x="541" y="67"/>
                    <a:pt x="541" y="67"/>
                  </a:cubicBezTo>
                  <a:cubicBezTo>
                    <a:pt x="541" y="67"/>
                    <a:pt x="542" y="66"/>
                    <a:pt x="541" y="66"/>
                  </a:cubicBezTo>
                  <a:cubicBezTo>
                    <a:pt x="541" y="66"/>
                    <a:pt x="541" y="66"/>
                    <a:pt x="541" y="66"/>
                  </a:cubicBezTo>
                  <a:cubicBezTo>
                    <a:pt x="541" y="65"/>
                    <a:pt x="541" y="66"/>
                    <a:pt x="540" y="66"/>
                  </a:cubicBezTo>
                  <a:cubicBezTo>
                    <a:pt x="540" y="67"/>
                    <a:pt x="539" y="67"/>
                    <a:pt x="539" y="67"/>
                  </a:cubicBezTo>
                  <a:cubicBezTo>
                    <a:pt x="538" y="67"/>
                    <a:pt x="537" y="66"/>
                    <a:pt x="538" y="66"/>
                  </a:cubicBezTo>
                  <a:cubicBezTo>
                    <a:pt x="537" y="65"/>
                    <a:pt x="537" y="67"/>
                    <a:pt x="537" y="67"/>
                  </a:cubicBezTo>
                  <a:cubicBezTo>
                    <a:pt x="537" y="67"/>
                    <a:pt x="535" y="67"/>
                    <a:pt x="535" y="67"/>
                  </a:cubicBezTo>
                  <a:cubicBezTo>
                    <a:pt x="534" y="67"/>
                    <a:pt x="534" y="67"/>
                    <a:pt x="533" y="67"/>
                  </a:cubicBezTo>
                  <a:cubicBezTo>
                    <a:pt x="532" y="67"/>
                    <a:pt x="533" y="66"/>
                    <a:pt x="533" y="66"/>
                  </a:cubicBezTo>
                  <a:cubicBezTo>
                    <a:pt x="532" y="66"/>
                    <a:pt x="532" y="67"/>
                    <a:pt x="531" y="67"/>
                  </a:cubicBezTo>
                  <a:cubicBezTo>
                    <a:pt x="531" y="67"/>
                    <a:pt x="529" y="67"/>
                    <a:pt x="530" y="66"/>
                  </a:cubicBezTo>
                  <a:cubicBezTo>
                    <a:pt x="530" y="66"/>
                    <a:pt x="529" y="67"/>
                    <a:pt x="528" y="67"/>
                  </a:cubicBezTo>
                  <a:cubicBezTo>
                    <a:pt x="528" y="67"/>
                    <a:pt x="527" y="67"/>
                    <a:pt x="528" y="67"/>
                  </a:cubicBezTo>
                  <a:cubicBezTo>
                    <a:pt x="527" y="67"/>
                    <a:pt x="524" y="67"/>
                    <a:pt x="525" y="66"/>
                  </a:cubicBezTo>
                  <a:cubicBezTo>
                    <a:pt x="526" y="65"/>
                    <a:pt x="528" y="64"/>
                    <a:pt x="529" y="64"/>
                  </a:cubicBezTo>
                  <a:cubicBezTo>
                    <a:pt x="529" y="64"/>
                    <a:pt x="528" y="64"/>
                    <a:pt x="528" y="64"/>
                  </a:cubicBezTo>
                  <a:cubicBezTo>
                    <a:pt x="528" y="64"/>
                    <a:pt x="529" y="64"/>
                    <a:pt x="529" y="63"/>
                  </a:cubicBezTo>
                  <a:cubicBezTo>
                    <a:pt x="529" y="63"/>
                    <a:pt x="528" y="64"/>
                    <a:pt x="527" y="64"/>
                  </a:cubicBezTo>
                  <a:cubicBezTo>
                    <a:pt x="528" y="63"/>
                    <a:pt x="527" y="64"/>
                    <a:pt x="526" y="64"/>
                  </a:cubicBezTo>
                  <a:cubicBezTo>
                    <a:pt x="526" y="64"/>
                    <a:pt x="525" y="65"/>
                    <a:pt x="525" y="65"/>
                  </a:cubicBezTo>
                  <a:cubicBezTo>
                    <a:pt x="524" y="65"/>
                    <a:pt x="524" y="65"/>
                    <a:pt x="525" y="65"/>
                  </a:cubicBezTo>
                  <a:cubicBezTo>
                    <a:pt x="525" y="64"/>
                    <a:pt x="524" y="64"/>
                    <a:pt x="524" y="64"/>
                  </a:cubicBezTo>
                  <a:cubicBezTo>
                    <a:pt x="525" y="65"/>
                    <a:pt x="523" y="64"/>
                    <a:pt x="522" y="64"/>
                  </a:cubicBezTo>
                  <a:cubicBezTo>
                    <a:pt x="522" y="65"/>
                    <a:pt x="523" y="65"/>
                    <a:pt x="522" y="65"/>
                  </a:cubicBezTo>
                  <a:cubicBezTo>
                    <a:pt x="522" y="66"/>
                    <a:pt x="521" y="66"/>
                    <a:pt x="520" y="66"/>
                  </a:cubicBezTo>
                  <a:cubicBezTo>
                    <a:pt x="520" y="66"/>
                    <a:pt x="519" y="66"/>
                    <a:pt x="518" y="66"/>
                  </a:cubicBezTo>
                  <a:cubicBezTo>
                    <a:pt x="518" y="66"/>
                    <a:pt x="516" y="67"/>
                    <a:pt x="516" y="66"/>
                  </a:cubicBezTo>
                  <a:cubicBezTo>
                    <a:pt x="516" y="66"/>
                    <a:pt x="516" y="66"/>
                    <a:pt x="516" y="66"/>
                  </a:cubicBezTo>
                  <a:cubicBezTo>
                    <a:pt x="516" y="66"/>
                    <a:pt x="516" y="66"/>
                    <a:pt x="515" y="66"/>
                  </a:cubicBezTo>
                  <a:cubicBezTo>
                    <a:pt x="515" y="66"/>
                    <a:pt x="514" y="66"/>
                    <a:pt x="514" y="66"/>
                  </a:cubicBezTo>
                  <a:cubicBezTo>
                    <a:pt x="514" y="66"/>
                    <a:pt x="514" y="66"/>
                    <a:pt x="514" y="66"/>
                  </a:cubicBezTo>
                  <a:cubicBezTo>
                    <a:pt x="514" y="65"/>
                    <a:pt x="513" y="66"/>
                    <a:pt x="512" y="65"/>
                  </a:cubicBezTo>
                  <a:cubicBezTo>
                    <a:pt x="512" y="65"/>
                    <a:pt x="512" y="65"/>
                    <a:pt x="513" y="65"/>
                  </a:cubicBezTo>
                  <a:cubicBezTo>
                    <a:pt x="512" y="65"/>
                    <a:pt x="511" y="65"/>
                    <a:pt x="510" y="65"/>
                  </a:cubicBezTo>
                  <a:cubicBezTo>
                    <a:pt x="511" y="64"/>
                    <a:pt x="513" y="65"/>
                    <a:pt x="514" y="63"/>
                  </a:cubicBezTo>
                  <a:cubicBezTo>
                    <a:pt x="513" y="63"/>
                    <a:pt x="512" y="64"/>
                    <a:pt x="511" y="64"/>
                  </a:cubicBezTo>
                  <a:cubicBezTo>
                    <a:pt x="510" y="64"/>
                    <a:pt x="510" y="64"/>
                    <a:pt x="509" y="65"/>
                  </a:cubicBezTo>
                  <a:cubicBezTo>
                    <a:pt x="509" y="65"/>
                    <a:pt x="509" y="65"/>
                    <a:pt x="509" y="65"/>
                  </a:cubicBezTo>
                  <a:cubicBezTo>
                    <a:pt x="509" y="66"/>
                    <a:pt x="508" y="66"/>
                    <a:pt x="508" y="65"/>
                  </a:cubicBezTo>
                  <a:cubicBezTo>
                    <a:pt x="508" y="65"/>
                    <a:pt x="509" y="65"/>
                    <a:pt x="509" y="65"/>
                  </a:cubicBezTo>
                  <a:cubicBezTo>
                    <a:pt x="508" y="65"/>
                    <a:pt x="508" y="65"/>
                    <a:pt x="507" y="65"/>
                  </a:cubicBezTo>
                  <a:cubicBezTo>
                    <a:pt x="507" y="65"/>
                    <a:pt x="506" y="65"/>
                    <a:pt x="506" y="65"/>
                  </a:cubicBezTo>
                  <a:cubicBezTo>
                    <a:pt x="506" y="65"/>
                    <a:pt x="506" y="65"/>
                    <a:pt x="506" y="65"/>
                  </a:cubicBezTo>
                  <a:cubicBezTo>
                    <a:pt x="507" y="65"/>
                    <a:pt x="505" y="65"/>
                    <a:pt x="505" y="65"/>
                  </a:cubicBezTo>
                  <a:cubicBezTo>
                    <a:pt x="505" y="65"/>
                    <a:pt x="505" y="65"/>
                    <a:pt x="506" y="65"/>
                  </a:cubicBezTo>
                  <a:cubicBezTo>
                    <a:pt x="505" y="64"/>
                    <a:pt x="504" y="64"/>
                    <a:pt x="505" y="64"/>
                  </a:cubicBezTo>
                  <a:cubicBezTo>
                    <a:pt x="505" y="64"/>
                    <a:pt x="506" y="64"/>
                    <a:pt x="506" y="63"/>
                  </a:cubicBezTo>
                  <a:cubicBezTo>
                    <a:pt x="506" y="63"/>
                    <a:pt x="506" y="63"/>
                    <a:pt x="506" y="62"/>
                  </a:cubicBezTo>
                  <a:cubicBezTo>
                    <a:pt x="506" y="62"/>
                    <a:pt x="506" y="62"/>
                    <a:pt x="506" y="62"/>
                  </a:cubicBezTo>
                  <a:cubicBezTo>
                    <a:pt x="507" y="62"/>
                    <a:pt x="507" y="62"/>
                    <a:pt x="508" y="61"/>
                  </a:cubicBezTo>
                  <a:cubicBezTo>
                    <a:pt x="507" y="61"/>
                    <a:pt x="508" y="61"/>
                    <a:pt x="508" y="61"/>
                  </a:cubicBezTo>
                  <a:cubicBezTo>
                    <a:pt x="508" y="61"/>
                    <a:pt x="507" y="61"/>
                    <a:pt x="507" y="61"/>
                  </a:cubicBezTo>
                  <a:cubicBezTo>
                    <a:pt x="506" y="61"/>
                    <a:pt x="506" y="61"/>
                    <a:pt x="506" y="60"/>
                  </a:cubicBezTo>
                  <a:cubicBezTo>
                    <a:pt x="507" y="60"/>
                    <a:pt x="507" y="60"/>
                    <a:pt x="508" y="59"/>
                  </a:cubicBezTo>
                  <a:cubicBezTo>
                    <a:pt x="508" y="59"/>
                    <a:pt x="508" y="59"/>
                    <a:pt x="508" y="59"/>
                  </a:cubicBezTo>
                  <a:cubicBezTo>
                    <a:pt x="509" y="58"/>
                    <a:pt x="510" y="58"/>
                    <a:pt x="511" y="58"/>
                  </a:cubicBezTo>
                  <a:cubicBezTo>
                    <a:pt x="511" y="58"/>
                    <a:pt x="513" y="57"/>
                    <a:pt x="512" y="57"/>
                  </a:cubicBezTo>
                  <a:cubicBezTo>
                    <a:pt x="513" y="57"/>
                    <a:pt x="513" y="57"/>
                    <a:pt x="513" y="56"/>
                  </a:cubicBezTo>
                  <a:cubicBezTo>
                    <a:pt x="513" y="56"/>
                    <a:pt x="514" y="56"/>
                    <a:pt x="514" y="55"/>
                  </a:cubicBezTo>
                  <a:cubicBezTo>
                    <a:pt x="514" y="55"/>
                    <a:pt x="515" y="55"/>
                    <a:pt x="514" y="55"/>
                  </a:cubicBezTo>
                  <a:cubicBezTo>
                    <a:pt x="514" y="55"/>
                    <a:pt x="514" y="54"/>
                    <a:pt x="513" y="54"/>
                  </a:cubicBezTo>
                  <a:cubicBezTo>
                    <a:pt x="513" y="54"/>
                    <a:pt x="513" y="54"/>
                    <a:pt x="513" y="54"/>
                  </a:cubicBezTo>
                  <a:cubicBezTo>
                    <a:pt x="513" y="53"/>
                    <a:pt x="514" y="53"/>
                    <a:pt x="514" y="53"/>
                  </a:cubicBezTo>
                  <a:cubicBezTo>
                    <a:pt x="514" y="53"/>
                    <a:pt x="514" y="52"/>
                    <a:pt x="514" y="52"/>
                  </a:cubicBezTo>
                  <a:cubicBezTo>
                    <a:pt x="514" y="52"/>
                    <a:pt x="513" y="52"/>
                    <a:pt x="513" y="51"/>
                  </a:cubicBezTo>
                  <a:cubicBezTo>
                    <a:pt x="513" y="51"/>
                    <a:pt x="513" y="51"/>
                    <a:pt x="513" y="51"/>
                  </a:cubicBezTo>
                  <a:cubicBezTo>
                    <a:pt x="513" y="50"/>
                    <a:pt x="510" y="51"/>
                    <a:pt x="509" y="51"/>
                  </a:cubicBezTo>
                  <a:cubicBezTo>
                    <a:pt x="509" y="51"/>
                    <a:pt x="509" y="51"/>
                    <a:pt x="510" y="51"/>
                  </a:cubicBezTo>
                  <a:cubicBezTo>
                    <a:pt x="509" y="51"/>
                    <a:pt x="508" y="51"/>
                    <a:pt x="509" y="52"/>
                  </a:cubicBezTo>
                  <a:cubicBezTo>
                    <a:pt x="508" y="52"/>
                    <a:pt x="507" y="52"/>
                    <a:pt x="506" y="52"/>
                  </a:cubicBezTo>
                  <a:cubicBezTo>
                    <a:pt x="505" y="51"/>
                    <a:pt x="504" y="52"/>
                    <a:pt x="503" y="51"/>
                  </a:cubicBezTo>
                  <a:cubicBezTo>
                    <a:pt x="503" y="51"/>
                    <a:pt x="503" y="51"/>
                    <a:pt x="503" y="51"/>
                  </a:cubicBezTo>
                  <a:cubicBezTo>
                    <a:pt x="502" y="51"/>
                    <a:pt x="501" y="52"/>
                    <a:pt x="500" y="52"/>
                  </a:cubicBezTo>
                  <a:cubicBezTo>
                    <a:pt x="499" y="52"/>
                    <a:pt x="499" y="52"/>
                    <a:pt x="498" y="52"/>
                  </a:cubicBezTo>
                  <a:cubicBezTo>
                    <a:pt x="498" y="51"/>
                    <a:pt x="499" y="51"/>
                    <a:pt x="499" y="51"/>
                  </a:cubicBezTo>
                  <a:cubicBezTo>
                    <a:pt x="500" y="51"/>
                    <a:pt x="502" y="51"/>
                    <a:pt x="502" y="51"/>
                  </a:cubicBezTo>
                  <a:cubicBezTo>
                    <a:pt x="502" y="51"/>
                    <a:pt x="502" y="51"/>
                    <a:pt x="502" y="51"/>
                  </a:cubicBezTo>
                  <a:cubicBezTo>
                    <a:pt x="501" y="51"/>
                    <a:pt x="501" y="51"/>
                    <a:pt x="500" y="51"/>
                  </a:cubicBezTo>
                  <a:cubicBezTo>
                    <a:pt x="500" y="51"/>
                    <a:pt x="499" y="51"/>
                    <a:pt x="498" y="51"/>
                  </a:cubicBezTo>
                  <a:cubicBezTo>
                    <a:pt x="499" y="51"/>
                    <a:pt x="499" y="50"/>
                    <a:pt x="499" y="50"/>
                  </a:cubicBezTo>
                  <a:cubicBezTo>
                    <a:pt x="498" y="50"/>
                    <a:pt x="496" y="51"/>
                    <a:pt x="496" y="50"/>
                  </a:cubicBezTo>
                  <a:cubicBezTo>
                    <a:pt x="495" y="49"/>
                    <a:pt x="497" y="49"/>
                    <a:pt x="497" y="49"/>
                  </a:cubicBezTo>
                  <a:cubicBezTo>
                    <a:pt x="498" y="49"/>
                    <a:pt x="499" y="49"/>
                    <a:pt x="500" y="49"/>
                  </a:cubicBezTo>
                  <a:cubicBezTo>
                    <a:pt x="499" y="49"/>
                    <a:pt x="499" y="49"/>
                    <a:pt x="498" y="49"/>
                  </a:cubicBezTo>
                  <a:cubicBezTo>
                    <a:pt x="498" y="49"/>
                    <a:pt x="497" y="49"/>
                    <a:pt x="497" y="49"/>
                  </a:cubicBezTo>
                  <a:cubicBezTo>
                    <a:pt x="497" y="49"/>
                    <a:pt x="497" y="49"/>
                    <a:pt x="497" y="49"/>
                  </a:cubicBezTo>
                  <a:cubicBezTo>
                    <a:pt x="497" y="49"/>
                    <a:pt x="496" y="49"/>
                    <a:pt x="496" y="48"/>
                  </a:cubicBezTo>
                  <a:cubicBezTo>
                    <a:pt x="496" y="48"/>
                    <a:pt x="495" y="49"/>
                    <a:pt x="495" y="48"/>
                  </a:cubicBezTo>
                  <a:cubicBezTo>
                    <a:pt x="495" y="48"/>
                    <a:pt x="493" y="48"/>
                    <a:pt x="493" y="48"/>
                  </a:cubicBezTo>
                  <a:cubicBezTo>
                    <a:pt x="493" y="48"/>
                    <a:pt x="494" y="47"/>
                    <a:pt x="494" y="47"/>
                  </a:cubicBezTo>
                  <a:cubicBezTo>
                    <a:pt x="494" y="47"/>
                    <a:pt x="495" y="47"/>
                    <a:pt x="495" y="47"/>
                  </a:cubicBezTo>
                  <a:cubicBezTo>
                    <a:pt x="495" y="48"/>
                    <a:pt x="496" y="48"/>
                    <a:pt x="497" y="47"/>
                  </a:cubicBezTo>
                  <a:cubicBezTo>
                    <a:pt x="497" y="47"/>
                    <a:pt x="496" y="47"/>
                    <a:pt x="496" y="47"/>
                  </a:cubicBezTo>
                  <a:cubicBezTo>
                    <a:pt x="496" y="47"/>
                    <a:pt x="497" y="47"/>
                    <a:pt x="497" y="47"/>
                  </a:cubicBezTo>
                  <a:cubicBezTo>
                    <a:pt x="497" y="47"/>
                    <a:pt x="495" y="47"/>
                    <a:pt x="495" y="46"/>
                  </a:cubicBezTo>
                  <a:cubicBezTo>
                    <a:pt x="495" y="46"/>
                    <a:pt x="497" y="46"/>
                    <a:pt x="497" y="46"/>
                  </a:cubicBezTo>
                  <a:cubicBezTo>
                    <a:pt x="497" y="46"/>
                    <a:pt x="496" y="46"/>
                    <a:pt x="496" y="46"/>
                  </a:cubicBezTo>
                  <a:close/>
                  <a:moveTo>
                    <a:pt x="527" y="57"/>
                  </a:moveTo>
                  <a:cubicBezTo>
                    <a:pt x="527" y="57"/>
                    <a:pt x="527" y="57"/>
                    <a:pt x="528" y="57"/>
                  </a:cubicBezTo>
                  <a:cubicBezTo>
                    <a:pt x="527" y="57"/>
                    <a:pt x="527" y="57"/>
                    <a:pt x="527" y="57"/>
                  </a:cubicBezTo>
                  <a:close/>
                  <a:moveTo>
                    <a:pt x="389" y="54"/>
                  </a:moveTo>
                  <a:cubicBezTo>
                    <a:pt x="388" y="54"/>
                    <a:pt x="387" y="54"/>
                    <a:pt x="386" y="53"/>
                  </a:cubicBezTo>
                  <a:cubicBezTo>
                    <a:pt x="386" y="53"/>
                    <a:pt x="386" y="53"/>
                    <a:pt x="386" y="53"/>
                  </a:cubicBezTo>
                  <a:cubicBezTo>
                    <a:pt x="386" y="53"/>
                    <a:pt x="387" y="53"/>
                    <a:pt x="387" y="52"/>
                  </a:cubicBezTo>
                  <a:cubicBezTo>
                    <a:pt x="387" y="52"/>
                    <a:pt x="387" y="52"/>
                    <a:pt x="386" y="52"/>
                  </a:cubicBezTo>
                  <a:cubicBezTo>
                    <a:pt x="386" y="52"/>
                    <a:pt x="386" y="52"/>
                    <a:pt x="386" y="52"/>
                  </a:cubicBezTo>
                  <a:cubicBezTo>
                    <a:pt x="386" y="52"/>
                    <a:pt x="385" y="52"/>
                    <a:pt x="385" y="52"/>
                  </a:cubicBezTo>
                  <a:cubicBezTo>
                    <a:pt x="386" y="51"/>
                    <a:pt x="385" y="52"/>
                    <a:pt x="385" y="52"/>
                  </a:cubicBezTo>
                  <a:cubicBezTo>
                    <a:pt x="384" y="52"/>
                    <a:pt x="383" y="52"/>
                    <a:pt x="383" y="52"/>
                  </a:cubicBezTo>
                  <a:cubicBezTo>
                    <a:pt x="381" y="52"/>
                    <a:pt x="379" y="53"/>
                    <a:pt x="378" y="52"/>
                  </a:cubicBezTo>
                  <a:cubicBezTo>
                    <a:pt x="378" y="52"/>
                    <a:pt x="378" y="52"/>
                    <a:pt x="378" y="52"/>
                  </a:cubicBezTo>
                  <a:cubicBezTo>
                    <a:pt x="378" y="52"/>
                    <a:pt x="378" y="52"/>
                    <a:pt x="378" y="52"/>
                  </a:cubicBezTo>
                  <a:cubicBezTo>
                    <a:pt x="378" y="52"/>
                    <a:pt x="378" y="52"/>
                    <a:pt x="378" y="52"/>
                  </a:cubicBezTo>
                  <a:cubicBezTo>
                    <a:pt x="378" y="51"/>
                    <a:pt x="379" y="51"/>
                    <a:pt x="378" y="51"/>
                  </a:cubicBezTo>
                  <a:cubicBezTo>
                    <a:pt x="379" y="51"/>
                    <a:pt x="380" y="50"/>
                    <a:pt x="380" y="50"/>
                  </a:cubicBezTo>
                  <a:cubicBezTo>
                    <a:pt x="379" y="49"/>
                    <a:pt x="377" y="50"/>
                    <a:pt x="376" y="50"/>
                  </a:cubicBezTo>
                  <a:cubicBezTo>
                    <a:pt x="377" y="50"/>
                    <a:pt x="377" y="50"/>
                    <a:pt x="377" y="49"/>
                  </a:cubicBezTo>
                  <a:cubicBezTo>
                    <a:pt x="376" y="49"/>
                    <a:pt x="376" y="50"/>
                    <a:pt x="375" y="50"/>
                  </a:cubicBezTo>
                  <a:cubicBezTo>
                    <a:pt x="374" y="50"/>
                    <a:pt x="373" y="50"/>
                    <a:pt x="372" y="50"/>
                  </a:cubicBezTo>
                  <a:cubicBezTo>
                    <a:pt x="372" y="50"/>
                    <a:pt x="371" y="50"/>
                    <a:pt x="370" y="50"/>
                  </a:cubicBezTo>
                  <a:cubicBezTo>
                    <a:pt x="369" y="50"/>
                    <a:pt x="368" y="50"/>
                    <a:pt x="367" y="51"/>
                  </a:cubicBezTo>
                  <a:cubicBezTo>
                    <a:pt x="367" y="51"/>
                    <a:pt x="366" y="51"/>
                    <a:pt x="366" y="52"/>
                  </a:cubicBezTo>
                  <a:cubicBezTo>
                    <a:pt x="367" y="52"/>
                    <a:pt x="368" y="52"/>
                    <a:pt x="368" y="52"/>
                  </a:cubicBezTo>
                  <a:cubicBezTo>
                    <a:pt x="369" y="52"/>
                    <a:pt x="370" y="52"/>
                    <a:pt x="370" y="52"/>
                  </a:cubicBezTo>
                  <a:cubicBezTo>
                    <a:pt x="371" y="52"/>
                    <a:pt x="372" y="52"/>
                    <a:pt x="373" y="52"/>
                  </a:cubicBezTo>
                  <a:cubicBezTo>
                    <a:pt x="372" y="53"/>
                    <a:pt x="370" y="52"/>
                    <a:pt x="369" y="52"/>
                  </a:cubicBezTo>
                  <a:cubicBezTo>
                    <a:pt x="368" y="52"/>
                    <a:pt x="367" y="52"/>
                    <a:pt x="366" y="52"/>
                  </a:cubicBezTo>
                  <a:cubicBezTo>
                    <a:pt x="364" y="52"/>
                    <a:pt x="363" y="52"/>
                    <a:pt x="361" y="52"/>
                  </a:cubicBezTo>
                  <a:cubicBezTo>
                    <a:pt x="361" y="53"/>
                    <a:pt x="358" y="53"/>
                    <a:pt x="358" y="53"/>
                  </a:cubicBezTo>
                  <a:cubicBezTo>
                    <a:pt x="358" y="54"/>
                    <a:pt x="359" y="54"/>
                    <a:pt x="359" y="54"/>
                  </a:cubicBezTo>
                  <a:cubicBezTo>
                    <a:pt x="359" y="54"/>
                    <a:pt x="359" y="54"/>
                    <a:pt x="358" y="54"/>
                  </a:cubicBezTo>
                  <a:cubicBezTo>
                    <a:pt x="358" y="54"/>
                    <a:pt x="357" y="54"/>
                    <a:pt x="357" y="54"/>
                  </a:cubicBezTo>
                  <a:cubicBezTo>
                    <a:pt x="356" y="54"/>
                    <a:pt x="356" y="55"/>
                    <a:pt x="357" y="55"/>
                  </a:cubicBezTo>
                  <a:cubicBezTo>
                    <a:pt x="358" y="55"/>
                    <a:pt x="358" y="55"/>
                    <a:pt x="359" y="55"/>
                  </a:cubicBezTo>
                  <a:cubicBezTo>
                    <a:pt x="361" y="55"/>
                    <a:pt x="363" y="55"/>
                    <a:pt x="365" y="55"/>
                  </a:cubicBezTo>
                  <a:cubicBezTo>
                    <a:pt x="366" y="55"/>
                    <a:pt x="367" y="54"/>
                    <a:pt x="369" y="55"/>
                  </a:cubicBezTo>
                  <a:cubicBezTo>
                    <a:pt x="368" y="56"/>
                    <a:pt x="366" y="55"/>
                    <a:pt x="365" y="55"/>
                  </a:cubicBezTo>
                  <a:cubicBezTo>
                    <a:pt x="364" y="55"/>
                    <a:pt x="363" y="55"/>
                    <a:pt x="362" y="55"/>
                  </a:cubicBezTo>
                  <a:cubicBezTo>
                    <a:pt x="362" y="55"/>
                    <a:pt x="361" y="55"/>
                    <a:pt x="360" y="55"/>
                  </a:cubicBezTo>
                  <a:cubicBezTo>
                    <a:pt x="358" y="56"/>
                    <a:pt x="356" y="55"/>
                    <a:pt x="354" y="56"/>
                  </a:cubicBezTo>
                  <a:cubicBezTo>
                    <a:pt x="353" y="56"/>
                    <a:pt x="352" y="56"/>
                    <a:pt x="351" y="56"/>
                  </a:cubicBezTo>
                  <a:cubicBezTo>
                    <a:pt x="351" y="57"/>
                    <a:pt x="349" y="57"/>
                    <a:pt x="349" y="57"/>
                  </a:cubicBezTo>
                  <a:cubicBezTo>
                    <a:pt x="349" y="57"/>
                    <a:pt x="352" y="57"/>
                    <a:pt x="353" y="57"/>
                  </a:cubicBezTo>
                  <a:cubicBezTo>
                    <a:pt x="354" y="57"/>
                    <a:pt x="356" y="57"/>
                    <a:pt x="357" y="57"/>
                  </a:cubicBezTo>
                  <a:cubicBezTo>
                    <a:pt x="359" y="57"/>
                    <a:pt x="360" y="57"/>
                    <a:pt x="362" y="57"/>
                  </a:cubicBezTo>
                  <a:cubicBezTo>
                    <a:pt x="363" y="57"/>
                    <a:pt x="364" y="56"/>
                    <a:pt x="365" y="56"/>
                  </a:cubicBezTo>
                  <a:cubicBezTo>
                    <a:pt x="364" y="57"/>
                    <a:pt x="362" y="57"/>
                    <a:pt x="361" y="57"/>
                  </a:cubicBezTo>
                  <a:cubicBezTo>
                    <a:pt x="359" y="57"/>
                    <a:pt x="357" y="58"/>
                    <a:pt x="356" y="58"/>
                  </a:cubicBezTo>
                  <a:cubicBezTo>
                    <a:pt x="352" y="59"/>
                    <a:pt x="349" y="58"/>
                    <a:pt x="346" y="59"/>
                  </a:cubicBezTo>
                  <a:cubicBezTo>
                    <a:pt x="345" y="59"/>
                    <a:pt x="344" y="59"/>
                    <a:pt x="344" y="60"/>
                  </a:cubicBezTo>
                  <a:cubicBezTo>
                    <a:pt x="343" y="60"/>
                    <a:pt x="343" y="60"/>
                    <a:pt x="342" y="60"/>
                  </a:cubicBezTo>
                  <a:cubicBezTo>
                    <a:pt x="342" y="61"/>
                    <a:pt x="344" y="61"/>
                    <a:pt x="344" y="61"/>
                  </a:cubicBezTo>
                  <a:cubicBezTo>
                    <a:pt x="345" y="61"/>
                    <a:pt x="346" y="61"/>
                    <a:pt x="347" y="61"/>
                  </a:cubicBezTo>
                  <a:cubicBezTo>
                    <a:pt x="348" y="61"/>
                    <a:pt x="350" y="60"/>
                    <a:pt x="351" y="61"/>
                  </a:cubicBezTo>
                  <a:cubicBezTo>
                    <a:pt x="350" y="61"/>
                    <a:pt x="350" y="61"/>
                    <a:pt x="349" y="61"/>
                  </a:cubicBezTo>
                  <a:cubicBezTo>
                    <a:pt x="350" y="62"/>
                    <a:pt x="351" y="61"/>
                    <a:pt x="351" y="61"/>
                  </a:cubicBezTo>
                  <a:cubicBezTo>
                    <a:pt x="351" y="62"/>
                    <a:pt x="350" y="61"/>
                    <a:pt x="349" y="62"/>
                  </a:cubicBezTo>
                  <a:cubicBezTo>
                    <a:pt x="350" y="62"/>
                    <a:pt x="353" y="63"/>
                    <a:pt x="354" y="62"/>
                  </a:cubicBezTo>
                  <a:cubicBezTo>
                    <a:pt x="354" y="61"/>
                    <a:pt x="354" y="61"/>
                    <a:pt x="355" y="61"/>
                  </a:cubicBezTo>
                  <a:cubicBezTo>
                    <a:pt x="355" y="61"/>
                    <a:pt x="357" y="61"/>
                    <a:pt x="357" y="61"/>
                  </a:cubicBezTo>
                  <a:cubicBezTo>
                    <a:pt x="357" y="62"/>
                    <a:pt x="355" y="62"/>
                    <a:pt x="355" y="62"/>
                  </a:cubicBezTo>
                  <a:cubicBezTo>
                    <a:pt x="356" y="63"/>
                    <a:pt x="357" y="62"/>
                    <a:pt x="358" y="62"/>
                  </a:cubicBezTo>
                  <a:cubicBezTo>
                    <a:pt x="359" y="62"/>
                    <a:pt x="361" y="62"/>
                    <a:pt x="362" y="61"/>
                  </a:cubicBezTo>
                  <a:cubicBezTo>
                    <a:pt x="363" y="61"/>
                    <a:pt x="363" y="61"/>
                    <a:pt x="363" y="60"/>
                  </a:cubicBezTo>
                  <a:cubicBezTo>
                    <a:pt x="363" y="60"/>
                    <a:pt x="363" y="60"/>
                    <a:pt x="362" y="60"/>
                  </a:cubicBezTo>
                  <a:cubicBezTo>
                    <a:pt x="363" y="60"/>
                    <a:pt x="364" y="59"/>
                    <a:pt x="364" y="60"/>
                  </a:cubicBezTo>
                  <a:cubicBezTo>
                    <a:pt x="364" y="60"/>
                    <a:pt x="364" y="60"/>
                    <a:pt x="364" y="60"/>
                  </a:cubicBezTo>
                  <a:cubicBezTo>
                    <a:pt x="364" y="60"/>
                    <a:pt x="365" y="60"/>
                    <a:pt x="365" y="60"/>
                  </a:cubicBezTo>
                  <a:cubicBezTo>
                    <a:pt x="366" y="60"/>
                    <a:pt x="366" y="60"/>
                    <a:pt x="367" y="59"/>
                  </a:cubicBezTo>
                  <a:cubicBezTo>
                    <a:pt x="367" y="59"/>
                    <a:pt x="368" y="59"/>
                    <a:pt x="368" y="58"/>
                  </a:cubicBezTo>
                  <a:cubicBezTo>
                    <a:pt x="369" y="58"/>
                    <a:pt x="368" y="59"/>
                    <a:pt x="368" y="59"/>
                  </a:cubicBezTo>
                  <a:cubicBezTo>
                    <a:pt x="369" y="59"/>
                    <a:pt x="369" y="59"/>
                    <a:pt x="369" y="59"/>
                  </a:cubicBezTo>
                  <a:cubicBezTo>
                    <a:pt x="370" y="59"/>
                    <a:pt x="370" y="59"/>
                    <a:pt x="371" y="59"/>
                  </a:cubicBezTo>
                  <a:cubicBezTo>
                    <a:pt x="371" y="59"/>
                    <a:pt x="372" y="58"/>
                    <a:pt x="372" y="59"/>
                  </a:cubicBezTo>
                  <a:cubicBezTo>
                    <a:pt x="372" y="59"/>
                    <a:pt x="372" y="59"/>
                    <a:pt x="372" y="59"/>
                  </a:cubicBezTo>
                  <a:cubicBezTo>
                    <a:pt x="370" y="59"/>
                    <a:pt x="367" y="59"/>
                    <a:pt x="366" y="61"/>
                  </a:cubicBezTo>
                  <a:cubicBezTo>
                    <a:pt x="366" y="61"/>
                    <a:pt x="367" y="61"/>
                    <a:pt x="368" y="61"/>
                  </a:cubicBezTo>
                  <a:cubicBezTo>
                    <a:pt x="367" y="61"/>
                    <a:pt x="365" y="61"/>
                    <a:pt x="364" y="61"/>
                  </a:cubicBezTo>
                  <a:cubicBezTo>
                    <a:pt x="364" y="62"/>
                    <a:pt x="365" y="62"/>
                    <a:pt x="365" y="62"/>
                  </a:cubicBezTo>
                  <a:cubicBezTo>
                    <a:pt x="367" y="62"/>
                    <a:pt x="369" y="61"/>
                    <a:pt x="370" y="61"/>
                  </a:cubicBezTo>
                  <a:cubicBezTo>
                    <a:pt x="370" y="62"/>
                    <a:pt x="372" y="61"/>
                    <a:pt x="372" y="61"/>
                  </a:cubicBezTo>
                  <a:cubicBezTo>
                    <a:pt x="373" y="61"/>
                    <a:pt x="373" y="61"/>
                    <a:pt x="374" y="61"/>
                  </a:cubicBezTo>
                  <a:cubicBezTo>
                    <a:pt x="374" y="60"/>
                    <a:pt x="375" y="60"/>
                    <a:pt x="375" y="60"/>
                  </a:cubicBezTo>
                  <a:cubicBezTo>
                    <a:pt x="375" y="60"/>
                    <a:pt x="374" y="60"/>
                    <a:pt x="374" y="61"/>
                  </a:cubicBezTo>
                  <a:cubicBezTo>
                    <a:pt x="375" y="61"/>
                    <a:pt x="376" y="60"/>
                    <a:pt x="377" y="60"/>
                  </a:cubicBezTo>
                  <a:cubicBezTo>
                    <a:pt x="376" y="60"/>
                    <a:pt x="376" y="60"/>
                    <a:pt x="376" y="60"/>
                  </a:cubicBezTo>
                  <a:cubicBezTo>
                    <a:pt x="377" y="61"/>
                    <a:pt x="375" y="61"/>
                    <a:pt x="375" y="61"/>
                  </a:cubicBezTo>
                  <a:cubicBezTo>
                    <a:pt x="375" y="62"/>
                    <a:pt x="377" y="61"/>
                    <a:pt x="378" y="61"/>
                  </a:cubicBezTo>
                  <a:cubicBezTo>
                    <a:pt x="378" y="61"/>
                    <a:pt x="380" y="61"/>
                    <a:pt x="380" y="61"/>
                  </a:cubicBezTo>
                  <a:cubicBezTo>
                    <a:pt x="380" y="61"/>
                    <a:pt x="380" y="61"/>
                    <a:pt x="381" y="61"/>
                  </a:cubicBezTo>
                  <a:cubicBezTo>
                    <a:pt x="381" y="61"/>
                    <a:pt x="382" y="61"/>
                    <a:pt x="382" y="61"/>
                  </a:cubicBezTo>
                  <a:cubicBezTo>
                    <a:pt x="382" y="61"/>
                    <a:pt x="383" y="61"/>
                    <a:pt x="383" y="61"/>
                  </a:cubicBezTo>
                  <a:cubicBezTo>
                    <a:pt x="384" y="60"/>
                    <a:pt x="385" y="60"/>
                    <a:pt x="386" y="60"/>
                  </a:cubicBezTo>
                  <a:cubicBezTo>
                    <a:pt x="386" y="61"/>
                    <a:pt x="384" y="61"/>
                    <a:pt x="384" y="61"/>
                  </a:cubicBezTo>
                  <a:cubicBezTo>
                    <a:pt x="383" y="61"/>
                    <a:pt x="382" y="61"/>
                    <a:pt x="382" y="61"/>
                  </a:cubicBezTo>
                  <a:cubicBezTo>
                    <a:pt x="382" y="62"/>
                    <a:pt x="380" y="62"/>
                    <a:pt x="380" y="62"/>
                  </a:cubicBezTo>
                  <a:cubicBezTo>
                    <a:pt x="380" y="62"/>
                    <a:pt x="380" y="62"/>
                    <a:pt x="380" y="62"/>
                  </a:cubicBezTo>
                  <a:cubicBezTo>
                    <a:pt x="378" y="63"/>
                    <a:pt x="375" y="62"/>
                    <a:pt x="373" y="62"/>
                  </a:cubicBezTo>
                  <a:cubicBezTo>
                    <a:pt x="371" y="62"/>
                    <a:pt x="368" y="63"/>
                    <a:pt x="366" y="63"/>
                  </a:cubicBezTo>
                  <a:cubicBezTo>
                    <a:pt x="366" y="63"/>
                    <a:pt x="367" y="63"/>
                    <a:pt x="367" y="64"/>
                  </a:cubicBezTo>
                  <a:cubicBezTo>
                    <a:pt x="366" y="64"/>
                    <a:pt x="365" y="64"/>
                    <a:pt x="365" y="64"/>
                  </a:cubicBezTo>
                  <a:cubicBezTo>
                    <a:pt x="364" y="64"/>
                    <a:pt x="363" y="64"/>
                    <a:pt x="362" y="64"/>
                  </a:cubicBezTo>
                  <a:cubicBezTo>
                    <a:pt x="360" y="64"/>
                    <a:pt x="359" y="64"/>
                    <a:pt x="357" y="65"/>
                  </a:cubicBezTo>
                  <a:cubicBezTo>
                    <a:pt x="355" y="65"/>
                    <a:pt x="358" y="66"/>
                    <a:pt x="358" y="67"/>
                  </a:cubicBezTo>
                  <a:cubicBezTo>
                    <a:pt x="360" y="67"/>
                    <a:pt x="361" y="67"/>
                    <a:pt x="363" y="67"/>
                  </a:cubicBezTo>
                  <a:cubicBezTo>
                    <a:pt x="365" y="67"/>
                    <a:pt x="367" y="67"/>
                    <a:pt x="368" y="67"/>
                  </a:cubicBezTo>
                  <a:cubicBezTo>
                    <a:pt x="371" y="67"/>
                    <a:pt x="373" y="66"/>
                    <a:pt x="375" y="66"/>
                  </a:cubicBezTo>
                  <a:cubicBezTo>
                    <a:pt x="377" y="66"/>
                    <a:pt x="379" y="65"/>
                    <a:pt x="381" y="65"/>
                  </a:cubicBezTo>
                  <a:cubicBezTo>
                    <a:pt x="381" y="65"/>
                    <a:pt x="382" y="65"/>
                    <a:pt x="382" y="65"/>
                  </a:cubicBezTo>
                  <a:cubicBezTo>
                    <a:pt x="382" y="64"/>
                    <a:pt x="382" y="64"/>
                    <a:pt x="382" y="64"/>
                  </a:cubicBezTo>
                  <a:cubicBezTo>
                    <a:pt x="383" y="64"/>
                    <a:pt x="384" y="64"/>
                    <a:pt x="385" y="64"/>
                  </a:cubicBezTo>
                  <a:cubicBezTo>
                    <a:pt x="384" y="64"/>
                    <a:pt x="386" y="64"/>
                    <a:pt x="386" y="64"/>
                  </a:cubicBezTo>
                  <a:cubicBezTo>
                    <a:pt x="386" y="64"/>
                    <a:pt x="387" y="64"/>
                    <a:pt x="387" y="64"/>
                  </a:cubicBezTo>
                  <a:cubicBezTo>
                    <a:pt x="388" y="64"/>
                    <a:pt x="389" y="64"/>
                    <a:pt x="390" y="63"/>
                  </a:cubicBezTo>
                  <a:cubicBezTo>
                    <a:pt x="391" y="63"/>
                    <a:pt x="392" y="63"/>
                    <a:pt x="393" y="63"/>
                  </a:cubicBezTo>
                  <a:cubicBezTo>
                    <a:pt x="394" y="63"/>
                    <a:pt x="394" y="63"/>
                    <a:pt x="395" y="62"/>
                  </a:cubicBezTo>
                  <a:cubicBezTo>
                    <a:pt x="396" y="62"/>
                    <a:pt x="397" y="61"/>
                    <a:pt x="398" y="62"/>
                  </a:cubicBezTo>
                  <a:cubicBezTo>
                    <a:pt x="399" y="62"/>
                    <a:pt x="399" y="62"/>
                    <a:pt x="398" y="62"/>
                  </a:cubicBezTo>
                  <a:cubicBezTo>
                    <a:pt x="398" y="62"/>
                    <a:pt x="397" y="62"/>
                    <a:pt x="397" y="62"/>
                  </a:cubicBezTo>
                  <a:cubicBezTo>
                    <a:pt x="397" y="62"/>
                    <a:pt x="398" y="62"/>
                    <a:pt x="398" y="63"/>
                  </a:cubicBezTo>
                  <a:cubicBezTo>
                    <a:pt x="398" y="63"/>
                    <a:pt x="399" y="63"/>
                    <a:pt x="399" y="63"/>
                  </a:cubicBezTo>
                  <a:cubicBezTo>
                    <a:pt x="400" y="63"/>
                    <a:pt x="401" y="63"/>
                    <a:pt x="402" y="63"/>
                  </a:cubicBezTo>
                  <a:cubicBezTo>
                    <a:pt x="401" y="63"/>
                    <a:pt x="402" y="63"/>
                    <a:pt x="402" y="62"/>
                  </a:cubicBezTo>
                  <a:cubicBezTo>
                    <a:pt x="402" y="62"/>
                    <a:pt x="403" y="62"/>
                    <a:pt x="403" y="62"/>
                  </a:cubicBezTo>
                  <a:cubicBezTo>
                    <a:pt x="404" y="62"/>
                    <a:pt x="404" y="62"/>
                    <a:pt x="405" y="62"/>
                  </a:cubicBezTo>
                  <a:cubicBezTo>
                    <a:pt x="405" y="62"/>
                    <a:pt x="405" y="61"/>
                    <a:pt x="405" y="62"/>
                  </a:cubicBezTo>
                  <a:cubicBezTo>
                    <a:pt x="405" y="62"/>
                    <a:pt x="404" y="62"/>
                    <a:pt x="404" y="62"/>
                  </a:cubicBezTo>
                  <a:cubicBezTo>
                    <a:pt x="404" y="63"/>
                    <a:pt x="405" y="63"/>
                    <a:pt x="405" y="63"/>
                  </a:cubicBezTo>
                  <a:cubicBezTo>
                    <a:pt x="407" y="63"/>
                    <a:pt x="408" y="63"/>
                    <a:pt x="410" y="62"/>
                  </a:cubicBezTo>
                  <a:cubicBezTo>
                    <a:pt x="412" y="62"/>
                    <a:pt x="414" y="62"/>
                    <a:pt x="416" y="62"/>
                  </a:cubicBezTo>
                  <a:cubicBezTo>
                    <a:pt x="416" y="62"/>
                    <a:pt x="416" y="62"/>
                    <a:pt x="416" y="61"/>
                  </a:cubicBezTo>
                  <a:cubicBezTo>
                    <a:pt x="417" y="61"/>
                    <a:pt x="418" y="61"/>
                    <a:pt x="418" y="61"/>
                  </a:cubicBezTo>
                  <a:cubicBezTo>
                    <a:pt x="418" y="60"/>
                    <a:pt x="420" y="60"/>
                    <a:pt x="420" y="60"/>
                  </a:cubicBezTo>
                  <a:cubicBezTo>
                    <a:pt x="421" y="59"/>
                    <a:pt x="422" y="59"/>
                    <a:pt x="423" y="58"/>
                  </a:cubicBezTo>
                  <a:cubicBezTo>
                    <a:pt x="423" y="58"/>
                    <a:pt x="423" y="58"/>
                    <a:pt x="423" y="58"/>
                  </a:cubicBezTo>
                  <a:cubicBezTo>
                    <a:pt x="424" y="58"/>
                    <a:pt x="425" y="58"/>
                    <a:pt x="426" y="57"/>
                  </a:cubicBezTo>
                  <a:cubicBezTo>
                    <a:pt x="427" y="57"/>
                    <a:pt x="427" y="56"/>
                    <a:pt x="428" y="55"/>
                  </a:cubicBezTo>
                  <a:cubicBezTo>
                    <a:pt x="430" y="54"/>
                    <a:pt x="426" y="53"/>
                    <a:pt x="426" y="53"/>
                  </a:cubicBezTo>
                  <a:cubicBezTo>
                    <a:pt x="424" y="53"/>
                    <a:pt x="423" y="53"/>
                    <a:pt x="421" y="54"/>
                  </a:cubicBezTo>
                  <a:cubicBezTo>
                    <a:pt x="420" y="54"/>
                    <a:pt x="420" y="55"/>
                    <a:pt x="419" y="55"/>
                  </a:cubicBezTo>
                  <a:cubicBezTo>
                    <a:pt x="419" y="55"/>
                    <a:pt x="420" y="55"/>
                    <a:pt x="420" y="55"/>
                  </a:cubicBezTo>
                  <a:cubicBezTo>
                    <a:pt x="420" y="56"/>
                    <a:pt x="419" y="55"/>
                    <a:pt x="419" y="56"/>
                  </a:cubicBezTo>
                  <a:cubicBezTo>
                    <a:pt x="418" y="56"/>
                    <a:pt x="418" y="56"/>
                    <a:pt x="418" y="56"/>
                  </a:cubicBezTo>
                  <a:cubicBezTo>
                    <a:pt x="418" y="56"/>
                    <a:pt x="417" y="57"/>
                    <a:pt x="417" y="57"/>
                  </a:cubicBezTo>
                  <a:cubicBezTo>
                    <a:pt x="416" y="56"/>
                    <a:pt x="418" y="56"/>
                    <a:pt x="417" y="56"/>
                  </a:cubicBezTo>
                  <a:cubicBezTo>
                    <a:pt x="418" y="56"/>
                    <a:pt x="418" y="56"/>
                    <a:pt x="418" y="55"/>
                  </a:cubicBezTo>
                  <a:cubicBezTo>
                    <a:pt x="417" y="55"/>
                    <a:pt x="418" y="55"/>
                    <a:pt x="419" y="55"/>
                  </a:cubicBezTo>
                  <a:cubicBezTo>
                    <a:pt x="417" y="55"/>
                    <a:pt x="416" y="55"/>
                    <a:pt x="415" y="55"/>
                  </a:cubicBezTo>
                  <a:cubicBezTo>
                    <a:pt x="414" y="55"/>
                    <a:pt x="412" y="56"/>
                    <a:pt x="411" y="56"/>
                  </a:cubicBezTo>
                  <a:cubicBezTo>
                    <a:pt x="412" y="55"/>
                    <a:pt x="413" y="55"/>
                    <a:pt x="414" y="55"/>
                  </a:cubicBezTo>
                  <a:cubicBezTo>
                    <a:pt x="414" y="55"/>
                    <a:pt x="416" y="54"/>
                    <a:pt x="416" y="54"/>
                  </a:cubicBezTo>
                  <a:cubicBezTo>
                    <a:pt x="416" y="53"/>
                    <a:pt x="412" y="53"/>
                    <a:pt x="411" y="53"/>
                  </a:cubicBezTo>
                  <a:cubicBezTo>
                    <a:pt x="412" y="53"/>
                    <a:pt x="412" y="53"/>
                    <a:pt x="412" y="53"/>
                  </a:cubicBezTo>
                  <a:cubicBezTo>
                    <a:pt x="412" y="53"/>
                    <a:pt x="413" y="53"/>
                    <a:pt x="413" y="53"/>
                  </a:cubicBezTo>
                  <a:cubicBezTo>
                    <a:pt x="413" y="52"/>
                    <a:pt x="414" y="52"/>
                    <a:pt x="414" y="52"/>
                  </a:cubicBezTo>
                  <a:cubicBezTo>
                    <a:pt x="415" y="52"/>
                    <a:pt x="415" y="52"/>
                    <a:pt x="416" y="52"/>
                  </a:cubicBezTo>
                  <a:cubicBezTo>
                    <a:pt x="416" y="52"/>
                    <a:pt x="415" y="52"/>
                    <a:pt x="415" y="52"/>
                  </a:cubicBezTo>
                  <a:cubicBezTo>
                    <a:pt x="416" y="51"/>
                    <a:pt x="416" y="52"/>
                    <a:pt x="417" y="51"/>
                  </a:cubicBezTo>
                  <a:cubicBezTo>
                    <a:pt x="416" y="51"/>
                    <a:pt x="416" y="51"/>
                    <a:pt x="417" y="51"/>
                  </a:cubicBezTo>
                  <a:cubicBezTo>
                    <a:pt x="416" y="50"/>
                    <a:pt x="416" y="50"/>
                    <a:pt x="415" y="50"/>
                  </a:cubicBezTo>
                  <a:cubicBezTo>
                    <a:pt x="415" y="50"/>
                    <a:pt x="416" y="50"/>
                    <a:pt x="416" y="50"/>
                  </a:cubicBezTo>
                  <a:cubicBezTo>
                    <a:pt x="415" y="50"/>
                    <a:pt x="416" y="50"/>
                    <a:pt x="416" y="49"/>
                  </a:cubicBezTo>
                  <a:cubicBezTo>
                    <a:pt x="416" y="49"/>
                    <a:pt x="416" y="49"/>
                    <a:pt x="416" y="49"/>
                  </a:cubicBezTo>
                  <a:cubicBezTo>
                    <a:pt x="416" y="49"/>
                    <a:pt x="417" y="49"/>
                    <a:pt x="417" y="49"/>
                  </a:cubicBezTo>
                  <a:cubicBezTo>
                    <a:pt x="417" y="49"/>
                    <a:pt x="417" y="49"/>
                    <a:pt x="417" y="49"/>
                  </a:cubicBezTo>
                  <a:cubicBezTo>
                    <a:pt x="417" y="48"/>
                    <a:pt x="417" y="48"/>
                    <a:pt x="418" y="48"/>
                  </a:cubicBezTo>
                  <a:cubicBezTo>
                    <a:pt x="418" y="48"/>
                    <a:pt x="420" y="48"/>
                    <a:pt x="419" y="48"/>
                  </a:cubicBezTo>
                  <a:cubicBezTo>
                    <a:pt x="419" y="47"/>
                    <a:pt x="419" y="47"/>
                    <a:pt x="418" y="47"/>
                  </a:cubicBezTo>
                  <a:cubicBezTo>
                    <a:pt x="419" y="47"/>
                    <a:pt x="419" y="47"/>
                    <a:pt x="419" y="47"/>
                  </a:cubicBezTo>
                  <a:cubicBezTo>
                    <a:pt x="419" y="46"/>
                    <a:pt x="418" y="47"/>
                    <a:pt x="418" y="47"/>
                  </a:cubicBezTo>
                  <a:cubicBezTo>
                    <a:pt x="417" y="47"/>
                    <a:pt x="415" y="47"/>
                    <a:pt x="414" y="47"/>
                  </a:cubicBezTo>
                  <a:cubicBezTo>
                    <a:pt x="414" y="48"/>
                    <a:pt x="413" y="48"/>
                    <a:pt x="412" y="48"/>
                  </a:cubicBezTo>
                  <a:cubicBezTo>
                    <a:pt x="412" y="48"/>
                    <a:pt x="411" y="48"/>
                    <a:pt x="411" y="49"/>
                  </a:cubicBezTo>
                  <a:cubicBezTo>
                    <a:pt x="410" y="49"/>
                    <a:pt x="409" y="49"/>
                    <a:pt x="408" y="49"/>
                  </a:cubicBezTo>
                  <a:cubicBezTo>
                    <a:pt x="409" y="49"/>
                    <a:pt x="409" y="49"/>
                    <a:pt x="409" y="49"/>
                  </a:cubicBezTo>
                  <a:cubicBezTo>
                    <a:pt x="408" y="50"/>
                    <a:pt x="406" y="50"/>
                    <a:pt x="405" y="50"/>
                  </a:cubicBezTo>
                  <a:cubicBezTo>
                    <a:pt x="405" y="50"/>
                    <a:pt x="404" y="50"/>
                    <a:pt x="403" y="50"/>
                  </a:cubicBezTo>
                  <a:cubicBezTo>
                    <a:pt x="403" y="51"/>
                    <a:pt x="402" y="51"/>
                    <a:pt x="402" y="51"/>
                  </a:cubicBezTo>
                  <a:cubicBezTo>
                    <a:pt x="402" y="51"/>
                    <a:pt x="403" y="51"/>
                    <a:pt x="403" y="52"/>
                  </a:cubicBezTo>
                  <a:cubicBezTo>
                    <a:pt x="403" y="52"/>
                    <a:pt x="404" y="52"/>
                    <a:pt x="404" y="52"/>
                  </a:cubicBezTo>
                  <a:cubicBezTo>
                    <a:pt x="404" y="52"/>
                    <a:pt x="404" y="52"/>
                    <a:pt x="405" y="52"/>
                  </a:cubicBezTo>
                  <a:cubicBezTo>
                    <a:pt x="405" y="52"/>
                    <a:pt x="406" y="52"/>
                    <a:pt x="405" y="52"/>
                  </a:cubicBezTo>
                  <a:cubicBezTo>
                    <a:pt x="405" y="52"/>
                    <a:pt x="406" y="52"/>
                    <a:pt x="406" y="52"/>
                  </a:cubicBezTo>
                  <a:cubicBezTo>
                    <a:pt x="406" y="53"/>
                    <a:pt x="406" y="53"/>
                    <a:pt x="407" y="53"/>
                  </a:cubicBezTo>
                  <a:cubicBezTo>
                    <a:pt x="406" y="53"/>
                    <a:pt x="406" y="53"/>
                    <a:pt x="406" y="53"/>
                  </a:cubicBezTo>
                  <a:cubicBezTo>
                    <a:pt x="406" y="53"/>
                    <a:pt x="406" y="53"/>
                    <a:pt x="406" y="53"/>
                  </a:cubicBezTo>
                  <a:cubicBezTo>
                    <a:pt x="406" y="54"/>
                    <a:pt x="405" y="53"/>
                    <a:pt x="405" y="53"/>
                  </a:cubicBezTo>
                  <a:cubicBezTo>
                    <a:pt x="405" y="54"/>
                    <a:pt x="405" y="54"/>
                    <a:pt x="405" y="54"/>
                  </a:cubicBezTo>
                  <a:cubicBezTo>
                    <a:pt x="404" y="54"/>
                    <a:pt x="404" y="54"/>
                    <a:pt x="403" y="54"/>
                  </a:cubicBezTo>
                  <a:cubicBezTo>
                    <a:pt x="402" y="54"/>
                    <a:pt x="401" y="54"/>
                    <a:pt x="399" y="55"/>
                  </a:cubicBezTo>
                  <a:cubicBezTo>
                    <a:pt x="400" y="55"/>
                    <a:pt x="401" y="55"/>
                    <a:pt x="402" y="55"/>
                  </a:cubicBezTo>
                  <a:cubicBezTo>
                    <a:pt x="401" y="55"/>
                    <a:pt x="401" y="55"/>
                    <a:pt x="401" y="55"/>
                  </a:cubicBezTo>
                  <a:cubicBezTo>
                    <a:pt x="401" y="55"/>
                    <a:pt x="401" y="55"/>
                    <a:pt x="401" y="55"/>
                  </a:cubicBezTo>
                  <a:cubicBezTo>
                    <a:pt x="401" y="55"/>
                    <a:pt x="401" y="55"/>
                    <a:pt x="401" y="55"/>
                  </a:cubicBezTo>
                  <a:cubicBezTo>
                    <a:pt x="401" y="56"/>
                    <a:pt x="402" y="55"/>
                    <a:pt x="402" y="55"/>
                  </a:cubicBezTo>
                  <a:cubicBezTo>
                    <a:pt x="401" y="56"/>
                    <a:pt x="403" y="56"/>
                    <a:pt x="403" y="56"/>
                  </a:cubicBezTo>
                  <a:cubicBezTo>
                    <a:pt x="403" y="56"/>
                    <a:pt x="404" y="56"/>
                    <a:pt x="404" y="56"/>
                  </a:cubicBezTo>
                  <a:cubicBezTo>
                    <a:pt x="404" y="56"/>
                    <a:pt x="404" y="56"/>
                    <a:pt x="405" y="56"/>
                  </a:cubicBezTo>
                  <a:cubicBezTo>
                    <a:pt x="405" y="56"/>
                    <a:pt x="404" y="56"/>
                    <a:pt x="404" y="57"/>
                  </a:cubicBezTo>
                  <a:cubicBezTo>
                    <a:pt x="404" y="57"/>
                    <a:pt x="404" y="57"/>
                    <a:pt x="403" y="57"/>
                  </a:cubicBezTo>
                  <a:cubicBezTo>
                    <a:pt x="403" y="57"/>
                    <a:pt x="403" y="58"/>
                    <a:pt x="403" y="57"/>
                  </a:cubicBezTo>
                  <a:cubicBezTo>
                    <a:pt x="403" y="57"/>
                    <a:pt x="402" y="57"/>
                    <a:pt x="402" y="58"/>
                  </a:cubicBezTo>
                  <a:cubicBezTo>
                    <a:pt x="402" y="58"/>
                    <a:pt x="402" y="58"/>
                    <a:pt x="402" y="58"/>
                  </a:cubicBezTo>
                  <a:cubicBezTo>
                    <a:pt x="401" y="58"/>
                    <a:pt x="401" y="58"/>
                    <a:pt x="401" y="58"/>
                  </a:cubicBezTo>
                  <a:cubicBezTo>
                    <a:pt x="400" y="58"/>
                    <a:pt x="399" y="58"/>
                    <a:pt x="398" y="58"/>
                  </a:cubicBezTo>
                  <a:cubicBezTo>
                    <a:pt x="396" y="57"/>
                    <a:pt x="394" y="58"/>
                    <a:pt x="393" y="58"/>
                  </a:cubicBezTo>
                  <a:cubicBezTo>
                    <a:pt x="392" y="57"/>
                    <a:pt x="391" y="58"/>
                    <a:pt x="390" y="58"/>
                  </a:cubicBezTo>
                  <a:cubicBezTo>
                    <a:pt x="389" y="58"/>
                    <a:pt x="388" y="58"/>
                    <a:pt x="388" y="58"/>
                  </a:cubicBezTo>
                  <a:cubicBezTo>
                    <a:pt x="387" y="58"/>
                    <a:pt x="387" y="58"/>
                    <a:pt x="387" y="57"/>
                  </a:cubicBezTo>
                  <a:cubicBezTo>
                    <a:pt x="387" y="57"/>
                    <a:pt x="389" y="56"/>
                    <a:pt x="389" y="56"/>
                  </a:cubicBezTo>
                  <a:cubicBezTo>
                    <a:pt x="388" y="56"/>
                    <a:pt x="389" y="56"/>
                    <a:pt x="389" y="56"/>
                  </a:cubicBezTo>
                  <a:cubicBezTo>
                    <a:pt x="389" y="56"/>
                    <a:pt x="389" y="55"/>
                    <a:pt x="388" y="55"/>
                  </a:cubicBezTo>
                  <a:cubicBezTo>
                    <a:pt x="389" y="55"/>
                    <a:pt x="389" y="55"/>
                    <a:pt x="390" y="55"/>
                  </a:cubicBezTo>
                  <a:cubicBezTo>
                    <a:pt x="389" y="55"/>
                    <a:pt x="388" y="55"/>
                    <a:pt x="387" y="55"/>
                  </a:cubicBezTo>
                  <a:cubicBezTo>
                    <a:pt x="387" y="55"/>
                    <a:pt x="386" y="56"/>
                    <a:pt x="386" y="55"/>
                  </a:cubicBezTo>
                  <a:cubicBezTo>
                    <a:pt x="386" y="55"/>
                    <a:pt x="386" y="55"/>
                    <a:pt x="386" y="55"/>
                  </a:cubicBezTo>
                  <a:cubicBezTo>
                    <a:pt x="386" y="55"/>
                    <a:pt x="385" y="55"/>
                    <a:pt x="384" y="55"/>
                  </a:cubicBezTo>
                  <a:cubicBezTo>
                    <a:pt x="385" y="55"/>
                    <a:pt x="386" y="55"/>
                    <a:pt x="387" y="55"/>
                  </a:cubicBezTo>
                  <a:cubicBezTo>
                    <a:pt x="387" y="55"/>
                    <a:pt x="389" y="55"/>
                    <a:pt x="389" y="54"/>
                  </a:cubicBezTo>
                  <a:close/>
                  <a:moveTo>
                    <a:pt x="378" y="52"/>
                  </a:moveTo>
                  <a:cubicBezTo>
                    <a:pt x="378" y="52"/>
                    <a:pt x="378" y="52"/>
                    <a:pt x="378" y="52"/>
                  </a:cubicBezTo>
                  <a:close/>
                  <a:moveTo>
                    <a:pt x="546" y="42"/>
                  </a:moveTo>
                  <a:cubicBezTo>
                    <a:pt x="546" y="41"/>
                    <a:pt x="545" y="41"/>
                    <a:pt x="545" y="41"/>
                  </a:cubicBezTo>
                  <a:cubicBezTo>
                    <a:pt x="544" y="40"/>
                    <a:pt x="542" y="40"/>
                    <a:pt x="541" y="40"/>
                  </a:cubicBezTo>
                  <a:cubicBezTo>
                    <a:pt x="540" y="40"/>
                    <a:pt x="538" y="40"/>
                    <a:pt x="538" y="41"/>
                  </a:cubicBezTo>
                  <a:cubicBezTo>
                    <a:pt x="537" y="41"/>
                    <a:pt x="537" y="42"/>
                    <a:pt x="537" y="42"/>
                  </a:cubicBezTo>
                  <a:cubicBezTo>
                    <a:pt x="536" y="42"/>
                    <a:pt x="536" y="42"/>
                    <a:pt x="536" y="42"/>
                  </a:cubicBezTo>
                  <a:cubicBezTo>
                    <a:pt x="537" y="43"/>
                    <a:pt x="538" y="44"/>
                    <a:pt x="539" y="44"/>
                  </a:cubicBezTo>
                  <a:cubicBezTo>
                    <a:pt x="539" y="44"/>
                    <a:pt x="539" y="44"/>
                    <a:pt x="539" y="44"/>
                  </a:cubicBezTo>
                  <a:cubicBezTo>
                    <a:pt x="539" y="44"/>
                    <a:pt x="539" y="44"/>
                    <a:pt x="539" y="44"/>
                  </a:cubicBezTo>
                  <a:cubicBezTo>
                    <a:pt x="541" y="44"/>
                    <a:pt x="542" y="44"/>
                    <a:pt x="543" y="43"/>
                  </a:cubicBezTo>
                  <a:cubicBezTo>
                    <a:pt x="544" y="43"/>
                    <a:pt x="545" y="43"/>
                    <a:pt x="545" y="43"/>
                  </a:cubicBezTo>
                  <a:cubicBezTo>
                    <a:pt x="545" y="42"/>
                    <a:pt x="546" y="42"/>
                    <a:pt x="546" y="42"/>
                  </a:cubicBezTo>
                  <a:close/>
                  <a:moveTo>
                    <a:pt x="465" y="49"/>
                  </a:moveTo>
                  <a:cubicBezTo>
                    <a:pt x="467" y="48"/>
                    <a:pt x="469" y="48"/>
                    <a:pt x="471" y="48"/>
                  </a:cubicBezTo>
                  <a:cubicBezTo>
                    <a:pt x="471" y="48"/>
                    <a:pt x="472" y="48"/>
                    <a:pt x="472" y="48"/>
                  </a:cubicBezTo>
                  <a:cubicBezTo>
                    <a:pt x="470" y="47"/>
                    <a:pt x="468" y="47"/>
                    <a:pt x="466" y="48"/>
                  </a:cubicBezTo>
                  <a:cubicBezTo>
                    <a:pt x="464" y="48"/>
                    <a:pt x="463" y="49"/>
                    <a:pt x="461" y="49"/>
                  </a:cubicBezTo>
                  <a:cubicBezTo>
                    <a:pt x="462" y="50"/>
                    <a:pt x="464" y="49"/>
                    <a:pt x="465" y="49"/>
                  </a:cubicBezTo>
                  <a:close/>
                  <a:moveTo>
                    <a:pt x="384" y="48"/>
                  </a:moveTo>
                  <a:cubicBezTo>
                    <a:pt x="385" y="48"/>
                    <a:pt x="388" y="48"/>
                    <a:pt x="389" y="47"/>
                  </a:cubicBezTo>
                  <a:cubicBezTo>
                    <a:pt x="388" y="47"/>
                    <a:pt x="387" y="46"/>
                    <a:pt x="386" y="46"/>
                  </a:cubicBezTo>
                  <a:cubicBezTo>
                    <a:pt x="385" y="46"/>
                    <a:pt x="384" y="46"/>
                    <a:pt x="384" y="46"/>
                  </a:cubicBezTo>
                  <a:cubicBezTo>
                    <a:pt x="382" y="46"/>
                    <a:pt x="380" y="46"/>
                    <a:pt x="379" y="47"/>
                  </a:cubicBezTo>
                  <a:cubicBezTo>
                    <a:pt x="381" y="47"/>
                    <a:pt x="382" y="48"/>
                    <a:pt x="384" y="48"/>
                  </a:cubicBezTo>
                  <a:close/>
                  <a:moveTo>
                    <a:pt x="393" y="39"/>
                  </a:moveTo>
                  <a:cubicBezTo>
                    <a:pt x="394" y="39"/>
                    <a:pt x="394" y="39"/>
                    <a:pt x="395" y="40"/>
                  </a:cubicBezTo>
                  <a:cubicBezTo>
                    <a:pt x="395" y="40"/>
                    <a:pt x="396" y="40"/>
                    <a:pt x="397" y="40"/>
                  </a:cubicBezTo>
                  <a:cubicBezTo>
                    <a:pt x="398" y="39"/>
                    <a:pt x="399" y="39"/>
                    <a:pt x="401" y="39"/>
                  </a:cubicBezTo>
                  <a:cubicBezTo>
                    <a:pt x="401" y="39"/>
                    <a:pt x="400" y="39"/>
                    <a:pt x="400" y="38"/>
                  </a:cubicBezTo>
                  <a:cubicBezTo>
                    <a:pt x="401" y="38"/>
                    <a:pt x="400" y="38"/>
                    <a:pt x="399" y="38"/>
                  </a:cubicBezTo>
                  <a:cubicBezTo>
                    <a:pt x="399" y="38"/>
                    <a:pt x="400" y="38"/>
                    <a:pt x="400" y="38"/>
                  </a:cubicBezTo>
                  <a:cubicBezTo>
                    <a:pt x="400" y="38"/>
                    <a:pt x="399" y="38"/>
                    <a:pt x="399" y="38"/>
                  </a:cubicBezTo>
                  <a:cubicBezTo>
                    <a:pt x="399" y="38"/>
                    <a:pt x="400" y="37"/>
                    <a:pt x="400" y="37"/>
                  </a:cubicBezTo>
                  <a:cubicBezTo>
                    <a:pt x="399" y="37"/>
                    <a:pt x="399" y="37"/>
                    <a:pt x="398" y="37"/>
                  </a:cubicBezTo>
                  <a:cubicBezTo>
                    <a:pt x="398" y="37"/>
                    <a:pt x="399" y="37"/>
                    <a:pt x="398" y="37"/>
                  </a:cubicBezTo>
                  <a:cubicBezTo>
                    <a:pt x="399" y="37"/>
                    <a:pt x="399" y="37"/>
                    <a:pt x="399" y="37"/>
                  </a:cubicBezTo>
                  <a:cubicBezTo>
                    <a:pt x="398" y="37"/>
                    <a:pt x="396" y="37"/>
                    <a:pt x="395" y="37"/>
                  </a:cubicBezTo>
                  <a:cubicBezTo>
                    <a:pt x="394" y="37"/>
                    <a:pt x="393" y="37"/>
                    <a:pt x="393" y="38"/>
                  </a:cubicBezTo>
                  <a:cubicBezTo>
                    <a:pt x="392" y="38"/>
                    <a:pt x="393" y="39"/>
                    <a:pt x="393" y="39"/>
                  </a:cubicBezTo>
                  <a:close/>
                  <a:moveTo>
                    <a:pt x="537" y="49"/>
                  </a:moveTo>
                  <a:cubicBezTo>
                    <a:pt x="537" y="48"/>
                    <a:pt x="538" y="48"/>
                    <a:pt x="538" y="48"/>
                  </a:cubicBezTo>
                  <a:cubicBezTo>
                    <a:pt x="539" y="48"/>
                    <a:pt x="539" y="47"/>
                    <a:pt x="539" y="47"/>
                  </a:cubicBezTo>
                  <a:cubicBezTo>
                    <a:pt x="538" y="47"/>
                    <a:pt x="538" y="47"/>
                    <a:pt x="537" y="47"/>
                  </a:cubicBezTo>
                  <a:cubicBezTo>
                    <a:pt x="536" y="47"/>
                    <a:pt x="535" y="47"/>
                    <a:pt x="534" y="47"/>
                  </a:cubicBezTo>
                  <a:cubicBezTo>
                    <a:pt x="533" y="48"/>
                    <a:pt x="534" y="50"/>
                    <a:pt x="534" y="50"/>
                  </a:cubicBezTo>
                  <a:cubicBezTo>
                    <a:pt x="535" y="50"/>
                    <a:pt x="535" y="50"/>
                    <a:pt x="535" y="50"/>
                  </a:cubicBezTo>
                  <a:cubicBezTo>
                    <a:pt x="535" y="50"/>
                    <a:pt x="535" y="50"/>
                    <a:pt x="536" y="50"/>
                  </a:cubicBezTo>
                  <a:cubicBezTo>
                    <a:pt x="536" y="50"/>
                    <a:pt x="536" y="50"/>
                    <a:pt x="537" y="50"/>
                  </a:cubicBezTo>
                  <a:cubicBezTo>
                    <a:pt x="537" y="50"/>
                    <a:pt x="537" y="49"/>
                    <a:pt x="537" y="49"/>
                  </a:cubicBezTo>
                  <a:cubicBezTo>
                    <a:pt x="537" y="49"/>
                    <a:pt x="536" y="49"/>
                    <a:pt x="536" y="49"/>
                  </a:cubicBezTo>
                  <a:cubicBezTo>
                    <a:pt x="537" y="49"/>
                    <a:pt x="537" y="49"/>
                    <a:pt x="537" y="49"/>
                  </a:cubicBezTo>
                  <a:close/>
                  <a:moveTo>
                    <a:pt x="512" y="23"/>
                  </a:moveTo>
                  <a:cubicBezTo>
                    <a:pt x="512" y="23"/>
                    <a:pt x="512" y="23"/>
                    <a:pt x="511" y="23"/>
                  </a:cubicBezTo>
                  <a:cubicBezTo>
                    <a:pt x="512" y="24"/>
                    <a:pt x="514" y="23"/>
                    <a:pt x="513" y="24"/>
                  </a:cubicBezTo>
                  <a:cubicBezTo>
                    <a:pt x="514" y="24"/>
                    <a:pt x="516" y="24"/>
                    <a:pt x="516" y="23"/>
                  </a:cubicBezTo>
                  <a:cubicBezTo>
                    <a:pt x="516" y="23"/>
                    <a:pt x="516" y="22"/>
                    <a:pt x="517" y="22"/>
                  </a:cubicBezTo>
                  <a:cubicBezTo>
                    <a:pt x="517" y="22"/>
                    <a:pt x="517" y="22"/>
                    <a:pt x="517" y="22"/>
                  </a:cubicBezTo>
                  <a:cubicBezTo>
                    <a:pt x="518" y="22"/>
                    <a:pt x="517" y="21"/>
                    <a:pt x="518" y="21"/>
                  </a:cubicBezTo>
                  <a:cubicBezTo>
                    <a:pt x="516" y="21"/>
                    <a:pt x="515" y="21"/>
                    <a:pt x="514" y="21"/>
                  </a:cubicBezTo>
                  <a:cubicBezTo>
                    <a:pt x="512" y="20"/>
                    <a:pt x="510" y="21"/>
                    <a:pt x="509" y="22"/>
                  </a:cubicBezTo>
                  <a:cubicBezTo>
                    <a:pt x="508" y="22"/>
                    <a:pt x="507" y="23"/>
                    <a:pt x="509" y="23"/>
                  </a:cubicBezTo>
                  <a:cubicBezTo>
                    <a:pt x="510" y="23"/>
                    <a:pt x="511" y="22"/>
                    <a:pt x="512" y="23"/>
                  </a:cubicBezTo>
                  <a:close/>
                  <a:moveTo>
                    <a:pt x="471" y="38"/>
                  </a:moveTo>
                  <a:cubicBezTo>
                    <a:pt x="471" y="38"/>
                    <a:pt x="470" y="38"/>
                    <a:pt x="470" y="39"/>
                  </a:cubicBezTo>
                  <a:cubicBezTo>
                    <a:pt x="470" y="39"/>
                    <a:pt x="470" y="39"/>
                    <a:pt x="469" y="39"/>
                  </a:cubicBezTo>
                  <a:cubicBezTo>
                    <a:pt x="470" y="40"/>
                    <a:pt x="472" y="40"/>
                    <a:pt x="473" y="40"/>
                  </a:cubicBezTo>
                  <a:cubicBezTo>
                    <a:pt x="474" y="40"/>
                    <a:pt x="476" y="39"/>
                    <a:pt x="477" y="39"/>
                  </a:cubicBezTo>
                  <a:cubicBezTo>
                    <a:pt x="477" y="40"/>
                    <a:pt x="479" y="40"/>
                    <a:pt x="478" y="39"/>
                  </a:cubicBezTo>
                  <a:cubicBezTo>
                    <a:pt x="478" y="38"/>
                    <a:pt x="477" y="38"/>
                    <a:pt x="476" y="38"/>
                  </a:cubicBezTo>
                  <a:cubicBezTo>
                    <a:pt x="474" y="38"/>
                    <a:pt x="473" y="38"/>
                    <a:pt x="471" y="38"/>
                  </a:cubicBezTo>
                  <a:close/>
                  <a:moveTo>
                    <a:pt x="502" y="112"/>
                  </a:moveTo>
                  <a:cubicBezTo>
                    <a:pt x="502" y="112"/>
                    <a:pt x="502" y="112"/>
                    <a:pt x="502" y="112"/>
                  </a:cubicBezTo>
                  <a:cubicBezTo>
                    <a:pt x="502" y="112"/>
                    <a:pt x="502" y="112"/>
                    <a:pt x="502" y="112"/>
                  </a:cubicBezTo>
                  <a:cubicBezTo>
                    <a:pt x="502" y="112"/>
                    <a:pt x="502" y="112"/>
                    <a:pt x="502" y="112"/>
                  </a:cubicBezTo>
                  <a:close/>
                  <a:moveTo>
                    <a:pt x="125" y="111"/>
                  </a:moveTo>
                  <a:cubicBezTo>
                    <a:pt x="125" y="111"/>
                    <a:pt x="124" y="110"/>
                    <a:pt x="124" y="110"/>
                  </a:cubicBezTo>
                  <a:cubicBezTo>
                    <a:pt x="124" y="110"/>
                    <a:pt x="124" y="110"/>
                    <a:pt x="124" y="110"/>
                  </a:cubicBezTo>
                  <a:cubicBezTo>
                    <a:pt x="124" y="110"/>
                    <a:pt x="125" y="110"/>
                    <a:pt x="125" y="111"/>
                  </a:cubicBezTo>
                  <a:cubicBezTo>
                    <a:pt x="125" y="111"/>
                    <a:pt x="125" y="111"/>
                    <a:pt x="125" y="111"/>
                  </a:cubicBezTo>
                  <a:close/>
                  <a:moveTo>
                    <a:pt x="548" y="185"/>
                  </a:moveTo>
                  <a:cubicBezTo>
                    <a:pt x="548" y="185"/>
                    <a:pt x="548" y="185"/>
                    <a:pt x="548" y="185"/>
                  </a:cubicBezTo>
                  <a:cubicBezTo>
                    <a:pt x="548" y="185"/>
                    <a:pt x="548" y="185"/>
                    <a:pt x="548" y="185"/>
                  </a:cubicBezTo>
                  <a:cubicBezTo>
                    <a:pt x="548" y="185"/>
                    <a:pt x="548" y="185"/>
                    <a:pt x="548" y="185"/>
                  </a:cubicBezTo>
                  <a:close/>
                  <a:moveTo>
                    <a:pt x="124" y="110"/>
                  </a:moveTo>
                  <a:cubicBezTo>
                    <a:pt x="124" y="110"/>
                    <a:pt x="124" y="110"/>
                    <a:pt x="124" y="110"/>
                  </a:cubicBezTo>
                  <a:cubicBezTo>
                    <a:pt x="124" y="110"/>
                    <a:pt x="124" y="110"/>
                    <a:pt x="124" y="110"/>
                  </a:cubicBezTo>
                  <a:close/>
                  <a:moveTo>
                    <a:pt x="581" y="304"/>
                  </a:moveTo>
                  <a:cubicBezTo>
                    <a:pt x="581" y="304"/>
                    <a:pt x="579" y="305"/>
                    <a:pt x="579" y="304"/>
                  </a:cubicBezTo>
                  <a:cubicBezTo>
                    <a:pt x="579" y="305"/>
                    <a:pt x="579" y="304"/>
                    <a:pt x="578" y="304"/>
                  </a:cubicBezTo>
                  <a:cubicBezTo>
                    <a:pt x="578" y="305"/>
                    <a:pt x="578" y="305"/>
                    <a:pt x="578" y="305"/>
                  </a:cubicBezTo>
                  <a:cubicBezTo>
                    <a:pt x="578" y="304"/>
                    <a:pt x="578" y="304"/>
                    <a:pt x="578" y="304"/>
                  </a:cubicBezTo>
                  <a:cubicBezTo>
                    <a:pt x="578" y="304"/>
                    <a:pt x="577" y="304"/>
                    <a:pt x="577" y="305"/>
                  </a:cubicBezTo>
                  <a:cubicBezTo>
                    <a:pt x="576" y="305"/>
                    <a:pt x="577" y="305"/>
                    <a:pt x="576" y="305"/>
                  </a:cubicBezTo>
                  <a:cubicBezTo>
                    <a:pt x="576" y="305"/>
                    <a:pt x="575" y="305"/>
                    <a:pt x="575" y="305"/>
                  </a:cubicBezTo>
                  <a:cubicBezTo>
                    <a:pt x="575" y="305"/>
                    <a:pt x="574" y="305"/>
                    <a:pt x="574" y="305"/>
                  </a:cubicBezTo>
                  <a:cubicBezTo>
                    <a:pt x="572" y="305"/>
                    <a:pt x="570" y="306"/>
                    <a:pt x="569" y="306"/>
                  </a:cubicBezTo>
                  <a:cubicBezTo>
                    <a:pt x="570" y="306"/>
                    <a:pt x="571" y="305"/>
                    <a:pt x="571" y="305"/>
                  </a:cubicBezTo>
                  <a:cubicBezTo>
                    <a:pt x="571" y="305"/>
                    <a:pt x="569" y="306"/>
                    <a:pt x="569" y="305"/>
                  </a:cubicBezTo>
                  <a:cubicBezTo>
                    <a:pt x="569" y="304"/>
                    <a:pt x="568" y="304"/>
                    <a:pt x="567" y="304"/>
                  </a:cubicBezTo>
                  <a:cubicBezTo>
                    <a:pt x="567" y="304"/>
                    <a:pt x="566" y="304"/>
                    <a:pt x="566" y="304"/>
                  </a:cubicBezTo>
                  <a:cubicBezTo>
                    <a:pt x="565" y="304"/>
                    <a:pt x="565" y="304"/>
                    <a:pt x="564" y="304"/>
                  </a:cubicBezTo>
                  <a:cubicBezTo>
                    <a:pt x="564" y="304"/>
                    <a:pt x="561" y="304"/>
                    <a:pt x="562" y="304"/>
                  </a:cubicBezTo>
                  <a:cubicBezTo>
                    <a:pt x="562" y="304"/>
                    <a:pt x="561" y="304"/>
                    <a:pt x="561" y="304"/>
                  </a:cubicBezTo>
                  <a:cubicBezTo>
                    <a:pt x="560" y="304"/>
                    <a:pt x="560" y="304"/>
                    <a:pt x="560" y="304"/>
                  </a:cubicBezTo>
                  <a:cubicBezTo>
                    <a:pt x="559" y="304"/>
                    <a:pt x="558" y="304"/>
                    <a:pt x="558" y="304"/>
                  </a:cubicBezTo>
                  <a:cubicBezTo>
                    <a:pt x="558" y="305"/>
                    <a:pt x="557" y="304"/>
                    <a:pt x="556" y="304"/>
                  </a:cubicBezTo>
                  <a:cubicBezTo>
                    <a:pt x="556" y="305"/>
                    <a:pt x="556" y="304"/>
                    <a:pt x="555" y="304"/>
                  </a:cubicBezTo>
                  <a:cubicBezTo>
                    <a:pt x="555" y="304"/>
                    <a:pt x="555" y="304"/>
                    <a:pt x="554" y="304"/>
                  </a:cubicBezTo>
                  <a:cubicBezTo>
                    <a:pt x="554" y="304"/>
                    <a:pt x="553" y="304"/>
                    <a:pt x="553" y="304"/>
                  </a:cubicBezTo>
                  <a:cubicBezTo>
                    <a:pt x="552" y="304"/>
                    <a:pt x="551" y="304"/>
                    <a:pt x="550" y="304"/>
                  </a:cubicBezTo>
                  <a:cubicBezTo>
                    <a:pt x="549" y="304"/>
                    <a:pt x="549" y="304"/>
                    <a:pt x="548" y="304"/>
                  </a:cubicBezTo>
                  <a:cubicBezTo>
                    <a:pt x="547" y="303"/>
                    <a:pt x="545" y="304"/>
                    <a:pt x="544" y="304"/>
                  </a:cubicBezTo>
                  <a:cubicBezTo>
                    <a:pt x="543" y="304"/>
                    <a:pt x="542" y="304"/>
                    <a:pt x="542" y="304"/>
                  </a:cubicBezTo>
                  <a:cubicBezTo>
                    <a:pt x="541" y="304"/>
                    <a:pt x="541" y="304"/>
                    <a:pt x="541" y="304"/>
                  </a:cubicBezTo>
                  <a:cubicBezTo>
                    <a:pt x="541" y="303"/>
                    <a:pt x="540" y="304"/>
                    <a:pt x="540" y="304"/>
                  </a:cubicBezTo>
                  <a:cubicBezTo>
                    <a:pt x="539" y="304"/>
                    <a:pt x="537" y="305"/>
                    <a:pt x="535" y="304"/>
                  </a:cubicBezTo>
                  <a:cubicBezTo>
                    <a:pt x="535" y="304"/>
                    <a:pt x="535" y="304"/>
                    <a:pt x="534" y="304"/>
                  </a:cubicBezTo>
                  <a:cubicBezTo>
                    <a:pt x="534" y="304"/>
                    <a:pt x="533" y="305"/>
                    <a:pt x="533" y="304"/>
                  </a:cubicBezTo>
                  <a:cubicBezTo>
                    <a:pt x="533" y="305"/>
                    <a:pt x="533" y="305"/>
                    <a:pt x="533" y="305"/>
                  </a:cubicBezTo>
                  <a:cubicBezTo>
                    <a:pt x="533" y="305"/>
                    <a:pt x="532" y="305"/>
                    <a:pt x="532" y="305"/>
                  </a:cubicBezTo>
                  <a:cubicBezTo>
                    <a:pt x="532" y="305"/>
                    <a:pt x="531" y="305"/>
                    <a:pt x="531" y="305"/>
                  </a:cubicBezTo>
                  <a:cubicBezTo>
                    <a:pt x="531" y="304"/>
                    <a:pt x="531" y="304"/>
                    <a:pt x="531" y="304"/>
                  </a:cubicBezTo>
                  <a:cubicBezTo>
                    <a:pt x="530" y="304"/>
                    <a:pt x="530" y="304"/>
                    <a:pt x="530" y="304"/>
                  </a:cubicBezTo>
                  <a:cubicBezTo>
                    <a:pt x="529" y="305"/>
                    <a:pt x="530" y="305"/>
                    <a:pt x="530" y="305"/>
                  </a:cubicBezTo>
                  <a:cubicBezTo>
                    <a:pt x="530" y="306"/>
                    <a:pt x="529" y="305"/>
                    <a:pt x="529" y="305"/>
                  </a:cubicBezTo>
                  <a:cubicBezTo>
                    <a:pt x="529" y="305"/>
                    <a:pt x="528" y="306"/>
                    <a:pt x="528" y="306"/>
                  </a:cubicBezTo>
                  <a:cubicBezTo>
                    <a:pt x="527" y="306"/>
                    <a:pt x="527" y="306"/>
                    <a:pt x="526" y="306"/>
                  </a:cubicBezTo>
                  <a:cubicBezTo>
                    <a:pt x="525" y="307"/>
                    <a:pt x="525" y="307"/>
                    <a:pt x="524" y="308"/>
                  </a:cubicBezTo>
                  <a:cubicBezTo>
                    <a:pt x="524" y="309"/>
                    <a:pt x="523" y="308"/>
                    <a:pt x="523" y="309"/>
                  </a:cubicBezTo>
                  <a:cubicBezTo>
                    <a:pt x="522" y="309"/>
                    <a:pt x="522" y="309"/>
                    <a:pt x="522" y="310"/>
                  </a:cubicBezTo>
                  <a:cubicBezTo>
                    <a:pt x="522" y="310"/>
                    <a:pt x="521" y="311"/>
                    <a:pt x="521" y="312"/>
                  </a:cubicBezTo>
                  <a:cubicBezTo>
                    <a:pt x="520" y="313"/>
                    <a:pt x="519" y="314"/>
                    <a:pt x="519" y="314"/>
                  </a:cubicBezTo>
                  <a:cubicBezTo>
                    <a:pt x="518" y="314"/>
                    <a:pt x="516" y="314"/>
                    <a:pt x="515" y="314"/>
                  </a:cubicBezTo>
                  <a:cubicBezTo>
                    <a:pt x="514" y="315"/>
                    <a:pt x="513" y="314"/>
                    <a:pt x="512" y="315"/>
                  </a:cubicBezTo>
                  <a:cubicBezTo>
                    <a:pt x="511" y="315"/>
                    <a:pt x="511" y="316"/>
                    <a:pt x="510" y="315"/>
                  </a:cubicBezTo>
                  <a:cubicBezTo>
                    <a:pt x="510" y="316"/>
                    <a:pt x="512" y="316"/>
                    <a:pt x="511" y="316"/>
                  </a:cubicBezTo>
                  <a:cubicBezTo>
                    <a:pt x="510" y="317"/>
                    <a:pt x="510" y="316"/>
                    <a:pt x="509" y="317"/>
                  </a:cubicBezTo>
                  <a:cubicBezTo>
                    <a:pt x="509" y="317"/>
                    <a:pt x="509" y="317"/>
                    <a:pt x="508" y="317"/>
                  </a:cubicBezTo>
                  <a:cubicBezTo>
                    <a:pt x="509" y="316"/>
                    <a:pt x="510" y="316"/>
                    <a:pt x="509" y="316"/>
                  </a:cubicBezTo>
                  <a:cubicBezTo>
                    <a:pt x="509" y="317"/>
                    <a:pt x="508" y="316"/>
                    <a:pt x="507" y="317"/>
                  </a:cubicBezTo>
                  <a:cubicBezTo>
                    <a:pt x="507" y="317"/>
                    <a:pt x="505" y="318"/>
                    <a:pt x="506" y="318"/>
                  </a:cubicBezTo>
                  <a:cubicBezTo>
                    <a:pt x="506" y="319"/>
                    <a:pt x="505" y="319"/>
                    <a:pt x="505" y="319"/>
                  </a:cubicBezTo>
                  <a:cubicBezTo>
                    <a:pt x="504" y="319"/>
                    <a:pt x="503" y="319"/>
                    <a:pt x="503" y="319"/>
                  </a:cubicBezTo>
                  <a:cubicBezTo>
                    <a:pt x="502" y="320"/>
                    <a:pt x="502" y="320"/>
                    <a:pt x="502" y="320"/>
                  </a:cubicBezTo>
                  <a:cubicBezTo>
                    <a:pt x="501" y="321"/>
                    <a:pt x="501" y="321"/>
                    <a:pt x="501" y="322"/>
                  </a:cubicBezTo>
                  <a:cubicBezTo>
                    <a:pt x="500" y="322"/>
                    <a:pt x="500" y="322"/>
                    <a:pt x="500" y="322"/>
                  </a:cubicBezTo>
                  <a:cubicBezTo>
                    <a:pt x="499" y="322"/>
                    <a:pt x="499" y="322"/>
                    <a:pt x="499" y="323"/>
                  </a:cubicBezTo>
                  <a:cubicBezTo>
                    <a:pt x="498" y="323"/>
                    <a:pt x="498" y="324"/>
                    <a:pt x="498" y="324"/>
                  </a:cubicBezTo>
                  <a:cubicBezTo>
                    <a:pt x="497" y="325"/>
                    <a:pt x="496" y="325"/>
                    <a:pt x="495" y="326"/>
                  </a:cubicBezTo>
                  <a:cubicBezTo>
                    <a:pt x="494" y="327"/>
                    <a:pt x="493" y="327"/>
                    <a:pt x="492" y="326"/>
                  </a:cubicBezTo>
                  <a:cubicBezTo>
                    <a:pt x="492" y="325"/>
                    <a:pt x="492" y="325"/>
                    <a:pt x="491" y="325"/>
                  </a:cubicBezTo>
                  <a:cubicBezTo>
                    <a:pt x="491" y="325"/>
                    <a:pt x="490" y="325"/>
                    <a:pt x="490" y="325"/>
                  </a:cubicBezTo>
                  <a:cubicBezTo>
                    <a:pt x="489" y="324"/>
                    <a:pt x="488" y="324"/>
                    <a:pt x="488" y="324"/>
                  </a:cubicBezTo>
                  <a:cubicBezTo>
                    <a:pt x="487" y="324"/>
                    <a:pt x="486" y="324"/>
                    <a:pt x="486" y="324"/>
                  </a:cubicBezTo>
                  <a:cubicBezTo>
                    <a:pt x="486" y="324"/>
                    <a:pt x="486" y="324"/>
                    <a:pt x="486" y="324"/>
                  </a:cubicBezTo>
                  <a:cubicBezTo>
                    <a:pt x="486" y="324"/>
                    <a:pt x="485" y="324"/>
                    <a:pt x="485" y="324"/>
                  </a:cubicBezTo>
                  <a:cubicBezTo>
                    <a:pt x="484" y="323"/>
                    <a:pt x="484" y="323"/>
                    <a:pt x="483" y="323"/>
                  </a:cubicBezTo>
                  <a:cubicBezTo>
                    <a:pt x="484" y="323"/>
                    <a:pt x="485" y="324"/>
                    <a:pt x="485" y="324"/>
                  </a:cubicBezTo>
                  <a:cubicBezTo>
                    <a:pt x="485" y="324"/>
                    <a:pt x="484" y="324"/>
                    <a:pt x="484" y="325"/>
                  </a:cubicBezTo>
                  <a:cubicBezTo>
                    <a:pt x="484" y="325"/>
                    <a:pt x="485" y="325"/>
                    <a:pt x="485" y="324"/>
                  </a:cubicBezTo>
                  <a:cubicBezTo>
                    <a:pt x="486" y="324"/>
                    <a:pt x="487" y="324"/>
                    <a:pt x="488" y="324"/>
                  </a:cubicBezTo>
                  <a:cubicBezTo>
                    <a:pt x="489" y="325"/>
                    <a:pt x="489" y="326"/>
                    <a:pt x="490" y="326"/>
                  </a:cubicBezTo>
                  <a:cubicBezTo>
                    <a:pt x="491" y="326"/>
                    <a:pt x="492" y="325"/>
                    <a:pt x="492" y="326"/>
                  </a:cubicBezTo>
                  <a:cubicBezTo>
                    <a:pt x="492" y="327"/>
                    <a:pt x="493" y="327"/>
                    <a:pt x="493" y="327"/>
                  </a:cubicBezTo>
                  <a:cubicBezTo>
                    <a:pt x="492" y="328"/>
                    <a:pt x="492" y="329"/>
                    <a:pt x="491" y="329"/>
                  </a:cubicBezTo>
                  <a:cubicBezTo>
                    <a:pt x="490" y="330"/>
                    <a:pt x="490" y="331"/>
                    <a:pt x="489" y="331"/>
                  </a:cubicBezTo>
                  <a:cubicBezTo>
                    <a:pt x="488" y="332"/>
                    <a:pt x="487" y="332"/>
                    <a:pt x="487" y="333"/>
                  </a:cubicBezTo>
                  <a:cubicBezTo>
                    <a:pt x="486" y="333"/>
                    <a:pt x="486" y="334"/>
                    <a:pt x="485" y="334"/>
                  </a:cubicBezTo>
                  <a:cubicBezTo>
                    <a:pt x="485" y="334"/>
                    <a:pt x="484" y="334"/>
                    <a:pt x="483" y="335"/>
                  </a:cubicBezTo>
                  <a:cubicBezTo>
                    <a:pt x="483" y="335"/>
                    <a:pt x="482" y="336"/>
                    <a:pt x="482" y="336"/>
                  </a:cubicBezTo>
                  <a:cubicBezTo>
                    <a:pt x="481" y="337"/>
                    <a:pt x="480" y="338"/>
                    <a:pt x="480" y="338"/>
                  </a:cubicBezTo>
                  <a:cubicBezTo>
                    <a:pt x="479" y="338"/>
                    <a:pt x="478" y="339"/>
                    <a:pt x="477" y="339"/>
                  </a:cubicBezTo>
                  <a:cubicBezTo>
                    <a:pt x="476" y="340"/>
                    <a:pt x="476" y="340"/>
                    <a:pt x="475" y="341"/>
                  </a:cubicBezTo>
                  <a:cubicBezTo>
                    <a:pt x="475" y="341"/>
                    <a:pt x="474" y="341"/>
                    <a:pt x="474" y="342"/>
                  </a:cubicBezTo>
                  <a:cubicBezTo>
                    <a:pt x="474" y="342"/>
                    <a:pt x="474" y="341"/>
                    <a:pt x="475" y="341"/>
                  </a:cubicBezTo>
                  <a:cubicBezTo>
                    <a:pt x="475" y="341"/>
                    <a:pt x="475" y="341"/>
                    <a:pt x="476" y="341"/>
                  </a:cubicBezTo>
                  <a:cubicBezTo>
                    <a:pt x="476" y="341"/>
                    <a:pt x="476" y="341"/>
                    <a:pt x="477" y="340"/>
                  </a:cubicBezTo>
                  <a:cubicBezTo>
                    <a:pt x="478" y="340"/>
                    <a:pt x="478" y="340"/>
                    <a:pt x="479" y="340"/>
                  </a:cubicBezTo>
                  <a:cubicBezTo>
                    <a:pt x="481" y="339"/>
                    <a:pt x="482" y="338"/>
                    <a:pt x="484" y="337"/>
                  </a:cubicBezTo>
                  <a:cubicBezTo>
                    <a:pt x="484" y="337"/>
                    <a:pt x="485" y="336"/>
                    <a:pt x="486" y="336"/>
                  </a:cubicBezTo>
                  <a:cubicBezTo>
                    <a:pt x="486" y="335"/>
                    <a:pt x="487" y="335"/>
                    <a:pt x="487" y="334"/>
                  </a:cubicBezTo>
                  <a:cubicBezTo>
                    <a:pt x="488" y="334"/>
                    <a:pt x="488" y="333"/>
                    <a:pt x="489" y="333"/>
                  </a:cubicBezTo>
                  <a:cubicBezTo>
                    <a:pt x="490" y="333"/>
                    <a:pt x="491" y="332"/>
                    <a:pt x="491" y="331"/>
                  </a:cubicBezTo>
                  <a:cubicBezTo>
                    <a:pt x="492" y="331"/>
                    <a:pt x="493" y="330"/>
                    <a:pt x="494" y="330"/>
                  </a:cubicBezTo>
                  <a:cubicBezTo>
                    <a:pt x="494" y="329"/>
                    <a:pt x="495" y="329"/>
                    <a:pt x="495" y="328"/>
                  </a:cubicBezTo>
                  <a:cubicBezTo>
                    <a:pt x="497" y="328"/>
                    <a:pt x="498" y="327"/>
                    <a:pt x="499" y="326"/>
                  </a:cubicBezTo>
                  <a:cubicBezTo>
                    <a:pt x="501" y="325"/>
                    <a:pt x="502" y="324"/>
                    <a:pt x="504" y="324"/>
                  </a:cubicBezTo>
                  <a:cubicBezTo>
                    <a:pt x="505" y="323"/>
                    <a:pt x="507" y="322"/>
                    <a:pt x="508" y="322"/>
                  </a:cubicBezTo>
                  <a:cubicBezTo>
                    <a:pt x="512" y="320"/>
                    <a:pt x="515" y="319"/>
                    <a:pt x="519" y="318"/>
                  </a:cubicBezTo>
                  <a:cubicBezTo>
                    <a:pt x="521" y="318"/>
                    <a:pt x="523" y="317"/>
                    <a:pt x="525" y="316"/>
                  </a:cubicBezTo>
                  <a:cubicBezTo>
                    <a:pt x="527" y="316"/>
                    <a:pt x="529" y="315"/>
                    <a:pt x="531" y="315"/>
                  </a:cubicBezTo>
                  <a:cubicBezTo>
                    <a:pt x="532" y="315"/>
                    <a:pt x="533" y="315"/>
                    <a:pt x="534" y="315"/>
                  </a:cubicBezTo>
                  <a:cubicBezTo>
                    <a:pt x="535" y="315"/>
                    <a:pt x="535" y="315"/>
                    <a:pt x="536" y="315"/>
                  </a:cubicBezTo>
                  <a:cubicBezTo>
                    <a:pt x="537" y="315"/>
                    <a:pt x="538" y="315"/>
                    <a:pt x="539" y="315"/>
                  </a:cubicBezTo>
                  <a:cubicBezTo>
                    <a:pt x="540" y="316"/>
                    <a:pt x="540" y="316"/>
                    <a:pt x="540" y="316"/>
                  </a:cubicBezTo>
                  <a:cubicBezTo>
                    <a:pt x="540" y="316"/>
                    <a:pt x="541" y="316"/>
                    <a:pt x="541" y="316"/>
                  </a:cubicBezTo>
                  <a:cubicBezTo>
                    <a:pt x="542" y="317"/>
                    <a:pt x="542" y="317"/>
                    <a:pt x="542" y="317"/>
                  </a:cubicBezTo>
                  <a:cubicBezTo>
                    <a:pt x="543" y="318"/>
                    <a:pt x="543" y="318"/>
                    <a:pt x="543" y="319"/>
                  </a:cubicBezTo>
                  <a:cubicBezTo>
                    <a:pt x="543" y="319"/>
                    <a:pt x="543" y="320"/>
                    <a:pt x="543" y="320"/>
                  </a:cubicBezTo>
                  <a:cubicBezTo>
                    <a:pt x="543" y="319"/>
                    <a:pt x="541" y="319"/>
                    <a:pt x="541" y="319"/>
                  </a:cubicBezTo>
                  <a:cubicBezTo>
                    <a:pt x="541" y="319"/>
                    <a:pt x="541" y="319"/>
                    <a:pt x="540" y="319"/>
                  </a:cubicBezTo>
                  <a:cubicBezTo>
                    <a:pt x="541" y="320"/>
                    <a:pt x="541" y="319"/>
                    <a:pt x="541" y="319"/>
                  </a:cubicBezTo>
                  <a:cubicBezTo>
                    <a:pt x="542" y="320"/>
                    <a:pt x="541" y="320"/>
                    <a:pt x="541" y="320"/>
                  </a:cubicBezTo>
                  <a:cubicBezTo>
                    <a:pt x="542" y="320"/>
                    <a:pt x="543" y="321"/>
                    <a:pt x="542" y="322"/>
                  </a:cubicBezTo>
                  <a:cubicBezTo>
                    <a:pt x="542" y="322"/>
                    <a:pt x="541" y="322"/>
                    <a:pt x="542" y="323"/>
                  </a:cubicBezTo>
                  <a:cubicBezTo>
                    <a:pt x="542" y="323"/>
                    <a:pt x="541" y="323"/>
                    <a:pt x="541" y="323"/>
                  </a:cubicBezTo>
                  <a:cubicBezTo>
                    <a:pt x="541" y="323"/>
                    <a:pt x="540" y="324"/>
                    <a:pt x="540" y="324"/>
                  </a:cubicBezTo>
                  <a:cubicBezTo>
                    <a:pt x="539" y="324"/>
                    <a:pt x="538" y="324"/>
                    <a:pt x="537" y="325"/>
                  </a:cubicBezTo>
                  <a:cubicBezTo>
                    <a:pt x="537" y="325"/>
                    <a:pt x="536" y="326"/>
                    <a:pt x="535" y="326"/>
                  </a:cubicBezTo>
                  <a:cubicBezTo>
                    <a:pt x="535" y="326"/>
                    <a:pt x="534" y="326"/>
                    <a:pt x="534" y="327"/>
                  </a:cubicBezTo>
                  <a:cubicBezTo>
                    <a:pt x="534" y="327"/>
                    <a:pt x="532" y="328"/>
                    <a:pt x="531" y="328"/>
                  </a:cubicBezTo>
                  <a:cubicBezTo>
                    <a:pt x="530" y="328"/>
                    <a:pt x="530" y="328"/>
                    <a:pt x="529" y="328"/>
                  </a:cubicBezTo>
                  <a:cubicBezTo>
                    <a:pt x="528" y="327"/>
                    <a:pt x="526" y="327"/>
                    <a:pt x="526" y="326"/>
                  </a:cubicBezTo>
                  <a:cubicBezTo>
                    <a:pt x="526" y="326"/>
                    <a:pt x="525" y="327"/>
                    <a:pt x="524" y="327"/>
                  </a:cubicBezTo>
                  <a:cubicBezTo>
                    <a:pt x="524" y="327"/>
                    <a:pt x="523" y="327"/>
                    <a:pt x="522" y="327"/>
                  </a:cubicBezTo>
                  <a:cubicBezTo>
                    <a:pt x="523" y="327"/>
                    <a:pt x="522" y="328"/>
                    <a:pt x="522" y="327"/>
                  </a:cubicBezTo>
                  <a:cubicBezTo>
                    <a:pt x="522" y="327"/>
                    <a:pt x="521" y="327"/>
                    <a:pt x="521" y="327"/>
                  </a:cubicBezTo>
                  <a:cubicBezTo>
                    <a:pt x="520" y="328"/>
                    <a:pt x="519" y="328"/>
                    <a:pt x="517" y="328"/>
                  </a:cubicBezTo>
                  <a:cubicBezTo>
                    <a:pt x="518" y="329"/>
                    <a:pt x="519" y="328"/>
                    <a:pt x="520" y="328"/>
                  </a:cubicBezTo>
                  <a:cubicBezTo>
                    <a:pt x="520" y="328"/>
                    <a:pt x="521" y="327"/>
                    <a:pt x="522" y="327"/>
                  </a:cubicBezTo>
                  <a:cubicBezTo>
                    <a:pt x="522" y="328"/>
                    <a:pt x="521" y="328"/>
                    <a:pt x="522" y="328"/>
                  </a:cubicBezTo>
                  <a:cubicBezTo>
                    <a:pt x="522" y="328"/>
                    <a:pt x="522" y="328"/>
                    <a:pt x="522" y="328"/>
                  </a:cubicBezTo>
                  <a:cubicBezTo>
                    <a:pt x="523" y="328"/>
                    <a:pt x="524" y="329"/>
                    <a:pt x="524" y="329"/>
                  </a:cubicBezTo>
                  <a:cubicBezTo>
                    <a:pt x="525" y="329"/>
                    <a:pt x="526" y="329"/>
                    <a:pt x="526" y="330"/>
                  </a:cubicBezTo>
                  <a:cubicBezTo>
                    <a:pt x="526" y="330"/>
                    <a:pt x="526" y="331"/>
                    <a:pt x="526" y="332"/>
                  </a:cubicBezTo>
                  <a:cubicBezTo>
                    <a:pt x="526" y="332"/>
                    <a:pt x="526" y="332"/>
                    <a:pt x="526" y="332"/>
                  </a:cubicBezTo>
                  <a:cubicBezTo>
                    <a:pt x="526" y="332"/>
                    <a:pt x="526" y="332"/>
                    <a:pt x="527" y="332"/>
                  </a:cubicBezTo>
                  <a:cubicBezTo>
                    <a:pt x="527" y="332"/>
                    <a:pt x="527" y="332"/>
                    <a:pt x="528" y="332"/>
                  </a:cubicBezTo>
                  <a:cubicBezTo>
                    <a:pt x="529" y="331"/>
                    <a:pt x="531" y="330"/>
                    <a:pt x="532" y="330"/>
                  </a:cubicBezTo>
                  <a:cubicBezTo>
                    <a:pt x="532" y="330"/>
                    <a:pt x="532" y="330"/>
                    <a:pt x="532" y="331"/>
                  </a:cubicBezTo>
                  <a:cubicBezTo>
                    <a:pt x="532" y="331"/>
                    <a:pt x="533" y="330"/>
                    <a:pt x="534" y="330"/>
                  </a:cubicBezTo>
                  <a:cubicBezTo>
                    <a:pt x="534" y="331"/>
                    <a:pt x="533" y="331"/>
                    <a:pt x="533" y="331"/>
                  </a:cubicBezTo>
                  <a:cubicBezTo>
                    <a:pt x="533" y="331"/>
                    <a:pt x="534" y="331"/>
                    <a:pt x="534" y="331"/>
                  </a:cubicBezTo>
                  <a:cubicBezTo>
                    <a:pt x="534" y="331"/>
                    <a:pt x="535" y="330"/>
                    <a:pt x="535" y="331"/>
                  </a:cubicBezTo>
                  <a:cubicBezTo>
                    <a:pt x="535" y="331"/>
                    <a:pt x="534" y="331"/>
                    <a:pt x="533" y="332"/>
                  </a:cubicBezTo>
                  <a:cubicBezTo>
                    <a:pt x="533" y="332"/>
                    <a:pt x="533" y="332"/>
                    <a:pt x="533" y="333"/>
                  </a:cubicBezTo>
                  <a:cubicBezTo>
                    <a:pt x="533" y="333"/>
                    <a:pt x="532" y="333"/>
                    <a:pt x="532" y="333"/>
                  </a:cubicBezTo>
                  <a:cubicBezTo>
                    <a:pt x="532" y="333"/>
                    <a:pt x="532" y="333"/>
                    <a:pt x="532" y="333"/>
                  </a:cubicBezTo>
                  <a:cubicBezTo>
                    <a:pt x="532" y="334"/>
                    <a:pt x="532" y="334"/>
                    <a:pt x="531" y="334"/>
                  </a:cubicBezTo>
                  <a:cubicBezTo>
                    <a:pt x="532" y="334"/>
                    <a:pt x="532" y="334"/>
                    <a:pt x="532" y="334"/>
                  </a:cubicBezTo>
                  <a:cubicBezTo>
                    <a:pt x="532" y="334"/>
                    <a:pt x="531" y="335"/>
                    <a:pt x="531" y="335"/>
                  </a:cubicBezTo>
                  <a:cubicBezTo>
                    <a:pt x="532" y="334"/>
                    <a:pt x="531" y="335"/>
                    <a:pt x="531" y="335"/>
                  </a:cubicBezTo>
                  <a:cubicBezTo>
                    <a:pt x="530" y="336"/>
                    <a:pt x="530" y="336"/>
                    <a:pt x="530" y="336"/>
                  </a:cubicBezTo>
                  <a:cubicBezTo>
                    <a:pt x="528" y="337"/>
                    <a:pt x="527" y="337"/>
                    <a:pt x="526" y="338"/>
                  </a:cubicBezTo>
                  <a:cubicBezTo>
                    <a:pt x="526" y="338"/>
                    <a:pt x="528" y="338"/>
                    <a:pt x="527" y="338"/>
                  </a:cubicBezTo>
                  <a:cubicBezTo>
                    <a:pt x="528" y="339"/>
                    <a:pt x="529" y="338"/>
                    <a:pt x="529" y="338"/>
                  </a:cubicBezTo>
                  <a:cubicBezTo>
                    <a:pt x="529" y="338"/>
                    <a:pt x="530" y="338"/>
                    <a:pt x="531" y="338"/>
                  </a:cubicBezTo>
                  <a:cubicBezTo>
                    <a:pt x="530" y="338"/>
                    <a:pt x="531" y="339"/>
                    <a:pt x="530" y="339"/>
                  </a:cubicBezTo>
                  <a:cubicBezTo>
                    <a:pt x="530" y="340"/>
                    <a:pt x="529" y="340"/>
                    <a:pt x="529" y="340"/>
                  </a:cubicBezTo>
                  <a:cubicBezTo>
                    <a:pt x="529" y="341"/>
                    <a:pt x="529" y="341"/>
                    <a:pt x="529" y="342"/>
                  </a:cubicBezTo>
                  <a:cubicBezTo>
                    <a:pt x="529" y="342"/>
                    <a:pt x="529" y="342"/>
                    <a:pt x="529" y="342"/>
                  </a:cubicBezTo>
                  <a:cubicBezTo>
                    <a:pt x="529" y="342"/>
                    <a:pt x="530" y="342"/>
                    <a:pt x="530" y="343"/>
                  </a:cubicBezTo>
                  <a:cubicBezTo>
                    <a:pt x="530" y="342"/>
                    <a:pt x="530" y="342"/>
                    <a:pt x="530" y="342"/>
                  </a:cubicBezTo>
                  <a:cubicBezTo>
                    <a:pt x="530" y="343"/>
                    <a:pt x="530" y="343"/>
                    <a:pt x="530" y="344"/>
                  </a:cubicBezTo>
                  <a:cubicBezTo>
                    <a:pt x="530" y="344"/>
                    <a:pt x="529" y="345"/>
                    <a:pt x="529" y="345"/>
                  </a:cubicBezTo>
                  <a:cubicBezTo>
                    <a:pt x="530" y="345"/>
                    <a:pt x="530" y="345"/>
                    <a:pt x="530" y="346"/>
                  </a:cubicBezTo>
                  <a:cubicBezTo>
                    <a:pt x="530" y="346"/>
                    <a:pt x="529" y="346"/>
                    <a:pt x="529" y="346"/>
                  </a:cubicBezTo>
                  <a:cubicBezTo>
                    <a:pt x="529" y="346"/>
                    <a:pt x="530" y="346"/>
                    <a:pt x="530" y="346"/>
                  </a:cubicBezTo>
                  <a:cubicBezTo>
                    <a:pt x="530" y="346"/>
                    <a:pt x="530" y="346"/>
                    <a:pt x="530" y="346"/>
                  </a:cubicBezTo>
                  <a:cubicBezTo>
                    <a:pt x="530" y="347"/>
                    <a:pt x="530" y="347"/>
                    <a:pt x="530" y="347"/>
                  </a:cubicBezTo>
                  <a:cubicBezTo>
                    <a:pt x="530" y="347"/>
                    <a:pt x="531" y="347"/>
                    <a:pt x="532" y="347"/>
                  </a:cubicBezTo>
                  <a:cubicBezTo>
                    <a:pt x="533" y="347"/>
                    <a:pt x="533" y="348"/>
                    <a:pt x="533" y="348"/>
                  </a:cubicBezTo>
                  <a:cubicBezTo>
                    <a:pt x="534" y="348"/>
                    <a:pt x="534" y="348"/>
                    <a:pt x="535" y="348"/>
                  </a:cubicBezTo>
                  <a:cubicBezTo>
                    <a:pt x="535" y="348"/>
                    <a:pt x="536" y="348"/>
                    <a:pt x="536" y="349"/>
                  </a:cubicBezTo>
                  <a:cubicBezTo>
                    <a:pt x="536" y="349"/>
                    <a:pt x="533" y="349"/>
                    <a:pt x="533" y="350"/>
                  </a:cubicBezTo>
                  <a:cubicBezTo>
                    <a:pt x="533" y="350"/>
                    <a:pt x="534" y="350"/>
                    <a:pt x="535" y="350"/>
                  </a:cubicBezTo>
                  <a:cubicBezTo>
                    <a:pt x="535" y="351"/>
                    <a:pt x="535" y="351"/>
                    <a:pt x="535" y="351"/>
                  </a:cubicBezTo>
                  <a:cubicBezTo>
                    <a:pt x="535" y="351"/>
                    <a:pt x="535" y="351"/>
                    <a:pt x="535" y="351"/>
                  </a:cubicBezTo>
                  <a:cubicBezTo>
                    <a:pt x="535" y="351"/>
                    <a:pt x="536" y="351"/>
                    <a:pt x="536" y="352"/>
                  </a:cubicBezTo>
                  <a:cubicBezTo>
                    <a:pt x="536" y="351"/>
                    <a:pt x="537" y="351"/>
                    <a:pt x="538" y="351"/>
                  </a:cubicBezTo>
                  <a:cubicBezTo>
                    <a:pt x="538" y="351"/>
                    <a:pt x="538" y="351"/>
                    <a:pt x="538" y="351"/>
                  </a:cubicBezTo>
                  <a:cubicBezTo>
                    <a:pt x="538" y="352"/>
                    <a:pt x="537" y="352"/>
                    <a:pt x="537" y="352"/>
                  </a:cubicBezTo>
                  <a:cubicBezTo>
                    <a:pt x="538" y="352"/>
                    <a:pt x="539" y="352"/>
                    <a:pt x="539" y="352"/>
                  </a:cubicBezTo>
                  <a:cubicBezTo>
                    <a:pt x="539" y="352"/>
                    <a:pt x="538" y="352"/>
                    <a:pt x="538" y="352"/>
                  </a:cubicBezTo>
                  <a:cubicBezTo>
                    <a:pt x="538" y="353"/>
                    <a:pt x="539" y="352"/>
                    <a:pt x="540" y="352"/>
                  </a:cubicBezTo>
                  <a:cubicBezTo>
                    <a:pt x="539" y="353"/>
                    <a:pt x="541" y="352"/>
                    <a:pt x="540" y="352"/>
                  </a:cubicBezTo>
                  <a:cubicBezTo>
                    <a:pt x="542" y="352"/>
                    <a:pt x="543" y="352"/>
                    <a:pt x="544" y="352"/>
                  </a:cubicBezTo>
                  <a:cubicBezTo>
                    <a:pt x="544" y="352"/>
                    <a:pt x="544" y="352"/>
                    <a:pt x="543" y="352"/>
                  </a:cubicBezTo>
                  <a:cubicBezTo>
                    <a:pt x="544" y="353"/>
                    <a:pt x="544" y="352"/>
                    <a:pt x="544" y="353"/>
                  </a:cubicBezTo>
                  <a:cubicBezTo>
                    <a:pt x="544" y="353"/>
                    <a:pt x="543" y="353"/>
                    <a:pt x="543" y="354"/>
                  </a:cubicBezTo>
                  <a:cubicBezTo>
                    <a:pt x="543" y="353"/>
                    <a:pt x="543" y="354"/>
                    <a:pt x="543" y="354"/>
                  </a:cubicBezTo>
                  <a:cubicBezTo>
                    <a:pt x="543" y="354"/>
                    <a:pt x="543" y="353"/>
                    <a:pt x="544" y="354"/>
                  </a:cubicBezTo>
                  <a:cubicBezTo>
                    <a:pt x="543" y="353"/>
                    <a:pt x="545" y="353"/>
                    <a:pt x="545" y="353"/>
                  </a:cubicBezTo>
                  <a:cubicBezTo>
                    <a:pt x="545" y="354"/>
                    <a:pt x="545" y="354"/>
                    <a:pt x="545" y="354"/>
                  </a:cubicBezTo>
                  <a:cubicBezTo>
                    <a:pt x="545" y="354"/>
                    <a:pt x="546" y="353"/>
                    <a:pt x="546" y="353"/>
                  </a:cubicBezTo>
                  <a:cubicBezTo>
                    <a:pt x="546" y="353"/>
                    <a:pt x="546" y="353"/>
                    <a:pt x="546" y="353"/>
                  </a:cubicBezTo>
                  <a:cubicBezTo>
                    <a:pt x="546" y="353"/>
                    <a:pt x="547" y="353"/>
                    <a:pt x="547" y="353"/>
                  </a:cubicBezTo>
                  <a:cubicBezTo>
                    <a:pt x="548" y="353"/>
                    <a:pt x="548" y="353"/>
                    <a:pt x="548" y="352"/>
                  </a:cubicBezTo>
                  <a:cubicBezTo>
                    <a:pt x="549" y="352"/>
                    <a:pt x="550" y="351"/>
                    <a:pt x="551" y="351"/>
                  </a:cubicBezTo>
                  <a:cubicBezTo>
                    <a:pt x="551" y="351"/>
                    <a:pt x="551" y="353"/>
                    <a:pt x="551" y="353"/>
                  </a:cubicBezTo>
                  <a:cubicBezTo>
                    <a:pt x="551" y="353"/>
                    <a:pt x="550" y="354"/>
                    <a:pt x="550" y="354"/>
                  </a:cubicBezTo>
                  <a:cubicBezTo>
                    <a:pt x="550" y="354"/>
                    <a:pt x="551" y="353"/>
                    <a:pt x="551" y="353"/>
                  </a:cubicBezTo>
                  <a:cubicBezTo>
                    <a:pt x="552" y="353"/>
                    <a:pt x="552" y="354"/>
                    <a:pt x="553" y="354"/>
                  </a:cubicBezTo>
                  <a:cubicBezTo>
                    <a:pt x="552" y="354"/>
                    <a:pt x="553" y="353"/>
                    <a:pt x="554" y="353"/>
                  </a:cubicBezTo>
                  <a:cubicBezTo>
                    <a:pt x="554" y="353"/>
                    <a:pt x="555" y="354"/>
                    <a:pt x="555" y="354"/>
                  </a:cubicBezTo>
                  <a:cubicBezTo>
                    <a:pt x="555" y="355"/>
                    <a:pt x="556" y="355"/>
                    <a:pt x="556" y="355"/>
                  </a:cubicBezTo>
                  <a:cubicBezTo>
                    <a:pt x="555" y="356"/>
                    <a:pt x="555" y="356"/>
                    <a:pt x="554" y="356"/>
                  </a:cubicBezTo>
                  <a:cubicBezTo>
                    <a:pt x="553" y="356"/>
                    <a:pt x="552" y="357"/>
                    <a:pt x="554" y="357"/>
                  </a:cubicBezTo>
                  <a:cubicBezTo>
                    <a:pt x="555" y="357"/>
                    <a:pt x="556" y="357"/>
                    <a:pt x="556" y="357"/>
                  </a:cubicBezTo>
                  <a:cubicBezTo>
                    <a:pt x="557" y="357"/>
                    <a:pt x="558" y="357"/>
                    <a:pt x="557" y="358"/>
                  </a:cubicBezTo>
                  <a:cubicBezTo>
                    <a:pt x="557" y="357"/>
                    <a:pt x="557" y="357"/>
                    <a:pt x="557" y="357"/>
                  </a:cubicBezTo>
                  <a:cubicBezTo>
                    <a:pt x="557" y="358"/>
                    <a:pt x="555" y="358"/>
                    <a:pt x="556" y="358"/>
                  </a:cubicBezTo>
                  <a:cubicBezTo>
                    <a:pt x="555" y="358"/>
                    <a:pt x="555" y="359"/>
                    <a:pt x="555" y="358"/>
                  </a:cubicBezTo>
                  <a:cubicBezTo>
                    <a:pt x="555" y="357"/>
                    <a:pt x="553" y="358"/>
                    <a:pt x="553" y="359"/>
                  </a:cubicBezTo>
                  <a:cubicBezTo>
                    <a:pt x="553" y="359"/>
                    <a:pt x="551" y="359"/>
                    <a:pt x="550" y="359"/>
                  </a:cubicBezTo>
                  <a:cubicBezTo>
                    <a:pt x="550" y="359"/>
                    <a:pt x="551" y="359"/>
                    <a:pt x="551" y="359"/>
                  </a:cubicBezTo>
                  <a:cubicBezTo>
                    <a:pt x="551" y="359"/>
                    <a:pt x="550" y="359"/>
                    <a:pt x="550" y="360"/>
                  </a:cubicBezTo>
                  <a:cubicBezTo>
                    <a:pt x="550" y="360"/>
                    <a:pt x="550" y="359"/>
                    <a:pt x="550" y="359"/>
                  </a:cubicBezTo>
                  <a:cubicBezTo>
                    <a:pt x="550" y="360"/>
                    <a:pt x="550" y="360"/>
                    <a:pt x="549" y="360"/>
                  </a:cubicBezTo>
                  <a:cubicBezTo>
                    <a:pt x="549" y="359"/>
                    <a:pt x="549" y="360"/>
                    <a:pt x="549" y="360"/>
                  </a:cubicBezTo>
                  <a:cubicBezTo>
                    <a:pt x="549" y="360"/>
                    <a:pt x="547" y="360"/>
                    <a:pt x="547" y="360"/>
                  </a:cubicBezTo>
                  <a:cubicBezTo>
                    <a:pt x="547" y="360"/>
                    <a:pt x="547" y="360"/>
                    <a:pt x="547" y="361"/>
                  </a:cubicBezTo>
                  <a:cubicBezTo>
                    <a:pt x="547" y="361"/>
                    <a:pt x="546" y="361"/>
                    <a:pt x="546" y="361"/>
                  </a:cubicBezTo>
                  <a:cubicBezTo>
                    <a:pt x="545" y="361"/>
                    <a:pt x="544" y="361"/>
                    <a:pt x="544" y="362"/>
                  </a:cubicBezTo>
                  <a:cubicBezTo>
                    <a:pt x="543" y="361"/>
                    <a:pt x="543" y="362"/>
                    <a:pt x="542" y="362"/>
                  </a:cubicBezTo>
                  <a:cubicBezTo>
                    <a:pt x="542" y="362"/>
                    <a:pt x="542" y="362"/>
                    <a:pt x="543" y="362"/>
                  </a:cubicBezTo>
                  <a:cubicBezTo>
                    <a:pt x="542" y="362"/>
                    <a:pt x="542" y="362"/>
                    <a:pt x="542" y="362"/>
                  </a:cubicBezTo>
                  <a:cubicBezTo>
                    <a:pt x="542" y="362"/>
                    <a:pt x="542" y="363"/>
                    <a:pt x="542" y="363"/>
                  </a:cubicBezTo>
                  <a:cubicBezTo>
                    <a:pt x="541" y="363"/>
                    <a:pt x="541" y="362"/>
                    <a:pt x="541" y="363"/>
                  </a:cubicBezTo>
                  <a:cubicBezTo>
                    <a:pt x="540" y="363"/>
                    <a:pt x="540" y="363"/>
                    <a:pt x="540" y="363"/>
                  </a:cubicBezTo>
                  <a:cubicBezTo>
                    <a:pt x="539" y="363"/>
                    <a:pt x="539" y="363"/>
                    <a:pt x="539" y="363"/>
                  </a:cubicBezTo>
                  <a:cubicBezTo>
                    <a:pt x="538" y="364"/>
                    <a:pt x="538" y="364"/>
                    <a:pt x="537" y="364"/>
                  </a:cubicBezTo>
                  <a:cubicBezTo>
                    <a:pt x="537" y="363"/>
                    <a:pt x="538" y="363"/>
                    <a:pt x="537" y="363"/>
                  </a:cubicBezTo>
                  <a:cubicBezTo>
                    <a:pt x="537" y="363"/>
                    <a:pt x="537" y="364"/>
                    <a:pt x="537" y="364"/>
                  </a:cubicBezTo>
                  <a:cubicBezTo>
                    <a:pt x="537" y="364"/>
                    <a:pt x="536" y="363"/>
                    <a:pt x="537" y="363"/>
                  </a:cubicBezTo>
                  <a:cubicBezTo>
                    <a:pt x="536" y="363"/>
                    <a:pt x="536" y="364"/>
                    <a:pt x="536" y="364"/>
                  </a:cubicBezTo>
                  <a:cubicBezTo>
                    <a:pt x="536" y="364"/>
                    <a:pt x="536" y="364"/>
                    <a:pt x="536" y="364"/>
                  </a:cubicBezTo>
                  <a:cubicBezTo>
                    <a:pt x="536" y="364"/>
                    <a:pt x="536" y="364"/>
                    <a:pt x="535" y="364"/>
                  </a:cubicBezTo>
                  <a:cubicBezTo>
                    <a:pt x="535" y="364"/>
                    <a:pt x="535" y="364"/>
                    <a:pt x="535" y="363"/>
                  </a:cubicBezTo>
                  <a:cubicBezTo>
                    <a:pt x="535" y="364"/>
                    <a:pt x="535" y="364"/>
                    <a:pt x="534" y="365"/>
                  </a:cubicBezTo>
                  <a:cubicBezTo>
                    <a:pt x="534" y="365"/>
                    <a:pt x="533" y="364"/>
                    <a:pt x="534" y="364"/>
                  </a:cubicBezTo>
                  <a:cubicBezTo>
                    <a:pt x="534" y="364"/>
                    <a:pt x="533" y="364"/>
                    <a:pt x="533" y="364"/>
                  </a:cubicBezTo>
                  <a:cubicBezTo>
                    <a:pt x="534" y="365"/>
                    <a:pt x="533" y="365"/>
                    <a:pt x="532" y="364"/>
                  </a:cubicBezTo>
                  <a:cubicBezTo>
                    <a:pt x="532" y="364"/>
                    <a:pt x="532" y="364"/>
                    <a:pt x="532" y="364"/>
                  </a:cubicBezTo>
                  <a:cubicBezTo>
                    <a:pt x="531" y="364"/>
                    <a:pt x="532" y="364"/>
                    <a:pt x="532" y="364"/>
                  </a:cubicBezTo>
                  <a:cubicBezTo>
                    <a:pt x="532" y="364"/>
                    <a:pt x="532" y="365"/>
                    <a:pt x="532" y="365"/>
                  </a:cubicBezTo>
                  <a:cubicBezTo>
                    <a:pt x="532" y="365"/>
                    <a:pt x="532" y="366"/>
                    <a:pt x="532" y="366"/>
                  </a:cubicBezTo>
                  <a:cubicBezTo>
                    <a:pt x="532" y="366"/>
                    <a:pt x="531" y="367"/>
                    <a:pt x="531" y="366"/>
                  </a:cubicBezTo>
                  <a:cubicBezTo>
                    <a:pt x="531" y="366"/>
                    <a:pt x="531" y="366"/>
                    <a:pt x="531" y="367"/>
                  </a:cubicBezTo>
                  <a:cubicBezTo>
                    <a:pt x="531" y="366"/>
                    <a:pt x="531" y="366"/>
                    <a:pt x="531" y="366"/>
                  </a:cubicBezTo>
                  <a:cubicBezTo>
                    <a:pt x="530" y="366"/>
                    <a:pt x="530" y="367"/>
                    <a:pt x="530" y="366"/>
                  </a:cubicBezTo>
                  <a:cubicBezTo>
                    <a:pt x="530" y="366"/>
                    <a:pt x="530" y="366"/>
                    <a:pt x="529" y="366"/>
                  </a:cubicBezTo>
                  <a:cubicBezTo>
                    <a:pt x="529" y="366"/>
                    <a:pt x="529" y="366"/>
                    <a:pt x="530" y="366"/>
                  </a:cubicBezTo>
                  <a:cubicBezTo>
                    <a:pt x="529" y="366"/>
                    <a:pt x="528" y="366"/>
                    <a:pt x="528" y="366"/>
                  </a:cubicBezTo>
                  <a:cubicBezTo>
                    <a:pt x="528" y="365"/>
                    <a:pt x="529" y="364"/>
                    <a:pt x="529" y="364"/>
                  </a:cubicBezTo>
                  <a:cubicBezTo>
                    <a:pt x="529" y="364"/>
                    <a:pt x="528" y="364"/>
                    <a:pt x="528" y="364"/>
                  </a:cubicBezTo>
                  <a:cubicBezTo>
                    <a:pt x="527" y="365"/>
                    <a:pt x="528" y="365"/>
                    <a:pt x="528" y="366"/>
                  </a:cubicBezTo>
                  <a:cubicBezTo>
                    <a:pt x="527" y="366"/>
                    <a:pt x="527" y="367"/>
                    <a:pt x="527" y="366"/>
                  </a:cubicBezTo>
                  <a:cubicBezTo>
                    <a:pt x="527" y="366"/>
                    <a:pt x="527" y="365"/>
                    <a:pt x="526" y="365"/>
                  </a:cubicBezTo>
                  <a:cubicBezTo>
                    <a:pt x="526" y="365"/>
                    <a:pt x="526" y="365"/>
                    <a:pt x="526" y="365"/>
                  </a:cubicBezTo>
                  <a:cubicBezTo>
                    <a:pt x="526" y="366"/>
                    <a:pt x="526" y="365"/>
                    <a:pt x="525" y="365"/>
                  </a:cubicBezTo>
                  <a:cubicBezTo>
                    <a:pt x="525" y="366"/>
                    <a:pt x="525" y="366"/>
                    <a:pt x="525" y="366"/>
                  </a:cubicBezTo>
                  <a:cubicBezTo>
                    <a:pt x="525" y="366"/>
                    <a:pt x="524" y="367"/>
                    <a:pt x="525" y="367"/>
                  </a:cubicBezTo>
                  <a:cubicBezTo>
                    <a:pt x="525" y="367"/>
                    <a:pt x="525" y="367"/>
                    <a:pt x="525" y="367"/>
                  </a:cubicBezTo>
                  <a:cubicBezTo>
                    <a:pt x="525" y="367"/>
                    <a:pt x="525" y="367"/>
                    <a:pt x="525" y="367"/>
                  </a:cubicBezTo>
                  <a:cubicBezTo>
                    <a:pt x="525" y="367"/>
                    <a:pt x="524" y="367"/>
                    <a:pt x="524" y="367"/>
                  </a:cubicBezTo>
                  <a:cubicBezTo>
                    <a:pt x="524" y="367"/>
                    <a:pt x="524" y="368"/>
                    <a:pt x="524" y="368"/>
                  </a:cubicBezTo>
                  <a:cubicBezTo>
                    <a:pt x="524" y="368"/>
                    <a:pt x="524" y="368"/>
                    <a:pt x="524" y="368"/>
                  </a:cubicBezTo>
                  <a:cubicBezTo>
                    <a:pt x="525" y="368"/>
                    <a:pt x="525" y="368"/>
                    <a:pt x="524" y="368"/>
                  </a:cubicBezTo>
                  <a:cubicBezTo>
                    <a:pt x="525" y="368"/>
                    <a:pt x="525" y="368"/>
                    <a:pt x="525" y="368"/>
                  </a:cubicBezTo>
                  <a:cubicBezTo>
                    <a:pt x="524" y="369"/>
                    <a:pt x="524" y="368"/>
                    <a:pt x="523" y="368"/>
                  </a:cubicBezTo>
                  <a:cubicBezTo>
                    <a:pt x="524" y="368"/>
                    <a:pt x="523" y="369"/>
                    <a:pt x="522" y="369"/>
                  </a:cubicBezTo>
                  <a:cubicBezTo>
                    <a:pt x="522" y="370"/>
                    <a:pt x="521" y="370"/>
                    <a:pt x="521" y="370"/>
                  </a:cubicBezTo>
                  <a:cubicBezTo>
                    <a:pt x="521" y="370"/>
                    <a:pt x="522" y="370"/>
                    <a:pt x="521" y="370"/>
                  </a:cubicBezTo>
                  <a:cubicBezTo>
                    <a:pt x="521" y="371"/>
                    <a:pt x="520" y="371"/>
                    <a:pt x="520" y="371"/>
                  </a:cubicBezTo>
                  <a:cubicBezTo>
                    <a:pt x="521" y="371"/>
                    <a:pt x="518" y="372"/>
                    <a:pt x="518" y="372"/>
                  </a:cubicBezTo>
                  <a:cubicBezTo>
                    <a:pt x="518" y="372"/>
                    <a:pt x="518" y="372"/>
                    <a:pt x="518" y="372"/>
                  </a:cubicBezTo>
                  <a:cubicBezTo>
                    <a:pt x="518" y="373"/>
                    <a:pt x="518" y="373"/>
                    <a:pt x="518" y="373"/>
                  </a:cubicBezTo>
                  <a:cubicBezTo>
                    <a:pt x="518" y="373"/>
                    <a:pt x="518" y="373"/>
                    <a:pt x="517" y="373"/>
                  </a:cubicBezTo>
                  <a:cubicBezTo>
                    <a:pt x="517" y="373"/>
                    <a:pt x="518" y="374"/>
                    <a:pt x="517" y="373"/>
                  </a:cubicBezTo>
                  <a:cubicBezTo>
                    <a:pt x="517" y="373"/>
                    <a:pt x="517" y="373"/>
                    <a:pt x="517" y="373"/>
                  </a:cubicBezTo>
                  <a:cubicBezTo>
                    <a:pt x="517" y="373"/>
                    <a:pt x="517" y="374"/>
                    <a:pt x="517" y="374"/>
                  </a:cubicBezTo>
                  <a:cubicBezTo>
                    <a:pt x="516" y="374"/>
                    <a:pt x="516" y="374"/>
                    <a:pt x="516" y="373"/>
                  </a:cubicBezTo>
                  <a:cubicBezTo>
                    <a:pt x="516" y="374"/>
                    <a:pt x="516" y="374"/>
                    <a:pt x="515" y="375"/>
                  </a:cubicBezTo>
                  <a:cubicBezTo>
                    <a:pt x="515" y="374"/>
                    <a:pt x="515" y="374"/>
                    <a:pt x="515" y="374"/>
                  </a:cubicBezTo>
                  <a:cubicBezTo>
                    <a:pt x="515" y="374"/>
                    <a:pt x="515" y="375"/>
                    <a:pt x="515" y="375"/>
                  </a:cubicBezTo>
                  <a:cubicBezTo>
                    <a:pt x="514" y="375"/>
                    <a:pt x="515" y="374"/>
                    <a:pt x="515" y="374"/>
                  </a:cubicBezTo>
                  <a:cubicBezTo>
                    <a:pt x="514" y="375"/>
                    <a:pt x="515" y="374"/>
                    <a:pt x="514" y="374"/>
                  </a:cubicBezTo>
                  <a:cubicBezTo>
                    <a:pt x="514" y="374"/>
                    <a:pt x="514" y="375"/>
                    <a:pt x="514" y="375"/>
                  </a:cubicBezTo>
                  <a:cubicBezTo>
                    <a:pt x="513" y="376"/>
                    <a:pt x="513" y="374"/>
                    <a:pt x="513" y="374"/>
                  </a:cubicBezTo>
                  <a:cubicBezTo>
                    <a:pt x="513" y="374"/>
                    <a:pt x="513" y="374"/>
                    <a:pt x="513" y="375"/>
                  </a:cubicBezTo>
                  <a:cubicBezTo>
                    <a:pt x="513" y="375"/>
                    <a:pt x="513" y="375"/>
                    <a:pt x="513" y="375"/>
                  </a:cubicBezTo>
                  <a:cubicBezTo>
                    <a:pt x="512" y="376"/>
                    <a:pt x="513" y="376"/>
                    <a:pt x="512" y="376"/>
                  </a:cubicBezTo>
                  <a:cubicBezTo>
                    <a:pt x="512" y="376"/>
                    <a:pt x="512" y="376"/>
                    <a:pt x="512" y="376"/>
                  </a:cubicBezTo>
                  <a:cubicBezTo>
                    <a:pt x="511" y="376"/>
                    <a:pt x="512" y="376"/>
                    <a:pt x="512" y="377"/>
                  </a:cubicBezTo>
                  <a:cubicBezTo>
                    <a:pt x="512" y="376"/>
                    <a:pt x="511" y="377"/>
                    <a:pt x="511" y="377"/>
                  </a:cubicBezTo>
                  <a:cubicBezTo>
                    <a:pt x="511" y="377"/>
                    <a:pt x="511" y="376"/>
                    <a:pt x="510" y="376"/>
                  </a:cubicBezTo>
                  <a:cubicBezTo>
                    <a:pt x="510" y="376"/>
                    <a:pt x="510" y="377"/>
                    <a:pt x="510" y="377"/>
                  </a:cubicBezTo>
                  <a:cubicBezTo>
                    <a:pt x="509" y="377"/>
                    <a:pt x="509" y="376"/>
                    <a:pt x="509" y="376"/>
                  </a:cubicBezTo>
                  <a:cubicBezTo>
                    <a:pt x="509" y="376"/>
                    <a:pt x="509" y="376"/>
                    <a:pt x="509" y="376"/>
                  </a:cubicBezTo>
                  <a:cubicBezTo>
                    <a:pt x="508" y="376"/>
                    <a:pt x="509" y="375"/>
                    <a:pt x="509" y="375"/>
                  </a:cubicBezTo>
                  <a:cubicBezTo>
                    <a:pt x="509" y="375"/>
                    <a:pt x="509" y="375"/>
                    <a:pt x="509" y="376"/>
                  </a:cubicBezTo>
                  <a:cubicBezTo>
                    <a:pt x="508" y="375"/>
                    <a:pt x="509" y="374"/>
                    <a:pt x="509" y="374"/>
                  </a:cubicBezTo>
                  <a:cubicBezTo>
                    <a:pt x="509" y="374"/>
                    <a:pt x="509" y="373"/>
                    <a:pt x="508" y="373"/>
                  </a:cubicBezTo>
                  <a:cubicBezTo>
                    <a:pt x="508" y="373"/>
                    <a:pt x="508" y="374"/>
                    <a:pt x="508" y="374"/>
                  </a:cubicBezTo>
                  <a:cubicBezTo>
                    <a:pt x="508" y="374"/>
                    <a:pt x="508" y="373"/>
                    <a:pt x="508" y="373"/>
                  </a:cubicBezTo>
                  <a:cubicBezTo>
                    <a:pt x="507" y="373"/>
                    <a:pt x="508" y="374"/>
                    <a:pt x="507" y="375"/>
                  </a:cubicBezTo>
                  <a:cubicBezTo>
                    <a:pt x="507" y="374"/>
                    <a:pt x="507" y="374"/>
                    <a:pt x="507" y="375"/>
                  </a:cubicBezTo>
                  <a:cubicBezTo>
                    <a:pt x="507" y="374"/>
                    <a:pt x="507" y="374"/>
                    <a:pt x="507" y="374"/>
                  </a:cubicBezTo>
                  <a:cubicBezTo>
                    <a:pt x="507" y="374"/>
                    <a:pt x="507" y="374"/>
                    <a:pt x="507" y="374"/>
                  </a:cubicBezTo>
                  <a:cubicBezTo>
                    <a:pt x="506" y="374"/>
                    <a:pt x="506" y="374"/>
                    <a:pt x="506" y="374"/>
                  </a:cubicBezTo>
                  <a:cubicBezTo>
                    <a:pt x="506" y="374"/>
                    <a:pt x="506" y="373"/>
                    <a:pt x="507" y="373"/>
                  </a:cubicBezTo>
                  <a:cubicBezTo>
                    <a:pt x="507" y="373"/>
                    <a:pt x="507" y="373"/>
                    <a:pt x="506" y="373"/>
                  </a:cubicBezTo>
                  <a:cubicBezTo>
                    <a:pt x="506" y="373"/>
                    <a:pt x="507" y="372"/>
                    <a:pt x="507" y="371"/>
                  </a:cubicBezTo>
                  <a:cubicBezTo>
                    <a:pt x="507" y="371"/>
                    <a:pt x="507" y="370"/>
                    <a:pt x="507" y="370"/>
                  </a:cubicBezTo>
                  <a:cubicBezTo>
                    <a:pt x="508" y="369"/>
                    <a:pt x="509" y="368"/>
                    <a:pt x="510" y="367"/>
                  </a:cubicBezTo>
                  <a:cubicBezTo>
                    <a:pt x="510" y="366"/>
                    <a:pt x="511" y="366"/>
                    <a:pt x="511" y="366"/>
                  </a:cubicBezTo>
                  <a:cubicBezTo>
                    <a:pt x="511" y="366"/>
                    <a:pt x="512" y="365"/>
                    <a:pt x="511" y="365"/>
                  </a:cubicBezTo>
                  <a:cubicBezTo>
                    <a:pt x="510" y="365"/>
                    <a:pt x="509" y="367"/>
                    <a:pt x="508" y="367"/>
                  </a:cubicBezTo>
                  <a:cubicBezTo>
                    <a:pt x="508" y="366"/>
                    <a:pt x="510" y="365"/>
                    <a:pt x="511" y="365"/>
                  </a:cubicBezTo>
                  <a:cubicBezTo>
                    <a:pt x="511" y="365"/>
                    <a:pt x="513" y="364"/>
                    <a:pt x="513" y="364"/>
                  </a:cubicBezTo>
                  <a:cubicBezTo>
                    <a:pt x="513" y="364"/>
                    <a:pt x="513" y="364"/>
                    <a:pt x="513" y="365"/>
                  </a:cubicBezTo>
                  <a:cubicBezTo>
                    <a:pt x="513" y="365"/>
                    <a:pt x="516" y="363"/>
                    <a:pt x="516" y="363"/>
                  </a:cubicBezTo>
                  <a:cubicBezTo>
                    <a:pt x="516" y="363"/>
                    <a:pt x="513" y="364"/>
                    <a:pt x="513" y="364"/>
                  </a:cubicBezTo>
                  <a:cubicBezTo>
                    <a:pt x="513" y="364"/>
                    <a:pt x="515" y="363"/>
                    <a:pt x="515" y="363"/>
                  </a:cubicBezTo>
                  <a:cubicBezTo>
                    <a:pt x="516" y="362"/>
                    <a:pt x="517" y="362"/>
                    <a:pt x="518" y="361"/>
                  </a:cubicBezTo>
                  <a:cubicBezTo>
                    <a:pt x="520" y="360"/>
                    <a:pt x="522" y="359"/>
                    <a:pt x="524" y="359"/>
                  </a:cubicBezTo>
                  <a:cubicBezTo>
                    <a:pt x="525" y="358"/>
                    <a:pt x="526" y="358"/>
                    <a:pt x="527" y="358"/>
                  </a:cubicBezTo>
                  <a:cubicBezTo>
                    <a:pt x="527" y="357"/>
                    <a:pt x="527" y="357"/>
                    <a:pt x="527" y="357"/>
                  </a:cubicBezTo>
                  <a:cubicBezTo>
                    <a:pt x="527" y="357"/>
                    <a:pt x="528" y="357"/>
                    <a:pt x="528" y="358"/>
                  </a:cubicBezTo>
                  <a:cubicBezTo>
                    <a:pt x="527" y="358"/>
                    <a:pt x="527" y="359"/>
                    <a:pt x="527" y="359"/>
                  </a:cubicBezTo>
                  <a:cubicBezTo>
                    <a:pt x="528" y="359"/>
                    <a:pt x="529" y="360"/>
                    <a:pt x="528" y="361"/>
                  </a:cubicBezTo>
                  <a:cubicBezTo>
                    <a:pt x="529" y="360"/>
                    <a:pt x="529" y="360"/>
                    <a:pt x="529" y="360"/>
                  </a:cubicBezTo>
                  <a:cubicBezTo>
                    <a:pt x="528" y="359"/>
                    <a:pt x="529" y="359"/>
                    <a:pt x="529" y="359"/>
                  </a:cubicBezTo>
                  <a:cubicBezTo>
                    <a:pt x="530" y="358"/>
                    <a:pt x="531" y="358"/>
                    <a:pt x="532" y="358"/>
                  </a:cubicBezTo>
                  <a:cubicBezTo>
                    <a:pt x="532" y="357"/>
                    <a:pt x="535" y="356"/>
                    <a:pt x="535" y="357"/>
                  </a:cubicBezTo>
                  <a:cubicBezTo>
                    <a:pt x="536" y="357"/>
                    <a:pt x="536" y="357"/>
                    <a:pt x="536" y="357"/>
                  </a:cubicBezTo>
                  <a:cubicBezTo>
                    <a:pt x="535" y="357"/>
                    <a:pt x="534" y="356"/>
                    <a:pt x="532" y="356"/>
                  </a:cubicBezTo>
                  <a:cubicBezTo>
                    <a:pt x="532" y="357"/>
                    <a:pt x="532" y="356"/>
                    <a:pt x="532" y="356"/>
                  </a:cubicBezTo>
                  <a:cubicBezTo>
                    <a:pt x="531" y="356"/>
                    <a:pt x="531" y="356"/>
                    <a:pt x="531" y="356"/>
                  </a:cubicBezTo>
                  <a:cubicBezTo>
                    <a:pt x="530" y="356"/>
                    <a:pt x="529" y="356"/>
                    <a:pt x="529" y="356"/>
                  </a:cubicBezTo>
                  <a:cubicBezTo>
                    <a:pt x="528" y="356"/>
                    <a:pt x="527" y="356"/>
                    <a:pt x="527" y="356"/>
                  </a:cubicBezTo>
                  <a:cubicBezTo>
                    <a:pt x="526" y="356"/>
                    <a:pt x="526" y="356"/>
                    <a:pt x="525" y="356"/>
                  </a:cubicBezTo>
                  <a:cubicBezTo>
                    <a:pt x="525" y="357"/>
                    <a:pt x="525" y="357"/>
                    <a:pt x="525" y="357"/>
                  </a:cubicBezTo>
                  <a:cubicBezTo>
                    <a:pt x="525" y="357"/>
                    <a:pt x="524" y="357"/>
                    <a:pt x="524" y="357"/>
                  </a:cubicBezTo>
                  <a:cubicBezTo>
                    <a:pt x="524" y="357"/>
                    <a:pt x="523" y="357"/>
                    <a:pt x="523" y="357"/>
                  </a:cubicBezTo>
                  <a:cubicBezTo>
                    <a:pt x="523" y="356"/>
                    <a:pt x="524" y="356"/>
                    <a:pt x="525" y="355"/>
                  </a:cubicBezTo>
                  <a:cubicBezTo>
                    <a:pt x="524" y="355"/>
                    <a:pt x="526" y="355"/>
                    <a:pt x="526" y="355"/>
                  </a:cubicBezTo>
                  <a:cubicBezTo>
                    <a:pt x="527" y="354"/>
                    <a:pt x="528" y="354"/>
                    <a:pt x="528" y="353"/>
                  </a:cubicBezTo>
                  <a:cubicBezTo>
                    <a:pt x="529" y="353"/>
                    <a:pt x="530" y="351"/>
                    <a:pt x="530" y="352"/>
                  </a:cubicBezTo>
                  <a:cubicBezTo>
                    <a:pt x="530" y="352"/>
                    <a:pt x="530" y="352"/>
                    <a:pt x="530" y="352"/>
                  </a:cubicBezTo>
                  <a:cubicBezTo>
                    <a:pt x="530" y="352"/>
                    <a:pt x="530" y="352"/>
                    <a:pt x="530" y="352"/>
                  </a:cubicBezTo>
                  <a:cubicBezTo>
                    <a:pt x="530" y="352"/>
                    <a:pt x="531" y="352"/>
                    <a:pt x="530" y="351"/>
                  </a:cubicBezTo>
                  <a:cubicBezTo>
                    <a:pt x="530" y="351"/>
                    <a:pt x="530" y="351"/>
                    <a:pt x="530" y="351"/>
                  </a:cubicBezTo>
                  <a:cubicBezTo>
                    <a:pt x="530" y="352"/>
                    <a:pt x="528" y="353"/>
                    <a:pt x="528" y="353"/>
                  </a:cubicBezTo>
                  <a:cubicBezTo>
                    <a:pt x="528" y="352"/>
                    <a:pt x="528" y="352"/>
                    <a:pt x="529" y="352"/>
                  </a:cubicBezTo>
                  <a:cubicBezTo>
                    <a:pt x="529" y="351"/>
                    <a:pt x="528" y="351"/>
                    <a:pt x="528" y="351"/>
                  </a:cubicBezTo>
                  <a:cubicBezTo>
                    <a:pt x="528" y="351"/>
                    <a:pt x="528" y="349"/>
                    <a:pt x="527" y="349"/>
                  </a:cubicBezTo>
                  <a:cubicBezTo>
                    <a:pt x="528" y="349"/>
                    <a:pt x="527" y="350"/>
                    <a:pt x="528" y="350"/>
                  </a:cubicBezTo>
                  <a:cubicBezTo>
                    <a:pt x="528" y="351"/>
                    <a:pt x="528" y="351"/>
                    <a:pt x="528" y="352"/>
                  </a:cubicBezTo>
                  <a:cubicBezTo>
                    <a:pt x="528" y="352"/>
                    <a:pt x="527" y="352"/>
                    <a:pt x="527" y="353"/>
                  </a:cubicBezTo>
                  <a:cubicBezTo>
                    <a:pt x="527" y="353"/>
                    <a:pt x="526" y="353"/>
                    <a:pt x="526" y="353"/>
                  </a:cubicBezTo>
                  <a:cubicBezTo>
                    <a:pt x="526" y="354"/>
                    <a:pt x="525" y="354"/>
                    <a:pt x="525" y="354"/>
                  </a:cubicBezTo>
                  <a:cubicBezTo>
                    <a:pt x="524" y="354"/>
                    <a:pt x="524" y="354"/>
                    <a:pt x="523" y="354"/>
                  </a:cubicBezTo>
                  <a:cubicBezTo>
                    <a:pt x="522" y="355"/>
                    <a:pt x="521" y="355"/>
                    <a:pt x="520" y="356"/>
                  </a:cubicBezTo>
                  <a:cubicBezTo>
                    <a:pt x="519" y="356"/>
                    <a:pt x="518" y="357"/>
                    <a:pt x="516" y="357"/>
                  </a:cubicBezTo>
                  <a:cubicBezTo>
                    <a:pt x="516" y="357"/>
                    <a:pt x="515" y="358"/>
                    <a:pt x="515" y="358"/>
                  </a:cubicBezTo>
                  <a:cubicBezTo>
                    <a:pt x="515" y="358"/>
                    <a:pt x="514" y="358"/>
                    <a:pt x="514" y="358"/>
                  </a:cubicBezTo>
                  <a:cubicBezTo>
                    <a:pt x="513" y="358"/>
                    <a:pt x="512" y="357"/>
                    <a:pt x="512" y="357"/>
                  </a:cubicBezTo>
                  <a:cubicBezTo>
                    <a:pt x="513" y="357"/>
                    <a:pt x="514" y="357"/>
                    <a:pt x="514" y="356"/>
                  </a:cubicBezTo>
                  <a:cubicBezTo>
                    <a:pt x="514" y="356"/>
                    <a:pt x="513" y="356"/>
                    <a:pt x="513" y="357"/>
                  </a:cubicBezTo>
                  <a:cubicBezTo>
                    <a:pt x="513" y="357"/>
                    <a:pt x="512" y="357"/>
                    <a:pt x="512" y="357"/>
                  </a:cubicBezTo>
                  <a:cubicBezTo>
                    <a:pt x="511" y="357"/>
                    <a:pt x="513" y="358"/>
                    <a:pt x="513" y="358"/>
                  </a:cubicBezTo>
                  <a:cubicBezTo>
                    <a:pt x="513" y="358"/>
                    <a:pt x="511" y="359"/>
                    <a:pt x="511" y="359"/>
                  </a:cubicBezTo>
                  <a:cubicBezTo>
                    <a:pt x="511" y="358"/>
                    <a:pt x="511" y="358"/>
                    <a:pt x="510" y="358"/>
                  </a:cubicBezTo>
                  <a:cubicBezTo>
                    <a:pt x="510" y="358"/>
                    <a:pt x="511" y="358"/>
                    <a:pt x="511" y="358"/>
                  </a:cubicBezTo>
                  <a:cubicBezTo>
                    <a:pt x="511" y="359"/>
                    <a:pt x="509" y="360"/>
                    <a:pt x="509" y="360"/>
                  </a:cubicBezTo>
                  <a:cubicBezTo>
                    <a:pt x="509" y="359"/>
                    <a:pt x="509" y="359"/>
                    <a:pt x="508" y="359"/>
                  </a:cubicBezTo>
                  <a:cubicBezTo>
                    <a:pt x="508" y="359"/>
                    <a:pt x="507" y="359"/>
                    <a:pt x="507" y="360"/>
                  </a:cubicBezTo>
                  <a:cubicBezTo>
                    <a:pt x="507" y="360"/>
                    <a:pt x="505" y="360"/>
                    <a:pt x="506" y="360"/>
                  </a:cubicBezTo>
                  <a:cubicBezTo>
                    <a:pt x="506" y="360"/>
                    <a:pt x="505" y="360"/>
                    <a:pt x="505" y="360"/>
                  </a:cubicBezTo>
                  <a:cubicBezTo>
                    <a:pt x="505" y="359"/>
                    <a:pt x="505" y="359"/>
                    <a:pt x="505" y="359"/>
                  </a:cubicBezTo>
                  <a:cubicBezTo>
                    <a:pt x="505" y="359"/>
                    <a:pt x="505" y="358"/>
                    <a:pt x="504" y="359"/>
                  </a:cubicBezTo>
                  <a:cubicBezTo>
                    <a:pt x="504" y="359"/>
                    <a:pt x="504" y="359"/>
                    <a:pt x="504" y="360"/>
                  </a:cubicBezTo>
                  <a:cubicBezTo>
                    <a:pt x="503" y="359"/>
                    <a:pt x="503" y="357"/>
                    <a:pt x="503" y="358"/>
                  </a:cubicBezTo>
                  <a:cubicBezTo>
                    <a:pt x="502" y="359"/>
                    <a:pt x="502" y="358"/>
                    <a:pt x="502" y="358"/>
                  </a:cubicBezTo>
                  <a:cubicBezTo>
                    <a:pt x="502" y="359"/>
                    <a:pt x="502" y="359"/>
                    <a:pt x="501" y="359"/>
                  </a:cubicBezTo>
                  <a:cubicBezTo>
                    <a:pt x="500" y="358"/>
                    <a:pt x="502" y="357"/>
                    <a:pt x="501" y="356"/>
                  </a:cubicBezTo>
                  <a:cubicBezTo>
                    <a:pt x="501" y="355"/>
                    <a:pt x="501" y="355"/>
                    <a:pt x="502" y="355"/>
                  </a:cubicBezTo>
                  <a:cubicBezTo>
                    <a:pt x="502" y="355"/>
                    <a:pt x="503" y="354"/>
                    <a:pt x="502" y="354"/>
                  </a:cubicBezTo>
                  <a:cubicBezTo>
                    <a:pt x="502" y="354"/>
                    <a:pt x="501" y="354"/>
                    <a:pt x="500" y="354"/>
                  </a:cubicBezTo>
                  <a:cubicBezTo>
                    <a:pt x="500" y="353"/>
                    <a:pt x="500" y="353"/>
                    <a:pt x="500" y="353"/>
                  </a:cubicBezTo>
                  <a:cubicBezTo>
                    <a:pt x="499" y="353"/>
                    <a:pt x="500" y="352"/>
                    <a:pt x="500" y="352"/>
                  </a:cubicBezTo>
                  <a:cubicBezTo>
                    <a:pt x="500" y="351"/>
                    <a:pt x="500" y="351"/>
                    <a:pt x="501" y="351"/>
                  </a:cubicBezTo>
                  <a:cubicBezTo>
                    <a:pt x="501" y="350"/>
                    <a:pt x="501" y="349"/>
                    <a:pt x="501" y="349"/>
                  </a:cubicBezTo>
                  <a:cubicBezTo>
                    <a:pt x="502" y="348"/>
                    <a:pt x="502" y="347"/>
                    <a:pt x="502" y="346"/>
                  </a:cubicBezTo>
                  <a:cubicBezTo>
                    <a:pt x="503" y="344"/>
                    <a:pt x="504" y="342"/>
                    <a:pt x="504" y="340"/>
                  </a:cubicBezTo>
                  <a:cubicBezTo>
                    <a:pt x="504" y="340"/>
                    <a:pt x="505" y="339"/>
                    <a:pt x="505" y="338"/>
                  </a:cubicBezTo>
                  <a:cubicBezTo>
                    <a:pt x="505" y="338"/>
                    <a:pt x="505" y="338"/>
                    <a:pt x="505" y="338"/>
                  </a:cubicBezTo>
                  <a:cubicBezTo>
                    <a:pt x="504" y="338"/>
                    <a:pt x="505" y="337"/>
                    <a:pt x="504" y="337"/>
                  </a:cubicBezTo>
                  <a:cubicBezTo>
                    <a:pt x="504" y="337"/>
                    <a:pt x="504" y="337"/>
                    <a:pt x="504" y="337"/>
                  </a:cubicBezTo>
                  <a:cubicBezTo>
                    <a:pt x="504" y="336"/>
                    <a:pt x="504" y="336"/>
                    <a:pt x="503" y="336"/>
                  </a:cubicBezTo>
                  <a:cubicBezTo>
                    <a:pt x="503" y="335"/>
                    <a:pt x="502" y="335"/>
                    <a:pt x="502" y="335"/>
                  </a:cubicBezTo>
                  <a:cubicBezTo>
                    <a:pt x="501" y="335"/>
                    <a:pt x="501" y="336"/>
                    <a:pt x="501" y="336"/>
                  </a:cubicBezTo>
                  <a:cubicBezTo>
                    <a:pt x="500" y="336"/>
                    <a:pt x="500" y="336"/>
                    <a:pt x="499" y="336"/>
                  </a:cubicBezTo>
                  <a:cubicBezTo>
                    <a:pt x="499" y="336"/>
                    <a:pt x="498" y="336"/>
                    <a:pt x="498" y="336"/>
                  </a:cubicBezTo>
                  <a:cubicBezTo>
                    <a:pt x="497" y="337"/>
                    <a:pt x="496" y="337"/>
                    <a:pt x="496" y="337"/>
                  </a:cubicBezTo>
                  <a:cubicBezTo>
                    <a:pt x="495" y="336"/>
                    <a:pt x="495" y="336"/>
                    <a:pt x="496" y="335"/>
                  </a:cubicBezTo>
                  <a:cubicBezTo>
                    <a:pt x="496" y="335"/>
                    <a:pt x="496" y="334"/>
                    <a:pt x="496" y="334"/>
                  </a:cubicBezTo>
                  <a:cubicBezTo>
                    <a:pt x="495" y="334"/>
                    <a:pt x="495" y="334"/>
                    <a:pt x="494" y="334"/>
                  </a:cubicBezTo>
                  <a:cubicBezTo>
                    <a:pt x="494" y="334"/>
                    <a:pt x="493" y="335"/>
                    <a:pt x="492" y="336"/>
                  </a:cubicBezTo>
                  <a:cubicBezTo>
                    <a:pt x="492" y="336"/>
                    <a:pt x="491" y="337"/>
                    <a:pt x="490" y="337"/>
                  </a:cubicBezTo>
                  <a:cubicBezTo>
                    <a:pt x="489" y="339"/>
                    <a:pt x="487" y="340"/>
                    <a:pt x="485" y="341"/>
                  </a:cubicBezTo>
                  <a:cubicBezTo>
                    <a:pt x="485" y="342"/>
                    <a:pt x="484" y="343"/>
                    <a:pt x="484" y="343"/>
                  </a:cubicBezTo>
                  <a:cubicBezTo>
                    <a:pt x="484" y="344"/>
                    <a:pt x="483" y="345"/>
                    <a:pt x="483" y="345"/>
                  </a:cubicBezTo>
                  <a:cubicBezTo>
                    <a:pt x="482" y="346"/>
                    <a:pt x="480" y="347"/>
                    <a:pt x="480" y="348"/>
                  </a:cubicBezTo>
                  <a:cubicBezTo>
                    <a:pt x="480" y="348"/>
                    <a:pt x="480" y="349"/>
                    <a:pt x="479" y="349"/>
                  </a:cubicBezTo>
                  <a:cubicBezTo>
                    <a:pt x="479" y="350"/>
                    <a:pt x="479" y="350"/>
                    <a:pt x="479" y="350"/>
                  </a:cubicBezTo>
                  <a:cubicBezTo>
                    <a:pt x="480" y="351"/>
                    <a:pt x="477" y="351"/>
                    <a:pt x="477" y="352"/>
                  </a:cubicBezTo>
                  <a:cubicBezTo>
                    <a:pt x="477" y="353"/>
                    <a:pt x="475" y="353"/>
                    <a:pt x="474" y="354"/>
                  </a:cubicBezTo>
                  <a:cubicBezTo>
                    <a:pt x="474" y="354"/>
                    <a:pt x="473" y="355"/>
                    <a:pt x="473" y="355"/>
                  </a:cubicBezTo>
                  <a:cubicBezTo>
                    <a:pt x="474" y="356"/>
                    <a:pt x="474" y="356"/>
                    <a:pt x="473" y="356"/>
                  </a:cubicBezTo>
                  <a:cubicBezTo>
                    <a:pt x="473" y="356"/>
                    <a:pt x="473" y="356"/>
                    <a:pt x="472" y="356"/>
                  </a:cubicBezTo>
                  <a:cubicBezTo>
                    <a:pt x="472" y="356"/>
                    <a:pt x="472" y="357"/>
                    <a:pt x="471" y="358"/>
                  </a:cubicBezTo>
                  <a:cubicBezTo>
                    <a:pt x="471" y="358"/>
                    <a:pt x="471" y="357"/>
                    <a:pt x="471" y="357"/>
                  </a:cubicBezTo>
                  <a:cubicBezTo>
                    <a:pt x="470" y="357"/>
                    <a:pt x="469" y="357"/>
                    <a:pt x="469" y="357"/>
                  </a:cubicBezTo>
                  <a:cubicBezTo>
                    <a:pt x="469" y="358"/>
                    <a:pt x="468" y="358"/>
                    <a:pt x="468" y="357"/>
                  </a:cubicBezTo>
                  <a:cubicBezTo>
                    <a:pt x="467" y="357"/>
                    <a:pt x="466" y="358"/>
                    <a:pt x="466" y="358"/>
                  </a:cubicBezTo>
                  <a:cubicBezTo>
                    <a:pt x="466" y="358"/>
                    <a:pt x="466" y="358"/>
                    <a:pt x="466" y="359"/>
                  </a:cubicBezTo>
                  <a:cubicBezTo>
                    <a:pt x="466" y="359"/>
                    <a:pt x="465" y="359"/>
                    <a:pt x="465" y="359"/>
                  </a:cubicBezTo>
                  <a:cubicBezTo>
                    <a:pt x="464" y="360"/>
                    <a:pt x="465" y="360"/>
                    <a:pt x="464" y="360"/>
                  </a:cubicBezTo>
                  <a:cubicBezTo>
                    <a:pt x="462" y="360"/>
                    <a:pt x="460" y="360"/>
                    <a:pt x="458" y="360"/>
                  </a:cubicBezTo>
                  <a:cubicBezTo>
                    <a:pt x="454" y="360"/>
                    <a:pt x="450" y="360"/>
                    <a:pt x="446" y="360"/>
                  </a:cubicBezTo>
                  <a:cubicBezTo>
                    <a:pt x="444" y="360"/>
                    <a:pt x="442" y="361"/>
                    <a:pt x="440" y="361"/>
                  </a:cubicBezTo>
                  <a:cubicBezTo>
                    <a:pt x="438" y="360"/>
                    <a:pt x="436" y="360"/>
                    <a:pt x="434" y="361"/>
                  </a:cubicBezTo>
                  <a:cubicBezTo>
                    <a:pt x="432" y="361"/>
                    <a:pt x="429" y="363"/>
                    <a:pt x="427" y="365"/>
                  </a:cubicBezTo>
                  <a:cubicBezTo>
                    <a:pt x="426" y="365"/>
                    <a:pt x="425" y="366"/>
                    <a:pt x="425" y="366"/>
                  </a:cubicBezTo>
                  <a:cubicBezTo>
                    <a:pt x="424" y="366"/>
                    <a:pt x="423" y="367"/>
                    <a:pt x="422" y="367"/>
                  </a:cubicBezTo>
                  <a:cubicBezTo>
                    <a:pt x="420" y="368"/>
                    <a:pt x="418" y="369"/>
                    <a:pt x="416" y="369"/>
                  </a:cubicBezTo>
                  <a:cubicBezTo>
                    <a:pt x="415" y="369"/>
                    <a:pt x="414" y="370"/>
                    <a:pt x="412" y="371"/>
                  </a:cubicBezTo>
                  <a:cubicBezTo>
                    <a:pt x="412" y="370"/>
                    <a:pt x="412" y="370"/>
                    <a:pt x="413" y="370"/>
                  </a:cubicBezTo>
                  <a:cubicBezTo>
                    <a:pt x="413" y="370"/>
                    <a:pt x="414" y="370"/>
                    <a:pt x="414" y="369"/>
                  </a:cubicBezTo>
                  <a:cubicBezTo>
                    <a:pt x="414" y="369"/>
                    <a:pt x="412" y="370"/>
                    <a:pt x="412" y="370"/>
                  </a:cubicBezTo>
                  <a:cubicBezTo>
                    <a:pt x="412" y="369"/>
                    <a:pt x="413" y="369"/>
                    <a:pt x="413" y="369"/>
                  </a:cubicBezTo>
                  <a:cubicBezTo>
                    <a:pt x="412" y="369"/>
                    <a:pt x="412" y="370"/>
                    <a:pt x="411" y="369"/>
                  </a:cubicBezTo>
                  <a:cubicBezTo>
                    <a:pt x="411" y="369"/>
                    <a:pt x="410" y="369"/>
                    <a:pt x="410" y="370"/>
                  </a:cubicBezTo>
                  <a:cubicBezTo>
                    <a:pt x="409" y="370"/>
                    <a:pt x="408" y="370"/>
                    <a:pt x="407" y="370"/>
                  </a:cubicBezTo>
                  <a:cubicBezTo>
                    <a:pt x="408" y="370"/>
                    <a:pt x="408" y="370"/>
                    <a:pt x="409" y="370"/>
                  </a:cubicBezTo>
                  <a:cubicBezTo>
                    <a:pt x="409" y="370"/>
                    <a:pt x="409" y="370"/>
                    <a:pt x="410" y="370"/>
                  </a:cubicBezTo>
                  <a:cubicBezTo>
                    <a:pt x="410" y="370"/>
                    <a:pt x="410" y="370"/>
                    <a:pt x="410" y="370"/>
                  </a:cubicBezTo>
                  <a:cubicBezTo>
                    <a:pt x="410" y="370"/>
                    <a:pt x="410" y="370"/>
                    <a:pt x="411" y="370"/>
                  </a:cubicBezTo>
                  <a:cubicBezTo>
                    <a:pt x="411" y="370"/>
                    <a:pt x="412" y="370"/>
                    <a:pt x="412" y="369"/>
                  </a:cubicBezTo>
                  <a:cubicBezTo>
                    <a:pt x="412" y="370"/>
                    <a:pt x="411" y="370"/>
                    <a:pt x="411" y="371"/>
                  </a:cubicBezTo>
                  <a:cubicBezTo>
                    <a:pt x="412" y="371"/>
                    <a:pt x="412" y="371"/>
                    <a:pt x="413" y="371"/>
                  </a:cubicBezTo>
                  <a:cubicBezTo>
                    <a:pt x="413" y="371"/>
                    <a:pt x="413" y="370"/>
                    <a:pt x="414" y="370"/>
                  </a:cubicBezTo>
                  <a:cubicBezTo>
                    <a:pt x="414" y="371"/>
                    <a:pt x="411" y="371"/>
                    <a:pt x="411" y="372"/>
                  </a:cubicBezTo>
                  <a:cubicBezTo>
                    <a:pt x="412" y="372"/>
                    <a:pt x="413" y="372"/>
                    <a:pt x="413" y="372"/>
                  </a:cubicBezTo>
                  <a:cubicBezTo>
                    <a:pt x="413" y="372"/>
                    <a:pt x="412" y="372"/>
                    <a:pt x="412" y="372"/>
                  </a:cubicBezTo>
                  <a:cubicBezTo>
                    <a:pt x="412" y="372"/>
                    <a:pt x="411" y="373"/>
                    <a:pt x="411" y="373"/>
                  </a:cubicBezTo>
                  <a:cubicBezTo>
                    <a:pt x="410" y="373"/>
                    <a:pt x="409" y="373"/>
                    <a:pt x="410" y="372"/>
                  </a:cubicBezTo>
                  <a:cubicBezTo>
                    <a:pt x="410" y="372"/>
                    <a:pt x="409" y="373"/>
                    <a:pt x="409" y="372"/>
                  </a:cubicBezTo>
                  <a:cubicBezTo>
                    <a:pt x="409" y="372"/>
                    <a:pt x="409" y="372"/>
                    <a:pt x="410" y="372"/>
                  </a:cubicBezTo>
                  <a:cubicBezTo>
                    <a:pt x="409" y="372"/>
                    <a:pt x="408" y="372"/>
                    <a:pt x="407" y="372"/>
                  </a:cubicBezTo>
                  <a:cubicBezTo>
                    <a:pt x="407" y="372"/>
                    <a:pt x="407" y="371"/>
                    <a:pt x="407" y="371"/>
                  </a:cubicBezTo>
                  <a:cubicBezTo>
                    <a:pt x="407" y="371"/>
                    <a:pt x="406" y="371"/>
                    <a:pt x="406" y="371"/>
                  </a:cubicBezTo>
                  <a:cubicBezTo>
                    <a:pt x="406" y="371"/>
                    <a:pt x="406" y="371"/>
                    <a:pt x="406" y="371"/>
                  </a:cubicBezTo>
                  <a:cubicBezTo>
                    <a:pt x="406" y="372"/>
                    <a:pt x="405" y="371"/>
                    <a:pt x="405" y="371"/>
                  </a:cubicBezTo>
                  <a:cubicBezTo>
                    <a:pt x="404" y="371"/>
                    <a:pt x="403" y="372"/>
                    <a:pt x="403" y="372"/>
                  </a:cubicBezTo>
                  <a:cubicBezTo>
                    <a:pt x="402" y="372"/>
                    <a:pt x="401" y="372"/>
                    <a:pt x="400" y="372"/>
                  </a:cubicBezTo>
                  <a:cubicBezTo>
                    <a:pt x="400" y="372"/>
                    <a:pt x="399" y="372"/>
                    <a:pt x="398" y="372"/>
                  </a:cubicBezTo>
                  <a:cubicBezTo>
                    <a:pt x="397" y="372"/>
                    <a:pt x="397" y="373"/>
                    <a:pt x="396" y="373"/>
                  </a:cubicBezTo>
                  <a:cubicBezTo>
                    <a:pt x="395" y="373"/>
                    <a:pt x="395" y="373"/>
                    <a:pt x="394" y="373"/>
                  </a:cubicBezTo>
                  <a:cubicBezTo>
                    <a:pt x="393" y="373"/>
                    <a:pt x="392" y="374"/>
                    <a:pt x="391" y="374"/>
                  </a:cubicBezTo>
                  <a:cubicBezTo>
                    <a:pt x="390" y="375"/>
                    <a:pt x="389" y="375"/>
                    <a:pt x="387" y="376"/>
                  </a:cubicBezTo>
                  <a:cubicBezTo>
                    <a:pt x="387" y="377"/>
                    <a:pt x="387" y="377"/>
                    <a:pt x="386" y="378"/>
                  </a:cubicBezTo>
                  <a:cubicBezTo>
                    <a:pt x="386" y="378"/>
                    <a:pt x="385" y="378"/>
                    <a:pt x="385" y="379"/>
                  </a:cubicBezTo>
                  <a:cubicBezTo>
                    <a:pt x="384" y="380"/>
                    <a:pt x="386" y="380"/>
                    <a:pt x="387" y="380"/>
                  </a:cubicBezTo>
                  <a:cubicBezTo>
                    <a:pt x="388" y="380"/>
                    <a:pt x="389" y="380"/>
                    <a:pt x="391" y="379"/>
                  </a:cubicBezTo>
                  <a:cubicBezTo>
                    <a:pt x="391" y="380"/>
                    <a:pt x="390" y="380"/>
                    <a:pt x="390" y="381"/>
                  </a:cubicBezTo>
                  <a:cubicBezTo>
                    <a:pt x="390" y="381"/>
                    <a:pt x="390" y="382"/>
                    <a:pt x="390" y="382"/>
                  </a:cubicBezTo>
                  <a:cubicBezTo>
                    <a:pt x="390" y="382"/>
                    <a:pt x="391" y="383"/>
                    <a:pt x="390" y="383"/>
                  </a:cubicBezTo>
                  <a:cubicBezTo>
                    <a:pt x="389" y="384"/>
                    <a:pt x="389" y="384"/>
                    <a:pt x="388" y="384"/>
                  </a:cubicBezTo>
                  <a:cubicBezTo>
                    <a:pt x="387" y="383"/>
                    <a:pt x="386" y="384"/>
                    <a:pt x="385" y="384"/>
                  </a:cubicBezTo>
                  <a:cubicBezTo>
                    <a:pt x="384" y="384"/>
                    <a:pt x="384" y="384"/>
                    <a:pt x="383" y="384"/>
                  </a:cubicBezTo>
                  <a:cubicBezTo>
                    <a:pt x="383" y="384"/>
                    <a:pt x="382" y="384"/>
                    <a:pt x="381" y="384"/>
                  </a:cubicBezTo>
                  <a:cubicBezTo>
                    <a:pt x="380" y="384"/>
                    <a:pt x="379" y="384"/>
                    <a:pt x="378" y="385"/>
                  </a:cubicBezTo>
                  <a:cubicBezTo>
                    <a:pt x="377" y="385"/>
                    <a:pt x="377" y="386"/>
                    <a:pt x="376" y="386"/>
                  </a:cubicBezTo>
                  <a:cubicBezTo>
                    <a:pt x="376" y="386"/>
                    <a:pt x="375" y="386"/>
                    <a:pt x="376" y="386"/>
                  </a:cubicBezTo>
                  <a:cubicBezTo>
                    <a:pt x="376" y="387"/>
                    <a:pt x="376" y="386"/>
                    <a:pt x="376" y="387"/>
                  </a:cubicBezTo>
                  <a:cubicBezTo>
                    <a:pt x="377" y="387"/>
                    <a:pt x="377" y="387"/>
                    <a:pt x="377" y="387"/>
                  </a:cubicBezTo>
                  <a:cubicBezTo>
                    <a:pt x="378" y="387"/>
                    <a:pt x="378" y="387"/>
                    <a:pt x="379" y="387"/>
                  </a:cubicBezTo>
                  <a:cubicBezTo>
                    <a:pt x="378" y="387"/>
                    <a:pt x="377" y="387"/>
                    <a:pt x="376" y="387"/>
                  </a:cubicBezTo>
                  <a:cubicBezTo>
                    <a:pt x="375" y="387"/>
                    <a:pt x="375" y="387"/>
                    <a:pt x="374" y="387"/>
                  </a:cubicBezTo>
                  <a:cubicBezTo>
                    <a:pt x="372" y="386"/>
                    <a:pt x="371" y="386"/>
                    <a:pt x="369" y="386"/>
                  </a:cubicBezTo>
                  <a:cubicBezTo>
                    <a:pt x="367" y="386"/>
                    <a:pt x="366" y="387"/>
                    <a:pt x="364" y="388"/>
                  </a:cubicBezTo>
                  <a:cubicBezTo>
                    <a:pt x="364" y="388"/>
                    <a:pt x="363" y="389"/>
                    <a:pt x="362" y="389"/>
                  </a:cubicBezTo>
                  <a:cubicBezTo>
                    <a:pt x="362" y="390"/>
                    <a:pt x="362" y="390"/>
                    <a:pt x="361" y="390"/>
                  </a:cubicBezTo>
                  <a:cubicBezTo>
                    <a:pt x="361" y="390"/>
                    <a:pt x="362" y="390"/>
                    <a:pt x="362" y="390"/>
                  </a:cubicBezTo>
                  <a:cubicBezTo>
                    <a:pt x="361" y="390"/>
                    <a:pt x="361" y="390"/>
                    <a:pt x="361" y="390"/>
                  </a:cubicBezTo>
                  <a:cubicBezTo>
                    <a:pt x="360" y="390"/>
                    <a:pt x="360" y="390"/>
                    <a:pt x="360" y="390"/>
                  </a:cubicBezTo>
                  <a:cubicBezTo>
                    <a:pt x="359" y="390"/>
                    <a:pt x="358" y="391"/>
                    <a:pt x="357" y="391"/>
                  </a:cubicBezTo>
                  <a:cubicBezTo>
                    <a:pt x="356" y="392"/>
                    <a:pt x="355" y="393"/>
                    <a:pt x="354" y="394"/>
                  </a:cubicBezTo>
                  <a:cubicBezTo>
                    <a:pt x="354" y="392"/>
                    <a:pt x="353" y="393"/>
                    <a:pt x="352" y="393"/>
                  </a:cubicBezTo>
                  <a:cubicBezTo>
                    <a:pt x="351" y="393"/>
                    <a:pt x="351" y="393"/>
                    <a:pt x="350" y="393"/>
                  </a:cubicBezTo>
                  <a:cubicBezTo>
                    <a:pt x="349" y="392"/>
                    <a:pt x="350" y="391"/>
                    <a:pt x="350" y="391"/>
                  </a:cubicBezTo>
                  <a:cubicBezTo>
                    <a:pt x="350" y="390"/>
                    <a:pt x="351" y="390"/>
                    <a:pt x="352" y="390"/>
                  </a:cubicBezTo>
                  <a:cubicBezTo>
                    <a:pt x="352" y="389"/>
                    <a:pt x="353" y="390"/>
                    <a:pt x="354" y="390"/>
                  </a:cubicBezTo>
                  <a:cubicBezTo>
                    <a:pt x="356" y="390"/>
                    <a:pt x="358" y="390"/>
                    <a:pt x="358" y="388"/>
                  </a:cubicBezTo>
                  <a:cubicBezTo>
                    <a:pt x="358" y="388"/>
                    <a:pt x="356" y="387"/>
                    <a:pt x="356" y="387"/>
                  </a:cubicBezTo>
                  <a:cubicBezTo>
                    <a:pt x="356" y="387"/>
                    <a:pt x="357" y="386"/>
                    <a:pt x="357" y="386"/>
                  </a:cubicBezTo>
                  <a:cubicBezTo>
                    <a:pt x="358" y="385"/>
                    <a:pt x="358" y="384"/>
                    <a:pt x="359" y="384"/>
                  </a:cubicBezTo>
                  <a:cubicBezTo>
                    <a:pt x="359" y="383"/>
                    <a:pt x="360" y="382"/>
                    <a:pt x="361" y="382"/>
                  </a:cubicBezTo>
                  <a:cubicBezTo>
                    <a:pt x="362" y="382"/>
                    <a:pt x="363" y="381"/>
                    <a:pt x="364" y="381"/>
                  </a:cubicBezTo>
                  <a:cubicBezTo>
                    <a:pt x="364" y="380"/>
                    <a:pt x="365" y="380"/>
                    <a:pt x="366" y="379"/>
                  </a:cubicBezTo>
                  <a:cubicBezTo>
                    <a:pt x="367" y="379"/>
                    <a:pt x="368" y="378"/>
                    <a:pt x="368" y="377"/>
                  </a:cubicBezTo>
                  <a:cubicBezTo>
                    <a:pt x="369" y="376"/>
                    <a:pt x="369" y="375"/>
                    <a:pt x="369" y="374"/>
                  </a:cubicBezTo>
                  <a:cubicBezTo>
                    <a:pt x="370" y="373"/>
                    <a:pt x="370" y="373"/>
                    <a:pt x="371" y="371"/>
                  </a:cubicBezTo>
                  <a:cubicBezTo>
                    <a:pt x="371" y="371"/>
                    <a:pt x="371" y="370"/>
                    <a:pt x="372" y="370"/>
                  </a:cubicBezTo>
                  <a:cubicBezTo>
                    <a:pt x="372" y="369"/>
                    <a:pt x="373" y="369"/>
                    <a:pt x="373" y="369"/>
                  </a:cubicBezTo>
                  <a:cubicBezTo>
                    <a:pt x="373" y="368"/>
                    <a:pt x="373" y="368"/>
                    <a:pt x="374" y="368"/>
                  </a:cubicBezTo>
                  <a:cubicBezTo>
                    <a:pt x="374" y="367"/>
                    <a:pt x="375" y="367"/>
                    <a:pt x="376" y="366"/>
                  </a:cubicBezTo>
                  <a:cubicBezTo>
                    <a:pt x="376" y="366"/>
                    <a:pt x="377" y="365"/>
                    <a:pt x="378" y="364"/>
                  </a:cubicBezTo>
                  <a:cubicBezTo>
                    <a:pt x="378" y="364"/>
                    <a:pt x="378" y="364"/>
                    <a:pt x="378" y="363"/>
                  </a:cubicBezTo>
                  <a:cubicBezTo>
                    <a:pt x="378" y="363"/>
                    <a:pt x="378" y="363"/>
                    <a:pt x="378" y="363"/>
                  </a:cubicBezTo>
                  <a:cubicBezTo>
                    <a:pt x="378" y="362"/>
                    <a:pt x="378" y="362"/>
                    <a:pt x="378" y="362"/>
                  </a:cubicBezTo>
                  <a:cubicBezTo>
                    <a:pt x="378" y="362"/>
                    <a:pt x="378" y="362"/>
                    <a:pt x="378" y="361"/>
                  </a:cubicBezTo>
                  <a:cubicBezTo>
                    <a:pt x="378" y="361"/>
                    <a:pt x="379" y="360"/>
                    <a:pt x="378" y="361"/>
                  </a:cubicBezTo>
                  <a:cubicBezTo>
                    <a:pt x="378" y="360"/>
                    <a:pt x="377" y="359"/>
                    <a:pt x="378" y="358"/>
                  </a:cubicBezTo>
                  <a:cubicBezTo>
                    <a:pt x="377" y="359"/>
                    <a:pt x="376" y="358"/>
                    <a:pt x="378" y="358"/>
                  </a:cubicBezTo>
                  <a:cubicBezTo>
                    <a:pt x="377" y="358"/>
                    <a:pt x="380" y="358"/>
                    <a:pt x="380" y="358"/>
                  </a:cubicBezTo>
                  <a:cubicBezTo>
                    <a:pt x="381" y="358"/>
                    <a:pt x="380" y="358"/>
                    <a:pt x="380" y="359"/>
                  </a:cubicBezTo>
                  <a:cubicBezTo>
                    <a:pt x="380" y="359"/>
                    <a:pt x="380" y="359"/>
                    <a:pt x="380" y="359"/>
                  </a:cubicBezTo>
                  <a:cubicBezTo>
                    <a:pt x="380" y="360"/>
                    <a:pt x="380" y="360"/>
                    <a:pt x="380" y="361"/>
                  </a:cubicBezTo>
                  <a:cubicBezTo>
                    <a:pt x="380" y="360"/>
                    <a:pt x="380" y="360"/>
                    <a:pt x="380" y="361"/>
                  </a:cubicBezTo>
                  <a:cubicBezTo>
                    <a:pt x="380" y="361"/>
                    <a:pt x="381" y="361"/>
                    <a:pt x="380" y="361"/>
                  </a:cubicBezTo>
                  <a:cubicBezTo>
                    <a:pt x="380" y="361"/>
                    <a:pt x="381" y="361"/>
                    <a:pt x="381" y="361"/>
                  </a:cubicBezTo>
                  <a:cubicBezTo>
                    <a:pt x="381" y="361"/>
                    <a:pt x="381" y="361"/>
                    <a:pt x="381" y="361"/>
                  </a:cubicBezTo>
                  <a:cubicBezTo>
                    <a:pt x="382" y="361"/>
                    <a:pt x="382" y="361"/>
                    <a:pt x="382" y="361"/>
                  </a:cubicBezTo>
                  <a:cubicBezTo>
                    <a:pt x="381" y="361"/>
                    <a:pt x="381" y="362"/>
                    <a:pt x="381" y="362"/>
                  </a:cubicBezTo>
                  <a:cubicBezTo>
                    <a:pt x="381" y="362"/>
                    <a:pt x="379" y="363"/>
                    <a:pt x="379" y="363"/>
                  </a:cubicBezTo>
                  <a:cubicBezTo>
                    <a:pt x="380" y="363"/>
                    <a:pt x="381" y="362"/>
                    <a:pt x="382" y="363"/>
                  </a:cubicBezTo>
                  <a:cubicBezTo>
                    <a:pt x="382" y="363"/>
                    <a:pt x="381" y="364"/>
                    <a:pt x="380" y="365"/>
                  </a:cubicBezTo>
                  <a:cubicBezTo>
                    <a:pt x="381" y="365"/>
                    <a:pt x="382" y="363"/>
                    <a:pt x="383" y="363"/>
                  </a:cubicBezTo>
                  <a:cubicBezTo>
                    <a:pt x="384" y="364"/>
                    <a:pt x="383" y="364"/>
                    <a:pt x="383" y="364"/>
                  </a:cubicBezTo>
                  <a:cubicBezTo>
                    <a:pt x="384" y="365"/>
                    <a:pt x="384" y="365"/>
                    <a:pt x="384" y="365"/>
                  </a:cubicBezTo>
                  <a:cubicBezTo>
                    <a:pt x="385" y="365"/>
                    <a:pt x="386" y="366"/>
                    <a:pt x="387" y="366"/>
                  </a:cubicBezTo>
                  <a:cubicBezTo>
                    <a:pt x="388" y="367"/>
                    <a:pt x="388" y="365"/>
                    <a:pt x="389" y="364"/>
                  </a:cubicBezTo>
                  <a:cubicBezTo>
                    <a:pt x="389" y="364"/>
                    <a:pt x="389" y="364"/>
                    <a:pt x="388" y="363"/>
                  </a:cubicBezTo>
                  <a:cubicBezTo>
                    <a:pt x="388" y="363"/>
                    <a:pt x="389" y="362"/>
                    <a:pt x="389" y="362"/>
                  </a:cubicBezTo>
                  <a:cubicBezTo>
                    <a:pt x="390" y="362"/>
                    <a:pt x="391" y="362"/>
                    <a:pt x="390" y="363"/>
                  </a:cubicBezTo>
                  <a:cubicBezTo>
                    <a:pt x="391" y="362"/>
                    <a:pt x="390" y="363"/>
                    <a:pt x="390" y="363"/>
                  </a:cubicBezTo>
                  <a:cubicBezTo>
                    <a:pt x="391" y="363"/>
                    <a:pt x="392" y="363"/>
                    <a:pt x="392" y="363"/>
                  </a:cubicBezTo>
                  <a:cubicBezTo>
                    <a:pt x="392" y="363"/>
                    <a:pt x="393" y="362"/>
                    <a:pt x="393" y="362"/>
                  </a:cubicBezTo>
                  <a:cubicBezTo>
                    <a:pt x="392" y="362"/>
                    <a:pt x="392" y="363"/>
                    <a:pt x="392" y="362"/>
                  </a:cubicBezTo>
                  <a:cubicBezTo>
                    <a:pt x="392" y="362"/>
                    <a:pt x="392" y="361"/>
                    <a:pt x="392" y="361"/>
                  </a:cubicBezTo>
                  <a:cubicBezTo>
                    <a:pt x="391" y="361"/>
                    <a:pt x="391" y="361"/>
                    <a:pt x="391" y="361"/>
                  </a:cubicBezTo>
                  <a:cubicBezTo>
                    <a:pt x="391" y="361"/>
                    <a:pt x="391" y="361"/>
                    <a:pt x="391" y="360"/>
                  </a:cubicBezTo>
                  <a:cubicBezTo>
                    <a:pt x="391" y="360"/>
                    <a:pt x="390" y="360"/>
                    <a:pt x="390" y="359"/>
                  </a:cubicBezTo>
                  <a:cubicBezTo>
                    <a:pt x="390" y="359"/>
                    <a:pt x="391" y="359"/>
                    <a:pt x="391" y="359"/>
                  </a:cubicBezTo>
                  <a:cubicBezTo>
                    <a:pt x="391" y="359"/>
                    <a:pt x="391" y="358"/>
                    <a:pt x="390" y="358"/>
                  </a:cubicBezTo>
                  <a:cubicBezTo>
                    <a:pt x="390" y="358"/>
                    <a:pt x="391" y="358"/>
                    <a:pt x="391" y="357"/>
                  </a:cubicBezTo>
                  <a:cubicBezTo>
                    <a:pt x="392" y="357"/>
                    <a:pt x="392" y="356"/>
                    <a:pt x="391" y="356"/>
                  </a:cubicBezTo>
                  <a:cubicBezTo>
                    <a:pt x="390" y="356"/>
                    <a:pt x="391" y="357"/>
                    <a:pt x="390" y="357"/>
                  </a:cubicBezTo>
                  <a:cubicBezTo>
                    <a:pt x="389" y="357"/>
                    <a:pt x="390" y="356"/>
                    <a:pt x="390" y="356"/>
                  </a:cubicBezTo>
                  <a:cubicBezTo>
                    <a:pt x="390" y="356"/>
                    <a:pt x="389" y="356"/>
                    <a:pt x="389" y="356"/>
                  </a:cubicBezTo>
                  <a:cubicBezTo>
                    <a:pt x="389" y="356"/>
                    <a:pt x="389" y="355"/>
                    <a:pt x="390" y="355"/>
                  </a:cubicBezTo>
                  <a:cubicBezTo>
                    <a:pt x="390" y="355"/>
                    <a:pt x="390" y="354"/>
                    <a:pt x="390" y="354"/>
                  </a:cubicBezTo>
                  <a:cubicBezTo>
                    <a:pt x="390" y="354"/>
                    <a:pt x="389" y="355"/>
                    <a:pt x="389" y="354"/>
                  </a:cubicBezTo>
                  <a:cubicBezTo>
                    <a:pt x="389" y="354"/>
                    <a:pt x="389" y="354"/>
                    <a:pt x="389" y="354"/>
                  </a:cubicBezTo>
                  <a:cubicBezTo>
                    <a:pt x="389" y="353"/>
                    <a:pt x="389" y="354"/>
                    <a:pt x="389" y="353"/>
                  </a:cubicBezTo>
                  <a:cubicBezTo>
                    <a:pt x="389" y="353"/>
                    <a:pt x="388" y="353"/>
                    <a:pt x="388" y="353"/>
                  </a:cubicBezTo>
                  <a:cubicBezTo>
                    <a:pt x="388" y="352"/>
                    <a:pt x="389" y="352"/>
                    <a:pt x="389" y="352"/>
                  </a:cubicBezTo>
                  <a:cubicBezTo>
                    <a:pt x="388" y="352"/>
                    <a:pt x="388" y="351"/>
                    <a:pt x="389" y="351"/>
                  </a:cubicBezTo>
                  <a:cubicBezTo>
                    <a:pt x="388" y="351"/>
                    <a:pt x="388" y="350"/>
                    <a:pt x="388" y="351"/>
                  </a:cubicBezTo>
                  <a:cubicBezTo>
                    <a:pt x="388" y="351"/>
                    <a:pt x="388" y="350"/>
                    <a:pt x="388" y="350"/>
                  </a:cubicBezTo>
                  <a:cubicBezTo>
                    <a:pt x="388" y="350"/>
                    <a:pt x="385" y="350"/>
                    <a:pt x="385" y="350"/>
                  </a:cubicBezTo>
                  <a:cubicBezTo>
                    <a:pt x="385" y="350"/>
                    <a:pt x="385" y="350"/>
                    <a:pt x="385" y="350"/>
                  </a:cubicBezTo>
                  <a:cubicBezTo>
                    <a:pt x="385" y="350"/>
                    <a:pt x="385" y="350"/>
                    <a:pt x="384" y="350"/>
                  </a:cubicBezTo>
                  <a:cubicBezTo>
                    <a:pt x="384" y="350"/>
                    <a:pt x="385" y="350"/>
                    <a:pt x="385" y="350"/>
                  </a:cubicBezTo>
                  <a:cubicBezTo>
                    <a:pt x="385" y="350"/>
                    <a:pt x="384" y="350"/>
                    <a:pt x="384" y="350"/>
                  </a:cubicBezTo>
                  <a:cubicBezTo>
                    <a:pt x="384" y="350"/>
                    <a:pt x="383" y="350"/>
                    <a:pt x="383" y="350"/>
                  </a:cubicBezTo>
                  <a:cubicBezTo>
                    <a:pt x="383" y="350"/>
                    <a:pt x="382" y="350"/>
                    <a:pt x="382" y="350"/>
                  </a:cubicBezTo>
                  <a:cubicBezTo>
                    <a:pt x="382" y="350"/>
                    <a:pt x="382" y="350"/>
                    <a:pt x="382" y="350"/>
                  </a:cubicBezTo>
                  <a:cubicBezTo>
                    <a:pt x="382" y="350"/>
                    <a:pt x="381" y="350"/>
                    <a:pt x="381" y="350"/>
                  </a:cubicBezTo>
                  <a:cubicBezTo>
                    <a:pt x="381" y="350"/>
                    <a:pt x="381" y="350"/>
                    <a:pt x="382" y="350"/>
                  </a:cubicBezTo>
                  <a:cubicBezTo>
                    <a:pt x="381" y="350"/>
                    <a:pt x="381" y="350"/>
                    <a:pt x="381" y="350"/>
                  </a:cubicBezTo>
                  <a:cubicBezTo>
                    <a:pt x="381" y="349"/>
                    <a:pt x="382" y="349"/>
                    <a:pt x="382" y="349"/>
                  </a:cubicBezTo>
                  <a:cubicBezTo>
                    <a:pt x="382" y="349"/>
                    <a:pt x="381" y="349"/>
                    <a:pt x="381" y="350"/>
                  </a:cubicBezTo>
                  <a:cubicBezTo>
                    <a:pt x="381" y="349"/>
                    <a:pt x="382" y="349"/>
                    <a:pt x="382" y="349"/>
                  </a:cubicBezTo>
                  <a:cubicBezTo>
                    <a:pt x="382" y="348"/>
                    <a:pt x="381" y="349"/>
                    <a:pt x="381" y="349"/>
                  </a:cubicBezTo>
                  <a:cubicBezTo>
                    <a:pt x="381" y="349"/>
                    <a:pt x="381" y="349"/>
                    <a:pt x="380" y="349"/>
                  </a:cubicBezTo>
                  <a:cubicBezTo>
                    <a:pt x="380" y="349"/>
                    <a:pt x="380" y="349"/>
                    <a:pt x="380" y="350"/>
                  </a:cubicBezTo>
                  <a:cubicBezTo>
                    <a:pt x="380" y="349"/>
                    <a:pt x="380" y="349"/>
                    <a:pt x="381" y="349"/>
                  </a:cubicBezTo>
                  <a:cubicBezTo>
                    <a:pt x="380" y="348"/>
                    <a:pt x="380" y="349"/>
                    <a:pt x="379" y="349"/>
                  </a:cubicBezTo>
                  <a:cubicBezTo>
                    <a:pt x="379" y="349"/>
                    <a:pt x="378" y="348"/>
                    <a:pt x="378" y="348"/>
                  </a:cubicBezTo>
                  <a:cubicBezTo>
                    <a:pt x="377" y="348"/>
                    <a:pt x="376" y="348"/>
                    <a:pt x="375" y="348"/>
                  </a:cubicBezTo>
                  <a:cubicBezTo>
                    <a:pt x="376" y="348"/>
                    <a:pt x="376" y="348"/>
                    <a:pt x="376" y="348"/>
                  </a:cubicBezTo>
                  <a:cubicBezTo>
                    <a:pt x="376" y="348"/>
                    <a:pt x="373" y="348"/>
                    <a:pt x="373" y="348"/>
                  </a:cubicBezTo>
                  <a:cubicBezTo>
                    <a:pt x="373" y="348"/>
                    <a:pt x="373" y="347"/>
                    <a:pt x="373" y="347"/>
                  </a:cubicBezTo>
                  <a:cubicBezTo>
                    <a:pt x="372" y="347"/>
                    <a:pt x="371" y="348"/>
                    <a:pt x="370" y="348"/>
                  </a:cubicBezTo>
                  <a:cubicBezTo>
                    <a:pt x="369" y="348"/>
                    <a:pt x="367" y="347"/>
                    <a:pt x="366" y="347"/>
                  </a:cubicBezTo>
                  <a:cubicBezTo>
                    <a:pt x="366" y="347"/>
                    <a:pt x="366" y="347"/>
                    <a:pt x="366" y="347"/>
                  </a:cubicBezTo>
                  <a:cubicBezTo>
                    <a:pt x="365" y="347"/>
                    <a:pt x="365" y="347"/>
                    <a:pt x="365" y="347"/>
                  </a:cubicBezTo>
                  <a:cubicBezTo>
                    <a:pt x="365" y="347"/>
                    <a:pt x="364" y="347"/>
                    <a:pt x="363" y="347"/>
                  </a:cubicBezTo>
                  <a:cubicBezTo>
                    <a:pt x="363" y="346"/>
                    <a:pt x="363" y="346"/>
                    <a:pt x="363" y="346"/>
                  </a:cubicBezTo>
                  <a:cubicBezTo>
                    <a:pt x="362" y="346"/>
                    <a:pt x="361" y="346"/>
                    <a:pt x="361" y="346"/>
                  </a:cubicBezTo>
                  <a:cubicBezTo>
                    <a:pt x="361" y="345"/>
                    <a:pt x="362" y="345"/>
                    <a:pt x="362" y="345"/>
                  </a:cubicBezTo>
                  <a:cubicBezTo>
                    <a:pt x="362" y="344"/>
                    <a:pt x="362" y="344"/>
                    <a:pt x="362" y="344"/>
                  </a:cubicBezTo>
                  <a:cubicBezTo>
                    <a:pt x="361" y="344"/>
                    <a:pt x="360" y="344"/>
                    <a:pt x="360" y="344"/>
                  </a:cubicBezTo>
                  <a:cubicBezTo>
                    <a:pt x="359" y="344"/>
                    <a:pt x="359" y="344"/>
                    <a:pt x="359" y="345"/>
                  </a:cubicBezTo>
                  <a:cubicBezTo>
                    <a:pt x="358" y="345"/>
                    <a:pt x="358" y="343"/>
                    <a:pt x="359" y="343"/>
                  </a:cubicBezTo>
                  <a:cubicBezTo>
                    <a:pt x="359" y="343"/>
                    <a:pt x="360" y="343"/>
                    <a:pt x="360" y="342"/>
                  </a:cubicBezTo>
                  <a:cubicBezTo>
                    <a:pt x="360" y="342"/>
                    <a:pt x="361" y="341"/>
                    <a:pt x="360" y="342"/>
                  </a:cubicBezTo>
                  <a:cubicBezTo>
                    <a:pt x="360" y="342"/>
                    <a:pt x="360" y="342"/>
                    <a:pt x="359" y="342"/>
                  </a:cubicBezTo>
                  <a:cubicBezTo>
                    <a:pt x="359" y="341"/>
                    <a:pt x="361" y="341"/>
                    <a:pt x="361" y="341"/>
                  </a:cubicBezTo>
                  <a:cubicBezTo>
                    <a:pt x="362" y="341"/>
                    <a:pt x="362" y="340"/>
                    <a:pt x="361" y="340"/>
                  </a:cubicBezTo>
                  <a:cubicBezTo>
                    <a:pt x="360" y="339"/>
                    <a:pt x="360" y="340"/>
                    <a:pt x="360" y="340"/>
                  </a:cubicBezTo>
                  <a:cubicBezTo>
                    <a:pt x="360" y="340"/>
                    <a:pt x="360" y="340"/>
                    <a:pt x="360" y="339"/>
                  </a:cubicBezTo>
                  <a:cubicBezTo>
                    <a:pt x="359" y="339"/>
                    <a:pt x="359" y="339"/>
                    <a:pt x="359" y="339"/>
                  </a:cubicBezTo>
                  <a:cubicBezTo>
                    <a:pt x="359" y="339"/>
                    <a:pt x="359" y="338"/>
                    <a:pt x="360" y="338"/>
                  </a:cubicBezTo>
                  <a:cubicBezTo>
                    <a:pt x="360" y="338"/>
                    <a:pt x="361" y="337"/>
                    <a:pt x="361" y="337"/>
                  </a:cubicBezTo>
                  <a:cubicBezTo>
                    <a:pt x="361" y="336"/>
                    <a:pt x="362" y="336"/>
                    <a:pt x="362" y="336"/>
                  </a:cubicBezTo>
                  <a:cubicBezTo>
                    <a:pt x="362" y="335"/>
                    <a:pt x="362" y="335"/>
                    <a:pt x="362" y="335"/>
                  </a:cubicBezTo>
                  <a:cubicBezTo>
                    <a:pt x="362" y="335"/>
                    <a:pt x="362" y="334"/>
                    <a:pt x="361" y="334"/>
                  </a:cubicBezTo>
                  <a:cubicBezTo>
                    <a:pt x="361" y="334"/>
                    <a:pt x="360" y="334"/>
                    <a:pt x="360" y="333"/>
                  </a:cubicBezTo>
                  <a:cubicBezTo>
                    <a:pt x="360" y="333"/>
                    <a:pt x="360" y="332"/>
                    <a:pt x="360" y="332"/>
                  </a:cubicBezTo>
                  <a:cubicBezTo>
                    <a:pt x="360" y="332"/>
                    <a:pt x="361" y="331"/>
                    <a:pt x="362" y="331"/>
                  </a:cubicBezTo>
                  <a:cubicBezTo>
                    <a:pt x="362" y="330"/>
                    <a:pt x="362" y="330"/>
                    <a:pt x="362" y="330"/>
                  </a:cubicBezTo>
                  <a:cubicBezTo>
                    <a:pt x="363" y="329"/>
                    <a:pt x="363" y="329"/>
                    <a:pt x="363" y="329"/>
                  </a:cubicBezTo>
                  <a:cubicBezTo>
                    <a:pt x="363" y="328"/>
                    <a:pt x="361" y="328"/>
                    <a:pt x="361" y="329"/>
                  </a:cubicBezTo>
                  <a:cubicBezTo>
                    <a:pt x="359" y="329"/>
                    <a:pt x="356" y="330"/>
                    <a:pt x="355" y="328"/>
                  </a:cubicBezTo>
                  <a:cubicBezTo>
                    <a:pt x="354" y="327"/>
                    <a:pt x="354" y="326"/>
                    <a:pt x="354" y="324"/>
                  </a:cubicBezTo>
                  <a:cubicBezTo>
                    <a:pt x="354" y="324"/>
                    <a:pt x="355" y="322"/>
                    <a:pt x="354" y="322"/>
                  </a:cubicBezTo>
                  <a:cubicBezTo>
                    <a:pt x="354" y="322"/>
                    <a:pt x="354" y="321"/>
                    <a:pt x="354" y="321"/>
                  </a:cubicBezTo>
                  <a:cubicBezTo>
                    <a:pt x="354" y="321"/>
                    <a:pt x="354" y="321"/>
                    <a:pt x="354" y="321"/>
                  </a:cubicBezTo>
                  <a:cubicBezTo>
                    <a:pt x="354" y="321"/>
                    <a:pt x="354" y="320"/>
                    <a:pt x="354" y="320"/>
                  </a:cubicBezTo>
                  <a:cubicBezTo>
                    <a:pt x="354" y="320"/>
                    <a:pt x="353" y="320"/>
                    <a:pt x="352" y="320"/>
                  </a:cubicBezTo>
                  <a:cubicBezTo>
                    <a:pt x="353" y="319"/>
                    <a:pt x="351" y="320"/>
                    <a:pt x="351" y="320"/>
                  </a:cubicBezTo>
                  <a:cubicBezTo>
                    <a:pt x="350" y="320"/>
                    <a:pt x="350" y="320"/>
                    <a:pt x="350" y="320"/>
                  </a:cubicBezTo>
                  <a:cubicBezTo>
                    <a:pt x="349" y="320"/>
                    <a:pt x="350" y="320"/>
                    <a:pt x="349" y="320"/>
                  </a:cubicBezTo>
                  <a:cubicBezTo>
                    <a:pt x="348" y="320"/>
                    <a:pt x="347" y="320"/>
                    <a:pt x="347" y="320"/>
                  </a:cubicBezTo>
                  <a:cubicBezTo>
                    <a:pt x="346" y="319"/>
                    <a:pt x="346" y="319"/>
                    <a:pt x="345" y="319"/>
                  </a:cubicBezTo>
                  <a:cubicBezTo>
                    <a:pt x="345" y="319"/>
                    <a:pt x="345" y="319"/>
                    <a:pt x="345" y="319"/>
                  </a:cubicBezTo>
                  <a:cubicBezTo>
                    <a:pt x="345" y="319"/>
                    <a:pt x="345" y="319"/>
                    <a:pt x="344" y="319"/>
                  </a:cubicBezTo>
                  <a:cubicBezTo>
                    <a:pt x="344" y="319"/>
                    <a:pt x="343" y="318"/>
                    <a:pt x="343" y="318"/>
                  </a:cubicBezTo>
                  <a:cubicBezTo>
                    <a:pt x="343" y="318"/>
                    <a:pt x="341" y="318"/>
                    <a:pt x="342" y="317"/>
                  </a:cubicBezTo>
                  <a:cubicBezTo>
                    <a:pt x="342" y="317"/>
                    <a:pt x="340" y="318"/>
                    <a:pt x="340" y="318"/>
                  </a:cubicBezTo>
                  <a:cubicBezTo>
                    <a:pt x="340" y="318"/>
                    <a:pt x="339" y="319"/>
                    <a:pt x="339" y="319"/>
                  </a:cubicBezTo>
                  <a:cubicBezTo>
                    <a:pt x="339" y="319"/>
                    <a:pt x="340" y="319"/>
                    <a:pt x="340" y="320"/>
                  </a:cubicBezTo>
                  <a:cubicBezTo>
                    <a:pt x="340" y="320"/>
                    <a:pt x="338" y="322"/>
                    <a:pt x="338" y="322"/>
                  </a:cubicBezTo>
                  <a:cubicBezTo>
                    <a:pt x="338" y="322"/>
                    <a:pt x="338" y="322"/>
                    <a:pt x="338" y="321"/>
                  </a:cubicBezTo>
                  <a:cubicBezTo>
                    <a:pt x="338" y="321"/>
                    <a:pt x="337" y="322"/>
                    <a:pt x="337" y="322"/>
                  </a:cubicBezTo>
                  <a:cubicBezTo>
                    <a:pt x="337" y="322"/>
                    <a:pt x="337" y="321"/>
                    <a:pt x="337" y="321"/>
                  </a:cubicBezTo>
                  <a:cubicBezTo>
                    <a:pt x="337" y="321"/>
                    <a:pt x="337" y="322"/>
                    <a:pt x="337" y="322"/>
                  </a:cubicBezTo>
                  <a:cubicBezTo>
                    <a:pt x="337" y="322"/>
                    <a:pt x="336" y="322"/>
                    <a:pt x="336" y="322"/>
                  </a:cubicBezTo>
                  <a:cubicBezTo>
                    <a:pt x="335" y="322"/>
                    <a:pt x="335" y="324"/>
                    <a:pt x="334" y="324"/>
                  </a:cubicBezTo>
                  <a:cubicBezTo>
                    <a:pt x="335" y="322"/>
                    <a:pt x="336" y="322"/>
                    <a:pt x="337" y="321"/>
                  </a:cubicBezTo>
                  <a:cubicBezTo>
                    <a:pt x="339" y="320"/>
                    <a:pt x="338" y="318"/>
                    <a:pt x="337" y="320"/>
                  </a:cubicBezTo>
                  <a:cubicBezTo>
                    <a:pt x="336" y="320"/>
                    <a:pt x="336" y="320"/>
                    <a:pt x="336" y="321"/>
                  </a:cubicBezTo>
                  <a:cubicBezTo>
                    <a:pt x="336" y="321"/>
                    <a:pt x="336" y="321"/>
                    <a:pt x="336" y="321"/>
                  </a:cubicBezTo>
                  <a:cubicBezTo>
                    <a:pt x="335" y="322"/>
                    <a:pt x="335" y="322"/>
                    <a:pt x="334" y="322"/>
                  </a:cubicBezTo>
                  <a:cubicBezTo>
                    <a:pt x="334" y="323"/>
                    <a:pt x="333" y="323"/>
                    <a:pt x="333" y="323"/>
                  </a:cubicBezTo>
                  <a:cubicBezTo>
                    <a:pt x="333" y="323"/>
                    <a:pt x="333" y="324"/>
                    <a:pt x="333" y="324"/>
                  </a:cubicBezTo>
                  <a:cubicBezTo>
                    <a:pt x="332" y="325"/>
                    <a:pt x="331" y="324"/>
                    <a:pt x="330" y="325"/>
                  </a:cubicBezTo>
                  <a:cubicBezTo>
                    <a:pt x="331" y="324"/>
                    <a:pt x="333" y="322"/>
                    <a:pt x="333" y="322"/>
                  </a:cubicBezTo>
                  <a:cubicBezTo>
                    <a:pt x="333" y="322"/>
                    <a:pt x="332" y="322"/>
                    <a:pt x="332" y="322"/>
                  </a:cubicBezTo>
                  <a:cubicBezTo>
                    <a:pt x="331" y="323"/>
                    <a:pt x="330" y="323"/>
                    <a:pt x="330" y="323"/>
                  </a:cubicBezTo>
                  <a:cubicBezTo>
                    <a:pt x="329" y="323"/>
                    <a:pt x="328" y="323"/>
                    <a:pt x="328" y="324"/>
                  </a:cubicBezTo>
                  <a:cubicBezTo>
                    <a:pt x="328" y="324"/>
                    <a:pt x="328" y="325"/>
                    <a:pt x="328" y="325"/>
                  </a:cubicBezTo>
                  <a:cubicBezTo>
                    <a:pt x="328" y="325"/>
                    <a:pt x="328" y="325"/>
                    <a:pt x="328" y="325"/>
                  </a:cubicBezTo>
                  <a:cubicBezTo>
                    <a:pt x="327" y="326"/>
                    <a:pt x="327" y="326"/>
                    <a:pt x="326" y="327"/>
                  </a:cubicBezTo>
                  <a:cubicBezTo>
                    <a:pt x="326" y="327"/>
                    <a:pt x="325" y="327"/>
                    <a:pt x="325" y="327"/>
                  </a:cubicBezTo>
                  <a:cubicBezTo>
                    <a:pt x="325" y="327"/>
                    <a:pt x="324" y="328"/>
                    <a:pt x="324" y="328"/>
                  </a:cubicBezTo>
                  <a:cubicBezTo>
                    <a:pt x="324" y="328"/>
                    <a:pt x="323" y="328"/>
                    <a:pt x="323" y="328"/>
                  </a:cubicBezTo>
                  <a:cubicBezTo>
                    <a:pt x="322" y="328"/>
                    <a:pt x="322" y="328"/>
                    <a:pt x="321" y="328"/>
                  </a:cubicBezTo>
                  <a:cubicBezTo>
                    <a:pt x="321" y="328"/>
                    <a:pt x="320" y="328"/>
                    <a:pt x="320" y="328"/>
                  </a:cubicBezTo>
                  <a:cubicBezTo>
                    <a:pt x="320" y="328"/>
                    <a:pt x="320" y="328"/>
                    <a:pt x="320" y="328"/>
                  </a:cubicBezTo>
                  <a:cubicBezTo>
                    <a:pt x="320" y="328"/>
                    <a:pt x="320" y="328"/>
                    <a:pt x="320" y="328"/>
                  </a:cubicBezTo>
                  <a:cubicBezTo>
                    <a:pt x="320" y="327"/>
                    <a:pt x="319" y="327"/>
                    <a:pt x="319" y="327"/>
                  </a:cubicBezTo>
                  <a:cubicBezTo>
                    <a:pt x="318" y="327"/>
                    <a:pt x="317" y="327"/>
                    <a:pt x="316" y="327"/>
                  </a:cubicBezTo>
                  <a:cubicBezTo>
                    <a:pt x="315" y="327"/>
                    <a:pt x="314" y="327"/>
                    <a:pt x="314" y="327"/>
                  </a:cubicBezTo>
                  <a:cubicBezTo>
                    <a:pt x="314" y="327"/>
                    <a:pt x="313" y="327"/>
                    <a:pt x="313" y="327"/>
                  </a:cubicBezTo>
                  <a:cubicBezTo>
                    <a:pt x="314" y="326"/>
                    <a:pt x="313" y="327"/>
                    <a:pt x="313" y="326"/>
                  </a:cubicBezTo>
                  <a:cubicBezTo>
                    <a:pt x="313" y="326"/>
                    <a:pt x="314" y="325"/>
                    <a:pt x="313" y="326"/>
                  </a:cubicBezTo>
                  <a:cubicBezTo>
                    <a:pt x="312" y="326"/>
                    <a:pt x="311" y="326"/>
                    <a:pt x="311" y="327"/>
                  </a:cubicBezTo>
                  <a:cubicBezTo>
                    <a:pt x="310" y="327"/>
                    <a:pt x="308" y="328"/>
                    <a:pt x="306" y="328"/>
                  </a:cubicBezTo>
                  <a:cubicBezTo>
                    <a:pt x="306" y="328"/>
                    <a:pt x="307" y="327"/>
                    <a:pt x="307" y="327"/>
                  </a:cubicBezTo>
                  <a:cubicBezTo>
                    <a:pt x="306" y="327"/>
                    <a:pt x="306" y="327"/>
                    <a:pt x="306" y="327"/>
                  </a:cubicBezTo>
                  <a:cubicBezTo>
                    <a:pt x="306" y="327"/>
                    <a:pt x="306" y="326"/>
                    <a:pt x="306" y="326"/>
                  </a:cubicBezTo>
                  <a:cubicBezTo>
                    <a:pt x="305" y="326"/>
                    <a:pt x="304" y="326"/>
                    <a:pt x="304" y="325"/>
                  </a:cubicBezTo>
                  <a:cubicBezTo>
                    <a:pt x="304" y="325"/>
                    <a:pt x="304" y="324"/>
                    <a:pt x="303" y="324"/>
                  </a:cubicBezTo>
                  <a:cubicBezTo>
                    <a:pt x="302" y="324"/>
                    <a:pt x="302" y="325"/>
                    <a:pt x="302" y="325"/>
                  </a:cubicBezTo>
                  <a:cubicBezTo>
                    <a:pt x="301" y="325"/>
                    <a:pt x="301" y="326"/>
                    <a:pt x="301" y="326"/>
                  </a:cubicBezTo>
                  <a:cubicBezTo>
                    <a:pt x="300" y="326"/>
                    <a:pt x="301" y="324"/>
                    <a:pt x="301" y="324"/>
                  </a:cubicBezTo>
                  <a:cubicBezTo>
                    <a:pt x="301" y="323"/>
                    <a:pt x="300" y="323"/>
                    <a:pt x="300" y="324"/>
                  </a:cubicBezTo>
                  <a:cubicBezTo>
                    <a:pt x="300" y="324"/>
                    <a:pt x="299" y="324"/>
                    <a:pt x="299" y="323"/>
                  </a:cubicBezTo>
                  <a:cubicBezTo>
                    <a:pt x="299" y="323"/>
                    <a:pt x="300" y="323"/>
                    <a:pt x="300" y="323"/>
                  </a:cubicBezTo>
                  <a:cubicBezTo>
                    <a:pt x="300" y="323"/>
                    <a:pt x="299" y="322"/>
                    <a:pt x="299" y="322"/>
                  </a:cubicBezTo>
                  <a:cubicBezTo>
                    <a:pt x="298" y="322"/>
                    <a:pt x="298" y="322"/>
                    <a:pt x="297" y="322"/>
                  </a:cubicBezTo>
                  <a:cubicBezTo>
                    <a:pt x="296" y="322"/>
                    <a:pt x="296" y="321"/>
                    <a:pt x="295" y="322"/>
                  </a:cubicBezTo>
                  <a:cubicBezTo>
                    <a:pt x="294" y="322"/>
                    <a:pt x="294" y="322"/>
                    <a:pt x="293" y="322"/>
                  </a:cubicBezTo>
                  <a:cubicBezTo>
                    <a:pt x="293" y="323"/>
                    <a:pt x="290" y="323"/>
                    <a:pt x="290" y="322"/>
                  </a:cubicBezTo>
                  <a:cubicBezTo>
                    <a:pt x="291" y="321"/>
                    <a:pt x="288" y="321"/>
                    <a:pt x="288" y="321"/>
                  </a:cubicBezTo>
                  <a:cubicBezTo>
                    <a:pt x="287" y="321"/>
                    <a:pt x="287" y="321"/>
                    <a:pt x="287" y="321"/>
                  </a:cubicBezTo>
                  <a:cubicBezTo>
                    <a:pt x="286" y="321"/>
                    <a:pt x="285" y="321"/>
                    <a:pt x="285" y="321"/>
                  </a:cubicBezTo>
                  <a:cubicBezTo>
                    <a:pt x="284" y="320"/>
                    <a:pt x="284" y="320"/>
                    <a:pt x="284" y="319"/>
                  </a:cubicBezTo>
                  <a:cubicBezTo>
                    <a:pt x="285" y="318"/>
                    <a:pt x="285" y="318"/>
                    <a:pt x="285" y="317"/>
                  </a:cubicBezTo>
                  <a:cubicBezTo>
                    <a:pt x="285" y="316"/>
                    <a:pt x="287" y="314"/>
                    <a:pt x="285" y="314"/>
                  </a:cubicBezTo>
                  <a:cubicBezTo>
                    <a:pt x="285" y="314"/>
                    <a:pt x="284" y="314"/>
                    <a:pt x="284" y="314"/>
                  </a:cubicBezTo>
                  <a:cubicBezTo>
                    <a:pt x="283" y="314"/>
                    <a:pt x="283" y="315"/>
                    <a:pt x="283" y="315"/>
                  </a:cubicBezTo>
                  <a:cubicBezTo>
                    <a:pt x="282" y="316"/>
                    <a:pt x="282" y="318"/>
                    <a:pt x="281" y="318"/>
                  </a:cubicBezTo>
                  <a:cubicBezTo>
                    <a:pt x="279" y="318"/>
                    <a:pt x="278" y="318"/>
                    <a:pt x="276" y="318"/>
                  </a:cubicBezTo>
                  <a:cubicBezTo>
                    <a:pt x="275" y="318"/>
                    <a:pt x="273" y="318"/>
                    <a:pt x="271" y="318"/>
                  </a:cubicBezTo>
                  <a:cubicBezTo>
                    <a:pt x="269" y="318"/>
                    <a:pt x="266" y="318"/>
                    <a:pt x="264" y="318"/>
                  </a:cubicBezTo>
                  <a:cubicBezTo>
                    <a:pt x="255" y="318"/>
                    <a:pt x="247" y="318"/>
                    <a:pt x="238" y="318"/>
                  </a:cubicBezTo>
                  <a:cubicBezTo>
                    <a:pt x="205" y="318"/>
                    <a:pt x="171" y="318"/>
                    <a:pt x="137" y="318"/>
                  </a:cubicBezTo>
                  <a:cubicBezTo>
                    <a:pt x="121" y="318"/>
                    <a:pt x="104" y="318"/>
                    <a:pt x="87" y="318"/>
                  </a:cubicBezTo>
                  <a:cubicBezTo>
                    <a:pt x="79" y="318"/>
                    <a:pt x="71" y="318"/>
                    <a:pt x="63" y="318"/>
                  </a:cubicBezTo>
                  <a:cubicBezTo>
                    <a:pt x="58" y="318"/>
                    <a:pt x="54" y="318"/>
                    <a:pt x="50" y="318"/>
                  </a:cubicBezTo>
                  <a:cubicBezTo>
                    <a:pt x="49" y="318"/>
                    <a:pt x="48" y="318"/>
                    <a:pt x="47" y="317"/>
                  </a:cubicBezTo>
                  <a:cubicBezTo>
                    <a:pt x="46" y="317"/>
                    <a:pt x="47" y="317"/>
                    <a:pt x="47" y="317"/>
                  </a:cubicBezTo>
                  <a:cubicBezTo>
                    <a:pt x="47" y="316"/>
                    <a:pt x="44" y="318"/>
                    <a:pt x="44" y="318"/>
                  </a:cubicBezTo>
                  <a:cubicBezTo>
                    <a:pt x="44" y="317"/>
                    <a:pt x="44" y="317"/>
                    <a:pt x="45" y="317"/>
                  </a:cubicBezTo>
                  <a:cubicBezTo>
                    <a:pt x="45" y="317"/>
                    <a:pt x="46" y="316"/>
                    <a:pt x="46" y="316"/>
                  </a:cubicBezTo>
                  <a:cubicBezTo>
                    <a:pt x="46" y="316"/>
                    <a:pt x="45" y="317"/>
                    <a:pt x="44" y="316"/>
                  </a:cubicBezTo>
                  <a:cubicBezTo>
                    <a:pt x="44" y="316"/>
                    <a:pt x="45" y="315"/>
                    <a:pt x="46" y="315"/>
                  </a:cubicBezTo>
                  <a:cubicBezTo>
                    <a:pt x="45" y="315"/>
                    <a:pt x="45" y="315"/>
                    <a:pt x="45" y="315"/>
                  </a:cubicBezTo>
                  <a:cubicBezTo>
                    <a:pt x="46" y="315"/>
                    <a:pt x="46" y="314"/>
                    <a:pt x="46" y="314"/>
                  </a:cubicBezTo>
                  <a:cubicBezTo>
                    <a:pt x="47" y="314"/>
                    <a:pt x="47" y="315"/>
                    <a:pt x="48" y="314"/>
                  </a:cubicBezTo>
                  <a:cubicBezTo>
                    <a:pt x="49" y="314"/>
                    <a:pt x="50" y="313"/>
                    <a:pt x="50" y="313"/>
                  </a:cubicBezTo>
                  <a:cubicBezTo>
                    <a:pt x="49" y="313"/>
                    <a:pt x="49" y="314"/>
                    <a:pt x="48" y="314"/>
                  </a:cubicBezTo>
                  <a:cubicBezTo>
                    <a:pt x="47" y="315"/>
                    <a:pt x="46" y="314"/>
                    <a:pt x="45" y="314"/>
                  </a:cubicBezTo>
                  <a:cubicBezTo>
                    <a:pt x="46" y="313"/>
                    <a:pt x="46" y="313"/>
                    <a:pt x="47" y="313"/>
                  </a:cubicBezTo>
                  <a:cubicBezTo>
                    <a:pt x="47" y="312"/>
                    <a:pt x="47" y="312"/>
                    <a:pt x="47" y="312"/>
                  </a:cubicBezTo>
                  <a:cubicBezTo>
                    <a:pt x="48" y="311"/>
                    <a:pt x="49" y="311"/>
                    <a:pt x="49" y="310"/>
                  </a:cubicBezTo>
                  <a:cubicBezTo>
                    <a:pt x="49" y="310"/>
                    <a:pt x="48" y="310"/>
                    <a:pt x="48" y="311"/>
                  </a:cubicBezTo>
                  <a:cubicBezTo>
                    <a:pt x="48" y="311"/>
                    <a:pt x="48" y="311"/>
                    <a:pt x="47" y="311"/>
                  </a:cubicBezTo>
                  <a:cubicBezTo>
                    <a:pt x="46" y="312"/>
                    <a:pt x="46" y="312"/>
                    <a:pt x="45" y="312"/>
                  </a:cubicBezTo>
                  <a:cubicBezTo>
                    <a:pt x="44" y="312"/>
                    <a:pt x="44" y="314"/>
                    <a:pt x="43" y="313"/>
                  </a:cubicBezTo>
                  <a:cubicBezTo>
                    <a:pt x="43" y="313"/>
                    <a:pt x="43" y="313"/>
                    <a:pt x="42" y="313"/>
                  </a:cubicBezTo>
                  <a:cubicBezTo>
                    <a:pt x="42" y="313"/>
                    <a:pt x="42" y="313"/>
                    <a:pt x="42" y="313"/>
                  </a:cubicBezTo>
                  <a:cubicBezTo>
                    <a:pt x="40" y="312"/>
                    <a:pt x="41" y="310"/>
                    <a:pt x="42" y="310"/>
                  </a:cubicBezTo>
                  <a:cubicBezTo>
                    <a:pt x="44" y="309"/>
                    <a:pt x="42" y="312"/>
                    <a:pt x="43" y="312"/>
                  </a:cubicBezTo>
                  <a:cubicBezTo>
                    <a:pt x="43" y="312"/>
                    <a:pt x="44" y="311"/>
                    <a:pt x="44" y="311"/>
                  </a:cubicBezTo>
                  <a:cubicBezTo>
                    <a:pt x="45" y="311"/>
                    <a:pt x="46" y="311"/>
                    <a:pt x="46" y="310"/>
                  </a:cubicBezTo>
                  <a:cubicBezTo>
                    <a:pt x="45" y="310"/>
                    <a:pt x="43" y="311"/>
                    <a:pt x="43" y="310"/>
                  </a:cubicBezTo>
                  <a:cubicBezTo>
                    <a:pt x="43" y="310"/>
                    <a:pt x="43" y="309"/>
                    <a:pt x="44" y="309"/>
                  </a:cubicBezTo>
                  <a:cubicBezTo>
                    <a:pt x="44" y="309"/>
                    <a:pt x="44" y="309"/>
                    <a:pt x="45" y="308"/>
                  </a:cubicBezTo>
                  <a:cubicBezTo>
                    <a:pt x="45" y="308"/>
                    <a:pt x="44" y="307"/>
                    <a:pt x="45" y="307"/>
                  </a:cubicBezTo>
                  <a:cubicBezTo>
                    <a:pt x="45" y="307"/>
                    <a:pt x="45" y="307"/>
                    <a:pt x="45" y="307"/>
                  </a:cubicBezTo>
                  <a:cubicBezTo>
                    <a:pt x="46" y="307"/>
                    <a:pt x="47" y="306"/>
                    <a:pt x="47" y="306"/>
                  </a:cubicBezTo>
                  <a:cubicBezTo>
                    <a:pt x="48" y="305"/>
                    <a:pt x="46" y="305"/>
                    <a:pt x="46" y="305"/>
                  </a:cubicBezTo>
                  <a:cubicBezTo>
                    <a:pt x="46" y="305"/>
                    <a:pt x="47" y="305"/>
                    <a:pt x="47" y="306"/>
                  </a:cubicBezTo>
                  <a:cubicBezTo>
                    <a:pt x="47" y="306"/>
                    <a:pt x="46" y="306"/>
                    <a:pt x="45" y="306"/>
                  </a:cubicBezTo>
                  <a:cubicBezTo>
                    <a:pt x="45" y="307"/>
                    <a:pt x="44" y="307"/>
                    <a:pt x="44" y="307"/>
                  </a:cubicBezTo>
                  <a:cubicBezTo>
                    <a:pt x="44" y="308"/>
                    <a:pt x="44" y="308"/>
                    <a:pt x="44" y="309"/>
                  </a:cubicBezTo>
                  <a:cubicBezTo>
                    <a:pt x="43" y="310"/>
                    <a:pt x="43" y="308"/>
                    <a:pt x="44" y="308"/>
                  </a:cubicBezTo>
                  <a:cubicBezTo>
                    <a:pt x="43" y="308"/>
                    <a:pt x="43" y="308"/>
                    <a:pt x="42" y="309"/>
                  </a:cubicBezTo>
                  <a:cubicBezTo>
                    <a:pt x="42" y="309"/>
                    <a:pt x="41" y="309"/>
                    <a:pt x="41" y="309"/>
                  </a:cubicBezTo>
                  <a:cubicBezTo>
                    <a:pt x="40" y="309"/>
                    <a:pt x="40" y="310"/>
                    <a:pt x="40" y="309"/>
                  </a:cubicBezTo>
                  <a:cubicBezTo>
                    <a:pt x="40" y="309"/>
                    <a:pt x="39" y="309"/>
                    <a:pt x="39" y="309"/>
                  </a:cubicBezTo>
                  <a:cubicBezTo>
                    <a:pt x="38" y="309"/>
                    <a:pt x="39" y="309"/>
                    <a:pt x="39" y="308"/>
                  </a:cubicBezTo>
                  <a:cubicBezTo>
                    <a:pt x="38" y="308"/>
                    <a:pt x="38" y="307"/>
                    <a:pt x="38" y="307"/>
                  </a:cubicBezTo>
                  <a:cubicBezTo>
                    <a:pt x="38" y="306"/>
                    <a:pt x="38" y="306"/>
                    <a:pt x="39" y="307"/>
                  </a:cubicBezTo>
                  <a:cubicBezTo>
                    <a:pt x="39" y="306"/>
                    <a:pt x="40" y="306"/>
                    <a:pt x="41" y="305"/>
                  </a:cubicBezTo>
                  <a:cubicBezTo>
                    <a:pt x="41" y="305"/>
                    <a:pt x="42" y="304"/>
                    <a:pt x="41" y="303"/>
                  </a:cubicBezTo>
                  <a:cubicBezTo>
                    <a:pt x="41" y="303"/>
                    <a:pt x="42" y="303"/>
                    <a:pt x="42" y="303"/>
                  </a:cubicBezTo>
                  <a:cubicBezTo>
                    <a:pt x="42" y="303"/>
                    <a:pt x="43" y="303"/>
                    <a:pt x="43" y="303"/>
                  </a:cubicBezTo>
                  <a:cubicBezTo>
                    <a:pt x="44" y="303"/>
                    <a:pt x="45" y="302"/>
                    <a:pt x="46" y="302"/>
                  </a:cubicBezTo>
                  <a:cubicBezTo>
                    <a:pt x="45" y="301"/>
                    <a:pt x="44" y="302"/>
                    <a:pt x="44" y="302"/>
                  </a:cubicBezTo>
                  <a:cubicBezTo>
                    <a:pt x="43" y="302"/>
                    <a:pt x="43" y="302"/>
                    <a:pt x="42" y="302"/>
                  </a:cubicBezTo>
                  <a:cubicBezTo>
                    <a:pt x="41" y="303"/>
                    <a:pt x="41" y="304"/>
                    <a:pt x="40" y="304"/>
                  </a:cubicBezTo>
                  <a:cubicBezTo>
                    <a:pt x="38" y="304"/>
                    <a:pt x="40" y="302"/>
                    <a:pt x="40" y="302"/>
                  </a:cubicBezTo>
                  <a:cubicBezTo>
                    <a:pt x="40" y="302"/>
                    <a:pt x="38" y="304"/>
                    <a:pt x="38" y="303"/>
                  </a:cubicBezTo>
                  <a:cubicBezTo>
                    <a:pt x="38" y="303"/>
                    <a:pt x="39" y="303"/>
                    <a:pt x="39" y="302"/>
                  </a:cubicBezTo>
                  <a:cubicBezTo>
                    <a:pt x="39" y="302"/>
                    <a:pt x="40" y="302"/>
                    <a:pt x="40" y="302"/>
                  </a:cubicBezTo>
                  <a:cubicBezTo>
                    <a:pt x="41" y="301"/>
                    <a:pt x="42" y="300"/>
                    <a:pt x="43" y="300"/>
                  </a:cubicBezTo>
                  <a:cubicBezTo>
                    <a:pt x="43" y="299"/>
                    <a:pt x="43" y="299"/>
                    <a:pt x="44" y="298"/>
                  </a:cubicBezTo>
                  <a:cubicBezTo>
                    <a:pt x="44" y="298"/>
                    <a:pt x="45" y="298"/>
                    <a:pt x="45" y="298"/>
                  </a:cubicBezTo>
                  <a:cubicBezTo>
                    <a:pt x="45" y="297"/>
                    <a:pt x="45" y="297"/>
                    <a:pt x="45" y="297"/>
                  </a:cubicBezTo>
                  <a:cubicBezTo>
                    <a:pt x="44" y="297"/>
                    <a:pt x="44" y="298"/>
                    <a:pt x="44" y="298"/>
                  </a:cubicBezTo>
                  <a:cubicBezTo>
                    <a:pt x="43" y="298"/>
                    <a:pt x="43" y="298"/>
                    <a:pt x="43" y="298"/>
                  </a:cubicBezTo>
                  <a:cubicBezTo>
                    <a:pt x="43" y="299"/>
                    <a:pt x="43" y="299"/>
                    <a:pt x="43" y="299"/>
                  </a:cubicBezTo>
                  <a:cubicBezTo>
                    <a:pt x="42" y="300"/>
                    <a:pt x="42" y="300"/>
                    <a:pt x="42" y="300"/>
                  </a:cubicBezTo>
                  <a:cubicBezTo>
                    <a:pt x="41" y="301"/>
                    <a:pt x="40" y="301"/>
                    <a:pt x="39" y="302"/>
                  </a:cubicBezTo>
                  <a:cubicBezTo>
                    <a:pt x="38" y="302"/>
                    <a:pt x="37" y="303"/>
                    <a:pt x="38" y="302"/>
                  </a:cubicBezTo>
                  <a:cubicBezTo>
                    <a:pt x="38" y="302"/>
                    <a:pt x="37" y="302"/>
                    <a:pt x="37" y="302"/>
                  </a:cubicBezTo>
                  <a:cubicBezTo>
                    <a:pt x="37" y="302"/>
                    <a:pt x="37" y="301"/>
                    <a:pt x="37" y="301"/>
                  </a:cubicBezTo>
                  <a:cubicBezTo>
                    <a:pt x="37" y="301"/>
                    <a:pt x="37" y="302"/>
                    <a:pt x="36" y="302"/>
                  </a:cubicBezTo>
                  <a:cubicBezTo>
                    <a:pt x="36" y="302"/>
                    <a:pt x="35" y="302"/>
                    <a:pt x="35" y="302"/>
                  </a:cubicBezTo>
                  <a:cubicBezTo>
                    <a:pt x="35" y="302"/>
                    <a:pt x="36" y="301"/>
                    <a:pt x="36" y="301"/>
                  </a:cubicBezTo>
                  <a:cubicBezTo>
                    <a:pt x="37" y="300"/>
                    <a:pt x="37" y="300"/>
                    <a:pt x="38" y="299"/>
                  </a:cubicBezTo>
                  <a:cubicBezTo>
                    <a:pt x="37" y="299"/>
                    <a:pt x="36" y="301"/>
                    <a:pt x="35" y="301"/>
                  </a:cubicBezTo>
                  <a:cubicBezTo>
                    <a:pt x="35" y="302"/>
                    <a:pt x="34" y="302"/>
                    <a:pt x="34" y="302"/>
                  </a:cubicBezTo>
                  <a:cubicBezTo>
                    <a:pt x="33" y="302"/>
                    <a:pt x="34" y="301"/>
                    <a:pt x="34" y="301"/>
                  </a:cubicBezTo>
                  <a:cubicBezTo>
                    <a:pt x="33" y="301"/>
                    <a:pt x="33" y="302"/>
                    <a:pt x="32" y="302"/>
                  </a:cubicBezTo>
                  <a:cubicBezTo>
                    <a:pt x="32" y="302"/>
                    <a:pt x="31" y="302"/>
                    <a:pt x="31" y="302"/>
                  </a:cubicBezTo>
                  <a:cubicBezTo>
                    <a:pt x="31" y="302"/>
                    <a:pt x="29" y="301"/>
                    <a:pt x="30" y="301"/>
                  </a:cubicBezTo>
                  <a:cubicBezTo>
                    <a:pt x="30" y="301"/>
                    <a:pt x="30" y="301"/>
                    <a:pt x="30" y="301"/>
                  </a:cubicBezTo>
                  <a:cubicBezTo>
                    <a:pt x="31" y="301"/>
                    <a:pt x="31" y="301"/>
                    <a:pt x="31" y="301"/>
                  </a:cubicBezTo>
                  <a:cubicBezTo>
                    <a:pt x="31" y="301"/>
                    <a:pt x="31" y="301"/>
                    <a:pt x="31" y="301"/>
                  </a:cubicBezTo>
                  <a:cubicBezTo>
                    <a:pt x="32" y="301"/>
                    <a:pt x="33" y="300"/>
                    <a:pt x="33" y="300"/>
                  </a:cubicBezTo>
                  <a:cubicBezTo>
                    <a:pt x="33" y="300"/>
                    <a:pt x="31" y="301"/>
                    <a:pt x="31" y="301"/>
                  </a:cubicBezTo>
                  <a:cubicBezTo>
                    <a:pt x="30" y="301"/>
                    <a:pt x="31" y="300"/>
                    <a:pt x="31" y="300"/>
                  </a:cubicBezTo>
                  <a:cubicBezTo>
                    <a:pt x="32" y="300"/>
                    <a:pt x="33" y="300"/>
                    <a:pt x="34" y="300"/>
                  </a:cubicBezTo>
                  <a:cubicBezTo>
                    <a:pt x="35" y="300"/>
                    <a:pt x="35" y="300"/>
                    <a:pt x="36" y="300"/>
                  </a:cubicBezTo>
                  <a:cubicBezTo>
                    <a:pt x="36" y="299"/>
                    <a:pt x="36" y="299"/>
                    <a:pt x="37" y="299"/>
                  </a:cubicBezTo>
                  <a:cubicBezTo>
                    <a:pt x="37" y="299"/>
                    <a:pt x="37" y="299"/>
                    <a:pt x="37" y="299"/>
                  </a:cubicBezTo>
                  <a:cubicBezTo>
                    <a:pt x="38" y="298"/>
                    <a:pt x="38" y="298"/>
                    <a:pt x="38" y="298"/>
                  </a:cubicBezTo>
                  <a:cubicBezTo>
                    <a:pt x="39" y="298"/>
                    <a:pt x="40" y="295"/>
                    <a:pt x="40" y="295"/>
                  </a:cubicBezTo>
                  <a:cubicBezTo>
                    <a:pt x="39" y="295"/>
                    <a:pt x="39" y="297"/>
                    <a:pt x="39" y="297"/>
                  </a:cubicBezTo>
                  <a:cubicBezTo>
                    <a:pt x="39" y="297"/>
                    <a:pt x="38" y="297"/>
                    <a:pt x="38" y="298"/>
                  </a:cubicBezTo>
                  <a:cubicBezTo>
                    <a:pt x="37" y="298"/>
                    <a:pt x="37" y="298"/>
                    <a:pt x="37" y="298"/>
                  </a:cubicBezTo>
                  <a:cubicBezTo>
                    <a:pt x="37" y="299"/>
                    <a:pt x="36" y="299"/>
                    <a:pt x="36" y="299"/>
                  </a:cubicBezTo>
                  <a:cubicBezTo>
                    <a:pt x="36" y="299"/>
                    <a:pt x="34" y="300"/>
                    <a:pt x="34" y="300"/>
                  </a:cubicBezTo>
                  <a:cubicBezTo>
                    <a:pt x="33" y="299"/>
                    <a:pt x="32" y="300"/>
                    <a:pt x="31" y="300"/>
                  </a:cubicBezTo>
                  <a:cubicBezTo>
                    <a:pt x="31" y="299"/>
                    <a:pt x="34" y="299"/>
                    <a:pt x="34" y="298"/>
                  </a:cubicBezTo>
                  <a:cubicBezTo>
                    <a:pt x="33" y="298"/>
                    <a:pt x="33" y="299"/>
                    <a:pt x="33" y="299"/>
                  </a:cubicBezTo>
                  <a:cubicBezTo>
                    <a:pt x="32" y="299"/>
                    <a:pt x="33" y="298"/>
                    <a:pt x="33" y="298"/>
                  </a:cubicBezTo>
                  <a:cubicBezTo>
                    <a:pt x="33" y="298"/>
                    <a:pt x="33" y="298"/>
                    <a:pt x="33" y="298"/>
                  </a:cubicBezTo>
                  <a:cubicBezTo>
                    <a:pt x="33" y="298"/>
                    <a:pt x="31" y="298"/>
                    <a:pt x="30" y="298"/>
                  </a:cubicBezTo>
                  <a:cubicBezTo>
                    <a:pt x="30" y="298"/>
                    <a:pt x="30" y="297"/>
                    <a:pt x="31" y="297"/>
                  </a:cubicBezTo>
                  <a:cubicBezTo>
                    <a:pt x="32" y="297"/>
                    <a:pt x="33" y="298"/>
                    <a:pt x="34" y="297"/>
                  </a:cubicBezTo>
                  <a:cubicBezTo>
                    <a:pt x="33" y="297"/>
                    <a:pt x="33" y="297"/>
                    <a:pt x="32" y="297"/>
                  </a:cubicBezTo>
                  <a:cubicBezTo>
                    <a:pt x="31" y="297"/>
                    <a:pt x="32" y="296"/>
                    <a:pt x="32" y="296"/>
                  </a:cubicBezTo>
                  <a:cubicBezTo>
                    <a:pt x="31" y="296"/>
                    <a:pt x="30" y="298"/>
                    <a:pt x="29" y="298"/>
                  </a:cubicBezTo>
                  <a:cubicBezTo>
                    <a:pt x="29" y="297"/>
                    <a:pt x="28" y="297"/>
                    <a:pt x="28" y="297"/>
                  </a:cubicBezTo>
                  <a:cubicBezTo>
                    <a:pt x="28" y="297"/>
                    <a:pt x="28" y="297"/>
                    <a:pt x="27" y="297"/>
                  </a:cubicBezTo>
                  <a:cubicBezTo>
                    <a:pt x="27" y="297"/>
                    <a:pt x="25" y="297"/>
                    <a:pt x="25" y="297"/>
                  </a:cubicBezTo>
                  <a:cubicBezTo>
                    <a:pt x="25" y="298"/>
                    <a:pt x="27" y="298"/>
                    <a:pt x="27" y="298"/>
                  </a:cubicBezTo>
                  <a:cubicBezTo>
                    <a:pt x="27" y="298"/>
                    <a:pt x="26" y="298"/>
                    <a:pt x="26" y="298"/>
                  </a:cubicBezTo>
                  <a:cubicBezTo>
                    <a:pt x="25" y="298"/>
                    <a:pt x="25" y="298"/>
                    <a:pt x="25" y="298"/>
                  </a:cubicBezTo>
                  <a:cubicBezTo>
                    <a:pt x="24" y="298"/>
                    <a:pt x="25" y="297"/>
                    <a:pt x="25" y="297"/>
                  </a:cubicBezTo>
                  <a:cubicBezTo>
                    <a:pt x="24" y="297"/>
                    <a:pt x="23" y="297"/>
                    <a:pt x="24" y="297"/>
                  </a:cubicBezTo>
                  <a:cubicBezTo>
                    <a:pt x="24" y="297"/>
                    <a:pt x="23" y="296"/>
                    <a:pt x="23" y="296"/>
                  </a:cubicBezTo>
                  <a:cubicBezTo>
                    <a:pt x="23" y="296"/>
                    <a:pt x="24" y="295"/>
                    <a:pt x="25" y="295"/>
                  </a:cubicBezTo>
                  <a:cubicBezTo>
                    <a:pt x="25" y="296"/>
                    <a:pt x="26" y="296"/>
                    <a:pt x="27" y="296"/>
                  </a:cubicBezTo>
                  <a:cubicBezTo>
                    <a:pt x="27" y="296"/>
                    <a:pt x="30" y="295"/>
                    <a:pt x="30" y="296"/>
                  </a:cubicBezTo>
                  <a:cubicBezTo>
                    <a:pt x="30" y="296"/>
                    <a:pt x="30" y="295"/>
                    <a:pt x="31" y="295"/>
                  </a:cubicBezTo>
                  <a:cubicBezTo>
                    <a:pt x="31" y="295"/>
                    <a:pt x="32" y="295"/>
                    <a:pt x="32" y="294"/>
                  </a:cubicBezTo>
                  <a:cubicBezTo>
                    <a:pt x="31" y="294"/>
                    <a:pt x="30" y="295"/>
                    <a:pt x="30" y="295"/>
                  </a:cubicBezTo>
                  <a:cubicBezTo>
                    <a:pt x="29" y="295"/>
                    <a:pt x="28" y="296"/>
                    <a:pt x="27" y="296"/>
                  </a:cubicBezTo>
                  <a:cubicBezTo>
                    <a:pt x="26" y="296"/>
                    <a:pt x="25" y="296"/>
                    <a:pt x="24" y="295"/>
                  </a:cubicBezTo>
                  <a:cubicBezTo>
                    <a:pt x="24" y="295"/>
                    <a:pt x="23" y="296"/>
                    <a:pt x="23" y="295"/>
                  </a:cubicBezTo>
                  <a:cubicBezTo>
                    <a:pt x="22" y="294"/>
                    <a:pt x="22" y="294"/>
                    <a:pt x="23" y="294"/>
                  </a:cubicBezTo>
                  <a:cubicBezTo>
                    <a:pt x="24" y="293"/>
                    <a:pt x="24" y="293"/>
                    <a:pt x="25" y="293"/>
                  </a:cubicBezTo>
                  <a:cubicBezTo>
                    <a:pt x="27" y="293"/>
                    <a:pt x="29" y="294"/>
                    <a:pt x="30" y="292"/>
                  </a:cubicBezTo>
                  <a:cubicBezTo>
                    <a:pt x="29" y="292"/>
                    <a:pt x="29" y="293"/>
                    <a:pt x="28" y="293"/>
                  </a:cubicBezTo>
                  <a:cubicBezTo>
                    <a:pt x="27" y="293"/>
                    <a:pt x="26" y="293"/>
                    <a:pt x="26" y="293"/>
                  </a:cubicBezTo>
                  <a:cubicBezTo>
                    <a:pt x="26" y="293"/>
                    <a:pt x="26" y="293"/>
                    <a:pt x="27" y="293"/>
                  </a:cubicBezTo>
                  <a:cubicBezTo>
                    <a:pt x="26" y="293"/>
                    <a:pt x="25" y="293"/>
                    <a:pt x="24" y="293"/>
                  </a:cubicBezTo>
                  <a:cubicBezTo>
                    <a:pt x="24" y="293"/>
                    <a:pt x="24" y="293"/>
                    <a:pt x="24" y="293"/>
                  </a:cubicBezTo>
                  <a:cubicBezTo>
                    <a:pt x="24" y="292"/>
                    <a:pt x="25" y="292"/>
                    <a:pt x="25" y="292"/>
                  </a:cubicBezTo>
                  <a:cubicBezTo>
                    <a:pt x="27" y="292"/>
                    <a:pt x="28" y="290"/>
                    <a:pt x="29" y="290"/>
                  </a:cubicBezTo>
                  <a:cubicBezTo>
                    <a:pt x="31" y="289"/>
                    <a:pt x="33" y="289"/>
                    <a:pt x="34" y="289"/>
                  </a:cubicBezTo>
                  <a:cubicBezTo>
                    <a:pt x="35" y="290"/>
                    <a:pt x="37" y="289"/>
                    <a:pt x="37" y="288"/>
                  </a:cubicBezTo>
                  <a:cubicBezTo>
                    <a:pt x="37" y="288"/>
                    <a:pt x="36" y="289"/>
                    <a:pt x="36" y="289"/>
                  </a:cubicBezTo>
                  <a:cubicBezTo>
                    <a:pt x="35" y="289"/>
                    <a:pt x="35" y="289"/>
                    <a:pt x="34" y="289"/>
                  </a:cubicBezTo>
                  <a:cubicBezTo>
                    <a:pt x="34" y="289"/>
                    <a:pt x="33" y="289"/>
                    <a:pt x="32" y="289"/>
                  </a:cubicBezTo>
                  <a:cubicBezTo>
                    <a:pt x="32" y="289"/>
                    <a:pt x="31" y="289"/>
                    <a:pt x="31" y="289"/>
                  </a:cubicBezTo>
                  <a:cubicBezTo>
                    <a:pt x="31" y="289"/>
                    <a:pt x="31" y="289"/>
                    <a:pt x="31" y="289"/>
                  </a:cubicBezTo>
                  <a:cubicBezTo>
                    <a:pt x="30" y="289"/>
                    <a:pt x="30" y="289"/>
                    <a:pt x="30" y="289"/>
                  </a:cubicBezTo>
                  <a:cubicBezTo>
                    <a:pt x="29" y="289"/>
                    <a:pt x="32" y="287"/>
                    <a:pt x="32" y="287"/>
                  </a:cubicBezTo>
                  <a:cubicBezTo>
                    <a:pt x="31" y="287"/>
                    <a:pt x="31" y="288"/>
                    <a:pt x="30" y="288"/>
                  </a:cubicBezTo>
                  <a:cubicBezTo>
                    <a:pt x="30" y="289"/>
                    <a:pt x="30" y="289"/>
                    <a:pt x="29" y="289"/>
                  </a:cubicBezTo>
                  <a:cubicBezTo>
                    <a:pt x="29" y="289"/>
                    <a:pt x="28" y="289"/>
                    <a:pt x="28" y="289"/>
                  </a:cubicBezTo>
                  <a:cubicBezTo>
                    <a:pt x="28" y="289"/>
                    <a:pt x="29" y="289"/>
                    <a:pt x="29" y="289"/>
                  </a:cubicBezTo>
                  <a:cubicBezTo>
                    <a:pt x="29" y="290"/>
                    <a:pt x="28" y="290"/>
                    <a:pt x="28" y="290"/>
                  </a:cubicBezTo>
                  <a:cubicBezTo>
                    <a:pt x="27" y="291"/>
                    <a:pt x="27" y="291"/>
                    <a:pt x="26" y="291"/>
                  </a:cubicBezTo>
                  <a:cubicBezTo>
                    <a:pt x="26" y="291"/>
                    <a:pt x="25" y="291"/>
                    <a:pt x="25" y="291"/>
                  </a:cubicBezTo>
                  <a:cubicBezTo>
                    <a:pt x="25" y="291"/>
                    <a:pt x="26" y="291"/>
                    <a:pt x="26" y="291"/>
                  </a:cubicBezTo>
                  <a:cubicBezTo>
                    <a:pt x="26" y="290"/>
                    <a:pt x="26" y="291"/>
                    <a:pt x="25" y="291"/>
                  </a:cubicBezTo>
                  <a:cubicBezTo>
                    <a:pt x="26" y="291"/>
                    <a:pt x="26" y="289"/>
                    <a:pt x="26" y="289"/>
                  </a:cubicBezTo>
                  <a:cubicBezTo>
                    <a:pt x="26" y="289"/>
                    <a:pt x="27" y="288"/>
                    <a:pt x="27" y="288"/>
                  </a:cubicBezTo>
                  <a:cubicBezTo>
                    <a:pt x="28" y="286"/>
                    <a:pt x="30" y="287"/>
                    <a:pt x="31" y="285"/>
                  </a:cubicBezTo>
                  <a:cubicBezTo>
                    <a:pt x="31" y="285"/>
                    <a:pt x="32" y="284"/>
                    <a:pt x="33" y="284"/>
                  </a:cubicBezTo>
                  <a:cubicBezTo>
                    <a:pt x="33" y="284"/>
                    <a:pt x="33" y="285"/>
                    <a:pt x="32" y="285"/>
                  </a:cubicBezTo>
                  <a:cubicBezTo>
                    <a:pt x="32" y="285"/>
                    <a:pt x="32" y="285"/>
                    <a:pt x="31" y="285"/>
                  </a:cubicBezTo>
                  <a:cubicBezTo>
                    <a:pt x="32" y="285"/>
                    <a:pt x="32" y="285"/>
                    <a:pt x="33" y="285"/>
                  </a:cubicBezTo>
                  <a:cubicBezTo>
                    <a:pt x="33" y="285"/>
                    <a:pt x="33" y="285"/>
                    <a:pt x="34" y="284"/>
                  </a:cubicBezTo>
                  <a:cubicBezTo>
                    <a:pt x="34" y="283"/>
                    <a:pt x="36" y="283"/>
                    <a:pt x="36" y="283"/>
                  </a:cubicBezTo>
                  <a:cubicBezTo>
                    <a:pt x="37" y="283"/>
                    <a:pt x="38" y="282"/>
                    <a:pt x="38" y="283"/>
                  </a:cubicBezTo>
                  <a:cubicBezTo>
                    <a:pt x="39" y="283"/>
                    <a:pt x="38" y="284"/>
                    <a:pt x="38" y="284"/>
                  </a:cubicBezTo>
                  <a:cubicBezTo>
                    <a:pt x="39" y="285"/>
                    <a:pt x="39" y="285"/>
                    <a:pt x="39" y="286"/>
                  </a:cubicBezTo>
                  <a:cubicBezTo>
                    <a:pt x="40" y="285"/>
                    <a:pt x="38" y="284"/>
                    <a:pt x="39" y="283"/>
                  </a:cubicBezTo>
                  <a:cubicBezTo>
                    <a:pt x="39" y="282"/>
                    <a:pt x="39" y="282"/>
                    <a:pt x="40" y="282"/>
                  </a:cubicBezTo>
                  <a:cubicBezTo>
                    <a:pt x="40" y="282"/>
                    <a:pt x="41" y="282"/>
                    <a:pt x="41" y="282"/>
                  </a:cubicBezTo>
                  <a:cubicBezTo>
                    <a:pt x="41" y="281"/>
                    <a:pt x="40" y="282"/>
                    <a:pt x="40" y="282"/>
                  </a:cubicBezTo>
                  <a:cubicBezTo>
                    <a:pt x="39" y="282"/>
                    <a:pt x="39" y="282"/>
                    <a:pt x="38" y="282"/>
                  </a:cubicBezTo>
                  <a:cubicBezTo>
                    <a:pt x="37" y="282"/>
                    <a:pt x="39" y="280"/>
                    <a:pt x="39" y="280"/>
                  </a:cubicBezTo>
                  <a:cubicBezTo>
                    <a:pt x="40" y="279"/>
                    <a:pt x="41" y="279"/>
                    <a:pt x="42" y="279"/>
                  </a:cubicBezTo>
                  <a:cubicBezTo>
                    <a:pt x="42" y="279"/>
                    <a:pt x="43" y="278"/>
                    <a:pt x="43" y="278"/>
                  </a:cubicBezTo>
                  <a:cubicBezTo>
                    <a:pt x="43" y="277"/>
                    <a:pt x="43" y="277"/>
                    <a:pt x="43" y="276"/>
                  </a:cubicBezTo>
                  <a:cubicBezTo>
                    <a:pt x="43" y="277"/>
                    <a:pt x="43" y="277"/>
                    <a:pt x="43" y="278"/>
                  </a:cubicBezTo>
                  <a:cubicBezTo>
                    <a:pt x="42" y="278"/>
                    <a:pt x="42" y="279"/>
                    <a:pt x="41" y="279"/>
                  </a:cubicBezTo>
                  <a:cubicBezTo>
                    <a:pt x="40" y="279"/>
                    <a:pt x="39" y="280"/>
                    <a:pt x="38" y="280"/>
                  </a:cubicBezTo>
                  <a:cubicBezTo>
                    <a:pt x="37" y="281"/>
                    <a:pt x="36" y="281"/>
                    <a:pt x="35" y="282"/>
                  </a:cubicBezTo>
                  <a:cubicBezTo>
                    <a:pt x="34" y="282"/>
                    <a:pt x="33" y="283"/>
                    <a:pt x="32" y="283"/>
                  </a:cubicBezTo>
                  <a:cubicBezTo>
                    <a:pt x="32" y="283"/>
                    <a:pt x="33" y="282"/>
                    <a:pt x="33" y="282"/>
                  </a:cubicBezTo>
                  <a:cubicBezTo>
                    <a:pt x="32" y="282"/>
                    <a:pt x="32" y="283"/>
                    <a:pt x="31" y="283"/>
                  </a:cubicBezTo>
                  <a:cubicBezTo>
                    <a:pt x="31" y="283"/>
                    <a:pt x="31" y="283"/>
                    <a:pt x="31" y="282"/>
                  </a:cubicBezTo>
                  <a:cubicBezTo>
                    <a:pt x="31" y="282"/>
                    <a:pt x="32" y="282"/>
                    <a:pt x="32" y="282"/>
                  </a:cubicBezTo>
                  <a:cubicBezTo>
                    <a:pt x="32" y="281"/>
                    <a:pt x="33" y="281"/>
                    <a:pt x="33" y="280"/>
                  </a:cubicBezTo>
                  <a:cubicBezTo>
                    <a:pt x="33" y="281"/>
                    <a:pt x="32" y="281"/>
                    <a:pt x="32" y="281"/>
                  </a:cubicBezTo>
                  <a:cubicBezTo>
                    <a:pt x="32" y="282"/>
                    <a:pt x="30" y="283"/>
                    <a:pt x="31" y="282"/>
                  </a:cubicBezTo>
                  <a:cubicBezTo>
                    <a:pt x="31" y="280"/>
                    <a:pt x="33" y="281"/>
                    <a:pt x="34" y="280"/>
                  </a:cubicBezTo>
                  <a:cubicBezTo>
                    <a:pt x="33" y="280"/>
                    <a:pt x="32" y="280"/>
                    <a:pt x="32" y="280"/>
                  </a:cubicBezTo>
                  <a:cubicBezTo>
                    <a:pt x="31" y="281"/>
                    <a:pt x="30" y="281"/>
                    <a:pt x="30" y="281"/>
                  </a:cubicBezTo>
                  <a:cubicBezTo>
                    <a:pt x="29" y="282"/>
                    <a:pt x="28" y="283"/>
                    <a:pt x="27" y="283"/>
                  </a:cubicBezTo>
                  <a:cubicBezTo>
                    <a:pt x="28" y="282"/>
                    <a:pt x="29" y="282"/>
                    <a:pt x="30" y="281"/>
                  </a:cubicBezTo>
                  <a:cubicBezTo>
                    <a:pt x="30" y="280"/>
                    <a:pt x="31" y="280"/>
                    <a:pt x="31" y="279"/>
                  </a:cubicBezTo>
                  <a:cubicBezTo>
                    <a:pt x="32" y="279"/>
                    <a:pt x="33" y="278"/>
                    <a:pt x="34" y="277"/>
                  </a:cubicBezTo>
                  <a:cubicBezTo>
                    <a:pt x="34" y="276"/>
                    <a:pt x="35" y="277"/>
                    <a:pt x="35" y="276"/>
                  </a:cubicBezTo>
                  <a:cubicBezTo>
                    <a:pt x="34" y="276"/>
                    <a:pt x="33" y="278"/>
                    <a:pt x="32" y="277"/>
                  </a:cubicBezTo>
                  <a:cubicBezTo>
                    <a:pt x="32" y="277"/>
                    <a:pt x="31" y="277"/>
                    <a:pt x="31" y="277"/>
                  </a:cubicBezTo>
                  <a:cubicBezTo>
                    <a:pt x="31" y="276"/>
                    <a:pt x="32" y="276"/>
                    <a:pt x="32" y="276"/>
                  </a:cubicBezTo>
                  <a:cubicBezTo>
                    <a:pt x="32" y="275"/>
                    <a:pt x="33" y="275"/>
                    <a:pt x="33" y="274"/>
                  </a:cubicBezTo>
                  <a:cubicBezTo>
                    <a:pt x="33" y="274"/>
                    <a:pt x="33" y="274"/>
                    <a:pt x="33" y="274"/>
                  </a:cubicBezTo>
                  <a:cubicBezTo>
                    <a:pt x="33" y="274"/>
                    <a:pt x="34" y="274"/>
                    <a:pt x="34" y="274"/>
                  </a:cubicBezTo>
                  <a:cubicBezTo>
                    <a:pt x="34" y="274"/>
                    <a:pt x="33" y="274"/>
                    <a:pt x="33" y="274"/>
                  </a:cubicBezTo>
                  <a:cubicBezTo>
                    <a:pt x="33" y="273"/>
                    <a:pt x="33" y="273"/>
                    <a:pt x="33" y="273"/>
                  </a:cubicBezTo>
                  <a:cubicBezTo>
                    <a:pt x="33" y="273"/>
                    <a:pt x="33" y="274"/>
                    <a:pt x="32" y="273"/>
                  </a:cubicBezTo>
                  <a:cubicBezTo>
                    <a:pt x="32" y="272"/>
                    <a:pt x="32" y="272"/>
                    <a:pt x="33" y="271"/>
                  </a:cubicBezTo>
                  <a:cubicBezTo>
                    <a:pt x="32" y="271"/>
                    <a:pt x="34" y="270"/>
                    <a:pt x="34" y="270"/>
                  </a:cubicBezTo>
                  <a:cubicBezTo>
                    <a:pt x="34" y="270"/>
                    <a:pt x="33" y="270"/>
                    <a:pt x="33" y="270"/>
                  </a:cubicBezTo>
                  <a:cubicBezTo>
                    <a:pt x="33" y="270"/>
                    <a:pt x="33" y="270"/>
                    <a:pt x="34" y="269"/>
                  </a:cubicBezTo>
                  <a:cubicBezTo>
                    <a:pt x="34" y="269"/>
                    <a:pt x="35" y="269"/>
                    <a:pt x="35" y="269"/>
                  </a:cubicBezTo>
                  <a:cubicBezTo>
                    <a:pt x="35" y="270"/>
                    <a:pt x="35" y="270"/>
                    <a:pt x="35" y="270"/>
                  </a:cubicBezTo>
                  <a:cubicBezTo>
                    <a:pt x="35" y="270"/>
                    <a:pt x="35" y="270"/>
                    <a:pt x="35" y="270"/>
                  </a:cubicBezTo>
                  <a:cubicBezTo>
                    <a:pt x="35" y="270"/>
                    <a:pt x="36" y="271"/>
                    <a:pt x="36" y="271"/>
                  </a:cubicBezTo>
                  <a:cubicBezTo>
                    <a:pt x="36" y="271"/>
                    <a:pt x="36" y="271"/>
                    <a:pt x="36" y="272"/>
                  </a:cubicBezTo>
                  <a:cubicBezTo>
                    <a:pt x="36" y="271"/>
                    <a:pt x="36" y="271"/>
                    <a:pt x="37" y="271"/>
                  </a:cubicBezTo>
                  <a:cubicBezTo>
                    <a:pt x="38" y="271"/>
                    <a:pt x="38" y="270"/>
                    <a:pt x="39" y="270"/>
                  </a:cubicBezTo>
                  <a:cubicBezTo>
                    <a:pt x="39" y="271"/>
                    <a:pt x="40" y="270"/>
                    <a:pt x="40" y="271"/>
                  </a:cubicBezTo>
                  <a:cubicBezTo>
                    <a:pt x="40" y="271"/>
                    <a:pt x="39" y="271"/>
                    <a:pt x="39" y="272"/>
                  </a:cubicBezTo>
                  <a:cubicBezTo>
                    <a:pt x="39" y="271"/>
                    <a:pt x="40" y="271"/>
                    <a:pt x="40" y="272"/>
                  </a:cubicBezTo>
                  <a:cubicBezTo>
                    <a:pt x="39" y="272"/>
                    <a:pt x="39" y="273"/>
                    <a:pt x="39" y="273"/>
                  </a:cubicBezTo>
                  <a:cubicBezTo>
                    <a:pt x="39" y="273"/>
                    <a:pt x="40" y="273"/>
                    <a:pt x="40" y="273"/>
                  </a:cubicBezTo>
                  <a:cubicBezTo>
                    <a:pt x="40" y="272"/>
                    <a:pt x="39" y="272"/>
                    <a:pt x="40" y="272"/>
                  </a:cubicBezTo>
                  <a:cubicBezTo>
                    <a:pt x="40" y="272"/>
                    <a:pt x="40" y="272"/>
                    <a:pt x="40" y="272"/>
                  </a:cubicBezTo>
                  <a:cubicBezTo>
                    <a:pt x="40" y="271"/>
                    <a:pt x="40" y="271"/>
                    <a:pt x="40" y="270"/>
                  </a:cubicBezTo>
                  <a:cubicBezTo>
                    <a:pt x="39" y="270"/>
                    <a:pt x="38" y="270"/>
                    <a:pt x="38" y="270"/>
                  </a:cubicBezTo>
                  <a:cubicBezTo>
                    <a:pt x="37" y="270"/>
                    <a:pt x="36" y="271"/>
                    <a:pt x="36" y="271"/>
                  </a:cubicBezTo>
                  <a:cubicBezTo>
                    <a:pt x="36" y="270"/>
                    <a:pt x="36" y="270"/>
                    <a:pt x="36" y="270"/>
                  </a:cubicBezTo>
                  <a:cubicBezTo>
                    <a:pt x="36" y="270"/>
                    <a:pt x="36" y="270"/>
                    <a:pt x="36" y="270"/>
                  </a:cubicBezTo>
                  <a:cubicBezTo>
                    <a:pt x="36" y="270"/>
                    <a:pt x="36" y="269"/>
                    <a:pt x="36" y="269"/>
                  </a:cubicBezTo>
                  <a:cubicBezTo>
                    <a:pt x="35" y="269"/>
                    <a:pt x="35" y="269"/>
                    <a:pt x="35" y="269"/>
                  </a:cubicBezTo>
                  <a:cubicBezTo>
                    <a:pt x="35" y="269"/>
                    <a:pt x="36" y="268"/>
                    <a:pt x="36" y="268"/>
                  </a:cubicBezTo>
                  <a:cubicBezTo>
                    <a:pt x="37" y="268"/>
                    <a:pt x="37" y="267"/>
                    <a:pt x="38" y="267"/>
                  </a:cubicBezTo>
                  <a:cubicBezTo>
                    <a:pt x="38" y="267"/>
                    <a:pt x="38" y="266"/>
                    <a:pt x="39" y="266"/>
                  </a:cubicBezTo>
                  <a:cubicBezTo>
                    <a:pt x="39" y="266"/>
                    <a:pt x="39" y="266"/>
                    <a:pt x="39" y="266"/>
                  </a:cubicBezTo>
                  <a:cubicBezTo>
                    <a:pt x="39" y="266"/>
                    <a:pt x="40" y="267"/>
                    <a:pt x="40" y="266"/>
                  </a:cubicBezTo>
                  <a:cubicBezTo>
                    <a:pt x="40" y="266"/>
                    <a:pt x="39" y="266"/>
                    <a:pt x="39" y="266"/>
                  </a:cubicBezTo>
                  <a:cubicBezTo>
                    <a:pt x="39" y="266"/>
                    <a:pt x="41" y="265"/>
                    <a:pt x="41" y="264"/>
                  </a:cubicBezTo>
                  <a:cubicBezTo>
                    <a:pt x="39" y="265"/>
                    <a:pt x="38" y="266"/>
                    <a:pt x="36" y="267"/>
                  </a:cubicBezTo>
                  <a:cubicBezTo>
                    <a:pt x="36" y="267"/>
                    <a:pt x="37" y="267"/>
                    <a:pt x="37" y="266"/>
                  </a:cubicBezTo>
                  <a:cubicBezTo>
                    <a:pt x="37" y="266"/>
                    <a:pt x="36" y="267"/>
                    <a:pt x="36" y="267"/>
                  </a:cubicBezTo>
                  <a:cubicBezTo>
                    <a:pt x="36" y="267"/>
                    <a:pt x="37" y="266"/>
                    <a:pt x="37" y="266"/>
                  </a:cubicBezTo>
                  <a:cubicBezTo>
                    <a:pt x="36" y="266"/>
                    <a:pt x="36" y="267"/>
                    <a:pt x="36" y="267"/>
                  </a:cubicBezTo>
                  <a:cubicBezTo>
                    <a:pt x="35" y="267"/>
                    <a:pt x="35" y="267"/>
                    <a:pt x="35" y="267"/>
                  </a:cubicBezTo>
                  <a:cubicBezTo>
                    <a:pt x="35" y="267"/>
                    <a:pt x="35" y="267"/>
                    <a:pt x="35" y="267"/>
                  </a:cubicBezTo>
                  <a:cubicBezTo>
                    <a:pt x="34" y="268"/>
                    <a:pt x="34" y="268"/>
                    <a:pt x="34" y="268"/>
                  </a:cubicBezTo>
                  <a:cubicBezTo>
                    <a:pt x="33" y="268"/>
                    <a:pt x="33" y="268"/>
                    <a:pt x="32" y="269"/>
                  </a:cubicBezTo>
                  <a:cubicBezTo>
                    <a:pt x="31" y="269"/>
                    <a:pt x="31" y="271"/>
                    <a:pt x="30" y="271"/>
                  </a:cubicBezTo>
                  <a:cubicBezTo>
                    <a:pt x="29" y="271"/>
                    <a:pt x="28" y="269"/>
                    <a:pt x="29" y="268"/>
                  </a:cubicBezTo>
                  <a:cubicBezTo>
                    <a:pt x="29" y="268"/>
                    <a:pt x="29" y="268"/>
                    <a:pt x="28" y="267"/>
                  </a:cubicBezTo>
                  <a:cubicBezTo>
                    <a:pt x="28" y="267"/>
                    <a:pt x="28" y="266"/>
                    <a:pt x="28" y="266"/>
                  </a:cubicBezTo>
                  <a:cubicBezTo>
                    <a:pt x="28" y="266"/>
                    <a:pt x="28" y="266"/>
                    <a:pt x="28" y="265"/>
                  </a:cubicBezTo>
                  <a:cubicBezTo>
                    <a:pt x="29" y="265"/>
                    <a:pt x="29" y="264"/>
                    <a:pt x="30" y="263"/>
                  </a:cubicBezTo>
                  <a:cubicBezTo>
                    <a:pt x="30" y="263"/>
                    <a:pt x="31" y="263"/>
                    <a:pt x="31" y="264"/>
                  </a:cubicBezTo>
                  <a:cubicBezTo>
                    <a:pt x="31" y="264"/>
                    <a:pt x="31" y="264"/>
                    <a:pt x="31" y="265"/>
                  </a:cubicBezTo>
                  <a:cubicBezTo>
                    <a:pt x="31" y="265"/>
                    <a:pt x="31" y="265"/>
                    <a:pt x="31" y="265"/>
                  </a:cubicBezTo>
                  <a:cubicBezTo>
                    <a:pt x="32" y="264"/>
                    <a:pt x="31" y="263"/>
                    <a:pt x="32" y="263"/>
                  </a:cubicBezTo>
                  <a:cubicBezTo>
                    <a:pt x="33" y="262"/>
                    <a:pt x="33" y="263"/>
                    <a:pt x="34" y="263"/>
                  </a:cubicBezTo>
                  <a:cubicBezTo>
                    <a:pt x="34" y="263"/>
                    <a:pt x="35" y="262"/>
                    <a:pt x="36" y="262"/>
                  </a:cubicBezTo>
                  <a:cubicBezTo>
                    <a:pt x="35" y="262"/>
                    <a:pt x="35" y="262"/>
                    <a:pt x="35" y="263"/>
                  </a:cubicBezTo>
                  <a:cubicBezTo>
                    <a:pt x="34" y="263"/>
                    <a:pt x="34" y="262"/>
                    <a:pt x="33" y="262"/>
                  </a:cubicBezTo>
                  <a:cubicBezTo>
                    <a:pt x="32" y="262"/>
                    <a:pt x="32" y="263"/>
                    <a:pt x="31" y="263"/>
                  </a:cubicBezTo>
                  <a:cubicBezTo>
                    <a:pt x="30" y="263"/>
                    <a:pt x="30" y="263"/>
                    <a:pt x="29" y="263"/>
                  </a:cubicBezTo>
                  <a:cubicBezTo>
                    <a:pt x="29" y="262"/>
                    <a:pt x="30" y="262"/>
                    <a:pt x="30" y="262"/>
                  </a:cubicBezTo>
                  <a:cubicBezTo>
                    <a:pt x="30" y="262"/>
                    <a:pt x="31" y="261"/>
                    <a:pt x="31" y="261"/>
                  </a:cubicBezTo>
                  <a:cubicBezTo>
                    <a:pt x="31" y="261"/>
                    <a:pt x="28" y="262"/>
                    <a:pt x="29" y="261"/>
                  </a:cubicBezTo>
                  <a:cubicBezTo>
                    <a:pt x="29" y="260"/>
                    <a:pt x="30" y="260"/>
                    <a:pt x="30" y="260"/>
                  </a:cubicBezTo>
                  <a:cubicBezTo>
                    <a:pt x="30" y="260"/>
                    <a:pt x="30" y="259"/>
                    <a:pt x="31" y="259"/>
                  </a:cubicBezTo>
                  <a:cubicBezTo>
                    <a:pt x="31" y="259"/>
                    <a:pt x="31" y="259"/>
                    <a:pt x="31" y="259"/>
                  </a:cubicBezTo>
                  <a:cubicBezTo>
                    <a:pt x="32" y="259"/>
                    <a:pt x="31" y="258"/>
                    <a:pt x="32" y="258"/>
                  </a:cubicBezTo>
                  <a:cubicBezTo>
                    <a:pt x="32" y="258"/>
                    <a:pt x="32" y="258"/>
                    <a:pt x="32" y="259"/>
                  </a:cubicBezTo>
                  <a:cubicBezTo>
                    <a:pt x="32" y="259"/>
                    <a:pt x="32" y="259"/>
                    <a:pt x="32" y="260"/>
                  </a:cubicBezTo>
                  <a:cubicBezTo>
                    <a:pt x="32" y="260"/>
                    <a:pt x="32" y="262"/>
                    <a:pt x="33" y="261"/>
                  </a:cubicBezTo>
                  <a:cubicBezTo>
                    <a:pt x="32" y="261"/>
                    <a:pt x="32" y="261"/>
                    <a:pt x="33" y="260"/>
                  </a:cubicBezTo>
                  <a:cubicBezTo>
                    <a:pt x="33" y="260"/>
                    <a:pt x="33" y="260"/>
                    <a:pt x="33" y="260"/>
                  </a:cubicBezTo>
                  <a:cubicBezTo>
                    <a:pt x="34" y="260"/>
                    <a:pt x="34" y="260"/>
                    <a:pt x="34" y="259"/>
                  </a:cubicBezTo>
                  <a:cubicBezTo>
                    <a:pt x="34" y="260"/>
                    <a:pt x="33" y="260"/>
                    <a:pt x="33" y="260"/>
                  </a:cubicBezTo>
                  <a:cubicBezTo>
                    <a:pt x="33" y="260"/>
                    <a:pt x="32" y="260"/>
                    <a:pt x="32" y="260"/>
                  </a:cubicBezTo>
                  <a:cubicBezTo>
                    <a:pt x="32" y="260"/>
                    <a:pt x="32" y="259"/>
                    <a:pt x="32" y="258"/>
                  </a:cubicBezTo>
                  <a:cubicBezTo>
                    <a:pt x="32" y="257"/>
                    <a:pt x="34" y="257"/>
                    <a:pt x="34" y="257"/>
                  </a:cubicBezTo>
                  <a:cubicBezTo>
                    <a:pt x="35" y="258"/>
                    <a:pt x="35" y="259"/>
                    <a:pt x="36" y="258"/>
                  </a:cubicBezTo>
                  <a:cubicBezTo>
                    <a:pt x="36" y="258"/>
                    <a:pt x="35" y="258"/>
                    <a:pt x="35" y="258"/>
                  </a:cubicBezTo>
                  <a:cubicBezTo>
                    <a:pt x="35" y="257"/>
                    <a:pt x="35" y="257"/>
                    <a:pt x="35" y="257"/>
                  </a:cubicBezTo>
                  <a:cubicBezTo>
                    <a:pt x="34" y="257"/>
                    <a:pt x="37" y="256"/>
                    <a:pt x="37" y="255"/>
                  </a:cubicBezTo>
                  <a:cubicBezTo>
                    <a:pt x="37" y="255"/>
                    <a:pt x="36" y="256"/>
                    <a:pt x="36" y="256"/>
                  </a:cubicBezTo>
                  <a:cubicBezTo>
                    <a:pt x="36" y="255"/>
                    <a:pt x="37" y="255"/>
                    <a:pt x="38" y="255"/>
                  </a:cubicBezTo>
                  <a:cubicBezTo>
                    <a:pt x="38" y="255"/>
                    <a:pt x="39" y="254"/>
                    <a:pt x="39" y="255"/>
                  </a:cubicBezTo>
                  <a:cubicBezTo>
                    <a:pt x="38" y="255"/>
                    <a:pt x="38" y="255"/>
                    <a:pt x="38" y="255"/>
                  </a:cubicBezTo>
                  <a:cubicBezTo>
                    <a:pt x="39" y="255"/>
                    <a:pt x="39" y="255"/>
                    <a:pt x="40" y="255"/>
                  </a:cubicBezTo>
                  <a:cubicBezTo>
                    <a:pt x="41" y="255"/>
                    <a:pt x="41" y="255"/>
                    <a:pt x="42" y="254"/>
                  </a:cubicBezTo>
                  <a:cubicBezTo>
                    <a:pt x="41" y="254"/>
                    <a:pt x="39" y="254"/>
                    <a:pt x="39" y="254"/>
                  </a:cubicBezTo>
                  <a:cubicBezTo>
                    <a:pt x="39" y="254"/>
                    <a:pt x="40" y="253"/>
                    <a:pt x="41" y="253"/>
                  </a:cubicBezTo>
                  <a:cubicBezTo>
                    <a:pt x="41" y="253"/>
                    <a:pt x="42" y="252"/>
                    <a:pt x="42" y="252"/>
                  </a:cubicBezTo>
                  <a:cubicBezTo>
                    <a:pt x="43" y="251"/>
                    <a:pt x="44" y="251"/>
                    <a:pt x="44" y="251"/>
                  </a:cubicBezTo>
                  <a:cubicBezTo>
                    <a:pt x="45" y="251"/>
                    <a:pt x="45" y="250"/>
                    <a:pt x="46" y="250"/>
                  </a:cubicBezTo>
                  <a:cubicBezTo>
                    <a:pt x="46" y="250"/>
                    <a:pt x="47" y="250"/>
                    <a:pt x="47" y="249"/>
                  </a:cubicBezTo>
                  <a:cubicBezTo>
                    <a:pt x="47" y="250"/>
                    <a:pt x="46" y="250"/>
                    <a:pt x="46" y="250"/>
                  </a:cubicBezTo>
                  <a:cubicBezTo>
                    <a:pt x="46" y="250"/>
                    <a:pt x="45" y="250"/>
                    <a:pt x="45" y="250"/>
                  </a:cubicBezTo>
                  <a:cubicBezTo>
                    <a:pt x="45" y="250"/>
                    <a:pt x="46" y="249"/>
                    <a:pt x="46" y="248"/>
                  </a:cubicBezTo>
                  <a:cubicBezTo>
                    <a:pt x="46" y="248"/>
                    <a:pt x="45" y="249"/>
                    <a:pt x="45" y="249"/>
                  </a:cubicBezTo>
                  <a:cubicBezTo>
                    <a:pt x="44" y="250"/>
                    <a:pt x="44" y="250"/>
                    <a:pt x="43" y="251"/>
                  </a:cubicBezTo>
                  <a:cubicBezTo>
                    <a:pt x="44" y="250"/>
                    <a:pt x="44" y="250"/>
                    <a:pt x="44" y="250"/>
                  </a:cubicBezTo>
                  <a:cubicBezTo>
                    <a:pt x="42" y="252"/>
                    <a:pt x="40" y="253"/>
                    <a:pt x="39" y="254"/>
                  </a:cubicBezTo>
                  <a:cubicBezTo>
                    <a:pt x="38" y="254"/>
                    <a:pt x="37" y="255"/>
                    <a:pt x="38" y="254"/>
                  </a:cubicBezTo>
                  <a:cubicBezTo>
                    <a:pt x="38" y="253"/>
                    <a:pt x="39" y="253"/>
                    <a:pt x="39" y="253"/>
                  </a:cubicBezTo>
                  <a:cubicBezTo>
                    <a:pt x="40" y="252"/>
                    <a:pt x="40" y="252"/>
                    <a:pt x="41" y="252"/>
                  </a:cubicBezTo>
                  <a:cubicBezTo>
                    <a:pt x="42" y="252"/>
                    <a:pt x="42" y="251"/>
                    <a:pt x="42" y="251"/>
                  </a:cubicBezTo>
                  <a:cubicBezTo>
                    <a:pt x="43" y="250"/>
                    <a:pt x="43" y="249"/>
                    <a:pt x="44" y="248"/>
                  </a:cubicBezTo>
                  <a:cubicBezTo>
                    <a:pt x="44" y="247"/>
                    <a:pt x="45" y="247"/>
                    <a:pt x="45" y="246"/>
                  </a:cubicBezTo>
                  <a:cubicBezTo>
                    <a:pt x="46" y="246"/>
                    <a:pt x="47" y="245"/>
                    <a:pt x="48" y="245"/>
                  </a:cubicBezTo>
                  <a:cubicBezTo>
                    <a:pt x="48" y="245"/>
                    <a:pt x="47" y="245"/>
                    <a:pt x="47" y="245"/>
                  </a:cubicBezTo>
                  <a:cubicBezTo>
                    <a:pt x="48" y="245"/>
                    <a:pt x="49" y="242"/>
                    <a:pt x="48" y="243"/>
                  </a:cubicBezTo>
                  <a:cubicBezTo>
                    <a:pt x="48" y="243"/>
                    <a:pt x="46" y="243"/>
                    <a:pt x="46" y="243"/>
                  </a:cubicBezTo>
                  <a:cubicBezTo>
                    <a:pt x="46" y="242"/>
                    <a:pt x="47" y="242"/>
                    <a:pt x="46" y="241"/>
                  </a:cubicBezTo>
                  <a:cubicBezTo>
                    <a:pt x="46" y="241"/>
                    <a:pt x="46" y="240"/>
                    <a:pt x="45" y="240"/>
                  </a:cubicBezTo>
                  <a:cubicBezTo>
                    <a:pt x="45" y="240"/>
                    <a:pt x="44" y="240"/>
                    <a:pt x="43" y="240"/>
                  </a:cubicBezTo>
                  <a:cubicBezTo>
                    <a:pt x="43" y="239"/>
                    <a:pt x="42" y="238"/>
                    <a:pt x="42" y="238"/>
                  </a:cubicBezTo>
                  <a:cubicBezTo>
                    <a:pt x="41" y="237"/>
                    <a:pt x="40" y="238"/>
                    <a:pt x="39" y="238"/>
                  </a:cubicBezTo>
                  <a:cubicBezTo>
                    <a:pt x="40" y="238"/>
                    <a:pt x="40" y="237"/>
                    <a:pt x="40" y="237"/>
                  </a:cubicBezTo>
                  <a:cubicBezTo>
                    <a:pt x="40" y="237"/>
                    <a:pt x="40" y="237"/>
                    <a:pt x="40" y="236"/>
                  </a:cubicBezTo>
                  <a:cubicBezTo>
                    <a:pt x="41" y="236"/>
                    <a:pt x="41" y="236"/>
                    <a:pt x="41" y="235"/>
                  </a:cubicBezTo>
                  <a:cubicBezTo>
                    <a:pt x="40" y="235"/>
                    <a:pt x="40" y="235"/>
                    <a:pt x="40" y="235"/>
                  </a:cubicBezTo>
                  <a:cubicBezTo>
                    <a:pt x="41" y="234"/>
                    <a:pt x="42" y="234"/>
                    <a:pt x="42" y="233"/>
                  </a:cubicBezTo>
                  <a:cubicBezTo>
                    <a:pt x="42" y="233"/>
                    <a:pt x="41" y="233"/>
                    <a:pt x="40" y="233"/>
                  </a:cubicBezTo>
                  <a:cubicBezTo>
                    <a:pt x="41" y="232"/>
                    <a:pt x="42" y="232"/>
                    <a:pt x="42" y="231"/>
                  </a:cubicBezTo>
                  <a:cubicBezTo>
                    <a:pt x="43" y="230"/>
                    <a:pt x="42" y="229"/>
                    <a:pt x="43" y="228"/>
                  </a:cubicBezTo>
                  <a:cubicBezTo>
                    <a:pt x="43" y="227"/>
                    <a:pt x="43" y="226"/>
                    <a:pt x="43" y="226"/>
                  </a:cubicBezTo>
                  <a:cubicBezTo>
                    <a:pt x="44" y="225"/>
                    <a:pt x="44" y="225"/>
                    <a:pt x="44" y="224"/>
                  </a:cubicBezTo>
                  <a:cubicBezTo>
                    <a:pt x="44" y="224"/>
                    <a:pt x="44" y="223"/>
                    <a:pt x="44" y="222"/>
                  </a:cubicBezTo>
                  <a:cubicBezTo>
                    <a:pt x="44" y="222"/>
                    <a:pt x="45" y="222"/>
                    <a:pt x="44" y="221"/>
                  </a:cubicBezTo>
                  <a:cubicBezTo>
                    <a:pt x="44" y="221"/>
                    <a:pt x="44" y="220"/>
                    <a:pt x="44" y="220"/>
                  </a:cubicBezTo>
                  <a:cubicBezTo>
                    <a:pt x="45" y="220"/>
                    <a:pt x="45" y="219"/>
                    <a:pt x="45" y="219"/>
                  </a:cubicBezTo>
                  <a:cubicBezTo>
                    <a:pt x="46" y="219"/>
                    <a:pt x="45" y="218"/>
                    <a:pt x="45" y="218"/>
                  </a:cubicBezTo>
                  <a:cubicBezTo>
                    <a:pt x="45" y="218"/>
                    <a:pt x="45" y="217"/>
                    <a:pt x="45" y="217"/>
                  </a:cubicBezTo>
                  <a:cubicBezTo>
                    <a:pt x="45" y="215"/>
                    <a:pt x="44" y="216"/>
                    <a:pt x="43" y="215"/>
                  </a:cubicBezTo>
                  <a:cubicBezTo>
                    <a:pt x="43" y="214"/>
                    <a:pt x="44" y="214"/>
                    <a:pt x="43" y="213"/>
                  </a:cubicBezTo>
                  <a:cubicBezTo>
                    <a:pt x="44" y="213"/>
                    <a:pt x="45" y="212"/>
                    <a:pt x="44" y="212"/>
                  </a:cubicBezTo>
                  <a:cubicBezTo>
                    <a:pt x="43" y="212"/>
                    <a:pt x="44" y="211"/>
                    <a:pt x="43" y="211"/>
                  </a:cubicBezTo>
                  <a:cubicBezTo>
                    <a:pt x="43" y="211"/>
                    <a:pt x="42" y="211"/>
                    <a:pt x="42" y="210"/>
                  </a:cubicBezTo>
                  <a:cubicBezTo>
                    <a:pt x="42" y="210"/>
                    <a:pt x="43" y="210"/>
                    <a:pt x="43" y="209"/>
                  </a:cubicBezTo>
                  <a:cubicBezTo>
                    <a:pt x="43" y="209"/>
                    <a:pt x="43" y="209"/>
                    <a:pt x="43" y="209"/>
                  </a:cubicBezTo>
                  <a:cubicBezTo>
                    <a:pt x="43" y="208"/>
                    <a:pt x="45" y="208"/>
                    <a:pt x="44" y="207"/>
                  </a:cubicBezTo>
                  <a:cubicBezTo>
                    <a:pt x="44" y="207"/>
                    <a:pt x="44" y="207"/>
                    <a:pt x="44" y="207"/>
                  </a:cubicBezTo>
                  <a:cubicBezTo>
                    <a:pt x="44" y="207"/>
                    <a:pt x="44" y="207"/>
                    <a:pt x="44" y="206"/>
                  </a:cubicBezTo>
                  <a:cubicBezTo>
                    <a:pt x="44" y="206"/>
                    <a:pt x="44" y="206"/>
                    <a:pt x="44" y="206"/>
                  </a:cubicBezTo>
                  <a:cubicBezTo>
                    <a:pt x="43" y="205"/>
                    <a:pt x="43" y="205"/>
                    <a:pt x="42" y="206"/>
                  </a:cubicBezTo>
                  <a:cubicBezTo>
                    <a:pt x="41" y="206"/>
                    <a:pt x="39" y="206"/>
                    <a:pt x="38" y="207"/>
                  </a:cubicBezTo>
                  <a:cubicBezTo>
                    <a:pt x="38" y="207"/>
                    <a:pt x="35" y="207"/>
                    <a:pt x="35" y="207"/>
                  </a:cubicBezTo>
                  <a:cubicBezTo>
                    <a:pt x="35" y="208"/>
                    <a:pt x="35" y="208"/>
                    <a:pt x="35" y="208"/>
                  </a:cubicBezTo>
                  <a:cubicBezTo>
                    <a:pt x="34" y="208"/>
                    <a:pt x="34" y="208"/>
                    <a:pt x="34" y="208"/>
                  </a:cubicBezTo>
                  <a:cubicBezTo>
                    <a:pt x="33" y="209"/>
                    <a:pt x="32" y="209"/>
                    <a:pt x="31" y="209"/>
                  </a:cubicBezTo>
                  <a:cubicBezTo>
                    <a:pt x="31" y="210"/>
                    <a:pt x="30" y="211"/>
                    <a:pt x="29" y="211"/>
                  </a:cubicBezTo>
                  <a:cubicBezTo>
                    <a:pt x="28" y="212"/>
                    <a:pt x="27" y="211"/>
                    <a:pt x="26" y="212"/>
                  </a:cubicBezTo>
                  <a:cubicBezTo>
                    <a:pt x="25" y="212"/>
                    <a:pt x="24" y="212"/>
                    <a:pt x="23" y="213"/>
                  </a:cubicBezTo>
                  <a:cubicBezTo>
                    <a:pt x="22" y="213"/>
                    <a:pt x="21" y="213"/>
                    <a:pt x="20" y="214"/>
                  </a:cubicBezTo>
                  <a:cubicBezTo>
                    <a:pt x="20" y="214"/>
                    <a:pt x="19" y="214"/>
                    <a:pt x="18" y="214"/>
                  </a:cubicBezTo>
                  <a:cubicBezTo>
                    <a:pt x="19" y="213"/>
                    <a:pt x="20" y="213"/>
                    <a:pt x="20" y="212"/>
                  </a:cubicBezTo>
                  <a:cubicBezTo>
                    <a:pt x="20" y="212"/>
                    <a:pt x="21" y="211"/>
                    <a:pt x="21" y="210"/>
                  </a:cubicBezTo>
                  <a:cubicBezTo>
                    <a:pt x="21" y="210"/>
                    <a:pt x="20" y="209"/>
                    <a:pt x="20" y="208"/>
                  </a:cubicBezTo>
                  <a:cubicBezTo>
                    <a:pt x="20" y="207"/>
                    <a:pt x="19" y="206"/>
                    <a:pt x="19" y="206"/>
                  </a:cubicBezTo>
                  <a:cubicBezTo>
                    <a:pt x="19" y="205"/>
                    <a:pt x="20" y="205"/>
                    <a:pt x="20" y="204"/>
                  </a:cubicBezTo>
                  <a:cubicBezTo>
                    <a:pt x="20" y="204"/>
                    <a:pt x="18" y="203"/>
                    <a:pt x="18" y="203"/>
                  </a:cubicBezTo>
                  <a:cubicBezTo>
                    <a:pt x="18" y="203"/>
                    <a:pt x="18" y="203"/>
                    <a:pt x="18" y="202"/>
                  </a:cubicBezTo>
                  <a:cubicBezTo>
                    <a:pt x="18" y="202"/>
                    <a:pt x="18" y="202"/>
                    <a:pt x="19" y="202"/>
                  </a:cubicBezTo>
                  <a:cubicBezTo>
                    <a:pt x="19" y="201"/>
                    <a:pt x="20" y="201"/>
                    <a:pt x="21" y="200"/>
                  </a:cubicBezTo>
                  <a:cubicBezTo>
                    <a:pt x="21" y="200"/>
                    <a:pt x="22" y="200"/>
                    <a:pt x="21" y="200"/>
                  </a:cubicBezTo>
                  <a:cubicBezTo>
                    <a:pt x="20" y="199"/>
                    <a:pt x="19" y="200"/>
                    <a:pt x="19" y="200"/>
                  </a:cubicBezTo>
                  <a:cubicBezTo>
                    <a:pt x="18" y="200"/>
                    <a:pt x="17" y="200"/>
                    <a:pt x="16" y="200"/>
                  </a:cubicBezTo>
                  <a:cubicBezTo>
                    <a:pt x="15" y="201"/>
                    <a:pt x="14" y="201"/>
                    <a:pt x="13" y="201"/>
                  </a:cubicBezTo>
                  <a:cubicBezTo>
                    <a:pt x="12" y="201"/>
                    <a:pt x="12" y="201"/>
                    <a:pt x="11" y="201"/>
                  </a:cubicBezTo>
                  <a:cubicBezTo>
                    <a:pt x="10" y="200"/>
                    <a:pt x="10" y="200"/>
                    <a:pt x="9" y="201"/>
                  </a:cubicBezTo>
                  <a:cubicBezTo>
                    <a:pt x="9" y="201"/>
                    <a:pt x="6" y="201"/>
                    <a:pt x="7" y="200"/>
                  </a:cubicBezTo>
                  <a:cubicBezTo>
                    <a:pt x="7" y="199"/>
                    <a:pt x="8" y="198"/>
                    <a:pt x="9" y="198"/>
                  </a:cubicBezTo>
                  <a:cubicBezTo>
                    <a:pt x="15" y="193"/>
                    <a:pt x="21" y="187"/>
                    <a:pt x="27" y="182"/>
                  </a:cubicBezTo>
                  <a:cubicBezTo>
                    <a:pt x="33" y="176"/>
                    <a:pt x="40" y="171"/>
                    <a:pt x="46" y="165"/>
                  </a:cubicBezTo>
                  <a:cubicBezTo>
                    <a:pt x="59" y="155"/>
                    <a:pt x="72" y="144"/>
                    <a:pt x="85" y="134"/>
                  </a:cubicBezTo>
                  <a:cubicBezTo>
                    <a:pt x="88" y="131"/>
                    <a:pt x="92" y="128"/>
                    <a:pt x="96" y="125"/>
                  </a:cubicBezTo>
                  <a:cubicBezTo>
                    <a:pt x="99" y="123"/>
                    <a:pt x="102" y="120"/>
                    <a:pt x="105" y="118"/>
                  </a:cubicBezTo>
                  <a:cubicBezTo>
                    <a:pt x="108" y="116"/>
                    <a:pt x="111" y="113"/>
                    <a:pt x="114" y="111"/>
                  </a:cubicBezTo>
                  <a:cubicBezTo>
                    <a:pt x="115" y="111"/>
                    <a:pt x="115" y="110"/>
                    <a:pt x="116" y="110"/>
                  </a:cubicBezTo>
                  <a:cubicBezTo>
                    <a:pt x="116" y="110"/>
                    <a:pt x="116" y="110"/>
                    <a:pt x="116" y="110"/>
                  </a:cubicBezTo>
                  <a:cubicBezTo>
                    <a:pt x="117" y="110"/>
                    <a:pt x="118" y="110"/>
                    <a:pt x="119" y="110"/>
                  </a:cubicBezTo>
                  <a:cubicBezTo>
                    <a:pt x="121" y="110"/>
                    <a:pt x="122" y="110"/>
                    <a:pt x="124" y="110"/>
                  </a:cubicBezTo>
                  <a:cubicBezTo>
                    <a:pt x="124" y="111"/>
                    <a:pt x="124" y="111"/>
                    <a:pt x="124" y="111"/>
                  </a:cubicBezTo>
                  <a:cubicBezTo>
                    <a:pt x="125" y="111"/>
                    <a:pt x="125" y="111"/>
                    <a:pt x="125" y="111"/>
                  </a:cubicBezTo>
                  <a:cubicBezTo>
                    <a:pt x="126" y="111"/>
                    <a:pt x="127" y="111"/>
                    <a:pt x="127" y="111"/>
                  </a:cubicBezTo>
                  <a:cubicBezTo>
                    <a:pt x="127" y="112"/>
                    <a:pt x="127" y="112"/>
                    <a:pt x="128" y="113"/>
                  </a:cubicBezTo>
                  <a:cubicBezTo>
                    <a:pt x="128" y="113"/>
                    <a:pt x="128" y="113"/>
                    <a:pt x="128" y="114"/>
                  </a:cubicBezTo>
                  <a:cubicBezTo>
                    <a:pt x="128" y="114"/>
                    <a:pt x="128" y="114"/>
                    <a:pt x="129" y="114"/>
                  </a:cubicBezTo>
                  <a:cubicBezTo>
                    <a:pt x="129" y="114"/>
                    <a:pt x="130" y="113"/>
                    <a:pt x="129" y="113"/>
                  </a:cubicBezTo>
                  <a:cubicBezTo>
                    <a:pt x="129" y="113"/>
                    <a:pt x="130" y="113"/>
                    <a:pt x="130" y="113"/>
                  </a:cubicBezTo>
                  <a:cubicBezTo>
                    <a:pt x="130" y="114"/>
                    <a:pt x="129" y="114"/>
                    <a:pt x="130" y="115"/>
                  </a:cubicBezTo>
                  <a:cubicBezTo>
                    <a:pt x="131" y="115"/>
                    <a:pt x="132" y="116"/>
                    <a:pt x="133" y="116"/>
                  </a:cubicBezTo>
                  <a:cubicBezTo>
                    <a:pt x="132" y="116"/>
                    <a:pt x="134" y="116"/>
                    <a:pt x="134" y="116"/>
                  </a:cubicBezTo>
                  <a:cubicBezTo>
                    <a:pt x="135" y="116"/>
                    <a:pt x="135" y="117"/>
                    <a:pt x="136" y="117"/>
                  </a:cubicBezTo>
                  <a:cubicBezTo>
                    <a:pt x="137" y="117"/>
                    <a:pt x="138" y="117"/>
                    <a:pt x="139" y="117"/>
                  </a:cubicBezTo>
                  <a:cubicBezTo>
                    <a:pt x="140" y="117"/>
                    <a:pt x="142" y="117"/>
                    <a:pt x="142" y="117"/>
                  </a:cubicBezTo>
                  <a:cubicBezTo>
                    <a:pt x="142" y="118"/>
                    <a:pt x="142" y="118"/>
                    <a:pt x="143" y="118"/>
                  </a:cubicBezTo>
                  <a:cubicBezTo>
                    <a:pt x="143" y="118"/>
                    <a:pt x="143" y="118"/>
                    <a:pt x="143" y="118"/>
                  </a:cubicBezTo>
                  <a:cubicBezTo>
                    <a:pt x="143" y="118"/>
                    <a:pt x="144" y="119"/>
                    <a:pt x="143" y="119"/>
                  </a:cubicBezTo>
                  <a:cubicBezTo>
                    <a:pt x="144" y="119"/>
                    <a:pt x="145" y="119"/>
                    <a:pt x="145" y="119"/>
                  </a:cubicBezTo>
                  <a:cubicBezTo>
                    <a:pt x="145" y="119"/>
                    <a:pt x="145" y="119"/>
                    <a:pt x="145" y="119"/>
                  </a:cubicBezTo>
                  <a:cubicBezTo>
                    <a:pt x="145" y="119"/>
                    <a:pt x="145" y="119"/>
                    <a:pt x="145" y="118"/>
                  </a:cubicBezTo>
                  <a:cubicBezTo>
                    <a:pt x="145" y="118"/>
                    <a:pt x="145" y="118"/>
                    <a:pt x="144" y="118"/>
                  </a:cubicBezTo>
                  <a:cubicBezTo>
                    <a:pt x="144" y="117"/>
                    <a:pt x="146" y="117"/>
                    <a:pt x="146" y="117"/>
                  </a:cubicBezTo>
                  <a:cubicBezTo>
                    <a:pt x="145" y="117"/>
                    <a:pt x="144" y="117"/>
                    <a:pt x="144" y="117"/>
                  </a:cubicBezTo>
                  <a:cubicBezTo>
                    <a:pt x="144" y="117"/>
                    <a:pt x="147" y="117"/>
                    <a:pt x="147" y="117"/>
                  </a:cubicBezTo>
                  <a:cubicBezTo>
                    <a:pt x="148" y="117"/>
                    <a:pt x="148" y="117"/>
                    <a:pt x="148" y="117"/>
                  </a:cubicBezTo>
                  <a:cubicBezTo>
                    <a:pt x="149" y="117"/>
                    <a:pt x="149" y="117"/>
                    <a:pt x="149" y="117"/>
                  </a:cubicBezTo>
                  <a:cubicBezTo>
                    <a:pt x="150" y="117"/>
                    <a:pt x="151" y="116"/>
                    <a:pt x="151" y="117"/>
                  </a:cubicBezTo>
                  <a:cubicBezTo>
                    <a:pt x="151" y="117"/>
                    <a:pt x="150" y="118"/>
                    <a:pt x="151" y="118"/>
                  </a:cubicBezTo>
                  <a:cubicBezTo>
                    <a:pt x="151" y="118"/>
                    <a:pt x="151" y="118"/>
                    <a:pt x="151" y="118"/>
                  </a:cubicBezTo>
                  <a:cubicBezTo>
                    <a:pt x="150" y="119"/>
                    <a:pt x="152" y="119"/>
                    <a:pt x="152" y="119"/>
                  </a:cubicBezTo>
                  <a:cubicBezTo>
                    <a:pt x="152" y="119"/>
                    <a:pt x="152" y="119"/>
                    <a:pt x="152" y="119"/>
                  </a:cubicBezTo>
                  <a:cubicBezTo>
                    <a:pt x="152" y="119"/>
                    <a:pt x="151" y="119"/>
                    <a:pt x="151" y="119"/>
                  </a:cubicBezTo>
                  <a:cubicBezTo>
                    <a:pt x="150" y="119"/>
                    <a:pt x="151" y="118"/>
                    <a:pt x="151" y="118"/>
                  </a:cubicBezTo>
                  <a:cubicBezTo>
                    <a:pt x="151" y="118"/>
                    <a:pt x="151" y="118"/>
                    <a:pt x="151" y="118"/>
                  </a:cubicBezTo>
                  <a:cubicBezTo>
                    <a:pt x="151" y="117"/>
                    <a:pt x="151" y="116"/>
                    <a:pt x="151" y="116"/>
                  </a:cubicBezTo>
                  <a:cubicBezTo>
                    <a:pt x="151" y="116"/>
                    <a:pt x="151" y="116"/>
                    <a:pt x="151" y="116"/>
                  </a:cubicBezTo>
                  <a:cubicBezTo>
                    <a:pt x="151" y="116"/>
                    <a:pt x="150" y="116"/>
                    <a:pt x="150" y="117"/>
                  </a:cubicBezTo>
                  <a:cubicBezTo>
                    <a:pt x="149" y="117"/>
                    <a:pt x="149" y="117"/>
                    <a:pt x="148" y="117"/>
                  </a:cubicBezTo>
                  <a:cubicBezTo>
                    <a:pt x="148" y="117"/>
                    <a:pt x="148" y="117"/>
                    <a:pt x="148" y="117"/>
                  </a:cubicBezTo>
                  <a:cubicBezTo>
                    <a:pt x="148" y="116"/>
                    <a:pt x="147" y="117"/>
                    <a:pt x="147" y="117"/>
                  </a:cubicBezTo>
                  <a:cubicBezTo>
                    <a:pt x="147" y="117"/>
                    <a:pt x="146" y="116"/>
                    <a:pt x="147" y="116"/>
                  </a:cubicBezTo>
                  <a:cubicBezTo>
                    <a:pt x="146" y="116"/>
                    <a:pt x="146" y="116"/>
                    <a:pt x="145" y="117"/>
                  </a:cubicBezTo>
                  <a:cubicBezTo>
                    <a:pt x="145" y="117"/>
                    <a:pt x="145" y="117"/>
                    <a:pt x="144" y="117"/>
                  </a:cubicBezTo>
                  <a:cubicBezTo>
                    <a:pt x="144" y="117"/>
                    <a:pt x="142" y="117"/>
                    <a:pt x="142" y="116"/>
                  </a:cubicBezTo>
                  <a:cubicBezTo>
                    <a:pt x="143" y="116"/>
                    <a:pt x="143" y="116"/>
                    <a:pt x="143" y="116"/>
                  </a:cubicBezTo>
                  <a:cubicBezTo>
                    <a:pt x="143" y="116"/>
                    <a:pt x="143" y="116"/>
                    <a:pt x="143" y="116"/>
                  </a:cubicBezTo>
                  <a:cubicBezTo>
                    <a:pt x="143" y="116"/>
                    <a:pt x="144" y="115"/>
                    <a:pt x="144" y="116"/>
                  </a:cubicBezTo>
                  <a:cubicBezTo>
                    <a:pt x="144" y="116"/>
                    <a:pt x="144" y="116"/>
                    <a:pt x="144" y="116"/>
                  </a:cubicBezTo>
                  <a:cubicBezTo>
                    <a:pt x="145" y="116"/>
                    <a:pt x="146" y="116"/>
                    <a:pt x="147" y="116"/>
                  </a:cubicBezTo>
                  <a:cubicBezTo>
                    <a:pt x="146" y="116"/>
                    <a:pt x="146" y="116"/>
                    <a:pt x="145" y="116"/>
                  </a:cubicBezTo>
                  <a:cubicBezTo>
                    <a:pt x="146" y="115"/>
                    <a:pt x="145" y="115"/>
                    <a:pt x="145" y="115"/>
                  </a:cubicBezTo>
                  <a:cubicBezTo>
                    <a:pt x="145" y="115"/>
                    <a:pt x="145" y="115"/>
                    <a:pt x="145" y="115"/>
                  </a:cubicBezTo>
                  <a:cubicBezTo>
                    <a:pt x="145" y="114"/>
                    <a:pt x="146" y="114"/>
                    <a:pt x="146" y="114"/>
                  </a:cubicBezTo>
                  <a:cubicBezTo>
                    <a:pt x="147" y="113"/>
                    <a:pt x="147" y="114"/>
                    <a:pt x="147" y="114"/>
                  </a:cubicBezTo>
                  <a:cubicBezTo>
                    <a:pt x="147" y="115"/>
                    <a:pt x="148" y="115"/>
                    <a:pt x="148" y="115"/>
                  </a:cubicBezTo>
                  <a:cubicBezTo>
                    <a:pt x="148" y="115"/>
                    <a:pt x="147" y="114"/>
                    <a:pt x="147" y="113"/>
                  </a:cubicBezTo>
                  <a:cubicBezTo>
                    <a:pt x="147" y="113"/>
                    <a:pt x="149" y="113"/>
                    <a:pt x="149" y="113"/>
                  </a:cubicBezTo>
                  <a:cubicBezTo>
                    <a:pt x="149" y="113"/>
                    <a:pt x="149" y="114"/>
                    <a:pt x="149" y="114"/>
                  </a:cubicBezTo>
                  <a:cubicBezTo>
                    <a:pt x="149" y="114"/>
                    <a:pt x="150" y="112"/>
                    <a:pt x="151" y="113"/>
                  </a:cubicBezTo>
                  <a:cubicBezTo>
                    <a:pt x="151" y="113"/>
                    <a:pt x="151" y="113"/>
                    <a:pt x="152" y="113"/>
                  </a:cubicBezTo>
                  <a:cubicBezTo>
                    <a:pt x="152" y="114"/>
                    <a:pt x="152" y="113"/>
                    <a:pt x="152" y="113"/>
                  </a:cubicBezTo>
                  <a:cubicBezTo>
                    <a:pt x="153" y="112"/>
                    <a:pt x="153" y="112"/>
                    <a:pt x="154" y="112"/>
                  </a:cubicBezTo>
                  <a:cubicBezTo>
                    <a:pt x="154" y="112"/>
                    <a:pt x="155" y="111"/>
                    <a:pt x="156" y="112"/>
                  </a:cubicBezTo>
                  <a:cubicBezTo>
                    <a:pt x="156" y="111"/>
                    <a:pt x="157" y="111"/>
                    <a:pt x="157" y="111"/>
                  </a:cubicBezTo>
                  <a:cubicBezTo>
                    <a:pt x="157" y="111"/>
                    <a:pt x="157" y="111"/>
                    <a:pt x="157" y="111"/>
                  </a:cubicBezTo>
                  <a:cubicBezTo>
                    <a:pt x="158" y="112"/>
                    <a:pt x="158" y="112"/>
                    <a:pt x="158" y="112"/>
                  </a:cubicBezTo>
                  <a:cubicBezTo>
                    <a:pt x="159" y="112"/>
                    <a:pt x="159" y="112"/>
                    <a:pt x="160" y="112"/>
                  </a:cubicBezTo>
                  <a:cubicBezTo>
                    <a:pt x="161" y="111"/>
                    <a:pt x="158" y="112"/>
                    <a:pt x="159" y="111"/>
                  </a:cubicBezTo>
                  <a:cubicBezTo>
                    <a:pt x="160" y="111"/>
                    <a:pt x="160" y="111"/>
                    <a:pt x="160" y="111"/>
                  </a:cubicBezTo>
                  <a:cubicBezTo>
                    <a:pt x="161" y="110"/>
                    <a:pt x="161" y="110"/>
                    <a:pt x="162" y="110"/>
                  </a:cubicBezTo>
                  <a:cubicBezTo>
                    <a:pt x="162" y="110"/>
                    <a:pt x="162" y="109"/>
                    <a:pt x="162" y="109"/>
                  </a:cubicBezTo>
                  <a:cubicBezTo>
                    <a:pt x="162" y="109"/>
                    <a:pt x="163" y="109"/>
                    <a:pt x="163" y="109"/>
                  </a:cubicBezTo>
                  <a:cubicBezTo>
                    <a:pt x="163" y="109"/>
                    <a:pt x="163" y="110"/>
                    <a:pt x="163" y="110"/>
                  </a:cubicBezTo>
                  <a:cubicBezTo>
                    <a:pt x="163" y="110"/>
                    <a:pt x="164" y="109"/>
                    <a:pt x="163" y="110"/>
                  </a:cubicBezTo>
                  <a:cubicBezTo>
                    <a:pt x="163" y="110"/>
                    <a:pt x="162" y="110"/>
                    <a:pt x="162" y="111"/>
                  </a:cubicBezTo>
                  <a:cubicBezTo>
                    <a:pt x="162" y="111"/>
                    <a:pt x="163" y="111"/>
                    <a:pt x="163" y="110"/>
                  </a:cubicBezTo>
                  <a:cubicBezTo>
                    <a:pt x="162" y="111"/>
                    <a:pt x="163" y="111"/>
                    <a:pt x="164" y="111"/>
                  </a:cubicBezTo>
                  <a:cubicBezTo>
                    <a:pt x="163" y="111"/>
                    <a:pt x="163" y="111"/>
                    <a:pt x="163" y="111"/>
                  </a:cubicBezTo>
                  <a:cubicBezTo>
                    <a:pt x="163" y="111"/>
                    <a:pt x="163" y="111"/>
                    <a:pt x="163" y="111"/>
                  </a:cubicBezTo>
                  <a:cubicBezTo>
                    <a:pt x="164" y="111"/>
                    <a:pt x="164" y="111"/>
                    <a:pt x="164" y="111"/>
                  </a:cubicBezTo>
                  <a:cubicBezTo>
                    <a:pt x="165" y="111"/>
                    <a:pt x="165" y="111"/>
                    <a:pt x="165" y="111"/>
                  </a:cubicBezTo>
                  <a:cubicBezTo>
                    <a:pt x="165" y="111"/>
                    <a:pt x="164" y="112"/>
                    <a:pt x="163" y="112"/>
                  </a:cubicBezTo>
                  <a:cubicBezTo>
                    <a:pt x="162" y="112"/>
                    <a:pt x="161" y="112"/>
                    <a:pt x="160" y="113"/>
                  </a:cubicBezTo>
                  <a:cubicBezTo>
                    <a:pt x="159" y="113"/>
                    <a:pt x="158" y="114"/>
                    <a:pt x="158" y="114"/>
                  </a:cubicBezTo>
                  <a:cubicBezTo>
                    <a:pt x="157" y="114"/>
                    <a:pt x="156" y="115"/>
                    <a:pt x="155" y="115"/>
                  </a:cubicBezTo>
                  <a:cubicBezTo>
                    <a:pt x="154" y="115"/>
                    <a:pt x="153" y="115"/>
                    <a:pt x="152" y="116"/>
                  </a:cubicBezTo>
                  <a:cubicBezTo>
                    <a:pt x="152" y="116"/>
                    <a:pt x="152" y="116"/>
                    <a:pt x="152" y="117"/>
                  </a:cubicBezTo>
                  <a:cubicBezTo>
                    <a:pt x="152" y="117"/>
                    <a:pt x="152" y="117"/>
                    <a:pt x="152" y="117"/>
                  </a:cubicBezTo>
                  <a:cubicBezTo>
                    <a:pt x="152" y="117"/>
                    <a:pt x="152" y="118"/>
                    <a:pt x="152" y="118"/>
                  </a:cubicBezTo>
                  <a:cubicBezTo>
                    <a:pt x="152" y="118"/>
                    <a:pt x="152" y="118"/>
                    <a:pt x="152" y="118"/>
                  </a:cubicBezTo>
                  <a:cubicBezTo>
                    <a:pt x="152" y="118"/>
                    <a:pt x="152" y="118"/>
                    <a:pt x="152" y="118"/>
                  </a:cubicBezTo>
                  <a:cubicBezTo>
                    <a:pt x="152" y="118"/>
                    <a:pt x="152" y="118"/>
                    <a:pt x="152" y="118"/>
                  </a:cubicBezTo>
                  <a:cubicBezTo>
                    <a:pt x="152" y="118"/>
                    <a:pt x="152" y="118"/>
                    <a:pt x="152" y="118"/>
                  </a:cubicBezTo>
                  <a:cubicBezTo>
                    <a:pt x="152" y="117"/>
                    <a:pt x="153" y="116"/>
                    <a:pt x="153" y="116"/>
                  </a:cubicBezTo>
                  <a:cubicBezTo>
                    <a:pt x="154" y="115"/>
                    <a:pt x="155" y="115"/>
                    <a:pt x="156" y="115"/>
                  </a:cubicBezTo>
                  <a:cubicBezTo>
                    <a:pt x="157" y="115"/>
                    <a:pt x="158" y="114"/>
                    <a:pt x="159" y="114"/>
                  </a:cubicBezTo>
                  <a:cubicBezTo>
                    <a:pt x="159" y="113"/>
                    <a:pt x="160" y="113"/>
                    <a:pt x="161" y="113"/>
                  </a:cubicBezTo>
                  <a:cubicBezTo>
                    <a:pt x="162" y="113"/>
                    <a:pt x="162" y="113"/>
                    <a:pt x="163" y="113"/>
                  </a:cubicBezTo>
                  <a:cubicBezTo>
                    <a:pt x="163" y="113"/>
                    <a:pt x="163" y="113"/>
                    <a:pt x="163" y="113"/>
                  </a:cubicBezTo>
                  <a:cubicBezTo>
                    <a:pt x="165" y="112"/>
                    <a:pt x="166" y="112"/>
                    <a:pt x="167" y="112"/>
                  </a:cubicBezTo>
                  <a:cubicBezTo>
                    <a:pt x="168" y="112"/>
                    <a:pt x="169" y="112"/>
                    <a:pt x="169" y="112"/>
                  </a:cubicBezTo>
                  <a:cubicBezTo>
                    <a:pt x="170" y="111"/>
                    <a:pt x="171" y="111"/>
                    <a:pt x="171" y="110"/>
                  </a:cubicBezTo>
                  <a:cubicBezTo>
                    <a:pt x="172" y="110"/>
                    <a:pt x="172" y="110"/>
                    <a:pt x="173" y="110"/>
                  </a:cubicBezTo>
                  <a:cubicBezTo>
                    <a:pt x="173" y="110"/>
                    <a:pt x="174" y="110"/>
                    <a:pt x="173" y="110"/>
                  </a:cubicBezTo>
                  <a:cubicBezTo>
                    <a:pt x="174" y="110"/>
                    <a:pt x="174" y="110"/>
                    <a:pt x="174" y="110"/>
                  </a:cubicBezTo>
                  <a:cubicBezTo>
                    <a:pt x="175" y="110"/>
                    <a:pt x="175" y="110"/>
                    <a:pt x="175" y="110"/>
                  </a:cubicBezTo>
                  <a:cubicBezTo>
                    <a:pt x="176" y="110"/>
                    <a:pt x="176" y="110"/>
                    <a:pt x="177" y="110"/>
                  </a:cubicBezTo>
                  <a:cubicBezTo>
                    <a:pt x="176" y="110"/>
                    <a:pt x="176" y="110"/>
                    <a:pt x="176" y="110"/>
                  </a:cubicBezTo>
                  <a:cubicBezTo>
                    <a:pt x="176" y="110"/>
                    <a:pt x="176" y="110"/>
                    <a:pt x="176" y="109"/>
                  </a:cubicBezTo>
                  <a:cubicBezTo>
                    <a:pt x="176" y="109"/>
                    <a:pt x="175" y="110"/>
                    <a:pt x="175" y="110"/>
                  </a:cubicBezTo>
                  <a:cubicBezTo>
                    <a:pt x="176" y="109"/>
                    <a:pt x="177" y="109"/>
                    <a:pt x="178" y="109"/>
                  </a:cubicBezTo>
                  <a:cubicBezTo>
                    <a:pt x="178" y="109"/>
                    <a:pt x="177" y="109"/>
                    <a:pt x="176" y="109"/>
                  </a:cubicBezTo>
                  <a:cubicBezTo>
                    <a:pt x="177" y="109"/>
                    <a:pt x="177" y="109"/>
                    <a:pt x="178" y="109"/>
                  </a:cubicBezTo>
                  <a:cubicBezTo>
                    <a:pt x="177" y="109"/>
                    <a:pt x="178" y="110"/>
                    <a:pt x="179" y="109"/>
                  </a:cubicBezTo>
                  <a:cubicBezTo>
                    <a:pt x="179" y="109"/>
                    <a:pt x="180" y="109"/>
                    <a:pt x="180" y="109"/>
                  </a:cubicBezTo>
                  <a:cubicBezTo>
                    <a:pt x="182" y="109"/>
                    <a:pt x="183" y="108"/>
                    <a:pt x="184" y="108"/>
                  </a:cubicBezTo>
                  <a:cubicBezTo>
                    <a:pt x="185" y="108"/>
                    <a:pt x="185" y="108"/>
                    <a:pt x="186" y="107"/>
                  </a:cubicBezTo>
                  <a:cubicBezTo>
                    <a:pt x="186" y="107"/>
                    <a:pt x="186" y="107"/>
                    <a:pt x="187" y="107"/>
                  </a:cubicBezTo>
                  <a:cubicBezTo>
                    <a:pt x="188" y="107"/>
                    <a:pt x="187" y="108"/>
                    <a:pt x="186" y="108"/>
                  </a:cubicBezTo>
                  <a:cubicBezTo>
                    <a:pt x="187" y="108"/>
                    <a:pt x="188" y="108"/>
                    <a:pt x="188" y="107"/>
                  </a:cubicBezTo>
                  <a:cubicBezTo>
                    <a:pt x="189" y="107"/>
                    <a:pt x="190" y="107"/>
                    <a:pt x="191" y="106"/>
                  </a:cubicBezTo>
                  <a:cubicBezTo>
                    <a:pt x="190" y="106"/>
                    <a:pt x="190" y="106"/>
                    <a:pt x="190" y="106"/>
                  </a:cubicBezTo>
                  <a:cubicBezTo>
                    <a:pt x="191" y="106"/>
                    <a:pt x="191" y="106"/>
                    <a:pt x="192" y="106"/>
                  </a:cubicBezTo>
                  <a:cubicBezTo>
                    <a:pt x="191" y="106"/>
                    <a:pt x="192" y="106"/>
                    <a:pt x="192" y="106"/>
                  </a:cubicBezTo>
                  <a:cubicBezTo>
                    <a:pt x="193" y="106"/>
                    <a:pt x="193" y="106"/>
                    <a:pt x="193" y="106"/>
                  </a:cubicBezTo>
                  <a:cubicBezTo>
                    <a:pt x="193" y="106"/>
                    <a:pt x="193" y="106"/>
                    <a:pt x="193" y="106"/>
                  </a:cubicBezTo>
                  <a:cubicBezTo>
                    <a:pt x="194" y="106"/>
                    <a:pt x="194" y="105"/>
                    <a:pt x="195" y="105"/>
                  </a:cubicBezTo>
                  <a:cubicBezTo>
                    <a:pt x="195" y="105"/>
                    <a:pt x="194" y="106"/>
                    <a:pt x="194" y="106"/>
                  </a:cubicBezTo>
                  <a:cubicBezTo>
                    <a:pt x="195" y="106"/>
                    <a:pt x="196" y="105"/>
                    <a:pt x="196" y="105"/>
                  </a:cubicBezTo>
                  <a:cubicBezTo>
                    <a:pt x="196" y="105"/>
                    <a:pt x="196" y="105"/>
                    <a:pt x="196" y="106"/>
                  </a:cubicBezTo>
                  <a:cubicBezTo>
                    <a:pt x="196" y="106"/>
                    <a:pt x="196" y="106"/>
                    <a:pt x="196" y="106"/>
                  </a:cubicBezTo>
                  <a:cubicBezTo>
                    <a:pt x="196" y="106"/>
                    <a:pt x="196" y="106"/>
                    <a:pt x="195" y="106"/>
                  </a:cubicBezTo>
                  <a:cubicBezTo>
                    <a:pt x="196" y="106"/>
                    <a:pt x="196" y="106"/>
                    <a:pt x="197" y="106"/>
                  </a:cubicBezTo>
                  <a:cubicBezTo>
                    <a:pt x="197" y="106"/>
                    <a:pt x="196" y="106"/>
                    <a:pt x="196" y="106"/>
                  </a:cubicBezTo>
                  <a:cubicBezTo>
                    <a:pt x="197" y="106"/>
                    <a:pt x="197" y="106"/>
                    <a:pt x="197" y="106"/>
                  </a:cubicBezTo>
                  <a:cubicBezTo>
                    <a:pt x="197" y="106"/>
                    <a:pt x="198" y="106"/>
                    <a:pt x="198" y="106"/>
                  </a:cubicBezTo>
                  <a:cubicBezTo>
                    <a:pt x="198" y="106"/>
                    <a:pt x="198" y="106"/>
                    <a:pt x="198" y="106"/>
                  </a:cubicBezTo>
                  <a:cubicBezTo>
                    <a:pt x="198" y="106"/>
                    <a:pt x="199" y="106"/>
                    <a:pt x="200" y="105"/>
                  </a:cubicBezTo>
                  <a:cubicBezTo>
                    <a:pt x="200" y="105"/>
                    <a:pt x="201" y="104"/>
                    <a:pt x="202" y="104"/>
                  </a:cubicBezTo>
                  <a:cubicBezTo>
                    <a:pt x="202" y="105"/>
                    <a:pt x="202" y="105"/>
                    <a:pt x="201" y="105"/>
                  </a:cubicBezTo>
                  <a:cubicBezTo>
                    <a:pt x="202" y="105"/>
                    <a:pt x="202" y="105"/>
                    <a:pt x="202" y="105"/>
                  </a:cubicBezTo>
                  <a:cubicBezTo>
                    <a:pt x="202" y="105"/>
                    <a:pt x="202" y="106"/>
                    <a:pt x="202" y="106"/>
                  </a:cubicBezTo>
                  <a:cubicBezTo>
                    <a:pt x="202" y="106"/>
                    <a:pt x="202" y="106"/>
                    <a:pt x="202" y="106"/>
                  </a:cubicBezTo>
                  <a:cubicBezTo>
                    <a:pt x="202" y="106"/>
                    <a:pt x="201" y="106"/>
                    <a:pt x="200" y="106"/>
                  </a:cubicBezTo>
                  <a:cubicBezTo>
                    <a:pt x="201" y="107"/>
                    <a:pt x="199" y="107"/>
                    <a:pt x="199" y="107"/>
                  </a:cubicBezTo>
                  <a:cubicBezTo>
                    <a:pt x="198" y="107"/>
                    <a:pt x="197" y="107"/>
                    <a:pt x="197" y="107"/>
                  </a:cubicBezTo>
                  <a:cubicBezTo>
                    <a:pt x="196" y="108"/>
                    <a:pt x="193" y="108"/>
                    <a:pt x="193" y="108"/>
                  </a:cubicBezTo>
                  <a:cubicBezTo>
                    <a:pt x="192" y="108"/>
                    <a:pt x="191" y="108"/>
                    <a:pt x="190" y="109"/>
                  </a:cubicBezTo>
                  <a:cubicBezTo>
                    <a:pt x="190" y="109"/>
                    <a:pt x="189" y="109"/>
                    <a:pt x="188" y="110"/>
                  </a:cubicBezTo>
                  <a:cubicBezTo>
                    <a:pt x="187" y="110"/>
                    <a:pt x="187" y="110"/>
                    <a:pt x="186" y="110"/>
                  </a:cubicBezTo>
                  <a:cubicBezTo>
                    <a:pt x="186" y="111"/>
                    <a:pt x="185" y="111"/>
                    <a:pt x="185" y="110"/>
                  </a:cubicBezTo>
                  <a:cubicBezTo>
                    <a:pt x="184" y="110"/>
                    <a:pt x="183" y="110"/>
                    <a:pt x="182" y="111"/>
                  </a:cubicBezTo>
                  <a:cubicBezTo>
                    <a:pt x="181" y="111"/>
                    <a:pt x="181" y="111"/>
                    <a:pt x="180" y="111"/>
                  </a:cubicBezTo>
                  <a:cubicBezTo>
                    <a:pt x="180" y="111"/>
                    <a:pt x="180" y="111"/>
                    <a:pt x="180" y="111"/>
                  </a:cubicBezTo>
                  <a:cubicBezTo>
                    <a:pt x="180" y="111"/>
                    <a:pt x="180" y="111"/>
                    <a:pt x="179" y="111"/>
                  </a:cubicBezTo>
                  <a:cubicBezTo>
                    <a:pt x="179" y="111"/>
                    <a:pt x="178" y="111"/>
                    <a:pt x="178" y="111"/>
                  </a:cubicBezTo>
                  <a:cubicBezTo>
                    <a:pt x="177" y="111"/>
                    <a:pt x="177" y="111"/>
                    <a:pt x="176" y="112"/>
                  </a:cubicBezTo>
                  <a:cubicBezTo>
                    <a:pt x="176" y="112"/>
                    <a:pt x="176" y="112"/>
                    <a:pt x="176" y="112"/>
                  </a:cubicBezTo>
                  <a:cubicBezTo>
                    <a:pt x="175" y="112"/>
                    <a:pt x="175" y="113"/>
                    <a:pt x="174" y="113"/>
                  </a:cubicBezTo>
                  <a:cubicBezTo>
                    <a:pt x="173" y="113"/>
                    <a:pt x="173" y="113"/>
                    <a:pt x="172" y="113"/>
                  </a:cubicBezTo>
                  <a:cubicBezTo>
                    <a:pt x="172" y="113"/>
                    <a:pt x="172" y="114"/>
                    <a:pt x="172" y="114"/>
                  </a:cubicBezTo>
                  <a:cubicBezTo>
                    <a:pt x="172" y="114"/>
                    <a:pt x="172" y="113"/>
                    <a:pt x="172" y="113"/>
                  </a:cubicBezTo>
                  <a:cubicBezTo>
                    <a:pt x="171" y="113"/>
                    <a:pt x="170" y="114"/>
                    <a:pt x="170" y="114"/>
                  </a:cubicBezTo>
                  <a:cubicBezTo>
                    <a:pt x="170" y="114"/>
                    <a:pt x="170" y="114"/>
                    <a:pt x="171" y="113"/>
                  </a:cubicBezTo>
                  <a:cubicBezTo>
                    <a:pt x="171" y="113"/>
                    <a:pt x="170" y="113"/>
                    <a:pt x="170" y="113"/>
                  </a:cubicBezTo>
                  <a:cubicBezTo>
                    <a:pt x="169" y="114"/>
                    <a:pt x="168" y="114"/>
                    <a:pt x="168" y="114"/>
                  </a:cubicBezTo>
                  <a:cubicBezTo>
                    <a:pt x="167" y="114"/>
                    <a:pt x="166" y="115"/>
                    <a:pt x="167" y="115"/>
                  </a:cubicBezTo>
                  <a:cubicBezTo>
                    <a:pt x="166" y="115"/>
                    <a:pt x="166" y="115"/>
                    <a:pt x="165" y="116"/>
                  </a:cubicBezTo>
                  <a:cubicBezTo>
                    <a:pt x="165" y="116"/>
                    <a:pt x="165" y="116"/>
                    <a:pt x="165" y="116"/>
                  </a:cubicBezTo>
                  <a:cubicBezTo>
                    <a:pt x="165" y="116"/>
                    <a:pt x="165" y="115"/>
                    <a:pt x="166" y="115"/>
                  </a:cubicBezTo>
                  <a:cubicBezTo>
                    <a:pt x="164" y="115"/>
                    <a:pt x="163" y="115"/>
                    <a:pt x="162" y="116"/>
                  </a:cubicBezTo>
                  <a:cubicBezTo>
                    <a:pt x="162" y="117"/>
                    <a:pt x="161" y="117"/>
                    <a:pt x="161" y="117"/>
                  </a:cubicBezTo>
                  <a:cubicBezTo>
                    <a:pt x="161" y="117"/>
                    <a:pt x="160" y="117"/>
                    <a:pt x="160" y="117"/>
                  </a:cubicBezTo>
                  <a:cubicBezTo>
                    <a:pt x="160" y="117"/>
                    <a:pt x="160" y="117"/>
                    <a:pt x="161" y="117"/>
                  </a:cubicBezTo>
                  <a:cubicBezTo>
                    <a:pt x="160" y="117"/>
                    <a:pt x="158" y="118"/>
                    <a:pt x="159" y="118"/>
                  </a:cubicBezTo>
                  <a:cubicBezTo>
                    <a:pt x="159" y="118"/>
                    <a:pt x="160" y="118"/>
                    <a:pt x="159" y="119"/>
                  </a:cubicBezTo>
                  <a:cubicBezTo>
                    <a:pt x="160" y="119"/>
                    <a:pt x="161" y="119"/>
                    <a:pt x="161" y="119"/>
                  </a:cubicBezTo>
                  <a:cubicBezTo>
                    <a:pt x="161" y="118"/>
                    <a:pt x="161" y="119"/>
                    <a:pt x="161" y="119"/>
                  </a:cubicBezTo>
                  <a:cubicBezTo>
                    <a:pt x="160" y="119"/>
                    <a:pt x="160" y="119"/>
                    <a:pt x="160" y="118"/>
                  </a:cubicBezTo>
                  <a:cubicBezTo>
                    <a:pt x="160" y="118"/>
                    <a:pt x="159" y="118"/>
                    <a:pt x="160" y="118"/>
                  </a:cubicBezTo>
                  <a:cubicBezTo>
                    <a:pt x="160" y="118"/>
                    <a:pt x="160" y="118"/>
                    <a:pt x="160" y="118"/>
                  </a:cubicBezTo>
                  <a:cubicBezTo>
                    <a:pt x="160" y="118"/>
                    <a:pt x="160" y="118"/>
                    <a:pt x="159" y="118"/>
                  </a:cubicBezTo>
                  <a:cubicBezTo>
                    <a:pt x="159" y="118"/>
                    <a:pt x="160" y="117"/>
                    <a:pt x="160" y="117"/>
                  </a:cubicBezTo>
                  <a:cubicBezTo>
                    <a:pt x="161" y="117"/>
                    <a:pt x="161" y="118"/>
                    <a:pt x="161" y="118"/>
                  </a:cubicBezTo>
                  <a:cubicBezTo>
                    <a:pt x="162" y="118"/>
                    <a:pt x="162" y="118"/>
                    <a:pt x="163" y="117"/>
                  </a:cubicBezTo>
                  <a:cubicBezTo>
                    <a:pt x="163" y="117"/>
                    <a:pt x="164" y="117"/>
                    <a:pt x="164" y="118"/>
                  </a:cubicBezTo>
                  <a:cubicBezTo>
                    <a:pt x="164" y="118"/>
                    <a:pt x="164" y="118"/>
                    <a:pt x="165" y="118"/>
                  </a:cubicBezTo>
                  <a:cubicBezTo>
                    <a:pt x="165" y="118"/>
                    <a:pt x="166" y="118"/>
                    <a:pt x="167" y="117"/>
                  </a:cubicBezTo>
                  <a:cubicBezTo>
                    <a:pt x="167" y="117"/>
                    <a:pt x="167" y="116"/>
                    <a:pt x="166" y="117"/>
                  </a:cubicBezTo>
                  <a:cubicBezTo>
                    <a:pt x="166" y="117"/>
                    <a:pt x="166" y="117"/>
                    <a:pt x="166" y="117"/>
                  </a:cubicBezTo>
                  <a:cubicBezTo>
                    <a:pt x="166" y="117"/>
                    <a:pt x="166" y="117"/>
                    <a:pt x="165" y="117"/>
                  </a:cubicBezTo>
                  <a:cubicBezTo>
                    <a:pt x="165" y="117"/>
                    <a:pt x="164" y="117"/>
                    <a:pt x="164" y="117"/>
                  </a:cubicBezTo>
                  <a:cubicBezTo>
                    <a:pt x="164" y="117"/>
                    <a:pt x="164" y="117"/>
                    <a:pt x="165" y="117"/>
                  </a:cubicBezTo>
                  <a:cubicBezTo>
                    <a:pt x="164" y="117"/>
                    <a:pt x="166" y="117"/>
                    <a:pt x="166" y="116"/>
                  </a:cubicBezTo>
                  <a:cubicBezTo>
                    <a:pt x="166" y="116"/>
                    <a:pt x="165" y="116"/>
                    <a:pt x="165" y="116"/>
                  </a:cubicBezTo>
                  <a:cubicBezTo>
                    <a:pt x="166" y="116"/>
                    <a:pt x="166" y="115"/>
                    <a:pt x="166" y="115"/>
                  </a:cubicBezTo>
                  <a:cubicBezTo>
                    <a:pt x="167" y="115"/>
                    <a:pt x="167" y="115"/>
                    <a:pt x="167" y="115"/>
                  </a:cubicBezTo>
                  <a:cubicBezTo>
                    <a:pt x="168" y="115"/>
                    <a:pt x="168" y="115"/>
                    <a:pt x="169" y="115"/>
                  </a:cubicBezTo>
                  <a:cubicBezTo>
                    <a:pt x="169" y="115"/>
                    <a:pt x="169" y="115"/>
                    <a:pt x="170" y="115"/>
                  </a:cubicBezTo>
                  <a:cubicBezTo>
                    <a:pt x="170" y="114"/>
                    <a:pt x="170" y="114"/>
                    <a:pt x="171" y="114"/>
                  </a:cubicBezTo>
                  <a:cubicBezTo>
                    <a:pt x="170" y="114"/>
                    <a:pt x="170" y="115"/>
                    <a:pt x="169" y="115"/>
                  </a:cubicBezTo>
                  <a:cubicBezTo>
                    <a:pt x="170" y="115"/>
                    <a:pt x="171" y="114"/>
                    <a:pt x="172" y="114"/>
                  </a:cubicBezTo>
                  <a:cubicBezTo>
                    <a:pt x="172" y="114"/>
                    <a:pt x="171" y="114"/>
                    <a:pt x="171" y="114"/>
                  </a:cubicBezTo>
                  <a:cubicBezTo>
                    <a:pt x="171" y="114"/>
                    <a:pt x="172" y="114"/>
                    <a:pt x="172" y="114"/>
                  </a:cubicBezTo>
                  <a:cubicBezTo>
                    <a:pt x="172" y="114"/>
                    <a:pt x="172" y="114"/>
                    <a:pt x="171" y="115"/>
                  </a:cubicBezTo>
                  <a:cubicBezTo>
                    <a:pt x="173" y="114"/>
                    <a:pt x="174" y="113"/>
                    <a:pt x="176" y="113"/>
                  </a:cubicBezTo>
                  <a:cubicBezTo>
                    <a:pt x="175" y="113"/>
                    <a:pt x="175" y="113"/>
                    <a:pt x="175" y="113"/>
                  </a:cubicBezTo>
                  <a:cubicBezTo>
                    <a:pt x="176" y="113"/>
                    <a:pt x="177" y="113"/>
                    <a:pt x="178" y="112"/>
                  </a:cubicBezTo>
                  <a:cubicBezTo>
                    <a:pt x="177" y="112"/>
                    <a:pt x="177" y="112"/>
                    <a:pt x="177" y="112"/>
                  </a:cubicBezTo>
                  <a:cubicBezTo>
                    <a:pt x="177" y="112"/>
                    <a:pt x="176" y="112"/>
                    <a:pt x="176" y="112"/>
                  </a:cubicBezTo>
                  <a:cubicBezTo>
                    <a:pt x="177" y="112"/>
                    <a:pt x="178" y="112"/>
                    <a:pt x="179" y="112"/>
                  </a:cubicBezTo>
                  <a:cubicBezTo>
                    <a:pt x="179" y="112"/>
                    <a:pt x="179" y="112"/>
                    <a:pt x="180" y="112"/>
                  </a:cubicBezTo>
                  <a:cubicBezTo>
                    <a:pt x="180" y="112"/>
                    <a:pt x="180" y="112"/>
                    <a:pt x="180" y="112"/>
                  </a:cubicBezTo>
                  <a:cubicBezTo>
                    <a:pt x="180" y="112"/>
                    <a:pt x="179" y="113"/>
                    <a:pt x="178" y="113"/>
                  </a:cubicBezTo>
                  <a:cubicBezTo>
                    <a:pt x="180" y="113"/>
                    <a:pt x="181" y="112"/>
                    <a:pt x="182" y="111"/>
                  </a:cubicBezTo>
                  <a:cubicBezTo>
                    <a:pt x="182" y="112"/>
                    <a:pt x="181" y="112"/>
                    <a:pt x="181" y="112"/>
                  </a:cubicBezTo>
                  <a:cubicBezTo>
                    <a:pt x="182" y="112"/>
                    <a:pt x="182" y="111"/>
                    <a:pt x="182" y="111"/>
                  </a:cubicBezTo>
                  <a:cubicBezTo>
                    <a:pt x="182" y="113"/>
                    <a:pt x="180" y="112"/>
                    <a:pt x="179" y="113"/>
                  </a:cubicBezTo>
                  <a:cubicBezTo>
                    <a:pt x="180" y="113"/>
                    <a:pt x="181" y="113"/>
                    <a:pt x="182" y="112"/>
                  </a:cubicBezTo>
                  <a:cubicBezTo>
                    <a:pt x="182" y="112"/>
                    <a:pt x="183" y="112"/>
                    <a:pt x="183" y="111"/>
                  </a:cubicBezTo>
                  <a:cubicBezTo>
                    <a:pt x="183" y="111"/>
                    <a:pt x="183" y="111"/>
                    <a:pt x="183" y="111"/>
                  </a:cubicBezTo>
                  <a:cubicBezTo>
                    <a:pt x="183" y="111"/>
                    <a:pt x="183" y="111"/>
                    <a:pt x="183" y="112"/>
                  </a:cubicBezTo>
                  <a:cubicBezTo>
                    <a:pt x="182" y="112"/>
                    <a:pt x="182" y="112"/>
                    <a:pt x="182" y="113"/>
                  </a:cubicBezTo>
                  <a:cubicBezTo>
                    <a:pt x="182" y="112"/>
                    <a:pt x="184" y="112"/>
                    <a:pt x="184" y="111"/>
                  </a:cubicBezTo>
                  <a:cubicBezTo>
                    <a:pt x="184" y="110"/>
                    <a:pt x="185" y="110"/>
                    <a:pt x="185" y="110"/>
                  </a:cubicBezTo>
                  <a:cubicBezTo>
                    <a:pt x="185" y="110"/>
                    <a:pt x="184" y="111"/>
                    <a:pt x="184" y="111"/>
                  </a:cubicBezTo>
                  <a:cubicBezTo>
                    <a:pt x="183" y="112"/>
                    <a:pt x="182" y="112"/>
                    <a:pt x="181" y="113"/>
                  </a:cubicBezTo>
                  <a:cubicBezTo>
                    <a:pt x="182" y="113"/>
                    <a:pt x="183" y="112"/>
                    <a:pt x="183" y="112"/>
                  </a:cubicBezTo>
                  <a:cubicBezTo>
                    <a:pt x="184" y="111"/>
                    <a:pt x="184" y="111"/>
                    <a:pt x="185" y="111"/>
                  </a:cubicBezTo>
                  <a:cubicBezTo>
                    <a:pt x="184" y="111"/>
                    <a:pt x="184" y="112"/>
                    <a:pt x="183" y="112"/>
                  </a:cubicBezTo>
                  <a:cubicBezTo>
                    <a:pt x="183" y="112"/>
                    <a:pt x="182" y="113"/>
                    <a:pt x="182" y="113"/>
                  </a:cubicBezTo>
                  <a:cubicBezTo>
                    <a:pt x="182" y="113"/>
                    <a:pt x="183" y="112"/>
                    <a:pt x="183" y="112"/>
                  </a:cubicBezTo>
                  <a:cubicBezTo>
                    <a:pt x="183" y="113"/>
                    <a:pt x="182" y="113"/>
                    <a:pt x="182" y="113"/>
                  </a:cubicBezTo>
                  <a:cubicBezTo>
                    <a:pt x="181" y="114"/>
                    <a:pt x="180" y="114"/>
                    <a:pt x="180" y="115"/>
                  </a:cubicBezTo>
                  <a:cubicBezTo>
                    <a:pt x="181" y="115"/>
                    <a:pt x="182" y="113"/>
                    <a:pt x="182" y="113"/>
                  </a:cubicBezTo>
                  <a:cubicBezTo>
                    <a:pt x="183" y="113"/>
                    <a:pt x="184" y="112"/>
                    <a:pt x="184" y="112"/>
                  </a:cubicBezTo>
                  <a:cubicBezTo>
                    <a:pt x="185" y="112"/>
                    <a:pt x="186" y="112"/>
                    <a:pt x="186" y="112"/>
                  </a:cubicBezTo>
                  <a:cubicBezTo>
                    <a:pt x="186" y="112"/>
                    <a:pt x="186" y="112"/>
                    <a:pt x="185" y="112"/>
                  </a:cubicBezTo>
                  <a:cubicBezTo>
                    <a:pt x="187" y="111"/>
                    <a:pt x="189" y="110"/>
                    <a:pt x="191" y="110"/>
                  </a:cubicBezTo>
                  <a:cubicBezTo>
                    <a:pt x="192" y="109"/>
                    <a:pt x="194" y="109"/>
                    <a:pt x="196" y="109"/>
                  </a:cubicBezTo>
                  <a:cubicBezTo>
                    <a:pt x="198" y="108"/>
                    <a:pt x="199" y="108"/>
                    <a:pt x="201" y="108"/>
                  </a:cubicBezTo>
                  <a:cubicBezTo>
                    <a:pt x="202" y="108"/>
                    <a:pt x="204" y="107"/>
                    <a:pt x="204" y="107"/>
                  </a:cubicBezTo>
                  <a:cubicBezTo>
                    <a:pt x="204" y="107"/>
                    <a:pt x="203" y="108"/>
                    <a:pt x="203" y="108"/>
                  </a:cubicBezTo>
                  <a:cubicBezTo>
                    <a:pt x="202" y="108"/>
                    <a:pt x="202" y="108"/>
                    <a:pt x="201" y="108"/>
                  </a:cubicBezTo>
                  <a:cubicBezTo>
                    <a:pt x="201" y="108"/>
                    <a:pt x="199" y="109"/>
                    <a:pt x="199" y="109"/>
                  </a:cubicBezTo>
                  <a:cubicBezTo>
                    <a:pt x="199" y="110"/>
                    <a:pt x="200" y="110"/>
                    <a:pt x="201" y="110"/>
                  </a:cubicBezTo>
                  <a:cubicBezTo>
                    <a:pt x="201" y="110"/>
                    <a:pt x="201" y="109"/>
                    <a:pt x="201" y="109"/>
                  </a:cubicBezTo>
                  <a:cubicBezTo>
                    <a:pt x="201" y="109"/>
                    <a:pt x="202" y="109"/>
                    <a:pt x="202" y="109"/>
                  </a:cubicBezTo>
                  <a:cubicBezTo>
                    <a:pt x="204" y="109"/>
                    <a:pt x="205" y="108"/>
                    <a:pt x="207" y="107"/>
                  </a:cubicBezTo>
                  <a:cubicBezTo>
                    <a:pt x="208" y="107"/>
                    <a:pt x="208" y="107"/>
                    <a:pt x="209" y="106"/>
                  </a:cubicBezTo>
                  <a:cubicBezTo>
                    <a:pt x="210" y="105"/>
                    <a:pt x="211" y="105"/>
                    <a:pt x="212" y="105"/>
                  </a:cubicBezTo>
                  <a:cubicBezTo>
                    <a:pt x="213" y="105"/>
                    <a:pt x="213" y="105"/>
                    <a:pt x="214" y="105"/>
                  </a:cubicBezTo>
                  <a:cubicBezTo>
                    <a:pt x="215" y="105"/>
                    <a:pt x="216" y="105"/>
                    <a:pt x="217" y="105"/>
                  </a:cubicBezTo>
                  <a:cubicBezTo>
                    <a:pt x="216" y="104"/>
                    <a:pt x="214" y="105"/>
                    <a:pt x="214" y="104"/>
                  </a:cubicBezTo>
                  <a:cubicBezTo>
                    <a:pt x="214" y="104"/>
                    <a:pt x="214" y="103"/>
                    <a:pt x="215" y="103"/>
                  </a:cubicBezTo>
                  <a:cubicBezTo>
                    <a:pt x="215" y="104"/>
                    <a:pt x="215" y="103"/>
                    <a:pt x="216" y="103"/>
                  </a:cubicBezTo>
                  <a:cubicBezTo>
                    <a:pt x="215" y="103"/>
                    <a:pt x="215" y="103"/>
                    <a:pt x="214" y="103"/>
                  </a:cubicBezTo>
                  <a:cubicBezTo>
                    <a:pt x="214" y="103"/>
                    <a:pt x="215" y="102"/>
                    <a:pt x="215" y="102"/>
                  </a:cubicBezTo>
                  <a:cubicBezTo>
                    <a:pt x="216" y="102"/>
                    <a:pt x="217" y="101"/>
                    <a:pt x="218" y="102"/>
                  </a:cubicBezTo>
                  <a:cubicBezTo>
                    <a:pt x="219" y="102"/>
                    <a:pt x="220" y="104"/>
                    <a:pt x="219" y="105"/>
                  </a:cubicBezTo>
                  <a:cubicBezTo>
                    <a:pt x="219" y="105"/>
                    <a:pt x="218" y="107"/>
                    <a:pt x="219" y="107"/>
                  </a:cubicBezTo>
                  <a:cubicBezTo>
                    <a:pt x="218" y="107"/>
                    <a:pt x="217" y="108"/>
                    <a:pt x="217" y="109"/>
                  </a:cubicBezTo>
                  <a:cubicBezTo>
                    <a:pt x="218" y="110"/>
                    <a:pt x="218" y="112"/>
                    <a:pt x="219" y="112"/>
                  </a:cubicBezTo>
                  <a:cubicBezTo>
                    <a:pt x="219" y="112"/>
                    <a:pt x="220" y="112"/>
                    <a:pt x="220" y="112"/>
                  </a:cubicBezTo>
                  <a:cubicBezTo>
                    <a:pt x="220" y="112"/>
                    <a:pt x="220" y="113"/>
                    <a:pt x="221" y="113"/>
                  </a:cubicBezTo>
                  <a:cubicBezTo>
                    <a:pt x="221" y="113"/>
                    <a:pt x="221" y="113"/>
                    <a:pt x="222" y="113"/>
                  </a:cubicBezTo>
                  <a:cubicBezTo>
                    <a:pt x="222" y="112"/>
                    <a:pt x="222" y="113"/>
                    <a:pt x="222" y="112"/>
                  </a:cubicBezTo>
                  <a:cubicBezTo>
                    <a:pt x="222" y="112"/>
                    <a:pt x="223" y="112"/>
                    <a:pt x="223" y="112"/>
                  </a:cubicBezTo>
                  <a:cubicBezTo>
                    <a:pt x="224" y="112"/>
                    <a:pt x="224" y="112"/>
                    <a:pt x="225" y="112"/>
                  </a:cubicBezTo>
                  <a:cubicBezTo>
                    <a:pt x="225" y="112"/>
                    <a:pt x="225" y="112"/>
                    <a:pt x="225" y="112"/>
                  </a:cubicBezTo>
                  <a:cubicBezTo>
                    <a:pt x="225" y="112"/>
                    <a:pt x="224" y="112"/>
                    <a:pt x="224" y="112"/>
                  </a:cubicBezTo>
                  <a:cubicBezTo>
                    <a:pt x="223" y="112"/>
                    <a:pt x="222" y="112"/>
                    <a:pt x="221" y="112"/>
                  </a:cubicBezTo>
                  <a:cubicBezTo>
                    <a:pt x="222" y="112"/>
                    <a:pt x="223" y="111"/>
                    <a:pt x="223" y="111"/>
                  </a:cubicBezTo>
                  <a:cubicBezTo>
                    <a:pt x="224" y="111"/>
                    <a:pt x="224" y="111"/>
                    <a:pt x="224" y="111"/>
                  </a:cubicBezTo>
                  <a:cubicBezTo>
                    <a:pt x="225" y="111"/>
                    <a:pt x="225" y="111"/>
                    <a:pt x="225" y="111"/>
                  </a:cubicBezTo>
                  <a:cubicBezTo>
                    <a:pt x="224" y="111"/>
                    <a:pt x="225" y="111"/>
                    <a:pt x="225" y="110"/>
                  </a:cubicBezTo>
                  <a:cubicBezTo>
                    <a:pt x="225" y="110"/>
                    <a:pt x="225" y="110"/>
                    <a:pt x="224" y="110"/>
                  </a:cubicBezTo>
                  <a:cubicBezTo>
                    <a:pt x="225" y="110"/>
                    <a:pt x="225" y="110"/>
                    <a:pt x="226" y="110"/>
                  </a:cubicBezTo>
                  <a:cubicBezTo>
                    <a:pt x="226" y="110"/>
                    <a:pt x="227" y="110"/>
                    <a:pt x="227" y="109"/>
                  </a:cubicBezTo>
                  <a:cubicBezTo>
                    <a:pt x="228" y="109"/>
                    <a:pt x="228" y="109"/>
                    <a:pt x="229" y="109"/>
                  </a:cubicBezTo>
                  <a:cubicBezTo>
                    <a:pt x="229" y="109"/>
                    <a:pt x="228" y="110"/>
                    <a:pt x="228" y="110"/>
                  </a:cubicBezTo>
                  <a:cubicBezTo>
                    <a:pt x="229" y="110"/>
                    <a:pt x="230" y="110"/>
                    <a:pt x="230" y="109"/>
                  </a:cubicBezTo>
                  <a:cubicBezTo>
                    <a:pt x="230" y="109"/>
                    <a:pt x="228" y="109"/>
                    <a:pt x="227" y="109"/>
                  </a:cubicBezTo>
                  <a:cubicBezTo>
                    <a:pt x="228" y="108"/>
                    <a:pt x="228" y="108"/>
                    <a:pt x="229" y="108"/>
                  </a:cubicBezTo>
                  <a:cubicBezTo>
                    <a:pt x="229" y="108"/>
                    <a:pt x="229" y="108"/>
                    <a:pt x="228" y="109"/>
                  </a:cubicBezTo>
                  <a:cubicBezTo>
                    <a:pt x="230" y="109"/>
                    <a:pt x="231" y="107"/>
                    <a:pt x="233" y="107"/>
                  </a:cubicBezTo>
                  <a:cubicBezTo>
                    <a:pt x="233" y="107"/>
                    <a:pt x="235" y="107"/>
                    <a:pt x="234" y="107"/>
                  </a:cubicBezTo>
                  <a:cubicBezTo>
                    <a:pt x="234" y="106"/>
                    <a:pt x="233" y="107"/>
                    <a:pt x="233" y="107"/>
                  </a:cubicBezTo>
                  <a:cubicBezTo>
                    <a:pt x="233" y="107"/>
                    <a:pt x="233" y="107"/>
                    <a:pt x="233" y="107"/>
                  </a:cubicBezTo>
                  <a:cubicBezTo>
                    <a:pt x="232" y="106"/>
                    <a:pt x="231" y="107"/>
                    <a:pt x="230" y="107"/>
                  </a:cubicBezTo>
                  <a:cubicBezTo>
                    <a:pt x="230" y="107"/>
                    <a:pt x="232" y="106"/>
                    <a:pt x="233" y="106"/>
                  </a:cubicBezTo>
                  <a:cubicBezTo>
                    <a:pt x="232" y="106"/>
                    <a:pt x="232" y="106"/>
                    <a:pt x="232" y="107"/>
                  </a:cubicBezTo>
                  <a:cubicBezTo>
                    <a:pt x="232" y="107"/>
                    <a:pt x="233" y="107"/>
                    <a:pt x="233" y="106"/>
                  </a:cubicBezTo>
                  <a:cubicBezTo>
                    <a:pt x="233" y="106"/>
                    <a:pt x="233" y="106"/>
                    <a:pt x="232" y="106"/>
                  </a:cubicBezTo>
                  <a:cubicBezTo>
                    <a:pt x="233" y="106"/>
                    <a:pt x="235" y="106"/>
                    <a:pt x="235" y="106"/>
                  </a:cubicBezTo>
                  <a:cubicBezTo>
                    <a:pt x="235" y="107"/>
                    <a:pt x="235" y="106"/>
                    <a:pt x="236" y="106"/>
                  </a:cubicBezTo>
                  <a:cubicBezTo>
                    <a:pt x="236" y="106"/>
                    <a:pt x="236" y="106"/>
                    <a:pt x="236" y="106"/>
                  </a:cubicBezTo>
                  <a:cubicBezTo>
                    <a:pt x="236" y="106"/>
                    <a:pt x="236" y="106"/>
                    <a:pt x="236" y="106"/>
                  </a:cubicBezTo>
                  <a:cubicBezTo>
                    <a:pt x="236" y="106"/>
                    <a:pt x="236" y="106"/>
                    <a:pt x="236" y="106"/>
                  </a:cubicBezTo>
                  <a:cubicBezTo>
                    <a:pt x="236" y="105"/>
                    <a:pt x="235" y="106"/>
                    <a:pt x="235" y="106"/>
                  </a:cubicBezTo>
                  <a:cubicBezTo>
                    <a:pt x="235" y="106"/>
                    <a:pt x="235" y="106"/>
                    <a:pt x="235" y="106"/>
                  </a:cubicBezTo>
                  <a:cubicBezTo>
                    <a:pt x="234" y="106"/>
                    <a:pt x="235" y="105"/>
                    <a:pt x="236" y="105"/>
                  </a:cubicBezTo>
                  <a:cubicBezTo>
                    <a:pt x="236" y="105"/>
                    <a:pt x="235" y="105"/>
                    <a:pt x="236" y="105"/>
                  </a:cubicBezTo>
                  <a:cubicBezTo>
                    <a:pt x="236" y="105"/>
                    <a:pt x="237" y="105"/>
                    <a:pt x="237" y="105"/>
                  </a:cubicBezTo>
                  <a:cubicBezTo>
                    <a:pt x="237" y="105"/>
                    <a:pt x="236" y="105"/>
                    <a:pt x="236" y="105"/>
                  </a:cubicBezTo>
                  <a:cubicBezTo>
                    <a:pt x="236" y="106"/>
                    <a:pt x="237" y="105"/>
                    <a:pt x="238" y="105"/>
                  </a:cubicBezTo>
                  <a:cubicBezTo>
                    <a:pt x="237" y="106"/>
                    <a:pt x="237" y="105"/>
                    <a:pt x="237" y="106"/>
                  </a:cubicBezTo>
                  <a:cubicBezTo>
                    <a:pt x="237" y="106"/>
                    <a:pt x="236" y="106"/>
                    <a:pt x="235" y="107"/>
                  </a:cubicBezTo>
                  <a:cubicBezTo>
                    <a:pt x="236" y="107"/>
                    <a:pt x="235" y="107"/>
                    <a:pt x="235" y="107"/>
                  </a:cubicBezTo>
                  <a:cubicBezTo>
                    <a:pt x="235" y="107"/>
                    <a:pt x="235" y="107"/>
                    <a:pt x="235" y="107"/>
                  </a:cubicBezTo>
                  <a:cubicBezTo>
                    <a:pt x="235" y="107"/>
                    <a:pt x="234" y="107"/>
                    <a:pt x="234" y="108"/>
                  </a:cubicBezTo>
                  <a:cubicBezTo>
                    <a:pt x="234" y="108"/>
                    <a:pt x="234" y="108"/>
                    <a:pt x="234" y="108"/>
                  </a:cubicBezTo>
                  <a:cubicBezTo>
                    <a:pt x="233" y="108"/>
                    <a:pt x="233" y="109"/>
                    <a:pt x="232" y="109"/>
                  </a:cubicBezTo>
                  <a:cubicBezTo>
                    <a:pt x="232" y="109"/>
                    <a:pt x="233" y="109"/>
                    <a:pt x="233" y="109"/>
                  </a:cubicBezTo>
                  <a:cubicBezTo>
                    <a:pt x="234" y="109"/>
                    <a:pt x="234" y="109"/>
                    <a:pt x="235" y="109"/>
                  </a:cubicBezTo>
                  <a:cubicBezTo>
                    <a:pt x="235" y="110"/>
                    <a:pt x="233" y="110"/>
                    <a:pt x="233" y="110"/>
                  </a:cubicBezTo>
                  <a:cubicBezTo>
                    <a:pt x="231" y="111"/>
                    <a:pt x="230" y="111"/>
                    <a:pt x="229" y="112"/>
                  </a:cubicBezTo>
                  <a:cubicBezTo>
                    <a:pt x="229" y="112"/>
                    <a:pt x="228" y="112"/>
                    <a:pt x="229" y="112"/>
                  </a:cubicBezTo>
                  <a:cubicBezTo>
                    <a:pt x="229" y="113"/>
                    <a:pt x="229" y="113"/>
                    <a:pt x="229" y="113"/>
                  </a:cubicBezTo>
                  <a:cubicBezTo>
                    <a:pt x="230" y="113"/>
                    <a:pt x="231" y="113"/>
                    <a:pt x="231" y="112"/>
                  </a:cubicBezTo>
                  <a:cubicBezTo>
                    <a:pt x="231" y="112"/>
                    <a:pt x="231" y="113"/>
                    <a:pt x="231" y="113"/>
                  </a:cubicBezTo>
                  <a:cubicBezTo>
                    <a:pt x="231" y="113"/>
                    <a:pt x="232" y="112"/>
                    <a:pt x="232" y="112"/>
                  </a:cubicBezTo>
                  <a:cubicBezTo>
                    <a:pt x="232" y="112"/>
                    <a:pt x="232" y="113"/>
                    <a:pt x="233" y="112"/>
                  </a:cubicBezTo>
                  <a:cubicBezTo>
                    <a:pt x="233" y="112"/>
                    <a:pt x="233" y="112"/>
                    <a:pt x="233" y="112"/>
                  </a:cubicBezTo>
                  <a:cubicBezTo>
                    <a:pt x="234" y="112"/>
                    <a:pt x="234" y="113"/>
                    <a:pt x="235" y="112"/>
                  </a:cubicBezTo>
                  <a:cubicBezTo>
                    <a:pt x="235" y="112"/>
                    <a:pt x="236" y="112"/>
                    <a:pt x="236" y="112"/>
                  </a:cubicBezTo>
                  <a:cubicBezTo>
                    <a:pt x="236" y="112"/>
                    <a:pt x="238" y="111"/>
                    <a:pt x="238" y="111"/>
                  </a:cubicBezTo>
                  <a:cubicBezTo>
                    <a:pt x="239" y="111"/>
                    <a:pt x="239" y="111"/>
                    <a:pt x="240" y="111"/>
                  </a:cubicBezTo>
                  <a:cubicBezTo>
                    <a:pt x="240" y="111"/>
                    <a:pt x="240" y="110"/>
                    <a:pt x="240" y="110"/>
                  </a:cubicBezTo>
                  <a:cubicBezTo>
                    <a:pt x="241" y="110"/>
                    <a:pt x="241" y="110"/>
                    <a:pt x="241" y="110"/>
                  </a:cubicBezTo>
                  <a:cubicBezTo>
                    <a:pt x="242" y="110"/>
                    <a:pt x="242" y="109"/>
                    <a:pt x="242" y="109"/>
                  </a:cubicBezTo>
                  <a:cubicBezTo>
                    <a:pt x="242" y="109"/>
                    <a:pt x="243" y="109"/>
                    <a:pt x="243" y="108"/>
                  </a:cubicBezTo>
                  <a:cubicBezTo>
                    <a:pt x="244" y="108"/>
                    <a:pt x="244" y="109"/>
                    <a:pt x="245" y="109"/>
                  </a:cubicBezTo>
                  <a:cubicBezTo>
                    <a:pt x="245" y="109"/>
                    <a:pt x="246" y="108"/>
                    <a:pt x="246" y="108"/>
                  </a:cubicBezTo>
                  <a:cubicBezTo>
                    <a:pt x="248" y="109"/>
                    <a:pt x="250" y="108"/>
                    <a:pt x="252" y="109"/>
                  </a:cubicBezTo>
                  <a:cubicBezTo>
                    <a:pt x="253" y="109"/>
                    <a:pt x="254" y="109"/>
                    <a:pt x="255" y="109"/>
                  </a:cubicBezTo>
                  <a:cubicBezTo>
                    <a:pt x="255" y="110"/>
                    <a:pt x="256" y="110"/>
                    <a:pt x="256" y="110"/>
                  </a:cubicBezTo>
                  <a:cubicBezTo>
                    <a:pt x="257" y="110"/>
                    <a:pt x="257" y="111"/>
                    <a:pt x="257" y="111"/>
                  </a:cubicBezTo>
                  <a:cubicBezTo>
                    <a:pt x="257" y="111"/>
                    <a:pt x="258" y="112"/>
                    <a:pt x="258" y="112"/>
                  </a:cubicBezTo>
                  <a:cubicBezTo>
                    <a:pt x="259" y="112"/>
                    <a:pt x="259" y="112"/>
                    <a:pt x="259" y="113"/>
                  </a:cubicBezTo>
                  <a:cubicBezTo>
                    <a:pt x="260" y="113"/>
                    <a:pt x="260" y="113"/>
                    <a:pt x="259" y="113"/>
                  </a:cubicBezTo>
                  <a:cubicBezTo>
                    <a:pt x="261" y="112"/>
                    <a:pt x="263" y="113"/>
                    <a:pt x="264" y="113"/>
                  </a:cubicBezTo>
                  <a:cubicBezTo>
                    <a:pt x="265" y="113"/>
                    <a:pt x="267" y="113"/>
                    <a:pt x="268" y="114"/>
                  </a:cubicBezTo>
                  <a:cubicBezTo>
                    <a:pt x="268" y="114"/>
                    <a:pt x="268" y="115"/>
                    <a:pt x="268" y="115"/>
                  </a:cubicBezTo>
                  <a:cubicBezTo>
                    <a:pt x="268" y="115"/>
                    <a:pt x="269" y="115"/>
                    <a:pt x="269" y="115"/>
                  </a:cubicBezTo>
                  <a:cubicBezTo>
                    <a:pt x="270" y="115"/>
                    <a:pt x="270" y="116"/>
                    <a:pt x="271" y="116"/>
                  </a:cubicBezTo>
                  <a:cubicBezTo>
                    <a:pt x="272" y="116"/>
                    <a:pt x="273" y="116"/>
                    <a:pt x="274" y="117"/>
                  </a:cubicBezTo>
                  <a:cubicBezTo>
                    <a:pt x="275" y="117"/>
                    <a:pt x="277" y="116"/>
                    <a:pt x="277" y="117"/>
                  </a:cubicBezTo>
                  <a:cubicBezTo>
                    <a:pt x="277" y="117"/>
                    <a:pt x="279" y="117"/>
                    <a:pt x="280" y="117"/>
                  </a:cubicBezTo>
                  <a:cubicBezTo>
                    <a:pt x="281" y="117"/>
                    <a:pt x="282" y="118"/>
                    <a:pt x="283" y="118"/>
                  </a:cubicBezTo>
                  <a:cubicBezTo>
                    <a:pt x="283" y="117"/>
                    <a:pt x="281" y="117"/>
                    <a:pt x="282" y="117"/>
                  </a:cubicBezTo>
                  <a:cubicBezTo>
                    <a:pt x="282" y="117"/>
                    <a:pt x="281" y="116"/>
                    <a:pt x="282" y="116"/>
                  </a:cubicBezTo>
                  <a:cubicBezTo>
                    <a:pt x="283" y="116"/>
                    <a:pt x="284" y="117"/>
                    <a:pt x="285" y="116"/>
                  </a:cubicBezTo>
                  <a:cubicBezTo>
                    <a:pt x="284" y="116"/>
                    <a:pt x="286" y="116"/>
                    <a:pt x="286" y="116"/>
                  </a:cubicBezTo>
                  <a:cubicBezTo>
                    <a:pt x="287" y="116"/>
                    <a:pt x="287" y="116"/>
                    <a:pt x="288" y="117"/>
                  </a:cubicBezTo>
                  <a:cubicBezTo>
                    <a:pt x="288" y="117"/>
                    <a:pt x="288" y="117"/>
                    <a:pt x="289" y="117"/>
                  </a:cubicBezTo>
                  <a:cubicBezTo>
                    <a:pt x="289" y="117"/>
                    <a:pt x="289" y="117"/>
                    <a:pt x="289" y="117"/>
                  </a:cubicBezTo>
                  <a:cubicBezTo>
                    <a:pt x="290" y="117"/>
                    <a:pt x="290" y="117"/>
                    <a:pt x="291" y="118"/>
                  </a:cubicBezTo>
                  <a:cubicBezTo>
                    <a:pt x="291" y="118"/>
                    <a:pt x="291" y="118"/>
                    <a:pt x="291" y="118"/>
                  </a:cubicBezTo>
                  <a:cubicBezTo>
                    <a:pt x="292" y="119"/>
                    <a:pt x="291" y="119"/>
                    <a:pt x="292" y="119"/>
                  </a:cubicBezTo>
                  <a:cubicBezTo>
                    <a:pt x="292" y="120"/>
                    <a:pt x="292" y="120"/>
                    <a:pt x="292" y="120"/>
                  </a:cubicBezTo>
                  <a:cubicBezTo>
                    <a:pt x="293" y="121"/>
                    <a:pt x="292" y="121"/>
                    <a:pt x="292" y="121"/>
                  </a:cubicBezTo>
                  <a:cubicBezTo>
                    <a:pt x="291" y="122"/>
                    <a:pt x="292" y="122"/>
                    <a:pt x="292" y="121"/>
                  </a:cubicBezTo>
                  <a:cubicBezTo>
                    <a:pt x="292" y="121"/>
                    <a:pt x="293" y="121"/>
                    <a:pt x="293" y="121"/>
                  </a:cubicBezTo>
                  <a:cubicBezTo>
                    <a:pt x="292" y="122"/>
                    <a:pt x="292" y="122"/>
                    <a:pt x="292" y="122"/>
                  </a:cubicBezTo>
                  <a:cubicBezTo>
                    <a:pt x="291" y="122"/>
                    <a:pt x="291" y="122"/>
                    <a:pt x="291" y="122"/>
                  </a:cubicBezTo>
                  <a:cubicBezTo>
                    <a:pt x="291" y="123"/>
                    <a:pt x="291" y="123"/>
                    <a:pt x="290" y="123"/>
                  </a:cubicBezTo>
                  <a:cubicBezTo>
                    <a:pt x="290" y="123"/>
                    <a:pt x="290" y="123"/>
                    <a:pt x="289" y="123"/>
                  </a:cubicBezTo>
                  <a:cubicBezTo>
                    <a:pt x="289" y="123"/>
                    <a:pt x="289" y="123"/>
                    <a:pt x="288" y="123"/>
                  </a:cubicBezTo>
                  <a:cubicBezTo>
                    <a:pt x="288" y="123"/>
                    <a:pt x="287" y="123"/>
                    <a:pt x="286" y="123"/>
                  </a:cubicBezTo>
                  <a:cubicBezTo>
                    <a:pt x="286" y="123"/>
                    <a:pt x="284" y="123"/>
                    <a:pt x="284" y="123"/>
                  </a:cubicBezTo>
                  <a:cubicBezTo>
                    <a:pt x="284" y="123"/>
                    <a:pt x="285" y="123"/>
                    <a:pt x="284" y="124"/>
                  </a:cubicBezTo>
                  <a:cubicBezTo>
                    <a:pt x="284" y="124"/>
                    <a:pt x="283" y="124"/>
                    <a:pt x="282" y="124"/>
                  </a:cubicBezTo>
                  <a:cubicBezTo>
                    <a:pt x="282" y="124"/>
                    <a:pt x="282" y="123"/>
                    <a:pt x="281" y="124"/>
                  </a:cubicBezTo>
                  <a:cubicBezTo>
                    <a:pt x="281" y="124"/>
                    <a:pt x="281" y="124"/>
                    <a:pt x="281" y="124"/>
                  </a:cubicBezTo>
                  <a:cubicBezTo>
                    <a:pt x="280" y="124"/>
                    <a:pt x="279" y="125"/>
                    <a:pt x="280" y="125"/>
                  </a:cubicBezTo>
                  <a:cubicBezTo>
                    <a:pt x="279" y="126"/>
                    <a:pt x="278" y="126"/>
                    <a:pt x="277" y="126"/>
                  </a:cubicBezTo>
                  <a:cubicBezTo>
                    <a:pt x="276" y="126"/>
                    <a:pt x="276" y="126"/>
                    <a:pt x="277" y="126"/>
                  </a:cubicBezTo>
                  <a:cubicBezTo>
                    <a:pt x="278" y="126"/>
                    <a:pt x="278" y="126"/>
                    <a:pt x="278" y="127"/>
                  </a:cubicBezTo>
                  <a:cubicBezTo>
                    <a:pt x="279" y="128"/>
                    <a:pt x="281" y="126"/>
                    <a:pt x="281" y="127"/>
                  </a:cubicBezTo>
                  <a:cubicBezTo>
                    <a:pt x="282" y="128"/>
                    <a:pt x="282" y="127"/>
                    <a:pt x="283" y="127"/>
                  </a:cubicBezTo>
                  <a:cubicBezTo>
                    <a:pt x="283" y="127"/>
                    <a:pt x="283" y="128"/>
                    <a:pt x="283" y="128"/>
                  </a:cubicBezTo>
                  <a:cubicBezTo>
                    <a:pt x="283" y="128"/>
                    <a:pt x="283" y="128"/>
                    <a:pt x="284" y="128"/>
                  </a:cubicBezTo>
                  <a:cubicBezTo>
                    <a:pt x="285" y="128"/>
                    <a:pt x="287" y="128"/>
                    <a:pt x="288" y="128"/>
                  </a:cubicBezTo>
                  <a:cubicBezTo>
                    <a:pt x="289" y="128"/>
                    <a:pt x="290" y="128"/>
                    <a:pt x="290" y="128"/>
                  </a:cubicBezTo>
                  <a:cubicBezTo>
                    <a:pt x="291" y="128"/>
                    <a:pt x="292" y="128"/>
                    <a:pt x="292" y="128"/>
                  </a:cubicBezTo>
                  <a:cubicBezTo>
                    <a:pt x="293" y="128"/>
                    <a:pt x="294" y="128"/>
                    <a:pt x="295" y="128"/>
                  </a:cubicBezTo>
                  <a:cubicBezTo>
                    <a:pt x="295" y="128"/>
                    <a:pt x="296" y="128"/>
                    <a:pt x="297" y="128"/>
                  </a:cubicBezTo>
                  <a:cubicBezTo>
                    <a:pt x="298" y="128"/>
                    <a:pt x="299" y="127"/>
                    <a:pt x="300" y="128"/>
                  </a:cubicBezTo>
                  <a:cubicBezTo>
                    <a:pt x="300" y="128"/>
                    <a:pt x="300" y="128"/>
                    <a:pt x="300" y="128"/>
                  </a:cubicBezTo>
                  <a:cubicBezTo>
                    <a:pt x="300" y="128"/>
                    <a:pt x="300" y="128"/>
                    <a:pt x="300" y="128"/>
                  </a:cubicBezTo>
                  <a:cubicBezTo>
                    <a:pt x="300" y="128"/>
                    <a:pt x="300" y="128"/>
                    <a:pt x="300" y="128"/>
                  </a:cubicBezTo>
                  <a:cubicBezTo>
                    <a:pt x="301" y="128"/>
                    <a:pt x="301" y="128"/>
                    <a:pt x="302" y="128"/>
                  </a:cubicBezTo>
                  <a:cubicBezTo>
                    <a:pt x="302" y="128"/>
                    <a:pt x="303" y="128"/>
                    <a:pt x="303" y="128"/>
                  </a:cubicBezTo>
                  <a:cubicBezTo>
                    <a:pt x="303" y="128"/>
                    <a:pt x="304" y="127"/>
                    <a:pt x="304" y="127"/>
                  </a:cubicBezTo>
                  <a:cubicBezTo>
                    <a:pt x="304" y="128"/>
                    <a:pt x="304" y="128"/>
                    <a:pt x="304" y="128"/>
                  </a:cubicBezTo>
                  <a:cubicBezTo>
                    <a:pt x="305" y="128"/>
                    <a:pt x="306" y="126"/>
                    <a:pt x="307" y="127"/>
                  </a:cubicBezTo>
                  <a:cubicBezTo>
                    <a:pt x="307" y="127"/>
                    <a:pt x="306" y="127"/>
                    <a:pt x="306" y="127"/>
                  </a:cubicBezTo>
                  <a:cubicBezTo>
                    <a:pt x="307" y="127"/>
                    <a:pt x="308" y="127"/>
                    <a:pt x="309" y="127"/>
                  </a:cubicBezTo>
                  <a:cubicBezTo>
                    <a:pt x="310" y="127"/>
                    <a:pt x="310" y="127"/>
                    <a:pt x="311" y="126"/>
                  </a:cubicBezTo>
                  <a:cubicBezTo>
                    <a:pt x="312" y="126"/>
                    <a:pt x="313" y="126"/>
                    <a:pt x="314" y="126"/>
                  </a:cubicBezTo>
                  <a:cubicBezTo>
                    <a:pt x="314" y="126"/>
                    <a:pt x="315" y="126"/>
                    <a:pt x="315" y="126"/>
                  </a:cubicBezTo>
                  <a:cubicBezTo>
                    <a:pt x="315" y="125"/>
                    <a:pt x="316" y="125"/>
                    <a:pt x="316" y="125"/>
                  </a:cubicBezTo>
                  <a:cubicBezTo>
                    <a:pt x="317" y="126"/>
                    <a:pt x="316" y="126"/>
                    <a:pt x="316" y="126"/>
                  </a:cubicBezTo>
                  <a:cubicBezTo>
                    <a:pt x="315" y="127"/>
                    <a:pt x="316" y="127"/>
                    <a:pt x="316" y="126"/>
                  </a:cubicBezTo>
                  <a:cubicBezTo>
                    <a:pt x="316" y="126"/>
                    <a:pt x="317" y="127"/>
                    <a:pt x="317" y="127"/>
                  </a:cubicBezTo>
                  <a:cubicBezTo>
                    <a:pt x="317" y="127"/>
                    <a:pt x="316" y="127"/>
                    <a:pt x="317" y="128"/>
                  </a:cubicBezTo>
                  <a:cubicBezTo>
                    <a:pt x="317" y="128"/>
                    <a:pt x="316" y="128"/>
                    <a:pt x="316" y="128"/>
                  </a:cubicBezTo>
                  <a:cubicBezTo>
                    <a:pt x="316" y="128"/>
                    <a:pt x="317" y="128"/>
                    <a:pt x="317" y="128"/>
                  </a:cubicBezTo>
                  <a:cubicBezTo>
                    <a:pt x="318" y="128"/>
                    <a:pt x="318" y="128"/>
                    <a:pt x="319" y="127"/>
                  </a:cubicBezTo>
                  <a:cubicBezTo>
                    <a:pt x="318" y="128"/>
                    <a:pt x="319" y="128"/>
                    <a:pt x="320" y="128"/>
                  </a:cubicBezTo>
                  <a:cubicBezTo>
                    <a:pt x="320" y="128"/>
                    <a:pt x="321" y="128"/>
                    <a:pt x="321" y="128"/>
                  </a:cubicBezTo>
                  <a:cubicBezTo>
                    <a:pt x="320" y="129"/>
                    <a:pt x="320" y="130"/>
                    <a:pt x="319" y="130"/>
                  </a:cubicBezTo>
                  <a:cubicBezTo>
                    <a:pt x="318" y="130"/>
                    <a:pt x="319" y="130"/>
                    <a:pt x="319" y="131"/>
                  </a:cubicBezTo>
                  <a:cubicBezTo>
                    <a:pt x="319" y="131"/>
                    <a:pt x="319" y="131"/>
                    <a:pt x="319" y="131"/>
                  </a:cubicBezTo>
                  <a:cubicBezTo>
                    <a:pt x="321" y="131"/>
                    <a:pt x="321" y="129"/>
                    <a:pt x="322" y="129"/>
                  </a:cubicBezTo>
                  <a:cubicBezTo>
                    <a:pt x="323" y="129"/>
                    <a:pt x="323" y="129"/>
                    <a:pt x="323" y="129"/>
                  </a:cubicBezTo>
                  <a:cubicBezTo>
                    <a:pt x="322" y="130"/>
                    <a:pt x="322" y="131"/>
                    <a:pt x="321" y="131"/>
                  </a:cubicBezTo>
                  <a:cubicBezTo>
                    <a:pt x="322" y="131"/>
                    <a:pt x="322" y="131"/>
                    <a:pt x="323" y="131"/>
                  </a:cubicBezTo>
                  <a:cubicBezTo>
                    <a:pt x="323" y="130"/>
                    <a:pt x="323" y="131"/>
                    <a:pt x="324" y="131"/>
                  </a:cubicBezTo>
                  <a:cubicBezTo>
                    <a:pt x="324" y="132"/>
                    <a:pt x="324" y="132"/>
                    <a:pt x="324" y="133"/>
                  </a:cubicBezTo>
                  <a:cubicBezTo>
                    <a:pt x="324" y="133"/>
                    <a:pt x="324" y="134"/>
                    <a:pt x="323" y="134"/>
                  </a:cubicBezTo>
                  <a:cubicBezTo>
                    <a:pt x="323" y="134"/>
                    <a:pt x="322" y="134"/>
                    <a:pt x="322" y="134"/>
                  </a:cubicBezTo>
                  <a:cubicBezTo>
                    <a:pt x="321" y="134"/>
                    <a:pt x="321" y="135"/>
                    <a:pt x="320" y="134"/>
                  </a:cubicBezTo>
                  <a:cubicBezTo>
                    <a:pt x="320" y="134"/>
                    <a:pt x="319" y="133"/>
                    <a:pt x="319" y="133"/>
                  </a:cubicBezTo>
                  <a:cubicBezTo>
                    <a:pt x="319" y="133"/>
                    <a:pt x="318" y="134"/>
                    <a:pt x="318" y="134"/>
                  </a:cubicBezTo>
                  <a:cubicBezTo>
                    <a:pt x="318" y="134"/>
                    <a:pt x="319" y="134"/>
                    <a:pt x="319" y="134"/>
                  </a:cubicBezTo>
                  <a:cubicBezTo>
                    <a:pt x="319" y="134"/>
                    <a:pt x="319" y="134"/>
                    <a:pt x="319" y="134"/>
                  </a:cubicBezTo>
                  <a:cubicBezTo>
                    <a:pt x="319" y="135"/>
                    <a:pt x="319" y="135"/>
                    <a:pt x="319" y="135"/>
                  </a:cubicBezTo>
                  <a:cubicBezTo>
                    <a:pt x="320" y="135"/>
                    <a:pt x="320" y="135"/>
                    <a:pt x="320" y="135"/>
                  </a:cubicBezTo>
                  <a:cubicBezTo>
                    <a:pt x="321" y="136"/>
                    <a:pt x="319" y="136"/>
                    <a:pt x="319" y="136"/>
                  </a:cubicBezTo>
                  <a:cubicBezTo>
                    <a:pt x="319" y="136"/>
                    <a:pt x="320" y="136"/>
                    <a:pt x="320" y="137"/>
                  </a:cubicBezTo>
                  <a:cubicBezTo>
                    <a:pt x="320" y="137"/>
                    <a:pt x="319" y="137"/>
                    <a:pt x="319" y="138"/>
                  </a:cubicBezTo>
                  <a:cubicBezTo>
                    <a:pt x="319" y="138"/>
                    <a:pt x="320" y="138"/>
                    <a:pt x="320" y="138"/>
                  </a:cubicBezTo>
                  <a:cubicBezTo>
                    <a:pt x="320" y="137"/>
                    <a:pt x="321" y="137"/>
                    <a:pt x="321" y="138"/>
                  </a:cubicBezTo>
                  <a:cubicBezTo>
                    <a:pt x="320" y="139"/>
                    <a:pt x="320" y="139"/>
                    <a:pt x="321" y="139"/>
                  </a:cubicBezTo>
                  <a:cubicBezTo>
                    <a:pt x="321" y="139"/>
                    <a:pt x="321" y="140"/>
                    <a:pt x="321" y="140"/>
                  </a:cubicBezTo>
                  <a:cubicBezTo>
                    <a:pt x="321" y="141"/>
                    <a:pt x="321" y="141"/>
                    <a:pt x="322" y="141"/>
                  </a:cubicBezTo>
                  <a:cubicBezTo>
                    <a:pt x="322" y="140"/>
                    <a:pt x="322" y="140"/>
                    <a:pt x="321" y="140"/>
                  </a:cubicBezTo>
                  <a:cubicBezTo>
                    <a:pt x="321" y="139"/>
                    <a:pt x="321" y="139"/>
                    <a:pt x="321" y="139"/>
                  </a:cubicBezTo>
                  <a:cubicBezTo>
                    <a:pt x="321" y="139"/>
                    <a:pt x="321" y="139"/>
                    <a:pt x="321" y="138"/>
                  </a:cubicBezTo>
                  <a:cubicBezTo>
                    <a:pt x="321" y="138"/>
                    <a:pt x="321" y="137"/>
                    <a:pt x="321" y="137"/>
                  </a:cubicBezTo>
                  <a:cubicBezTo>
                    <a:pt x="322" y="137"/>
                    <a:pt x="322" y="136"/>
                    <a:pt x="323" y="135"/>
                  </a:cubicBezTo>
                  <a:cubicBezTo>
                    <a:pt x="324" y="134"/>
                    <a:pt x="324" y="135"/>
                    <a:pt x="324" y="135"/>
                  </a:cubicBezTo>
                  <a:cubicBezTo>
                    <a:pt x="324" y="135"/>
                    <a:pt x="324" y="135"/>
                    <a:pt x="325" y="134"/>
                  </a:cubicBezTo>
                  <a:cubicBezTo>
                    <a:pt x="325" y="134"/>
                    <a:pt x="325" y="134"/>
                    <a:pt x="325" y="135"/>
                  </a:cubicBezTo>
                  <a:cubicBezTo>
                    <a:pt x="325" y="135"/>
                    <a:pt x="325" y="136"/>
                    <a:pt x="324" y="135"/>
                  </a:cubicBezTo>
                  <a:cubicBezTo>
                    <a:pt x="324" y="135"/>
                    <a:pt x="323" y="135"/>
                    <a:pt x="323" y="135"/>
                  </a:cubicBezTo>
                  <a:cubicBezTo>
                    <a:pt x="323" y="136"/>
                    <a:pt x="324" y="135"/>
                    <a:pt x="324" y="136"/>
                  </a:cubicBezTo>
                  <a:cubicBezTo>
                    <a:pt x="324" y="136"/>
                    <a:pt x="324" y="136"/>
                    <a:pt x="323" y="136"/>
                  </a:cubicBezTo>
                  <a:cubicBezTo>
                    <a:pt x="323" y="136"/>
                    <a:pt x="324" y="136"/>
                    <a:pt x="324" y="136"/>
                  </a:cubicBezTo>
                  <a:cubicBezTo>
                    <a:pt x="324" y="136"/>
                    <a:pt x="324" y="136"/>
                    <a:pt x="324" y="136"/>
                  </a:cubicBezTo>
                  <a:cubicBezTo>
                    <a:pt x="324" y="136"/>
                    <a:pt x="325" y="136"/>
                    <a:pt x="325" y="135"/>
                  </a:cubicBezTo>
                  <a:cubicBezTo>
                    <a:pt x="325" y="135"/>
                    <a:pt x="326" y="135"/>
                    <a:pt x="326" y="135"/>
                  </a:cubicBezTo>
                  <a:cubicBezTo>
                    <a:pt x="326" y="135"/>
                    <a:pt x="326" y="136"/>
                    <a:pt x="326" y="136"/>
                  </a:cubicBezTo>
                  <a:cubicBezTo>
                    <a:pt x="326" y="137"/>
                    <a:pt x="327" y="136"/>
                    <a:pt x="327" y="136"/>
                  </a:cubicBezTo>
                  <a:cubicBezTo>
                    <a:pt x="327" y="136"/>
                    <a:pt x="327" y="135"/>
                    <a:pt x="327" y="135"/>
                  </a:cubicBezTo>
                  <a:cubicBezTo>
                    <a:pt x="326" y="134"/>
                    <a:pt x="326" y="134"/>
                    <a:pt x="327" y="134"/>
                  </a:cubicBezTo>
                  <a:cubicBezTo>
                    <a:pt x="328" y="134"/>
                    <a:pt x="328" y="134"/>
                    <a:pt x="329" y="134"/>
                  </a:cubicBezTo>
                  <a:cubicBezTo>
                    <a:pt x="327" y="133"/>
                    <a:pt x="327" y="132"/>
                    <a:pt x="328" y="131"/>
                  </a:cubicBezTo>
                  <a:cubicBezTo>
                    <a:pt x="328" y="130"/>
                    <a:pt x="329" y="131"/>
                    <a:pt x="329" y="130"/>
                  </a:cubicBezTo>
                  <a:cubicBezTo>
                    <a:pt x="329" y="129"/>
                    <a:pt x="329" y="129"/>
                    <a:pt x="328" y="128"/>
                  </a:cubicBezTo>
                  <a:cubicBezTo>
                    <a:pt x="328" y="128"/>
                    <a:pt x="329" y="127"/>
                    <a:pt x="329" y="127"/>
                  </a:cubicBezTo>
                  <a:cubicBezTo>
                    <a:pt x="331" y="126"/>
                    <a:pt x="332" y="127"/>
                    <a:pt x="333" y="126"/>
                  </a:cubicBezTo>
                  <a:cubicBezTo>
                    <a:pt x="333" y="126"/>
                    <a:pt x="332" y="126"/>
                    <a:pt x="332" y="125"/>
                  </a:cubicBezTo>
                  <a:cubicBezTo>
                    <a:pt x="332" y="125"/>
                    <a:pt x="333" y="124"/>
                    <a:pt x="334" y="125"/>
                  </a:cubicBezTo>
                  <a:cubicBezTo>
                    <a:pt x="334" y="125"/>
                    <a:pt x="332" y="125"/>
                    <a:pt x="333" y="125"/>
                  </a:cubicBezTo>
                  <a:cubicBezTo>
                    <a:pt x="333" y="125"/>
                    <a:pt x="332" y="125"/>
                    <a:pt x="332" y="125"/>
                  </a:cubicBezTo>
                  <a:cubicBezTo>
                    <a:pt x="332" y="126"/>
                    <a:pt x="334" y="125"/>
                    <a:pt x="334" y="125"/>
                  </a:cubicBezTo>
                  <a:cubicBezTo>
                    <a:pt x="334" y="125"/>
                    <a:pt x="335" y="125"/>
                    <a:pt x="335" y="125"/>
                  </a:cubicBezTo>
                  <a:cubicBezTo>
                    <a:pt x="336" y="125"/>
                    <a:pt x="338" y="124"/>
                    <a:pt x="339" y="124"/>
                  </a:cubicBezTo>
                  <a:cubicBezTo>
                    <a:pt x="338" y="124"/>
                    <a:pt x="338" y="124"/>
                    <a:pt x="338" y="124"/>
                  </a:cubicBezTo>
                  <a:cubicBezTo>
                    <a:pt x="339" y="124"/>
                    <a:pt x="339" y="124"/>
                    <a:pt x="340" y="124"/>
                  </a:cubicBezTo>
                  <a:cubicBezTo>
                    <a:pt x="340" y="124"/>
                    <a:pt x="341" y="124"/>
                    <a:pt x="341" y="124"/>
                  </a:cubicBezTo>
                  <a:cubicBezTo>
                    <a:pt x="342" y="124"/>
                    <a:pt x="342" y="123"/>
                    <a:pt x="342" y="123"/>
                  </a:cubicBezTo>
                  <a:cubicBezTo>
                    <a:pt x="342" y="123"/>
                    <a:pt x="342" y="123"/>
                    <a:pt x="342" y="124"/>
                  </a:cubicBezTo>
                  <a:cubicBezTo>
                    <a:pt x="343" y="124"/>
                    <a:pt x="343" y="123"/>
                    <a:pt x="343" y="123"/>
                  </a:cubicBezTo>
                  <a:cubicBezTo>
                    <a:pt x="344" y="123"/>
                    <a:pt x="344" y="123"/>
                    <a:pt x="344" y="124"/>
                  </a:cubicBezTo>
                  <a:cubicBezTo>
                    <a:pt x="344" y="124"/>
                    <a:pt x="344" y="124"/>
                    <a:pt x="345" y="123"/>
                  </a:cubicBezTo>
                  <a:cubicBezTo>
                    <a:pt x="344" y="123"/>
                    <a:pt x="344" y="123"/>
                    <a:pt x="345" y="123"/>
                  </a:cubicBezTo>
                  <a:cubicBezTo>
                    <a:pt x="345" y="122"/>
                    <a:pt x="345" y="122"/>
                    <a:pt x="346" y="122"/>
                  </a:cubicBezTo>
                  <a:cubicBezTo>
                    <a:pt x="346" y="122"/>
                    <a:pt x="346" y="122"/>
                    <a:pt x="347" y="122"/>
                  </a:cubicBezTo>
                  <a:cubicBezTo>
                    <a:pt x="347" y="122"/>
                    <a:pt x="348" y="122"/>
                    <a:pt x="348" y="122"/>
                  </a:cubicBezTo>
                  <a:cubicBezTo>
                    <a:pt x="349" y="121"/>
                    <a:pt x="350" y="122"/>
                    <a:pt x="351" y="121"/>
                  </a:cubicBezTo>
                  <a:cubicBezTo>
                    <a:pt x="351" y="122"/>
                    <a:pt x="352" y="121"/>
                    <a:pt x="352" y="120"/>
                  </a:cubicBezTo>
                  <a:cubicBezTo>
                    <a:pt x="352" y="120"/>
                    <a:pt x="353" y="119"/>
                    <a:pt x="354" y="119"/>
                  </a:cubicBezTo>
                  <a:cubicBezTo>
                    <a:pt x="353" y="119"/>
                    <a:pt x="353" y="120"/>
                    <a:pt x="352" y="119"/>
                  </a:cubicBezTo>
                  <a:cubicBezTo>
                    <a:pt x="352" y="119"/>
                    <a:pt x="351" y="120"/>
                    <a:pt x="350" y="120"/>
                  </a:cubicBezTo>
                  <a:cubicBezTo>
                    <a:pt x="349" y="120"/>
                    <a:pt x="348" y="120"/>
                    <a:pt x="346" y="120"/>
                  </a:cubicBezTo>
                  <a:cubicBezTo>
                    <a:pt x="347" y="120"/>
                    <a:pt x="347" y="120"/>
                    <a:pt x="347" y="120"/>
                  </a:cubicBezTo>
                  <a:cubicBezTo>
                    <a:pt x="347" y="121"/>
                    <a:pt x="346" y="121"/>
                    <a:pt x="346" y="121"/>
                  </a:cubicBezTo>
                  <a:cubicBezTo>
                    <a:pt x="346" y="121"/>
                    <a:pt x="345" y="121"/>
                    <a:pt x="345" y="121"/>
                  </a:cubicBezTo>
                  <a:cubicBezTo>
                    <a:pt x="345" y="121"/>
                    <a:pt x="346" y="121"/>
                    <a:pt x="346" y="121"/>
                  </a:cubicBezTo>
                  <a:cubicBezTo>
                    <a:pt x="346" y="122"/>
                    <a:pt x="345" y="122"/>
                    <a:pt x="345" y="122"/>
                  </a:cubicBezTo>
                  <a:cubicBezTo>
                    <a:pt x="345" y="122"/>
                    <a:pt x="345" y="122"/>
                    <a:pt x="344" y="122"/>
                  </a:cubicBezTo>
                  <a:cubicBezTo>
                    <a:pt x="344" y="123"/>
                    <a:pt x="344" y="122"/>
                    <a:pt x="344" y="122"/>
                  </a:cubicBezTo>
                  <a:cubicBezTo>
                    <a:pt x="344" y="122"/>
                    <a:pt x="344" y="121"/>
                    <a:pt x="343" y="122"/>
                  </a:cubicBezTo>
                  <a:cubicBezTo>
                    <a:pt x="343" y="122"/>
                    <a:pt x="343" y="122"/>
                    <a:pt x="342" y="122"/>
                  </a:cubicBezTo>
                  <a:cubicBezTo>
                    <a:pt x="342" y="122"/>
                    <a:pt x="342" y="122"/>
                    <a:pt x="341" y="122"/>
                  </a:cubicBezTo>
                  <a:cubicBezTo>
                    <a:pt x="341" y="122"/>
                    <a:pt x="340" y="123"/>
                    <a:pt x="339" y="123"/>
                  </a:cubicBezTo>
                  <a:cubicBezTo>
                    <a:pt x="339" y="123"/>
                    <a:pt x="339" y="123"/>
                    <a:pt x="339" y="122"/>
                  </a:cubicBezTo>
                  <a:cubicBezTo>
                    <a:pt x="338" y="122"/>
                    <a:pt x="338" y="122"/>
                    <a:pt x="338" y="122"/>
                  </a:cubicBezTo>
                  <a:cubicBezTo>
                    <a:pt x="337" y="122"/>
                    <a:pt x="338" y="122"/>
                    <a:pt x="337" y="122"/>
                  </a:cubicBezTo>
                  <a:cubicBezTo>
                    <a:pt x="337" y="122"/>
                    <a:pt x="336" y="122"/>
                    <a:pt x="335" y="122"/>
                  </a:cubicBezTo>
                  <a:cubicBezTo>
                    <a:pt x="334" y="123"/>
                    <a:pt x="335" y="123"/>
                    <a:pt x="336" y="124"/>
                  </a:cubicBezTo>
                  <a:cubicBezTo>
                    <a:pt x="335" y="124"/>
                    <a:pt x="334" y="123"/>
                    <a:pt x="334" y="124"/>
                  </a:cubicBezTo>
                  <a:cubicBezTo>
                    <a:pt x="333" y="124"/>
                    <a:pt x="333" y="124"/>
                    <a:pt x="332" y="124"/>
                  </a:cubicBezTo>
                  <a:cubicBezTo>
                    <a:pt x="333" y="124"/>
                    <a:pt x="332" y="124"/>
                    <a:pt x="331" y="124"/>
                  </a:cubicBezTo>
                  <a:cubicBezTo>
                    <a:pt x="331" y="124"/>
                    <a:pt x="330" y="124"/>
                    <a:pt x="330" y="124"/>
                  </a:cubicBezTo>
                  <a:cubicBezTo>
                    <a:pt x="330" y="124"/>
                    <a:pt x="329" y="124"/>
                    <a:pt x="329" y="124"/>
                  </a:cubicBezTo>
                  <a:cubicBezTo>
                    <a:pt x="330" y="124"/>
                    <a:pt x="330" y="124"/>
                    <a:pt x="330" y="124"/>
                  </a:cubicBezTo>
                  <a:cubicBezTo>
                    <a:pt x="330" y="124"/>
                    <a:pt x="331" y="123"/>
                    <a:pt x="331" y="123"/>
                  </a:cubicBezTo>
                  <a:cubicBezTo>
                    <a:pt x="330" y="123"/>
                    <a:pt x="330" y="124"/>
                    <a:pt x="330" y="123"/>
                  </a:cubicBezTo>
                  <a:cubicBezTo>
                    <a:pt x="330" y="123"/>
                    <a:pt x="331" y="123"/>
                    <a:pt x="331" y="122"/>
                  </a:cubicBezTo>
                  <a:cubicBezTo>
                    <a:pt x="331" y="122"/>
                    <a:pt x="328" y="124"/>
                    <a:pt x="328" y="123"/>
                  </a:cubicBezTo>
                  <a:cubicBezTo>
                    <a:pt x="328" y="122"/>
                    <a:pt x="331" y="121"/>
                    <a:pt x="331" y="121"/>
                  </a:cubicBezTo>
                  <a:cubicBezTo>
                    <a:pt x="333" y="121"/>
                    <a:pt x="334" y="120"/>
                    <a:pt x="336" y="119"/>
                  </a:cubicBezTo>
                  <a:cubicBezTo>
                    <a:pt x="337" y="119"/>
                    <a:pt x="339" y="119"/>
                    <a:pt x="340" y="119"/>
                  </a:cubicBezTo>
                  <a:cubicBezTo>
                    <a:pt x="342" y="119"/>
                    <a:pt x="343" y="119"/>
                    <a:pt x="345" y="118"/>
                  </a:cubicBezTo>
                  <a:cubicBezTo>
                    <a:pt x="346" y="118"/>
                    <a:pt x="346" y="118"/>
                    <a:pt x="347" y="118"/>
                  </a:cubicBezTo>
                  <a:cubicBezTo>
                    <a:pt x="348" y="118"/>
                    <a:pt x="349" y="117"/>
                    <a:pt x="350" y="117"/>
                  </a:cubicBezTo>
                  <a:cubicBezTo>
                    <a:pt x="351" y="117"/>
                    <a:pt x="352" y="117"/>
                    <a:pt x="352" y="117"/>
                  </a:cubicBezTo>
                  <a:cubicBezTo>
                    <a:pt x="353" y="116"/>
                    <a:pt x="354" y="117"/>
                    <a:pt x="354" y="117"/>
                  </a:cubicBezTo>
                  <a:cubicBezTo>
                    <a:pt x="355" y="117"/>
                    <a:pt x="355" y="117"/>
                    <a:pt x="355" y="118"/>
                  </a:cubicBezTo>
                  <a:cubicBezTo>
                    <a:pt x="356" y="118"/>
                    <a:pt x="356" y="119"/>
                    <a:pt x="355" y="119"/>
                  </a:cubicBezTo>
                  <a:cubicBezTo>
                    <a:pt x="355" y="119"/>
                    <a:pt x="354" y="120"/>
                    <a:pt x="355" y="120"/>
                  </a:cubicBezTo>
                  <a:cubicBezTo>
                    <a:pt x="355" y="121"/>
                    <a:pt x="354" y="121"/>
                    <a:pt x="354" y="121"/>
                  </a:cubicBezTo>
                  <a:cubicBezTo>
                    <a:pt x="354" y="121"/>
                    <a:pt x="353" y="121"/>
                    <a:pt x="353" y="121"/>
                  </a:cubicBezTo>
                  <a:cubicBezTo>
                    <a:pt x="352" y="121"/>
                    <a:pt x="354" y="121"/>
                    <a:pt x="354" y="121"/>
                  </a:cubicBezTo>
                  <a:cubicBezTo>
                    <a:pt x="353" y="122"/>
                    <a:pt x="354" y="122"/>
                    <a:pt x="354" y="123"/>
                  </a:cubicBezTo>
                  <a:cubicBezTo>
                    <a:pt x="354" y="123"/>
                    <a:pt x="355" y="123"/>
                    <a:pt x="355" y="122"/>
                  </a:cubicBezTo>
                  <a:cubicBezTo>
                    <a:pt x="355" y="122"/>
                    <a:pt x="356" y="122"/>
                    <a:pt x="356" y="122"/>
                  </a:cubicBezTo>
                  <a:cubicBezTo>
                    <a:pt x="357" y="123"/>
                    <a:pt x="356" y="123"/>
                    <a:pt x="355" y="123"/>
                  </a:cubicBezTo>
                  <a:cubicBezTo>
                    <a:pt x="355" y="123"/>
                    <a:pt x="355" y="123"/>
                    <a:pt x="356" y="123"/>
                  </a:cubicBezTo>
                  <a:cubicBezTo>
                    <a:pt x="356" y="123"/>
                    <a:pt x="356" y="123"/>
                    <a:pt x="356" y="123"/>
                  </a:cubicBezTo>
                  <a:cubicBezTo>
                    <a:pt x="356" y="123"/>
                    <a:pt x="357" y="123"/>
                    <a:pt x="357" y="123"/>
                  </a:cubicBezTo>
                  <a:cubicBezTo>
                    <a:pt x="358" y="123"/>
                    <a:pt x="356" y="124"/>
                    <a:pt x="356" y="124"/>
                  </a:cubicBezTo>
                  <a:cubicBezTo>
                    <a:pt x="357" y="124"/>
                    <a:pt x="356" y="124"/>
                    <a:pt x="356" y="124"/>
                  </a:cubicBezTo>
                  <a:cubicBezTo>
                    <a:pt x="356" y="125"/>
                    <a:pt x="357" y="125"/>
                    <a:pt x="357" y="125"/>
                  </a:cubicBezTo>
                  <a:cubicBezTo>
                    <a:pt x="357" y="125"/>
                    <a:pt x="357" y="125"/>
                    <a:pt x="356" y="125"/>
                  </a:cubicBezTo>
                  <a:cubicBezTo>
                    <a:pt x="357" y="125"/>
                    <a:pt x="359" y="125"/>
                    <a:pt x="360" y="125"/>
                  </a:cubicBezTo>
                  <a:cubicBezTo>
                    <a:pt x="361" y="125"/>
                    <a:pt x="362" y="125"/>
                    <a:pt x="363" y="125"/>
                  </a:cubicBezTo>
                  <a:cubicBezTo>
                    <a:pt x="363" y="125"/>
                    <a:pt x="365" y="123"/>
                    <a:pt x="365" y="124"/>
                  </a:cubicBezTo>
                  <a:cubicBezTo>
                    <a:pt x="366" y="124"/>
                    <a:pt x="364" y="125"/>
                    <a:pt x="364" y="125"/>
                  </a:cubicBezTo>
                  <a:cubicBezTo>
                    <a:pt x="365" y="125"/>
                    <a:pt x="365" y="126"/>
                    <a:pt x="365" y="126"/>
                  </a:cubicBezTo>
                  <a:cubicBezTo>
                    <a:pt x="366" y="126"/>
                    <a:pt x="365" y="126"/>
                    <a:pt x="365" y="126"/>
                  </a:cubicBezTo>
                  <a:cubicBezTo>
                    <a:pt x="366" y="126"/>
                    <a:pt x="366" y="126"/>
                    <a:pt x="366" y="126"/>
                  </a:cubicBezTo>
                  <a:cubicBezTo>
                    <a:pt x="367" y="126"/>
                    <a:pt x="366" y="127"/>
                    <a:pt x="366" y="127"/>
                  </a:cubicBezTo>
                  <a:cubicBezTo>
                    <a:pt x="367" y="127"/>
                    <a:pt x="368" y="127"/>
                    <a:pt x="369" y="127"/>
                  </a:cubicBezTo>
                  <a:cubicBezTo>
                    <a:pt x="369" y="127"/>
                    <a:pt x="370" y="128"/>
                    <a:pt x="369" y="128"/>
                  </a:cubicBezTo>
                  <a:cubicBezTo>
                    <a:pt x="370" y="128"/>
                    <a:pt x="370" y="127"/>
                    <a:pt x="371" y="128"/>
                  </a:cubicBezTo>
                  <a:cubicBezTo>
                    <a:pt x="372" y="128"/>
                    <a:pt x="372" y="127"/>
                    <a:pt x="372" y="127"/>
                  </a:cubicBezTo>
                  <a:cubicBezTo>
                    <a:pt x="372" y="127"/>
                    <a:pt x="373" y="128"/>
                    <a:pt x="373" y="128"/>
                  </a:cubicBezTo>
                  <a:cubicBezTo>
                    <a:pt x="373" y="128"/>
                    <a:pt x="373" y="128"/>
                    <a:pt x="374" y="128"/>
                  </a:cubicBezTo>
                  <a:cubicBezTo>
                    <a:pt x="374" y="128"/>
                    <a:pt x="375" y="128"/>
                    <a:pt x="375" y="128"/>
                  </a:cubicBezTo>
                  <a:cubicBezTo>
                    <a:pt x="375" y="128"/>
                    <a:pt x="375" y="128"/>
                    <a:pt x="376" y="128"/>
                  </a:cubicBezTo>
                  <a:cubicBezTo>
                    <a:pt x="376" y="128"/>
                    <a:pt x="376" y="128"/>
                    <a:pt x="376" y="128"/>
                  </a:cubicBezTo>
                  <a:cubicBezTo>
                    <a:pt x="377" y="128"/>
                    <a:pt x="377" y="127"/>
                    <a:pt x="378" y="127"/>
                  </a:cubicBezTo>
                  <a:cubicBezTo>
                    <a:pt x="378" y="127"/>
                    <a:pt x="378" y="128"/>
                    <a:pt x="378" y="128"/>
                  </a:cubicBezTo>
                  <a:cubicBezTo>
                    <a:pt x="378" y="128"/>
                    <a:pt x="379" y="128"/>
                    <a:pt x="379" y="128"/>
                  </a:cubicBezTo>
                  <a:cubicBezTo>
                    <a:pt x="380" y="127"/>
                    <a:pt x="380" y="127"/>
                    <a:pt x="380" y="127"/>
                  </a:cubicBezTo>
                  <a:cubicBezTo>
                    <a:pt x="381" y="127"/>
                    <a:pt x="382" y="127"/>
                    <a:pt x="383" y="127"/>
                  </a:cubicBezTo>
                  <a:cubicBezTo>
                    <a:pt x="382" y="127"/>
                    <a:pt x="382" y="127"/>
                    <a:pt x="382" y="127"/>
                  </a:cubicBezTo>
                  <a:cubicBezTo>
                    <a:pt x="383" y="127"/>
                    <a:pt x="384" y="127"/>
                    <a:pt x="385" y="127"/>
                  </a:cubicBezTo>
                  <a:cubicBezTo>
                    <a:pt x="386" y="127"/>
                    <a:pt x="386" y="127"/>
                    <a:pt x="387" y="127"/>
                  </a:cubicBezTo>
                  <a:cubicBezTo>
                    <a:pt x="387" y="127"/>
                    <a:pt x="390" y="127"/>
                    <a:pt x="390" y="127"/>
                  </a:cubicBezTo>
                  <a:cubicBezTo>
                    <a:pt x="391" y="127"/>
                    <a:pt x="391" y="128"/>
                    <a:pt x="391" y="128"/>
                  </a:cubicBezTo>
                  <a:cubicBezTo>
                    <a:pt x="392" y="128"/>
                    <a:pt x="393" y="128"/>
                    <a:pt x="393" y="128"/>
                  </a:cubicBezTo>
                  <a:cubicBezTo>
                    <a:pt x="394" y="128"/>
                    <a:pt x="394" y="128"/>
                    <a:pt x="394" y="128"/>
                  </a:cubicBezTo>
                  <a:cubicBezTo>
                    <a:pt x="395" y="128"/>
                    <a:pt x="395" y="127"/>
                    <a:pt x="396" y="127"/>
                  </a:cubicBezTo>
                  <a:cubicBezTo>
                    <a:pt x="396" y="127"/>
                    <a:pt x="399" y="128"/>
                    <a:pt x="398" y="127"/>
                  </a:cubicBezTo>
                  <a:cubicBezTo>
                    <a:pt x="397" y="126"/>
                    <a:pt x="396" y="126"/>
                    <a:pt x="397" y="125"/>
                  </a:cubicBezTo>
                  <a:cubicBezTo>
                    <a:pt x="398" y="125"/>
                    <a:pt x="399" y="124"/>
                    <a:pt x="399" y="125"/>
                  </a:cubicBezTo>
                  <a:cubicBezTo>
                    <a:pt x="399" y="125"/>
                    <a:pt x="400" y="125"/>
                    <a:pt x="400" y="126"/>
                  </a:cubicBezTo>
                  <a:cubicBezTo>
                    <a:pt x="400" y="126"/>
                    <a:pt x="400" y="127"/>
                    <a:pt x="400" y="127"/>
                  </a:cubicBezTo>
                  <a:cubicBezTo>
                    <a:pt x="400" y="128"/>
                    <a:pt x="401" y="127"/>
                    <a:pt x="400" y="128"/>
                  </a:cubicBezTo>
                  <a:cubicBezTo>
                    <a:pt x="400" y="128"/>
                    <a:pt x="401" y="128"/>
                    <a:pt x="401" y="128"/>
                  </a:cubicBezTo>
                  <a:cubicBezTo>
                    <a:pt x="401" y="128"/>
                    <a:pt x="401" y="128"/>
                    <a:pt x="401" y="129"/>
                  </a:cubicBezTo>
                  <a:cubicBezTo>
                    <a:pt x="402" y="129"/>
                    <a:pt x="402" y="129"/>
                    <a:pt x="403" y="129"/>
                  </a:cubicBezTo>
                  <a:cubicBezTo>
                    <a:pt x="403" y="129"/>
                    <a:pt x="404" y="129"/>
                    <a:pt x="405" y="128"/>
                  </a:cubicBezTo>
                  <a:cubicBezTo>
                    <a:pt x="405" y="129"/>
                    <a:pt x="406" y="128"/>
                    <a:pt x="406" y="128"/>
                  </a:cubicBezTo>
                  <a:cubicBezTo>
                    <a:pt x="406" y="128"/>
                    <a:pt x="406" y="128"/>
                    <a:pt x="406" y="128"/>
                  </a:cubicBezTo>
                  <a:cubicBezTo>
                    <a:pt x="406" y="128"/>
                    <a:pt x="407" y="128"/>
                    <a:pt x="407" y="127"/>
                  </a:cubicBezTo>
                  <a:cubicBezTo>
                    <a:pt x="407" y="127"/>
                    <a:pt x="407" y="126"/>
                    <a:pt x="407" y="126"/>
                  </a:cubicBezTo>
                  <a:cubicBezTo>
                    <a:pt x="407" y="126"/>
                    <a:pt x="406" y="127"/>
                    <a:pt x="406" y="126"/>
                  </a:cubicBezTo>
                  <a:cubicBezTo>
                    <a:pt x="406" y="126"/>
                    <a:pt x="405" y="126"/>
                    <a:pt x="405" y="125"/>
                  </a:cubicBezTo>
                  <a:cubicBezTo>
                    <a:pt x="405" y="125"/>
                    <a:pt x="404" y="125"/>
                    <a:pt x="404" y="126"/>
                  </a:cubicBezTo>
                  <a:cubicBezTo>
                    <a:pt x="403" y="126"/>
                    <a:pt x="403" y="126"/>
                    <a:pt x="402" y="126"/>
                  </a:cubicBezTo>
                  <a:cubicBezTo>
                    <a:pt x="402" y="126"/>
                    <a:pt x="402" y="126"/>
                    <a:pt x="402" y="126"/>
                  </a:cubicBezTo>
                  <a:cubicBezTo>
                    <a:pt x="402" y="126"/>
                    <a:pt x="401" y="126"/>
                    <a:pt x="401" y="126"/>
                  </a:cubicBezTo>
                  <a:cubicBezTo>
                    <a:pt x="401" y="126"/>
                    <a:pt x="401" y="127"/>
                    <a:pt x="400" y="127"/>
                  </a:cubicBezTo>
                  <a:cubicBezTo>
                    <a:pt x="400" y="127"/>
                    <a:pt x="400" y="126"/>
                    <a:pt x="400" y="126"/>
                  </a:cubicBezTo>
                  <a:cubicBezTo>
                    <a:pt x="400" y="126"/>
                    <a:pt x="400" y="126"/>
                    <a:pt x="400" y="125"/>
                  </a:cubicBezTo>
                  <a:cubicBezTo>
                    <a:pt x="399" y="125"/>
                    <a:pt x="400" y="125"/>
                    <a:pt x="400" y="124"/>
                  </a:cubicBezTo>
                  <a:cubicBezTo>
                    <a:pt x="400" y="124"/>
                    <a:pt x="400" y="124"/>
                    <a:pt x="400" y="124"/>
                  </a:cubicBezTo>
                  <a:cubicBezTo>
                    <a:pt x="400" y="124"/>
                    <a:pt x="401" y="123"/>
                    <a:pt x="401" y="124"/>
                  </a:cubicBezTo>
                  <a:cubicBezTo>
                    <a:pt x="399" y="125"/>
                    <a:pt x="403" y="124"/>
                    <a:pt x="401" y="123"/>
                  </a:cubicBezTo>
                  <a:cubicBezTo>
                    <a:pt x="401" y="123"/>
                    <a:pt x="401" y="123"/>
                    <a:pt x="401" y="123"/>
                  </a:cubicBezTo>
                  <a:cubicBezTo>
                    <a:pt x="401" y="123"/>
                    <a:pt x="401" y="123"/>
                    <a:pt x="401" y="122"/>
                  </a:cubicBezTo>
                  <a:cubicBezTo>
                    <a:pt x="401" y="122"/>
                    <a:pt x="401" y="122"/>
                    <a:pt x="401" y="122"/>
                  </a:cubicBezTo>
                  <a:cubicBezTo>
                    <a:pt x="402" y="122"/>
                    <a:pt x="401" y="122"/>
                    <a:pt x="402" y="122"/>
                  </a:cubicBezTo>
                  <a:cubicBezTo>
                    <a:pt x="402" y="122"/>
                    <a:pt x="402" y="122"/>
                    <a:pt x="402" y="122"/>
                  </a:cubicBezTo>
                  <a:cubicBezTo>
                    <a:pt x="403" y="122"/>
                    <a:pt x="402" y="121"/>
                    <a:pt x="402" y="121"/>
                  </a:cubicBezTo>
                  <a:cubicBezTo>
                    <a:pt x="402" y="121"/>
                    <a:pt x="403" y="122"/>
                    <a:pt x="403" y="122"/>
                  </a:cubicBezTo>
                  <a:cubicBezTo>
                    <a:pt x="404" y="122"/>
                    <a:pt x="405" y="122"/>
                    <a:pt x="405" y="122"/>
                  </a:cubicBezTo>
                  <a:cubicBezTo>
                    <a:pt x="405" y="122"/>
                    <a:pt x="406" y="122"/>
                    <a:pt x="406" y="122"/>
                  </a:cubicBezTo>
                  <a:cubicBezTo>
                    <a:pt x="406" y="122"/>
                    <a:pt x="407" y="122"/>
                    <a:pt x="407" y="122"/>
                  </a:cubicBezTo>
                  <a:cubicBezTo>
                    <a:pt x="408" y="121"/>
                    <a:pt x="407" y="121"/>
                    <a:pt x="407" y="121"/>
                  </a:cubicBezTo>
                  <a:cubicBezTo>
                    <a:pt x="407" y="121"/>
                    <a:pt x="407" y="121"/>
                    <a:pt x="407" y="121"/>
                  </a:cubicBezTo>
                  <a:cubicBezTo>
                    <a:pt x="406" y="120"/>
                    <a:pt x="408" y="120"/>
                    <a:pt x="408" y="120"/>
                  </a:cubicBezTo>
                  <a:cubicBezTo>
                    <a:pt x="408" y="120"/>
                    <a:pt x="410" y="120"/>
                    <a:pt x="409" y="121"/>
                  </a:cubicBezTo>
                  <a:cubicBezTo>
                    <a:pt x="408" y="121"/>
                    <a:pt x="410" y="121"/>
                    <a:pt x="410" y="121"/>
                  </a:cubicBezTo>
                  <a:cubicBezTo>
                    <a:pt x="410" y="121"/>
                    <a:pt x="409" y="121"/>
                    <a:pt x="409" y="121"/>
                  </a:cubicBezTo>
                  <a:cubicBezTo>
                    <a:pt x="410" y="120"/>
                    <a:pt x="411" y="120"/>
                    <a:pt x="411" y="121"/>
                  </a:cubicBezTo>
                  <a:cubicBezTo>
                    <a:pt x="412" y="121"/>
                    <a:pt x="412" y="121"/>
                    <a:pt x="412" y="122"/>
                  </a:cubicBezTo>
                  <a:cubicBezTo>
                    <a:pt x="412" y="122"/>
                    <a:pt x="412" y="122"/>
                    <a:pt x="412" y="122"/>
                  </a:cubicBezTo>
                  <a:cubicBezTo>
                    <a:pt x="412" y="122"/>
                    <a:pt x="413" y="122"/>
                    <a:pt x="412" y="122"/>
                  </a:cubicBezTo>
                  <a:cubicBezTo>
                    <a:pt x="412" y="123"/>
                    <a:pt x="412" y="122"/>
                    <a:pt x="411" y="123"/>
                  </a:cubicBezTo>
                  <a:cubicBezTo>
                    <a:pt x="412" y="123"/>
                    <a:pt x="412" y="123"/>
                    <a:pt x="413" y="123"/>
                  </a:cubicBezTo>
                  <a:cubicBezTo>
                    <a:pt x="414" y="123"/>
                    <a:pt x="414" y="122"/>
                    <a:pt x="414" y="123"/>
                  </a:cubicBezTo>
                  <a:cubicBezTo>
                    <a:pt x="414" y="123"/>
                    <a:pt x="413" y="123"/>
                    <a:pt x="414" y="124"/>
                  </a:cubicBezTo>
                  <a:cubicBezTo>
                    <a:pt x="414" y="124"/>
                    <a:pt x="415" y="123"/>
                    <a:pt x="415" y="123"/>
                  </a:cubicBezTo>
                  <a:cubicBezTo>
                    <a:pt x="415" y="123"/>
                    <a:pt x="416" y="122"/>
                    <a:pt x="416" y="122"/>
                  </a:cubicBezTo>
                  <a:cubicBezTo>
                    <a:pt x="415" y="123"/>
                    <a:pt x="414" y="124"/>
                    <a:pt x="413" y="124"/>
                  </a:cubicBezTo>
                  <a:cubicBezTo>
                    <a:pt x="413" y="124"/>
                    <a:pt x="411" y="125"/>
                    <a:pt x="411" y="125"/>
                  </a:cubicBezTo>
                  <a:cubicBezTo>
                    <a:pt x="411" y="126"/>
                    <a:pt x="413" y="125"/>
                    <a:pt x="413" y="125"/>
                  </a:cubicBezTo>
                  <a:cubicBezTo>
                    <a:pt x="413" y="125"/>
                    <a:pt x="413" y="125"/>
                    <a:pt x="413" y="125"/>
                  </a:cubicBezTo>
                  <a:cubicBezTo>
                    <a:pt x="414" y="125"/>
                    <a:pt x="414" y="125"/>
                    <a:pt x="414" y="124"/>
                  </a:cubicBezTo>
                  <a:cubicBezTo>
                    <a:pt x="414" y="124"/>
                    <a:pt x="414" y="124"/>
                    <a:pt x="414" y="124"/>
                  </a:cubicBezTo>
                  <a:cubicBezTo>
                    <a:pt x="414" y="124"/>
                    <a:pt x="416" y="124"/>
                    <a:pt x="417" y="123"/>
                  </a:cubicBezTo>
                  <a:cubicBezTo>
                    <a:pt x="418" y="123"/>
                    <a:pt x="419" y="123"/>
                    <a:pt x="420" y="122"/>
                  </a:cubicBezTo>
                  <a:cubicBezTo>
                    <a:pt x="419" y="123"/>
                    <a:pt x="419" y="123"/>
                    <a:pt x="418" y="124"/>
                  </a:cubicBezTo>
                  <a:cubicBezTo>
                    <a:pt x="417" y="124"/>
                    <a:pt x="417" y="124"/>
                    <a:pt x="417" y="125"/>
                  </a:cubicBezTo>
                  <a:cubicBezTo>
                    <a:pt x="415" y="126"/>
                    <a:pt x="414" y="127"/>
                    <a:pt x="413" y="128"/>
                  </a:cubicBezTo>
                  <a:cubicBezTo>
                    <a:pt x="413" y="128"/>
                    <a:pt x="412" y="129"/>
                    <a:pt x="412" y="129"/>
                  </a:cubicBezTo>
                  <a:cubicBezTo>
                    <a:pt x="412" y="129"/>
                    <a:pt x="412" y="128"/>
                    <a:pt x="412" y="128"/>
                  </a:cubicBezTo>
                  <a:cubicBezTo>
                    <a:pt x="412" y="128"/>
                    <a:pt x="411" y="129"/>
                    <a:pt x="410" y="129"/>
                  </a:cubicBezTo>
                  <a:cubicBezTo>
                    <a:pt x="410" y="129"/>
                    <a:pt x="409" y="130"/>
                    <a:pt x="409" y="130"/>
                  </a:cubicBezTo>
                  <a:cubicBezTo>
                    <a:pt x="409" y="130"/>
                    <a:pt x="409" y="130"/>
                    <a:pt x="410" y="130"/>
                  </a:cubicBezTo>
                  <a:cubicBezTo>
                    <a:pt x="410" y="130"/>
                    <a:pt x="410" y="130"/>
                    <a:pt x="410" y="131"/>
                  </a:cubicBezTo>
                  <a:cubicBezTo>
                    <a:pt x="411" y="131"/>
                    <a:pt x="411" y="130"/>
                    <a:pt x="411" y="130"/>
                  </a:cubicBezTo>
                  <a:cubicBezTo>
                    <a:pt x="411" y="131"/>
                    <a:pt x="409" y="132"/>
                    <a:pt x="409" y="132"/>
                  </a:cubicBezTo>
                  <a:cubicBezTo>
                    <a:pt x="409" y="132"/>
                    <a:pt x="409" y="132"/>
                    <a:pt x="409" y="132"/>
                  </a:cubicBezTo>
                  <a:cubicBezTo>
                    <a:pt x="409" y="132"/>
                    <a:pt x="409" y="132"/>
                    <a:pt x="409" y="133"/>
                  </a:cubicBezTo>
                  <a:cubicBezTo>
                    <a:pt x="411" y="133"/>
                    <a:pt x="412" y="131"/>
                    <a:pt x="413" y="131"/>
                  </a:cubicBezTo>
                  <a:cubicBezTo>
                    <a:pt x="413" y="131"/>
                    <a:pt x="413" y="131"/>
                    <a:pt x="413" y="132"/>
                  </a:cubicBezTo>
                  <a:cubicBezTo>
                    <a:pt x="414" y="132"/>
                    <a:pt x="414" y="131"/>
                    <a:pt x="415" y="131"/>
                  </a:cubicBezTo>
                  <a:cubicBezTo>
                    <a:pt x="415" y="131"/>
                    <a:pt x="414" y="132"/>
                    <a:pt x="414" y="132"/>
                  </a:cubicBezTo>
                  <a:cubicBezTo>
                    <a:pt x="413" y="132"/>
                    <a:pt x="412" y="132"/>
                    <a:pt x="411" y="133"/>
                  </a:cubicBezTo>
                  <a:cubicBezTo>
                    <a:pt x="412" y="133"/>
                    <a:pt x="412" y="133"/>
                    <a:pt x="413" y="133"/>
                  </a:cubicBezTo>
                  <a:cubicBezTo>
                    <a:pt x="412" y="133"/>
                    <a:pt x="413" y="133"/>
                    <a:pt x="414" y="133"/>
                  </a:cubicBezTo>
                  <a:cubicBezTo>
                    <a:pt x="414" y="133"/>
                    <a:pt x="413" y="133"/>
                    <a:pt x="413" y="133"/>
                  </a:cubicBezTo>
                  <a:cubicBezTo>
                    <a:pt x="413" y="133"/>
                    <a:pt x="414" y="133"/>
                    <a:pt x="414" y="133"/>
                  </a:cubicBezTo>
                  <a:cubicBezTo>
                    <a:pt x="414" y="133"/>
                    <a:pt x="413" y="134"/>
                    <a:pt x="413" y="134"/>
                  </a:cubicBezTo>
                  <a:cubicBezTo>
                    <a:pt x="413" y="134"/>
                    <a:pt x="414" y="134"/>
                    <a:pt x="413" y="135"/>
                  </a:cubicBezTo>
                  <a:cubicBezTo>
                    <a:pt x="413" y="135"/>
                    <a:pt x="413" y="135"/>
                    <a:pt x="412" y="135"/>
                  </a:cubicBezTo>
                  <a:cubicBezTo>
                    <a:pt x="412" y="135"/>
                    <a:pt x="411" y="135"/>
                    <a:pt x="411" y="135"/>
                  </a:cubicBezTo>
                  <a:cubicBezTo>
                    <a:pt x="411" y="135"/>
                    <a:pt x="411" y="135"/>
                    <a:pt x="411" y="135"/>
                  </a:cubicBezTo>
                  <a:cubicBezTo>
                    <a:pt x="410" y="135"/>
                    <a:pt x="410" y="135"/>
                    <a:pt x="409" y="135"/>
                  </a:cubicBezTo>
                  <a:cubicBezTo>
                    <a:pt x="408" y="135"/>
                    <a:pt x="409" y="135"/>
                    <a:pt x="408" y="135"/>
                  </a:cubicBezTo>
                  <a:cubicBezTo>
                    <a:pt x="409" y="134"/>
                    <a:pt x="409" y="134"/>
                    <a:pt x="409" y="134"/>
                  </a:cubicBezTo>
                  <a:cubicBezTo>
                    <a:pt x="408" y="134"/>
                    <a:pt x="408" y="135"/>
                    <a:pt x="407" y="135"/>
                  </a:cubicBezTo>
                  <a:cubicBezTo>
                    <a:pt x="407" y="135"/>
                    <a:pt x="407" y="135"/>
                    <a:pt x="407" y="135"/>
                  </a:cubicBezTo>
                  <a:cubicBezTo>
                    <a:pt x="407" y="135"/>
                    <a:pt x="406" y="135"/>
                    <a:pt x="406" y="134"/>
                  </a:cubicBezTo>
                  <a:cubicBezTo>
                    <a:pt x="407" y="134"/>
                    <a:pt x="407" y="134"/>
                    <a:pt x="406" y="134"/>
                  </a:cubicBezTo>
                  <a:cubicBezTo>
                    <a:pt x="406" y="134"/>
                    <a:pt x="406" y="134"/>
                    <a:pt x="406" y="134"/>
                  </a:cubicBezTo>
                  <a:cubicBezTo>
                    <a:pt x="405" y="135"/>
                    <a:pt x="406" y="135"/>
                    <a:pt x="406" y="135"/>
                  </a:cubicBezTo>
                  <a:cubicBezTo>
                    <a:pt x="406" y="136"/>
                    <a:pt x="406" y="136"/>
                    <a:pt x="406" y="136"/>
                  </a:cubicBezTo>
                  <a:cubicBezTo>
                    <a:pt x="407" y="136"/>
                    <a:pt x="406" y="136"/>
                    <a:pt x="406" y="136"/>
                  </a:cubicBezTo>
                  <a:cubicBezTo>
                    <a:pt x="406" y="136"/>
                    <a:pt x="406" y="137"/>
                    <a:pt x="407" y="137"/>
                  </a:cubicBezTo>
                  <a:cubicBezTo>
                    <a:pt x="408" y="137"/>
                    <a:pt x="407" y="138"/>
                    <a:pt x="406" y="139"/>
                  </a:cubicBezTo>
                  <a:cubicBezTo>
                    <a:pt x="407" y="138"/>
                    <a:pt x="407" y="138"/>
                    <a:pt x="408" y="138"/>
                  </a:cubicBezTo>
                  <a:cubicBezTo>
                    <a:pt x="408" y="138"/>
                    <a:pt x="409" y="137"/>
                    <a:pt x="408" y="137"/>
                  </a:cubicBezTo>
                  <a:cubicBezTo>
                    <a:pt x="408" y="137"/>
                    <a:pt x="408" y="138"/>
                    <a:pt x="407" y="138"/>
                  </a:cubicBezTo>
                  <a:cubicBezTo>
                    <a:pt x="407" y="138"/>
                    <a:pt x="408" y="137"/>
                    <a:pt x="408" y="137"/>
                  </a:cubicBezTo>
                  <a:cubicBezTo>
                    <a:pt x="407" y="136"/>
                    <a:pt x="407" y="135"/>
                    <a:pt x="408" y="135"/>
                  </a:cubicBezTo>
                  <a:cubicBezTo>
                    <a:pt x="408" y="135"/>
                    <a:pt x="408" y="135"/>
                    <a:pt x="409" y="135"/>
                  </a:cubicBezTo>
                  <a:cubicBezTo>
                    <a:pt x="409" y="135"/>
                    <a:pt x="409" y="135"/>
                    <a:pt x="409" y="135"/>
                  </a:cubicBezTo>
                  <a:cubicBezTo>
                    <a:pt x="409" y="135"/>
                    <a:pt x="409" y="136"/>
                    <a:pt x="409" y="136"/>
                  </a:cubicBezTo>
                  <a:cubicBezTo>
                    <a:pt x="410" y="136"/>
                    <a:pt x="411" y="136"/>
                    <a:pt x="411" y="135"/>
                  </a:cubicBezTo>
                  <a:cubicBezTo>
                    <a:pt x="412" y="135"/>
                    <a:pt x="412" y="136"/>
                    <a:pt x="413" y="135"/>
                  </a:cubicBezTo>
                  <a:cubicBezTo>
                    <a:pt x="413" y="135"/>
                    <a:pt x="414" y="135"/>
                    <a:pt x="413" y="135"/>
                  </a:cubicBezTo>
                  <a:cubicBezTo>
                    <a:pt x="414" y="134"/>
                    <a:pt x="414" y="134"/>
                    <a:pt x="414" y="134"/>
                  </a:cubicBezTo>
                  <a:cubicBezTo>
                    <a:pt x="414" y="134"/>
                    <a:pt x="414" y="133"/>
                    <a:pt x="415" y="133"/>
                  </a:cubicBezTo>
                  <a:cubicBezTo>
                    <a:pt x="415" y="133"/>
                    <a:pt x="417" y="132"/>
                    <a:pt x="417" y="132"/>
                  </a:cubicBezTo>
                  <a:cubicBezTo>
                    <a:pt x="417" y="132"/>
                    <a:pt x="416" y="132"/>
                    <a:pt x="416" y="131"/>
                  </a:cubicBezTo>
                  <a:cubicBezTo>
                    <a:pt x="416" y="130"/>
                    <a:pt x="417" y="130"/>
                    <a:pt x="417" y="130"/>
                  </a:cubicBezTo>
                  <a:cubicBezTo>
                    <a:pt x="418" y="129"/>
                    <a:pt x="416" y="128"/>
                    <a:pt x="417" y="128"/>
                  </a:cubicBezTo>
                  <a:cubicBezTo>
                    <a:pt x="417" y="127"/>
                    <a:pt x="418" y="127"/>
                    <a:pt x="418" y="127"/>
                  </a:cubicBezTo>
                  <a:cubicBezTo>
                    <a:pt x="419" y="127"/>
                    <a:pt x="419" y="126"/>
                    <a:pt x="419" y="126"/>
                  </a:cubicBezTo>
                  <a:cubicBezTo>
                    <a:pt x="419" y="126"/>
                    <a:pt x="422" y="125"/>
                    <a:pt x="421" y="125"/>
                  </a:cubicBezTo>
                  <a:cubicBezTo>
                    <a:pt x="422" y="124"/>
                    <a:pt x="422" y="125"/>
                    <a:pt x="423" y="124"/>
                  </a:cubicBezTo>
                  <a:cubicBezTo>
                    <a:pt x="423" y="125"/>
                    <a:pt x="423" y="125"/>
                    <a:pt x="422" y="125"/>
                  </a:cubicBezTo>
                  <a:cubicBezTo>
                    <a:pt x="423" y="125"/>
                    <a:pt x="424" y="124"/>
                    <a:pt x="424" y="125"/>
                  </a:cubicBezTo>
                  <a:cubicBezTo>
                    <a:pt x="424" y="125"/>
                    <a:pt x="425" y="125"/>
                    <a:pt x="426" y="125"/>
                  </a:cubicBezTo>
                  <a:cubicBezTo>
                    <a:pt x="427" y="125"/>
                    <a:pt x="427" y="124"/>
                    <a:pt x="428" y="124"/>
                  </a:cubicBezTo>
                  <a:cubicBezTo>
                    <a:pt x="429" y="123"/>
                    <a:pt x="430" y="123"/>
                    <a:pt x="431" y="123"/>
                  </a:cubicBezTo>
                  <a:cubicBezTo>
                    <a:pt x="432" y="123"/>
                    <a:pt x="432" y="122"/>
                    <a:pt x="433" y="122"/>
                  </a:cubicBezTo>
                  <a:cubicBezTo>
                    <a:pt x="433" y="121"/>
                    <a:pt x="434" y="121"/>
                    <a:pt x="435" y="121"/>
                  </a:cubicBezTo>
                  <a:cubicBezTo>
                    <a:pt x="437" y="120"/>
                    <a:pt x="439" y="120"/>
                    <a:pt x="441" y="119"/>
                  </a:cubicBezTo>
                  <a:cubicBezTo>
                    <a:pt x="440" y="119"/>
                    <a:pt x="439" y="120"/>
                    <a:pt x="438" y="120"/>
                  </a:cubicBezTo>
                  <a:cubicBezTo>
                    <a:pt x="439" y="119"/>
                    <a:pt x="440" y="118"/>
                    <a:pt x="441" y="118"/>
                  </a:cubicBezTo>
                  <a:cubicBezTo>
                    <a:pt x="441" y="118"/>
                    <a:pt x="441" y="116"/>
                    <a:pt x="442" y="116"/>
                  </a:cubicBezTo>
                  <a:cubicBezTo>
                    <a:pt x="441" y="116"/>
                    <a:pt x="441" y="116"/>
                    <a:pt x="441" y="116"/>
                  </a:cubicBezTo>
                  <a:cubicBezTo>
                    <a:pt x="441" y="116"/>
                    <a:pt x="440" y="116"/>
                    <a:pt x="440" y="116"/>
                  </a:cubicBezTo>
                  <a:cubicBezTo>
                    <a:pt x="440" y="116"/>
                    <a:pt x="440" y="116"/>
                    <a:pt x="441" y="116"/>
                  </a:cubicBezTo>
                  <a:cubicBezTo>
                    <a:pt x="440" y="116"/>
                    <a:pt x="440" y="116"/>
                    <a:pt x="440" y="116"/>
                  </a:cubicBezTo>
                  <a:cubicBezTo>
                    <a:pt x="440" y="116"/>
                    <a:pt x="441" y="116"/>
                    <a:pt x="441" y="115"/>
                  </a:cubicBezTo>
                  <a:cubicBezTo>
                    <a:pt x="441" y="115"/>
                    <a:pt x="441" y="115"/>
                    <a:pt x="440" y="116"/>
                  </a:cubicBezTo>
                  <a:cubicBezTo>
                    <a:pt x="440" y="116"/>
                    <a:pt x="440" y="116"/>
                    <a:pt x="440" y="116"/>
                  </a:cubicBezTo>
                  <a:cubicBezTo>
                    <a:pt x="439" y="116"/>
                    <a:pt x="439" y="116"/>
                    <a:pt x="439" y="116"/>
                  </a:cubicBezTo>
                  <a:cubicBezTo>
                    <a:pt x="438" y="117"/>
                    <a:pt x="438" y="117"/>
                    <a:pt x="438" y="117"/>
                  </a:cubicBezTo>
                  <a:cubicBezTo>
                    <a:pt x="438" y="118"/>
                    <a:pt x="439" y="117"/>
                    <a:pt x="439" y="117"/>
                  </a:cubicBezTo>
                  <a:cubicBezTo>
                    <a:pt x="438" y="117"/>
                    <a:pt x="440" y="117"/>
                    <a:pt x="440" y="117"/>
                  </a:cubicBezTo>
                  <a:cubicBezTo>
                    <a:pt x="438" y="118"/>
                    <a:pt x="437" y="118"/>
                    <a:pt x="435" y="118"/>
                  </a:cubicBezTo>
                  <a:cubicBezTo>
                    <a:pt x="435" y="118"/>
                    <a:pt x="434" y="118"/>
                    <a:pt x="434" y="118"/>
                  </a:cubicBezTo>
                  <a:cubicBezTo>
                    <a:pt x="433" y="119"/>
                    <a:pt x="433" y="118"/>
                    <a:pt x="433" y="118"/>
                  </a:cubicBezTo>
                  <a:cubicBezTo>
                    <a:pt x="433" y="118"/>
                    <a:pt x="434" y="117"/>
                    <a:pt x="435" y="117"/>
                  </a:cubicBezTo>
                  <a:cubicBezTo>
                    <a:pt x="435" y="116"/>
                    <a:pt x="436" y="116"/>
                    <a:pt x="436" y="116"/>
                  </a:cubicBezTo>
                  <a:cubicBezTo>
                    <a:pt x="436" y="116"/>
                    <a:pt x="437" y="116"/>
                    <a:pt x="437" y="116"/>
                  </a:cubicBezTo>
                  <a:cubicBezTo>
                    <a:pt x="437" y="116"/>
                    <a:pt x="438" y="116"/>
                    <a:pt x="438" y="116"/>
                  </a:cubicBezTo>
                  <a:cubicBezTo>
                    <a:pt x="439" y="115"/>
                    <a:pt x="439" y="115"/>
                    <a:pt x="439" y="115"/>
                  </a:cubicBezTo>
                  <a:cubicBezTo>
                    <a:pt x="440" y="115"/>
                    <a:pt x="440" y="115"/>
                    <a:pt x="440" y="114"/>
                  </a:cubicBezTo>
                  <a:cubicBezTo>
                    <a:pt x="440" y="115"/>
                    <a:pt x="439" y="115"/>
                    <a:pt x="439" y="115"/>
                  </a:cubicBezTo>
                  <a:cubicBezTo>
                    <a:pt x="438" y="114"/>
                    <a:pt x="440" y="113"/>
                    <a:pt x="440" y="113"/>
                  </a:cubicBezTo>
                  <a:cubicBezTo>
                    <a:pt x="440" y="112"/>
                    <a:pt x="443" y="113"/>
                    <a:pt x="443" y="113"/>
                  </a:cubicBezTo>
                  <a:cubicBezTo>
                    <a:pt x="444" y="113"/>
                    <a:pt x="445" y="112"/>
                    <a:pt x="446" y="112"/>
                  </a:cubicBezTo>
                  <a:cubicBezTo>
                    <a:pt x="445" y="113"/>
                    <a:pt x="444" y="113"/>
                    <a:pt x="442" y="114"/>
                  </a:cubicBezTo>
                  <a:cubicBezTo>
                    <a:pt x="443" y="114"/>
                    <a:pt x="443" y="114"/>
                    <a:pt x="443" y="113"/>
                  </a:cubicBezTo>
                  <a:cubicBezTo>
                    <a:pt x="443" y="114"/>
                    <a:pt x="442" y="114"/>
                    <a:pt x="443" y="114"/>
                  </a:cubicBezTo>
                  <a:cubicBezTo>
                    <a:pt x="442" y="114"/>
                    <a:pt x="442" y="114"/>
                    <a:pt x="442" y="114"/>
                  </a:cubicBezTo>
                  <a:cubicBezTo>
                    <a:pt x="443" y="114"/>
                    <a:pt x="444" y="113"/>
                    <a:pt x="445" y="113"/>
                  </a:cubicBezTo>
                  <a:cubicBezTo>
                    <a:pt x="446" y="113"/>
                    <a:pt x="446" y="113"/>
                    <a:pt x="447" y="112"/>
                  </a:cubicBezTo>
                  <a:cubicBezTo>
                    <a:pt x="447" y="112"/>
                    <a:pt x="446" y="112"/>
                    <a:pt x="445" y="113"/>
                  </a:cubicBezTo>
                  <a:cubicBezTo>
                    <a:pt x="446" y="112"/>
                    <a:pt x="448" y="111"/>
                    <a:pt x="447" y="111"/>
                  </a:cubicBezTo>
                  <a:cubicBezTo>
                    <a:pt x="447" y="111"/>
                    <a:pt x="445" y="111"/>
                    <a:pt x="444" y="112"/>
                  </a:cubicBezTo>
                  <a:cubicBezTo>
                    <a:pt x="444" y="112"/>
                    <a:pt x="442" y="112"/>
                    <a:pt x="441" y="112"/>
                  </a:cubicBezTo>
                  <a:cubicBezTo>
                    <a:pt x="440" y="111"/>
                    <a:pt x="441" y="111"/>
                    <a:pt x="441" y="110"/>
                  </a:cubicBezTo>
                  <a:cubicBezTo>
                    <a:pt x="441" y="110"/>
                    <a:pt x="441" y="110"/>
                    <a:pt x="441" y="110"/>
                  </a:cubicBezTo>
                  <a:cubicBezTo>
                    <a:pt x="441" y="110"/>
                    <a:pt x="441" y="110"/>
                    <a:pt x="441" y="110"/>
                  </a:cubicBezTo>
                  <a:cubicBezTo>
                    <a:pt x="440" y="110"/>
                    <a:pt x="440" y="110"/>
                    <a:pt x="440" y="110"/>
                  </a:cubicBezTo>
                  <a:cubicBezTo>
                    <a:pt x="439" y="110"/>
                    <a:pt x="439" y="110"/>
                    <a:pt x="439" y="111"/>
                  </a:cubicBezTo>
                  <a:cubicBezTo>
                    <a:pt x="439" y="111"/>
                    <a:pt x="437" y="110"/>
                    <a:pt x="438" y="110"/>
                  </a:cubicBezTo>
                  <a:cubicBezTo>
                    <a:pt x="437" y="110"/>
                    <a:pt x="436" y="110"/>
                    <a:pt x="435" y="109"/>
                  </a:cubicBezTo>
                  <a:cubicBezTo>
                    <a:pt x="435" y="109"/>
                    <a:pt x="435" y="109"/>
                    <a:pt x="434" y="109"/>
                  </a:cubicBezTo>
                  <a:cubicBezTo>
                    <a:pt x="434" y="109"/>
                    <a:pt x="433" y="109"/>
                    <a:pt x="433" y="109"/>
                  </a:cubicBezTo>
                  <a:cubicBezTo>
                    <a:pt x="433" y="109"/>
                    <a:pt x="433" y="109"/>
                    <a:pt x="434" y="109"/>
                  </a:cubicBezTo>
                  <a:cubicBezTo>
                    <a:pt x="433" y="108"/>
                    <a:pt x="432" y="109"/>
                    <a:pt x="432" y="108"/>
                  </a:cubicBezTo>
                  <a:cubicBezTo>
                    <a:pt x="432" y="108"/>
                    <a:pt x="432" y="108"/>
                    <a:pt x="431" y="108"/>
                  </a:cubicBezTo>
                  <a:cubicBezTo>
                    <a:pt x="432" y="108"/>
                    <a:pt x="433" y="107"/>
                    <a:pt x="432" y="107"/>
                  </a:cubicBezTo>
                  <a:cubicBezTo>
                    <a:pt x="432" y="107"/>
                    <a:pt x="431" y="106"/>
                    <a:pt x="432" y="105"/>
                  </a:cubicBezTo>
                  <a:cubicBezTo>
                    <a:pt x="432" y="104"/>
                    <a:pt x="433" y="103"/>
                    <a:pt x="434" y="103"/>
                  </a:cubicBezTo>
                  <a:cubicBezTo>
                    <a:pt x="435" y="103"/>
                    <a:pt x="436" y="102"/>
                    <a:pt x="437" y="101"/>
                  </a:cubicBezTo>
                  <a:cubicBezTo>
                    <a:pt x="437" y="102"/>
                    <a:pt x="438" y="101"/>
                    <a:pt x="438" y="101"/>
                  </a:cubicBezTo>
                  <a:cubicBezTo>
                    <a:pt x="439" y="101"/>
                    <a:pt x="440" y="102"/>
                    <a:pt x="440" y="102"/>
                  </a:cubicBezTo>
                  <a:cubicBezTo>
                    <a:pt x="440" y="102"/>
                    <a:pt x="439" y="101"/>
                    <a:pt x="439" y="101"/>
                  </a:cubicBezTo>
                  <a:cubicBezTo>
                    <a:pt x="439" y="100"/>
                    <a:pt x="441" y="100"/>
                    <a:pt x="442" y="100"/>
                  </a:cubicBezTo>
                  <a:cubicBezTo>
                    <a:pt x="441" y="100"/>
                    <a:pt x="440" y="100"/>
                    <a:pt x="439" y="101"/>
                  </a:cubicBezTo>
                  <a:cubicBezTo>
                    <a:pt x="439" y="101"/>
                    <a:pt x="438" y="101"/>
                    <a:pt x="438" y="101"/>
                  </a:cubicBezTo>
                  <a:cubicBezTo>
                    <a:pt x="437" y="101"/>
                    <a:pt x="438" y="100"/>
                    <a:pt x="437" y="100"/>
                  </a:cubicBezTo>
                  <a:cubicBezTo>
                    <a:pt x="437" y="100"/>
                    <a:pt x="437" y="100"/>
                    <a:pt x="437" y="99"/>
                  </a:cubicBezTo>
                  <a:cubicBezTo>
                    <a:pt x="438" y="99"/>
                    <a:pt x="439" y="98"/>
                    <a:pt x="439" y="98"/>
                  </a:cubicBezTo>
                  <a:cubicBezTo>
                    <a:pt x="440" y="97"/>
                    <a:pt x="441" y="97"/>
                    <a:pt x="441" y="96"/>
                  </a:cubicBezTo>
                  <a:cubicBezTo>
                    <a:pt x="441" y="97"/>
                    <a:pt x="440" y="97"/>
                    <a:pt x="440" y="96"/>
                  </a:cubicBezTo>
                  <a:cubicBezTo>
                    <a:pt x="440" y="96"/>
                    <a:pt x="442" y="96"/>
                    <a:pt x="442" y="96"/>
                  </a:cubicBezTo>
                  <a:cubicBezTo>
                    <a:pt x="442" y="96"/>
                    <a:pt x="442" y="96"/>
                    <a:pt x="442" y="95"/>
                  </a:cubicBezTo>
                  <a:cubicBezTo>
                    <a:pt x="441" y="95"/>
                    <a:pt x="443" y="95"/>
                    <a:pt x="443" y="95"/>
                  </a:cubicBezTo>
                  <a:cubicBezTo>
                    <a:pt x="444" y="94"/>
                    <a:pt x="445" y="94"/>
                    <a:pt x="446" y="94"/>
                  </a:cubicBezTo>
                  <a:cubicBezTo>
                    <a:pt x="447" y="94"/>
                    <a:pt x="447" y="95"/>
                    <a:pt x="448" y="95"/>
                  </a:cubicBezTo>
                  <a:cubicBezTo>
                    <a:pt x="448" y="95"/>
                    <a:pt x="449" y="95"/>
                    <a:pt x="449" y="95"/>
                  </a:cubicBezTo>
                  <a:cubicBezTo>
                    <a:pt x="449" y="95"/>
                    <a:pt x="449" y="94"/>
                    <a:pt x="449" y="94"/>
                  </a:cubicBezTo>
                  <a:cubicBezTo>
                    <a:pt x="449" y="94"/>
                    <a:pt x="450" y="94"/>
                    <a:pt x="450" y="94"/>
                  </a:cubicBezTo>
                  <a:cubicBezTo>
                    <a:pt x="449" y="94"/>
                    <a:pt x="451" y="93"/>
                    <a:pt x="452" y="93"/>
                  </a:cubicBezTo>
                  <a:cubicBezTo>
                    <a:pt x="451" y="93"/>
                    <a:pt x="450" y="93"/>
                    <a:pt x="449" y="93"/>
                  </a:cubicBezTo>
                  <a:cubicBezTo>
                    <a:pt x="449" y="93"/>
                    <a:pt x="449" y="93"/>
                    <a:pt x="448" y="93"/>
                  </a:cubicBezTo>
                  <a:cubicBezTo>
                    <a:pt x="448" y="93"/>
                    <a:pt x="449" y="92"/>
                    <a:pt x="449" y="92"/>
                  </a:cubicBezTo>
                  <a:cubicBezTo>
                    <a:pt x="450" y="92"/>
                    <a:pt x="451" y="92"/>
                    <a:pt x="451" y="92"/>
                  </a:cubicBezTo>
                  <a:cubicBezTo>
                    <a:pt x="452" y="91"/>
                    <a:pt x="452" y="91"/>
                    <a:pt x="453" y="91"/>
                  </a:cubicBezTo>
                  <a:cubicBezTo>
                    <a:pt x="453" y="91"/>
                    <a:pt x="454" y="91"/>
                    <a:pt x="454" y="91"/>
                  </a:cubicBezTo>
                  <a:cubicBezTo>
                    <a:pt x="455" y="91"/>
                    <a:pt x="455" y="90"/>
                    <a:pt x="456" y="90"/>
                  </a:cubicBezTo>
                  <a:cubicBezTo>
                    <a:pt x="456" y="90"/>
                    <a:pt x="457" y="90"/>
                    <a:pt x="457" y="90"/>
                  </a:cubicBezTo>
                  <a:cubicBezTo>
                    <a:pt x="458" y="90"/>
                    <a:pt x="459" y="90"/>
                    <a:pt x="460" y="90"/>
                  </a:cubicBezTo>
                  <a:cubicBezTo>
                    <a:pt x="459" y="90"/>
                    <a:pt x="459" y="90"/>
                    <a:pt x="458" y="90"/>
                  </a:cubicBezTo>
                  <a:cubicBezTo>
                    <a:pt x="458" y="90"/>
                    <a:pt x="457" y="90"/>
                    <a:pt x="457" y="90"/>
                  </a:cubicBezTo>
                  <a:cubicBezTo>
                    <a:pt x="455" y="90"/>
                    <a:pt x="456" y="89"/>
                    <a:pt x="457" y="89"/>
                  </a:cubicBezTo>
                  <a:cubicBezTo>
                    <a:pt x="457" y="89"/>
                    <a:pt x="458" y="89"/>
                    <a:pt x="458" y="89"/>
                  </a:cubicBezTo>
                  <a:cubicBezTo>
                    <a:pt x="458" y="89"/>
                    <a:pt x="458" y="89"/>
                    <a:pt x="457" y="89"/>
                  </a:cubicBezTo>
                  <a:cubicBezTo>
                    <a:pt x="458" y="89"/>
                    <a:pt x="458" y="89"/>
                    <a:pt x="458" y="89"/>
                  </a:cubicBezTo>
                  <a:cubicBezTo>
                    <a:pt x="458" y="89"/>
                    <a:pt x="457" y="89"/>
                    <a:pt x="457" y="89"/>
                  </a:cubicBezTo>
                  <a:cubicBezTo>
                    <a:pt x="458" y="88"/>
                    <a:pt x="458" y="88"/>
                    <a:pt x="459" y="88"/>
                  </a:cubicBezTo>
                  <a:cubicBezTo>
                    <a:pt x="459" y="88"/>
                    <a:pt x="458" y="88"/>
                    <a:pt x="458" y="88"/>
                  </a:cubicBezTo>
                  <a:cubicBezTo>
                    <a:pt x="459" y="88"/>
                    <a:pt x="459" y="87"/>
                    <a:pt x="459" y="87"/>
                  </a:cubicBezTo>
                  <a:cubicBezTo>
                    <a:pt x="459" y="87"/>
                    <a:pt x="459" y="87"/>
                    <a:pt x="459" y="87"/>
                  </a:cubicBezTo>
                  <a:cubicBezTo>
                    <a:pt x="459" y="87"/>
                    <a:pt x="459" y="87"/>
                    <a:pt x="459" y="87"/>
                  </a:cubicBezTo>
                  <a:cubicBezTo>
                    <a:pt x="460" y="86"/>
                    <a:pt x="460" y="86"/>
                    <a:pt x="460" y="86"/>
                  </a:cubicBezTo>
                  <a:cubicBezTo>
                    <a:pt x="461" y="86"/>
                    <a:pt x="461" y="85"/>
                    <a:pt x="462" y="85"/>
                  </a:cubicBezTo>
                  <a:cubicBezTo>
                    <a:pt x="462" y="85"/>
                    <a:pt x="462" y="84"/>
                    <a:pt x="462" y="84"/>
                  </a:cubicBezTo>
                  <a:cubicBezTo>
                    <a:pt x="461" y="83"/>
                    <a:pt x="462" y="84"/>
                    <a:pt x="462" y="83"/>
                  </a:cubicBezTo>
                  <a:cubicBezTo>
                    <a:pt x="462" y="83"/>
                    <a:pt x="461" y="83"/>
                    <a:pt x="461" y="82"/>
                  </a:cubicBezTo>
                  <a:cubicBezTo>
                    <a:pt x="461" y="82"/>
                    <a:pt x="462" y="82"/>
                    <a:pt x="462" y="82"/>
                  </a:cubicBezTo>
                  <a:cubicBezTo>
                    <a:pt x="461" y="82"/>
                    <a:pt x="462" y="81"/>
                    <a:pt x="462" y="81"/>
                  </a:cubicBezTo>
                  <a:cubicBezTo>
                    <a:pt x="463" y="81"/>
                    <a:pt x="463" y="80"/>
                    <a:pt x="463" y="80"/>
                  </a:cubicBezTo>
                  <a:cubicBezTo>
                    <a:pt x="463" y="80"/>
                    <a:pt x="466" y="78"/>
                    <a:pt x="466" y="78"/>
                  </a:cubicBezTo>
                  <a:cubicBezTo>
                    <a:pt x="466" y="78"/>
                    <a:pt x="466" y="77"/>
                    <a:pt x="467" y="77"/>
                  </a:cubicBezTo>
                  <a:cubicBezTo>
                    <a:pt x="467" y="77"/>
                    <a:pt x="467" y="76"/>
                    <a:pt x="468" y="76"/>
                  </a:cubicBezTo>
                  <a:cubicBezTo>
                    <a:pt x="468" y="75"/>
                    <a:pt x="469" y="75"/>
                    <a:pt x="469" y="75"/>
                  </a:cubicBezTo>
                  <a:cubicBezTo>
                    <a:pt x="469" y="75"/>
                    <a:pt x="469" y="75"/>
                    <a:pt x="470" y="75"/>
                  </a:cubicBezTo>
                  <a:cubicBezTo>
                    <a:pt x="470" y="75"/>
                    <a:pt x="469" y="74"/>
                    <a:pt x="469" y="74"/>
                  </a:cubicBezTo>
                  <a:cubicBezTo>
                    <a:pt x="470" y="74"/>
                    <a:pt x="470" y="73"/>
                    <a:pt x="471" y="73"/>
                  </a:cubicBezTo>
                  <a:cubicBezTo>
                    <a:pt x="471" y="73"/>
                    <a:pt x="472" y="73"/>
                    <a:pt x="473" y="73"/>
                  </a:cubicBezTo>
                  <a:cubicBezTo>
                    <a:pt x="474" y="73"/>
                    <a:pt x="474" y="74"/>
                    <a:pt x="475" y="74"/>
                  </a:cubicBezTo>
                  <a:cubicBezTo>
                    <a:pt x="475" y="74"/>
                    <a:pt x="477" y="74"/>
                    <a:pt x="477" y="74"/>
                  </a:cubicBezTo>
                  <a:cubicBezTo>
                    <a:pt x="476" y="74"/>
                    <a:pt x="475" y="74"/>
                    <a:pt x="475" y="73"/>
                  </a:cubicBezTo>
                  <a:cubicBezTo>
                    <a:pt x="474" y="72"/>
                    <a:pt x="475" y="72"/>
                    <a:pt x="476" y="72"/>
                  </a:cubicBezTo>
                  <a:cubicBezTo>
                    <a:pt x="476" y="72"/>
                    <a:pt x="475" y="73"/>
                    <a:pt x="475" y="72"/>
                  </a:cubicBezTo>
                  <a:cubicBezTo>
                    <a:pt x="474" y="72"/>
                    <a:pt x="474" y="72"/>
                    <a:pt x="475" y="71"/>
                  </a:cubicBezTo>
                  <a:cubicBezTo>
                    <a:pt x="476" y="71"/>
                    <a:pt x="477" y="71"/>
                    <a:pt x="479" y="70"/>
                  </a:cubicBezTo>
                  <a:cubicBezTo>
                    <a:pt x="480" y="70"/>
                    <a:pt x="482" y="70"/>
                    <a:pt x="483" y="70"/>
                  </a:cubicBezTo>
                  <a:cubicBezTo>
                    <a:pt x="484" y="70"/>
                    <a:pt x="485" y="70"/>
                    <a:pt x="486" y="70"/>
                  </a:cubicBezTo>
                  <a:cubicBezTo>
                    <a:pt x="486" y="70"/>
                    <a:pt x="486" y="70"/>
                    <a:pt x="487" y="70"/>
                  </a:cubicBezTo>
                  <a:cubicBezTo>
                    <a:pt x="486" y="69"/>
                    <a:pt x="489" y="69"/>
                    <a:pt x="489" y="69"/>
                  </a:cubicBezTo>
                  <a:cubicBezTo>
                    <a:pt x="490" y="69"/>
                    <a:pt x="492" y="69"/>
                    <a:pt x="493" y="70"/>
                  </a:cubicBezTo>
                  <a:cubicBezTo>
                    <a:pt x="493" y="70"/>
                    <a:pt x="493" y="70"/>
                    <a:pt x="493" y="70"/>
                  </a:cubicBezTo>
                  <a:cubicBezTo>
                    <a:pt x="493" y="70"/>
                    <a:pt x="493" y="70"/>
                    <a:pt x="493" y="70"/>
                  </a:cubicBezTo>
                  <a:cubicBezTo>
                    <a:pt x="494" y="70"/>
                    <a:pt x="495" y="70"/>
                    <a:pt x="495" y="70"/>
                  </a:cubicBezTo>
                  <a:cubicBezTo>
                    <a:pt x="496" y="71"/>
                    <a:pt x="495" y="71"/>
                    <a:pt x="495" y="71"/>
                  </a:cubicBezTo>
                  <a:cubicBezTo>
                    <a:pt x="496" y="71"/>
                    <a:pt x="496" y="71"/>
                    <a:pt x="497" y="71"/>
                  </a:cubicBezTo>
                  <a:cubicBezTo>
                    <a:pt x="499" y="71"/>
                    <a:pt x="500" y="71"/>
                    <a:pt x="501" y="71"/>
                  </a:cubicBezTo>
                  <a:cubicBezTo>
                    <a:pt x="502" y="71"/>
                    <a:pt x="504" y="71"/>
                    <a:pt x="505" y="71"/>
                  </a:cubicBezTo>
                  <a:cubicBezTo>
                    <a:pt x="505" y="71"/>
                    <a:pt x="506" y="71"/>
                    <a:pt x="507" y="72"/>
                  </a:cubicBezTo>
                  <a:cubicBezTo>
                    <a:pt x="507" y="72"/>
                    <a:pt x="508" y="72"/>
                    <a:pt x="508" y="72"/>
                  </a:cubicBezTo>
                  <a:cubicBezTo>
                    <a:pt x="508" y="72"/>
                    <a:pt x="508" y="72"/>
                    <a:pt x="507" y="72"/>
                  </a:cubicBezTo>
                  <a:cubicBezTo>
                    <a:pt x="508" y="72"/>
                    <a:pt x="506" y="73"/>
                    <a:pt x="506" y="73"/>
                  </a:cubicBezTo>
                  <a:cubicBezTo>
                    <a:pt x="506" y="73"/>
                    <a:pt x="505" y="73"/>
                    <a:pt x="504" y="74"/>
                  </a:cubicBezTo>
                  <a:cubicBezTo>
                    <a:pt x="503" y="74"/>
                    <a:pt x="502" y="74"/>
                    <a:pt x="502" y="75"/>
                  </a:cubicBezTo>
                  <a:cubicBezTo>
                    <a:pt x="501" y="75"/>
                    <a:pt x="500" y="75"/>
                    <a:pt x="500" y="75"/>
                  </a:cubicBezTo>
                  <a:cubicBezTo>
                    <a:pt x="500" y="75"/>
                    <a:pt x="500" y="75"/>
                    <a:pt x="499" y="76"/>
                  </a:cubicBezTo>
                  <a:cubicBezTo>
                    <a:pt x="499" y="76"/>
                    <a:pt x="498" y="76"/>
                    <a:pt x="497" y="76"/>
                  </a:cubicBezTo>
                  <a:cubicBezTo>
                    <a:pt x="497" y="77"/>
                    <a:pt x="496" y="77"/>
                    <a:pt x="495" y="77"/>
                  </a:cubicBezTo>
                  <a:cubicBezTo>
                    <a:pt x="494" y="78"/>
                    <a:pt x="494" y="77"/>
                    <a:pt x="493" y="78"/>
                  </a:cubicBezTo>
                  <a:cubicBezTo>
                    <a:pt x="493" y="78"/>
                    <a:pt x="494" y="78"/>
                    <a:pt x="494" y="78"/>
                  </a:cubicBezTo>
                  <a:cubicBezTo>
                    <a:pt x="493" y="79"/>
                    <a:pt x="492" y="79"/>
                    <a:pt x="491" y="79"/>
                  </a:cubicBezTo>
                  <a:cubicBezTo>
                    <a:pt x="490" y="80"/>
                    <a:pt x="489" y="80"/>
                    <a:pt x="488" y="81"/>
                  </a:cubicBezTo>
                  <a:cubicBezTo>
                    <a:pt x="487" y="81"/>
                    <a:pt x="486" y="82"/>
                    <a:pt x="485" y="82"/>
                  </a:cubicBezTo>
                  <a:cubicBezTo>
                    <a:pt x="483" y="82"/>
                    <a:pt x="482" y="82"/>
                    <a:pt x="481" y="82"/>
                  </a:cubicBezTo>
                  <a:cubicBezTo>
                    <a:pt x="479" y="82"/>
                    <a:pt x="477" y="81"/>
                    <a:pt x="476" y="82"/>
                  </a:cubicBezTo>
                  <a:cubicBezTo>
                    <a:pt x="475" y="82"/>
                    <a:pt x="474" y="82"/>
                    <a:pt x="473" y="82"/>
                  </a:cubicBezTo>
                  <a:cubicBezTo>
                    <a:pt x="472" y="82"/>
                    <a:pt x="470" y="82"/>
                    <a:pt x="470" y="82"/>
                  </a:cubicBezTo>
                  <a:cubicBezTo>
                    <a:pt x="470" y="82"/>
                    <a:pt x="471" y="82"/>
                    <a:pt x="471" y="82"/>
                  </a:cubicBezTo>
                  <a:cubicBezTo>
                    <a:pt x="472" y="82"/>
                    <a:pt x="473" y="82"/>
                    <a:pt x="474" y="82"/>
                  </a:cubicBezTo>
                  <a:cubicBezTo>
                    <a:pt x="473" y="82"/>
                    <a:pt x="473" y="82"/>
                    <a:pt x="473" y="83"/>
                  </a:cubicBezTo>
                  <a:cubicBezTo>
                    <a:pt x="472" y="83"/>
                    <a:pt x="473" y="83"/>
                    <a:pt x="473" y="83"/>
                  </a:cubicBezTo>
                  <a:cubicBezTo>
                    <a:pt x="474" y="84"/>
                    <a:pt x="472" y="85"/>
                    <a:pt x="472" y="85"/>
                  </a:cubicBezTo>
                  <a:cubicBezTo>
                    <a:pt x="471" y="86"/>
                    <a:pt x="469" y="86"/>
                    <a:pt x="468" y="87"/>
                  </a:cubicBezTo>
                  <a:cubicBezTo>
                    <a:pt x="467" y="87"/>
                    <a:pt x="466" y="87"/>
                    <a:pt x="466" y="88"/>
                  </a:cubicBezTo>
                  <a:cubicBezTo>
                    <a:pt x="465" y="88"/>
                    <a:pt x="465" y="88"/>
                    <a:pt x="464" y="88"/>
                  </a:cubicBezTo>
                  <a:cubicBezTo>
                    <a:pt x="465" y="89"/>
                    <a:pt x="465" y="88"/>
                    <a:pt x="466" y="88"/>
                  </a:cubicBezTo>
                  <a:cubicBezTo>
                    <a:pt x="465" y="88"/>
                    <a:pt x="465" y="89"/>
                    <a:pt x="464" y="89"/>
                  </a:cubicBezTo>
                  <a:cubicBezTo>
                    <a:pt x="464" y="89"/>
                    <a:pt x="463" y="88"/>
                    <a:pt x="462" y="88"/>
                  </a:cubicBezTo>
                  <a:cubicBezTo>
                    <a:pt x="462" y="88"/>
                    <a:pt x="461" y="89"/>
                    <a:pt x="460" y="89"/>
                  </a:cubicBezTo>
                  <a:cubicBezTo>
                    <a:pt x="461" y="89"/>
                    <a:pt x="462" y="88"/>
                    <a:pt x="462" y="89"/>
                  </a:cubicBezTo>
                  <a:cubicBezTo>
                    <a:pt x="462" y="89"/>
                    <a:pt x="462" y="89"/>
                    <a:pt x="462" y="89"/>
                  </a:cubicBezTo>
                  <a:cubicBezTo>
                    <a:pt x="462" y="89"/>
                    <a:pt x="461" y="89"/>
                    <a:pt x="461" y="89"/>
                  </a:cubicBezTo>
                  <a:cubicBezTo>
                    <a:pt x="462" y="90"/>
                    <a:pt x="461" y="90"/>
                    <a:pt x="460" y="90"/>
                  </a:cubicBezTo>
                  <a:cubicBezTo>
                    <a:pt x="460" y="90"/>
                    <a:pt x="459" y="90"/>
                    <a:pt x="459" y="91"/>
                  </a:cubicBezTo>
                  <a:cubicBezTo>
                    <a:pt x="459" y="91"/>
                    <a:pt x="461" y="90"/>
                    <a:pt x="461" y="90"/>
                  </a:cubicBezTo>
                  <a:cubicBezTo>
                    <a:pt x="461" y="90"/>
                    <a:pt x="461" y="90"/>
                    <a:pt x="461" y="90"/>
                  </a:cubicBezTo>
                  <a:cubicBezTo>
                    <a:pt x="461" y="90"/>
                    <a:pt x="460" y="91"/>
                    <a:pt x="460" y="92"/>
                  </a:cubicBezTo>
                  <a:cubicBezTo>
                    <a:pt x="460" y="91"/>
                    <a:pt x="461" y="91"/>
                    <a:pt x="462" y="91"/>
                  </a:cubicBezTo>
                  <a:cubicBezTo>
                    <a:pt x="462" y="90"/>
                    <a:pt x="462" y="91"/>
                    <a:pt x="463" y="91"/>
                  </a:cubicBezTo>
                  <a:cubicBezTo>
                    <a:pt x="463" y="90"/>
                    <a:pt x="463" y="91"/>
                    <a:pt x="464" y="91"/>
                  </a:cubicBezTo>
                  <a:cubicBezTo>
                    <a:pt x="464" y="91"/>
                    <a:pt x="465" y="90"/>
                    <a:pt x="465" y="91"/>
                  </a:cubicBezTo>
                  <a:cubicBezTo>
                    <a:pt x="466" y="91"/>
                    <a:pt x="463" y="91"/>
                    <a:pt x="464" y="92"/>
                  </a:cubicBezTo>
                  <a:cubicBezTo>
                    <a:pt x="465" y="93"/>
                    <a:pt x="466" y="93"/>
                    <a:pt x="466" y="93"/>
                  </a:cubicBezTo>
                  <a:cubicBezTo>
                    <a:pt x="466" y="93"/>
                    <a:pt x="466" y="94"/>
                    <a:pt x="466" y="94"/>
                  </a:cubicBezTo>
                  <a:cubicBezTo>
                    <a:pt x="467" y="94"/>
                    <a:pt x="467" y="95"/>
                    <a:pt x="466" y="95"/>
                  </a:cubicBezTo>
                  <a:cubicBezTo>
                    <a:pt x="466" y="96"/>
                    <a:pt x="465" y="97"/>
                    <a:pt x="464" y="98"/>
                  </a:cubicBezTo>
                  <a:cubicBezTo>
                    <a:pt x="464" y="98"/>
                    <a:pt x="463" y="99"/>
                    <a:pt x="462" y="99"/>
                  </a:cubicBezTo>
                  <a:cubicBezTo>
                    <a:pt x="463" y="99"/>
                    <a:pt x="462" y="98"/>
                    <a:pt x="462" y="99"/>
                  </a:cubicBezTo>
                  <a:cubicBezTo>
                    <a:pt x="462" y="99"/>
                    <a:pt x="463" y="99"/>
                    <a:pt x="463" y="99"/>
                  </a:cubicBezTo>
                  <a:cubicBezTo>
                    <a:pt x="464" y="100"/>
                    <a:pt x="464" y="100"/>
                    <a:pt x="463" y="100"/>
                  </a:cubicBezTo>
                  <a:cubicBezTo>
                    <a:pt x="464" y="100"/>
                    <a:pt x="463" y="100"/>
                    <a:pt x="463" y="100"/>
                  </a:cubicBezTo>
                  <a:cubicBezTo>
                    <a:pt x="463" y="100"/>
                    <a:pt x="463" y="100"/>
                    <a:pt x="463" y="100"/>
                  </a:cubicBezTo>
                  <a:cubicBezTo>
                    <a:pt x="464" y="100"/>
                    <a:pt x="464" y="101"/>
                    <a:pt x="465" y="101"/>
                  </a:cubicBezTo>
                  <a:cubicBezTo>
                    <a:pt x="465" y="101"/>
                    <a:pt x="464" y="101"/>
                    <a:pt x="465" y="101"/>
                  </a:cubicBezTo>
                  <a:cubicBezTo>
                    <a:pt x="465" y="101"/>
                    <a:pt x="466" y="101"/>
                    <a:pt x="466" y="101"/>
                  </a:cubicBezTo>
                  <a:cubicBezTo>
                    <a:pt x="465" y="101"/>
                    <a:pt x="465" y="101"/>
                    <a:pt x="465" y="102"/>
                  </a:cubicBezTo>
                  <a:cubicBezTo>
                    <a:pt x="465" y="102"/>
                    <a:pt x="465" y="102"/>
                    <a:pt x="465" y="102"/>
                  </a:cubicBezTo>
                  <a:cubicBezTo>
                    <a:pt x="465" y="102"/>
                    <a:pt x="464" y="102"/>
                    <a:pt x="464" y="102"/>
                  </a:cubicBezTo>
                  <a:cubicBezTo>
                    <a:pt x="464" y="102"/>
                    <a:pt x="465" y="102"/>
                    <a:pt x="465" y="102"/>
                  </a:cubicBezTo>
                  <a:cubicBezTo>
                    <a:pt x="465" y="103"/>
                    <a:pt x="465" y="103"/>
                    <a:pt x="465" y="103"/>
                  </a:cubicBezTo>
                  <a:cubicBezTo>
                    <a:pt x="465" y="103"/>
                    <a:pt x="465" y="103"/>
                    <a:pt x="465" y="103"/>
                  </a:cubicBezTo>
                  <a:cubicBezTo>
                    <a:pt x="465" y="103"/>
                    <a:pt x="465" y="103"/>
                    <a:pt x="465" y="103"/>
                  </a:cubicBezTo>
                  <a:cubicBezTo>
                    <a:pt x="465" y="103"/>
                    <a:pt x="465" y="103"/>
                    <a:pt x="465" y="103"/>
                  </a:cubicBezTo>
                  <a:cubicBezTo>
                    <a:pt x="465" y="103"/>
                    <a:pt x="465" y="103"/>
                    <a:pt x="465" y="103"/>
                  </a:cubicBezTo>
                  <a:cubicBezTo>
                    <a:pt x="465" y="104"/>
                    <a:pt x="465" y="104"/>
                    <a:pt x="465" y="103"/>
                  </a:cubicBezTo>
                  <a:cubicBezTo>
                    <a:pt x="465" y="104"/>
                    <a:pt x="464" y="104"/>
                    <a:pt x="464" y="104"/>
                  </a:cubicBezTo>
                  <a:cubicBezTo>
                    <a:pt x="464" y="104"/>
                    <a:pt x="464" y="104"/>
                    <a:pt x="464" y="104"/>
                  </a:cubicBezTo>
                  <a:cubicBezTo>
                    <a:pt x="464" y="105"/>
                    <a:pt x="465" y="104"/>
                    <a:pt x="465" y="104"/>
                  </a:cubicBezTo>
                  <a:cubicBezTo>
                    <a:pt x="466" y="104"/>
                    <a:pt x="466" y="103"/>
                    <a:pt x="466" y="104"/>
                  </a:cubicBezTo>
                  <a:cubicBezTo>
                    <a:pt x="467" y="104"/>
                    <a:pt x="467" y="103"/>
                    <a:pt x="467" y="104"/>
                  </a:cubicBezTo>
                  <a:cubicBezTo>
                    <a:pt x="466" y="104"/>
                    <a:pt x="466" y="105"/>
                    <a:pt x="466" y="105"/>
                  </a:cubicBezTo>
                  <a:cubicBezTo>
                    <a:pt x="466" y="105"/>
                    <a:pt x="466" y="104"/>
                    <a:pt x="467" y="105"/>
                  </a:cubicBezTo>
                  <a:cubicBezTo>
                    <a:pt x="467" y="105"/>
                    <a:pt x="467" y="105"/>
                    <a:pt x="466" y="105"/>
                  </a:cubicBezTo>
                  <a:cubicBezTo>
                    <a:pt x="466" y="106"/>
                    <a:pt x="465" y="105"/>
                    <a:pt x="465" y="105"/>
                  </a:cubicBezTo>
                  <a:cubicBezTo>
                    <a:pt x="464" y="105"/>
                    <a:pt x="463" y="106"/>
                    <a:pt x="463" y="105"/>
                  </a:cubicBezTo>
                  <a:cubicBezTo>
                    <a:pt x="462" y="105"/>
                    <a:pt x="462" y="105"/>
                    <a:pt x="462" y="104"/>
                  </a:cubicBezTo>
                  <a:cubicBezTo>
                    <a:pt x="462" y="104"/>
                    <a:pt x="462" y="105"/>
                    <a:pt x="461" y="105"/>
                  </a:cubicBezTo>
                  <a:cubicBezTo>
                    <a:pt x="462" y="105"/>
                    <a:pt x="460" y="105"/>
                    <a:pt x="460" y="105"/>
                  </a:cubicBezTo>
                  <a:cubicBezTo>
                    <a:pt x="460" y="105"/>
                    <a:pt x="460" y="105"/>
                    <a:pt x="460" y="105"/>
                  </a:cubicBezTo>
                  <a:cubicBezTo>
                    <a:pt x="460" y="106"/>
                    <a:pt x="459" y="106"/>
                    <a:pt x="458" y="106"/>
                  </a:cubicBezTo>
                  <a:cubicBezTo>
                    <a:pt x="459" y="106"/>
                    <a:pt x="459" y="106"/>
                    <a:pt x="459" y="106"/>
                  </a:cubicBezTo>
                  <a:cubicBezTo>
                    <a:pt x="460" y="106"/>
                    <a:pt x="460" y="106"/>
                    <a:pt x="461" y="106"/>
                  </a:cubicBezTo>
                  <a:cubicBezTo>
                    <a:pt x="461" y="106"/>
                    <a:pt x="461" y="106"/>
                    <a:pt x="462" y="106"/>
                  </a:cubicBezTo>
                  <a:cubicBezTo>
                    <a:pt x="463" y="106"/>
                    <a:pt x="462" y="107"/>
                    <a:pt x="461" y="107"/>
                  </a:cubicBezTo>
                  <a:cubicBezTo>
                    <a:pt x="460" y="107"/>
                    <a:pt x="459" y="108"/>
                    <a:pt x="458" y="108"/>
                  </a:cubicBezTo>
                  <a:cubicBezTo>
                    <a:pt x="458" y="108"/>
                    <a:pt x="457" y="108"/>
                    <a:pt x="456" y="109"/>
                  </a:cubicBezTo>
                  <a:cubicBezTo>
                    <a:pt x="456" y="109"/>
                    <a:pt x="456" y="109"/>
                    <a:pt x="456" y="109"/>
                  </a:cubicBezTo>
                  <a:cubicBezTo>
                    <a:pt x="455" y="109"/>
                    <a:pt x="454" y="109"/>
                    <a:pt x="453" y="109"/>
                  </a:cubicBezTo>
                  <a:cubicBezTo>
                    <a:pt x="454" y="109"/>
                    <a:pt x="455" y="109"/>
                    <a:pt x="455" y="109"/>
                  </a:cubicBezTo>
                  <a:cubicBezTo>
                    <a:pt x="455" y="110"/>
                    <a:pt x="454" y="109"/>
                    <a:pt x="453" y="110"/>
                  </a:cubicBezTo>
                  <a:cubicBezTo>
                    <a:pt x="453" y="110"/>
                    <a:pt x="454" y="110"/>
                    <a:pt x="455" y="110"/>
                  </a:cubicBezTo>
                  <a:cubicBezTo>
                    <a:pt x="455" y="109"/>
                    <a:pt x="456" y="109"/>
                    <a:pt x="457" y="109"/>
                  </a:cubicBezTo>
                  <a:cubicBezTo>
                    <a:pt x="457" y="110"/>
                    <a:pt x="457" y="110"/>
                    <a:pt x="456" y="110"/>
                  </a:cubicBezTo>
                  <a:cubicBezTo>
                    <a:pt x="457" y="110"/>
                    <a:pt x="457" y="110"/>
                    <a:pt x="457" y="110"/>
                  </a:cubicBezTo>
                  <a:cubicBezTo>
                    <a:pt x="458" y="110"/>
                    <a:pt x="458" y="110"/>
                    <a:pt x="458" y="110"/>
                  </a:cubicBezTo>
                  <a:cubicBezTo>
                    <a:pt x="458" y="110"/>
                    <a:pt x="457" y="110"/>
                    <a:pt x="457" y="110"/>
                  </a:cubicBezTo>
                  <a:cubicBezTo>
                    <a:pt x="457" y="111"/>
                    <a:pt x="458" y="111"/>
                    <a:pt x="459" y="111"/>
                  </a:cubicBezTo>
                  <a:cubicBezTo>
                    <a:pt x="459" y="111"/>
                    <a:pt x="461" y="111"/>
                    <a:pt x="461" y="111"/>
                  </a:cubicBezTo>
                  <a:cubicBezTo>
                    <a:pt x="462" y="110"/>
                    <a:pt x="462" y="110"/>
                    <a:pt x="463" y="110"/>
                  </a:cubicBezTo>
                  <a:cubicBezTo>
                    <a:pt x="464" y="110"/>
                    <a:pt x="465" y="110"/>
                    <a:pt x="465" y="110"/>
                  </a:cubicBezTo>
                  <a:cubicBezTo>
                    <a:pt x="465" y="110"/>
                    <a:pt x="465" y="110"/>
                    <a:pt x="465" y="110"/>
                  </a:cubicBezTo>
                  <a:cubicBezTo>
                    <a:pt x="465" y="110"/>
                    <a:pt x="464" y="110"/>
                    <a:pt x="464" y="110"/>
                  </a:cubicBezTo>
                  <a:cubicBezTo>
                    <a:pt x="464" y="110"/>
                    <a:pt x="463" y="111"/>
                    <a:pt x="463" y="111"/>
                  </a:cubicBezTo>
                  <a:cubicBezTo>
                    <a:pt x="462" y="111"/>
                    <a:pt x="462" y="111"/>
                    <a:pt x="461" y="111"/>
                  </a:cubicBezTo>
                  <a:cubicBezTo>
                    <a:pt x="462" y="111"/>
                    <a:pt x="463" y="110"/>
                    <a:pt x="464" y="111"/>
                  </a:cubicBezTo>
                  <a:cubicBezTo>
                    <a:pt x="464" y="111"/>
                    <a:pt x="464" y="111"/>
                    <a:pt x="464" y="111"/>
                  </a:cubicBezTo>
                  <a:cubicBezTo>
                    <a:pt x="464" y="111"/>
                    <a:pt x="464" y="111"/>
                    <a:pt x="465" y="111"/>
                  </a:cubicBezTo>
                  <a:cubicBezTo>
                    <a:pt x="465" y="111"/>
                    <a:pt x="465" y="111"/>
                    <a:pt x="466" y="111"/>
                  </a:cubicBezTo>
                  <a:cubicBezTo>
                    <a:pt x="466" y="111"/>
                    <a:pt x="466" y="111"/>
                    <a:pt x="465" y="111"/>
                  </a:cubicBezTo>
                  <a:cubicBezTo>
                    <a:pt x="466" y="112"/>
                    <a:pt x="467" y="111"/>
                    <a:pt x="468" y="111"/>
                  </a:cubicBezTo>
                  <a:cubicBezTo>
                    <a:pt x="468" y="111"/>
                    <a:pt x="469" y="112"/>
                    <a:pt x="469" y="112"/>
                  </a:cubicBezTo>
                  <a:cubicBezTo>
                    <a:pt x="469" y="112"/>
                    <a:pt x="468" y="112"/>
                    <a:pt x="468" y="112"/>
                  </a:cubicBezTo>
                  <a:cubicBezTo>
                    <a:pt x="468" y="112"/>
                    <a:pt x="467" y="112"/>
                    <a:pt x="467" y="112"/>
                  </a:cubicBezTo>
                  <a:cubicBezTo>
                    <a:pt x="467" y="112"/>
                    <a:pt x="467" y="112"/>
                    <a:pt x="466" y="112"/>
                  </a:cubicBezTo>
                  <a:cubicBezTo>
                    <a:pt x="467" y="112"/>
                    <a:pt x="467" y="112"/>
                    <a:pt x="467" y="112"/>
                  </a:cubicBezTo>
                  <a:cubicBezTo>
                    <a:pt x="466" y="112"/>
                    <a:pt x="465" y="112"/>
                    <a:pt x="464" y="113"/>
                  </a:cubicBezTo>
                  <a:cubicBezTo>
                    <a:pt x="464" y="113"/>
                    <a:pt x="464" y="113"/>
                    <a:pt x="464" y="114"/>
                  </a:cubicBezTo>
                  <a:cubicBezTo>
                    <a:pt x="464" y="114"/>
                    <a:pt x="463" y="114"/>
                    <a:pt x="464" y="113"/>
                  </a:cubicBezTo>
                  <a:cubicBezTo>
                    <a:pt x="463" y="113"/>
                    <a:pt x="463" y="113"/>
                    <a:pt x="463" y="113"/>
                  </a:cubicBezTo>
                  <a:cubicBezTo>
                    <a:pt x="463" y="113"/>
                    <a:pt x="463" y="113"/>
                    <a:pt x="464" y="113"/>
                  </a:cubicBezTo>
                  <a:cubicBezTo>
                    <a:pt x="464" y="113"/>
                    <a:pt x="462" y="113"/>
                    <a:pt x="462" y="113"/>
                  </a:cubicBezTo>
                  <a:cubicBezTo>
                    <a:pt x="462" y="113"/>
                    <a:pt x="464" y="113"/>
                    <a:pt x="464" y="113"/>
                  </a:cubicBezTo>
                  <a:cubicBezTo>
                    <a:pt x="463" y="113"/>
                    <a:pt x="463" y="113"/>
                    <a:pt x="462" y="113"/>
                  </a:cubicBezTo>
                  <a:cubicBezTo>
                    <a:pt x="461" y="113"/>
                    <a:pt x="461" y="113"/>
                    <a:pt x="460" y="113"/>
                  </a:cubicBezTo>
                  <a:cubicBezTo>
                    <a:pt x="461" y="113"/>
                    <a:pt x="464" y="114"/>
                    <a:pt x="463" y="115"/>
                  </a:cubicBezTo>
                  <a:cubicBezTo>
                    <a:pt x="463" y="115"/>
                    <a:pt x="462" y="116"/>
                    <a:pt x="463" y="116"/>
                  </a:cubicBezTo>
                  <a:cubicBezTo>
                    <a:pt x="463" y="116"/>
                    <a:pt x="463" y="116"/>
                    <a:pt x="463" y="117"/>
                  </a:cubicBezTo>
                  <a:cubicBezTo>
                    <a:pt x="463" y="117"/>
                    <a:pt x="464" y="117"/>
                    <a:pt x="463" y="117"/>
                  </a:cubicBezTo>
                  <a:cubicBezTo>
                    <a:pt x="464" y="117"/>
                    <a:pt x="463" y="117"/>
                    <a:pt x="463" y="117"/>
                  </a:cubicBezTo>
                  <a:cubicBezTo>
                    <a:pt x="462" y="118"/>
                    <a:pt x="462" y="118"/>
                    <a:pt x="462" y="118"/>
                  </a:cubicBezTo>
                  <a:cubicBezTo>
                    <a:pt x="462" y="118"/>
                    <a:pt x="463" y="118"/>
                    <a:pt x="463" y="118"/>
                  </a:cubicBezTo>
                  <a:cubicBezTo>
                    <a:pt x="462" y="118"/>
                    <a:pt x="461" y="119"/>
                    <a:pt x="460" y="120"/>
                  </a:cubicBezTo>
                  <a:cubicBezTo>
                    <a:pt x="460" y="120"/>
                    <a:pt x="460" y="120"/>
                    <a:pt x="460" y="120"/>
                  </a:cubicBezTo>
                  <a:cubicBezTo>
                    <a:pt x="460" y="120"/>
                    <a:pt x="460" y="121"/>
                    <a:pt x="460" y="121"/>
                  </a:cubicBezTo>
                  <a:cubicBezTo>
                    <a:pt x="460" y="121"/>
                    <a:pt x="459" y="121"/>
                    <a:pt x="459" y="121"/>
                  </a:cubicBezTo>
                  <a:cubicBezTo>
                    <a:pt x="459" y="121"/>
                    <a:pt x="460" y="122"/>
                    <a:pt x="460" y="122"/>
                  </a:cubicBezTo>
                  <a:cubicBezTo>
                    <a:pt x="460" y="122"/>
                    <a:pt x="459" y="122"/>
                    <a:pt x="459" y="122"/>
                  </a:cubicBezTo>
                  <a:cubicBezTo>
                    <a:pt x="459" y="122"/>
                    <a:pt x="460" y="122"/>
                    <a:pt x="460" y="122"/>
                  </a:cubicBezTo>
                  <a:cubicBezTo>
                    <a:pt x="460" y="122"/>
                    <a:pt x="459" y="123"/>
                    <a:pt x="460" y="123"/>
                  </a:cubicBezTo>
                  <a:cubicBezTo>
                    <a:pt x="461" y="123"/>
                    <a:pt x="461" y="122"/>
                    <a:pt x="461" y="122"/>
                  </a:cubicBezTo>
                  <a:cubicBezTo>
                    <a:pt x="462" y="122"/>
                    <a:pt x="462" y="122"/>
                    <a:pt x="463" y="122"/>
                  </a:cubicBezTo>
                  <a:cubicBezTo>
                    <a:pt x="463" y="122"/>
                    <a:pt x="463" y="121"/>
                    <a:pt x="463" y="121"/>
                  </a:cubicBezTo>
                  <a:cubicBezTo>
                    <a:pt x="464" y="121"/>
                    <a:pt x="465" y="120"/>
                    <a:pt x="465" y="120"/>
                  </a:cubicBezTo>
                  <a:cubicBezTo>
                    <a:pt x="465" y="120"/>
                    <a:pt x="464" y="120"/>
                    <a:pt x="465" y="119"/>
                  </a:cubicBezTo>
                  <a:cubicBezTo>
                    <a:pt x="465" y="119"/>
                    <a:pt x="466" y="119"/>
                    <a:pt x="466" y="119"/>
                  </a:cubicBezTo>
                  <a:cubicBezTo>
                    <a:pt x="467" y="118"/>
                    <a:pt x="467" y="119"/>
                    <a:pt x="466" y="119"/>
                  </a:cubicBezTo>
                  <a:cubicBezTo>
                    <a:pt x="467" y="119"/>
                    <a:pt x="468" y="118"/>
                    <a:pt x="468" y="117"/>
                  </a:cubicBezTo>
                  <a:cubicBezTo>
                    <a:pt x="469" y="117"/>
                    <a:pt x="469" y="116"/>
                    <a:pt x="469" y="116"/>
                  </a:cubicBezTo>
                  <a:cubicBezTo>
                    <a:pt x="470" y="116"/>
                    <a:pt x="470" y="115"/>
                    <a:pt x="471" y="115"/>
                  </a:cubicBezTo>
                  <a:cubicBezTo>
                    <a:pt x="472" y="115"/>
                    <a:pt x="474" y="114"/>
                    <a:pt x="475" y="113"/>
                  </a:cubicBezTo>
                  <a:cubicBezTo>
                    <a:pt x="477" y="113"/>
                    <a:pt x="477" y="115"/>
                    <a:pt x="478" y="116"/>
                  </a:cubicBezTo>
                  <a:cubicBezTo>
                    <a:pt x="479" y="116"/>
                    <a:pt x="481" y="117"/>
                    <a:pt x="480" y="119"/>
                  </a:cubicBezTo>
                  <a:cubicBezTo>
                    <a:pt x="480" y="119"/>
                    <a:pt x="479" y="120"/>
                    <a:pt x="479" y="120"/>
                  </a:cubicBezTo>
                  <a:cubicBezTo>
                    <a:pt x="479" y="121"/>
                    <a:pt x="479" y="121"/>
                    <a:pt x="479" y="121"/>
                  </a:cubicBezTo>
                  <a:cubicBezTo>
                    <a:pt x="479" y="121"/>
                    <a:pt x="479" y="121"/>
                    <a:pt x="478" y="121"/>
                  </a:cubicBezTo>
                  <a:cubicBezTo>
                    <a:pt x="478" y="122"/>
                    <a:pt x="478" y="122"/>
                    <a:pt x="477" y="123"/>
                  </a:cubicBezTo>
                  <a:cubicBezTo>
                    <a:pt x="477" y="123"/>
                    <a:pt x="476" y="123"/>
                    <a:pt x="476" y="123"/>
                  </a:cubicBezTo>
                  <a:cubicBezTo>
                    <a:pt x="476" y="123"/>
                    <a:pt x="475" y="123"/>
                    <a:pt x="475" y="123"/>
                  </a:cubicBezTo>
                  <a:cubicBezTo>
                    <a:pt x="474" y="123"/>
                    <a:pt x="476" y="122"/>
                    <a:pt x="475" y="122"/>
                  </a:cubicBezTo>
                  <a:cubicBezTo>
                    <a:pt x="475" y="122"/>
                    <a:pt x="474" y="122"/>
                    <a:pt x="474" y="122"/>
                  </a:cubicBezTo>
                  <a:cubicBezTo>
                    <a:pt x="473" y="122"/>
                    <a:pt x="473" y="123"/>
                    <a:pt x="473" y="123"/>
                  </a:cubicBezTo>
                  <a:cubicBezTo>
                    <a:pt x="473" y="124"/>
                    <a:pt x="472" y="124"/>
                    <a:pt x="472" y="125"/>
                  </a:cubicBezTo>
                  <a:cubicBezTo>
                    <a:pt x="471" y="125"/>
                    <a:pt x="471" y="126"/>
                    <a:pt x="471" y="126"/>
                  </a:cubicBezTo>
                  <a:cubicBezTo>
                    <a:pt x="470" y="127"/>
                    <a:pt x="470" y="128"/>
                    <a:pt x="470" y="128"/>
                  </a:cubicBezTo>
                  <a:cubicBezTo>
                    <a:pt x="470" y="129"/>
                    <a:pt x="471" y="129"/>
                    <a:pt x="471" y="129"/>
                  </a:cubicBezTo>
                  <a:cubicBezTo>
                    <a:pt x="472" y="130"/>
                    <a:pt x="472" y="131"/>
                    <a:pt x="472" y="131"/>
                  </a:cubicBezTo>
                  <a:cubicBezTo>
                    <a:pt x="473" y="131"/>
                    <a:pt x="472" y="132"/>
                    <a:pt x="472" y="132"/>
                  </a:cubicBezTo>
                  <a:cubicBezTo>
                    <a:pt x="472" y="132"/>
                    <a:pt x="472" y="132"/>
                    <a:pt x="473" y="132"/>
                  </a:cubicBezTo>
                  <a:cubicBezTo>
                    <a:pt x="473" y="132"/>
                    <a:pt x="471" y="133"/>
                    <a:pt x="470" y="134"/>
                  </a:cubicBezTo>
                  <a:cubicBezTo>
                    <a:pt x="471" y="134"/>
                    <a:pt x="472" y="133"/>
                    <a:pt x="472" y="133"/>
                  </a:cubicBezTo>
                  <a:cubicBezTo>
                    <a:pt x="472" y="133"/>
                    <a:pt x="472" y="134"/>
                    <a:pt x="472" y="134"/>
                  </a:cubicBezTo>
                  <a:cubicBezTo>
                    <a:pt x="472" y="134"/>
                    <a:pt x="473" y="133"/>
                    <a:pt x="473" y="133"/>
                  </a:cubicBezTo>
                  <a:cubicBezTo>
                    <a:pt x="474" y="132"/>
                    <a:pt x="474" y="133"/>
                    <a:pt x="474" y="133"/>
                  </a:cubicBezTo>
                  <a:cubicBezTo>
                    <a:pt x="474" y="133"/>
                    <a:pt x="475" y="132"/>
                    <a:pt x="475" y="132"/>
                  </a:cubicBezTo>
                  <a:cubicBezTo>
                    <a:pt x="475" y="132"/>
                    <a:pt x="475" y="132"/>
                    <a:pt x="476" y="132"/>
                  </a:cubicBezTo>
                  <a:cubicBezTo>
                    <a:pt x="475" y="132"/>
                    <a:pt x="475" y="131"/>
                    <a:pt x="476" y="131"/>
                  </a:cubicBezTo>
                  <a:cubicBezTo>
                    <a:pt x="476" y="132"/>
                    <a:pt x="477" y="131"/>
                    <a:pt x="477" y="131"/>
                  </a:cubicBezTo>
                  <a:cubicBezTo>
                    <a:pt x="477" y="131"/>
                    <a:pt x="478" y="130"/>
                    <a:pt x="478" y="131"/>
                  </a:cubicBezTo>
                  <a:cubicBezTo>
                    <a:pt x="479" y="131"/>
                    <a:pt x="479" y="131"/>
                    <a:pt x="479" y="131"/>
                  </a:cubicBezTo>
                  <a:cubicBezTo>
                    <a:pt x="479" y="131"/>
                    <a:pt x="479" y="131"/>
                    <a:pt x="479" y="131"/>
                  </a:cubicBezTo>
                  <a:cubicBezTo>
                    <a:pt x="480" y="131"/>
                    <a:pt x="480" y="130"/>
                    <a:pt x="481" y="130"/>
                  </a:cubicBezTo>
                  <a:cubicBezTo>
                    <a:pt x="481" y="130"/>
                    <a:pt x="482" y="129"/>
                    <a:pt x="482" y="129"/>
                  </a:cubicBezTo>
                  <a:cubicBezTo>
                    <a:pt x="482" y="129"/>
                    <a:pt x="482" y="128"/>
                    <a:pt x="482" y="128"/>
                  </a:cubicBezTo>
                  <a:cubicBezTo>
                    <a:pt x="483" y="127"/>
                    <a:pt x="484" y="127"/>
                    <a:pt x="485" y="126"/>
                  </a:cubicBezTo>
                  <a:cubicBezTo>
                    <a:pt x="486" y="126"/>
                    <a:pt x="486" y="126"/>
                    <a:pt x="487" y="126"/>
                  </a:cubicBezTo>
                  <a:cubicBezTo>
                    <a:pt x="487" y="126"/>
                    <a:pt x="487" y="125"/>
                    <a:pt x="487" y="125"/>
                  </a:cubicBezTo>
                  <a:cubicBezTo>
                    <a:pt x="487" y="125"/>
                    <a:pt x="487" y="125"/>
                    <a:pt x="487" y="125"/>
                  </a:cubicBezTo>
                  <a:cubicBezTo>
                    <a:pt x="488" y="125"/>
                    <a:pt x="489" y="125"/>
                    <a:pt x="489" y="125"/>
                  </a:cubicBezTo>
                  <a:cubicBezTo>
                    <a:pt x="490" y="124"/>
                    <a:pt x="491" y="124"/>
                    <a:pt x="491" y="123"/>
                  </a:cubicBezTo>
                  <a:cubicBezTo>
                    <a:pt x="491" y="123"/>
                    <a:pt x="494" y="121"/>
                    <a:pt x="494" y="121"/>
                  </a:cubicBezTo>
                  <a:cubicBezTo>
                    <a:pt x="493" y="121"/>
                    <a:pt x="495" y="119"/>
                    <a:pt x="495" y="119"/>
                  </a:cubicBezTo>
                  <a:cubicBezTo>
                    <a:pt x="496" y="119"/>
                    <a:pt x="496" y="118"/>
                    <a:pt x="496" y="118"/>
                  </a:cubicBezTo>
                  <a:cubicBezTo>
                    <a:pt x="497" y="118"/>
                    <a:pt x="497" y="118"/>
                    <a:pt x="498" y="118"/>
                  </a:cubicBezTo>
                  <a:cubicBezTo>
                    <a:pt x="498" y="118"/>
                    <a:pt x="497" y="118"/>
                    <a:pt x="497" y="118"/>
                  </a:cubicBezTo>
                  <a:cubicBezTo>
                    <a:pt x="498" y="118"/>
                    <a:pt x="498" y="118"/>
                    <a:pt x="498" y="118"/>
                  </a:cubicBezTo>
                  <a:cubicBezTo>
                    <a:pt x="498" y="118"/>
                    <a:pt x="498" y="118"/>
                    <a:pt x="499" y="118"/>
                  </a:cubicBezTo>
                  <a:cubicBezTo>
                    <a:pt x="499" y="118"/>
                    <a:pt x="499" y="118"/>
                    <a:pt x="499" y="118"/>
                  </a:cubicBezTo>
                  <a:cubicBezTo>
                    <a:pt x="500" y="118"/>
                    <a:pt x="502" y="119"/>
                    <a:pt x="503" y="118"/>
                  </a:cubicBezTo>
                  <a:cubicBezTo>
                    <a:pt x="503" y="117"/>
                    <a:pt x="501" y="118"/>
                    <a:pt x="501" y="117"/>
                  </a:cubicBezTo>
                  <a:cubicBezTo>
                    <a:pt x="500" y="117"/>
                    <a:pt x="501" y="117"/>
                    <a:pt x="501" y="117"/>
                  </a:cubicBezTo>
                  <a:cubicBezTo>
                    <a:pt x="502" y="117"/>
                    <a:pt x="502" y="117"/>
                    <a:pt x="502" y="117"/>
                  </a:cubicBezTo>
                  <a:cubicBezTo>
                    <a:pt x="502" y="117"/>
                    <a:pt x="502" y="117"/>
                    <a:pt x="502" y="117"/>
                  </a:cubicBezTo>
                  <a:cubicBezTo>
                    <a:pt x="502" y="117"/>
                    <a:pt x="502" y="117"/>
                    <a:pt x="502" y="116"/>
                  </a:cubicBezTo>
                  <a:cubicBezTo>
                    <a:pt x="501" y="116"/>
                    <a:pt x="503" y="117"/>
                    <a:pt x="504" y="117"/>
                  </a:cubicBezTo>
                  <a:cubicBezTo>
                    <a:pt x="505" y="117"/>
                    <a:pt x="503" y="116"/>
                    <a:pt x="503" y="116"/>
                  </a:cubicBezTo>
                  <a:cubicBezTo>
                    <a:pt x="504" y="115"/>
                    <a:pt x="506" y="116"/>
                    <a:pt x="506" y="116"/>
                  </a:cubicBezTo>
                  <a:cubicBezTo>
                    <a:pt x="506" y="116"/>
                    <a:pt x="505" y="116"/>
                    <a:pt x="505" y="115"/>
                  </a:cubicBezTo>
                  <a:cubicBezTo>
                    <a:pt x="505" y="115"/>
                    <a:pt x="505" y="115"/>
                    <a:pt x="505" y="115"/>
                  </a:cubicBezTo>
                  <a:cubicBezTo>
                    <a:pt x="505" y="115"/>
                    <a:pt x="504" y="115"/>
                    <a:pt x="504" y="115"/>
                  </a:cubicBezTo>
                  <a:cubicBezTo>
                    <a:pt x="504" y="115"/>
                    <a:pt x="504" y="115"/>
                    <a:pt x="504" y="115"/>
                  </a:cubicBezTo>
                  <a:cubicBezTo>
                    <a:pt x="504" y="115"/>
                    <a:pt x="504" y="115"/>
                    <a:pt x="504" y="115"/>
                  </a:cubicBezTo>
                  <a:cubicBezTo>
                    <a:pt x="504" y="115"/>
                    <a:pt x="503" y="115"/>
                    <a:pt x="503" y="115"/>
                  </a:cubicBezTo>
                  <a:cubicBezTo>
                    <a:pt x="503" y="114"/>
                    <a:pt x="504" y="115"/>
                    <a:pt x="504" y="114"/>
                  </a:cubicBezTo>
                  <a:cubicBezTo>
                    <a:pt x="504" y="114"/>
                    <a:pt x="503" y="114"/>
                    <a:pt x="503" y="114"/>
                  </a:cubicBezTo>
                  <a:cubicBezTo>
                    <a:pt x="503" y="115"/>
                    <a:pt x="502" y="115"/>
                    <a:pt x="502" y="115"/>
                  </a:cubicBezTo>
                  <a:cubicBezTo>
                    <a:pt x="502" y="114"/>
                    <a:pt x="503" y="114"/>
                    <a:pt x="503" y="114"/>
                  </a:cubicBezTo>
                  <a:cubicBezTo>
                    <a:pt x="502" y="114"/>
                    <a:pt x="502" y="114"/>
                    <a:pt x="502" y="113"/>
                  </a:cubicBezTo>
                  <a:cubicBezTo>
                    <a:pt x="502" y="113"/>
                    <a:pt x="503" y="113"/>
                    <a:pt x="503" y="113"/>
                  </a:cubicBezTo>
                  <a:cubicBezTo>
                    <a:pt x="503" y="113"/>
                    <a:pt x="502" y="113"/>
                    <a:pt x="502" y="113"/>
                  </a:cubicBezTo>
                  <a:cubicBezTo>
                    <a:pt x="502" y="112"/>
                    <a:pt x="504" y="112"/>
                    <a:pt x="504" y="112"/>
                  </a:cubicBezTo>
                  <a:cubicBezTo>
                    <a:pt x="504" y="112"/>
                    <a:pt x="502" y="112"/>
                    <a:pt x="503" y="111"/>
                  </a:cubicBezTo>
                  <a:cubicBezTo>
                    <a:pt x="503" y="111"/>
                    <a:pt x="503" y="111"/>
                    <a:pt x="504" y="111"/>
                  </a:cubicBezTo>
                  <a:cubicBezTo>
                    <a:pt x="504" y="111"/>
                    <a:pt x="504" y="111"/>
                    <a:pt x="505" y="111"/>
                  </a:cubicBezTo>
                  <a:cubicBezTo>
                    <a:pt x="505" y="111"/>
                    <a:pt x="504" y="110"/>
                    <a:pt x="505" y="110"/>
                  </a:cubicBezTo>
                  <a:cubicBezTo>
                    <a:pt x="505" y="110"/>
                    <a:pt x="505" y="109"/>
                    <a:pt x="505" y="109"/>
                  </a:cubicBezTo>
                  <a:cubicBezTo>
                    <a:pt x="506" y="109"/>
                    <a:pt x="507" y="108"/>
                    <a:pt x="506" y="109"/>
                  </a:cubicBezTo>
                  <a:cubicBezTo>
                    <a:pt x="506" y="109"/>
                    <a:pt x="507" y="109"/>
                    <a:pt x="507" y="108"/>
                  </a:cubicBezTo>
                  <a:cubicBezTo>
                    <a:pt x="507" y="108"/>
                    <a:pt x="506" y="108"/>
                    <a:pt x="505" y="108"/>
                  </a:cubicBezTo>
                  <a:cubicBezTo>
                    <a:pt x="506" y="107"/>
                    <a:pt x="507" y="108"/>
                    <a:pt x="508" y="109"/>
                  </a:cubicBezTo>
                  <a:cubicBezTo>
                    <a:pt x="509" y="109"/>
                    <a:pt x="510" y="108"/>
                    <a:pt x="510" y="108"/>
                  </a:cubicBezTo>
                  <a:cubicBezTo>
                    <a:pt x="510" y="108"/>
                    <a:pt x="512" y="108"/>
                    <a:pt x="513" y="108"/>
                  </a:cubicBezTo>
                  <a:cubicBezTo>
                    <a:pt x="513" y="108"/>
                    <a:pt x="514" y="108"/>
                    <a:pt x="514" y="108"/>
                  </a:cubicBezTo>
                  <a:cubicBezTo>
                    <a:pt x="515" y="108"/>
                    <a:pt x="515" y="108"/>
                    <a:pt x="515" y="108"/>
                  </a:cubicBezTo>
                  <a:cubicBezTo>
                    <a:pt x="516" y="109"/>
                    <a:pt x="517" y="109"/>
                    <a:pt x="519" y="110"/>
                  </a:cubicBezTo>
                  <a:cubicBezTo>
                    <a:pt x="520" y="110"/>
                    <a:pt x="521" y="109"/>
                    <a:pt x="522" y="110"/>
                  </a:cubicBezTo>
                  <a:cubicBezTo>
                    <a:pt x="522" y="110"/>
                    <a:pt x="523" y="110"/>
                    <a:pt x="524" y="110"/>
                  </a:cubicBezTo>
                  <a:cubicBezTo>
                    <a:pt x="524" y="110"/>
                    <a:pt x="525" y="109"/>
                    <a:pt x="525" y="109"/>
                  </a:cubicBezTo>
                  <a:cubicBezTo>
                    <a:pt x="525" y="109"/>
                    <a:pt x="525" y="110"/>
                    <a:pt x="526" y="110"/>
                  </a:cubicBezTo>
                  <a:cubicBezTo>
                    <a:pt x="526" y="110"/>
                    <a:pt x="527" y="110"/>
                    <a:pt x="527" y="110"/>
                  </a:cubicBezTo>
                  <a:cubicBezTo>
                    <a:pt x="527" y="110"/>
                    <a:pt x="526" y="110"/>
                    <a:pt x="526" y="110"/>
                  </a:cubicBezTo>
                  <a:cubicBezTo>
                    <a:pt x="525" y="110"/>
                    <a:pt x="525" y="110"/>
                    <a:pt x="524" y="110"/>
                  </a:cubicBezTo>
                  <a:cubicBezTo>
                    <a:pt x="524" y="110"/>
                    <a:pt x="525" y="110"/>
                    <a:pt x="525" y="110"/>
                  </a:cubicBezTo>
                  <a:cubicBezTo>
                    <a:pt x="524" y="111"/>
                    <a:pt x="524" y="110"/>
                    <a:pt x="523" y="111"/>
                  </a:cubicBezTo>
                  <a:cubicBezTo>
                    <a:pt x="524" y="111"/>
                    <a:pt x="524" y="111"/>
                    <a:pt x="524" y="111"/>
                  </a:cubicBezTo>
                  <a:cubicBezTo>
                    <a:pt x="525" y="111"/>
                    <a:pt x="524" y="111"/>
                    <a:pt x="524" y="111"/>
                  </a:cubicBezTo>
                  <a:cubicBezTo>
                    <a:pt x="523" y="111"/>
                    <a:pt x="523" y="111"/>
                    <a:pt x="522" y="111"/>
                  </a:cubicBezTo>
                  <a:cubicBezTo>
                    <a:pt x="522" y="111"/>
                    <a:pt x="520" y="110"/>
                    <a:pt x="519" y="111"/>
                  </a:cubicBezTo>
                  <a:cubicBezTo>
                    <a:pt x="520" y="111"/>
                    <a:pt x="521" y="111"/>
                    <a:pt x="521" y="111"/>
                  </a:cubicBezTo>
                  <a:cubicBezTo>
                    <a:pt x="522" y="111"/>
                    <a:pt x="522" y="111"/>
                    <a:pt x="523" y="111"/>
                  </a:cubicBezTo>
                  <a:cubicBezTo>
                    <a:pt x="524" y="112"/>
                    <a:pt x="525" y="112"/>
                    <a:pt x="525" y="112"/>
                  </a:cubicBezTo>
                  <a:cubicBezTo>
                    <a:pt x="525" y="112"/>
                    <a:pt x="525" y="112"/>
                    <a:pt x="524" y="112"/>
                  </a:cubicBezTo>
                  <a:cubicBezTo>
                    <a:pt x="525" y="113"/>
                    <a:pt x="526" y="113"/>
                    <a:pt x="525" y="113"/>
                  </a:cubicBezTo>
                  <a:cubicBezTo>
                    <a:pt x="525" y="113"/>
                    <a:pt x="524" y="114"/>
                    <a:pt x="524" y="114"/>
                  </a:cubicBezTo>
                  <a:cubicBezTo>
                    <a:pt x="526" y="114"/>
                    <a:pt x="527" y="113"/>
                    <a:pt x="528" y="114"/>
                  </a:cubicBezTo>
                  <a:cubicBezTo>
                    <a:pt x="529" y="114"/>
                    <a:pt x="530" y="114"/>
                    <a:pt x="530" y="114"/>
                  </a:cubicBezTo>
                  <a:cubicBezTo>
                    <a:pt x="530" y="115"/>
                    <a:pt x="530" y="115"/>
                    <a:pt x="529" y="115"/>
                  </a:cubicBezTo>
                  <a:cubicBezTo>
                    <a:pt x="528" y="115"/>
                    <a:pt x="528" y="116"/>
                    <a:pt x="527" y="116"/>
                  </a:cubicBezTo>
                  <a:cubicBezTo>
                    <a:pt x="526" y="116"/>
                    <a:pt x="526" y="116"/>
                    <a:pt x="526" y="116"/>
                  </a:cubicBezTo>
                  <a:cubicBezTo>
                    <a:pt x="525" y="117"/>
                    <a:pt x="524" y="117"/>
                    <a:pt x="523" y="117"/>
                  </a:cubicBezTo>
                  <a:cubicBezTo>
                    <a:pt x="523" y="117"/>
                    <a:pt x="527" y="117"/>
                    <a:pt x="526" y="117"/>
                  </a:cubicBezTo>
                  <a:cubicBezTo>
                    <a:pt x="527" y="118"/>
                    <a:pt x="527" y="117"/>
                    <a:pt x="528" y="118"/>
                  </a:cubicBezTo>
                  <a:cubicBezTo>
                    <a:pt x="528" y="118"/>
                    <a:pt x="527" y="118"/>
                    <a:pt x="527" y="119"/>
                  </a:cubicBezTo>
                  <a:cubicBezTo>
                    <a:pt x="526" y="120"/>
                    <a:pt x="525" y="120"/>
                    <a:pt x="523" y="120"/>
                  </a:cubicBezTo>
                  <a:cubicBezTo>
                    <a:pt x="523" y="121"/>
                    <a:pt x="522" y="120"/>
                    <a:pt x="522" y="121"/>
                  </a:cubicBezTo>
                  <a:cubicBezTo>
                    <a:pt x="521" y="121"/>
                    <a:pt x="521" y="121"/>
                    <a:pt x="520" y="121"/>
                  </a:cubicBezTo>
                  <a:cubicBezTo>
                    <a:pt x="520" y="121"/>
                    <a:pt x="520" y="121"/>
                    <a:pt x="520" y="121"/>
                  </a:cubicBezTo>
                  <a:cubicBezTo>
                    <a:pt x="520" y="120"/>
                    <a:pt x="519" y="120"/>
                    <a:pt x="519" y="120"/>
                  </a:cubicBezTo>
                  <a:cubicBezTo>
                    <a:pt x="519" y="120"/>
                    <a:pt x="519" y="121"/>
                    <a:pt x="519" y="121"/>
                  </a:cubicBezTo>
                  <a:cubicBezTo>
                    <a:pt x="519" y="121"/>
                    <a:pt x="518" y="121"/>
                    <a:pt x="518" y="121"/>
                  </a:cubicBezTo>
                  <a:cubicBezTo>
                    <a:pt x="517" y="121"/>
                    <a:pt x="516" y="120"/>
                    <a:pt x="516" y="121"/>
                  </a:cubicBezTo>
                  <a:cubicBezTo>
                    <a:pt x="516" y="121"/>
                    <a:pt x="516" y="121"/>
                    <a:pt x="517" y="121"/>
                  </a:cubicBezTo>
                  <a:cubicBezTo>
                    <a:pt x="516" y="121"/>
                    <a:pt x="515" y="121"/>
                    <a:pt x="515" y="121"/>
                  </a:cubicBezTo>
                  <a:cubicBezTo>
                    <a:pt x="516" y="122"/>
                    <a:pt x="516" y="121"/>
                    <a:pt x="517" y="122"/>
                  </a:cubicBezTo>
                  <a:cubicBezTo>
                    <a:pt x="517" y="122"/>
                    <a:pt x="516" y="122"/>
                    <a:pt x="516" y="122"/>
                  </a:cubicBezTo>
                  <a:cubicBezTo>
                    <a:pt x="516" y="122"/>
                    <a:pt x="515" y="122"/>
                    <a:pt x="516" y="123"/>
                  </a:cubicBezTo>
                  <a:cubicBezTo>
                    <a:pt x="516" y="123"/>
                    <a:pt x="516" y="123"/>
                    <a:pt x="516" y="123"/>
                  </a:cubicBezTo>
                  <a:cubicBezTo>
                    <a:pt x="517" y="123"/>
                    <a:pt x="516" y="123"/>
                    <a:pt x="516" y="124"/>
                  </a:cubicBezTo>
                  <a:cubicBezTo>
                    <a:pt x="515" y="124"/>
                    <a:pt x="516" y="124"/>
                    <a:pt x="516" y="124"/>
                  </a:cubicBezTo>
                  <a:cubicBezTo>
                    <a:pt x="517" y="124"/>
                    <a:pt x="517" y="124"/>
                    <a:pt x="518" y="123"/>
                  </a:cubicBezTo>
                  <a:cubicBezTo>
                    <a:pt x="518" y="123"/>
                    <a:pt x="518" y="123"/>
                    <a:pt x="518" y="124"/>
                  </a:cubicBezTo>
                  <a:cubicBezTo>
                    <a:pt x="518" y="124"/>
                    <a:pt x="517" y="124"/>
                    <a:pt x="517" y="124"/>
                  </a:cubicBezTo>
                  <a:cubicBezTo>
                    <a:pt x="516" y="124"/>
                    <a:pt x="516" y="125"/>
                    <a:pt x="515" y="126"/>
                  </a:cubicBezTo>
                  <a:cubicBezTo>
                    <a:pt x="515" y="126"/>
                    <a:pt x="516" y="127"/>
                    <a:pt x="517" y="127"/>
                  </a:cubicBezTo>
                  <a:cubicBezTo>
                    <a:pt x="516" y="127"/>
                    <a:pt x="517" y="128"/>
                    <a:pt x="517" y="128"/>
                  </a:cubicBezTo>
                  <a:cubicBezTo>
                    <a:pt x="518" y="129"/>
                    <a:pt x="518" y="129"/>
                    <a:pt x="518" y="130"/>
                  </a:cubicBezTo>
                  <a:cubicBezTo>
                    <a:pt x="518" y="131"/>
                    <a:pt x="517" y="131"/>
                    <a:pt x="517" y="131"/>
                  </a:cubicBezTo>
                  <a:cubicBezTo>
                    <a:pt x="516" y="132"/>
                    <a:pt x="516" y="132"/>
                    <a:pt x="515" y="133"/>
                  </a:cubicBezTo>
                  <a:cubicBezTo>
                    <a:pt x="514" y="134"/>
                    <a:pt x="513" y="134"/>
                    <a:pt x="512" y="135"/>
                  </a:cubicBezTo>
                  <a:cubicBezTo>
                    <a:pt x="511" y="135"/>
                    <a:pt x="511" y="135"/>
                    <a:pt x="510" y="135"/>
                  </a:cubicBezTo>
                  <a:cubicBezTo>
                    <a:pt x="509" y="135"/>
                    <a:pt x="509" y="135"/>
                    <a:pt x="508" y="136"/>
                  </a:cubicBezTo>
                  <a:cubicBezTo>
                    <a:pt x="508" y="136"/>
                    <a:pt x="507" y="136"/>
                    <a:pt x="507" y="137"/>
                  </a:cubicBezTo>
                  <a:cubicBezTo>
                    <a:pt x="506" y="137"/>
                    <a:pt x="506" y="137"/>
                    <a:pt x="506" y="137"/>
                  </a:cubicBezTo>
                  <a:cubicBezTo>
                    <a:pt x="506" y="137"/>
                    <a:pt x="506" y="137"/>
                    <a:pt x="505" y="137"/>
                  </a:cubicBezTo>
                  <a:cubicBezTo>
                    <a:pt x="504" y="137"/>
                    <a:pt x="503" y="139"/>
                    <a:pt x="501" y="139"/>
                  </a:cubicBezTo>
                  <a:cubicBezTo>
                    <a:pt x="501" y="139"/>
                    <a:pt x="500" y="139"/>
                    <a:pt x="499" y="139"/>
                  </a:cubicBezTo>
                  <a:cubicBezTo>
                    <a:pt x="499" y="139"/>
                    <a:pt x="498" y="140"/>
                    <a:pt x="497" y="140"/>
                  </a:cubicBezTo>
                  <a:cubicBezTo>
                    <a:pt x="496" y="140"/>
                    <a:pt x="495" y="141"/>
                    <a:pt x="493" y="141"/>
                  </a:cubicBezTo>
                  <a:cubicBezTo>
                    <a:pt x="493" y="141"/>
                    <a:pt x="493" y="140"/>
                    <a:pt x="494" y="140"/>
                  </a:cubicBezTo>
                  <a:cubicBezTo>
                    <a:pt x="493" y="140"/>
                    <a:pt x="494" y="141"/>
                    <a:pt x="494" y="140"/>
                  </a:cubicBezTo>
                  <a:cubicBezTo>
                    <a:pt x="494" y="140"/>
                    <a:pt x="494" y="140"/>
                    <a:pt x="494" y="140"/>
                  </a:cubicBezTo>
                  <a:cubicBezTo>
                    <a:pt x="494" y="139"/>
                    <a:pt x="492" y="139"/>
                    <a:pt x="493" y="139"/>
                  </a:cubicBezTo>
                  <a:cubicBezTo>
                    <a:pt x="493" y="139"/>
                    <a:pt x="492" y="139"/>
                    <a:pt x="492" y="139"/>
                  </a:cubicBezTo>
                  <a:cubicBezTo>
                    <a:pt x="492" y="138"/>
                    <a:pt x="492" y="138"/>
                    <a:pt x="493" y="138"/>
                  </a:cubicBezTo>
                  <a:cubicBezTo>
                    <a:pt x="493" y="137"/>
                    <a:pt x="493" y="138"/>
                    <a:pt x="493" y="138"/>
                  </a:cubicBezTo>
                  <a:cubicBezTo>
                    <a:pt x="494" y="138"/>
                    <a:pt x="493" y="138"/>
                    <a:pt x="493" y="137"/>
                  </a:cubicBezTo>
                  <a:cubicBezTo>
                    <a:pt x="493" y="137"/>
                    <a:pt x="495" y="137"/>
                    <a:pt x="495" y="136"/>
                  </a:cubicBezTo>
                  <a:cubicBezTo>
                    <a:pt x="495" y="136"/>
                    <a:pt x="492" y="137"/>
                    <a:pt x="492" y="137"/>
                  </a:cubicBezTo>
                  <a:cubicBezTo>
                    <a:pt x="492" y="137"/>
                    <a:pt x="491" y="137"/>
                    <a:pt x="491" y="137"/>
                  </a:cubicBezTo>
                  <a:cubicBezTo>
                    <a:pt x="491" y="137"/>
                    <a:pt x="491" y="137"/>
                    <a:pt x="491" y="137"/>
                  </a:cubicBezTo>
                  <a:cubicBezTo>
                    <a:pt x="491" y="137"/>
                    <a:pt x="490" y="136"/>
                    <a:pt x="491" y="136"/>
                  </a:cubicBezTo>
                  <a:cubicBezTo>
                    <a:pt x="491" y="136"/>
                    <a:pt x="491" y="136"/>
                    <a:pt x="492" y="136"/>
                  </a:cubicBezTo>
                  <a:cubicBezTo>
                    <a:pt x="492" y="136"/>
                    <a:pt x="491" y="136"/>
                    <a:pt x="491" y="136"/>
                  </a:cubicBezTo>
                  <a:cubicBezTo>
                    <a:pt x="491" y="136"/>
                    <a:pt x="491" y="136"/>
                    <a:pt x="491" y="135"/>
                  </a:cubicBezTo>
                  <a:cubicBezTo>
                    <a:pt x="491" y="135"/>
                    <a:pt x="491" y="135"/>
                    <a:pt x="491" y="135"/>
                  </a:cubicBezTo>
                  <a:cubicBezTo>
                    <a:pt x="491" y="135"/>
                    <a:pt x="492" y="135"/>
                    <a:pt x="492" y="135"/>
                  </a:cubicBezTo>
                  <a:cubicBezTo>
                    <a:pt x="492" y="135"/>
                    <a:pt x="489" y="134"/>
                    <a:pt x="489" y="134"/>
                  </a:cubicBezTo>
                  <a:cubicBezTo>
                    <a:pt x="489" y="134"/>
                    <a:pt x="489" y="135"/>
                    <a:pt x="489" y="135"/>
                  </a:cubicBezTo>
                  <a:cubicBezTo>
                    <a:pt x="489" y="135"/>
                    <a:pt x="490" y="134"/>
                    <a:pt x="490" y="135"/>
                  </a:cubicBezTo>
                  <a:cubicBezTo>
                    <a:pt x="489" y="135"/>
                    <a:pt x="487" y="135"/>
                    <a:pt x="486" y="136"/>
                  </a:cubicBezTo>
                  <a:cubicBezTo>
                    <a:pt x="486" y="136"/>
                    <a:pt x="485" y="136"/>
                    <a:pt x="485" y="136"/>
                  </a:cubicBezTo>
                  <a:cubicBezTo>
                    <a:pt x="485" y="136"/>
                    <a:pt x="486" y="136"/>
                    <a:pt x="486" y="136"/>
                  </a:cubicBezTo>
                  <a:cubicBezTo>
                    <a:pt x="486" y="136"/>
                    <a:pt x="487" y="136"/>
                    <a:pt x="488" y="136"/>
                  </a:cubicBezTo>
                  <a:cubicBezTo>
                    <a:pt x="487" y="136"/>
                    <a:pt x="487" y="136"/>
                    <a:pt x="487" y="135"/>
                  </a:cubicBezTo>
                  <a:cubicBezTo>
                    <a:pt x="488" y="135"/>
                    <a:pt x="489" y="135"/>
                    <a:pt x="490" y="135"/>
                  </a:cubicBezTo>
                  <a:cubicBezTo>
                    <a:pt x="490" y="136"/>
                    <a:pt x="489" y="135"/>
                    <a:pt x="489" y="136"/>
                  </a:cubicBezTo>
                  <a:cubicBezTo>
                    <a:pt x="489" y="136"/>
                    <a:pt x="490" y="136"/>
                    <a:pt x="490" y="136"/>
                  </a:cubicBezTo>
                  <a:cubicBezTo>
                    <a:pt x="490" y="137"/>
                    <a:pt x="489" y="136"/>
                    <a:pt x="489" y="136"/>
                  </a:cubicBezTo>
                  <a:cubicBezTo>
                    <a:pt x="489" y="136"/>
                    <a:pt x="491" y="137"/>
                    <a:pt x="491" y="137"/>
                  </a:cubicBezTo>
                  <a:cubicBezTo>
                    <a:pt x="491" y="137"/>
                    <a:pt x="490" y="137"/>
                    <a:pt x="490" y="137"/>
                  </a:cubicBezTo>
                  <a:cubicBezTo>
                    <a:pt x="490" y="137"/>
                    <a:pt x="490" y="138"/>
                    <a:pt x="491" y="138"/>
                  </a:cubicBezTo>
                  <a:cubicBezTo>
                    <a:pt x="491" y="138"/>
                    <a:pt x="492" y="138"/>
                    <a:pt x="491" y="138"/>
                  </a:cubicBezTo>
                  <a:cubicBezTo>
                    <a:pt x="491" y="138"/>
                    <a:pt x="490" y="138"/>
                    <a:pt x="491" y="139"/>
                  </a:cubicBezTo>
                  <a:cubicBezTo>
                    <a:pt x="491" y="139"/>
                    <a:pt x="491" y="139"/>
                    <a:pt x="491" y="140"/>
                  </a:cubicBezTo>
                  <a:cubicBezTo>
                    <a:pt x="492" y="140"/>
                    <a:pt x="491" y="140"/>
                    <a:pt x="491" y="141"/>
                  </a:cubicBezTo>
                  <a:cubicBezTo>
                    <a:pt x="491" y="141"/>
                    <a:pt x="492" y="141"/>
                    <a:pt x="491" y="142"/>
                  </a:cubicBezTo>
                  <a:cubicBezTo>
                    <a:pt x="491" y="142"/>
                    <a:pt x="492" y="142"/>
                    <a:pt x="491" y="142"/>
                  </a:cubicBezTo>
                  <a:cubicBezTo>
                    <a:pt x="491" y="143"/>
                    <a:pt x="490" y="143"/>
                    <a:pt x="490" y="143"/>
                  </a:cubicBezTo>
                  <a:cubicBezTo>
                    <a:pt x="490" y="142"/>
                    <a:pt x="490" y="142"/>
                    <a:pt x="491" y="142"/>
                  </a:cubicBezTo>
                  <a:cubicBezTo>
                    <a:pt x="490" y="142"/>
                    <a:pt x="490" y="142"/>
                    <a:pt x="489" y="142"/>
                  </a:cubicBezTo>
                  <a:cubicBezTo>
                    <a:pt x="489" y="142"/>
                    <a:pt x="489" y="142"/>
                    <a:pt x="489" y="142"/>
                  </a:cubicBezTo>
                  <a:cubicBezTo>
                    <a:pt x="488" y="142"/>
                    <a:pt x="489" y="141"/>
                    <a:pt x="488" y="141"/>
                  </a:cubicBezTo>
                  <a:cubicBezTo>
                    <a:pt x="488" y="141"/>
                    <a:pt x="487" y="142"/>
                    <a:pt x="487" y="141"/>
                  </a:cubicBezTo>
                  <a:cubicBezTo>
                    <a:pt x="487" y="141"/>
                    <a:pt x="487" y="141"/>
                    <a:pt x="487" y="141"/>
                  </a:cubicBezTo>
                  <a:cubicBezTo>
                    <a:pt x="487" y="140"/>
                    <a:pt x="487" y="141"/>
                    <a:pt x="487" y="140"/>
                  </a:cubicBezTo>
                  <a:cubicBezTo>
                    <a:pt x="486" y="140"/>
                    <a:pt x="486" y="141"/>
                    <a:pt x="485" y="141"/>
                  </a:cubicBezTo>
                  <a:cubicBezTo>
                    <a:pt x="485" y="141"/>
                    <a:pt x="486" y="142"/>
                    <a:pt x="486" y="142"/>
                  </a:cubicBezTo>
                  <a:cubicBezTo>
                    <a:pt x="487" y="143"/>
                    <a:pt x="484" y="142"/>
                    <a:pt x="484" y="142"/>
                  </a:cubicBezTo>
                  <a:cubicBezTo>
                    <a:pt x="483" y="142"/>
                    <a:pt x="483" y="142"/>
                    <a:pt x="483" y="142"/>
                  </a:cubicBezTo>
                  <a:cubicBezTo>
                    <a:pt x="483" y="142"/>
                    <a:pt x="482" y="142"/>
                    <a:pt x="482" y="142"/>
                  </a:cubicBezTo>
                  <a:cubicBezTo>
                    <a:pt x="482" y="142"/>
                    <a:pt x="482" y="141"/>
                    <a:pt x="482" y="141"/>
                  </a:cubicBezTo>
                  <a:cubicBezTo>
                    <a:pt x="481" y="141"/>
                    <a:pt x="481" y="142"/>
                    <a:pt x="481" y="142"/>
                  </a:cubicBezTo>
                  <a:cubicBezTo>
                    <a:pt x="480" y="142"/>
                    <a:pt x="481" y="141"/>
                    <a:pt x="481" y="141"/>
                  </a:cubicBezTo>
                  <a:cubicBezTo>
                    <a:pt x="481" y="140"/>
                    <a:pt x="482" y="138"/>
                    <a:pt x="480" y="139"/>
                  </a:cubicBezTo>
                  <a:cubicBezTo>
                    <a:pt x="479" y="139"/>
                    <a:pt x="477" y="140"/>
                    <a:pt x="476" y="139"/>
                  </a:cubicBezTo>
                  <a:cubicBezTo>
                    <a:pt x="475" y="139"/>
                    <a:pt x="475" y="139"/>
                    <a:pt x="474" y="139"/>
                  </a:cubicBezTo>
                  <a:cubicBezTo>
                    <a:pt x="474" y="139"/>
                    <a:pt x="473" y="139"/>
                    <a:pt x="473" y="139"/>
                  </a:cubicBezTo>
                  <a:cubicBezTo>
                    <a:pt x="472" y="139"/>
                    <a:pt x="472" y="139"/>
                    <a:pt x="472" y="139"/>
                  </a:cubicBezTo>
                  <a:cubicBezTo>
                    <a:pt x="471" y="139"/>
                    <a:pt x="471" y="140"/>
                    <a:pt x="472" y="140"/>
                  </a:cubicBezTo>
                  <a:cubicBezTo>
                    <a:pt x="471" y="140"/>
                    <a:pt x="470" y="140"/>
                    <a:pt x="470" y="140"/>
                  </a:cubicBezTo>
                  <a:cubicBezTo>
                    <a:pt x="471" y="141"/>
                    <a:pt x="471" y="141"/>
                    <a:pt x="472" y="141"/>
                  </a:cubicBezTo>
                  <a:cubicBezTo>
                    <a:pt x="473" y="141"/>
                    <a:pt x="473" y="142"/>
                    <a:pt x="474" y="142"/>
                  </a:cubicBezTo>
                  <a:cubicBezTo>
                    <a:pt x="475" y="142"/>
                    <a:pt x="475" y="143"/>
                    <a:pt x="474" y="143"/>
                  </a:cubicBezTo>
                  <a:cubicBezTo>
                    <a:pt x="473" y="143"/>
                    <a:pt x="473" y="144"/>
                    <a:pt x="472" y="144"/>
                  </a:cubicBezTo>
                  <a:cubicBezTo>
                    <a:pt x="471" y="144"/>
                    <a:pt x="471" y="145"/>
                    <a:pt x="470" y="145"/>
                  </a:cubicBezTo>
                  <a:cubicBezTo>
                    <a:pt x="468" y="146"/>
                    <a:pt x="468" y="147"/>
                    <a:pt x="466" y="147"/>
                  </a:cubicBezTo>
                  <a:cubicBezTo>
                    <a:pt x="464" y="148"/>
                    <a:pt x="463" y="149"/>
                    <a:pt x="461" y="149"/>
                  </a:cubicBezTo>
                  <a:cubicBezTo>
                    <a:pt x="461" y="149"/>
                    <a:pt x="460" y="149"/>
                    <a:pt x="461" y="150"/>
                  </a:cubicBezTo>
                  <a:cubicBezTo>
                    <a:pt x="461" y="150"/>
                    <a:pt x="461" y="150"/>
                    <a:pt x="460" y="150"/>
                  </a:cubicBezTo>
                  <a:cubicBezTo>
                    <a:pt x="460" y="150"/>
                    <a:pt x="459" y="150"/>
                    <a:pt x="458" y="151"/>
                  </a:cubicBezTo>
                  <a:cubicBezTo>
                    <a:pt x="457" y="151"/>
                    <a:pt x="456" y="151"/>
                    <a:pt x="455" y="151"/>
                  </a:cubicBezTo>
                  <a:cubicBezTo>
                    <a:pt x="455" y="151"/>
                    <a:pt x="454" y="151"/>
                    <a:pt x="453" y="150"/>
                  </a:cubicBezTo>
                  <a:cubicBezTo>
                    <a:pt x="452" y="150"/>
                    <a:pt x="452" y="149"/>
                    <a:pt x="451" y="149"/>
                  </a:cubicBezTo>
                  <a:cubicBezTo>
                    <a:pt x="451" y="148"/>
                    <a:pt x="450" y="148"/>
                    <a:pt x="450" y="148"/>
                  </a:cubicBezTo>
                  <a:cubicBezTo>
                    <a:pt x="451" y="147"/>
                    <a:pt x="451" y="148"/>
                    <a:pt x="452" y="148"/>
                  </a:cubicBezTo>
                  <a:cubicBezTo>
                    <a:pt x="452" y="147"/>
                    <a:pt x="451" y="148"/>
                    <a:pt x="450" y="147"/>
                  </a:cubicBezTo>
                  <a:cubicBezTo>
                    <a:pt x="450" y="147"/>
                    <a:pt x="450" y="147"/>
                    <a:pt x="450" y="147"/>
                  </a:cubicBezTo>
                  <a:cubicBezTo>
                    <a:pt x="450" y="147"/>
                    <a:pt x="449" y="147"/>
                    <a:pt x="449" y="147"/>
                  </a:cubicBezTo>
                  <a:cubicBezTo>
                    <a:pt x="448" y="147"/>
                    <a:pt x="448" y="146"/>
                    <a:pt x="447" y="146"/>
                  </a:cubicBezTo>
                  <a:cubicBezTo>
                    <a:pt x="447" y="146"/>
                    <a:pt x="447" y="145"/>
                    <a:pt x="447" y="145"/>
                  </a:cubicBezTo>
                  <a:cubicBezTo>
                    <a:pt x="447" y="146"/>
                    <a:pt x="446" y="146"/>
                    <a:pt x="446" y="146"/>
                  </a:cubicBezTo>
                  <a:cubicBezTo>
                    <a:pt x="446" y="145"/>
                    <a:pt x="446" y="145"/>
                    <a:pt x="446" y="145"/>
                  </a:cubicBezTo>
                  <a:cubicBezTo>
                    <a:pt x="445" y="145"/>
                    <a:pt x="444" y="145"/>
                    <a:pt x="443" y="145"/>
                  </a:cubicBezTo>
                  <a:cubicBezTo>
                    <a:pt x="444" y="145"/>
                    <a:pt x="445" y="146"/>
                    <a:pt x="444" y="146"/>
                  </a:cubicBezTo>
                  <a:cubicBezTo>
                    <a:pt x="444" y="146"/>
                    <a:pt x="443" y="145"/>
                    <a:pt x="443" y="145"/>
                  </a:cubicBezTo>
                  <a:cubicBezTo>
                    <a:pt x="443" y="145"/>
                    <a:pt x="442" y="145"/>
                    <a:pt x="441" y="145"/>
                  </a:cubicBezTo>
                  <a:cubicBezTo>
                    <a:pt x="441" y="146"/>
                    <a:pt x="440" y="146"/>
                    <a:pt x="440" y="145"/>
                  </a:cubicBezTo>
                  <a:cubicBezTo>
                    <a:pt x="440" y="145"/>
                    <a:pt x="441" y="145"/>
                    <a:pt x="441" y="145"/>
                  </a:cubicBezTo>
                  <a:cubicBezTo>
                    <a:pt x="441" y="145"/>
                    <a:pt x="439" y="145"/>
                    <a:pt x="439" y="145"/>
                  </a:cubicBezTo>
                  <a:cubicBezTo>
                    <a:pt x="438" y="145"/>
                    <a:pt x="438" y="145"/>
                    <a:pt x="437" y="145"/>
                  </a:cubicBezTo>
                  <a:cubicBezTo>
                    <a:pt x="435" y="145"/>
                    <a:pt x="434" y="144"/>
                    <a:pt x="432" y="145"/>
                  </a:cubicBezTo>
                  <a:cubicBezTo>
                    <a:pt x="433" y="145"/>
                    <a:pt x="435" y="147"/>
                    <a:pt x="435" y="146"/>
                  </a:cubicBezTo>
                  <a:cubicBezTo>
                    <a:pt x="435" y="144"/>
                    <a:pt x="438" y="145"/>
                    <a:pt x="438" y="145"/>
                  </a:cubicBezTo>
                  <a:cubicBezTo>
                    <a:pt x="440" y="145"/>
                    <a:pt x="442" y="146"/>
                    <a:pt x="443" y="146"/>
                  </a:cubicBezTo>
                  <a:cubicBezTo>
                    <a:pt x="443" y="147"/>
                    <a:pt x="444" y="147"/>
                    <a:pt x="444" y="148"/>
                  </a:cubicBezTo>
                  <a:cubicBezTo>
                    <a:pt x="445" y="148"/>
                    <a:pt x="444" y="148"/>
                    <a:pt x="444" y="149"/>
                  </a:cubicBezTo>
                  <a:cubicBezTo>
                    <a:pt x="444" y="150"/>
                    <a:pt x="445" y="149"/>
                    <a:pt x="445" y="150"/>
                  </a:cubicBezTo>
                  <a:cubicBezTo>
                    <a:pt x="445" y="151"/>
                    <a:pt x="446" y="151"/>
                    <a:pt x="446" y="151"/>
                  </a:cubicBezTo>
                  <a:cubicBezTo>
                    <a:pt x="448" y="151"/>
                    <a:pt x="449" y="151"/>
                    <a:pt x="451" y="151"/>
                  </a:cubicBezTo>
                  <a:cubicBezTo>
                    <a:pt x="452" y="151"/>
                    <a:pt x="453" y="151"/>
                    <a:pt x="455" y="151"/>
                  </a:cubicBezTo>
                  <a:cubicBezTo>
                    <a:pt x="456" y="151"/>
                    <a:pt x="458" y="151"/>
                    <a:pt x="460" y="152"/>
                  </a:cubicBezTo>
                  <a:cubicBezTo>
                    <a:pt x="459" y="152"/>
                    <a:pt x="460" y="152"/>
                    <a:pt x="459" y="153"/>
                  </a:cubicBezTo>
                  <a:cubicBezTo>
                    <a:pt x="459" y="153"/>
                    <a:pt x="459" y="153"/>
                    <a:pt x="458" y="153"/>
                  </a:cubicBezTo>
                  <a:cubicBezTo>
                    <a:pt x="458" y="154"/>
                    <a:pt x="458" y="154"/>
                    <a:pt x="457" y="154"/>
                  </a:cubicBezTo>
                  <a:cubicBezTo>
                    <a:pt x="457" y="155"/>
                    <a:pt x="456" y="155"/>
                    <a:pt x="455" y="155"/>
                  </a:cubicBezTo>
                  <a:cubicBezTo>
                    <a:pt x="454" y="156"/>
                    <a:pt x="454" y="156"/>
                    <a:pt x="454" y="156"/>
                  </a:cubicBezTo>
                  <a:cubicBezTo>
                    <a:pt x="453" y="156"/>
                    <a:pt x="452" y="157"/>
                    <a:pt x="453" y="156"/>
                  </a:cubicBezTo>
                  <a:cubicBezTo>
                    <a:pt x="452" y="156"/>
                    <a:pt x="452" y="157"/>
                    <a:pt x="451" y="158"/>
                  </a:cubicBezTo>
                  <a:cubicBezTo>
                    <a:pt x="450" y="158"/>
                    <a:pt x="449" y="158"/>
                    <a:pt x="449" y="159"/>
                  </a:cubicBezTo>
                  <a:cubicBezTo>
                    <a:pt x="448" y="159"/>
                    <a:pt x="447" y="160"/>
                    <a:pt x="446" y="160"/>
                  </a:cubicBezTo>
                  <a:cubicBezTo>
                    <a:pt x="446" y="161"/>
                    <a:pt x="444" y="161"/>
                    <a:pt x="445" y="161"/>
                  </a:cubicBezTo>
                  <a:cubicBezTo>
                    <a:pt x="445" y="162"/>
                    <a:pt x="443" y="162"/>
                    <a:pt x="443" y="162"/>
                  </a:cubicBezTo>
                  <a:cubicBezTo>
                    <a:pt x="442" y="162"/>
                    <a:pt x="441" y="163"/>
                    <a:pt x="440" y="163"/>
                  </a:cubicBezTo>
                  <a:cubicBezTo>
                    <a:pt x="439" y="163"/>
                    <a:pt x="438" y="164"/>
                    <a:pt x="437" y="164"/>
                  </a:cubicBezTo>
                  <a:cubicBezTo>
                    <a:pt x="437" y="164"/>
                    <a:pt x="437" y="164"/>
                    <a:pt x="437" y="163"/>
                  </a:cubicBezTo>
                  <a:cubicBezTo>
                    <a:pt x="436" y="163"/>
                    <a:pt x="436" y="164"/>
                    <a:pt x="436" y="164"/>
                  </a:cubicBezTo>
                  <a:cubicBezTo>
                    <a:pt x="436" y="163"/>
                    <a:pt x="435" y="163"/>
                    <a:pt x="435" y="163"/>
                  </a:cubicBezTo>
                  <a:cubicBezTo>
                    <a:pt x="435" y="163"/>
                    <a:pt x="435" y="162"/>
                    <a:pt x="435" y="162"/>
                  </a:cubicBezTo>
                  <a:cubicBezTo>
                    <a:pt x="434" y="162"/>
                    <a:pt x="434" y="164"/>
                    <a:pt x="435" y="164"/>
                  </a:cubicBezTo>
                  <a:cubicBezTo>
                    <a:pt x="435" y="164"/>
                    <a:pt x="435" y="164"/>
                    <a:pt x="434" y="164"/>
                  </a:cubicBezTo>
                  <a:cubicBezTo>
                    <a:pt x="434" y="164"/>
                    <a:pt x="434" y="163"/>
                    <a:pt x="434" y="163"/>
                  </a:cubicBezTo>
                  <a:cubicBezTo>
                    <a:pt x="434" y="164"/>
                    <a:pt x="433" y="163"/>
                    <a:pt x="433" y="163"/>
                  </a:cubicBezTo>
                  <a:cubicBezTo>
                    <a:pt x="433" y="163"/>
                    <a:pt x="433" y="163"/>
                    <a:pt x="433" y="163"/>
                  </a:cubicBezTo>
                  <a:cubicBezTo>
                    <a:pt x="433" y="163"/>
                    <a:pt x="433" y="163"/>
                    <a:pt x="432" y="163"/>
                  </a:cubicBezTo>
                  <a:cubicBezTo>
                    <a:pt x="432" y="163"/>
                    <a:pt x="432" y="163"/>
                    <a:pt x="432" y="163"/>
                  </a:cubicBezTo>
                  <a:cubicBezTo>
                    <a:pt x="432" y="163"/>
                    <a:pt x="432" y="164"/>
                    <a:pt x="432" y="164"/>
                  </a:cubicBezTo>
                  <a:cubicBezTo>
                    <a:pt x="432" y="163"/>
                    <a:pt x="431" y="163"/>
                    <a:pt x="431" y="163"/>
                  </a:cubicBezTo>
                  <a:cubicBezTo>
                    <a:pt x="431" y="163"/>
                    <a:pt x="430" y="163"/>
                    <a:pt x="431" y="162"/>
                  </a:cubicBezTo>
                  <a:cubicBezTo>
                    <a:pt x="431" y="162"/>
                    <a:pt x="432" y="162"/>
                    <a:pt x="432" y="161"/>
                  </a:cubicBezTo>
                  <a:cubicBezTo>
                    <a:pt x="432" y="161"/>
                    <a:pt x="431" y="162"/>
                    <a:pt x="431" y="162"/>
                  </a:cubicBezTo>
                  <a:cubicBezTo>
                    <a:pt x="431" y="162"/>
                    <a:pt x="431" y="162"/>
                    <a:pt x="431" y="162"/>
                  </a:cubicBezTo>
                  <a:cubicBezTo>
                    <a:pt x="430" y="162"/>
                    <a:pt x="430" y="162"/>
                    <a:pt x="429" y="162"/>
                  </a:cubicBezTo>
                  <a:cubicBezTo>
                    <a:pt x="430" y="162"/>
                    <a:pt x="430" y="162"/>
                    <a:pt x="430" y="161"/>
                  </a:cubicBezTo>
                  <a:cubicBezTo>
                    <a:pt x="429" y="162"/>
                    <a:pt x="429" y="162"/>
                    <a:pt x="428" y="162"/>
                  </a:cubicBezTo>
                  <a:cubicBezTo>
                    <a:pt x="429" y="163"/>
                    <a:pt x="429" y="162"/>
                    <a:pt x="430" y="163"/>
                  </a:cubicBezTo>
                  <a:cubicBezTo>
                    <a:pt x="429" y="163"/>
                    <a:pt x="429" y="163"/>
                    <a:pt x="430" y="163"/>
                  </a:cubicBezTo>
                  <a:cubicBezTo>
                    <a:pt x="429" y="163"/>
                    <a:pt x="429" y="163"/>
                    <a:pt x="429" y="164"/>
                  </a:cubicBezTo>
                  <a:cubicBezTo>
                    <a:pt x="429" y="164"/>
                    <a:pt x="429" y="164"/>
                    <a:pt x="429" y="164"/>
                  </a:cubicBezTo>
                  <a:cubicBezTo>
                    <a:pt x="429" y="164"/>
                    <a:pt x="428" y="164"/>
                    <a:pt x="428" y="164"/>
                  </a:cubicBezTo>
                  <a:cubicBezTo>
                    <a:pt x="429" y="164"/>
                    <a:pt x="427" y="164"/>
                    <a:pt x="427" y="164"/>
                  </a:cubicBezTo>
                  <a:cubicBezTo>
                    <a:pt x="427" y="163"/>
                    <a:pt x="427" y="163"/>
                    <a:pt x="426" y="164"/>
                  </a:cubicBezTo>
                  <a:cubicBezTo>
                    <a:pt x="427" y="164"/>
                    <a:pt x="426" y="165"/>
                    <a:pt x="427" y="165"/>
                  </a:cubicBezTo>
                  <a:cubicBezTo>
                    <a:pt x="428" y="166"/>
                    <a:pt x="426" y="166"/>
                    <a:pt x="426" y="166"/>
                  </a:cubicBezTo>
                  <a:cubicBezTo>
                    <a:pt x="426" y="166"/>
                    <a:pt x="424" y="168"/>
                    <a:pt x="423" y="167"/>
                  </a:cubicBezTo>
                  <a:cubicBezTo>
                    <a:pt x="423" y="167"/>
                    <a:pt x="424" y="167"/>
                    <a:pt x="424" y="167"/>
                  </a:cubicBezTo>
                  <a:cubicBezTo>
                    <a:pt x="423" y="167"/>
                    <a:pt x="423" y="168"/>
                    <a:pt x="422" y="167"/>
                  </a:cubicBezTo>
                  <a:cubicBezTo>
                    <a:pt x="422" y="167"/>
                    <a:pt x="422" y="167"/>
                    <a:pt x="422" y="167"/>
                  </a:cubicBezTo>
                  <a:cubicBezTo>
                    <a:pt x="422" y="167"/>
                    <a:pt x="422" y="167"/>
                    <a:pt x="422" y="167"/>
                  </a:cubicBezTo>
                  <a:cubicBezTo>
                    <a:pt x="421" y="166"/>
                    <a:pt x="421" y="167"/>
                    <a:pt x="420" y="167"/>
                  </a:cubicBezTo>
                  <a:cubicBezTo>
                    <a:pt x="421" y="167"/>
                    <a:pt x="422" y="167"/>
                    <a:pt x="421" y="167"/>
                  </a:cubicBezTo>
                  <a:cubicBezTo>
                    <a:pt x="421" y="168"/>
                    <a:pt x="420" y="168"/>
                    <a:pt x="419" y="168"/>
                  </a:cubicBezTo>
                  <a:cubicBezTo>
                    <a:pt x="419" y="168"/>
                    <a:pt x="418" y="168"/>
                    <a:pt x="418" y="168"/>
                  </a:cubicBezTo>
                  <a:cubicBezTo>
                    <a:pt x="417" y="167"/>
                    <a:pt x="417" y="167"/>
                    <a:pt x="417" y="167"/>
                  </a:cubicBezTo>
                  <a:cubicBezTo>
                    <a:pt x="417" y="167"/>
                    <a:pt x="415" y="167"/>
                    <a:pt x="415" y="167"/>
                  </a:cubicBezTo>
                  <a:cubicBezTo>
                    <a:pt x="415" y="167"/>
                    <a:pt x="416" y="167"/>
                    <a:pt x="416" y="167"/>
                  </a:cubicBezTo>
                  <a:cubicBezTo>
                    <a:pt x="415" y="166"/>
                    <a:pt x="414" y="167"/>
                    <a:pt x="414" y="166"/>
                  </a:cubicBezTo>
                  <a:cubicBezTo>
                    <a:pt x="414" y="166"/>
                    <a:pt x="414" y="166"/>
                    <a:pt x="414" y="166"/>
                  </a:cubicBezTo>
                  <a:cubicBezTo>
                    <a:pt x="414" y="166"/>
                    <a:pt x="412" y="166"/>
                    <a:pt x="412" y="166"/>
                  </a:cubicBezTo>
                  <a:cubicBezTo>
                    <a:pt x="411" y="166"/>
                    <a:pt x="412" y="166"/>
                    <a:pt x="413" y="165"/>
                  </a:cubicBezTo>
                  <a:cubicBezTo>
                    <a:pt x="412" y="165"/>
                    <a:pt x="411" y="166"/>
                    <a:pt x="411" y="166"/>
                  </a:cubicBezTo>
                  <a:cubicBezTo>
                    <a:pt x="410" y="166"/>
                    <a:pt x="410" y="166"/>
                    <a:pt x="409" y="166"/>
                  </a:cubicBezTo>
                  <a:cubicBezTo>
                    <a:pt x="409" y="166"/>
                    <a:pt x="409" y="165"/>
                    <a:pt x="408" y="165"/>
                  </a:cubicBezTo>
                  <a:cubicBezTo>
                    <a:pt x="407" y="165"/>
                    <a:pt x="407" y="165"/>
                    <a:pt x="407" y="165"/>
                  </a:cubicBezTo>
                  <a:cubicBezTo>
                    <a:pt x="407" y="164"/>
                    <a:pt x="406" y="165"/>
                    <a:pt x="406" y="164"/>
                  </a:cubicBezTo>
                  <a:cubicBezTo>
                    <a:pt x="406" y="164"/>
                    <a:pt x="405" y="164"/>
                    <a:pt x="405" y="164"/>
                  </a:cubicBezTo>
                  <a:cubicBezTo>
                    <a:pt x="405" y="164"/>
                    <a:pt x="405" y="164"/>
                    <a:pt x="404" y="164"/>
                  </a:cubicBezTo>
                  <a:cubicBezTo>
                    <a:pt x="404" y="164"/>
                    <a:pt x="401" y="163"/>
                    <a:pt x="403" y="162"/>
                  </a:cubicBezTo>
                  <a:cubicBezTo>
                    <a:pt x="402" y="162"/>
                    <a:pt x="402" y="162"/>
                    <a:pt x="402" y="162"/>
                  </a:cubicBezTo>
                  <a:cubicBezTo>
                    <a:pt x="402" y="162"/>
                    <a:pt x="402" y="163"/>
                    <a:pt x="402" y="163"/>
                  </a:cubicBezTo>
                  <a:cubicBezTo>
                    <a:pt x="402" y="163"/>
                    <a:pt x="402" y="163"/>
                    <a:pt x="402" y="163"/>
                  </a:cubicBezTo>
                  <a:cubicBezTo>
                    <a:pt x="402" y="163"/>
                    <a:pt x="402" y="164"/>
                    <a:pt x="402" y="164"/>
                  </a:cubicBezTo>
                  <a:cubicBezTo>
                    <a:pt x="401" y="164"/>
                    <a:pt x="400" y="163"/>
                    <a:pt x="400" y="164"/>
                  </a:cubicBezTo>
                  <a:cubicBezTo>
                    <a:pt x="401" y="164"/>
                    <a:pt x="400" y="164"/>
                    <a:pt x="400" y="165"/>
                  </a:cubicBezTo>
                  <a:cubicBezTo>
                    <a:pt x="401" y="165"/>
                    <a:pt x="401" y="165"/>
                    <a:pt x="402" y="165"/>
                  </a:cubicBezTo>
                  <a:cubicBezTo>
                    <a:pt x="402" y="165"/>
                    <a:pt x="403" y="165"/>
                    <a:pt x="403" y="165"/>
                  </a:cubicBezTo>
                  <a:cubicBezTo>
                    <a:pt x="402" y="165"/>
                    <a:pt x="402" y="164"/>
                    <a:pt x="403" y="164"/>
                  </a:cubicBezTo>
                  <a:cubicBezTo>
                    <a:pt x="403" y="164"/>
                    <a:pt x="404" y="164"/>
                    <a:pt x="404" y="165"/>
                  </a:cubicBezTo>
                  <a:cubicBezTo>
                    <a:pt x="404" y="165"/>
                    <a:pt x="405" y="165"/>
                    <a:pt x="405" y="165"/>
                  </a:cubicBezTo>
                  <a:cubicBezTo>
                    <a:pt x="405" y="165"/>
                    <a:pt x="406" y="165"/>
                    <a:pt x="406" y="165"/>
                  </a:cubicBezTo>
                  <a:cubicBezTo>
                    <a:pt x="407" y="165"/>
                    <a:pt x="407" y="166"/>
                    <a:pt x="407" y="165"/>
                  </a:cubicBezTo>
                  <a:cubicBezTo>
                    <a:pt x="408" y="165"/>
                    <a:pt x="408" y="165"/>
                    <a:pt x="408" y="166"/>
                  </a:cubicBezTo>
                  <a:cubicBezTo>
                    <a:pt x="408" y="167"/>
                    <a:pt x="410" y="166"/>
                    <a:pt x="410" y="166"/>
                  </a:cubicBezTo>
                  <a:cubicBezTo>
                    <a:pt x="410" y="167"/>
                    <a:pt x="409" y="167"/>
                    <a:pt x="409" y="167"/>
                  </a:cubicBezTo>
                  <a:cubicBezTo>
                    <a:pt x="409" y="167"/>
                    <a:pt x="408" y="167"/>
                    <a:pt x="408" y="167"/>
                  </a:cubicBezTo>
                  <a:cubicBezTo>
                    <a:pt x="407" y="168"/>
                    <a:pt x="406" y="168"/>
                    <a:pt x="406" y="168"/>
                  </a:cubicBezTo>
                  <a:cubicBezTo>
                    <a:pt x="406" y="168"/>
                    <a:pt x="407" y="168"/>
                    <a:pt x="407" y="168"/>
                  </a:cubicBezTo>
                  <a:cubicBezTo>
                    <a:pt x="408" y="168"/>
                    <a:pt x="408" y="168"/>
                    <a:pt x="408" y="168"/>
                  </a:cubicBezTo>
                  <a:cubicBezTo>
                    <a:pt x="409" y="167"/>
                    <a:pt x="410" y="167"/>
                    <a:pt x="411" y="167"/>
                  </a:cubicBezTo>
                  <a:cubicBezTo>
                    <a:pt x="411" y="167"/>
                    <a:pt x="414" y="166"/>
                    <a:pt x="413" y="167"/>
                  </a:cubicBezTo>
                  <a:cubicBezTo>
                    <a:pt x="413" y="168"/>
                    <a:pt x="413" y="168"/>
                    <a:pt x="414" y="168"/>
                  </a:cubicBezTo>
                  <a:cubicBezTo>
                    <a:pt x="414" y="168"/>
                    <a:pt x="414" y="168"/>
                    <a:pt x="414" y="168"/>
                  </a:cubicBezTo>
                  <a:cubicBezTo>
                    <a:pt x="414" y="168"/>
                    <a:pt x="416" y="169"/>
                    <a:pt x="416" y="169"/>
                  </a:cubicBezTo>
                  <a:cubicBezTo>
                    <a:pt x="416" y="169"/>
                    <a:pt x="417" y="169"/>
                    <a:pt x="417" y="169"/>
                  </a:cubicBezTo>
                  <a:cubicBezTo>
                    <a:pt x="417" y="169"/>
                    <a:pt x="417" y="169"/>
                    <a:pt x="418" y="169"/>
                  </a:cubicBezTo>
                  <a:cubicBezTo>
                    <a:pt x="417" y="170"/>
                    <a:pt x="417" y="169"/>
                    <a:pt x="417" y="169"/>
                  </a:cubicBezTo>
                  <a:cubicBezTo>
                    <a:pt x="416" y="169"/>
                    <a:pt x="417" y="170"/>
                    <a:pt x="417" y="170"/>
                  </a:cubicBezTo>
                  <a:cubicBezTo>
                    <a:pt x="418" y="170"/>
                    <a:pt x="419" y="170"/>
                    <a:pt x="418" y="170"/>
                  </a:cubicBezTo>
                  <a:cubicBezTo>
                    <a:pt x="417" y="170"/>
                    <a:pt x="417" y="171"/>
                    <a:pt x="417" y="171"/>
                  </a:cubicBezTo>
                  <a:cubicBezTo>
                    <a:pt x="417" y="171"/>
                    <a:pt x="417" y="171"/>
                    <a:pt x="417" y="172"/>
                  </a:cubicBezTo>
                  <a:cubicBezTo>
                    <a:pt x="417" y="172"/>
                    <a:pt x="417" y="172"/>
                    <a:pt x="416" y="172"/>
                  </a:cubicBezTo>
                  <a:cubicBezTo>
                    <a:pt x="416" y="172"/>
                    <a:pt x="416" y="173"/>
                    <a:pt x="416" y="173"/>
                  </a:cubicBezTo>
                  <a:cubicBezTo>
                    <a:pt x="416" y="173"/>
                    <a:pt x="416" y="173"/>
                    <a:pt x="415" y="173"/>
                  </a:cubicBezTo>
                  <a:cubicBezTo>
                    <a:pt x="415" y="173"/>
                    <a:pt x="415" y="174"/>
                    <a:pt x="415" y="174"/>
                  </a:cubicBezTo>
                  <a:cubicBezTo>
                    <a:pt x="414" y="174"/>
                    <a:pt x="413" y="174"/>
                    <a:pt x="413" y="174"/>
                  </a:cubicBezTo>
                  <a:cubicBezTo>
                    <a:pt x="412" y="174"/>
                    <a:pt x="411" y="174"/>
                    <a:pt x="410" y="175"/>
                  </a:cubicBezTo>
                  <a:cubicBezTo>
                    <a:pt x="410" y="175"/>
                    <a:pt x="409" y="175"/>
                    <a:pt x="409" y="175"/>
                  </a:cubicBezTo>
                  <a:cubicBezTo>
                    <a:pt x="409" y="175"/>
                    <a:pt x="409" y="175"/>
                    <a:pt x="409" y="175"/>
                  </a:cubicBezTo>
                  <a:cubicBezTo>
                    <a:pt x="409" y="176"/>
                    <a:pt x="404" y="174"/>
                    <a:pt x="403" y="175"/>
                  </a:cubicBezTo>
                  <a:cubicBezTo>
                    <a:pt x="403" y="175"/>
                    <a:pt x="404" y="175"/>
                    <a:pt x="403" y="175"/>
                  </a:cubicBezTo>
                  <a:cubicBezTo>
                    <a:pt x="403" y="175"/>
                    <a:pt x="403" y="175"/>
                    <a:pt x="403" y="175"/>
                  </a:cubicBezTo>
                  <a:cubicBezTo>
                    <a:pt x="402" y="175"/>
                    <a:pt x="402" y="175"/>
                    <a:pt x="401" y="175"/>
                  </a:cubicBezTo>
                  <a:cubicBezTo>
                    <a:pt x="400" y="175"/>
                    <a:pt x="401" y="176"/>
                    <a:pt x="401" y="176"/>
                  </a:cubicBezTo>
                  <a:cubicBezTo>
                    <a:pt x="401" y="176"/>
                    <a:pt x="401" y="176"/>
                    <a:pt x="401" y="177"/>
                  </a:cubicBezTo>
                  <a:cubicBezTo>
                    <a:pt x="401" y="177"/>
                    <a:pt x="404" y="177"/>
                    <a:pt x="403" y="177"/>
                  </a:cubicBezTo>
                  <a:cubicBezTo>
                    <a:pt x="403" y="178"/>
                    <a:pt x="402" y="178"/>
                    <a:pt x="402" y="178"/>
                  </a:cubicBezTo>
                  <a:cubicBezTo>
                    <a:pt x="402" y="178"/>
                    <a:pt x="401" y="178"/>
                    <a:pt x="401" y="178"/>
                  </a:cubicBezTo>
                  <a:cubicBezTo>
                    <a:pt x="401" y="178"/>
                    <a:pt x="402" y="177"/>
                    <a:pt x="401" y="177"/>
                  </a:cubicBezTo>
                  <a:cubicBezTo>
                    <a:pt x="400" y="177"/>
                    <a:pt x="400" y="178"/>
                    <a:pt x="400" y="178"/>
                  </a:cubicBezTo>
                  <a:cubicBezTo>
                    <a:pt x="400" y="178"/>
                    <a:pt x="398" y="178"/>
                    <a:pt x="399" y="177"/>
                  </a:cubicBezTo>
                  <a:cubicBezTo>
                    <a:pt x="398" y="177"/>
                    <a:pt x="398" y="178"/>
                    <a:pt x="398" y="177"/>
                  </a:cubicBezTo>
                  <a:cubicBezTo>
                    <a:pt x="398" y="177"/>
                    <a:pt x="398" y="178"/>
                    <a:pt x="397" y="178"/>
                  </a:cubicBezTo>
                  <a:cubicBezTo>
                    <a:pt x="398" y="178"/>
                    <a:pt x="398" y="178"/>
                    <a:pt x="398" y="178"/>
                  </a:cubicBezTo>
                  <a:cubicBezTo>
                    <a:pt x="398" y="179"/>
                    <a:pt x="397" y="179"/>
                    <a:pt x="396" y="179"/>
                  </a:cubicBezTo>
                  <a:cubicBezTo>
                    <a:pt x="396" y="179"/>
                    <a:pt x="395" y="179"/>
                    <a:pt x="396" y="179"/>
                  </a:cubicBezTo>
                  <a:cubicBezTo>
                    <a:pt x="395" y="180"/>
                    <a:pt x="395" y="180"/>
                    <a:pt x="394" y="180"/>
                  </a:cubicBezTo>
                  <a:cubicBezTo>
                    <a:pt x="395" y="180"/>
                    <a:pt x="396" y="180"/>
                    <a:pt x="395" y="181"/>
                  </a:cubicBezTo>
                  <a:cubicBezTo>
                    <a:pt x="395" y="181"/>
                    <a:pt x="395" y="181"/>
                    <a:pt x="395" y="181"/>
                  </a:cubicBezTo>
                  <a:cubicBezTo>
                    <a:pt x="395" y="182"/>
                    <a:pt x="395" y="181"/>
                    <a:pt x="395" y="182"/>
                  </a:cubicBezTo>
                  <a:cubicBezTo>
                    <a:pt x="395" y="182"/>
                    <a:pt x="395" y="182"/>
                    <a:pt x="395" y="182"/>
                  </a:cubicBezTo>
                  <a:cubicBezTo>
                    <a:pt x="395" y="182"/>
                    <a:pt x="395" y="181"/>
                    <a:pt x="395" y="181"/>
                  </a:cubicBezTo>
                  <a:cubicBezTo>
                    <a:pt x="395" y="180"/>
                    <a:pt x="393" y="180"/>
                    <a:pt x="392" y="180"/>
                  </a:cubicBezTo>
                  <a:cubicBezTo>
                    <a:pt x="392" y="180"/>
                    <a:pt x="394" y="181"/>
                    <a:pt x="394" y="181"/>
                  </a:cubicBezTo>
                  <a:cubicBezTo>
                    <a:pt x="394" y="182"/>
                    <a:pt x="393" y="181"/>
                    <a:pt x="392" y="181"/>
                  </a:cubicBezTo>
                  <a:cubicBezTo>
                    <a:pt x="392" y="181"/>
                    <a:pt x="392" y="181"/>
                    <a:pt x="392" y="182"/>
                  </a:cubicBezTo>
                  <a:cubicBezTo>
                    <a:pt x="391" y="182"/>
                    <a:pt x="391" y="181"/>
                    <a:pt x="391" y="182"/>
                  </a:cubicBezTo>
                  <a:cubicBezTo>
                    <a:pt x="390" y="182"/>
                    <a:pt x="391" y="182"/>
                    <a:pt x="392" y="182"/>
                  </a:cubicBezTo>
                  <a:cubicBezTo>
                    <a:pt x="391" y="183"/>
                    <a:pt x="389" y="183"/>
                    <a:pt x="389" y="183"/>
                  </a:cubicBezTo>
                  <a:cubicBezTo>
                    <a:pt x="389" y="183"/>
                    <a:pt x="389" y="183"/>
                    <a:pt x="389" y="183"/>
                  </a:cubicBezTo>
                  <a:cubicBezTo>
                    <a:pt x="389" y="182"/>
                    <a:pt x="388" y="183"/>
                    <a:pt x="388" y="183"/>
                  </a:cubicBezTo>
                  <a:cubicBezTo>
                    <a:pt x="388" y="183"/>
                    <a:pt x="387" y="183"/>
                    <a:pt x="387" y="183"/>
                  </a:cubicBezTo>
                  <a:cubicBezTo>
                    <a:pt x="388" y="183"/>
                    <a:pt x="388" y="183"/>
                    <a:pt x="388" y="184"/>
                  </a:cubicBezTo>
                  <a:cubicBezTo>
                    <a:pt x="388" y="184"/>
                    <a:pt x="387" y="184"/>
                    <a:pt x="387" y="184"/>
                  </a:cubicBezTo>
                  <a:cubicBezTo>
                    <a:pt x="388" y="184"/>
                    <a:pt x="387" y="185"/>
                    <a:pt x="386" y="184"/>
                  </a:cubicBezTo>
                  <a:cubicBezTo>
                    <a:pt x="386" y="184"/>
                    <a:pt x="385" y="184"/>
                    <a:pt x="385" y="184"/>
                  </a:cubicBezTo>
                  <a:cubicBezTo>
                    <a:pt x="385" y="184"/>
                    <a:pt x="386" y="184"/>
                    <a:pt x="386" y="184"/>
                  </a:cubicBezTo>
                  <a:cubicBezTo>
                    <a:pt x="385" y="185"/>
                    <a:pt x="385" y="184"/>
                    <a:pt x="385" y="185"/>
                  </a:cubicBezTo>
                  <a:cubicBezTo>
                    <a:pt x="385" y="185"/>
                    <a:pt x="386" y="185"/>
                    <a:pt x="386" y="185"/>
                  </a:cubicBezTo>
                  <a:cubicBezTo>
                    <a:pt x="386" y="185"/>
                    <a:pt x="385" y="185"/>
                    <a:pt x="386" y="185"/>
                  </a:cubicBezTo>
                  <a:cubicBezTo>
                    <a:pt x="386" y="185"/>
                    <a:pt x="387" y="185"/>
                    <a:pt x="387" y="186"/>
                  </a:cubicBezTo>
                  <a:cubicBezTo>
                    <a:pt x="387" y="186"/>
                    <a:pt x="385" y="185"/>
                    <a:pt x="385" y="186"/>
                  </a:cubicBezTo>
                  <a:cubicBezTo>
                    <a:pt x="385" y="186"/>
                    <a:pt x="386" y="186"/>
                    <a:pt x="386" y="186"/>
                  </a:cubicBezTo>
                  <a:cubicBezTo>
                    <a:pt x="385" y="186"/>
                    <a:pt x="384" y="186"/>
                    <a:pt x="383" y="187"/>
                  </a:cubicBezTo>
                  <a:cubicBezTo>
                    <a:pt x="383" y="187"/>
                    <a:pt x="382" y="187"/>
                    <a:pt x="381" y="187"/>
                  </a:cubicBezTo>
                  <a:cubicBezTo>
                    <a:pt x="380" y="188"/>
                    <a:pt x="381" y="187"/>
                    <a:pt x="381" y="187"/>
                  </a:cubicBezTo>
                  <a:cubicBezTo>
                    <a:pt x="380" y="188"/>
                    <a:pt x="380" y="188"/>
                    <a:pt x="380" y="188"/>
                  </a:cubicBezTo>
                  <a:cubicBezTo>
                    <a:pt x="379" y="188"/>
                    <a:pt x="379" y="188"/>
                    <a:pt x="379" y="188"/>
                  </a:cubicBezTo>
                  <a:cubicBezTo>
                    <a:pt x="379" y="189"/>
                    <a:pt x="379" y="189"/>
                    <a:pt x="378" y="189"/>
                  </a:cubicBezTo>
                  <a:cubicBezTo>
                    <a:pt x="379" y="189"/>
                    <a:pt x="379" y="189"/>
                    <a:pt x="379" y="190"/>
                  </a:cubicBezTo>
                  <a:cubicBezTo>
                    <a:pt x="378" y="190"/>
                    <a:pt x="377" y="190"/>
                    <a:pt x="377" y="190"/>
                  </a:cubicBezTo>
                  <a:cubicBezTo>
                    <a:pt x="377" y="190"/>
                    <a:pt x="377" y="191"/>
                    <a:pt x="377" y="191"/>
                  </a:cubicBezTo>
                  <a:cubicBezTo>
                    <a:pt x="376" y="191"/>
                    <a:pt x="376" y="191"/>
                    <a:pt x="375" y="192"/>
                  </a:cubicBezTo>
                  <a:cubicBezTo>
                    <a:pt x="376" y="192"/>
                    <a:pt x="376" y="192"/>
                    <a:pt x="376" y="192"/>
                  </a:cubicBezTo>
                  <a:cubicBezTo>
                    <a:pt x="376" y="192"/>
                    <a:pt x="375" y="192"/>
                    <a:pt x="375" y="192"/>
                  </a:cubicBezTo>
                  <a:cubicBezTo>
                    <a:pt x="375" y="192"/>
                    <a:pt x="376" y="192"/>
                    <a:pt x="376" y="192"/>
                  </a:cubicBezTo>
                  <a:cubicBezTo>
                    <a:pt x="376" y="192"/>
                    <a:pt x="371" y="195"/>
                    <a:pt x="371" y="195"/>
                  </a:cubicBezTo>
                  <a:cubicBezTo>
                    <a:pt x="370" y="196"/>
                    <a:pt x="369" y="196"/>
                    <a:pt x="368" y="197"/>
                  </a:cubicBezTo>
                  <a:cubicBezTo>
                    <a:pt x="367" y="198"/>
                    <a:pt x="366" y="197"/>
                    <a:pt x="366" y="198"/>
                  </a:cubicBezTo>
                  <a:cubicBezTo>
                    <a:pt x="366" y="198"/>
                    <a:pt x="366" y="198"/>
                    <a:pt x="366" y="198"/>
                  </a:cubicBezTo>
                  <a:cubicBezTo>
                    <a:pt x="366" y="198"/>
                    <a:pt x="365" y="198"/>
                    <a:pt x="365" y="198"/>
                  </a:cubicBezTo>
                  <a:cubicBezTo>
                    <a:pt x="365" y="199"/>
                    <a:pt x="366" y="199"/>
                    <a:pt x="365" y="200"/>
                  </a:cubicBezTo>
                  <a:cubicBezTo>
                    <a:pt x="365" y="200"/>
                    <a:pt x="364" y="200"/>
                    <a:pt x="364" y="201"/>
                  </a:cubicBezTo>
                  <a:cubicBezTo>
                    <a:pt x="363" y="201"/>
                    <a:pt x="363" y="202"/>
                    <a:pt x="362" y="202"/>
                  </a:cubicBezTo>
                  <a:cubicBezTo>
                    <a:pt x="362" y="203"/>
                    <a:pt x="361" y="203"/>
                    <a:pt x="361" y="203"/>
                  </a:cubicBezTo>
                  <a:cubicBezTo>
                    <a:pt x="361" y="203"/>
                    <a:pt x="361" y="204"/>
                    <a:pt x="360" y="204"/>
                  </a:cubicBezTo>
                  <a:cubicBezTo>
                    <a:pt x="360" y="204"/>
                    <a:pt x="360" y="205"/>
                    <a:pt x="360" y="205"/>
                  </a:cubicBezTo>
                  <a:cubicBezTo>
                    <a:pt x="359" y="206"/>
                    <a:pt x="359" y="206"/>
                    <a:pt x="358" y="207"/>
                  </a:cubicBezTo>
                  <a:cubicBezTo>
                    <a:pt x="358" y="207"/>
                    <a:pt x="358" y="207"/>
                    <a:pt x="358" y="207"/>
                  </a:cubicBezTo>
                  <a:cubicBezTo>
                    <a:pt x="358" y="208"/>
                    <a:pt x="358" y="208"/>
                    <a:pt x="358" y="208"/>
                  </a:cubicBezTo>
                  <a:cubicBezTo>
                    <a:pt x="357" y="209"/>
                    <a:pt x="357" y="209"/>
                    <a:pt x="356" y="210"/>
                  </a:cubicBezTo>
                  <a:cubicBezTo>
                    <a:pt x="357" y="210"/>
                    <a:pt x="357" y="210"/>
                    <a:pt x="357" y="210"/>
                  </a:cubicBezTo>
                  <a:cubicBezTo>
                    <a:pt x="357" y="210"/>
                    <a:pt x="356" y="210"/>
                    <a:pt x="356" y="211"/>
                  </a:cubicBezTo>
                  <a:cubicBezTo>
                    <a:pt x="355" y="211"/>
                    <a:pt x="355" y="211"/>
                    <a:pt x="355" y="212"/>
                  </a:cubicBezTo>
                  <a:cubicBezTo>
                    <a:pt x="354" y="212"/>
                    <a:pt x="354" y="212"/>
                    <a:pt x="354" y="212"/>
                  </a:cubicBezTo>
                  <a:cubicBezTo>
                    <a:pt x="353" y="213"/>
                    <a:pt x="353" y="212"/>
                    <a:pt x="352" y="213"/>
                  </a:cubicBezTo>
                  <a:cubicBezTo>
                    <a:pt x="353" y="213"/>
                    <a:pt x="354" y="212"/>
                    <a:pt x="354" y="213"/>
                  </a:cubicBezTo>
                  <a:cubicBezTo>
                    <a:pt x="355" y="213"/>
                    <a:pt x="353" y="215"/>
                    <a:pt x="353" y="215"/>
                  </a:cubicBezTo>
                  <a:cubicBezTo>
                    <a:pt x="353" y="215"/>
                    <a:pt x="354" y="214"/>
                    <a:pt x="354" y="215"/>
                  </a:cubicBezTo>
                  <a:cubicBezTo>
                    <a:pt x="354" y="215"/>
                    <a:pt x="354" y="216"/>
                    <a:pt x="354" y="216"/>
                  </a:cubicBezTo>
                  <a:cubicBezTo>
                    <a:pt x="354" y="217"/>
                    <a:pt x="356" y="215"/>
                    <a:pt x="356" y="215"/>
                  </a:cubicBezTo>
                  <a:cubicBezTo>
                    <a:pt x="356" y="216"/>
                    <a:pt x="356" y="216"/>
                    <a:pt x="356" y="217"/>
                  </a:cubicBezTo>
                  <a:cubicBezTo>
                    <a:pt x="355" y="217"/>
                    <a:pt x="354" y="217"/>
                    <a:pt x="354" y="218"/>
                  </a:cubicBezTo>
                  <a:cubicBezTo>
                    <a:pt x="353" y="219"/>
                    <a:pt x="352" y="220"/>
                    <a:pt x="351" y="221"/>
                  </a:cubicBezTo>
                  <a:cubicBezTo>
                    <a:pt x="352" y="220"/>
                    <a:pt x="353" y="220"/>
                    <a:pt x="354" y="218"/>
                  </a:cubicBezTo>
                  <a:cubicBezTo>
                    <a:pt x="355" y="217"/>
                    <a:pt x="356" y="217"/>
                    <a:pt x="357" y="216"/>
                  </a:cubicBezTo>
                  <a:cubicBezTo>
                    <a:pt x="357" y="215"/>
                    <a:pt x="359" y="216"/>
                    <a:pt x="359" y="216"/>
                  </a:cubicBezTo>
                  <a:cubicBezTo>
                    <a:pt x="360" y="216"/>
                    <a:pt x="362" y="215"/>
                    <a:pt x="362" y="216"/>
                  </a:cubicBezTo>
                  <a:cubicBezTo>
                    <a:pt x="361" y="217"/>
                    <a:pt x="364" y="216"/>
                    <a:pt x="364" y="216"/>
                  </a:cubicBezTo>
                  <a:cubicBezTo>
                    <a:pt x="365" y="216"/>
                    <a:pt x="363" y="218"/>
                    <a:pt x="363" y="218"/>
                  </a:cubicBezTo>
                  <a:cubicBezTo>
                    <a:pt x="362" y="220"/>
                    <a:pt x="363" y="221"/>
                    <a:pt x="362" y="223"/>
                  </a:cubicBezTo>
                  <a:cubicBezTo>
                    <a:pt x="362" y="223"/>
                    <a:pt x="361" y="225"/>
                    <a:pt x="361" y="225"/>
                  </a:cubicBezTo>
                  <a:cubicBezTo>
                    <a:pt x="362" y="225"/>
                    <a:pt x="360" y="230"/>
                    <a:pt x="360" y="231"/>
                  </a:cubicBezTo>
                  <a:cubicBezTo>
                    <a:pt x="359" y="232"/>
                    <a:pt x="358" y="232"/>
                    <a:pt x="357" y="233"/>
                  </a:cubicBezTo>
                  <a:cubicBezTo>
                    <a:pt x="356" y="233"/>
                    <a:pt x="355" y="234"/>
                    <a:pt x="355" y="234"/>
                  </a:cubicBezTo>
                  <a:cubicBezTo>
                    <a:pt x="354" y="234"/>
                    <a:pt x="354" y="234"/>
                    <a:pt x="353" y="235"/>
                  </a:cubicBezTo>
                  <a:cubicBezTo>
                    <a:pt x="355" y="235"/>
                    <a:pt x="357" y="232"/>
                    <a:pt x="359" y="233"/>
                  </a:cubicBezTo>
                  <a:cubicBezTo>
                    <a:pt x="359" y="234"/>
                    <a:pt x="357" y="234"/>
                    <a:pt x="357" y="234"/>
                  </a:cubicBezTo>
                  <a:cubicBezTo>
                    <a:pt x="358" y="234"/>
                    <a:pt x="358" y="234"/>
                    <a:pt x="359" y="233"/>
                  </a:cubicBezTo>
                  <a:cubicBezTo>
                    <a:pt x="360" y="233"/>
                    <a:pt x="362" y="233"/>
                    <a:pt x="363" y="233"/>
                  </a:cubicBezTo>
                  <a:cubicBezTo>
                    <a:pt x="365" y="232"/>
                    <a:pt x="368" y="231"/>
                    <a:pt x="370" y="231"/>
                  </a:cubicBezTo>
                  <a:cubicBezTo>
                    <a:pt x="371" y="231"/>
                    <a:pt x="373" y="231"/>
                    <a:pt x="374" y="232"/>
                  </a:cubicBezTo>
                  <a:cubicBezTo>
                    <a:pt x="375" y="232"/>
                    <a:pt x="377" y="233"/>
                    <a:pt x="377" y="234"/>
                  </a:cubicBezTo>
                  <a:cubicBezTo>
                    <a:pt x="377" y="234"/>
                    <a:pt x="379" y="234"/>
                    <a:pt x="379" y="234"/>
                  </a:cubicBezTo>
                  <a:cubicBezTo>
                    <a:pt x="380" y="234"/>
                    <a:pt x="381" y="235"/>
                    <a:pt x="382" y="235"/>
                  </a:cubicBezTo>
                  <a:cubicBezTo>
                    <a:pt x="383" y="235"/>
                    <a:pt x="383" y="235"/>
                    <a:pt x="384" y="235"/>
                  </a:cubicBezTo>
                  <a:cubicBezTo>
                    <a:pt x="384" y="235"/>
                    <a:pt x="384" y="235"/>
                    <a:pt x="385" y="235"/>
                  </a:cubicBezTo>
                  <a:cubicBezTo>
                    <a:pt x="385" y="235"/>
                    <a:pt x="384" y="236"/>
                    <a:pt x="385" y="236"/>
                  </a:cubicBezTo>
                  <a:cubicBezTo>
                    <a:pt x="385" y="236"/>
                    <a:pt x="385" y="236"/>
                    <a:pt x="385" y="236"/>
                  </a:cubicBezTo>
                  <a:cubicBezTo>
                    <a:pt x="385" y="237"/>
                    <a:pt x="385" y="237"/>
                    <a:pt x="386" y="237"/>
                  </a:cubicBezTo>
                  <a:cubicBezTo>
                    <a:pt x="386" y="237"/>
                    <a:pt x="386" y="238"/>
                    <a:pt x="387" y="238"/>
                  </a:cubicBezTo>
                  <a:cubicBezTo>
                    <a:pt x="387" y="239"/>
                    <a:pt x="389" y="239"/>
                    <a:pt x="389" y="240"/>
                  </a:cubicBezTo>
                  <a:cubicBezTo>
                    <a:pt x="389" y="240"/>
                    <a:pt x="389" y="240"/>
                    <a:pt x="389" y="241"/>
                  </a:cubicBezTo>
                  <a:cubicBezTo>
                    <a:pt x="389" y="241"/>
                    <a:pt x="389" y="242"/>
                    <a:pt x="389" y="242"/>
                  </a:cubicBezTo>
                  <a:cubicBezTo>
                    <a:pt x="389" y="243"/>
                    <a:pt x="390" y="243"/>
                    <a:pt x="390" y="243"/>
                  </a:cubicBezTo>
                  <a:cubicBezTo>
                    <a:pt x="389" y="244"/>
                    <a:pt x="389" y="244"/>
                    <a:pt x="389" y="244"/>
                  </a:cubicBezTo>
                  <a:cubicBezTo>
                    <a:pt x="389" y="244"/>
                    <a:pt x="390" y="243"/>
                    <a:pt x="390" y="244"/>
                  </a:cubicBezTo>
                  <a:cubicBezTo>
                    <a:pt x="390" y="244"/>
                    <a:pt x="391" y="244"/>
                    <a:pt x="391" y="244"/>
                  </a:cubicBezTo>
                  <a:cubicBezTo>
                    <a:pt x="392" y="244"/>
                    <a:pt x="394" y="245"/>
                    <a:pt x="395" y="246"/>
                  </a:cubicBezTo>
                  <a:cubicBezTo>
                    <a:pt x="396" y="246"/>
                    <a:pt x="397" y="246"/>
                    <a:pt x="397" y="246"/>
                  </a:cubicBezTo>
                  <a:cubicBezTo>
                    <a:pt x="398" y="247"/>
                    <a:pt x="398" y="247"/>
                    <a:pt x="398" y="247"/>
                  </a:cubicBezTo>
                  <a:cubicBezTo>
                    <a:pt x="399" y="247"/>
                    <a:pt x="400" y="247"/>
                    <a:pt x="401" y="248"/>
                  </a:cubicBezTo>
                  <a:cubicBezTo>
                    <a:pt x="401" y="248"/>
                    <a:pt x="402" y="248"/>
                    <a:pt x="402" y="248"/>
                  </a:cubicBezTo>
                  <a:cubicBezTo>
                    <a:pt x="402" y="248"/>
                    <a:pt x="402" y="249"/>
                    <a:pt x="402" y="249"/>
                  </a:cubicBezTo>
                  <a:cubicBezTo>
                    <a:pt x="403" y="250"/>
                    <a:pt x="404" y="250"/>
                    <a:pt x="404" y="251"/>
                  </a:cubicBezTo>
                  <a:cubicBezTo>
                    <a:pt x="405" y="251"/>
                    <a:pt x="403" y="252"/>
                    <a:pt x="402" y="252"/>
                  </a:cubicBezTo>
                  <a:cubicBezTo>
                    <a:pt x="402" y="253"/>
                    <a:pt x="401" y="253"/>
                    <a:pt x="400" y="254"/>
                  </a:cubicBezTo>
                  <a:cubicBezTo>
                    <a:pt x="401" y="254"/>
                    <a:pt x="401" y="254"/>
                    <a:pt x="402" y="253"/>
                  </a:cubicBezTo>
                  <a:cubicBezTo>
                    <a:pt x="402" y="253"/>
                    <a:pt x="403" y="252"/>
                    <a:pt x="404" y="252"/>
                  </a:cubicBezTo>
                  <a:cubicBezTo>
                    <a:pt x="405" y="251"/>
                    <a:pt x="407" y="252"/>
                    <a:pt x="408" y="252"/>
                  </a:cubicBezTo>
                  <a:cubicBezTo>
                    <a:pt x="409" y="252"/>
                    <a:pt x="410" y="251"/>
                    <a:pt x="411" y="251"/>
                  </a:cubicBezTo>
                  <a:cubicBezTo>
                    <a:pt x="412" y="251"/>
                    <a:pt x="412" y="252"/>
                    <a:pt x="412" y="251"/>
                  </a:cubicBezTo>
                  <a:cubicBezTo>
                    <a:pt x="413" y="251"/>
                    <a:pt x="413" y="251"/>
                    <a:pt x="414" y="251"/>
                  </a:cubicBezTo>
                  <a:cubicBezTo>
                    <a:pt x="414" y="251"/>
                    <a:pt x="416" y="252"/>
                    <a:pt x="415" y="252"/>
                  </a:cubicBezTo>
                  <a:cubicBezTo>
                    <a:pt x="415" y="252"/>
                    <a:pt x="416" y="252"/>
                    <a:pt x="416" y="252"/>
                  </a:cubicBezTo>
                  <a:cubicBezTo>
                    <a:pt x="416" y="252"/>
                    <a:pt x="416" y="253"/>
                    <a:pt x="416" y="253"/>
                  </a:cubicBezTo>
                  <a:cubicBezTo>
                    <a:pt x="416" y="253"/>
                    <a:pt x="416" y="252"/>
                    <a:pt x="416" y="252"/>
                  </a:cubicBezTo>
                  <a:cubicBezTo>
                    <a:pt x="416" y="252"/>
                    <a:pt x="416" y="252"/>
                    <a:pt x="416" y="252"/>
                  </a:cubicBezTo>
                  <a:cubicBezTo>
                    <a:pt x="415" y="251"/>
                    <a:pt x="416" y="251"/>
                    <a:pt x="416" y="251"/>
                  </a:cubicBezTo>
                  <a:cubicBezTo>
                    <a:pt x="417" y="252"/>
                    <a:pt x="417" y="252"/>
                    <a:pt x="417" y="252"/>
                  </a:cubicBezTo>
                  <a:cubicBezTo>
                    <a:pt x="418" y="252"/>
                    <a:pt x="419" y="252"/>
                    <a:pt x="420" y="252"/>
                  </a:cubicBezTo>
                  <a:cubicBezTo>
                    <a:pt x="420" y="252"/>
                    <a:pt x="420" y="252"/>
                    <a:pt x="421" y="252"/>
                  </a:cubicBezTo>
                  <a:cubicBezTo>
                    <a:pt x="421" y="252"/>
                    <a:pt x="422" y="252"/>
                    <a:pt x="422" y="252"/>
                  </a:cubicBezTo>
                  <a:cubicBezTo>
                    <a:pt x="421" y="253"/>
                    <a:pt x="421" y="253"/>
                    <a:pt x="421" y="253"/>
                  </a:cubicBezTo>
                  <a:cubicBezTo>
                    <a:pt x="421" y="253"/>
                    <a:pt x="421" y="253"/>
                    <a:pt x="422" y="253"/>
                  </a:cubicBezTo>
                  <a:cubicBezTo>
                    <a:pt x="422" y="253"/>
                    <a:pt x="422" y="253"/>
                    <a:pt x="423" y="253"/>
                  </a:cubicBezTo>
                  <a:cubicBezTo>
                    <a:pt x="423" y="253"/>
                    <a:pt x="424" y="253"/>
                    <a:pt x="425" y="253"/>
                  </a:cubicBezTo>
                  <a:cubicBezTo>
                    <a:pt x="425" y="253"/>
                    <a:pt x="425" y="254"/>
                    <a:pt x="425" y="254"/>
                  </a:cubicBezTo>
                  <a:cubicBezTo>
                    <a:pt x="426" y="253"/>
                    <a:pt x="426" y="253"/>
                    <a:pt x="426" y="253"/>
                  </a:cubicBezTo>
                  <a:cubicBezTo>
                    <a:pt x="427" y="253"/>
                    <a:pt x="425" y="254"/>
                    <a:pt x="425" y="255"/>
                  </a:cubicBezTo>
                  <a:cubicBezTo>
                    <a:pt x="425" y="255"/>
                    <a:pt x="425" y="256"/>
                    <a:pt x="425" y="256"/>
                  </a:cubicBezTo>
                  <a:cubicBezTo>
                    <a:pt x="424" y="257"/>
                    <a:pt x="424" y="258"/>
                    <a:pt x="423" y="258"/>
                  </a:cubicBezTo>
                  <a:cubicBezTo>
                    <a:pt x="422" y="259"/>
                    <a:pt x="421" y="260"/>
                    <a:pt x="420" y="261"/>
                  </a:cubicBezTo>
                  <a:cubicBezTo>
                    <a:pt x="420" y="261"/>
                    <a:pt x="420" y="262"/>
                    <a:pt x="419" y="262"/>
                  </a:cubicBezTo>
                  <a:cubicBezTo>
                    <a:pt x="419" y="263"/>
                    <a:pt x="420" y="263"/>
                    <a:pt x="419" y="263"/>
                  </a:cubicBezTo>
                  <a:cubicBezTo>
                    <a:pt x="420" y="263"/>
                    <a:pt x="420" y="264"/>
                    <a:pt x="420" y="265"/>
                  </a:cubicBezTo>
                  <a:cubicBezTo>
                    <a:pt x="420" y="266"/>
                    <a:pt x="419" y="267"/>
                    <a:pt x="419" y="267"/>
                  </a:cubicBezTo>
                  <a:cubicBezTo>
                    <a:pt x="418" y="268"/>
                    <a:pt x="417" y="269"/>
                    <a:pt x="417" y="270"/>
                  </a:cubicBezTo>
                  <a:cubicBezTo>
                    <a:pt x="417" y="272"/>
                    <a:pt x="416" y="272"/>
                    <a:pt x="415" y="273"/>
                  </a:cubicBezTo>
                  <a:cubicBezTo>
                    <a:pt x="414" y="273"/>
                    <a:pt x="414" y="274"/>
                    <a:pt x="413" y="275"/>
                  </a:cubicBezTo>
                  <a:cubicBezTo>
                    <a:pt x="413" y="276"/>
                    <a:pt x="414" y="276"/>
                    <a:pt x="414" y="276"/>
                  </a:cubicBezTo>
                  <a:cubicBezTo>
                    <a:pt x="414" y="277"/>
                    <a:pt x="414" y="277"/>
                    <a:pt x="414" y="278"/>
                  </a:cubicBezTo>
                  <a:cubicBezTo>
                    <a:pt x="414" y="279"/>
                    <a:pt x="415" y="280"/>
                    <a:pt x="415" y="280"/>
                  </a:cubicBezTo>
                  <a:cubicBezTo>
                    <a:pt x="416" y="281"/>
                    <a:pt x="415" y="282"/>
                    <a:pt x="416" y="282"/>
                  </a:cubicBezTo>
                  <a:cubicBezTo>
                    <a:pt x="416" y="282"/>
                    <a:pt x="414" y="283"/>
                    <a:pt x="414" y="283"/>
                  </a:cubicBezTo>
                  <a:cubicBezTo>
                    <a:pt x="414" y="283"/>
                    <a:pt x="413" y="283"/>
                    <a:pt x="412" y="283"/>
                  </a:cubicBezTo>
                  <a:cubicBezTo>
                    <a:pt x="413" y="283"/>
                    <a:pt x="412" y="284"/>
                    <a:pt x="412" y="284"/>
                  </a:cubicBezTo>
                  <a:cubicBezTo>
                    <a:pt x="413" y="284"/>
                    <a:pt x="414" y="283"/>
                    <a:pt x="415" y="283"/>
                  </a:cubicBezTo>
                  <a:cubicBezTo>
                    <a:pt x="415" y="283"/>
                    <a:pt x="415" y="284"/>
                    <a:pt x="415" y="284"/>
                  </a:cubicBezTo>
                  <a:cubicBezTo>
                    <a:pt x="415" y="285"/>
                    <a:pt x="416" y="285"/>
                    <a:pt x="416" y="285"/>
                  </a:cubicBezTo>
                  <a:cubicBezTo>
                    <a:pt x="417" y="285"/>
                    <a:pt x="418" y="285"/>
                    <a:pt x="418" y="286"/>
                  </a:cubicBezTo>
                  <a:cubicBezTo>
                    <a:pt x="418" y="287"/>
                    <a:pt x="419" y="287"/>
                    <a:pt x="419" y="288"/>
                  </a:cubicBezTo>
                  <a:cubicBezTo>
                    <a:pt x="420" y="289"/>
                    <a:pt x="419" y="289"/>
                    <a:pt x="419" y="290"/>
                  </a:cubicBezTo>
                  <a:cubicBezTo>
                    <a:pt x="419" y="290"/>
                    <a:pt x="420" y="291"/>
                    <a:pt x="420" y="291"/>
                  </a:cubicBezTo>
                  <a:cubicBezTo>
                    <a:pt x="419" y="292"/>
                    <a:pt x="419" y="293"/>
                    <a:pt x="418" y="293"/>
                  </a:cubicBezTo>
                  <a:cubicBezTo>
                    <a:pt x="417" y="293"/>
                    <a:pt x="416" y="294"/>
                    <a:pt x="415" y="294"/>
                  </a:cubicBezTo>
                  <a:cubicBezTo>
                    <a:pt x="414" y="295"/>
                    <a:pt x="414" y="295"/>
                    <a:pt x="414" y="295"/>
                  </a:cubicBezTo>
                  <a:cubicBezTo>
                    <a:pt x="413" y="296"/>
                    <a:pt x="413" y="296"/>
                    <a:pt x="412" y="296"/>
                  </a:cubicBezTo>
                  <a:cubicBezTo>
                    <a:pt x="413" y="296"/>
                    <a:pt x="413" y="296"/>
                    <a:pt x="413" y="296"/>
                  </a:cubicBezTo>
                  <a:cubicBezTo>
                    <a:pt x="413" y="296"/>
                    <a:pt x="413" y="296"/>
                    <a:pt x="413" y="296"/>
                  </a:cubicBezTo>
                  <a:cubicBezTo>
                    <a:pt x="413" y="296"/>
                    <a:pt x="414" y="295"/>
                    <a:pt x="414" y="295"/>
                  </a:cubicBezTo>
                  <a:cubicBezTo>
                    <a:pt x="415" y="295"/>
                    <a:pt x="416" y="295"/>
                    <a:pt x="417" y="294"/>
                  </a:cubicBezTo>
                  <a:cubicBezTo>
                    <a:pt x="418" y="293"/>
                    <a:pt x="419" y="292"/>
                    <a:pt x="420" y="293"/>
                  </a:cubicBezTo>
                  <a:cubicBezTo>
                    <a:pt x="421" y="293"/>
                    <a:pt x="422" y="293"/>
                    <a:pt x="422" y="294"/>
                  </a:cubicBezTo>
                  <a:cubicBezTo>
                    <a:pt x="423" y="295"/>
                    <a:pt x="423" y="295"/>
                    <a:pt x="424" y="296"/>
                  </a:cubicBezTo>
                  <a:cubicBezTo>
                    <a:pt x="424" y="297"/>
                    <a:pt x="425" y="298"/>
                    <a:pt x="425" y="299"/>
                  </a:cubicBezTo>
                  <a:cubicBezTo>
                    <a:pt x="425" y="299"/>
                    <a:pt x="425" y="297"/>
                    <a:pt x="425" y="297"/>
                  </a:cubicBezTo>
                  <a:cubicBezTo>
                    <a:pt x="424" y="296"/>
                    <a:pt x="423" y="295"/>
                    <a:pt x="424" y="294"/>
                  </a:cubicBezTo>
                  <a:cubicBezTo>
                    <a:pt x="424" y="294"/>
                    <a:pt x="425" y="294"/>
                    <a:pt x="425" y="293"/>
                  </a:cubicBezTo>
                  <a:cubicBezTo>
                    <a:pt x="425" y="293"/>
                    <a:pt x="425" y="292"/>
                    <a:pt x="426" y="292"/>
                  </a:cubicBezTo>
                  <a:cubicBezTo>
                    <a:pt x="426" y="292"/>
                    <a:pt x="426" y="291"/>
                    <a:pt x="427" y="291"/>
                  </a:cubicBezTo>
                  <a:cubicBezTo>
                    <a:pt x="427" y="291"/>
                    <a:pt x="427" y="291"/>
                    <a:pt x="427" y="291"/>
                  </a:cubicBezTo>
                  <a:cubicBezTo>
                    <a:pt x="428" y="290"/>
                    <a:pt x="429" y="289"/>
                    <a:pt x="430" y="289"/>
                  </a:cubicBezTo>
                  <a:cubicBezTo>
                    <a:pt x="431" y="290"/>
                    <a:pt x="429" y="291"/>
                    <a:pt x="430" y="291"/>
                  </a:cubicBezTo>
                  <a:cubicBezTo>
                    <a:pt x="433" y="291"/>
                    <a:pt x="430" y="294"/>
                    <a:pt x="431" y="295"/>
                  </a:cubicBezTo>
                  <a:cubicBezTo>
                    <a:pt x="431" y="294"/>
                    <a:pt x="431" y="294"/>
                    <a:pt x="431" y="293"/>
                  </a:cubicBezTo>
                  <a:cubicBezTo>
                    <a:pt x="432" y="293"/>
                    <a:pt x="432" y="293"/>
                    <a:pt x="432" y="293"/>
                  </a:cubicBezTo>
                  <a:cubicBezTo>
                    <a:pt x="432" y="292"/>
                    <a:pt x="432" y="292"/>
                    <a:pt x="432" y="292"/>
                  </a:cubicBezTo>
                  <a:cubicBezTo>
                    <a:pt x="432" y="292"/>
                    <a:pt x="433" y="292"/>
                    <a:pt x="433" y="292"/>
                  </a:cubicBezTo>
                  <a:cubicBezTo>
                    <a:pt x="433" y="291"/>
                    <a:pt x="434" y="291"/>
                    <a:pt x="434" y="291"/>
                  </a:cubicBezTo>
                  <a:cubicBezTo>
                    <a:pt x="434" y="291"/>
                    <a:pt x="433" y="291"/>
                    <a:pt x="433" y="291"/>
                  </a:cubicBezTo>
                  <a:cubicBezTo>
                    <a:pt x="433" y="290"/>
                    <a:pt x="434" y="290"/>
                    <a:pt x="434" y="290"/>
                  </a:cubicBezTo>
                  <a:cubicBezTo>
                    <a:pt x="434" y="290"/>
                    <a:pt x="433" y="289"/>
                    <a:pt x="433" y="289"/>
                  </a:cubicBezTo>
                  <a:cubicBezTo>
                    <a:pt x="433" y="289"/>
                    <a:pt x="433" y="288"/>
                    <a:pt x="433" y="288"/>
                  </a:cubicBezTo>
                  <a:cubicBezTo>
                    <a:pt x="434" y="288"/>
                    <a:pt x="434" y="288"/>
                    <a:pt x="435" y="288"/>
                  </a:cubicBezTo>
                  <a:cubicBezTo>
                    <a:pt x="435" y="287"/>
                    <a:pt x="435" y="286"/>
                    <a:pt x="435" y="286"/>
                  </a:cubicBezTo>
                  <a:cubicBezTo>
                    <a:pt x="436" y="286"/>
                    <a:pt x="437" y="286"/>
                    <a:pt x="437" y="285"/>
                  </a:cubicBezTo>
                  <a:cubicBezTo>
                    <a:pt x="437" y="285"/>
                    <a:pt x="438" y="285"/>
                    <a:pt x="439" y="284"/>
                  </a:cubicBezTo>
                  <a:cubicBezTo>
                    <a:pt x="440" y="284"/>
                    <a:pt x="439" y="283"/>
                    <a:pt x="441" y="283"/>
                  </a:cubicBezTo>
                  <a:cubicBezTo>
                    <a:pt x="441" y="283"/>
                    <a:pt x="440" y="283"/>
                    <a:pt x="440" y="283"/>
                  </a:cubicBezTo>
                  <a:cubicBezTo>
                    <a:pt x="440" y="282"/>
                    <a:pt x="440" y="282"/>
                    <a:pt x="441" y="282"/>
                  </a:cubicBezTo>
                  <a:cubicBezTo>
                    <a:pt x="441" y="282"/>
                    <a:pt x="441" y="282"/>
                    <a:pt x="441" y="282"/>
                  </a:cubicBezTo>
                  <a:cubicBezTo>
                    <a:pt x="441" y="282"/>
                    <a:pt x="441" y="281"/>
                    <a:pt x="441" y="281"/>
                  </a:cubicBezTo>
                  <a:cubicBezTo>
                    <a:pt x="442" y="280"/>
                    <a:pt x="440" y="280"/>
                    <a:pt x="440" y="280"/>
                  </a:cubicBezTo>
                  <a:cubicBezTo>
                    <a:pt x="440" y="280"/>
                    <a:pt x="441" y="279"/>
                    <a:pt x="440" y="279"/>
                  </a:cubicBezTo>
                  <a:cubicBezTo>
                    <a:pt x="440" y="279"/>
                    <a:pt x="440" y="279"/>
                    <a:pt x="440" y="278"/>
                  </a:cubicBezTo>
                  <a:cubicBezTo>
                    <a:pt x="440" y="278"/>
                    <a:pt x="440" y="278"/>
                    <a:pt x="440" y="278"/>
                  </a:cubicBezTo>
                  <a:cubicBezTo>
                    <a:pt x="441" y="278"/>
                    <a:pt x="440" y="278"/>
                    <a:pt x="440" y="278"/>
                  </a:cubicBezTo>
                  <a:cubicBezTo>
                    <a:pt x="441" y="277"/>
                    <a:pt x="441" y="278"/>
                    <a:pt x="441" y="277"/>
                  </a:cubicBezTo>
                  <a:cubicBezTo>
                    <a:pt x="440" y="277"/>
                    <a:pt x="442" y="277"/>
                    <a:pt x="442" y="276"/>
                  </a:cubicBezTo>
                  <a:cubicBezTo>
                    <a:pt x="442" y="276"/>
                    <a:pt x="441" y="277"/>
                    <a:pt x="441" y="276"/>
                  </a:cubicBezTo>
                  <a:cubicBezTo>
                    <a:pt x="440" y="276"/>
                    <a:pt x="442" y="276"/>
                    <a:pt x="442" y="275"/>
                  </a:cubicBezTo>
                  <a:cubicBezTo>
                    <a:pt x="441" y="275"/>
                    <a:pt x="442" y="275"/>
                    <a:pt x="441" y="275"/>
                  </a:cubicBezTo>
                  <a:cubicBezTo>
                    <a:pt x="441" y="275"/>
                    <a:pt x="441" y="275"/>
                    <a:pt x="441" y="275"/>
                  </a:cubicBezTo>
                  <a:cubicBezTo>
                    <a:pt x="441" y="275"/>
                    <a:pt x="441" y="275"/>
                    <a:pt x="441" y="274"/>
                  </a:cubicBezTo>
                  <a:cubicBezTo>
                    <a:pt x="440" y="275"/>
                    <a:pt x="442" y="274"/>
                    <a:pt x="442" y="273"/>
                  </a:cubicBezTo>
                  <a:cubicBezTo>
                    <a:pt x="442" y="273"/>
                    <a:pt x="442" y="273"/>
                    <a:pt x="443" y="272"/>
                  </a:cubicBezTo>
                  <a:cubicBezTo>
                    <a:pt x="442" y="272"/>
                    <a:pt x="442" y="272"/>
                    <a:pt x="442" y="272"/>
                  </a:cubicBezTo>
                  <a:cubicBezTo>
                    <a:pt x="442" y="272"/>
                    <a:pt x="443" y="270"/>
                    <a:pt x="442" y="271"/>
                  </a:cubicBezTo>
                  <a:cubicBezTo>
                    <a:pt x="442" y="270"/>
                    <a:pt x="442" y="270"/>
                    <a:pt x="443" y="270"/>
                  </a:cubicBezTo>
                  <a:cubicBezTo>
                    <a:pt x="442" y="270"/>
                    <a:pt x="443" y="270"/>
                    <a:pt x="443" y="270"/>
                  </a:cubicBezTo>
                  <a:cubicBezTo>
                    <a:pt x="443" y="269"/>
                    <a:pt x="444" y="269"/>
                    <a:pt x="444" y="269"/>
                  </a:cubicBezTo>
                  <a:cubicBezTo>
                    <a:pt x="445" y="269"/>
                    <a:pt x="444" y="269"/>
                    <a:pt x="443" y="269"/>
                  </a:cubicBezTo>
                  <a:cubicBezTo>
                    <a:pt x="443" y="269"/>
                    <a:pt x="444" y="269"/>
                    <a:pt x="444" y="268"/>
                  </a:cubicBezTo>
                  <a:cubicBezTo>
                    <a:pt x="444" y="268"/>
                    <a:pt x="444" y="268"/>
                    <a:pt x="444" y="268"/>
                  </a:cubicBezTo>
                  <a:cubicBezTo>
                    <a:pt x="444" y="268"/>
                    <a:pt x="443" y="268"/>
                    <a:pt x="443" y="268"/>
                  </a:cubicBezTo>
                  <a:cubicBezTo>
                    <a:pt x="443" y="268"/>
                    <a:pt x="444" y="268"/>
                    <a:pt x="444" y="268"/>
                  </a:cubicBezTo>
                  <a:cubicBezTo>
                    <a:pt x="444" y="267"/>
                    <a:pt x="444" y="267"/>
                    <a:pt x="445" y="267"/>
                  </a:cubicBezTo>
                  <a:cubicBezTo>
                    <a:pt x="445" y="266"/>
                    <a:pt x="446" y="267"/>
                    <a:pt x="446" y="267"/>
                  </a:cubicBezTo>
                  <a:cubicBezTo>
                    <a:pt x="446" y="266"/>
                    <a:pt x="445" y="266"/>
                    <a:pt x="445" y="266"/>
                  </a:cubicBezTo>
                  <a:cubicBezTo>
                    <a:pt x="445" y="266"/>
                    <a:pt x="445" y="266"/>
                    <a:pt x="445" y="266"/>
                  </a:cubicBezTo>
                  <a:cubicBezTo>
                    <a:pt x="445" y="266"/>
                    <a:pt x="446" y="266"/>
                    <a:pt x="446" y="266"/>
                  </a:cubicBezTo>
                  <a:cubicBezTo>
                    <a:pt x="446" y="265"/>
                    <a:pt x="445" y="265"/>
                    <a:pt x="445" y="265"/>
                  </a:cubicBezTo>
                  <a:cubicBezTo>
                    <a:pt x="445" y="265"/>
                    <a:pt x="445" y="265"/>
                    <a:pt x="446" y="265"/>
                  </a:cubicBezTo>
                  <a:cubicBezTo>
                    <a:pt x="445" y="265"/>
                    <a:pt x="445" y="265"/>
                    <a:pt x="445" y="265"/>
                  </a:cubicBezTo>
                  <a:cubicBezTo>
                    <a:pt x="446" y="265"/>
                    <a:pt x="445" y="265"/>
                    <a:pt x="446" y="265"/>
                  </a:cubicBezTo>
                  <a:cubicBezTo>
                    <a:pt x="446" y="265"/>
                    <a:pt x="446" y="265"/>
                    <a:pt x="446" y="265"/>
                  </a:cubicBezTo>
                  <a:cubicBezTo>
                    <a:pt x="446" y="265"/>
                    <a:pt x="446" y="264"/>
                    <a:pt x="446" y="264"/>
                  </a:cubicBezTo>
                  <a:cubicBezTo>
                    <a:pt x="445" y="264"/>
                    <a:pt x="446" y="264"/>
                    <a:pt x="445" y="264"/>
                  </a:cubicBezTo>
                  <a:cubicBezTo>
                    <a:pt x="445" y="264"/>
                    <a:pt x="445" y="264"/>
                    <a:pt x="444" y="264"/>
                  </a:cubicBezTo>
                  <a:cubicBezTo>
                    <a:pt x="445" y="264"/>
                    <a:pt x="445" y="264"/>
                    <a:pt x="446" y="263"/>
                  </a:cubicBezTo>
                  <a:cubicBezTo>
                    <a:pt x="446" y="263"/>
                    <a:pt x="446" y="263"/>
                    <a:pt x="446" y="263"/>
                  </a:cubicBezTo>
                  <a:cubicBezTo>
                    <a:pt x="446" y="263"/>
                    <a:pt x="446" y="263"/>
                    <a:pt x="447" y="263"/>
                  </a:cubicBezTo>
                  <a:cubicBezTo>
                    <a:pt x="446" y="263"/>
                    <a:pt x="446" y="263"/>
                    <a:pt x="445" y="263"/>
                  </a:cubicBezTo>
                  <a:cubicBezTo>
                    <a:pt x="445" y="263"/>
                    <a:pt x="445" y="263"/>
                    <a:pt x="444" y="263"/>
                  </a:cubicBezTo>
                  <a:cubicBezTo>
                    <a:pt x="444" y="262"/>
                    <a:pt x="445" y="262"/>
                    <a:pt x="445" y="262"/>
                  </a:cubicBezTo>
                  <a:cubicBezTo>
                    <a:pt x="445" y="262"/>
                    <a:pt x="444" y="262"/>
                    <a:pt x="444" y="262"/>
                  </a:cubicBezTo>
                  <a:cubicBezTo>
                    <a:pt x="444" y="262"/>
                    <a:pt x="445" y="261"/>
                    <a:pt x="444" y="261"/>
                  </a:cubicBezTo>
                  <a:cubicBezTo>
                    <a:pt x="444" y="261"/>
                    <a:pt x="445" y="260"/>
                    <a:pt x="445" y="260"/>
                  </a:cubicBezTo>
                  <a:cubicBezTo>
                    <a:pt x="444" y="260"/>
                    <a:pt x="445" y="259"/>
                    <a:pt x="445" y="259"/>
                  </a:cubicBezTo>
                  <a:cubicBezTo>
                    <a:pt x="445" y="259"/>
                    <a:pt x="445" y="259"/>
                    <a:pt x="445" y="259"/>
                  </a:cubicBezTo>
                  <a:cubicBezTo>
                    <a:pt x="445" y="258"/>
                    <a:pt x="445" y="259"/>
                    <a:pt x="444" y="259"/>
                  </a:cubicBezTo>
                  <a:cubicBezTo>
                    <a:pt x="444" y="259"/>
                    <a:pt x="445" y="258"/>
                    <a:pt x="445" y="258"/>
                  </a:cubicBezTo>
                  <a:cubicBezTo>
                    <a:pt x="445" y="258"/>
                    <a:pt x="444" y="258"/>
                    <a:pt x="444" y="258"/>
                  </a:cubicBezTo>
                  <a:cubicBezTo>
                    <a:pt x="445" y="258"/>
                    <a:pt x="445" y="258"/>
                    <a:pt x="445" y="258"/>
                  </a:cubicBezTo>
                  <a:cubicBezTo>
                    <a:pt x="444" y="258"/>
                    <a:pt x="444" y="258"/>
                    <a:pt x="444" y="258"/>
                  </a:cubicBezTo>
                  <a:cubicBezTo>
                    <a:pt x="445" y="257"/>
                    <a:pt x="446" y="257"/>
                    <a:pt x="447" y="257"/>
                  </a:cubicBezTo>
                  <a:cubicBezTo>
                    <a:pt x="449" y="257"/>
                    <a:pt x="450" y="256"/>
                    <a:pt x="451" y="256"/>
                  </a:cubicBezTo>
                  <a:cubicBezTo>
                    <a:pt x="452" y="256"/>
                    <a:pt x="454" y="255"/>
                    <a:pt x="455" y="255"/>
                  </a:cubicBezTo>
                  <a:cubicBezTo>
                    <a:pt x="456" y="254"/>
                    <a:pt x="457" y="254"/>
                    <a:pt x="459" y="253"/>
                  </a:cubicBezTo>
                  <a:cubicBezTo>
                    <a:pt x="459" y="253"/>
                    <a:pt x="459" y="253"/>
                    <a:pt x="460" y="253"/>
                  </a:cubicBezTo>
                  <a:cubicBezTo>
                    <a:pt x="461" y="253"/>
                    <a:pt x="461" y="252"/>
                    <a:pt x="462" y="252"/>
                  </a:cubicBezTo>
                  <a:cubicBezTo>
                    <a:pt x="463" y="251"/>
                    <a:pt x="465" y="251"/>
                    <a:pt x="466" y="250"/>
                  </a:cubicBezTo>
                  <a:cubicBezTo>
                    <a:pt x="467" y="250"/>
                    <a:pt x="468" y="249"/>
                    <a:pt x="469" y="248"/>
                  </a:cubicBezTo>
                  <a:cubicBezTo>
                    <a:pt x="470" y="248"/>
                    <a:pt x="471" y="248"/>
                    <a:pt x="472" y="247"/>
                  </a:cubicBezTo>
                  <a:cubicBezTo>
                    <a:pt x="471" y="247"/>
                    <a:pt x="471" y="247"/>
                    <a:pt x="471" y="247"/>
                  </a:cubicBezTo>
                  <a:cubicBezTo>
                    <a:pt x="472" y="246"/>
                    <a:pt x="473" y="246"/>
                    <a:pt x="475" y="245"/>
                  </a:cubicBezTo>
                  <a:cubicBezTo>
                    <a:pt x="476" y="244"/>
                    <a:pt x="477" y="244"/>
                    <a:pt x="478" y="243"/>
                  </a:cubicBezTo>
                  <a:cubicBezTo>
                    <a:pt x="479" y="242"/>
                    <a:pt x="480" y="241"/>
                    <a:pt x="481" y="239"/>
                  </a:cubicBezTo>
                  <a:cubicBezTo>
                    <a:pt x="481" y="238"/>
                    <a:pt x="482" y="237"/>
                    <a:pt x="483" y="236"/>
                  </a:cubicBezTo>
                  <a:cubicBezTo>
                    <a:pt x="483" y="235"/>
                    <a:pt x="484" y="234"/>
                    <a:pt x="484" y="233"/>
                  </a:cubicBezTo>
                  <a:cubicBezTo>
                    <a:pt x="484" y="233"/>
                    <a:pt x="485" y="232"/>
                    <a:pt x="485" y="232"/>
                  </a:cubicBezTo>
                  <a:cubicBezTo>
                    <a:pt x="486" y="230"/>
                    <a:pt x="485" y="229"/>
                    <a:pt x="486" y="228"/>
                  </a:cubicBezTo>
                  <a:cubicBezTo>
                    <a:pt x="486" y="227"/>
                    <a:pt x="486" y="227"/>
                    <a:pt x="486" y="226"/>
                  </a:cubicBezTo>
                  <a:cubicBezTo>
                    <a:pt x="486" y="225"/>
                    <a:pt x="485" y="225"/>
                    <a:pt x="485" y="224"/>
                  </a:cubicBezTo>
                  <a:cubicBezTo>
                    <a:pt x="485" y="223"/>
                    <a:pt x="485" y="223"/>
                    <a:pt x="484" y="222"/>
                  </a:cubicBezTo>
                  <a:cubicBezTo>
                    <a:pt x="485" y="222"/>
                    <a:pt x="483" y="221"/>
                    <a:pt x="483" y="221"/>
                  </a:cubicBezTo>
                  <a:cubicBezTo>
                    <a:pt x="482" y="220"/>
                    <a:pt x="481" y="220"/>
                    <a:pt x="481" y="219"/>
                  </a:cubicBezTo>
                  <a:cubicBezTo>
                    <a:pt x="481" y="219"/>
                    <a:pt x="481" y="219"/>
                    <a:pt x="480" y="219"/>
                  </a:cubicBezTo>
                  <a:cubicBezTo>
                    <a:pt x="480" y="219"/>
                    <a:pt x="480" y="218"/>
                    <a:pt x="480" y="218"/>
                  </a:cubicBezTo>
                  <a:cubicBezTo>
                    <a:pt x="480" y="218"/>
                    <a:pt x="480" y="217"/>
                    <a:pt x="479" y="217"/>
                  </a:cubicBezTo>
                  <a:cubicBezTo>
                    <a:pt x="479" y="217"/>
                    <a:pt x="479" y="217"/>
                    <a:pt x="479" y="217"/>
                  </a:cubicBezTo>
                  <a:cubicBezTo>
                    <a:pt x="480" y="219"/>
                    <a:pt x="479" y="217"/>
                    <a:pt x="478" y="217"/>
                  </a:cubicBezTo>
                  <a:cubicBezTo>
                    <a:pt x="478" y="217"/>
                    <a:pt x="478" y="217"/>
                    <a:pt x="478" y="217"/>
                  </a:cubicBezTo>
                  <a:cubicBezTo>
                    <a:pt x="478" y="217"/>
                    <a:pt x="479" y="217"/>
                    <a:pt x="479" y="217"/>
                  </a:cubicBezTo>
                  <a:cubicBezTo>
                    <a:pt x="479" y="216"/>
                    <a:pt x="479" y="216"/>
                    <a:pt x="479" y="215"/>
                  </a:cubicBezTo>
                  <a:cubicBezTo>
                    <a:pt x="480" y="215"/>
                    <a:pt x="480" y="215"/>
                    <a:pt x="480" y="215"/>
                  </a:cubicBezTo>
                  <a:cubicBezTo>
                    <a:pt x="480" y="214"/>
                    <a:pt x="480" y="214"/>
                    <a:pt x="480" y="214"/>
                  </a:cubicBezTo>
                  <a:cubicBezTo>
                    <a:pt x="480" y="214"/>
                    <a:pt x="481" y="214"/>
                    <a:pt x="481" y="214"/>
                  </a:cubicBezTo>
                  <a:cubicBezTo>
                    <a:pt x="481" y="214"/>
                    <a:pt x="481" y="213"/>
                    <a:pt x="482" y="214"/>
                  </a:cubicBezTo>
                  <a:cubicBezTo>
                    <a:pt x="482" y="214"/>
                    <a:pt x="482" y="214"/>
                    <a:pt x="481" y="214"/>
                  </a:cubicBezTo>
                  <a:cubicBezTo>
                    <a:pt x="482" y="214"/>
                    <a:pt x="482" y="214"/>
                    <a:pt x="483" y="213"/>
                  </a:cubicBezTo>
                  <a:cubicBezTo>
                    <a:pt x="483" y="213"/>
                    <a:pt x="482" y="213"/>
                    <a:pt x="482" y="213"/>
                  </a:cubicBezTo>
                  <a:cubicBezTo>
                    <a:pt x="483" y="213"/>
                    <a:pt x="483" y="213"/>
                    <a:pt x="483" y="213"/>
                  </a:cubicBezTo>
                  <a:cubicBezTo>
                    <a:pt x="483" y="213"/>
                    <a:pt x="484" y="213"/>
                    <a:pt x="484" y="212"/>
                  </a:cubicBezTo>
                  <a:cubicBezTo>
                    <a:pt x="484" y="212"/>
                    <a:pt x="484" y="212"/>
                    <a:pt x="485" y="212"/>
                  </a:cubicBezTo>
                  <a:cubicBezTo>
                    <a:pt x="485" y="212"/>
                    <a:pt x="485" y="212"/>
                    <a:pt x="485" y="212"/>
                  </a:cubicBezTo>
                  <a:cubicBezTo>
                    <a:pt x="486" y="211"/>
                    <a:pt x="486" y="211"/>
                    <a:pt x="487" y="211"/>
                  </a:cubicBezTo>
                  <a:cubicBezTo>
                    <a:pt x="487" y="211"/>
                    <a:pt x="488" y="210"/>
                    <a:pt x="488" y="210"/>
                  </a:cubicBezTo>
                  <a:cubicBezTo>
                    <a:pt x="488" y="210"/>
                    <a:pt x="488" y="210"/>
                    <a:pt x="488" y="210"/>
                  </a:cubicBezTo>
                  <a:cubicBezTo>
                    <a:pt x="488" y="210"/>
                    <a:pt x="489" y="210"/>
                    <a:pt x="490" y="209"/>
                  </a:cubicBezTo>
                  <a:cubicBezTo>
                    <a:pt x="489" y="209"/>
                    <a:pt x="489" y="209"/>
                    <a:pt x="488" y="209"/>
                  </a:cubicBezTo>
                  <a:cubicBezTo>
                    <a:pt x="489" y="209"/>
                    <a:pt x="489" y="208"/>
                    <a:pt x="489" y="208"/>
                  </a:cubicBezTo>
                  <a:cubicBezTo>
                    <a:pt x="490" y="208"/>
                    <a:pt x="491" y="208"/>
                    <a:pt x="491" y="207"/>
                  </a:cubicBezTo>
                  <a:cubicBezTo>
                    <a:pt x="490" y="207"/>
                    <a:pt x="491" y="207"/>
                    <a:pt x="491" y="206"/>
                  </a:cubicBezTo>
                  <a:cubicBezTo>
                    <a:pt x="491" y="206"/>
                    <a:pt x="491" y="206"/>
                    <a:pt x="492" y="206"/>
                  </a:cubicBezTo>
                  <a:cubicBezTo>
                    <a:pt x="492" y="206"/>
                    <a:pt x="493" y="206"/>
                    <a:pt x="493" y="207"/>
                  </a:cubicBezTo>
                  <a:cubicBezTo>
                    <a:pt x="493" y="208"/>
                    <a:pt x="493" y="208"/>
                    <a:pt x="494" y="208"/>
                  </a:cubicBezTo>
                  <a:cubicBezTo>
                    <a:pt x="494" y="207"/>
                    <a:pt x="493" y="207"/>
                    <a:pt x="493" y="207"/>
                  </a:cubicBezTo>
                  <a:cubicBezTo>
                    <a:pt x="493" y="207"/>
                    <a:pt x="493" y="207"/>
                    <a:pt x="493" y="207"/>
                  </a:cubicBezTo>
                  <a:cubicBezTo>
                    <a:pt x="493" y="206"/>
                    <a:pt x="493" y="206"/>
                    <a:pt x="493" y="206"/>
                  </a:cubicBezTo>
                  <a:cubicBezTo>
                    <a:pt x="493" y="206"/>
                    <a:pt x="494" y="205"/>
                    <a:pt x="495" y="205"/>
                  </a:cubicBezTo>
                  <a:cubicBezTo>
                    <a:pt x="496" y="205"/>
                    <a:pt x="496" y="204"/>
                    <a:pt x="495" y="204"/>
                  </a:cubicBezTo>
                  <a:cubicBezTo>
                    <a:pt x="496" y="204"/>
                    <a:pt x="496" y="203"/>
                    <a:pt x="497" y="203"/>
                  </a:cubicBezTo>
                  <a:cubicBezTo>
                    <a:pt x="497" y="203"/>
                    <a:pt x="497" y="203"/>
                    <a:pt x="497" y="203"/>
                  </a:cubicBezTo>
                  <a:cubicBezTo>
                    <a:pt x="497" y="203"/>
                    <a:pt x="497" y="203"/>
                    <a:pt x="498" y="203"/>
                  </a:cubicBezTo>
                  <a:cubicBezTo>
                    <a:pt x="498" y="203"/>
                    <a:pt x="497" y="203"/>
                    <a:pt x="497" y="203"/>
                  </a:cubicBezTo>
                  <a:cubicBezTo>
                    <a:pt x="497" y="203"/>
                    <a:pt x="497" y="203"/>
                    <a:pt x="496" y="203"/>
                  </a:cubicBezTo>
                  <a:cubicBezTo>
                    <a:pt x="496" y="203"/>
                    <a:pt x="495" y="203"/>
                    <a:pt x="495" y="202"/>
                  </a:cubicBezTo>
                  <a:cubicBezTo>
                    <a:pt x="495" y="202"/>
                    <a:pt x="495" y="202"/>
                    <a:pt x="496" y="202"/>
                  </a:cubicBezTo>
                  <a:cubicBezTo>
                    <a:pt x="496" y="202"/>
                    <a:pt x="496" y="202"/>
                    <a:pt x="496" y="202"/>
                  </a:cubicBezTo>
                  <a:cubicBezTo>
                    <a:pt x="496" y="202"/>
                    <a:pt x="496" y="201"/>
                    <a:pt x="496" y="201"/>
                  </a:cubicBezTo>
                  <a:cubicBezTo>
                    <a:pt x="496" y="201"/>
                    <a:pt x="497" y="201"/>
                    <a:pt x="496" y="201"/>
                  </a:cubicBezTo>
                  <a:cubicBezTo>
                    <a:pt x="496" y="200"/>
                    <a:pt x="496" y="200"/>
                    <a:pt x="497" y="200"/>
                  </a:cubicBezTo>
                  <a:cubicBezTo>
                    <a:pt x="496" y="200"/>
                    <a:pt x="496" y="200"/>
                    <a:pt x="496" y="200"/>
                  </a:cubicBezTo>
                  <a:cubicBezTo>
                    <a:pt x="496" y="200"/>
                    <a:pt x="497" y="200"/>
                    <a:pt x="496" y="200"/>
                  </a:cubicBezTo>
                  <a:cubicBezTo>
                    <a:pt x="496" y="199"/>
                    <a:pt x="496" y="199"/>
                    <a:pt x="496" y="199"/>
                  </a:cubicBezTo>
                  <a:cubicBezTo>
                    <a:pt x="497" y="198"/>
                    <a:pt x="498" y="198"/>
                    <a:pt x="499" y="198"/>
                  </a:cubicBezTo>
                  <a:cubicBezTo>
                    <a:pt x="499" y="197"/>
                    <a:pt x="497" y="198"/>
                    <a:pt x="497" y="197"/>
                  </a:cubicBezTo>
                  <a:cubicBezTo>
                    <a:pt x="497" y="196"/>
                    <a:pt x="499" y="196"/>
                    <a:pt x="499" y="196"/>
                  </a:cubicBezTo>
                  <a:cubicBezTo>
                    <a:pt x="499" y="195"/>
                    <a:pt x="498" y="196"/>
                    <a:pt x="498" y="196"/>
                  </a:cubicBezTo>
                  <a:cubicBezTo>
                    <a:pt x="499" y="195"/>
                    <a:pt x="500" y="195"/>
                    <a:pt x="500" y="195"/>
                  </a:cubicBezTo>
                  <a:cubicBezTo>
                    <a:pt x="499" y="195"/>
                    <a:pt x="498" y="195"/>
                    <a:pt x="497" y="196"/>
                  </a:cubicBezTo>
                  <a:cubicBezTo>
                    <a:pt x="497" y="196"/>
                    <a:pt x="497" y="195"/>
                    <a:pt x="497" y="195"/>
                  </a:cubicBezTo>
                  <a:cubicBezTo>
                    <a:pt x="497" y="195"/>
                    <a:pt x="497" y="195"/>
                    <a:pt x="497" y="195"/>
                  </a:cubicBezTo>
                  <a:cubicBezTo>
                    <a:pt x="497" y="195"/>
                    <a:pt x="497" y="195"/>
                    <a:pt x="497" y="195"/>
                  </a:cubicBezTo>
                  <a:cubicBezTo>
                    <a:pt x="497" y="195"/>
                    <a:pt x="496" y="195"/>
                    <a:pt x="495" y="195"/>
                  </a:cubicBezTo>
                  <a:cubicBezTo>
                    <a:pt x="496" y="194"/>
                    <a:pt x="498" y="193"/>
                    <a:pt x="499" y="193"/>
                  </a:cubicBezTo>
                  <a:cubicBezTo>
                    <a:pt x="500" y="192"/>
                    <a:pt x="500" y="192"/>
                    <a:pt x="501" y="191"/>
                  </a:cubicBezTo>
                  <a:cubicBezTo>
                    <a:pt x="501" y="191"/>
                    <a:pt x="502" y="191"/>
                    <a:pt x="501" y="191"/>
                  </a:cubicBezTo>
                  <a:cubicBezTo>
                    <a:pt x="501" y="191"/>
                    <a:pt x="502" y="189"/>
                    <a:pt x="503" y="189"/>
                  </a:cubicBezTo>
                  <a:cubicBezTo>
                    <a:pt x="503" y="189"/>
                    <a:pt x="503" y="189"/>
                    <a:pt x="503" y="189"/>
                  </a:cubicBezTo>
                  <a:cubicBezTo>
                    <a:pt x="504" y="189"/>
                    <a:pt x="504" y="189"/>
                    <a:pt x="504" y="188"/>
                  </a:cubicBezTo>
                  <a:cubicBezTo>
                    <a:pt x="504" y="188"/>
                    <a:pt x="503" y="188"/>
                    <a:pt x="504" y="188"/>
                  </a:cubicBezTo>
                  <a:cubicBezTo>
                    <a:pt x="504" y="188"/>
                    <a:pt x="505" y="188"/>
                    <a:pt x="505" y="188"/>
                  </a:cubicBezTo>
                  <a:cubicBezTo>
                    <a:pt x="505" y="187"/>
                    <a:pt x="504" y="187"/>
                    <a:pt x="504" y="187"/>
                  </a:cubicBezTo>
                  <a:cubicBezTo>
                    <a:pt x="504" y="187"/>
                    <a:pt x="505" y="187"/>
                    <a:pt x="505" y="187"/>
                  </a:cubicBezTo>
                  <a:cubicBezTo>
                    <a:pt x="505" y="187"/>
                    <a:pt x="504" y="187"/>
                    <a:pt x="504" y="187"/>
                  </a:cubicBezTo>
                  <a:cubicBezTo>
                    <a:pt x="504" y="187"/>
                    <a:pt x="504" y="186"/>
                    <a:pt x="504" y="186"/>
                  </a:cubicBezTo>
                  <a:cubicBezTo>
                    <a:pt x="504" y="186"/>
                    <a:pt x="503" y="186"/>
                    <a:pt x="503" y="186"/>
                  </a:cubicBezTo>
                  <a:cubicBezTo>
                    <a:pt x="502" y="186"/>
                    <a:pt x="503" y="185"/>
                    <a:pt x="503" y="185"/>
                  </a:cubicBezTo>
                  <a:cubicBezTo>
                    <a:pt x="503" y="185"/>
                    <a:pt x="503" y="185"/>
                    <a:pt x="503" y="184"/>
                  </a:cubicBezTo>
                  <a:cubicBezTo>
                    <a:pt x="503" y="184"/>
                    <a:pt x="503" y="184"/>
                    <a:pt x="503" y="183"/>
                  </a:cubicBezTo>
                  <a:cubicBezTo>
                    <a:pt x="504" y="183"/>
                    <a:pt x="504" y="182"/>
                    <a:pt x="504" y="182"/>
                  </a:cubicBezTo>
                  <a:cubicBezTo>
                    <a:pt x="505" y="180"/>
                    <a:pt x="506" y="180"/>
                    <a:pt x="507" y="179"/>
                  </a:cubicBezTo>
                  <a:cubicBezTo>
                    <a:pt x="508" y="179"/>
                    <a:pt x="509" y="179"/>
                    <a:pt x="509" y="179"/>
                  </a:cubicBezTo>
                  <a:cubicBezTo>
                    <a:pt x="510" y="179"/>
                    <a:pt x="510" y="178"/>
                    <a:pt x="511" y="178"/>
                  </a:cubicBezTo>
                  <a:cubicBezTo>
                    <a:pt x="511" y="178"/>
                    <a:pt x="512" y="177"/>
                    <a:pt x="513" y="177"/>
                  </a:cubicBezTo>
                  <a:cubicBezTo>
                    <a:pt x="513" y="178"/>
                    <a:pt x="514" y="178"/>
                    <a:pt x="514" y="178"/>
                  </a:cubicBezTo>
                  <a:cubicBezTo>
                    <a:pt x="516" y="178"/>
                    <a:pt x="517" y="178"/>
                    <a:pt x="518" y="179"/>
                  </a:cubicBezTo>
                  <a:cubicBezTo>
                    <a:pt x="519" y="179"/>
                    <a:pt x="520" y="179"/>
                    <a:pt x="520" y="179"/>
                  </a:cubicBezTo>
                  <a:cubicBezTo>
                    <a:pt x="521" y="179"/>
                    <a:pt x="521" y="180"/>
                    <a:pt x="521" y="180"/>
                  </a:cubicBezTo>
                  <a:cubicBezTo>
                    <a:pt x="521" y="180"/>
                    <a:pt x="524" y="180"/>
                    <a:pt x="524" y="180"/>
                  </a:cubicBezTo>
                  <a:cubicBezTo>
                    <a:pt x="524" y="181"/>
                    <a:pt x="522" y="181"/>
                    <a:pt x="521" y="182"/>
                  </a:cubicBezTo>
                  <a:cubicBezTo>
                    <a:pt x="522" y="182"/>
                    <a:pt x="524" y="181"/>
                    <a:pt x="524" y="181"/>
                  </a:cubicBezTo>
                  <a:cubicBezTo>
                    <a:pt x="525" y="180"/>
                    <a:pt x="526" y="180"/>
                    <a:pt x="527" y="180"/>
                  </a:cubicBezTo>
                  <a:cubicBezTo>
                    <a:pt x="527" y="180"/>
                    <a:pt x="528" y="180"/>
                    <a:pt x="527" y="181"/>
                  </a:cubicBezTo>
                  <a:cubicBezTo>
                    <a:pt x="528" y="181"/>
                    <a:pt x="529" y="180"/>
                    <a:pt x="529" y="181"/>
                  </a:cubicBezTo>
                  <a:cubicBezTo>
                    <a:pt x="530" y="182"/>
                    <a:pt x="530" y="182"/>
                    <a:pt x="531" y="182"/>
                  </a:cubicBezTo>
                  <a:cubicBezTo>
                    <a:pt x="531" y="182"/>
                    <a:pt x="530" y="181"/>
                    <a:pt x="531" y="181"/>
                  </a:cubicBezTo>
                  <a:cubicBezTo>
                    <a:pt x="532" y="181"/>
                    <a:pt x="533" y="181"/>
                    <a:pt x="534" y="181"/>
                  </a:cubicBezTo>
                  <a:cubicBezTo>
                    <a:pt x="535" y="180"/>
                    <a:pt x="536" y="180"/>
                    <a:pt x="537" y="180"/>
                  </a:cubicBezTo>
                  <a:cubicBezTo>
                    <a:pt x="538" y="179"/>
                    <a:pt x="538" y="179"/>
                    <a:pt x="539" y="179"/>
                  </a:cubicBezTo>
                  <a:cubicBezTo>
                    <a:pt x="540" y="178"/>
                    <a:pt x="540" y="179"/>
                    <a:pt x="541" y="179"/>
                  </a:cubicBezTo>
                  <a:cubicBezTo>
                    <a:pt x="541" y="180"/>
                    <a:pt x="542" y="180"/>
                    <a:pt x="542" y="180"/>
                  </a:cubicBezTo>
                  <a:cubicBezTo>
                    <a:pt x="543" y="180"/>
                    <a:pt x="542" y="181"/>
                    <a:pt x="543" y="181"/>
                  </a:cubicBezTo>
                  <a:cubicBezTo>
                    <a:pt x="543" y="181"/>
                    <a:pt x="544" y="182"/>
                    <a:pt x="544" y="182"/>
                  </a:cubicBezTo>
                  <a:cubicBezTo>
                    <a:pt x="544" y="182"/>
                    <a:pt x="544" y="182"/>
                    <a:pt x="545" y="182"/>
                  </a:cubicBezTo>
                  <a:cubicBezTo>
                    <a:pt x="544" y="182"/>
                    <a:pt x="546" y="182"/>
                    <a:pt x="546" y="182"/>
                  </a:cubicBezTo>
                  <a:cubicBezTo>
                    <a:pt x="546" y="182"/>
                    <a:pt x="546" y="183"/>
                    <a:pt x="546" y="183"/>
                  </a:cubicBezTo>
                  <a:cubicBezTo>
                    <a:pt x="545" y="183"/>
                    <a:pt x="545" y="183"/>
                    <a:pt x="544" y="184"/>
                  </a:cubicBezTo>
                  <a:cubicBezTo>
                    <a:pt x="544" y="184"/>
                    <a:pt x="544" y="185"/>
                    <a:pt x="543" y="185"/>
                  </a:cubicBezTo>
                  <a:cubicBezTo>
                    <a:pt x="543" y="185"/>
                    <a:pt x="544" y="185"/>
                    <a:pt x="544" y="184"/>
                  </a:cubicBezTo>
                  <a:cubicBezTo>
                    <a:pt x="544" y="185"/>
                    <a:pt x="544" y="185"/>
                    <a:pt x="544" y="185"/>
                  </a:cubicBezTo>
                  <a:cubicBezTo>
                    <a:pt x="545" y="185"/>
                    <a:pt x="544" y="184"/>
                    <a:pt x="545" y="184"/>
                  </a:cubicBezTo>
                  <a:cubicBezTo>
                    <a:pt x="545" y="184"/>
                    <a:pt x="546" y="184"/>
                    <a:pt x="546" y="184"/>
                  </a:cubicBezTo>
                  <a:cubicBezTo>
                    <a:pt x="547" y="184"/>
                    <a:pt x="547" y="184"/>
                    <a:pt x="548" y="185"/>
                  </a:cubicBezTo>
                  <a:cubicBezTo>
                    <a:pt x="548" y="185"/>
                    <a:pt x="547" y="185"/>
                    <a:pt x="548" y="185"/>
                  </a:cubicBezTo>
                  <a:cubicBezTo>
                    <a:pt x="547" y="185"/>
                    <a:pt x="547" y="185"/>
                    <a:pt x="547" y="185"/>
                  </a:cubicBezTo>
                  <a:cubicBezTo>
                    <a:pt x="546" y="186"/>
                    <a:pt x="548" y="186"/>
                    <a:pt x="548" y="186"/>
                  </a:cubicBezTo>
                  <a:cubicBezTo>
                    <a:pt x="549" y="186"/>
                    <a:pt x="547" y="187"/>
                    <a:pt x="547" y="187"/>
                  </a:cubicBezTo>
                  <a:cubicBezTo>
                    <a:pt x="546" y="187"/>
                    <a:pt x="546" y="187"/>
                    <a:pt x="545" y="187"/>
                  </a:cubicBezTo>
                  <a:cubicBezTo>
                    <a:pt x="546" y="187"/>
                    <a:pt x="547" y="187"/>
                    <a:pt x="548" y="187"/>
                  </a:cubicBezTo>
                  <a:cubicBezTo>
                    <a:pt x="548" y="187"/>
                    <a:pt x="548" y="187"/>
                    <a:pt x="548" y="186"/>
                  </a:cubicBezTo>
                  <a:cubicBezTo>
                    <a:pt x="548" y="186"/>
                    <a:pt x="548" y="186"/>
                    <a:pt x="548" y="186"/>
                  </a:cubicBezTo>
                  <a:cubicBezTo>
                    <a:pt x="549" y="186"/>
                    <a:pt x="551" y="187"/>
                    <a:pt x="551" y="187"/>
                  </a:cubicBezTo>
                  <a:cubicBezTo>
                    <a:pt x="550" y="188"/>
                    <a:pt x="549" y="188"/>
                    <a:pt x="548" y="188"/>
                  </a:cubicBezTo>
                  <a:cubicBezTo>
                    <a:pt x="549" y="188"/>
                    <a:pt x="548" y="188"/>
                    <a:pt x="549" y="188"/>
                  </a:cubicBezTo>
                  <a:cubicBezTo>
                    <a:pt x="548" y="189"/>
                    <a:pt x="548" y="189"/>
                    <a:pt x="547" y="189"/>
                  </a:cubicBezTo>
                  <a:cubicBezTo>
                    <a:pt x="548" y="189"/>
                    <a:pt x="549" y="189"/>
                    <a:pt x="549" y="189"/>
                  </a:cubicBezTo>
                  <a:cubicBezTo>
                    <a:pt x="549" y="189"/>
                    <a:pt x="548" y="189"/>
                    <a:pt x="547" y="189"/>
                  </a:cubicBezTo>
                  <a:cubicBezTo>
                    <a:pt x="547" y="189"/>
                    <a:pt x="548" y="190"/>
                    <a:pt x="548" y="190"/>
                  </a:cubicBezTo>
                  <a:cubicBezTo>
                    <a:pt x="547" y="190"/>
                    <a:pt x="547" y="190"/>
                    <a:pt x="547" y="190"/>
                  </a:cubicBezTo>
                  <a:cubicBezTo>
                    <a:pt x="548" y="190"/>
                    <a:pt x="549" y="190"/>
                    <a:pt x="548" y="190"/>
                  </a:cubicBezTo>
                  <a:cubicBezTo>
                    <a:pt x="548" y="191"/>
                    <a:pt x="548" y="191"/>
                    <a:pt x="548" y="191"/>
                  </a:cubicBezTo>
                  <a:cubicBezTo>
                    <a:pt x="548" y="191"/>
                    <a:pt x="548" y="191"/>
                    <a:pt x="548" y="191"/>
                  </a:cubicBezTo>
                  <a:cubicBezTo>
                    <a:pt x="548" y="191"/>
                    <a:pt x="548" y="192"/>
                    <a:pt x="548" y="192"/>
                  </a:cubicBezTo>
                  <a:cubicBezTo>
                    <a:pt x="549" y="192"/>
                    <a:pt x="548" y="191"/>
                    <a:pt x="549" y="191"/>
                  </a:cubicBezTo>
                  <a:cubicBezTo>
                    <a:pt x="549" y="191"/>
                    <a:pt x="549" y="192"/>
                    <a:pt x="549" y="192"/>
                  </a:cubicBezTo>
                  <a:cubicBezTo>
                    <a:pt x="550" y="192"/>
                    <a:pt x="550" y="192"/>
                    <a:pt x="551" y="192"/>
                  </a:cubicBezTo>
                  <a:cubicBezTo>
                    <a:pt x="551" y="192"/>
                    <a:pt x="551" y="192"/>
                    <a:pt x="551" y="192"/>
                  </a:cubicBezTo>
                  <a:cubicBezTo>
                    <a:pt x="551" y="192"/>
                    <a:pt x="553" y="192"/>
                    <a:pt x="552" y="192"/>
                  </a:cubicBezTo>
                  <a:cubicBezTo>
                    <a:pt x="553" y="192"/>
                    <a:pt x="553" y="193"/>
                    <a:pt x="553" y="193"/>
                  </a:cubicBezTo>
                  <a:cubicBezTo>
                    <a:pt x="554" y="193"/>
                    <a:pt x="554" y="192"/>
                    <a:pt x="554" y="192"/>
                  </a:cubicBezTo>
                  <a:cubicBezTo>
                    <a:pt x="554" y="192"/>
                    <a:pt x="555" y="193"/>
                    <a:pt x="554" y="193"/>
                  </a:cubicBezTo>
                  <a:cubicBezTo>
                    <a:pt x="554" y="193"/>
                    <a:pt x="555" y="193"/>
                    <a:pt x="555" y="193"/>
                  </a:cubicBezTo>
                  <a:cubicBezTo>
                    <a:pt x="555" y="193"/>
                    <a:pt x="555" y="193"/>
                    <a:pt x="555" y="193"/>
                  </a:cubicBezTo>
                  <a:cubicBezTo>
                    <a:pt x="556" y="193"/>
                    <a:pt x="556" y="193"/>
                    <a:pt x="556" y="193"/>
                  </a:cubicBezTo>
                  <a:cubicBezTo>
                    <a:pt x="557" y="192"/>
                    <a:pt x="556" y="192"/>
                    <a:pt x="557" y="192"/>
                  </a:cubicBezTo>
                  <a:cubicBezTo>
                    <a:pt x="557" y="193"/>
                    <a:pt x="557" y="192"/>
                    <a:pt x="557" y="192"/>
                  </a:cubicBezTo>
                  <a:cubicBezTo>
                    <a:pt x="557" y="192"/>
                    <a:pt x="558" y="192"/>
                    <a:pt x="559" y="193"/>
                  </a:cubicBezTo>
                  <a:cubicBezTo>
                    <a:pt x="559" y="193"/>
                    <a:pt x="558" y="193"/>
                    <a:pt x="558" y="193"/>
                  </a:cubicBezTo>
                  <a:cubicBezTo>
                    <a:pt x="558" y="193"/>
                    <a:pt x="558" y="193"/>
                    <a:pt x="558" y="193"/>
                  </a:cubicBezTo>
                  <a:cubicBezTo>
                    <a:pt x="558" y="193"/>
                    <a:pt x="558" y="193"/>
                    <a:pt x="558" y="194"/>
                  </a:cubicBezTo>
                  <a:cubicBezTo>
                    <a:pt x="558" y="194"/>
                    <a:pt x="558" y="194"/>
                    <a:pt x="557" y="194"/>
                  </a:cubicBezTo>
                  <a:cubicBezTo>
                    <a:pt x="558" y="194"/>
                    <a:pt x="559" y="196"/>
                    <a:pt x="559" y="195"/>
                  </a:cubicBezTo>
                  <a:cubicBezTo>
                    <a:pt x="559" y="195"/>
                    <a:pt x="559" y="195"/>
                    <a:pt x="559" y="195"/>
                  </a:cubicBezTo>
                  <a:cubicBezTo>
                    <a:pt x="559" y="194"/>
                    <a:pt x="560" y="194"/>
                    <a:pt x="561" y="194"/>
                  </a:cubicBezTo>
                  <a:cubicBezTo>
                    <a:pt x="560" y="194"/>
                    <a:pt x="561" y="194"/>
                    <a:pt x="561" y="194"/>
                  </a:cubicBezTo>
                  <a:cubicBezTo>
                    <a:pt x="561" y="194"/>
                    <a:pt x="561" y="193"/>
                    <a:pt x="562" y="193"/>
                  </a:cubicBezTo>
                  <a:cubicBezTo>
                    <a:pt x="562" y="193"/>
                    <a:pt x="563" y="192"/>
                    <a:pt x="563" y="193"/>
                  </a:cubicBezTo>
                  <a:cubicBezTo>
                    <a:pt x="563" y="193"/>
                    <a:pt x="563" y="194"/>
                    <a:pt x="563" y="194"/>
                  </a:cubicBezTo>
                  <a:cubicBezTo>
                    <a:pt x="563" y="194"/>
                    <a:pt x="563" y="195"/>
                    <a:pt x="563" y="195"/>
                  </a:cubicBezTo>
                  <a:cubicBezTo>
                    <a:pt x="562" y="195"/>
                    <a:pt x="562" y="195"/>
                    <a:pt x="561" y="196"/>
                  </a:cubicBezTo>
                  <a:cubicBezTo>
                    <a:pt x="561" y="196"/>
                    <a:pt x="560" y="196"/>
                    <a:pt x="560" y="196"/>
                  </a:cubicBezTo>
                  <a:cubicBezTo>
                    <a:pt x="559" y="197"/>
                    <a:pt x="560" y="197"/>
                    <a:pt x="559" y="198"/>
                  </a:cubicBezTo>
                  <a:cubicBezTo>
                    <a:pt x="558" y="198"/>
                    <a:pt x="558" y="198"/>
                    <a:pt x="558" y="199"/>
                  </a:cubicBezTo>
                  <a:cubicBezTo>
                    <a:pt x="558" y="199"/>
                    <a:pt x="557" y="199"/>
                    <a:pt x="557" y="200"/>
                  </a:cubicBezTo>
                  <a:cubicBezTo>
                    <a:pt x="557" y="200"/>
                    <a:pt x="557" y="201"/>
                    <a:pt x="557" y="201"/>
                  </a:cubicBezTo>
                  <a:cubicBezTo>
                    <a:pt x="558" y="201"/>
                    <a:pt x="557" y="201"/>
                    <a:pt x="557" y="201"/>
                  </a:cubicBezTo>
                  <a:cubicBezTo>
                    <a:pt x="558" y="201"/>
                    <a:pt x="557" y="202"/>
                    <a:pt x="557" y="202"/>
                  </a:cubicBezTo>
                  <a:cubicBezTo>
                    <a:pt x="556" y="202"/>
                    <a:pt x="556" y="203"/>
                    <a:pt x="556" y="203"/>
                  </a:cubicBezTo>
                  <a:cubicBezTo>
                    <a:pt x="556" y="203"/>
                    <a:pt x="555" y="202"/>
                    <a:pt x="555" y="203"/>
                  </a:cubicBezTo>
                  <a:cubicBezTo>
                    <a:pt x="555" y="203"/>
                    <a:pt x="555" y="203"/>
                    <a:pt x="555" y="203"/>
                  </a:cubicBezTo>
                  <a:cubicBezTo>
                    <a:pt x="555" y="204"/>
                    <a:pt x="553" y="203"/>
                    <a:pt x="553" y="203"/>
                  </a:cubicBezTo>
                  <a:cubicBezTo>
                    <a:pt x="552" y="203"/>
                    <a:pt x="552" y="203"/>
                    <a:pt x="551" y="203"/>
                  </a:cubicBezTo>
                  <a:cubicBezTo>
                    <a:pt x="551" y="203"/>
                    <a:pt x="551" y="203"/>
                    <a:pt x="550" y="203"/>
                  </a:cubicBezTo>
                  <a:cubicBezTo>
                    <a:pt x="549" y="203"/>
                    <a:pt x="549" y="203"/>
                    <a:pt x="548" y="203"/>
                  </a:cubicBezTo>
                  <a:cubicBezTo>
                    <a:pt x="547" y="203"/>
                    <a:pt x="546" y="202"/>
                    <a:pt x="546" y="203"/>
                  </a:cubicBezTo>
                  <a:cubicBezTo>
                    <a:pt x="546" y="203"/>
                    <a:pt x="547" y="203"/>
                    <a:pt x="547" y="203"/>
                  </a:cubicBezTo>
                  <a:cubicBezTo>
                    <a:pt x="547" y="203"/>
                    <a:pt x="548" y="203"/>
                    <a:pt x="547" y="203"/>
                  </a:cubicBezTo>
                  <a:cubicBezTo>
                    <a:pt x="548" y="203"/>
                    <a:pt x="549" y="204"/>
                    <a:pt x="549" y="204"/>
                  </a:cubicBezTo>
                  <a:cubicBezTo>
                    <a:pt x="550" y="203"/>
                    <a:pt x="551" y="203"/>
                    <a:pt x="551" y="203"/>
                  </a:cubicBezTo>
                  <a:cubicBezTo>
                    <a:pt x="552" y="203"/>
                    <a:pt x="552" y="204"/>
                    <a:pt x="553" y="204"/>
                  </a:cubicBezTo>
                  <a:cubicBezTo>
                    <a:pt x="554" y="204"/>
                    <a:pt x="555" y="203"/>
                    <a:pt x="555" y="204"/>
                  </a:cubicBezTo>
                  <a:cubicBezTo>
                    <a:pt x="555" y="204"/>
                    <a:pt x="555" y="204"/>
                    <a:pt x="555" y="204"/>
                  </a:cubicBezTo>
                  <a:cubicBezTo>
                    <a:pt x="555" y="204"/>
                    <a:pt x="555" y="204"/>
                    <a:pt x="556" y="205"/>
                  </a:cubicBezTo>
                  <a:cubicBezTo>
                    <a:pt x="556" y="205"/>
                    <a:pt x="555" y="205"/>
                    <a:pt x="555" y="205"/>
                  </a:cubicBezTo>
                  <a:cubicBezTo>
                    <a:pt x="555" y="206"/>
                    <a:pt x="555" y="206"/>
                    <a:pt x="555" y="206"/>
                  </a:cubicBezTo>
                  <a:cubicBezTo>
                    <a:pt x="554" y="206"/>
                    <a:pt x="555" y="206"/>
                    <a:pt x="555" y="207"/>
                  </a:cubicBezTo>
                  <a:cubicBezTo>
                    <a:pt x="555" y="207"/>
                    <a:pt x="552" y="208"/>
                    <a:pt x="552" y="208"/>
                  </a:cubicBezTo>
                  <a:cubicBezTo>
                    <a:pt x="552" y="209"/>
                    <a:pt x="553" y="209"/>
                    <a:pt x="553" y="209"/>
                  </a:cubicBezTo>
                  <a:cubicBezTo>
                    <a:pt x="553" y="209"/>
                    <a:pt x="552" y="210"/>
                    <a:pt x="552" y="210"/>
                  </a:cubicBezTo>
                  <a:cubicBezTo>
                    <a:pt x="552" y="210"/>
                    <a:pt x="551" y="210"/>
                    <a:pt x="551" y="210"/>
                  </a:cubicBezTo>
                  <a:cubicBezTo>
                    <a:pt x="552" y="211"/>
                    <a:pt x="553" y="210"/>
                    <a:pt x="553" y="210"/>
                  </a:cubicBezTo>
                  <a:cubicBezTo>
                    <a:pt x="554" y="210"/>
                    <a:pt x="555" y="210"/>
                    <a:pt x="554" y="210"/>
                  </a:cubicBezTo>
                  <a:cubicBezTo>
                    <a:pt x="554" y="210"/>
                    <a:pt x="555" y="210"/>
                    <a:pt x="555" y="210"/>
                  </a:cubicBezTo>
                  <a:cubicBezTo>
                    <a:pt x="555" y="210"/>
                    <a:pt x="555" y="211"/>
                    <a:pt x="554" y="211"/>
                  </a:cubicBezTo>
                  <a:cubicBezTo>
                    <a:pt x="554" y="211"/>
                    <a:pt x="554" y="211"/>
                    <a:pt x="554" y="211"/>
                  </a:cubicBezTo>
                  <a:cubicBezTo>
                    <a:pt x="554" y="211"/>
                    <a:pt x="554" y="211"/>
                    <a:pt x="553" y="211"/>
                  </a:cubicBezTo>
                  <a:cubicBezTo>
                    <a:pt x="553" y="211"/>
                    <a:pt x="552" y="211"/>
                    <a:pt x="552" y="212"/>
                  </a:cubicBezTo>
                  <a:cubicBezTo>
                    <a:pt x="552" y="212"/>
                    <a:pt x="553" y="212"/>
                    <a:pt x="553" y="212"/>
                  </a:cubicBezTo>
                  <a:cubicBezTo>
                    <a:pt x="553" y="212"/>
                    <a:pt x="552" y="213"/>
                    <a:pt x="552" y="213"/>
                  </a:cubicBezTo>
                  <a:cubicBezTo>
                    <a:pt x="552" y="213"/>
                    <a:pt x="552" y="213"/>
                    <a:pt x="552" y="213"/>
                  </a:cubicBezTo>
                  <a:cubicBezTo>
                    <a:pt x="551" y="213"/>
                    <a:pt x="552" y="214"/>
                    <a:pt x="551" y="214"/>
                  </a:cubicBezTo>
                  <a:cubicBezTo>
                    <a:pt x="550" y="215"/>
                    <a:pt x="550" y="215"/>
                    <a:pt x="550" y="215"/>
                  </a:cubicBezTo>
                  <a:cubicBezTo>
                    <a:pt x="549" y="216"/>
                    <a:pt x="549" y="215"/>
                    <a:pt x="549" y="215"/>
                  </a:cubicBezTo>
                  <a:cubicBezTo>
                    <a:pt x="549" y="214"/>
                    <a:pt x="550" y="214"/>
                    <a:pt x="549" y="214"/>
                  </a:cubicBezTo>
                  <a:cubicBezTo>
                    <a:pt x="550" y="214"/>
                    <a:pt x="549" y="213"/>
                    <a:pt x="549" y="213"/>
                  </a:cubicBezTo>
                  <a:cubicBezTo>
                    <a:pt x="549" y="214"/>
                    <a:pt x="549" y="213"/>
                    <a:pt x="549" y="213"/>
                  </a:cubicBezTo>
                  <a:cubicBezTo>
                    <a:pt x="548" y="213"/>
                    <a:pt x="548" y="214"/>
                    <a:pt x="548" y="214"/>
                  </a:cubicBezTo>
                  <a:cubicBezTo>
                    <a:pt x="549" y="214"/>
                    <a:pt x="548" y="215"/>
                    <a:pt x="548" y="215"/>
                  </a:cubicBezTo>
                  <a:cubicBezTo>
                    <a:pt x="548" y="215"/>
                    <a:pt x="548" y="215"/>
                    <a:pt x="547" y="215"/>
                  </a:cubicBezTo>
                  <a:cubicBezTo>
                    <a:pt x="547" y="215"/>
                    <a:pt x="547" y="215"/>
                    <a:pt x="547" y="215"/>
                  </a:cubicBezTo>
                  <a:cubicBezTo>
                    <a:pt x="547" y="215"/>
                    <a:pt x="546" y="215"/>
                    <a:pt x="546" y="215"/>
                  </a:cubicBezTo>
                  <a:cubicBezTo>
                    <a:pt x="545" y="215"/>
                    <a:pt x="545" y="215"/>
                    <a:pt x="544" y="216"/>
                  </a:cubicBezTo>
                  <a:cubicBezTo>
                    <a:pt x="545" y="216"/>
                    <a:pt x="545" y="216"/>
                    <a:pt x="546" y="216"/>
                  </a:cubicBezTo>
                  <a:cubicBezTo>
                    <a:pt x="546" y="216"/>
                    <a:pt x="546" y="216"/>
                    <a:pt x="547" y="216"/>
                  </a:cubicBezTo>
                  <a:cubicBezTo>
                    <a:pt x="547" y="216"/>
                    <a:pt x="546" y="216"/>
                    <a:pt x="546" y="216"/>
                  </a:cubicBezTo>
                  <a:cubicBezTo>
                    <a:pt x="546" y="216"/>
                    <a:pt x="547" y="216"/>
                    <a:pt x="547" y="216"/>
                  </a:cubicBezTo>
                  <a:cubicBezTo>
                    <a:pt x="547" y="217"/>
                    <a:pt x="547" y="217"/>
                    <a:pt x="547" y="217"/>
                  </a:cubicBezTo>
                  <a:cubicBezTo>
                    <a:pt x="546" y="217"/>
                    <a:pt x="546" y="217"/>
                    <a:pt x="547" y="217"/>
                  </a:cubicBezTo>
                  <a:cubicBezTo>
                    <a:pt x="547" y="217"/>
                    <a:pt x="547" y="217"/>
                    <a:pt x="548" y="217"/>
                  </a:cubicBezTo>
                  <a:cubicBezTo>
                    <a:pt x="548" y="216"/>
                    <a:pt x="548" y="216"/>
                    <a:pt x="549" y="216"/>
                  </a:cubicBezTo>
                  <a:cubicBezTo>
                    <a:pt x="549" y="216"/>
                    <a:pt x="550" y="216"/>
                    <a:pt x="550" y="215"/>
                  </a:cubicBezTo>
                  <a:cubicBezTo>
                    <a:pt x="551" y="215"/>
                    <a:pt x="552" y="215"/>
                    <a:pt x="553" y="214"/>
                  </a:cubicBezTo>
                  <a:cubicBezTo>
                    <a:pt x="553" y="214"/>
                    <a:pt x="554" y="214"/>
                    <a:pt x="555" y="214"/>
                  </a:cubicBezTo>
                  <a:cubicBezTo>
                    <a:pt x="554" y="215"/>
                    <a:pt x="556" y="214"/>
                    <a:pt x="557" y="214"/>
                  </a:cubicBezTo>
                  <a:cubicBezTo>
                    <a:pt x="557" y="214"/>
                    <a:pt x="558" y="214"/>
                    <a:pt x="558" y="215"/>
                  </a:cubicBezTo>
                  <a:cubicBezTo>
                    <a:pt x="558" y="215"/>
                    <a:pt x="559" y="215"/>
                    <a:pt x="559" y="216"/>
                  </a:cubicBezTo>
                  <a:cubicBezTo>
                    <a:pt x="559" y="216"/>
                    <a:pt x="558" y="217"/>
                    <a:pt x="558" y="217"/>
                  </a:cubicBezTo>
                  <a:cubicBezTo>
                    <a:pt x="558" y="217"/>
                    <a:pt x="559" y="218"/>
                    <a:pt x="559" y="218"/>
                  </a:cubicBezTo>
                  <a:cubicBezTo>
                    <a:pt x="559" y="218"/>
                    <a:pt x="558" y="218"/>
                    <a:pt x="558" y="218"/>
                  </a:cubicBezTo>
                  <a:cubicBezTo>
                    <a:pt x="558" y="218"/>
                    <a:pt x="559" y="218"/>
                    <a:pt x="559" y="218"/>
                  </a:cubicBezTo>
                  <a:cubicBezTo>
                    <a:pt x="558" y="219"/>
                    <a:pt x="557" y="220"/>
                    <a:pt x="556" y="221"/>
                  </a:cubicBezTo>
                  <a:cubicBezTo>
                    <a:pt x="555" y="222"/>
                    <a:pt x="555" y="223"/>
                    <a:pt x="553" y="223"/>
                  </a:cubicBezTo>
                  <a:cubicBezTo>
                    <a:pt x="551" y="224"/>
                    <a:pt x="548" y="224"/>
                    <a:pt x="545" y="226"/>
                  </a:cubicBezTo>
                  <a:cubicBezTo>
                    <a:pt x="547" y="225"/>
                    <a:pt x="549" y="224"/>
                    <a:pt x="551" y="224"/>
                  </a:cubicBezTo>
                  <a:cubicBezTo>
                    <a:pt x="553" y="223"/>
                    <a:pt x="555" y="223"/>
                    <a:pt x="556" y="222"/>
                  </a:cubicBezTo>
                  <a:cubicBezTo>
                    <a:pt x="556" y="221"/>
                    <a:pt x="557" y="221"/>
                    <a:pt x="558" y="220"/>
                  </a:cubicBezTo>
                  <a:cubicBezTo>
                    <a:pt x="558" y="220"/>
                    <a:pt x="558" y="219"/>
                    <a:pt x="559" y="218"/>
                  </a:cubicBezTo>
                  <a:cubicBezTo>
                    <a:pt x="560" y="218"/>
                    <a:pt x="560" y="218"/>
                    <a:pt x="560" y="218"/>
                  </a:cubicBezTo>
                  <a:cubicBezTo>
                    <a:pt x="561" y="217"/>
                    <a:pt x="561" y="218"/>
                    <a:pt x="561" y="218"/>
                  </a:cubicBezTo>
                  <a:cubicBezTo>
                    <a:pt x="561" y="218"/>
                    <a:pt x="561" y="219"/>
                    <a:pt x="560" y="219"/>
                  </a:cubicBezTo>
                  <a:cubicBezTo>
                    <a:pt x="560" y="219"/>
                    <a:pt x="560" y="220"/>
                    <a:pt x="560" y="220"/>
                  </a:cubicBezTo>
                  <a:cubicBezTo>
                    <a:pt x="559" y="222"/>
                    <a:pt x="558" y="222"/>
                    <a:pt x="557" y="223"/>
                  </a:cubicBezTo>
                  <a:cubicBezTo>
                    <a:pt x="558" y="223"/>
                    <a:pt x="558" y="221"/>
                    <a:pt x="559" y="221"/>
                  </a:cubicBezTo>
                  <a:cubicBezTo>
                    <a:pt x="560" y="221"/>
                    <a:pt x="560" y="221"/>
                    <a:pt x="561" y="220"/>
                  </a:cubicBezTo>
                  <a:cubicBezTo>
                    <a:pt x="561" y="219"/>
                    <a:pt x="562" y="218"/>
                    <a:pt x="562" y="219"/>
                  </a:cubicBezTo>
                  <a:cubicBezTo>
                    <a:pt x="563" y="219"/>
                    <a:pt x="561" y="220"/>
                    <a:pt x="561" y="221"/>
                  </a:cubicBezTo>
                  <a:cubicBezTo>
                    <a:pt x="562" y="221"/>
                    <a:pt x="561" y="222"/>
                    <a:pt x="561" y="222"/>
                  </a:cubicBezTo>
                  <a:cubicBezTo>
                    <a:pt x="560" y="222"/>
                    <a:pt x="560" y="223"/>
                    <a:pt x="560" y="223"/>
                  </a:cubicBezTo>
                  <a:cubicBezTo>
                    <a:pt x="560" y="223"/>
                    <a:pt x="559" y="224"/>
                    <a:pt x="559" y="224"/>
                  </a:cubicBezTo>
                  <a:cubicBezTo>
                    <a:pt x="560" y="224"/>
                    <a:pt x="560" y="224"/>
                    <a:pt x="560" y="223"/>
                  </a:cubicBezTo>
                  <a:cubicBezTo>
                    <a:pt x="560" y="223"/>
                    <a:pt x="560" y="223"/>
                    <a:pt x="561" y="223"/>
                  </a:cubicBezTo>
                  <a:cubicBezTo>
                    <a:pt x="561" y="223"/>
                    <a:pt x="561" y="223"/>
                    <a:pt x="561" y="222"/>
                  </a:cubicBezTo>
                  <a:cubicBezTo>
                    <a:pt x="561" y="222"/>
                    <a:pt x="562" y="221"/>
                    <a:pt x="563" y="221"/>
                  </a:cubicBezTo>
                  <a:cubicBezTo>
                    <a:pt x="564" y="220"/>
                    <a:pt x="565" y="220"/>
                    <a:pt x="566" y="220"/>
                  </a:cubicBezTo>
                  <a:cubicBezTo>
                    <a:pt x="566" y="219"/>
                    <a:pt x="566" y="220"/>
                    <a:pt x="567" y="220"/>
                  </a:cubicBezTo>
                  <a:cubicBezTo>
                    <a:pt x="567" y="219"/>
                    <a:pt x="567" y="219"/>
                    <a:pt x="567" y="219"/>
                  </a:cubicBezTo>
                  <a:cubicBezTo>
                    <a:pt x="568" y="219"/>
                    <a:pt x="568" y="218"/>
                    <a:pt x="569" y="218"/>
                  </a:cubicBezTo>
                  <a:cubicBezTo>
                    <a:pt x="569" y="219"/>
                    <a:pt x="568" y="219"/>
                    <a:pt x="569" y="219"/>
                  </a:cubicBezTo>
                  <a:cubicBezTo>
                    <a:pt x="570" y="219"/>
                    <a:pt x="570" y="218"/>
                    <a:pt x="570" y="218"/>
                  </a:cubicBezTo>
                  <a:cubicBezTo>
                    <a:pt x="570" y="218"/>
                    <a:pt x="571" y="219"/>
                    <a:pt x="571" y="218"/>
                  </a:cubicBezTo>
                  <a:cubicBezTo>
                    <a:pt x="571" y="218"/>
                    <a:pt x="571" y="218"/>
                    <a:pt x="571" y="218"/>
                  </a:cubicBezTo>
                  <a:cubicBezTo>
                    <a:pt x="572" y="218"/>
                    <a:pt x="572" y="217"/>
                    <a:pt x="572" y="217"/>
                  </a:cubicBezTo>
                  <a:cubicBezTo>
                    <a:pt x="572" y="216"/>
                    <a:pt x="574" y="216"/>
                    <a:pt x="574" y="216"/>
                  </a:cubicBezTo>
                  <a:cubicBezTo>
                    <a:pt x="574" y="215"/>
                    <a:pt x="575" y="214"/>
                    <a:pt x="575" y="215"/>
                  </a:cubicBezTo>
                  <a:cubicBezTo>
                    <a:pt x="575" y="215"/>
                    <a:pt x="576" y="216"/>
                    <a:pt x="576" y="216"/>
                  </a:cubicBezTo>
                  <a:cubicBezTo>
                    <a:pt x="576" y="216"/>
                    <a:pt x="576" y="217"/>
                    <a:pt x="576" y="217"/>
                  </a:cubicBezTo>
                  <a:cubicBezTo>
                    <a:pt x="577" y="217"/>
                    <a:pt x="577" y="217"/>
                    <a:pt x="577" y="217"/>
                  </a:cubicBezTo>
                  <a:cubicBezTo>
                    <a:pt x="577" y="217"/>
                    <a:pt x="577" y="217"/>
                    <a:pt x="577" y="217"/>
                  </a:cubicBezTo>
                  <a:cubicBezTo>
                    <a:pt x="577" y="218"/>
                    <a:pt x="577" y="218"/>
                    <a:pt x="576" y="218"/>
                  </a:cubicBezTo>
                  <a:cubicBezTo>
                    <a:pt x="576" y="218"/>
                    <a:pt x="576" y="218"/>
                    <a:pt x="576" y="219"/>
                  </a:cubicBezTo>
                  <a:cubicBezTo>
                    <a:pt x="576" y="219"/>
                    <a:pt x="576" y="219"/>
                    <a:pt x="575" y="219"/>
                  </a:cubicBezTo>
                  <a:cubicBezTo>
                    <a:pt x="575" y="220"/>
                    <a:pt x="574" y="220"/>
                    <a:pt x="575" y="220"/>
                  </a:cubicBezTo>
                  <a:cubicBezTo>
                    <a:pt x="575" y="220"/>
                    <a:pt x="576" y="219"/>
                    <a:pt x="576" y="219"/>
                  </a:cubicBezTo>
                  <a:cubicBezTo>
                    <a:pt x="576" y="219"/>
                    <a:pt x="576" y="219"/>
                    <a:pt x="577" y="218"/>
                  </a:cubicBezTo>
                  <a:cubicBezTo>
                    <a:pt x="577" y="218"/>
                    <a:pt x="577" y="217"/>
                    <a:pt x="578" y="218"/>
                  </a:cubicBezTo>
                  <a:cubicBezTo>
                    <a:pt x="578" y="217"/>
                    <a:pt x="577" y="217"/>
                    <a:pt x="577" y="216"/>
                  </a:cubicBezTo>
                  <a:cubicBezTo>
                    <a:pt x="577" y="216"/>
                    <a:pt x="577" y="217"/>
                    <a:pt x="577" y="216"/>
                  </a:cubicBezTo>
                  <a:cubicBezTo>
                    <a:pt x="577" y="216"/>
                    <a:pt x="577" y="216"/>
                    <a:pt x="577" y="216"/>
                  </a:cubicBezTo>
                  <a:cubicBezTo>
                    <a:pt x="577" y="214"/>
                    <a:pt x="579" y="215"/>
                    <a:pt x="580" y="215"/>
                  </a:cubicBezTo>
                  <a:cubicBezTo>
                    <a:pt x="579" y="215"/>
                    <a:pt x="578" y="215"/>
                    <a:pt x="578" y="214"/>
                  </a:cubicBezTo>
                  <a:cubicBezTo>
                    <a:pt x="579" y="214"/>
                    <a:pt x="580" y="214"/>
                    <a:pt x="580" y="213"/>
                  </a:cubicBezTo>
                  <a:cubicBezTo>
                    <a:pt x="580" y="213"/>
                    <a:pt x="581" y="214"/>
                    <a:pt x="581" y="214"/>
                  </a:cubicBezTo>
                  <a:cubicBezTo>
                    <a:pt x="581" y="214"/>
                    <a:pt x="581" y="213"/>
                    <a:pt x="580" y="213"/>
                  </a:cubicBezTo>
                  <a:cubicBezTo>
                    <a:pt x="581" y="213"/>
                    <a:pt x="581" y="213"/>
                    <a:pt x="581" y="213"/>
                  </a:cubicBezTo>
                  <a:cubicBezTo>
                    <a:pt x="582" y="213"/>
                    <a:pt x="582" y="214"/>
                    <a:pt x="583" y="213"/>
                  </a:cubicBezTo>
                  <a:cubicBezTo>
                    <a:pt x="583" y="213"/>
                    <a:pt x="582" y="213"/>
                    <a:pt x="583" y="213"/>
                  </a:cubicBezTo>
                  <a:cubicBezTo>
                    <a:pt x="583" y="213"/>
                    <a:pt x="584" y="213"/>
                    <a:pt x="584" y="213"/>
                  </a:cubicBezTo>
                  <a:cubicBezTo>
                    <a:pt x="584" y="213"/>
                    <a:pt x="583" y="212"/>
                    <a:pt x="583" y="212"/>
                  </a:cubicBezTo>
                  <a:cubicBezTo>
                    <a:pt x="582" y="212"/>
                    <a:pt x="582" y="213"/>
                    <a:pt x="582" y="212"/>
                  </a:cubicBezTo>
                  <a:cubicBezTo>
                    <a:pt x="582" y="212"/>
                    <a:pt x="582" y="212"/>
                    <a:pt x="582" y="211"/>
                  </a:cubicBezTo>
                  <a:cubicBezTo>
                    <a:pt x="582" y="211"/>
                    <a:pt x="583" y="210"/>
                    <a:pt x="583" y="211"/>
                  </a:cubicBezTo>
                  <a:cubicBezTo>
                    <a:pt x="583" y="211"/>
                    <a:pt x="583" y="211"/>
                    <a:pt x="583" y="211"/>
                  </a:cubicBezTo>
                  <a:cubicBezTo>
                    <a:pt x="583" y="211"/>
                    <a:pt x="584" y="211"/>
                    <a:pt x="584" y="211"/>
                  </a:cubicBezTo>
                  <a:cubicBezTo>
                    <a:pt x="584" y="211"/>
                    <a:pt x="584" y="209"/>
                    <a:pt x="584" y="210"/>
                  </a:cubicBezTo>
                  <a:cubicBezTo>
                    <a:pt x="584" y="210"/>
                    <a:pt x="585" y="211"/>
                    <a:pt x="585" y="210"/>
                  </a:cubicBezTo>
                  <a:cubicBezTo>
                    <a:pt x="585" y="210"/>
                    <a:pt x="585" y="209"/>
                    <a:pt x="586" y="209"/>
                  </a:cubicBezTo>
                  <a:cubicBezTo>
                    <a:pt x="586" y="209"/>
                    <a:pt x="585" y="209"/>
                    <a:pt x="585" y="209"/>
                  </a:cubicBezTo>
                  <a:cubicBezTo>
                    <a:pt x="585" y="209"/>
                    <a:pt x="585" y="209"/>
                    <a:pt x="585" y="208"/>
                  </a:cubicBezTo>
                  <a:cubicBezTo>
                    <a:pt x="586" y="208"/>
                    <a:pt x="587" y="208"/>
                    <a:pt x="587" y="209"/>
                  </a:cubicBezTo>
                  <a:cubicBezTo>
                    <a:pt x="588" y="209"/>
                    <a:pt x="588" y="210"/>
                    <a:pt x="589" y="209"/>
                  </a:cubicBezTo>
                  <a:cubicBezTo>
                    <a:pt x="588" y="209"/>
                    <a:pt x="588" y="209"/>
                    <a:pt x="588" y="209"/>
                  </a:cubicBezTo>
                  <a:cubicBezTo>
                    <a:pt x="588" y="209"/>
                    <a:pt x="588" y="208"/>
                    <a:pt x="588" y="208"/>
                  </a:cubicBezTo>
                  <a:cubicBezTo>
                    <a:pt x="587" y="208"/>
                    <a:pt x="587" y="208"/>
                    <a:pt x="586" y="208"/>
                  </a:cubicBezTo>
                  <a:cubicBezTo>
                    <a:pt x="586" y="208"/>
                    <a:pt x="586" y="206"/>
                    <a:pt x="586" y="206"/>
                  </a:cubicBezTo>
                  <a:cubicBezTo>
                    <a:pt x="587" y="206"/>
                    <a:pt x="587" y="206"/>
                    <a:pt x="587" y="205"/>
                  </a:cubicBezTo>
                  <a:cubicBezTo>
                    <a:pt x="588" y="206"/>
                    <a:pt x="588" y="205"/>
                    <a:pt x="588" y="205"/>
                  </a:cubicBezTo>
                  <a:cubicBezTo>
                    <a:pt x="589" y="205"/>
                    <a:pt x="590" y="206"/>
                    <a:pt x="591" y="206"/>
                  </a:cubicBezTo>
                  <a:cubicBezTo>
                    <a:pt x="590" y="206"/>
                    <a:pt x="590" y="205"/>
                    <a:pt x="589" y="205"/>
                  </a:cubicBezTo>
                  <a:cubicBezTo>
                    <a:pt x="590" y="205"/>
                    <a:pt x="590" y="204"/>
                    <a:pt x="590" y="204"/>
                  </a:cubicBezTo>
                  <a:cubicBezTo>
                    <a:pt x="590" y="204"/>
                    <a:pt x="590" y="204"/>
                    <a:pt x="590" y="204"/>
                  </a:cubicBezTo>
                  <a:cubicBezTo>
                    <a:pt x="591" y="204"/>
                    <a:pt x="590" y="204"/>
                    <a:pt x="590" y="204"/>
                  </a:cubicBezTo>
                  <a:cubicBezTo>
                    <a:pt x="590" y="204"/>
                    <a:pt x="590" y="204"/>
                    <a:pt x="591" y="204"/>
                  </a:cubicBezTo>
                  <a:cubicBezTo>
                    <a:pt x="591" y="204"/>
                    <a:pt x="591" y="204"/>
                    <a:pt x="591" y="204"/>
                  </a:cubicBezTo>
                  <a:cubicBezTo>
                    <a:pt x="591" y="204"/>
                    <a:pt x="591" y="203"/>
                    <a:pt x="591" y="203"/>
                  </a:cubicBezTo>
                  <a:cubicBezTo>
                    <a:pt x="592" y="203"/>
                    <a:pt x="591" y="203"/>
                    <a:pt x="591" y="203"/>
                  </a:cubicBezTo>
                  <a:cubicBezTo>
                    <a:pt x="591" y="203"/>
                    <a:pt x="592" y="203"/>
                    <a:pt x="592" y="202"/>
                  </a:cubicBezTo>
                  <a:cubicBezTo>
                    <a:pt x="592" y="202"/>
                    <a:pt x="593" y="202"/>
                    <a:pt x="593" y="202"/>
                  </a:cubicBezTo>
                  <a:cubicBezTo>
                    <a:pt x="593" y="201"/>
                    <a:pt x="594" y="201"/>
                    <a:pt x="594" y="201"/>
                  </a:cubicBezTo>
                  <a:cubicBezTo>
                    <a:pt x="594" y="201"/>
                    <a:pt x="594" y="201"/>
                    <a:pt x="594" y="201"/>
                  </a:cubicBezTo>
                  <a:cubicBezTo>
                    <a:pt x="594" y="200"/>
                    <a:pt x="595" y="200"/>
                    <a:pt x="595" y="200"/>
                  </a:cubicBezTo>
                  <a:cubicBezTo>
                    <a:pt x="595" y="200"/>
                    <a:pt x="595" y="199"/>
                    <a:pt x="596" y="200"/>
                  </a:cubicBezTo>
                  <a:cubicBezTo>
                    <a:pt x="597" y="200"/>
                    <a:pt x="598" y="200"/>
                    <a:pt x="598" y="201"/>
                  </a:cubicBezTo>
                  <a:cubicBezTo>
                    <a:pt x="597" y="201"/>
                    <a:pt x="596" y="200"/>
                    <a:pt x="595" y="201"/>
                  </a:cubicBezTo>
                  <a:cubicBezTo>
                    <a:pt x="596" y="201"/>
                    <a:pt x="597" y="200"/>
                    <a:pt x="597" y="201"/>
                  </a:cubicBezTo>
                  <a:cubicBezTo>
                    <a:pt x="597" y="201"/>
                    <a:pt x="597" y="201"/>
                    <a:pt x="596" y="201"/>
                  </a:cubicBezTo>
                  <a:cubicBezTo>
                    <a:pt x="597" y="202"/>
                    <a:pt x="597" y="201"/>
                    <a:pt x="598" y="201"/>
                  </a:cubicBezTo>
                  <a:cubicBezTo>
                    <a:pt x="597" y="201"/>
                    <a:pt x="598" y="201"/>
                    <a:pt x="597" y="202"/>
                  </a:cubicBezTo>
                  <a:cubicBezTo>
                    <a:pt x="597" y="202"/>
                    <a:pt x="597" y="202"/>
                    <a:pt x="597" y="202"/>
                  </a:cubicBezTo>
                  <a:cubicBezTo>
                    <a:pt x="596" y="203"/>
                    <a:pt x="596" y="202"/>
                    <a:pt x="595" y="203"/>
                  </a:cubicBezTo>
                  <a:cubicBezTo>
                    <a:pt x="595" y="203"/>
                    <a:pt x="594" y="203"/>
                    <a:pt x="593" y="203"/>
                  </a:cubicBezTo>
                  <a:cubicBezTo>
                    <a:pt x="593" y="203"/>
                    <a:pt x="594" y="203"/>
                    <a:pt x="594" y="203"/>
                  </a:cubicBezTo>
                  <a:cubicBezTo>
                    <a:pt x="595" y="203"/>
                    <a:pt x="596" y="203"/>
                    <a:pt x="596" y="203"/>
                  </a:cubicBezTo>
                  <a:cubicBezTo>
                    <a:pt x="596" y="203"/>
                    <a:pt x="598" y="202"/>
                    <a:pt x="598" y="202"/>
                  </a:cubicBezTo>
                  <a:cubicBezTo>
                    <a:pt x="598" y="202"/>
                    <a:pt x="597" y="202"/>
                    <a:pt x="597" y="202"/>
                  </a:cubicBezTo>
                  <a:cubicBezTo>
                    <a:pt x="597" y="203"/>
                    <a:pt x="597" y="203"/>
                    <a:pt x="597" y="203"/>
                  </a:cubicBezTo>
                  <a:cubicBezTo>
                    <a:pt x="597" y="203"/>
                    <a:pt x="596" y="203"/>
                    <a:pt x="596" y="203"/>
                  </a:cubicBezTo>
                  <a:cubicBezTo>
                    <a:pt x="596" y="203"/>
                    <a:pt x="597" y="203"/>
                    <a:pt x="596" y="203"/>
                  </a:cubicBezTo>
                  <a:cubicBezTo>
                    <a:pt x="596" y="204"/>
                    <a:pt x="596" y="204"/>
                    <a:pt x="595" y="204"/>
                  </a:cubicBezTo>
                  <a:cubicBezTo>
                    <a:pt x="596" y="204"/>
                    <a:pt x="597" y="204"/>
                    <a:pt x="597" y="204"/>
                  </a:cubicBezTo>
                  <a:cubicBezTo>
                    <a:pt x="597" y="203"/>
                    <a:pt x="598" y="203"/>
                    <a:pt x="598" y="203"/>
                  </a:cubicBezTo>
                  <a:cubicBezTo>
                    <a:pt x="598" y="203"/>
                    <a:pt x="597" y="203"/>
                    <a:pt x="597" y="203"/>
                  </a:cubicBezTo>
                  <a:cubicBezTo>
                    <a:pt x="597" y="203"/>
                    <a:pt x="598" y="203"/>
                    <a:pt x="598" y="203"/>
                  </a:cubicBezTo>
                  <a:cubicBezTo>
                    <a:pt x="599" y="203"/>
                    <a:pt x="598" y="204"/>
                    <a:pt x="597" y="204"/>
                  </a:cubicBezTo>
                  <a:cubicBezTo>
                    <a:pt x="597" y="204"/>
                    <a:pt x="598" y="204"/>
                    <a:pt x="598" y="204"/>
                  </a:cubicBezTo>
                  <a:cubicBezTo>
                    <a:pt x="598" y="204"/>
                    <a:pt x="597" y="204"/>
                    <a:pt x="597" y="204"/>
                  </a:cubicBezTo>
                  <a:cubicBezTo>
                    <a:pt x="598" y="205"/>
                    <a:pt x="598" y="204"/>
                    <a:pt x="598" y="204"/>
                  </a:cubicBezTo>
                  <a:cubicBezTo>
                    <a:pt x="598" y="204"/>
                    <a:pt x="597" y="205"/>
                    <a:pt x="597" y="205"/>
                  </a:cubicBezTo>
                  <a:cubicBezTo>
                    <a:pt x="597" y="206"/>
                    <a:pt x="597" y="205"/>
                    <a:pt x="597" y="206"/>
                  </a:cubicBezTo>
                  <a:cubicBezTo>
                    <a:pt x="597" y="207"/>
                    <a:pt x="598" y="206"/>
                    <a:pt x="598" y="206"/>
                  </a:cubicBezTo>
                  <a:cubicBezTo>
                    <a:pt x="598" y="207"/>
                    <a:pt x="598" y="207"/>
                    <a:pt x="598" y="207"/>
                  </a:cubicBezTo>
                  <a:cubicBezTo>
                    <a:pt x="598" y="207"/>
                    <a:pt x="598" y="207"/>
                    <a:pt x="597" y="207"/>
                  </a:cubicBezTo>
                  <a:cubicBezTo>
                    <a:pt x="597" y="207"/>
                    <a:pt x="597" y="208"/>
                    <a:pt x="596" y="208"/>
                  </a:cubicBezTo>
                  <a:cubicBezTo>
                    <a:pt x="597" y="208"/>
                    <a:pt x="597" y="207"/>
                    <a:pt x="598" y="207"/>
                  </a:cubicBezTo>
                  <a:cubicBezTo>
                    <a:pt x="598" y="207"/>
                    <a:pt x="599" y="207"/>
                    <a:pt x="599" y="207"/>
                  </a:cubicBezTo>
                  <a:cubicBezTo>
                    <a:pt x="599" y="208"/>
                    <a:pt x="598" y="208"/>
                    <a:pt x="597" y="208"/>
                  </a:cubicBezTo>
                  <a:cubicBezTo>
                    <a:pt x="598" y="208"/>
                    <a:pt x="598" y="207"/>
                    <a:pt x="599" y="208"/>
                  </a:cubicBezTo>
                  <a:cubicBezTo>
                    <a:pt x="599" y="208"/>
                    <a:pt x="599" y="208"/>
                    <a:pt x="599" y="208"/>
                  </a:cubicBezTo>
                  <a:cubicBezTo>
                    <a:pt x="598" y="209"/>
                    <a:pt x="597" y="209"/>
                    <a:pt x="596" y="209"/>
                  </a:cubicBezTo>
                  <a:cubicBezTo>
                    <a:pt x="597" y="210"/>
                    <a:pt x="598" y="210"/>
                    <a:pt x="598" y="209"/>
                  </a:cubicBezTo>
                  <a:cubicBezTo>
                    <a:pt x="598" y="210"/>
                    <a:pt x="598" y="210"/>
                    <a:pt x="598" y="210"/>
                  </a:cubicBezTo>
                  <a:cubicBezTo>
                    <a:pt x="598" y="210"/>
                    <a:pt x="598" y="210"/>
                    <a:pt x="598" y="210"/>
                  </a:cubicBezTo>
                  <a:cubicBezTo>
                    <a:pt x="598" y="210"/>
                    <a:pt x="598" y="211"/>
                    <a:pt x="597" y="211"/>
                  </a:cubicBezTo>
                  <a:cubicBezTo>
                    <a:pt x="598" y="211"/>
                    <a:pt x="599" y="210"/>
                    <a:pt x="599" y="210"/>
                  </a:cubicBezTo>
                  <a:cubicBezTo>
                    <a:pt x="600" y="210"/>
                    <a:pt x="599" y="211"/>
                    <a:pt x="598" y="211"/>
                  </a:cubicBezTo>
                  <a:cubicBezTo>
                    <a:pt x="599" y="212"/>
                    <a:pt x="600" y="210"/>
                    <a:pt x="601" y="210"/>
                  </a:cubicBezTo>
                  <a:cubicBezTo>
                    <a:pt x="601" y="211"/>
                    <a:pt x="600" y="211"/>
                    <a:pt x="600" y="211"/>
                  </a:cubicBezTo>
                  <a:cubicBezTo>
                    <a:pt x="600" y="211"/>
                    <a:pt x="600" y="211"/>
                    <a:pt x="600" y="211"/>
                  </a:cubicBezTo>
                  <a:cubicBezTo>
                    <a:pt x="600" y="211"/>
                    <a:pt x="600" y="211"/>
                    <a:pt x="600" y="211"/>
                  </a:cubicBezTo>
                  <a:cubicBezTo>
                    <a:pt x="601" y="212"/>
                    <a:pt x="598" y="213"/>
                    <a:pt x="598" y="213"/>
                  </a:cubicBezTo>
                  <a:cubicBezTo>
                    <a:pt x="596" y="213"/>
                    <a:pt x="595" y="212"/>
                    <a:pt x="594" y="213"/>
                  </a:cubicBezTo>
                  <a:cubicBezTo>
                    <a:pt x="595" y="213"/>
                    <a:pt x="595" y="213"/>
                    <a:pt x="595" y="213"/>
                  </a:cubicBezTo>
                  <a:cubicBezTo>
                    <a:pt x="595" y="213"/>
                    <a:pt x="595" y="213"/>
                    <a:pt x="595" y="214"/>
                  </a:cubicBezTo>
                  <a:cubicBezTo>
                    <a:pt x="595" y="214"/>
                    <a:pt x="596" y="213"/>
                    <a:pt x="596" y="213"/>
                  </a:cubicBezTo>
                  <a:cubicBezTo>
                    <a:pt x="596" y="213"/>
                    <a:pt x="596" y="213"/>
                    <a:pt x="596" y="213"/>
                  </a:cubicBezTo>
                  <a:cubicBezTo>
                    <a:pt x="597" y="213"/>
                    <a:pt x="598" y="213"/>
                    <a:pt x="599" y="213"/>
                  </a:cubicBezTo>
                  <a:cubicBezTo>
                    <a:pt x="599" y="213"/>
                    <a:pt x="600" y="212"/>
                    <a:pt x="600" y="212"/>
                  </a:cubicBezTo>
                  <a:cubicBezTo>
                    <a:pt x="600" y="213"/>
                    <a:pt x="601" y="213"/>
                    <a:pt x="601" y="213"/>
                  </a:cubicBezTo>
                  <a:cubicBezTo>
                    <a:pt x="601" y="213"/>
                    <a:pt x="600" y="213"/>
                    <a:pt x="600" y="213"/>
                  </a:cubicBezTo>
                  <a:cubicBezTo>
                    <a:pt x="600" y="213"/>
                    <a:pt x="600" y="213"/>
                    <a:pt x="600" y="213"/>
                  </a:cubicBezTo>
                  <a:cubicBezTo>
                    <a:pt x="600" y="213"/>
                    <a:pt x="600" y="214"/>
                    <a:pt x="600" y="214"/>
                  </a:cubicBezTo>
                  <a:cubicBezTo>
                    <a:pt x="600" y="214"/>
                    <a:pt x="600" y="213"/>
                    <a:pt x="601" y="214"/>
                  </a:cubicBezTo>
                  <a:cubicBezTo>
                    <a:pt x="601" y="214"/>
                    <a:pt x="600" y="214"/>
                    <a:pt x="600" y="214"/>
                  </a:cubicBezTo>
                  <a:cubicBezTo>
                    <a:pt x="600" y="214"/>
                    <a:pt x="600" y="214"/>
                    <a:pt x="601" y="214"/>
                  </a:cubicBezTo>
                  <a:cubicBezTo>
                    <a:pt x="600" y="214"/>
                    <a:pt x="599" y="215"/>
                    <a:pt x="599" y="215"/>
                  </a:cubicBezTo>
                  <a:cubicBezTo>
                    <a:pt x="599" y="215"/>
                    <a:pt x="600" y="215"/>
                    <a:pt x="600" y="215"/>
                  </a:cubicBezTo>
                  <a:cubicBezTo>
                    <a:pt x="600" y="215"/>
                    <a:pt x="600" y="215"/>
                    <a:pt x="600" y="215"/>
                  </a:cubicBezTo>
                  <a:cubicBezTo>
                    <a:pt x="600" y="215"/>
                    <a:pt x="601" y="214"/>
                    <a:pt x="602" y="214"/>
                  </a:cubicBezTo>
                  <a:cubicBezTo>
                    <a:pt x="601" y="215"/>
                    <a:pt x="601" y="215"/>
                    <a:pt x="601" y="215"/>
                  </a:cubicBezTo>
                  <a:cubicBezTo>
                    <a:pt x="601" y="215"/>
                    <a:pt x="602" y="215"/>
                    <a:pt x="602" y="216"/>
                  </a:cubicBezTo>
                  <a:cubicBezTo>
                    <a:pt x="601" y="216"/>
                    <a:pt x="601" y="216"/>
                    <a:pt x="600" y="216"/>
                  </a:cubicBezTo>
                  <a:cubicBezTo>
                    <a:pt x="601" y="216"/>
                    <a:pt x="602" y="216"/>
                    <a:pt x="602" y="217"/>
                  </a:cubicBezTo>
                  <a:cubicBezTo>
                    <a:pt x="602" y="217"/>
                    <a:pt x="601" y="217"/>
                    <a:pt x="601" y="217"/>
                  </a:cubicBezTo>
                  <a:cubicBezTo>
                    <a:pt x="601" y="217"/>
                    <a:pt x="600" y="218"/>
                    <a:pt x="600" y="218"/>
                  </a:cubicBezTo>
                  <a:cubicBezTo>
                    <a:pt x="599" y="218"/>
                    <a:pt x="598" y="218"/>
                    <a:pt x="597" y="218"/>
                  </a:cubicBezTo>
                  <a:cubicBezTo>
                    <a:pt x="597" y="218"/>
                    <a:pt x="597" y="218"/>
                    <a:pt x="596" y="218"/>
                  </a:cubicBezTo>
                  <a:cubicBezTo>
                    <a:pt x="596" y="218"/>
                    <a:pt x="596" y="219"/>
                    <a:pt x="595" y="219"/>
                  </a:cubicBezTo>
                  <a:cubicBezTo>
                    <a:pt x="596" y="219"/>
                    <a:pt x="597" y="219"/>
                    <a:pt x="596" y="219"/>
                  </a:cubicBezTo>
                  <a:cubicBezTo>
                    <a:pt x="595" y="220"/>
                    <a:pt x="594" y="220"/>
                    <a:pt x="594" y="220"/>
                  </a:cubicBezTo>
                  <a:cubicBezTo>
                    <a:pt x="595" y="220"/>
                    <a:pt x="596" y="219"/>
                    <a:pt x="598" y="219"/>
                  </a:cubicBezTo>
                  <a:cubicBezTo>
                    <a:pt x="598" y="219"/>
                    <a:pt x="599" y="218"/>
                    <a:pt x="599" y="219"/>
                  </a:cubicBezTo>
                  <a:cubicBezTo>
                    <a:pt x="598" y="219"/>
                    <a:pt x="598" y="219"/>
                    <a:pt x="598" y="220"/>
                  </a:cubicBezTo>
                  <a:cubicBezTo>
                    <a:pt x="598" y="219"/>
                    <a:pt x="598" y="219"/>
                    <a:pt x="599" y="219"/>
                  </a:cubicBezTo>
                  <a:cubicBezTo>
                    <a:pt x="599" y="219"/>
                    <a:pt x="599" y="219"/>
                    <a:pt x="599" y="219"/>
                  </a:cubicBezTo>
                  <a:cubicBezTo>
                    <a:pt x="600" y="219"/>
                    <a:pt x="601" y="219"/>
                    <a:pt x="601" y="218"/>
                  </a:cubicBezTo>
                  <a:cubicBezTo>
                    <a:pt x="601" y="219"/>
                    <a:pt x="601" y="219"/>
                    <a:pt x="601" y="219"/>
                  </a:cubicBezTo>
                  <a:cubicBezTo>
                    <a:pt x="601" y="219"/>
                    <a:pt x="602" y="218"/>
                    <a:pt x="603" y="218"/>
                  </a:cubicBezTo>
                  <a:cubicBezTo>
                    <a:pt x="603" y="218"/>
                    <a:pt x="602" y="219"/>
                    <a:pt x="602" y="219"/>
                  </a:cubicBezTo>
                  <a:cubicBezTo>
                    <a:pt x="602" y="220"/>
                    <a:pt x="601" y="221"/>
                    <a:pt x="600" y="221"/>
                  </a:cubicBezTo>
                  <a:cubicBezTo>
                    <a:pt x="600" y="221"/>
                    <a:pt x="599" y="221"/>
                    <a:pt x="599" y="221"/>
                  </a:cubicBezTo>
                  <a:cubicBezTo>
                    <a:pt x="599" y="221"/>
                    <a:pt x="602" y="220"/>
                    <a:pt x="601" y="221"/>
                  </a:cubicBezTo>
                  <a:cubicBezTo>
                    <a:pt x="601" y="222"/>
                    <a:pt x="598" y="222"/>
                    <a:pt x="597" y="222"/>
                  </a:cubicBezTo>
                  <a:cubicBezTo>
                    <a:pt x="598" y="222"/>
                    <a:pt x="596" y="223"/>
                    <a:pt x="596" y="223"/>
                  </a:cubicBezTo>
                  <a:cubicBezTo>
                    <a:pt x="596" y="223"/>
                    <a:pt x="596" y="223"/>
                    <a:pt x="596" y="223"/>
                  </a:cubicBezTo>
                  <a:cubicBezTo>
                    <a:pt x="596" y="224"/>
                    <a:pt x="595" y="223"/>
                    <a:pt x="594" y="224"/>
                  </a:cubicBezTo>
                  <a:cubicBezTo>
                    <a:pt x="596" y="224"/>
                    <a:pt x="597" y="222"/>
                    <a:pt x="599" y="222"/>
                  </a:cubicBezTo>
                  <a:cubicBezTo>
                    <a:pt x="598" y="222"/>
                    <a:pt x="600" y="222"/>
                    <a:pt x="600" y="222"/>
                  </a:cubicBezTo>
                  <a:cubicBezTo>
                    <a:pt x="600" y="222"/>
                    <a:pt x="600" y="222"/>
                    <a:pt x="601" y="222"/>
                  </a:cubicBezTo>
                  <a:cubicBezTo>
                    <a:pt x="601" y="222"/>
                    <a:pt x="601" y="222"/>
                    <a:pt x="601" y="222"/>
                  </a:cubicBezTo>
                  <a:cubicBezTo>
                    <a:pt x="601" y="223"/>
                    <a:pt x="602" y="222"/>
                    <a:pt x="602" y="222"/>
                  </a:cubicBezTo>
                  <a:cubicBezTo>
                    <a:pt x="602" y="222"/>
                    <a:pt x="601" y="222"/>
                    <a:pt x="601" y="223"/>
                  </a:cubicBezTo>
                  <a:cubicBezTo>
                    <a:pt x="602" y="223"/>
                    <a:pt x="602" y="222"/>
                    <a:pt x="602" y="222"/>
                  </a:cubicBezTo>
                  <a:cubicBezTo>
                    <a:pt x="603" y="222"/>
                    <a:pt x="602" y="223"/>
                    <a:pt x="602" y="223"/>
                  </a:cubicBezTo>
                  <a:cubicBezTo>
                    <a:pt x="602" y="223"/>
                    <a:pt x="602" y="223"/>
                    <a:pt x="602" y="223"/>
                  </a:cubicBezTo>
                  <a:cubicBezTo>
                    <a:pt x="602" y="223"/>
                    <a:pt x="602" y="223"/>
                    <a:pt x="602" y="223"/>
                  </a:cubicBezTo>
                  <a:cubicBezTo>
                    <a:pt x="602" y="223"/>
                    <a:pt x="603" y="223"/>
                    <a:pt x="602" y="223"/>
                  </a:cubicBezTo>
                  <a:cubicBezTo>
                    <a:pt x="602" y="224"/>
                    <a:pt x="602" y="224"/>
                    <a:pt x="601" y="223"/>
                  </a:cubicBezTo>
                  <a:cubicBezTo>
                    <a:pt x="601" y="223"/>
                    <a:pt x="600" y="224"/>
                    <a:pt x="599" y="224"/>
                  </a:cubicBezTo>
                  <a:cubicBezTo>
                    <a:pt x="600" y="224"/>
                    <a:pt x="601" y="223"/>
                    <a:pt x="601" y="224"/>
                  </a:cubicBezTo>
                  <a:cubicBezTo>
                    <a:pt x="601" y="224"/>
                    <a:pt x="601" y="225"/>
                    <a:pt x="601" y="225"/>
                  </a:cubicBezTo>
                  <a:cubicBezTo>
                    <a:pt x="601" y="225"/>
                    <a:pt x="602" y="224"/>
                    <a:pt x="602" y="224"/>
                  </a:cubicBezTo>
                  <a:cubicBezTo>
                    <a:pt x="602" y="224"/>
                    <a:pt x="602" y="224"/>
                    <a:pt x="602" y="224"/>
                  </a:cubicBezTo>
                  <a:cubicBezTo>
                    <a:pt x="602" y="224"/>
                    <a:pt x="602" y="224"/>
                    <a:pt x="602" y="224"/>
                  </a:cubicBezTo>
                  <a:cubicBezTo>
                    <a:pt x="603" y="224"/>
                    <a:pt x="603" y="224"/>
                    <a:pt x="603" y="224"/>
                  </a:cubicBezTo>
                  <a:cubicBezTo>
                    <a:pt x="603" y="224"/>
                    <a:pt x="603" y="224"/>
                    <a:pt x="604" y="224"/>
                  </a:cubicBezTo>
                  <a:cubicBezTo>
                    <a:pt x="604" y="224"/>
                    <a:pt x="604" y="225"/>
                    <a:pt x="603" y="225"/>
                  </a:cubicBezTo>
                  <a:cubicBezTo>
                    <a:pt x="603" y="225"/>
                    <a:pt x="603" y="226"/>
                    <a:pt x="603" y="226"/>
                  </a:cubicBezTo>
                  <a:cubicBezTo>
                    <a:pt x="604" y="226"/>
                    <a:pt x="603" y="227"/>
                    <a:pt x="604" y="227"/>
                  </a:cubicBezTo>
                  <a:cubicBezTo>
                    <a:pt x="604" y="227"/>
                    <a:pt x="604" y="227"/>
                    <a:pt x="604" y="227"/>
                  </a:cubicBezTo>
                  <a:cubicBezTo>
                    <a:pt x="604" y="227"/>
                    <a:pt x="604" y="227"/>
                    <a:pt x="603" y="227"/>
                  </a:cubicBezTo>
                  <a:cubicBezTo>
                    <a:pt x="603" y="228"/>
                    <a:pt x="602" y="228"/>
                    <a:pt x="602" y="228"/>
                  </a:cubicBezTo>
                  <a:cubicBezTo>
                    <a:pt x="601" y="229"/>
                    <a:pt x="601" y="228"/>
                    <a:pt x="600" y="229"/>
                  </a:cubicBezTo>
                  <a:cubicBezTo>
                    <a:pt x="599" y="229"/>
                    <a:pt x="599" y="229"/>
                    <a:pt x="598" y="229"/>
                  </a:cubicBezTo>
                  <a:cubicBezTo>
                    <a:pt x="599" y="230"/>
                    <a:pt x="600" y="229"/>
                    <a:pt x="601" y="229"/>
                  </a:cubicBezTo>
                  <a:cubicBezTo>
                    <a:pt x="601" y="229"/>
                    <a:pt x="604" y="229"/>
                    <a:pt x="603" y="230"/>
                  </a:cubicBezTo>
                  <a:cubicBezTo>
                    <a:pt x="603" y="230"/>
                    <a:pt x="602" y="230"/>
                    <a:pt x="602" y="230"/>
                  </a:cubicBezTo>
                  <a:cubicBezTo>
                    <a:pt x="603" y="231"/>
                    <a:pt x="601" y="231"/>
                    <a:pt x="601" y="231"/>
                  </a:cubicBezTo>
                  <a:cubicBezTo>
                    <a:pt x="601" y="231"/>
                    <a:pt x="602" y="231"/>
                    <a:pt x="602" y="232"/>
                  </a:cubicBezTo>
                  <a:cubicBezTo>
                    <a:pt x="602" y="232"/>
                    <a:pt x="602" y="232"/>
                    <a:pt x="603" y="232"/>
                  </a:cubicBezTo>
                  <a:cubicBezTo>
                    <a:pt x="602" y="232"/>
                    <a:pt x="602" y="232"/>
                    <a:pt x="602" y="232"/>
                  </a:cubicBezTo>
                  <a:cubicBezTo>
                    <a:pt x="602" y="232"/>
                    <a:pt x="604" y="231"/>
                    <a:pt x="604" y="231"/>
                  </a:cubicBezTo>
                  <a:cubicBezTo>
                    <a:pt x="604" y="232"/>
                    <a:pt x="603" y="232"/>
                    <a:pt x="603" y="232"/>
                  </a:cubicBezTo>
                  <a:cubicBezTo>
                    <a:pt x="604" y="232"/>
                    <a:pt x="604" y="232"/>
                    <a:pt x="605" y="232"/>
                  </a:cubicBezTo>
                  <a:cubicBezTo>
                    <a:pt x="605" y="232"/>
                    <a:pt x="605" y="233"/>
                    <a:pt x="605" y="233"/>
                  </a:cubicBezTo>
                  <a:cubicBezTo>
                    <a:pt x="605" y="233"/>
                    <a:pt x="605" y="234"/>
                    <a:pt x="605" y="234"/>
                  </a:cubicBezTo>
                  <a:cubicBezTo>
                    <a:pt x="605" y="233"/>
                    <a:pt x="602" y="235"/>
                    <a:pt x="602" y="235"/>
                  </a:cubicBezTo>
                  <a:cubicBezTo>
                    <a:pt x="601" y="236"/>
                    <a:pt x="601" y="236"/>
                    <a:pt x="600" y="236"/>
                  </a:cubicBezTo>
                  <a:cubicBezTo>
                    <a:pt x="599" y="236"/>
                    <a:pt x="599" y="236"/>
                    <a:pt x="599" y="237"/>
                  </a:cubicBezTo>
                  <a:cubicBezTo>
                    <a:pt x="600" y="237"/>
                    <a:pt x="600" y="236"/>
                    <a:pt x="600" y="236"/>
                  </a:cubicBezTo>
                  <a:cubicBezTo>
                    <a:pt x="600" y="236"/>
                    <a:pt x="601" y="236"/>
                    <a:pt x="601" y="237"/>
                  </a:cubicBezTo>
                  <a:cubicBezTo>
                    <a:pt x="601" y="237"/>
                    <a:pt x="600" y="237"/>
                    <a:pt x="600" y="237"/>
                  </a:cubicBezTo>
                  <a:cubicBezTo>
                    <a:pt x="600" y="237"/>
                    <a:pt x="601" y="237"/>
                    <a:pt x="601" y="237"/>
                  </a:cubicBezTo>
                  <a:cubicBezTo>
                    <a:pt x="600" y="238"/>
                    <a:pt x="599" y="237"/>
                    <a:pt x="599" y="237"/>
                  </a:cubicBezTo>
                  <a:cubicBezTo>
                    <a:pt x="599" y="237"/>
                    <a:pt x="599" y="237"/>
                    <a:pt x="599" y="237"/>
                  </a:cubicBezTo>
                  <a:cubicBezTo>
                    <a:pt x="599" y="237"/>
                    <a:pt x="598" y="237"/>
                    <a:pt x="598" y="237"/>
                  </a:cubicBezTo>
                  <a:cubicBezTo>
                    <a:pt x="598" y="237"/>
                    <a:pt x="597" y="237"/>
                    <a:pt x="597" y="237"/>
                  </a:cubicBezTo>
                  <a:cubicBezTo>
                    <a:pt x="597" y="237"/>
                    <a:pt x="595" y="236"/>
                    <a:pt x="595" y="236"/>
                  </a:cubicBezTo>
                  <a:cubicBezTo>
                    <a:pt x="595" y="235"/>
                    <a:pt x="598" y="236"/>
                    <a:pt x="599" y="235"/>
                  </a:cubicBezTo>
                  <a:cubicBezTo>
                    <a:pt x="598" y="235"/>
                    <a:pt x="597" y="235"/>
                    <a:pt x="596" y="235"/>
                  </a:cubicBezTo>
                  <a:cubicBezTo>
                    <a:pt x="596" y="235"/>
                    <a:pt x="595" y="235"/>
                    <a:pt x="595" y="235"/>
                  </a:cubicBezTo>
                  <a:cubicBezTo>
                    <a:pt x="594" y="235"/>
                    <a:pt x="594" y="236"/>
                    <a:pt x="594" y="236"/>
                  </a:cubicBezTo>
                  <a:cubicBezTo>
                    <a:pt x="595" y="236"/>
                    <a:pt x="596" y="237"/>
                    <a:pt x="597" y="237"/>
                  </a:cubicBezTo>
                  <a:cubicBezTo>
                    <a:pt x="597" y="237"/>
                    <a:pt x="597" y="237"/>
                    <a:pt x="598" y="237"/>
                  </a:cubicBezTo>
                  <a:cubicBezTo>
                    <a:pt x="598" y="237"/>
                    <a:pt x="598" y="237"/>
                    <a:pt x="599" y="238"/>
                  </a:cubicBezTo>
                  <a:cubicBezTo>
                    <a:pt x="598" y="238"/>
                    <a:pt x="597" y="237"/>
                    <a:pt x="596" y="238"/>
                  </a:cubicBezTo>
                  <a:cubicBezTo>
                    <a:pt x="597" y="238"/>
                    <a:pt x="600" y="237"/>
                    <a:pt x="600" y="238"/>
                  </a:cubicBezTo>
                  <a:cubicBezTo>
                    <a:pt x="600" y="239"/>
                    <a:pt x="599" y="239"/>
                    <a:pt x="599" y="239"/>
                  </a:cubicBezTo>
                  <a:cubicBezTo>
                    <a:pt x="598" y="239"/>
                    <a:pt x="597" y="238"/>
                    <a:pt x="597" y="239"/>
                  </a:cubicBezTo>
                  <a:cubicBezTo>
                    <a:pt x="597" y="239"/>
                    <a:pt x="597" y="239"/>
                    <a:pt x="597" y="239"/>
                  </a:cubicBezTo>
                  <a:cubicBezTo>
                    <a:pt x="597" y="239"/>
                    <a:pt x="596" y="239"/>
                    <a:pt x="596" y="239"/>
                  </a:cubicBezTo>
                  <a:cubicBezTo>
                    <a:pt x="596" y="240"/>
                    <a:pt x="597" y="240"/>
                    <a:pt x="597" y="240"/>
                  </a:cubicBezTo>
                  <a:cubicBezTo>
                    <a:pt x="597" y="240"/>
                    <a:pt x="597" y="239"/>
                    <a:pt x="597" y="240"/>
                  </a:cubicBezTo>
                  <a:cubicBezTo>
                    <a:pt x="598" y="240"/>
                    <a:pt x="598" y="240"/>
                    <a:pt x="598" y="240"/>
                  </a:cubicBezTo>
                  <a:cubicBezTo>
                    <a:pt x="598" y="240"/>
                    <a:pt x="598" y="240"/>
                    <a:pt x="598" y="240"/>
                  </a:cubicBezTo>
                  <a:cubicBezTo>
                    <a:pt x="598" y="240"/>
                    <a:pt x="598" y="241"/>
                    <a:pt x="599" y="240"/>
                  </a:cubicBezTo>
                  <a:cubicBezTo>
                    <a:pt x="598" y="241"/>
                    <a:pt x="599" y="241"/>
                    <a:pt x="599" y="241"/>
                  </a:cubicBezTo>
                  <a:cubicBezTo>
                    <a:pt x="600" y="241"/>
                    <a:pt x="598" y="241"/>
                    <a:pt x="598" y="241"/>
                  </a:cubicBezTo>
                  <a:cubicBezTo>
                    <a:pt x="598" y="241"/>
                    <a:pt x="598" y="241"/>
                    <a:pt x="599" y="241"/>
                  </a:cubicBezTo>
                  <a:cubicBezTo>
                    <a:pt x="598" y="241"/>
                    <a:pt x="598" y="241"/>
                    <a:pt x="598" y="241"/>
                  </a:cubicBezTo>
                  <a:cubicBezTo>
                    <a:pt x="598" y="241"/>
                    <a:pt x="598" y="241"/>
                    <a:pt x="598" y="241"/>
                  </a:cubicBezTo>
                  <a:cubicBezTo>
                    <a:pt x="598" y="241"/>
                    <a:pt x="595" y="241"/>
                    <a:pt x="596" y="241"/>
                  </a:cubicBezTo>
                  <a:cubicBezTo>
                    <a:pt x="596" y="242"/>
                    <a:pt x="597" y="242"/>
                    <a:pt x="598" y="242"/>
                  </a:cubicBezTo>
                  <a:cubicBezTo>
                    <a:pt x="598" y="242"/>
                    <a:pt x="599" y="242"/>
                    <a:pt x="599" y="242"/>
                  </a:cubicBezTo>
                  <a:cubicBezTo>
                    <a:pt x="599" y="242"/>
                    <a:pt x="600" y="242"/>
                    <a:pt x="600" y="242"/>
                  </a:cubicBezTo>
                  <a:cubicBezTo>
                    <a:pt x="600" y="242"/>
                    <a:pt x="601" y="242"/>
                    <a:pt x="601" y="242"/>
                  </a:cubicBezTo>
                  <a:cubicBezTo>
                    <a:pt x="601" y="242"/>
                    <a:pt x="600" y="242"/>
                    <a:pt x="600" y="243"/>
                  </a:cubicBezTo>
                  <a:cubicBezTo>
                    <a:pt x="600" y="243"/>
                    <a:pt x="601" y="243"/>
                    <a:pt x="600" y="243"/>
                  </a:cubicBezTo>
                  <a:cubicBezTo>
                    <a:pt x="600" y="243"/>
                    <a:pt x="599" y="243"/>
                    <a:pt x="600" y="243"/>
                  </a:cubicBezTo>
                  <a:cubicBezTo>
                    <a:pt x="600" y="244"/>
                    <a:pt x="601" y="243"/>
                    <a:pt x="601" y="244"/>
                  </a:cubicBezTo>
                  <a:cubicBezTo>
                    <a:pt x="601" y="244"/>
                    <a:pt x="601" y="244"/>
                    <a:pt x="600" y="244"/>
                  </a:cubicBezTo>
                  <a:cubicBezTo>
                    <a:pt x="601" y="244"/>
                    <a:pt x="600" y="244"/>
                    <a:pt x="600" y="244"/>
                  </a:cubicBezTo>
                  <a:cubicBezTo>
                    <a:pt x="599" y="244"/>
                    <a:pt x="599" y="244"/>
                    <a:pt x="599" y="244"/>
                  </a:cubicBezTo>
                  <a:cubicBezTo>
                    <a:pt x="599" y="244"/>
                    <a:pt x="600" y="244"/>
                    <a:pt x="600" y="244"/>
                  </a:cubicBezTo>
                  <a:cubicBezTo>
                    <a:pt x="600" y="244"/>
                    <a:pt x="599" y="244"/>
                    <a:pt x="599" y="244"/>
                  </a:cubicBezTo>
                  <a:cubicBezTo>
                    <a:pt x="600" y="245"/>
                    <a:pt x="600" y="244"/>
                    <a:pt x="601" y="244"/>
                  </a:cubicBezTo>
                  <a:cubicBezTo>
                    <a:pt x="601" y="244"/>
                    <a:pt x="602" y="244"/>
                    <a:pt x="602" y="245"/>
                  </a:cubicBezTo>
                  <a:cubicBezTo>
                    <a:pt x="602" y="245"/>
                    <a:pt x="601" y="245"/>
                    <a:pt x="601" y="245"/>
                  </a:cubicBezTo>
                  <a:cubicBezTo>
                    <a:pt x="601" y="246"/>
                    <a:pt x="604" y="245"/>
                    <a:pt x="604" y="246"/>
                  </a:cubicBezTo>
                  <a:cubicBezTo>
                    <a:pt x="604" y="246"/>
                    <a:pt x="602" y="247"/>
                    <a:pt x="602" y="247"/>
                  </a:cubicBezTo>
                  <a:cubicBezTo>
                    <a:pt x="602" y="247"/>
                    <a:pt x="603" y="247"/>
                    <a:pt x="603" y="247"/>
                  </a:cubicBezTo>
                  <a:cubicBezTo>
                    <a:pt x="604" y="247"/>
                    <a:pt x="604" y="246"/>
                    <a:pt x="605" y="246"/>
                  </a:cubicBezTo>
                  <a:cubicBezTo>
                    <a:pt x="605" y="246"/>
                    <a:pt x="605" y="247"/>
                    <a:pt x="605" y="247"/>
                  </a:cubicBezTo>
                  <a:cubicBezTo>
                    <a:pt x="604" y="247"/>
                    <a:pt x="604" y="247"/>
                    <a:pt x="604" y="248"/>
                  </a:cubicBezTo>
                  <a:cubicBezTo>
                    <a:pt x="604" y="248"/>
                    <a:pt x="603" y="248"/>
                    <a:pt x="603" y="248"/>
                  </a:cubicBezTo>
                  <a:cubicBezTo>
                    <a:pt x="604" y="248"/>
                    <a:pt x="605" y="247"/>
                    <a:pt x="606" y="246"/>
                  </a:cubicBezTo>
                  <a:cubicBezTo>
                    <a:pt x="606" y="246"/>
                    <a:pt x="606" y="246"/>
                    <a:pt x="606" y="246"/>
                  </a:cubicBezTo>
                  <a:cubicBezTo>
                    <a:pt x="606" y="246"/>
                    <a:pt x="607" y="246"/>
                    <a:pt x="607" y="246"/>
                  </a:cubicBezTo>
                  <a:cubicBezTo>
                    <a:pt x="607" y="247"/>
                    <a:pt x="605" y="248"/>
                    <a:pt x="605" y="248"/>
                  </a:cubicBezTo>
                  <a:cubicBezTo>
                    <a:pt x="605" y="248"/>
                    <a:pt x="606" y="247"/>
                    <a:pt x="606" y="248"/>
                  </a:cubicBezTo>
                  <a:cubicBezTo>
                    <a:pt x="606" y="249"/>
                    <a:pt x="605" y="249"/>
                    <a:pt x="605" y="249"/>
                  </a:cubicBezTo>
                  <a:cubicBezTo>
                    <a:pt x="605" y="249"/>
                    <a:pt x="606" y="248"/>
                    <a:pt x="606" y="248"/>
                  </a:cubicBezTo>
                  <a:cubicBezTo>
                    <a:pt x="606" y="249"/>
                    <a:pt x="606" y="249"/>
                    <a:pt x="606" y="249"/>
                  </a:cubicBezTo>
                  <a:cubicBezTo>
                    <a:pt x="605" y="250"/>
                    <a:pt x="604" y="250"/>
                    <a:pt x="604" y="251"/>
                  </a:cubicBezTo>
                  <a:cubicBezTo>
                    <a:pt x="605" y="250"/>
                    <a:pt x="605" y="249"/>
                    <a:pt x="606" y="249"/>
                  </a:cubicBezTo>
                  <a:cubicBezTo>
                    <a:pt x="606" y="249"/>
                    <a:pt x="605" y="250"/>
                    <a:pt x="605" y="250"/>
                  </a:cubicBezTo>
                  <a:cubicBezTo>
                    <a:pt x="606" y="250"/>
                    <a:pt x="606" y="249"/>
                    <a:pt x="607" y="249"/>
                  </a:cubicBezTo>
                  <a:cubicBezTo>
                    <a:pt x="607" y="250"/>
                    <a:pt x="606" y="250"/>
                    <a:pt x="606" y="250"/>
                  </a:cubicBezTo>
                  <a:cubicBezTo>
                    <a:pt x="605" y="250"/>
                    <a:pt x="605" y="251"/>
                    <a:pt x="604" y="251"/>
                  </a:cubicBezTo>
                  <a:cubicBezTo>
                    <a:pt x="604" y="251"/>
                    <a:pt x="604" y="251"/>
                    <a:pt x="604" y="251"/>
                  </a:cubicBezTo>
                  <a:cubicBezTo>
                    <a:pt x="604" y="251"/>
                    <a:pt x="603" y="252"/>
                    <a:pt x="603" y="252"/>
                  </a:cubicBezTo>
                  <a:cubicBezTo>
                    <a:pt x="603" y="252"/>
                    <a:pt x="602" y="252"/>
                    <a:pt x="602" y="253"/>
                  </a:cubicBezTo>
                  <a:cubicBezTo>
                    <a:pt x="602" y="253"/>
                    <a:pt x="603" y="252"/>
                    <a:pt x="603" y="252"/>
                  </a:cubicBezTo>
                  <a:cubicBezTo>
                    <a:pt x="604" y="252"/>
                    <a:pt x="604" y="252"/>
                    <a:pt x="604" y="252"/>
                  </a:cubicBezTo>
                  <a:cubicBezTo>
                    <a:pt x="604" y="252"/>
                    <a:pt x="604" y="252"/>
                    <a:pt x="603" y="252"/>
                  </a:cubicBezTo>
                  <a:cubicBezTo>
                    <a:pt x="603" y="252"/>
                    <a:pt x="603" y="253"/>
                    <a:pt x="602" y="253"/>
                  </a:cubicBezTo>
                  <a:cubicBezTo>
                    <a:pt x="602" y="253"/>
                    <a:pt x="602" y="253"/>
                    <a:pt x="601" y="254"/>
                  </a:cubicBezTo>
                  <a:cubicBezTo>
                    <a:pt x="601" y="254"/>
                    <a:pt x="601" y="254"/>
                    <a:pt x="601" y="254"/>
                  </a:cubicBezTo>
                  <a:cubicBezTo>
                    <a:pt x="601" y="254"/>
                    <a:pt x="602" y="254"/>
                    <a:pt x="602" y="253"/>
                  </a:cubicBezTo>
                  <a:cubicBezTo>
                    <a:pt x="603" y="253"/>
                    <a:pt x="603" y="253"/>
                    <a:pt x="604" y="253"/>
                  </a:cubicBezTo>
                  <a:cubicBezTo>
                    <a:pt x="604" y="253"/>
                    <a:pt x="605" y="252"/>
                    <a:pt x="606" y="251"/>
                  </a:cubicBezTo>
                  <a:cubicBezTo>
                    <a:pt x="606" y="252"/>
                    <a:pt x="606" y="252"/>
                    <a:pt x="605" y="252"/>
                  </a:cubicBezTo>
                  <a:cubicBezTo>
                    <a:pt x="606" y="252"/>
                    <a:pt x="606" y="252"/>
                    <a:pt x="607" y="252"/>
                  </a:cubicBezTo>
                  <a:cubicBezTo>
                    <a:pt x="607" y="252"/>
                    <a:pt x="606" y="253"/>
                    <a:pt x="605" y="253"/>
                  </a:cubicBezTo>
                  <a:cubicBezTo>
                    <a:pt x="605" y="253"/>
                    <a:pt x="604" y="253"/>
                    <a:pt x="604" y="254"/>
                  </a:cubicBezTo>
                  <a:cubicBezTo>
                    <a:pt x="604" y="254"/>
                    <a:pt x="605" y="253"/>
                    <a:pt x="606" y="253"/>
                  </a:cubicBezTo>
                  <a:cubicBezTo>
                    <a:pt x="606" y="253"/>
                    <a:pt x="606" y="252"/>
                    <a:pt x="607" y="252"/>
                  </a:cubicBezTo>
                  <a:cubicBezTo>
                    <a:pt x="607" y="252"/>
                    <a:pt x="608" y="252"/>
                    <a:pt x="608" y="252"/>
                  </a:cubicBezTo>
                  <a:cubicBezTo>
                    <a:pt x="609" y="251"/>
                    <a:pt x="609" y="251"/>
                    <a:pt x="609" y="251"/>
                  </a:cubicBezTo>
                  <a:cubicBezTo>
                    <a:pt x="609" y="251"/>
                    <a:pt x="610" y="251"/>
                    <a:pt x="609" y="252"/>
                  </a:cubicBezTo>
                  <a:cubicBezTo>
                    <a:pt x="609" y="252"/>
                    <a:pt x="609" y="252"/>
                    <a:pt x="609" y="252"/>
                  </a:cubicBezTo>
                  <a:cubicBezTo>
                    <a:pt x="608" y="253"/>
                    <a:pt x="608" y="253"/>
                    <a:pt x="607" y="253"/>
                  </a:cubicBezTo>
                  <a:cubicBezTo>
                    <a:pt x="607" y="253"/>
                    <a:pt x="607" y="253"/>
                    <a:pt x="607" y="253"/>
                  </a:cubicBezTo>
                  <a:cubicBezTo>
                    <a:pt x="607" y="253"/>
                    <a:pt x="607" y="253"/>
                    <a:pt x="608" y="253"/>
                  </a:cubicBezTo>
                  <a:cubicBezTo>
                    <a:pt x="608" y="253"/>
                    <a:pt x="608" y="253"/>
                    <a:pt x="609" y="253"/>
                  </a:cubicBezTo>
                  <a:cubicBezTo>
                    <a:pt x="609" y="253"/>
                    <a:pt x="609" y="253"/>
                    <a:pt x="610" y="253"/>
                  </a:cubicBezTo>
                  <a:cubicBezTo>
                    <a:pt x="610" y="253"/>
                    <a:pt x="611" y="252"/>
                    <a:pt x="611" y="252"/>
                  </a:cubicBezTo>
                  <a:cubicBezTo>
                    <a:pt x="611" y="252"/>
                    <a:pt x="611" y="253"/>
                    <a:pt x="611" y="253"/>
                  </a:cubicBezTo>
                  <a:cubicBezTo>
                    <a:pt x="611" y="253"/>
                    <a:pt x="611" y="253"/>
                    <a:pt x="611" y="253"/>
                  </a:cubicBezTo>
                  <a:cubicBezTo>
                    <a:pt x="611" y="253"/>
                    <a:pt x="609" y="254"/>
                    <a:pt x="609" y="255"/>
                  </a:cubicBezTo>
                  <a:cubicBezTo>
                    <a:pt x="608" y="255"/>
                    <a:pt x="607" y="255"/>
                    <a:pt x="606" y="256"/>
                  </a:cubicBezTo>
                  <a:cubicBezTo>
                    <a:pt x="607" y="256"/>
                    <a:pt x="605" y="257"/>
                    <a:pt x="605" y="257"/>
                  </a:cubicBezTo>
                  <a:cubicBezTo>
                    <a:pt x="606" y="257"/>
                    <a:pt x="607" y="257"/>
                    <a:pt x="607" y="256"/>
                  </a:cubicBezTo>
                  <a:cubicBezTo>
                    <a:pt x="607" y="256"/>
                    <a:pt x="607" y="255"/>
                    <a:pt x="608" y="255"/>
                  </a:cubicBezTo>
                  <a:cubicBezTo>
                    <a:pt x="609" y="255"/>
                    <a:pt x="609" y="255"/>
                    <a:pt x="610" y="254"/>
                  </a:cubicBezTo>
                  <a:cubicBezTo>
                    <a:pt x="610" y="254"/>
                    <a:pt x="611" y="253"/>
                    <a:pt x="611" y="254"/>
                  </a:cubicBezTo>
                  <a:cubicBezTo>
                    <a:pt x="612" y="254"/>
                    <a:pt x="612" y="252"/>
                    <a:pt x="613" y="252"/>
                  </a:cubicBezTo>
                  <a:cubicBezTo>
                    <a:pt x="613" y="252"/>
                    <a:pt x="613" y="252"/>
                    <a:pt x="613" y="253"/>
                  </a:cubicBezTo>
                  <a:cubicBezTo>
                    <a:pt x="613" y="253"/>
                    <a:pt x="614" y="252"/>
                    <a:pt x="614" y="252"/>
                  </a:cubicBezTo>
                  <a:cubicBezTo>
                    <a:pt x="614" y="252"/>
                    <a:pt x="614" y="253"/>
                    <a:pt x="613" y="253"/>
                  </a:cubicBezTo>
                  <a:cubicBezTo>
                    <a:pt x="613" y="253"/>
                    <a:pt x="613" y="253"/>
                    <a:pt x="612" y="254"/>
                  </a:cubicBezTo>
                  <a:cubicBezTo>
                    <a:pt x="612" y="254"/>
                    <a:pt x="611" y="254"/>
                    <a:pt x="611" y="255"/>
                  </a:cubicBezTo>
                  <a:cubicBezTo>
                    <a:pt x="611" y="255"/>
                    <a:pt x="612" y="254"/>
                    <a:pt x="612" y="254"/>
                  </a:cubicBezTo>
                  <a:cubicBezTo>
                    <a:pt x="613" y="253"/>
                    <a:pt x="613" y="253"/>
                    <a:pt x="613" y="254"/>
                  </a:cubicBezTo>
                  <a:cubicBezTo>
                    <a:pt x="613" y="253"/>
                    <a:pt x="614" y="253"/>
                    <a:pt x="614" y="253"/>
                  </a:cubicBezTo>
                  <a:cubicBezTo>
                    <a:pt x="614" y="253"/>
                    <a:pt x="614" y="253"/>
                    <a:pt x="615" y="253"/>
                  </a:cubicBezTo>
                  <a:cubicBezTo>
                    <a:pt x="615" y="252"/>
                    <a:pt x="614" y="253"/>
                    <a:pt x="615" y="253"/>
                  </a:cubicBezTo>
                  <a:cubicBezTo>
                    <a:pt x="615" y="254"/>
                    <a:pt x="614" y="254"/>
                    <a:pt x="614" y="254"/>
                  </a:cubicBezTo>
                  <a:cubicBezTo>
                    <a:pt x="614" y="254"/>
                    <a:pt x="615" y="254"/>
                    <a:pt x="615" y="255"/>
                  </a:cubicBezTo>
                  <a:cubicBezTo>
                    <a:pt x="614" y="255"/>
                    <a:pt x="614" y="255"/>
                    <a:pt x="614" y="255"/>
                  </a:cubicBezTo>
                  <a:cubicBezTo>
                    <a:pt x="614" y="256"/>
                    <a:pt x="614" y="255"/>
                    <a:pt x="615" y="255"/>
                  </a:cubicBezTo>
                  <a:cubicBezTo>
                    <a:pt x="615" y="255"/>
                    <a:pt x="614" y="256"/>
                    <a:pt x="615" y="256"/>
                  </a:cubicBezTo>
                  <a:cubicBezTo>
                    <a:pt x="615" y="256"/>
                    <a:pt x="616" y="256"/>
                    <a:pt x="615" y="256"/>
                  </a:cubicBezTo>
                  <a:cubicBezTo>
                    <a:pt x="615" y="256"/>
                    <a:pt x="616" y="256"/>
                    <a:pt x="616" y="256"/>
                  </a:cubicBezTo>
                  <a:cubicBezTo>
                    <a:pt x="616" y="256"/>
                    <a:pt x="617" y="256"/>
                    <a:pt x="617" y="256"/>
                  </a:cubicBezTo>
                  <a:cubicBezTo>
                    <a:pt x="617" y="256"/>
                    <a:pt x="617" y="257"/>
                    <a:pt x="617" y="257"/>
                  </a:cubicBezTo>
                  <a:cubicBezTo>
                    <a:pt x="617" y="257"/>
                    <a:pt x="617" y="257"/>
                    <a:pt x="618" y="257"/>
                  </a:cubicBezTo>
                  <a:cubicBezTo>
                    <a:pt x="618" y="257"/>
                    <a:pt x="618" y="257"/>
                    <a:pt x="618" y="257"/>
                  </a:cubicBezTo>
                  <a:cubicBezTo>
                    <a:pt x="618" y="256"/>
                    <a:pt x="619" y="256"/>
                    <a:pt x="620" y="256"/>
                  </a:cubicBezTo>
                  <a:cubicBezTo>
                    <a:pt x="619" y="257"/>
                    <a:pt x="621" y="257"/>
                    <a:pt x="621" y="257"/>
                  </a:cubicBezTo>
                  <a:cubicBezTo>
                    <a:pt x="621" y="257"/>
                    <a:pt x="622" y="257"/>
                    <a:pt x="622" y="257"/>
                  </a:cubicBezTo>
                  <a:cubicBezTo>
                    <a:pt x="623" y="257"/>
                    <a:pt x="623" y="258"/>
                    <a:pt x="623" y="258"/>
                  </a:cubicBezTo>
                  <a:cubicBezTo>
                    <a:pt x="623" y="259"/>
                    <a:pt x="624" y="258"/>
                    <a:pt x="625" y="258"/>
                  </a:cubicBezTo>
                  <a:cubicBezTo>
                    <a:pt x="625" y="258"/>
                    <a:pt x="625" y="259"/>
                    <a:pt x="625" y="259"/>
                  </a:cubicBezTo>
                  <a:cubicBezTo>
                    <a:pt x="626" y="259"/>
                    <a:pt x="625" y="259"/>
                    <a:pt x="625" y="259"/>
                  </a:cubicBezTo>
                  <a:cubicBezTo>
                    <a:pt x="626" y="259"/>
                    <a:pt x="624" y="260"/>
                    <a:pt x="624" y="260"/>
                  </a:cubicBezTo>
                  <a:cubicBezTo>
                    <a:pt x="624" y="260"/>
                    <a:pt x="623" y="259"/>
                    <a:pt x="622" y="260"/>
                  </a:cubicBezTo>
                  <a:cubicBezTo>
                    <a:pt x="623" y="260"/>
                    <a:pt x="624" y="260"/>
                    <a:pt x="624" y="260"/>
                  </a:cubicBezTo>
                  <a:cubicBezTo>
                    <a:pt x="625" y="260"/>
                    <a:pt x="624" y="260"/>
                    <a:pt x="624" y="260"/>
                  </a:cubicBezTo>
                  <a:cubicBezTo>
                    <a:pt x="624" y="260"/>
                    <a:pt x="624" y="260"/>
                    <a:pt x="623" y="260"/>
                  </a:cubicBezTo>
                  <a:cubicBezTo>
                    <a:pt x="623" y="261"/>
                    <a:pt x="622" y="261"/>
                    <a:pt x="621" y="261"/>
                  </a:cubicBezTo>
                  <a:cubicBezTo>
                    <a:pt x="620" y="261"/>
                    <a:pt x="618" y="261"/>
                    <a:pt x="617" y="261"/>
                  </a:cubicBezTo>
                  <a:cubicBezTo>
                    <a:pt x="617" y="262"/>
                    <a:pt x="618" y="261"/>
                    <a:pt x="618" y="261"/>
                  </a:cubicBezTo>
                  <a:cubicBezTo>
                    <a:pt x="618" y="262"/>
                    <a:pt x="617" y="262"/>
                    <a:pt x="617" y="262"/>
                  </a:cubicBezTo>
                  <a:cubicBezTo>
                    <a:pt x="617" y="262"/>
                    <a:pt x="617" y="262"/>
                    <a:pt x="617" y="262"/>
                  </a:cubicBezTo>
                  <a:cubicBezTo>
                    <a:pt x="616" y="262"/>
                    <a:pt x="616" y="262"/>
                    <a:pt x="616" y="262"/>
                  </a:cubicBezTo>
                  <a:cubicBezTo>
                    <a:pt x="615" y="262"/>
                    <a:pt x="614" y="263"/>
                    <a:pt x="613" y="263"/>
                  </a:cubicBezTo>
                  <a:cubicBezTo>
                    <a:pt x="611" y="264"/>
                    <a:pt x="610" y="263"/>
                    <a:pt x="608" y="264"/>
                  </a:cubicBezTo>
                  <a:cubicBezTo>
                    <a:pt x="608" y="264"/>
                    <a:pt x="607" y="264"/>
                    <a:pt x="606" y="264"/>
                  </a:cubicBezTo>
                  <a:cubicBezTo>
                    <a:pt x="606" y="264"/>
                    <a:pt x="605" y="264"/>
                    <a:pt x="605" y="264"/>
                  </a:cubicBezTo>
                  <a:cubicBezTo>
                    <a:pt x="605" y="265"/>
                    <a:pt x="605" y="264"/>
                    <a:pt x="605" y="265"/>
                  </a:cubicBezTo>
                  <a:cubicBezTo>
                    <a:pt x="607" y="265"/>
                    <a:pt x="609" y="264"/>
                    <a:pt x="611" y="264"/>
                  </a:cubicBezTo>
                  <a:cubicBezTo>
                    <a:pt x="612" y="264"/>
                    <a:pt x="613" y="263"/>
                    <a:pt x="614" y="263"/>
                  </a:cubicBezTo>
                  <a:cubicBezTo>
                    <a:pt x="614" y="263"/>
                    <a:pt x="615" y="262"/>
                    <a:pt x="616" y="262"/>
                  </a:cubicBezTo>
                  <a:cubicBezTo>
                    <a:pt x="615" y="263"/>
                    <a:pt x="614" y="264"/>
                    <a:pt x="613" y="264"/>
                  </a:cubicBezTo>
                  <a:cubicBezTo>
                    <a:pt x="612" y="265"/>
                    <a:pt x="612" y="264"/>
                    <a:pt x="611" y="264"/>
                  </a:cubicBezTo>
                  <a:cubicBezTo>
                    <a:pt x="610" y="264"/>
                    <a:pt x="610" y="264"/>
                    <a:pt x="609" y="264"/>
                  </a:cubicBezTo>
                  <a:cubicBezTo>
                    <a:pt x="610" y="265"/>
                    <a:pt x="610" y="265"/>
                    <a:pt x="610" y="265"/>
                  </a:cubicBezTo>
                  <a:cubicBezTo>
                    <a:pt x="610" y="265"/>
                    <a:pt x="609" y="265"/>
                    <a:pt x="608" y="265"/>
                  </a:cubicBezTo>
                  <a:cubicBezTo>
                    <a:pt x="607" y="266"/>
                    <a:pt x="607" y="266"/>
                    <a:pt x="606" y="266"/>
                  </a:cubicBezTo>
                  <a:cubicBezTo>
                    <a:pt x="605" y="266"/>
                    <a:pt x="604" y="267"/>
                    <a:pt x="603" y="267"/>
                  </a:cubicBezTo>
                  <a:cubicBezTo>
                    <a:pt x="603" y="266"/>
                    <a:pt x="602" y="266"/>
                    <a:pt x="602" y="267"/>
                  </a:cubicBezTo>
                  <a:cubicBezTo>
                    <a:pt x="602" y="267"/>
                    <a:pt x="602" y="267"/>
                    <a:pt x="602" y="267"/>
                  </a:cubicBezTo>
                  <a:cubicBezTo>
                    <a:pt x="602" y="267"/>
                    <a:pt x="601" y="267"/>
                    <a:pt x="601" y="267"/>
                  </a:cubicBezTo>
                  <a:cubicBezTo>
                    <a:pt x="600" y="267"/>
                    <a:pt x="600" y="267"/>
                    <a:pt x="599" y="267"/>
                  </a:cubicBezTo>
                  <a:cubicBezTo>
                    <a:pt x="599" y="267"/>
                    <a:pt x="600" y="268"/>
                    <a:pt x="600" y="268"/>
                  </a:cubicBezTo>
                  <a:cubicBezTo>
                    <a:pt x="598" y="268"/>
                    <a:pt x="599" y="271"/>
                    <a:pt x="597" y="269"/>
                  </a:cubicBezTo>
                  <a:cubicBezTo>
                    <a:pt x="597" y="269"/>
                    <a:pt x="596" y="268"/>
                    <a:pt x="595" y="268"/>
                  </a:cubicBezTo>
                  <a:cubicBezTo>
                    <a:pt x="595" y="268"/>
                    <a:pt x="594" y="267"/>
                    <a:pt x="594" y="267"/>
                  </a:cubicBezTo>
                  <a:cubicBezTo>
                    <a:pt x="594" y="267"/>
                    <a:pt x="594" y="267"/>
                    <a:pt x="593" y="267"/>
                  </a:cubicBezTo>
                  <a:cubicBezTo>
                    <a:pt x="593" y="267"/>
                    <a:pt x="592" y="268"/>
                    <a:pt x="593" y="268"/>
                  </a:cubicBezTo>
                  <a:cubicBezTo>
                    <a:pt x="593" y="268"/>
                    <a:pt x="594" y="268"/>
                    <a:pt x="594" y="268"/>
                  </a:cubicBezTo>
                  <a:cubicBezTo>
                    <a:pt x="594" y="268"/>
                    <a:pt x="595" y="268"/>
                    <a:pt x="595" y="268"/>
                  </a:cubicBezTo>
                  <a:cubicBezTo>
                    <a:pt x="596" y="268"/>
                    <a:pt x="596" y="269"/>
                    <a:pt x="597" y="269"/>
                  </a:cubicBezTo>
                  <a:cubicBezTo>
                    <a:pt x="597" y="269"/>
                    <a:pt x="598" y="269"/>
                    <a:pt x="598" y="270"/>
                  </a:cubicBezTo>
                  <a:cubicBezTo>
                    <a:pt x="598" y="270"/>
                    <a:pt x="598" y="270"/>
                    <a:pt x="598" y="270"/>
                  </a:cubicBezTo>
                  <a:cubicBezTo>
                    <a:pt x="598" y="270"/>
                    <a:pt x="599" y="270"/>
                    <a:pt x="599" y="270"/>
                  </a:cubicBezTo>
                  <a:cubicBezTo>
                    <a:pt x="599" y="270"/>
                    <a:pt x="599" y="270"/>
                    <a:pt x="598" y="271"/>
                  </a:cubicBezTo>
                  <a:cubicBezTo>
                    <a:pt x="598" y="271"/>
                    <a:pt x="597" y="270"/>
                    <a:pt x="597" y="271"/>
                  </a:cubicBezTo>
                  <a:cubicBezTo>
                    <a:pt x="597" y="271"/>
                    <a:pt x="595" y="272"/>
                    <a:pt x="595" y="272"/>
                  </a:cubicBezTo>
                  <a:cubicBezTo>
                    <a:pt x="595" y="272"/>
                    <a:pt x="597" y="271"/>
                    <a:pt x="597" y="272"/>
                  </a:cubicBezTo>
                  <a:cubicBezTo>
                    <a:pt x="597" y="272"/>
                    <a:pt x="595" y="272"/>
                    <a:pt x="595" y="272"/>
                  </a:cubicBezTo>
                  <a:cubicBezTo>
                    <a:pt x="595" y="272"/>
                    <a:pt x="597" y="272"/>
                    <a:pt x="597" y="272"/>
                  </a:cubicBezTo>
                  <a:cubicBezTo>
                    <a:pt x="597" y="273"/>
                    <a:pt x="597" y="272"/>
                    <a:pt x="597" y="272"/>
                  </a:cubicBezTo>
                  <a:cubicBezTo>
                    <a:pt x="597" y="272"/>
                    <a:pt x="598" y="272"/>
                    <a:pt x="598" y="272"/>
                  </a:cubicBezTo>
                  <a:cubicBezTo>
                    <a:pt x="599" y="271"/>
                    <a:pt x="599" y="271"/>
                    <a:pt x="599" y="271"/>
                  </a:cubicBezTo>
                  <a:cubicBezTo>
                    <a:pt x="600" y="270"/>
                    <a:pt x="599" y="271"/>
                    <a:pt x="600" y="271"/>
                  </a:cubicBezTo>
                  <a:cubicBezTo>
                    <a:pt x="600" y="270"/>
                    <a:pt x="600" y="270"/>
                    <a:pt x="600" y="270"/>
                  </a:cubicBezTo>
                  <a:cubicBezTo>
                    <a:pt x="600" y="270"/>
                    <a:pt x="600" y="270"/>
                    <a:pt x="601" y="270"/>
                  </a:cubicBezTo>
                  <a:cubicBezTo>
                    <a:pt x="601" y="270"/>
                    <a:pt x="599" y="270"/>
                    <a:pt x="600" y="270"/>
                  </a:cubicBezTo>
                  <a:cubicBezTo>
                    <a:pt x="601" y="270"/>
                    <a:pt x="601" y="270"/>
                    <a:pt x="602" y="270"/>
                  </a:cubicBezTo>
                  <a:cubicBezTo>
                    <a:pt x="602" y="270"/>
                    <a:pt x="603" y="270"/>
                    <a:pt x="603" y="269"/>
                  </a:cubicBezTo>
                  <a:cubicBezTo>
                    <a:pt x="604" y="269"/>
                    <a:pt x="605" y="268"/>
                    <a:pt x="606" y="268"/>
                  </a:cubicBezTo>
                  <a:cubicBezTo>
                    <a:pt x="607" y="268"/>
                    <a:pt x="608" y="268"/>
                    <a:pt x="608" y="267"/>
                  </a:cubicBezTo>
                  <a:cubicBezTo>
                    <a:pt x="607" y="267"/>
                    <a:pt x="610" y="266"/>
                    <a:pt x="610" y="266"/>
                  </a:cubicBezTo>
                  <a:cubicBezTo>
                    <a:pt x="611" y="265"/>
                    <a:pt x="612" y="265"/>
                    <a:pt x="613" y="265"/>
                  </a:cubicBezTo>
                  <a:cubicBezTo>
                    <a:pt x="614" y="264"/>
                    <a:pt x="615" y="264"/>
                    <a:pt x="615" y="264"/>
                  </a:cubicBezTo>
                  <a:cubicBezTo>
                    <a:pt x="616" y="264"/>
                    <a:pt x="617" y="264"/>
                    <a:pt x="617" y="264"/>
                  </a:cubicBezTo>
                  <a:cubicBezTo>
                    <a:pt x="617" y="264"/>
                    <a:pt x="620" y="264"/>
                    <a:pt x="620" y="264"/>
                  </a:cubicBezTo>
                  <a:cubicBezTo>
                    <a:pt x="620" y="264"/>
                    <a:pt x="617" y="263"/>
                    <a:pt x="617" y="263"/>
                  </a:cubicBezTo>
                  <a:cubicBezTo>
                    <a:pt x="617" y="263"/>
                    <a:pt x="615" y="264"/>
                    <a:pt x="615" y="263"/>
                  </a:cubicBezTo>
                  <a:cubicBezTo>
                    <a:pt x="615" y="262"/>
                    <a:pt x="620" y="263"/>
                    <a:pt x="620" y="263"/>
                  </a:cubicBezTo>
                  <a:cubicBezTo>
                    <a:pt x="620" y="263"/>
                    <a:pt x="622" y="262"/>
                    <a:pt x="622" y="263"/>
                  </a:cubicBezTo>
                  <a:cubicBezTo>
                    <a:pt x="622" y="263"/>
                    <a:pt x="624" y="263"/>
                    <a:pt x="623" y="263"/>
                  </a:cubicBezTo>
                  <a:cubicBezTo>
                    <a:pt x="624" y="263"/>
                    <a:pt x="623" y="264"/>
                    <a:pt x="623" y="264"/>
                  </a:cubicBezTo>
                  <a:cubicBezTo>
                    <a:pt x="623" y="264"/>
                    <a:pt x="623" y="264"/>
                    <a:pt x="623" y="265"/>
                  </a:cubicBezTo>
                  <a:cubicBezTo>
                    <a:pt x="624" y="265"/>
                    <a:pt x="624" y="265"/>
                    <a:pt x="624" y="265"/>
                  </a:cubicBezTo>
                  <a:cubicBezTo>
                    <a:pt x="624" y="265"/>
                    <a:pt x="623" y="266"/>
                    <a:pt x="624" y="266"/>
                  </a:cubicBezTo>
                  <a:cubicBezTo>
                    <a:pt x="624" y="266"/>
                    <a:pt x="624" y="266"/>
                    <a:pt x="624" y="267"/>
                  </a:cubicBezTo>
                  <a:cubicBezTo>
                    <a:pt x="624" y="266"/>
                    <a:pt x="624" y="267"/>
                    <a:pt x="624" y="267"/>
                  </a:cubicBezTo>
                  <a:cubicBezTo>
                    <a:pt x="624" y="267"/>
                    <a:pt x="623" y="267"/>
                    <a:pt x="624" y="267"/>
                  </a:cubicBezTo>
                  <a:cubicBezTo>
                    <a:pt x="623" y="268"/>
                    <a:pt x="622" y="268"/>
                    <a:pt x="621" y="268"/>
                  </a:cubicBezTo>
                  <a:cubicBezTo>
                    <a:pt x="621" y="268"/>
                    <a:pt x="620" y="269"/>
                    <a:pt x="620" y="269"/>
                  </a:cubicBezTo>
                  <a:cubicBezTo>
                    <a:pt x="620" y="269"/>
                    <a:pt x="620" y="269"/>
                    <a:pt x="621" y="269"/>
                  </a:cubicBezTo>
                  <a:cubicBezTo>
                    <a:pt x="620" y="269"/>
                    <a:pt x="621" y="269"/>
                    <a:pt x="621" y="269"/>
                  </a:cubicBezTo>
                  <a:cubicBezTo>
                    <a:pt x="621" y="269"/>
                    <a:pt x="621" y="269"/>
                    <a:pt x="621" y="270"/>
                  </a:cubicBezTo>
                  <a:cubicBezTo>
                    <a:pt x="622" y="270"/>
                    <a:pt x="621" y="271"/>
                    <a:pt x="620" y="271"/>
                  </a:cubicBezTo>
                  <a:cubicBezTo>
                    <a:pt x="621" y="271"/>
                    <a:pt x="621" y="271"/>
                    <a:pt x="621" y="270"/>
                  </a:cubicBezTo>
                  <a:cubicBezTo>
                    <a:pt x="621" y="270"/>
                    <a:pt x="621" y="270"/>
                    <a:pt x="622" y="270"/>
                  </a:cubicBezTo>
                  <a:cubicBezTo>
                    <a:pt x="622" y="270"/>
                    <a:pt x="623" y="270"/>
                    <a:pt x="623" y="269"/>
                  </a:cubicBezTo>
                  <a:cubicBezTo>
                    <a:pt x="623" y="269"/>
                    <a:pt x="624" y="269"/>
                    <a:pt x="624" y="268"/>
                  </a:cubicBezTo>
                  <a:cubicBezTo>
                    <a:pt x="624" y="268"/>
                    <a:pt x="624" y="268"/>
                    <a:pt x="625" y="268"/>
                  </a:cubicBezTo>
                  <a:cubicBezTo>
                    <a:pt x="625" y="267"/>
                    <a:pt x="626" y="268"/>
                    <a:pt x="627" y="268"/>
                  </a:cubicBezTo>
                  <a:cubicBezTo>
                    <a:pt x="627" y="267"/>
                    <a:pt x="628" y="268"/>
                    <a:pt x="628" y="267"/>
                  </a:cubicBezTo>
                  <a:cubicBezTo>
                    <a:pt x="628" y="267"/>
                    <a:pt x="629" y="267"/>
                    <a:pt x="629" y="267"/>
                  </a:cubicBezTo>
                  <a:cubicBezTo>
                    <a:pt x="629" y="267"/>
                    <a:pt x="630" y="267"/>
                    <a:pt x="629" y="268"/>
                  </a:cubicBezTo>
                  <a:cubicBezTo>
                    <a:pt x="629" y="268"/>
                    <a:pt x="629" y="268"/>
                    <a:pt x="629" y="268"/>
                  </a:cubicBezTo>
                  <a:cubicBezTo>
                    <a:pt x="628" y="268"/>
                    <a:pt x="628" y="268"/>
                    <a:pt x="628" y="268"/>
                  </a:cubicBezTo>
                  <a:cubicBezTo>
                    <a:pt x="627" y="268"/>
                    <a:pt x="627" y="268"/>
                    <a:pt x="627" y="268"/>
                  </a:cubicBezTo>
                  <a:cubicBezTo>
                    <a:pt x="627" y="268"/>
                    <a:pt x="628" y="269"/>
                    <a:pt x="629" y="269"/>
                  </a:cubicBezTo>
                  <a:cubicBezTo>
                    <a:pt x="629" y="269"/>
                    <a:pt x="630" y="268"/>
                    <a:pt x="630" y="269"/>
                  </a:cubicBezTo>
                  <a:cubicBezTo>
                    <a:pt x="630" y="269"/>
                    <a:pt x="630" y="269"/>
                    <a:pt x="629" y="269"/>
                  </a:cubicBezTo>
                  <a:cubicBezTo>
                    <a:pt x="630" y="269"/>
                    <a:pt x="631" y="269"/>
                    <a:pt x="631" y="269"/>
                  </a:cubicBezTo>
                  <a:cubicBezTo>
                    <a:pt x="632" y="269"/>
                    <a:pt x="633" y="269"/>
                    <a:pt x="632" y="270"/>
                  </a:cubicBezTo>
                  <a:cubicBezTo>
                    <a:pt x="632" y="270"/>
                    <a:pt x="631" y="269"/>
                    <a:pt x="630" y="269"/>
                  </a:cubicBezTo>
                  <a:cubicBezTo>
                    <a:pt x="629" y="269"/>
                    <a:pt x="631" y="270"/>
                    <a:pt x="631" y="270"/>
                  </a:cubicBezTo>
                  <a:cubicBezTo>
                    <a:pt x="631" y="270"/>
                    <a:pt x="631" y="271"/>
                    <a:pt x="632" y="271"/>
                  </a:cubicBezTo>
                  <a:cubicBezTo>
                    <a:pt x="632" y="271"/>
                    <a:pt x="631" y="271"/>
                    <a:pt x="631" y="271"/>
                  </a:cubicBezTo>
                  <a:cubicBezTo>
                    <a:pt x="631" y="271"/>
                    <a:pt x="633" y="271"/>
                    <a:pt x="632" y="272"/>
                  </a:cubicBezTo>
                  <a:cubicBezTo>
                    <a:pt x="632" y="272"/>
                    <a:pt x="633" y="272"/>
                    <a:pt x="633" y="272"/>
                  </a:cubicBezTo>
                  <a:cubicBezTo>
                    <a:pt x="632" y="272"/>
                    <a:pt x="632" y="272"/>
                    <a:pt x="632" y="272"/>
                  </a:cubicBezTo>
                  <a:cubicBezTo>
                    <a:pt x="632" y="272"/>
                    <a:pt x="633" y="272"/>
                    <a:pt x="632" y="273"/>
                  </a:cubicBezTo>
                  <a:cubicBezTo>
                    <a:pt x="632" y="273"/>
                    <a:pt x="633" y="273"/>
                    <a:pt x="633" y="273"/>
                  </a:cubicBezTo>
                  <a:cubicBezTo>
                    <a:pt x="633" y="273"/>
                    <a:pt x="632" y="273"/>
                    <a:pt x="632" y="273"/>
                  </a:cubicBezTo>
                  <a:cubicBezTo>
                    <a:pt x="632" y="273"/>
                    <a:pt x="632" y="273"/>
                    <a:pt x="632" y="274"/>
                  </a:cubicBezTo>
                  <a:cubicBezTo>
                    <a:pt x="632" y="274"/>
                    <a:pt x="631" y="274"/>
                    <a:pt x="631" y="274"/>
                  </a:cubicBezTo>
                  <a:cubicBezTo>
                    <a:pt x="631" y="274"/>
                    <a:pt x="631" y="275"/>
                    <a:pt x="630" y="275"/>
                  </a:cubicBezTo>
                  <a:cubicBezTo>
                    <a:pt x="630" y="275"/>
                    <a:pt x="629" y="275"/>
                    <a:pt x="629" y="275"/>
                  </a:cubicBezTo>
                  <a:cubicBezTo>
                    <a:pt x="629" y="275"/>
                    <a:pt x="629" y="275"/>
                    <a:pt x="629" y="275"/>
                  </a:cubicBezTo>
                  <a:cubicBezTo>
                    <a:pt x="629" y="275"/>
                    <a:pt x="628" y="275"/>
                    <a:pt x="629" y="276"/>
                  </a:cubicBezTo>
                  <a:cubicBezTo>
                    <a:pt x="629" y="276"/>
                    <a:pt x="629" y="275"/>
                    <a:pt x="629" y="275"/>
                  </a:cubicBezTo>
                  <a:cubicBezTo>
                    <a:pt x="629" y="275"/>
                    <a:pt x="630" y="275"/>
                    <a:pt x="630" y="275"/>
                  </a:cubicBezTo>
                  <a:cubicBezTo>
                    <a:pt x="630" y="275"/>
                    <a:pt x="630" y="276"/>
                    <a:pt x="631" y="276"/>
                  </a:cubicBezTo>
                  <a:cubicBezTo>
                    <a:pt x="631" y="276"/>
                    <a:pt x="631" y="277"/>
                    <a:pt x="630" y="277"/>
                  </a:cubicBezTo>
                  <a:cubicBezTo>
                    <a:pt x="630" y="277"/>
                    <a:pt x="629" y="277"/>
                    <a:pt x="629" y="277"/>
                  </a:cubicBezTo>
                  <a:cubicBezTo>
                    <a:pt x="629" y="277"/>
                    <a:pt x="629" y="277"/>
                    <a:pt x="629" y="277"/>
                  </a:cubicBezTo>
                  <a:cubicBezTo>
                    <a:pt x="629" y="278"/>
                    <a:pt x="628" y="277"/>
                    <a:pt x="628" y="277"/>
                  </a:cubicBezTo>
                  <a:cubicBezTo>
                    <a:pt x="628" y="278"/>
                    <a:pt x="628" y="277"/>
                    <a:pt x="628" y="278"/>
                  </a:cubicBezTo>
                  <a:cubicBezTo>
                    <a:pt x="628" y="278"/>
                    <a:pt x="628" y="278"/>
                    <a:pt x="628" y="278"/>
                  </a:cubicBezTo>
                  <a:cubicBezTo>
                    <a:pt x="629" y="278"/>
                    <a:pt x="629" y="279"/>
                    <a:pt x="629" y="279"/>
                  </a:cubicBezTo>
                  <a:cubicBezTo>
                    <a:pt x="629" y="279"/>
                    <a:pt x="630" y="278"/>
                    <a:pt x="630" y="279"/>
                  </a:cubicBezTo>
                  <a:cubicBezTo>
                    <a:pt x="630" y="279"/>
                    <a:pt x="630" y="279"/>
                    <a:pt x="630" y="279"/>
                  </a:cubicBezTo>
                  <a:cubicBezTo>
                    <a:pt x="629" y="279"/>
                    <a:pt x="628" y="278"/>
                    <a:pt x="627" y="279"/>
                  </a:cubicBezTo>
                  <a:cubicBezTo>
                    <a:pt x="627" y="279"/>
                    <a:pt x="628" y="279"/>
                    <a:pt x="628" y="279"/>
                  </a:cubicBezTo>
                  <a:cubicBezTo>
                    <a:pt x="628" y="279"/>
                    <a:pt x="628" y="280"/>
                    <a:pt x="628" y="280"/>
                  </a:cubicBezTo>
                  <a:cubicBezTo>
                    <a:pt x="628" y="280"/>
                    <a:pt x="628" y="280"/>
                    <a:pt x="628" y="280"/>
                  </a:cubicBezTo>
                  <a:cubicBezTo>
                    <a:pt x="627" y="280"/>
                    <a:pt x="627" y="280"/>
                    <a:pt x="627" y="280"/>
                  </a:cubicBezTo>
                  <a:cubicBezTo>
                    <a:pt x="626" y="280"/>
                    <a:pt x="625" y="279"/>
                    <a:pt x="624" y="279"/>
                  </a:cubicBezTo>
                  <a:cubicBezTo>
                    <a:pt x="624" y="280"/>
                    <a:pt x="626" y="280"/>
                    <a:pt x="627" y="280"/>
                  </a:cubicBezTo>
                  <a:cubicBezTo>
                    <a:pt x="627" y="280"/>
                    <a:pt x="627" y="280"/>
                    <a:pt x="628" y="280"/>
                  </a:cubicBezTo>
                  <a:cubicBezTo>
                    <a:pt x="628" y="281"/>
                    <a:pt x="629" y="280"/>
                    <a:pt x="629" y="280"/>
                  </a:cubicBezTo>
                  <a:cubicBezTo>
                    <a:pt x="629" y="281"/>
                    <a:pt x="629" y="280"/>
                    <a:pt x="629" y="281"/>
                  </a:cubicBezTo>
                  <a:cubicBezTo>
                    <a:pt x="630" y="281"/>
                    <a:pt x="630" y="281"/>
                    <a:pt x="629" y="281"/>
                  </a:cubicBezTo>
                  <a:cubicBezTo>
                    <a:pt x="630" y="281"/>
                    <a:pt x="630" y="281"/>
                    <a:pt x="630" y="281"/>
                  </a:cubicBezTo>
                  <a:cubicBezTo>
                    <a:pt x="630" y="281"/>
                    <a:pt x="630" y="282"/>
                    <a:pt x="630" y="282"/>
                  </a:cubicBezTo>
                  <a:cubicBezTo>
                    <a:pt x="630" y="282"/>
                    <a:pt x="630" y="282"/>
                    <a:pt x="629" y="282"/>
                  </a:cubicBezTo>
                  <a:cubicBezTo>
                    <a:pt x="629" y="282"/>
                    <a:pt x="629" y="281"/>
                    <a:pt x="629" y="282"/>
                  </a:cubicBezTo>
                  <a:cubicBezTo>
                    <a:pt x="629" y="282"/>
                    <a:pt x="629" y="282"/>
                    <a:pt x="629" y="282"/>
                  </a:cubicBezTo>
                  <a:cubicBezTo>
                    <a:pt x="628" y="283"/>
                    <a:pt x="627" y="281"/>
                    <a:pt x="626" y="281"/>
                  </a:cubicBezTo>
                  <a:cubicBezTo>
                    <a:pt x="626" y="281"/>
                    <a:pt x="627" y="282"/>
                    <a:pt x="627" y="282"/>
                  </a:cubicBezTo>
                  <a:cubicBezTo>
                    <a:pt x="628" y="282"/>
                    <a:pt x="628" y="282"/>
                    <a:pt x="628" y="283"/>
                  </a:cubicBezTo>
                  <a:cubicBezTo>
                    <a:pt x="628" y="283"/>
                    <a:pt x="629" y="283"/>
                    <a:pt x="629" y="283"/>
                  </a:cubicBezTo>
                  <a:cubicBezTo>
                    <a:pt x="629" y="283"/>
                    <a:pt x="628" y="283"/>
                    <a:pt x="628" y="283"/>
                  </a:cubicBezTo>
                  <a:cubicBezTo>
                    <a:pt x="629" y="283"/>
                    <a:pt x="629" y="283"/>
                    <a:pt x="629" y="283"/>
                  </a:cubicBezTo>
                  <a:cubicBezTo>
                    <a:pt x="629" y="284"/>
                    <a:pt x="629" y="283"/>
                    <a:pt x="628" y="284"/>
                  </a:cubicBezTo>
                  <a:cubicBezTo>
                    <a:pt x="628" y="284"/>
                    <a:pt x="629" y="284"/>
                    <a:pt x="629" y="284"/>
                  </a:cubicBezTo>
                  <a:cubicBezTo>
                    <a:pt x="629" y="284"/>
                    <a:pt x="629" y="284"/>
                    <a:pt x="628" y="285"/>
                  </a:cubicBezTo>
                  <a:cubicBezTo>
                    <a:pt x="628" y="285"/>
                    <a:pt x="628" y="285"/>
                    <a:pt x="628" y="285"/>
                  </a:cubicBezTo>
                  <a:cubicBezTo>
                    <a:pt x="627" y="285"/>
                    <a:pt x="627" y="286"/>
                    <a:pt x="627" y="286"/>
                  </a:cubicBezTo>
                  <a:cubicBezTo>
                    <a:pt x="627" y="286"/>
                    <a:pt x="626" y="286"/>
                    <a:pt x="626" y="286"/>
                  </a:cubicBezTo>
                  <a:cubicBezTo>
                    <a:pt x="626" y="286"/>
                    <a:pt x="626" y="286"/>
                    <a:pt x="626" y="286"/>
                  </a:cubicBezTo>
                  <a:cubicBezTo>
                    <a:pt x="626" y="287"/>
                    <a:pt x="625" y="287"/>
                    <a:pt x="625" y="287"/>
                  </a:cubicBezTo>
                  <a:cubicBezTo>
                    <a:pt x="624" y="287"/>
                    <a:pt x="623" y="288"/>
                    <a:pt x="622" y="288"/>
                  </a:cubicBezTo>
                  <a:cubicBezTo>
                    <a:pt x="621" y="288"/>
                    <a:pt x="621" y="289"/>
                    <a:pt x="620" y="289"/>
                  </a:cubicBezTo>
                  <a:cubicBezTo>
                    <a:pt x="620" y="289"/>
                    <a:pt x="619" y="289"/>
                    <a:pt x="619" y="289"/>
                  </a:cubicBezTo>
                  <a:cubicBezTo>
                    <a:pt x="618" y="290"/>
                    <a:pt x="617" y="291"/>
                    <a:pt x="617" y="291"/>
                  </a:cubicBezTo>
                  <a:cubicBezTo>
                    <a:pt x="616" y="291"/>
                    <a:pt x="616" y="291"/>
                    <a:pt x="615" y="291"/>
                  </a:cubicBezTo>
                  <a:cubicBezTo>
                    <a:pt x="615" y="292"/>
                    <a:pt x="615" y="292"/>
                    <a:pt x="615" y="292"/>
                  </a:cubicBezTo>
                  <a:cubicBezTo>
                    <a:pt x="614" y="292"/>
                    <a:pt x="613" y="292"/>
                    <a:pt x="613" y="292"/>
                  </a:cubicBezTo>
                  <a:cubicBezTo>
                    <a:pt x="613" y="292"/>
                    <a:pt x="613" y="291"/>
                    <a:pt x="613" y="291"/>
                  </a:cubicBezTo>
                  <a:cubicBezTo>
                    <a:pt x="613" y="291"/>
                    <a:pt x="612" y="291"/>
                    <a:pt x="612" y="291"/>
                  </a:cubicBezTo>
                  <a:cubicBezTo>
                    <a:pt x="611" y="291"/>
                    <a:pt x="610" y="292"/>
                    <a:pt x="610" y="292"/>
                  </a:cubicBezTo>
                  <a:cubicBezTo>
                    <a:pt x="610" y="292"/>
                    <a:pt x="610" y="291"/>
                    <a:pt x="610" y="291"/>
                  </a:cubicBezTo>
                  <a:cubicBezTo>
                    <a:pt x="610" y="292"/>
                    <a:pt x="609" y="292"/>
                    <a:pt x="609" y="291"/>
                  </a:cubicBezTo>
                  <a:cubicBezTo>
                    <a:pt x="609" y="291"/>
                    <a:pt x="608" y="292"/>
                    <a:pt x="608" y="292"/>
                  </a:cubicBezTo>
                  <a:cubicBezTo>
                    <a:pt x="608" y="292"/>
                    <a:pt x="607" y="292"/>
                    <a:pt x="607" y="292"/>
                  </a:cubicBezTo>
                  <a:cubicBezTo>
                    <a:pt x="606" y="293"/>
                    <a:pt x="606" y="293"/>
                    <a:pt x="605" y="293"/>
                  </a:cubicBezTo>
                  <a:cubicBezTo>
                    <a:pt x="605" y="293"/>
                    <a:pt x="604" y="294"/>
                    <a:pt x="604" y="293"/>
                  </a:cubicBezTo>
                  <a:cubicBezTo>
                    <a:pt x="604" y="293"/>
                    <a:pt x="604" y="293"/>
                    <a:pt x="604" y="293"/>
                  </a:cubicBezTo>
                  <a:cubicBezTo>
                    <a:pt x="604" y="293"/>
                    <a:pt x="603" y="293"/>
                    <a:pt x="603" y="293"/>
                  </a:cubicBezTo>
                  <a:cubicBezTo>
                    <a:pt x="602" y="293"/>
                    <a:pt x="602" y="293"/>
                    <a:pt x="602" y="293"/>
                  </a:cubicBezTo>
                  <a:cubicBezTo>
                    <a:pt x="601" y="294"/>
                    <a:pt x="600" y="294"/>
                    <a:pt x="600" y="294"/>
                  </a:cubicBezTo>
                  <a:cubicBezTo>
                    <a:pt x="600" y="294"/>
                    <a:pt x="601" y="294"/>
                    <a:pt x="600" y="295"/>
                  </a:cubicBezTo>
                  <a:cubicBezTo>
                    <a:pt x="600" y="295"/>
                    <a:pt x="599" y="295"/>
                    <a:pt x="599" y="295"/>
                  </a:cubicBezTo>
                  <a:cubicBezTo>
                    <a:pt x="598" y="295"/>
                    <a:pt x="598" y="295"/>
                    <a:pt x="598" y="296"/>
                  </a:cubicBezTo>
                  <a:cubicBezTo>
                    <a:pt x="598" y="296"/>
                    <a:pt x="597" y="296"/>
                    <a:pt x="597" y="296"/>
                  </a:cubicBezTo>
                  <a:cubicBezTo>
                    <a:pt x="597" y="296"/>
                    <a:pt x="598" y="296"/>
                    <a:pt x="597" y="296"/>
                  </a:cubicBezTo>
                  <a:cubicBezTo>
                    <a:pt x="597" y="296"/>
                    <a:pt x="596" y="296"/>
                    <a:pt x="596" y="296"/>
                  </a:cubicBezTo>
                  <a:cubicBezTo>
                    <a:pt x="596" y="296"/>
                    <a:pt x="597" y="296"/>
                    <a:pt x="597" y="296"/>
                  </a:cubicBezTo>
                  <a:cubicBezTo>
                    <a:pt x="597" y="297"/>
                    <a:pt x="596" y="297"/>
                    <a:pt x="596" y="297"/>
                  </a:cubicBezTo>
                  <a:cubicBezTo>
                    <a:pt x="596" y="297"/>
                    <a:pt x="596" y="298"/>
                    <a:pt x="596" y="298"/>
                  </a:cubicBezTo>
                  <a:cubicBezTo>
                    <a:pt x="596" y="298"/>
                    <a:pt x="596" y="298"/>
                    <a:pt x="595" y="299"/>
                  </a:cubicBezTo>
                  <a:cubicBezTo>
                    <a:pt x="595" y="299"/>
                    <a:pt x="595" y="299"/>
                    <a:pt x="595" y="299"/>
                  </a:cubicBezTo>
                  <a:cubicBezTo>
                    <a:pt x="595" y="298"/>
                    <a:pt x="595" y="298"/>
                    <a:pt x="595" y="298"/>
                  </a:cubicBezTo>
                  <a:cubicBezTo>
                    <a:pt x="595" y="297"/>
                    <a:pt x="594" y="298"/>
                    <a:pt x="594" y="299"/>
                  </a:cubicBezTo>
                  <a:cubicBezTo>
                    <a:pt x="594" y="299"/>
                    <a:pt x="594" y="299"/>
                    <a:pt x="593" y="299"/>
                  </a:cubicBezTo>
                  <a:cubicBezTo>
                    <a:pt x="593" y="299"/>
                    <a:pt x="593" y="299"/>
                    <a:pt x="593" y="299"/>
                  </a:cubicBezTo>
                  <a:cubicBezTo>
                    <a:pt x="593" y="299"/>
                    <a:pt x="593" y="299"/>
                    <a:pt x="593" y="299"/>
                  </a:cubicBezTo>
                  <a:cubicBezTo>
                    <a:pt x="592" y="299"/>
                    <a:pt x="592" y="300"/>
                    <a:pt x="592" y="300"/>
                  </a:cubicBezTo>
                  <a:cubicBezTo>
                    <a:pt x="591" y="300"/>
                    <a:pt x="590" y="301"/>
                    <a:pt x="590" y="301"/>
                  </a:cubicBezTo>
                  <a:cubicBezTo>
                    <a:pt x="589" y="302"/>
                    <a:pt x="586" y="302"/>
                    <a:pt x="586" y="303"/>
                  </a:cubicBezTo>
                  <a:cubicBezTo>
                    <a:pt x="586" y="303"/>
                    <a:pt x="587" y="303"/>
                    <a:pt x="587" y="303"/>
                  </a:cubicBezTo>
                  <a:cubicBezTo>
                    <a:pt x="587" y="304"/>
                    <a:pt x="584" y="304"/>
                    <a:pt x="583" y="305"/>
                  </a:cubicBezTo>
                  <a:cubicBezTo>
                    <a:pt x="583" y="305"/>
                    <a:pt x="583" y="305"/>
                    <a:pt x="583" y="305"/>
                  </a:cubicBezTo>
                  <a:cubicBezTo>
                    <a:pt x="583" y="304"/>
                    <a:pt x="583" y="304"/>
                    <a:pt x="583" y="304"/>
                  </a:cubicBezTo>
                  <a:cubicBezTo>
                    <a:pt x="583" y="304"/>
                    <a:pt x="583" y="304"/>
                    <a:pt x="584" y="304"/>
                  </a:cubicBezTo>
                  <a:cubicBezTo>
                    <a:pt x="583" y="304"/>
                    <a:pt x="583" y="304"/>
                    <a:pt x="582" y="304"/>
                  </a:cubicBezTo>
                  <a:cubicBezTo>
                    <a:pt x="583" y="304"/>
                    <a:pt x="583" y="304"/>
                    <a:pt x="583" y="304"/>
                  </a:cubicBezTo>
                  <a:cubicBezTo>
                    <a:pt x="582" y="305"/>
                    <a:pt x="581" y="304"/>
                    <a:pt x="581" y="304"/>
                  </a:cubicBezTo>
                  <a:close/>
                  <a:moveTo>
                    <a:pt x="595" y="203"/>
                  </a:moveTo>
                  <a:cubicBezTo>
                    <a:pt x="595" y="203"/>
                    <a:pt x="596" y="203"/>
                    <a:pt x="596" y="203"/>
                  </a:cubicBezTo>
                  <a:cubicBezTo>
                    <a:pt x="596" y="203"/>
                    <a:pt x="595" y="203"/>
                    <a:pt x="595" y="203"/>
                  </a:cubicBezTo>
                  <a:close/>
                  <a:moveTo>
                    <a:pt x="461" y="87"/>
                  </a:moveTo>
                  <a:cubicBezTo>
                    <a:pt x="461" y="87"/>
                    <a:pt x="461" y="87"/>
                    <a:pt x="462" y="87"/>
                  </a:cubicBezTo>
                  <a:cubicBezTo>
                    <a:pt x="461" y="87"/>
                    <a:pt x="461" y="87"/>
                    <a:pt x="461" y="87"/>
                  </a:cubicBezTo>
                  <a:close/>
                  <a:moveTo>
                    <a:pt x="191" y="153"/>
                  </a:moveTo>
                  <a:cubicBezTo>
                    <a:pt x="192" y="153"/>
                    <a:pt x="195" y="153"/>
                    <a:pt x="196" y="154"/>
                  </a:cubicBezTo>
                  <a:cubicBezTo>
                    <a:pt x="197" y="154"/>
                    <a:pt x="198" y="154"/>
                    <a:pt x="198" y="154"/>
                  </a:cubicBezTo>
                  <a:cubicBezTo>
                    <a:pt x="199" y="154"/>
                    <a:pt x="199" y="155"/>
                    <a:pt x="199" y="154"/>
                  </a:cubicBezTo>
                  <a:cubicBezTo>
                    <a:pt x="200" y="154"/>
                    <a:pt x="201" y="154"/>
                    <a:pt x="202" y="153"/>
                  </a:cubicBezTo>
                  <a:cubicBezTo>
                    <a:pt x="203" y="153"/>
                    <a:pt x="203" y="153"/>
                    <a:pt x="204" y="153"/>
                  </a:cubicBezTo>
                  <a:cubicBezTo>
                    <a:pt x="204" y="153"/>
                    <a:pt x="204" y="153"/>
                    <a:pt x="204" y="153"/>
                  </a:cubicBezTo>
                  <a:cubicBezTo>
                    <a:pt x="204" y="152"/>
                    <a:pt x="205" y="152"/>
                    <a:pt x="205" y="152"/>
                  </a:cubicBezTo>
                  <a:cubicBezTo>
                    <a:pt x="205" y="151"/>
                    <a:pt x="206" y="151"/>
                    <a:pt x="206" y="151"/>
                  </a:cubicBezTo>
                  <a:cubicBezTo>
                    <a:pt x="206" y="151"/>
                    <a:pt x="208" y="150"/>
                    <a:pt x="207" y="150"/>
                  </a:cubicBezTo>
                  <a:cubicBezTo>
                    <a:pt x="208" y="150"/>
                    <a:pt x="210" y="150"/>
                    <a:pt x="211" y="149"/>
                  </a:cubicBezTo>
                  <a:cubicBezTo>
                    <a:pt x="212" y="149"/>
                    <a:pt x="214" y="148"/>
                    <a:pt x="215" y="148"/>
                  </a:cubicBezTo>
                  <a:cubicBezTo>
                    <a:pt x="216" y="148"/>
                    <a:pt x="217" y="148"/>
                    <a:pt x="217" y="148"/>
                  </a:cubicBezTo>
                  <a:cubicBezTo>
                    <a:pt x="218" y="148"/>
                    <a:pt x="218" y="148"/>
                    <a:pt x="217" y="149"/>
                  </a:cubicBezTo>
                  <a:cubicBezTo>
                    <a:pt x="216" y="150"/>
                    <a:pt x="215" y="150"/>
                    <a:pt x="214" y="151"/>
                  </a:cubicBezTo>
                  <a:cubicBezTo>
                    <a:pt x="213" y="151"/>
                    <a:pt x="211" y="152"/>
                    <a:pt x="210" y="152"/>
                  </a:cubicBezTo>
                  <a:cubicBezTo>
                    <a:pt x="209" y="153"/>
                    <a:pt x="208" y="153"/>
                    <a:pt x="208" y="153"/>
                  </a:cubicBezTo>
                  <a:cubicBezTo>
                    <a:pt x="208" y="154"/>
                    <a:pt x="207" y="154"/>
                    <a:pt x="207" y="154"/>
                  </a:cubicBezTo>
                  <a:cubicBezTo>
                    <a:pt x="207" y="154"/>
                    <a:pt x="204" y="154"/>
                    <a:pt x="204" y="154"/>
                  </a:cubicBezTo>
                  <a:cubicBezTo>
                    <a:pt x="203" y="154"/>
                    <a:pt x="202" y="154"/>
                    <a:pt x="203" y="156"/>
                  </a:cubicBezTo>
                  <a:cubicBezTo>
                    <a:pt x="203" y="156"/>
                    <a:pt x="204" y="156"/>
                    <a:pt x="204" y="156"/>
                  </a:cubicBezTo>
                  <a:cubicBezTo>
                    <a:pt x="205" y="155"/>
                    <a:pt x="205" y="155"/>
                    <a:pt x="206" y="155"/>
                  </a:cubicBezTo>
                  <a:cubicBezTo>
                    <a:pt x="207" y="154"/>
                    <a:pt x="208" y="154"/>
                    <a:pt x="210" y="154"/>
                  </a:cubicBezTo>
                  <a:cubicBezTo>
                    <a:pt x="211" y="154"/>
                    <a:pt x="212" y="153"/>
                    <a:pt x="214" y="153"/>
                  </a:cubicBezTo>
                  <a:cubicBezTo>
                    <a:pt x="215" y="152"/>
                    <a:pt x="215" y="152"/>
                    <a:pt x="216" y="152"/>
                  </a:cubicBezTo>
                  <a:cubicBezTo>
                    <a:pt x="217" y="152"/>
                    <a:pt x="217" y="151"/>
                    <a:pt x="217" y="151"/>
                  </a:cubicBezTo>
                  <a:cubicBezTo>
                    <a:pt x="217" y="152"/>
                    <a:pt x="217" y="152"/>
                    <a:pt x="217" y="152"/>
                  </a:cubicBezTo>
                  <a:cubicBezTo>
                    <a:pt x="217" y="151"/>
                    <a:pt x="219" y="151"/>
                    <a:pt x="220" y="151"/>
                  </a:cubicBezTo>
                  <a:cubicBezTo>
                    <a:pt x="221" y="150"/>
                    <a:pt x="222" y="151"/>
                    <a:pt x="222" y="150"/>
                  </a:cubicBezTo>
                  <a:cubicBezTo>
                    <a:pt x="222" y="149"/>
                    <a:pt x="221" y="149"/>
                    <a:pt x="221" y="149"/>
                  </a:cubicBezTo>
                  <a:cubicBezTo>
                    <a:pt x="221" y="149"/>
                    <a:pt x="220" y="148"/>
                    <a:pt x="220" y="148"/>
                  </a:cubicBezTo>
                  <a:cubicBezTo>
                    <a:pt x="221" y="148"/>
                    <a:pt x="221" y="148"/>
                    <a:pt x="222" y="148"/>
                  </a:cubicBezTo>
                  <a:cubicBezTo>
                    <a:pt x="222" y="148"/>
                    <a:pt x="222" y="147"/>
                    <a:pt x="223" y="147"/>
                  </a:cubicBezTo>
                  <a:cubicBezTo>
                    <a:pt x="223" y="147"/>
                    <a:pt x="224" y="147"/>
                    <a:pt x="225" y="147"/>
                  </a:cubicBezTo>
                  <a:cubicBezTo>
                    <a:pt x="225" y="147"/>
                    <a:pt x="224" y="147"/>
                    <a:pt x="224" y="147"/>
                  </a:cubicBezTo>
                  <a:cubicBezTo>
                    <a:pt x="224" y="147"/>
                    <a:pt x="224" y="147"/>
                    <a:pt x="224" y="147"/>
                  </a:cubicBezTo>
                  <a:cubicBezTo>
                    <a:pt x="225" y="146"/>
                    <a:pt x="227" y="146"/>
                    <a:pt x="228" y="146"/>
                  </a:cubicBezTo>
                  <a:cubicBezTo>
                    <a:pt x="229" y="146"/>
                    <a:pt x="230" y="146"/>
                    <a:pt x="231" y="147"/>
                  </a:cubicBezTo>
                  <a:cubicBezTo>
                    <a:pt x="231" y="147"/>
                    <a:pt x="231" y="147"/>
                    <a:pt x="230" y="147"/>
                  </a:cubicBezTo>
                  <a:cubicBezTo>
                    <a:pt x="231" y="147"/>
                    <a:pt x="231" y="147"/>
                    <a:pt x="232" y="147"/>
                  </a:cubicBezTo>
                  <a:cubicBezTo>
                    <a:pt x="231" y="147"/>
                    <a:pt x="232" y="148"/>
                    <a:pt x="232" y="148"/>
                  </a:cubicBezTo>
                  <a:cubicBezTo>
                    <a:pt x="231" y="147"/>
                    <a:pt x="233" y="147"/>
                    <a:pt x="234" y="147"/>
                  </a:cubicBezTo>
                  <a:cubicBezTo>
                    <a:pt x="233" y="147"/>
                    <a:pt x="233" y="147"/>
                    <a:pt x="233" y="148"/>
                  </a:cubicBezTo>
                  <a:cubicBezTo>
                    <a:pt x="234" y="148"/>
                    <a:pt x="235" y="147"/>
                    <a:pt x="237" y="147"/>
                  </a:cubicBezTo>
                  <a:cubicBezTo>
                    <a:pt x="237" y="147"/>
                    <a:pt x="238" y="147"/>
                    <a:pt x="238" y="146"/>
                  </a:cubicBezTo>
                  <a:cubicBezTo>
                    <a:pt x="238" y="146"/>
                    <a:pt x="237" y="147"/>
                    <a:pt x="237" y="146"/>
                  </a:cubicBezTo>
                  <a:cubicBezTo>
                    <a:pt x="238" y="146"/>
                    <a:pt x="239" y="146"/>
                    <a:pt x="239" y="146"/>
                  </a:cubicBezTo>
                  <a:cubicBezTo>
                    <a:pt x="239" y="145"/>
                    <a:pt x="238" y="146"/>
                    <a:pt x="237" y="146"/>
                  </a:cubicBezTo>
                  <a:cubicBezTo>
                    <a:pt x="237" y="146"/>
                    <a:pt x="236" y="146"/>
                    <a:pt x="236" y="146"/>
                  </a:cubicBezTo>
                  <a:cubicBezTo>
                    <a:pt x="236" y="146"/>
                    <a:pt x="236" y="146"/>
                    <a:pt x="236" y="146"/>
                  </a:cubicBezTo>
                  <a:cubicBezTo>
                    <a:pt x="237" y="145"/>
                    <a:pt x="237" y="145"/>
                    <a:pt x="238" y="145"/>
                  </a:cubicBezTo>
                  <a:cubicBezTo>
                    <a:pt x="239" y="144"/>
                    <a:pt x="239" y="144"/>
                    <a:pt x="239" y="144"/>
                  </a:cubicBezTo>
                  <a:cubicBezTo>
                    <a:pt x="240" y="144"/>
                    <a:pt x="241" y="143"/>
                    <a:pt x="240" y="144"/>
                  </a:cubicBezTo>
                  <a:cubicBezTo>
                    <a:pt x="241" y="144"/>
                    <a:pt x="241" y="144"/>
                    <a:pt x="242" y="144"/>
                  </a:cubicBezTo>
                  <a:cubicBezTo>
                    <a:pt x="241" y="144"/>
                    <a:pt x="241" y="144"/>
                    <a:pt x="240" y="144"/>
                  </a:cubicBezTo>
                  <a:cubicBezTo>
                    <a:pt x="240" y="143"/>
                    <a:pt x="240" y="143"/>
                    <a:pt x="240" y="143"/>
                  </a:cubicBezTo>
                  <a:cubicBezTo>
                    <a:pt x="240" y="143"/>
                    <a:pt x="240" y="143"/>
                    <a:pt x="240" y="143"/>
                  </a:cubicBezTo>
                  <a:cubicBezTo>
                    <a:pt x="241" y="143"/>
                    <a:pt x="243" y="143"/>
                    <a:pt x="244" y="142"/>
                  </a:cubicBezTo>
                  <a:cubicBezTo>
                    <a:pt x="243" y="142"/>
                    <a:pt x="243" y="142"/>
                    <a:pt x="243" y="143"/>
                  </a:cubicBezTo>
                  <a:cubicBezTo>
                    <a:pt x="243" y="142"/>
                    <a:pt x="243" y="142"/>
                    <a:pt x="244" y="142"/>
                  </a:cubicBezTo>
                  <a:cubicBezTo>
                    <a:pt x="243" y="143"/>
                    <a:pt x="245" y="141"/>
                    <a:pt x="245" y="141"/>
                  </a:cubicBezTo>
                  <a:cubicBezTo>
                    <a:pt x="245" y="141"/>
                    <a:pt x="245" y="141"/>
                    <a:pt x="245" y="141"/>
                  </a:cubicBezTo>
                  <a:cubicBezTo>
                    <a:pt x="245" y="141"/>
                    <a:pt x="246" y="141"/>
                    <a:pt x="246" y="141"/>
                  </a:cubicBezTo>
                  <a:cubicBezTo>
                    <a:pt x="246" y="141"/>
                    <a:pt x="246" y="141"/>
                    <a:pt x="246" y="141"/>
                  </a:cubicBezTo>
                  <a:cubicBezTo>
                    <a:pt x="246" y="140"/>
                    <a:pt x="247" y="140"/>
                    <a:pt x="247" y="140"/>
                  </a:cubicBezTo>
                  <a:cubicBezTo>
                    <a:pt x="247" y="140"/>
                    <a:pt x="248" y="140"/>
                    <a:pt x="248" y="140"/>
                  </a:cubicBezTo>
                  <a:cubicBezTo>
                    <a:pt x="248" y="140"/>
                    <a:pt x="247" y="140"/>
                    <a:pt x="247" y="140"/>
                  </a:cubicBezTo>
                  <a:cubicBezTo>
                    <a:pt x="247" y="140"/>
                    <a:pt x="248" y="140"/>
                    <a:pt x="248" y="140"/>
                  </a:cubicBezTo>
                  <a:cubicBezTo>
                    <a:pt x="247" y="139"/>
                    <a:pt x="245" y="140"/>
                    <a:pt x="244" y="140"/>
                  </a:cubicBezTo>
                  <a:cubicBezTo>
                    <a:pt x="245" y="140"/>
                    <a:pt x="245" y="140"/>
                    <a:pt x="245" y="140"/>
                  </a:cubicBezTo>
                  <a:cubicBezTo>
                    <a:pt x="245" y="139"/>
                    <a:pt x="246" y="139"/>
                    <a:pt x="246" y="139"/>
                  </a:cubicBezTo>
                  <a:cubicBezTo>
                    <a:pt x="247" y="139"/>
                    <a:pt x="247" y="139"/>
                    <a:pt x="247" y="139"/>
                  </a:cubicBezTo>
                  <a:cubicBezTo>
                    <a:pt x="248" y="138"/>
                    <a:pt x="248" y="138"/>
                    <a:pt x="249" y="138"/>
                  </a:cubicBezTo>
                  <a:cubicBezTo>
                    <a:pt x="248" y="138"/>
                    <a:pt x="248" y="138"/>
                    <a:pt x="248" y="138"/>
                  </a:cubicBezTo>
                  <a:cubicBezTo>
                    <a:pt x="248" y="138"/>
                    <a:pt x="249" y="138"/>
                    <a:pt x="249" y="138"/>
                  </a:cubicBezTo>
                  <a:cubicBezTo>
                    <a:pt x="248" y="138"/>
                    <a:pt x="248" y="138"/>
                    <a:pt x="247" y="138"/>
                  </a:cubicBezTo>
                  <a:cubicBezTo>
                    <a:pt x="246" y="138"/>
                    <a:pt x="246" y="138"/>
                    <a:pt x="245" y="139"/>
                  </a:cubicBezTo>
                  <a:cubicBezTo>
                    <a:pt x="244" y="139"/>
                    <a:pt x="243" y="139"/>
                    <a:pt x="242" y="140"/>
                  </a:cubicBezTo>
                  <a:cubicBezTo>
                    <a:pt x="242" y="140"/>
                    <a:pt x="243" y="140"/>
                    <a:pt x="243" y="139"/>
                  </a:cubicBezTo>
                  <a:cubicBezTo>
                    <a:pt x="243" y="140"/>
                    <a:pt x="242" y="140"/>
                    <a:pt x="241" y="140"/>
                  </a:cubicBezTo>
                  <a:cubicBezTo>
                    <a:pt x="240" y="141"/>
                    <a:pt x="239" y="141"/>
                    <a:pt x="238" y="141"/>
                  </a:cubicBezTo>
                  <a:cubicBezTo>
                    <a:pt x="237" y="141"/>
                    <a:pt x="236" y="141"/>
                    <a:pt x="235" y="141"/>
                  </a:cubicBezTo>
                  <a:cubicBezTo>
                    <a:pt x="234" y="141"/>
                    <a:pt x="233" y="141"/>
                    <a:pt x="232" y="141"/>
                  </a:cubicBezTo>
                  <a:cubicBezTo>
                    <a:pt x="232" y="141"/>
                    <a:pt x="230" y="141"/>
                    <a:pt x="230" y="141"/>
                  </a:cubicBezTo>
                  <a:cubicBezTo>
                    <a:pt x="230" y="141"/>
                    <a:pt x="231" y="141"/>
                    <a:pt x="231" y="141"/>
                  </a:cubicBezTo>
                  <a:cubicBezTo>
                    <a:pt x="231" y="141"/>
                    <a:pt x="230" y="141"/>
                    <a:pt x="230" y="141"/>
                  </a:cubicBezTo>
                  <a:cubicBezTo>
                    <a:pt x="229" y="141"/>
                    <a:pt x="229" y="141"/>
                    <a:pt x="228" y="141"/>
                  </a:cubicBezTo>
                  <a:cubicBezTo>
                    <a:pt x="229" y="141"/>
                    <a:pt x="229" y="141"/>
                    <a:pt x="229" y="141"/>
                  </a:cubicBezTo>
                  <a:cubicBezTo>
                    <a:pt x="228" y="140"/>
                    <a:pt x="227" y="141"/>
                    <a:pt x="225" y="141"/>
                  </a:cubicBezTo>
                  <a:cubicBezTo>
                    <a:pt x="225" y="139"/>
                    <a:pt x="227" y="140"/>
                    <a:pt x="228" y="140"/>
                  </a:cubicBezTo>
                  <a:cubicBezTo>
                    <a:pt x="228" y="140"/>
                    <a:pt x="227" y="140"/>
                    <a:pt x="227" y="140"/>
                  </a:cubicBezTo>
                  <a:cubicBezTo>
                    <a:pt x="227" y="140"/>
                    <a:pt x="227" y="140"/>
                    <a:pt x="227" y="139"/>
                  </a:cubicBezTo>
                  <a:cubicBezTo>
                    <a:pt x="227" y="139"/>
                    <a:pt x="229" y="139"/>
                    <a:pt x="229" y="139"/>
                  </a:cubicBezTo>
                  <a:cubicBezTo>
                    <a:pt x="229" y="139"/>
                    <a:pt x="231" y="138"/>
                    <a:pt x="231" y="138"/>
                  </a:cubicBezTo>
                  <a:cubicBezTo>
                    <a:pt x="232" y="138"/>
                    <a:pt x="233" y="138"/>
                    <a:pt x="234" y="138"/>
                  </a:cubicBezTo>
                  <a:cubicBezTo>
                    <a:pt x="234" y="137"/>
                    <a:pt x="235" y="137"/>
                    <a:pt x="235" y="137"/>
                  </a:cubicBezTo>
                  <a:cubicBezTo>
                    <a:pt x="235" y="137"/>
                    <a:pt x="236" y="137"/>
                    <a:pt x="236" y="137"/>
                  </a:cubicBezTo>
                  <a:cubicBezTo>
                    <a:pt x="236" y="137"/>
                    <a:pt x="237" y="137"/>
                    <a:pt x="237" y="137"/>
                  </a:cubicBezTo>
                  <a:cubicBezTo>
                    <a:pt x="238" y="137"/>
                    <a:pt x="238" y="136"/>
                    <a:pt x="239" y="136"/>
                  </a:cubicBezTo>
                  <a:cubicBezTo>
                    <a:pt x="239" y="136"/>
                    <a:pt x="240" y="136"/>
                    <a:pt x="241" y="136"/>
                  </a:cubicBezTo>
                  <a:cubicBezTo>
                    <a:pt x="242" y="135"/>
                    <a:pt x="239" y="136"/>
                    <a:pt x="240" y="135"/>
                  </a:cubicBezTo>
                  <a:cubicBezTo>
                    <a:pt x="240" y="135"/>
                    <a:pt x="238" y="136"/>
                    <a:pt x="238" y="135"/>
                  </a:cubicBezTo>
                  <a:cubicBezTo>
                    <a:pt x="238" y="135"/>
                    <a:pt x="239" y="135"/>
                    <a:pt x="239" y="135"/>
                  </a:cubicBezTo>
                  <a:cubicBezTo>
                    <a:pt x="238" y="135"/>
                    <a:pt x="238" y="135"/>
                    <a:pt x="237" y="135"/>
                  </a:cubicBezTo>
                  <a:cubicBezTo>
                    <a:pt x="238" y="135"/>
                    <a:pt x="238" y="135"/>
                    <a:pt x="238" y="135"/>
                  </a:cubicBezTo>
                  <a:cubicBezTo>
                    <a:pt x="238" y="135"/>
                    <a:pt x="236" y="135"/>
                    <a:pt x="237" y="135"/>
                  </a:cubicBezTo>
                  <a:cubicBezTo>
                    <a:pt x="237" y="135"/>
                    <a:pt x="237" y="135"/>
                    <a:pt x="237" y="134"/>
                  </a:cubicBezTo>
                  <a:cubicBezTo>
                    <a:pt x="237" y="134"/>
                    <a:pt x="236" y="134"/>
                    <a:pt x="236" y="134"/>
                  </a:cubicBezTo>
                  <a:cubicBezTo>
                    <a:pt x="236" y="134"/>
                    <a:pt x="235" y="135"/>
                    <a:pt x="235" y="134"/>
                  </a:cubicBezTo>
                  <a:cubicBezTo>
                    <a:pt x="234" y="135"/>
                    <a:pt x="233" y="135"/>
                    <a:pt x="232" y="135"/>
                  </a:cubicBezTo>
                  <a:cubicBezTo>
                    <a:pt x="231" y="135"/>
                    <a:pt x="230" y="135"/>
                    <a:pt x="229" y="136"/>
                  </a:cubicBezTo>
                  <a:cubicBezTo>
                    <a:pt x="228" y="136"/>
                    <a:pt x="227" y="136"/>
                    <a:pt x="226" y="136"/>
                  </a:cubicBezTo>
                  <a:cubicBezTo>
                    <a:pt x="225" y="136"/>
                    <a:pt x="224" y="136"/>
                    <a:pt x="223" y="137"/>
                  </a:cubicBezTo>
                  <a:cubicBezTo>
                    <a:pt x="223" y="137"/>
                    <a:pt x="223" y="137"/>
                    <a:pt x="222" y="137"/>
                  </a:cubicBezTo>
                  <a:cubicBezTo>
                    <a:pt x="222" y="137"/>
                    <a:pt x="222" y="137"/>
                    <a:pt x="221" y="137"/>
                  </a:cubicBezTo>
                  <a:cubicBezTo>
                    <a:pt x="221" y="138"/>
                    <a:pt x="220" y="138"/>
                    <a:pt x="219" y="138"/>
                  </a:cubicBezTo>
                  <a:cubicBezTo>
                    <a:pt x="218" y="138"/>
                    <a:pt x="217" y="138"/>
                    <a:pt x="216" y="138"/>
                  </a:cubicBezTo>
                  <a:cubicBezTo>
                    <a:pt x="215" y="138"/>
                    <a:pt x="214" y="139"/>
                    <a:pt x="213" y="139"/>
                  </a:cubicBezTo>
                  <a:cubicBezTo>
                    <a:pt x="213" y="139"/>
                    <a:pt x="214" y="139"/>
                    <a:pt x="214" y="138"/>
                  </a:cubicBezTo>
                  <a:cubicBezTo>
                    <a:pt x="214" y="138"/>
                    <a:pt x="213" y="139"/>
                    <a:pt x="213" y="139"/>
                  </a:cubicBezTo>
                  <a:cubicBezTo>
                    <a:pt x="213" y="139"/>
                    <a:pt x="213" y="138"/>
                    <a:pt x="213" y="138"/>
                  </a:cubicBezTo>
                  <a:cubicBezTo>
                    <a:pt x="213" y="138"/>
                    <a:pt x="212" y="139"/>
                    <a:pt x="212" y="139"/>
                  </a:cubicBezTo>
                  <a:cubicBezTo>
                    <a:pt x="212" y="139"/>
                    <a:pt x="212" y="139"/>
                    <a:pt x="213" y="139"/>
                  </a:cubicBezTo>
                  <a:cubicBezTo>
                    <a:pt x="211" y="139"/>
                    <a:pt x="210" y="139"/>
                    <a:pt x="209" y="139"/>
                  </a:cubicBezTo>
                  <a:cubicBezTo>
                    <a:pt x="209" y="139"/>
                    <a:pt x="207" y="140"/>
                    <a:pt x="207" y="140"/>
                  </a:cubicBezTo>
                  <a:cubicBezTo>
                    <a:pt x="207" y="140"/>
                    <a:pt x="207" y="139"/>
                    <a:pt x="207" y="139"/>
                  </a:cubicBezTo>
                  <a:cubicBezTo>
                    <a:pt x="207" y="139"/>
                    <a:pt x="207" y="139"/>
                    <a:pt x="206" y="140"/>
                  </a:cubicBezTo>
                  <a:cubicBezTo>
                    <a:pt x="206" y="140"/>
                    <a:pt x="205" y="140"/>
                    <a:pt x="205" y="140"/>
                  </a:cubicBezTo>
                  <a:cubicBezTo>
                    <a:pt x="204" y="140"/>
                    <a:pt x="203" y="140"/>
                    <a:pt x="203" y="140"/>
                  </a:cubicBezTo>
                  <a:cubicBezTo>
                    <a:pt x="202" y="140"/>
                    <a:pt x="200" y="141"/>
                    <a:pt x="199" y="141"/>
                  </a:cubicBezTo>
                  <a:cubicBezTo>
                    <a:pt x="199" y="141"/>
                    <a:pt x="198" y="141"/>
                    <a:pt x="197" y="141"/>
                  </a:cubicBezTo>
                  <a:cubicBezTo>
                    <a:pt x="197" y="141"/>
                    <a:pt x="196" y="141"/>
                    <a:pt x="195" y="142"/>
                  </a:cubicBezTo>
                  <a:cubicBezTo>
                    <a:pt x="195" y="142"/>
                    <a:pt x="194" y="142"/>
                    <a:pt x="194" y="141"/>
                  </a:cubicBezTo>
                  <a:cubicBezTo>
                    <a:pt x="193" y="141"/>
                    <a:pt x="191" y="142"/>
                    <a:pt x="192" y="141"/>
                  </a:cubicBezTo>
                  <a:cubicBezTo>
                    <a:pt x="191" y="141"/>
                    <a:pt x="190" y="142"/>
                    <a:pt x="190" y="142"/>
                  </a:cubicBezTo>
                  <a:cubicBezTo>
                    <a:pt x="189" y="143"/>
                    <a:pt x="189" y="144"/>
                    <a:pt x="189" y="144"/>
                  </a:cubicBezTo>
                  <a:cubicBezTo>
                    <a:pt x="189" y="145"/>
                    <a:pt x="189" y="145"/>
                    <a:pt x="190" y="144"/>
                  </a:cubicBezTo>
                  <a:cubicBezTo>
                    <a:pt x="190" y="144"/>
                    <a:pt x="191" y="143"/>
                    <a:pt x="191" y="144"/>
                  </a:cubicBezTo>
                  <a:cubicBezTo>
                    <a:pt x="191" y="144"/>
                    <a:pt x="190" y="144"/>
                    <a:pt x="191" y="144"/>
                  </a:cubicBezTo>
                  <a:cubicBezTo>
                    <a:pt x="191" y="144"/>
                    <a:pt x="192" y="144"/>
                    <a:pt x="192" y="144"/>
                  </a:cubicBezTo>
                  <a:cubicBezTo>
                    <a:pt x="192" y="144"/>
                    <a:pt x="193" y="143"/>
                    <a:pt x="193" y="143"/>
                  </a:cubicBezTo>
                  <a:cubicBezTo>
                    <a:pt x="192" y="143"/>
                    <a:pt x="193" y="143"/>
                    <a:pt x="193" y="143"/>
                  </a:cubicBezTo>
                  <a:cubicBezTo>
                    <a:pt x="194" y="143"/>
                    <a:pt x="195" y="142"/>
                    <a:pt x="196" y="143"/>
                  </a:cubicBezTo>
                  <a:cubicBezTo>
                    <a:pt x="197" y="143"/>
                    <a:pt x="196" y="143"/>
                    <a:pt x="197" y="143"/>
                  </a:cubicBezTo>
                  <a:cubicBezTo>
                    <a:pt x="197" y="143"/>
                    <a:pt x="198" y="143"/>
                    <a:pt x="198" y="143"/>
                  </a:cubicBezTo>
                  <a:cubicBezTo>
                    <a:pt x="200" y="143"/>
                    <a:pt x="201" y="143"/>
                    <a:pt x="202" y="143"/>
                  </a:cubicBezTo>
                  <a:cubicBezTo>
                    <a:pt x="203" y="143"/>
                    <a:pt x="202" y="144"/>
                    <a:pt x="203" y="144"/>
                  </a:cubicBezTo>
                  <a:cubicBezTo>
                    <a:pt x="203" y="143"/>
                    <a:pt x="203" y="143"/>
                    <a:pt x="204" y="143"/>
                  </a:cubicBezTo>
                  <a:cubicBezTo>
                    <a:pt x="204" y="143"/>
                    <a:pt x="204" y="143"/>
                    <a:pt x="205" y="143"/>
                  </a:cubicBezTo>
                  <a:cubicBezTo>
                    <a:pt x="206" y="142"/>
                    <a:pt x="205" y="142"/>
                    <a:pt x="206" y="142"/>
                  </a:cubicBezTo>
                  <a:cubicBezTo>
                    <a:pt x="207" y="142"/>
                    <a:pt x="209" y="142"/>
                    <a:pt x="210" y="142"/>
                  </a:cubicBezTo>
                  <a:cubicBezTo>
                    <a:pt x="212" y="142"/>
                    <a:pt x="213" y="141"/>
                    <a:pt x="214" y="142"/>
                  </a:cubicBezTo>
                  <a:cubicBezTo>
                    <a:pt x="215" y="143"/>
                    <a:pt x="214" y="143"/>
                    <a:pt x="215" y="143"/>
                  </a:cubicBezTo>
                  <a:cubicBezTo>
                    <a:pt x="215" y="143"/>
                    <a:pt x="217" y="143"/>
                    <a:pt x="217" y="144"/>
                  </a:cubicBezTo>
                  <a:cubicBezTo>
                    <a:pt x="216" y="145"/>
                    <a:pt x="212" y="145"/>
                    <a:pt x="211" y="145"/>
                  </a:cubicBezTo>
                  <a:cubicBezTo>
                    <a:pt x="210" y="145"/>
                    <a:pt x="210" y="144"/>
                    <a:pt x="209" y="144"/>
                  </a:cubicBezTo>
                  <a:cubicBezTo>
                    <a:pt x="209" y="144"/>
                    <a:pt x="208" y="144"/>
                    <a:pt x="207" y="144"/>
                  </a:cubicBezTo>
                  <a:cubicBezTo>
                    <a:pt x="206" y="144"/>
                    <a:pt x="205" y="144"/>
                    <a:pt x="204" y="145"/>
                  </a:cubicBezTo>
                  <a:cubicBezTo>
                    <a:pt x="205" y="145"/>
                    <a:pt x="205" y="144"/>
                    <a:pt x="206" y="145"/>
                  </a:cubicBezTo>
                  <a:cubicBezTo>
                    <a:pt x="205" y="145"/>
                    <a:pt x="207" y="145"/>
                    <a:pt x="207" y="146"/>
                  </a:cubicBezTo>
                  <a:cubicBezTo>
                    <a:pt x="207" y="147"/>
                    <a:pt x="206" y="147"/>
                    <a:pt x="205" y="147"/>
                  </a:cubicBezTo>
                  <a:cubicBezTo>
                    <a:pt x="204" y="148"/>
                    <a:pt x="202" y="148"/>
                    <a:pt x="201" y="148"/>
                  </a:cubicBezTo>
                  <a:cubicBezTo>
                    <a:pt x="201" y="148"/>
                    <a:pt x="200" y="148"/>
                    <a:pt x="199" y="149"/>
                  </a:cubicBezTo>
                  <a:cubicBezTo>
                    <a:pt x="199" y="149"/>
                    <a:pt x="199" y="149"/>
                    <a:pt x="198" y="149"/>
                  </a:cubicBezTo>
                  <a:cubicBezTo>
                    <a:pt x="200" y="150"/>
                    <a:pt x="196" y="152"/>
                    <a:pt x="195" y="152"/>
                  </a:cubicBezTo>
                  <a:cubicBezTo>
                    <a:pt x="194" y="152"/>
                    <a:pt x="193" y="152"/>
                    <a:pt x="191" y="152"/>
                  </a:cubicBezTo>
                  <a:cubicBezTo>
                    <a:pt x="191" y="152"/>
                    <a:pt x="190" y="152"/>
                    <a:pt x="191" y="153"/>
                  </a:cubicBezTo>
                  <a:close/>
                  <a:moveTo>
                    <a:pt x="274" y="177"/>
                  </a:moveTo>
                  <a:cubicBezTo>
                    <a:pt x="275" y="176"/>
                    <a:pt x="275" y="176"/>
                    <a:pt x="275" y="176"/>
                  </a:cubicBezTo>
                  <a:cubicBezTo>
                    <a:pt x="276" y="176"/>
                    <a:pt x="276" y="176"/>
                    <a:pt x="276" y="175"/>
                  </a:cubicBezTo>
                  <a:cubicBezTo>
                    <a:pt x="276" y="175"/>
                    <a:pt x="275" y="176"/>
                    <a:pt x="274" y="176"/>
                  </a:cubicBezTo>
                  <a:cubicBezTo>
                    <a:pt x="275" y="176"/>
                    <a:pt x="275" y="176"/>
                    <a:pt x="276" y="175"/>
                  </a:cubicBezTo>
                  <a:cubicBezTo>
                    <a:pt x="275" y="175"/>
                    <a:pt x="275" y="175"/>
                    <a:pt x="274" y="175"/>
                  </a:cubicBezTo>
                  <a:cubicBezTo>
                    <a:pt x="273" y="175"/>
                    <a:pt x="273" y="175"/>
                    <a:pt x="272" y="174"/>
                  </a:cubicBezTo>
                  <a:cubicBezTo>
                    <a:pt x="272" y="174"/>
                    <a:pt x="272" y="174"/>
                    <a:pt x="272" y="174"/>
                  </a:cubicBezTo>
                  <a:cubicBezTo>
                    <a:pt x="271" y="174"/>
                    <a:pt x="270" y="174"/>
                    <a:pt x="270" y="174"/>
                  </a:cubicBezTo>
                  <a:cubicBezTo>
                    <a:pt x="270" y="174"/>
                    <a:pt x="270" y="174"/>
                    <a:pt x="270" y="174"/>
                  </a:cubicBezTo>
                  <a:cubicBezTo>
                    <a:pt x="267" y="174"/>
                    <a:pt x="264" y="174"/>
                    <a:pt x="262" y="175"/>
                  </a:cubicBezTo>
                  <a:cubicBezTo>
                    <a:pt x="260" y="175"/>
                    <a:pt x="259" y="175"/>
                    <a:pt x="257" y="176"/>
                  </a:cubicBezTo>
                  <a:cubicBezTo>
                    <a:pt x="256" y="176"/>
                    <a:pt x="255" y="177"/>
                    <a:pt x="254" y="178"/>
                  </a:cubicBezTo>
                  <a:cubicBezTo>
                    <a:pt x="253" y="178"/>
                    <a:pt x="252" y="179"/>
                    <a:pt x="251" y="180"/>
                  </a:cubicBezTo>
                  <a:cubicBezTo>
                    <a:pt x="250" y="180"/>
                    <a:pt x="250" y="180"/>
                    <a:pt x="249" y="180"/>
                  </a:cubicBezTo>
                  <a:cubicBezTo>
                    <a:pt x="248" y="180"/>
                    <a:pt x="248" y="181"/>
                    <a:pt x="247" y="181"/>
                  </a:cubicBezTo>
                  <a:cubicBezTo>
                    <a:pt x="246" y="181"/>
                    <a:pt x="244" y="182"/>
                    <a:pt x="243" y="182"/>
                  </a:cubicBezTo>
                  <a:cubicBezTo>
                    <a:pt x="242" y="183"/>
                    <a:pt x="242" y="183"/>
                    <a:pt x="241" y="183"/>
                  </a:cubicBezTo>
                  <a:cubicBezTo>
                    <a:pt x="240" y="183"/>
                    <a:pt x="240" y="183"/>
                    <a:pt x="239" y="183"/>
                  </a:cubicBezTo>
                  <a:cubicBezTo>
                    <a:pt x="239" y="183"/>
                    <a:pt x="239" y="183"/>
                    <a:pt x="239" y="183"/>
                  </a:cubicBezTo>
                  <a:cubicBezTo>
                    <a:pt x="239" y="182"/>
                    <a:pt x="238" y="183"/>
                    <a:pt x="238" y="183"/>
                  </a:cubicBezTo>
                  <a:cubicBezTo>
                    <a:pt x="237" y="183"/>
                    <a:pt x="237" y="183"/>
                    <a:pt x="237" y="183"/>
                  </a:cubicBezTo>
                  <a:cubicBezTo>
                    <a:pt x="237" y="183"/>
                    <a:pt x="237" y="183"/>
                    <a:pt x="236" y="183"/>
                  </a:cubicBezTo>
                  <a:cubicBezTo>
                    <a:pt x="236" y="183"/>
                    <a:pt x="235" y="183"/>
                    <a:pt x="235" y="183"/>
                  </a:cubicBezTo>
                  <a:cubicBezTo>
                    <a:pt x="235" y="183"/>
                    <a:pt x="235" y="183"/>
                    <a:pt x="235" y="183"/>
                  </a:cubicBezTo>
                  <a:cubicBezTo>
                    <a:pt x="235" y="183"/>
                    <a:pt x="234" y="183"/>
                    <a:pt x="234" y="183"/>
                  </a:cubicBezTo>
                  <a:cubicBezTo>
                    <a:pt x="234" y="183"/>
                    <a:pt x="234" y="183"/>
                    <a:pt x="235" y="183"/>
                  </a:cubicBezTo>
                  <a:cubicBezTo>
                    <a:pt x="234" y="183"/>
                    <a:pt x="233" y="182"/>
                    <a:pt x="234" y="182"/>
                  </a:cubicBezTo>
                  <a:cubicBezTo>
                    <a:pt x="233" y="182"/>
                    <a:pt x="233" y="180"/>
                    <a:pt x="232" y="180"/>
                  </a:cubicBezTo>
                  <a:cubicBezTo>
                    <a:pt x="232" y="180"/>
                    <a:pt x="231" y="180"/>
                    <a:pt x="232" y="180"/>
                  </a:cubicBezTo>
                  <a:cubicBezTo>
                    <a:pt x="233" y="179"/>
                    <a:pt x="232" y="179"/>
                    <a:pt x="232" y="179"/>
                  </a:cubicBezTo>
                  <a:cubicBezTo>
                    <a:pt x="231" y="179"/>
                    <a:pt x="229" y="180"/>
                    <a:pt x="229" y="180"/>
                  </a:cubicBezTo>
                  <a:cubicBezTo>
                    <a:pt x="228" y="179"/>
                    <a:pt x="228" y="179"/>
                    <a:pt x="228" y="179"/>
                  </a:cubicBezTo>
                  <a:cubicBezTo>
                    <a:pt x="228" y="179"/>
                    <a:pt x="227" y="178"/>
                    <a:pt x="226" y="178"/>
                  </a:cubicBezTo>
                  <a:cubicBezTo>
                    <a:pt x="226" y="178"/>
                    <a:pt x="227" y="178"/>
                    <a:pt x="227" y="177"/>
                  </a:cubicBezTo>
                  <a:cubicBezTo>
                    <a:pt x="226" y="177"/>
                    <a:pt x="226" y="177"/>
                    <a:pt x="226" y="177"/>
                  </a:cubicBezTo>
                  <a:cubicBezTo>
                    <a:pt x="225" y="177"/>
                    <a:pt x="224" y="177"/>
                    <a:pt x="223" y="177"/>
                  </a:cubicBezTo>
                  <a:cubicBezTo>
                    <a:pt x="223" y="177"/>
                    <a:pt x="224" y="176"/>
                    <a:pt x="224" y="176"/>
                  </a:cubicBezTo>
                  <a:cubicBezTo>
                    <a:pt x="224" y="176"/>
                    <a:pt x="223" y="175"/>
                    <a:pt x="222" y="176"/>
                  </a:cubicBezTo>
                  <a:cubicBezTo>
                    <a:pt x="221" y="176"/>
                    <a:pt x="222" y="177"/>
                    <a:pt x="223" y="177"/>
                  </a:cubicBezTo>
                  <a:cubicBezTo>
                    <a:pt x="222" y="177"/>
                    <a:pt x="222" y="177"/>
                    <a:pt x="222" y="178"/>
                  </a:cubicBezTo>
                  <a:cubicBezTo>
                    <a:pt x="222" y="178"/>
                    <a:pt x="223" y="177"/>
                    <a:pt x="223" y="178"/>
                  </a:cubicBezTo>
                  <a:cubicBezTo>
                    <a:pt x="223" y="178"/>
                    <a:pt x="222" y="178"/>
                    <a:pt x="222" y="178"/>
                  </a:cubicBezTo>
                  <a:cubicBezTo>
                    <a:pt x="222" y="178"/>
                    <a:pt x="222" y="179"/>
                    <a:pt x="222" y="179"/>
                  </a:cubicBezTo>
                  <a:cubicBezTo>
                    <a:pt x="223" y="178"/>
                    <a:pt x="223" y="178"/>
                    <a:pt x="224" y="179"/>
                  </a:cubicBezTo>
                  <a:cubicBezTo>
                    <a:pt x="224" y="179"/>
                    <a:pt x="225" y="178"/>
                    <a:pt x="225" y="178"/>
                  </a:cubicBezTo>
                  <a:cubicBezTo>
                    <a:pt x="225" y="178"/>
                    <a:pt x="223" y="180"/>
                    <a:pt x="224" y="180"/>
                  </a:cubicBezTo>
                  <a:cubicBezTo>
                    <a:pt x="224" y="180"/>
                    <a:pt x="223" y="181"/>
                    <a:pt x="223" y="181"/>
                  </a:cubicBezTo>
                  <a:cubicBezTo>
                    <a:pt x="223" y="181"/>
                    <a:pt x="224" y="181"/>
                    <a:pt x="224" y="181"/>
                  </a:cubicBezTo>
                  <a:cubicBezTo>
                    <a:pt x="224" y="181"/>
                    <a:pt x="224" y="181"/>
                    <a:pt x="224" y="181"/>
                  </a:cubicBezTo>
                  <a:cubicBezTo>
                    <a:pt x="224" y="181"/>
                    <a:pt x="225" y="182"/>
                    <a:pt x="224" y="182"/>
                  </a:cubicBezTo>
                  <a:cubicBezTo>
                    <a:pt x="224" y="182"/>
                    <a:pt x="224" y="182"/>
                    <a:pt x="224" y="182"/>
                  </a:cubicBezTo>
                  <a:cubicBezTo>
                    <a:pt x="224" y="182"/>
                    <a:pt x="224" y="183"/>
                    <a:pt x="224" y="183"/>
                  </a:cubicBezTo>
                  <a:cubicBezTo>
                    <a:pt x="224" y="183"/>
                    <a:pt x="225" y="183"/>
                    <a:pt x="225" y="183"/>
                  </a:cubicBezTo>
                  <a:cubicBezTo>
                    <a:pt x="225" y="183"/>
                    <a:pt x="224" y="184"/>
                    <a:pt x="224" y="184"/>
                  </a:cubicBezTo>
                  <a:cubicBezTo>
                    <a:pt x="224" y="184"/>
                    <a:pt x="225" y="184"/>
                    <a:pt x="225" y="184"/>
                  </a:cubicBezTo>
                  <a:cubicBezTo>
                    <a:pt x="225" y="184"/>
                    <a:pt x="224" y="184"/>
                    <a:pt x="224" y="184"/>
                  </a:cubicBezTo>
                  <a:cubicBezTo>
                    <a:pt x="224" y="184"/>
                    <a:pt x="224" y="184"/>
                    <a:pt x="225" y="184"/>
                  </a:cubicBezTo>
                  <a:cubicBezTo>
                    <a:pt x="225" y="185"/>
                    <a:pt x="223" y="185"/>
                    <a:pt x="224" y="185"/>
                  </a:cubicBezTo>
                  <a:cubicBezTo>
                    <a:pt x="223" y="185"/>
                    <a:pt x="223" y="185"/>
                    <a:pt x="222" y="185"/>
                  </a:cubicBezTo>
                  <a:cubicBezTo>
                    <a:pt x="222" y="186"/>
                    <a:pt x="222" y="185"/>
                    <a:pt x="221" y="186"/>
                  </a:cubicBezTo>
                  <a:cubicBezTo>
                    <a:pt x="221" y="186"/>
                    <a:pt x="220" y="186"/>
                    <a:pt x="219" y="186"/>
                  </a:cubicBezTo>
                  <a:cubicBezTo>
                    <a:pt x="219" y="186"/>
                    <a:pt x="219" y="186"/>
                    <a:pt x="219" y="186"/>
                  </a:cubicBezTo>
                  <a:cubicBezTo>
                    <a:pt x="219" y="186"/>
                    <a:pt x="216" y="185"/>
                    <a:pt x="216" y="186"/>
                  </a:cubicBezTo>
                  <a:cubicBezTo>
                    <a:pt x="216" y="186"/>
                    <a:pt x="216" y="186"/>
                    <a:pt x="216" y="186"/>
                  </a:cubicBezTo>
                  <a:cubicBezTo>
                    <a:pt x="215" y="187"/>
                    <a:pt x="214" y="187"/>
                    <a:pt x="213" y="188"/>
                  </a:cubicBezTo>
                  <a:cubicBezTo>
                    <a:pt x="213" y="188"/>
                    <a:pt x="213" y="188"/>
                    <a:pt x="212" y="189"/>
                  </a:cubicBezTo>
                  <a:cubicBezTo>
                    <a:pt x="211" y="189"/>
                    <a:pt x="210" y="189"/>
                    <a:pt x="209" y="189"/>
                  </a:cubicBezTo>
                  <a:cubicBezTo>
                    <a:pt x="209" y="189"/>
                    <a:pt x="210" y="190"/>
                    <a:pt x="210" y="190"/>
                  </a:cubicBezTo>
                  <a:cubicBezTo>
                    <a:pt x="210" y="191"/>
                    <a:pt x="208" y="191"/>
                    <a:pt x="208" y="191"/>
                  </a:cubicBezTo>
                  <a:cubicBezTo>
                    <a:pt x="208" y="191"/>
                    <a:pt x="208" y="192"/>
                    <a:pt x="208" y="191"/>
                  </a:cubicBezTo>
                  <a:cubicBezTo>
                    <a:pt x="207" y="191"/>
                    <a:pt x="207" y="191"/>
                    <a:pt x="207" y="191"/>
                  </a:cubicBezTo>
                  <a:cubicBezTo>
                    <a:pt x="207" y="190"/>
                    <a:pt x="207" y="190"/>
                    <a:pt x="207" y="190"/>
                  </a:cubicBezTo>
                  <a:cubicBezTo>
                    <a:pt x="206" y="190"/>
                    <a:pt x="205" y="190"/>
                    <a:pt x="205" y="190"/>
                  </a:cubicBezTo>
                  <a:cubicBezTo>
                    <a:pt x="204" y="190"/>
                    <a:pt x="203" y="190"/>
                    <a:pt x="203" y="190"/>
                  </a:cubicBezTo>
                  <a:cubicBezTo>
                    <a:pt x="202" y="190"/>
                    <a:pt x="203" y="191"/>
                    <a:pt x="202" y="191"/>
                  </a:cubicBezTo>
                  <a:cubicBezTo>
                    <a:pt x="201" y="191"/>
                    <a:pt x="200" y="191"/>
                    <a:pt x="200" y="192"/>
                  </a:cubicBezTo>
                  <a:cubicBezTo>
                    <a:pt x="198" y="192"/>
                    <a:pt x="197" y="190"/>
                    <a:pt x="196" y="190"/>
                  </a:cubicBezTo>
                  <a:cubicBezTo>
                    <a:pt x="196" y="190"/>
                    <a:pt x="197" y="190"/>
                    <a:pt x="197" y="191"/>
                  </a:cubicBezTo>
                  <a:cubicBezTo>
                    <a:pt x="197" y="191"/>
                    <a:pt x="196" y="191"/>
                    <a:pt x="197" y="191"/>
                  </a:cubicBezTo>
                  <a:cubicBezTo>
                    <a:pt x="197" y="192"/>
                    <a:pt x="197" y="192"/>
                    <a:pt x="198" y="193"/>
                  </a:cubicBezTo>
                  <a:cubicBezTo>
                    <a:pt x="199" y="193"/>
                    <a:pt x="200" y="193"/>
                    <a:pt x="201" y="193"/>
                  </a:cubicBezTo>
                  <a:cubicBezTo>
                    <a:pt x="201" y="193"/>
                    <a:pt x="201" y="193"/>
                    <a:pt x="202" y="193"/>
                  </a:cubicBezTo>
                  <a:cubicBezTo>
                    <a:pt x="202" y="193"/>
                    <a:pt x="203" y="193"/>
                    <a:pt x="202" y="193"/>
                  </a:cubicBezTo>
                  <a:cubicBezTo>
                    <a:pt x="202" y="193"/>
                    <a:pt x="202" y="194"/>
                    <a:pt x="203" y="194"/>
                  </a:cubicBezTo>
                  <a:cubicBezTo>
                    <a:pt x="203" y="194"/>
                    <a:pt x="204" y="194"/>
                    <a:pt x="205" y="195"/>
                  </a:cubicBezTo>
                  <a:cubicBezTo>
                    <a:pt x="205" y="195"/>
                    <a:pt x="206" y="195"/>
                    <a:pt x="206" y="195"/>
                  </a:cubicBezTo>
                  <a:cubicBezTo>
                    <a:pt x="207" y="194"/>
                    <a:pt x="207" y="195"/>
                    <a:pt x="208" y="195"/>
                  </a:cubicBezTo>
                  <a:cubicBezTo>
                    <a:pt x="209" y="195"/>
                    <a:pt x="211" y="195"/>
                    <a:pt x="212" y="194"/>
                  </a:cubicBezTo>
                  <a:cubicBezTo>
                    <a:pt x="213" y="194"/>
                    <a:pt x="213" y="194"/>
                    <a:pt x="214" y="194"/>
                  </a:cubicBezTo>
                  <a:cubicBezTo>
                    <a:pt x="215" y="194"/>
                    <a:pt x="215" y="194"/>
                    <a:pt x="215" y="194"/>
                  </a:cubicBezTo>
                  <a:cubicBezTo>
                    <a:pt x="216" y="194"/>
                    <a:pt x="217" y="194"/>
                    <a:pt x="217" y="194"/>
                  </a:cubicBezTo>
                  <a:cubicBezTo>
                    <a:pt x="218" y="194"/>
                    <a:pt x="218" y="194"/>
                    <a:pt x="219" y="193"/>
                  </a:cubicBezTo>
                  <a:cubicBezTo>
                    <a:pt x="219" y="193"/>
                    <a:pt x="220" y="193"/>
                    <a:pt x="220" y="193"/>
                  </a:cubicBezTo>
                  <a:cubicBezTo>
                    <a:pt x="221" y="193"/>
                    <a:pt x="221" y="193"/>
                    <a:pt x="221" y="193"/>
                  </a:cubicBezTo>
                  <a:cubicBezTo>
                    <a:pt x="222" y="193"/>
                    <a:pt x="224" y="193"/>
                    <a:pt x="225" y="192"/>
                  </a:cubicBezTo>
                  <a:cubicBezTo>
                    <a:pt x="225" y="192"/>
                    <a:pt x="226" y="191"/>
                    <a:pt x="225" y="192"/>
                  </a:cubicBezTo>
                  <a:cubicBezTo>
                    <a:pt x="225" y="191"/>
                    <a:pt x="226" y="191"/>
                    <a:pt x="226" y="190"/>
                  </a:cubicBezTo>
                  <a:cubicBezTo>
                    <a:pt x="227" y="190"/>
                    <a:pt x="228" y="190"/>
                    <a:pt x="228" y="190"/>
                  </a:cubicBezTo>
                  <a:cubicBezTo>
                    <a:pt x="229" y="189"/>
                    <a:pt x="230" y="189"/>
                    <a:pt x="231" y="189"/>
                  </a:cubicBezTo>
                  <a:cubicBezTo>
                    <a:pt x="231" y="189"/>
                    <a:pt x="232" y="189"/>
                    <a:pt x="233" y="189"/>
                  </a:cubicBezTo>
                  <a:cubicBezTo>
                    <a:pt x="232" y="188"/>
                    <a:pt x="233" y="188"/>
                    <a:pt x="233" y="189"/>
                  </a:cubicBezTo>
                  <a:cubicBezTo>
                    <a:pt x="233" y="189"/>
                    <a:pt x="233" y="189"/>
                    <a:pt x="233" y="189"/>
                  </a:cubicBezTo>
                  <a:cubicBezTo>
                    <a:pt x="233" y="189"/>
                    <a:pt x="234" y="189"/>
                    <a:pt x="235" y="189"/>
                  </a:cubicBezTo>
                  <a:cubicBezTo>
                    <a:pt x="235" y="189"/>
                    <a:pt x="236" y="188"/>
                    <a:pt x="237" y="188"/>
                  </a:cubicBezTo>
                  <a:cubicBezTo>
                    <a:pt x="238" y="188"/>
                    <a:pt x="240" y="188"/>
                    <a:pt x="241" y="187"/>
                  </a:cubicBezTo>
                  <a:cubicBezTo>
                    <a:pt x="242" y="186"/>
                    <a:pt x="243" y="186"/>
                    <a:pt x="244" y="185"/>
                  </a:cubicBezTo>
                  <a:cubicBezTo>
                    <a:pt x="244" y="185"/>
                    <a:pt x="246" y="185"/>
                    <a:pt x="246" y="184"/>
                  </a:cubicBezTo>
                  <a:cubicBezTo>
                    <a:pt x="247" y="184"/>
                    <a:pt x="249" y="184"/>
                    <a:pt x="250" y="182"/>
                  </a:cubicBezTo>
                  <a:cubicBezTo>
                    <a:pt x="250" y="182"/>
                    <a:pt x="249" y="183"/>
                    <a:pt x="248" y="183"/>
                  </a:cubicBezTo>
                  <a:cubicBezTo>
                    <a:pt x="249" y="182"/>
                    <a:pt x="250" y="182"/>
                    <a:pt x="251" y="182"/>
                  </a:cubicBezTo>
                  <a:cubicBezTo>
                    <a:pt x="250" y="182"/>
                    <a:pt x="250" y="182"/>
                    <a:pt x="250" y="182"/>
                  </a:cubicBezTo>
                  <a:cubicBezTo>
                    <a:pt x="251" y="182"/>
                    <a:pt x="251" y="182"/>
                    <a:pt x="252" y="181"/>
                  </a:cubicBezTo>
                  <a:cubicBezTo>
                    <a:pt x="253" y="181"/>
                    <a:pt x="253" y="181"/>
                    <a:pt x="254" y="181"/>
                  </a:cubicBezTo>
                  <a:cubicBezTo>
                    <a:pt x="254" y="181"/>
                    <a:pt x="254" y="181"/>
                    <a:pt x="253" y="181"/>
                  </a:cubicBezTo>
                  <a:cubicBezTo>
                    <a:pt x="254" y="180"/>
                    <a:pt x="254" y="180"/>
                    <a:pt x="255" y="180"/>
                  </a:cubicBezTo>
                  <a:cubicBezTo>
                    <a:pt x="255" y="180"/>
                    <a:pt x="256" y="180"/>
                    <a:pt x="255" y="180"/>
                  </a:cubicBezTo>
                  <a:cubicBezTo>
                    <a:pt x="256" y="179"/>
                    <a:pt x="257" y="179"/>
                    <a:pt x="258" y="179"/>
                  </a:cubicBezTo>
                  <a:cubicBezTo>
                    <a:pt x="258" y="179"/>
                    <a:pt x="260" y="179"/>
                    <a:pt x="260" y="179"/>
                  </a:cubicBezTo>
                  <a:cubicBezTo>
                    <a:pt x="260" y="179"/>
                    <a:pt x="259" y="180"/>
                    <a:pt x="259" y="180"/>
                  </a:cubicBezTo>
                  <a:cubicBezTo>
                    <a:pt x="260" y="180"/>
                    <a:pt x="262" y="180"/>
                    <a:pt x="263" y="179"/>
                  </a:cubicBezTo>
                  <a:cubicBezTo>
                    <a:pt x="262" y="179"/>
                    <a:pt x="262" y="179"/>
                    <a:pt x="261" y="179"/>
                  </a:cubicBezTo>
                  <a:cubicBezTo>
                    <a:pt x="261" y="179"/>
                    <a:pt x="262" y="179"/>
                    <a:pt x="263" y="179"/>
                  </a:cubicBezTo>
                  <a:cubicBezTo>
                    <a:pt x="262" y="179"/>
                    <a:pt x="263" y="179"/>
                    <a:pt x="264" y="179"/>
                  </a:cubicBezTo>
                  <a:cubicBezTo>
                    <a:pt x="264" y="179"/>
                    <a:pt x="264" y="179"/>
                    <a:pt x="265" y="179"/>
                  </a:cubicBezTo>
                  <a:cubicBezTo>
                    <a:pt x="265" y="178"/>
                    <a:pt x="266" y="178"/>
                    <a:pt x="267" y="178"/>
                  </a:cubicBezTo>
                  <a:cubicBezTo>
                    <a:pt x="266" y="178"/>
                    <a:pt x="266" y="178"/>
                    <a:pt x="265" y="178"/>
                  </a:cubicBezTo>
                  <a:cubicBezTo>
                    <a:pt x="265" y="178"/>
                    <a:pt x="263" y="179"/>
                    <a:pt x="264" y="178"/>
                  </a:cubicBezTo>
                  <a:cubicBezTo>
                    <a:pt x="263" y="178"/>
                    <a:pt x="261" y="179"/>
                    <a:pt x="260" y="179"/>
                  </a:cubicBezTo>
                  <a:cubicBezTo>
                    <a:pt x="260" y="179"/>
                    <a:pt x="261" y="178"/>
                    <a:pt x="261" y="178"/>
                  </a:cubicBezTo>
                  <a:cubicBezTo>
                    <a:pt x="261" y="178"/>
                    <a:pt x="260" y="178"/>
                    <a:pt x="260" y="178"/>
                  </a:cubicBezTo>
                  <a:cubicBezTo>
                    <a:pt x="260" y="178"/>
                    <a:pt x="262" y="178"/>
                    <a:pt x="262" y="178"/>
                  </a:cubicBezTo>
                  <a:cubicBezTo>
                    <a:pt x="263" y="178"/>
                    <a:pt x="264" y="178"/>
                    <a:pt x="264" y="178"/>
                  </a:cubicBezTo>
                  <a:cubicBezTo>
                    <a:pt x="265" y="178"/>
                    <a:pt x="265" y="178"/>
                    <a:pt x="265" y="178"/>
                  </a:cubicBezTo>
                  <a:cubicBezTo>
                    <a:pt x="266" y="178"/>
                    <a:pt x="266" y="178"/>
                    <a:pt x="267" y="177"/>
                  </a:cubicBezTo>
                  <a:cubicBezTo>
                    <a:pt x="268" y="177"/>
                    <a:pt x="269" y="177"/>
                    <a:pt x="269" y="177"/>
                  </a:cubicBezTo>
                  <a:cubicBezTo>
                    <a:pt x="269" y="176"/>
                    <a:pt x="264" y="177"/>
                    <a:pt x="264" y="176"/>
                  </a:cubicBezTo>
                  <a:cubicBezTo>
                    <a:pt x="264" y="175"/>
                    <a:pt x="269" y="176"/>
                    <a:pt x="269" y="176"/>
                  </a:cubicBezTo>
                  <a:cubicBezTo>
                    <a:pt x="269" y="176"/>
                    <a:pt x="268" y="176"/>
                    <a:pt x="268" y="176"/>
                  </a:cubicBezTo>
                  <a:cubicBezTo>
                    <a:pt x="267" y="175"/>
                    <a:pt x="266" y="176"/>
                    <a:pt x="265" y="176"/>
                  </a:cubicBezTo>
                  <a:cubicBezTo>
                    <a:pt x="265" y="176"/>
                    <a:pt x="264" y="175"/>
                    <a:pt x="264" y="176"/>
                  </a:cubicBezTo>
                  <a:cubicBezTo>
                    <a:pt x="264" y="176"/>
                    <a:pt x="264" y="176"/>
                    <a:pt x="264" y="176"/>
                  </a:cubicBezTo>
                  <a:cubicBezTo>
                    <a:pt x="265" y="176"/>
                    <a:pt x="264" y="176"/>
                    <a:pt x="263" y="177"/>
                  </a:cubicBezTo>
                  <a:cubicBezTo>
                    <a:pt x="263" y="177"/>
                    <a:pt x="263" y="177"/>
                    <a:pt x="262" y="177"/>
                  </a:cubicBezTo>
                  <a:cubicBezTo>
                    <a:pt x="261" y="176"/>
                    <a:pt x="260" y="177"/>
                    <a:pt x="258" y="177"/>
                  </a:cubicBezTo>
                  <a:cubicBezTo>
                    <a:pt x="257" y="177"/>
                    <a:pt x="256" y="178"/>
                    <a:pt x="255" y="178"/>
                  </a:cubicBezTo>
                  <a:cubicBezTo>
                    <a:pt x="254" y="178"/>
                    <a:pt x="253" y="179"/>
                    <a:pt x="252" y="180"/>
                  </a:cubicBezTo>
                  <a:cubicBezTo>
                    <a:pt x="253" y="178"/>
                    <a:pt x="256" y="177"/>
                    <a:pt x="258" y="177"/>
                  </a:cubicBezTo>
                  <a:cubicBezTo>
                    <a:pt x="259" y="176"/>
                    <a:pt x="260" y="176"/>
                    <a:pt x="262" y="176"/>
                  </a:cubicBezTo>
                  <a:cubicBezTo>
                    <a:pt x="262" y="176"/>
                    <a:pt x="263" y="176"/>
                    <a:pt x="264" y="175"/>
                  </a:cubicBezTo>
                  <a:cubicBezTo>
                    <a:pt x="264" y="175"/>
                    <a:pt x="263" y="175"/>
                    <a:pt x="263" y="175"/>
                  </a:cubicBezTo>
                  <a:cubicBezTo>
                    <a:pt x="263" y="175"/>
                    <a:pt x="265" y="175"/>
                    <a:pt x="265" y="175"/>
                  </a:cubicBezTo>
                  <a:cubicBezTo>
                    <a:pt x="266" y="175"/>
                    <a:pt x="268" y="175"/>
                    <a:pt x="269" y="175"/>
                  </a:cubicBezTo>
                  <a:cubicBezTo>
                    <a:pt x="270" y="176"/>
                    <a:pt x="271" y="176"/>
                    <a:pt x="272" y="176"/>
                  </a:cubicBezTo>
                  <a:cubicBezTo>
                    <a:pt x="272" y="176"/>
                    <a:pt x="273" y="176"/>
                    <a:pt x="272" y="176"/>
                  </a:cubicBezTo>
                  <a:cubicBezTo>
                    <a:pt x="273" y="176"/>
                    <a:pt x="273" y="176"/>
                    <a:pt x="273" y="176"/>
                  </a:cubicBezTo>
                  <a:cubicBezTo>
                    <a:pt x="273" y="177"/>
                    <a:pt x="273" y="177"/>
                    <a:pt x="272" y="177"/>
                  </a:cubicBezTo>
                  <a:cubicBezTo>
                    <a:pt x="273" y="177"/>
                    <a:pt x="273" y="177"/>
                    <a:pt x="273" y="177"/>
                  </a:cubicBezTo>
                  <a:cubicBezTo>
                    <a:pt x="272" y="177"/>
                    <a:pt x="272" y="177"/>
                    <a:pt x="271" y="177"/>
                  </a:cubicBezTo>
                  <a:cubicBezTo>
                    <a:pt x="272" y="178"/>
                    <a:pt x="273" y="177"/>
                    <a:pt x="274" y="177"/>
                  </a:cubicBezTo>
                  <a:close/>
                  <a:moveTo>
                    <a:pt x="261" y="178"/>
                  </a:moveTo>
                  <a:cubicBezTo>
                    <a:pt x="262" y="178"/>
                    <a:pt x="263" y="178"/>
                    <a:pt x="263" y="178"/>
                  </a:cubicBezTo>
                  <a:cubicBezTo>
                    <a:pt x="263" y="178"/>
                    <a:pt x="262" y="178"/>
                    <a:pt x="261" y="178"/>
                  </a:cubicBezTo>
                  <a:close/>
                  <a:moveTo>
                    <a:pt x="290" y="268"/>
                  </a:moveTo>
                  <a:cubicBezTo>
                    <a:pt x="290" y="267"/>
                    <a:pt x="289" y="268"/>
                    <a:pt x="289" y="268"/>
                  </a:cubicBezTo>
                  <a:cubicBezTo>
                    <a:pt x="288" y="268"/>
                    <a:pt x="289" y="267"/>
                    <a:pt x="288" y="267"/>
                  </a:cubicBezTo>
                  <a:cubicBezTo>
                    <a:pt x="288" y="267"/>
                    <a:pt x="287" y="266"/>
                    <a:pt x="287" y="266"/>
                  </a:cubicBezTo>
                  <a:cubicBezTo>
                    <a:pt x="286" y="266"/>
                    <a:pt x="285" y="266"/>
                    <a:pt x="284" y="266"/>
                  </a:cubicBezTo>
                  <a:cubicBezTo>
                    <a:pt x="285" y="265"/>
                    <a:pt x="282" y="266"/>
                    <a:pt x="281" y="267"/>
                  </a:cubicBezTo>
                  <a:cubicBezTo>
                    <a:pt x="281" y="267"/>
                    <a:pt x="281" y="267"/>
                    <a:pt x="280" y="268"/>
                  </a:cubicBezTo>
                  <a:cubicBezTo>
                    <a:pt x="280" y="268"/>
                    <a:pt x="280" y="269"/>
                    <a:pt x="279" y="269"/>
                  </a:cubicBezTo>
                  <a:cubicBezTo>
                    <a:pt x="279" y="270"/>
                    <a:pt x="278" y="271"/>
                    <a:pt x="277" y="271"/>
                  </a:cubicBezTo>
                  <a:cubicBezTo>
                    <a:pt x="276" y="271"/>
                    <a:pt x="275" y="272"/>
                    <a:pt x="275" y="273"/>
                  </a:cubicBezTo>
                  <a:cubicBezTo>
                    <a:pt x="276" y="273"/>
                    <a:pt x="275" y="275"/>
                    <a:pt x="276" y="275"/>
                  </a:cubicBezTo>
                  <a:cubicBezTo>
                    <a:pt x="277" y="274"/>
                    <a:pt x="277" y="275"/>
                    <a:pt x="277" y="275"/>
                  </a:cubicBezTo>
                  <a:cubicBezTo>
                    <a:pt x="278" y="274"/>
                    <a:pt x="278" y="275"/>
                    <a:pt x="279" y="275"/>
                  </a:cubicBezTo>
                  <a:cubicBezTo>
                    <a:pt x="279" y="275"/>
                    <a:pt x="281" y="275"/>
                    <a:pt x="280" y="275"/>
                  </a:cubicBezTo>
                  <a:cubicBezTo>
                    <a:pt x="280" y="275"/>
                    <a:pt x="279" y="275"/>
                    <a:pt x="278" y="275"/>
                  </a:cubicBezTo>
                  <a:cubicBezTo>
                    <a:pt x="277" y="276"/>
                    <a:pt x="277" y="276"/>
                    <a:pt x="276" y="276"/>
                  </a:cubicBezTo>
                  <a:cubicBezTo>
                    <a:pt x="275" y="277"/>
                    <a:pt x="276" y="277"/>
                    <a:pt x="275" y="278"/>
                  </a:cubicBezTo>
                  <a:cubicBezTo>
                    <a:pt x="275" y="278"/>
                    <a:pt x="275" y="279"/>
                    <a:pt x="275" y="279"/>
                  </a:cubicBezTo>
                  <a:cubicBezTo>
                    <a:pt x="276" y="279"/>
                    <a:pt x="276" y="279"/>
                    <a:pt x="276" y="279"/>
                  </a:cubicBezTo>
                  <a:cubicBezTo>
                    <a:pt x="276" y="280"/>
                    <a:pt x="276" y="280"/>
                    <a:pt x="276" y="280"/>
                  </a:cubicBezTo>
                  <a:cubicBezTo>
                    <a:pt x="276" y="281"/>
                    <a:pt x="276" y="281"/>
                    <a:pt x="276" y="282"/>
                  </a:cubicBezTo>
                  <a:cubicBezTo>
                    <a:pt x="276" y="282"/>
                    <a:pt x="277" y="282"/>
                    <a:pt x="277" y="282"/>
                  </a:cubicBezTo>
                  <a:cubicBezTo>
                    <a:pt x="277" y="283"/>
                    <a:pt x="277" y="284"/>
                    <a:pt x="277" y="284"/>
                  </a:cubicBezTo>
                  <a:cubicBezTo>
                    <a:pt x="276" y="284"/>
                    <a:pt x="277" y="284"/>
                    <a:pt x="277" y="285"/>
                  </a:cubicBezTo>
                  <a:cubicBezTo>
                    <a:pt x="277" y="285"/>
                    <a:pt x="276" y="287"/>
                    <a:pt x="277" y="287"/>
                  </a:cubicBezTo>
                  <a:cubicBezTo>
                    <a:pt x="277" y="287"/>
                    <a:pt x="278" y="287"/>
                    <a:pt x="278" y="287"/>
                  </a:cubicBezTo>
                  <a:cubicBezTo>
                    <a:pt x="278" y="287"/>
                    <a:pt x="278" y="287"/>
                    <a:pt x="278" y="286"/>
                  </a:cubicBezTo>
                  <a:cubicBezTo>
                    <a:pt x="278" y="286"/>
                    <a:pt x="279" y="286"/>
                    <a:pt x="279" y="286"/>
                  </a:cubicBezTo>
                  <a:cubicBezTo>
                    <a:pt x="279" y="286"/>
                    <a:pt x="280" y="285"/>
                    <a:pt x="280" y="285"/>
                  </a:cubicBezTo>
                  <a:cubicBezTo>
                    <a:pt x="280" y="285"/>
                    <a:pt x="279" y="285"/>
                    <a:pt x="279" y="285"/>
                  </a:cubicBezTo>
                  <a:cubicBezTo>
                    <a:pt x="279" y="284"/>
                    <a:pt x="280" y="284"/>
                    <a:pt x="280" y="284"/>
                  </a:cubicBezTo>
                  <a:cubicBezTo>
                    <a:pt x="280" y="285"/>
                    <a:pt x="282" y="284"/>
                    <a:pt x="282" y="284"/>
                  </a:cubicBezTo>
                  <a:cubicBezTo>
                    <a:pt x="282" y="284"/>
                    <a:pt x="279" y="286"/>
                    <a:pt x="280" y="287"/>
                  </a:cubicBezTo>
                  <a:cubicBezTo>
                    <a:pt x="280" y="287"/>
                    <a:pt x="282" y="285"/>
                    <a:pt x="282" y="285"/>
                  </a:cubicBezTo>
                  <a:cubicBezTo>
                    <a:pt x="283" y="285"/>
                    <a:pt x="282" y="286"/>
                    <a:pt x="282" y="287"/>
                  </a:cubicBezTo>
                  <a:cubicBezTo>
                    <a:pt x="282" y="288"/>
                    <a:pt x="282" y="288"/>
                    <a:pt x="281" y="289"/>
                  </a:cubicBezTo>
                  <a:cubicBezTo>
                    <a:pt x="280" y="289"/>
                    <a:pt x="280" y="290"/>
                    <a:pt x="279" y="291"/>
                  </a:cubicBezTo>
                  <a:cubicBezTo>
                    <a:pt x="279" y="292"/>
                    <a:pt x="279" y="292"/>
                    <a:pt x="280" y="291"/>
                  </a:cubicBezTo>
                  <a:cubicBezTo>
                    <a:pt x="281" y="291"/>
                    <a:pt x="281" y="290"/>
                    <a:pt x="282" y="290"/>
                  </a:cubicBezTo>
                  <a:cubicBezTo>
                    <a:pt x="282" y="289"/>
                    <a:pt x="282" y="289"/>
                    <a:pt x="283" y="289"/>
                  </a:cubicBezTo>
                  <a:cubicBezTo>
                    <a:pt x="283" y="289"/>
                    <a:pt x="284" y="289"/>
                    <a:pt x="284" y="289"/>
                  </a:cubicBezTo>
                  <a:cubicBezTo>
                    <a:pt x="285" y="289"/>
                    <a:pt x="284" y="289"/>
                    <a:pt x="284" y="289"/>
                  </a:cubicBezTo>
                  <a:cubicBezTo>
                    <a:pt x="284" y="289"/>
                    <a:pt x="285" y="289"/>
                    <a:pt x="284" y="290"/>
                  </a:cubicBezTo>
                  <a:cubicBezTo>
                    <a:pt x="284" y="290"/>
                    <a:pt x="284" y="290"/>
                    <a:pt x="284" y="290"/>
                  </a:cubicBezTo>
                  <a:cubicBezTo>
                    <a:pt x="284" y="290"/>
                    <a:pt x="284" y="290"/>
                    <a:pt x="285" y="290"/>
                  </a:cubicBezTo>
                  <a:cubicBezTo>
                    <a:pt x="284" y="291"/>
                    <a:pt x="283" y="292"/>
                    <a:pt x="282" y="292"/>
                  </a:cubicBezTo>
                  <a:cubicBezTo>
                    <a:pt x="281" y="293"/>
                    <a:pt x="280" y="294"/>
                    <a:pt x="280" y="294"/>
                  </a:cubicBezTo>
                  <a:cubicBezTo>
                    <a:pt x="280" y="295"/>
                    <a:pt x="283" y="292"/>
                    <a:pt x="283" y="292"/>
                  </a:cubicBezTo>
                  <a:cubicBezTo>
                    <a:pt x="283" y="293"/>
                    <a:pt x="283" y="293"/>
                    <a:pt x="283" y="293"/>
                  </a:cubicBezTo>
                  <a:cubicBezTo>
                    <a:pt x="283" y="293"/>
                    <a:pt x="284" y="292"/>
                    <a:pt x="284" y="293"/>
                  </a:cubicBezTo>
                  <a:cubicBezTo>
                    <a:pt x="284" y="293"/>
                    <a:pt x="282" y="294"/>
                    <a:pt x="281" y="294"/>
                  </a:cubicBezTo>
                  <a:cubicBezTo>
                    <a:pt x="281" y="295"/>
                    <a:pt x="281" y="295"/>
                    <a:pt x="280" y="295"/>
                  </a:cubicBezTo>
                  <a:cubicBezTo>
                    <a:pt x="279" y="295"/>
                    <a:pt x="279" y="296"/>
                    <a:pt x="279" y="296"/>
                  </a:cubicBezTo>
                  <a:cubicBezTo>
                    <a:pt x="279" y="297"/>
                    <a:pt x="278" y="297"/>
                    <a:pt x="278" y="297"/>
                  </a:cubicBezTo>
                  <a:cubicBezTo>
                    <a:pt x="278" y="298"/>
                    <a:pt x="278" y="298"/>
                    <a:pt x="278" y="298"/>
                  </a:cubicBezTo>
                  <a:cubicBezTo>
                    <a:pt x="277" y="298"/>
                    <a:pt x="277" y="298"/>
                    <a:pt x="277" y="299"/>
                  </a:cubicBezTo>
                  <a:cubicBezTo>
                    <a:pt x="277" y="299"/>
                    <a:pt x="276" y="300"/>
                    <a:pt x="276" y="300"/>
                  </a:cubicBezTo>
                  <a:cubicBezTo>
                    <a:pt x="276" y="301"/>
                    <a:pt x="276" y="301"/>
                    <a:pt x="276" y="301"/>
                  </a:cubicBezTo>
                  <a:cubicBezTo>
                    <a:pt x="275" y="302"/>
                    <a:pt x="275" y="303"/>
                    <a:pt x="276" y="303"/>
                  </a:cubicBezTo>
                  <a:cubicBezTo>
                    <a:pt x="277" y="303"/>
                    <a:pt x="278" y="303"/>
                    <a:pt x="279" y="302"/>
                  </a:cubicBezTo>
                  <a:cubicBezTo>
                    <a:pt x="279" y="302"/>
                    <a:pt x="279" y="301"/>
                    <a:pt x="279" y="301"/>
                  </a:cubicBezTo>
                  <a:cubicBezTo>
                    <a:pt x="279" y="301"/>
                    <a:pt x="279" y="300"/>
                    <a:pt x="280" y="300"/>
                  </a:cubicBezTo>
                  <a:cubicBezTo>
                    <a:pt x="280" y="300"/>
                    <a:pt x="280" y="299"/>
                    <a:pt x="281" y="300"/>
                  </a:cubicBezTo>
                  <a:cubicBezTo>
                    <a:pt x="281" y="300"/>
                    <a:pt x="281" y="300"/>
                    <a:pt x="281" y="300"/>
                  </a:cubicBezTo>
                  <a:cubicBezTo>
                    <a:pt x="281" y="300"/>
                    <a:pt x="282" y="300"/>
                    <a:pt x="282" y="300"/>
                  </a:cubicBezTo>
                  <a:cubicBezTo>
                    <a:pt x="281" y="300"/>
                    <a:pt x="283" y="298"/>
                    <a:pt x="283" y="298"/>
                  </a:cubicBezTo>
                  <a:cubicBezTo>
                    <a:pt x="283" y="297"/>
                    <a:pt x="283" y="295"/>
                    <a:pt x="284" y="295"/>
                  </a:cubicBezTo>
                  <a:cubicBezTo>
                    <a:pt x="285" y="295"/>
                    <a:pt x="285" y="295"/>
                    <a:pt x="285" y="295"/>
                  </a:cubicBezTo>
                  <a:cubicBezTo>
                    <a:pt x="285" y="294"/>
                    <a:pt x="286" y="294"/>
                    <a:pt x="286" y="294"/>
                  </a:cubicBezTo>
                  <a:cubicBezTo>
                    <a:pt x="286" y="294"/>
                    <a:pt x="286" y="293"/>
                    <a:pt x="286" y="293"/>
                  </a:cubicBezTo>
                  <a:cubicBezTo>
                    <a:pt x="286" y="293"/>
                    <a:pt x="285" y="293"/>
                    <a:pt x="285" y="292"/>
                  </a:cubicBezTo>
                  <a:cubicBezTo>
                    <a:pt x="285" y="292"/>
                    <a:pt x="285" y="292"/>
                    <a:pt x="285" y="291"/>
                  </a:cubicBezTo>
                  <a:cubicBezTo>
                    <a:pt x="285" y="291"/>
                    <a:pt x="286" y="291"/>
                    <a:pt x="286" y="290"/>
                  </a:cubicBezTo>
                  <a:cubicBezTo>
                    <a:pt x="286" y="290"/>
                    <a:pt x="285" y="289"/>
                    <a:pt x="285" y="288"/>
                  </a:cubicBezTo>
                  <a:cubicBezTo>
                    <a:pt x="285" y="288"/>
                    <a:pt x="286" y="288"/>
                    <a:pt x="286" y="288"/>
                  </a:cubicBezTo>
                  <a:cubicBezTo>
                    <a:pt x="287" y="288"/>
                    <a:pt x="285" y="287"/>
                    <a:pt x="285" y="287"/>
                  </a:cubicBezTo>
                  <a:cubicBezTo>
                    <a:pt x="285" y="287"/>
                    <a:pt x="286" y="287"/>
                    <a:pt x="286" y="286"/>
                  </a:cubicBezTo>
                  <a:cubicBezTo>
                    <a:pt x="286" y="285"/>
                    <a:pt x="286" y="285"/>
                    <a:pt x="286" y="285"/>
                  </a:cubicBezTo>
                  <a:cubicBezTo>
                    <a:pt x="286" y="284"/>
                    <a:pt x="286" y="283"/>
                    <a:pt x="286" y="283"/>
                  </a:cubicBezTo>
                  <a:cubicBezTo>
                    <a:pt x="287" y="283"/>
                    <a:pt x="287" y="283"/>
                    <a:pt x="287" y="282"/>
                  </a:cubicBezTo>
                  <a:cubicBezTo>
                    <a:pt x="287" y="282"/>
                    <a:pt x="287" y="282"/>
                    <a:pt x="287" y="282"/>
                  </a:cubicBezTo>
                  <a:cubicBezTo>
                    <a:pt x="287" y="282"/>
                    <a:pt x="288" y="281"/>
                    <a:pt x="288" y="281"/>
                  </a:cubicBezTo>
                  <a:cubicBezTo>
                    <a:pt x="288" y="281"/>
                    <a:pt x="287" y="281"/>
                    <a:pt x="287" y="281"/>
                  </a:cubicBezTo>
                  <a:cubicBezTo>
                    <a:pt x="287" y="281"/>
                    <a:pt x="288" y="280"/>
                    <a:pt x="288" y="280"/>
                  </a:cubicBezTo>
                  <a:cubicBezTo>
                    <a:pt x="288" y="280"/>
                    <a:pt x="288" y="279"/>
                    <a:pt x="288" y="279"/>
                  </a:cubicBezTo>
                  <a:cubicBezTo>
                    <a:pt x="288" y="278"/>
                    <a:pt x="288" y="278"/>
                    <a:pt x="288" y="277"/>
                  </a:cubicBezTo>
                  <a:cubicBezTo>
                    <a:pt x="288" y="277"/>
                    <a:pt x="288" y="276"/>
                    <a:pt x="288" y="276"/>
                  </a:cubicBezTo>
                  <a:cubicBezTo>
                    <a:pt x="288" y="276"/>
                    <a:pt x="289" y="275"/>
                    <a:pt x="289" y="275"/>
                  </a:cubicBezTo>
                  <a:cubicBezTo>
                    <a:pt x="289" y="275"/>
                    <a:pt x="289" y="275"/>
                    <a:pt x="289" y="275"/>
                  </a:cubicBezTo>
                  <a:cubicBezTo>
                    <a:pt x="289" y="274"/>
                    <a:pt x="289" y="274"/>
                    <a:pt x="289" y="273"/>
                  </a:cubicBezTo>
                  <a:cubicBezTo>
                    <a:pt x="290" y="273"/>
                    <a:pt x="289" y="273"/>
                    <a:pt x="289" y="273"/>
                  </a:cubicBezTo>
                  <a:cubicBezTo>
                    <a:pt x="289" y="272"/>
                    <a:pt x="289" y="272"/>
                    <a:pt x="290" y="272"/>
                  </a:cubicBezTo>
                  <a:cubicBezTo>
                    <a:pt x="290" y="271"/>
                    <a:pt x="289" y="271"/>
                    <a:pt x="289" y="271"/>
                  </a:cubicBezTo>
                  <a:cubicBezTo>
                    <a:pt x="289" y="270"/>
                    <a:pt x="290" y="270"/>
                    <a:pt x="290" y="270"/>
                  </a:cubicBezTo>
                  <a:cubicBezTo>
                    <a:pt x="290" y="269"/>
                    <a:pt x="289" y="269"/>
                    <a:pt x="290" y="269"/>
                  </a:cubicBezTo>
                  <a:cubicBezTo>
                    <a:pt x="290" y="268"/>
                    <a:pt x="290" y="268"/>
                    <a:pt x="290" y="268"/>
                  </a:cubicBezTo>
                  <a:cubicBezTo>
                    <a:pt x="290" y="268"/>
                    <a:pt x="290" y="268"/>
                    <a:pt x="290" y="268"/>
                  </a:cubicBezTo>
                  <a:close/>
                  <a:moveTo>
                    <a:pt x="295" y="261"/>
                  </a:moveTo>
                  <a:cubicBezTo>
                    <a:pt x="294" y="261"/>
                    <a:pt x="293" y="262"/>
                    <a:pt x="293" y="261"/>
                  </a:cubicBezTo>
                  <a:cubicBezTo>
                    <a:pt x="293" y="262"/>
                    <a:pt x="295" y="261"/>
                    <a:pt x="294" y="260"/>
                  </a:cubicBezTo>
                  <a:cubicBezTo>
                    <a:pt x="293" y="261"/>
                    <a:pt x="293" y="261"/>
                    <a:pt x="292" y="261"/>
                  </a:cubicBezTo>
                  <a:cubicBezTo>
                    <a:pt x="292" y="262"/>
                    <a:pt x="292" y="262"/>
                    <a:pt x="291" y="262"/>
                  </a:cubicBezTo>
                  <a:cubicBezTo>
                    <a:pt x="291" y="263"/>
                    <a:pt x="290" y="264"/>
                    <a:pt x="289" y="264"/>
                  </a:cubicBezTo>
                  <a:cubicBezTo>
                    <a:pt x="289" y="264"/>
                    <a:pt x="288" y="266"/>
                    <a:pt x="288" y="266"/>
                  </a:cubicBezTo>
                  <a:cubicBezTo>
                    <a:pt x="288" y="266"/>
                    <a:pt x="289" y="266"/>
                    <a:pt x="289" y="266"/>
                  </a:cubicBezTo>
                  <a:cubicBezTo>
                    <a:pt x="289" y="267"/>
                    <a:pt x="289" y="267"/>
                    <a:pt x="289" y="267"/>
                  </a:cubicBezTo>
                  <a:cubicBezTo>
                    <a:pt x="290" y="267"/>
                    <a:pt x="291" y="267"/>
                    <a:pt x="290" y="266"/>
                  </a:cubicBezTo>
                  <a:cubicBezTo>
                    <a:pt x="290" y="266"/>
                    <a:pt x="291" y="266"/>
                    <a:pt x="291" y="266"/>
                  </a:cubicBezTo>
                  <a:cubicBezTo>
                    <a:pt x="290" y="265"/>
                    <a:pt x="291" y="265"/>
                    <a:pt x="291" y="265"/>
                  </a:cubicBezTo>
                  <a:cubicBezTo>
                    <a:pt x="292" y="265"/>
                    <a:pt x="293" y="265"/>
                    <a:pt x="294" y="264"/>
                  </a:cubicBezTo>
                  <a:cubicBezTo>
                    <a:pt x="293" y="264"/>
                    <a:pt x="292" y="265"/>
                    <a:pt x="292" y="264"/>
                  </a:cubicBezTo>
                  <a:cubicBezTo>
                    <a:pt x="292" y="264"/>
                    <a:pt x="291" y="265"/>
                    <a:pt x="291" y="265"/>
                  </a:cubicBezTo>
                  <a:cubicBezTo>
                    <a:pt x="291" y="265"/>
                    <a:pt x="290" y="266"/>
                    <a:pt x="289" y="266"/>
                  </a:cubicBezTo>
                  <a:cubicBezTo>
                    <a:pt x="289" y="265"/>
                    <a:pt x="289" y="265"/>
                    <a:pt x="289" y="265"/>
                  </a:cubicBezTo>
                  <a:cubicBezTo>
                    <a:pt x="289" y="264"/>
                    <a:pt x="290" y="264"/>
                    <a:pt x="290" y="264"/>
                  </a:cubicBezTo>
                  <a:cubicBezTo>
                    <a:pt x="290" y="264"/>
                    <a:pt x="290" y="263"/>
                    <a:pt x="291" y="263"/>
                  </a:cubicBezTo>
                  <a:cubicBezTo>
                    <a:pt x="292" y="262"/>
                    <a:pt x="293" y="262"/>
                    <a:pt x="294" y="262"/>
                  </a:cubicBezTo>
                  <a:cubicBezTo>
                    <a:pt x="294" y="262"/>
                    <a:pt x="295" y="262"/>
                    <a:pt x="295" y="261"/>
                  </a:cubicBezTo>
                  <a:close/>
                  <a:moveTo>
                    <a:pt x="602" y="223"/>
                  </a:moveTo>
                  <a:cubicBezTo>
                    <a:pt x="602" y="223"/>
                    <a:pt x="602" y="223"/>
                    <a:pt x="602" y="223"/>
                  </a:cubicBezTo>
                  <a:close/>
                  <a:moveTo>
                    <a:pt x="293" y="120"/>
                  </a:moveTo>
                  <a:cubicBezTo>
                    <a:pt x="293" y="120"/>
                    <a:pt x="293" y="120"/>
                    <a:pt x="293" y="120"/>
                  </a:cubicBezTo>
                  <a:cubicBezTo>
                    <a:pt x="293" y="120"/>
                    <a:pt x="293" y="120"/>
                    <a:pt x="293" y="120"/>
                  </a:cubicBezTo>
                  <a:cubicBezTo>
                    <a:pt x="293" y="120"/>
                    <a:pt x="293" y="120"/>
                    <a:pt x="293" y="120"/>
                  </a:cubicBezTo>
                  <a:close/>
                  <a:moveTo>
                    <a:pt x="458" y="78"/>
                  </a:moveTo>
                  <a:cubicBezTo>
                    <a:pt x="457" y="78"/>
                    <a:pt x="453" y="79"/>
                    <a:pt x="454" y="80"/>
                  </a:cubicBezTo>
                  <a:cubicBezTo>
                    <a:pt x="454" y="81"/>
                    <a:pt x="458" y="80"/>
                    <a:pt x="458" y="78"/>
                  </a:cubicBezTo>
                  <a:cubicBezTo>
                    <a:pt x="458" y="79"/>
                    <a:pt x="458" y="79"/>
                    <a:pt x="457" y="79"/>
                  </a:cubicBezTo>
                  <a:cubicBezTo>
                    <a:pt x="457" y="79"/>
                    <a:pt x="458" y="78"/>
                    <a:pt x="458" y="78"/>
                  </a:cubicBezTo>
                  <a:close/>
                  <a:moveTo>
                    <a:pt x="435" y="73"/>
                  </a:moveTo>
                  <a:cubicBezTo>
                    <a:pt x="435" y="73"/>
                    <a:pt x="435" y="73"/>
                    <a:pt x="434" y="73"/>
                  </a:cubicBezTo>
                  <a:cubicBezTo>
                    <a:pt x="435" y="73"/>
                    <a:pt x="434" y="73"/>
                    <a:pt x="434" y="74"/>
                  </a:cubicBezTo>
                  <a:cubicBezTo>
                    <a:pt x="434" y="74"/>
                    <a:pt x="435" y="74"/>
                    <a:pt x="435" y="74"/>
                  </a:cubicBezTo>
                  <a:cubicBezTo>
                    <a:pt x="435" y="74"/>
                    <a:pt x="435" y="74"/>
                    <a:pt x="434" y="74"/>
                  </a:cubicBezTo>
                  <a:cubicBezTo>
                    <a:pt x="435" y="74"/>
                    <a:pt x="436" y="75"/>
                    <a:pt x="436" y="74"/>
                  </a:cubicBezTo>
                  <a:cubicBezTo>
                    <a:pt x="436" y="75"/>
                    <a:pt x="436" y="75"/>
                    <a:pt x="435" y="75"/>
                  </a:cubicBezTo>
                  <a:cubicBezTo>
                    <a:pt x="435" y="75"/>
                    <a:pt x="436" y="76"/>
                    <a:pt x="435" y="76"/>
                  </a:cubicBezTo>
                  <a:cubicBezTo>
                    <a:pt x="435" y="76"/>
                    <a:pt x="435" y="76"/>
                    <a:pt x="435" y="76"/>
                  </a:cubicBezTo>
                  <a:cubicBezTo>
                    <a:pt x="434" y="75"/>
                    <a:pt x="435" y="75"/>
                    <a:pt x="434" y="75"/>
                  </a:cubicBezTo>
                  <a:cubicBezTo>
                    <a:pt x="434" y="74"/>
                    <a:pt x="432" y="74"/>
                    <a:pt x="431" y="75"/>
                  </a:cubicBezTo>
                  <a:cubicBezTo>
                    <a:pt x="430" y="75"/>
                    <a:pt x="429" y="75"/>
                    <a:pt x="428" y="76"/>
                  </a:cubicBezTo>
                  <a:cubicBezTo>
                    <a:pt x="429" y="76"/>
                    <a:pt x="429" y="76"/>
                    <a:pt x="429" y="76"/>
                  </a:cubicBezTo>
                  <a:cubicBezTo>
                    <a:pt x="429" y="77"/>
                    <a:pt x="430" y="77"/>
                    <a:pt x="431" y="77"/>
                  </a:cubicBezTo>
                  <a:cubicBezTo>
                    <a:pt x="430" y="77"/>
                    <a:pt x="431" y="77"/>
                    <a:pt x="432" y="77"/>
                  </a:cubicBezTo>
                  <a:cubicBezTo>
                    <a:pt x="432" y="77"/>
                    <a:pt x="433" y="77"/>
                    <a:pt x="433" y="77"/>
                  </a:cubicBezTo>
                  <a:cubicBezTo>
                    <a:pt x="434" y="77"/>
                    <a:pt x="435" y="77"/>
                    <a:pt x="435" y="77"/>
                  </a:cubicBezTo>
                  <a:cubicBezTo>
                    <a:pt x="436" y="76"/>
                    <a:pt x="436" y="76"/>
                    <a:pt x="436" y="77"/>
                  </a:cubicBezTo>
                  <a:cubicBezTo>
                    <a:pt x="436" y="78"/>
                    <a:pt x="437" y="78"/>
                    <a:pt x="438" y="78"/>
                  </a:cubicBezTo>
                  <a:cubicBezTo>
                    <a:pt x="437" y="78"/>
                    <a:pt x="437" y="78"/>
                    <a:pt x="436" y="78"/>
                  </a:cubicBezTo>
                  <a:cubicBezTo>
                    <a:pt x="436" y="78"/>
                    <a:pt x="435" y="78"/>
                    <a:pt x="436" y="78"/>
                  </a:cubicBezTo>
                  <a:cubicBezTo>
                    <a:pt x="436" y="78"/>
                    <a:pt x="435" y="77"/>
                    <a:pt x="435" y="77"/>
                  </a:cubicBezTo>
                  <a:cubicBezTo>
                    <a:pt x="434" y="77"/>
                    <a:pt x="433" y="77"/>
                    <a:pt x="433" y="78"/>
                  </a:cubicBezTo>
                  <a:cubicBezTo>
                    <a:pt x="434" y="78"/>
                    <a:pt x="432" y="78"/>
                    <a:pt x="432" y="78"/>
                  </a:cubicBezTo>
                  <a:cubicBezTo>
                    <a:pt x="432" y="78"/>
                    <a:pt x="432" y="79"/>
                    <a:pt x="432" y="79"/>
                  </a:cubicBezTo>
                  <a:cubicBezTo>
                    <a:pt x="433" y="79"/>
                    <a:pt x="433" y="78"/>
                    <a:pt x="434" y="78"/>
                  </a:cubicBezTo>
                  <a:cubicBezTo>
                    <a:pt x="434" y="79"/>
                    <a:pt x="433" y="79"/>
                    <a:pt x="433" y="79"/>
                  </a:cubicBezTo>
                  <a:cubicBezTo>
                    <a:pt x="433" y="79"/>
                    <a:pt x="434" y="79"/>
                    <a:pt x="434" y="79"/>
                  </a:cubicBezTo>
                  <a:cubicBezTo>
                    <a:pt x="434" y="79"/>
                    <a:pt x="433" y="79"/>
                    <a:pt x="433" y="79"/>
                  </a:cubicBezTo>
                  <a:cubicBezTo>
                    <a:pt x="434" y="79"/>
                    <a:pt x="433" y="80"/>
                    <a:pt x="433" y="80"/>
                  </a:cubicBezTo>
                  <a:cubicBezTo>
                    <a:pt x="433" y="80"/>
                    <a:pt x="433" y="80"/>
                    <a:pt x="434" y="80"/>
                  </a:cubicBezTo>
                  <a:cubicBezTo>
                    <a:pt x="433" y="81"/>
                    <a:pt x="432" y="81"/>
                    <a:pt x="431" y="81"/>
                  </a:cubicBezTo>
                  <a:cubicBezTo>
                    <a:pt x="431" y="80"/>
                    <a:pt x="432" y="81"/>
                    <a:pt x="432" y="80"/>
                  </a:cubicBezTo>
                  <a:cubicBezTo>
                    <a:pt x="432" y="80"/>
                    <a:pt x="431" y="80"/>
                    <a:pt x="431" y="80"/>
                  </a:cubicBezTo>
                  <a:cubicBezTo>
                    <a:pt x="431" y="79"/>
                    <a:pt x="432" y="80"/>
                    <a:pt x="432" y="79"/>
                  </a:cubicBezTo>
                  <a:cubicBezTo>
                    <a:pt x="432" y="80"/>
                    <a:pt x="432" y="79"/>
                    <a:pt x="431" y="79"/>
                  </a:cubicBezTo>
                  <a:cubicBezTo>
                    <a:pt x="431" y="80"/>
                    <a:pt x="431" y="80"/>
                    <a:pt x="431" y="80"/>
                  </a:cubicBezTo>
                  <a:cubicBezTo>
                    <a:pt x="431" y="80"/>
                    <a:pt x="431" y="80"/>
                    <a:pt x="431" y="80"/>
                  </a:cubicBezTo>
                  <a:cubicBezTo>
                    <a:pt x="431" y="80"/>
                    <a:pt x="431" y="81"/>
                    <a:pt x="430" y="81"/>
                  </a:cubicBezTo>
                  <a:cubicBezTo>
                    <a:pt x="431" y="81"/>
                    <a:pt x="430" y="82"/>
                    <a:pt x="430" y="82"/>
                  </a:cubicBezTo>
                  <a:cubicBezTo>
                    <a:pt x="429" y="82"/>
                    <a:pt x="429" y="82"/>
                    <a:pt x="428" y="82"/>
                  </a:cubicBezTo>
                  <a:cubicBezTo>
                    <a:pt x="428" y="82"/>
                    <a:pt x="427" y="82"/>
                    <a:pt x="426" y="82"/>
                  </a:cubicBezTo>
                  <a:cubicBezTo>
                    <a:pt x="426" y="82"/>
                    <a:pt x="426" y="82"/>
                    <a:pt x="426" y="82"/>
                  </a:cubicBezTo>
                  <a:cubicBezTo>
                    <a:pt x="426" y="82"/>
                    <a:pt x="425" y="82"/>
                    <a:pt x="425" y="82"/>
                  </a:cubicBezTo>
                  <a:cubicBezTo>
                    <a:pt x="424" y="83"/>
                    <a:pt x="423" y="83"/>
                    <a:pt x="422" y="82"/>
                  </a:cubicBezTo>
                  <a:cubicBezTo>
                    <a:pt x="423" y="82"/>
                    <a:pt x="423" y="82"/>
                    <a:pt x="424" y="82"/>
                  </a:cubicBezTo>
                  <a:cubicBezTo>
                    <a:pt x="424" y="82"/>
                    <a:pt x="423" y="82"/>
                    <a:pt x="423" y="82"/>
                  </a:cubicBezTo>
                  <a:cubicBezTo>
                    <a:pt x="423" y="81"/>
                    <a:pt x="423" y="80"/>
                    <a:pt x="423" y="80"/>
                  </a:cubicBezTo>
                  <a:cubicBezTo>
                    <a:pt x="423" y="80"/>
                    <a:pt x="422" y="81"/>
                    <a:pt x="422" y="80"/>
                  </a:cubicBezTo>
                  <a:cubicBezTo>
                    <a:pt x="422" y="80"/>
                    <a:pt x="422" y="80"/>
                    <a:pt x="422" y="80"/>
                  </a:cubicBezTo>
                  <a:cubicBezTo>
                    <a:pt x="422" y="80"/>
                    <a:pt x="422" y="80"/>
                    <a:pt x="423" y="80"/>
                  </a:cubicBezTo>
                  <a:cubicBezTo>
                    <a:pt x="422" y="80"/>
                    <a:pt x="422" y="79"/>
                    <a:pt x="422" y="79"/>
                  </a:cubicBezTo>
                  <a:cubicBezTo>
                    <a:pt x="422" y="79"/>
                    <a:pt x="422" y="79"/>
                    <a:pt x="422" y="79"/>
                  </a:cubicBezTo>
                  <a:cubicBezTo>
                    <a:pt x="421" y="79"/>
                    <a:pt x="420" y="79"/>
                    <a:pt x="419" y="79"/>
                  </a:cubicBezTo>
                  <a:cubicBezTo>
                    <a:pt x="419" y="79"/>
                    <a:pt x="419" y="79"/>
                    <a:pt x="418" y="79"/>
                  </a:cubicBezTo>
                  <a:cubicBezTo>
                    <a:pt x="418" y="79"/>
                    <a:pt x="417" y="80"/>
                    <a:pt x="416" y="80"/>
                  </a:cubicBezTo>
                  <a:cubicBezTo>
                    <a:pt x="416" y="81"/>
                    <a:pt x="415" y="81"/>
                    <a:pt x="414" y="81"/>
                  </a:cubicBezTo>
                  <a:cubicBezTo>
                    <a:pt x="414" y="81"/>
                    <a:pt x="414" y="82"/>
                    <a:pt x="413" y="82"/>
                  </a:cubicBezTo>
                  <a:cubicBezTo>
                    <a:pt x="414" y="82"/>
                    <a:pt x="414" y="83"/>
                    <a:pt x="414" y="83"/>
                  </a:cubicBezTo>
                  <a:cubicBezTo>
                    <a:pt x="414" y="84"/>
                    <a:pt x="415" y="84"/>
                    <a:pt x="415" y="84"/>
                  </a:cubicBezTo>
                  <a:cubicBezTo>
                    <a:pt x="416" y="84"/>
                    <a:pt x="416" y="84"/>
                    <a:pt x="416" y="85"/>
                  </a:cubicBezTo>
                  <a:cubicBezTo>
                    <a:pt x="416" y="85"/>
                    <a:pt x="416" y="85"/>
                    <a:pt x="416" y="85"/>
                  </a:cubicBezTo>
                  <a:cubicBezTo>
                    <a:pt x="416" y="85"/>
                    <a:pt x="415" y="86"/>
                    <a:pt x="416" y="86"/>
                  </a:cubicBezTo>
                  <a:cubicBezTo>
                    <a:pt x="416" y="86"/>
                    <a:pt x="416" y="86"/>
                    <a:pt x="417" y="86"/>
                  </a:cubicBezTo>
                  <a:cubicBezTo>
                    <a:pt x="417" y="86"/>
                    <a:pt x="418" y="86"/>
                    <a:pt x="417" y="86"/>
                  </a:cubicBezTo>
                  <a:cubicBezTo>
                    <a:pt x="418" y="87"/>
                    <a:pt x="418" y="86"/>
                    <a:pt x="419" y="86"/>
                  </a:cubicBezTo>
                  <a:cubicBezTo>
                    <a:pt x="420" y="86"/>
                    <a:pt x="420" y="86"/>
                    <a:pt x="420" y="86"/>
                  </a:cubicBezTo>
                  <a:cubicBezTo>
                    <a:pt x="420" y="86"/>
                    <a:pt x="421" y="86"/>
                    <a:pt x="420" y="86"/>
                  </a:cubicBezTo>
                  <a:cubicBezTo>
                    <a:pt x="420" y="86"/>
                    <a:pt x="420" y="86"/>
                    <a:pt x="420" y="86"/>
                  </a:cubicBezTo>
                  <a:cubicBezTo>
                    <a:pt x="420" y="86"/>
                    <a:pt x="419" y="87"/>
                    <a:pt x="420" y="87"/>
                  </a:cubicBezTo>
                  <a:cubicBezTo>
                    <a:pt x="421" y="87"/>
                    <a:pt x="421" y="87"/>
                    <a:pt x="421" y="87"/>
                  </a:cubicBezTo>
                  <a:cubicBezTo>
                    <a:pt x="422" y="87"/>
                    <a:pt x="422" y="87"/>
                    <a:pt x="422" y="87"/>
                  </a:cubicBezTo>
                  <a:cubicBezTo>
                    <a:pt x="422" y="88"/>
                    <a:pt x="422" y="88"/>
                    <a:pt x="423" y="88"/>
                  </a:cubicBezTo>
                  <a:cubicBezTo>
                    <a:pt x="422" y="88"/>
                    <a:pt x="423" y="90"/>
                    <a:pt x="424" y="90"/>
                  </a:cubicBezTo>
                  <a:cubicBezTo>
                    <a:pt x="424" y="90"/>
                    <a:pt x="425" y="91"/>
                    <a:pt x="424" y="91"/>
                  </a:cubicBezTo>
                  <a:cubicBezTo>
                    <a:pt x="424" y="91"/>
                    <a:pt x="424" y="92"/>
                    <a:pt x="424" y="92"/>
                  </a:cubicBezTo>
                  <a:cubicBezTo>
                    <a:pt x="424" y="92"/>
                    <a:pt x="425" y="92"/>
                    <a:pt x="425" y="92"/>
                  </a:cubicBezTo>
                  <a:cubicBezTo>
                    <a:pt x="425" y="93"/>
                    <a:pt x="424" y="93"/>
                    <a:pt x="424" y="93"/>
                  </a:cubicBezTo>
                  <a:cubicBezTo>
                    <a:pt x="424" y="93"/>
                    <a:pt x="424" y="94"/>
                    <a:pt x="424" y="94"/>
                  </a:cubicBezTo>
                  <a:cubicBezTo>
                    <a:pt x="424" y="95"/>
                    <a:pt x="425" y="94"/>
                    <a:pt x="426" y="94"/>
                  </a:cubicBezTo>
                  <a:cubicBezTo>
                    <a:pt x="426" y="94"/>
                    <a:pt x="426" y="95"/>
                    <a:pt x="427" y="95"/>
                  </a:cubicBezTo>
                  <a:cubicBezTo>
                    <a:pt x="427" y="95"/>
                    <a:pt x="428" y="95"/>
                    <a:pt x="428" y="95"/>
                  </a:cubicBezTo>
                  <a:cubicBezTo>
                    <a:pt x="429" y="95"/>
                    <a:pt x="430" y="94"/>
                    <a:pt x="430" y="94"/>
                  </a:cubicBezTo>
                  <a:cubicBezTo>
                    <a:pt x="431" y="94"/>
                    <a:pt x="433" y="94"/>
                    <a:pt x="434" y="93"/>
                  </a:cubicBezTo>
                  <a:cubicBezTo>
                    <a:pt x="433" y="93"/>
                    <a:pt x="433" y="93"/>
                    <a:pt x="433" y="93"/>
                  </a:cubicBezTo>
                  <a:cubicBezTo>
                    <a:pt x="433" y="92"/>
                    <a:pt x="432" y="92"/>
                    <a:pt x="433" y="91"/>
                  </a:cubicBezTo>
                  <a:cubicBezTo>
                    <a:pt x="433" y="91"/>
                    <a:pt x="433" y="91"/>
                    <a:pt x="432" y="91"/>
                  </a:cubicBezTo>
                  <a:cubicBezTo>
                    <a:pt x="433" y="90"/>
                    <a:pt x="435" y="89"/>
                    <a:pt x="436" y="90"/>
                  </a:cubicBezTo>
                  <a:cubicBezTo>
                    <a:pt x="435" y="90"/>
                    <a:pt x="434" y="90"/>
                    <a:pt x="434" y="91"/>
                  </a:cubicBezTo>
                  <a:cubicBezTo>
                    <a:pt x="433" y="91"/>
                    <a:pt x="433" y="91"/>
                    <a:pt x="434" y="92"/>
                  </a:cubicBezTo>
                  <a:cubicBezTo>
                    <a:pt x="434" y="92"/>
                    <a:pt x="435" y="92"/>
                    <a:pt x="435" y="92"/>
                  </a:cubicBezTo>
                  <a:cubicBezTo>
                    <a:pt x="436" y="92"/>
                    <a:pt x="437" y="92"/>
                    <a:pt x="438" y="92"/>
                  </a:cubicBezTo>
                  <a:cubicBezTo>
                    <a:pt x="439" y="92"/>
                    <a:pt x="440" y="92"/>
                    <a:pt x="441" y="91"/>
                  </a:cubicBezTo>
                  <a:cubicBezTo>
                    <a:pt x="442" y="91"/>
                    <a:pt x="444" y="90"/>
                    <a:pt x="446" y="90"/>
                  </a:cubicBezTo>
                  <a:cubicBezTo>
                    <a:pt x="445" y="90"/>
                    <a:pt x="445" y="90"/>
                    <a:pt x="445" y="90"/>
                  </a:cubicBezTo>
                  <a:cubicBezTo>
                    <a:pt x="446" y="90"/>
                    <a:pt x="447" y="90"/>
                    <a:pt x="448" y="90"/>
                  </a:cubicBezTo>
                  <a:cubicBezTo>
                    <a:pt x="448" y="89"/>
                    <a:pt x="446" y="89"/>
                    <a:pt x="446" y="89"/>
                  </a:cubicBezTo>
                  <a:cubicBezTo>
                    <a:pt x="447" y="88"/>
                    <a:pt x="448" y="89"/>
                    <a:pt x="449" y="88"/>
                  </a:cubicBezTo>
                  <a:cubicBezTo>
                    <a:pt x="448" y="88"/>
                    <a:pt x="448" y="88"/>
                    <a:pt x="447" y="88"/>
                  </a:cubicBezTo>
                  <a:cubicBezTo>
                    <a:pt x="447" y="88"/>
                    <a:pt x="447" y="88"/>
                    <a:pt x="446" y="88"/>
                  </a:cubicBezTo>
                  <a:cubicBezTo>
                    <a:pt x="447" y="88"/>
                    <a:pt x="448" y="88"/>
                    <a:pt x="449" y="88"/>
                  </a:cubicBezTo>
                  <a:cubicBezTo>
                    <a:pt x="450" y="88"/>
                    <a:pt x="450" y="87"/>
                    <a:pt x="450" y="86"/>
                  </a:cubicBezTo>
                  <a:cubicBezTo>
                    <a:pt x="450" y="87"/>
                    <a:pt x="450" y="87"/>
                    <a:pt x="450" y="86"/>
                  </a:cubicBezTo>
                  <a:cubicBezTo>
                    <a:pt x="450" y="86"/>
                    <a:pt x="450" y="86"/>
                    <a:pt x="451" y="86"/>
                  </a:cubicBezTo>
                  <a:cubicBezTo>
                    <a:pt x="450" y="86"/>
                    <a:pt x="449" y="86"/>
                    <a:pt x="449" y="86"/>
                  </a:cubicBezTo>
                  <a:cubicBezTo>
                    <a:pt x="450" y="86"/>
                    <a:pt x="450" y="86"/>
                    <a:pt x="451" y="86"/>
                  </a:cubicBezTo>
                  <a:cubicBezTo>
                    <a:pt x="451" y="85"/>
                    <a:pt x="452" y="85"/>
                    <a:pt x="453" y="85"/>
                  </a:cubicBezTo>
                  <a:cubicBezTo>
                    <a:pt x="453" y="85"/>
                    <a:pt x="454" y="85"/>
                    <a:pt x="454" y="84"/>
                  </a:cubicBezTo>
                  <a:cubicBezTo>
                    <a:pt x="454" y="84"/>
                    <a:pt x="454" y="84"/>
                    <a:pt x="454" y="84"/>
                  </a:cubicBezTo>
                  <a:cubicBezTo>
                    <a:pt x="454" y="84"/>
                    <a:pt x="455" y="83"/>
                    <a:pt x="454" y="82"/>
                  </a:cubicBezTo>
                  <a:cubicBezTo>
                    <a:pt x="455" y="82"/>
                    <a:pt x="455" y="82"/>
                    <a:pt x="455" y="82"/>
                  </a:cubicBezTo>
                  <a:cubicBezTo>
                    <a:pt x="455" y="82"/>
                    <a:pt x="454" y="82"/>
                    <a:pt x="454" y="82"/>
                  </a:cubicBezTo>
                  <a:cubicBezTo>
                    <a:pt x="453" y="82"/>
                    <a:pt x="453" y="82"/>
                    <a:pt x="452" y="82"/>
                  </a:cubicBezTo>
                  <a:cubicBezTo>
                    <a:pt x="451" y="83"/>
                    <a:pt x="450" y="83"/>
                    <a:pt x="450" y="83"/>
                  </a:cubicBezTo>
                  <a:cubicBezTo>
                    <a:pt x="450" y="83"/>
                    <a:pt x="452" y="82"/>
                    <a:pt x="452" y="82"/>
                  </a:cubicBezTo>
                  <a:cubicBezTo>
                    <a:pt x="452" y="82"/>
                    <a:pt x="451" y="82"/>
                    <a:pt x="451" y="81"/>
                  </a:cubicBezTo>
                  <a:cubicBezTo>
                    <a:pt x="452" y="81"/>
                    <a:pt x="451" y="81"/>
                    <a:pt x="450" y="81"/>
                  </a:cubicBezTo>
                  <a:cubicBezTo>
                    <a:pt x="451" y="81"/>
                    <a:pt x="452" y="81"/>
                    <a:pt x="452" y="80"/>
                  </a:cubicBezTo>
                  <a:cubicBezTo>
                    <a:pt x="453" y="80"/>
                    <a:pt x="451" y="79"/>
                    <a:pt x="450" y="79"/>
                  </a:cubicBezTo>
                  <a:cubicBezTo>
                    <a:pt x="449" y="79"/>
                    <a:pt x="448" y="79"/>
                    <a:pt x="446" y="80"/>
                  </a:cubicBezTo>
                  <a:cubicBezTo>
                    <a:pt x="445" y="80"/>
                    <a:pt x="445" y="81"/>
                    <a:pt x="443" y="81"/>
                  </a:cubicBezTo>
                  <a:cubicBezTo>
                    <a:pt x="444" y="81"/>
                    <a:pt x="445" y="80"/>
                    <a:pt x="444" y="80"/>
                  </a:cubicBezTo>
                  <a:cubicBezTo>
                    <a:pt x="446" y="79"/>
                    <a:pt x="447" y="79"/>
                    <a:pt x="449" y="78"/>
                  </a:cubicBezTo>
                  <a:cubicBezTo>
                    <a:pt x="450" y="78"/>
                    <a:pt x="451" y="77"/>
                    <a:pt x="452" y="77"/>
                  </a:cubicBezTo>
                  <a:cubicBezTo>
                    <a:pt x="454" y="77"/>
                    <a:pt x="455" y="77"/>
                    <a:pt x="456" y="77"/>
                  </a:cubicBezTo>
                  <a:cubicBezTo>
                    <a:pt x="456" y="77"/>
                    <a:pt x="458" y="76"/>
                    <a:pt x="457" y="76"/>
                  </a:cubicBezTo>
                  <a:cubicBezTo>
                    <a:pt x="457" y="76"/>
                    <a:pt x="457" y="76"/>
                    <a:pt x="458" y="76"/>
                  </a:cubicBezTo>
                  <a:cubicBezTo>
                    <a:pt x="457" y="76"/>
                    <a:pt x="456" y="75"/>
                    <a:pt x="456" y="75"/>
                  </a:cubicBezTo>
                  <a:cubicBezTo>
                    <a:pt x="456" y="75"/>
                    <a:pt x="455" y="76"/>
                    <a:pt x="455" y="76"/>
                  </a:cubicBezTo>
                  <a:cubicBezTo>
                    <a:pt x="455" y="75"/>
                    <a:pt x="456" y="75"/>
                    <a:pt x="456" y="75"/>
                  </a:cubicBezTo>
                  <a:cubicBezTo>
                    <a:pt x="456" y="75"/>
                    <a:pt x="457" y="75"/>
                    <a:pt x="457" y="75"/>
                  </a:cubicBezTo>
                  <a:cubicBezTo>
                    <a:pt x="457" y="74"/>
                    <a:pt x="458" y="75"/>
                    <a:pt x="458" y="75"/>
                  </a:cubicBezTo>
                  <a:cubicBezTo>
                    <a:pt x="459" y="75"/>
                    <a:pt x="462" y="74"/>
                    <a:pt x="461" y="73"/>
                  </a:cubicBezTo>
                  <a:cubicBezTo>
                    <a:pt x="461" y="72"/>
                    <a:pt x="460" y="73"/>
                    <a:pt x="460" y="72"/>
                  </a:cubicBezTo>
                  <a:cubicBezTo>
                    <a:pt x="459" y="72"/>
                    <a:pt x="458" y="72"/>
                    <a:pt x="457" y="72"/>
                  </a:cubicBezTo>
                  <a:cubicBezTo>
                    <a:pt x="458" y="72"/>
                    <a:pt x="458" y="72"/>
                    <a:pt x="458" y="72"/>
                  </a:cubicBezTo>
                  <a:cubicBezTo>
                    <a:pt x="457" y="71"/>
                    <a:pt x="456" y="72"/>
                    <a:pt x="455" y="72"/>
                  </a:cubicBezTo>
                  <a:cubicBezTo>
                    <a:pt x="454" y="73"/>
                    <a:pt x="453" y="73"/>
                    <a:pt x="452" y="73"/>
                  </a:cubicBezTo>
                  <a:cubicBezTo>
                    <a:pt x="451" y="73"/>
                    <a:pt x="450" y="73"/>
                    <a:pt x="449" y="73"/>
                  </a:cubicBezTo>
                  <a:cubicBezTo>
                    <a:pt x="448" y="73"/>
                    <a:pt x="448" y="73"/>
                    <a:pt x="447" y="73"/>
                  </a:cubicBezTo>
                  <a:cubicBezTo>
                    <a:pt x="447" y="73"/>
                    <a:pt x="447" y="74"/>
                    <a:pt x="446" y="74"/>
                  </a:cubicBezTo>
                  <a:cubicBezTo>
                    <a:pt x="447" y="73"/>
                    <a:pt x="446" y="72"/>
                    <a:pt x="445" y="72"/>
                  </a:cubicBezTo>
                  <a:cubicBezTo>
                    <a:pt x="445" y="72"/>
                    <a:pt x="444" y="72"/>
                    <a:pt x="445" y="72"/>
                  </a:cubicBezTo>
                  <a:cubicBezTo>
                    <a:pt x="444" y="71"/>
                    <a:pt x="443" y="71"/>
                    <a:pt x="442" y="72"/>
                  </a:cubicBezTo>
                  <a:cubicBezTo>
                    <a:pt x="442" y="72"/>
                    <a:pt x="441" y="72"/>
                    <a:pt x="441" y="72"/>
                  </a:cubicBezTo>
                  <a:cubicBezTo>
                    <a:pt x="442" y="73"/>
                    <a:pt x="444" y="71"/>
                    <a:pt x="444" y="72"/>
                  </a:cubicBezTo>
                  <a:cubicBezTo>
                    <a:pt x="444" y="72"/>
                    <a:pt x="442" y="73"/>
                    <a:pt x="441" y="73"/>
                  </a:cubicBezTo>
                  <a:cubicBezTo>
                    <a:pt x="442" y="72"/>
                    <a:pt x="439" y="72"/>
                    <a:pt x="438" y="72"/>
                  </a:cubicBezTo>
                  <a:cubicBezTo>
                    <a:pt x="437" y="73"/>
                    <a:pt x="437" y="72"/>
                    <a:pt x="436" y="73"/>
                  </a:cubicBezTo>
                  <a:cubicBezTo>
                    <a:pt x="436" y="73"/>
                    <a:pt x="435" y="73"/>
                    <a:pt x="435" y="73"/>
                  </a:cubicBezTo>
                  <a:close/>
                  <a:moveTo>
                    <a:pt x="600" y="54"/>
                  </a:moveTo>
                  <a:cubicBezTo>
                    <a:pt x="600" y="54"/>
                    <a:pt x="601" y="54"/>
                    <a:pt x="601" y="54"/>
                  </a:cubicBezTo>
                  <a:cubicBezTo>
                    <a:pt x="601" y="53"/>
                    <a:pt x="603" y="53"/>
                    <a:pt x="602" y="53"/>
                  </a:cubicBezTo>
                  <a:cubicBezTo>
                    <a:pt x="601" y="53"/>
                    <a:pt x="601" y="53"/>
                    <a:pt x="600" y="53"/>
                  </a:cubicBezTo>
                  <a:cubicBezTo>
                    <a:pt x="599" y="53"/>
                    <a:pt x="598" y="54"/>
                    <a:pt x="598" y="54"/>
                  </a:cubicBezTo>
                  <a:cubicBezTo>
                    <a:pt x="597" y="54"/>
                    <a:pt x="596" y="55"/>
                    <a:pt x="595" y="55"/>
                  </a:cubicBezTo>
                  <a:cubicBezTo>
                    <a:pt x="595" y="55"/>
                    <a:pt x="594" y="55"/>
                    <a:pt x="595" y="55"/>
                  </a:cubicBezTo>
                  <a:cubicBezTo>
                    <a:pt x="595" y="55"/>
                    <a:pt x="596" y="55"/>
                    <a:pt x="595" y="55"/>
                  </a:cubicBezTo>
                  <a:cubicBezTo>
                    <a:pt x="596" y="55"/>
                    <a:pt x="596" y="55"/>
                    <a:pt x="597" y="55"/>
                  </a:cubicBezTo>
                  <a:cubicBezTo>
                    <a:pt x="597" y="55"/>
                    <a:pt x="596" y="55"/>
                    <a:pt x="596" y="55"/>
                  </a:cubicBezTo>
                  <a:cubicBezTo>
                    <a:pt x="597" y="55"/>
                    <a:pt x="598" y="55"/>
                    <a:pt x="599" y="55"/>
                  </a:cubicBezTo>
                  <a:cubicBezTo>
                    <a:pt x="599" y="55"/>
                    <a:pt x="599" y="55"/>
                    <a:pt x="599" y="55"/>
                  </a:cubicBezTo>
                  <a:cubicBezTo>
                    <a:pt x="599" y="55"/>
                    <a:pt x="600" y="55"/>
                    <a:pt x="600" y="55"/>
                  </a:cubicBezTo>
                  <a:cubicBezTo>
                    <a:pt x="599" y="55"/>
                    <a:pt x="598" y="54"/>
                    <a:pt x="600" y="54"/>
                  </a:cubicBezTo>
                  <a:close/>
                  <a:moveTo>
                    <a:pt x="389" y="74"/>
                  </a:moveTo>
                  <a:cubicBezTo>
                    <a:pt x="389" y="74"/>
                    <a:pt x="388" y="74"/>
                    <a:pt x="387" y="74"/>
                  </a:cubicBezTo>
                  <a:cubicBezTo>
                    <a:pt x="387" y="74"/>
                    <a:pt x="386" y="74"/>
                    <a:pt x="386" y="75"/>
                  </a:cubicBezTo>
                  <a:cubicBezTo>
                    <a:pt x="386" y="75"/>
                    <a:pt x="389" y="75"/>
                    <a:pt x="389" y="75"/>
                  </a:cubicBezTo>
                  <a:cubicBezTo>
                    <a:pt x="390" y="75"/>
                    <a:pt x="390" y="74"/>
                    <a:pt x="389" y="74"/>
                  </a:cubicBezTo>
                  <a:close/>
                  <a:moveTo>
                    <a:pt x="409" y="74"/>
                  </a:moveTo>
                  <a:cubicBezTo>
                    <a:pt x="409" y="74"/>
                    <a:pt x="408" y="74"/>
                    <a:pt x="408" y="73"/>
                  </a:cubicBezTo>
                  <a:cubicBezTo>
                    <a:pt x="407" y="73"/>
                    <a:pt x="407" y="73"/>
                    <a:pt x="406" y="73"/>
                  </a:cubicBezTo>
                  <a:cubicBezTo>
                    <a:pt x="404" y="73"/>
                    <a:pt x="403" y="73"/>
                    <a:pt x="401" y="73"/>
                  </a:cubicBezTo>
                  <a:cubicBezTo>
                    <a:pt x="399" y="73"/>
                    <a:pt x="397" y="73"/>
                    <a:pt x="396" y="74"/>
                  </a:cubicBezTo>
                  <a:cubicBezTo>
                    <a:pt x="395" y="74"/>
                    <a:pt x="394" y="75"/>
                    <a:pt x="393" y="75"/>
                  </a:cubicBezTo>
                  <a:cubicBezTo>
                    <a:pt x="393" y="75"/>
                    <a:pt x="392" y="76"/>
                    <a:pt x="393" y="76"/>
                  </a:cubicBezTo>
                  <a:cubicBezTo>
                    <a:pt x="394" y="76"/>
                    <a:pt x="395" y="76"/>
                    <a:pt x="396" y="77"/>
                  </a:cubicBezTo>
                  <a:cubicBezTo>
                    <a:pt x="396" y="77"/>
                    <a:pt x="396" y="77"/>
                    <a:pt x="396" y="77"/>
                  </a:cubicBezTo>
                  <a:cubicBezTo>
                    <a:pt x="396" y="78"/>
                    <a:pt x="396" y="78"/>
                    <a:pt x="395" y="78"/>
                  </a:cubicBezTo>
                  <a:cubicBezTo>
                    <a:pt x="396" y="78"/>
                    <a:pt x="396" y="78"/>
                    <a:pt x="396" y="78"/>
                  </a:cubicBezTo>
                  <a:cubicBezTo>
                    <a:pt x="396" y="78"/>
                    <a:pt x="396" y="79"/>
                    <a:pt x="396" y="80"/>
                  </a:cubicBezTo>
                  <a:cubicBezTo>
                    <a:pt x="396" y="80"/>
                    <a:pt x="397" y="80"/>
                    <a:pt x="397" y="80"/>
                  </a:cubicBezTo>
                  <a:cubicBezTo>
                    <a:pt x="397" y="80"/>
                    <a:pt x="397" y="80"/>
                    <a:pt x="397" y="81"/>
                  </a:cubicBezTo>
                  <a:cubicBezTo>
                    <a:pt x="397" y="81"/>
                    <a:pt x="398" y="81"/>
                    <a:pt x="398" y="81"/>
                  </a:cubicBezTo>
                  <a:cubicBezTo>
                    <a:pt x="397" y="81"/>
                    <a:pt x="398" y="80"/>
                    <a:pt x="398" y="80"/>
                  </a:cubicBezTo>
                  <a:cubicBezTo>
                    <a:pt x="398" y="80"/>
                    <a:pt x="398" y="80"/>
                    <a:pt x="399" y="80"/>
                  </a:cubicBezTo>
                  <a:cubicBezTo>
                    <a:pt x="399" y="80"/>
                    <a:pt x="399" y="80"/>
                    <a:pt x="400" y="80"/>
                  </a:cubicBezTo>
                  <a:cubicBezTo>
                    <a:pt x="401" y="80"/>
                    <a:pt x="401" y="79"/>
                    <a:pt x="402" y="79"/>
                  </a:cubicBezTo>
                  <a:cubicBezTo>
                    <a:pt x="404" y="78"/>
                    <a:pt x="405" y="78"/>
                    <a:pt x="407" y="77"/>
                  </a:cubicBezTo>
                  <a:cubicBezTo>
                    <a:pt x="408" y="76"/>
                    <a:pt x="408" y="76"/>
                    <a:pt x="409" y="75"/>
                  </a:cubicBezTo>
                  <a:cubicBezTo>
                    <a:pt x="410" y="75"/>
                    <a:pt x="410" y="74"/>
                    <a:pt x="409" y="74"/>
                  </a:cubicBezTo>
                  <a:close/>
                  <a:moveTo>
                    <a:pt x="592" y="77"/>
                  </a:moveTo>
                  <a:cubicBezTo>
                    <a:pt x="591" y="77"/>
                    <a:pt x="592" y="76"/>
                    <a:pt x="592" y="76"/>
                  </a:cubicBezTo>
                  <a:cubicBezTo>
                    <a:pt x="592" y="75"/>
                    <a:pt x="591" y="75"/>
                    <a:pt x="590" y="75"/>
                  </a:cubicBezTo>
                  <a:cubicBezTo>
                    <a:pt x="589" y="74"/>
                    <a:pt x="588" y="74"/>
                    <a:pt x="587" y="74"/>
                  </a:cubicBezTo>
                  <a:cubicBezTo>
                    <a:pt x="586" y="74"/>
                    <a:pt x="584" y="74"/>
                    <a:pt x="583" y="74"/>
                  </a:cubicBezTo>
                  <a:cubicBezTo>
                    <a:pt x="582" y="74"/>
                    <a:pt x="580" y="74"/>
                    <a:pt x="579" y="74"/>
                  </a:cubicBezTo>
                  <a:cubicBezTo>
                    <a:pt x="577" y="74"/>
                    <a:pt x="576" y="74"/>
                    <a:pt x="575" y="73"/>
                  </a:cubicBezTo>
                  <a:cubicBezTo>
                    <a:pt x="574" y="73"/>
                    <a:pt x="574" y="74"/>
                    <a:pt x="573" y="74"/>
                  </a:cubicBezTo>
                  <a:cubicBezTo>
                    <a:pt x="573" y="73"/>
                    <a:pt x="573" y="73"/>
                    <a:pt x="572" y="73"/>
                  </a:cubicBezTo>
                  <a:cubicBezTo>
                    <a:pt x="571" y="73"/>
                    <a:pt x="570" y="73"/>
                    <a:pt x="569" y="73"/>
                  </a:cubicBezTo>
                  <a:cubicBezTo>
                    <a:pt x="570" y="74"/>
                    <a:pt x="566" y="74"/>
                    <a:pt x="568" y="75"/>
                  </a:cubicBezTo>
                  <a:cubicBezTo>
                    <a:pt x="567" y="75"/>
                    <a:pt x="567" y="76"/>
                    <a:pt x="566" y="76"/>
                  </a:cubicBezTo>
                  <a:cubicBezTo>
                    <a:pt x="566" y="77"/>
                    <a:pt x="565" y="77"/>
                    <a:pt x="566" y="77"/>
                  </a:cubicBezTo>
                  <a:cubicBezTo>
                    <a:pt x="567" y="78"/>
                    <a:pt x="568" y="78"/>
                    <a:pt x="568" y="78"/>
                  </a:cubicBezTo>
                  <a:cubicBezTo>
                    <a:pt x="569" y="78"/>
                    <a:pt x="569" y="77"/>
                    <a:pt x="569" y="78"/>
                  </a:cubicBezTo>
                  <a:cubicBezTo>
                    <a:pt x="570" y="78"/>
                    <a:pt x="570" y="78"/>
                    <a:pt x="569" y="78"/>
                  </a:cubicBezTo>
                  <a:cubicBezTo>
                    <a:pt x="569" y="78"/>
                    <a:pt x="569" y="78"/>
                    <a:pt x="569" y="78"/>
                  </a:cubicBezTo>
                  <a:cubicBezTo>
                    <a:pt x="569" y="79"/>
                    <a:pt x="569" y="79"/>
                    <a:pt x="569" y="79"/>
                  </a:cubicBezTo>
                  <a:cubicBezTo>
                    <a:pt x="568" y="79"/>
                    <a:pt x="568" y="80"/>
                    <a:pt x="568" y="80"/>
                  </a:cubicBezTo>
                  <a:cubicBezTo>
                    <a:pt x="568" y="81"/>
                    <a:pt x="568" y="81"/>
                    <a:pt x="569" y="81"/>
                  </a:cubicBezTo>
                  <a:cubicBezTo>
                    <a:pt x="569" y="82"/>
                    <a:pt x="570" y="82"/>
                    <a:pt x="571" y="82"/>
                  </a:cubicBezTo>
                  <a:cubicBezTo>
                    <a:pt x="572" y="82"/>
                    <a:pt x="574" y="82"/>
                    <a:pt x="576" y="81"/>
                  </a:cubicBezTo>
                  <a:cubicBezTo>
                    <a:pt x="577" y="81"/>
                    <a:pt x="577" y="81"/>
                    <a:pt x="578" y="81"/>
                  </a:cubicBezTo>
                  <a:cubicBezTo>
                    <a:pt x="581" y="80"/>
                    <a:pt x="583" y="81"/>
                    <a:pt x="585" y="81"/>
                  </a:cubicBezTo>
                  <a:cubicBezTo>
                    <a:pt x="587" y="81"/>
                    <a:pt x="588" y="81"/>
                    <a:pt x="589" y="81"/>
                  </a:cubicBezTo>
                  <a:cubicBezTo>
                    <a:pt x="590" y="81"/>
                    <a:pt x="591" y="81"/>
                    <a:pt x="593" y="81"/>
                  </a:cubicBezTo>
                  <a:cubicBezTo>
                    <a:pt x="593" y="81"/>
                    <a:pt x="594" y="81"/>
                    <a:pt x="594" y="80"/>
                  </a:cubicBezTo>
                  <a:cubicBezTo>
                    <a:pt x="595" y="80"/>
                    <a:pt x="593" y="80"/>
                    <a:pt x="593" y="80"/>
                  </a:cubicBezTo>
                  <a:cubicBezTo>
                    <a:pt x="593" y="80"/>
                    <a:pt x="594" y="80"/>
                    <a:pt x="594" y="79"/>
                  </a:cubicBezTo>
                  <a:cubicBezTo>
                    <a:pt x="594" y="79"/>
                    <a:pt x="594" y="79"/>
                    <a:pt x="594" y="79"/>
                  </a:cubicBezTo>
                  <a:cubicBezTo>
                    <a:pt x="594" y="79"/>
                    <a:pt x="594" y="79"/>
                    <a:pt x="595" y="79"/>
                  </a:cubicBezTo>
                  <a:cubicBezTo>
                    <a:pt x="594" y="79"/>
                    <a:pt x="593" y="79"/>
                    <a:pt x="593" y="78"/>
                  </a:cubicBezTo>
                  <a:cubicBezTo>
                    <a:pt x="593" y="78"/>
                    <a:pt x="594" y="78"/>
                    <a:pt x="593" y="77"/>
                  </a:cubicBezTo>
                  <a:cubicBezTo>
                    <a:pt x="593" y="77"/>
                    <a:pt x="593" y="77"/>
                    <a:pt x="593" y="77"/>
                  </a:cubicBezTo>
                  <a:cubicBezTo>
                    <a:pt x="593" y="77"/>
                    <a:pt x="592" y="77"/>
                    <a:pt x="592" y="77"/>
                  </a:cubicBezTo>
                  <a:close/>
                  <a:moveTo>
                    <a:pt x="564" y="113"/>
                  </a:moveTo>
                  <a:cubicBezTo>
                    <a:pt x="564" y="113"/>
                    <a:pt x="565" y="112"/>
                    <a:pt x="564" y="112"/>
                  </a:cubicBezTo>
                  <a:cubicBezTo>
                    <a:pt x="563" y="112"/>
                    <a:pt x="562" y="112"/>
                    <a:pt x="562" y="112"/>
                  </a:cubicBezTo>
                  <a:cubicBezTo>
                    <a:pt x="561" y="112"/>
                    <a:pt x="560" y="112"/>
                    <a:pt x="560" y="112"/>
                  </a:cubicBezTo>
                  <a:cubicBezTo>
                    <a:pt x="559" y="113"/>
                    <a:pt x="559" y="113"/>
                    <a:pt x="559" y="113"/>
                  </a:cubicBezTo>
                  <a:cubicBezTo>
                    <a:pt x="558" y="114"/>
                    <a:pt x="558" y="115"/>
                    <a:pt x="559" y="115"/>
                  </a:cubicBezTo>
                  <a:cubicBezTo>
                    <a:pt x="560" y="115"/>
                    <a:pt x="560" y="115"/>
                    <a:pt x="561" y="115"/>
                  </a:cubicBezTo>
                  <a:cubicBezTo>
                    <a:pt x="560" y="115"/>
                    <a:pt x="561" y="115"/>
                    <a:pt x="561" y="115"/>
                  </a:cubicBezTo>
                  <a:cubicBezTo>
                    <a:pt x="560" y="114"/>
                    <a:pt x="564" y="113"/>
                    <a:pt x="564" y="113"/>
                  </a:cubicBezTo>
                  <a:close/>
                  <a:moveTo>
                    <a:pt x="340" y="58"/>
                  </a:moveTo>
                  <a:cubicBezTo>
                    <a:pt x="341" y="58"/>
                    <a:pt x="342" y="57"/>
                    <a:pt x="343" y="57"/>
                  </a:cubicBezTo>
                  <a:cubicBezTo>
                    <a:pt x="343" y="57"/>
                    <a:pt x="344" y="57"/>
                    <a:pt x="344" y="57"/>
                  </a:cubicBezTo>
                  <a:cubicBezTo>
                    <a:pt x="345" y="56"/>
                    <a:pt x="345" y="56"/>
                    <a:pt x="346" y="56"/>
                  </a:cubicBezTo>
                  <a:cubicBezTo>
                    <a:pt x="347" y="56"/>
                    <a:pt x="348" y="55"/>
                    <a:pt x="349" y="55"/>
                  </a:cubicBezTo>
                  <a:cubicBezTo>
                    <a:pt x="350" y="54"/>
                    <a:pt x="353" y="54"/>
                    <a:pt x="354" y="53"/>
                  </a:cubicBezTo>
                  <a:cubicBezTo>
                    <a:pt x="354" y="53"/>
                    <a:pt x="353" y="53"/>
                    <a:pt x="353" y="53"/>
                  </a:cubicBezTo>
                  <a:cubicBezTo>
                    <a:pt x="351" y="53"/>
                    <a:pt x="350" y="54"/>
                    <a:pt x="348" y="54"/>
                  </a:cubicBezTo>
                  <a:cubicBezTo>
                    <a:pt x="347" y="54"/>
                    <a:pt x="346" y="54"/>
                    <a:pt x="345" y="54"/>
                  </a:cubicBezTo>
                  <a:cubicBezTo>
                    <a:pt x="344" y="54"/>
                    <a:pt x="343" y="55"/>
                    <a:pt x="342" y="55"/>
                  </a:cubicBezTo>
                  <a:cubicBezTo>
                    <a:pt x="340" y="56"/>
                    <a:pt x="338" y="56"/>
                    <a:pt x="336" y="57"/>
                  </a:cubicBezTo>
                  <a:cubicBezTo>
                    <a:pt x="334" y="57"/>
                    <a:pt x="338" y="57"/>
                    <a:pt x="338" y="58"/>
                  </a:cubicBezTo>
                  <a:cubicBezTo>
                    <a:pt x="338" y="58"/>
                    <a:pt x="338" y="58"/>
                    <a:pt x="338" y="58"/>
                  </a:cubicBezTo>
                  <a:cubicBezTo>
                    <a:pt x="338" y="58"/>
                    <a:pt x="339" y="58"/>
                    <a:pt x="340" y="58"/>
                  </a:cubicBezTo>
                  <a:close/>
                  <a:moveTo>
                    <a:pt x="498" y="61"/>
                  </a:moveTo>
                  <a:cubicBezTo>
                    <a:pt x="498" y="62"/>
                    <a:pt x="497" y="62"/>
                    <a:pt x="497" y="62"/>
                  </a:cubicBezTo>
                  <a:cubicBezTo>
                    <a:pt x="497" y="62"/>
                    <a:pt x="497" y="62"/>
                    <a:pt x="497" y="62"/>
                  </a:cubicBezTo>
                  <a:cubicBezTo>
                    <a:pt x="497" y="63"/>
                    <a:pt x="495" y="64"/>
                    <a:pt x="494" y="64"/>
                  </a:cubicBezTo>
                  <a:cubicBezTo>
                    <a:pt x="494" y="65"/>
                    <a:pt x="494" y="65"/>
                    <a:pt x="495" y="65"/>
                  </a:cubicBezTo>
                  <a:cubicBezTo>
                    <a:pt x="493" y="66"/>
                    <a:pt x="491" y="65"/>
                    <a:pt x="489" y="65"/>
                  </a:cubicBezTo>
                  <a:cubicBezTo>
                    <a:pt x="488" y="65"/>
                    <a:pt x="488" y="66"/>
                    <a:pt x="487" y="66"/>
                  </a:cubicBezTo>
                  <a:cubicBezTo>
                    <a:pt x="486" y="66"/>
                    <a:pt x="486" y="65"/>
                    <a:pt x="485" y="65"/>
                  </a:cubicBezTo>
                  <a:cubicBezTo>
                    <a:pt x="485" y="65"/>
                    <a:pt x="484" y="65"/>
                    <a:pt x="484" y="65"/>
                  </a:cubicBezTo>
                  <a:cubicBezTo>
                    <a:pt x="484" y="65"/>
                    <a:pt x="484" y="65"/>
                    <a:pt x="484" y="64"/>
                  </a:cubicBezTo>
                  <a:cubicBezTo>
                    <a:pt x="484" y="65"/>
                    <a:pt x="484" y="64"/>
                    <a:pt x="484" y="64"/>
                  </a:cubicBezTo>
                  <a:cubicBezTo>
                    <a:pt x="483" y="64"/>
                    <a:pt x="483" y="64"/>
                    <a:pt x="482" y="64"/>
                  </a:cubicBezTo>
                  <a:cubicBezTo>
                    <a:pt x="482" y="64"/>
                    <a:pt x="482" y="65"/>
                    <a:pt x="481" y="64"/>
                  </a:cubicBezTo>
                  <a:cubicBezTo>
                    <a:pt x="481" y="64"/>
                    <a:pt x="482" y="64"/>
                    <a:pt x="482" y="64"/>
                  </a:cubicBezTo>
                  <a:cubicBezTo>
                    <a:pt x="482" y="64"/>
                    <a:pt x="481" y="64"/>
                    <a:pt x="481" y="64"/>
                  </a:cubicBezTo>
                  <a:cubicBezTo>
                    <a:pt x="480" y="64"/>
                    <a:pt x="480" y="64"/>
                    <a:pt x="480" y="64"/>
                  </a:cubicBezTo>
                  <a:cubicBezTo>
                    <a:pt x="480" y="64"/>
                    <a:pt x="480" y="64"/>
                    <a:pt x="480" y="64"/>
                  </a:cubicBezTo>
                  <a:cubicBezTo>
                    <a:pt x="480" y="64"/>
                    <a:pt x="479" y="63"/>
                    <a:pt x="479" y="63"/>
                  </a:cubicBezTo>
                  <a:cubicBezTo>
                    <a:pt x="479" y="63"/>
                    <a:pt x="480" y="63"/>
                    <a:pt x="480" y="63"/>
                  </a:cubicBezTo>
                  <a:cubicBezTo>
                    <a:pt x="480" y="63"/>
                    <a:pt x="480" y="63"/>
                    <a:pt x="479" y="63"/>
                  </a:cubicBezTo>
                  <a:cubicBezTo>
                    <a:pt x="480" y="62"/>
                    <a:pt x="480" y="62"/>
                    <a:pt x="480" y="62"/>
                  </a:cubicBezTo>
                  <a:cubicBezTo>
                    <a:pt x="480" y="62"/>
                    <a:pt x="479" y="63"/>
                    <a:pt x="478" y="63"/>
                  </a:cubicBezTo>
                  <a:cubicBezTo>
                    <a:pt x="478" y="63"/>
                    <a:pt x="477" y="63"/>
                    <a:pt x="477" y="63"/>
                  </a:cubicBezTo>
                  <a:cubicBezTo>
                    <a:pt x="478" y="62"/>
                    <a:pt x="478" y="63"/>
                    <a:pt x="479" y="62"/>
                  </a:cubicBezTo>
                  <a:cubicBezTo>
                    <a:pt x="478" y="62"/>
                    <a:pt x="477" y="62"/>
                    <a:pt x="477" y="62"/>
                  </a:cubicBezTo>
                  <a:cubicBezTo>
                    <a:pt x="478" y="62"/>
                    <a:pt x="479" y="61"/>
                    <a:pt x="480" y="61"/>
                  </a:cubicBezTo>
                  <a:cubicBezTo>
                    <a:pt x="481" y="60"/>
                    <a:pt x="481" y="60"/>
                    <a:pt x="482" y="60"/>
                  </a:cubicBezTo>
                  <a:cubicBezTo>
                    <a:pt x="482" y="60"/>
                    <a:pt x="483" y="60"/>
                    <a:pt x="483" y="60"/>
                  </a:cubicBezTo>
                  <a:cubicBezTo>
                    <a:pt x="483" y="60"/>
                    <a:pt x="483" y="60"/>
                    <a:pt x="483" y="60"/>
                  </a:cubicBezTo>
                  <a:cubicBezTo>
                    <a:pt x="483" y="60"/>
                    <a:pt x="484" y="60"/>
                    <a:pt x="484" y="60"/>
                  </a:cubicBezTo>
                  <a:cubicBezTo>
                    <a:pt x="484" y="60"/>
                    <a:pt x="483" y="60"/>
                    <a:pt x="483" y="60"/>
                  </a:cubicBezTo>
                  <a:cubicBezTo>
                    <a:pt x="483" y="60"/>
                    <a:pt x="485" y="59"/>
                    <a:pt x="485" y="59"/>
                  </a:cubicBezTo>
                  <a:cubicBezTo>
                    <a:pt x="485" y="59"/>
                    <a:pt x="485" y="59"/>
                    <a:pt x="485" y="59"/>
                  </a:cubicBezTo>
                  <a:cubicBezTo>
                    <a:pt x="485" y="59"/>
                    <a:pt x="486" y="59"/>
                    <a:pt x="486" y="59"/>
                  </a:cubicBezTo>
                  <a:cubicBezTo>
                    <a:pt x="485" y="59"/>
                    <a:pt x="484" y="59"/>
                    <a:pt x="483" y="59"/>
                  </a:cubicBezTo>
                  <a:cubicBezTo>
                    <a:pt x="484" y="59"/>
                    <a:pt x="484" y="59"/>
                    <a:pt x="485" y="59"/>
                  </a:cubicBezTo>
                  <a:cubicBezTo>
                    <a:pt x="485" y="59"/>
                    <a:pt x="485" y="59"/>
                    <a:pt x="486" y="59"/>
                  </a:cubicBezTo>
                  <a:cubicBezTo>
                    <a:pt x="486" y="59"/>
                    <a:pt x="486" y="59"/>
                    <a:pt x="486" y="59"/>
                  </a:cubicBezTo>
                  <a:cubicBezTo>
                    <a:pt x="486" y="59"/>
                    <a:pt x="487" y="59"/>
                    <a:pt x="487" y="59"/>
                  </a:cubicBezTo>
                  <a:cubicBezTo>
                    <a:pt x="487" y="59"/>
                    <a:pt x="486" y="59"/>
                    <a:pt x="487" y="58"/>
                  </a:cubicBezTo>
                  <a:cubicBezTo>
                    <a:pt x="487" y="58"/>
                    <a:pt x="488" y="58"/>
                    <a:pt x="489" y="58"/>
                  </a:cubicBezTo>
                  <a:cubicBezTo>
                    <a:pt x="491" y="57"/>
                    <a:pt x="493" y="57"/>
                    <a:pt x="494" y="57"/>
                  </a:cubicBezTo>
                  <a:cubicBezTo>
                    <a:pt x="496" y="57"/>
                    <a:pt x="497" y="57"/>
                    <a:pt x="498" y="58"/>
                  </a:cubicBezTo>
                  <a:cubicBezTo>
                    <a:pt x="498" y="58"/>
                    <a:pt x="498" y="59"/>
                    <a:pt x="499" y="59"/>
                  </a:cubicBezTo>
                  <a:cubicBezTo>
                    <a:pt x="500" y="59"/>
                    <a:pt x="498" y="60"/>
                    <a:pt x="498" y="60"/>
                  </a:cubicBezTo>
                  <a:cubicBezTo>
                    <a:pt x="499" y="60"/>
                    <a:pt x="499" y="60"/>
                    <a:pt x="499" y="60"/>
                  </a:cubicBezTo>
                  <a:cubicBezTo>
                    <a:pt x="500" y="60"/>
                    <a:pt x="499" y="60"/>
                    <a:pt x="499" y="60"/>
                  </a:cubicBezTo>
                  <a:cubicBezTo>
                    <a:pt x="498" y="61"/>
                    <a:pt x="499" y="61"/>
                    <a:pt x="498" y="61"/>
                  </a:cubicBezTo>
                  <a:close/>
                  <a:moveTo>
                    <a:pt x="483" y="64"/>
                  </a:moveTo>
                  <a:cubicBezTo>
                    <a:pt x="482" y="64"/>
                    <a:pt x="482" y="64"/>
                    <a:pt x="482" y="64"/>
                  </a:cubicBezTo>
                  <a:cubicBezTo>
                    <a:pt x="482" y="64"/>
                    <a:pt x="482" y="64"/>
                    <a:pt x="483" y="64"/>
                  </a:cubicBezTo>
                  <a:close/>
                  <a:moveTo>
                    <a:pt x="547" y="115"/>
                  </a:moveTo>
                  <a:cubicBezTo>
                    <a:pt x="546" y="115"/>
                    <a:pt x="545" y="115"/>
                    <a:pt x="545" y="115"/>
                  </a:cubicBezTo>
                  <a:cubicBezTo>
                    <a:pt x="544" y="115"/>
                    <a:pt x="544" y="116"/>
                    <a:pt x="543" y="116"/>
                  </a:cubicBezTo>
                  <a:cubicBezTo>
                    <a:pt x="543" y="116"/>
                    <a:pt x="541" y="117"/>
                    <a:pt x="542" y="117"/>
                  </a:cubicBezTo>
                  <a:cubicBezTo>
                    <a:pt x="543" y="118"/>
                    <a:pt x="544" y="117"/>
                    <a:pt x="545" y="117"/>
                  </a:cubicBezTo>
                  <a:cubicBezTo>
                    <a:pt x="545" y="117"/>
                    <a:pt x="546" y="117"/>
                    <a:pt x="547" y="116"/>
                  </a:cubicBezTo>
                  <a:cubicBezTo>
                    <a:pt x="547" y="116"/>
                    <a:pt x="548" y="116"/>
                    <a:pt x="549" y="115"/>
                  </a:cubicBezTo>
                  <a:cubicBezTo>
                    <a:pt x="549" y="115"/>
                    <a:pt x="549" y="115"/>
                    <a:pt x="550" y="114"/>
                  </a:cubicBezTo>
                  <a:cubicBezTo>
                    <a:pt x="550" y="114"/>
                    <a:pt x="551" y="114"/>
                    <a:pt x="551" y="114"/>
                  </a:cubicBezTo>
                  <a:cubicBezTo>
                    <a:pt x="551" y="114"/>
                    <a:pt x="552" y="114"/>
                    <a:pt x="552" y="113"/>
                  </a:cubicBezTo>
                  <a:cubicBezTo>
                    <a:pt x="553" y="113"/>
                    <a:pt x="553" y="113"/>
                    <a:pt x="553" y="113"/>
                  </a:cubicBezTo>
                  <a:cubicBezTo>
                    <a:pt x="553" y="112"/>
                    <a:pt x="552" y="112"/>
                    <a:pt x="552" y="112"/>
                  </a:cubicBezTo>
                  <a:cubicBezTo>
                    <a:pt x="551" y="112"/>
                    <a:pt x="550" y="112"/>
                    <a:pt x="550" y="113"/>
                  </a:cubicBezTo>
                  <a:cubicBezTo>
                    <a:pt x="549" y="113"/>
                    <a:pt x="550" y="113"/>
                    <a:pt x="550" y="114"/>
                  </a:cubicBezTo>
                  <a:cubicBezTo>
                    <a:pt x="550" y="113"/>
                    <a:pt x="547" y="115"/>
                    <a:pt x="547" y="115"/>
                  </a:cubicBezTo>
                  <a:close/>
                  <a:moveTo>
                    <a:pt x="380" y="118"/>
                  </a:moveTo>
                  <a:cubicBezTo>
                    <a:pt x="380" y="118"/>
                    <a:pt x="379" y="119"/>
                    <a:pt x="378" y="119"/>
                  </a:cubicBezTo>
                  <a:cubicBezTo>
                    <a:pt x="378" y="119"/>
                    <a:pt x="378" y="119"/>
                    <a:pt x="379" y="119"/>
                  </a:cubicBezTo>
                  <a:cubicBezTo>
                    <a:pt x="379" y="119"/>
                    <a:pt x="379" y="119"/>
                    <a:pt x="379" y="119"/>
                  </a:cubicBezTo>
                  <a:cubicBezTo>
                    <a:pt x="380" y="120"/>
                    <a:pt x="380" y="120"/>
                    <a:pt x="380" y="120"/>
                  </a:cubicBezTo>
                  <a:cubicBezTo>
                    <a:pt x="380" y="120"/>
                    <a:pt x="381" y="119"/>
                    <a:pt x="381" y="119"/>
                  </a:cubicBezTo>
                  <a:cubicBezTo>
                    <a:pt x="381" y="119"/>
                    <a:pt x="381" y="119"/>
                    <a:pt x="382" y="119"/>
                  </a:cubicBezTo>
                  <a:cubicBezTo>
                    <a:pt x="382" y="119"/>
                    <a:pt x="383" y="118"/>
                    <a:pt x="383" y="118"/>
                  </a:cubicBezTo>
                  <a:cubicBezTo>
                    <a:pt x="383" y="118"/>
                    <a:pt x="383" y="118"/>
                    <a:pt x="383" y="118"/>
                  </a:cubicBezTo>
                  <a:cubicBezTo>
                    <a:pt x="383" y="118"/>
                    <a:pt x="382" y="118"/>
                    <a:pt x="382" y="118"/>
                  </a:cubicBezTo>
                  <a:cubicBezTo>
                    <a:pt x="381" y="117"/>
                    <a:pt x="381" y="118"/>
                    <a:pt x="380" y="118"/>
                  </a:cubicBezTo>
                  <a:close/>
                  <a:moveTo>
                    <a:pt x="399" y="107"/>
                  </a:moveTo>
                  <a:cubicBezTo>
                    <a:pt x="399" y="107"/>
                    <a:pt x="400" y="106"/>
                    <a:pt x="401" y="106"/>
                  </a:cubicBezTo>
                  <a:cubicBezTo>
                    <a:pt x="401" y="105"/>
                    <a:pt x="400" y="105"/>
                    <a:pt x="400" y="105"/>
                  </a:cubicBezTo>
                  <a:cubicBezTo>
                    <a:pt x="400" y="105"/>
                    <a:pt x="399" y="106"/>
                    <a:pt x="398" y="105"/>
                  </a:cubicBezTo>
                  <a:cubicBezTo>
                    <a:pt x="398" y="105"/>
                    <a:pt x="398" y="105"/>
                    <a:pt x="397" y="106"/>
                  </a:cubicBezTo>
                  <a:cubicBezTo>
                    <a:pt x="397" y="106"/>
                    <a:pt x="396" y="106"/>
                    <a:pt x="396" y="105"/>
                  </a:cubicBezTo>
                  <a:cubicBezTo>
                    <a:pt x="396" y="105"/>
                    <a:pt x="398" y="104"/>
                    <a:pt x="397" y="104"/>
                  </a:cubicBezTo>
                  <a:cubicBezTo>
                    <a:pt x="396" y="104"/>
                    <a:pt x="396" y="105"/>
                    <a:pt x="395" y="104"/>
                  </a:cubicBezTo>
                  <a:cubicBezTo>
                    <a:pt x="395" y="104"/>
                    <a:pt x="394" y="104"/>
                    <a:pt x="394" y="104"/>
                  </a:cubicBezTo>
                  <a:cubicBezTo>
                    <a:pt x="394" y="102"/>
                    <a:pt x="391" y="102"/>
                    <a:pt x="391" y="102"/>
                  </a:cubicBezTo>
                  <a:cubicBezTo>
                    <a:pt x="391" y="102"/>
                    <a:pt x="392" y="102"/>
                    <a:pt x="392" y="101"/>
                  </a:cubicBezTo>
                  <a:cubicBezTo>
                    <a:pt x="392" y="101"/>
                    <a:pt x="391" y="101"/>
                    <a:pt x="391" y="101"/>
                  </a:cubicBezTo>
                  <a:cubicBezTo>
                    <a:pt x="391" y="100"/>
                    <a:pt x="390" y="101"/>
                    <a:pt x="390" y="101"/>
                  </a:cubicBezTo>
                  <a:cubicBezTo>
                    <a:pt x="390" y="102"/>
                    <a:pt x="391" y="102"/>
                    <a:pt x="391" y="102"/>
                  </a:cubicBezTo>
                  <a:cubicBezTo>
                    <a:pt x="391" y="102"/>
                    <a:pt x="389" y="102"/>
                    <a:pt x="389" y="102"/>
                  </a:cubicBezTo>
                  <a:cubicBezTo>
                    <a:pt x="389" y="102"/>
                    <a:pt x="389" y="102"/>
                    <a:pt x="389" y="101"/>
                  </a:cubicBezTo>
                  <a:cubicBezTo>
                    <a:pt x="388" y="101"/>
                    <a:pt x="387" y="102"/>
                    <a:pt x="387" y="101"/>
                  </a:cubicBezTo>
                  <a:cubicBezTo>
                    <a:pt x="387" y="101"/>
                    <a:pt x="387" y="100"/>
                    <a:pt x="386" y="100"/>
                  </a:cubicBezTo>
                  <a:cubicBezTo>
                    <a:pt x="385" y="100"/>
                    <a:pt x="386" y="99"/>
                    <a:pt x="386" y="99"/>
                  </a:cubicBezTo>
                  <a:cubicBezTo>
                    <a:pt x="386" y="98"/>
                    <a:pt x="385" y="98"/>
                    <a:pt x="384" y="97"/>
                  </a:cubicBezTo>
                  <a:cubicBezTo>
                    <a:pt x="384" y="96"/>
                    <a:pt x="386" y="96"/>
                    <a:pt x="386" y="96"/>
                  </a:cubicBezTo>
                  <a:cubicBezTo>
                    <a:pt x="387" y="95"/>
                    <a:pt x="387" y="94"/>
                    <a:pt x="388" y="94"/>
                  </a:cubicBezTo>
                  <a:cubicBezTo>
                    <a:pt x="389" y="94"/>
                    <a:pt x="389" y="95"/>
                    <a:pt x="389" y="94"/>
                  </a:cubicBezTo>
                  <a:cubicBezTo>
                    <a:pt x="389" y="94"/>
                    <a:pt x="390" y="93"/>
                    <a:pt x="390" y="93"/>
                  </a:cubicBezTo>
                  <a:cubicBezTo>
                    <a:pt x="390" y="93"/>
                    <a:pt x="390" y="93"/>
                    <a:pt x="390" y="93"/>
                  </a:cubicBezTo>
                  <a:cubicBezTo>
                    <a:pt x="390" y="93"/>
                    <a:pt x="390" y="93"/>
                    <a:pt x="391" y="92"/>
                  </a:cubicBezTo>
                  <a:cubicBezTo>
                    <a:pt x="391" y="92"/>
                    <a:pt x="391" y="92"/>
                    <a:pt x="391" y="91"/>
                  </a:cubicBezTo>
                  <a:cubicBezTo>
                    <a:pt x="391" y="91"/>
                    <a:pt x="391" y="90"/>
                    <a:pt x="391" y="90"/>
                  </a:cubicBezTo>
                  <a:cubicBezTo>
                    <a:pt x="390" y="90"/>
                    <a:pt x="392" y="88"/>
                    <a:pt x="391" y="88"/>
                  </a:cubicBezTo>
                  <a:cubicBezTo>
                    <a:pt x="391" y="88"/>
                    <a:pt x="392" y="87"/>
                    <a:pt x="392" y="87"/>
                  </a:cubicBezTo>
                  <a:cubicBezTo>
                    <a:pt x="392" y="87"/>
                    <a:pt x="393" y="87"/>
                    <a:pt x="393" y="87"/>
                  </a:cubicBezTo>
                  <a:cubicBezTo>
                    <a:pt x="393" y="87"/>
                    <a:pt x="393" y="86"/>
                    <a:pt x="393" y="86"/>
                  </a:cubicBezTo>
                  <a:cubicBezTo>
                    <a:pt x="393" y="85"/>
                    <a:pt x="393" y="85"/>
                    <a:pt x="394" y="85"/>
                  </a:cubicBezTo>
                  <a:cubicBezTo>
                    <a:pt x="394" y="85"/>
                    <a:pt x="394" y="84"/>
                    <a:pt x="394" y="84"/>
                  </a:cubicBezTo>
                  <a:cubicBezTo>
                    <a:pt x="394" y="84"/>
                    <a:pt x="394" y="84"/>
                    <a:pt x="394" y="84"/>
                  </a:cubicBezTo>
                  <a:cubicBezTo>
                    <a:pt x="394" y="84"/>
                    <a:pt x="395" y="83"/>
                    <a:pt x="395" y="83"/>
                  </a:cubicBezTo>
                  <a:cubicBezTo>
                    <a:pt x="395" y="83"/>
                    <a:pt x="395" y="82"/>
                    <a:pt x="395" y="82"/>
                  </a:cubicBezTo>
                  <a:cubicBezTo>
                    <a:pt x="395" y="82"/>
                    <a:pt x="395" y="81"/>
                    <a:pt x="395" y="82"/>
                  </a:cubicBezTo>
                  <a:cubicBezTo>
                    <a:pt x="396" y="82"/>
                    <a:pt x="395" y="82"/>
                    <a:pt x="396" y="82"/>
                  </a:cubicBezTo>
                  <a:cubicBezTo>
                    <a:pt x="396" y="82"/>
                    <a:pt x="396" y="81"/>
                    <a:pt x="396" y="81"/>
                  </a:cubicBezTo>
                  <a:cubicBezTo>
                    <a:pt x="396" y="81"/>
                    <a:pt x="396" y="80"/>
                    <a:pt x="396" y="80"/>
                  </a:cubicBezTo>
                  <a:cubicBezTo>
                    <a:pt x="396" y="80"/>
                    <a:pt x="395" y="80"/>
                    <a:pt x="395" y="80"/>
                  </a:cubicBezTo>
                  <a:cubicBezTo>
                    <a:pt x="395" y="79"/>
                    <a:pt x="396" y="79"/>
                    <a:pt x="396" y="79"/>
                  </a:cubicBezTo>
                  <a:cubicBezTo>
                    <a:pt x="396" y="79"/>
                    <a:pt x="393" y="79"/>
                    <a:pt x="393" y="79"/>
                  </a:cubicBezTo>
                  <a:cubicBezTo>
                    <a:pt x="393" y="79"/>
                    <a:pt x="393" y="77"/>
                    <a:pt x="393" y="78"/>
                  </a:cubicBezTo>
                  <a:cubicBezTo>
                    <a:pt x="393" y="77"/>
                    <a:pt x="392" y="78"/>
                    <a:pt x="392" y="77"/>
                  </a:cubicBezTo>
                  <a:cubicBezTo>
                    <a:pt x="392" y="77"/>
                    <a:pt x="390" y="77"/>
                    <a:pt x="390" y="77"/>
                  </a:cubicBezTo>
                  <a:cubicBezTo>
                    <a:pt x="389" y="78"/>
                    <a:pt x="389" y="78"/>
                    <a:pt x="388" y="78"/>
                  </a:cubicBezTo>
                  <a:cubicBezTo>
                    <a:pt x="387" y="78"/>
                    <a:pt x="387" y="77"/>
                    <a:pt x="386" y="77"/>
                  </a:cubicBezTo>
                  <a:cubicBezTo>
                    <a:pt x="385" y="77"/>
                    <a:pt x="384" y="76"/>
                    <a:pt x="384" y="77"/>
                  </a:cubicBezTo>
                  <a:cubicBezTo>
                    <a:pt x="383" y="77"/>
                    <a:pt x="384" y="77"/>
                    <a:pt x="383" y="77"/>
                  </a:cubicBezTo>
                  <a:cubicBezTo>
                    <a:pt x="383" y="77"/>
                    <a:pt x="382" y="77"/>
                    <a:pt x="383" y="78"/>
                  </a:cubicBezTo>
                  <a:cubicBezTo>
                    <a:pt x="383" y="78"/>
                    <a:pt x="383" y="78"/>
                    <a:pt x="383" y="78"/>
                  </a:cubicBezTo>
                  <a:cubicBezTo>
                    <a:pt x="383" y="78"/>
                    <a:pt x="382" y="78"/>
                    <a:pt x="382" y="78"/>
                  </a:cubicBezTo>
                  <a:cubicBezTo>
                    <a:pt x="381" y="78"/>
                    <a:pt x="380" y="78"/>
                    <a:pt x="380" y="78"/>
                  </a:cubicBezTo>
                  <a:cubicBezTo>
                    <a:pt x="380" y="79"/>
                    <a:pt x="380" y="79"/>
                    <a:pt x="380" y="79"/>
                  </a:cubicBezTo>
                  <a:cubicBezTo>
                    <a:pt x="380" y="79"/>
                    <a:pt x="380" y="79"/>
                    <a:pt x="380" y="79"/>
                  </a:cubicBezTo>
                  <a:cubicBezTo>
                    <a:pt x="379" y="79"/>
                    <a:pt x="380" y="79"/>
                    <a:pt x="379" y="80"/>
                  </a:cubicBezTo>
                  <a:cubicBezTo>
                    <a:pt x="379" y="80"/>
                    <a:pt x="379" y="80"/>
                    <a:pt x="379" y="80"/>
                  </a:cubicBezTo>
                  <a:cubicBezTo>
                    <a:pt x="378" y="81"/>
                    <a:pt x="378" y="82"/>
                    <a:pt x="377" y="82"/>
                  </a:cubicBezTo>
                  <a:cubicBezTo>
                    <a:pt x="377" y="83"/>
                    <a:pt x="377" y="83"/>
                    <a:pt x="377" y="83"/>
                  </a:cubicBezTo>
                  <a:cubicBezTo>
                    <a:pt x="377" y="83"/>
                    <a:pt x="377" y="83"/>
                    <a:pt x="377" y="83"/>
                  </a:cubicBezTo>
                  <a:cubicBezTo>
                    <a:pt x="377" y="83"/>
                    <a:pt x="377" y="83"/>
                    <a:pt x="377" y="84"/>
                  </a:cubicBezTo>
                  <a:cubicBezTo>
                    <a:pt x="377" y="84"/>
                    <a:pt x="375" y="84"/>
                    <a:pt x="376" y="84"/>
                  </a:cubicBezTo>
                  <a:cubicBezTo>
                    <a:pt x="376" y="85"/>
                    <a:pt x="375" y="85"/>
                    <a:pt x="375" y="85"/>
                  </a:cubicBezTo>
                  <a:cubicBezTo>
                    <a:pt x="376" y="85"/>
                    <a:pt x="375" y="85"/>
                    <a:pt x="375" y="85"/>
                  </a:cubicBezTo>
                  <a:cubicBezTo>
                    <a:pt x="375" y="86"/>
                    <a:pt x="375" y="86"/>
                    <a:pt x="375" y="86"/>
                  </a:cubicBezTo>
                  <a:cubicBezTo>
                    <a:pt x="375" y="86"/>
                    <a:pt x="375" y="86"/>
                    <a:pt x="374" y="86"/>
                  </a:cubicBezTo>
                  <a:cubicBezTo>
                    <a:pt x="374" y="86"/>
                    <a:pt x="374" y="86"/>
                    <a:pt x="374" y="87"/>
                  </a:cubicBezTo>
                  <a:cubicBezTo>
                    <a:pt x="374" y="87"/>
                    <a:pt x="373" y="87"/>
                    <a:pt x="373" y="87"/>
                  </a:cubicBezTo>
                  <a:cubicBezTo>
                    <a:pt x="375" y="87"/>
                    <a:pt x="373" y="88"/>
                    <a:pt x="373" y="88"/>
                  </a:cubicBezTo>
                  <a:cubicBezTo>
                    <a:pt x="373" y="89"/>
                    <a:pt x="374" y="89"/>
                    <a:pt x="374" y="89"/>
                  </a:cubicBezTo>
                  <a:cubicBezTo>
                    <a:pt x="374" y="89"/>
                    <a:pt x="374" y="89"/>
                    <a:pt x="374" y="90"/>
                  </a:cubicBezTo>
                  <a:cubicBezTo>
                    <a:pt x="374" y="90"/>
                    <a:pt x="373" y="90"/>
                    <a:pt x="373" y="90"/>
                  </a:cubicBezTo>
                  <a:cubicBezTo>
                    <a:pt x="372" y="90"/>
                    <a:pt x="373" y="90"/>
                    <a:pt x="373" y="90"/>
                  </a:cubicBezTo>
                  <a:cubicBezTo>
                    <a:pt x="373" y="91"/>
                    <a:pt x="371" y="90"/>
                    <a:pt x="371" y="91"/>
                  </a:cubicBezTo>
                  <a:cubicBezTo>
                    <a:pt x="370" y="91"/>
                    <a:pt x="370" y="91"/>
                    <a:pt x="369" y="91"/>
                  </a:cubicBezTo>
                  <a:cubicBezTo>
                    <a:pt x="369" y="91"/>
                    <a:pt x="368" y="91"/>
                    <a:pt x="368" y="91"/>
                  </a:cubicBezTo>
                  <a:cubicBezTo>
                    <a:pt x="368" y="92"/>
                    <a:pt x="369" y="92"/>
                    <a:pt x="368" y="92"/>
                  </a:cubicBezTo>
                  <a:cubicBezTo>
                    <a:pt x="368" y="92"/>
                    <a:pt x="367" y="92"/>
                    <a:pt x="367" y="92"/>
                  </a:cubicBezTo>
                  <a:cubicBezTo>
                    <a:pt x="368" y="91"/>
                    <a:pt x="366" y="91"/>
                    <a:pt x="366" y="91"/>
                  </a:cubicBezTo>
                  <a:cubicBezTo>
                    <a:pt x="366" y="91"/>
                    <a:pt x="366" y="91"/>
                    <a:pt x="367" y="91"/>
                  </a:cubicBezTo>
                  <a:cubicBezTo>
                    <a:pt x="366" y="91"/>
                    <a:pt x="366" y="90"/>
                    <a:pt x="367" y="90"/>
                  </a:cubicBezTo>
                  <a:cubicBezTo>
                    <a:pt x="367" y="90"/>
                    <a:pt x="367" y="90"/>
                    <a:pt x="367" y="90"/>
                  </a:cubicBezTo>
                  <a:cubicBezTo>
                    <a:pt x="367" y="89"/>
                    <a:pt x="368" y="89"/>
                    <a:pt x="368" y="89"/>
                  </a:cubicBezTo>
                  <a:cubicBezTo>
                    <a:pt x="368" y="89"/>
                    <a:pt x="368" y="89"/>
                    <a:pt x="367" y="89"/>
                  </a:cubicBezTo>
                  <a:cubicBezTo>
                    <a:pt x="367" y="89"/>
                    <a:pt x="368" y="89"/>
                    <a:pt x="368" y="89"/>
                  </a:cubicBezTo>
                  <a:cubicBezTo>
                    <a:pt x="368" y="89"/>
                    <a:pt x="368" y="89"/>
                    <a:pt x="367" y="89"/>
                  </a:cubicBezTo>
                  <a:cubicBezTo>
                    <a:pt x="368" y="88"/>
                    <a:pt x="368" y="88"/>
                    <a:pt x="369" y="87"/>
                  </a:cubicBezTo>
                  <a:cubicBezTo>
                    <a:pt x="369" y="87"/>
                    <a:pt x="368" y="87"/>
                    <a:pt x="368" y="87"/>
                  </a:cubicBezTo>
                  <a:cubicBezTo>
                    <a:pt x="369" y="87"/>
                    <a:pt x="369" y="86"/>
                    <a:pt x="370" y="85"/>
                  </a:cubicBezTo>
                  <a:cubicBezTo>
                    <a:pt x="370" y="85"/>
                    <a:pt x="371" y="85"/>
                    <a:pt x="371" y="84"/>
                  </a:cubicBezTo>
                  <a:cubicBezTo>
                    <a:pt x="372" y="83"/>
                    <a:pt x="371" y="83"/>
                    <a:pt x="370" y="83"/>
                  </a:cubicBezTo>
                  <a:cubicBezTo>
                    <a:pt x="370" y="83"/>
                    <a:pt x="371" y="84"/>
                    <a:pt x="370" y="83"/>
                  </a:cubicBezTo>
                  <a:cubicBezTo>
                    <a:pt x="370" y="83"/>
                    <a:pt x="369" y="83"/>
                    <a:pt x="369" y="83"/>
                  </a:cubicBezTo>
                  <a:cubicBezTo>
                    <a:pt x="369" y="83"/>
                    <a:pt x="370" y="83"/>
                    <a:pt x="371" y="83"/>
                  </a:cubicBezTo>
                  <a:cubicBezTo>
                    <a:pt x="371" y="83"/>
                    <a:pt x="370" y="82"/>
                    <a:pt x="370" y="82"/>
                  </a:cubicBezTo>
                  <a:cubicBezTo>
                    <a:pt x="370" y="82"/>
                    <a:pt x="370" y="82"/>
                    <a:pt x="370" y="82"/>
                  </a:cubicBezTo>
                  <a:cubicBezTo>
                    <a:pt x="370" y="81"/>
                    <a:pt x="369" y="82"/>
                    <a:pt x="369" y="82"/>
                  </a:cubicBezTo>
                  <a:cubicBezTo>
                    <a:pt x="369" y="82"/>
                    <a:pt x="368" y="81"/>
                    <a:pt x="368" y="81"/>
                  </a:cubicBezTo>
                  <a:cubicBezTo>
                    <a:pt x="367" y="81"/>
                    <a:pt x="369" y="81"/>
                    <a:pt x="369" y="80"/>
                  </a:cubicBezTo>
                  <a:cubicBezTo>
                    <a:pt x="369" y="80"/>
                    <a:pt x="367" y="81"/>
                    <a:pt x="367" y="80"/>
                  </a:cubicBezTo>
                  <a:cubicBezTo>
                    <a:pt x="367" y="80"/>
                    <a:pt x="367" y="80"/>
                    <a:pt x="366" y="80"/>
                  </a:cubicBezTo>
                  <a:cubicBezTo>
                    <a:pt x="365" y="80"/>
                    <a:pt x="363" y="79"/>
                    <a:pt x="362" y="80"/>
                  </a:cubicBezTo>
                  <a:cubicBezTo>
                    <a:pt x="362" y="80"/>
                    <a:pt x="362" y="81"/>
                    <a:pt x="362" y="81"/>
                  </a:cubicBezTo>
                  <a:cubicBezTo>
                    <a:pt x="363" y="81"/>
                    <a:pt x="363" y="81"/>
                    <a:pt x="363" y="81"/>
                  </a:cubicBezTo>
                  <a:cubicBezTo>
                    <a:pt x="364" y="81"/>
                    <a:pt x="363" y="82"/>
                    <a:pt x="363" y="82"/>
                  </a:cubicBezTo>
                  <a:cubicBezTo>
                    <a:pt x="363" y="82"/>
                    <a:pt x="364" y="82"/>
                    <a:pt x="364" y="82"/>
                  </a:cubicBezTo>
                  <a:cubicBezTo>
                    <a:pt x="365" y="82"/>
                    <a:pt x="365" y="82"/>
                    <a:pt x="366" y="82"/>
                  </a:cubicBezTo>
                  <a:cubicBezTo>
                    <a:pt x="365" y="82"/>
                    <a:pt x="365" y="83"/>
                    <a:pt x="364" y="82"/>
                  </a:cubicBezTo>
                  <a:cubicBezTo>
                    <a:pt x="363" y="82"/>
                    <a:pt x="362" y="82"/>
                    <a:pt x="362" y="83"/>
                  </a:cubicBezTo>
                  <a:cubicBezTo>
                    <a:pt x="362" y="83"/>
                    <a:pt x="363" y="82"/>
                    <a:pt x="363" y="83"/>
                  </a:cubicBezTo>
                  <a:cubicBezTo>
                    <a:pt x="363" y="83"/>
                    <a:pt x="363" y="84"/>
                    <a:pt x="363" y="84"/>
                  </a:cubicBezTo>
                  <a:cubicBezTo>
                    <a:pt x="363" y="85"/>
                    <a:pt x="361" y="83"/>
                    <a:pt x="361" y="84"/>
                  </a:cubicBezTo>
                  <a:cubicBezTo>
                    <a:pt x="361" y="84"/>
                    <a:pt x="362" y="84"/>
                    <a:pt x="362" y="85"/>
                  </a:cubicBezTo>
                  <a:cubicBezTo>
                    <a:pt x="362" y="85"/>
                    <a:pt x="362" y="85"/>
                    <a:pt x="362" y="85"/>
                  </a:cubicBezTo>
                  <a:cubicBezTo>
                    <a:pt x="361" y="84"/>
                    <a:pt x="361" y="85"/>
                    <a:pt x="361" y="85"/>
                  </a:cubicBezTo>
                  <a:cubicBezTo>
                    <a:pt x="360" y="84"/>
                    <a:pt x="361" y="84"/>
                    <a:pt x="360" y="84"/>
                  </a:cubicBezTo>
                  <a:cubicBezTo>
                    <a:pt x="360" y="83"/>
                    <a:pt x="359" y="84"/>
                    <a:pt x="359" y="84"/>
                  </a:cubicBezTo>
                  <a:cubicBezTo>
                    <a:pt x="358" y="84"/>
                    <a:pt x="359" y="84"/>
                    <a:pt x="359" y="85"/>
                  </a:cubicBezTo>
                  <a:cubicBezTo>
                    <a:pt x="359" y="85"/>
                    <a:pt x="358" y="84"/>
                    <a:pt x="358" y="84"/>
                  </a:cubicBezTo>
                  <a:cubicBezTo>
                    <a:pt x="358" y="84"/>
                    <a:pt x="359" y="84"/>
                    <a:pt x="359" y="84"/>
                  </a:cubicBezTo>
                  <a:cubicBezTo>
                    <a:pt x="359" y="84"/>
                    <a:pt x="358" y="83"/>
                    <a:pt x="358" y="84"/>
                  </a:cubicBezTo>
                  <a:cubicBezTo>
                    <a:pt x="357" y="84"/>
                    <a:pt x="357" y="84"/>
                    <a:pt x="357" y="84"/>
                  </a:cubicBezTo>
                  <a:cubicBezTo>
                    <a:pt x="356" y="84"/>
                    <a:pt x="356" y="84"/>
                    <a:pt x="355" y="84"/>
                  </a:cubicBezTo>
                  <a:cubicBezTo>
                    <a:pt x="355" y="84"/>
                    <a:pt x="354" y="85"/>
                    <a:pt x="354" y="85"/>
                  </a:cubicBezTo>
                  <a:cubicBezTo>
                    <a:pt x="353" y="85"/>
                    <a:pt x="353" y="86"/>
                    <a:pt x="352" y="86"/>
                  </a:cubicBezTo>
                  <a:cubicBezTo>
                    <a:pt x="353" y="86"/>
                    <a:pt x="352" y="85"/>
                    <a:pt x="352" y="85"/>
                  </a:cubicBezTo>
                  <a:cubicBezTo>
                    <a:pt x="352" y="85"/>
                    <a:pt x="351" y="85"/>
                    <a:pt x="351" y="85"/>
                  </a:cubicBezTo>
                  <a:cubicBezTo>
                    <a:pt x="351" y="85"/>
                    <a:pt x="352" y="85"/>
                    <a:pt x="352" y="85"/>
                  </a:cubicBezTo>
                  <a:cubicBezTo>
                    <a:pt x="352" y="85"/>
                    <a:pt x="353" y="85"/>
                    <a:pt x="353" y="84"/>
                  </a:cubicBezTo>
                  <a:cubicBezTo>
                    <a:pt x="352" y="84"/>
                    <a:pt x="351" y="85"/>
                    <a:pt x="350" y="85"/>
                  </a:cubicBezTo>
                  <a:cubicBezTo>
                    <a:pt x="349" y="85"/>
                    <a:pt x="350" y="85"/>
                    <a:pt x="350" y="86"/>
                  </a:cubicBezTo>
                  <a:cubicBezTo>
                    <a:pt x="350" y="86"/>
                    <a:pt x="349" y="86"/>
                    <a:pt x="348" y="86"/>
                  </a:cubicBezTo>
                  <a:cubicBezTo>
                    <a:pt x="348" y="86"/>
                    <a:pt x="347" y="87"/>
                    <a:pt x="347" y="87"/>
                  </a:cubicBezTo>
                  <a:cubicBezTo>
                    <a:pt x="347" y="86"/>
                    <a:pt x="348" y="86"/>
                    <a:pt x="349" y="86"/>
                  </a:cubicBezTo>
                  <a:cubicBezTo>
                    <a:pt x="349" y="85"/>
                    <a:pt x="348" y="86"/>
                    <a:pt x="347" y="86"/>
                  </a:cubicBezTo>
                  <a:cubicBezTo>
                    <a:pt x="347" y="85"/>
                    <a:pt x="350" y="85"/>
                    <a:pt x="350" y="85"/>
                  </a:cubicBezTo>
                  <a:cubicBezTo>
                    <a:pt x="352" y="84"/>
                    <a:pt x="353" y="84"/>
                    <a:pt x="354" y="84"/>
                  </a:cubicBezTo>
                  <a:cubicBezTo>
                    <a:pt x="354" y="83"/>
                    <a:pt x="355" y="83"/>
                    <a:pt x="356" y="82"/>
                  </a:cubicBezTo>
                  <a:cubicBezTo>
                    <a:pt x="356" y="82"/>
                    <a:pt x="355" y="82"/>
                    <a:pt x="355" y="82"/>
                  </a:cubicBezTo>
                  <a:cubicBezTo>
                    <a:pt x="354" y="81"/>
                    <a:pt x="353" y="81"/>
                    <a:pt x="353" y="81"/>
                  </a:cubicBezTo>
                  <a:cubicBezTo>
                    <a:pt x="352" y="81"/>
                    <a:pt x="352" y="81"/>
                    <a:pt x="351" y="81"/>
                  </a:cubicBezTo>
                  <a:cubicBezTo>
                    <a:pt x="350" y="81"/>
                    <a:pt x="350" y="80"/>
                    <a:pt x="349" y="80"/>
                  </a:cubicBezTo>
                  <a:cubicBezTo>
                    <a:pt x="349" y="80"/>
                    <a:pt x="348" y="80"/>
                    <a:pt x="347" y="80"/>
                  </a:cubicBezTo>
                  <a:cubicBezTo>
                    <a:pt x="346" y="80"/>
                    <a:pt x="345" y="80"/>
                    <a:pt x="344" y="80"/>
                  </a:cubicBezTo>
                  <a:cubicBezTo>
                    <a:pt x="344" y="80"/>
                    <a:pt x="343" y="81"/>
                    <a:pt x="343" y="81"/>
                  </a:cubicBezTo>
                  <a:cubicBezTo>
                    <a:pt x="342" y="81"/>
                    <a:pt x="341" y="81"/>
                    <a:pt x="340" y="82"/>
                  </a:cubicBezTo>
                  <a:cubicBezTo>
                    <a:pt x="341" y="82"/>
                    <a:pt x="341" y="82"/>
                    <a:pt x="341" y="82"/>
                  </a:cubicBezTo>
                  <a:cubicBezTo>
                    <a:pt x="341" y="83"/>
                    <a:pt x="339" y="83"/>
                    <a:pt x="338" y="83"/>
                  </a:cubicBezTo>
                  <a:cubicBezTo>
                    <a:pt x="339" y="83"/>
                    <a:pt x="339" y="83"/>
                    <a:pt x="340" y="82"/>
                  </a:cubicBezTo>
                  <a:cubicBezTo>
                    <a:pt x="339" y="82"/>
                    <a:pt x="339" y="83"/>
                    <a:pt x="338" y="83"/>
                  </a:cubicBezTo>
                  <a:cubicBezTo>
                    <a:pt x="338" y="83"/>
                    <a:pt x="337" y="83"/>
                    <a:pt x="337" y="83"/>
                  </a:cubicBezTo>
                  <a:cubicBezTo>
                    <a:pt x="335" y="83"/>
                    <a:pt x="334" y="83"/>
                    <a:pt x="332" y="84"/>
                  </a:cubicBezTo>
                  <a:cubicBezTo>
                    <a:pt x="332" y="83"/>
                    <a:pt x="334" y="83"/>
                    <a:pt x="335" y="82"/>
                  </a:cubicBezTo>
                  <a:cubicBezTo>
                    <a:pt x="334" y="82"/>
                    <a:pt x="335" y="82"/>
                    <a:pt x="335" y="82"/>
                  </a:cubicBezTo>
                  <a:cubicBezTo>
                    <a:pt x="336" y="82"/>
                    <a:pt x="336" y="82"/>
                    <a:pt x="337" y="82"/>
                  </a:cubicBezTo>
                  <a:cubicBezTo>
                    <a:pt x="337" y="81"/>
                    <a:pt x="338" y="82"/>
                    <a:pt x="338" y="81"/>
                  </a:cubicBezTo>
                  <a:cubicBezTo>
                    <a:pt x="339" y="80"/>
                    <a:pt x="340" y="79"/>
                    <a:pt x="342" y="79"/>
                  </a:cubicBezTo>
                  <a:cubicBezTo>
                    <a:pt x="343" y="78"/>
                    <a:pt x="343" y="77"/>
                    <a:pt x="341" y="76"/>
                  </a:cubicBezTo>
                  <a:cubicBezTo>
                    <a:pt x="340" y="76"/>
                    <a:pt x="338" y="77"/>
                    <a:pt x="337" y="77"/>
                  </a:cubicBezTo>
                  <a:cubicBezTo>
                    <a:pt x="335" y="77"/>
                    <a:pt x="333" y="78"/>
                    <a:pt x="331" y="78"/>
                  </a:cubicBezTo>
                  <a:cubicBezTo>
                    <a:pt x="329" y="78"/>
                    <a:pt x="327" y="79"/>
                    <a:pt x="325" y="79"/>
                  </a:cubicBezTo>
                  <a:cubicBezTo>
                    <a:pt x="324" y="79"/>
                    <a:pt x="323" y="79"/>
                    <a:pt x="322" y="80"/>
                  </a:cubicBezTo>
                  <a:cubicBezTo>
                    <a:pt x="321" y="80"/>
                    <a:pt x="320" y="80"/>
                    <a:pt x="319" y="80"/>
                  </a:cubicBezTo>
                  <a:cubicBezTo>
                    <a:pt x="317" y="80"/>
                    <a:pt x="316" y="81"/>
                    <a:pt x="314" y="81"/>
                  </a:cubicBezTo>
                  <a:cubicBezTo>
                    <a:pt x="311" y="82"/>
                    <a:pt x="307" y="83"/>
                    <a:pt x="304" y="84"/>
                  </a:cubicBezTo>
                  <a:cubicBezTo>
                    <a:pt x="304" y="84"/>
                    <a:pt x="302" y="85"/>
                    <a:pt x="303" y="85"/>
                  </a:cubicBezTo>
                  <a:cubicBezTo>
                    <a:pt x="303" y="86"/>
                    <a:pt x="304" y="86"/>
                    <a:pt x="304" y="85"/>
                  </a:cubicBezTo>
                  <a:cubicBezTo>
                    <a:pt x="304" y="85"/>
                    <a:pt x="305" y="86"/>
                    <a:pt x="305" y="86"/>
                  </a:cubicBezTo>
                  <a:cubicBezTo>
                    <a:pt x="304" y="87"/>
                    <a:pt x="303" y="87"/>
                    <a:pt x="302" y="87"/>
                  </a:cubicBezTo>
                  <a:cubicBezTo>
                    <a:pt x="301" y="87"/>
                    <a:pt x="300" y="87"/>
                    <a:pt x="299" y="87"/>
                  </a:cubicBezTo>
                  <a:cubicBezTo>
                    <a:pt x="299" y="87"/>
                    <a:pt x="298" y="88"/>
                    <a:pt x="297" y="88"/>
                  </a:cubicBezTo>
                  <a:cubicBezTo>
                    <a:pt x="296" y="89"/>
                    <a:pt x="294" y="89"/>
                    <a:pt x="293" y="90"/>
                  </a:cubicBezTo>
                  <a:cubicBezTo>
                    <a:pt x="292" y="90"/>
                    <a:pt x="291" y="91"/>
                    <a:pt x="291" y="91"/>
                  </a:cubicBezTo>
                  <a:cubicBezTo>
                    <a:pt x="291" y="92"/>
                    <a:pt x="291" y="92"/>
                    <a:pt x="292" y="92"/>
                  </a:cubicBezTo>
                  <a:cubicBezTo>
                    <a:pt x="293" y="92"/>
                    <a:pt x="295" y="91"/>
                    <a:pt x="295" y="92"/>
                  </a:cubicBezTo>
                  <a:cubicBezTo>
                    <a:pt x="295" y="92"/>
                    <a:pt x="295" y="92"/>
                    <a:pt x="295" y="92"/>
                  </a:cubicBezTo>
                  <a:cubicBezTo>
                    <a:pt x="296" y="92"/>
                    <a:pt x="296" y="92"/>
                    <a:pt x="297" y="92"/>
                  </a:cubicBezTo>
                  <a:cubicBezTo>
                    <a:pt x="298" y="91"/>
                    <a:pt x="300" y="91"/>
                    <a:pt x="300" y="92"/>
                  </a:cubicBezTo>
                  <a:cubicBezTo>
                    <a:pt x="300" y="92"/>
                    <a:pt x="299" y="91"/>
                    <a:pt x="298" y="92"/>
                  </a:cubicBezTo>
                  <a:cubicBezTo>
                    <a:pt x="299" y="92"/>
                    <a:pt x="299" y="92"/>
                    <a:pt x="300" y="92"/>
                  </a:cubicBezTo>
                  <a:cubicBezTo>
                    <a:pt x="299" y="93"/>
                    <a:pt x="299" y="92"/>
                    <a:pt x="298" y="93"/>
                  </a:cubicBezTo>
                  <a:cubicBezTo>
                    <a:pt x="299" y="93"/>
                    <a:pt x="299" y="93"/>
                    <a:pt x="299" y="93"/>
                  </a:cubicBezTo>
                  <a:cubicBezTo>
                    <a:pt x="298" y="93"/>
                    <a:pt x="298" y="93"/>
                    <a:pt x="298" y="93"/>
                  </a:cubicBezTo>
                  <a:cubicBezTo>
                    <a:pt x="297" y="93"/>
                    <a:pt x="296" y="93"/>
                    <a:pt x="296" y="93"/>
                  </a:cubicBezTo>
                  <a:cubicBezTo>
                    <a:pt x="295" y="93"/>
                    <a:pt x="294" y="93"/>
                    <a:pt x="294" y="94"/>
                  </a:cubicBezTo>
                  <a:cubicBezTo>
                    <a:pt x="293" y="94"/>
                    <a:pt x="296" y="94"/>
                    <a:pt x="296" y="94"/>
                  </a:cubicBezTo>
                  <a:cubicBezTo>
                    <a:pt x="296" y="94"/>
                    <a:pt x="299" y="94"/>
                    <a:pt x="299" y="94"/>
                  </a:cubicBezTo>
                  <a:cubicBezTo>
                    <a:pt x="299" y="94"/>
                    <a:pt x="299" y="93"/>
                    <a:pt x="299" y="93"/>
                  </a:cubicBezTo>
                  <a:cubicBezTo>
                    <a:pt x="299" y="93"/>
                    <a:pt x="300" y="93"/>
                    <a:pt x="300" y="93"/>
                  </a:cubicBezTo>
                  <a:cubicBezTo>
                    <a:pt x="300" y="93"/>
                    <a:pt x="300" y="93"/>
                    <a:pt x="300" y="93"/>
                  </a:cubicBezTo>
                  <a:cubicBezTo>
                    <a:pt x="300" y="94"/>
                    <a:pt x="300" y="94"/>
                    <a:pt x="299" y="94"/>
                  </a:cubicBezTo>
                  <a:cubicBezTo>
                    <a:pt x="300" y="94"/>
                    <a:pt x="302" y="94"/>
                    <a:pt x="303" y="94"/>
                  </a:cubicBezTo>
                  <a:cubicBezTo>
                    <a:pt x="304" y="94"/>
                    <a:pt x="305" y="93"/>
                    <a:pt x="307" y="93"/>
                  </a:cubicBezTo>
                  <a:cubicBezTo>
                    <a:pt x="308" y="93"/>
                    <a:pt x="309" y="93"/>
                    <a:pt x="311" y="93"/>
                  </a:cubicBezTo>
                  <a:cubicBezTo>
                    <a:pt x="312" y="93"/>
                    <a:pt x="313" y="92"/>
                    <a:pt x="314" y="93"/>
                  </a:cubicBezTo>
                  <a:cubicBezTo>
                    <a:pt x="314" y="93"/>
                    <a:pt x="314" y="93"/>
                    <a:pt x="314" y="93"/>
                  </a:cubicBezTo>
                  <a:cubicBezTo>
                    <a:pt x="315" y="93"/>
                    <a:pt x="316" y="93"/>
                    <a:pt x="317" y="93"/>
                  </a:cubicBezTo>
                  <a:cubicBezTo>
                    <a:pt x="316" y="93"/>
                    <a:pt x="315" y="93"/>
                    <a:pt x="314" y="93"/>
                  </a:cubicBezTo>
                  <a:cubicBezTo>
                    <a:pt x="314" y="93"/>
                    <a:pt x="313" y="93"/>
                    <a:pt x="313" y="93"/>
                  </a:cubicBezTo>
                  <a:cubicBezTo>
                    <a:pt x="313" y="93"/>
                    <a:pt x="312" y="93"/>
                    <a:pt x="312" y="93"/>
                  </a:cubicBezTo>
                  <a:cubicBezTo>
                    <a:pt x="311" y="93"/>
                    <a:pt x="311" y="93"/>
                    <a:pt x="310" y="93"/>
                  </a:cubicBezTo>
                  <a:cubicBezTo>
                    <a:pt x="309" y="94"/>
                    <a:pt x="309" y="94"/>
                    <a:pt x="308" y="94"/>
                  </a:cubicBezTo>
                  <a:cubicBezTo>
                    <a:pt x="309" y="94"/>
                    <a:pt x="310" y="94"/>
                    <a:pt x="311" y="94"/>
                  </a:cubicBezTo>
                  <a:cubicBezTo>
                    <a:pt x="310" y="95"/>
                    <a:pt x="309" y="94"/>
                    <a:pt x="308" y="94"/>
                  </a:cubicBezTo>
                  <a:cubicBezTo>
                    <a:pt x="308" y="94"/>
                    <a:pt x="308" y="94"/>
                    <a:pt x="308" y="94"/>
                  </a:cubicBezTo>
                  <a:cubicBezTo>
                    <a:pt x="307" y="94"/>
                    <a:pt x="305" y="94"/>
                    <a:pt x="303" y="95"/>
                  </a:cubicBezTo>
                  <a:cubicBezTo>
                    <a:pt x="302" y="95"/>
                    <a:pt x="300" y="95"/>
                    <a:pt x="299" y="96"/>
                  </a:cubicBezTo>
                  <a:cubicBezTo>
                    <a:pt x="296" y="96"/>
                    <a:pt x="294" y="96"/>
                    <a:pt x="291" y="97"/>
                  </a:cubicBezTo>
                  <a:cubicBezTo>
                    <a:pt x="290" y="97"/>
                    <a:pt x="287" y="98"/>
                    <a:pt x="288" y="99"/>
                  </a:cubicBezTo>
                  <a:cubicBezTo>
                    <a:pt x="289" y="100"/>
                    <a:pt x="290" y="100"/>
                    <a:pt x="290" y="100"/>
                  </a:cubicBezTo>
                  <a:cubicBezTo>
                    <a:pt x="290" y="100"/>
                    <a:pt x="289" y="101"/>
                    <a:pt x="289" y="101"/>
                  </a:cubicBezTo>
                  <a:cubicBezTo>
                    <a:pt x="289" y="101"/>
                    <a:pt x="290" y="101"/>
                    <a:pt x="290" y="101"/>
                  </a:cubicBezTo>
                  <a:cubicBezTo>
                    <a:pt x="290" y="101"/>
                    <a:pt x="292" y="101"/>
                    <a:pt x="292" y="101"/>
                  </a:cubicBezTo>
                  <a:cubicBezTo>
                    <a:pt x="293" y="101"/>
                    <a:pt x="294" y="101"/>
                    <a:pt x="296" y="101"/>
                  </a:cubicBezTo>
                  <a:cubicBezTo>
                    <a:pt x="297" y="101"/>
                    <a:pt x="299" y="100"/>
                    <a:pt x="300" y="101"/>
                  </a:cubicBezTo>
                  <a:cubicBezTo>
                    <a:pt x="300" y="101"/>
                    <a:pt x="299" y="101"/>
                    <a:pt x="299" y="101"/>
                  </a:cubicBezTo>
                  <a:cubicBezTo>
                    <a:pt x="300" y="102"/>
                    <a:pt x="301" y="101"/>
                    <a:pt x="302" y="101"/>
                  </a:cubicBezTo>
                  <a:cubicBezTo>
                    <a:pt x="303" y="101"/>
                    <a:pt x="304" y="101"/>
                    <a:pt x="305" y="101"/>
                  </a:cubicBezTo>
                  <a:cubicBezTo>
                    <a:pt x="307" y="101"/>
                    <a:pt x="309" y="101"/>
                    <a:pt x="311" y="101"/>
                  </a:cubicBezTo>
                  <a:cubicBezTo>
                    <a:pt x="312" y="101"/>
                    <a:pt x="313" y="100"/>
                    <a:pt x="314" y="101"/>
                  </a:cubicBezTo>
                  <a:cubicBezTo>
                    <a:pt x="315" y="101"/>
                    <a:pt x="315" y="100"/>
                    <a:pt x="316" y="100"/>
                  </a:cubicBezTo>
                  <a:cubicBezTo>
                    <a:pt x="317" y="100"/>
                    <a:pt x="318" y="101"/>
                    <a:pt x="318" y="101"/>
                  </a:cubicBezTo>
                  <a:cubicBezTo>
                    <a:pt x="319" y="100"/>
                    <a:pt x="320" y="101"/>
                    <a:pt x="321" y="101"/>
                  </a:cubicBezTo>
                  <a:cubicBezTo>
                    <a:pt x="320" y="101"/>
                    <a:pt x="320" y="101"/>
                    <a:pt x="320" y="101"/>
                  </a:cubicBezTo>
                  <a:cubicBezTo>
                    <a:pt x="321" y="101"/>
                    <a:pt x="321" y="101"/>
                    <a:pt x="321" y="101"/>
                  </a:cubicBezTo>
                  <a:cubicBezTo>
                    <a:pt x="322" y="102"/>
                    <a:pt x="322" y="101"/>
                    <a:pt x="323" y="101"/>
                  </a:cubicBezTo>
                  <a:cubicBezTo>
                    <a:pt x="323" y="101"/>
                    <a:pt x="324" y="102"/>
                    <a:pt x="324" y="102"/>
                  </a:cubicBezTo>
                  <a:cubicBezTo>
                    <a:pt x="325" y="102"/>
                    <a:pt x="325" y="102"/>
                    <a:pt x="325" y="102"/>
                  </a:cubicBezTo>
                  <a:cubicBezTo>
                    <a:pt x="326" y="102"/>
                    <a:pt x="327" y="102"/>
                    <a:pt x="326" y="102"/>
                  </a:cubicBezTo>
                  <a:cubicBezTo>
                    <a:pt x="326" y="103"/>
                    <a:pt x="326" y="103"/>
                    <a:pt x="326" y="103"/>
                  </a:cubicBezTo>
                  <a:cubicBezTo>
                    <a:pt x="327" y="103"/>
                    <a:pt x="329" y="103"/>
                    <a:pt x="329" y="104"/>
                  </a:cubicBezTo>
                  <a:cubicBezTo>
                    <a:pt x="329" y="104"/>
                    <a:pt x="329" y="104"/>
                    <a:pt x="328" y="104"/>
                  </a:cubicBezTo>
                  <a:cubicBezTo>
                    <a:pt x="329" y="104"/>
                    <a:pt x="329" y="104"/>
                    <a:pt x="329" y="104"/>
                  </a:cubicBezTo>
                  <a:cubicBezTo>
                    <a:pt x="328" y="105"/>
                    <a:pt x="327" y="104"/>
                    <a:pt x="326" y="104"/>
                  </a:cubicBezTo>
                  <a:cubicBezTo>
                    <a:pt x="326" y="104"/>
                    <a:pt x="325" y="104"/>
                    <a:pt x="325" y="104"/>
                  </a:cubicBezTo>
                  <a:cubicBezTo>
                    <a:pt x="324" y="104"/>
                    <a:pt x="324" y="104"/>
                    <a:pt x="323" y="104"/>
                  </a:cubicBezTo>
                  <a:cubicBezTo>
                    <a:pt x="324" y="104"/>
                    <a:pt x="324" y="104"/>
                    <a:pt x="324" y="104"/>
                  </a:cubicBezTo>
                  <a:cubicBezTo>
                    <a:pt x="323" y="104"/>
                    <a:pt x="323" y="104"/>
                    <a:pt x="322" y="104"/>
                  </a:cubicBezTo>
                  <a:cubicBezTo>
                    <a:pt x="322" y="104"/>
                    <a:pt x="320" y="104"/>
                    <a:pt x="321" y="105"/>
                  </a:cubicBezTo>
                  <a:cubicBezTo>
                    <a:pt x="320" y="105"/>
                    <a:pt x="320" y="105"/>
                    <a:pt x="319" y="105"/>
                  </a:cubicBezTo>
                  <a:cubicBezTo>
                    <a:pt x="319" y="105"/>
                    <a:pt x="318" y="105"/>
                    <a:pt x="318" y="104"/>
                  </a:cubicBezTo>
                  <a:cubicBezTo>
                    <a:pt x="316" y="104"/>
                    <a:pt x="315" y="104"/>
                    <a:pt x="313" y="104"/>
                  </a:cubicBezTo>
                  <a:cubicBezTo>
                    <a:pt x="312" y="104"/>
                    <a:pt x="310" y="104"/>
                    <a:pt x="308" y="104"/>
                  </a:cubicBezTo>
                  <a:cubicBezTo>
                    <a:pt x="307" y="104"/>
                    <a:pt x="305" y="104"/>
                    <a:pt x="304" y="104"/>
                  </a:cubicBezTo>
                  <a:cubicBezTo>
                    <a:pt x="300" y="104"/>
                    <a:pt x="297" y="105"/>
                    <a:pt x="294" y="105"/>
                  </a:cubicBezTo>
                  <a:cubicBezTo>
                    <a:pt x="291" y="105"/>
                    <a:pt x="287" y="105"/>
                    <a:pt x="285" y="107"/>
                  </a:cubicBezTo>
                  <a:cubicBezTo>
                    <a:pt x="284" y="107"/>
                    <a:pt x="284" y="108"/>
                    <a:pt x="283" y="109"/>
                  </a:cubicBezTo>
                  <a:cubicBezTo>
                    <a:pt x="283" y="109"/>
                    <a:pt x="284" y="110"/>
                    <a:pt x="285" y="110"/>
                  </a:cubicBezTo>
                  <a:cubicBezTo>
                    <a:pt x="285" y="110"/>
                    <a:pt x="284" y="110"/>
                    <a:pt x="284" y="110"/>
                  </a:cubicBezTo>
                  <a:cubicBezTo>
                    <a:pt x="284" y="110"/>
                    <a:pt x="285" y="111"/>
                    <a:pt x="285" y="111"/>
                  </a:cubicBezTo>
                  <a:cubicBezTo>
                    <a:pt x="285" y="110"/>
                    <a:pt x="285" y="111"/>
                    <a:pt x="286" y="111"/>
                  </a:cubicBezTo>
                  <a:cubicBezTo>
                    <a:pt x="285" y="111"/>
                    <a:pt x="285" y="111"/>
                    <a:pt x="285" y="111"/>
                  </a:cubicBezTo>
                  <a:cubicBezTo>
                    <a:pt x="285" y="112"/>
                    <a:pt x="284" y="112"/>
                    <a:pt x="285" y="112"/>
                  </a:cubicBezTo>
                  <a:cubicBezTo>
                    <a:pt x="285" y="112"/>
                    <a:pt x="286" y="113"/>
                    <a:pt x="286" y="113"/>
                  </a:cubicBezTo>
                  <a:cubicBezTo>
                    <a:pt x="288" y="113"/>
                    <a:pt x="290" y="113"/>
                    <a:pt x="292" y="114"/>
                  </a:cubicBezTo>
                  <a:cubicBezTo>
                    <a:pt x="293" y="114"/>
                    <a:pt x="294" y="113"/>
                    <a:pt x="295" y="113"/>
                  </a:cubicBezTo>
                  <a:cubicBezTo>
                    <a:pt x="296" y="114"/>
                    <a:pt x="297" y="113"/>
                    <a:pt x="298" y="113"/>
                  </a:cubicBezTo>
                  <a:cubicBezTo>
                    <a:pt x="299" y="113"/>
                    <a:pt x="299" y="113"/>
                    <a:pt x="299" y="114"/>
                  </a:cubicBezTo>
                  <a:cubicBezTo>
                    <a:pt x="300" y="114"/>
                    <a:pt x="300" y="114"/>
                    <a:pt x="301" y="114"/>
                  </a:cubicBezTo>
                  <a:cubicBezTo>
                    <a:pt x="302" y="114"/>
                    <a:pt x="303" y="114"/>
                    <a:pt x="303" y="114"/>
                  </a:cubicBezTo>
                  <a:cubicBezTo>
                    <a:pt x="303" y="114"/>
                    <a:pt x="302" y="114"/>
                    <a:pt x="302" y="115"/>
                  </a:cubicBezTo>
                  <a:cubicBezTo>
                    <a:pt x="302" y="115"/>
                    <a:pt x="301" y="115"/>
                    <a:pt x="302" y="115"/>
                  </a:cubicBezTo>
                  <a:cubicBezTo>
                    <a:pt x="302" y="116"/>
                    <a:pt x="301" y="116"/>
                    <a:pt x="301" y="116"/>
                  </a:cubicBezTo>
                  <a:cubicBezTo>
                    <a:pt x="302" y="116"/>
                    <a:pt x="300" y="116"/>
                    <a:pt x="300" y="117"/>
                  </a:cubicBezTo>
                  <a:cubicBezTo>
                    <a:pt x="299" y="117"/>
                    <a:pt x="300" y="117"/>
                    <a:pt x="299" y="117"/>
                  </a:cubicBezTo>
                  <a:cubicBezTo>
                    <a:pt x="298" y="118"/>
                    <a:pt x="299" y="118"/>
                    <a:pt x="299" y="119"/>
                  </a:cubicBezTo>
                  <a:cubicBezTo>
                    <a:pt x="299" y="119"/>
                    <a:pt x="298" y="119"/>
                    <a:pt x="299" y="120"/>
                  </a:cubicBezTo>
                  <a:cubicBezTo>
                    <a:pt x="299" y="120"/>
                    <a:pt x="301" y="120"/>
                    <a:pt x="300" y="121"/>
                  </a:cubicBezTo>
                  <a:cubicBezTo>
                    <a:pt x="300" y="121"/>
                    <a:pt x="298" y="120"/>
                    <a:pt x="298" y="121"/>
                  </a:cubicBezTo>
                  <a:cubicBezTo>
                    <a:pt x="298" y="121"/>
                    <a:pt x="302" y="121"/>
                    <a:pt x="302" y="121"/>
                  </a:cubicBezTo>
                  <a:cubicBezTo>
                    <a:pt x="303" y="121"/>
                    <a:pt x="303" y="120"/>
                    <a:pt x="304" y="120"/>
                  </a:cubicBezTo>
                  <a:cubicBezTo>
                    <a:pt x="305" y="120"/>
                    <a:pt x="306" y="120"/>
                    <a:pt x="307" y="120"/>
                  </a:cubicBezTo>
                  <a:cubicBezTo>
                    <a:pt x="308" y="120"/>
                    <a:pt x="310" y="120"/>
                    <a:pt x="312" y="120"/>
                  </a:cubicBezTo>
                  <a:cubicBezTo>
                    <a:pt x="312" y="120"/>
                    <a:pt x="314" y="121"/>
                    <a:pt x="313" y="120"/>
                  </a:cubicBezTo>
                  <a:cubicBezTo>
                    <a:pt x="313" y="120"/>
                    <a:pt x="313" y="120"/>
                    <a:pt x="312" y="120"/>
                  </a:cubicBezTo>
                  <a:cubicBezTo>
                    <a:pt x="313" y="120"/>
                    <a:pt x="314" y="120"/>
                    <a:pt x="314" y="120"/>
                  </a:cubicBezTo>
                  <a:cubicBezTo>
                    <a:pt x="315" y="120"/>
                    <a:pt x="316" y="119"/>
                    <a:pt x="317" y="120"/>
                  </a:cubicBezTo>
                  <a:cubicBezTo>
                    <a:pt x="316" y="120"/>
                    <a:pt x="315" y="120"/>
                    <a:pt x="315" y="120"/>
                  </a:cubicBezTo>
                  <a:cubicBezTo>
                    <a:pt x="316" y="120"/>
                    <a:pt x="317" y="119"/>
                    <a:pt x="319" y="119"/>
                  </a:cubicBezTo>
                  <a:cubicBezTo>
                    <a:pt x="319" y="119"/>
                    <a:pt x="320" y="119"/>
                    <a:pt x="320" y="120"/>
                  </a:cubicBezTo>
                  <a:cubicBezTo>
                    <a:pt x="320" y="120"/>
                    <a:pt x="321" y="119"/>
                    <a:pt x="321" y="119"/>
                  </a:cubicBezTo>
                  <a:cubicBezTo>
                    <a:pt x="322" y="119"/>
                    <a:pt x="323" y="119"/>
                    <a:pt x="324" y="119"/>
                  </a:cubicBezTo>
                  <a:cubicBezTo>
                    <a:pt x="324" y="119"/>
                    <a:pt x="325" y="119"/>
                    <a:pt x="326" y="119"/>
                  </a:cubicBezTo>
                  <a:cubicBezTo>
                    <a:pt x="327" y="119"/>
                    <a:pt x="329" y="119"/>
                    <a:pt x="330" y="119"/>
                  </a:cubicBezTo>
                  <a:cubicBezTo>
                    <a:pt x="332" y="118"/>
                    <a:pt x="333" y="118"/>
                    <a:pt x="335" y="117"/>
                  </a:cubicBezTo>
                  <a:cubicBezTo>
                    <a:pt x="335" y="117"/>
                    <a:pt x="336" y="117"/>
                    <a:pt x="336" y="117"/>
                  </a:cubicBezTo>
                  <a:cubicBezTo>
                    <a:pt x="337" y="116"/>
                    <a:pt x="337" y="116"/>
                    <a:pt x="338" y="116"/>
                  </a:cubicBezTo>
                  <a:cubicBezTo>
                    <a:pt x="340" y="117"/>
                    <a:pt x="341" y="116"/>
                    <a:pt x="343" y="116"/>
                  </a:cubicBezTo>
                  <a:cubicBezTo>
                    <a:pt x="345" y="116"/>
                    <a:pt x="346" y="116"/>
                    <a:pt x="347" y="115"/>
                  </a:cubicBezTo>
                  <a:cubicBezTo>
                    <a:pt x="348" y="115"/>
                    <a:pt x="348" y="115"/>
                    <a:pt x="349" y="115"/>
                  </a:cubicBezTo>
                  <a:cubicBezTo>
                    <a:pt x="349" y="114"/>
                    <a:pt x="350" y="114"/>
                    <a:pt x="351" y="113"/>
                  </a:cubicBezTo>
                  <a:cubicBezTo>
                    <a:pt x="351" y="112"/>
                    <a:pt x="353" y="113"/>
                    <a:pt x="354" y="112"/>
                  </a:cubicBezTo>
                  <a:cubicBezTo>
                    <a:pt x="355" y="111"/>
                    <a:pt x="355" y="111"/>
                    <a:pt x="356" y="112"/>
                  </a:cubicBezTo>
                  <a:cubicBezTo>
                    <a:pt x="356" y="112"/>
                    <a:pt x="355" y="113"/>
                    <a:pt x="355" y="114"/>
                  </a:cubicBezTo>
                  <a:cubicBezTo>
                    <a:pt x="354" y="114"/>
                    <a:pt x="353" y="114"/>
                    <a:pt x="354" y="114"/>
                  </a:cubicBezTo>
                  <a:cubicBezTo>
                    <a:pt x="355" y="115"/>
                    <a:pt x="356" y="115"/>
                    <a:pt x="356" y="115"/>
                  </a:cubicBezTo>
                  <a:cubicBezTo>
                    <a:pt x="357" y="114"/>
                    <a:pt x="359" y="114"/>
                    <a:pt x="359" y="115"/>
                  </a:cubicBezTo>
                  <a:cubicBezTo>
                    <a:pt x="359" y="115"/>
                    <a:pt x="362" y="115"/>
                    <a:pt x="362" y="115"/>
                  </a:cubicBezTo>
                  <a:cubicBezTo>
                    <a:pt x="361" y="115"/>
                    <a:pt x="364" y="115"/>
                    <a:pt x="363" y="116"/>
                  </a:cubicBezTo>
                  <a:cubicBezTo>
                    <a:pt x="362" y="116"/>
                    <a:pt x="360" y="116"/>
                    <a:pt x="359" y="116"/>
                  </a:cubicBezTo>
                  <a:cubicBezTo>
                    <a:pt x="360" y="117"/>
                    <a:pt x="362" y="117"/>
                    <a:pt x="363" y="117"/>
                  </a:cubicBezTo>
                  <a:cubicBezTo>
                    <a:pt x="364" y="117"/>
                    <a:pt x="365" y="116"/>
                    <a:pt x="365" y="117"/>
                  </a:cubicBezTo>
                  <a:cubicBezTo>
                    <a:pt x="366" y="117"/>
                    <a:pt x="366" y="117"/>
                    <a:pt x="366" y="117"/>
                  </a:cubicBezTo>
                  <a:cubicBezTo>
                    <a:pt x="366" y="117"/>
                    <a:pt x="366" y="117"/>
                    <a:pt x="366" y="116"/>
                  </a:cubicBezTo>
                  <a:cubicBezTo>
                    <a:pt x="366" y="117"/>
                    <a:pt x="368" y="117"/>
                    <a:pt x="368" y="117"/>
                  </a:cubicBezTo>
                  <a:cubicBezTo>
                    <a:pt x="369" y="117"/>
                    <a:pt x="369" y="118"/>
                    <a:pt x="370" y="118"/>
                  </a:cubicBezTo>
                  <a:cubicBezTo>
                    <a:pt x="370" y="118"/>
                    <a:pt x="371" y="118"/>
                    <a:pt x="371" y="118"/>
                  </a:cubicBezTo>
                  <a:cubicBezTo>
                    <a:pt x="371" y="118"/>
                    <a:pt x="371" y="118"/>
                    <a:pt x="372" y="118"/>
                  </a:cubicBezTo>
                  <a:cubicBezTo>
                    <a:pt x="372" y="118"/>
                    <a:pt x="373" y="117"/>
                    <a:pt x="373" y="117"/>
                  </a:cubicBezTo>
                  <a:cubicBezTo>
                    <a:pt x="374" y="118"/>
                    <a:pt x="376" y="118"/>
                    <a:pt x="376" y="117"/>
                  </a:cubicBezTo>
                  <a:cubicBezTo>
                    <a:pt x="377" y="117"/>
                    <a:pt x="376" y="117"/>
                    <a:pt x="377" y="117"/>
                  </a:cubicBezTo>
                  <a:cubicBezTo>
                    <a:pt x="378" y="117"/>
                    <a:pt x="378" y="117"/>
                    <a:pt x="379" y="117"/>
                  </a:cubicBezTo>
                  <a:cubicBezTo>
                    <a:pt x="380" y="116"/>
                    <a:pt x="380" y="116"/>
                    <a:pt x="381" y="116"/>
                  </a:cubicBezTo>
                  <a:cubicBezTo>
                    <a:pt x="382" y="116"/>
                    <a:pt x="382" y="116"/>
                    <a:pt x="382" y="116"/>
                  </a:cubicBezTo>
                  <a:cubicBezTo>
                    <a:pt x="383" y="116"/>
                    <a:pt x="383" y="116"/>
                    <a:pt x="383" y="116"/>
                  </a:cubicBezTo>
                  <a:cubicBezTo>
                    <a:pt x="383" y="116"/>
                    <a:pt x="385" y="116"/>
                    <a:pt x="384" y="116"/>
                  </a:cubicBezTo>
                  <a:cubicBezTo>
                    <a:pt x="384" y="116"/>
                    <a:pt x="388" y="114"/>
                    <a:pt x="386" y="114"/>
                  </a:cubicBezTo>
                  <a:cubicBezTo>
                    <a:pt x="385" y="113"/>
                    <a:pt x="384" y="114"/>
                    <a:pt x="384" y="114"/>
                  </a:cubicBezTo>
                  <a:cubicBezTo>
                    <a:pt x="383" y="114"/>
                    <a:pt x="384" y="113"/>
                    <a:pt x="384" y="114"/>
                  </a:cubicBezTo>
                  <a:cubicBezTo>
                    <a:pt x="385" y="114"/>
                    <a:pt x="385" y="113"/>
                    <a:pt x="385" y="113"/>
                  </a:cubicBezTo>
                  <a:cubicBezTo>
                    <a:pt x="385" y="113"/>
                    <a:pt x="385" y="113"/>
                    <a:pt x="385" y="113"/>
                  </a:cubicBezTo>
                  <a:cubicBezTo>
                    <a:pt x="385" y="112"/>
                    <a:pt x="387" y="113"/>
                    <a:pt x="387" y="112"/>
                  </a:cubicBezTo>
                  <a:cubicBezTo>
                    <a:pt x="387" y="111"/>
                    <a:pt x="385" y="111"/>
                    <a:pt x="385" y="111"/>
                  </a:cubicBezTo>
                  <a:cubicBezTo>
                    <a:pt x="384" y="112"/>
                    <a:pt x="384" y="112"/>
                    <a:pt x="383" y="112"/>
                  </a:cubicBezTo>
                  <a:cubicBezTo>
                    <a:pt x="382" y="112"/>
                    <a:pt x="381" y="112"/>
                    <a:pt x="381" y="112"/>
                  </a:cubicBezTo>
                  <a:cubicBezTo>
                    <a:pt x="380" y="113"/>
                    <a:pt x="379" y="113"/>
                    <a:pt x="378" y="114"/>
                  </a:cubicBezTo>
                  <a:cubicBezTo>
                    <a:pt x="378" y="114"/>
                    <a:pt x="376" y="115"/>
                    <a:pt x="376" y="115"/>
                  </a:cubicBezTo>
                  <a:cubicBezTo>
                    <a:pt x="375" y="114"/>
                    <a:pt x="377" y="114"/>
                    <a:pt x="377" y="114"/>
                  </a:cubicBezTo>
                  <a:cubicBezTo>
                    <a:pt x="378" y="114"/>
                    <a:pt x="378" y="113"/>
                    <a:pt x="378" y="113"/>
                  </a:cubicBezTo>
                  <a:cubicBezTo>
                    <a:pt x="379" y="113"/>
                    <a:pt x="379" y="113"/>
                    <a:pt x="379" y="112"/>
                  </a:cubicBezTo>
                  <a:cubicBezTo>
                    <a:pt x="379" y="112"/>
                    <a:pt x="381" y="111"/>
                    <a:pt x="380" y="111"/>
                  </a:cubicBezTo>
                  <a:cubicBezTo>
                    <a:pt x="380" y="111"/>
                    <a:pt x="379" y="112"/>
                    <a:pt x="379" y="112"/>
                  </a:cubicBezTo>
                  <a:cubicBezTo>
                    <a:pt x="380" y="111"/>
                    <a:pt x="379" y="110"/>
                    <a:pt x="378" y="110"/>
                  </a:cubicBezTo>
                  <a:cubicBezTo>
                    <a:pt x="378" y="110"/>
                    <a:pt x="380" y="109"/>
                    <a:pt x="380" y="109"/>
                  </a:cubicBezTo>
                  <a:cubicBezTo>
                    <a:pt x="380" y="110"/>
                    <a:pt x="380" y="109"/>
                    <a:pt x="380" y="110"/>
                  </a:cubicBezTo>
                  <a:cubicBezTo>
                    <a:pt x="381" y="111"/>
                    <a:pt x="384" y="111"/>
                    <a:pt x="385" y="110"/>
                  </a:cubicBezTo>
                  <a:cubicBezTo>
                    <a:pt x="387" y="109"/>
                    <a:pt x="385" y="110"/>
                    <a:pt x="385" y="109"/>
                  </a:cubicBezTo>
                  <a:cubicBezTo>
                    <a:pt x="385" y="109"/>
                    <a:pt x="387" y="109"/>
                    <a:pt x="388" y="108"/>
                  </a:cubicBezTo>
                  <a:cubicBezTo>
                    <a:pt x="388" y="109"/>
                    <a:pt x="388" y="109"/>
                    <a:pt x="387" y="109"/>
                  </a:cubicBezTo>
                  <a:cubicBezTo>
                    <a:pt x="388" y="109"/>
                    <a:pt x="389" y="108"/>
                    <a:pt x="389" y="108"/>
                  </a:cubicBezTo>
                  <a:cubicBezTo>
                    <a:pt x="390" y="107"/>
                    <a:pt x="390" y="108"/>
                    <a:pt x="390" y="108"/>
                  </a:cubicBezTo>
                  <a:cubicBezTo>
                    <a:pt x="390" y="108"/>
                    <a:pt x="390" y="108"/>
                    <a:pt x="390" y="108"/>
                  </a:cubicBezTo>
                  <a:cubicBezTo>
                    <a:pt x="390" y="108"/>
                    <a:pt x="390" y="109"/>
                    <a:pt x="390" y="109"/>
                  </a:cubicBezTo>
                  <a:cubicBezTo>
                    <a:pt x="391" y="109"/>
                    <a:pt x="392" y="109"/>
                    <a:pt x="391" y="110"/>
                  </a:cubicBezTo>
                  <a:cubicBezTo>
                    <a:pt x="393" y="109"/>
                    <a:pt x="394" y="108"/>
                    <a:pt x="395" y="108"/>
                  </a:cubicBezTo>
                  <a:cubicBezTo>
                    <a:pt x="395" y="108"/>
                    <a:pt x="394" y="108"/>
                    <a:pt x="394" y="109"/>
                  </a:cubicBezTo>
                  <a:cubicBezTo>
                    <a:pt x="394" y="109"/>
                    <a:pt x="394" y="110"/>
                    <a:pt x="394" y="110"/>
                  </a:cubicBezTo>
                  <a:cubicBezTo>
                    <a:pt x="394" y="110"/>
                    <a:pt x="395" y="110"/>
                    <a:pt x="395" y="110"/>
                  </a:cubicBezTo>
                  <a:cubicBezTo>
                    <a:pt x="396" y="110"/>
                    <a:pt x="396" y="110"/>
                    <a:pt x="397" y="110"/>
                  </a:cubicBezTo>
                  <a:cubicBezTo>
                    <a:pt x="397" y="109"/>
                    <a:pt x="399" y="108"/>
                    <a:pt x="399" y="107"/>
                  </a:cubicBezTo>
                  <a:close/>
                  <a:moveTo>
                    <a:pt x="430" y="117"/>
                  </a:moveTo>
                  <a:cubicBezTo>
                    <a:pt x="429" y="117"/>
                    <a:pt x="428" y="117"/>
                    <a:pt x="427" y="117"/>
                  </a:cubicBezTo>
                  <a:cubicBezTo>
                    <a:pt x="427" y="117"/>
                    <a:pt x="426" y="118"/>
                    <a:pt x="426" y="117"/>
                  </a:cubicBezTo>
                  <a:cubicBezTo>
                    <a:pt x="426" y="117"/>
                    <a:pt x="425" y="117"/>
                    <a:pt x="425" y="117"/>
                  </a:cubicBezTo>
                  <a:cubicBezTo>
                    <a:pt x="426" y="117"/>
                    <a:pt x="426" y="116"/>
                    <a:pt x="426" y="116"/>
                  </a:cubicBezTo>
                  <a:cubicBezTo>
                    <a:pt x="426" y="116"/>
                    <a:pt x="426" y="116"/>
                    <a:pt x="426" y="116"/>
                  </a:cubicBezTo>
                  <a:cubicBezTo>
                    <a:pt x="426" y="115"/>
                    <a:pt x="427" y="115"/>
                    <a:pt x="427" y="115"/>
                  </a:cubicBezTo>
                  <a:cubicBezTo>
                    <a:pt x="427" y="115"/>
                    <a:pt x="427" y="114"/>
                    <a:pt x="427" y="114"/>
                  </a:cubicBezTo>
                  <a:cubicBezTo>
                    <a:pt x="426" y="114"/>
                    <a:pt x="425" y="116"/>
                    <a:pt x="424" y="116"/>
                  </a:cubicBezTo>
                  <a:cubicBezTo>
                    <a:pt x="424" y="115"/>
                    <a:pt x="426" y="114"/>
                    <a:pt x="426" y="114"/>
                  </a:cubicBezTo>
                  <a:cubicBezTo>
                    <a:pt x="427" y="113"/>
                    <a:pt x="424" y="112"/>
                    <a:pt x="424" y="111"/>
                  </a:cubicBezTo>
                  <a:cubicBezTo>
                    <a:pt x="423" y="111"/>
                    <a:pt x="423" y="110"/>
                    <a:pt x="422" y="110"/>
                  </a:cubicBezTo>
                  <a:cubicBezTo>
                    <a:pt x="422" y="109"/>
                    <a:pt x="420" y="111"/>
                    <a:pt x="421" y="110"/>
                  </a:cubicBezTo>
                  <a:cubicBezTo>
                    <a:pt x="421" y="109"/>
                    <a:pt x="422" y="110"/>
                    <a:pt x="422" y="109"/>
                  </a:cubicBezTo>
                  <a:cubicBezTo>
                    <a:pt x="422" y="109"/>
                    <a:pt x="421" y="109"/>
                    <a:pt x="421" y="109"/>
                  </a:cubicBezTo>
                  <a:cubicBezTo>
                    <a:pt x="421" y="108"/>
                    <a:pt x="421" y="108"/>
                    <a:pt x="421" y="108"/>
                  </a:cubicBezTo>
                  <a:cubicBezTo>
                    <a:pt x="421" y="108"/>
                    <a:pt x="420" y="108"/>
                    <a:pt x="420" y="108"/>
                  </a:cubicBezTo>
                  <a:cubicBezTo>
                    <a:pt x="420" y="107"/>
                    <a:pt x="419" y="108"/>
                    <a:pt x="418" y="108"/>
                  </a:cubicBezTo>
                  <a:cubicBezTo>
                    <a:pt x="417" y="109"/>
                    <a:pt x="417" y="109"/>
                    <a:pt x="416" y="109"/>
                  </a:cubicBezTo>
                  <a:cubicBezTo>
                    <a:pt x="415" y="109"/>
                    <a:pt x="415" y="110"/>
                    <a:pt x="414" y="110"/>
                  </a:cubicBezTo>
                  <a:cubicBezTo>
                    <a:pt x="415" y="111"/>
                    <a:pt x="414" y="111"/>
                    <a:pt x="415" y="112"/>
                  </a:cubicBezTo>
                  <a:cubicBezTo>
                    <a:pt x="415" y="112"/>
                    <a:pt x="415" y="112"/>
                    <a:pt x="414" y="112"/>
                  </a:cubicBezTo>
                  <a:cubicBezTo>
                    <a:pt x="415" y="112"/>
                    <a:pt x="414" y="112"/>
                    <a:pt x="414" y="111"/>
                  </a:cubicBezTo>
                  <a:cubicBezTo>
                    <a:pt x="414" y="111"/>
                    <a:pt x="414" y="111"/>
                    <a:pt x="413" y="111"/>
                  </a:cubicBezTo>
                  <a:cubicBezTo>
                    <a:pt x="413" y="110"/>
                    <a:pt x="412" y="111"/>
                    <a:pt x="412" y="111"/>
                  </a:cubicBezTo>
                  <a:cubicBezTo>
                    <a:pt x="412" y="111"/>
                    <a:pt x="412" y="111"/>
                    <a:pt x="412" y="111"/>
                  </a:cubicBezTo>
                  <a:cubicBezTo>
                    <a:pt x="412" y="112"/>
                    <a:pt x="411" y="111"/>
                    <a:pt x="411" y="112"/>
                  </a:cubicBezTo>
                  <a:cubicBezTo>
                    <a:pt x="411" y="112"/>
                    <a:pt x="412" y="113"/>
                    <a:pt x="411" y="113"/>
                  </a:cubicBezTo>
                  <a:cubicBezTo>
                    <a:pt x="411" y="114"/>
                    <a:pt x="409" y="113"/>
                    <a:pt x="409" y="114"/>
                  </a:cubicBezTo>
                  <a:cubicBezTo>
                    <a:pt x="408" y="114"/>
                    <a:pt x="408" y="114"/>
                    <a:pt x="407" y="114"/>
                  </a:cubicBezTo>
                  <a:cubicBezTo>
                    <a:pt x="407" y="114"/>
                    <a:pt x="406" y="114"/>
                    <a:pt x="406" y="115"/>
                  </a:cubicBezTo>
                  <a:cubicBezTo>
                    <a:pt x="405" y="115"/>
                    <a:pt x="403" y="114"/>
                    <a:pt x="402" y="115"/>
                  </a:cubicBezTo>
                  <a:cubicBezTo>
                    <a:pt x="402" y="115"/>
                    <a:pt x="400" y="115"/>
                    <a:pt x="400" y="116"/>
                  </a:cubicBezTo>
                  <a:cubicBezTo>
                    <a:pt x="401" y="116"/>
                    <a:pt x="400" y="117"/>
                    <a:pt x="400" y="117"/>
                  </a:cubicBezTo>
                  <a:cubicBezTo>
                    <a:pt x="400" y="117"/>
                    <a:pt x="401" y="117"/>
                    <a:pt x="401" y="117"/>
                  </a:cubicBezTo>
                  <a:cubicBezTo>
                    <a:pt x="402" y="117"/>
                    <a:pt x="402" y="117"/>
                    <a:pt x="402" y="117"/>
                  </a:cubicBezTo>
                  <a:cubicBezTo>
                    <a:pt x="403" y="117"/>
                    <a:pt x="402" y="117"/>
                    <a:pt x="403" y="117"/>
                  </a:cubicBezTo>
                  <a:cubicBezTo>
                    <a:pt x="403" y="117"/>
                    <a:pt x="403" y="117"/>
                    <a:pt x="403" y="117"/>
                  </a:cubicBezTo>
                  <a:cubicBezTo>
                    <a:pt x="403" y="117"/>
                    <a:pt x="403" y="116"/>
                    <a:pt x="404" y="116"/>
                  </a:cubicBezTo>
                  <a:cubicBezTo>
                    <a:pt x="404" y="116"/>
                    <a:pt x="405" y="116"/>
                    <a:pt x="405" y="117"/>
                  </a:cubicBezTo>
                  <a:cubicBezTo>
                    <a:pt x="405" y="117"/>
                    <a:pt x="404" y="117"/>
                    <a:pt x="404" y="117"/>
                  </a:cubicBezTo>
                  <a:cubicBezTo>
                    <a:pt x="403" y="118"/>
                    <a:pt x="405" y="118"/>
                    <a:pt x="405" y="118"/>
                  </a:cubicBezTo>
                  <a:cubicBezTo>
                    <a:pt x="405" y="118"/>
                    <a:pt x="405" y="118"/>
                    <a:pt x="406" y="118"/>
                  </a:cubicBezTo>
                  <a:cubicBezTo>
                    <a:pt x="406" y="118"/>
                    <a:pt x="406" y="118"/>
                    <a:pt x="407" y="117"/>
                  </a:cubicBezTo>
                  <a:cubicBezTo>
                    <a:pt x="407" y="117"/>
                    <a:pt x="408" y="117"/>
                    <a:pt x="408" y="118"/>
                  </a:cubicBezTo>
                  <a:cubicBezTo>
                    <a:pt x="407" y="118"/>
                    <a:pt x="407" y="118"/>
                    <a:pt x="407" y="119"/>
                  </a:cubicBezTo>
                  <a:cubicBezTo>
                    <a:pt x="407" y="119"/>
                    <a:pt x="408" y="119"/>
                    <a:pt x="408" y="119"/>
                  </a:cubicBezTo>
                  <a:cubicBezTo>
                    <a:pt x="408" y="119"/>
                    <a:pt x="410" y="119"/>
                    <a:pt x="410" y="119"/>
                  </a:cubicBezTo>
                  <a:cubicBezTo>
                    <a:pt x="410" y="120"/>
                    <a:pt x="411" y="120"/>
                    <a:pt x="411" y="120"/>
                  </a:cubicBezTo>
                  <a:cubicBezTo>
                    <a:pt x="412" y="120"/>
                    <a:pt x="412" y="120"/>
                    <a:pt x="413" y="120"/>
                  </a:cubicBezTo>
                  <a:cubicBezTo>
                    <a:pt x="413" y="120"/>
                    <a:pt x="413" y="120"/>
                    <a:pt x="414" y="120"/>
                  </a:cubicBezTo>
                  <a:cubicBezTo>
                    <a:pt x="414" y="120"/>
                    <a:pt x="414" y="120"/>
                    <a:pt x="414" y="120"/>
                  </a:cubicBezTo>
                  <a:cubicBezTo>
                    <a:pt x="414" y="120"/>
                    <a:pt x="415" y="121"/>
                    <a:pt x="415" y="121"/>
                  </a:cubicBezTo>
                  <a:cubicBezTo>
                    <a:pt x="417" y="121"/>
                    <a:pt x="418" y="121"/>
                    <a:pt x="420" y="120"/>
                  </a:cubicBezTo>
                  <a:cubicBezTo>
                    <a:pt x="420" y="120"/>
                    <a:pt x="421" y="119"/>
                    <a:pt x="422" y="119"/>
                  </a:cubicBezTo>
                  <a:cubicBezTo>
                    <a:pt x="422" y="119"/>
                    <a:pt x="423" y="120"/>
                    <a:pt x="423" y="120"/>
                  </a:cubicBezTo>
                  <a:cubicBezTo>
                    <a:pt x="423" y="119"/>
                    <a:pt x="423" y="119"/>
                    <a:pt x="424" y="119"/>
                  </a:cubicBezTo>
                  <a:cubicBezTo>
                    <a:pt x="424" y="119"/>
                    <a:pt x="424" y="118"/>
                    <a:pt x="425" y="118"/>
                  </a:cubicBezTo>
                  <a:cubicBezTo>
                    <a:pt x="425" y="118"/>
                    <a:pt x="425" y="118"/>
                    <a:pt x="426" y="118"/>
                  </a:cubicBezTo>
                  <a:cubicBezTo>
                    <a:pt x="426" y="118"/>
                    <a:pt x="426" y="119"/>
                    <a:pt x="426" y="119"/>
                  </a:cubicBezTo>
                  <a:cubicBezTo>
                    <a:pt x="426" y="119"/>
                    <a:pt x="430" y="117"/>
                    <a:pt x="430" y="117"/>
                  </a:cubicBezTo>
                  <a:close/>
                  <a:moveTo>
                    <a:pt x="357" y="120"/>
                  </a:moveTo>
                  <a:cubicBezTo>
                    <a:pt x="357" y="121"/>
                    <a:pt x="358" y="122"/>
                    <a:pt x="359" y="122"/>
                  </a:cubicBezTo>
                  <a:cubicBezTo>
                    <a:pt x="360" y="122"/>
                    <a:pt x="360" y="121"/>
                    <a:pt x="360" y="121"/>
                  </a:cubicBezTo>
                  <a:cubicBezTo>
                    <a:pt x="361" y="121"/>
                    <a:pt x="361" y="120"/>
                    <a:pt x="360" y="120"/>
                  </a:cubicBezTo>
                  <a:cubicBezTo>
                    <a:pt x="359" y="120"/>
                    <a:pt x="358" y="120"/>
                    <a:pt x="357" y="120"/>
                  </a:cubicBezTo>
                  <a:close/>
                  <a:moveTo>
                    <a:pt x="573" y="124"/>
                  </a:moveTo>
                  <a:cubicBezTo>
                    <a:pt x="573" y="123"/>
                    <a:pt x="572" y="124"/>
                    <a:pt x="571" y="124"/>
                  </a:cubicBezTo>
                  <a:cubicBezTo>
                    <a:pt x="570" y="125"/>
                    <a:pt x="569" y="124"/>
                    <a:pt x="568" y="125"/>
                  </a:cubicBezTo>
                  <a:cubicBezTo>
                    <a:pt x="568" y="126"/>
                    <a:pt x="568" y="127"/>
                    <a:pt x="569" y="127"/>
                  </a:cubicBezTo>
                  <a:cubicBezTo>
                    <a:pt x="570" y="128"/>
                    <a:pt x="571" y="127"/>
                    <a:pt x="572" y="127"/>
                  </a:cubicBezTo>
                  <a:cubicBezTo>
                    <a:pt x="574" y="127"/>
                    <a:pt x="575" y="128"/>
                    <a:pt x="576" y="127"/>
                  </a:cubicBezTo>
                  <a:cubicBezTo>
                    <a:pt x="577" y="127"/>
                    <a:pt x="577" y="127"/>
                    <a:pt x="578" y="126"/>
                  </a:cubicBezTo>
                  <a:cubicBezTo>
                    <a:pt x="578" y="125"/>
                    <a:pt x="577" y="125"/>
                    <a:pt x="576" y="125"/>
                  </a:cubicBezTo>
                  <a:cubicBezTo>
                    <a:pt x="576" y="125"/>
                    <a:pt x="576" y="125"/>
                    <a:pt x="575" y="125"/>
                  </a:cubicBezTo>
                  <a:cubicBezTo>
                    <a:pt x="575" y="125"/>
                    <a:pt x="575" y="125"/>
                    <a:pt x="574" y="125"/>
                  </a:cubicBezTo>
                  <a:cubicBezTo>
                    <a:pt x="574" y="125"/>
                    <a:pt x="572" y="125"/>
                    <a:pt x="572" y="124"/>
                  </a:cubicBezTo>
                  <a:cubicBezTo>
                    <a:pt x="572" y="124"/>
                    <a:pt x="574" y="124"/>
                    <a:pt x="573" y="124"/>
                  </a:cubicBezTo>
                  <a:close/>
                  <a:moveTo>
                    <a:pt x="450" y="54"/>
                  </a:moveTo>
                  <a:cubicBezTo>
                    <a:pt x="449" y="54"/>
                    <a:pt x="448" y="54"/>
                    <a:pt x="447" y="54"/>
                  </a:cubicBezTo>
                  <a:cubicBezTo>
                    <a:pt x="447" y="54"/>
                    <a:pt x="444" y="54"/>
                    <a:pt x="444" y="55"/>
                  </a:cubicBezTo>
                  <a:cubicBezTo>
                    <a:pt x="444" y="55"/>
                    <a:pt x="444" y="55"/>
                    <a:pt x="444" y="55"/>
                  </a:cubicBezTo>
                  <a:cubicBezTo>
                    <a:pt x="443" y="55"/>
                    <a:pt x="442" y="55"/>
                    <a:pt x="441" y="56"/>
                  </a:cubicBezTo>
                  <a:cubicBezTo>
                    <a:pt x="442" y="57"/>
                    <a:pt x="444" y="56"/>
                    <a:pt x="446" y="56"/>
                  </a:cubicBezTo>
                  <a:cubicBezTo>
                    <a:pt x="447" y="56"/>
                    <a:pt x="448" y="55"/>
                    <a:pt x="449" y="55"/>
                  </a:cubicBezTo>
                  <a:cubicBezTo>
                    <a:pt x="450" y="54"/>
                    <a:pt x="451" y="54"/>
                    <a:pt x="452" y="54"/>
                  </a:cubicBezTo>
                  <a:cubicBezTo>
                    <a:pt x="452" y="54"/>
                    <a:pt x="452" y="54"/>
                    <a:pt x="452" y="54"/>
                  </a:cubicBezTo>
                  <a:cubicBezTo>
                    <a:pt x="452" y="54"/>
                    <a:pt x="452" y="54"/>
                    <a:pt x="451" y="54"/>
                  </a:cubicBezTo>
                  <a:cubicBezTo>
                    <a:pt x="452" y="54"/>
                    <a:pt x="450" y="54"/>
                    <a:pt x="450" y="54"/>
                  </a:cubicBezTo>
                  <a:close/>
                  <a:moveTo>
                    <a:pt x="424" y="62"/>
                  </a:moveTo>
                  <a:cubicBezTo>
                    <a:pt x="426" y="62"/>
                    <a:pt x="427" y="62"/>
                    <a:pt x="429" y="62"/>
                  </a:cubicBezTo>
                  <a:cubicBezTo>
                    <a:pt x="430" y="62"/>
                    <a:pt x="431" y="62"/>
                    <a:pt x="432" y="61"/>
                  </a:cubicBezTo>
                  <a:cubicBezTo>
                    <a:pt x="433" y="61"/>
                    <a:pt x="433" y="60"/>
                    <a:pt x="434" y="59"/>
                  </a:cubicBezTo>
                  <a:cubicBezTo>
                    <a:pt x="433" y="59"/>
                    <a:pt x="433" y="59"/>
                    <a:pt x="432" y="59"/>
                  </a:cubicBezTo>
                  <a:cubicBezTo>
                    <a:pt x="431" y="59"/>
                    <a:pt x="430" y="59"/>
                    <a:pt x="429" y="59"/>
                  </a:cubicBezTo>
                  <a:cubicBezTo>
                    <a:pt x="429" y="59"/>
                    <a:pt x="426" y="60"/>
                    <a:pt x="427" y="60"/>
                  </a:cubicBezTo>
                  <a:cubicBezTo>
                    <a:pt x="426" y="60"/>
                    <a:pt x="425" y="61"/>
                    <a:pt x="424" y="61"/>
                  </a:cubicBezTo>
                  <a:cubicBezTo>
                    <a:pt x="424" y="61"/>
                    <a:pt x="424" y="61"/>
                    <a:pt x="424" y="62"/>
                  </a:cubicBezTo>
                  <a:close/>
                  <a:moveTo>
                    <a:pt x="450" y="72"/>
                  </a:moveTo>
                  <a:cubicBezTo>
                    <a:pt x="450" y="72"/>
                    <a:pt x="451" y="73"/>
                    <a:pt x="451" y="72"/>
                  </a:cubicBezTo>
                  <a:cubicBezTo>
                    <a:pt x="451" y="72"/>
                    <a:pt x="451" y="72"/>
                    <a:pt x="451" y="72"/>
                  </a:cubicBezTo>
                  <a:cubicBezTo>
                    <a:pt x="452" y="73"/>
                    <a:pt x="454" y="72"/>
                    <a:pt x="455" y="72"/>
                  </a:cubicBezTo>
                  <a:cubicBezTo>
                    <a:pt x="456" y="72"/>
                    <a:pt x="457" y="71"/>
                    <a:pt x="459" y="71"/>
                  </a:cubicBezTo>
                  <a:cubicBezTo>
                    <a:pt x="459" y="71"/>
                    <a:pt x="460" y="71"/>
                    <a:pt x="461" y="70"/>
                  </a:cubicBezTo>
                  <a:cubicBezTo>
                    <a:pt x="459" y="69"/>
                    <a:pt x="458" y="70"/>
                    <a:pt x="456" y="70"/>
                  </a:cubicBezTo>
                  <a:cubicBezTo>
                    <a:pt x="454" y="71"/>
                    <a:pt x="453" y="70"/>
                    <a:pt x="451" y="71"/>
                  </a:cubicBezTo>
                  <a:cubicBezTo>
                    <a:pt x="450" y="71"/>
                    <a:pt x="449" y="71"/>
                    <a:pt x="448" y="71"/>
                  </a:cubicBezTo>
                  <a:cubicBezTo>
                    <a:pt x="448" y="71"/>
                    <a:pt x="447" y="72"/>
                    <a:pt x="447" y="72"/>
                  </a:cubicBezTo>
                  <a:cubicBezTo>
                    <a:pt x="447" y="72"/>
                    <a:pt x="450" y="73"/>
                    <a:pt x="450" y="72"/>
                  </a:cubicBezTo>
                  <a:cubicBezTo>
                    <a:pt x="450" y="72"/>
                    <a:pt x="450" y="72"/>
                    <a:pt x="450" y="73"/>
                  </a:cubicBezTo>
                  <a:cubicBezTo>
                    <a:pt x="450" y="72"/>
                    <a:pt x="450" y="72"/>
                    <a:pt x="450" y="72"/>
                  </a:cubicBezTo>
                  <a:close/>
                  <a:moveTo>
                    <a:pt x="450" y="73"/>
                  </a:moveTo>
                  <a:cubicBezTo>
                    <a:pt x="450" y="73"/>
                    <a:pt x="450" y="73"/>
                    <a:pt x="450" y="73"/>
                  </a:cubicBezTo>
                  <a:cubicBezTo>
                    <a:pt x="450" y="73"/>
                    <a:pt x="450" y="73"/>
                    <a:pt x="450" y="73"/>
                  </a:cubicBezTo>
                  <a:close/>
                  <a:moveTo>
                    <a:pt x="448" y="72"/>
                  </a:moveTo>
                  <a:cubicBezTo>
                    <a:pt x="449" y="73"/>
                    <a:pt x="449" y="73"/>
                    <a:pt x="450" y="73"/>
                  </a:cubicBezTo>
                  <a:cubicBezTo>
                    <a:pt x="449" y="73"/>
                    <a:pt x="449" y="72"/>
                    <a:pt x="448" y="72"/>
                  </a:cubicBezTo>
                  <a:close/>
                  <a:moveTo>
                    <a:pt x="554" y="124"/>
                  </a:moveTo>
                  <a:cubicBezTo>
                    <a:pt x="552" y="125"/>
                    <a:pt x="551" y="126"/>
                    <a:pt x="550" y="126"/>
                  </a:cubicBezTo>
                  <a:cubicBezTo>
                    <a:pt x="549" y="127"/>
                    <a:pt x="548" y="128"/>
                    <a:pt x="548" y="129"/>
                  </a:cubicBezTo>
                  <a:cubicBezTo>
                    <a:pt x="548" y="129"/>
                    <a:pt x="547" y="130"/>
                    <a:pt x="547" y="131"/>
                  </a:cubicBezTo>
                  <a:cubicBezTo>
                    <a:pt x="547" y="131"/>
                    <a:pt x="547" y="132"/>
                    <a:pt x="547" y="132"/>
                  </a:cubicBezTo>
                  <a:cubicBezTo>
                    <a:pt x="549" y="133"/>
                    <a:pt x="550" y="132"/>
                    <a:pt x="551" y="132"/>
                  </a:cubicBezTo>
                  <a:cubicBezTo>
                    <a:pt x="553" y="132"/>
                    <a:pt x="554" y="132"/>
                    <a:pt x="555" y="132"/>
                  </a:cubicBezTo>
                  <a:cubicBezTo>
                    <a:pt x="555" y="132"/>
                    <a:pt x="556" y="132"/>
                    <a:pt x="556" y="132"/>
                  </a:cubicBezTo>
                  <a:cubicBezTo>
                    <a:pt x="557" y="132"/>
                    <a:pt x="558" y="132"/>
                    <a:pt x="558" y="131"/>
                  </a:cubicBezTo>
                  <a:cubicBezTo>
                    <a:pt x="559" y="131"/>
                    <a:pt x="560" y="131"/>
                    <a:pt x="560" y="131"/>
                  </a:cubicBezTo>
                  <a:cubicBezTo>
                    <a:pt x="561" y="130"/>
                    <a:pt x="561" y="130"/>
                    <a:pt x="562" y="130"/>
                  </a:cubicBezTo>
                  <a:cubicBezTo>
                    <a:pt x="563" y="130"/>
                    <a:pt x="564" y="129"/>
                    <a:pt x="564" y="128"/>
                  </a:cubicBezTo>
                  <a:cubicBezTo>
                    <a:pt x="564" y="128"/>
                    <a:pt x="565" y="127"/>
                    <a:pt x="565" y="127"/>
                  </a:cubicBezTo>
                  <a:cubicBezTo>
                    <a:pt x="565" y="127"/>
                    <a:pt x="565" y="126"/>
                    <a:pt x="565" y="126"/>
                  </a:cubicBezTo>
                  <a:cubicBezTo>
                    <a:pt x="565" y="125"/>
                    <a:pt x="567" y="125"/>
                    <a:pt x="567" y="124"/>
                  </a:cubicBezTo>
                  <a:cubicBezTo>
                    <a:pt x="568" y="124"/>
                    <a:pt x="567" y="123"/>
                    <a:pt x="566" y="123"/>
                  </a:cubicBezTo>
                  <a:cubicBezTo>
                    <a:pt x="565" y="123"/>
                    <a:pt x="565" y="122"/>
                    <a:pt x="564" y="122"/>
                  </a:cubicBezTo>
                  <a:cubicBezTo>
                    <a:pt x="564" y="122"/>
                    <a:pt x="563" y="122"/>
                    <a:pt x="563" y="122"/>
                  </a:cubicBezTo>
                  <a:cubicBezTo>
                    <a:pt x="562" y="122"/>
                    <a:pt x="560" y="123"/>
                    <a:pt x="560" y="122"/>
                  </a:cubicBezTo>
                  <a:cubicBezTo>
                    <a:pt x="560" y="122"/>
                    <a:pt x="558" y="123"/>
                    <a:pt x="558" y="123"/>
                  </a:cubicBezTo>
                  <a:cubicBezTo>
                    <a:pt x="556" y="123"/>
                    <a:pt x="555" y="124"/>
                    <a:pt x="554" y="124"/>
                  </a:cubicBezTo>
                  <a:close/>
                  <a:moveTo>
                    <a:pt x="481" y="144"/>
                  </a:moveTo>
                  <a:cubicBezTo>
                    <a:pt x="481" y="144"/>
                    <a:pt x="480" y="144"/>
                    <a:pt x="480" y="144"/>
                  </a:cubicBezTo>
                  <a:cubicBezTo>
                    <a:pt x="480" y="144"/>
                    <a:pt x="480" y="144"/>
                    <a:pt x="480" y="144"/>
                  </a:cubicBezTo>
                  <a:cubicBezTo>
                    <a:pt x="479" y="144"/>
                    <a:pt x="479" y="145"/>
                    <a:pt x="478" y="146"/>
                  </a:cubicBezTo>
                  <a:cubicBezTo>
                    <a:pt x="478" y="146"/>
                    <a:pt x="478" y="146"/>
                    <a:pt x="478" y="147"/>
                  </a:cubicBezTo>
                  <a:cubicBezTo>
                    <a:pt x="478" y="147"/>
                    <a:pt x="479" y="147"/>
                    <a:pt x="479" y="148"/>
                  </a:cubicBezTo>
                  <a:cubicBezTo>
                    <a:pt x="479" y="148"/>
                    <a:pt x="478" y="149"/>
                    <a:pt x="479" y="149"/>
                  </a:cubicBezTo>
                  <a:cubicBezTo>
                    <a:pt x="479" y="148"/>
                    <a:pt x="480" y="148"/>
                    <a:pt x="480" y="148"/>
                  </a:cubicBezTo>
                  <a:cubicBezTo>
                    <a:pt x="481" y="148"/>
                    <a:pt x="481" y="146"/>
                    <a:pt x="481" y="145"/>
                  </a:cubicBezTo>
                  <a:cubicBezTo>
                    <a:pt x="480" y="145"/>
                    <a:pt x="481" y="145"/>
                    <a:pt x="481" y="144"/>
                  </a:cubicBezTo>
                  <a:close/>
                  <a:moveTo>
                    <a:pt x="540" y="109"/>
                  </a:moveTo>
                  <a:cubicBezTo>
                    <a:pt x="540" y="109"/>
                    <a:pt x="539" y="109"/>
                    <a:pt x="538" y="109"/>
                  </a:cubicBezTo>
                  <a:cubicBezTo>
                    <a:pt x="537" y="109"/>
                    <a:pt x="538" y="110"/>
                    <a:pt x="538" y="110"/>
                  </a:cubicBezTo>
                  <a:cubicBezTo>
                    <a:pt x="539" y="110"/>
                    <a:pt x="541" y="110"/>
                    <a:pt x="540" y="111"/>
                  </a:cubicBezTo>
                  <a:cubicBezTo>
                    <a:pt x="540" y="111"/>
                    <a:pt x="541" y="110"/>
                    <a:pt x="541" y="110"/>
                  </a:cubicBezTo>
                  <a:cubicBezTo>
                    <a:pt x="541" y="110"/>
                    <a:pt x="541" y="111"/>
                    <a:pt x="541" y="111"/>
                  </a:cubicBezTo>
                  <a:cubicBezTo>
                    <a:pt x="541" y="111"/>
                    <a:pt x="541" y="111"/>
                    <a:pt x="542" y="111"/>
                  </a:cubicBezTo>
                  <a:cubicBezTo>
                    <a:pt x="543" y="111"/>
                    <a:pt x="542" y="111"/>
                    <a:pt x="542" y="110"/>
                  </a:cubicBezTo>
                  <a:cubicBezTo>
                    <a:pt x="542" y="110"/>
                    <a:pt x="543" y="110"/>
                    <a:pt x="544" y="110"/>
                  </a:cubicBezTo>
                  <a:cubicBezTo>
                    <a:pt x="545" y="110"/>
                    <a:pt x="546" y="110"/>
                    <a:pt x="547" y="110"/>
                  </a:cubicBezTo>
                  <a:cubicBezTo>
                    <a:pt x="547" y="110"/>
                    <a:pt x="549" y="109"/>
                    <a:pt x="548" y="109"/>
                  </a:cubicBezTo>
                  <a:cubicBezTo>
                    <a:pt x="549" y="108"/>
                    <a:pt x="546" y="108"/>
                    <a:pt x="546" y="109"/>
                  </a:cubicBezTo>
                  <a:cubicBezTo>
                    <a:pt x="545" y="109"/>
                    <a:pt x="545" y="109"/>
                    <a:pt x="544" y="109"/>
                  </a:cubicBezTo>
                  <a:cubicBezTo>
                    <a:pt x="544" y="109"/>
                    <a:pt x="544" y="109"/>
                    <a:pt x="543" y="109"/>
                  </a:cubicBezTo>
                  <a:cubicBezTo>
                    <a:pt x="543" y="109"/>
                    <a:pt x="543" y="109"/>
                    <a:pt x="543" y="109"/>
                  </a:cubicBezTo>
                  <a:cubicBezTo>
                    <a:pt x="543" y="109"/>
                    <a:pt x="543" y="109"/>
                    <a:pt x="543" y="109"/>
                  </a:cubicBezTo>
                  <a:cubicBezTo>
                    <a:pt x="542" y="108"/>
                    <a:pt x="542" y="109"/>
                    <a:pt x="542" y="109"/>
                  </a:cubicBezTo>
                  <a:cubicBezTo>
                    <a:pt x="542" y="108"/>
                    <a:pt x="539" y="109"/>
                    <a:pt x="541" y="109"/>
                  </a:cubicBezTo>
                  <a:cubicBezTo>
                    <a:pt x="541" y="109"/>
                    <a:pt x="540" y="110"/>
                    <a:pt x="540" y="110"/>
                  </a:cubicBezTo>
                  <a:cubicBezTo>
                    <a:pt x="540" y="110"/>
                    <a:pt x="540" y="109"/>
                    <a:pt x="540" y="109"/>
                  </a:cubicBezTo>
                  <a:close/>
                  <a:moveTo>
                    <a:pt x="554" y="110"/>
                  </a:moveTo>
                  <a:cubicBezTo>
                    <a:pt x="554" y="110"/>
                    <a:pt x="553" y="110"/>
                    <a:pt x="553" y="110"/>
                  </a:cubicBezTo>
                  <a:cubicBezTo>
                    <a:pt x="552" y="110"/>
                    <a:pt x="550" y="111"/>
                    <a:pt x="550" y="112"/>
                  </a:cubicBezTo>
                  <a:cubicBezTo>
                    <a:pt x="550" y="112"/>
                    <a:pt x="552" y="111"/>
                    <a:pt x="552" y="111"/>
                  </a:cubicBezTo>
                  <a:cubicBezTo>
                    <a:pt x="552" y="112"/>
                    <a:pt x="554" y="111"/>
                    <a:pt x="554" y="111"/>
                  </a:cubicBezTo>
                  <a:cubicBezTo>
                    <a:pt x="555" y="111"/>
                    <a:pt x="559" y="110"/>
                    <a:pt x="557" y="109"/>
                  </a:cubicBezTo>
                  <a:cubicBezTo>
                    <a:pt x="556" y="109"/>
                    <a:pt x="556" y="110"/>
                    <a:pt x="555" y="110"/>
                  </a:cubicBezTo>
                  <a:cubicBezTo>
                    <a:pt x="555" y="109"/>
                    <a:pt x="555" y="110"/>
                    <a:pt x="554" y="110"/>
                  </a:cubicBezTo>
                  <a:close/>
                  <a:moveTo>
                    <a:pt x="657" y="137"/>
                  </a:moveTo>
                  <a:cubicBezTo>
                    <a:pt x="657" y="139"/>
                    <a:pt x="656" y="138"/>
                    <a:pt x="655" y="139"/>
                  </a:cubicBezTo>
                  <a:cubicBezTo>
                    <a:pt x="654" y="139"/>
                    <a:pt x="654" y="138"/>
                    <a:pt x="653" y="138"/>
                  </a:cubicBezTo>
                  <a:cubicBezTo>
                    <a:pt x="653" y="138"/>
                    <a:pt x="652" y="138"/>
                    <a:pt x="652" y="138"/>
                  </a:cubicBezTo>
                  <a:cubicBezTo>
                    <a:pt x="651" y="138"/>
                    <a:pt x="651" y="138"/>
                    <a:pt x="650" y="138"/>
                  </a:cubicBezTo>
                  <a:cubicBezTo>
                    <a:pt x="651" y="139"/>
                    <a:pt x="651" y="138"/>
                    <a:pt x="652" y="138"/>
                  </a:cubicBezTo>
                  <a:cubicBezTo>
                    <a:pt x="652" y="138"/>
                    <a:pt x="653" y="138"/>
                    <a:pt x="653" y="139"/>
                  </a:cubicBezTo>
                  <a:cubicBezTo>
                    <a:pt x="654" y="140"/>
                    <a:pt x="653" y="140"/>
                    <a:pt x="653" y="140"/>
                  </a:cubicBezTo>
                  <a:cubicBezTo>
                    <a:pt x="652" y="140"/>
                    <a:pt x="651" y="140"/>
                    <a:pt x="651" y="140"/>
                  </a:cubicBezTo>
                  <a:cubicBezTo>
                    <a:pt x="651" y="141"/>
                    <a:pt x="652" y="140"/>
                    <a:pt x="652" y="140"/>
                  </a:cubicBezTo>
                  <a:cubicBezTo>
                    <a:pt x="653" y="140"/>
                    <a:pt x="653" y="140"/>
                    <a:pt x="654" y="141"/>
                  </a:cubicBezTo>
                  <a:cubicBezTo>
                    <a:pt x="653" y="141"/>
                    <a:pt x="652" y="141"/>
                    <a:pt x="651" y="141"/>
                  </a:cubicBezTo>
                  <a:cubicBezTo>
                    <a:pt x="650" y="141"/>
                    <a:pt x="650" y="141"/>
                    <a:pt x="649" y="141"/>
                  </a:cubicBezTo>
                  <a:cubicBezTo>
                    <a:pt x="648" y="141"/>
                    <a:pt x="648" y="141"/>
                    <a:pt x="648" y="141"/>
                  </a:cubicBezTo>
                  <a:cubicBezTo>
                    <a:pt x="649" y="140"/>
                    <a:pt x="649" y="140"/>
                    <a:pt x="648" y="140"/>
                  </a:cubicBezTo>
                  <a:cubicBezTo>
                    <a:pt x="647" y="140"/>
                    <a:pt x="646" y="140"/>
                    <a:pt x="645" y="140"/>
                  </a:cubicBezTo>
                  <a:cubicBezTo>
                    <a:pt x="646" y="141"/>
                    <a:pt x="646" y="140"/>
                    <a:pt x="647" y="140"/>
                  </a:cubicBezTo>
                  <a:cubicBezTo>
                    <a:pt x="647" y="140"/>
                    <a:pt x="647" y="141"/>
                    <a:pt x="647" y="141"/>
                  </a:cubicBezTo>
                  <a:cubicBezTo>
                    <a:pt x="647" y="142"/>
                    <a:pt x="645" y="142"/>
                    <a:pt x="645" y="142"/>
                  </a:cubicBezTo>
                  <a:cubicBezTo>
                    <a:pt x="644" y="142"/>
                    <a:pt x="644" y="141"/>
                    <a:pt x="643" y="141"/>
                  </a:cubicBezTo>
                  <a:cubicBezTo>
                    <a:pt x="644" y="141"/>
                    <a:pt x="644" y="142"/>
                    <a:pt x="644" y="142"/>
                  </a:cubicBezTo>
                  <a:cubicBezTo>
                    <a:pt x="644" y="143"/>
                    <a:pt x="645" y="142"/>
                    <a:pt x="645" y="142"/>
                  </a:cubicBezTo>
                  <a:cubicBezTo>
                    <a:pt x="645" y="142"/>
                    <a:pt x="646" y="142"/>
                    <a:pt x="646" y="142"/>
                  </a:cubicBezTo>
                  <a:cubicBezTo>
                    <a:pt x="647" y="143"/>
                    <a:pt x="647" y="143"/>
                    <a:pt x="648" y="143"/>
                  </a:cubicBezTo>
                  <a:cubicBezTo>
                    <a:pt x="648" y="143"/>
                    <a:pt x="647" y="143"/>
                    <a:pt x="648" y="143"/>
                  </a:cubicBezTo>
                  <a:cubicBezTo>
                    <a:pt x="648" y="143"/>
                    <a:pt x="648" y="143"/>
                    <a:pt x="648" y="143"/>
                  </a:cubicBezTo>
                  <a:cubicBezTo>
                    <a:pt x="648" y="143"/>
                    <a:pt x="648" y="143"/>
                    <a:pt x="648" y="144"/>
                  </a:cubicBezTo>
                  <a:cubicBezTo>
                    <a:pt x="648" y="144"/>
                    <a:pt x="648" y="144"/>
                    <a:pt x="648" y="144"/>
                  </a:cubicBezTo>
                  <a:cubicBezTo>
                    <a:pt x="648" y="144"/>
                    <a:pt x="649" y="144"/>
                    <a:pt x="648" y="144"/>
                  </a:cubicBezTo>
                  <a:cubicBezTo>
                    <a:pt x="647" y="144"/>
                    <a:pt x="646" y="144"/>
                    <a:pt x="645" y="144"/>
                  </a:cubicBezTo>
                  <a:cubicBezTo>
                    <a:pt x="645" y="144"/>
                    <a:pt x="644" y="144"/>
                    <a:pt x="644" y="144"/>
                  </a:cubicBezTo>
                  <a:cubicBezTo>
                    <a:pt x="643" y="144"/>
                    <a:pt x="643" y="144"/>
                    <a:pt x="642" y="144"/>
                  </a:cubicBezTo>
                  <a:cubicBezTo>
                    <a:pt x="642" y="144"/>
                    <a:pt x="642" y="143"/>
                    <a:pt x="642" y="143"/>
                  </a:cubicBezTo>
                  <a:cubicBezTo>
                    <a:pt x="642" y="143"/>
                    <a:pt x="641" y="143"/>
                    <a:pt x="641" y="143"/>
                  </a:cubicBezTo>
                  <a:cubicBezTo>
                    <a:pt x="641" y="143"/>
                    <a:pt x="642" y="143"/>
                    <a:pt x="642" y="143"/>
                  </a:cubicBezTo>
                  <a:cubicBezTo>
                    <a:pt x="642" y="144"/>
                    <a:pt x="642" y="144"/>
                    <a:pt x="643" y="144"/>
                  </a:cubicBezTo>
                  <a:cubicBezTo>
                    <a:pt x="643" y="144"/>
                    <a:pt x="644" y="144"/>
                    <a:pt x="645" y="144"/>
                  </a:cubicBezTo>
                  <a:cubicBezTo>
                    <a:pt x="645" y="145"/>
                    <a:pt x="645" y="145"/>
                    <a:pt x="644" y="145"/>
                  </a:cubicBezTo>
                  <a:cubicBezTo>
                    <a:pt x="644" y="145"/>
                    <a:pt x="645" y="145"/>
                    <a:pt x="645" y="145"/>
                  </a:cubicBezTo>
                  <a:cubicBezTo>
                    <a:pt x="645" y="145"/>
                    <a:pt x="645" y="146"/>
                    <a:pt x="645" y="146"/>
                  </a:cubicBezTo>
                  <a:cubicBezTo>
                    <a:pt x="645" y="146"/>
                    <a:pt x="644" y="146"/>
                    <a:pt x="644" y="146"/>
                  </a:cubicBezTo>
                  <a:cubicBezTo>
                    <a:pt x="643" y="146"/>
                    <a:pt x="643" y="146"/>
                    <a:pt x="642" y="146"/>
                  </a:cubicBezTo>
                  <a:cubicBezTo>
                    <a:pt x="642" y="146"/>
                    <a:pt x="642" y="146"/>
                    <a:pt x="642" y="145"/>
                  </a:cubicBezTo>
                  <a:cubicBezTo>
                    <a:pt x="642" y="145"/>
                    <a:pt x="641" y="145"/>
                    <a:pt x="641" y="145"/>
                  </a:cubicBezTo>
                  <a:cubicBezTo>
                    <a:pt x="641" y="146"/>
                    <a:pt x="642" y="146"/>
                    <a:pt x="642" y="146"/>
                  </a:cubicBezTo>
                  <a:cubicBezTo>
                    <a:pt x="643" y="147"/>
                    <a:pt x="641" y="147"/>
                    <a:pt x="641" y="147"/>
                  </a:cubicBezTo>
                  <a:cubicBezTo>
                    <a:pt x="641" y="147"/>
                    <a:pt x="641" y="147"/>
                    <a:pt x="641" y="147"/>
                  </a:cubicBezTo>
                  <a:cubicBezTo>
                    <a:pt x="642" y="147"/>
                    <a:pt x="642" y="147"/>
                    <a:pt x="642" y="147"/>
                  </a:cubicBezTo>
                  <a:cubicBezTo>
                    <a:pt x="642" y="148"/>
                    <a:pt x="641" y="148"/>
                    <a:pt x="641" y="148"/>
                  </a:cubicBezTo>
                  <a:cubicBezTo>
                    <a:pt x="641" y="148"/>
                    <a:pt x="641" y="148"/>
                    <a:pt x="641" y="148"/>
                  </a:cubicBezTo>
                  <a:cubicBezTo>
                    <a:pt x="641" y="148"/>
                    <a:pt x="640" y="149"/>
                    <a:pt x="640" y="148"/>
                  </a:cubicBezTo>
                  <a:cubicBezTo>
                    <a:pt x="640" y="148"/>
                    <a:pt x="640" y="146"/>
                    <a:pt x="640" y="147"/>
                  </a:cubicBezTo>
                  <a:cubicBezTo>
                    <a:pt x="640" y="147"/>
                    <a:pt x="639" y="148"/>
                    <a:pt x="638" y="148"/>
                  </a:cubicBezTo>
                  <a:cubicBezTo>
                    <a:pt x="638" y="148"/>
                    <a:pt x="639" y="148"/>
                    <a:pt x="638" y="148"/>
                  </a:cubicBezTo>
                  <a:cubicBezTo>
                    <a:pt x="638" y="148"/>
                    <a:pt x="637" y="148"/>
                    <a:pt x="637" y="147"/>
                  </a:cubicBezTo>
                  <a:cubicBezTo>
                    <a:pt x="637" y="147"/>
                    <a:pt x="637" y="146"/>
                    <a:pt x="637" y="146"/>
                  </a:cubicBezTo>
                  <a:cubicBezTo>
                    <a:pt x="637" y="146"/>
                    <a:pt x="637" y="145"/>
                    <a:pt x="637" y="145"/>
                  </a:cubicBezTo>
                  <a:cubicBezTo>
                    <a:pt x="636" y="145"/>
                    <a:pt x="636" y="147"/>
                    <a:pt x="636" y="147"/>
                  </a:cubicBezTo>
                  <a:cubicBezTo>
                    <a:pt x="636" y="148"/>
                    <a:pt x="634" y="147"/>
                    <a:pt x="634" y="147"/>
                  </a:cubicBezTo>
                  <a:cubicBezTo>
                    <a:pt x="633" y="148"/>
                    <a:pt x="636" y="147"/>
                    <a:pt x="636" y="148"/>
                  </a:cubicBezTo>
                  <a:cubicBezTo>
                    <a:pt x="636" y="149"/>
                    <a:pt x="635" y="149"/>
                    <a:pt x="635" y="149"/>
                  </a:cubicBezTo>
                  <a:cubicBezTo>
                    <a:pt x="634" y="149"/>
                    <a:pt x="634" y="148"/>
                    <a:pt x="634" y="148"/>
                  </a:cubicBezTo>
                  <a:cubicBezTo>
                    <a:pt x="634" y="148"/>
                    <a:pt x="634" y="149"/>
                    <a:pt x="634" y="149"/>
                  </a:cubicBezTo>
                  <a:cubicBezTo>
                    <a:pt x="634" y="149"/>
                    <a:pt x="634" y="149"/>
                    <a:pt x="634" y="149"/>
                  </a:cubicBezTo>
                  <a:cubicBezTo>
                    <a:pt x="634" y="149"/>
                    <a:pt x="635" y="149"/>
                    <a:pt x="635" y="150"/>
                  </a:cubicBezTo>
                  <a:cubicBezTo>
                    <a:pt x="635" y="149"/>
                    <a:pt x="634" y="150"/>
                    <a:pt x="634" y="149"/>
                  </a:cubicBezTo>
                  <a:cubicBezTo>
                    <a:pt x="634" y="149"/>
                    <a:pt x="633" y="149"/>
                    <a:pt x="633" y="149"/>
                  </a:cubicBezTo>
                  <a:cubicBezTo>
                    <a:pt x="633" y="150"/>
                    <a:pt x="634" y="150"/>
                    <a:pt x="634" y="150"/>
                  </a:cubicBezTo>
                  <a:cubicBezTo>
                    <a:pt x="634" y="150"/>
                    <a:pt x="634" y="150"/>
                    <a:pt x="633" y="150"/>
                  </a:cubicBezTo>
                  <a:cubicBezTo>
                    <a:pt x="634" y="150"/>
                    <a:pt x="634" y="151"/>
                    <a:pt x="634" y="151"/>
                  </a:cubicBezTo>
                  <a:cubicBezTo>
                    <a:pt x="634" y="151"/>
                    <a:pt x="633" y="151"/>
                    <a:pt x="633" y="151"/>
                  </a:cubicBezTo>
                  <a:cubicBezTo>
                    <a:pt x="634" y="151"/>
                    <a:pt x="634" y="151"/>
                    <a:pt x="634" y="151"/>
                  </a:cubicBezTo>
                  <a:cubicBezTo>
                    <a:pt x="634" y="152"/>
                    <a:pt x="633" y="151"/>
                    <a:pt x="633" y="152"/>
                  </a:cubicBezTo>
                  <a:cubicBezTo>
                    <a:pt x="633" y="152"/>
                    <a:pt x="634" y="152"/>
                    <a:pt x="634" y="152"/>
                  </a:cubicBezTo>
                  <a:cubicBezTo>
                    <a:pt x="634" y="152"/>
                    <a:pt x="633" y="152"/>
                    <a:pt x="632" y="152"/>
                  </a:cubicBezTo>
                  <a:cubicBezTo>
                    <a:pt x="633" y="152"/>
                    <a:pt x="633" y="152"/>
                    <a:pt x="633" y="152"/>
                  </a:cubicBezTo>
                  <a:cubicBezTo>
                    <a:pt x="633" y="152"/>
                    <a:pt x="633" y="152"/>
                    <a:pt x="632" y="152"/>
                  </a:cubicBezTo>
                  <a:cubicBezTo>
                    <a:pt x="633" y="152"/>
                    <a:pt x="633" y="152"/>
                    <a:pt x="633" y="152"/>
                  </a:cubicBezTo>
                  <a:cubicBezTo>
                    <a:pt x="633" y="153"/>
                    <a:pt x="633" y="153"/>
                    <a:pt x="632" y="153"/>
                  </a:cubicBezTo>
                  <a:cubicBezTo>
                    <a:pt x="633" y="153"/>
                    <a:pt x="633" y="153"/>
                    <a:pt x="633" y="153"/>
                  </a:cubicBezTo>
                  <a:cubicBezTo>
                    <a:pt x="632" y="153"/>
                    <a:pt x="632" y="153"/>
                    <a:pt x="632" y="153"/>
                  </a:cubicBezTo>
                  <a:cubicBezTo>
                    <a:pt x="633" y="153"/>
                    <a:pt x="632" y="154"/>
                    <a:pt x="631" y="154"/>
                  </a:cubicBezTo>
                  <a:cubicBezTo>
                    <a:pt x="631" y="154"/>
                    <a:pt x="631" y="155"/>
                    <a:pt x="630" y="155"/>
                  </a:cubicBezTo>
                  <a:cubicBezTo>
                    <a:pt x="630" y="155"/>
                    <a:pt x="631" y="154"/>
                    <a:pt x="630" y="154"/>
                  </a:cubicBezTo>
                  <a:cubicBezTo>
                    <a:pt x="630" y="154"/>
                    <a:pt x="629" y="154"/>
                    <a:pt x="629" y="154"/>
                  </a:cubicBezTo>
                  <a:cubicBezTo>
                    <a:pt x="629" y="154"/>
                    <a:pt x="630" y="154"/>
                    <a:pt x="630" y="153"/>
                  </a:cubicBezTo>
                  <a:cubicBezTo>
                    <a:pt x="630" y="153"/>
                    <a:pt x="629" y="154"/>
                    <a:pt x="629" y="153"/>
                  </a:cubicBezTo>
                  <a:cubicBezTo>
                    <a:pt x="628" y="153"/>
                    <a:pt x="630" y="152"/>
                    <a:pt x="630" y="152"/>
                  </a:cubicBezTo>
                  <a:cubicBezTo>
                    <a:pt x="630" y="152"/>
                    <a:pt x="629" y="152"/>
                    <a:pt x="629" y="152"/>
                  </a:cubicBezTo>
                  <a:cubicBezTo>
                    <a:pt x="629" y="153"/>
                    <a:pt x="628" y="153"/>
                    <a:pt x="628" y="153"/>
                  </a:cubicBezTo>
                  <a:cubicBezTo>
                    <a:pt x="628" y="153"/>
                    <a:pt x="627" y="154"/>
                    <a:pt x="627" y="153"/>
                  </a:cubicBezTo>
                  <a:cubicBezTo>
                    <a:pt x="627" y="153"/>
                    <a:pt x="626" y="153"/>
                    <a:pt x="626" y="153"/>
                  </a:cubicBezTo>
                  <a:cubicBezTo>
                    <a:pt x="627" y="152"/>
                    <a:pt x="628" y="152"/>
                    <a:pt x="628" y="152"/>
                  </a:cubicBezTo>
                  <a:cubicBezTo>
                    <a:pt x="627" y="152"/>
                    <a:pt x="627" y="152"/>
                    <a:pt x="626" y="152"/>
                  </a:cubicBezTo>
                  <a:cubicBezTo>
                    <a:pt x="626" y="151"/>
                    <a:pt x="627" y="152"/>
                    <a:pt x="627" y="151"/>
                  </a:cubicBezTo>
                  <a:cubicBezTo>
                    <a:pt x="627" y="151"/>
                    <a:pt x="626" y="151"/>
                    <a:pt x="626" y="151"/>
                  </a:cubicBezTo>
                  <a:cubicBezTo>
                    <a:pt x="627" y="151"/>
                    <a:pt x="628" y="150"/>
                    <a:pt x="628" y="150"/>
                  </a:cubicBezTo>
                  <a:cubicBezTo>
                    <a:pt x="628" y="150"/>
                    <a:pt x="626" y="151"/>
                    <a:pt x="626" y="151"/>
                  </a:cubicBezTo>
                  <a:cubicBezTo>
                    <a:pt x="625" y="152"/>
                    <a:pt x="625" y="153"/>
                    <a:pt x="624" y="153"/>
                  </a:cubicBezTo>
                  <a:cubicBezTo>
                    <a:pt x="624" y="153"/>
                    <a:pt x="624" y="153"/>
                    <a:pt x="624" y="153"/>
                  </a:cubicBezTo>
                  <a:cubicBezTo>
                    <a:pt x="624" y="152"/>
                    <a:pt x="624" y="152"/>
                    <a:pt x="624" y="152"/>
                  </a:cubicBezTo>
                  <a:cubicBezTo>
                    <a:pt x="624" y="152"/>
                    <a:pt x="624" y="152"/>
                    <a:pt x="623" y="152"/>
                  </a:cubicBezTo>
                  <a:cubicBezTo>
                    <a:pt x="624" y="152"/>
                    <a:pt x="624" y="152"/>
                    <a:pt x="624" y="151"/>
                  </a:cubicBezTo>
                  <a:cubicBezTo>
                    <a:pt x="624" y="151"/>
                    <a:pt x="624" y="151"/>
                    <a:pt x="623" y="151"/>
                  </a:cubicBezTo>
                  <a:cubicBezTo>
                    <a:pt x="623" y="152"/>
                    <a:pt x="622" y="151"/>
                    <a:pt x="623" y="151"/>
                  </a:cubicBezTo>
                  <a:cubicBezTo>
                    <a:pt x="623" y="151"/>
                    <a:pt x="623" y="151"/>
                    <a:pt x="623" y="151"/>
                  </a:cubicBezTo>
                  <a:cubicBezTo>
                    <a:pt x="623" y="151"/>
                    <a:pt x="624" y="151"/>
                    <a:pt x="625" y="151"/>
                  </a:cubicBezTo>
                  <a:cubicBezTo>
                    <a:pt x="624" y="151"/>
                    <a:pt x="624" y="151"/>
                    <a:pt x="623" y="151"/>
                  </a:cubicBezTo>
                  <a:cubicBezTo>
                    <a:pt x="624" y="150"/>
                    <a:pt x="625" y="150"/>
                    <a:pt x="625" y="150"/>
                  </a:cubicBezTo>
                  <a:cubicBezTo>
                    <a:pt x="626" y="149"/>
                    <a:pt x="627" y="150"/>
                    <a:pt x="627" y="149"/>
                  </a:cubicBezTo>
                  <a:cubicBezTo>
                    <a:pt x="627" y="149"/>
                    <a:pt x="627" y="150"/>
                    <a:pt x="627" y="150"/>
                  </a:cubicBezTo>
                  <a:cubicBezTo>
                    <a:pt x="627" y="149"/>
                    <a:pt x="625" y="150"/>
                    <a:pt x="624" y="150"/>
                  </a:cubicBezTo>
                  <a:cubicBezTo>
                    <a:pt x="624" y="150"/>
                    <a:pt x="623" y="150"/>
                    <a:pt x="623" y="150"/>
                  </a:cubicBezTo>
                  <a:cubicBezTo>
                    <a:pt x="623" y="150"/>
                    <a:pt x="622" y="150"/>
                    <a:pt x="622" y="150"/>
                  </a:cubicBezTo>
                  <a:cubicBezTo>
                    <a:pt x="621" y="150"/>
                    <a:pt x="622" y="149"/>
                    <a:pt x="623" y="149"/>
                  </a:cubicBezTo>
                  <a:cubicBezTo>
                    <a:pt x="624" y="149"/>
                    <a:pt x="625" y="149"/>
                    <a:pt x="625" y="148"/>
                  </a:cubicBezTo>
                  <a:cubicBezTo>
                    <a:pt x="625" y="148"/>
                    <a:pt x="626" y="148"/>
                    <a:pt x="626" y="148"/>
                  </a:cubicBezTo>
                  <a:cubicBezTo>
                    <a:pt x="625" y="147"/>
                    <a:pt x="624" y="148"/>
                    <a:pt x="623" y="149"/>
                  </a:cubicBezTo>
                  <a:cubicBezTo>
                    <a:pt x="623" y="149"/>
                    <a:pt x="621" y="149"/>
                    <a:pt x="622" y="148"/>
                  </a:cubicBezTo>
                  <a:cubicBezTo>
                    <a:pt x="622" y="148"/>
                    <a:pt x="622" y="148"/>
                    <a:pt x="621" y="148"/>
                  </a:cubicBezTo>
                  <a:cubicBezTo>
                    <a:pt x="621" y="149"/>
                    <a:pt x="622" y="148"/>
                    <a:pt x="622" y="148"/>
                  </a:cubicBezTo>
                  <a:cubicBezTo>
                    <a:pt x="623" y="148"/>
                    <a:pt x="623" y="148"/>
                    <a:pt x="624" y="147"/>
                  </a:cubicBezTo>
                  <a:cubicBezTo>
                    <a:pt x="624" y="147"/>
                    <a:pt x="626" y="147"/>
                    <a:pt x="626" y="147"/>
                  </a:cubicBezTo>
                  <a:cubicBezTo>
                    <a:pt x="626" y="147"/>
                    <a:pt x="624" y="147"/>
                    <a:pt x="624" y="147"/>
                  </a:cubicBezTo>
                  <a:cubicBezTo>
                    <a:pt x="623" y="147"/>
                    <a:pt x="623" y="148"/>
                    <a:pt x="622" y="147"/>
                  </a:cubicBezTo>
                  <a:cubicBezTo>
                    <a:pt x="622" y="147"/>
                    <a:pt x="621" y="147"/>
                    <a:pt x="621" y="147"/>
                  </a:cubicBezTo>
                  <a:cubicBezTo>
                    <a:pt x="621" y="147"/>
                    <a:pt x="622" y="147"/>
                    <a:pt x="622" y="146"/>
                  </a:cubicBezTo>
                  <a:cubicBezTo>
                    <a:pt x="622" y="146"/>
                    <a:pt x="621" y="147"/>
                    <a:pt x="621" y="147"/>
                  </a:cubicBezTo>
                  <a:cubicBezTo>
                    <a:pt x="621" y="147"/>
                    <a:pt x="622" y="146"/>
                    <a:pt x="622" y="146"/>
                  </a:cubicBezTo>
                  <a:cubicBezTo>
                    <a:pt x="622" y="145"/>
                    <a:pt x="623" y="145"/>
                    <a:pt x="624" y="145"/>
                  </a:cubicBezTo>
                  <a:cubicBezTo>
                    <a:pt x="625" y="145"/>
                    <a:pt x="626" y="144"/>
                    <a:pt x="627" y="144"/>
                  </a:cubicBezTo>
                  <a:cubicBezTo>
                    <a:pt x="627" y="144"/>
                    <a:pt x="628" y="145"/>
                    <a:pt x="628" y="144"/>
                  </a:cubicBezTo>
                  <a:cubicBezTo>
                    <a:pt x="628" y="144"/>
                    <a:pt x="627" y="144"/>
                    <a:pt x="628" y="144"/>
                  </a:cubicBezTo>
                  <a:cubicBezTo>
                    <a:pt x="628" y="143"/>
                    <a:pt x="629" y="143"/>
                    <a:pt x="629" y="142"/>
                  </a:cubicBezTo>
                  <a:cubicBezTo>
                    <a:pt x="630" y="142"/>
                    <a:pt x="631" y="142"/>
                    <a:pt x="631" y="141"/>
                  </a:cubicBezTo>
                  <a:cubicBezTo>
                    <a:pt x="632" y="141"/>
                    <a:pt x="633" y="141"/>
                    <a:pt x="633" y="141"/>
                  </a:cubicBezTo>
                  <a:cubicBezTo>
                    <a:pt x="632" y="141"/>
                    <a:pt x="632" y="141"/>
                    <a:pt x="632" y="141"/>
                  </a:cubicBezTo>
                  <a:cubicBezTo>
                    <a:pt x="631" y="141"/>
                    <a:pt x="631" y="141"/>
                    <a:pt x="630" y="142"/>
                  </a:cubicBezTo>
                  <a:cubicBezTo>
                    <a:pt x="629" y="142"/>
                    <a:pt x="629" y="142"/>
                    <a:pt x="628" y="143"/>
                  </a:cubicBezTo>
                  <a:cubicBezTo>
                    <a:pt x="627" y="143"/>
                    <a:pt x="626" y="144"/>
                    <a:pt x="626" y="144"/>
                  </a:cubicBezTo>
                  <a:cubicBezTo>
                    <a:pt x="625" y="144"/>
                    <a:pt x="625" y="144"/>
                    <a:pt x="624" y="144"/>
                  </a:cubicBezTo>
                  <a:cubicBezTo>
                    <a:pt x="624" y="144"/>
                    <a:pt x="624" y="144"/>
                    <a:pt x="623" y="144"/>
                  </a:cubicBezTo>
                  <a:cubicBezTo>
                    <a:pt x="623" y="145"/>
                    <a:pt x="621" y="144"/>
                    <a:pt x="621" y="145"/>
                  </a:cubicBezTo>
                  <a:cubicBezTo>
                    <a:pt x="620" y="145"/>
                    <a:pt x="619" y="145"/>
                    <a:pt x="620" y="144"/>
                  </a:cubicBezTo>
                  <a:cubicBezTo>
                    <a:pt x="620" y="143"/>
                    <a:pt x="621" y="143"/>
                    <a:pt x="622" y="143"/>
                  </a:cubicBezTo>
                  <a:cubicBezTo>
                    <a:pt x="623" y="142"/>
                    <a:pt x="624" y="141"/>
                    <a:pt x="625" y="141"/>
                  </a:cubicBezTo>
                  <a:cubicBezTo>
                    <a:pt x="624" y="141"/>
                    <a:pt x="625" y="141"/>
                    <a:pt x="625" y="140"/>
                  </a:cubicBezTo>
                  <a:cubicBezTo>
                    <a:pt x="624" y="141"/>
                    <a:pt x="624" y="141"/>
                    <a:pt x="623" y="142"/>
                  </a:cubicBezTo>
                  <a:cubicBezTo>
                    <a:pt x="622" y="142"/>
                    <a:pt x="622" y="142"/>
                    <a:pt x="621" y="143"/>
                  </a:cubicBezTo>
                  <a:cubicBezTo>
                    <a:pt x="620" y="143"/>
                    <a:pt x="620" y="143"/>
                    <a:pt x="619" y="143"/>
                  </a:cubicBezTo>
                  <a:cubicBezTo>
                    <a:pt x="618" y="143"/>
                    <a:pt x="619" y="142"/>
                    <a:pt x="618" y="142"/>
                  </a:cubicBezTo>
                  <a:cubicBezTo>
                    <a:pt x="619" y="142"/>
                    <a:pt x="619" y="142"/>
                    <a:pt x="619" y="142"/>
                  </a:cubicBezTo>
                  <a:cubicBezTo>
                    <a:pt x="619" y="142"/>
                    <a:pt x="618" y="142"/>
                    <a:pt x="618" y="142"/>
                  </a:cubicBezTo>
                  <a:cubicBezTo>
                    <a:pt x="618" y="142"/>
                    <a:pt x="617" y="142"/>
                    <a:pt x="617" y="142"/>
                  </a:cubicBezTo>
                  <a:cubicBezTo>
                    <a:pt x="617" y="142"/>
                    <a:pt x="618" y="142"/>
                    <a:pt x="617" y="142"/>
                  </a:cubicBezTo>
                  <a:cubicBezTo>
                    <a:pt x="616" y="142"/>
                    <a:pt x="616" y="142"/>
                    <a:pt x="617" y="142"/>
                  </a:cubicBezTo>
                  <a:cubicBezTo>
                    <a:pt x="617" y="141"/>
                    <a:pt x="617" y="142"/>
                    <a:pt x="617" y="141"/>
                  </a:cubicBezTo>
                  <a:cubicBezTo>
                    <a:pt x="617" y="141"/>
                    <a:pt x="617" y="141"/>
                    <a:pt x="617" y="141"/>
                  </a:cubicBezTo>
                  <a:cubicBezTo>
                    <a:pt x="618" y="141"/>
                    <a:pt x="617" y="141"/>
                    <a:pt x="617" y="141"/>
                  </a:cubicBezTo>
                  <a:cubicBezTo>
                    <a:pt x="617" y="141"/>
                    <a:pt x="618" y="140"/>
                    <a:pt x="618" y="140"/>
                  </a:cubicBezTo>
                  <a:cubicBezTo>
                    <a:pt x="617" y="140"/>
                    <a:pt x="617" y="141"/>
                    <a:pt x="616" y="141"/>
                  </a:cubicBezTo>
                  <a:cubicBezTo>
                    <a:pt x="616" y="141"/>
                    <a:pt x="616" y="140"/>
                    <a:pt x="617" y="140"/>
                  </a:cubicBezTo>
                  <a:cubicBezTo>
                    <a:pt x="616" y="140"/>
                    <a:pt x="616" y="140"/>
                    <a:pt x="616" y="140"/>
                  </a:cubicBezTo>
                  <a:cubicBezTo>
                    <a:pt x="616" y="140"/>
                    <a:pt x="617" y="139"/>
                    <a:pt x="616" y="139"/>
                  </a:cubicBezTo>
                  <a:cubicBezTo>
                    <a:pt x="616" y="139"/>
                    <a:pt x="617" y="139"/>
                    <a:pt x="617" y="139"/>
                  </a:cubicBezTo>
                  <a:cubicBezTo>
                    <a:pt x="617" y="138"/>
                    <a:pt x="616" y="139"/>
                    <a:pt x="616" y="138"/>
                  </a:cubicBezTo>
                  <a:cubicBezTo>
                    <a:pt x="616" y="138"/>
                    <a:pt x="615" y="138"/>
                    <a:pt x="615" y="138"/>
                  </a:cubicBezTo>
                  <a:cubicBezTo>
                    <a:pt x="615" y="138"/>
                    <a:pt x="616" y="139"/>
                    <a:pt x="616" y="139"/>
                  </a:cubicBezTo>
                  <a:cubicBezTo>
                    <a:pt x="615" y="139"/>
                    <a:pt x="614" y="139"/>
                    <a:pt x="614" y="139"/>
                  </a:cubicBezTo>
                  <a:cubicBezTo>
                    <a:pt x="615" y="139"/>
                    <a:pt x="614" y="140"/>
                    <a:pt x="613" y="139"/>
                  </a:cubicBezTo>
                  <a:cubicBezTo>
                    <a:pt x="614" y="139"/>
                    <a:pt x="612" y="139"/>
                    <a:pt x="613" y="139"/>
                  </a:cubicBezTo>
                  <a:cubicBezTo>
                    <a:pt x="612" y="139"/>
                    <a:pt x="612" y="139"/>
                    <a:pt x="612" y="139"/>
                  </a:cubicBezTo>
                  <a:cubicBezTo>
                    <a:pt x="612" y="139"/>
                    <a:pt x="612" y="138"/>
                    <a:pt x="611" y="138"/>
                  </a:cubicBezTo>
                  <a:cubicBezTo>
                    <a:pt x="611" y="138"/>
                    <a:pt x="612" y="139"/>
                    <a:pt x="611" y="139"/>
                  </a:cubicBezTo>
                  <a:cubicBezTo>
                    <a:pt x="611" y="139"/>
                    <a:pt x="610" y="138"/>
                    <a:pt x="610" y="139"/>
                  </a:cubicBezTo>
                  <a:cubicBezTo>
                    <a:pt x="610" y="139"/>
                    <a:pt x="611" y="139"/>
                    <a:pt x="612" y="139"/>
                  </a:cubicBezTo>
                  <a:cubicBezTo>
                    <a:pt x="613" y="139"/>
                    <a:pt x="612" y="140"/>
                    <a:pt x="613" y="140"/>
                  </a:cubicBezTo>
                  <a:cubicBezTo>
                    <a:pt x="613" y="140"/>
                    <a:pt x="613" y="141"/>
                    <a:pt x="612" y="141"/>
                  </a:cubicBezTo>
                  <a:cubicBezTo>
                    <a:pt x="612" y="141"/>
                    <a:pt x="611" y="140"/>
                    <a:pt x="611" y="140"/>
                  </a:cubicBezTo>
                  <a:cubicBezTo>
                    <a:pt x="611" y="140"/>
                    <a:pt x="612" y="141"/>
                    <a:pt x="612" y="141"/>
                  </a:cubicBezTo>
                  <a:cubicBezTo>
                    <a:pt x="612" y="141"/>
                    <a:pt x="612" y="141"/>
                    <a:pt x="612" y="141"/>
                  </a:cubicBezTo>
                  <a:cubicBezTo>
                    <a:pt x="612" y="141"/>
                    <a:pt x="612" y="141"/>
                    <a:pt x="611" y="142"/>
                  </a:cubicBezTo>
                  <a:cubicBezTo>
                    <a:pt x="611" y="141"/>
                    <a:pt x="610" y="141"/>
                    <a:pt x="610" y="141"/>
                  </a:cubicBezTo>
                  <a:cubicBezTo>
                    <a:pt x="610" y="141"/>
                    <a:pt x="610" y="141"/>
                    <a:pt x="610" y="141"/>
                  </a:cubicBezTo>
                  <a:cubicBezTo>
                    <a:pt x="610" y="140"/>
                    <a:pt x="610" y="140"/>
                    <a:pt x="610" y="140"/>
                  </a:cubicBezTo>
                  <a:cubicBezTo>
                    <a:pt x="609" y="140"/>
                    <a:pt x="608" y="140"/>
                    <a:pt x="608" y="139"/>
                  </a:cubicBezTo>
                  <a:cubicBezTo>
                    <a:pt x="608" y="140"/>
                    <a:pt x="608" y="139"/>
                    <a:pt x="607" y="139"/>
                  </a:cubicBezTo>
                  <a:cubicBezTo>
                    <a:pt x="608" y="140"/>
                    <a:pt x="608" y="140"/>
                    <a:pt x="608" y="140"/>
                  </a:cubicBezTo>
                  <a:cubicBezTo>
                    <a:pt x="608" y="140"/>
                    <a:pt x="608" y="140"/>
                    <a:pt x="608" y="141"/>
                  </a:cubicBezTo>
                  <a:cubicBezTo>
                    <a:pt x="608" y="141"/>
                    <a:pt x="608" y="141"/>
                    <a:pt x="608" y="141"/>
                  </a:cubicBezTo>
                  <a:cubicBezTo>
                    <a:pt x="608" y="141"/>
                    <a:pt x="608" y="142"/>
                    <a:pt x="608" y="142"/>
                  </a:cubicBezTo>
                  <a:cubicBezTo>
                    <a:pt x="608" y="142"/>
                    <a:pt x="609" y="142"/>
                    <a:pt x="609" y="143"/>
                  </a:cubicBezTo>
                  <a:cubicBezTo>
                    <a:pt x="609" y="143"/>
                    <a:pt x="610" y="143"/>
                    <a:pt x="610" y="143"/>
                  </a:cubicBezTo>
                  <a:cubicBezTo>
                    <a:pt x="610" y="144"/>
                    <a:pt x="610" y="144"/>
                    <a:pt x="611" y="144"/>
                  </a:cubicBezTo>
                  <a:cubicBezTo>
                    <a:pt x="610" y="144"/>
                    <a:pt x="610" y="144"/>
                    <a:pt x="609" y="144"/>
                  </a:cubicBezTo>
                  <a:cubicBezTo>
                    <a:pt x="610" y="144"/>
                    <a:pt x="610" y="145"/>
                    <a:pt x="610" y="145"/>
                  </a:cubicBezTo>
                  <a:cubicBezTo>
                    <a:pt x="609" y="145"/>
                    <a:pt x="609" y="145"/>
                    <a:pt x="608" y="145"/>
                  </a:cubicBezTo>
                  <a:cubicBezTo>
                    <a:pt x="608" y="145"/>
                    <a:pt x="607" y="145"/>
                    <a:pt x="607" y="145"/>
                  </a:cubicBezTo>
                  <a:cubicBezTo>
                    <a:pt x="607" y="145"/>
                    <a:pt x="606" y="145"/>
                    <a:pt x="606" y="145"/>
                  </a:cubicBezTo>
                  <a:cubicBezTo>
                    <a:pt x="606" y="145"/>
                    <a:pt x="606" y="145"/>
                    <a:pt x="605" y="145"/>
                  </a:cubicBezTo>
                  <a:cubicBezTo>
                    <a:pt x="605" y="145"/>
                    <a:pt x="604" y="145"/>
                    <a:pt x="604" y="145"/>
                  </a:cubicBezTo>
                  <a:cubicBezTo>
                    <a:pt x="604" y="144"/>
                    <a:pt x="604" y="144"/>
                    <a:pt x="605" y="143"/>
                  </a:cubicBezTo>
                  <a:cubicBezTo>
                    <a:pt x="605" y="143"/>
                    <a:pt x="604" y="143"/>
                    <a:pt x="604" y="143"/>
                  </a:cubicBezTo>
                  <a:cubicBezTo>
                    <a:pt x="603" y="143"/>
                    <a:pt x="604" y="142"/>
                    <a:pt x="604" y="142"/>
                  </a:cubicBezTo>
                  <a:cubicBezTo>
                    <a:pt x="603" y="142"/>
                    <a:pt x="603" y="142"/>
                    <a:pt x="603" y="143"/>
                  </a:cubicBezTo>
                  <a:cubicBezTo>
                    <a:pt x="602" y="143"/>
                    <a:pt x="603" y="142"/>
                    <a:pt x="603" y="142"/>
                  </a:cubicBezTo>
                  <a:cubicBezTo>
                    <a:pt x="603" y="141"/>
                    <a:pt x="602" y="141"/>
                    <a:pt x="602" y="142"/>
                  </a:cubicBezTo>
                  <a:cubicBezTo>
                    <a:pt x="602" y="142"/>
                    <a:pt x="602" y="142"/>
                    <a:pt x="602" y="142"/>
                  </a:cubicBezTo>
                  <a:cubicBezTo>
                    <a:pt x="601" y="142"/>
                    <a:pt x="600" y="142"/>
                    <a:pt x="599" y="142"/>
                  </a:cubicBezTo>
                  <a:cubicBezTo>
                    <a:pt x="600" y="143"/>
                    <a:pt x="602" y="142"/>
                    <a:pt x="602" y="143"/>
                  </a:cubicBezTo>
                  <a:cubicBezTo>
                    <a:pt x="602" y="143"/>
                    <a:pt x="603" y="144"/>
                    <a:pt x="603" y="143"/>
                  </a:cubicBezTo>
                  <a:cubicBezTo>
                    <a:pt x="603" y="143"/>
                    <a:pt x="604" y="144"/>
                    <a:pt x="605" y="144"/>
                  </a:cubicBezTo>
                  <a:cubicBezTo>
                    <a:pt x="604" y="144"/>
                    <a:pt x="604" y="144"/>
                    <a:pt x="604" y="144"/>
                  </a:cubicBezTo>
                  <a:cubicBezTo>
                    <a:pt x="604" y="144"/>
                    <a:pt x="603" y="144"/>
                    <a:pt x="603" y="144"/>
                  </a:cubicBezTo>
                  <a:cubicBezTo>
                    <a:pt x="603" y="144"/>
                    <a:pt x="603" y="144"/>
                    <a:pt x="603" y="145"/>
                  </a:cubicBezTo>
                  <a:cubicBezTo>
                    <a:pt x="603" y="145"/>
                    <a:pt x="602" y="144"/>
                    <a:pt x="602" y="144"/>
                  </a:cubicBezTo>
                  <a:cubicBezTo>
                    <a:pt x="602" y="144"/>
                    <a:pt x="603" y="145"/>
                    <a:pt x="603" y="145"/>
                  </a:cubicBezTo>
                  <a:cubicBezTo>
                    <a:pt x="602" y="145"/>
                    <a:pt x="602" y="144"/>
                    <a:pt x="601" y="145"/>
                  </a:cubicBezTo>
                  <a:cubicBezTo>
                    <a:pt x="601" y="145"/>
                    <a:pt x="603" y="145"/>
                    <a:pt x="603" y="145"/>
                  </a:cubicBezTo>
                  <a:cubicBezTo>
                    <a:pt x="603" y="145"/>
                    <a:pt x="602" y="145"/>
                    <a:pt x="602" y="146"/>
                  </a:cubicBezTo>
                  <a:cubicBezTo>
                    <a:pt x="602" y="146"/>
                    <a:pt x="602" y="146"/>
                    <a:pt x="603" y="146"/>
                  </a:cubicBezTo>
                  <a:cubicBezTo>
                    <a:pt x="602" y="146"/>
                    <a:pt x="602" y="146"/>
                    <a:pt x="602" y="146"/>
                  </a:cubicBezTo>
                  <a:cubicBezTo>
                    <a:pt x="602" y="146"/>
                    <a:pt x="603" y="146"/>
                    <a:pt x="603" y="146"/>
                  </a:cubicBezTo>
                  <a:cubicBezTo>
                    <a:pt x="603" y="146"/>
                    <a:pt x="604" y="146"/>
                    <a:pt x="604" y="146"/>
                  </a:cubicBezTo>
                  <a:cubicBezTo>
                    <a:pt x="604" y="146"/>
                    <a:pt x="603" y="147"/>
                    <a:pt x="603" y="147"/>
                  </a:cubicBezTo>
                  <a:cubicBezTo>
                    <a:pt x="603" y="147"/>
                    <a:pt x="603" y="147"/>
                    <a:pt x="603" y="147"/>
                  </a:cubicBezTo>
                  <a:cubicBezTo>
                    <a:pt x="603" y="148"/>
                    <a:pt x="602" y="148"/>
                    <a:pt x="602" y="148"/>
                  </a:cubicBezTo>
                  <a:cubicBezTo>
                    <a:pt x="602" y="148"/>
                    <a:pt x="602" y="148"/>
                    <a:pt x="602" y="148"/>
                  </a:cubicBezTo>
                  <a:cubicBezTo>
                    <a:pt x="602" y="148"/>
                    <a:pt x="602" y="148"/>
                    <a:pt x="601" y="148"/>
                  </a:cubicBezTo>
                  <a:cubicBezTo>
                    <a:pt x="601" y="148"/>
                    <a:pt x="602" y="148"/>
                    <a:pt x="602" y="148"/>
                  </a:cubicBezTo>
                  <a:cubicBezTo>
                    <a:pt x="602" y="148"/>
                    <a:pt x="601" y="149"/>
                    <a:pt x="601" y="149"/>
                  </a:cubicBezTo>
                  <a:cubicBezTo>
                    <a:pt x="602" y="149"/>
                    <a:pt x="602" y="148"/>
                    <a:pt x="603" y="148"/>
                  </a:cubicBezTo>
                  <a:cubicBezTo>
                    <a:pt x="604" y="148"/>
                    <a:pt x="604" y="147"/>
                    <a:pt x="605" y="148"/>
                  </a:cubicBezTo>
                  <a:cubicBezTo>
                    <a:pt x="606" y="148"/>
                    <a:pt x="607" y="147"/>
                    <a:pt x="607" y="148"/>
                  </a:cubicBezTo>
                  <a:cubicBezTo>
                    <a:pt x="608" y="148"/>
                    <a:pt x="607" y="148"/>
                    <a:pt x="607" y="148"/>
                  </a:cubicBezTo>
                  <a:cubicBezTo>
                    <a:pt x="606" y="148"/>
                    <a:pt x="607" y="148"/>
                    <a:pt x="607" y="149"/>
                  </a:cubicBezTo>
                  <a:cubicBezTo>
                    <a:pt x="607" y="149"/>
                    <a:pt x="606" y="149"/>
                    <a:pt x="606" y="149"/>
                  </a:cubicBezTo>
                  <a:cubicBezTo>
                    <a:pt x="606" y="149"/>
                    <a:pt x="606" y="149"/>
                    <a:pt x="606" y="149"/>
                  </a:cubicBezTo>
                  <a:cubicBezTo>
                    <a:pt x="606" y="149"/>
                    <a:pt x="606" y="149"/>
                    <a:pt x="605" y="149"/>
                  </a:cubicBezTo>
                  <a:cubicBezTo>
                    <a:pt x="605" y="149"/>
                    <a:pt x="606" y="149"/>
                    <a:pt x="606" y="150"/>
                  </a:cubicBezTo>
                  <a:cubicBezTo>
                    <a:pt x="606" y="149"/>
                    <a:pt x="607" y="149"/>
                    <a:pt x="608" y="149"/>
                  </a:cubicBezTo>
                  <a:cubicBezTo>
                    <a:pt x="608" y="150"/>
                    <a:pt x="608" y="150"/>
                    <a:pt x="607" y="150"/>
                  </a:cubicBezTo>
                  <a:cubicBezTo>
                    <a:pt x="608" y="150"/>
                    <a:pt x="607" y="150"/>
                    <a:pt x="607" y="150"/>
                  </a:cubicBezTo>
                  <a:cubicBezTo>
                    <a:pt x="606" y="150"/>
                    <a:pt x="605" y="150"/>
                    <a:pt x="605" y="151"/>
                  </a:cubicBezTo>
                  <a:cubicBezTo>
                    <a:pt x="605" y="151"/>
                    <a:pt x="605" y="151"/>
                    <a:pt x="605" y="151"/>
                  </a:cubicBezTo>
                  <a:cubicBezTo>
                    <a:pt x="606" y="150"/>
                    <a:pt x="606" y="151"/>
                    <a:pt x="607" y="151"/>
                  </a:cubicBezTo>
                  <a:cubicBezTo>
                    <a:pt x="606" y="151"/>
                    <a:pt x="606" y="151"/>
                    <a:pt x="606" y="151"/>
                  </a:cubicBezTo>
                  <a:cubicBezTo>
                    <a:pt x="606" y="151"/>
                    <a:pt x="606" y="151"/>
                    <a:pt x="606" y="151"/>
                  </a:cubicBezTo>
                  <a:cubicBezTo>
                    <a:pt x="606" y="151"/>
                    <a:pt x="606" y="152"/>
                    <a:pt x="606" y="152"/>
                  </a:cubicBezTo>
                  <a:cubicBezTo>
                    <a:pt x="606" y="152"/>
                    <a:pt x="606" y="152"/>
                    <a:pt x="606" y="152"/>
                  </a:cubicBezTo>
                  <a:cubicBezTo>
                    <a:pt x="606" y="152"/>
                    <a:pt x="606" y="152"/>
                    <a:pt x="607" y="152"/>
                  </a:cubicBezTo>
                  <a:cubicBezTo>
                    <a:pt x="607" y="152"/>
                    <a:pt x="607" y="152"/>
                    <a:pt x="607" y="152"/>
                  </a:cubicBezTo>
                  <a:cubicBezTo>
                    <a:pt x="607" y="152"/>
                    <a:pt x="607" y="152"/>
                    <a:pt x="607" y="152"/>
                  </a:cubicBezTo>
                  <a:cubicBezTo>
                    <a:pt x="607" y="152"/>
                    <a:pt x="607" y="152"/>
                    <a:pt x="607" y="153"/>
                  </a:cubicBezTo>
                  <a:cubicBezTo>
                    <a:pt x="607" y="153"/>
                    <a:pt x="606" y="153"/>
                    <a:pt x="606" y="153"/>
                  </a:cubicBezTo>
                  <a:cubicBezTo>
                    <a:pt x="606" y="153"/>
                    <a:pt x="606" y="153"/>
                    <a:pt x="605" y="153"/>
                  </a:cubicBezTo>
                  <a:cubicBezTo>
                    <a:pt x="605" y="153"/>
                    <a:pt x="606" y="153"/>
                    <a:pt x="606" y="153"/>
                  </a:cubicBezTo>
                  <a:cubicBezTo>
                    <a:pt x="607" y="153"/>
                    <a:pt x="608" y="152"/>
                    <a:pt x="609" y="152"/>
                  </a:cubicBezTo>
                  <a:cubicBezTo>
                    <a:pt x="608" y="153"/>
                    <a:pt x="608" y="153"/>
                    <a:pt x="608" y="153"/>
                  </a:cubicBezTo>
                  <a:cubicBezTo>
                    <a:pt x="607" y="153"/>
                    <a:pt x="607" y="153"/>
                    <a:pt x="607" y="153"/>
                  </a:cubicBezTo>
                  <a:cubicBezTo>
                    <a:pt x="607" y="153"/>
                    <a:pt x="607" y="153"/>
                    <a:pt x="607" y="153"/>
                  </a:cubicBezTo>
                  <a:cubicBezTo>
                    <a:pt x="607" y="154"/>
                    <a:pt x="607" y="153"/>
                    <a:pt x="608" y="153"/>
                  </a:cubicBezTo>
                  <a:cubicBezTo>
                    <a:pt x="608" y="153"/>
                    <a:pt x="607" y="154"/>
                    <a:pt x="607" y="154"/>
                  </a:cubicBezTo>
                  <a:cubicBezTo>
                    <a:pt x="607" y="154"/>
                    <a:pt x="607" y="154"/>
                    <a:pt x="607" y="154"/>
                  </a:cubicBezTo>
                  <a:cubicBezTo>
                    <a:pt x="607" y="154"/>
                    <a:pt x="607" y="154"/>
                    <a:pt x="607" y="155"/>
                  </a:cubicBezTo>
                  <a:cubicBezTo>
                    <a:pt x="607" y="155"/>
                    <a:pt x="607" y="155"/>
                    <a:pt x="607" y="155"/>
                  </a:cubicBezTo>
                  <a:cubicBezTo>
                    <a:pt x="607" y="155"/>
                    <a:pt x="607" y="155"/>
                    <a:pt x="607" y="155"/>
                  </a:cubicBezTo>
                  <a:cubicBezTo>
                    <a:pt x="606" y="156"/>
                    <a:pt x="607" y="156"/>
                    <a:pt x="607" y="156"/>
                  </a:cubicBezTo>
                  <a:cubicBezTo>
                    <a:pt x="607" y="155"/>
                    <a:pt x="608" y="155"/>
                    <a:pt x="608" y="154"/>
                  </a:cubicBezTo>
                  <a:cubicBezTo>
                    <a:pt x="608" y="153"/>
                    <a:pt x="609" y="154"/>
                    <a:pt x="609" y="154"/>
                  </a:cubicBezTo>
                  <a:cubicBezTo>
                    <a:pt x="609" y="154"/>
                    <a:pt x="609" y="154"/>
                    <a:pt x="609" y="154"/>
                  </a:cubicBezTo>
                  <a:cubicBezTo>
                    <a:pt x="609" y="154"/>
                    <a:pt x="609" y="154"/>
                    <a:pt x="609" y="154"/>
                  </a:cubicBezTo>
                  <a:cubicBezTo>
                    <a:pt x="609" y="154"/>
                    <a:pt x="609" y="154"/>
                    <a:pt x="609" y="154"/>
                  </a:cubicBezTo>
                  <a:cubicBezTo>
                    <a:pt x="609" y="155"/>
                    <a:pt x="610" y="154"/>
                    <a:pt x="610" y="154"/>
                  </a:cubicBezTo>
                  <a:cubicBezTo>
                    <a:pt x="610" y="155"/>
                    <a:pt x="610" y="155"/>
                    <a:pt x="610" y="155"/>
                  </a:cubicBezTo>
                  <a:cubicBezTo>
                    <a:pt x="610" y="155"/>
                    <a:pt x="610" y="155"/>
                    <a:pt x="611" y="155"/>
                  </a:cubicBezTo>
                  <a:cubicBezTo>
                    <a:pt x="611" y="155"/>
                    <a:pt x="611" y="155"/>
                    <a:pt x="611" y="155"/>
                  </a:cubicBezTo>
                  <a:cubicBezTo>
                    <a:pt x="611" y="155"/>
                    <a:pt x="610" y="156"/>
                    <a:pt x="610" y="156"/>
                  </a:cubicBezTo>
                  <a:cubicBezTo>
                    <a:pt x="610" y="156"/>
                    <a:pt x="609" y="156"/>
                    <a:pt x="609" y="156"/>
                  </a:cubicBezTo>
                  <a:cubicBezTo>
                    <a:pt x="609" y="156"/>
                    <a:pt x="610" y="156"/>
                    <a:pt x="610" y="156"/>
                  </a:cubicBezTo>
                  <a:cubicBezTo>
                    <a:pt x="610" y="156"/>
                    <a:pt x="609" y="157"/>
                    <a:pt x="610" y="157"/>
                  </a:cubicBezTo>
                  <a:cubicBezTo>
                    <a:pt x="610" y="157"/>
                    <a:pt x="611" y="155"/>
                    <a:pt x="612" y="155"/>
                  </a:cubicBezTo>
                  <a:cubicBezTo>
                    <a:pt x="612" y="155"/>
                    <a:pt x="611" y="157"/>
                    <a:pt x="611" y="157"/>
                  </a:cubicBezTo>
                  <a:cubicBezTo>
                    <a:pt x="611" y="157"/>
                    <a:pt x="612" y="156"/>
                    <a:pt x="612" y="156"/>
                  </a:cubicBezTo>
                  <a:cubicBezTo>
                    <a:pt x="612" y="156"/>
                    <a:pt x="612" y="158"/>
                    <a:pt x="612" y="157"/>
                  </a:cubicBezTo>
                  <a:cubicBezTo>
                    <a:pt x="612" y="157"/>
                    <a:pt x="612" y="156"/>
                    <a:pt x="612" y="156"/>
                  </a:cubicBezTo>
                  <a:cubicBezTo>
                    <a:pt x="612" y="156"/>
                    <a:pt x="613" y="154"/>
                    <a:pt x="613" y="155"/>
                  </a:cubicBezTo>
                  <a:cubicBezTo>
                    <a:pt x="613" y="155"/>
                    <a:pt x="614" y="155"/>
                    <a:pt x="614" y="155"/>
                  </a:cubicBezTo>
                  <a:cubicBezTo>
                    <a:pt x="614" y="155"/>
                    <a:pt x="613" y="156"/>
                    <a:pt x="613" y="156"/>
                  </a:cubicBezTo>
                  <a:cubicBezTo>
                    <a:pt x="613" y="156"/>
                    <a:pt x="614" y="155"/>
                    <a:pt x="614" y="156"/>
                  </a:cubicBezTo>
                  <a:cubicBezTo>
                    <a:pt x="614" y="156"/>
                    <a:pt x="613" y="156"/>
                    <a:pt x="613" y="157"/>
                  </a:cubicBezTo>
                  <a:cubicBezTo>
                    <a:pt x="614" y="156"/>
                    <a:pt x="615" y="156"/>
                    <a:pt x="614" y="157"/>
                  </a:cubicBezTo>
                  <a:cubicBezTo>
                    <a:pt x="614" y="157"/>
                    <a:pt x="612" y="158"/>
                    <a:pt x="612" y="159"/>
                  </a:cubicBezTo>
                  <a:cubicBezTo>
                    <a:pt x="612" y="159"/>
                    <a:pt x="614" y="158"/>
                    <a:pt x="614" y="159"/>
                  </a:cubicBezTo>
                  <a:cubicBezTo>
                    <a:pt x="614" y="159"/>
                    <a:pt x="615" y="158"/>
                    <a:pt x="615" y="158"/>
                  </a:cubicBezTo>
                  <a:cubicBezTo>
                    <a:pt x="615" y="159"/>
                    <a:pt x="614" y="159"/>
                    <a:pt x="614" y="159"/>
                  </a:cubicBezTo>
                  <a:cubicBezTo>
                    <a:pt x="614" y="159"/>
                    <a:pt x="614" y="159"/>
                    <a:pt x="615" y="159"/>
                  </a:cubicBezTo>
                  <a:cubicBezTo>
                    <a:pt x="615" y="159"/>
                    <a:pt x="615" y="159"/>
                    <a:pt x="615" y="159"/>
                  </a:cubicBezTo>
                  <a:cubicBezTo>
                    <a:pt x="616" y="159"/>
                    <a:pt x="616" y="158"/>
                    <a:pt x="616" y="158"/>
                  </a:cubicBezTo>
                  <a:cubicBezTo>
                    <a:pt x="616" y="159"/>
                    <a:pt x="616" y="159"/>
                    <a:pt x="616" y="159"/>
                  </a:cubicBezTo>
                  <a:cubicBezTo>
                    <a:pt x="616" y="159"/>
                    <a:pt x="616" y="159"/>
                    <a:pt x="617" y="159"/>
                  </a:cubicBezTo>
                  <a:cubicBezTo>
                    <a:pt x="616" y="159"/>
                    <a:pt x="616" y="159"/>
                    <a:pt x="616" y="159"/>
                  </a:cubicBezTo>
                  <a:cubicBezTo>
                    <a:pt x="618" y="159"/>
                    <a:pt x="615" y="160"/>
                    <a:pt x="615" y="160"/>
                  </a:cubicBezTo>
                  <a:cubicBezTo>
                    <a:pt x="616" y="160"/>
                    <a:pt x="614" y="161"/>
                    <a:pt x="614" y="161"/>
                  </a:cubicBezTo>
                  <a:cubicBezTo>
                    <a:pt x="614" y="161"/>
                    <a:pt x="613" y="161"/>
                    <a:pt x="613" y="160"/>
                  </a:cubicBezTo>
                  <a:cubicBezTo>
                    <a:pt x="612" y="160"/>
                    <a:pt x="612" y="161"/>
                    <a:pt x="611" y="161"/>
                  </a:cubicBezTo>
                  <a:cubicBezTo>
                    <a:pt x="612" y="161"/>
                    <a:pt x="613" y="160"/>
                    <a:pt x="613" y="161"/>
                  </a:cubicBezTo>
                  <a:cubicBezTo>
                    <a:pt x="613" y="161"/>
                    <a:pt x="612" y="161"/>
                    <a:pt x="612" y="161"/>
                  </a:cubicBezTo>
                  <a:cubicBezTo>
                    <a:pt x="612" y="161"/>
                    <a:pt x="613" y="161"/>
                    <a:pt x="613" y="161"/>
                  </a:cubicBezTo>
                  <a:cubicBezTo>
                    <a:pt x="613" y="162"/>
                    <a:pt x="614" y="161"/>
                    <a:pt x="614" y="162"/>
                  </a:cubicBezTo>
                  <a:cubicBezTo>
                    <a:pt x="613" y="162"/>
                    <a:pt x="613" y="162"/>
                    <a:pt x="613" y="162"/>
                  </a:cubicBezTo>
                  <a:cubicBezTo>
                    <a:pt x="613" y="162"/>
                    <a:pt x="613" y="162"/>
                    <a:pt x="614" y="162"/>
                  </a:cubicBezTo>
                  <a:cubicBezTo>
                    <a:pt x="614" y="162"/>
                    <a:pt x="614" y="162"/>
                    <a:pt x="614" y="162"/>
                  </a:cubicBezTo>
                  <a:cubicBezTo>
                    <a:pt x="614" y="163"/>
                    <a:pt x="614" y="163"/>
                    <a:pt x="614" y="163"/>
                  </a:cubicBezTo>
                  <a:cubicBezTo>
                    <a:pt x="614" y="163"/>
                    <a:pt x="614" y="163"/>
                    <a:pt x="615" y="163"/>
                  </a:cubicBezTo>
                  <a:cubicBezTo>
                    <a:pt x="614" y="163"/>
                    <a:pt x="614" y="163"/>
                    <a:pt x="613" y="163"/>
                  </a:cubicBezTo>
                  <a:cubicBezTo>
                    <a:pt x="614" y="164"/>
                    <a:pt x="615" y="163"/>
                    <a:pt x="615" y="164"/>
                  </a:cubicBezTo>
                  <a:cubicBezTo>
                    <a:pt x="615" y="164"/>
                    <a:pt x="615" y="164"/>
                    <a:pt x="615" y="164"/>
                  </a:cubicBezTo>
                  <a:cubicBezTo>
                    <a:pt x="615" y="164"/>
                    <a:pt x="616" y="163"/>
                    <a:pt x="616" y="163"/>
                  </a:cubicBezTo>
                  <a:cubicBezTo>
                    <a:pt x="616" y="163"/>
                    <a:pt x="616" y="164"/>
                    <a:pt x="616" y="163"/>
                  </a:cubicBezTo>
                  <a:cubicBezTo>
                    <a:pt x="617" y="163"/>
                    <a:pt x="617" y="163"/>
                    <a:pt x="617" y="163"/>
                  </a:cubicBezTo>
                  <a:cubicBezTo>
                    <a:pt x="618" y="163"/>
                    <a:pt x="615" y="165"/>
                    <a:pt x="615" y="165"/>
                  </a:cubicBezTo>
                  <a:cubicBezTo>
                    <a:pt x="614" y="165"/>
                    <a:pt x="613" y="165"/>
                    <a:pt x="614" y="166"/>
                  </a:cubicBezTo>
                  <a:cubicBezTo>
                    <a:pt x="615" y="166"/>
                    <a:pt x="616" y="166"/>
                    <a:pt x="616" y="166"/>
                  </a:cubicBezTo>
                  <a:cubicBezTo>
                    <a:pt x="616" y="167"/>
                    <a:pt x="616" y="167"/>
                    <a:pt x="615" y="167"/>
                  </a:cubicBezTo>
                  <a:cubicBezTo>
                    <a:pt x="616" y="168"/>
                    <a:pt x="615" y="169"/>
                    <a:pt x="615" y="169"/>
                  </a:cubicBezTo>
                  <a:cubicBezTo>
                    <a:pt x="615" y="169"/>
                    <a:pt x="615" y="169"/>
                    <a:pt x="614" y="169"/>
                  </a:cubicBezTo>
                  <a:cubicBezTo>
                    <a:pt x="614" y="169"/>
                    <a:pt x="614" y="169"/>
                    <a:pt x="614" y="169"/>
                  </a:cubicBezTo>
                  <a:cubicBezTo>
                    <a:pt x="614" y="170"/>
                    <a:pt x="615" y="169"/>
                    <a:pt x="615" y="170"/>
                  </a:cubicBezTo>
                  <a:cubicBezTo>
                    <a:pt x="614" y="170"/>
                    <a:pt x="614" y="170"/>
                    <a:pt x="614" y="170"/>
                  </a:cubicBezTo>
                  <a:cubicBezTo>
                    <a:pt x="613" y="170"/>
                    <a:pt x="614" y="171"/>
                    <a:pt x="614" y="171"/>
                  </a:cubicBezTo>
                  <a:cubicBezTo>
                    <a:pt x="614" y="171"/>
                    <a:pt x="613" y="171"/>
                    <a:pt x="613" y="170"/>
                  </a:cubicBezTo>
                  <a:cubicBezTo>
                    <a:pt x="612" y="170"/>
                    <a:pt x="613" y="169"/>
                    <a:pt x="613" y="168"/>
                  </a:cubicBezTo>
                  <a:cubicBezTo>
                    <a:pt x="613" y="168"/>
                    <a:pt x="613" y="168"/>
                    <a:pt x="613" y="167"/>
                  </a:cubicBezTo>
                  <a:cubicBezTo>
                    <a:pt x="613" y="167"/>
                    <a:pt x="613" y="167"/>
                    <a:pt x="612" y="167"/>
                  </a:cubicBezTo>
                  <a:cubicBezTo>
                    <a:pt x="612" y="167"/>
                    <a:pt x="612" y="166"/>
                    <a:pt x="612" y="166"/>
                  </a:cubicBezTo>
                  <a:cubicBezTo>
                    <a:pt x="612" y="166"/>
                    <a:pt x="612" y="166"/>
                    <a:pt x="612" y="166"/>
                  </a:cubicBezTo>
                  <a:cubicBezTo>
                    <a:pt x="612" y="165"/>
                    <a:pt x="611" y="165"/>
                    <a:pt x="611" y="166"/>
                  </a:cubicBezTo>
                  <a:cubicBezTo>
                    <a:pt x="612" y="166"/>
                    <a:pt x="612" y="166"/>
                    <a:pt x="612" y="166"/>
                  </a:cubicBezTo>
                  <a:cubicBezTo>
                    <a:pt x="612" y="167"/>
                    <a:pt x="612" y="167"/>
                    <a:pt x="612" y="167"/>
                  </a:cubicBezTo>
                  <a:cubicBezTo>
                    <a:pt x="612" y="168"/>
                    <a:pt x="611" y="168"/>
                    <a:pt x="611" y="168"/>
                  </a:cubicBezTo>
                  <a:cubicBezTo>
                    <a:pt x="611" y="168"/>
                    <a:pt x="611" y="168"/>
                    <a:pt x="611" y="169"/>
                  </a:cubicBezTo>
                  <a:cubicBezTo>
                    <a:pt x="611" y="169"/>
                    <a:pt x="611" y="169"/>
                    <a:pt x="610" y="169"/>
                  </a:cubicBezTo>
                  <a:cubicBezTo>
                    <a:pt x="610" y="169"/>
                    <a:pt x="611" y="169"/>
                    <a:pt x="611" y="169"/>
                  </a:cubicBezTo>
                  <a:cubicBezTo>
                    <a:pt x="611" y="169"/>
                    <a:pt x="610" y="169"/>
                    <a:pt x="610" y="169"/>
                  </a:cubicBezTo>
                  <a:cubicBezTo>
                    <a:pt x="611" y="169"/>
                    <a:pt x="611" y="169"/>
                    <a:pt x="611" y="170"/>
                  </a:cubicBezTo>
                  <a:cubicBezTo>
                    <a:pt x="611" y="170"/>
                    <a:pt x="611" y="171"/>
                    <a:pt x="611" y="171"/>
                  </a:cubicBezTo>
                  <a:cubicBezTo>
                    <a:pt x="611" y="171"/>
                    <a:pt x="610" y="170"/>
                    <a:pt x="610" y="170"/>
                  </a:cubicBezTo>
                  <a:cubicBezTo>
                    <a:pt x="610" y="170"/>
                    <a:pt x="611" y="171"/>
                    <a:pt x="610" y="171"/>
                  </a:cubicBezTo>
                  <a:cubicBezTo>
                    <a:pt x="610" y="171"/>
                    <a:pt x="609" y="170"/>
                    <a:pt x="609" y="171"/>
                  </a:cubicBezTo>
                  <a:cubicBezTo>
                    <a:pt x="609" y="171"/>
                    <a:pt x="610" y="171"/>
                    <a:pt x="610" y="171"/>
                  </a:cubicBezTo>
                  <a:cubicBezTo>
                    <a:pt x="610" y="171"/>
                    <a:pt x="610" y="171"/>
                    <a:pt x="610" y="171"/>
                  </a:cubicBezTo>
                  <a:cubicBezTo>
                    <a:pt x="610" y="171"/>
                    <a:pt x="609" y="171"/>
                    <a:pt x="609" y="171"/>
                  </a:cubicBezTo>
                  <a:cubicBezTo>
                    <a:pt x="609" y="172"/>
                    <a:pt x="610" y="172"/>
                    <a:pt x="611" y="172"/>
                  </a:cubicBezTo>
                  <a:cubicBezTo>
                    <a:pt x="611" y="172"/>
                    <a:pt x="611" y="172"/>
                    <a:pt x="610" y="172"/>
                  </a:cubicBezTo>
                  <a:cubicBezTo>
                    <a:pt x="611" y="172"/>
                    <a:pt x="611" y="172"/>
                    <a:pt x="611" y="172"/>
                  </a:cubicBezTo>
                  <a:cubicBezTo>
                    <a:pt x="611" y="172"/>
                    <a:pt x="611" y="172"/>
                    <a:pt x="610" y="172"/>
                  </a:cubicBezTo>
                  <a:cubicBezTo>
                    <a:pt x="610" y="173"/>
                    <a:pt x="611" y="173"/>
                    <a:pt x="611" y="173"/>
                  </a:cubicBezTo>
                  <a:cubicBezTo>
                    <a:pt x="611" y="173"/>
                    <a:pt x="611" y="173"/>
                    <a:pt x="610" y="173"/>
                  </a:cubicBezTo>
                  <a:cubicBezTo>
                    <a:pt x="610" y="173"/>
                    <a:pt x="611" y="173"/>
                    <a:pt x="610" y="173"/>
                  </a:cubicBezTo>
                  <a:cubicBezTo>
                    <a:pt x="610" y="174"/>
                    <a:pt x="610" y="174"/>
                    <a:pt x="610" y="174"/>
                  </a:cubicBezTo>
                  <a:cubicBezTo>
                    <a:pt x="610" y="174"/>
                    <a:pt x="610" y="174"/>
                    <a:pt x="610" y="174"/>
                  </a:cubicBezTo>
                  <a:cubicBezTo>
                    <a:pt x="611" y="174"/>
                    <a:pt x="611" y="174"/>
                    <a:pt x="611" y="174"/>
                  </a:cubicBezTo>
                  <a:cubicBezTo>
                    <a:pt x="611" y="174"/>
                    <a:pt x="610" y="175"/>
                    <a:pt x="610" y="175"/>
                  </a:cubicBezTo>
                  <a:cubicBezTo>
                    <a:pt x="609" y="175"/>
                    <a:pt x="608" y="175"/>
                    <a:pt x="608" y="174"/>
                  </a:cubicBezTo>
                  <a:cubicBezTo>
                    <a:pt x="608" y="174"/>
                    <a:pt x="608" y="173"/>
                    <a:pt x="608" y="173"/>
                  </a:cubicBezTo>
                  <a:cubicBezTo>
                    <a:pt x="607" y="174"/>
                    <a:pt x="607" y="174"/>
                    <a:pt x="607" y="174"/>
                  </a:cubicBezTo>
                  <a:cubicBezTo>
                    <a:pt x="607" y="174"/>
                    <a:pt x="607" y="174"/>
                    <a:pt x="607" y="173"/>
                  </a:cubicBezTo>
                  <a:cubicBezTo>
                    <a:pt x="606" y="174"/>
                    <a:pt x="607" y="174"/>
                    <a:pt x="607" y="174"/>
                  </a:cubicBezTo>
                  <a:cubicBezTo>
                    <a:pt x="607" y="174"/>
                    <a:pt x="607" y="174"/>
                    <a:pt x="607" y="175"/>
                  </a:cubicBezTo>
                  <a:cubicBezTo>
                    <a:pt x="607" y="175"/>
                    <a:pt x="607" y="176"/>
                    <a:pt x="607" y="177"/>
                  </a:cubicBezTo>
                  <a:cubicBezTo>
                    <a:pt x="607" y="177"/>
                    <a:pt x="606" y="177"/>
                    <a:pt x="606" y="178"/>
                  </a:cubicBezTo>
                  <a:cubicBezTo>
                    <a:pt x="605" y="178"/>
                    <a:pt x="605" y="178"/>
                    <a:pt x="605" y="178"/>
                  </a:cubicBezTo>
                  <a:cubicBezTo>
                    <a:pt x="605" y="177"/>
                    <a:pt x="605" y="176"/>
                    <a:pt x="605" y="176"/>
                  </a:cubicBezTo>
                  <a:cubicBezTo>
                    <a:pt x="605" y="176"/>
                    <a:pt x="605" y="176"/>
                    <a:pt x="604" y="177"/>
                  </a:cubicBezTo>
                  <a:cubicBezTo>
                    <a:pt x="604" y="176"/>
                    <a:pt x="605" y="176"/>
                    <a:pt x="606" y="176"/>
                  </a:cubicBezTo>
                  <a:cubicBezTo>
                    <a:pt x="606" y="175"/>
                    <a:pt x="605" y="176"/>
                    <a:pt x="605" y="175"/>
                  </a:cubicBezTo>
                  <a:cubicBezTo>
                    <a:pt x="605" y="175"/>
                    <a:pt x="606" y="175"/>
                    <a:pt x="606" y="175"/>
                  </a:cubicBezTo>
                  <a:cubicBezTo>
                    <a:pt x="606" y="175"/>
                    <a:pt x="606" y="175"/>
                    <a:pt x="605" y="175"/>
                  </a:cubicBezTo>
                  <a:cubicBezTo>
                    <a:pt x="606" y="175"/>
                    <a:pt x="606" y="174"/>
                    <a:pt x="606" y="174"/>
                  </a:cubicBezTo>
                  <a:cubicBezTo>
                    <a:pt x="605" y="174"/>
                    <a:pt x="605" y="175"/>
                    <a:pt x="604" y="175"/>
                  </a:cubicBezTo>
                  <a:cubicBezTo>
                    <a:pt x="604" y="175"/>
                    <a:pt x="603" y="176"/>
                    <a:pt x="603" y="174"/>
                  </a:cubicBezTo>
                  <a:cubicBezTo>
                    <a:pt x="602" y="175"/>
                    <a:pt x="604" y="173"/>
                    <a:pt x="604" y="173"/>
                  </a:cubicBezTo>
                  <a:cubicBezTo>
                    <a:pt x="603" y="173"/>
                    <a:pt x="603" y="173"/>
                    <a:pt x="603" y="174"/>
                  </a:cubicBezTo>
                  <a:cubicBezTo>
                    <a:pt x="603" y="174"/>
                    <a:pt x="602" y="174"/>
                    <a:pt x="602" y="174"/>
                  </a:cubicBezTo>
                  <a:cubicBezTo>
                    <a:pt x="602" y="174"/>
                    <a:pt x="602" y="175"/>
                    <a:pt x="602" y="175"/>
                  </a:cubicBezTo>
                  <a:cubicBezTo>
                    <a:pt x="602" y="174"/>
                    <a:pt x="602" y="174"/>
                    <a:pt x="601" y="174"/>
                  </a:cubicBezTo>
                  <a:cubicBezTo>
                    <a:pt x="601" y="174"/>
                    <a:pt x="603" y="173"/>
                    <a:pt x="603" y="173"/>
                  </a:cubicBezTo>
                  <a:cubicBezTo>
                    <a:pt x="602" y="173"/>
                    <a:pt x="602" y="173"/>
                    <a:pt x="602" y="174"/>
                  </a:cubicBezTo>
                  <a:cubicBezTo>
                    <a:pt x="601" y="174"/>
                    <a:pt x="601" y="173"/>
                    <a:pt x="601" y="173"/>
                  </a:cubicBezTo>
                  <a:cubicBezTo>
                    <a:pt x="601" y="173"/>
                    <a:pt x="601" y="173"/>
                    <a:pt x="600" y="173"/>
                  </a:cubicBezTo>
                  <a:cubicBezTo>
                    <a:pt x="600" y="173"/>
                    <a:pt x="600" y="172"/>
                    <a:pt x="600" y="172"/>
                  </a:cubicBezTo>
                  <a:cubicBezTo>
                    <a:pt x="600" y="172"/>
                    <a:pt x="600" y="174"/>
                    <a:pt x="600" y="174"/>
                  </a:cubicBezTo>
                  <a:cubicBezTo>
                    <a:pt x="600" y="174"/>
                    <a:pt x="600" y="174"/>
                    <a:pt x="599" y="174"/>
                  </a:cubicBezTo>
                  <a:cubicBezTo>
                    <a:pt x="599" y="173"/>
                    <a:pt x="598" y="174"/>
                    <a:pt x="598" y="173"/>
                  </a:cubicBezTo>
                  <a:cubicBezTo>
                    <a:pt x="598" y="173"/>
                    <a:pt x="598" y="173"/>
                    <a:pt x="598" y="172"/>
                  </a:cubicBezTo>
                  <a:cubicBezTo>
                    <a:pt x="598" y="172"/>
                    <a:pt x="598" y="171"/>
                    <a:pt x="598" y="171"/>
                  </a:cubicBezTo>
                  <a:cubicBezTo>
                    <a:pt x="598" y="171"/>
                    <a:pt x="598" y="171"/>
                    <a:pt x="598" y="170"/>
                  </a:cubicBezTo>
                  <a:cubicBezTo>
                    <a:pt x="598" y="170"/>
                    <a:pt x="599" y="170"/>
                    <a:pt x="599" y="170"/>
                  </a:cubicBezTo>
                  <a:cubicBezTo>
                    <a:pt x="599" y="170"/>
                    <a:pt x="597" y="170"/>
                    <a:pt x="598" y="171"/>
                  </a:cubicBezTo>
                  <a:cubicBezTo>
                    <a:pt x="598" y="171"/>
                    <a:pt x="598" y="171"/>
                    <a:pt x="598" y="172"/>
                  </a:cubicBezTo>
                  <a:cubicBezTo>
                    <a:pt x="598" y="172"/>
                    <a:pt x="597" y="173"/>
                    <a:pt x="597" y="172"/>
                  </a:cubicBezTo>
                  <a:cubicBezTo>
                    <a:pt x="597" y="173"/>
                    <a:pt x="597" y="173"/>
                    <a:pt x="597" y="173"/>
                  </a:cubicBezTo>
                  <a:cubicBezTo>
                    <a:pt x="597" y="173"/>
                    <a:pt x="596" y="173"/>
                    <a:pt x="596" y="173"/>
                  </a:cubicBezTo>
                  <a:cubicBezTo>
                    <a:pt x="596" y="172"/>
                    <a:pt x="597" y="171"/>
                    <a:pt x="597" y="171"/>
                  </a:cubicBezTo>
                  <a:cubicBezTo>
                    <a:pt x="596" y="171"/>
                    <a:pt x="596" y="173"/>
                    <a:pt x="595" y="171"/>
                  </a:cubicBezTo>
                  <a:cubicBezTo>
                    <a:pt x="595" y="171"/>
                    <a:pt x="595" y="171"/>
                    <a:pt x="596" y="170"/>
                  </a:cubicBezTo>
                  <a:cubicBezTo>
                    <a:pt x="596" y="170"/>
                    <a:pt x="596" y="169"/>
                    <a:pt x="596" y="169"/>
                  </a:cubicBezTo>
                  <a:cubicBezTo>
                    <a:pt x="595" y="169"/>
                    <a:pt x="595" y="171"/>
                    <a:pt x="594" y="170"/>
                  </a:cubicBezTo>
                  <a:cubicBezTo>
                    <a:pt x="594" y="171"/>
                    <a:pt x="594" y="170"/>
                    <a:pt x="594" y="170"/>
                  </a:cubicBezTo>
                  <a:cubicBezTo>
                    <a:pt x="594" y="170"/>
                    <a:pt x="593" y="169"/>
                    <a:pt x="593" y="169"/>
                  </a:cubicBezTo>
                  <a:cubicBezTo>
                    <a:pt x="593" y="169"/>
                    <a:pt x="593" y="169"/>
                    <a:pt x="593" y="169"/>
                  </a:cubicBezTo>
                  <a:cubicBezTo>
                    <a:pt x="593" y="169"/>
                    <a:pt x="593" y="169"/>
                    <a:pt x="593" y="169"/>
                  </a:cubicBezTo>
                  <a:cubicBezTo>
                    <a:pt x="593" y="168"/>
                    <a:pt x="592" y="167"/>
                    <a:pt x="593" y="167"/>
                  </a:cubicBezTo>
                  <a:cubicBezTo>
                    <a:pt x="592" y="167"/>
                    <a:pt x="592" y="167"/>
                    <a:pt x="592" y="167"/>
                  </a:cubicBezTo>
                  <a:cubicBezTo>
                    <a:pt x="591" y="167"/>
                    <a:pt x="592" y="167"/>
                    <a:pt x="592" y="167"/>
                  </a:cubicBezTo>
                  <a:cubicBezTo>
                    <a:pt x="592" y="166"/>
                    <a:pt x="591" y="166"/>
                    <a:pt x="591" y="166"/>
                  </a:cubicBezTo>
                  <a:cubicBezTo>
                    <a:pt x="591" y="166"/>
                    <a:pt x="591" y="167"/>
                    <a:pt x="591" y="167"/>
                  </a:cubicBezTo>
                  <a:cubicBezTo>
                    <a:pt x="591" y="167"/>
                    <a:pt x="591" y="168"/>
                    <a:pt x="591" y="168"/>
                  </a:cubicBezTo>
                  <a:cubicBezTo>
                    <a:pt x="591" y="168"/>
                    <a:pt x="591" y="169"/>
                    <a:pt x="591" y="169"/>
                  </a:cubicBezTo>
                  <a:cubicBezTo>
                    <a:pt x="591" y="170"/>
                    <a:pt x="590" y="170"/>
                    <a:pt x="590" y="169"/>
                  </a:cubicBezTo>
                  <a:cubicBezTo>
                    <a:pt x="590" y="169"/>
                    <a:pt x="589" y="168"/>
                    <a:pt x="589" y="167"/>
                  </a:cubicBezTo>
                  <a:cubicBezTo>
                    <a:pt x="589" y="168"/>
                    <a:pt x="588" y="167"/>
                    <a:pt x="588" y="167"/>
                  </a:cubicBezTo>
                  <a:cubicBezTo>
                    <a:pt x="588" y="167"/>
                    <a:pt x="589" y="167"/>
                    <a:pt x="588" y="167"/>
                  </a:cubicBezTo>
                  <a:cubicBezTo>
                    <a:pt x="588" y="166"/>
                    <a:pt x="588" y="167"/>
                    <a:pt x="587" y="167"/>
                  </a:cubicBezTo>
                  <a:cubicBezTo>
                    <a:pt x="587" y="167"/>
                    <a:pt x="587" y="166"/>
                    <a:pt x="587" y="166"/>
                  </a:cubicBezTo>
                  <a:cubicBezTo>
                    <a:pt x="587" y="166"/>
                    <a:pt x="585" y="166"/>
                    <a:pt x="585" y="166"/>
                  </a:cubicBezTo>
                  <a:cubicBezTo>
                    <a:pt x="585" y="166"/>
                    <a:pt x="583" y="166"/>
                    <a:pt x="583" y="166"/>
                  </a:cubicBezTo>
                  <a:cubicBezTo>
                    <a:pt x="584" y="167"/>
                    <a:pt x="584" y="167"/>
                    <a:pt x="583" y="167"/>
                  </a:cubicBezTo>
                  <a:cubicBezTo>
                    <a:pt x="584" y="168"/>
                    <a:pt x="584" y="169"/>
                    <a:pt x="585" y="169"/>
                  </a:cubicBezTo>
                  <a:cubicBezTo>
                    <a:pt x="585" y="169"/>
                    <a:pt x="585" y="169"/>
                    <a:pt x="585" y="170"/>
                  </a:cubicBezTo>
                  <a:cubicBezTo>
                    <a:pt x="585" y="170"/>
                    <a:pt x="585" y="170"/>
                    <a:pt x="586" y="170"/>
                  </a:cubicBezTo>
                  <a:cubicBezTo>
                    <a:pt x="586" y="170"/>
                    <a:pt x="586" y="170"/>
                    <a:pt x="586" y="170"/>
                  </a:cubicBezTo>
                  <a:cubicBezTo>
                    <a:pt x="586" y="170"/>
                    <a:pt x="586" y="171"/>
                    <a:pt x="586" y="171"/>
                  </a:cubicBezTo>
                  <a:cubicBezTo>
                    <a:pt x="586" y="171"/>
                    <a:pt x="586" y="172"/>
                    <a:pt x="586" y="172"/>
                  </a:cubicBezTo>
                  <a:cubicBezTo>
                    <a:pt x="586" y="172"/>
                    <a:pt x="587" y="172"/>
                    <a:pt x="587" y="172"/>
                  </a:cubicBezTo>
                  <a:cubicBezTo>
                    <a:pt x="588" y="172"/>
                    <a:pt x="587" y="172"/>
                    <a:pt x="587" y="173"/>
                  </a:cubicBezTo>
                  <a:cubicBezTo>
                    <a:pt x="587" y="173"/>
                    <a:pt x="588" y="172"/>
                    <a:pt x="588" y="172"/>
                  </a:cubicBezTo>
                  <a:cubicBezTo>
                    <a:pt x="588" y="173"/>
                    <a:pt x="590" y="172"/>
                    <a:pt x="590" y="172"/>
                  </a:cubicBezTo>
                  <a:cubicBezTo>
                    <a:pt x="590" y="173"/>
                    <a:pt x="589" y="173"/>
                    <a:pt x="589" y="173"/>
                  </a:cubicBezTo>
                  <a:cubicBezTo>
                    <a:pt x="588" y="173"/>
                    <a:pt x="588" y="174"/>
                    <a:pt x="588" y="174"/>
                  </a:cubicBezTo>
                  <a:cubicBezTo>
                    <a:pt x="588" y="174"/>
                    <a:pt x="588" y="173"/>
                    <a:pt x="589" y="173"/>
                  </a:cubicBezTo>
                  <a:cubicBezTo>
                    <a:pt x="589" y="173"/>
                    <a:pt x="589" y="173"/>
                    <a:pt x="590" y="173"/>
                  </a:cubicBezTo>
                  <a:cubicBezTo>
                    <a:pt x="590" y="173"/>
                    <a:pt x="590" y="173"/>
                    <a:pt x="590" y="173"/>
                  </a:cubicBezTo>
                  <a:cubicBezTo>
                    <a:pt x="589" y="174"/>
                    <a:pt x="589" y="174"/>
                    <a:pt x="588" y="174"/>
                  </a:cubicBezTo>
                  <a:cubicBezTo>
                    <a:pt x="589" y="174"/>
                    <a:pt x="589" y="174"/>
                    <a:pt x="590" y="174"/>
                  </a:cubicBezTo>
                  <a:cubicBezTo>
                    <a:pt x="590" y="174"/>
                    <a:pt x="590" y="173"/>
                    <a:pt x="590" y="174"/>
                  </a:cubicBezTo>
                  <a:cubicBezTo>
                    <a:pt x="591" y="174"/>
                    <a:pt x="591" y="174"/>
                    <a:pt x="590" y="174"/>
                  </a:cubicBezTo>
                  <a:cubicBezTo>
                    <a:pt x="591" y="174"/>
                    <a:pt x="591" y="174"/>
                    <a:pt x="591" y="174"/>
                  </a:cubicBezTo>
                  <a:cubicBezTo>
                    <a:pt x="591" y="175"/>
                    <a:pt x="590" y="175"/>
                    <a:pt x="590" y="175"/>
                  </a:cubicBezTo>
                  <a:cubicBezTo>
                    <a:pt x="591" y="175"/>
                    <a:pt x="591" y="174"/>
                    <a:pt x="592" y="175"/>
                  </a:cubicBezTo>
                  <a:cubicBezTo>
                    <a:pt x="592" y="175"/>
                    <a:pt x="591" y="175"/>
                    <a:pt x="591" y="175"/>
                  </a:cubicBezTo>
                  <a:cubicBezTo>
                    <a:pt x="591" y="175"/>
                    <a:pt x="592" y="175"/>
                    <a:pt x="591" y="176"/>
                  </a:cubicBezTo>
                  <a:cubicBezTo>
                    <a:pt x="592" y="175"/>
                    <a:pt x="592" y="176"/>
                    <a:pt x="592" y="176"/>
                  </a:cubicBezTo>
                  <a:cubicBezTo>
                    <a:pt x="592" y="176"/>
                    <a:pt x="592" y="176"/>
                    <a:pt x="593" y="176"/>
                  </a:cubicBezTo>
                  <a:cubicBezTo>
                    <a:pt x="592" y="176"/>
                    <a:pt x="592" y="177"/>
                    <a:pt x="592" y="177"/>
                  </a:cubicBezTo>
                  <a:cubicBezTo>
                    <a:pt x="592" y="177"/>
                    <a:pt x="593" y="176"/>
                    <a:pt x="594" y="177"/>
                  </a:cubicBezTo>
                  <a:cubicBezTo>
                    <a:pt x="594" y="177"/>
                    <a:pt x="594" y="177"/>
                    <a:pt x="593" y="177"/>
                  </a:cubicBezTo>
                  <a:cubicBezTo>
                    <a:pt x="594" y="177"/>
                    <a:pt x="594" y="177"/>
                    <a:pt x="594" y="177"/>
                  </a:cubicBezTo>
                  <a:cubicBezTo>
                    <a:pt x="593" y="177"/>
                    <a:pt x="594" y="177"/>
                    <a:pt x="594" y="177"/>
                  </a:cubicBezTo>
                  <a:cubicBezTo>
                    <a:pt x="594" y="177"/>
                    <a:pt x="594" y="178"/>
                    <a:pt x="594" y="178"/>
                  </a:cubicBezTo>
                  <a:cubicBezTo>
                    <a:pt x="595" y="178"/>
                    <a:pt x="595" y="178"/>
                    <a:pt x="594" y="179"/>
                  </a:cubicBezTo>
                  <a:cubicBezTo>
                    <a:pt x="595" y="179"/>
                    <a:pt x="595" y="179"/>
                    <a:pt x="595" y="179"/>
                  </a:cubicBezTo>
                  <a:cubicBezTo>
                    <a:pt x="595" y="179"/>
                    <a:pt x="595" y="179"/>
                    <a:pt x="595" y="180"/>
                  </a:cubicBezTo>
                  <a:cubicBezTo>
                    <a:pt x="595" y="180"/>
                    <a:pt x="594" y="180"/>
                    <a:pt x="594" y="180"/>
                  </a:cubicBezTo>
                  <a:cubicBezTo>
                    <a:pt x="594" y="180"/>
                    <a:pt x="594" y="181"/>
                    <a:pt x="595" y="181"/>
                  </a:cubicBezTo>
                  <a:cubicBezTo>
                    <a:pt x="595" y="181"/>
                    <a:pt x="595" y="180"/>
                    <a:pt x="595" y="180"/>
                  </a:cubicBezTo>
                  <a:cubicBezTo>
                    <a:pt x="595" y="180"/>
                    <a:pt x="596" y="180"/>
                    <a:pt x="596" y="180"/>
                  </a:cubicBezTo>
                  <a:cubicBezTo>
                    <a:pt x="596" y="181"/>
                    <a:pt x="596" y="181"/>
                    <a:pt x="595" y="181"/>
                  </a:cubicBezTo>
                  <a:cubicBezTo>
                    <a:pt x="595" y="181"/>
                    <a:pt x="596" y="181"/>
                    <a:pt x="597" y="181"/>
                  </a:cubicBezTo>
                  <a:cubicBezTo>
                    <a:pt x="597" y="181"/>
                    <a:pt x="597" y="181"/>
                    <a:pt x="597" y="181"/>
                  </a:cubicBezTo>
                  <a:cubicBezTo>
                    <a:pt x="597" y="181"/>
                    <a:pt x="597" y="181"/>
                    <a:pt x="597" y="181"/>
                  </a:cubicBezTo>
                  <a:cubicBezTo>
                    <a:pt x="596" y="182"/>
                    <a:pt x="596" y="182"/>
                    <a:pt x="596" y="182"/>
                  </a:cubicBezTo>
                  <a:cubicBezTo>
                    <a:pt x="596" y="182"/>
                    <a:pt x="596" y="183"/>
                    <a:pt x="595" y="183"/>
                  </a:cubicBezTo>
                  <a:cubicBezTo>
                    <a:pt x="595" y="182"/>
                    <a:pt x="595" y="182"/>
                    <a:pt x="595" y="182"/>
                  </a:cubicBezTo>
                  <a:cubicBezTo>
                    <a:pt x="595" y="182"/>
                    <a:pt x="595" y="183"/>
                    <a:pt x="595" y="183"/>
                  </a:cubicBezTo>
                  <a:cubicBezTo>
                    <a:pt x="595" y="183"/>
                    <a:pt x="595" y="184"/>
                    <a:pt x="595" y="184"/>
                  </a:cubicBezTo>
                  <a:cubicBezTo>
                    <a:pt x="595" y="184"/>
                    <a:pt x="595" y="184"/>
                    <a:pt x="595" y="184"/>
                  </a:cubicBezTo>
                  <a:cubicBezTo>
                    <a:pt x="594" y="184"/>
                    <a:pt x="594" y="185"/>
                    <a:pt x="593" y="185"/>
                  </a:cubicBezTo>
                  <a:cubicBezTo>
                    <a:pt x="593" y="185"/>
                    <a:pt x="590" y="184"/>
                    <a:pt x="590" y="184"/>
                  </a:cubicBezTo>
                  <a:cubicBezTo>
                    <a:pt x="590" y="184"/>
                    <a:pt x="590" y="184"/>
                    <a:pt x="591" y="184"/>
                  </a:cubicBezTo>
                  <a:cubicBezTo>
                    <a:pt x="590" y="184"/>
                    <a:pt x="590" y="183"/>
                    <a:pt x="590" y="183"/>
                  </a:cubicBezTo>
                  <a:cubicBezTo>
                    <a:pt x="590" y="183"/>
                    <a:pt x="589" y="183"/>
                    <a:pt x="589" y="183"/>
                  </a:cubicBezTo>
                  <a:cubicBezTo>
                    <a:pt x="589" y="183"/>
                    <a:pt x="588" y="183"/>
                    <a:pt x="588" y="183"/>
                  </a:cubicBezTo>
                  <a:cubicBezTo>
                    <a:pt x="587" y="183"/>
                    <a:pt x="587" y="183"/>
                    <a:pt x="587" y="182"/>
                  </a:cubicBezTo>
                  <a:cubicBezTo>
                    <a:pt x="587" y="182"/>
                    <a:pt x="586" y="183"/>
                    <a:pt x="586" y="182"/>
                  </a:cubicBezTo>
                  <a:cubicBezTo>
                    <a:pt x="586" y="182"/>
                    <a:pt x="586" y="182"/>
                    <a:pt x="586" y="182"/>
                  </a:cubicBezTo>
                  <a:cubicBezTo>
                    <a:pt x="586" y="182"/>
                    <a:pt x="585" y="182"/>
                    <a:pt x="585" y="182"/>
                  </a:cubicBezTo>
                  <a:cubicBezTo>
                    <a:pt x="584" y="181"/>
                    <a:pt x="583" y="182"/>
                    <a:pt x="583" y="181"/>
                  </a:cubicBezTo>
                  <a:cubicBezTo>
                    <a:pt x="583" y="181"/>
                    <a:pt x="582" y="181"/>
                    <a:pt x="582" y="181"/>
                  </a:cubicBezTo>
                  <a:cubicBezTo>
                    <a:pt x="581" y="181"/>
                    <a:pt x="581" y="181"/>
                    <a:pt x="580" y="181"/>
                  </a:cubicBezTo>
                  <a:cubicBezTo>
                    <a:pt x="580" y="181"/>
                    <a:pt x="576" y="181"/>
                    <a:pt x="577" y="180"/>
                  </a:cubicBezTo>
                  <a:cubicBezTo>
                    <a:pt x="577" y="180"/>
                    <a:pt x="576" y="180"/>
                    <a:pt x="576" y="180"/>
                  </a:cubicBezTo>
                  <a:cubicBezTo>
                    <a:pt x="576" y="179"/>
                    <a:pt x="576" y="180"/>
                    <a:pt x="576" y="180"/>
                  </a:cubicBezTo>
                  <a:cubicBezTo>
                    <a:pt x="575" y="179"/>
                    <a:pt x="574" y="179"/>
                    <a:pt x="574" y="179"/>
                  </a:cubicBezTo>
                  <a:cubicBezTo>
                    <a:pt x="573" y="178"/>
                    <a:pt x="573" y="178"/>
                    <a:pt x="574" y="178"/>
                  </a:cubicBezTo>
                  <a:cubicBezTo>
                    <a:pt x="574" y="178"/>
                    <a:pt x="574" y="177"/>
                    <a:pt x="574" y="177"/>
                  </a:cubicBezTo>
                  <a:cubicBezTo>
                    <a:pt x="574" y="177"/>
                    <a:pt x="574" y="178"/>
                    <a:pt x="573" y="178"/>
                  </a:cubicBezTo>
                  <a:cubicBezTo>
                    <a:pt x="573" y="178"/>
                    <a:pt x="573" y="177"/>
                    <a:pt x="573" y="177"/>
                  </a:cubicBezTo>
                  <a:cubicBezTo>
                    <a:pt x="573" y="177"/>
                    <a:pt x="573" y="178"/>
                    <a:pt x="573" y="178"/>
                  </a:cubicBezTo>
                  <a:cubicBezTo>
                    <a:pt x="573" y="178"/>
                    <a:pt x="572" y="177"/>
                    <a:pt x="572" y="177"/>
                  </a:cubicBezTo>
                  <a:cubicBezTo>
                    <a:pt x="572" y="176"/>
                    <a:pt x="573" y="176"/>
                    <a:pt x="574" y="176"/>
                  </a:cubicBezTo>
                  <a:cubicBezTo>
                    <a:pt x="573" y="176"/>
                    <a:pt x="573" y="176"/>
                    <a:pt x="573" y="176"/>
                  </a:cubicBezTo>
                  <a:cubicBezTo>
                    <a:pt x="573" y="176"/>
                    <a:pt x="574" y="176"/>
                    <a:pt x="574" y="176"/>
                  </a:cubicBezTo>
                  <a:cubicBezTo>
                    <a:pt x="574" y="176"/>
                    <a:pt x="573" y="176"/>
                    <a:pt x="573" y="176"/>
                  </a:cubicBezTo>
                  <a:cubicBezTo>
                    <a:pt x="573" y="176"/>
                    <a:pt x="573" y="175"/>
                    <a:pt x="573" y="175"/>
                  </a:cubicBezTo>
                  <a:cubicBezTo>
                    <a:pt x="573" y="176"/>
                    <a:pt x="572" y="176"/>
                    <a:pt x="572" y="176"/>
                  </a:cubicBezTo>
                  <a:cubicBezTo>
                    <a:pt x="572" y="176"/>
                    <a:pt x="572" y="175"/>
                    <a:pt x="571" y="175"/>
                  </a:cubicBezTo>
                  <a:cubicBezTo>
                    <a:pt x="571" y="175"/>
                    <a:pt x="571" y="176"/>
                    <a:pt x="571" y="176"/>
                  </a:cubicBezTo>
                  <a:cubicBezTo>
                    <a:pt x="571" y="176"/>
                    <a:pt x="571" y="176"/>
                    <a:pt x="571" y="176"/>
                  </a:cubicBezTo>
                  <a:cubicBezTo>
                    <a:pt x="570" y="176"/>
                    <a:pt x="570" y="175"/>
                    <a:pt x="570" y="176"/>
                  </a:cubicBezTo>
                  <a:cubicBezTo>
                    <a:pt x="569" y="176"/>
                    <a:pt x="569" y="176"/>
                    <a:pt x="568" y="176"/>
                  </a:cubicBezTo>
                  <a:cubicBezTo>
                    <a:pt x="567" y="176"/>
                    <a:pt x="567" y="175"/>
                    <a:pt x="567" y="175"/>
                  </a:cubicBezTo>
                  <a:cubicBezTo>
                    <a:pt x="566" y="174"/>
                    <a:pt x="565" y="175"/>
                    <a:pt x="564" y="174"/>
                  </a:cubicBezTo>
                  <a:cubicBezTo>
                    <a:pt x="564" y="174"/>
                    <a:pt x="564" y="174"/>
                    <a:pt x="565" y="174"/>
                  </a:cubicBezTo>
                  <a:cubicBezTo>
                    <a:pt x="564" y="174"/>
                    <a:pt x="564" y="174"/>
                    <a:pt x="563" y="174"/>
                  </a:cubicBezTo>
                  <a:cubicBezTo>
                    <a:pt x="563" y="174"/>
                    <a:pt x="564" y="174"/>
                    <a:pt x="564" y="174"/>
                  </a:cubicBezTo>
                  <a:cubicBezTo>
                    <a:pt x="564" y="174"/>
                    <a:pt x="564" y="173"/>
                    <a:pt x="564" y="173"/>
                  </a:cubicBezTo>
                  <a:cubicBezTo>
                    <a:pt x="564" y="173"/>
                    <a:pt x="562" y="174"/>
                    <a:pt x="563" y="173"/>
                  </a:cubicBezTo>
                  <a:cubicBezTo>
                    <a:pt x="563" y="173"/>
                    <a:pt x="565" y="173"/>
                    <a:pt x="566" y="172"/>
                  </a:cubicBezTo>
                  <a:cubicBezTo>
                    <a:pt x="566" y="172"/>
                    <a:pt x="565" y="172"/>
                    <a:pt x="565" y="172"/>
                  </a:cubicBezTo>
                  <a:cubicBezTo>
                    <a:pt x="565" y="172"/>
                    <a:pt x="565" y="172"/>
                    <a:pt x="565" y="172"/>
                  </a:cubicBezTo>
                  <a:cubicBezTo>
                    <a:pt x="565" y="172"/>
                    <a:pt x="563" y="173"/>
                    <a:pt x="563" y="172"/>
                  </a:cubicBezTo>
                  <a:cubicBezTo>
                    <a:pt x="563" y="173"/>
                    <a:pt x="562" y="173"/>
                    <a:pt x="562" y="173"/>
                  </a:cubicBezTo>
                  <a:cubicBezTo>
                    <a:pt x="562" y="173"/>
                    <a:pt x="561" y="173"/>
                    <a:pt x="561" y="173"/>
                  </a:cubicBezTo>
                  <a:cubicBezTo>
                    <a:pt x="561" y="173"/>
                    <a:pt x="561" y="172"/>
                    <a:pt x="561" y="172"/>
                  </a:cubicBezTo>
                  <a:cubicBezTo>
                    <a:pt x="561" y="172"/>
                    <a:pt x="560" y="172"/>
                    <a:pt x="559" y="172"/>
                  </a:cubicBezTo>
                  <a:cubicBezTo>
                    <a:pt x="560" y="172"/>
                    <a:pt x="560" y="171"/>
                    <a:pt x="560" y="171"/>
                  </a:cubicBezTo>
                  <a:cubicBezTo>
                    <a:pt x="560" y="171"/>
                    <a:pt x="560" y="171"/>
                    <a:pt x="559" y="171"/>
                  </a:cubicBezTo>
                  <a:cubicBezTo>
                    <a:pt x="560" y="171"/>
                    <a:pt x="560" y="171"/>
                    <a:pt x="560" y="171"/>
                  </a:cubicBezTo>
                  <a:cubicBezTo>
                    <a:pt x="560" y="171"/>
                    <a:pt x="560" y="171"/>
                    <a:pt x="560" y="171"/>
                  </a:cubicBezTo>
                  <a:cubicBezTo>
                    <a:pt x="560" y="171"/>
                    <a:pt x="560" y="170"/>
                    <a:pt x="560" y="170"/>
                  </a:cubicBezTo>
                  <a:cubicBezTo>
                    <a:pt x="560" y="170"/>
                    <a:pt x="560" y="170"/>
                    <a:pt x="560" y="169"/>
                  </a:cubicBezTo>
                  <a:cubicBezTo>
                    <a:pt x="560" y="169"/>
                    <a:pt x="559" y="170"/>
                    <a:pt x="559" y="169"/>
                  </a:cubicBezTo>
                  <a:cubicBezTo>
                    <a:pt x="559" y="169"/>
                    <a:pt x="559" y="169"/>
                    <a:pt x="558" y="169"/>
                  </a:cubicBezTo>
                  <a:cubicBezTo>
                    <a:pt x="558" y="169"/>
                    <a:pt x="558" y="169"/>
                    <a:pt x="558" y="169"/>
                  </a:cubicBezTo>
                  <a:cubicBezTo>
                    <a:pt x="559" y="169"/>
                    <a:pt x="560" y="169"/>
                    <a:pt x="560" y="169"/>
                  </a:cubicBezTo>
                  <a:cubicBezTo>
                    <a:pt x="562" y="169"/>
                    <a:pt x="563" y="169"/>
                    <a:pt x="564" y="168"/>
                  </a:cubicBezTo>
                  <a:cubicBezTo>
                    <a:pt x="564" y="168"/>
                    <a:pt x="565" y="167"/>
                    <a:pt x="566" y="167"/>
                  </a:cubicBezTo>
                  <a:cubicBezTo>
                    <a:pt x="565" y="167"/>
                    <a:pt x="565" y="168"/>
                    <a:pt x="564" y="168"/>
                  </a:cubicBezTo>
                  <a:cubicBezTo>
                    <a:pt x="565" y="167"/>
                    <a:pt x="565" y="167"/>
                    <a:pt x="564" y="168"/>
                  </a:cubicBezTo>
                  <a:cubicBezTo>
                    <a:pt x="564" y="168"/>
                    <a:pt x="563" y="168"/>
                    <a:pt x="563" y="168"/>
                  </a:cubicBezTo>
                  <a:cubicBezTo>
                    <a:pt x="563" y="167"/>
                    <a:pt x="564" y="167"/>
                    <a:pt x="564" y="167"/>
                  </a:cubicBezTo>
                  <a:cubicBezTo>
                    <a:pt x="564" y="167"/>
                    <a:pt x="564" y="167"/>
                    <a:pt x="563" y="167"/>
                  </a:cubicBezTo>
                  <a:cubicBezTo>
                    <a:pt x="564" y="167"/>
                    <a:pt x="564" y="167"/>
                    <a:pt x="564" y="166"/>
                  </a:cubicBezTo>
                  <a:cubicBezTo>
                    <a:pt x="564" y="166"/>
                    <a:pt x="564" y="166"/>
                    <a:pt x="564" y="166"/>
                  </a:cubicBezTo>
                  <a:cubicBezTo>
                    <a:pt x="564" y="166"/>
                    <a:pt x="563" y="166"/>
                    <a:pt x="563" y="167"/>
                  </a:cubicBezTo>
                  <a:cubicBezTo>
                    <a:pt x="563" y="167"/>
                    <a:pt x="563" y="167"/>
                    <a:pt x="563" y="167"/>
                  </a:cubicBezTo>
                  <a:cubicBezTo>
                    <a:pt x="563" y="166"/>
                    <a:pt x="563" y="166"/>
                    <a:pt x="563" y="166"/>
                  </a:cubicBezTo>
                  <a:cubicBezTo>
                    <a:pt x="563" y="166"/>
                    <a:pt x="563" y="166"/>
                    <a:pt x="562" y="167"/>
                  </a:cubicBezTo>
                  <a:cubicBezTo>
                    <a:pt x="563" y="166"/>
                    <a:pt x="562" y="166"/>
                    <a:pt x="562" y="165"/>
                  </a:cubicBezTo>
                  <a:cubicBezTo>
                    <a:pt x="562" y="165"/>
                    <a:pt x="561" y="166"/>
                    <a:pt x="561" y="166"/>
                  </a:cubicBezTo>
                  <a:cubicBezTo>
                    <a:pt x="561" y="166"/>
                    <a:pt x="561" y="166"/>
                    <a:pt x="562" y="166"/>
                  </a:cubicBezTo>
                  <a:cubicBezTo>
                    <a:pt x="562" y="166"/>
                    <a:pt x="561" y="167"/>
                    <a:pt x="560" y="167"/>
                  </a:cubicBezTo>
                  <a:cubicBezTo>
                    <a:pt x="561" y="167"/>
                    <a:pt x="561" y="167"/>
                    <a:pt x="561" y="166"/>
                  </a:cubicBezTo>
                  <a:cubicBezTo>
                    <a:pt x="561" y="166"/>
                    <a:pt x="560" y="167"/>
                    <a:pt x="560" y="167"/>
                  </a:cubicBezTo>
                  <a:cubicBezTo>
                    <a:pt x="560" y="167"/>
                    <a:pt x="560" y="166"/>
                    <a:pt x="560" y="166"/>
                  </a:cubicBezTo>
                  <a:cubicBezTo>
                    <a:pt x="560" y="166"/>
                    <a:pt x="560" y="166"/>
                    <a:pt x="560" y="166"/>
                  </a:cubicBezTo>
                  <a:cubicBezTo>
                    <a:pt x="559" y="166"/>
                    <a:pt x="559" y="166"/>
                    <a:pt x="559" y="167"/>
                  </a:cubicBezTo>
                  <a:cubicBezTo>
                    <a:pt x="559" y="167"/>
                    <a:pt x="558" y="167"/>
                    <a:pt x="558" y="167"/>
                  </a:cubicBezTo>
                  <a:cubicBezTo>
                    <a:pt x="558" y="166"/>
                    <a:pt x="559" y="166"/>
                    <a:pt x="558" y="166"/>
                  </a:cubicBezTo>
                  <a:cubicBezTo>
                    <a:pt x="559" y="166"/>
                    <a:pt x="559" y="166"/>
                    <a:pt x="559" y="165"/>
                  </a:cubicBezTo>
                  <a:cubicBezTo>
                    <a:pt x="560" y="165"/>
                    <a:pt x="560" y="165"/>
                    <a:pt x="561" y="164"/>
                  </a:cubicBezTo>
                  <a:cubicBezTo>
                    <a:pt x="561" y="165"/>
                    <a:pt x="560" y="165"/>
                    <a:pt x="560" y="164"/>
                  </a:cubicBezTo>
                  <a:cubicBezTo>
                    <a:pt x="560" y="164"/>
                    <a:pt x="560" y="164"/>
                    <a:pt x="560" y="165"/>
                  </a:cubicBezTo>
                  <a:cubicBezTo>
                    <a:pt x="560" y="165"/>
                    <a:pt x="559" y="165"/>
                    <a:pt x="559" y="165"/>
                  </a:cubicBezTo>
                  <a:cubicBezTo>
                    <a:pt x="558" y="165"/>
                    <a:pt x="558" y="165"/>
                    <a:pt x="558" y="166"/>
                  </a:cubicBezTo>
                  <a:cubicBezTo>
                    <a:pt x="558" y="166"/>
                    <a:pt x="557" y="166"/>
                    <a:pt x="557" y="166"/>
                  </a:cubicBezTo>
                  <a:cubicBezTo>
                    <a:pt x="557" y="166"/>
                    <a:pt x="558" y="165"/>
                    <a:pt x="558" y="165"/>
                  </a:cubicBezTo>
                  <a:cubicBezTo>
                    <a:pt x="558" y="165"/>
                    <a:pt x="557" y="165"/>
                    <a:pt x="557" y="165"/>
                  </a:cubicBezTo>
                  <a:cubicBezTo>
                    <a:pt x="557" y="165"/>
                    <a:pt x="558" y="164"/>
                    <a:pt x="558" y="163"/>
                  </a:cubicBezTo>
                  <a:cubicBezTo>
                    <a:pt x="558" y="163"/>
                    <a:pt x="558" y="163"/>
                    <a:pt x="558" y="163"/>
                  </a:cubicBezTo>
                  <a:cubicBezTo>
                    <a:pt x="558" y="163"/>
                    <a:pt x="558" y="163"/>
                    <a:pt x="558" y="163"/>
                  </a:cubicBezTo>
                  <a:cubicBezTo>
                    <a:pt x="557" y="163"/>
                    <a:pt x="558" y="164"/>
                    <a:pt x="557" y="164"/>
                  </a:cubicBezTo>
                  <a:cubicBezTo>
                    <a:pt x="557" y="164"/>
                    <a:pt x="557" y="164"/>
                    <a:pt x="557" y="164"/>
                  </a:cubicBezTo>
                  <a:cubicBezTo>
                    <a:pt x="557" y="163"/>
                    <a:pt x="556" y="164"/>
                    <a:pt x="556" y="163"/>
                  </a:cubicBezTo>
                  <a:cubicBezTo>
                    <a:pt x="555" y="163"/>
                    <a:pt x="556" y="163"/>
                    <a:pt x="556" y="163"/>
                  </a:cubicBezTo>
                  <a:cubicBezTo>
                    <a:pt x="557" y="162"/>
                    <a:pt x="556" y="162"/>
                    <a:pt x="556" y="162"/>
                  </a:cubicBezTo>
                  <a:cubicBezTo>
                    <a:pt x="556" y="162"/>
                    <a:pt x="556" y="161"/>
                    <a:pt x="556" y="161"/>
                  </a:cubicBezTo>
                  <a:cubicBezTo>
                    <a:pt x="556" y="161"/>
                    <a:pt x="556" y="161"/>
                    <a:pt x="556" y="161"/>
                  </a:cubicBezTo>
                  <a:cubicBezTo>
                    <a:pt x="556" y="161"/>
                    <a:pt x="556" y="161"/>
                    <a:pt x="556" y="161"/>
                  </a:cubicBezTo>
                  <a:cubicBezTo>
                    <a:pt x="556" y="161"/>
                    <a:pt x="555" y="161"/>
                    <a:pt x="555" y="160"/>
                  </a:cubicBezTo>
                  <a:cubicBezTo>
                    <a:pt x="555" y="160"/>
                    <a:pt x="555" y="161"/>
                    <a:pt x="555" y="161"/>
                  </a:cubicBezTo>
                  <a:cubicBezTo>
                    <a:pt x="555" y="161"/>
                    <a:pt x="554" y="161"/>
                    <a:pt x="554" y="161"/>
                  </a:cubicBezTo>
                  <a:cubicBezTo>
                    <a:pt x="554" y="160"/>
                    <a:pt x="554" y="160"/>
                    <a:pt x="555" y="160"/>
                  </a:cubicBezTo>
                  <a:cubicBezTo>
                    <a:pt x="555" y="160"/>
                    <a:pt x="556" y="160"/>
                    <a:pt x="555" y="160"/>
                  </a:cubicBezTo>
                  <a:cubicBezTo>
                    <a:pt x="555" y="160"/>
                    <a:pt x="554" y="160"/>
                    <a:pt x="554" y="160"/>
                  </a:cubicBezTo>
                  <a:cubicBezTo>
                    <a:pt x="554" y="159"/>
                    <a:pt x="555" y="159"/>
                    <a:pt x="556" y="159"/>
                  </a:cubicBezTo>
                  <a:cubicBezTo>
                    <a:pt x="555" y="159"/>
                    <a:pt x="555" y="159"/>
                    <a:pt x="555" y="159"/>
                  </a:cubicBezTo>
                  <a:cubicBezTo>
                    <a:pt x="555" y="159"/>
                    <a:pt x="557" y="158"/>
                    <a:pt x="558" y="158"/>
                  </a:cubicBezTo>
                  <a:cubicBezTo>
                    <a:pt x="557" y="158"/>
                    <a:pt x="556" y="158"/>
                    <a:pt x="557" y="158"/>
                  </a:cubicBezTo>
                  <a:cubicBezTo>
                    <a:pt x="557" y="157"/>
                    <a:pt x="557" y="157"/>
                    <a:pt x="557" y="157"/>
                  </a:cubicBezTo>
                  <a:cubicBezTo>
                    <a:pt x="556" y="158"/>
                    <a:pt x="556" y="159"/>
                    <a:pt x="555" y="159"/>
                  </a:cubicBezTo>
                  <a:cubicBezTo>
                    <a:pt x="555" y="158"/>
                    <a:pt x="555" y="158"/>
                    <a:pt x="555" y="158"/>
                  </a:cubicBezTo>
                  <a:cubicBezTo>
                    <a:pt x="555" y="158"/>
                    <a:pt x="555" y="158"/>
                    <a:pt x="556" y="158"/>
                  </a:cubicBezTo>
                  <a:cubicBezTo>
                    <a:pt x="555" y="158"/>
                    <a:pt x="555" y="158"/>
                    <a:pt x="556" y="158"/>
                  </a:cubicBezTo>
                  <a:cubicBezTo>
                    <a:pt x="555" y="157"/>
                    <a:pt x="555" y="158"/>
                    <a:pt x="555" y="158"/>
                  </a:cubicBezTo>
                  <a:cubicBezTo>
                    <a:pt x="555" y="158"/>
                    <a:pt x="555" y="157"/>
                    <a:pt x="554" y="157"/>
                  </a:cubicBezTo>
                  <a:cubicBezTo>
                    <a:pt x="554" y="157"/>
                    <a:pt x="554" y="158"/>
                    <a:pt x="554" y="158"/>
                  </a:cubicBezTo>
                  <a:cubicBezTo>
                    <a:pt x="554" y="158"/>
                    <a:pt x="553" y="158"/>
                    <a:pt x="553" y="158"/>
                  </a:cubicBezTo>
                  <a:cubicBezTo>
                    <a:pt x="552" y="158"/>
                    <a:pt x="553" y="158"/>
                    <a:pt x="552" y="158"/>
                  </a:cubicBezTo>
                  <a:cubicBezTo>
                    <a:pt x="552" y="157"/>
                    <a:pt x="552" y="159"/>
                    <a:pt x="552" y="159"/>
                  </a:cubicBezTo>
                  <a:cubicBezTo>
                    <a:pt x="552" y="159"/>
                    <a:pt x="552" y="159"/>
                    <a:pt x="552" y="159"/>
                  </a:cubicBezTo>
                  <a:cubicBezTo>
                    <a:pt x="552" y="159"/>
                    <a:pt x="551" y="159"/>
                    <a:pt x="551" y="159"/>
                  </a:cubicBezTo>
                  <a:cubicBezTo>
                    <a:pt x="551" y="159"/>
                    <a:pt x="550" y="160"/>
                    <a:pt x="550" y="160"/>
                  </a:cubicBezTo>
                  <a:cubicBezTo>
                    <a:pt x="550" y="160"/>
                    <a:pt x="549" y="160"/>
                    <a:pt x="549" y="160"/>
                  </a:cubicBezTo>
                  <a:cubicBezTo>
                    <a:pt x="549" y="160"/>
                    <a:pt x="550" y="160"/>
                    <a:pt x="549" y="159"/>
                  </a:cubicBezTo>
                  <a:cubicBezTo>
                    <a:pt x="550" y="159"/>
                    <a:pt x="550" y="160"/>
                    <a:pt x="550" y="159"/>
                  </a:cubicBezTo>
                  <a:cubicBezTo>
                    <a:pt x="550" y="158"/>
                    <a:pt x="551" y="159"/>
                    <a:pt x="551" y="158"/>
                  </a:cubicBezTo>
                  <a:cubicBezTo>
                    <a:pt x="551" y="158"/>
                    <a:pt x="550" y="158"/>
                    <a:pt x="550" y="158"/>
                  </a:cubicBezTo>
                  <a:cubicBezTo>
                    <a:pt x="550" y="158"/>
                    <a:pt x="551" y="158"/>
                    <a:pt x="551" y="158"/>
                  </a:cubicBezTo>
                  <a:cubicBezTo>
                    <a:pt x="552" y="158"/>
                    <a:pt x="551" y="158"/>
                    <a:pt x="551" y="157"/>
                  </a:cubicBezTo>
                  <a:cubicBezTo>
                    <a:pt x="551" y="157"/>
                    <a:pt x="551" y="157"/>
                    <a:pt x="552" y="157"/>
                  </a:cubicBezTo>
                  <a:cubicBezTo>
                    <a:pt x="552" y="156"/>
                    <a:pt x="551" y="156"/>
                    <a:pt x="551" y="157"/>
                  </a:cubicBezTo>
                  <a:cubicBezTo>
                    <a:pt x="551" y="157"/>
                    <a:pt x="551" y="157"/>
                    <a:pt x="551" y="157"/>
                  </a:cubicBezTo>
                  <a:cubicBezTo>
                    <a:pt x="550" y="157"/>
                    <a:pt x="550" y="157"/>
                    <a:pt x="550" y="158"/>
                  </a:cubicBezTo>
                  <a:cubicBezTo>
                    <a:pt x="550" y="158"/>
                    <a:pt x="550" y="158"/>
                    <a:pt x="549" y="158"/>
                  </a:cubicBezTo>
                  <a:cubicBezTo>
                    <a:pt x="549" y="157"/>
                    <a:pt x="550" y="157"/>
                    <a:pt x="550" y="157"/>
                  </a:cubicBezTo>
                  <a:cubicBezTo>
                    <a:pt x="550" y="157"/>
                    <a:pt x="549" y="157"/>
                    <a:pt x="549" y="157"/>
                  </a:cubicBezTo>
                  <a:cubicBezTo>
                    <a:pt x="549" y="158"/>
                    <a:pt x="549" y="157"/>
                    <a:pt x="549" y="157"/>
                  </a:cubicBezTo>
                  <a:cubicBezTo>
                    <a:pt x="549" y="157"/>
                    <a:pt x="549" y="158"/>
                    <a:pt x="549" y="158"/>
                  </a:cubicBezTo>
                  <a:cubicBezTo>
                    <a:pt x="548" y="158"/>
                    <a:pt x="548" y="158"/>
                    <a:pt x="548" y="158"/>
                  </a:cubicBezTo>
                  <a:cubicBezTo>
                    <a:pt x="548" y="158"/>
                    <a:pt x="547" y="157"/>
                    <a:pt x="547" y="156"/>
                  </a:cubicBezTo>
                  <a:cubicBezTo>
                    <a:pt x="547" y="156"/>
                    <a:pt x="549" y="156"/>
                    <a:pt x="549" y="155"/>
                  </a:cubicBezTo>
                  <a:cubicBezTo>
                    <a:pt x="549" y="155"/>
                    <a:pt x="549" y="155"/>
                    <a:pt x="549" y="155"/>
                  </a:cubicBezTo>
                  <a:cubicBezTo>
                    <a:pt x="549" y="155"/>
                    <a:pt x="549" y="155"/>
                    <a:pt x="549" y="155"/>
                  </a:cubicBezTo>
                  <a:cubicBezTo>
                    <a:pt x="549" y="154"/>
                    <a:pt x="548" y="155"/>
                    <a:pt x="548" y="155"/>
                  </a:cubicBezTo>
                  <a:cubicBezTo>
                    <a:pt x="548" y="155"/>
                    <a:pt x="548" y="156"/>
                    <a:pt x="547" y="156"/>
                  </a:cubicBezTo>
                  <a:cubicBezTo>
                    <a:pt x="547" y="156"/>
                    <a:pt x="547" y="156"/>
                    <a:pt x="547" y="156"/>
                  </a:cubicBezTo>
                  <a:cubicBezTo>
                    <a:pt x="546" y="156"/>
                    <a:pt x="547" y="156"/>
                    <a:pt x="546" y="156"/>
                  </a:cubicBezTo>
                  <a:cubicBezTo>
                    <a:pt x="546" y="156"/>
                    <a:pt x="545" y="156"/>
                    <a:pt x="545" y="156"/>
                  </a:cubicBezTo>
                  <a:cubicBezTo>
                    <a:pt x="546" y="156"/>
                    <a:pt x="546" y="157"/>
                    <a:pt x="547" y="157"/>
                  </a:cubicBezTo>
                  <a:cubicBezTo>
                    <a:pt x="547" y="157"/>
                    <a:pt x="548" y="158"/>
                    <a:pt x="547" y="158"/>
                  </a:cubicBezTo>
                  <a:cubicBezTo>
                    <a:pt x="547" y="158"/>
                    <a:pt x="546" y="158"/>
                    <a:pt x="546" y="158"/>
                  </a:cubicBezTo>
                  <a:cubicBezTo>
                    <a:pt x="546" y="158"/>
                    <a:pt x="547" y="158"/>
                    <a:pt x="547" y="159"/>
                  </a:cubicBezTo>
                  <a:cubicBezTo>
                    <a:pt x="547" y="159"/>
                    <a:pt x="545" y="159"/>
                    <a:pt x="547" y="159"/>
                  </a:cubicBezTo>
                  <a:cubicBezTo>
                    <a:pt x="546" y="159"/>
                    <a:pt x="545" y="160"/>
                    <a:pt x="545" y="160"/>
                  </a:cubicBezTo>
                  <a:cubicBezTo>
                    <a:pt x="544" y="160"/>
                    <a:pt x="545" y="159"/>
                    <a:pt x="544" y="160"/>
                  </a:cubicBezTo>
                  <a:cubicBezTo>
                    <a:pt x="544" y="160"/>
                    <a:pt x="544" y="160"/>
                    <a:pt x="543" y="159"/>
                  </a:cubicBezTo>
                  <a:cubicBezTo>
                    <a:pt x="543" y="159"/>
                    <a:pt x="543" y="160"/>
                    <a:pt x="543" y="159"/>
                  </a:cubicBezTo>
                  <a:cubicBezTo>
                    <a:pt x="543" y="159"/>
                    <a:pt x="542" y="159"/>
                    <a:pt x="542" y="159"/>
                  </a:cubicBezTo>
                  <a:cubicBezTo>
                    <a:pt x="542" y="159"/>
                    <a:pt x="542" y="160"/>
                    <a:pt x="541" y="159"/>
                  </a:cubicBezTo>
                  <a:cubicBezTo>
                    <a:pt x="541" y="159"/>
                    <a:pt x="541" y="159"/>
                    <a:pt x="540" y="158"/>
                  </a:cubicBezTo>
                  <a:cubicBezTo>
                    <a:pt x="540" y="158"/>
                    <a:pt x="540" y="158"/>
                    <a:pt x="540" y="158"/>
                  </a:cubicBezTo>
                  <a:cubicBezTo>
                    <a:pt x="539" y="158"/>
                    <a:pt x="539" y="158"/>
                    <a:pt x="539" y="158"/>
                  </a:cubicBezTo>
                  <a:cubicBezTo>
                    <a:pt x="538" y="158"/>
                    <a:pt x="538" y="158"/>
                    <a:pt x="538" y="158"/>
                  </a:cubicBezTo>
                  <a:cubicBezTo>
                    <a:pt x="538" y="158"/>
                    <a:pt x="538" y="158"/>
                    <a:pt x="538" y="158"/>
                  </a:cubicBezTo>
                  <a:cubicBezTo>
                    <a:pt x="538" y="158"/>
                    <a:pt x="538" y="158"/>
                    <a:pt x="538" y="158"/>
                  </a:cubicBezTo>
                  <a:cubicBezTo>
                    <a:pt x="537" y="158"/>
                    <a:pt x="538" y="159"/>
                    <a:pt x="538" y="159"/>
                  </a:cubicBezTo>
                  <a:cubicBezTo>
                    <a:pt x="538" y="159"/>
                    <a:pt x="537" y="159"/>
                    <a:pt x="538" y="159"/>
                  </a:cubicBezTo>
                  <a:cubicBezTo>
                    <a:pt x="537" y="159"/>
                    <a:pt x="537" y="159"/>
                    <a:pt x="536" y="159"/>
                  </a:cubicBezTo>
                  <a:cubicBezTo>
                    <a:pt x="537" y="159"/>
                    <a:pt x="537" y="160"/>
                    <a:pt x="537" y="160"/>
                  </a:cubicBezTo>
                  <a:cubicBezTo>
                    <a:pt x="537" y="160"/>
                    <a:pt x="536" y="160"/>
                    <a:pt x="536" y="160"/>
                  </a:cubicBezTo>
                  <a:cubicBezTo>
                    <a:pt x="536" y="159"/>
                    <a:pt x="535" y="160"/>
                    <a:pt x="534" y="160"/>
                  </a:cubicBezTo>
                  <a:cubicBezTo>
                    <a:pt x="534" y="160"/>
                    <a:pt x="532" y="160"/>
                    <a:pt x="532" y="160"/>
                  </a:cubicBezTo>
                  <a:cubicBezTo>
                    <a:pt x="532" y="161"/>
                    <a:pt x="533" y="160"/>
                    <a:pt x="533" y="161"/>
                  </a:cubicBezTo>
                  <a:cubicBezTo>
                    <a:pt x="533" y="161"/>
                    <a:pt x="532" y="161"/>
                    <a:pt x="532" y="161"/>
                  </a:cubicBezTo>
                  <a:cubicBezTo>
                    <a:pt x="532" y="161"/>
                    <a:pt x="531" y="160"/>
                    <a:pt x="531" y="161"/>
                  </a:cubicBezTo>
                  <a:cubicBezTo>
                    <a:pt x="532" y="160"/>
                    <a:pt x="531" y="161"/>
                    <a:pt x="531" y="161"/>
                  </a:cubicBezTo>
                  <a:cubicBezTo>
                    <a:pt x="531" y="161"/>
                    <a:pt x="531" y="161"/>
                    <a:pt x="530" y="161"/>
                  </a:cubicBezTo>
                  <a:cubicBezTo>
                    <a:pt x="530" y="161"/>
                    <a:pt x="530" y="161"/>
                    <a:pt x="529" y="161"/>
                  </a:cubicBezTo>
                  <a:cubicBezTo>
                    <a:pt x="529" y="160"/>
                    <a:pt x="529" y="161"/>
                    <a:pt x="529" y="161"/>
                  </a:cubicBezTo>
                  <a:cubicBezTo>
                    <a:pt x="529" y="162"/>
                    <a:pt x="528" y="162"/>
                    <a:pt x="528" y="162"/>
                  </a:cubicBezTo>
                  <a:cubicBezTo>
                    <a:pt x="528" y="161"/>
                    <a:pt x="527" y="161"/>
                    <a:pt x="526" y="161"/>
                  </a:cubicBezTo>
                  <a:cubicBezTo>
                    <a:pt x="526" y="161"/>
                    <a:pt x="525" y="161"/>
                    <a:pt x="524" y="161"/>
                  </a:cubicBezTo>
                  <a:cubicBezTo>
                    <a:pt x="524" y="161"/>
                    <a:pt x="524" y="161"/>
                    <a:pt x="524" y="161"/>
                  </a:cubicBezTo>
                  <a:cubicBezTo>
                    <a:pt x="524" y="161"/>
                    <a:pt x="524" y="161"/>
                    <a:pt x="524" y="160"/>
                  </a:cubicBezTo>
                  <a:cubicBezTo>
                    <a:pt x="524" y="160"/>
                    <a:pt x="523" y="161"/>
                    <a:pt x="523" y="160"/>
                  </a:cubicBezTo>
                  <a:cubicBezTo>
                    <a:pt x="523" y="160"/>
                    <a:pt x="524" y="160"/>
                    <a:pt x="524" y="160"/>
                  </a:cubicBezTo>
                  <a:cubicBezTo>
                    <a:pt x="524" y="160"/>
                    <a:pt x="523" y="160"/>
                    <a:pt x="523" y="160"/>
                  </a:cubicBezTo>
                  <a:cubicBezTo>
                    <a:pt x="523" y="160"/>
                    <a:pt x="523" y="161"/>
                    <a:pt x="522" y="160"/>
                  </a:cubicBezTo>
                  <a:cubicBezTo>
                    <a:pt x="522" y="160"/>
                    <a:pt x="521" y="160"/>
                    <a:pt x="521" y="160"/>
                  </a:cubicBezTo>
                  <a:cubicBezTo>
                    <a:pt x="521" y="160"/>
                    <a:pt x="522" y="159"/>
                    <a:pt x="522" y="159"/>
                  </a:cubicBezTo>
                  <a:cubicBezTo>
                    <a:pt x="521" y="159"/>
                    <a:pt x="521" y="160"/>
                    <a:pt x="521" y="160"/>
                  </a:cubicBezTo>
                  <a:cubicBezTo>
                    <a:pt x="520" y="159"/>
                    <a:pt x="521" y="159"/>
                    <a:pt x="521" y="159"/>
                  </a:cubicBezTo>
                  <a:cubicBezTo>
                    <a:pt x="521" y="159"/>
                    <a:pt x="520" y="159"/>
                    <a:pt x="521" y="158"/>
                  </a:cubicBezTo>
                  <a:cubicBezTo>
                    <a:pt x="521" y="158"/>
                    <a:pt x="520" y="158"/>
                    <a:pt x="520" y="158"/>
                  </a:cubicBezTo>
                  <a:cubicBezTo>
                    <a:pt x="520" y="158"/>
                    <a:pt x="521" y="158"/>
                    <a:pt x="521" y="158"/>
                  </a:cubicBezTo>
                  <a:cubicBezTo>
                    <a:pt x="521" y="157"/>
                    <a:pt x="521" y="157"/>
                    <a:pt x="521" y="157"/>
                  </a:cubicBezTo>
                  <a:cubicBezTo>
                    <a:pt x="521" y="157"/>
                    <a:pt x="521" y="157"/>
                    <a:pt x="520" y="157"/>
                  </a:cubicBezTo>
                  <a:cubicBezTo>
                    <a:pt x="521" y="157"/>
                    <a:pt x="521" y="157"/>
                    <a:pt x="521" y="157"/>
                  </a:cubicBezTo>
                  <a:cubicBezTo>
                    <a:pt x="522" y="156"/>
                    <a:pt x="523" y="156"/>
                    <a:pt x="523" y="155"/>
                  </a:cubicBezTo>
                  <a:cubicBezTo>
                    <a:pt x="523" y="154"/>
                    <a:pt x="524" y="154"/>
                    <a:pt x="525" y="154"/>
                  </a:cubicBezTo>
                  <a:cubicBezTo>
                    <a:pt x="526" y="153"/>
                    <a:pt x="528" y="153"/>
                    <a:pt x="530" y="152"/>
                  </a:cubicBezTo>
                  <a:cubicBezTo>
                    <a:pt x="530" y="152"/>
                    <a:pt x="531" y="152"/>
                    <a:pt x="531" y="152"/>
                  </a:cubicBezTo>
                  <a:cubicBezTo>
                    <a:pt x="531" y="151"/>
                    <a:pt x="530" y="150"/>
                    <a:pt x="531" y="150"/>
                  </a:cubicBezTo>
                  <a:cubicBezTo>
                    <a:pt x="532" y="150"/>
                    <a:pt x="533" y="151"/>
                    <a:pt x="532" y="150"/>
                  </a:cubicBezTo>
                  <a:cubicBezTo>
                    <a:pt x="531" y="149"/>
                    <a:pt x="533" y="149"/>
                    <a:pt x="533" y="149"/>
                  </a:cubicBezTo>
                  <a:cubicBezTo>
                    <a:pt x="533" y="150"/>
                    <a:pt x="533" y="149"/>
                    <a:pt x="534" y="150"/>
                  </a:cubicBezTo>
                  <a:cubicBezTo>
                    <a:pt x="534" y="150"/>
                    <a:pt x="534" y="150"/>
                    <a:pt x="535" y="150"/>
                  </a:cubicBezTo>
                  <a:cubicBezTo>
                    <a:pt x="535" y="150"/>
                    <a:pt x="535" y="150"/>
                    <a:pt x="536" y="150"/>
                  </a:cubicBezTo>
                  <a:cubicBezTo>
                    <a:pt x="536" y="150"/>
                    <a:pt x="536" y="150"/>
                    <a:pt x="537" y="150"/>
                  </a:cubicBezTo>
                  <a:cubicBezTo>
                    <a:pt x="538" y="150"/>
                    <a:pt x="538" y="150"/>
                    <a:pt x="539" y="151"/>
                  </a:cubicBezTo>
                  <a:cubicBezTo>
                    <a:pt x="540" y="151"/>
                    <a:pt x="541" y="151"/>
                    <a:pt x="541" y="151"/>
                  </a:cubicBezTo>
                  <a:cubicBezTo>
                    <a:pt x="542" y="152"/>
                    <a:pt x="542" y="151"/>
                    <a:pt x="542" y="152"/>
                  </a:cubicBezTo>
                  <a:cubicBezTo>
                    <a:pt x="542" y="153"/>
                    <a:pt x="543" y="152"/>
                    <a:pt x="543" y="153"/>
                  </a:cubicBezTo>
                  <a:cubicBezTo>
                    <a:pt x="544" y="153"/>
                    <a:pt x="544" y="154"/>
                    <a:pt x="543" y="154"/>
                  </a:cubicBezTo>
                  <a:cubicBezTo>
                    <a:pt x="543" y="154"/>
                    <a:pt x="542" y="154"/>
                    <a:pt x="541" y="154"/>
                  </a:cubicBezTo>
                  <a:cubicBezTo>
                    <a:pt x="541" y="154"/>
                    <a:pt x="541" y="155"/>
                    <a:pt x="541" y="155"/>
                  </a:cubicBezTo>
                  <a:cubicBezTo>
                    <a:pt x="541" y="155"/>
                    <a:pt x="542" y="155"/>
                    <a:pt x="542" y="155"/>
                  </a:cubicBezTo>
                  <a:cubicBezTo>
                    <a:pt x="542" y="156"/>
                    <a:pt x="541" y="156"/>
                    <a:pt x="541" y="156"/>
                  </a:cubicBezTo>
                  <a:cubicBezTo>
                    <a:pt x="541" y="156"/>
                    <a:pt x="542" y="156"/>
                    <a:pt x="542" y="156"/>
                  </a:cubicBezTo>
                  <a:cubicBezTo>
                    <a:pt x="542" y="157"/>
                    <a:pt x="543" y="157"/>
                    <a:pt x="543" y="156"/>
                  </a:cubicBezTo>
                  <a:cubicBezTo>
                    <a:pt x="542" y="155"/>
                    <a:pt x="543" y="155"/>
                    <a:pt x="543" y="155"/>
                  </a:cubicBezTo>
                  <a:cubicBezTo>
                    <a:pt x="543" y="155"/>
                    <a:pt x="543" y="155"/>
                    <a:pt x="543" y="155"/>
                  </a:cubicBezTo>
                  <a:cubicBezTo>
                    <a:pt x="542" y="155"/>
                    <a:pt x="542" y="155"/>
                    <a:pt x="542" y="155"/>
                  </a:cubicBezTo>
                  <a:cubicBezTo>
                    <a:pt x="542" y="155"/>
                    <a:pt x="543" y="154"/>
                    <a:pt x="544" y="154"/>
                  </a:cubicBezTo>
                  <a:cubicBezTo>
                    <a:pt x="544" y="154"/>
                    <a:pt x="546" y="153"/>
                    <a:pt x="546" y="153"/>
                  </a:cubicBezTo>
                  <a:cubicBezTo>
                    <a:pt x="546" y="153"/>
                    <a:pt x="544" y="154"/>
                    <a:pt x="544" y="154"/>
                  </a:cubicBezTo>
                  <a:cubicBezTo>
                    <a:pt x="544" y="154"/>
                    <a:pt x="544" y="153"/>
                    <a:pt x="544" y="153"/>
                  </a:cubicBezTo>
                  <a:cubicBezTo>
                    <a:pt x="544" y="152"/>
                    <a:pt x="543" y="152"/>
                    <a:pt x="543" y="152"/>
                  </a:cubicBezTo>
                  <a:cubicBezTo>
                    <a:pt x="543" y="152"/>
                    <a:pt x="542" y="151"/>
                    <a:pt x="542" y="151"/>
                  </a:cubicBezTo>
                  <a:cubicBezTo>
                    <a:pt x="541" y="151"/>
                    <a:pt x="542" y="151"/>
                    <a:pt x="542" y="151"/>
                  </a:cubicBezTo>
                  <a:cubicBezTo>
                    <a:pt x="543" y="151"/>
                    <a:pt x="544" y="151"/>
                    <a:pt x="544" y="151"/>
                  </a:cubicBezTo>
                  <a:cubicBezTo>
                    <a:pt x="544" y="151"/>
                    <a:pt x="544" y="151"/>
                    <a:pt x="544" y="151"/>
                  </a:cubicBezTo>
                  <a:cubicBezTo>
                    <a:pt x="544" y="151"/>
                    <a:pt x="545" y="151"/>
                    <a:pt x="545" y="151"/>
                  </a:cubicBezTo>
                  <a:cubicBezTo>
                    <a:pt x="546" y="151"/>
                    <a:pt x="547" y="151"/>
                    <a:pt x="547" y="151"/>
                  </a:cubicBezTo>
                  <a:cubicBezTo>
                    <a:pt x="548" y="151"/>
                    <a:pt x="548" y="150"/>
                    <a:pt x="549" y="150"/>
                  </a:cubicBezTo>
                  <a:cubicBezTo>
                    <a:pt x="549" y="150"/>
                    <a:pt x="550" y="150"/>
                    <a:pt x="551" y="150"/>
                  </a:cubicBezTo>
                  <a:cubicBezTo>
                    <a:pt x="551" y="150"/>
                    <a:pt x="551" y="150"/>
                    <a:pt x="551" y="150"/>
                  </a:cubicBezTo>
                  <a:cubicBezTo>
                    <a:pt x="552" y="150"/>
                    <a:pt x="552" y="150"/>
                    <a:pt x="551" y="150"/>
                  </a:cubicBezTo>
                  <a:cubicBezTo>
                    <a:pt x="552" y="150"/>
                    <a:pt x="551" y="150"/>
                    <a:pt x="552" y="151"/>
                  </a:cubicBezTo>
                  <a:cubicBezTo>
                    <a:pt x="552" y="151"/>
                    <a:pt x="552" y="151"/>
                    <a:pt x="553" y="150"/>
                  </a:cubicBezTo>
                  <a:cubicBezTo>
                    <a:pt x="553" y="150"/>
                    <a:pt x="553" y="150"/>
                    <a:pt x="554" y="150"/>
                  </a:cubicBezTo>
                  <a:cubicBezTo>
                    <a:pt x="554" y="150"/>
                    <a:pt x="555" y="149"/>
                    <a:pt x="555" y="149"/>
                  </a:cubicBezTo>
                  <a:cubicBezTo>
                    <a:pt x="556" y="149"/>
                    <a:pt x="557" y="149"/>
                    <a:pt x="557" y="149"/>
                  </a:cubicBezTo>
                  <a:cubicBezTo>
                    <a:pt x="557" y="149"/>
                    <a:pt x="557" y="149"/>
                    <a:pt x="558" y="149"/>
                  </a:cubicBezTo>
                  <a:cubicBezTo>
                    <a:pt x="558" y="149"/>
                    <a:pt x="559" y="149"/>
                    <a:pt x="559" y="149"/>
                  </a:cubicBezTo>
                  <a:cubicBezTo>
                    <a:pt x="559" y="149"/>
                    <a:pt x="561" y="150"/>
                    <a:pt x="561" y="149"/>
                  </a:cubicBezTo>
                  <a:cubicBezTo>
                    <a:pt x="561" y="148"/>
                    <a:pt x="561" y="148"/>
                    <a:pt x="561" y="148"/>
                  </a:cubicBezTo>
                  <a:cubicBezTo>
                    <a:pt x="561" y="148"/>
                    <a:pt x="561" y="148"/>
                    <a:pt x="561" y="148"/>
                  </a:cubicBezTo>
                  <a:cubicBezTo>
                    <a:pt x="560" y="147"/>
                    <a:pt x="561" y="147"/>
                    <a:pt x="561" y="146"/>
                  </a:cubicBezTo>
                  <a:cubicBezTo>
                    <a:pt x="561" y="146"/>
                    <a:pt x="560" y="146"/>
                    <a:pt x="560" y="146"/>
                  </a:cubicBezTo>
                  <a:cubicBezTo>
                    <a:pt x="559" y="146"/>
                    <a:pt x="559" y="145"/>
                    <a:pt x="559" y="145"/>
                  </a:cubicBezTo>
                  <a:cubicBezTo>
                    <a:pt x="559" y="144"/>
                    <a:pt x="558" y="144"/>
                    <a:pt x="558" y="143"/>
                  </a:cubicBezTo>
                  <a:cubicBezTo>
                    <a:pt x="558" y="142"/>
                    <a:pt x="559" y="142"/>
                    <a:pt x="560" y="142"/>
                  </a:cubicBezTo>
                  <a:cubicBezTo>
                    <a:pt x="561" y="141"/>
                    <a:pt x="562" y="141"/>
                    <a:pt x="563" y="141"/>
                  </a:cubicBezTo>
                  <a:cubicBezTo>
                    <a:pt x="564" y="140"/>
                    <a:pt x="565" y="140"/>
                    <a:pt x="566" y="140"/>
                  </a:cubicBezTo>
                  <a:cubicBezTo>
                    <a:pt x="567" y="139"/>
                    <a:pt x="568" y="139"/>
                    <a:pt x="569" y="138"/>
                  </a:cubicBezTo>
                  <a:cubicBezTo>
                    <a:pt x="570" y="138"/>
                    <a:pt x="571" y="137"/>
                    <a:pt x="572" y="137"/>
                  </a:cubicBezTo>
                  <a:cubicBezTo>
                    <a:pt x="573" y="137"/>
                    <a:pt x="574" y="138"/>
                    <a:pt x="575" y="138"/>
                  </a:cubicBezTo>
                  <a:cubicBezTo>
                    <a:pt x="577" y="138"/>
                    <a:pt x="578" y="138"/>
                    <a:pt x="579" y="138"/>
                  </a:cubicBezTo>
                  <a:cubicBezTo>
                    <a:pt x="580" y="138"/>
                    <a:pt x="581" y="138"/>
                    <a:pt x="582" y="139"/>
                  </a:cubicBezTo>
                  <a:cubicBezTo>
                    <a:pt x="582" y="139"/>
                    <a:pt x="583" y="139"/>
                    <a:pt x="584" y="139"/>
                  </a:cubicBezTo>
                  <a:cubicBezTo>
                    <a:pt x="584" y="140"/>
                    <a:pt x="583" y="140"/>
                    <a:pt x="583" y="141"/>
                  </a:cubicBezTo>
                  <a:cubicBezTo>
                    <a:pt x="583" y="141"/>
                    <a:pt x="584" y="140"/>
                    <a:pt x="584" y="141"/>
                  </a:cubicBezTo>
                  <a:cubicBezTo>
                    <a:pt x="584" y="141"/>
                    <a:pt x="583" y="141"/>
                    <a:pt x="583" y="141"/>
                  </a:cubicBezTo>
                  <a:cubicBezTo>
                    <a:pt x="583" y="142"/>
                    <a:pt x="583" y="142"/>
                    <a:pt x="583" y="142"/>
                  </a:cubicBezTo>
                  <a:cubicBezTo>
                    <a:pt x="583" y="142"/>
                    <a:pt x="582" y="143"/>
                    <a:pt x="582" y="143"/>
                  </a:cubicBezTo>
                  <a:cubicBezTo>
                    <a:pt x="582" y="143"/>
                    <a:pt x="581" y="143"/>
                    <a:pt x="581" y="143"/>
                  </a:cubicBezTo>
                  <a:cubicBezTo>
                    <a:pt x="581" y="144"/>
                    <a:pt x="582" y="143"/>
                    <a:pt x="582" y="143"/>
                  </a:cubicBezTo>
                  <a:cubicBezTo>
                    <a:pt x="582" y="144"/>
                    <a:pt x="581" y="144"/>
                    <a:pt x="581" y="144"/>
                  </a:cubicBezTo>
                  <a:cubicBezTo>
                    <a:pt x="581" y="144"/>
                    <a:pt x="581" y="144"/>
                    <a:pt x="580" y="144"/>
                  </a:cubicBezTo>
                  <a:cubicBezTo>
                    <a:pt x="580" y="144"/>
                    <a:pt x="580" y="144"/>
                    <a:pt x="580" y="145"/>
                  </a:cubicBezTo>
                  <a:cubicBezTo>
                    <a:pt x="581" y="145"/>
                    <a:pt x="583" y="144"/>
                    <a:pt x="584" y="143"/>
                  </a:cubicBezTo>
                  <a:cubicBezTo>
                    <a:pt x="584" y="143"/>
                    <a:pt x="587" y="142"/>
                    <a:pt x="587" y="141"/>
                  </a:cubicBezTo>
                  <a:cubicBezTo>
                    <a:pt x="587" y="141"/>
                    <a:pt x="587" y="141"/>
                    <a:pt x="587" y="141"/>
                  </a:cubicBezTo>
                  <a:cubicBezTo>
                    <a:pt x="588" y="141"/>
                    <a:pt x="587" y="142"/>
                    <a:pt x="587" y="142"/>
                  </a:cubicBezTo>
                  <a:cubicBezTo>
                    <a:pt x="587" y="142"/>
                    <a:pt x="588" y="141"/>
                    <a:pt x="588" y="142"/>
                  </a:cubicBezTo>
                  <a:cubicBezTo>
                    <a:pt x="588" y="142"/>
                    <a:pt x="589" y="142"/>
                    <a:pt x="588" y="142"/>
                  </a:cubicBezTo>
                  <a:cubicBezTo>
                    <a:pt x="589" y="143"/>
                    <a:pt x="590" y="142"/>
                    <a:pt x="590" y="142"/>
                  </a:cubicBezTo>
                  <a:cubicBezTo>
                    <a:pt x="591" y="142"/>
                    <a:pt x="591" y="142"/>
                    <a:pt x="591" y="142"/>
                  </a:cubicBezTo>
                  <a:cubicBezTo>
                    <a:pt x="592" y="142"/>
                    <a:pt x="592" y="142"/>
                    <a:pt x="592" y="142"/>
                  </a:cubicBezTo>
                  <a:cubicBezTo>
                    <a:pt x="592" y="142"/>
                    <a:pt x="593" y="142"/>
                    <a:pt x="593" y="142"/>
                  </a:cubicBezTo>
                  <a:cubicBezTo>
                    <a:pt x="593" y="142"/>
                    <a:pt x="594" y="142"/>
                    <a:pt x="594" y="142"/>
                  </a:cubicBezTo>
                  <a:cubicBezTo>
                    <a:pt x="593" y="142"/>
                    <a:pt x="594" y="142"/>
                    <a:pt x="595" y="142"/>
                  </a:cubicBezTo>
                  <a:cubicBezTo>
                    <a:pt x="594" y="142"/>
                    <a:pt x="594" y="142"/>
                    <a:pt x="594" y="142"/>
                  </a:cubicBezTo>
                  <a:cubicBezTo>
                    <a:pt x="594" y="142"/>
                    <a:pt x="595" y="142"/>
                    <a:pt x="595" y="142"/>
                  </a:cubicBezTo>
                  <a:cubicBezTo>
                    <a:pt x="595" y="141"/>
                    <a:pt x="596" y="141"/>
                    <a:pt x="596" y="141"/>
                  </a:cubicBezTo>
                  <a:cubicBezTo>
                    <a:pt x="596" y="141"/>
                    <a:pt x="597" y="141"/>
                    <a:pt x="598" y="141"/>
                  </a:cubicBezTo>
                  <a:cubicBezTo>
                    <a:pt x="598" y="141"/>
                    <a:pt x="599" y="140"/>
                    <a:pt x="598" y="140"/>
                  </a:cubicBezTo>
                  <a:cubicBezTo>
                    <a:pt x="598" y="140"/>
                    <a:pt x="597" y="140"/>
                    <a:pt x="597" y="140"/>
                  </a:cubicBezTo>
                  <a:cubicBezTo>
                    <a:pt x="596" y="140"/>
                    <a:pt x="597" y="140"/>
                    <a:pt x="596" y="140"/>
                  </a:cubicBezTo>
                  <a:cubicBezTo>
                    <a:pt x="596" y="140"/>
                    <a:pt x="595" y="140"/>
                    <a:pt x="595" y="140"/>
                  </a:cubicBezTo>
                  <a:cubicBezTo>
                    <a:pt x="595" y="140"/>
                    <a:pt x="596" y="140"/>
                    <a:pt x="596" y="140"/>
                  </a:cubicBezTo>
                  <a:cubicBezTo>
                    <a:pt x="596" y="140"/>
                    <a:pt x="596" y="140"/>
                    <a:pt x="596" y="140"/>
                  </a:cubicBezTo>
                  <a:cubicBezTo>
                    <a:pt x="596" y="140"/>
                    <a:pt x="599" y="139"/>
                    <a:pt x="599" y="139"/>
                  </a:cubicBezTo>
                  <a:cubicBezTo>
                    <a:pt x="598" y="138"/>
                    <a:pt x="597" y="139"/>
                    <a:pt x="596" y="139"/>
                  </a:cubicBezTo>
                  <a:cubicBezTo>
                    <a:pt x="596" y="139"/>
                    <a:pt x="597" y="139"/>
                    <a:pt x="597" y="139"/>
                  </a:cubicBezTo>
                  <a:cubicBezTo>
                    <a:pt x="598" y="138"/>
                    <a:pt x="595" y="139"/>
                    <a:pt x="596" y="138"/>
                  </a:cubicBezTo>
                  <a:cubicBezTo>
                    <a:pt x="595" y="138"/>
                    <a:pt x="595" y="138"/>
                    <a:pt x="594" y="138"/>
                  </a:cubicBezTo>
                  <a:cubicBezTo>
                    <a:pt x="595" y="137"/>
                    <a:pt x="592" y="137"/>
                    <a:pt x="592" y="137"/>
                  </a:cubicBezTo>
                  <a:cubicBezTo>
                    <a:pt x="592" y="138"/>
                    <a:pt x="590" y="137"/>
                    <a:pt x="591" y="137"/>
                  </a:cubicBezTo>
                  <a:cubicBezTo>
                    <a:pt x="590" y="137"/>
                    <a:pt x="591" y="136"/>
                    <a:pt x="591" y="136"/>
                  </a:cubicBezTo>
                  <a:cubicBezTo>
                    <a:pt x="590" y="136"/>
                    <a:pt x="591" y="136"/>
                    <a:pt x="591" y="136"/>
                  </a:cubicBezTo>
                  <a:cubicBezTo>
                    <a:pt x="591" y="136"/>
                    <a:pt x="590" y="135"/>
                    <a:pt x="590" y="135"/>
                  </a:cubicBezTo>
                  <a:cubicBezTo>
                    <a:pt x="590" y="135"/>
                    <a:pt x="591" y="135"/>
                    <a:pt x="591" y="135"/>
                  </a:cubicBezTo>
                  <a:cubicBezTo>
                    <a:pt x="590" y="135"/>
                    <a:pt x="590" y="135"/>
                    <a:pt x="589" y="135"/>
                  </a:cubicBezTo>
                  <a:cubicBezTo>
                    <a:pt x="589" y="134"/>
                    <a:pt x="589" y="134"/>
                    <a:pt x="589" y="134"/>
                  </a:cubicBezTo>
                  <a:cubicBezTo>
                    <a:pt x="588" y="134"/>
                    <a:pt x="588" y="134"/>
                    <a:pt x="588" y="134"/>
                  </a:cubicBezTo>
                  <a:cubicBezTo>
                    <a:pt x="587" y="134"/>
                    <a:pt x="587" y="135"/>
                    <a:pt x="587" y="135"/>
                  </a:cubicBezTo>
                  <a:cubicBezTo>
                    <a:pt x="588" y="135"/>
                    <a:pt x="586" y="136"/>
                    <a:pt x="585" y="137"/>
                  </a:cubicBezTo>
                  <a:cubicBezTo>
                    <a:pt x="585" y="137"/>
                    <a:pt x="584" y="138"/>
                    <a:pt x="583" y="138"/>
                  </a:cubicBezTo>
                  <a:cubicBezTo>
                    <a:pt x="581" y="138"/>
                    <a:pt x="580" y="138"/>
                    <a:pt x="578" y="138"/>
                  </a:cubicBezTo>
                  <a:cubicBezTo>
                    <a:pt x="578" y="138"/>
                    <a:pt x="577" y="137"/>
                    <a:pt x="576" y="137"/>
                  </a:cubicBezTo>
                  <a:cubicBezTo>
                    <a:pt x="575" y="137"/>
                    <a:pt x="574" y="138"/>
                    <a:pt x="573" y="137"/>
                  </a:cubicBezTo>
                  <a:cubicBezTo>
                    <a:pt x="572" y="137"/>
                    <a:pt x="574" y="136"/>
                    <a:pt x="574" y="136"/>
                  </a:cubicBezTo>
                  <a:cubicBezTo>
                    <a:pt x="575" y="135"/>
                    <a:pt x="576" y="134"/>
                    <a:pt x="578" y="134"/>
                  </a:cubicBezTo>
                  <a:cubicBezTo>
                    <a:pt x="578" y="134"/>
                    <a:pt x="579" y="134"/>
                    <a:pt x="580" y="133"/>
                  </a:cubicBezTo>
                  <a:cubicBezTo>
                    <a:pt x="581" y="133"/>
                    <a:pt x="581" y="132"/>
                    <a:pt x="582" y="132"/>
                  </a:cubicBezTo>
                  <a:cubicBezTo>
                    <a:pt x="582" y="132"/>
                    <a:pt x="581" y="132"/>
                    <a:pt x="581" y="131"/>
                  </a:cubicBezTo>
                  <a:cubicBezTo>
                    <a:pt x="581" y="131"/>
                    <a:pt x="582" y="131"/>
                    <a:pt x="581" y="130"/>
                  </a:cubicBezTo>
                  <a:cubicBezTo>
                    <a:pt x="581" y="130"/>
                    <a:pt x="582" y="130"/>
                    <a:pt x="582" y="130"/>
                  </a:cubicBezTo>
                  <a:cubicBezTo>
                    <a:pt x="582" y="129"/>
                    <a:pt x="582" y="129"/>
                    <a:pt x="582" y="129"/>
                  </a:cubicBezTo>
                  <a:cubicBezTo>
                    <a:pt x="581" y="129"/>
                    <a:pt x="581" y="128"/>
                    <a:pt x="582" y="128"/>
                  </a:cubicBezTo>
                  <a:cubicBezTo>
                    <a:pt x="582" y="128"/>
                    <a:pt x="582" y="127"/>
                    <a:pt x="582" y="127"/>
                  </a:cubicBezTo>
                  <a:cubicBezTo>
                    <a:pt x="582" y="127"/>
                    <a:pt x="582" y="126"/>
                    <a:pt x="582" y="127"/>
                  </a:cubicBezTo>
                  <a:cubicBezTo>
                    <a:pt x="581" y="127"/>
                    <a:pt x="581" y="126"/>
                    <a:pt x="581" y="126"/>
                  </a:cubicBezTo>
                  <a:cubicBezTo>
                    <a:pt x="581" y="126"/>
                    <a:pt x="581" y="126"/>
                    <a:pt x="581" y="125"/>
                  </a:cubicBezTo>
                  <a:cubicBezTo>
                    <a:pt x="582" y="125"/>
                    <a:pt x="582" y="125"/>
                    <a:pt x="582" y="125"/>
                  </a:cubicBezTo>
                  <a:cubicBezTo>
                    <a:pt x="582" y="124"/>
                    <a:pt x="582" y="123"/>
                    <a:pt x="582" y="123"/>
                  </a:cubicBezTo>
                  <a:cubicBezTo>
                    <a:pt x="582" y="123"/>
                    <a:pt x="582" y="123"/>
                    <a:pt x="582" y="123"/>
                  </a:cubicBezTo>
                  <a:cubicBezTo>
                    <a:pt x="581" y="123"/>
                    <a:pt x="581" y="123"/>
                    <a:pt x="581" y="123"/>
                  </a:cubicBezTo>
                  <a:cubicBezTo>
                    <a:pt x="582" y="123"/>
                    <a:pt x="581" y="123"/>
                    <a:pt x="581" y="123"/>
                  </a:cubicBezTo>
                  <a:cubicBezTo>
                    <a:pt x="580" y="123"/>
                    <a:pt x="580" y="123"/>
                    <a:pt x="580" y="123"/>
                  </a:cubicBezTo>
                  <a:cubicBezTo>
                    <a:pt x="580" y="123"/>
                    <a:pt x="580" y="123"/>
                    <a:pt x="579" y="123"/>
                  </a:cubicBezTo>
                  <a:cubicBezTo>
                    <a:pt x="580" y="122"/>
                    <a:pt x="580" y="122"/>
                    <a:pt x="581" y="122"/>
                  </a:cubicBezTo>
                  <a:cubicBezTo>
                    <a:pt x="581" y="122"/>
                    <a:pt x="581" y="122"/>
                    <a:pt x="581" y="122"/>
                  </a:cubicBezTo>
                  <a:cubicBezTo>
                    <a:pt x="581" y="122"/>
                    <a:pt x="582" y="122"/>
                    <a:pt x="582" y="122"/>
                  </a:cubicBezTo>
                  <a:cubicBezTo>
                    <a:pt x="582" y="121"/>
                    <a:pt x="581" y="122"/>
                    <a:pt x="581" y="122"/>
                  </a:cubicBezTo>
                  <a:cubicBezTo>
                    <a:pt x="580" y="122"/>
                    <a:pt x="580" y="122"/>
                    <a:pt x="580" y="122"/>
                  </a:cubicBezTo>
                  <a:cubicBezTo>
                    <a:pt x="579" y="122"/>
                    <a:pt x="578" y="123"/>
                    <a:pt x="578" y="123"/>
                  </a:cubicBezTo>
                  <a:cubicBezTo>
                    <a:pt x="578" y="122"/>
                    <a:pt x="578" y="122"/>
                    <a:pt x="579" y="122"/>
                  </a:cubicBezTo>
                  <a:cubicBezTo>
                    <a:pt x="578" y="122"/>
                    <a:pt x="576" y="122"/>
                    <a:pt x="577" y="121"/>
                  </a:cubicBezTo>
                  <a:cubicBezTo>
                    <a:pt x="578" y="121"/>
                    <a:pt x="580" y="120"/>
                    <a:pt x="579" y="120"/>
                  </a:cubicBezTo>
                  <a:cubicBezTo>
                    <a:pt x="579" y="120"/>
                    <a:pt x="580" y="120"/>
                    <a:pt x="580" y="119"/>
                  </a:cubicBezTo>
                  <a:cubicBezTo>
                    <a:pt x="580" y="119"/>
                    <a:pt x="580" y="119"/>
                    <a:pt x="579" y="119"/>
                  </a:cubicBezTo>
                  <a:cubicBezTo>
                    <a:pt x="580" y="119"/>
                    <a:pt x="580" y="119"/>
                    <a:pt x="580" y="119"/>
                  </a:cubicBezTo>
                  <a:cubicBezTo>
                    <a:pt x="579" y="119"/>
                    <a:pt x="581" y="119"/>
                    <a:pt x="580" y="119"/>
                  </a:cubicBezTo>
                  <a:cubicBezTo>
                    <a:pt x="579" y="119"/>
                    <a:pt x="579" y="119"/>
                    <a:pt x="579" y="119"/>
                  </a:cubicBezTo>
                  <a:cubicBezTo>
                    <a:pt x="579" y="118"/>
                    <a:pt x="577" y="119"/>
                    <a:pt x="577" y="119"/>
                  </a:cubicBezTo>
                  <a:cubicBezTo>
                    <a:pt x="578" y="119"/>
                    <a:pt x="578" y="119"/>
                    <a:pt x="578" y="120"/>
                  </a:cubicBezTo>
                  <a:cubicBezTo>
                    <a:pt x="578" y="120"/>
                    <a:pt x="577" y="121"/>
                    <a:pt x="577" y="121"/>
                  </a:cubicBezTo>
                  <a:cubicBezTo>
                    <a:pt x="577" y="120"/>
                    <a:pt x="577" y="120"/>
                    <a:pt x="577" y="120"/>
                  </a:cubicBezTo>
                  <a:cubicBezTo>
                    <a:pt x="577" y="120"/>
                    <a:pt x="576" y="121"/>
                    <a:pt x="576" y="120"/>
                  </a:cubicBezTo>
                  <a:cubicBezTo>
                    <a:pt x="576" y="120"/>
                    <a:pt x="575" y="120"/>
                    <a:pt x="575" y="120"/>
                  </a:cubicBezTo>
                  <a:cubicBezTo>
                    <a:pt x="575" y="120"/>
                    <a:pt x="575" y="120"/>
                    <a:pt x="574" y="120"/>
                  </a:cubicBezTo>
                  <a:cubicBezTo>
                    <a:pt x="574" y="120"/>
                    <a:pt x="574" y="119"/>
                    <a:pt x="574" y="119"/>
                  </a:cubicBezTo>
                  <a:cubicBezTo>
                    <a:pt x="574" y="119"/>
                    <a:pt x="574" y="118"/>
                    <a:pt x="574" y="118"/>
                  </a:cubicBezTo>
                  <a:cubicBezTo>
                    <a:pt x="574" y="118"/>
                    <a:pt x="575" y="118"/>
                    <a:pt x="576" y="118"/>
                  </a:cubicBezTo>
                  <a:cubicBezTo>
                    <a:pt x="575" y="117"/>
                    <a:pt x="575" y="118"/>
                    <a:pt x="574" y="118"/>
                  </a:cubicBezTo>
                  <a:cubicBezTo>
                    <a:pt x="575" y="118"/>
                    <a:pt x="575" y="118"/>
                    <a:pt x="574" y="118"/>
                  </a:cubicBezTo>
                  <a:cubicBezTo>
                    <a:pt x="574" y="118"/>
                    <a:pt x="573" y="118"/>
                    <a:pt x="572" y="118"/>
                  </a:cubicBezTo>
                  <a:cubicBezTo>
                    <a:pt x="573" y="118"/>
                    <a:pt x="573" y="117"/>
                    <a:pt x="574" y="117"/>
                  </a:cubicBezTo>
                  <a:cubicBezTo>
                    <a:pt x="574" y="117"/>
                    <a:pt x="574" y="117"/>
                    <a:pt x="575" y="117"/>
                  </a:cubicBezTo>
                  <a:cubicBezTo>
                    <a:pt x="575" y="117"/>
                    <a:pt x="575" y="117"/>
                    <a:pt x="575" y="117"/>
                  </a:cubicBezTo>
                  <a:cubicBezTo>
                    <a:pt x="575" y="116"/>
                    <a:pt x="573" y="117"/>
                    <a:pt x="573" y="117"/>
                  </a:cubicBezTo>
                  <a:cubicBezTo>
                    <a:pt x="573" y="116"/>
                    <a:pt x="574" y="117"/>
                    <a:pt x="574" y="117"/>
                  </a:cubicBezTo>
                  <a:cubicBezTo>
                    <a:pt x="574" y="116"/>
                    <a:pt x="573" y="117"/>
                    <a:pt x="573" y="117"/>
                  </a:cubicBezTo>
                  <a:cubicBezTo>
                    <a:pt x="573" y="116"/>
                    <a:pt x="574" y="116"/>
                    <a:pt x="574" y="116"/>
                  </a:cubicBezTo>
                  <a:cubicBezTo>
                    <a:pt x="574" y="116"/>
                    <a:pt x="573" y="116"/>
                    <a:pt x="573" y="116"/>
                  </a:cubicBezTo>
                  <a:cubicBezTo>
                    <a:pt x="573" y="116"/>
                    <a:pt x="575" y="116"/>
                    <a:pt x="576" y="116"/>
                  </a:cubicBezTo>
                  <a:cubicBezTo>
                    <a:pt x="575" y="116"/>
                    <a:pt x="575" y="116"/>
                    <a:pt x="575" y="116"/>
                  </a:cubicBezTo>
                  <a:cubicBezTo>
                    <a:pt x="575" y="116"/>
                    <a:pt x="577" y="116"/>
                    <a:pt x="576" y="115"/>
                  </a:cubicBezTo>
                  <a:cubicBezTo>
                    <a:pt x="575" y="115"/>
                    <a:pt x="574" y="116"/>
                    <a:pt x="573" y="116"/>
                  </a:cubicBezTo>
                  <a:cubicBezTo>
                    <a:pt x="572" y="117"/>
                    <a:pt x="571" y="117"/>
                    <a:pt x="571" y="116"/>
                  </a:cubicBezTo>
                  <a:cubicBezTo>
                    <a:pt x="570" y="115"/>
                    <a:pt x="569" y="117"/>
                    <a:pt x="569" y="117"/>
                  </a:cubicBezTo>
                  <a:cubicBezTo>
                    <a:pt x="568" y="117"/>
                    <a:pt x="567" y="117"/>
                    <a:pt x="565" y="118"/>
                  </a:cubicBezTo>
                  <a:cubicBezTo>
                    <a:pt x="564" y="118"/>
                    <a:pt x="563" y="118"/>
                    <a:pt x="562" y="119"/>
                  </a:cubicBezTo>
                  <a:cubicBezTo>
                    <a:pt x="561" y="119"/>
                    <a:pt x="561" y="119"/>
                    <a:pt x="560" y="119"/>
                  </a:cubicBezTo>
                  <a:cubicBezTo>
                    <a:pt x="559" y="118"/>
                    <a:pt x="561" y="118"/>
                    <a:pt x="561" y="118"/>
                  </a:cubicBezTo>
                  <a:cubicBezTo>
                    <a:pt x="561" y="118"/>
                    <a:pt x="562" y="117"/>
                    <a:pt x="562" y="117"/>
                  </a:cubicBezTo>
                  <a:cubicBezTo>
                    <a:pt x="562" y="117"/>
                    <a:pt x="561" y="117"/>
                    <a:pt x="561" y="117"/>
                  </a:cubicBezTo>
                  <a:cubicBezTo>
                    <a:pt x="562" y="116"/>
                    <a:pt x="563" y="115"/>
                    <a:pt x="564" y="115"/>
                  </a:cubicBezTo>
                  <a:cubicBezTo>
                    <a:pt x="565" y="115"/>
                    <a:pt x="566" y="116"/>
                    <a:pt x="568" y="116"/>
                  </a:cubicBezTo>
                  <a:cubicBezTo>
                    <a:pt x="568" y="115"/>
                    <a:pt x="569" y="115"/>
                    <a:pt x="569" y="115"/>
                  </a:cubicBezTo>
                  <a:cubicBezTo>
                    <a:pt x="570" y="115"/>
                    <a:pt x="570" y="115"/>
                    <a:pt x="571" y="114"/>
                  </a:cubicBezTo>
                  <a:cubicBezTo>
                    <a:pt x="571" y="113"/>
                    <a:pt x="570" y="113"/>
                    <a:pt x="569" y="113"/>
                  </a:cubicBezTo>
                  <a:cubicBezTo>
                    <a:pt x="569" y="112"/>
                    <a:pt x="569" y="112"/>
                    <a:pt x="568" y="112"/>
                  </a:cubicBezTo>
                  <a:cubicBezTo>
                    <a:pt x="568" y="112"/>
                    <a:pt x="567" y="112"/>
                    <a:pt x="567" y="112"/>
                  </a:cubicBezTo>
                  <a:cubicBezTo>
                    <a:pt x="567" y="112"/>
                    <a:pt x="567" y="112"/>
                    <a:pt x="566" y="111"/>
                  </a:cubicBezTo>
                  <a:cubicBezTo>
                    <a:pt x="566" y="111"/>
                    <a:pt x="566" y="111"/>
                    <a:pt x="567" y="110"/>
                  </a:cubicBezTo>
                  <a:cubicBezTo>
                    <a:pt x="567" y="110"/>
                    <a:pt x="568" y="110"/>
                    <a:pt x="569" y="110"/>
                  </a:cubicBezTo>
                  <a:cubicBezTo>
                    <a:pt x="569" y="110"/>
                    <a:pt x="569" y="110"/>
                    <a:pt x="569" y="110"/>
                  </a:cubicBezTo>
                  <a:cubicBezTo>
                    <a:pt x="569" y="110"/>
                    <a:pt x="570" y="110"/>
                    <a:pt x="570" y="110"/>
                  </a:cubicBezTo>
                  <a:cubicBezTo>
                    <a:pt x="570" y="110"/>
                    <a:pt x="569" y="110"/>
                    <a:pt x="569" y="110"/>
                  </a:cubicBezTo>
                  <a:cubicBezTo>
                    <a:pt x="569" y="110"/>
                    <a:pt x="569" y="109"/>
                    <a:pt x="568" y="109"/>
                  </a:cubicBezTo>
                  <a:cubicBezTo>
                    <a:pt x="568" y="109"/>
                    <a:pt x="567" y="109"/>
                    <a:pt x="567" y="110"/>
                  </a:cubicBezTo>
                  <a:cubicBezTo>
                    <a:pt x="567" y="110"/>
                    <a:pt x="567" y="110"/>
                    <a:pt x="567" y="110"/>
                  </a:cubicBezTo>
                  <a:cubicBezTo>
                    <a:pt x="567" y="110"/>
                    <a:pt x="566" y="111"/>
                    <a:pt x="566" y="111"/>
                  </a:cubicBezTo>
                  <a:cubicBezTo>
                    <a:pt x="565" y="111"/>
                    <a:pt x="564" y="110"/>
                    <a:pt x="565" y="110"/>
                  </a:cubicBezTo>
                  <a:cubicBezTo>
                    <a:pt x="565" y="110"/>
                    <a:pt x="564" y="111"/>
                    <a:pt x="563" y="110"/>
                  </a:cubicBezTo>
                  <a:cubicBezTo>
                    <a:pt x="563" y="110"/>
                    <a:pt x="562" y="110"/>
                    <a:pt x="563" y="110"/>
                  </a:cubicBezTo>
                  <a:cubicBezTo>
                    <a:pt x="563" y="109"/>
                    <a:pt x="564" y="110"/>
                    <a:pt x="565" y="109"/>
                  </a:cubicBezTo>
                  <a:cubicBezTo>
                    <a:pt x="565" y="109"/>
                    <a:pt x="565" y="110"/>
                    <a:pt x="565" y="110"/>
                  </a:cubicBezTo>
                  <a:cubicBezTo>
                    <a:pt x="565" y="110"/>
                    <a:pt x="566" y="109"/>
                    <a:pt x="566" y="109"/>
                  </a:cubicBezTo>
                  <a:cubicBezTo>
                    <a:pt x="566" y="109"/>
                    <a:pt x="566" y="109"/>
                    <a:pt x="566" y="109"/>
                  </a:cubicBezTo>
                  <a:cubicBezTo>
                    <a:pt x="566" y="109"/>
                    <a:pt x="567" y="108"/>
                    <a:pt x="567" y="108"/>
                  </a:cubicBezTo>
                  <a:cubicBezTo>
                    <a:pt x="567" y="108"/>
                    <a:pt x="565" y="108"/>
                    <a:pt x="565" y="108"/>
                  </a:cubicBezTo>
                  <a:cubicBezTo>
                    <a:pt x="565" y="108"/>
                    <a:pt x="565" y="108"/>
                    <a:pt x="565" y="108"/>
                  </a:cubicBezTo>
                  <a:cubicBezTo>
                    <a:pt x="565" y="108"/>
                    <a:pt x="565" y="108"/>
                    <a:pt x="564" y="108"/>
                  </a:cubicBezTo>
                  <a:cubicBezTo>
                    <a:pt x="564" y="108"/>
                    <a:pt x="564" y="108"/>
                    <a:pt x="563" y="108"/>
                  </a:cubicBezTo>
                  <a:cubicBezTo>
                    <a:pt x="564" y="107"/>
                    <a:pt x="565" y="108"/>
                    <a:pt x="566" y="107"/>
                  </a:cubicBezTo>
                  <a:cubicBezTo>
                    <a:pt x="565" y="107"/>
                    <a:pt x="565" y="107"/>
                    <a:pt x="564" y="108"/>
                  </a:cubicBezTo>
                  <a:cubicBezTo>
                    <a:pt x="563" y="108"/>
                    <a:pt x="562" y="108"/>
                    <a:pt x="561" y="108"/>
                  </a:cubicBezTo>
                  <a:cubicBezTo>
                    <a:pt x="561" y="108"/>
                    <a:pt x="562" y="108"/>
                    <a:pt x="562" y="108"/>
                  </a:cubicBezTo>
                  <a:cubicBezTo>
                    <a:pt x="562" y="108"/>
                    <a:pt x="559" y="110"/>
                    <a:pt x="561" y="108"/>
                  </a:cubicBezTo>
                  <a:cubicBezTo>
                    <a:pt x="561" y="107"/>
                    <a:pt x="562" y="107"/>
                    <a:pt x="562" y="106"/>
                  </a:cubicBezTo>
                  <a:cubicBezTo>
                    <a:pt x="563" y="106"/>
                    <a:pt x="563" y="105"/>
                    <a:pt x="563" y="105"/>
                  </a:cubicBezTo>
                  <a:cubicBezTo>
                    <a:pt x="563" y="105"/>
                    <a:pt x="563" y="105"/>
                    <a:pt x="563" y="104"/>
                  </a:cubicBezTo>
                  <a:cubicBezTo>
                    <a:pt x="562" y="105"/>
                    <a:pt x="562" y="104"/>
                    <a:pt x="561" y="105"/>
                  </a:cubicBezTo>
                  <a:cubicBezTo>
                    <a:pt x="561" y="105"/>
                    <a:pt x="561" y="104"/>
                    <a:pt x="560" y="104"/>
                  </a:cubicBezTo>
                  <a:cubicBezTo>
                    <a:pt x="561" y="105"/>
                    <a:pt x="559" y="105"/>
                    <a:pt x="560" y="105"/>
                  </a:cubicBezTo>
                  <a:cubicBezTo>
                    <a:pt x="559" y="105"/>
                    <a:pt x="559" y="105"/>
                    <a:pt x="559" y="105"/>
                  </a:cubicBezTo>
                  <a:cubicBezTo>
                    <a:pt x="558" y="105"/>
                    <a:pt x="559" y="104"/>
                    <a:pt x="558" y="104"/>
                  </a:cubicBezTo>
                  <a:cubicBezTo>
                    <a:pt x="558" y="104"/>
                    <a:pt x="559" y="104"/>
                    <a:pt x="559" y="104"/>
                  </a:cubicBezTo>
                  <a:cubicBezTo>
                    <a:pt x="559" y="103"/>
                    <a:pt x="558" y="103"/>
                    <a:pt x="558" y="104"/>
                  </a:cubicBezTo>
                  <a:cubicBezTo>
                    <a:pt x="558" y="104"/>
                    <a:pt x="557" y="103"/>
                    <a:pt x="558" y="103"/>
                  </a:cubicBezTo>
                  <a:cubicBezTo>
                    <a:pt x="557" y="103"/>
                    <a:pt x="558" y="103"/>
                    <a:pt x="558" y="103"/>
                  </a:cubicBezTo>
                  <a:cubicBezTo>
                    <a:pt x="557" y="103"/>
                    <a:pt x="557" y="103"/>
                    <a:pt x="557" y="102"/>
                  </a:cubicBezTo>
                  <a:cubicBezTo>
                    <a:pt x="557" y="102"/>
                    <a:pt x="557" y="103"/>
                    <a:pt x="556" y="103"/>
                  </a:cubicBezTo>
                  <a:cubicBezTo>
                    <a:pt x="557" y="103"/>
                    <a:pt x="556" y="102"/>
                    <a:pt x="556" y="102"/>
                  </a:cubicBezTo>
                  <a:cubicBezTo>
                    <a:pt x="556" y="102"/>
                    <a:pt x="556" y="102"/>
                    <a:pt x="556" y="102"/>
                  </a:cubicBezTo>
                  <a:cubicBezTo>
                    <a:pt x="556" y="102"/>
                    <a:pt x="556" y="102"/>
                    <a:pt x="556" y="102"/>
                  </a:cubicBezTo>
                  <a:cubicBezTo>
                    <a:pt x="556" y="102"/>
                    <a:pt x="556" y="102"/>
                    <a:pt x="556" y="102"/>
                  </a:cubicBezTo>
                  <a:cubicBezTo>
                    <a:pt x="556" y="102"/>
                    <a:pt x="557" y="102"/>
                    <a:pt x="557" y="102"/>
                  </a:cubicBezTo>
                  <a:cubicBezTo>
                    <a:pt x="557" y="102"/>
                    <a:pt x="557" y="102"/>
                    <a:pt x="557" y="102"/>
                  </a:cubicBezTo>
                  <a:cubicBezTo>
                    <a:pt x="557" y="101"/>
                    <a:pt x="558" y="101"/>
                    <a:pt x="558" y="101"/>
                  </a:cubicBezTo>
                  <a:cubicBezTo>
                    <a:pt x="558" y="101"/>
                    <a:pt x="558" y="102"/>
                    <a:pt x="559" y="102"/>
                  </a:cubicBezTo>
                  <a:cubicBezTo>
                    <a:pt x="558" y="101"/>
                    <a:pt x="559" y="101"/>
                    <a:pt x="558" y="101"/>
                  </a:cubicBezTo>
                  <a:cubicBezTo>
                    <a:pt x="558" y="101"/>
                    <a:pt x="558" y="101"/>
                    <a:pt x="557" y="101"/>
                  </a:cubicBezTo>
                  <a:cubicBezTo>
                    <a:pt x="557" y="101"/>
                    <a:pt x="558" y="101"/>
                    <a:pt x="558" y="100"/>
                  </a:cubicBezTo>
                  <a:cubicBezTo>
                    <a:pt x="557" y="100"/>
                    <a:pt x="556" y="101"/>
                    <a:pt x="556" y="101"/>
                  </a:cubicBezTo>
                  <a:cubicBezTo>
                    <a:pt x="556" y="101"/>
                    <a:pt x="557" y="101"/>
                    <a:pt x="557" y="101"/>
                  </a:cubicBezTo>
                  <a:cubicBezTo>
                    <a:pt x="557" y="102"/>
                    <a:pt x="556" y="101"/>
                    <a:pt x="555" y="102"/>
                  </a:cubicBezTo>
                  <a:cubicBezTo>
                    <a:pt x="555" y="103"/>
                    <a:pt x="555" y="103"/>
                    <a:pt x="554" y="103"/>
                  </a:cubicBezTo>
                  <a:cubicBezTo>
                    <a:pt x="554" y="103"/>
                    <a:pt x="554" y="102"/>
                    <a:pt x="554" y="102"/>
                  </a:cubicBezTo>
                  <a:cubicBezTo>
                    <a:pt x="554" y="102"/>
                    <a:pt x="553" y="102"/>
                    <a:pt x="553" y="102"/>
                  </a:cubicBezTo>
                  <a:cubicBezTo>
                    <a:pt x="553" y="103"/>
                    <a:pt x="553" y="103"/>
                    <a:pt x="552" y="103"/>
                  </a:cubicBezTo>
                  <a:cubicBezTo>
                    <a:pt x="552" y="103"/>
                    <a:pt x="551" y="103"/>
                    <a:pt x="552" y="103"/>
                  </a:cubicBezTo>
                  <a:cubicBezTo>
                    <a:pt x="552" y="103"/>
                    <a:pt x="553" y="103"/>
                    <a:pt x="553" y="103"/>
                  </a:cubicBezTo>
                  <a:cubicBezTo>
                    <a:pt x="553" y="104"/>
                    <a:pt x="554" y="104"/>
                    <a:pt x="554" y="104"/>
                  </a:cubicBezTo>
                  <a:cubicBezTo>
                    <a:pt x="555" y="104"/>
                    <a:pt x="555" y="103"/>
                    <a:pt x="555" y="104"/>
                  </a:cubicBezTo>
                  <a:cubicBezTo>
                    <a:pt x="556" y="104"/>
                    <a:pt x="556" y="105"/>
                    <a:pt x="555" y="105"/>
                  </a:cubicBezTo>
                  <a:cubicBezTo>
                    <a:pt x="555" y="106"/>
                    <a:pt x="555" y="106"/>
                    <a:pt x="555" y="106"/>
                  </a:cubicBezTo>
                  <a:cubicBezTo>
                    <a:pt x="555" y="106"/>
                    <a:pt x="555" y="106"/>
                    <a:pt x="555" y="106"/>
                  </a:cubicBezTo>
                  <a:cubicBezTo>
                    <a:pt x="554" y="109"/>
                    <a:pt x="550" y="107"/>
                    <a:pt x="549" y="108"/>
                  </a:cubicBezTo>
                  <a:cubicBezTo>
                    <a:pt x="548" y="108"/>
                    <a:pt x="547" y="108"/>
                    <a:pt x="546" y="108"/>
                  </a:cubicBezTo>
                  <a:cubicBezTo>
                    <a:pt x="546" y="107"/>
                    <a:pt x="546" y="107"/>
                    <a:pt x="546" y="107"/>
                  </a:cubicBezTo>
                  <a:cubicBezTo>
                    <a:pt x="546" y="107"/>
                    <a:pt x="545" y="107"/>
                    <a:pt x="545" y="107"/>
                  </a:cubicBezTo>
                  <a:cubicBezTo>
                    <a:pt x="545" y="107"/>
                    <a:pt x="545" y="107"/>
                    <a:pt x="545" y="107"/>
                  </a:cubicBezTo>
                  <a:cubicBezTo>
                    <a:pt x="545" y="107"/>
                    <a:pt x="544" y="107"/>
                    <a:pt x="544" y="107"/>
                  </a:cubicBezTo>
                  <a:cubicBezTo>
                    <a:pt x="543" y="107"/>
                    <a:pt x="543" y="107"/>
                    <a:pt x="542" y="106"/>
                  </a:cubicBezTo>
                  <a:cubicBezTo>
                    <a:pt x="541" y="106"/>
                    <a:pt x="540" y="106"/>
                    <a:pt x="539" y="106"/>
                  </a:cubicBezTo>
                  <a:cubicBezTo>
                    <a:pt x="538" y="106"/>
                    <a:pt x="537" y="106"/>
                    <a:pt x="536" y="106"/>
                  </a:cubicBezTo>
                  <a:cubicBezTo>
                    <a:pt x="536" y="106"/>
                    <a:pt x="534" y="105"/>
                    <a:pt x="534" y="106"/>
                  </a:cubicBezTo>
                  <a:cubicBezTo>
                    <a:pt x="534" y="106"/>
                    <a:pt x="535" y="106"/>
                    <a:pt x="536" y="106"/>
                  </a:cubicBezTo>
                  <a:cubicBezTo>
                    <a:pt x="536" y="107"/>
                    <a:pt x="537" y="106"/>
                    <a:pt x="537" y="107"/>
                  </a:cubicBezTo>
                  <a:cubicBezTo>
                    <a:pt x="537" y="107"/>
                    <a:pt x="537" y="107"/>
                    <a:pt x="537" y="107"/>
                  </a:cubicBezTo>
                  <a:cubicBezTo>
                    <a:pt x="538" y="108"/>
                    <a:pt x="538" y="108"/>
                    <a:pt x="538" y="108"/>
                  </a:cubicBezTo>
                  <a:cubicBezTo>
                    <a:pt x="539" y="109"/>
                    <a:pt x="537" y="109"/>
                    <a:pt x="537" y="109"/>
                  </a:cubicBezTo>
                  <a:cubicBezTo>
                    <a:pt x="537" y="109"/>
                    <a:pt x="537" y="109"/>
                    <a:pt x="536" y="109"/>
                  </a:cubicBezTo>
                  <a:cubicBezTo>
                    <a:pt x="536" y="109"/>
                    <a:pt x="536" y="108"/>
                    <a:pt x="536" y="108"/>
                  </a:cubicBezTo>
                  <a:cubicBezTo>
                    <a:pt x="535" y="108"/>
                    <a:pt x="535" y="108"/>
                    <a:pt x="535" y="107"/>
                  </a:cubicBezTo>
                  <a:cubicBezTo>
                    <a:pt x="534" y="107"/>
                    <a:pt x="534" y="107"/>
                    <a:pt x="534" y="107"/>
                  </a:cubicBezTo>
                  <a:cubicBezTo>
                    <a:pt x="534" y="107"/>
                    <a:pt x="534" y="107"/>
                    <a:pt x="534" y="107"/>
                  </a:cubicBezTo>
                  <a:cubicBezTo>
                    <a:pt x="534" y="107"/>
                    <a:pt x="533" y="107"/>
                    <a:pt x="533" y="107"/>
                  </a:cubicBezTo>
                  <a:cubicBezTo>
                    <a:pt x="532" y="106"/>
                    <a:pt x="532" y="106"/>
                    <a:pt x="531" y="105"/>
                  </a:cubicBezTo>
                  <a:cubicBezTo>
                    <a:pt x="530" y="105"/>
                    <a:pt x="529" y="105"/>
                    <a:pt x="529" y="105"/>
                  </a:cubicBezTo>
                  <a:cubicBezTo>
                    <a:pt x="528" y="105"/>
                    <a:pt x="528" y="104"/>
                    <a:pt x="528" y="104"/>
                  </a:cubicBezTo>
                  <a:cubicBezTo>
                    <a:pt x="527" y="104"/>
                    <a:pt x="527" y="104"/>
                    <a:pt x="527" y="104"/>
                  </a:cubicBezTo>
                  <a:cubicBezTo>
                    <a:pt x="527" y="104"/>
                    <a:pt x="527" y="105"/>
                    <a:pt x="528" y="105"/>
                  </a:cubicBezTo>
                  <a:cubicBezTo>
                    <a:pt x="528" y="105"/>
                    <a:pt x="529" y="105"/>
                    <a:pt x="530" y="105"/>
                  </a:cubicBezTo>
                  <a:cubicBezTo>
                    <a:pt x="531" y="106"/>
                    <a:pt x="531" y="106"/>
                    <a:pt x="532" y="106"/>
                  </a:cubicBezTo>
                  <a:cubicBezTo>
                    <a:pt x="532" y="107"/>
                    <a:pt x="533" y="107"/>
                    <a:pt x="533" y="107"/>
                  </a:cubicBezTo>
                  <a:cubicBezTo>
                    <a:pt x="533" y="107"/>
                    <a:pt x="533" y="108"/>
                    <a:pt x="532" y="108"/>
                  </a:cubicBezTo>
                  <a:cubicBezTo>
                    <a:pt x="532" y="108"/>
                    <a:pt x="531" y="108"/>
                    <a:pt x="531" y="108"/>
                  </a:cubicBezTo>
                  <a:cubicBezTo>
                    <a:pt x="531" y="108"/>
                    <a:pt x="530" y="108"/>
                    <a:pt x="529" y="108"/>
                  </a:cubicBezTo>
                  <a:cubicBezTo>
                    <a:pt x="529" y="109"/>
                    <a:pt x="529" y="109"/>
                    <a:pt x="529" y="109"/>
                  </a:cubicBezTo>
                  <a:cubicBezTo>
                    <a:pt x="529" y="109"/>
                    <a:pt x="528" y="109"/>
                    <a:pt x="528" y="108"/>
                  </a:cubicBezTo>
                  <a:cubicBezTo>
                    <a:pt x="529" y="108"/>
                    <a:pt x="529" y="108"/>
                    <a:pt x="528" y="108"/>
                  </a:cubicBezTo>
                  <a:cubicBezTo>
                    <a:pt x="528" y="108"/>
                    <a:pt x="529" y="108"/>
                    <a:pt x="529" y="108"/>
                  </a:cubicBezTo>
                  <a:cubicBezTo>
                    <a:pt x="528" y="108"/>
                    <a:pt x="528" y="108"/>
                    <a:pt x="527" y="108"/>
                  </a:cubicBezTo>
                  <a:cubicBezTo>
                    <a:pt x="527" y="108"/>
                    <a:pt x="527" y="108"/>
                    <a:pt x="526" y="108"/>
                  </a:cubicBezTo>
                  <a:cubicBezTo>
                    <a:pt x="526" y="107"/>
                    <a:pt x="526" y="108"/>
                    <a:pt x="525" y="107"/>
                  </a:cubicBezTo>
                  <a:cubicBezTo>
                    <a:pt x="525" y="107"/>
                    <a:pt x="524" y="107"/>
                    <a:pt x="524" y="107"/>
                  </a:cubicBezTo>
                  <a:cubicBezTo>
                    <a:pt x="523" y="107"/>
                    <a:pt x="522" y="107"/>
                    <a:pt x="521" y="107"/>
                  </a:cubicBezTo>
                  <a:cubicBezTo>
                    <a:pt x="519" y="107"/>
                    <a:pt x="517" y="107"/>
                    <a:pt x="515" y="107"/>
                  </a:cubicBezTo>
                  <a:cubicBezTo>
                    <a:pt x="514" y="107"/>
                    <a:pt x="513" y="107"/>
                    <a:pt x="513" y="107"/>
                  </a:cubicBezTo>
                  <a:cubicBezTo>
                    <a:pt x="512" y="106"/>
                    <a:pt x="513" y="106"/>
                    <a:pt x="513" y="106"/>
                  </a:cubicBezTo>
                  <a:cubicBezTo>
                    <a:pt x="513" y="106"/>
                    <a:pt x="512" y="106"/>
                    <a:pt x="512" y="106"/>
                  </a:cubicBezTo>
                  <a:cubicBezTo>
                    <a:pt x="511" y="106"/>
                    <a:pt x="511" y="106"/>
                    <a:pt x="510" y="106"/>
                  </a:cubicBezTo>
                  <a:cubicBezTo>
                    <a:pt x="509" y="106"/>
                    <a:pt x="509" y="106"/>
                    <a:pt x="508" y="106"/>
                  </a:cubicBezTo>
                  <a:cubicBezTo>
                    <a:pt x="508" y="106"/>
                    <a:pt x="505" y="105"/>
                    <a:pt x="505" y="106"/>
                  </a:cubicBezTo>
                  <a:cubicBezTo>
                    <a:pt x="506" y="106"/>
                    <a:pt x="508" y="106"/>
                    <a:pt x="509" y="107"/>
                  </a:cubicBezTo>
                  <a:cubicBezTo>
                    <a:pt x="508" y="107"/>
                    <a:pt x="507" y="107"/>
                    <a:pt x="506" y="107"/>
                  </a:cubicBezTo>
                  <a:cubicBezTo>
                    <a:pt x="505" y="107"/>
                    <a:pt x="504" y="106"/>
                    <a:pt x="503" y="106"/>
                  </a:cubicBezTo>
                  <a:cubicBezTo>
                    <a:pt x="500" y="103"/>
                    <a:pt x="506" y="103"/>
                    <a:pt x="506" y="102"/>
                  </a:cubicBezTo>
                  <a:cubicBezTo>
                    <a:pt x="506" y="102"/>
                    <a:pt x="505" y="102"/>
                    <a:pt x="505" y="102"/>
                  </a:cubicBezTo>
                  <a:cubicBezTo>
                    <a:pt x="505" y="102"/>
                    <a:pt x="504" y="103"/>
                    <a:pt x="503" y="103"/>
                  </a:cubicBezTo>
                  <a:cubicBezTo>
                    <a:pt x="502" y="103"/>
                    <a:pt x="502" y="104"/>
                    <a:pt x="502" y="104"/>
                  </a:cubicBezTo>
                  <a:cubicBezTo>
                    <a:pt x="501" y="104"/>
                    <a:pt x="500" y="104"/>
                    <a:pt x="500" y="104"/>
                  </a:cubicBezTo>
                  <a:cubicBezTo>
                    <a:pt x="500" y="103"/>
                    <a:pt x="501" y="103"/>
                    <a:pt x="502" y="103"/>
                  </a:cubicBezTo>
                  <a:cubicBezTo>
                    <a:pt x="501" y="103"/>
                    <a:pt x="501" y="103"/>
                    <a:pt x="500" y="103"/>
                  </a:cubicBezTo>
                  <a:cubicBezTo>
                    <a:pt x="501" y="103"/>
                    <a:pt x="501" y="103"/>
                    <a:pt x="501" y="103"/>
                  </a:cubicBezTo>
                  <a:cubicBezTo>
                    <a:pt x="501" y="103"/>
                    <a:pt x="500" y="103"/>
                    <a:pt x="500" y="103"/>
                  </a:cubicBezTo>
                  <a:cubicBezTo>
                    <a:pt x="500" y="103"/>
                    <a:pt x="501" y="103"/>
                    <a:pt x="501" y="102"/>
                  </a:cubicBezTo>
                  <a:cubicBezTo>
                    <a:pt x="501" y="102"/>
                    <a:pt x="498" y="103"/>
                    <a:pt x="498" y="103"/>
                  </a:cubicBezTo>
                  <a:cubicBezTo>
                    <a:pt x="499" y="103"/>
                    <a:pt x="499" y="103"/>
                    <a:pt x="500" y="103"/>
                  </a:cubicBezTo>
                  <a:cubicBezTo>
                    <a:pt x="500" y="104"/>
                    <a:pt x="499" y="104"/>
                    <a:pt x="498" y="104"/>
                  </a:cubicBezTo>
                  <a:cubicBezTo>
                    <a:pt x="498" y="104"/>
                    <a:pt x="494" y="103"/>
                    <a:pt x="494" y="104"/>
                  </a:cubicBezTo>
                  <a:cubicBezTo>
                    <a:pt x="494" y="104"/>
                    <a:pt x="494" y="104"/>
                    <a:pt x="495" y="104"/>
                  </a:cubicBezTo>
                  <a:cubicBezTo>
                    <a:pt x="493" y="105"/>
                    <a:pt x="492" y="104"/>
                    <a:pt x="491" y="104"/>
                  </a:cubicBezTo>
                  <a:cubicBezTo>
                    <a:pt x="491" y="103"/>
                    <a:pt x="493" y="104"/>
                    <a:pt x="493" y="104"/>
                  </a:cubicBezTo>
                  <a:cubicBezTo>
                    <a:pt x="493" y="103"/>
                    <a:pt x="491" y="103"/>
                    <a:pt x="490" y="103"/>
                  </a:cubicBezTo>
                  <a:cubicBezTo>
                    <a:pt x="489" y="103"/>
                    <a:pt x="488" y="102"/>
                    <a:pt x="488" y="101"/>
                  </a:cubicBezTo>
                  <a:cubicBezTo>
                    <a:pt x="488" y="101"/>
                    <a:pt x="488" y="100"/>
                    <a:pt x="488" y="100"/>
                  </a:cubicBezTo>
                  <a:cubicBezTo>
                    <a:pt x="487" y="100"/>
                    <a:pt x="487" y="99"/>
                    <a:pt x="487" y="99"/>
                  </a:cubicBezTo>
                  <a:cubicBezTo>
                    <a:pt x="487" y="98"/>
                    <a:pt x="489" y="98"/>
                    <a:pt x="489" y="98"/>
                  </a:cubicBezTo>
                  <a:cubicBezTo>
                    <a:pt x="489" y="98"/>
                    <a:pt x="489" y="98"/>
                    <a:pt x="489" y="98"/>
                  </a:cubicBezTo>
                  <a:cubicBezTo>
                    <a:pt x="489" y="97"/>
                    <a:pt x="488" y="97"/>
                    <a:pt x="488" y="97"/>
                  </a:cubicBezTo>
                  <a:cubicBezTo>
                    <a:pt x="488" y="97"/>
                    <a:pt x="490" y="97"/>
                    <a:pt x="490" y="97"/>
                  </a:cubicBezTo>
                  <a:cubicBezTo>
                    <a:pt x="490" y="98"/>
                    <a:pt x="491" y="97"/>
                    <a:pt x="492" y="97"/>
                  </a:cubicBezTo>
                  <a:cubicBezTo>
                    <a:pt x="493" y="97"/>
                    <a:pt x="495" y="97"/>
                    <a:pt x="495" y="98"/>
                  </a:cubicBezTo>
                  <a:cubicBezTo>
                    <a:pt x="495" y="98"/>
                    <a:pt x="499" y="98"/>
                    <a:pt x="499" y="98"/>
                  </a:cubicBezTo>
                  <a:cubicBezTo>
                    <a:pt x="500" y="98"/>
                    <a:pt x="501" y="98"/>
                    <a:pt x="502" y="98"/>
                  </a:cubicBezTo>
                  <a:cubicBezTo>
                    <a:pt x="503" y="98"/>
                    <a:pt x="503" y="98"/>
                    <a:pt x="503" y="97"/>
                  </a:cubicBezTo>
                  <a:cubicBezTo>
                    <a:pt x="504" y="97"/>
                    <a:pt x="504" y="98"/>
                    <a:pt x="505" y="98"/>
                  </a:cubicBezTo>
                  <a:cubicBezTo>
                    <a:pt x="504" y="97"/>
                    <a:pt x="504" y="97"/>
                    <a:pt x="503" y="97"/>
                  </a:cubicBezTo>
                  <a:cubicBezTo>
                    <a:pt x="503" y="97"/>
                    <a:pt x="503" y="97"/>
                    <a:pt x="502" y="97"/>
                  </a:cubicBezTo>
                  <a:cubicBezTo>
                    <a:pt x="502" y="97"/>
                    <a:pt x="501" y="97"/>
                    <a:pt x="501" y="96"/>
                  </a:cubicBezTo>
                  <a:cubicBezTo>
                    <a:pt x="500" y="96"/>
                    <a:pt x="501" y="95"/>
                    <a:pt x="501" y="95"/>
                  </a:cubicBezTo>
                  <a:cubicBezTo>
                    <a:pt x="501" y="95"/>
                    <a:pt x="500" y="95"/>
                    <a:pt x="499" y="96"/>
                  </a:cubicBezTo>
                  <a:cubicBezTo>
                    <a:pt x="498" y="96"/>
                    <a:pt x="497" y="95"/>
                    <a:pt x="496" y="95"/>
                  </a:cubicBezTo>
                  <a:cubicBezTo>
                    <a:pt x="494" y="95"/>
                    <a:pt x="492" y="95"/>
                    <a:pt x="490" y="95"/>
                  </a:cubicBezTo>
                  <a:cubicBezTo>
                    <a:pt x="489" y="95"/>
                    <a:pt x="487" y="95"/>
                    <a:pt x="488" y="93"/>
                  </a:cubicBezTo>
                  <a:cubicBezTo>
                    <a:pt x="489" y="93"/>
                    <a:pt x="489" y="92"/>
                    <a:pt x="490" y="92"/>
                  </a:cubicBezTo>
                  <a:cubicBezTo>
                    <a:pt x="490" y="91"/>
                    <a:pt x="491" y="91"/>
                    <a:pt x="492" y="91"/>
                  </a:cubicBezTo>
                  <a:cubicBezTo>
                    <a:pt x="492" y="91"/>
                    <a:pt x="491" y="90"/>
                    <a:pt x="492" y="90"/>
                  </a:cubicBezTo>
                  <a:cubicBezTo>
                    <a:pt x="491" y="90"/>
                    <a:pt x="492" y="90"/>
                    <a:pt x="491" y="89"/>
                  </a:cubicBezTo>
                  <a:cubicBezTo>
                    <a:pt x="491" y="89"/>
                    <a:pt x="493" y="88"/>
                    <a:pt x="493" y="88"/>
                  </a:cubicBezTo>
                  <a:cubicBezTo>
                    <a:pt x="494" y="88"/>
                    <a:pt x="494" y="88"/>
                    <a:pt x="495" y="88"/>
                  </a:cubicBezTo>
                  <a:cubicBezTo>
                    <a:pt x="495" y="87"/>
                    <a:pt x="496" y="88"/>
                    <a:pt x="497" y="87"/>
                  </a:cubicBezTo>
                  <a:cubicBezTo>
                    <a:pt x="497" y="87"/>
                    <a:pt x="496" y="87"/>
                    <a:pt x="495" y="87"/>
                  </a:cubicBezTo>
                  <a:cubicBezTo>
                    <a:pt x="494" y="86"/>
                    <a:pt x="497" y="85"/>
                    <a:pt x="497" y="85"/>
                  </a:cubicBezTo>
                  <a:cubicBezTo>
                    <a:pt x="497" y="85"/>
                    <a:pt x="497" y="85"/>
                    <a:pt x="497" y="85"/>
                  </a:cubicBezTo>
                  <a:cubicBezTo>
                    <a:pt x="497" y="85"/>
                    <a:pt x="498" y="85"/>
                    <a:pt x="498" y="84"/>
                  </a:cubicBezTo>
                  <a:cubicBezTo>
                    <a:pt x="499" y="84"/>
                    <a:pt x="499" y="84"/>
                    <a:pt x="499" y="83"/>
                  </a:cubicBezTo>
                  <a:cubicBezTo>
                    <a:pt x="500" y="83"/>
                    <a:pt x="502" y="83"/>
                    <a:pt x="502" y="82"/>
                  </a:cubicBezTo>
                  <a:cubicBezTo>
                    <a:pt x="502" y="82"/>
                    <a:pt x="502" y="82"/>
                    <a:pt x="502" y="82"/>
                  </a:cubicBezTo>
                  <a:cubicBezTo>
                    <a:pt x="502" y="82"/>
                    <a:pt x="502" y="82"/>
                    <a:pt x="502" y="82"/>
                  </a:cubicBezTo>
                  <a:cubicBezTo>
                    <a:pt x="503" y="82"/>
                    <a:pt x="503" y="82"/>
                    <a:pt x="504" y="82"/>
                  </a:cubicBezTo>
                  <a:cubicBezTo>
                    <a:pt x="504" y="82"/>
                    <a:pt x="504" y="82"/>
                    <a:pt x="505" y="82"/>
                  </a:cubicBezTo>
                  <a:cubicBezTo>
                    <a:pt x="504" y="81"/>
                    <a:pt x="504" y="81"/>
                    <a:pt x="505" y="81"/>
                  </a:cubicBezTo>
                  <a:cubicBezTo>
                    <a:pt x="505" y="81"/>
                    <a:pt x="505" y="80"/>
                    <a:pt x="506" y="80"/>
                  </a:cubicBezTo>
                  <a:cubicBezTo>
                    <a:pt x="506" y="80"/>
                    <a:pt x="506" y="80"/>
                    <a:pt x="507" y="80"/>
                  </a:cubicBezTo>
                  <a:cubicBezTo>
                    <a:pt x="506" y="79"/>
                    <a:pt x="508" y="78"/>
                    <a:pt x="509" y="78"/>
                  </a:cubicBezTo>
                  <a:cubicBezTo>
                    <a:pt x="508" y="78"/>
                    <a:pt x="509" y="78"/>
                    <a:pt x="509" y="78"/>
                  </a:cubicBezTo>
                  <a:cubicBezTo>
                    <a:pt x="510" y="78"/>
                    <a:pt x="510" y="78"/>
                    <a:pt x="511" y="78"/>
                  </a:cubicBezTo>
                  <a:cubicBezTo>
                    <a:pt x="511" y="78"/>
                    <a:pt x="510" y="78"/>
                    <a:pt x="510" y="78"/>
                  </a:cubicBezTo>
                  <a:cubicBezTo>
                    <a:pt x="510" y="77"/>
                    <a:pt x="513" y="77"/>
                    <a:pt x="513" y="77"/>
                  </a:cubicBezTo>
                  <a:cubicBezTo>
                    <a:pt x="513" y="77"/>
                    <a:pt x="512" y="77"/>
                    <a:pt x="513" y="76"/>
                  </a:cubicBezTo>
                  <a:cubicBezTo>
                    <a:pt x="514" y="76"/>
                    <a:pt x="515" y="76"/>
                    <a:pt x="516" y="75"/>
                  </a:cubicBezTo>
                  <a:cubicBezTo>
                    <a:pt x="517" y="75"/>
                    <a:pt x="517" y="75"/>
                    <a:pt x="518" y="75"/>
                  </a:cubicBezTo>
                  <a:cubicBezTo>
                    <a:pt x="519" y="74"/>
                    <a:pt x="520" y="74"/>
                    <a:pt x="520" y="74"/>
                  </a:cubicBezTo>
                  <a:cubicBezTo>
                    <a:pt x="522" y="74"/>
                    <a:pt x="524" y="73"/>
                    <a:pt x="525" y="73"/>
                  </a:cubicBezTo>
                  <a:cubicBezTo>
                    <a:pt x="527" y="73"/>
                    <a:pt x="528" y="73"/>
                    <a:pt x="529" y="72"/>
                  </a:cubicBezTo>
                  <a:cubicBezTo>
                    <a:pt x="531" y="72"/>
                    <a:pt x="532" y="72"/>
                    <a:pt x="534" y="72"/>
                  </a:cubicBezTo>
                  <a:cubicBezTo>
                    <a:pt x="535" y="72"/>
                    <a:pt x="537" y="72"/>
                    <a:pt x="538" y="72"/>
                  </a:cubicBezTo>
                  <a:cubicBezTo>
                    <a:pt x="539" y="72"/>
                    <a:pt x="540" y="72"/>
                    <a:pt x="541" y="73"/>
                  </a:cubicBezTo>
                  <a:cubicBezTo>
                    <a:pt x="541" y="73"/>
                    <a:pt x="542" y="73"/>
                    <a:pt x="542" y="73"/>
                  </a:cubicBezTo>
                  <a:cubicBezTo>
                    <a:pt x="542" y="74"/>
                    <a:pt x="541" y="74"/>
                    <a:pt x="540" y="74"/>
                  </a:cubicBezTo>
                  <a:cubicBezTo>
                    <a:pt x="538" y="75"/>
                    <a:pt x="537" y="75"/>
                    <a:pt x="536" y="75"/>
                  </a:cubicBezTo>
                  <a:cubicBezTo>
                    <a:pt x="534" y="76"/>
                    <a:pt x="531" y="77"/>
                    <a:pt x="529" y="78"/>
                  </a:cubicBezTo>
                  <a:cubicBezTo>
                    <a:pt x="528" y="78"/>
                    <a:pt x="527" y="79"/>
                    <a:pt x="526" y="79"/>
                  </a:cubicBezTo>
                  <a:cubicBezTo>
                    <a:pt x="525" y="80"/>
                    <a:pt x="524" y="80"/>
                    <a:pt x="523" y="81"/>
                  </a:cubicBezTo>
                  <a:cubicBezTo>
                    <a:pt x="522" y="81"/>
                    <a:pt x="521" y="82"/>
                    <a:pt x="521" y="82"/>
                  </a:cubicBezTo>
                  <a:cubicBezTo>
                    <a:pt x="521" y="83"/>
                    <a:pt x="521" y="83"/>
                    <a:pt x="521" y="83"/>
                  </a:cubicBezTo>
                  <a:cubicBezTo>
                    <a:pt x="521" y="83"/>
                    <a:pt x="521" y="83"/>
                    <a:pt x="521" y="84"/>
                  </a:cubicBezTo>
                  <a:cubicBezTo>
                    <a:pt x="523" y="85"/>
                    <a:pt x="520" y="86"/>
                    <a:pt x="519" y="86"/>
                  </a:cubicBezTo>
                  <a:cubicBezTo>
                    <a:pt x="518" y="87"/>
                    <a:pt x="518" y="88"/>
                    <a:pt x="517" y="88"/>
                  </a:cubicBezTo>
                  <a:cubicBezTo>
                    <a:pt x="517" y="89"/>
                    <a:pt x="518" y="89"/>
                    <a:pt x="517" y="89"/>
                  </a:cubicBezTo>
                  <a:cubicBezTo>
                    <a:pt x="517" y="89"/>
                    <a:pt x="517" y="90"/>
                    <a:pt x="518" y="90"/>
                  </a:cubicBezTo>
                  <a:cubicBezTo>
                    <a:pt x="518" y="91"/>
                    <a:pt x="518" y="91"/>
                    <a:pt x="519" y="92"/>
                  </a:cubicBezTo>
                  <a:cubicBezTo>
                    <a:pt x="519" y="92"/>
                    <a:pt x="519" y="92"/>
                    <a:pt x="519" y="93"/>
                  </a:cubicBezTo>
                  <a:cubicBezTo>
                    <a:pt x="519" y="93"/>
                    <a:pt x="519" y="93"/>
                    <a:pt x="520" y="93"/>
                  </a:cubicBezTo>
                  <a:cubicBezTo>
                    <a:pt x="520" y="93"/>
                    <a:pt x="521" y="93"/>
                    <a:pt x="521" y="94"/>
                  </a:cubicBezTo>
                  <a:cubicBezTo>
                    <a:pt x="522" y="94"/>
                    <a:pt x="523" y="94"/>
                    <a:pt x="522" y="94"/>
                  </a:cubicBezTo>
                  <a:cubicBezTo>
                    <a:pt x="522" y="94"/>
                    <a:pt x="522" y="95"/>
                    <a:pt x="522" y="95"/>
                  </a:cubicBezTo>
                  <a:cubicBezTo>
                    <a:pt x="522" y="95"/>
                    <a:pt x="521" y="95"/>
                    <a:pt x="521" y="95"/>
                  </a:cubicBezTo>
                  <a:cubicBezTo>
                    <a:pt x="521" y="95"/>
                    <a:pt x="519" y="95"/>
                    <a:pt x="519" y="95"/>
                  </a:cubicBezTo>
                  <a:cubicBezTo>
                    <a:pt x="519" y="95"/>
                    <a:pt x="519" y="95"/>
                    <a:pt x="520" y="95"/>
                  </a:cubicBezTo>
                  <a:cubicBezTo>
                    <a:pt x="519" y="96"/>
                    <a:pt x="518" y="95"/>
                    <a:pt x="517" y="96"/>
                  </a:cubicBezTo>
                  <a:cubicBezTo>
                    <a:pt x="517" y="96"/>
                    <a:pt x="518" y="96"/>
                    <a:pt x="518" y="96"/>
                  </a:cubicBezTo>
                  <a:cubicBezTo>
                    <a:pt x="518" y="96"/>
                    <a:pt x="517" y="96"/>
                    <a:pt x="517" y="96"/>
                  </a:cubicBezTo>
                  <a:cubicBezTo>
                    <a:pt x="516" y="96"/>
                    <a:pt x="516" y="96"/>
                    <a:pt x="516" y="96"/>
                  </a:cubicBezTo>
                  <a:cubicBezTo>
                    <a:pt x="514" y="96"/>
                    <a:pt x="513" y="96"/>
                    <a:pt x="512" y="96"/>
                  </a:cubicBezTo>
                  <a:cubicBezTo>
                    <a:pt x="511" y="97"/>
                    <a:pt x="510" y="97"/>
                    <a:pt x="509" y="97"/>
                  </a:cubicBezTo>
                  <a:cubicBezTo>
                    <a:pt x="508" y="97"/>
                    <a:pt x="507" y="97"/>
                    <a:pt x="506" y="98"/>
                  </a:cubicBezTo>
                  <a:cubicBezTo>
                    <a:pt x="508" y="99"/>
                    <a:pt x="511" y="97"/>
                    <a:pt x="513" y="97"/>
                  </a:cubicBezTo>
                  <a:cubicBezTo>
                    <a:pt x="514" y="96"/>
                    <a:pt x="516" y="96"/>
                    <a:pt x="517" y="96"/>
                  </a:cubicBezTo>
                  <a:cubicBezTo>
                    <a:pt x="518" y="96"/>
                    <a:pt x="518" y="96"/>
                    <a:pt x="519" y="96"/>
                  </a:cubicBezTo>
                  <a:cubicBezTo>
                    <a:pt x="519" y="96"/>
                    <a:pt x="519" y="96"/>
                    <a:pt x="519" y="96"/>
                  </a:cubicBezTo>
                  <a:cubicBezTo>
                    <a:pt x="519" y="96"/>
                    <a:pt x="520" y="96"/>
                    <a:pt x="520" y="96"/>
                  </a:cubicBezTo>
                  <a:cubicBezTo>
                    <a:pt x="520" y="96"/>
                    <a:pt x="521" y="96"/>
                    <a:pt x="521" y="96"/>
                  </a:cubicBezTo>
                  <a:cubicBezTo>
                    <a:pt x="520" y="97"/>
                    <a:pt x="519" y="97"/>
                    <a:pt x="518" y="97"/>
                  </a:cubicBezTo>
                  <a:cubicBezTo>
                    <a:pt x="519" y="97"/>
                    <a:pt x="519" y="97"/>
                    <a:pt x="519" y="97"/>
                  </a:cubicBezTo>
                  <a:cubicBezTo>
                    <a:pt x="519" y="97"/>
                    <a:pt x="519" y="97"/>
                    <a:pt x="519" y="97"/>
                  </a:cubicBezTo>
                  <a:cubicBezTo>
                    <a:pt x="520" y="97"/>
                    <a:pt x="518" y="98"/>
                    <a:pt x="518" y="98"/>
                  </a:cubicBezTo>
                  <a:cubicBezTo>
                    <a:pt x="520" y="98"/>
                    <a:pt x="520" y="98"/>
                    <a:pt x="521" y="97"/>
                  </a:cubicBezTo>
                  <a:cubicBezTo>
                    <a:pt x="521" y="96"/>
                    <a:pt x="521" y="96"/>
                    <a:pt x="522" y="96"/>
                  </a:cubicBezTo>
                  <a:cubicBezTo>
                    <a:pt x="522" y="96"/>
                    <a:pt x="522" y="96"/>
                    <a:pt x="523" y="96"/>
                  </a:cubicBezTo>
                  <a:cubicBezTo>
                    <a:pt x="523" y="95"/>
                    <a:pt x="522" y="95"/>
                    <a:pt x="522" y="95"/>
                  </a:cubicBezTo>
                  <a:cubicBezTo>
                    <a:pt x="522" y="95"/>
                    <a:pt x="523" y="94"/>
                    <a:pt x="524" y="94"/>
                  </a:cubicBezTo>
                  <a:cubicBezTo>
                    <a:pt x="524" y="93"/>
                    <a:pt x="525" y="94"/>
                    <a:pt x="526" y="93"/>
                  </a:cubicBezTo>
                  <a:cubicBezTo>
                    <a:pt x="526" y="93"/>
                    <a:pt x="526" y="93"/>
                    <a:pt x="526" y="92"/>
                  </a:cubicBezTo>
                  <a:cubicBezTo>
                    <a:pt x="526" y="92"/>
                    <a:pt x="526" y="92"/>
                    <a:pt x="527" y="92"/>
                  </a:cubicBezTo>
                  <a:cubicBezTo>
                    <a:pt x="527" y="91"/>
                    <a:pt x="525" y="92"/>
                    <a:pt x="525" y="92"/>
                  </a:cubicBezTo>
                  <a:cubicBezTo>
                    <a:pt x="525" y="92"/>
                    <a:pt x="524" y="92"/>
                    <a:pt x="524" y="92"/>
                  </a:cubicBezTo>
                  <a:cubicBezTo>
                    <a:pt x="523" y="92"/>
                    <a:pt x="522" y="92"/>
                    <a:pt x="522" y="91"/>
                  </a:cubicBezTo>
                  <a:cubicBezTo>
                    <a:pt x="522" y="91"/>
                    <a:pt x="522" y="91"/>
                    <a:pt x="521" y="90"/>
                  </a:cubicBezTo>
                  <a:cubicBezTo>
                    <a:pt x="522" y="90"/>
                    <a:pt x="523" y="91"/>
                    <a:pt x="522" y="90"/>
                  </a:cubicBezTo>
                  <a:cubicBezTo>
                    <a:pt x="522" y="89"/>
                    <a:pt x="520" y="89"/>
                    <a:pt x="520" y="89"/>
                  </a:cubicBezTo>
                  <a:cubicBezTo>
                    <a:pt x="520" y="89"/>
                    <a:pt x="520" y="88"/>
                    <a:pt x="520" y="88"/>
                  </a:cubicBezTo>
                  <a:cubicBezTo>
                    <a:pt x="520" y="89"/>
                    <a:pt x="520" y="89"/>
                    <a:pt x="520" y="89"/>
                  </a:cubicBezTo>
                  <a:cubicBezTo>
                    <a:pt x="520" y="89"/>
                    <a:pt x="520" y="88"/>
                    <a:pt x="520" y="88"/>
                  </a:cubicBezTo>
                  <a:cubicBezTo>
                    <a:pt x="521" y="88"/>
                    <a:pt x="521" y="89"/>
                    <a:pt x="522" y="88"/>
                  </a:cubicBezTo>
                  <a:cubicBezTo>
                    <a:pt x="521" y="88"/>
                    <a:pt x="523" y="88"/>
                    <a:pt x="524" y="88"/>
                  </a:cubicBezTo>
                  <a:cubicBezTo>
                    <a:pt x="524" y="88"/>
                    <a:pt x="524" y="88"/>
                    <a:pt x="524" y="87"/>
                  </a:cubicBezTo>
                  <a:cubicBezTo>
                    <a:pt x="524" y="87"/>
                    <a:pt x="525" y="87"/>
                    <a:pt x="525" y="87"/>
                  </a:cubicBezTo>
                  <a:cubicBezTo>
                    <a:pt x="525" y="87"/>
                    <a:pt x="525" y="87"/>
                    <a:pt x="525" y="87"/>
                  </a:cubicBezTo>
                  <a:cubicBezTo>
                    <a:pt x="525" y="86"/>
                    <a:pt x="526" y="87"/>
                    <a:pt x="526" y="86"/>
                  </a:cubicBezTo>
                  <a:cubicBezTo>
                    <a:pt x="526" y="86"/>
                    <a:pt x="526" y="86"/>
                    <a:pt x="525" y="86"/>
                  </a:cubicBezTo>
                  <a:cubicBezTo>
                    <a:pt x="526" y="86"/>
                    <a:pt x="526" y="86"/>
                    <a:pt x="526" y="86"/>
                  </a:cubicBezTo>
                  <a:cubicBezTo>
                    <a:pt x="527" y="86"/>
                    <a:pt x="527" y="86"/>
                    <a:pt x="527" y="86"/>
                  </a:cubicBezTo>
                  <a:cubicBezTo>
                    <a:pt x="527" y="86"/>
                    <a:pt x="529" y="86"/>
                    <a:pt x="528" y="87"/>
                  </a:cubicBezTo>
                  <a:cubicBezTo>
                    <a:pt x="528" y="87"/>
                    <a:pt x="529" y="86"/>
                    <a:pt x="529" y="87"/>
                  </a:cubicBezTo>
                  <a:cubicBezTo>
                    <a:pt x="530" y="87"/>
                    <a:pt x="530" y="87"/>
                    <a:pt x="531" y="87"/>
                  </a:cubicBezTo>
                  <a:cubicBezTo>
                    <a:pt x="531" y="88"/>
                    <a:pt x="531" y="88"/>
                    <a:pt x="532" y="88"/>
                  </a:cubicBezTo>
                  <a:cubicBezTo>
                    <a:pt x="532" y="88"/>
                    <a:pt x="531" y="89"/>
                    <a:pt x="532" y="89"/>
                  </a:cubicBezTo>
                  <a:cubicBezTo>
                    <a:pt x="532" y="89"/>
                    <a:pt x="532" y="89"/>
                    <a:pt x="532" y="88"/>
                  </a:cubicBezTo>
                  <a:cubicBezTo>
                    <a:pt x="533" y="88"/>
                    <a:pt x="531" y="88"/>
                    <a:pt x="532" y="87"/>
                  </a:cubicBezTo>
                  <a:cubicBezTo>
                    <a:pt x="531" y="87"/>
                    <a:pt x="531" y="87"/>
                    <a:pt x="530" y="87"/>
                  </a:cubicBezTo>
                  <a:cubicBezTo>
                    <a:pt x="531" y="87"/>
                    <a:pt x="531" y="86"/>
                    <a:pt x="531" y="86"/>
                  </a:cubicBezTo>
                  <a:cubicBezTo>
                    <a:pt x="530" y="86"/>
                    <a:pt x="530" y="86"/>
                    <a:pt x="530" y="86"/>
                  </a:cubicBezTo>
                  <a:cubicBezTo>
                    <a:pt x="530" y="86"/>
                    <a:pt x="531" y="85"/>
                    <a:pt x="531" y="85"/>
                  </a:cubicBezTo>
                  <a:cubicBezTo>
                    <a:pt x="532" y="85"/>
                    <a:pt x="533" y="86"/>
                    <a:pt x="534" y="85"/>
                  </a:cubicBezTo>
                  <a:cubicBezTo>
                    <a:pt x="533" y="85"/>
                    <a:pt x="532" y="85"/>
                    <a:pt x="531" y="85"/>
                  </a:cubicBezTo>
                  <a:cubicBezTo>
                    <a:pt x="531" y="85"/>
                    <a:pt x="532" y="85"/>
                    <a:pt x="532" y="85"/>
                  </a:cubicBezTo>
                  <a:cubicBezTo>
                    <a:pt x="531" y="85"/>
                    <a:pt x="530" y="85"/>
                    <a:pt x="529" y="85"/>
                  </a:cubicBezTo>
                  <a:cubicBezTo>
                    <a:pt x="530" y="85"/>
                    <a:pt x="528" y="85"/>
                    <a:pt x="528" y="85"/>
                  </a:cubicBezTo>
                  <a:cubicBezTo>
                    <a:pt x="528" y="85"/>
                    <a:pt x="527" y="85"/>
                    <a:pt x="527" y="84"/>
                  </a:cubicBezTo>
                  <a:cubicBezTo>
                    <a:pt x="527" y="84"/>
                    <a:pt x="528" y="84"/>
                    <a:pt x="528" y="83"/>
                  </a:cubicBezTo>
                  <a:cubicBezTo>
                    <a:pt x="528" y="83"/>
                    <a:pt x="528" y="83"/>
                    <a:pt x="527" y="83"/>
                  </a:cubicBezTo>
                  <a:cubicBezTo>
                    <a:pt x="527" y="83"/>
                    <a:pt x="528" y="82"/>
                    <a:pt x="528" y="82"/>
                  </a:cubicBezTo>
                  <a:cubicBezTo>
                    <a:pt x="529" y="81"/>
                    <a:pt x="530" y="80"/>
                    <a:pt x="532" y="80"/>
                  </a:cubicBezTo>
                  <a:cubicBezTo>
                    <a:pt x="534" y="80"/>
                    <a:pt x="535" y="81"/>
                    <a:pt x="537" y="81"/>
                  </a:cubicBezTo>
                  <a:cubicBezTo>
                    <a:pt x="537" y="81"/>
                    <a:pt x="538" y="82"/>
                    <a:pt x="539" y="82"/>
                  </a:cubicBezTo>
                  <a:cubicBezTo>
                    <a:pt x="539" y="82"/>
                    <a:pt x="540" y="82"/>
                    <a:pt x="540" y="82"/>
                  </a:cubicBezTo>
                  <a:cubicBezTo>
                    <a:pt x="540" y="82"/>
                    <a:pt x="540" y="82"/>
                    <a:pt x="539" y="82"/>
                  </a:cubicBezTo>
                  <a:cubicBezTo>
                    <a:pt x="539" y="81"/>
                    <a:pt x="538" y="81"/>
                    <a:pt x="538" y="81"/>
                  </a:cubicBezTo>
                  <a:cubicBezTo>
                    <a:pt x="537" y="81"/>
                    <a:pt x="537" y="81"/>
                    <a:pt x="536" y="80"/>
                  </a:cubicBezTo>
                  <a:cubicBezTo>
                    <a:pt x="536" y="80"/>
                    <a:pt x="535" y="80"/>
                    <a:pt x="534" y="80"/>
                  </a:cubicBezTo>
                  <a:cubicBezTo>
                    <a:pt x="535" y="80"/>
                    <a:pt x="534" y="79"/>
                    <a:pt x="534" y="80"/>
                  </a:cubicBezTo>
                  <a:cubicBezTo>
                    <a:pt x="533" y="80"/>
                    <a:pt x="532" y="80"/>
                    <a:pt x="532" y="79"/>
                  </a:cubicBezTo>
                  <a:cubicBezTo>
                    <a:pt x="532" y="79"/>
                    <a:pt x="533" y="79"/>
                    <a:pt x="533" y="79"/>
                  </a:cubicBezTo>
                  <a:cubicBezTo>
                    <a:pt x="534" y="78"/>
                    <a:pt x="534" y="79"/>
                    <a:pt x="534" y="79"/>
                  </a:cubicBezTo>
                  <a:cubicBezTo>
                    <a:pt x="534" y="79"/>
                    <a:pt x="535" y="79"/>
                    <a:pt x="535" y="79"/>
                  </a:cubicBezTo>
                  <a:cubicBezTo>
                    <a:pt x="535" y="78"/>
                    <a:pt x="535" y="78"/>
                    <a:pt x="535" y="78"/>
                  </a:cubicBezTo>
                  <a:cubicBezTo>
                    <a:pt x="537" y="79"/>
                    <a:pt x="538" y="79"/>
                    <a:pt x="540" y="79"/>
                  </a:cubicBezTo>
                  <a:cubicBezTo>
                    <a:pt x="541" y="79"/>
                    <a:pt x="541" y="79"/>
                    <a:pt x="542" y="79"/>
                  </a:cubicBezTo>
                  <a:cubicBezTo>
                    <a:pt x="543" y="79"/>
                    <a:pt x="544" y="80"/>
                    <a:pt x="544" y="80"/>
                  </a:cubicBezTo>
                  <a:cubicBezTo>
                    <a:pt x="543" y="79"/>
                    <a:pt x="541" y="79"/>
                    <a:pt x="540" y="79"/>
                  </a:cubicBezTo>
                  <a:cubicBezTo>
                    <a:pt x="539" y="79"/>
                    <a:pt x="538" y="78"/>
                    <a:pt x="537" y="78"/>
                  </a:cubicBezTo>
                  <a:cubicBezTo>
                    <a:pt x="537" y="78"/>
                    <a:pt x="535" y="78"/>
                    <a:pt x="536" y="77"/>
                  </a:cubicBezTo>
                  <a:cubicBezTo>
                    <a:pt x="537" y="77"/>
                    <a:pt x="539" y="76"/>
                    <a:pt x="540" y="76"/>
                  </a:cubicBezTo>
                  <a:cubicBezTo>
                    <a:pt x="540" y="76"/>
                    <a:pt x="540" y="77"/>
                    <a:pt x="540" y="77"/>
                  </a:cubicBezTo>
                  <a:cubicBezTo>
                    <a:pt x="540" y="77"/>
                    <a:pt x="540" y="77"/>
                    <a:pt x="541" y="77"/>
                  </a:cubicBezTo>
                  <a:cubicBezTo>
                    <a:pt x="541" y="77"/>
                    <a:pt x="542" y="78"/>
                    <a:pt x="541" y="78"/>
                  </a:cubicBezTo>
                  <a:cubicBezTo>
                    <a:pt x="541" y="77"/>
                    <a:pt x="541" y="77"/>
                    <a:pt x="541" y="77"/>
                  </a:cubicBezTo>
                  <a:cubicBezTo>
                    <a:pt x="541" y="76"/>
                    <a:pt x="541" y="76"/>
                    <a:pt x="542" y="76"/>
                  </a:cubicBezTo>
                  <a:cubicBezTo>
                    <a:pt x="542" y="76"/>
                    <a:pt x="543" y="76"/>
                    <a:pt x="544" y="76"/>
                  </a:cubicBezTo>
                  <a:cubicBezTo>
                    <a:pt x="545" y="75"/>
                    <a:pt x="545" y="76"/>
                    <a:pt x="546" y="76"/>
                  </a:cubicBezTo>
                  <a:cubicBezTo>
                    <a:pt x="547" y="76"/>
                    <a:pt x="547" y="76"/>
                    <a:pt x="547" y="76"/>
                  </a:cubicBezTo>
                  <a:cubicBezTo>
                    <a:pt x="546" y="77"/>
                    <a:pt x="547" y="77"/>
                    <a:pt x="547" y="77"/>
                  </a:cubicBezTo>
                  <a:cubicBezTo>
                    <a:pt x="547" y="77"/>
                    <a:pt x="547" y="77"/>
                    <a:pt x="547" y="76"/>
                  </a:cubicBezTo>
                  <a:cubicBezTo>
                    <a:pt x="548" y="76"/>
                    <a:pt x="548" y="76"/>
                    <a:pt x="548" y="76"/>
                  </a:cubicBezTo>
                  <a:cubicBezTo>
                    <a:pt x="547" y="75"/>
                    <a:pt x="547" y="75"/>
                    <a:pt x="546" y="75"/>
                  </a:cubicBezTo>
                  <a:cubicBezTo>
                    <a:pt x="547" y="75"/>
                    <a:pt x="548" y="75"/>
                    <a:pt x="549" y="75"/>
                  </a:cubicBezTo>
                  <a:cubicBezTo>
                    <a:pt x="549" y="74"/>
                    <a:pt x="550" y="74"/>
                    <a:pt x="550" y="74"/>
                  </a:cubicBezTo>
                  <a:cubicBezTo>
                    <a:pt x="551" y="74"/>
                    <a:pt x="552" y="74"/>
                    <a:pt x="553" y="74"/>
                  </a:cubicBezTo>
                  <a:cubicBezTo>
                    <a:pt x="554" y="74"/>
                    <a:pt x="555" y="73"/>
                    <a:pt x="556" y="73"/>
                  </a:cubicBezTo>
                  <a:cubicBezTo>
                    <a:pt x="557" y="73"/>
                    <a:pt x="559" y="73"/>
                    <a:pt x="560" y="73"/>
                  </a:cubicBezTo>
                  <a:cubicBezTo>
                    <a:pt x="561" y="73"/>
                    <a:pt x="562" y="73"/>
                    <a:pt x="564" y="73"/>
                  </a:cubicBezTo>
                  <a:cubicBezTo>
                    <a:pt x="564" y="73"/>
                    <a:pt x="564" y="73"/>
                    <a:pt x="565" y="74"/>
                  </a:cubicBezTo>
                  <a:cubicBezTo>
                    <a:pt x="565" y="74"/>
                    <a:pt x="564" y="74"/>
                    <a:pt x="565" y="74"/>
                  </a:cubicBezTo>
                  <a:cubicBezTo>
                    <a:pt x="566" y="76"/>
                    <a:pt x="562" y="77"/>
                    <a:pt x="564" y="78"/>
                  </a:cubicBezTo>
                  <a:cubicBezTo>
                    <a:pt x="564" y="78"/>
                    <a:pt x="565" y="78"/>
                    <a:pt x="565" y="78"/>
                  </a:cubicBezTo>
                  <a:cubicBezTo>
                    <a:pt x="566" y="79"/>
                    <a:pt x="565" y="79"/>
                    <a:pt x="565" y="79"/>
                  </a:cubicBezTo>
                  <a:cubicBezTo>
                    <a:pt x="564" y="80"/>
                    <a:pt x="564" y="80"/>
                    <a:pt x="564" y="81"/>
                  </a:cubicBezTo>
                  <a:cubicBezTo>
                    <a:pt x="564" y="81"/>
                    <a:pt x="564" y="81"/>
                    <a:pt x="564" y="81"/>
                  </a:cubicBezTo>
                  <a:cubicBezTo>
                    <a:pt x="565" y="81"/>
                    <a:pt x="565" y="81"/>
                    <a:pt x="565" y="82"/>
                  </a:cubicBezTo>
                  <a:cubicBezTo>
                    <a:pt x="565" y="82"/>
                    <a:pt x="564" y="82"/>
                    <a:pt x="563" y="83"/>
                  </a:cubicBezTo>
                  <a:cubicBezTo>
                    <a:pt x="562" y="83"/>
                    <a:pt x="562" y="83"/>
                    <a:pt x="561" y="84"/>
                  </a:cubicBezTo>
                  <a:cubicBezTo>
                    <a:pt x="558" y="84"/>
                    <a:pt x="556" y="86"/>
                    <a:pt x="553" y="86"/>
                  </a:cubicBezTo>
                  <a:cubicBezTo>
                    <a:pt x="555" y="86"/>
                    <a:pt x="556" y="86"/>
                    <a:pt x="557" y="85"/>
                  </a:cubicBezTo>
                  <a:cubicBezTo>
                    <a:pt x="558" y="85"/>
                    <a:pt x="559" y="84"/>
                    <a:pt x="560" y="84"/>
                  </a:cubicBezTo>
                  <a:cubicBezTo>
                    <a:pt x="562" y="84"/>
                    <a:pt x="560" y="85"/>
                    <a:pt x="560" y="85"/>
                  </a:cubicBezTo>
                  <a:cubicBezTo>
                    <a:pt x="559" y="86"/>
                    <a:pt x="558" y="86"/>
                    <a:pt x="558" y="86"/>
                  </a:cubicBezTo>
                  <a:cubicBezTo>
                    <a:pt x="557" y="86"/>
                    <a:pt x="557" y="87"/>
                    <a:pt x="556" y="87"/>
                  </a:cubicBezTo>
                  <a:cubicBezTo>
                    <a:pt x="556" y="87"/>
                    <a:pt x="557" y="87"/>
                    <a:pt x="557" y="88"/>
                  </a:cubicBezTo>
                  <a:cubicBezTo>
                    <a:pt x="558" y="88"/>
                    <a:pt x="557" y="88"/>
                    <a:pt x="557" y="88"/>
                  </a:cubicBezTo>
                  <a:cubicBezTo>
                    <a:pt x="556" y="88"/>
                    <a:pt x="556" y="88"/>
                    <a:pt x="556" y="88"/>
                  </a:cubicBezTo>
                  <a:cubicBezTo>
                    <a:pt x="555" y="88"/>
                    <a:pt x="554" y="88"/>
                    <a:pt x="554" y="88"/>
                  </a:cubicBezTo>
                  <a:cubicBezTo>
                    <a:pt x="554" y="88"/>
                    <a:pt x="555" y="88"/>
                    <a:pt x="556" y="88"/>
                  </a:cubicBezTo>
                  <a:cubicBezTo>
                    <a:pt x="556" y="88"/>
                    <a:pt x="555" y="89"/>
                    <a:pt x="555" y="89"/>
                  </a:cubicBezTo>
                  <a:cubicBezTo>
                    <a:pt x="554" y="89"/>
                    <a:pt x="554" y="89"/>
                    <a:pt x="553" y="90"/>
                  </a:cubicBezTo>
                  <a:cubicBezTo>
                    <a:pt x="554" y="90"/>
                    <a:pt x="556" y="89"/>
                    <a:pt x="557" y="88"/>
                  </a:cubicBezTo>
                  <a:cubicBezTo>
                    <a:pt x="557" y="88"/>
                    <a:pt x="558" y="88"/>
                    <a:pt x="559" y="88"/>
                  </a:cubicBezTo>
                  <a:cubicBezTo>
                    <a:pt x="560" y="88"/>
                    <a:pt x="559" y="88"/>
                    <a:pt x="559" y="87"/>
                  </a:cubicBezTo>
                  <a:cubicBezTo>
                    <a:pt x="559" y="87"/>
                    <a:pt x="560" y="87"/>
                    <a:pt x="560" y="87"/>
                  </a:cubicBezTo>
                  <a:cubicBezTo>
                    <a:pt x="561" y="87"/>
                    <a:pt x="561" y="87"/>
                    <a:pt x="561" y="86"/>
                  </a:cubicBezTo>
                  <a:cubicBezTo>
                    <a:pt x="561" y="86"/>
                    <a:pt x="561" y="86"/>
                    <a:pt x="562" y="86"/>
                  </a:cubicBezTo>
                  <a:cubicBezTo>
                    <a:pt x="562" y="86"/>
                    <a:pt x="562" y="87"/>
                    <a:pt x="562" y="87"/>
                  </a:cubicBezTo>
                  <a:cubicBezTo>
                    <a:pt x="563" y="87"/>
                    <a:pt x="563" y="87"/>
                    <a:pt x="564" y="87"/>
                  </a:cubicBezTo>
                  <a:cubicBezTo>
                    <a:pt x="564" y="87"/>
                    <a:pt x="562" y="86"/>
                    <a:pt x="562" y="86"/>
                  </a:cubicBezTo>
                  <a:cubicBezTo>
                    <a:pt x="563" y="85"/>
                    <a:pt x="564" y="85"/>
                    <a:pt x="565" y="85"/>
                  </a:cubicBezTo>
                  <a:cubicBezTo>
                    <a:pt x="565" y="85"/>
                    <a:pt x="565" y="85"/>
                    <a:pt x="565" y="84"/>
                  </a:cubicBezTo>
                  <a:cubicBezTo>
                    <a:pt x="566" y="84"/>
                    <a:pt x="566" y="84"/>
                    <a:pt x="566" y="84"/>
                  </a:cubicBezTo>
                  <a:cubicBezTo>
                    <a:pt x="566" y="84"/>
                    <a:pt x="566" y="84"/>
                    <a:pt x="566" y="84"/>
                  </a:cubicBezTo>
                  <a:cubicBezTo>
                    <a:pt x="566" y="85"/>
                    <a:pt x="565" y="85"/>
                    <a:pt x="566" y="85"/>
                  </a:cubicBezTo>
                  <a:cubicBezTo>
                    <a:pt x="566" y="86"/>
                    <a:pt x="566" y="86"/>
                    <a:pt x="565" y="86"/>
                  </a:cubicBezTo>
                  <a:cubicBezTo>
                    <a:pt x="565" y="86"/>
                    <a:pt x="564" y="86"/>
                    <a:pt x="564" y="87"/>
                  </a:cubicBezTo>
                  <a:cubicBezTo>
                    <a:pt x="564" y="87"/>
                    <a:pt x="567" y="85"/>
                    <a:pt x="566" y="87"/>
                  </a:cubicBezTo>
                  <a:cubicBezTo>
                    <a:pt x="566" y="87"/>
                    <a:pt x="566" y="86"/>
                    <a:pt x="566" y="86"/>
                  </a:cubicBezTo>
                  <a:cubicBezTo>
                    <a:pt x="567" y="86"/>
                    <a:pt x="567" y="86"/>
                    <a:pt x="568" y="85"/>
                  </a:cubicBezTo>
                  <a:cubicBezTo>
                    <a:pt x="568" y="85"/>
                    <a:pt x="569" y="85"/>
                    <a:pt x="569" y="85"/>
                  </a:cubicBezTo>
                  <a:cubicBezTo>
                    <a:pt x="569" y="86"/>
                    <a:pt x="570" y="86"/>
                    <a:pt x="570" y="86"/>
                  </a:cubicBezTo>
                  <a:cubicBezTo>
                    <a:pt x="570" y="87"/>
                    <a:pt x="569" y="87"/>
                    <a:pt x="568" y="88"/>
                  </a:cubicBezTo>
                  <a:cubicBezTo>
                    <a:pt x="568" y="88"/>
                    <a:pt x="566" y="89"/>
                    <a:pt x="566" y="89"/>
                  </a:cubicBezTo>
                  <a:cubicBezTo>
                    <a:pt x="566" y="89"/>
                    <a:pt x="567" y="89"/>
                    <a:pt x="567" y="89"/>
                  </a:cubicBezTo>
                  <a:cubicBezTo>
                    <a:pt x="567" y="89"/>
                    <a:pt x="568" y="89"/>
                    <a:pt x="568" y="89"/>
                  </a:cubicBezTo>
                  <a:cubicBezTo>
                    <a:pt x="569" y="89"/>
                    <a:pt x="570" y="90"/>
                    <a:pt x="570" y="90"/>
                  </a:cubicBezTo>
                  <a:cubicBezTo>
                    <a:pt x="569" y="89"/>
                    <a:pt x="570" y="89"/>
                    <a:pt x="570" y="89"/>
                  </a:cubicBezTo>
                  <a:cubicBezTo>
                    <a:pt x="569" y="89"/>
                    <a:pt x="569" y="89"/>
                    <a:pt x="568" y="89"/>
                  </a:cubicBezTo>
                  <a:cubicBezTo>
                    <a:pt x="568" y="88"/>
                    <a:pt x="570" y="87"/>
                    <a:pt x="570" y="87"/>
                  </a:cubicBezTo>
                  <a:cubicBezTo>
                    <a:pt x="571" y="87"/>
                    <a:pt x="571" y="87"/>
                    <a:pt x="572" y="88"/>
                  </a:cubicBezTo>
                  <a:cubicBezTo>
                    <a:pt x="572" y="88"/>
                    <a:pt x="572" y="89"/>
                    <a:pt x="571" y="89"/>
                  </a:cubicBezTo>
                  <a:cubicBezTo>
                    <a:pt x="571" y="90"/>
                    <a:pt x="573" y="91"/>
                    <a:pt x="573" y="91"/>
                  </a:cubicBezTo>
                  <a:cubicBezTo>
                    <a:pt x="573" y="90"/>
                    <a:pt x="572" y="90"/>
                    <a:pt x="572" y="89"/>
                  </a:cubicBezTo>
                  <a:cubicBezTo>
                    <a:pt x="572" y="89"/>
                    <a:pt x="573" y="89"/>
                    <a:pt x="573" y="89"/>
                  </a:cubicBezTo>
                  <a:cubicBezTo>
                    <a:pt x="573" y="89"/>
                    <a:pt x="573" y="90"/>
                    <a:pt x="573" y="90"/>
                  </a:cubicBezTo>
                  <a:cubicBezTo>
                    <a:pt x="574" y="90"/>
                    <a:pt x="574" y="90"/>
                    <a:pt x="574" y="91"/>
                  </a:cubicBezTo>
                  <a:cubicBezTo>
                    <a:pt x="574" y="91"/>
                    <a:pt x="575" y="90"/>
                    <a:pt x="575" y="90"/>
                  </a:cubicBezTo>
                  <a:cubicBezTo>
                    <a:pt x="574" y="90"/>
                    <a:pt x="573" y="90"/>
                    <a:pt x="573" y="89"/>
                  </a:cubicBezTo>
                  <a:cubicBezTo>
                    <a:pt x="573" y="89"/>
                    <a:pt x="573" y="89"/>
                    <a:pt x="573" y="89"/>
                  </a:cubicBezTo>
                  <a:cubicBezTo>
                    <a:pt x="572" y="89"/>
                    <a:pt x="572" y="89"/>
                    <a:pt x="572" y="88"/>
                  </a:cubicBezTo>
                  <a:cubicBezTo>
                    <a:pt x="573" y="87"/>
                    <a:pt x="572" y="87"/>
                    <a:pt x="571" y="87"/>
                  </a:cubicBezTo>
                  <a:cubicBezTo>
                    <a:pt x="569" y="86"/>
                    <a:pt x="571" y="86"/>
                    <a:pt x="571" y="86"/>
                  </a:cubicBezTo>
                  <a:cubicBezTo>
                    <a:pt x="571" y="85"/>
                    <a:pt x="572" y="86"/>
                    <a:pt x="572" y="86"/>
                  </a:cubicBezTo>
                  <a:cubicBezTo>
                    <a:pt x="572" y="86"/>
                    <a:pt x="573" y="85"/>
                    <a:pt x="573" y="85"/>
                  </a:cubicBezTo>
                  <a:cubicBezTo>
                    <a:pt x="574" y="86"/>
                    <a:pt x="572" y="87"/>
                    <a:pt x="573" y="87"/>
                  </a:cubicBezTo>
                  <a:cubicBezTo>
                    <a:pt x="573" y="87"/>
                    <a:pt x="573" y="87"/>
                    <a:pt x="573" y="86"/>
                  </a:cubicBezTo>
                  <a:cubicBezTo>
                    <a:pt x="573" y="86"/>
                    <a:pt x="574" y="86"/>
                    <a:pt x="574" y="86"/>
                  </a:cubicBezTo>
                  <a:cubicBezTo>
                    <a:pt x="575" y="86"/>
                    <a:pt x="575" y="86"/>
                    <a:pt x="576" y="86"/>
                  </a:cubicBezTo>
                  <a:cubicBezTo>
                    <a:pt x="576" y="86"/>
                    <a:pt x="577" y="86"/>
                    <a:pt x="576" y="86"/>
                  </a:cubicBezTo>
                  <a:cubicBezTo>
                    <a:pt x="577" y="86"/>
                    <a:pt x="578" y="86"/>
                    <a:pt x="578" y="87"/>
                  </a:cubicBezTo>
                  <a:cubicBezTo>
                    <a:pt x="578" y="87"/>
                    <a:pt x="578" y="88"/>
                    <a:pt x="578" y="88"/>
                  </a:cubicBezTo>
                  <a:cubicBezTo>
                    <a:pt x="578" y="88"/>
                    <a:pt x="578" y="87"/>
                    <a:pt x="578" y="87"/>
                  </a:cubicBezTo>
                  <a:cubicBezTo>
                    <a:pt x="579" y="87"/>
                    <a:pt x="579" y="87"/>
                    <a:pt x="579" y="87"/>
                  </a:cubicBezTo>
                  <a:cubicBezTo>
                    <a:pt x="580" y="87"/>
                    <a:pt x="581" y="87"/>
                    <a:pt x="582" y="87"/>
                  </a:cubicBezTo>
                  <a:cubicBezTo>
                    <a:pt x="581" y="87"/>
                    <a:pt x="580" y="87"/>
                    <a:pt x="579" y="87"/>
                  </a:cubicBezTo>
                  <a:cubicBezTo>
                    <a:pt x="578" y="86"/>
                    <a:pt x="577" y="86"/>
                    <a:pt x="576" y="86"/>
                  </a:cubicBezTo>
                  <a:cubicBezTo>
                    <a:pt x="575" y="86"/>
                    <a:pt x="574" y="85"/>
                    <a:pt x="574" y="85"/>
                  </a:cubicBezTo>
                  <a:cubicBezTo>
                    <a:pt x="574" y="84"/>
                    <a:pt x="575" y="84"/>
                    <a:pt x="576" y="83"/>
                  </a:cubicBezTo>
                  <a:cubicBezTo>
                    <a:pt x="577" y="83"/>
                    <a:pt x="579" y="83"/>
                    <a:pt x="581" y="82"/>
                  </a:cubicBezTo>
                  <a:cubicBezTo>
                    <a:pt x="581" y="82"/>
                    <a:pt x="582" y="82"/>
                    <a:pt x="583" y="82"/>
                  </a:cubicBezTo>
                  <a:cubicBezTo>
                    <a:pt x="584" y="82"/>
                    <a:pt x="585" y="82"/>
                    <a:pt x="587" y="82"/>
                  </a:cubicBezTo>
                  <a:cubicBezTo>
                    <a:pt x="587" y="82"/>
                    <a:pt x="589" y="82"/>
                    <a:pt x="588" y="83"/>
                  </a:cubicBezTo>
                  <a:cubicBezTo>
                    <a:pt x="589" y="83"/>
                    <a:pt x="592" y="83"/>
                    <a:pt x="591" y="84"/>
                  </a:cubicBezTo>
                  <a:cubicBezTo>
                    <a:pt x="590" y="84"/>
                    <a:pt x="591" y="85"/>
                    <a:pt x="592" y="84"/>
                  </a:cubicBezTo>
                  <a:cubicBezTo>
                    <a:pt x="592" y="83"/>
                    <a:pt x="594" y="83"/>
                    <a:pt x="595" y="84"/>
                  </a:cubicBezTo>
                  <a:cubicBezTo>
                    <a:pt x="595" y="84"/>
                    <a:pt x="596" y="84"/>
                    <a:pt x="596" y="84"/>
                  </a:cubicBezTo>
                  <a:cubicBezTo>
                    <a:pt x="596" y="84"/>
                    <a:pt x="597" y="84"/>
                    <a:pt x="597" y="84"/>
                  </a:cubicBezTo>
                  <a:cubicBezTo>
                    <a:pt x="597" y="85"/>
                    <a:pt x="597" y="85"/>
                    <a:pt x="597" y="86"/>
                  </a:cubicBezTo>
                  <a:cubicBezTo>
                    <a:pt x="597" y="86"/>
                    <a:pt x="597" y="87"/>
                    <a:pt x="596" y="87"/>
                  </a:cubicBezTo>
                  <a:cubicBezTo>
                    <a:pt x="595" y="87"/>
                    <a:pt x="594" y="87"/>
                    <a:pt x="592" y="87"/>
                  </a:cubicBezTo>
                  <a:cubicBezTo>
                    <a:pt x="591" y="87"/>
                    <a:pt x="589" y="88"/>
                    <a:pt x="588" y="88"/>
                  </a:cubicBezTo>
                  <a:cubicBezTo>
                    <a:pt x="588" y="88"/>
                    <a:pt x="587" y="89"/>
                    <a:pt x="586" y="89"/>
                  </a:cubicBezTo>
                  <a:cubicBezTo>
                    <a:pt x="586" y="89"/>
                    <a:pt x="585" y="90"/>
                    <a:pt x="584" y="90"/>
                  </a:cubicBezTo>
                  <a:cubicBezTo>
                    <a:pt x="585" y="90"/>
                    <a:pt x="586" y="89"/>
                    <a:pt x="586" y="89"/>
                  </a:cubicBezTo>
                  <a:cubicBezTo>
                    <a:pt x="587" y="89"/>
                    <a:pt x="588" y="88"/>
                    <a:pt x="589" y="88"/>
                  </a:cubicBezTo>
                  <a:cubicBezTo>
                    <a:pt x="590" y="87"/>
                    <a:pt x="592" y="87"/>
                    <a:pt x="593" y="88"/>
                  </a:cubicBezTo>
                  <a:cubicBezTo>
                    <a:pt x="594" y="88"/>
                    <a:pt x="593" y="88"/>
                    <a:pt x="593" y="88"/>
                  </a:cubicBezTo>
                  <a:cubicBezTo>
                    <a:pt x="592" y="88"/>
                    <a:pt x="591" y="88"/>
                    <a:pt x="590" y="89"/>
                  </a:cubicBezTo>
                  <a:cubicBezTo>
                    <a:pt x="590" y="90"/>
                    <a:pt x="589" y="90"/>
                    <a:pt x="588" y="90"/>
                  </a:cubicBezTo>
                  <a:cubicBezTo>
                    <a:pt x="587" y="91"/>
                    <a:pt x="586" y="91"/>
                    <a:pt x="585" y="91"/>
                  </a:cubicBezTo>
                  <a:cubicBezTo>
                    <a:pt x="587" y="91"/>
                    <a:pt x="588" y="91"/>
                    <a:pt x="589" y="90"/>
                  </a:cubicBezTo>
                  <a:cubicBezTo>
                    <a:pt x="590" y="90"/>
                    <a:pt x="591" y="89"/>
                    <a:pt x="592" y="89"/>
                  </a:cubicBezTo>
                  <a:cubicBezTo>
                    <a:pt x="593" y="88"/>
                    <a:pt x="593" y="88"/>
                    <a:pt x="594" y="88"/>
                  </a:cubicBezTo>
                  <a:cubicBezTo>
                    <a:pt x="594" y="88"/>
                    <a:pt x="595" y="88"/>
                    <a:pt x="596" y="87"/>
                  </a:cubicBezTo>
                  <a:cubicBezTo>
                    <a:pt x="596" y="87"/>
                    <a:pt x="597" y="88"/>
                    <a:pt x="598" y="88"/>
                  </a:cubicBezTo>
                  <a:cubicBezTo>
                    <a:pt x="599" y="88"/>
                    <a:pt x="599" y="88"/>
                    <a:pt x="600" y="88"/>
                  </a:cubicBezTo>
                  <a:cubicBezTo>
                    <a:pt x="600" y="88"/>
                    <a:pt x="601" y="88"/>
                    <a:pt x="601" y="89"/>
                  </a:cubicBezTo>
                  <a:cubicBezTo>
                    <a:pt x="601" y="89"/>
                    <a:pt x="600" y="89"/>
                    <a:pt x="600" y="89"/>
                  </a:cubicBezTo>
                  <a:cubicBezTo>
                    <a:pt x="599" y="90"/>
                    <a:pt x="597" y="91"/>
                    <a:pt x="597" y="90"/>
                  </a:cubicBezTo>
                  <a:cubicBezTo>
                    <a:pt x="597" y="90"/>
                    <a:pt x="596" y="91"/>
                    <a:pt x="596" y="91"/>
                  </a:cubicBezTo>
                  <a:cubicBezTo>
                    <a:pt x="595" y="91"/>
                    <a:pt x="594" y="91"/>
                    <a:pt x="593" y="91"/>
                  </a:cubicBezTo>
                  <a:cubicBezTo>
                    <a:pt x="592" y="91"/>
                    <a:pt x="591" y="91"/>
                    <a:pt x="590" y="91"/>
                  </a:cubicBezTo>
                  <a:cubicBezTo>
                    <a:pt x="591" y="91"/>
                    <a:pt x="591" y="91"/>
                    <a:pt x="592" y="91"/>
                  </a:cubicBezTo>
                  <a:cubicBezTo>
                    <a:pt x="593" y="91"/>
                    <a:pt x="593" y="92"/>
                    <a:pt x="592" y="92"/>
                  </a:cubicBezTo>
                  <a:cubicBezTo>
                    <a:pt x="591" y="92"/>
                    <a:pt x="590" y="92"/>
                    <a:pt x="589" y="93"/>
                  </a:cubicBezTo>
                  <a:cubicBezTo>
                    <a:pt x="590" y="93"/>
                    <a:pt x="591" y="92"/>
                    <a:pt x="593" y="92"/>
                  </a:cubicBezTo>
                  <a:cubicBezTo>
                    <a:pt x="593" y="92"/>
                    <a:pt x="595" y="91"/>
                    <a:pt x="595" y="91"/>
                  </a:cubicBezTo>
                  <a:cubicBezTo>
                    <a:pt x="595" y="92"/>
                    <a:pt x="594" y="92"/>
                    <a:pt x="593" y="92"/>
                  </a:cubicBezTo>
                  <a:cubicBezTo>
                    <a:pt x="592" y="93"/>
                    <a:pt x="591" y="93"/>
                    <a:pt x="590" y="93"/>
                  </a:cubicBezTo>
                  <a:cubicBezTo>
                    <a:pt x="591" y="93"/>
                    <a:pt x="591" y="93"/>
                    <a:pt x="592" y="93"/>
                  </a:cubicBezTo>
                  <a:cubicBezTo>
                    <a:pt x="593" y="93"/>
                    <a:pt x="592" y="93"/>
                    <a:pt x="591" y="93"/>
                  </a:cubicBezTo>
                  <a:cubicBezTo>
                    <a:pt x="592" y="93"/>
                    <a:pt x="592" y="93"/>
                    <a:pt x="592" y="94"/>
                  </a:cubicBezTo>
                  <a:cubicBezTo>
                    <a:pt x="593" y="94"/>
                    <a:pt x="592" y="94"/>
                    <a:pt x="591" y="94"/>
                  </a:cubicBezTo>
                  <a:cubicBezTo>
                    <a:pt x="591" y="95"/>
                    <a:pt x="589" y="95"/>
                    <a:pt x="588" y="96"/>
                  </a:cubicBezTo>
                  <a:cubicBezTo>
                    <a:pt x="589" y="96"/>
                    <a:pt x="591" y="95"/>
                    <a:pt x="592" y="95"/>
                  </a:cubicBezTo>
                  <a:cubicBezTo>
                    <a:pt x="592" y="95"/>
                    <a:pt x="593" y="94"/>
                    <a:pt x="593" y="94"/>
                  </a:cubicBezTo>
                  <a:cubicBezTo>
                    <a:pt x="593" y="94"/>
                    <a:pt x="593" y="93"/>
                    <a:pt x="593" y="93"/>
                  </a:cubicBezTo>
                  <a:cubicBezTo>
                    <a:pt x="593" y="92"/>
                    <a:pt x="594" y="93"/>
                    <a:pt x="595" y="92"/>
                  </a:cubicBezTo>
                  <a:cubicBezTo>
                    <a:pt x="595" y="92"/>
                    <a:pt x="596" y="92"/>
                    <a:pt x="596" y="91"/>
                  </a:cubicBezTo>
                  <a:cubicBezTo>
                    <a:pt x="597" y="91"/>
                    <a:pt x="597" y="91"/>
                    <a:pt x="598" y="91"/>
                  </a:cubicBezTo>
                  <a:cubicBezTo>
                    <a:pt x="598" y="91"/>
                    <a:pt x="599" y="91"/>
                    <a:pt x="599" y="91"/>
                  </a:cubicBezTo>
                  <a:cubicBezTo>
                    <a:pt x="598" y="92"/>
                    <a:pt x="598" y="92"/>
                    <a:pt x="597" y="92"/>
                  </a:cubicBezTo>
                  <a:cubicBezTo>
                    <a:pt x="597" y="92"/>
                    <a:pt x="597" y="93"/>
                    <a:pt x="597" y="93"/>
                  </a:cubicBezTo>
                  <a:cubicBezTo>
                    <a:pt x="597" y="93"/>
                    <a:pt x="597" y="92"/>
                    <a:pt x="597" y="92"/>
                  </a:cubicBezTo>
                  <a:cubicBezTo>
                    <a:pt x="597" y="92"/>
                    <a:pt x="598" y="92"/>
                    <a:pt x="598" y="92"/>
                  </a:cubicBezTo>
                  <a:cubicBezTo>
                    <a:pt x="599" y="91"/>
                    <a:pt x="600" y="91"/>
                    <a:pt x="600" y="91"/>
                  </a:cubicBezTo>
                  <a:cubicBezTo>
                    <a:pt x="601" y="91"/>
                    <a:pt x="603" y="90"/>
                    <a:pt x="602" y="91"/>
                  </a:cubicBezTo>
                  <a:cubicBezTo>
                    <a:pt x="602" y="91"/>
                    <a:pt x="602" y="91"/>
                    <a:pt x="603" y="91"/>
                  </a:cubicBezTo>
                  <a:cubicBezTo>
                    <a:pt x="602" y="91"/>
                    <a:pt x="602" y="91"/>
                    <a:pt x="601" y="91"/>
                  </a:cubicBezTo>
                  <a:cubicBezTo>
                    <a:pt x="600" y="92"/>
                    <a:pt x="600" y="92"/>
                    <a:pt x="599" y="92"/>
                  </a:cubicBezTo>
                  <a:cubicBezTo>
                    <a:pt x="599" y="93"/>
                    <a:pt x="598" y="93"/>
                    <a:pt x="598" y="93"/>
                  </a:cubicBezTo>
                  <a:cubicBezTo>
                    <a:pt x="597" y="94"/>
                    <a:pt x="596" y="94"/>
                    <a:pt x="595" y="94"/>
                  </a:cubicBezTo>
                  <a:cubicBezTo>
                    <a:pt x="596" y="94"/>
                    <a:pt x="597" y="93"/>
                    <a:pt x="597" y="94"/>
                  </a:cubicBezTo>
                  <a:cubicBezTo>
                    <a:pt x="597" y="94"/>
                    <a:pt x="597" y="94"/>
                    <a:pt x="597" y="94"/>
                  </a:cubicBezTo>
                  <a:cubicBezTo>
                    <a:pt x="596" y="95"/>
                    <a:pt x="596" y="95"/>
                    <a:pt x="596" y="95"/>
                  </a:cubicBezTo>
                  <a:cubicBezTo>
                    <a:pt x="596" y="95"/>
                    <a:pt x="596" y="95"/>
                    <a:pt x="596" y="95"/>
                  </a:cubicBezTo>
                  <a:cubicBezTo>
                    <a:pt x="596" y="95"/>
                    <a:pt x="595" y="95"/>
                    <a:pt x="594" y="96"/>
                  </a:cubicBezTo>
                  <a:cubicBezTo>
                    <a:pt x="595" y="96"/>
                    <a:pt x="597" y="95"/>
                    <a:pt x="598" y="94"/>
                  </a:cubicBezTo>
                  <a:cubicBezTo>
                    <a:pt x="599" y="93"/>
                    <a:pt x="599" y="93"/>
                    <a:pt x="600" y="93"/>
                  </a:cubicBezTo>
                  <a:cubicBezTo>
                    <a:pt x="600" y="92"/>
                    <a:pt x="602" y="92"/>
                    <a:pt x="601" y="93"/>
                  </a:cubicBezTo>
                  <a:cubicBezTo>
                    <a:pt x="601" y="93"/>
                    <a:pt x="601" y="93"/>
                    <a:pt x="600" y="93"/>
                  </a:cubicBezTo>
                  <a:cubicBezTo>
                    <a:pt x="600" y="94"/>
                    <a:pt x="600" y="94"/>
                    <a:pt x="600" y="94"/>
                  </a:cubicBezTo>
                  <a:cubicBezTo>
                    <a:pt x="600" y="94"/>
                    <a:pt x="601" y="94"/>
                    <a:pt x="601" y="94"/>
                  </a:cubicBezTo>
                  <a:cubicBezTo>
                    <a:pt x="601" y="94"/>
                    <a:pt x="602" y="94"/>
                    <a:pt x="602" y="94"/>
                  </a:cubicBezTo>
                  <a:cubicBezTo>
                    <a:pt x="601" y="94"/>
                    <a:pt x="601" y="94"/>
                    <a:pt x="601" y="94"/>
                  </a:cubicBezTo>
                  <a:cubicBezTo>
                    <a:pt x="600" y="95"/>
                    <a:pt x="599" y="95"/>
                    <a:pt x="598" y="96"/>
                  </a:cubicBezTo>
                  <a:cubicBezTo>
                    <a:pt x="598" y="96"/>
                    <a:pt x="597" y="97"/>
                    <a:pt x="597" y="97"/>
                  </a:cubicBezTo>
                  <a:cubicBezTo>
                    <a:pt x="597" y="97"/>
                    <a:pt x="596" y="97"/>
                    <a:pt x="596" y="97"/>
                  </a:cubicBezTo>
                  <a:cubicBezTo>
                    <a:pt x="596" y="97"/>
                    <a:pt x="597" y="97"/>
                    <a:pt x="598" y="96"/>
                  </a:cubicBezTo>
                  <a:cubicBezTo>
                    <a:pt x="598" y="96"/>
                    <a:pt x="599" y="96"/>
                    <a:pt x="599" y="95"/>
                  </a:cubicBezTo>
                  <a:cubicBezTo>
                    <a:pt x="600" y="95"/>
                    <a:pt x="601" y="94"/>
                    <a:pt x="602" y="95"/>
                  </a:cubicBezTo>
                  <a:cubicBezTo>
                    <a:pt x="602" y="95"/>
                    <a:pt x="603" y="95"/>
                    <a:pt x="602" y="95"/>
                  </a:cubicBezTo>
                  <a:cubicBezTo>
                    <a:pt x="602" y="95"/>
                    <a:pt x="601" y="95"/>
                    <a:pt x="601" y="96"/>
                  </a:cubicBezTo>
                  <a:cubicBezTo>
                    <a:pt x="601" y="96"/>
                    <a:pt x="600" y="97"/>
                    <a:pt x="599" y="97"/>
                  </a:cubicBezTo>
                  <a:cubicBezTo>
                    <a:pt x="599" y="97"/>
                    <a:pt x="598" y="97"/>
                    <a:pt x="599" y="98"/>
                  </a:cubicBezTo>
                  <a:cubicBezTo>
                    <a:pt x="598" y="97"/>
                    <a:pt x="600" y="97"/>
                    <a:pt x="600" y="97"/>
                  </a:cubicBezTo>
                  <a:cubicBezTo>
                    <a:pt x="601" y="97"/>
                    <a:pt x="601" y="96"/>
                    <a:pt x="602" y="96"/>
                  </a:cubicBezTo>
                  <a:cubicBezTo>
                    <a:pt x="602" y="95"/>
                    <a:pt x="602" y="96"/>
                    <a:pt x="603" y="95"/>
                  </a:cubicBezTo>
                  <a:cubicBezTo>
                    <a:pt x="603" y="95"/>
                    <a:pt x="604" y="95"/>
                    <a:pt x="604" y="95"/>
                  </a:cubicBezTo>
                  <a:cubicBezTo>
                    <a:pt x="604" y="94"/>
                    <a:pt x="604" y="94"/>
                    <a:pt x="604" y="94"/>
                  </a:cubicBezTo>
                  <a:cubicBezTo>
                    <a:pt x="605" y="94"/>
                    <a:pt x="605" y="94"/>
                    <a:pt x="606" y="94"/>
                  </a:cubicBezTo>
                  <a:cubicBezTo>
                    <a:pt x="607" y="94"/>
                    <a:pt x="606" y="93"/>
                    <a:pt x="607" y="93"/>
                  </a:cubicBezTo>
                  <a:cubicBezTo>
                    <a:pt x="607" y="93"/>
                    <a:pt x="608" y="93"/>
                    <a:pt x="608" y="92"/>
                  </a:cubicBezTo>
                  <a:cubicBezTo>
                    <a:pt x="609" y="91"/>
                    <a:pt x="610" y="92"/>
                    <a:pt x="611" y="92"/>
                  </a:cubicBezTo>
                  <a:cubicBezTo>
                    <a:pt x="612" y="92"/>
                    <a:pt x="613" y="92"/>
                    <a:pt x="614" y="93"/>
                  </a:cubicBezTo>
                  <a:cubicBezTo>
                    <a:pt x="614" y="93"/>
                    <a:pt x="615" y="93"/>
                    <a:pt x="615" y="93"/>
                  </a:cubicBezTo>
                  <a:cubicBezTo>
                    <a:pt x="615" y="94"/>
                    <a:pt x="616" y="94"/>
                    <a:pt x="616" y="95"/>
                  </a:cubicBezTo>
                  <a:cubicBezTo>
                    <a:pt x="616" y="95"/>
                    <a:pt x="615" y="96"/>
                    <a:pt x="615" y="96"/>
                  </a:cubicBezTo>
                  <a:cubicBezTo>
                    <a:pt x="614" y="96"/>
                    <a:pt x="613" y="97"/>
                    <a:pt x="612" y="97"/>
                  </a:cubicBezTo>
                  <a:cubicBezTo>
                    <a:pt x="611" y="97"/>
                    <a:pt x="610" y="97"/>
                    <a:pt x="609" y="97"/>
                  </a:cubicBezTo>
                  <a:cubicBezTo>
                    <a:pt x="609" y="97"/>
                    <a:pt x="608" y="97"/>
                    <a:pt x="607" y="98"/>
                  </a:cubicBezTo>
                  <a:cubicBezTo>
                    <a:pt x="606" y="98"/>
                    <a:pt x="606" y="98"/>
                    <a:pt x="605" y="99"/>
                  </a:cubicBezTo>
                  <a:cubicBezTo>
                    <a:pt x="604" y="99"/>
                    <a:pt x="603" y="99"/>
                    <a:pt x="602" y="99"/>
                  </a:cubicBezTo>
                  <a:cubicBezTo>
                    <a:pt x="603" y="99"/>
                    <a:pt x="603" y="99"/>
                    <a:pt x="604" y="99"/>
                  </a:cubicBezTo>
                  <a:cubicBezTo>
                    <a:pt x="605" y="99"/>
                    <a:pt x="606" y="99"/>
                    <a:pt x="606" y="99"/>
                  </a:cubicBezTo>
                  <a:cubicBezTo>
                    <a:pt x="606" y="99"/>
                    <a:pt x="605" y="100"/>
                    <a:pt x="604" y="100"/>
                  </a:cubicBezTo>
                  <a:cubicBezTo>
                    <a:pt x="604" y="100"/>
                    <a:pt x="604" y="100"/>
                    <a:pt x="603" y="100"/>
                  </a:cubicBezTo>
                  <a:cubicBezTo>
                    <a:pt x="603" y="101"/>
                    <a:pt x="602" y="101"/>
                    <a:pt x="601" y="101"/>
                  </a:cubicBezTo>
                  <a:cubicBezTo>
                    <a:pt x="603" y="101"/>
                    <a:pt x="605" y="100"/>
                    <a:pt x="606" y="99"/>
                  </a:cubicBezTo>
                  <a:cubicBezTo>
                    <a:pt x="607" y="99"/>
                    <a:pt x="609" y="99"/>
                    <a:pt x="610" y="99"/>
                  </a:cubicBezTo>
                  <a:cubicBezTo>
                    <a:pt x="610" y="99"/>
                    <a:pt x="611" y="99"/>
                    <a:pt x="611" y="99"/>
                  </a:cubicBezTo>
                  <a:cubicBezTo>
                    <a:pt x="612" y="99"/>
                    <a:pt x="613" y="99"/>
                    <a:pt x="613" y="99"/>
                  </a:cubicBezTo>
                  <a:cubicBezTo>
                    <a:pt x="613" y="99"/>
                    <a:pt x="613" y="98"/>
                    <a:pt x="613" y="98"/>
                  </a:cubicBezTo>
                  <a:cubicBezTo>
                    <a:pt x="613" y="98"/>
                    <a:pt x="613" y="98"/>
                    <a:pt x="614" y="98"/>
                  </a:cubicBezTo>
                  <a:cubicBezTo>
                    <a:pt x="614" y="97"/>
                    <a:pt x="616" y="97"/>
                    <a:pt x="616" y="97"/>
                  </a:cubicBezTo>
                  <a:cubicBezTo>
                    <a:pt x="617" y="97"/>
                    <a:pt x="618" y="96"/>
                    <a:pt x="618" y="97"/>
                  </a:cubicBezTo>
                  <a:cubicBezTo>
                    <a:pt x="618" y="98"/>
                    <a:pt x="618" y="99"/>
                    <a:pt x="617" y="99"/>
                  </a:cubicBezTo>
                  <a:cubicBezTo>
                    <a:pt x="616" y="99"/>
                    <a:pt x="615" y="100"/>
                    <a:pt x="614" y="100"/>
                  </a:cubicBezTo>
                  <a:cubicBezTo>
                    <a:pt x="614" y="100"/>
                    <a:pt x="613" y="100"/>
                    <a:pt x="613" y="101"/>
                  </a:cubicBezTo>
                  <a:cubicBezTo>
                    <a:pt x="612" y="101"/>
                    <a:pt x="612" y="101"/>
                    <a:pt x="611" y="101"/>
                  </a:cubicBezTo>
                  <a:cubicBezTo>
                    <a:pt x="610" y="101"/>
                    <a:pt x="610" y="101"/>
                    <a:pt x="609" y="101"/>
                  </a:cubicBezTo>
                  <a:cubicBezTo>
                    <a:pt x="609" y="101"/>
                    <a:pt x="608" y="101"/>
                    <a:pt x="608" y="102"/>
                  </a:cubicBezTo>
                  <a:cubicBezTo>
                    <a:pt x="607" y="102"/>
                    <a:pt x="607" y="102"/>
                    <a:pt x="606" y="102"/>
                  </a:cubicBezTo>
                  <a:cubicBezTo>
                    <a:pt x="606" y="103"/>
                    <a:pt x="605" y="103"/>
                    <a:pt x="605" y="103"/>
                  </a:cubicBezTo>
                  <a:cubicBezTo>
                    <a:pt x="605" y="103"/>
                    <a:pt x="606" y="103"/>
                    <a:pt x="606" y="103"/>
                  </a:cubicBezTo>
                  <a:cubicBezTo>
                    <a:pt x="606" y="103"/>
                    <a:pt x="605" y="104"/>
                    <a:pt x="605" y="104"/>
                  </a:cubicBezTo>
                  <a:cubicBezTo>
                    <a:pt x="606" y="104"/>
                    <a:pt x="606" y="103"/>
                    <a:pt x="607" y="102"/>
                  </a:cubicBezTo>
                  <a:cubicBezTo>
                    <a:pt x="607" y="102"/>
                    <a:pt x="608" y="102"/>
                    <a:pt x="608" y="102"/>
                  </a:cubicBezTo>
                  <a:cubicBezTo>
                    <a:pt x="609" y="102"/>
                    <a:pt x="609" y="101"/>
                    <a:pt x="609" y="101"/>
                  </a:cubicBezTo>
                  <a:cubicBezTo>
                    <a:pt x="609" y="102"/>
                    <a:pt x="609" y="102"/>
                    <a:pt x="609" y="102"/>
                  </a:cubicBezTo>
                  <a:cubicBezTo>
                    <a:pt x="610" y="102"/>
                    <a:pt x="610" y="101"/>
                    <a:pt x="611" y="102"/>
                  </a:cubicBezTo>
                  <a:cubicBezTo>
                    <a:pt x="611" y="102"/>
                    <a:pt x="610" y="103"/>
                    <a:pt x="610" y="103"/>
                  </a:cubicBezTo>
                  <a:cubicBezTo>
                    <a:pt x="609" y="103"/>
                    <a:pt x="608" y="104"/>
                    <a:pt x="608" y="104"/>
                  </a:cubicBezTo>
                  <a:cubicBezTo>
                    <a:pt x="608" y="105"/>
                    <a:pt x="607" y="105"/>
                    <a:pt x="606" y="106"/>
                  </a:cubicBezTo>
                  <a:cubicBezTo>
                    <a:pt x="607" y="105"/>
                    <a:pt x="606" y="106"/>
                    <a:pt x="606" y="106"/>
                  </a:cubicBezTo>
                  <a:cubicBezTo>
                    <a:pt x="605" y="106"/>
                    <a:pt x="605" y="106"/>
                    <a:pt x="605" y="106"/>
                  </a:cubicBezTo>
                  <a:cubicBezTo>
                    <a:pt x="606" y="106"/>
                    <a:pt x="608" y="105"/>
                    <a:pt x="609" y="104"/>
                  </a:cubicBezTo>
                  <a:cubicBezTo>
                    <a:pt x="610" y="103"/>
                    <a:pt x="611" y="102"/>
                    <a:pt x="612" y="102"/>
                  </a:cubicBezTo>
                  <a:cubicBezTo>
                    <a:pt x="611" y="101"/>
                    <a:pt x="614" y="101"/>
                    <a:pt x="614" y="101"/>
                  </a:cubicBezTo>
                  <a:cubicBezTo>
                    <a:pt x="615" y="100"/>
                    <a:pt x="616" y="100"/>
                    <a:pt x="617" y="100"/>
                  </a:cubicBezTo>
                  <a:cubicBezTo>
                    <a:pt x="618" y="99"/>
                    <a:pt x="619" y="99"/>
                    <a:pt x="621" y="99"/>
                  </a:cubicBezTo>
                  <a:cubicBezTo>
                    <a:pt x="621" y="99"/>
                    <a:pt x="623" y="98"/>
                    <a:pt x="623" y="99"/>
                  </a:cubicBezTo>
                  <a:cubicBezTo>
                    <a:pt x="622" y="100"/>
                    <a:pt x="620" y="100"/>
                    <a:pt x="619" y="101"/>
                  </a:cubicBezTo>
                  <a:cubicBezTo>
                    <a:pt x="618" y="101"/>
                    <a:pt x="617" y="101"/>
                    <a:pt x="616" y="101"/>
                  </a:cubicBezTo>
                  <a:cubicBezTo>
                    <a:pt x="616" y="101"/>
                    <a:pt x="616" y="101"/>
                    <a:pt x="616" y="102"/>
                  </a:cubicBezTo>
                  <a:cubicBezTo>
                    <a:pt x="616" y="102"/>
                    <a:pt x="615" y="102"/>
                    <a:pt x="615" y="102"/>
                  </a:cubicBezTo>
                  <a:cubicBezTo>
                    <a:pt x="615" y="102"/>
                    <a:pt x="616" y="102"/>
                    <a:pt x="617" y="102"/>
                  </a:cubicBezTo>
                  <a:cubicBezTo>
                    <a:pt x="617" y="102"/>
                    <a:pt x="616" y="101"/>
                    <a:pt x="617" y="101"/>
                  </a:cubicBezTo>
                  <a:cubicBezTo>
                    <a:pt x="617" y="101"/>
                    <a:pt x="618" y="101"/>
                    <a:pt x="619" y="101"/>
                  </a:cubicBezTo>
                  <a:cubicBezTo>
                    <a:pt x="619" y="102"/>
                    <a:pt x="619" y="101"/>
                    <a:pt x="620" y="101"/>
                  </a:cubicBezTo>
                  <a:cubicBezTo>
                    <a:pt x="620" y="101"/>
                    <a:pt x="620" y="101"/>
                    <a:pt x="621" y="100"/>
                  </a:cubicBezTo>
                  <a:cubicBezTo>
                    <a:pt x="621" y="100"/>
                    <a:pt x="621" y="100"/>
                    <a:pt x="622" y="100"/>
                  </a:cubicBezTo>
                  <a:cubicBezTo>
                    <a:pt x="622" y="100"/>
                    <a:pt x="622" y="101"/>
                    <a:pt x="622" y="100"/>
                  </a:cubicBezTo>
                  <a:cubicBezTo>
                    <a:pt x="623" y="100"/>
                    <a:pt x="624" y="99"/>
                    <a:pt x="625" y="99"/>
                  </a:cubicBezTo>
                  <a:cubicBezTo>
                    <a:pt x="625" y="99"/>
                    <a:pt x="626" y="99"/>
                    <a:pt x="626" y="100"/>
                  </a:cubicBezTo>
                  <a:cubicBezTo>
                    <a:pt x="626" y="100"/>
                    <a:pt x="626" y="100"/>
                    <a:pt x="627" y="100"/>
                  </a:cubicBezTo>
                  <a:cubicBezTo>
                    <a:pt x="628" y="101"/>
                    <a:pt x="628" y="101"/>
                    <a:pt x="629" y="101"/>
                  </a:cubicBezTo>
                  <a:cubicBezTo>
                    <a:pt x="630" y="101"/>
                    <a:pt x="631" y="101"/>
                    <a:pt x="630" y="102"/>
                  </a:cubicBezTo>
                  <a:cubicBezTo>
                    <a:pt x="630" y="103"/>
                    <a:pt x="629" y="103"/>
                    <a:pt x="628" y="103"/>
                  </a:cubicBezTo>
                  <a:cubicBezTo>
                    <a:pt x="628" y="103"/>
                    <a:pt x="628" y="102"/>
                    <a:pt x="628" y="102"/>
                  </a:cubicBezTo>
                  <a:cubicBezTo>
                    <a:pt x="628" y="102"/>
                    <a:pt x="627" y="103"/>
                    <a:pt x="627" y="103"/>
                  </a:cubicBezTo>
                  <a:cubicBezTo>
                    <a:pt x="627" y="104"/>
                    <a:pt x="627" y="104"/>
                    <a:pt x="626" y="104"/>
                  </a:cubicBezTo>
                  <a:cubicBezTo>
                    <a:pt x="625" y="104"/>
                    <a:pt x="623" y="104"/>
                    <a:pt x="622" y="104"/>
                  </a:cubicBezTo>
                  <a:cubicBezTo>
                    <a:pt x="620" y="105"/>
                    <a:pt x="619" y="105"/>
                    <a:pt x="617" y="105"/>
                  </a:cubicBezTo>
                  <a:cubicBezTo>
                    <a:pt x="617" y="106"/>
                    <a:pt x="616" y="106"/>
                    <a:pt x="616" y="106"/>
                  </a:cubicBezTo>
                  <a:cubicBezTo>
                    <a:pt x="615" y="106"/>
                    <a:pt x="615" y="106"/>
                    <a:pt x="614" y="107"/>
                  </a:cubicBezTo>
                  <a:cubicBezTo>
                    <a:pt x="615" y="107"/>
                    <a:pt x="615" y="106"/>
                    <a:pt x="616" y="106"/>
                  </a:cubicBezTo>
                  <a:cubicBezTo>
                    <a:pt x="617" y="106"/>
                    <a:pt x="617" y="107"/>
                    <a:pt x="616" y="107"/>
                  </a:cubicBezTo>
                  <a:cubicBezTo>
                    <a:pt x="615" y="107"/>
                    <a:pt x="615" y="107"/>
                    <a:pt x="614" y="107"/>
                  </a:cubicBezTo>
                  <a:cubicBezTo>
                    <a:pt x="613" y="107"/>
                    <a:pt x="612" y="108"/>
                    <a:pt x="611" y="108"/>
                  </a:cubicBezTo>
                  <a:cubicBezTo>
                    <a:pt x="612" y="108"/>
                    <a:pt x="613" y="107"/>
                    <a:pt x="614" y="107"/>
                  </a:cubicBezTo>
                  <a:cubicBezTo>
                    <a:pt x="615" y="107"/>
                    <a:pt x="617" y="107"/>
                    <a:pt x="617" y="106"/>
                  </a:cubicBezTo>
                  <a:cubicBezTo>
                    <a:pt x="617" y="106"/>
                    <a:pt x="619" y="105"/>
                    <a:pt x="620" y="105"/>
                  </a:cubicBezTo>
                  <a:cubicBezTo>
                    <a:pt x="620" y="105"/>
                    <a:pt x="621" y="105"/>
                    <a:pt x="622" y="105"/>
                  </a:cubicBezTo>
                  <a:cubicBezTo>
                    <a:pt x="622" y="105"/>
                    <a:pt x="623" y="105"/>
                    <a:pt x="623" y="105"/>
                  </a:cubicBezTo>
                  <a:cubicBezTo>
                    <a:pt x="623" y="105"/>
                    <a:pt x="623" y="105"/>
                    <a:pt x="623" y="105"/>
                  </a:cubicBezTo>
                  <a:cubicBezTo>
                    <a:pt x="623" y="104"/>
                    <a:pt x="625" y="105"/>
                    <a:pt x="626" y="105"/>
                  </a:cubicBezTo>
                  <a:cubicBezTo>
                    <a:pt x="626" y="105"/>
                    <a:pt x="625" y="106"/>
                    <a:pt x="625" y="106"/>
                  </a:cubicBezTo>
                  <a:cubicBezTo>
                    <a:pt x="625" y="106"/>
                    <a:pt x="625" y="106"/>
                    <a:pt x="625" y="106"/>
                  </a:cubicBezTo>
                  <a:cubicBezTo>
                    <a:pt x="624" y="106"/>
                    <a:pt x="624" y="106"/>
                    <a:pt x="624" y="106"/>
                  </a:cubicBezTo>
                  <a:cubicBezTo>
                    <a:pt x="623" y="107"/>
                    <a:pt x="622" y="107"/>
                    <a:pt x="621" y="107"/>
                  </a:cubicBezTo>
                  <a:cubicBezTo>
                    <a:pt x="620" y="108"/>
                    <a:pt x="619" y="108"/>
                    <a:pt x="618" y="108"/>
                  </a:cubicBezTo>
                  <a:cubicBezTo>
                    <a:pt x="617" y="108"/>
                    <a:pt x="616" y="108"/>
                    <a:pt x="615" y="109"/>
                  </a:cubicBezTo>
                  <a:cubicBezTo>
                    <a:pt x="614" y="109"/>
                    <a:pt x="613" y="109"/>
                    <a:pt x="613" y="110"/>
                  </a:cubicBezTo>
                  <a:cubicBezTo>
                    <a:pt x="614" y="110"/>
                    <a:pt x="615" y="108"/>
                    <a:pt x="617" y="108"/>
                  </a:cubicBezTo>
                  <a:cubicBezTo>
                    <a:pt x="618" y="108"/>
                    <a:pt x="618" y="109"/>
                    <a:pt x="619" y="108"/>
                  </a:cubicBezTo>
                  <a:cubicBezTo>
                    <a:pt x="620" y="108"/>
                    <a:pt x="621" y="107"/>
                    <a:pt x="622" y="107"/>
                  </a:cubicBezTo>
                  <a:cubicBezTo>
                    <a:pt x="623" y="107"/>
                    <a:pt x="624" y="107"/>
                    <a:pt x="624" y="107"/>
                  </a:cubicBezTo>
                  <a:cubicBezTo>
                    <a:pt x="625" y="107"/>
                    <a:pt x="625" y="107"/>
                    <a:pt x="625" y="107"/>
                  </a:cubicBezTo>
                  <a:cubicBezTo>
                    <a:pt x="625" y="107"/>
                    <a:pt x="625" y="107"/>
                    <a:pt x="626" y="106"/>
                  </a:cubicBezTo>
                  <a:cubicBezTo>
                    <a:pt x="627" y="106"/>
                    <a:pt x="628" y="106"/>
                    <a:pt x="629" y="106"/>
                  </a:cubicBezTo>
                  <a:cubicBezTo>
                    <a:pt x="629" y="105"/>
                    <a:pt x="628" y="105"/>
                    <a:pt x="628" y="105"/>
                  </a:cubicBezTo>
                  <a:cubicBezTo>
                    <a:pt x="628" y="105"/>
                    <a:pt x="628" y="105"/>
                    <a:pt x="628" y="105"/>
                  </a:cubicBezTo>
                  <a:cubicBezTo>
                    <a:pt x="629" y="105"/>
                    <a:pt x="630" y="104"/>
                    <a:pt x="631" y="104"/>
                  </a:cubicBezTo>
                  <a:cubicBezTo>
                    <a:pt x="632" y="104"/>
                    <a:pt x="633" y="105"/>
                    <a:pt x="634" y="106"/>
                  </a:cubicBezTo>
                  <a:cubicBezTo>
                    <a:pt x="634" y="107"/>
                    <a:pt x="634" y="107"/>
                    <a:pt x="634" y="107"/>
                  </a:cubicBezTo>
                  <a:cubicBezTo>
                    <a:pt x="634" y="107"/>
                    <a:pt x="634" y="107"/>
                    <a:pt x="634" y="107"/>
                  </a:cubicBezTo>
                  <a:cubicBezTo>
                    <a:pt x="634" y="108"/>
                    <a:pt x="634" y="108"/>
                    <a:pt x="634" y="108"/>
                  </a:cubicBezTo>
                  <a:cubicBezTo>
                    <a:pt x="634" y="108"/>
                    <a:pt x="634" y="108"/>
                    <a:pt x="634" y="108"/>
                  </a:cubicBezTo>
                  <a:cubicBezTo>
                    <a:pt x="634" y="109"/>
                    <a:pt x="634" y="109"/>
                    <a:pt x="633" y="109"/>
                  </a:cubicBezTo>
                  <a:cubicBezTo>
                    <a:pt x="632" y="109"/>
                    <a:pt x="632" y="109"/>
                    <a:pt x="631" y="109"/>
                  </a:cubicBezTo>
                  <a:cubicBezTo>
                    <a:pt x="629" y="109"/>
                    <a:pt x="628" y="109"/>
                    <a:pt x="626" y="109"/>
                  </a:cubicBezTo>
                  <a:cubicBezTo>
                    <a:pt x="626" y="109"/>
                    <a:pt x="625" y="110"/>
                    <a:pt x="624" y="110"/>
                  </a:cubicBezTo>
                  <a:cubicBezTo>
                    <a:pt x="624" y="110"/>
                    <a:pt x="623" y="110"/>
                    <a:pt x="622" y="110"/>
                  </a:cubicBezTo>
                  <a:cubicBezTo>
                    <a:pt x="621" y="110"/>
                    <a:pt x="619" y="111"/>
                    <a:pt x="617" y="111"/>
                  </a:cubicBezTo>
                  <a:cubicBezTo>
                    <a:pt x="616" y="111"/>
                    <a:pt x="616" y="111"/>
                    <a:pt x="615" y="111"/>
                  </a:cubicBezTo>
                  <a:cubicBezTo>
                    <a:pt x="614" y="111"/>
                    <a:pt x="613" y="111"/>
                    <a:pt x="612" y="111"/>
                  </a:cubicBezTo>
                  <a:cubicBezTo>
                    <a:pt x="613" y="112"/>
                    <a:pt x="614" y="111"/>
                    <a:pt x="614" y="111"/>
                  </a:cubicBezTo>
                  <a:cubicBezTo>
                    <a:pt x="615" y="111"/>
                    <a:pt x="616" y="111"/>
                    <a:pt x="617" y="111"/>
                  </a:cubicBezTo>
                  <a:cubicBezTo>
                    <a:pt x="619" y="111"/>
                    <a:pt x="621" y="110"/>
                    <a:pt x="623" y="111"/>
                  </a:cubicBezTo>
                  <a:cubicBezTo>
                    <a:pt x="624" y="111"/>
                    <a:pt x="625" y="111"/>
                    <a:pt x="626" y="112"/>
                  </a:cubicBezTo>
                  <a:cubicBezTo>
                    <a:pt x="627" y="112"/>
                    <a:pt x="628" y="111"/>
                    <a:pt x="629" y="112"/>
                  </a:cubicBezTo>
                  <a:cubicBezTo>
                    <a:pt x="630" y="112"/>
                    <a:pt x="631" y="111"/>
                    <a:pt x="632" y="112"/>
                  </a:cubicBezTo>
                  <a:cubicBezTo>
                    <a:pt x="632" y="112"/>
                    <a:pt x="633" y="112"/>
                    <a:pt x="634" y="113"/>
                  </a:cubicBezTo>
                  <a:cubicBezTo>
                    <a:pt x="634" y="114"/>
                    <a:pt x="634" y="114"/>
                    <a:pt x="633" y="115"/>
                  </a:cubicBezTo>
                  <a:cubicBezTo>
                    <a:pt x="632" y="115"/>
                    <a:pt x="631" y="114"/>
                    <a:pt x="631" y="114"/>
                  </a:cubicBezTo>
                  <a:cubicBezTo>
                    <a:pt x="630" y="114"/>
                    <a:pt x="630" y="115"/>
                    <a:pt x="629" y="114"/>
                  </a:cubicBezTo>
                  <a:cubicBezTo>
                    <a:pt x="628" y="114"/>
                    <a:pt x="627" y="114"/>
                    <a:pt x="627" y="114"/>
                  </a:cubicBezTo>
                  <a:cubicBezTo>
                    <a:pt x="626" y="114"/>
                    <a:pt x="625" y="114"/>
                    <a:pt x="624" y="113"/>
                  </a:cubicBezTo>
                  <a:cubicBezTo>
                    <a:pt x="623" y="113"/>
                    <a:pt x="622" y="113"/>
                    <a:pt x="622" y="113"/>
                  </a:cubicBezTo>
                  <a:cubicBezTo>
                    <a:pt x="620" y="113"/>
                    <a:pt x="617" y="112"/>
                    <a:pt x="616" y="113"/>
                  </a:cubicBezTo>
                  <a:cubicBezTo>
                    <a:pt x="616" y="113"/>
                    <a:pt x="617" y="113"/>
                    <a:pt x="618" y="113"/>
                  </a:cubicBezTo>
                  <a:cubicBezTo>
                    <a:pt x="618" y="113"/>
                    <a:pt x="619" y="113"/>
                    <a:pt x="620" y="113"/>
                  </a:cubicBezTo>
                  <a:cubicBezTo>
                    <a:pt x="621" y="113"/>
                    <a:pt x="622" y="113"/>
                    <a:pt x="622" y="113"/>
                  </a:cubicBezTo>
                  <a:cubicBezTo>
                    <a:pt x="623" y="113"/>
                    <a:pt x="623" y="113"/>
                    <a:pt x="623" y="113"/>
                  </a:cubicBezTo>
                  <a:cubicBezTo>
                    <a:pt x="624" y="114"/>
                    <a:pt x="624" y="114"/>
                    <a:pt x="623" y="114"/>
                  </a:cubicBezTo>
                  <a:cubicBezTo>
                    <a:pt x="623" y="114"/>
                    <a:pt x="622" y="114"/>
                    <a:pt x="622" y="114"/>
                  </a:cubicBezTo>
                  <a:cubicBezTo>
                    <a:pt x="620" y="114"/>
                    <a:pt x="619" y="114"/>
                    <a:pt x="618" y="114"/>
                  </a:cubicBezTo>
                  <a:cubicBezTo>
                    <a:pt x="618" y="114"/>
                    <a:pt x="620" y="114"/>
                    <a:pt x="621" y="114"/>
                  </a:cubicBezTo>
                  <a:cubicBezTo>
                    <a:pt x="619" y="115"/>
                    <a:pt x="617" y="114"/>
                    <a:pt x="616" y="115"/>
                  </a:cubicBezTo>
                  <a:cubicBezTo>
                    <a:pt x="616" y="115"/>
                    <a:pt x="617" y="115"/>
                    <a:pt x="617" y="115"/>
                  </a:cubicBezTo>
                  <a:cubicBezTo>
                    <a:pt x="617" y="116"/>
                    <a:pt x="616" y="116"/>
                    <a:pt x="616" y="116"/>
                  </a:cubicBezTo>
                  <a:cubicBezTo>
                    <a:pt x="616" y="116"/>
                    <a:pt x="617" y="115"/>
                    <a:pt x="617" y="115"/>
                  </a:cubicBezTo>
                  <a:cubicBezTo>
                    <a:pt x="618" y="115"/>
                    <a:pt x="619" y="115"/>
                    <a:pt x="620" y="114"/>
                  </a:cubicBezTo>
                  <a:cubicBezTo>
                    <a:pt x="621" y="114"/>
                    <a:pt x="622" y="114"/>
                    <a:pt x="623" y="115"/>
                  </a:cubicBezTo>
                  <a:cubicBezTo>
                    <a:pt x="623" y="115"/>
                    <a:pt x="625" y="116"/>
                    <a:pt x="625" y="116"/>
                  </a:cubicBezTo>
                  <a:cubicBezTo>
                    <a:pt x="625" y="116"/>
                    <a:pt x="622" y="116"/>
                    <a:pt x="622" y="116"/>
                  </a:cubicBezTo>
                  <a:cubicBezTo>
                    <a:pt x="621" y="116"/>
                    <a:pt x="620" y="115"/>
                    <a:pt x="619" y="116"/>
                  </a:cubicBezTo>
                  <a:cubicBezTo>
                    <a:pt x="619" y="116"/>
                    <a:pt x="620" y="116"/>
                    <a:pt x="621" y="116"/>
                  </a:cubicBezTo>
                  <a:cubicBezTo>
                    <a:pt x="621" y="116"/>
                    <a:pt x="623" y="117"/>
                    <a:pt x="622" y="117"/>
                  </a:cubicBezTo>
                  <a:cubicBezTo>
                    <a:pt x="623" y="117"/>
                    <a:pt x="622" y="117"/>
                    <a:pt x="621" y="117"/>
                  </a:cubicBezTo>
                  <a:cubicBezTo>
                    <a:pt x="621" y="117"/>
                    <a:pt x="620" y="117"/>
                    <a:pt x="619" y="117"/>
                  </a:cubicBezTo>
                  <a:cubicBezTo>
                    <a:pt x="619" y="117"/>
                    <a:pt x="621" y="117"/>
                    <a:pt x="621" y="117"/>
                  </a:cubicBezTo>
                  <a:cubicBezTo>
                    <a:pt x="622" y="118"/>
                    <a:pt x="623" y="118"/>
                    <a:pt x="623" y="118"/>
                  </a:cubicBezTo>
                  <a:cubicBezTo>
                    <a:pt x="621" y="119"/>
                    <a:pt x="619" y="117"/>
                    <a:pt x="618" y="117"/>
                  </a:cubicBezTo>
                  <a:cubicBezTo>
                    <a:pt x="618" y="117"/>
                    <a:pt x="618" y="118"/>
                    <a:pt x="618" y="118"/>
                  </a:cubicBezTo>
                  <a:cubicBezTo>
                    <a:pt x="618" y="118"/>
                    <a:pt x="616" y="118"/>
                    <a:pt x="616" y="118"/>
                  </a:cubicBezTo>
                  <a:cubicBezTo>
                    <a:pt x="615" y="118"/>
                    <a:pt x="613" y="117"/>
                    <a:pt x="612" y="117"/>
                  </a:cubicBezTo>
                  <a:cubicBezTo>
                    <a:pt x="613" y="117"/>
                    <a:pt x="613" y="117"/>
                    <a:pt x="614" y="117"/>
                  </a:cubicBezTo>
                  <a:cubicBezTo>
                    <a:pt x="613" y="118"/>
                    <a:pt x="613" y="117"/>
                    <a:pt x="612" y="118"/>
                  </a:cubicBezTo>
                  <a:cubicBezTo>
                    <a:pt x="613" y="118"/>
                    <a:pt x="614" y="118"/>
                    <a:pt x="615" y="118"/>
                  </a:cubicBezTo>
                  <a:cubicBezTo>
                    <a:pt x="615" y="118"/>
                    <a:pt x="615" y="118"/>
                    <a:pt x="614" y="118"/>
                  </a:cubicBezTo>
                  <a:cubicBezTo>
                    <a:pt x="615" y="118"/>
                    <a:pt x="615" y="118"/>
                    <a:pt x="615" y="118"/>
                  </a:cubicBezTo>
                  <a:cubicBezTo>
                    <a:pt x="616" y="118"/>
                    <a:pt x="616" y="118"/>
                    <a:pt x="617" y="118"/>
                  </a:cubicBezTo>
                  <a:cubicBezTo>
                    <a:pt x="617" y="118"/>
                    <a:pt x="618" y="118"/>
                    <a:pt x="619" y="118"/>
                  </a:cubicBezTo>
                  <a:cubicBezTo>
                    <a:pt x="619" y="118"/>
                    <a:pt x="620" y="119"/>
                    <a:pt x="621" y="119"/>
                  </a:cubicBezTo>
                  <a:cubicBezTo>
                    <a:pt x="620" y="119"/>
                    <a:pt x="620" y="119"/>
                    <a:pt x="620" y="119"/>
                  </a:cubicBezTo>
                  <a:cubicBezTo>
                    <a:pt x="620" y="119"/>
                    <a:pt x="620" y="119"/>
                    <a:pt x="620" y="119"/>
                  </a:cubicBezTo>
                  <a:cubicBezTo>
                    <a:pt x="620" y="119"/>
                    <a:pt x="618" y="119"/>
                    <a:pt x="618" y="119"/>
                  </a:cubicBezTo>
                  <a:cubicBezTo>
                    <a:pt x="617" y="119"/>
                    <a:pt x="617" y="119"/>
                    <a:pt x="617" y="119"/>
                  </a:cubicBezTo>
                  <a:cubicBezTo>
                    <a:pt x="617" y="119"/>
                    <a:pt x="617" y="119"/>
                    <a:pt x="617" y="119"/>
                  </a:cubicBezTo>
                  <a:cubicBezTo>
                    <a:pt x="617" y="120"/>
                    <a:pt x="615" y="120"/>
                    <a:pt x="615" y="120"/>
                  </a:cubicBezTo>
                  <a:cubicBezTo>
                    <a:pt x="615" y="120"/>
                    <a:pt x="617" y="120"/>
                    <a:pt x="617" y="120"/>
                  </a:cubicBezTo>
                  <a:cubicBezTo>
                    <a:pt x="618" y="120"/>
                    <a:pt x="620" y="120"/>
                    <a:pt x="619" y="120"/>
                  </a:cubicBezTo>
                  <a:cubicBezTo>
                    <a:pt x="620" y="120"/>
                    <a:pt x="620" y="120"/>
                    <a:pt x="621" y="120"/>
                  </a:cubicBezTo>
                  <a:cubicBezTo>
                    <a:pt x="620" y="120"/>
                    <a:pt x="620" y="121"/>
                    <a:pt x="620" y="121"/>
                  </a:cubicBezTo>
                  <a:cubicBezTo>
                    <a:pt x="620" y="121"/>
                    <a:pt x="620" y="121"/>
                    <a:pt x="619" y="121"/>
                  </a:cubicBezTo>
                  <a:cubicBezTo>
                    <a:pt x="620" y="121"/>
                    <a:pt x="620" y="121"/>
                    <a:pt x="621" y="120"/>
                  </a:cubicBezTo>
                  <a:cubicBezTo>
                    <a:pt x="621" y="120"/>
                    <a:pt x="622" y="120"/>
                    <a:pt x="623" y="120"/>
                  </a:cubicBezTo>
                  <a:cubicBezTo>
                    <a:pt x="623" y="120"/>
                    <a:pt x="624" y="120"/>
                    <a:pt x="623" y="120"/>
                  </a:cubicBezTo>
                  <a:cubicBezTo>
                    <a:pt x="623" y="121"/>
                    <a:pt x="622" y="121"/>
                    <a:pt x="622" y="122"/>
                  </a:cubicBezTo>
                  <a:cubicBezTo>
                    <a:pt x="622" y="122"/>
                    <a:pt x="623" y="121"/>
                    <a:pt x="623" y="121"/>
                  </a:cubicBezTo>
                  <a:cubicBezTo>
                    <a:pt x="624" y="121"/>
                    <a:pt x="624" y="121"/>
                    <a:pt x="625" y="121"/>
                  </a:cubicBezTo>
                  <a:cubicBezTo>
                    <a:pt x="625" y="121"/>
                    <a:pt x="625" y="121"/>
                    <a:pt x="625" y="121"/>
                  </a:cubicBezTo>
                  <a:cubicBezTo>
                    <a:pt x="625" y="121"/>
                    <a:pt x="625" y="121"/>
                    <a:pt x="625" y="121"/>
                  </a:cubicBezTo>
                  <a:cubicBezTo>
                    <a:pt x="625" y="121"/>
                    <a:pt x="624" y="121"/>
                    <a:pt x="624" y="121"/>
                  </a:cubicBezTo>
                  <a:cubicBezTo>
                    <a:pt x="624" y="121"/>
                    <a:pt x="625" y="122"/>
                    <a:pt x="626" y="121"/>
                  </a:cubicBezTo>
                  <a:cubicBezTo>
                    <a:pt x="626" y="121"/>
                    <a:pt x="626" y="121"/>
                    <a:pt x="626" y="121"/>
                  </a:cubicBezTo>
                  <a:cubicBezTo>
                    <a:pt x="627" y="121"/>
                    <a:pt x="628" y="121"/>
                    <a:pt x="629" y="121"/>
                  </a:cubicBezTo>
                  <a:cubicBezTo>
                    <a:pt x="628" y="121"/>
                    <a:pt x="628" y="121"/>
                    <a:pt x="627" y="121"/>
                  </a:cubicBezTo>
                  <a:cubicBezTo>
                    <a:pt x="627" y="121"/>
                    <a:pt x="626" y="122"/>
                    <a:pt x="626" y="122"/>
                  </a:cubicBezTo>
                  <a:cubicBezTo>
                    <a:pt x="625" y="122"/>
                    <a:pt x="625" y="122"/>
                    <a:pt x="624" y="122"/>
                  </a:cubicBezTo>
                  <a:cubicBezTo>
                    <a:pt x="623" y="122"/>
                    <a:pt x="623" y="122"/>
                    <a:pt x="622" y="122"/>
                  </a:cubicBezTo>
                  <a:cubicBezTo>
                    <a:pt x="622" y="122"/>
                    <a:pt x="619" y="122"/>
                    <a:pt x="619" y="123"/>
                  </a:cubicBezTo>
                  <a:cubicBezTo>
                    <a:pt x="619" y="123"/>
                    <a:pt x="620" y="122"/>
                    <a:pt x="620" y="122"/>
                  </a:cubicBezTo>
                  <a:cubicBezTo>
                    <a:pt x="621" y="122"/>
                    <a:pt x="621" y="122"/>
                    <a:pt x="622" y="122"/>
                  </a:cubicBezTo>
                  <a:cubicBezTo>
                    <a:pt x="622" y="122"/>
                    <a:pt x="622" y="122"/>
                    <a:pt x="621" y="123"/>
                  </a:cubicBezTo>
                  <a:cubicBezTo>
                    <a:pt x="622" y="122"/>
                    <a:pt x="624" y="122"/>
                    <a:pt x="623" y="122"/>
                  </a:cubicBezTo>
                  <a:cubicBezTo>
                    <a:pt x="624" y="122"/>
                    <a:pt x="624" y="122"/>
                    <a:pt x="624" y="122"/>
                  </a:cubicBezTo>
                  <a:cubicBezTo>
                    <a:pt x="625" y="122"/>
                    <a:pt x="625" y="122"/>
                    <a:pt x="626" y="122"/>
                  </a:cubicBezTo>
                  <a:cubicBezTo>
                    <a:pt x="625" y="122"/>
                    <a:pt x="624" y="122"/>
                    <a:pt x="623" y="123"/>
                  </a:cubicBezTo>
                  <a:cubicBezTo>
                    <a:pt x="623" y="123"/>
                    <a:pt x="622" y="124"/>
                    <a:pt x="622" y="124"/>
                  </a:cubicBezTo>
                  <a:cubicBezTo>
                    <a:pt x="622" y="124"/>
                    <a:pt x="621" y="124"/>
                    <a:pt x="621" y="124"/>
                  </a:cubicBezTo>
                  <a:cubicBezTo>
                    <a:pt x="622" y="125"/>
                    <a:pt x="623" y="124"/>
                    <a:pt x="623" y="123"/>
                  </a:cubicBezTo>
                  <a:cubicBezTo>
                    <a:pt x="625" y="122"/>
                    <a:pt x="626" y="123"/>
                    <a:pt x="627" y="123"/>
                  </a:cubicBezTo>
                  <a:cubicBezTo>
                    <a:pt x="627" y="123"/>
                    <a:pt x="626" y="124"/>
                    <a:pt x="626" y="124"/>
                  </a:cubicBezTo>
                  <a:cubicBezTo>
                    <a:pt x="625" y="124"/>
                    <a:pt x="624" y="125"/>
                    <a:pt x="624" y="125"/>
                  </a:cubicBezTo>
                  <a:cubicBezTo>
                    <a:pt x="624" y="125"/>
                    <a:pt x="627" y="124"/>
                    <a:pt x="627" y="124"/>
                  </a:cubicBezTo>
                  <a:cubicBezTo>
                    <a:pt x="627" y="124"/>
                    <a:pt x="626" y="125"/>
                    <a:pt x="626" y="125"/>
                  </a:cubicBezTo>
                  <a:cubicBezTo>
                    <a:pt x="626" y="125"/>
                    <a:pt x="627" y="125"/>
                    <a:pt x="627" y="124"/>
                  </a:cubicBezTo>
                  <a:cubicBezTo>
                    <a:pt x="628" y="124"/>
                    <a:pt x="629" y="124"/>
                    <a:pt x="629" y="124"/>
                  </a:cubicBezTo>
                  <a:cubicBezTo>
                    <a:pt x="629" y="124"/>
                    <a:pt x="629" y="124"/>
                    <a:pt x="628" y="124"/>
                  </a:cubicBezTo>
                  <a:cubicBezTo>
                    <a:pt x="629" y="125"/>
                    <a:pt x="629" y="124"/>
                    <a:pt x="629" y="124"/>
                  </a:cubicBezTo>
                  <a:cubicBezTo>
                    <a:pt x="630" y="125"/>
                    <a:pt x="629" y="125"/>
                    <a:pt x="629" y="125"/>
                  </a:cubicBezTo>
                  <a:cubicBezTo>
                    <a:pt x="628" y="126"/>
                    <a:pt x="628" y="126"/>
                    <a:pt x="627" y="126"/>
                  </a:cubicBezTo>
                  <a:cubicBezTo>
                    <a:pt x="626" y="127"/>
                    <a:pt x="626" y="126"/>
                    <a:pt x="625" y="126"/>
                  </a:cubicBezTo>
                  <a:cubicBezTo>
                    <a:pt x="625" y="127"/>
                    <a:pt x="627" y="127"/>
                    <a:pt x="627" y="127"/>
                  </a:cubicBezTo>
                  <a:cubicBezTo>
                    <a:pt x="627" y="127"/>
                    <a:pt x="627" y="127"/>
                    <a:pt x="627" y="127"/>
                  </a:cubicBezTo>
                  <a:cubicBezTo>
                    <a:pt x="628" y="126"/>
                    <a:pt x="628" y="126"/>
                    <a:pt x="629" y="126"/>
                  </a:cubicBezTo>
                  <a:cubicBezTo>
                    <a:pt x="629" y="125"/>
                    <a:pt x="631" y="125"/>
                    <a:pt x="632" y="125"/>
                  </a:cubicBezTo>
                  <a:cubicBezTo>
                    <a:pt x="632" y="124"/>
                    <a:pt x="632" y="124"/>
                    <a:pt x="632" y="124"/>
                  </a:cubicBezTo>
                  <a:cubicBezTo>
                    <a:pt x="633" y="124"/>
                    <a:pt x="632" y="124"/>
                    <a:pt x="632" y="124"/>
                  </a:cubicBezTo>
                  <a:cubicBezTo>
                    <a:pt x="633" y="125"/>
                    <a:pt x="631" y="125"/>
                    <a:pt x="631" y="125"/>
                  </a:cubicBezTo>
                  <a:cubicBezTo>
                    <a:pt x="631" y="125"/>
                    <a:pt x="631" y="125"/>
                    <a:pt x="630" y="126"/>
                  </a:cubicBezTo>
                  <a:cubicBezTo>
                    <a:pt x="630" y="126"/>
                    <a:pt x="631" y="126"/>
                    <a:pt x="631" y="126"/>
                  </a:cubicBezTo>
                  <a:cubicBezTo>
                    <a:pt x="631" y="127"/>
                    <a:pt x="630" y="127"/>
                    <a:pt x="630" y="127"/>
                  </a:cubicBezTo>
                  <a:cubicBezTo>
                    <a:pt x="629" y="128"/>
                    <a:pt x="629" y="128"/>
                    <a:pt x="629" y="129"/>
                  </a:cubicBezTo>
                  <a:cubicBezTo>
                    <a:pt x="629" y="129"/>
                    <a:pt x="630" y="128"/>
                    <a:pt x="630" y="127"/>
                  </a:cubicBezTo>
                  <a:cubicBezTo>
                    <a:pt x="630" y="127"/>
                    <a:pt x="631" y="127"/>
                    <a:pt x="631" y="127"/>
                  </a:cubicBezTo>
                  <a:cubicBezTo>
                    <a:pt x="632" y="127"/>
                    <a:pt x="632" y="126"/>
                    <a:pt x="632" y="126"/>
                  </a:cubicBezTo>
                  <a:cubicBezTo>
                    <a:pt x="632" y="126"/>
                    <a:pt x="632" y="126"/>
                    <a:pt x="632" y="126"/>
                  </a:cubicBezTo>
                  <a:cubicBezTo>
                    <a:pt x="633" y="125"/>
                    <a:pt x="634" y="125"/>
                    <a:pt x="635" y="125"/>
                  </a:cubicBezTo>
                  <a:cubicBezTo>
                    <a:pt x="634" y="126"/>
                    <a:pt x="633" y="127"/>
                    <a:pt x="632" y="127"/>
                  </a:cubicBezTo>
                  <a:cubicBezTo>
                    <a:pt x="632" y="127"/>
                    <a:pt x="633" y="128"/>
                    <a:pt x="633" y="128"/>
                  </a:cubicBezTo>
                  <a:cubicBezTo>
                    <a:pt x="633" y="130"/>
                    <a:pt x="634" y="128"/>
                    <a:pt x="633" y="128"/>
                  </a:cubicBezTo>
                  <a:cubicBezTo>
                    <a:pt x="632" y="127"/>
                    <a:pt x="633" y="127"/>
                    <a:pt x="634" y="127"/>
                  </a:cubicBezTo>
                  <a:cubicBezTo>
                    <a:pt x="634" y="126"/>
                    <a:pt x="634" y="126"/>
                    <a:pt x="635" y="126"/>
                  </a:cubicBezTo>
                  <a:cubicBezTo>
                    <a:pt x="635" y="126"/>
                    <a:pt x="636" y="126"/>
                    <a:pt x="636" y="126"/>
                  </a:cubicBezTo>
                  <a:cubicBezTo>
                    <a:pt x="637" y="126"/>
                    <a:pt x="637" y="125"/>
                    <a:pt x="637" y="125"/>
                  </a:cubicBezTo>
                  <a:cubicBezTo>
                    <a:pt x="637" y="125"/>
                    <a:pt x="638" y="125"/>
                    <a:pt x="638" y="125"/>
                  </a:cubicBezTo>
                  <a:cubicBezTo>
                    <a:pt x="639" y="125"/>
                    <a:pt x="640" y="125"/>
                    <a:pt x="640" y="125"/>
                  </a:cubicBezTo>
                  <a:cubicBezTo>
                    <a:pt x="640" y="126"/>
                    <a:pt x="637" y="126"/>
                    <a:pt x="637" y="126"/>
                  </a:cubicBezTo>
                  <a:cubicBezTo>
                    <a:pt x="637" y="126"/>
                    <a:pt x="638" y="126"/>
                    <a:pt x="638" y="126"/>
                  </a:cubicBezTo>
                  <a:cubicBezTo>
                    <a:pt x="637" y="127"/>
                    <a:pt x="636" y="126"/>
                    <a:pt x="636" y="127"/>
                  </a:cubicBezTo>
                  <a:cubicBezTo>
                    <a:pt x="636" y="127"/>
                    <a:pt x="636" y="127"/>
                    <a:pt x="637" y="127"/>
                  </a:cubicBezTo>
                  <a:cubicBezTo>
                    <a:pt x="637" y="127"/>
                    <a:pt x="636" y="127"/>
                    <a:pt x="636" y="127"/>
                  </a:cubicBezTo>
                  <a:cubicBezTo>
                    <a:pt x="636" y="128"/>
                    <a:pt x="634" y="128"/>
                    <a:pt x="635" y="129"/>
                  </a:cubicBezTo>
                  <a:cubicBezTo>
                    <a:pt x="634" y="128"/>
                    <a:pt x="637" y="127"/>
                    <a:pt x="637" y="127"/>
                  </a:cubicBezTo>
                  <a:cubicBezTo>
                    <a:pt x="638" y="127"/>
                    <a:pt x="638" y="128"/>
                    <a:pt x="637" y="128"/>
                  </a:cubicBezTo>
                  <a:cubicBezTo>
                    <a:pt x="638" y="128"/>
                    <a:pt x="638" y="127"/>
                    <a:pt x="639" y="127"/>
                  </a:cubicBezTo>
                  <a:cubicBezTo>
                    <a:pt x="639" y="127"/>
                    <a:pt x="641" y="127"/>
                    <a:pt x="641" y="127"/>
                  </a:cubicBezTo>
                  <a:cubicBezTo>
                    <a:pt x="641" y="127"/>
                    <a:pt x="641" y="127"/>
                    <a:pt x="641" y="127"/>
                  </a:cubicBezTo>
                  <a:cubicBezTo>
                    <a:pt x="641" y="128"/>
                    <a:pt x="639" y="128"/>
                    <a:pt x="639" y="128"/>
                  </a:cubicBezTo>
                  <a:cubicBezTo>
                    <a:pt x="639" y="128"/>
                    <a:pt x="640" y="128"/>
                    <a:pt x="641" y="128"/>
                  </a:cubicBezTo>
                  <a:cubicBezTo>
                    <a:pt x="642" y="128"/>
                    <a:pt x="642" y="129"/>
                    <a:pt x="641" y="129"/>
                  </a:cubicBezTo>
                  <a:cubicBezTo>
                    <a:pt x="641" y="129"/>
                    <a:pt x="642" y="129"/>
                    <a:pt x="642" y="129"/>
                  </a:cubicBezTo>
                  <a:cubicBezTo>
                    <a:pt x="643" y="129"/>
                    <a:pt x="642" y="129"/>
                    <a:pt x="642" y="130"/>
                  </a:cubicBezTo>
                  <a:cubicBezTo>
                    <a:pt x="642" y="130"/>
                    <a:pt x="639" y="130"/>
                    <a:pt x="639" y="130"/>
                  </a:cubicBezTo>
                  <a:cubicBezTo>
                    <a:pt x="639" y="131"/>
                    <a:pt x="641" y="130"/>
                    <a:pt x="641" y="130"/>
                  </a:cubicBezTo>
                  <a:cubicBezTo>
                    <a:pt x="642" y="130"/>
                    <a:pt x="642" y="131"/>
                    <a:pt x="641" y="132"/>
                  </a:cubicBezTo>
                  <a:cubicBezTo>
                    <a:pt x="641" y="132"/>
                    <a:pt x="642" y="132"/>
                    <a:pt x="642" y="132"/>
                  </a:cubicBezTo>
                  <a:cubicBezTo>
                    <a:pt x="641" y="132"/>
                    <a:pt x="640" y="132"/>
                    <a:pt x="639" y="132"/>
                  </a:cubicBezTo>
                  <a:cubicBezTo>
                    <a:pt x="638" y="132"/>
                    <a:pt x="637" y="131"/>
                    <a:pt x="636" y="131"/>
                  </a:cubicBezTo>
                  <a:cubicBezTo>
                    <a:pt x="637" y="132"/>
                    <a:pt x="638" y="132"/>
                    <a:pt x="639" y="132"/>
                  </a:cubicBezTo>
                  <a:cubicBezTo>
                    <a:pt x="638" y="133"/>
                    <a:pt x="637" y="132"/>
                    <a:pt x="637" y="132"/>
                  </a:cubicBezTo>
                  <a:cubicBezTo>
                    <a:pt x="636" y="132"/>
                    <a:pt x="635" y="133"/>
                    <a:pt x="635" y="133"/>
                  </a:cubicBezTo>
                  <a:cubicBezTo>
                    <a:pt x="635" y="133"/>
                    <a:pt x="637" y="133"/>
                    <a:pt x="637" y="133"/>
                  </a:cubicBezTo>
                  <a:cubicBezTo>
                    <a:pt x="637" y="132"/>
                    <a:pt x="638" y="132"/>
                    <a:pt x="638" y="132"/>
                  </a:cubicBezTo>
                  <a:cubicBezTo>
                    <a:pt x="639" y="132"/>
                    <a:pt x="640" y="132"/>
                    <a:pt x="641" y="132"/>
                  </a:cubicBezTo>
                  <a:cubicBezTo>
                    <a:pt x="641" y="133"/>
                    <a:pt x="640" y="133"/>
                    <a:pt x="640" y="133"/>
                  </a:cubicBezTo>
                  <a:cubicBezTo>
                    <a:pt x="639" y="133"/>
                    <a:pt x="638" y="133"/>
                    <a:pt x="638" y="133"/>
                  </a:cubicBezTo>
                  <a:cubicBezTo>
                    <a:pt x="636" y="133"/>
                    <a:pt x="635" y="133"/>
                    <a:pt x="634" y="135"/>
                  </a:cubicBezTo>
                  <a:cubicBezTo>
                    <a:pt x="635" y="135"/>
                    <a:pt x="635" y="134"/>
                    <a:pt x="635" y="134"/>
                  </a:cubicBezTo>
                  <a:cubicBezTo>
                    <a:pt x="636" y="133"/>
                    <a:pt x="638" y="133"/>
                    <a:pt x="638" y="133"/>
                  </a:cubicBezTo>
                  <a:cubicBezTo>
                    <a:pt x="639" y="133"/>
                    <a:pt x="640" y="133"/>
                    <a:pt x="641" y="133"/>
                  </a:cubicBezTo>
                  <a:cubicBezTo>
                    <a:pt x="642" y="132"/>
                    <a:pt x="643" y="133"/>
                    <a:pt x="643" y="132"/>
                  </a:cubicBezTo>
                  <a:cubicBezTo>
                    <a:pt x="645" y="132"/>
                    <a:pt x="644" y="133"/>
                    <a:pt x="643" y="134"/>
                  </a:cubicBezTo>
                  <a:cubicBezTo>
                    <a:pt x="643" y="134"/>
                    <a:pt x="640" y="134"/>
                    <a:pt x="641" y="135"/>
                  </a:cubicBezTo>
                  <a:cubicBezTo>
                    <a:pt x="642" y="134"/>
                    <a:pt x="643" y="134"/>
                    <a:pt x="644" y="133"/>
                  </a:cubicBezTo>
                  <a:cubicBezTo>
                    <a:pt x="644" y="133"/>
                    <a:pt x="646" y="131"/>
                    <a:pt x="647" y="132"/>
                  </a:cubicBezTo>
                  <a:cubicBezTo>
                    <a:pt x="647" y="132"/>
                    <a:pt x="646" y="132"/>
                    <a:pt x="646" y="132"/>
                  </a:cubicBezTo>
                  <a:cubicBezTo>
                    <a:pt x="647" y="132"/>
                    <a:pt x="647" y="132"/>
                    <a:pt x="648" y="132"/>
                  </a:cubicBezTo>
                  <a:cubicBezTo>
                    <a:pt x="648" y="132"/>
                    <a:pt x="648" y="132"/>
                    <a:pt x="648" y="133"/>
                  </a:cubicBezTo>
                  <a:cubicBezTo>
                    <a:pt x="648" y="133"/>
                    <a:pt x="647" y="133"/>
                    <a:pt x="647" y="133"/>
                  </a:cubicBezTo>
                  <a:cubicBezTo>
                    <a:pt x="646" y="133"/>
                    <a:pt x="645" y="133"/>
                    <a:pt x="645" y="134"/>
                  </a:cubicBezTo>
                  <a:cubicBezTo>
                    <a:pt x="645" y="135"/>
                    <a:pt x="645" y="135"/>
                    <a:pt x="644" y="135"/>
                  </a:cubicBezTo>
                  <a:cubicBezTo>
                    <a:pt x="643" y="135"/>
                    <a:pt x="642" y="135"/>
                    <a:pt x="642" y="136"/>
                  </a:cubicBezTo>
                  <a:cubicBezTo>
                    <a:pt x="641" y="137"/>
                    <a:pt x="640" y="136"/>
                    <a:pt x="640" y="136"/>
                  </a:cubicBezTo>
                  <a:cubicBezTo>
                    <a:pt x="640" y="137"/>
                    <a:pt x="642" y="137"/>
                    <a:pt x="642" y="136"/>
                  </a:cubicBezTo>
                  <a:cubicBezTo>
                    <a:pt x="642" y="136"/>
                    <a:pt x="643" y="135"/>
                    <a:pt x="643" y="136"/>
                  </a:cubicBezTo>
                  <a:cubicBezTo>
                    <a:pt x="643" y="136"/>
                    <a:pt x="642" y="137"/>
                    <a:pt x="642" y="137"/>
                  </a:cubicBezTo>
                  <a:cubicBezTo>
                    <a:pt x="642" y="138"/>
                    <a:pt x="643" y="136"/>
                    <a:pt x="643" y="136"/>
                  </a:cubicBezTo>
                  <a:cubicBezTo>
                    <a:pt x="643" y="136"/>
                    <a:pt x="647" y="135"/>
                    <a:pt x="647" y="135"/>
                  </a:cubicBezTo>
                  <a:cubicBezTo>
                    <a:pt x="647" y="136"/>
                    <a:pt x="647" y="136"/>
                    <a:pt x="647" y="137"/>
                  </a:cubicBezTo>
                  <a:cubicBezTo>
                    <a:pt x="646" y="137"/>
                    <a:pt x="645" y="137"/>
                    <a:pt x="645" y="138"/>
                  </a:cubicBezTo>
                  <a:cubicBezTo>
                    <a:pt x="646" y="138"/>
                    <a:pt x="646" y="137"/>
                    <a:pt x="647" y="137"/>
                  </a:cubicBezTo>
                  <a:cubicBezTo>
                    <a:pt x="647" y="137"/>
                    <a:pt x="647" y="136"/>
                    <a:pt x="648" y="135"/>
                  </a:cubicBezTo>
                  <a:cubicBezTo>
                    <a:pt x="648" y="135"/>
                    <a:pt x="649" y="135"/>
                    <a:pt x="649" y="135"/>
                  </a:cubicBezTo>
                  <a:cubicBezTo>
                    <a:pt x="649" y="136"/>
                    <a:pt x="649" y="136"/>
                    <a:pt x="649" y="136"/>
                  </a:cubicBezTo>
                  <a:cubicBezTo>
                    <a:pt x="649" y="136"/>
                    <a:pt x="650" y="136"/>
                    <a:pt x="650" y="137"/>
                  </a:cubicBezTo>
                  <a:cubicBezTo>
                    <a:pt x="650" y="137"/>
                    <a:pt x="650" y="138"/>
                    <a:pt x="650" y="137"/>
                  </a:cubicBezTo>
                  <a:cubicBezTo>
                    <a:pt x="650" y="137"/>
                    <a:pt x="649" y="136"/>
                    <a:pt x="650" y="136"/>
                  </a:cubicBezTo>
                  <a:cubicBezTo>
                    <a:pt x="651" y="135"/>
                    <a:pt x="651" y="135"/>
                    <a:pt x="652" y="135"/>
                  </a:cubicBezTo>
                  <a:cubicBezTo>
                    <a:pt x="652" y="134"/>
                    <a:pt x="653" y="134"/>
                    <a:pt x="654" y="134"/>
                  </a:cubicBezTo>
                  <a:cubicBezTo>
                    <a:pt x="653" y="135"/>
                    <a:pt x="653" y="135"/>
                    <a:pt x="653" y="135"/>
                  </a:cubicBezTo>
                  <a:cubicBezTo>
                    <a:pt x="653" y="136"/>
                    <a:pt x="653" y="135"/>
                    <a:pt x="654" y="135"/>
                  </a:cubicBezTo>
                  <a:cubicBezTo>
                    <a:pt x="654" y="135"/>
                    <a:pt x="655" y="135"/>
                    <a:pt x="654" y="135"/>
                  </a:cubicBezTo>
                  <a:cubicBezTo>
                    <a:pt x="655" y="135"/>
                    <a:pt x="655" y="135"/>
                    <a:pt x="655" y="135"/>
                  </a:cubicBezTo>
                  <a:cubicBezTo>
                    <a:pt x="655" y="135"/>
                    <a:pt x="655" y="136"/>
                    <a:pt x="655" y="136"/>
                  </a:cubicBezTo>
                  <a:cubicBezTo>
                    <a:pt x="654" y="136"/>
                    <a:pt x="653" y="135"/>
                    <a:pt x="653" y="136"/>
                  </a:cubicBezTo>
                  <a:cubicBezTo>
                    <a:pt x="654" y="136"/>
                    <a:pt x="654" y="136"/>
                    <a:pt x="655" y="136"/>
                  </a:cubicBezTo>
                  <a:cubicBezTo>
                    <a:pt x="656" y="136"/>
                    <a:pt x="655" y="136"/>
                    <a:pt x="655" y="136"/>
                  </a:cubicBezTo>
                  <a:cubicBezTo>
                    <a:pt x="656" y="137"/>
                    <a:pt x="656" y="136"/>
                    <a:pt x="657" y="137"/>
                  </a:cubicBezTo>
                  <a:close/>
                  <a:moveTo>
                    <a:pt x="616" y="119"/>
                  </a:moveTo>
                  <a:cubicBezTo>
                    <a:pt x="615" y="119"/>
                    <a:pt x="615" y="119"/>
                    <a:pt x="614" y="120"/>
                  </a:cubicBezTo>
                  <a:cubicBezTo>
                    <a:pt x="615" y="120"/>
                    <a:pt x="615" y="119"/>
                    <a:pt x="616" y="119"/>
                  </a:cubicBezTo>
                  <a:close/>
                  <a:moveTo>
                    <a:pt x="620" y="123"/>
                  </a:moveTo>
                  <a:cubicBezTo>
                    <a:pt x="620" y="123"/>
                    <a:pt x="621" y="123"/>
                    <a:pt x="621" y="123"/>
                  </a:cubicBezTo>
                  <a:cubicBezTo>
                    <a:pt x="621" y="123"/>
                    <a:pt x="620" y="123"/>
                    <a:pt x="620" y="123"/>
                  </a:cubicBezTo>
                  <a:close/>
                  <a:moveTo>
                    <a:pt x="487" y="144"/>
                  </a:moveTo>
                  <a:cubicBezTo>
                    <a:pt x="487" y="144"/>
                    <a:pt x="487" y="143"/>
                    <a:pt x="487" y="143"/>
                  </a:cubicBezTo>
                  <a:cubicBezTo>
                    <a:pt x="486" y="143"/>
                    <a:pt x="485" y="142"/>
                    <a:pt x="485" y="143"/>
                  </a:cubicBezTo>
                  <a:cubicBezTo>
                    <a:pt x="485" y="144"/>
                    <a:pt x="485" y="144"/>
                    <a:pt x="485" y="144"/>
                  </a:cubicBezTo>
                  <a:cubicBezTo>
                    <a:pt x="485" y="144"/>
                    <a:pt x="486" y="144"/>
                    <a:pt x="486" y="144"/>
                  </a:cubicBezTo>
                  <a:cubicBezTo>
                    <a:pt x="486" y="145"/>
                    <a:pt x="486" y="145"/>
                    <a:pt x="486" y="145"/>
                  </a:cubicBezTo>
                  <a:cubicBezTo>
                    <a:pt x="486" y="145"/>
                    <a:pt x="486" y="145"/>
                    <a:pt x="486" y="145"/>
                  </a:cubicBezTo>
                  <a:cubicBezTo>
                    <a:pt x="486" y="145"/>
                    <a:pt x="486" y="146"/>
                    <a:pt x="486" y="146"/>
                  </a:cubicBezTo>
                  <a:cubicBezTo>
                    <a:pt x="485" y="146"/>
                    <a:pt x="485" y="146"/>
                    <a:pt x="485" y="146"/>
                  </a:cubicBezTo>
                  <a:cubicBezTo>
                    <a:pt x="485" y="147"/>
                    <a:pt x="486" y="147"/>
                    <a:pt x="486" y="147"/>
                  </a:cubicBezTo>
                  <a:cubicBezTo>
                    <a:pt x="487" y="147"/>
                    <a:pt x="487" y="146"/>
                    <a:pt x="488" y="146"/>
                  </a:cubicBezTo>
                  <a:cubicBezTo>
                    <a:pt x="487" y="146"/>
                    <a:pt x="487" y="146"/>
                    <a:pt x="487" y="147"/>
                  </a:cubicBezTo>
                  <a:cubicBezTo>
                    <a:pt x="487" y="147"/>
                    <a:pt x="488" y="146"/>
                    <a:pt x="488" y="147"/>
                  </a:cubicBezTo>
                  <a:cubicBezTo>
                    <a:pt x="488" y="147"/>
                    <a:pt x="486" y="147"/>
                    <a:pt x="486" y="148"/>
                  </a:cubicBezTo>
                  <a:cubicBezTo>
                    <a:pt x="486" y="148"/>
                    <a:pt x="487" y="147"/>
                    <a:pt x="487" y="147"/>
                  </a:cubicBezTo>
                  <a:cubicBezTo>
                    <a:pt x="487" y="147"/>
                    <a:pt x="487" y="148"/>
                    <a:pt x="487" y="148"/>
                  </a:cubicBezTo>
                  <a:cubicBezTo>
                    <a:pt x="488" y="148"/>
                    <a:pt x="488" y="147"/>
                    <a:pt x="488" y="147"/>
                  </a:cubicBezTo>
                  <a:cubicBezTo>
                    <a:pt x="488" y="147"/>
                    <a:pt x="488" y="147"/>
                    <a:pt x="488" y="147"/>
                  </a:cubicBezTo>
                  <a:cubicBezTo>
                    <a:pt x="488" y="148"/>
                    <a:pt x="488" y="147"/>
                    <a:pt x="489" y="147"/>
                  </a:cubicBezTo>
                  <a:cubicBezTo>
                    <a:pt x="489" y="148"/>
                    <a:pt x="489" y="148"/>
                    <a:pt x="489" y="148"/>
                  </a:cubicBezTo>
                  <a:cubicBezTo>
                    <a:pt x="490" y="148"/>
                    <a:pt x="490" y="147"/>
                    <a:pt x="491" y="147"/>
                  </a:cubicBezTo>
                  <a:cubicBezTo>
                    <a:pt x="490" y="147"/>
                    <a:pt x="489" y="147"/>
                    <a:pt x="489" y="147"/>
                  </a:cubicBezTo>
                  <a:cubicBezTo>
                    <a:pt x="489" y="147"/>
                    <a:pt x="488" y="146"/>
                    <a:pt x="488" y="146"/>
                  </a:cubicBezTo>
                  <a:cubicBezTo>
                    <a:pt x="488" y="146"/>
                    <a:pt x="489" y="146"/>
                    <a:pt x="489" y="145"/>
                  </a:cubicBezTo>
                  <a:cubicBezTo>
                    <a:pt x="490" y="145"/>
                    <a:pt x="489" y="145"/>
                    <a:pt x="488" y="144"/>
                  </a:cubicBezTo>
                  <a:cubicBezTo>
                    <a:pt x="487" y="144"/>
                    <a:pt x="488" y="144"/>
                    <a:pt x="488" y="143"/>
                  </a:cubicBezTo>
                  <a:cubicBezTo>
                    <a:pt x="488" y="143"/>
                    <a:pt x="488" y="144"/>
                    <a:pt x="487" y="144"/>
                  </a:cubicBezTo>
                  <a:close/>
                  <a:moveTo>
                    <a:pt x="606" y="179"/>
                  </a:moveTo>
                  <a:cubicBezTo>
                    <a:pt x="606" y="179"/>
                    <a:pt x="607" y="179"/>
                    <a:pt x="608" y="179"/>
                  </a:cubicBezTo>
                  <a:cubicBezTo>
                    <a:pt x="608" y="180"/>
                    <a:pt x="609" y="180"/>
                    <a:pt x="609" y="179"/>
                  </a:cubicBezTo>
                  <a:cubicBezTo>
                    <a:pt x="609" y="179"/>
                    <a:pt x="610" y="179"/>
                    <a:pt x="610" y="179"/>
                  </a:cubicBezTo>
                  <a:cubicBezTo>
                    <a:pt x="610" y="179"/>
                    <a:pt x="610" y="179"/>
                    <a:pt x="610" y="179"/>
                  </a:cubicBezTo>
                  <a:cubicBezTo>
                    <a:pt x="610" y="179"/>
                    <a:pt x="610" y="179"/>
                    <a:pt x="610" y="179"/>
                  </a:cubicBezTo>
                  <a:cubicBezTo>
                    <a:pt x="610" y="178"/>
                    <a:pt x="611" y="178"/>
                    <a:pt x="611" y="178"/>
                  </a:cubicBezTo>
                  <a:cubicBezTo>
                    <a:pt x="611" y="178"/>
                    <a:pt x="610" y="178"/>
                    <a:pt x="610" y="178"/>
                  </a:cubicBezTo>
                  <a:cubicBezTo>
                    <a:pt x="611" y="177"/>
                    <a:pt x="609" y="178"/>
                    <a:pt x="609" y="178"/>
                  </a:cubicBezTo>
                  <a:cubicBezTo>
                    <a:pt x="608" y="178"/>
                    <a:pt x="608" y="178"/>
                    <a:pt x="608" y="178"/>
                  </a:cubicBezTo>
                  <a:cubicBezTo>
                    <a:pt x="607" y="178"/>
                    <a:pt x="607" y="178"/>
                    <a:pt x="608" y="178"/>
                  </a:cubicBezTo>
                  <a:cubicBezTo>
                    <a:pt x="607" y="178"/>
                    <a:pt x="606" y="178"/>
                    <a:pt x="606" y="179"/>
                  </a:cubicBezTo>
                  <a:close/>
                  <a:moveTo>
                    <a:pt x="500" y="166"/>
                  </a:moveTo>
                  <a:cubicBezTo>
                    <a:pt x="501" y="165"/>
                    <a:pt x="497" y="165"/>
                    <a:pt x="497" y="165"/>
                  </a:cubicBezTo>
                  <a:cubicBezTo>
                    <a:pt x="497" y="165"/>
                    <a:pt x="498" y="164"/>
                    <a:pt x="498" y="164"/>
                  </a:cubicBezTo>
                  <a:cubicBezTo>
                    <a:pt x="498" y="164"/>
                    <a:pt x="499" y="163"/>
                    <a:pt x="498" y="163"/>
                  </a:cubicBezTo>
                  <a:cubicBezTo>
                    <a:pt x="498" y="163"/>
                    <a:pt x="497" y="163"/>
                    <a:pt x="497" y="162"/>
                  </a:cubicBezTo>
                  <a:cubicBezTo>
                    <a:pt x="497" y="162"/>
                    <a:pt x="497" y="162"/>
                    <a:pt x="496" y="163"/>
                  </a:cubicBezTo>
                  <a:cubicBezTo>
                    <a:pt x="496" y="163"/>
                    <a:pt x="496" y="163"/>
                    <a:pt x="496" y="163"/>
                  </a:cubicBezTo>
                  <a:cubicBezTo>
                    <a:pt x="496" y="164"/>
                    <a:pt x="495" y="164"/>
                    <a:pt x="495" y="163"/>
                  </a:cubicBezTo>
                  <a:cubicBezTo>
                    <a:pt x="495" y="163"/>
                    <a:pt x="494" y="163"/>
                    <a:pt x="494" y="163"/>
                  </a:cubicBezTo>
                  <a:cubicBezTo>
                    <a:pt x="494" y="163"/>
                    <a:pt x="493" y="163"/>
                    <a:pt x="493" y="163"/>
                  </a:cubicBezTo>
                  <a:cubicBezTo>
                    <a:pt x="493" y="163"/>
                    <a:pt x="492" y="163"/>
                    <a:pt x="492" y="163"/>
                  </a:cubicBezTo>
                  <a:cubicBezTo>
                    <a:pt x="491" y="163"/>
                    <a:pt x="491" y="163"/>
                    <a:pt x="490" y="163"/>
                  </a:cubicBezTo>
                  <a:cubicBezTo>
                    <a:pt x="490" y="163"/>
                    <a:pt x="488" y="164"/>
                    <a:pt x="488" y="164"/>
                  </a:cubicBezTo>
                  <a:cubicBezTo>
                    <a:pt x="488" y="163"/>
                    <a:pt x="490" y="163"/>
                    <a:pt x="491" y="163"/>
                  </a:cubicBezTo>
                  <a:cubicBezTo>
                    <a:pt x="491" y="162"/>
                    <a:pt x="492" y="162"/>
                    <a:pt x="492" y="162"/>
                  </a:cubicBezTo>
                  <a:cubicBezTo>
                    <a:pt x="492" y="161"/>
                    <a:pt x="492" y="161"/>
                    <a:pt x="492" y="161"/>
                  </a:cubicBezTo>
                  <a:cubicBezTo>
                    <a:pt x="492" y="160"/>
                    <a:pt x="492" y="160"/>
                    <a:pt x="492" y="160"/>
                  </a:cubicBezTo>
                  <a:cubicBezTo>
                    <a:pt x="493" y="159"/>
                    <a:pt x="493" y="159"/>
                    <a:pt x="493" y="159"/>
                  </a:cubicBezTo>
                  <a:cubicBezTo>
                    <a:pt x="493" y="158"/>
                    <a:pt x="493" y="158"/>
                    <a:pt x="492" y="158"/>
                  </a:cubicBezTo>
                  <a:cubicBezTo>
                    <a:pt x="492" y="157"/>
                    <a:pt x="492" y="157"/>
                    <a:pt x="492" y="157"/>
                  </a:cubicBezTo>
                  <a:cubicBezTo>
                    <a:pt x="492" y="157"/>
                    <a:pt x="491" y="157"/>
                    <a:pt x="491" y="157"/>
                  </a:cubicBezTo>
                  <a:cubicBezTo>
                    <a:pt x="492" y="156"/>
                    <a:pt x="490" y="156"/>
                    <a:pt x="490" y="156"/>
                  </a:cubicBezTo>
                  <a:cubicBezTo>
                    <a:pt x="490" y="156"/>
                    <a:pt x="489" y="156"/>
                    <a:pt x="489" y="156"/>
                  </a:cubicBezTo>
                  <a:cubicBezTo>
                    <a:pt x="489" y="156"/>
                    <a:pt x="489" y="156"/>
                    <a:pt x="489" y="156"/>
                  </a:cubicBezTo>
                  <a:cubicBezTo>
                    <a:pt x="488" y="156"/>
                    <a:pt x="488" y="156"/>
                    <a:pt x="488" y="156"/>
                  </a:cubicBezTo>
                  <a:cubicBezTo>
                    <a:pt x="488" y="156"/>
                    <a:pt x="488" y="155"/>
                    <a:pt x="488" y="155"/>
                  </a:cubicBezTo>
                  <a:cubicBezTo>
                    <a:pt x="488" y="155"/>
                    <a:pt x="487" y="155"/>
                    <a:pt x="486" y="155"/>
                  </a:cubicBezTo>
                  <a:cubicBezTo>
                    <a:pt x="486" y="154"/>
                    <a:pt x="485" y="154"/>
                    <a:pt x="485" y="154"/>
                  </a:cubicBezTo>
                  <a:cubicBezTo>
                    <a:pt x="485" y="153"/>
                    <a:pt x="486" y="153"/>
                    <a:pt x="485" y="153"/>
                  </a:cubicBezTo>
                  <a:cubicBezTo>
                    <a:pt x="485" y="152"/>
                    <a:pt x="484" y="152"/>
                    <a:pt x="484" y="152"/>
                  </a:cubicBezTo>
                  <a:cubicBezTo>
                    <a:pt x="484" y="152"/>
                    <a:pt x="482" y="152"/>
                    <a:pt x="482" y="152"/>
                  </a:cubicBezTo>
                  <a:cubicBezTo>
                    <a:pt x="482" y="152"/>
                    <a:pt x="481" y="152"/>
                    <a:pt x="481" y="152"/>
                  </a:cubicBezTo>
                  <a:cubicBezTo>
                    <a:pt x="480" y="151"/>
                    <a:pt x="481" y="151"/>
                    <a:pt x="482" y="151"/>
                  </a:cubicBezTo>
                  <a:cubicBezTo>
                    <a:pt x="481" y="150"/>
                    <a:pt x="480" y="150"/>
                    <a:pt x="480" y="150"/>
                  </a:cubicBezTo>
                  <a:cubicBezTo>
                    <a:pt x="481" y="149"/>
                    <a:pt x="480" y="149"/>
                    <a:pt x="479" y="149"/>
                  </a:cubicBezTo>
                  <a:cubicBezTo>
                    <a:pt x="479" y="149"/>
                    <a:pt x="478" y="150"/>
                    <a:pt x="478" y="150"/>
                  </a:cubicBezTo>
                  <a:cubicBezTo>
                    <a:pt x="477" y="150"/>
                    <a:pt x="476" y="152"/>
                    <a:pt x="475" y="152"/>
                  </a:cubicBezTo>
                  <a:cubicBezTo>
                    <a:pt x="475" y="152"/>
                    <a:pt x="475" y="151"/>
                    <a:pt x="475" y="151"/>
                  </a:cubicBezTo>
                  <a:cubicBezTo>
                    <a:pt x="475" y="150"/>
                    <a:pt x="476" y="150"/>
                    <a:pt x="476" y="150"/>
                  </a:cubicBezTo>
                  <a:cubicBezTo>
                    <a:pt x="475" y="149"/>
                    <a:pt x="474" y="149"/>
                    <a:pt x="475" y="148"/>
                  </a:cubicBezTo>
                  <a:cubicBezTo>
                    <a:pt x="476" y="148"/>
                    <a:pt x="477" y="148"/>
                    <a:pt x="477" y="147"/>
                  </a:cubicBezTo>
                  <a:cubicBezTo>
                    <a:pt x="477" y="147"/>
                    <a:pt x="477" y="147"/>
                    <a:pt x="477" y="147"/>
                  </a:cubicBezTo>
                  <a:cubicBezTo>
                    <a:pt x="477" y="147"/>
                    <a:pt x="477" y="147"/>
                    <a:pt x="477" y="146"/>
                  </a:cubicBezTo>
                  <a:cubicBezTo>
                    <a:pt x="477" y="146"/>
                    <a:pt x="477" y="146"/>
                    <a:pt x="476" y="146"/>
                  </a:cubicBezTo>
                  <a:cubicBezTo>
                    <a:pt x="476" y="146"/>
                    <a:pt x="475" y="146"/>
                    <a:pt x="475" y="146"/>
                  </a:cubicBezTo>
                  <a:cubicBezTo>
                    <a:pt x="475" y="146"/>
                    <a:pt x="476" y="145"/>
                    <a:pt x="476" y="145"/>
                  </a:cubicBezTo>
                  <a:cubicBezTo>
                    <a:pt x="476" y="145"/>
                    <a:pt x="476" y="145"/>
                    <a:pt x="475" y="145"/>
                  </a:cubicBezTo>
                  <a:cubicBezTo>
                    <a:pt x="475" y="145"/>
                    <a:pt x="474" y="145"/>
                    <a:pt x="474" y="145"/>
                  </a:cubicBezTo>
                  <a:cubicBezTo>
                    <a:pt x="472" y="146"/>
                    <a:pt x="471" y="147"/>
                    <a:pt x="470" y="148"/>
                  </a:cubicBezTo>
                  <a:cubicBezTo>
                    <a:pt x="469" y="148"/>
                    <a:pt x="468" y="149"/>
                    <a:pt x="468" y="150"/>
                  </a:cubicBezTo>
                  <a:cubicBezTo>
                    <a:pt x="468" y="150"/>
                    <a:pt x="467" y="150"/>
                    <a:pt x="467" y="151"/>
                  </a:cubicBezTo>
                  <a:cubicBezTo>
                    <a:pt x="467" y="151"/>
                    <a:pt x="466" y="152"/>
                    <a:pt x="466" y="152"/>
                  </a:cubicBezTo>
                  <a:cubicBezTo>
                    <a:pt x="465" y="153"/>
                    <a:pt x="465" y="153"/>
                    <a:pt x="464" y="153"/>
                  </a:cubicBezTo>
                  <a:cubicBezTo>
                    <a:pt x="464" y="154"/>
                    <a:pt x="464" y="155"/>
                    <a:pt x="463" y="155"/>
                  </a:cubicBezTo>
                  <a:cubicBezTo>
                    <a:pt x="463" y="155"/>
                    <a:pt x="463" y="155"/>
                    <a:pt x="463" y="155"/>
                  </a:cubicBezTo>
                  <a:cubicBezTo>
                    <a:pt x="462" y="156"/>
                    <a:pt x="462" y="156"/>
                    <a:pt x="461" y="156"/>
                  </a:cubicBezTo>
                  <a:cubicBezTo>
                    <a:pt x="461" y="157"/>
                    <a:pt x="460" y="157"/>
                    <a:pt x="460" y="158"/>
                  </a:cubicBezTo>
                  <a:cubicBezTo>
                    <a:pt x="459" y="158"/>
                    <a:pt x="459" y="158"/>
                    <a:pt x="459" y="158"/>
                  </a:cubicBezTo>
                  <a:cubicBezTo>
                    <a:pt x="459" y="159"/>
                    <a:pt x="459" y="159"/>
                    <a:pt x="458" y="159"/>
                  </a:cubicBezTo>
                  <a:cubicBezTo>
                    <a:pt x="458" y="160"/>
                    <a:pt x="459" y="159"/>
                    <a:pt x="458" y="160"/>
                  </a:cubicBezTo>
                  <a:cubicBezTo>
                    <a:pt x="458" y="160"/>
                    <a:pt x="458" y="160"/>
                    <a:pt x="458" y="160"/>
                  </a:cubicBezTo>
                  <a:cubicBezTo>
                    <a:pt x="458" y="160"/>
                    <a:pt x="457" y="161"/>
                    <a:pt x="458" y="162"/>
                  </a:cubicBezTo>
                  <a:cubicBezTo>
                    <a:pt x="458" y="162"/>
                    <a:pt x="458" y="162"/>
                    <a:pt x="457" y="163"/>
                  </a:cubicBezTo>
                  <a:cubicBezTo>
                    <a:pt x="456" y="163"/>
                    <a:pt x="455" y="163"/>
                    <a:pt x="454" y="163"/>
                  </a:cubicBezTo>
                  <a:cubicBezTo>
                    <a:pt x="452" y="164"/>
                    <a:pt x="451" y="164"/>
                    <a:pt x="449" y="165"/>
                  </a:cubicBezTo>
                  <a:cubicBezTo>
                    <a:pt x="448" y="166"/>
                    <a:pt x="447" y="166"/>
                    <a:pt x="446" y="167"/>
                  </a:cubicBezTo>
                  <a:cubicBezTo>
                    <a:pt x="446" y="169"/>
                    <a:pt x="450" y="167"/>
                    <a:pt x="450" y="167"/>
                  </a:cubicBezTo>
                  <a:cubicBezTo>
                    <a:pt x="451" y="167"/>
                    <a:pt x="451" y="167"/>
                    <a:pt x="451" y="167"/>
                  </a:cubicBezTo>
                  <a:cubicBezTo>
                    <a:pt x="452" y="167"/>
                    <a:pt x="453" y="167"/>
                    <a:pt x="454" y="167"/>
                  </a:cubicBezTo>
                  <a:cubicBezTo>
                    <a:pt x="455" y="167"/>
                    <a:pt x="455" y="167"/>
                    <a:pt x="456" y="167"/>
                  </a:cubicBezTo>
                  <a:cubicBezTo>
                    <a:pt x="457" y="166"/>
                    <a:pt x="458" y="166"/>
                    <a:pt x="459" y="166"/>
                  </a:cubicBezTo>
                  <a:cubicBezTo>
                    <a:pt x="458" y="166"/>
                    <a:pt x="458" y="166"/>
                    <a:pt x="458" y="167"/>
                  </a:cubicBezTo>
                  <a:cubicBezTo>
                    <a:pt x="458" y="167"/>
                    <a:pt x="458" y="167"/>
                    <a:pt x="458" y="167"/>
                  </a:cubicBezTo>
                  <a:cubicBezTo>
                    <a:pt x="458" y="167"/>
                    <a:pt x="458" y="168"/>
                    <a:pt x="457" y="168"/>
                  </a:cubicBezTo>
                  <a:cubicBezTo>
                    <a:pt x="457" y="169"/>
                    <a:pt x="454" y="171"/>
                    <a:pt x="455" y="172"/>
                  </a:cubicBezTo>
                  <a:cubicBezTo>
                    <a:pt x="456" y="172"/>
                    <a:pt x="457" y="172"/>
                    <a:pt x="458" y="172"/>
                  </a:cubicBezTo>
                  <a:cubicBezTo>
                    <a:pt x="459" y="172"/>
                    <a:pt x="460" y="172"/>
                    <a:pt x="461" y="171"/>
                  </a:cubicBezTo>
                  <a:cubicBezTo>
                    <a:pt x="462" y="171"/>
                    <a:pt x="463" y="170"/>
                    <a:pt x="465" y="170"/>
                  </a:cubicBezTo>
                  <a:cubicBezTo>
                    <a:pt x="465" y="169"/>
                    <a:pt x="465" y="169"/>
                    <a:pt x="466" y="169"/>
                  </a:cubicBezTo>
                  <a:cubicBezTo>
                    <a:pt x="467" y="168"/>
                    <a:pt x="467" y="167"/>
                    <a:pt x="468" y="167"/>
                  </a:cubicBezTo>
                  <a:cubicBezTo>
                    <a:pt x="469" y="167"/>
                    <a:pt x="470" y="167"/>
                    <a:pt x="470" y="167"/>
                  </a:cubicBezTo>
                  <a:cubicBezTo>
                    <a:pt x="471" y="167"/>
                    <a:pt x="472" y="166"/>
                    <a:pt x="473" y="166"/>
                  </a:cubicBezTo>
                  <a:cubicBezTo>
                    <a:pt x="473" y="166"/>
                    <a:pt x="474" y="166"/>
                    <a:pt x="474" y="166"/>
                  </a:cubicBezTo>
                  <a:cubicBezTo>
                    <a:pt x="475" y="165"/>
                    <a:pt x="475" y="165"/>
                    <a:pt x="475" y="165"/>
                  </a:cubicBezTo>
                  <a:cubicBezTo>
                    <a:pt x="475" y="165"/>
                    <a:pt x="476" y="164"/>
                    <a:pt x="475" y="164"/>
                  </a:cubicBezTo>
                  <a:cubicBezTo>
                    <a:pt x="475" y="164"/>
                    <a:pt x="475" y="163"/>
                    <a:pt x="476" y="163"/>
                  </a:cubicBezTo>
                  <a:cubicBezTo>
                    <a:pt x="476" y="163"/>
                    <a:pt x="477" y="162"/>
                    <a:pt x="478" y="162"/>
                  </a:cubicBezTo>
                  <a:cubicBezTo>
                    <a:pt x="478" y="162"/>
                    <a:pt x="479" y="162"/>
                    <a:pt x="480" y="162"/>
                  </a:cubicBezTo>
                  <a:cubicBezTo>
                    <a:pt x="480" y="162"/>
                    <a:pt x="481" y="162"/>
                    <a:pt x="482" y="162"/>
                  </a:cubicBezTo>
                  <a:cubicBezTo>
                    <a:pt x="482" y="163"/>
                    <a:pt x="480" y="163"/>
                    <a:pt x="480" y="163"/>
                  </a:cubicBezTo>
                  <a:cubicBezTo>
                    <a:pt x="479" y="163"/>
                    <a:pt x="479" y="164"/>
                    <a:pt x="480" y="164"/>
                  </a:cubicBezTo>
                  <a:cubicBezTo>
                    <a:pt x="481" y="164"/>
                    <a:pt x="482" y="164"/>
                    <a:pt x="484" y="164"/>
                  </a:cubicBezTo>
                  <a:cubicBezTo>
                    <a:pt x="486" y="164"/>
                    <a:pt x="483" y="165"/>
                    <a:pt x="482" y="166"/>
                  </a:cubicBezTo>
                  <a:cubicBezTo>
                    <a:pt x="481" y="166"/>
                    <a:pt x="482" y="167"/>
                    <a:pt x="483" y="167"/>
                  </a:cubicBezTo>
                  <a:cubicBezTo>
                    <a:pt x="484" y="167"/>
                    <a:pt x="484" y="166"/>
                    <a:pt x="485" y="167"/>
                  </a:cubicBezTo>
                  <a:cubicBezTo>
                    <a:pt x="486" y="167"/>
                    <a:pt x="487" y="167"/>
                    <a:pt x="487" y="167"/>
                  </a:cubicBezTo>
                  <a:cubicBezTo>
                    <a:pt x="487" y="168"/>
                    <a:pt x="488" y="168"/>
                    <a:pt x="488" y="168"/>
                  </a:cubicBezTo>
                  <a:cubicBezTo>
                    <a:pt x="488" y="168"/>
                    <a:pt x="489" y="168"/>
                    <a:pt x="489" y="168"/>
                  </a:cubicBezTo>
                  <a:cubicBezTo>
                    <a:pt x="490" y="168"/>
                    <a:pt x="491" y="169"/>
                    <a:pt x="492" y="169"/>
                  </a:cubicBezTo>
                  <a:cubicBezTo>
                    <a:pt x="492" y="169"/>
                    <a:pt x="492" y="168"/>
                    <a:pt x="492" y="168"/>
                  </a:cubicBezTo>
                  <a:cubicBezTo>
                    <a:pt x="493" y="168"/>
                    <a:pt x="493" y="168"/>
                    <a:pt x="494" y="168"/>
                  </a:cubicBezTo>
                  <a:cubicBezTo>
                    <a:pt x="495" y="167"/>
                    <a:pt x="496" y="167"/>
                    <a:pt x="497" y="166"/>
                  </a:cubicBezTo>
                  <a:cubicBezTo>
                    <a:pt x="498" y="166"/>
                    <a:pt x="499" y="166"/>
                    <a:pt x="500" y="166"/>
                  </a:cubicBezTo>
                  <a:close/>
                  <a:moveTo>
                    <a:pt x="513" y="168"/>
                  </a:moveTo>
                  <a:cubicBezTo>
                    <a:pt x="512" y="169"/>
                    <a:pt x="511" y="169"/>
                    <a:pt x="510" y="169"/>
                  </a:cubicBezTo>
                  <a:cubicBezTo>
                    <a:pt x="510" y="169"/>
                    <a:pt x="509" y="169"/>
                    <a:pt x="510" y="170"/>
                  </a:cubicBezTo>
                  <a:cubicBezTo>
                    <a:pt x="510" y="170"/>
                    <a:pt x="511" y="171"/>
                    <a:pt x="511" y="171"/>
                  </a:cubicBezTo>
                  <a:cubicBezTo>
                    <a:pt x="512" y="173"/>
                    <a:pt x="514" y="172"/>
                    <a:pt x="515" y="171"/>
                  </a:cubicBezTo>
                  <a:cubicBezTo>
                    <a:pt x="516" y="171"/>
                    <a:pt x="517" y="171"/>
                    <a:pt x="516" y="170"/>
                  </a:cubicBezTo>
                  <a:cubicBezTo>
                    <a:pt x="516" y="170"/>
                    <a:pt x="516" y="170"/>
                    <a:pt x="516" y="169"/>
                  </a:cubicBezTo>
                  <a:cubicBezTo>
                    <a:pt x="516" y="169"/>
                    <a:pt x="516" y="169"/>
                    <a:pt x="516" y="169"/>
                  </a:cubicBezTo>
                  <a:cubicBezTo>
                    <a:pt x="516" y="169"/>
                    <a:pt x="515" y="169"/>
                    <a:pt x="515" y="169"/>
                  </a:cubicBezTo>
                  <a:cubicBezTo>
                    <a:pt x="515" y="169"/>
                    <a:pt x="513" y="169"/>
                    <a:pt x="513" y="168"/>
                  </a:cubicBezTo>
                  <a:close/>
                  <a:moveTo>
                    <a:pt x="571" y="200"/>
                  </a:moveTo>
                  <a:cubicBezTo>
                    <a:pt x="572" y="200"/>
                    <a:pt x="573" y="199"/>
                    <a:pt x="573" y="199"/>
                  </a:cubicBezTo>
                  <a:cubicBezTo>
                    <a:pt x="573" y="198"/>
                    <a:pt x="572" y="198"/>
                    <a:pt x="572" y="198"/>
                  </a:cubicBezTo>
                  <a:cubicBezTo>
                    <a:pt x="571" y="197"/>
                    <a:pt x="570" y="199"/>
                    <a:pt x="569" y="199"/>
                  </a:cubicBezTo>
                  <a:cubicBezTo>
                    <a:pt x="569" y="199"/>
                    <a:pt x="567" y="201"/>
                    <a:pt x="567" y="201"/>
                  </a:cubicBezTo>
                  <a:cubicBezTo>
                    <a:pt x="568" y="201"/>
                    <a:pt x="570" y="200"/>
                    <a:pt x="571" y="200"/>
                  </a:cubicBezTo>
                  <a:close/>
                  <a:moveTo>
                    <a:pt x="565" y="176"/>
                  </a:moveTo>
                  <a:cubicBezTo>
                    <a:pt x="565" y="175"/>
                    <a:pt x="565" y="175"/>
                    <a:pt x="564" y="175"/>
                  </a:cubicBezTo>
                  <a:cubicBezTo>
                    <a:pt x="564" y="175"/>
                    <a:pt x="563" y="175"/>
                    <a:pt x="563" y="175"/>
                  </a:cubicBezTo>
                  <a:cubicBezTo>
                    <a:pt x="563" y="175"/>
                    <a:pt x="561" y="174"/>
                    <a:pt x="561" y="174"/>
                  </a:cubicBezTo>
                  <a:cubicBezTo>
                    <a:pt x="561" y="175"/>
                    <a:pt x="562" y="175"/>
                    <a:pt x="562" y="175"/>
                  </a:cubicBezTo>
                  <a:cubicBezTo>
                    <a:pt x="562" y="175"/>
                    <a:pt x="561" y="175"/>
                    <a:pt x="561" y="175"/>
                  </a:cubicBezTo>
                  <a:cubicBezTo>
                    <a:pt x="561" y="175"/>
                    <a:pt x="564" y="175"/>
                    <a:pt x="564" y="176"/>
                  </a:cubicBezTo>
                  <a:cubicBezTo>
                    <a:pt x="564" y="176"/>
                    <a:pt x="563" y="176"/>
                    <a:pt x="563" y="176"/>
                  </a:cubicBezTo>
                  <a:cubicBezTo>
                    <a:pt x="563" y="176"/>
                    <a:pt x="562" y="177"/>
                    <a:pt x="563" y="177"/>
                  </a:cubicBezTo>
                  <a:cubicBezTo>
                    <a:pt x="562" y="178"/>
                    <a:pt x="564" y="178"/>
                    <a:pt x="564" y="178"/>
                  </a:cubicBezTo>
                  <a:cubicBezTo>
                    <a:pt x="564" y="178"/>
                    <a:pt x="565" y="178"/>
                    <a:pt x="566" y="178"/>
                  </a:cubicBezTo>
                  <a:cubicBezTo>
                    <a:pt x="566" y="178"/>
                    <a:pt x="567" y="178"/>
                    <a:pt x="567" y="177"/>
                  </a:cubicBezTo>
                  <a:cubicBezTo>
                    <a:pt x="567" y="177"/>
                    <a:pt x="566" y="177"/>
                    <a:pt x="566" y="177"/>
                  </a:cubicBezTo>
                  <a:cubicBezTo>
                    <a:pt x="567" y="176"/>
                    <a:pt x="566" y="176"/>
                    <a:pt x="565" y="176"/>
                  </a:cubicBezTo>
                  <a:close/>
                  <a:moveTo>
                    <a:pt x="466" y="181"/>
                  </a:moveTo>
                  <a:cubicBezTo>
                    <a:pt x="466" y="181"/>
                    <a:pt x="467" y="182"/>
                    <a:pt x="467" y="181"/>
                  </a:cubicBezTo>
                  <a:cubicBezTo>
                    <a:pt x="468" y="181"/>
                    <a:pt x="470" y="180"/>
                    <a:pt x="471" y="180"/>
                  </a:cubicBezTo>
                  <a:cubicBezTo>
                    <a:pt x="472" y="179"/>
                    <a:pt x="473" y="179"/>
                    <a:pt x="474" y="179"/>
                  </a:cubicBezTo>
                  <a:cubicBezTo>
                    <a:pt x="475" y="178"/>
                    <a:pt x="475" y="178"/>
                    <a:pt x="477" y="177"/>
                  </a:cubicBezTo>
                  <a:cubicBezTo>
                    <a:pt x="477" y="177"/>
                    <a:pt x="478" y="177"/>
                    <a:pt x="478" y="177"/>
                  </a:cubicBezTo>
                  <a:cubicBezTo>
                    <a:pt x="479" y="177"/>
                    <a:pt x="479" y="176"/>
                    <a:pt x="479" y="176"/>
                  </a:cubicBezTo>
                  <a:cubicBezTo>
                    <a:pt x="480" y="176"/>
                    <a:pt x="480" y="175"/>
                    <a:pt x="480" y="175"/>
                  </a:cubicBezTo>
                  <a:cubicBezTo>
                    <a:pt x="481" y="175"/>
                    <a:pt x="481" y="174"/>
                    <a:pt x="481" y="174"/>
                  </a:cubicBezTo>
                  <a:cubicBezTo>
                    <a:pt x="481" y="174"/>
                    <a:pt x="479" y="173"/>
                    <a:pt x="479" y="174"/>
                  </a:cubicBezTo>
                  <a:cubicBezTo>
                    <a:pt x="478" y="174"/>
                    <a:pt x="478" y="174"/>
                    <a:pt x="477" y="174"/>
                  </a:cubicBezTo>
                  <a:cubicBezTo>
                    <a:pt x="477" y="174"/>
                    <a:pt x="476" y="174"/>
                    <a:pt x="476" y="174"/>
                  </a:cubicBezTo>
                  <a:cubicBezTo>
                    <a:pt x="474" y="174"/>
                    <a:pt x="473" y="175"/>
                    <a:pt x="472" y="175"/>
                  </a:cubicBezTo>
                  <a:cubicBezTo>
                    <a:pt x="471" y="175"/>
                    <a:pt x="472" y="174"/>
                    <a:pt x="471" y="174"/>
                  </a:cubicBezTo>
                  <a:cubicBezTo>
                    <a:pt x="470" y="174"/>
                    <a:pt x="469" y="175"/>
                    <a:pt x="468" y="175"/>
                  </a:cubicBezTo>
                  <a:cubicBezTo>
                    <a:pt x="467" y="176"/>
                    <a:pt x="466" y="177"/>
                    <a:pt x="465" y="177"/>
                  </a:cubicBezTo>
                  <a:cubicBezTo>
                    <a:pt x="464" y="178"/>
                    <a:pt x="463" y="178"/>
                    <a:pt x="463" y="179"/>
                  </a:cubicBezTo>
                  <a:cubicBezTo>
                    <a:pt x="462" y="179"/>
                    <a:pt x="463" y="180"/>
                    <a:pt x="463" y="181"/>
                  </a:cubicBezTo>
                  <a:cubicBezTo>
                    <a:pt x="463" y="181"/>
                    <a:pt x="461" y="182"/>
                    <a:pt x="462" y="182"/>
                  </a:cubicBezTo>
                  <a:cubicBezTo>
                    <a:pt x="463" y="182"/>
                    <a:pt x="464" y="181"/>
                    <a:pt x="465" y="181"/>
                  </a:cubicBezTo>
                  <a:cubicBezTo>
                    <a:pt x="465" y="181"/>
                    <a:pt x="466" y="181"/>
                    <a:pt x="466" y="181"/>
                  </a:cubicBezTo>
                  <a:close/>
                  <a:moveTo>
                    <a:pt x="496" y="182"/>
                  </a:moveTo>
                  <a:cubicBezTo>
                    <a:pt x="496" y="181"/>
                    <a:pt x="496" y="181"/>
                    <a:pt x="496" y="180"/>
                  </a:cubicBezTo>
                  <a:cubicBezTo>
                    <a:pt x="496" y="180"/>
                    <a:pt x="496" y="179"/>
                    <a:pt x="495" y="179"/>
                  </a:cubicBezTo>
                  <a:cubicBezTo>
                    <a:pt x="495" y="179"/>
                    <a:pt x="494" y="180"/>
                    <a:pt x="494" y="179"/>
                  </a:cubicBezTo>
                  <a:cubicBezTo>
                    <a:pt x="493" y="179"/>
                    <a:pt x="492" y="179"/>
                    <a:pt x="491" y="180"/>
                  </a:cubicBezTo>
                  <a:cubicBezTo>
                    <a:pt x="490" y="180"/>
                    <a:pt x="490" y="181"/>
                    <a:pt x="489" y="181"/>
                  </a:cubicBezTo>
                  <a:cubicBezTo>
                    <a:pt x="489" y="181"/>
                    <a:pt x="488" y="182"/>
                    <a:pt x="488" y="182"/>
                  </a:cubicBezTo>
                  <a:cubicBezTo>
                    <a:pt x="487" y="183"/>
                    <a:pt x="485" y="185"/>
                    <a:pt x="486" y="185"/>
                  </a:cubicBezTo>
                  <a:cubicBezTo>
                    <a:pt x="486" y="186"/>
                    <a:pt x="487" y="186"/>
                    <a:pt x="487" y="186"/>
                  </a:cubicBezTo>
                  <a:cubicBezTo>
                    <a:pt x="487" y="186"/>
                    <a:pt x="487" y="186"/>
                    <a:pt x="487" y="186"/>
                  </a:cubicBezTo>
                  <a:cubicBezTo>
                    <a:pt x="487" y="187"/>
                    <a:pt x="487" y="187"/>
                    <a:pt x="487" y="188"/>
                  </a:cubicBezTo>
                  <a:cubicBezTo>
                    <a:pt x="488" y="187"/>
                    <a:pt x="489" y="187"/>
                    <a:pt x="490" y="186"/>
                  </a:cubicBezTo>
                  <a:cubicBezTo>
                    <a:pt x="490" y="186"/>
                    <a:pt x="491" y="186"/>
                    <a:pt x="491" y="185"/>
                  </a:cubicBezTo>
                  <a:cubicBezTo>
                    <a:pt x="492" y="185"/>
                    <a:pt x="492" y="185"/>
                    <a:pt x="492" y="184"/>
                  </a:cubicBezTo>
                  <a:cubicBezTo>
                    <a:pt x="493" y="184"/>
                    <a:pt x="493" y="184"/>
                    <a:pt x="493" y="184"/>
                  </a:cubicBezTo>
                  <a:cubicBezTo>
                    <a:pt x="493" y="184"/>
                    <a:pt x="494" y="183"/>
                    <a:pt x="494" y="183"/>
                  </a:cubicBezTo>
                  <a:cubicBezTo>
                    <a:pt x="494" y="183"/>
                    <a:pt x="494" y="183"/>
                    <a:pt x="494" y="183"/>
                  </a:cubicBezTo>
                  <a:cubicBezTo>
                    <a:pt x="494" y="183"/>
                    <a:pt x="495" y="183"/>
                    <a:pt x="495" y="182"/>
                  </a:cubicBezTo>
                  <a:cubicBezTo>
                    <a:pt x="495" y="182"/>
                    <a:pt x="496" y="182"/>
                    <a:pt x="496" y="182"/>
                  </a:cubicBezTo>
                  <a:close/>
                  <a:moveTo>
                    <a:pt x="598" y="187"/>
                  </a:moveTo>
                  <a:cubicBezTo>
                    <a:pt x="597" y="187"/>
                    <a:pt x="598" y="188"/>
                    <a:pt x="598" y="188"/>
                  </a:cubicBezTo>
                  <a:cubicBezTo>
                    <a:pt x="599" y="188"/>
                    <a:pt x="599" y="189"/>
                    <a:pt x="599" y="189"/>
                  </a:cubicBezTo>
                  <a:cubicBezTo>
                    <a:pt x="599" y="189"/>
                    <a:pt x="600" y="189"/>
                    <a:pt x="600" y="189"/>
                  </a:cubicBezTo>
                  <a:cubicBezTo>
                    <a:pt x="600" y="189"/>
                    <a:pt x="600" y="190"/>
                    <a:pt x="600" y="190"/>
                  </a:cubicBezTo>
                  <a:cubicBezTo>
                    <a:pt x="600" y="190"/>
                    <a:pt x="601" y="190"/>
                    <a:pt x="601" y="189"/>
                  </a:cubicBezTo>
                  <a:cubicBezTo>
                    <a:pt x="601" y="189"/>
                    <a:pt x="603" y="188"/>
                    <a:pt x="603" y="188"/>
                  </a:cubicBezTo>
                  <a:cubicBezTo>
                    <a:pt x="603" y="188"/>
                    <a:pt x="602" y="188"/>
                    <a:pt x="603" y="188"/>
                  </a:cubicBezTo>
                  <a:cubicBezTo>
                    <a:pt x="603" y="187"/>
                    <a:pt x="603" y="187"/>
                    <a:pt x="603" y="187"/>
                  </a:cubicBezTo>
                  <a:cubicBezTo>
                    <a:pt x="603" y="187"/>
                    <a:pt x="604" y="187"/>
                    <a:pt x="604" y="187"/>
                  </a:cubicBezTo>
                  <a:cubicBezTo>
                    <a:pt x="603" y="187"/>
                    <a:pt x="603" y="187"/>
                    <a:pt x="603" y="187"/>
                  </a:cubicBezTo>
                  <a:cubicBezTo>
                    <a:pt x="603" y="187"/>
                    <a:pt x="603" y="187"/>
                    <a:pt x="603" y="187"/>
                  </a:cubicBezTo>
                  <a:cubicBezTo>
                    <a:pt x="603" y="187"/>
                    <a:pt x="603" y="187"/>
                    <a:pt x="603" y="187"/>
                  </a:cubicBezTo>
                  <a:cubicBezTo>
                    <a:pt x="601" y="186"/>
                    <a:pt x="599" y="186"/>
                    <a:pt x="598" y="187"/>
                  </a:cubicBezTo>
                  <a:close/>
                  <a:moveTo>
                    <a:pt x="392" y="119"/>
                  </a:moveTo>
                  <a:cubicBezTo>
                    <a:pt x="392" y="119"/>
                    <a:pt x="392" y="118"/>
                    <a:pt x="393" y="118"/>
                  </a:cubicBezTo>
                  <a:cubicBezTo>
                    <a:pt x="393" y="118"/>
                    <a:pt x="394" y="118"/>
                    <a:pt x="394" y="118"/>
                  </a:cubicBezTo>
                  <a:cubicBezTo>
                    <a:pt x="394" y="117"/>
                    <a:pt x="395" y="117"/>
                    <a:pt x="395" y="117"/>
                  </a:cubicBezTo>
                  <a:cubicBezTo>
                    <a:pt x="395" y="117"/>
                    <a:pt x="394" y="116"/>
                    <a:pt x="395" y="116"/>
                  </a:cubicBezTo>
                  <a:cubicBezTo>
                    <a:pt x="395" y="115"/>
                    <a:pt x="393" y="116"/>
                    <a:pt x="393" y="116"/>
                  </a:cubicBezTo>
                  <a:cubicBezTo>
                    <a:pt x="393" y="116"/>
                    <a:pt x="393" y="116"/>
                    <a:pt x="392" y="117"/>
                  </a:cubicBezTo>
                  <a:cubicBezTo>
                    <a:pt x="392" y="117"/>
                    <a:pt x="392" y="117"/>
                    <a:pt x="392" y="117"/>
                  </a:cubicBezTo>
                  <a:cubicBezTo>
                    <a:pt x="391" y="117"/>
                    <a:pt x="390" y="118"/>
                    <a:pt x="391" y="118"/>
                  </a:cubicBezTo>
                  <a:cubicBezTo>
                    <a:pt x="391" y="118"/>
                    <a:pt x="392" y="118"/>
                    <a:pt x="392" y="118"/>
                  </a:cubicBezTo>
                  <a:cubicBezTo>
                    <a:pt x="392" y="118"/>
                    <a:pt x="391" y="118"/>
                    <a:pt x="392" y="119"/>
                  </a:cubicBezTo>
                  <a:close/>
                  <a:moveTo>
                    <a:pt x="570" y="119"/>
                  </a:moveTo>
                  <a:cubicBezTo>
                    <a:pt x="570" y="119"/>
                    <a:pt x="570" y="118"/>
                    <a:pt x="569" y="119"/>
                  </a:cubicBezTo>
                  <a:cubicBezTo>
                    <a:pt x="569" y="119"/>
                    <a:pt x="568" y="120"/>
                    <a:pt x="567" y="120"/>
                  </a:cubicBezTo>
                  <a:cubicBezTo>
                    <a:pt x="567" y="121"/>
                    <a:pt x="570" y="121"/>
                    <a:pt x="569" y="122"/>
                  </a:cubicBezTo>
                  <a:cubicBezTo>
                    <a:pt x="569" y="122"/>
                    <a:pt x="570" y="122"/>
                    <a:pt x="570" y="122"/>
                  </a:cubicBezTo>
                  <a:cubicBezTo>
                    <a:pt x="570" y="122"/>
                    <a:pt x="571" y="122"/>
                    <a:pt x="570" y="122"/>
                  </a:cubicBezTo>
                  <a:cubicBezTo>
                    <a:pt x="570" y="122"/>
                    <a:pt x="571" y="122"/>
                    <a:pt x="571" y="121"/>
                  </a:cubicBezTo>
                  <a:cubicBezTo>
                    <a:pt x="571" y="121"/>
                    <a:pt x="571" y="121"/>
                    <a:pt x="570" y="121"/>
                  </a:cubicBezTo>
                  <a:cubicBezTo>
                    <a:pt x="571" y="121"/>
                    <a:pt x="571" y="121"/>
                    <a:pt x="572" y="121"/>
                  </a:cubicBezTo>
                  <a:cubicBezTo>
                    <a:pt x="572" y="120"/>
                    <a:pt x="571" y="120"/>
                    <a:pt x="571" y="119"/>
                  </a:cubicBezTo>
                  <a:cubicBezTo>
                    <a:pt x="571" y="119"/>
                    <a:pt x="571" y="119"/>
                    <a:pt x="570" y="119"/>
                  </a:cubicBezTo>
                  <a:close/>
                  <a:moveTo>
                    <a:pt x="252" y="89"/>
                  </a:moveTo>
                  <a:cubicBezTo>
                    <a:pt x="253" y="89"/>
                    <a:pt x="254" y="89"/>
                    <a:pt x="254" y="89"/>
                  </a:cubicBezTo>
                  <a:cubicBezTo>
                    <a:pt x="254" y="89"/>
                    <a:pt x="252" y="89"/>
                    <a:pt x="252" y="89"/>
                  </a:cubicBezTo>
                  <a:cubicBezTo>
                    <a:pt x="253" y="89"/>
                    <a:pt x="253" y="89"/>
                    <a:pt x="253" y="89"/>
                  </a:cubicBezTo>
                  <a:cubicBezTo>
                    <a:pt x="254" y="90"/>
                    <a:pt x="254" y="90"/>
                    <a:pt x="254" y="90"/>
                  </a:cubicBezTo>
                  <a:cubicBezTo>
                    <a:pt x="255" y="90"/>
                    <a:pt x="255" y="91"/>
                    <a:pt x="256" y="91"/>
                  </a:cubicBezTo>
                  <a:cubicBezTo>
                    <a:pt x="256" y="91"/>
                    <a:pt x="258" y="91"/>
                    <a:pt x="258" y="92"/>
                  </a:cubicBezTo>
                  <a:cubicBezTo>
                    <a:pt x="257" y="93"/>
                    <a:pt x="258" y="93"/>
                    <a:pt x="258" y="94"/>
                  </a:cubicBezTo>
                  <a:cubicBezTo>
                    <a:pt x="257" y="94"/>
                    <a:pt x="257" y="94"/>
                    <a:pt x="257" y="95"/>
                  </a:cubicBezTo>
                  <a:cubicBezTo>
                    <a:pt x="257" y="95"/>
                    <a:pt x="256" y="97"/>
                    <a:pt x="257" y="97"/>
                  </a:cubicBezTo>
                  <a:cubicBezTo>
                    <a:pt x="258" y="97"/>
                    <a:pt x="259" y="97"/>
                    <a:pt x="259" y="97"/>
                  </a:cubicBezTo>
                  <a:cubicBezTo>
                    <a:pt x="260" y="97"/>
                    <a:pt x="261" y="96"/>
                    <a:pt x="261" y="96"/>
                  </a:cubicBezTo>
                  <a:cubicBezTo>
                    <a:pt x="263" y="96"/>
                    <a:pt x="264" y="95"/>
                    <a:pt x="266" y="95"/>
                  </a:cubicBezTo>
                  <a:cubicBezTo>
                    <a:pt x="267" y="95"/>
                    <a:pt x="269" y="94"/>
                    <a:pt x="270" y="94"/>
                  </a:cubicBezTo>
                  <a:cubicBezTo>
                    <a:pt x="270" y="93"/>
                    <a:pt x="271" y="93"/>
                    <a:pt x="272" y="93"/>
                  </a:cubicBezTo>
                  <a:cubicBezTo>
                    <a:pt x="272" y="94"/>
                    <a:pt x="271" y="94"/>
                    <a:pt x="271" y="94"/>
                  </a:cubicBezTo>
                  <a:cubicBezTo>
                    <a:pt x="273" y="94"/>
                    <a:pt x="275" y="94"/>
                    <a:pt x="277" y="93"/>
                  </a:cubicBezTo>
                  <a:cubicBezTo>
                    <a:pt x="279" y="93"/>
                    <a:pt x="281" y="92"/>
                    <a:pt x="283" y="91"/>
                  </a:cubicBezTo>
                  <a:cubicBezTo>
                    <a:pt x="283" y="91"/>
                    <a:pt x="285" y="90"/>
                    <a:pt x="285" y="89"/>
                  </a:cubicBezTo>
                  <a:cubicBezTo>
                    <a:pt x="285" y="89"/>
                    <a:pt x="287" y="88"/>
                    <a:pt x="287" y="88"/>
                  </a:cubicBezTo>
                  <a:cubicBezTo>
                    <a:pt x="288" y="88"/>
                    <a:pt x="289" y="88"/>
                    <a:pt x="289" y="87"/>
                  </a:cubicBezTo>
                  <a:cubicBezTo>
                    <a:pt x="290" y="86"/>
                    <a:pt x="290" y="86"/>
                    <a:pt x="291" y="86"/>
                  </a:cubicBezTo>
                  <a:cubicBezTo>
                    <a:pt x="290" y="86"/>
                    <a:pt x="290" y="86"/>
                    <a:pt x="290" y="86"/>
                  </a:cubicBezTo>
                  <a:cubicBezTo>
                    <a:pt x="292" y="87"/>
                    <a:pt x="293" y="86"/>
                    <a:pt x="295" y="86"/>
                  </a:cubicBezTo>
                  <a:cubicBezTo>
                    <a:pt x="297" y="86"/>
                    <a:pt x="298" y="85"/>
                    <a:pt x="299" y="84"/>
                  </a:cubicBezTo>
                  <a:cubicBezTo>
                    <a:pt x="301" y="83"/>
                    <a:pt x="302" y="83"/>
                    <a:pt x="303" y="82"/>
                  </a:cubicBezTo>
                  <a:cubicBezTo>
                    <a:pt x="305" y="82"/>
                    <a:pt x="307" y="82"/>
                    <a:pt x="308" y="81"/>
                  </a:cubicBezTo>
                  <a:cubicBezTo>
                    <a:pt x="310" y="81"/>
                    <a:pt x="313" y="80"/>
                    <a:pt x="315" y="80"/>
                  </a:cubicBezTo>
                  <a:cubicBezTo>
                    <a:pt x="316" y="80"/>
                    <a:pt x="318" y="79"/>
                    <a:pt x="319" y="79"/>
                  </a:cubicBezTo>
                  <a:cubicBezTo>
                    <a:pt x="323" y="78"/>
                    <a:pt x="326" y="78"/>
                    <a:pt x="330" y="77"/>
                  </a:cubicBezTo>
                  <a:cubicBezTo>
                    <a:pt x="332" y="77"/>
                    <a:pt x="333" y="76"/>
                    <a:pt x="335" y="76"/>
                  </a:cubicBezTo>
                  <a:cubicBezTo>
                    <a:pt x="336" y="76"/>
                    <a:pt x="338" y="76"/>
                    <a:pt x="337" y="74"/>
                  </a:cubicBezTo>
                  <a:cubicBezTo>
                    <a:pt x="337" y="74"/>
                    <a:pt x="337" y="74"/>
                    <a:pt x="337" y="74"/>
                  </a:cubicBezTo>
                  <a:cubicBezTo>
                    <a:pt x="336" y="74"/>
                    <a:pt x="336" y="74"/>
                    <a:pt x="336" y="73"/>
                  </a:cubicBezTo>
                  <a:cubicBezTo>
                    <a:pt x="336" y="73"/>
                    <a:pt x="335" y="73"/>
                    <a:pt x="335" y="72"/>
                  </a:cubicBezTo>
                  <a:cubicBezTo>
                    <a:pt x="334" y="72"/>
                    <a:pt x="334" y="72"/>
                    <a:pt x="334" y="71"/>
                  </a:cubicBezTo>
                  <a:cubicBezTo>
                    <a:pt x="334" y="71"/>
                    <a:pt x="334" y="70"/>
                    <a:pt x="333" y="70"/>
                  </a:cubicBezTo>
                  <a:cubicBezTo>
                    <a:pt x="332" y="69"/>
                    <a:pt x="331" y="69"/>
                    <a:pt x="329" y="69"/>
                  </a:cubicBezTo>
                  <a:cubicBezTo>
                    <a:pt x="328" y="69"/>
                    <a:pt x="326" y="69"/>
                    <a:pt x="324" y="69"/>
                  </a:cubicBezTo>
                  <a:cubicBezTo>
                    <a:pt x="323" y="69"/>
                    <a:pt x="323" y="69"/>
                    <a:pt x="322" y="69"/>
                  </a:cubicBezTo>
                  <a:cubicBezTo>
                    <a:pt x="322" y="69"/>
                    <a:pt x="321" y="69"/>
                    <a:pt x="321" y="70"/>
                  </a:cubicBezTo>
                  <a:cubicBezTo>
                    <a:pt x="321" y="70"/>
                    <a:pt x="321" y="70"/>
                    <a:pt x="321" y="70"/>
                  </a:cubicBezTo>
                  <a:cubicBezTo>
                    <a:pt x="320" y="70"/>
                    <a:pt x="319" y="70"/>
                    <a:pt x="319" y="71"/>
                  </a:cubicBezTo>
                  <a:cubicBezTo>
                    <a:pt x="318" y="71"/>
                    <a:pt x="318" y="71"/>
                    <a:pt x="317" y="71"/>
                  </a:cubicBezTo>
                  <a:cubicBezTo>
                    <a:pt x="317" y="71"/>
                    <a:pt x="319" y="70"/>
                    <a:pt x="319" y="70"/>
                  </a:cubicBezTo>
                  <a:cubicBezTo>
                    <a:pt x="319" y="70"/>
                    <a:pt x="320" y="69"/>
                    <a:pt x="320" y="69"/>
                  </a:cubicBezTo>
                  <a:cubicBezTo>
                    <a:pt x="320" y="69"/>
                    <a:pt x="318" y="69"/>
                    <a:pt x="318" y="69"/>
                  </a:cubicBezTo>
                  <a:cubicBezTo>
                    <a:pt x="317" y="69"/>
                    <a:pt x="317" y="69"/>
                    <a:pt x="316" y="70"/>
                  </a:cubicBezTo>
                  <a:cubicBezTo>
                    <a:pt x="315" y="70"/>
                    <a:pt x="315" y="70"/>
                    <a:pt x="314" y="70"/>
                  </a:cubicBezTo>
                  <a:cubicBezTo>
                    <a:pt x="313" y="71"/>
                    <a:pt x="313" y="70"/>
                    <a:pt x="314" y="70"/>
                  </a:cubicBezTo>
                  <a:cubicBezTo>
                    <a:pt x="315" y="70"/>
                    <a:pt x="315" y="70"/>
                    <a:pt x="316" y="69"/>
                  </a:cubicBezTo>
                  <a:cubicBezTo>
                    <a:pt x="316" y="69"/>
                    <a:pt x="317" y="69"/>
                    <a:pt x="317" y="69"/>
                  </a:cubicBezTo>
                  <a:cubicBezTo>
                    <a:pt x="317" y="69"/>
                    <a:pt x="317" y="69"/>
                    <a:pt x="318" y="69"/>
                  </a:cubicBezTo>
                  <a:cubicBezTo>
                    <a:pt x="316" y="69"/>
                    <a:pt x="315" y="69"/>
                    <a:pt x="314" y="68"/>
                  </a:cubicBezTo>
                  <a:cubicBezTo>
                    <a:pt x="312" y="68"/>
                    <a:pt x="312" y="67"/>
                    <a:pt x="310" y="67"/>
                  </a:cubicBezTo>
                  <a:cubicBezTo>
                    <a:pt x="312" y="66"/>
                    <a:pt x="308" y="66"/>
                    <a:pt x="307" y="66"/>
                  </a:cubicBezTo>
                  <a:cubicBezTo>
                    <a:pt x="306" y="66"/>
                    <a:pt x="304" y="67"/>
                    <a:pt x="303" y="67"/>
                  </a:cubicBezTo>
                  <a:cubicBezTo>
                    <a:pt x="301" y="67"/>
                    <a:pt x="300" y="67"/>
                    <a:pt x="298" y="67"/>
                  </a:cubicBezTo>
                  <a:cubicBezTo>
                    <a:pt x="296" y="67"/>
                    <a:pt x="293" y="67"/>
                    <a:pt x="291" y="67"/>
                  </a:cubicBezTo>
                  <a:cubicBezTo>
                    <a:pt x="290" y="68"/>
                    <a:pt x="290" y="68"/>
                    <a:pt x="289" y="68"/>
                  </a:cubicBezTo>
                  <a:cubicBezTo>
                    <a:pt x="289" y="68"/>
                    <a:pt x="287" y="68"/>
                    <a:pt x="286" y="68"/>
                  </a:cubicBezTo>
                  <a:cubicBezTo>
                    <a:pt x="285" y="68"/>
                    <a:pt x="284" y="68"/>
                    <a:pt x="284" y="68"/>
                  </a:cubicBezTo>
                  <a:cubicBezTo>
                    <a:pt x="284" y="68"/>
                    <a:pt x="285" y="68"/>
                    <a:pt x="285" y="68"/>
                  </a:cubicBezTo>
                  <a:cubicBezTo>
                    <a:pt x="285" y="68"/>
                    <a:pt x="284" y="68"/>
                    <a:pt x="284" y="69"/>
                  </a:cubicBezTo>
                  <a:cubicBezTo>
                    <a:pt x="285" y="69"/>
                    <a:pt x="285" y="68"/>
                    <a:pt x="284" y="69"/>
                  </a:cubicBezTo>
                  <a:cubicBezTo>
                    <a:pt x="284" y="70"/>
                    <a:pt x="284" y="70"/>
                    <a:pt x="283" y="70"/>
                  </a:cubicBezTo>
                  <a:cubicBezTo>
                    <a:pt x="283" y="70"/>
                    <a:pt x="283" y="71"/>
                    <a:pt x="283" y="71"/>
                  </a:cubicBezTo>
                  <a:cubicBezTo>
                    <a:pt x="283" y="71"/>
                    <a:pt x="282" y="72"/>
                    <a:pt x="282" y="72"/>
                  </a:cubicBezTo>
                  <a:cubicBezTo>
                    <a:pt x="282" y="73"/>
                    <a:pt x="284" y="72"/>
                    <a:pt x="284" y="73"/>
                  </a:cubicBezTo>
                  <a:cubicBezTo>
                    <a:pt x="283" y="73"/>
                    <a:pt x="282" y="74"/>
                    <a:pt x="281" y="74"/>
                  </a:cubicBezTo>
                  <a:cubicBezTo>
                    <a:pt x="280" y="74"/>
                    <a:pt x="279" y="75"/>
                    <a:pt x="278" y="75"/>
                  </a:cubicBezTo>
                  <a:cubicBezTo>
                    <a:pt x="277" y="76"/>
                    <a:pt x="276" y="76"/>
                    <a:pt x="275" y="76"/>
                  </a:cubicBezTo>
                  <a:cubicBezTo>
                    <a:pt x="275" y="76"/>
                    <a:pt x="274" y="77"/>
                    <a:pt x="274" y="77"/>
                  </a:cubicBezTo>
                  <a:cubicBezTo>
                    <a:pt x="273" y="77"/>
                    <a:pt x="272" y="77"/>
                    <a:pt x="271" y="78"/>
                  </a:cubicBezTo>
                  <a:cubicBezTo>
                    <a:pt x="270" y="78"/>
                    <a:pt x="269" y="78"/>
                    <a:pt x="269" y="79"/>
                  </a:cubicBezTo>
                  <a:cubicBezTo>
                    <a:pt x="268" y="79"/>
                    <a:pt x="268" y="79"/>
                    <a:pt x="268" y="79"/>
                  </a:cubicBezTo>
                  <a:cubicBezTo>
                    <a:pt x="268" y="80"/>
                    <a:pt x="269" y="79"/>
                    <a:pt x="269" y="80"/>
                  </a:cubicBezTo>
                  <a:cubicBezTo>
                    <a:pt x="269" y="80"/>
                    <a:pt x="269" y="80"/>
                    <a:pt x="269" y="80"/>
                  </a:cubicBezTo>
                  <a:cubicBezTo>
                    <a:pt x="269" y="80"/>
                    <a:pt x="269" y="80"/>
                    <a:pt x="268" y="80"/>
                  </a:cubicBezTo>
                  <a:cubicBezTo>
                    <a:pt x="268" y="81"/>
                    <a:pt x="268" y="81"/>
                    <a:pt x="267" y="81"/>
                  </a:cubicBezTo>
                  <a:cubicBezTo>
                    <a:pt x="266" y="81"/>
                    <a:pt x="266" y="81"/>
                    <a:pt x="265" y="81"/>
                  </a:cubicBezTo>
                  <a:cubicBezTo>
                    <a:pt x="264" y="81"/>
                    <a:pt x="264" y="81"/>
                    <a:pt x="264" y="81"/>
                  </a:cubicBezTo>
                  <a:cubicBezTo>
                    <a:pt x="264" y="82"/>
                    <a:pt x="263" y="82"/>
                    <a:pt x="263" y="82"/>
                  </a:cubicBezTo>
                  <a:cubicBezTo>
                    <a:pt x="263" y="82"/>
                    <a:pt x="263" y="82"/>
                    <a:pt x="263" y="82"/>
                  </a:cubicBezTo>
                  <a:cubicBezTo>
                    <a:pt x="263" y="82"/>
                    <a:pt x="261" y="83"/>
                    <a:pt x="261" y="83"/>
                  </a:cubicBezTo>
                  <a:cubicBezTo>
                    <a:pt x="261" y="83"/>
                    <a:pt x="262" y="83"/>
                    <a:pt x="262" y="83"/>
                  </a:cubicBezTo>
                  <a:cubicBezTo>
                    <a:pt x="261" y="84"/>
                    <a:pt x="259" y="84"/>
                    <a:pt x="258" y="84"/>
                  </a:cubicBezTo>
                  <a:cubicBezTo>
                    <a:pt x="258" y="84"/>
                    <a:pt x="257" y="85"/>
                    <a:pt x="256" y="85"/>
                  </a:cubicBezTo>
                  <a:cubicBezTo>
                    <a:pt x="256" y="85"/>
                    <a:pt x="255" y="86"/>
                    <a:pt x="254" y="86"/>
                  </a:cubicBezTo>
                  <a:cubicBezTo>
                    <a:pt x="255" y="86"/>
                    <a:pt x="254" y="86"/>
                    <a:pt x="254" y="86"/>
                  </a:cubicBezTo>
                  <a:cubicBezTo>
                    <a:pt x="254" y="86"/>
                    <a:pt x="253" y="86"/>
                    <a:pt x="253" y="86"/>
                  </a:cubicBezTo>
                  <a:cubicBezTo>
                    <a:pt x="253" y="86"/>
                    <a:pt x="252" y="87"/>
                    <a:pt x="253" y="87"/>
                  </a:cubicBezTo>
                  <a:cubicBezTo>
                    <a:pt x="252" y="87"/>
                    <a:pt x="251" y="87"/>
                    <a:pt x="251" y="88"/>
                  </a:cubicBezTo>
                  <a:cubicBezTo>
                    <a:pt x="251" y="88"/>
                    <a:pt x="250" y="88"/>
                    <a:pt x="250" y="88"/>
                  </a:cubicBezTo>
                  <a:cubicBezTo>
                    <a:pt x="249" y="89"/>
                    <a:pt x="249" y="89"/>
                    <a:pt x="249" y="89"/>
                  </a:cubicBezTo>
                  <a:cubicBezTo>
                    <a:pt x="248" y="89"/>
                    <a:pt x="248" y="89"/>
                    <a:pt x="247" y="89"/>
                  </a:cubicBezTo>
                  <a:cubicBezTo>
                    <a:pt x="249" y="89"/>
                    <a:pt x="251" y="89"/>
                    <a:pt x="252" y="89"/>
                  </a:cubicBezTo>
                  <a:close/>
                  <a:moveTo>
                    <a:pt x="127" y="111"/>
                  </a:moveTo>
                  <a:cubicBezTo>
                    <a:pt x="128" y="111"/>
                    <a:pt x="128" y="111"/>
                    <a:pt x="129" y="110"/>
                  </a:cubicBezTo>
                  <a:cubicBezTo>
                    <a:pt x="129" y="110"/>
                    <a:pt x="130" y="111"/>
                    <a:pt x="130" y="110"/>
                  </a:cubicBezTo>
                  <a:cubicBezTo>
                    <a:pt x="129" y="110"/>
                    <a:pt x="127" y="110"/>
                    <a:pt x="126" y="111"/>
                  </a:cubicBezTo>
                  <a:cubicBezTo>
                    <a:pt x="127" y="110"/>
                    <a:pt x="127" y="111"/>
                    <a:pt x="127" y="111"/>
                  </a:cubicBezTo>
                  <a:close/>
                  <a:moveTo>
                    <a:pt x="396" y="116"/>
                  </a:moveTo>
                  <a:cubicBezTo>
                    <a:pt x="397" y="116"/>
                    <a:pt x="398" y="116"/>
                    <a:pt x="397" y="115"/>
                  </a:cubicBezTo>
                  <a:cubicBezTo>
                    <a:pt x="397" y="115"/>
                    <a:pt x="394" y="116"/>
                    <a:pt x="396" y="116"/>
                  </a:cubicBezTo>
                  <a:close/>
                  <a:moveTo>
                    <a:pt x="314" y="121"/>
                  </a:moveTo>
                  <a:cubicBezTo>
                    <a:pt x="315" y="121"/>
                    <a:pt x="315" y="121"/>
                    <a:pt x="316" y="121"/>
                  </a:cubicBezTo>
                  <a:cubicBezTo>
                    <a:pt x="317" y="121"/>
                    <a:pt x="317" y="120"/>
                    <a:pt x="316" y="120"/>
                  </a:cubicBezTo>
                  <a:cubicBezTo>
                    <a:pt x="316" y="120"/>
                    <a:pt x="316" y="120"/>
                    <a:pt x="315" y="120"/>
                  </a:cubicBezTo>
                  <a:cubicBezTo>
                    <a:pt x="315" y="120"/>
                    <a:pt x="314" y="120"/>
                    <a:pt x="314" y="121"/>
                  </a:cubicBezTo>
                  <a:close/>
                  <a:moveTo>
                    <a:pt x="596" y="198"/>
                  </a:moveTo>
                  <a:cubicBezTo>
                    <a:pt x="595" y="199"/>
                    <a:pt x="597" y="200"/>
                    <a:pt x="597" y="200"/>
                  </a:cubicBezTo>
                  <a:cubicBezTo>
                    <a:pt x="598" y="201"/>
                    <a:pt x="598" y="200"/>
                    <a:pt x="598" y="200"/>
                  </a:cubicBezTo>
                  <a:cubicBezTo>
                    <a:pt x="598" y="200"/>
                    <a:pt x="599" y="199"/>
                    <a:pt x="599" y="199"/>
                  </a:cubicBezTo>
                  <a:cubicBezTo>
                    <a:pt x="598" y="199"/>
                    <a:pt x="598" y="199"/>
                    <a:pt x="598" y="199"/>
                  </a:cubicBezTo>
                  <a:cubicBezTo>
                    <a:pt x="598" y="199"/>
                    <a:pt x="598" y="198"/>
                    <a:pt x="597" y="198"/>
                  </a:cubicBezTo>
                  <a:cubicBezTo>
                    <a:pt x="597" y="198"/>
                    <a:pt x="596" y="198"/>
                    <a:pt x="596" y="198"/>
                  </a:cubicBezTo>
                  <a:close/>
                  <a:moveTo>
                    <a:pt x="430" y="113"/>
                  </a:moveTo>
                  <a:cubicBezTo>
                    <a:pt x="431" y="113"/>
                    <a:pt x="435" y="112"/>
                    <a:pt x="434" y="111"/>
                  </a:cubicBezTo>
                  <a:cubicBezTo>
                    <a:pt x="433" y="111"/>
                    <a:pt x="433" y="110"/>
                    <a:pt x="433" y="110"/>
                  </a:cubicBezTo>
                  <a:cubicBezTo>
                    <a:pt x="433" y="110"/>
                    <a:pt x="432" y="110"/>
                    <a:pt x="431" y="110"/>
                  </a:cubicBezTo>
                  <a:cubicBezTo>
                    <a:pt x="431" y="111"/>
                    <a:pt x="430" y="111"/>
                    <a:pt x="430" y="111"/>
                  </a:cubicBezTo>
                  <a:cubicBezTo>
                    <a:pt x="430" y="111"/>
                    <a:pt x="429" y="112"/>
                    <a:pt x="429" y="112"/>
                  </a:cubicBezTo>
                  <a:cubicBezTo>
                    <a:pt x="429" y="112"/>
                    <a:pt x="429" y="112"/>
                    <a:pt x="428" y="113"/>
                  </a:cubicBezTo>
                  <a:cubicBezTo>
                    <a:pt x="429" y="113"/>
                    <a:pt x="430" y="112"/>
                    <a:pt x="431" y="112"/>
                  </a:cubicBezTo>
                  <a:cubicBezTo>
                    <a:pt x="431" y="111"/>
                    <a:pt x="431" y="110"/>
                    <a:pt x="432" y="111"/>
                  </a:cubicBezTo>
                  <a:cubicBezTo>
                    <a:pt x="433" y="111"/>
                    <a:pt x="430" y="113"/>
                    <a:pt x="430" y="113"/>
                  </a:cubicBezTo>
                  <a:close/>
                  <a:moveTo>
                    <a:pt x="538" y="177"/>
                  </a:moveTo>
                  <a:cubicBezTo>
                    <a:pt x="538" y="177"/>
                    <a:pt x="539" y="177"/>
                    <a:pt x="539" y="177"/>
                  </a:cubicBezTo>
                  <a:cubicBezTo>
                    <a:pt x="539" y="177"/>
                    <a:pt x="539" y="177"/>
                    <a:pt x="538" y="177"/>
                  </a:cubicBezTo>
                  <a:cubicBezTo>
                    <a:pt x="538" y="176"/>
                    <a:pt x="537" y="176"/>
                    <a:pt x="537" y="176"/>
                  </a:cubicBezTo>
                  <a:cubicBezTo>
                    <a:pt x="536" y="177"/>
                    <a:pt x="536" y="176"/>
                    <a:pt x="536" y="176"/>
                  </a:cubicBezTo>
                  <a:cubicBezTo>
                    <a:pt x="536" y="176"/>
                    <a:pt x="535" y="176"/>
                    <a:pt x="534" y="176"/>
                  </a:cubicBezTo>
                  <a:cubicBezTo>
                    <a:pt x="534" y="176"/>
                    <a:pt x="535" y="177"/>
                    <a:pt x="535" y="177"/>
                  </a:cubicBezTo>
                  <a:cubicBezTo>
                    <a:pt x="536" y="177"/>
                    <a:pt x="537" y="177"/>
                    <a:pt x="538" y="177"/>
                  </a:cubicBezTo>
                  <a:close/>
                  <a:moveTo>
                    <a:pt x="603" y="184"/>
                  </a:moveTo>
                  <a:cubicBezTo>
                    <a:pt x="602" y="184"/>
                    <a:pt x="602" y="185"/>
                    <a:pt x="602" y="185"/>
                  </a:cubicBezTo>
                  <a:cubicBezTo>
                    <a:pt x="602" y="184"/>
                    <a:pt x="602" y="184"/>
                    <a:pt x="602" y="184"/>
                  </a:cubicBezTo>
                  <a:cubicBezTo>
                    <a:pt x="601" y="184"/>
                    <a:pt x="600" y="185"/>
                    <a:pt x="601" y="185"/>
                  </a:cubicBezTo>
                  <a:cubicBezTo>
                    <a:pt x="602" y="186"/>
                    <a:pt x="602" y="186"/>
                    <a:pt x="603" y="186"/>
                  </a:cubicBezTo>
                  <a:cubicBezTo>
                    <a:pt x="603" y="185"/>
                    <a:pt x="603" y="185"/>
                    <a:pt x="603" y="185"/>
                  </a:cubicBezTo>
                  <a:cubicBezTo>
                    <a:pt x="603" y="185"/>
                    <a:pt x="603" y="184"/>
                    <a:pt x="603" y="184"/>
                  </a:cubicBezTo>
                  <a:close/>
                  <a:moveTo>
                    <a:pt x="408" y="102"/>
                  </a:moveTo>
                  <a:cubicBezTo>
                    <a:pt x="408" y="102"/>
                    <a:pt x="409" y="103"/>
                    <a:pt x="409" y="102"/>
                  </a:cubicBezTo>
                  <a:cubicBezTo>
                    <a:pt x="409" y="101"/>
                    <a:pt x="409" y="102"/>
                    <a:pt x="410" y="102"/>
                  </a:cubicBezTo>
                  <a:cubicBezTo>
                    <a:pt x="410" y="101"/>
                    <a:pt x="409" y="101"/>
                    <a:pt x="409" y="101"/>
                  </a:cubicBezTo>
                  <a:cubicBezTo>
                    <a:pt x="409" y="100"/>
                    <a:pt x="405" y="101"/>
                    <a:pt x="408" y="102"/>
                  </a:cubicBezTo>
                  <a:close/>
                  <a:moveTo>
                    <a:pt x="524" y="167"/>
                  </a:moveTo>
                  <a:cubicBezTo>
                    <a:pt x="523" y="167"/>
                    <a:pt x="523" y="167"/>
                    <a:pt x="522" y="167"/>
                  </a:cubicBezTo>
                  <a:cubicBezTo>
                    <a:pt x="521" y="167"/>
                    <a:pt x="520" y="166"/>
                    <a:pt x="520" y="167"/>
                  </a:cubicBezTo>
                  <a:cubicBezTo>
                    <a:pt x="519" y="167"/>
                    <a:pt x="520" y="167"/>
                    <a:pt x="520" y="167"/>
                  </a:cubicBezTo>
                  <a:cubicBezTo>
                    <a:pt x="520" y="167"/>
                    <a:pt x="519" y="167"/>
                    <a:pt x="519" y="168"/>
                  </a:cubicBezTo>
                  <a:cubicBezTo>
                    <a:pt x="520" y="168"/>
                    <a:pt x="520" y="168"/>
                    <a:pt x="521" y="169"/>
                  </a:cubicBezTo>
                  <a:cubicBezTo>
                    <a:pt x="521" y="169"/>
                    <a:pt x="521" y="169"/>
                    <a:pt x="521" y="169"/>
                  </a:cubicBezTo>
                  <a:cubicBezTo>
                    <a:pt x="522" y="169"/>
                    <a:pt x="522" y="169"/>
                    <a:pt x="522" y="169"/>
                  </a:cubicBezTo>
                  <a:cubicBezTo>
                    <a:pt x="522" y="170"/>
                    <a:pt x="523" y="170"/>
                    <a:pt x="523" y="170"/>
                  </a:cubicBezTo>
                  <a:cubicBezTo>
                    <a:pt x="524" y="169"/>
                    <a:pt x="524" y="169"/>
                    <a:pt x="525" y="169"/>
                  </a:cubicBezTo>
                  <a:cubicBezTo>
                    <a:pt x="525" y="169"/>
                    <a:pt x="524" y="169"/>
                    <a:pt x="524" y="169"/>
                  </a:cubicBezTo>
                  <a:cubicBezTo>
                    <a:pt x="524" y="169"/>
                    <a:pt x="525" y="168"/>
                    <a:pt x="525" y="168"/>
                  </a:cubicBezTo>
                  <a:cubicBezTo>
                    <a:pt x="525" y="168"/>
                    <a:pt x="524" y="168"/>
                    <a:pt x="524" y="167"/>
                  </a:cubicBezTo>
                  <a:close/>
                  <a:moveTo>
                    <a:pt x="441" y="53"/>
                  </a:moveTo>
                  <a:cubicBezTo>
                    <a:pt x="441" y="53"/>
                    <a:pt x="440" y="53"/>
                    <a:pt x="440" y="53"/>
                  </a:cubicBezTo>
                  <a:cubicBezTo>
                    <a:pt x="442" y="54"/>
                    <a:pt x="445" y="53"/>
                    <a:pt x="447" y="53"/>
                  </a:cubicBezTo>
                  <a:cubicBezTo>
                    <a:pt x="448" y="53"/>
                    <a:pt x="448" y="53"/>
                    <a:pt x="449" y="53"/>
                  </a:cubicBezTo>
                  <a:cubicBezTo>
                    <a:pt x="449" y="53"/>
                    <a:pt x="450" y="52"/>
                    <a:pt x="450" y="52"/>
                  </a:cubicBezTo>
                  <a:cubicBezTo>
                    <a:pt x="451" y="52"/>
                    <a:pt x="451" y="52"/>
                    <a:pt x="451" y="52"/>
                  </a:cubicBezTo>
                  <a:cubicBezTo>
                    <a:pt x="452" y="52"/>
                    <a:pt x="451" y="52"/>
                    <a:pt x="451" y="51"/>
                  </a:cubicBezTo>
                  <a:cubicBezTo>
                    <a:pt x="451" y="51"/>
                    <a:pt x="450" y="51"/>
                    <a:pt x="449" y="51"/>
                  </a:cubicBezTo>
                  <a:cubicBezTo>
                    <a:pt x="448" y="51"/>
                    <a:pt x="447" y="51"/>
                    <a:pt x="446" y="51"/>
                  </a:cubicBezTo>
                  <a:cubicBezTo>
                    <a:pt x="444" y="52"/>
                    <a:pt x="442" y="52"/>
                    <a:pt x="440" y="52"/>
                  </a:cubicBezTo>
                  <a:cubicBezTo>
                    <a:pt x="440" y="52"/>
                    <a:pt x="438" y="52"/>
                    <a:pt x="438" y="53"/>
                  </a:cubicBezTo>
                  <a:cubicBezTo>
                    <a:pt x="438" y="54"/>
                    <a:pt x="440" y="53"/>
                    <a:pt x="441" y="53"/>
                  </a:cubicBezTo>
                  <a:close/>
                  <a:moveTo>
                    <a:pt x="326" y="129"/>
                  </a:moveTo>
                  <a:cubicBezTo>
                    <a:pt x="326" y="129"/>
                    <a:pt x="326" y="129"/>
                    <a:pt x="326" y="130"/>
                  </a:cubicBezTo>
                  <a:cubicBezTo>
                    <a:pt x="326" y="130"/>
                    <a:pt x="325" y="130"/>
                    <a:pt x="326" y="130"/>
                  </a:cubicBezTo>
                  <a:cubicBezTo>
                    <a:pt x="326" y="130"/>
                    <a:pt x="326" y="130"/>
                    <a:pt x="326" y="130"/>
                  </a:cubicBezTo>
                  <a:cubicBezTo>
                    <a:pt x="326" y="130"/>
                    <a:pt x="327" y="130"/>
                    <a:pt x="327" y="129"/>
                  </a:cubicBezTo>
                  <a:cubicBezTo>
                    <a:pt x="327" y="130"/>
                    <a:pt x="328" y="129"/>
                    <a:pt x="328" y="129"/>
                  </a:cubicBezTo>
                  <a:cubicBezTo>
                    <a:pt x="328" y="128"/>
                    <a:pt x="326" y="129"/>
                    <a:pt x="326" y="129"/>
                  </a:cubicBezTo>
                  <a:close/>
                  <a:moveTo>
                    <a:pt x="481" y="126"/>
                  </a:moveTo>
                  <a:cubicBezTo>
                    <a:pt x="480" y="126"/>
                    <a:pt x="480" y="127"/>
                    <a:pt x="481" y="127"/>
                  </a:cubicBezTo>
                  <a:cubicBezTo>
                    <a:pt x="481" y="127"/>
                    <a:pt x="481" y="128"/>
                    <a:pt x="481" y="128"/>
                  </a:cubicBezTo>
                  <a:cubicBezTo>
                    <a:pt x="481" y="128"/>
                    <a:pt x="481" y="128"/>
                    <a:pt x="482" y="128"/>
                  </a:cubicBezTo>
                  <a:cubicBezTo>
                    <a:pt x="482" y="128"/>
                    <a:pt x="483" y="127"/>
                    <a:pt x="484" y="127"/>
                  </a:cubicBezTo>
                  <a:cubicBezTo>
                    <a:pt x="485" y="126"/>
                    <a:pt x="486" y="125"/>
                    <a:pt x="486" y="124"/>
                  </a:cubicBezTo>
                  <a:cubicBezTo>
                    <a:pt x="487" y="123"/>
                    <a:pt x="487" y="123"/>
                    <a:pt x="486" y="123"/>
                  </a:cubicBezTo>
                  <a:cubicBezTo>
                    <a:pt x="485" y="122"/>
                    <a:pt x="485" y="123"/>
                    <a:pt x="484" y="123"/>
                  </a:cubicBezTo>
                  <a:cubicBezTo>
                    <a:pt x="484" y="123"/>
                    <a:pt x="483" y="123"/>
                    <a:pt x="483" y="124"/>
                  </a:cubicBezTo>
                  <a:cubicBezTo>
                    <a:pt x="482" y="124"/>
                    <a:pt x="482" y="124"/>
                    <a:pt x="482" y="125"/>
                  </a:cubicBezTo>
                  <a:cubicBezTo>
                    <a:pt x="482" y="125"/>
                    <a:pt x="483" y="125"/>
                    <a:pt x="482" y="125"/>
                  </a:cubicBezTo>
                  <a:cubicBezTo>
                    <a:pt x="482" y="126"/>
                    <a:pt x="481" y="126"/>
                    <a:pt x="481" y="126"/>
                  </a:cubicBezTo>
                  <a:close/>
                  <a:moveTo>
                    <a:pt x="518" y="164"/>
                  </a:moveTo>
                  <a:cubicBezTo>
                    <a:pt x="517" y="164"/>
                    <a:pt x="519" y="164"/>
                    <a:pt x="519" y="164"/>
                  </a:cubicBezTo>
                  <a:cubicBezTo>
                    <a:pt x="519" y="164"/>
                    <a:pt x="520" y="164"/>
                    <a:pt x="520" y="164"/>
                  </a:cubicBezTo>
                  <a:cubicBezTo>
                    <a:pt x="521" y="163"/>
                    <a:pt x="521" y="163"/>
                    <a:pt x="521" y="163"/>
                  </a:cubicBezTo>
                  <a:cubicBezTo>
                    <a:pt x="521" y="163"/>
                    <a:pt x="518" y="163"/>
                    <a:pt x="518" y="164"/>
                  </a:cubicBezTo>
                  <a:close/>
                  <a:moveTo>
                    <a:pt x="495" y="195"/>
                  </a:moveTo>
                  <a:cubicBezTo>
                    <a:pt x="494" y="195"/>
                    <a:pt x="493" y="195"/>
                    <a:pt x="493" y="195"/>
                  </a:cubicBezTo>
                  <a:cubicBezTo>
                    <a:pt x="492" y="195"/>
                    <a:pt x="490" y="196"/>
                    <a:pt x="491" y="196"/>
                  </a:cubicBezTo>
                  <a:cubicBezTo>
                    <a:pt x="491" y="196"/>
                    <a:pt x="492" y="196"/>
                    <a:pt x="492" y="196"/>
                  </a:cubicBezTo>
                  <a:cubicBezTo>
                    <a:pt x="493" y="196"/>
                    <a:pt x="494" y="196"/>
                    <a:pt x="494" y="195"/>
                  </a:cubicBezTo>
                  <a:cubicBezTo>
                    <a:pt x="494" y="195"/>
                    <a:pt x="494" y="195"/>
                    <a:pt x="494" y="195"/>
                  </a:cubicBezTo>
                  <a:cubicBezTo>
                    <a:pt x="494" y="195"/>
                    <a:pt x="494" y="195"/>
                    <a:pt x="495" y="195"/>
                  </a:cubicBezTo>
                  <a:cubicBezTo>
                    <a:pt x="495" y="195"/>
                    <a:pt x="495" y="195"/>
                    <a:pt x="495" y="195"/>
                  </a:cubicBezTo>
                  <a:close/>
                  <a:moveTo>
                    <a:pt x="455" y="240"/>
                  </a:moveTo>
                  <a:cubicBezTo>
                    <a:pt x="454" y="240"/>
                    <a:pt x="454" y="240"/>
                    <a:pt x="454" y="240"/>
                  </a:cubicBezTo>
                  <a:cubicBezTo>
                    <a:pt x="453" y="240"/>
                    <a:pt x="453" y="240"/>
                    <a:pt x="453" y="240"/>
                  </a:cubicBezTo>
                  <a:cubicBezTo>
                    <a:pt x="453" y="241"/>
                    <a:pt x="452" y="241"/>
                    <a:pt x="451" y="241"/>
                  </a:cubicBezTo>
                  <a:cubicBezTo>
                    <a:pt x="451" y="241"/>
                    <a:pt x="450" y="242"/>
                    <a:pt x="451" y="242"/>
                  </a:cubicBezTo>
                  <a:cubicBezTo>
                    <a:pt x="453" y="241"/>
                    <a:pt x="455" y="240"/>
                    <a:pt x="457" y="239"/>
                  </a:cubicBezTo>
                  <a:cubicBezTo>
                    <a:pt x="456" y="239"/>
                    <a:pt x="456" y="240"/>
                    <a:pt x="455" y="240"/>
                  </a:cubicBezTo>
                  <a:close/>
                  <a:moveTo>
                    <a:pt x="604" y="234"/>
                  </a:moveTo>
                  <a:cubicBezTo>
                    <a:pt x="604" y="234"/>
                    <a:pt x="604" y="234"/>
                    <a:pt x="604" y="234"/>
                  </a:cubicBezTo>
                  <a:cubicBezTo>
                    <a:pt x="603" y="234"/>
                    <a:pt x="603" y="235"/>
                    <a:pt x="603" y="235"/>
                  </a:cubicBezTo>
                  <a:cubicBezTo>
                    <a:pt x="602" y="235"/>
                    <a:pt x="601" y="236"/>
                    <a:pt x="601" y="236"/>
                  </a:cubicBezTo>
                  <a:cubicBezTo>
                    <a:pt x="601" y="237"/>
                    <a:pt x="601" y="237"/>
                    <a:pt x="601" y="237"/>
                  </a:cubicBezTo>
                  <a:cubicBezTo>
                    <a:pt x="601" y="237"/>
                    <a:pt x="601" y="237"/>
                    <a:pt x="601" y="237"/>
                  </a:cubicBezTo>
                  <a:cubicBezTo>
                    <a:pt x="602" y="237"/>
                    <a:pt x="602" y="237"/>
                    <a:pt x="602" y="237"/>
                  </a:cubicBezTo>
                  <a:cubicBezTo>
                    <a:pt x="602" y="238"/>
                    <a:pt x="602" y="238"/>
                    <a:pt x="603" y="237"/>
                  </a:cubicBezTo>
                  <a:cubicBezTo>
                    <a:pt x="603" y="237"/>
                    <a:pt x="603" y="237"/>
                    <a:pt x="603" y="237"/>
                  </a:cubicBezTo>
                  <a:cubicBezTo>
                    <a:pt x="603" y="237"/>
                    <a:pt x="603" y="237"/>
                    <a:pt x="603" y="237"/>
                  </a:cubicBezTo>
                  <a:cubicBezTo>
                    <a:pt x="603" y="237"/>
                    <a:pt x="604" y="236"/>
                    <a:pt x="603" y="236"/>
                  </a:cubicBezTo>
                  <a:cubicBezTo>
                    <a:pt x="603" y="236"/>
                    <a:pt x="602" y="236"/>
                    <a:pt x="602" y="236"/>
                  </a:cubicBezTo>
                  <a:cubicBezTo>
                    <a:pt x="601" y="236"/>
                    <a:pt x="603" y="236"/>
                    <a:pt x="603" y="236"/>
                  </a:cubicBezTo>
                  <a:cubicBezTo>
                    <a:pt x="603" y="236"/>
                    <a:pt x="604" y="235"/>
                    <a:pt x="603" y="236"/>
                  </a:cubicBezTo>
                  <a:cubicBezTo>
                    <a:pt x="604" y="235"/>
                    <a:pt x="604" y="235"/>
                    <a:pt x="604" y="235"/>
                  </a:cubicBezTo>
                  <a:cubicBezTo>
                    <a:pt x="604" y="235"/>
                    <a:pt x="604" y="235"/>
                    <a:pt x="604" y="235"/>
                  </a:cubicBezTo>
                  <a:cubicBezTo>
                    <a:pt x="604" y="235"/>
                    <a:pt x="604" y="235"/>
                    <a:pt x="604" y="235"/>
                  </a:cubicBezTo>
                  <a:cubicBezTo>
                    <a:pt x="605" y="234"/>
                    <a:pt x="604" y="235"/>
                    <a:pt x="604" y="234"/>
                  </a:cubicBezTo>
                  <a:close/>
                  <a:moveTo>
                    <a:pt x="456" y="245"/>
                  </a:moveTo>
                  <a:cubicBezTo>
                    <a:pt x="456" y="245"/>
                    <a:pt x="456" y="245"/>
                    <a:pt x="456" y="245"/>
                  </a:cubicBezTo>
                  <a:cubicBezTo>
                    <a:pt x="456" y="245"/>
                    <a:pt x="455" y="245"/>
                    <a:pt x="455" y="245"/>
                  </a:cubicBezTo>
                  <a:cubicBezTo>
                    <a:pt x="456" y="244"/>
                    <a:pt x="458" y="243"/>
                    <a:pt x="458" y="242"/>
                  </a:cubicBezTo>
                  <a:cubicBezTo>
                    <a:pt x="457" y="242"/>
                    <a:pt x="455" y="244"/>
                    <a:pt x="454" y="245"/>
                  </a:cubicBezTo>
                  <a:cubicBezTo>
                    <a:pt x="454" y="245"/>
                    <a:pt x="454" y="245"/>
                    <a:pt x="453" y="245"/>
                  </a:cubicBezTo>
                  <a:cubicBezTo>
                    <a:pt x="453" y="245"/>
                    <a:pt x="453" y="245"/>
                    <a:pt x="453" y="245"/>
                  </a:cubicBezTo>
                  <a:cubicBezTo>
                    <a:pt x="452" y="245"/>
                    <a:pt x="451" y="246"/>
                    <a:pt x="451" y="246"/>
                  </a:cubicBezTo>
                  <a:cubicBezTo>
                    <a:pt x="451" y="245"/>
                    <a:pt x="452" y="245"/>
                    <a:pt x="453" y="244"/>
                  </a:cubicBezTo>
                  <a:cubicBezTo>
                    <a:pt x="453" y="244"/>
                    <a:pt x="455" y="243"/>
                    <a:pt x="455" y="243"/>
                  </a:cubicBezTo>
                  <a:cubicBezTo>
                    <a:pt x="454" y="243"/>
                    <a:pt x="453" y="244"/>
                    <a:pt x="452" y="244"/>
                  </a:cubicBezTo>
                  <a:cubicBezTo>
                    <a:pt x="452" y="245"/>
                    <a:pt x="451" y="246"/>
                    <a:pt x="450" y="246"/>
                  </a:cubicBezTo>
                  <a:cubicBezTo>
                    <a:pt x="450" y="245"/>
                    <a:pt x="450" y="245"/>
                    <a:pt x="449" y="245"/>
                  </a:cubicBezTo>
                  <a:cubicBezTo>
                    <a:pt x="449" y="245"/>
                    <a:pt x="450" y="245"/>
                    <a:pt x="450" y="245"/>
                  </a:cubicBezTo>
                  <a:cubicBezTo>
                    <a:pt x="451" y="244"/>
                    <a:pt x="453" y="243"/>
                    <a:pt x="455" y="242"/>
                  </a:cubicBezTo>
                  <a:cubicBezTo>
                    <a:pt x="456" y="241"/>
                    <a:pt x="456" y="240"/>
                    <a:pt x="457" y="240"/>
                  </a:cubicBezTo>
                  <a:cubicBezTo>
                    <a:pt x="457" y="239"/>
                    <a:pt x="457" y="238"/>
                    <a:pt x="458" y="238"/>
                  </a:cubicBezTo>
                  <a:cubicBezTo>
                    <a:pt x="457" y="239"/>
                    <a:pt x="457" y="240"/>
                    <a:pt x="456" y="241"/>
                  </a:cubicBezTo>
                  <a:cubicBezTo>
                    <a:pt x="456" y="242"/>
                    <a:pt x="454" y="242"/>
                    <a:pt x="454" y="243"/>
                  </a:cubicBezTo>
                  <a:cubicBezTo>
                    <a:pt x="454" y="243"/>
                    <a:pt x="455" y="242"/>
                    <a:pt x="455" y="242"/>
                  </a:cubicBezTo>
                  <a:cubicBezTo>
                    <a:pt x="455" y="242"/>
                    <a:pt x="455" y="242"/>
                    <a:pt x="456" y="242"/>
                  </a:cubicBezTo>
                  <a:cubicBezTo>
                    <a:pt x="456" y="242"/>
                    <a:pt x="457" y="241"/>
                    <a:pt x="457" y="240"/>
                  </a:cubicBezTo>
                  <a:cubicBezTo>
                    <a:pt x="458" y="240"/>
                    <a:pt x="458" y="239"/>
                    <a:pt x="459" y="239"/>
                  </a:cubicBezTo>
                  <a:cubicBezTo>
                    <a:pt x="459" y="239"/>
                    <a:pt x="460" y="237"/>
                    <a:pt x="460" y="238"/>
                  </a:cubicBezTo>
                  <a:cubicBezTo>
                    <a:pt x="460" y="238"/>
                    <a:pt x="460" y="238"/>
                    <a:pt x="460" y="238"/>
                  </a:cubicBezTo>
                  <a:cubicBezTo>
                    <a:pt x="461" y="238"/>
                    <a:pt x="460" y="239"/>
                    <a:pt x="461" y="240"/>
                  </a:cubicBezTo>
                  <a:cubicBezTo>
                    <a:pt x="461" y="240"/>
                    <a:pt x="461" y="239"/>
                    <a:pt x="461" y="240"/>
                  </a:cubicBezTo>
                  <a:cubicBezTo>
                    <a:pt x="461" y="240"/>
                    <a:pt x="461" y="240"/>
                    <a:pt x="460" y="241"/>
                  </a:cubicBezTo>
                  <a:cubicBezTo>
                    <a:pt x="461" y="241"/>
                    <a:pt x="461" y="241"/>
                    <a:pt x="461" y="241"/>
                  </a:cubicBezTo>
                  <a:cubicBezTo>
                    <a:pt x="459" y="242"/>
                    <a:pt x="457" y="244"/>
                    <a:pt x="456" y="245"/>
                  </a:cubicBezTo>
                  <a:close/>
                  <a:moveTo>
                    <a:pt x="458" y="243"/>
                  </a:moveTo>
                  <a:cubicBezTo>
                    <a:pt x="458" y="243"/>
                    <a:pt x="458" y="243"/>
                    <a:pt x="459" y="242"/>
                  </a:cubicBezTo>
                  <a:cubicBezTo>
                    <a:pt x="459" y="242"/>
                    <a:pt x="460" y="242"/>
                    <a:pt x="460" y="241"/>
                  </a:cubicBezTo>
                  <a:cubicBezTo>
                    <a:pt x="460" y="241"/>
                    <a:pt x="460" y="240"/>
                    <a:pt x="461" y="240"/>
                  </a:cubicBezTo>
                  <a:cubicBezTo>
                    <a:pt x="460" y="240"/>
                    <a:pt x="459" y="241"/>
                    <a:pt x="459" y="242"/>
                  </a:cubicBezTo>
                  <a:cubicBezTo>
                    <a:pt x="459" y="242"/>
                    <a:pt x="459" y="242"/>
                    <a:pt x="459" y="242"/>
                  </a:cubicBezTo>
                  <a:cubicBezTo>
                    <a:pt x="459" y="242"/>
                    <a:pt x="458" y="243"/>
                    <a:pt x="458" y="243"/>
                  </a:cubicBezTo>
                  <a:close/>
                  <a:moveTo>
                    <a:pt x="462" y="242"/>
                  </a:moveTo>
                  <a:cubicBezTo>
                    <a:pt x="463" y="242"/>
                    <a:pt x="463" y="240"/>
                    <a:pt x="463" y="240"/>
                  </a:cubicBezTo>
                  <a:cubicBezTo>
                    <a:pt x="464" y="239"/>
                    <a:pt x="462" y="240"/>
                    <a:pt x="462" y="240"/>
                  </a:cubicBezTo>
                  <a:cubicBezTo>
                    <a:pt x="461" y="241"/>
                    <a:pt x="460" y="242"/>
                    <a:pt x="459" y="243"/>
                  </a:cubicBezTo>
                  <a:cubicBezTo>
                    <a:pt x="460" y="243"/>
                    <a:pt x="460" y="242"/>
                    <a:pt x="461" y="242"/>
                  </a:cubicBezTo>
                  <a:cubicBezTo>
                    <a:pt x="461" y="242"/>
                    <a:pt x="462" y="242"/>
                    <a:pt x="462" y="242"/>
                  </a:cubicBezTo>
                  <a:close/>
                  <a:moveTo>
                    <a:pt x="424" y="273"/>
                  </a:moveTo>
                  <a:cubicBezTo>
                    <a:pt x="424" y="272"/>
                    <a:pt x="420" y="273"/>
                    <a:pt x="419" y="273"/>
                  </a:cubicBezTo>
                  <a:cubicBezTo>
                    <a:pt x="419" y="273"/>
                    <a:pt x="418" y="273"/>
                    <a:pt x="417" y="273"/>
                  </a:cubicBezTo>
                  <a:cubicBezTo>
                    <a:pt x="417" y="274"/>
                    <a:pt x="416" y="274"/>
                    <a:pt x="416" y="274"/>
                  </a:cubicBezTo>
                  <a:cubicBezTo>
                    <a:pt x="415" y="275"/>
                    <a:pt x="416" y="276"/>
                    <a:pt x="417" y="276"/>
                  </a:cubicBezTo>
                  <a:cubicBezTo>
                    <a:pt x="418" y="276"/>
                    <a:pt x="419" y="277"/>
                    <a:pt x="420" y="277"/>
                  </a:cubicBezTo>
                  <a:cubicBezTo>
                    <a:pt x="420" y="277"/>
                    <a:pt x="421" y="277"/>
                    <a:pt x="421" y="277"/>
                  </a:cubicBezTo>
                  <a:cubicBezTo>
                    <a:pt x="421" y="277"/>
                    <a:pt x="421" y="277"/>
                    <a:pt x="422" y="278"/>
                  </a:cubicBezTo>
                  <a:cubicBezTo>
                    <a:pt x="422" y="278"/>
                    <a:pt x="423" y="278"/>
                    <a:pt x="423" y="278"/>
                  </a:cubicBezTo>
                  <a:cubicBezTo>
                    <a:pt x="424" y="278"/>
                    <a:pt x="424" y="279"/>
                    <a:pt x="425" y="278"/>
                  </a:cubicBezTo>
                  <a:cubicBezTo>
                    <a:pt x="425" y="278"/>
                    <a:pt x="425" y="278"/>
                    <a:pt x="425" y="277"/>
                  </a:cubicBezTo>
                  <a:cubicBezTo>
                    <a:pt x="425" y="276"/>
                    <a:pt x="425" y="276"/>
                    <a:pt x="425" y="275"/>
                  </a:cubicBezTo>
                  <a:cubicBezTo>
                    <a:pt x="425" y="275"/>
                    <a:pt x="424" y="274"/>
                    <a:pt x="424" y="273"/>
                  </a:cubicBezTo>
                  <a:close/>
                  <a:moveTo>
                    <a:pt x="557" y="316"/>
                  </a:moveTo>
                  <a:cubicBezTo>
                    <a:pt x="558" y="316"/>
                    <a:pt x="559" y="316"/>
                    <a:pt x="561" y="317"/>
                  </a:cubicBezTo>
                  <a:cubicBezTo>
                    <a:pt x="562" y="317"/>
                    <a:pt x="563" y="317"/>
                    <a:pt x="564" y="317"/>
                  </a:cubicBezTo>
                  <a:cubicBezTo>
                    <a:pt x="565" y="317"/>
                    <a:pt x="567" y="316"/>
                    <a:pt x="566" y="315"/>
                  </a:cubicBezTo>
                  <a:cubicBezTo>
                    <a:pt x="565" y="314"/>
                    <a:pt x="565" y="314"/>
                    <a:pt x="564" y="314"/>
                  </a:cubicBezTo>
                  <a:cubicBezTo>
                    <a:pt x="564" y="313"/>
                    <a:pt x="563" y="313"/>
                    <a:pt x="563" y="313"/>
                  </a:cubicBezTo>
                  <a:cubicBezTo>
                    <a:pt x="562" y="313"/>
                    <a:pt x="563" y="313"/>
                    <a:pt x="562" y="313"/>
                  </a:cubicBezTo>
                  <a:cubicBezTo>
                    <a:pt x="562" y="312"/>
                    <a:pt x="562" y="312"/>
                    <a:pt x="562" y="312"/>
                  </a:cubicBezTo>
                  <a:cubicBezTo>
                    <a:pt x="561" y="312"/>
                    <a:pt x="561" y="312"/>
                    <a:pt x="561" y="311"/>
                  </a:cubicBezTo>
                  <a:cubicBezTo>
                    <a:pt x="560" y="311"/>
                    <a:pt x="560" y="311"/>
                    <a:pt x="559" y="310"/>
                  </a:cubicBezTo>
                  <a:cubicBezTo>
                    <a:pt x="559" y="310"/>
                    <a:pt x="558" y="310"/>
                    <a:pt x="558" y="310"/>
                  </a:cubicBezTo>
                  <a:cubicBezTo>
                    <a:pt x="558" y="310"/>
                    <a:pt x="557" y="310"/>
                    <a:pt x="557" y="310"/>
                  </a:cubicBezTo>
                  <a:cubicBezTo>
                    <a:pt x="556" y="309"/>
                    <a:pt x="555" y="309"/>
                    <a:pt x="554" y="309"/>
                  </a:cubicBezTo>
                  <a:cubicBezTo>
                    <a:pt x="551" y="308"/>
                    <a:pt x="549" y="307"/>
                    <a:pt x="547" y="308"/>
                  </a:cubicBezTo>
                  <a:cubicBezTo>
                    <a:pt x="546" y="308"/>
                    <a:pt x="545" y="308"/>
                    <a:pt x="546" y="309"/>
                  </a:cubicBezTo>
                  <a:cubicBezTo>
                    <a:pt x="546" y="309"/>
                    <a:pt x="546" y="309"/>
                    <a:pt x="546" y="309"/>
                  </a:cubicBezTo>
                  <a:cubicBezTo>
                    <a:pt x="546" y="309"/>
                    <a:pt x="547" y="309"/>
                    <a:pt x="547" y="309"/>
                  </a:cubicBezTo>
                  <a:cubicBezTo>
                    <a:pt x="548" y="310"/>
                    <a:pt x="549" y="310"/>
                    <a:pt x="550" y="311"/>
                  </a:cubicBezTo>
                  <a:cubicBezTo>
                    <a:pt x="550" y="311"/>
                    <a:pt x="551" y="312"/>
                    <a:pt x="551" y="312"/>
                  </a:cubicBezTo>
                  <a:cubicBezTo>
                    <a:pt x="551" y="312"/>
                    <a:pt x="551" y="313"/>
                    <a:pt x="551" y="313"/>
                  </a:cubicBezTo>
                  <a:cubicBezTo>
                    <a:pt x="551" y="314"/>
                    <a:pt x="553" y="314"/>
                    <a:pt x="553" y="314"/>
                  </a:cubicBezTo>
                  <a:cubicBezTo>
                    <a:pt x="554" y="315"/>
                    <a:pt x="555" y="315"/>
                    <a:pt x="557" y="316"/>
                  </a:cubicBezTo>
                  <a:close/>
                  <a:moveTo>
                    <a:pt x="341" y="319"/>
                  </a:moveTo>
                  <a:cubicBezTo>
                    <a:pt x="341" y="319"/>
                    <a:pt x="340" y="320"/>
                    <a:pt x="340" y="320"/>
                  </a:cubicBezTo>
                  <a:cubicBezTo>
                    <a:pt x="340" y="321"/>
                    <a:pt x="340" y="321"/>
                    <a:pt x="340" y="320"/>
                  </a:cubicBezTo>
                  <a:cubicBezTo>
                    <a:pt x="341" y="320"/>
                    <a:pt x="341" y="320"/>
                    <a:pt x="342" y="320"/>
                  </a:cubicBezTo>
                  <a:cubicBezTo>
                    <a:pt x="342" y="320"/>
                    <a:pt x="342" y="320"/>
                    <a:pt x="342" y="320"/>
                  </a:cubicBezTo>
                  <a:cubicBezTo>
                    <a:pt x="343" y="320"/>
                    <a:pt x="343" y="320"/>
                    <a:pt x="343" y="319"/>
                  </a:cubicBezTo>
                  <a:cubicBezTo>
                    <a:pt x="343" y="319"/>
                    <a:pt x="342" y="319"/>
                    <a:pt x="341" y="319"/>
                  </a:cubicBezTo>
                  <a:close/>
                  <a:moveTo>
                    <a:pt x="629" y="326"/>
                  </a:moveTo>
                  <a:cubicBezTo>
                    <a:pt x="629" y="326"/>
                    <a:pt x="630" y="326"/>
                    <a:pt x="630" y="326"/>
                  </a:cubicBezTo>
                  <a:cubicBezTo>
                    <a:pt x="631" y="326"/>
                    <a:pt x="631" y="326"/>
                    <a:pt x="632" y="326"/>
                  </a:cubicBezTo>
                  <a:cubicBezTo>
                    <a:pt x="632" y="325"/>
                    <a:pt x="633" y="325"/>
                    <a:pt x="633" y="325"/>
                  </a:cubicBezTo>
                  <a:cubicBezTo>
                    <a:pt x="634" y="325"/>
                    <a:pt x="634" y="324"/>
                    <a:pt x="634" y="324"/>
                  </a:cubicBezTo>
                  <a:cubicBezTo>
                    <a:pt x="635" y="324"/>
                    <a:pt x="635" y="325"/>
                    <a:pt x="636" y="324"/>
                  </a:cubicBezTo>
                  <a:cubicBezTo>
                    <a:pt x="636" y="324"/>
                    <a:pt x="636" y="324"/>
                    <a:pt x="637" y="323"/>
                  </a:cubicBezTo>
                  <a:cubicBezTo>
                    <a:pt x="637" y="323"/>
                    <a:pt x="638" y="322"/>
                    <a:pt x="638" y="321"/>
                  </a:cubicBezTo>
                  <a:cubicBezTo>
                    <a:pt x="637" y="321"/>
                    <a:pt x="637" y="321"/>
                    <a:pt x="637" y="321"/>
                  </a:cubicBezTo>
                  <a:cubicBezTo>
                    <a:pt x="636" y="322"/>
                    <a:pt x="636" y="322"/>
                    <a:pt x="635" y="322"/>
                  </a:cubicBezTo>
                  <a:cubicBezTo>
                    <a:pt x="635" y="323"/>
                    <a:pt x="635" y="322"/>
                    <a:pt x="635" y="322"/>
                  </a:cubicBezTo>
                  <a:cubicBezTo>
                    <a:pt x="635" y="322"/>
                    <a:pt x="635" y="322"/>
                    <a:pt x="634" y="322"/>
                  </a:cubicBezTo>
                  <a:cubicBezTo>
                    <a:pt x="634" y="322"/>
                    <a:pt x="634" y="322"/>
                    <a:pt x="633" y="322"/>
                  </a:cubicBezTo>
                  <a:cubicBezTo>
                    <a:pt x="633" y="323"/>
                    <a:pt x="632" y="323"/>
                    <a:pt x="632" y="324"/>
                  </a:cubicBezTo>
                  <a:cubicBezTo>
                    <a:pt x="632" y="324"/>
                    <a:pt x="632" y="323"/>
                    <a:pt x="632" y="323"/>
                  </a:cubicBezTo>
                  <a:cubicBezTo>
                    <a:pt x="632" y="323"/>
                    <a:pt x="632" y="323"/>
                    <a:pt x="632" y="323"/>
                  </a:cubicBezTo>
                  <a:cubicBezTo>
                    <a:pt x="632" y="323"/>
                    <a:pt x="632" y="323"/>
                    <a:pt x="632" y="323"/>
                  </a:cubicBezTo>
                  <a:cubicBezTo>
                    <a:pt x="631" y="324"/>
                    <a:pt x="631" y="324"/>
                    <a:pt x="631" y="324"/>
                  </a:cubicBezTo>
                  <a:cubicBezTo>
                    <a:pt x="631" y="324"/>
                    <a:pt x="632" y="323"/>
                    <a:pt x="632" y="323"/>
                  </a:cubicBezTo>
                  <a:cubicBezTo>
                    <a:pt x="632" y="323"/>
                    <a:pt x="632" y="323"/>
                    <a:pt x="632" y="323"/>
                  </a:cubicBezTo>
                  <a:cubicBezTo>
                    <a:pt x="631" y="322"/>
                    <a:pt x="630" y="324"/>
                    <a:pt x="630" y="324"/>
                  </a:cubicBezTo>
                  <a:cubicBezTo>
                    <a:pt x="630" y="324"/>
                    <a:pt x="629" y="324"/>
                    <a:pt x="629" y="324"/>
                  </a:cubicBezTo>
                  <a:cubicBezTo>
                    <a:pt x="630" y="324"/>
                    <a:pt x="630" y="323"/>
                    <a:pt x="630" y="323"/>
                  </a:cubicBezTo>
                  <a:cubicBezTo>
                    <a:pt x="630" y="323"/>
                    <a:pt x="627" y="324"/>
                    <a:pt x="627" y="324"/>
                  </a:cubicBezTo>
                  <a:cubicBezTo>
                    <a:pt x="627" y="324"/>
                    <a:pt x="628" y="324"/>
                    <a:pt x="628" y="324"/>
                  </a:cubicBezTo>
                  <a:cubicBezTo>
                    <a:pt x="628" y="324"/>
                    <a:pt x="629" y="324"/>
                    <a:pt x="629" y="323"/>
                  </a:cubicBezTo>
                  <a:cubicBezTo>
                    <a:pt x="630" y="323"/>
                    <a:pt x="630" y="323"/>
                    <a:pt x="630" y="323"/>
                  </a:cubicBezTo>
                  <a:cubicBezTo>
                    <a:pt x="631" y="323"/>
                    <a:pt x="631" y="322"/>
                    <a:pt x="631" y="323"/>
                  </a:cubicBezTo>
                  <a:cubicBezTo>
                    <a:pt x="631" y="322"/>
                    <a:pt x="631" y="322"/>
                    <a:pt x="631" y="322"/>
                  </a:cubicBezTo>
                  <a:cubicBezTo>
                    <a:pt x="631" y="322"/>
                    <a:pt x="630" y="322"/>
                    <a:pt x="629" y="322"/>
                  </a:cubicBezTo>
                  <a:cubicBezTo>
                    <a:pt x="630" y="322"/>
                    <a:pt x="633" y="321"/>
                    <a:pt x="633" y="321"/>
                  </a:cubicBezTo>
                  <a:cubicBezTo>
                    <a:pt x="633" y="321"/>
                    <a:pt x="632" y="321"/>
                    <a:pt x="632" y="321"/>
                  </a:cubicBezTo>
                  <a:cubicBezTo>
                    <a:pt x="632" y="321"/>
                    <a:pt x="632" y="321"/>
                    <a:pt x="632" y="321"/>
                  </a:cubicBezTo>
                  <a:cubicBezTo>
                    <a:pt x="632" y="321"/>
                    <a:pt x="630" y="321"/>
                    <a:pt x="631" y="320"/>
                  </a:cubicBezTo>
                  <a:cubicBezTo>
                    <a:pt x="630" y="321"/>
                    <a:pt x="630" y="321"/>
                    <a:pt x="631" y="321"/>
                  </a:cubicBezTo>
                  <a:cubicBezTo>
                    <a:pt x="631" y="321"/>
                    <a:pt x="630" y="322"/>
                    <a:pt x="630" y="322"/>
                  </a:cubicBezTo>
                  <a:cubicBezTo>
                    <a:pt x="630" y="321"/>
                    <a:pt x="630" y="321"/>
                    <a:pt x="630" y="321"/>
                  </a:cubicBezTo>
                  <a:cubicBezTo>
                    <a:pt x="630" y="320"/>
                    <a:pt x="630" y="320"/>
                    <a:pt x="629" y="320"/>
                  </a:cubicBezTo>
                  <a:cubicBezTo>
                    <a:pt x="630" y="320"/>
                    <a:pt x="631" y="321"/>
                    <a:pt x="631" y="320"/>
                  </a:cubicBezTo>
                  <a:cubicBezTo>
                    <a:pt x="631" y="320"/>
                    <a:pt x="630" y="320"/>
                    <a:pt x="631" y="320"/>
                  </a:cubicBezTo>
                  <a:cubicBezTo>
                    <a:pt x="631" y="320"/>
                    <a:pt x="632" y="319"/>
                    <a:pt x="631" y="319"/>
                  </a:cubicBezTo>
                  <a:cubicBezTo>
                    <a:pt x="630" y="319"/>
                    <a:pt x="630" y="320"/>
                    <a:pt x="630" y="320"/>
                  </a:cubicBezTo>
                  <a:cubicBezTo>
                    <a:pt x="630" y="320"/>
                    <a:pt x="630" y="320"/>
                    <a:pt x="630" y="320"/>
                  </a:cubicBezTo>
                  <a:cubicBezTo>
                    <a:pt x="629" y="320"/>
                    <a:pt x="629" y="320"/>
                    <a:pt x="628" y="320"/>
                  </a:cubicBezTo>
                  <a:cubicBezTo>
                    <a:pt x="628" y="320"/>
                    <a:pt x="629" y="319"/>
                    <a:pt x="630" y="319"/>
                  </a:cubicBezTo>
                  <a:cubicBezTo>
                    <a:pt x="630" y="319"/>
                    <a:pt x="631" y="319"/>
                    <a:pt x="631" y="319"/>
                  </a:cubicBezTo>
                  <a:cubicBezTo>
                    <a:pt x="631" y="319"/>
                    <a:pt x="631" y="319"/>
                    <a:pt x="630" y="319"/>
                  </a:cubicBezTo>
                  <a:cubicBezTo>
                    <a:pt x="631" y="319"/>
                    <a:pt x="632" y="319"/>
                    <a:pt x="632" y="318"/>
                  </a:cubicBezTo>
                  <a:cubicBezTo>
                    <a:pt x="632" y="318"/>
                    <a:pt x="631" y="318"/>
                    <a:pt x="631" y="318"/>
                  </a:cubicBezTo>
                  <a:cubicBezTo>
                    <a:pt x="631" y="318"/>
                    <a:pt x="633" y="318"/>
                    <a:pt x="633" y="317"/>
                  </a:cubicBezTo>
                  <a:cubicBezTo>
                    <a:pt x="633" y="317"/>
                    <a:pt x="632" y="317"/>
                    <a:pt x="632" y="317"/>
                  </a:cubicBezTo>
                  <a:cubicBezTo>
                    <a:pt x="633" y="317"/>
                    <a:pt x="634" y="318"/>
                    <a:pt x="634" y="317"/>
                  </a:cubicBezTo>
                  <a:cubicBezTo>
                    <a:pt x="634" y="316"/>
                    <a:pt x="634" y="316"/>
                    <a:pt x="635" y="316"/>
                  </a:cubicBezTo>
                  <a:cubicBezTo>
                    <a:pt x="635" y="316"/>
                    <a:pt x="635" y="315"/>
                    <a:pt x="636" y="315"/>
                  </a:cubicBezTo>
                  <a:cubicBezTo>
                    <a:pt x="636" y="315"/>
                    <a:pt x="635" y="314"/>
                    <a:pt x="635" y="314"/>
                  </a:cubicBezTo>
                  <a:cubicBezTo>
                    <a:pt x="634" y="313"/>
                    <a:pt x="634" y="313"/>
                    <a:pt x="633" y="313"/>
                  </a:cubicBezTo>
                  <a:cubicBezTo>
                    <a:pt x="633" y="313"/>
                    <a:pt x="632" y="313"/>
                    <a:pt x="632" y="313"/>
                  </a:cubicBezTo>
                  <a:cubicBezTo>
                    <a:pt x="632" y="313"/>
                    <a:pt x="632" y="313"/>
                    <a:pt x="632" y="313"/>
                  </a:cubicBezTo>
                  <a:cubicBezTo>
                    <a:pt x="631" y="312"/>
                    <a:pt x="631" y="313"/>
                    <a:pt x="630" y="314"/>
                  </a:cubicBezTo>
                  <a:cubicBezTo>
                    <a:pt x="630" y="313"/>
                    <a:pt x="630" y="314"/>
                    <a:pt x="630" y="314"/>
                  </a:cubicBezTo>
                  <a:cubicBezTo>
                    <a:pt x="630" y="313"/>
                    <a:pt x="630" y="313"/>
                    <a:pt x="630" y="313"/>
                  </a:cubicBezTo>
                  <a:cubicBezTo>
                    <a:pt x="630" y="314"/>
                    <a:pt x="629" y="313"/>
                    <a:pt x="629" y="313"/>
                  </a:cubicBezTo>
                  <a:cubicBezTo>
                    <a:pt x="628" y="314"/>
                    <a:pt x="628" y="314"/>
                    <a:pt x="627" y="315"/>
                  </a:cubicBezTo>
                  <a:cubicBezTo>
                    <a:pt x="627" y="314"/>
                    <a:pt x="628" y="314"/>
                    <a:pt x="628" y="314"/>
                  </a:cubicBezTo>
                  <a:cubicBezTo>
                    <a:pt x="628" y="314"/>
                    <a:pt x="628" y="314"/>
                    <a:pt x="628" y="314"/>
                  </a:cubicBezTo>
                  <a:cubicBezTo>
                    <a:pt x="628" y="313"/>
                    <a:pt x="628" y="313"/>
                    <a:pt x="629" y="313"/>
                  </a:cubicBezTo>
                  <a:cubicBezTo>
                    <a:pt x="628" y="313"/>
                    <a:pt x="628" y="313"/>
                    <a:pt x="628" y="313"/>
                  </a:cubicBezTo>
                  <a:cubicBezTo>
                    <a:pt x="628" y="312"/>
                    <a:pt x="628" y="312"/>
                    <a:pt x="629" y="312"/>
                  </a:cubicBezTo>
                  <a:cubicBezTo>
                    <a:pt x="627" y="312"/>
                    <a:pt x="626" y="313"/>
                    <a:pt x="625" y="314"/>
                  </a:cubicBezTo>
                  <a:cubicBezTo>
                    <a:pt x="625" y="314"/>
                    <a:pt x="625" y="314"/>
                    <a:pt x="625" y="314"/>
                  </a:cubicBezTo>
                  <a:cubicBezTo>
                    <a:pt x="625" y="314"/>
                    <a:pt x="625" y="314"/>
                    <a:pt x="625" y="315"/>
                  </a:cubicBezTo>
                  <a:cubicBezTo>
                    <a:pt x="625" y="314"/>
                    <a:pt x="625" y="314"/>
                    <a:pt x="625" y="313"/>
                  </a:cubicBezTo>
                  <a:cubicBezTo>
                    <a:pt x="625" y="313"/>
                    <a:pt x="624" y="314"/>
                    <a:pt x="624" y="314"/>
                  </a:cubicBezTo>
                  <a:cubicBezTo>
                    <a:pt x="625" y="315"/>
                    <a:pt x="624" y="314"/>
                    <a:pt x="624" y="314"/>
                  </a:cubicBezTo>
                  <a:cubicBezTo>
                    <a:pt x="623" y="314"/>
                    <a:pt x="623" y="315"/>
                    <a:pt x="623" y="315"/>
                  </a:cubicBezTo>
                  <a:cubicBezTo>
                    <a:pt x="623" y="315"/>
                    <a:pt x="623" y="315"/>
                    <a:pt x="623" y="314"/>
                  </a:cubicBezTo>
                  <a:cubicBezTo>
                    <a:pt x="623" y="314"/>
                    <a:pt x="623" y="314"/>
                    <a:pt x="623" y="314"/>
                  </a:cubicBezTo>
                  <a:cubicBezTo>
                    <a:pt x="622" y="314"/>
                    <a:pt x="623" y="314"/>
                    <a:pt x="622" y="315"/>
                  </a:cubicBezTo>
                  <a:cubicBezTo>
                    <a:pt x="622" y="315"/>
                    <a:pt x="621" y="315"/>
                    <a:pt x="621" y="315"/>
                  </a:cubicBezTo>
                  <a:cubicBezTo>
                    <a:pt x="621" y="315"/>
                    <a:pt x="620" y="316"/>
                    <a:pt x="621" y="316"/>
                  </a:cubicBezTo>
                  <a:cubicBezTo>
                    <a:pt x="620" y="316"/>
                    <a:pt x="620" y="316"/>
                    <a:pt x="620" y="316"/>
                  </a:cubicBezTo>
                  <a:cubicBezTo>
                    <a:pt x="620" y="317"/>
                    <a:pt x="621" y="316"/>
                    <a:pt x="621" y="316"/>
                  </a:cubicBezTo>
                  <a:cubicBezTo>
                    <a:pt x="620" y="317"/>
                    <a:pt x="620" y="317"/>
                    <a:pt x="619" y="317"/>
                  </a:cubicBezTo>
                  <a:cubicBezTo>
                    <a:pt x="619" y="317"/>
                    <a:pt x="620" y="316"/>
                    <a:pt x="620" y="316"/>
                  </a:cubicBezTo>
                  <a:cubicBezTo>
                    <a:pt x="620" y="315"/>
                    <a:pt x="621" y="315"/>
                    <a:pt x="621" y="315"/>
                  </a:cubicBezTo>
                  <a:cubicBezTo>
                    <a:pt x="621" y="314"/>
                    <a:pt x="621" y="314"/>
                    <a:pt x="622" y="314"/>
                  </a:cubicBezTo>
                  <a:cubicBezTo>
                    <a:pt x="622" y="313"/>
                    <a:pt x="623" y="313"/>
                    <a:pt x="623" y="312"/>
                  </a:cubicBezTo>
                  <a:cubicBezTo>
                    <a:pt x="622" y="312"/>
                    <a:pt x="622" y="312"/>
                    <a:pt x="622" y="312"/>
                  </a:cubicBezTo>
                  <a:cubicBezTo>
                    <a:pt x="622" y="312"/>
                    <a:pt x="622" y="312"/>
                    <a:pt x="622" y="312"/>
                  </a:cubicBezTo>
                  <a:cubicBezTo>
                    <a:pt x="621" y="312"/>
                    <a:pt x="621" y="312"/>
                    <a:pt x="621" y="312"/>
                  </a:cubicBezTo>
                  <a:cubicBezTo>
                    <a:pt x="621" y="313"/>
                    <a:pt x="622" y="313"/>
                    <a:pt x="621" y="314"/>
                  </a:cubicBezTo>
                  <a:cubicBezTo>
                    <a:pt x="621" y="314"/>
                    <a:pt x="621" y="314"/>
                    <a:pt x="621" y="314"/>
                  </a:cubicBezTo>
                  <a:cubicBezTo>
                    <a:pt x="620" y="314"/>
                    <a:pt x="621" y="314"/>
                    <a:pt x="621" y="313"/>
                  </a:cubicBezTo>
                  <a:cubicBezTo>
                    <a:pt x="621" y="314"/>
                    <a:pt x="621" y="314"/>
                    <a:pt x="621" y="313"/>
                  </a:cubicBezTo>
                  <a:cubicBezTo>
                    <a:pt x="621" y="313"/>
                    <a:pt x="620" y="314"/>
                    <a:pt x="620" y="314"/>
                  </a:cubicBezTo>
                  <a:cubicBezTo>
                    <a:pt x="620" y="314"/>
                    <a:pt x="620" y="314"/>
                    <a:pt x="620" y="314"/>
                  </a:cubicBezTo>
                  <a:cubicBezTo>
                    <a:pt x="620" y="313"/>
                    <a:pt x="621" y="313"/>
                    <a:pt x="621" y="313"/>
                  </a:cubicBezTo>
                  <a:cubicBezTo>
                    <a:pt x="621" y="313"/>
                    <a:pt x="620" y="313"/>
                    <a:pt x="620" y="313"/>
                  </a:cubicBezTo>
                  <a:cubicBezTo>
                    <a:pt x="620" y="313"/>
                    <a:pt x="621" y="313"/>
                    <a:pt x="621" y="312"/>
                  </a:cubicBezTo>
                  <a:cubicBezTo>
                    <a:pt x="620" y="312"/>
                    <a:pt x="619" y="313"/>
                    <a:pt x="619" y="314"/>
                  </a:cubicBezTo>
                  <a:cubicBezTo>
                    <a:pt x="619" y="313"/>
                    <a:pt x="619" y="312"/>
                    <a:pt x="619" y="312"/>
                  </a:cubicBezTo>
                  <a:cubicBezTo>
                    <a:pt x="619" y="312"/>
                    <a:pt x="618" y="313"/>
                    <a:pt x="618" y="313"/>
                  </a:cubicBezTo>
                  <a:cubicBezTo>
                    <a:pt x="618" y="314"/>
                    <a:pt x="618" y="313"/>
                    <a:pt x="618" y="313"/>
                  </a:cubicBezTo>
                  <a:cubicBezTo>
                    <a:pt x="618" y="313"/>
                    <a:pt x="617" y="313"/>
                    <a:pt x="617" y="313"/>
                  </a:cubicBezTo>
                  <a:cubicBezTo>
                    <a:pt x="617" y="313"/>
                    <a:pt x="617" y="312"/>
                    <a:pt x="618" y="312"/>
                  </a:cubicBezTo>
                  <a:cubicBezTo>
                    <a:pt x="617" y="312"/>
                    <a:pt x="617" y="312"/>
                    <a:pt x="616" y="312"/>
                  </a:cubicBezTo>
                  <a:cubicBezTo>
                    <a:pt x="615" y="312"/>
                    <a:pt x="615" y="313"/>
                    <a:pt x="614" y="313"/>
                  </a:cubicBezTo>
                  <a:cubicBezTo>
                    <a:pt x="615" y="312"/>
                    <a:pt x="616" y="312"/>
                    <a:pt x="617" y="311"/>
                  </a:cubicBezTo>
                  <a:cubicBezTo>
                    <a:pt x="617" y="311"/>
                    <a:pt x="616" y="311"/>
                    <a:pt x="617" y="311"/>
                  </a:cubicBezTo>
                  <a:cubicBezTo>
                    <a:pt x="617" y="311"/>
                    <a:pt x="617" y="310"/>
                    <a:pt x="618" y="310"/>
                  </a:cubicBezTo>
                  <a:cubicBezTo>
                    <a:pt x="617" y="310"/>
                    <a:pt x="617" y="310"/>
                    <a:pt x="617" y="310"/>
                  </a:cubicBezTo>
                  <a:cubicBezTo>
                    <a:pt x="617" y="310"/>
                    <a:pt x="617" y="310"/>
                    <a:pt x="617" y="310"/>
                  </a:cubicBezTo>
                  <a:cubicBezTo>
                    <a:pt x="616" y="310"/>
                    <a:pt x="616" y="310"/>
                    <a:pt x="615" y="311"/>
                  </a:cubicBezTo>
                  <a:cubicBezTo>
                    <a:pt x="615" y="311"/>
                    <a:pt x="615" y="311"/>
                    <a:pt x="614" y="311"/>
                  </a:cubicBezTo>
                  <a:cubicBezTo>
                    <a:pt x="614" y="311"/>
                    <a:pt x="615" y="310"/>
                    <a:pt x="616" y="310"/>
                  </a:cubicBezTo>
                  <a:cubicBezTo>
                    <a:pt x="616" y="310"/>
                    <a:pt x="617" y="310"/>
                    <a:pt x="617" y="309"/>
                  </a:cubicBezTo>
                  <a:cubicBezTo>
                    <a:pt x="618" y="309"/>
                    <a:pt x="619" y="309"/>
                    <a:pt x="620" y="308"/>
                  </a:cubicBezTo>
                  <a:cubicBezTo>
                    <a:pt x="620" y="308"/>
                    <a:pt x="621" y="308"/>
                    <a:pt x="621" y="308"/>
                  </a:cubicBezTo>
                  <a:cubicBezTo>
                    <a:pt x="622" y="307"/>
                    <a:pt x="622" y="307"/>
                    <a:pt x="621" y="307"/>
                  </a:cubicBezTo>
                  <a:cubicBezTo>
                    <a:pt x="621" y="307"/>
                    <a:pt x="620" y="307"/>
                    <a:pt x="620" y="307"/>
                  </a:cubicBezTo>
                  <a:cubicBezTo>
                    <a:pt x="620" y="307"/>
                    <a:pt x="620" y="308"/>
                    <a:pt x="619" y="308"/>
                  </a:cubicBezTo>
                  <a:cubicBezTo>
                    <a:pt x="619" y="308"/>
                    <a:pt x="619" y="307"/>
                    <a:pt x="618" y="307"/>
                  </a:cubicBezTo>
                  <a:cubicBezTo>
                    <a:pt x="618" y="306"/>
                    <a:pt x="618" y="307"/>
                    <a:pt x="617" y="307"/>
                  </a:cubicBezTo>
                  <a:cubicBezTo>
                    <a:pt x="617" y="307"/>
                    <a:pt x="617" y="307"/>
                    <a:pt x="617" y="307"/>
                  </a:cubicBezTo>
                  <a:cubicBezTo>
                    <a:pt x="617" y="306"/>
                    <a:pt x="616" y="308"/>
                    <a:pt x="616" y="308"/>
                  </a:cubicBezTo>
                  <a:cubicBezTo>
                    <a:pt x="616" y="307"/>
                    <a:pt x="617" y="306"/>
                    <a:pt x="617" y="306"/>
                  </a:cubicBezTo>
                  <a:cubicBezTo>
                    <a:pt x="617" y="305"/>
                    <a:pt x="616" y="305"/>
                    <a:pt x="616" y="306"/>
                  </a:cubicBezTo>
                  <a:cubicBezTo>
                    <a:pt x="615" y="306"/>
                    <a:pt x="614" y="307"/>
                    <a:pt x="614" y="308"/>
                  </a:cubicBezTo>
                  <a:cubicBezTo>
                    <a:pt x="614" y="308"/>
                    <a:pt x="614" y="308"/>
                    <a:pt x="613" y="308"/>
                  </a:cubicBezTo>
                  <a:cubicBezTo>
                    <a:pt x="613" y="308"/>
                    <a:pt x="613" y="308"/>
                    <a:pt x="613" y="308"/>
                  </a:cubicBezTo>
                  <a:cubicBezTo>
                    <a:pt x="613" y="308"/>
                    <a:pt x="613" y="308"/>
                    <a:pt x="613" y="308"/>
                  </a:cubicBezTo>
                  <a:cubicBezTo>
                    <a:pt x="613" y="308"/>
                    <a:pt x="612" y="309"/>
                    <a:pt x="612" y="309"/>
                  </a:cubicBezTo>
                  <a:cubicBezTo>
                    <a:pt x="610" y="310"/>
                    <a:pt x="610" y="311"/>
                    <a:pt x="608" y="312"/>
                  </a:cubicBezTo>
                  <a:cubicBezTo>
                    <a:pt x="609" y="311"/>
                    <a:pt x="610" y="311"/>
                    <a:pt x="610" y="310"/>
                  </a:cubicBezTo>
                  <a:cubicBezTo>
                    <a:pt x="610" y="310"/>
                    <a:pt x="609" y="310"/>
                    <a:pt x="609" y="310"/>
                  </a:cubicBezTo>
                  <a:cubicBezTo>
                    <a:pt x="609" y="309"/>
                    <a:pt x="610" y="309"/>
                    <a:pt x="610" y="309"/>
                  </a:cubicBezTo>
                  <a:cubicBezTo>
                    <a:pt x="610" y="309"/>
                    <a:pt x="611" y="308"/>
                    <a:pt x="611" y="307"/>
                  </a:cubicBezTo>
                  <a:cubicBezTo>
                    <a:pt x="611" y="307"/>
                    <a:pt x="611" y="308"/>
                    <a:pt x="611" y="308"/>
                  </a:cubicBezTo>
                  <a:cubicBezTo>
                    <a:pt x="611" y="307"/>
                    <a:pt x="611" y="307"/>
                    <a:pt x="612" y="306"/>
                  </a:cubicBezTo>
                  <a:cubicBezTo>
                    <a:pt x="612" y="306"/>
                    <a:pt x="613" y="306"/>
                    <a:pt x="612" y="306"/>
                  </a:cubicBezTo>
                  <a:cubicBezTo>
                    <a:pt x="613" y="305"/>
                    <a:pt x="614" y="305"/>
                    <a:pt x="614" y="304"/>
                  </a:cubicBezTo>
                  <a:cubicBezTo>
                    <a:pt x="615" y="304"/>
                    <a:pt x="616" y="303"/>
                    <a:pt x="615" y="303"/>
                  </a:cubicBezTo>
                  <a:cubicBezTo>
                    <a:pt x="615" y="303"/>
                    <a:pt x="615" y="303"/>
                    <a:pt x="615" y="303"/>
                  </a:cubicBezTo>
                  <a:cubicBezTo>
                    <a:pt x="616" y="303"/>
                    <a:pt x="616" y="302"/>
                    <a:pt x="616" y="302"/>
                  </a:cubicBezTo>
                  <a:cubicBezTo>
                    <a:pt x="617" y="302"/>
                    <a:pt x="618" y="301"/>
                    <a:pt x="617" y="301"/>
                  </a:cubicBezTo>
                  <a:cubicBezTo>
                    <a:pt x="617" y="301"/>
                    <a:pt x="618" y="301"/>
                    <a:pt x="618" y="301"/>
                  </a:cubicBezTo>
                  <a:cubicBezTo>
                    <a:pt x="618" y="300"/>
                    <a:pt x="619" y="300"/>
                    <a:pt x="619" y="300"/>
                  </a:cubicBezTo>
                  <a:cubicBezTo>
                    <a:pt x="619" y="300"/>
                    <a:pt x="619" y="297"/>
                    <a:pt x="620" y="297"/>
                  </a:cubicBezTo>
                  <a:cubicBezTo>
                    <a:pt x="620" y="298"/>
                    <a:pt x="620" y="298"/>
                    <a:pt x="619" y="298"/>
                  </a:cubicBezTo>
                  <a:cubicBezTo>
                    <a:pt x="619" y="299"/>
                    <a:pt x="620" y="299"/>
                    <a:pt x="619" y="299"/>
                  </a:cubicBezTo>
                  <a:cubicBezTo>
                    <a:pt x="620" y="299"/>
                    <a:pt x="621" y="298"/>
                    <a:pt x="621" y="298"/>
                  </a:cubicBezTo>
                  <a:cubicBezTo>
                    <a:pt x="621" y="298"/>
                    <a:pt x="622" y="297"/>
                    <a:pt x="622" y="298"/>
                  </a:cubicBezTo>
                  <a:cubicBezTo>
                    <a:pt x="622" y="297"/>
                    <a:pt x="622" y="297"/>
                    <a:pt x="622" y="297"/>
                  </a:cubicBezTo>
                  <a:cubicBezTo>
                    <a:pt x="622" y="297"/>
                    <a:pt x="623" y="297"/>
                    <a:pt x="623" y="296"/>
                  </a:cubicBezTo>
                  <a:cubicBezTo>
                    <a:pt x="623" y="296"/>
                    <a:pt x="623" y="296"/>
                    <a:pt x="623" y="296"/>
                  </a:cubicBezTo>
                  <a:cubicBezTo>
                    <a:pt x="623" y="296"/>
                    <a:pt x="623" y="296"/>
                    <a:pt x="623" y="296"/>
                  </a:cubicBezTo>
                  <a:cubicBezTo>
                    <a:pt x="623" y="295"/>
                    <a:pt x="624" y="296"/>
                    <a:pt x="624" y="295"/>
                  </a:cubicBezTo>
                  <a:cubicBezTo>
                    <a:pt x="624" y="295"/>
                    <a:pt x="624" y="295"/>
                    <a:pt x="624" y="295"/>
                  </a:cubicBezTo>
                  <a:cubicBezTo>
                    <a:pt x="624" y="294"/>
                    <a:pt x="625" y="294"/>
                    <a:pt x="624" y="294"/>
                  </a:cubicBezTo>
                  <a:cubicBezTo>
                    <a:pt x="624" y="294"/>
                    <a:pt x="623" y="294"/>
                    <a:pt x="622" y="294"/>
                  </a:cubicBezTo>
                  <a:cubicBezTo>
                    <a:pt x="622" y="295"/>
                    <a:pt x="622" y="294"/>
                    <a:pt x="622" y="294"/>
                  </a:cubicBezTo>
                  <a:cubicBezTo>
                    <a:pt x="622" y="294"/>
                    <a:pt x="623" y="293"/>
                    <a:pt x="622" y="293"/>
                  </a:cubicBezTo>
                  <a:cubicBezTo>
                    <a:pt x="622" y="293"/>
                    <a:pt x="622" y="292"/>
                    <a:pt x="622" y="292"/>
                  </a:cubicBezTo>
                  <a:cubicBezTo>
                    <a:pt x="622" y="292"/>
                    <a:pt x="623" y="292"/>
                    <a:pt x="623" y="292"/>
                  </a:cubicBezTo>
                  <a:cubicBezTo>
                    <a:pt x="623" y="292"/>
                    <a:pt x="623" y="292"/>
                    <a:pt x="623" y="293"/>
                  </a:cubicBezTo>
                  <a:cubicBezTo>
                    <a:pt x="623" y="293"/>
                    <a:pt x="624" y="293"/>
                    <a:pt x="624" y="293"/>
                  </a:cubicBezTo>
                  <a:cubicBezTo>
                    <a:pt x="625" y="293"/>
                    <a:pt x="626" y="293"/>
                    <a:pt x="626" y="293"/>
                  </a:cubicBezTo>
                  <a:cubicBezTo>
                    <a:pt x="627" y="292"/>
                    <a:pt x="626" y="292"/>
                    <a:pt x="627" y="292"/>
                  </a:cubicBezTo>
                  <a:cubicBezTo>
                    <a:pt x="627" y="292"/>
                    <a:pt x="628" y="291"/>
                    <a:pt x="628" y="291"/>
                  </a:cubicBezTo>
                  <a:cubicBezTo>
                    <a:pt x="628" y="291"/>
                    <a:pt x="627" y="291"/>
                    <a:pt x="627" y="291"/>
                  </a:cubicBezTo>
                  <a:cubicBezTo>
                    <a:pt x="628" y="291"/>
                    <a:pt x="628" y="291"/>
                    <a:pt x="628" y="290"/>
                  </a:cubicBezTo>
                  <a:cubicBezTo>
                    <a:pt x="628" y="291"/>
                    <a:pt x="629" y="290"/>
                    <a:pt x="629" y="290"/>
                  </a:cubicBezTo>
                  <a:cubicBezTo>
                    <a:pt x="628" y="290"/>
                    <a:pt x="628" y="290"/>
                    <a:pt x="628" y="290"/>
                  </a:cubicBezTo>
                  <a:cubicBezTo>
                    <a:pt x="628" y="290"/>
                    <a:pt x="628" y="290"/>
                    <a:pt x="628" y="290"/>
                  </a:cubicBezTo>
                  <a:cubicBezTo>
                    <a:pt x="628" y="290"/>
                    <a:pt x="627" y="290"/>
                    <a:pt x="627" y="290"/>
                  </a:cubicBezTo>
                  <a:cubicBezTo>
                    <a:pt x="627" y="290"/>
                    <a:pt x="626" y="290"/>
                    <a:pt x="627" y="290"/>
                  </a:cubicBezTo>
                  <a:cubicBezTo>
                    <a:pt x="627" y="290"/>
                    <a:pt x="626" y="290"/>
                    <a:pt x="626" y="290"/>
                  </a:cubicBezTo>
                  <a:cubicBezTo>
                    <a:pt x="626" y="290"/>
                    <a:pt x="626" y="290"/>
                    <a:pt x="626" y="290"/>
                  </a:cubicBezTo>
                  <a:cubicBezTo>
                    <a:pt x="626" y="290"/>
                    <a:pt x="626" y="291"/>
                    <a:pt x="627" y="291"/>
                  </a:cubicBezTo>
                  <a:cubicBezTo>
                    <a:pt x="626" y="291"/>
                    <a:pt x="625" y="291"/>
                    <a:pt x="625" y="291"/>
                  </a:cubicBezTo>
                  <a:cubicBezTo>
                    <a:pt x="624" y="291"/>
                    <a:pt x="625" y="291"/>
                    <a:pt x="625" y="291"/>
                  </a:cubicBezTo>
                  <a:cubicBezTo>
                    <a:pt x="624" y="291"/>
                    <a:pt x="625" y="290"/>
                    <a:pt x="625" y="290"/>
                  </a:cubicBezTo>
                  <a:cubicBezTo>
                    <a:pt x="625" y="290"/>
                    <a:pt x="625" y="290"/>
                    <a:pt x="625" y="290"/>
                  </a:cubicBezTo>
                  <a:cubicBezTo>
                    <a:pt x="624" y="290"/>
                    <a:pt x="624" y="290"/>
                    <a:pt x="624" y="290"/>
                  </a:cubicBezTo>
                  <a:cubicBezTo>
                    <a:pt x="623" y="291"/>
                    <a:pt x="622" y="291"/>
                    <a:pt x="622" y="291"/>
                  </a:cubicBezTo>
                  <a:cubicBezTo>
                    <a:pt x="620" y="292"/>
                    <a:pt x="619" y="292"/>
                    <a:pt x="617" y="293"/>
                  </a:cubicBezTo>
                  <a:cubicBezTo>
                    <a:pt x="617" y="293"/>
                    <a:pt x="616" y="293"/>
                    <a:pt x="616" y="294"/>
                  </a:cubicBezTo>
                  <a:cubicBezTo>
                    <a:pt x="616" y="294"/>
                    <a:pt x="616" y="294"/>
                    <a:pt x="616" y="294"/>
                  </a:cubicBezTo>
                  <a:cubicBezTo>
                    <a:pt x="616" y="294"/>
                    <a:pt x="615" y="295"/>
                    <a:pt x="615" y="295"/>
                  </a:cubicBezTo>
                  <a:cubicBezTo>
                    <a:pt x="614" y="295"/>
                    <a:pt x="614" y="296"/>
                    <a:pt x="613" y="296"/>
                  </a:cubicBezTo>
                  <a:cubicBezTo>
                    <a:pt x="614" y="296"/>
                    <a:pt x="614" y="296"/>
                    <a:pt x="613" y="296"/>
                  </a:cubicBezTo>
                  <a:cubicBezTo>
                    <a:pt x="613" y="296"/>
                    <a:pt x="613" y="296"/>
                    <a:pt x="612" y="296"/>
                  </a:cubicBezTo>
                  <a:cubicBezTo>
                    <a:pt x="613" y="296"/>
                    <a:pt x="613" y="297"/>
                    <a:pt x="613" y="297"/>
                  </a:cubicBezTo>
                  <a:cubicBezTo>
                    <a:pt x="612" y="297"/>
                    <a:pt x="613" y="297"/>
                    <a:pt x="613" y="297"/>
                  </a:cubicBezTo>
                  <a:cubicBezTo>
                    <a:pt x="613" y="298"/>
                    <a:pt x="612" y="298"/>
                    <a:pt x="611" y="299"/>
                  </a:cubicBezTo>
                  <a:cubicBezTo>
                    <a:pt x="611" y="299"/>
                    <a:pt x="610" y="299"/>
                    <a:pt x="609" y="299"/>
                  </a:cubicBezTo>
                  <a:cubicBezTo>
                    <a:pt x="609" y="299"/>
                    <a:pt x="608" y="299"/>
                    <a:pt x="609" y="299"/>
                  </a:cubicBezTo>
                  <a:cubicBezTo>
                    <a:pt x="609" y="300"/>
                    <a:pt x="609" y="300"/>
                    <a:pt x="609" y="300"/>
                  </a:cubicBezTo>
                  <a:cubicBezTo>
                    <a:pt x="609" y="300"/>
                    <a:pt x="609" y="300"/>
                    <a:pt x="609" y="300"/>
                  </a:cubicBezTo>
                  <a:cubicBezTo>
                    <a:pt x="609" y="300"/>
                    <a:pt x="610" y="300"/>
                    <a:pt x="610" y="300"/>
                  </a:cubicBezTo>
                  <a:cubicBezTo>
                    <a:pt x="610" y="301"/>
                    <a:pt x="609" y="300"/>
                    <a:pt x="609" y="300"/>
                  </a:cubicBezTo>
                  <a:cubicBezTo>
                    <a:pt x="608" y="301"/>
                    <a:pt x="608" y="301"/>
                    <a:pt x="607" y="302"/>
                  </a:cubicBezTo>
                  <a:cubicBezTo>
                    <a:pt x="606" y="303"/>
                    <a:pt x="605" y="304"/>
                    <a:pt x="604" y="306"/>
                  </a:cubicBezTo>
                  <a:cubicBezTo>
                    <a:pt x="603" y="307"/>
                    <a:pt x="601" y="308"/>
                    <a:pt x="600" y="310"/>
                  </a:cubicBezTo>
                  <a:cubicBezTo>
                    <a:pt x="600" y="310"/>
                    <a:pt x="599" y="311"/>
                    <a:pt x="599" y="311"/>
                  </a:cubicBezTo>
                  <a:cubicBezTo>
                    <a:pt x="600" y="312"/>
                    <a:pt x="600" y="312"/>
                    <a:pt x="600" y="312"/>
                  </a:cubicBezTo>
                  <a:cubicBezTo>
                    <a:pt x="600" y="312"/>
                    <a:pt x="601" y="313"/>
                    <a:pt x="601" y="313"/>
                  </a:cubicBezTo>
                  <a:cubicBezTo>
                    <a:pt x="601" y="313"/>
                    <a:pt x="600" y="312"/>
                    <a:pt x="600" y="312"/>
                  </a:cubicBezTo>
                  <a:cubicBezTo>
                    <a:pt x="599" y="312"/>
                    <a:pt x="599" y="313"/>
                    <a:pt x="599" y="313"/>
                  </a:cubicBezTo>
                  <a:cubicBezTo>
                    <a:pt x="599" y="313"/>
                    <a:pt x="599" y="312"/>
                    <a:pt x="599" y="312"/>
                  </a:cubicBezTo>
                  <a:cubicBezTo>
                    <a:pt x="599" y="311"/>
                    <a:pt x="597" y="312"/>
                    <a:pt x="597" y="313"/>
                  </a:cubicBezTo>
                  <a:cubicBezTo>
                    <a:pt x="596" y="313"/>
                    <a:pt x="596" y="314"/>
                    <a:pt x="596" y="315"/>
                  </a:cubicBezTo>
                  <a:cubicBezTo>
                    <a:pt x="596" y="316"/>
                    <a:pt x="597" y="315"/>
                    <a:pt x="598" y="315"/>
                  </a:cubicBezTo>
                  <a:cubicBezTo>
                    <a:pt x="598" y="315"/>
                    <a:pt x="597" y="316"/>
                    <a:pt x="597" y="316"/>
                  </a:cubicBezTo>
                  <a:cubicBezTo>
                    <a:pt x="596" y="316"/>
                    <a:pt x="596" y="316"/>
                    <a:pt x="596" y="316"/>
                  </a:cubicBezTo>
                  <a:cubicBezTo>
                    <a:pt x="597" y="316"/>
                    <a:pt x="597" y="316"/>
                    <a:pt x="598" y="316"/>
                  </a:cubicBezTo>
                  <a:cubicBezTo>
                    <a:pt x="598" y="316"/>
                    <a:pt x="597" y="316"/>
                    <a:pt x="598" y="316"/>
                  </a:cubicBezTo>
                  <a:cubicBezTo>
                    <a:pt x="598" y="316"/>
                    <a:pt x="598" y="316"/>
                    <a:pt x="599" y="316"/>
                  </a:cubicBezTo>
                  <a:cubicBezTo>
                    <a:pt x="598" y="316"/>
                    <a:pt x="598" y="316"/>
                    <a:pt x="597" y="316"/>
                  </a:cubicBezTo>
                  <a:cubicBezTo>
                    <a:pt x="597" y="316"/>
                    <a:pt x="596" y="316"/>
                    <a:pt x="596" y="316"/>
                  </a:cubicBezTo>
                  <a:cubicBezTo>
                    <a:pt x="596" y="317"/>
                    <a:pt x="596" y="318"/>
                    <a:pt x="596" y="318"/>
                  </a:cubicBezTo>
                  <a:cubicBezTo>
                    <a:pt x="596" y="318"/>
                    <a:pt x="597" y="318"/>
                    <a:pt x="597" y="318"/>
                  </a:cubicBezTo>
                  <a:cubicBezTo>
                    <a:pt x="597" y="318"/>
                    <a:pt x="596" y="318"/>
                    <a:pt x="596" y="317"/>
                  </a:cubicBezTo>
                  <a:cubicBezTo>
                    <a:pt x="595" y="316"/>
                    <a:pt x="594" y="317"/>
                    <a:pt x="594" y="317"/>
                  </a:cubicBezTo>
                  <a:cubicBezTo>
                    <a:pt x="594" y="317"/>
                    <a:pt x="594" y="316"/>
                    <a:pt x="594" y="316"/>
                  </a:cubicBezTo>
                  <a:cubicBezTo>
                    <a:pt x="594" y="316"/>
                    <a:pt x="592" y="317"/>
                    <a:pt x="592" y="318"/>
                  </a:cubicBezTo>
                  <a:cubicBezTo>
                    <a:pt x="592" y="319"/>
                    <a:pt x="591" y="319"/>
                    <a:pt x="590" y="320"/>
                  </a:cubicBezTo>
                  <a:cubicBezTo>
                    <a:pt x="590" y="321"/>
                    <a:pt x="590" y="322"/>
                    <a:pt x="589" y="322"/>
                  </a:cubicBezTo>
                  <a:cubicBezTo>
                    <a:pt x="588" y="322"/>
                    <a:pt x="588" y="322"/>
                    <a:pt x="588" y="321"/>
                  </a:cubicBezTo>
                  <a:cubicBezTo>
                    <a:pt x="588" y="322"/>
                    <a:pt x="588" y="322"/>
                    <a:pt x="587" y="322"/>
                  </a:cubicBezTo>
                  <a:cubicBezTo>
                    <a:pt x="587" y="322"/>
                    <a:pt x="587" y="321"/>
                    <a:pt x="587" y="321"/>
                  </a:cubicBezTo>
                  <a:cubicBezTo>
                    <a:pt x="588" y="321"/>
                    <a:pt x="589" y="320"/>
                    <a:pt x="589" y="320"/>
                  </a:cubicBezTo>
                  <a:cubicBezTo>
                    <a:pt x="588" y="320"/>
                    <a:pt x="587" y="321"/>
                    <a:pt x="586" y="322"/>
                  </a:cubicBezTo>
                  <a:cubicBezTo>
                    <a:pt x="586" y="322"/>
                    <a:pt x="585" y="322"/>
                    <a:pt x="585" y="322"/>
                  </a:cubicBezTo>
                  <a:cubicBezTo>
                    <a:pt x="585" y="322"/>
                    <a:pt x="584" y="323"/>
                    <a:pt x="584" y="323"/>
                  </a:cubicBezTo>
                  <a:cubicBezTo>
                    <a:pt x="584" y="323"/>
                    <a:pt x="585" y="323"/>
                    <a:pt x="585" y="323"/>
                  </a:cubicBezTo>
                  <a:cubicBezTo>
                    <a:pt x="586" y="323"/>
                    <a:pt x="586" y="323"/>
                    <a:pt x="587" y="323"/>
                  </a:cubicBezTo>
                  <a:cubicBezTo>
                    <a:pt x="588" y="323"/>
                    <a:pt x="588" y="322"/>
                    <a:pt x="589" y="322"/>
                  </a:cubicBezTo>
                  <a:cubicBezTo>
                    <a:pt x="590" y="322"/>
                    <a:pt x="590" y="323"/>
                    <a:pt x="591" y="323"/>
                  </a:cubicBezTo>
                  <a:cubicBezTo>
                    <a:pt x="591" y="323"/>
                    <a:pt x="592" y="322"/>
                    <a:pt x="592" y="323"/>
                  </a:cubicBezTo>
                  <a:cubicBezTo>
                    <a:pt x="592" y="323"/>
                    <a:pt x="590" y="324"/>
                    <a:pt x="589" y="324"/>
                  </a:cubicBezTo>
                  <a:cubicBezTo>
                    <a:pt x="590" y="324"/>
                    <a:pt x="590" y="324"/>
                    <a:pt x="590" y="323"/>
                  </a:cubicBezTo>
                  <a:cubicBezTo>
                    <a:pt x="589" y="323"/>
                    <a:pt x="588" y="325"/>
                    <a:pt x="587" y="325"/>
                  </a:cubicBezTo>
                  <a:cubicBezTo>
                    <a:pt x="586" y="326"/>
                    <a:pt x="585" y="327"/>
                    <a:pt x="584" y="327"/>
                  </a:cubicBezTo>
                  <a:cubicBezTo>
                    <a:pt x="583" y="328"/>
                    <a:pt x="582" y="329"/>
                    <a:pt x="581" y="329"/>
                  </a:cubicBezTo>
                  <a:cubicBezTo>
                    <a:pt x="580" y="329"/>
                    <a:pt x="581" y="331"/>
                    <a:pt x="581" y="331"/>
                  </a:cubicBezTo>
                  <a:cubicBezTo>
                    <a:pt x="580" y="332"/>
                    <a:pt x="580" y="333"/>
                    <a:pt x="581" y="333"/>
                  </a:cubicBezTo>
                  <a:cubicBezTo>
                    <a:pt x="582" y="333"/>
                    <a:pt x="584" y="333"/>
                    <a:pt x="585" y="333"/>
                  </a:cubicBezTo>
                  <a:cubicBezTo>
                    <a:pt x="585" y="333"/>
                    <a:pt x="586" y="332"/>
                    <a:pt x="586" y="332"/>
                  </a:cubicBezTo>
                  <a:cubicBezTo>
                    <a:pt x="587" y="332"/>
                    <a:pt x="587" y="332"/>
                    <a:pt x="587" y="332"/>
                  </a:cubicBezTo>
                  <a:cubicBezTo>
                    <a:pt x="588" y="332"/>
                    <a:pt x="589" y="331"/>
                    <a:pt x="590" y="331"/>
                  </a:cubicBezTo>
                  <a:cubicBezTo>
                    <a:pt x="589" y="331"/>
                    <a:pt x="589" y="332"/>
                    <a:pt x="588" y="332"/>
                  </a:cubicBezTo>
                  <a:cubicBezTo>
                    <a:pt x="589" y="332"/>
                    <a:pt x="589" y="332"/>
                    <a:pt x="589" y="332"/>
                  </a:cubicBezTo>
                  <a:cubicBezTo>
                    <a:pt x="589" y="332"/>
                    <a:pt x="589" y="332"/>
                    <a:pt x="590" y="332"/>
                  </a:cubicBezTo>
                  <a:cubicBezTo>
                    <a:pt x="590" y="332"/>
                    <a:pt x="591" y="331"/>
                    <a:pt x="591" y="332"/>
                  </a:cubicBezTo>
                  <a:cubicBezTo>
                    <a:pt x="591" y="332"/>
                    <a:pt x="591" y="332"/>
                    <a:pt x="592" y="332"/>
                  </a:cubicBezTo>
                  <a:cubicBezTo>
                    <a:pt x="592" y="332"/>
                    <a:pt x="592" y="331"/>
                    <a:pt x="593" y="332"/>
                  </a:cubicBezTo>
                  <a:cubicBezTo>
                    <a:pt x="592" y="332"/>
                    <a:pt x="592" y="332"/>
                    <a:pt x="592" y="332"/>
                  </a:cubicBezTo>
                  <a:cubicBezTo>
                    <a:pt x="593" y="332"/>
                    <a:pt x="593" y="332"/>
                    <a:pt x="593" y="332"/>
                  </a:cubicBezTo>
                  <a:cubicBezTo>
                    <a:pt x="594" y="332"/>
                    <a:pt x="594" y="332"/>
                    <a:pt x="595" y="332"/>
                  </a:cubicBezTo>
                  <a:cubicBezTo>
                    <a:pt x="595" y="333"/>
                    <a:pt x="595" y="332"/>
                    <a:pt x="596" y="332"/>
                  </a:cubicBezTo>
                  <a:cubicBezTo>
                    <a:pt x="596" y="332"/>
                    <a:pt x="597" y="332"/>
                    <a:pt x="597" y="332"/>
                  </a:cubicBezTo>
                  <a:cubicBezTo>
                    <a:pt x="596" y="333"/>
                    <a:pt x="599" y="332"/>
                    <a:pt x="598" y="332"/>
                  </a:cubicBezTo>
                  <a:cubicBezTo>
                    <a:pt x="599" y="332"/>
                    <a:pt x="598" y="333"/>
                    <a:pt x="598" y="333"/>
                  </a:cubicBezTo>
                  <a:cubicBezTo>
                    <a:pt x="599" y="333"/>
                    <a:pt x="599" y="333"/>
                    <a:pt x="600" y="333"/>
                  </a:cubicBezTo>
                  <a:cubicBezTo>
                    <a:pt x="600" y="333"/>
                    <a:pt x="601" y="333"/>
                    <a:pt x="601" y="333"/>
                  </a:cubicBezTo>
                  <a:cubicBezTo>
                    <a:pt x="601" y="333"/>
                    <a:pt x="602" y="333"/>
                    <a:pt x="602" y="333"/>
                  </a:cubicBezTo>
                  <a:cubicBezTo>
                    <a:pt x="602" y="333"/>
                    <a:pt x="602" y="332"/>
                    <a:pt x="602" y="332"/>
                  </a:cubicBezTo>
                  <a:cubicBezTo>
                    <a:pt x="602" y="332"/>
                    <a:pt x="603" y="333"/>
                    <a:pt x="603" y="333"/>
                  </a:cubicBezTo>
                  <a:cubicBezTo>
                    <a:pt x="603" y="333"/>
                    <a:pt x="603" y="332"/>
                    <a:pt x="603" y="332"/>
                  </a:cubicBezTo>
                  <a:cubicBezTo>
                    <a:pt x="603" y="332"/>
                    <a:pt x="605" y="332"/>
                    <a:pt x="605" y="332"/>
                  </a:cubicBezTo>
                  <a:cubicBezTo>
                    <a:pt x="606" y="333"/>
                    <a:pt x="606" y="332"/>
                    <a:pt x="606" y="331"/>
                  </a:cubicBezTo>
                  <a:cubicBezTo>
                    <a:pt x="606" y="331"/>
                    <a:pt x="606" y="332"/>
                    <a:pt x="606" y="332"/>
                  </a:cubicBezTo>
                  <a:cubicBezTo>
                    <a:pt x="606" y="332"/>
                    <a:pt x="606" y="332"/>
                    <a:pt x="607" y="332"/>
                  </a:cubicBezTo>
                  <a:cubicBezTo>
                    <a:pt x="607" y="332"/>
                    <a:pt x="607" y="332"/>
                    <a:pt x="607" y="332"/>
                  </a:cubicBezTo>
                  <a:cubicBezTo>
                    <a:pt x="607" y="332"/>
                    <a:pt x="607" y="331"/>
                    <a:pt x="607" y="331"/>
                  </a:cubicBezTo>
                  <a:cubicBezTo>
                    <a:pt x="608" y="331"/>
                    <a:pt x="608" y="331"/>
                    <a:pt x="608" y="331"/>
                  </a:cubicBezTo>
                  <a:cubicBezTo>
                    <a:pt x="608" y="330"/>
                    <a:pt x="608" y="330"/>
                    <a:pt x="608" y="330"/>
                  </a:cubicBezTo>
                  <a:cubicBezTo>
                    <a:pt x="608" y="330"/>
                    <a:pt x="608" y="331"/>
                    <a:pt x="609" y="331"/>
                  </a:cubicBezTo>
                  <a:cubicBezTo>
                    <a:pt x="608" y="331"/>
                    <a:pt x="608" y="331"/>
                    <a:pt x="608" y="331"/>
                  </a:cubicBezTo>
                  <a:cubicBezTo>
                    <a:pt x="608" y="332"/>
                    <a:pt x="609" y="331"/>
                    <a:pt x="609" y="331"/>
                  </a:cubicBezTo>
                  <a:cubicBezTo>
                    <a:pt x="610" y="331"/>
                    <a:pt x="610" y="331"/>
                    <a:pt x="611" y="330"/>
                  </a:cubicBezTo>
                  <a:cubicBezTo>
                    <a:pt x="611" y="330"/>
                    <a:pt x="612" y="329"/>
                    <a:pt x="612" y="329"/>
                  </a:cubicBezTo>
                  <a:cubicBezTo>
                    <a:pt x="612" y="329"/>
                    <a:pt x="610" y="331"/>
                    <a:pt x="610" y="331"/>
                  </a:cubicBezTo>
                  <a:cubicBezTo>
                    <a:pt x="609" y="332"/>
                    <a:pt x="609" y="332"/>
                    <a:pt x="610" y="332"/>
                  </a:cubicBezTo>
                  <a:cubicBezTo>
                    <a:pt x="611" y="332"/>
                    <a:pt x="611" y="332"/>
                    <a:pt x="612" y="332"/>
                  </a:cubicBezTo>
                  <a:cubicBezTo>
                    <a:pt x="611" y="332"/>
                    <a:pt x="610" y="332"/>
                    <a:pt x="609" y="333"/>
                  </a:cubicBezTo>
                  <a:cubicBezTo>
                    <a:pt x="609" y="333"/>
                    <a:pt x="607" y="333"/>
                    <a:pt x="607" y="334"/>
                  </a:cubicBezTo>
                  <a:cubicBezTo>
                    <a:pt x="606" y="334"/>
                    <a:pt x="608" y="334"/>
                    <a:pt x="608" y="334"/>
                  </a:cubicBezTo>
                  <a:cubicBezTo>
                    <a:pt x="609" y="333"/>
                    <a:pt x="610" y="333"/>
                    <a:pt x="610" y="333"/>
                  </a:cubicBezTo>
                  <a:cubicBezTo>
                    <a:pt x="610" y="333"/>
                    <a:pt x="609" y="334"/>
                    <a:pt x="608" y="334"/>
                  </a:cubicBezTo>
                  <a:cubicBezTo>
                    <a:pt x="609" y="334"/>
                    <a:pt x="609" y="334"/>
                    <a:pt x="609" y="334"/>
                  </a:cubicBezTo>
                  <a:cubicBezTo>
                    <a:pt x="609" y="334"/>
                    <a:pt x="609" y="334"/>
                    <a:pt x="609" y="334"/>
                  </a:cubicBezTo>
                  <a:cubicBezTo>
                    <a:pt x="610" y="334"/>
                    <a:pt x="610" y="333"/>
                    <a:pt x="610" y="333"/>
                  </a:cubicBezTo>
                  <a:cubicBezTo>
                    <a:pt x="610" y="333"/>
                    <a:pt x="610" y="334"/>
                    <a:pt x="610" y="334"/>
                  </a:cubicBezTo>
                  <a:cubicBezTo>
                    <a:pt x="610" y="334"/>
                    <a:pt x="610" y="334"/>
                    <a:pt x="611" y="334"/>
                  </a:cubicBezTo>
                  <a:cubicBezTo>
                    <a:pt x="611" y="334"/>
                    <a:pt x="611" y="333"/>
                    <a:pt x="611" y="333"/>
                  </a:cubicBezTo>
                  <a:cubicBezTo>
                    <a:pt x="612" y="333"/>
                    <a:pt x="611" y="334"/>
                    <a:pt x="611" y="334"/>
                  </a:cubicBezTo>
                  <a:cubicBezTo>
                    <a:pt x="611" y="334"/>
                    <a:pt x="611" y="334"/>
                    <a:pt x="611" y="334"/>
                  </a:cubicBezTo>
                  <a:cubicBezTo>
                    <a:pt x="611" y="334"/>
                    <a:pt x="611" y="334"/>
                    <a:pt x="611" y="335"/>
                  </a:cubicBezTo>
                  <a:cubicBezTo>
                    <a:pt x="611" y="335"/>
                    <a:pt x="612" y="334"/>
                    <a:pt x="612" y="334"/>
                  </a:cubicBezTo>
                  <a:cubicBezTo>
                    <a:pt x="612" y="334"/>
                    <a:pt x="613" y="334"/>
                    <a:pt x="613" y="334"/>
                  </a:cubicBezTo>
                  <a:cubicBezTo>
                    <a:pt x="613" y="334"/>
                    <a:pt x="614" y="333"/>
                    <a:pt x="613" y="333"/>
                  </a:cubicBezTo>
                  <a:cubicBezTo>
                    <a:pt x="614" y="332"/>
                    <a:pt x="613" y="332"/>
                    <a:pt x="613" y="332"/>
                  </a:cubicBezTo>
                  <a:cubicBezTo>
                    <a:pt x="613" y="332"/>
                    <a:pt x="614" y="332"/>
                    <a:pt x="614" y="331"/>
                  </a:cubicBezTo>
                  <a:cubicBezTo>
                    <a:pt x="614" y="331"/>
                    <a:pt x="614" y="331"/>
                    <a:pt x="614" y="331"/>
                  </a:cubicBezTo>
                  <a:cubicBezTo>
                    <a:pt x="614" y="332"/>
                    <a:pt x="614" y="332"/>
                    <a:pt x="614" y="332"/>
                  </a:cubicBezTo>
                  <a:cubicBezTo>
                    <a:pt x="615" y="332"/>
                    <a:pt x="616" y="332"/>
                    <a:pt x="616" y="332"/>
                  </a:cubicBezTo>
                  <a:cubicBezTo>
                    <a:pt x="616" y="332"/>
                    <a:pt x="616" y="333"/>
                    <a:pt x="616" y="332"/>
                  </a:cubicBezTo>
                  <a:cubicBezTo>
                    <a:pt x="617" y="332"/>
                    <a:pt x="617" y="331"/>
                    <a:pt x="618" y="331"/>
                  </a:cubicBezTo>
                  <a:cubicBezTo>
                    <a:pt x="618" y="331"/>
                    <a:pt x="616" y="333"/>
                    <a:pt x="617" y="333"/>
                  </a:cubicBezTo>
                  <a:cubicBezTo>
                    <a:pt x="618" y="333"/>
                    <a:pt x="619" y="332"/>
                    <a:pt x="620" y="332"/>
                  </a:cubicBezTo>
                  <a:cubicBezTo>
                    <a:pt x="619" y="332"/>
                    <a:pt x="618" y="332"/>
                    <a:pt x="618" y="333"/>
                  </a:cubicBezTo>
                  <a:cubicBezTo>
                    <a:pt x="619" y="333"/>
                    <a:pt x="617" y="333"/>
                    <a:pt x="617" y="334"/>
                  </a:cubicBezTo>
                  <a:cubicBezTo>
                    <a:pt x="616" y="334"/>
                    <a:pt x="615" y="334"/>
                    <a:pt x="615" y="334"/>
                  </a:cubicBezTo>
                  <a:cubicBezTo>
                    <a:pt x="614" y="334"/>
                    <a:pt x="614" y="335"/>
                    <a:pt x="613" y="336"/>
                  </a:cubicBezTo>
                  <a:cubicBezTo>
                    <a:pt x="613" y="336"/>
                    <a:pt x="612" y="336"/>
                    <a:pt x="612" y="337"/>
                  </a:cubicBezTo>
                  <a:cubicBezTo>
                    <a:pt x="611" y="338"/>
                    <a:pt x="610" y="338"/>
                    <a:pt x="609" y="338"/>
                  </a:cubicBezTo>
                  <a:cubicBezTo>
                    <a:pt x="609" y="338"/>
                    <a:pt x="608" y="338"/>
                    <a:pt x="607" y="338"/>
                  </a:cubicBezTo>
                  <a:cubicBezTo>
                    <a:pt x="607" y="339"/>
                    <a:pt x="605" y="340"/>
                    <a:pt x="607" y="340"/>
                  </a:cubicBezTo>
                  <a:cubicBezTo>
                    <a:pt x="607" y="340"/>
                    <a:pt x="608" y="341"/>
                    <a:pt x="609" y="340"/>
                  </a:cubicBezTo>
                  <a:cubicBezTo>
                    <a:pt x="609" y="340"/>
                    <a:pt x="610" y="340"/>
                    <a:pt x="610" y="340"/>
                  </a:cubicBezTo>
                  <a:cubicBezTo>
                    <a:pt x="610" y="340"/>
                    <a:pt x="610" y="340"/>
                    <a:pt x="610" y="340"/>
                  </a:cubicBezTo>
                  <a:cubicBezTo>
                    <a:pt x="610" y="341"/>
                    <a:pt x="612" y="340"/>
                    <a:pt x="612" y="340"/>
                  </a:cubicBezTo>
                  <a:cubicBezTo>
                    <a:pt x="613" y="340"/>
                    <a:pt x="613" y="339"/>
                    <a:pt x="613" y="339"/>
                  </a:cubicBezTo>
                  <a:cubicBezTo>
                    <a:pt x="613" y="339"/>
                    <a:pt x="613" y="338"/>
                    <a:pt x="614" y="338"/>
                  </a:cubicBezTo>
                  <a:cubicBezTo>
                    <a:pt x="614" y="338"/>
                    <a:pt x="613" y="339"/>
                    <a:pt x="613" y="339"/>
                  </a:cubicBezTo>
                  <a:cubicBezTo>
                    <a:pt x="613" y="339"/>
                    <a:pt x="616" y="337"/>
                    <a:pt x="614" y="337"/>
                  </a:cubicBezTo>
                  <a:cubicBezTo>
                    <a:pt x="615" y="336"/>
                    <a:pt x="615" y="337"/>
                    <a:pt x="615" y="337"/>
                  </a:cubicBezTo>
                  <a:cubicBezTo>
                    <a:pt x="615" y="337"/>
                    <a:pt x="616" y="336"/>
                    <a:pt x="616" y="336"/>
                  </a:cubicBezTo>
                  <a:cubicBezTo>
                    <a:pt x="617" y="335"/>
                    <a:pt x="617" y="335"/>
                    <a:pt x="618" y="334"/>
                  </a:cubicBezTo>
                  <a:cubicBezTo>
                    <a:pt x="618" y="335"/>
                    <a:pt x="618" y="335"/>
                    <a:pt x="618" y="335"/>
                  </a:cubicBezTo>
                  <a:cubicBezTo>
                    <a:pt x="618" y="335"/>
                    <a:pt x="618" y="335"/>
                    <a:pt x="618" y="334"/>
                  </a:cubicBezTo>
                  <a:cubicBezTo>
                    <a:pt x="618" y="335"/>
                    <a:pt x="618" y="335"/>
                    <a:pt x="618" y="335"/>
                  </a:cubicBezTo>
                  <a:cubicBezTo>
                    <a:pt x="618" y="335"/>
                    <a:pt x="618" y="335"/>
                    <a:pt x="619" y="335"/>
                  </a:cubicBezTo>
                  <a:cubicBezTo>
                    <a:pt x="619" y="335"/>
                    <a:pt x="619" y="335"/>
                    <a:pt x="619" y="335"/>
                  </a:cubicBezTo>
                  <a:cubicBezTo>
                    <a:pt x="619" y="335"/>
                    <a:pt x="620" y="334"/>
                    <a:pt x="620" y="334"/>
                  </a:cubicBezTo>
                  <a:cubicBezTo>
                    <a:pt x="621" y="333"/>
                    <a:pt x="621" y="333"/>
                    <a:pt x="622" y="332"/>
                  </a:cubicBezTo>
                  <a:cubicBezTo>
                    <a:pt x="622" y="333"/>
                    <a:pt x="620" y="334"/>
                    <a:pt x="620" y="335"/>
                  </a:cubicBezTo>
                  <a:cubicBezTo>
                    <a:pt x="619" y="336"/>
                    <a:pt x="620" y="335"/>
                    <a:pt x="621" y="335"/>
                  </a:cubicBezTo>
                  <a:cubicBezTo>
                    <a:pt x="620" y="335"/>
                    <a:pt x="621" y="334"/>
                    <a:pt x="621" y="334"/>
                  </a:cubicBezTo>
                  <a:cubicBezTo>
                    <a:pt x="621" y="335"/>
                    <a:pt x="622" y="334"/>
                    <a:pt x="621" y="334"/>
                  </a:cubicBezTo>
                  <a:cubicBezTo>
                    <a:pt x="622" y="333"/>
                    <a:pt x="622" y="333"/>
                    <a:pt x="623" y="332"/>
                  </a:cubicBezTo>
                  <a:cubicBezTo>
                    <a:pt x="623" y="332"/>
                    <a:pt x="623" y="332"/>
                    <a:pt x="623" y="332"/>
                  </a:cubicBezTo>
                  <a:cubicBezTo>
                    <a:pt x="624" y="331"/>
                    <a:pt x="625" y="330"/>
                    <a:pt x="624" y="329"/>
                  </a:cubicBezTo>
                  <a:cubicBezTo>
                    <a:pt x="625" y="330"/>
                    <a:pt x="625" y="330"/>
                    <a:pt x="626" y="330"/>
                  </a:cubicBezTo>
                  <a:cubicBezTo>
                    <a:pt x="626" y="330"/>
                    <a:pt x="626" y="331"/>
                    <a:pt x="626" y="330"/>
                  </a:cubicBezTo>
                  <a:cubicBezTo>
                    <a:pt x="626" y="331"/>
                    <a:pt x="626" y="331"/>
                    <a:pt x="626" y="331"/>
                  </a:cubicBezTo>
                  <a:cubicBezTo>
                    <a:pt x="626" y="332"/>
                    <a:pt x="626" y="332"/>
                    <a:pt x="626" y="332"/>
                  </a:cubicBezTo>
                  <a:cubicBezTo>
                    <a:pt x="626" y="332"/>
                    <a:pt x="626" y="332"/>
                    <a:pt x="626" y="332"/>
                  </a:cubicBezTo>
                  <a:cubicBezTo>
                    <a:pt x="626" y="333"/>
                    <a:pt x="626" y="334"/>
                    <a:pt x="626" y="334"/>
                  </a:cubicBezTo>
                  <a:cubicBezTo>
                    <a:pt x="626" y="334"/>
                    <a:pt x="626" y="334"/>
                    <a:pt x="627" y="334"/>
                  </a:cubicBezTo>
                  <a:cubicBezTo>
                    <a:pt x="626" y="334"/>
                    <a:pt x="625" y="335"/>
                    <a:pt x="626" y="335"/>
                  </a:cubicBezTo>
                  <a:cubicBezTo>
                    <a:pt x="625" y="335"/>
                    <a:pt x="625" y="336"/>
                    <a:pt x="625" y="336"/>
                  </a:cubicBezTo>
                  <a:cubicBezTo>
                    <a:pt x="624" y="335"/>
                    <a:pt x="625" y="337"/>
                    <a:pt x="625" y="337"/>
                  </a:cubicBezTo>
                  <a:cubicBezTo>
                    <a:pt x="625" y="337"/>
                    <a:pt x="624" y="336"/>
                    <a:pt x="624" y="336"/>
                  </a:cubicBezTo>
                  <a:cubicBezTo>
                    <a:pt x="624" y="337"/>
                    <a:pt x="624" y="337"/>
                    <a:pt x="624" y="337"/>
                  </a:cubicBezTo>
                  <a:cubicBezTo>
                    <a:pt x="623" y="338"/>
                    <a:pt x="623" y="338"/>
                    <a:pt x="622" y="339"/>
                  </a:cubicBezTo>
                  <a:cubicBezTo>
                    <a:pt x="622" y="339"/>
                    <a:pt x="621" y="340"/>
                    <a:pt x="621" y="341"/>
                  </a:cubicBezTo>
                  <a:cubicBezTo>
                    <a:pt x="623" y="342"/>
                    <a:pt x="626" y="338"/>
                    <a:pt x="627" y="337"/>
                  </a:cubicBezTo>
                  <a:cubicBezTo>
                    <a:pt x="627" y="337"/>
                    <a:pt x="627" y="338"/>
                    <a:pt x="627" y="338"/>
                  </a:cubicBezTo>
                  <a:cubicBezTo>
                    <a:pt x="627" y="338"/>
                    <a:pt x="628" y="337"/>
                    <a:pt x="628" y="337"/>
                  </a:cubicBezTo>
                  <a:cubicBezTo>
                    <a:pt x="628" y="337"/>
                    <a:pt x="628" y="337"/>
                    <a:pt x="628" y="337"/>
                  </a:cubicBezTo>
                  <a:cubicBezTo>
                    <a:pt x="628" y="337"/>
                    <a:pt x="628" y="337"/>
                    <a:pt x="628" y="337"/>
                  </a:cubicBezTo>
                  <a:cubicBezTo>
                    <a:pt x="628" y="338"/>
                    <a:pt x="628" y="338"/>
                    <a:pt x="627" y="338"/>
                  </a:cubicBezTo>
                  <a:cubicBezTo>
                    <a:pt x="627" y="338"/>
                    <a:pt x="627" y="339"/>
                    <a:pt x="626" y="339"/>
                  </a:cubicBezTo>
                  <a:cubicBezTo>
                    <a:pt x="627" y="339"/>
                    <a:pt x="626" y="339"/>
                    <a:pt x="627" y="339"/>
                  </a:cubicBezTo>
                  <a:cubicBezTo>
                    <a:pt x="627" y="339"/>
                    <a:pt x="627" y="339"/>
                    <a:pt x="627" y="339"/>
                  </a:cubicBezTo>
                  <a:cubicBezTo>
                    <a:pt x="627" y="340"/>
                    <a:pt x="627" y="340"/>
                    <a:pt x="627" y="339"/>
                  </a:cubicBezTo>
                  <a:cubicBezTo>
                    <a:pt x="627" y="340"/>
                    <a:pt x="626" y="340"/>
                    <a:pt x="626" y="341"/>
                  </a:cubicBezTo>
                  <a:cubicBezTo>
                    <a:pt x="626" y="341"/>
                    <a:pt x="627" y="340"/>
                    <a:pt x="627" y="340"/>
                  </a:cubicBezTo>
                  <a:cubicBezTo>
                    <a:pt x="627" y="340"/>
                    <a:pt x="625" y="342"/>
                    <a:pt x="626" y="343"/>
                  </a:cubicBezTo>
                  <a:cubicBezTo>
                    <a:pt x="626" y="343"/>
                    <a:pt x="627" y="342"/>
                    <a:pt x="628" y="342"/>
                  </a:cubicBezTo>
                  <a:cubicBezTo>
                    <a:pt x="628" y="342"/>
                    <a:pt x="628" y="342"/>
                    <a:pt x="628" y="342"/>
                  </a:cubicBezTo>
                  <a:cubicBezTo>
                    <a:pt x="628" y="342"/>
                    <a:pt x="628" y="342"/>
                    <a:pt x="628" y="342"/>
                  </a:cubicBezTo>
                  <a:cubicBezTo>
                    <a:pt x="628" y="342"/>
                    <a:pt x="629" y="342"/>
                    <a:pt x="629" y="342"/>
                  </a:cubicBezTo>
                  <a:cubicBezTo>
                    <a:pt x="629" y="343"/>
                    <a:pt x="629" y="343"/>
                    <a:pt x="630" y="343"/>
                  </a:cubicBezTo>
                  <a:cubicBezTo>
                    <a:pt x="631" y="342"/>
                    <a:pt x="631" y="342"/>
                    <a:pt x="632" y="341"/>
                  </a:cubicBezTo>
                  <a:cubicBezTo>
                    <a:pt x="632" y="341"/>
                    <a:pt x="633" y="340"/>
                    <a:pt x="633" y="339"/>
                  </a:cubicBezTo>
                  <a:cubicBezTo>
                    <a:pt x="633" y="339"/>
                    <a:pt x="633" y="339"/>
                    <a:pt x="633" y="339"/>
                  </a:cubicBezTo>
                  <a:cubicBezTo>
                    <a:pt x="634" y="338"/>
                    <a:pt x="633" y="338"/>
                    <a:pt x="633" y="338"/>
                  </a:cubicBezTo>
                  <a:cubicBezTo>
                    <a:pt x="634" y="338"/>
                    <a:pt x="634" y="337"/>
                    <a:pt x="634" y="337"/>
                  </a:cubicBezTo>
                  <a:cubicBezTo>
                    <a:pt x="634" y="337"/>
                    <a:pt x="634" y="336"/>
                    <a:pt x="635" y="336"/>
                  </a:cubicBezTo>
                  <a:cubicBezTo>
                    <a:pt x="635" y="336"/>
                    <a:pt x="635" y="336"/>
                    <a:pt x="635" y="336"/>
                  </a:cubicBezTo>
                  <a:cubicBezTo>
                    <a:pt x="636" y="336"/>
                    <a:pt x="636" y="335"/>
                    <a:pt x="636" y="334"/>
                  </a:cubicBezTo>
                  <a:cubicBezTo>
                    <a:pt x="637" y="334"/>
                    <a:pt x="636" y="334"/>
                    <a:pt x="636" y="334"/>
                  </a:cubicBezTo>
                  <a:cubicBezTo>
                    <a:pt x="636" y="334"/>
                    <a:pt x="637" y="334"/>
                    <a:pt x="637" y="334"/>
                  </a:cubicBezTo>
                  <a:cubicBezTo>
                    <a:pt x="637" y="333"/>
                    <a:pt x="637" y="333"/>
                    <a:pt x="637" y="333"/>
                  </a:cubicBezTo>
                  <a:cubicBezTo>
                    <a:pt x="636" y="333"/>
                    <a:pt x="637" y="333"/>
                    <a:pt x="637" y="333"/>
                  </a:cubicBezTo>
                  <a:cubicBezTo>
                    <a:pt x="637" y="332"/>
                    <a:pt x="637" y="332"/>
                    <a:pt x="637" y="332"/>
                  </a:cubicBezTo>
                  <a:cubicBezTo>
                    <a:pt x="637" y="331"/>
                    <a:pt x="637" y="331"/>
                    <a:pt x="637" y="331"/>
                  </a:cubicBezTo>
                  <a:cubicBezTo>
                    <a:pt x="636" y="330"/>
                    <a:pt x="636" y="331"/>
                    <a:pt x="636" y="331"/>
                  </a:cubicBezTo>
                  <a:cubicBezTo>
                    <a:pt x="635" y="332"/>
                    <a:pt x="635" y="333"/>
                    <a:pt x="634" y="333"/>
                  </a:cubicBezTo>
                  <a:cubicBezTo>
                    <a:pt x="634" y="334"/>
                    <a:pt x="633" y="334"/>
                    <a:pt x="632" y="334"/>
                  </a:cubicBezTo>
                  <a:cubicBezTo>
                    <a:pt x="632" y="334"/>
                    <a:pt x="632" y="334"/>
                    <a:pt x="632" y="334"/>
                  </a:cubicBezTo>
                  <a:cubicBezTo>
                    <a:pt x="632" y="334"/>
                    <a:pt x="632" y="334"/>
                    <a:pt x="632" y="334"/>
                  </a:cubicBezTo>
                  <a:cubicBezTo>
                    <a:pt x="632" y="334"/>
                    <a:pt x="632" y="334"/>
                    <a:pt x="632" y="334"/>
                  </a:cubicBezTo>
                  <a:cubicBezTo>
                    <a:pt x="632" y="334"/>
                    <a:pt x="632" y="333"/>
                    <a:pt x="632" y="333"/>
                  </a:cubicBezTo>
                  <a:cubicBezTo>
                    <a:pt x="632" y="333"/>
                    <a:pt x="632" y="333"/>
                    <a:pt x="632" y="333"/>
                  </a:cubicBezTo>
                  <a:cubicBezTo>
                    <a:pt x="632" y="333"/>
                    <a:pt x="633" y="333"/>
                    <a:pt x="633" y="333"/>
                  </a:cubicBezTo>
                  <a:cubicBezTo>
                    <a:pt x="632" y="333"/>
                    <a:pt x="632" y="333"/>
                    <a:pt x="632" y="333"/>
                  </a:cubicBezTo>
                  <a:cubicBezTo>
                    <a:pt x="632" y="333"/>
                    <a:pt x="632" y="333"/>
                    <a:pt x="632" y="332"/>
                  </a:cubicBezTo>
                  <a:cubicBezTo>
                    <a:pt x="632" y="332"/>
                    <a:pt x="632" y="332"/>
                    <a:pt x="632" y="332"/>
                  </a:cubicBezTo>
                  <a:cubicBezTo>
                    <a:pt x="632" y="332"/>
                    <a:pt x="633" y="332"/>
                    <a:pt x="633" y="332"/>
                  </a:cubicBezTo>
                  <a:cubicBezTo>
                    <a:pt x="633" y="332"/>
                    <a:pt x="633" y="331"/>
                    <a:pt x="633" y="331"/>
                  </a:cubicBezTo>
                  <a:cubicBezTo>
                    <a:pt x="633" y="331"/>
                    <a:pt x="634" y="330"/>
                    <a:pt x="634" y="330"/>
                  </a:cubicBezTo>
                  <a:cubicBezTo>
                    <a:pt x="634" y="330"/>
                    <a:pt x="635" y="329"/>
                    <a:pt x="635" y="329"/>
                  </a:cubicBezTo>
                  <a:cubicBezTo>
                    <a:pt x="635" y="329"/>
                    <a:pt x="636" y="328"/>
                    <a:pt x="636" y="328"/>
                  </a:cubicBezTo>
                  <a:cubicBezTo>
                    <a:pt x="636" y="327"/>
                    <a:pt x="637" y="328"/>
                    <a:pt x="637" y="327"/>
                  </a:cubicBezTo>
                  <a:cubicBezTo>
                    <a:pt x="637" y="327"/>
                    <a:pt x="637" y="326"/>
                    <a:pt x="637" y="326"/>
                  </a:cubicBezTo>
                  <a:cubicBezTo>
                    <a:pt x="636" y="327"/>
                    <a:pt x="636" y="327"/>
                    <a:pt x="636" y="327"/>
                  </a:cubicBezTo>
                  <a:cubicBezTo>
                    <a:pt x="635" y="328"/>
                    <a:pt x="635" y="327"/>
                    <a:pt x="634" y="328"/>
                  </a:cubicBezTo>
                  <a:cubicBezTo>
                    <a:pt x="634" y="328"/>
                    <a:pt x="634" y="328"/>
                    <a:pt x="633" y="328"/>
                  </a:cubicBezTo>
                  <a:cubicBezTo>
                    <a:pt x="633" y="329"/>
                    <a:pt x="632" y="329"/>
                    <a:pt x="632" y="330"/>
                  </a:cubicBezTo>
                  <a:cubicBezTo>
                    <a:pt x="631" y="330"/>
                    <a:pt x="630" y="331"/>
                    <a:pt x="630" y="332"/>
                  </a:cubicBezTo>
                  <a:cubicBezTo>
                    <a:pt x="630" y="332"/>
                    <a:pt x="629" y="332"/>
                    <a:pt x="629" y="333"/>
                  </a:cubicBezTo>
                  <a:cubicBezTo>
                    <a:pt x="629" y="333"/>
                    <a:pt x="629" y="333"/>
                    <a:pt x="628" y="333"/>
                  </a:cubicBezTo>
                  <a:cubicBezTo>
                    <a:pt x="628" y="333"/>
                    <a:pt x="628" y="333"/>
                    <a:pt x="628" y="333"/>
                  </a:cubicBezTo>
                  <a:cubicBezTo>
                    <a:pt x="628" y="333"/>
                    <a:pt x="628" y="333"/>
                    <a:pt x="628" y="332"/>
                  </a:cubicBezTo>
                  <a:cubicBezTo>
                    <a:pt x="628" y="332"/>
                    <a:pt x="629" y="332"/>
                    <a:pt x="629" y="332"/>
                  </a:cubicBezTo>
                  <a:cubicBezTo>
                    <a:pt x="628" y="332"/>
                    <a:pt x="628" y="333"/>
                    <a:pt x="627" y="332"/>
                  </a:cubicBezTo>
                  <a:cubicBezTo>
                    <a:pt x="627" y="331"/>
                    <a:pt x="627" y="330"/>
                    <a:pt x="627" y="330"/>
                  </a:cubicBezTo>
                  <a:cubicBezTo>
                    <a:pt x="628" y="330"/>
                    <a:pt x="628" y="331"/>
                    <a:pt x="628" y="330"/>
                  </a:cubicBezTo>
                  <a:cubicBezTo>
                    <a:pt x="628" y="330"/>
                    <a:pt x="629" y="329"/>
                    <a:pt x="628" y="329"/>
                  </a:cubicBezTo>
                  <a:cubicBezTo>
                    <a:pt x="629" y="329"/>
                    <a:pt x="629" y="330"/>
                    <a:pt x="629" y="329"/>
                  </a:cubicBezTo>
                  <a:cubicBezTo>
                    <a:pt x="630" y="329"/>
                    <a:pt x="630" y="328"/>
                    <a:pt x="630" y="328"/>
                  </a:cubicBezTo>
                  <a:cubicBezTo>
                    <a:pt x="630" y="328"/>
                    <a:pt x="628" y="329"/>
                    <a:pt x="628" y="328"/>
                  </a:cubicBezTo>
                  <a:cubicBezTo>
                    <a:pt x="628" y="328"/>
                    <a:pt x="630" y="328"/>
                    <a:pt x="630" y="328"/>
                  </a:cubicBezTo>
                  <a:cubicBezTo>
                    <a:pt x="631" y="327"/>
                    <a:pt x="628" y="327"/>
                    <a:pt x="628" y="327"/>
                  </a:cubicBezTo>
                  <a:cubicBezTo>
                    <a:pt x="628" y="327"/>
                    <a:pt x="628" y="326"/>
                    <a:pt x="628" y="326"/>
                  </a:cubicBezTo>
                  <a:cubicBezTo>
                    <a:pt x="628" y="326"/>
                    <a:pt x="628" y="327"/>
                    <a:pt x="628" y="327"/>
                  </a:cubicBezTo>
                  <a:cubicBezTo>
                    <a:pt x="629" y="327"/>
                    <a:pt x="629" y="327"/>
                    <a:pt x="629" y="327"/>
                  </a:cubicBezTo>
                  <a:cubicBezTo>
                    <a:pt x="630" y="327"/>
                    <a:pt x="630" y="327"/>
                    <a:pt x="631" y="327"/>
                  </a:cubicBezTo>
                  <a:cubicBezTo>
                    <a:pt x="631" y="327"/>
                    <a:pt x="631" y="327"/>
                    <a:pt x="631" y="327"/>
                  </a:cubicBezTo>
                  <a:cubicBezTo>
                    <a:pt x="631" y="327"/>
                    <a:pt x="632" y="326"/>
                    <a:pt x="631" y="326"/>
                  </a:cubicBezTo>
                  <a:cubicBezTo>
                    <a:pt x="631" y="326"/>
                    <a:pt x="630" y="327"/>
                    <a:pt x="630" y="327"/>
                  </a:cubicBezTo>
                  <a:cubicBezTo>
                    <a:pt x="630" y="327"/>
                    <a:pt x="630" y="326"/>
                    <a:pt x="630" y="326"/>
                  </a:cubicBezTo>
                  <a:cubicBezTo>
                    <a:pt x="629" y="326"/>
                    <a:pt x="629" y="326"/>
                    <a:pt x="629" y="326"/>
                  </a:cubicBezTo>
                  <a:cubicBezTo>
                    <a:pt x="629" y="326"/>
                    <a:pt x="629" y="326"/>
                    <a:pt x="629" y="326"/>
                  </a:cubicBezTo>
                  <a:cubicBezTo>
                    <a:pt x="629" y="326"/>
                    <a:pt x="629" y="326"/>
                    <a:pt x="629" y="326"/>
                  </a:cubicBezTo>
                  <a:cubicBezTo>
                    <a:pt x="628" y="326"/>
                    <a:pt x="629" y="326"/>
                    <a:pt x="628" y="326"/>
                  </a:cubicBezTo>
                  <a:cubicBezTo>
                    <a:pt x="629" y="326"/>
                    <a:pt x="629" y="326"/>
                    <a:pt x="629" y="326"/>
                  </a:cubicBezTo>
                  <a:close/>
                  <a:moveTo>
                    <a:pt x="628" y="311"/>
                  </a:moveTo>
                  <a:cubicBezTo>
                    <a:pt x="628" y="311"/>
                    <a:pt x="628" y="311"/>
                    <a:pt x="628" y="311"/>
                  </a:cubicBezTo>
                  <a:cubicBezTo>
                    <a:pt x="627" y="311"/>
                    <a:pt x="627" y="312"/>
                    <a:pt x="627" y="312"/>
                  </a:cubicBezTo>
                  <a:cubicBezTo>
                    <a:pt x="626" y="312"/>
                    <a:pt x="626" y="312"/>
                    <a:pt x="626" y="312"/>
                  </a:cubicBezTo>
                  <a:cubicBezTo>
                    <a:pt x="626" y="311"/>
                    <a:pt x="626" y="311"/>
                    <a:pt x="626" y="311"/>
                  </a:cubicBezTo>
                  <a:cubicBezTo>
                    <a:pt x="626" y="311"/>
                    <a:pt x="626" y="311"/>
                    <a:pt x="626" y="311"/>
                  </a:cubicBezTo>
                  <a:cubicBezTo>
                    <a:pt x="625" y="311"/>
                    <a:pt x="625" y="311"/>
                    <a:pt x="625" y="312"/>
                  </a:cubicBezTo>
                  <a:cubicBezTo>
                    <a:pt x="625" y="312"/>
                    <a:pt x="626" y="312"/>
                    <a:pt x="625" y="312"/>
                  </a:cubicBezTo>
                  <a:cubicBezTo>
                    <a:pt x="625" y="312"/>
                    <a:pt x="625" y="312"/>
                    <a:pt x="625" y="312"/>
                  </a:cubicBezTo>
                  <a:cubicBezTo>
                    <a:pt x="626" y="313"/>
                    <a:pt x="626" y="312"/>
                    <a:pt x="627" y="312"/>
                  </a:cubicBezTo>
                  <a:cubicBezTo>
                    <a:pt x="628" y="312"/>
                    <a:pt x="628" y="312"/>
                    <a:pt x="628" y="311"/>
                  </a:cubicBezTo>
                  <a:cubicBezTo>
                    <a:pt x="628" y="311"/>
                    <a:pt x="628" y="311"/>
                    <a:pt x="628" y="311"/>
                  </a:cubicBezTo>
                  <a:cubicBezTo>
                    <a:pt x="628" y="311"/>
                    <a:pt x="628" y="310"/>
                    <a:pt x="628" y="310"/>
                  </a:cubicBezTo>
                  <a:cubicBezTo>
                    <a:pt x="628" y="311"/>
                    <a:pt x="628" y="311"/>
                    <a:pt x="628" y="311"/>
                  </a:cubicBezTo>
                  <a:close/>
                  <a:moveTo>
                    <a:pt x="622" y="255"/>
                  </a:moveTo>
                  <a:cubicBezTo>
                    <a:pt x="622" y="255"/>
                    <a:pt x="622" y="255"/>
                    <a:pt x="621" y="255"/>
                  </a:cubicBezTo>
                  <a:cubicBezTo>
                    <a:pt x="621" y="256"/>
                    <a:pt x="621" y="256"/>
                    <a:pt x="620" y="256"/>
                  </a:cubicBezTo>
                  <a:cubicBezTo>
                    <a:pt x="620" y="256"/>
                    <a:pt x="620" y="255"/>
                    <a:pt x="620" y="256"/>
                  </a:cubicBezTo>
                  <a:cubicBezTo>
                    <a:pt x="620" y="256"/>
                    <a:pt x="620" y="256"/>
                    <a:pt x="620" y="256"/>
                  </a:cubicBezTo>
                  <a:cubicBezTo>
                    <a:pt x="620" y="256"/>
                    <a:pt x="620" y="257"/>
                    <a:pt x="620" y="257"/>
                  </a:cubicBezTo>
                  <a:cubicBezTo>
                    <a:pt x="620" y="257"/>
                    <a:pt x="620" y="257"/>
                    <a:pt x="620" y="257"/>
                  </a:cubicBezTo>
                  <a:cubicBezTo>
                    <a:pt x="621" y="257"/>
                    <a:pt x="621" y="257"/>
                    <a:pt x="622" y="257"/>
                  </a:cubicBezTo>
                  <a:cubicBezTo>
                    <a:pt x="622" y="256"/>
                    <a:pt x="622" y="257"/>
                    <a:pt x="622" y="256"/>
                  </a:cubicBezTo>
                  <a:cubicBezTo>
                    <a:pt x="623" y="256"/>
                    <a:pt x="622" y="256"/>
                    <a:pt x="622" y="256"/>
                  </a:cubicBezTo>
                  <a:cubicBezTo>
                    <a:pt x="623" y="256"/>
                    <a:pt x="621" y="256"/>
                    <a:pt x="622" y="256"/>
                  </a:cubicBezTo>
                  <a:cubicBezTo>
                    <a:pt x="621" y="256"/>
                    <a:pt x="622" y="255"/>
                    <a:pt x="622" y="255"/>
                  </a:cubicBezTo>
                  <a:close/>
                  <a:moveTo>
                    <a:pt x="430" y="285"/>
                  </a:moveTo>
                  <a:cubicBezTo>
                    <a:pt x="430" y="285"/>
                    <a:pt x="430" y="285"/>
                    <a:pt x="429" y="286"/>
                  </a:cubicBezTo>
                  <a:cubicBezTo>
                    <a:pt x="429" y="286"/>
                    <a:pt x="429" y="286"/>
                    <a:pt x="429" y="287"/>
                  </a:cubicBezTo>
                  <a:cubicBezTo>
                    <a:pt x="429" y="287"/>
                    <a:pt x="430" y="286"/>
                    <a:pt x="431" y="286"/>
                  </a:cubicBezTo>
                  <a:cubicBezTo>
                    <a:pt x="431" y="286"/>
                    <a:pt x="431" y="286"/>
                    <a:pt x="432" y="286"/>
                  </a:cubicBezTo>
                  <a:cubicBezTo>
                    <a:pt x="432" y="286"/>
                    <a:pt x="433" y="285"/>
                    <a:pt x="433" y="285"/>
                  </a:cubicBezTo>
                  <a:cubicBezTo>
                    <a:pt x="432" y="284"/>
                    <a:pt x="431" y="285"/>
                    <a:pt x="430" y="285"/>
                  </a:cubicBezTo>
                  <a:close/>
                  <a:moveTo>
                    <a:pt x="630" y="311"/>
                  </a:moveTo>
                  <a:cubicBezTo>
                    <a:pt x="630" y="312"/>
                    <a:pt x="631" y="311"/>
                    <a:pt x="631" y="311"/>
                  </a:cubicBezTo>
                  <a:cubicBezTo>
                    <a:pt x="632" y="311"/>
                    <a:pt x="632" y="311"/>
                    <a:pt x="633" y="311"/>
                  </a:cubicBezTo>
                  <a:cubicBezTo>
                    <a:pt x="633" y="310"/>
                    <a:pt x="633" y="310"/>
                    <a:pt x="633" y="310"/>
                  </a:cubicBezTo>
                  <a:cubicBezTo>
                    <a:pt x="632" y="309"/>
                    <a:pt x="632" y="310"/>
                    <a:pt x="631" y="310"/>
                  </a:cubicBezTo>
                  <a:cubicBezTo>
                    <a:pt x="632" y="310"/>
                    <a:pt x="630" y="310"/>
                    <a:pt x="631" y="310"/>
                  </a:cubicBezTo>
                  <a:cubicBezTo>
                    <a:pt x="630" y="310"/>
                    <a:pt x="630" y="311"/>
                    <a:pt x="630" y="311"/>
                  </a:cubicBezTo>
                  <a:close/>
                  <a:moveTo>
                    <a:pt x="623" y="299"/>
                  </a:moveTo>
                  <a:cubicBezTo>
                    <a:pt x="623" y="300"/>
                    <a:pt x="625" y="299"/>
                    <a:pt x="625" y="299"/>
                  </a:cubicBezTo>
                  <a:cubicBezTo>
                    <a:pt x="626" y="298"/>
                    <a:pt x="624" y="299"/>
                    <a:pt x="624" y="299"/>
                  </a:cubicBezTo>
                  <a:cubicBezTo>
                    <a:pt x="624" y="299"/>
                    <a:pt x="623" y="298"/>
                    <a:pt x="623" y="299"/>
                  </a:cubicBezTo>
                  <a:close/>
                  <a:moveTo>
                    <a:pt x="366" y="350"/>
                  </a:moveTo>
                  <a:cubicBezTo>
                    <a:pt x="366" y="349"/>
                    <a:pt x="365" y="350"/>
                    <a:pt x="364" y="351"/>
                  </a:cubicBezTo>
                  <a:cubicBezTo>
                    <a:pt x="365" y="351"/>
                    <a:pt x="365" y="351"/>
                    <a:pt x="366" y="351"/>
                  </a:cubicBezTo>
                  <a:cubicBezTo>
                    <a:pt x="367" y="351"/>
                    <a:pt x="367" y="350"/>
                    <a:pt x="366" y="350"/>
                  </a:cubicBezTo>
                  <a:close/>
                  <a:moveTo>
                    <a:pt x="369" y="350"/>
                  </a:moveTo>
                  <a:cubicBezTo>
                    <a:pt x="369" y="351"/>
                    <a:pt x="369" y="350"/>
                    <a:pt x="368" y="350"/>
                  </a:cubicBezTo>
                  <a:cubicBezTo>
                    <a:pt x="368" y="351"/>
                    <a:pt x="368" y="350"/>
                    <a:pt x="367" y="350"/>
                  </a:cubicBezTo>
                  <a:cubicBezTo>
                    <a:pt x="366" y="351"/>
                    <a:pt x="368" y="351"/>
                    <a:pt x="368" y="351"/>
                  </a:cubicBezTo>
                  <a:cubicBezTo>
                    <a:pt x="368" y="351"/>
                    <a:pt x="369" y="351"/>
                    <a:pt x="369" y="352"/>
                  </a:cubicBezTo>
                  <a:cubicBezTo>
                    <a:pt x="369" y="352"/>
                    <a:pt x="370" y="352"/>
                    <a:pt x="371" y="352"/>
                  </a:cubicBezTo>
                  <a:cubicBezTo>
                    <a:pt x="371" y="352"/>
                    <a:pt x="372" y="352"/>
                    <a:pt x="372" y="353"/>
                  </a:cubicBezTo>
                  <a:cubicBezTo>
                    <a:pt x="372" y="353"/>
                    <a:pt x="373" y="353"/>
                    <a:pt x="373" y="353"/>
                  </a:cubicBezTo>
                  <a:cubicBezTo>
                    <a:pt x="373" y="353"/>
                    <a:pt x="373" y="353"/>
                    <a:pt x="374" y="353"/>
                  </a:cubicBezTo>
                  <a:cubicBezTo>
                    <a:pt x="374" y="353"/>
                    <a:pt x="374" y="354"/>
                    <a:pt x="375" y="354"/>
                  </a:cubicBezTo>
                  <a:cubicBezTo>
                    <a:pt x="375" y="354"/>
                    <a:pt x="375" y="354"/>
                    <a:pt x="375" y="354"/>
                  </a:cubicBezTo>
                  <a:cubicBezTo>
                    <a:pt x="375" y="354"/>
                    <a:pt x="375" y="354"/>
                    <a:pt x="376" y="354"/>
                  </a:cubicBezTo>
                  <a:cubicBezTo>
                    <a:pt x="376" y="354"/>
                    <a:pt x="378" y="353"/>
                    <a:pt x="378" y="353"/>
                  </a:cubicBezTo>
                  <a:cubicBezTo>
                    <a:pt x="379" y="353"/>
                    <a:pt x="377" y="354"/>
                    <a:pt x="377" y="354"/>
                  </a:cubicBezTo>
                  <a:cubicBezTo>
                    <a:pt x="377" y="354"/>
                    <a:pt x="376" y="354"/>
                    <a:pt x="376" y="354"/>
                  </a:cubicBezTo>
                  <a:cubicBezTo>
                    <a:pt x="376" y="354"/>
                    <a:pt x="376" y="354"/>
                    <a:pt x="376" y="354"/>
                  </a:cubicBezTo>
                  <a:cubicBezTo>
                    <a:pt x="376" y="354"/>
                    <a:pt x="376" y="355"/>
                    <a:pt x="377" y="355"/>
                  </a:cubicBezTo>
                  <a:cubicBezTo>
                    <a:pt x="378" y="354"/>
                    <a:pt x="379" y="353"/>
                    <a:pt x="380" y="353"/>
                  </a:cubicBezTo>
                  <a:cubicBezTo>
                    <a:pt x="381" y="351"/>
                    <a:pt x="380" y="352"/>
                    <a:pt x="380" y="352"/>
                  </a:cubicBezTo>
                  <a:cubicBezTo>
                    <a:pt x="380" y="352"/>
                    <a:pt x="380" y="351"/>
                    <a:pt x="380" y="351"/>
                  </a:cubicBezTo>
                  <a:cubicBezTo>
                    <a:pt x="380" y="351"/>
                    <a:pt x="379" y="351"/>
                    <a:pt x="379" y="351"/>
                  </a:cubicBezTo>
                  <a:cubicBezTo>
                    <a:pt x="379" y="351"/>
                    <a:pt x="378" y="353"/>
                    <a:pt x="378" y="353"/>
                  </a:cubicBezTo>
                  <a:cubicBezTo>
                    <a:pt x="378" y="353"/>
                    <a:pt x="379" y="351"/>
                    <a:pt x="379" y="351"/>
                  </a:cubicBezTo>
                  <a:cubicBezTo>
                    <a:pt x="379" y="351"/>
                    <a:pt x="378" y="351"/>
                    <a:pt x="378" y="351"/>
                  </a:cubicBezTo>
                  <a:cubicBezTo>
                    <a:pt x="378" y="351"/>
                    <a:pt x="379" y="350"/>
                    <a:pt x="378" y="350"/>
                  </a:cubicBezTo>
                  <a:cubicBezTo>
                    <a:pt x="378" y="349"/>
                    <a:pt x="377" y="351"/>
                    <a:pt x="376" y="351"/>
                  </a:cubicBezTo>
                  <a:cubicBezTo>
                    <a:pt x="376" y="352"/>
                    <a:pt x="375" y="351"/>
                    <a:pt x="376" y="350"/>
                  </a:cubicBezTo>
                  <a:cubicBezTo>
                    <a:pt x="375" y="351"/>
                    <a:pt x="375" y="350"/>
                    <a:pt x="375" y="350"/>
                  </a:cubicBezTo>
                  <a:cubicBezTo>
                    <a:pt x="375" y="350"/>
                    <a:pt x="374" y="350"/>
                    <a:pt x="374" y="350"/>
                  </a:cubicBezTo>
                  <a:cubicBezTo>
                    <a:pt x="373" y="350"/>
                    <a:pt x="372" y="351"/>
                    <a:pt x="372" y="351"/>
                  </a:cubicBezTo>
                  <a:cubicBezTo>
                    <a:pt x="373" y="351"/>
                    <a:pt x="373" y="352"/>
                    <a:pt x="372" y="352"/>
                  </a:cubicBezTo>
                  <a:cubicBezTo>
                    <a:pt x="372" y="351"/>
                    <a:pt x="372" y="352"/>
                    <a:pt x="371" y="351"/>
                  </a:cubicBezTo>
                  <a:cubicBezTo>
                    <a:pt x="371" y="351"/>
                    <a:pt x="372" y="351"/>
                    <a:pt x="371" y="351"/>
                  </a:cubicBezTo>
                  <a:cubicBezTo>
                    <a:pt x="371" y="351"/>
                    <a:pt x="371" y="351"/>
                    <a:pt x="371" y="351"/>
                  </a:cubicBezTo>
                  <a:cubicBezTo>
                    <a:pt x="371" y="351"/>
                    <a:pt x="371" y="351"/>
                    <a:pt x="370" y="351"/>
                  </a:cubicBezTo>
                  <a:cubicBezTo>
                    <a:pt x="370" y="351"/>
                    <a:pt x="370" y="350"/>
                    <a:pt x="371" y="350"/>
                  </a:cubicBezTo>
                  <a:cubicBezTo>
                    <a:pt x="371" y="349"/>
                    <a:pt x="370" y="350"/>
                    <a:pt x="369" y="350"/>
                  </a:cubicBezTo>
                  <a:close/>
                  <a:moveTo>
                    <a:pt x="362" y="349"/>
                  </a:moveTo>
                  <a:cubicBezTo>
                    <a:pt x="362" y="348"/>
                    <a:pt x="362" y="348"/>
                    <a:pt x="363" y="348"/>
                  </a:cubicBezTo>
                  <a:cubicBezTo>
                    <a:pt x="363" y="348"/>
                    <a:pt x="363" y="347"/>
                    <a:pt x="363" y="347"/>
                  </a:cubicBezTo>
                  <a:cubicBezTo>
                    <a:pt x="364" y="347"/>
                    <a:pt x="363" y="347"/>
                    <a:pt x="362" y="347"/>
                  </a:cubicBezTo>
                  <a:cubicBezTo>
                    <a:pt x="362" y="346"/>
                    <a:pt x="361" y="346"/>
                    <a:pt x="361" y="347"/>
                  </a:cubicBezTo>
                  <a:cubicBezTo>
                    <a:pt x="361" y="348"/>
                    <a:pt x="361" y="349"/>
                    <a:pt x="362" y="349"/>
                  </a:cubicBezTo>
                  <a:close/>
                  <a:moveTo>
                    <a:pt x="556" y="335"/>
                  </a:moveTo>
                  <a:cubicBezTo>
                    <a:pt x="556" y="336"/>
                    <a:pt x="555" y="337"/>
                    <a:pt x="556" y="337"/>
                  </a:cubicBezTo>
                  <a:cubicBezTo>
                    <a:pt x="556" y="337"/>
                    <a:pt x="557" y="337"/>
                    <a:pt x="557" y="336"/>
                  </a:cubicBezTo>
                  <a:cubicBezTo>
                    <a:pt x="557" y="336"/>
                    <a:pt x="556" y="336"/>
                    <a:pt x="556" y="336"/>
                  </a:cubicBezTo>
                  <a:cubicBezTo>
                    <a:pt x="556" y="336"/>
                    <a:pt x="557" y="335"/>
                    <a:pt x="558" y="335"/>
                  </a:cubicBezTo>
                  <a:cubicBezTo>
                    <a:pt x="558" y="334"/>
                    <a:pt x="558" y="335"/>
                    <a:pt x="558" y="335"/>
                  </a:cubicBezTo>
                  <a:cubicBezTo>
                    <a:pt x="558" y="335"/>
                    <a:pt x="559" y="334"/>
                    <a:pt x="559" y="334"/>
                  </a:cubicBezTo>
                  <a:cubicBezTo>
                    <a:pt x="559" y="334"/>
                    <a:pt x="560" y="333"/>
                    <a:pt x="560" y="333"/>
                  </a:cubicBezTo>
                  <a:cubicBezTo>
                    <a:pt x="559" y="333"/>
                    <a:pt x="559" y="335"/>
                    <a:pt x="558" y="334"/>
                  </a:cubicBezTo>
                  <a:cubicBezTo>
                    <a:pt x="558" y="334"/>
                    <a:pt x="558" y="334"/>
                    <a:pt x="558" y="334"/>
                  </a:cubicBezTo>
                  <a:cubicBezTo>
                    <a:pt x="558" y="334"/>
                    <a:pt x="558" y="334"/>
                    <a:pt x="558" y="334"/>
                  </a:cubicBezTo>
                  <a:cubicBezTo>
                    <a:pt x="557" y="335"/>
                    <a:pt x="557" y="335"/>
                    <a:pt x="556" y="335"/>
                  </a:cubicBezTo>
                  <a:close/>
                  <a:moveTo>
                    <a:pt x="560" y="333"/>
                  </a:moveTo>
                  <a:cubicBezTo>
                    <a:pt x="560" y="333"/>
                    <a:pt x="560" y="333"/>
                    <a:pt x="561" y="332"/>
                  </a:cubicBezTo>
                  <a:cubicBezTo>
                    <a:pt x="560" y="333"/>
                    <a:pt x="559" y="333"/>
                    <a:pt x="558" y="334"/>
                  </a:cubicBezTo>
                  <a:cubicBezTo>
                    <a:pt x="559" y="334"/>
                    <a:pt x="559" y="333"/>
                    <a:pt x="560" y="333"/>
                  </a:cubicBezTo>
                  <a:close/>
                  <a:moveTo>
                    <a:pt x="561" y="333"/>
                  </a:moveTo>
                  <a:cubicBezTo>
                    <a:pt x="561" y="333"/>
                    <a:pt x="562" y="333"/>
                    <a:pt x="562" y="332"/>
                  </a:cubicBezTo>
                  <a:cubicBezTo>
                    <a:pt x="562" y="332"/>
                    <a:pt x="562" y="332"/>
                    <a:pt x="561" y="332"/>
                  </a:cubicBezTo>
                  <a:cubicBezTo>
                    <a:pt x="561" y="332"/>
                    <a:pt x="561" y="332"/>
                    <a:pt x="562" y="332"/>
                  </a:cubicBezTo>
                  <a:cubicBezTo>
                    <a:pt x="561" y="333"/>
                    <a:pt x="561" y="333"/>
                    <a:pt x="561" y="333"/>
                  </a:cubicBezTo>
                  <a:close/>
                  <a:moveTo>
                    <a:pt x="560" y="372"/>
                  </a:moveTo>
                  <a:cubicBezTo>
                    <a:pt x="560" y="372"/>
                    <a:pt x="560" y="372"/>
                    <a:pt x="560" y="372"/>
                  </a:cubicBezTo>
                  <a:cubicBezTo>
                    <a:pt x="561" y="373"/>
                    <a:pt x="562" y="372"/>
                    <a:pt x="563" y="371"/>
                  </a:cubicBezTo>
                  <a:cubicBezTo>
                    <a:pt x="562" y="372"/>
                    <a:pt x="562" y="372"/>
                    <a:pt x="561" y="372"/>
                  </a:cubicBezTo>
                  <a:cubicBezTo>
                    <a:pt x="561" y="372"/>
                    <a:pt x="560" y="372"/>
                    <a:pt x="560" y="372"/>
                  </a:cubicBezTo>
                  <a:close/>
                  <a:moveTo>
                    <a:pt x="549" y="346"/>
                  </a:moveTo>
                  <a:cubicBezTo>
                    <a:pt x="549" y="346"/>
                    <a:pt x="550" y="346"/>
                    <a:pt x="550" y="346"/>
                  </a:cubicBezTo>
                  <a:cubicBezTo>
                    <a:pt x="550" y="346"/>
                    <a:pt x="551" y="346"/>
                    <a:pt x="552" y="345"/>
                  </a:cubicBezTo>
                  <a:cubicBezTo>
                    <a:pt x="552" y="345"/>
                    <a:pt x="553" y="345"/>
                    <a:pt x="553" y="345"/>
                  </a:cubicBezTo>
                  <a:cubicBezTo>
                    <a:pt x="552" y="344"/>
                    <a:pt x="550" y="345"/>
                    <a:pt x="550" y="345"/>
                  </a:cubicBezTo>
                  <a:cubicBezTo>
                    <a:pt x="549" y="345"/>
                    <a:pt x="548" y="345"/>
                    <a:pt x="547" y="345"/>
                  </a:cubicBezTo>
                  <a:cubicBezTo>
                    <a:pt x="547" y="345"/>
                    <a:pt x="547" y="345"/>
                    <a:pt x="547" y="345"/>
                  </a:cubicBezTo>
                  <a:cubicBezTo>
                    <a:pt x="547" y="345"/>
                    <a:pt x="546" y="345"/>
                    <a:pt x="546" y="345"/>
                  </a:cubicBezTo>
                  <a:cubicBezTo>
                    <a:pt x="546" y="345"/>
                    <a:pt x="545" y="345"/>
                    <a:pt x="545" y="345"/>
                  </a:cubicBezTo>
                  <a:cubicBezTo>
                    <a:pt x="544" y="345"/>
                    <a:pt x="543" y="345"/>
                    <a:pt x="543" y="345"/>
                  </a:cubicBezTo>
                  <a:cubicBezTo>
                    <a:pt x="542" y="345"/>
                    <a:pt x="541" y="346"/>
                    <a:pt x="541" y="345"/>
                  </a:cubicBezTo>
                  <a:cubicBezTo>
                    <a:pt x="541" y="344"/>
                    <a:pt x="540" y="344"/>
                    <a:pt x="540" y="344"/>
                  </a:cubicBezTo>
                  <a:cubicBezTo>
                    <a:pt x="541" y="344"/>
                    <a:pt x="540" y="345"/>
                    <a:pt x="540" y="345"/>
                  </a:cubicBezTo>
                  <a:cubicBezTo>
                    <a:pt x="540" y="344"/>
                    <a:pt x="540" y="344"/>
                    <a:pt x="540" y="344"/>
                  </a:cubicBezTo>
                  <a:cubicBezTo>
                    <a:pt x="540" y="344"/>
                    <a:pt x="538" y="343"/>
                    <a:pt x="538" y="344"/>
                  </a:cubicBezTo>
                  <a:cubicBezTo>
                    <a:pt x="538" y="344"/>
                    <a:pt x="538" y="344"/>
                    <a:pt x="538" y="344"/>
                  </a:cubicBezTo>
                  <a:cubicBezTo>
                    <a:pt x="538" y="345"/>
                    <a:pt x="538" y="345"/>
                    <a:pt x="537" y="345"/>
                  </a:cubicBezTo>
                  <a:cubicBezTo>
                    <a:pt x="536" y="345"/>
                    <a:pt x="537" y="345"/>
                    <a:pt x="537" y="344"/>
                  </a:cubicBezTo>
                  <a:cubicBezTo>
                    <a:pt x="537" y="344"/>
                    <a:pt x="536" y="345"/>
                    <a:pt x="536" y="345"/>
                  </a:cubicBezTo>
                  <a:cubicBezTo>
                    <a:pt x="536" y="344"/>
                    <a:pt x="537" y="344"/>
                    <a:pt x="537" y="343"/>
                  </a:cubicBezTo>
                  <a:cubicBezTo>
                    <a:pt x="537" y="343"/>
                    <a:pt x="537" y="343"/>
                    <a:pt x="537" y="343"/>
                  </a:cubicBezTo>
                  <a:cubicBezTo>
                    <a:pt x="537" y="343"/>
                    <a:pt x="537" y="342"/>
                    <a:pt x="537" y="342"/>
                  </a:cubicBezTo>
                  <a:cubicBezTo>
                    <a:pt x="537" y="342"/>
                    <a:pt x="537" y="342"/>
                    <a:pt x="537" y="342"/>
                  </a:cubicBezTo>
                  <a:cubicBezTo>
                    <a:pt x="536" y="342"/>
                    <a:pt x="536" y="342"/>
                    <a:pt x="536" y="342"/>
                  </a:cubicBezTo>
                  <a:cubicBezTo>
                    <a:pt x="536" y="341"/>
                    <a:pt x="537" y="340"/>
                    <a:pt x="537" y="340"/>
                  </a:cubicBezTo>
                  <a:cubicBezTo>
                    <a:pt x="537" y="340"/>
                    <a:pt x="538" y="339"/>
                    <a:pt x="538" y="338"/>
                  </a:cubicBezTo>
                  <a:cubicBezTo>
                    <a:pt x="537" y="339"/>
                    <a:pt x="536" y="339"/>
                    <a:pt x="535" y="340"/>
                  </a:cubicBezTo>
                  <a:cubicBezTo>
                    <a:pt x="534" y="341"/>
                    <a:pt x="534" y="341"/>
                    <a:pt x="533" y="342"/>
                  </a:cubicBezTo>
                  <a:cubicBezTo>
                    <a:pt x="532" y="343"/>
                    <a:pt x="533" y="343"/>
                    <a:pt x="534" y="343"/>
                  </a:cubicBezTo>
                  <a:cubicBezTo>
                    <a:pt x="534" y="343"/>
                    <a:pt x="534" y="343"/>
                    <a:pt x="535" y="343"/>
                  </a:cubicBezTo>
                  <a:cubicBezTo>
                    <a:pt x="535" y="343"/>
                    <a:pt x="535" y="343"/>
                    <a:pt x="535" y="343"/>
                  </a:cubicBezTo>
                  <a:cubicBezTo>
                    <a:pt x="535" y="343"/>
                    <a:pt x="535" y="343"/>
                    <a:pt x="535" y="344"/>
                  </a:cubicBezTo>
                  <a:cubicBezTo>
                    <a:pt x="535" y="344"/>
                    <a:pt x="535" y="344"/>
                    <a:pt x="535" y="344"/>
                  </a:cubicBezTo>
                  <a:cubicBezTo>
                    <a:pt x="534" y="344"/>
                    <a:pt x="534" y="345"/>
                    <a:pt x="534" y="345"/>
                  </a:cubicBezTo>
                  <a:cubicBezTo>
                    <a:pt x="534" y="346"/>
                    <a:pt x="535" y="345"/>
                    <a:pt x="536" y="345"/>
                  </a:cubicBezTo>
                  <a:cubicBezTo>
                    <a:pt x="536" y="345"/>
                    <a:pt x="537" y="345"/>
                    <a:pt x="537" y="346"/>
                  </a:cubicBezTo>
                  <a:cubicBezTo>
                    <a:pt x="537" y="346"/>
                    <a:pt x="537" y="346"/>
                    <a:pt x="537" y="346"/>
                  </a:cubicBezTo>
                  <a:cubicBezTo>
                    <a:pt x="537" y="346"/>
                    <a:pt x="537" y="346"/>
                    <a:pt x="537" y="346"/>
                  </a:cubicBezTo>
                  <a:cubicBezTo>
                    <a:pt x="537" y="346"/>
                    <a:pt x="536" y="346"/>
                    <a:pt x="537" y="346"/>
                  </a:cubicBezTo>
                  <a:cubicBezTo>
                    <a:pt x="537" y="346"/>
                    <a:pt x="537" y="347"/>
                    <a:pt x="537" y="347"/>
                  </a:cubicBezTo>
                  <a:cubicBezTo>
                    <a:pt x="537" y="347"/>
                    <a:pt x="538" y="347"/>
                    <a:pt x="538" y="347"/>
                  </a:cubicBezTo>
                  <a:cubicBezTo>
                    <a:pt x="539" y="347"/>
                    <a:pt x="540" y="348"/>
                    <a:pt x="540" y="348"/>
                  </a:cubicBezTo>
                  <a:cubicBezTo>
                    <a:pt x="540" y="348"/>
                    <a:pt x="542" y="348"/>
                    <a:pt x="542" y="348"/>
                  </a:cubicBezTo>
                  <a:cubicBezTo>
                    <a:pt x="541" y="347"/>
                    <a:pt x="541" y="348"/>
                    <a:pt x="541" y="348"/>
                  </a:cubicBezTo>
                  <a:cubicBezTo>
                    <a:pt x="541" y="348"/>
                    <a:pt x="541" y="347"/>
                    <a:pt x="542" y="347"/>
                  </a:cubicBezTo>
                  <a:cubicBezTo>
                    <a:pt x="542" y="347"/>
                    <a:pt x="541" y="347"/>
                    <a:pt x="542" y="347"/>
                  </a:cubicBezTo>
                  <a:cubicBezTo>
                    <a:pt x="542" y="347"/>
                    <a:pt x="542" y="347"/>
                    <a:pt x="542" y="347"/>
                  </a:cubicBezTo>
                  <a:cubicBezTo>
                    <a:pt x="542" y="347"/>
                    <a:pt x="542" y="347"/>
                    <a:pt x="542" y="347"/>
                  </a:cubicBezTo>
                  <a:cubicBezTo>
                    <a:pt x="543" y="347"/>
                    <a:pt x="543" y="346"/>
                    <a:pt x="544" y="346"/>
                  </a:cubicBezTo>
                  <a:cubicBezTo>
                    <a:pt x="544" y="346"/>
                    <a:pt x="542" y="347"/>
                    <a:pt x="542" y="348"/>
                  </a:cubicBezTo>
                  <a:cubicBezTo>
                    <a:pt x="542" y="348"/>
                    <a:pt x="543" y="348"/>
                    <a:pt x="543" y="348"/>
                  </a:cubicBezTo>
                  <a:cubicBezTo>
                    <a:pt x="544" y="348"/>
                    <a:pt x="543" y="348"/>
                    <a:pt x="543" y="348"/>
                  </a:cubicBezTo>
                  <a:cubicBezTo>
                    <a:pt x="543" y="348"/>
                    <a:pt x="544" y="348"/>
                    <a:pt x="544" y="348"/>
                  </a:cubicBezTo>
                  <a:cubicBezTo>
                    <a:pt x="544" y="349"/>
                    <a:pt x="543" y="349"/>
                    <a:pt x="542" y="349"/>
                  </a:cubicBezTo>
                  <a:cubicBezTo>
                    <a:pt x="543" y="349"/>
                    <a:pt x="543" y="349"/>
                    <a:pt x="543" y="349"/>
                  </a:cubicBezTo>
                  <a:cubicBezTo>
                    <a:pt x="543" y="349"/>
                    <a:pt x="543" y="349"/>
                    <a:pt x="543" y="349"/>
                  </a:cubicBezTo>
                  <a:cubicBezTo>
                    <a:pt x="543" y="349"/>
                    <a:pt x="543" y="350"/>
                    <a:pt x="543" y="350"/>
                  </a:cubicBezTo>
                  <a:cubicBezTo>
                    <a:pt x="544" y="350"/>
                    <a:pt x="546" y="350"/>
                    <a:pt x="547" y="350"/>
                  </a:cubicBezTo>
                  <a:cubicBezTo>
                    <a:pt x="547" y="350"/>
                    <a:pt x="546" y="349"/>
                    <a:pt x="546" y="349"/>
                  </a:cubicBezTo>
                  <a:cubicBezTo>
                    <a:pt x="546" y="349"/>
                    <a:pt x="547" y="349"/>
                    <a:pt x="547" y="349"/>
                  </a:cubicBezTo>
                  <a:cubicBezTo>
                    <a:pt x="547" y="348"/>
                    <a:pt x="547" y="348"/>
                    <a:pt x="547" y="348"/>
                  </a:cubicBezTo>
                  <a:cubicBezTo>
                    <a:pt x="547" y="348"/>
                    <a:pt x="547" y="348"/>
                    <a:pt x="547" y="348"/>
                  </a:cubicBezTo>
                  <a:cubicBezTo>
                    <a:pt x="546" y="348"/>
                    <a:pt x="547" y="348"/>
                    <a:pt x="546" y="348"/>
                  </a:cubicBezTo>
                  <a:cubicBezTo>
                    <a:pt x="546" y="348"/>
                    <a:pt x="547" y="348"/>
                    <a:pt x="547" y="348"/>
                  </a:cubicBezTo>
                  <a:cubicBezTo>
                    <a:pt x="547" y="348"/>
                    <a:pt x="546" y="348"/>
                    <a:pt x="547" y="348"/>
                  </a:cubicBezTo>
                  <a:cubicBezTo>
                    <a:pt x="547" y="348"/>
                    <a:pt x="547" y="348"/>
                    <a:pt x="547" y="348"/>
                  </a:cubicBezTo>
                  <a:cubicBezTo>
                    <a:pt x="547" y="348"/>
                    <a:pt x="547" y="347"/>
                    <a:pt x="547" y="347"/>
                  </a:cubicBezTo>
                  <a:cubicBezTo>
                    <a:pt x="547" y="347"/>
                    <a:pt x="548" y="347"/>
                    <a:pt x="548" y="347"/>
                  </a:cubicBezTo>
                  <a:cubicBezTo>
                    <a:pt x="548" y="347"/>
                    <a:pt x="548" y="347"/>
                    <a:pt x="548" y="347"/>
                  </a:cubicBezTo>
                  <a:cubicBezTo>
                    <a:pt x="548" y="347"/>
                    <a:pt x="549" y="347"/>
                    <a:pt x="549" y="346"/>
                  </a:cubicBezTo>
                  <a:cubicBezTo>
                    <a:pt x="549" y="347"/>
                    <a:pt x="549" y="346"/>
                    <a:pt x="549" y="346"/>
                  </a:cubicBezTo>
                  <a:close/>
                  <a:moveTo>
                    <a:pt x="547" y="348"/>
                  </a:moveTo>
                  <a:cubicBezTo>
                    <a:pt x="547" y="348"/>
                    <a:pt x="547" y="348"/>
                    <a:pt x="547" y="348"/>
                  </a:cubicBezTo>
                  <a:close/>
                  <a:moveTo>
                    <a:pt x="570" y="348"/>
                  </a:moveTo>
                  <a:cubicBezTo>
                    <a:pt x="570" y="348"/>
                    <a:pt x="570" y="348"/>
                    <a:pt x="569" y="348"/>
                  </a:cubicBezTo>
                  <a:cubicBezTo>
                    <a:pt x="570" y="347"/>
                    <a:pt x="569" y="348"/>
                    <a:pt x="568" y="347"/>
                  </a:cubicBezTo>
                  <a:cubicBezTo>
                    <a:pt x="569" y="347"/>
                    <a:pt x="568" y="347"/>
                    <a:pt x="567" y="347"/>
                  </a:cubicBezTo>
                  <a:cubicBezTo>
                    <a:pt x="567" y="348"/>
                    <a:pt x="567" y="348"/>
                    <a:pt x="567" y="348"/>
                  </a:cubicBezTo>
                  <a:cubicBezTo>
                    <a:pt x="567" y="348"/>
                    <a:pt x="567" y="348"/>
                    <a:pt x="566" y="348"/>
                  </a:cubicBezTo>
                  <a:cubicBezTo>
                    <a:pt x="567" y="347"/>
                    <a:pt x="567" y="348"/>
                    <a:pt x="567" y="347"/>
                  </a:cubicBezTo>
                  <a:cubicBezTo>
                    <a:pt x="567" y="346"/>
                    <a:pt x="566" y="346"/>
                    <a:pt x="566" y="346"/>
                  </a:cubicBezTo>
                  <a:cubicBezTo>
                    <a:pt x="565" y="347"/>
                    <a:pt x="565" y="347"/>
                    <a:pt x="564" y="348"/>
                  </a:cubicBezTo>
                  <a:cubicBezTo>
                    <a:pt x="564" y="348"/>
                    <a:pt x="563" y="348"/>
                    <a:pt x="563" y="349"/>
                  </a:cubicBezTo>
                  <a:cubicBezTo>
                    <a:pt x="563" y="349"/>
                    <a:pt x="564" y="349"/>
                    <a:pt x="564" y="349"/>
                  </a:cubicBezTo>
                  <a:cubicBezTo>
                    <a:pt x="564" y="348"/>
                    <a:pt x="565" y="348"/>
                    <a:pt x="565" y="348"/>
                  </a:cubicBezTo>
                  <a:cubicBezTo>
                    <a:pt x="566" y="347"/>
                    <a:pt x="566" y="347"/>
                    <a:pt x="566" y="347"/>
                  </a:cubicBezTo>
                  <a:cubicBezTo>
                    <a:pt x="566" y="348"/>
                    <a:pt x="566" y="348"/>
                    <a:pt x="565" y="348"/>
                  </a:cubicBezTo>
                  <a:cubicBezTo>
                    <a:pt x="565" y="348"/>
                    <a:pt x="564" y="349"/>
                    <a:pt x="564" y="349"/>
                  </a:cubicBezTo>
                  <a:cubicBezTo>
                    <a:pt x="563" y="349"/>
                    <a:pt x="563" y="350"/>
                    <a:pt x="562" y="350"/>
                  </a:cubicBezTo>
                  <a:cubicBezTo>
                    <a:pt x="562" y="350"/>
                    <a:pt x="561" y="350"/>
                    <a:pt x="561" y="350"/>
                  </a:cubicBezTo>
                  <a:cubicBezTo>
                    <a:pt x="562" y="350"/>
                    <a:pt x="561" y="351"/>
                    <a:pt x="562" y="351"/>
                  </a:cubicBezTo>
                  <a:cubicBezTo>
                    <a:pt x="563" y="350"/>
                    <a:pt x="564" y="350"/>
                    <a:pt x="565" y="350"/>
                  </a:cubicBezTo>
                  <a:cubicBezTo>
                    <a:pt x="564" y="351"/>
                    <a:pt x="561" y="351"/>
                    <a:pt x="561" y="352"/>
                  </a:cubicBezTo>
                  <a:cubicBezTo>
                    <a:pt x="561" y="353"/>
                    <a:pt x="561" y="353"/>
                    <a:pt x="560" y="353"/>
                  </a:cubicBezTo>
                  <a:cubicBezTo>
                    <a:pt x="560" y="353"/>
                    <a:pt x="559" y="354"/>
                    <a:pt x="560" y="354"/>
                  </a:cubicBezTo>
                  <a:cubicBezTo>
                    <a:pt x="560" y="353"/>
                    <a:pt x="561" y="352"/>
                    <a:pt x="559" y="352"/>
                  </a:cubicBezTo>
                  <a:cubicBezTo>
                    <a:pt x="559" y="352"/>
                    <a:pt x="558" y="353"/>
                    <a:pt x="557" y="353"/>
                  </a:cubicBezTo>
                  <a:cubicBezTo>
                    <a:pt x="557" y="352"/>
                    <a:pt x="560" y="352"/>
                    <a:pt x="559" y="351"/>
                  </a:cubicBezTo>
                  <a:cubicBezTo>
                    <a:pt x="559" y="351"/>
                    <a:pt x="559" y="351"/>
                    <a:pt x="560" y="351"/>
                  </a:cubicBezTo>
                  <a:cubicBezTo>
                    <a:pt x="560" y="351"/>
                    <a:pt x="558" y="351"/>
                    <a:pt x="558" y="351"/>
                  </a:cubicBezTo>
                  <a:cubicBezTo>
                    <a:pt x="558" y="351"/>
                    <a:pt x="559" y="351"/>
                    <a:pt x="559" y="351"/>
                  </a:cubicBezTo>
                  <a:cubicBezTo>
                    <a:pt x="559" y="351"/>
                    <a:pt x="560" y="351"/>
                    <a:pt x="560" y="351"/>
                  </a:cubicBezTo>
                  <a:cubicBezTo>
                    <a:pt x="561" y="351"/>
                    <a:pt x="562" y="349"/>
                    <a:pt x="562" y="349"/>
                  </a:cubicBezTo>
                  <a:cubicBezTo>
                    <a:pt x="561" y="349"/>
                    <a:pt x="559" y="351"/>
                    <a:pt x="558" y="350"/>
                  </a:cubicBezTo>
                  <a:cubicBezTo>
                    <a:pt x="558" y="351"/>
                    <a:pt x="561" y="349"/>
                    <a:pt x="561" y="349"/>
                  </a:cubicBezTo>
                  <a:cubicBezTo>
                    <a:pt x="560" y="349"/>
                    <a:pt x="562" y="349"/>
                    <a:pt x="562" y="349"/>
                  </a:cubicBezTo>
                  <a:cubicBezTo>
                    <a:pt x="562" y="349"/>
                    <a:pt x="563" y="349"/>
                    <a:pt x="563" y="349"/>
                  </a:cubicBezTo>
                  <a:cubicBezTo>
                    <a:pt x="564" y="348"/>
                    <a:pt x="564" y="348"/>
                    <a:pt x="565" y="347"/>
                  </a:cubicBezTo>
                  <a:cubicBezTo>
                    <a:pt x="565" y="347"/>
                    <a:pt x="566" y="346"/>
                    <a:pt x="565" y="346"/>
                  </a:cubicBezTo>
                  <a:cubicBezTo>
                    <a:pt x="565" y="346"/>
                    <a:pt x="564" y="347"/>
                    <a:pt x="564" y="348"/>
                  </a:cubicBezTo>
                  <a:cubicBezTo>
                    <a:pt x="564" y="347"/>
                    <a:pt x="565" y="346"/>
                    <a:pt x="566" y="345"/>
                  </a:cubicBezTo>
                  <a:cubicBezTo>
                    <a:pt x="566" y="344"/>
                    <a:pt x="567" y="344"/>
                    <a:pt x="567" y="343"/>
                  </a:cubicBezTo>
                  <a:cubicBezTo>
                    <a:pt x="568" y="343"/>
                    <a:pt x="567" y="343"/>
                    <a:pt x="567" y="343"/>
                  </a:cubicBezTo>
                  <a:cubicBezTo>
                    <a:pt x="567" y="343"/>
                    <a:pt x="569" y="341"/>
                    <a:pt x="569" y="341"/>
                  </a:cubicBezTo>
                  <a:cubicBezTo>
                    <a:pt x="569" y="341"/>
                    <a:pt x="567" y="340"/>
                    <a:pt x="567" y="340"/>
                  </a:cubicBezTo>
                  <a:cubicBezTo>
                    <a:pt x="567" y="340"/>
                    <a:pt x="569" y="339"/>
                    <a:pt x="569" y="339"/>
                  </a:cubicBezTo>
                  <a:cubicBezTo>
                    <a:pt x="568" y="339"/>
                    <a:pt x="568" y="339"/>
                    <a:pt x="568" y="339"/>
                  </a:cubicBezTo>
                  <a:cubicBezTo>
                    <a:pt x="567" y="339"/>
                    <a:pt x="567" y="339"/>
                    <a:pt x="567" y="339"/>
                  </a:cubicBezTo>
                  <a:cubicBezTo>
                    <a:pt x="566" y="339"/>
                    <a:pt x="566" y="340"/>
                    <a:pt x="565" y="340"/>
                  </a:cubicBezTo>
                  <a:cubicBezTo>
                    <a:pt x="565" y="341"/>
                    <a:pt x="564" y="341"/>
                    <a:pt x="563" y="342"/>
                  </a:cubicBezTo>
                  <a:cubicBezTo>
                    <a:pt x="563" y="342"/>
                    <a:pt x="562" y="343"/>
                    <a:pt x="562" y="343"/>
                  </a:cubicBezTo>
                  <a:cubicBezTo>
                    <a:pt x="562" y="343"/>
                    <a:pt x="562" y="343"/>
                    <a:pt x="562" y="343"/>
                  </a:cubicBezTo>
                  <a:cubicBezTo>
                    <a:pt x="561" y="343"/>
                    <a:pt x="561" y="344"/>
                    <a:pt x="561" y="344"/>
                  </a:cubicBezTo>
                  <a:cubicBezTo>
                    <a:pt x="560" y="345"/>
                    <a:pt x="560" y="346"/>
                    <a:pt x="559" y="346"/>
                  </a:cubicBezTo>
                  <a:cubicBezTo>
                    <a:pt x="558" y="347"/>
                    <a:pt x="558" y="347"/>
                    <a:pt x="557" y="348"/>
                  </a:cubicBezTo>
                  <a:cubicBezTo>
                    <a:pt x="556" y="348"/>
                    <a:pt x="556" y="349"/>
                    <a:pt x="555" y="349"/>
                  </a:cubicBezTo>
                  <a:cubicBezTo>
                    <a:pt x="555" y="350"/>
                    <a:pt x="555" y="350"/>
                    <a:pt x="555" y="351"/>
                  </a:cubicBezTo>
                  <a:cubicBezTo>
                    <a:pt x="555" y="352"/>
                    <a:pt x="554" y="352"/>
                    <a:pt x="555" y="353"/>
                  </a:cubicBezTo>
                  <a:cubicBezTo>
                    <a:pt x="555" y="354"/>
                    <a:pt x="555" y="355"/>
                    <a:pt x="556" y="354"/>
                  </a:cubicBezTo>
                  <a:cubicBezTo>
                    <a:pt x="556" y="354"/>
                    <a:pt x="557" y="354"/>
                    <a:pt x="556" y="355"/>
                  </a:cubicBezTo>
                  <a:cubicBezTo>
                    <a:pt x="557" y="354"/>
                    <a:pt x="558" y="354"/>
                    <a:pt x="558" y="354"/>
                  </a:cubicBezTo>
                  <a:cubicBezTo>
                    <a:pt x="558" y="354"/>
                    <a:pt x="559" y="354"/>
                    <a:pt x="559" y="354"/>
                  </a:cubicBezTo>
                  <a:cubicBezTo>
                    <a:pt x="559" y="354"/>
                    <a:pt x="559" y="354"/>
                    <a:pt x="559" y="354"/>
                  </a:cubicBezTo>
                  <a:cubicBezTo>
                    <a:pt x="560" y="354"/>
                    <a:pt x="560" y="354"/>
                    <a:pt x="560" y="354"/>
                  </a:cubicBezTo>
                  <a:cubicBezTo>
                    <a:pt x="560" y="355"/>
                    <a:pt x="561" y="354"/>
                    <a:pt x="561" y="354"/>
                  </a:cubicBezTo>
                  <a:cubicBezTo>
                    <a:pt x="563" y="353"/>
                    <a:pt x="564" y="354"/>
                    <a:pt x="565" y="353"/>
                  </a:cubicBezTo>
                  <a:cubicBezTo>
                    <a:pt x="566" y="353"/>
                    <a:pt x="566" y="352"/>
                    <a:pt x="567" y="352"/>
                  </a:cubicBezTo>
                  <a:cubicBezTo>
                    <a:pt x="567" y="352"/>
                    <a:pt x="566" y="352"/>
                    <a:pt x="566" y="352"/>
                  </a:cubicBezTo>
                  <a:cubicBezTo>
                    <a:pt x="566" y="351"/>
                    <a:pt x="568" y="351"/>
                    <a:pt x="568" y="351"/>
                  </a:cubicBezTo>
                  <a:cubicBezTo>
                    <a:pt x="568" y="351"/>
                    <a:pt x="570" y="350"/>
                    <a:pt x="570" y="350"/>
                  </a:cubicBezTo>
                  <a:cubicBezTo>
                    <a:pt x="570" y="349"/>
                    <a:pt x="569" y="350"/>
                    <a:pt x="569" y="350"/>
                  </a:cubicBezTo>
                  <a:cubicBezTo>
                    <a:pt x="568" y="350"/>
                    <a:pt x="570" y="349"/>
                    <a:pt x="570" y="349"/>
                  </a:cubicBezTo>
                  <a:cubicBezTo>
                    <a:pt x="570" y="349"/>
                    <a:pt x="570" y="349"/>
                    <a:pt x="569" y="349"/>
                  </a:cubicBezTo>
                  <a:cubicBezTo>
                    <a:pt x="570" y="348"/>
                    <a:pt x="570" y="348"/>
                    <a:pt x="570" y="348"/>
                  </a:cubicBezTo>
                  <a:close/>
                  <a:moveTo>
                    <a:pt x="504" y="363"/>
                  </a:moveTo>
                  <a:cubicBezTo>
                    <a:pt x="504" y="364"/>
                    <a:pt x="503" y="365"/>
                    <a:pt x="503" y="365"/>
                  </a:cubicBezTo>
                  <a:cubicBezTo>
                    <a:pt x="503" y="365"/>
                    <a:pt x="504" y="364"/>
                    <a:pt x="504" y="364"/>
                  </a:cubicBezTo>
                  <a:cubicBezTo>
                    <a:pt x="505" y="364"/>
                    <a:pt x="505" y="363"/>
                    <a:pt x="505" y="363"/>
                  </a:cubicBezTo>
                  <a:cubicBezTo>
                    <a:pt x="504" y="362"/>
                    <a:pt x="504" y="363"/>
                    <a:pt x="504" y="363"/>
                  </a:cubicBezTo>
                  <a:close/>
                  <a:moveTo>
                    <a:pt x="623" y="334"/>
                  </a:moveTo>
                  <a:cubicBezTo>
                    <a:pt x="622" y="334"/>
                    <a:pt x="621" y="335"/>
                    <a:pt x="622" y="335"/>
                  </a:cubicBezTo>
                  <a:cubicBezTo>
                    <a:pt x="623" y="335"/>
                    <a:pt x="624" y="333"/>
                    <a:pt x="625" y="332"/>
                  </a:cubicBezTo>
                  <a:cubicBezTo>
                    <a:pt x="625" y="332"/>
                    <a:pt x="625" y="332"/>
                    <a:pt x="625" y="332"/>
                  </a:cubicBezTo>
                  <a:cubicBezTo>
                    <a:pt x="624" y="332"/>
                    <a:pt x="624" y="332"/>
                    <a:pt x="624" y="333"/>
                  </a:cubicBezTo>
                  <a:cubicBezTo>
                    <a:pt x="624" y="333"/>
                    <a:pt x="624" y="332"/>
                    <a:pt x="624" y="332"/>
                  </a:cubicBezTo>
                  <a:cubicBezTo>
                    <a:pt x="624" y="333"/>
                    <a:pt x="624" y="333"/>
                    <a:pt x="623" y="333"/>
                  </a:cubicBezTo>
                  <a:cubicBezTo>
                    <a:pt x="623" y="333"/>
                    <a:pt x="624" y="333"/>
                    <a:pt x="624" y="333"/>
                  </a:cubicBezTo>
                  <a:cubicBezTo>
                    <a:pt x="623" y="333"/>
                    <a:pt x="623" y="334"/>
                    <a:pt x="623" y="334"/>
                  </a:cubicBezTo>
                  <a:close/>
                  <a:moveTo>
                    <a:pt x="535" y="331"/>
                  </a:moveTo>
                  <a:cubicBezTo>
                    <a:pt x="536" y="331"/>
                    <a:pt x="536" y="330"/>
                    <a:pt x="537" y="329"/>
                  </a:cubicBezTo>
                  <a:cubicBezTo>
                    <a:pt x="537" y="329"/>
                    <a:pt x="537" y="329"/>
                    <a:pt x="537" y="329"/>
                  </a:cubicBezTo>
                  <a:cubicBezTo>
                    <a:pt x="537" y="329"/>
                    <a:pt x="537" y="330"/>
                    <a:pt x="536" y="330"/>
                  </a:cubicBezTo>
                  <a:cubicBezTo>
                    <a:pt x="536" y="329"/>
                    <a:pt x="534" y="330"/>
                    <a:pt x="535" y="330"/>
                  </a:cubicBezTo>
                  <a:cubicBezTo>
                    <a:pt x="535" y="330"/>
                    <a:pt x="535" y="330"/>
                    <a:pt x="535" y="330"/>
                  </a:cubicBezTo>
                  <a:cubicBezTo>
                    <a:pt x="535" y="330"/>
                    <a:pt x="534" y="331"/>
                    <a:pt x="535" y="331"/>
                  </a:cubicBezTo>
                  <a:close/>
                  <a:moveTo>
                    <a:pt x="23" y="265"/>
                  </a:moveTo>
                  <a:cubicBezTo>
                    <a:pt x="23" y="265"/>
                    <a:pt x="22" y="267"/>
                    <a:pt x="23" y="266"/>
                  </a:cubicBezTo>
                  <a:cubicBezTo>
                    <a:pt x="23" y="266"/>
                    <a:pt x="23" y="266"/>
                    <a:pt x="23" y="266"/>
                  </a:cubicBezTo>
                  <a:cubicBezTo>
                    <a:pt x="23" y="265"/>
                    <a:pt x="23" y="265"/>
                    <a:pt x="23" y="265"/>
                  </a:cubicBezTo>
                  <a:cubicBezTo>
                    <a:pt x="23" y="265"/>
                    <a:pt x="24" y="265"/>
                    <a:pt x="24" y="265"/>
                  </a:cubicBezTo>
                  <a:cubicBezTo>
                    <a:pt x="24" y="265"/>
                    <a:pt x="24" y="266"/>
                    <a:pt x="24" y="266"/>
                  </a:cubicBezTo>
                  <a:cubicBezTo>
                    <a:pt x="25" y="266"/>
                    <a:pt x="26" y="265"/>
                    <a:pt x="26" y="265"/>
                  </a:cubicBezTo>
                  <a:cubicBezTo>
                    <a:pt x="26" y="266"/>
                    <a:pt x="24" y="265"/>
                    <a:pt x="24" y="266"/>
                  </a:cubicBezTo>
                  <a:cubicBezTo>
                    <a:pt x="24" y="266"/>
                    <a:pt x="24" y="266"/>
                    <a:pt x="25" y="266"/>
                  </a:cubicBezTo>
                  <a:cubicBezTo>
                    <a:pt x="24" y="267"/>
                    <a:pt x="26" y="266"/>
                    <a:pt x="26" y="266"/>
                  </a:cubicBezTo>
                  <a:cubicBezTo>
                    <a:pt x="27" y="265"/>
                    <a:pt x="27" y="265"/>
                    <a:pt x="27" y="264"/>
                  </a:cubicBezTo>
                  <a:cubicBezTo>
                    <a:pt x="27" y="263"/>
                    <a:pt x="23" y="265"/>
                    <a:pt x="23" y="265"/>
                  </a:cubicBezTo>
                  <a:close/>
                  <a:moveTo>
                    <a:pt x="21" y="269"/>
                  </a:moveTo>
                  <a:cubicBezTo>
                    <a:pt x="20" y="270"/>
                    <a:pt x="22" y="270"/>
                    <a:pt x="22" y="270"/>
                  </a:cubicBezTo>
                  <a:cubicBezTo>
                    <a:pt x="22" y="270"/>
                    <a:pt x="21" y="270"/>
                    <a:pt x="21" y="270"/>
                  </a:cubicBezTo>
                  <a:cubicBezTo>
                    <a:pt x="21" y="270"/>
                    <a:pt x="21" y="271"/>
                    <a:pt x="21" y="271"/>
                  </a:cubicBezTo>
                  <a:cubicBezTo>
                    <a:pt x="21" y="271"/>
                    <a:pt x="22" y="271"/>
                    <a:pt x="22" y="271"/>
                  </a:cubicBezTo>
                  <a:cubicBezTo>
                    <a:pt x="22" y="271"/>
                    <a:pt x="22" y="272"/>
                    <a:pt x="22" y="272"/>
                  </a:cubicBezTo>
                  <a:cubicBezTo>
                    <a:pt x="22" y="272"/>
                    <a:pt x="22" y="274"/>
                    <a:pt x="23" y="274"/>
                  </a:cubicBezTo>
                  <a:cubicBezTo>
                    <a:pt x="23" y="273"/>
                    <a:pt x="23" y="274"/>
                    <a:pt x="24" y="273"/>
                  </a:cubicBezTo>
                  <a:cubicBezTo>
                    <a:pt x="24" y="273"/>
                    <a:pt x="24" y="273"/>
                    <a:pt x="24" y="272"/>
                  </a:cubicBezTo>
                  <a:cubicBezTo>
                    <a:pt x="25" y="271"/>
                    <a:pt x="24" y="270"/>
                    <a:pt x="24" y="270"/>
                  </a:cubicBezTo>
                  <a:cubicBezTo>
                    <a:pt x="23" y="269"/>
                    <a:pt x="22" y="268"/>
                    <a:pt x="21" y="269"/>
                  </a:cubicBezTo>
                  <a:close/>
                  <a:moveTo>
                    <a:pt x="28" y="270"/>
                  </a:moveTo>
                  <a:cubicBezTo>
                    <a:pt x="29" y="269"/>
                    <a:pt x="28" y="269"/>
                    <a:pt x="28" y="268"/>
                  </a:cubicBezTo>
                  <a:cubicBezTo>
                    <a:pt x="28" y="268"/>
                    <a:pt x="27" y="266"/>
                    <a:pt x="27" y="266"/>
                  </a:cubicBezTo>
                  <a:cubicBezTo>
                    <a:pt x="27" y="266"/>
                    <a:pt x="25" y="266"/>
                    <a:pt x="25" y="267"/>
                  </a:cubicBezTo>
                  <a:cubicBezTo>
                    <a:pt x="26" y="267"/>
                    <a:pt x="25" y="267"/>
                    <a:pt x="25" y="267"/>
                  </a:cubicBezTo>
                  <a:cubicBezTo>
                    <a:pt x="25" y="267"/>
                    <a:pt x="25" y="267"/>
                    <a:pt x="25" y="267"/>
                  </a:cubicBezTo>
                  <a:cubicBezTo>
                    <a:pt x="25" y="267"/>
                    <a:pt x="25" y="267"/>
                    <a:pt x="25" y="267"/>
                  </a:cubicBezTo>
                  <a:cubicBezTo>
                    <a:pt x="25" y="267"/>
                    <a:pt x="25" y="267"/>
                    <a:pt x="24" y="267"/>
                  </a:cubicBezTo>
                  <a:cubicBezTo>
                    <a:pt x="24" y="268"/>
                    <a:pt x="23" y="268"/>
                    <a:pt x="23" y="268"/>
                  </a:cubicBezTo>
                  <a:cubicBezTo>
                    <a:pt x="23" y="269"/>
                    <a:pt x="24" y="269"/>
                    <a:pt x="24" y="269"/>
                  </a:cubicBezTo>
                  <a:cubicBezTo>
                    <a:pt x="25" y="269"/>
                    <a:pt x="25" y="268"/>
                    <a:pt x="25" y="268"/>
                  </a:cubicBezTo>
                  <a:cubicBezTo>
                    <a:pt x="25" y="268"/>
                    <a:pt x="25" y="268"/>
                    <a:pt x="25" y="267"/>
                  </a:cubicBezTo>
                  <a:cubicBezTo>
                    <a:pt x="25" y="268"/>
                    <a:pt x="25" y="268"/>
                    <a:pt x="25" y="268"/>
                  </a:cubicBezTo>
                  <a:cubicBezTo>
                    <a:pt x="26" y="268"/>
                    <a:pt x="25" y="268"/>
                    <a:pt x="25" y="268"/>
                  </a:cubicBezTo>
                  <a:cubicBezTo>
                    <a:pt x="25" y="269"/>
                    <a:pt x="27" y="268"/>
                    <a:pt x="27" y="268"/>
                  </a:cubicBezTo>
                  <a:cubicBezTo>
                    <a:pt x="27" y="268"/>
                    <a:pt x="26" y="269"/>
                    <a:pt x="25" y="269"/>
                  </a:cubicBezTo>
                  <a:cubicBezTo>
                    <a:pt x="25" y="269"/>
                    <a:pt x="25" y="269"/>
                    <a:pt x="25" y="269"/>
                  </a:cubicBezTo>
                  <a:cubicBezTo>
                    <a:pt x="26" y="269"/>
                    <a:pt x="26" y="269"/>
                    <a:pt x="26" y="269"/>
                  </a:cubicBezTo>
                  <a:cubicBezTo>
                    <a:pt x="26" y="269"/>
                    <a:pt x="26" y="269"/>
                    <a:pt x="26" y="269"/>
                  </a:cubicBezTo>
                  <a:cubicBezTo>
                    <a:pt x="26" y="269"/>
                    <a:pt x="26" y="269"/>
                    <a:pt x="26" y="269"/>
                  </a:cubicBezTo>
                  <a:cubicBezTo>
                    <a:pt x="26" y="269"/>
                    <a:pt x="25" y="271"/>
                    <a:pt x="26" y="270"/>
                  </a:cubicBezTo>
                  <a:cubicBezTo>
                    <a:pt x="26" y="270"/>
                    <a:pt x="25" y="271"/>
                    <a:pt x="25" y="271"/>
                  </a:cubicBezTo>
                  <a:cubicBezTo>
                    <a:pt x="25" y="272"/>
                    <a:pt x="26" y="272"/>
                    <a:pt x="26" y="272"/>
                  </a:cubicBezTo>
                  <a:cubicBezTo>
                    <a:pt x="26" y="272"/>
                    <a:pt x="26" y="272"/>
                    <a:pt x="26" y="273"/>
                  </a:cubicBezTo>
                  <a:cubicBezTo>
                    <a:pt x="26" y="273"/>
                    <a:pt x="26" y="273"/>
                    <a:pt x="27" y="273"/>
                  </a:cubicBezTo>
                  <a:cubicBezTo>
                    <a:pt x="27" y="272"/>
                    <a:pt x="27" y="272"/>
                    <a:pt x="27" y="272"/>
                  </a:cubicBezTo>
                  <a:cubicBezTo>
                    <a:pt x="27" y="272"/>
                    <a:pt x="28" y="272"/>
                    <a:pt x="28" y="272"/>
                  </a:cubicBezTo>
                  <a:cubicBezTo>
                    <a:pt x="28" y="271"/>
                    <a:pt x="28" y="271"/>
                    <a:pt x="29" y="271"/>
                  </a:cubicBezTo>
                  <a:cubicBezTo>
                    <a:pt x="29" y="270"/>
                    <a:pt x="28" y="270"/>
                    <a:pt x="28" y="270"/>
                  </a:cubicBezTo>
                  <a:cubicBezTo>
                    <a:pt x="28" y="270"/>
                    <a:pt x="28" y="270"/>
                    <a:pt x="28" y="270"/>
                  </a:cubicBezTo>
                  <a:close/>
                  <a:moveTo>
                    <a:pt x="14" y="264"/>
                  </a:moveTo>
                  <a:cubicBezTo>
                    <a:pt x="13" y="264"/>
                    <a:pt x="13" y="265"/>
                    <a:pt x="12" y="264"/>
                  </a:cubicBezTo>
                  <a:cubicBezTo>
                    <a:pt x="12" y="264"/>
                    <a:pt x="12" y="264"/>
                    <a:pt x="12" y="264"/>
                  </a:cubicBezTo>
                  <a:cubicBezTo>
                    <a:pt x="12" y="264"/>
                    <a:pt x="11" y="265"/>
                    <a:pt x="11" y="265"/>
                  </a:cubicBezTo>
                  <a:cubicBezTo>
                    <a:pt x="11" y="266"/>
                    <a:pt x="10" y="266"/>
                    <a:pt x="10" y="267"/>
                  </a:cubicBezTo>
                  <a:cubicBezTo>
                    <a:pt x="9" y="267"/>
                    <a:pt x="9" y="268"/>
                    <a:pt x="8" y="268"/>
                  </a:cubicBezTo>
                  <a:cubicBezTo>
                    <a:pt x="8" y="268"/>
                    <a:pt x="6" y="268"/>
                    <a:pt x="7" y="269"/>
                  </a:cubicBezTo>
                  <a:cubicBezTo>
                    <a:pt x="7" y="269"/>
                    <a:pt x="6" y="269"/>
                    <a:pt x="6" y="269"/>
                  </a:cubicBezTo>
                  <a:cubicBezTo>
                    <a:pt x="6" y="269"/>
                    <a:pt x="5" y="269"/>
                    <a:pt x="5" y="269"/>
                  </a:cubicBezTo>
                  <a:cubicBezTo>
                    <a:pt x="5" y="269"/>
                    <a:pt x="6" y="269"/>
                    <a:pt x="7" y="268"/>
                  </a:cubicBezTo>
                  <a:cubicBezTo>
                    <a:pt x="6" y="268"/>
                    <a:pt x="5" y="268"/>
                    <a:pt x="4" y="269"/>
                  </a:cubicBezTo>
                  <a:cubicBezTo>
                    <a:pt x="5" y="269"/>
                    <a:pt x="5" y="268"/>
                    <a:pt x="5" y="268"/>
                  </a:cubicBezTo>
                  <a:cubicBezTo>
                    <a:pt x="5" y="268"/>
                    <a:pt x="5" y="268"/>
                    <a:pt x="4" y="268"/>
                  </a:cubicBezTo>
                  <a:cubicBezTo>
                    <a:pt x="5" y="268"/>
                    <a:pt x="6" y="268"/>
                    <a:pt x="7" y="268"/>
                  </a:cubicBezTo>
                  <a:cubicBezTo>
                    <a:pt x="7" y="268"/>
                    <a:pt x="8" y="267"/>
                    <a:pt x="9" y="267"/>
                  </a:cubicBezTo>
                  <a:cubicBezTo>
                    <a:pt x="9" y="267"/>
                    <a:pt x="10" y="267"/>
                    <a:pt x="11" y="266"/>
                  </a:cubicBezTo>
                  <a:cubicBezTo>
                    <a:pt x="11" y="266"/>
                    <a:pt x="12" y="265"/>
                    <a:pt x="12" y="265"/>
                  </a:cubicBezTo>
                  <a:cubicBezTo>
                    <a:pt x="11" y="264"/>
                    <a:pt x="12" y="264"/>
                    <a:pt x="11" y="264"/>
                  </a:cubicBezTo>
                  <a:cubicBezTo>
                    <a:pt x="11" y="263"/>
                    <a:pt x="10" y="264"/>
                    <a:pt x="10" y="264"/>
                  </a:cubicBezTo>
                  <a:cubicBezTo>
                    <a:pt x="9" y="264"/>
                    <a:pt x="8" y="265"/>
                    <a:pt x="7" y="265"/>
                  </a:cubicBezTo>
                  <a:cubicBezTo>
                    <a:pt x="7" y="265"/>
                    <a:pt x="9" y="265"/>
                    <a:pt x="9" y="264"/>
                  </a:cubicBezTo>
                  <a:cubicBezTo>
                    <a:pt x="9" y="263"/>
                    <a:pt x="8" y="263"/>
                    <a:pt x="8" y="263"/>
                  </a:cubicBezTo>
                  <a:cubicBezTo>
                    <a:pt x="7" y="263"/>
                    <a:pt x="6" y="263"/>
                    <a:pt x="6" y="263"/>
                  </a:cubicBezTo>
                  <a:cubicBezTo>
                    <a:pt x="6" y="263"/>
                    <a:pt x="5" y="263"/>
                    <a:pt x="5" y="264"/>
                  </a:cubicBezTo>
                  <a:cubicBezTo>
                    <a:pt x="5" y="264"/>
                    <a:pt x="5" y="264"/>
                    <a:pt x="5" y="264"/>
                  </a:cubicBezTo>
                  <a:cubicBezTo>
                    <a:pt x="4" y="265"/>
                    <a:pt x="4" y="265"/>
                    <a:pt x="3" y="266"/>
                  </a:cubicBezTo>
                  <a:cubicBezTo>
                    <a:pt x="3" y="266"/>
                    <a:pt x="2" y="266"/>
                    <a:pt x="2" y="266"/>
                  </a:cubicBezTo>
                  <a:cubicBezTo>
                    <a:pt x="2" y="266"/>
                    <a:pt x="2" y="267"/>
                    <a:pt x="2" y="267"/>
                  </a:cubicBezTo>
                  <a:cubicBezTo>
                    <a:pt x="1" y="267"/>
                    <a:pt x="2" y="267"/>
                    <a:pt x="3" y="267"/>
                  </a:cubicBezTo>
                  <a:cubicBezTo>
                    <a:pt x="2" y="268"/>
                    <a:pt x="3" y="268"/>
                    <a:pt x="2" y="268"/>
                  </a:cubicBezTo>
                  <a:cubicBezTo>
                    <a:pt x="1" y="268"/>
                    <a:pt x="2" y="269"/>
                    <a:pt x="2" y="269"/>
                  </a:cubicBezTo>
                  <a:cubicBezTo>
                    <a:pt x="2" y="269"/>
                    <a:pt x="1" y="269"/>
                    <a:pt x="1" y="269"/>
                  </a:cubicBezTo>
                  <a:cubicBezTo>
                    <a:pt x="1" y="269"/>
                    <a:pt x="1" y="269"/>
                    <a:pt x="1" y="269"/>
                  </a:cubicBezTo>
                  <a:cubicBezTo>
                    <a:pt x="1" y="269"/>
                    <a:pt x="1" y="270"/>
                    <a:pt x="1" y="270"/>
                  </a:cubicBezTo>
                  <a:cubicBezTo>
                    <a:pt x="1" y="270"/>
                    <a:pt x="1" y="270"/>
                    <a:pt x="2" y="270"/>
                  </a:cubicBezTo>
                  <a:cubicBezTo>
                    <a:pt x="1" y="270"/>
                    <a:pt x="1" y="270"/>
                    <a:pt x="1" y="270"/>
                  </a:cubicBezTo>
                  <a:cubicBezTo>
                    <a:pt x="1" y="270"/>
                    <a:pt x="2" y="270"/>
                    <a:pt x="2" y="270"/>
                  </a:cubicBezTo>
                  <a:cubicBezTo>
                    <a:pt x="2" y="270"/>
                    <a:pt x="2" y="270"/>
                    <a:pt x="2" y="270"/>
                  </a:cubicBezTo>
                  <a:cubicBezTo>
                    <a:pt x="2" y="271"/>
                    <a:pt x="2" y="270"/>
                    <a:pt x="3" y="270"/>
                  </a:cubicBezTo>
                  <a:cubicBezTo>
                    <a:pt x="3" y="270"/>
                    <a:pt x="2" y="271"/>
                    <a:pt x="2" y="271"/>
                  </a:cubicBezTo>
                  <a:cubicBezTo>
                    <a:pt x="3" y="271"/>
                    <a:pt x="3" y="271"/>
                    <a:pt x="3" y="271"/>
                  </a:cubicBezTo>
                  <a:cubicBezTo>
                    <a:pt x="3" y="271"/>
                    <a:pt x="4" y="272"/>
                    <a:pt x="3" y="272"/>
                  </a:cubicBezTo>
                  <a:cubicBezTo>
                    <a:pt x="3" y="271"/>
                    <a:pt x="1" y="271"/>
                    <a:pt x="0" y="272"/>
                  </a:cubicBezTo>
                  <a:cubicBezTo>
                    <a:pt x="1" y="272"/>
                    <a:pt x="2" y="271"/>
                    <a:pt x="2" y="272"/>
                  </a:cubicBezTo>
                  <a:cubicBezTo>
                    <a:pt x="2" y="272"/>
                    <a:pt x="0" y="272"/>
                    <a:pt x="0" y="272"/>
                  </a:cubicBezTo>
                  <a:cubicBezTo>
                    <a:pt x="0" y="272"/>
                    <a:pt x="1" y="273"/>
                    <a:pt x="1" y="273"/>
                  </a:cubicBezTo>
                  <a:cubicBezTo>
                    <a:pt x="1" y="273"/>
                    <a:pt x="1" y="273"/>
                    <a:pt x="1" y="273"/>
                  </a:cubicBezTo>
                  <a:cubicBezTo>
                    <a:pt x="1" y="273"/>
                    <a:pt x="1" y="273"/>
                    <a:pt x="1" y="273"/>
                  </a:cubicBezTo>
                  <a:cubicBezTo>
                    <a:pt x="1" y="274"/>
                    <a:pt x="1" y="273"/>
                    <a:pt x="1" y="273"/>
                  </a:cubicBezTo>
                  <a:cubicBezTo>
                    <a:pt x="1" y="273"/>
                    <a:pt x="1" y="274"/>
                    <a:pt x="1" y="274"/>
                  </a:cubicBezTo>
                  <a:cubicBezTo>
                    <a:pt x="2" y="274"/>
                    <a:pt x="2" y="274"/>
                    <a:pt x="2" y="273"/>
                  </a:cubicBezTo>
                  <a:cubicBezTo>
                    <a:pt x="3" y="273"/>
                    <a:pt x="3" y="273"/>
                    <a:pt x="3" y="274"/>
                  </a:cubicBezTo>
                  <a:cubicBezTo>
                    <a:pt x="3" y="274"/>
                    <a:pt x="4" y="273"/>
                    <a:pt x="4" y="273"/>
                  </a:cubicBezTo>
                  <a:cubicBezTo>
                    <a:pt x="4" y="273"/>
                    <a:pt x="3" y="273"/>
                    <a:pt x="3" y="273"/>
                  </a:cubicBezTo>
                  <a:cubicBezTo>
                    <a:pt x="3" y="273"/>
                    <a:pt x="6" y="273"/>
                    <a:pt x="6" y="272"/>
                  </a:cubicBezTo>
                  <a:cubicBezTo>
                    <a:pt x="8" y="272"/>
                    <a:pt x="8" y="270"/>
                    <a:pt x="10" y="269"/>
                  </a:cubicBezTo>
                  <a:cubicBezTo>
                    <a:pt x="12" y="267"/>
                    <a:pt x="15" y="265"/>
                    <a:pt x="17" y="263"/>
                  </a:cubicBezTo>
                  <a:cubicBezTo>
                    <a:pt x="16" y="264"/>
                    <a:pt x="15" y="264"/>
                    <a:pt x="14" y="264"/>
                  </a:cubicBezTo>
                  <a:close/>
                  <a:moveTo>
                    <a:pt x="24" y="279"/>
                  </a:moveTo>
                  <a:cubicBezTo>
                    <a:pt x="23" y="280"/>
                    <a:pt x="23" y="280"/>
                    <a:pt x="24" y="280"/>
                  </a:cubicBezTo>
                  <a:cubicBezTo>
                    <a:pt x="24" y="280"/>
                    <a:pt x="24" y="281"/>
                    <a:pt x="24" y="281"/>
                  </a:cubicBezTo>
                  <a:cubicBezTo>
                    <a:pt x="24" y="281"/>
                    <a:pt x="25" y="280"/>
                    <a:pt x="25" y="279"/>
                  </a:cubicBezTo>
                  <a:cubicBezTo>
                    <a:pt x="25" y="279"/>
                    <a:pt x="25" y="278"/>
                    <a:pt x="25" y="277"/>
                  </a:cubicBezTo>
                  <a:cubicBezTo>
                    <a:pt x="24" y="277"/>
                    <a:pt x="24" y="277"/>
                    <a:pt x="24" y="278"/>
                  </a:cubicBezTo>
                  <a:cubicBezTo>
                    <a:pt x="24" y="278"/>
                    <a:pt x="24" y="278"/>
                    <a:pt x="24" y="278"/>
                  </a:cubicBezTo>
                  <a:cubicBezTo>
                    <a:pt x="24" y="278"/>
                    <a:pt x="24" y="278"/>
                    <a:pt x="24" y="279"/>
                  </a:cubicBezTo>
                  <a:cubicBezTo>
                    <a:pt x="24" y="279"/>
                    <a:pt x="23" y="279"/>
                    <a:pt x="24" y="279"/>
                  </a:cubicBezTo>
                  <a:close/>
                  <a:moveTo>
                    <a:pt x="29" y="274"/>
                  </a:moveTo>
                  <a:cubicBezTo>
                    <a:pt x="28" y="274"/>
                    <a:pt x="27" y="274"/>
                    <a:pt x="27" y="275"/>
                  </a:cubicBezTo>
                  <a:cubicBezTo>
                    <a:pt x="27" y="275"/>
                    <a:pt x="26" y="276"/>
                    <a:pt x="27" y="276"/>
                  </a:cubicBezTo>
                  <a:cubicBezTo>
                    <a:pt x="26" y="276"/>
                    <a:pt x="28" y="275"/>
                    <a:pt x="28" y="275"/>
                  </a:cubicBezTo>
                  <a:cubicBezTo>
                    <a:pt x="29" y="275"/>
                    <a:pt x="30" y="275"/>
                    <a:pt x="29" y="274"/>
                  </a:cubicBezTo>
                  <a:cubicBezTo>
                    <a:pt x="29" y="274"/>
                    <a:pt x="30" y="274"/>
                    <a:pt x="30" y="274"/>
                  </a:cubicBezTo>
                  <a:cubicBezTo>
                    <a:pt x="30" y="275"/>
                    <a:pt x="29" y="275"/>
                    <a:pt x="29" y="275"/>
                  </a:cubicBezTo>
                  <a:cubicBezTo>
                    <a:pt x="28" y="275"/>
                    <a:pt x="28" y="276"/>
                    <a:pt x="27" y="276"/>
                  </a:cubicBezTo>
                  <a:cubicBezTo>
                    <a:pt x="27" y="276"/>
                    <a:pt x="27" y="277"/>
                    <a:pt x="27" y="277"/>
                  </a:cubicBezTo>
                  <a:cubicBezTo>
                    <a:pt x="27" y="277"/>
                    <a:pt x="26" y="276"/>
                    <a:pt x="26" y="277"/>
                  </a:cubicBezTo>
                  <a:cubicBezTo>
                    <a:pt x="26" y="277"/>
                    <a:pt x="25" y="278"/>
                    <a:pt x="26" y="278"/>
                  </a:cubicBezTo>
                  <a:cubicBezTo>
                    <a:pt x="25" y="278"/>
                    <a:pt x="26" y="278"/>
                    <a:pt x="26" y="279"/>
                  </a:cubicBezTo>
                  <a:cubicBezTo>
                    <a:pt x="26" y="279"/>
                    <a:pt x="27" y="279"/>
                    <a:pt x="27" y="278"/>
                  </a:cubicBezTo>
                  <a:cubicBezTo>
                    <a:pt x="27" y="279"/>
                    <a:pt x="28" y="278"/>
                    <a:pt x="28" y="278"/>
                  </a:cubicBezTo>
                  <a:cubicBezTo>
                    <a:pt x="29" y="277"/>
                    <a:pt x="29" y="276"/>
                    <a:pt x="30" y="276"/>
                  </a:cubicBezTo>
                  <a:cubicBezTo>
                    <a:pt x="30" y="277"/>
                    <a:pt x="31" y="276"/>
                    <a:pt x="31" y="276"/>
                  </a:cubicBezTo>
                  <a:cubicBezTo>
                    <a:pt x="31" y="276"/>
                    <a:pt x="30" y="277"/>
                    <a:pt x="29" y="277"/>
                  </a:cubicBezTo>
                  <a:cubicBezTo>
                    <a:pt x="28" y="278"/>
                    <a:pt x="28" y="278"/>
                    <a:pt x="27" y="279"/>
                  </a:cubicBezTo>
                  <a:cubicBezTo>
                    <a:pt x="27" y="279"/>
                    <a:pt x="28" y="279"/>
                    <a:pt x="28" y="279"/>
                  </a:cubicBezTo>
                  <a:cubicBezTo>
                    <a:pt x="29" y="279"/>
                    <a:pt x="29" y="279"/>
                    <a:pt x="29" y="278"/>
                  </a:cubicBezTo>
                  <a:cubicBezTo>
                    <a:pt x="30" y="278"/>
                    <a:pt x="30" y="278"/>
                    <a:pt x="30" y="277"/>
                  </a:cubicBezTo>
                  <a:cubicBezTo>
                    <a:pt x="31" y="276"/>
                    <a:pt x="32" y="276"/>
                    <a:pt x="32" y="275"/>
                  </a:cubicBezTo>
                  <a:cubicBezTo>
                    <a:pt x="33" y="274"/>
                    <a:pt x="33" y="274"/>
                    <a:pt x="32" y="273"/>
                  </a:cubicBezTo>
                  <a:cubicBezTo>
                    <a:pt x="32" y="272"/>
                    <a:pt x="32" y="272"/>
                    <a:pt x="31" y="272"/>
                  </a:cubicBezTo>
                  <a:cubicBezTo>
                    <a:pt x="30" y="272"/>
                    <a:pt x="30" y="273"/>
                    <a:pt x="29" y="274"/>
                  </a:cubicBezTo>
                  <a:close/>
                  <a:moveTo>
                    <a:pt x="3" y="282"/>
                  </a:moveTo>
                  <a:cubicBezTo>
                    <a:pt x="3" y="282"/>
                    <a:pt x="3" y="282"/>
                    <a:pt x="3" y="282"/>
                  </a:cubicBezTo>
                  <a:cubicBezTo>
                    <a:pt x="3" y="282"/>
                    <a:pt x="5" y="282"/>
                    <a:pt x="3" y="282"/>
                  </a:cubicBezTo>
                  <a:cubicBezTo>
                    <a:pt x="4" y="282"/>
                    <a:pt x="4" y="281"/>
                    <a:pt x="5" y="281"/>
                  </a:cubicBezTo>
                  <a:cubicBezTo>
                    <a:pt x="4" y="281"/>
                    <a:pt x="3" y="281"/>
                    <a:pt x="3" y="282"/>
                  </a:cubicBezTo>
                  <a:close/>
                  <a:moveTo>
                    <a:pt x="7" y="273"/>
                  </a:moveTo>
                  <a:cubicBezTo>
                    <a:pt x="6" y="273"/>
                    <a:pt x="5" y="274"/>
                    <a:pt x="3" y="274"/>
                  </a:cubicBezTo>
                  <a:cubicBezTo>
                    <a:pt x="2" y="274"/>
                    <a:pt x="1" y="274"/>
                    <a:pt x="0" y="274"/>
                  </a:cubicBezTo>
                  <a:cubicBezTo>
                    <a:pt x="0" y="274"/>
                    <a:pt x="0" y="274"/>
                    <a:pt x="0" y="274"/>
                  </a:cubicBezTo>
                  <a:cubicBezTo>
                    <a:pt x="0" y="274"/>
                    <a:pt x="0" y="275"/>
                    <a:pt x="0" y="275"/>
                  </a:cubicBezTo>
                  <a:cubicBezTo>
                    <a:pt x="0" y="275"/>
                    <a:pt x="1" y="275"/>
                    <a:pt x="1" y="275"/>
                  </a:cubicBezTo>
                  <a:cubicBezTo>
                    <a:pt x="2" y="275"/>
                    <a:pt x="2" y="275"/>
                    <a:pt x="3" y="275"/>
                  </a:cubicBezTo>
                  <a:cubicBezTo>
                    <a:pt x="2" y="275"/>
                    <a:pt x="2" y="276"/>
                    <a:pt x="2" y="276"/>
                  </a:cubicBezTo>
                  <a:cubicBezTo>
                    <a:pt x="2" y="276"/>
                    <a:pt x="2" y="276"/>
                    <a:pt x="1" y="276"/>
                  </a:cubicBezTo>
                  <a:cubicBezTo>
                    <a:pt x="2" y="276"/>
                    <a:pt x="1" y="276"/>
                    <a:pt x="1" y="276"/>
                  </a:cubicBezTo>
                  <a:cubicBezTo>
                    <a:pt x="1" y="276"/>
                    <a:pt x="1" y="276"/>
                    <a:pt x="1" y="276"/>
                  </a:cubicBezTo>
                  <a:cubicBezTo>
                    <a:pt x="0" y="276"/>
                    <a:pt x="0" y="277"/>
                    <a:pt x="0" y="277"/>
                  </a:cubicBezTo>
                  <a:cubicBezTo>
                    <a:pt x="0" y="277"/>
                    <a:pt x="0" y="278"/>
                    <a:pt x="1" y="278"/>
                  </a:cubicBezTo>
                  <a:cubicBezTo>
                    <a:pt x="1" y="277"/>
                    <a:pt x="1" y="277"/>
                    <a:pt x="2" y="277"/>
                  </a:cubicBezTo>
                  <a:cubicBezTo>
                    <a:pt x="2" y="277"/>
                    <a:pt x="2" y="278"/>
                    <a:pt x="2" y="278"/>
                  </a:cubicBezTo>
                  <a:cubicBezTo>
                    <a:pt x="2" y="278"/>
                    <a:pt x="2" y="278"/>
                    <a:pt x="1" y="278"/>
                  </a:cubicBezTo>
                  <a:cubicBezTo>
                    <a:pt x="1" y="278"/>
                    <a:pt x="1" y="278"/>
                    <a:pt x="1" y="278"/>
                  </a:cubicBezTo>
                  <a:cubicBezTo>
                    <a:pt x="1" y="277"/>
                    <a:pt x="0" y="279"/>
                    <a:pt x="1" y="279"/>
                  </a:cubicBezTo>
                  <a:cubicBezTo>
                    <a:pt x="0" y="280"/>
                    <a:pt x="1" y="280"/>
                    <a:pt x="2" y="281"/>
                  </a:cubicBezTo>
                  <a:cubicBezTo>
                    <a:pt x="2" y="281"/>
                    <a:pt x="1" y="281"/>
                    <a:pt x="2" y="281"/>
                  </a:cubicBezTo>
                  <a:cubicBezTo>
                    <a:pt x="2" y="281"/>
                    <a:pt x="2" y="281"/>
                    <a:pt x="2" y="281"/>
                  </a:cubicBezTo>
                  <a:cubicBezTo>
                    <a:pt x="2" y="281"/>
                    <a:pt x="1" y="282"/>
                    <a:pt x="1" y="282"/>
                  </a:cubicBezTo>
                  <a:cubicBezTo>
                    <a:pt x="1" y="282"/>
                    <a:pt x="1" y="282"/>
                    <a:pt x="1" y="282"/>
                  </a:cubicBezTo>
                  <a:cubicBezTo>
                    <a:pt x="2" y="282"/>
                    <a:pt x="1" y="284"/>
                    <a:pt x="2" y="283"/>
                  </a:cubicBezTo>
                  <a:cubicBezTo>
                    <a:pt x="2" y="284"/>
                    <a:pt x="2" y="284"/>
                    <a:pt x="2" y="284"/>
                  </a:cubicBezTo>
                  <a:cubicBezTo>
                    <a:pt x="2" y="284"/>
                    <a:pt x="2" y="284"/>
                    <a:pt x="3" y="283"/>
                  </a:cubicBezTo>
                  <a:cubicBezTo>
                    <a:pt x="3" y="283"/>
                    <a:pt x="2" y="285"/>
                    <a:pt x="3" y="284"/>
                  </a:cubicBezTo>
                  <a:cubicBezTo>
                    <a:pt x="3" y="284"/>
                    <a:pt x="3" y="284"/>
                    <a:pt x="4" y="284"/>
                  </a:cubicBezTo>
                  <a:cubicBezTo>
                    <a:pt x="3" y="284"/>
                    <a:pt x="3" y="284"/>
                    <a:pt x="3" y="284"/>
                  </a:cubicBezTo>
                  <a:cubicBezTo>
                    <a:pt x="4" y="284"/>
                    <a:pt x="5" y="284"/>
                    <a:pt x="5" y="283"/>
                  </a:cubicBezTo>
                  <a:cubicBezTo>
                    <a:pt x="4" y="283"/>
                    <a:pt x="4" y="283"/>
                    <a:pt x="4" y="283"/>
                  </a:cubicBezTo>
                  <a:cubicBezTo>
                    <a:pt x="4" y="283"/>
                    <a:pt x="4" y="283"/>
                    <a:pt x="3" y="283"/>
                  </a:cubicBezTo>
                  <a:cubicBezTo>
                    <a:pt x="4" y="283"/>
                    <a:pt x="4" y="283"/>
                    <a:pt x="4" y="283"/>
                  </a:cubicBezTo>
                  <a:cubicBezTo>
                    <a:pt x="5" y="282"/>
                    <a:pt x="4" y="282"/>
                    <a:pt x="4" y="283"/>
                  </a:cubicBezTo>
                  <a:cubicBezTo>
                    <a:pt x="4" y="283"/>
                    <a:pt x="3" y="283"/>
                    <a:pt x="3" y="283"/>
                  </a:cubicBezTo>
                  <a:cubicBezTo>
                    <a:pt x="3" y="283"/>
                    <a:pt x="3" y="283"/>
                    <a:pt x="3" y="283"/>
                  </a:cubicBezTo>
                  <a:cubicBezTo>
                    <a:pt x="3" y="283"/>
                    <a:pt x="3" y="283"/>
                    <a:pt x="3" y="283"/>
                  </a:cubicBezTo>
                  <a:cubicBezTo>
                    <a:pt x="3" y="282"/>
                    <a:pt x="3" y="281"/>
                    <a:pt x="3" y="282"/>
                  </a:cubicBezTo>
                  <a:cubicBezTo>
                    <a:pt x="3" y="281"/>
                    <a:pt x="3" y="281"/>
                    <a:pt x="3" y="281"/>
                  </a:cubicBezTo>
                  <a:cubicBezTo>
                    <a:pt x="3" y="281"/>
                    <a:pt x="3" y="280"/>
                    <a:pt x="3" y="280"/>
                  </a:cubicBezTo>
                  <a:cubicBezTo>
                    <a:pt x="3" y="280"/>
                    <a:pt x="3" y="281"/>
                    <a:pt x="3" y="280"/>
                  </a:cubicBezTo>
                  <a:cubicBezTo>
                    <a:pt x="3" y="280"/>
                    <a:pt x="2" y="280"/>
                    <a:pt x="2" y="280"/>
                  </a:cubicBezTo>
                  <a:cubicBezTo>
                    <a:pt x="3" y="280"/>
                    <a:pt x="2" y="279"/>
                    <a:pt x="3" y="279"/>
                  </a:cubicBezTo>
                  <a:cubicBezTo>
                    <a:pt x="3" y="279"/>
                    <a:pt x="3" y="278"/>
                    <a:pt x="2" y="278"/>
                  </a:cubicBezTo>
                  <a:cubicBezTo>
                    <a:pt x="2" y="278"/>
                    <a:pt x="3" y="278"/>
                    <a:pt x="3" y="278"/>
                  </a:cubicBezTo>
                  <a:cubicBezTo>
                    <a:pt x="3" y="278"/>
                    <a:pt x="4" y="278"/>
                    <a:pt x="5" y="277"/>
                  </a:cubicBezTo>
                  <a:cubicBezTo>
                    <a:pt x="4" y="277"/>
                    <a:pt x="3" y="278"/>
                    <a:pt x="3" y="277"/>
                  </a:cubicBezTo>
                  <a:cubicBezTo>
                    <a:pt x="3" y="277"/>
                    <a:pt x="4" y="277"/>
                    <a:pt x="3" y="276"/>
                  </a:cubicBezTo>
                  <a:cubicBezTo>
                    <a:pt x="3" y="276"/>
                    <a:pt x="3" y="276"/>
                    <a:pt x="3" y="276"/>
                  </a:cubicBezTo>
                  <a:cubicBezTo>
                    <a:pt x="3" y="276"/>
                    <a:pt x="3" y="276"/>
                    <a:pt x="4" y="276"/>
                  </a:cubicBezTo>
                  <a:cubicBezTo>
                    <a:pt x="3" y="276"/>
                    <a:pt x="5" y="274"/>
                    <a:pt x="4" y="275"/>
                  </a:cubicBezTo>
                  <a:cubicBezTo>
                    <a:pt x="5" y="274"/>
                    <a:pt x="6" y="274"/>
                    <a:pt x="6" y="275"/>
                  </a:cubicBezTo>
                  <a:cubicBezTo>
                    <a:pt x="7" y="275"/>
                    <a:pt x="7" y="275"/>
                    <a:pt x="7" y="274"/>
                  </a:cubicBezTo>
                  <a:cubicBezTo>
                    <a:pt x="7" y="274"/>
                    <a:pt x="7" y="274"/>
                    <a:pt x="7" y="274"/>
                  </a:cubicBezTo>
                  <a:cubicBezTo>
                    <a:pt x="7" y="274"/>
                    <a:pt x="8" y="273"/>
                    <a:pt x="7" y="273"/>
                  </a:cubicBezTo>
                  <a:close/>
                  <a:moveTo>
                    <a:pt x="29" y="286"/>
                  </a:moveTo>
                  <a:cubicBezTo>
                    <a:pt x="29" y="286"/>
                    <a:pt x="30" y="286"/>
                    <a:pt x="30" y="286"/>
                  </a:cubicBezTo>
                  <a:cubicBezTo>
                    <a:pt x="31" y="285"/>
                    <a:pt x="31" y="284"/>
                    <a:pt x="32" y="284"/>
                  </a:cubicBezTo>
                  <a:cubicBezTo>
                    <a:pt x="33" y="284"/>
                    <a:pt x="34" y="284"/>
                    <a:pt x="34" y="283"/>
                  </a:cubicBezTo>
                  <a:cubicBezTo>
                    <a:pt x="35" y="283"/>
                    <a:pt x="35" y="283"/>
                    <a:pt x="36" y="283"/>
                  </a:cubicBezTo>
                  <a:cubicBezTo>
                    <a:pt x="36" y="283"/>
                    <a:pt x="37" y="283"/>
                    <a:pt x="37" y="282"/>
                  </a:cubicBezTo>
                  <a:cubicBezTo>
                    <a:pt x="37" y="282"/>
                    <a:pt x="38" y="281"/>
                    <a:pt x="38" y="281"/>
                  </a:cubicBezTo>
                  <a:cubicBezTo>
                    <a:pt x="38" y="281"/>
                    <a:pt x="36" y="282"/>
                    <a:pt x="35" y="282"/>
                  </a:cubicBezTo>
                  <a:cubicBezTo>
                    <a:pt x="34" y="282"/>
                    <a:pt x="34" y="283"/>
                    <a:pt x="33" y="283"/>
                  </a:cubicBezTo>
                  <a:cubicBezTo>
                    <a:pt x="31" y="283"/>
                    <a:pt x="30" y="284"/>
                    <a:pt x="29" y="286"/>
                  </a:cubicBezTo>
                  <a:cubicBezTo>
                    <a:pt x="28" y="286"/>
                    <a:pt x="28" y="286"/>
                    <a:pt x="29" y="286"/>
                  </a:cubicBezTo>
                  <a:close/>
                  <a:moveTo>
                    <a:pt x="37" y="309"/>
                  </a:moveTo>
                  <a:cubicBezTo>
                    <a:pt x="37" y="310"/>
                    <a:pt x="37" y="310"/>
                    <a:pt x="37" y="310"/>
                  </a:cubicBezTo>
                  <a:cubicBezTo>
                    <a:pt x="38" y="310"/>
                    <a:pt x="38" y="310"/>
                    <a:pt x="38" y="311"/>
                  </a:cubicBezTo>
                  <a:cubicBezTo>
                    <a:pt x="38" y="311"/>
                    <a:pt x="38" y="311"/>
                    <a:pt x="39" y="312"/>
                  </a:cubicBezTo>
                  <a:cubicBezTo>
                    <a:pt x="39" y="312"/>
                    <a:pt x="39" y="312"/>
                    <a:pt x="39" y="312"/>
                  </a:cubicBezTo>
                  <a:cubicBezTo>
                    <a:pt x="40" y="312"/>
                    <a:pt x="39" y="311"/>
                    <a:pt x="39" y="311"/>
                  </a:cubicBezTo>
                  <a:cubicBezTo>
                    <a:pt x="39" y="311"/>
                    <a:pt x="39" y="310"/>
                    <a:pt x="39" y="310"/>
                  </a:cubicBezTo>
                  <a:cubicBezTo>
                    <a:pt x="39" y="310"/>
                    <a:pt x="38" y="310"/>
                    <a:pt x="38" y="310"/>
                  </a:cubicBezTo>
                  <a:cubicBezTo>
                    <a:pt x="38" y="309"/>
                    <a:pt x="37" y="309"/>
                    <a:pt x="37" y="309"/>
                  </a:cubicBezTo>
                  <a:close/>
                  <a:moveTo>
                    <a:pt x="26" y="286"/>
                  </a:moveTo>
                  <a:cubicBezTo>
                    <a:pt x="26" y="286"/>
                    <a:pt x="24" y="288"/>
                    <a:pt x="25" y="287"/>
                  </a:cubicBezTo>
                  <a:cubicBezTo>
                    <a:pt x="25" y="287"/>
                    <a:pt x="24" y="288"/>
                    <a:pt x="24" y="288"/>
                  </a:cubicBezTo>
                  <a:cubicBezTo>
                    <a:pt x="24" y="289"/>
                    <a:pt x="26" y="288"/>
                    <a:pt x="26" y="288"/>
                  </a:cubicBezTo>
                  <a:cubicBezTo>
                    <a:pt x="27" y="287"/>
                    <a:pt x="28" y="286"/>
                    <a:pt x="28" y="285"/>
                  </a:cubicBezTo>
                  <a:cubicBezTo>
                    <a:pt x="28" y="285"/>
                    <a:pt x="26" y="285"/>
                    <a:pt x="26" y="286"/>
                  </a:cubicBezTo>
                  <a:close/>
                  <a:moveTo>
                    <a:pt x="39" y="321"/>
                  </a:moveTo>
                  <a:cubicBezTo>
                    <a:pt x="39" y="321"/>
                    <a:pt x="38" y="321"/>
                    <a:pt x="38" y="322"/>
                  </a:cubicBezTo>
                  <a:cubicBezTo>
                    <a:pt x="38" y="322"/>
                    <a:pt x="37" y="322"/>
                    <a:pt x="37" y="323"/>
                  </a:cubicBezTo>
                  <a:cubicBezTo>
                    <a:pt x="37" y="322"/>
                    <a:pt x="38" y="322"/>
                    <a:pt x="38" y="321"/>
                  </a:cubicBezTo>
                  <a:cubicBezTo>
                    <a:pt x="38" y="321"/>
                    <a:pt x="38" y="320"/>
                    <a:pt x="38" y="320"/>
                  </a:cubicBezTo>
                  <a:cubicBezTo>
                    <a:pt x="38" y="320"/>
                    <a:pt x="39" y="320"/>
                    <a:pt x="39" y="320"/>
                  </a:cubicBezTo>
                  <a:cubicBezTo>
                    <a:pt x="39" y="319"/>
                    <a:pt x="38" y="318"/>
                    <a:pt x="38" y="317"/>
                  </a:cubicBezTo>
                  <a:cubicBezTo>
                    <a:pt x="38" y="317"/>
                    <a:pt x="38" y="318"/>
                    <a:pt x="39" y="318"/>
                  </a:cubicBezTo>
                  <a:cubicBezTo>
                    <a:pt x="39" y="318"/>
                    <a:pt x="39" y="316"/>
                    <a:pt x="39" y="316"/>
                  </a:cubicBezTo>
                  <a:cubicBezTo>
                    <a:pt x="38" y="316"/>
                    <a:pt x="39" y="315"/>
                    <a:pt x="39" y="315"/>
                  </a:cubicBezTo>
                  <a:cubicBezTo>
                    <a:pt x="39" y="315"/>
                    <a:pt x="37" y="315"/>
                    <a:pt x="37" y="315"/>
                  </a:cubicBezTo>
                  <a:cubicBezTo>
                    <a:pt x="37" y="315"/>
                    <a:pt x="38" y="315"/>
                    <a:pt x="38" y="314"/>
                  </a:cubicBezTo>
                  <a:cubicBezTo>
                    <a:pt x="37" y="314"/>
                    <a:pt x="36" y="314"/>
                    <a:pt x="36" y="314"/>
                  </a:cubicBezTo>
                  <a:cubicBezTo>
                    <a:pt x="36" y="314"/>
                    <a:pt x="35" y="314"/>
                    <a:pt x="35" y="313"/>
                  </a:cubicBezTo>
                  <a:cubicBezTo>
                    <a:pt x="34" y="313"/>
                    <a:pt x="34" y="313"/>
                    <a:pt x="34" y="313"/>
                  </a:cubicBezTo>
                  <a:cubicBezTo>
                    <a:pt x="34" y="313"/>
                    <a:pt x="34" y="313"/>
                    <a:pt x="34" y="313"/>
                  </a:cubicBezTo>
                  <a:cubicBezTo>
                    <a:pt x="33" y="312"/>
                    <a:pt x="34" y="310"/>
                    <a:pt x="34" y="310"/>
                  </a:cubicBezTo>
                  <a:cubicBezTo>
                    <a:pt x="34" y="310"/>
                    <a:pt x="35" y="310"/>
                    <a:pt x="35" y="309"/>
                  </a:cubicBezTo>
                  <a:cubicBezTo>
                    <a:pt x="34" y="309"/>
                    <a:pt x="34" y="308"/>
                    <a:pt x="34" y="308"/>
                  </a:cubicBezTo>
                  <a:cubicBezTo>
                    <a:pt x="34" y="307"/>
                    <a:pt x="34" y="307"/>
                    <a:pt x="34" y="306"/>
                  </a:cubicBezTo>
                  <a:cubicBezTo>
                    <a:pt x="34" y="306"/>
                    <a:pt x="34" y="306"/>
                    <a:pt x="34" y="305"/>
                  </a:cubicBezTo>
                  <a:cubicBezTo>
                    <a:pt x="34" y="305"/>
                    <a:pt x="34" y="305"/>
                    <a:pt x="35" y="305"/>
                  </a:cubicBezTo>
                  <a:cubicBezTo>
                    <a:pt x="35" y="303"/>
                    <a:pt x="35" y="303"/>
                    <a:pt x="33" y="303"/>
                  </a:cubicBezTo>
                  <a:cubicBezTo>
                    <a:pt x="33" y="303"/>
                    <a:pt x="33" y="303"/>
                    <a:pt x="32" y="303"/>
                  </a:cubicBezTo>
                  <a:cubicBezTo>
                    <a:pt x="32" y="303"/>
                    <a:pt x="31" y="303"/>
                    <a:pt x="31" y="303"/>
                  </a:cubicBezTo>
                  <a:cubicBezTo>
                    <a:pt x="31" y="302"/>
                    <a:pt x="28" y="302"/>
                    <a:pt x="28" y="302"/>
                  </a:cubicBezTo>
                  <a:cubicBezTo>
                    <a:pt x="27" y="302"/>
                    <a:pt x="27" y="302"/>
                    <a:pt x="26" y="302"/>
                  </a:cubicBezTo>
                  <a:cubicBezTo>
                    <a:pt x="26" y="301"/>
                    <a:pt x="25" y="301"/>
                    <a:pt x="25" y="301"/>
                  </a:cubicBezTo>
                  <a:cubicBezTo>
                    <a:pt x="25" y="301"/>
                    <a:pt x="24" y="301"/>
                    <a:pt x="24" y="301"/>
                  </a:cubicBezTo>
                  <a:cubicBezTo>
                    <a:pt x="24" y="301"/>
                    <a:pt x="23" y="301"/>
                    <a:pt x="23" y="301"/>
                  </a:cubicBezTo>
                  <a:cubicBezTo>
                    <a:pt x="23" y="300"/>
                    <a:pt x="21" y="300"/>
                    <a:pt x="22" y="299"/>
                  </a:cubicBezTo>
                  <a:cubicBezTo>
                    <a:pt x="22" y="299"/>
                    <a:pt x="21" y="299"/>
                    <a:pt x="21" y="299"/>
                  </a:cubicBezTo>
                  <a:cubicBezTo>
                    <a:pt x="21" y="299"/>
                    <a:pt x="21" y="299"/>
                    <a:pt x="21" y="299"/>
                  </a:cubicBezTo>
                  <a:cubicBezTo>
                    <a:pt x="21" y="298"/>
                    <a:pt x="20" y="298"/>
                    <a:pt x="20" y="298"/>
                  </a:cubicBezTo>
                  <a:cubicBezTo>
                    <a:pt x="19" y="298"/>
                    <a:pt x="18" y="298"/>
                    <a:pt x="17" y="298"/>
                  </a:cubicBezTo>
                  <a:cubicBezTo>
                    <a:pt x="16" y="298"/>
                    <a:pt x="15" y="298"/>
                    <a:pt x="14" y="299"/>
                  </a:cubicBezTo>
                  <a:cubicBezTo>
                    <a:pt x="13" y="299"/>
                    <a:pt x="13" y="300"/>
                    <a:pt x="14" y="300"/>
                  </a:cubicBezTo>
                  <a:cubicBezTo>
                    <a:pt x="14" y="300"/>
                    <a:pt x="13" y="300"/>
                    <a:pt x="13" y="301"/>
                  </a:cubicBezTo>
                  <a:cubicBezTo>
                    <a:pt x="14" y="301"/>
                    <a:pt x="13" y="301"/>
                    <a:pt x="14" y="302"/>
                  </a:cubicBezTo>
                  <a:cubicBezTo>
                    <a:pt x="14" y="302"/>
                    <a:pt x="15" y="302"/>
                    <a:pt x="16" y="302"/>
                  </a:cubicBezTo>
                  <a:cubicBezTo>
                    <a:pt x="17" y="302"/>
                    <a:pt x="19" y="301"/>
                    <a:pt x="19" y="301"/>
                  </a:cubicBezTo>
                  <a:cubicBezTo>
                    <a:pt x="19" y="300"/>
                    <a:pt x="17" y="301"/>
                    <a:pt x="17" y="300"/>
                  </a:cubicBezTo>
                  <a:cubicBezTo>
                    <a:pt x="17" y="300"/>
                    <a:pt x="19" y="301"/>
                    <a:pt x="19" y="301"/>
                  </a:cubicBezTo>
                  <a:cubicBezTo>
                    <a:pt x="19" y="301"/>
                    <a:pt x="19" y="301"/>
                    <a:pt x="19" y="301"/>
                  </a:cubicBezTo>
                  <a:cubicBezTo>
                    <a:pt x="20" y="301"/>
                    <a:pt x="20" y="301"/>
                    <a:pt x="21" y="301"/>
                  </a:cubicBezTo>
                  <a:cubicBezTo>
                    <a:pt x="20" y="301"/>
                    <a:pt x="19" y="301"/>
                    <a:pt x="19" y="301"/>
                  </a:cubicBezTo>
                  <a:cubicBezTo>
                    <a:pt x="19" y="302"/>
                    <a:pt x="19" y="303"/>
                    <a:pt x="18" y="303"/>
                  </a:cubicBezTo>
                  <a:cubicBezTo>
                    <a:pt x="18" y="303"/>
                    <a:pt x="18" y="302"/>
                    <a:pt x="18" y="302"/>
                  </a:cubicBezTo>
                  <a:cubicBezTo>
                    <a:pt x="18" y="302"/>
                    <a:pt x="18" y="302"/>
                    <a:pt x="18" y="302"/>
                  </a:cubicBezTo>
                  <a:cubicBezTo>
                    <a:pt x="17" y="302"/>
                    <a:pt x="17" y="302"/>
                    <a:pt x="16" y="302"/>
                  </a:cubicBezTo>
                  <a:cubicBezTo>
                    <a:pt x="16" y="302"/>
                    <a:pt x="16" y="302"/>
                    <a:pt x="15" y="302"/>
                  </a:cubicBezTo>
                  <a:cubicBezTo>
                    <a:pt x="15" y="302"/>
                    <a:pt x="14" y="303"/>
                    <a:pt x="14" y="303"/>
                  </a:cubicBezTo>
                  <a:cubicBezTo>
                    <a:pt x="14" y="303"/>
                    <a:pt x="14" y="304"/>
                    <a:pt x="14" y="303"/>
                  </a:cubicBezTo>
                  <a:cubicBezTo>
                    <a:pt x="15" y="303"/>
                    <a:pt x="15" y="303"/>
                    <a:pt x="15" y="304"/>
                  </a:cubicBezTo>
                  <a:cubicBezTo>
                    <a:pt x="15" y="304"/>
                    <a:pt x="14" y="304"/>
                    <a:pt x="14" y="304"/>
                  </a:cubicBezTo>
                  <a:cubicBezTo>
                    <a:pt x="14" y="304"/>
                    <a:pt x="15" y="304"/>
                    <a:pt x="15" y="304"/>
                  </a:cubicBezTo>
                  <a:cubicBezTo>
                    <a:pt x="15" y="305"/>
                    <a:pt x="12" y="305"/>
                    <a:pt x="13" y="306"/>
                  </a:cubicBezTo>
                  <a:cubicBezTo>
                    <a:pt x="14" y="306"/>
                    <a:pt x="15" y="305"/>
                    <a:pt x="15" y="305"/>
                  </a:cubicBezTo>
                  <a:cubicBezTo>
                    <a:pt x="15" y="305"/>
                    <a:pt x="15" y="305"/>
                    <a:pt x="15" y="306"/>
                  </a:cubicBezTo>
                  <a:cubicBezTo>
                    <a:pt x="15" y="306"/>
                    <a:pt x="17" y="305"/>
                    <a:pt x="17" y="305"/>
                  </a:cubicBezTo>
                  <a:cubicBezTo>
                    <a:pt x="17" y="305"/>
                    <a:pt x="16" y="306"/>
                    <a:pt x="17" y="306"/>
                  </a:cubicBezTo>
                  <a:cubicBezTo>
                    <a:pt x="15" y="306"/>
                    <a:pt x="17" y="307"/>
                    <a:pt x="18" y="306"/>
                  </a:cubicBezTo>
                  <a:cubicBezTo>
                    <a:pt x="18" y="306"/>
                    <a:pt x="18" y="305"/>
                    <a:pt x="18" y="306"/>
                  </a:cubicBezTo>
                  <a:cubicBezTo>
                    <a:pt x="18" y="306"/>
                    <a:pt x="19" y="305"/>
                    <a:pt x="20" y="305"/>
                  </a:cubicBezTo>
                  <a:cubicBezTo>
                    <a:pt x="20" y="306"/>
                    <a:pt x="18" y="306"/>
                    <a:pt x="18" y="307"/>
                  </a:cubicBezTo>
                  <a:cubicBezTo>
                    <a:pt x="18" y="307"/>
                    <a:pt x="17" y="307"/>
                    <a:pt x="17" y="308"/>
                  </a:cubicBezTo>
                  <a:cubicBezTo>
                    <a:pt x="17" y="309"/>
                    <a:pt x="18" y="308"/>
                    <a:pt x="18" y="308"/>
                  </a:cubicBezTo>
                  <a:cubicBezTo>
                    <a:pt x="19" y="308"/>
                    <a:pt x="19" y="308"/>
                    <a:pt x="20" y="307"/>
                  </a:cubicBezTo>
                  <a:cubicBezTo>
                    <a:pt x="20" y="307"/>
                    <a:pt x="19" y="308"/>
                    <a:pt x="19" y="308"/>
                  </a:cubicBezTo>
                  <a:cubicBezTo>
                    <a:pt x="19" y="308"/>
                    <a:pt x="18" y="309"/>
                    <a:pt x="18" y="309"/>
                  </a:cubicBezTo>
                  <a:cubicBezTo>
                    <a:pt x="18" y="309"/>
                    <a:pt x="18" y="309"/>
                    <a:pt x="19" y="309"/>
                  </a:cubicBezTo>
                  <a:cubicBezTo>
                    <a:pt x="18" y="310"/>
                    <a:pt x="17" y="309"/>
                    <a:pt x="17" y="310"/>
                  </a:cubicBezTo>
                  <a:cubicBezTo>
                    <a:pt x="18" y="311"/>
                    <a:pt x="18" y="311"/>
                    <a:pt x="19" y="311"/>
                  </a:cubicBezTo>
                  <a:cubicBezTo>
                    <a:pt x="20" y="311"/>
                    <a:pt x="20" y="310"/>
                    <a:pt x="20" y="309"/>
                  </a:cubicBezTo>
                  <a:cubicBezTo>
                    <a:pt x="20" y="309"/>
                    <a:pt x="21" y="308"/>
                    <a:pt x="21" y="308"/>
                  </a:cubicBezTo>
                  <a:cubicBezTo>
                    <a:pt x="20" y="308"/>
                    <a:pt x="20" y="308"/>
                    <a:pt x="20" y="308"/>
                  </a:cubicBezTo>
                  <a:cubicBezTo>
                    <a:pt x="20" y="308"/>
                    <a:pt x="20" y="308"/>
                    <a:pt x="19" y="308"/>
                  </a:cubicBezTo>
                  <a:cubicBezTo>
                    <a:pt x="20" y="308"/>
                    <a:pt x="20" y="308"/>
                    <a:pt x="20" y="308"/>
                  </a:cubicBezTo>
                  <a:cubicBezTo>
                    <a:pt x="20" y="308"/>
                    <a:pt x="20" y="307"/>
                    <a:pt x="20" y="307"/>
                  </a:cubicBezTo>
                  <a:cubicBezTo>
                    <a:pt x="21" y="307"/>
                    <a:pt x="20" y="309"/>
                    <a:pt x="21" y="308"/>
                  </a:cubicBezTo>
                  <a:cubicBezTo>
                    <a:pt x="21" y="309"/>
                    <a:pt x="20" y="309"/>
                    <a:pt x="20" y="310"/>
                  </a:cubicBezTo>
                  <a:cubicBezTo>
                    <a:pt x="21" y="311"/>
                    <a:pt x="22" y="309"/>
                    <a:pt x="22" y="309"/>
                  </a:cubicBezTo>
                  <a:cubicBezTo>
                    <a:pt x="22" y="309"/>
                    <a:pt x="21" y="310"/>
                    <a:pt x="21" y="310"/>
                  </a:cubicBezTo>
                  <a:cubicBezTo>
                    <a:pt x="21" y="311"/>
                    <a:pt x="24" y="310"/>
                    <a:pt x="24" y="310"/>
                  </a:cubicBezTo>
                  <a:cubicBezTo>
                    <a:pt x="24" y="311"/>
                    <a:pt x="21" y="311"/>
                    <a:pt x="21" y="311"/>
                  </a:cubicBezTo>
                  <a:cubicBezTo>
                    <a:pt x="20" y="311"/>
                    <a:pt x="20" y="311"/>
                    <a:pt x="19" y="312"/>
                  </a:cubicBezTo>
                  <a:cubicBezTo>
                    <a:pt x="19" y="312"/>
                    <a:pt x="18" y="314"/>
                    <a:pt x="18" y="314"/>
                  </a:cubicBezTo>
                  <a:cubicBezTo>
                    <a:pt x="19" y="313"/>
                    <a:pt x="19" y="313"/>
                    <a:pt x="20" y="313"/>
                  </a:cubicBezTo>
                  <a:cubicBezTo>
                    <a:pt x="20" y="313"/>
                    <a:pt x="20" y="314"/>
                    <a:pt x="20" y="314"/>
                  </a:cubicBezTo>
                  <a:cubicBezTo>
                    <a:pt x="20" y="314"/>
                    <a:pt x="21" y="313"/>
                    <a:pt x="21" y="313"/>
                  </a:cubicBezTo>
                  <a:cubicBezTo>
                    <a:pt x="22" y="313"/>
                    <a:pt x="22" y="313"/>
                    <a:pt x="23" y="313"/>
                  </a:cubicBezTo>
                  <a:cubicBezTo>
                    <a:pt x="23" y="313"/>
                    <a:pt x="21" y="314"/>
                    <a:pt x="22" y="314"/>
                  </a:cubicBezTo>
                  <a:cubicBezTo>
                    <a:pt x="23" y="314"/>
                    <a:pt x="23" y="313"/>
                    <a:pt x="24" y="313"/>
                  </a:cubicBezTo>
                  <a:cubicBezTo>
                    <a:pt x="24" y="314"/>
                    <a:pt x="22" y="314"/>
                    <a:pt x="22" y="315"/>
                  </a:cubicBezTo>
                  <a:cubicBezTo>
                    <a:pt x="22" y="315"/>
                    <a:pt x="23" y="314"/>
                    <a:pt x="23" y="315"/>
                  </a:cubicBezTo>
                  <a:cubicBezTo>
                    <a:pt x="23" y="315"/>
                    <a:pt x="24" y="314"/>
                    <a:pt x="24" y="314"/>
                  </a:cubicBezTo>
                  <a:cubicBezTo>
                    <a:pt x="24" y="314"/>
                    <a:pt x="23" y="315"/>
                    <a:pt x="23" y="315"/>
                  </a:cubicBezTo>
                  <a:cubicBezTo>
                    <a:pt x="24" y="315"/>
                    <a:pt x="24" y="315"/>
                    <a:pt x="24" y="315"/>
                  </a:cubicBezTo>
                  <a:cubicBezTo>
                    <a:pt x="24" y="315"/>
                    <a:pt x="23" y="315"/>
                    <a:pt x="23" y="316"/>
                  </a:cubicBezTo>
                  <a:cubicBezTo>
                    <a:pt x="24" y="316"/>
                    <a:pt x="24" y="315"/>
                    <a:pt x="25" y="315"/>
                  </a:cubicBezTo>
                  <a:cubicBezTo>
                    <a:pt x="24" y="316"/>
                    <a:pt x="23" y="316"/>
                    <a:pt x="22" y="316"/>
                  </a:cubicBezTo>
                  <a:cubicBezTo>
                    <a:pt x="22" y="316"/>
                    <a:pt x="21" y="317"/>
                    <a:pt x="22" y="317"/>
                  </a:cubicBezTo>
                  <a:cubicBezTo>
                    <a:pt x="22" y="317"/>
                    <a:pt x="22" y="317"/>
                    <a:pt x="22" y="317"/>
                  </a:cubicBezTo>
                  <a:cubicBezTo>
                    <a:pt x="23" y="318"/>
                    <a:pt x="23" y="319"/>
                    <a:pt x="24" y="318"/>
                  </a:cubicBezTo>
                  <a:cubicBezTo>
                    <a:pt x="25" y="318"/>
                    <a:pt x="25" y="317"/>
                    <a:pt x="26" y="317"/>
                  </a:cubicBezTo>
                  <a:cubicBezTo>
                    <a:pt x="26" y="317"/>
                    <a:pt x="25" y="318"/>
                    <a:pt x="25" y="318"/>
                  </a:cubicBezTo>
                  <a:cubicBezTo>
                    <a:pt x="26" y="318"/>
                    <a:pt x="26" y="318"/>
                    <a:pt x="26" y="318"/>
                  </a:cubicBezTo>
                  <a:cubicBezTo>
                    <a:pt x="27" y="318"/>
                    <a:pt x="27" y="318"/>
                    <a:pt x="27" y="318"/>
                  </a:cubicBezTo>
                  <a:cubicBezTo>
                    <a:pt x="28" y="318"/>
                    <a:pt x="28" y="318"/>
                    <a:pt x="29" y="318"/>
                  </a:cubicBezTo>
                  <a:cubicBezTo>
                    <a:pt x="30" y="317"/>
                    <a:pt x="30" y="316"/>
                    <a:pt x="32" y="315"/>
                  </a:cubicBezTo>
                  <a:cubicBezTo>
                    <a:pt x="31" y="316"/>
                    <a:pt x="30" y="317"/>
                    <a:pt x="29" y="318"/>
                  </a:cubicBezTo>
                  <a:cubicBezTo>
                    <a:pt x="28" y="318"/>
                    <a:pt x="28" y="319"/>
                    <a:pt x="27" y="319"/>
                  </a:cubicBezTo>
                  <a:cubicBezTo>
                    <a:pt x="26" y="319"/>
                    <a:pt x="26" y="319"/>
                    <a:pt x="25" y="319"/>
                  </a:cubicBezTo>
                  <a:cubicBezTo>
                    <a:pt x="24" y="320"/>
                    <a:pt x="26" y="321"/>
                    <a:pt x="27" y="321"/>
                  </a:cubicBezTo>
                  <a:cubicBezTo>
                    <a:pt x="27" y="321"/>
                    <a:pt x="27" y="322"/>
                    <a:pt x="27" y="322"/>
                  </a:cubicBezTo>
                  <a:cubicBezTo>
                    <a:pt x="28" y="322"/>
                    <a:pt x="28" y="322"/>
                    <a:pt x="28" y="322"/>
                  </a:cubicBezTo>
                  <a:cubicBezTo>
                    <a:pt x="29" y="322"/>
                    <a:pt x="29" y="322"/>
                    <a:pt x="30" y="322"/>
                  </a:cubicBezTo>
                  <a:cubicBezTo>
                    <a:pt x="29" y="323"/>
                    <a:pt x="29" y="323"/>
                    <a:pt x="30" y="323"/>
                  </a:cubicBezTo>
                  <a:cubicBezTo>
                    <a:pt x="31" y="323"/>
                    <a:pt x="31" y="324"/>
                    <a:pt x="32" y="324"/>
                  </a:cubicBezTo>
                  <a:cubicBezTo>
                    <a:pt x="32" y="324"/>
                    <a:pt x="32" y="324"/>
                    <a:pt x="33" y="324"/>
                  </a:cubicBezTo>
                  <a:cubicBezTo>
                    <a:pt x="33" y="324"/>
                    <a:pt x="34" y="324"/>
                    <a:pt x="34" y="324"/>
                  </a:cubicBezTo>
                  <a:cubicBezTo>
                    <a:pt x="34" y="325"/>
                    <a:pt x="34" y="325"/>
                    <a:pt x="35" y="325"/>
                  </a:cubicBezTo>
                  <a:cubicBezTo>
                    <a:pt x="35" y="325"/>
                    <a:pt x="35" y="325"/>
                    <a:pt x="35" y="325"/>
                  </a:cubicBezTo>
                  <a:cubicBezTo>
                    <a:pt x="36" y="325"/>
                    <a:pt x="36" y="323"/>
                    <a:pt x="37" y="324"/>
                  </a:cubicBezTo>
                  <a:cubicBezTo>
                    <a:pt x="38" y="324"/>
                    <a:pt x="38" y="324"/>
                    <a:pt x="38" y="324"/>
                  </a:cubicBezTo>
                  <a:cubicBezTo>
                    <a:pt x="39" y="323"/>
                    <a:pt x="39" y="323"/>
                    <a:pt x="39" y="323"/>
                  </a:cubicBezTo>
                  <a:cubicBezTo>
                    <a:pt x="39" y="322"/>
                    <a:pt x="40" y="321"/>
                    <a:pt x="39" y="321"/>
                  </a:cubicBezTo>
                  <a:close/>
                  <a:moveTo>
                    <a:pt x="35" y="304"/>
                  </a:moveTo>
                  <a:cubicBezTo>
                    <a:pt x="36" y="304"/>
                    <a:pt x="36" y="303"/>
                    <a:pt x="37" y="304"/>
                  </a:cubicBezTo>
                  <a:cubicBezTo>
                    <a:pt x="37" y="305"/>
                    <a:pt x="36" y="305"/>
                    <a:pt x="36" y="306"/>
                  </a:cubicBezTo>
                  <a:cubicBezTo>
                    <a:pt x="37" y="305"/>
                    <a:pt x="38" y="303"/>
                    <a:pt x="37" y="302"/>
                  </a:cubicBezTo>
                  <a:cubicBezTo>
                    <a:pt x="37" y="302"/>
                    <a:pt x="35" y="304"/>
                    <a:pt x="35" y="304"/>
                  </a:cubicBezTo>
                  <a:close/>
                  <a:moveTo>
                    <a:pt x="38" y="304"/>
                  </a:moveTo>
                  <a:cubicBezTo>
                    <a:pt x="38" y="305"/>
                    <a:pt x="38" y="305"/>
                    <a:pt x="38" y="305"/>
                  </a:cubicBezTo>
                  <a:cubicBezTo>
                    <a:pt x="37" y="305"/>
                    <a:pt x="37" y="305"/>
                    <a:pt x="37" y="305"/>
                  </a:cubicBezTo>
                  <a:cubicBezTo>
                    <a:pt x="37" y="306"/>
                    <a:pt x="36" y="306"/>
                    <a:pt x="37" y="306"/>
                  </a:cubicBezTo>
                  <a:cubicBezTo>
                    <a:pt x="36" y="306"/>
                    <a:pt x="36" y="307"/>
                    <a:pt x="36" y="307"/>
                  </a:cubicBezTo>
                  <a:cubicBezTo>
                    <a:pt x="36" y="307"/>
                    <a:pt x="38" y="306"/>
                    <a:pt x="38" y="306"/>
                  </a:cubicBezTo>
                  <a:cubicBezTo>
                    <a:pt x="38" y="306"/>
                    <a:pt x="38" y="304"/>
                    <a:pt x="38" y="304"/>
                  </a:cubicBezTo>
                  <a:close/>
                  <a:moveTo>
                    <a:pt x="40" y="316"/>
                  </a:moveTo>
                  <a:cubicBezTo>
                    <a:pt x="40" y="316"/>
                    <a:pt x="40" y="317"/>
                    <a:pt x="40" y="318"/>
                  </a:cubicBezTo>
                  <a:cubicBezTo>
                    <a:pt x="40" y="317"/>
                    <a:pt x="40" y="316"/>
                    <a:pt x="40" y="316"/>
                  </a:cubicBezTo>
                  <a:close/>
                  <a:moveTo>
                    <a:pt x="40" y="319"/>
                  </a:moveTo>
                  <a:cubicBezTo>
                    <a:pt x="40" y="319"/>
                    <a:pt x="40" y="318"/>
                    <a:pt x="40" y="318"/>
                  </a:cubicBezTo>
                  <a:cubicBezTo>
                    <a:pt x="40" y="318"/>
                    <a:pt x="40" y="318"/>
                    <a:pt x="40" y="318"/>
                  </a:cubicBezTo>
                  <a:cubicBezTo>
                    <a:pt x="39" y="318"/>
                    <a:pt x="40" y="319"/>
                    <a:pt x="39" y="319"/>
                  </a:cubicBezTo>
                  <a:cubicBezTo>
                    <a:pt x="39" y="319"/>
                    <a:pt x="39" y="319"/>
                    <a:pt x="39" y="319"/>
                  </a:cubicBezTo>
                  <a:cubicBezTo>
                    <a:pt x="39" y="319"/>
                    <a:pt x="39" y="320"/>
                    <a:pt x="39" y="320"/>
                  </a:cubicBezTo>
                  <a:cubicBezTo>
                    <a:pt x="39" y="320"/>
                    <a:pt x="39" y="320"/>
                    <a:pt x="39" y="320"/>
                  </a:cubicBezTo>
                  <a:cubicBezTo>
                    <a:pt x="39" y="321"/>
                    <a:pt x="39" y="321"/>
                    <a:pt x="39" y="321"/>
                  </a:cubicBezTo>
                  <a:cubicBezTo>
                    <a:pt x="39" y="321"/>
                    <a:pt x="40" y="320"/>
                    <a:pt x="40" y="320"/>
                  </a:cubicBezTo>
                  <a:cubicBezTo>
                    <a:pt x="40" y="320"/>
                    <a:pt x="40" y="319"/>
                    <a:pt x="40" y="319"/>
                  </a:cubicBezTo>
                  <a:cubicBezTo>
                    <a:pt x="40" y="319"/>
                    <a:pt x="40" y="319"/>
                    <a:pt x="40" y="319"/>
                  </a:cubicBezTo>
                  <a:close/>
                  <a:moveTo>
                    <a:pt x="23" y="291"/>
                  </a:moveTo>
                  <a:cubicBezTo>
                    <a:pt x="23" y="293"/>
                    <a:pt x="24" y="291"/>
                    <a:pt x="24" y="291"/>
                  </a:cubicBezTo>
                  <a:cubicBezTo>
                    <a:pt x="25" y="290"/>
                    <a:pt x="25" y="290"/>
                    <a:pt x="25" y="290"/>
                  </a:cubicBezTo>
                  <a:cubicBezTo>
                    <a:pt x="25" y="289"/>
                    <a:pt x="25" y="289"/>
                    <a:pt x="25" y="289"/>
                  </a:cubicBezTo>
                  <a:cubicBezTo>
                    <a:pt x="25" y="289"/>
                    <a:pt x="23" y="290"/>
                    <a:pt x="23" y="290"/>
                  </a:cubicBezTo>
                  <a:cubicBezTo>
                    <a:pt x="23" y="290"/>
                    <a:pt x="22" y="292"/>
                    <a:pt x="23" y="291"/>
                  </a:cubicBezTo>
                  <a:close/>
                  <a:moveTo>
                    <a:pt x="40" y="318"/>
                  </a:moveTo>
                  <a:cubicBezTo>
                    <a:pt x="40" y="318"/>
                    <a:pt x="41" y="319"/>
                    <a:pt x="41" y="319"/>
                  </a:cubicBezTo>
                  <a:cubicBezTo>
                    <a:pt x="42" y="319"/>
                    <a:pt x="40" y="318"/>
                    <a:pt x="40" y="318"/>
                  </a:cubicBezTo>
                  <a:close/>
                  <a:moveTo>
                    <a:pt x="34" y="256"/>
                  </a:moveTo>
                  <a:cubicBezTo>
                    <a:pt x="35" y="256"/>
                    <a:pt x="36" y="255"/>
                    <a:pt x="37" y="255"/>
                  </a:cubicBezTo>
                  <a:cubicBezTo>
                    <a:pt x="37" y="255"/>
                    <a:pt x="37" y="255"/>
                    <a:pt x="37" y="254"/>
                  </a:cubicBezTo>
                  <a:cubicBezTo>
                    <a:pt x="37" y="254"/>
                    <a:pt x="36" y="255"/>
                    <a:pt x="35" y="255"/>
                  </a:cubicBezTo>
                  <a:cubicBezTo>
                    <a:pt x="35" y="255"/>
                    <a:pt x="34" y="256"/>
                    <a:pt x="33" y="256"/>
                  </a:cubicBezTo>
                  <a:cubicBezTo>
                    <a:pt x="33" y="256"/>
                    <a:pt x="33" y="257"/>
                    <a:pt x="34" y="257"/>
                  </a:cubicBezTo>
                  <a:cubicBezTo>
                    <a:pt x="34" y="256"/>
                    <a:pt x="34" y="256"/>
                    <a:pt x="34" y="256"/>
                  </a:cubicBezTo>
                  <a:close/>
                  <a:moveTo>
                    <a:pt x="35" y="306"/>
                  </a:moveTo>
                  <a:cubicBezTo>
                    <a:pt x="35" y="306"/>
                    <a:pt x="35" y="307"/>
                    <a:pt x="35" y="307"/>
                  </a:cubicBezTo>
                  <a:cubicBezTo>
                    <a:pt x="35" y="307"/>
                    <a:pt x="35" y="307"/>
                    <a:pt x="35" y="307"/>
                  </a:cubicBezTo>
                  <a:cubicBezTo>
                    <a:pt x="35" y="306"/>
                    <a:pt x="35" y="306"/>
                    <a:pt x="35" y="306"/>
                  </a:cubicBezTo>
                  <a:cubicBezTo>
                    <a:pt x="35" y="306"/>
                    <a:pt x="36" y="305"/>
                    <a:pt x="36" y="305"/>
                  </a:cubicBezTo>
                  <a:cubicBezTo>
                    <a:pt x="36" y="305"/>
                    <a:pt x="37" y="304"/>
                    <a:pt x="36" y="304"/>
                  </a:cubicBezTo>
                  <a:cubicBezTo>
                    <a:pt x="36" y="304"/>
                    <a:pt x="35" y="304"/>
                    <a:pt x="35" y="305"/>
                  </a:cubicBezTo>
                  <a:cubicBezTo>
                    <a:pt x="34" y="305"/>
                    <a:pt x="35" y="305"/>
                    <a:pt x="35" y="306"/>
                  </a:cubicBezTo>
                  <a:close/>
                  <a:moveTo>
                    <a:pt x="29" y="281"/>
                  </a:moveTo>
                  <a:cubicBezTo>
                    <a:pt x="30" y="280"/>
                    <a:pt x="31" y="279"/>
                    <a:pt x="32" y="277"/>
                  </a:cubicBezTo>
                  <a:cubicBezTo>
                    <a:pt x="31" y="277"/>
                    <a:pt x="29" y="279"/>
                    <a:pt x="29" y="280"/>
                  </a:cubicBezTo>
                  <a:cubicBezTo>
                    <a:pt x="29" y="280"/>
                    <a:pt x="29" y="281"/>
                    <a:pt x="28" y="281"/>
                  </a:cubicBezTo>
                  <a:cubicBezTo>
                    <a:pt x="28" y="281"/>
                    <a:pt x="27" y="282"/>
                    <a:pt x="27" y="282"/>
                  </a:cubicBezTo>
                  <a:cubicBezTo>
                    <a:pt x="28" y="282"/>
                    <a:pt x="29" y="281"/>
                    <a:pt x="29" y="281"/>
                  </a:cubicBezTo>
                  <a:close/>
                  <a:moveTo>
                    <a:pt x="33" y="270"/>
                  </a:moveTo>
                  <a:cubicBezTo>
                    <a:pt x="33" y="269"/>
                    <a:pt x="34" y="269"/>
                    <a:pt x="34" y="269"/>
                  </a:cubicBezTo>
                  <a:cubicBezTo>
                    <a:pt x="34" y="269"/>
                    <a:pt x="34" y="269"/>
                    <a:pt x="35" y="269"/>
                  </a:cubicBezTo>
                  <a:cubicBezTo>
                    <a:pt x="35" y="269"/>
                    <a:pt x="35" y="269"/>
                    <a:pt x="35" y="269"/>
                  </a:cubicBezTo>
                  <a:cubicBezTo>
                    <a:pt x="35" y="268"/>
                    <a:pt x="36" y="268"/>
                    <a:pt x="36" y="268"/>
                  </a:cubicBezTo>
                  <a:cubicBezTo>
                    <a:pt x="36" y="268"/>
                    <a:pt x="36" y="268"/>
                    <a:pt x="35" y="268"/>
                  </a:cubicBezTo>
                  <a:cubicBezTo>
                    <a:pt x="35" y="268"/>
                    <a:pt x="35" y="268"/>
                    <a:pt x="34" y="268"/>
                  </a:cubicBezTo>
                  <a:cubicBezTo>
                    <a:pt x="34" y="268"/>
                    <a:pt x="33" y="268"/>
                    <a:pt x="33" y="268"/>
                  </a:cubicBezTo>
                  <a:cubicBezTo>
                    <a:pt x="32" y="269"/>
                    <a:pt x="32" y="269"/>
                    <a:pt x="32" y="270"/>
                  </a:cubicBezTo>
                  <a:cubicBezTo>
                    <a:pt x="31" y="270"/>
                    <a:pt x="31" y="271"/>
                    <a:pt x="30" y="271"/>
                  </a:cubicBezTo>
                  <a:cubicBezTo>
                    <a:pt x="31" y="271"/>
                    <a:pt x="31" y="271"/>
                    <a:pt x="32" y="271"/>
                  </a:cubicBezTo>
                  <a:cubicBezTo>
                    <a:pt x="32" y="270"/>
                    <a:pt x="32" y="270"/>
                    <a:pt x="33" y="270"/>
                  </a:cubicBezTo>
                  <a:close/>
                  <a:moveTo>
                    <a:pt x="26" y="285"/>
                  </a:moveTo>
                  <a:cubicBezTo>
                    <a:pt x="26" y="286"/>
                    <a:pt x="28" y="284"/>
                    <a:pt x="28" y="284"/>
                  </a:cubicBezTo>
                  <a:cubicBezTo>
                    <a:pt x="28" y="283"/>
                    <a:pt x="25" y="285"/>
                    <a:pt x="26" y="285"/>
                  </a:cubicBezTo>
                  <a:close/>
                  <a:moveTo>
                    <a:pt x="31" y="300"/>
                  </a:moveTo>
                  <a:cubicBezTo>
                    <a:pt x="31" y="299"/>
                    <a:pt x="32" y="299"/>
                    <a:pt x="32" y="298"/>
                  </a:cubicBezTo>
                  <a:cubicBezTo>
                    <a:pt x="32" y="298"/>
                    <a:pt x="31" y="298"/>
                    <a:pt x="30" y="299"/>
                  </a:cubicBezTo>
                  <a:cubicBezTo>
                    <a:pt x="30" y="299"/>
                    <a:pt x="28" y="300"/>
                    <a:pt x="28" y="300"/>
                  </a:cubicBezTo>
                  <a:cubicBezTo>
                    <a:pt x="29" y="300"/>
                    <a:pt x="29" y="300"/>
                    <a:pt x="30" y="300"/>
                  </a:cubicBezTo>
                  <a:cubicBezTo>
                    <a:pt x="30" y="300"/>
                    <a:pt x="30" y="300"/>
                    <a:pt x="31" y="300"/>
                  </a:cubicBezTo>
                  <a:close/>
                  <a:moveTo>
                    <a:pt x="22" y="313"/>
                  </a:moveTo>
                  <a:cubicBezTo>
                    <a:pt x="21" y="313"/>
                    <a:pt x="19" y="314"/>
                    <a:pt x="20" y="315"/>
                  </a:cubicBezTo>
                  <a:cubicBezTo>
                    <a:pt x="21" y="315"/>
                    <a:pt x="22" y="314"/>
                    <a:pt x="22" y="313"/>
                  </a:cubicBezTo>
                  <a:close/>
                  <a:moveTo>
                    <a:pt x="28" y="281"/>
                  </a:moveTo>
                  <a:cubicBezTo>
                    <a:pt x="28" y="280"/>
                    <a:pt x="29" y="279"/>
                    <a:pt x="29" y="279"/>
                  </a:cubicBezTo>
                  <a:cubicBezTo>
                    <a:pt x="29" y="279"/>
                    <a:pt x="29" y="279"/>
                    <a:pt x="29" y="279"/>
                  </a:cubicBezTo>
                  <a:cubicBezTo>
                    <a:pt x="28" y="279"/>
                    <a:pt x="28" y="279"/>
                    <a:pt x="27" y="279"/>
                  </a:cubicBezTo>
                  <a:cubicBezTo>
                    <a:pt x="27" y="279"/>
                    <a:pt x="27" y="279"/>
                    <a:pt x="27" y="280"/>
                  </a:cubicBezTo>
                  <a:cubicBezTo>
                    <a:pt x="27" y="280"/>
                    <a:pt x="27" y="280"/>
                    <a:pt x="26" y="280"/>
                  </a:cubicBezTo>
                  <a:cubicBezTo>
                    <a:pt x="26" y="280"/>
                    <a:pt x="26" y="280"/>
                    <a:pt x="26" y="280"/>
                  </a:cubicBezTo>
                  <a:cubicBezTo>
                    <a:pt x="26" y="280"/>
                    <a:pt x="25" y="280"/>
                    <a:pt x="26" y="280"/>
                  </a:cubicBezTo>
                  <a:cubicBezTo>
                    <a:pt x="26" y="281"/>
                    <a:pt x="26" y="280"/>
                    <a:pt x="26" y="280"/>
                  </a:cubicBezTo>
                  <a:cubicBezTo>
                    <a:pt x="26" y="281"/>
                    <a:pt x="28" y="281"/>
                    <a:pt x="28" y="281"/>
                  </a:cubicBezTo>
                  <a:close/>
                  <a:moveTo>
                    <a:pt x="4" y="276"/>
                  </a:moveTo>
                  <a:cubicBezTo>
                    <a:pt x="4" y="277"/>
                    <a:pt x="6" y="276"/>
                    <a:pt x="7" y="276"/>
                  </a:cubicBezTo>
                  <a:cubicBezTo>
                    <a:pt x="7" y="275"/>
                    <a:pt x="6" y="275"/>
                    <a:pt x="6" y="275"/>
                  </a:cubicBezTo>
                  <a:cubicBezTo>
                    <a:pt x="5" y="275"/>
                    <a:pt x="4" y="275"/>
                    <a:pt x="4" y="276"/>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203" name="Cameroon">
              <a:extLst>
                <a:ext uri="{FF2B5EF4-FFF2-40B4-BE49-F238E27FC236}">
                  <a16:creationId xmlns:a16="http://schemas.microsoft.com/office/drawing/2014/main" id="{CE041D8A-75A9-C440-3AAD-E89E49E7C5FF}"/>
                </a:ext>
              </a:extLst>
            </p:cNvPr>
            <p:cNvSpPr>
              <a:spLocks/>
            </p:cNvSpPr>
            <p:nvPr/>
          </p:nvSpPr>
          <p:spPr bwMode="auto">
            <a:xfrm>
              <a:off x="6091536" y="3988535"/>
              <a:ext cx="257415" cy="435989"/>
            </a:xfrm>
            <a:custGeom>
              <a:avLst/>
              <a:gdLst/>
              <a:ahLst/>
              <a:cxnLst>
                <a:cxn ang="0">
                  <a:pos x="74" y="115"/>
                </a:cxn>
                <a:cxn ang="0">
                  <a:pos x="73" y="112"/>
                </a:cxn>
                <a:cxn ang="0">
                  <a:pos x="64" y="102"/>
                </a:cxn>
                <a:cxn ang="0">
                  <a:pos x="63" y="96"/>
                </a:cxn>
                <a:cxn ang="0">
                  <a:pos x="59" y="87"/>
                </a:cxn>
                <a:cxn ang="0">
                  <a:pos x="59" y="82"/>
                </a:cxn>
                <a:cxn ang="0">
                  <a:pos x="59" y="76"/>
                </a:cxn>
                <a:cxn ang="0">
                  <a:pos x="65" y="67"/>
                </a:cxn>
                <a:cxn ang="0">
                  <a:pos x="68" y="61"/>
                </a:cxn>
                <a:cxn ang="0">
                  <a:pos x="66" y="54"/>
                </a:cxn>
                <a:cxn ang="0">
                  <a:pos x="63" y="49"/>
                </a:cxn>
                <a:cxn ang="0">
                  <a:pos x="60" y="46"/>
                </a:cxn>
                <a:cxn ang="0">
                  <a:pos x="53" y="37"/>
                </a:cxn>
                <a:cxn ang="0">
                  <a:pos x="62" y="35"/>
                </a:cxn>
                <a:cxn ang="0">
                  <a:pos x="68" y="34"/>
                </a:cxn>
                <a:cxn ang="0">
                  <a:pos x="64" y="26"/>
                </a:cxn>
                <a:cxn ang="0">
                  <a:pos x="63" y="16"/>
                </a:cxn>
                <a:cxn ang="0">
                  <a:pos x="62" y="11"/>
                </a:cxn>
                <a:cxn ang="0">
                  <a:pos x="60" y="5"/>
                </a:cxn>
                <a:cxn ang="0">
                  <a:pos x="58" y="2"/>
                </a:cxn>
                <a:cxn ang="0">
                  <a:pos x="55" y="7"/>
                </a:cxn>
                <a:cxn ang="0">
                  <a:pos x="59" y="11"/>
                </a:cxn>
                <a:cxn ang="0">
                  <a:pos x="59" y="17"/>
                </a:cxn>
                <a:cxn ang="0">
                  <a:pos x="51" y="23"/>
                </a:cxn>
                <a:cxn ang="0">
                  <a:pos x="48" y="33"/>
                </a:cxn>
                <a:cxn ang="0">
                  <a:pos x="46" y="37"/>
                </a:cxn>
                <a:cxn ang="0">
                  <a:pos x="42" y="45"/>
                </a:cxn>
                <a:cxn ang="0">
                  <a:pos x="39" y="49"/>
                </a:cxn>
                <a:cxn ang="0">
                  <a:pos x="37" y="52"/>
                </a:cxn>
                <a:cxn ang="0">
                  <a:pos x="34" y="60"/>
                </a:cxn>
                <a:cxn ang="0">
                  <a:pos x="31" y="67"/>
                </a:cxn>
                <a:cxn ang="0">
                  <a:pos x="28" y="72"/>
                </a:cxn>
                <a:cxn ang="0">
                  <a:pos x="23" y="69"/>
                </a:cxn>
                <a:cxn ang="0">
                  <a:pos x="19" y="68"/>
                </a:cxn>
                <a:cxn ang="0">
                  <a:pos x="13" y="70"/>
                </a:cxn>
                <a:cxn ang="0">
                  <a:pos x="9" y="74"/>
                </a:cxn>
                <a:cxn ang="0">
                  <a:pos x="5" y="79"/>
                </a:cxn>
                <a:cxn ang="0">
                  <a:pos x="4" y="83"/>
                </a:cxn>
                <a:cxn ang="0">
                  <a:pos x="1" y="91"/>
                </a:cxn>
                <a:cxn ang="0">
                  <a:pos x="0" y="95"/>
                </a:cxn>
                <a:cxn ang="0">
                  <a:pos x="1" y="92"/>
                </a:cxn>
                <a:cxn ang="0">
                  <a:pos x="3" y="93"/>
                </a:cxn>
                <a:cxn ang="0">
                  <a:pos x="4" y="97"/>
                </a:cxn>
                <a:cxn ang="0">
                  <a:pos x="8" y="100"/>
                </a:cxn>
                <a:cxn ang="0">
                  <a:pos x="10" y="100"/>
                </a:cxn>
                <a:cxn ang="0">
                  <a:pos x="11" y="99"/>
                </a:cxn>
                <a:cxn ang="0">
                  <a:pos x="11" y="101"/>
                </a:cxn>
                <a:cxn ang="0">
                  <a:pos x="11" y="103"/>
                </a:cxn>
                <a:cxn ang="0">
                  <a:pos x="13" y="104"/>
                </a:cxn>
                <a:cxn ang="0">
                  <a:pos x="14" y="110"/>
                </a:cxn>
                <a:cxn ang="0">
                  <a:pos x="13" y="120"/>
                </a:cxn>
                <a:cxn ang="0">
                  <a:pos x="29" y="119"/>
                </a:cxn>
                <a:cxn ang="0">
                  <a:pos x="39" y="119"/>
                </a:cxn>
                <a:cxn ang="0">
                  <a:pos x="46" y="119"/>
                </a:cxn>
                <a:cxn ang="0">
                  <a:pos x="57" y="120"/>
                </a:cxn>
                <a:cxn ang="0">
                  <a:pos x="60" y="121"/>
                </a:cxn>
                <a:cxn ang="0">
                  <a:pos x="64" y="122"/>
                </a:cxn>
                <a:cxn ang="0">
                  <a:pos x="72" y="125"/>
                </a:cxn>
                <a:cxn ang="0">
                  <a:pos x="74" y="121"/>
                </a:cxn>
              </a:cxnLst>
              <a:rect l="0" t="0" r="r" b="b"/>
              <a:pathLst>
                <a:path w="75" h="127">
                  <a:moveTo>
                    <a:pt x="75" y="120"/>
                  </a:moveTo>
                  <a:cubicBezTo>
                    <a:pt x="75" y="120"/>
                    <a:pt x="74" y="119"/>
                    <a:pt x="74" y="118"/>
                  </a:cubicBezTo>
                  <a:cubicBezTo>
                    <a:pt x="74" y="118"/>
                    <a:pt x="74" y="117"/>
                    <a:pt x="74" y="116"/>
                  </a:cubicBezTo>
                  <a:cubicBezTo>
                    <a:pt x="74" y="115"/>
                    <a:pt x="74" y="115"/>
                    <a:pt x="74" y="115"/>
                  </a:cubicBezTo>
                  <a:cubicBezTo>
                    <a:pt x="74" y="114"/>
                    <a:pt x="74" y="115"/>
                    <a:pt x="73" y="115"/>
                  </a:cubicBezTo>
                  <a:cubicBezTo>
                    <a:pt x="73" y="114"/>
                    <a:pt x="73" y="114"/>
                    <a:pt x="74" y="113"/>
                  </a:cubicBezTo>
                  <a:cubicBezTo>
                    <a:pt x="74" y="113"/>
                    <a:pt x="74" y="113"/>
                    <a:pt x="74" y="112"/>
                  </a:cubicBezTo>
                  <a:cubicBezTo>
                    <a:pt x="74" y="112"/>
                    <a:pt x="73" y="112"/>
                    <a:pt x="73" y="112"/>
                  </a:cubicBezTo>
                  <a:cubicBezTo>
                    <a:pt x="73" y="111"/>
                    <a:pt x="73" y="112"/>
                    <a:pt x="72" y="111"/>
                  </a:cubicBezTo>
                  <a:cubicBezTo>
                    <a:pt x="72" y="110"/>
                    <a:pt x="71" y="111"/>
                    <a:pt x="71" y="110"/>
                  </a:cubicBezTo>
                  <a:cubicBezTo>
                    <a:pt x="70" y="110"/>
                    <a:pt x="70" y="109"/>
                    <a:pt x="69" y="108"/>
                  </a:cubicBezTo>
                  <a:cubicBezTo>
                    <a:pt x="68" y="106"/>
                    <a:pt x="66" y="104"/>
                    <a:pt x="64" y="102"/>
                  </a:cubicBezTo>
                  <a:cubicBezTo>
                    <a:pt x="64" y="102"/>
                    <a:pt x="64" y="101"/>
                    <a:pt x="63" y="100"/>
                  </a:cubicBezTo>
                  <a:cubicBezTo>
                    <a:pt x="63" y="100"/>
                    <a:pt x="64" y="100"/>
                    <a:pt x="65" y="100"/>
                  </a:cubicBezTo>
                  <a:cubicBezTo>
                    <a:pt x="64" y="100"/>
                    <a:pt x="64" y="99"/>
                    <a:pt x="64" y="99"/>
                  </a:cubicBezTo>
                  <a:cubicBezTo>
                    <a:pt x="64" y="98"/>
                    <a:pt x="64" y="97"/>
                    <a:pt x="63" y="96"/>
                  </a:cubicBezTo>
                  <a:cubicBezTo>
                    <a:pt x="63" y="96"/>
                    <a:pt x="62" y="95"/>
                    <a:pt x="62" y="95"/>
                  </a:cubicBezTo>
                  <a:cubicBezTo>
                    <a:pt x="60" y="94"/>
                    <a:pt x="60" y="93"/>
                    <a:pt x="60" y="91"/>
                  </a:cubicBezTo>
                  <a:cubicBezTo>
                    <a:pt x="60" y="90"/>
                    <a:pt x="60" y="90"/>
                    <a:pt x="60" y="89"/>
                  </a:cubicBezTo>
                  <a:cubicBezTo>
                    <a:pt x="60" y="88"/>
                    <a:pt x="60" y="87"/>
                    <a:pt x="59" y="87"/>
                  </a:cubicBezTo>
                  <a:cubicBezTo>
                    <a:pt x="59" y="87"/>
                    <a:pt x="58" y="86"/>
                    <a:pt x="59" y="86"/>
                  </a:cubicBezTo>
                  <a:cubicBezTo>
                    <a:pt x="59" y="85"/>
                    <a:pt x="59" y="85"/>
                    <a:pt x="59" y="84"/>
                  </a:cubicBezTo>
                  <a:cubicBezTo>
                    <a:pt x="59" y="83"/>
                    <a:pt x="59" y="83"/>
                    <a:pt x="59" y="83"/>
                  </a:cubicBezTo>
                  <a:cubicBezTo>
                    <a:pt x="59" y="82"/>
                    <a:pt x="59" y="82"/>
                    <a:pt x="59" y="82"/>
                  </a:cubicBezTo>
                  <a:cubicBezTo>
                    <a:pt x="59" y="81"/>
                    <a:pt x="59" y="80"/>
                    <a:pt x="59" y="80"/>
                  </a:cubicBezTo>
                  <a:cubicBezTo>
                    <a:pt x="59" y="79"/>
                    <a:pt x="59" y="79"/>
                    <a:pt x="58" y="79"/>
                  </a:cubicBezTo>
                  <a:cubicBezTo>
                    <a:pt x="58" y="79"/>
                    <a:pt x="58" y="79"/>
                    <a:pt x="57" y="78"/>
                  </a:cubicBezTo>
                  <a:cubicBezTo>
                    <a:pt x="57" y="77"/>
                    <a:pt x="59" y="76"/>
                    <a:pt x="59" y="76"/>
                  </a:cubicBezTo>
                  <a:cubicBezTo>
                    <a:pt x="61" y="75"/>
                    <a:pt x="61" y="74"/>
                    <a:pt x="62" y="73"/>
                  </a:cubicBezTo>
                  <a:cubicBezTo>
                    <a:pt x="62" y="72"/>
                    <a:pt x="62" y="71"/>
                    <a:pt x="63" y="70"/>
                  </a:cubicBezTo>
                  <a:cubicBezTo>
                    <a:pt x="63" y="70"/>
                    <a:pt x="64" y="69"/>
                    <a:pt x="64" y="68"/>
                  </a:cubicBezTo>
                  <a:cubicBezTo>
                    <a:pt x="64" y="68"/>
                    <a:pt x="64" y="67"/>
                    <a:pt x="65" y="67"/>
                  </a:cubicBezTo>
                  <a:cubicBezTo>
                    <a:pt x="65" y="66"/>
                    <a:pt x="65" y="65"/>
                    <a:pt x="65" y="65"/>
                  </a:cubicBezTo>
                  <a:cubicBezTo>
                    <a:pt x="66" y="64"/>
                    <a:pt x="67" y="64"/>
                    <a:pt x="67" y="63"/>
                  </a:cubicBezTo>
                  <a:cubicBezTo>
                    <a:pt x="67" y="63"/>
                    <a:pt x="67" y="63"/>
                    <a:pt x="67" y="62"/>
                  </a:cubicBezTo>
                  <a:cubicBezTo>
                    <a:pt x="67" y="62"/>
                    <a:pt x="68" y="62"/>
                    <a:pt x="68" y="61"/>
                  </a:cubicBezTo>
                  <a:cubicBezTo>
                    <a:pt x="68" y="61"/>
                    <a:pt x="69" y="60"/>
                    <a:pt x="68" y="59"/>
                  </a:cubicBezTo>
                  <a:cubicBezTo>
                    <a:pt x="68" y="59"/>
                    <a:pt x="68" y="59"/>
                    <a:pt x="68" y="59"/>
                  </a:cubicBezTo>
                  <a:cubicBezTo>
                    <a:pt x="67" y="58"/>
                    <a:pt x="67" y="57"/>
                    <a:pt x="67" y="56"/>
                  </a:cubicBezTo>
                  <a:cubicBezTo>
                    <a:pt x="67" y="56"/>
                    <a:pt x="66" y="55"/>
                    <a:pt x="66" y="54"/>
                  </a:cubicBezTo>
                  <a:cubicBezTo>
                    <a:pt x="66" y="53"/>
                    <a:pt x="65" y="53"/>
                    <a:pt x="65" y="52"/>
                  </a:cubicBezTo>
                  <a:cubicBezTo>
                    <a:pt x="65" y="51"/>
                    <a:pt x="64" y="51"/>
                    <a:pt x="64" y="50"/>
                  </a:cubicBezTo>
                  <a:cubicBezTo>
                    <a:pt x="64" y="50"/>
                    <a:pt x="64" y="49"/>
                    <a:pt x="63" y="49"/>
                  </a:cubicBezTo>
                  <a:cubicBezTo>
                    <a:pt x="63" y="49"/>
                    <a:pt x="63" y="49"/>
                    <a:pt x="63" y="49"/>
                  </a:cubicBezTo>
                  <a:cubicBezTo>
                    <a:pt x="62" y="49"/>
                    <a:pt x="63" y="48"/>
                    <a:pt x="62" y="48"/>
                  </a:cubicBezTo>
                  <a:cubicBezTo>
                    <a:pt x="62" y="48"/>
                    <a:pt x="62" y="48"/>
                    <a:pt x="62" y="47"/>
                  </a:cubicBezTo>
                  <a:cubicBezTo>
                    <a:pt x="61" y="47"/>
                    <a:pt x="61" y="47"/>
                    <a:pt x="61" y="47"/>
                  </a:cubicBezTo>
                  <a:cubicBezTo>
                    <a:pt x="60" y="47"/>
                    <a:pt x="60" y="47"/>
                    <a:pt x="60" y="46"/>
                  </a:cubicBezTo>
                  <a:cubicBezTo>
                    <a:pt x="59" y="46"/>
                    <a:pt x="58" y="44"/>
                    <a:pt x="57" y="43"/>
                  </a:cubicBezTo>
                  <a:cubicBezTo>
                    <a:pt x="56" y="42"/>
                    <a:pt x="56" y="42"/>
                    <a:pt x="55" y="40"/>
                  </a:cubicBezTo>
                  <a:cubicBezTo>
                    <a:pt x="54" y="40"/>
                    <a:pt x="54" y="39"/>
                    <a:pt x="53" y="38"/>
                  </a:cubicBezTo>
                  <a:cubicBezTo>
                    <a:pt x="53" y="38"/>
                    <a:pt x="53" y="38"/>
                    <a:pt x="53" y="37"/>
                  </a:cubicBezTo>
                  <a:cubicBezTo>
                    <a:pt x="54" y="37"/>
                    <a:pt x="54" y="36"/>
                    <a:pt x="55" y="35"/>
                  </a:cubicBezTo>
                  <a:cubicBezTo>
                    <a:pt x="55" y="35"/>
                    <a:pt x="55" y="35"/>
                    <a:pt x="55" y="35"/>
                  </a:cubicBezTo>
                  <a:cubicBezTo>
                    <a:pt x="57" y="34"/>
                    <a:pt x="59" y="35"/>
                    <a:pt x="60" y="35"/>
                  </a:cubicBezTo>
                  <a:cubicBezTo>
                    <a:pt x="61" y="35"/>
                    <a:pt x="62" y="35"/>
                    <a:pt x="62" y="35"/>
                  </a:cubicBezTo>
                  <a:cubicBezTo>
                    <a:pt x="63" y="35"/>
                    <a:pt x="64" y="35"/>
                    <a:pt x="64" y="35"/>
                  </a:cubicBezTo>
                  <a:cubicBezTo>
                    <a:pt x="65" y="34"/>
                    <a:pt x="67" y="35"/>
                    <a:pt x="68" y="35"/>
                  </a:cubicBezTo>
                  <a:cubicBezTo>
                    <a:pt x="68" y="35"/>
                    <a:pt x="69" y="35"/>
                    <a:pt x="69" y="34"/>
                  </a:cubicBezTo>
                  <a:cubicBezTo>
                    <a:pt x="69" y="34"/>
                    <a:pt x="69" y="34"/>
                    <a:pt x="68" y="34"/>
                  </a:cubicBezTo>
                  <a:cubicBezTo>
                    <a:pt x="67" y="33"/>
                    <a:pt x="67" y="32"/>
                    <a:pt x="66" y="31"/>
                  </a:cubicBezTo>
                  <a:cubicBezTo>
                    <a:pt x="65" y="30"/>
                    <a:pt x="65" y="30"/>
                    <a:pt x="65" y="29"/>
                  </a:cubicBezTo>
                  <a:cubicBezTo>
                    <a:pt x="64" y="29"/>
                    <a:pt x="64" y="29"/>
                    <a:pt x="64" y="28"/>
                  </a:cubicBezTo>
                  <a:cubicBezTo>
                    <a:pt x="64" y="27"/>
                    <a:pt x="64" y="27"/>
                    <a:pt x="64" y="26"/>
                  </a:cubicBezTo>
                  <a:cubicBezTo>
                    <a:pt x="63" y="25"/>
                    <a:pt x="63" y="25"/>
                    <a:pt x="63" y="24"/>
                  </a:cubicBezTo>
                  <a:cubicBezTo>
                    <a:pt x="63" y="22"/>
                    <a:pt x="63" y="21"/>
                    <a:pt x="63" y="19"/>
                  </a:cubicBezTo>
                  <a:cubicBezTo>
                    <a:pt x="63" y="18"/>
                    <a:pt x="64" y="18"/>
                    <a:pt x="64" y="17"/>
                  </a:cubicBezTo>
                  <a:cubicBezTo>
                    <a:pt x="64" y="17"/>
                    <a:pt x="63" y="16"/>
                    <a:pt x="63" y="16"/>
                  </a:cubicBezTo>
                  <a:cubicBezTo>
                    <a:pt x="63" y="15"/>
                    <a:pt x="64" y="15"/>
                    <a:pt x="63" y="14"/>
                  </a:cubicBezTo>
                  <a:cubicBezTo>
                    <a:pt x="63" y="14"/>
                    <a:pt x="63" y="13"/>
                    <a:pt x="63" y="13"/>
                  </a:cubicBezTo>
                  <a:cubicBezTo>
                    <a:pt x="63" y="13"/>
                    <a:pt x="63" y="12"/>
                    <a:pt x="63" y="12"/>
                  </a:cubicBezTo>
                  <a:cubicBezTo>
                    <a:pt x="63" y="11"/>
                    <a:pt x="62" y="12"/>
                    <a:pt x="62" y="11"/>
                  </a:cubicBezTo>
                  <a:cubicBezTo>
                    <a:pt x="62" y="11"/>
                    <a:pt x="62" y="10"/>
                    <a:pt x="62" y="9"/>
                  </a:cubicBezTo>
                  <a:cubicBezTo>
                    <a:pt x="62" y="8"/>
                    <a:pt x="61" y="8"/>
                    <a:pt x="61" y="7"/>
                  </a:cubicBezTo>
                  <a:cubicBezTo>
                    <a:pt x="61" y="7"/>
                    <a:pt x="61" y="6"/>
                    <a:pt x="61" y="5"/>
                  </a:cubicBezTo>
                  <a:cubicBezTo>
                    <a:pt x="61" y="5"/>
                    <a:pt x="60" y="5"/>
                    <a:pt x="60" y="5"/>
                  </a:cubicBezTo>
                  <a:cubicBezTo>
                    <a:pt x="60" y="5"/>
                    <a:pt x="60" y="5"/>
                    <a:pt x="59" y="5"/>
                  </a:cubicBezTo>
                  <a:cubicBezTo>
                    <a:pt x="59" y="4"/>
                    <a:pt x="59" y="4"/>
                    <a:pt x="59" y="4"/>
                  </a:cubicBezTo>
                  <a:cubicBezTo>
                    <a:pt x="59" y="4"/>
                    <a:pt x="58" y="4"/>
                    <a:pt x="58" y="4"/>
                  </a:cubicBezTo>
                  <a:cubicBezTo>
                    <a:pt x="58" y="3"/>
                    <a:pt x="58" y="3"/>
                    <a:pt x="58" y="2"/>
                  </a:cubicBezTo>
                  <a:cubicBezTo>
                    <a:pt x="58" y="2"/>
                    <a:pt x="58" y="1"/>
                    <a:pt x="57" y="1"/>
                  </a:cubicBezTo>
                  <a:cubicBezTo>
                    <a:pt x="56" y="0"/>
                    <a:pt x="55" y="0"/>
                    <a:pt x="54" y="0"/>
                  </a:cubicBezTo>
                  <a:cubicBezTo>
                    <a:pt x="54" y="2"/>
                    <a:pt x="54" y="4"/>
                    <a:pt x="55" y="5"/>
                  </a:cubicBezTo>
                  <a:cubicBezTo>
                    <a:pt x="55" y="6"/>
                    <a:pt x="55" y="7"/>
                    <a:pt x="55" y="7"/>
                  </a:cubicBezTo>
                  <a:cubicBezTo>
                    <a:pt x="55" y="8"/>
                    <a:pt x="55" y="8"/>
                    <a:pt x="55" y="9"/>
                  </a:cubicBezTo>
                  <a:cubicBezTo>
                    <a:pt x="56" y="9"/>
                    <a:pt x="58" y="8"/>
                    <a:pt x="58" y="9"/>
                  </a:cubicBezTo>
                  <a:cubicBezTo>
                    <a:pt x="58" y="10"/>
                    <a:pt x="58" y="10"/>
                    <a:pt x="59" y="10"/>
                  </a:cubicBezTo>
                  <a:cubicBezTo>
                    <a:pt x="59" y="10"/>
                    <a:pt x="60" y="11"/>
                    <a:pt x="59" y="11"/>
                  </a:cubicBezTo>
                  <a:cubicBezTo>
                    <a:pt x="59" y="12"/>
                    <a:pt x="59" y="12"/>
                    <a:pt x="59" y="13"/>
                  </a:cubicBezTo>
                  <a:cubicBezTo>
                    <a:pt x="59" y="13"/>
                    <a:pt x="59" y="14"/>
                    <a:pt x="59" y="15"/>
                  </a:cubicBezTo>
                  <a:cubicBezTo>
                    <a:pt x="59" y="15"/>
                    <a:pt x="58" y="16"/>
                    <a:pt x="59" y="16"/>
                  </a:cubicBezTo>
                  <a:cubicBezTo>
                    <a:pt x="59" y="16"/>
                    <a:pt x="59" y="17"/>
                    <a:pt x="59" y="17"/>
                  </a:cubicBezTo>
                  <a:cubicBezTo>
                    <a:pt x="59" y="18"/>
                    <a:pt x="57" y="19"/>
                    <a:pt x="57" y="19"/>
                  </a:cubicBezTo>
                  <a:cubicBezTo>
                    <a:pt x="56" y="20"/>
                    <a:pt x="56" y="20"/>
                    <a:pt x="55" y="21"/>
                  </a:cubicBezTo>
                  <a:cubicBezTo>
                    <a:pt x="55" y="21"/>
                    <a:pt x="54" y="21"/>
                    <a:pt x="54" y="20"/>
                  </a:cubicBezTo>
                  <a:cubicBezTo>
                    <a:pt x="52" y="20"/>
                    <a:pt x="52" y="22"/>
                    <a:pt x="51" y="23"/>
                  </a:cubicBezTo>
                  <a:cubicBezTo>
                    <a:pt x="51" y="23"/>
                    <a:pt x="51" y="23"/>
                    <a:pt x="51" y="24"/>
                  </a:cubicBezTo>
                  <a:cubicBezTo>
                    <a:pt x="51" y="24"/>
                    <a:pt x="50" y="25"/>
                    <a:pt x="50" y="25"/>
                  </a:cubicBezTo>
                  <a:cubicBezTo>
                    <a:pt x="49" y="27"/>
                    <a:pt x="49" y="28"/>
                    <a:pt x="48" y="29"/>
                  </a:cubicBezTo>
                  <a:cubicBezTo>
                    <a:pt x="48" y="30"/>
                    <a:pt x="48" y="32"/>
                    <a:pt x="48" y="33"/>
                  </a:cubicBezTo>
                  <a:cubicBezTo>
                    <a:pt x="47" y="33"/>
                    <a:pt x="47" y="33"/>
                    <a:pt x="46" y="33"/>
                  </a:cubicBezTo>
                  <a:cubicBezTo>
                    <a:pt x="46" y="34"/>
                    <a:pt x="46" y="34"/>
                    <a:pt x="46" y="34"/>
                  </a:cubicBezTo>
                  <a:cubicBezTo>
                    <a:pt x="46" y="35"/>
                    <a:pt x="46" y="35"/>
                    <a:pt x="46" y="36"/>
                  </a:cubicBezTo>
                  <a:cubicBezTo>
                    <a:pt x="46" y="36"/>
                    <a:pt x="46" y="36"/>
                    <a:pt x="46" y="37"/>
                  </a:cubicBezTo>
                  <a:cubicBezTo>
                    <a:pt x="46" y="38"/>
                    <a:pt x="46" y="40"/>
                    <a:pt x="45" y="40"/>
                  </a:cubicBezTo>
                  <a:cubicBezTo>
                    <a:pt x="44" y="40"/>
                    <a:pt x="44" y="40"/>
                    <a:pt x="43" y="40"/>
                  </a:cubicBezTo>
                  <a:cubicBezTo>
                    <a:pt x="43" y="41"/>
                    <a:pt x="42" y="41"/>
                    <a:pt x="42" y="41"/>
                  </a:cubicBezTo>
                  <a:cubicBezTo>
                    <a:pt x="43" y="42"/>
                    <a:pt x="42" y="44"/>
                    <a:pt x="42" y="45"/>
                  </a:cubicBezTo>
                  <a:cubicBezTo>
                    <a:pt x="42" y="46"/>
                    <a:pt x="42" y="47"/>
                    <a:pt x="42" y="48"/>
                  </a:cubicBezTo>
                  <a:cubicBezTo>
                    <a:pt x="42" y="48"/>
                    <a:pt x="41" y="48"/>
                    <a:pt x="41" y="48"/>
                  </a:cubicBezTo>
                  <a:cubicBezTo>
                    <a:pt x="41" y="49"/>
                    <a:pt x="41" y="49"/>
                    <a:pt x="40" y="49"/>
                  </a:cubicBezTo>
                  <a:cubicBezTo>
                    <a:pt x="40" y="50"/>
                    <a:pt x="39" y="50"/>
                    <a:pt x="39" y="49"/>
                  </a:cubicBezTo>
                  <a:cubicBezTo>
                    <a:pt x="38" y="49"/>
                    <a:pt x="38" y="50"/>
                    <a:pt x="38" y="50"/>
                  </a:cubicBezTo>
                  <a:cubicBezTo>
                    <a:pt x="38" y="50"/>
                    <a:pt x="38" y="51"/>
                    <a:pt x="38" y="51"/>
                  </a:cubicBezTo>
                  <a:cubicBezTo>
                    <a:pt x="38" y="51"/>
                    <a:pt x="37" y="52"/>
                    <a:pt x="37" y="52"/>
                  </a:cubicBezTo>
                  <a:cubicBezTo>
                    <a:pt x="37" y="52"/>
                    <a:pt x="37" y="52"/>
                    <a:pt x="37" y="52"/>
                  </a:cubicBezTo>
                  <a:cubicBezTo>
                    <a:pt x="36" y="52"/>
                    <a:pt x="36" y="53"/>
                    <a:pt x="36" y="54"/>
                  </a:cubicBezTo>
                  <a:cubicBezTo>
                    <a:pt x="36" y="54"/>
                    <a:pt x="36" y="55"/>
                    <a:pt x="36" y="55"/>
                  </a:cubicBezTo>
                  <a:cubicBezTo>
                    <a:pt x="36" y="56"/>
                    <a:pt x="36" y="56"/>
                    <a:pt x="36" y="57"/>
                  </a:cubicBezTo>
                  <a:cubicBezTo>
                    <a:pt x="35" y="58"/>
                    <a:pt x="34" y="59"/>
                    <a:pt x="34" y="60"/>
                  </a:cubicBezTo>
                  <a:cubicBezTo>
                    <a:pt x="35" y="61"/>
                    <a:pt x="33" y="62"/>
                    <a:pt x="33" y="63"/>
                  </a:cubicBezTo>
                  <a:cubicBezTo>
                    <a:pt x="32" y="63"/>
                    <a:pt x="31" y="64"/>
                    <a:pt x="32" y="65"/>
                  </a:cubicBezTo>
                  <a:cubicBezTo>
                    <a:pt x="32" y="65"/>
                    <a:pt x="33" y="66"/>
                    <a:pt x="32" y="67"/>
                  </a:cubicBezTo>
                  <a:cubicBezTo>
                    <a:pt x="32" y="67"/>
                    <a:pt x="32" y="67"/>
                    <a:pt x="31" y="67"/>
                  </a:cubicBezTo>
                  <a:cubicBezTo>
                    <a:pt x="31" y="67"/>
                    <a:pt x="30" y="68"/>
                    <a:pt x="30" y="68"/>
                  </a:cubicBezTo>
                  <a:cubicBezTo>
                    <a:pt x="29" y="69"/>
                    <a:pt x="30" y="70"/>
                    <a:pt x="30" y="71"/>
                  </a:cubicBezTo>
                  <a:cubicBezTo>
                    <a:pt x="30" y="71"/>
                    <a:pt x="29" y="72"/>
                    <a:pt x="29" y="72"/>
                  </a:cubicBezTo>
                  <a:cubicBezTo>
                    <a:pt x="29" y="72"/>
                    <a:pt x="28" y="72"/>
                    <a:pt x="28" y="72"/>
                  </a:cubicBezTo>
                  <a:cubicBezTo>
                    <a:pt x="28" y="73"/>
                    <a:pt x="28" y="73"/>
                    <a:pt x="27" y="74"/>
                  </a:cubicBezTo>
                  <a:cubicBezTo>
                    <a:pt x="26" y="74"/>
                    <a:pt x="25" y="74"/>
                    <a:pt x="25" y="73"/>
                  </a:cubicBezTo>
                  <a:cubicBezTo>
                    <a:pt x="25" y="72"/>
                    <a:pt x="25" y="71"/>
                    <a:pt x="25" y="70"/>
                  </a:cubicBezTo>
                  <a:cubicBezTo>
                    <a:pt x="24" y="70"/>
                    <a:pt x="23" y="70"/>
                    <a:pt x="23" y="69"/>
                  </a:cubicBezTo>
                  <a:cubicBezTo>
                    <a:pt x="23" y="68"/>
                    <a:pt x="23" y="68"/>
                    <a:pt x="22" y="67"/>
                  </a:cubicBezTo>
                  <a:cubicBezTo>
                    <a:pt x="22" y="67"/>
                    <a:pt x="20" y="66"/>
                    <a:pt x="20" y="66"/>
                  </a:cubicBezTo>
                  <a:cubicBezTo>
                    <a:pt x="20" y="66"/>
                    <a:pt x="20" y="67"/>
                    <a:pt x="20" y="67"/>
                  </a:cubicBezTo>
                  <a:cubicBezTo>
                    <a:pt x="20" y="68"/>
                    <a:pt x="20" y="68"/>
                    <a:pt x="19" y="68"/>
                  </a:cubicBezTo>
                  <a:cubicBezTo>
                    <a:pt x="19" y="69"/>
                    <a:pt x="17" y="69"/>
                    <a:pt x="17" y="69"/>
                  </a:cubicBezTo>
                  <a:cubicBezTo>
                    <a:pt x="16" y="68"/>
                    <a:pt x="17" y="67"/>
                    <a:pt x="16" y="67"/>
                  </a:cubicBezTo>
                  <a:cubicBezTo>
                    <a:pt x="15" y="68"/>
                    <a:pt x="14" y="69"/>
                    <a:pt x="14" y="69"/>
                  </a:cubicBezTo>
                  <a:cubicBezTo>
                    <a:pt x="13" y="70"/>
                    <a:pt x="13" y="69"/>
                    <a:pt x="13" y="70"/>
                  </a:cubicBezTo>
                  <a:cubicBezTo>
                    <a:pt x="12" y="70"/>
                    <a:pt x="12" y="70"/>
                    <a:pt x="12" y="71"/>
                  </a:cubicBezTo>
                  <a:cubicBezTo>
                    <a:pt x="12" y="71"/>
                    <a:pt x="12" y="72"/>
                    <a:pt x="12" y="73"/>
                  </a:cubicBezTo>
                  <a:cubicBezTo>
                    <a:pt x="11" y="73"/>
                    <a:pt x="11" y="72"/>
                    <a:pt x="10" y="73"/>
                  </a:cubicBezTo>
                  <a:cubicBezTo>
                    <a:pt x="10" y="74"/>
                    <a:pt x="10" y="74"/>
                    <a:pt x="9" y="74"/>
                  </a:cubicBezTo>
                  <a:cubicBezTo>
                    <a:pt x="9" y="74"/>
                    <a:pt x="9" y="75"/>
                    <a:pt x="8" y="75"/>
                  </a:cubicBezTo>
                  <a:cubicBezTo>
                    <a:pt x="8" y="75"/>
                    <a:pt x="8" y="75"/>
                    <a:pt x="8" y="76"/>
                  </a:cubicBezTo>
                  <a:cubicBezTo>
                    <a:pt x="7" y="77"/>
                    <a:pt x="6" y="78"/>
                    <a:pt x="5" y="79"/>
                  </a:cubicBezTo>
                  <a:cubicBezTo>
                    <a:pt x="5" y="79"/>
                    <a:pt x="5" y="80"/>
                    <a:pt x="5" y="79"/>
                  </a:cubicBezTo>
                  <a:cubicBezTo>
                    <a:pt x="4" y="79"/>
                    <a:pt x="4" y="79"/>
                    <a:pt x="4" y="80"/>
                  </a:cubicBezTo>
                  <a:cubicBezTo>
                    <a:pt x="3" y="80"/>
                    <a:pt x="4" y="80"/>
                    <a:pt x="4" y="81"/>
                  </a:cubicBezTo>
                  <a:cubicBezTo>
                    <a:pt x="3" y="81"/>
                    <a:pt x="3" y="81"/>
                    <a:pt x="3" y="82"/>
                  </a:cubicBezTo>
                  <a:cubicBezTo>
                    <a:pt x="3" y="82"/>
                    <a:pt x="4" y="82"/>
                    <a:pt x="4" y="83"/>
                  </a:cubicBezTo>
                  <a:cubicBezTo>
                    <a:pt x="4" y="83"/>
                    <a:pt x="4" y="83"/>
                    <a:pt x="4" y="84"/>
                  </a:cubicBezTo>
                  <a:cubicBezTo>
                    <a:pt x="3" y="85"/>
                    <a:pt x="3" y="86"/>
                    <a:pt x="3" y="88"/>
                  </a:cubicBezTo>
                  <a:cubicBezTo>
                    <a:pt x="2" y="89"/>
                    <a:pt x="2" y="89"/>
                    <a:pt x="1" y="90"/>
                  </a:cubicBezTo>
                  <a:cubicBezTo>
                    <a:pt x="1" y="91"/>
                    <a:pt x="1" y="91"/>
                    <a:pt x="1" y="91"/>
                  </a:cubicBezTo>
                  <a:cubicBezTo>
                    <a:pt x="1" y="91"/>
                    <a:pt x="1" y="92"/>
                    <a:pt x="1" y="92"/>
                  </a:cubicBezTo>
                  <a:cubicBezTo>
                    <a:pt x="1" y="92"/>
                    <a:pt x="1" y="92"/>
                    <a:pt x="1" y="93"/>
                  </a:cubicBezTo>
                  <a:cubicBezTo>
                    <a:pt x="0" y="93"/>
                    <a:pt x="0" y="94"/>
                    <a:pt x="0" y="94"/>
                  </a:cubicBezTo>
                  <a:cubicBezTo>
                    <a:pt x="0" y="94"/>
                    <a:pt x="0" y="94"/>
                    <a:pt x="0" y="95"/>
                  </a:cubicBezTo>
                  <a:cubicBezTo>
                    <a:pt x="0" y="95"/>
                    <a:pt x="0" y="94"/>
                    <a:pt x="1" y="94"/>
                  </a:cubicBezTo>
                  <a:cubicBezTo>
                    <a:pt x="1" y="94"/>
                    <a:pt x="1" y="95"/>
                    <a:pt x="1" y="95"/>
                  </a:cubicBezTo>
                  <a:cubicBezTo>
                    <a:pt x="1" y="95"/>
                    <a:pt x="3" y="95"/>
                    <a:pt x="2" y="94"/>
                  </a:cubicBezTo>
                  <a:cubicBezTo>
                    <a:pt x="1" y="94"/>
                    <a:pt x="1" y="93"/>
                    <a:pt x="1" y="92"/>
                  </a:cubicBezTo>
                  <a:cubicBezTo>
                    <a:pt x="1" y="93"/>
                    <a:pt x="2" y="94"/>
                    <a:pt x="2" y="94"/>
                  </a:cubicBezTo>
                  <a:cubicBezTo>
                    <a:pt x="3" y="94"/>
                    <a:pt x="3" y="94"/>
                    <a:pt x="3" y="94"/>
                  </a:cubicBezTo>
                  <a:cubicBezTo>
                    <a:pt x="3" y="94"/>
                    <a:pt x="3" y="94"/>
                    <a:pt x="3" y="94"/>
                  </a:cubicBezTo>
                  <a:cubicBezTo>
                    <a:pt x="4" y="94"/>
                    <a:pt x="3" y="93"/>
                    <a:pt x="3" y="93"/>
                  </a:cubicBezTo>
                  <a:cubicBezTo>
                    <a:pt x="3" y="94"/>
                    <a:pt x="4" y="94"/>
                    <a:pt x="4" y="94"/>
                  </a:cubicBezTo>
                  <a:cubicBezTo>
                    <a:pt x="4" y="95"/>
                    <a:pt x="4" y="95"/>
                    <a:pt x="4" y="94"/>
                  </a:cubicBezTo>
                  <a:cubicBezTo>
                    <a:pt x="4" y="95"/>
                    <a:pt x="4" y="95"/>
                    <a:pt x="4" y="96"/>
                  </a:cubicBezTo>
                  <a:cubicBezTo>
                    <a:pt x="4" y="97"/>
                    <a:pt x="4" y="97"/>
                    <a:pt x="4" y="97"/>
                  </a:cubicBezTo>
                  <a:cubicBezTo>
                    <a:pt x="4" y="98"/>
                    <a:pt x="5" y="98"/>
                    <a:pt x="5" y="99"/>
                  </a:cubicBezTo>
                  <a:cubicBezTo>
                    <a:pt x="5" y="99"/>
                    <a:pt x="5" y="99"/>
                    <a:pt x="5" y="99"/>
                  </a:cubicBezTo>
                  <a:cubicBezTo>
                    <a:pt x="5" y="100"/>
                    <a:pt x="7" y="100"/>
                    <a:pt x="7" y="100"/>
                  </a:cubicBezTo>
                  <a:cubicBezTo>
                    <a:pt x="7" y="101"/>
                    <a:pt x="8" y="100"/>
                    <a:pt x="8" y="100"/>
                  </a:cubicBezTo>
                  <a:cubicBezTo>
                    <a:pt x="8" y="100"/>
                    <a:pt x="8" y="101"/>
                    <a:pt x="8" y="101"/>
                  </a:cubicBezTo>
                  <a:cubicBezTo>
                    <a:pt x="8" y="101"/>
                    <a:pt x="9" y="102"/>
                    <a:pt x="9" y="101"/>
                  </a:cubicBezTo>
                  <a:cubicBezTo>
                    <a:pt x="10" y="101"/>
                    <a:pt x="9" y="100"/>
                    <a:pt x="9" y="100"/>
                  </a:cubicBezTo>
                  <a:cubicBezTo>
                    <a:pt x="9" y="100"/>
                    <a:pt x="10" y="101"/>
                    <a:pt x="10" y="100"/>
                  </a:cubicBezTo>
                  <a:cubicBezTo>
                    <a:pt x="10" y="100"/>
                    <a:pt x="9" y="100"/>
                    <a:pt x="9" y="99"/>
                  </a:cubicBezTo>
                  <a:cubicBezTo>
                    <a:pt x="9" y="99"/>
                    <a:pt x="9" y="99"/>
                    <a:pt x="10" y="99"/>
                  </a:cubicBezTo>
                  <a:cubicBezTo>
                    <a:pt x="10" y="99"/>
                    <a:pt x="9" y="100"/>
                    <a:pt x="10" y="100"/>
                  </a:cubicBezTo>
                  <a:cubicBezTo>
                    <a:pt x="11" y="100"/>
                    <a:pt x="11" y="99"/>
                    <a:pt x="11" y="99"/>
                  </a:cubicBezTo>
                  <a:cubicBezTo>
                    <a:pt x="12" y="99"/>
                    <a:pt x="12" y="99"/>
                    <a:pt x="12" y="99"/>
                  </a:cubicBezTo>
                  <a:cubicBezTo>
                    <a:pt x="12" y="99"/>
                    <a:pt x="10" y="100"/>
                    <a:pt x="11" y="101"/>
                  </a:cubicBezTo>
                  <a:cubicBezTo>
                    <a:pt x="11" y="101"/>
                    <a:pt x="12" y="101"/>
                    <a:pt x="12" y="101"/>
                  </a:cubicBezTo>
                  <a:cubicBezTo>
                    <a:pt x="12" y="101"/>
                    <a:pt x="11" y="101"/>
                    <a:pt x="11" y="101"/>
                  </a:cubicBezTo>
                  <a:cubicBezTo>
                    <a:pt x="11" y="102"/>
                    <a:pt x="12" y="102"/>
                    <a:pt x="12" y="102"/>
                  </a:cubicBezTo>
                  <a:cubicBezTo>
                    <a:pt x="12" y="102"/>
                    <a:pt x="11" y="102"/>
                    <a:pt x="11" y="102"/>
                  </a:cubicBezTo>
                  <a:cubicBezTo>
                    <a:pt x="11" y="102"/>
                    <a:pt x="11" y="102"/>
                    <a:pt x="11" y="102"/>
                  </a:cubicBezTo>
                  <a:cubicBezTo>
                    <a:pt x="10" y="102"/>
                    <a:pt x="11" y="103"/>
                    <a:pt x="11" y="103"/>
                  </a:cubicBezTo>
                  <a:cubicBezTo>
                    <a:pt x="10" y="103"/>
                    <a:pt x="11" y="103"/>
                    <a:pt x="10" y="102"/>
                  </a:cubicBezTo>
                  <a:cubicBezTo>
                    <a:pt x="10" y="103"/>
                    <a:pt x="11" y="103"/>
                    <a:pt x="11" y="104"/>
                  </a:cubicBezTo>
                  <a:cubicBezTo>
                    <a:pt x="11" y="104"/>
                    <a:pt x="11" y="105"/>
                    <a:pt x="11" y="105"/>
                  </a:cubicBezTo>
                  <a:cubicBezTo>
                    <a:pt x="11" y="105"/>
                    <a:pt x="12" y="104"/>
                    <a:pt x="13" y="104"/>
                  </a:cubicBezTo>
                  <a:cubicBezTo>
                    <a:pt x="12" y="105"/>
                    <a:pt x="12" y="105"/>
                    <a:pt x="11" y="105"/>
                  </a:cubicBezTo>
                  <a:cubicBezTo>
                    <a:pt x="12" y="106"/>
                    <a:pt x="12" y="106"/>
                    <a:pt x="13" y="107"/>
                  </a:cubicBezTo>
                  <a:cubicBezTo>
                    <a:pt x="13" y="107"/>
                    <a:pt x="13" y="108"/>
                    <a:pt x="14" y="108"/>
                  </a:cubicBezTo>
                  <a:cubicBezTo>
                    <a:pt x="13" y="109"/>
                    <a:pt x="14" y="110"/>
                    <a:pt x="14" y="110"/>
                  </a:cubicBezTo>
                  <a:cubicBezTo>
                    <a:pt x="14" y="111"/>
                    <a:pt x="14" y="111"/>
                    <a:pt x="14" y="112"/>
                  </a:cubicBezTo>
                  <a:cubicBezTo>
                    <a:pt x="13" y="112"/>
                    <a:pt x="13" y="113"/>
                    <a:pt x="13" y="114"/>
                  </a:cubicBezTo>
                  <a:cubicBezTo>
                    <a:pt x="13" y="115"/>
                    <a:pt x="13" y="116"/>
                    <a:pt x="13" y="117"/>
                  </a:cubicBezTo>
                  <a:cubicBezTo>
                    <a:pt x="13" y="118"/>
                    <a:pt x="12" y="119"/>
                    <a:pt x="13" y="120"/>
                  </a:cubicBezTo>
                  <a:cubicBezTo>
                    <a:pt x="15" y="121"/>
                    <a:pt x="18" y="120"/>
                    <a:pt x="20" y="120"/>
                  </a:cubicBezTo>
                  <a:cubicBezTo>
                    <a:pt x="21" y="120"/>
                    <a:pt x="27" y="121"/>
                    <a:pt x="28" y="120"/>
                  </a:cubicBezTo>
                  <a:cubicBezTo>
                    <a:pt x="28" y="120"/>
                    <a:pt x="28" y="119"/>
                    <a:pt x="28" y="119"/>
                  </a:cubicBezTo>
                  <a:cubicBezTo>
                    <a:pt x="28" y="119"/>
                    <a:pt x="29" y="119"/>
                    <a:pt x="29" y="119"/>
                  </a:cubicBezTo>
                  <a:cubicBezTo>
                    <a:pt x="31" y="119"/>
                    <a:pt x="32" y="119"/>
                    <a:pt x="33" y="119"/>
                  </a:cubicBezTo>
                  <a:cubicBezTo>
                    <a:pt x="34" y="119"/>
                    <a:pt x="35" y="119"/>
                    <a:pt x="35" y="119"/>
                  </a:cubicBezTo>
                  <a:cubicBezTo>
                    <a:pt x="36" y="119"/>
                    <a:pt x="37" y="119"/>
                    <a:pt x="37" y="119"/>
                  </a:cubicBezTo>
                  <a:cubicBezTo>
                    <a:pt x="38" y="119"/>
                    <a:pt x="38" y="119"/>
                    <a:pt x="39" y="119"/>
                  </a:cubicBezTo>
                  <a:cubicBezTo>
                    <a:pt x="40" y="119"/>
                    <a:pt x="41" y="120"/>
                    <a:pt x="41" y="120"/>
                  </a:cubicBezTo>
                  <a:cubicBezTo>
                    <a:pt x="42" y="119"/>
                    <a:pt x="42" y="120"/>
                    <a:pt x="43" y="120"/>
                  </a:cubicBezTo>
                  <a:cubicBezTo>
                    <a:pt x="44" y="120"/>
                    <a:pt x="44" y="120"/>
                    <a:pt x="45" y="119"/>
                  </a:cubicBezTo>
                  <a:cubicBezTo>
                    <a:pt x="45" y="119"/>
                    <a:pt x="46" y="119"/>
                    <a:pt x="46" y="119"/>
                  </a:cubicBezTo>
                  <a:cubicBezTo>
                    <a:pt x="47" y="120"/>
                    <a:pt x="46" y="120"/>
                    <a:pt x="46" y="120"/>
                  </a:cubicBezTo>
                  <a:cubicBezTo>
                    <a:pt x="47" y="121"/>
                    <a:pt x="49" y="121"/>
                    <a:pt x="50" y="121"/>
                  </a:cubicBezTo>
                  <a:cubicBezTo>
                    <a:pt x="51" y="121"/>
                    <a:pt x="53" y="121"/>
                    <a:pt x="55" y="121"/>
                  </a:cubicBezTo>
                  <a:cubicBezTo>
                    <a:pt x="56" y="121"/>
                    <a:pt x="56" y="120"/>
                    <a:pt x="57" y="120"/>
                  </a:cubicBezTo>
                  <a:cubicBezTo>
                    <a:pt x="58" y="121"/>
                    <a:pt x="58" y="121"/>
                    <a:pt x="59" y="120"/>
                  </a:cubicBezTo>
                  <a:cubicBezTo>
                    <a:pt x="59" y="120"/>
                    <a:pt x="59" y="121"/>
                    <a:pt x="60" y="121"/>
                  </a:cubicBezTo>
                  <a:cubicBezTo>
                    <a:pt x="60" y="121"/>
                    <a:pt x="60" y="121"/>
                    <a:pt x="60" y="121"/>
                  </a:cubicBezTo>
                  <a:cubicBezTo>
                    <a:pt x="60" y="121"/>
                    <a:pt x="60" y="121"/>
                    <a:pt x="60" y="121"/>
                  </a:cubicBezTo>
                  <a:cubicBezTo>
                    <a:pt x="61" y="121"/>
                    <a:pt x="61" y="122"/>
                    <a:pt x="62" y="121"/>
                  </a:cubicBezTo>
                  <a:cubicBezTo>
                    <a:pt x="62" y="121"/>
                    <a:pt x="62" y="123"/>
                    <a:pt x="62" y="122"/>
                  </a:cubicBezTo>
                  <a:cubicBezTo>
                    <a:pt x="63" y="122"/>
                    <a:pt x="63" y="122"/>
                    <a:pt x="63" y="122"/>
                  </a:cubicBezTo>
                  <a:cubicBezTo>
                    <a:pt x="63" y="122"/>
                    <a:pt x="64" y="122"/>
                    <a:pt x="64" y="122"/>
                  </a:cubicBezTo>
                  <a:cubicBezTo>
                    <a:pt x="65" y="122"/>
                    <a:pt x="65" y="122"/>
                    <a:pt x="66" y="123"/>
                  </a:cubicBezTo>
                  <a:cubicBezTo>
                    <a:pt x="66" y="123"/>
                    <a:pt x="66" y="123"/>
                    <a:pt x="67" y="123"/>
                  </a:cubicBezTo>
                  <a:cubicBezTo>
                    <a:pt x="68" y="122"/>
                    <a:pt x="69" y="123"/>
                    <a:pt x="70" y="123"/>
                  </a:cubicBezTo>
                  <a:cubicBezTo>
                    <a:pt x="71" y="123"/>
                    <a:pt x="71" y="124"/>
                    <a:pt x="72" y="125"/>
                  </a:cubicBezTo>
                  <a:cubicBezTo>
                    <a:pt x="72" y="125"/>
                    <a:pt x="73" y="124"/>
                    <a:pt x="73" y="125"/>
                  </a:cubicBezTo>
                  <a:cubicBezTo>
                    <a:pt x="73" y="127"/>
                    <a:pt x="74" y="125"/>
                    <a:pt x="74" y="125"/>
                  </a:cubicBezTo>
                  <a:cubicBezTo>
                    <a:pt x="74" y="124"/>
                    <a:pt x="74" y="123"/>
                    <a:pt x="74" y="123"/>
                  </a:cubicBezTo>
                  <a:cubicBezTo>
                    <a:pt x="73" y="122"/>
                    <a:pt x="74" y="121"/>
                    <a:pt x="74" y="121"/>
                  </a:cubicBezTo>
                  <a:cubicBezTo>
                    <a:pt x="74" y="120"/>
                    <a:pt x="74" y="120"/>
                    <a:pt x="75" y="12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04" name="Cambodia">
              <a:extLst>
                <a:ext uri="{FF2B5EF4-FFF2-40B4-BE49-F238E27FC236}">
                  <a16:creationId xmlns:a16="http://schemas.microsoft.com/office/drawing/2014/main" id="{BF2478F5-4611-7094-E5BA-BA6ED4C193CB}"/>
                </a:ext>
              </a:extLst>
            </p:cNvPr>
            <p:cNvSpPr>
              <a:spLocks noEditPoints="1"/>
            </p:cNvSpPr>
            <p:nvPr/>
          </p:nvSpPr>
          <p:spPr bwMode="auto">
            <a:xfrm>
              <a:off x="9192853" y="3929643"/>
              <a:ext cx="175726" cy="161477"/>
            </a:xfrm>
            <a:custGeom>
              <a:avLst/>
              <a:gdLst/>
              <a:ahLst/>
              <a:cxnLst>
                <a:cxn ang="0">
                  <a:pos x="50" y="17"/>
                </a:cxn>
                <a:cxn ang="0">
                  <a:pos x="49" y="10"/>
                </a:cxn>
                <a:cxn ang="0">
                  <a:pos x="47" y="7"/>
                </a:cxn>
                <a:cxn ang="0">
                  <a:pos x="47" y="3"/>
                </a:cxn>
                <a:cxn ang="0">
                  <a:pos x="48" y="0"/>
                </a:cxn>
                <a:cxn ang="0">
                  <a:pos x="45" y="2"/>
                </a:cxn>
                <a:cxn ang="0">
                  <a:pos x="44" y="3"/>
                </a:cxn>
                <a:cxn ang="0">
                  <a:pos x="41" y="3"/>
                </a:cxn>
                <a:cxn ang="0">
                  <a:pos x="38" y="2"/>
                </a:cxn>
                <a:cxn ang="0">
                  <a:pos x="35" y="3"/>
                </a:cxn>
                <a:cxn ang="0">
                  <a:pos x="35" y="5"/>
                </a:cxn>
                <a:cxn ang="0">
                  <a:pos x="35" y="8"/>
                </a:cxn>
                <a:cxn ang="0">
                  <a:pos x="32" y="6"/>
                </a:cxn>
                <a:cxn ang="0">
                  <a:pos x="26" y="4"/>
                </a:cxn>
                <a:cxn ang="0">
                  <a:pos x="23" y="3"/>
                </a:cxn>
                <a:cxn ang="0">
                  <a:pos x="21" y="3"/>
                </a:cxn>
                <a:cxn ang="0">
                  <a:pos x="20" y="3"/>
                </a:cxn>
                <a:cxn ang="0">
                  <a:pos x="17" y="3"/>
                </a:cxn>
                <a:cxn ang="0">
                  <a:pos x="14" y="3"/>
                </a:cxn>
                <a:cxn ang="0">
                  <a:pos x="11" y="3"/>
                </a:cxn>
                <a:cxn ang="0">
                  <a:pos x="8" y="3"/>
                </a:cxn>
                <a:cxn ang="0">
                  <a:pos x="4" y="7"/>
                </a:cxn>
                <a:cxn ang="0">
                  <a:pos x="2" y="12"/>
                </a:cxn>
                <a:cxn ang="0">
                  <a:pos x="0" y="15"/>
                </a:cxn>
                <a:cxn ang="0">
                  <a:pos x="2" y="19"/>
                </a:cxn>
                <a:cxn ang="0">
                  <a:pos x="4" y="24"/>
                </a:cxn>
                <a:cxn ang="0">
                  <a:pos x="5" y="26"/>
                </a:cxn>
                <a:cxn ang="0">
                  <a:pos x="7" y="34"/>
                </a:cxn>
                <a:cxn ang="0">
                  <a:pos x="8" y="33"/>
                </a:cxn>
                <a:cxn ang="0">
                  <a:pos x="8" y="34"/>
                </a:cxn>
                <a:cxn ang="0">
                  <a:pos x="10" y="36"/>
                </a:cxn>
                <a:cxn ang="0">
                  <a:pos x="10" y="37"/>
                </a:cxn>
                <a:cxn ang="0">
                  <a:pos x="10" y="42"/>
                </a:cxn>
                <a:cxn ang="0">
                  <a:pos x="13" y="40"/>
                </a:cxn>
                <a:cxn ang="0">
                  <a:pos x="13" y="39"/>
                </a:cxn>
                <a:cxn ang="0">
                  <a:pos x="15" y="43"/>
                </a:cxn>
                <a:cxn ang="0">
                  <a:pos x="15" y="45"/>
                </a:cxn>
                <a:cxn ang="0">
                  <a:pos x="16" y="45"/>
                </a:cxn>
                <a:cxn ang="0">
                  <a:pos x="20" y="45"/>
                </a:cxn>
                <a:cxn ang="0">
                  <a:pos x="23" y="47"/>
                </a:cxn>
                <a:cxn ang="0">
                  <a:pos x="27" y="45"/>
                </a:cxn>
                <a:cxn ang="0">
                  <a:pos x="28" y="41"/>
                </a:cxn>
                <a:cxn ang="0">
                  <a:pos x="31" y="42"/>
                </a:cxn>
                <a:cxn ang="0">
                  <a:pos x="34" y="40"/>
                </a:cxn>
                <a:cxn ang="0">
                  <a:pos x="38" y="42"/>
                </a:cxn>
                <a:cxn ang="0">
                  <a:pos x="39" y="41"/>
                </a:cxn>
                <a:cxn ang="0">
                  <a:pos x="37" y="38"/>
                </a:cxn>
                <a:cxn ang="0">
                  <a:pos x="35" y="34"/>
                </a:cxn>
                <a:cxn ang="0">
                  <a:pos x="39" y="32"/>
                </a:cxn>
                <a:cxn ang="0">
                  <a:pos x="41" y="33"/>
                </a:cxn>
                <a:cxn ang="0">
                  <a:pos x="43" y="30"/>
                </a:cxn>
                <a:cxn ang="0">
                  <a:pos x="48" y="26"/>
                </a:cxn>
                <a:cxn ang="0">
                  <a:pos x="51" y="25"/>
                </a:cxn>
                <a:cxn ang="0">
                  <a:pos x="7" y="33"/>
                </a:cxn>
                <a:cxn ang="0">
                  <a:pos x="7" y="33"/>
                </a:cxn>
                <a:cxn ang="0">
                  <a:pos x="8" y="36"/>
                </a:cxn>
              </a:cxnLst>
              <a:rect l="0" t="0" r="r" b="b"/>
              <a:pathLst>
                <a:path w="51" h="47">
                  <a:moveTo>
                    <a:pt x="51" y="23"/>
                  </a:moveTo>
                  <a:cubicBezTo>
                    <a:pt x="51" y="22"/>
                    <a:pt x="51" y="21"/>
                    <a:pt x="50" y="20"/>
                  </a:cubicBezTo>
                  <a:cubicBezTo>
                    <a:pt x="50" y="19"/>
                    <a:pt x="50" y="18"/>
                    <a:pt x="50" y="17"/>
                  </a:cubicBezTo>
                  <a:cubicBezTo>
                    <a:pt x="50" y="16"/>
                    <a:pt x="50" y="16"/>
                    <a:pt x="51" y="15"/>
                  </a:cubicBezTo>
                  <a:cubicBezTo>
                    <a:pt x="51" y="14"/>
                    <a:pt x="51" y="13"/>
                    <a:pt x="50" y="12"/>
                  </a:cubicBezTo>
                  <a:cubicBezTo>
                    <a:pt x="50" y="11"/>
                    <a:pt x="50" y="11"/>
                    <a:pt x="49" y="10"/>
                  </a:cubicBezTo>
                  <a:cubicBezTo>
                    <a:pt x="49" y="10"/>
                    <a:pt x="49" y="10"/>
                    <a:pt x="49" y="10"/>
                  </a:cubicBezTo>
                  <a:cubicBezTo>
                    <a:pt x="48" y="9"/>
                    <a:pt x="49" y="8"/>
                    <a:pt x="48" y="8"/>
                  </a:cubicBezTo>
                  <a:cubicBezTo>
                    <a:pt x="48" y="7"/>
                    <a:pt x="48" y="7"/>
                    <a:pt x="47" y="7"/>
                  </a:cubicBezTo>
                  <a:cubicBezTo>
                    <a:pt x="47" y="7"/>
                    <a:pt x="47" y="6"/>
                    <a:pt x="47" y="6"/>
                  </a:cubicBezTo>
                  <a:cubicBezTo>
                    <a:pt x="47" y="6"/>
                    <a:pt x="47" y="5"/>
                    <a:pt x="47" y="5"/>
                  </a:cubicBezTo>
                  <a:cubicBezTo>
                    <a:pt x="47" y="4"/>
                    <a:pt x="47" y="4"/>
                    <a:pt x="47" y="3"/>
                  </a:cubicBezTo>
                  <a:cubicBezTo>
                    <a:pt x="47" y="2"/>
                    <a:pt x="48" y="3"/>
                    <a:pt x="48" y="2"/>
                  </a:cubicBezTo>
                  <a:cubicBezTo>
                    <a:pt x="48" y="2"/>
                    <a:pt x="49" y="0"/>
                    <a:pt x="48" y="0"/>
                  </a:cubicBezTo>
                  <a:cubicBezTo>
                    <a:pt x="48" y="0"/>
                    <a:pt x="48" y="0"/>
                    <a:pt x="48" y="0"/>
                  </a:cubicBezTo>
                  <a:cubicBezTo>
                    <a:pt x="48" y="1"/>
                    <a:pt x="47" y="1"/>
                    <a:pt x="47" y="1"/>
                  </a:cubicBezTo>
                  <a:cubicBezTo>
                    <a:pt x="47" y="1"/>
                    <a:pt x="46" y="0"/>
                    <a:pt x="46" y="1"/>
                  </a:cubicBezTo>
                  <a:cubicBezTo>
                    <a:pt x="46" y="2"/>
                    <a:pt x="45" y="2"/>
                    <a:pt x="45" y="2"/>
                  </a:cubicBezTo>
                  <a:cubicBezTo>
                    <a:pt x="45" y="2"/>
                    <a:pt x="45" y="3"/>
                    <a:pt x="44" y="3"/>
                  </a:cubicBezTo>
                  <a:cubicBezTo>
                    <a:pt x="44" y="3"/>
                    <a:pt x="44" y="3"/>
                    <a:pt x="44" y="3"/>
                  </a:cubicBezTo>
                  <a:cubicBezTo>
                    <a:pt x="44" y="3"/>
                    <a:pt x="44" y="3"/>
                    <a:pt x="44" y="3"/>
                  </a:cubicBezTo>
                  <a:cubicBezTo>
                    <a:pt x="43" y="4"/>
                    <a:pt x="43" y="4"/>
                    <a:pt x="43" y="4"/>
                  </a:cubicBezTo>
                  <a:cubicBezTo>
                    <a:pt x="43" y="4"/>
                    <a:pt x="42" y="4"/>
                    <a:pt x="42" y="4"/>
                  </a:cubicBezTo>
                  <a:cubicBezTo>
                    <a:pt x="41" y="4"/>
                    <a:pt x="41" y="3"/>
                    <a:pt x="41" y="3"/>
                  </a:cubicBezTo>
                  <a:cubicBezTo>
                    <a:pt x="40" y="2"/>
                    <a:pt x="39" y="2"/>
                    <a:pt x="39" y="1"/>
                  </a:cubicBezTo>
                  <a:cubicBezTo>
                    <a:pt x="39" y="0"/>
                    <a:pt x="38" y="1"/>
                    <a:pt x="38" y="2"/>
                  </a:cubicBezTo>
                  <a:cubicBezTo>
                    <a:pt x="38" y="1"/>
                    <a:pt x="38" y="2"/>
                    <a:pt x="38" y="2"/>
                  </a:cubicBezTo>
                  <a:cubicBezTo>
                    <a:pt x="37" y="3"/>
                    <a:pt x="37" y="2"/>
                    <a:pt x="36" y="2"/>
                  </a:cubicBezTo>
                  <a:cubicBezTo>
                    <a:pt x="36" y="2"/>
                    <a:pt x="36" y="3"/>
                    <a:pt x="36" y="3"/>
                  </a:cubicBezTo>
                  <a:cubicBezTo>
                    <a:pt x="36" y="4"/>
                    <a:pt x="35" y="3"/>
                    <a:pt x="35" y="3"/>
                  </a:cubicBezTo>
                  <a:cubicBezTo>
                    <a:pt x="35" y="3"/>
                    <a:pt x="34" y="3"/>
                    <a:pt x="34" y="3"/>
                  </a:cubicBezTo>
                  <a:cubicBezTo>
                    <a:pt x="34" y="4"/>
                    <a:pt x="34" y="4"/>
                    <a:pt x="34" y="4"/>
                  </a:cubicBezTo>
                  <a:cubicBezTo>
                    <a:pt x="34" y="5"/>
                    <a:pt x="34" y="5"/>
                    <a:pt x="35" y="5"/>
                  </a:cubicBezTo>
                  <a:cubicBezTo>
                    <a:pt x="35" y="5"/>
                    <a:pt x="35" y="6"/>
                    <a:pt x="36" y="6"/>
                  </a:cubicBezTo>
                  <a:cubicBezTo>
                    <a:pt x="36" y="7"/>
                    <a:pt x="36" y="7"/>
                    <a:pt x="35" y="8"/>
                  </a:cubicBezTo>
                  <a:cubicBezTo>
                    <a:pt x="35" y="8"/>
                    <a:pt x="35" y="8"/>
                    <a:pt x="35" y="8"/>
                  </a:cubicBezTo>
                  <a:cubicBezTo>
                    <a:pt x="34" y="8"/>
                    <a:pt x="34" y="8"/>
                    <a:pt x="33" y="8"/>
                  </a:cubicBezTo>
                  <a:cubicBezTo>
                    <a:pt x="33" y="8"/>
                    <a:pt x="33" y="7"/>
                    <a:pt x="32" y="7"/>
                  </a:cubicBezTo>
                  <a:cubicBezTo>
                    <a:pt x="32" y="6"/>
                    <a:pt x="32" y="6"/>
                    <a:pt x="32" y="6"/>
                  </a:cubicBezTo>
                  <a:cubicBezTo>
                    <a:pt x="31" y="6"/>
                    <a:pt x="31" y="6"/>
                    <a:pt x="31" y="6"/>
                  </a:cubicBezTo>
                  <a:cubicBezTo>
                    <a:pt x="30" y="5"/>
                    <a:pt x="30" y="6"/>
                    <a:pt x="28" y="6"/>
                  </a:cubicBezTo>
                  <a:cubicBezTo>
                    <a:pt x="28" y="6"/>
                    <a:pt x="26" y="4"/>
                    <a:pt x="26" y="4"/>
                  </a:cubicBezTo>
                  <a:cubicBezTo>
                    <a:pt x="26" y="4"/>
                    <a:pt x="26" y="5"/>
                    <a:pt x="25" y="5"/>
                  </a:cubicBezTo>
                  <a:cubicBezTo>
                    <a:pt x="25" y="5"/>
                    <a:pt x="24" y="4"/>
                    <a:pt x="24" y="4"/>
                  </a:cubicBezTo>
                  <a:cubicBezTo>
                    <a:pt x="24" y="3"/>
                    <a:pt x="23" y="3"/>
                    <a:pt x="23" y="3"/>
                  </a:cubicBezTo>
                  <a:cubicBezTo>
                    <a:pt x="23" y="3"/>
                    <a:pt x="22" y="2"/>
                    <a:pt x="22" y="2"/>
                  </a:cubicBezTo>
                  <a:cubicBezTo>
                    <a:pt x="22" y="3"/>
                    <a:pt x="22" y="3"/>
                    <a:pt x="22" y="3"/>
                  </a:cubicBezTo>
                  <a:cubicBezTo>
                    <a:pt x="21" y="2"/>
                    <a:pt x="22" y="3"/>
                    <a:pt x="21" y="3"/>
                  </a:cubicBezTo>
                  <a:cubicBezTo>
                    <a:pt x="21" y="3"/>
                    <a:pt x="21" y="3"/>
                    <a:pt x="21" y="3"/>
                  </a:cubicBezTo>
                  <a:cubicBezTo>
                    <a:pt x="21" y="3"/>
                    <a:pt x="20" y="3"/>
                    <a:pt x="20" y="3"/>
                  </a:cubicBezTo>
                  <a:cubicBezTo>
                    <a:pt x="20" y="4"/>
                    <a:pt x="20" y="3"/>
                    <a:pt x="20" y="3"/>
                  </a:cubicBezTo>
                  <a:cubicBezTo>
                    <a:pt x="19" y="3"/>
                    <a:pt x="19" y="3"/>
                    <a:pt x="18" y="3"/>
                  </a:cubicBezTo>
                  <a:cubicBezTo>
                    <a:pt x="18" y="3"/>
                    <a:pt x="18" y="3"/>
                    <a:pt x="17" y="3"/>
                  </a:cubicBezTo>
                  <a:cubicBezTo>
                    <a:pt x="17" y="3"/>
                    <a:pt x="17" y="3"/>
                    <a:pt x="17" y="3"/>
                  </a:cubicBezTo>
                  <a:cubicBezTo>
                    <a:pt x="17" y="3"/>
                    <a:pt x="16" y="3"/>
                    <a:pt x="16" y="3"/>
                  </a:cubicBezTo>
                  <a:cubicBezTo>
                    <a:pt x="16" y="3"/>
                    <a:pt x="15" y="4"/>
                    <a:pt x="15" y="3"/>
                  </a:cubicBezTo>
                  <a:cubicBezTo>
                    <a:pt x="14" y="3"/>
                    <a:pt x="14" y="4"/>
                    <a:pt x="14" y="3"/>
                  </a:cubicBezTo>
                  <a:cubicBezTo>
                    <a:pt x="13" y="3"/>
                    <a:pt x="13" y="3"/>
                    <a:pt x="12" y="3"/>
                  </a:cubicBezTo>
                  <a:cubicBezTo>
                    <a:pt x="12" y="3"/>
                    <a:pt x="12" y="2"/>
                    <a:pt x="11" y="3"/>
                  </a:cubicBezTo>
                  <a:cubicBezTo>
                    <a:pt x="11" y="3"/>
                    <a:pt x="11" y="3"/>
                    <a:pt x="11" y="3"/>
                  </a:cubicBezTo>
                  <a:cubicBezTo>
                    <a:pt x="10" y="3"/>
                    <a:pt x="10" y="3"/>
                    <a:pt x="9" y="3"/>
                  </a:cubicBezTo>
                  <a:cubicBezTo>
                    <a:pt x="9" y="3"/>
                    <a:pt x="9" y="3"/>
                    <a:pt x="9" y="3"/>
                  </a:cubicBezTo>
                  <a:cubicBezTo>
                    <a:pt x="9" y="3"/>
                    <a:pt x="8" y="3"/>
                    <a:pt x="8" y="3"/>
                  </a:cubicBezTo>
                  <a:cubicBezTo>
                    <a:pt x="7" y="4"/>
                    <a:pt x="6" y="4"/>
                    <a:pt x="5" y="5"/>
                  </a:cubicBezTo>
                  <a:cubicBezTo>
                    <a:pt x="5" y="5"/>
                    <a:pt x="5" y="5"/>
                    <a:pt x="5" y="6"/>
                  </a:cubicBezTo>
                  <a:cubicBezTo>
                    <a:pt x="5" y="6"/>
                    <a:pt x="4" y="7"/>
                    <a:pt x="4" y="7"/>
                  </a:cubicBezTo>
                  <a:cubicBezTo>
                    <a:pt x="4" y="8"/>
                    <a:pt x="4" y="8"/>
                    <a:pt x="3" y="9"/>
                  </a:cubicBezTo>
                  <a:cubicBezTo>
                    <a:pt x="3" y="9"/>
                    <a:pt x="3" y="9"/>
                    <a:pt x="3" y="10"/>
                  </a:cubicBezTo>
                  <a:cubicBezTo>
                    <a:pt x="2" y="11"/>
                    <a:pt x="1" y="11"/>
                    <a:pt x="2" y="12"/>
                  </a:cubicBezTo>
                  <a:cubicBezTo>
                    <a:pt x="1" y="12"/>
                    <a:pt x="1" y="12"/>
                    <a:pt x="0" y="12"/>
                  </a:cubicBezTo>
                  <a:cubicBezTo>
                    <a:pt x="0" y="12"/>
                    <a:pt x="0" y="12"/>
                    <a:pt x="0" y="13"/>
                  </a:cubicBezTo>
                  <a:cubicBezTo>
                    <a:pt x="0" y="13"/>
                    <a:pt x="0" y="14"/>
                    <a:pt x="0" y="15"/>
                  </a:cubicBezTo>
                  <a:cubicBezTo>
                    <a:pt x="0" y="16"/>
                    <a:pt x="0" y="16"/>
                    <a:pt x="1" y="17"/>
                  </a:cubicBezTo>
                  <a:cubicBezTo>
                    <a:pt x="1" y="17"/>
                    <a:pt x="2" y="18"/>
                    <a:pt x="2" y="19"/>
                  </a:cubicBezTo>
                  <a:cubicBezTo>
                    <a:pt x="2" y="19"/>
                    <a:pt x="2" y="19"/>
                    <a:pt x="2" y="19"/>
                  </a:cubicBezTo>
                  <a:cubicBezTo>
                    <a:pt x="2" y="20"/>
                    <a:pt x="2" y="20"/>
                    <a:pt x="2" y="21"/>
                  </a:cubicBezTo>
                  <a:cubicBezTo>
                    <a:pt x="2" y="22"/>
                    <a:pt x="2" y="22"/>
                    <a:pt x="3" y="22"/>
                  </a:cubicBezTo>
                  <a:cubicBezTo>
                    <a:pt x="3" y="23"/>
                    <a:pt x="4" y="23"/>
                    <a:pt x="4" y="24"/>
                  </a:cubicBezTo>
                  <a:cubicBezTo>
                    <a:pt x="4" y="24"/>
                    <a:pt x="5" y="24"/>
                    <a:pt x="5" y="25"/>
                  </a:cubicBezTo>
                  <a:cubicBezTo>
                    <a:pt x="5" y="25"/>
                    <a:pt x="5" y="25"/>
                    <a:pt x="5" y="25"/>
                  </a:cubicBezTo>
                  <a:cubicBezTo>
                    <a:pt x="5" y="26"/>
                    <a:pt x="5" y="26"/>
                    <a:pt x="5" y="26"/>
                  </a:cubicBezTo>
                  <a:cubicBezTo>
                    <a:pt x="5" y="27"/>
                    <a:pt x="5" y="27"/>
                    <a:pt x="5" y="28"/>
                  </a:cubicBezTo>
                  <a:cubicBezTo>
                    <a:pt x="5" y="29"/>
                    <a:pt x="6" y="31"/>
                    <a:pt x="7" y="32"/>
                  </a:cubicBezTo>
                  <a:cubicBezTo>
                    <a:pt x="7" y="32"/>
                    <a:pt x="7" y="34"/>
                    <a:pt x="7" y="34"/>
                  </a:cubicBezTo>
                  <a:cubicBezTo>
                    <a:pt x="8" y="34"/>
                    <a:pt x="7" y="33"/>
                    <a:pt x="7" y="33"/>
                  </a:cubicBezTo>
                  <a:cubicBezTo>
                    <a:pt x="7" y="33"/>
                    <a:pt x="7" y="33"/>
                    <a:pt x="8" y="33"/>
                  </a:cubicBezTo>
                  <a:cubicBezTo>
                    <a:pt x="8" y="33"/>
                    <a:pt x="8" y="33"/>
                    <a:pt x="8" y="33"/>
                  </a:cubicBezTo>
                  <a:cubicBezTo>
                    <a:pt x="8" y="33"/>
                    <a:pt x="8" y="33"/>
                    <a:pt x="8" y="33"/>
                  </a:cubicBezTo>
                  <a:cubicBezTo>
                    <a:pt x="8" y="34"/>
                    <a:pt x="7" y="34"/>
                    <a:pt x="8" y="34"/>
                  </a:cubicBezTo>
                  <a:cubicBezTo>
                    <a:pt x="8" y="34"/>
                    <a:pt x="8" y="34"/>
                    <a:pt x="8" y="34"/>
                  </a:cubicBezTo>
                  <a:cubicBezTo>
                    <a:pt x="7" y="34"/>
                    <a:pt x="8" y="35"/>
                    <a:pt x="8" y="34"/>
                  </a:cubicBezTo>
                  <a:cubicBezTo>
                    <a:pt x="8" y="34"/>
                    <a:pt x="9" y="36"/>
                    <a:pt x="9" y="35"/>
                  </a:cubicBezTo>
                  <a:cubicBezTo>
                    <a:pt x="9" y="35"/>
                    <a:pt x="9" y="35"/>
                    <a:pt x="10" y="36"/>
                  </a:cubicBezTo>
                  <a:cubicBezTo>
                    <a:pt x="9" y="35"/>
                    <a:pt x="9" y="36"/>
                    <a:pt x="9" y="36"/>
                  </a:cubicBezTo>
                  <a:cubicBezTo>
                    <a:pt x="9" y="36"/>
                    <a:pt x="9" y="36"/>
                    <a:pt x="9" y="37"/>
                  </a:cubicBezTo>
                  <a:cubicBezTo>
                    <a:pt x="9" y="37"/>
                    <a:pt x="9" y="37"/>
                    <a:pt x="10" y="37"/>
                  </a:cubicBezTo>
                  <a:cubicBezTo>
                    <a:pt x="9" y="37"/>
                    <a:pt x="9" y="38"/>
                    <a:pt x="9" y="38"/>
                  </a:cubicBezTo>
                  <a:cubicBezTo>
                    <a:pt x="9" y="38"/>
                    <a:pt x="9" y="39"/>
                    <a:pt x="9" y="39"/>
                  </a:cubicBezTo>
                  <a:cubicBezTo>
                    <a:pt x="9" y="40"/>
                    <a:pt x="9" y="41"/>
                    <a:pt x="10" y="42"/>
                  </a:cubicBezTo>
                  <a:cubicBezTo>
                    <a:pt x="10" y="42"/>
                    <a:pt x="11" y="41"/>
                    <a:pt x="11" y="41"/>
                  </a:cubicBezTo>
                  <a:cubicBezTo>
                    <a:pt x="11" y="41"/>
                    <a:pt x="12" y="42"/>
                    <a:pt x="12" y="42"/>
                  </a:cubicBezTo>
                  <a:cubicBezTo>
                    <a:pt x="13" y="42"/>
                    <a:pt x="12" y="41"/>
                    <a:pt x="13" y="40"/>
                  </a:cubicBezTo>
                  <a:cubicBezTo>
                    <a:pt x="13" y="40"/>
                    <a:pt x="13" y="39"/>
                    <a:pt x="13" y="39"/>
                  </a:cubicBezTo>
                  <a:cubicBezTo>
                    <a:pt x="13" y="39"/>
                    <a:pt x="13" y="39"/>
                    <a:pt x="13" y="39"/>
                  </a:cubicBezTo>
                  <a:cubicBezTo>
                    <a:pt x="13" y="39"/>
                    <a:pt x="13" y="39"/>
                    <a:pt x="13" y="39"/>
                  </a:cubicBezTo>
                  <a:cubicBezTo>
                    <a:pt x="13" y="38"/>
                    <a:pt x="15" y="40"/>
                    <a:pt x="15" y="40"/>
                  </a:cubicBezTo>
                  <a:cubicBezTo>
                    <a:pt x="15" y="41"/>
                    <a:pt x="15" y="41"/>
                    <a:pt x="15" y="42"/>
                  </a:cubicBezTo>
                  <a:cubicBezTo>
                    <a:pt x="15" y="42"/>
                    <a:pt x="15" y="43"/>
                    <a:pt x="15" y="43"/>
                  </a:cubicBezTo>
                  <a:cubicBezTo>
                    <a:pt x="14" y="43"/>
                    <a:pt x="14" y="43"/>
                    <a:pt x="14" y="44"/>
                  </a:cubicBezTo>
                  <a:cubicBezTo>
                    <a:pt x="13" y="45"/>
                    <a:pt x="14" y="45"/>
                    <a:pt x="14" y="45"/>
                  </a:cubicBezTo>
                  <a:cubicBezTo>
                    <a:pt x="14" y="45"/>
                    <a:pt x="14" y="45"/>
                    <a:pt x="15" y="45"/>
                  </a:cubicBezTo>
                  <a:cubicBezTo>
                    <a:pt x="15" y="46"/>
                    <a:pt x="15" y="46"/>
                    <a:pt x="15" y="46"/>
                  </a:cubicBezTo>
                  <a:cubicBezTo>
                    <a:pt x="15" y="46"/>
                    <a:pt x="16" y="46"/>
                    <a:pt x="16" y="46"/>
                  </a:cubicBezTo>
                  <a:cubicBezTo>
                    <a:pt x="16" y="46"/>
                    <a:pt x="16" y="45"/>
                    <a:pt x="16" y="45"/>
                  </a:cubicBezTo>
                  <a:cubicBezTo>
                    <a:pt x="16" y="45"/>
                    <a:pt x="16" y="46"/>
                    <a:pt x="17" y="45"/>
                  </a:cubicBezTo>
                  <a:cubicBezTo>
                    <a:pt x="17" y="45"/>
                    <a:pt x="17" y="44"/>
                    <a:pt x="17" y="44"/>
                  </a:cubicBezTo>
                  <a:cubicBezTo>
                    <a:pt x="17" y="45"/>
                    <a:pt x="19" y="45"/>
                    <a:pt x="20" y="45"/>
                  </a:cubicBezTo>
                  <a:cubicBezTo>
                    <a:pt x="20" y="45"/>
                    <a:pt x="21" y="45"/>
                    <a:pt x="21" y="46"/>
                  </a:cubicBezTo>
                  <a:cubicBezTo>
                    <a:pt x="21" y="46"/>
                    <a:pt x="22" y="46"/>
                    <a:pt x="22" y="46"/>
                  </a:cubicBezTo>
                  <a:cubicBezTo>
                    <a:pt x="22" y="46"/>
                    <a:pt x="23" y="47"/>
                    <a:pt x="23" y="47"/>
                  </a:cubicBezTo>
                  <a:cubicBezTo>
                    <a:pt x="24" y="46"/>
                    <a:pt x="24" y="46"/>
                    <a:pt x="24" y="46"/>
                  </a:cubicBezTo>
                  <a:cubicBezTo>
                    <a:pt x="25" y="45"/>
                    <a:pt x="25" y="46"/>
                    <a:pt x="25" y="46"/>
                  </a:cubicBezTo>
                  <a:cubicBezTo>
                    <a:pt x="26" y="46"/>
                    <a:pt x="27" y="46"/>
                    <a:pt x="27" y="45"/>
                  </a:cubicBezTo>
                  <a:cubicBezTo>
                    <a:pt x="28" y="44"/>
                    <a:pt x="28" y="44"/>
                    <a:pt x="29" y="44"/>
                  </a:cubicBezTo>
                  <a:cubicBezTo>
                    <a:pt x="29" y="43"/>
                    <a:pt x="29" y="43"/>
                    <a:pt x="29" y="43"/>
                  </a:cubicBezTo>
                  <a:cubicBezTo>
                    <a:pt x="28" y="42"/>
                    <a:pt x="28" y="42"/>
                    <a:pt x="28" y="41"/>
                  </a:cubicBezTo>
                  <a:cubicBezTo>
                    <a:pt x="28" y="41"/>
                    <a:pt x="29" y="41"/>
                    <a:pt x="29" y="41"/>
                  </a:cubicBezTo>
                  <a:cubicBezTo>
                    <a:pt x="29" y="41"/>
                    <a:pt x="30" y="41"/>
                    <a:pt x="30" y="42"/>
                  </a:cubicBezTo>
                  <a:cubicBezTo>
                    <a:pt x="31" y="42"/>
                    <a:pt x="31" y="42"/>
                    <a:pt x="31" y="42"/>
                  </a:cubicBezTo>
                  <a:cubicBezTo>
                    <a:pt x="31" y="42"/>
                    <a:pt x="31" y="41"/>
                    <a:pt x="31" y="41"/>
                  </a:cubicBezTo>
                  <a:cubicBezTo>
                    <a:pt x="32" y="41"/>
                    <a:pt x="32" y="41"/>
                    <a:pt x="32" y="41"/>
                  </a:cubicBezTo>
                  <a:cubicBezTo>
                    <a:pt x="33" y="41"/>
                    <a:pt x="34" y="41"/>
                    <a:pt x="34" y="40"/>
                  </a:cubicBezTo>
                  <a:cubicBezTo>
                    <a:pt x="35" y="40"/>
                    <a:pt x="35" y="40"/>
                    <a:pt x="36" y="40"/>
                  </a:cubicBezTo>
                  <a:cubicBezTo>
                    <a:pt x="36" y="41"/>
                    <a:pt x="36" y="43"/>
                    <a:pt x="37" y="42"/>
                  </a:cubicBezTo>
                  <a:cubicBezTo>
                    <a:pt x="37" y="41"/>
                    <a:pt x="38" y="42"/>
                    <a:pt x="38" y="42"/>
                  </a:cubicBezTo>
                  <a:cubicBezTo>
                    <a:pt x="38" y="43"/>
                    <a:pt x="39" y="43"/>
                    <a:pt x="39" y="43"/>
                  </a:cubicBezTo>
                  <a:cubicBezTo>
                    <a:pt x="39" y="42"/>
                    <a:pt x="39" y="42"/>
                    <a:pt x="39" y="41"/>
                  </a:cubicBezTo>
                  <a:cubicBezTo>
                    <a:pt x="39" y="40"/>
                    <a:pt x="39" y="41"/>
                    <a:pt x="39" y="41"/>
                  </a:cubicBezTo>
                  <a:cubicBezTo>
                    <a:pt x="39" y="40"/>
                    <a:pt x="39" y="40"/>
                    <a:pt x="39" y="40"/>
                  </a:cubicBezTo>
                  <a:cubicBezTo>
                    <a:pt x="39" y="39"/>
                    <a:pt x="39" y="40"/>
                    <a:pt x="38" y="39"/>
                  </a:cubicBezTo>
                  <a:cubicBezTo>
                    <a:pt x="38" y="39"/>
                    <a:pt x="38" y="39"/>
                    <a:pt x="37" y="38"/>
                  </a:cubicBezTo>
                  <a:cubicBezTo>
                    <a:pt x="36" y="38"/>
                    <a:pt x="36" y="37"/>
                    <a:pt x="36" y="36"/>
                  </a:cubicBezTo>
                  <a:cubicBezTo>
                    <a:pt x="36" y="36"/>
                    <a:pt x="36" y="35"/>
                    <a:pt x="36" y="35"/>
                  </a:cubicBezTo>
                  <a:cubicBezTo>
                    <a:pt x="36" y="34"/>
                    <a:pt x="35" y="34"/>
                    <a:pt x="35" y="34"/>
                  </a:cubicBezTo>
                  <a:cubicBezTo>
                    <a:pt x="35" y="33"/>
                    <a:pt x="36" y="34"/>
                    <a:pt x="37" y="33"/>
                  </a:cubicBezTo>
                  <a:cubicBezTo>
                    <a:pt x="37" y="33"/>
                    <a:pt x="37" y="32"/>
                    <a:pt x="37" y="32"/>
                  </a:cubicBezTo>
                  <a:cubicBezTo>
                    <a:pt x="38" y="32"/>
                    <a:pt x="38" y="32"/>
                    <a:pt x="39" y="32"/>
                  </a:cubicBezTo>
                  <a:cubicBezTo>
                    <a:pt x="39" y="32"/>
                    <a:pt x="39" y="33"/>
                    <a:pt x="40" y="33"/>
                  </a:cubicBezTo>
                  <a:cubicBezTo>
                    <a:pt x="40" y="33"/>
                    <a:pt x="40" y="33"/>
                    <a:pt x="41" y="33"/>
                  </a:cubicBezTo>
                  <a:cubicBezTo>
                    <a:pt x="41" y="33"/>
                    <a:pt x="41" y="33"/>
                    <a:pt x="41" y="33"/>
                  </a:cubicBezTo>
                  <a:cubicBezTo>
                    <a:pt x="41" y="32"/>
                    <a:pt x="41" y="32"/>
                    <a:pt x="41" y="31"/>
                  </a:cubicBezTo>
                  <a:cubicBezTo>
                    <a:pt x="41" y="31"/>
                    <a:pt x="40" y="30"/>
                    <a:pt x="41" y="30"/>
                  </a:cubicBezTo>
                  <a:cubicBezTo>
                    <a:pt x="41" y="30"/>
                    <a:pt x="43" y="30"/>
                    <a:pt x="43" y="30"/>
                  </a:cubicBezTo>
                  <a:cubicBezTo>
                    <a:pt x="44" y="30"/>
                    <a:pt x="44" y="29"/>
                    <a:pt x="44" y="29"/>
                  </a:cubicBezTo>
                  <a:cubicBezTo>
                    <a:pt x="45" y="28"/>
                    <a:pt x="46" y="29"/>
                    <a:pt x="47" y="28"/>
                  </a:cubicBezTo>
                  <a:cubicBezTo>
                    <a:pt x="47" y="27"/>
                    <a:pt x="47" y="26"/>
                    <a:pt x="48" y="26"/>
                  </a:cubicBezTo>
                  <a:cubicBezTo>
                    <a:pt x="49" y="26"/>
                    <a:pt x="49" y="26"/>
                    <a:pt x="49" y="26"/>
                  </a:cubicBezTo>
                  <a:cubicBezTo>
                    <a:pt x="50" y="26"/>
                    <a:pt x="50" y="27"/>
                    <a:pt x="50" y="27"/>
                  </a:cubicBezTo>
                  <a:cubicBezTo>
                    <a:pt x="50" y="27"/>
                    <a:pt x="51" y="26"/>
                    <a:pt x="51" y="25"/>
                  </a:cubicBezTo>
                  <a:cubicBezTo>
                    <a:pt x="51" y="25"/>
                    <a:pt x="51" y="24"/>
                    <a:pt x="51" y="23"/>
                  </a:cubicBezTo>
                  <a:close/>
                  <a:moveTo>
                    <a:pt x="7" y="33"/>
                  </a:moveTo>
                  <a:cubicBezTo>
                    <a:pt x="7" y="33"/>
                    <a:pt x="7" y="33"/>
                    <a:pt x="7" y="33"/>
                  </a:cubicBezTo>
                  <a:cubicBezTo>
                    <a:pt x="7" y="32"/>
                    <a:pt x="7" y="32"/>
                    <a:pt x="7" y="31"/>
                  </a:cubicBezTo>
                  <a:cubicBezTo>
                    <a:pt x="7" y="32"/>
                    <a:pt x="8" y="33"/>
                    <a:pt x="9" y="32"/>
                  </a:cubicBezTo>
                  <a:cubicBezTo>
                    <a:pt x="8" y="33"/>
                    <a:pt x="8" y="33"/>
                    <a:pt x="7" y="33"/>
                  </a:cubicBezTo>
                  <a:close/>
                  <a:moveTo>
                    <a:pt x="8" y="36"/>
                  </a:moveTo>
                  <a:cubicBezTo>
                    <a:pt x="8" y="36"/>
                    <a:pt x="9" y="38"/>
                    <a:pt x="8" y="38"/>
                  </a:cubicBezTo>
                  <a:cubicBezTo>
                    <a:pt x="8" y="38"/>
                    <a:pt x="7" y="35"/>
                    <a:pt x="8" y="36"/>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05" name="Cabo Verde (or Cape Verde)">
              <a:extLst>
                <a:ext uri="{FF2B5EF4-FFF2-40B4-BE49-F238E27FC236}">
                  <a16:creationId xmlns:a16="http://schemas.microsoft.com/office/drawing/2014/main" id="{768DAE36-5FC8-B709-9765-FB58A311C0D7}"/>
                </a:ext>
              </a:extLst>
            </p:cNvPr>
            <p:cNvSpPr>
              <a:spLocks noEditPoints="1"/>
            </p:cNvSpPr>
            <p:nvPr/>
          </p:nvSpPr>
          <p:spPr bwMode="auto">
            <a:xfrm>
              <a:off x="4976390" y="3833705"/>
              <a:ext cx="92137" cy="93087"/>
            </a:xfrm>
            <a:custGeom>
              <a:avLst/>
              <a:gdLst/>
              <a:ahLst/>
              <a:cxnLst>
                <a:cxn ang="0">
                  <a:pos x="23" y="6"/>
                </a:cxn>
                <a:cxn ang="0">
                  <a:pos x="23" y="4"/>
                </a:cxn>
                <a:cxn ang="0">
                  <a:pos x="24" y="5"/>
                </a:cxn>
                <a:cxn ang="0">
                  <a:pos x="24" y="7"/>
                </a:cxn>
                <a:cxn ang="0">
                  <a:pos x="23" y="6"/>
                </a:cxn>
                <a:cxn ang="0">
                  <a:pos x="12" y="7"/>
                </a:cxn>
                <a:cxn ang="0">
                  <a:pos x="11" y="6"/>
                </a:cxn>
                <a:cxn ang="0">
                  <a:pos x="10" y="6"/>
                </a:cxn>
                <a:cxn ang="0">
                  <a:pos x="9" y="6"/>
                </a:cxn>
                <a:cxn ang="0">
                  <a:pos x="10" y="7"/>
                </a:cxn>
                <a:cxn ang="0">
                  <a:pos x="10" y="8"/>
                </a:cxn>
                <a:cxn ang="0">
                  <a:pos x="11" y="7"/>
                </a:cxn>
                <a:cxn ang="0">
                  <a:pos x="12" y="7"/>
                </a:cxn>
                <a:cxn ang="0">
                  <a:pos x="13" y="7"/>
                </a:cxn>
                <a:cxn ang="0">
                  <a:pos x="12" y="7"/>
                </a:cxn>
                <a:cxn ang="0">
                  <a:pos x="6" y="27"/>
                </a:cxn>
                <a:cxn ang="0">
                  <a:pos x="6" y="26"/>
                </a:cxn>
                <a:cxn ang="0">
                  <a:pos x="6" y="27"/>
                </a:cxn>
                <a:cxn ang="0">
                  <a:pos x="20" y="21"/>
                </a:cxn>
                <a:cxn ang="0">
                  <a:pos x="21" y="23"/>
                </a:cxn>
                <a:cxn ang="0">
                  <a:pos x="21" y="22"/>
                </a:cxn>
                <a:cxn ang="0">
                  <a:pos x="20" y="21"/>
                </a:cxn>
                <a:cxn ang="0">
                  <a:pos x="4" y="1"/>
                </a:cxn>
                <a:cxn ang="0">
                  <a:pos x="1" y="1"/>
                </a:cxn>
                <a:cxn ang="0">
                  <a:pos x="1" y="2"/>
                </a:cxn>
                <a:cxn ang="0">
                  <a:pos x="1" y="3"/>
                </a:cxn>
                <a:cxn ang="0">
                  <a:pos x="3" y="3"/>
                </a:cxn>
                <a:cxn ang="0">
                  <a:pos x="4" y="2"/>
                </a:cxn>
                <a:cxn ang="0">
                  <a:pos x="4" y="1"/>
                </a:cxn>
                <a:cxn ang="0">
                  <a:pos x="4" y="3"/>
                </a:cxn>
                <a:cxn ang="0">
                  <a:pos x="4" y="4"/>
                </a:cxn>
                <a:cxn ang="0">
                  <a:pos x="3" y="4"/>
                </a:cxn>
                <a:cxn ang="0">
                  <a:pos x="4" y="5"/>
                </a:cxn>
                <a:cxn ang="0">
                  <a:pos x="5" y="4"/>
                </a:cxn>
                <a:cxn ang="0">
                  <a:pos x="4" y="3"/>
                </a:cxn>
                <a:cxn ang="0">
                  <a:pos x="9" y="24"/>
                </a:cxn>
                <a:cxn ang="0">
                  <a:pos x="9" y="26"/>
                </a:cxn>
                <a:cxn ang="0">
                  <a:pos x="9" y="24"/>
                </a:cxn>
                <a:cxn ang="0">
                  <a:pos x="26" y="11"/>
                </a:cxn>
                <a:cxn ang="0">
                  <a:pos x="25" y="11"/>
                </a:cxn>
                <a:cxn ang="0">
                  <a:pos x="24" y="11"/>
                </a:cxn>
                <a:cxn ang="0">
                  <a:pos x="24" y="11"/>
                </a:cxn>
                <a:cxn ang="0">
                  <a:pos x="23" y="13"/>
                </a:cxn>
                <a:cxn ang="0">
                  <a:pos x="25" y="14"/>
                </a:cxn>
                <a:cxn ang="0">
                  <a:pos x="26" y="11"/>
                </a:cxn>
                <a:cxn ang="0">
                  <a:pos x="16" y="21"/>
                </a:cxn>
                <a:cxn ang="0">
                  <a:pos x="15" y="21"/>
                </a:cxn>
                <a:cxn ang="0">
                  <a:pos x="15" y="22"/>
                </a:cxn>
                <a:cxn ang="0">
                  <a:pos x="15" y="24"/>
                </a:cxn>
                <a:cxn ang="0">
                  <a:pos x="15" y="24"/>
                </a:cxn>
                <a:cxn ang="0">
                  <a:pos x="16" y="25"/>
                </a:cxn>
                <a:cxn ang="0">
                  <a:pos x="17" y="26"/>
                </a:cxn>
                <a:cxn ang="0">
                  <a:pos x="17" y="23"/>
                </a:cxn>
                <a:cxn ang="0">
                  <a:pos x="16" y="21"/>
                </a:cxn>
              </a:cxnLst>
              <a:rect l="0" t="0" r="r" b="b"/>
              <a:pathLst>
                <a:path w="27" h="27">
                  <a:moveTo>
                    <a:pt x="23" y="6"/>
                  </a:moveTo>
                  <a:cubicBezTo>
                    <a:pt x="23" y="6"/>
                    <a:pt x="23" y="5"/>
                    <a:pt x="23" y="4"/>
                  </a:cubicBezTo>
                  <a:cubicBezTo>
                    <a:pt x="24" y="4"/>
                    <a:pt x="24" y="5"/>
                    <a:pt x="24" y="5"/>
                  </a:cubicBezTo>
                  <a:cubicBezTo>
                    <a:pt x="24" y="6"/>
                    <a:pt x="24" y="7"/>
                    <a:pt x="24" y="7"/>
                  </a:cubicBezTo>
                  <a:cubicBezTo>
                    <a:pt x="24" y="7"/>
                    <a:pt x="24" y="6"/>
                    <a:pt x="23" y="6"/>
                  </a:cubicBezTo>
                  <a:close/>
                  <a:moveTo>
                    <a:pt x="12" y="7"/>
                  </a:moveTo>
                  <a:cubicBezTo>
                    <a:pt x="11" y="6"/>
                    <a:pt x="11" y="6"/>
                    <a:pt x="11" y="6"/>
                  </a:cubicBezTo>
                  <a:cubicBezTo>
                    <a:pt x="11" y="6"/>
                    <a:pt x="11" y="6"/>
                    <a:pt x="10" y="6"/>
                  </a:cubicBezTo>
                  <a:cubicBezTo>
                    <a:pt x="10" y="6"/>
                    <a:pt x="10" y="6"/>
                    <a:pt x="9" y="6"/>
                  </a:cubicBezTo>
                  <a:cubicBezTo>
                    <a:pt x="9" y="7"/>
                    <a:pt x="10" y="7"/>
                    <a:pt x="10" y="7"/>
                  </a:cubicBezTo>
                  <a:cubicBezTo>
                    <a:pt x="10" y="7"/>
                    <a:pt x="10" y="8"/>
                    <a:pt x="10" y="8"/>
                  </a:cubicBezTo>
                  <a:cubicBezTo>
                    <a:pt x="10" y="8"/>
                    <a:pt x="11" y="7"/>
                    <a:pt x="11" y="7"/>
                  </a:cubicBezTo>
                  <a:cubicBezTo>
                    <a:pt x="11" y="7"/>
                    <a:pt x="12" y="7"/>
                    <a:pt x="12" y="7"/>
                  </a:cubicBezTo>
                  <a:cubicBezTo>
                    <a:pt x="12" y="7"/>
                    <a:pt x="13" y="7"/>
                    <a:pt x="13" y="7"/>
                  </a:cubicBezTo>
                  <a:cubicBezTo>
                    <a:pt x="13" y="7"/>
                    <a:pt x="12" y="7"/>
                    <a:pt x="12" y="7"/>
                  </a:cubicBezTo>
                  <a:close/>
                  <a:moveTo>
                    <a:pt x="6" y="27"/>
                  </a:moveTo>
                  <a:cubicBezTo>
                    <a:pt x="6" y="26"/>
                    <a:pt x="6" y="26"/>
                    <a:pt x="6" y="26"/>
                  </a:cubicBezTo>
                  <a:cubicBezTo>
                    <a:pt x="5" y="25"/>
                    <a:pt x="5" y="26"/>
                    <a:pt x="6" y="27"/>
                  </a:cubicBezTo>
                  <a:close/>
                  <a:moveTo>
                    <a:pt x="20" y="21"/>
                  </a:moveTo>
                  <a:cubicBezTo>
                    <a:pt x="20" y="21"/>
                    <a:pt x="20" y="23"/>
                    <a:pt x="21" y="23"/>
                  </a:cubicBezTo>
                  <a:cubicBezTo>
                    <a:pt x="21" y="23"/>
                    <a:pt x="21" y="22"/>
                    <a:pt x="21" y="22"/>
                  </a:cubicBezTo>
                  <a:cubicBezTo>
                    <a:pt x="21" y="21"/>
                    <a:pt x="21" y="21"/>
                    <a:pt x="20" y="21"/>
                  </a:cubicBezTo>
                  <a:close/>
                  <a:moveTo>
                    <a:pt x="4" y="1"/>
                  </a:moveTo>
                  <a:cubicBezTo>
                    <a:pt x="3" y="0"/>
                    <a:pt x="2" y="1"/>
                    <a:pt x="1" y="1"/>
                  </a:cubicBezTo>
                  <a:cubicBezTo>
                    <a:pt x="0" y="2"/>
                    <a:pt x="1" y="2"/>
                    <a:pt x="1" y="2"/>
                  </a:cubicBezTo>
                  <a:cubicBezTo>
                    <a:pt x="1" y="3"/>
                    <a:pt x="1" y="3"/>
                    <a:pt x="1" y="3"/>
                  </a:cubicBezTo>
                  <a:cubicBezTo>
                    <a:pt x="2" y="3"/>
                    <a:pt x="2" y="3"/>
                    <a:pt x="3" y="3"/>
                  </a:cubicBezTo>
                  <a:cubicBezTo>
                    <a:pt x="3" y="3"/>
                    <a:pt x="4" y="2"/>
                    <a:pt x="4" y="2"/>
                  </a:cubicBezTo>
                  <a:cubicBezTo>
                    <a:pt x="4" y="2"/>
                    <a:pt x="4" y="1"/>
                    <a:pt x="4" y="1"/>
                  </a:cubicBezTo>
                  <a:close/>
                  <a:moveTo>
                    <a:pt x="4" y="3"/>
                  </a:moveTo>
                  <a:cubicBezTo>
                    <a:pt x="4" y="3"/>
                    <a:pt x="4" y="4"/>
                    <a:pt x="4" y="4"/>
                  </a:cubicBezTo>
                  <a:cubicBezTo>
                    <a:pt x="4" y="4"/>
                    <a:pt x="3" y="4"/>
                    <a:pt x="3" y="4"/>
                  </a:cubicBezTo>
                  <a:cubicBezTo>
                    <a:pt x="3" y="4"/>
                    <a:pt x="4" y="5"/>
                    <a:pt x="4" y="5"/>
                  </a:cubicBezTo>
                  <a:cubicBezTo>
                    <a:pt x="4" y="5"/>
                    <a:pt x="6" y="4"/>
                    <a:pt x="5" y="4"/>
                  </a:cubicBezTo>
                  <a:cubicBezTo>
                    <a:pt x="5" y="4"/>
                    <a:pt x="5" y="3"/>
                    <a:pt x="4" y="3"/>
                  </a:cubicBezTo>
                  <a:close/>
                  <a:moveTo>
                    <a:pt x="9" y="24"/>
                  </a:moveTo>
                  <a:cubicBezTo>
                    <a:pt x="8" y="24"/>
                    <a:pt x="7" y="26"/>
                    <a:pt x="9" y="26"/>
                  </a:cubicBezTo>
                  <a:cubicBezTo>
                    <a:pt x="10" y="26"/>
                    <a:pt x="10" y="24"/>
                    <a:pt x="9" y="24"/>
                  </a:cubicBezTo>
                  <a:close/>
                  <a:moveTo>
                    <a:pt x="26" y="11"/>
                  </a:moveTo>
                  <a:cubicBezTo>
                    <a:pt x="25" y="11"/>
                    <a:pt x="25" y="11"/>
                    <a:pt x="25" y="11"/>
                  </a:cubicBezTo>
                  <a:cubicBezTo>
                    <a:pt x="25" y="11"/>
                    <a:pt x="24" y="11"/>
                    <a:pt x="24" y="11"/>
                  </a:cubicBezTo>
                  <a:cubicBezTo>
                    <a:pt x="24" y="11"/>
                    <a:pt x="24" y="11"/>
                    <a:pt x="24" y="11"/>
                  </a:cubicBezTo>
                  <a:cubicBezTo>
                    <a:pt x="24" y="12"/>
                    <a:pt x="23" y="12"/>
                    <a:pt x="23" y="13"/>
                  </a:cubicBezTo>
                  <a:cubicBezTo>
                    <a:pt x="23" y="14"/>
                    <a:pt x="24" y="14"/>
                    <a:pt x="25" y="14"/>
                  </a:cubicBezTo>
                  <a:cubicBezTo>
                    <a:pt x="25" y="13"/>
                    <a:pt x="27" y="12"/>
                    <a:pt x="26" y="11"/>
                  </a:cubicBezTo>
                  <a:close/>
                  <a:moveTo>
                    <a:pt x="16" y="21"/>
                  </a:moveTo>
                  <a:cubicBezTo>
                    <a:pt x="16" y="21"/>
                    <a:pt x="15" y="21"/>
                    <a:pt x="15" y="21"/>
                  </a:cubicBezTo>
                  <a:cubicBezTo>
                    <a:pt x="15" y="21"/>
                    <a:pt x="15" y="22"/>
                    <a:pt x="15" y="22"/>
                  </a:cubicBezTo>
                  <a:cubicBezTo>
                    <a:pt x="15" y="23"/>
                    <a:pt x="15" y="23"/>
                    <a:pt x="15" y="24"/>
                  </a:cubicBezTo>
                  <a:cubicBezTo>
                    <a:pt x="15" y="24"/>
                    <a:pt x="15" y="24"/>
                    <a:pt x="15" y="24"/>
                  </a:cubicBezTo>
                  <a:cubicBezTo>
                    <a:pt x="15" y="25"/>
                    <a:pt x="15" y="25"/>
                    <a:pt x="16" y="25"/>
                  </a:cubicBezTo>
                  <a:cubicBezTo>
                    <a:pt x="16" y="25"/>
                    <a:pt x="17" y="25"/>
                    <a:pt x="17" y="26"/>
                  </a:cubicBezTo>
                  <a:cubicBezTo>
                    <a:pt x="19" y="25"/>
                    <a:pt x="18" y="23"/>
                    <a:pt x="17" y="23"/>
                  </a:cubicBezTo>
                  <a:cubicBezTo>
                    <a:pt x="17" y="22"/>
                    <a:pt x="16" y="22"/>
                    <a:pt x="16" y="2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06" name="Burundi">
              <a:extLst>
                <a:ext uri="{FF2B5EF4-FFF2-40B4-BE49-F238E27FC236}">
                  <a16:creationId xmlns:a16="http://schemas.microsoft.com/office/drawing/2014/main" id="{950E7CC6-C5E5-0A11-0D42-B13E6DC819D2}"/>
                </a:ext>
              </a:extLst>
            </p:cNvPr>
            <p:cNvSpPr>
              <a:spLocks/>
            </p:cNvSpPr>
            <p:nvPr/>
          </p:nvSpPr>
          <p:spPr bwMode="auto">
            <a:xfrm>
              <a:off x="6774488" y="4568903"/>
              <a:ext cx="61742" cy="82639"/>
            </a:xfrm>
            <a:custGeom>
              <a:avLst/>
              <a:gdLst/>
              <a:ahLst/>
              <a:cxnLst>
                <a:cxn ang="0">
                  <a:pos x="18" y="8"/>
                </a:cxn>
                <a:cxn ang="0">
                  <a:pos x="16" y="7"/>
                </a:cxn>
                <a:cxn ang="0">
                  <a:pos x="14" y="8"/>
                </a:cxn>
                <a:cxn ang="0">
                  <a:pos x="14" y="6"/>
                </a:cxn>
                <a:cxn ang="0">
                  <a:pos x="14" y="5"/>
                </a:cxn>
                <a:cxn ang="0">
                  <a:pos x="15" y="4"/>
                </a:cxn>
                <a:cxn ang="0">
                  <a:pos x="14" y="4"/>
                </a:cxn>
                <a:cxn ang="0">
                  <a:pos x="15" y="2"/>
                </a:cxn>
                <a:cxn ang="0">
                  <a:pos x="13" y="1"/>
                </a:cxn>
                <a:cxn ang="0">
                  <a:pos x="12" y="1"/>
                </a:cxn>
                <a:cxn ang="0">
                  <a:pos x="11" y="2"/>
                </a:cxn>
                <a:cxn ang="0">
                  <a:pos x="9" y="1"/>
                </a:cxn>
                <a:cxn ang="0">
                  <a:pos x="9" y="2"/>
                </a:cxn>
                <a:cxn ang="0">
                  <a:pos x="9" y="3"/>
                </a:cxn>
                <a:cxn ang="0">
                  <a:pos x="9" y="5"/>
                </a:cxn>
                <a:cxn ang="0">
                  <a:pos x="7" y="6"/>
                </a:cxn>
                <a:cxn ang="0">
                  <a:pos x="7" y="6"/>
                </a:cxn>
                <a:cxn ang="0">
                  <a:pos x="6" y="6"/>
                </a:cxn>
                <a:cxn ang="0">
                  <a:pos x="5" y="6"/>
                </a:cxn>
                <a:cxn ang="0">
                  <a:pos x="4" y="6"/>
                </a:cxn>
                <a:cxn ang="0">
                  <a:pos x="3" y="6"/>
                </a:cxn>
                <a:cxn ang="0">
                  <a:pos x="1" y="4"/>
                </a:cxn>
                <a:cxn ang="0">
                  <a:pos x="0" y="5"/>
                </a:cxn>
                <a:cxn ang="0">
                  <a:pos x="0" y="5"/>
                </a:cxn>
                <a:cxn ang="0">
                  <a:pos x="0" y="6"/>
                </a:cxn>
                <a:cxn ang="0">
                  <a:pos x="1" y="7"/>
                </a:cxn>
                <a:cxn ang="0">
                  <a:pos x="2" y="8"/>
                </a:cxn>
                <a:cxn ang="0">
                  <a:pos x="2" y="10"/>
                </a:cxn>
                <a:cxn ang="0">
                  <a:pos x="2" y="11"/>
                </a:cxn>
                <a:cxn ang="0">
                  <a:pos x="3" y="12"/>
                </a:cxn>
                <a:cxn ang="0">
                  <a:pos x="3" y="13"/>
                </a:cxn>
                <a:cxn ang="0">
                  <a:pos x="3" y="18"/>
                </a:cxn>
                <a:cxn ang="0">
                  <a:pos x="5" y="22"/>
                </a:cxn>
                <a:cxn ang="0">
                  <a:pos x="6" y="24"/>
                </a:cxn>
                <a:cxn ang="0">
                  <a:pos x="7" y="24"/>
                </a:cxn>
                <a:cxn ang="0">
                  <a:pos x="8" y="23"/>
                </a:cxn>
                <a:cxn ang="0">
                  <a:pos x="10" y="22"/>
                </a:cxn>
                <a:cxn ang="0">
                  <a:pos x="11" y="20"/>
                </a:cxn>
                <a:cxn ang="0">
                  <a:pos x="12" y="17"/>
                </a:cxn>
                <a:cxn ang="0">
                  <a:pos x="13" y="17"/>
                </a:cxn>
                <a:cxn ang="0">
                  <a:pos x="13" y="15"/>
                </a:cxn>
                <a:cxn ang="0">
                  <a:pos x="14" y="14"/>
                </a:cxn>
                <a:cxn ang="0">
                  <a:pos x="15" y="14"/>
                </a:cxn>
                <a:cxn ang="0">
                  <a:pos x="16" y="12"/>
                </a:cxn>
                <a:cxn ang="0">
                  <a:pos x="18" y="11"/>
                </a:cxn>
                <a:cxn ang="0">
                  <a:pos x="18" y="8"/>
                </a:cxn>
              </a:cxnLst>
              <a:rect l="0" t="0" r="r" b="b"/>
              <a:pathLst>
                <a:path w="18" h="24">
                  <a:moveTo>
                    <a:pt x="18" y="8"/>
                  </a:moveTo>
                  <a:cubicBezTo>
                    <a:pt x="17" y="8"/>
                    <a:pt x="16" y="8"/>
                    <a:pt x="16" y="7"/>
                  </a:cubicBezTo>
                  <a:cubicBezTo>
                    <a:pt x="15" y="7"/>
                    <a:pt x="14" y="8"/>
                    <a:pt x="14" y="8"/>
                  </a:cubicBezTo>
                  <a:cubicBezTo>
                    <a:pt x="14" y="7"/>
                    <a:pt x="13" y="7"/>
                    <a:pt x="14" y="6"/>
                  </a:cubicBezTo>
                  <a:cubicBezTo>
                    <a:pt x="14" y="6"/>
                    <a:pt x="14" y="5"/>
                    <a:pt x="14" y="5"/>
                  </a:cubicBezTo>
                  <a:cubicBezTo>
                    <a:pt x="14" y="5"/>
                    <a:pt x="15" y="5"/>
                    <a:pt x="15" y="4"/>
                  </a:cubicBezTo>
                  <a:cubicBezTo>
                    <a:pt x="14" y="5"/>
                    <a:pt x="13" y="5"/>
                    <a:pt x="14" y="4"/>
                  </a:cubicBezTo>
                  <a:cubicBezTo>
                    <a:pt x="15" y="3"/>
                    <a:pt x="15" y="2"/>
                    <a:pt x="15" y="2"/>
                  </a:cubicBezTo>
                  <a:cubicBezTo>
                    <a:pt x="15" y="2"/>
                    <a:pt x="13" y="0"/>
                    <a:pt x="13" y="1"/>
                  </a:cubicBezTo>
                  <a:cubicBezTo>
                    <a:pt x="13" y="1"/>
                    <a:pt x="12" y="1"/>
                    <a:pt x="12" y="1"/>
                  </a:cubicBezTo>
                  <a:cubicBezTo>
                    <a:pt x="11" y="1"/>
                    <a:pt x="11" y="2"/>
                    <a:pt x="11" y="2"/>
                  </a:cubicBezTo>
                  <a:cubicBezTo>
                    <a:pt x="11" y="2"/>
                    <a:pt x="9" y="1"/>
                    <a:pt x="9" y="1"/>
                  </a:cubicBezTo>
                  <a:cubicBezTo>
                    <a:pt x="9" y="1"/>
                    <a:pt x="9" y="2"/>
                    <a:pt x="9" y="2"/>
                  </a:cubicBezTo>
                  <a:cubicBezTo>
                    <a:pt x="9" y="2"/>
                    <a:pt x="9" y="3"/>
                    <a:pt x="9" y="3"/>
                  </a:cubicBezTo>
                  <a:cubicBezTo>
                    <a:pt x="9" y="4"/>
                    <a:pt x="9" y="4"/>
                    <a:pt x="9" y="5"/>
                  </a:cubicBezTo>
                  <a:cubicBezTo>
                    <a:pt x="8" y="5"/>
                    <a:pt x="8" y="6"/>
                    <a:pt x="7" y="6"/>
                  </a:cubicBezTo>
                  <a:cubicBezTo>
                    <a:pt x="7" y="5"/>
                    <a:pt x="7" y="6"/>
                    <a:pt x="7" y="6"/>
                  </a:cubicBezTo>
                  <a:cubicBezTo>
                    <a:pt x="7" y="6"/>
                    <a:pt x="7" y="6"/>
                    <a:pt x="6" y="6"/>
                  </a:cubicBezTo>
                  <a:cubicBezTo>
                    <a:pt x="6" y="6"/>
                    <a:pt x="6" y="6"/>
                    <a:pt x="5" y="6"/>
                  </a:cubicBezTo>
                  <a:cubicBezTo>
                    <a:pt x="5" y="6"/>
                    <a:pt x="5" y="6"/>
                    <a:pt x="4" y="6"/>
                  </a:cubicBezTo>
                  <a:cubicBezTo>
                    <a:pt x="4" y="6"/>
                    <a:pt x="3" y="7"/>
                    <a:pt x="3" y="6"/>
                  </a:cubicBezTo>
                  <a:cubicBezTo>
                    <a:pt x="3" y="4"/>
                    <a:pt x="3" y="4"/>
                    <a:pt x="1" y="4"/>
                  </a:cubicBezTo>
                  <a:cubicBezTo>
                    <a:pt x="1" y="4"/>
                    <a:pt x="0" y="4"/>
                    <a:pt x="0" y="5"/>
                  </a:cubicBezTo>
                  <a:cubicBezTo>
                    <a:pt x="0" y="5"/>
                    <a:pt x="0" y="5"/>
                    <a:pt x="0" y="5"/>
                  </a:cubicBezTo>
                  <a:cubicBezTo>
                    <a:pt x="0" y="6"/>
                    <a:pt x="0" y="6"/>
                    <a:pt x="0" y="6"/>
                  </a:cubicBezTo>
                  <a:cubicBezTo>
                    <a:pt x="0" y="6"/>
                    <a:pt x="0" y="7"/>
                    <a:pt x="1" y="7"/>
                  </a:cubicBezTo>
                  <a:cubicBezTo>
                    <a:pt x="1" y="7"/>
                    <a:pt x="1" y="8"/>
                    <a:pt x="2" y="8"/>
                  </a:cubicBezTo>
                  <a:cubicBezTo>
                    <a:pt x="3" y="9"/>
                    <a:pt x="2" y="10"/>
                    <a:pt x="2" y="10"/>
                  </a:cubicBezTo>
                  <a:cubicBezTo>
                    <a:pt x="2" y="11"/>
                    <a:pt x="2" y="11"/>
                    <a:pt x="2" y="11"/>
                  </a:cubicBezTo>
                  <a:cubicBezTo>
                    <a:pt x="2" y="12"/>
                    <a:pt x="2" y="12"/>
                    <a:pt x="3" y="12"/>
                  </a:cubicBezTo>
                  <a:cubicBezTo>
                    <a:pt x="3" y="12"/>
                    <a:pt x="3" y="13"/>
                    <a:pt x="3" y="13"/>
                  </a:cubicBezTo>
                  <a:cubicBezTo>
                    <a:pt x="3" y="15"/>
                    <a:pt x="3" y="17"/>
                    <a:pt x="3" y="18"/>
                  </a:cubicBezTo>
                  <a:cubicBezTo>
                    <a:pt x="4" y="20"/>
                    <a:pt x="5" y="21"/>
                    <a:pt x="5" y="22"/>
                  </a:cubicBezTo>
                  <a:cubicBezTo>
                    <a:pt x="5" y="23"/>
                    <a:pt x="6" y="24"/>
                    <a:pt x="6" y="24"/>
                  </a:cubicBezTo>
                  <a:cubicBezTo>
                    <a:pt x="7" y="24"/>
                    <a:pt x="7" y="24"/>
                    <a:pt x="7" y="24"/>
                  </a:cubicBezTo>
                  <a:cubicBezTo>
                    <a:pt x="7" y="23"/>
                    <a:pt x="8" y="24"/>
                    <a:pt x="8" y="23"/>
                  </a:cubicBezTo>
                  <a:cubicBezTo>
                    <a:pt x="9" y="23"/>
                    <a:pt x="9" y="23"/>
                    <a:pt x="10" y="22"/>
                  </a:cubicBezTo>
                  <a:cubicBezTo>
                    <a:pt x="10" y="21"/>
                    <a:pt x="11" y="20"/>
                    <a:pt x="11" y="20"/>
                  </a:cubicBezTo>
                  <a:cubicBezTo>
                    <a:pt x="12" y="19"/>
                    <a:pt x="12" y="18"/>
                    <a:pt x="12" y="17"/>
                  </a:cubicBezTo>
                  <a:cubicBezTo>
                    <a:pt x="12" y="17"/>
                    <a:pt x="13" y="16"/>
                    <a:pt x="13" y="17"/>
                  </a:cubicBezTo>
                  <a:cubicBezTo>
                    <a:pt x="13" y="17"/>
                    <a:pt x="13" y="16"/>
                    <a:pt x="13" y="15"/>
                  </a:cubicBezTo>
                  <a:cubicBezTo>
                    <a:pt x="14" y="15"/>
                    <a:pt x="14" y="14"/>
                    <a:pt x="14" y="14"/>
                  </a:cubicBezTo>
                  <a:cubicBezTo>
                    <a:pt x="14" y="14"/>
                    <a:pt x="15" y="14"/>
                    <a:pt x="15" y="14"/>
                  </a:cubicBezTo>
                  <a:cubicBezTo>
                    <a:pt x="15" y="13"/>
                    <a:pt x="17" y="12"/>
                    <a:pt x="16" y="12"/>
                  </a:cubicBezTo>
                  <a:cubicBezTo>
                    <a:pt x="16" y="11"/>
                    <a:pt x="17" y="12"/>
                    <a:pt x="18" y="11"/>
                  </a:cubicBezTo>
                  <a:cubicBezTo>
                    <a:pt x="18" y="9"/>
                    <a:pt x="17" y="9"/>
                    <a:pt x="18" y="8"/>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07" name="Burkina Faso">
              <a:extLst>
                <a:ext uri="{FF2B5EF4-FFF2-40B4-BE49-F238E27FC236}">
                  <a16:creationId xmlns:a16="http://schemas.microsoft.com/office/drawing/2014/main" id="{F25F0CB2-D0C9-0FA9-1D95-F0764C81BE20}"/>
                </a:ext>
              </a:extLst>
            </p:cNvPr>
            <p:cNvSpPr>
              <a:spLocks/>
            </p:cNvSpPr>
            <p:nvPr/>
          </p:nvSpPr>
          <p:spPr bwMode="auto">
            <a:xfrm>
              <a:off x="5624200" y="3912546"/>
              <a:ext cx="265013" cy="216568"/>
            </a:xfrm>
            <a:custGeom>
              <a:avLst/>
              <a:gdLst/>
              <a:ahLst/>
              <a:cxnLst>
                <a:cxn ang="0">
                  <a:pos x="76" y="30"/>
                </a:cxn>
                <a:cxn ang="0">
                  <a:pos x="72" y="28"/>
                </a:cxn>
                <a:cxn ang="0">
                  <a:pos x="64" y="20"/>
                </a:cxn>
                <a:cxn ang="0">
                  <a:pos x="66" y="19"/>
                </a:cxn>
                <a:cxn ang="0">
                  <a:pos x="62" y="16"/>
                </a:cxn>
                <a:cxn ang="0">
                  <a:pos x="60" y="15"/>
                </a:cxn>
                <a:cxn ang="0">
                  <a:pos x="58" y="11"/>
                </a:cxn>
                <a:cxn ang="0">
                  <a:pos x="57" y="4"/>
                </a:cxn>
                <a:cxn ang="0">
                  <a:pos x="53" y="1"/>
                </a:cxn>
                <a:cxn ang="0">
                  <a:pos x="45" y="3"/>
                </a:cxn>
                <a:cxn ang="0">
                  <a:pos x="36" y="7"/>
                </a:cxn>
                <a:cxn ang="0">
                  <a:pos x="30" y="9"/>
                </a:cxn>
                <a:cxn ang="0">
                  <a:pos x="26" y="15"/>
                </a:cxn>
                <a:cxn ang="0">
                  <a:pos x="25" y="17"/>
                </a:cxn>
                <a:cxn ang="0">
                  <a:pos x="23" y="16"/>
                </a:cxn>
                <a:cxn ang="0">
                  <a:pos x="21" y="21"/>
                </a:cxn>
                <a:cxn ang="0">
                  <a:pos x="16" y="19"/>
                </a:cxn>
                <a:cxn ang="0">
                  <a:pos x="14" y="20"/>
                </a:cxn>
                <a:cxn ang="0">
                  <a:pos x="13" y="23"/>
                </a:cxn>
                <a:cxn ang="0">
                  <a:pos x="11" y="26"/>
                </a:cxn>
                <a:cxn ang="0">
                  <a:pos x="12" y="31"/>
                </a:cxn>
                <a:cxn ang="0">
                  <a:pos x="10" y="33"/>
                </a:cxn>
                <a:cxn ang="0">
                  <a:pos x="8" y="34"/>
                </a:cxn>
                <a:cxn ang="0">
                  <a:pos x="2" y="36"/>
                </a:cxn>
                <a:cxn ang="0">
                  <a:pos x="3" y="41"/>
                </a:cxn>
                <a:cxn ang="0">
                  <a:pos x="2" y="44"/>
                </a:cxn>
                <a:cxn ang="0">
                  <a:pos x="2" y="47"/>
                </a:cxn>
                <a:cxn ang="0">
                  <a:pos x="1" y="52"/>
                </a:cxn>
                <a:cxn ang="0">
                  <a:pos x="5" y="54"/>
                </a:cxn>
                <a:cxn ang="0">
                  <a:pos x="6" y="56"/>
                </a:cxn>
                <a:cxn ang="0">
                  <a:pos x="9" y="60"/>
                </a:cxn>
                <a:cxn ang="0">
                  <a:pos x="10" y="60"/>
                </a:cxn>
                <a:cxn ang="0">
                  <a:pos x="12" y="60"/>
                </a:cxn>
                <a:cxn ang="0">
                  <a:pos x="14" y="58"/>
                </a:cxn>
                <a:cxn ang="0">
                  <a:pos x="17" y="57"/>
                </a:cxn>
                <a:cxn ang="0">
                  <a:pos x="21" y="57"/>
                </a:cxn>
                <a:cxn ang="0">
                  <a:pos x="23" y="57"/>
                </a:cxn>
                <a:cxn ang="0">
                  <a:pos x="24" y="59"/>
                </a:cxn>
                <a:cxn ang="0">
                  <a:pos x="27" y="63"/>
                </a:cxn>
                <a:cxn ang="0">
                  <a:pos x="27" y="58"/>
                </a:cxn>
                <a:cxn ang="0">
                  <a:pos x="27" y="54"/>
                </a:cxn>
                <a:cxn ang="0">
                  <a:pos x="26" y="51"/>
                </a:cxn>
                <a:cxn ang="0">
                  <a:pos x="27" y="45"/>
                </a:cxn>
                <a:cxn ang="0">
                  <a:pos x="41" y="45"/>
                </a:cxn>
                <a:cxn ang="0">
                  <a:pos x="47" y="45"/>
                </a:cxn>
                <a:cxn ang="0">
                  <a:pos x="50" y="44"/>
                </a:cxn>
                <a:cxn ang="0">
                  <a:pos x="53" y="44"/>
                </a:cxn>
                <a:cxn ang="0">
                  <a:pos x="61" y="45"/>
                </a:cxn>
                <a:cxn ang="0">
                  <a:pos x="65" y="45"/>
                </a:cxn>
                <a:cxn ang="0">
                  <a:pos x="66" y="43"/>
                </a:cxn>
                <a:cxn ang="0">
                  <a:pos x="68" y="40"/>
                </a:cxn>
                <a:cxn ang="0">
                  <a:pos x="72" y="41"/>
                </a:cxn>
                <a:cxn ang="0">
                  <a:pos x="76" y="37"/>
                </a:cxn>
              </a:cxnLst>
              <a:rect l="0" t="0" r="r" b="b"/>
              <a:pathLst>
                <a:path w="77" h="63">
                  <a:moveTo>
                    <a:pt x="75" y="32"/>
                  </a:moveTo>
                  <a:cubicBezTo>
                    <a:pt x="75" y="32"/>
                    <a:pt x="73" y="31"/>
                    <a:pt x="74" y="30"/>
                  </a:cubicBezTo>
                  <a:cubicBezTo>
                    <a:pt x="75" y="30"/>
                    <a:pt x="75" y="30"/>
                    <a:pt x="76" y="30"/>
                  </a:cubicBezTo>
                  <a:cubicBezTo>
                    <a:pt x="77" y="29"/>
                    <a:pt x="75" y="27"/>
                    <a:pt x="75" y="27"/>
                  </a:cubicBezTo>
                  <a:cubicBezTo>
                    <a:pt x="75" y="26"/>
                    <a:pt x="73" y="26"/>
                    <a:pt x="73" y="27"/>
                  </a:cubicBezTo>
                  <a:cubicBezTo>
                    <a:pt x="72" y="27"/>
                    <a:pt x="72" y="28"/>
                    <a:pt x="72" y="28"/>
                  </a:cubicBezTo>
                  <a:cubicBezTo>
                    <a:pt x="70" y="28"/>
                    <a:pt x="69" y="27"/>
                    <a:pt x="68" y="26"/>
                  </a:cubicBezTo>
                  <a:cubicBezTo>
                    <a:pt x="67" y="25"/>
                    <a:pt x="66" y="24"/>
                    <a:pt x="64" y="23"/>
                  </a:cubicBezTo>
                  <a:cubicBezTo>
                    <a:pt x="63" y="23"/>
                    <a:pt x="64" y="21"/>
                    <a:pt x="64" y="20"/>
                  </a:cubicBezTo>
                  <a:cubicBezTo>
                    <a:pt x="64" y="20"/>
                    <a:pt x="63" y="19"/>
                    <a:pt x="64" y="19"/>
                  </a:cubicBezTo>
                  <a:cubicBezTo>
                    <a:pt x="65" y="19"/>
                    <a:pt x="65" y="20"/>
                    <a:pt x="66" y="20"/>
                  </a:cubicBezTo>
                  <a:cubicBezTo>
                    <a:pt x="66" y="19"/>
                    <a:pt x="67" y="20"/>
                    <a:pt x="66" y="19"/>
                  </a:cubicBezTo>
                  <a:cubicBezTo>
                    <a:pt x="66" y="19"/>
                    <a:pt x="65" y="19"/>
                    <a:pt x="65" y="19"/>
                  </a:cubicBezTo>
                  <a:cubicBezTo>
                    <a:pt x="64" y="18"/>
                    <a:pt x="64" y="18"/>
                    <a:pt x="64" y="17"/>
                  </a:cubicBezTo>
                  <a:cubicBezTo>
                    <a:pt x="63" y="17"/>
                    <a:pt x="62" y="17"/>
                    <a:pt x="62" y="16"/>
                  </a:cubicBezTo>
                  <a:cubicBezTo>
                    <a:pt x="62" y="16"/>
                    <a:pt x="62" y="16"/>
                    <a:pt x="62" y="16"/>
                  </a:cubicBezTo>
                  <a:cubicBezTo>
                    <a:pt x="61" y="16"/>
                    <a:pt x="61" y="16"/>
                    <a:pt x="61" y="16"/>
                  </a:cubicBezTo>
                  <a:cubicBezTo>
                    <a:pt x="60" y="16"/>
                    <a:pt x="60" y="15"/>
                    <a:pt x="60" y="15"/>
                  </a:cubicBezTo>
                  <a:cubicBezTo>
                    <a:pt x="60" y="15"/>
                    <a:pt x="59" y="14"/>
                    <a:pt x="59" y="14"/>
                  </a:cubicBezTo>
                  <a:cubicBezTo>
                    <a:pt x="59" y="13"/>
                    <a:pt x="58" y="13"/>
                    <a:pt x="58" y="12"/>
                  </a:cubicBezTo>
                  <a:cubicBezTo>
                    <a:pt x="58" y="12"/>
                    <a:pt x="58" y="11"/>
                    <a:pt x="58" y="11"/>
                  </a:cubicBezTo>
                  <a:cubicBezTo>
                    <a:pt x="58" y="10"/>
                    <a:pt x="58" y="10"/>
                    <a:pt x="58" y="9"/>
                  </a:cubicBezTo>
                  <a:cubicBezTo>
                    <a:pt x="57" y="8"/>
                    <a:pt x="56" y="8"/>
                    <a:pt x="56" y="6"/>
                  </a:cubicBezTo>
                  <a:cubicBezTo>
                    <a:pt x="56" y="6"/>
                    <a:pt x="57" y="5"/>
                    <a:pt x="57" y="4"/>
                  </a:cubicBezTo>
                  <a:cubicBezTo>
                    <a:pt x="57" y="4"/>
                    <a:pt x="56" y="4"/>
                    <a:pt x="56" y="3"/>
                  </a:cubicBezTo>
                  <a:cubicBezTo>
                    <a:pt x="56" y="3"/>
                    <a:pt x="57" y="3"/>
                    <a:pt x="57" y="3"/>
                  </a:cubicBezTo>
                  <a:cubicBezTo>
                    <a:pt x="57" y="2"/>
                    <a:pt x="54" y="1"/>
                    <a:pt x="53" y="1"/>
                  </a:cubicBezTo>
                  <a:cubicBezTo>
                    <a:pt x="52" y="1"/>
                    <a:pt x="51" y="2"/>
                    <a:pt x="50" y="0"/>
                  </a:cubicBezTo>
                  <a:cubicBezTo>
                    <a:pt x="49" y="0"/>
                    <a:pt x="48" y="0"/>
                    <a:pt x="47" y="1"/>
                  </a:cubicBezTo>
                  <a:cubicBezTo>
                    <a:pt x="46" y="2"/>
                    <a:pt x="45" y="3"/>
                    <a:pt x="45" y="3"/>
                  </a:cubicBezTo>
                  <a:cubicBezTo>
                    <a:pt x="44" y="4"/>
                    <a:pt x="42" y="4"/>
                    <a:pt x="41" y="5"/>
                  </a:cubicBezTo>
                  <a:cubicBezTo>
                    <a:pt x="40" y="5"/>
                    <a:pt x="40" y="6"/>
                    <a:pt x="39" y="6"/>
                  </a:cubicBezTo>
                  <a:cubicBezTo>
                    <a:pt x="38" y="7"/>
                    <a:pt x="36" y="7"/>
                    <a:pt x="36" y="7"/>
                  </a:cubicBezTo>
                  <a:cubicBezTo>
                    <a:pt x="35" y="8"/>
                    <a:pt x="35" y="9"/>
                    <a:pt x="35" y="10"/>
                  </a:cubicBezTo>
                  <a:cubicBezTo>
                    <a:pt x="35" y="11"/>
                    <a:pt x="33" y="10"/>
                    <a:pt x="32" y="10"/>
                  </a:cubicBezTo>
                  <a:cubicBezTo>
                    <a:pt x="31" y="10"/>
                    <a:pt x="31" y="9"/>
                    <a:pt x="30" y="9"/>
                  </a:cubicBezTo>
                  <a:cubicBezTo>
                    <a:pt x="29" y="10"/>
                    <a:pt x="29" y="11"/>
                    <a:pt x="28" y="11"/>
                  </a:cubicBezTo>
                  <a:cubicBezTo>
                    <a:pt x="27" y="12"/>
                    <a:pt x="27" y="12"/>
                    <a:pt x="27" y="13"/>
                  </a:cubicBezTo>
                  <a:cubicBezTo>
                    <a:pt x="26" y="14"/>
                    <a:pt x="26" y="14"/>
                    <a:pt x="26" y="15"/>
                  </a:cubicBezTo>
                  <a:cubicBezTo>
                    <a:pt x="26" y="15"/>
                    <a:pt x="26" y="16"/>
                    <a:pt x="26" y="16"/>
                  </a:cubicBezTo>
                  <a:cubicBezTo>
                    <a:pt x="26" y="16"/>
                    <a:pt x="26" y="16"/>
                    <a:pt x="25" y="16"/>
                  </a:cubicBezTo>
                  <a:cubicBezTo>
                    <a:pt x="25" y="16"/>
                    <a:pt x="25" y="17"/>
                    <a:pt x="25" y="17"/>
                  </a:cubicBezTo>
                  <a:cubicBezTo>
                    <a:pt x="25" y="17"/>
                    <a:pt x="25" y="16"/>
                    <a:pt x="25" y="16"/>
                  </a:cubicBezTo>
                  <a:cubicBezTo>
                    <a:pt x="24" y="16"/>
                    <a:pt x="24" y="16"/>
                    <a:pt x="24" y="16"/>
                  </a:cubicBezTo>
                  <a:cubicBezTo>
                    <a:pt x="23" y="16"/>
                    <a:pt x="23" y="15"/>
                    <a:pt x="23" y="16"/>
                  </a:cubicBezTo>
                  <a:cubicBezTo>
                    <a:pt x="23" y="16"/>
                    <a:pt x="23" y="16"/>
                    <a:pt x="23" y="16"/>
                  </a:cubicBezTo>
                  <a:cubicBezTo>
                    <a:pt x="23" y="18"/>
                    <a:pt x="23" y="19"/>
                    <a:pt x="23" y="20"/>
                  </a:cubicBezTo>
                  <a:cubicBezTo>
                    <a:pt x="22" y="20"/>
                    <a:pt x="21" y="20"/>
                    <a:pt x="21" y="21"/>
                  </a:cubicBezTo>
                  <a:cubicBezTo>
                    <a:pt x="21" y="22"/>
                    <a:pt x="19" y="21"/>
                    <a:pt x="19" y="20"/>
                  </a:cubicBezTo>
                  <a:cubicBezTo>
                    <a:pt x="18" y="20"/>
                    <a:pt x="17" y="19"/>
                    <a:pt x="16" y="19"/>
                  </a:cubicBezTo>
                  <a:cubicBezTo>
                    <a:pt x="16" y="19"/>
                    <a:pt x="16" y="19"/>
                    <a:pt x="16" y="19"/>
                  </a:cubicBezTo>
                  <a:cubicBezTo>
                    <a:pt x="17" y="18"/>
                    <a:pt x="16" y="18"/>
                    <a:pt x="16" y="18"/>
                  </a:cubicBezTo>
                  <a:cubicBezTo>
                    <a:pt x="16" y="18"/>
                    <a:pt x="16" y="18"/>
                    <a:pt x="15" y="19"/>
                  </a:cubicBezTo>
                  <a:cubicBezTo>
                    <a:pt x="15" y="19"/>
                    <a:pt x="15" y="20"/>
                    <a:pt x="14" y="20"/>
                  </a:cubicBezTo>
                  <a:cubicBezTo>
                    <a:pt x="14" y="21"/>
                    <a:pt x="13" y="21"/>
                    <a:pt x="13" y="21"/>
                  </a:cubicBezTo>
                  <a:cubicBezTo>
                    <a:pt x="14" y="21"/>
                    <a:pt x="13" y="21"/>
                    <a:pt x="13" y="21"/>
                  </a:cubicBezTo>
                  <a:cubicBezTo>
                    <a:pt x="12" y="22"/>
                    <a:pt x="13" y="23"/>
                    <a:pt x="13" y="23"/>
                  </a:cubicBezTo>
                  <a:cubicBezTo>
                    <a:pt x="14" y="24"/>
                    <a:pt x="14" y="24"/>
                    <a:pt x="14" y="25"/>
                  </a:cubicBezTo>
                  <a:cubicBezTo>
                    <a:pt x="14" y="26"/>
                    <a:pt x="13" y="27"/>
                    <a:pt x="13" y="26"/>
                  </a:cubicBezTo>
                  <a:cubicBezTo>
                    <a:pt x="12" y="26"/>
                    <a:pt x="12" y="27"/>
                    <a:pt x="11" y="26"/>
                  </a:cubicBezTo>
                  <a:cubicBezTo>
                    <a:pt x="11" y="27"/>
                    <a:pt x="12" y="28"/>
                    <a:pt x="12" y="29"/>
                  </a:cubicBezTo>
                  <a:cubicBezTo>
                    <a:pt x="12" y="29"/>
                    <a:pt x="11" y="29"/>
                    <a:pt x="11" y="30"/>
                  </a:cubicBezTo>
                  <a:cubicBezTo>
                    <a:pt x="11" y="30"/>
                    <a:pt x="12" y="30"/>
                    <a:pt x="12" y="31"/>
                  </a:cubicBezTo>
                  <a:cubicBezTo>
                    <a:pt x="12" y="31"/>
                    <a:pt x="11" y="30"/>
                    <a:pt x="11" y="31"/>
                  </a:cubicBezTo>
                  <a:cubicBezTo>
                    <a:pt x="11" y="32"/>
                    <a:pt x="10" y="32"/>
                    <a:pt x="10" y="32"/>
                  </a:cubicBezTo>
                  <a:cubicBezTo>
                    <a:pt x="10" y="32"/>
                    <a:pt x="10" y="33"/>
                    <a:pt x="10" y="33"/>
                  </a:cubicBezTo>
                  <a:cubicBezTo>
                    <a:pt x="10" y="33"/>
                    <a:pt x="10" y="33"/>
                    <a:pt x="9" y="33"/>
                  </a:cubicBezTo>
                  <a:cubicBezTo>
                    <a:pt x="9" y="34"/>
                    <a:pt x="9" y="34"/>
                    <a:pt x="9" y="34"/>
                  </a:cubicBezTo>
                  <a:cubicBezTo>
                    <a:pt x="8" y="34"/>
                    <a:pt x="8" y="34"/>
                    <a:pt x="8" y="34"/>
                  </a:cubicBezTo>
                  <a:cubicBezTo>
                    <a:pt x="7" y="34"/>
                    <a:pt x="7" y="34"/>
                    <a:pt x="7" y="34"/>
                  </a:cubicBezTo>
                  <a:cubicBezTo>
                    <a:pt x="6" y="34"/>
                    <a:pt x="5" y="35"/>
                    <a:pt x="4" y="35"/>
                  </a:cubicBezTo>
                  <a:cubicBezTo>
                    <a:pt x="3" y="36"/>
                    <a:pt x="3" y="36"/>
                    <a:pt x="2" y="36"/>
                  </a:cubicBezTo>
                  <a:cubicBezTo>
                    <a:pt x="2" y="37"/>
                    <a:pt x="3" y="37"/>
                    <a:pt x="3" y="37"/>
                  </a:cubicBezTo>
                  <a:cubicBezTo>
                    <a:pt x="3" y="38"/>
                    <a:pt x="3" y="39"/>
                    <a:pt x="3" y="39"/>
                  </a:cubicBezTo>
                  <a:cubicBezTo>
                    <a:pt x="4" y="39"/>
                    <a:pt x="4" y="41"/>
                    <a:pt x="3" y="41"/>
                  </a:cubicBezTo>
                  <a:cubicBezTo>
                    <a:pt x="3" y="41"/>
                    <a:pt x="3" y="42"/>
                    <a:pt x="3" y="43"/>
                  </a:cubicBezTo>
                  <a:cubicBezTo>
                    <a:pt x="3" y="43"/>
                    <a:pt x="3" y="43"/>
                    <a:pt x="3" y="43"/>
                  </a:cubicBezTo>
                  <a:cubicBezTo>
                    <a:pt x="3" y="44"/>
                    <a:pt x="3" y="44"/>
                    <a:pt x="2" y="44"/>
                  </a:cubicBezTo>
                  <a:cubicBezTo>
                    <a:pt x="2" y="44"/>
                    <a:pt x="1" y="44"/>
                    <a:pt x="1" y="45"/>
                  </a:cubicBezTo>
                  <a:cubicBezTo>
                    <a:pt x="1" y="45"/>
                    <a:pt x="1" y="46"/>
                    <a:pt x="1" y="46"/>
                  </a:cubicBezTo>
                  <a:cubicBezTo>
                    <a:pt x="1" y="46"/>
                    <a:pt x="2" y="47"/>
                    <a:pt x="2" y="47"/>
                  </a:cubicBezTo>
                  <a:cubicBezTo>
                    <a:pt x="2" y="48"/>
                    <a:pt x="1" y="48"/>
                    <a:pt x="1" y="49"/>
                  </a:cubicBezTo>
                  <a:cubicBezTo>
                    <a:pt x="1" y="50"/>
                    <a:pt x="1" y="50"/>
                    <a:pt x="1" y="51"/>
                  </a:cubicBezTo>
                  <a:cubicBezTo>
                    <a:pt x="1" y="51"/>
                    <a:pt x="0" y="52"/>
                    <a:pt x="1" y="52"/>
                  </a:cubicBezTo>
                  <a:cubicBezTo>
                    <a:pt x="1" y="52"/>
                    <a:pt x="1" y="53"/>
                    <a:pt x="2" y="53"/>
                  </a:cubicBezTo>
                  <a:cubicBezTo>
                    <a:pt x="3" y="53"/>
                    <a:pt x="3" y="53"/>
                    <a:pt x="4" y="53"/>
                  </a:cubicBezTo>
                  <a:cubicBezTo>
                    <a:pt x="4" y="53"/>
                    <a:pt x="5" y="53"/>
                    <a:pt x="5" y="54"/>
                  </a:cubicBezTo>
                  <a:cubicBezTo>
                    <a:pt x="4" y="54"/>
                    <a:pt x="4" y="54"/>
                    <a:pt x="5" y="54"/>
                  </a:cubicBezTo>
                  <a:cubicBezTo>
                    <a:pt x="5" y="54"/>
                    <a:pt x="5" y="55"/>
                    <a:pt x="5" y="55"/>
                  </a:cubicBezTo>
                  <a:cubicBezTo>
                    <a:pt x="5" y="56"/>
                    <a:pt x="6" y="56"/>
                    <a:pt x="6" y="56"/>
                  </a:cubicBezTo>
                  <a:cubicBezTo>
                    <a:pt x="6" y="57"/>
                    <a:pt x="6" y="58"/>
                    <a:pt x="6" y="58"/>
                  </a:cubicBezTo>
                  <a:cubicBezTo>
                    <a:pt x="8" y="58"/>
                    <a:pt x="7" y="59"/>
                    <a:pt x="8" y="59"/>
                  </a:cubicBezTo>
                  <a:cubicBezTo>
                    <a:pt x="8" y="59"/>
                    <a:pt x="9" y="60"/>
                    <a:pt x="9" y="60"/>
                  </a:cubicBezTo>
                  <a:cubicBezTo>
                    <a:pt x="9" y="59"/>
                    <a:pt x="9" y="60"/>
                    <a:pt x="10" y="60"/>
                  </a:cubicBezTo>
                  <a:cubicBezTo>
                    <a:pt x="10" y="60"/>
                    <a:pt x="10" y="59"/>
                    <a:pt x="10" y="59"/>
                  </a:cubicBezTo>
                  <a:cubicBezTo>
                    <a:pt x="10" y="59"/>
                    <a:pt x="10" y="60"/>
                    <a:pt x="10" y="60"/>
                  </a:cubicBezTo>
                  <a:cubicBezTo>
                    <a:pt x="10" y="61"/>
                    <a:pt x="11" y="60"/>
                    <a:pt x="11" y="60"/>
                  </a:cubicBezTo>
                  <a:cubicBezTo>
                    <a:pt x="11" y="61"/>
                    <a:pt x="11" y="61"/>
                    <a:pt x="12" y="61"/>
                  </a:cubicBezTo>
                  <a:cubicBezTo>
                    <a:pt x="11" y="61"/>
                    <a:pt x="12" y="60"/>
                    <a:pt x="12" y="60"/>
                  </a:cubicBezTo>
                  <a:cubicBezTo>
                    <a:pt x="12" y="60"/>
                    <a:pt x="12" y="59"/>
                    <a:pt x="13" y="59"/>
                  </a:cubicBezTo>
                  <a:cubicBezTo>
                    <a:pt x="13" y="59"/>
                    <a:pt x="13" y="59"/>
                    <a:pt x="14" y="59"/>
                  </a:cubicBezTo>
                  <a:cubicBezTo>
                    <a:pt x="14" y="58"/>
                    <a:pt x="14" y="58"/>
                    <a:pt x="14" y="58"/>
                  </a:cubicBezTo>
                  <a:cubicBezTo>
                    <a:pt x="15" y="58"/>
                    <a:pt x="15" y="59"/>
                    <a:pt x="15" y="58"/>
                  </a:cubicBezTo>
                  <a:cubicBezTo>
                    <a:pt x="16" y="58"/>
                    <a:pt x="16" y="58"/>
                    <a:pt x="16" y="58"/>
                  </a:cubicBezTo>
                  <a:cubicBezTo>
                    <a:pt x="17" y="57"/>
                    <a:pt x="17" y="57"/>
                    <a:pt x="17" y="57"/>
                  </a:cubicBezTo>
                  <a:cubicBezTo>
                    <a:pt x="18" y="57"/>
                    <a:pt x="18" y="57"/>
                    <a:pt x="19" y="57"/>
                  </a:cubicBezTo>
                  <a:cubicBezTo>
                    <a:pt x="19" y="57"/>
                    <a:pt x="19" y="57"/>
                    <a:pt x="19" y="57"/>
                  </a:cubicBezTo>
                  <a:cubicBezTo>
                    <a:pt x="20" y="57"/>
                    <a:pt x="21" y="57"/>
                    <a:pt x="21" y="57"/>
                  </a:cubicBezTo>
                  <a:cubicBezTo>
                    <a:pt x="21" y="57"/>
                    <a:pt x="22" y="57"/>
                    <a:pt x="22" y="57"/>
                  </a:cubicBezTo>
                  <a:cubicBezTo>
                    <a:pt x="22" y="58"/>
                    <a:pt x="22" y="58"/>
                    <a:pt x="22" y="58"/>
                  </a:cubicBezTo>
                  <a:cubicBezTo>
                    <a:pt x="22" y="58"/>
                    <a:pt x="23" y="57"/>
                    <a:pt x="23" y="57"/>
                  </a:cubicBezTo>
                  <a:cubicBezTo>
                    <a:pt x="23" y="57"/>
                    <a:pt x="23" y="58"/>
                    <a:pt x="23" y="58"/>
                  </a:cubicBezTo>
                  <a:cubicBezTo>
                    <a:pt x="23" y="58"/>
                    <a:pt x="23" y="58"/>
                    <a:pt x="24" y="58"/>
                  </a:cubicBezTo>
                  <a:cubicBezTo>
                    <a:pt x="24" y="58"/>
                    <a:pt x="24" y="59"/>
                    <a:pt x="24" y="59"/>
                  </a:cubicBezTo>
                  <a:cubicBezTo>
                    <a:pt x="25" y="60"/>
                    <a:pt x="25" y="59"/>
                    <a:pt x="25" y="60"/>
                  </a:cubicBezTo>
                  <a:cubicBezTo>
                    <a:pt x="25" y="60"/>
                    <a:pt x="25" y="61"/>
                    <a:pt x="26" y="61"/>
                  </a:cubicBezTo>
                  <a:cubicBezTo>
                    <a:pt x="26" y="61"/>
                    <a:pt x="27" y="63"/>
                    <a:pt x="27" y="63"/>
                  </a:cubicBezTo>
                  <a:cubicBezTo>
                    <a:pt x="28" y="62"/>
                    <a:pt x="27" y="61"/>
                    <a:pt x="27" y="61"/>
                  </a:cubicBezTo>
                  <a:cubicBezTo>
                    <a:pt x="27" y="60"/>
                    <a:pt x="27" y="60"/>
                    <a:pt x="27" y="60"/>
                  </a:cubicBezTo>
                  <a:cubicBezTo>
                    <a:pt x="27" y="59"/>
                    <a:pt x="27" y="59"/>
                    <a:pt x="27" y="58"/>
                  </a:cubicBezTo>
                  <a:cubicBezTo>
                    <a:pt x="27" y="58"/>
                    <a:pt x="27" y="58"/>
                    <a:pt x="27" y="57"/>
                  </a:cubicBezTo>
                  <a:cubicBezTo>
                    <a:pt x="27" y="57"/>
                    <a:pt x="27" y="56"/>
                    <a:pt x="27" y="56"/>
                  </a:cubicBezTo>
                  <a:cubicBezTo>
                    <a:pt x="27" y="55"/>
                    <a:pt x="27" y="54"/>
                    <a:pt x="27" y="54"/>
                  </a:cubicBezTo>
                  <a:cubicBezTo>
                    <a:pt x="27" y="54"/>
                    <a:pt x="27" y="53"/>
                    <a:pt x="27" y="53"/>
                  </a:cubicBezTo>
                  <a:cubicBezTo>
                    <a:pt x="26" y="52"/>
                    <a:pt x="27" y="53"/>
                    <a:pt x="27" y="52"/>
                  </a:cubicBezTo>
                  <a:cubicBezTo>
                    <a:pt x="27" y="52"/>
                    <a:pt x="26" y="51"/>
                    <a:pt x="26" y="51"/>
                  </a:cubicBezTo>
                  <a:cubicBezTo>
                    <a:pt x="26" y="51"/>
                    <a:pt x="26" y="50"/>
                    <a:pt x="26" y="50"/>
                  </a:cubicBezTo>
                  <a:cubicBezTo>
                    <a:pt x="25" y="49"/>
                    <a:pt x="26" y="47"/>
                    <a:pt x="26" y="47"/>
                  </a:cubicBezTo>
                  <a:cubicBezTo>
                    <a:pt x="27" y="46"/>
                    <a:pt x="26" y="45"/>
                    <a:pt x="27" y="45"/>
                  </a:cubicBezTo>
                  <a:cubicBezTo>
                    <a:pt x="29" y="46"/>
                    <a:pt x="29" y="45"/>
                    <a:pt x="31" y="45"/>
                  </a:cubicBezTo>
                  <a:cubicBezTo>
                    <a:pt x="32" y="45"/>
                    <a:pt x="35" y="45"/>
                    <a:pt x="36" y="45"/>
                  </a:cubicBezTo>
                  <a:cubicBezTo>
                    <a:pt x="38" y="45"/>
                    <a:pt x="40" y="45"/>
                    <a:pt x="41" y="45"/>
                  </a:cubicBezTo>
                  <a:cubicBezTo>
                    <a:pt x="42" y="46"/>
                    <a:pt x="44" y="45"/>
                    <a:pt x="45" y="45"/>
                  </a:cubicBezTo>
                  <a:cubicBezTo>
                    <a:pt x="45" y="45"/>
                    <a:pt x="45" y="46"/>
                    <a:pt x="46" y="45"/>
                  </a:cubicBezTo>
                  <a:cubicBezTo>
                    <a:pt x="46" y="45"/>
                    <a:pt x="47" y="45"/>
                    <a:pt x="47" y="45"/>
                  </a:cubicBezTo>
                  <a:cubicBezTo>
                    <a:pt x="47" y="45"/>
                    <a:pt x="48" y="47"/>
                    <a:pt x="48" y="46"/>
                  </a:cubicBezTo>
                  <a:cubicBezTo>
                    <a:pt x="48" y="45"/>
                    <a:pt x="49" y="45"/>
                    <a:pt x="49" y="45"/>
                  </a:cubicBezTo>
                  <a:cubicBezTo>
                    <a:pt x="50" y="45"/>
                    <a:pt x="50" y="44"/>
                    <a:pt x="50" y="44"/>
                  </a:cubicBezTo>
                  <a:cubicBezTo>
                    <a:pt x="50" y="44"/>
                    <a:pt x="50" y="44"/>
                    <a:pt x="51" y="44"/>
                  </a:cubicBezTo>
                  <a:cubicBezTo>
                    <a:pt x="51" y="44"/>
                    <a:pt x="51" y="44"/>
                    <a:pt x="51" y="44"/>
                  </a:cubicBezTo>
                  <a:cubicBezTo>
                    <a:pt x="52" y="44"/>
                    <a:pt x="53" y="44"/>
                    <a:pt x="53" y="44"/>
                  </a:cubicBezTo>
                  <a:cubicBezTo>
                    <a:pt x="54" y="44"/>
                    <a:pt x="55" y="44"/>
                    <a:pt x="56" y="45"/>
                  </a:cubicBezTo>
                  <a:cubicBezTo>
                    <a:pt x="56" y="45"/>
                    <a:pt x="59" y="45"/>
                    <a:pt x="59" y="45"/>
                  </a:cubicBezTo>
                  <a:cubicBezTo>
                    <a:pt x="59" y="46"/>
                    <a:pt x="60" y="45"/>
                    <a:pt x="61" y="45"/>
                  </a:cubicBezTo>
                  <a:cubicBezTo>
                    <a:pt x="61" y="45"/>
                    <a:pt x="62" y="45"/>
                    <a:pt x="63" y="45"/>
                  </a:cubicBezTo>
                  <a:cubicBezTo>
                    <a:pt x="63" y="45"/>
                    <a:pt x="63" y="45"/>
                    <a:pt x="63" y="45"/>
                  </a:cubicBezTo>
                  <a:cubicBezTo>
                    <a:pt x="64" y="44"/>
                    <a:pt x="64" y="45"/>
                    <a:pt x="65" y="45"/>
                  </a:cubicBezTo>
                  <a:cubicBezTo>
                    <a:pt x="65" y="45"/>
                    <a:pt x="64" y="44"/>
                    <a:pt x="64" y="44"/>
                  </a:cubicBezTo>
                  <a:cubicBezTo>
                    <a:pt x="64" y="44"/>
                    <a:pt x="65" y="43"/>
                    <a:pt x="65" y="44"/>
                  </a:cubicBezTo>
                  <a:cubicBezTo>
                    <a:pt x="65" y="43"/>
                    <a:pt x="65" y="42"/>
                    <a:pt x="66" y="43"/>
                  </a:cubicBezTo>
                  <a:cubicBezTo>
                    <a:pt x="66" y="43"/>
                    <a:pt x="66" y="42"/>
                    <a:pt x="66" y="42"/>
                  </a:cubicBezTo>
                  <a:cubicBezTo>
                    <a:pt x="66" y="42"/>
                    <a:pt x="67" y="42"/>
                    <a:pt x="67" y="42"/>
                  </a:cubicBezTo>
                  <a:cubicBezTo>
                    <a:pt x="67" y="42"/>
                    <a:pt x="67" y="40"/>
                    <a:pt x="68" y="40"/>
                  </a:cubicBezTo>
                  <a:cubicBezTo>
                    <a:pt x="68" y="40"/>
                    <a:pt x="69" y="40"/>
                    <a:pt x="69" y="41"/>
                  </a:cubicBezTo>
                  <a:cubicBezTo>
                    <a:pt x="69" y="41"/>
                    <a:pt x="70" y="41"/>
                    <a:pt x="70" y="41"/>
                  </a:cubicBezTo>
                  <a:cubicBezTo>
                    <a:pt x="71" y="41"/>
                    <a:pt x="72" y="40"/>
                    <a:pt x="72" y="41"/>
                  </a:cubicBezTo>
                  <a:cubicBezTo>
                    <a:pt x="73" y="41"/>
                    <a:pt x="73" y="41"/>
                    <a:pt x="73" y="41"/>
                  </a:cubicBezTo>
                  <a:cubicBezTo>
                    <a:pt x="74" y="40"/>
                    <a:pt x="75" y="39"/>
                    <a:pt x="76" y="38"/>
                  </a:cubicBezTo>
                  <a:cubicBezTo>
                    <a:pt x="76" y="38"/>
                    <a:pt x="76" y="38"/>
                    <a:pt x="76" y="37"/>
                  </a:cubicBezTo>
                  <a:cubicBezTo>
                    <a:pt x="76" y="37"/>
                    <a:pt x="77" y="37"/>
                    <a:pt x="77" y="36"/>
                  </a:cubicBezTo>
                  <a:cubicBezTo>
                    <a:pt x="77" y="35"/>
                    <a:pt x="76" y="33"/>
                    <a:pt x="75" y="3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09" name="Brunei">
              <a:extLst>
                <a:ext uri="{FF2B5EF4-FFF2-40B4-BE49-F238E27FC236}">
                  <a16:creationId xmlns:a16="http://schemas.microsoft.com/office/drawing/2014/main" id="{942AA82A-FDF5-3CE8-0DAD-69CED4DA65C1}"/>
                </a:ext>
              </a:extLst>
            </p:cNvPr>
            <p:cNvSpPr>
              <a:spLocks noEditPoints="1"/>
            </p:cNvSpPr>
            <p:nvPr/>
          </p:nvSpPr>
          <p:spPr bwMode="auto">
            <a:xfrm>
              <a:off x="9605095" y="4290592"/>
              <a:ext cx="40844" cy="41795"/>
            </a:xfrm>
            <a:custGeom>
              <a:avLst/>
              <a:gdLst/>
              <a:ahLst/>
              <a:cxnLst>
                <a:cxn ang="0">
                  <a:pos x="8" y="3"/>
                </a:cxn>
                <a:cxn ang="0">
                  <a:pos x="7" y="3"/>
                </a:cxn>
                <a:cxn ang="0">
                  <a:pos x="6" y="5"/>
                </a:cxn>
                <a:cxn ang="0">
                  <a:pos x="7" y="8"/>
                </a:cxn>
                <a:cxn ang="0">
                  <a:pos x="7" y="8"/>
                </a:cxn>
                <a:cxn ang="0">
                  <a:pos x="7" y="9"/>
                </a:cxn>
                <a:cxn ang="0">
                  <a:pos x="7" y="9"/>
                </a:cxn>
                <a:cxn ang="0">
                  <a:pos x="6" y="11"/>
                </a:cxn>
                <a:cxn ang="0">
                  <a:pos x="5" y="12"/>
                </a:cxn>
                <a:cxn ang="0">
                  <a:pos x="4" y="10"/>
                </a:cxn>
                <a:cxn ang="0">
                  <a:pos x="3" y="9"/>
                </a:cxn>
                <a:cxn ang="0">
                  <a:pos x="2" y="8"/>
                </a:cxn>
                <a:cxn ang="0">
                  <a:pos x="0" y="6"/>
                </a:cxn>
                <a:cxn ang="0">
                  <a:pos x="4" y="4"/>
                </a:cxn>
                <a:cxn ang="0">
                  <a:pos x="7" y="2"/>
                </a:cxn>
                <a:cxn ang="0">
                  <a:pos x="8" y="1"/>
                </a:cxn>
                <a:cxn ang="0">
                  <a:pos x="8" y="2"/>
                </a:cxn>
                <a:cxn ang="0">
                  <a:pos x="8" y="3"/>
                </a:cxn>
                <a:cxn ang="0">
                  <a:pos x="11" y="7"/>
                </a:cxn>
                <a:cxn ang="0">
                  <a:pos x="11" y="5"/>
                </a:cxn>
                <a:cxn ang="0">
                  <a:pos x="10" y="3"/>
                </a:cxn>
                <a:cxn ang="0">
                  <a:pos x="10" y="2"/>
                </a:cxn>
                <a:cxn ang="0">
                  <a:pos x="10" y="3"/>
                </a:cxn>
                <a:cxn ang="0">
                  <a:pos x="9" y="4"/>
                </a:cxn>
                <a:cxn ang="0">
                  <a:pos x="9" y="3"/>
                </a:cxn>
                <a:cxn ang="0">
                  <a:pos x="9" y="6"/>
                </a:cxn>
                <a:cxn ang="0">
                  <a:pos x="10" y="8"/>
                </a:cxn>
                <a:cxn ang="0">
                  <a:pos x="12" y="9"/>
                </a:cxn>
                <a:cxn ang="0">
                  <a:pos x="11" y="7"/>
                </a:cxn>
              </a:cxnLst>
              <a:rect l="0" t="0" r="r" b="b"/>
              <a:pathLst>
                <a:path w="12" h="12">
                  <a:moveTo>
                    <a:pt x="8" y="3"/>
                  </a:moveTo>
                  <a:cubicBezTo>
                    <a:pt x="8" y="3"/>
                    <a:pt x="8" y="3"/>
                    <a:pt x="7" y="3"/>
                  </a:cubicBezTo>
                  <a:cubicBezTo>
                    <a:pt x="7" y="4"/>
                    <a:pt x="6" y="4"/>
                    <a:pt x="6" y="5"/>
                  </a:cubicBezTo>
                  <a:cubicBezTo>
                    <a:pt x="7" y="6"/>
                    <a:pt x="7" y="7"/>
                    <a:pt x="7" y="8"/>
                  </a:cubicBezTo>
                  <a:cubicBezTo>
                    <a:pt x="7" y="8"/>
                    <a:pt x="7" y="7"/>
                    <a:pt x="7" y="8"/>
                  </a:cubicBezTo>
                  <a:cubicBezTo>
                    <a:pt x="7" y="8"/>
                    <a:pt x="7" y="9"/>
                    <a:pt x="7" y="9"/>
                  </a:cubicBezTo>
                  <a:cubicBezTo>
                    <a:pt x="7" y="9"/>
                    <a:pt x="7" y="9"/>
                    <a:pt x="7" y="9"/>
                  </a:cubicBezTo>
                  <a:cubicBezTo>
                    <a:pt x="7" y="10"/>
                    <a:pt x="7" y="11"/>
                    <a:pt x="6" y="11"/>
                  </a:cubicBezTo>
                  <a:cubicBezTo>
                    <a:pt x="6" y="12"/>
                    <a:pt x="5" y="12"/>
                    <a:pt x="5" y="12"/>
                  </a:cubicBezTo>
                  <a:cubicBezTo>
                    <a:pt x="4" y="11"/>
                    <a:pt x="4" y="11"/>
                    <a:pt x="4" y="10"/>
                  </a:cubicBezTo>
                  <a:cubicBezTo>
                    <a:pt x="3" y="9"/>
                    <a:pt x="3" y="9"/>
                    <a:pt x="3" y="9"/>
                  </a:cubicBezTo>
                  <a:cubicBezTo>
                    <a:pt x="2" y="9"/>
                    <a:pt x="2" y="9"/>
                    <a:pt x="2" y="8"/>
                  </a:cubicBezTo>
                  <a:cubicBezTo>
                    <a:pt x="2" y="7"/>
                    <a:pt x="1" y="6"/>
                    <a:pt x="0" y="6"/>
                  </a:cubicBezTo>
                  <a:cubicBezTo>
                    <a:pt x="1" y="6"/>
                    <a:pt x="3" y="5"/>
                    <a:pt x="4" y="4"/>
                  </a:cubicBezTo>
                  <a:cubicBezTo>
                    <a:pt x="5" y="3"/>
                    <a:pt x="6" y="3"/>
                    <a:pt x="7" y="2"/>
                  </a:cubicBezTo>
                  <a:cubicBezTo>
                    <a:pt x="7" y="1"/>
                    <a:pt x="8" y="1"/>
                    <a:pt x="8" y="1"/>
                  </a:cubicBezTo>
                  <a:cubicBezTo>
                    <a:pt x="10" y="0"/>
                    <a:pt x="9" y="2"/>
                    <a:pt x="8" y="2"/>
                  </a:cubicBezTo>
                  <a:cubicBezTo>
                    <a:pt x="9" y="2"/>
                    <a:pt x="8" y="3"/>
                    <a:pt x="8" y="3"/>
                  </a:cubicBezTo>
                  <a:close/>
                  <a:moveTo>
                    <a:pt x="11" y="7"/>
                  </a:moveTo>
                  <a:cubicBezTo>
                    <a:pt x="11" y="6"/>
                    <a:pt x="11" y="6"/>
                    <a:pt x="11" y="5"/>
                  </a:cubicBezTo>
                  <a:cubicBezTo>
                    <a:pt x="11" y="5"/>
                    <a:pt x="10" y="3"/>
                    <a:pt x="10" y="3"/>
                  </a:cubicBezTo>
                  <a:cubicBezTo>
                    <a:pt x="10" y="2"/>
                    <a:pt x="10" y="2"/>
                    <a:pt x="10" y="2"/>
                  </a:cubicBezTo>
                  <a:cubicBezTo>
                    <a:pt x="9" y="3"/>
                    <a:pt x="10" y="3"/>
                    <a:pt x="10" y="3"/>
                  </a:cubicBezTo>
                  <a:cubicBezTo>
                    <a:pt x="9" y="3"/>
                    <a:pt x="9" y="3"/>
                    <a:pt x="9" y="4"/>
                  </a:cubicBezTo>
                  <a:cubicBezTo>
                    <a:pt x="9" y="3"/>
                    <a:pt x="9" y="3"/>
                    <a:pt x="9" y="3"/>
                  </a:cubicBezTo>
                  <a:cubicBezTo>
                    <a:pt x="9" y="4"/>
                    <a:pt x="9" y="5"/>
                    <a:pt x="9" y="6"/>
                  </a:cubicBezTo>
                  <a:cubicBezTo>
                    <a:pt x="9" y="7"/>
                    <a:pt x="9" y="8"/>
                    <a:pt x="10" y="8"/>
                  </a:cubicBezTo>
                  <a:cubicBezTo>
                    <a:pt x="10" y="8"/>
                    <a:pt x="12" y="9"/>
                    <a:pt x="12" y="9"/>
                  </a:cubicBezTo>
                  <a:cubicBezTo>
                    <a:pt x="12" y="8"/>
                    <a:pt x="11" y="8"/>
                    <a:pt x="11" y="7"/>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10" name="British Virgin Islands">
              <a:extLst>
                <a:ext uri="{FF2B5EF4-FFF2-40B4-BE49-F238E27FC236}">
                  <a16:creationId xmlns:a16="http://schemas.microsoft.com/office/drawing/2014/main" id="{A50E0EF0-6627-5A0C-9019-2425FEB3795E}"/>
                </a:ext>
              </a:extLst>
            </p:cNvPr>
            <p:cNvSpPr>
              <a:spLocks noEditPoints="1"/>
            </p:cNvSpPr>
            <p:nvPr/>
          </p:nvSpPr>
          <p:spPr bwMode="auto">
            <a:xfrm>
              <a:off x="3689319" y="3778613"/>
              <a:ext cx="14249" cy="10448"/>
            </a:xfrm>
            <a:custGeom>
              <a:avLst/>
              <a:gdLst/>
              <a:ahLst/>
              <a:cxnLst>
                <a:cxn ang="0">
                  <a:pos x="2" y="2"/>
                </a:cxn>
                <a:cxn ang="0">
                  <a:pos x="1" y="3"/>
                </a:cxn>
                <a:cxn ang="0">
                  <a:pos x="2" y="2"/>
                </a:cxn>
                <a:cxn ang="0">
                  <a:pos x="4" y="0"/>
                </a:cxn>
                <a:cxn ang="0">
                  <a:pos x="3" y="0"/>
                </a:cxn>
                <a:cxn ang="0">
                  <a:pos x="3" y="1"/>
                </a:cxn>
                <a:cxn ang="0">
                  <a:pos x="4" y="1"/>
                </a:cxn>
                <a:cxn ang="0">
                  <a:pos x="4" y="0"/>
                </a:cxn>
              </a:cxnLst>
              <a:rect l="0" t="0" r="r" b="b"/>
              <a:pathLst>
                <a:path w="4" h="3">
                  <a:moveTo>
                    <a:pt x="2" y="2"/>
                  </a:moveTo>
                  <a:cubicBezTo>
                    <a:pt x="2" y="3"/>
                    <a:pt x="1" y="3"/>
                    <a:pt x="1" y="3"/>
                  </a:cubicBezTo>
                  <a:cubicBezTo>
                    <a:pt x="0" y="3"/>
                    <a:pt x="1" y="2"/>
                    <a:pt x="2" y="2"/>
                  </a:cubicBezTo>
                  <a:close/>
                  <a:moveTo>
                    <a:pt x="4" y="0"/>
                  </a:moveTo>
                  <a:cubicBezTo>
                    <a:pt x="3" y="0"/>
                    <a:pt x="3" y="0"/>
                    <a:pt x="3" y="0"/>
                  </a:cubicBezTo>
                  <a:cubicBezTo>
                    <a:pt x="3" y="0"/>
                    <a:pt x="3" y="1"/>
                    <a:pt x="3" y="1"/>
                  </a:cubicBezTo>
                  <a:cubicBezTo>
                    <a:pt x="3" y="0"/>
                    <a:pt x="4" y="0"/>
                    <a:pt x="4" y="1"/>
                  </a:cubicBezTo>
                  <a:cubicBezTo>
                    <a:pt x="4" y="0"/>
                    <a:pt x="4" y="0"/>
                    <a:pt x="4" y="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11" name="British Indian Ocean Territory">
              <a:extLst>
                <a:ext uri="{FF2B5EF4-FFF2-40B4-BE49-F238E27FC236}">
                  <a16:creationId xmlns:a16="http://schemas.microsoft.com/office/drawing/2014/main" id="{07CC4C57-3E0D-F99D-0266-C2C1AD4B572E}"/>
                </a:ext>
              </a:extLst>
            </p:cNvPr>
            <p:cNvSpPr>
              <a:spLocks noEditPoints="1"/>
            </p:cNvSpPr>
            <p:nvPr/>
          </p:nvSpPr>
          <p:spPr bwMode="auto">
            <a:xfrm>
              <a:off x="8177444" y="4682888"/>
              <a:ext cx="37995" cy="81689"/>
            </a:xfrm>
            <a:custGeom>
              <a:avLst/>
              <a:gdLst/>
              <a:ahLst/>
              <a:cxnLst>
                <a:cxn ang="0">
                  <a:pos x="10" y="1"/>
                </a:cxn>
                <a:cxn ang="0">
                  <a:pos x="10" y="1"/>
                </a:cxn>
                <a:cxn ang="0">
                  <a:pos x="10" y="1"/>
                </a:cxn>
                <a:cxn ang="0">
                  <a:pos x="5" y="0"/>
                </a:cxn>
                <a:cxn ang="0">
                  <a:pos x="5" y="0"/>
                </a:cxn>
                <a:cxn ang="0">
                  <a:pos x="5" y="0"/>
                </a:cxn>
                <a:cxn ang="0">
                  <a:pos x="5" y="2"/>
                </a:cxn>
                <a:cxn ang="0">
                  <a:pos x="5" y="2"/>
                </a:cxn>
                <a:cxn ang="0">
                  <a:pos x="5" y="2"/>
                </a:cxn>
                <a:cxn ang="0">
                  <a:pos x="1" y="10"/>
                </a:cxn>
                <a:cxn ang="0">
                  <a:pos x="1" y="10"/>
                </a:cxn>
                <a:cxn ang="0">
                  <a:pos x="1" y="10"/>
                </a:cxn>
                <a:cxn ang="0">
                  <a:pos x="0" y="12"/>
                </a:cxn>
                <a:cxn ang="0">
                  <a:pos x="0" y="12"/>
                </a:cxn>
                <a:cxn ang="0">
                  <a:pos x="0" y="12"/>
                </a:cxn>
                <a:cxn ang="0">
                  <a:pos x="1" y="15"/>
                </a:cxn>
                <a:cxn ang="0">
                  <a:pos x="0" y="15"/>
                </a:cxn>
                <a:cxn ang="0">
                  <a:pos x="1" y="15"/>
                </a:cxn>
                <a:cxn ang="0">
                  <a:pos x="6" y="1"/>
                </a:cxn>
                <a:cxn ang="0">
                  <a:pos x="6" y="1"/>
                </a:cxn>
                <a:cxn ang="0">
                  <a:pos x="6" y="1"/>
                </a:cxn>
                <a:cxn ang="0">
                  <a:pos x="6" y="1"/>
                </a:cxn>
                <a:cxn ang="0">
                  <a:pos x="6" y="1"/>
                </a:cxn>
                <a:cxn ang="0">
                  <a:pos x="9" y="1"/>
                </a:cxn>
                <a:cxn ang="0">
                  <a:pos x="9" y="1"/>
                </a:cxn>
                <a:cxn ang="0">
                  <a:pos x="9" y="1"/>
                </a:cxn>
                <a:cxn ang="0">
                  <a:pos x="11" y="23"/>
                </a:cxn>
                <a:cxn ang="0">
                  <a:pos x="11" y="24"/>
                </a:cxn>
                <a:cxn ang="0">
                  <a:pos x="10" y="22"/>
                </a:cxn>
                <a:cxn ang="0">
                  <a:pos x="11" y="23"/>
                </a:cxn>
                <a:cxn ang="0">
                  <a:pos x="11" y="23"/>
                </a:cxn>
                <a:cxn ang="0">
                  <a:pos x="11" y="24"/>
                </a:cxn>
                <a:cxn ang="0">
                  <a:pos x="11" y="23"/>
                </a:cxn>
              </a:cxnLst>
              <a:rect l="0" t="0" r="r" b="b"/>
              <a:pathLst>
                <a:path w="11" h="24">
                  <a:moveTo>
                    <a:pt x="10" y="1"/>
                  </a:moveTo>
                  <a:cubicBezTo>
                    <a:pt x="10" y="1"/>
                    <a:pt x="10" y="1"/>
                    <a:pt x="10" y="1"/>
                  </a:cubicBezTo>
                  <a:cubicBezTo>
                    <a:pt x="10" y="1"/>
                    <a:pt x="10" y="1"/>
                    <a:pt x="10" y="1"/>
                  </a:cubicBezTo>
                  <a:close/>
                  <a:moveTo>
                    <a:pt x="5" y="0"/>
                  </a:moveTo>
                  <a:cubicBezTo>
                    <a:pt x="5" y="0"/>
                    <a:pt x="5" y="0"/>
                    <a:pt x="5" y="0"/>
                  </a:cubicBezTo>
                  <a:cubicBezTo>
                    <a:pt x="5" y="0"/>
                    <a:pt x="5" y="0"/>
                    <a:pt x="5" y="0"/>
                  </a:cubicBezTo>
                  <a:close/>
                  <a:moveTo>
                    <a:pt x="5" y="2"/>
                  </a:moveTo>
                  <a:cubicBezTo>
                    <a:pt x="5" y="2"/>
                    <a:pt x="5" y="2"/>
                    <a:pt x="5" y="2"/>
                  </a:cubicBezTo>
                  <a:cubicBezTo>
                    <a:pt x="5" y="2"/>
                    <a:pt x="5" y="2"/>
                    <a:pt x="5" y="2"/>
                  </a:cubicBezTo>
                  <a:close/>
                  <a:moveTo>
                    <a:pt x="1" y="10"/>
                  </a:moveTo>
                  <a:cubicBezTo>
                    <a:pt x="1" y="10"/>
                    <a:pt x="1" y="10"/>
                    <a:pt x="1" y="10"/>
                  </a:cubicBezTo>
                  <a:cubicBezTo>
                    <a:pt x="1" y="10"/>
                    <a:pt x="1" y="10"/>
                    <a:pt x="1" y="10"/>
                  </a:cubicBezTo>
                  <a:close/>
                  <a:moveTo>
                    <a:pt x="0" y="12"/>
                  </a:moveTo>
                  <a:cubicBezTo>
                    <a:pt x="0" y="12"/>
                    <a:pt x="0" y="12"/>
                    <a:pt x="0" y="12"/>
                  </a:cubicBezTo>
                  <a:cubicBezTo>
                    <a:pt x="0" y="12"/>
                    <a:pt x="0" y="12"/>
                    <a:pt x="0" y="12"/>
                  </a:cubicBezTo>
                  <a:close/>
                  <a:moveTo>
                    <a:pt x="1" y="15"/>
                  </a:moveTo>
                  <a:cubicBezTo>
                    <a:pt x="1" y="15"/>
                    <a:pt x="1" y="15"/>
                    <a:pt x="0" y="15"/>
                  </a:cubicBezTo>
                  <a:cubicBezTo>
                    <a:pt x="0" y="15"/>
                    <a:pt x="1" y="15"/>
                    <a:pt x="1" y="15"/>
                  </a:cubicBezTo>
                  <a:close/>
                  <a:moveTo>
                    <a:pt x="6" y="1"/>
                  </a:moveTo>
                  <a:cubicBezTo>
                    <a:pt x="6" y="1"/>
                    <a:pt x="6" y="1"/>
                    <a:pt x="6" y="1"/>
                  </a:cubicBezTo>
                  <a:cubicBezTo>
                    <a:pt x="6" y="1"/>
                    <a:pt x="6" y="1"/>
                    <a:pt x="6" y="1"/>
                  </a:cubicBezTo>
                  <a:cubicBezTo>
                    <a:pt x="6" y="1"/>
                    <a:pt x="6" y="1"/>
                    <a:pt x="6" y="1"/>
                  </a:cubicBezTo>
                  <a:cubicBezTo>
                    <a:pt x="6" y="1"/>
                    <a:pt x="6" y="1"/>
                    <a:pt x="6" y="1"/>
                  </a:cubicBezTo>
                  <a:close/>
                  <a:moveTo>
                    <a:pt x="9" y="1"/>
                  </a:moveTo>
                  <a:cubicBezTo>
                    <a:pt x="9" y="1"/>
                    <a:pt x="9" y="1"/>
                    <a:pt x="9" y="1"/>
                  </a:cubicBezTo>
                  <a:cubicBezTo>
                    <a:pt x="9" y="1"/>
                    <a:pt x="9" y="1"/>
                    <a:pt x="9" y="1"/>
                  </a:cubicBezTo>
                  <a:close/>
                  <a:moveTo>
                    <a:pt x="11" y="23"/>
                  </a:moveTo>
                  <a:cubicBezTo>
                    <a:pt x="11" y="23"/>
                    <a:pt x="11" y="23"/>
                    <a:pt x="11" y="24"/>
                  </a:cubicBezTo>
                  <a:cubicBezTo>
                    <a:pt x="11" y="23"/>
                    <a:pt x="11" y="23"/>
                    <a:pt x="10" y="22"/>
                  </a:cubicBezTo>
                  <a:cubicBezTo>
                    <a:pt x="10" y="22"/>
                    <a:pt x="10" y="22"/>
                    <a:pt x="11" y="23"/>
                  </a:cubicBezTo>
                  <a:cubicBezTo>
                    <a:pt x="11" y="23"/>
                    <a:pt x="11" y="23"/>
                    <a:pt x="11" y="23"/>
                  </a:cubicBezTo>
                  <a:cubicBezTo>
                    <a:pt x="11" y="23"/>
                    <a:pt x="11" y="24"/>
                    <a:pt x="11" y="24"/>
                  </a:cubicBezTo>
                  <a:cubicBezTo>
                    <a:pt x="11" y="24"/>
                    <a:pt x="11" y="23"/>
                    <a:pt x="11" y="23"/>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12" name="Brazil">
              <a:extLst>
                <a:ext uri="{FF2B5EF4-FFF2-40B4-BE49-F238E27FC236}">
                  <a16:creationId xmlns:a16="http://schemas.microsoft.com/office/drawing/2014/main" id="{FE243297-B24F-0DF2-E0CC-93805EB90F6A}"/>
                </a:ext>
              </a:extLst>
            </p:cNvPr>
            <p:cNvSpPr>
              <a:spLocks noEditPoints="1"/>
            </p:cNvSpPr>
            <p:nvPr/>
          </p:nvSpPr>
          <p:spPr bwMode="auto">
            <a:xfrm>
              <a:off x="3349267" y="4283943"/>
              <a:ext cx="1506491" cy="1474195"/>
            </a:xfrm>
            <a:custGeom>
              <a:avLst/>
              <a:gdLst/>
              <a:ahLst/>
              <a:cxnLst>
                <a:cxn ang="0">
                  <a:pos x="228" y="55"/>
                </a:cxn>
                <a:cxn ang="0">
                  <a:pos x="219" y="69"/>
                </a:cxn>
                <a:cxn ang="0">
                  <a:pos x="223" y="70"/>
                </a:cxn>
                <a:cxn ang="0">
                  <a:pos x="245" y="67"/>
                </a:cxn>
                <a:cxn ang="0">
                  <a:pos x="369" y="114"/>
                </a:cxn>
                <a:cxn ang="0">
                  <a:pos x="331" y="92"/>
                </a:cxn>
                <a:cxn ang="0">
                  <a:pos x="302" y="87"/>
                </a:cxn>
                <a:cxn ang="0">
                  <a:pos x="289" y="89"/>
                </a:cxn>
                <a:cxn ang="0">
                  <a:pos x="284" y="92"/>
                </a:cxn>
                <a:cxn ang="0">
                  <a:pos x="281" y="83"/>
                </a:cxn>
                <a:cxn ang="0">
                  <a:pos x="280" y="76"/>
                </a:cxn>
                <a:cxn ang="0">
                  <a:pos x="275" y="74"/>
                </a:cxn>
                <a:cxn ang="0">
                  <a:pos x="270" y="72"/>
                </a:cxn>
                <a:cxn ang="0">
                  <a:pos x="264" y="69"/>
                </a:cxn>
                <a:cxn ang="0">
                  <a:pos x="258" y="65"/>
                </a:cxn>
                <a:cxn ang="0">
                  <a:pos x="249" y="74"/>
                </a:cxn>
                <a:cxn ang="0">
                  <a:pos x="233" y="79"/>
                </a:cxn>
                <a:cxn ang="0">
                  <a:pos x="214" y="74"/>
                </a:cxn>
                <a:cxn ang="0">
                  <a:pos x="228" y="50"/>
                </a:cxn>
                <a:cxn ang="0">
                  <a:pos x="220" y="16"/>
                </a:cxn>
                <a:cxn ang="0">
                  <a:pos x="199" y="33"/>
                </a:cxn>
                <a:cxn ang="0">
                  <a:pos x="173" y="31"/>
                </a:cxn>
                <a:cxn ang="0">
                  <a:pos x="149" y="44"/>
                </a:cxn>
                <a:cxn ang="0">
                  <a:pos x="137" y="10"/>
                </a:cxn>
                <a:cxn ang="0">
                  <a:pos x="114" y="13"/>
                </a:cxn>
                <a:cxn ang="0">
                  <a:pos x="94" y="19"/>
                </a:cxn>
                <a:cxn ang="0">
                  <a:pos x="83" y="48"/>
                </a:cxn>
                <a:cxn ang="0">
                  <a:pos x="40" y="39"/>
                </a:cxn>
                <a:cxn ang="0">
                  <a:pos x="38" y="62"/>
                </a:cxn>
                <a:cxn ang="0">
                  <a:pos x="26" y="106"/>
                </a:cxn>
                <a:cxn ang="0">
                  <a:pos x="5" y="132"/>
                </a:cxn>
                <a:cxn ang="0">
                  <a:pos x="11" y="159"/>
                </a:cxn>
                <a:cxn ang="0">
                  <a:pos x="36" y="179"/>
                </a:cxn>
                <a:cxn ang="0">
                  <a:pos x="76" y="166"/>
                </a:cxn>
                <a:cxn ang="0">
                  <a:pos x="86" y="182"/>
                </a:cxn>
                <a:cxn ang="0">
                  <a:pos x="110" y="198"/>
                </a:cxn>
                <a:cxn ang="0">
                  <a:pos x="137" y="219"/>
                </a:cxn>
                <a:cxn ang="0">
                  <a:pos x="166" y="255"/>
                </a:cxn>
                <a:cxn ang="0">
                  <a:pos x="167" y="287"/>
                </a:cxn>
                <a:cxn ang="0">
                  <a:pos x="178" y="303"/>
                </a:cxn>
                <a:cxn ang="0">
                  <a:pos x="204" y="321"/>
                </a:cxn>
                <a:cxn ang="0">
                  <a:pos x="214" y="346"/>
                </a:cxn>
                <a:cxn ang="0">
                  <a:pos x="203" y="364"/>
                </a:cxn>
                <a:cxn ang="0">
                  <a:pos x="187" y="385"/>
                </a:cxn>
                <a:cxn ang="0">
                  <a:pos x="210" y="402"/>
                </a:cxn>
                <a:cxn ang="0">
                  <a:pos x="239" y="411"/>
                </a:cxn>
                <a:cxn ang="0">
                  <a:pos x="243" y="394"/>
                </a:cxn>
                <a:cxn ang="0">
                  <a:pos x="249" y="392"/>
                </a:cxn>
                <a:cxn ang="0">
                  <a:pos x="250" y="397"/>
                </a:cxn>
                <a:cxn ang="0">
                  <a:pos x="263" y="356"/>
                </a:cxn>
                <a:cxn ang="0">
                  <a:pos x="261" y="339"/>
                </a:cxn>
                <a:cxn ang="0">
                  <a:pos x="272" y="328"/>
                </a:cxn>
                <a:cxn ang="0">
                  <a:pos x="293" y="315"/>
                </a:cxn>
                <a:cxn ang="0">
                  <a:pos x="302" y="312"/>
                </a:cxn>
                <a:cxn ang="0">
                  <a:pos x="328" y="296"/>
                </a:cxn>
                <a:cxn ang="0">
                  <a:pos x="342" y="254"/>
                </a:cxn>
                <a:cxn ang="0">
                  <a:pos x="341" y="211"/>
                </a:cxn>
                <a:cxn ang="0">
                  <a:pos x="346" y="200"/>
                </a:cxn>
                <a:cxn ang="0">
                  <a:pos x="359" y="179"/>
                </a:cxn>
                <a:cxn ang="0">
                  <a:pos x="378" y="154"/>
                </a:cxn>
                <a:cxn ang="0">
                  <a:pos x="230" y="58"/>
                </a:cxn>
                <a:cxn ang="0">
                  <a:pos x="291" y="322"/>
                </a:cxn>
                <a:cxn ang="0">
                  <a:pos x="299" y="312"/>
                </a:cxn>
              </a:cxnLst>
              <a:rect l="0" t="0" r="r" b="b"/>
              <a:pathLst>
                <a:path w="439" h="429">
                  <a:moveTo>
                    <a:pt x="229" y="50"/>
                  </a:moveTo>
                  <a:cubicBezTo>
                    <a:pt x="228" y="50"/>
                    <a:pt x="229" y="49"/>
                    <a:pt x="229" y="49"/>
                  </a:cubicBezTo>
                  <a:cubicBezTo>
                    <a:pt x="230" y="48"/>
                    <a:pt x="230" y="49"/>
                    <a:pt x="231" y="48"/>
                  </a:cubicBezTo>
                  <a:cubicBezTo>
                    <a:pt x="231" y="50"/>
                    <a:pt x="229" y="50"/>
                    <a:pt x="229" y="50"/>
                  </a:cubicBezTo>
                  <a:close/>
                  <a:moveTo>
                    <a:pt x="227" y="34"/>
                  </a:moveTo>
                  <a:cubicBezTo>
                    <a:pt x="226" y="34"/>
                    <a:pt x="226" y="35"/>
                    <a:pt x="226" y="35"/>
                  </a:cubicBezTo>
                  <a:cubicBezTo>
                    <a:pt x="227" y="35"/>
                    <a:pt x="228" y="34"/>
                    <a:pt x="227" y="34"/>
                  </a:cubicBezTo>
                  <a:close/>
                  <a:moveTo>
                    <a:pt x="225" y="57"/>
                  </a:moveTo>
                  <a:cubicBezTo>
                    <a:pt x="225" y="57"/>
                    <a:pt x="225" y="58"/>
                    <a:pt x="225" y="58"/>
                  </a:cubicBezTo>
                  <a:cubicBezTo>
                    <a:pt x="227" y="59"/>
                    <a:pt x="227" y="57"/>
                    <a:pt x="226" y="57"/>
                  </a:cubicBezTo>
                  <a:cubicBezTo>
                    <a:pt x="226" y="56"/>
                    <a:pt x="225" y="56"/>
                    <a:pt x="225" y="57"/>
                  </a:cubicBezTo>
                  <a:close/>
                  <a:moveTo>
                    <a:pt x="229" y="54"/>
                  </a:moveTo>
                  <a:cubicBezTo>
                    <a:pt x="229" y="54"/>
                    <a:pt x="230" y="53"/>
                    <a:pt x="231" y="52"/>
                  </a:cubicBezTo>
                  <a:cubicBezTo>
                    <a:pt x="231" y="52"/>
                    <a:pt x="231" y="51"/>
                    <a:pt x="230" y="51"/>
                  </a:cubicBezTo>
                  <a:cubicBezTo>
                    <a:pt x="230" y="51"/>
                    <a:pt x="230" y="52"/>
                    <a:pt x="230" y="52"/>
                  </a:cubicBezTo>
                  <a:cubicBezTo>
                    <a:pt x="230" y="52"/>
                    <a:pt x="229" y="52"/>
                    <a:pt x="229" y="52"/>
                  </a:cubicBezTo>
                  <a:cubicBezTo>
                    <a:pt x="229" y="52"/>
                    <a:pt x="228" y="52"/>
                    <a:pt x="228" y="53"/>
                  </a:cubicBezTo>
                  <a:cubicBezTo>
                    <a:pt x="228" y="53"/>
                    <a:pt x="228" y="55"/>
                    <a:pt x="229" y="54"/>
                  </a:cubicBezTo>
                  <a:close/>
                  <a:moveTo>
                    <a:pt x="227" y="38"/>
                  </a:moveTo>
                  <a:cubicBezTo>
                    <a:pt x="229" y="37"/>
                    <a:pt x="228" y="35"/>
                    <a:pt x="227" y="35"/>
                  </a:cubicBezTo>
                  <a:cubicBezTo>
                    <a:pt x="226" y="35"/>
                    <a:pt x="226" y="37"/>
                    <a:pt x="227" y="38"/>
                  </a:cubicBezTo>
                  <a:close/>
                  <a:moveTo>
                    <a:pt x="227" y="56"/>
                  </a:moveTo>
                  <a:cubicBezTo>
                    <a:pt x="227" y="56"/>
                    <a:pt x="227" y="56"/>
                    <a:pt x="228" y="55"/>
                  </a:cubicBezTo>
                  <a:cubicBezTo>
                    <a:pt x="228" y="55"/>
                    <a:pt x="228" y="54"/>
                    <a:pt x="228" y="54"/>
                  </a:cubicBezTo>
                  <a:cubicBezTo>
                    <a:pt x="228" y="54"/>
                    <a:pt x="228" y="51"/>
                    <a:pt x="227" y="52"/>
                  </a:cubicBezTo>
                  <a:cubicBezTo>
                    <a:pt x="227" y="52"/>
                    <a:pt x="227" y="53"/>
                    <a:pt x="227" y="53"/>
                  </a:cubicBezTo>
                  <a:cubicBezTo>
                    <a:pt x="227" y="54"/>
                    <a:pt x="227" y="54"/>
                    <a:pt x="226" y="55"/>
                  </a:cubicBezTo>
                  <a:cubicBezTo>
                    <a:pt x="226" y="56"/>
                    <a:pt x="225" y="56"/>
                    <a:pt x="227" y="56"/>
                  </a:cubicBezTo>
                  <a:close/>
                  <a:moveTo>
                    <a:pt x="233" y="60"/>
                  </a:moveTo>
                  <a:cubicBezTo>
                    <a:pt x="234" y="60"/>
                    <a:pt x="236" y="60"/>
                    <a:pt x="236" y="59"/>
                  </a:cubicBezTo>
                  <a:cubicBezTo>
                    <a:pt x="237" y="59"/>
                    <a:pt x="237" y="58"/>
                    <a:pt x="236" y="57"/>
                  </a:cubicBezTo>
                  <a:cubicBezTo>
                    <a:pt x="235" y="57"/>
                    <a:pt x="234" y="58"/>
                    <a:pt x="233" y="58"/>
                  </a:cubicBezTo>
                  <a:cubicBezTo>
                    <a:pt x="233" y="59"/>
                    <a:pt x="232" y="59"/>
                    <a:pt x="233" y="60"/>
                  </a:cubicBezTo>
                  <a:close/>
                  <a:moveTo>
                    <a:pt x="220" y="60"/>
                  </a:moveTo>
                  <a:cubicBezTo>
                    <a:pt x="220" y="60"/>
                    <a:pt x="220" y="60"/>
                    <a:pt x="220" y="60"/>
                  </a:cubicBezTo>
                  <a:cubicBezTo>
                    <a:pt x="219" y="60"/>
                    <a:pt x="219" y="61"/>
                    <a:pt x="219" y="61"/>
                  </a:cubicBezTo>
                  <a:cubicBezTo>
                    <a:pt x="218" y="62"/>
                    <a:pt x="218" y="62"/>
                    <a:pt x="218" y="63"/>
                  </a:cubicBezTo>
                  <a:cubicBezTo>
                    <a:pt x="218" y="63"/>
                    <a:pt x="217" y="63"/>
                    <a:pt x="218" y="64"/>
                  </a:cubicBezTo>
                  <a:cubicBezTo>
                    <a:pt x="219" y="63"/>
                    <a:pt x="219" y="62"/>
                    <a:pt x="220" y="61"/>
                  </a:cubicBezTo>
                  <a:cubicBezTo>
                    <a:pt x="221" y="61"/>
                    <a:pt x="220" y="61"/>
                    <a:pt x="220" y="60"/>
                  </a:cubicBezTo>
                  <a:close/>
                  <a:moveTo>
                    <a:pt x="213" y="71"/>
                  </a:moveTo>
                  <a:cubicBezTo>
                    <a:pt x="213" y="72"/>
                    <a:pt x="213" y="73"/>
                    <a:pt x="212" y="73"/>
                  </a:cubicBezTo>
                  <a:cubicBezTo>
                    <a:pt x="212" y="74"/>
                    <a:pt x="212" y="74"/>
                    <a:pt x="213" y="74"/>
                  </a:cubicBezTo>
                  <a:cubicBezTo>
                    <a:pt x="214" y="74"/>
                    <a:pt x="216" y="73"/>
                    <a:pt x="217" y="72"/>
                  </a:cubicBezTo>
                  <a:cubicBezTo>
                    <a:pt x="217" y="71"/>
                    <a:pt x="217" y="71"/>
                    <a:pt x="218" y="70"/>
                  </a:cubicBezTo>
                  <a:cubicBezTo>
                    <a:pt x="218" y="70"/>
                    <a:pt x="219" y="70"/>
                    <a:pt x="219" y="69"/>
                  </a:cubicBezTo>
                  <a:cubicBezTo>
                    <a:pt x="219" y="68"/>
                    <a:pt x="219" y="68"/>
                    <a:pt x="219" y="67"/>
                  </a:cubicBezTo>
                  <a:cubicBezTo>
                    <a:pt x="220" y="67"/>
                    <a:pt x="220" y="66"/>
                    <a:pt x="220" y="65"/>
                  </a:cubicBezTo>
                  <a:cubicBezTo>
                    <a:pt x="220" y="65"/>
                    <a:pt x="220" y="64"/>
                    <a:pt x="219" y="64"/>
                  </a:cubicBezTo>
                  <a:cubicBezTo>
                    <a:pt x="219" y="64"/>
                    <a:pt x="219" y="64"/>
                    <a:pt x="218" y="64"/>
                  </a:cubicBezTo>
                  <a:cubicBezTo>
                    <a:pt x="216" y="64"/>
                    <a:pt x="215" y="67"/>
                    <a:pt x="215" y="69"/>
                  </a:cubicBezTo>
                  <a:cubicBezTo>
                    <a:pt x="215" y="70"/>
                    <a:pt x="215" y="70"/>
                    <a:pt x="214" y="71"/>
                  </a:cubicBezTo>
                  <a:cubicBezTo>
                    <a:pt x="214" y="71"/>
                    <a:pt x="213" y="71"/>
                    <a:pt x="213" y="71"/>
                  </a:cubicBezTo>
                  <a:close/>
                  <a:moveTo>
                    <a:pt x="237" y="61"/>
                  </a:moveTo>
                  <a:cubicBezTo>
                    <a:pt x="236" y="61"/>
                    <a:pt x="236" y="61"/>
                    <a:pt x="235" y="61"/>
                  </a:cubicBezTo>
                  <a:cubicBezTo>
                    <a:pt x="234" y="61"/>
                    <a:pt x="233" y="61"/>
                    <a:pt x="233" y="60"/>
                  </a:cubicBezTo>
                  <a:cubicBezTo>
                    <a:pt x="231" y="60"/>
                    <a:pt x="229" y="59"/>
                    <a:pt x="227" y="59"/>
                  </a:cubicBezTo>
                  <a:cubicBezTo>
                    <a:pt x="225" y="60"/>
                    <a:pt x="224" y="61"/>
                    <a:pt x="224" y="63"/>
                  </a:cubicBezTo>
                  <a:cubicBezTo>
                    <a:pt x="224" y="63"/>
                    <a:pt x="224" y="64"/>
                    <a:pt x="224" y="65"/>
                  </a:cubicBezTo>
                  <a:cubicBezTo>
                    <a:pt x="225" y="65"/>
                    <a:pt x="225" y="65"/>
                    <a:pt x="226" y="66"/>
                  </a:cubicBezTo>
                  <a:cubicBezTo>
                    <a:pt x="225" y="66"/>
                    <a:pt x="225" y="66"/>
                    <a:pt x="224" y="65"/>
                  </a:cubicBezTo>
                  <a:cubicBezTo>
                    <a:pt x="224" y="65"/>
                    <a:pt x="224" y="64"/>
                    <a:pt x="224" y="64"/>
                  </a:cubicBezTo>
                  <a:cubicBezTo>
                    <a:pt x="223" y="65"/>
                    <a:pt x="223" y="66"/>
                    <a:pt x="224" y="67"/>
                  </a:cubicBezTo>
                  <a:cubicBezTo>
                    <a:pt x="223" y="67"/>
                    <a:pt x="223" y="70"/>
                    <a:pt x="224" y="70"/>
                  </a:cubicBezTo>
                  <a:cubicBezTo>
                    <a:pt x="224" y="71"/>
                    <a:pt x="226" y="69"/>
                    <a:pt x="226" y="70"/>
                  </a:cubicBezTo>
                  <a:cubicBezTo>
                    <a:pt x="226" y="70"/>
                    <a:pt x="226" y="70"/>
                    <a:pt x="226" y="70"/>
                  </a:cubicBezTo>
                  <a:cubicBezTo>
                    <a:pt x="226" y="70"/>
                    <a:pt x="225" y="71"/>
                    <a:pt x="225" y="71"/>
                  </a:cubicBezTo>
                  <a:cubicBezTo>
                    <a:pt x="225" y="71"/>
                    <a:pt x="226" y="71"/>
                    <a:pt x="226" y="71"/>
                  </a:cubicBezTo>
                  <a:cubicBezTo>
                    <a:pt x="225" y="71"/>
                    <a:pt x="223" y="70"/>
                    <a:pt x="223" y="70"/>
                  </a:cubicBezTo>
                  <a:cubicBezTo>
                    <a:pt x="223" y="72"/>
                    <a:pt x="223" y="73"/>
                    <a:pt x="224" y="74"/>
                  </a:cubicBezTo>
                  <a:cubicBezTo>
                    <a:pt x="224" y="75"/>
                    <a:pt x="225" y="76"/>
                    <a:pt x="225" y="77"/>
                  </a:cubicBezTo>
                  <a:cubicBezTo>
                    <a:pt x="225" y="77"/>
                    <a:pt x="225" y="78"/>
                    <a:pt x="226" y="78"/>
                  </a:cubicBezTo>
                  <a:cubicBezTo>
                    <a:pt x="226" y="78"/>
                    <a:pt x="227" y="78"/>
                    <a:pt x="228" y="78"/>
                  </a:cubicBezTo>
                  <a:cubicBezTo>
                    <a:pt x="228" y="78"/>
                    <a:pt x="228" y="78"/>
                    <a:pt x="228" y="78"/>
                  </a:cubicBezTo>
                  <a:cubicBezTo>
                    <a:pt x="228" y="78"/>
                    <a:pt x="230" y="78"/>
                    <a:pt x="230" y="77"/>
                  </a:cubicBezTo>
                  <a:cubicBezTo>
                    <a:pt x="231" y="77"/>
                    <a:pt x="231" y="78"/>
                    <a:pt x="232" y="78"/>
                  </a:cubicBezTo>
                  <a:cubicBezTo>
                    <a:pt x="232" y="78"/>
                    <a:pt x="233" y="79"/>
                    <a:pt x="233" y="78"/>
                  </a:cubicBezTo>
                  <a:cubicBezTo>
                    <a:pt x="234" y="78"/>
                    <a:pt x="233" y="76"/>
                    <a:pt x="233" y="76"/>
                  </a:cubicBezTo>
                  <a:cubicBezTo>
                    <a:pt x="234" y="77"/>
                    <a:pt x="234" y="78"/>
                    <a:pt x="234" y="78"/>
                  </a:cubicBezTo>
                  <a:cubicBezTo>
                    <a:pt x="235" y="77"/>
                    <a:pt x="236" y="76"/>
                    <a:pt x="236" y="75"/>
                  </a:cubicBezTo>
                  <a:cubicBezTo>
                    <a:pt x="236" y="75"/>
                    <a:pt x="237" y="77"/>
                    <a:pt x="237" y="76"/>
                  </a:cubicBezTo>
                  <a:cubicBezTo>
                    <a:pt x="238" y="76"/>
                    <a:pt x="238" y="76"/>
                    <a:pt x="239" y="76"/>
                  </a:cubicBezTo>
                  <a:cubicBezTo>
                    <a:pt x="239" y="76"/>
                    <a:pt x="240" y="76"/>
                    <a:pt x="240" y="75"/>
                  </a:cubicBezTo>
                  <a:cubicBezTo>
                    <a:pt x="241" y="75"/>
                    <a:pt x="242" y="75"/>
                    <a:pt x="242" y="75"/>
                  </a:cubicBezTo>
                  <a:cubicBezTo>
                    <a:pt x="242" y="74"/>
                    <a:pt x="242" y="74"/>
                    <a:pt x="242" y="74"/>
                  </a:cubicBezTo>
                  <a:cubicBezTo>
                    <a:pt x="243" y="73"/>
                    <a:pt x="243" y="73"/>
                    <a:pt x="243" y="72"/>
                  </a:cubicBezTo>
                  <a:cubicBezTo>
                    <a:pt x="243" y="72"/>
                    <a:pt x="243" y="71"/>
                    <a:pt x="243" y="71"/>
                  </a:cubicBezTo>
                  <a:cubicBezTo>
                    <a:pt x="243" y="71"/>
                    <a:pt x="244" y="71"/>
                    <a:pt x="244" y="71"/>
                  </a:cubicBezTo>
                  <a:cubicBezTo>
                    <a:pt x="244" y="70"/>
                    <a:pt x="244" y="70"/>
                    <a:pt x="244" y="70"/>
                  </a:cubicBezTo>
                  <a:cubicBezTo>
                    <a:pt x="244" y="70"/>
                    <a:pt x="244" y="70"/>
                    <a:pt x="244" y="70"/>
                  </a:cubicBezTo>
                  <a:cubicBezTo>
                    <a:pt x="244" y="69"/>
                    <a:pt x="244" y="69"/>
                    <a:pt x="245" y="68"/>
                  </a:cubicBezTo>
                  <a:cubicBezTo>
                    <a:pt x="245" y="68"/>
                    <a:pt x="245" y="67"/>
                    <a:pt x="245" y="67"/>
                  </a:cubicBezTo>
                  <a:cubicBezTo>
                    <a:pt x="245" y="67"/>
                    <a:pt x="245" y="66"/>
                    <a:pt x="245" y="66"/>
                  </a:cubicBezTo>
                  <a:cubicBezTo>
                    <a:pt x="246" y="67"/>
                    <a:pt x="246" y="66"/>
                    <a:pt x="246" y="65"/>
                  </a:cubicBezTo>
                  <a:cubicBezTo>
                    <a:pt x="246" y="64"/>
                    <a:pt x="246" y="64"/>
                    <a:pt x="246" y="63"/>
                  </a:cubicBezTo>
                  <a:cubicBezTo>
                    <a:pt x="247" y="61"/>
                    <a:pt x="246" y="61"/>
                    <a:pt x="245" y="61"/>
                  </a:cubicBezTo>
                  <a:cubicBezTo>
                    <a:pt x="244" y="61"/>
                    <a:pt x="243" y="61"/>
                    <a:pt x="242" y="61"/>
                  </a:cubicBezTo>
                  <a:cubicBezTo>
                    <a:pt x="241" y="61"/>
                    <a:pt x="241" y="60"/>
                    <a:pt x="240" y="60"/>
                  </a:cubicBezTo>
                  <a:cubicBezTo>
                    <a:pt x="240" y="60"/>
                    <a:pt x="239" y="60"/>
                    <a:pt x="239" y="60"/>
                  </a:cubicBezTo>
                  <a:cubicBezTo>
                    <a:pt x="239" y="59"/>
                    <a:pt x="239" y="60"/>
                    <a:pt x="238" y="60"/>
                  </a:cubicBezTo>
                  <a:cubicBezTo>
                    <a:pt x="238" y="60"/>
                    <a:pt x="236" y="60"/>
                    <a:pt x="237" y="61"/>
                  </a:cubicBezTo>
                  <a:close/>
                  <a:moveTo>
                    <a:pt x="380" y="139"/>
                  </a:moveTo>
                  <a:cubicBezTo>
                    <a:pt x="380" y="138"/>
                    <a:pt x="380" y="136"/>
                    <a:pt x="379" y="135"/>
                  </a:cubicBezTo>
                  <a:cubicBezTo>
                    <a:pt x="379" y="136"/>
                    <a:pt x="379" y="136"/>
                    <a:pt x="379" y="137"/>
                  </a:cubicBezTo>
                  <a:cubicBezTo>
                    <a:pt x="378" y="136"/>
                    <a:pt x="379" y="135"/>
                    <a:pt x="379" y="134"/>
                  </a:cubicBezTo>
                  <a:cubicBezTo>
                    <a:pt x="379" y="134"/>
                    <a:pt x="379" y="134"/>
                    <a:pt x="378" y="134"/>
                  </a:cubicBezTo>
                  <a:cubicBezTo>
                    <a:pt x="378" y="133"/>
                    <a:pt x="378" y="133"/>
                    <a:pt x="378" y="132"/>
                  </a:cubicBezTo>
                  <a:cubicBezTo>
                    <a:pt x="378" y="131"/>
                    <a:pt x="378" y="129"/>
                    <a:pt x="377" y="128"/>
                  </a:cubicBezTo>
                  <a:cubicBezTo>
                    <a:pt x="377" y="127"/>
                    <a:pt x="377" y="127"/>
                    <a:pt x="377" y="127"/>
                  </a:cubicBezTo>
                  <a:cubicBezTo>
                    <a:pt x="377" y="126"/>
                    <a:pt x="376" y="127"/>
                    <a:pt x="376" y="127"/>
                  </a:cubicBezTo>
                  <a:cubicBezTo>
                    <a:pt x="376" y="126"/>
                    <a:pt x="376" y="126"/>
                    <a:pt x="377" y="126"/>
                  </a:cubicBezTo>
                  <a:cubicBezTo>
                    <a:pt x="377" y="124"/>
                    <a:pt x="376" y="123"/>
                    <a:pt x="376" y="121"/>
                  </a:cubicBezTo>
                  <a:cubicBezTo>
                    <a:pt x="375" y="119"/>
                    <a:pt x="376" y="118"/>
                    <a:pt x="373" y="116"/>
                  </a:cubicBezTo>
                  <a:cubicBezTo>
                    <a:pt x="373" y="115"/>
                    <a:pt x="372" y="115"/>
                    <a:pt x="371" y="114"/>
                  </a:cubicBezTo>
                  <a:cubicBezTo>
                    <a:pt x="370" y="114"/>
                    <a:pt x="370" y="114"/>
                    <a:pt x="369" y="114"/>
                  </a:cubicBezTo>
                  <a:cubicBezTo>
                    <a:pt x="368" y="114"/>
                    <a:pt x="366" y="114"/>
                    <a:pt x="365" y="114"/>
                  </a:cubicBezTo>
                  <a:cubicBezTo>
                    <a:pt x="365" y="114"/>
                    <a:pt x="364" y="114"/>
                    <a:pt x="364" y="114"/>
                  </a:cubicBezTo>
                  <a:cubicBezTo>
                    <a:pt x="363" y="114"/>
                    <a:pt x="363" y="114"/>
                    <a:pt x="362" y="114"/>
                  </a:cubicBezTo>
                  <a:cubicBezTo>
                    <a:pt x="362" y="114"/>
                    <a:pt x="362" y="114"/>
                    <a:pt x="362" y="115"/>
                  </a:cubicBezTo>
                  <a:cubicBezTo>
                    <a:pt x="362" y="115"/>
                    <a:pt x="362" y="114"/>
                    <a:pt x="362" y="114"/>
                  </a:cubicBezTo>
                  <a:cubicBezTo>
                    <a:pt x="361" y="114"/>
                    <a:pt x="361" y="114"/>
                    <a:pt x="360" y="114"/>
                  </a:cubicBezTo>
                  <a:cubicBezTo>
                    <a:pt x="360" y="114"/>
                    <a:pt x="359" y="113"/>
                    <a:pt x="359" y="113"/>
                  </a:cubicBezTo>
                  <a:cubicBezTo>
                    <a:pt x="358" y="112"/>
                    <a:pt x="358" y="113"/>
                    <a:pt x="357" y="113"/>
                  </a:cubicBezTo>
                  <a:cubicBezTo>
                    <a:pt x="356" y="112"/>
                    <a:pt x="356" y="112"/>
                    <a:pt x="355" y="110"/>
                  </a:cubicBezTo>
                  <a:cubicBezTo>
                    <a:pt x="355" y="110"/>
                    <a:pt x="354" y="110"/>
                    <a:pt x="354" y="110"/>
                  </a:cubicBezTo>
                  <a:cubicBezTo>
                    <a:pt x="353" y="109"/>
                    <a:pt x="353" y="109"/>
                    <a:pt x="352" y="109"/>
                  </a:cubicBezTo>
                  <a:cubicBezTo>
                    <a:pt x="351" y="109"/>
                    <a:pt x="351" y="107"/>
                    <a:pt x="350" y="107"/>
                  </a:cubicBezTo>
                  <a:cubicBezTo>
                    <a:pt x="350" y="106"/>
                    <a:pt x="349" y="106"/>
                    <a:pt x="349" y="106"/>
                  </a:cubicBezTo>
                  <a:cubicBezTo>
                    <a:pt x="348" y="106"/>
                    <a:pt x="348" y="105"/>
                    <a:pt x="347" y="105"/>
                  </a:cubicBezTo>
                  <a:cubicBezTo>
                    <a:pt x="347" y="104"/>
                    <a:pt x="346" y="102"/>
                    <a:pt x="345" y="102"/>
                  </a:cubicBezTo>
                  <a:cubicBezTo>
                    <a:pt x="345" y="101"/>
                    <a:pt x="344" y="101"/>
                    <a:pt x="344" y="100"/>
                  </a:cubicBezTo>
                  <a:cubicBezTo>
                    <a:pt x="344" y="100"/>
                    <a:pt x="344" y="99"/>
                    <a:pt x="343" y="99"/>
                  </a:cubicBezTo>
                  <a:cubicBezTo>
                    <a:pt x="343" y="100"/>
                    <a:pt x="341" y="98"/>
                    <a:pt x="340" y="98"/>
                  </a:cubicBezTo>
                  <a:cubicBezTo>
                    <a:pt x="340" y="97"/>
                    <a:pt x="339" y="97"/>
                    <a:pt x="339" y="96"/>
                  </a:cubicBezTo>
                  <a:cubicBezTo>
                    <a:pt x="339" y="96"/>
                    <a:pt x="338" y="96"/>
                    <a:pt x="338" y="96"/>
                  </a:cubicBezTo>
                  <a:cubicBezTo>
                    <a:pt x="338" y="95"/>
                    <a:pt x="337" y="96"/>
                    <a:pt x="337" y="95"/>
                  </a:cubicBezTo>
                  <a:cubicBezTo>
                    <a:pt x="336" y="94"/>
                    <a:pt x="335" y="94"/>
                    <a:pt x="334" y="93"/>
                  </a:cubicBezTo>
                  <a:cubicBezTo>
                    <a:pt x="334" y="93"/>
                    <a:pt x="331" y="91"/>
                    <a:pt x="331" y="92"/>
                  </a:cubicBezTo>
                  <a:cubicBezTo>
                    <a:pt x="330" y="90"/>
                    <a:pt x="329" y="90"/>
                    <a:pt x="328" y="90"/>
                  </a:cubicBezTo>
                  <a:cubicBezTo>
                    <a:pt x="328" y="89"/>
                    <a:pt x="327" y="90"/>
                    <a:pt x="327" y="89"/>
                  </a:cubicBezTo>
                  <a:cubicBezTo>
                    <a:pt x="326" y="89"/>
                    <a:pt x="326" y="89"/>
                    <a:pt x="325" y="89"/>
                  </a:cubicBezTo>
                  <a:cubicBezTo>
                    <a:pt x="325" y="89"/>
                    <a:pt x="324" y="89"/>
                    <a:pt x="324" y="89"/>
                  </a:cubicBezTo>
                  <a:cubicBezTo>
                    <a:pt x="323" y="89"/>
                    <a:pt x="322" y="89"/>
                    <a:pt x="322" y="90"/>
                  </a:cubicBezTo>
                  <a:cubicBezTo>
                    <a:pt x="320" y="90"/>
                    <a:pt x="319" y="90"/>
                    <a:pt x="318" y="90"/>
                  </a:cubicBezTo>
                  <a:cubicBezTo>
                    <a:pt x="318" y="90"/>
                    <a:pt x="318" y="90"/>
                    <a:pt x="318" y="90"/>
                  </a:cubicBezTo>
                  <a:cubicBezTo>
                    <a:pt x="317" y="90"/>
                    <a:pt x="316" y="90"/>
                    <a:pt x="316" y="90"/>
                  </a:cubicBezTo>
                  <a:cubicBezTo>
                    <a:pt x="316" y="90"/>
                    <a:pt x="317" y="91"/>
                    <a:pt x="316" y="91"/>
                  </a:cubicBezTo>
                  <a:cubicBezTo>
                    <a:pt x="316" y="91"/>
                    <a:pt x="314" y="90"/>
                    <a:pt x="314" y="91"/>
                  </a:cubicBezTo>
                  <a:cubicBezTo>
                    <a:pt x="314" y="90"/>
                    <a:pt x="314" y="90"/>
                    <a:pt x="313" y="90"/>
                  </a:cubicBezTo>
                  <a:cubicBezTo>
                    <a:pt x="313" y="90"/>
                    <a:pt x="312" y="90"/>
                    <a:pt x="312" y="90"/>
                  </a:cubicBezTo>
                  <a:cubicBezTo>
                    <a:pt x="312" y="90"/>
                    <a:pt x="312" y="90"/>
                    <a:pt x="312" y="90"/>
                  </a:cubicBezTo>
                  <a:cubicBezTo>
                    <a:pt x="312" y="89"/>
                    <a:pt x="311" y="88"/>
                    <a:pt x="310" y="89"/>
                  </a:cubicBezTo>
                  <a:cubicBezTo>
                    <a:pt x="311" y="88"/>
                    <a:pt x="309" y="88"/>
                    <a:pt x="309" y="88"/>
                  </a:cubicBezTo>
                  <a:cubicBezTo>
                    <a:pt x="309" y="89"/>
                    <a:pt x="310" y="89"/>
                    <a:pt x="309" y="89"/>
                  </a:cubicBezTo>
                  <a:cubicBezTo>
                    <a:pt x="309" y="90"/>
                    <a:pt x="309" y="89"/>
                    <a:pt x="309" y="89"/>
                  </a:cubicBezTo>
                  <a:cubicBezTo>
                    <a:pt x="308" y="90"/>
                    <a:pt x="307" y="89"/>
                    <a:pt x="307" y="89"/>
                  </a:cubicBezTo>
                  <a:cubicBezTo>
                    <a:pt x="307" y="89"/>
                    <a:pt x="307" y="89"/>
                    <a:pt x="306" y="89"/>
                  </a:cubicBezTo>
                  <a:cubicBezTo>
                    <a:pt x="307" y="88"/>
                    <a:pt x="304" y="89"/>
                    <a:pt x="304" y="88"/>
                  </a:cubicBezTo>
                  <a:cubicBezTo>
                    <a:pt x="304" y="88"/>
                    <a:pt x="304" y="88"/>
                    <a:pt x="304" y="88"/>
                  </a:cubicBezTo>
                  <a:cubicBezTo>
                    <a:pt x="304" y="88"/>
                    <a:pt x="304" y="88"/>
                    <a:pt x="303" y="88"/>
                  </a:cubicBezTo>
                  <a:cubicBezTo>
                    <a:pt x="303" y="87"/>
                    <a:pt x="303" y="87"/>
                    <a:pt x="302" y="87"/>
                  </a:cubicBezTo>
                  <a:cubicBezTo>
                    <a:pt x="302" y="87"/>
                    <a:pt x="302" y="86"/>
                    <a:pt x="302" y="86"/>
                  </a:cubicBezTo>
                  <a:cubicBezTo>
                    <a:pt x="301" y="86"/>
                    <a:pt x="300" y="86"/>
                    <a:pt x="299" y="85"/>
                  </a:cubicBezTo>
                  <a:cubicBezTo>
                    <a:pt x="299" y="85"/>
                    <a:pt x="298" y="85"/>
                    <a:pt x="297" y="84"/>
                  </a:cubicBezTo>
                  <a:cubicBezTo>
                    <a:pt x="297" y="84"/>
                    <a:pt x="296" y="84"/>
                    <a:pt x="296" y="84"/>
                  </a:cubicBezTo>
                  <a:cubicBezTo>
                    <a:pt x="295" y="85"/>
                    <a:pt x="295" y="84"/>
                    <a:pt x="295" y="84"/>
                  </a:cubicBezTo>
                  <a:cubicBezTo>
                    <a:pt x="294" y="84"/>
                    <a:pt x="295" y="85"/>
                    <a:pt x="295" y="85"/>
                  </a:cubicBezTo>
                  <a:cubicBezTo>
                    <a:pt x="295" y="85"/>
                    <a:pt x="295" y="85"/>
                    <a:pt x="295" y="85"/>
                  </a:cubicBezTo>
                  <a:cubicBezTo>
                    <a:pt x="295" y="85"/>
                    <a:pt x="295" y="86"/>
                    <a:pt x="295" y="86"/>
                  </a:cubicBezTo>
                  <a:cubicBezTo>
                    <a:pt x="295" y="85"/>
                    <a:pt x="295" y="86"/>
                    <a:pt x="295" y="86"/>
                  </a:cubicBezTo>
                  <a:cubicBezTo>
                    <a:pt x="295" y="86"/>
                    <a:pt x="295" y="86"/>
                    <a:pt x="294" y="86"/>
                  </a:cubicBezTo>
                  <a:cubicBezTo>
                    <a:pt x="294" y="86"/>
                    <a:pt x="294" y="85"/>
                    <a:pt x="294" y="85"/>
                  </a:cubicBezTo>
                  <a:cubicBezTo>
                    <a:pt x="294" y="85"/>
                    <a:pt x="294" y="86"/>
                    <a:pt x="294" y="86"/>
                  </a:cubicBezTo>
                  <a:cubicBezTo>
                    <a:pt x="294" y="86"/>
                    <a:pt x="294" y="86"/>
                    <a:pt x="294" y="86"/>
                  </a:cubicBezTo>
                  <a:cubicBezTo>
                    <a:pt x="294" y="86"/>
                    <a:pt x="294" y="86"/>
                    <a:pt x="294" y="86"/>
                  </a:cubicBezTo>
                  <a:cubicBezTo>
                    <a:pt x="293" y="86"/>
                    <a:pt x="293" y="86"/>
                    <a:pt x="293" y="86"/>
                  </a:cubicBezTo>
                  <a:cubicBezTo>
                    <a:pt x="293" y="86"/>
                    <a:pt x="293" y="86"/>
                    <a:pt x="293" y="86"/>
                  </a:cubicBezTo>
                  <a:cubicBezTo>
                    <a:pt x="293" y="86"/>
                    <a:pt x="292" y="86"/>
                    <a:pt x="293" y="86"/>
                  </a:cubicBezTo>
                  <a:cubicBezTo>
                    <a:pt x="293" y="86"/>
                    <a:pt x="292" y="86"/>
                    <a:pt x="292" y="86"/>
                  </a:cubicBezTo>
                  <a:cubicBezTo>
                    <a:pt x="293" y="86"/>
                    <a:pt x="292" y="85"/>
                    <a:pt x="292" y="86"/>
                  </a:cubicBezTo>
                  <a:cubicBezTo>
                    <a:pt x="292" y="86"/>
                    <a:pt x="290" y="86"/>
                    <a:pt x="291" y="87"/>
                  </a:cubicBezTo>
                  <a:cubicBezTo>
                    <a:pt x="291" y="87"/>
                    <a:pt x="290" y="86"/>
                    <a:pt x="290" y="86"/>
                  </a:cubicBezTo>
                  <a:cubicBezTo>
                    <a:pt x="290" y="86"/>
                    <a:pt x="290" y="87"/>
                    <a:pt x="290" y="87"/>
                  </a:cubicBezTo>
                  <a:cubicBezTo>
                    <a:pt x="289" y="86"/>
                    <a:pt x="289" y="89"/>
                    <a:pt x="289" y="89"/>
                  </a:cubicBezTo>
                  <a:cubicBezTo>
                    <a:pt x="289" y="89"/>
                    <a:pt x="289" y="89"/>
                    <a:pt x="289" y="89"/>
                  </a:cubicBezTo>
                  <a:cubicBezTo>
                    <a:pt x="289" y="89"/>
                    <a:pt x="289" y="89"/>
                    <a:pt x="289" y="89"/>
                  </a:cubicBezTo>
                  <a:cubicBezTo>
                    <a:pt x="289" y="89"/>
                    <a:pt x="289" y="89"/>
                    <a:pt x="288" y="88"/>
                  </a:cubicBezTo>
                  <a:cubicBezTo>
                    <a:pt x="288" y="89"/>
                    <a:pt x="288" y="90"/>
                    <a:pt x="288" y="90"/>
                  </a:cubicBezTo>
                  <a:cubicBezTo>
                    <a:pt x="287" y="90"/>
                    <a:pt x="288" y="89"/>
                    <a:pt x="288" y="89"/>
                  </a:cubicBezTo>
                  <a:cubicBezTo>
                    <a:pt x="288" y="89"/>
                    <a:pt x="287" y="88"/>
                    <a:pt x="287" y="89"/>
                  </a:cubicBezTo>
                  <a:cubicBezTo>
                    <a:pt x="287" y="89"/>
                    <a:pt x="287" y="89"/>
                    <a:pt x="287" y="89"/>
                  </a:cubicBezTo>
                  <a:cubicBezTo>
                    <a:pt x="287" y="89"/>
                    <a:pt x="286" y="89"/>
                    <a:pt x="286" y="89"/>
                  </a:cubicBezTo>
                  <a:cubicBezTo>
                    <a:pt x="286" y="89"/>
                    <a:pt x="286" y="89"/>
                    <a:pt x="286" y="89"/>
                  </a:cubicBezTo>
                  <a:cubicBezTo>
                    <a:pt x="286" y="88"/>
                    <a:pt x="288" y="88"/>
                    <a:pt x="287" y="88"/>
                  </a:cubicBezTo>
                  <a:cubicBezTo>
                    <a:pt x="288" y="88"/>
                    <a:pt x="288" y="87"/>
                    <a:pt x="288" y="87"/>
                  </a:cubicBezTo>
                  <a:cubicBezTo>
                    <a:pt x="288" y="87"/>
                    <a:pt x="289" y="86"/>
                    <a:pt x="289" y="86"/>
                  </a:cubicBezTo>
                  <a:cubicBezTo>
                    <a:pt x="289" y="86"/>
                    <a:pt x="289" y="85"/>
                    <a:pt x="289" y="86"/>
                  </a:cubicBezTo>
                  <a:cubicBezTo>
                    <a:pt x="289" y="86"/>
                    <a:pt x="289" y="85"/>
                    <a:pt x="289" y="85"/>
                  </a:cubicBezTo>
                  <a:cubicBezTo>
                    <a:pt x="289" y="85"/>
                    <a:pt x="290" y="85"/>
                    <a:pt x="289" y="85"/>
                  </a:cubicBezTo>
                  <a:cubicBezTo>
                    <a:pt x="288" y="85"/>
                    <a:pt x="288" y="85"/>
                    <a:pt x="288" y="85"/>
                  </a:cubicBezTo>
                  <a:cubicBezTo>
                    <a:pt x="288" y="85"/>
                    <a:pt x="287" y="85"/>
                    <a:pt x="287" y="85"/>
                  </a:cubicBezTo>
                  <a:cubicBezTo>
                    <a:pt x="286" y="86"/>
                    <a:pt x="287" y="86"/>
                    <a:pt x="287" y="87"/>
                  </a:cubicBezTo>
                  <a:cubicBezTo>
                    <a:pt x="287" y="86"/>
                    <a:pt x="286" y="86"/>
                    <a:pt x="286" y="86"/>
                  </a:cubicBezTo>
                  <a:cubicBezTo>
                    <a:pt x="286" y="87"/>
                    <a:pt x="286" y="87"/>
                    <a:pt x="286" y="88"/>
                  </a:cubicBezTo>
                  <a:cubicBezTo>
                    <a:pt x="286" y="87"/>
                    <a:pt x="286" y="88"/>
                    <a:pt x="286" y="88"/>
                  </a:cubicBezTo>
                  <a:cubicBezTo>
                    <a:pt x="286" y="89"/>
                    <a:pt x="286" y="89"/>
                    <a:pt x="286" y="90"/>
                  </a:cubicBezTo>
                  <a:cubicBezTo>
                    <a:pt x="285" y="91"/>
                    <a:pt x="285" y="91"/>
                    <a:pt x="284" y="92"/>
                  </a:cubicBezTo>
                  <a:cubicBezTo>
                    <a:pt x="284" y="92"/>
                    <a:pt x="284" y="93"/>
                    <a:pt x="283" y="93"/>
                  </a:cubicBezTo>
                  <a:cubicBezTo>
                    <a:pt x="283" y="93"/>
                    <a:pt x="283" y="93"/>
                    <a:pt x="282" y="94"/>
                  </a:cubicBezTo>
                  <a:cubicBezTo>
                    <a:pt x="282" y="94"/>
                    <a:pt x="283" y="95"/>
                    <a:pt x="282" y="95"/>
                  </a:cubicBezTo>
                  <a:cubicBezTo>
                    <a:pt x="282" y="94"/>
                    <a:pt x="282" y="94"/>
                    <a:pt x="282" y="93"/>
                  </a:cubicBezTo>
                  <a:cubicBezTo>
                    <a:pt x="282" y="93"/>
                    <a:pt x="283" y="93"/>
                    <a:pt x="283" y="93"/>
                  </a:cubicBezTo>
                  <a:cubicBezTo>
                    <a:pt x="283" y="92"/>
                    <a:pt x="283" y="92"/>
                    <a:pt x="283" y="92"/>
                  </a:cubicBezTo>
                  <a:cubicBezTo>
                    <a:pt x="284" y="91"/>
                    <a:pt x="283" y="91"/>
                    <a:pt x="283" y="91"/>
                  </a:cubicBezTo>
                  <a:cubicBezTo>
                    <a:pt x="283" y="91"/>
                    <a:pt x="283" y="90"/>
                    <a:pt x="283" y="90"/>
                  </a:cubicBezTo>
                  <a:cubicBezTo>
                    <a:pt x="283" y="89"/>
                    <a:pt x="283" y="89"/>
                    <a:pt x="283" y="88"/>
                  </a:cubicBezTo>
                  <a:cubicBezTo>
                    <a:pt x="283" y="88"/>
                    <a:pt x="284" y="86"/>
                    <a:pt x="284" y="86"/>
                  </a:cubicBezTo>
                  <a:cubicBezTo>
                    <a:pt x="284" y="86"/>
                    <a:pt x="284" y="87"/>
                    <a:pt x="284" y="87"/>
                  </a:cubicBezTo>
                  <a:cubicBezTo>
                    <a:pt x="283" y="87"/>
                    <a:pt x="283" y="87"/>
                    <a:pt x="283" y="87"/>
                  </a:cubicBezTo>
                  <a:cubicBezTo>
                    <a:pt x="283" y="86"/>
                    <a:pt x="284" y="86"/>
                    <a:pt x="284" y="86"/>
                  </a:cubicBezTo>
                  <a:cubicBezTo>
                    <a:pt x="285" y="85"/>
                    <a:pt x="285" y="84"/>
                    <a:pt x="284" y="85"/>
                  </a:cubicBezTo>
                  <a:cubicBezTo>
                    <a:pt x="284" y="84"/>
                    <a:pt x="285" y="85"/>
                    <a:pt x="286" y="85"/>
                  </a:cubicBezTo>
                  <a:cubicBezTo>
                    <a:pt x="286" y="84"/>
                    <a:pt x="286" y="83"/>
                    <a:pt x="286" y="82"/>
                  </a:cubicBezTo>
                  <a:cubicBezTo>
                    <a:pt x="285" y="81"/>
                    <a:pt x="284" y="82"/>
                    <a:pt x="284" y="83"/>
                  </a:cubicBezTo>
                  <a:cubicBezTo>
                    <a:pt x="284" y="83"/>
                    <a:pt x="283" y="83"/>
                    <a:pt x="283" y="84"/>
                  </a:cubicBezTo>
                  <a:cubicBezTo>
                    <a:pt x="283" y="84"/>
                    <a:pt x="283" y="85"/>
                    <a:pt x="283" y="85"/>
                  </a:cubicBezTo>
                  <a:cubicBezTo>
                    <a:pt x="283" y="85"/>
                    <a:pt x="283" y="84"/>
                    <a:pt x="283" y="84"/>
                  </a:cubicBezTo>
                  <a:cubicBezTo>
                    <a:pt x="283" y="84"/>
                    <a:pt x="283" y="84"/>
                    <a:pt x="283" y="85"/>
                  </a:cubicBezTo>
                  <a:cubicBezTo>
                    <a:pt x="282" y="85"/>
                    <a:pt x="283" y="83"/>
                    <a:pt x="283" y="83"/>
                  </a:cubicBezTo>
                  <a:cubicBezTo>
                    <a:pt x="283" y="83"/>
                    <a:pt x="282" y="83"/>
                    <a:pt x="281" y="83"/>
                  </a:cubicBezTo>
                  <a:cubicBezTo>
                    <a:pt x="282" y="83"/>
                    <a:pt x="282" y="83"/>
                    <a:pt x="283" y="83"/>
                  </a:cubicBezTo>
                  <a:cubicBezTo>
                    <a:pt x="283" y="83"/>
                    <a:pt x="283" y="83"/>
                    <a:pt x="283" y="83"/>
                  </a:cubicBezTo>
                  <a:cubicBezTo>
                    <a:pt x="283" y="83"/>
                    <a:pt x="284" y="82"/>
                    <a:pt x="284" y="82"/>
                  </a:cubicBezTo>
                  <a:cubicBezTo>
                    <a:pt x="284" y="82"/>
                    <a:pt x="283" y="82"/>
                    <a:pt x="283" y="82"/>
                  </a:cubicBezTo>
                  <a:cubicBezTo>
                    <a:pt x="284" y="82"/>
                    <a:pt x="284" y="81"/>
                    <a:pt x="284" y="81"/>
                  </a:cubicBezTo>
                  <a:cubicBezTo>
                    <a:pt x="285" y="80"/>
                    <a:pt x="284" y="81"/>
                    <a:pt x="283" y="81"/>
                  </a:cubicBezTo>
                  <a:cubicBezTo>
                    <a:pt x="284" y="80"/>
                    <a:pt x="285" y="80"/>
                    <a:pt x="285" y="80"/>
                  </a:cubicBezTo>
                  <a:cubicBezTo>
                    <a:pt x="285" y="79"/>
                    <a:pt x="284" y="79"/>
                    <a:pt x="284" y="79"/>
                  </a:cubicBezTo>
                  <a:cubicBezTo>
                    <a:pt x="284" y="79"/>
                    <a:pt x="284" y="79"/>
                    <a:pt x="284" y="78"/>
                  </a:cubicBezTo>
                  <a:cubicBezTo>
                    <a:pt x="284" y="79"/>
                    <a:pt x="284" y="79"/>
                    <a:pt x="284" y="79"/>
                  </a:cubicBezTo>
                  <a:cubicBezTo>
                    <a:pt x="284" y="79"/>
                    <a:pt x="284" y="78"/>
                    <a:pt x="284" y="78"/>
                  </a:cubicBezTo>
                  <a:cubicBezTo>
                    <a:pt x="284" y="78"/>
                    <a:pt x="284" y="79"/>
                    <a:pt x="284" y="79"/>
                  </a:cubicBezTo>
                  <a:cubicBezTo>
                    <a:pt x="283" y="79"/>
                    <a:pt x="283" y="78"/>
                    <a:pt x="283" y="78"/>
                  </a:cubicBezTo>
                  <a:cubicBezTo>
                    <a:pt x="283" y="78"/>
                    <a:pt x="284" y="77"/>
                    <a:pt x="283" y="77"/>
                  </a:cubicBezTo>
                  <a:cubicBezTo>
                    <a:pt x="283" y="79"/>
                    <a:pt x="282" y="78"/>
                    <a:pt x="282" y="78"/>
                  </a:cubicBezTo>
                  <a:cubicBezTo>
                    <a:pt x="282" y="78"/>
                    <a:pt x="283" y="77"/>
                    <a:pt x="282" y="77"/>
                  </a:cubicBezTo>
                  <a:cubicBezTo>
                    <a:pt x="282" y="77"/>
                    <a:pt x="282" y="78"/>
                    <a:pt x="281" y="78"/>
                  </a:cubicBezTo>
                  <a:cubicBezTo>
                    <a:pt x="282" y="77"/>
                    <a:pt x="282" y="76"/>
                    <a:pt x="282" y="76"/>
                  </a:cubicBezTo>
                  <a:cubicBezTo>
                    <a:pt x="281" y="76"/>
                    <a:pt x="282" y="76"/>
                    <a:pt x="281" y="76"/>
                  </a:cubicBezTo>
                  <a:cubicBezTo>
                    <a:pt x="281" y="76"/>
                    <a:pt x="281" y="76"/>
                    <a:pt x="281" y="76"/>
                  </a:cubicBezTo>
                  <a:cubicBezTo>
                    <a:pt x="281" y="76"/>
                    <a:pt x="281" y="76"/>
                    <a:pt x="281" y="76"/>
                  </a:cubicBezTo>
                  <a:cubicBezTo>
                    <a:pt x="280" y="76"/>
                    <a:pt x="281" y="76"/>
                    <a:pt x="280" y="76"/>
                  </a:cubicBezTo>
                  <a:cubicBezTo>
                    <a:pt x="281" y="76"/>
                    <a:pt x="280" y="76"/>
                    <a:pt x="280" y="76"/>
                  </a:cubicBezTo>
                  <a:cubicBezTo>
                    <a:pt x="280" y="76"/>
                    <a:pt x="281" y="74"/>
                    <a:pt x="281" y="74"/>
                  </a:cubicBezTo>
                  <a:cubicBezTo>
                    <a:pt x="281" y="74"/>
                    <a:pt x="280" y="74"/>
                    <a:pt x="280" y="75"/>
                  </a:cubicBezTo>
                  <a:cubicBezTo>
                    <a:pt x="280" y="76"/>
                    <a:pt x="280" y="75"/>
                    <a:pt x="279" y="76"/>
                  </a:cubicBezTo>
                  <a:cubicBezTo>
                    <a:pt x="279" y="75"/>
                    <a:pt x="280" y="75"/>
                    <a:pt x="279" y="75"/>
                  </a:cubicBezTo>
                  <a:cubicBezTo>
                    <a:pt x="280" y="75"/>
                    <a:pt x="279" y="74"/>
                    <a:pt x="279" y="74"/>
                  </a:cubicBezTo>
                  <a:cubicBezTo>
                    <a:pt x="279" y="74"/>
                    <a:pt x="279" y="75"/>
                    <a:pt x="279" y="75"/>
                  </a:cubicBezTo>
                  <a:cubicBezTo>
                    <a:pt x="279" y="75"/>
                    <a:pt x="279" y="74"/>
                    <a:pt x="279" y="74"/>
                  </a:cubicBezTo>
                  <a:cubicBezTo>
                    <a:pt x="279" y="74"/>
                    <a:pt x="278" y="75"/>
                    <a:pt x="278" y="75"/>
                  </a:cubicBezTo>
                  <a:cubicBezTo>
                    <a:pt x="278" y="74"/>
                    <a:pt x="277" y="75"/>
                    <a:pt x="277" y="76"/>
                  </a:cubicBezTo>
                  <a:cubicBezTo>
                    <a:pt x="277" y="76"/>
                    <a:pt x="278" y="76"/>
                    <a:pt x="277" y="77"/>
                  </a:cubicBezTo>
                  <a:cubicBezTo>
                    <a:pt x="277" y="77"/>
                    <a:pt x="277" y="77"/>
                    <a:pt x="277" y="77"/>
                  </a:cubicBezTo>
                  <a:cubicBezTo>
                    <a:pt x="277" y="78"/>
                    <a:pt x="276" y="77"/>
                    <a:pt x="276" y="77"/>
                  </a:cubicBezTo>
                  <a:cubicBezTo>
                    <a:pt x="276" y="76"/>
                    <a:pt x="276" y="76"/>
                    <a:pt x="276" y="76"/>
                  </a:cubicBezTo>
                  <a:cubicBezTo>
                    <a:pt x="276" y="75"/>
                    <a:pt x="276" y="75"/>
                    <a:pt x="276" y="75"/>
                  </a:cubicBezTo>
                  <a:cubicBezTo>
                    <a:pt x="276" y="75"/>
                    <a:pt x="276" y="74"/>
                    <a:pt x="276" y="75"/>
                  </a:cubicBezTo>
                  <a:cubicBezTo>
                    <a:pt x="276" y="74"/>
                    <a:pt x="277" y="74"/>
                    <a:pt x="277" y="73"/>
                  </a:cubicBezTo>
                  <a:cubicBezTo>
                    <a:pt x="277" y="73"/>
                    <a:pt x="277" y="72"/>
                    <a:pt x="276" y="73"/>
                  </a:cubicBezTo>
                  <a:cubicBezTo>
                    <a:pt x="276" y="73"/>
                    <a:pt x="276" y="74"/>
                    <a:pt x="275" y="74"/>
                  </a:cubicBezTo>
                  <a:cubicBezTo>
                    <a:pt x="276" y="74"/>
                    <a:pt x="276" y="74"/>
                    <a:pt x="275" y="74"/>
                  </a:cubicBezTo>
                  <a:cubicBezTo>
                    <a:pt x="275" y="74"/>
                    <a:pt x="275" y="75"/>
                    <a:pt x="275" y="75"/>
                  </a:cubicBezTo>
                  <a:cubicBezTo>
                    <a:pt x="275" y="75"/>
                    <a:pt x="275" y="75"/>
                    <a:pt x="275" y="75"/>
                  </a:cubicBezTo>
                  <a:cubicBezTo>
                    <a:pt x="275" y="74"/>
                    <a:pt x="275" y="74"/>
                    <a:pt x="274" y="75"/>
                  </a:cubicBezTo>
                  <a:cubicBezTo>
                    <a:pt x="274" y="74"/>
                    <a:pt x="275" y="75"/>
                    <a:pt x="275" y="74"/>
                  </a:cubicBezTo>
                  <a:cubicBezTo>
                    <a:pt x="275" y="74"/>
                    <a:pt x="275" y="74"/>
                    <a:pt x="275" y="74"/>
                  </a:cubicBezTo>
                  <a:cubicBezTo>
                    <a:pt x="275" y="73"/>
                    <a:pt x="275" y="73"/>
                    <a:pt x="276" y="73"/>
                  </a:cubicBezTo>
                  <a:cubicBezTo>
                    <a:pt x="276" y="73"/>
                    <a:pt x="276" y="72"/>
                    <a:pt x="275" y="72"/>
                  </a:cubicBezTo>
                  <a:cubicBezTo>
                    <a:pt x="276" y="72"/>
                    <a:pt x="275" y="73"/>
                    <a:pt x="275" y="73"/>
                  </a:cubicBezTo>
                  <a:cubicBezTo>
                    <a:pt x="275" y="73"/>
                    <a:pt x="275" y="74"/>
                    <a:pt x="274" y="74"/>
                  </a:cubicBezTo>
                  <a:cubicBezTo>
                    <a:pt x="275" y="73"/>
                    <a:pt x="275" y="73"/>
                    <a:pt x="275" y="73"/>
                  </a:cubicBezTo>
                  <a:cubicBezTo>
                    <a:pt x="274" y="73"/>
                    <a:pt x="274" y="73"/>
                    <a:pt x="274" y="73"/>
                  </a:cubicBezTo>
                  <a:cubicBezTo>
                    <a:pt x="274" y="73"/>
                    <a:pt x="274" y="73"/>
                    <a:pt x="274" y="72"/>
                  </a:cubicBezTo>
                  <a:cubicBezTo>
                    <a:pt x="274" y="72"/>
                    <a:pt x="274" y="73"/>
                    <a:pt x="274" y="73"/>
                  </a:cubicBezTo>
                  <a:cubicBezTo>
                    <a:pt x="273" y="72"/>
                    <a:pt x="274" y="73"/>
                    <a:pt x="274" y="73"/>
                  </a:cubicBezTo>
                  <a:cubicBezTo>
                    <a:pt x="273" y="74"/>
                    <a:pt x="272" y="72"/>
                    <a:pt x="272" y="72"/>
                  </a:cubicBezTo>
                  <a:cubicBezTo>
                    <a:pt x="272" y="72"/>
                    <a:pt x="273" y="71"/>
                    <a:pt x="273" y="71"/>
                  </a:cubicBezTo>
                  <a:cubicBezTo>
                    <a:pt x="273" y="71"/>
                    <a:pt x="272" y="71"/>
                    <a:pt x="272" y="71"/>
                  </a:cubicBezTo>
                  <a:cubicBezTo>
                    <a:pt x="272" y="71"/>
                    <a:pt x="272" y="72"/>
                    <a:pt x="272" y="72"/>
                  </a:cubicBezTo>
                  <a:cubicBezTo>
                    <a:pt x="272" y="72"/>
                    <a:pt x="272" y="72"/>
                    <a:pt x="272" y="73"/>
                  </a:cubicBezTo>
                  <a:cubicBezTo>
                    <a:pt x="271" y="72"/>
                    <a:pt x="272" y="72"/>
                    <a:pt x="271" y="72"/>
                  </a:cubicBezTo>
                  <a:cubicBezTo>
                    <a:pt x="271" y="72"/>
                    <a:pt x="271" y="72"/>
                    <a:pt x="271" y="72"/>
                  </a:cubicBezTo>
                  <a:cubicBezTo>
                    <a:pt x="271" y="72"/>
                    <a:pt x="271" y="72"/>
                    <a:pt x="271" y="72"/>
                  </a:cubicBezTo>
                  <a:cubicBezTo>
                    <a:pt x="271" y="72"/>
                    <a:pt x="271" y="72"/>
                    <a:pt x="271" y="72"/>
                  </a:cubicBezTo>
                  <a:cubicBezTo>
                    <a:pt x="271" y="72"/>
                    <a:pt x="271" y="71"/>
                    <a:pt x="271" y="71"/>
                  </a:cubicBezTo>
                  <a:cubicBezTo>
                    <a:pt x="271" y="71"/>
                    <a:pt x="271" y="71"/>
                    <a:pt x="271" y="72"/>
                  </a:cubicBezTo>
                  <a:cubicBezTo>
                    <a:pt x="271" y="71"/>
                    <a:pt x="271" y="71"/>
                    <a:pt x="271" y="71"/>
                  </a:cubicBezTo>
                  <a:cubicBezTo>
                    <a:pt x="271" y="71"/>
                    <a:pt x="270" y="72"/>
                    <a:pt x="270" y="72"/>
                  </a:cubicBezTo>
                  <a:cubicBezTo>
                    <a:pt x="270" y="71"/>
                    <a:pt x="270" y="71"/>
                    <a:pt x="270" y="71"/>
                  </a:cubicBezTo>
                  <a:cubicBezTo>
                    <a:pt x="270" y="71"/>
                    <a:pt x="270" y="70"/>
                    <a:pt x="270" y="70"/>
                  </a:cubicBezTo>
                  <a:cubicBezTo>
                    <a:pt x="270" y="70"/>
                    <a:pt x="270" y="70"/>
                    <a:pt x="270" y="71"/>
                  </a:cubicBezTo>
                  <a:cubicBezTo>
                    <a:pt x="270" y="71"/>
                    <a:pt x="270" y="71"/>
                    <a:pt x="269" y="71"/>
                  </a:cubicBezTo>
                  <a:cubicBezTo>
                    <a:pt x="269" y="71"/>
                    <a:pt x="269" y="71"/>
                    <a:pt x="269" y="72"/>
                  </a:cubicBezTo>
                  <a:cubicBezTo>
                    <a:pt x="269" y="71"/>
                    <a:pt x="269" y="71"/>
                    <a:pt x="269" y="70"/>
                  </a:cubicBezTo>
                  <a:cubicBezTo>
                    <a:pt x="269" y="70"/>
                    <a:pt x="269" y="71"/>
                    <a:pt x="268" y="71"/>
                  </a:cubicBezTo>
                  <a:cubicBezTo>
                    <a:pt x="268" y="71"/>
                    <a:pt x="268" y="71"/>
                    <a:pt x="268" y="71"/>
                  </a:cubicBezTo>
                  <a:cubicBezTo>
                    <a:pt x="268" y="71"/>
                    <a:pt x="268" y="71"/>
                    <a:pt x="267" y="71"/>
                  </a:cubicBezTo>
                  <a:cubicBezTo>
                    <a:pt x="267" y="71"/>
                    <a:pt x="268" y="70"/>
                    <a:pt x="268" y="70"/>
                  </a:cubicBezTo>
                  <a:cubicBezTo>
                    <a:pt x="268" y="70"/>
                    <a:pt x="268" y="69"/>
                    <a:pt x="268" y="69"/>
                  </a:cubicBezTo>
                  <a:cubicBezTo>
                    <a:pt x="268" y="69"/>
                    <a:pt x="268" y="68"/>
                    <a:pt x="268" y="68"/>
                  </a:cubicBezTo>
                  <a:cubicBezTo>
                    <a:pt x="268" y="68"/>
                    <a:pt x="267" y="69"/>
                    <a:pt x="268" y="69"/>
                  </a:cubicBezTo>
                  <a:cubicBezTo>
                    <a:pt x="267" y="69"/>
                    <a:pt x="267" y="70"/>
                    <a:pt x="267" y="70"/>
                  </a:cubicBezTo>
                  <a:cubicBezTo>
                    <a:pt x="267" y="70"/>
                    <a:pt x="267" y="70"/>
                    <a:pt x="267" y="70"/>
                  </a:cubicBezTo>
                  <a:cubicBezTo>
                    <a:pt x="267" y="70"/>
                    <a:pt x="267" y="70"/>
                    <a:pt x="267" y="70"/>
                  </a:cubicBezTo>
                  <a:cubicBezTo>
                    <a:pt x="267" y="70"/>
                    <a:pt x="267" y="70"/>
                    <a:pt x="267" y="70"/>
                  </a:cubicBezTo>
                  <a:cubicBezTo>
                    <a:pt x="266" y="70"/>
                    <a:pt x="266" y="70"/>
                    <a:pt x="266" y="70"/>
                  </a:cubicBezTo>
                  <a:cubicBezTo>
                    <a:pt x="266" y="70"/>
                    <a:pt x="266" y="69"/>
                    <a:pt x="266" y="69"/>
                  </a:cubicBezTo>
                  <a:cubicBezTo>
                    <a:pt x="266" y="69"/>
                    <a:pt x="266" y="70"/>
                    <a:pt x="266" y="70"/>
                  </a:cubicBezTo>
                  <a:cubicBezTo>
                    <a:pt x="266" y="70"/>
                    <a:pt x="265" y="70"/>
                    <a:pt x="265" y="70"/>
                  </a:cubicBezTo>
                  <a:cubicBezTo>
                    <a:pt x="265" y="69"/>
                    <a:pt x="264" y="69"/>
                    <a:pt x="264" y="70"/>
                  </a:cubicBezTo>
                  <a:cubicBezTo>
                    <a:pt x="264" y="69"/>
                    <a:pt x="264" y="69"/>
                    <a:pt x="264" y="69"/>
                  </a:cubicBezTo>
                  <a:cubicBezTo>
                    <a:pt x="264" y="69"/>
                    <a:pt x="263" y="69"/>
                    <a:pt x="263" y="69"/>
                  </a:cubicBezTo>
                  <a:cubicBezTo>
                    <a:pt x="263" y="69"/>
                    <a:pt x="263" y="69"/>
                    <a:pt x="263" y="69"/>
                  </a:cubicBezTo>
                  <a:cubicBezTo>
                    <a:pt x="263" y="69"/>
                    <a:pt x="263" y="69"/>
                    <a:pt x="263" y="69"/>
                  </a:cubicBezTo>
                  <a:cubicBezTo>
                    <a:pt x="264" y="69"/>
                    <a:pt x="264" y="69"/>
                    <a:pt x="264" y="68"/>
                  </a:cubicBezTo>
                  <a:cubicBezTo>
                    <a:pt x="264" y="68"/>
                    <a:pt x="264" y="68"/>
                    <a:pt x="264" y="67"/>
                  </a:cubicBezTo>
                  <a:cubicBezTo>
                    <a:pt x="264" y="67"/>
                    <a:pt x="264" y="68"/>
                    <a:pt x="263" y="68"/>
                  </a:cubicBezTo>
                  <a:cubicBezTo>
                    <a:pt x="263" y="67"/>
                    <a:pt x="263" y="68"/>
                    <a:pt x="263" y="69"/>
                  </a:cubicBezTo>
                  <a:cubicBezTo>
                    <a:pt x="263" y="68"/>
                    <a:pt x="263" y="68"/>
                    <a:pt x="263" y="67"/>
                  </a:cubicBezTo>
                  <a:cubicBezTo>
                    <a:pt x="262" y="68"/>
                    <a:pt x="262" y="68"/>
                    <a:pt x="262" y="68"/>
                  </a:cubicBezTo>
                  <a:cubicBezTo>
                    <a:pt x="262" y="68"/>
                    <a:pt x="262" y="67"/>
                    <a:pt x="262" y="67"/>
                  </a:cubicBezTo>
                  <a:cubicBezTo>
                    <a:pt x="262" y="67"/>
                    <a:pt x="262" y="66"/>
                    <a:pt x="262" y="66"/>
                  </a:cubicBezTo>
                  <a:cubicBezTo>
                    <a:pt x="262" y="66"/>
                    <a:pt x="262" y="67"/>
                    <a:pt x="261" y="67"/>
                  </a:cubicBezTo>
                  <a:cubicBezTo>
                    <a:pt x="261" y="67"/>
                    <a:pt x="261" y="67"/>
                    <a:pt x="261" y="67"/>
                  </a:cubicBezTo>
                  <a:cubicBezTo>
                    <a:pt x="261" y="67"/>
                    <a:pt x="261" y="68"/>
                    <a:pt x="261" y="68"/>
                  </a:cubicBezTo>
                  <a:cubicBezTo>
                    <a:pt x="260" y="68"/>
                    <a:pt x="261" y="67"/>
                    <a:pt x="261" y="67"/>
                  </a:cubicBezTo>
                  <a:cubicBezTo>
                    <a:pt x="261" y="67"/>
                    <a:pt x="260" y="66"/>
                    <a:pt x="260" y="66"/>
                  </a:cubicBezTo>
                  <a:cubicBezTo>
                    <a:pt x="260" y="67"/>
                    <a:pt x="260" y="67"/>
                    <a:pt x="260" y="68"/>
                  </a:cubicBezTo>
                  <a:cubicBezTo>
                    <a:pt x="260" y="68"/>
                    <a:pt x="259" y="66"/>
                    <a:pt x="259" y="66"/>
                  </a:cubicBezTo>
                  <a:cubicBezTo>
                    <a:pt x="259" y="66"/>
                    <a:pt x="259" y="67"/>
                    <a:pt x="259" y="67"/>
                  </a:cubicBezTo>
                  <a:cubicBezTo>
                    <a:pt x="259" y="67"/>
                    <a:pt x="258" y="67"/>
                    <a:pt x="258" y="67"/>
                  </a:cubicBezTo>
                  <a:cubicBezTo>
                    <a:pt x="259" y="66"/>
                    <a:pt x="259" y="66"/>
                    <a:pt x="259" y="66"/>
                  </a:cubicBezTo>
                  <a:cubicBezTo>
                    <a:pt x="258" y="66"/>
                    <a:pt x="258" y="66"/>
                    <a:pt x="258" y="66"/>
                  </a:cubicBezTo>
                  <a:cubicBezTo>
                    <a:pt x="258" y="66"/>
                    <a:pt x="259" y="65"/>
                    <a:pt x="258" y="65"/>
                  </a:cubicBezTo>
                  <a:cubicBezTo>
                    <a:pt x="258" y="65"/>
                    <a:pt x="258" y="65"/>
                    <a:pt x="258" y="66"/>
                  </a:cubicBezTo>
                  <a:cubicBezTo>
                    <a:pt x="258" y="65"/>
                    <a:pt x="257" y="65"/>
                    <a:pt x="257" y="65"/>
                  </a:cubicBezTo>
                  <a:cubicBezTo>
                    <a:pt x="257" y="65"/>
                    <a:pt x="256" y="65"/>
                    <a:pt x="256" y="66"/>
                  </a:cubicBezTo>
                  <a:cubicBezTo>
                    <a:pt x="256" y="65"/>
                    <a:pt x="256" y="65"/>
                    <a:pt x="256" y="66"/>
                  </a:cubicBezTo>
                  <a:cubicBezTo>
                    <a:pt x="256" y="66"/>
                    <a:pt x="256" y="65"/>
                    <a:pt x="256" y="65"/>
                  </a:cubicBezTo>
                  <a:cubicBezTo>
                    <a:pt x="255" y="65"/>
                    <a:pt x="256" y="66"/>
                    <a:pt x="256" y="66"/>
                  </a:cubicBezTo>
                  <a:cubicBezTo>
                    <a:pt x="256" y="66"/>
                    <a:pt x="257" y="67"/>
                    <a:pt x="256" y="67"/>
                  </a:cubicBezTo>
                  <a:cubicBezTo>
                    <a:pt x="256" y="67"/>
                    <a:pt x="255" y="67"/>
                    <a:pt x="255" y="66"/>
                  </a:cubicBezTo>
                  <a:cubicBezTo>
                    <a:pt x="255" y="66"/>
                    <a:pt x="255" y="65"/>
                    <a:pt x="255" y="65"/>
                  </a:cubicBezTo>
                  <a:cubicBezTo>
                    <a:pt x="255" y="65"/>
                    <a:pt x="253" y="67"/>
                    <a:pt x="253" y="66"/>
                  </a:cubicBezTo>
                  <a:cubicBezTo>
                    <a:pt x="253" y="66"/>
                    <a:pt x="253" y="65"/>
                    <a:pt x="253" y="65"/>
                  </a:cubicBezTo>
                  <a:cubicBezTo>
                    <a:pt x="252" y="66"/>
                    <a:pt x="252" y="66"/>
                    <a:pt x="252" y="66"/>
                  </a:cubicBezTo>
                  <a:cubicBezTo>
                    <a:pt x="252" y="66"/>
                    <a:pt x="252" y="66"/>
                    <a:pt x="252" y="66"/>
                  </a:cubicBezTo>
                  <a:cubicBezTo>
                    <a:pt x="251" y="66"/>
                    <a:pt x="251" y="67"/>
                    <a:pt x="251" y="67"/>
                  </a:cubicBezTo>
                  <a:cubicBezTo>
                    <a:pt x="251" y="67"/>
                    <a:pt x="250" y="66"/>
                    <a:pt x="250" y="66"/>
                  </a:cubicBezTo>
                  <a:cubicBezTo>
                    <a:pt x="249" y="66"/>
                    <a:pt x="249" y="68"/>
                    <a:pt x="249" y="68"/>
                  </a:cubicBezTo>
                  <a:cubicBezTo>
                    <a:pt x="249" y="68"/>
                    <a:pt x="248" y="68"/>
                    <a:pt x="248" y="68"/>
                  </a:cubicBezTo>
                  <a:cubicBezTo>
                    <a:pt x="248" y="68"/>
                    <a:pt x="248" y="69"/>
                    <a:pt x="247" y="69"/>
                  </a:cubicBezTo>
                  <a:cubicBezTo>
                    <a:pt x="247" y="69"/>
                    <a:pt x="247" y="71"/>
                    <a:pt x="248" y="71"/>
                  </a:cubicBezTo>
                  <a:cubicBezTo>
                    <a:pt x="248" y="71"/>
                    <a:pt x="248" y="71"/>
                    <a:pt x="248" y="71"/>
                  </a:cubicBezTo>
                  <a:cubicBezTo>
                    <a:pt x="247" y="71"/>
                    <a:pt x="247" y="72"/>
                    <a:pt x="247" y="73"/>
                  </a:cubicBezTo>
                  <a:cubicBezTo>
                    <a:pt x="247" y="73"/>
                    <a:pt x="246" y="72"/>
                    <a:pt x="246" y="73"/>
                  </a:cubicBezTo>
                  <a:cubicBezTo>
                    <a:pt x="245" y="76"/>
                    <a:pt x="248" y="73"/>
                    <a:pt x="249" y="74"/>
                  </a:cubicBezTo>
                  <a:cubicBezTo>
                    <a:pt x="248" y="74"/>
                    <a:pt x="246" y="75"/>
                    <a:pt x="246" y="75"/>
                  </a:cubicBezTo>
                  <a:cubicBezTo>
                    <a:pt x="246" y="75"/>
                    <a:pt x="246" y="76"/>
                    <a:pt x="246" y="76"/>
                  </a:cubicBezTo>
                  <a:cubicBezTo>
                    <a:pt x="246" y="76"/>
                    <a:pt x="246" y="76"/>
                    <a:pt x="245" y="76"/>
                  </a:cubicBezTo>
                  <a:cubicBezTo>
                    <a:pt x="245" y="75"/>
                    <a:pt x="245" y="75"/>
                    <a:pt x="245" y="74"/>
                  </a:cubicBezTo>
                  <a:cubicBezTo>
                    <a:pt x="245" y="75"/>
                    <a:pt x="244" y="75"/>
                    <a:pt x="243" y="75"/>
                  </a:cubicBezTo>
                  <a:cubicBezTo>
                    <a:pt x="243" y="75"/>
                    <a:pt x="242" y="76"/>
                    <a:pt x="242" y="77"/>
                  </a:cubicBezTo>
                  <a:cubicBezTo>
                    <a:pt x="242" y="77"/>
                    <a:pt x="242" y="78"/>
                    <a:pt x="241" y="78"/>
                  </a:cubicBezTo>
                  <a:cubicBezTo>
                    <a:pt x="240" y="79"/>
                    <a:pt x="239" y="79"/>
                    <a:pt x="239" y="79"/>
                  </a:cubicBezTo>
                  <a:cubicBezTo>
                    <a:pt x="238" y="80"/>
                    <a:pt x="238" y="81"/>
                    <a:pt x="238" y="82"/>
                  </a:cubicBezTo>
                  <a:cubicBezTo>
                    <a:pt x="238" y="83"/>
                    <a:pt x="237" y="84"/>
                    <a:pt x="237" y="85"/>
                  </a:cubicBezTo>
                  <a:cubicBezTo>
                    <a:pt x="237" y="85"/>
                    <a:pt x="237" y="86"/>
                    <a:pt x="236" y="86"/>
                  </a:cubicBezTo>
                  <a:cubicBezTo>
                    <a:pt x="236" y="86"/>
                    <a:pt x="236" y="85"/>
                    <a:pt x="236" y="85"/>
                  </a:cubicBezTo>
                  <a:cubicBezTo>
                    <a:pt x="236" y="84"/>
                    <a:pt x="236" y="84"/>
                    <a:pt x="236" y="83"/>
                  </a:cubicBezTo>
                  <a:cubicBezTo>
                    <a:pt x="236" y="83"/>
                    <a:pt x="236" y="83"/>
                    <a:pt x="237" y="82"/>
                  </a:cubicBezTo>
                  <a:cubicBezTo>
                    <a:pt x="237" y="82"/>
                    <a:pt x="237" y="81"/>
                    <a:pt x="237" y="81"/>
                  </a:cubicBezTo>
                  <a:cubicBezTo>
                    <a:pt x="237" y="80"/>
                    <a:pt x="237" y="79"/>
                    <a:pt x="238" y="79"/>
                  </a:cubicBezTo>
                  <a:cubicBezTo>
                    <a:pt x="238" y="79"/>
                    <a:pt x="239" y="77"/>
                    <a:pt x="238" y="77"/>
                  </a:cubicBezTo>
                  <a:cubicBezTo>
                    <a:pt x="237" y="77"/>
                    <a:pt x="237" y="78"/>
                    <a:pt x="237" y="78"/>
                  </a:cubicBezTo>
                  <a:cubicBezTo>
                    <a:pt x="237" y="77"/>
                    <a:pt x="237" y="77"/>
                    <a:pt x="236" y="78"/>
                  </a:cubicBezTo>
                  <a:cubicBezTo>
                    <a:pt x="236" y="78"/>
                    <a:pt x="236" y="78"/>
                    <a:pt x="235" y="79"/>
                  </a:cubicBezTo>
                  <a:cubicBezTo>
                    <a:pt x="235" y="79"/>
                    <a:pt x="234" y="79"/>
                    <a:pt x="234" y="79"/>
                  </a:cubicBezTo>
                  <a:cubicBezTo>
                    <a:pt x="233" y="79"/>
                    <a:pt x="233" y="79"/>
                    <a:pt x="233" y="79"/>
                  </a:cubicBezTo>
                  <a:cubicBezTo>
                    <a:pt x="233" y="80"/>
                    <a:pt x="233" y="80"/>
                    <a:pt x="233" y="79"/>
                  </a:cubicBezTo>
                  <a:cubicBezTo>
                    <a:pt x="233" y="80"/>
                    <a:pt x="233" y="81"/>
                    <a:pt x="233" y="81"/>
                  </a:cubicBezTo>
                  <a:cubicBezTo>
                    <a:pt x="233" y="81"/>
                    <a:pt x="233" y="81"/>
                    <a:pt x="232" y="81"/>
                  </a:cubicBezTo>
                  <a:cubicBezTo>
                    <a:pt x="232" y="81"/>
                    <a:pt x="233" y="79"/>
                    <a:pt x="232" y="80"/>
                  </a:cubicBezTo>
                  <a:cubicBezTo>
                    <a:pt x="233" y="79"/>
                    <a:pt x="232" y="78"/>
                    <a:pt x="231" y="78"/>
                  </a:cubicBezTo>
                  <a:cubicBezTo>
                    <a:pt x="230" y="79"/>
                    <a:pt x="230" y="79"/>
                    <a:pt x="230" y="79"/>
                  </a:cubicBezTo>
                  <a:cubicBezTo>
                    <a:pt x="229" y="79"/>
                    <a:pt x="230" y="79"/>
                    <a:pt x="229" y="79"/>
                  </a:cubicBezTo>
                  <a:cubicBezTo>
                    <a:pt x="229" y="80"/>
                    <a:pt x="229" y="79"/>
                    <a:pt x="229" y="79"/>
                  </a:cubicBezTo>
                  <a:cubicBezTo>
                    <a:pt x="228" y="79"/>
                    <a:pt x="228" y="79"/>
                    <a:pt x="228" y="79"/>
                  </a:cubicBezTo>
                  <a:cubicBezTo>
                    <a:pt x="228" y="80"/>
                    <a:pt x="227" y="80"/>
                    <a:pt x="227" y="80"/>
                  </a:cubicBezTo>
                  <a:cubicBezTo>
                    <a:pt x="226" y="79"/>
                    <a:pt x="227" y="79"/>
                    <a:pt x="227" y="79"/>
                  </a:cubicBezTo>
                  <a:cubicBezTo>
                    <a:pt x="226" y="78"/>
                    <a:pt x="226" y="78"/>
                    <a:pt x="225" y="78"/>
                  </a:cubicBezTo>
                  <a:cubicBezTo>
                    <a:pt x="225" y="79"/>
                    <a:pt x="224" y="78"/>
                    <a:pt x="224" y="77"/>
                  </a:cubicBezTo>
                  <a:cubicBezTo>
                    <a:pt x="225" y="78"/>
                    <a:pt x="225" y="77"/>
                    <a:pt x="224" y="76"/>
                  </a:cubicBezTo>
                  <a:cubicBezTo>
                    <a:pt x="224" y="75"/>
                    <a:pt x="223" y="75"/>
                    <a:pt x="223" y="74"/>
                  </a:cubicBezTo>
                  <a:cubicBezTo>
                    <a:pt x="223" y="73"/>
                    <a:pt x="223" y="72"/>
                    <a:pt x="223" y="71"/>
                  </a:cubicBezTo>
                  <a:cubicBezTo>
                    <a:pt x="223" y="70"/>
                    <a:pt x="223" y="70"/>
                    <a:pt x="223" y="69"/>
                  </a:cubicBezTo>
                  <a:cubicBezTo>
                    <a:pt x="223" y="68"/>
                    <a:pt x="222" y="68"/>
                    <a:pt x="222" y="69"/>
                  </a:cubicBezTo>
                  <a:cubicBezTo>
                    <a:pt x="221" y="68"/>
                    <a:pt x="221" y="68"/>
                    <a:pt x="221" y="69"/>
                  </a:cubicBezTo>
                  <a:cubicBezTo>
                    <a:pt x="221" y="69"/>
                    <a:pt x="221" y="70"/>
                    <a:pt x="221" y="70"/>
                  </a:cubicBezTo>
                  <a:cubicBezTo>
                    <a:pt x="220" y="70"/>
                    <a:pt x="220" y="70"/>
                    <a:pt x="219" y="71"/>
                  </a:cubicBezTo>
                  <a:cubicBezTo>
                    <a:pt x="219" y="71"/>
                    <a:pt x="219" y="72"/>
                    <a:pt x="218" y="72"/>
                  </a:cubicBezTo>
                  <a:cubicBezTo>
                    <a:pt x="218" y="71"/>
                    <a:pt x="217" y="73"/>
                    <a:pt x="217" y="73"/>
                  </a:cubicBezTo>
                  <a:cubicBezTo>
                    <a:pt x="216" y="73"/>
                    <a:pt x="215" y="74"/>
                    <a:pt x="214" y="74"/>
                  </a:cubicBezTo>
                  <a:cubicBezTo>
                    <a:pt x="213" y="75"/>
                    <a:pt x="213" y="75"/>
                    <a:pt x="212" y="76"/>
                  </a:cubicBezTo>
                  <a:cubicBezTo>
                    <a:pt x="211" y="76"/>
                    <a:pt x="210" y="76"/>
                    <a:pt x="210" y="76"/>
                  </a:cubicBezTo>
                  <a:cubicBezTo>
                    <a:pt x="209" y="77"/>
                    <a:pt x="209" y="77"/>
                    <a:pt x="209" y="76"/>
                  </a:cubicBezTo>
                  <a:cubicBezTo>
                    <a:pt x="210" y="76"/>
                    <a:pt x="209" y="75"/>
                    <a:pt x="209" y="75"/>
                  </a:cubicBezTo>
                  <a:cubicBezTo>
                    <a:pt x="208" y="75"/>
                    <a:pt x="208" y="76"/>
                    <a:pt x="207" y="76"/>
                  </a:cubicBezTo>
                  <a:cubicBezTo>
                    <a:pt x="207" y="76"/>
                    <a:pt x="205" y="76"/>
                    <a:pt x="205" y="76"/>
                  </a:cubicBezTo>
                  <a:cubicBezTo>
                    <a:pt x="205" y="75"/>
                    <a:pt x="207" y="75"/>
                    <a:pt x="207" y="74"/>
                  </a:cubicBezTo>
                  <a:cubicBezTo>
                    <a:pt x="208" y="74"/>
                    <a:pt x="208" y="74"/>
                    <a:pt x="209" y="74"/>
                  </a:cubicBezTo>
                  <a:cubicBezTo>
                    <a:pt x="209" y="74"/>
                    <a:pt x="209" y="73"/>
                    <a:pt x="210" y="73"/>
                  </a:cubicBezTo>
                  <a:cubicBezTo>
                    <a:pt x="210" y="73"/>
                    <a:pt x="210" y="74"/>
                    <a:pt x="211" y="74"/>
                  </a:cubicBezTo>
                  <a:cubicBezTo>
                    <a:pt x="211" y="74"/>
                    <a:pt x="212" y="74"/>
                    <a:pt x="212" y="73"/>
                  </a:cubicBezTo>
                  <a:cubicBezTo>
                    <a:pt x="213" y="73"/>
                    <a:pt x="212" y="72"/>
                    <a:pt x="213" y="71"/>
                  </a:cubicBezTo>
                  <a:cubicBezTo>
                    <a:pt x="213" y="71"/>
                    <a:pt x="214" y="70"/>
                    <a:pt x="214" y="69"/>
                  </a:cubicBezTo>
                  <a:cubicBezTo>
                    <a:pt x="215" y="68"/>
                    <a:pt x="214" y="68"/>
                    <a:pt x="215" y="67"/>
                  </a:cubicBezTo>
                  <a:cubicBezTo>
                    <a:pt x="215" y="65"/>
                    <a:pt x="216" y="65"/>
                    <a:pt x="217" y="64"/>
                  </a:cubicBezTo>
                  <a:cubicBezTo>
                    <a:pt x="217" y="63"/>
                    <a:pt x="217" y="63"/>
                    <a:pt x="217" y="63"/>
                  </a:cubicBezTo>
                  <a:cubicBezTo>
                    <a:pt x="217" y="63"/>
                    <a:pt x="217" y="62"/>
                    <a:pt x="218" y="62"/>
                  </a:cubicBezTo>
                  <a:cubicBezTo>
                    <a:pt x="218" y="62"/>
                    <a:pt x="218" y="61"/>
                    <a:pt x="218" y="61"/>
                  </a:cubicBezTo>
                  <a:cubicBezTo>
                    <a:pt x="218" y="60"/>
                    <a:pt x="219" y="60"/>
                    <a:pt x="219" y="59"/>
                  </a:cubicBezTo>
                  <a:cubicBezTo>
                    <a:pt x="220" y="59"/>
                    <a:pt x="220" y="59"/>
                    <a:pt x="221" y="58"/>
                  </a:cubicBezTo>
                  <a:cubicBezTo>
                    <a:pt x="221" y="58"/>
                    <a:pt x="222" y="57"/>
                    <a:pt x="223" y="56"/>
                  </a:cubicBezTo>
                  <a:cubicBezTo>
                    <a:pt x="225" y="56"/>
                    <a:pt x="225" y="53"/>
                    <a:pt x="227" y="51"/>
                  </a:cubicBezTo>
                  <a:cubicBezTo>
                    <a:pt x="227" y="51"/>
                    <a:pt x="227" y="50"/>
                    <a:pt x="228" y="50"/>
                  </a:cubicBezTo>
                  <a:cubicBezTo>
                    <a:pt x="228" y="50"/>
                    <a:pt x="228" y="49"/>
                    <a:pt x="229" y="49"/>
                  </a:cubicBezTo>
                  <a:cubicBezTo>
                    <a:pt x="229" y="48"/>
                    <a:pt x="229" y="48"/>
                    <a:pt x="230" y="48"/>
                  </a:cubicBezTo>
                  <a:cubicBezTo>
                    <a:pt x="230" y="47"/>
                    <a:pt x="230" y="47"/>
                    <a:pt x="231" y="47"/>
                  </a:cubicBezTo>
                  <a:cubicBezTo>
                    <a:pt x="231" y="46"/>
                    <a:pt x="233" y="45"/>
                    <a:pt x="232" y="45"/>
                  </a:cubicBezTo>
                  <a:cubicBezTo>
                    <a:pt x="231" y="44"/>
                    <a:pt x="231" y="45"/>
                    <a:pt x="230" y="45"/>
                  </a:cubicBezTo>
                  <a:cubicBezTo>
                    <a:pt x="231" y="44"/>
                    <a:pt x="231" y="45"/>
                    <a:pt x="232" y="44"/>
                  </a:cubicBezTo>
                  <a:cubicBezTo>
                    <a:pt x="232" y="43"/>
                    <a:pt x="232" y="42"/>
                    <a:pt x="232" y="42"/>
                  </a:cubicBezTo>
                  <a:cubicBezTo>
                    <a:pt x="232" y="40"/>
                    <a:pt x="231" y="39"/>
                    <a:pt x="229" y="38"/>
                  </a:cubicBezTo>
                  <a:cubicBezTo>
                    <a:pt x="229" y="38"/>
                    <a:pt x="227" y="39"/>
                    <a:pt x="226" y="38"/>
                  </a:cubicBezTo>
                  <a:cubicBezTo>
                    <a:pt x="226" y="38"/>
                    <a:pt x="226" y="37"/>
                    <a:pt x="226" y="37"/>
                  </a:cubicBezTo>
                  <a:cubicBezTo>
                    <a:pt x="226" y="37"/>
                    <a:pt x="225" y="36"/>
                    <a:pt x="225" y="36"/>
                  </a:cubicBezTo>
                  <a:cubicBezTo>
                    <a:pt x="225" y="35"/>
                    <a:pt x="224" y="34"/>
                    <a:pt x="224" y="35"/>
                  </a:cubicBezTo>
                  <a:cubicBezTo>
                    <a:pt x="224" y="36"/>
                    <a:pt x="224" y="35"/>
                    <a:pt x="224" y="35"/>
                  </a:cubicBezTo>
                  <a:cubicBezTo>
                    <a:pt x="225" y="36"/>
                    <a:pt x="224" y="32"/>
                    <a:pt x="224" y="31"/>
                  </a:cubicBezTo>
                  <a:cubicBezTo>
                    <a:pt x="224" y="31"/>
                    <a:pt x="223" y="31"/>
                    <a:pt x="223" y="31"/>
                  </a:cubicBezTo>
                  <a:cubicBezTo>
                    <a:pt x="223" y="31"/>
                    <a:pt x="223" y="30"/>
                    <a:pt x="223" y="30"/>
                  </a:cubicBezTo>
                  <a:cubicBezTo>
                    <a:pt x="223" y="29"/>
                    <a:pt x="223" y="29"/>
                    <a:pt x="223" y="28"/>
                  </a:cubicBezTo>
                  <a:cubicBezTo>
                    <a:pt x="223" y="28"/>
                    <a:pt x="222" y="28"/>
                    <a:pt x="222" y="27"/>
                  </a:cubicBezTo>
                  <a:cubicBezTo>
                    <a:pt x="222" y="25"/>
                    <a:pt x="221" y="24"/>
                    <a:pt x="221" y="22"/>
                  </a:cubicBezTo>
                  <a:cubicBezTo>
                    <a:pt x="221" y="21"/>
                    <a:pt x="221" y="19"/>
                    <a:pt x="221" y="18"/>
                  </a:cubicBezTo>
                  <a:cubicBezTo>
                    <a:pt x="221" y="17"/>
                    <a:pt x="221" y="15"/>
                    <a:pt x="221" y="15"/>
                  </a:cubicBezTo>
                  <a:cubicBezTo>
                    <a:pt x="220" y="16"/>
                    <a:pt x="220" y="17"/>
                    <a:pt x="220" y="18"/>
                  </a:cubicBezTo>
                  <a:cubicBezTo>
                    <a:pt x="220" y="18"/>
                    <a:pt x="220" y="17"/>
                    <a:pt x="220" y="16"/>
                  </a:cubicBezTo>
                  <a:cubicBezTo>
                    <a:pt x="220" y="16"/>
                    <a:pt x="220" y="15"/>
                    <a:pt x="220" y="14"/>
                  </a:cubicBezTo>
                  <a:cubicBezTo>
                    <a:pt x="220" y="13"/>
                    <a:pt x="219" y="12"/>
                    <a:pt x="218" y="11"/>
                  </a:cubicBezTo>
                  <a:cubicBezTo>
                    <a:pt x="218" y="11"/>
                    <a:pt x="217" y="11"/>
                    <a:pt x="217" y="10"/>
                  </a:cubicBezTo>
                  <a:cubicBezTo>
                    <a:pt x="216" y="10"/>
                    <a:pt x="217" y="11"/>
                    <a:pt x="217" y="11"/>
                  </a:cubicBezTo>
                  <a:cubicBezTo>
                    <a:pt x="217" y="12"/>
                    <a:pt x="218" y="14"/>
                    <a:pt x="218" y="15"/>
                  </a:cubicBezTo>
                  <a:cubicBezTo>
                    <a:pt x="217" y="15"/>
                    <a:pt x="216" y="12"/>
                    <a:pt x="216" y="12"/>
                  </a:cubicBezTo>
                  <a:cubicBezTo>
                    <a:pt x="216" y="12"/>
                    <a:pt x="216" y="13"/>
                    <a:pt x="216" y="13"/>
                  </a:cubicBezTo>
                  <a:cubicBezTo>
                    <a:pt x="216" y="14"/>
                    <a:pt x="215" y="14"/>
                    <a:pt x="214" y="15"/>
                  </a:cubicBezTo>
                  <a:cubicBezTo>
                    <a:pt x="214" y="15"/>
                    <a:pt x="214" y="16"/>
                    <a:pt x="213" y="16"/>
                  </a:cubicBezTo>
                  <a:cubicBezTo>
                    <a:pt x="213" y="17"/>
                    <a:pt x="213" y="17"/>
                    <a:pt x="212" y="17"/>
                  </a:cubicBezTo>
                  <a:cubicBezTo>
                    <a:pt x="212" y="18"/>
                    <a:pt x="212" y="19"/>
                    <a:pt x="212" y="19"/>
                  </a:cubicBezTo>
                  <a:cubicBezTo>
                    <a:pt x="211" y="20"/>
                    <a:pt x="211" y="20"/>
                    <a:pt x="211" y="21"/>
                  </a:cubicBezTo>
                  <a:cubicBezTo>
                    <a:pt x="210" y="22"/>
                    <a:pt x="209" y="23"/>
                    <a:pt x="209" y="24"/>
                  </a:cubicBezTo>
                  <a:cubicBezTo>
                    <a:pt x="209" y="25"/>
                    <a:pt x="208" y="26"/>
                    <a:pt x="208" y="26"/>
                  </a:cubicBezTo>
                  <a:cubicBezTo>
                    <a:pt x="208" y="27"/>
                    <a:pt x="208" y="27"/>
                    <a:pt x="207" y="27"/>
                  </a:cubicBezTo>
                  <a:cubicBezTo>
                    <a:pt x="207" y="28"/>
                    <a:pt x="207" y="28"/>
                    <a:pt x="207" y="28"/>
                  </a:cubicBezTo>
                  <a:cubicBezTo>
                    <a:pt x="207" y="29"/>
                    <a:pt x="206" y="29"/>
                    <a:pt x="206" y="30"/>
                  </a:cubicBezTo>
                  <a:cubicBezTo>
                    <a:pt x="207" y="30"/>
                    <a:pt x="206" y="31"/>
                    <a:pt x="206" y="31"/>
                  </a:cubicBezTo>
                  <a:cubicBezTo>
                    <a:pt x="205" y="32"/>
                    <a:pt x="205" y="32"/>
                    <a:pt x="204" y="33"/>
                  </a:cubicBezTo>
                  <a:cubicBezTo>
                    <a:pt x="204" y="33"/>
                    <a:pt x="203" y="34"/>
                    <a:pt x="203" y="34"/>
                  </a:cubicBezTo>
                  <a:cubicBezTo>
                    <a:pt x="202" y="35"/>
                    <a:pt x="201" y="33"/>
                    <a:pt x="199" y="34"/>
                  </a:cubicBezTo>
                  <a:cubicBezTo>
                    <a:pt x="199" y="34"/>
                    <a:pt x="200" y="34"/>
                    <a:pt x="200" y="34"/>
                  </a:cubicBezTo>
                  <a:cubicBezTo>
                    <a:pt x="200" y="33"/>
                    <a:pt x="199" y="33"/>
                    <a:pt x="199" y="33"/>
                  </a:cubicBezTo>
                  <a:cubicBezTo>
                    <a:pt x="199" y="32"/>
                    <a:pt x="199" y="33"/>
                    <a:pt x="199" y="33"/>
                  </a:cubicBezTo>
                  <a:cubicBezTo>
                    <a:pt x="198" y="34"/>
                    <a:pt x="197" y="33"/>
                    <a:pt x="196" y="33"/>
                  </a:cubicBezTo>
                  <a:cubicBezTo>
                    <a:pt x="195" y="33"/>
                    <a:pt x="195" y="33"/>
                    <a:pt x="195" y="32"/>
                  </a:cubicBezTo>
                  <a:cubicBezTo>
                    <a:pt x="195" y="32"/>
                    <a:pt x="194" y="33"/>
                    <a:pt x="194" y="33"/>
                  </a:cubicBezTo>
                  <a:cubicBezTo>
                    <a:pt x="194" y="33"/>
                    <a:pt x="193" y="33"/>
                    <a:pt x="193" y="33"/>
                  </a:cubicBezTo>
                  <a:cubicBezTo>
                    <a:pt x="193" y="33"/>
                    <a:pt x="193" y="34"/>
                    <a:pt x="193" y="34"/>
                  </a:cubicBezTo>
                  <a:cubicBezTo>
                    <a:pt x="193" y="34"/>
                    <a:pt x="192" y="34"/>
                    <a:pt x="192" y="35"/>
                  </a:cubicBezTo>
                  <a:cubicBezTo>
                    <a:pt x="191" y="35"/>
                    <a:pt x="191" y="35"/>
                    <a:pt x="191" y="35"/>
                  </a:cubicBezTo>
                  <a:cubicBezTo>
                    <a:pt x="191" y="34"/>
                    <a:pt x="190" y="35"/>
                    <a:pt x="189" y="35"/>
                  </a:cubicBezTo>
                  <a:cubicBezTo>
                    <a:pt x="189" y="34"/>
                    <a:pt x="189" y="34"/>
                    <a:pt x="189" y="34"/>
                  </a:cubicBezTo>
                  <a:cubicBezTo>
                    <a:pt x="189" y="34"/>
                    <a:pt x="188" y="34"/>
                    <a:pt x="188" y="34"/>
                  </a:cubicBezTo>
                  <a:cubicBezTo>
                    <a:pt x="188" y="34"/>
                    <a:pt x="187" y="34"/>
                    <a:pt x="187" y="33"/>
                  </a:cubicBezTo>
                  <a:cubicBezTo>
                    <a:pt x="187" y="33"/>
                    <a:pt x="187" y="33"/>
                    <a:pt x="187" y="33"/>
                  </a:cubicBezTo>
                  <a:cubicBezTo>
                    <a:pt x="185" y="33"/>
                    <a:pt x="186" y="32"/>
                    <a:pt x="185" y="31"/>
                  </a:cubicBezTo>
                  <a:cubicBezTo>
                    <a:pt x="185" y="31"/>
                    <a:pt x="185" y="32"/>
                    <a:pt x="184" y="31"/>
                  </a:cubicBezTo>
                  <a:cubicBezTo>
                    <a:pt x="184" y="31"/>
                    <a:pt x="183" y="30"/>
                    <a:pt x="183" y="30"/>
                  </a:cubicBezTo>
                  <a:cubicBezTo>
                    <a:pt x="183" y="30"/>
                    <a:pt x="184" y="29"/>
                    <a:pt x="183" y="30"/>
                  </a:cubicBezTo>
                  <a:cubicBezTo>
                    <a:pt x="183" y="30"/>
                    <a:pt x="182" y="30"/>
                    <a:pt x="182" y="30"/>
                  </a:cubicBezTo>
                  <a:cubicBezTo>
                    <a:pt x="181" y="30"/>
                    <a:pt x="181" y="30"/>
                    <a:pt x="181" y="30"/>
                  </a:cubicBezTo>
                  <a:cubicBezTo>
                    <a:pt x="180" y="31"/>
                    <a:pt x="180" y="30"/>
                    <a:pt x="179" y="31"/>
                  </a:cubicBezTo>
                  <a:cubicBezTo>
                    <a:pt x="179" y="31"/>
                    <a:pt x="179" y="32"/>
                    <a:pt x="178" y="31"/>
                  </a:cubicBezTo>
                  <a:cubicBezTo>
                    <a:pt x="178" y="31"/>
                    <a:pt x="177" y="32"/>
                    <a:pt x="176" y="32"/>
                  </a:cubicBezTo>
                  <a:cubicBezTo>
                    <a:pt x="176" y="32"/>
                    <a:pt x="173" y="30"/>
                    <a:pt x="173" y="31"/>
                  </a:cubicBezTo>
                  <a:cubicBezTo>
                    <a:pt x="173" y="31"/>
                    <a:pt x="173" y="32"/>
                    <a:pt x="173" y="32"/>
                  </a:cubicBezTo>
                  <a:cubicBezTo>
                    <a:pt x="172" y="32"/>
                    <a:pt x="172" y="33"/>
                    <a:pt x="172" y="33"/>
                  </a:cubicBezTo>
                  <a:cubicBezTo>
                    <a:pt x="171" y="34"/>
                    <a:pt x="172" y="33"/>
                    <a:pt x="173" y="34"/>
                  </a:cubicBezTo>
                  <a:cubicBezTo>
                    <a:pt x="173" y="34"/>
                    <a:pt x="173" y="34"/>
                    <a:pt x="173" y="35"/>
                  </a:cubicBezTo>
                  <a:cubicBezTo>
                    <a:pt x="173" y="35"/>
                    <a:pt x="173" y="35"/>
                    <a:pt x="173" y="35"/>
                  </a:cubicBezTo>
                  <a:cubicBezTo>
                    <a:pt x="174" y="36"/>
                    <a:pt x="174" y="38"/>
                    <a:pt x="173" y="38"/>
                  </a:cubicBezTo>
                  <a:cubicBezTo>
                    <a:pt x="172" y="38"/>
                    <a:pt x="171" y="38"/>
                    <a:pt x="171" y="37"/>
                  </a:cubicBezTo>
                  <a:cubicBezTo>
                    <a:pt x="170" y="37"/>
                    <a:pt x="169" y="37"/>
                    <a:pt x="169" y="37"/>
                  </a:cubicBezTo>
                  <a:cubicBezTo>
                    <a:pt x="168" y="37"/>
                    <a:pt x="168" y="37"/>
                    <a:pt x="167" y="37"/>
                  </a:cubicBezTo>
                  <a:cubicBezTo>
                    <a:pt x="167" y="37"/>
                    <a:pt x="166" y="37"/>
                    <a:pt x="166" y="37"/>
                  </a:cubicBezTo>
                  <a:cubicBezTo>
                    <a:pt x="165" y="38"/>
                    <a:pt x="165" y="37"/>
                    <a:pt x="164" y="37"/>
                  </a:cubicBezTo>
                  <a:cubicBezTo>
                    <a:pt x="163" y="37"/>
                    <a:pt x="163" y="37"/>
                    <a:pt x="163" y="37"/>
                  </a:cubicBezTo>
                  <a:cubicBezTo>
                    <a:pt x="162" y="36"/>
                    <a:pt x="161" y="37"/>
                    <a:pt x="160" y="36"/>
                  </a:cubicBezTo>
                  <a:cubicBezTo>
                    <a:pt x="160" y="36"/>
                    <a:pt x="159" y="37"/>
                    <a:pt x="159" y="38"/>
                  </a:cubicBezTo>
                  <a:cubicBezTo>
                    <a:pt x="159" y="38"/>
                    <a:pt x="159" y="39"/>
                    <a:pt x="158" y="39"/>
                  </a:cubicBezTo>
                  <a:cubicBezTo>
                    <a:pt x="158" y="40"/>
                    <a:pt x="157" y="40"/>
                    <a:pt x="156" y="40"/>
                  </a:cubicBezTo>
                  <a:cubicBezTo>
                    <a:pt x="156" y="39"/>
                    <a:pt x="155" y="40"/>
                    <a:pt x="155" y="40"/>
                  </a:cubicBezTo>
                  <a:cubicBezTo>
                    <a:pt x="154" y="40"/>
                    <a:pt x="154" y="40"/>
                    <a:pt x="154" y="41"/>
                  </a:cubicBezTo>
                  <a:cubicBezTo>
                    <a:pt x="154" y="41"/>
                    <a:pt x="154" y="42"/>
                    <a:pt x="153" y="42"/>
                  </a:cubicBezTo>
                  <a:cubicBezTo>
                    <a:pt x="152" y="42"/>
                    <a:pt x="152" y="41"/>
                    <a:pt x="152" y="41"/>
                  </a:cubicBezTo>
                  <a:cubicBezTo>
                    <a:pt x="151" y="41"/>
                    <a:pt x="151" y="41"/>
                    <a:pt x="151" y="41"/>
                  </a:cubicBezTo>
                  <a:cubicBezTo>
                    <a:pt x="150" y="41"/>
                    <a:pt x="150" y="42"/>
                    <a:pt x="149" y="42"/>
                  </a:cubicBezTo>
                  <a:cubicBezTo>
                    <a:pt x="148" y="42"/>
                    <a:pt x="149" y="43"/>
                    <a:pt x="149" y="44"/>
                  </a:cubicBezTo>
                  <a:cubicBezTo>
                    <a:pt x="149" y="45"/>
                    <a:pt x="147" y="44"/>
                    <a:pt x="147" y="44"/>
                  </a:cubicBezTo>
                  <a:cubicBezTo>
                    <a:pt x="146" y="44"/>
                    <a:pt x="146" y="45"/>
                    <a:pt x="146" y="45"/>
                  </a:cubicBezTo>
                  <a:cubicBezTo>
                    <a:pt x="145" y="45"/>
                    <a:pt x="145" y="44"/>
                    <a:pt x="144" y="44"/>
                  </a:cubicBezTo>
                  <a:cubicBezTo>
                    <a:pt x="143" y="43"/>
                    <a:pt x="143" y="43"/>
                    <a:pt x="142" y="43"/>
                  </a:cubicBezTo>
                  <a:cubicBezTo>
                    <a:pt x="141" y="43"/>
                    <a:pt x="141" y="42"/>
                    <a:pt x="140" y="41"/>
                  </a:cubicBezTo>
                  <a:cubicBezTo>
                    <a:pt x="139" y="41"/>
                    <a:pt x="139" y="40"/>
                    <a:pt x="139" y="39"/>
                  </a:cubicBezTo>
                  <a:cubicBezTo>
                    <a:pt x="138" y="39"/>
                    <a:pt x="137" y="40"/>
                    <a:pt x="137" y="39"/>
                  </a:cubicBezTo>
                  <a:cubicBezTo>
                    <a:pt x="137" y="38"/>
                    <a:pt x="138" y="38"/>
                    <a:pt x="137" y="38"/>
                  </a:cubicBezTo>
                  <a:cubicBezTo>
                    <a:pt x="137" y="38"/>
                    <a:pt x="136" y="37"/>
                    <a:pt x="137" y="37"/>
                  </a:cubicBezTo>
                  <a:cubicBezTo>
                    <a:pt x="137" y="36"/>
                    <a:pt x="137" y="35"/>
                    <a:pt x="137" y="34"/>
                  </a:cubicBezTo>
                  <a:cubicBezTo>
                    <a:pt x="137" y="34"/>
                    <a:pt x="137" y="33"/>
                    <a:pt x="136" y="33"/>
                  </a:cubicBezTo>
                  <a:cubicBezTo>
                    <a:pt x="136" y="33"/>
                    <a:pt x="135" y="32"/>
                    <a:pt x="135" y="32"/>
                  </a:cubicBezTo>
                  <a:cubicBezTo>
                    <a:pt x="135" y="31"/>
                    <a:pt x="134" y="30"/>
                    <a:pt x="134" y="28"/>
                  </a:cubicBezTo>
                  <a:cubicBezTo>
                    <a:pt x="134" y="27"/>
                    <a:pt x="135" y="26"/>
                    <a:pt x="135" y="25"/>
                  </a:cubicBezTo>
                  <a:cubicBezTo>
                    <a:pt x="135" y="25"/>
                    <a:pt x="135" y="24"/>
                    <a:pt x="135" y="24"/>
                  </a:cubicBezTo>
                  <a:cubicBezTo>
                    <a:pt x="135" y="23"/>
                    <a:pt x="136" y="23"/>
                    <a:pt x="136" y="22"/>
                  </a:cubicBezTo>
                  <a:cubicBezTo>
                    <a:pt x="136" y="21"/>
                    <a:pt x="136" y="21"/>
                    <a:pt x="136" y="20"/>
                  </a:cubicBezTo>
                  <a:cubicBezTo>
                    <a:pt x="136" y="19"/>
                    <a:pt x="136" y="19"/>
                    <a:pt x="137" y="18"/>
                  </a:cubicBezTo>
                  <a:cubicBezTo>
                    <a:pt x="137" y="18"/>
                    <a:pt x="138" y="18"/>
                    <a:pt x="138" y="17"/>
                  </a:cubicBezTo>
                  <a:cubicBezTo>
                    <a:pt x="138" y="17"/>
                    <a:pt x="138" y="17"/>
                    <a:pt x="139" y="16"/>
                  </a:cubicBezTo>
                  <a:cubicBezTo>
                    <a:pt x="139" y="16"/>
                    <a:pt x="139" y="15"/>
                    <a:pt x="139" y="15"/>
                  </a:cubicBezTo>
                  <a:cubicBezTo>
                    <a:pt x="138" y="14"/>
                    <a:pt x="138" y="13"/>
                    <a:pt x="138" y="12"/>
                  </a:cubicBezTo>
                  <a:cubicBezTo>
                    <a:pt x="136" y="12"/>
                    <a:pt x="138" y="10"/>
                    <a:pt x="137" y="10"/>
                  </a:cubicBezTo>
                  <a:cubicBezTo>
                    <a:pt x="137" y="9"/>
                    <a:pt x="136" y="9"/>
                    <a:pt x="135" y="9"/>
                  </a:cubicBezTo>
                  <a:cubicBezTo>
                    <a:pt x="135" y="9"/>
                    <a:pt x="134" y="9"/>
                    <a:pt x="134" y="9"/>
                  </a:cubicBezTo>
                  <a:cubicBezTo>
                    <a:pt x="134" y="8"/>
                    <a:pt x="134" y="9"/>
                    <a:pt x="134" y="9"/>
                  </a:cubicBezTo>
                  <a:cubicBezTo>
                    <a:pt x="133" y="9"/>
                    <a:pt x="133" y="8"/>
                    <a:pt x="134" y="8"/>
                  </a:cubicBezTo>
                  <a:cubicBezTo>
                    <a:pt x="135" y="7"/>
                    <a:pt x="135" y="4"/>
                    <a:pt x="135" y="3"/>
                  </a:cubicBezTo>
                  <a:cubicBezTo>
                    <a:pt x="135" y="3"/>
                    <a:pt x="135" y="2"/>
                    <a:pt x="135" y="2"/>
                  </a:cubicBezTo>
                  <a:cubicBezTo>
                    <a:pt x="134" y="2"/>
                    <a:pt x="134" y="1"/>
                    <a:pt x="134" y="1"/>
                  </a:cubicBezTo>
                  <a:cubicBezTo>
                    <a:pt x="133" y="1"/>
                    <a:pt x="133" y="0"/>
                    <a:pt x="133" y="0"/>
                  </a:cubicBezTo>
                  <a:cubicBezTo>
                    <a:pt x="132" y="1"/>
                    <a:pt x="132" y="1"/>
                    <a:pt x="131" y="1"/>
                  </a:cubicBezTo>
                  <a:cubicBezTo>
                    <a:pt x="131" y="1"/>
                    <a:pt x="131" y="1"/>
                    <a:pt x="131" y="1"/>
                  </a:cubicBezTo>
                  <a:cubicBezTo>
                    <a:pt x="130" y="1"/>
                    <a:pt x="130" y="1"/>
                    <a:pt x="130" y="1"/>
                  </a:cubicBezTo>
                  <a:cubicBezTo>
                    <a:pt x="129" y="1"/>
                    <a:pt x="129" y="1"/>
                    <a:pt x="128" y="1"/>
                  </a:cubicBezTo>
                  <a:cubicBezTo>
                    <a:pt x="129" y="1"/>
                    <a:pt x="129" y="3"/>
                    <a:pt x="129" y="4"/>
                  </a:cubicBezTo>
                  <a:cubicBezTo>
                    <a:pt x="129" y="5"/>
                    <a:pt x="127" y="6"/>
                    <a:pt x="126" y="6"/>
                  </a:cubicBezTo>
                  <a:cubicBezTo>
                    <a:pt x="125" y="7"/>
                    <a:pt x="126" y="8"/>
                    <a:pt x="125" y="9"/>
                  </a:cubicBezTo>
                  <a:cubicBezTo>
                    <a:pt x="124" y="9"/>
                    <a:pt x="123" y="9"/>
                    <a:pt x="123" y="9"/>
                  </a:cubicBezTo>
                  <a:cubicBezTo>
                    <a:pt x="122" y="9"/>
                    <a:pt x="122" y="9"/>
                    <a:pt x="122" y="9"/>
                  </a:cubicBezTo>
                  <a:cubicBezTo>
                    <a:pt x="123" y="10"/>
                    <a:pt x="121" y="10"/>
                    <a:pt x="120" y="10"/>
                  </a:cubicBezTo>
                  <a:cubicBezTo>
                    <a:pt x="120" y="10"/>
                    <a:pt x="120" y="11"/>
                    <a:pt x="120" y="11"/>
                  </a:cubicBezTo>
                  <a:cubicBezTo>
                    <a:pt x="120" y="12"/>
                    <a:pt x="119" y="12"/>
                    <a:pt x="118" y="11"/>
                  </a:cubicBezTo>
                  <a:cubicBezTo>
                    <a:pt x="118" y="11"/>
                    <a:pt x="117" y="12"/>
                    <a:pt x="117" y="12"/>
                  </a:cubicBezTo>
                  <a:cubicBezTo>
                    <a:pt x="116" y="13"/>
                    <a:pt x="116" y="12"/>
                    <a:pt x="115" y="12"/>
                  </a:cubicBezTo>
                  <a:cubicBezTo>
                    <a:pt x="115" y="12"/>
                    <a:pt x="115" y="13"/>
                    <a:pt x="114" y="13"/>
                  </a:cubicBezTo>
                  <a:cubicBezTo>
                    <a:pt x="113" y="13"/>
                    <a:pt x="113" y="13"/>
                    <a:pt x="112" y="13"/>
                  </a:cubicBezTo>
                  <a:cubicBezTo>
                    <a:pt x="112" y="13"/>
                    <a:pt x="111" y="12"/>
                    <a:pt x="111" y="12"/>
                  </a:cubicBezTo>
                  <a:cubicBezTo>
                    <a:pt x="111" y="13"/>
                    <a:pt x="110" y="13"/>
                    <a:pt x="110" y="13"/>
                  </a:cubicBezTo>
                  <a:cubicBezTo>
                    <a:pt x="110" y="13"/>
                    <a:pt x="110" y="14"/>
                    <a:pt x="109" y="14"/>
                  </a:cubicBezTo>
                  <a:cubicBezTo>
                    <a:pt x="109" y="14"/>
                    <a:pt x="108" y="14"/>
                    <a:pt x="108" y="14"/>
                  </a:cubicBezTo>
                  <a:cubicBezTo>
                    <a:pt x="108" y="14"/>
                    <a:pt x="108" y="15"/>
                    <a:pt x="108" y="15"/>
                  </a:cubicBezTo>
                  <a:cubicBezTo>
                    <a:pt x="108" y="16"/>
                    <a:pt x="108" y="17"/>
                    <a:pt x="108" y="17"/>
                  </a:cubicBezTo>
                  <a:cubicBezTo>
                    <a:pt x="108" y="19"/>
                    <a:pt x="107" y="20"/>
                    <a:pt x="105" y="19"/>
                  </a:cubicBezTo>
                  <a:cubicBezTo>
                    <a:pt x="105" y="18"/>
                    <a:pt x="104" y="16"/>
                    <a:pt x="103" y="15"/>
                  </a:cubicBezTo>
                  <a:cubicBezTo>
                    <a:pt x="103" y="15"/>
                    <a:pt x="102" y="14"/>
                    <a:pt x="101" y="15"/>
                  </a:cubicBezTo>
                  <a:cubicBezTo>
                    <a:pt x="101" y="15"/>
                    <a:pt x="101" y="15"/>
                    <a:pt x="101" y="16"/>
                  </a:cubicBezTo>
                  <a:cubicBezTo>
                    <a:pt x="101" y="16"/>
                    <a:pt x="100" y="16"/>
                    <a:pt x="100" y="15"/>
                  </a:cubicBezTo>
                  <a:cubicBezTo>
                    <a:pt x="99" y="15"/>
                    <a:pt x="99" y="15"/>
                    <a:pt x="98" y="15"/>
                  </a:cubicBezTo>
                  <a:cubicBezTo>
                    <a:pt x="98" y="15"/>
                    <a:pt x="97" y="15"/>
                    <a:pt x="97" y="15"/>
                  </a:cubicBezTo>
                  <a:cubicBezTo>
                    <a:pt x="97" y="15"/>
                    <a:pt x="96" y="16"/>
                    <a:pt x="96" y="16"/>
                  </a:cubicBezTo>
                  <a:cubicBezTo>
                    <a:pt x="95" y="16"/>
                    <a:pt x="95" y="14"/>
                    <a:pt x="95" y="13"/>
                  </a:cubicBezTo>
                  <a:cubicBezTo>
                    <a:pt x="94" y="12"/>
                    <a:pt x="92" y="13"/>
                    <a:pt x="91" y="13"/>
                  </a:cubicBezTo>
                  <a:cubicBezTo>
                    <a:pt x="91" y="13"/>
                    <a:pt x="90" y="13"/>
                    <a:pt x="90" y="12"/>
                  </a:cubicBezTo>
                  <a:cubicBezTo>
                    <a:pt x="90" y="12"/>
                    <a:pt x="89" y="11"/>
                    <a:pt x="89" y="11"/>
                  </a:cubicBezTo>
                  <a:cubicBezTo>
                    <a:pt x="88" y="11"/>
                    <a:pt x="88" y="12"/>
                    <a:pt x="88" y="12"/>
                  </a:cubicBezTo>
                  <a:cubicBezTo>
                    <a:pt x="89" y="12"/>
                    <a:pt x="89" y="12"/>
                    <a:pt x="89" y="13"/>
                  </a:cubicBezTo>
                  <a:cubicBezTo>
                    <a:pt x="89" y="14"/>
                    <a:pt x="90" y="16"/>
                    <a:pt x="91" y="17"/>
                  </a:cubicBezTo>
                  <a:cubicBezTo>
                    <a:pt x="92" y="17"/>
                    <a:pt x="94" y="18"/>
                    <a:pt x="94" y="19"/>
                  </a:cubicBezTo>
                  <a:cubicBezTo>
                    <a:pt x="94" y="20"/>
                    <a:pt x="93" y="20"/>
                    <a:pt x="93" y="21"/>
                  </a:cubicBezTo>
                  <a:cubicBezTo>
                    <a:pt x="93" y="22"/>
                    <a:pt x="94" y="22"/>
                    <a:pt x="93" y="23"/>
                  </a:cubicBezTo>
                  <a:cubicBezTo>
                    <a:pt x="93" y="24"/>
                    <a:pt x="94" y="24"/>
                    <a:pt x="94" y="25"/>
                  </a:cubicBezTo>
                  <a:cubicBezTo>
                    <a:pt x="94" y="26"/>
                    <a:pt x="95" y="26"/>
                    <a:pt x="95" y="27"/>
                  </a:cubicBezTo>
                  <a:cubicBezTo>
                    <a:pt x="96" y="28"/>
                    <a:pt x="96" y="29"/>
                    <a:pt x="95" y="30"/>
                  </a:cubicBezTo>
                  <a:cubicBezTo>
                    <a:pt x="95" y="30"/>
                    <a:pt x="95" y="31"/>
                    <a:pt x="95" y="31"/>
                  </a:cubicBezTo>
                  <a:cubicBezTo>
                    <a:pt x="96" y="31"/>
                    <a:pt x="97" y="32"/>
                    <a:pt x="97" y="32"/>
                  </a:cubicBezTo>
                  <a:cubicBezTo>
                    <a:pt x="98" y="32"/>
                    <a:pt x="98" y="32"/>
                    <a:pt x="98" y="32"/>
                  </a:cubicBezTo>
                  <a:cubicBezTo>
                    <a:pt x="99" y="31"/>
                    <a:pt x="101" y="31"/>
                    <a:pt x="101" y="32"/>
                  </a:cubicBezTo>
                  <a:cubicBezTo>
                    <a:pt x="102" y="32"/>
                    <a:pt x="101" y="34"/>
                    <a:pt x="101" y="35"/>
                  </a:cubicBezTo>
                  <a:cubicBezTo>
                    <a:pt x="101" y="35"/>
                    <a:pt x="100" y="35"/>
                    <a:pt x="100" y="35"/>
                  </a:cubicBezTo>
                  <a:cubicBezTo>
                    <a:pt x="99" y="35"/>
                    <a:pt x="98" y="36"/>
                    <a:pt x="98" y="36"/>
                  </a:cubicBezTo>
                  <a:cubicBezTo>
                    <a:pt x="97" y="37"/>
                    <a:pt x="95" y="36"/>
                    <a:pt x="95" y="38"/>
                  </a:cubicBezTo>
                  <a:cubicBezTo>
                    <a:pt x="95" y="39"/>
                    <a:pt x="95" y="39"/>
                    <a:pt x="94" y="40"/>
                  </a:cubicBezTo>
                  <a:cubicBezTo>
                    <a:pt x="94" y="41"/>
                    <a:pt x="94" y="41"/>
                    <a:pt x="93" y="42"/>
                  </a:cubicBezTo>
                  <a:cubicBezTo>
                    <a:pt x="93" y="42"/>
                    <a:pt x="92" y="43"/>
                    <a:pt x="92" y="43"/>
                  </a:cubicBezTo>
                  <a:cubicBezTo>
                    <a:pt x="92" y="43"/>
                    <a:pt x="91" y="43"/>
                    <a:pt x="91" y="43"/>
                  </a:cubicBezTo>
                  <a:cubicBezTo>
                    <a:pt x="92" y="43"/>
                    <a:pt x="92" y="42"/>
                    <a:pt x="92" y="42"/>
                  </a:cubicBezTo>
                  <a:cubicBezTo>
                    <a:pt x="91" y="42"/>
                    <a:pt x="90" y="42"/>
                    <a:pt x="90" y="43"/>
                  </a:cubicBezTo>
                  <a:cubicBezTo>
                    <a:pt x="89" y="43"/>
                    <a:pt x="88" y="45"/>
                    <a:pt x="87" y="44"/>
                  </a:cubicBezTo>
                  <a:cubicBezTo>
                    <a:pt x="87" y="44"/>
                    <a:pt x="87" y="45"/>
                    <a:pt x="86" y="45"/>
                  </a:cubicBezTo>
                  <a:cubicBezTo>
                    <a:pt x="86" y="45"/>
                    <a:pt x="85" y="46"/>
                    <a:pt x="85" y="46"/>
                  </a:cubicBezTo>
                  <a:cubicBezTo>
                    <a:pt x="83" y="45"/>
                    <a:pt x="85" y="48"/>
                    <a:pt x="83" y="48"/>
                  </a:cubicBezTo>
                  <a:cubicBezTo>
                    <a:pt x="81" y="48"/>
                    <a:pt x="82" y="50"/>
                    <a:pt x="81" y="51"/>
                  </a:cubicBezTo>
                  <a:cubicBezTo>
                    <a:pt x="80" y="51"/>
                    <a:pt x="80" y="51"/>
                    <a:pt x="80" y="50"/>
                  </a:cubicBezTo>
                  <a:cubicBezTo>
                    <a:pt x="80" y="50"/>
                    <a:pt x="81" y="49"/>
                    <a:pt x="80" y="49"/>
                  </a:cubicBezTo>
                  <a:cubicBezTo>
                    <a:pt x="80" y="47"/>
                    <a:pt x="78" y="48"/>
                    <a:pt x="77" y="48"/>
                  </a:cubicBezTo>
                  <a:cubicBezTo>
                    <a:pt x="77" y="49"/>
                    <a:pt x="75" y="51"/>
                    <a:pt x="74" y="50"/>
                  </a:cubicBezTo>
                  <a:cubicBezTo>
                    <a:pt x="74" y="50"/>
                    <a:pt x="73" y="50"/>
                    <a:pt x="72" y="50"/>
                  </a:cubicBezTo>
                  <a:cubicBezTo>
                    <a:pt x="72" y="49"/>
                    <a:pt x="71" y="49"/>
                    <a:pt x="71" y="48"/>
                  </a:cubicBezTo>
                  <a:cubicBezTo>
                    <a:pt x="70" y="47"/>
                    <a:pt x="69" y="46"/>
                    <a:pt x="67" y="45"/>
                  </a:cubicBezTo>
                  <a:cubicBezTo>
                    <a:pt x="67" y="45"/>
                    <a:pt x="66" y="46"/>
                    <a:pt x="65" y="45"/>
                  </a:cubicBezTo>
                  <a:cubicBezTo>
                    <a:pt x="65" y="45"/>
                    <a:pt x="65" y="44"/>
                    <a:pt x="65" y="43"/>
                  </a:cubicBezTo>
                  <a:cubicBezTo>
                    <a:pt x="66" y="41"/>
                    <a:pt x="65" y="40"/>
                    <a:pt x="65" y="39"/>
                  </a:cubicBezTo>
                  <a:cubicBezTo>
                    <a:pt x="64" y="38"/>
                    <a:pt x="64" y="37"/>
                    <a:pt x="63" y="36"/>
                  </a:cubicBezTo>
                  <a:cubicBezTo>
                    <a:pt x="63" y="36"/>
                    <a:pt x="63" y="35"/>
                    <a:pt x="62" y="35"/>
                  </a:cubicBezTo>
                  <a:cubicBezTo>
                    <a:pt x="61" y="35"/>
                    <a:pt x="60" y="37"/>
                    <a:pt x="59" y="38"/>
                  </a:cubicBezTo>
                  <a:cubicBezTo>
                    <a:pt x="59" y="38"/>
                    <a:pt x="57" y="40"/>
                    <a:pt x="56" y="38"/>
                  </a:cubicBezTo>
                  <a:cubicBezTo>
                    <a:pt x="56" y="38"/>
                    <a:pt x="56" y="37"/>
                    <a:pt x="55" y="37"/>
                  </a:cubicBezTo>
                  <a:cubicBezTo>
                    <a:pt x="55" y="37"/>
                    <a:pt x="54" y="36"/>
                    <a:pt x="55" y="36"/>
                  </a:cubicBezTo>
                  <a:cubicBezTo>
                    <a:pt x="54" y="36"/>
                    <a:pt x="54" y="38"/>
                    <a:pt x="54" y="38"/>
                  </a:cubicBezTo>
                  <a:cubicBezTo>
                    <a:pt x="54" y="39"/>
                    <a:pt x="54" y="39"/>
                    <a:pt x="55" y="39"/>
                  </a:cubicBezTo>
                  <a:cubicBezTo>
                    <a:pt x="52" y="40"/>
                    <a:pt x="48" y="39"/>
                    <a:pt x="45" y="39"/>
                  </a:cubicBezTo>
                  <a:cubicBezTo>
                    <a:pt x="44" y="39"/>
                    <a:pt x="43" y="39"/>
                    <a:pt x="43" y="39"/>
                  </a:cubicBezTo>
                  <a:cubicBezTo>
                    <a:pt x="42" y="39"/>
                    <a:pt x="42" y="39"/>
                    <a:pt x="41" y="39"/>
                  </a:cubicBezTo>
                  <a:cubicBezTo>
                    <a:pt x="41" y="39"/>
                    <a:pt x="40" y="39"/>
                    <a:pt x="40" y="39"/>
                  </a:cubicBezTo>
                  <a:cubicBezTo>
                    <a:pt x="39" y="39"/>
                    <a:pt x="39" y="40"/>
                    <a:pt x="38" y="39"/>
                  </a:cubicBezTo>
                  <a:cubicBezTo>
                    <a:pt x="38" y="42"/>
                    <a:pt x="38" y="44"/>
                    <a:pt x="38" y="46"/>
                  </a:cubicBezTo>
                  <a:cubicBezTo>
                    <a:pt x="38" y="46"/>
                    <a:pt x="38" y="47"/>
                    <a:pt x="39" y="47"/>
                  </a:cubicBezTo>
                  <a:cubicBezTo>
                    <a:pt x="39" y="47"/>
                    <a:pt x="39" y="46"/>
                    <a:pt x="39" y="46"/>
                  </a:cubicBezTo>
                  <a:cubicBezTo>
                    <a:pt x="39" y="46"/>
                    <a:pt x="40" y="46"/>
                    <a:pt x="40" y="46"/>
                  </a:cubicBezTo>
                  <a:cubicBezTo>
                    <a:pt x="40" y="47"/>
                    <a:pt x="40" y="47"/>
                    <a:pt x="40" y="47"/>
                  </a:cubicBezTo>
                  <a:cubicBezTo>
                    <a:pt x="41" y="47"/>
                    <a:pt x="42" y="46"/>
                    <a:pt x="42" y="47"/>
                  </a:cubicBezTo>
                  <a:cubicBezTo>
                    <a:pt x="43" y="47"/>
                    <a:pt x="43" y="46"/>
                    <a:pt x="43" y="47"/>
                  </a:cubicBezTo>
                  <a:cubicBezTo>
                    <a:pt x="44" y="47"/>
                    <a:pt x="44" y="47"/>
                    <a:pt x="45" y="48"/>
                  </a:cubicBezTo>
                  <a:cubicBezTo>
                    <a:pt x="45" y="48"/>
                    <a:pt x="45" y="48"/>
                    <a:pt x="45" y="48"/>
                  </a:cubicBezTo>
                  <a:cubicBezTo>
                    <a:pt x="45" y="48"/>
                    <a:pt x="45" y="48"/>
                    <a:pt x="45" y="49"/>
                  </a:cubicBezTo>
                  <a:cubicBezTo>
                    <a:pt x="45" y="49"/>
                    <a:pt x="45" y="50"/>
                    <a:pt x="45" y="50"/>
                  </a:cubicBezTo>
                  <a:cubicBezTo>
                    <a:pt x="45" y="51"/>
                    <a:pt x="46" y="51"/>
                    <a:pt x="45" y="51"/>
                  </a:cubicBezTo>
                  <a:cubicBezTo>
                    <a:pt x="45" y="51"/>
                    <a:pt x="45" y="51"/>
                    <a:pt x="44" y="51"/>
                  </a:cubicBezTo>
                  <a:cubicBezTo>
                    <a:pt x="44" y="51"/>
                    <a:pt x="44" y="51"/>
                    <a:pt x="44" y="51"/>
                  </a:cubicBezTo>
                  <a:cubicBezTo>
                    <a:pt x="43" y="51"/>
                    <a:pt x="43" y="51"/>
                    <a:pt x="43" y="51"/>
                  </a:cubicBezTo>
                  <a:cubicBezTo>
                    <a:pt x="43" y="51"/>
                    <a:pt x="43" y="51"/>
                    <a:pt x="43" y="51"/>
                  </a:cubicBezTo>
                  <a:cubicBezTo>
                    <a:pt x="42" y="50"/>
                    <a:pt x="42" y="50"/>
                    <a:pt x="41" y="51"/>
                  </a:cubicBezTo>
                  <a:cubicBezTo>
                    <a:pt x="41" y="51"/>
                    <a:pt x="40" y="51"/>
                    <a:pt x="40" y="51"/>
                  </a:cubicBezTo>
                  <a:cubicBezTo>
                    <a:pt x="39" y="51"/>
                    <a:pt x="39" y="52"/>
                    <a:pt x="38" y="52"/>
                  </a:cubicBezTo>
                  <a:cubicBezTo>
                    <a:pt x="38" y="52"/>
                    <a:pt x="37" y="52"/>
                    <a:pt x="36" y="52"/>
                  </a:cubicBezTo>
                  <a:cubicBezTo>
                    <a:pt x="36" y="54"/>
                    <a:pt x="36" y="56"/>
                    <a:pt x="36" y="57"/>
                  </a:cubicBezTo>
                  <a:cubicBezTo>
                    <a:pt x="36" y="59"/>
                    <a:pt x="36" y="60"/>
                    <a:pt x="38" y="62"/>
                  </a:cubicBezTo>
                  <a:cubicBezTo>
                    <a:pt x="38" y="62"/>
                    <a:pt x="39" y="62"/>
                    <a:pt x="39" y="63"/>
                  </a:cubicBezTo>
                  <a:cubicBezTo>
                    <a:pt x="39" y="63"/>
                    <a:pt x="40" y="63"/>
                    <a:pt x="41" y="64"/>
                  </a:cubicBezTo>
                  <a:cubicBezTo>
                    <a:pt x="41" y="65"/>
                    <a:pt x="41" y="65"/>
                    <a:pt x="41" y="66"/>
                  </a:cubicBezTo>
                  <a:cubicBezTo>
                    <a:pt x="41" y="67"/>
                    <a:pt x="41" y="67"/>
                    <a:pt x="41" y="68"/>
                  </a:cubicBezTo>
                  <a:cubicBezTo>
                    <a:pt x="41" y="68"/>
                    <a:pt x="42" y="69"/>
                    <a:pt x="42" y="69"/>
                  </a:cubicBezTo>
                  <a:cubicBezTo>
                    <a:pt x="43" y="69"/>
                    <a:pt x="42" y="70"/>
                    <a:pt x="43" y="71"/>
                  </a:cubicBezTo>
                  <a:cubicBezTo>
                    <a:pt x="43" y="72"/>
                    <a:pt x="43" y="73"/>
                    <a:pt x="42" y="75"/>
                  </a:cubicBezTo>
                  <a:cubicBezTo>
                    <a:pt x="42" y="76"/>
                    <a:pt x="42" y="78"/>
                    <a:pt x="42" y="80"/>
                  </a:cubicBezTo>
                  <a:cubicBezTo>
                    <a:pt x="41" y="81"/>
                    <a:pt x="41" y="83"/>
                    <a:pt x="41" y="84"/>
                  </a:cubicBezTo>
                  <a:cubicBezTo>
                    <a:pt x="41" y="87"/>
                    <a:pt x="40" y="90"/>
                    <a:pt x="40" y="92"/>
                  </a:cubicBezTo>
                  <a:cubicBezTo>
                    <a:pt x="40" y="94"/>
                    <a:pt x="40" y="96"/>
                    <a:pt x="39" y="97"/>
                  </a:cubicBezTo>
                  <a:cubicBezTo>
                    <a:pt x="39" y="100"/>
                    <a:pt x="39" y="102"/>
                    <a:pt x="38" y="104"/>
                  </a:cubicBezTo>
                  <a:cubicBezTo>
                    <a:pt x="38" y="105"/>
                    <a:pt x="38" y="107"/>
                    <a:pt x="37" y="105"/>
                  </a:cubicBezTo>
                  <a:cubicBezTo>
                    <a:pt x="36" y="104"/>
                    <a:pt x="36" y="106"/>
                    <a:pt x="36" y="106"/>
                  </a:cubicBezTo>
                  <a:cubicBezTo>
                    <a:pt x="35" y="105"/>
                    <a:pt x="35" y="105"/>
                    <a:pt x="35" y="104"/>
                  </a:cubicBezTo>
                  <a:cubicBezTo>
                    <a:pt x="35" y="104"/>
                    <a:pt x="34" y="104"/>
                    <a:pt x="34" y="104"/>
                  </a:cubicBezTo>
                  <a:cubicBezTo>
                    <a:pt x="34" y="104"/>
                    <a:pt x="33" y="104"/>
                    <a:pt x="33" y="104"/>
                  </a:cubicBezTo>
                  <a:cubicBezTo>
                    <a:pt x="32" y="103"/>
                    <a:pt x="32" y="104"/>
                    <a:pt x="32" y="104"/>
                  </a:cubicBezTo>
                  <a:cubicBezTo>
                    <a:pt x="32" y="104"/>
                    <a:pt x="31" y="103"/>
                    <a:pt x="31" y="104"/>
                  </a:cubicBezTo>
                  <a:cubicBezTo>
                    <a:pt x="31" y="104"/>
                    <a:pt x="30" y="104"/>
                    <a:pt x="30" y="104"/>
                  </a:cubicBezTo>
                  <a:cubicBezTo>
                    <a:pt x="30" y="104"/>
                    <a:pt x="28" y="107"/>
                    <a:pt x="28" y="106"/>
                  </a:cubicBezTo>
                  <a:cubicBezTo>
                    <a:pt x="28" y="107"/>
                    <a:pt x="27" y="106"/>
                    <a:pt x="27" y="106"/>
                  </a:cubicBezTo>
                  <a:cubicBezTo>
                    <a:pt x="27" y="107"/>
                    <a:pt x="26" y="106"/>
                    <a:pt x="26" y="106"/>
                  </a:cubicBezTo>
                  <a:cubicBezTo>
                    <a:pt x="26" y="107"/>
                    <a:pt x="26" y="106"/>
                    <a:pt x="25" y="106"/>
                  </a:cubicBezTo>
                  <a:cubicBezTo>
                    <a:pt x="25" y="106"/>
                    <a:pt x="25" y="107"/>
                    <a:pt x="25" y="107"/>
                  </a:cubicBezTo>
                  <a:cubicBezTo>
                    <a:pt x="24" y="107"/>
                    <a:pt x="24" y="107"/>
                    <a:pt x="23" y="107"/>
                  </a:cubicBezTo>
                  <a:cubicBezTo>
                    <a:pt x="23" y="108"/>
                    <a:pt x="22" y="108"/>
                    <a:pt x="22" y="108"/>
                  </a:cubicBezTo>
                  <a:cubicBezTo>
                    <a:pt x="21" y="108"/>
                    <a:pt x="21" y="107"/>
                    <a:pt x="20" y="108"/>
                  </a:cubicBezTo>
                  <a:cubicBezTo>
                    <a:pt x="20" y="108"/>
                    <a:pt x="20" y="108"/>
                    <a:pt x="19" y="108"/>
                  </a:cubicBezTo>
                  <a:cubicBezTo>
                    <a:pt x="19" y="108"/>
                    <a:pt x="18" y="109"/>
                    <a:pt x="18" y="109"/>
                  </a:cubicBezTo>
                  <a:cubicBezTo>
                    <a:pt x="17" y="109"/>
                    <a:pt x="17" y="110"/>
                    <a:pt x="17" y="110"/>
                  </a:cubicBezTo>
                  <a:cubicBezTo>
                    <a:pt x="16" y="110"/>
                    <a:pt x="15" y="110"/>
                    <a:pt x="15" y="111"/>
                  </a:cubicBezTo>
                  <a:cubicBezTo>
                    <a:pt x="15" y="111"/>
                    <a:pt x="15" y="112"/>
                    <a:pt x="15" y="112"/>
                  </a:cubicBezTo>
                  <a:cubicBezTo>
                    <a:pt x="14" y="112"/>
                    <a:pt x="14" y="113"/>
                    <a:pt x="13" y="113"/>
                  </a:cubicBezTo>
                  <a:cubicBezTo>
                    <a:pt x="13" y="113"/>
                    <a:pt x="13" y="114"/>
                    <a:pt x="12" y="114"/>
                  </a:cubicBezTo>
                  <a:cubicBezTo>
                    <a:pt x="12" y="114"/>
                    <a:pt x="11" y="114"/>
                    <a:pt x="11" y="114"/>
                  </a:cubicBezTo>
                  <a:cubicBezTo>
                    <a:pt x="11" y="114"/>
                    <a:pt x="10" y="115"/>
                    <a:pt x="10" y="115"/>
                  </a:cubicBezTo>
                  <a:cubicBezTo>
                    <a:pt x="10" y="115"/>
                    <a:pt x="10" y="116"/>
                    <a:pt x="10" y="116"/>
                  </a:cubicBezTo>
                  <a:cubicBezTo>
                    <a:pt x="10" y="116"/>
                    <a:pt x="10" y="117"/>
                    <a:pt x="10" y="117"/>
                  </a:cubicBezTo>
                  <a:cubicBezTo>
                    <a:pt x="10" y="118"/>
                    <a:pt x="10" y="119"/>
                    <a:pt x="9" y="120"/>
                  </a:cubicBezTo>
                  <a:cubicBezTo>
                    <a:pt x="9" y="121"/>
                    <a:pt x="8" y="122"/>
                    <a:pt x="8" y="124"/>
                  </a:cubicBezTo>
                  <a:cubicBezTo>
                    <a:pt x="7" y="124"/>
                    <a:pt x="7" y="125"/>
                    <a:pt x="7" y="126"/>
                  </a:cubicBezTo>
                  <a:cubicBezTo>
                    <a:pt x="8" y="127"/>
                    <a:pt x="8" y="127"/>
                    <a:pt x="8" y="128"/>
                  </a:cubicBezTo>
                  <a:cubicBezTo>
                    <a:pt x="8" y="129"/>
                    <a:pt x="8" y="129"/>
                    <a:pt x="8" y="130"/>
                  </a:cubicBezTo>
                  <a:cubicBezTo>
                    <a:pt x="7" y="131"/>
                    <a:pt x="7" y="130"/>
                    <a:pt x="6" y="131"/>
                  </a:cubicBezTo>
                  <a:cubicBezTo>
                    <a:pt x="6" y="131"/>
                    <a:pt x="5" y="131"/>
                    <a:pt x="5" y="132"/>
                  </a:cubicBezTo>
                  <a:cubicBezTo>
                    <a:pt x="4" y="132"/>
                    <a:pt x="3" y="133"/>
                    <a:pt x="3" y="133"/>
                  </a:cubicBezTo>
                  <a:cubicBezTo>
                    <a:pt x="2" y="134"/>
                    <a:pt x="2" y="136"/>
                    <a:pt x="2" y="137"/>
                  </a:cubicBezTo>
                  <a:cubicBezTo>
                    <a:pt x="2" y="137"/>
                    <a:pt x="3" y="138"/>
                    <a:pt x="3" y="138"/>
                  </a:cubicBezTo>
                  <a:cubicBezTo>
                    <a:pt x="3" y="139"/>
                    <a:pt x="2" y="139"/>
                    <a:pt x="2" y="139"/>
                  </a:cubicBezTo>
                  <a:cubicBezTo>
                    <a:pt x="1" y="139"/>
                    <a:pt x="1" y="139"/>
                    <a:pt x="1" y="139"/>
                  </a:cubicBezTo>
                  <a:cubicBezTo>
                    <a:pt x="1" y="139"/>
                    <a:pt x="1" y="139"/>
                    <a:pt x="1" y="139"/>
                  </a:cubicBezTo>
                  <a:cubicBezTo>
                    <a:pt x="0" y="139"/>
                    <a:pt x="1" y="140"/>
                    <a:pt x="1" y="140"/>
                  </a:cubicBezTo>
                  <a:cubicBezTo>
                    <a:pt x="1" y="141"/>
                    <a:pt x="0" y="141"/>
                    <a:pt x="0" y="141"/>
                  </a:cubicBezTo>
                  <a:cubicBezTo>
                    <a:pt x="0" y="142"/>
                    <a:pt x="1" y="142"/>
                    <a:pt x="1" y="142"/>
                  </a:cubicBezTo>
                  <a:cubicBezTo>
                    <a:pt x="2" y="143"/>
                    <a:pt x="2" y="143"/>
                    <a:pt x="3" y="143"/>
                  </a:cubicBezTo>
                  <a:cubicBezTo>
                    <a:pt x="3" y="144"/>
                    <a:pt x="4" y="144"/>
                    <a:pt x="3" y="144"/>
                  </a:cubicBezTo>
                  <a:cubicBezTo>
                    <a:pt x="3" y="145"/>
                    <a:pt x="2" y="145"/>
                    <a:pt x="3" y="146"/>
                  </a:cubicBezTo>
                  <a:cubicBezTo>
                    <a:pt x="3" y="146"/>
                    <a:pt x="4" y="146"/>
                    <a:pt x="4" y="147"/>
                  </a:cubicBezTo>
                  <a:cubicBezTo>
                    <a:pt x="4" y="147"/>
                    <a:pt x="5" y="147"/>
                    <a:pt x="5" y="148"/>
                  </a:cubicBezTo>
                  <a:cubicBezTo>
                    <a:pt x="5" y="148"/>
                    <a:pt x="4" y="148"/>
                    <a:pt x="5" y="149"/>
                  </a:cubicBezTo>
                  <a:cubicBezTo>
                    <a:pt x="5" y="149"/>
                    <a:pt x="5" y="150"/>
                    <a:pt x="5" y="150"/>
                  </a:cubicBezTo>
                  <a:cubicBezTo>
                    <a:pt x="6" y="151"/>
                    <a:pt x="7" y="151"/>
                    <a:pt x="7" y="152"/>
                  </a:cubicBezTo>
                  <a:cubicBezTo>
                    <a:pt x="7" y="152"/>
                    <a:pt x="7" y="153"/>
                    <a:pt x="7" y="153"/>
                  </a:cubicBezTo>
                  <a:cubicBezTo>
                    <a:pt x="8" y="153"/>
                    <a:pt x="8" y="154"/>
                    <a:pt x="9" y="154"/>
                  </a:cubicBezTo>
                  <a:cubicBezTo>
                    <a:pt x="9" y="154"/>
                    <a:pt x="9" y="155"/>
                    <a:pt x="10" y="155"/>
                  </a:cubicBezTo>
                  <a:cubicBezTo>
                    <a:pt x="10" y="156"/>
                    <a:pt x="11" y="156"/>
                    <a:pt x="11" y="157"/>
                  </a:cubicBezTo>
                  <a:cubicBezTo>
                    <a:pt x="11" y="158"/>
                    <a:pt x="12" y="159"/>
                    <a:pt x="11" y="159"/>
                  </a:cubicBezTo>
                  <a:cubicBezTo>
                    <a:pt x="11" y="159"/>
                    <a:pt x="11" y="159"/>
                    <a:pt x="11" y="159"/>
                  </a:cubicBezTo>
                  <a:cubicBezTo>
                    <a:pt x="11" y="160"/>
                    <a:pt x="10" y="160"/>
                    <a:pt x="10" y="160"/>
                  </a:cubicBezTo>
                  <a:cubicBezTo>
                    <a:pt x="10" y="160"/>
                    <a:pt x="10" y="161"/>
                    <a:pt x="10" y="161"/>
                  </a:cubicBezTo>
                  <a:cubicBezTo>
                    <a:pt x="9" y="161"/>
                    <a:pt x="9" y="161"/>
                    <a:pt x="9" y="162"/>
                  </a:cubicBezTo>
                  <a:cubicBezTo>
                    <a:pt x="11" y="162"/>
                    <a:pt x="13" y="162"/>
                    <a:pt x="14" y="162"/>
                  </a:cubicBezTo>
                  <a:cubicBezTo>
                    <a:pt x="15" y="162"/>
                    <a:pt x="17" y="162"/>
                    <a:pt x="18" y="163"/>
                  </a:cubicBezTo>
                  <a:cubicBezTo>
                    <a:pt x="19" y="164"/>
                    <a:pt x="18" y="165"/>
                    <a:pt x="19" y="166"/>
                  </a:cubicBezTo>
                  <a:cubicBezTo>
                    <a:pt x="19" y="166"/>
                    <a:pt x="20" y="167"/>
                    <a:pt x="19" y="168"/>
                  </a:cubicBezTo>
                  <a:cubicBezTo>
                    <a:pt x="20" y="168"/>
                    <a:pt x="21" y="168"/>
                    <a:pt x="22" y="168"/>
                  </a:cubicBezTo>
                  <a:cubicBezTo>
                    <a:pt x="24" y="168"/>
                    <a:pt x="25" y="168"/>
                    <a:pt x="26" y="168"/>
                  </a:cubicBezTo>
                  <a:cubicBezTo>
                    <a:pt x="27" y="168"/>
                    <a:pt x="27" y="168"/>
                    <a:pt x="27" y="168"/>
                  </a:cubicBezTo>
                  <a:cubicBezTo>
                    <a:pt x="27" y="168"/>
                    <a:pt x="27" y="168"/>
                    <a:pt x="27" y="168"/>
                  </a:cubicBezTo>
                  <a:cubicBezTo>
                    <a:pt x="28" y="168"/>
                    <a:pt x="28" y="168"/>
                    <a:pt x="28" y="168"/>
                  </a:cubicBezTo>
                  <a:cubicBezTo>
                    <a:pt x="29" y="168"/>
                    <a:pt x="29" y="167"/>
                    <a:pt x="29" y="167"/>
                  </a:cubicBezTo>
                  <a:cubicBezTo>
                    <a:pt x="30" y="166"/>
                    <a:pt x="30" y="166"/>
                    <a:pt x="31" y="166"/>
                  </a:cubicBezTo>
                  <a:cubicBezTo>
                    <a:pt x="31" y="166"/>
                    <a:pt x="31" y="165"/>
                    <a:pt x="32" y="165"/>
                  </a:cubicBezTo>
                  <a:cubicBezTo>
                    <a:pt x="32" y="164"/>
                    <a:pt x="33" y="164"/>
                    <a:pt x="33" y="163"/>
                  </a:cubicBezTo>
                  <a:cubicBezTo>
                    <a:pt x="33" y="163"/>
                    <a:pt x="35" y="162"/>
                    <a:pt x="35" y="162"/>
                  </a:cubicBezTo>
                  <a:cubicBezTo>
                    <a:pt x="35" y="162"/>
                    <a:pt x="35" y="164"/>
                    <a:pt x="34" y="163"/>
                  </a:cubicBezTo>
                  <a:cubicBezTo>
                    <a:pt x="35" y="164"/>
                    <a:pt x="35" y="164"/>
                    <a:pt x="35" y="165"/>
                  </a:cubicBezTo>
                  <a:cubicBezTo>
                    <a:pt x="35" y="165"/>
                    <a:pt x="35" y="166"/>
                    <a:pt x="35" y="166"/>
                  </a:cubicBezTo>
                  <a:cubicBezTo>
                    <a:pt x="34" y="166"/>
                    <a:pt x="34" y="169"/>
                    <a:pt x="34" y="170"/>
                  </a:cubicBezTo>
                  <a:cubicBezTo>
                    <a:pt x="35" y="173"/>
                    <a:pt x="35" y="176"/>
                    <a:pt x="35" y="179"/>
                  </a:cubicBezTo>
                  <a:cubicBezTo>
                    <a:pt x="35" y="179"/>
                    <a:pt x="36" y="178"/>
                    <a:pt x="36" y="179"/>
                  </a:cubicBezTo>
                  <a:cubicBezTo>
                    <a:pt x="37" y="179"/>
                    <a:pt x="37" y="180"/>
                    <a:pt x="38" y="180"/>
                  </a:cubicBezTo>
                  <a:cubicBezTo>
                    <a:pt x="39" y="180"/>
                    <a:pt x="40" y="179"/>
                    <a:pt x="41" y="179"/>
                  </a:cubicBezTo>
                  <a:cubicBezTo>
                    <a:pt x="42" y="178"/>
                    <a:pt x="43" y="179"/>
                    <a:pt x="44" y="179"/>
                  </a:cubicBezTo>
                  <a:cubicBezTo>
                    <a:pt x="46" y="179"/>
                    <a:pt x="47" y="178"/>
                    <a:pt x="49" y="179"/>
                  </a:cubicBezTo>
                  <a:cubicBezTo>
                    <a:pt x="49" y="179"/>
                    <a:pt x="50" y="179"/>
                    <a:pt x="51" y="179"/>
                  </a:cubicBezTo>
                  <a:cubicBezTo>
                    <a:pt x="51" y="179"/>
                    <a:pt x="52" y="179"/>
                    <a:pt x="52" y="179"/>
                  </a:cubicBezTo>
                  <a:cubicBezTo>
                    <a:pt x="52" y="179"/>
                    <a:pt x="53" y="179"/>
                    <a:pt x="53" y="179"/>
                  </a:cubicBezTo>
                  <a:cubicBezTo>
                    <a:pt x="53" y="180"/>
                    <a:pt x="52" y="180"/>
                    <a:pt x="53" y="181"/>
                  </a:cubicBezTo>
                  <a:cubicBezTo>
                    <a:pt x="54" y="181"/>
                    <a:pt x="54" y="181"/>
                    <a:pt x="55" y="180"/>
                  </a:cubicBezTo>
                  <a:cubicBezTo>
                    <a:pt x="55" y="180"/>
                    <a:pt x="56" y="180"/>
                    <a:pt x="56" y="180"/>
                  </a:cubicBezTo>
                  <a:cubicBezTo>
                    <a:pt x="57" y="180"/>
                    <a:pt x="57" y="179"/>
                    <a:pt x="58" y="179"/>
                  </a:cubicBezTo>
                  <a:cubicBezTo>
                    <a:pt x="58" y="178"/>
                    <a:pt x="59" y="176"/>
                    <a:pt x="60" y="176"/>
                  </a:cubicBezTo>
                  <a:cubicBezTo>
                    <a:pt x="60" y="175"/>
                    <a:pt x="61" y="175"/>
                    <a:pt x="62" y="175"/>
                  </a:cubicBezTo>
                  <a:cubicBezTo>
                    <a:pt x="62" y="176"/>
                    <a:pt x="63" y="176"/>
                    <a:pt x="63" y="176"/>
                  </a:cubicBezTo>
                  <a:cubicBezTo>
                    <a:pt x="64" y="175"/>
                    <a:pt x="64" y="174"/>
                    <a:pt x="65" y="173"/>
                  </a:cubicBezTo>
                  <a:cubicBezTo>
                    <a:pt x="65" y="173"/>
                    <a:pt x="65" y="172"/>
                    <a:pt x="66" y="172"/>
                  </a:cubicBezTo>
                  <a:cubicBezTo>
                    <a:pt x="67" y="172"/>
                    <a:pt x="66" y="172"/>
                    <a:pt x="67" y="172"/>
                  </a:cubicBezTo>
                  <a:cubicBezTo>
                    <a:pt x="68" y="172"/>
                    <a:pt x="68" y="172"/>
                    <a:pt x="68" y="171"/>
                  </a:cubicBezTo>
                  <a:cubicBezTo>
                    <a:pt x="69" y="171"/>
                    <a:pt x="69" y="171"/>
                    <a:pt x="70" y="170"/>
                  </a:cubicBezTo>
                  <a:cubicBezTo>
                    <a:pt x="70" y="170"/>
                    <a:pt x="70" y="169"/>
                    <a:pt x="71" y="169"/>
                  </a:cubicBezTo>
                  <a:cubicBezTo>
                    <a:pt x="71" y="168"/>
                    <a:pt x="72" y="168"/>
                    <a:pt x="73" y="167"/>
                  </a:cubicBezTo>
                  <a:cubicBezTo>
                    <a:pt x="73" y="167"/>
                    <a:pt x="74" y="167"/>
                    <a:pt x="74" y="167"/>
                  </a:cubicBezTo>
                  <a:cubicBezTo>
                    <a:pt x="75" y="167"/>
                    <a:pt x="75" y="167"/>
                    <a:pt x="76" y="166"/>
                  </a:cubicBezTo>
                  <a:cubicBezTo>
                    <a:pt x="76" y="166"/>
                    <a:pt x="77" y="166"/>
                    <a:pt x="78" y="166"/>
                  </a:cubicBezTo>
                  <a:cubicBezTo>
                    <a:pt x="78" y="166"/>
                    <a:pt x="78" y="166"/>
                    <a:pt x="78" y="166"/>
                  </a:cubicBezTo>
                  <a:cubicBezTo>
                    <a:pt x="79" y="166"/>
                    <a:pt x="78" y="166"/>
                    <a:pt x="79" y="166"/>
                  </a:cubicBezTo>
                  <a:cubicBezTo>
                    <a:pt x="79" y="166"/>
                    <a:pt x="80" y="166"/>
                    <a:pt x="80" y="166"/>
                  </a:cubicBezTo>
                  <a:cubicBezTo>
                    <a:pt x="80" y="166"/>
                    <a:pt x="81" y="166"/>
                    <a:pt x="81" y="166"/>
                  </a:cubicBezTo>
                  <a:cubicBezTo>
                    <a:pt x="81" y="166"/>
                    <a:pt x="81" y="165"/>
                    <a:pt x="81" y="165"/>
                  </a:cubicBezTo>
                  <a:cubicBezTo>
                    <a:pt x="81" y="166"/>
                    <a:pt x="82" y="165"/>
                    <a:pt x="82" y="165"/>
                  </a:cubicBezTo>
                  <a:cubicBezTo>
                    <a:pt x="82" y="166"/>
                    <a:pt x="82" y="166"/>
                    <a:pt x="82" y="166"/>
                  </a:cubicBezTo>
                  <a:cubicBezTo>
                    <a:pt x="82" y="166"/>
                    <a:pt x="82" y="166"/>
                    <a:pt x="83" y="166"/>
                  </a:cubicBezTo>
                  <a:cubicBezTo>
                    <a:pt x="83" y="167"/>
                    <a:pt x="84" y="166"/>
                    <a:pt x="84" y="165"/>
                  </a:cubicBezTo>
                  <a:cubicBezTo>
                    <a:pt x="85" y="164"/>
                    <a:pt x="85" y="165"/>
                    <a:pt x="85" y="166"/>
                  </a:cubicBezTo>
                  <a:cubicBezTo>
                    <a:pt x="86" y="167"/>
                    <a:pt x="85" y="167"/>
                    <a:pt x="85" y="168"/>
                  </a:cubicBezTo>
                  <a:cubicBezTo>
                    <a:pt x="86" y="169"/>
                    <a:pt x="86" y="170"/>
                    <a:pt x="86" y="171"/>
                  </a:cubicBezTo>
                  <a:cubicBezTo>
                    <a:pt x="86" y="172"/>
                    <a:pt x="85" y="172"/>
                    <a:pt x="85" y="172"/>
                  </a:cubicBezTo>
                  <a:cubicBezTo>
                    <a:pt x="85" y="173"/>
                    <a:pt x="85" y="173"/>
                    <a:pt x="85" y="173"/>
                  </a:cubicBezTo>
                  <a:cubicBezTo>
                    <a:pt x="85" y="173"/>
                    <a:pt x="85" y="175"/>
                    <a:pt x="85" y="175"/>
                  </a:cubicBezTo>
                  <a:cubicBezTo>
                    <a:pt x="85" y="175"/>
                    <a:pt x="86" y="175"/>
                    <a:pt x="86" y="176"/>
                  </a:cubicBezTo>
                  <a:cubicBezTo>
                    <a:pt x="85" y="176"/>
                    <a:pt x="85" y="177"/>
                    <a:pt x="85" y="177"/>
                  </a:cubicBezTo>
                  <a:cubicBezTo>
                    <a:pt x="85" y="177"/>
                    <a:pt x="86" y="177"/>
                    <a:pt x="86" y="177"/>
                  </a:cubicBezTo>
                  <a:cubicBezTo>
                    <a:pt x="86" y="178"/>
                    <a:pt x="86" y="178"/>
                    <a:pt x="86" y="179"/>
                  </a:cubicBezTo>
                  <a:cubicBezTo>
                    <a:pt x="86" y="179"/>
                    <a:pt x="86" y="180"/>
                    <a:pt x="86" y="180"/>
                  </a:cubicBezTo>
                  <a:cubicBezTo>
                    <a:pt x="86" y="181"/>
                    <a:pt x="86" y="181"/>
                    <a:pt x="86" y="181"/>
                  </a:cubicBezTo>
                  <a:cubicBezTo>
                    <a:pt x="86" y="182"/>
                    <a:pt x="86" y="182"/>
                    <a:pt x="86" y="182"/>
                  </a:cubicBezTo>
                  <a:cubicBezTo>
                    <a:pt x="87" y="183"/>
                    <a:pt x="86" y="183"/>
                    <a:pt x="86" y="184"/>
                  </a:cubicBezTo>
                  <a:cubicBezTo>
                    <a:pt x="87" y="185"/>
                    <a:pt x="87" y="185"/>
                    <a:pt x="88" y="185"/>
                  </a:cubicBezTo>
                  <a:cubicBezTo>
                    <a:pt x="88" y="186"/>
                    <a:pt x="88" y="186"/>
                    <a:pt x="88" y="186"/>
                  </a:cubicBezTo>
                  <a:cubicBezTo>
                    <a:pt x="88" y="187"/>
                    <a:pt x="88" y="187"/>
                    <a:pt x="88" y="188"/>
                  </a:cubicBezTo>
                  <a:cubicBezTo>
                    <a:pt x="89" y="188"/>
                    <a:pt x="89" y="187"/>
                    <a:pt x="89" y="187"/>
                  </a:cubicBezTo>
                  <a:cubicBezTo>
                    <a:pt x="89" y="187"/>
                    <a:pt x="89" y="188"/>
                    <a:pt x="89" y="188"/>
                  </a:cubicBezTo>
                  <a:cubicBezTo>
                    <a:pt x="90" y="188"/>
                    <a:pt x="90" y="189"/>
                    <a:pt x="90" y="189"/>
                  </a:cubicBezTo>
                  <a:cubicBezTo>
                    <a:pt x="90" y="190"/>
                    <a:pt x="90" y="190"/>
                    <a:pt x="90" y="190"/>
                  </a:cubicBezTo>
                  <a:cubicBezTo>
                    <a:pt x="90" y="191"/>
                    <a:pt x="91" y="190"/>
                    <a:pt x="92" y="191"/>
                  </a:cubicBezTo>
                  <a:cubicBezTo>
                    <a:pt x="92" y="191"/>
                    <a:pt x="93" y="192"/>
                    <a:pt x="93" y="192"/>
                  </a:cubicBezTo>
                  <a:cubicBezTo>
                    <a:pt x="93" y="191"/>
                    <a:pt x="93" y="192"/>
                    <a:pt x="93" y="191"/>
                  </a:cubicBezTo>
                  <a:cubicBezTo>
                    <a:pt x="93" y="192"/>
                    <a:pt x="94" y="193"/>
                    <a:pt x="95" y="193"/>
                  </a:cubicBezTo>
                  <a:cubicBezTo>
                    <a:pt x="96" y="193"/>
                    <a:pt x="95" y="194"/>
                    <a:pt x="95" y="194"/>
                  </a:cubicBezTo>
                  <a:cubicBezTo>
                    <a:pt x="96" y="195"/>
                    <a:pt x="97" y="195"/>
                    <a:pt x="97" y="195"/>
                  </a:cubicBezTo>
                  <a:cubicBezTo>
                    <a:pt x="97" y="196"/>
                    <a:pt x="98" y="195"/>
                    <a:pt x="98" y="195"/>
                  </a:cubicBezTo>
                  <a:cubicBezTo>
                    <a:pt x="98" y="195"/>
                    <a:pt x="99" y="196"/>
                    <a:pt x="99" y="196"/>
                  </a:cubicBezTo>
                  <a:cubicBezTo>
                    <a:pt x="99" y="195"/>
                    <a:pt x="100" y="196"/>
                    <a:pt x="100" y="196"/>
                  </a:cubicBezTo>
                  <a:cubicBezTo>
                    <a:pt x="101" y="196"/>
                    <a:pt x="101" y="196"/>
                    <a:pt x="102" y="195"/>
                  </a:cubicBezTo>
                  <a:cubicBezTo>
                    <a:pt x="102" y="195"/>
                    <a:pt x="103" y="195"/>
                    <a:pt x="104" y="196"/>
                  </a:cubicBezTo>
                  <a:cubicBezTo>
                    <a:pt x="104" y="196"/>
                    <a:pt x="105" y="196"/>
                    <a:pt x="105" y="197"/>
                  </a:cubicBezTo>
                  <a:cubicBezTo>
                    <a:pt x="106" y="197"/>
                    <a:pt x="106" y="198"/>
                    <a:pt x="107" y="198"/>
                  </a:cubicBezTo>
                  <a:cubicBezTo>
                    <a:pt x="108" y="198"/>
                    <a:pt x="108" y="197"/>
                    <a:pt x="109" y="197"/>
                  </a:cubicBezTo>
                  <a:cubicBezTo>
                    <a:pt x="109" y="197"/>
                    <a:pt x="109" y="198"/>
                    <a:pt x="110" y="198"/>
                  </a:cubicBezTo>
                  <a:cubicBezTo>
                    <a:pt x="110" y="199"/>
                    <a:pt x="110" y="199"/>
                    <a:pt x="110" y="199"/>
                  </a:cubicBezTo>
                  <a:cubicBezTo>
                    <a:pt x="110" y="200"/>
                    <a:pt x="110" y="199"/>
                    <a:pt x="111" y="200"/>
                  </a:cubicBezTo>
                  <a:cubicBezTo>
                    <a:pt x="111" y="200"/>
                    <a:pt x="112" y="201"/>
                    <a:pt x="112" y="201"/>
                  </a:cubicBezTo>
                  <a:cubicBezTo>
                    <a:pt x="112" y="201"/>
                    <a:pt x="113" y="201"/>
                    <a:pt x="113" y="201"/>
                  </a:cubicBezTo>
                  <a:cubicBezTo>
                    <a:pt x="114" y="201"/>
                    <a:pt x="114" y="202"/>
                    <a:pt x="114" y="202"/>
                  </a:cubicBezTo>
                  <a:cubicBezTo>
                    <a:pt x="115" y="202"/>
                    <a:pt x="115" y="202"/>
                    <a:pt x="116" y="202"/>
                  </a:cubicBezTo>
                  <a:cubicBezTo>
                    <a:pt x="116" y="203"/>
                    <a:pt x="117" y="203"/>
                    <a:pt x="118" y="202"/>
                  </a:cubicBezTo>
                  <a:cubicBezTo>
                    <a:pt x="119" y="202"/>
                    <a:pt x="119" y="203"/>
                    <a:pt x="119" y="204"/>
                  </a:cubicBezTo>
                  <a:cubicBezTo>
                    <a:pt x="119" y="204"/>
                    <a:pt x="120" y="205"/>
                    <a:pt x="120" y="205"/>
                  </a:cubicBezTo>
                  <a:cubicBezTo>
                    <a:pt x="121" y="206"/>
                    <a:pt x="121" y="206"/>
                    <a:pt x="122" y="207"/>
                  </a:cubicBezTo>
                  <a:cubicBezTo>
                    <a:pt x="122" y="207"/>
                    <a:pt x="123" y="207"/>
                    <a:pt x="123" y="207"/>
                  </a:cubicBezTo>
                  <a:cubicBezTo>
                    <a:pt x="124" y="206"/>
                    <a:pt x="124" y="207"/>
                    <a:pt x="125" y="207"/>
                  </a:cubicBezTo>
                  <a:cubicBezTo>
                    <a:pt x="126" y="207"/>
                    <a:pt x="126" y="207"/>
                    <a:pt x="127" y="207"/>
                  </a:cubicBezTo>
                  <a:cubicBezTo>
                    <a:pt x="127" y="207"/>
                    <a:pt x="128" y="207"/>
                    <a:pt x="128" y="207"/>
                  </a:cubicBezTo>
                  <a:cubicBezTo>
                    <a:pt x="129" y="207"/>
                    <a:pt x="129" y="206"/>
                    <a:pt x="129" y="206"/>
                  </a:cubicBezTo>
                  <a:cubicBezTo>
                    <a:pt x="129" y="206"/>
                    <a:pt x="129" y="207"/>
                    <a:pt x="129" y="207"/>
                  </a:cubicBezTo>
                  <a:cubicBezTo>
                    <a:pt x="130" y="207"/>
                    <a:pt x="131" y="208"/>
                    <a:pt x="131" y="208"/>
                  </a:cubicBezTo>
                  <a:cubicBezTo>
                    <a:pt x="132" y="209"/>
                    <a:pt x="133" y="209"/>
                    <a:pt x="134" y="209"/>
                  </a:cubicBezTo>
                  <a:cubicBezTo>
                    <a:pt x="134" y="210"/>
                    <a:pt x="135" y="210"/>
                    <a:pt x="135" y="210"/>
                  </a:cubicBezTo>
                  <a:cubicBezTo>
                    <a:pt x="135" y="211"/>
                    <a:pt x="136" y="212"/>
                    <a:pt x="136" y="212"/>
                  </a:cubicBezTo>
                  <a:cubicBezTo>
                    <a:pt x="136" y="213"/>
                    <a:pt x="135" y="213"/>
                    <a:pt x="135" y="214"/>
                  </a:cubicBezTo>
                  <a:cubicBezTo>
                    <a:pt x="136" y="215"/>
                    <a:pt x="136" y="216"/>
                    <a:pt x="136" y="217"/>
                  </a:cubicBezTo>
                  <a:cubicBezTo>
                    <a:pt x="137" y="217"/>
                    <a:pt x="137" y="218"/>
                    <a:pt x="137" y="219"/>
                  </a:cubicBezTo>
                  <a:cubicBezTo>
                    <a:pt x="138" y="220"/>
                    <a:pt x="138" y="220"/>
                    <a:pt x="138" y="221"/>
                  </a:cubicBezTo>
                  <a:cubicBezTo>
                    <a:pt x="138" y="222"/>
                    <a:pt x="138" y="223"/>
                    <a:pt x="138" y="224"/>
                  </a:cubicBezTo>
                  <a:cubicBezTo>
                    <a:pt x="138" y="225"/>
                    <a:pt x="136" y="224"/>
                    <a:pt x="135" y="224"/>
                  </a:cubicBezTo>
                  <a:cubicBezTo>
                    <a:pt x="136" y="225"/>
                    <a:pt x="137" y="226"/>
                    <a:pt x="138" y="227"/>
                  </a:cubicBezTo>
                  <a:cubicBezTo>
                    <a:pt x="139" y="228"/>
                    <a:pt x="139" y="229"/>
                    <a:pt x="139" y="230"/>
                  </a:cubicBezTo>
                  <a:cubicBezTo>
                    <a:pt x="140" y="231"/>
                    <a:pt x="140" y="233"/>
                    <a:pt x="140" y="234"/>
                  </a:cubicBezTo>
                  <a:cubicBezTo>
                    <a:pt x="140" y="235"/>
                    <a:pt x="140" y="237"/>
                    <a:pt x="141" y="237"/>
                  </a:cubicBezTo>
                  <a:cubicBezTo>
                    <a:pt x="144" y="237"/>
                    <a:pt x="146" y="237"/>
                    <a:pt x="149" y="237"/>
                  </a:cubicBezTo>
                  <a:cubicBezTo>
                    <a:pt x="151" y="237"/>
                    <a:pt x="152" y="237"/>
                    <a:pt x="153" y="238"/>
                  </a:cubicBezTo>
                  <a:cubicBezTo>
                    <a:pt x="154" y="238"/>
                    <a:pt x="156" y="238"/>
                    <a:pt x="157" y="238"/>
                  </a:cubicBezTo>
                  <a:cubicBezTo>
                    <a:pt x="158" y="237"/>
                    <a:pt x="158" y="237"/>
                    <a:pt x="158" y="238"/>
                  </a:cubicBezTo>
                  <a:cubicBezTo>
                    <a:pt x="158" y="239"/>
                    <a:pt x="158" y="239"/>
                    <a:pt x="158" y="240"/>
                  </a:cubicBezTo>
                  <a:cubicBezTo>
                    <a:pt x="158" y="240"/>
                    <a:pt x="157" y="241"/>
                    <a:pt x="157" y="241"/>
                  </a:cubicBezTo>
                  <a:cubicBezTo>
                    <a:pt x="157" y="242"/>
                    <a:pt x="157" y="242"/>
                    <a:pt x="157" y="243"/>
                  </a:cubicBezTo>
                  <a:cubicBezTo>
                    <a:pt x="157" y="244"/>
                    <a:pt x="158" y="246"/>
                    <a:pt x="158" y="247"/>
                  </a:cubicBezTo>
                  <a:cubicBezTo>
                    <a:pt x="158" y="248"/>
                    <a:pt x="159" y="248"/>
                    <a:pt x="160" y="249"/>
                  </a:cubicBezTo>
                  <a:cubicBezTo>
                    <a:pt x="161" y="249"/>
                    <a:pt x="161" y="249"/>
                    <a:pt x="161" y="250"/>
                  </a:cubicBezTo>
                  <a:cubicBezTo>
                    <a:pt x="161" y="250"/>
                    <a:pt x="162" y="250"/>
                    <a:pt x="162" y="250"/>
                  </a:cubicBezTo>
                  <a:cubicBezTo>
                    <a:pt x="163" y="251"/>
                    <a:pt x="163" y="250"/>
                    <a:pt x="164" y="251"/>
                  </a:cubicBezTo>
                  <a:cubicBezTo>
                    <a:pt x="164" y="251"/>
                    <a:pt x="165" y="251"/>
                    <a:pt x="165" y="251"/>
                  </a:cubicBezTo>
                  <a:cubicBezTo>
                    <a:pt x="165" y="252"/>
                    <a:pt x="165" y="252"/>
                    <a:pt x="165" y="253"/>
                  </a:cubicBezTo>
                  <a:cubicBezTo>
                    <a:pt x="165" y="253"/>
                    <a:pt x="165" y="253"/>
                    <a:pt x="166" y="254"/>
                  </a:cubicBezTo>
                  <a:cubicBezTo>
                    <a:pt x="166" y="254"/>
                    <a:pt x="165" y="254"/>
                    <a:pt x="166" y="255"/>
                  </a:cubicBezTo>
                  <a:cubicBezTo>
                    <a:pt x="166" y="255"/>
                    <a:pt x="166" y="256"/>
                    <a:pt x="167" y="256"/>
                  </a:cubicBezTo>
                  <a:cubicBezTo>
                    <a:pt x="167" y="257"/>
                    <a:pt x="167" y="258"/>
                    <a:pt x="168" y="258"/>
                  </a:cubicBezTo>
                  <a:cubicBezTo>
                    <a:pt x="169" y="259"/>
                    <a:pt x="168" y="259"/>
                    <a:pt x="167" y="259"/>
                  </a:cubicBezTo>
                  <a:cubicBezTo>
                    <a:pt x="167" y="259"/>
                    <a:pt x="167" y="261"/>
                    <a:pt x="167" y="261"/>
                  </a:cubicBezTo>
                  <a:cubicBezTo>
                    <a:pt x="167" y="262"/>
                    <a:pt x="167" y="263"/>
                    <a:pt x="166" y="264"/>
                  </a:cubicBezTo>
                  <a:cubicBezTo>
                    <a:pt x="166" y="264"/>
                    <a:pt x="166" y="265"/>
                    <a:pt x="166" y="266"/>
                  </a:cubicBezTo>
                  <a:cubicBezTo>
                    <a:pt x="166" y="266"/>
                    <a:pt x="167" y="266"/>
                    <a:pt x="167" y="267"/>
                  </a:cubicBezTo>
                  <a:cubicBezTo>
                    <a:pt x="167" y="267"/>
                    <a:pt x="166" y="267"/>
                    <a:pt x="166" y="268"/>
                  </a:cubicBezTo>
                  <a:cubicBezTo>
                    <a:pt x="166" y="268"/>
                    <a:pt x="166" y="268"/>
                    <a:pt x="166" y="269"/>
                  </a:cubicBezTo>
                  <a:cubicBezTo>
                    <a:pt x="166" y="270"/>
                    <a:pt x="165" y="271"/>
                    <a:pt x="165" y="271"/>
                  </a:cubicBezTo>
                  <a:cubicBezTo>
                    <a:pt x="165" y="272"/>
                    <a:pt x="163" y="275"/>
                    <a:pt x="164" y="276"/>
                  </a:cubicBezTo>
                  <a:cubicBezTo>
                    <a:pt x="165" y="276"/>
                    <a:pt x="165" y="277"/>
                    <a:pt x="166" y="277"/>
                  </a:cubicBezTo>
                  <a:cubicBezTo>
                    <a:pt x="167" y="278"/>
                    <a:pt x="166" y="278"/>
                    <a:pt x="165" y="279"/>
                  </a:cubicBezTo>
                  <a:cubicBezTo>
                    <a:pt x="165" y="279"/>
                    <a:pt x="165" y="279"/>
                    <a:pt x="164" y="280"/>
                  </a:cubicBezTo>
                  <a:cubicBezTo>
                    <a:pt x="164" y="280"/>
                    <a:pt x="164" y="280"/>
                    <a:pt x="164" y="280"/>
                  </a:cubicBezTo>
                  <a:cubicBezTo>
                    <a:pt x="164" y="281"/>
                    <a:pt x="164" y="281"/>
                    <a:pt x="164" y="281"/>
                  </a:cubicBezTo>
                  <a:cubicBezTo>
                    <a:pt x="164" y="281"/>
                    <a:pt x="164" y="281"/>
                    <a:pt x="164" y="281"/>
                  </a:cubicBezTo>
                  <a:cubicBezTo>
                    <a:pt x="165" y="282"/>
                    <a:pt x="165" y="282"/>
                    <a:pt x="165" y="283"/>
                  </a:cubicBezTo>
                  <a:cubicBezTo>
                    <a:pt x="166" y="283"/>
                    <a:pt x="166" y="284"/>
                    <a:pt x="166" y="284"/>
                  </a:cubicBezTo>
                  <a:cubicBezTo>
                    <a:pt x="166" y="285"/>
                    <a:pt x="166" y="286"/>
                    <a:pt x="166" y="286"/>
                  </a:cubicBezTo>
                  <a:cubicBezTo>
                    <a:pt x="166" y="285"/>
                    <a:pt x="167" y="286"/>
                    <a:pt x="167" y="286"/>
                  </a:cubicBezTo>
                  <a:cubicBezTo>
                    <a:pt x="167" y="286"/>
                    <a:pt x="166" y="287"/>
                    <a:pt x="167" y="287"/>
                  </a:cubicBezTo>
                  <a:cubicBezTo>
                    <a:pt x="167" y="287"/>
                    <a:pt x="167" y="287"/>
                    <a:pt x="167" y="287"/>
                  </a:cubicBezTo>
                  <a:cubicBezTo>
                    <a:pt x="168" y="288"/>
                    <a:pt x="167" y="288"/>
                    <a:pt x="167" y="288"/>
                  </a:cubicBezTo>
                  <a:cubicBezTo>
                    <a:pt x="167" y="288"/>
                    <a:pt x="168" y="288"/>
                    <a:pt x="168" y="289"/>
                  </a:cubicBezTo>
                  <a:cubicBezTo>
                    <a:pt x="168" y="289"/>
                    <a:pt x="168" y="289"/>
                    <a:pt x="168" y="289"/>
                  </a:cubicBezTo>
                  <a:cubicBezTo>
                    <a:pt x="167" y="290"/>
                    <a:pt x="168" y="291"/>
                    <a:pt x="168" y="291"/>
                  </a:cubicBezTo>
                  <a:cubicBezTo>
                    <a:pt x="168" y="292"/>
                    <a:pt x="167" y="292"/>
                    <a:pt x="167" y="292"/>
                  </a:cubicBezTo>
                  <a:cubicBezTo>
                    <a:pt x="168" y="293"/>
                    <a:pt x="168" y="293"/>
                    <a:pt x="168" y="293"/>
                  </a:cubicBezTo>
                  <a:cubicBezTo>
                    <a:pt x="168" y="293"/>
                    <a:pt x="167" y="294"/>
                    <a:pt x="167" y="294"/>
                  </a:cubicBezTo>
                  <a:cubicBezTo>
                    <a:pt x="167" y="295"/>
                    <a:pt x="168" y="295"/>
                    <a:pt x="168" y="295"/>
                  </a:cubicBezTo>
                  <a:cubicBezTo>
                    <a:pt x="168" y="296"/>
                    <a:pt x="167" y="295"/>
                    <a:pt x="168" y="296"/>
                  </a:cubicBezTo>
                  <a:cubicBezTo>
                    <a:pt x="168" y="296"/>
                    <a:pt x="168" y="296"/>
                    <a:pt x="168" y="297"/>
                  </a:cubicBezTo>
                  <a:cubicBezTo>
                    <a:pt x="168" y="297"/>
                    <a:pt x="168" y="297"/>
                    <a:pt x="168" y="298"/>
                  </a:cubicBezTo>
                  <a:cubicBezTo>
                    <a:pt x="168" y="298"/>
                    <a:pt x="168" y="299"/>
                    <a:pt x="168" y="299"/>
                  </a:cubicBezTo>
                  <a:cubicBezTo>
                    <a:pt x="168" y="300"/>
                    <a:pt x="168" y="300"/>
                    <a:pt x="168" y="301"/>
                  </a:cubicBezTo>
                  <a:cubicBezTo>
                    <a:pt x="168" y="301"/>
                    <a:pt x="168" y="301"/>
                    <a:pt x="168" y="301"/>
                  </a:cubicBezTo>
                  <a:cubicBezTo>
                    <a:pt x="169" y="302"/>
                    <a:pt x="169" y="301"/>
                    <a:pt x="170" y="301"/>
                  </a:cubicBezTo>
                  <a:cubicBezTo>
                    <a:pt x="170" y="301"/>
                    <a:pt x="171" y="301"/>
                    <a:pt x="171" y="302"/>
                  </a:cubicBezTo>
                  <a:cubicBezTo>
                    <a:pt x="171" y="302"/>
                    <a:pt x="172" y="302"/>
                    <a:pt x="172" y="302"/>
                  </a:cubicBezTo>
                  <a:cubicBezTo>
                    <a:pt x="173" y="302"/>
                    <a:pt x="173" y="302"/>
                    <a:pt x="174" y="302"/>
                  </a:cubicBezTo>
                  <a:cubicBezTo>
                    <a:pt x="174" y="302"/>
                    <a:pt x="175" y="302"/>
                    <a:pt x="176" y="302"/>
                  </a:cubicBezTo>
                  <a:cubicBezTo>
                    <a:pt x="176" y="302"/>
                    <a:pt x="176" y="302"/>
                    <a:pt x="176" y="303"/>
                  </a:cubicBezTo>
                  <a:cubicBezTo>
                    <a:pt x="176" y="303"/>
                    <a:pt x="177" y="303"/>
                    <a:pt x="177" y="303"/>
                  </a:cubicBezTo>
                  <a:cubicBezTo>
                    <a:pt x="177" y="303"/>
                    <a:pt x="177" y="303"/>
                    <a:pt x="178" y="303"/>
                  </a:cubicBezTo>
                  <a:cubicBezTo>
                    <a:pt x="178" y="303"/>
                    <a:pt x="178" y="303"/>
                    <a:pt x="178" y="303"/>
                  </a:cubicBezTo>
                  <a:cubicBezTo>
                    <a:pt x="179" y="303"/>
                    <a:pt x="179" y="304"/>
                    <a:pt x="179" y="303"/>
                  </a:cubicBezTo>
                  <a:cubicBezTo>
                    <a:pt x="179" y="303"/>
                    <a:pt x="179" y="303"/>
                    <a:pt x="180" y="303"/>
                  </a:cubicBezTo>
                  <a:cubicBezTo>
                    <a:pt x="180" y="303"/>
                    <a:pt x="180" y="302"/>
                    <a:pt x="180" y="302"/>
                  </a:cubicBezTo>
                  <a:cubicBezTo>
                    <a:pt x="180" y="302"/>
                    <a:pt x="180" y="303"/>
                    <a:pt x="181" y="303"/>
                  </a:cubicBezTo>
                  <a:cubicBezTo>
                    <a:pt x="181" y="302"/>
                    <a:pt x="182" y="300"/>
                    <a:pt x="183" y="301"/>
                  </a:cubicBezTo>
                  <a:cubicBezTo>
                    <a:pt x="184" y="302"/>
                    <a:pt x="184" y="303"/>
                    <a:pt x="186" y="303"/>
                  </a:cubicBezTo>
                  <a:cubicBezTo>
                    <a:pt x="187" y="303"/>
                    <a:pt x="188" y="303"/>
                    <a:pt x="189" y="304"/>
                  </a:cubicBezTo>
                  <a:cubicBezTo>
                    <a:pt x="189" y="304"/>
                    <a:pt x="189" y="304"/>
                    <a:pt x="189" y="305"/>
                  </a:cubicBezTo>
                  <a:cubicBezTo>
                    <a:pt x="189" y="306"/>
                    <a:pt x="190" y="306"/>
                    <a:pt x="190" y="307"/>
                  </a:cubicBezTo>
                  <a:cubicBezTo>
                    <a:pt x="191" y="307"/>
                    <a:pt x="191" y="308"/>
                    <a:pt x="191" y="308"/>
                  </a:cubicBezTo>
                  <a:cubicBezTo>
                    <a:pt x="191" y="309"/>
                    <a:pt x="191" y="309"/>
                    <a:pt x="191" y="310"/>
                  </a:cubicBezTo>
                  <a:cubicBezTo>
                    <a:pt x="191" y="310"/>
                    <a:pt x="191" y="311"/>
                    <a:pt x="191" y="311"/>
                  </a:cubicBezTo>
                  <a:cubicBezTo>
                    <a:pt x="192" y="312"/>
                    <a:pt x="191" y="312"/>
                    <a:pt x="192" y="312"/>
                  </a:cubicBezTo>
                  <a:cubicBezTo>
                    <a:pt x="192" y="313"/>
                    <a:pt x="192" y="313"/>
                    <a:pt x="192" y="314"/>
                  </a:cubicBezTo>
                  <a:cubicBezTo>
                    <a:pt x="192" y="315"/>
                    <a:pt x="193" y="315"/>
                    <a:pt x="193" y="315"/>
                  </a:cubicBezTo>
                  <a:cubicBezTo>
                    <a:pt x="193" y="316"/>
                    <a:pt x="193" y="317"/>
                    <a:pt x="193" y="317"/>
                  </a:cubicBezTo>
                  <a:cubicBezTo>
                    <a:pt x="193" y="318"/>
                    <a:pt x="194" y="319"/>
                    <a:pt x="194" y="319"/>
                  </a:cubicBezTo>
                  <a:cubicBezTo>
                    <a:pt x="194" y="320"/>
                    <a:pt x="194" y="321"/>
                    <a:pt x="194" y="322"/>
                  </a:cubicBezTo>
                  <a:cubicBezTo>
                    <a:pt x="195" y="322"/>
                    <a:pt x="195" y="322"/>
                    <a:pt x="196" y="322"/>
                  </a:cubicBezTo>
                  <a:cubicBezTo>
                    <a:pt x="197" y="322"/>
                    <a:pt x="197" y="322"/>
                    <a:pt x="198" y="322"/>
                  </a:cubicBezTo>
                  <a:cubicBezTo>
                    <a:pt x="199" y="322"/>
                    <a:pt x="199" y="321"/>
                    <a:pt x="200" y="321"/>
                  </a:cubicBezTo>
                  <a:cubicBezTo>
                    <a:pt x="200" y="320"/>
                    <a:pt x="201" y="320"/>
                    <a:pt x="202" y="320"/>
                  </a:cubicBezTo>
                  <a:cubicBezTo>
                    <a:pt x="202" y="320"/>
                    <a:pt x="203" y="321"/>
                    <a:pt x="204" y="321"/>
                  </a:cubicBezTo>
                  <a:cubicBezTo>
                    <a:pt x="204" y="322"/>
                    <a:pt x="205" y="322"/>
                    <a:pt x="205" y="323"/>
                  </a:cubicBezTo>
                  <a:cubicBezTo>
                    <a:pt x="205" y="323"/>
                    <a:pt x="204" y="324"/>
                    <a:pt x="205" y="325"/>
                  </a:cubicBezTo>
                  <a:cubicBezTo>
                    <a:pt x="206" y="326"/>
                    <a:pt x="205" y="326"/>
                    <a:pt x="205" y="327"/>
                  </a:cubicBezTo>
                  <a:cubicBezTo>
                    <a:pt x="205" y="328"/>
                    <a:pt x="205" y="328"/>
                    <a:pt x="205" y="329"/>
                  </a:cubicBezTo>
                  <a:cubicBezTo>
                    <a:pt x="206" y="329"/>
                    <a:pt x="205" y="330"/>
                    <a:pt x="205" y="330"/>
                  </a:cubicBezTo>
                  <a:cubicBezTo>
                    <a:pt x="205" y="331"/>
                    <a:pt x="205" y="332"/>
                    <a:pt x="205" y="333"/>
                  </a:cubicBezTo>
                  <a:cubicBezTo>
                    <a:pt x="205" y="334"/>
                    <a:pt x="205" y="335"/>
                    <a:pt x="205" y="336"/>
                  </a:cubicBezTo>
                  <a:cubicBezTo>
                    <a:pt x="204" y="336"/>
                    <a:pt x="204" y="337"/>
                    <a:pt x="204" y="338"/>
                  </a:cubicBezTo>
                  <a:cubicBezTo>
                    <a:pt x="204" y="338"/>
                    <a:pt x="204" y="339"/>
                    <a:pt x="204" y="339"/>
                  </a:cubicBezTo>
                  <a:cubicBezTo>
                    <a:pt x="204" y="339"/>
                    <a:pt x="204" y="339"/>
                    <a:pt x="205" y="340"/>
                  </a:cubicBezTo>
                  <a:cubicBezTo>
                    <a:pt x="205" y="340"/>
                    <a:pt x="206" y="340"/>
                    <a:pt x="206" y="340"/>
                  </a:cubicBezTo>
                  <a:cubicBezTo>
                    <a:pt x="206" y="340"/>
                    <a:pt x="206" y="340"/>
                    <a:pt x="206" y="339"/>
                  </a:cubicBezTo>
                  <a:cubicBezTo>
                    <a:pt x="207" y="339"/>
                    <a:pt x="207" y="339"/>
                    <a:pt x="207" y="339"/>
                  </a:cubicBezTo>
                  <a:cubicBezTo>
                    <a:pt x="207" y="339"/>
                    <a:pt x="207" y="339"/>
                    <a:pt x="207" y="339"/>
                  </a:cubicBezTo>
                  <a:cubicBezTo>
                    <a:pt x="207" y="339"/>
                    <a:pt x="208" y="339"/>
                    <a:pt x="208" y="339"/>
                  </a:cubicBezTo>
                  <a:cubicBezTo>
                    <a:pt x="208" y="339"/>
                    <a:pt x="208" y="339"/>
                    <a:pt x="208" y="339"/>
                  </a:cubicBezTo>
                  <a:cubicBezTo>
                    <a:pt x="208" y="339"/>
                    <a:pt x="208" y="339"/>
                    <a:pt x="209" y="338"/>
                  </a:cubicBezTo>
                  <a:cubicBezTo>
                    <a:pt x="209" y="338"/>
                    <a:pt x="209" y="339"/>
                    <a:pt x="209" y="339"/>
                  </a:cubicBezTo>
                  <a:cubicBezTo>
                    <a:pt x="209" y="339"/>
                    <a:pt x="209" y="339"/>
                    <a:pt x="209" y="339"/>
                  </a:cubicBezTo>
                  <a:cubicBezTo>
                    <a:pt x="210" y="339"/>
                    <a:pt x="210" y="339"/>
                    <a:pt x="210" y="340"/>
                  </a:cubicBezTo>
                  <a:cubicBezTo>
                    <a:pt x="211" y="340"/>
                    <a:pt x="211" y="340"/>
                    <a:pt x="211" y="341"/>
                  </a:cubicBezTo>
                  <a:cubicBezTo>
                    <a:pt x="211" y="342"/>
                    <a:pt x="212" y="343"/>
                    <a:pt x="212" y="344"/>
                  </a:cubicBezTo>
                  <a:cubicBezTo>
                    <a:pt x="213" y="345"/>
                    <a:pt x="214" y="346"/>
                    <a:pt x="214" y="346"/>
                  </a:cubicBezTo>
                  <a:cubicBezTo>
                    <a:pt x="214" y="347"/>
                    <a:pt x="214" y="347"/>
                    <a:pt x="214" y="348"/>
                  </a:cubicBezTo>
                  <a:cubicBezTo>
                    <a:pt x="214" y="348"/>
                    <a:pt x="214" y="349"/>
                    <a:pt x="214" y="349"/>
                  </a:cubicBezTo>
                  <a:cubicBezTo>
                    <a:pt x="214" y="350"/>
                    <a:pt x="214" y="351"/>
                    <a:pt x="214" y="352"/>
                  </a:cubicBezTo>
                  <a:cubicBezTo>
                    <a:pt x="213" y="352"/>
                    <a:pt x="214" y="353"/>
                    <a:pt x="214" y="354"/>
                  </a:cubicBezTo>
                  <a:cubicBezTo>
                    <a:pt x="214" y="355"/>
                    <a:pt x="214" y="355"/>
                    <a:pt x="214" y="355"/>
                  </a:cubicBezTo>
                  <a:cubicBezTo>
                    <a:pt x="214" y="356"/>
                    <a:pt x="214" y="356"/>
                    <a:pt x="214" y="357"/>
                  </a:cubicBezTo>
                  <a:cubicBezTo>
                    <a:pt x="213" y="356"/>
                    <a:pt x="213" y="356"/>
                    <a:pt x="213" y="357"/>
                  </a:cubicBezTo>
                  <a:cubicBezTo>
                    <a:pt x="213" y="357"/>
                    <a:pt x="212" y="357"/>
                    <a:pt x="212" y="357"/>
                  </a:cubicBezTo>
                  <a:cubicBezTo>
                    <a:pt x="212" y="357"/>
                    <a:pt x="212" y="357"/>
                    <a:pt x="212" y="357"/>
                  </a:cubicBezTo>
                  <a:cubicBezTo>
                    <a:pt x="212" y="358"/>
                    <a:pt x="212" y="358"/>
                    <a:pt x="212" y="358"/>
                  </a:cubicBezTo>
                  <a:cubicBezTo>
                    <a:pt x="211" y="359"/>
                    <a:pt x="211" y="357"/>
                    <a:pt x="210" y="359"/>
                  </a:cubicBezTo>
                  <a:cubicBezTo>
                    <a:pt x="210" y="359"/>
                    <a:pt x="210" y="359"/>
                    <a:pt x="210" y="360"/>
                  </a:cubicBezTo>
                  <a:cubicBezTo>
                    <a:pt x="210" y="360"/>
                    <a:pt x="210" y="359"/>
                    <a:pt x="209" y="360"/>
                  </a:cubicBezTo>
                  <a:cubicBezTo>
                    <a:pt x="209" y="360"/>
                    <a:pt x="209" y="360"/>
                    <a:pt x="209" y="360"/>
                  </a:cubicBezTo>
                  <a:cubicBezTo>
                    <a:pt x="209" y="360"/>
                    <a:pt x="208" y="359"/>
                    <a:pt x="208" y="360"/>
                  </a:cubicBezTo>
                  <a:cubicBezTo>
                    <a:pt x="208" y="360"/>
                    <a:pt x="208" y="360"/>
                    <a:pt x="208" y="360"/>
                  </a:cubicBezTo>
                  <a:cubicBezTo>
                    <a:pt x="208" y="361"/>
                    <a:pt x="207" y="360"/>
                    <a:pt x="207" y="360"/>
                  </a:cubicBezTo>
                  <a:cubicBezTo>
                    <a:pt x="207" y="361"/>
                    <a:pt x="207" y="361"/>
                    <a:pt x="206" y="361"/>
                  </a:cubicBezTo>
                  <a:cubicBezTo>
                    <a:pt x="206" y="361"/>
                    <a:pt x="206" y="362"/>
                    <a:pt x="205" y="361"/>
                  </a:cubicBezTo>
                  <a:cubicBezTo>
                    <a:pt x="205" y="361"/>
                    <a:pt x="205" y="361"/>
                    <a:pt x="205" y="361"/>
                  </a:cubicBezTo>
                  <a:cubicBezTo>
                    <a:pt x="205" y="362"/>
                    <a:pt x="204" y="362"/>
                    <a:pt x="204" y="362"/>
                  </a:cubicBezTo>
                  <a:cubicBezTo>
                    <a:pt x="204" y="363"/>
                    <a:pt x="205" y="363"/>
                    <a:pt x="204" y="364"/>
                  </a:cubicBezTo>
                  <a:cubicBezTo>
                    <a:pt x="204" y="364"/>
                    <a:pt x="203" y="363"/>
                    <a:pt x="203" y="364"/>
                  </a:cubicBezTo>
                  <a:cubicBezTo>
                    <a:pt x="203" y="364"/>
                    <a:pt x="204" y="364"/>
                    <a:pt x="204" y="364"/>
                  </a:cubicBezTo>
                  <a:cubicBezTo>
                    <a:pt x="203" y="364"/>
                    <a:pt x="203" y="364"/>
                    <a:pt x="203" y="364"/>
                  </a:cubicBezTo>
                  <a:cubicBezTo>
                    <a:pt x="203" y="365"/>
                    <a:pt x="202" y="364"/>
                    <a:pt x="202" y="365"/>
                  </a:cubicBezTo>
                  <a:cubicBezTo>
                    <a:pt x="201" y="365"/>
                    <a:pt x="201" y="365"/>
                    <a:pt x="201" y="366"/>
                  </a:cubicBezTo>
                  <a:cubicBezTo>
                    <a:pt x="200" y="366"/>
                    <a:pt x="200" y="367"/>
                    <a:pt x="200" y="367"/>
                  </a:cubicBezTo>
                  <a:cubicBezTo>
                    <a:pt x="200" y="367"/>
                    <a:pt x="199" y="367"/>
                    <a:pt x="199" y="367"/>
                  </a:cubicBezTo>
                  <a:cubicBezTo>
                    <a:pt x="199" y="368"/>
                    <a:pt x="199" y="367"/>
                    <a:pt x="198" y="368"/>
                  </a:cubicBezTo>
                  <a:cubicBezTo>
                    <a:pt x="198" y="369"/>
                    <a:pt x="197" y="368"/>
                    <a:pt x="198" y="369"/>
                  </a:cubicBezTo>
                  <a:cubicBezTo>
                    <a:pt x="199" y="369"/>
                    <a:pt x="198" y="371"/>
                    <a:pt x="198" y="370"/>
                  </a:cubicBezTo>
                  <a:cubicBezTo>
                    <a:pt x="198" y="370"/>
                    <a:pt x="197" y="370"/>
                    <a:pt x="197" y="370"/>
                  </a:cubicBezTo>
                  <a:cubicBezTo>
                    <a:pt x="196" y="370"/>
                    <a:pt x="196" y="371"/>
                    <a:pt x="196" y="371"/>
                  </a:cubicBezTo>
                  <a:cubicBezTo>
                    <a:pt x="196" y="371"/>
                    <a:pt x="196" y="371"/>
                    <a:pt x="196" y="371"/>
                  </a:cubicBezTo>
                  <a:cubicBezTo>
                    <a:pt x="195" y="371"/>
                    <a:pt x="196" y="372"/>
                    <a:pt x="196" y="372"/>
                  </a:cubicBezTo>
                  <a:cubicBezTo>
                    <a:pt x="195" y="373"/>
                    <a:pt x="194" y="374"/>
                    <a:pt x="194" y="374"/>
                  </a:cubicBezTo>
                  <a:cubicBezTo>
                    <a:pt x="193" y="375"/>
                    <a:pt x="194" y="375"/>
                    <a:pt x="193" y="376"/>
                  </a:cubicBezTo>
                  <a:cubicBezTo>
                    <a:pt x="193" y="376"/>
                    <a:pt x="193" y="376"/>
                    <a:pt x="193" y="376"/>
                  </a:cubicBezTo>
                  <a:cubicBezTo>
                    <a:pt x="192" y="377"/>
                    <a:pt x="193" y="377"/>
                    <a:pt x="192" y="378"/>
                  </a:cubicBezTo>
                  <a:cubicBezTo>
                    <a:pt x="192" y="378"/>
                    <a:pt x="191" y="378"/>
                    <a:pt x="191" y="379"/>
                  </a:cubicBezTo>
                  <a:cubicBezTo>
                    <a:pt x="191" y="379"/>
                    <a:pt x="191" y="380"/>
                    <a:pt x="191" y="380"/>
                  </a:cubicBezTo>
                  <a:cubicBezTo>
                    <a:pt x="191" y="381"/>
                    <a:pt x="190" y="381"/>
                    <a:pt x="190" y="381"/>
                  </a:cubicBezTo>
                  <a:cubicBezTo>
                    <a:pt x="190" y="382"/>
                    <a:pt x="190" y="382"/>
                    <a:pt x="189" y="383"/>
                  </a:cubicBezTo>
                  <a:cubicBezTo>
                    <a:pt x="189" y="383"/>
                    <a:pt x="189" y="384"/>
                    <a:pt x="188" y="384"/>
                  </a:cubicBezTo>
                  <a:cubicBezTo>
                    <a:pt x="188" y="385"/>
                    <a:pt x="188" y="385"/>
                    <a:pt x="187" y="385"/>
                  </a:cubicBezTo>
                  <a:cubicBezTo>
                    <a:pt x="187" y="385"/>
                    <a:pt x="186" y="385"/>
                    <a:pt x="186" y="386"/>
                  </a:cubicBezTo>
                  <a:cubicBezTo>
                    <a:pt x="186" y="386"/>
                    <a:pt x="186" y="387"/>
                    <a:pt x="186" y="388"/>
                  </a:cubicBezTo>
                  <a:cubicBezTo>
                    <a:pt x="185" y="389"/>
                    <a:pt x="185" y="390"/>
                    <a:pt x="184" y="390"/>
                  </a:cubicBezTo>
                  <a:cubicBezTo>
                    <a:pt x="184" y="390"/>
                    <a:pt x="184" y="391"/>
                    <a:pt x="184" y="391"/>
                  </a:cubicBezTo>
                  <a:cubicBezTo>
                    <a:pt x="185" y="391"/>
                    <a:pt x="185" y="391"/>
                    <a:pt x="185" y="391"/>
                  </a:cubicBezTo>
                  <a:cubicBezTo>
                    <a:pt x="186" y="391"/>
                    <a:pt x="187" y="391"/>
                    <a:pt x="187" y="391"/>
                  </a:cubicBezTo>
                  <a:cubicBezTo>
                    <a:pt x="188" y="391"/>
                    <a:pt x="188" y="390"/>
                    <a:pt x="188" y="390"/>
                  </a:cubicBezTo>
                  <a:cubicBezTo>
                    <a:pt x="188" y="389"/>
                    <a:pt x="189" y="389"/>
                    <a:pt x="190" y="389"/>
                  </a:cubicBezTo>
                  <a:cubicBezTo>
                    <a:pt x="190" y="389"/>
                    <a:pt x="191" y="389"/>
                    <a:pt x="191" y="389"/>
                  </a:cubicBezTo>
                  <a:cubicBezTo>
                    <a:pt x="191" y="389"/>
                    <a:pt x="192" y="390"/>
                    <a:pt x="192" y="390"/>
                  </a:cubicBezTo>
                  <a:cubicBezTo>
                    <a:pt x="193" y="390"/>
                    <a:pt x="193" y="391"/>
                    <a:pt x="194" y="392"/>
                  </a:cubicBezTo>
                  <a:cubicBezTo>
                    <a:pt x="195" y="392"/>
                    <a:pt x="196" y="393"/>
                    <a:pt x="196" y="394"/>
                  </a:cubicBezTo>
                  <a:cubicBezTo>
                    <a:pt x="197" y="394"/>
                    <a:pt x="198" y="395"/>
                    <a:pt x="199" y="395"/>
                  </a:cubicBezTo>
                  <a:cubicBezTo>
                    <a:pt x="199" y="396"/>
                    <a:pt x="200" y="397"/>
                    <a:pt x="200" y="397"/>
                  </a:cubicBezTo>
                  <a:cubicBezTo>
                    <a:pt x="200" y="398"/>
                    <a:pt x="200" y="399"/>
                    <a:pt x="200" y="399"/>
                  </a:cubicBezTo>
                  <a:cubicBezTo>
                    <a:pt x="200" y="400"/>
                    <a:pt x="201" y="400"/>
                    <a:pt x="202" y="400"/>
                  </a:cubicBezTo>
                  <a:cubicBezTo>
                    <a:pt x="203" y="399"/>
                    <a:pt x="202" y="399"/>
                    <a:pt x="203" y="398"/>
                  </a:cubicBezTo>
                  <a:cubicBezTo>
                    <a:pt x="203" y="398"/>
                    <a:pt x="204" y="399"/>
                    <a:pt x="204" y="398"/>
                  </a:cubicBezTo>
                  <a:cubicBezTo>
                    <a:pt x="204" y="398"/>
                    <a:pt x="203" y="397"/>
                    <a:pt x="204" y="397"/>
                  </a:cubicBezTo>
                  <a:cubicBezTo>
                    <a:pt x="204" y="397"/>
                    <a:pt x="204" y="398"/>
                    <a:pt x="205" y="398"/>
                  </a:cubicBezTo>
                  <a:cubicBezTo>
                    <a:pt x="206" y="399"/>
                    <a:pt x="207" y="400"/>
                    <a:pt x="208" y="401"/>
                  </a:cubicBezTo>
                  <a:cubicBezTo>
                    <a:pt x="208" y="402"/>
                    <a:pt x="209" y="402"/>
                    <a:pt x="210" y="403"/>
                  </a:cubicBezTo>
                  <a:cubicBezTo>
                    <a:pt x="210" y="403"/>
                    <a:pt x="210" y="402"/>
                    <a:pt x="210" y="402"/>
                  </a:cubicBezTo>
                  <a:cubicBezTo>
                    <a:pt x="211" y="402"/>
                    <a:pt x="211" y="403"/>
                    <a:pt x="211" y="403"/>
                  </a:cubicBezTo>
                  <a:cubicBezTo>
                    <a:pt x="212" y="404"/>
                    <a:pt x="212" y="404"/>
                    <a:pt x="213" y="404"/>
                  </a:cubicBezTo>
                  <a:cubicBezTo>
                    <a:pt x="214" y="404"/>
                    <a:pt x="215" y="404"/>
                    <a:pt x="215" y="405"/>
                  </a:cubicBezTo>
                  <a:cubicBezTo>
                    <a:pt x="216" y="406"/>
                    <a:pt x="216" y="406"/>
                    <a:pt x="216" y="407"/>
                  </a:cubicBezTo>
                  <a:cubicBezTo>
                    <a:pt x="217" y="407"/>
                    <a:pt x="217" y="407"/>
                    <a:pt x="218" y="408"/>
                  </a:cubicBezTo>
                  <a:cubicBezTo>
                    <a:pt x="218" y="408"/>
                    <a:pt x="219" y="409"/>
                    <a:pt x="219" y="409"/>
                  </a:cubicBezTo>
                  <a:cubicBezTo>
                    <a:pt x="220" y="409"/>
                    <a:pt x="220" y="409"/>
                    <a:pt x="220" y="409"/>
                  </a:cubicBezTo>
                  <a:cubicBezTo>
                    <a:pt x="220" y="409"/>
                    <a:pt x="220" y="409"/>
                    <a:pt x="221" y="409"/>
                  </a:cubicBezTo>
                  <a:cubicBezTo>
                    <a:pt x="221" y="409"/>
                    <a:pt x="221" y="409"/>
                    <a:pt x="222" y="409"/>
                  </a:cubicBezTo>
                  <a:cubicBezTo>
                    <a:pt x="222" y="410"/>
                    <a:pt x="222" y="410"/>
                    <a:pt x="222" y="410"/>
                  </a:cubicBezTo>
                  <a:cubicBezTo>
                    <a:pt x="223" y="410"/>
                    <a:pt x="223" y="410"/>
                    <a:pt x="224" y="411"/>
                  </a:cubicBezTo>
                  <a:cubicBezTo>
                    <a:pt x="224" y="412"/>
                    <a:pt x="225" y="412"/>
                    <a:pt x="225" y="413"/>
                  </a:cubicBezTo>
                  <a:cubicBezTo>
                    <a:pt x="226" y="414"/>
                    <a:pt x="227" y="416"/>
                    <a:pt x="228" y="416"/>
                  </a:cubicBezTo>
                  <a:cubicBezTo>
                    <a:pt x="229" y="417"/>
                    <a:pt x="231" y="417"/>
                    <a:pt x="231" y="418"/>
                  </a:cubicBezTo>
                  <a:cubicBezTo>
                    <a:pt x="231" y="419"/>
                    <a:pt x="230" y="419"/>
                    <a:pt x="229" y="420"/>
                  </a:cubicBezTo>
                  <a:cubicBezTo>
                    <a:pt x="229" y="420"/>
                    <a:pt x="229" y="421"/>
                    <a:pt x="229" y="421"/>
                  </a:cubicBezTo>
                  <a:cubicBezTo>
                    <a:pt x="227" y="422"/>
                    <a:pt x="228" y="424"/>
                    <a:pt x="229" y="425"/>
                  </a:cubicBezTo>
                  <a:cubicBezTo>
                    <a:pt x="229" y="426"/>
                    <a:pt x="229" y="429"/>
                    <a:pt x="230" y="429"/>
                  </a:cubicBezTo>
                  <a:cubicBezTo>
                    <a:pt x="230" y="428"/>
                    <a:pt x="230" y="429"/>
                    <a:pt x="231" y="429"/>
                  </a:cubicBezTo>
                  <a:cubicBezTo>
                    <a:pt x="231" y="429"/>
                    <a:pt x="232" y="428"/>
                    <a:pt x="232" y="427"/>
                  </a:cubicBezTo>
                  <a:cubicBezTo>
                    <a:pt x="235" y="425"/>
                    <a:pt x="237" y="424"/>
                    <a:pt x="237" y="419"/>
                  </a:cubicBezTo>
                  <a:cubicBezTo>
                    <a:pt x="237" y="417"/>
                    <a:pt x="237" y="415"/>
                    <a:pt x="238" y="413"/>
                  </a:cubicBezTo>
                  <a:cubicBezTo>
                    <a:pt x="238" y="412"/>
                    <a:pt x="239" y="412"/>
                    <a:pt x="239" y="411"/>
                  </a:cubicBezTo>
                  <a:cubicBezTo>
                    <a:pt x="239" y="411"/>
                    <a:pt x="238" y="412"/>
                    <a:pt x="238" y="411"/>
                  </a:cubicBezTo>
                  <a:cubicBezTo>
                    <a:pt x="238" y="411"/>
                    <a:pt x="239" y="410"/>
                    <a:pt x="239" y="410"/>
                  </a:cubicBezTo>
                  <a:cubicBezTo>
                    <a:pt x="239" y="410"/>
                    <a:pt x="238" y="411"/>
                    <a:pt x="238" y="411"/>
                  </a:cubicBezTo>
                  <a:cubicBezTo>
                    <a:pt x="238" y="411"/>
                    <a:pt x="238" y="410"/>
                    <a:pt x="237" y="410"/>
                  </a:cubicBezTo>
                  <a:cubicBezTo>
                    <a:pt x="237" y="410"/>
                    <a:pt x="237" y="410"/>
                    <a:pt x="238" y="409"/>
                  </a:cubicBezTo>
                  <a:cubicBezTo>
                    <a:pt x="239" y="409"/>
                    <a:pt x="237" y="409"/>
                    <a:pt x="237" y="408"/>
                  </a:cubicBezTo>
                  <a:cubicBezTo>
                    <a:pt x="237" y="408"/>
                    <a:pt x="237" y="408"/>
                    <a:pt x="237" y="408"/>
                  </a:cubicBezTo>
                  <a:cubicBezTo>
                    <a:pt x="237" y="407"/>
                    <a:pt x="237" y="407"/>
                    <a:pt x="237" y="407"/>
                  </a:cubicBezTo>
                  <a:cubicBezTo>
                    <a:pt x="237" y="407"/>
                    <a:pt x="238" y="407"/>
                    <a:pt x="238" y="406"/>
                  </a:cubicBezTo>
                  <a:cubicBezTo>
                    <a:pt x="239" y="406"/>
                    <a:pt x="237" y="406"/>
                    <a:pt x="238" y="405"/>
                  </a:cubicBezTo>
                  <a:cubicBezTo>
                    <a:pt x="238" y="405"/>
                    <a:pt x="239" y="406"/>
                    <a:pt x="239" y="406"/>
                  </a:cubicBezTo>
                  <a:cubicBezTo>
                    <a:pt x="239" y="405"/>
                    <a:pt x="239" y="404"/>
                    <a:pt x="238" y="404"/>
                  </a:cubicBezTo>
                  <a:cubicBezTo>
                    <a:pt x="238" y="403"/>
                    <a:pt x="239" y="403"/>
                    <a:pt x="239" y="402"/>
                  </a:cubicBezTo>
                  <a:cubicBezTo>
                    <a:pt x="239" y="402"/>
                    <a:pt x="239" y="403"/>
                    <a:pt x="240" y="402"/>
                  </a:cubicBezTo>
                  <a:cubicBezTo>
                    <a:pt x="240" y="402"/>
                    <a:pt x="240" y="402"/>
                    <a:pt x="240" y="402"/>
                  </a:cubicBezTo>
                  <a:cubicBezTo>
                    <a:pt x="240" y="402"/>
                    <a:pt x="241" y="402"/>
                    <a:pt x="241" y="402"/>
                  </a:cubicBezTo>
                  <a:cubicBezTo>
                    <a:pt x="241" y="402"/>
                    <a:pt x="241" y="401"/>
                    <a:pt x="241" y="401"/>
                  </a:cubicBezTo>
                  <a:cubicBezTo>
                    <a:pt x="242" y="400"/>
                    <a:pt x="243" y="400"/>
                    <a:pt x="243" y="400"/>
                  </a:cubicBezTo>
                  <a:cubicBezTo>
                    <a:pt x="243" y="399"/>
                    <a:pt x="242" y="399"/>
                    <a:pt x="242" y="398"/>
                  </a:cubicBezTo>
                  <a:cubicBezTo>
                    <a:pt x="242" y="397"/>
                    <a:pt x="243" y="398"/>
                    <a:pt x="243" y="397"/>
                  </a:cubicBezTo>
                  <a:cubicBezTo>
                    <a:pt x="243" y="397"/>
                    <a:pt x="242" y="395"/>
                    <a:pt x="243" y="395"/>
                  </a:cubicBezTo>
                  <a:cubicBezTo>
                    <a:pt x="244" y="395"/>
                    <a:pt x="244" y="397"/>
                    <a:pt x="244" y="397"/>
                  </a:cubicBezTo>
                  <a:cubicBezTo>
                    <a:pt x="244" y="397"/>
                    <a:pt x="243" y="395"/>
                    <a:pt x="243" y="394"/>
                  </a:cubicBezTo>
                  <a:cubicBezTo>
                    <a:pt x="243" y="394"/>
                    <a:pt x="243" y="393"/>
                    <a:pt x="244" y="392"/>
                  </a:cubicBezTo>
                  <a:cubicBezTo>
                    <a:pt x="244" y="392"/>
                    <a:pt x="244" y="392"/>
                    <a:pt x="245" y="392"/>
                  </a:cubicBezTo>
                  <a:cubicBezTo>
                    <a:pt x="245" y="392"/>
                    <a:pt x="245" y="392"/>
                    <a:pt x="245" y="392"/>
                  </a:cubicBezTo>
                  <a:cubicBezTo>
                    <a:pt x="244" y="392"/>
                    <a:pt x="244" y="392"/>
                    <a:pt x="244" y="392"/>
                  </a:cubicBezTo>
                  <a:cubicBezTo>
                    <a:pt x="244" y="392"/>
                    <a:pt x="244" y="391"/>
                    <a:pt x="244" y="391"/>
                  </a:cubicBezTo>
                  <a:cubicBezTo>
                    <a:pt x="243" y="391"/>
                    <a:pt x="243" y="391"/>
                    <a:pt x="243" y="391"/>
                  </a:cubicBezTo>
                  <a:cubicBezTo>
                    <a:pt x="243" y="390"/>
                    <a:pt x="242" y="391"/>
                    <a:pt x="242" y="390"/>
                  </a:cubicBezTo>
                  <a:cubicBezTo>
                    <a:pt x="242" y="390"/>
                    <a:pt x="242" y="388"/>
                    <a:pt x="242" y="388"/>
                  </a:cubicBezTo>
                  <a:cubicBezTo>
                    <a:pt x="243" y="388"/>
                    <a:pt x="243" y="388"/>
                    <a:pt x="243" y="389"/>
                  </a:cubicBezTo>
                  <a:cubicBezTo>
                    <a:pt x="243" y="389"/>
                    <a:pt x="243" y="389"/>
                    <a:pt x="243" y="390"/>
                  </a:cubicBezTo>
                  <a:cubicBezTo>
                    <a:pt x="243" y="390"/>
                    <a:pt x="243" y="390"/>
                    <a:pt x="243" y="390"/>
                  </a:cubicBezTo>
                  <a:cubicBezTo>
                    <a:pt x="243" y="390"/>
                    <a:pt x="244" y="390"/>
                    <a:pt x="244" y="390"/>
                  </a:cubicBezTo>
                  <a:cubicBezTo>
                    <a:pt x="244" y="390"/>
                    <a:pt x="244" y="391"/>
                    <a:pt x="244" y="391"/>
                  </a:cubicBezTo>
                  <a:cubicBezTo>
                    <a:pt x="245" y="391"/>
                    <a:pt x="245" y="390"/>
                    <a:pt x="245" y="391"/>
                  </a:cubicBezTo>
                  <a:cubicBezTo>
                    <a:pt x="245" y="392"/>
                    <a:pt x="245" y="392"/>
                    <a:pt x="246" y="392"/>
                  </a:cubicBezTo>
                  <a:cubicBezTo>
                    <a:pt x="246" y="392"/>
                    <a:pt x="246" y="393"/>
                    <a:pt x="247" y="393"/>
                  </a:cubicBezTo>
                  <a:cubicBezTo>
                    <a:pt x="246" y="392"/>
                    <a:pt x="246" y="392"/>
                    <a:pt x="246" y="392"/>
                  </a:cubicBezTo>
                  <a:cubicBezTo>
                    <a:pt x="247" y="391"/>
                    <a:pt x="247" y="392"/>
                    <a:pt x="247" y="391"/>
                  </a:cubicBezTo>
                  <a:cubicBezTo>
                    <a:pt x="248" y="391"/>
                    <a:pt x="248" y="391"/>
                    <a:pt x="249" y="391"/>
                  </a:cubicBezTo>
                  <a:cubicBezTo>
                    <a:pt x="249" y="391"/>
                    <a:pt x="249" y="391"/>
                    <a:pt x="249" y="391"/>
                  </a:cubicBezTo>
                  <a:cubicBezTo>
                    <a:pt x="249" y="389"/>
                    <a:pt x="250" y="391"/>
                    <a:pt x="250" y="391"/>
                  </a:cubicBezTo>
                  <a:cubicBezTo>
                    <a:pt x="250" y="392"/>
                    <a:pt x="250" y="393"/>
                    <a:pt x="249" y="393"/>
                  </a:cubicBezTo>
                  <a:cubicBezTo>
                    <a:pt x="249" y="393"/>
                    <a:pt x="249" y="392"/>
                    <a:pt x="249" y="392"/>
                  </a:cubicBezTo>
                  <a:cubicBezTo>
                    <a:pt x="248" y="392"/>
                    <a:pt x="248" y="392"/>
                    <a:pt x="248" y="392"/>
                  </a:cubicBezTo>
                  <a:cubicBezTo>
                    <a:pt x="249" y="393"/>
                    <a:pt x="249" y="393"/>
                    <a:pt x="249" y="394"/>
                  </a:cubicBezTo>
                  <a:cubicBezTo>
                    <a:pt x="249" y="395"/>
                    <a:pt x="249" y="396"/>
                    <a:pt x="249" y="397"/>
                  </a:cubicBezTo>
                  <a:cubicBezTo>
                    <a:pt x="248" y="397"/>
                    <a:pt x="248" y="398"/>
                    <a:pt x="247" y="398"/>
                  </a:cubicBezTo>
                  <a:cubicBezTo>
                    <a:pt x="247" y="398"/>
                    <a:pt x="247" y="399"/>
                    <a:pt x="247" y="400"/>
                  </a:cubicBezTo>
                  <a:cubicBezTo>
                    <a:pt x="247" y="400"/>
                    <a:pt x="248" y="401"/>
                    <a:pt x="247" y="400"/>
                  </a:cubicBezTo>
                  <a:cubicBezTo>
                    <a:pt x="247" y="400"/>
                    <a:pt x="247" y="400"/>
                    <a:pt x="247" y="400"/>
                  </a:cubicBezTo>
                  <a:cubicBezTo>
                    <a:pt x="246" y="400"/>
                    <a:pt x="246" y="400"/>
                    <a:pt x="246" y="400"/>
                  </a:cubicBezTo>
                  <a:cubicBezTo>
                    <a:pt x="245" y="400"/>
                    <a:pt x="246" y="402"/>
                    <a:pt x="246" y="402"/>
                  </a:cubicBezTo>
                  <a:cubicBezTo>
                    <a:pt x="246" y="402"/>
                    <a:pt x="246" y="403"/>
                    <a:pt x="246" y="404"/>
                  </a:cubicBezTo>
                  <a:cubicBezTo>
                    <a:pt x="245" y="404"/>
                    <a:pt x="244" y="405"/>
                    <a:pt x="244" y="404"/>
                  </a:cubicBezTo>
                  <a:cubicBezTo>
                    <a:pt x="243" y="405"/>
                    <a:pt x="244" y="405"/>
                    <a:pt x="244" y="406"/>
                  </a:cubicBezTo>
                  <a:cubicBezTo>
                    <a:pt x="243" y="405"/>
                    <a:pt x="243" y="406"/>
                    <a:pt x="243" y="407"/>
                  </a:cubicBezTo>
                  <a:cubicBezTo>
                    <a:pt x="242" y="408"/>
                    <a:pt x="242" y="407"/>
                    <a:pt x="241" y="408"/>
                  </a:cubicBezTo>
                  <a:cubicBezTo>
                    <a:pt x="241" y="408"/>
                    <a:pt x="241" y="408"/>
                    <a:pt x="240" y="409"/>
                  </a:cubicBezTo>
                  <a:cubicBezTo>
                    <a:pt x="240" y="409"/>
                    <a:pt x="240" y="408"/>
                    <a:pt x="240" y="408"/>
                  </a:cubicBezTo>
                  <a:cubicBezTo>
                    <a:pt x="239" y="408"/>
                    <a:pt x="238" y="408"/>
                    <a:pt x="238" y="408"/>
                  </a:cubicBezTo>
                  <a:cubicBezTo>
                    <a:pt x="239" y="409"/>
                    <a:pt x="239" y="409"/>
                    <a:pt x="239" y="410"/>
                  </a:cubicBezTo>
                  <a:cubicBezTo>
                    <a:pt x="239" y="410"/>
                    <a:pt x="239" y="412"/>
                    <a:pt x="239" y="412"/>
                  </a:cubicBezTo>
                  <a:cubicBezTo>
                    <a:pt x="239" y="411"/>
                    <a:pt x="240" y="410"/>
                    <a:pt x="240" y="410"/>
                  </a:cubicBezTo>
                  <a:cubicBezTo>
                    <a:pt x="241" y="409"/>
                    <a:pt x="241" y="409"/>
                    <a:pt x="242" y="408"/>
                  </a:cubicBezTo>
                  <a:cubicBezTo>
                    <a:pt x="243" y="408"/>
                    <a:pt x="244" y="407"/>
                    <a:pt x="245" y="406"/>
                  </a:cubicBezTo>
                  <a:cubicBezTo>
                    <a:pt x="247" y="403"/>
                    <a:pt x="249" y="400"/>
                    <a:pt x="250" y="397"/>
                  </a:cubicBezTo>
                  <a:cubicBezTo>
                    <a:pt x="251" y="396"/>
                    <a:pt x="252" y="394"/>
                    <a:pt x="252" y="392"/>
                  </a:cubicBezTo>
                  <a:cubicBezTo>
                    <a:pt x="253" y="391"/>
                    <a:pt x="253" y="389"/>
                    <a:pt x="253" y="387"/>
                  </a:cubicBezTo>
                  <a:cubicBezTo>
                    <a:pt x="254" y="386"/>
                    <a:pt x="254" y="384"/>
                    <a:pt x="255" y="383"/>
                  </a:cubicBezTo>
                  <a:cubicBezTo>
                    <a:pt x="256" y="381"/>
                    <a:pt x="256" y="379"/>
                    <a:pt x="257" y="378"/>
                  </a:cubicBezTo>
                  <a:cubicBezTo>
                    <a:pt x="258" y="377"/>
                    <a:pt x="259" y="375"/>
                    <a:pt x="260" y="374"/>
                  </a:cubicBezTo>
                  <a:cubicBezTo>
                    <a:pt x="261" y="374"/>
                    <a:pt x="261" y="373"/>
                    <a:pt x="262" y="373"/>
                  </a:cubicBezTo>
                  <a:cubicBezTo>
                    <a:pt x="263" y="373"/>
                    <a:pt x="263" y="373"/>
                    <a:pt x="263" y="372"/>
                  </a:cubicBezTo>
                  <a:cubicBezTo>
                    <a:pt x="264" y="372"/>
                    <a:pt x="263" y="372"/>
                    <a:pt x="263" y="371"/>
                  </a:cubicBezTo>
                  <a:cubicBezTo>
                    <a:pt x="262" y="371"/>
                    <a:pt x="263" y="371"/>
                    <a:pt x="263" y="371"/>
                  </a:cubicBezTo>
                  <a:cubicBezTo>
                    <a:pt x="262" y="371"/>
                    <a:pt x="262" y="371"/>
                    <a:pt x="262" y="371"/>
                  </a:cubicBezTo>
                  <a:cubicBezTo>
                    <a:pt x="262" y="371"/>
                    <a:pt x="262" y="370"/>
                    <a:pt x="262" y="370"/>
                  </a:cubicBezTo>
                  <a:cubicBezTo>
                    <a:pt x="262" y="370"/>
                    <a:pt x="263" y="370"/>
                    <a:pt x="263" y="370"/>
                  </a:cubicBezTo>
                  <a:cubicBezTo>
                    <a:pt x="263" y="371"/>
                    <a:pt x="263" y="371"/>
                    <a:pt x="263" y="371"/>
                  </a:cubicBezTo>
                  <a:cubicBezTo>
                    <a:pt x="263" y="371"/>
                    <a:pt x="263" y="371"/>
                    <a:pt x="264" y="370"/>
                  </a:cubicBezTo>
                  <a:cubicBezTo>
                    <a:pt x="264" y="370"/>
                    <a:pt x="264" y="369"/>
                    <a:pt x="264" y="368"/>
                  </a:cubicBezTo>
                  <a:cubicBezTo>
                    <a:pt x="264" y="367"/>
                    <a:pt x="264" y="366"/>
                    <a:pt x="264" y="366"/>
                  </a:cubicBezTo>
                  <a:cubicBezTo>
                    <a:pt x="264" y="365"/>
                    <a:pt x="264" y="364"/>
                    <a:pt x="264" y="364"/>
                  </a:cubicBezTo>
                  <a:cubicBezTo>
                    <a:pt x="264" y="364"/>
                    <a:pt x="263" y="361"/>
                    <a:pt x="264" y="362"/>
                  </a:cubicBezTo>
                  <a:cubicBezTo>
                    <a:pt x="264" y="361"/>
                    <a:pt x="262" y="361"/>
                    <a:pt x="263" y="360"/>
                  </a:cubicBezTo>
                  <a:cubicBezTo>
                    <a:pt x="264" y="359"/>
                    <a:pt x="264" y="359"/>
                    <a:pt x="263" y="358"/>
                  </a:cubicBezTo>
                  <a:cubicBezTo>
                    <a:pt x="262" y="358"/>
                    <a:pt x="263" y="357"/>
                    <a:pt x="264" y="357"/>
                  </a:cubicBezTo>
                  <a:cubicBezTo>
                    <a:pt x="264" y="357"/>
                    <a:pt x="264" y="358"/>
                    <a:pt x="264" y="357"/>
                  </a:cubicBezTo>
                  <a:cubicBezTo>
                    <a:pt x="264" y="357"/>
                    <a:pt x="264" y="356"/>
                    <a:pt x="263" y="356"/>
                  </a:cubicBezTo>
                  <a:cubicBezTo>
                    <a:pt x="263" y="357"/>
                    <a:pt x="263" y="357"/>
                    <a:pt x="263" y="356"/>
                  </a:cubicBezTo>
                  <a:cubicBezTo>
                    <a:pt x="263" y="356"/>
                    <a:pt x="263" y="356"/>
                    <a:pt x="263" y="355"/>
                  </a:cubicBezTo>
                  <a:cubicBezTo>
                    <a:pt x="263" y="355"/>
                    <a:pt x="262" y="354"/>
                    <a:pt x="262" y="354"/>
                  </a:cubicBezTo>
                  <a:cubicBezTo>
                    <a:pt x="262" y="353"/>
                    <a:pt x="263" y="353"/>
                    <a:pt x="262" y="352"/>
                  </a:cubicBezTo>
                  <a:cubicBezTo>
                    <a:pt x="262" y="352"/>
                    <a:pt x="262" y="352"/>
                    <a:pt x="261" y="352"/>
                  </a:cubicBezTo>
                  <a:cubicBezTo>
                    <a:pt x="261" y="351"/>
                    <a:pt x="261" y="350"/>
                    <a:pt x="262" y="350"/>
                  </a:cubicBezTo>
                  <a:cubicBezTo>
                    <a:pt x="262" y="349"/>
                    <a:pt x="262" y="348"/>
                    <a:pt x="261" y="348"/>
                  </a:cubicBezTo>
                  <a:cubicBezTo>
                    <a:pt x="261" y="348"/>
                    <a:pt x="260" y="348"/>
                    <a:pt x="260" y="347"/>
                  </a:cubicBezTo>
                  <a:cubicBezTo>
                    <a:pt x="260" y="347"/>
                    <a:pt x="260" y="347"/>
                    <a:pt x="260" y="346"/>
                  </a:cubicBezTo>
                  <a:cubicBezTo>
                    <a:pt x="260" y="346"/>
                    <a:pt x="260" y="345"/>
                    <a:pt x="259" y="345"/>
                  </a:cubicBezTo>
                  <a:cubicBezTo>
                    <a:pt x="260" y="345"/>
                    <a:pt x="260" y="347"/>
                    <a:pt x="261" y="347"/>
                  </a:cubicBezTo>
                  <a:cubicBezTo>
                    <a:pt x="261" y="346"/>
                    <a:pt x="262" y="346"/>
                    <a:pt x="262" y="346"/>
                  </a:cubicBezTo>
                  <a:cubicBezTo>
                    <a:pt x="262" y="345"/>
                    <a:pt x="261" y="345"/>
                    <a:pt x="261" y="345"/>
                  </a:cubicBezTo>
                  <a:cubicBezTo>
                    <a:pt x="261" y="344"/>
                    <a:pt x="262" y="342"/>
                    <a:pt x="261" y="343"/>
                  </a:cubicBezTo>
                  <a:cubicBezTo>
                    <a:pt x="261" y="343"/>
                    <a:pt x="259" y="342"/>
                    <a:pt x="259" y="343"/>
                  </a:cubicBezTo>
                  <a:cubicBezTo>
                    <a:pt x="260" y="342"/>
                    <a:pt x="261" y="342"/>
                    <a:pt x="261" y="342"/>
                  </a:cubicBezTo>
                  <a:cubicBezTo>
                    <a:pt x="261" y="342"/>
                    <a:pt x="261" y="342"/>
                    <a:pt x="261" y="342"/>
                  </a:cubicBezTo>
                  <a:cubicBezTo>
                    <a:pt x="261" y="342"/>
                    <a:pt x="261" y="343"/>
                    <a:pt x="262" y="342"/>
                  </a:cubicBezTo>
                  <a:cubicBezTo>
                    <a:pt x="262" y="342"/>
                    <a:pt x="262" y="341"/>
                    <a:pt x="262" y="341"/>
                  </a:cubicBezTo>
                  <a:cubicBezTo>
                    <a:pt x="262" y="340"/>
                    <a:pt x="263" y="339"/>
                    <a:pt x="263" y="339"/>
                  </a:cubicBezTo>
                  <a:cubicBezTo>
                    <a:pt x="262" y="339"/>
                    <a:pt x="262" y="339"/>
                    <a:pt x="262" y="339"/>
                  </a:cubicBezTo>
                  <a:cubicBezTo>
                    <a:pt x="262" y="339"/>
                    <a:pt x="262" y="339"/>
                    <a:pt x="262" y="339"/>
                  </a:cubicBezTo>
                  <a:cubicBezTo>
                    <a:pt x="261" y="339"/>
                    <a:pt x="261" y="339"/>
                    <a:pt x="261" y="339"/>
                  </a:cubicBezTo>
                  <a:cubicBezTo>
                    <a:pt x="261" y="339"/>
                    <a:pt x="260" y="339"/>
                    <a:pt x="260" y="339"/>
                  </a:cubicBezTo>
                  <a:cubicBezTo>
                    <a:pt x="260" y="338"/>
                    <a:pt x="260" y="339"/>
                    <a:pt x="259" y="338"/>
                  </a:cubicBezTo>
                  <a:cubicBezTo>
                    <a:pt x="260" y="339"/>
                    <a:pt x="259" y="337"/>
                    <a:pt x="259" y="337"/>
                  </a:cubicBezTo>
                  <a:cubicBezTo>
                    <a:pt x="260" y="337"/>
                    <a:pt x="260" y="338"/>
                    <a:pt x="261" y="338"/>
                  </a:cubicBezTo>
                  <a:cubicBezTo>
                    <a:pt x="261" y="338"/>
                    <a:pt x="262" y="338"/>
                    <a:pt x="262" y="338"/>
                  </a:cubicBezTo>
                  <a:cubicBezTo>
                    <a:pt x="262" y="337"/>
                    <a:pt x="262" y="337"/>
                    <a:pt x="261" y="337"/>
                  </a:cubicBezTo>
                  <a:cubicBezTo>
                    <a:pt x="262" y="337"/>
                    <a:pt x="261" y="336"/>
                    <a:pt x="262" y="336"/>
                  </a:cubicBezTo>
                  <a:cubicBezTo>
                    <a:pt x="262" y="336"/>
                    <a:pt x="262" y="336"/>
                    <a:pt x="262" y="336"/>
                  </a:cubicBezTo>
                  <a:cubicBezTo>
                    <a:pt x="263" y="336"/>
                    <a:pt x="262" y="336"/>
                    <a:pt x="263" y="336"/>
                  </a:cubicBezTo>
                  <a:cubicBezTo>
                    <a:pt x="262" y="336"/>
                    <a:pt x="264" y="338"/>
                    <a:pt x="263" y="336"/>
                  </a:cubicBezTo>
                  <a:cubicBezTo>
                    <a:pt x="264" y="337"/>
                    <a:pt x="264" y="336"/>
                    <a:pt x="265" y="336"/>
                  </a:cubicBezTo>
                  <a:cubicBezTo>
                    <a:pt x="265" y="336"/>
                    <a:pt x="264" y="336"/>
                    <a:pt x="264" y="337"/>
                  </a:cubicBezTo>
                  <a:cubicBezTo>
                    <a:pt x="264" y="337"/>
                    <a:pt x="264" y="338"/>
                    <a:pt x="264" y="338"/>
                  </a:cubicBezTo>
                  <a:cubicBezTo>
                    <a:pt x="264" y="338"/>
                    <a:pt x="264" y="338"/>
                    <a:pt x="264" y="338"/>
                  </a:cubicBezTo>
                  <a:cubicBezTo>
                    <a:pt x="264" y="337"/>
                    <a:pt x="265" y="337"/>
                    <a:pt x="265" y="337"/>
                  </a:cubicBezTo>
                  <a:cubicBezTo>
                    <a:pt x="265" y="336"/>
                    <a:pt x="266" y="336"/>
                    <a:pt x="266" y="335"/>
                  </a:cubicBezTo>
                  <a:cubicBezTo>
                    <a:pt x="266" y="335"/>
                    <a:pt x="267" y="335"/>
                    <a:pt x="267" y="334"/>
                  </a:cubicBezTo>
                  <a:cubicBezTo>
                    <a:pt x="267" y="333"/>
                    <a:pt x="266" y="334"/>
                    <a:pt x="265" y="333"/>
                  </a:cubicBezTo>
                  <a:cubicBezTo>
                    <a:pt x="266" y="333"/>
                    <a:pt x="266" y="333"/>
                    <a:pt x="266" y="333"/>
                  </a:cubicBezTo>
                  <a:cubicBezTo>
                    <a:pt x="265" y="333"/>
                    <a:pt x="266" y="334"/>
                    <a:pt x="266" y="334"/>
                  </a:cubicBezTo>
                  <a:cubicBezTo>
                    <a:pt x="266" y="333"/>
                    <a:pt x="267" y="333"/>
                    <a:pt x="267" y="333"/>
                  </a:cubicBezTo>
                  <a:cubicBezTo>
                    <a:pt x="267" y="332"/>
                    <a:pt x="268" y="331"/>
                    <a:pt x="269" y="330"/>
                  </a:cubicBezTo>
                  <a:cubicBezTo>
                    <a:pt x="270" y="329"/>
                    <a:pt x="271" y="329"/>
                    <a:pt x="272" y="328"/>
                  </a:cubicBezTo>
                  <a:cubicBezTo>
                    <a:pt x="272" y="328"/>
                    <a:pt x="274" y="327"/>
                    <a:pt x="274" y="327"/>
                  </a:cubicBezTo>
                  <a:cubicBezTo>
                    <a:pt x="274" y="327"/>
                    <a:pt x="274" y="325"/>
                    <a:pt x="275" y="325"/>
                  </a:cubicBezTo>
                  <a:cubicBezTo>
                    <a:pt x="275" y="325"/>
                    <a:pt x="276" y="324"/>
                    <a:pt x="276" y="324"/>
                  </a:cubicBezTo>
                  <a:cubicBezTo>
                    <a:pt x="277" y="324"/>
                    <a:pt x="279" y="322"/>
                    <a:pt x="280" y="322"/>
                  </a:cubicBezTo>
                  <a:cubicBezTo>
                    <a:pt x="280" y="322"/>
                    <a:pt x="279" y="321"/>
                    <a:pt x="279" y="321"/>
                  </a:cubicBezTo>
                  <a:cubicBezTo>
                    <a:pt x="280" y="321"/>
                    <a:pt x="279" y="321"/>
                    <a:pt x="280" y="321"/>
                  </a:cubicBezTo>
                  <a:cubicBezTo>
                    <a:pt x="280" y="321"/>
                    <a:pt x="280" y="321"/>
                    <a:pt x="280" y="321"/>
                  </a:cubicBezTo>
                  <a:cubicBezTo>
                    <a:pt x="281" y="321"/>
                    <a:pt x="281" y="322"/>
                    <a:pt x="281" y="322"/>
                  </a:cubicBezTo>
                  <a:cubicBezTo>
                    <a:pt x="281" y="322"/>
                    <a:pt x="281" y="322"/>
                    <a:pt x="280" y="322"/>
                  </a:cubicBezTo>
                  <a:cubicBezTo>
                    <a:pt x="281" y="323"/>
                    <a:pt x="281" y="322"/>
                    <a:pt x="281" y="322"/>
                  </a:cubicBezTo>
                  <a:cubicBezTo>
                    <a:pt x="282" y="322"/>
                    <a:pt x="282" y="321"/>
                    <a:pt x="282" y="321"/>
                  </a:cubicBezTo>
                  <a:cubicBezTo>
                    <a:pt x="282" y="321"/>
                    <a:pt x="282" y="321"/>
                    <a:pt x="281" y="321"/>
                  </a:cubicBezTo>
                  <a:cubicBezTo>
                    <a:pt x="282" y="320"/>
                    <a:pt x="284" y="319"/>
                    <a:pt x="286" y="320"/>
                  </a:cubicBezTo>
                  <a:cubicBezTo>
                    <a:pt x="286" y="320"/>
                    <a:pt x="287" y="320"/>
                    <a:pt x="287" y="320"/>
                  </a:cubicBezTo>
                  <a:cubicBezTo>
                    <a:pt x="288" y="320"/>
                    <a:pt x="288" y="320"/>
                    <a:pt x="288" y="320"/>
                  </a:cubicBezTo>
                  <a:cubicBezTo>
                    <a:pt x="289" y="320"/>
                    <a:pt x="289" y="320"/>
                    <a:pt x="289" y="319"/>
                  </a:cubicBezTo>
                  <a:cubicBezTo>
                    <a:pt x="288" y="318"/>
                    <a:pt x="289" y="318"/>
                    <a:pt x="289" y="318"/>
                  </a:cubicBezTo>
                  <a:cubicBezTo>
                    <a:pt x="289" y="318"/>
                    <a:pt x="290" y="317"/>
                    <a:pt x="290" y="317"/>
                  </a:cubicBezTo>
                  <a:cubicBezTo>
                    <a:pt x="290" y="317"/>
                    <a:pt x="291" y="317"/>
                    <a:pt x="291" y="317"/>
                  </a:cubicBezTo>
                  <a:cubicBezTo>
                    <a:pt x="291" y="316"/>
                    <a:pt x="291" y="317"/>
                    <a:pt x="291" y="316"/>
                  </a:cubicBezTo>
                  <a:cubicBezTo>
                    <a:pt x="292" y="317"/>
                    <a:pt x="292" y="317"/>
                    <a:pt x="292" y="317"/>
                  </a:cubicBezTo>
                  <a:cubicBezTo>
                    <a:pt x="292" y="316"/>
                    <a:pt x="292" y="316"/>
                    <a:pt x="292" y="316"/>
                  </a:cubicBezTo>
                  <a:cubicBezTo>
                    <a:pt x="292" y="316"/>
                    <a:pt x="293" y="315"/>
                    <a:pt x="293" y="315"/>
                  </a:cubicBezTo>
                  <a:cubicBezTo>
                    <a:pt x="293" y="315"/>
                    <a:pt x="294" y="315"/>
                    <a:pt x="294" y="315"/>
                  </a:cubicBezTo>
                  <a:cubicBezTo>
                    <a:pt x="294" y="315"/>
                    <a:pt x="297" y="315"/>
                    <a:pt x="297" y="314"/>
                  </a:cubicBezTo>
                  <a:cubicBezTo>
                    <a:pt x="297" y="314"/>
                    <a:pt x="296" y="314"/>
                    <a:pt x="296" y="314"/>
                  </a:cubicBezTo>
                  <a:cubicBezTo>
                    <a:pt x="296" y="313"/>
                    <a:pt x="295" y="314"/>
                    <a:pt x="295" y="314"/>
                  </a:cubicBezTo>
                  <a:cubicBezTo>
                    <a:pt x="295" y="314"/>
                    <a:pt x="296" y="313"/>
                    <a:pt x="295" y="314"/>
                  </a:cubicBezTo>
                  <a:cubicBezTo>
                    <a:pt x="295" y="314"/>
                    <a:pt x="296" y="313"/>
                    <a:pt x="296" y="313"/>
                  </a:cubicBezTo>
                  <a:cubicBezTo>
                    <a:pt x="295" y="313"/>
                    <a:pt x="295" y="314"/>
                    <a:pt x="295" y="313"/>
                  </a:cubicBezTo>
                  <a:cubicBezTo>
                    <a:pt x="295" y="312"/>
                    <a:pt x="295" y="311"/>
                    <a:pt x="296" y="312"/>
                  </a:cubicBezTo>
                  <a:cubicBezTo>
                    <a:pt x="296" y="312"/>
                    <a:pt x="296" y="311"/>
                    <a:pt x="297" y="311"/>
                  </a:cubicBezTo>
                  <a:cubicBezTo>
                    <a:pt x="297" y="311"/>
                    <a:pt x="297" y="311"/>
                    <a:pt x="297" y="311"/>
                  </a:cubicBezTo>
                  <a:cubicBezTo>
                    <a:pt x="297" y="310"/>
                    <a:pt x="298" y="311"/>
                    <a:pt x="298" y="310"/>
                  </a:cubicBezTo>
                  <a:cubicBezTo>
                    <a:pt x="298" y="310"/>
                    <a:pt x="298" y="310"/>
                    <a:pt x="298" y="310"/>
                  </a:cubicBezTo>
                  <a:cubicBezTo>
                    <a:pt x="298" y="310"/>
                    <a:pt x="298" y="311"/>
                    <a:pt x="298" y="311"/>
                  </a:cubicBezTo>
                  <a:cubicBezTo>
                    <a:pt x="298" y="311"/>
                    <a:pt x="299" y="311"/>
                    <a:pt x="299" y="311"/>
                  </a:cubicBezTo>
                  <a:cubicBezTo>
                    <a:pt x="299" y="311"/>
                    <a:pt x="300" y="312"/>
                    <a:pt x="300" y="311"/>
                  </a:cubicBezTo>
                  <a:cubicBezTo>
                    <a:pt x="301" y="311"/>
                    <a:pt x="300" y="311"/>
                    <a:pt x="301" y="310"/>
                  </a:cubicBezTo>
                  <a:cubicBezTo>
                    <a:pt x="301" y="310"/>
                    <a:pt x="301" y="311"/>
                    <a:pt x="301" y="311"/>
                  </a:cubicBezTo>
                  <a:cubicBezTo>
                    <a:pt x="301" y="311"/>
                    <a:pt x="302" y="310"/>
                    <a:pt x="302" y="310"/>
                  </a:cubicBezTo>
                  <a:cubicBezTo>
                    <a:pt x="302" y="310"/>
                    <a:pt x="302" y="310"/>
                    <a:pt x="303" y="310"/>
                  </a:cubicBezTo>
                  <a:cubicBezTo>
                    <a:pt x="303" y="310"/>
                    <a:pt x="304" y="311"/>
                    <a:pt x="305" y="311"/>
                  </a:cubicBezTo>
                  <a:cubicBezTo>
                    <a:pt x="304" y="312"/>
                    <a:pt x="303" y="312"/>
                    <a:pt x="302" y="311"/>
                  </a:cubicBezTo>
                  <a:cubicBezTo>
                    <a:pt x="302" y="312"/>
                    <a:pt x="302" y="311"/>
                    <a:pt x="302" y="312"/>
                  </a:cubicBezTo>
                  <a:cubicBezTo>
                    <a:pt x="301" y="312"/>
                    <a:pt x="301" y="312"/>
                    <a:pt x="302" y="312"/>
                  </a:cubicBezTo>
                  <a:cubicBezTo>
                    <a:pt x="303" y="312"/>
                    <a:pt x="304" y="312"/>
                    <a:pt x="305" y="312"/>
                  </a:cubicBezTo>
                  <a:cubicBezTo>
                    <a:pt x="306" y="312"/>
                    <a:pt x="306" y="312"/>
                    <a:pt x="306" y="311"/>
                  </a:cubicBezTo>
                  <a:cubicBezTo>
                    <a:pt x="307" y="311"/>
                    <a:pt x="307" y="311"/>
                    <a:pt x="308" y="311"/>
                  </a:cubicBezTo>
                  <a:cubicBezTo>
                    <a:pt x="309" y="311"/>
                    <a:pt x="310" y="311"/>
                    <a:pt x="309" y="310"/>
                  </a:cubicBezTo>
                  <a:cubicBezTo>
                    <a:pt x="309" y="310"/>
                    <a:pt x="308" y="310"/>
                    <a:pt x="309" y="309"/>
                  </a:cubicBezTo>
                  <a:cubicBezTo>
                    <a:pt x="308" y="309"/>
                    <a:pt x="308" y="309"/>
                    <a:pt x="308" y="308"/>
                  </a:cubicBezTo>
                  <a:cubicBezTo>
                    <a:pt x="309" y="308"/>
                    <a:pt x="309" y="308"/>
                    <a:pt x="310" y="307"/>
                  </a:cubicBezTo>
                  <a:cubicBezTo>
                    <a:pt x="311" y="307"/>
                    <a:pt x="309" y="310"/>
                    <a:pt x="309" y="310"/>
                  </a:cubicBezTo>
                  <a:cubicBezTo>
                    <a:pt x="309" y="310"/>
                    <a:pt x="310" y="310"/>
                    <a:pt x="310" y="310"/>
                  </a:cubicBezTo>
                  <a:cubicBezTo>
                    <a:pt x="311" y="311"/>
                    <a:pt x="312" y="311"/>
                    <a:pt x="313" y="311"/>
                  </a:cubicBezTo>
                  <a:cubicBezTo>
                    <a:pt x="314" y="311"/>
                    <a:pt x="315" y="310"/>
                    <a:pt x="315" y="310"/>
                  </a:cubicBezTo>
                  <a:cubicBezTo>
                    <a:pt x="316" y="310"/>
                    <a:pt x="317" y="310"/>
                    <a:pt x="318" y="310"/>
                  </a:cubicBezTo>
                  <a:cubicBezTo>
                    <a:pt x="318" y="310"/>
                    <a:pt x="319" y="310"/>
                    <a:pt x="320" y="311"/>
                  </a:cubicBezTo>
                  <a:cubicBezTo>
                    <a:pt x="320" y="311"/>
                    <a:pt x="321" y="311"/>
                    <a:pt x="320" y="310"/>
                  </a:cubicBezTo>
                  <a:cubicBezTo>
                    <a:pt x="319" y="311"/>
                    <a:pt x="321" y="308"/>
                    <a:pt x="321" y="308"/>
                  </a:cubicBezTo>
                  <a:cubicBezTo>
                    <a:pt x="321" y="308"/>
                    <a:pt x="321" y="308"/>
                    <a:pt x="321" y="308"/>
                  </a:cubicBezTo>
                  <a:cubicBezTo>
                    <a:pt x="320" y="308"/>
                    <a:pt x="320" y="308"/>
                    <a:pt x="320" y="308"/>
                  </a:cubicBezTo>
                  <a:cubicBezTo>
                    <a:pt x="320" y="307"/>
                    <a:pt x="320" y="306"/>
                    <a:pt x="320" y="306"/>
                  </a:cubicBezTo>
                  <a:cubicBezTo>
                    <a:pt x="322" y="305"/>
                    <a:pt x="322" y="303"/>
                    <a:pt x="324" y="302"/>
                  </a:cubicBezTo>
                  <a:cubicBezTo>
                    <a:pt x="325" y="302"/>
                    <a:pt x="326" y="302"/>
                    <a:pt x="327" y="301"/>
                  </a:cubicBezTo>
                  <a:cubicBezTo>
                    <a:pt x="328" y="301"/>
                    <a:pt x="329" y="300"/>
                    <a:pt x="329" y="300"/>
                  </a:cubicBezTo>
                  <a:cubicBezTo>
                    <a:pt x="329" y="299"/>
                    <a:pt x="329" y="298"/>
                    <a:pt x="329" y="297"/>
                  </a:cubicBezTo>
                  <a:cubicBezTo>
                    <a:pt x="328" y="297"/>
                    <a:pt x="328" y="296"/>
                    <a:pt x="328" y="296"/>
                  </a:cubicBezTo>
                  <a:cubicBezTo>
                    <a:pt x="328" y="295"/>
                    <a:pt x="328" y="295"/>
                    <a:pt x="328" y="295"/>
                  </a:cubicBezTo>
                  <a:cubicBezTo>
                    <a:pt x="328" y="294"/>
                    <a:pt x="328" y="294"/>
                    <a:pt x="328" y="293"/>
                  </a:cubicBezTo>
                  <a:cubicBezTo>
                    <a:pt x="329" y="293"/>
                    <a:pt x="329" y="293"/>
                    <a:pt x="329" y="292"/>
                  </a:cubicBezTo>
                  <a:cubicBezTo>
                    <a:pt x="329" y="291"/>
                    <a:pt x="329" y="290"/>
                    <a:pt x="330" y="290"/>
                  </a:cubicBezTo>
                  <a:cubicBezTo>
                    <a:pt x="330" y="289"/>
                    <a:pt x="330" y="288"/>
                    <a:pt x="330" y="287"/>
                  </a:cubicBezTo>
                  <a:cubicBezTo>
                    <a:pt x="331" y="287"/>
                    <a:pt x="331" y="287"/>
                    <a:pt x="332" y="287"/>
                  </a:cubicBezTo>
                  <a:cubicBezTo>
                    <a:pt x="333" y="285"/>
                    <a:pt x="334" y="284"/>
                    <a:pt x="334" y="283"/>
                  </a:cubicBezTo>
                  <a:cubicBezTo>
                    <a:pt x="334" y="283"/>
                    <a:pt x="334" y="282"/>
                    <a:pt x="334" y="282"/>
                  </a:cubicBezTo>
                  <a:cubicBezTo>
                    <a:pt x="334" y="282"/>
                    <a:pt x="334" y="282"/>
                    <a:pt x="333" y="281"/>
                  </a:cubicBezTo>
                  <a:cubicBezTo>
                    <a:pt x="333" y="281"/>
                    <a:pt x="334" y="281"/>
                    <a:pt x="333" y="281"/>
                  </a:cubicBezTo>
                  <a:cubicBezTo>
                    <a:pt x="334" y="281"/>
                    <a:pt x="334" y="281"/>
                    <a:pt x="335" y="281"/>
                  </a:cubicBezTo>
                  <a:cubicBezTo>
                    <a:pt x="335" y="281"/>
                    <a:pt x="335" y="280"/>
                    <a:pt x="335" y="279"/>
                  </a:cubicBezTo>
                  <a:cubicBezTo>
                    <a:pt x="335" y="279"/>
                    <a:pt x="335" y="279"/>
                    <a:pt x="335" y="278"/>
                  </a:cubicBezTo>
                  <a:cubicBezTo>
                    <a:pt x="335" y="278"/>
                    <a:pt x="335" y="278"/>
                    <a:pt x="335" y="278"/>
                  </a:cubicBezTo>
                  <a:cubicBezTo>
                    <a:pt x="335" y="277"/>
                    <a:pt x="336" y="277"/>
                    <a:pt x="336" y="277"/>
                  </a:cubicBezTo>
                  <a:cubicBezTo>
                    <a:pt x="336" y="276"/>
                    <a:pt x="336" y="275"/>
                    <a:pt x="337" y="275"/>
                  </a:cubicBezTo>
                  <a:cubicBezTo>
                    <a:pt x="337" y="275"/>
                    <a:pt x="338" y="274"/>
                    <a:pt x="338" y="274"/>
                  </a:cubicBezTo>
                  <a:cubicBezTo>
                    <a:pt x="340" y="272"/>
                    <a:pt x="339" y="271"/>
                    <a:pt x="339" y="270"/>
                  </a:cubicBezTo>
                  <a:cubicBezTo>
                    <a:pt x="338" y="266"/>
                    <a:pt x="338" y="263"/>
                    <a:pt x="339" y="259"/>
                  </a:cubicBezTo>
                  <a:cubicBezTo>
                    <a:pt x="339" y="258"/>
                    <a:pt x="339" y="257"/>
                    <a:pt x="340" y="257"/>
                  </a:cubicBezTo>
                  <a:cubicBezTo>
                    <a:pt x="340" y="256"/>
                    <a:pt x="340" y="255"/>
                    <a:pt x="341" y="255"/>
                  </a:cubicBezTo>
                  <a:cubicBezTo>
                    <a:pt x="341" y="255"/>
                    <a:pt x="342" y="255"/>
                    <a:pt x="342" y="255"/>
                  </a:cubicBezTo>
                  <a:cubicBezTo>
                    <a:pt x="342" y="255"/>
                    <a:pt x="342" y="254"/>
                    <a:pt x="342" y="254"/>
                  </a:cubicBezTo>
                  <a:cubicBezTo>
                    <a:pt x="343" y="254"/>
                    <a:pt x="343" y="253"/>
                    <a:pt x="343" y="252"/>
                  </a:cubicBezTo>
                  <a:cubicBezTo>
                    <a:pt x="343" y="252"/>
                    <a:pt x="343" y="252"/>
                    <a:pt x="343" y="251"/>
                  </a:cubicBezTo>
                  <a:cubicBezTo>
                    <a:pt x="342" y="251"/>
                    <a:pt x="342" y="251"/>
                    <a:pt x="342" y="250"/>
                  </a:cubicBezTo>
                  <a:cubicBezTo>
                    <a:pt x="342" y="249"/>
                    <a:pt x="342" y="249"/>
                    <a:pt x="342" y="248"/>
                  </a:cubicBezTo>
                  <a:cubicBezTo>
                    <a:pt x="342" y="247"/>
                    <a:pt x="342" y="246"/>
                    <a:pt x="342" y="245"/>
                  </a:cubicBezTo>
                  <a:cubicBezTo>
                    <a:pt x="343" y="244"/>
                    <a:pt x="343" y="244"/>
                    <a:pt x="343" y="243"/>
                  </a:cubicBezTo>
                  <a:cubicBezTo>
                    <a:pt x="342" y="242"/>
                    <a:pt x="343" y="241"/>
                    <a:pt x="343" y="240"/>
                  </a:cubicBezTo>
                  <a:cubicBezTo>
                    <a:pt x="343" y="239"/>
                    <a:pt x="343" y="239"/>
                    <a:pt x="343" y="238"/>
                  </a:cubicBezTo>
                  <a:cubicBezTo>
                    <a:pt x="344" y="238"/>
                    <a:pt x="343" y="238"/>
                    <a:pt x="343" y="237"/>
                  </a:cubicBezTo>
                  <a:cubicBezTo>
                    <a:pt x="343" y="237"/>
                    <a:pt x="344" y="237"/>
                    <a:pt x="344" y="236"/>
                  </a:cubicBezTo>
                  <a:cubicBezTo>
                    <a:pt x="344" y="235"/>
                    <a:pt x="344" y="235"/>
                    <a:pt x="344" y="234"/>
                  </a:cubicBezTo>
                  <a:cubicBezTo>
                    <a:pt x="344" y="233"/>
                    <a:pt x="344" y="232"/>
                    <a:pt x="344" y="231"/>
                  </a:cubicBezTo>
                  <a:cubicBezTo>
                    <a:pt x="344" y="231"/>
                    <a:pt x="343" y="230"/>
                    <a:pt x="343" y="229"/>
                  </a:cubicBezTo>
                  <a:cubicBezTo>
                    <a:pt x="343" y="227"/>
                    <a:pt x="343" y="225"/>
                    <a:pt x="343" y="223"/>
                  </a:cubicBezTo>
                  <a:cubicBezTo>
                    <a:pt x="342" y="222"/>
                    <a:pt x="342" y="220"/>
                    <a:pt x="342" y="218"/>
                  </a:cubicBezTo>
                  <a:cubicBezTo>
                    <a:pt x="342" y="216"/>
                    <a:pt x="342" y="215"/>
                    <a:pt x="342" y="213"/>
                  </a:cubicBezTo>
                  <a:cubicBezTo>
                    <a:pt x="343" y="213"/>
                    <a:pt x="343" y="211"/>
                    <a:pt x="343" y="211"/>
                  </a:cubicBezTo>
                  <a:cubicBezTo>
                    <a:pt x="342" y="211"/>
                    <a:pt x="342" y="211"/>
                    <a:pt x="342" y="212"/>
                  </a:cubicBezTo>
                  <a:cubicBezTo>
                    <a:pt x="342" y="212"/>
                    <a:pt x="342" y="213"/>
                    <a:pt x="342" y="213"/>
                  </a:cubicBezTo>
                  <a:cubicBezTo>
                    <a:pt x="342" y="213"/>
                    <a:pt x="341" y="213"/>
                    <a:pt x="342" y="214"/>
                  </a:cubicBezTo>
                  <a:cubicBezTo>
                    <a:pt x="341" y="214"/>
                    <a:pt x="341" y="213"/>
                    <a:pt x="341" y="213"/>
                  </a:cubicBezTo>
                  <a:cubicBezTo>
                    <a:pt x="342" y="213"/>
                    <a:pt x="342" y="213"/>
                    <a:pt x="342" y="213"/>
                  </a:cubicBezTo>
                  <a:cubicBezTo>
                    <a:pt x="342" y="213"/>
                    <a:pt x="341" y="211"/>
                    <a:pt x="341" y="211"/>
                  </a:cubicBezTo>
                  <a:cubicBezTo>
                    <a:pt x="343" y="211"/>
                    <a:pt x="341" y="210"/>
                    <a:pt x="341" y="209"/>
                  </a:cubicBezTo>
                  <a:cubicBezTo>
                    <a:pt x="341" y="209"/>
                    <a:pt x="341" y="209"/>
                    <a:pt x="340" y="209"/>
                  </a:cubicBezTo>
                  <a:cubicBezTo>
                    <a:pt x="340" y="209"/>
                    <a:pt x="341" y="209"/>
                    <a:pt x="341" y="209"/>
                  </a:cubicBezTo>
                  <a:cubicBezTo>
                    <a:pt x="341" y="210"/>
                    <a:pt x="341" y="210"/>
                    <a:pt x="342" y="210"/>
                  </a:cubicBezTo>
                  <a:cubicBezTo>
                    <a:pt x="342" y="210"/>
                    <a:pt x="342" y="209"/>
                    <a:pt x="342" y="208"/>
                  </a:cubicBezTo>
                  <a:cubicBezTo>
                    <a:pt x="342" y="208"/>
                    <a:pt x="341" y="206"/>
                    <a:pt x="341" y="207"/>
                  </a:cubicBezTo>
                  <a:cubicBezTo>
                    <a:pt x="341" y="207"/>
                    <a:pt x="341" y="208"/>
                    <a:pt x="341" y="208"/>
                  </a:cubicBezTo>
                  <a:cubicBezTo>
                    <a:pt x="341" y="207"/>
                    <a:pt x="341" y="205"/>
                    <a:pt x="341" y="205"/>
                  </a:cubicBezTo>
                  <a:cubicBezTo>
                    <a:pt x="341" y="205"/>
                    <a:pt x="342" y="205"/>
                    <a:pt x="342" y="205"/>
                  </a:cubicBezTo>
                  <a:cubicBezTo>
                    <a:pt x="342" y="205"/>
                    <a:pt x="342" y="204"/>
                    <a:pt x="342" y="204"/>
                  </a:cubicBezTo>
                  <a:cubicBezTo>
                    <a:pt x="342" y="204"/>
                    <a:pt x="343" y="203"/>
                    <a:pt x="343" y="203"/>
                  </a:cubicBezTo>
                  <a:cubicBezTo>
                    <a:pt x="343" y="203"/>
                    <a:pt x="342" y="203"/>
                    <a:pt x="342" y="202"/>
                  </a:cubicBezTo>
                  <a:cubicBezTo>
                    <a:pt x="342" y="202"/>
                    <a:pt x="343" y="201"/>
                    <a:pt x="344" y="201"/>
                  </a:cubicBezTo>
                  <a:cubicBezTo>
                    <a:pt x="344" y="201"/>
                    <a:pt x="344" y="200"/>
                    <a:pt x="344" y="200"/>
                  </a:cubicBezTo>
                  <a:cubicBezTo>
                    <a:pt x="344" y="199"/>
                    <a:pt x="343" y="200"/>
                    <a:pt x="343" y="200"/>
                  </a:cubicBezTo>
                  <a:cubicBezTo>
                    <a:pt x="343" y="199"/>
                    <a:pt x="342" y="199"/>
                    <a:pt x="342" y="199"/>
                  </a:cubicBezTo>
                  <a:cubicBezTo>
                    <a:pt x="342" y="198"/>
                    <a:pt x="342" y="198"/>
                    <a:pt x="342" y="197"/>
                  </a:cubicBezTo>
                  <a:cubicBezTo>
                    <a:pt x="343" y="197"/>
                    <a:pt x="342" y="200"/>
                    <a:pt x="343" y="199"/>
                  </a:cubicBezTo>
                  <a:cubicBezTo>
                    <a:pt x="344" y="199"/>
                    <a:pt x="343" y="197"/>
                    <a:pt x="344" y="196"/>
                  </a:cubicBezTo>
                  <a:cubicBezTo>
                    <a:pt x="344" y="197"/>
                    <a:pt x="344" y="197"/>
                    <a:pt x="345" y="197"/>
                  </a:cubicBezTo>
                  <a:cubicBezTo>
                    <a:pt x="345" y="198"/>
                    <a:pt x="345" y="198"/>
                    <a:pt x="345" y="198"/>
                  </a:cubicBezTo>
                  <a:cubicBezTo>
                    <a:pt x="346" y="198"/>
                    <a:pt x="346" y="198"/>
                    <a:pt x="346" y="199"/>
                  </a:cubicBezTo>
                  <a:cubicBezTo>
                    <a:pt x="346" y="199"/>
                    <a:pt x="346" y="200"/>
                    <a:pt x="346" y="200"/>
                  </a:cubicBezTo>
                  <a:cubicBezTo>
                    <a:pt x="346" y="200"/>
                    <a:pt x="346" y="201"/>
                    <a:pt x="346" y="201"/>
                  </a:cubicBezTo>
                  <a:cubicBezTo>
                    <a:pt x="346" y="202"/>
                    <a:pt x="347" y="201"/>
                    <a:pt x="347" y="201"/>
                  </a:cubicBezTo>
                  <a:cubicBezTo>
                    <a:pt x="349" y="200"/>
                    <a:pt x="350" y="198"/>
                    <a:pt x="351" y="196"/>
                  </a:cubicBezTo>
                  <a:cubicBezTo>
                    <a:pt x="352" y="195"/>
                    <a:pt x="353" y="193"/>
                    <a:pt x="354" y="191"/>
                  </a:cubicBezTo>
                  <a:cubicBezTo>
                    <a:pt x="355" y="189"/>
                    <a:pt x="356" y="186"/>
                    <a:pt x="356" y="184"/>
                  </a:cubicBezTo>
                  <a:cubicBezTo>
                    <a:pt x="356" y="185"/>
                    <a:pt x="356" y="185"/>
                    <a:pt x="355" y="185"/>
                  </a:cubicBezTo>
                  <a:cubicBezTo>
                    <a:pt x="355" y="185"/>
                    <a:pt x="356" y="184"/>
                    <a:pt x="356" y="184"/>
                  </a:cubicBezTo>
                  <a:cubicBezTo>
                    <a:pt x="356" y="184"/>
                    <a:pt x="355" y="183"/>
                    <a:pt x="356" y="183"/>
                  </a:cubicBezTo>
                  <a:cubicBezTo>
                    <a:pt x="356" y="183"/>
                    <a:pt x="356" y="184"/>
                    <a:pt x="356" y="183"/>
                  </a:cubicBezTo>
                  <a:cubicBezTo>
                    <a:pt x="356" y="183"/>
                    <a:pt x="357" y="182"/>
                    <a:pt x="356" y="182"/>
                  </a:cubicBezTo>
                  <a:cubicBezTo>
                    <a:pt x="357" y="182"/>
                    <a:pt x="357" y="182"/>
                    <a:pt x="357" y="182"/>
                  </a:cubicBezTo>
                  <a:cubicBezTo>
                    <a:pt x="357" y="182"/>
                    <a:pt x="357" y="182"/>
                    <a:pt x="356" y="181"/>
                  </a:cubicBezTo>
                  <a:cubicBezTo>
                    <a:pt x="357" y="181"/>
                    <a:pt x="357" y="182"/>
                    <a:pt x="357" y="181"/>
                  </a:cubicBezTo>
                  <a:cubicBezTo>
                    <a:pt x="357" y="182"/>
                    <a:pt x="356" y="183"/>
                    <a:pt x="356" y="183"/>
                  </a:cubicBezTo>
                  <a:cubicBezTo>
                    <a:pt x="356" y="183"/>
                    <a:pt x="356" y="184"/>
                    <a:pt x="356" y="184"/>
                  </a:cubicBezTo>
                  <a:cubicBezTo>
                    <a:pt x="357" y="184"/>
                    <a:pt x="357" y="184"/>
                    <a:pt x="357" y="183"/>
                  </a:cubicBezTo>
                  <a:cubicBezTo>
                    <a:pt x="357" y="183"/>
                    <a:pt x="357" y="182"/>
                    <a:pt x="358" y="181"/>
                  </a:cubicBezTo>
                  <a:cubicBezTo>
                    <a:pt x="358" y="181"/>
                    <a:pt x="358" y="181"/>
                    <a:pt x="358" y="181"/>
                  </a:cubicBezTo>
                  <a:cubicBezTo>
                    <a:pt x="358" y="180"/>
                    <a:pt x="358" y="180"/>
                    <a:pt x="358" y="180"/>
                  </a:cubicBezTo>
                  <a:cubicBezTo>
                    <a:pt x="358" y="180"/>
                    <a:pt x="358" y="180"/>
                    <a:pt x="358" y="180"/>
                  </a:cubicBezTo>
                  <a:cubicBezTo>
                    <a:pt x="358" y="180"/>
                    <a:pt x="357" y="180"/>
                    <a:pt x="357" y="179"/>
                  </a:cubicBezTo>
                  <a:cubicBezTo>
                    <a:pt x="357" y="179"/>
                    <a:pt x="358" y="180"/>
                    <a:pt x="358" y="180"/>
                  </a:cubicBezTo>
                  <a:cubicBezTo>
                    <a:pt x="358" y="180"/>
                    <a:pt x="359" y="179"/>
                    <a:pt x="359" y="179"/>
                  </a:cubicBezTo>
                  <a:cubicBezTo>
                    <a:pt x="359" y="179"/>
                    <a:pt x="359" y="178"/>
                    <a:pt x="359" y="177"/>
                  </a:cubicBezTo>
                  <a:cubicBezTo>
                    <a:pt x="359" y="177"/>
                    <a:pt x="358" y="177"/>
                    <a:pt x="358" y="177"/>
                  </a:cubicBezTo>
                  <a:cubicBezTo>
                    <a:pt x="358" y="177"/>
                    <a:pt x="359" y="177"/>
                    <a:pt x="359" y="177"/>
                  </a:cubicBezTo>
                  <a:cubicBezTo>
                    <a:pt x="359" y="177"/>
                    <a:pt x="358" y="177"/>
                    <a:pt x="358" y="177"/>
                  </a:cubicBezTo>
                  <a:cubicBezTo>
                    <a:pt x="358" y="176"/>
                    <a:pt x="359" y="176"/>
                    <a:pt x="359" y="176"/>
                  </a:cubicBezTo>
                  <a:cubicBezTo>
                    <a:pt x="359" y="177"/>
                    <a:pt x="359" y="177"/>
                    <a:pt x="359" y="177"/>
                  </a:cubicBezTo>
                  <a:cubicBezTo>
                    <a:pt x="360" y="177"/>
                    <a:pt x="359" y="178"/>
                    <a:pt x="359" y="178"/>
                  </a:cubicBezTo>
                  <a:cubicBezTo>
                    <a:pt x="359" y="178"/>
                    <a:pt x="361" y="177"/>
                    <a:pt x="361" y="177"/>
                  </a:cubicBezTo>
                  <a:cubicBezTo>
                    <a:pt x="361" y="176"/>
                    <a:pt x="362" y="175"/>
                    <a:pt x="363" y="174"/>
                  </a:cubicBezTo>
                  <a:cubicBezTo>
                    <a:pt x="364" y="174"/>
                    <a:pt x="365" y="174"/>
                    <a:pt x="366" y="173"/>
                  </a:cubicBezTo>
                  <a:cubicBezTo>
                    <a:pt x="366" y="172"/>
                    <a:pt x="366" y="171"/>
                    <a:pt x="367" y="170"/>
                  </a:cubicBezTo>
                  <a:cubicBezTo>
                    <a:pt x="368" y="170"/>
                    <a:pt x="369" y="169"/>
                    <a:pt x="369" y="168"/>
                  </a:cubicBezTo>
                  <a:cubicBezTo>
                    <a:pt x="369" y="167"/>
                    <a:pt x="370" y="166"/>
                    <a:pt x="371" y="165"/>
                  </a:cubicBezTo>
                  <a:cubicBezTo>
                    <a:pt x="370" y="165"/>
                    <a:pt x="370" y="166"/>
                    <a:pt x="370" y="165"/>
                  </a:cubicBezTo>
                  <a:cubicBezTo>
                    <a:pt x="370" y="165"/>
                    <a:pt x="369" y="164"/>
                    <a:pt x="369" y="164"/>
                  </a:cubicBezTo>
                  <a:cubicBezTo>
                    <a:pt x="369" y="164"/>
                    <a:pt x="370" y="165"/>
                    <a:pt x="370" y="165"/>
                  </a:cubicBezTo>
                  <a:cubicBezTo>
                    <a:pt x="370" y="165"/>
                    <a:pt x="371" y="165"/>
                    <a:pt x="371" y="164"/>
                  </a:cubicBezTo>
                  <a:cubicBezTo>
                    <a:pt x="371" y="164"/>
                    <a:pt x="371" y="164"/>
                    <a:pt x="371" y="164"/>
                  </a:cubicBezTo>
                  <a:cubicBezTo>
                    <a:pt x="371" y="163"/>
                    <a:pt x="371" y="164"/>
                    <a:pt x="371" y="164"/>
                  </a:cubicBezTo>
                  <a:cubicBezTo>
                    <a:pt x="371" y="164"/>
                    <a:pt x="371" y="165"/>
                    <a:pt x="371" y="165"/>
                  </a:cubicBezTo>
                  <a:cubicBezTo>
                    <a:pt x="372" y="164"/>
                    <a:pt x="373" y="163"/>
                    <a:pt x="374" y="162"/>
                  </a:cubicBezTo>
                  <a:cubicBezTo>
                    <a:pt x="374" y="160"/>
                    <a:pt x="375" y="159"/>
                    <a:pt x="376" y="158"/>
                  </a:cubicBezTo>
                  <a:cubicBezTo>
                    <a:pt x="377" y="157"/>
                    <a:pt x="377" y="155"/>
                    <a:pt x="378" y="154"/>
                  </a:cubicBezTo>
                  <a:cubicBezTo>
                    <a:pt x="378" y="153"/>
                    <a:pt x="378" y="152"/>
                    <a:pt x="378" y="152"/>
                  </a:cubicBezTo>
                  <a:cubicBezTo>
                    <a:pt x="378" y="151"/>
                    <a:pt x="378" y="151"/>
                    <a:pt x="378" y="151"/>
                  </a:cubicBezTo>
                  <a:cubicBezTo>
                    <a:pt x="378" y="151"/>
                    <a:pt x="378" y="151"/>
                    <a:pt x="378" y="151"/>
                  </a:cubicBezTo>
                  <a:cubicBezTo>
                    <a:pt x="378" y="150"/>
                    <a:pt x="378" y="150"/>
                    <a:pt x="379" y="150"/>
                  </a:cubicBezTo>
                  <a:cubicBezTo>
                    <a:pt x="379" y="150"/>
                    <a:pt x="379" y="149"/>
                    <a:pt x="379" y="149"/>
                  </a:cubicBezTo>
                  <a:cubicBezTo>
                    <a:pt x="379" y="148"/>
                    <a:pt x="379" y="147"/>
                    <a:pt x="379" y="147"/>
                  </a:cubicBezTo>
                  <a:cubicBezTo>
                    <a:pt x="379" y="147"/>
                    <a:pt x="379" y="147"/>
                    <a:pt x="380" y="146"/>
                  </a:cubicBezTo>
                  <a:cubicBezTo>
                    <a:pt x="380" y="146"/>
                    <a:pt x="380" y="144"/>
                    <a:pt x="379" y="145"/>
                  </a:cubicBezTo>
                  <a:cubicBezTo>
                    <a:pt x="380" y="144"/>
                    <a:pt x="379" y="144"/>
                    <a:pt x="379" y="144"/>
                  </a:cubicBezTo>
                  <a:cubicBezTo>
                    <a:pt x="379" y="144"/>
                    <a:pt x="379" y="143"/>
                    <a:pt x="379" y="143"/>
                  </a:cubicBezTo>
                  <a:cubicBezTo>
                    <a:pt x="379" y="143"/>
                    <a:pt x="379" y="143"/>
                    <a:pt x="379" y="142"/>
                  </a:cubicBezTo>
                  <a:cubicBezTo>
                    <a:pt x="379" y="142"/>
                    <a:pt x="379" y="142"/>
                    <a:pt x="380" y="143"/>
                  </a:cubicBezTo>
                  <a:cubicBezTo>
                    <a:pt x="380" y="142"/>
                    <a:pt x="379" y="141"/>
                    <a:pt x="379" y="141"/>
                  </a:cubicBezTo>
                  <a:cubicBezTo>
                    <a:pt x="379" y="141"/>
                    <a:pt x="379" y="141"/>
                    <a:pt x="380" y="141"/>
                  </a:cubicBezTo>
                  <a:cubicBezTo>
                    <a:pt x="380" y="141"/>
                    <a:pt x="380" y="140"/>
                    <a:pt x="380" y="139"/>
                  </a:cubicBezTo>
                  <a:close/>
                  <a:moveTo>
                    <a:pt x="310" y="310"/>
                  </a:moveTo>
                  <a:cubicBezTo>
                    <a:pt x="310" y="310"/>
                    <a:pt x="310" y="310"/>
                    <a:pt x="310" y="310"/>
                  </a:cubicBezTo>
                  <a:cubicBezTo>
                    <a:pt x="310" y="310"/>
                    <a:pt x="310" y="310"/>
                    <a:pt x="310" y="310"/>
                  </a:cubicBezTo>
                  <a:cubicBezTo>
                    <a:pt x="310" y="310"/>
                    <a:pt x="310" y="310"/>
                    <a:pt x="310" y="310"/>
                  </a:cubicBezTo>
                  <a:close/>
                  <a:moveTo>
                    <a:pt x="230" y="56"/>
                  </a:moveTo>
                  <a:cubicBezTo>
                    <a:pt x="229" y="56"/>
                    <a:pt x="228" y="56"/>
                    <a:pt x="228" y="56"/>
                  </a:cubicBezTo>
                  <a:cubicBezTo>
                    <a:pt x="227" y="56"/>
                    <a:pt x="227" y="57"/>
                    <a:pt x="228" y="58"/>
                  </a:cubicBezTo>
                  <a:cubicBezTo>
                    <a:pt x="228" y="58"/>
                    <a:pt x="230" y="58"/>
                    <a:pt x="230" y="58"/>
                  </a:cubicBezTo>
                  <a:cubicBezTo>
                    <a:pt x="231" y="59"/>
                    <a:pt x="231" y="59"/>
                    <a:pt x="232" y="58"/>
                  </a:cubicBezTo>
                  <a:cubicBezTo>
                    <a:pt x="232" y="58"/>
                    <a:pt x="233" y="57"/>
                    <a:pt x="233" y="57"/>
                  </a:cubicBezTo>
                  <a:cubicBezTo>
                    <a:pt x="234" y="56"/>
                    <a:pt x="235" y="56"/>
                    <a:pt x="235" y="55"/>
                  </a:cubicBezTo>
                  <a:cubicBezTo>
                    <a:pt x="234" y="54"/>
                    <a:pt x="233" y="55"/>
                    <a:pt x="233" y="55"/>
                  </a:cubicBezTo>
                  <a:cubicBezTo>
                    <a:pt x="232" y="55"/>
                    <a:pt x="231" y="55"/>
                    <a:pt x="231" y="55"/>
                  </a:cubicBezTo>
                  <a:cubicBezTo>
                    <a:pt x="230" y="55"/>
                    <a:pt x="230" y="55"/>
                    <a:pt x="230" y="56"/>
                  </a:cubicBezTo>
                  <a:close/>
                  <a:moveTo>
                    <a:pt x="225" y="59"/>
                  </a:moveTo>
                  <a:cubicBezTo>
                    <a:pt x="226" y="58"/>
                    <a:pt x="224" y="58"/>
                    <a:pt x="224" y="59"/>
                  </a:cubicBezTo>
                  <a:cubicBezTo>
                    <a:pt x="223" y="59"/>
                    <a:pt x="221" y="59"/>
                    <a:pt x="221" y="60"/>
                  </a:cubicBezTo>
                  <a:cubicBezTo>
                    <a:pt x="221" y="61"/>
                    <a:pt x="222" y="61"/>
                    <a:pt x="223" y="61"/>
                  </a:cubicBezTo>
                  <a:cubicBezTo>
                    <a:pt x="223" y="61"/>
                    <a:pt x="224" y="60"/>
                    <a:pt x="224" y="60"/>
                  </a:cubicBezTo>
                  <a:cubicBezTo>
                    <a:pt x="225" y="60"/>
                    <a:pt x="225" y="59"/>
                    <a:pt x="225" y="59"/>
                  </a:cubicBezTo>
                  <a:close/>
                  <a:moveTo>
                    <a:pt x="222" y="66"/>
                  </a:moveTo>
                  <a:cubicBezTo>
                    <a:pt x="223" y="66"/>
                    <a:pt x="224" y="65"/>
                    <a:pt x="223" y="65"/>
                  </a:cubicBezTo>
                  <a:cubicBezTo>
                    <a:pt x="222" y="64"/>
                    <a:pt x="221" y="65"/>
                    <a:pt x="221" y="66"/>
                  </a:cubicBezTo>
                  <a:cubicBezTo>
                    <a:pt x="220" y="66"/>
                    <a:pt x="220" y="68"/>
                    <a:pt x="220" y="69"/>
                  </a:cubicBezTo>
                  <a:cubicBezTo>
                    <a:pt x="221" y="68"/>
                    <a:pt x="221" y="67"/>
                    <a:pt x="222" y="66"/>
                  </a:cubicBezTo>
                  <a:close/>
                  <a:moveTo>
                    <a:pt x="290" y="320"/>
                  </a:moveTo>
                  <a:cubicBezTo>
                    <a:pt x="291" y="320"/>
                    <a:pt x="290" y="318"/>
                    <a:pt x="289" y="319"/>
                  </a:cubicBezTo>
                  <a:cubicBezTo>
                    <a:pt x="289" y="320"/>
                    <a:pt x="289" y="320"/>
                    <a:pt x="289" y="320"/>
                  </a:cubicBezTo>
                  <a:cubicBezTo>
                    <a:pt x="289" y="321"/>
                    <a:pt x="288" y="321"/>
                    <a:pt x="289" y="321"/>
                  </a:cubicBezTo>
                  <a:cubicBezTo>
                    <a:pt x="289" y="321"/>
                    <a:pt x="289" y="321"/>
                    <a:pt x="290" y="321"/>
                  </a:cubicBezTo>
                  <a:cubicBezTo>
                    <a:pt x="290" y="321"/>
                    <a:pt x="290" y="322"/>
                    <a:pt x="291" y="322"/>
                  </a:cubicBezTo>
                  <a:cubicBezTo>
                    <a:pt x="291" y="321"/>
                    <a:pt x="290" y="321"/>
                    <a:pt x="290" y="320"/>
                  </a:cubicBezTo>
                  <a:close/>
                  <a:moveTo>
                    <a:pt x="262" y="346"/>
                  </a:moveTo>
                  <a:cubicBezTo>
                    <a:pt x="261" y="347"/>
                    <a:pt x="261" y="347"/>
                    <a:pt x="261" y="347"/>
                  </a:cubicBezTo>
                  <a:cubicBezTo>
                    <a:pt x="261" y="348"/>
                    <a:pt x="262" y="349"/>
                    <a:pt x="262" y="349"/>
                  </a:cubicBezTo>
                  <a:cubicBezTo>
                    <a:pt x="262" y="348"/>
                    <a:pt x="263" y="347"/>
                    <a:pt x="263" y="347"/>
                  </a:cubicBezTo>
                  <a:cubicBezTo>
                    <a:pt x="263" y="346"/>
                    <a:pt x="262" y="346"/>
                    <a:pt x="262" y="346"/>
                  </a:cubicBezTo>
                  <a:cubicBezTo>
                    <a:pt x="262" y="346"/>
                    <a:pt x="262" y="346"/>
                    <a:pt x="262" y="346"/>
                  </a:cubicBezTo>
                  <a:close/>
                  <a:moveTo>
                    <a:pt x="402" y="101"/>
                  </a:moveTo>
                  <a:cubicBezTo>
                    <a:pt x="403" y="100"/>
                    <a:pt x="401" y="100"/>
                    <a:pt x="402" y="101"/>
                  </a:cubicBezTo>
                  <a:close/>
                  <a:moveTo>
                    <a:pt x="439" y="284"/>
                  </a:moveTo>
                  <a:cubicBezTo>
                    <a:pt x="439" y="284"/>
                    <a:pt x="439" y="284"/>
                    <a:pt x="439" y="284"/>
                  </a:cubicBezTo>
                  <a:cubicBezTo>
                    <a:pt x="439" y="284"/>
                    <a:pt x="439" y="284"/>
                    <a:pt x="439" y="284"/>
                  </a:cubicBezTo>
                  <a:close/>
                  <a:moveTo>
                    <a:pt x="265" y="359"/>
                  </a:moveTo>
                  <a:cubicBezTo>
                    <a:pt x="264" y="360"/>
                    <a:pt x="265" y="361"/>
                    <a:pt x="264" y="361"/>
                  </a:cubicBezTo>
                  <a:cubicBezTo>
                    <a:pt x="264" y="362"/>
                    <a:pt x="264" y="362"/>
                    <a:pt x="264" y="362"/>
                  </a:cubicBezTo>
                  <a:cubicBezTo>
                    <a:pt x="264" y="362"/>
                    <a:pt x="264" y="362"/>
                    <a:pt x="264" y="363"/>
                  </a:cubicBezTo>
                  <a:cubicBezTo>
                    <a:pt x="264" y="363"/>
                    <a:pt x="264" y="364"/>
                    <a:pt x="264" y="364"/>
                  </a:cubicBezTo>
                  <a:cubicBezTo>
                    <a:pt x="265" y="364"/>
                    <a:pt x="265" y="364"/>
                    <a:pt x="265" y="363"/>
                  </a:cubicBezTo>
                  <a:cubicBezTo>
                    <a:pt x="265" y="363"/>
                    <a:pt x="265" y="363"/>
                    <a:pt x="265" y="363"/>
                  </a:cubicBezTo>
                  <a:cubicBezTo>
                    <a:pt x="265" y="362"/>
                    <a:pt x="265" y="362"/>
                    <a:pt x="265" y="362"/>
                  </a:cubicBezTo>
                  <a:cubicBezTo>
                    <a:pt x="265" y="361"/>
                    <a:pt x="266" y="359"/>
                    <a:pt x="265" y="359"/>
                  </a:cubicBezTo>
                  <a:close/>
                  <a:moveTo>
                    <a:pt x="299" y="312"/>
                  </a:moveTo>
                  <a:cubicBezTo>
                    <a:pt x="300" y="312"/>
                    <a:pt x="299" y="312"/>
                    <a:pt x="299" y="312"/>
                  </a:cubicBezTo>
                  <a:cubicBezTo>
                    <a:pt x="299" y="312"/>
                    <a:pt x="299" y="312"/>
                    <a:pt x="298" y="313"/>
                  </a:cubicBezTo>
                  <a:cubicBezTo>
                    <a:pt x="298" y="313"/>
                    <a:pt x="298" y="313"/>
                    <a:pt x="298" y="313"/>
                  </a:cubicBezTo>
                  <a:cubicBezTo>
                    <a:pt x="299" y="312"/>
                    <a:pt x="300" y="313"/>
                    <a:pt x="301" y="313"/>
                  </a:cubicBezTo>
                  <a:cubicBezTo>
                    <a:pt x="301" y="313"/>
                    <a:pt x="300" y="313"/>
                    <a:pt x="300" y="312"/>
                  </a:cubicBezTo>
                  <a:cubicBezTo>
                    <a:pt x="300" y="313"/>
                    <a:pt x="300" y="312"/>
                    <a:pt x="299" y="312"/>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213" name="Bouvet Island (Norway)">
              <a:extLst>
                <a:ext uri="{FF2B5EF4-FFF2-40B4-BE49-F238E27FC236}">
                  <a16:creationId xmlns:a16="http://schemas.microsoft.com/office/drawing/2014/main" id="{513FEE7E-AA1D-E174-82F9-29EFE68FA9D9}"/>
                </a:ext>
              </a:extLst>
            </p:cNvPr>
            <p:cNvSpPr/>
            <p:nvPr/>
          </p:nvSpPr>
          <p:spPr>
            <a:xfrm>
              <a:off x="5729467" y="6534234"/>
              <a:ext cx="4996" cy="3768"/>
            </a:xfrm>
            <a:custGeom>
              <a:avLst/>
              <a:gdLst>
                <a:gd name="connsiteX0" fmla="*/ 3 w 5155"/>
                <a:gd name="connsiteY0" fmla="*/ 1233 h 3888"/>
                <a:gd name="connsiteX1" fmla="*/ 251 w 5155"/>
                <a:gd name="connsiteY1" fmla="*/ 2728 h 3888"/>
                <a:gd name="connsiteX2" fmla="*/ 1112 w 5155"/>
                <a:gd name="connsiteY2" fmla="*/ 3540 h 3888"/>
                <a:gd name="connsiteX3" fmla="*/ 1195 w 5155"/>
                <a:gd name="connsiteY3" fmla="*/ 3838 h 3888"/>
                <a:gd name="connsiteX4" fmla="*/ 2128 w 5155"/>
                <a:gd name="connsiteY4" fmla="*/ 3661 h 3888"/>
                <a:gd name="connsiteX5" fmla="*/ 3094 w 5155"/>
                <a:gd name="connsiteY5" fmla="*/ 3424 h 3888"/>
                <a:gd name="connsiteX6" fmla="*/ 4407 w 5155"/>
                <a:gd name="connsiteY6" fmla="*/ 3391 h 3888"/>
                <a:gd name="connsiteX7" fmla="*/ 5031 w 5155"/>
                <a:gd name="connsiteY7" fmla="*/ 2579 h 3888"/>
                <a:gd name="connsiteX8" fmla="*/ 4970 w 5155"/>
                <a:gd name="connsiteY8" fmla="*/ 1100 h 3888"/>
                <a:gd name="connsiteX9" fmla="*/ 3061 w 5155"/>
                <a:gd name="connsiteY9" fmla="*/ 62 h 3888"/>
                <a:gd name="connsiteX10" fmla="*/ 2343 w 5155"/>
                <a:gd name="connsiteY10" fmla="*/ 51 h 3888"/>
                <a:gd name="connsiteX11" fmla="*/ 1769 w 5155"/>
                <a:gd name="connsiteY11" fmla="*/ 432 h 3888"/>
                <a:gd name="connsiteX12" fmla="*/ 825 w 5155"/>
                <a:gd name="connsiteY12" fmla="*/ 482 h 3888"/>
                <a:gd name="connsiteX13" fmla="*/ 141 w 5155"/>
                <a:gd name="connsiteY13" fmla="*/ 493 h 3888"/>
                <a:gd name="connsiteX14" fmla="*/ 3 w 5155"/>
                <a:gd name="connsiteY14" fmla="*/ 1233 h 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155" h="3888">
                  <a:moveTo>
                    <a:pt x="3" y="1233"/>
                  </a:moveTo>
                  <a:cubicBezTo>
                    <a:pt x="31" y="2055"/>
                    <a:pt x="42" y="2464"/>
                    <a:pt x="251" y="2728"/>
                  </a:cubicBezTo>
                  <a:cubicBezTo>
                    <a:pt x="560" y="3109"/>
                    <a:pt x="1007" y="3115"/>
                    <a:pt x="1112" y="3540"/>
                  </a:cubicBezTo>
                  <a:cubicBezTo>
                    <a:pt x="1151" y="3683"/>
                    <a:pt x="1118" y="3772"/>
                    <a:pt x="1195" y="3838"/>
                  </a:cubicBezTo>
                  <a:cubicBezTo>
                    <a:pt x="1344" y="3970"/>
                    <a:pt x="1631" y="3816"/>
                    <a:pt x="2128" y="3661"/>
                  </a:cubicBezTo>
                  <a:cubicBezTo>
                    <a:pt x="2354" y="3590"/>
                    <a:pt x="2718" y="3474"/>
                    <a:pt x="3094" y="3424"/>
                  </a:cubicBezTo>
                  <a:cubicBezTo>
                    <a:pt x="3839" y="3330"/>
                    <a:pt x="4021" y="3579"/>
                    <a:pt x="4407" y="3391"/>
                  </a:cubicBezTo>
                  <a:cubicBezTo>
                    <a:pt x="4794" y="3203"/>
                    <a:pt x="4948" y="2789"/>
                    <a:pt x="5031" y="2579"/>
                  </a:cubicBezTo>
                  <a:cubicBezTo>
                    <a:pt x="5070" y="2475"/>
                    <a:pt x="5324" y="1768"/>
                    <a:pt x="4970" y="1100"/>
                  </a:cubicBezTo>
                  <a:cubicBezTo>
                    <a:pt x="4639" y="454"/>
                    <a:pt x="3999" y="294"/>
                    <a:pt x="3061" y="62"/>
                  </a:cubicBezTo>
                  <a:cubicBezTo>
                    <a:pt x="2796" y="-4"/>
                    <a:pt x="2575" y="-32"/>
                    <a:pt x="2343" y="51"/>
                  </a:cubicBezTo>
                  <a:cubicBezTo>
                    <a:pt x="2056" y="151"/>
                    <a:pt x="2062" y="311"/>
                    <a:pt x="1769" y="432"/>
                  </a:cubicBezTo>
                  <a:cubicBezTo>
                    <a:pt x="1554" y="520"/>
                    <a:pt x="1311" y="509"/>
                    <a:pt x="825" y="482"/>
                  </a:cubicBezTo>
                  <a:cubicBezTo>
                    <a:pt x="362" y="454"/>
                    <a:pt x="257" y="405"/>
                    <a:pt x="141" y="493"/>
                  </a:cubicBezTo>
                  <a:cubicBezTo>
                    <a:pt x="42" y="570"/>
                    <a:pt x="-14" y="719"/>
                    <a:pt x="3" y="1233"/>
                  </a:cubicBezTo>
                  <a:close/>
                </a:path>
              </a:pathLst>
            </a:custGeom>
            <a:solidFill>
              <a:srgbClr val="E6E6E6"/>
            </a:solidFill>
            <a:ln w="1905" cap="flat">
              <a:noFill/>
              <a:prstDash val="solid"/>
              <a:miter/>
            </a:ln>
          </p:spPr>
          <p:txBody>
            <a:bodyPr rtlCol="0" anchor="ct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00000"/>
                </a:solidFill>
                <a:effectLst/>
                <a:uLnTx/>
                <a:uFillTx/>
                <a:latin typeface="Segoe UI"/>
                <a:ea typeface="+mn-ea"/>
                <a:cs typeface="+mn-cs"/>
              </a:endParaRPr>
            </a:p>
          </p:txBody>
        </p:sp>
        <p:sp>
          <p:nvSpPr>
            <p:cNvPr id="214" name="Botswana">
              <a:extLst>
                <a:ext uri="{FF2B5EF4-FFF2-40B4-BE49-F238E27FC236}">
                  <a16:creationId xmlns:a16="http://schemas.microsoft.com/office/drawing/2014/main" id="{907A03EA-C42B-7A09-E92A-2A9A9889E05C}"/>
                </a:ext>
              </a:extLst>
            </p:cNvPr>
            <p:cNvSpPr>
              <a:spLocks/>
            </p:cNvSpPr>
            <p:nvPr/>
          </p:nvSpPr>
          <p:spPr bwMode="auto">
            <a:xfrm>
              <a:off x="6465782" y="5153072"/>
              <a:ext cx="304907" cy="346702"/>
            </a:xfrm>
            <a:custGeom>
              <a:avLst/>
              <a:gdLst/>
              <a:ahLst/>
              <a:cxnLst>
                <a:cxn ang="0">
                  <a:pos x="87" y="45"/>
                </a:cxn>
                <a:cxn ang="0">
                  <a:pos x="81" y="43"/>
                </a:cxn>
                <a:cxn ang="0">
                  <a:pos x="75" y="39"/>
                </a:cxn>
                <a:cxn ang="0">
                  <a:pos x="74" y="33"/>
                </a:cxn>
                <a:cxn ang="0">
                  <a:pos x="70" y="27"/>
                </a:cxn>
                <a:cxn ang="0">
                  <a:pos x="66" y="24"/>
                </a:cxn>
                <a:cxn ang="0">
                  <a:pos x="62" y="21"/>
                </a:cxn>
                <a:cxn ang="0">
                  <a:pos x="61" y="20"/>
                </a:cxn>
                <a:cxn ang="0">
                  <a:pos x="58" y="15"/>
                </a:cxn>
                <a:cxn ang="0">
                  <a:pos x="56" y="10"/>
                </a:cxn>
                <a:cxn ang="0">
                  <a:pos x="52" y="4"/>
                </a:cxn>
                <a:cxn ang="0">
                  <a:pos x="49" y="1"/>
                </a:cxn>
                <a:cxn ang="0">
                  <a:pos x="44" y="3"/>
                </a:cxn>
                <a:cxn ang="0">
                  <a:pos x="41" y="4"/>
                </a:cxn>
                <a:cxn ang="0">
                  <a:pos x="36" y="8"/>
                </a:cxn>
                <a:cxn ang="0">
                  <a:pos x="33" y="4"/>
                </a:cxn>
                <a:cxn ang="0">
                  <a:pos x="12" y="6"/>
                </a:cxn>
                <a:cxn ang="0">
                  <a:pos x="10" y="15"/>
                </a:cxn>
                <a:cxn ang="0">
                  <a:pos x="7" y="47"/>
                </a:cxn>
                <a:cxn ang="0">
                  <a:pos x="0" y="51"/>
                </a:cxn>
                <a:cxn ang="0">
                  <a:pos x="0" y="77"/>
                </a:cxn>
                <a:cxn ang="0">
                  <a:pos x="4" y="83"/>
                </a:cxn>
                <a:cxn ang="0">
                  <a:pos x="6" y="85"/>
                </a:cxn>
                <a:cxn ang="0">
                  <a:pos x="6" y="88"/>
                </a:cxn>
                <a:cxn ang="0">
                  <a:pos x="7" y="95"/>
                </a:cxn>
                <a:cxn ang="0">
                  <a:pos x="5" y="99"/>
                </a:cxn>
                <a:cxn ang="0">
                  <a:pos x="7" y="100"/>
                </a:cxn>
                <a:cxn ang="0">
                  <a:pos x="16" y="100"/>
                </a:cxn>
                <a:cxn ang="0">
                  <a:pos x="21" y="95"/>
                </a:cxn>
                <a:cxn ang="0">
                  <a:pos x="24" y="93"/>
                </a:cxn>
                <a:cxn ang="0">
                  <a:pos x="25" y="91"/>
                </a:cxn>
                <a:cxn ang="0">
                  <a:pos x="26" y="87"/>
                </a:cxn>
                <a:cxn ang="0">
                  <a:pos x="27" y="85"/>
                </a:cxn>
                <a:cxn ang="0">
                  <a:pos x="29" y="83"/>
                </a:cxn>
                <a:cxn ang="0">
                  <a:pos x="32" y="83"/>
                </a:cxn>
                <a:cxn ang="0">
                  <a:pos x="36" y="86"/>
                </a:cxn>
                <a:cxn ang="0">
                  <a:pos x="40" y="88"/>
                </a:cxn>
                <a:cxn ang="0">
                  <a:pos x="45" y="89"/>
                </a:cxn>
                <a:cxn ang="0">
                  <a:pos x="52" y="87"/>
                </a:cxn>
                <a:cxn ang="0">
                  <a:pos x="57" y="77"/>
                </a:cxn>
                <a:cxn ang="0">
                  <a:pos x="65" y="72"/>
                </a:cxn>
                <a:cxn ang="0">
                  <a:pos x="66" y="65"/>
                </a:cxn>
                <a:cxn ang="0">
                  <a:pos x="68" y="64"/>
                </a:cxn>
                <a:cxn ang="0">
                  <a:pos x="71" y="62"/>
                </a:cxn>
                <a:cxn ang="0">
                  <a:pos x="73" y="60"/>
                </a:cxn>
                <a:cxn ang="0">
                  <a:pos x="75" y="59"/>
                </a:cxn>
                <a:cxn ang="0">
                  <a:pos x="77" y="56"/>
                </a:cxn>
                <a:cxn ang="0">
                  <a:pos x="82" y="53"/>
                </a:cxn>
                <a:cxn ang="0">
                  <a:pos x="86" y="50"/>
                </a:cxn>
                <a:cxn ang="0">
                  <a:pos x="89" y="49"/>
                </a:cxn>
              </a:cxnLst>
              <a:rect l="0" t="0" r="r" b="b"/>
              <a:pathLst>
                <a:path w="89" h="101">
                  <a:moveTo>
                    <a:pt x="88" y="48"/>
                  </a:moveTo>
                  <a:cubicBezTo>
                    <a:pt x="87" y="48"/>
                    <a:pt x="87" y="48"/>
                    <a:pt x="87" y="47"/>
                  </a:cubicBezTo>
                  <a:cubicBezTo>
                    <a:pt x="86" y="46"/>
                    <a:pt x="87" y="46"/>
                    <a:pt x="87" y="45"/>
                  </a:cubicBezTo>
                  <a:cubicBezTo>
                    <a:pt x="87" y="44"/>
                    <a:pt x="86" y="45"/>
                    <a:pt x="85" y="44"/>
                  </a:cubicBezTo>
                  <a:cubicBezTo>
                    <a:pt x="84" y="44"/>
                    <a:pt x="84" y="44"/>
                    <a:pt x="83" y="43"/>
                  </a:cubicBezTo>
                  <a:cubicBezTo>
                    <a:pt x="82" y="43"/>
                    <a:pt x="82" y="43"/>
                    <a:pt x="81" y="43"/>
                  </a:cubicBezTo>
                  <a:cubicBezTo>
                    <a:pt x="81" y="43"/>
                    <a:pt x="80" y="43"/>
                    <a:pt x="79" y="43"/>
                  </a:cubicBezTo>
                  <a:cubicBezTo>
                    <a:pt x="78" y="42"/>
                    <a:pt x="78" y="43"/>
                    <a:pt x="77" y="42"/>
                  </a:cubicBezTo>
                  <a:cubicBezTo>
                    <a:pt x="76" y="42"/>
                    <a:pt x="76" y="40"/>
                    <a:pt x="75" y="39"/>
                  </a:cubicBezTo>
                  <a:cubicBezTo>
                    <a:pt x="75" y="38"/>
                    <a:pt x="74" y="38"/>
                    <a:pt x="74" y="37"/>
                  </a:cubicBezTo>
                  <a:cubicBezTo>
                    <a:pt x="74" y="37"/>
                    <a:pt x="74" y="36"/>
                    <a:pt x="74" y="35"/>
                  </a:cubicBezTo>
                  <a:cubicBezTo>
                    <a:pt x="74" y="34"/>
                    <a:pt x="75" y="33"/>
                    <a:pt x="74" y="33"/>
                  </a:cubicBezTo>
                  <a:cubicBezTo>
                    <a:pt x="74" y="32"/>
                    <a:pt x="74" y="32"/>
                    <a:pt x="74" y="31"/>
                  </a:cubicBezTo>
                  <a:cubicBezTo>
                    <a:pt x="74" y="30"/>
                    <a:pt x="71" y="30"/>
                    <a:pt x="70" y="30"/>
                  </a:cubicBezTo>
                  <a:cubicBezTo>
                    <a:pt x="70" y="29"/>
                    <a:pt x="70" y="28"/>
                    <a:pt x="70" y="27"/>
                  </a:cubicBezTo>
                  <a:cubicBezTo>
                    <a:pt x="70" y="26"/>
                    <a:pt x="69" y="26"/>
                    <a:pt x="68" y="25"/>
                  </a:cubicBezTo>
                  <a:cubicBezTo>
                    <a:pt x="68" y="25"/>
                    <a:pt x="67" y="25"/>
                    <a:pt x="67" y="25"/>
                  </a:cubicBezTo>
                  <a:cubicBezTo>
                    <a:pt x="66" y="25"/>
                    <a:pt x="66" y="24"/>
                    <a:pt x="66" y="24"/>
                  </a:cubicBezTo>
                  <a:cubicBezTo>
                    <a:pt x="65" y="24"/>
                    <a:pt x="65" y="24"/>
                    <a:pt x="65" y="24"/>
                  </a:cubicBezTo>
                  <a:cubicBezTo>
                    <a:pt x="64" y="24"/>
                    <a:pt x="64" y="24"/>
                    <a:pt x="64" y="23"/>
                  </a:cubicBezTo>
                  <a:cubicBezTo>
                    <a:pt x="63" y="22"/>
                    <a:pt x="62" y="22"/>
                    <a:pt x="62" y="21"/>
                  </a:cubicBezTo>
                  <a:cubicBezTo>
                    <a:pt x="62" y="21"/>
                    <a:pt x="61" y="21"/>
                    <a:pt x="61" y="21"/>
                  </a:cubicBezTo>
                  <a:cubicBezTo>
                    <a:pt x="61" y="21"/>
                    <a:pt x="61" y="21"/>
                    <a:pt x="61" y="21"/>
                  </a:cubicBezTo>
                  <a:cubicBezTo>
                    <a:pt x="61" y="21"/>
                    <a:pt x="62" y="20"/>
                    <a:pt x="61" y="20"/>
                  </a:cubicBezTo>
                  <a:cubicBezTo>
                    <a:pt x="60" y="20"/>
                    <a:pt x="60" y="20"/>
                    <a:pt x="59" y="19"/>
                  </a:cubicBezTo>
                  <a:cubicBezTo>
                    <a:pt x="59" y="18"/>
                    <a:pt x="59" y="17"/>
                    <a:pt x="59" y="16"/>
                  </a:cubicBezTo>
                  <a:cubicBezTo>
                    <a:pt x="58" y="16"/>
                    <a:pt x="58" y="15"/>
                    <a:pt x="58" y="15"/>
                  </a:cubicBezTo>
                  <a:cubicBezTo>
                    <a:pt x="58" y="14"/>
                    <a:pt x="58" y="14"/>
                    <a:pt x="58" y="13"/>
                  </a:cubicBezTo>
                  <a:cubicBezTo>
                    <a:pt x="58" y="13"/>
                    <a:pt x="57" y="12"/>
                    <a:pt x="57" y="12"/>
                  </a:cubicBezTo>
                  <a:cubicBezTo>
                    <a:pt x="56" y="11"/>
                    <a:pt x="56" y="11"/>
                    <a:pt x="56" y="10"/>
                  </a:cubicBezTo>
                  <a:cubicBezTo>
                    <a:pt x="56" y="10"/>
                    <a:pt x="56" y="10"/>
                    <a:pt x="56" y="9"/>
                  </a:cubicBezTo>
                  <a:cubicBezTo>
                    <a:pt x="55" y="9"/>
                    <a:pt x="54" y="8"/>
                    <a:pt x="54" y="7"/>
                  </a:cubicBezTo>
                  <a:cubicBezTo>
                    <a:pt x="53" y="6"/>
                    <a:pt x="53" y="5"/>
                    <a:pt x="52" y="4"/>
                  </a:cubicBezTo>
                  <a:cubicBezTo>
                    <a:pt x="52" y="4"/>
                    <a:pt x="51" y="3"/>
                    <a:pt x="51" y="2"/>
                  </a:cubicBezTo>
                  <a:cubicBezTo>
                    <a:pt x="51" y="1"/>
                    <a:pt x="52" y="0"/>
                    <a:pt x="51" y="1"/>
                  </a:cubicBezTo>
                  <a:cubicBezTo>
                    <a:pt x="50" y="1"/>
                    <a:pt x="49" y="2"/>
                    <a:pt x="49" y="1"/>
                  </a:cubicBezTo>
                  <a:cubicBezTo>
                    <a:pt x="48" y="1"/>
                    <a:pt x="47" y="1"/>
                    <a:pt x="47" y="2"/>
                  </a:cubicBezTo>
                  <a:cubicBezTo>
                    <a:pt x="46" y="2"/>
                    <a:pt x="46" y="2"/>
                    <a:pt x="46" y="3"/>
                  </a:cubicBezTo>
                  <a:cubicBezTo>
                    <a:pt x="45" y="3"/>
                    <a:pt x="44" y="4"/>
                    <a:pt x="44" y="3"/>
                  </a:cubicBezTo>
                  <a:cubicBezTo>
                    <a:pt x="44" y="3"/>
                    <a:pt x="44" y="3"/>
                    <a:pt x="43" y="3"/>
                  </a:cubicBezTo>
                  <a:cubicBezTo>
                    <a:pt x="43" y="2"/>
                    <a:pt x="43" y="3"/>
                    <a:pt x="42" y="3"/>
                  </a:cubicBezTo>
                  <a:cubicBezTo>
                    <a:pt x="42" y="3"/>
                    <a:pt x="41" y="3"/>
                    <a:pt x="41" y="4"/>
                  </a:cubicBezTo>
                  <a:cubicBezTo>
                    <a:pt x="40" y="4"/>
                    <a:pt x="40" y="5"/>
                    <a:pt x="39" y="5"/>
                  </a:cubicBezTo>
                  <a:cubicBezTo>
                    <a:pt x="39" y="5"/>
                    <a:pt x="39" y="6"/>
                    <a:pt x="38" y="6"/>
                  </a:cubicBezTo>
                  <a:cubicBezTo>
                    <a:pt x="37" y="6"/>
                    <a:pt x="37" y="8"/>
                    <a:pt x="36" y="8"/>
                  </a:cubicBezTo>
                  <a:cubicBezTo>
                    <a:pt x="35" y="8"/>
                    <a:pt x="35" y="7"/>
                    <a:pt x="35" y="7"/>
                  </a:cubicBezTo>
                  <a:cubicBezTo>
                    <a:pt x="35" y="6"/>
                    <a:pt x="34" y="6"/>
                    <a:pt x="34" y="5"/>
                  </a:cubicBezTo>
                  <a:cubicBezTo>
                    <a:pt x="33" y="5"/>
                    <a:pt x="33" y="4"/>
                    <a:pt x="33" y="4"/>
                  </a:cubicBezTo>
                  <a:cubicBezTo>
                    <a:pt x="33" y="3"/>
                    <a:pt x="33" y="3"/>
                    <a:pt x="32" y="3"/>
                  </a:cubicBezTo>
                  <a:cubicBezTo>
                    <a:pt x="30" y="3"/>
                    <a:pt x="27" y="4"/>
                    <a:pt x="25" y="4"/>
                  </a:cubicBezTo>
                  <a:cubicBezTo>
                    <a:pt x="21" y="5"/>
                    <a:pt x="17" y="6"/>
                    <a:pt x="12" y="6"/>
                  </a:cubicBezTo>
                  <a:cubicBezTo>
                    <a:pt x="12" y="6"/>
                    <a:pt x="11" y="7"/>
                    <a:pt x="11" y="7"/>
                  </a:cubicBezTo>
                  <a:cubicBezTo>
                    <a:pt x="10" y="7"/>
                    <a:pt x="11" y="8"/>
                    <a:pt x="11" y="8"/>
                  </a:cubicBezTo>
                  <a:cubicBezTo>
                    <a:pt x="11" y="10"/>
                    <a:pt x="10" y="13"/>
                    <a:pt x="10" y="15"/>
                  </a:cubicBezTo>
                  <a:cubicBezTo>
                    <a:pt x="10" y="23"/>
                    <a:pt x="10" y="31"/>
                    <a:pt x="10" y="40"/>
                  </a:cubicBezTo>
                  <a:cubicBezTo>
                    <a:pt x="10" y="42"/>
                    <a:pt x="10" y="44"/>
                    <a:pt x="10" y="46"/>
                  </a:cubicBezTo>
                  <a:cubicBezTo>
                    <a:pt x="10" y="47"/>
                    <a:pt x="8" y="47"/>
                    <a:pt x="7" y="47"/>
                  </a:cubicBezTo>
                  <a:cubicBezTo>
                    <a:pt x="5" y="47"/>
                    <a:pt x="3" y="47"/>
                    <a:pt x="1" y="47"/>
                  </a:cubicBezTo>
                  <a:cubicBezTo>
                    <a:pt x="0" y="47"/>
                    <a:pt x="0" y="48"/>
                    <a:pt x="0" y="49"/>
                  </a:cubicBezTo>
                  <a:cubicBezTo>
                    <a:pt x="0" y="50"/>
                    <a:pt x="0" y="50"/>
                    <a:pt x="0" y="51"/>
                  </a:cubicBezTo>
                  <a:cubicBezTo>
                    <a:pt x="0" y="54"/>
                    <a:pt x="0" y="56"/>
                    <a:pt x="0" y="58"/>
                  </a:cubicBezTo>
                  <a:cubicBezTo>
                    <a:pt x="0" y="62"/>
                    <a:pt x="0" y="66"/>
                    <a:pt x="0" y="70"/>
                  </a:cubicBezTo>
                  <a:cubicBezTo>
                    <a:pt x="0" y="72"/>
                    <a:pt x="0" y="75"/>
                    <a:pt x="0" y="77"/>
                  </a:cubicBezTo>
                  <a:cubicBezTo>
                    <a:pt x="0" y="78"/>
                    <a:pt x="1" y="78"/>
                    <a:pt x="2" y="79"/>
                  </a:cubicBezTo>
                  <a:cubicBezTo>
                    <a:pt x="3" y="80"/>
                    <a:pt x="3" y="80"/>
                    <a:pt x="4" y="81"/>
                  </a:cubicBezTo>
                  <a:cubicBezTo>
                    <a:pt x="4" y="81"/>
                    <a:pt x="4" y="82"/>
                    <a:pt x="4" y="83"/>
                  </a:cubicBezTo>
                  <a:cubicBezTo>
                    <a:pt x="5" y="83"/>
                    <a:pt x="5" y="84"/>
                    <a:pt x="5" y="84"/>
                  </a:cubicBezTo>
                  <a:cubicBezTo>
                    <a:pt x="5" y="85"/>
                    <a:pt x="6" y="85"/>
                    <a:pt x="6" y="85"/>
                  </a:cubicBezTo>
                  <a:cubicBezTo>
                    <a:pt x="6" y="85"/>
                    <a:pt x="6" y="85"/>
                    <a:pt x="6" y="85"/>
                  </a:cubicBezTo>
                  <a:cubicBezTo>
                    <a:pt x="6" y="85"/>
                    <a:pt x="6" y="86"/>
                    <a:pt x="6" y="86"/>
                  </a:cubicBezTo>
                  <a:cubicBezTo>
                    <a:pt x="6" y="87"/>
                    <a:pt x="6" y="87"/>
                    <a:pt x="6" y="87"/>
                  </a:cubicBezTo>
                  <a:cubicBezTo>
                    <a:pt x="6" y="87"/>
                    <a:pt x="6" y="87"/>
                    <a:pt x="6" y="88"/>
                  </a:cubicBezTo>
                  <a:cubicBezTo>
                    <a:pt x="7" y="88"/>
                    <a:pt x="7" y="89"/>
                    <a:pt x="7" y="89"/>
                  </a:cubicBezTo>
                  <a:cubicBezTo>
                    <a:pt x="8" y="90"/>
                    <a:pt x="7" y="91"/>
                    <a:pt x="8" y="92"/>
                  </a:cubicBezTo>
                  <a:cubicBezTo>
                    <a:pt x="8" y="93"/>
                    <a:pt x="7" y="94"/>
                    <a:pt x="7" y="95"/>
                  </a:cubicBezTo>
                  <a:cubicBezTo>
                    <a:pt x="6" y="95"/>
                    <a:pt x="5" y="96"/>
                    <a:pt x="5" y="97"/>
                  </a:cubicBezTo>
                  <a:cubicBezTo>
                    <a:pt x="5" y="97"/>
                    <a:pt x="6" y="97"/>
                    <a:pt x="5" y="98"/>
                  </a:cubicBezTo>
                  <a:cubicBezTo>
                    <a:pt x="5" y="98"/>
                    <a:pt x="5" y="99"/>
                    <a:pt x="5" y="99"/>
                  </a:cubicBezTo>
                  <a:cubicBezTo>
                    <a:pt x="5" y="99"/>
                    <a:pt x="5" y="100"/>
                    <a:pt x="6" y="100"/>
                  </a:cubicBezTo>
                  <a:cubicBezTo>
                    <a:pt x="6" y="100"/>
                    <a:pt x="6" y="101"/>
                    <a:pt x="6" y="101"/>
                  </a:cubicBezTo>
                  <a:cubicBezTo>
                    <a:pt x="6" y="100"/>
                    <a:pt x="7" y="100"/>
                    <a:pt x="7" y="100"/>
                  </a:cubicBezTo>
                  <a:cubicBezTo>
                    <a:pt x="8" y="100"/>
                    <a:pt x="8" y="100"/>
                    <a:pt x="9" y="100"/>
                  </a:cubicBezTo>
                  <a:cubicBezTo>
                    <a:pt x="10" y="101"/>
                    <a:pt x="11" y="100"/>
                    <a:pt x="13" y="100"/>
                  </a:cubicBezTo>
                  <a:cubicBezTo>
                    <a:pt x="14" y="100"/>
                    <a:pt x="15" y="101"/>
                    <a:pt x="16" y="100"/>
                  </a:cubicBezTo>
                  <a:cubicBezTo>
                    <a:pt x="17" y="99"/>
                    <a:pt x="16" y="98"/>
                    <a:pt x="17" y="98"/>
                  </a:cubicBezTo>
                  <a:cubicBezTo>
                    <a:pt x="19" y="98"/>
                    <a:pt x="19" y="98"/>
                    <a:pt x="20" y="96"/>
                  </a:cubicBezTo>
                  <a:cubicBezTo>
                    <a:pt x="20" y="96"/>
                    <a:pt x="20" y="95"/>
                    <a:pt x="21" y="95"/>
                  </a:cubicBezTo>
                  <a:cubicBezTo>
                    <a:pt x="21" y="95"/>
                    <a:pt x="22" y="95"/>
                    <a:pt x="22" y="94"/>
                  </a:cubicBezTo>
                  <a:cubicBezTo>
                    <a:pt x="22" y="94"/>
                    <a:pt x="23" y="93"/>
                    <a:pt x="23" y="93"/>
                  </a:cubicBezTo>
                  <a:cubicBezTo>
                    <a:pt x="23" y="93"/>
                    <a:pt x="23" y="94"/>
                    <a:pt x="24" y="93"/>
                  </a:cubicBezTo>
                  <a:cubicBezTo>
                    <a:pt x="24" y="93"/>
                    <a:pt x="24" y="93"/>
                    <a:pt x="24" y="93"/>
                  </a:cubicBezTo>
                  <a:cubicBezTo>
                    <a:pt x="24" y="92"/>
                    <a:pt x="25" y="92"/>
                    <a:pt x="25" y="91"/>
                  </a:cubicBezTo>
                  <a:cubicBezTo>
                    <a:pt x="25" y="91"/>
                    <a:pt x="25" y="91"/>
                    <a:pt x="25" y="91"/>
                  </a:cubicBezTo>
                  <a:cubicBezTo>
                    <a:pt x="25" y="90"/>
                    <a:pt x="25" y="90"/>
                    <a:pt x="26" y="89"/>
                  </a:cubicBezTo>
                  <a:cubicBezTo>
                    <a:pt x="26" y="89"/>
                    <a:pt x="26" y="89"/>
                    <a:pt x="26" y="89"/>
                  </a:cubicBezTo>
                  <a:cubicBezTo>
                    <a:pt x="26" y="88"/>
                    <a:pt x="26" y="88"/>
                    <a:pt x="26" y="87"/>
                  </a:cubicBezTo>
                  <a:cubicBezTo>
                    <a:pt x="26" y="87"/>
                    <a:pt x="26" y="87"/>
                    <a:pt x="26" y="87"/>
                  </a:cubicBezTo>
                  <a:cubicBezTo>
                    <a:pt x="27" y="86"/>
                    <a:pt x="26" y="86"/>
                    <a:pt x="26" y="86"/>
                  </a:cubicBezTo>
                  <a:cubicBezTo>
                    <a:pt x="26" y="86"/>
                    <a:pt x="26" y="86"/>
                    <a:pt x="27" y="85"/>
                  </a:cubicBezTo>
                  <a:cubicBezTo>
                    <a:pt x="27" y="85"/>
                    <a:pt x="27" y="85"/>
                    <a:pt x="27" y="85"/>
                  </a:cubicBezTo>
                  <a:cubicBezTo>
                    <a:pt x="27" y="84"/>
                    <a:pt x="28" y="84"/>
                    <a:pt x="28" y="84"/>
                  </a:cubicBezTo>
                  <a:cubicBezTo>
                    <a:pt x="28" y="84"/>
                    <a:pt x="28" y="83"/>
                    <a:pt x="29" y="83"/>
                  </a:cubicBezTo>
                  <a:cubicBezTo>
                    <a:pt x="29" y="84"/>
                    <a:pt x="30" y="83"/>
                    <a:pt x="31" y="83"/>
                  </a:cubicBezTo>
                  <a:cubicBezTo>
                    <a:pt x="31" y="83"/>
                    <a:pt x="32" y="83"/>
                    <a:pt x="32" y="83"/>
                  </a:cubicBezTo>
                  <a:cubicBezTo>
                    <a:pt x="32" y="83"/>
                    <a:pt x="32" y="83"/>
                    <a:pt x="32" y="83"/>
                  </a:cubicBezTo>
                  <a:cubicBezTo>
                    <a:pt x="33" y="83"/>
                    <a:pt x="33" y="83"/>
                    <a:pt x="33" y="84"/>
                  </a:cubicBezTo>
                  <a:cubicBezTo>
                    <a:pt x="33" y="84"/>
                    <a:pt x="33" y="84"/>
                    <a:pt x="33" y="84"/>
                  </a:cubicBezTo>
                  <a:cubicBezTo>
                    <a:pt x="34" y="85"/>
                    <a:pt x="35" y="85"/>
                    <a:pt x="36" y="86"/>
                  </a:cubicBezTo>
                  <a:cubicBezTo>
                    <a:pt x="36" y="87"/>
                    <a:pt x="37" y="87"/>
                    <a:pt x="37" y="87"/>
                  </a:cubicBezTo>
                  <a:cubicBezTo>
                    <a:pt x="37" y="87"/>
                    <a:pt x="38" y="87"/>
                    <a:pt x="38" y="87"/>
                  </a:cubicBezTo>
                  <a:cubicBezTo>
                    <a:pt x="39" y="87"/>
                    <a:pt x="39" y="87"/>
                    <a:pt x="40" y="88"/>
                  </a:cubicBezTo>
                  <a:cubicBezTo>
                    <a:pt x="41" y="88"/>
                    <a:pt x="41" y="88"/>
                    <a:pt x="42" y="88"/>
                  </a:cubicBezTo>
                  <a:cubicBezTo>
                    <a:pt x="43" y="88"/>
                    <a:pt x="43" y="89"/>
                    <a:pt x="44" y="89"/>
                  </a:cubicBezTo>
                  <a:cubicBezTo>
                    <a:pt x="44" y="89"/>
                    <a:pt x="44" y="89"/>
                    <a:pt x="45" y="89"/>
                  </a:cubicBezTo>
                  <a:cubicBezTo>
                    <a:pt x="46" y="89"/>
                    <a:pt x="46" y="89"/>
                    <a:pt x="47" y="88"/>
                  </a:cubicBezTo>
                  <a:cubicBezTo>
                    <a:pt x="48" y="88"/>
                    <a:pt x="49" y="88"/>
                    <a:pt x="50" y="88"/>
                  </a:cubicBezTo>
                  <a:cubicBezTo>
                    <a:pt x="50" y="88"/>
                    <a:pt x="51" y="88"/>
                    <a:pt x="52" y="87"/>
                  </a:cubicBezTo>
                  <a:cubicBezTo>
                    <a:pt x="53" y="86"/>
                    <a:pt x="54" y="83"/>
                    <a:pt x="55" y="81"/>
                  </a:cubicBezTo>
                  <a:cubicBezTo>
                    <a:pt x="55" y="80"/>
                    <a:pt x="55" y="79"/>
                    <a:pt x="55" y="78"/>
                  </a:cubicBezTo>
                  <a:cubicBezTo>
                    <a:pt x="55" y="77"/>
                    <a:pt x="56" y="77"/>
                    <a:pt x="57" y="77"/>
                  </a:cubicBezTo>
                  <a:cubicBezTo>
                    <a:pt x="58" y="77"/>
                    <a:pt x="59" y="76"/>
                    <a:pt x="60" y="76"/>
                  </a:cubicBezTo>
                  <a:cubicBezTo>
                    <a:pt x="61" y="76"/>
                    <a:pt x="61" y="75"/>
                    <a:pt x="62" y="74"/>
                  </a:cubicBezTo>
                  <a:cubicBezTo>
                    <a:pt x="62" y="73"/>
                    <a:pt x="64" y="73"/>
                    <a:pt x="65" y="72"/>
                  </a:cubicBezTo>
                  <a:cubicBezTo>
                    <a:pt x="65" y="72"/>
                    <a:pt x="65" y="70"/>
                    <a:pt x="65" y="70"/>
                  </a:cubicBezTo>
                  <a:cubicBezTo>
                    <a:pt x="66" y="68"/>
                    <a:pt x="66" y="67"/>
                    <a:pt x="66" y="66"/>
                  </a:cubicBezTo>
                  <a:cubicBezTo>
                    <a:pt x="66" y="66"/>
                    <a:pt x="66" y="66"/>
                    <a:pt x="66" y="65"/>
                  </a:cubicBezTo>
                  <a:cubicBezTo>
                    <a:pt x="67" y="65"/>
                    <a:pt x="67" y="65"/>
                    <a:pt x="67" y="65"/>
                  </a:cubicBezTo>
                  <a:cubicBezTo>
                    <a:pt x="67" y="65"/>
                    <a:pt x="67" y="65"/>
                    <a:pt x="67" y="65"/>
                  </a:cubicBezTo>
                  <a:cubicBezTo>
                    <a:pt x="67" y="65"/>
                    <a:pt x="68" y="64"/>
                    <a:pt x="68" y="64"/>
                  </a:cubicBezTo>
                  <a:cubicBezTo>
                    <a:pt x="68" y="64"/>
                    <a:pt x="68" y="64"/>
                    <a:pt x="68" y="64"/>
                  </a:cubicBezTo>
                  <a:cubicBezTo>
                    <a:pt x="68" y="64"/>
                    <a:pt x="69" y="63"/>
                    <a:pt x="69" y="63"/>
                  </a:cubicBezTo>
                  <a:cubicBezTo>
                    <a:pt x="70" y="62"/>
                    <a:pt x="70" y="63"/>
                    <a:pt x="71" y="62"/>
                  </a:cubicBezTo>
                  <a:cubicBezTo>
                    <a:pt x="70" y="62"/>
                    <a:pt x="71" y="62"/>
                    <a:pt x="71" y="62"/>
                  </a:cubicBezTo>
                  <a:cubicBezTo>
                    <a:pt x="72" y="62"/>
                    <a:pt x="72" y="61"/>
                    <a:pt x="72" y="61"/>
                  </a:cubicBezTo>
                  <a:cubicBezTo>
                    <a:pt x="72" y="61"/>
                    <a:pt x="73" y="60"/>
                    <a:pt x="73" y="60"/>
                  </a:cubicBezTo>
                  <a:cubicBezTo>
                    <a:pt x="74" y="60"/>
                    <a:pt x="74" y="61"/>
                    <a:pt x="74" y="60"/>
                  </a:cubicBezTo>
                  <a:cubicBezTo>
                    <a:pt x="74" y="60"/>
                    <a:pt x="74" y="60"/>
                    <a:pt x="75" y="59"/>
                  </a:cubicBezTo>
                  <a:cubicBezTo>
                    <a:pt x="75" y="59"/>
                    <a:pt x="75" y="59"/>
                    <a:pt x="75" y="59"/>
                  </a:cubicBezTo>
                  <a:cubicBezTo>
                    <a:pt x="76" y="58"/>
                    <a:pt x="75" y="58"/>
                    <a:pt x="76" y="58"/>
                  </a:cubicBezTo>
                  <a:cubicBezTo>
                    <a:pt x="76" y="57"/>
                    <a:pt x="76" y="57"/>
                    <a:pt x="76" y="57"/>
                  </a:cubicBezTo>
                  <a:cubicBezTo>
                    <a:pt x="77" y="57"/>
                    <a:pt x="77" y="57"/>
                    <a:pt x="77" y="56"/>
                  </a:cubicBezTo>
                  <a:cubicBezTo>
                    <a:pt x="77" y="56"/>
                    <a:pt x="77" y="56"/>
                    <a:pt x="77" y="56"/>
                  </a:cubicBezTo>
                  <a:cubicBezTo>
                    <a:pt x="78" y="55"/>
                    <a:pt x="78" y="54"/>
                    <a:pt x="80" y="54"/>
                  </a:cubicBezTo>
                  <a:cubicBezTo>
                    <a:pt x="80" y="53"/>
                    <a:pt x="81" y="53"/>
                    <a:pt x="82" y="53"/>
                  </a:cubicBezTo>
                  <a:cubicBezTo>
                    <a:pt x="82" y="53"/>
                    <a:pt x="83" y="53"/>
                    <a:pt x="84" y="52"/>
                  </a:cubicBezTo>
                  <a:cubicBezTo>
                    <a:pt x="84" y="52"/>
                    <a:pt x="85" y="52"/>
                    <a:pt x="85" y="52"/>
                  </a:cubicBezTo>
                  <a:cubicBezTo>
                    <a:pt x="86" y="51"/>
                    <a:pt x="86" y="51"/>
                    <a:pt x="86" y="50"/>
                  </a:cubicBezTo>
                  <a:cubicBezTo>
                    <a:pt x="86" y="49"/>
                    <a:pt x="87" y="49"/>
                    <a:pt x="87" y="49"/>
                  </a:cubicBezTo>
                  <a:cubicBezTo>
                    <a:pt x="88" y="49"/>
                    <a:pt x="88" y="49"/>
                    <a:pt x="88" y="49"/>
                  </a:cubicBezTo>
                  <a:cubicBezTo>
                    <a:pt x="89" y="49"/>
                    <a:pt x="89" y="49"/>
                    <a:pt x="89" y="49"/>
                  </a:cubicBezTo>
                  <a:cubicBezTo>
                    <a:pt x="89" y="49"/>
                    <a:pt x="88" y="48"/>
                    <a:pt x="88" y="48"/>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16" name="Bolivia">
              <a:extLst>
                <a:ext uri="{FF2B5EF4-FFF2-40B4-BE49-F238E27FC236}">
                  <a16:creationId xmlns:a16="http://schemas.microsoft.com/office/drawing/2014/main" id="{3CE873D5-5F8B-0657-E5D6-F6D32E646FF3}"/>
                </a:ext>
              </a:extLst>
            </p:cNvPr>
            <p:cNvSpPr>
              <a:spLocks noEditPoints="1"/>
            </p:cNvSpPr>
            <p:nvPr/>
          </p:nvSpPr>
          <p:spPr bwMode="auto">
            <a:xfrm>
              <a:off x="3504094" y="4847217"/>
              <a:ext cx="421740" cy="501530"/>
            </a:xfrm>
            <a:custGeom>
              <a:avLst/>
              <a:gdLst/>
              <a:ahLst/>
              <a:cxnLst>
                <a:cxn ang="0">
                  <a:pos x="122" y="103"/>
                </a:cxn>
                <a:cxn ang="0">
                  <a:pos x="120" y="112"/>
                </a:cxn>
                <a:cxn ang="0">
                  <a:pos x="118" y="112"/>
                </a:cxn>
                <a:cxn ang="0">
                  <a:pos x="90" y="109"/>
                </a:cxn>
                <a:cxn ang="0">
                  <a:pos x="81" y="124"/>
                </a:cxn>
                <a:cxn ang="0">
                  <a:pos x="77" y="136"/>
                </a:cxn>
                <a:cxn ang="0">
                  <a:pos x="65" y="140"/>
                </a:cxn>
                <a:cxn ang="0">
                  <a:pos x="62" y="143"/>
                </a:cxn>
                <a:cxn ang="0">
                  <a:pos x="57" y="137"/>
                </a:cxn>
                <a:cxn ang="0">
                  <a:pos x="45" y="134"/>
                </a:cxn>
                <a:cxn ang="0">
                  <a:pos x="38" y="142"/>
                </a:cxn>
                <a:cxn ang="0">
                  <a:pos x="29" y="144"/>
                </a:cxn>
                <a:cxn ang="0">
                  <a:pos x="27" y="136"/>
                </a:cxn>
                <a:cxn ang="0">
                  <a:pos x="20" y="123"/>
                </a:cxn>
                <a:cxn ang="0">
                  <a:pos x="18" y="116"/>
                </a:cxn>
                <a:cxn ang="0">
                  <a:pos x="20" y="108"/>
                </a:cxn>
                <a:cxn ang="0">
                  <a:pos x="14" y="102"/>
                </a:cxn>
                <a:cxn ang="0">
                  <a:pos x="11" y="94"/>
                </a:cxn>
                <a:cxn ang="0">
                  <a:pos x="7" y="87"/>
                </a:cxn>
                <a:cxn ang="0">
                  <a:pos x="8" y="81"/>
                </a:cxn>
                <a:cxn ang="0">
                  <a:pos x="12" y="77"/>
                </a:cxn>
                <a:cxn ang="0">
                  <a:pos x="13" y="74"/>
                </a:cxn>
                <a:cxn ang="0">
                  <a:pos x="13" y="70"/>
                </a:cxn>
                <a:cxn ang="0">
                  <a:pos x="7" y="66"/>
                </a:cxn>
                <a:cxn ang="0">
                  <a:pos x="8" y="62"/>
                </a:cxn>
                <a:cxn ang="0">
                  <a:pos x="7" y="54"/>
                </a:cxn>
                <a:cxn ang="0">
                  <a:pos x="9" y="48"/>
                </a:cxn>
                <a:cxn ang="0">
                  <a:pos x="8" y="39"/>
                </a:cxn>
                <a:cxn ang="0">
                  <a:pos x="10" y="31"/>
                </a:cxn>
                <a:cxn ang="0">
                  <a:pos x="10" y="16"/>
                </a:cxn>
                <a:cxn ang="0">
                  <a:pos x="18" y="11"/>
                </a:cxn>
                <a:cxn ang="0">
                  <a:pos x="24" y="7"/>
                </a:cxn>
                <a:cxn ang="0">
                  <a:pos x="33" y="2"/>
                </a:cxn>
                <a:cxn ang="0">
                  <a:pos x="36" y="1"/>
                </a:cxn>
                <a:cxn ang="0">
                  <a:pos x="40" y="2"/>
                </a:cxn>
                <a:cxn ang="0">
                  <a:pos x="41" y="15"/>
                </a:cxn>
                <a:cxn ang="0">
                  <a:pos x="41" y="19"/>
                </a:cxn>
                <a:cxn ang="0">
                  <a:pos x="43" y="24"/>
                </a:cxn>
                <a:cxn ang="0">
                  <a:pos x="45" y="26"/>
                </a:cxn>
                <a:cxn ang="0">
                  <a:pos x="49" y="28"/>
                </a:cxn>
                <a:cxn ang="0">
                  <a:pos x="56" y="32"/>
                </a:cxn>
                <a:cxn ang="0">
                  <a:pos x="65" y="34"/>
                </a:cxn>
                <a:cxn ang="0">
                  <a:pos x="70" y="38"/>
                </a:cxn>
                <a:cxn ang="0">
                  <a:pos x="76" y="42"/>
                </a:cxn>
                <a:cxn ang="0">
                  <a:pos x="83" y="43"/>
                </a:cxn>
                <a:cxn ang="0">
                  <a:pos x="91" y="48"/>
                </a:cxn>
                <a:cxn ang="0">
                  <a:pos x="93" y="57"/>
                </a:cxn>
                <a:cxn ang="0">
                  <a:pos x="95" y="71"/>
                </a:cxn>
                <a:cxn ang="0">
                  <a:pos x="113" y="73"/>
                </a:cxn>
                <a:cxn ang="0">
                  <a:pos x="114" y="84"/>
                </a:cxn>
                <a:cxn ang="0">
                  <a:pos x="121" y="92"/>
                </a:cxn>
                <a:cxn ang="0">
                  <a:pos x="10" y="73"/>
                </a:cxn>
                <a:cxn ang="0">
                  <a:pos x="10" y="72"/>
                </a:cxn>
              </a:cxnLst>
              <a:rect l="0" t="0" r="r" b="b"/>
              <a:pathLst>
                <a:path w="123" h="146">
                  <a:moveTo>
                    <a:pt x="123" y="94"/>
                  </a:moveTo>
                  <a:cubicBezTo>
                    <a:pt x="123" y="95"/>
                    <a:pt x="123" y="95"/>
                    <a:pt x="123" y="95"/>
                  </a:cubicBezTo>
                  <a:cubicBezTo>
                    <a:pt x="122" y="95"/>
                    <a:pt x="122" y="96"/>
                    <a:pt x="122" y="96"/>
                  </a:cubicBezTo>
                  <a:cubicBezTo>
                    <a:pt x="122" y="97"/>
                    <a:pt x="122" y="99"/>
                    <a:pt x="121" y="100"/>
                  </a:cubicBezTo>
                  <a:cubicBezTo>
                    <a:pt x="121" y="101"/>
                    <a:pt x="121" y="102"/>
                    <a:pt x="122" y="103"/>
                  </a:cubicBezTo>
                  <a:cubicBezTo>
                    <a:pt x="122" y="103"/>
                    <a:pt x="122" y="103"/>
                    <a:pt x="121" y="104"/>
                  </a:cubicBezTo>
                  <a:cubicBezTo>
                    <a:pt x="121" y="104"/>
                    <a:pt x="121" y="105"/>
                    <a:pt x="121" y="105"/>
                  </a:cubicBezTo>
                  <a:cubicBezTo>
                    <a:pt x="120" y="107"/>
                    <a:pt x="120" y="108"/>
                    <a:pt x="119" y="109"/>
                  </a:cubicBezTo>
                  <a:cubicBezTo>
                    <a:pt x="119" y="110"/>
                    <a:pt x="119" y="111"/>
                    <a:pt x="119" y="111"/>
                  </a:cubicBezTo>
                  <a:cubicBezTo>
                    <a:pt x="119" y="112"/>
                    <a:pt x="120" y="112"/>
                    <a:pt x="120" y="112"/>
                  </a:cubicBezTo>
                  <a:cubicBezTo>
                    <a:pt x="120" y="113"/>
                    <a:pt x="122" y="113"/>
                    <a:pt x="121" y="114"/>
                  </a:cubicBezTo>
                  <a:cubicBezTo>
                    <a:pt x="121" y="115"/>
                    <a:pt x="120" y="114"/>
                    <a:pt x="120" y="115"/>
                  </a:cubicBezTo>
                  <a:cubicBezTo>
                    <a:pt x="120" y="115"/>
                    <a:pt x="119" y="116"/>
                    <a:pt x="119" y="116"/>
                  </a:cubicBezTo>
                  <a:cubicBezTo>
                    <a:pt x="119" y="115"/>
                    <a:pt x="119" y="115"/>
                    <a:pt x="119" y="114"/>
                  </a:cubicBezTo>
                  <a:cubicBezTo>
                    <a:pt x="119" y="113"/>
                    <a:pt x="119" y="113"/>
                    <a:pt x="118" y="112"/>
                  </a:cubicBezTo>
                  <a:cubicBezTo>
                    <a:pt x="118" y="112"/>
                    <a:pt x="116" y="111"/>
                    <a:pt x="116" y="110"/>
                  </a:cubicBezTo>
                  <a:cubicBezTo>
                    <a:pt x="114" y="109"/>
                    <a:pt x="113" y="109"/>
                    <a:pt x="111" y="108"/>
                  </a:cubicBezTo>
                  <a:cubicBezTo>
                    <a:pt x="110" y="107"/>
                    <a:pt x="109" y="106"/>
                    <a:pt x="108" y="106"/>
                  </a:cubicBezTo>
                  <a:cubicBezTo>
                    <a:pt x="105" y="106"/>
                    <a:pt x="102" y="106"/>
                    <a:pt x="99" y="107"/>
                  </a:cubicBezTo>
                  <a:cubicBezTo>
                    <a:pt x="96" y="107"/>
                    <a:pt x="93" y="108"/>
                    <a:pt x="90" y="109"/>
                  </a:cubicBezTo>
                  <a:cubicBezTo>
                    <a:pt x="89" y="109"/>
                    <a:pt x="87" y="110"/>
                    <a:pt x="86" y="110"/>
                  </a:cubicBezTo>
                  <a:cubicBezTo>
                    <a:pt x="84" y="110"/>
                    <a:pt x="84" y="111"/>
                    <a:pt x="84" y="112"/>
                  </a:cubicBezTo>
                  <a:cubicBezTo>
                    <a:pt x="83" y="114"/>
                    <a:pt x="83" y="115"/>
                    <a:pt x="82" y="116"/>
                  </a:cubicBezTo>
                  <a:cubicBezTo>
                    <a:pt x="82" y="117"/>
                    <a:pt x="81" y="119"/>
                    <a:pt x="80" y="120"/>
                  </a:cubicBezTo>
                  <a:cubicBezTo>
                    <a:pt x="80" y="122"/>
                    <a:pt x="80" y="123"/>
                    <a:pt x="81" y="124"/>
                  </a:cubicBezTo>
                  <a:cubicBezTo>
                    <a:pt x="81" y="126"/>
                    <a:pt x="81" y="127"/>
                    <a:pt x="80" y="129"/>
                  </a:cubicBezTo>
                  <a:cubicBezTo>
                    <a:pt x="80" y="130"/>
                    <a:pt x="80" y="131"/>
                    <a:pt x="80" y="132"/>
                  </a:cubicBezTo>
                  <a:cubicBezTo>
                    <a:pt x="79" y="134"/>
                    <a:pt x="79" y="136"/>
                    <a:pt x="79" y="139"/>
                  </a:cubicBezTo>
                  <a:cubicBezTo>
                    <a:pt x="78" y="138"/>
                    <a:pt x="78" y="138"/>
                    <a:pt x="77" y="138"/>
                  </a:cubicBezTo>
                  <a:cubicBezTo>
                    <a:pt x="77" y="137"/>
                    <a:pt x="77" y="137"/>
                    <a:pt x="77" y="136"/>
                  </a:cubicBezTo>
                  <a:cubicBezTo>
                    <a:pt x="77" y="136"/>
                    <a:pt x="75" y="136"/>
                    <a:pt x="75" y="136"/>
                  </a:cubicBezTo>
                  <a:cubicBezTo>
                    <a:pt x="72" y="136"/>
                    <a:pt x="70" y="136"/>
                    <a:pt x="68" y="136"/>
                  </a:cubicBezTo>
                  <a:cubicBezTo>
                    <a:pt x="68" y="136"/>
                    <a:pt x="66" y="136"/>
                    <a:pt x="66" y="136"/>
                  </a:cubicBezTo>
                  <a:cubicBezTo>
                    <a:pt x="66" y="136"/>
                    <a:pt x="66" y="137"/>
                    <a:pt x="66" y="138"/>
                  </a:cubicBezTo>
                  <a:cubicBezTo>
                    <a:pt x="65" y="138"/>
                    <a:pt x="65" y="139"/>
                    <a:pt x="65" y="140"/>
                  </a:cubicBezTo>
                  <a:cubicBezTo>
                    <a:pt x="65" y="140"/>
                    <a:pt x="65" y="141"/>
                    <a:pt x="64" y="141"/>
                  </a:cubicBezTo>
                  <a:cubicBezTo>
                    <a:pt x="64" y="142"/>
                    <a:pt x="64" y="142"/>
                    <a:pt x="64" y="143"/>
                  </a:cubicBezTo>
                  <a:cubicBezTo>
                    <a:pt x="64" y="143"/>
                    <a:pt x="63" y="146"/>
                    <a:pt x="63" y="146"/>
                  </a:cubicBezTo>
                  <a:cubicBezTo>
                    <a:pt x="63" y="145"/>
                    <a:pt x="63" y="145"/>
                    <a:pt x="63" y="145"/>
                  </a:cubicBezTo>
                  <a:cubicBezTo>
                    <a:pt x="63" y="144"/>
                    <a:pt x="62" y="144"/>
                    <a:pt x="62" y="143"/>
                  </a:cubicBezTo>
                  <a:cubicBezTo>
                    <a:pt x="62" y="143"/>
                    <a:pt x="62" y="143"/>
                    <a:pt x="62" y="142"/>
                  </a:cubicBezTo>
                  <a:cubicBezTo>
                    <a:pt x="62" y="142"/>
                    <a:pt x="61" y="141"/>
                    <a:pt x="61" y="141"/>
                  </a:cubicBezTo>
                  <a:cubicBezTo>
                    <a:pt x="61" y="140"/>
                    <a:pt x="60" y="140"/>
                    <a:pt x="60" y="139"/>
                  </a:cubicBezTo>
                  <a:cubicBezTo>
                    <a:pt x="60" y="139"/>
                    <a:pt x="60" y="139"/>
                    <a:pt x="60" y="138"/>
                  </a:cubicBezTo>
                  <a:cubicBezTo>
                    <a:pt x="59" y="138"/>
                    <a:pt x="58" y="138"/>
                    <a:pt x="57" y="137"/>
                  </a:cubicBezTo>
                  <a:cubicBezTo>
                    <a:pt x="55" y="137"/>
                    <a:pt x="54" y="137"/>
                    <a:pt x="53" y="137"/>
                  </a:cubicBezTo>
                  <a:cubicBezTo>
                    <a:pt x="52" y="137"/>
                    <a:pt x="51" y="137"/>
                    <a:pt x="51" y="137"/>
                  </a:cubicBezTo>
                  <a:cubicBezTo>
                    <a:pt x="50" y="137"/>
                    <a:pt x="49" y="137"/>
                    <a:pt x="49" y="137"/>
                  </a:cubicBezTo>
                  <a:cubicBezTo>
                    <a:pt x="48" y="137"/>
                    <a:pt x="48" y="136"/>
                    <a:pt x="46" y="135"/>
                  </a:cubicBezTo>
                  <a:cubicBezTo>
                    <a:pt x="46" y="135"/>
                    <a:pt x="46" y="135"/>
                    <a:pt x="45" y="134"/>
                  </a:cubicBezTo>
                  <a:cubicBezTo>
                    <a:pt x="45" y="134"/>
                    <a:pt x="44" y="134"/>
                    <a:pt x="44" y="134"/>
                  </a:cubicBezTo>
                  <a:cubicBezTo>
                    <a:pt x="43" y="135"/>
                    <a:pt x="44" y="137"/>
                    <a:pt x="43" y="137"/>
                  </a:cubicBezTo>
                  <a:cubicBezTo>
                    <a:pt x="42" y="138"/>
                    <a:pt x="40" y="138"/>
                    <a:pt x="40" y="139"/>
                  </a:cubicBezTo>
                  <a:cubicBezTo>
                    <a:pt x="40" y="139"/>
                    <a:pt x="40" y="141"/>
                    <a:pt x="39" y="141"/>
                  </a:cubicBezTo>
                  <a:cubicBezTo>
                    <a:pt x="39" y="141"/>
                    <a:pt x="38" y="141"/>
                    <a:pt x="38" y="142"/>
                  </a:cubicBezTo>
                  <a:cubicBezTo>
                    <a:pt x="37" y="142"/>
                    <a:pt x="38" y="142"/>
                    <a:pt x="37" y="143"/>
                  </a:cubicBezTo>
                  <a:cubicBezTo>
                    <a:pt x="37" y="143"/>
                    <a:pt x="37" y="144"/>
                    <a:pt x="36" y="145"/>
                  </a:cubicBezTo>
                  <a:cubicBezTo>
                    <a:pt x="36" y="145"/>
                    <a:pt x="35" y="145"/>
                    <a:pt x="34" y="146"/>
                  </a:cubicBezTo>
                  <a:cubicBezTo>
                    <a:pt x="33" y="146"/>
                    <a:pt x="33" y="146"/>
                    <a:pt x="32" y="146"/>
                  </a:cubicBezTo>
                  <a:cubicBezTo>
                    <a:pt x="31" y="146"/>
                    <a:pt x="29" y="145"/>
                    <a:pt x="29" y="144"/>
                  </a:cubicBezTo>
                  <a:cubicBezTo>
                    <a:pt x="29" y="143"/>
                    <a:pt x="30" y="142"/>
                    <a:pt x="29" y="142"/>
                  </a:cubicBezTo>
                  <a:cubicBezTo>
                    <a:pt x="29" y="141"/>
                    <a:pt x="28" y="140"/>
                    <a:pt x="28" y="140"/>
                  </a:cubicBezTo>
                  <a:cubicBezTo>
                    <a:pt x="28" y="139"/>
                    <a:pt x="28" y="139"/>
                    <a:pt x="28" y="139"/>
                  </a:cubicBezTo>
                  <a:cubicBezTo>
                    <a:pt x="28" y="138"/>
                    <a:pt x="28" y="138"/>
                    <a:pt x="28" y="138"/>
                  </a:cubicBezTo>
                  <a:cubicBezTo>
                    <a:pt x="28" y="137"/>
                    <a:pt x="28" y="137"/>
                    <a:pt x="27" y="136"/>
                  </a:cubicBezTo>
                  <a:cubicBezTo>
                    <a:pt x="26" y="135"/>
                    <a:pt x="26" y="134"/>
                    <a:pt x="26" y="133"/>
                  </a:cubicBezTo>
                  <a:cubicBezTo>
                    <a:pt x="25" y="131"/>
                    <a:pt x="25" y="129"/>
                    <a:pt x="24" y="128"/>
                  </a:cubicBezTo>
                  <a:cubicBezTo>
                    <a:pt x="24" y="127"/>
                    <a:pt x="23" y="126"/>
                    <a:pt x="22" y="125"/>
                  </a:cubicBezTo>
                  <a:cubicBezTo>
                    <a:pt x="22" y="124"/>
                    <a:pt x="21" y="124"/>
                    <a:pt x="21" y="124"/>
                  </a:cubicBezTo>
                  <a:cubicBezTo>
                    <a:pt x="20" y="124"/>
                    <a:pt x="20" y="123"/>
                    <a:pt x="20" y="123"/>
                  </a:cubicBezTo>
                  <a:cubicBezTo>
                    <a:pt x="20" y="122"/>
                    <a:pt x="21" y="122"/>
                    <a:pt x="21" y="121"/>
                  </a:cubicBezTo>
                  <a:cubicBezTo>
                    <a:pt x="21" y="121"/>
                    <a:pt x="20" y="120"/>
                    <a:pt x="20" y="120"/>
                  </a:cubicBezTo>
                  <a:cubicBezTo>
                    <a:pt x="19" y="120"/>
                    <a:pt x="17" y="119"/>
                    <a:pt x="18" y="118"/>
                  </a:cubicBezTo>
                  <a:cubicBezTo>
                    <a:pt x="19" y="117"/>
                    <a:pt x="19" y="117"/>
                    <a:pt x="18" y="117"/>
                  </a:cubicBezTo>
                  <a:cubicBezTo>
                    <a:pt x="18" y="116"/>
                    <a:pt x="18" y="116"/>
                    <a:pt x="18" y="116"/>
                  </a:cubicBezTo>
                  <a:cubicBezTo>
                    <a:pt x="17" y="115"/>
                    <a:pt x="19" y="115"/>
                    <a:pt x="19" y="114"/>
                  </a:cubicBezTo>
                  <a:cubicBezTo>
                    <a:pt x="19" y="114"/>
                    <a:pt x="20" y="113"/>
                    <a:pt x="19" y="113"/>
                  </a:cubicBezTo>
                  <a:cubicBezTo>
                    <a:pt x="19" y="112"/>
                    <a:pt x="19" y="112"/>
                    <a:pt x="18" y="112"/>
                  </a:cubicBezTo>
                  <a:cubicBezTo>
                    <a:pt x="17" y="111"/>
                    <a:pt x="19" y="109"/>
                    <a:pt x="19" y="109"/>
                  </a:cubicBezTo>
                  <a:cubicBezTo>
                    <a:pt x="19" y="108"/>
                    <a:pt x="20" y="108"/>
                    <a:pt x="20" y="108"/>
                  </a:cubicBezTo>
                  <a:cubicBezTo>
                    <a:pt x="20" y="107"/>
                    <a:pt x="19" y="107"/>
                    <a:pt x="19" y="107"/>
                  </a:cubicBezTo>
                  <a:cubicBezTo>
                    <a:pt x="19" y="107"/>
                    <a:pt x="18" y="106"/>
                    <a:pt x="18" y="106"/>
                  </a:cubicBezTo>
                  <a:cubicBezTo>
                    <a:pt x="17" y="106"/>
                    <a:pt x="17" y="105"/>
                    <a:pt x="16" y="105"/>
                  </a:cubicBezTo>
                  <a:cubicBezTo>
                    <a:pt x="16" y="104"/>
                    <a:pt x="15" y="104"/>
                    <a:pt x="14" y="103"/>
                  </a:cubicBezTo>
                  <a:cubicBezTo>
                    <a:pt x="14" y="102"/>
                    <a:pt x="14" y="102"/>
                    <a:pt x="14" y="102"/>
                  </a:cubicBezTo>
                  <a:cubicBezTo>
                    <a:pt x="14" y="101"/>
                    <a:pt x="14" y="101"/>
                    <a:pt x="14" y="101"/>
                  </a:cubicBezTo>
                  <a:cubicBezTo>
                    <a:pt x="14" y="100"/>
                    <a:pt x="13" y="100"/>
                    <a:pt x="13" y="99"/>
                  </a:cubicBezTo>
                  <a:cubicBezTo>
                    <a:pt x="13" y="98"/>
                    <a:pt x="13" y="96"/>
                    <a:pt x="12" y="95"/>
                  </a:cubicBezTo>
                  <a:cubicBezTo>
                    <a:pt x="12" y="95"/>
                    <a:pt x="12" y="95"/>
                    <a:pt x="12" y="94"/>
                  </a:cubicBezTo>
                  <a:cubicBezTo>
                    <a:pt x="12" y="94"/>
                    <a:pt x="12" y="94"/>
                    <a:pt x="11" y="94"/>
                  </a:cubicBezTo>
                  <a:cubicBezTo>
                    <a:pt x="11" y="93"/>
                    <a:pt x="12" y="93"/>
                    <a:pt x="12" y="93"/>
                  </a:cubicBezTo>
                  <a:cubicBezTo>
                    <a:pt x="13" y="92"/>
                    <a:pt x="11" y="92"/>
                    <a:pt x="11" y="92"/>
                  </a:cubicBezTo>
                  <a:cubicBezTo>
                    <a:pt x="10" y="92"/>
                    <a:pt x="10" y="92"/>
                    <a:pt x="10" y="92"/>
                  </a:cubicBezTo>
                  <a:cubicBezTo>
                    <a:pt x="9" y="91"/>
                    <a:pt x="9" y="91"/>
                    <a:pt x="9" y="90"/>
                  </a:cubicBezTo>
                  <a:cubicBezTo>
                    <a:pt x="9" y="89"/>
                    <a:pt x="8" y="88"/>
                    <a:pt x="7" y="87"/>
                  </a:cubicBezTo>
                  <a:cubicBezTo>
                    <a:pt x="7" y="86"/>
                    <a:pt x="7" y="85"/>
                    <a:pt x="6" y="84"/>
                  </a:cubicBezTo>
                  <a:cubicBezTo>
                    <a:pt x="6" y="84"/>
                    <a:pt x="5" y="84"/>
                    <a:pt x="6" y="83"/>
                  </a:cubicBezTo>
                  <a:cubicBezTo>
                    <a:pt x="6" y="83"/>
                    <a:pt x="6" y="83"/>
                    <a:pt x="7" y="83"/>
                  </a:cubicBezTo>
                  <a:cubicBezTo>
                    <a:pt x="7" y="82"/>
                    <a:pt x="8" y="82"/>
                    <a:pt x="8" y="82"/>
                  </a:cubicBezTo>
                  <a:cubicBezTo>
                    <a:pt x="8" y="81"/>
                    <a:pt x="8" y="81"/>
                    <a:pt x="8" y="81"/>
                  </a:cubicBezTo>
                  <a:cubicBezTo>
                    <a:pt x="8" y="81"/>
                    <a:pt x="8" y="80"/>
                    <a:pt x="9" y="80"/>
                  </a:cubicBezTo>
                  <a:cubicBezTo>
                    <a:pt x="9" y="79"/>
                    <a:pt x="9" y="79"/>
                    <a:pt x="9" y="78"/>
                  </a:cubicBezTo>
                  <a:cubicBezTo>
                    <a:pt x="10" y="78"/>
                    <a:pt x="10" y="78"/>
                    <a:pt x="11" y="78"/>
                  </a:cubicBezTo>
                  <a:cubicBezTo>
                    <a:pt x="11" y="77"/>
                    <a:pt x="11" y="77"/>
                    <a:pt x="11" y="76"/>
                  </a:cubicBezTo>
                  <a:cubicBezTo>
                    <a:pt x="11" y="76"/>
                    <a:pt x="12" y="77"/>
                    <a:pt x="12" y="77"/>
                  </a:cubicBezTo>
                  <a:cubicBezTo>
                    <a:pt x="13" y="76"/>
                    <a:pt x="12" y="76"/>
                    <a:pt x="12" y="75"/>
                  </a:cubicBezTo>
                  <a:cubicBezTo>
                    <a:pt x="12" y="75"/>
                    <a:pt x="12" y="75"/>
                    <a:pt x="11" y="75"/>
                  </a:cubicBezTo>
                  <a:cubicBezTo>
                    <a:pt x="11" y="75"/>
                    <a:pt x="12" y="75"/>
                    <a:pt x="13" y="75"/>
                  </a:cubicBezTo>
                  <a:cubicBezTo>
                    <a:pt x="13" y="75"/>
                    <a:pt x="13" y="74"/>
                    <a:pt x="14" y="74"/>
                  </a:cubicBezTo>
                  <a:cubicBezTo>
                    <a:pt x="14" y="74"/>
                    <a:pt x="14" y="74"/>
                    <a:pt x="13" y="74"/>
                  </a:cubicBezTo>
                  <a:cubicBezTo>
                    <a:pt x="13" y="73"/>
                    <a:pt x="14" y="74"/>
                    <a:pt x="14" y="74"/>
                  </a:cubicBezTo>
                  <a:cubicBezTo>
                    <a:pt x="15" y="74"/>
                    <a:pt x="15" y="73"/>
                    <a:pt x="15" y="73"/>
                  </a:cubicBezTo>
                  <a:cubicBezTo>
                    <a:pt x="15" y="72"/>
                    <a:pt x="12" y="72"/>
                    <a:pt x="12" y="73"/>
                  </a:cubicBezTo>
                  <a:cubicBezTo>
                    <a:pt x="12" y="72"/>
                    <a:pt x="11" y="71"/>
                    <a:pt x="12" y="71"/>
                  </a:cubicBezTo>
                  <a:cubicBezTo>
                    <a:pt x="12" y="71"/>
                    <a:pt x="12" y="70"/>
                    <a:pt x="13" y="70"/>
                  </a:cubicBezTo>
                  <a:cubicBezTo>
                    <a:pt x="13" y="69"/>
                    <a:pt x="11" y="69"/>
                    <a:pt x="11" y="69"/>
                  </a:cubicBezTo>
                  <a:cubicBezTo>
                    <a:pt x="10" y="69"/>
                    <a:pt x="10" y="69"/>
                    <a:pt x="10" y="69"/>
                  </a:cubicBezTo>
                  <a:cubicBezTo>
                    <a:pt x="10" y="68"/>
                    <a:pt x="10" y="67"/>
                    <a:pt x="9" y="67"/>
                  </a:cubicBezTo>
                  <a:cubicBezTo>
                    <a:pt x="9" y="67"/>
                    <a:pt x="8" y="67"/>
                    <a:pt x="8" y="67"/>
                  </a:cubicBezTo>
                  <a:cubicBezTo>
                    <a:pt x="9" y="66"/>
                    <a:pt x="7" y="67"/>
                    <a:pt x="7" y="66"/>
                  </a:cubicBezTo>
                  <a:cubicBezTo>
                    <a:pt x="7" y="66"/>
                    <a:pt x="7" y="66"/>
                    <a:pt x="7" y="65"/>
                  </a:cubicBezTo>
                  <a:cubicBezTo>
                    <a:pt x="6" y="65"/>
                    <a:pt x="6" y="64"/>
                    <a:pt x="7" y="64"/>
                  </a:cubicBezTo>
                  <a:cubicBezTo>
                    <a:pt x="7" y="63"/>
                    <a:pt x="7" y="63"/>
                    <a:pt x="7" y="63"/>
                  </a:cubicBezTo>
                  <a:cubicBezTo>
                    <a:pt x="7" y="63"/>
                    <a:pt x="7" y="63"/>
                    <a:pt x="7" y="62"/>
                  </a:cubicBezTo>
                  <a:cubicBezTo>
                    <a:pt x="8" y="62"/>
                    <a:pt x="7" y="62"/>
                    <a:pt x="8" y="62"/>
                  </a:cubicBezTo>
                  <a:cubicBezTo>
                    <a:pt x="8" y="62"/>
                    <a:pt x="8" y="62"/>
                    <a:pt x="8" y="62"/>
                  </a:cubicBezTo>
                  <a:cubicBezTo>
                    <a:pt x="8" y="61"/>
                    <a:pt x="6" y="60"/>
                    <a:pt x="6" y="59"/>
                  </a:cubicBezTo>
                  <a:cubicBezTo>
                    <a:pt x="6" y="59"/>
                    <a:pt x="6" y="58"/>
                    <a:pt x="6" y="57"/>
                  </a:cubicBezTo>
                  <a:cubicBezTo>
                    <a:pt x="5" y="56"/>
                    <a:pt x="7" y="57"/>
                    <a:pt x="7" y="56"/>
                  </a:cubicBezTo>
                  <a:cubicBezTo>
                    <a:pt x="7" y="56"/>
                    <a:pt x="6" y="54"/>
                    <a:pt x="7" y="54"/>
                  </a:cubicBezTo>
                  <a:cubicBezTo>
                    <a:pt x="7" y="54"/>
                    <a:pt x="7" y="54"/>
                    <a:pt x="8" y="53"/>
                  </a:cubicBezTo>
                  <a:cubicBezTo>
                    <a:pt x="8" y="53"/>
                    <a:pt x="9" y="53"/>
                    <a:pt x="9" y="52"/>
                  </a:cubicBezTo>
                  <a:cubicBezTo>
                    <a:pt x="9" y="51"/>
                    <a:pt x="8" y="51"/>
                    <a:pt x="9" y="51"/>
                  </a:cubicBezTo>
                  <a:cubicBezTo>
                    <a:pt x="9" y="50"/>
                    <a:pt x="10" y="50"/>
                    <a:pt x="10" y="50"/>
                  </a:cubicBezTo>
                  <a:cubicBezTo>
                    <a:pt x="10" y="49"/>
                    <a:pt x="9" y="49"/>
                    <a:pt x="9" y="48"/>
                  </a:cubicBezTo>
                  <a:cubicBezTo>
                    <a:pt x="8" y="48"/>
                    <a:pt x="8" y="47"/>
                    <a:pt x="8" y="47"/>
                  </a:cubicBezTo>
                  <a:cubicBezTo>
                    <a:pt x="8" y="46"/>
                    <a:pt x="8" y="45"/>
                    <a:pt x="7" y="45"/>
                  </a:cubicBezTo>
                  <a:cubicBezTo>
                    <a:pt x="7" y="44"/>
                    <a:pt x="8" y="44"/>
                    <a:pt x="8" y="44"/>
                  </a:cubicBezTo>
                  <a:cubicBezTo>
                    <a:pt x="8" y="43"/>
                    <a:pt x="8" y="42"/>
                    <a:pt x="8" y="41"/>
                  </a:cubicBezTo>
                  <a:cubicBezTo>
                    <a:pt x="8" y="41"/>
                    <a:pt x="8" y="40"/>
                    <a:pt x="8" y="39"/>
                  </a:cubicBezTo>
                  <a:cubicBezTo>
                    <a:pt x="8" y="38"/>
                    <a:pt x="7" y="36"/>
                    <a:pt x="8" y="36"/>
                  </a:cubicBezTo>
                  <a:cubicBezTo>
                    <a:pt x="8" y="35"/>
                    <a:pt x="8" y="35"/>
                    <a:pt x="9" y="34"/>
                  </a:cubicBezTo>
                  <a:cubicBezTo>
                    <a:pt x="9" y="34"/>
                    <a:pt x="9" y="34"/>
                    <a:pt x="9" y="34"/>
                  </a:cubicBezTo>
                  <a:cubicBezTo>
                    <a:pt x="10" y="33"/>
                    <a:pt x="9" y="33"/>
                    <a:pt x="9" y="33"/>
                  </a:cubicBezTo>
                  <a:cubicBezTo>
                    <a:pt x="9" y="32"/>
                    <a:pt x="10" y="32"/>
                    <a:pt x="10" y="31"/>
                  </a:cubicBezTo>
                  <a:cubicBezTo>
                    <a:pt x="7" y="25"/>
                    <a:pt x="4" y="20"/>
                    <a:pt x="0" y="15"/>
                  </a:cubicBezTo>
                  <a:cubicBezTo>
                    <a:pt x="2" y="15"/>
                    <a:pt x="4" y="15"/>
                    <a:pt x="6" y="15"/>
                  </a:cubicBezTo>
                  <a:cubicBezTo>
                    <a:pt x="6" y="15"/>
                    <a:pt x="8" y="15"/>
                    <a:pt x="8" y="15"/>
                  </a:cubicBezTo>
                  <a:cubicBezTo>
                    <a:pt x="8" y="16"/>
                    <a:pt x="8" y="16"/>
                    <a:pt x="8" y="17"/>
                  </a:cubicBezTo>
                  <a:cubicBezTo>
                    <a:pt x="9" y="17"/>
                    <a:pt x="9" y="16"/>
                    <a:pt x="10" y="16"/>
                  </a:cubicBezTo>
                  <a:cubicBezTo>
                    <a:pt x="11" y="16"/>
                    <a:pt x="11" y="16"/>
                    <a:pt x="12" y="15"/>
                  </a:cubicBezTo>
                  <a:cubicBezTo>
                    <a:pt x="12" y="15"/>
                    <a:pt x="13" y="15"/>
                    <a:pt x="13" y="15"/>
                  </a:cubicBezTo>
                  <a:cubicBezTo>
                    <a:pt x="14" y="14"/>
                    <a:pt x="14" y="12"/>
                    <a:pt x="15" y="11"/>
                  </a:cubicBezTo>
                  <a:cubicBezTo>
                    <a:pt x="16" y="11"/>
                    <a:pt x="16" y="11"/>
                    <a:pt x="17" y="11"/>
                  </a:cubicBezTo>
                  <a:cubicBezTo>
                    <a:pt x="18" y="12"/>
                    <a:pt x="18" y="12"/>
                    <a:pt x="18" y="11"/>
                  </a:cubicBezTo>
                  <a:cubicBezTo>
                    <a:pt x="18" y="11"/>
                    <a:pt x="19" y="10"/>
                    <a:pt x="19" y="10"/>
                  </a:cubicBezTo>
                  <a:cubicBezTo>
                    <a:pt x="19" y="9"/>
                    <a:pt x="20" y="9"/>
                    <a:pt x="20" y="9"/>
                  </a:cubicBezTo>
                  <a:cubicBezTo>
                    <a:pt x="21" y="9"/>
                    <a:pt x="21" y="8"/>
                    <a:pt x="21" y="8"/>
                  </a:cubicBezTo>
                  <a:cubicBezTo>
                    <a:pt x="22" y="8"/>
                    <a:pt x="22" y="7"/>
                    <a:pt x="22" y="8"/>
                  </a:cubicBezTo>
                  <a:cubicBezTo>
                    <a:pt x="23" y="8"/>
                    <a:pt x="24" y="7"/>
                    <a:pt x="24" y="7"/>
                  </a:cubicBezTo>
                  <a:cubicBezTo>
                    <a:pt x="25" y="6"/>
                    <a:pt x="26" y="5"/>
                    <a:pt x="26" y="4"/>
                  </a:cubicBezTo>
                  <a:cubicBezTo>
                    <a:pt x="27" y="4"/>
                    <a:pt x="28" y="3"/>
                    <a:pt x="28" y="3"/>
                  </a:cubicBezTo>
                  <a:cubicBezTo>
                    <a:pt x="29" y="3"/>
                    <a:pt x="30" y="3"/>
                    <a:pt x="31" y="2"/>
                  </a:cubicBezTo>
                  <a:cubicBezTo>
                    <a:pt x="32" y="2"/>
                    <a:pt x="32" y="2"/>
                    <a:pt x="33" y="2"/>
                  </a:cubicBezTo>
                  <a:cubicBezTo>
                    <a:pt x="33" y="2"/>
                    <a:pt x="33" y="2"/>
                    <a:pt x="33" y="2"/>
                  </a:cubicBezTo>
                  <a:cubicBezTo>
                    <a:pt x="33" y="2"/>
                    <a:pt x="33" y="2"/>
                    <a:pt x="33" y="2"/>
                  </a:cubicBezTo>
                  <a:cubicBezTo>
                    <a:pt x="33" y="2"/>
                    <a:pt x="34" y="2"/>
                    <a:pt x="34" y="2"/>
                  </a:cubicBezTo>
                  <a:cubicBezTo>
                    <a:pt x="34" y="2"/>
                    <a:pt x="34" y="1"/>
                    <a:pt x="35" y="2"/>
                  </a:cubicBezTo>
                  <a:cubicBezTo>
                    <a:pt x="35" y="2"/>
                    <a:pt x="36" y="2"/>
                    <a:pt x="36" y="2"/>
                  </a:cubicBezTo>
                  <a:cubicBezTo>
                    <a:pt x="36" y="2"/>
                    <a:pt x="36" y="1"/>
                    <a:pt x="36" y="1"/>
                  </a:cubicBezTo>
                  <a:cubicBezTo>
                    <a:pt x="36" y="2"/>
                    <a:pt x="37" y="1"/>
                    <a:pt x="37" y="1"/>
                  </a:cubicBezTo>
                  <a:cubicBezTo>
                    <a:pt x="37" y="2"/>
                    <a:pt x="37" y="2"/>
                    <a:pt x="37" y="2"/>
                  </a:cubicBezTo>
                  <a:cubicBezTo>
                    <a:pt x="37" y="2"/>
                    <a:pt x="38" y="2"/>
                    <a:pt x="38" y="2"/>
                  </a:cubicBezTo>
                  <a:cubicBezTo>
                    <a:pt x="39" y="2"/>
                    <a:pt x="39" y="1"/>
                    <a:pt x="39" y="1"/>
                  </a:cubicBezTo>
                  <a:cubicBezTo>
                    <a:pt x="40" y="0"/>
                    <a:pt x="40" y="1"/>
                    <a:pt x="40" y="2"/>
                  </a:cubicBezTo>
                  <a:cubicBezTo>
                    <a:pt x="41" y="3"/>
                    <a:pt x="40" y="3"/>
                    <a:pt x="41" y="4"/>
                  </a:cubicBezTo>
                  <a:cubicBezTo>
                    <a:pt x="41" y="5"/>
                    <a:pt x="41" y="6"/>
                    <a:pt x="41" y="7"/>
                  </a:cubicBezTo>
                  <a:cubicBezTo>
                    <a:pt x="40" y="9"/>
                    <a:pt x="39" y="10"/>
                    <a:pt x="40" y="11"/>
                  </a:cubicBezTo>
                  <a:cubicBezTo>
                    <a:pt x="41" y="12"/>
                    <a:pt x="40" y="13"/>
                    <a:pt x="41" y="13"/>
                  </a:cubicBezTo>
                  <a:cubicBezTo>
                    <a:pt x="41" y="13"/>
                    <a:pt x="42" y="14"/>
                    <a:pt x="41" y="15"/>
                  </a:cubicBezTo>
                  <a:cubicBezTo>
                    <a:pt x="41" y="15"/>
                    <a:pt x="41" y="15"/>
                    <a:pt x="41" y="16"/>
                  </a:cubicBezTo>
                  <a:cubicBezTo>
                    <a:pt x="41" y="16"/>
                    <a:pt x="41" y="16"/>
                    <a:pt x="41" y="17"/>
                  </a:cubicBezTo>
                  <a:cubicBezTo>
                    <a:pt x="40" y="17"/>
                    <a:pt x="41" y="17"/>
                    <a:pt x="41" y="17"/>
                  </a:cubicBezTo>
                  <a:cubicBezTo>
                    <a:pt x="41" y="18"/>
                    <a:pt x="41" y="18"/>
                    <a:pt x="41" y="18"/>
                  </a:cubicBezTo>
                  <a:cubicBezTo>
                    <a:pt x="41" y="18"/>
                    <a:pt x="41" y="18"/>
                    <a:pt x="41" y="19"/>
                  </a:cubicBezTo>
                  <a:cubicBezTo>
                    <a:pt x="41" y="19"/>
                    <a:pt x="41" y="19"/>
                    <a:pt x="41" y="19"/>
                  </a:cubicBezTo>
                  <a:cubicBezTo>
                    <a:pt x="41" y="20"/>
                    <a:pt x="42" y="21"/>
                    <a:pt x="42" y="21"/>
                  </a:cubicBezTo>
                  <a:cubicBezTo>
                    <a:pt x="43" y="21"/>
                    <a:pt x="43" y="21"/>
                    <a:pt x="43" y="22"/>
                  </a:cubicBezTo>
                  <a:cubicBezTo>
                    <a:pt x="43" y="22"/>
                    <a:pt x="43" y="22"/>
                    <a:pt x="43" y="22"/>
                  </a:cubicBezTo>
                  <a:cubicBezTo>
                    <a:pt x="43" y="22"/>
                    <a:pt x="43" y="24"/>
                    <a:pt x="43" y="24"/>
                  </a:cubicBezTo>
                  <a:cubicBezTo>
                    <a:pt x="43" y="24"/>
                    <a:pt x="44" y="23"/>
                    <a:pt x="44" y="23"/>
                  </a:cubicBezTo>
                  <a:cubicBezTo>
                    <a:pt x="44" y="23"/>
                    <a:pt x="44" y="23"/>
                    <a:pt x="44" y="23"/>
                  </a:cubicBezTo>
                  <a:cubicBezTo>
                    <a:pt x="44" y="24"/>
                    <a:pt x="44" y="24"/>
                    <a:pt x="45" y="25"/>
                  </a:cubicBezTo>
                  <a:cubicBezTo>
                    <a:pt x="45" y="25"/>
                    <a:pt x="45" y="25"/>
                    <a:pt x="45" y="25"/>
                  </a:cubicBezTo>
                  <a:cubicBezTo>
                    <a:pt x="45" y="26"/>
                    <a:pt x="45" y="26"/>
                    <a:pt x="45" y="26"/>
                  </a:cubicBezTo>
                  <a:cubicBezTo>
                    <a:pt x="46" y="26"/>
                    <a:pt x="47" y="26"/>
                    <a:pt x="47" y="27"/>
                  </a:cubicBezTo>
                  <a:cubicBezTo>
                    <a:pt x="47" y="27"/>
                    <a:pt x="48" y="28"/>
                    <a:pt x="48" y="28"/>
                  </a:cubicBezTo>
                  <a:cubicBezTo>
                    <a:pt x="48" y="28"/>
                    <a:pt x="48" y="27"/>
                    <a:pt x="48" y="27"/>
                  </a:cubicBezTo>
                  <a:cubicBezTo>
                    <a:pt x="48" y="27"/>
                    <a:pt x="48" y="28"/>
                    <a:pt x="48" y="28"/>
                  </a:cubicBezTo>
                  <a:cubicBezTo>
                    <a:pt x="49" y="28"/>
                    <a:pt x="49" y="28"/>
                    <a:pt x="49" y="28"/>
                  </a:cubicBezTo>
                  <a:cubicBezTo>
                    <a:pt x="51" y="29"/>
                    <a:pt x="50" y="29"/>
                    <a:pt x="50" y="30"/>
                  </a:cubicBezTo>
                  <a:cubicBezTo>
                    <a:pt x="50" y="31"/>
                    <a:pt x="52" y="31"/>
                    <a:pt x="52" y="31"/>
                  </a:cubicBezTo>
                  <a:cubicBezTo>
                    <a:pt x="53" y="32"/>
                    <a:pt x="52" y="31"/>
                    <a:pt x="53" y="31"/>
                  </a:cubicBezTo>
                  <a:cubicBezTo>
                    <a:pt x="53" y="31"/>
                    <a:pt x="53" y="32"/>
                    <a:pt x="54" y="32"/>
                  </a:cubicBezTo>
                  <a:cubicBezTo>
                    <a:pt x="54" y="32"/>
                    <a:pt x="56" y="32"/>
                    <a:pt x="56" y="32"/>
                  </a:cubicBezTo>
                  <a:cubicBezTo>
                    <a:pt x="56" y="31"/>
                    <a:pt x="57" y="31"/>
                    <a:pt x="57" y="31"/>
                  </a:cubicBezTo>
                  <a:cubicBezTo>
                    <a:pt x="58" y="31"/>
                    <a:pt x="59" y="32"/>
                    <a:pt x="60" y="32"/>
                  </a:cubicBezTo>
                  <a:cubicBezTo>
                    <a:pt x="61" y="32"/>
                    <a:pt x="61" y="34"/>
                    <a:pt x="62" y="34"/>
                  </a:cubicBezTo>
                  <a:cubicBezTo>
                    <a:pt x="63" y="34"/>
                    <a:pt x="63" y="33"/>
                    <a:pt x="64" y="33"/>
                  </a:cubicBezTo>
                  <a:cubicBezTo>
                    <a:pt x="64" y="33"/>
                    <a:pt x="64" y="34"/>
                    <a:pt x="65" y="34"/>
                  </a:cubicBezTo>
                  <a:cubicBezTo>
                    <a:pt x="65" y="35"/>
                    <a:pt x="66" y="36"/>
                    <a:pt x="67" y="37"/>
                  </a:cubicBezTo>
                  <a:cubicBezTo>
                    <a:pt x="67" y="37"/>
                    <a:pt x="67" y="37"/>
                    <a:pt x="68" y="37"/>
                  </a:cubicBezTo>
                  <a:cubicBezTo>
                    <a:pt x="68" y="37"/>
                    <a:pt x="68" y="37"/>
                    <a:pt x="69" y="37"/>
                  </a:cubicBezTo>
                  <a:cubicBezTo>
                    <a:pt x="69" y="37"/>
                    <a:pt x="69" y="38"/>
                    <a:pt x="69" y="38"/>
                  </a:cubicBezTo>
                  <a:cubicBezTo>
                    <a:pt x="70" y="38"/>
                    <a:pt x="70" y="38"/>
                    <a:pt x="70" y="38"/>
                  </a:cubicBezTo>
                  <a:cubicBezTo>
                    <a:pt x="71" y="38"/>
                    <a:pt x="71" y="38"/>
                    <a:pt x="71" y="39"/>
                  </a:cubicBezTo>
                  <a:cubicBezTo>
                    <a:pt x="72" y="39"/>
                    <a:pt x="72" y="39"/>
                    <a:pt x="73" y="39"/>
                  </a:cubicBezTo>
                  <a:cubicBezTo>
                    <a:pt x="73" y="38"/>
                    <a:pt x="74" y="39"/>
                    <a:pt x="74" y="39"/>
                  </a:cubicBezTo>
                  <a:cubicBezTo>
                    <a:pt x="74" y="40"/>
                    <a:pt x="74" y="40"/>
                    <a:pt x="75" y="41"/>
                  </a:cubicBezTo>
                  <a:cubicBezTo>
                    <a:pt x="75" y="41"/>
                    <a:pt x="76" y="42"/>
                    <a:pt x="76" y="42"/>
                  </a:cubicBezTo>
                  <a:cubicBezTo>
                    <a:pt x="77" y="42"/>
                    <a:pt x="76" y="43"/>
                    <a:pt x="77" y="43"/>
                  </a:cubicBezTo>
                  <a:cubicBezTo>
                    <a:pt x="78" y="43"/>
                    <a:pt x="79" y="42"/>
                    <a:pt x="79" y="43"/>
                  </a:cubicBezTo>
                  <a:cubicBezTo>
                    <a:pt x="80" y="44"/>
                    <a:pt x="81" y="43"/>
                    <a:pt x="81" y="43"/>
                  </a:cubicBezTo>
                  <a:cubicBezTo>
                    <a:pt x="82" y="43"/>
                    <a:pt x="82" y="43"/>
                    <a:pt x="82" y="43"/>
                  </a:cubicBezTo>
                  <a:cubicBezTo>
                    <a:pt x="83" y="43"/>
                    <a:pt x="83" y="43"/>
                    <a:pt x="83" y="43"/>
                  </a:cubicBezTo>
                  <a:cubicBezTo>
                    <a:pt x="84" y="43"/>
                    <a:pt x="84" y="42"/>
                    <a:pt x="84" y="42"/>
                  </a:cubicBezTo>
                  <a:cubicBezTo>
                    <a:pt x="85" y="43"/>
                    <a:pt x="84" y="43"/>
                    <a:pt x="85" y="43"/>
                  </a:cubicBezTo>
                  <a:cubicBezTo>
                    <a:pt x="86" y="44"/>
                    <a:pt x="87" y="45"/>
                    <a:pt x="89" y="45"/>
                  </a:cubicBezTo>
                  <a:cubicBezTo>
                    <a:pt x="89" y="46"/>
                    <a:pt x="90" y="46"/>
                    <a:pt x="90" y="47"/>
                  </a:cubicBezTo>
                  <a:cubicBezTo>
                    <a:pt x="91" y="47"/>
                    <a:pt x="91" y="47"/>
                    <a:pt x="91" y="48"/>
                  </a:cubicBezTo>
                  <a:cubicBezTo>
                    <a:pt x="91" y="48"/>
                    <a:pt x="91" y="49"/>
                    <a:pt x="90" y="49"/>
                  </a:cubicBezTo>
                  <a:cubicBezTo>
                    <a:pt x="90" y="50"/>
                    <a:pt x="91" y="51"/>
                    <a:pt x="91" y="51"/>
                  </a:cubicBezTo>
                  <a:cubicBezTo>
                    <a:pt x="91" y="52"/>
                    <a:pt x="92" y="53"/>
                    <a:pt x="92" y="53"/>
                  </a:cubicBezTo>
                  <a:cubicBezTo>
                    <a:pt x="92" y="54"/>
                    <a:pt x="92" y="54"/>
                    <a:pt x="92" y="55"/>
                  </a:cubicBezTo>
                  <a:cubicBezTo>
                    <a:pt x="93" y="55"/>
                    <a:pt x="93" y="56"/>
                    <a:pt x="93" y="57"/>
                  </a:cubicBezTo>
                  <a:cubicBezTo>
                    <a:pt x="93" y="58"/>
                    <a:pt x="93" y="59"/>
                    <a:pt x="93" y="60"/>
                  </a:cubicBezTo>
                  <a:cubicBezTo>
                    <a:pt x="93" y="61"/>
                    <a:pt x="91" y="60"/>
                    <a:pt x="90" y="60"/>
                  </a:cubicBezTo>
                  <a:cubicBezTo>
                    <a:pt x="91" y="61"/>
                    <a:pt x="92" y="62"/>
                    <a:pt x="93" y="63"/>
                  </a:cubicBezTo>
                  <a:cubicBezTo>
                    <a:pt x="94" y="64"/>
                    <a:pt x="94" y="65"/>
                    <a:pt x="94" y="67"/>
                  </a:cubicBezTo>
                  <a:cubicBezTo>
                    <a:pt x="95" y="68"/>
                    <a:pt x="95" y="70"/>
                    <a:pt x="95" y="71"/>
                  </a:cubicBezTo>
                  <a:cubicBezTo>
                    <a:pt x="95" y="73"/>
                    <a:pt x="96" y="73"/>
                    <a:pt x="97" y="73"/>
                  </a:cubicBezTo>
                  <a:cubicBezTo>
                    <a:pt x="99" y="73"/>
                    <a:pt x="100" y="73"/>
                    <a:pt x="102" y="73"/>
                  </a:cubicBezTo>
                  <a:cubicBezTo>
                    <a:pt x="104" y="73"/>
                    <a:pt x="105" y="73"/>
                    <a:pt x="107" y="73"/>
                  </a:cubicBezTo>
                  <a:cubicBezTo>
                    <a:pt x="109" y="74"/>
                    <a:pt x="110" y="74"/>
                    <a:pt x="112" y="74"/>
                  </a:cubicBezTo>
                  <a:cubicBezTo>
                    <a:pt x="112" y="74"/>
                    <a:pt x="112" y="73"/>
                    <a:pt x="113" y="73"/>
                  </a:cubicBezTo>
                  <a:cubicBezTo>
                    <a:pt x="113" y="73"/>
                    <a:pt x="113" y="74"/>
                    <a:pt x="113" y="75"/>
                  </a:cubicBezTo>
                  <a:cubicBezTo>
                    <a:pt x="113" y="75"/>
                    <a:pt x="113" y="75"/>
                    <a:pt x="113" y="76"/>
                  </a:cubicBezTo>
                  <a:cubicBezTo>
                    <a:pt x="113" y="76"/>
                    <a:pt x="112" y="77"/>
                    <a:pt x="112" y="77"/>
                  </a:cubicBezTo>
                  <a:cubicBezTo>
                    <a:pt x="112" y="79"/>
                    <a:pt x="112" y="80"/>
                    <a:pt x="113" y="81"/>
                  </a:cubicBezTo>
                  <a:cubicBezTo>
                    <a:pt x="113" y="82"/>
                    <a:pt x="113" y="84"/>
                    <a:pt x="114" y="84"/>
                  </a:cubicBezTo>
                  <a:cubicBezTo>
                    <a:pt x="115" y="85"/>
                    <a:pt x="116" y="85"/>
                    <a:pt x="116" y="86"/>
                  </a:cubicBezTo>
                  <a:cubicBezTo>
                    <a:pt x="117" y="86"/>
                    <a:pt x="117" y="86"/>
                    <a:pt x="117" y="87"/>
                  </a:cubicBezTo>
                  <a:cubicBezTo>
                    <a:pt x="118" y="87"/>
                    <a:pt x="118" y="86"/>
                    <a:pt x="119" y="86"/>
                  </a:cubicBezTo>
                  <a:cubicBezTo>
                    <a:pt x="120" y="87"/>
                    <a:pt x="120" y="88"/>
                    <a:pt x="120" y="89"/>
                  </a:cubicBezTo>
                  <a:cubicBezTo>
                    <a:pt x="121" y="90"/>
                    <a:pt x="121" y="91"/>
                    <a:pt x="121" y="92"/>
                  </a:cubicBezTo>
                  <a:cubicBezTo>
                    <a:pt x="122" y="92"/>
                    <a:pt x="122" y="93"/>
                    <a:pt x="122" y="93"/>
                  </a:cubicBezTo>
                  <a:cubicBezTo>
                    <a:pt x="122" y="94"/>
                    <a:pt x="122" y="94"/>
                    <a:pt x="123" y="94"/>
                  </a:cubicBezTo>
                  <a:cubicBezTo>
                    <a:pt x="123" y="94"/>
                    <a:pt x="123" y="94"/>
                    <a:pt x="123" y="94"/>
                  </a:cubicBezTo>
                  <a:close/>
                  <a:moveTo>
                    <a:pt x="9" y="72"/>
                  </a:moveTo>
                  <a:cubicBezTo>
                    <a:pt x="9" y="72"/>
                    <a:pt x="10" y="72"/>
                    <a:pt x="10" y="73"/>
                  </a:cubicBezTo>
                  <a:cubicBezTo>
                    <a:pt x="10" y="73"/>
                    <a:pt x="11" y="72"/>
                    <a:pt x="11" y="73"/>
                  </a:cubicBezTo>
                  <a:cubicBezTo>
                    <a:pt x="12" y="73"/>
                    <a:pt x="12" y="73"/>
                    <a:pt x="12" y="73"/>
                  </a:cubicBezTo>
                  <a:cubicBezTo>
                    <a:pt x="11" y="72"/>
                    <a:pt x="11" y="72"/>
                    <a:pt x="10" y="71"/>
                  </a:cubicBezTo>
                  <a:cubicBezTo>
                    <a:pt x="10" y="71"/>
                    <a:pt x="9" y="71"/>
                    <a:pt x="9" y="71"/>
                  </a:cubicBezTo>
                  <a:cubicBezTo>
                    <a:pt x="9" y="71"/>
                    <a:pt x="10" y="72"/>
                    <a:pt x="10" y="72"/>
                  </a:cubicBezTo>
                  <a:cubicBezTo>
                    <a:pt x="9" y="72"/>
                    <a:pt x="9" y="72"/>
                    <a:pt x="9" y="7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17" name="Bhutan">
              <a:extLst>
                <a:ext uri="{FF2B5EF4-FFF2-40B4-BE49-F238E27FC236}">
                  <a16:creationId xmlns:a16="http://schemas.microsoft.com/office/drawing/2014/main" id="{905D4B07-0A5D-C4AD-0BF3-6AF7CBFE184E}"/>
                </a:ext>
              </a:extLst>
            </p:cNvPr>
            <p:cNvSpPr>
              <a:spLocks/>
            </p:cNvSpPr>
            <p:nvPr/>
          </p:nvSpPr>
          <p:spPr bwMode="auto">
            <a:xfrm>
              <a:off x="8678974" y="3414815"/>
              <a:ext cx="109234" cy="61742"/>
            </a:xfrm>
            <a:custGeom>
              <a:avLst/>
              <a:gdLst/>
              <a:ahLst/>
              <a:cxnLst>
                <a:cxn ang="0">
                  <a:pos x="31" y="13"/>
                </a:cxn>
                <a:cxn ang="0">
                  <a:pos x="32" y="11"/>
                </a:cxn>
                <a:cxn ang="0">
                  <a:pos x="31" y="10"/>
                </a:cxn>
                <a:cxn ang="0">
                  <a:pos x="30" y="9"/>
                </a:cxn>
                <a:cxn ang="0">
                  <a:pos x="29" y="10"/>
                </a:cxn>
                <a:cxn ang="0">
                  <a:pos x="28" y="9"/>
                </a:cxn>
                <a:cxn ang="0">
                  <a:pos x="27" y="8"/>
                </a:cxn>
                <a:cxn ang="0">
                  <a:pos x="26" y="7"/>
                </a:cxn>
                <a:cxn ang="0">
                  <a:pos x="26" y="6"/>
                </a:cxn>
                <a:cxn ang="0">
                  <a:pos x="26" y="4"/>
                </a:cxn>
                <a:cxn ang="0">
                  <a:pos x="25" y="4"/>
                </a:cxn>
                <a:cxn ang="0">
                  <a:pos x="23" y="3"/>
                </a:cxn>
                <a:cxn ang="0">
                  <a:pos x="22" y="3"/>
                </a:cxn>
                <a:cxn ang="0">
                  <a:pos x="21" y="3"/>
                </a:cxn>
                <a:cxn ang="0">
                  <a:pos x="20" y="4"/>
                </a:cxn>
                <a:cxn ang="0">
                  <a:pos x="19" y="3"/>
                </a:cxn>
                <a:cxn ang="0">
                  <a:pos x="17" y="3"/>
                </a:cxn>
                <a:cxn ang="0">
                  <a:pos x="15" y="3"/>
                </a:cxn>
                <a:cxn ang="0">
                  <a:pos x="14" y="1"/>
                </a:cxn>
                <a:cxn ang="0">
                  <a:pos x="12" y="0"/>
                </a:cxn>
                <a:cxn ang="0">
                  <a:pos x="9" y="0"/>
                </a:cxn>
                <a:cxn ang="0">
                  <a:pos x="9" y="0"/>
                </a:cxn>
                <a:cxn ang="0">
                  <a:pos x="9" y="1"/>
                </a:cxn>
                <a:cxn ang="0">
                  <a:pos x="8" y="1"/>
                </a:cxn>
                <a:cxn ang="0">
                  <a:pos x="6" y="3"/>
                </a:cxn>
                <a:cxn ang="0">
                  <a:pos x="5" y="4"/>
                </a:cxn>
                <a:cxn ang="0">
                  <a:pos x="4" y="6"/>
                </a:cxn>
                <a:cxn ang="0">
                  <a:pos x="3" y="8"/>
                </a:cxn>
                <a:cxn ang="0">
                  <a:pos x="2" y="9"/>
                </a:cxn>
                <a:cxn ang="0">
                  <a:pos x="2" y="11"/>
                </a:cxn>
                <a:cxn ang="0">
                  <a:pos x="1" y="12"/>
                </a:cxn>
                <a:cxn ang="0">
                  <a:pos x="1" y="13"/>
                </a:cxn>
                <a:cxn ang="0">
                  <a:pos x="2" y="15"/>
                </a:cxn>
                <a:cxn ang="0">
                  <a:pos x="3" y="15"/>
                </a:cxn>
                <a:cxn ang="0">
                  <a:pos x="4" y="15"/>
                </a:cxn>
                <a:cxn ang="0">
                  <a:pos x="5" y="17"/>
                </a:cxn>
                <a:cxn ang="0">
                  <a:pos x="7" y="16"/>
                </a:cxn>
                <a:cxn ang="0">
                  <a:pos x="8" y="17"/>
                </a:cxn>
                <a:cxn ang="0">
                  <a:pos x="9" y="17"/>
                </a:cxn>
                <a:cxn ang="0">
                  <a:pos x="9" y="18"/>
                </a:cxn>
                <a:cxn ang="0">
                  <a:pos x="11" y="18"/>
                </a:cxn>
                <a:cxn ang="0">
                  <a:pos x="11" y="18"/>
                </a:cxn>
                <a:cxn ang="0">
                  <a:pos x="12" y="17"/>
                </a:cxn>
                <a:cxn ang="0">
                  <a:pos x="14" y="17"/>
                </a:cxn>
                <a:cxn ang="0">
                  <a:pos x="15" y="17"/>
                </a:cxn>
                <a:cxn ang="0">
                  <a:pos x="16" y="16"/>
                </a:cxn>
                <a:cxn ang="0">
                  <a:pos x="17" y="16"/>
                </a:cxn>
                <a:cxn ang="0">
                  <a:pos x="19" y="17"/>
                </a:cxn>
                <a:cxn ang="0">
                  <a:pos x="21" y="17"/>
                </a:cxn>
                <a:cxn ang="0">
                  <a:pos x="24" y="17"/>
                </a:cxn>
                <a:cxn ang="0">
                  <a:pos x="26" y="17"/>
                </a:cxn>
                <a:cxn ang="0">
                  <a:pos x="26" y="16"/>
                </a:cxn>
                <a:cxn ang="0">
                  <a:pos x="27" y="16"/>
                </a:cxn>
                <a:cxn ang="0">
                  <a:pos x="28" y="17"/>
                </a:cxn>
                <a:cxn ang="0">
                  <a:pos x="30" y="16"/>
                </a:cxn>
                <a:cxn ang="0">
                  <a:pos x="31" y="17"/>
                </a:cxn>
                <a:cxn ang="0">
                  <a:pos x="31" y="16"/>
                </a:cxn>
                <a:cxn ang="0">
                  <a:pos x="32" y="16"/>
                </a:cxn>
                <a:cxn ang="0">
                  <a:pos x="32" y="15"/>
                </a:cxn>
                <a:cxn ang="0">
                  <a:pos x="31" y="13"/>
                </a:cxn>
              </a:cxnLst>
              <a:rect l="0" t="0" r="r" b="b"/>
              <a:pathLst>
                <a:path w="32" h="18">
                  <a:moveTo>
                    <a:pt x="31" y="13"/>
                  </a:moveTo>
                  <a:cubicBezTo>
                    <a:pt x="31" y="12"/>
                    <a:pt x="32" y="12"/>
                    <a:pt x="32" y="11"/>
                  </a:cubicBezTo>
                  <a:cubicBezTo>
                    <a:pt x="32" y="11"/>
                    <a:pt x="31" y="10"/>
                    <a:pt x="31" y="10"/>
                  </a:cubicBezTo>
                  <a:cubicBezTo>
                    <a:pt x="31" y="10"/>
                    <a:pt x="30" y="9"/>
                    <a:pt x="30" y="9"/>
                  </a:cubicBezTo>
                  <a:cubicBezTo>
                    <a:pt x="30" y="10"/>
                    <a:pt x="29" y="10"/>
                    <a:pt x="29" y="10"/>
                  </a:cubicBezTo>
                  <a:cubicBezTo>
                    <a:pt x="28" y="10"/>
                    <a:pt x="28" y="9"/>
                    <a:pt x="28" y="9"/>
                  </a:cubicBezTo>
                  <a:cubicBezTo>
                    <a:pt x="27" y="9"/>
                    <a:pt x="27" y="9"/>
                    <a:pt x="27" y="8"/>
                  </a:cubicBezTo>
                  <a:cubicBezTo>
                    <a:pt x="26" y="8"/>
                    <a:pt x="26" y="7"/>
                    <a:pt x="26" y="7"/>
                  </a:cubicBezTo>
                  <a:cubicBezTo>
                    <a:pt x="27" y="6"/>
                    <a:pt x="27" y="6"/>
                    <a:pt x="26" y="6"/>
                  </a:cubicBezTo>
                  <a:cubicBezTo>
                    <a:pt x="26" y="5"/>
                    <a:pt x="27" y="5"/>
                    <a:pt x="26" y="4"/>
                  </a:cubicBezTo>
                  <a:cubicBezTo>
                    <a:pt x="26" y="4"/>
                    <a:pt x="25" y="4"/>
                    <a:pt x="25" y="4"/>
                  </a:cubicBezTo>
                  <a:cubicBezTo>
                    <a:pt x="24" y="4"/>
                    <a:pt x="23" y="4"/>
                    <a:pt x="23" y="3"/>
                  </a:cubicBezTo>
                  <a:cubicBezTo>
                    <a:pt x="22" y="3"/>
                    <a:pt x="22" y="3"/>
                    <a:pt x="22" y="3"/>
                  </a:cubicBezTo>
                  <a:cubicBezTo>
                    <a:pt x="22" y="3"/>
                    <a:pt x="21" y="3"/>
                    <a:pt x="21" y="3"/>
                  </a:cubicBezTo>
                  <a:cubicBezTo>
                    <a:pt x="21" y="4"/>
                    <a:pt x="21" y="4"/>
                    <a:pt x="20" y="4"/>
                  </a:cubicBezTo>
                  <a:cubicBezTo>
                    <a:pt x="20" y="4"/>
                    <a:pt x="19" y="3"/>
                    <a:pt x="19" y="3"/>
                  </a:cubicBezTo>
                  <a:cubicBezTo>
                    <a:pt x="18" y="3"/>
                    <a:pt x="18" y="3"/>
                    <a:pt x="17" y="3"/>
                  </a:cubicBezTo>
                  <a:cubicBezTo>
                    <a:pt x="17" y="2"/>
                    <a:pt x="15" y="3"/>
                    <a:pt x="15" y="3"/>
                  </a:cubicBezTo>
                  <a:cubicBezTo>
                    <a:pt x="13" y="3"/>
                    <a:pt x="14" y="2"/>
                    <a:pt x="14" y="1"/>
                  </a:cubicBezTo>
                  <a:cubicBezTo>
                    <a:pt x="14" y="1"/>
                    <a:pt x="13" y="0"/>
                    <a:pt x="12" y="0"/>
                  </a:cubicBezTo>
                  <a:cubicBezTo>
                    <a:pt x="11" y="0"/>
                    <a:pt x="10" y="0"/>
                    <a:pt x="9" y="0"/>
                  </a:cubicBezTo>
                  <a:cubicBezTo>
                    <a:pt x="9" y="0"/>
                    <a:pt x="9" y="0"/>
                    <a:pt x="9" y="0"/>
                  </a:cubicBezTo>
                  <a:cubicBezTo>
                    <a:pt x="9" y="0"/>
                    <a:pt x="9" y="0"/>
                    <a:pt x="9" y="1"/>
                  </a:cubicBezTo>
                  <a:cubicBezTo>
                    <a:pt x="8" y="1"/>
                    <a:pt x="8" y="1"/>
                    <a:pt x="8" y="1"/>
                  </a:cubicBezTo>
                  <a:cubicBezTo>
                    <a:pt x="7" y="2"/>
                    <a:pt x="6" y="2"/>
                    <a:pt x="6" y="3"/>
                  </a:cubicBezTo>
                  <a:cubicBezTo>
                    <a:pt x="5" y="3"/>
                    <a:pt x="5" y="4"/>
                    <a:pt x="5" y="4"/>
                  </a:cubicBezTo>
                  <a:cubicBezTo>
                    <a:pt x="5" y="5"/>
                    <a:pt x="4" y="5"/>
                    <a:pt x="4" y="6"/>
                  </a:cubicBezTo>
                  <a:cubicBezTo>
                    <a:pt x="3" y="6"/>
                    <a:pt x="3" y="7"/>
                    <a:pt x="3" y="8"/>
                  </a:cubicBezTo>
                  <a:cubicBezTo>
                    <a:pt x="3" y="9"/>
                    <a:pt x="2" y="9"/>
                    <a:pt x="2" y="9"/>
                  </a:cubicBezTo>
                  <a:cubicBezTo>
                    <a:pt x="2" y="10"/>
                    <a:pt x="2" y="10"/>
                    <a:pt x="2" y="11"/>
                  </a:cubicBezTo>
                  <a:cubicBezTo>
                    <a:pt x="2" y="12"/>
                    <a:pt x="1" y="12"/>
                    <a:pt x="1" y="12"/>
                  </a:cubicBezTo>
                  <a:cubicBezTo>
                    <a:pt x="0" y="13"/>
                    <a:pt x="1" y="13"/>
                    <a:pt x="1" y="13"/>
                  </a:cubicBezTo>
                  <a:cubicBezTo>
                    <a:pt x="2" y="14"/>
                    <a:pt x="2" y="14"/>
                    <a:pt x="2" y="15"/>
                  </a:cubicBezTo>
                  <a:cubicBezTo>
                    <a:pt x="2" y="14"/>
                    <a:pt x="3" y="15"/>
                    <a:pt x="3" y="15"/>
                  </a:cubicBezTo>
                  <a:cubicBezTo>
                    <a:pt x="3" y="15"/>
                    <a:pt x="3" y="15"/>
                    <a:pt x="4" y="15"/>
                  </a:cubicBezTo>
                  <a:cubicBezTo>
                    <a:pt x="4" y="16"/>
                    <a:pt x="4" y="17"/>
                    <a:pt x="5" y="17"/>
                  </a:cubicBezTo>
                  <a:cubicBezTo>
                    <a:pt x="6" y="16"/>
                    <a:pt x="6" y="16"/>
                    <a:pt x="7" y="16"/>
                  </a:cubicBezTo>
                  <a:cubicBezTo>
                    <a:pt x="7" y="16"/>
                    <a:pt x="8" y="16"/>
                    <a:pt x="8" y="17"/>
                  </a:cubicBezTo>
                  <a:cubicBezTo>
                    <a:pt x="8" y="17"/>
                    <a:pt x="9" y="17"/>
                    <a:pt x="9" y="17"/>
                  </a:cubicBezTo>
                  <a:cubicBezTo>
                    <a:pt x="10" y="17"/>
                    <a:pt x="9" y="18"/>
                    <a:pt x="9" y="18"/>
                  </a:cubicBezTo>
                  <a:cubicBezTo>
                    <a:pt x="10" y="18"/>
                    <a:pt x="10" y="17"/>
                    <a:pt x="11" y="18"/>
                  </a:cubicBezTo>
                  <a:cubicBezTo>
                    <a:pt x="11" y="18"/>
                    <a:pt x="11" y="18"/>
                    <a:pt x="11" y="18"/>
                  </a:cubicBezTo>
                  <a:cubicBezTo>
                    <a:pt x="12" y="18"/>
                    <a:pt x="12" y="17"/>
                    <a:pt x="12" y="17"/>
                  </a:cubicBezTo>
                  <a:cubicBezTo>
                    <a:pt x="13" y="18"/>
                    <a:pt x="13" y="17"/>
                    <a:pt x="14" y="17"/>
                  </a:cubicBezTo>
                  <a:cubicBezTo>
                    <a:pt x="15" y="17"/>
                    <a:pt x="14" y="17"/>
                    <a:pt x="15" y="17"/>
                  </a:cubicBezTo>
                  <a:cubicBezTo>
                    <a:pt x="15" y="16"/>
                    <a:pt x="15" y="16"/>
                    <a:pt x="16" y="16"/>
                  </a:cubicBezTo>
                  <a:cubicBezTo>
                    <a:pt x="16" y="16"/>
                    <a:pt x="16" y="16"/>
                    <a:pt x="17" y="16"/>
                  </a:cubicBezTo>
                  <a:cubicBezTo>
                    <a:pt x="18" y="17"/>
                    <a:pt x="18" y="17"/>
                    <a:pt x="19" y="17"/>
                  </a:cubicBezTo>
                  <a:cubicBezTo>
                    <a:pt x="20" y="17"/>
                    <a:pt x="20" y="17"/>
                    <a:pt x="21" y="17"/>
                  </a:cubicBezTo>
                  <a:cubicBezTo>
                    <a:pt x="22" y="17"/>
                    <a:pt x="23" y="16"/>
                    <a:pt x="24" y="17"/>
                  </a:cubicBezTo>
                  <a:cubicBezTo>
                    <a:pt x="25" y="17"/>
                    <a:pt x="25" y="17"/>
                    <a:pt x="26" y="17"/>
                  </a:cubicBezTo>
                  <a:cubicBezTo>
                    <a:pt x="26" y="16"/>
                    <a:pt x="26" y="16"/>
                    <a:pt x="26" y="16"/>
                  </a:cubicBezTo>
                  <a:cubicBezTo>
                    <a:pt x="27" y="16"/>
                    <a:pt x="27" y="16"/>
                    <a:pt x="27" y="16"/>
                  </a:cubicBezTo>
                  <a:cubicBezTo>
                    <a:pt x="27" y="17"/>
                    <a:pt x="28" y="17"/>
                    <a:pt x="28" y="17"/>
                  </a:cubicBezTo>
                  <a:cubicBezTo>
                    <a:pt x="29" y="17"/>
                    <a:pt x="29" y="17"/>
                    <a:pt x="30" y="16"/>
                  </a:cubicBezTo>
                  <a:cubicBezTo>
                    <a:pt x="30" y="16"/>
                    <a:pt x="30" y="16"/>
                    <a:pt x="31" y="17"/>
                  </a:cubicBezTo>
                  <a:cubicBezTo>
                    <a:pt x="31" y="17"/>
                    <a:pt x="31" y="16"/>
                    <a:pt x="31" y="16"/>
                  </a:cubicBezTo>
                  <a:cubicBezTo>
                    <a:pt x="31" y="16"/>
                    <a:pt x="32" y="16"/>
                    <a:pt x="32" y="16"/>
                  </a:cubicBezTo>
                  <a:cubicBezTo>
                    <a:pt x="32" y="16"/>
                    <a:pt x="32" y="15"/>
                    <a:pt x="32" y="15"/>
                  </a:cubicBezTo>
                  <a:cubicBezTo>
                    <a:pt x="32" y="14"/>
                    <a:pt x="31" y="14"/>
                    <a:pt x="31" y="13"/>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18" name="Bermuda (UK)">
              <a:extLst>
                <a:ext uri="{FF2B5EF4-FFF2-40B4-BE49-F238E27FC236}">
                  <a16:creationId xmlns:a16="http://schemas.microsoft.com/office/drawing/2014/main" id="{26968C38-002D-4AFF-5DF9-F441241BA467}"/>
                </a:ext>
              </a:extLst>
            </p:cNvPr>
            <p:cNvSpPr/>
            <p:nvPr/>
          </p:nvSpPr>
          <p:spPr>
            <a:xfrm>
              <a:off x="3714724" y="3265459"/>
              <a:ext cx="7130" cy="4975"/>
            </a:xfrm>
            <a:custGeom>
              <a:avLst/>
              <a:gdLst>
                <a:gd name="connsiteX0" fmla="*/ 1735 w 7357"/>
                <a:gd name="connsiteY0" fmla="*/ 2193 h 5134"/>
                <a:gd name="connsiteX1" fmla="*/ 1659 w 7357"/>
                <a:gd name="connsiteY1" fmla="*/ 2561 h 5134"/>
                <a:gd name="connsiteX2" fmla="*/ 1076 w 7357"/>
                <a:gd name="connsiteY2" fmla="*/ 3271 h 5134"/>
                <a:gd name="connsiteX3" fmla="*/ 557 w 7357"/>
                <a:gd name="connsiteY3" fmla="*/ 3864 h 5134"/>
                <a:gd name="connsiteX4" fmla="*/ 1313 w 7357"/>
                <a:gd name="connsiteY4" fmla="*/ 4176 h 5134"/>
                <a:gd name="connsiteX5" fmla="*/ 912 w 7357"/>
                <a:gd name="connsiteY5" fmla="*/ 4501 h 5134"/>
                <a:gd name="connsiteX6" fmla="*/ 1386 w 7357"/>
                <a:gd name="connsiteY6" fmla="*/ 4760 h 5134"/>
                <a:gd name="connsiteX7" fmla="*/ 1969 w 7357"/>
                <a:gd name="connsiteY7" fmla="*/ 4307 h 5134"/>
                <a:gd name="connsiteX8" fmla="*/ 2659 w 7357"/>
                <a:gd name="connsiteY8" fmla="*/ 4016 h 5134"/>
                <a:gd name="connsiteX9" fmla="*/ 3102 w 7357"/>
                <a:gd name="connsiteY9" fmla="*/ 3572 h 5134"/>
                <a:gd name="connsiteX10" fmla="*/ 2464 w 7357"/>
                <a:gd name="connsiteY10" fmla="*/ 3432 h 5134"/>
                <a:gd name="connsiteX11" fmla="*/ 2109 w 7357"/>
                <a:gd name="connsiteY11" fmla="*/ 3044 h 5134"/>
                <a:gd name="connsiteX12" fmla="*/ 2510 w 7357"/>
                <a:gd name="connsiteY12" fmla="*/ 2968 h 5134"/>
                <a:gd name="connsiteX13" fmla="*/ 3588 w 7357"/>
                <a:gd name="connsiteY13" fmla="*/ 3031 h 5134"/>
                <a:gd name="connsiteX14" fmla="*/ 4442 w 7357"/>
                <a:gd name="connsiteY14" fmla="*/ 2342 h 5134"/>
                <a:gd name="connsiteX15" fmla="*/ 4527 w 7357"/>
                <a:gd name="connsiteY15" fmla="*/ 1771 h 5134"/>
                <a:gd name="connsiteX16" fmla="*/ 4806 w 7357"/>
                <a:gd name="connsiteY16" fmla="*/ 1598 h 5134"/>
                <a:gd name="connsiteX17" fmla="*/ 5207 w 7357"/>
                <a:gd name="connsiteY17" fmla="*/ 1273 h 5134"/>
                <a:gd name="connsiteX18" fmla="*/ 5908 w 7357"/>
                <a:gd name="connsiteY18" fmla="*/ 1911 h 5134"/>
                <a:gd name="connsiteX19" fmla="*/ 6373 w 7357"/>
                <a:gd name="connsiteY19" fmla="*/ 2041 h 5134"/>
                <a:gd name="connsiteX20" fmla="*/ 5899 w 7357"/>
                <a:gd name="connsiteY20" fmla="*/ 2257 h 5134"/>
                <a:gd name="connsiteX21" fmla="*/ 4754 w 7357"/>
                <a:gd name="connsiteY21" fmla="*/ 2959 h 5134"/>
                <a:gd name="connsiteX22" fmla="*/ 3600 w 7357"/>
                <a:gd name="connsiteY22" fmla="*/ 4061 h 5134"/>
                <a:gd name="connsiteX23" fmla="*/ 1614 w 7357"/>
                <a:gd name="connsiteY23" fmla="*/ 5097 h 5134"/>
                <a:gd name="connsiteX24" fmla="*/ 836 w 7357"/>
                <a:gd name="connsiteY24" fmla="*/ 5076 h 5134"/>
                <a:gd name="connsiteX25" fmla="*/ 38 w 7357"/>
                <a:gd name="connsiteY25" fmla="*/ 3855 h 5134"/>
                <a:gd name="connsiteX26" fmla="*/ 439 w 7357"/>
                <a:gd name="connsiteY26" fmla="*/ 3478 h 5134"/>
                <a:gd name="connsiteX27" fmla="*/ 244 w 7357"/>
                <a:gd name="connsiteY27" fmla="*/ 3089 h 5134"/>
                <a:gd name="connsiteX28" fmla="*/ 612 w 7357"/>
                <a:gd name="connsiteY28" fmla="*/ 2907 h 5134"/>
                <a:gd name="connsiteX29" fmla="*/ 891 w 7357"/>
                <a:gd name="connsiteY29" fmla="*/ 3080 h 5134"/>
                <a:gd name="connsiteX30" fmla="*/ 1571 w 7357"/>
                <a:gd name="connsiteY30" fmla="*/ 2239 h 5134"/>
                <a:gd name="connsiteX31" fmla="*/ 1735 w 7357"/>
                <a:gd name="connsiteY31" fmla="*/ 2193 h 5134"/>
                <a:gd name="connsiteX32" fmla="*/ 6452 w 7357"/>
                <a:gd name="connsiteY32" fmla="*/ 0 h 5134"/>
                <a:gd name="connsiteX33" fmla="*/ 5362 w 7357"/>
                <a:gd name="connsiteY33" fmla="*/ 832 h 5134"/>
                <a:gd name="connsiteX34" fmla="*/ 5231 w 7357"/>
                <a:gd name="connsiteY34" fmla="*/ 993 h 5134"/>
                <a:gd name="connsiteX35" fmla="*/ 5823 w 7357"/>
                <a:gd name="connsiteY35" fmla="*/ 1176 h 5134"/>
                <a:gd name="connsiteX36" fmla="*/ 6677 w 7357"/>
                <a:gd name="connsiteY36" fmla="*/ 1142 h 5134"/>
                <a:gd name="connsiteX37" fmla="*/ 7066 w 7357"/>
                <a:gd name="connsiteY37" fmla="*/ 1531 h 5134"/>
                <a:gd name="connsiteX38" fmla="*/ 7345 w 7357"/>
                <a:gd name="connsiteY38" fmla="*/ 969 h 5134"/>
                <a:gd name="connsiteX39" fmla="*/ 6452 w 7357"/>
                <a:gd name="connsiteY39" fmla="*/ 0 h 5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357" h="5134">
                  <a:moveTo>
                    <a:pt x="1735" y="2193"/>
                  </a:moveTo>
                  <a:cubicBezTo>
                    <a:pt x="1805" y="2248"/>
                    <a:pt x="1678" y="2518"/>
                    <a:pt x="1659" y="2561"/>
                  </a:cubicBezTo>
                  <a:cubicBezTo>
                    <a:pt x="1538" y="2825"/>
                    <a:pt x="1371" y="2989"/>
                    <a:pt x="1076" y="3271"/>
                  </a:cubicBezTo>
                  <a:cubicBezTo>
                    <a:pt x="612" y="3718"/>
                    <a:pt x="536" y="3785"/>
                    <a:pt x="557" y="3864"/>
                  </a:cubicBezTo>
                  <a:cubicBezTo>
                    <a:pt x="615" y="4079"/>
                    <a:pt x="1313" y="4034"/>
                    <a:pt x="1313" y="4176"/>
                  </a:cubicBezTo>
                  <a:cubicBezTo>
                    <a:pt x="1313" y="4304"/>
                    <a:pt x="918" y="4347"/>
                    <a:pt x="912" y="4501"/>
                  </a:cubicBezTo>
                  <a:cubicBezTo>
                    <a:pt x="909" y="4626"/>
                    <a:pt x="1158" y="4787"/>
                    <a:pt x="1386" y="4760"/>
                  </a:cubicBezTo>
                  <a:cubicBezTo>
                    <a:pt x="1623" y="4729"/>
                    <a:pt x="1629" y="4520"/>
                    <a:pt x="1969" y="4307"/>
                  </a:cubicBezTo>
                  <a:cubicBezTo>
                    <a:pt x="2243" y="4134"/>
                    <a:pt x="2331" y="4213"/>
                    <a:pt x="2659" y="4016"/>
                  </a:cubicBezTo>
                  <a:cubicBezTo>
                    <a:pt x="2856" y="3897"/>
                    <a:pt x="3142" y="3678"/>
                    <a:pt x="3102" y="3572"/>
                  </a:cubicBezTo>
                  <a:cubicBezTo>
                    <a:pt x="3063" y="3475"/>
                    <a:pt x="2789" y="3590"/>
                    <a:pt x="2464" y="3432"/>
                  </a:cubicBezTo>
                  <a:cubicBezTo>
                    <a:pt x="2261" y="3332"/>
                    <a:pt x="2069" y="3141"/>
                    <a:pt x="2109" y="3044"/>
                  </a:cubicBezTo>
                  <a:cubicBezTo>
                    <a:pt x="2133" y="2980"/>
                    <a:pt x="2249" y="2968"/>
                    <a:pt x="2510" y="2968"/>
                  </a:cubicBezTo>
                  <a:cubicBezTo>
                    <a:pt x="3230" y="2971"/>
                    <a:pt x="3306" y="3086"/>
                    <a:pt x="3588" y="3031"/>
                  </a:cubicBezTo>
                  <a:cubicBezTo>
                    <a:pt x="3934" y="2968"/>
                    <a:pt x="4363" y="2694"/>
                    <a:pt x="4442" y="2342"/>
                  </a:cubicBezTo>
                  <a:cubicBezTo>
                    <a:pt x="4490" y="2120"/>
                    <a:pt x="4387" y="1938"/>
                    <a:pt x="4527" y="1771"/>
                  </a:cubicBezTo>
                  <a:cubicBezTo>
                    <a:pt x="4593" y="1692"/>
                    <a:pt x="4636" y="1710"/>
                    <a:pt x="4806" y="1598"/>
                  </a:cubicBezTo>
                  <a:cubicBezTo>
                    <a:pt x="5098" y="1410"/>
                    <a:pt x="5088" y="1282"/>
                    <a:pt x="5207" y="1273"/>
                  </a:cubicBezTo>
                  <a:cubicBezTo>
                    <a:pt x="5432" y="1255"/>
                    <a:pt x="5477" y="1713"/>
                    <a:pt x="5908" y="1911"/>
                  </a:cubicBezTo>
                  <a:cubicBezTo>
                    <a:pt x="6151" y="2020"/>
                    <a:pt x="6367" y="1981"/>
                    <a:pt x="6373" y="2041"/>
                  </a:cubicBezTo>
                  <a:cubicBezTo>
                    <a:pt x="6379" y="2108"/>
                    <a:pt x="6109" y="2181"/>
                    <a:pt x="5899" y="2257"/>
                  </a:cubicBezTo>
                  <a:cubicBezTo>
                    <a:pt x="5502" y="2400"/>
                    <a:pt x="5246" y="2579"/>
                    <a:pt x="4754" y="2959"/>
                  </a:cubicBezTo>
                  <a:cubicBezTo>
                    <a:pt x="4174" y="3408"/>
                    <a:pt x="4177" y="3569"/>
                    <a:pt x="3600" y="4061"/>
                  </a:cubicBezTo>
                  <a:cubicBezTo>
                    <a:pt x="2625" y="4887"/>
                    <a:pt x="1872" y="5051"/>
                    <a:pt x="1614" y="5097"/>
                  </a:cubicBezTo>
                  <a:cubicBezTo>
                    <a:pt x="1158" y="5176"/>
                    <a:pt x="940" y="5112"/>
                    <a:pt x="836" y="5076"/>
                  </a:cubicBezTo>
                  <a:cubicBezTo>
                    <a:pt x="265" y="4863"/>
                    <a:pt x="-126" y="4173"/>
                    <a:pt x="38" y="3855"/>
                  </a:cubicBezTo>
                  <a:cubicBezTo>
                    <a:pt x="138" y="3660"/>
                    <a:pt x="435" y="3654"/>
                    <a:pt x="439" y="3478"/>
                  </a:cubicBezTo>
                  <a:cubicBezTo>
                    <a:pt x="442" y="3311"/>
                    <a:pt x="214" y="3229"/>
                    <a:pt x="244" y="3089"/>
                  </a:cubicBezTo>
                  <a:cubicBezTo>
                    <a:pt x="268" y="2971"/>
                    <a:pt x="460" y="2880"/>
                    <a:pt x="612" y="2907"/>
                  </a:cubicBezTo>
                  <a:cubicBezTo>
                    <a:pt x="776" y="2934"/>
                    <a:pt x="788" y="3080"/>
                    <a:pt x="891" y="3080"/>
                  </a:cubicBezTo>
                  <a:cubicBezTo>
                    <a:pt x="1098" y="3080"/>
                    <a:pt x="1252" y="2615"/>
                    <a:pt x="1571" y="2239"/>
                  </a:cubicBezTo>
                  <a:cubicBezTo>
                    <a:pt x="1663" y="2129"/>
                    <a:pt x="1729" y="2187"/>
                    <a:pt x="1735" y="2193"/>
                  </a:cubicBezTo>
                  <a:close/>
                  <a:moveTo>
                    <a:pt x="6452" y="0"/>
                  </a:moveTo>
                  <a:lnTo>
                    <a:pt x="5362" y="832"/>
                  </a:lnTo>
                  <a:lnTo>
                    <a:pt x="5231" y="993"/>
                  </a:lnTo>
                  <a:lnTo>
                    <a:pt x="5823" y="1176"/>
                  </a:lnTo>
                  <a:cubicBezTo>
                    <a:pt x="5823" y="1176"/>
                    <a:pt x="6537" y="1015"/>
                    <a:pt x="6677" y="1142"/>
                  </a:cubicBezTo>
                  <a:cubicBezTo>
                    <a:pt x="6817" y="1270"/>
                    <a:pt x="7066" y="1531"/>
                    <a:pt x="7066" y="1531"/>
                  </a:cubicBezTo>
                  <a:cubicBezTo>
                    <a:pt x="7066" y="1531"/>
                    <a:pt x="7427" y="1185"/>
                    <a:pt x="7345" y="969"/>
                  </a:cubicBezTo>
                  <a:cubicBezTo>
                    <a:pt x="7269" y="757"/>
                    <a:pt x="6507" y="-15"/>
                    <a:pt x="6452" y="0"/>
                  </a:cubicBezTo>
                  <a:close/>
                </a:path>
              </a:pathLst>
            </a:custGeom>
            <a:solidFill>
              <a:srgbClr val="E6E6E6"/>
            </a:solidFill>
            <a:ln w="1905" cap="flat">
              <a:noFill/>
              <a:prstDash val="solid"/>
              <a:miter/>
            </a:ln>
          </p:spPr>
          <p:txBody>
            <a:bodyPr rtlCol="0" anchor="ctr"/>
            <a:lstStyle/>
            <a:p>
              <a:pPr marL="0" marR="0" lvl="0" indent="0" algn="l" defTabSz="914367" rtl="0" eaLnBrk="1" fontAlgn="auto" latinLnBrk="0" hangingPunct="1">
                <a:lnSpc>
                  <a:spcPct val="100000"/>
                </a:lnSpc>
                <a:spcBef>
                  <a:spcPts val="0"/>
                </a:spcBef>
                <a:spcAft>
                  <a:spcPts val="0"/>
                </a:spcAft>
                <a:buClrTx/>
                <a:buSzTx/>
                <a:buFontTx/>
                <a:buNone/>
                <a:tabLst/>
                <a:defRPr/>
              </a:pPr>
              <a:endParaRPr kumimoji="0" lang="en-US" sz="1765" b="0" i="0" u="none" strike="noStrike" kern="1200" cap="none" spc="0" normalizeH="0" baseline="0" noProof="0">
                <a:ln>
                  <a:noFill/>
                </a:ln>
                <a:solidFill>
                  <a:srgbClr val="000000"/>
                </a:solidFill>
                <a:effectLst/>
                <a:uLnTx/>
                <a:uFillTx/>
                <a:latin typeface="Segoe UI"/>
                <a:ea typeface="+mn-ea"/>
                <a:cs typeface="+mn-cs"/>
              </a:endParaRPr>
            </a:p>
          </p:txBody>
        </p:sp>
        <p:sp>
          <p:nvSpPr>
            <p:cNvPr id="219" name="Benin">
              <a:extLst>
                <a:ext uri="{FF2B5EF4-FFF2-40B4-BE49-F238E27FC236}">
                  <a16:creationId xmlns:a16="http://schemas.microsoft.com/office/drawing/2014/main" id="{C4E839ED-D6A8-2DB2-BDD2-7F392CD2EF59}"/>
                </a:ext>
              </a:extLst>
            </p:cNvPr>
            <p:cNvSpPr>
              <a:spLocks/>
            </p:cNvSpPr>
            <p:nvPr/>
          </p:nvSpPr>
          <p:spPr bwMode="auto">
            <a:xfrm>
              <a:off x="5834121" y="4016080"/>
              <a:ext cx="102585" cy="233667"/>
            </a:xfrm>
            <a:custGeom>
              <a:avLst/>
              <a:gdLst/>
              <a:ahLst/>
              <a:cxnLst>
                <a:cxn ang="0">
                  <a:pos x="29" y="16"/>
                </a:cxn>
                <a:cxn ang="0">
                  <a:pos x="28" y="12"/>
                </a:cxn>
                <a:cxn ang="0">
                  <a:pos x="28" y="8"/>
                </a:cxn>
                <a:cxn ang="0">
                  <a:pos x="25" y="5"/>
                </a:cxn>
                <a:cxn ang="0">
                  <a:pos x="22" y="2"/>
                </a:cxn>
                <a:cxn ang="0">
                  <a:pos x="19" y="1"/>
                </a:cxn>
                <a:cxn ang="0">
                  <a:pos x="17" y="1"/>
                </a:cxn>
                <a:cxn ang="0">
                  <a:pos x="16" y="4"/>
                </a:cxn>
                <a:cxn ang="0">
                  <a:pos x="16" y="6"/>
                </a:cxn>
                <a:cxn ang="0">
                  <a:pos x="13" y="10"/>
                </a:cxn>
                <a:cxn ang="0">
                  <a:pos x="9" y="11"/>
                </a:cxn>
                <a:cxn ang="0">
                  <a:pos x="6" y="11"/>
                </a:cxn>
                <a:cxn ang="0">
                  <a:pos x="6" y="12"/>
                </a:cxn>
                <a:cxn ang="0">
                  <a:pos x="4" y="12"/>
                </a:cxn>
                <a:cxn ang="0">
                  <a:pos x="3" y="14"/>
                </a:cxn>
                <a:cxn ang="0">
                  <a:pos x="2" y="15"/>
                </a:cxn>
                <a:cxn ang="0">
                  <a:pos x="2" y="17"/>
                </a:cxn>
                <a:cxn ang="0">
                  <a:pos x="1" y="20"/>
                </a:cxn>
                <a:cxn ang="0">
                  <a:pos x="2" y="24"/>
                </a:cxn>
                <a:cxn ang="0">
                  <a:pos x="6" y="27"/>
                </a:cxn>
                <a:cxn ang="0">
                  <a:pos x="6" y="32"/>
                </a:cxn>
                <a:cxn ang="0">
                  <a:pos x="6" y="34"/>
                </a:cxn>
                <a:cxn ang="0">
                  <a:pos x="9" y="42"/>
                </a:cxn>
                <a:cxn ang="0">
                  <a:pos x="9" y="47"/>
                </a:cxn>
                <a:cxn ang="0">
                  <a:pos x="9" y="58"/>
                </a:cxn>
                <a:cxn ang="0">
                  <a:pos x="8" y="60"/>
                </a:cxn>
                <a:cxn ang="0">
                  <a:pos x="8" y="63"/>
                </a:cxn>
                <a:cxn ang="0">
                  <a:pos x="10" y="67"/>
                </a:cxn>
                <a:cxn ang="0">
                  <a:pos x="16" y="67"/>
                </a:cxn>
                <a:cxn ang="0">
                  <a:pos x="19" y="65"/>
                </a:cxn>
                <a:cxn ang="0">
                  <a:pos x="19" y="61"/>
                </a:cxn>
                <a:cxn ang="0">
                  <a:pos x="19" y="58"/>
                </a:cxn>
                <a:cxn ang="0">
                  <a:pos x="19" y="55"/>
                </a:cxn>
                <a:cxn ang="0">
                  <a:pos x="19" y="50"/>
                </a:cxn>
                <a:cxn ang="0">
                  <a:pos x="19" y="48"/>
                </a:cxn>
                <a:cxn ang="0">
                  <a:pos x="19" y="43"/>
                </a:cxn>
                <a:cxn ang="0">
                  <a:pos x="20" y="37"/>
                </a:cxn>
                <a:cxn ang="0">
                  <a:pos x="22" y="37"/>
                </a:cxn>
                <a:cxn ang="0">
                  <a:pos x="23" y="34"/>
                </a:cxn>
                <a:cxn ang="0">
                  <a:pos x="24" y="30"/>
                </a:cxn>
                <a:cxn ang="0">
                  <a:pos x="25" y="29"/>
                </a:cxn>
                <a:cxn ang="0">
                  <a:pos x="28" y="25"/>
                </a:cxn>
                <a:cxn ang="0">
                  <a:pos x="29" y="22"/>
                </a:cxn>
                <a:cxn ang="0">
                  <a:pos x="30" y="19"/>
                </a:cxn>
              </a:cxnLst>
              <a:rect l="0" t="0" r="r" b="b"/>
              <a:pathLst>
                <a:path w="30" h="68">
                  <a:moveTo>
                    <a:pt x="29" y="18"/>
                  </a:moveTo>
                  <a:cubicBezTo>
                    <a:pt x="29" y="17"/>
                    <a:pt x="29" y="17"/>
                    <a:pt x="29" y="16"/>
                  </a:cubicBezTo>
                  <a:cubicBezTo>
                    <a:pt x="29" y="16"/>
                    <a:pt x="29" y="15"/>
                    <a:pt x="29" y="15"/>
                  </a:cubicBezTo>
                  <a:cubicBezTo>
                    <a:pt x="29" y="14"/>
                    <a:pt x="28" y="13"/>
                    <a:pt x="28" y="12"/>
                  </a:cubicBezTo>
                  <a:cubicBezTo>
                    <a:pt x="27" y="11"/>
                    <a:pt x="26" y="11"/>
                    <a:pt x="27" y="9"/>
                  </a:cubicBezTo>
                  <a:cubicBezTo>
                    <a:pt x="27" y="9"/>
                    <a:pt x="27" y="8"/>
                    <a:pt x="28" y="8"/>
                  </a:cubicBezTo>
                  <a:cubicBezTo>
                    <a:pt x="28" y="8"/>
                    <a:pt x="27" y="7"/>
                    <a:pt x="27" y="7"/>
                  </a:cubicBezTo>
                  <a:cubicBezTo>
                    <a:pt x="27" y="6"/>
                    <a:pt x="25" y="6"/>
                    <a:pt x="25" y="5"/>
                  </a:cubicBezTo>
                  <a:cubicBezTo>
                    <a:pt x="24" y="5"/>
                    <a:pt x="24" y="4"/>
                    <a:pt x="24" y="4"/>
                  </a:cubicBezTo>
                  <a:cubicBezTo>
                    <a:pt x="23" y="3"/>
                    <a:pt x="22" y="2"/>
                    <a:pt x="22" y="2"/>
                  </a:cubicBezTo>
                  <a:cubicBezTo>
                    <a:pt x="21" y="1"/>
                    <a:pt x="21" y="1"/>
                    <a:pt x="20" y="0"/>
                  </a:cubicBezTo>
                  <a:cubicBezTo>
                    <a:pt x="20" y="0"/>
                    <a:pt x="20" y="0"/>
                    <a:pt x="19" y="1"/>
                  </a:cubicBezTo>
                  <a:cubicBezTo>
                    <a:pt x="19" y="1"/>
                    <a:pt x="19" y="1"/>
                    <a:pt x="19" y="1"/>
                  </a:cubicBezTo>
                  <a:cubicBezTo>
                    <a:pt x="19" y="1"/>
                    <a:pt x="18" y="1"/>
                    <a:pt x="17" y="1"/>
                  </a:cubicBezTo>
                  <a:cubicBezTo>
                    <a:pt x="17" y="1"/>
                    <a:pt x="16" y="1"/>
                    <a:pt x="16" y="2"/>
                  </a:cubicBezTo>
                  <a:cubicBezTo>
                    <a:pt x="16" y="3"/>
                    <a:pt x="16" y="3"/>
                    <a:pt x="16" y="4"/>
                  </a:cubicBezTo>
                  <a:cubicBezTo>
                    <a:pt x="17" y="4"/>
                    <a:pt x="17" y="4"/>
                    <a:pt x="16" y="5"/>
                  </a:cubicBezTo>
                  <a:cubicBezTo>
                    <a:pt x="16" y="5"/>
                    <a:pt x="16" y="6"/>
                    <a:pt x="16" y="6"/>
                  </a:cubicBezTo>
                  <a:cubicBezTo>
                    <a:pt x="16" y="7"/>
                    <a:pt x="15" y="8"/>
                    <a:pt x="15" y="8"/>
                  </a:cubicBezTo>
                  <a:cubicBezTo>
                    <a:pt x="14" y="9"/>
                    <a:pt x="14" y="9"/>
                    <a:pt x="13" y="10"/>
                  </a:cubicBezTo>
                  <a:cubicBezTo>
                    <a:pt x="13" y="11"/>
                    <a:pt x="12" y="11"/>
                    <a:pt x="11" y="11"/>
                  </a:cubicBezTo>
                  <a:cubicBezTo>
                    <a:pt x="10" y="10"/>
                    <a:pt x="10" y="11"/>
                    <a:pt x="9" y="11"/>
                  </a:cubicBezTo>
                  <a:cubicBezTo>
                    <a:pt x="8" y="11"/>
                    <a:pt x="8" y="10"/>
                    <a:pt x="8" y="10"/>
                  </a:cubicBezTo>
                  <a:cubicBezTo>
                    <a:pt x="7" y="10"/>
                    <a:pt x="7" y="10"/>
                    <a:pt x="6" y="11"/>
                  </a:cubicBezTo>
                  <a:cubicBezTo>
                    <a:pt x="6" y="11"/>
                    <a:pt x="6" y="11"/>
                    <a:pt x="6" y="11"/>
                  </a:cubicBezTo>
                  <a:cubicBezTo>
                    <a:pt x="6" y="12"/>
                    <a:pt x="6" y="12"/>
                    <a:pt x="6" y="12"/>
                  </a:cubicBezTo>
                  <a:cubicBezTo>
                    <a:pt x="6" y="12"/>
                    <a:pt x="5" y="12"/>
                    <a:pt x="5" y="12"/>
                  </a:cubicBezTo>
                  <a:cubicBezTo>
                    <a:pt x="5" y="13"/>
                    <a:pt x="4" y="12"/>
                    <a:pt x="4" y="12"/>
                  </a:cubicBezTo>
                  <a:cubicBezTo>
                    <a:pt x="4" y="12"/>
                    <a:pt x="4" y="13"/>
                    <a:pt x="4" y="14"/>
                  </a:cubicBezTo>
                  <a:cubicBezTo>
                    <a:pt x="4" y="13"/>
                    <a:pt x="3" y="14"/>
                    <a:pt x="3" y="14"/>
                  </a:cubicBezTo>
                  <a:cubicBezTo>
                    <a:pt x="4" y="14"/>
                    <a:pt x="4" y="15"/>
                    <a:pt x="4" y="15"/>
                  </a:cubicBezTo>
                  <a:cubicBezTo>
                    <a:pt x="4" y="15"/>
                    <a:pt x="3" y="15"/>
                    <a:pt x="2" y="15"/>
                  </a:cubicBezTo>
                  <a:cubicBezTo>
                    <a:pt x="2" y="15"/>
                    <a:pt x="2" y="15"/>
                    <a:pt x="2" y="15"/>
                  </a:cubicBezTo>
                  <a:cubicBezTo>
                    <a:pt x="1" y="15"/>
                    <a:pt x="2" y="17"/>
                    <a:pt x="2" y="17"/>
                  </a:cubicBezTo>
                  <a:cubicBezTo>
                    <a:pt x="1" y="17"/>
                    <a:pt x="1" y="18"/>
                    <a:pt x="1" y="18"/>
                  </a:cubicBezTo>
                  <a:cubicBezTo>
                    <a:pt x="1" y="19"/>
                    <a:pt x="1" y="20"/>
                    <a:pt x="1" y="20"/>
                  </a:cubicBezTo>
                  <a:cubicBezTo>
                    <a:pt x="1" y="21"/>
                    <a:pt x="0" y="22"/>
                    <a:pt x="1" y="22"/>
                  </a:cubicBezTo>
                  <a:cubicBezTo>
                    <a:pt x="1" y="23"/>
                    <a:pt x="2" y="23"/>
                    <a:pt x="2" y="24"/>
                  </a:cubicBezTo>
                  <a:cubicBezTo>
                    <a:pt x="3" y="24"/>
                    <a:pt x="3" y="25"/>
                    <a:pt x="4" y="25"/>
                  </a:cubicBezTo>
                  <a:cubicBezTo>
                    <a:pt x="5" y="26"/>
                    <a:pt x="6" y="26"/>
                    <a:pt x="6" y="27"/>
                  </a:cubicBezTo>
                  <a:cubicBezTo>
                    <a:pt x="6" y="28"/>
                    <a:pt x="6" y="29"/>
                    <a:pt x="6" y="30"/>
                  </a:cubicBezTo>
                  <a:cubicBezTo>
                    <a:pt x="6" y="31"/>
                    <a:pt x="6" y="31"/>
                    <a:pt x="6" y="32"/>
                  </a:cubicBezTo>
                  <a:cubicBezTo>
                    <a:pt x="6" y="32"/>
                    <a:pt x="6" y="32"/>
                    <a:pt x="6" y="33"/>
                  </a:cubicBezTo>
                  <a:cubicBezTo>
                    <a:pt x="6" y="33"/>
                    <a:pt x="6" y="33"/>
                    <a:pt x="6" y="34"/>
                  </a:cubicBezTo>
                  <a:cubicBezTo>
                    <a:pt x="7" y="35"/>
                    <a:pt x="8" y="36"/>
                    <a:pt x="8" y="37"/>
                  </a:cubicBezTo>
                  <a:cubicBezTo>
                    <a:pt x="9" y="39"/>
                    <a:pt x="9" y="40"/>
                    <a:pt x="9" y="42"/>
                  </a:cubicBezTo>
                  <a:cubicBezTo>
                    <a:pt x="9" y="43"/>
                    <a:pt x="9" y="43"/>
                    <a:pt x="8" y="44"/>
                  </a:cubicBezTo>
                  <a:cubicBezTo>
                    <a:pt x="9" y="45"/>
                    <a:pt x="9" y="46"/>
                    <a:pt x="9" y="47"/>
                  </a:cubicBezTo>
                  <a:cubicBezTo>
                    <a:pt x="9" y="48"/>
                    <a:pt x="8" y="49"/>
                    <a:pt x="8" y="51"/>
                  </a:cubicBezTo>
                  <a:cubicBezTo>
                    <a:pt x="9" y="54"/>
                    <a:pt x="8" y="55"/>
                    <a:pt x="9" y="58"/>
                  </a:cubicBezTo>
                  <a:cubicBezTo>
                    <a:pt x="9" y="58"/>
                    <a:pt x="9" y="59"/>
                    <a:pt x="8" y="59"/>
                  </a:cubicBezTo>
                  <a:cubicBezTo>
                    <a:pt x="8" y="59"/>
                    <a:pt x="8" y="60"/>
                    <a:pt x="8" y="60"/>
                  </a:cubicBezTo>
                  <a:cubicBezTo>
                    <a:pt x="8" y="61"/>
                    <a:pt x="8" y="61"/>
                    <a:pt x="8" y="62"/>
                  </a:cubicBezTo>
                  <a:cubicBezTo>
                    <a:pt x="8" y="62"/>
                    <a:pt x="8" y="63"/>
                    <a:pt x="8" y="63"/>
                  </a:cubicBezTo>
                  <a:cubicBezTo>
                    <a:pt x="8" y="64"/>
                    <a:pt x="9" y="64"/>
                    <a:pt x="9" y="65"/>
                  </a:cubicBezTo>
                  <a:cubicBezTo>
                    <a:pt x="10" y="66"/>
                    <a:pt x="10" y="66"/>
                    <a:pt x="10" y="67"/>
                  </a:cubicBezTo>
                  <a:cubicBezTo>
                    <a:pt x="10" y="68"/>
                    <a:pt x="8" y="67"/>
                    <a:pt x="8" y="68"/>
                  </a:cubicBezTo>
                  <a:cubicBezTo>
                    <a:pt x="11" y="67"/>
                    <a:pt x="13" y="67"/>
                    <a:pt x="16" y="67"/>
                  </a:cubicBezTo>
                  <a:cubicBezTo>
                    <a:pt x="16" y="67"/>
                    <a:pt x="19" y="67"/>
                    <a:pt x="19" y="66"/>
                  </a:cubicBezTo>
                  <a:cubicBezTo>
                    <a:pt x="19" y="66"/>
                    <a:pt x="19" y="65"/>
                    <a:pt x="19" y="65"/>
                  </a:cubicBezTo>
                  <a:cubicBezTo>
                    <a:pt x="19" y="64"/>
                    <a:pt x="19" y="63"/>
                    <a:pt x="19" y="63"/>
                  </a:cubicBezTo>
                  <a:cubicBezTo>
                    <a:pt x="20" y="62"/>
                    <a:pt x="19" y="62"/>
                    <a:pt x="19" y="61"/>
                  </a:cubicBezTo>
                  <a:cubicBezTo>
                    <a:pt x="19" y="60"/>
                    <a:pt x="19" y="60"/>
                    <a:pt x="19" y="59"/>
                  </a:cubicBezTo>
                  <a:cubicBezTo>
                    <a:pt x="20" y="59"/>
                    <a:pt x="19" y="59"/>
                    <a:pt x="19" y="58"/>
                  </a:cubicBezTo>
                  <a:cubicBezTo>
                    <a:pt x="19" y="58"/>
                    <a:pt x="19" y="58"/>
                    <a:pt x="19" y="58"/>
                  </a:cubicBezTo>
                  <a:cubicBezTo>
                    <a:pt x="20" y="57"/>
                    <a:pt x="19" y="55"/>
                    <a:pt x="19" y="55"/>
                  </a:cubicBezTo>
                  <a:cubicBezTo>
                    <a:pt x="20" y="54"/>
                    <a:pt x="20" y="54"/>
                    <a:pt x="19" y="53"/>
                  </a:cubicBezTo>
                  <a:cubicBezTo>
                    <a:pt x="19" y="52"/>
                    <a:pt x="19" y="51"/>
                    <a:pt x="19" y="50"/>
                  </a:cubicBezTo>
                  <a:cubicBezTo>
                    <a:pt x="19" y="50"/>
                    <a:pt x="19" y="50"/>
                    <a:pt x="19" y="49"/>
                  </a:cubicBezTo>
                  <a:cubicBezTo>
                    <a:pt x="19" y="49"/>
                    <a:pt x="19" y="48"/>
                    <a:pt x="19" y="48"/>
                  </a:cubicBezTo>
                  <a:cubicBezTo>
                    <a:pt x="19" y="47"/>
                    <a:pt x="19" y="46"/>
                    <a:pt x="19" y="45"/>
                  </a:cubicBezTo>
                  <a:cubicBezTo>
                    <a:pt x="19" y="44"/>
                    <a:pt x="19" y="43"/>
                    <a:pt x="19" y="43"/>
                  </a:cubicBezTo>
                  <a:cubicBezTo>
                    <a:pt x="19" y="42"/>
                    <a:pt x="19" y="40"/>
                    <a:pt x="19" y="39"/>
                  </a:cubicBezTo>
                  <a:cubicBezTo>
                    <a:pt x="20" y="39"/>
                    <a:pt x="20" y="37"/>
                    <a:pt x="20" y="37"/>
                  </a:cubicBezTo>
                  <a:cubicBezTo>
                    <a:pt x="20" y="37"/>
                    <a:pt x="20" y="37"/>
                    <a:pt x="21" y="37"/>
                  </a:cubicBezTo>
                  <a:cubicBezTo>
                    <a:pt x="21" y="36"/>
                    <a:pt x="21" y="36"/>
                    <a:pt x="22" y="37"/>
                  </a:cubicBezTo>
                  <a:cubicBezTo>
                    <a:pt x="22" y="37"/>
                    <a:pt x="23" y="37"/>
                    <a:pt x="23" y="36"/>
                  </a:cubicBezTo>
                  <a:cubicBezTo>
                    <a:pt x="23" y="35"/>
                    <a:pt x="23" y="35"/>
                    <a:pt x="23" y="34"/>
                  </a:cubicBezTo>
                  <a:cubicBezTo>
                    <a:pt x="23" y="33"/>
                    <a:pt x="23" y="33"/>
                    <a:pt x="23" y="32"/>
                  </a:cubicBezTo>
                  <a:cubicBezTo>
                    <a:pt x="24" y="32"/>
                    <a:pt x="24" y="31"/>
                    <a:pt x="24" y="30"/>
                  </a:cubicBezTo>
                  <a:cubicBezTo>
                    <a:pt x="25" y="30"/>
                    <a:pt x="25" y="30"/>
                    <a:pt x="25" y="30"/>
                  </a:cubicBezTo>
                  <a:cubicBezTo>
                    <a:pt x="25" y="29"/>
                    <a:pt x="25" y="29"/>
                    <a:pt x="25" y="29"/>
                  </a:cubicBezTo>
                  <a:cubicBezTo>
                    <a:pt x="25" y="28"/>
                    <a:pt x="26" y="28"/>
                    <a:pt x="27" y="28"/>
                  </a:cubicBezTo>
                  <a:cubicBezTo>
                    <a:pt x="28" y="28"/>
                    <a:pt x="27" y="26"/>
                    <a:pt x="28" y="25"/>
                  </a:cubicBezTo>
                  <a:cubicBezTo>
                    <a:pt x="29" y="24"/>
                    <a:pt x="28" y="24"/>
                    <a:pt x="28" y="23"/>
                  </a:cubicBezTo>
                  <a:cubicBezTo>
                    <a:pt x="27" y="23"/>
                    <a:pt x="28" y="21"/>
                    <a:pt x="29" y="22"/>
                  </a:cubicBezTo>
                  <a:cubicBezTo>
                    <a:pt x="30" y="22"/>
                    <a:pt x="30" y="21"/>
                    <a:pt x="30" y="21"/>
                  </a:cubicBezTo>
                  <a:cubicBezTo>
                    <a:pt x="30" y="20"/>
                    <a:pt x="30" y="20"/>
                    <a:pt x="30" y="19"/>
                  </a:cubicBezTo>
                  <a:cubicBezTo>
                    <a:pt x="30" y="18"/>
                    <a:pt x="30" y="19"/>
                    <a:pt x="29" y="18"/>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20" name="Belize">
              <a:extLst>
                <a:ext uri="{FF2B5EF4-FFF2-40B4-BE49-F238E27FC236}">
                  <a16:creationId xmlns:a16="http://schemas.microsoft.com/office/drawing/2014/main" id="{5910AEE5-F165-217B-A51E-05442177151C}"/>
                </a:ext>
              </a:extLst>
            </p:cNvPr>
            <p:cNvSpPr>
              <a:spLocks noEditPoints="1"/>
            </p:cNvSpPr>
            <p:nvPr/>
          </p:nvSpPr>
          <p:spPr bwMode="auto">
            <a:xfrm>
              <a:off x="2872433" y="3786212"/>
              <a:ext cx="55092" cy="98785"/>
            </a:xfrm>
            <a:custGeom>
              <a:avLst/>
              <a:gdLst/>
              <a:ahLst/>
              <a:cxnLst>
                <a:cxn ang="0">
                  <a:pos x="16" y="13"/>
                </a:cxn>
                <a:cxn ang="0">
                  <a:pos x="16" y="12"/>
                </a:cxn>
                <a:cxn ang="0">
                  <a:pos x="15" y="12"/>
                </a:cxn>
                <a:cxn ang="0">
                  <a:pos x="15" y="13"/>
                </a:cxn>
                <a:cxn ang="0">
                  <a:pos x="16" y="10"/>
                </a:cxn>
                <a:cxn ang="0">
                  <a:pos x="16" y="11"/>
                </a:cxn>
                <a:cxn ang="0">
                  <a:pos x="15" y="11"/>
                </a:cxn>
                <a:cxn ang="0">
                  <a:pos x="15" y="12"/>
                </a:cxn>
                <a:cxn ang="0">
                  <a:pos x="16" y="10"/>
                </a:cxn>
                <a:cxn ang="0">
                  <a:pos x="15" y="13"/>
                </a:cxn>
                <a:cxn ang="0">
                  <a:pos x="14" y="14"/>
                </a:cxn>
                <a:cxn ang="0">
                  <a:pos x="14" y="2"/>
                </a:cxn>
                <a:cxn ang="0">
                  <a:pos x="12" y="2"/>
                </a:cxn>
                <a:cxn ang="0">
                  <a:pos x="12" y="1"/>
                </a:cxn>
                <a:cxn ang="0">
                  <a:pos x="11" y="0"/>
                </a:cxn>
                <a:cxn ang="0">
                  <a:pos x="9" y="3"/>
                </a:cxn>
                <a:cxn ang="0">
                  <a:pos x="7" y="6"/>
                </a:cxn>
                <a:cxn ang="0">
                  <a:pos x="3" y="9"/>
                </a:cxn>
                <a:cxn ang="0">
                  <a:pos x="2" y="16"/>
                </a:cxn>
                <a:cxn ang="0">
                  <a:pos x="1" y="24"/>
                </a:cxn>
                <a:cxn ang="0">
                  <a:pos x="0" y="29"/>
                </a:cxn>
                <a:cxn ang="0">
                  <a:pos x="3" y="28"/>
                </a:cxn>
                <a:cxn ang="0">
                  <a:pos x="5" y="25"/>
                </a:cxn>
                <a:cxn ang="0">
                  <a:pos x="6" y="24"/>
                </a:cxn>
                <a:cxn ang="0">
                  <a:pos x="7" y="25"/>
                </a:cxn>
                <a:cxn ang="0">
                  <a:pos x="10" y="20"/>
                </a:cxn>
                <a:cxn ang="0">
                  <a:pos x="11" y="19"/>
                </a:cxn>
                <a:cxn ang="0">
                  <a:pos x="11" y="16"/>
                </a:cxn>
                <a:cxn ang="0">
                  <a:pos x="11" y="13"/>
                </a:cxn>
                <a:cxn ang="0">
                  <a:pos x="12" y="11"/>
                </a:cxn>
                <a:cxn ang="0">
                  <a:pos x="12" y="8"/>
                </a:cxn>
                <a:cxn ang="0">
                  <a:pos x="14" y="3"/>
                </a:cxn>
                <a:cxn ang="0">
                  <a:pos x="9" y="21"/>
                </a:cxn>
                <a:cxn ang="0">
                  <a:pos x="10" y="20"/>
                </a:cxn>
                <a:cxn ang="0">
                  <a:pos x="9" y="21"/>
                </a:cxn>
                <a:cxn ang="0">
                  <a:pos x="9" y="22"/>
                </a:cxn>
              </a:cxnLst>
              <a:rect l="0" t="0" r="r" b="b"/>
              <a:pathLst>
                <a:path w="16" h="29">
                  <a:moveTo>
                    <a:pt x="16" y="12"/>
                  </a:moveTo>
                  <a:cubicBezTo>
                    <a:pt x="16" y="12"/>
                    <a:pt x="16" y="13"/>
                    <a:pt x="16" y="13"/>
                  </a:cubicBezTo>
                  <a:cubicBezTo>
                    <a:pt x="16" y="13"/>
                    <a:pt x="16" y="13"/>
                    <a:pt x="15" y="13"/>
                  </a:cubicBezTo>
                  <a:cubicBezTo>
                    <a:pt x="16" y="13"/>
                    <a:pt x="16" y="12"/>
                    <a:pt x="16" y="12"/>
                  </a:cubicBezTo>
                  <a:cubicBezTo>
                    <a:pt x="16" y="12"/>
                    <a:pt x="16" y="12"/>
                    <a:pt x="16" y="12"/>
                  </a:cubicBezTo>
                  <a:close/>
                  <a:moveTo>
                    <a:pt x="15" y="12"/>
                  </a:moveTo>
                  <a:cubicBezTo>
                    <a:pt x="15" y="12"/>
                    <a:pt x="15" y="12"/>
                    <a:pt x="15" y="12"/>
                  </a:cubicBezTo>
                  <a:cubicBezTo>
                    <a:pt x="15" y="12"/>
                    <a:pt x="15" y="13"/>
                    <a:pt x="15" y="13"/>
                  </a:cubicBezTo>
                  <a:cubicBezTo>
                    <a:pt x="15" y="13"/>
                    <a:pt x="15" y="12"/>
                    <a:pt x="15" y="12"/>
                  </a:cubicBezTo>
                  <a:close/>
                  <a:moveTo>
                    <a:pt x="16" y="10"/>
                  </a:moveTo>
                  <a:cubicBezTo>
                    <a:pt x="16" y="11"/>
                    <a:pt x="16" y="11"/>
                    <a:pt x="16" y="11"/>
                  </a:cubicBezTo>
                  <a:cubicBezTo>
                    <a:pt x="16" y="11"/>
                    <a:pt x="16" y="11"/>
                    <a:pt x="16" y="11"/>
                  </a:cubicBezTo>
                  <a:cubicBezTo>
                    <a:pt x="16" y="11"/>
                    <a:pt x="16" y="11"/>
                    <a:pt x="16" y="11"/>
                  </a:cubicBezTo>
                  <a:cubicBezTo>
                    <a:pt x="16" y="11"/>
                    <a:pt x="15" y="11"/>
                    <a:pt x="15" y="11"/>
                  </a:cubicBezTo>
                  <a:cubicBezTo>
                    <a:pt x="15" y="12"/>
                    <a:pt x="15" y="12"/>
                    <a:pt x="15" y="12"/>
                  </a:cubicBezTo>
                  <a:cubicBezTo>
                    <a:pt x="15" y="12"/>
                    <a:pt x="15" y="12"/>
                    <a:pt x="15" y="12"/>
                  </a:cubicBezTo>
                  <a:cubicBezTo>
                    <a:pt x="16" y="12"/>
                    <a:pt x="16" y="12"/>
                    <a:pt x="16" y="11"/>
                  </a:cubicBezTo>
                  <a:cubicBezTo>
                    <a:pt x="16" y="11"/>
                    <a:pt x="16" y="11"/>
                    <a:pt x="16" y="10"/>
                  </a:cubicBezTo>
                  <a:close/>
                  <a:moveTo>
                    <a:pt x="14" y="14"/>
                  </a:moveTo>
                  <a:cubicBezTo>
                    <a:pt x="14" y="13"/>
                    <a:pt x="15" y="13"/>
                    <a:pt x="15" y="13"/>
                  </a:cubicBezTo>
                  <a:cubicBezTo>
                    <a:pt x="14" y="13"/>
                    <a:pt x="14" y="13"/>
                    <a:pt x="14" y="14"/>
                  </a:cubicBezTo>
                  <a:cubicBezTo>
                    <a:pt x="14" y="14"/>
                    <a:pt x="14" y="14"/>
                    <a:pt x="14" y="14"/>
                  </a:cubicBezTo>
                  <a:close/>
                  <a:moveTo>
                    <a:pt x="14" y="3"/>
                  </a:moveTo>
                  <a:cubicBezTo>
                    <a:pt x="14" y="2"/>
                    <a:pt x="14" y="2"/>
                    <a:pt x="14" y="2"/>
                  </a:cubicBezTo>
                  <a:cubicBezTo>
                    <a:pt x="15" y="1"/>
                    <a:pt x="13" y="2"/>
                    <a:pt x="13" y="2"/>
                  </a:cubicBezTo>
                  <a:cubicBezTo>
                    <a:pt x="14" y="1"/>
                    <a:pt x="12" y="2"/>
                    <a:pt x="12" y="2"/>
                  </a:cubicBezTo>
                  <a:cubicBezTo>
                    <a:pt x="12" y="2"/>
                    <a:pt x="12" y="2"/>
                    <a:pt x="12" y="1"/>
                  </a:cubicBezTo>
                  <a:cubicBezTo>
                    <a:pt x="12" y="1"/>
                    <a:pt x="12" y="2"/>
                    <a:pt x="12" y="1"/>
                  </a:cubicBezTo>
                  <a:cubicBezTo>
                    <a:pt x="11" y="1"/>
                    <a:pt x="13" y="1"/>
                    <a:pt x="13" y="0"/>
                  </a:cubicBezTo>
                  <a:cubicBezTo>
                    <a:pt x="13" y="0"/>
                    <a:pt x="12" y="0"/>
                    <a:pt x="11" y="0"/>
                  </a:cubicBezTo>
                  <a:cubicBezTo>
                    <a:pt x="10" y="0"/>
                    <a:pt x="10" y="2"/>
                    <a:pt x="9" y="3"/>
                  </a:cubicBezTo>
                  <a:cubicBezTo>
                    <a:pt x="9" y="3"/>
                    <a:pt x="9" y="3"/>
                    <a:pt x="9" y="3"/>
                  </a:cubicBezTo>
                  <a:cubicBezTo>
                    <a:pt x="8" y="4"/>
                    <a:pt x="8" y="4"/>
                    <a:pt x="8" y="4"/>
                  </a:cubicBezTo>
                  <a:cubicBezTo>
                    <a:pt x="8" y="5"/>
                    <a:pt x="7" y="6"/>
                    <a:pt x="7" y="6"/>
                  </a:cubicBezTo>
                  <a:cubicBezTo>
                    <a:pt x="6" y="7"/>
                    <a:pt x="5" y="4"/>
                    <a:pt x="4" y="6"/>
                  </a:cubicBezTo>
                  <a:cubicBezTo>
                    <a:pt x="3" y="7"/>
                    <a:pt x="3" y="8"/>
                    <a:pt x="3" y="9"/>
                  </a:cubicBezTo>
                  <a:cubicBezTo>
                    <a:pt x="3" y="10"/>
                    <a:pt x="3" y="12"/>
                    <a:pt x="3" y="13"/>
                  </a:cubicBezTo>
                  <a:cubicBezTo>
                    <a:pt x="3" y="14"/>
                    <a:pt x="3" y="15"/>
                    <a:pt x="2" y="16"/>
                  </a:cubicBezTo>
                  <a:cubicBezTo>
                    <a:pt x="2" y="17"/>
                    <a:pt x="2" y="19"/>
                    <a:pt x="2" y="20"/>
                  </a:cubicBezTo>
                  <a:cubicBezTo>
                    <a:pt x="1" y="21"/>
                    <a:pt x="1" y="23"/>
                    <a:pt x="1" y="24"/>
                  </a:cubicBezTo>
                  <a:cubicBezTo>
                    <a:pt x="1" y="25"/>
                    <a:pt x="1" y="26"/>
                    <a:pt x="0" y="27"/>
                  </a:cubicBezTo>
                  <a:cubicBezTo>
                    <a:pt x="0" y="27"/>
                    <a:pt x="0" y="29"/>
                    <a:pt x="0" y="29"/>
                  </a:cubicBezTo>
                  <a:cubicBezTo>
                    <a:pt x="1" y="28"/>
                    <a:pt x="1" y="28"/>
                    <a:pt x="2" y="28"/>
                  </a:cubicBezTo>
                  <a:cubicBezTo>
                    <a:pt x="3" y="29"/>
                    <a:pt x="3" y="29"/>
                    <a:pt x="3" y="28"/>
                  </a:cubicBezTo>
                  <a:cubicBezTo>
                    <a:pt x="3" y="27"/>
                    <a:pt x="4" y="27"/>
                    <a:pt x="4" y="26"/>
                  </a:cubicBezTo>
                  <a:cubicBezTo>
                    <a:pt x="5" y="26"/>
                    <a:pt x="5" y="26"/>
                    <a:pt x="5" y="25"/>
                  </a:cubicBezTo>
                  <a:cubicBezTo>
                    <a:pt x="5" y="25"/>
                    <a:pt x="6" y="25"/>
                    <a:pt x="6" y="25"/>
                  </a:cubicBezTo>
                  <a:cubicBezTo>
                    <a:pt x="6" y="25"/>
                    <a:pt x="6" y="24"/>
                    <a:pt x="6" y="24"/>
                  </a:cubicBezTo>
                  <a:cubicBezTo>
                    <a:pt x="7" y="25"/>
                    <a:pt x="7" y="25"/>
                    <a:pt x="7" y="24"/>
                  </a:cubicBezTo>
                  <a:cubicBezTo>
                    <a:pt x="7" y="25"/>
                    <a:pt x="7" y="25"/>
                    <a:pt x="7" y="25"/>
                  </a:cubicBezTo>
                  <a:cubicBezTo>
                    <a:pt x="7" y="24"/>
                    <a:pt x="8" y="23"/>
                    <a:pt x="9" y="22"/>
                  </a:cubicBezTo>
                  <a:cubicBezTo>
                    <a:pt x="9" y="22"/>
                    <a:pt x="9" y="21"/>
                    <a:pt x="10" y="20"/>
                  </a:cubicBezTo>
                  <a:cubicBezTo>
                    <a:pt x="10" y="20"/>
                    <a:pt x="10" y="20"/>
                    <a:pt x="10" y="20"/>
                  </a:cubicBezTo>
                  <a:cubicBezTo>
                    <a:pt x="10" y="19"/>
                    <a:pt x="10" y="19"/>
                    <a:pt x="11" y="19"/>
                  </a:cubicBezTo>
                  <a:cubicBezTo>
                    <a:pt x="10" y="18"/>
                    <a:pt x="11" y="18"/>
                    <a:pt x="11" y="17"/>
                  </a:cubicBezTo>
                  <a:cubicBezTo>
                    <a:pt x="11" y="17"/>
                    <a:pt x="11" y="16"/>
                    <a:pt x="11" y="16"/>
                  </a:cubicBezTo>
                  <a:cubicBezTo>
                    <a:pt x="11" y="16"/>
                    <a:pt x="11" y="16"/>
                    <a:pt x="11" y="15"/>
                  </a:cubicBezTo>
                  <a:cubicBezTo>
                    <a:pt x="10" y="15"/>
                    <a:pt x="11" y="14"/>
                    <a:pt x="11" y="13"/>
                  </a:cubicBezTo>
                  <a:cubicBezTo>
                    <a:pt x="11" y="12"/>
                    <a:pt x="11" y="12"/>
                    <a:pt x="12" y="12"/>
                  </a:cubicBezTo>
                  <a:cubicBezTo>
                    <a:pt x="12" y="11"/>
                    <a:pt x="12" y="11"/>
                    <a:pt x="12" y="11"/>
                  </a:cubicBezTo>
                  <a:cubicBezTo>
                    <a:pt x="13" y="11"/>
                    <a:pt x="12" y="10"/>
                    <a:pt x="12" y="10"/>
                  </a:cubicBezTo>
                  <a:cubicBezTo>
                    <a:pt x="11" y="9"/>
                    <a:pt x="12" y="9"/>
                    <a:pt x="12" y="8"/>
                  </a:cubicBezTo>
                  <a:cubicBezTo>
                    <a:pt x="13" y="7"/>
                    <a:pt x="13" y="7"/>
                    <a:pt x="13" y="6"/>
                  </a:cubicBezTo>
                  <a:cubicBezTo>
                    <a:pt x="14" y="5"/>
                    <a:pt x="14" y="4"/>
                    <a:pt x="14" y="3"/>
                  </a:cubicBezTo>
                  <a:cubicBezTo>
                    <a:pt x="14" y="4"/>
                    <a:pt x="14" y="3"/>
                    <a:pt x="14" y="3"/>
                  </a:cubicBezTo>
                  <a:close/>
                  <a:moveTo>
                    <a:pt x="9" y="21"/>
                  </a:moveTo>
                  <a:cubicBezTo>
                    <a:pt x="10" y="21"/>
                    <a:pt x="10" y="20"/>
                    <a:pt x="10" y="20"/>
                  </a:cubicBezTo>
                  <a:cubicBezTo>
                    <a:pt x="10" y="20"/>
                    <a:pt x="10" y="20"/>
                    <a:pt x="10" y="20"/>
                  </a:cubicBezTo>
                  <a:cubicBezTo>
                    <a:pt x="10" y="20"/>
                    <a:pt x="10" y="20"/>
                    <a:pt x="10" y="21"/>
                  </a:cubicBezTo>
                  <a:cubicBezTo>
                    <a:pt x="9" y="21"/>
                    <a:pt x="9" y="21"/>
                    <a:pt x="9" y="21"/>
                  </a:cubicBezTo>
                  <a:close/>
                  <a:moveTo>
                    <a:pt x="9" y="21"/>
                  </a:moveTo>
                  <a:cubicBezTo>
                    <a:pt x="9" y="21"/>
                    <a:pt x="9" y="21"/>
                    <a:pt x="9" y="22"/>
                  </a:cubicBezTo>
                  <a:cubicBezTo>
                    <a:pt x="9" y="22"/>
                    <a:pt x="9" y="21"/>
                    <a:pt x="9" y="2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23" name="Barbados">
              <a:extLst>
                <a:ext uri="{FF2B5EF4-FFF2-40B4-BE49-F238E27FC236}">
                  <a16:creationId xmlns:a16="http://schemas.microsoft.com/office/drawing/2014/main" id="{BA4D58E2-950F-9DC5-DD7C-EECFEB169FF2}"/>
                </a:ext>
              </a:extLst>
            </p:cNvPr>
            <p:cNvSpPr>
              <a:spLocks/>
            </p:cNvSpPr>
            <p:nvPr/>
          </p:nvSpPr>
          <p:spPr bwMode="auto">
            <a:xfrm>
              <a:off x="3836548" y="3981887"/>
              <a:ext cx="10448" cy="10448"/>
            </a:xfrm>
            <a:custGeom>
              <a:avLst/>
              <a:gdLst/>
              <a:ahLst/>
              <a:cxnLst>
                <a:cxn ang="0">
                  <a:pos x="2" y="1"/>
                </a:cxn>
                <a:cxn ang="0">
                  <a:pos x="2" y="1"/>
                </a:cxn>
                <a:cxn ang="0">
                  <a:pos x="1" y="0"/>
                </a:cxn>
                <a:cxn ang="0">
                  <a:pos x="1" y="0"/>
                </a:cxn>
                <a:cxn ang="0">
                  <a:pos x="1" y="2"/>
                </a:cxn>
                <a:cxn ang="0">
                  <a:pos x="2" y="2"/>
                </a:cxn>
                <a:cxn ang="0">
                  <a:pos x="2" y="1"/>
                </a:cxn>
              </a:cxnLst>
              <a:rect l="0" t="0" r="r" b="b"/>
              <a:pathLst>
                <a:path w="3" h="3">
                  <a:moveTo>
                    <a:pt x="2" y="1"/>
                  </a:moveTo>
                  <a:cubicBezTo>
                    <a:pt x="2" y="1"/>
                    <a:pt x="2" y="1"/>
                    <a:pt x="2" y="1"/>
                  </a:cubicBezTo>
                  <a:cubicBezTo>
                    <a:pt x="1" y="0"/>
                    <a:pt x="1" y="0"/>
                    <a:pt x="1" y="0"/>
                  </a:cubicBezTo>
                  <a:cubicBezTo>
                    <a:pt x="1" y="0"/>
                    <a:pt x="1" y="0"/>
                    <a:pt x="1" y="0"/>
                  </a:cubicBezTo>
                  <a:cubicBezTo>
                    <a:pt x="1" y="1"/>
                    <a:pt x="0" y="2"/>
                    <a:pt x="1" y="2"/>
                  </a:cubicBezTo>
                  <a:cubicBezTo>
                    <a:pt x="1" y="3"/>
                    <a:pt x="2" y="3"/>
                    <a:pt x="2" y="2"/>
                  </a:cubicBezTo>
                  <a:cubicBezTo>
                    <a:pt x="3" y="2"/>
                    <a:pt x="3" y="2"/>
                    <a:pt x="2" y="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24" name="Bangladesh">
              <a:extLst>
                <a:ext uri="{FF2B5EF4-FFF2-40B4-BE49-F238E27FC236}">
                  <a16:creationId xmlns:a16="http://schemas.microsoft.com/office/drawing/2014/main" id="{83D44B66-5CBC-A967-3CFC-BA08F8144F8C}"/>
                </a:ext>
              </a:extLst>
            </p:cNvPr>
            <p:cNvSpPr>
              <a:spLocks noEditPoints="1"/>
            </p:cNvSpPr>
            <p:nvPr/>
          </p:nvSpPr>
          <p:spPr bwMode="auto">
            <a:xfrm>
              <a:off x="8668527" y="3480355"/>
              <a:ext cx="170976" cy="219420"/>
            </a:xfrm>
            <a:custGeom>
              <a:avLst/>
              <a:gdLst/>
              <a:ahLst/>
              <a:cxnLst>
                <a:cxn ang="0">
                  <a:pos x="33" y="46"/>
                </a:cxn>
                <a:cxn ang="0">
                  <a:pos x="29" y="44"/>
                </a:cxn>
                <a:cxn ang="0">
                  <a:pos x="31" y="50"/>
                </a:cxn>
                <a:cxn ang="0">
                  <a:pos x="34" y="46"/>
                </a:cxn>
                <a:cxn ang="0">
                  <a:pos x="46" y="57"/>
                </a:cxn>
                <a:cxn ang="0">
                  <a:pos x="45" y="60"/>
                </a:cxn>
                <a:cxn ang="0">
                  <a:pos x="42" y="53"/>
                </a:cxn>
                <a:cxn ang="0">
                  <a:pos x="40" y="47"/>
                </a:cxn>
                <a:cxn ang="0">
                  <a:pos x="40" y="47"/>
                </a:cxn>
                <a:cxn ang="0">
                  <a:pos x="35" y="41"/>
                </a:cxn>
                <a:cxn ang="0">
                  <a:pos x="30" y="40"/>
                </a:cxn>
                <a:cxn ang="0">
                  <a:pos x="27" y="34"/>
                </a:cxn>
                <a:cxn ang="0">
                  <a:pos x="26" y="33"/>
                </a:cxn>
                <a:cxn ang="0">
                  <a:pos x="28" y="37"/>
                </a:cxn>
                <a:cxn ang="0">
                  <a:pos x="27" y="41"/>
                </a:cxn>
                <a:cxn ang="0">
                  <a:pos x="28" y="44"/>
                </a:cxn>
                <a:cxn ang="0">
                  <a:pos x="27" y="47"/>
                </a:cxn>
                <a:cxn ang="0">
                  <a:pos x="25" y="51"/>
                </a:cxn>
                <a:cxn ang="0">
                  <a:pos x="25" y="49"/>
                </a:cxn>
                <a:cxn ang="0">
                  <a:pos x="23" y="51"/>
                </a:cxn>
                <a:cxn ang="0">
                  <a:pos x="22" y="46"/>
                </a:cxn>
                <a:cxn ang="0">
                  <a:pos x="20" y="51"/>
                </a:cxn>
                <a:cxn ang="0">
                  <a:pos x="19" y="52"/>
                </a:cxn>
                <a:cxn ang="0">
                  <a:pos x="19" y="49"/>
                </a:cxn>
                <a:cxn ang="0">
                  <a:pos x="19" y="49"/>
                </a:cxn>
                <a:cxn ang="0">
                  <a:pos x="18" y="51"/>
                </a:cxn>
                <a:cxn ang="0">
                  <a:pos x="16" y="53"/>
                </a:cxn>
                <a:cxn ang="0">
                  <a:pos x="14" y="47"/>
                </a:cxn>
                <a:cxn ang="0">
                  <a:pos x="12" y="37"/>
                </a:cxn>
                <a:cxn ang="0">
                  <a:pos x="9" y="34"/>
                </a:cxn>
                <a:cxn ang="0">
                  <a:pos x="9" y="28"/>
                </a:cxn>
                <a:cxn ang="0">
                  <a:pos x="3" y="23"/>
                </a:cxn>
                <a:cxn ang="0">
                  <a:pos x="3" y="19"/>
                </a:cxn>
                <a:cxn ang="0">
                  <a:pos x="8" y="15"/>
                </a:cxn>
                <a:cxn ang="0">
                  <a:pos x="6" y="12"/>
                </a:cxn>
                <a:cxn ang="0">
                  <a:pos x="0" y="6"/>
                </a:cxn>
                <a:cxn ang="0">
                  <a:pos x="3" y="2"/>
                </a:cxn>
                <a:cxn ang="0">
                  <a:pos x="4" y="2"/>
                </a:cxn>
                <a:cxn ang="0">
                  <a:pos x="7" y="4"/>
                </a:cxn>
                <a:cxn ang="0">
                  <a:pos x="10" y="5"/>
                </a:cxn>
                <a:cxn ang="0">
                  <a:pos x="14" y="6"/>
                </a:cxn>
                <a:cxn ang="0">
                  <a:pos x="15" y="5"/>
                </a:cxn>
                <a:cxn ang="0">
                  <a:pos x="16" y="9"/>
                </a:cxn>
                <a:cxn ang="0">
                  <a:pos x="23" y="16"/>
                </a:cxn>
                <a:cxn ang="0">
                  <a:pos x="30" y="15"/>
                </a:cxn>
                <a:cxn ang="0">
                  <a:pos x="42" y="18"/>
                </a:cxn>
                <a:cxn ang="0">
                  <a:pos x="40" y="23"/>
                </a:cxn>
                <a:cxn ang="0">
                  <a:pos x="39" y="26"/>
                </a:cxn>
                <a:cxn ang="0">
                  <a:pos x="35" y="27"/>
                </a:cxn>
                <a:cxn ang="0">
                  <a:pos x="33" y="34"/>
                </a:cxn>
                <a:cxn ang="0">
                  <a:pos x="36" y="37"/>
                </a:cxn>
                <a:cxn ang="0">
                  <a:pos x="39" y="39"/>
                </a:cxn>
                <a:cxn ang="0">
                  <a:pos x="41" y="32"/>
                </a:cxn>
                <a:cxn ang="0">
                  <a:pos x="45" y="39"/>
                </a:cxn>
                <a:cxn ang="0">
                  <a:pos x="47" y="46"/>
                </a:cxn>
                <a:cxn ang="0">
                  <a:pos x="49" y="57"/>
                </a:cxn>
                <a:cxn ang="0">
                  <a:pos x="41" y="52"/>
                </a:cxn>
                <a:cxn ang="0">
                  <a:pos x="42" y="54"/>
                </a:cxn>
                <a:cxn ang="0">
                  <a:pos x="42" y="54"/>
                </a:cxn>
                <a:cxn ang="0">
                  <a:pos x="36" y="44"/>
                </a:cxn>
                <a:cxn ang="0">
                  <a:pos x="32" y="44"/>
                </a:cxn>
              </a:cxnLst>
              <a:rect l="0" t="0" r="r" b="b"/>
              <a:pathLst>
                <a:path w="50" h="64">
                  <a:moveTo>
                    <a:pt x="33" y="45"/>
                  </a:moveTo>
                  <a:cubicBezTo>
                    <a:pt x="34" y="46"/>
                    <a:pt x="35" y="47"/>
                    <a:pt x="34" y="49"/>
                  </a:cubicBezTo>
                  <a:cubicBezTo>
                    <a:pt x="34" y="49"/>
                    <a:pt x="34" y="49"/>
                    <a:pt x="33" y="50"/>
                  </a:cubicBezTo>
                  <a:cubicBezTo>
                    <a:pt x="33" y="49"/>
                    <a:pt x="33" y="48"/>
                    <a:pt x="33" y="47"/>
                  </a:cubicBezTo>
                  <a:cubicBezTo>
                    <a:pt x="33" y="47"/>
                    <a:pt x="33" y="46"/>
                    <a:pt x="33" y="46"/>
                  </a:cubicBezTo>
                  <a:cubicBezTo>
                    <a:pt x="33" y="46"/>
                    <a:pt x="33" y="45"/>
                    <a:pt x="33" y="45"/>
                  </a:cubicBezTo>
                  <a:close/>
                  <a:moveTo>
                    <a:pt x="30" y="43"/>
                  </a:moveTo>
                  <a:cubicBezTo>
                    <a:pt x="29" y="43"/>
                    <a:pt x="29" y="42"/>
                    <a:pt x="29" y="42"/>
                  </a:cubicBezTo>
                  <a:cubicBezTo>
                    <a:pt x="28" y="42"/>
                    <a:pt x="28" y="43"/>
                    <a:pt x="28" y="43"/>
                  </a:cubicBezTo>
                  <a:cubicBezTo>
                    <a:pt x="28" y="44"/>
                    <a:pt x="28" y="44"/>
                    <a:pt x="29" y="44"/>
                  </a:cubicBezTo>
                  <a:cubicBezTo>
                    <a:pt x="30" y="46"/>
                    <a:pt x="29" y="47"/>
                    <a:pt x="29" y="49"/>
                  </a:cubicBezTo>
                  <a:cubicBezTo>
                    <a:pt x="29" y="49"/>
                    <a:pt x="29" y="50"/>
                    <a:pt x="29" y="50"/>
                  </a:cubicBezTo>
                  <a:cubicBezTo>
                    <a:pt x="30" y="50"/>
                    <a:pt x="30" y="50"/>
                    <a:pt x="30" y="49"/>
                  </a:cubicBezTo>
                  <a:cubicBezTo>
                    <a:pt x="30" y="49"/>
                    <a:pt x="29" y="51"/>
                    <a:pt x="30" y="51"/>
                  </a:cubicBezTo>
                  <a:cubicBezTo>
                    <a:pt x="30" y="51"/>
                    <a:pt x="31" y="50"/>
                    <a:pt x="31" y="50"/>
                  </a:cubicBezTo>
                  <a:cubicBezTo>
                    <a:pt x="31" y="49"/>
                    <a:pt x="31" y="48"/>
                    <a:pt x="31" y="47"/>
                  </a:cubicBezTo>
                  <a:cubicBezTo>
                    <a:pt x="32" y="47"/>
                    <a:pt x="31" y="46"/>
                    <a:pt x="31" y="45"/>
                  </a:cubicBezTo>
                  <a:cubicBezTo>
                    <a:pt x="31" y="45"/>
                    <a:pt x="30" y="44"/>
                    <a:pt x="30" y="43"/>
                  </a:cubicBezTo>
                  <a:close/>
                  <a:moveTo>
                    <a:pt x="34" y="46"/>
                  </a:moveTo>
                  <a:cubicBezTo>
                    <a:pt x="35" y="46"/>
                    <a:pt x="34" y="45"/>
                    <a:pt x="34" y="46"/>
                  </a:cubicBezTo>
                  <a:close/>
                  <a:moveTo>
                    <a:pt x="50" y="59"/>
                  </a:moveTo>
                  <a:cubicBezTo>
                    <a:pt x="49" y="59"/>
                    <a:pt x="49" y="58"/>
                    <a:pt x="49" y="58"/>
                  </a:cubicBezTo>
                  <a:cubicBezTo>
                    <a:pt x="49" y="57"/>
                    <a:pt x="49" y="57"/>
                    <a:pt x="48" y="58"/>
                  </a:cubicBezTo>
                  <a:cubicBezTo>
                    <a:pt x="47" y="58"/>
                    <a:pt x="47" y="56"/>
                    <a:pt x="47" y="56"/>
                  </a:cubicBezTo>
                  <a:cubicBezTo>
                    <a:pt x="46" y="57"/>
                    <a:pt x="46" y="57"/>
                    <a:pt x="46" y="57"/>
                  </a:cubicBezTo>
                  <a:cubicBezTo>
                    <a:pt x="46" y="58"/>
                    <a:pt x="46" y="58"/>
                    <a:pt x="46" y="59"/>
                  </a:cubicBezTo>
                  <a:cubicBezTo>
                    <a:pt x="46" y="59"/>
                    <a:pt x="46" y="60"/>
                    <a:pt x="46" y="61"/>
                  </a:cubicBezTo>
                  <a:cubicBezTo>
                    <a:pt x="46" y="61"/>
                    <a:pt x="46" y="62"/>
                    <a:pt x="47" y="63"/>
                  </a:cubicBezTo>
                  <a:cubicBezTo>
                    <a:pt x="47" y="63"/>
                    <a:pt x="48" y="64"/>
                    <a:pt x="47" y="64"/>
                  </a:cubicBezTo>
                  <a:cubicBezTo>
                    <a:pt x="47" y="64"/>
                    <a:pt x="45" y="61"/>
                    <a:pt x="45" y="60"/>
                  </a:cubicBezTo>
                  <a:cubicBezTo>
                    <a:pt x="44" y="59"/>
                    <a:pt x="44" y="58"/>
                    <a:pt x="43" y="57"/>
                  </a:cubicBezTo>
                  <a:cubicBezTo>
                    <a:pt x="43" y="57"/>
                    <a:pt x="43" y="56"/>
                    <a:pt x="43" y="56"/>
                  </a:cubicBezTo>
                  <a:cubicBezTo>
                    <a:pt x="43" y="55"/>
                    <a:pt x="43" y="54"/>
                    <a:pt x="43" y="54"/>
                  </a:cubicBezTo>
                  <a:cubicBezTo>
                    <a:pt x="43" y="54"/>
                    <a:pt x="43" y="54"/>
                    <a:pt x="43" y="54"/>
                  </a:cubicBezTo>
                  <a:cubicBezTo>
                    <a:pt x="43" y="54"/>
                    <a:pt x="43" y="53"/>
                    <a:pt x="42" y="53"/>
                  </a:cubicBezTo>
                  <a:cubicBezTo>
                    <a:pt x="42" y="53"/>
                    <a:pt x="42" y="53"/>
                    <a:pt x="42" y="52"/>
                  </a:cubicBezTo>
                  <a:cubicBezTo>
                    <a:pt x="42" y="52"/>
                    <a:pt x="41" y="49"/>
                    <a:pt x="41" y="49"/>
                  </a:cubicBezTo>
                  <a:cubicBezTo>
                    <a:pt x="41" y="49"/>
                    <a:pt x="41" y="49"/>
                    <a:pt x="41" y="49"/>
                  </a:cubicBezTo>
                  <a:cubicBezTo>
                    <a:pt x="40" y="49"/>
                    <a:pt x="41" y="48"/>
                    <a:pt x="41" y="48"/>
                  </a:cubicBezTo>
                  <a:cubicBezTo>
                    <a:pt x="41" y="47"/>
                    <a:pt x="40" y="47"/>
                    <a:pt x="40" y="47"/>
                  </a:cubicBezTo>
                  <a:cubicBezTo>
                    <a:pt x="41" y="47"/>
                    <a:pt x="41" y="46"/>
                    <a:pt x="41" y="46"/>
                  </a:cubicBezTo>
                  <a:cubicBezTo>
                    <a:pt x="41" y="46"/>
                    <a:pt x="41" y="47"/>
                    <a:pt x="41" y="47"/>
                  </a:cubicBezTo>
                  <a:cubicBezTo>
                    <a:pt x="40" y="47"/>
                    <a:pt x="40" y="47"/>
                    <a:pt x="40" y="48"/>
                  </a:cubicBezTo>
                  <a:cubicBezTo>
                    <a:pt x="41" y="48"/>
                    <a:pt x="40" y="48"/>
                    <a:pt x="40" y="48"/>
                  </a:cubicBezTo>
                  <a:cubicBezTo>
                    <a:pt x="40" y="48"/>
                    <a:pt x="40" y="47"/>
                    <a:pt x="40" y="47"/>
                  </a:cubicBezTo>
                  <a:cubicBezTo>
                    <a:pt x="40" y="46"/>
                    <a:pt x="39" y="45"/>
                    <a:pt x="38" y="44"/>
                  </a:cubicBezTo>
                  <a:cubicBezTo>
                    <a:pt x="38" y="43"/>
                    <a:pt x="37" y="43"/>
                    <a:pt x="37" y="43"/>
                  </a:cubicBezTo>
                  <a:cubicBezTo>
                    <a:pt x="36" y="42"/>
                    <a:pt x="36" y="41"/>
                    <a:pt x="36" y="41"/>
                  </a:cubicBezTo>
                  <a:cubicBezTo>
                    <a:pt x="36" y="41"/>
                    <a:pt x="36" y="42"/>
                    <a:pt x="36" y="42"/>
                  </a:cubicBezTo>
                  <a:cubicBezTo>
                    <a:pt x="35" y="42"/>
                    <a:pt x="35" y="41"/>
                    <a:pt x="35" y="41"/>
                  </a:cubicBezTo>
                  <a:cubicBezTo>
                    <a:pt x="35" y="41"/>
                    <a:pt x="35" y="42"/>
                    <a:pt x="35" y="42"/>
                  </a:cubicBezTo>
                  <a:cubicBezTo>
                    <a:pt x="35" y="42"/>
                    <a:pt x="34" y="42"/>
                    <a:pt x="34" y="42"/>
                  </a:cubicBezTo>
                  <a:cubicBezTo>
                    <a:pt x="33" y="41"/>
                    <a:pt x="33" y="42"/>
                    <a:pt x="33" y="42"/>
                  </a:cubicBezTo>
                  <a:cubicBezTo>
                    <a:pt x="32" y="42"/>
                    <a:pt x="32" y="41"/>
                    <a:pt x="31" y="41"/>
                  </a:cubicBezTo>
                  <a:cubicBezTo>
                    <a:pt x="30" y="41"/>
                    <a:pt x="30" y="41"/>
                    <a:pt x="30" y="40"/>
                  </a:cubicBezTo>
                  <a:cubicBezTo>
                    <a:pt x="30" y="41"/>
                    <a:pt x="30" y="41"/>
                    <a:pt x="29" y="41"/>
                  </a:cubicBezTo>
                  <a:cubicBezTo>
                    <a:pt x="29" y="40"/>
                    <a:pt x="29" y="40"/>
                    <a:pt x="29" y="40"/>
                  </a:cubicBezTo>
                  <a:cubicBezTo>
                    <a:pt x="28" y="39"/>
                    <a:pt x="28" y="39"/>
                    <a:pt x="28" y="38"/>
                  </a:cubicBezTo>
                  <a:cubicBezTo>
                    <a:pt x="28" y="37"/>
                    <a:pt x="28" y="37"/>
                    <a:pt x="28" y="36"/>
                  </a:cubicBezTo>
                  <a:cubicBezTo>
                    <a:pt x="27" y="36"/>
                    <a:pt x="27" y="35"/>
                    <a:pt x="27" y="34"/>
                  </a:cubicBezTo>
                  <a:cubicBezTo>
                    <a:pt x="27" y="34"/>
                    <a:pt x="28" y="34"/>
                    <a:pt x="28" y="34"/>
                  </a:cubicBezTo>
                  <a:cubicBezTo>
                    <a:pt x="28" y="34"/>
                    <a:pt x="28" y="33"/>
                    <a:pt x="28" y="33"/>
                  </a:cubicBezTo>
                  <a:cubicBezTo>
                    <a:pt x="28" y="34"/>
                    <a:pt x="28" y="34"/>
                    <a:pt x="28" y="34"/>
                  </a:cubicBezTo>
                  <a:cubicBezTo>
                    <a:pt x="27" y="34"/>
                    <a:pt x="27" y="33"/>
                    <a:pt x="27" y="33"/>
                  </a:cubicBezTo>
                  <a:cubicBezTo>
                    <a:pt x="27" y="33"/>
                    <a:pt x="27" y="34"/>
                    <a:pt x="26" y="33"/>
                  </a:cubicBezTo>
                  <a:cubicBezTo>
                    <a:pt x="26" y="34"/>
                    <a:pt x="27" y="33"/>
                    <a:pt x="27" y="34"/>
                  </a:cubicBezTo>
                  <a:cubicBezTo>
                    <a:pt x="27" y="34"/>
                    <a:pt x="27" y="35"/>
                    <a:pt x="27" y="35"/>
                  </a:cubicBezTo>
                  <a:cubicBezTo>
                    <a:pt x="26" y="36"/>
                    <a:pt x="25" y="35"/>
                    <a:pt x="24" y="34"/>
                  </a:cubicBezTo>
                  <a:cubicBezTo>
                    <a:pt x="24" y="35"/>
                    <a:pt x="26" y="36"/>
                    <a:pt x="26" y="36"/>
                  </a:cubicBezTo>
                  <a:cubicBezTo>
                    <a:pt x="27" y="36"/>
                    <a:pt x="28" y="36"/>
                    <a:pt x="28" y="37"/>
                  </a:cubicBezTo>
                  <a:cubicBezTo>
                    <a:pt x="27" y="36"/>
                    <a:pt x="28" y="39"/>
                    <a:pt x="27" y="39"/>
                  </a:cubicBezTo>
                  <a:cubicBezTo>
                    <a:pt x="27" y="38"/>
                    <a:pt x="27" y="38"/>
                    <a:pt x="27" y="39"/>
                  </a:cubicBezTo>
                  <a:cubicBezTo>
                    <a:pt x="27" y="39"/>
                    <a:pt x="26" y="39"/>
                    <a:pt x="26" y="39"/>
                  </a:cubicBezTo>
                  <a:cubicBezTo>
                    <a:pt x="26" y="39"/>
                    <a:pt x="27" y="40"/>
                    <a:pt x="27" y="40"/>
                  </a:cubicBezTo>
                  <a:cubicBezTo>
                    <a:pt x="28" y="41"/>
                    <a:pt x="27" y="41"/>
                    <a:pt x="27" y="41"/>
                  </a:cubicBezTo>
                  <a:cubicBezTo>
                    <a:pt x="27" y="42"/>
                    <a:pt x="27" y="42"/>
                    <a:pt x="26" y="42"/>
                  </a:cubicBezTo>
                  <a:cubicBezTo>
                    <a:pt x="27" y="42"/>
                    <a:pt x="27" y="42"/>
                    <a:pt x="27" y="43"/>
                  </a:cubicBezTo>
                  <a:cubicBezTo>
                    <a:pt x="27" y="43"/>
                    <a:pt x="28" y="44"/>
                    <a:pt x="27" y="44"/>
                  </a:cubicBezTo>
                  <a:cubicBezTo>
                    <a:pt x="27" y="44"/>
                    <a:pt x="27" y="44"/>
                    <a:pt x="27" y="44"/>
                  </a:cubicBezTo>
                  <a:cubicBezTo>
                    <a:pt x="27" y="44"/>
                    <a:pt x="27" y="44"/>
                    <a:pt x="28" y="44"/>
                  </a:cubicBezTo>
                  <a:cubicBezTo>
                    <a:pt x="28" y="44"/>
                    <a:pt x="29" y="45"/>
                    <a:pt x="29" y="45"/>
                  </a:cubicBezTo>
                  <a:cubicBezTo>
                    <a:pt x="29" y="46"/>
                    <a:pt x="29" y="47"/>
                    <a:pt x="29" y="48"/>
                  </a:cubicBezTo>
                  <a:cubicBezTo>
                    <a:pt x="28" y="48"/>
                    <a:pt x="28" y="50"/>
                    <a:pt x="27" y="50"/>
                  </a:cubicBezTo>
                  <a:cubicBezTo>
                    <a:pt x="27" y="49"/>
                    <a:pt x="27" y="49"/>
                    <a:pt x="27" y="49"/>
                  </a:cubicBezTo>
                  <a:cubicBezTo>
                    <a:pt x="27" y="48"/>
                    <a:pt x="27" y="48"/>
                    <a:pt x="27" y="47"/>
                  </a:cubicBezTo>
                  <a:cubicBezTo>
                    <a:pt x="27" y="48"/>
                    <a:pt x="27" y="48"/>
                    <a:pt x="27" y="48"/>
                  </a:cubicBezTo>
                  <a:cubicBezTo>
                    <a:pt x="27" y="49"/>
                    <a:pt x="27" y="49"/>
                    <a:pt x="27" y="50"/>
                  </a:cubicBezTo>
                  <a:cubicBezTo>
                    <a:pt x="27" y="50"/>
                    <a:pt x="27" y="51"/>
                    <a:pt x="26" y="52"/>
                  </a:cubicBezTo>
                  <a:cubicBezTo>
                    <a:pt x="26" y="52"/>
                    <a:pt x="26" y="53"/>
                    <a:pt x="25" y="53"/>
                  </a:cubicBezTo>
                  <a:cubicBezTo>
                    <a:pt x="25" y="52"/>
                    <a:pt x="25" y="52"/>
                    <a:pt x="25" y="51"/>
                  </a:cubicBezTo>
                  <a:cubicBezTo>
                    <a:pt x="25" y="51"/>
                    <a:pt x="25" y="52"/>
                    <a:pt x="24" y="52"/>
                  </a:cubicBezTo>
                  <a:cubicBezTo>
                    <a:pt x="24" y="52"/>
                    <a:pt x="24" y="51"/>
                    <a:pt x="24" y="51"/>
                  </a:cubicBezTo>
                  <a:cubicBezTo>
                    <a:pt x="24" y="51"/>
                    <a:pt x="24" y="50"/>
                    <a:pt x="25" y="50"/>
                  </a:cubicBezTo>
                  <a:cubicBezTo>
                    <a:pt x="25" y="49"/>
                    <a:pt x="26" y="49"/>
                    <a:pt x="26" y="48"/>
                  </a:cubicBezTo>
                  <a:cubicBezTo>
                    <a:pt x="25" y="49"/>
                    <a:pt x="26" y="49"/>
                    <a:pt x="25" y="49"/>
                  </a:cubicBezTo>
                  <a:cubicBezTo>
                    <a:pt x="25" y="49"/>
                    <a:pt x="25" y="50"/>
                    <a:pt x="24" y="50"/>
                  </a:cubicBezTo>
                  <a:cubicBezTo>
                    <a:pt x="24" y="51"/>
                    <a:pt x="24" y="51"/>
                    <a:pt x="24" y="50"/>
                  </a:cubicBezTo>
                  <a:cubicBezTo>
                    <a:pt x="24" y="50"/>
                    <a:pt x="24" y="49"/>
                    <a:pt x="24" y="49"/>
                  </a:cubicBezTo>
                  <a:cubicBezTo>
                    <a:pt x="24" y="49"/>
                    <a:pt x="23" y="50"/>
                    <a:pt x="23" y="50"/>
                  </a:cubicBezTo>
                  <a:cubicBezTo>
                    <a:pt x="23" y="50"/>
                    <a:pt x="24" y="51"/>
                    <a:pt x="23" y="51"/>
                  </a:cubicBezTo>
                  <a:cubicBezTo>
                    <a:pt x="23" y="51"/>
                    <a:pt x="23" y="50"/>
                    <a:pt x="23" y="50"/>
                  </a:cubicBezTo>
                  <a:cubicBezTo>
                    <a:pt x="23" y="50"/>
                    <a:pt x="23" y="50"/>
                    <a:pt x="23" y="49"/>
                  </a:cubicBezTo>
                  <a:cubicBezTo>
                    <a:pt x="23" y="49"/>
                    <a:pt x="22" y="48"/>
                    <a:pt x="22" y="48"/>
                  </a:cubicBezTo>
                  <a:cubicBezTo>
                    <a:pt x="22" y="47"/>
                    <a:pt x="23" y="46"/>
                    <a:pt x="23" y="45"/>
                  </a:cubicBezTo>
                  <a:cubicBezTo>
                    <a:pt x="23" y="45"/>
                    <a:pt x="22" y="46"/>
                    <a:pt x="22" y="46"/>
                  </a:cubicBezTo>
                  <a:cubicBezTo>
                    <a:pt x="22" y="47"/>
                    <a:pt x="22" y="48"/>
                    <a:pt x="22" y="49"/>
                  </a:cubicBezTo>
                  <a:cubicBezTo>
                    <a:pt x="22" y="49"/>
                    <a:pt x="22" y="50"/>
                    <a:pt x="22" y="50"/>
                  </a:cubicBezTo>
                  <a:cubicBezTo>
                    <a:pt x="22" y="50"/>
                    <a:pt x="22" y="51"/>
                    <a:pt x="23" y="51"/>
                  </a:cubicBezTo>
                  <a:cubicBezTo>
                    <a:pt x="23" y="52"/>
                    <a:pt x="22" y="53"/>
                    <a:pt x="22" y="52"/>
                  </a:cubicBezTo>
                  <a:cubicBezTo>
                    <a:pt x="21" y="53"/>
                    <a:pt x="20" y="51"/>
                    <a:pt x="20" y="51"/>
                  </a:cubicBezTo>
                  <a:cubicBezTo>
                    <a:pt x="19" y="52"/>
                    <a:pt x="22" y="53"/>
                    <a:pt x="21" y="53"/>
                  </a:cubicBezTo>
                  <a:cubicBezTo>
                    <a:pt x="21" y="53"/>
                    <a:pt x="20" y="53"/>
                    <a:pt x="20" y="53"/>
                  </a:cubicBezTo>
                  <a:cubicBezTo>
                    <a:pt x="20" y="53"/>
                    <a:pt x="20" y="53"/>
                    <a:pt x="20" y="53"/>
                  </a:cubicBezTo>
                  <a:cubicBezTo>
                    <a:pt x="20" y="54"/>
                    <a:pt x="20" y="54"/>
                    <a:pt x="20" y="54"/>
                  </a:cubicBezTo>
                  <a:cubicBezTo>
                    <a:pt x="19" y="53"/>
                    <a:pt x="19" y="53"/>
                    <a:pt x="19" y="52"/>
                  </a:cubicBezTo>
                  <a:cubicBezTo>
                    <a:pt x="19" y="52"/>
                    <a:pt x="20" y="52"/>
                    <a:pt x="20" y="51"/>
                  </a:cubicBezTo>
                  <a:cubicBezTo>
                    <a:pt x="20" y="51"/>
                    <a:pt x="19" y="51"/>
                    <a:pt x="19" y="51"/>
                  </a:cubicBezTo>
                  <a:cubicBezTo>
                    <a:pt x="20" y="50"/>
                    <a:pt x="20" y="49"/>
                    <a:pt x="19" y="49"/>
                  </a:cubicBezTo>
                  <a:cubicBezTo>
                    <a:pt x="19" y="48"/>
                    <a:pt x="20" y="47"/>
                    <a:pt x="20" y="47"/>
                  </a:cubicBezTo>
                  <a:cubicBezTo>
                    <a:pt x="19" y="47"/>
                    <a:pt x="19" y="48"/>
                    <a:pt x="19" y="49"/>
                  </a:cubicBezTo>
                  <a:cubicBezTo>
                    <a:pt x="19" y="49"/>
                    <a:pt x="20" y="51"/>
                    <a:pt x="19" y="51"/>
                  </a:cubicBezTo>
                  <a:cubicBezTo>
                    <a:pt x="19" y="51"/>
                    <a:pt x="19" y="50"/>
                    <a:pt x="19" y="49"/>
                  </a:cubicBezTo>
                  <a:cubicBezTo>
                    <a:pt x="19" y="49"/>
                    <a:pt x="19" y="49"/>
                    <a:pt x="19" y="48"/>
                  </a:cubicBezTo>
                  <a:cubicBezTo>
                    <a:pt x="19" y="48"/>
                    <a:pt x="19" y="48"/>
                    <a:pt x="18" y="47"/>
                  </a:cubicBezTo>
                  <a:cubicBezTo>
                    <a:pt x="18" y="48"/>
                    <a:pt x="18" y="49"/>
                    <a:pt x="19" y="49"/>
                  </a:cubicBezTo>
                  <a:cubicBezTo>
                    <a:pt x="19" y="49"/>
                    <a:pt x="19" y="49"/>
                    <a:pt x="19" y="50"/>
                  </a:cubicBezTo>
                  <a:cubicBezTo>
                    <a:pt x="19" y="50"/>
                    <a:pt x="19" y="50"/>
                    <a:pt x="19" y="51"/>
                  </a:cubicBezTo>
                  <a:cubicBezTo>
                    <a:pt x="19" y="52"/>
                    <a:pt x="19" y="52"/>
                    <a:pt x="19" y="53"/>
                  </a:cubicBezTo>
                  <a:cubicBezTo>
                    <a:pt x="19" y="53"/>
                    <a:pt x="18" y="54"/>
                    <a:pt x="18" y="53"/>
                  </a:cubicBezTo>
                  <a:cubicBezTo>
                    <a:pt x="17" y="53"/>
                    <a:pt x="18" y="52"/>
                    <a:pt x="18" y="51"/>
                  </a:cubicBezTo>
                  <a:cubicBezTo>
                    <a:pt x="17" y="51"/>
                    <a:pt x="18" y="51"/>
                    <a:pt x="18" y="52"/>
                  </a:cubicBezTo>
                  <a:cubicBezTo>
                    <a:pt x="18" y="52"/>
                    <a:pt x="17" y="52"/>
                    <a:pt x="17" y="52"/>
                  </a:cubicBezTo>
                  <a:cubicBezTo>
                    <a:pt x="17" y="53"/>
                    <a:pt x="17" y="53"/>
                    <a:pt x="17" y="54"/>
                  </a:cubicBezTo>
                  <a:cubicBezTo>
                    <a:pt x="17" y="54"/>
                    <a:pt x="17" y="55"/>
                    <a:pt x="17" y="54"/>
                  </a:cubicBezTo>
                  <a:cubicBezTo>
                    <a:pt x="16" y="54"/>
                    <a:pt x="17" y="53"/>
                    <a:pt x="16" y="53"/>
                  </a:cubicBezTo>
                  <a:cubicBezTo>
                    <a:pt x="16" y="53"/>
                    <a:pt x="15" y="52"/>
                    <a:pt x="15" y="52"/>
                  </a:cubicBezTo>
                  <a:cubicBezTo>
                    <a:pt x="15" y="51"/>
                    <a:pt x="15" y="51"/>
                    <a:pt x="15" y="50"/>
                  </a:cubicBezTo>
                  <a:cubicBezTo>
                    <a:pt x="15" y="50"/>
                    <a:pt x="15" y="50"/>
                    <a:pt x="15" y="50"/>
                  </a:cubicBezTo>
                  <a:cubicBezTo>
                    <a:pt x="15" y="49"/>
                    <a:pt x="15" y="49"/>
                    <a:pt x="15" y="49"/>
                  </a:cubicBezTo>
                  <a:cubicBezTo>
                    <a:pt x="15" y="48"/>
                    <a:pt x="14" y="48"/>
                    <a:pt x="14" y="47"/>
                  </a:cubicBezTo>
                  <a:cubicBezTo>
                    <a:pt x="13" y="46"/>
                    <a:pt x="14" y="45"/>
                    <a:pt x="13" y="44"/>
                  </a:cubicBezTo>
                  <a:cubicBezTo>
                    <a:pt x="13" y="44"/>
                    <a:pt x="13" y="43"/>
                    <a:pt x="13" y="43"/>
                  </a:cubicBezTo>
                  <a:cubicBezTo>
                    <a:pt x="13" y="42"/>
                    <a:pt x="13" y="41"/>
                    <a:pt x="12" y="41"/>
                  </a:cubicBezTo>
                  <a:cubicBezTo>
                    <a:pt x="12" y="40"/>
                    <a:pt x="11" y="40"/>
                    <a:pt x="11" y="39"/>
                  </a:cubicBezTo>
                  <a:cubicBezTo>
                    <a:pt x="11" y="38"/>
                    <a:pt x="12" y="37"/>
                    <a:pt x="12" y="37"/>
                  </a:cubicBezTo>
                  <a:cubicBezTo>
                    <a:pt x="12" y="37"/>
                    <a:pt x="11" y="37"/>
                    <a:pt x="11" y="37"/>
                  </a:cubicBezTo>
                  <a:cubicBezTo>
                    <a:pt x="11" y="37"/>
                    <a:pt x="10" y="37"/>
                    <a:pt x="10" y="36"/>
                  </a:cubicBezTo>
                  <a:cubicBezTo>
                    <a:pt x="10" y="36"/>
                    <a:pt x="10" y="35"/>
                    <a:pt x="10" y="35"/>
                  </a:cubicBezTo>
                  <a:cubicBezTo>
                    <a:pt x="10" y="35"/>
                    <a:pt x="10" y="34"/>
                    <a:pt x="10" y="34"/>
                  </a:cubicBezTo>
                  <a:cubicBezTo>
                    <a:pt x="10" y="34"/>
                    <a:pt x="10" y="34"/>
                    <a:pt x="9" y="34"/>
                  </a:cubicBezTo>
                  <a:cubicBezTo>
                    <a:pt x="9" y="34"/>
                    <a:pt x="8" y="33"/>
                    <a:pt x="8" y="32"/>
                  </a:cubicBezTo>
                  <a:cubicBezTo>
                    <a:pt x="8" y="31"/>
                    <a:pt x="7" y="30"/>
                    <a:pt x="8" y="30"/>
                  </a:cubicBezTo>
                  <a:cubicBezTo>
                    <a:pt x="9" y="30"/>
                    <a:pt x="9" y="29"/>
                    <a:pt x="9" y="29"/>
                  </a:cubicBezTo>
                  <a:cubicBezTo>
                    <a:pt x="9" y="29"/>
                    <a:pt x="9" y="29"/>
                    <a:pt x="9" y="28"/>
                  </a:cubicBezTo>
                  <a:cubicBezTo>
                    <a:pt x="9" y="28"/>
                    <a:pt x="9" y="28"/>
                    <a:pt x="9" y="28"/>
                  </a:cubicBezTo>
                  <a:cubicBezTo>
                    <a:pt x="9" y="28"/>
                    <a:pt x="8" y="27"/>
                    <a:pt x="8" y="27"/>
                  </a:cubicBezTo>
                  <a:cubicBezTo>
                    <a:pt x="8" y="26"/>
                    <a:pt x="9" y="26"/>
                    <a:pt x="9" y="26"/>
                  </a:cubicBezTo>
                  <a:cubicBezTo>
                    <a:pt x="9" y="26"/>
                    <a:pt x="8" y="26"/>
                    <a:pt x="8" y="25"/>
                  </a:cubicBezTo>
                  <a:cubicBezTo>
                    <a:pt x="8" y="25"/>
                    <a:pt x="6" y="25"/>
                    <a:pt x="6" y="25"/>
                  </a:cubicBezTo>
                  <a:cubicBezTo>
                    <a:pt x="5" y="24"/>
                    <a:pt x="4" y="24"/>
                    <a:pt x="3" y="23"/>
                  </a:cubicBezTo>
                  <a:cubicBezTo>
                    <a:pt x="3" y="23"/>
                    <a:pt x="2" y="23"/>
                    <a:pt x="2" y="22"/>
                  </a:cubicBezTo>
                  <a:cubicBezTo>
                    <a:pt x="2" y="21"/>
                    <a:pt x="1" y="21"/>
                    <a:pt x="2" y="20"/>
                  </a:cubicBezTo>
                  <a:cubicBezTo>
                    <a:pt x="2" y="20"/>
                    <a:pt x="2" y="19"/>
                    <a:pt x="2" y="19"/>
                  </a:cubicBezTo>
                  <a:cubicBezTo>
                    <a:pt x="2" y="19"/>
                    <a:pt x="2" y="19"/>
                    <a:pt x="2" y="18"/>
                  </a:cubicBezTo>
                  <a:cubicBezTo>
                    <a:pt x="2" y="17"/>
                    <a:pt x="3" y="19"/>
                    <a:pt x="3" y="19"/>
                  </a:cubicBezTo>
                  <a:cubicBezTo>
                    <a:pt x="4" y="19"/>
                    <a:pt x="4" y="17"/>
                    <a:pt x="4" y="17"/>
                  </a:cubicBezTo>
                  <a:cubicBezTo>
                    <a:pt x="4" y="17"/>
                    <a:pt x="4" y="15"/>
                    <a:pt x="5" y="15"/>
                  </a:cubicBezTo>
                  <a:cubicBezTo>
                    <a:pt x="5" y="15"/>
                    <a:pt x="5" y="16"/>
                    <a:pt x="6" y="15"/>
                  </a:cubicBezTo>
                  <a:cubicBezTo>
                    <a:pt x="6" y="15"/>
                    <a:pt x="7" y="15"/>
                    <a:pt x="7" y="16"/>
                  </a:cubicBezTo>
                  <a:cubicBezTo>
                    <a:pt x="7" y="16"/>
                    <a:pt x="8" y="16"/>
                    <a:pt x="8" y="15"/>
                  </a:cubicBezTo>
                  <a:cubicBezTo>
                    <a:pt x="8" y="15"/>
                    <a:pt x="9" y="16"/>
                    <a:pt x="9" y="16"/>
                  </a:cubicBezTo>
                  <a:cubicBezTo>
                    <a:pt x="9" y="15"/>
                    <a:pt x="10" y="14"/>
                    <a:pt x="9" y="14"/>
                  </a:cubicBezTo>
                  <a:cubicBezTo>
                    <a:pt x="8" y="14"/>
                    <a:pt x="8" y="14"/>
                    <a:pt x="8" y="13"/>
                  </a:cubicBezTo>
                  <a:cubicBezTo>
                    <a:pt x="7" y="13"/>
                    <a:pt x="8" y="12"/>
                    <a:pt x="7" y="12"/>
                  </a:cubicBezTo>
                  <a:cubicBezTo>
                    <a:pt x="6" y="12"/>
                    <a:pt x="6" y="13"/>
                    <a:pt x="6" y="12"/>
                  </a:cubicBezTo>
                  <a:cubicBezTo>
                    <a:pt x="5" y="12"/>
                    <a:pt x="5" y="12"/>
                    <a:pt x="4" y="12"/>
                  </a:cubicBezTo>
                  <a:cubicBezTo>
                    <a:pt x="4" y="11"/>
                    <a:pt x="4" y="11"/>
                    <a:pt x="3" y="10"/>
                  </a:cubicBezTo>
                  <a:cubicBezTo>
                    <a:pt x="3" y="10"/>
                    <a:pt x="2" y="8"/>
                    <a:pt x="1" y="9"/>
                  </a:cubicBezTo>
                  <a:cubicBezTo>
                    <a:pt x="0" y="9"/>
                    <a:pt x="0" y="9"/>
                    <a:pt x="0" y="8"/>
                  </a:cubicBezTo>
                  <a:cubicBezTo>
                    <a:pt x="0" y="7"/>
                    <a:pt x="0" y="6"/>
                    <a:pt x="0" y="6"/>
                  </a:cubicBezTo>
                  <a:cubicBezTo>
                    <a:pt x="0" y="6"/>
                    <a:pt x="0" y="5"/>
                    <a:pt x="0" y="5"/>
                  </a:cubicBezTo>
                  <a:cubicBezTo>
                    <a:pt x="0" y="5"/>
                    <a:pt x="1" y="4"/>
                    <a:pt x="1" y="4"/>
                  </a:cubicBezTo>
                  <a:cubicBezTo>
                    <a:pt x="1" y="4"/>
                    <a:pt x="1" y="4"/>
                    <a:pt x="2" y="3"/>
                  </a:cubicBezTo>
                  <a:cubicBezTo>
                    <a:pt x="2" y="3"/>
                    <a:pt x="2" y="3"/>
                    <a:pt x="3" y="3"/>
                  </a:cubicBezTo>
                  <a:cubicBezTo>
                    <a:pt x="3" y="2"/>
                    <a:pt x="3" y="2"/>
                    <a:pt x="3" y="2"/>
                  </a:cubicBezTo>
                  <a:cubicBezTo>
                    <a:pt x="2" y="2"/>
                    <a:pt x="2" y="1"/>
                    <a:pt x="2" y="1"/>
                  </a:cubicBezTo>
                  <a:cubicBezTo>
                    <a:pt x="1" y="1"/>
                    <a:pt x="1" y="1"/>
                    <a:pt x="1" y="1"/>
                  </a:cubicBezTo>
                  <a:cubicBezTo>
                    <a:pt x="1" y="1"/>
                    <a:pt x="1" y="0"/>
                    <a:pt x="1" y="0"/>
                  </a:cubicBezTo>
                  <a:cubicBezTo>
                    <a:pt x="2" y="0"/>
                    <a:pt x="2" y="0"/>
                    <a:pt x="2" y="1"/>
                  </a:cubicBezTo>
                  <a:cubicBezTo>
                    <a:pt x="3" y="1"/>
                    <a:pt x="3" y="1"/>
                    <a:pt x="4" y="2"/>
                  </a:cubicBezTo>
                  <a:cubicBezTo>
                    <a:pt x="4" y="2"/>
                    <a:pt x="4" y="2"/>
                    <a:pt x="5" y="3"/>
                  </a:cubicBezTo>
                  <a:cubicBezTo>
                    <a:pt x="5" y="3"/>
                    <a:pt x="4" y="4"/>
                    <a:pt x="4" y="4"/>
                  </a:cubicBezTo>
                  <a:cubicBezTo>
                    <a:pt x="5" y="4"/>
                    <a:pt x="5" y="3"/>
                    <a:pt x="5" y="3"/>
                  </a:cubicBezTo>
                  <a:cubicBezTo>
                    <a:pt x="6" y="3"/>
                    <a:pt x="6" y="4"/>
                    <a:pt x="6" y="4"/>
                  </a:cubicBezTo>
                  <a:cubicBezTo>
                    <a:pt x="6" y="3"/>
                    <a:pt x="7" y="4"/>
                    <a:pt x="7" y="4"/>
                  </a:cubicBezTo>
                  <a:cubicBezTo>
                    <a:pt x="7" y="4"/>
                    <a:pt x="8" y="4"/>
                    <a:pt x="8" y="4"/>
                  </a:cubicBezTo>
                  <a:cubicBezTo>
                    <a:pt x="8" y="3"/>
                    <a:pt x="6" y="2"/>
                    <a:pt x="7" y="2"/>
                  </a:cubicBezTo>
                  <a:cubicBezTo>
                    <a:pt x="7" y="1"/>
                    <a:pt x="9" y="3"/>
                    <a:pt x="9" y="3"/>
                  </a:cubicBezTo>
                  <a:cubicBezTo>
                    <a:pt x="8" y="3"/>
                    <a:pt x="8" y="3"/>
                    <a:pt x="8" y="3"/>
                  </a:cubicBezTo>
                  <a:cubicBezTo>
                    <a:pt x="8" y="4"/>
                    <a:pt x="9" y="5"/>
                    <a:pt x="10" y="5"/>
                  </a:cubicBezTo>
                  <a:cubicBezTo>
                    <a:pt x="10" y="5"/>
                    <a:pt x="10" y="6"/>
                    <a:pt x="11" y="6"/>
                  </a:cubicBezTo>
                  <a:cubicBezTo>
                    <a:pt x="11" y="6"/>
                    <a:pt x="12" y="6"/>
                    <a:pt x="12" y="6"/>
                  </a:cubicBezTo>
                  <a:cubicBezTo>
                    <a:pt x="12" y="7"/>
                    <a:pt x="13" y="6"/>
                    <a:pt x="13" y="7"/>
                  </a:cubicBezTo>
                  <a:cubicBezTo>
                    <a:pt x="13" y="7"/>
                    <a:pt x="13" y="7"/>
                    <a:pt x="13" y="6"/>
                  </a:cubicBezTo>
                  <a:cubicBezTo>
                    <a:pt x="13" y="6"/>
                    <a:pt x="14" y="6"/>
                    <a:pt x="14" y="6"/>
                  </a:cubicBezTo>
                  <a:cubicBezTo>
                    <a:pt x="13" y="5"/>
                    <a:pt x="13" y="5"/>
                    <a:pt x="14" y="5"/>
                  </a:cubicBezTo>
                  <a:cubicBezTo>
                    <a:pt x="13" y="5"/>
                    <a:pt x="14" y="5"/>
                    <a:pt x="14" y="5"/>
                  </a:cubicBezTo>
                  <a:cubicBezTo>
                    <a:pt x="14" y="4"/>
                    <a:pt x="13" y="4"/>
                    <a:pt x="14" y="4"/>
                  </a:cubicBezTo>
                  <a:cubicBezTo>
                    <a:pt x="14" y="4"/>
                    <a:pt x="14" y="5"/>
                    <a:pt x="14" y="5"/>
                  </a:cubicBezTo>
                  <a:cubicBezTo>
                    <a:pt x="14" y="5"/>
                    <a:pt x="15" y="5"/>
                    <a:pt x="15" y="5"/>
                  </a:cubicBezTo>
                  <a:cubicBezTo>
                    <a:pt x="15" y="5"/>
                    <a:pt x="15" y="6"/>
                    <a:pt x="16" y="7"/>
                  </a:cubicBezTo>
                  <a:cubicBezTo>
                    <a:pt x="16" y="7"/>
                    <a:pt x="16" y="7"/>
                    <a:pt x="16" y="7"/>
                  </a:cubicBezTo>
                  <a:cubicBezTo>
                    <a:pt x="16" y="7"/>
                    <a:pt x="16" y="7"/>
                    <a:pt x="16" y="7"/>
                  </a:cubicBezTo>
                  <a:cubicBezTo>
                    <a:pt x="16" y="7"/>
                    <a:pt x="16" y="7"/>
                    <a:pt x="16" y="7"/>
                  </a:cubicBezTo>
                  <a:cubicBezTo>
                    <a:pt x="16" y="8"/>
                    <a:pt x="16" y="8"/>
                    <a:pt x="16" y="9"/>
                  </a:cubicBezTo>
                  <a:cubicBezTo>
                    <a:pt x="16" y="10"/>
                    <a:pt x="17" y="11"/>
                    <a:pt x="17" y="12"/>
                  </a:cubicBezTo>
                  <a:cubicBezTo>
                    <a:pt x="17" y="13"/>
                    <a:pt x="17" y="14"/>
                    <a:pt x="18" y="14"/>
                  </a:cubicBezTo>
                  <a:cubicBezTo>
                    <a:pt x="18" y="14"/>
                    <a:pt x="18" y="14"/>
                    <a:pt x="19" y="15"/>
                  </a:cubicBezTo>
                  <a:cubicBezTo>
                    <a:pt x="19" y="15"/>
                    <a:pt x="20" y="15"/>
                    <a:pt x="20" y="15"/>
                  </a:cubicBezTo>
                  <a:cubicBezTo>
                    <a:pt x="21" y="15"/>
                    <a:pt x="22" y="16"/>
                    <a:pt x="23" y="16"/>
                  </a:cubicBezTo>
                  <a:cubicBezTo>
                    <a:pt x="24" y="16"/>
                    <a:pt x="25" y="16"/>
                    <a:pt x="25" y="16"/>
                  </a:cubicBezTo>
                  <a:cubicBezTo>
                    <a:pt x="26" y="16"/>
                    <a:pt x="26" y="16"/>
                    <a:pt x="26" y="16"/>
                  </a:cubicBezTo>
                  <a:cubicBezTo>
                    <a:pt x="26" y="16"/>
                    <a:pt x="27" y="16"/>
                    <a:pt x="27" y="16"/>
                  </a:cubicBezTo>
                  <a:cubicBezTo>
                    <a:pt x="27" y="16"/>
                    <a:pt x="28" y="16"/>
                    <a:pt x="28" y="16"/>
                  </a:cubicBezTo>
                  <a:cubicBezTo>
                    <a:pt x="29" y="15"/>
                    <a:pt x="30" y="15"/>
                    <a:pt x="30" y="15"/>
                  </a:cubicBezTo>
                  <a:cubicBezTo>
                    <a:pt x="31" y="15"/>
                    <a:pt x="32" y="16"/>
                    <a:pt x="33" y="16"/>
                  </a:cubicBezTo>
                  <a:cubicBezTo>
                    <a:pt x="34" y="16"/>
                    <a:pt x="34" y="16"/>
                    <a:pt x="34" y="16"/>
                  </a:cubicBezTo>
                  <a:cubicBezTo>
                    <a:pt x="34" y="16"/>
                    <a:pt x="35" y="16"/>
                    <a:pt x="36" y="16"/>
                  </a:cubicBezTo>
                  <a:cubicBezTo>
                    <a:pt x="37" y="16"/>
                    <a:pt x="38" y="15"/>
                    <a:pt x="39" y="16"/>
                  </a:cubicBezTo>
                  <a:cubicBezTo>
                    <a:pt x="40" y="16"/>
                    <a:pt x="42" y="17"/>
                    <a:pt x="42" y="18"/>
                  </a:cubicBezTo>
                  <a:cubicBezTo>
                    <a:pt x="42" y="18"/>
                    <a:pt x="43" y="18"/>
                    <a:pt x="43" y="18"/>
                  </a:cubicBezTo>
                  <a:cubicBezTo>
                    <a:pt x="43" y="19"/>
                    <a:pt x="43" y="19"/>
                    <a:pt x="42" y="19"/>
                  </a:cubicBezTo>
                  <a:cubicBezTo>
                    <a:pt x="42" y="19"/>
                    <a:pt x="40" y="18"/>
                    <a:pt x="41" y="19"/>
                  </a:cubicBezTo>
                  <a:cubicBezTo>
                    <a:pt x="41" y="20"/>
                    <a:pt x="41" y="21"/>
                    <a:pt x="41" y="22"/>
                  </a:cubicBezTo>
                  <a:cubicBezTo>
                    <a:pt x="40" y="23"/>
                    <a:pt x="40" y="23"/>
                    <a:pt x="40" y="23"/>
                  </a:cubicBezTo>
                  <a:cubicBezTo>
                    <a:pt x="40" y="24"/>
                    <a:pt x="40" y="24"/>
                    <a:pt x="40" y="24"/>
                  </a:cubicBezTo>
                  <a:cubicBezTo>
                    <a:pt x="40" y="24"/>
                    <a:pt x="39" y="24"/>
                    <a:pt x="39" y="25"/>
                  </a:cubicBezTo>
                  <a:cubicBezTo>
                    <a:pt x="39" y="25"/>
                    <a:pt x="39" y="25"/>
                    <a:pt x="39" y="25"/>
                  </a:cubicBezTo>
                  <a:cubicBezTo>
                    <a:pt x="39" y="25"/>
                    <a:pt x="39" y="25"/>
                    <a:pt x="38" y="25"/>
                  </a:cubicBezTo>
                  <a:cubicBezTo>
                    <a:pt x="38" y="25"/>
                    <a:pt x="39" y="25"/>
                    <a:pt x="39" y="26"/>
                  </a:cubicBezTo>
                  <a:cubicBezTo>
                    <a:pt x="39" y="26"/>
                    <a:pt x="38" y="27"/>
                    <a:pt x="38" y="26"/>
                  </a:cubicBezTo>
                  <a:cubicBezTo>
                    <a:pt x="37" y="26"/>
                    <a:pt x="37" y="26"/>
                    <a:pt x="37" y="26"/>
                  </a:cubicBezTo>
                  <a:cubicBezTo>
                    <a:pt x="37" y="27"/>
                    <a:pt x="36" y="26"/>
                    <a:pt x="36" y="26"/>
                  </a:cubicBezTo>
                  <a:cubicBezTo>
                    <a:pt x="36" y="26"/>
                    <a:pt x="36" y="27"/>
                    <a:pt x="36" y="27"/>
                  </a:cubicBezTo>
                  <a:cubicBezTo>
                    <a:pt x="36" y="28"/>
                    <a:pt x="35" y="28"/>
                    <a:pt x="35" y="27"/>
                  </a:cubicBezTo>
                  <a:cubicBezTo>
                    <a:pt x="33" y="27"/>
                    <a:pt x="34" y="29"/>
                    <a:pt x="33" y="29"/>
                  </a:cubicBezTo>
                  <a:cubicBezTo>
                    <a:pt x="32" y="29"/>
                    <a:pt x="33" y="30"/>
                    <a:pt x="33" y="31"/>
                  </a:cubicBezTo>
                  <a:cubicBezTo>
                    <a:pt x="32" y="31"/>
                    <a:pt x="32" y="31"/>
                    <a:pt x="32" y="32"/>
                  </a:cubicBezTo>
                  <a:cubicBezTo>
                    <a:pt x="32" y="32"/>
                    <a:pt x="33" y="32"/>
                    <a:pt x="32" y="32"/>
                  </a:cubicBezTo>
                  <a:cubicBezTo>
                    <a:pt x="32" y="33"/>
                    <a:pt x="33" y="34"/>
                    <a:pt x="33" y="34"/>
                  </a:cubicBezTo>
                  <a:cubicBezTo>
                    <a:pt x="33" y="34"/>
                    <a:pt x="34" y="35"/>
                    <a:pt x="34" y="36"/>
                  </a:cubicBezTo>
                  <a:cubicBezTo>
                    <a:pt x="34" y="36"/>
                    <a:pt x="34" y="37"/>
                    <a:pt x="35" y="38"/>
                  </a:cubicBezTo>
                  <a:cubicBezTo>
                    <a:pt x="35" y="38"/>
                    <a:pt x="35" y="39"/>
                    <a:pt x="35" y="39"/>
                  </a:cubicBezTo>
                  <a:cubicBezTo>
                    <a:pt x="35" y="38"/>
                    <a:pt x="35" y="38"/>
                    <a:pt x="35" y="37"/>
                  </a:cubicBezTo>
                  <a:cubicBezTo>
                    <a:pt x="35" y="37"/>
                    <a:pt x="35" y="36"/>
                    <a:pt x="36" y="37"/>
                  </a:cubicBezTo>
                  <a:cubicBezTo>
                    <a:pt x="36" y="37"/>
                    <a:pt x="36" y="38"/>
                    <a:pt x="36" y="38"/>
                  </a:cubicBezTo>
                  <a:cubicBezTo>
                    <a:pt x="37" y="39"/>
                    <a:pt x="37" y="39"/>
                    <a:pt x="37" y="39"/>
                  </a:cubicBezTo>
                  <a:cubicBezTo>
                    <a:pt x="37" y="40"/>
                    <a:pt x="37" y="40"/>
                    <a:pt x="38" y="40"/>
                  </a:cubicBezTo>
                  <a:cubicBezTo>
                    <a:pt x="38" y="40"/>
                    <a:pt x="38" y="40"/>
                    <a:pt x="38" y="40"/>
                  </a:cubicBezTo>
                  <a:cubicBezTo>
                    <a:pt x="39" y="40"/>
                    <a:pt x="39" y="39"/>
                    <a:pt x="39" y="39"/>
                  </a:cubicBezTo>
                  <a:cubicBezTo>
                    <a:pt x="39" y="38"/>
                    <a:pt x="39" y="37"/>
                    <a:pt x="39" y="37"/>
                  </a:cubicBezTo>
                  <a:cubicBezTo>
                    <a:pt x="38" y="35"/>
                    <a:pt x="40" y="35"/>
                    <a:pt x="40" y="34"/>
                  </a:cubicBezTo>
                  <a:cubicBezTo>
                    <a:pt x="40" y="33"/>
                    <a:pt x="39" y="32"/>
                    <a:pt x="40" y="32"/>
                  </a:cubicBezTo>
                  <a:cubicBezTo>
                    <a:pt x="40" y="31"/>
                    <a:pt x="40" y="32"/>
                    <a:pt x="40" y="32"/>
                  </a:cubicBezTo>
                  <a:cubicBezTo>
                    <a:pt x="41" y="33"/>
                    <a:pt x="41" y="32"/>
                    <a:pt x="41" y="32"/>
                  </a:cubicBezTo>
                  <a:cubicBezTo>
                    <a:pt x="42" y="31"/>
                    <a:pt x="42" y="33"/>
                    <a:pt x="42" y="32"/>
                  </a:cubicBezTo>
                  <a:cubicBezTo>
                    <a:pt x="43" y="31"/>
                    <a:pt x="43" y="33"/>
                    <a:pt x="43" y="33"/>
                  </a:cubicBezTo>
                  <a:cubicBezTo>
                    <a:pt x="43" y="34"/>
                    <a:pt x="44" y="35"/>
                    <a:pt x="44" y="35"/>
                  </a:cubicBezTo>
                  <a:cubicBezTo>
                    <a:pt x="44" y="36"/>
                    <a:pt x="44" y="36"/>
                    <a:pt x="44" y="37"/>
                  </a:cubicBezTo>
                  <a:cubicBezTo>
                    <a:pt x="44" y="38"/>
                    <a:pt x="45" y="38"/>
                    <a:pt x="45" y="39"/>
                  </a:cubicBezTo>
                  <a:cubicBezTo>
                    <a:pt x="45" y="39"/>
                    <a:pt x="45" y="40"/>
                    <a:pt x="45" y="40"/>
                  </a:cubicBezTo>
                  <a:cubicBezTo>
                    <a:pt x="45" y="41"/>
                    <a:pt x="46" y="41"/>
                    <a:pt x="46" y="41"/>
                  </a:cubicBezTo>
                  <a:cubicBezTo>
                    <a:pt x="46" y="42"/>
                    <a:pt x="46" y="42"/>
                    <a:pt x="46" y="43"/>
                  </a:cubicBezTo>
                  <a:cubicBezTo>
                    <a:pt x="47" y="43"/>
                    <a:pt x="47" y="43"/>
                    <a:pt x="47" y="44"/>
                  </a:cubicBezTo>
                  <a:cubicBezTo>
                    <a:pt x="47" y="45"/>
                    <a:pt x="47" y="45"/>
                    <a:pt x="47" y="46"/>
                  </a:cubicBezTo>
                  <a:cubicBezTo>
                    <a:pt x="48" y="47"/>
                    <a:pt x="48" y="47"/>
                    <a:pt x="48" y="48"/>
                  </a:cubicBezTo>
                  <a:cubicBezTo>
                    <a:pt x="48" y="48"/>
                    <a:pt x="48" y="48"/>
                    <a:pt x="48" y="49"/>
                  </a:cubicBezTo>
                  <a:cubicBezTo>
                    <a:pt x="48" y="49"/>
                    <a:pt x="48" y="49"/>
                    <a:pt x="48" y="49"/>
                  </a:cubicBezTo>
                  <a:cubicBezTo>
                    <a:pt x="48" y="50"/>
                    <a:pt x="49" y="51"/>
                    <a:pt x="49" y="53"/>
                  </a:cubicBezTo>
                  <a:cubicBezTo>
                    <a:pt x="49" y="54"/>
                    <a:pt x="49" y="55"/>
                    <a:pt x="49" y="57"/>
                  </a:cubicBezTo>
                  <a:cubicBezTo>
                    <a:pt x="49" y="57"/>
                    <a:pt x="50" y="58"/>
                    <a:pt x="50" y="59"/>
                  </a:cubicBezTo>
                  <a:close/>
                  <a:moveTo>
                    <a:pt x="27" y="45"/>
                  </a:moveTo>
                  <a:cubicBezTo>
                    <a:pt x="27" y="45"/>
                    <a:pt x="27" y="44"/>
                    <a:pt x="27" y="44"/>
                  </a:cubicBezTo>
                  <a:cubicBezTo>
                    <a:pt x="27" y="44"/>
                    <a:pt x="27" y="45"/>
                    <a:pt x="27" y="45"/>
                  </a:cubicBezTo>
                  <a:close/>
                  <a:moveTo>
                    <a:pt x="41" y="52"/>
                  </a:moveTo>
                  <a:cubicBezTo>
                    <a:pt x="41" y="52"/>
                    <a:pt x="41" y="53"/>
                    <a:pt x="41" y="53"/>
                  </a:cubicBezTo>
                  <a:cubicBezTo>
                    <a:pt x="41" y="54"/>
                    <a:pt x="42" y="52"/>
                    <a:pt x="42" y="51"/>
                  </a:cubicBezTo>
                  <a:cubicBezTo>
                    <a:pt x="41" y="51"/>
                    <a:pt x="41" y="52"/>
                    <a:pt x="41" y="52"/>
                  </a:cubicBezTo>
                  <a:close/>
                  <a:moveTo>
                    <a:pt x="42" y="54"/>
                  </a:moveTo>
                  <a:cubicBezTo>
                    <a:pt x="42" y="53"/>
                    <a:pt x="42" y="53"/>
                    <a:pt x="42" y="54"/>
                  </a:cubicBezTo>
                  <a:cubicBezTo>
                    <a:pt x="42" y="55"/>
                    <a:pt x="42" y="56"/>
                    <a:pt x="42" y="56"/>
                  </a:cubicBezTo>
                  <a:cubicBezTo>
                    <a:pt x="42" y="56"/>
                    <a:pt x="42" y="56"/>
                    <a:pt x="42" y="56"/>
                  </a:cubicBezTo>
                  <a:cubicBezTo>
                    <a:pt x="43" y="56"/>
                    <a:pt x="43" y="56"/>
                    <a:pt x="43" y="55"/>
                  </a:cubicBezTo>
                  <a:cubicBezTo>
                    <a:pt x="43" y="55"/>
                    <a:pt x="42" y="53"/>
                    <a:pt x="42" y="53"/>
                  </a:cubicBezTo>
                  <a:cubicBezTo>
                    <a:pt x="42" y="53"/>
                    <a:pt x="42" y="54"/>
                    <a:pt x="42" y="54"/>
                  </a:cubicBezTo>
                  <a:close/>
                  <a:moveTo>
                    <a:pt x="36" y="44"/>
                  </a:moveTo>
                  <a:cubicBezTo>
                    <a:pt x="36" y="44"/>
                    <a:pt x="36" y="45"/>
                    <a:pt x="36" y="45"/>
                  </a:cubicBezTo>
                  <a:cubicBezTo>
                    <a:pt x="37" y="46"/>
                    <a:pt x="37" y="47"/>
                    <a:pt x="38" y="47"/>
                  </a:cubicBezTo>
                  <a:cubicBezTo>
                    <a:pt x="38" y="47"/>
                    <a:pt x="38" y="46"/>
                    <a:pt x="38" y="45"/>
                  </a:cubicBezTo>
                  <a:cubicBezTo>
                    <a:pt x="37" y="44"/>
                    <a:pt x="37" y="44"/>
                    <a:pt x="36" y="44"/>
                  </a:cubicBezTo>
                  <a:close/>
                  <a:moveTo>
                    <a:pt x="32" y="43"/>
                  </a:moveTo>
                  <a:cubicBezTo>
                    <a:pt x="33" y="43"/>
                    <a:pt x="32" y="41"/>
                    <a:pt x="31" y="42"/>
                  </a:cubicBezTo>
                  <a:cubicBezTo>
                    <a:pt x="30" y="42"/>
                    <a:pt x="30" y="42"/>
                    <a:pt x="31" y="43"/>
                  </a:cubicBezTo>
                  <a:cubicBezTo>
                    <a:pt x="31" y="43"/>
                    <a:pt x="31" y="43"/>
                    <a:pt x="31" y="44"/>
                  </a:cubicBezTo>
                  <a:cubicBezTo>
                    <a:pt x="31" y="44"/>
                    <a:pt x="32" y="44"/>
                    <a:pt x="32" y="44"/>
                  </a:cubicBezTo>
                  <a:cubicBezTo>
                    <a:pt x="32" y="45"/>
                    <a:pt x="32" y="44"/>
                    <a:pt x="33" y="44"/>
                  </a:cubicBezTo>
                  <a:cubicBezTo>
                    <a:pt x="33" y="44"/>
                    <a:pt x="33" y="43"/>
                    <a:pt x="32" y="43"/>
                  </a:cubicBezTo>
                  <a:cubicBezTo>
                    <a:pt x="32" y="43"/>
                    <a:pt x="32" y="43"/>
                    <a:pt x="32" y="43"/>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25" name="Bahrain">
              <a:extLst>
                <a:ext uri="{FF2B5EF4-FFF2-40B4-BE49-F238E27FC236}">
                  <a16:creationId xmlns:a16="http://schemas.microsoft.com/office/drawing/2014/main" id="{05D83045-3206-7795-E64D-1D89A9DFBB26}"/>
                </a:ext>
              </a:extLst>
            </p:cNvPr>
            <p:cNvSpPr>
              <a:spLocks/>
            </p:cNvSpPr>
            <p:nvPr/>
          </p:nvSpPr>
          <p:spPr bwMode="auto">
            <a:xfrm>
              <a:off x="7446997" y="3493652"/>
              <a:ext cx="6648" cy="17099"/>
            </a:xfrm>
            <a:custGeom>
              <a:avLst/>
              <a:gdLst/>
              <a:ahLst/>
              <a:cxnLst>
                <a:cxn ang="0">
                  <a:pos x="2" y="1"/>
                </a:cxn>
                <a:cxn ang="0">
                  <a:pos x="2" y="1"/>
                </a:cxn>
                <a:cxn ang="0">
                  <a:pos x="2" y="0"/>
                </a:cxn>
                <a:cxn ang="0">
                  <a:pos x="2" y="0"/>
                </a:cxn>
                <a:cxn ang="0">
                  <a:pos x="1" y="0"/>
                </a:cxn>
                <a:cxn ang="0">
                  <a:pos x="1" y="1"/>
                </a:cxn>
                <a:cxn ang="0">
                  <a:pos x="1" y="2"/>
                </a:cxn>
                <a:cxn ang="0">
                  <a:pos x="1" y="3"/>
                </a:cxn>
                <a:cxn ang="0">
                  <a:pos x="1" y="4"/>
                </a:cxn>
                <a:cxn ang="0">
                  <a:pos x="2" y="5"/>
                </a:cxn>
                <a:cxn ang="0">
                  <a:pos x="2" y="4"/>
                </a:cxn>
                <a:cxn ang="0">
                  <a:pos x="2" y="1"/>
                </a:cxn>
              </a:cxnLst>
              <a:rect l="0" t="0" r="r" b="b"/>
              <a:pathLst>
                <a:path w="2" h="5">
                  <a:moveTo>
                    <a:pt x="2" y="1"/>
                  </a:moveTo>
                  <a:cubicBezTo>
                    <a:pt x="2" y="1"/>
                    <a:pt x="2" y="1"/>
                    <a:pt x="2" y="1"/>
                  </a:cubicBezTo>
                  <a:cubicBezTo>
                    <a:pt x="2" y="0"/>
                    <a:pt x="2" y="1"/>
                    <a:pt x="2" y="0"/>
                  </a:cubicBezTo>
                  <a:cubicBezTo>
                    <a:pt x="2" y="0"/>
                    <a:pt x="2" y="0"/>
                    <a:pt x="2" y="0"/>
                  </a:cubicBezTo>
                  <a:cubicBezTo>
                    <a:pt x="2" y="0"/>
                    <a:pt x="2" y="0"/>
                    <a:pt x="1" y="0"/>
                  </a:cubicBezTo>
                  <a:cubicBezTo>
                    <a:pt x="0" y="0"/>
                    <a:pt x="0" y="0"/>
                    <a:pt x="1" y="1"/>
                  </a:cubicBezTo>
                  <a:cubicBezTo>
                    <a:pt x="1" y="1"/>
                    <a:pt x="1" y="2"/>
                    <a:pt x="1" y="2"/>
                  </a:cubicBezTo>
                  <a:cubicBezTo>
                    <a:pt x="1" y="2"/>
                    <a:pt x="1" y="3"/>
                    <a:pt x="1" y="3"/>
                  </a:cubicBezTo>
                  <a:cubicBezTo>
                    <a:pt x="1" y="3"/>
                    <a:pt x="1" y="3"/>
                    <a:pt x="1" y="4"/>
                  </a:cubicBezTo>
                  <a:cubicBezTo>
                    <a:pt x="2" y="4"/>
                    <a:pt x="2" y="4"/>
                    <a:pt x="2" y="5"/>
                  </a:cubicBezTo>
                  <a:cubicBezTo>
                    <a:pt x="2" y="5"/>
                    <a:pt x="2" y="4"/>
                    <a:pt x="2" y="4"/>
                  </a:cubicBezTo>
                  <a:cubicBezTo>
                    <a:pt x="2" y="3"/>
                    <a:pt x="2" y="2"/>
                    <a:pt x="2" y="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26" name="Bahamas">
              <a:extLst>
                <a:ext uri="{FF2B5EF4-FFF2-40B4-BE49-F238E27FC236}">
                  <a16:creationId xmlns:a16="http://schemas.microsoft.com/office/drawing/2014/main" id="{DD5896E6-FA25-85FE-F3D0-F3AFEC0C985F}"/>
                </a:ext>
              </a:extLst>
            </p:cNvPr>
            <p:cNvSpPr>
              <a:spLocks noEditPoints="1"/>
            </p:cNvSpPr>
            <p:nvPr/>
          </p:nvSpPr>
          <p:spPr bwMode="auto">
            <a:xfrm>
              <a:off x="3267577" y="3466108"/>
              <a:ext cx="181425" cy="227019"/>
            </a:xfrm>
            <a:custGeom>
              <a:avLst/>
              <a:gdLst/>
              <a:ahLst/>
              <a:cxnLst>
                <a:cxn ang="0">
                  <a:pos x="23" y="23"/>
                </a:cxn>
                <a:cxn ang="0">
                  <a:pos x="21" y="18"/>
                </a:cxn>
                <a:cxn ang="0">
                  <a:pos x="20" y="16"/>
                </a:cxn>
                <a:cxn ang="0">
                  <a:pos x="23" y="18"/>
                </a:cxn>
                <a:cxn ang="0">
                  <a:pos x="10" y="2"/>
                </a:cxn>
                <a:cxn ang="0">
                  <a:pos x="4" y="2"/>
                </a:cxn>
                <a:cxn ang="0">
                  <a:pos x="2" y="4"/>
                </a:cxn>
                <a:cxn ang="0">
                  <a:pos x="6" y="4"/>
                </a:cxn>
                <a:cxn ang="0">
                  <a:pos x="11" y="2"/>
                </a:cxn>
                <a:cxn ang="0">
                  <a:pos x="17" y="3"/>
                </a:cxn>
                <a:cxn ang="0">
                  <a:pos x="12" y="1"/>
                </a:cxn>
                <a:cxn ang="0">
                  <a:pos x="16" y="3"/>
                </a:cxn>
                <a:cxn ang="0">
                  <a:pos x="16" y="6"/>
                </a:cxn>
                <a:cxn ang="0">
                  <a:pos x="14" y="10"/>
                </a:cxn>
                <a:cxn ang="0">
                  <a:pos x="16" y="8"/>
                </a:cxn>
                <a:cxn ang="0">
                  <a:pos x="18" y="6"/>
                </a:cxn>
                <a:cxn ang="0">
                  <a:pos x="8" y="25"/>
                </a:cxn>
                <a:cxn ang="0">
                  <a:pos x="6" y="20"/>
                </a:cxn>
                <a:cxn ang="0">
                  <a:pos x="4" y="23"/>
                </a:cxn>
                <a:cxn ang="0">
                  <a:pos x="3" y="26"/>
                </a:cxn>
                <a:cxn ang="0">
                  <a:pos x="2" y="25"/>
                </a:cxn>
                <a:cxn ang="0">
                  <a:pos x="4" y="28"/>
                </a:cxn>
                <a:cxn ang="0">
                  <a:pos x="38" y="47"/>
                </a:cxn>
                <a:cxn ang="0">
                  <a:pos x="7" y="32"/>
                </a:cxn>
                <a:cxn ang="0">
                  <a:pos x="7" y="30"/>
                </a:cxn>
                <a:cxn ang="0">
                  <a:pos x="6" y="33"/>
                </a:cxn>
                <a:cxn ang="0">
                  <a:pos x="7" y="35"/>
                </a:cxn>
                <a:cxn ang="0">
                  <a:pos x="8" y="35"/>
                </a:cxn>
                <a:cxn ang="0">
                  <a:pos x="9" y="32"/>
                </a:cxn>
                <a:cxn ang="0">
                  <a:pos x="34" y="36"/>
                </a:cxn>
                <a:cxn ang="0">
                  <a:pos x="43" y="43"/>
                </a:cxn>
                <a:cxn ang="0">
                  <a:pos x="31" y="40"/>
                </a:cxn>
                <a:cxn ang="0">
                  <a:pos x="29" y="36"/>
                </a:cxn>
                <a:cxn ang="0">
                  <a:pos x="30" y="42"/>
                </a:cxn>
                <a:cxn ang="0">
                  <a:pos x="32" y="43"/>
                </a:cxn>
                <a:cxn ang="0">
                  <a:pos x="32" y="43"/>
                </a:cxn>
                <a:cxn ang="0">
                  <a:pos x="40" y="48"/>
                </a:cxn>
                <a:cxn ang="0">
                  <a:pos x="39" y="50"/>
                </a:cxn>
                <a:cxn ang="0">
                  <a:pos x="38" y="52"/>
                </a:cxn>
                <a:cxn ang="0">
                  <a:pos x="42" y="48"/>
                </a:cxn>
                <a:cxn ang="0">
                  <a:pos x="44" y="63"/>
                </a:cxn>
                <a:cxn ang="0">
                  <a:pos x="41" y="64"/>
                </a:cxn>
                <a:cxn ang="0">
                  <a:pos x="43" y="66"/>
                </a:cxn>
                <a:cxn ang="0">
                  <a:pos x="46" y="65"/>
                </a:cxn>
                <a:cxn ang="0">
                  <a:pos x="30" y="30"/>
                </a:cxn>
                <a:cxn ang="0">
                  <a:pos x="27" y="25"/>
                </a:cxn>
                <a:cxn ang="0">
                  <a:pos x="28" y="27"/>
                </a:cxn>
                <a:cxn ang="0">
                  <a:pos x="30" y="30"/>
                </a:cxn>
                <a:cxn ang="0">
                  <a:pos x="40" y="47"/>
                </a:cxn>
                <a:cxn ang="0">
                  <a:pos x="38" y="32"/>
                </a:cxn>
                <a:cxn ang="0">
                  <a:pos x="37" y="32"/>
                </a:cxn>
                <a:cxn ang="0">
                  <a:pos x="23" y="36"/>
                </a:cxn>
                <a:cxn ang="0">
                  <a:pos x="26" y="39"/>
                </a:cxn>
                <a:cxn ang="0">
                  <a:pos x="48" y="50"/>
                </a:cxn>
                <a:cxn ang="0">
                  <a:pos x="50" y="50"/>
                </a:cxn>
                <a:cxn ang="0">
                  <a:pos x="49" y="60"/>
                </a:cxn>
                <a:cxn ang="0">
                  <a:pos x="12" y="21"/>
                </a:cxn>
              </a:cxnLst>
              <a:rect l="0" t="0" r="r" b="b"/>
              <a:pathLst>
                <a:path w="53" h="66">
                  <a:moveTo>
                    <a:pt x="22" y="24"/>
                  </a:moveTo>
                  <a:cubicBezTo>
                    <a:pt x="22" y="24"/>
                    <a:pt x="21" y="23"/>
                    <a:pt x="22" y="23"/>
                  </a:cubicBezTo>
                  <a:cubicBezTo>
                    <a:pt x="22" y="23"/>
                    <a:pt x="23" y="24"/>
                    <a:pt x="23" y="24"/>
                  </a:cubicBezTo>
                  <a:cubicBezTo>
                    <a:pt x="23" y="24"/>
                    <a:pt x="23" y="23"/>
                    <a:pt x="23" y="23"/>
                  </a:cubicBezTo>
                  <a:cubicBezTo>
                    <a:pt x="23" y="23"/>
                    <a:pt x="23" y="23"/>
                    <a:pt x="23" y="23"/>
                  </a:cubicBezTo>
                  <a:cubicBezTo>
                    <a:pt x="23" y="22"/>
                    <a:pt x="25" y="21"/>
                    <a:pt x="23" y="20"/>
                  </a:cubicBezTo>
                  <a:cubicBezTo>
                    <a:pt x="23" y="19"/>
                    <a:pt x="23" y="18"/>
                    <a:pt x="22" y="18"/>
                  </a:cubicBezTo>
                  <a:cubicBezTo>
                    <a:pt x="22" y="18"/>
                    <a:pt x="21" y="18"/>
                    <a:pt x="21" y="18"/>
                  </a:cubicBezTo>
                  <a:cubicBezTo>
                    <a:pt x="21" y="18"/>
                    <a:pt x="21" y="17"/>
                    <a:pt x="20" y="17"/>
                  </a:cubicBezTo>
                  <a:cubicBezTo>
                    <a:pt x="20" y="17"/>
                    <a:pt x="19" y="17"/>
                    <a:pt x="19" y="17"/>
                  </a:cubicBezTo>
                  <a:cubicBezTo>
                    <a:pt x="19" y="17"/>
                    <a:pt x="19" y="15"/>
                    <a:pt x="20" y="15"/>
                  </a:cubicBezTo>
                  <a:cubicBezTo>
                    <a:pt x="20" y="15"/>
                    <a:pt x="20" y="16"/>
                    <a:pt x="20" y="16"/>
                  </a:cubicBezTo>
                  <a:cubicBezTo>
                    <a:pt x="20" y="16"/>
                    <a:pt x="20" y="16"/>
                    <a:pt x="20" y="16"/>
                  </a:cubicBezTo>
                  <a:cubicBezTo>
                    <a:pt x="20" y="16"/>
                    <a:pt x="20" y="17"/>
                    <a:pt x="21" y="17"/>
                  </a:cubicBezTo>
                  <a:cubicBezTo>
                    <a:pt x="21" y="17"/>
                    <a:pt x="21" y="18"/>
                    <a:pt x="22" y="18"/>
                  </a:cubicBezTo>
                  <a:cubicBezTo>
                    <a:pt x="22" y="18"/>
                    <a:pt x="23" y="18"/>
                    <a:pt x="23" y="18"/>
                  </a:cubicBezTo>
                  <a:cubicBezTo>
                    <a:pt x="24" y="20"/>
                    <a:pt x="25" y="20"/>
                    <a:pt x="24" y="21"/>
                  </a:cubicBezTo>
                  <a:cubicBezTo>
                    <a:pt x="24" y="22"/>
                    <a:pt x="23" y="25"/>
                    <a:pt x="23" y="25"/>
                  </a:cubicBezTo>
                  <a:cubicBezTo>
                    <a:pt x="22" y="25"/>
                    <a:pt x="23" y="24"/>
                    <a:pt x="22" y="24"/>
                  </a:cubicBezTo>
                  <a:close/>
                  <a:moveTo>
                    <a:pt x="10" y="2"/>
                  </a:moveTo>
                  <a:cubicBezTo>
                    <a:pt x="10" y="3"/>
                    <a:pt x="9" y="3"/>
                    <a:pt x="9" y="3"/>
                  </a:cubicBezTo>
                  <a:cubicBezTo>
                    <a:pt x="8" y="3"/>
                    <a:pt x="7" y="2"/>
                    <a:pt x="7" y="3"/>
                  </a:cubicBezTo>
                  <a:cubicBezTo>
                    <a:pt x="6" y="3"/>
                    <a:pt x="6" y="3"/>
                    <a:pt x="5" y="2"/>
                  </a:cubicBezTo>
                  <a:cubicBezTo>
                    <a:pt x="5" y="2"/>
                    <a:pt x="4" y="2"/>
                    <a:pt x="4" y="2"/>
                  </a:cubicBezTo>
                  <a:cubicBezTo>
                    <a:pt x="4" y="2"/>
                    <a:pt x="4" y="2"/>
                    <a:pt x="4" y="3"/>
                  </a:cubicBezTo>
                  <a:cubicBezTo>
                    <a:pt x="4" y="3"/>
                    <a:pt x="4" y="3"/>
                    <a:pt x="4" y="3"/>
                  </a:cubicBezTo>
                  <a:cubicBezTo>
                    <a:pt x="4" y="3"/>
                    <a:pt x="4" y="3"/>
                    <a:pt x="3" y="4"/>
                  </a:cubicBezTo>
                  <a:cubicBezTo>
                    <a:pt x="3" y="4"/>
                    <a:pt x="2" y="4"/>
                    <a:pt x="2" y="4"/>
                  </a:cubicBezTo>
                  <a:cubicBezTo>
                    <a:pt x="1" y="4"/>
                    <a:pt x="1" y="3"/>
                    <a:pt x="0" y="3"/>
                  </a:cubicBezTo>
                  <a:cubicBezTo>
                    <a:pt x="0" y="3"/>
                    <a:pt x="2" y="5"/>
                    <a:pt x="2" y="5"/>
                  </a:cubicBezTo>
                  <a:cubicBezTo>
                    <a:pt x="3" y="5"/>
                    <a:pt x="4" y="4"/>
                    <a:pt x="5" y="4"/>
                  </a:cubicBezTo>
                  <a:cubicBezTo>
                    <a:pt x="6" y="4"/>
                    <a:pt x="6" y="4"/>
                    <a:pt x="6" y="4"/>
                  </a:cubicBezTo>
                  <a:cubicBezTo>
                    <a:pt x="7" y="4"/>
                    <a:pt x="8" y="3"/>
                    <a:pt x="8" y="3"/>
                  </a:cubicBezTo>
                  <a:cubicBezTo>
                    <a:pt x="9" y="3"/>
                    <a:pt x="9" y="3"/>
                    <a:pt x="10" y="3"/>
                  </a:cubicBezTo>
                  <a:cubicBezTo>
                    <a:pt x="10" y="3"/>
                    <a:pt x="10" y="4"/>
                    <a:pt x="10" y="3"/>
                  </a:cubicBezTo>
                  <a:cubicBezTo>
                    <a:pt x="10" y="3"/>
                    <a:pt x="10" y="2"/>
                    <a:pt x="11" y="2"/>
                  </a:cubicBezTo>
                  <a:cubicBezTo>
                    <a:pt x="10" y="2"/>
                    <a:pt x="10" y="2"/>
                    <a:pt x="10" y="2"/>
                  </a:cubicBezTo>
                  <a:close/>
                  <a:moveTo>
                    <a:pt x="18" y="6"/>
                  </a:moveTo>
                  <a:cubicBezTo>
                    <a:pt x="18" y="5"/>
                    <a:pt x="18" y="5"/>
                    <a:pt x="18" y="5"/>
                  </a:cubicBezTo>
                  <a:cubicBezTo>
                    <a:pt x="18" y="4"/>
                    <a:pt x="15" y="3"/>
                    <a:pt x="17" y="3"/>
                  </a:cubicBezTo>
                  <a:cubicBezTo>
                    <a:pt x="15" y="3"/>
                    <a:pt x="15" y="1"/>
                    <a:pt x="14" y="1"/>
                  </a:cubicBezTo>
                  <a:cubicBezTo>
                    <a:pt x="14" y="0"/>
                    <a:pt x="13" y="1"/>
                    <a:pt x="12" y="0"/>
                  </a:cubicBezTo>
                  <a:cubicBezTo>
                    <a:pt x="12" y="0"/>
                    <a:pt x="11" y="0"/>
                    <a:pt x="10" y="1"/>
                  </a:cubicBezTo>
                  <a:cubicBezTo>
                    <a:pt x="11" y="1"/>
                    <a:pt x="11" y="1"/>
                    <a:pt x="12" y="1"/>
                  </a:cubicBezTo>
                  <a:cubicBezTo>
                    <a:pt x="12" y="1"/>
                    <a:pt x="12" y="1"/>
                    <a:pt x="12" y="1"/>
                  </a:cubicBezTo>
                  <a:cubicBezTo>
                    <a:pt x="13" y="1"/>
                    <a:pt x="13" y="1"/>
                    <a:pt x="14" y="1"/>
                  </a:cubicBezTo>
                  <a:cubicBezTo>
                    <a:pt x="15" y="1"/>
                    <a:pt x="15" y="2"/>
                    <a:pt x="15" y="3"/>
                  </a:cubicBezTo>
                  <a:cubicBezTo>
                    <a:pt x="15" y="3"/>
                    <a:pt x="15" y="3"/>
                    <a:pt x="16" y="3"/>
                  </a:cubicBezTo>
                  <a:cubicBezTo>
                    <a:pt x="16" y="3"/>
                    <a:pt x="16" y="4"/>
                    <a:pt x="16" y="4"/>
                  </a:cubicBezTo>
                  <a:cubicBezTo>
                    <a:pt x="16" y="4"/>
                    <a:pt x="17" y="4"/>
                    <a:pt x="17" y="5"/>
                  </a:cubicBezTo>
                  <a:cubicBezTo>
                    <a:pt x="17" y="5"/>
                    <a:pt x="17" y="5"/>
                    <a:pt x="17" y="5"/>
                  </a:cubicBezTo>
                  <a:cubicBezTo>
                    <a:pt x="16" y="6"/>
                    <a:pt x="16" y="6"/>
                    <a:pt x="16" y="6"/>
                  </a:cubicBezTo>
                  <a:cubicBezTo>
                    <a:pt x="16" y="7"/>
                    <a:pt x="16" y="7"/>
                    <a:pt x="16" y="7"/>
                  </a:cubicBezTo>
                  <a:cubicBezTo>
                    <a:pt x="16" y="7"/>
                    <a:pt x="16" y="8"/>
                    <a:pt x="16" y="8"/>
                  </a:cubicBezTo>
                  <a:cubicBezTo>
                    <a:pt x="16" y="8"/>
                    <a:pt x="16" y="8"/>
                    <a:pt x="16" y="9"/>
                  </a:cubicBezTo>
                  <a:cubicBezTo>
                    <a:pt x="16" y="9"/>
                    <a:pt x="14" y="10"/>
                    <a:pt x="14" y="10"/>
                  </a:cubicBezTo>
                  <a:cubicBezTo>
                    <a:pt x="14" y="11"/>
                    <a:pt x="15" y="11"/>
                    <a:pt x="15" y="11"/>
                  </a:cubicBezTo>
                  <a:cubicBezTo>
                    <a:pt x="15" y="11"/>
                    <a:pt x="15" y="12"/>
                    <a:pt x="15" y="12"/>
                  </a:cubicBezTo>
                  <a:cubicBezTo>
                    <a:pt x="16" y="12"/>
                    <a:pt x="16" y="12"/>
                    <a:pt x="16" y="11"/>
                  </a:cubicBezTo>
                  <a:cubicBezTo>
                    <a:pt x="16" y="10"/>
                    <a:pt x="16" y="9"/>
                    <a:pt x="16" y="8"/>
                  </a:cubicBezTo>
                  <a:cubicBezTo>
                    <a:pt x="17" y="8"/>
                    <a:pt x="17" y="7"/>
                    <a:pt x="18" y="7"/>
                  </a:cubicBezTo>
                  <a:cubicBezTo>
                    <a:pt x="18" y="7"/>
                    <a:pt x="18" y="7"/>
                    <a:pt x="18" y="7"/>
                  </a:cubicBezTo>
                  <a:cubicBezTo>
                    <a:pt x="18" y="7"/>
                    <a:pt x="18" y="7"/>
                    <a:pt x="18" y="6"/>
                  </a:cubicBezTo>
                  <a:cubicBezTo>
                    <a:pt x="18" y="6"/>
                    <a:pt x="18" y="6"/>
                    <a:pt x="18" y="6"/>
                  </a:cubicBezTo>
                  <a:close/>
                  <a:moveTo>
                    <a:pt x="6" y="29"/>
                  </a:moveTo>
                  <a:cubicBezTo>
                    <a:pt x="6" y="28"/>
                    <a:pt x="7" y="28"/>
                    <a:pt x="7" y="28"/>
                  </a:cubicBezTo>
                  <a:cubicBezTo>
                    <a:pt x="8" y="27"/>
                    <a:pt x="8" y="27"/>
                    <a:pt x="8" y="26"/>
                  </a:cubicBezTo>
                  <a:cubicBezTo>
                    <a:pt x="8" y="26"/>
                    <a:pt x="8" y="25"/>
                    <a:pt x="8" y="25"/>
                  </a:cubicBezTo>
                  <a:cubicBezTo>
                    <a:pt x="8" y="24"/>
                    <a:pt x="7" y="24"/>
                    <a:pt x="7" y="23"/>
                  </a:cubicBezTo>
                  <a:cubicBezTo>
                    <a:pt x="7" y="23"/>
                    <a:pt x="7" y="23"/>
                    <a:pt x="7" y="22"/>
                  </a:cubicBezTo>
                  <a:cubicBezTo>
                    <a:pt x="7" y="22"/>
                    <a:pt x="6" y="22"/>
                    <a:pt x="7" y="21"/>
                  </a:cubicBezTo>
                  <a:cubicBezTo>
                    <a:pt x="7" y="21"/>
                    <a:pt x="7" y="19"/>
                    <a:pt x="6" y="20"/>
                  </a:cubicBezTo>
                  <a:cubicBezTo>
                    <a:pt x="5" y="20"/>
                    <a:pt x="5" y="19"/>
                    <a:pt x="5" y="19"/>
                  </a:cubicBezTo>
                  <a:cubicBezTo>
                    <a:pt x="4" y="20"/>
                    <a:pt x="5" y="20"/>
                    <a:pt x="5" y="21"/>
                  </a:cubicBezTo>
                  <a:cubicBezTo>
                    <a:pt x="5" y="21"/>
                    <a:pt x="4" y="22"/>
                    <a:pt x="4" y="22"/>
                  </a:cubicBezTo>
                  <a:cubicBezTo>
                    <a:pt x="4" y="22"/>
                    <a:pt x="4" y="23"/>
                    <a:pt x="4" y="23"/>
                  </a:cubicBezTo>
                  <a:cubicBezTo>
                    <a:pt x="4" y="24"/>
                    <a:pt x="3" y="24"/>
                    <a:pt x="3" y="25"/>
                  </a:cubicBezTo>
                  <a:cubicBezTo>
                    <a:pt x="3" y="25"/>
                    <a:pt x="3" y="25"/>
                    <a:pt x="3" y="24"/>
                  </a:cubicBezTo>
                  <a:cubicBezTo>
                    <a:pt x="3" y="25"/>
                    <a:pt x="4" y="25"/>
                    <a:pt x="4" y="26"/>
                  </a:cubicBezTo>
                  <a:cubicBezTo>
                    <a:pt x="4" y="26"/>
                    <a:pt x="3" y="26"/>
                    <a:pt x="3" y="26"/>
                  </a:cubicBezTo>
                  <a:cubicBezTo>
                    <a:pt x="3" y="26"/>
                    <a:pt x="3" y="26"/>
                    <a:pt x="3" y="26"/>
                  </a:cubicBezTo>
                  <a:cubicBezTo>
                    <a:pt x="3" y="26"/>
                    <a:pt x="2" y="26"/>
                    <a:pt x="3" y="25"/>
                  </a:cubicBezTo>
                  <a:cubicBezTo>
                    <a:pt x="3" y="25"/>
                    <a:pt x="3" y="25"/>
                    <a:pt x="3" y="25"/>
                  </a:cubicBezTo>
                  <a:cubicBezTo>
                    <a:pt x="2" y="25"/>
                    <a:pt x="3" y="25"/>
                    <a:pt x="2" y="25"/>
                  </a:cubicBezTo>
                  <a:cubicBezTo>
                    <a:pt x="1" y="26"/>
                    <a:pt x="1" y="26"/>
                    <a:pt x="2" y="27"/>
                  </a:cubicBezTo>
                  <a:cubicBezTo>
                    <a:pt x="3" y="27"/>
                    <a:pt x="3" y="28"/>
                    <a:pt x="4" y="27"/>
                  </a:cubicBezTo>
                  <a:cubicBezTo>
                    <a:pt x="4" y="27"/>
                    <a:pt x="4" y="28"/>
                    <a:pt x="4" y="28"/>
                  </a:cubicBezTo>
                  <a:cubicBezTo>
                    <a:pt x="4" y="28"/>
                    <a:pt x="4" y="28"/>
                    <a:pt x="4" y="28"/>
                  </a:cubicBezTo>
                  <a:cubicBezTo>
                    <a:pt x="4" y="29"/>
                    <a:pt x="4" y="29"/>
                    <a:pt x="5" y="30"/>
                  </a:cubicBezTo>
                  <a:cubicBezTo>
                    <a:pt x="5" y="30"/>
                    <a:pt x="5" y="29"/>
                    <a:pt x="6" y="29"/>
                  </a:cubicBezTo>
                  <a:cubicBezTo>
                    <a:pt x="6" y="29"/>
                    <a:pt x="6" y="29"/>
                    <a:pt x="6" y="29"/>
                  </a:cubicBezTo>
                  <a:close/>
                  <a:moveTo>
                    <a:pt x="38" y="47"/>
                  </a:moveTo>
                  <a:cubicBezTo>
                    <a:pt x="37" y="47"/>
                    <a:pt x="36" y="48"/>
                    <a:pt x="36" y="49"/>
                  </a:cubicBezTo>
                  <a:cubicBezTo>
                    <a:pt x="37" y="48"/>
                    <a:pt x="37" y="48"/>
                    <a:pt x="38" y="47"/>
                  </a:cubicBezTo>
                  <a:close/>
                  <a:moveTo>
                    <a:pt x="9" y="30"/>
                  </a:moveTo>
                  <a:cubicBezTo>
                    <a:pt x="8" y="30"/>
                    <a:pt x="8" y="32"/>
                    <a:pt x="7" y="32"/>
                  </a:cubicBezTo>
                  <a:cubicBezTo>
                    <a:pt x="8" y="32"/>
                    <a:pt x="7" y="31"/>
                    <a:pt x="7" y="31"/>
                  </a:cubicBezTo>
                  <a:cubicBezTo>
                    <a:pt x="7" y="31"/>
                    <a:pt x="8" y="31"/>
                    <a:pt x="7" y="31"/>
                  </a:cubicBezTo>
                  <a:cubicBezTo>
                    <a:pt x="7" y="30"/>
                    <a:pt x="8" y="30"/>
                    <a:pt x="8" y="30"/>
                  </a:cubicBezTo>
                  <a:cubicBezTo>
                    <a:pt x="8" y="29"/>
                    <a:pt x="8" y="29"/>
                    <a:pt x="7" y="30"/>
                  </a:cubicBezTo>
                  <a:cubicBezTo>
                    <a:pt x="7" y="30"/>
                    <a:pt x="7" y="30"/>
                    <a:pt x="7" y="30"/>
                  </a:cubicBezTo>
                  <a:cubicBezTo>
                    <a:pt x="7" y="30"/>
                    <a:pt x="6" y="31"/>
                    <a:pt x="6" y="31"/>
                  </a:cubicBezTo>
                  <a:cubicBezTo>
                    <a:pt x="5" y="31"/>
                    <a:pt x="5" y="31"/>
                    <a:pt x="6" y="32"/>
                  </a:cubicBezTo>
                  <a:cubicBezTo>
                    <a:pt x="6" y="32"/>
                    <a:pt x="6" y="33"/>
                    <a:pt x="6" y="33"/>
                  </a:cubicBezTo>
                  <a:cubicBezTo>
                    <a:pt x="6" y="34"/>
                    <a:pt x="7" y="35"/>
                    <a:pt x="7" y="34"/>
                  </a:cubicBezTo>
                  <a:cubicBezTo>
                    <a:pt x="7" y="34"/>
                    <a:pt x="7" y="34"/>
                    <a:pt x="6" y="34"/>
                  </a:cubicBezTo>
                  <a:cubicBezTo>
                    <a:pt x="7" y="35"/>
                    <a:pt x="7" y="34"/>
                    <a:pt x="8" y="34"/>
                  </a:cubicBezTo>
                  <a:cubicBezTo>
                    <a:pt x="8" y="34"/>
                    <a:pt x="7" y="35"/>
                    <a:pt x="7" y="35"/>
                  </a:cubicBezTo>
                  <a:cubicBezTo>
                    <a:pt x="7" y="35"/>
                    <a:pt x="7" y="35"/>
                    <a:pt x="6" y="35"/>
                  </a:cubicBezTo>
                  <a:cubicBezTo>
                    <a:pt x="7" y="35"/>
                    <a:pt x="7" y="35"/>
                    <a:pt x="7" y="36"/>
                  </a:cubicBezTo>
                  <a:cubicBezTo>
                    <a:pt x="7" y="36"/>
                    <a:pt x="7" y="35"/>
                    <a:pt x="7" y="35"/>
                  </a:cubicBezTo>
                  <a:cubicBezTo>
                    <a:pt x="8" y="35"/>
                    <a:pt x="8" y="36"/>
                    <a:pt x="8" y="35"/>
                  </a:cubicBezTo>
                  <a:cubicBezTo>
                    <a:pt x="8" y="35"/>
                    <a:pt x="8" y="35"/>
                    <a:pt x="8" y="34"/>
                  </a:cubicBezTo>
                  <a:cubicBezTo>
                    <a:pt x="9" y="34"/>
                    <a:pt x="9" y="33"/>
                    <a:pt x="8" y="34"/>
                  </a:cubicBezTo>
                  <a:cubicBezTo>
                    <a:pt x="8" y="33"/>
                    <a:pt x="9" y="33"/>
                    <a:pt x="9" y="33"/>
                  </a:cubicBezTo>
                  <a:cubicBezTo>
                    <a:pt x="9" y="33"/>
                    <a:pt x="9" y="32"/>
                    <a:pt x="9" y="32"/>
                  </a:cubicBezTo>
                  <a:cubicBezTo>
                    <a:pt x="9" y="32"/>
                    <a:pt x="9" y="30"/>
                    <a:pt x="9" y="30"/>
                  </a:cubicBezTo>
                  <a:close/>
                  <a:moveTo>
                    <a:pt x="34" y="36"/>
                  </a:moveTo>
                  <a:cubicBezTo>
                    <a:pt x="34" y="36"/>
                    <a:pt x="33" y="36"/>
                    <a:pt x="33" y="36"/>
                  </a:cubicBezTo>
                  <a:cubicBezTo>
                    <a:pt x="33" y="36"/>
                    <a:pt x="34" y="36"/>
                    <a:pt x="34" y="36"/>
                  </a:cubicBezTo>
                  <a:cubicBezTo>
                    <a:pt x="34" y="36"/>
                    <a:pt x="35" y="36"/>
                    <a:pt x="34" y="36"/>
                  </a:cubicBezTo>
                  <a:cubicBezTo>
                    <a:pt x="34" y="36"/>
                    <a:pt x="34" y="36"/>
                    <a:pt x="34" y="36"/>
                  </a:cubicBezTo>
                  <a:close/>
                  <a:moveTo>
                    <a:pt x="44" y="42"/>
                  </a:moveTo>
                  <a:cubicBezTo>
                    <a:pt x="44" y="42"/>
                    <a:pt x="42" y="42"/>
                    <a:pt x="43" y="43"/>
                  </a:cubicBezTo>
                  <a:cubicBezTo>
                    <a:pt x="43" y="43"/>
                    <a:pt x="44" y="43"/>
                    <a:pt x="44" y="42"/>
                  </a:cubicBezTo>
                  <a:close/>
                  <a:moveTo>
                    <a:pt x="32" y="43"/>
                  </a:moveTo>
                  <a:cubicBezTo>
                    <a:pt x="32" y="42"/>
                    <a:pt x="31" y="42"/>
                    <a:pt x="31" y="42"/>
                  </a:cubicBezTo>
                  <a:cubicBezTo>
                    <a:pt x="31" y="41"/>
                    <a:pt x="31" y="40"/>
                    <a:pt x="31" y="40"/>
                  </a:cubicBezTo>
                  <a:cubicBezTo>
                    <a:pt x="31" y="39"/>
                    <a:pt x="30" y="39"/>
                    <a:pt x="30" y="39"/>
                  </a:cubicBezTo>
                  <a:cubicBezTo>
                    <a:pt x="30" y="38"/>
                    <a:pt x="30" y="37"/>
                    <a:pt x="29" y="36"/>
                  </a:cubicBezTo>
                  <a:cubicBezTo>
                    <a:pt x="29" y="36"/>
                    <a:pt x="29" y="37"/>
                    <a:pt x="29" y="37"/>
                  </a:cubicBezTo>
                  <a:cubicBezTo>
                    <a:pt x="29" y="37"/>
                    <a:pt x="29" y="36"/>
                    <a:pt x="29" y="36"/>
                  </a:cubicBezTo>
                  <a:cubicBezTo>
                    <a:pt x="29" y="37"/>
                    <a:pt x="29" y="37"/>
                    <a:pt x="30" y="38"/>
                  </a:cubicBezTo>
                  <a:cubicBezTo>
                    <a:pt x="30" y="38"/>
                    <a:pt x="30" y="39"/>
                    <a:pt x="31" y="40"/>
                  </a:cubicBezTo>
                  <a:cubicBezTo>
                    <a:pt x="31" y="40"/>
                    <a:pt x="30" y="41"/>
                    <a:pt x="31" y="42"/>
                  </a:cubicBezTo>
                  <a:cubicBezTo>
                    <a:pt x="31" y="42"/>
                    <a:pt x="30" y="42"/>
                    <a:pt x="30" y="42"/>
                  </a:cubicBezTo>
                  <a:cubicBezTo>
                    <a:pt x="30" y="42"/>
                    <a:pt x="30" y="42"/>
                    <a:pt x="30" y="42"/>
                  </a:cubicBezTo>
                  <a:cubicBezTo>
                    <a:pt x="30" y="41"/>
                    <a:pt x="29" y="41"/>
                    <a:pt x="29" y="42"/>
                  </a:cubicBezTo>
                  <a:cubicBezTo>
                    <a:pt x="30" y="42"/>
                    <a:pt x="30" y="42"/>
                    <a:pt x="30" y="42"/>
                  </a:cubicBezTo>
                  <a:cubicBezTo>
                    <a:pt x="31" y="43"/>
                    <a:pt x="32" y="43"/>
                    <a:pt x="32" y="43"/>
                  </a:cubicBezTo>
                  <a:cubicBezTo>
                    <a:pt x="32" y="44"/>
                    <a:pt x="32" y="44"/>
                    <a:pt x="33" y="45"/>
                  </a:cubicBezTo>
                  <a:cubicBezTo>
                    <a:pt x="33" y="45"/>
                    <a:pt x="33" y="44"/>
                    <a:pt x="33" y="44"/>
                  </a:cubicBezTo>
                  <a:cubicBezTo>
                    <a:pt x="33" y="44"/>
                    <a:pt x="33" y="44"/>
                    <a:pt x="33" y="44"/>
                  </a:cubicBezTo>
                  <a:cubicBezTo>
                    <a:pt x="33" y="43"/>
                    <a:pt x="33" y="43"/>
                    <a:pt x="32" y="43"/>
                  </a:cubicBezTo>
                  <a:close/>
                  <a:moveTo>
                    <a:pt x="41" y="47"/>
                  </a:moveTo>
                  <a:cubicBezTo>
                    <a:pt x="42" y="47"/>
                    <a:pt x="42" y="46"/>
                    <a:pt x="41" y="47"/>
                  </a:cubicBezTo>
                  <a:cubicBezTo>
                    <a:pt x="41" y="47"/>
                    <a:pt x="41" y="47"/>
                    <a:pt x="40" y="47"/>
                  </a:cubicBezTo>
                  <a:cubicBezTo>
                    <a:pt x="40" y="47"/>
                    <a:pt x="40" y="47"/>
                    <a:pt x="40" y="48"/>
                  </a:cubicBezTo>
                  <a:cubicBezTo>
                    <a:pt x="40" y="48"/>
                    <a:pt x="41" y="48"/>
                    <a:pt x="41" y="48"/>
                  </a:cubicBezTo>
                  <a:cubicBezTo>
                    <a:pt x="42" y="49"/>
                    <a:pt x="41" y="49"/>
                    <a:pt x="40" y="49"/>
                  </a:cubicBezTo>
                  <a:cubicBezTo>
                    <a:pt x="40" y="49"/>
                    <a:pt x="40" y="50"/>
                    <a:pt x="40" y="50"/>
                  </a:cubicBezTo>
                  <a:cubicBezTo>
                    <a:pt x="40" y="50"/>
                    <a:pt x="39" y="50"/>
                    <a:pt x="39" y="50"/>
                  </a:cubicBezTo>
                  <a:cubicBezTo>
                    <a:pt x="39" y="50"/>
                    <a:pt x="39" y="50"/>
                    <a:pt x="39" y="50"/>
                  </a:cubicBezTo>
                  <a:cubicBezTo>
                    <a:pt x="39" y="51"/>
                    <a:pt x="38" y="51"/>
                    <a:pt x="38" y="51"/>
                  </a:cubicBezTo>
                  <a:cubicBezTo>
                    <a:pt x="38" y="52"/>
                    <a:pt x="37" y="52"/>
                    <a:pt x="37" y="53"/>
                  </a:cubicBezTo>
                  <a:cubicBezTo>
                    <a:pt x="37" y="52"/>
                    <a:pt x="38" y="52"/>
                    <a:pt x="38" y="52"/>
                  </a:cubicBezTo>
                  <a:cubicBezTo>
                    <a:pt x="38" y="52"/>
                    <a:pt x="38" y="51"/>
                    <a:pt x="39" y="51"/>
                  </a:cubicBezTo>
                  <a:cubicBezTo>
                    <a:pt x="39" y="51"/>
                    <a:pt x="40" y="51"/>
                    <a:pt x="40" y="50"/>
                  </a:cubicBezTo>
                  <a:cubicBezTo>
                    <a:pt x="40" y="50"/>
                    <a:pt x="40" y="50"/>
                    <a:pt x="40" y="50"/>
                  </a:cubicBezTo>
                  <a:cubicBezTo>
                    <a:pt x="41" y="50"/>
                    <a:pt x="42" y="49"/>
                    <a:pt x="42" y="48"/>
                  </a:cubicBezTo>
                  <a:cubicBezTo>
                    <a:pt x="42" y="48"/>
                    <a:pt x="41" y="47"/>
                    <a:pt x="41" y="47"/>
                  </a:cubicBezTo>
                  <a:close/>
                  <a:moveTo>
                    <a:pt x="47" y="63"/>
                  </a:moveTo>
                  <a:cubicBezTo>
                    <a:pt x="46" y="63"/>
                    <a:pt x="46" y="64"/>
                    <a:pt x="45" y="64"/>
                  </a:cubicBezTo>
                  <a:cubicBezTo>
                    <a:pt x="44" y="64"/>
                    <a:pt x="45" y="63"/>
                    <a:pt x="44" y="63"/>
                  </a:cubicBezTo>
                  <a:cubicBezTo>
                    <a:pt x="44" y="63"/>
                    <a:pt x="44" y="63"/>
                    <a:pt x="44" y="63"/>
                  </a:cubicBezTo>
                  <a:cubicBezTo>
                    <a:pt x="43" y="63"/>
                    <a:pt x="43" y="63"/>
                    <a:pt x="43" y="63"/>
                  </a:cubicBezTo>
                  <a:cubicBezTo>
                    <a:pt x="43" y="63"/>
                    <a:pt x="43" y="64"/>
                    <a:pt x="42" y="64"/>
                  </a:cubicBezTo>
                  <a:cubicBezTo>
                    <a:pt x="42" y="64"/>
                    <a:pt x="42" y="64"/>
                    <a:pt x="41" y="64"/>
                  </a:cubicBezTo>
                  <a:cubicBezTo>
                    <a:pt x="41" y="64"/>
                    <a:pt x="41" y="64"/>
                    <a:pt x="41" y="64"/>
                  </a:cubicBezTo>
                  <a:cubicBezTo>
                    <a:pt x="41" y="64"/>
                    <a:pt x="41" y="65"/>
                    <a:pt x="41" y="65"/>
                  </a:cubicBezTo>
                  <a:cubicBezTo>
                    <a:pt x="41" y="65"/>
                    <a:pt x="41" y="66"/>
                    <a:pt x="41" y="66"/>
                  </a:cubicBezTo>
                  <a:cubicBezTo>
                    <a:pt x="42" y="66"/>
                    <a:pt x="42" y="66"/>
                    <a:pt x="43" y="66"/>
                  </a:cubicBezTo>
                  <a:cubicBezTo>
                    <a:pt x="43" y="66"/>
                    <a:pt x="44" y="66"/>
                    <a:pt x="44" y="66"/>
                  </a:cubicBezTo>
                  <a:cubicBezTo>
                    <a:pt x="44" y="66"/>
                    <a:pt x="45" y="66"/>
                    <a:pt x="44" y="66"/>
                  </a:cubicBezTo>
                  <a:cubicBezTo>
                    <a:pt x="45" y="66"/>
                    <a:pt x="45" y="66"/>
                    <a:pt x="46" y="66"/>
                  </a:cubicBezTo>
                  <a:cubicBezTo>
                    <a:pt x="46" y="66"/>
                    <a:pt x="46" y="65"/>
                    <a:pt x="46" y="65"/>
                  </a:cubicBezTo>
                  <a:cubicBezTo>
                    <a:pt x="47" y="65"/>
                    <a:pt x="47" y="64"/>
                    <a:pt x="47" y="63"/>
                  </a:cubicBezTo>
                  <a:cubicBezTo>
                    <a:pt x="48" y="63"/>
                    <a:pt x="48" y="62"/>
                    <a:pt x="48" y="62"/>
                  </a:cubicBezTo>
                  <a:cubicBezTo>
                    <a:pt x="47" y="62"/>
                    <a:pt x="47" y="63"/>
                    <a:pt x="47" y="63"/>
                  </a:cubicBezTo>
                  <a:close/>
                  <a:moveTo>
                    <a:pt x="30" y="30"/>
                  </a:moveTo>
                  <a:cubicBezTo>
                    <a:pt x="30" y="30"/>
                    <a:pt x="30" y="30"/>
                    <a:pt x="30" y="29"/>
                  </a:cubicBezTo>
                  <a:cubicBezTo>
                    <a:pt x="29" y="29"/>
                    <a:pt x="29" y="29"/>
                    <a:pt x="29" y="28"/>
                  </a:cubicBezTo>
                  <a:cubicBezTo>
                    <a:pt x="28" y="28"/>
                    <a:pt x="28" y="27"/>
                    <a:pt x="28" y="26"/>
                  </a:cubicBezTo>
                  <a:cubicBezTo>
                    <a:pt x="28" y="25"/>
                    <a:pt x="27" y="25"/>
                    <a:pt x="27" y="25"/>
                  </a:cubicBezTo>
                  <a:cubicBezTo>
                    <a:pt x="27" y="26"/>
                    <a:pt x="27" y="26"/>
                    <a:pt x="27" y="26"/>
                  </a:cubicBezTo>
                  <a:cubicBezTo>
                    <a:pt x="28" y="26"/>
                    <a:pt x="28" y="26"/>
                    <a:pt x="28" y="27"/>
                  </a:cubicBezTo>
                  <a:cubicBezTo>
                    <a:pt x="28" y="27"/>
                    <a:pt x="28" y="27"/>
                    <a:pt x="28" y="27"/>
                  </a:cubicBezTo>
                  <a:cubicBezTo>
                    <a:pt x="28" y="27"/>
                    <a:pt x="28" y="27"/>
                    <a:pt x="28" y="27"/>
                  </a:cubicBezTo>
                  <a:cubicBezTo>
                    <a:pt x="28" y="28"/>
                    <a:pt x="29" y="28"/>
                    <a:pt x="29" y="29"/>
                  </a:cubicBezTo>
                  <a:cubicBezTo>
                    <a:pt x="29" y="29"/>
                    <a:pt x="30" y="30"/>
                    <a:pt x="29" y="30"/>
                  </a:cubicBezTo>
                  <a:cubicBezTo>
                    <a:pt x="29" y="30"/>
                    <a:pt x="28" y="31"/>
                    <a:pt x="29" y="31"/>
                  </a:cubicBezTo>
                  <a:cubicBezTo>
                    <a:pt x="29" y="31"/>
                    <a:pt x="30" y="31"/>
                    <a:pt x="30" y="30"/>
                  </a:cubicBezTo>
                  <a:close/>
                  <a:moveTo>
                    <a:pt x="38" y="45"/>
                  </a:moveTo>
                  <a:cubicBezTo>
                    <a:pt x="37" y="45"/>
                    <a:pt x="38" y="47"/>
                    <a:pt x="38" y="47"/>
                  </a:cubicBezTo>
                  <a:cubicBezTo>
                    <a:pt x="38" y="47"/>
                    <a:pt x="39" y="47"/>
                    <a:pt x="39" y="47"/>
                  </a:cubicBezTo>
                  <a:cubicBezTo>
                    <a:pt x="40" y="47"/>
                    <a:pt x="40" y="47"/>
                    <a:pt x="40" y="47"/>
                  </a:cubicBezTo>
                  <a:cubicBezTo>
                    <a:pt x="40" y="46"/>
                    <a:pt x="39" y="47"/>
                    <a:pt x="39" y="46"/>
                  </a:cubicBezTo>
                  <a:cubicBezTo>
                    <a:pt x="39" y="46"/>
                    <a:pt x="39" y="46"/>
                    <a:pt x="38" y="46"/>
                  </a:cubicBezTo>
                  <a:cubicBezTo>
                    <a:pt x="38" y="46"/>
                    <a:pt x="38" y="45"/>
                    <a:pt x="38" y="45"/>
                  </a:cubicBezTo>
                  <a:close/>
                  <a:moveTo>
                    <a:pt x="38" y="32"/>
                  </a:moveTo>
                  <a:cubicBezTo>
                    <a:pt x="37" y="33"/>
                    <a:pt x="38" y="32"/>
                    <a:pt x="38" y="32"/>
                  </a:cubicBezTo>
                  <a:cubicBezTo>
                    <a:pt x="38" y="32"/>
                    <a:pt x="38" y="31"/>
                    <a:pt x="38" y="31"/>
                  </a:cubicBezTo>
                  <a:cubicBezTo>
                    <a:pt x="38" y="31"/>
                    <a:pt x="38" y="31"/>
                    <a:pt x="38" y="31"/>
                  </a:cubicBezTo>
                  <a:cubicBezTo>
                    <a:pt x="37" y="32"/>
                    <a:pt x="37" y="32"/>
                    <a:pt x="37" y="32"/>
                  </a:cubicBezTo>
                  <a:cubicBezTo>
                    <a:pt x="38" y="32"/>
                    <a:pt x="37" y="33"/>
                    <a:pt x="37" y="33"/>
                  </a:cubicBezTo>
                  <a:cubicBezTo>
                    <a:pt x="38" y="33"/>
                    <a:pt x="37" y="33"/>
                    <a:pt x="38" y="32"/>
                  </a:cubicBezTo>
                  <a:close/>
                  <a:moveTo>
                    <a:pt x="24" y="37"/>
                  </a:moveTo>
                  <a:cubicBezTo>
                    <a:pt x="24" y="37"/>
                    <a:pt x="23" y="36"/>
                    <a:pt x="23" y="36"/>
                  </a:cubicBezTo>
                  <a:cubicBezTo>
                    <a:pt x="22" y="36"/>
                    <a:pt x="23" y="37"/>
                    <a:pt x="22" y="37"/>
                  </a:cubicBezTo>
                  <a:cubicBezTo>
                    <a:pt x="23" y="37"/>
                    <a:pt x="24" y="37"/>
                    <a:pt x="24" y="38"/>
                  </a:cubicBezTo>
                  <a:cubicBezTo>
                    <a:pt x="25" y="38"/>
                    <a:pt x="25" y="38"/>
                    <a:pt x="25" y="38"/>
                  </a:cubicBezTo>
                  <a:cubicBezTo>
                    <a:pt x="25" y="38"/>
                    <a:pt x="26" y="39"/>
                    <a:pt x="26" y="39"/>
                  </a:cubicBezTo>
                  <a:cubicBezTo>
                    <a:pt x="26" y="38"/>
                    <a:pt x="25" y="38"/>
                    <a:pt x="24" y="37"/>
                  </a:cubicBezTo>
                  <a:close/>
                  <a:moveTo>
                    <a:pt x="50" y="50"/>
                  </a:moveTo>
                  <a:cubicBezTo>
                    <a:pt x="50" y="50"/>
                    <a:pt x="49" y="50"/>
                    <a:pt x="49" y="50"/>
                  </a:cubicBezTo>
                  <a:cubicBezTo>
                    <a:pt x="48" y="50"/>
                    <a:pt x="48" y="50"/>
                    <a:pt x="48" y="50"/>
                  </a:cubicBezTo>
                  <a:cubicBezTo>
                    <a:pt x="48" y="50"/>
                    <a:pt x="48" y="50"/>
                    <a:pt x="48" y="51"/>
                  </a:cubicBezTo>
                  <a:cubicBezTo>
                    <a:pt x="48" y="51"/>
                    <a:pt x="49" y="50"/>
                    <a:pt x="50" y="50"/>
                  </a:cubicBezTo>
                  <a:cubicBezTo>
                    <a:pt x="50" y="50"/>
                    <a:pt x="51" y="51"/>
                    <a:pt x="51" y="51"/>
                  </a:cubicBezTo>
                  <a:cubicBezTo>
                    <a:pt x="53" y="51"/>
                    <a:pt x="50" y="50"/>
                    <a:pt x="50" y="50"/>
                  </a:cubicBezTo>
                  <a:close/>
                  <a:moveTo>
                    <a:pt x="48" y="60"/>
                  </a:moveTo>
                  <a:cubicBezTo>
                    <a:pt x="48" y="59"/>
                    <a:pt x="48" y="60"/>
                    <a:pt x="48" y="60"/>
                  </a:cubicBezTo>
                  <a:cubicBezTo>
                    <a:pt x="47" y="60"/>
                    <a:pt x="48" y="60"/>
                    <a:pt x="48" y="61"/>
                  </a:cubicBezTo>
                  <a:cubicBezTo>
                    <a:pt x="48" y="60"/>
                    <a:pt x="48" y="60"/>
                    <a:pt x="49" y="60"/>
                  </a:cubicBezTo>
                  <a:cubicBezTo>
                    <a:pt x="49" y="60"/>
                    <a:pt x="48" y="60"/>
                    <a:pt x="48" y="60"/>
                  </a:cubicBezTo>
                  <a:close/>
                  <a:moveTo>
                    <a:pt x="11" y="21"/>
                  </a:moveTo>
                  <a:cubicBezTo>
                    <a:pt x="10" y="22"/>
                    <a:pt x="11" y="22"/>
                    <a:pt x="11" y="22"/>
                  </a:cubicBezTo>
                  <a:cubicBezTo>
                    <a:pt x="11" y="22"/>
                    <a:pt x="12" y="22"/>
                    <a:pt x="12" y="21"/>
                  </a:cubicBezTo>
                  <a:cubicBezTo>
                    <a:pt x="13" y="21"/>
                    <a:pt x="14" y="21"/>
                    <a:pt x="13" y="21"/>
                  </a:cubicBezTo>
                  <a:cubicBezTo>
                    <a:pt x="12" y="21"/>
                    <a:pt x="11" y="21"/>
                    <a:pt x="11" y="2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27" name="Azerbaijan">
              <a:extLst>
                <a:ext uri="{FF2B5EF4-FFF2-40B4-BE49-F238E27FC236}">
                  <a16:creationId xmlns:a16="http://schemas.microsoft.com/office/drawing/2014/main" id="{213C18CF-B699-9A00-D449-8EF5CFDF6475}"/>
                </a:ext>
              </a:extLst>
            </p:cNvPr>
            <p:cNvSpPr>
              <a:spLocks noEditPoints="1"/>
            </p:cNvSpPr>
            <p:nvPr/>
          </p:nvSpPr>
          <p:spPr bwMode="auto">
            <a:xfrm>
              <a:off x="7209530" y="2902836"/>
              <a:ext cx="171925" cy="133932"/>
            </a:xfrm>
            <a:custGeom>
              <a:avLst/>
              <a:gdLst/>
              <a:ahLst/>
              <a:cxnLst>
                <a:cxn ang="0">
                  <a:pos x="46" y="15"/>
                </a:cxn>
                <a:cxn ang="0">
                  <a:pos x="41" y="13"/>
                </a:cxn>
                <a:cxn ang="0">
                  <a:pos x="38" y="10"/>
                </a:cxn>
                <a:cxn ang="0">
                  <a:pos x="33" y="3"/>
                </a:cxn>
                <a:cxn ang="0">
                  <a:pos x="29" y="4"/>
                </a:cxn>
                <a:cxn ang="0">
                  <a:pos x="26" y="6"/>
                </a:cxn>
                <a:cxn ang="0">
                  <a:pos x="23" y="7"/>
                </a:cxn>
                <a:cxn ang="0">
                  <a:pos x="19" y="5"/>
                </a:cxn>
                <a:cxn ang="0">
                  <a:pos x="16" y="2"/>
                </a:cxn>
                <a:cxn ang="0">
                  <a:pos x="13" y="1"/>
                </a:cxn>
                <a:cxn ang="0">
                  <a:pos x="10" y="2"/>
                </a:cxn>
                <a:cxn ang="0">
                  <a:pos x="13" y="5"/>
                </a:cxn>
                <a:cxn ang="0">
                  <a:pos x="13" y="9"/>
                </a:cxn>
                <a:cxn ang="0">
                  <a:pos x="7" y="8"/>
                </a:cxn>
                <a:cxn ang="0">
                  <a:pos x="5" y="6"/>
                </a:cxn>
                <a:cxn ang="0">
                  <a:pos x="0" y="7"/>
                </a:cxn>
                <a:cxn ang="0">
                  <a:pos x="1" y="9"/>
                </a:cxn>
                <a:cxn ang="0">
                  <a:pos x="4" y="10"/>
                </a:cxn>
                <a:cxn ang="0">
                  <a:pos x="6" y="16"/>
                </a:cxn>
                <a:cxn ang="0">
                  <a:pos x="10" y="18"/>
                </a:cxn>
                <a:cxn ang="0">
                  <a:pos x="8" y="21"/>
                </a:cxn>
                <a:cxn ang="0">
                  <a:pos x="10" y="23"/>
                </a:cxn>
                <a:cxn ang="0">
                  <a:pos x="14" y="25"/>
                </a:cxn>
                <a:cxn ang="0">
                  <a:pos x="16" y="28"/>
                </a:cxn>
                <a:cxn ang="0">
                  <a:pos x="16" y="30"/>
                </a:cxn>
                <a:cxn ang="0">
                  <a:pos x="19" y="31"/>
                </a:cxn>
                <a:cxn ang="0">
                  <a:pos x="22" y="28"/>
                </a:cxn>
                <a:cxn ang="0">
                  <a:pos x="25" y="26"/>
                </a:cxn>
                <a:cxn ang="0">
                  <a:pos x="30" y="25"/>
                </a:cxn>
                <a:cxn ang="0">
                  <a:pos x="33" y="31"/>
                </a:cxn>
                <a:cxn ang="0">
                  <a:pos x="32" y="35"/>
                </a:cxn>
                <a:cxn ang="0">
                  <a:pos x="35" y="36"/>
                </a:cxn>
                <a:cxn ang="0">
                  <a:pos x="38" y="35"/>
                </a:cxn>
                <a:cxn ang="0">
                  <a:pos x="38" y="30"/>
                </a:cxn>
                <a:cxn ang="0">
                  <a:pos x="40" y="32"/>
                </a:cxn>
                <a:cxn ang="0">
                  <a:pos x="42" y="29"/>
                </a:cxn>
                <a:cxn ang="0">
                  <a:pos x="42" y="27"/>
                </a:cxn>
                <a:cxn ang="0">
                  <a:pos x="42" y="24"/>
                </a:cxn>
                <a:cxn ang="0">
                  <a:pos x="42" y="21"/>
                </a:cxn>
                <a:cxn ang="0">
                  <a:pos x="44" y="18"/>
                </a:cxn>
                <a:cxn ang="0">
                  <a:pos x="49" y="18"/>
                </a:cxn>
                <a:cxn ang="0">
                  <a:pos x="6" y="14"/>
                </a:cxn>
                <a:cxn ang="0">
                  <a:pos x="14" y="33"/>
                </a:cxn>
                <a:cxn ang="0">
                  <a:pos x="9" y="32"/>
                </a:cxn>
                <a:cxn ang="0">
                  <a:pos x="6" y="30"/>
                </a:cxn>
                <a:cxn ang="0">
                  <a:pos x="1" y="25"/>
                </a:cxn>
                <a:cxn ang="0">
                  <a:pos x="2" y="24"/>
                </a:cxn>
                <a:cxn ang="0">
                  <a:pos x="4" y="25"/>
                </a:cxn>
                <a:cxn ang="0">
                  <a:pos x="8" y="26"/>
                </a:cxn>
                <a:cxn ang="0">
                  <a:pos x="11" y="28"/>
                </a:cxn>
              </a:cxnLst>
              <a:rect l="0" t="0" r="r" b="b"/>
              <a:pathLst>
                <a:path w="50" h="39">
                  <a:moveTo>
                    <a:pt x="48" y="16"/>
                  </a:moveTo>
                  <a:cubicBezTo>
                    <a:pt x="48" y="16"/>
                    <a:pt x="48" y="16"/>
                    <a:pt x="47" y="15"/>
                  </a:cubicBezTo>
                  <a:cubicBezTo>
                    <a:pt x="47" y="15"/>
                    <a:pt x="46" y="15"/>
                    <a:pt x="46" y="15"/>
                  </a:cubicBezTo>
                  <a:cubicBezTo>
                    <a:pt x="46" y="15"/>
                    <a:pt x="46" y="15"/>
                    <a:pt x="46" y="15"/>
                  </a:cubicBezTo>
                  <a:cubicBezTo>
                    <a:pt x="44" y="14"/>
                    <a:pt x="43" y="15"/>
                    <a:pt x="42" y="14"/>
                  </a:cubicBezTo>
                  <a:cubicBezTo>
                    <a:pt x="42" y="14"/>
                    <a:pt x="41" y="14"/>
                    <a:pt x="41" y="13"/>
                  </a:cubicBezTo>
                  <a:cubicBezTo>
                    <a:pt x="41" y="13"/>
                    <a:pt x="41" y="13"/>
                    <a:pt x="41" y="12"/>
                  </a:cubicBezTo>
                  <a:cubicBezTo>
                    <a:pt x="41" y="12"/>
                    <a:pt x="40" y="12"/>
                    <a:pt x="40" y="12"/>
                  </a:cubicBezTo>
                  <a:cubicBezTo>
                    <a:pt x="39" y="11"/>
                    <a:pt x="38" y="11"/>
                    <a:pt x="38" y="10"/>
                  </a:cubicBezTo>
                  <a:cubicBezTo>
                    <a:pt x="37" y="9"/>
                    <a:pt x="37" y="8"/>
                    <a:pt x="36" y="7"/>
                  </a:cubicBezTo>
                  <a:cubicBezTo>
                    <a:pt x="36" y="6"/>
                    <a:pt x="35" y="6"/>
                    <a:pt x="35" y="5"/>
                  </a:cubicBezTo>
                  <a:cubicBezTo>
                    <a:pt x="34" y="5"/>
                    <a:pt x="34" y="4"/>
                    <a:pt x="33" y="3"/>
                  </a:cubicBezTo>
                  <a:cubicBezTo>
                    <a:pt x="32" y="2"/>
                    <a:pt x="32" y="1"/>
                    <a:pt x="30" y="1"/>
                  </a:cubicBezTo>
                  <a:cubicBezTo>
                    <a:pt x="30" y="1"/>
                    <a:pt x="30" y="2"/>
                    <a:pt x="29" y="3"/>
                  </a:cubicBezTo>
                  <a:cubicBezTo>
                    <a:pt x="29" y="3"/>
                    <a:pt x="29" y="3"/>
                    <a:pt x="29" y="4"/>
                  </a:cubicBezTo>
                  <a:cubicBezTo>
                    <a:pt x="28" y="4"/>
                    <a:pt x="28" y="4"/>
                    <a:pt x="27" y="5"/>
                  </a:cubicBezTo>
                  <a:cubicBezTo>
                    <a:pt x="26" y="5"/>
                    <a:pt x="26" y="5"/>
                    <a:pt x="26" y="6"/>
                  </a:cubicBezTo>
                  <a:cubicBezTo>
                    <a:pt x="26" y="6"/>
                    <a:pt x="26" y="6"/>
                    <a:pt x="26" y="6"/>
                  </a:cubicBezTo>
                  <a:cubicBezTo>
                    <a:pt x="26" y="6"/>
                    <a:pt x="25" y="7"/>
                    <a:pt x="25" y="7"/>
                  </a:cubicBezTo>
                  <a:cubicBezTo>
                    <a:pt x="25" y="7"/>
                    <a:pt x="26" y="7"/>
                    <a:pt x="25" y="8"/>
                  </a:cubicBezTo>
                  <a:cubicBezTo>
                    <a:pt x="25" y="8"/>
                    <a:pt x="24" y="7"/>
                    <a:pt x="23" y="7"/>
                  </a:cubicBezTo>
                  <a:cubicBezTo>
                    <a:pt x="22" y="8"/>
                    <a:pt x="22" y="7"/>
                    <a:pt x="21" y="7"/>
                  </a:cubicBezTo>
                  <a:cubicBezTo>
                    <a:pt x="21" y="7"/>
                    <a:pt x="20" y="7"/>
                    <a:pt x="20" y="7"/>
                  </a:cubicBezTo>
                  <a:cubicBezTo>
                    <a:pt x="19" y="6"/>
                    <a:pt x="19" y="5"/>
                    <a:pt x="19" y="5"/>
                  </a:cubicBezTo>
                  <a:cubicBezTo>
                    <a:pt x="19" y="5"/>
                    <a:pt x="19" y="4"/>
                    <a:pt x="18" y="4"/>
                  </a:cubicBezTo>
                  <a:cubicBezTo>
                    <a:pt x="18" y="3"/>
                    <a:pt x="17" y="4"/>
                    <a:pt x="17" y="4"/>
                  </a:cubicBezTo>
                  <a:cubicBezTo>
                    <a:pt x="17" y="3"/>
                    <a:pt x="17" y="3"/>
                    <a:pt x="16" y="2"/>
                  </a:cubicBezTo>
                  <a:cubicBezTo>
                    <a:pt x="16" y="2"/>
                    <a:pt x="15" y="2"/>
                    <a:pt x="15" y="2"/>
                  </a:cubicBezTo>
                  <a:cubicBezTo>
                    <a:pt x="15" y="1"/>
                    <a:pt x="14" y="1"/>
                    <a:pt x="14" y="1"/>
                  </a:cubicBezTo>
                  <a:cubicBezTo>
                    <a:pt x="14" y="0"/>
                    <a:pt x="13" y="2"/>
                    <a:pt x="13" y="1"/>
                  </a:cubicBezTo>
                  <a:cubicBezTo>
                    <a:pt x="12" y="1"/>
                    <a:pt x="13" y="1"/>
                    <a:pt x="12" y="0"/>
                  </a:cubicBezTo>
                  <a:cubicBezTo>
                    <a:pt x="12" y="0"/>
                    <a:pt x="12" y="0"/>
                    <a:pt x="11" y="0"/>
                  </a:cubicBezTo>
                  <a:cubicBezTo>
                    <a:pt x="11" y="1"/>
                    <a:pt x="11" y="2"/>
                    <a:pt x="10" y="2"/>
                  </a:cubicBezTo>
                  <a:cubicBezTo>
                    <a:pt x="9" y="2"/>
                    <a:pt x="9" y="3"/>
                    <a:pt x="10" y="3"/>
                  </a:cubicBezTo>
                  <a:cubicBezTo>
                    <a:pt x="10" y="3"/>
                    <a:pt x="10" y="3"/>
                    <a:pt x="10" y="3"/>
                  </a:cubicBezTo>
                  <a:cubicBezTo>
                    <a:pt x="11" y="4"/>
                    <a:pt x="12" y="5"/>
                    <a:pt x="13" y="5"/>
                  </a:cubicBezTo>
                  <a:cubicBezTo>
                    <a:pt x="13" y="6"/>
                    <a:pt x="14" y="6"/>
                    <a:pt x="15" y="7"/>
                  </a:cubicBezTo>
                  <a:cubicBezTo>
                    <a:pt x="15" y="7"/>
                    <a:pt x="14" y="8"/>
                    <a:pt x="14" y="9"/>
                  </a:cubicBezTo>
                  <a:cubicBezTo>
                    <a:pt x="14" y="9"/>
                    <a:pt x="14" y="9"/>
                    <a:pt x="13" y="9"/>
                  </a:cubicBezTo>
                  <a:cubicBezTo>
                    <a:pt x="13" y="10"/>
                    <a:pt x="11" y="8"/>
                    <a:pt x="11" y="8"/>
                  </a:cubicBezTo>
                  <a:cubicBezTo>
                    <a:pt x="10" y="7"/>
                    <a:pt x="10" y="8"/>
                    <a:pt x="9" y="8"/>
                  </a:cubicBezTo>
                  <a:cubicBezTo>
                    <a:pt x="8" y="8"/>
                    <a:pt x="8" y="8"/>
                    <a:pt x="7" y="8"/>
                  </a:cubicBezTo>
                  <a:cubicBezTo>
                    <a:pt x="7" y="7"/>
                    <a:pt x="6" y="7"/>
                    <a:pt x="6" y="7"/>
                  </a:cubicBezTo>
                  <a:cubicBezTo>
                    <a:pt x="6" y="6"/>
                    <a:pt x="6" y="6"/>
                    <a:pt x="6" y="6"/>
                  </a:cubicBezTo>
                  <a:cubicBezTo>
                    <a:pt x="6" y="6"/>
                    <a:pt x="5" y="6"/>
                    <a:pt x="5" y="6"/>
                  </a:cubicBezTo>
                  <a:cubicBezTo>
                    <a:pt x="4" y="5"/>
                    <a:pt x="3" y="5"/>
                    <a:pt x="3" y="5"/>
                  </a:cubicBezTo>
                  <a:cubicBezTo>
                    <a:pt x="2" y="5"/>
                    <a:pt x="2" y="5"/>
                    <a:pt x="1" y="5"/>
                  </a:cubicBezTo>
                  <a:cubicBezTo>
                    <a:pt x="1" y="6"/>
                    <a:pt x="0" y="7"/>
                    <a:pt x="0" y="7"/>
                  </a:cubicBezTo>
                  <a:cubicBezTo>
                    <a:pt x="0" y="7"/>
                    <a:pt x="0" y="8"/>
                    <a:pt x="1" y="8"/>
                  </a:cubicBezTo>
                  <a:cubicBezTo>
                    <a:pt x="2" y="8"/>
                    <a:pt x="2" y="9"/>
                    <a:pt x="1" y="9"/>
                  </a:cubicBezTo>
                  <a:cubicBezTo>
                    <a:pt x="1" y="9"/>
                    <a:pt x="0" y="8"/>
                    <a:pt x="1" y="9"/>
                  </a:cubicBezTo>
                  <a:cubicBezTo>
                    <a:pt x="1" y="9"/>
                    <a:pt x="1" y="9"/>
                    <a:pt x="1" y="9"/>
                  </a:cubicBezTo>
                  <a:cubicBezTo>
                    <a:pt x="2" y="9"/>
                    <a:pt x="2" y="10"/>
                    <a:pt x="3" y="10"/>
                  </a:cubicBezTo>
                  <a:cubicBezTo>
                    <a:pt x="3" y="10"/>
                    <a:pt x="4" y="9"/>
                    <a:pt x="4" y="10"/>
                  </a:cubicBezTo>
                  <a:cubicBezTo>
                    <a:pt x="4" y="11"/>
                    <a:pt x="6" y="11"/>
                    <a:pt x="6" y="12"/>
                  </a:cubicBezTo>
                  <a:cubicBezTo>
                    <a:pt x="6" y="13"/>
                    <a:pt x="4" y="12"/>
                    <a:pt x="4" y="14"/>
                  </a:cubicBezTo>
                  <a:cubicBezTo>
                    <a:pt x="4" y="14"/>
                    <a:pt x="5" y="15"/>
                    <a:pt x="6" y="16"/>
                  </a:cubicBezTo>
                  <a:cubicBezTo>
                    <a:pt x="6" y="16"/>
                    <a:pt x="7" y="17"/>
                    <a:pt x="8" y="17"/>
                  </a:cubicBezTo>
                  <a:cubicBezTo>
                    <a:pt x="8" y="17"/>
                    <a:pt x="9" y="18"/>
                    <a:pt x="9" y="18"/>
                  </a:cubicBezTo>
                  <a:cubicBezTo>
                    <a:pt x="10" y="18"/>
                    <a:pt x="10" y="18"/>
                    <a:pt x="10" y="18"/>
                  </a:cubicBezTo>
                  <a:cubicBezTo>
                    <a:pt x="10" y="19"/>
                    <a:pt x="10" y="20"/>
                    <a:pt x="10" y="20"/>
                  </a:cubicBezTo>
                  <a:cubicBezTo>
                    <a:pt x="10" y="20"/>
                    <a:pt x="10" y="21"/>
                    <a:pt x="9" y="21"/>
                  </a:cubicBezTo>
                  <a:cubicBezTo>
                    <a:pt x="9" y="21"/>
                    <a:pt x="8" y="21"/>
                    <a:pt x="8" y="21"/>
                  </a:cubicBezTo>
                  <a:cubicBezTo>
                    <a:pt x="7" y="21"/>
                    <a:pt x="6" y="21"/>
                    <a:pt x="7" y="21"/>
                  </a:cubicBezTo>
                  <a:cubicBezTo>
                    <a:pt x="8" y="21"/>
                    <a:pt x="9" y="21"/>
                    <a:pt x="9" y="22"/>
                  </a:cubicBezTo>
                  <a:cubicBezTo>
                    <a:pt x="9" y="22"/>
                    <a:pt x="9" y="23"/>
                    <a:pt x="10" y="23"/>
                  </a:cubicBezTo>
                  <a:cubicBezTo>
                    <a:pt x="10" y="23"/>
                    <a:pt x="11" y="23"/>
                    <a:pt x="11" y="24"/>
                  </a:cubicBezTo>
                  <a:cubicBezTo>
                    <a:pt x="12" y="24"/>
                    <a:pt x="12" y="24"/>
                    <a:pt x="13" y="25"/>
                  </a:cubicBezTo>
                  <a:cubicBezTo>
                    <a:pt x="13" y="25"/>
                    <a:pt x="13" y="25"/>
                    <a:pt x="14" y="25"/>
                  </a:cubicBezTo>
                  <a:cubicBezTo>
                    <a:pt x="15" y="25"/>
                    <a:pt x="15" y="25"/>
                    <a:pt x="15" y="25"/>
                  </a:cubicBezTo>
                  <a:cubicBezTo>
                    <a:pt x="16" y="25"/>
                    <a:pt x="16" y="27"/>
                    <a:pt x="16" y="27"/>
                  </a:cubicBezTo>
                  <a:cubicBezTo>
                    <a:pt x="14" y="27"/>
                    <a:pt x="15" y="27"/>
                    <a:pt x="16" y="28"/>
                  </a:cubicBezTo>
                  <a:cubicBezTo>
                    <a:pt x="16" y="28"/>
                    <a:pt x="17" y="29"/>
                    <a:pt x="17" y="30"/>
                  </a:cubicBezTo>
                  <a:cubicBezTo>
                    <a:pt x="17" y="30"/>
                    <a:pt x="16" y="29"/>
                    <a:pt x="16" y="29"/>
                  </a:cubicBezTo>
                  <a:cubicBezTo>
                    <a:pt x="15" y="29"/>
                    <a:pt x="16" y="30"/>
                    <a:pt x="16" y="30"/>
                  </a:cubicBezTo>
                  <a:cubicBezTo>
                    <a:pt x="17" y="31"/>
                    <a:pt x="17" y="31"/>
                    <a:pt x="17" y="32"/>
                  </a:cubicBezTo>
                  <a:cubicBezTo>
                    <a:pt x="17" y="32"/>
                    <a:pt x="17" y="33"/>
                    <a:pt x="17" y="33"/>
                  </a:cubicBezTo>
                  <a:cubicBezTo>
                    <a:pt x="17" y="32"/>
                    <a:pt x="18" y="32"/>
                    <a:pt x="19" y="31"/>
                  </a:cubicBezTo>
                  <a:cubicBezTo>
                    <a:pt x="19" y="31"/>
                    <a:pt x="19" y="30"/>
                    <a:pt x="20" y="30"/>
                  </a:cubicBezTo>
                  <a:cubicBezTo>
                    <a:pt x="20" y="30"/>
                    <a:pt x="21" y="30"/>
                    <a:pt x="21" y="30"/>
                  </a:cubicBezTo>
                  <a:cubicBezTo>
                    <a:pt x="21" y="29"/>
                    <a:pt x="21" y="29"/>
                    <a:pt x="22" y="28"/>
                  </a:cubicBezTo>
                  <a:cubicBezTo>
                    <a:pt x="22" y="28"/>
                    <a:pt x="23" y="28"/>
                    <a:pt x="23" y="28"/>
                  </a:cubicBezTo>
                  <a:cubicBezTo>
                    <a:pt x="23" y="27"/>
                    <a:pt x="24" y="27"/>
                    <a:pt x="24" y="26"/>
                  </a:cubicBezTo>
                  <a:cubicBezTo>
                    <a:pt x="25" y="26"/>
                    <a:pt x="25" y="26"/>
                    <a:pt x="25" y="26"/>
                  </a:cubicBezTo>
                  <a:cubicBezTo>
                    <a:pt x="26" y="26"/>
                    <a:pt x="26" y="25"/>
                    <a:pt x="26" y="25"/>
                  </a:cubicBezTo>
                  <a:cubicBezTo>
                    <a:pt x="27" y="25"/>
                    <a:pt x="27" y="24"/>
                    <a:pt x="28" y="24"/>
                  </a:cubicBezTo>
                  <a:cubicBezTo>
                    <a:pt x="29" y="24"/>
                    <a:pt x="29" y="24"/>
                    <a:pt x="30" y="25"/>
                  </a:cubicBezTo>
                  <a:cubicBezTo>
                    <a:pt x="31" y="25"/>
                    <a:pt x="31" y="26"/>
                    <a:pt x="32" y="27"/>
                  </a:cubicBezTo>
                  <a:cubicBezTo>
                    <a:pt x="33" y="27"/>
                    <a:pt x="33" y="28"/>
                    <a:pt x="32" y="28"/>
                  </a:cubicBezTo>
                  <a:cubicBezTo>
                    <a:pt x="29" y="29"/>
                    <a:pt x="32" y="30"/>
                    <a:pt x="33" y="31"/>
                  </a:cubicBezTo>
                  <a:cubicBezTo>
                    <a:pt x="33" y="32"/>
                    <a:pt x="32" y="32"/>
                    <a:pt x="31" y="32"/>
                  </a:cubicBezTo>
                  <a:cubicBezTo>
                    <a:pt x="31" y="32"/>
                    <a:pt x="30" y="33"/>
                    <a:pt x="31" y="34"/>
                  </a:cubicBezTo>
                  <a:cubicBezTo>
                    <a:pt x="31" y="34"/>
                    <a:pt x="32" y="34"/>
                    <a:pt x="32" y="35"/>
                  </a:cubicBezTo>
                  <a:cubicBezTo>
                    <a:pt x="33" y="35"/>
                    <a:pt x="33" y="35"/>
                    <a:pt x="33" y="35"/>
                  </a:cubicBezTo>
                  <a:cubicBezTo>
                    <a:pt x="33" y="36"/>
                    <a:pt x="34" y="36"/>
                    <a:pt x="34" y="36"/>
                  </a:cubicBezTo>
                  <a:cubicBezTo>
                    <a:pt x="34" y="36"/>
                    <a:pt x="34" y="36"/>
                    <a:pt x="35" y="36"/>
                  </a:cubicBezTo>
                  <a:cubicBezTo>
                    <a:pt x="36" y="37"/>
                    <a:pt x="36" y="38"/>
                    <a:pt x="37" y="38"/>
                  </a:cubicBezTo>
                  <a:cubicBezTo>
                    <a:pt x="37" y="39"/>
                    <a:pt x="38" y="38"/>
                    <a:pt x="39" y="38"/>
                  </a:cubicBezTo>
                  <a:cubicBezTo>
                    <a:pt x="39" y="37"/>
                    <a:pt x="39" y="36"/>
                    <a:pt x="38" y="35"/>
                  </a:cubicBezTo>
                  <a:cubicBezTo>
                    <a:pt x="38" y="34"/>
                    <a:pt x="38" y="34"/>
                    <a:pt x="38" y="33"/>
                  </a:cubicBezTo>
                  <a:cubicBezTo>
                    <a:pt x="38" y="33"/>
                    <a:pt x="39" y="33"/>
                    <a:pt x="39" y="32"/>
                  </a:cubicBezTo>
                  <a:cubicBezTo>
                    <a:pt x="39" y="32"/>
                    <a:pt x="38" y="31"/>
                    <a:pt x="38" y="30"/>
                  </a:cubicBezTo>
                  <a:cubicBezTo>
                    <a:pt x="39" y="29"/>
                    <a:pt x="40" y="31"/>
                    <a:pt x="40" y="31"/>
                  </a:cubicBezTo>
                  <a:cubicBezTo>
                    <a:pt x="40" y="31"/>
                    <a:pt x="40" y="31"/>
                    <a:pt x="40" y="31"/>
                  </a:cubicBezTo>
                  <a:cubicBezTo>
                    <a:pt x="40" y="32"/>
                    <a:pt x="39" y="32"/>
                    <a:pt x="40" y="32"/>
                  </a:cubicBezTo>
                  <a:cubicBezTo>
                    <a:pt x="40" y="33"/>
                    <a:pt x="41" y="31"/>
                    <a:pt x="41" y="31"/>
                  </a:cubicBezTo>
                  <a:cubicBezTo>
                    <a:pt x="41" y="30"/>
                    <a:pt x="41" y="29"/>
                    <a:pt x="41" y="29"/>
                  </a:cubicBezTo>
                  <a:cubicBezTo>
                    <a:pt x="41" y="27"/>
                    <a:pt x="42" y="29"/>
                    <a:pt x="42" y="29"/>
                  </a:cubicBezTo>
                  <a:cubicBezTo>
                    <a:pt x="42" y="28"/>
                    <a:pt x="42" y="28"/>
                    <a:pt x="42" y="28"/>
                  </a:cubicBezTo>
                  <a:cubicBezTo>
                    <a:pt x="42" y="28"/>
                    <a:pt x="42" y="28"/>
                    <a:pt x="42" y="28"/>
                  </a:cubicBezTo>
                  <a:cubicBezTo>
                    <a:pt x="42" y="28"/>
                    <a:pt x="42" y="27"/>
                    <a:pt x="42" y="27"/>
                  </a:cubicBezTo>
                  <a:cubicBezTo>
                    <a:pt x="41" y="27"/>
                    <a:pt x="41" y="27"/>
                    <a:pt x="41" y="26"/>
                  </a:cubicBezTo>
                  <a:cubicBezTo>
                    <a:pt x="41" y="25"/>
                    <a:pt x="41" y="25"/>
                    <a:pt x="41" y="25"/>
                  </a:cubicBezTo>
                  <a:cubicBezTo>
                    <a:pt x="41" y="24"/>
                    <a:pt x="42" y="24"/>
                    <a:pt x="42" y="24"/>
                  </a:cubicBezTo>
                  <a:cubicBezTo>
                    <a:pt x="41" y="23"/>
                    <a:pt x="42" y="23"/>
                    <a:pt x="41" y="22"/>
                  </a:cubicBezTo>
                  <a:cubicBezTo>
                    <a:pt x="41" y="22"/>
                    <a:pt x="41" y="22"/>
                    <a:pt x="41" y="21"/>
                  </a:cubicBezTo>
                  <a:cubicBezTo>
                    <a:pt x="42" y="21"/>
                    <a:pt x="42" y="21"/>
                    <a:pt x="42" y="21"/>
                  </a:cubicBezTo>
                  <a:cubicBezTo>
                    <a:pt x="42" y="21"/>
                    <a:pt x="41" y="20"/>
                    <a:pt x="41" y="20"/>
                  </a:cubicBezTo>
                  <a:cubicBezTo>
                    <a:pt x="41" y="20"/>
                    <a:pt x="42" y="20"/>
                    <a:pt x="42" y="19"/>
                  </a:cubicBezTo>
                  <a:cubicBezTo>
                    <a:pt x="41" y="19"/>
                    <a:pt x="43" y="18"/>
                    <a:pt x="44" y="18"/>
                  </a:cubicBezTo>
                  <a:cubicBezTo>
                    <a:pt x="44" y="18"/>
                    <a:pt x="44" y="17"/>
                    <a:pt x="45" y="17"/>
                  </a:cubicBezTo>
                  <a:cubicBezTo>
                    <a:pt x="46" y="17"/>
                    <a:pt x="46" y="17"/>
                    <a:pt x="47" y="17"/>
                  </a:cubicBezTo>
                  <a:cubicBezTo>
                    <a:pt x="48" y="17"/>
                    <a:pt x="48" y="17"/>
                    <a:pt x="49" y="18"/>
                  </a:cubicBezTo>
                  <a:cubicBezTo>
                    <a:pt x="49" y="18"/>
                    <a:pt x="49" y="18"/>
                    <a:pt x="49" y="18"/>
                  </a:cubicBezTo>
                  <a:cubicBezTo>
                    <a:pt x="50" y="18"/>
                    <a:pt x="49" y="17"/>
                    <a:pt x="48" y="16"/>
                  </a:cubicBezTo>
                  <a:close/>
                  <a:moveTo>
                    <a:pt x="6" y="14"/>
                  </a:moveTo>
                  <a:cubicBezTo>
                    <a:pt x="5" y="15"/>
                    <a:pt x="4" y="13"/>
                    <a:pt x="6" y="14"/>
                  </a:cubicBezTo>
                  <a:close/>
                  <a:moveTo>
                    <a:pt x="12" y="30"/>
                  </a:moveTo>
                  <a:cubicBezTo>
                    <a:pt x="12" y="31"/>
                    <a:pt x="13" y="32"/>
                    <a:pt x="14" y="33"/>
                  </a:cubicBezTo>
                  <a:cubicBezTo>
                    <a:pt x="13" y="33"/>
                    <a:pt x="12" y="33"/>
                    <a:pt x="12" y="33"/>
                  </a:cubicBezTo>
                  <a:cubicBezTo>
                    <a:pt x="11" y="33"/>
                    <a:pt x="11" y="33"/>
                    <a:pt x="11" y="33"/>
                  </a:cubicBezTo>
                  <a:cubicBezTo>
                    <a:pt x="10" y="33"/>
                    <a:pt x="9" y="32"/>
                    <a:pt x="9" y="32"/>
                  </a:cubicBezTo>
                  <a:cubicBezTo>
                    <a:pt x="8" y="32"/>
                    <a:pt x="7" y="32"/>
                    <a:pt x="7" y="31"/>
                  </a:cubicBezTo>
                  <a:cubicBezTo>
                    <a:pt x="7" y="31"/>
                    <a:pt x="6" y="31"/>
                    <a:pt x="6" y="30"/>
                  </a:cubicBezTo>
                  <a:cubicBezTo>
                    <a:pt x="6" y="30"/>
                    <a:pt x="6" y="30"/>
                    <a:pt x="6" y="30"/>
                  </a:cubicBezTo>
                  <a:cubicBezTo>
                    <a:pt x="5" y="30"/>
                    <a:pt x="5" y="30"/>
                    <a:pt x="4" y="29"/>
                  </a:cubicBezTo>
                  <a:cubicBezTo>
                    <a:pt x="4" y="29"/>
                    <a:pt x="3" y="28"/>
                    <a:pt x="3" y="27"/>
                  </a:cubicBezTo>
                  <a:cubicBezTo>
                    <a:pt x="2" y="27"/>
                    <a:pt x="2" y="26"/>
                    <a:pt x="1" y="25"/>
                  </a:cubicBezTo>
                  <a:cubicBezTo>
                    <a:pt x="1" y="25"/>
                    <a:pt x="1" y="25"/>
                    <a:pt x="1" y="25"/>
                  </a:cubicBezTo>
                  <a:cubicBezTo>
                    <a:pt x="0" y="25"/>
                    <a:pt x="0" y="24"/>
                    <a:pt x="0" y="24"/>
                  </a:cubicBezTo>
                  <a:cubicBezTo>
                    <a:pt x="1" y="24"/>
                    <a:pt x="1" y="24"/>
                    <a:pt x="2" y="24"/>
                  </a:cubicBezTo>
                  <a:cubicBezTo>
                    <a:pt x="2" y="23"/>
                    <a:pt x="2" y="23"/>
                    <a:pt x="3" y="24"/>
                  </a:cubicBezTo>
                  <a:cubicBezTo>
                    <a:pt x="3" y="24"/>
                    <a:pt x="4" y="24"/>
                    <a:pt x="4" y="25"/>
                  </a:cubicBezTo>
                  <a:cubicBezTo>
                    <a:pt x="4" y="25"/>
                    <a:pt x="4" y="26"/>
                    <a:pt x="4" y="25"/>
                  </a:cubicBezTo>
                  <a:cubicBezTo>
                    <a:pt x="5" y="25"/>
                    <a:pt x="5" y="25"/>
                    <a:pt x="5" y="26"/>
                  </a:cubicBezTo>
                  <a:cubicBezTo>
                    <a:pt x="5" y="26"/>
                    <a:pt x="6" y="26"/>
                    <a:pt x="6" y="26"/>
                  </a:cubicBezTo>
                  <a:cubicBezTo>
                    <a:pt x="7" y="27"/>
                    <a:pt x="8" y="26"/>
                    <a:pt x="8" y="26"/>
                  </a:cubicBezTo>
                  <a:cubicBezTo>
                    <a:pt x="9" y="25"/>
                    <a:pt x="10" y="25"/>
                    <a:pt x="10" y="26"/>
                  </a:cubicBezTo>
                  <a:cubicBezTo>
                    <a:pt x="10" y="27"/>
                    <a:pt x="10" y="27"/>
                    <a:pt x="10" y="27"/>
                  </a:cubicBezTo>
                  <a:cubicBezTo>
                    <a:pt x="9" y="28"/>
                    <a:pt x="10" y="28"/>
                    <a:pt x="11" y="28"/>
                  </a:cubicBezTo>
                  <a:cubicBezTo>
                    <a:pt x="11" y="28"/>
                    <a:pt x="11" y="29"/>
                    <a:pt x="12" y="29"/>
                  </a:cubicBezTo>
                  <a:cubicBezTo>
                    <a:pt x="12" y="29"/>
                    <a:pt x="12" y="30"/>
                    <a:pt x="12" y="3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29" name="Australia">
              <a:extLst>
                <a:ext uri="{FF2B5EF4-FFF2-40B4-BE49-F238E27FC236}">
                  <a16:creationId xmlns:a16="http://schemas.microsoft.com/office/drawing/2014/main" id="{A27C8BDD-0C25-9D58-1576-8DBEF8149974}"/>
                </a:ext>
              </a:extLst>
            </p:cNvPr>
            <p:cNvSpPr>
              <a:spLocks noEditPoints="1"/>
            </p:cNvSpPr>
            <p:nvPr/>
          </p:nvSpPr>
          <p:spPr bwMode="auto">
            <a:xfrm>
              <a:off x="9447418" y="4864313"/>
              <a:ext cx="1437151" cy="1264274"/>
            </a:xfrm>
            <a:custGeom>
              <a:avLst/>
              <a:gdLst/>
              <a:ahLst/>
              <a:cxnLst>
                <a:cxn ang="0">
                  <a:pos x="257" y="41"/>
                </a:cxn>
                <a:cxn ang="0">
                  <a:pos x="313" y="1"/>
                </a:cxn>
                <a:cxn ang="0">
                  <a:pos x="234" y="341"/>
                </a:cxn>
                <a:cxn ang="0">
                  <a:pos x="232" y="365"/>
                </a:cxn>
                <a:cxn ang="0">
                  <a:pos x="247" y="361"/>
                </a:cxn>
                <a:cxn ang="0">
                  <a:pos x="259" y="352"/>
                </a:cxn>
                <a:cxn ang="0">
                  <a:pos x="195" y="19"/>
                </a:cxn>
                <a:cxn ang="0">
                  <a:pos x="203" y="283"/>
                </a:cxn>
                <a:cxn ang="0">
                  <a:pos x="203" y="20"/>
                </a:cxn>
                <a:cxn ang="0">
                  <a:pos x="373" y="148"/>
                </a:cxn>
                <a:cxn ang="0">
                  <a:pos x="273" y="331"/>
                </a:cxn>
                <a:cxn ang="0">
                  <a:pos x="340" y="90"/>
                </a:cxn>
                <a:cxn ang="0">
                  <a:pos x="144" y="50"/>
                </a:cxn>
                <a:cxn ang="0">
                  <a:pos x="251" y="36"/>
                </a:cxn>
                <a:cxn ang="0">
                  <a:pos x="191" y="273"/>
                </a:cxn>
                <a:cxn ang="0">
                  <a:pos x="243" y="365"/>
                </a:cxn>
                <a:cxn ang="0">
                  <a:pos x="253" y="22"/>
                </a:cxn>
                <a:cxn ang="0">
                  <a:pos x="379" y="156"/>
                </a:cxn>
                <a:cxn ang="0">
                  <a:pos x="371" y="135"/>
                </a:cxn>
                <a:cxn ang="0">
                  <a:pos x="358" y="119"/>
                </a:cxn>
                <a:cxn ang="0">
                  <a:pos x="349" y="104"/>
                </a:cxn>
                <a:cxn ang="0">
                  <a:pos x="336" y="68"/>
                </a:cxn>
                <a:cxn ang="0">
                  <a:pos x="322" y="35"/>
                </a:cxn>
                <a:cxn ang="0">
                  <a:pos x="309" y="20"/>
                </a:cxn>
                <a:cxn ang="0">
                  <a:pos x="301" y="51"/>
                </a:cxn>
                <a:cxn ang="0">
                  <a:pos x="252" y="62"/>
                </a:cxn>
                <a:cxn ang="0">
                  <a:pos x="253" y="34"/>
                </a:cxn>
                <a:cxn ang="0">
                  <a:pos x="258" y="20"/>
                </a:cxn>
                <a:cxn ang="0">
                  <a:pos x="245" y="23"/>
                </a:cxn>
                <a:cxn ang="0">
                  <a:pos x="225" y="18"/>
                </a:cxn>
                <a:cxn ang="0">
                  <a:pos x="214" y="15"/>
                </a:cxn>
                <a:cxn ang="0">
                  <a:pos x="202" y="28"/>
                </a:cxn>
                <a:cxn ang="0">
                  <a:pos x="185" y="46"/>
                </a:cxn>
                <a:cxn ang="0">
                  <a:pos x="175" y="53"/>
                </a:cxn>
                <a:cxn ang="0">
                  <a:pos x="167" y="44"/>
                </a:cxn>
                <a:cxn ang="0">
                  <a:pos x="156" y="45"/>
                </a:cxn>
                <a:cxn ang="0">
                  <a:pos x="149" y="47"/>
                </a:cxn>
                <a:cxn ang="0">
                  <a:pos x="143" y="56"/>
                </a:cxn>
                <a:cxn ang="0">
                  <a:pos x="135" y="64"/>
                </a:cxn>
                <a:cxn ang="0">
                  <a:pos x="126" y="68"/>
                </a:cxn>
                <a:cxn ang="0">
                  <a:pos x="122" y="77"/>
                </a:cxn>
                <a:cxn ang="0">
                  <a:pos x="99" y="102"/>
                </a:cxn>
                <a:cxn ang="0">
                  <a:pos x="47" y="119"/>
                </a:cxn>
                <a:cxn ang="0">
                  <a:pos x="19" y="148"/>
                </a:cxn>
                <a:cxn ang="0">
                  <a:pos x="12" y="172"/>
                </a:cxn>
                <a:cxn ang="0">
                  <a:pos x="15" y="205"/>
                </a:cxn>
                <a:cxn ang="0">
                  <a:pos x="3" y="258"/>
                </a:cxn>
                <a:cxn ang="0">
                  <a:pos x="29" y="273"/>
                </a:cxn>
                <a:cxn ang="0">
                  <a:pos x="66" y="263"/>
                </a:cxn>
                <a:cxn ang="0">
                  <a:pos x="145" y="237"/>
                </a:cxn>
                <a:cxn ang="0">
                  <a:pos x="183" y="250"/>
                </a:cxn>
                <a:cxn ang="0">
                  <a:pos x="183" y="269"/>
                </a:cxn>
                <a:cxn ang="0">
                  <a:pos x="205" y="260"/>
                </a:cxn>
                <a:cxn ang="0">
                  <a:pos x="200" y="273"/>
                </a:cxn>
                <a:cxn ang="0">
                  <a:pos x="209" y="281"/>
                </a:cxn>
                <a:cxn ang="0">
                  <a:pos x="213" y="300"/>
                </a:cxn>
                <a:cxn ang="0">
                  <a:pos x="252" y="308"/>
                </a:cxn>
                <a:cxn ang="0">
                  <a:pos x="262" y="319"/>
                </a:cxn>
                <a:cxn ang="0">
                  <a:pos x="310" y="290"/>
                </a:cxn>
                <a:cxn ang="0">
                  <a:pos x="334" y="263"/>
                </a:cxn>
                <a:cxn ang="0">
                  <a:pos x="367" y="226"/>
                </a:cxn>
                <a:cxn ang="0">
                  <a:pos x="386" y="174"/>
                </a:cxn>
              </a:cxnLst>
              <a:rect l="0" t="0" r="r" b="b"/>
              <a:pathLst>
                <a:path w="419" h="368">
                  <a:moveTo>
                    <a:pt x="418" y="237"/>
                  </a:moveTo>
                  <a:cubicBezTo>
                    <a:pt x="418" y="236"/>
                    <a:pt x="419" y="236"/>
                    <a:pt x="418" y="236"/>
                  </a:cubicBezTo>
                  <a:cubicBezTo>
                    <a:pt x="419" y="236"/>
                    <a:pt x="419" y="236"/>
                    <a:pt x="418" y="237"/>
                  </a:cubicBezTo>
                  <a:close/>
                  <a:moveTo>
                    <a:pt x="141" y="54"/>
                  </a:moveTo>
                  <a:cubicBezTo>
                    <a:pt x="141" y="54"/>
                    <a:pt x="141" y="54"/>
                    <a:pt x="141" y="53"/>
                  </a:cubicBezTo>
                  <a:cubicBezTo>
                    <a:pt x="141" y="54"/>
                    <a:pt x="140" y="54"/>
                    <a:pt x="140" y="54"/>
                  </a:cubicBezTo>
                  <a:cubicBezTo>
                    <a:pt x="141" y="54"/>
                    <a:pt x="141" y="54"/>
                    <a:pt x="141" y="54"/>
                  </a:cubicBezTo>
                  <a:close/>
                  <a:moveTo>
                    <a:pt x="272" y="332"/>
                  </a:moveTo>
                  <a:cubicBezTo>
                    <a:pt x="271" y="332"/>
                    <a:pt x="271" y="333"/>
                    <a:pt x="270" y="333"/>
                  </a:cubicBezTo>
                  <a:cubicBezTo>
                    <a:pt x="270" y="332"/>
                    <a:pt x="269" y="333"/>
                    <a:pt x="269" y="333"/>
                  </a:cubicBezTo>
                  <a:cubicBezTo>
                    <a:pt x="268" y="334"/>
                    <a:pt x="269" y="334"/>
                    <a:pt x="270" y="334"/>
                  </a:cubicBezTo>
                  <a:cubicBezTo>
                    <a:pt x="270" y="334"/>
                    <a:pt x="270" y="334"/>
                    <a:pt x="271" y="334"/>
                  </a:cubicBezTo>
                  <a:cubicBezTo>
                    <a:pt x="271" y="333"/>
                    <a:pt x="271" y="334"/>
                    <a:pt x="271" y="334"/>
                  </a:cubicBezTo>
                  <a:cubicBezTo>
                    <a:pt x="271" y="334"/>
                    <a:pt x="273" y="334"/>
                    <a:pt x="273" y="333"/>
                  </a:cubicBezTo>
                  <a:cubicBezTo>
                    <a:pt x="272" y="333"/>
                    <a:pt x="272" y="332"/>
                    <a:pt x="272" y="332"/>
                  </a:cubicBezTo>
                  <a:close/>
                  <a:moveTo>
                    <a:pt x="314" y="6"/>
                  </a:moveTo>
                  <a:cubicBezTo>
                    <a:pt x="314" y="6"/>
                    <a:pt x="314" y="6"/>
                    <a:pt x="314" y="6"/>
                  </a:cubicBezTo>
                  <a:cubicBezTo>
                    <a:pt x="314" y="5"/>
                    <a:pt x="314" y="5"/>
                    <a:pt x="314" y="6"/>
                  </a:cubicBezTo>
                  <a:close/>
                  <a:moveTo>
                    <a:pt x="259" y="13"/>
                  </a:moveTo>
                  <a:cubicBezTo>
                    <a:pt x="259" y="12"/>
                    <a:pt x="261" y="11"/>
                    <a:pt x="260" y="10"/>
                  </a:cubicBezTo>
                  <a:cubicBezTo>
                    <a:pt x="260" y="10"/>
                    <a:pt x="260" y="11"/>
                    <a:pt x="260" y="11"/>
                  </a:cubicBezTo>
                  <a:cubicBezTo>
                    <a:pt x="260" y="12"/>
                    <a:pt x="260" y="12"/>
                    <a:pt x="259" y="12"/>
                  </a:cubicBezTo>
                  <a:cubicBezTo>
                    <a:pt x="259" y="13"/>
                    <a:pt x="258" y="13"/>
                    <a:pt x="258" y="14"/>
                  </a:cubicBezTo>
                  <a:cubicBezTo>
                    <a:pt x="258" y="14"/>
                    <a:pt x="257" y="15"/>
                    <a:pt x="257" y="15"/>
                  </a:cubicBezTo>
                  <a:cubicBezTo>
                    <a:pt x="258" y="15"/>
                    <a:pt x="258" y="15"/>
                    <a:pt x="258" y="14"/>
                  </a:cubicBezTo>
                  <a:cubicBezTo>
                    <a:pt x="259" y="14"/>
                    <a:pt x="259" y="14"/>
                    <a:pt x="259" y="13"/>
                  </a:cubicBezTo>
                  <a:close/>
                  <a:moveTo>
                    <a:pt x="257" y="42"/>
                  </a:moveTo>
                  <a:cubicBezTo>
                    <a:pt x="257" y="42"/>
                    <a:pt x="257" y="42"/>
                    <a:pt x="258" y="42"/>
                  </a:cubicBezTo>
                  <a:cubicBezTo>
                    <a:pt x="258" y="41"/>
                    <a:pt x="258" y="41"/>
                    <a:pt x="258" y="40"/>
                  </a:cubicBezTo>
                  <a:cubicBezTo>
                    <a:pt x="257" y="40"/>
                    <a:pt x="257" y="41"/>
                    <a:pt x="257" y="41"/>
                  </a:cubicBezTo>
                  <a:cubicBezTo>
                    <a:pt x="257" y="41"/>
                    <a:pt x="257" y="41"/>
                    <a:pt x="257" y="41"/>
                  </a:cubicBezTo>
                  <a:cubicBezTo>
                    <a:pt x="257" y="41"/>
                    <a:pt x="256" y="42"/>
                    <a:pt x="256" y="41"/>
                  </a:cubicBezTo>
                  <a:cubicBezTo>
                    <a:pt x="255" y="41"/>
                    <a:pt x="256" y="40"/>
                    <a:pt x="256" y="39"/>
                  </a:cubicBezTo>
                  <a:cubicBezTo>
                    <a:pt x="257" y="39"/>
                    <a:pt x="255" y="40"/>
                    <a:pt x="255" y="40"/>
                  </a:cubicBezTo>
                  <a:cubicBezTo>
                    <a:pt x="255" y="40"/>
                    <a:pt x="255" y="40"/>
                    <a:pt x="255" y="40"/>
                  </a:cubicBezTo>
                  <a:cubicBezTo>
                    <a:pt x="255" y="40"/>
                    <a:pt x="255" y="40"/>
                    <a:pt x="255" y="41"/>
                  </a:cubicBezTo>
                  <a:cubicBezTo>
                    <a:pt x="255" y="41"/>
                    <a:pt x="254" y="42"/>
                    <a:pt x="254" y="41"/>
                  </a:cubicBezTo>
                  <a:cubicBezTo>
                    <a:pt x="254" y="41"/>
                    <a:pt x="254" y="41"/>
                    <a:pt x="254" y="41"/>
                  </a:cubicBezTo>
                  <a:cubicBezTo>
                    <a:pt x="254" y="41"/>
                    <a:pt x="254" y="41"/>
                    <a:pt x="253" y="41"/>
                  </a:cubicBezTo>
                  <a:cubicBezTo>
                    <a:pt x="253" y="41"/>
                    <a:pt x="253" y="42"/>
                    <a:pt x="253" y="42"/>
                  </a:cubicBezTo>
                  <a:cubicBezTo>
                    <a:pt x="253" y="43"/>
                    <a:pt x="253" y="45"/>
                    <a:pt x="252" y="45"/>
                  </a:cubicBezTo>
                  <a:cubicBezTo>
                    <a:pt x="252" y="45"/>
                    <a:pt x="252" y="45"/>
                    <a:pt x="252" y="46"/>
                  </a:cubicBezTo>
                  <a:cubicBezTo>
                    <a:pt x="252" y="46"/>
                    <a:pt x="253" y="45"/>
                    <a:pt x="253" y="45"/>
                  </a:cubicBezTo>
                  <a:cubicBezTo>
                    <a:pt x="253" y="45"/>
                    <a:pt x="253" y="46"/>
                    <a:pt x="254" y="46"/>
                  </a:cubicBezTo>
                  <a:cubicBezTo>
                    <a:pt x="254" y="46"/>
                    <a:pt x="254" y="46"/>
                    <a:pt x="255" y="46"/>
                  </a:cubicBezTo>
                  <a:cubicBezTo>
                    <a:pt x="255" y="46"/>
                    <a:pt x="255" y="46"/>
                    <a:pt x="255" y="46"/>
                  </a:cubicBezTo>
                  <a:cubicBezTo>
                    <a:pt x="256" y="46"/>
                    <a:pt x="257" y="46"/>
                    <a:pt x="257" y="46"/>
                  </a:cubicBezTo>
                  <a:cubicBezTo>
                    <a:pt x="258" y="46"/>
                    <a:pt x="258" y="45"/>
                    <a:pt x="258" y="45"/>
                  </a:cubicBezTo>
                  <a:cubicBezTo>
                    <a:pt x="258" y="45"/>
                    <a:pt x="257" y="46"/>
                    <a:pt x="257" y="45"/>
                  </a:cubicBezTo>
                  <a:cubicBezTo>
                    <a:pt x="256" y="45"/>
                    <a:pt x="256" y="45"/>
                    <a:pt x="256" y="45"/>
                  </a:cubicBezTo>
                  <a:cubicBezTo>
                    <a:pt x="255" y="45"/>
                    <a:pt x="255" y="44"/>
                    <a:pt x="256" y="44"/>
                  </a:cubicBezTo>
                  <a:cubicBezTo>
                    <a:pt x="256" y="44"/>
                    <a:pt x="257" y="44"/>
                    <a:pt x="257" y="43"/>
                  </a:cubicBezTo>
                  <a:cubicBezTo>
                    <a:pt x="256" y="43"/>
                    <a:pt x="256" y="42"/>
                    <a:pt x="257" y="42"/>
                  </a:cubicBezTo>
                  <a:close/>
                  <a:moveTo>
                    <a:pt x="257" y="15"/>
                  </a:moveTo>
                  <a:cubicBezTo>
                    <a:pt x="257" y="16"/>
                    <a:pt x="256" y="16"/>
                    <a:pt x="256" y="16"/>
                  </a:cubicBezTo>
                  <a:cubicBezTo>
                    <a:pt x="256" y="16"/>
                    <a:pt x="255" y="17"/>
                    <a:pt x="255" y="17"/>
                  </a:cubicBezTo>
                  <a:cubicBezTo>
                    <a:pt x="255" y="16"/>
                    <a:pt x="254" y="17"/>
                    <a:pt x="254" y="18"/>
                  </a:cubicBezTo>
                  <a:cubicBezTo>
                    <a:pt x="254" y="17"/>
                    <a:pt x="255" y="17"/>
                    <a:pt x="256" y="17"/>
                  </a:cubicBezTo>
                  <a:cubicBezTo>
                    <a:pt x="256" y="17"/>
                    <a:pt x="257" y="16"/>
                    <a:pt x="257" y="15"/>
                  </a:cubicBezTo>
                  <a:close/>
                  <a:moveTo>
                    <a:pt x="314" y="0"/>
                  </a:moveTo>
                  <a:cubicBezTo>
                    <a:pt x="313" y="0"/>
                    <a:pt x="313" y="0"/>
                    <a:pt x="313" y="0"/>
                  </a:cubicBezTo>
                  <a:cubicBezTo>
                    <a:pt x="313" y="1"/>
                    <a:pt x="313" y="1"/>
                    <a:pt x="313" y="1"/>
                  </a:cubicBezTo>
                  <a:cubicBezTo>
                    <a:pt x="314" y="1"/>
                    <a:pt x="314" y="0"/>
                    <a:pt x="314" y="0"/>
                  </a:cubicBezTo>
                  <a:close/>
                  <a:moveTo>
                    <a:pt x="245" y="53"/>
                  </a:moveTo>
                  <a:cubicBezTo>
                    <a:pt x="245" y="53"/>
                    <a:pt x="246" y="53"/>
                    <a:pt x="245" y="52"/>
                  </a:cubicBezTo>
                  <a:cubicBezTo>
                    <a:pt x="245" y="52"/>
                    <a:pt x="245" y="53"/>
                    <a:pt x="245" y="53"/>
                  </a:cubicBezTo>
                  <a:close/>
                  <a:moveTo>
                    <a:pt x="267" y="338"/>
                  </a:moveTo>
                  <a:cubicBezTo>
                    <a:pt x="267" y="338"/>
                    <a:pt x="267" y="337"/>
                    <a:pt x="267" y="337"/>
                  </a:cubicBezTo>
                  <a:cubicBezTo>
                    <a:pt x="266" y="336"/>
                    <a:pt x="265" y="339"/>
                    <a:pt x="264" y="338"/>
                  </a:cubicBezTo>
                  <a:cubicBezTo>
                    <a:pt x="263" y="338"/>
                    <a:pt x="262" y="338"/>
                    <a:pt x="262" y="338"/>
                  </a:cubicBezTo>
                  <a:cubicBezTo>
                    <a:pt x="261" y="339"/>
                    <a:pt x="260" y="339"/>
                    <a:pt x="259" y="340"/>
                  </a:cubicBezTo>
                  <a:cubicBezTo>
                    <a:pt x="260" y="339"/>
                    <a:pt x="259" y="339"/>
                    <a:pt x="258" y="339"/>
                  </a:cubicBezTo>
                  <a:cubicBezTo>
                    <a:pt x="258" y="339"/>
                    <a:pt x="258" y="340"/>
                    <a:pt x="257" y="340"/>
                  </a:cubicBezTo>
                  <a:cubicBezTo>
                    <a:pt x="257" y="340"/>
                    <a:pt x="256" y="339"/>
                    <a:pt x="256" y="340"/>
                  </a:cubicBezTo>
                  <a:cubicBezTo>
                    <a:pt x="255" y="340"/>
                    <a:pt x="253" y="340"/>
                    <a:pt x="254" y="341"/>
                  </a:cubicBezTo>
                  <a:cubicBezTo>
                    <a:pt x="254" y="341"/>
                    <a:pt x="254" y="341"/>
                    <a:pt x="254" y="341"/>
                  </a:cubicBezTo>
                  <a:cubicBezTo>
                    <a:pt x="254" y="341"/>
                    <a:pt x="253" y="341"/>
                    <a:pt x="253" y="341"/>
                  </a:cubicBezTo>
                  <a:cubicBezTo>
                    <a:pt x="253" y="341"/>
                    <a:pt x="253" y="340"/>
                    <a:pt x="253" y="340"/>
                  </a:cubicBezTo>
                  <a:cubicBezTo>
                    <a:pt x="252" y="340"/>
                    <a:pt x="251" y="342"/>
                    <a:pt x="251" y="342"/>
                  </a:cubicBezTo>
                  <a:cubicBezTo>
                    <a:pt x="251" y="341"/>
                    <a:pt x="251" y="341"/>
                    <a:pt x="250" y="341"/>
                  </a:cubicBezTo>
                  <a:cubicBezTo>
                    <a:pt x="250" y="341"/>
                    <a:pt x="249" y="341"/>
                    <a:pt x="249" y="341"/>
                  </a:cubicBezTo>
                  <a:cubicBezTo>
                    <a:pt x="247" y="341"/>
                    <a:pt x="247" y="340"/>
                    <a:pt x="245" y="340"/>
                  </a:cubicBezTo>
                  <a:cubicBezTo>
                    <a:pt x="244" y="340"/>
                    <a:pt x="245" y="339"/>
                    <a:pt x="244" y="339"/>
                  </a:cubicBezTo>
                  <a:cubicBezTo>
                    <a:pt x="244" y="339"/>
                    <a:pt x="244" y="338"/>
                    <a:pt x="243" y="338"/>
                  </a:cubicBezTo>
                  <a:cubicBezTo>
                    <a:pt x="243" y="338"/>
                    <a:pt x="242" y="338"/>
                    <a:pt x="242" y="337"/>
                  </a:cubicBezTo>
                  <a:cubicBezTo>
                    <a:pt x="242" y="337"/>
                    <a:pt x="242" y="337"/>
                    <a:pt x="242" y="337"/>
                  </a:cubicBezTo>
                  <a:cubicBezTo>
                    <a:pt x="242" y="337"/>
                    <a:pt x="240" y="338"/>
                    <a:pt x="240" y="337"/>
                  </a:cubicBezTo>
                  <a:cubicBezTo>
                    <a:pt x="239" y="337"/>
                    <a:pt x="239" y="337"/>
                    <a:pt x="238" y="337"/>
                  </a:cubicBezTo>
                  <a:cubicBezTo>
                    <a:pt x="238" y="336"/>
                    <a:pt x="238" y="336"/>
                    <a:pt x="238" y="336"/>
                  </a:cubicBezTo>
                  <a:cubicBezTo>
                    <a:pt x="237" y="336"/>
                    <a:pt x="237" y="338"/>
                    <a:pt x="236" y="338"/>
                  </a:cubicBezTo>
                  <a:cubicBezTo>
                    <a:pt x="235" y="339"/>
                    <a:pt x="235" y="339"/>
                    <a:pt x="234" y="340"/>
                  </a:cubicBezTo>
                  <a:cubicBezTo>
                    <a:pt x="234" y="340"/>
                    <a:pt x="235" y="340"/>
                    <a:pt x="235" y="340"/>
                  </a:cubicBezTo>
                  <a:cubicBezTo>
                    <a:pt x="234" y="341"/>
                    <a:pt x="234" y="341"/>
                    <a:pt x="234" y="341"/>
                  </a:cubicBezTo>
                  <a:cubicBezTo>
                    <a:pt x="234" y="342"/>
                    <a:pt x="234" y="343"/>
                    <a:pt x="234" y="343"/>
                  </a:cubicBezTo>
                  <a:cubicBezTo>
                    <a:pt x="234" y="344"/>
                    <a:pt x="233" y="344"/>
                    <a:pt x="233" y="344"/>
                  </a:cubicBezTo>
                  <a:cubicBezTo>
                    <a:pt x="233" y="345"/>
                    <a:pt x="233" y="346"/>
                    <a:pt x="233" y="347"/>
                  </a:cubicBezTo>
                  <a:cubicBezTo>
                    <a:pt x="233" y="347"/>
                    <a:pt x="233" y="347"/>
                    <a:pt x="233" y="348"/>
                  </a:cubicBezTo>
                  <a:cubicBezTo>
                    <a:pt x="233" y="349"/>
                    <a:pt x="234" y="351"/>
                    <a:pt x="233" y="352"/>
                  </a:cubicBezTo>
                  <a:cubicBezTo>
                    <a:pt x="233" y="352"/>
                    <a:pt x="232" y="353"/>
                    <a:pt x="233" y="353"/>
                  </a:cubicBezTo>
                  <a:cubicBezTo>
                    <a:pt x="233" y="352"/>
                    <a:pt x="233" y="352"/>
                    <a:pt x="233" y="353"/>
                  </a:cubicBezTo>
                  <a:cubicBezTo>
                    <a:pt x="233" y="354"/>
                    <a:pt x="234" y="355"/>
                    <a:pt x="234" y="354"/>
                  </a:cubicBezTo>
                  <a:cubicBezTo>
                    <a:pt x="234" y="355"/>
                    <a:pt x="233" y="355"/>
                    <a:pt x="233" y="355"/>
                  </a:cubicBezTo>
                  <a:cubicBezTo>
                    <a:pt x="233" y="355"/>
                    <a:pt x="233" y="356"/>
                    <a:pt x="232" y="356"/>
                  </a:cubicBezTo>
                  <a:cubicBezTo>
                    <a:pt x="232" y="355"/>
                    <a:pt x="233" y="355"/>
                    <a:pt x="232" y="354"/>
                  </a:cubicBezTo>
                  <a:cubicBezTo>
                    <a:pt x="232" y="354"/>
                    <a:pt x="232" y="353"/>
                    <a:pt x="232" y="353"/>
                  </a:cubicBezTo>
                  <a:cubicBezTo>
                    <a:pt x="232" y="353"/>
                    <a:pt x="232" y="353"/>
                    <a:pt x="232" y="353"/>
                  </a:cubicBezTo>
                  <a:cubicBezTo>
                    <a:pt x="232" y="353"/>
                    <a:pt x="231" y="355"/>
                    <a:pt x="230" y="356"/>
                  </a:cubicBezTo>
                  <a:cubicBezTo>
                    <a:pt x="230" y="356"/>
                    <a:pt x="230" y="356"/>
                    <a:pt x="230" y="356"/>
                  </a:cubicBezTo>
                  <a:cubicBezTo>
                    <a:pt x="230" y="357"/>
                    <a:pt x="230" y="357"/>
                    <a:pt x="230" y="357"/>
                  </a:cubicBezTo>
                  <a:cubicBezTo>
                    <a:pt x="230" y="357"/>
                    <a:pt x="230" y="358"/>
                    <a:pt x="230" y="358"/>
                  </a:cubicBezTo>
                  <a:cubicBezTo>
                    <a:pt x="230" y="359"/>
                    <a:pt x="230" y="359"/>
                    <a:pt x="230" y="360"/>
                  </a:cubicBezTo>
                  <a:cubicBezTo>
                    <a:pt x="229" y="360"/>
                    <a:pt x="230" y="361"/>
                    <a:pt x="230" y="361"/>
                  </a:cubicBezTo>
                  <a:cubicBezTo>
                    <a:pt x="230" y="361"/>
                    <a:pt x="230" y="362"/>
                    <a:pt x="230" y="362"/>
                  </a:cubicBezTo>
                  <a:cubicBezTo>
                    <a:pt x="230" y="362"/>
                    <a:pt x="230" y="363"/>
                    <a:pt x="230" y="363"/>
                  </a:cubicBezTo>
                  <a:cubicBezTo>
                    <a:pt x="230" y="363"/>
                    <a:pt x="230" y="364"/>
                    <a:pt x="230" y="365"/>
                  </a:cubicBezTo>
                  <a:cubicBezTo>
                    <a:pt x="231" y="365"/>
                    <a:pt x="231" y="364"/>
                    <a:pt x="231" y="364"/>
                  </a:cubicBezTo>
                  <a:cubicBezTo>
                    <a:pt x="231" y="364"/>
                    <a:pt x="231" y="364"/>
                    <a:pt x="231" y="364"/>
                  </a:cubicBezTo>
                  <a:cubicBezTo>
                    <a:pt x="232" y="364"/>
                    <a:pt x="231" y="365"/>
                    <a:pt x="232" y="365"/>
                  </a:cubicBezTo>
                  <a:cubicBezTo>
                    <a:pt x="232" y="365"/>
                    <a:pt x="232" y="365"/>
                    <a:pt x="232" y="365"/>
                  </a:cubicBezTo>
                  <a:cubicBezTo>
                    <a:pt x="232" y="365"/>
                    <a:pt x="233" y="364"/>
                    <a:pt x="233" y="364"/>
                  </a:cubicBezTo>
                  <a:cubicBezTo>
                    <a:pt x="234" y="364"/>
                    <a:pt x="233" y="365"/>
                    <a:pt x="233" y="366"/>
                  </a:cubicBezTo>
                  <a:cubicBezTo>
                    <a:pt x="233" y="366"/>
                    <a:pt x="233" y="365"/>
                    <a:pt x="233" y="365"/>
                  </a:cubicBezTo>
                  <a:cubicBezTo>
                    <a:pt x="233" y="365"/>
                    <a:pt x="232" y="366"/>
                    <a:pt x="232" y="366"/>
                  </a:cubicBezTo>
                  <a:cubicBezTo>
                    <a:pt x="232" y="366"/>
                    <a:pt x="232" y="365"/>
                    <a:pt x="232" y="365"/>
                  </a:cubicBezTo>
                  <a:cubicBezTo>
                    <a:pt x="231" y="365"/>
                    <a:pt x="231" y="365"/>
                    <a:pt x="231" y="365"/>
                  </a:cubicBezTo>
                  <a:cubicBezTo>
                    <a:pt x="231" y="366"/>
                    <a:pt x="231" y="365"/>
                    <a:pt x="230" y="366"/>
                  </a:cubicBezTo>
                  <a:cubicBezTo>
                    <a:pt x="230" y="366"/>
                    <a:pt x="231" y="366"/>
                    <a:pt x="231" y="366"/>
                  </a:cubicBezTo>
                  <a:cubicBezTo>
                    <a:pt x="231" y="367"/>
                    <a:pt x="230" y="367"/>
                    <a:pt x="230" y="367"/>
                  </a:cubicBezTo>
                  <a:cubicBezTo>
                    <a:pt x="230" y="367"/>
                    <a:pt x="232" y="367"/>
                    <a:pt x="232" y="367"/>
                  </a:cubicBezTo>
                  <a:cubicBezTo>
                    <a:pt x="232" y="367"/>
                    <a:pt x="232" y="367"/>
                    <a:pt x="232" y="367"/>
                  </a:cubicBezTo>
                  <a:cubicBezTo>
                    <a:pt x="233" y="367"/>
                    <a:pt x="232" y="367"/>
                    <a:pt x="233" y="367"/>
                  </a:cubicBezTo>
                  <a:cubicBezTo>
                    <a:pt x="233" y="367"/>
                    <a:pt x="233" y="367"/>
                    <a:pt x="233" y="367"/>
                  </a:cubicBezTo>
                  <a:cubicBezTo>
                    <a:pt x="233" y="367"/>
                    <a:pt x="234" y="367"/>
                    <a:pt x="234" y="367"/>
                  </a:cubicBezTo>
                  <a:cubicBezTo>
                    <a:pt x="235" y="367"/>
                    <a:pt x="235" y="367"/>
                    <a:pt x="235" y="366"/>
                  </a:cubicBezTo>
                  <a:cubicBezTo>
                    <a:pt x="235" y="367"/>
                    <a:pt x="236" y="367"/>
                    <a:pt x="235" y="368"/>
                  </a:cubicBezTo>
                  <a:cubicBezTo>
                    <a:pt x="235" y="368"/>
                    <a:pt x="237" y="368"/>
                    <a:pt x="237" y="368"/>
                  </a:cubicBezTo>
                  <a:cubicBezTo>
                    <a:pt x="237" y="368"/>
                    <a:pt x="238" y="368"/>
                    <a:pt x="238" y="367"/>
                  </a:cubicBezTo>
                  <a:cubicBezTo>
                    <a:pt x="238" y="367"/>
                    <a:pt x="238" y="367"/>
                    <a:pt x="238" y="367"/>
                  </a:cubicBezTo>
                  <a:cubicBezTo>
                    <a:pt x="239" y="367"/>
                    <a:pt x="239" y="366"/>
                    <a:pt x="239" y="366"/>
                  </a:cubicBezTo>
                  <a:cubicBezTo>
                    <a:pt x="239" y="367"/>
                    <a:pt x="239" y="367"/>
                    <a:pt x="239" y="366"/>
                  </a:cubicBezTo>
                  <a:cubicBezTo>
                    <a:pt x="239" y="366"/>
                    <a:pt x="239" y="366"/>
                    <a:pt x="239" y="366"/>
                  </a:cubicBezTo>
                  <a:cubicBezTo>
                    <a:pt x="239" y="366"/>
                    <a:pt x="241" y="365"/>
                    <a:pt x="240" y="365"/>
                  </a:cubicBezTo>
                  <a:cubicBezTo>
                    <a:pt x="240" y="365"/>
                    <a:pt x="241" y="365"/>
                    <a:pt x="241" y="364"/>
                  </a:cubicBezTo>
                  <a:cubicBezTo>
                    <a:pt x="241" y="364"/>
                    <a:pt x="241" y="364"/>
                    <a:pt x="241" y="364"/>
                  </a:cubicBezTo>
                  <a:cubicBezTo>
                    <a:pt x="241" y="363"/>
                    <a:pt x="241" y="363"/>
                    <a:pt x="242" y="363"/>
                  </a:cubicBezTo>
                  <a:cubicBezTo>
                    <a:pt x="242" y="363"/>
                    <a:pt x="241" y="364"/>
                    <a:pt x="242" y="363"/>
                  </a:cubicBezTo>
                  <a:cubicBezTo>
                    <a:pt x="242" y="363"/>
                    <a:pt x="242" y="364"/>
                    <a:pt x="242" y="364"/>
                  </a:cubicBezTo>
                  <a:cubicBezTo>
                    <a:pt x="242" y="364"/>
                    <a:pt x="242" y="364"/>
                    <a:pt x="242" y="364"/>
                  </a:cubicBezTo>
                  <a:cubicBezTo>
                    <a:pt x="243" y="365"/>
                    <a:pt x="243" y="364"/>
                    <a:pt x="243" y="364"/>
                  </a:cubicBezTo>
                  <a:cubicBezTo>
                    <a:pt x="244" y="363"/>
                    <a:pt x="244" y="363"/>
                    <a:pt x="245" y="362"/>
                  </a:cubicBezTo>
                  <a:cubicBezTo>
                    <a:pt x="244" y="362"/>
                    <a:pt x="244" y="361"/>
                    <a:pt x="245" y="362"/>
                  </a:cubicBezTo>
                  <a:cubicBezTo>
                    <a:pt x="245" y="362"/>
                    <a:pt x="245" y="362"/>
                    <a:pt x="245" y="362"/>
                  </a:cubicBezTo>
                  <a:cubicBezTo>
                    <a:pt x="245" y="362"/>
                    <a:pt x="246" y="361"/>
                    <a:pt x="246" y="360"/>
                  </a:cubicBezTo>
                  <a:cubicBezTo>
                    <a:pt x="246" y="360"/>
                    <a:pt x="246" y="359"/>
                    <a:pt x="246" y="359"/>
                  </a:cubicBezTo>
                  <a:cubicBezTo>
                    <a:pt x="247" y="359"/>
                    <a:pt x="247" y="360"/>
                    <a:pt x="247" y="361"/>
                  </a:cubicBezTo>
                  <a:cubicBezTo>
                    <a:pt x="247" y="360"/>
                    <a:pt x="247" y="360"/>
                    <a:pt x="247" y="360"/>
                  </a:cubicBezTo>
                  <a:cubicBezTo>
                    <a:pt x="247" y="361"/>
                    <a:pt x="247" y="362"/>
                    <a:pt x="246" y="361"/>
                  </a:cubicBezTo>
                  <a:cubicBezTo>
                    <a:pt x="246" y="361"/>
                    <a:pt x="246" y="361"/>
                    <a:pt x="246" y="362"/>
                  </a:cubicBezTo>
                  <a:cubicBezTo>
                    <a:pt x="247" y="362"/>
                    <a:pt x="247" y="361"/>
                    <a:pt x="248" y="360"/>
                  </a:cubicBezTo>
                  <a:cubicBezTo>
                    <a:pt x="248" y="360"/>
                    <a:pt x="248" y="360"/>
                    <a:pt x="248" y="360"/>
                  </a:cubicBezTo>
                  <a:cubicBezTo>
                    <a:pt x="248" y="360"/>
                    <a:pt x="249" y="359"/>
                    <a:pt x="249" y="360"/>
                  </a:cubicBezTo>
                  <a:cubicBezTo>
                    <a:pt x="248" y="360"/>
                    <a:pt x="250" y="360"/>
                    <a:pt x="250" y="360"/>
                  </a:cubicBezTo>
                  <a:cubicBezTo>
                    <a:pt x="251" y="360"/>
                    <a:pt x="249" y="361"/>
                    <a:pt x="250" y="362"/>
                  </a:cubicBezTo>
                  <a:cubicBezTo>
                    <a:pt x="250" y="362"/>
                    <a:pt x="248" y="362"/>
                    <a:pt x="249" y="361"/>
                  </a:cubicBezTo>
                  <a:cubicBezTo>
                    <a:pt x="249" y="361"/>
                    <a:pt x="249" y="360"/>
                    <a:pt x="249" y="361"/>
                  </a:cubicBezTo>
                  <a:cubicBezTo>
                    <a:pt x="249" y="361"/>
                    <a:pt x="249" y="361"/>
                    <a:pt x="248" y="361"/>
                  </a:cubicBezTo>
                  <a:cubicBezTo>
                    <a:pt x="248" y="361"/>
                    <a:pt x="247" y="362"/>
                    <a:pt x="248" y="362"/>
                  </a:cubicBezTo>
                  <a:cubicBezTo>
                    <a:pt x="248" y="362"/>
                    <a:pt x="247" y="363"/>
                    <a:pt x="248" y="363"/>
                  </a:cubicBezTo>
                  <a:cubicBezTo>
                    <a:pt x="248" y="364"/>
                    <a:pt x="248" y="364"/>
                    <a:pt x="248" y="363"/>
                  </a:cubicBezTo>
                  <a:cubicBezTo>
                    <a:pt x="249" y="363"/>
                    <a:pt x="249" y="362"/>
                    <a:pt x="249" y="363"/>
                  </a:cubicBezTo>
                  <a:cubicBezTo>
                    <a:pt x="249" y="363"/>
                    <a:pt x="249" y="364"/>
                    <a:pt x="250" y="364"/>
                  </a:cubicBezTo>
                  <a:cubicBezTo>
                    <a:pt x="250" y="363"/>
                    <a:pt x="250" y="363"/>
                    <a:pt x="250" y="363"/>
                  </a:cubicBezTo>
                  <a:cubicBezTo>
                    <a:pt x="250" y="363"/>
                    <a:pt x="251" y="362"/>
                    <a:pt x="251" y="362"/>
                  </a:cubicBezTo>
                  <a:cubicBezTo>
                    <a:pt x="251" y="361"/>
                    <a:pt x="251" y="361"/>
                    <a:pt x="251" y="361"/>
                  </a:cubicBezTo>
                  <a:cubicBezTo>
                    <a:pt x="252" y="361"/>
                    <a:pt x="252" y="360"/>
                    <a:pt x="252" y="360"/>
                  </a:cubicBezTo>
                  <a:cubicBezTo>
                    <a:pt x="252" y="360"/>
                    <a:pt x="251" y="360"/>
                    <a:pt x="251" y="360"/>
                  </a:cubicBezTo>
                  <a:cubicBezTo>
                    <a:pt x="251" y="360"/>
                    <a:pt x="251" y="360"/>
                    <a:pt x="251" y="360"/>
                  </a:cubicBezTo>
                  <a:cubicBezTo>
                    <a:pt x="251" y="360"/>
                    <a:pt x="251" y="360"/>
                    <a:pt x="251" y="360"/>
                  </a:cubicBezTo>
                  <a:cubicBezTo>
                    <a:pt x="251" y="360"/>
                    <a:pt x="251" y="359"/>
                    <a:pt x="251" y="359"/>
                  </a:cubicBezTo>
                  <a:cubicBezTo>
                    <a:pt x="252" y="359"/>
                    <a:pt x="253" y="358"/>
                    <a:pt x="253" y="358"/>
                  </a:cubicBezTo>
                  <a:cubicBezTo>
                    <a:pt x="253" y="357"/>
                    <a:pt x="253" y="356"/>
                    <a:pt x="254" y="356"/>
                  </a:cubicBezTo>
                  <a:cubicBezTo>
                    <a:pt x="254" y="357"/>
                    <a:pt x="255" y="356"/>
                    <a:pt x="255" y="356"/>
                  </a:cubicBezTo>
                  <a:cubicBezTo>
                    <a:pt x="255" y="355"/>
                    <a:pt x="256" y="354"/>
                    <a:pt x="256" y="354"/>
                  </a:cubicBezTo>
                  <a:cubicBezTo>
                    <a:pt x="256" y="354"/>
                    <a:pt x="255" y="354"/>
                    <a:pt x="255" y="354"/>
                  </a:cubicBezTo>
                  <a:cubicBezTo>
                    <a:pt x="256" y="353"/>
                    <a:pt x="257" y="353"/>
                    <a:pt x="258" y="352"/>
                  </a:cubicBezTo>
                  <a:cubicBezTo>
                    <a:pt x="258" y="352"/>
                    <a:pt x="258" y="351"/>
                    <a:pt x="259" y="352"/>
                  </a:cubicBezTo>
                  <a:cubicBezTo>
                    <a:pt x="259" y="351"/>
                    <a:pt x="259" y="351"/>
                    <a:pt x="259" y="351"/>
                  </a:cubicBezTo>
                  <a:cubicBezTo>
                    <a:pt x="259" y="350"/>
                    <a:pt x="260" y="351"/>
                    <a:pt x="260" y="350"/>
                  </a:cubicBezTo>
                  <a:cubicBezTo>
                    <a:pt x="260" y="350"/>
                    <a:pt x="260" y="350"/>
                    <a:pt x="260" y="350"/>
                  </a:cubicBezTo>
                  <a:cubicBezTo>
                    <a:pt x="260" y="350"/>
                    <a:pt x="260" y="350"/>
                    <a:pt x="260" y="351"/>
                  </a:cubicBezTo>
                  <a:cubicBezTo>
                    <a:pt x="260" y="351"/>
                    <a:pt x="259" y="351"/>
                    <a:pt x="259" y="351"/>
                  </a:cubicBezTo>
                  <a:cubicBezTo>
                    <a:pt x="259" y="351"/>
                    <a:pt x="260" y="352"/>
                    <a:pt x="260" y="352"/>
                  </a:cubicBezTo>
                  <a:cubicBezTo>
                    <a:pt x="260" y="352"/>
                    <a:pt x="259" y="353"/>
                    <a:pt x="259" y="353"/>
                  </a:cubicBezTo>
                  <a:cubicBezTo>
                    <a:pt x="259" y="354"/>
                    <a:pt x="260" y="353"/>
                    <a:pt x="260" y="352"/>
                  </a:cubicBezTo>
                  <a:cubicBezTo>
                    <a:pt x="260" y="352"/>
                    <a:pt x="260" y="352"/>
                    <a:pt x="260" y="351"/>
                  </a:cubicBezTo>
                  <a:cubicBezTo>
                    <a:pt x="261" y="351"/>
                    <a:pt x="261" y="351"/>
                    <a:pt x="261" y="350"/>
                  </a:cubicBezTo>
                  <a:cubicBezTo>
                    <a:pt x="262" y="349"/>
                    <a:pt x="262" y="349"/>
                    <a:pt x="262" y="348"/>
                  </a:cubicBezTo>
                  <a:cubicBezTo>
                    <a:pt x="263" y="347"/>
                    <a:pt x="263" y="346"/>
                    <a:pt x="264" y="345"/>
                  </a:cubicBezTo>
                  <a:cubicBezTo>
                    <a:pt x="264" y="344"/>
                    <a:pt x="265" y="344"/>
                    <a:pt x="266" y="343"/>
                  </a:cubicBezTo>
                  <a:cubicBezTo>
                    <a:pt x="265" y="343"/>
                    <a:pt x="265" y="343"/>
                    <a:pt x="265" y="343"/>
                  </a:cubicBezTo>
                  <a:cubicBezTo>
                    <a:pt x="265" y="343"/>
                    <a:pt x="265" y="343"/>
                    <a:pt x="266" y="343"/>
                  </a:cubicBezTo>
                  <a:cubicBezTo>
                    <a:pt x="266" y="342"/>
                    <a:pt x="266" y="342"/>
                    <a:pt x="266" y="342"/>
                  </a:cubicBezTo>
                  <a:cubicBezTo>
                    <a:pt x="266" y="341"/>
                    <a:pt x="266" y="341"/>
                    <a:pt x="267" y="341"/>
                  </a:cubicBezTo>
                  <a:cubicBezTo>
                    <a:pt x="267" y="340"/>
                    <a:pt x="267" y="340"/>
                    <a:pt x="267" y="340"/>
                  </a:cubicBezTo>
                  <a:cubicBezTo>
                    <a:pt x="268" y="339"/>
                    <a:pt x="268" y="339"/>
                    <a:pt x="268" y="338"/>
                  </a:cubicBezTo>
                  <a:cubicBezTo>
                    <a:pt x="268" y="338"/>
                    <a:pt x="267" y="338"/>
                    <a:pt x="267" y="338"/>
                  </a:cubicBezTo>
                  <a:close/>
                  <a:moveTo>
                    <a:pt x="253" y="61"/>
                  </a:moveTo>
                  <a:cubicBezTo>
                    <a:pt x="252" y="62"/>
                    <a:pt x="252" y="62"/>
                    <a:pt x="252" y="63"/>
                  </a:cubicBezTo>
                  <a:cubicBezTo>
                    <a:pt x="253" y="62"/>
                    <a:pt x="253" y="62"/>
                    <a:pt x="253" y="61"/>
                  </a:cubicBezTo>
                  <a:close/>
                  <a:moveTo>
                    <a:pt x="361" y="110"/>
                  </a:moveTo>
                  <a:cubicBezTo>
                    <a:pt x="361" y="110"/>
                    <a:pt x="361" y="110"/>
                    <a:pt x="361" y="110"/>
                  </a:cubicBezTo>
                  <a:cubicBezTo>
                    <a:pt x="360" y="111"/>
                    <a:pt x="361" y="111"/>
                    <a:pt x="361" y="111"/>
                  </a:cubicBezTo>
                  <a:cubicBezTo>
                    <a:pt x="361" y="111"/>
                    <a:pt x="362" y="110"/>
                    <a:pt x="361" y="110"/>
                  </a:cubicBezTo>
                  <a:close/>
                  <a:moveTo>
                    <a:pt x="362" y="114"/>
                  </a:moveTo>
                  <a:cubicBezTo>
                    <a:pt x="362" y="114"/>
                    <a:pt x="361" y="115"/>
                    <a:pt x="361" y="115"/>
                  </a:cubicBezTo>
                  <a:cubicBezTo>
                    <a:pt x="362" y="114"/>
                    <a:pt x="362" y="114"/>
                    <a:pt x="362" y="114"/>
                  </a:cubicBezTo>
                  <a:close/>
                  <a:moveTo>
                    <a:pt x="195" y="19"/>
                  </a:moveTo>
                  <a:cubicBezTo>
                    <a:pt x="196" y="19"/>
                    <a:pt x="197" y="19"/>
                    <a:pt x="197" y="19"/>
                  </a:cubicBezTo>
                  <a:cubicBezTo>
                    <a:pt x="198" y="19"/>
                    <a:pt x="198" y="19"/>
                    <a:pt x="199" y="19"/>
                  </a:cubicBezTo>
                  <a:cubicBezTo>
                    <a:pt x="199" y="19"/>
                    <a:pt x="200" y="19"/>
                    <a:pt x="200" y="19"/>
                  </a:cubicBezTo>
                  <a:cubicBezTo>
                    <a:pt x="200" y="18"/>
                    <a:pt x="199" y="17"/>
                    <a:pt x="199" y="18"/>
                  </a:cubicBezTo>
                  <a:cubicBezTo>
                    <a:pt x="199" y="17"/>
                    <a:pt x="199" y="17"/>
                    <a:pt x="198" y="16"/>
                  </a:cubicBezTo>
                  <a:cubicBezTo>
                    <a:pt x="198" y="16"/>
                    <a:pt x="198" y="15"/>
                    <a:pt x="198" y="14"/>
                  </a:cubicBezTo>
                  <a:cubicBezTo>
                    <a:pt x="198" y="13"/>
                    <a:pt x="196" y="15"/>
                    <a:pt x="196" y="15"/>
                  </a:cubicBezTo>
                  <a:cubicBezTo>
                    <a:pt x="197" y="15"/>
                    <a:pt x="196" y="17"/>
                    <a:pt x="196" y="17"/>
                  </a:cubicBezTo>
                  <a:cubicBezTo>
                    <a:pt x="196" y="18"/>
                    <a:pt x="195" y="17"/>
                    <a:pt x="195" y="18"/>
                  </a:cubicBezTo>
                  <a:cubicBezTo>
                    <a:pt x="195" y="19"/>
                    <a:pt x="194" y="18"/>
                    <a:pt x="194" y="19"/>
                  </a:cubicBezTo>
                  <a:cubicBezTo>
                    <a:pt x="194" y="19"/>
                    <a:pt x="195" y="19"/>
                    <a:pt x="195" y="19"/>
                  </a:cubicBezTo>
                  <a:close/>
                  <a:moveTo>
                    <a:pt x="179" y="244"/>
                  </a:moveTo>
                  <a:cubicBezTo>
                    <a:pt x="179" y="244"/>
                    <a:pt x="180" y="244"/>
                    <a:pt x="180" y="244"/>
                  </a:cubicBezTo>
                  <a:cubicBezTo>
                    <a:pt x="180" y="244"/>
                    <a:pt x="178" y="244"/>
                    <a:pt x="179" y="244"/>
                  </a:cubicBezTo>
                  <a:close/>
                  <a:moveTo>
                    <a:pt x="219" y="12"/>
                  </a:moveTo>
                  <a:cubicBezTo>
                    <a:pt x="219" y="12"/>
                    <a:pt x="219" y="12"/>
                    <a:pt x="219" y="12"/>
                  </a:cubicBezTo>
                  <a:cubicBezTo>
                    <a:pt x="219" y="13"/>
                    <a:pt x="219" y="14"/>
                    <a:pt x="220" y="14"/>
                  </a:cubicBezTo>
                  <a:cubicBezTo>
                    <a:pt x="220" y="13"/>
                    <a:pt x="220" y="13"/>
                    <a:pt x="220" y="13"/>
                  </a:cubicBezTo>
                  <a:cubicBezTo>
                    <a:pt x="220" y="13"/>
                    <a:pt x="220" y="12"/>
                    <a:pt x="220" y="12"/>
                  </a:cubicBezTo>
                  <a:cubicBezTo>
                    <a:pt x="220" y="12"/>
                    <a:pt x="220" y="12"/>
                    <a:pt x="220" y="12"/>
                  </a:cubicBezTo>
                  <a:cubicBezTo>
                    <a:pt x="220" y="11"/>
                    <a:pt x="220" y="11"/>
                    <a:pt x="220" y="11"/>
                  </a:cubicBezTo>
                  <a:cubicBezTo>
                    <a:pt x="220" y="11"/>
                    <a:pt x="220" y="10"/>
                    <a:pt x="220" y="10"/>
                  </a:cubicBezTo>
                  <a:cubicBezTo>
                    <a:pt x="220" y="10"/>
                    <a:pt x="219" y="11"/>
                    <a:pt x="219" y="10"/>
                  </a:cubicBezTo>
                  <a:cubicBezTo>
                    <a:pt x="219" y="11"/>
                    <a:pt x="219" y="11"/>
                    <a:pt x="219" y="12"/>
                  </a:cubicBezTo>
                  <a:close/>
                  <a:moveTo>
                    <a:pt x="253" y="61"/>
                  </a:moveTo>
                  <a:cubicBezTo>
                    <a:pt x="253" y="62"/>
                    <a:pt x="253" y="62"/>
                    <a:pt x="253" y="62"/>
                  </a:cubicBezTo>
                  <a:cubicBezTo>
                    <a:pt x="254" y="62"/>
                    <a:pt x="254" y="62"/>
                    <a:pt x="254" y="62"/>
                  </a:cubicBezTo>
                  <a:cubicBezTo>
                    <a:pt x="254" y="61"/>
                    <a:pt x="254" y="62"/>
                    <a:pt x="254" y="62"/>
                  </a:cubicBezTo>
                  <a:cubicBezTo>
                    <a:pt x="254" y="62"/>
                    <a:pt x="254" y="61"/>
                    <a:pt x="253" y="61"/>
                  </a:cubicBezTo>
                  <a:close/>
                  <a:moveTo>
                    <a:pt x="204" y="282"/>
                  </a:moveTo>
                  <a:cubicBezTo>
                    <a:pt x="204" y="282"/>
                    <a:pt x="203" y="282"/>
                    <a:pt x="203" y="283"/>
                  </a:cubicBezTo>
                  <a:cubicBezTo>
                    <a:pt x="203" y="283"/>
                    <a:pt x="202" y="283"/>
                    <a:pt x="202" y="283"/>
                  </a:cubicBezTo>
                  <a:cubicBezTo>
                    <a:pt x="202" y="282"/>
                    <a:pt x="202" y="282"/>
                    <a:pt x="202" y="282"/>
                  </a:cubicBezTo>
                  <a:cubicBezTo>
                    <a:pt x="202" y="282"/>
                    <a:pt x="200" y="282"/>
                    <a:pt x="201" y="282"/>
                  </a:cubicBezTo>
                  <a:cubicBezTo>
                    <a:pt x="201" y="281"/>
                    <a:pt x="202" y="281"/>
                    <a:pt x="201" y="281"/>
                  </a:cubicBezTo>
                  <a:cubicBezTo>
                    <a:pt x="201" y="281"/>
                    <a:pt x="202" y="280"/>
                    <a:pt x="202" y="280"/>
                  </a:cubicBezTo>
                  <a:cubicBezTo>
                    <a:pt x="201" y="280"/>
                    <a:pt x="200" y="281"/>
                    <a:pt x="199" y="280"/>
                  </a:cubicBezTo>
                  <a:cubicBezTo>
                    <a:pt x="199" y="280"/>
                    <a:pt x="198" y="281"/>
                    <a:pt x="197" y="281"/>
                  </a:cubicBezTo>
                  <a:cubicBezTo>
                    <a:pt x="196" y="281"/>
                    <a:pt x="194" y="282"/>
                    <a:pt x="193" y="282"/>
                  </a:cubicBezTo>
                  <a:cubicBezTo>
                    <a:pt x="192" y="282"/>
                    <a:pt x="191" y="282"/>
                    <a:pt x="190" y="284"/>
                  </a:cubicBezTo>
                  <a:cubicBezTo>
                    <a:pt x="190" y="284"/>
                    <a:pt x="190" y="284"/>
                    <a:pt x="191" y="285"/>
                  </a:cubicBezTo>
                  <a:cubicBezTo>
                    <a:pt x="191" y="285"/>
                    <a:pt x="191" y="285"/>
                    <a:pt x="191" y="286"/>
                  </a:cubicBezTo>
                  <a:cubicBezTo>
                    <a:pt x="191" y="286"/>
                    <a:pt x="192" y="285"/>
                    <a:pt x="192" y="285"/>
                  </a:cubicBezTo>
                  <a:cubicBezTo>
                    <a:pt x="193" y="285"/>
                    <a:pt x="193" y="286"/>
                    <a:pt x="193" y="285"/>
                  </a:cubicBezTo>
                  <a:cubicBezTo>
                    <a:pt x="194" y="285"/>
                    <a:pt x="194" y="285"/>
                    <a:pt x="194" y="285"/>
                  </a:cubicBezTo>
                  <a:cubicBezTo>
                    <a:pt x="195" y="285"/>
                    <a:pt x="195" y="285"/>
                    <a:pt x="195" y="285"/>
                  </a:cubicBezTo>
                  <a:cubicBezTo>
                    <a:pt x="195" y="285"/>
                    <a:pt x="195" y="285"/>
                    <a:pt x="196" y="285"/>
                  </a:cubicBezTo>
                  <a:cubicBezTo>
                    <a:pt x="196" y="285"/>
                    <a:pt x="196" y="285"/>
                    <a:pt x="197" y="285"/>
                  </a:cubicBezTo>
                  <a:cubicBezTo>
                    <a:pt x="197" y="285"/>
                    <a:pt x="197" y="285"/>
                    <a:pt x="198" y="286"/>
                  </a:cubicBezTo>
                  <a:cubicBezTo>
                    <a:pt x="198" y="286"/>
                    <a:pt x="199" y="285"/>
                    <a:pt x="199" y="285"/>
                  </a:cubicBezTo>
                  <a:cubicBezTo>
                    <a:pt x="200" y="284"/>
                    <a:pt x="200" y="284"/>
                    <a:pt x="201" y="283"/>
                  </a:cubicBezTo>
                  <a:cubicBezTo>
                    <a:pt x="202" y="283"/>
                    <a:pt x="203" y="284"/>
                    <a:pt x="203" y="284"/>
                  </a:cubicBezTo>
                  <a:cubicBezTo>
                    <a:pt x="204" y="284"/>
                    <a:pt x="205" y="283"/>
                    <a:pt x="205" y="283"/>
                  </a:cubicBezTo>
                  <a:cubicBezTo>
                    <a:pt x="205" y="283"/>
                    <a:pt x="205" y="282"/>
                    <a:pt x="204" y="282"/>
                  </a:cubicBezTo>
                  <a:close/>
                  <a:moveTo>
                    <a:pt x="252" y="18"/>
                  </a:moveTo>
                  <a:cubicBezTo>
                    <a:pt x="254" y="17"/>
                    <a:pt x="251" y="18"/>
                    <a:pt x="252" y="18"/>
                  </a:cubicBezTo>
                  <a:close/>
                  <a:moveTo>
                    <a:pt x="219" y="18"/>
                  </a:moveTo>
                  <a:cubicBezTo>
                    <a:pt x="222" y="17"/>
                    <a:pt x="217" y="17"/>
                    <a:pt x="219" y="18"/>
                  </a:cubicBezTo>
                  <a:close/>
                  <a:moveTo>
                    <a:pt x="199" y="16"/>
                  </a:moveTo>
                  <a:cubicBezTo>
                    <a:pt x="199" y="16"/>
                    <a:pt x="199" y="16"/>
                    <a:pt x="199" y="17"/>
                  </a:cubicBezTo>
                  <a:cubicBezTo>
                    <a:pt x="199" y="17"/>
                    <a:pt x="200" y="18"/>
                    <a:pt x="201" y="19"/>
                  </a:cubicBezTo>
                  <a:cubicBezTo>
                    <a:pt x="201" y="19"/>
                    <a:pt x="202" y="19"/>
                    <a:pt x="203" y="20"/>
                  </a:cubicBezTo>
                  <a:cubicBezTo>
                    <a:pt x="204" y="21"/>
                    <a:pt x="204" y="20"/>
                    <a:pt x="205" y="19"/>
                  </a:cubicBezTo>
                  <a:cubicBezTo>
                    <a:pt x="206" y="19"/>
                    <a:pt x="206" y="18"/>
                    <a:pt x="207" y="18"/>
                  </a:cubicBezTo>
                  <a:cubicBezTo>
                    <a:pt x="207" y="18"/>
                    <a:pt x="208" y="17"/>
                    <a:pt x="208" y="17"/>
                  </a:cubicBezTo>
                  <a:cubicBezTo>
                    <a:pt x="208" y="17"/>
                    <a:pt x="208" y="17"/>
                    <a:pt x="209" y="16"/>
                  </a:cubicBezTo>
                  <a:cubicBezTo>
                    <a:pt x="209" y="15"/>
                    <a:pt x="209" y="16"/>
                    <a:pt x="209" y="15"/>
                  </a:cubicBezTo>
                  <a:cubicBezTo>
                    <a:pt x="209" y="14"/>
                    <a:pt x="209" y="15"/>
                    <a:pt x="209" y="14"/>
                  </a:cubicBezTo>
                  <a:cubicBezTo>
                    <a:pt x="209" y="14"/>
                    <a:pt x="209" y="13"/>
                    <a:pt x="208" y="13"/>
                  </a:cubicBezTo>
                  <a:cubicBezTo>
                    <a:pt x="208" y="13"/>
                    <a:pt x="208" y="13"/>
                    <a:pt x="208" y="13"/>
                  </a:cubicBezTo>
                  <a:cubicBezTo>
                    <a:pt x="208" y="13"/>
                    <a:pt x="208" y="13"/>
                    <a:pt x="207" y="13"/>
                  </a:cubicBezTo>
                  <a:cubicBezTo>
                    <a:pt x="207" y="13"/>
                    <a:pt x="207" y="12"/>
                    <a:pt x="207" y="12"/>
                  </a:cubicBezTo>
                  <a:cubicBezTo>
                    <a:pt x="206" y="13"/>
                    <a:pt x="206" y="14"/>
                    <a:pt x="206" y="14"/>
                  </a:cubicBezTo>
                  <a:cubicBezTo>
                    <a:pt x="206" y="14"/>
                    <a:pt x="206" y="15"/>
                    <a:pt x="206" y="15"/>
                  </a:cubicBezTo>
                  <a:cubicBezTo>
                    <a:pt x="206" y="14"/>
                    <a:pt x="206" y="13"/>
                    <a:pt x="205" y="13"/>
                  </a:cubicBezTo>
                  <a:cubicBezTo>
                    <a:pt x="205" y="13"/>
                    <a:pt x="205" y="14"/>
                    <a:pt x="204" y="15"/>
                  </a:cubicBezTo>
                  <a:cubicBezTo>
                    <a:pt x="205" y="14"/>
                    <a:pt x="204" y="14"/>
                    <a:pt x="203" y="14"/>
                  </a:cubicBezTo>
                  <a:cubicBezTo>
                    <a:pt x="203" y="14"/>
                    <a:pt x="201" y="14"/>
                    <a:pt x="201" y="15"/>
                  </a:cubicBezTo>
                  <a:cubicBezTo>
                    <a:pt x="201" y="15"/>
                    <a:pt x="201" y="14"/>
                    <a:pt x="201" y="14"/>
                  </a:cubicBezTo>
                  <a:cubicBezTo>
                    <a:pt x="201" y="14"/>
                    <a:pt x="200" y="15"/>
                    <a:pt x="200" y="14"/>
                  </a:cubicBezTo>
                  <a:cubicBezTo>
                    <a:pt x="200" y="14"/>
                    <a:pt x="201" y="14"/>
                    <a:pt x="200" y="13"/>
                  </a:cubicBezTo>
                  <a:cubicBezTo>
                    <a:pt x="200" y="13"/>
                    <a:pt x="200" y="13"/>
                    <a:pt x="200" y="13"/>
                  </a:cubicBezTo>
                  <a:cubicBezTo>
                    <a:pt x="199" y="13"/>
                    <a:pt x="199" y="13"/>
                    <a:pt x="199" y="13"/>
                  </a:cubicBezTo>
                  <a:cubicBezTo>
                    <a:pt x="199" y="13"/>
                    <a:pt x="199" y="11"/>
                    <a:pt x="198" y="12"/>
                  </a:cubicBezTo>
                  <a:cubicBezTo>
                    <a:pt x="198" y="13"/>
                    <a:pt x="199" y="14"/>
                    <a:pt x="199" y="14"/>
                  </a:cubicBezTo>
                  <a:cubicBezTo>
                    <a:pt x="199" y="15"/>
                    <a:pt x="199" y="15"/>
                    <a:pt x="199" y="16"/>
                  </a:cubicBezTo>
                  <a:close/>
                  <a:moveTo>
                    <a:pt x="257" y="310"/>
                  </a:moveTo>
                  <a:cubicBezTo>
                    <a:pt x="257" y="310"/>
                    <a:pt x="256" y="311"/>
                    <a:pt x="257" y="312"/>
                  </a:cubicBezTo>
                  <a:cubicBezTo>
                    <a:pt x="258" y="311"/>
                    <a:pt x="259" y="310"/>
                    <a:pt x="257" y="310"/>
                  </a:cubicBezTo>
                  <a:close/>
                  <a:moveTo>
                    <a:pt x="371" y="133"/>
                  </a:moveTo>
                  <a:cubicBezTo>
                    <a:pt x="371" y="133"/>
                    <a:pt x="371" y="135"/>
                    <a:pt x="370" y="135"/>
                  </a:cubicBezTo>
                  <a:cubicBezTo>
                    <a:pt x="371" y="135"/>
                    <a:pt x="372" y="134"/>
                    <a:pt x="371" y="133"/>
                  </a:cubicBezTo>
                  <a:close/>
                  <a:moveTo>
                    <a:pt x="373" y="148"/>
                  </a:moveTo>
                  <a:cubicBezTo>
                    <a:pt x="373" y="148"/>
                    <a:pt x="373" y="148"/>
                    <a:pt x="373" y="148"/>
                  </a:cubicBezTo>
                  <a:cubicBezTo>
                    <a:pt x="373" y="149"/>
                    <a:pt x="373" y="150"/>
                    <a:pt x="374" y="151"/>
                  </a:cubicBezTo>
                  <a:cubicBezTo>
                    <a:pt x="374" y="150"/>
                    <a:pt x="375" y="150"/>
                    <a:pt x="375" y="149"/>
                  </a:cubicBezTo>
                  <a:cubicBezTo>
                    <a:pt x="374" y="149"/>
                    <a:pt x="374" y="149"/>
                    <a:pt x="374" y="148"/>
                  </a:cubicBezTo>
                  <a:cubicBezTo>
                    <a:pt x="374" y="148"/>
                    <a:pt x="375" y="148"/>
                    <a:pt x="375" y="147"/>
                  </a:cubicBezTo>
                  <a:cubicBezTo>
                    <a:pt x="375" y="148"/>
                    <a:pt x="374" y="148"/>
                    <a:pt x="374" y="148"/>
                  </a:cubicBezTo>
                  <a:cubicBezTo>
                    <a:pt x="374" y="148"/>
                    <a:pt x="373" y="147"/>
                    <a:pt x="373" y="147"/>
                  </a:cubicBezTo>
                  <a:cubicBezTo>
                    <a:pt x="373" y="147"/>
                    <a:pt x="373" y="147"/>
                    <a:pt x="373" y="148"/>
                  </a:cubicBezTo>
                  <a:close/>
                  <a:moveTo>
                    <a:pt x="10" y="164"/>
                  </a:moveTo>
                  <a:cubicBezTo>
                    <a:pt x="11" y="163"/>
                    <a:pt x="11" y="162"/>
                    <a:pt x="11" y="161"/>
                  </a:cubicBezTo>
                  <a:cubicBezTo>
                    <a:pt x="11" y="162"/>
                    <a:pt x="10" y="163"/>
                    <a:pt x="10" y="164"/>
                  </a:cubicBezTo>
                  <a:close/>
                  <a:moveTo>
                    <a:pt x="238" y="324"/>
                  </a:moveTo>
                  <a:cubicBezTo>
                    <a:pt x="237" y="324"/>
                    <a:pt x="237" y="325"/>
                    <a:pt x="236" y="325"/>
                  </a:cubicBezTo>
                  <a:cubicBezTo>
                    <a:pt x="236" y="326"/>
                    <a:pt x="235" y="326"/>
                    <a:pt x="235" y="327"/>
                  </a:cubicBezTo>
                  <a:cubicBezTo>
                    <a:pt x="234" y="328"/>
                    <a:pt x="235" y="328"/>
                    <a:pt x="234" y="329"/>
                  </a:cubicBezTo>
                  <a:cubicBezTo>
                    <a:pt x="234" y="329"/>
                    <a:pt x="233" y="330"/>
                    <a:pt x="234" y="330"/>
                  </a:cubicBezTo>
                  <a:cubicBezTo>
                    <a:pt x="235" y="330"/>
                    <a:pt x="238" y="328"/>
                    <a:pt x="237" y="328"/>
                  </a:cubicBezTo>
                  <a:cubicBezTo>
                    <a:pt x="237" y="328"/>
                    <a:pt x="238" y="326"/>
                    <a:pt x="238" y="325"/>
                  </a:cubicBezTo>
                  <a:cubicBezTo>
                    <a:pt x="238" y="325"/>
                    <a:pt x="238" y="325"/>
                    <a:pt x="238" y="324"/>
                  </a:cubicBezTo>
                  <a:close/>
                  <a:moveTo>
                    <a:pt x="274" y="328"/>
                  </a:moveTo>
                  <a:cubicBezTo>
                    <a:pt x="273" y="328"/>
                    <a:pt x="272" y="326"/>
                    <a:pt x="273" y="326"/>
                  </a:cubicBezTo>
                  <a:cubicBezTo>
                    <a:pt x="272" y="326"/>
                    <a:pt x="270" y="327"/>
                    <a:pt x="270" y="327"/>
                  </a:cubicBezTo>
                  <a:cubicBezTo>
                    <a:pt x="270" y="328"/>
                    <a:pt x="271" y="327"/>
                    <a:pt x="271" y="328"/>
                  </a:cubicBezTo>
                  <a:cubicBezTo>
                    <a:pt x="270" y="328"/>
                    <a:pt x="270" y="329"/>
                    <a:pt x="270" y="329"/>
                  </a:cubicBezTo>
                  <a:cubicBezTo>
                    <a:pt x="270" y="329"/>
                    <a:pt x="270" y="329"/>
                    <a:pt x="270" y="330"/>
                  </a:cubicBezTo>
                  <a:cubicBezTo>
                    <a:pt x="271" y="330"/>
                    <a:pt x="270" y="330"/>
                    <a:pt x="270" y="330"/>
                  </a:cubicBezTo>
                  <a:cubicBezTo>
                    <a:pt x="270" y="331"/>
                    <a:pt x="270" y="331"/>
                    <a:pt x="270" y="331"/>
                  </a:cubicBezTo>
                  <a:cubicBezTo>
                    <a:pt x="270" y="331"/>
                    <a:pt x="270" y="331"/>
                    <a:pt x="270" y="331"/>
                  </a:cubicBezTo>
                  <a:cubicBezTo>
                    <a:pt x="270" y="332"/>
                    <a:pt x="271" y="331"/>
                    <a:pt x="272" y="331"/>
                  </a:cubicBezTo>
                  <a:cubicBezTo>
                    <a:pt x="272" y="331"/>
                    <a:pt x="273" y="332"/>
                    <a:pt x="272" y="331"/>
                  </a:cubicBezTo>
                  <a:cubicBezTo>
                    <a:pt x="272" y="331"/>
                    <a:pt x="273" y="331"/>
                    <a:pt x="273" y="331"/>
                  </a:cubicBezTo>
                  <a:cubicBezTo>
                    <a:pt x="273" y="331"/>
                    <a:pt x="273" y="330"/>
                    <a:pt x="273" y="330"/>
                  </a:cubicBezTo>
                  <a:cubicBezTo>
                    <a:pt x="273" y="330"/>
                    <a:pt x="272" y="330"/>
                    <a:pt x="272" y="330"/>
                  </a:cubicBezTo>
                  <a:cubicBezTo>
                    <a:pt x="272" y="330"/>
                    <a:pt x="274" y="328"/>
                    <a:pt x="274" y="328"/>
                  </a:cubicBezTo>
                  <a:close/>
                  <a:moveTo>
                    <a:pt x="276" y="73"/>
                  </a:moveTo>
                  <a:cubicBezTo>
                    <a:pt x="277" y="73"/>
                    <a:pt x="276" y="72"/>
                    <a:pt x="277" y="72"/>
                  </a:cubicBezTo>
                  <a:cubicBezTo>
                    <a:pt x="277" y="72"/>
                    <a:pt x="277" y="73"/>
                    <a:pt x="278" y="72"/>
                  </a:cubicBezTo>
                  <a:cubicBezTo>
                    <a:pt x="278" y="72"/>
                    <a:pt x="278" y="71"/>
                    <a:pt x="278" y="71"/>
                  </a:cubicBezTo>
                  <a:cubicBezTo>
                    <a:pt x="279" y="72"/>
                    <a:pt x="278" y="71"/>
                    <a:pt x="278" y="71"/>
                  </a:cubicBezTo>
                  <a:cubicBezTo>
                    <a:pt x="278" y="71"/>
                    <a:pt x="279" y="70"/>
                    <a:pt x="279" y="71"/>
                  </a:cubicBezTo>
                  <a:cubicBezTo>
                    <a:pt x="279" y="71"/>
                    <a:pt x="279" y="71"/>
                    <a:pt x="279" y="71"/>
                  </a:cubicBezTo>
                  <a:cubicBezTo>
                    <a:pt x="279" y="71"/>
                    <a:pt x="280" y="71"/>
                    <a:pt x="280" y="71"/>
                  </a:cubicBezTo>
                  <a:cubicBezTo>
                    <a:pt x="280" y="71"/>
                    <a:pt x="280" y="71"/>
                    <a:pt x="280" y="71"/>
                  </a:cubicBezTo>
                  <a:cubicBezTo>
                    <a:pt x="280" y="71"/>
                    <a:pt x="280" y="71"/>
                    <a:pt x="280" y="71"/>
                  </a:cubicBezTo>
                  <a:cubicBezTo>
                    <a:pt x="281" y="71"/>
                    <a:pt x="281" y="70"/>
                    <a:pt x="281" y="70"/>
                  </a:cubicBezTo>
                  <a:cubicBezTo>
                    <a:pt x="280" y="71"/>
                    <a:pt x="280" y="69"/>
                    <a:pt x="279" y="69"/>
                  </a:cubicBezTo>
                  <a:cubicBezTo>
                    <a:pt x="279" y="69"/>
                    <a:pt x="278" y="70"/>
                    <a:pt x="278" y="70"/>
                  </a:cubicBezTo>
                  <a:cubicBezTo>
                    <a:pt x="276" y="70"/>
                    <a:pt x="275" y="71"/>
                    <a:pt x="275" y="72"/>
                  </a:cubicBezTo>
                  <a:cubicBezTo>
                    <a:pt x="275" y="72"/>
                    <a:pt x="275" y="73"/>
                    <a:pt x="276" y="73"/>
                  </a:cubicBezTo>
                  <a:close/>
                  <a:moveTo>
                    <a:pt x="40" y="119"/>
                  </a:moveTo>
                  <a:cubicBezTo>
                    <a:pt x="40" y="118"/>
                    <a:pt x="41" y="118"/>
                    <a:pt x="41" y="117"/>
                  </a:cubicBezTo>
                  <a:cubicBezTo>
                    <a:pt x="41" y="116"/>
                    <a:pt x="40" y="116"/>
                    <a:pt x="40" y="117"/>
                  </a:cubicBezTo>
                  <a:cubicBezTo>
                    <a:pt x="40" y="117"/>
                    <a:pt x="39" y="118"/>
                    <a:pt x="39" y="118"/>
                  </a:cubicBezTo>
                  <a:cubicBezTo>
                    <a:pt x="39" y="119"/>
                    <a:pt x="39" y="118"/>
                    <a:pt x="40" y="119"/>
                  </a:cubicBezTo>
                  <a:close/>
                  <a:moveTo>
                    <a:pt x="339" y="89"/>
                  </a:moveTo>
                  <a:cubicBezTo>
                    <a:pt x="339" y="90"/>
                    <a:pt x="339" y="90"/>
                    <a:pt x="339" y="90"/>
                  </a:cubicBezTo>
                  <a:cubicBezTo>
                    <a:pt x="339" y="90"/>
                    <a:pt x="338" y="89"/>
                    <a:pt x="338" y="90"/>
                  </a:cubicBezTo>
                  <a:cubicBezTo>
                    <a:pt x="338" y="91"/>
                    <a:pt x="339" y="91"/>
                    <a:pt x="339" y="91"/>
                  </a:cubicBezTo>
                  <a:cubicBezTo>
                    <a:pt x="339" y="92"/>
                    <a:pt x="339" y="92"/>
                    <a:pt x="339" y="92"/>
                  </a:cubicBezTo>
                  <a:cubicBezTo>
                    <a:pt x="340" y="92"/>
                    <a:pt x="340" y="92"/>
                    <a:pt x="340" y="92"/>
                  </a:cubicBezTo>
                  <a:cubicBezTo>
                    <a:pt x="340" y="92"/>
                    <a:pt x="340" y="91"/>
                    <a:pt x="340" y="91"/>
                  </a:cubicBezTo>
                  <a:cubicBezTo>
                    <a:pt x="340" y="91"/>
                    <a:pt x="339" y="91"/>
                    <a:pt x="340" y="90"/>
                  </a:cubicBezTo>
                  <a:cubicBezTo>
                    <a:pt x="340" y="90"/>
                    <a:pt x="339" y="90"/>
                    <a:pt x="339" y="89"/>
                  </a:cubicBezTo>
                  <a:close/>
                  <a:moveTo>
                    <a:pt x="239" y="334"/>
                  </a:moveTo>
                  <a:cubicBezTo>
                    <a:pt x="239" y="334"/>
                    <a:pt x="238" y="335"/>
                    <a:pt x="238" y="335"/>
                  </a:cubicBezTo>
                  <a:cubicBezTo>
                    <a:pt x="239" y="335"/>
                    <a:pt x="240" y="334"/>
                    <a:pt x="240" y="333"/>
                  </a:cubicBezTo>
                  <a:cubicBezTo>
                    <a:pt x="240" y="333"/>
                    <a:pt x="240" y="334"/>
                    <a:pt x="239" y="334"/>
                  </a:cubicBezTo>
                  <a:cubicBezTo>
                    <a:pt x="239" y="334"/>
                    <a:pt x="239" y="334"/>
                    <a:pt x="239" y="334"/>
                  </a:cubicBezTo>
                  <a:close/>
                  <a:moveTo>
                    <a:pt x="239" y="337"/>
                  </a:moveTo>
                  <a:cubicBezTo>
                    <a:pt x="239" y="337"/>
                    <a:pt x="239" y="336"/>
                    <a:pt x="240" y="336"/>
                  </a:cubicBezTo>
                  <a:cubicBezTo>
                    <a:pt x="240" y="336"/>
                    <a:pt x="240" y="336"/>
                    <a:pt x="240" y="336"/>
                  </a:cubicBezTo>
                  <a:cubicBezTo>
                    <a:pt x="241" y="336"/>
                    <a:pt x="240" y="336"/>
                    <a:pt x="240" y="335"/>
                  </a:cubicBezTo>
                  <a:cubicBezTo>
                    <a:pt x="239" y="336"/>
                    <a:pt x="239" y="336"/>
                    <a:pt x="239" y="337"/>
                  </a:cubicBezTo>
                  <a:close/>
                  <a:moveTo>
                    <a:pt x="390" y="161"/>
                  </a:moveTo>
                  <a:cubicBezTo>
                    <a:pt x="390" y="161"/>
                    <a:pt x="390" y="162"/>
                    <a:pt x="389" y="162"/>
                  </a:cubicBezTo>
                  <a:cubicBezTo>
                    <a:pt x="390" y="162"/>
                    <a:pt x="389" y="164"/>
                    <a:pt x="389" y="165"/>
                  </a:cubicBezTo>
                  <a:cubicBezTo>
                    <a:pt x="388" y="165"/>
                    <a:pt x="387" y="166"/>
                    <a:pt x="387" y="166"/>
                  </a:cubicBezTo>
                  <a:cubicBezTo>
                    <a:pt x="386" y="167"/>
                    <a:pt x="387" y="166"/>
                    <a:pt x="387" y="167"/>
                  </a:cubicBezTo>
                  <a:cubicBezTo>
                    <a:pt x="387" y="167"/>
                    <a:pt x="387" y="167"/>
                    <a:pt x="387" y="168"/>
                  </a:cubicBezTo>
                  <a:cubicBezTo>
                    <a:pt x="387" y="168"/>
                    <a:pt x="387" y="168"/>
                    <a:pt x="386" y="168"/>
                  </a:cubicBezTo>
                  <a:cubicBezTo>
                    <a:pt x="386" y="169"/>
                    <a:pt x="386" y="170"/>
                    <a:pt x="385" y="170"/>
                  </a:cubicBezTo>
                  <a:cubicBezTo>
                    <a:pt x="385" y="170"/>
                    <a:pt x="385" y="173"/>
                    <a:pt x="386" y="173"/>
                  </a:cubicBezTo>
                  <a:cubicBezTo>
                    <a:pt x="386" y="172"/>
                    <a:pt x="386" y="172"/>
                    <a:pt x="386" y="171"/>
                  </a:cubicBezTo>
                  <a:cubicBezTo>
                    <a:pt x="386" y="170"/>
                    <a:pt x="387" y="170"/>
                    <a:pt x="387" y="169"/>
                  </a:cubicBezTo>
                  <a:cubicBezTo>
                    <a:pt x="388" y="168"/>
                    <a:pt x="389" y="167"/>
                    <a:pt x="390" y="166"/>
                  </a:cubicBezTo>
                  <a:cubicBezTo>
                    <a:pt x="390" y="165"/>
                    <a:pt x="391" y="164"/>
                    <a:pt x="391" y="164"/>
                  </a:cubicBezTo>
                  <a:cubicBezTo>
                    <a:pt x="390" y="163"/>
                    <a:pt x="390" y="163"/>
                    <a:pt x="390" y="162"/>
                  </a:cubicBezTo>
                  <a:cubicBezTo>
                    <a:pt x="390" y="162"/>
                    <a:pt x="391" y="161"/>
                    <a:pt x="390" y="161"/>
                  </a:cubicBezTo>
                  <a:close/>
                  <a:moveTo>
                    <a:pt x="144" y="49"/>
                  </a:moveTo>
                  <a:cubicBezTo>
                    <a:pt x="144" y="49"/>
                    <a:pt x="145" y="49"/>
                    <a:pt x="144" y="48"/>
                  </a:cubicBezTo>
                  <a:cubicBezTo>
                    <a:pt x="144" y="48"/>
                    <a:pt x="144" y="49"/>
                    <a:pt x="144" y="49"/>
                  </a:cubicBezTo>
                  <a:cubicBezTo>
                    <a:pt x="143" y="49"/>
                    <a:pt x="143" y="49"/>
                    <a:pt x="143" y="50"/>
                  </a:cubicBezTo>
                  <a:cubicBezTo>
                    <a:pt x="143" y="50"/>
                    <a:pt x="143" y="50"/>
                    <a:pt x="144" y="50"/>
                  </a:cubicBezTo>
                  <a:cubicBezTo>
                    <a:pt x="144" y="50"/>
                    <a:pt x="144" y="50"/>
                    <a:pt x="144" y="49"/>
                  </a:cubicBezTo>
                  <a:close/>
                  <a:moveTo>
                    <a:pt x="136" y="59"/>
                  </a:moveTo>
                  <a:cubicBezTo>
                    <a:pt x="137" y="59"/>
                    <a:pt x="137" y="59"/>
                    <a:pt x="138" y="58"/>
                  </a:cubicBezTo>
                  <a:cubicBezTo>
                    <a:pt x="137" y="58"/>
                    <a:pt x="137" y="57"/>
                    <a:pt x="137" y="57"/>
                  </a:cubicBezTo>
                  <a:cubicBezTo>
                    <a:pt x="137" y="57"/>
                    <a:pt x="136" y="57"/>
                    <a:pt x="136" y="58"/>
                  </a:cubicBezTo>
                  <a:cubicBezTo>
                    <a:pt x="136" y="58"/>
                    <a:pt x="136" y="58"/>
                    <a:pt x="136" y="58"/>
                  </a:cubicBezTo>
                  <a:cubicBezTo>
                    <a:pt x="136" y="58"/>
                    <a:pt x="137" y="58"/>
                    <a:pt x="137" y="58"/>
                  </a:cubicBezTo>
                  <a:cubicBezTo>
                    <a:pt x="137" y="58"/>
                    <a:pt x="136" y="59"/>
                    <a:pt x="136" y="59"/>
                  </a:cubicBezTo>
                  <a:close/>
                  <a:moveTo>
                    <a:pt x="256" y="63"/>
                  </a:moveTo>
                  <a:cubicBezTo>
                    <a:pt x="256" y="63"/>
                    <a:pt x="256" y="63"/>
                    <a:pt x="256" y="63"/>
                  </a:cubicBezTo>
                  <a:cubicBezTo>
                    <a:pt x="257" y="63"/>
                    <a:pt x="257" y="62"/>
                    <a:pt x="256" y="61"/>
                  </a:cubicBezTo>
                  <a:cubicBezTo>
                    <a:pt x="256" y="61"/>
                    <a:pt x="256" y="61"/>
                    <a:pt x="256" y="61"/>
                  </a:cubicBezTo>
                  <a:cubicBezTo>
                    <a:pt x="255" y="61"/>
                    <a:pt x="255" y="62"/>
                    <a:pt x="255" y="62"/>
                  </a:cubicBezTo>
                  <a:cubicBezTo>
                    <a:pt x="256" y="62"/>
                    <a:pt x="256" y="62"/>
                    <a:pt x="256" y="63"/>
                  </a:cubicBezTo>
                  <a:close/>
                  <a:moveTo>
                    <a:pt x="252" y="40"/>
                  </a:moveTo>
                  <a:cubicBezTo>
                    <a:pt x="252" y="40"/>
                    <a:pt x="252" y="40"/>
                    <a:pt x="252" y="40"/>
                  </a:cubicBezTo>
                  <a:cubicBezTo>
                    <a:pt x="251" y="39"/>
                    <a:pt x="251" y="40"/>
                    <a:pt x="251" y="40"/>
                  </a:cubicBezTo>
                  <a:cubicBezTo>
                    <a:pt x="251" y="40"/>
                    <a:pt x="251" y="40"/>
                    <a:pt x="250" y="40"/>
                  </a:cubicBezTo>
                  <a:cubicBezTo>
                    <a:pt x="250" y="40"/>
                    <a:pt x="250" y="41"/>
                    <a:pt x="250" y="41"/>
                  </a:cubicBezTo>
                  <a:cubicBezTo>
                    <a:pt x="250" y="41"/>
                    <a:pt x="251" y="42"/>
                    <a:pt x="251" y="41"/>
                  </a:cubicBezTo>
                  <a:cubicBezTo>
                    <a:pt x="251" y="41"/>
                    <a:pt x="251" y="40"/>
                    <a:pt x="251" y="41"/>
                  </a:cubicBezTo>
                  <a:cubicBezTo>
                    <a:pt x="251" y="41"/>
                    <a:pt x="251" y="41"/>
                    <a:pt x="251" y="42"/>
                  </a:cubicBezTo>
                  <a:cubicBezTo>
                    <a:pt x="252" y="41"/>
                    <a:pt x="252" y="40"/>
                    <a:pt x="252" y="40"/>
                  </a:cubicBezTo>
                  <a:close/>
                  <a:moveTo>
                    <a:pt x="276" y="78"/>
                  </a:moveTo>
                  <a:cubicBezTo>
                    <a:pt x="277" y="77"/>
                    <a:pt x="277" y="77"/>
                    <a:pt x="277" y="77"/>
                  </a:cubicBezTo>
                  <a:cubicBezTo>
                    <a:pt x="278" y="77"/>
                    <a:pt x="278" y="76"/>
                    <a:pt x="277" y="76"/>
                  </a:cubicBezTo>
                  <a:cubicBezTo>
                    <a:pt x="277" y="77"/>
                    <a:pt x="276" y="77"/>
                    <a:pt x="276" y="78"/>
                  </a:cubicBezTo>
                  <a:close/>
                  <a:moveTo>
                    <a:pt x="251" y="38"/>
                  </a:moveTo>
                  <a:cubicBezTo>
                    <a:pt x="251" y="38"/>
                    <a:pt x="251" y="37"/>
                    <a:pt x="251" y="37"/>
                  </a:cubicBezTo>
                  <a:cubicBezTo>
                    <a:pt x="252" y="37"/>
                    <a:pt x="252" y="37"/>
                    <a:pt x="252" y="37"/>
                  </a:cubicBezTo>
                  <a:cubicBezTo>
                    <a:pt x="252" y="37"/>
                    <a:pt x="251" y="36"/>
                    <a:pt x="251" y="36"/>
                  </a:cubicBezTo>
                  <a:cubicBezTo>
                    <a:pt x="252" y="37"/>
                    <a:pt x="251" y="37"/>
                    <a:pt x="251" y="38"/>
                  </a:cubicBezTo>
                  <a:close/>
                  <a:moveTo>
                    <a:pt x="313" y="8"/>
                  </a:moveTo>
                  <a:cubicBezTo>
                    <a:pt x="313" y="7"/>
                    <a:pt x="314" y="7"/>
                    <a:pt x="314" y="7"/>
                  </a:cubicBezTo>
                  <a:cubicBezTo>
                    <a:pt x="314" y="7"/>
                    <a:pt x="314" y="5"/>
                    <a:pt x="313" y="6"/>
                  </a:cubicBezTo>
                  <a:cubicBezTo>
                    <a:pt x="312" y="6"/>
                    <a:pt x="312" y="7"/>
                    <a:pt x="313" y="8"/>
                  </a:cubicBezTo>
                  <a:close/>
                  <a:moveTo>
                    <a:pt x="241" y="333"/>
                  </a:moveTo>
                  <a:cubicBezTo>
                    <a:pt x="241" y="333"/>
                    <a:pt x="240" y="334"/>
                    <a:pt x="240" y="334"/>
                  </a:cubicBezTo>
                  <a:cubicBezTo>
                    <a:pt x="240" y="334"/>
                    <a:pt x="242" y="333"/>
                    <a:pt x="241" y="333"/>
                  </a:cubicBezTo>
                  <a:close/>
                  <a:moveTo>
                    <a:pt x="383" y="191"/>
                  </a:moveTo>
                  <a:cubicBezTo>
                    <a:pt x="383" y="191"/>
                    <a:pt x="383" y="191"/>
                    <a:pt x="383" y="192"/>
                  </a:cubicBezTo>
                  <a:cubicBezTo>
                    <a:pt x="383" y="192"/>
                    <a:pt x="382" y="193"/>
                    <a:pt x="382" y="194"/>
                  </a:cubicBezTo>
                  <a:cubicBezTo>
                    <a:pt x="383" y="194"/>
                    <a:pt x="383" y="193"/>
                    <a:pt x="383" y="192"/>
                  </a:cubicBezTo>
                  <a:cubicBezTo>
                    <a:pt x="383" y="192"/>
                    <a:pt x="385" y="191"/>
                    <a:pt x="384" y="191"/>
                  </a:cubicBezTo>
                  <a:cubicBezTo>
                    <a:pt x="384" y="191"/>
                    <a:pt x="384" y="190"/>
                    <a:pt x="383" y="191"/>
                  </a:cubicBezTo>
                  <a:close/>
                  <a:moveTo>
                    <a:pt x="361" y="112"/>
                  </a:moveTo>
                  <a:cubicBezTo>
                    <a:pt x="361" y="112"/>
                    <a:pt x="361" y="111"/>
                    <a:pt x="361" y="111"/>
                  </a:cubicBezTo>
                  <a:cubicBezTo>
                    <a:pt x="361" y="111"/>
                    <a:pt x="361" y="112"/>
                    <a:pt x="361" y="112"/>
                  </a:cubicBezTo>
                  <a:cubicBezTo>
                    <a:pt x="360" y="112"/>
                    <a:pt x="361" y="112"/>
                    <a:pt x="361" y="113"/>
                  </a:cubicBezTo>
                  <a:cubicBezTo>
                    <a:pt x="361" y="113"/>
                    <a:pt x="362" y="112"/>
                    <a:pt x="362" y="112"/>
                  </a:cubicBezTo>
                  <a:cubicBezTo>
                    <a:pt x="362" y="113"/>
                    <a:pt x="362" y="112"/>
                    <a:pt x="361" y="112"/>
                  </a:cubicBezTo>
                  <a:close/>
                  <a:moveTo>
                    <a:pt x="252" y="61"/>
                  </a:moveTo>
                  <a:cubicBezTo>
                    <a:pt x="252" y="60"/>
                    <a:pt x="252" y="60"/>
                    <a:pt x="252" y="60"/>
                  </a:cubicBezTo>
                  <a:cubicBezTo>
                    <a:pt x="252" y="60"/>
                    <a:pt x="251" y="61"/>
                    <a:pt x="251" y="61"/>
                  </a:cubicBezTo>
                  <a:cubicBezTo>
                    <a:pt x="252" y="61"/>
                    <a:pt x="252" y="61"/>
                    <a:pt x="252" y="61"/>
                  </a:cubicBezTo>
                  <a:close/>
                  <a:moveTo>
                    <a:pt x="314" y="2"/>
                  </a:moveTo>
                  <a:cubicBezTo>
                    <a:pt x="315" y="2"/>
                    <a:pt x="315" y="1"/>
                    <a:pt x="315" y="1"/>
                  </a:cubicBezTo>
                  <a:cubicBezTo>
                    <a:pt x="314" y="1"/>
                    <a:pt x="314" y="1"/>
                    <a:pt x="314" y="2"/>
                  </a:cubicBezTo>
                  <a:cubicBezTo>
                    <a:pt x="314" y="2"/>
                    <a:pt x="314" y="2"/>
                    <a:pt x="314" y="2"/>
                  </a:cubicBezTo>
                  <a:close/>
                  <a:moveTo>
                    <a:pt x="191" y="273"/>
                  </a:moveTo>
                  <a:cubicBezTo>
                    <a:pt x="191" y="273"/>
                    <a:pt x="191" y="275"/>
                    <a:pt x="191" y="275"/>
                  </a:cubicBezTo>
                  <a:cubicBezTo>
                    <a:pt x="191" y="274"/>
                    <a:pt x="191" y="273"/>
                    <a:pt x="191" y="273"/>
                  </a:cubicBezTo>
                  <a:close/>
                  <a:moveTo>
                    <a:pt x="256" y="313"/>
                  </a:moveTo>
                  <a:cubicBezTo>
                    <a:pt x="256" y="313"/>
                    <a:pt x="256" y="312"/>
                    <a:pt x="256" y="312"/>
                  </a:cubicBezTo>
                  <a:cubicBezTo>
                    <a:pt x="255" y="312"/>
                    <a:pt x="255" y="312"/>
                    <a:pt x="254" y="313"/>
                  </a:cubicBezTo>
                  <a:cubicBezTo>
                    <a:pt x="255" y="313"/>
                    <a:pt x="256" y="312"/>
                    <a:pt x="256" y="313"/>
                  </a:cubicBezTo>
                  <a:close/>
                  <a:moveTo>
                    <a:pt x="10" y="166"/>
                  </a:moveTo>
                  <a:cubicBezTo>
                    <a:pt x="10" y="166"/>
                    <a:pt x="9" y="167"/>
                    <a:pt x="9" y="167"/>
                  </a:cubicBezTo>
                  <a:cubicBezTo>
                    <a:pt x="10" y="166"/>
                    <a:pt x="10" y="165"/>
                    <a:pt x="10" y="164"/>
                  </a:cubicBezTo>
                  <a:cubicBezTo>
                    <a:pt x="10" y="164"/>
                    <a:pt x="10" y="165"/>
                    <a:pt x="10" y="166"/>
                  </a:cubicBezTo>
                  <a:close/>
                  <a:moveTo>
                    <a:pt x="255" y="60"/>
                  </a:moveTo>
                  <a:cubicBezTo>
                    <a:pt x="255" y="60"/>
                    <a:pt x="254" y="61"/>
                    <a:pt x="254" y="61"/>
                  </a:cubicBezTo>
                  <a:cubicBezTo>
                    <a:pt x="255" y="61"/>
                    <a:pt x="255" y="60"/>
                    <a:pt x="255" y="60"/>
                  </a:cubicBezTo>
                  <a:close/>
                  <a:moveTo>
                    <a:pt x="254" y="357"/>
                  </a:moveTo>
                  <a:cubicBezTo>
                    <a:pt x="254" y="358"/>
                    <a:pt x="253" y="358"/>
                    <a:pt x="253" y="359"/>
                  </a:cubicBezTo>
                  <a:cubicBezTo>
                    <a:pt x="253" y="358"/>
                    <a:pt x="254" y="359"/>
                    <a:pt x="254" y="358"/>
                  </a:cubicBezTo>
                  <a:cubicBezTo>
                    <a:pt x="254" y="358"/>
                    <a:pt x="254" y="358"/>
                    <a:pt x="254" y="358"/>
                  </a:cubicBezTo>
                  <a:cubicBezTo>
                    <a:pt x="254" y="358"/>
                    <a:pt x="254" y="358"/>
                    <a:pt x="255" y="358"/>
                  </a:cubicBezTo>
                  <a:cubicBezTo>
                    <a:pt x="255" y="358"/>
                    <a:pt x="255" y="358"/>
                    <a:pt x="255" y="357"/>
                  </a:cubicBezTo>
                  <a:cubicBezTo>
                    <a:pt x="255" y="357"/>
                    <a:pt x="254" y="357"/>
                    <a:pt x="254" y="357"/>
                  </a:cubicBezTo>
                  <a:close/>
                  <a:moveTo>
                    <a:pt x="366" y="132"/>
                  </a:moveTo>
                  <a:cubicBezTo>
                    <a:pt x="365" y="132"/>
                    <a:pt x="365" y="133"/>
                    <a:pt x="365" y="134"/>
                  </a:cubicBezTo>
                  <a:cubicBezTo>
                    <a:pt x="366" y="133"/>
                    <a:pt x="366" y="132"/>
                    <a:pt x="366" y="132"/>
                  </a:cubicBezTo>
                  <a:close/>
                  <a:moveTo>
                    <a:pt x="269" y="335"/>
                  </a:moveTo>
                  <a:cubicBezTo>
                    <a:pt x="270" y="335"/>
                    <a:pt x="270" y="334"/>
                    <a:pt x="270" y="334"/>
                  </a:cubicBezTo>
                  <a:cubicBezTo>
                    <a:pt x="270" y="334"/>
                    <a:pt x="269" y="334"/>
                    <a:pt x="269" y="335"/>
                  </a:cubicBezTo>
                  <a:cubicBezTo>
                    <a:pt x="269" y="335"/>
                    <a:pt x="269" y="335"/>
                    <a:pt x="269" y="335"/>
                  </a:cubicBezTo>
                  <a:close/>
                  <a:moveTo>
                    <a:pt x="181" y="261"/>
                  </a:moveTo>
                  <a:cubicBezTo>
                    <a:pt x="181" y="260"/>
                    <a:pt x="182" y="260"/>
                    <a:pt x="182" y="260"/>
                  </a:cubicBezTo>
                  <a:cubicBezTo>
                    <a:pt x="182" y="259"/>
                    <a:pt x="181" y="260"/>
                    <a:pt x="181" y="261"/>
                  </a:cubicBezTo>
                  <a:close/>
                  <a:moveTo>
                    <a:pt x="244" y="363"/>
                  </a:moveTo>
                  <a:cubicBezTo>
                    <a:pt x="244" y="363"/>
                    <a:pt x="244" y="363"/>
                    <a:pt x="244" y="363"/>
                  </a:cubicBezTo>
                  <a:cubicBezTo>
                    <a:pt x="244" y="364"/>
                    <a:pt x="243" y="364"/>
                    <a:pt x="243" y="365"/>
                  </a:cubicBezTo>
                  <a:cubicBezTo>
                    <a:pt x="242" y="365"/>
                    <a:pt x="242" y="365"/>
                    <a:pt x="242" y="365"/>
                  </a:cubicBezTo>
                  <a:cubicBezTo>
                    <a:pt x="242" y="365"/>
                    <a:pt x="242" y="365"/>
                    <a:pt x="242" y="365"/>
                  </a:cubicBezTo>
                  <a:cubicBezTo>
                    <a:pt x="242" y="365"/>
                    <a:pt x="241" y="366"/>
                    <a:pt x="241" y="366"/>
                  </a:cubicBezTo>
                  <a:cubicBezTo>
                    <a:pt x="241" y="366"/>
                    <a:pt x="241" y="366"/>
                    <a:pt x="241" y="366"/>
                  </a:cubicBezTo>
                  <a:cubicBezTo>
                    <a:pt x="240" y="366"/>
                    <a:pt x="240" y="366"/>
                    <a:pt x="240" y="366"/>
                  </a:cubicBezTo>
                  <a:cubicBezTo>
                    <a:pt x="241" y="367"/>
                    <a:pt x="241" y="366"/>
                    <a:pt x="241" y="366"/>
                  </a:cubicBezTo>
                  <a:cubicBezTo>
                    <a:pt x="241" y="366"/>
                    <a:pt x="241" y="367"/>
                    <a:pt x="242" y="367"/>
                  </a:cubicBezTo>
                  <a:cubicBezTo>
                    <a:pt x="242" y="366"/>
                    <a:pt x="242" y="366"/>
                    <a:pt x="243" y="366"/>
                  </a:cubicBezTo>
                  <a:cubicBezTo>
                    <a:pt x="243" y="365"/>
                    <a:pt x="243" y="364"/>
                    <a:pt x="244" y="364"/>
                  </a:cubicBezTo>
                  <a:cubicBezTo>
                    <a:pt x="244" y="364"/>
                    <a:pt x="245" y="364"/>
                    <a:pt x="245" y="364"/>
                  </a:cubicBezTo>
                  <a:cubicBezTo>
                    <a:pt x="245" y="363"/>
                    <a:pt x="245" y="363"/>
                    <a:pt x="245" y="362"/>
                  </a:cubicBezTo>
                  <a:cubicBezTo>
                    <a:pt x="245" y="362"/>
                    <a:pt x="245" y="363"/>
                    <a:pt x="244" y="363"/>
                  </a:cubicBezTo>
                  <a:close/>
                  <a:moveTo>
                    <a:pt x="267" y="315"/>
                  </a:moveTo>
                  <a:cubicBezTo>
                    <a:pt x="266" y="315"/>
                    <a:pt x="264" y="315"/>
                    <a:pt x="265" y="316"/>
                  </a:cubicBezTo>
                  <a:cubicBezTo>
                    <a:pt x="266" y="315"/>
                    <a:pt x="266" y="315"/>
                    <a:pt x="267" y="315"/>
                  </a:cubicBezTo>
                  <a:close/>
                  <a:moveTo>
                    <a:pt x="8" y="175"/>
                  </a:moveTo>
                  <a:cubicBezTo>
                    <a:pt x="8" y="176"/>
                    <a:pt x="8" y="176"/>
                    <a:pt x="9" y="177"/>
                  </a:cubicBezTo>
                  <a:cubicBezTo>
                    <a:pt x="9" y="176"/>
                    <a:pt x="9" y="175"/>
                    <a:pt x="9" y="175"/>
                  </a:cubicBezTo>
                  <a:cubicBezTo>
                    <a:pt x="9" y="174"/>
                    <a:pt x="8" y="175"/>
                    <a:pt x="8" y="175"/>
                  </a:cubicBezTo>
                  <a:cubicBezTo>
                    <a:pt x="8" y="174"/>
                    <a:pt x="9" y="174"/>
                    <a:pt x="9" y="174"/>
                  </a:cubicBezTo>
                  <a:cubicBezTo>
                    <a:pt x="9" y="174"/>
                    <a:pt x="8" y="173"/>
                    <a:pt x="8" y="173"/>
                  </a:cubicBezTo>
                  <a:cubicBezTo>
                    <a:pt x="8" y="173"/>
                    <a:pt x="8" y="172"/>
                    <a:pt x="8" y="172"/>
                  </a:cubicBezTo>
                  <a:cubicBezTo>
                    <a:pt x="8" y="171"/>
                    <a:pt x="8" y="170"/>
                    <a:pt x="8" y="170"/>
                  </a:cubicBezTo>
                  <a:cubicBezTo>
                    <a:pt x="8" y="169"/>
                    <a:pt x="8" y="169"/>
                    <a:pt x="8" y="169"/>
                  </a:cubicBezTo>
                  <a:cubicBezTo>
                    <a:pt x="7" y="170"/>
                    <a:pt x="7" y="172"/>
                    <a:pt x="7" y="173"/>
                  </a:cubicBezTo>
                  <a:cubicBezTo>
                    <a:pt x="8" y="174"/>
                    <a:pt x="8" y="175"/>
                    <a:pt x="8" y="175"/>
                  </a:cubicBezTo>
                  <a:close/>
                  <a:moveTo>
                    <a:pt x="343" y="99"/>
                  </a:moveTo>
                  <a:cubicBezTo>
                    <a:pt x="343" y="99"/>
                    <a:pt x="343" y="99"/>
                    <a:pt x="343" y="99"/>
                  </a:cubicBezTo>
                  <a:cubicBezTo>
                    <a:pt x="343" y="99"/>
                    <a:pt x="342" y="100"/>
                    <a:pt x="343" y="100"/>
                  </a:cubicBezTo>
                  <a:cubicBezTo>
                    <a:pt x="343" y="100"/>
                    <a:pt x="343" y="100"/>
                    <a:pt x="343" y="99"/>
                  </a:cubicBezTo>
                  <a:close/>
                  <a:moveTo>
                    <a:pt x="253" y="22"/>
                  </a:moveTo>
                  <a:cubicBezTo>
                    <a:pt x="254" y="22"/>
                    <a:pt x="254" y="22"/>
                    <a:pt x="255" y="21"/>
                  </a:cubicBezTo>
                  <a:cubicBezTo>
                    <a:pt x="255" y="21"/>
                    <a:pt x="255" y="21"/>
                    <a:pt x="255" y="21"/>
                  </a:cubicBezTo>
                  <a:cubicBezTo>
                    <a:pt x="254" y="21"/>
                    <a:pt x="253" y="22"/>
                    <a:pt x="254" y="21"/>
                  </a:cubicBezTo>
                  <a:cubicBezTo>
                    <a:pt x="254" y="21"/>
                    <a:pt x="253" y="22"/>
                    <a:pt x="253" y="22"/>
                  </a:cubicBezTo>
                  <a:cubicBezTo>
                    <a:pt x="253" y="21"/>
                    <a:pt x="253" y="21"/>
                    <a:pt x="253" y="21"/>
                  </a:cubicBezTo>
                  <a:cubicBezTo>
                    <a:pt x="253" y="22"/>
                    <a:pt x="253" y="22"/>
                    <a:pt x="253" y="22"/>
                  </a:cubicBezTo>
                  <a:close/>
                  <a:moveTo>
                    <a:pt x="384" y="187"/>
                  </a:moveTo>
                  <a:cubicBezTo>
                    <a:pt x="383" y="188"/>
                    <a:pt x="383" y="189"/>
                    <a:pt x="383" y="190"/>
                  </a:cubicBezTo>
                  <a:cubicBezTo>
                    <a:pt x="384" y="189"/>
                    <a:pt x="384" y="189"/>
                    <a:pt x="384" y="188"/>
                  </a:cubicBezTo>
                  <a:cubicBezTo>
                    <a:pt x="384" y="187"/>
                    <a:pt x="385" y="187"/>
                    <a:pt x="385" y="187"/>
                  </a:cubicBezTo>
                  <a:cubicBezTo>
                    <a:pt x="385" y="186"/>
                    <a:pt x="384" y="187"/>
                    <a:pt x="384" y="187"/>
                  </a:cubicBezTo>
                  <a:close/>
                  <a:moveTo>
                    <a:pt x="153" y="42"/>
                  </a:moveTo>
                  <a:cubicBezTo>
                    <a:pt x="153" y="42"/>
                    <a:pt x="153" y="42"/>
                    <a:pt x="153" y="42"/>
                  </a:cubicBezTo>
                  <a:cubicBezTo>
                    <a:pt x="153" y="42"/>
                    <a:pt x="153" y="42"/>
                    <a:pt x="153" y="42"/>
                  </a:cubicBezTo>
                  <a:close/>
                  <a:moveTo>
                    <a:pt x="385" y="173"/>
                  </a:moveTo>
                  <a:cubicBezTo>
                    <a:pt x="385" y="174"/>
                    <a:pt x="385" y="174"/>
                    <a:pt x="384" y="175"/>
                  </a:cubicBezTo>
                  <a:cubicBezTo>
                    <a:pt x="384" y="174"/>
                    <a:pt x="385" y="174"/>
                    <a:pt x="385" y="173"/>
                  </a:cubicBezTo>
                  <a:cubicBezTo>
                    <a:pt x="385" y="173"/>
                    <a:pt x="385" y="173"/>
                    <a:pt x="384" y="172"/>
                  </a:cubicBezTo>
                  <a:cubicBezTo>
                    <a:pt x="384" y="172"/>
                    <a:pt x="384" y="172"/>
                    <a:pt x="384" y="171"/>
                  </a:cubicBezTo>
                  <a:cubicBezTo>
                    <a:pt x="384" y="171"/>
                    <a:pt x="384" y="170"/>
                    <a:pt x="385" y="170"/>
                  </a:cubicBezTo>
                  <a:cubicBezTo>
                    <a:pt x="385" y="170"/>
                    <a:pt x="385" y="170"/>
                    <a:pt x="385" y="170"/>
                  </a:cubicBezTo>
                  <a:cubicBezTo>
                    <a:pt x="386" y="169"/>
                    <a:pt x="385" y="169"/>
                    <a:pt x="385" y="169"/>
                  </a:cubicBezTo>
                  <a:cubicBezTo>
                    <a:pt x="385" y="169"/>
                    <a:pt x="386" y="167"/>
                    <a:pt x="385" y="167"/>
                  </a:cubicBezTo>
                  <a:cubicBezTo>
                    <a:pt x="385" y="167"/>
                    <a:pt x="385" y="167"/>
                    <a:pt x="384" y="167"/>
                  </a:cubicBezTo>
                  <a:cubicBezTo>
                    <a:pt x="384" y="167"/>
                    <a:pt x="384" y="167"/>
                    <a:pt x="384" y="167"/>
                  </a:cubicBezTo>
                  <a:cubicBezTo>
                    <a:pt x="384" y="167"/>
                    <a:pt x="383" y="166"/>
                    <a:pt x="383" y="166"/>
                  </a:cubicBezTo>
                  <a:cubicBezTo>
                    <a:pt x="383" y="166"/>
                    <a:pt x="383" y="166"/>
                    <a:pt x="383" y="166"/>
                  </a:cubicBezTo>
                  <a:cubicBezTo>
                    <a:pt x="383" y="165"/>
                    <a:pt x="383" y="165"/>
                    <a:pt x="383" y="164"/>
                  </a:cubicBezTo>
                  <a:cubicBezTo>
                    <a:pt x="383" y="163"/>
                    <a:pt x="383" y="162"/>
                    <a:pt x="382" y="161"/>
                  </a:cubicBezTo>
                  <a:cubicBezTo>
                    <a:pt x="381" y="160"/>
                    <a:pt x="380" y="160"/>
                    <a:pt x="380" y="158"/>
                  </a:cubicBezTo>
                  <a:cubicBezTo>
                    <a:pt x="379" y="158"/>
                    <a:pt x="380" y="157"/>
                    <a:pt x="379" y="156"/>
                  </a:cubicBezTo>
                  <a:cubicBezTo>
                    <a:pt x="379" y="156"/>
                    <a:pt x="379" y="155"/>
                    <a:pt x="379" y="155"/>
                  </a:cubicBezTo>
                  <a:cubicBezTo>
                    <a:pt x="379" y="156"/>
                    <a:pt x="378" y="154"/>
                    <a:pt x="378" y="153"/>
                  </a:cubicBezTo>
                  <a:cubicBezTo>
                    <a:pt x="378" y="153"/>
                    <a:pt x="378" y="154"/>
                    <a:pt x="378" y="154"/>
                  </a:cubicBezTo>
                  <a:cubicBezTo>
                    <a:pt x="377" y="153"/>
                    <a:pt x="378" y="154"/>
                    <a:pt x="378" y="153"/>
                  </a:cubicBezTo>
                  <a:cubicBezTo>
                    <a:pt x="378" y="153"/>
                    <a:pt x="377" y="153"/>
                    <a:pt x="377" y="153"/>
                  </a:cubicBezTo>
                  <a:cubicBezTo>
                    <a:pt x="377" y="153"/>
                    <a:pt x="378" y="154"/>
                    <a:pt x="377" y="154"/>
                  </a:cubicBezTo>
                  <a:cubicBezTo>
                    <a:pt x="378" y="154"/>
                    <a:pt x="376" y="154"/>
                    <a:pt x="376" y="154"/>
                  </a:cubicBezTo>
                  <a:cubicBezTo>
                    <a:pt x="376" y="154"/>
                    <a:pt x="376" y="154"/>
                    <a:pt x="376" y="153"/>
                  </a:cubicBezTo>
                  <a:cubicBezTo>
                    <a:pt x="376" y="153"/>
                    <a:pt x="375" y="153"/>
                    <a:pt x="375" y="153"/>
                  </a:cubicBezTo>
                  <a:cubicBezTo>
                    <a:pt x="375" y="152"/>
                    <a:pt x="375" y="152"/>
                    <a:pt x="374" y="151"/>
                  </a:cubicBezTo>
                  <a:cubicBezTo>
                    <a:pt x="374" y="151"/>
                    <a:pt x="373" y="151"/>
                    <a:pt x="373" y="150"/>
                  </a:cubicBezTo>
                  <a:cubicBezTo>
                    <a:pt x="373" y="149"/>
                    <a:pt x="373" y="149"/>
                    <a:pt x="373" y="148"/>
                  </a:cubicBezTo>
                  <a:cubicBezTo>
                    <a:pt x="372" y="148"/>
                    <a:pt x="372" y="148"/>
                    <a:pt x="371" y="148"/>
                  </a:cubicBezTo>
                  <a:cubicBezTo>
                    <a:pt x="371" y="148"/>
                    <a:pt x="371" y="148"/>
                    <a:pt x="371" y="148"/>
                  </a:cubicBezTo>
                  <a:cubicBezTo>
                    <a:pt x="372" y="148"/>
                    <a:pt x="371" y="147"/>
                    <a:pt x="371" y="146"/>
                  </a:cubicBezTo>
                  <a:cubicBezTo>
                    <a:pt x="371" y="146"/>
                    <a:pt x="372" y="145"/>
                    <a:pt x="372" y="145"/>
                  </a:cubicBezTo>
                  <a:cubicBezTo>
                    <a:pt x="372" y="144"/>
                    <a:pt x="371" y="144"/>
                    <a:pt x="371" y="144"/>
                  </a:cubicBezTo>
                  <a:cubicBezTo>
                    <a:pt x="371" y="144"/>
                    <a:pt x="371" y="144"/>
                    <a:pt x="371" y="143"/>
                  </a:cubicBezTo>
                  <a:cubicBezTo>
                    <a:pt x="371" y="143"/>
                    <a:pt x="372" y="142"/>
                    <a:pt x="371" y="141"/>
                  </a:cubicBezTo>
                  <a:cubicBezTo>
                    <a:pt x="372" y="141"/>
                    <a:pt x="372" y="140"/>
                    <a:pt x="373" y="139"/>
                  </a:cubicBezTo>
                  <a:cubicBezTo>
                    <a:pt x="373" y="139"/>
                    <a:pt x="373" y="139"/>
                    <a:pt x="373" y="138"/>
                  </a:cubicBezTo>
                  <a:cubicBezTo>
                    <a:pt x="373" y="138"/>
                    <a:pt x="373" y="137"/>
                    <a:pt x="373" y="137"/>
                  </a:cubicBezTo>
                  <a:cubicBezTo>
                    <a:pt x="373" y="137"/>
                    <a:pt x="372" y="138"/>
                    <a:pt x="372" y="138"/>
                  </a:cubicBezTo>
                  <a:cubicBezTo>
                    <a:pt x="372" y="138"/>
                    <a:pt x="372" y="137"/>
                    <a:pt x="372" y="137"/>
                  </a:cubicBezTo>
                  <a:cubicBezTo>
                    <a:pt x="372" y="137"/>
                    <a:pt x="372" y="137"/>
                    <a:pt x="372" y="137"/>
                  </a:cubicBezTo>
                  <a:cubicBezTo>
                    <a:pt x="372" y="136"/>
                    <a:pt x="373" y="137"/>
                    <a:pt x="373" y="136"/>
                  </a:cubicBezTo>
                  <a:cubicBezTo>
                    <a:pt x="373" y="136"/>
                    <a:pt x="372" y="136"/>
                    <a:pt x="372" y="136"/>
                  </a:cubicBezTo>
                  <a:cubicBezTo>
                    <a:pt x="372" y="136"/>
                    <a:pt x="372" y="135"/>
                    <a:pt x="372" y="135"/>
                  </a:cubicBezTo>
                  <a:cubicBezTo>
                    <a:pt x="372" y="135"/>
                    <a:pt x="372" y="135"/>
                    <a:pt x="372" y="136"/>
                  </a:cubicBezTo>
                  <a:cubicBezTo>
                    <a:pt x="371" y="135"/>
                    <a:pt x="372" y="135"/>
                    <a:pt x="372" y="135"/>
                  </a:cubicBezTo>
                  <a:cubicBezTo>
                    <a:pt x="371" y="135"/>
                    <a:pt x="371" y="135"/>
                    <a:pt x="371" y="135"/>
                  </a:cubicBezTo>
                  <a:cubicBezTo>
                    <a:pt x="371" y="136"/>
                    <a:pt x="371" y="137"/>
                    <a:pt x="371" y="138"/>
                  </a:cubicBezTo>
                  <a:cubicBezTo>
                    <a:pt x="370" y="137"/>
                    <a:pt x="370" y="137"/>
                    <a:pt x="369" y="136"/>
                  </a:cubicBezTo>
                  <a:cubicBezTo>
                    <a:pt x="369" y="136"/>
                    <a:pt x="368" y="136"/>
                    <a:pt x="368" y="135"/>
                  </a:cubicBezTo>
                  <a:cubicBezTo>
                    <a:pt x="367" y="135"/>
                    <a:pt x="368" y="134"/>
                    <a:pt x="367" y="134"/>
                  </a:cubicBezTo>
                  <a:cubicBezTo>
                    <a:pt x="367" y="134"/>
                    <a:pt x="367" y="133"/>
                    <a:pt x="367" y="133"/>
                  </a:cubicBezTo>
                  <a:cubicBezTo>
                    <a:pt x="367" y="132"/>
                    <a:pt x="366" y="133"/>
                    <a:pt x="366" y="133"/>
                  </a:cubicBezTo>
                  <a:cubicBezTo>
                    <a:pt x="365" y="134"/>
                    <a:pt x="365" y="134"/>
                    <a:pt x="365" y="135"/>
                  </a:cubicBezTo>
                  <a:cubicBezTo>
                    <a:pt x="365" y="136"/>
                    <a:pt x="365" y="137"/>
                    <a:pt x="366" y="138"/>
                  </a:cubicBezTo>
                  <a:cubicBezTo>
                    <a:pt x="365" y="138"/>
                    <a:pt x="365" y="137"/>
                    <a:pt x="365" y="137"/>
                  </a:cubicBezTo>
                  <a:cubicBezTo>
                    <a:pt x="365" y="136"/>
                    <a:pt x="364" y="136"/>
                    <a:pt x="364" y="136"/>
                  </a:cubicBezTo>
                  <a:cubicBezTo>
                    <a:pt x="364" y="135"/>
                    <a:pt x="363" y="136"/>
                    <a:pt x="362" y="136"/>
                  </a:cubicBezTo>
                  <a:cubicBezTo>
                    <a:pt x="363" y="136"/>
                    <a:pt x="363" y="135"/>
                    <a:pt x="363" y="135"/>
                  </a:cubicBezTo>
                  <a:cubicBezTo>
                    <a:pt x="363" y="134"/>
                    <a:pt x="362" y="134"/>
                    <a:pt x="362" y="134"/>
                  </a:cubicBezTo>
                  <a:cubicBezTo>
                    <a:pt x="362" y="134"/>
                    <a:pt x="362" y="134"/>
                    <a:pt x="362" y="133"/>
                  </a:cubicBezTo>
                  <a:cubicBezTo>
                    <a:pt x="362" y="133"/>
                    <a:pt x="362" y="132"/>
                    <a:pt x="362" y="131"/>
                  </a:cubicBezTo>
                  <a:cubicBezTo>
                    <a:pt x="362" y="130"/>
                    <a:pt x="362" y="129"/>
                    <a:pt x="362" y="128"/>
                  </a:cubicBezTo>
                  <a:cubicBezTo>
                    <a:pt x="363" y="128"/>
                    <a:pt x="362" y="127"/>
                    <a:pt x="362" y="127"/>
                  </a:cubicBezTo>
                  <a:cubicBezTo>
                    <a:pt x="363" y="127"/>
                    <a:pt x="363" y="127"/>
                    <a:pt x="363" y="126"/>
                  </a:cubicBezTo>
                  <a:cubicBezTo>
                    <a:pt x="363" y="126"/>
                    <a:pt x="362" y="127"/>
                    <a:pt x="362" y="126"/>
                  </a:cubicBezTo>
                  <a:cubicBezTo>
                    <a:pt x="362" y="125"/>
                    <a:pt x="362" y="126"/>
                    <a:pt x="361" y="126"/>
                  </a:cubicBezTo>
                  <a:cubicBezTo>
                    <a:pt x="361" y="125"/>
                    <a:pt x="361" y="125"/>
                    <a:pt x="362" y="125"/>
                  </a:cubicBezTo>
                  <a:cubicBezTo>
                    <a:pt x="362" y="125"/>
                    <a:pt x="361" y="125"/>
                    <a:pt x="361" y="125"/>
                  </a:cubicBezTo>
                  <a:cubicBezTo>
                    <a:pt x="362" y="124"/>
                    <a:pt x="362" y="123"/>
                    <a:pt x="362" y="123"/>
                  </a:cubicBezTo>
                  <a:cubicBezTo>
                    <a:pt x="361" y="123"/>
                    <a:pt x="361" y="123"/>
                    <a:pt x="361" y="123"/>
                  </a:cubicBezTo>
                  <a:cubicBezTo>
                    <a:pt x="361" y="122"/>
                    <a:pt x="361" y="122"/>
                    <a:pt x="361" y="122"/>
                  </a:cubicBezTo>
                  <a:cubicBezTo>
                    <a:pt x="362" y="121"/>
                    <a:pt x="361" y="119"/>
                    <a:pt x="360" y="120"/>
                  </a:cubicBezTo>
                  <a:cubicBezTo>
                    <a:pt x="360" y="120"/>
                    <a:pt x="360" y="119"/>
                    <a:pt x="360" y="119"/>
                  </a:cubicBezTo>
                  <a:cubicBezTo>
                    <a:pt x="360" y="119"/>
                    <a:pt x="360" y="119"/>
                    <a:pt x="360" y="119"/>
                  </a:cubicBezTo>
                  <a:cubicBezTo>
                    <a:pt x="361" y="119"/>
                    <a:pt x="360" y="119"/>
                    <a:pt x="360" y="119"/>
                  </a:cubicBezTo>
                  <a:cubicBezTo>
                    <a:pt x="360" y="119"/>
                    <a:pt x="360" y="119"/>
                    <a:pt x="359" y="119"/>
                  </a:cubicBezTo>
                  <a:cubicBezTo>
                    <a:pt x="359" y="119"/>
                    <a:pt x="359" y="119"/>
                    <a:pt x="358" y="119"/>
                  </a:cubicBezTo>
                  <a:cubicBezTo>
                    <a:pt x="358" y="119"/>
                    <a:pt x="359" y="118"/>
                    <a:pt x="359" y="118"/>
                  </a:cubicBezTo>
                  <a:cubicBezTo>
                    <a:pt x="358" y="117"/>
                    <a:pt x="358" y="117"/>
                    <a:pt x="358" y="117"/>
                  </a:cubicBezTo>
                  <a:cubicBezTo>
                    <a:pt x="358" y="116"/>
                    <a:pt x="358" y="116"/>
                    <a:pt x="358" y="116"/>
                  </a:cubicBezTo>
                  <a:cubicBezTo>
                    <a:pt x="357" y="116"/>
                    <a:pt x="357" y="116"/>
                    <a:pt x="357" y="115"/>
                  </a:cubicBezTo>
                  <a:cubicBezTo>
                    <a:pt x="357" y="115"/>
                    <a:pt x="358" y="115"/>
                    <a:pt x="358" y="115"/>
                  </a:cubicBezTo>
                  <a:cubicBezTo>
                    <a:pt x="358" y="115"/>
                    <a:pt x="358" y="113"/>
                    <a:pt x="358" y="114"/>
                  </a:cubicBezTo>
                  <a:cubicBezTo>
                    <a:pt x="358" y="114"/>
                    <a:pt x="359" y="114"/>
                    <a:pt x="359" y="114"/>
                  </a:cubicBezTo>
                  <a:cubicBezTo>
                    <a:pt x="359" y="114"/>
                    <a:pt x="359" y="114"/>
                    <a:pt x="359" y="114"/>
                  </a:cubicBezTo>
                  <a:cubicBezTo>
                    <a:pt x="359" y="115"/>
                    <a:pt x="360" y="115"/>
                    <a:pt x="360" y="115"/>
                  </a:cubicBezTo>
                  <a:cubicBezTo>
                    <a:pt x="360" y="115"/>
                    <a:pt x="360" y="114"/>
                    <a:pt x="360" y="114"/>
                  </a:cubicBezTo>
                  <a:cubicBezTo>
                    <a:pt x="360" y="114"/>
                    <a:pt x="359" y="114"/>
                    <a:pt x="359" y="113"/>
                  </a:cubicBezTo>
                  <a:cubicBezTo>
                    <a:pt x="360" y="113"/>
                    <a:pt x="359" y="113"/>
                    <a:pt x="359" y="112"/>
                  </a:cubicBezTo>
                  <a:cubicBezTo>
                    <a:pt x="359" y="111"/>
                    <a:pt x="358" y="112"/>
                    <a:pt x="358" y="112"/>
                  </a:cubicBezTo>
                  <a:cubicBezTo>
                    <a:pt x="358" y="111"/>
                    <a:pt x="358" y="111"/>
                    <a:pt x="358" y="111"/>
                  </a:cubicBezTo>
                  <a:cubicBezTo>
                    <a:pt x="358" y="112"/>
                    <a:pt x="357" y="110"/>
                    <a:pt x="357" y="110"/>
                  </a:cubicBezTo>
                  <a:cubicBezTo>
                    <a:pt x="357" y="110"/>
                    <a:pt x="357" y="110"/>
                    <a:pt x="357" y="110"/>
                  </a:cubicBezTo>
                  <a:cubicBezTo>
                    <a:pt x="356" y="110"/>
                    <a:pt x="356" y="110"/>
                    <a:pt x="356" y="110"/>
                  </a:cubicBezTo>
                  <a:cubicBezTo>
                    <a:pt x="357" y="110"/>
                    <a:pt x="356" y="111"/>
                    <a:pt x="356" y="111"/>
                  </a:cubicBezTo>
                  <a:cubicBezTo>
                    <a:pt x="356" y="111"/>
                    <a:pt x="356" y="111"/>
                    <a:pt x="356" y="111"/>
                  </a:cubicBezTo>
                  <a:cubicBezTo>
                    <a:pt x="356" y="111"/>
                    <a:pt x="356" y="111"/>
                    <a:pt x="356" y="111"/>
                  </a:cubicBezTo>
                  <a:cubicBezTo>
                    <a:pt x="356" y="111"/>
                    <a:pt x="356" y="111"/>
                    <a:pt x="356" y="111"/>
                  </a:cubicBezTo>
                  <a:cubicBezTo>
                    <a:pt x="356" y="111"/>
                    <a:pt x="355" y="111"/>
                    <a:pt x="355" y="110"/>
                  </a:cubicBezTo>
                  <a:cubicBezTo>
                    <a:pt x="355" y="110"/>
                    <a:pt x="355" y="109"/>
                    <a:pt x="355" y="109"/>
                  </a:cubicBezTo>
                  <a:cubicBezTo>
                    <a:pt x="354" y="108"/>
                    <a:pt x="354" y="109"/>
                    <a:pt x="354" y="108"/>
                  </a:cubicBezTo>
                  <a:cubicBezTo>
                    <a:pt x="353" y="108"/>
                    <a:pt x="353" y="108"/>
                    <a:pt x="353" y="108"/>
                  </a:cubicBezTo>
                  <a:cubicBezTo>
                    <a:pt x="353" y="108"/>
                    <a:pt x="353" y="108"/>
                    <a:pt x="352" y="108"/>
                  </a:cubicBezTo>
                  <a:cubicBezTo>
                    <a:pt x="351" y="108"/>
                    <a:pt x="351" y="107"/>
                    <a:pt x="351" y="107"/>
                  </a:cubicBezTo>
                  <a:cubicBezTo>
                    <a:pt x="351" y="106"/>
                    <a:pt x="351" y="106"/>
                    <a:pt x="351" y="106"/>
                  </a:cubicBezTo>
                  <a:cubicBezTo>
                    <a:pt x="350" y="106"/>
                    <a:pt x="351" y="107"/>
                    <a:pt x="350" y="107"/>
                  </a:cubicBezTo>
                  <a:cubicBezTo>
                    <a:pt x="350" y="108"/>
                    <a:pt x="349" y="106"/>
                    <a:pt x="349" y="106"/>
                  </a:cubicBezTo>
                  <a:cubicBezTo>
                    <a:pt x="350" y="106"/>
                    <a:pt x="349" y="104"/>
                    <a:pt x="349" y="104"/>
                  </a:cubicBezTo>
                  <a:cubicBezTo>
                    <a:pt x="349" y="103"/>
                    <a:pt x="349" y="103"/>
                    <a:pt x="349" y="102"/>
                  </a:cubicBezTo>
                  <a:cubicBezTo>
                    <a:pt x="349" y="102"/>
                    <a:pt x="348" y="101"/>
                    <a:pt x="348" y="101"/>
                  </a:cubicBezTo>
                  <a:cubicBezTo>
                    <a:pt x="348" y="102"/>
                    <a:pt x="349" y="102"/>
                    <a:pt x="348" y="102"/>
                  </a:cubicBezTo>
                  <a:cubicBezTo>
                    <a:pt x="348" y="103"/>
                    <a:pt x="347" y="103"/>
                    <a:pt x="346" y="103"/>
                  </a:cubicBezTo>
                  <a:cubicBezTo>
                    <a:pt x="345" y="103"/>
                    <a:pt x="345" y="102"/>
                    <a:pt x="345" y="102"/>
                  </a:cubicBezTo>
                  <a:cubicBezTo>
                    <a:pt x="345" y="101"/>
                    <a:pt x="345" y="101"/>
                    <a:pt x="345" y="100"/>
                  </a:cubicBezTo>
                  <a:cubicBezTo>
                    <a:pt x="345" y="101"/>
                    <a:pt x="344" y="101"/>
                    <a:pt x="344" y="101"/>
                  </a:cubicBezTo>
                  <a:cubicBezTo>
                    <a:pt x="343" y="101"/>
                    <a:pt x="343" y="101"/>
                    <a:pt x="342" y="100"/>
                  </a:cubicBezTo>
                  <a:cubicBezTo>
                    <a:pt x="342" y="100"/>
                    <a:pt x="341" y="100"/>
                    <a:pt x="341" y="100"/>
                  </a:cubicBezTo>
                  <a:cubicBezTo>
                    <a:pt x="341" y="100"/>
                    <a:pt x="340" y="99"/>
                    <a:pt x="340" y="99"/>
                  </a:cubicBezTo>
                  <a:cubicBezTo>
                    <a:pt x="339" y="97"/>
                    <a:pt x="338" y="96"/>
                    <a:pt x="339" y="95"/>
                  </a:cubicBezTo>
                  <a:cubicBezTo>
                    <a:pt x="339" y="94"/>
                    <a:pt x="340" y="94"/>
                    <a:pt x="340" y="93"/>
                  </a:cubicBezTo>
                  <a:cubicBezTo>
                    <a:pt x="340" y="93"/>
                    <a:pt x="339" y="93"/>
                    <a:pt x="339" y="93"/>
                  </a:cubicBezTo>
                  <a:cubicBezTo>
                    <a:pt x="338" y="92"/>
                    <a:pt x="339" y="92"/>
                    <a:pt x="338" y="91"/>
                  </a:cubicBezTo>
                  <a:cubicBezTo>
                    <a:pt x="337" y="90"/>
                    <a:pt x="337" y="89"/>
                    <a:pt x="338" y="88"/>
                  </a:cubicBezTo>
                  <a:cubicBezTo>
                    <a:pt x="338" y="87"/>
                    <a:pt x="339" y="87"/>
                    <a:pt x="339" y="85"/>
                  </a:cubicBezTo>
                  <a:cubicBezTo>
                    <a:pt x="339" y="84"/>
                    <a:pt x="340" y="83"/>
                    <a:pt x="340" y="83"/>
                  </a:cubicBezTo>
                  <a:cubicBezTo>
                    <a:pt x="339" y="82"/>
                    <a:pt x="339" y="82"/>
                    <a:pt x="339" y="81"/>
                  </a:cubicBezTo>
                  <a:cubicBezTo>
                    <a:pt x="340" y="81"/>
                    <a:pt x="339" y="80"/>
                    <a:pt x="339" y="80"/>
                  </a:cubicBezTo>
                  <a:cubicBezTo>
                    <a:pt x="339" y="79"/>
                    <a:pt x="339" y="79"/>
                    <a:pt x="339" y="78"/>
                  </a:cubicBezTo>
                  <a:cubicBezTo>
                    <a:pt x="339" y="77"/>
                    <a:pt x="338" y="77"/>
                    <a:pt x="338" y="77"/>
                  </a:cubicBezTo>
                  <a:cubicBezTo>
                    <a:pt x="338" y="76"/>
                    <a:pt x="339" y="76"/>
                    <a:pt x="339" y="75"/>
                  </a:cubicBezTo>
                  <a:cubicBezTo>
                    <a:pt x="339" y="75"/>
                    <a:pt x="339" y="74"/>
                    <a:pt x="339" y="75"/>
                  </a:cubicBezTo>
                  <a:cubicBezTo>
                    <a:pt x="339" y="75"/>
                    <a:pt x="339" y="75"/>
                    <a:pt x="339" y="75"/>
                  </a:cubicBezTo>
                  <a:cubicBezTo>
                    <a:pt x="338" y="75"/>
                    <a:pt x="338" y="75"/>
                    <a:pt x="338" y="75"/>
                  </a:cubicBezTo>
                  <a:cubicBezTo>
                    <a:pt x="338" y="75"/>
                    <a:pt x="338" y="76"/>
                    <a:pt x="338" y="76"/>
                  </a:cubicBezTo>
                  <a:cubicBezTo>
                    <a:pt x="337" y="76"/>
                    <a:pt x="338" y="75"/>
                    <a:pt x="338" y="75"/>
                  </a:cubicBezTo>
                  <a:cubicBezTo>
                    <a:pt x="338" y="74"/>
                    <a:pt x="337" y="74"/>
                    <a:pt x="337" y="73"/>
                  </a:cubicBezTo>
                  <a:cubicBezTo>
                    <a:pt x="336" y="72"/>
                    <a:pt x="336" y="72"/>
                    <a:pt x="336" y="71"/>
                  </a:cubicBezTo>
                  <a:cubicBezTo>
                    <a:pt x="335" y="70"/>
                    <a:pt x="335" y="70"/>
                    <a:pt x="335" y="69"/>
                  </a:cubicBezTo>
                  <a:cubicBezTo>
                    <a:pt x="335" y="69"/>
                    <a:pt x="335" y="69"/>
                    <a:pt x="336" y="68"/>
                  </a:cubicBezTo>
                  <a:cubicBezTo>
                    <a:pt x="336" y="68"/>
                    <a:pt x="336" y="68"/>
                    <a:pt x="336" y="68"/>
                  </a:cubicBezTo>
                  <a:cubicBezTo>
                    <a:pt x="336" y="67"/>
                    <a:pt x="336" y="66"/>
                    <a:pt x="336" y="66"/>
                  </a:cubicBezTo>
                  <a:cubicBezTo>
                    <a:pt x="336" y="65"/>
                    <a:pt x="335" y="64"/>
                    <a:pt x="336" y="64"/>
                  </a:cubicBezTo>
                  <a:cubicBezTo>
                    <a:pt x="336" y="63"/>
                    <a:pt x="336" y="63"/>
                    <a:pt x="336" y="62"/>
                  </a:cubicBezTo>
                  <a:cubicBezTo>
                    <a:pt x="336" y="62"/>
                    <a:pt x="336" y="61"/>
                    <a:pt x="336" y="61"/>
                  </a:cubicBezTo>
                  <a:cubicBezTo>
                    <a:pt x="336" y="61"/>
                    <a:pt x="336" y="60"/>
                    <a:pt x="336" y="60"/>
                  </a:cubicBezTo>
                  <a:cubicBezTo>
                    <a:pt x="336" y="60"/>
                    <a:pt x="335" y="60"/>
                    <a:pt x="336" y="60"/>
                  </a:cubicBezTo>
                  <a:cubicBezTo>
                    <a:pt x="336" y="59"/>
                    <a:pt x="336" y="59"/>
                    <a:pt x="335" y="59"/>
                  </a:cubicBezTo>
                  <a:cubicBezTo>
                    <a:pt x="335" y="59"/>
                    <a:pt x="336" y="58"/>
                    <a:pt x="336" y="57"/>
                  </a:cubicBezTo>
                  <a:cubicBezTo>
                    <a:pt x="336" y="57"/>
                    <a:pt x="337" y="57"/>
                    <a:pt x="337" y="57"/>
                  </a:cubicBezTo>
                  <a:cubicBezTo>
                    <a:pt x="336" y="57"/>
                    <a:pt x="336" y="57"/>
                    <a:pt x="336" y="56"/>
                  </a:cubicBezTo>
                  <a:cubicBezTo>
                    <a:pt x="336" y="55"/>
                    <a:pt x="336" y="55"/>
                    <a:pt x="337" y="54"/>
                  </a:cubicBezTo>
                  <a:cubicBezTo>
                    <a:pt x="337" y="54"/>
                    <a:pt x="337" y="54"/>
                    <a:pt x="337" y="54"/>
                  </a:cubicBezTo>
                  <a:cubicBezTo>
                    <a:pt x="337" y="53"/>
                    <a:pt x="337" y="54"/>
                    <a:pt x="337" y="54"/>
                  </a:cubicBezTo>
                  <a:cubicBezTo>
                    <a:pt x="336" y="53"/>
                    <a:pt x="336" y="53"/>
                    <a:pt x="336" y="52"/>
                  </a:cubicBezTo>
                  <a:cubicBezTo>
                    <a:pt x="335" y="52"/>
                    <a:pt x="335" y="52"/>
                    <a:pt x="334" y="51"/>
                  </a:cubicBezTo>
                  <a:cubicBezTo>
                    <a:pt x="334" y="51"/>
                    <a:pt x="334" y="50"/>
                    <a:pt x="333" y="50"/>
                  </a:cubicBezTo>
                  <a:cubicBezTo>
                    <a:pt x="332" y="50"/>
                    <a:pt x="333" y="49"/>
                    <a:pt x="332" y="49"/>
                  </a:cubicBezTo>
                  <a:cubicBezTo>
                    <a:pt x="332" y="49"/>
                    <a:pt x="332" y="49"/>
                    <a:pt x="332" y="49"/>
                  </a:cubicBezTo>
                  <a:cubicBezTo>
                    <a:pt x="331" y="49"/>
                    <a:pt x="331" y="48"/>
                    <a:pt x="332" y="47"/>
                  </a:cubicBezTo>
                  <a:cubicBezTo>
                    <a:pt x="330" y="47"/>
                    <a:pt x="332" y="46"/>
                    <a:pt x="331" y="45"/>
                  </a:cubicBezTo>
                  <a:cubicBezTo>
                    <a:pt x="330" y="45"/>
                    <a:pt x="329" y="47"/>
                    <a:pt x="328" y="46"/>
                  </a:cubicBezTo>
                  <a:cubicBezTo>
                    <a:pt x="328" y="46"/>
                    <a:pt x="327" y="46"/>
                    <a:pt x="327" y="46"/>
                  </a:cubicBezTo>
                  <a:cubicBezTo>
                    <a:pt x="327" y="47"/>
                    <a:pt x="327" y="47"/>
                    <a:pt x="326" y="48"/>
                  </a:cubicBezTo>
                  <a:cubicBezTo>
                    <a:pt x="325" y="49"/>
                    <a:pt x="324" y="49"/>
                    <a:pt x="323" y="47"/>
                  </a:cubicBezTo>
                  <a:cubicBezTo>
                    <a:pt x="323" y="46"/>
                    <a:pt x="323" y="45"/>
                    <a:pt x="323" y="43"/>
                  </a:cubicBezTo>
                  <a:cubicBezTo>
                    <a:pt x="323" y="43"/>
                    <a:pt x="323" y="43"/>
                    <a:pt x="322" y="43"/>
                  </a:cubicBezTo>
                  <a:cubicBezTo>
                    <a:pt x="322" y="42"/>
                    <a:pt x="322" y="42"/>
                    <a:pt x="322" y="42"/>
                  </a:cubicBezTo>
                  <a:cubicBezTo>
                    <a:pt x="322" y="41"/>
                    <a:pt x="322" y="40"/>
                    <a:pt x="322" y="39"/>
                  </a:cubicBezTo>
                  <a:cubicBezTo>
                    <a:pt x="322" y="38"/>
                    <a:pt x="323" y="38"/>
                    <a:pt x="323" y="37"/>
                  </a:cubicBezTo>
                  <a:cubicBezTo>
                    <a:pt x="323" y="36"/>
                    <a:pt x="322" y="36"/>
                    <a:pt x="322" y="35"/>
                  </a:cubicBezTo>
                  <a:cubicBezTo>
                    <a:pt x="322" y="33"/>
                    <a:pt x="323" y="32"/>
                    <a:pt x="323" y="30"/>
                  </a:cubicBezTo>
                  <a:cubicBezTo>
                    <a:pt x="323" y="31"/>
                    <a:pt x="322" y="30"/>
                    <a:pt x="322" y="31"/>
                  </a:cubicBezTo>
                  <a:cubicBezTo>
                    <a:pt x="322" y="30"/>
                    <a:pt x="322" y="29"/>
                    <a:pt x="322" y="29"/>
                  </a:cubicBezTo>
                  <a:cubicBezTo>
                    <a:pt x="322" y="28"/>
                    <a:pt x="322" y="28"/>
                    <a:pt x="322" y="28"/>
                  </a:cubicBezTo>
                  <a:cubicBezTo>
                    <a:pt x="321" y="27"/>
                    <a:pt x="322" y="26"/>
                    <a:pt x="321" y="25"/>
                  </a:cubicBezTo>
                  <a:cubicBezTo>
                    <a:pt x="320" y="25"/>
                    <a:pt x="320" y="25"/>
                    <a:pt x="320" y="25"/>
                  </a:cubicBezTo>
                  <a:cubicBezTo>
                    <a:pt x="320" y="24"/>
                    <a:pt x="320" y="24"/>
                    <a:pt x="320" y="23"/>
                  </a:cubicBezTo>
                  <a:cubicBezTo>
                    <a:pt x="320" y="23"/>
                    <a:pt x="320" y="22"/>
                    <a:pt x="321" y="22"/>
                  </a:cubicBezTo>
                  <a:cubicBezTo>
                    <a:pt x="321" y="22"/>
                    <a:pt x="322" y="21"/>
                    <a:pt x="322" y="21"/>
                  </a:cubicBezTo>
                  <a:cubicBezTo>
                    <a:pt x="322" y="21"/>
                    <a:pt x="321" y="21"/>
                    <a:pt x="321" y="21"/>
                  </a:cubicBezTo>
                  <a:cubicBezTo>
                    <a:pt x="321" y="21"/>
                    <a:pt x="321" y="20"/>
                    <a:pt x="321" y="20"/>
                  </a:cubicBezTo>
                  <a:cubicBezTo>
                    <a:pt x="320" y="20"/>
                    <a:pt x="320" y="20"/>
                    <a:pt x="319" y="20"/>
                  </a:cubicBezTo>
                  <a:cubicBezTo>
                    <a:pt x="319" y="20"/>
                    <a:pt x="319" y="20"/>
                    <a:pt x="318" y="20"/>
                  </a:cubicBezTo>
                  <a:cubicBezTo>
                    <a:pt x="318" y="19"/>
                    <a:pt x="318" y="19"/>
                    <a:pt x="318" y="18"/>
                  </a:cubicBezTo>
                  <a:cubicBezTo>
                    <a:pt x="318" y="17"/>
                    <a:pt x="318" y="16"/>
                    <a:pt x="318" y="16"/>
                  </a:cubicBezTo>
                  <a:cubicBezTo>
                    <a:pt x="318" y="15"/>
                    <a:pt x="319" y="15"/>
                    <a:pt x="319" y="14"/>
                  </a:cubicBezTo>
                  <a:cubicBezTo>
                    <a:pt x="319" y="14"/>
                    <a:pt x="318" y="13"/>
                    <a:pt x="318" y="13"/>
                  </a:cubicBezTo>
                  <a:cubicBezTo>
                    <a:pt x="318" y="13"/>
                    <a:pt x="318" y="12"/>
                    <a:pt x="318" y="12"/>
                  </a:cubicBezTo>
                  <a:cubicBezTo>
                    <a:pt x="318" y="11"/>
                    <a:pt x="318" y="10"/>
                    <a:pt x="318" y="10"/>
                  </a:cubicBezTo>
                  <a:cubicBezTo>
                    <a:pt x="318" y="10"/>
                    <a:pt x="317" y="10"/>
                    <a:pt x="317" y="10"/>
                  </a:cubicBezTo>
                  <a:cubicBezTo>
                    <a:pt x="317" y="10"/>
                    <a:pt x="317" y="9"/>
                    <a:pt x="317" y="9"/>
                  </a:cubicBezTo>
                  <a:cubicBezTo>
                    <a:pt x="317" y="8"/>
                    <a:pt x="316" y="9"/>
                    <a:pt x="316" y="10"/>
                  </a:cubicBezTo>
                  <a:cubicBezTo>
                    <a:pt x="316" y="9"/>
                    <a:pt x="316" y="9"/>
                    <a:pt x="317" y="8"/>
                  </a:cubicBezTo>
                  <a:cubicBezTo>
                    <a:pt x="317" y="7"/>
                    <a:pt x="317" y="7"/>
                    <a:pt x="316" y="7"/>
                  </a:cubicBezTo>
                  <a:cubicBezTo>
                    <a:pt x="316" y="7"/>
                    <a:pt x="316" y="7"/>
                    <a:pt x="316" y="7"/>
                  </a:cubicBezTo>
                  <a:cubicBezTo>
                    <a:pt x="315" y="7"/>
                    <a:pt x="315" y="8"/>
                    <a:pt x="315" y="8"/>
                  </a:cubicBezTo>
                  <a:cubicBezTo>
                    <a:pt x="314" y="9"/>
                    <a:pt x="313" y="9"/>
                    <a:pt x="313" y="9"/>
                  </a:cubicBezTo>
                  <a:cubicBezTo>
                    <a:pt x="312" y="10"/>
                    <a:pt x="312" y="11"/>
                    <a:pt x="312" y="12"/>
                  </a:cubicBezTo>
                  <a:cubicBezTo>
                    <a:pt x="312" y="13"/>
                    <a:pt x="312" y="13"/>
                    <a:pt x="312" y="14"/>
                  </a:cubicBezTo>
                  <a:cubicBezTo>
                    <a:pt x="311" y="15"/>
                    <a:pt x="311" y="16"/>
                    <a:pt x="310" y="18"/>
                  </a:cubicBezTo>
                  <a:cubicBezTo>
                    <a:pt x="310" y="18"/>
                    <a:pt x="309" y="19"/>
                    <a:pt x="309" y="20"/>
                  </a:cubicBezTo>
                  <a:cubicBezTo>
                    <a:pt x="309" y="20"/>
                    <a:pt x="309" y="21"/>
                    <a:pt x="309" y="21"/>
                  </a:cubicBezTo>
                  <a:cubicBezTo>
                    <a:pt x="310" y="21"/>
                    <a:pt x="310" y="21"/>
                    <a:pt x="310" y="22"/>
                  </a:cubicBezTo>
                  <a:cubicBezTo>
                    <a:pt x="310" y="22"/>
                    <a:pt x="309" y="22"/>
                    <a:pt x="309" y="22"/>
                  </a:cubicBezTo>
                  <a:cubicBezTo>
                    <a:pt x="309" y="22"/>
                    <a:pt x="309" y="22"/>
                    <a:pt x="309" y="22"/>
                  </a:cubicBezTo>
                  <a:cubicBezTo>
                    <a:pt x="309" y="22"/>
                    <a:pt x="309" y="21"/>
                    <a:pt x="309" y="21"/>
                  </a:cubicBezTo>
                  <a:cubicBezTo>
                    <a:pt x="309" y="21"/>
                    <a:pt x="308" y="22"/>
                    <a:pt x="308" y="22"/>
                  </a:cubicBezTo>
                  <a:cubicBezTo>
                    <a:pt x="308" y="22"/>
                    <a:pt x="307" y="23"/>
                    <a:pt x="307" y="23"/>
                  </a:cubicBezTo>
                  <a:cubicBezTo>
                    <a:pt x="307" y="23"/>
                    <a:pt x="308" y="24"/>
                    <a:pt x="307" y="24"/>
                  </a:cubicBezTo>
                  <a:cubicBezTo>
                    <a:pt x="307" y="24"/>
                    <a:pt x="307" y="24"/>
                    <a:pt x="306" y="24"/>
                  </a:cubicBezTo>
                  <a:cubicBezTo>
                    <a:pt x="306" y="25"/>
                    <a:pt x="306" y="25"/>
                    <a:pt x="306" y="26"/>
                  </a:cubicBezTo>
                  <a:cubicBezTo>
                    <a:pt x="306" y="26"/>
                    <a:pt x="305" y="27"/>
                    <a:pt x="305" y="27"/>
                  </a:cubicBezTo>
                  <a:cubicBezTo>
                    <a:pt x="305" y="27"/>
                    <a:pt x="306" y="27"/>
                    <a:pt x="306" y="27"/>
                  </a:cubicBezTo>
                  <a:cubicBezTo>
                    <a:pt x="306" y="27"/>
                    <a:pt x="305" y="27"/>
                    <a:pt x="306" y="26"/>
                  </a:cubicBezTo>
                  <a:cubicBezTo>
                    <a:pt x="306" y="26"/>
                    <a:pt x="307" y="26"/>
                    <a:pt x="307" y="26"/>
                  </a:cubicBezTo>
                  <a:cubicBezTo>
                    <a:pt x="306" y="26"/>
                    <a:pt x="306" y="27"/>
                    <a:pt x="306" y="27"/>
                  </a:cubicBezTo>
                  <a:cubicBezTo>
                    <a:pt x="307" y="27"/>
                    <a:pt x="307" y="28"/>
                    <a:pt x="307" y="28"/>
                  </a:cubicBezTo>
                  <a:cubicBezTo>
                    <a:pt x="308" y="28"/>
                    <a:pt x="308" y="27"/>
                    <a:pt x="309" y="28"/>
                  </a:cubicBezTo>
                  <a:cubicBezTo>
                    <a:pt x="308" y="28"/>
                    <a:pt x="307" y="28"/>
                    <a:pt x="307" y="28"/>
                  </a:cubicBezTo>
                  <a:cubicBezTo>
                    <a:pt x="307" y="29"/>
                    <a:pt x="308" y="29"/>
                    <a:pt x="308" y="29"/>
                  </a:cubicBezTo>
                  <a:cubicBezTo>
                    <a:pt x="308" y="29"/>
                    <a:pt x="308" y="29"/>
                    <a:pt x="309" y="29"/>
                  </a:cubicBezTo>
                  <a:cubicBezTo>
                    <a:pt x="308" y="29"/>
                    <a:pt x="308" y="29"/>
                    <a:pt x="308" y="30"/>
                  </a:cubicBezTo>
                  <a:cubicBezTo>
                    <a:pt x="308" y="30"/>
                    <a:pt x="308" y="31"/>
                    <a:pt x="308" y="31"/>
                  </a:cubicBezTo>
                  <a:cubicBezTo>
                    <a:pt x="308" y="31"/>
                    <a:pt x="308" y="28"/>
                    <a:pt x="307" y="29"/>
                  </a:cubicBezTo>
                  <a:cubicBezTo>
                    <a:pt x="307" y="29"/>
                    <a:pt x="307" y="29"/>
                    <a:pt x="307" y="29"/>
                  </a:cubicBezTo>
                  <a:cubicBezTo>
                    <a:pt x="307" y="29"/>
                    <a:pt x="306" y="32"/>
                    <a:pt x="305" y="31"/>
                  </a:cubicBezTo>
                  <a:cubicBezTo>
                    <a:pt x="304" y="32"/>
                    <a:pt x="304" y="33"/>
                    <a:pt x="305" y="34"/>
                  </a:cubicBezTo>
                  <a:cubicBezTo>
                    <a:pt x="305" y="35"/>
                    <a:pt x="304" y="37"/>
                    <a:pt x="303" y="38"/>
                  </a:cubicBezTo>
                  <a:cubicBezTo>
                    <a:pt x="303" y="39"/>
                    <a:pt x="302" y="40"/>
                    <a:pt x="302" y="41"/>
                  </a:cubicBezTo>
                  <a:cubicBezTo>
                    <a:pt x="302" y="43"/>
                    <a:pt x="303" y="44"/>
                    <a:pt x="302" y="46"/>
                  </a:cubicBezTo>
                  <a:cubicBezTo>
                    <a:pt x="302" y="47"/>
                    <a:pt x="302" y="47"/>
                    <a:pt x="301" y="48"/>
                  </a:cubicBezTo>
                  <a:cubicBezTo>
                    <a:pt x="301" y="49"/>
                    <a:pt x="301" y="50"/>
                    <a:pt x="301" y="51"/>
                  </a:cubicBezTo>
                  <a:cubicBezTo>
                    <a:pt x="301" y="53"/>
                    <a:pt x="302" y="54"/>
                    <a:pt x="301" y="56"/>
                  </a:cubicBezTo>
                  <a:cubicBezTo>
                    <a:pt x="300" y="57"/>
                    <a:pt x="300" y="59"/>
                    <a:pt x="299" y="60"/>
                  </a:cubicBezTo>
                  <a:cubicBezTo>
                    <a:pt x="299" y="61"/>
                    <a:pt x="299" y="61"/>
                    <a:pt x="298" y="62"/>
                  </a:cubicBezTo>
                  <a:cubicBezTo>
                    <a:pt x="298" y="63"/>
                    <a:pt x="297" y="64"/>
                    <a:pt x="298" y="65"/>
                  </a:cubicBezTo>
                  <a:cubicBezTo>
                    <a:pt x="298" y="67"/>
                    <a:pt x="296" y="68"/>
                    <a:pt x="296" y="70"/>
                  </a:cubicBezTo>
                  <a:cubicBezTo>
                    <a:pt x="295" y="71"/>
                    <a:pt x="294" y="73"/>
                    <a:pt x="293" y="74"/>
                  </a:cubicBezTo>
                  <a:cubicBezTo>
                    <a:pt x="293" y="74"/>
                    <a:pt x="293" y="75"/>
                    <a:pt x="292" y="75"/>
                  </a:cubicBezTo>
                  <a:cubicBezTo>
                    <a:pt x="292" y="76"/>
                    <a:pt x="291" y="76"/>
                    <a:pt x="291" y="77"/>
                  </a:cubicBezTo>
                  <a:cubicBezTo>
                    <a:pt x="291" y="78"/>
                    <a:pt x="290" y="79"/>
                    <a:pt x="290" y="80"/>
                  </a:cubicBezTo>
                  <a:cubicBezTo>
                    <a:pt x="290" y="80"/>
                    <a:pt x="290" y="81"/>
                    <a:pt x="289" y="81"/>
                  </a:cubicBezTo>
                  <a:cubicBezTo>
                    <a:pt x="288" y="82"/>
                    <a:pt x="286" y="83"/>
                    <a:pt x="285" y="83"/>
                  </a:cubicBezTo>
                  <a:cubicBezTo>
                    <a:pt x="284" y="84"/>
                    <a:pt x="281" y="85"/>
                    <a:pt x="280" y="83"/>
                  </a:cubicBezTo>
                  <a:cubicBezTo>
                    <a:pt x="280" y="82"/>
                    <a:pt x="278" y="82"/>
                    <a:pt x="277" y="81"/>
                  </a:cubicBezTo>
                  <a:cubicBezTo>
                    <a:pt x="277" y="81"/>
                    <a:pt x="276" y="80"/>
                    <a:pt x="275" y="80"/>
                  </a:cubicBezTo>
                  <a:cubicBezTo>
                    <a:pt x="275" y="80"/>
                    <a:pt x="274" y="80"/>
                    <a:pt x="274" y="79"/>
                  </a:cubicBezTo>
                  <a:cubicBezTo>
                    <a:pt x="274" y="79"/>
                    <a:pt x="274" y="78"/>
                    <a:pt x="274" y="77"/>
                  </a:cubicBezTo>
                  <a:cubicBezTo>
                    <a:pt x="274" y="76"/>
                    <a:pt x="274" y="76"/>
                    <a:pt x="273" y="76"/>
                  </a:cubicBezTo>
                  <a:cubicBezTo>
                    <a:pt x="273" y="75"/>
                    <a:pt x="273" y="75"/>
                    <a:pt x="272" y="75"/>
                  </a:cubicBezTo>
                  <a:cubicBezTo>
                    <a:pt x="271" y="75"/>
                    <a:pt x="271" y="74"/>
                    <a:pt x="270" y="74"/>
                  </a:cubicBezTo>
                  <a:cubicBezTo>
                    <a:pt x="270" y="74"/>
                    <a:pt x="269" y="74"/>
                    <a:pt x="268" y="74"/>
                  </a:cubicBezTo>
                  <a:cubicBezTo>
                    <a:pt x="268" y="74"/>
                    <a:pt x="267" y="73"/>
                    <a:pt x="266" y="73"/>
                  </a:cubicBezTo>
                  <a:cubicBezTo>
                    <a:pt x="265" y="73"/>
                    <a:pt x="264" y="72"/>
                    <a:pt x="263" y="71"/>
                  </a:cubicBezTo>
                  <a:cubicBezTo>
                    <a:pt x="263" y="71"/>
                    <a:pt x="263" y="70"/>
                    <a:pt x="263" y="70"/>
                  </a:cubicBezTo>
                  <a:cubicBezTo>
                    <a:pt x="262" y="69"/>
                    <a:pt x="262" y="67"/>
                    <a:pt x="260" y="67"/>
                  </a:cubicBezTo>
                  <a:cubicBezTo>
                    <a:pt x="259" y="67"/>
                    <a:pt x="259" y="66"/>
                    <a:pt x="258" y="66"/>
                  </a:cubicBezTo>
                  <a:cubicBezTo>
                    <a:pt x="258" y="65"/>
                    <a:pt x="257" y="65"/>
                    <a:pt x="256" y="65"/>
                  </a:cubicBezTo>
                  <a:cubicBezTo>
                    <a:pt x="256" y="64"/>
                    <a:pt x="255" y="63"/>
                    <a:pt x="255" y="64"/>
                  </a:cubicBezTo>
                  <a:cubicBezTo>
                    <a:pt x="255" y="64"/>
                    <a:pt x="254" y="64"/>
                    <a:pt x="255" y="64"/>
                  </a:cubicBezTo>
                  <a:cubicBezTo>
                    <a:pt x="255" y="64"/>
                    <a:pt x="252" y="64"/>
                    <a:pt x="253" y="64"/>
                  </a:cubicBezTo>
                  <a:cubicBezTo>
                    <a:pt x="252" y="64"/>
                    <a:pt x="253" y="64"/>
                    <a:pt x="253" y="63"/>
                  </a:cubicBezTo>
                  <a:cubicBezTo>
                    <a:pt x="252" y="63"/>
                    <a:pt x="252" y="63"/>
                    <a:pt x="252" y="62"/>
                  </a:cubicBezTo>
                  <a:cubicBezTo>
                    <a:pt x="252" y="62"/>
                    <a:pt x="252" y="62"/>
                    <a:pt x="252" y="62"/>
                  </a:cubicBezTo>
                  <a:cubicBezTo>
                    <a:pt x="252" y="62"/>
                    <a:pt x="251" y="62"/>
                    <a:pt x="251" y="62"/>
                  </a:cubicBezTo>
                  <a:cubicBezTo>
                    <a:pt x="251" y="62"/>
                    <a:pt x="251" y="62"/>
                    <a:pt x="251" y="61"/>
                  </a:cubicBezTo>
                  <a:cubicBezTo>
                    <a:pt x="250" y="61"/>
                    <a:pt x="249" y="61"/>
                    <a:pt x="249" y="60"/>
                  </a:cubicBezTo>
                  <a:cubicBezTo>
                    <a:pt x="249" y="59"/>
                    <a:pt x="249" y="59"/>
                    <a:pt x="249" y="58"/>
                  </a:cubicBezTo>
                  <a:cubicBezTo>
                    <a:pt x="248" y="58"/>
                    <a:pt x="247" y="58"/>
                    <a:pt x="247" y="57"/>
                  </a:cubicBezTo>
                  <a:cubicBezTo>
                    <a:pt x="246" y="57"/>
                    <a:pt x="246" y="56"/>
                    <a:pt x="245" y="55"/>
                  </a:cubicBezTo>
                  <a:cubicBezTo>
                    <a:pt x="244" y="55"/>
                    <a:pt x="244" y="55"/>
                    <a:pt x="244" y="55"/>
                  </a:cubicBezTo>
                  <a:cubicBezTo>
                    <a:pt x="244" y="54"/>
                    <a:pt x="244" y="55"/>
                    <a:pt x="243" y="54"/>
                  </a:cubicBezTo>
                  <a:cubicBezTo>
                    <a:pt x="243" y="54"/>
                    <a:pt x="242" y="53"/>
                    <a:pt x="242" y="53"/>
                  </a:cubicBezTo>
                  <a:cubicBezTo>
                    <a:pt x="242" y="52"/>
                    <a:pt x="242" y="51"/>
                    <a:pt x="242" y="51"/>
                  </a:cubicBezTo>
                  <a:cubicBezTo>
                    <a:pt x="242" y="51"/>
                    <a:pt x="243" y="51"/>
                    <a:pt x="243" y="50"/>
                  </a:cubicBezTo>
                  <a:cubicBezTo>
                    <a:pt x="244" y="50"/>
                    <a:pt x="244" y="49"/>
                    <a:pt x="244" y="49"/>
                  </a:cubicBezTo>
                  <a:cubicBezTo>
                    <a:pt x="244" y="49"/>
                    <a:pt x="244" y="48"/>
                    <a:pt x="245" y="48"/>
                  </a:cubicBezTo>
                  <a:cubicBezTo>
                    <a:pt x="245" y="47"/>
                    <a:pt x="247" y="45"/>
                    <a:pt x="248" y="45"/>
                  </a:cubicBezTo>
                  <a:cubicBezTo>
                    <a:pt x="248" y="44"/>
                    <a:pt x="248" y="43"/>
                    <a:pt x="249" y="42"/>
                  </a:cubicBezTo>
                  <a:cubicBezTo>
                    <a:pt x="249" y="42"/>
                    <a:pt x="250" y="39"/>
                    <a:pt x="250" y="39"/>
                  </a:cubicBezTo>
                  <a:cubicBezTo>
                    <a:pt x="250" y="39"/>
                    <a:pt x="249" y="40"/>
                    <a:pt x="249" y="40"/>
                  </a:cubicBezTo>
                  <a:cubicBezTo>
                    <a:pt x="249" y="40"/>
                    <a:pt x="248" y="40"/>
                    <a:pt x="248" y="40"/>
                  </a:cubicBezTo>
                  <a:cubicBezTo>
                    <a:pt x="248" y="40"/>
                    <a:pt x="249" y="40"/>
                    <a:pt x="249" y="40"/>
                  </a:cubicBezTo>
                  <a:cubicBezTo>
                    <a:pt x="249" y="40"/>
                    <a:pt x="248" y="39"/>
                    <a:pt x="248" y="39"/>
                  </a:cubicBezTo>
                  <a:cubicBezTo>
                    <a:pt x="248" y="39"/>
                    <a:pt x="248" y="38"/>
                    <a:pt x="248" y="37"/>
                  </a:cubicBezTo>
                  <a:cubicBezTo>
                    <a:pt x="248" y="37"/>
                    <a:pt x="250" y="38"/>
                    <a:pt x="250" y="37"/>
                  </a:cubicBezTo>
                  <a:cubicBezTo>
                    <a:pt x="250" y="37"/>
                    <a:pt x="249" y="37"/>
                    <a:pt x="249" y="37"/>
                  </a:cubicBezTo>
                  <a:cubicBezTo>
                    <a:pt x="249" y="36"/>
                    <a:pt x="249" y="36"/>
                    <a:pt x="249" y="36"/>
                  </a:cubicBezTo>
                  <a:cubicBezTo>
                    <a:pt x="249" y="35"/>
                    <a:pt x="250" y="35"/>
                    <a:pt x="250" y="35"/>
                  </a:cubicBezTo>
                  <a:cubicBezTo>
                    <a:pt x="250" y="35"/>
                    <a:pt x="250" y="34"/>
                    <a:pt x="250" y="35"/>
                  </a:cubicBezTo>
                  <a:cubicBezTo>
                    <a:pt x="251" y="35"/>
                    <a:pt x="250" y="35"/>
                    <a:pt x="250" y="36"/>
                  </a:cubicBezTo>
                  <a:cubicBezTo>
                    <a:pt x="251" y="35"/>
                    <a:pt x="251" y="33"/>
                    <a:pt x="252" y="34"/>
                  </a:cubicBezTo>
                  <a:cubicBezTo>
                    <a:pt x="252" y="34"/>
                    <a:pt x="251" y="36"/>
                    <a:pt x="252" y="34"/>
                  </a:cubicBezTo>
                  <a:cubicBezTo>
                    <a:pt x="252" y="34"/>
                    <a:pt x="252" y="34"/>
                    <a:pt x="253" y="34"/>
                  </a:cubicBezTo>
                  <a:cubicBezTo>
                    <a:pt x="253" y="33"/>
                    <a:pt x="253" y="34"/>
                    <a:pt x="253" y="34"/>
                  </a:cubicBezTo>
                  <a:cubicBezTo>
                    <a:pt x="253" y="34"/>
                    <a:pt x="254" y="32"/>
                    <a:pt x="254" y="33"/>
                  </a:cubicBezTo>
                  <a:cubicBezTo>
                    <a:pt x="254" y="34"/>
                    <a:pt x="254" y="35"/>
                    <a:pt x="254" y="35"/>
                  </a:cubicBezTo>
                  <a:cubicBezTo>
                    <a:pt x="254" y="35"/>
                    <a:pt x="253" y="35"/>
                    <a:pt x="253" y="36"/>
                  </a:cubicBezTo>
                  <a:cubicBezTo>
                    <a:pt x="254" y="35"/>
                    <a:pt x="254" y="35"/>
                    <a:pt x="254" y="35"/>
                  </a:cubicBezTo>
                  <a:cubicBezTo>
                    <a:pt x="254" y="35"/>
                    <a:pt x="254" y="35"/>
                    <a:pt x="255" y="35"/>
                  </a:cubicBezTo>
                  <a:cubicBezTo>
                    <a:pt x="255" y="35"/>
                    <a:pt x="255" y="34"/>
                    <a:pt x="255" y="34"/>
                  </a:cubicBezTo>
                  <a:cubicBezTo>
                    <a:pt x="255" y="34"/>
                    <a:pt x="256" y="33"/>
                    <a:pt x="256" y="33"/>
                  </a:cubicBezTo>
                  <a:cubicBezTo>
                    <a:pt x="255" y="32"/>
                    <a:pt x="255" y="32"/>
                    <a:pt x="256" y="32"/>
                  </a:cubicBezTo>
                  <a:cubicBezTo>
                    <a:pt x="256" y="32"/>
                    <a:pt x="256" y="32"/>
                    <a:pt x="256" y="32"/>
                  </a:cubicBezTo>
                  <a:cubicBezTo>
                    <a:pt x="256" y="32"/>
                    <a:pt x="256" y="32"/>
                    <a:pt x="256" y="32"/>
                  </a:cubicBezTo>
                  <a:cubicBezTo>
                    <a:pt x="256" y="32"/>
                    <a:pt x="257" y="32"/>
                    <a:pt x="257" y="32"/>
                  </a:cubicBezTo>
                  <a:cubicBezTo>
                    <a:pt x="257" y="32"/>
                    <a:pt x="256" y="31"/>
                    <a:pt x="256" y="31"/>
                  </a:cubicBezTo>
                  <a:cubicBezTo>
                    <a:pt x="256" y="31"/>
                    <a:pt x="256" y="31"/>
                    <a:pt x="256" y="31"/>
                  </a:cubicBezTo>
                  <a:cubicBezTo>
                    <a:pt x="256" y="31"/>
                    <a:pt x="255" y="30"/>
                    <a:pt x="255" y="30"/>
                  </a:cubicBezTo>
                  <a:cubicBezTo>
                    <a:pt x="256" y="30"/>
                    <a:pt x="255" y="30"/>
                    <a:pt x="256" y="30"/>
                  </a:cubicBezTo>
                  <a:cubicBezTo>
                    <a:pt x="256" y="30"/>
                    <a:pt x="256" y="29"/>
                    <a:pt x="256" y="29"/>
                  </a:cubicBezTo>
                  <a:cubicBezTo>
                    <a:pt x="256" y="29"/>
                    <a:pt x="256" y="30"/>
                    <a:pt x="256" y="30"/>
                  </a:cubicBezTo>
                  <a:cubicBezTo>
                    <a:pt x="257" y="30"/>
                    <a:pt x="256" y="29"/>
                    <a:pt x="257" y="29"/>
                  </a:cubicBezTo>
                  <a:cubicBezTo>
                    <a:pt x="258" y="29"/>
                    <a:pt x="258" y="28"/>
                    <a:pt x="258" y="27"/>
                  </a:cubicBezTo>
                  <a:cubicBezTo>
                    <a:pt x="259" y="27"/>
                    <a:pt x="258" y="27"/>
                    <a:pt x="259" y="26"/>
                  </a:cubicBezTo>
                  <a:cubicBezTo>
                    <a:pt x="259" y="26"/>
                    <a:pt x="259" y="27"/>
                    <a:pt x="259" y="27"/>
                  </a:cubicBezTo>
                  <a:cubicBezTo>
                    <a:pt x="259" y="27"/>
                    <a:pt x="259" y="26"/>
                    <a:pt x="260" y="26"/>
                  </a:cubicBezTo>
                  <a:cubicBezTo>
                    <a:pt x="260" y="26"/>
                    <a:pt x="261" y="25"/>
                    <a:pt x="261" y="25"/>
                  </a:cubicBezTo>
                  <a:cubicBezTo>
                    <a:pt x="260" y="25"/>
                    <a:pt x="260" y="24"/>
                    <a:pt x="260" y="24"/>
                  </a:cubicBezTo>
                  <a:cubicBezTo>
                    <a:pt x="260" y="24"/>
                    <a:pt x="259" y="23"/>
                    <a:pt x="259" y="23"/>
                  </a:cubicBezTo>
                  <a:cubicBezTo>
                    <a:pt x="259" y="23"/>
                    <a:pt x="258" y="23"/>
                    <a:pt x="258" y="24"/>
                  </a:cubicBezTo>
                  <a:cubicBezTo>
                    <a:pt x="259" y="24"/>
                    <a:pt x="259" y="24"/>
                    <a:pt x="258" y="24"/>
                  </a:cubicBezTo>
                  <a:cubicBezTo>
                    <a:pt x="257" y="24"/>
                    <a:pt x="257" y="21"/>
                    <a:pt x="257" y="21"/>
                  </a:cubicBezTo>
                  <a:cubicBezTo>
                    <a:pt x="256" y="21"/>
                    <a:pt x="257" y="21"/>
                    <a:pt x="257" y="21"/>
                  </a:cubicBezTo>
                  <a:cubicBezTo>
                    <a:pt x="257" y="21"/>
                    <a:pt x="258" y="20"/>
                    <a:pt x="258" y="20"/>
                  </a:cubicBezTo>
                  <a:cubicBezTo>
                    <a:pt x="258" y="21"/>
                    <a:pt x="257" y="21"/>
                    <a:pt x="256" y="21"/>
                  </a:cubicBezTo>
                  <a:cubicBezTo>
                    <a:pt x="256" y="21"/>
                    <a:pt x="255" y="21"/>
                    <a:pt x="255" y="22"/>
                  </a:cubicBezTo>
                  <a:cubicBezTo>
                    <a:pt x="255" y="22"/>
                    <a:pt x="254" y="22"/>
                    <a:pt x="254" y="22"/>
                  </a:cubicBezTo>
                  <a:cubicBezTo>
                    <a:pt x="254" y="23"/>
                    <a:pt x="254" y="23"/>
                    <a:pt x="253" y="23"/>
                  </a:cubicBezTo>
                  <a:cubicBezTo>
                    <a:pt x="253" y="23"/>
                    <a:pt x="255" y="23"/>
                    <a:pt x="255" y="24"/>
                  </a:cubicBezTo>
                  <a:cubicBezTo>
                    <a:pt x="255" y="25"/>
                    <a:pt x="254" y="26"/>
                    <a:pt x="253" y="26"/>
                  </a:cubicBezTo>
                  <a:cubicBezTo>
                    <a:pt x="253" y="26"/>
                    <a:pt x="253" y="26"/>
                    <a:pt x="252" y="26"/>
                  </a:cubicBezTo>
                  <a:cubicBezTo>
                    <a:pt x="252" y="26"/>
                    <a:pt x="252" y="26"/>
                    <a:pt x="251" y="26"/>
                  </a:cubicBezTo>
                  <a:cubicBezTo>
                    <a:pt x="251" y="26"/>
                    <a:pt x="251" y="26"/>
                    <a:pt x="251" y="25"/>
                  </a:cubicBezTo>
                  <a:cubicBezTo>
                    <a:pt x="251" y="25"/>
                    <a:pt x="252" y="24"/>
                    <a:pt x="252" y="24"/>
                  </a:cubicBezTo>
                  <a:cubicBezTo>
                    <a:pt x="253" y="23"/>
                    <a:pt x="251" y="24"/>
                    <a:pt x="251" y="24"/>
                  </a:cubicBezTo>
                  <a:cubicBezTo>
                    <a:pt x="250" y="23"/>
                    <a:pt x="252" y="23"/>
                    <a:pt x="252" y="22"/>
                  </a:cubicBezTo>
                  <a:cubicBezTo>
                    <a:pt x="252" y="22"/>
                    <a:pt x="251" y="23"/>
                    <a:pt x="251" y="23"/>
                  </a:cubicBezTo>
                  <a:cubicBezTo>
                    <a:pt x="251" y="23"/>
                    <a:pt x="251" y="23"/>
                    <a:pt x="250" y="23"/>
                  </a:cubicBezTo>
                  <a:cubicBezTo>
                    <a:pt x="250" y="23"/>
                    <a:pt x="250" y="23"/>
                    <a:pt x="250" y="24"/>
                  </a:cubicBezTo>
                  <a:cubicBezTo>
                    <a:pt x="249" y="24"/>
                    <a:pt x="249" y="24"/>
                    <a:pt x="249" y="24"/>
                  </a:cubicBezTo>
                  <a:cubicBezTo>
                    <a:pt x="249" y="24"/>
                    <a:pt x="248" y="23"/>
                    <a:pt x="249" y="22"/>
                  </a:cubicBezTo>
                  <a:cubicBezTo>
                    <a:pt x="249" y="22"/>
                    <a:pt x="250" y="22"/>
                    <a:pt x="250" y="21"/>
                  </a:cubicBezTo>
                  <a:cubicBezTo>
                    <a:pt x="250" y="21"/>
                    <a:pt x="251" y="21"/>
                    <a:pt x="251" y="21"/>
                  </a:cubicBezTo>
                  <a:cubicBezTo>
                    <a:pt x="250" y="21"/>
                    <a:pt x="250" y="21"/>
                    <a:pt x="249" y="21"/>
                  </a:cubicBezTo>
                  <a:cubicBezTo>
                    <a:pt x="249" y="21"/>
                    <a:pt x="250" y="20"/>
                    <a:pt x="251" y="20"/>
                  </a:cubicBezTo>
                  <a:cubicBezTo>
                    <a:pt x="251" y="20"/>
                    <a:pt x="252" y="19"/>
                    <a:pt x="251" y="19"/>
                  </a:cubicBezTo>
                  <a:cubicBezTo>
                    <a:pt x="251" y="18"/>
                    <a:pt x="251" y="18"/>
                    <a:pt x="251" y="19"/>
                  </a:cubicBezTo>
                  <a:cubicBezTo>
                    <a:pt x="251" y="19"/>
                    <a:pt x="250" y="20"/>
                    <a:pt x="250" y="20"/>
                  </a:cubicBezTo>
                  <a:cubicBezTo>
                    <a:pt x="250" y="20"/>
                    <a:pt x="250" y="20"/>
                    <a:pt x="249" y="20"/>
                  </a:cubicBezTo>
                  <a:cubicBezTo>
                    <a:pt x="249" y="20"/>
                    <a:pt x="249" y="20"/>
                    <a:pt x="249" y="21"/>
                  </a:cubicBezTo>
                  <a:cubicBezTo>
                    <a:pt x="248" y="21"/>
                    <a:pt x="248" y="21"/>
                    <a:pt x="248" y="21"/>
                  </a:cubicBezTo>
                  <a:cubicBezTo>
                    <a:pt x="247" y="21"/>
                    <a:pt x="248" y="22"/>
                    <a:pt x="248" y="21"/>
                  </a:cubicBezTo>
                  <a:cubicBezTo>
                    <a:pt x="248" y="22"/>
                    <a:pt x="248" y="22"/>
                    <a:pt x="247" y="22"/>
                  </a:cubicBezTo>
                  <a:cubicBezTo>
                    <a:pt x="247" y="22"/>
                    <a:pt x="246" y="23"/>
                    <a:pt x="246" y="22"/>
                  </a:cubicBezTo>
                  <a:cubicBezTo>
                    <a:pt x="245" y="22"/>
                    <a:pt x="245" y="23"/>
                    <a:pt x="245" y="23"/>
                  </a:cubicBezTo>
                  <a:cubicBezTo>
                    <a:pt x="244" y="23"/>
                    <a:pt x="245" y="24"/>
                    <a:pt x="245" y="24"/>
                  </a:cubicBezTo>
                  <a:cubicBezTo>
                    <a:pt x="245" y="24"/>
                    <a:pt x="243" y="23"/>
                    <a:pt x="244" y="24"/>
                  </a:cubicBezTo>
                  <a:cubicBezTo>
                    <a:pt x="243" y="24"/>
                    <a:pt x="243" y="24"/>
                    <a:pt x="243" y="24"/>
                  </a:cubicBezTo>
                  <a:cubicBezTo>
                    <a:pt x="242" y="24"/>
                    <a:pt x="242" y="23"/>
                    <a:pt x="241" y="23"/>
                  </a:cubicBezTo>
                  <a:cubicBezTo>
                    <a:pt x="241" y="22"/>
                    <a:pt x="241" y="22"/>
                    <a:pt x="240" y="22"/>
                  </a:cubicBezTo>
                  <a:cubicBezTo>
                    <a:pt x="240" y="21"/>
                    <a:pt x="240" y="21"/>
                    <a:pt x="240" y="21"/>
                  </a:cubicBezTo>
                  <a:cubicBezTo>
                    <a:pt x="240" y="21"/>
                    <a:pt x="240" y="21"/>
                    <a:pt x="239" y="21"/>
                  </a:cubicBezTo>
                  <a:cubicBezTo>
                    <a:pt x="239" y="21"/>
                    <a:pt x="239" y="21"/>
                    <a:pt x="239" y="21"/>
                  </a:cubicBezTo>
                  <a:cubicBezTo>
                    <a:pt x="238" y="22"/>
                    <a:pt x="238" y="22"/>
                    <a:pt x="238" y="22"/>
                  </a:cubicBezTo>
                  <a:cubicBezTo>
                    <a:pt x="237" y="22"/>
                    <a:pt x="236" y="22"/>
                    <a:pt x="236" y="21"/>
                  </a:cubicBezTo>
                  <a:cubicBezTo>
                    <a:pt x="235" y="21"/>
                    <a:pt x="235" y="21"/>
                    <a:pt x="235" y="21"/>
                  </a:cubicBezTo>
                  <a:cubicBezTo>
                    <a:pt x="235" y="21"/>
                    <a:pt x="234" y="22"/>
                    <a:pt x="234" y="22"/>
                  </a:cubicBezTo>
                  <a:cubicBezTo>
                    <a:pt x="234" y="22"/>
                    <a:pt x="234" y="21"/>
                    <a:pt x="234" y="21"/>
                  </a:cubicBezTo>
                  <a:cubicBezTo>
                    <a:pt x="234" y="21"/>
                    <a:pt x="234" y="21"/>
                    <a:pt x="234" y="21"/>
                  </a:cubicBezTo>
                  <a:cubicBezTo>
                    <a:pt x="234" y="20"/>
                    <a:pt x="234" y="20"/>
                    <a:pt x="234" y="20"/>
                  </a:cubicBezTo>
                  <a:cubicBezTo>
                    <a:pt x="234" y="20"/>
                    <a:pt x="233" y="21"/>
                    <a:pt x="233" y="20"/>
                  </a:cubicBezTo>
                  <a:cubicBezTo>
                    <a:pt x="233" y="19"/>
                    <a:pt x="233" y="20"/>
                    <a:pt x="232" y="20"/>
                  </a:cubicBezTo>
                  <a:cubicBezTo>
                    <a:pt x="232" y="20"/>
                    <a:pt x="231" y="20"/>
                    <a:pt x="231" y="19"/>
                  </a:cubicBezTo>
                  <a:cubicBezTo>
                    <a:pt x="231" y="19"/>
                    <a:pt x="232" y="19"/>
                    <a:pt x="232" y="19"/>
                  </a:cubicBezTo>
                  <a:cubicBezTo>
                    <a:pt x="232" y="18"/>
                    <a:pt x="232" y="18"/>
                    <a:pt x="231" y="18"/>
                  </a:cubicBezTo>
                  <a:cubicBezTo>
                    <a:pt x="231" y="18"/>
                    <a:pt x="231" y="18"/>
                    <a:pt x="230" y="19"/>
                  </a:cubicBezTo>
                  <a:cubicBezTo>
                    <a:pt x="230" y="19"/>
                    <a:pt x="230" y="19"/>
                    <a:pt x="230" y="19"/>
                  </a:cubicBezTo>
                  <a:cubicBezTo>
                    <a:pt x="230" y="19"/>
                    <a:pt x="230" y="19"/>
                    <a:pt x="230" y="19"/>
                  </a:cubicBezTo>
                  <a:cubicBezTo>
                    <a:pt x="229" y="19"/>
                    <a:pt x="229" y="19"/>
                    <a:pt x="229" y="19"/>
                  </a:cubicBezTo>
                  <a:cubicBezTo>
                    <a:pt x="229" y="19"/>
                    <a:pt x="228" y="19"/>
                    <a:pt x="228" y="20"/>
                  </a:cubicBezTo>
                  <a:cubicBezTo>
                    <a:pt x="228" y="19"/>
                    <a:pt x="229" y="18"/>
                    <a:pt x="228" y="19"/>
                  </a:cubicBezTo>
                  <a:cubicBezTo>
                    <a:pt x="228" y="19"/>
                    <a:pt x="227" y="19"/>
                    <a:pt x="227" y="19"/>
                  </a:cubicBezTo>
                  <a:cubicBezTo>
                    <a:pt x="227" y="19"/>
                    <a:pt x="227" y="18"/>
                    <a:pt x="227" y="18"/>
                  </a:cubicBezTo>
                  <a:cubicBezTo>
                    <a:pt x="227" y="18"/>
                    <a:pt x="227" y="19"/>
                    <a:pt x="227" y="19"/>
                  </a:cubicBezTo>
                  <a:cubicBezTo>
                    <a:pt x="226" y="19"/>
                    <a:pt x="226" y="18"/>
                    <a:pt x="226" y="18"/>
                  </a:cubicBezTo>
                  <a:cubicBezTo>
                    <a:pt x="227" y="17"/>
                    <a:pt x="225" y="18"/>
                    <a:pt x="225" y="18"/>
                  </a:cubicBezTo>
                  <a:cubicBezTo>
                    <a:pt x="224" y="18"/>
                    <a:pt x="224" y="16"/>
                    <a:pt x="224" y="15"/>
                  </a:cubicBezTo>
                  <a:cubicBezTo>
                    <a:pt x="224" y="15"/>
                    <a:pt x="223" y="14"/>
                    <a:pt x="222" y="14"/>
                  </a:cubicBezTo>
                  <a:cubicBezTo>
                    <a:pt x="223" y="14"/>
                    <a:pt x="223" y="15"/>
                    <a:pt x="222" y="15"/>
                  </a:cubicBezTo>
                  <a:cubicBezTo>
                    <a:pt x="222" y="14"/>
                    <a:pt x="222" y="15"/>
                    <a:pt x="221" y="15"/>
                  </a:cubicBezTo>
                  <a:cubicBezTo>
                    <a:pt x="221" y="16"/>
                    <a:pt x="220" y="16"/>
                    <a:pt x="220" y="15"/>
                  </a:cubicBezTo>
                  <a:cubicBezTo>
                    <a:pt x="220" y="15"/>
                    <a:pt x="219" y="14"/>
                    <a:pt x="219" y="14"/>
                  </a:cubicBezTo>
                  <a:cubicBezTo>
                    <a:pt x="219" y="14"/>
                    <a:pt x="219" y="13"/>
                    <a:pt x="219" y="13"/>
                  </a:cubicBezTo>
                  <a:cubicBezTo>
                    <a:pt x="218" y="12"/>
                    <a:pt x="218" y="13"/>
                    <a:pt x="218" y="13"/>
                  </a:cubicBezTo>
                  <a:cubicBezTo>
                    <a:pt x="218" y="13"/>
                    <a:pt x="218" y="12"/>
                    <a:pt x="217" y="12"/>
                  </a:cubicBezTo>
                  <a:cubicBezTo>
                    <a:pt x="218" y="12"/>
                    <a:pt x="217" y="12"/>
                    <a:pt x="217" y="12"/>
                  </a:cubicBezTo>
                  <a:cubicBezTo>
                    <a:pt x="217" y="12"/>
                    <a:pt x="217" y="13"/>
                    <a:pt x="217" y="13"/>
                  </a:cubicBezTo>
                  <a:cubicBezTo>
                    <a:pt x="217" y="13"/>
                    <a:pt x="216" y="11"/>
                    <a:pt x="216" y="12"/>
                  </a:cubicBezTo>
                  <a:cubicBezTo>
                    <a:pt x="215" y="12"/>
                    <a:pt x="216" y="12"/>
                    <a:pt x="216" y="13"/>
                  </a:cubicBezTo>
                  <a:cubicBezTo>
                    <a:pt x="216" y="13"/>
                    <a:pt x="216" y="13"/>
                    <a:pt x="216" y="14"/>
                  </a:cubicBezTo>
                  <a:cubicBezTo>
                    <a:pt x="216" y="14"/>
                    <a:pt x="217" y="14"/>
                    <a:pt x="216" y="14"/>
                  </a:cubicBezTo>
                  <a:cubicBezTo>
                    <a:pt x="216" y="14"/>
                    <a:pt x="216" y="14"/>
                    <a:pt x="216" y="14"/>
                  </a:cubicBezTo>
                  <a:cubicBezTo>
                    <a:pt x="216" y="14"/>
                    <a:pt x="216" y="15"/>
                    <a:pt x="216" y="15"/>
                  </a:cubicBezTo>
                  <a:cubicBezTo>
                    <a:pt x="215" y="14"/>
                    <a:pt x="216" y="14"/>
                    <a:pt x="215" y="14"/>
                  </a:cubicBezTo>
                  <a:cubicBezTo>
                    <a:pt x="215" y="14"/>
                    <a:pt x="215" y="14"/>
                    <a:pt x="215" y="14"/>
                  </a:cubicBezTo>
                  <a:cubicBezTo>
                    <a:pt x="215" y="14"/>
                    <a:pt x="215" y="13"/>
                    <a:pt x="215" y="13"/>
                  </a:cubicBezTo>
                  <a:cubicBezTo>
                    <a:pt x="215" y="13"/>
                    <a:pt x="214" y="11"/>
                    <a:pt x="214" y="12"/>
                  </a:cubicBezTo>
                  <a:cubicBezTo>
                    <a:pt x="214" y="12"/>
                    <a:pt x="214" y="12"/>
                    <a:pt x="214" y="13"/>
                  </a:cubicBezTo>
                  <a:cubicBezTo>
                    <a:pt x="214" y="13"/>
                    <a:pt x="213" y="12"/>
                    <a:pt x="213" y="12"/>
                  </a:cubicBezTo>
                  <a:cubicBezTo>
                    <a:pt x="213" y="13"/>
                    <a:pt x="213" y="13"/>
                    <a:pt x="212" y="12"/>
                  </a:cubicBezTo>
                  <a:cubicBezTo>
                    <a:pt x="212" y="12"/>
                    <a:pt x="213" y="13"/>
                    <a:pt x="212" y="13"/>
                  </a:cubicBezTo>
                  <a:cubicBezTo>
                    <a:pt x="212" y="13"/>
                    <a:pt x="212" y="13"/>
                    <a:pt x="212" y="13"/>
                  </a:cubicBezTo>
                  <a:cubicBezTo>
                    <a:pt x="212" y="13"/>
                    <a:pt x="212" y="14"/>
                    <a:pt x="212" y="14"/>
                  </a:cubicBezTo>
                  <a:cubicBezTo>
                    <a:pt x="212" y="14"/>
                    <a:pt x="213" y="14"/>
                    <a:pt x="213" y="14"/>
                  </a:cubicBezTo>
                  <a:cubicBezTo>
                    <a:pt x="213" y="14"/>
                    <a:pt x="214" y="14"/>
                    <a:pt x="214" y="14"/>
                  </a:cubicBezTo>
                  <a:cubicBezTo>
                    <a:pt x="214" y="14"/>
                    <a:pt x="213" y="14"/>
                    <a:pt x="214" y="15"/>
                  </a:cubicBezTo>
                  <a:cubicBezTo>
                    <a:pt x="214" y="15"/>
                    <a:pt x="214" y="15"/>
                    <a:pt x="214" y="15"/>
                  </a:cubicBezTo>
                  <a:cubicBezTo>
                    <a:pt x="214" y="15"/>
                    <a:pt x="214" y="15"/>
                    <a:pt x="214" y="16"/>
                  </a:cubicBezTo>
                  <a:cubicBezTo>
                    <a:pt x="214" y="16"/>
                    <a:pt x="215" y="16"/>
                    <a:pt x="215" y="16"/>
                  </a:cubicBezTo>
                  <a:cubicBezTo>
                    <a:pt x="216" y="16"/>
                    <a:pt x="216" y="15"/>
                    <a:pt x="216" y="15"/>
                  </a:cubicBezTo>
                  <a:cubicBezTo>
                    <a:pt x="217" y="15"/>
                    <a:pt x="217" y="15"/>
                    <a:pt x="218" y="15"/>
                  </a:cubicBezTo>
                  <a:cubicBezTo>
                    <a:pt x="218" y="15"/>
                    <a:pt x="219" y="16"/>
                    <a:pt x="219" y="16"/>
                  </a:cubicBezTo>
                  <a:cubicBezTo>
                    <a:pt x="219" y="17"/>
                    <a:pt x="220" y="17"/>
                    <a:pt x="220" y="18"/>
                  </a:cubicBezTo>
                  <a:cubicBezTo>
                    <a:pt x="220" y="18"/>
                    <a:pt x="219" y="18"/>
                    <a:pt x="219" y="19"/>
                  </a:cubicBezTo>
                  <a:cubicBezTo>
                    <a:pt x="220" y="20"/>
                    <a:pt x="219" y="23"/>
                    <a:pt x="220" y="23"/>
                  </a:cubicBezTo>
                  <a:cubicBezTo>
                    <a:pt x="220" y="23"/>
                    <a:pt x="219" y="23"/>
                    <a:pt x="219" y="22"/>
                  </a:cubicBezTo>
                  <a:cubicBezTo>
                    <a:pt x="218" y="22"/>
                    <a:pt x="218" y="23"/>
                    <a:pt x="218" y="23"/>
                  </a:cubicBezTo>
                  <a:cubicBezTo>
                    <a:pt x="217" y="23"/>
                    <a:pt x="217" y="25"/>
                    <a:pt x="216" y="25"/>
                  </a:cubicBezTo>
                  <a:cubicBezTo>
                    <a:pt x="216" y="25"/>
                    <a:pt x="217" y="24"/>
                    <a:pt x="216" y="23"/>
                  </a:cubicBezTo>
                  <a:cubicBezTo>
                    <a:pt x="216" y="23"/>
                    <a:pt x="216" y="24"/>
                    <a:pt x="216" y="24"/>
                  </a:cubicBezTo>
                  <a:cubicBezTo>
                    <a:pt x="216" y="24"/>
                    <a:pt x="216" y="23"/>
                    <a:pt x="215" y="23"/>
                  </a:cubicBezTo>
                  <a:cubicBezTo>
                    <a:pt x="215" y="23"/>
                    <a:pt x="214" y="25"/>
                    <a:pt x="213" y="24"/>
                  </a:cubicBezTo>
                  <a:cubicBezTo>
                    <a:pt x="213" y="24"/>
                    <a:pt x="212" y="24"/>
                    <a:pt x="212" y="24"/>
                  </a:cubicBezTo>
                  <a:cubicBezTo>
                    <a:pt x="212" y="24"/>
                    <a:pt x="212" y="24"/>
                    <a:pt x="212" y="24"/>
                  </a:cubicBezTo>
                  <a:cubicBezTo>
                    <a:pt x="212" y="23"/>
                    <a:pt x="211" y="24"/>
                    <a:pt x="211" y="24"/>
                  </a:cubicBezTo>
                  <a:cubicBezTo>
                    <a:pt x="210" y="24"/>
                    <a:pt x="208" y="25"/>
                    <a:pt x="207" y="24"/>
                  </a:cubicBezTo>
                  <a:cubicBezTo>
                    <a:pt x="206" y="24"/>
                    <a:pt x="207" y="23"/>
                    <a:pt x="206" y="22"/>
                  </a:cubicBezTo>
                  <a:cubicBezTo>
                    <a:pt x="206" y="22"/>
                    <a:pt x="206" y="24"/>
                    <a:pt x="206" y="24"/>
                  </a:cubicBezTo>
                  <a:cubicBezTo>
                    <a:pt x="205" y="24"/>
                    <a:pt x="204" y="22"/>
                    <a:pt x="203" y="23"/>
                  </a:cubicBezTo>
                  <a:cubicBezTo>
                    <a:pt x="203" y="23"/>
                    <a:pt x="203" y="24"/>
                    <a:pt x="203" y="25"/>
                  </a:cubicBezTo>
                  <a:cubicBezTo>
                    <a:pt x="204" y="25"/>
                    <a:pt x="203" y="25"/>
                    <a:pt x="203" y="25"/>
                  </a:cubicBezTo>
                  <a:cubicBezTo>
                    <a:pt x="203" y="25"/>
                    <a:pt x="202" y="25"/>
                    <a:pt x="202" y="25"/>
                  </a:cubicBezTo>
                  <a:cubicBezTo>
                    <a:pt x="202" y="25"/>
                    <a:pt x="201" y="26"/>
                    <a:pt x="201" y="26"/>
                  </a:cubicBezTo>
                  <a:cubicBezTo>
                    <a:pt x="201" y="26"/>
                    <a:pt x="202" y="26"/>
                    <a:pt x="202" y="26"/>
                  </a:cubicBezTo>
                  <a:cubicBezTo>
                    <a:pt x="202" y="26"/>
                    <a:pt x="202" y="27"/>
                    <a:pt x="203" y="27"/>
                  </a:cubicBezTo>
                  <a:cubicBezTo>
                    <a:pt x="202" y="27"/>
                    <a:pt x="202" y="26"/>
                    <a:pt x="202" y="27"/>
                  </a:cubicBezTo>
                  <a:cubicBezTo>
                    <a:pt x="202" y="28"/>
                    <a:pt x="202" y="27"/>
                    <a:pt x="202" y="28"/>
                  </a:cubicBezTo>
                  <a:cubicBezTo>
                    <a:pt x="202" y="28"/>
                    <a:pt x="202" y="28"/>
                    <a:pt x="202" y="28"/>
                  </a:cubicBezTo>
                  <a:cubicBezTo>
                    <a:pt x="201" y="27"/>
                    <a:pt x="201" y="27"/>
                    <a:pt x="201" y="28"/>
                  </a:cubicBezTo>
                  <a:cubicBezTo>
                    <a:pt x="200" y="27"/>
                    <a:pt x="201" y="26"/>
                    <a:pt x="200" y="26"/>
                  </a:cubicBezTo>
                  <a:cubicBezTo>
                    <a:pt x="200" y="26"/>
                    <a:pt x="199" y="25"/>
                    <a:pt x="199" y="26"/>
                  </a:cubicBezTo>
                  <a:cubicBezTo>
                    <a:pt x="199" y="26"/>
                    <a:pt x="199" y="27"/>
                    <a:pt x="199" y="27"/>
                  </a:cubicBezTo>
                  <a:cubicBezTo>
                    <a:pt x="199" y="27"/>
                    <a:pt x="199" y="27"/>
                    <a:pt x="199" y="27"/>
                  </a:cubicBezTo>
                  <a:cubicBezTo>
                    <a:pt x="199" y="28"/>
                    <a:pt x="199" y="28"/>
                    <a:pt x="199" y="28"/>
                  </a:cubicBezTo>
                  <a:cubicBezTo>
                    <a:pt x="199" y="28"/>
                    <a:pt x="199" y="28"/>
                    <a:pt x="198" y="28"/>
                  </a:cubicBezTo>
                  <a:cubicBezTo>
                    <a:pt x="199" y="28"/>
                    <a:pt x="199" y="29"/>
                    <a:pt x="200" y="29"/>
                  </a:cubicBezTo>
                  <a:cubicBezTo>
                    <a:pt x="199" y="29"/>
                    <a:pt x="198" y="29"/>
                    <a:pt x="198" y="28"/>
                  </a:cubicBezTo>
                  <a:cubicBezTo>
                    <a:pt x="198" y="28"/>
                    <a:pt x="198" y="28"/>
                    <a:pt x="198" y="28"/>
                  </a:cubicBezTo>
                  <a:cubicBezTo>
                    <a:pt x="198" y="28"/>
                    <a:pt x="198" y="28"/>
                    <a:pt x="197" y="28"/>
                  </a:cubicBezTo>
                  <a:cubicBezTo>
                    <a:pt x="197" y="28"/>
                    <a:pt x="197" y="28"/>
                    <a:pt x="197" y="29"/>
                  </a:cubicBezTo>
                  <a:cubicBezTo>
                    <a:pt x="197" y="29"/>
                    <a:pt x="196" y="28"/>
                    <a:pt x="196" y="29"/>
                  </a:cubicBezTo>
                  <a:cubicBezTo>
                    <a:pt x="196" y="30"/>
                    <a:pt x="196" y="32"/>
                    <a:pt x="195" y="31"/>
                  </a:cubicBezTo>
                  <a:cubicBezTo>
                    <a:pt x="194" y="31"/>
                    <a:pt x="193" y="33"/>
                    <a:pt x="194" y="34"/>
                  </a:cubicBezTo>
                  <a:cubicBezTo>
                    <a:pt x="194" y="34"/>
                    <a:pt x="194" y="35"/>
                    <a:pt x="195" y="35"/>
                  </a:cubicBezTo>
                  <a:cubicBezTo>
                    <a:pt x="195" y="35"/>
                    <a:pt x="196" y="36"/>
                    <a:pt x="195" y="36"/>
                  </a:cubicBezTo>
                  <a:cubicBezTo>
                    <a:pt x="195" y="36"/>
                    <a:pt x="195" y="36"/>
                    <a:pt x="195" y="36"/>
                  </a:cubicBezTo>
                  <a:cubicBezTo>
                    <a:pt x="195" y="36"/>
                    <a:pt x="194" y="36"/>
                    <a:pt x="194" y="36"/>
                  </a:cubicBezTo>
                  <a:cubicBezTo>
                    <a:pt x="194" y="37"/>
                    <a:pt x="194" y="37"/>
                    <a:pt x="193" y="37"/>
                  </a:cubicBezTo>
                  <a:cubicBezTo>
                    <a:pt x="193" y="37"/>
                    <a:pt x="192" y="38"/>
                    <a:pt x="192" y="38"/>
                  </a:cubicBezTo>
                  <a:cubicBezTo>
                    <a:pt x="191" y="38"/>
                    <a:pt x="191" y="37"/>
                    <a:pt x="191" y="37"/>
                  </a:cubicBezTo>
                  <a:cubicBezTo>
                    <a:pt x="190" y="37"/>
                    <a:pt x="190" y="40"/>
                    <a:pt x="190" y="40"/>
                  </a:cubicBezTo>
                  <a:cubicBezTo>
                    <a:pt x="190" y="40"/>
                    <a:pt x="190" y="40"/>
                    <a:pt x="190" y="40"/>
                  </a:cubicBezTo>
                  <a:cubicBezTo>
                    <a:pt x="190" y="41"/>
                    <a:pt x="189" y="41"/>
                    <a:pt x="189" y="41"/>
                  </a:cubicBezTo>
                  <a:cubicBezTo>
                    <a:pt x="189" y="42"/>
                    <a:pt x="189" y="42"/>
                    <a:pt x="189" y="42"/>
                  </a:cubicBezTo>
                  <a:cubicBezTo>
                    <a:pt x="189" y="43"/>
                    <a:pt x="187" y="44"/>
                    <a:pt x="187" y="43"/>
                  </a:cubicBezTo>
                  <a:cubicBezTo>
                    <a:pt x="187" y="43"/>
                    <a:pt x="188" y="44"/>
                    <a:pt x="187" y="44"/>
                  </a:cubicBezTo>
                  <a:cubicBezTo>
                    <a:pt x="187" y="44"/>
                    <a:pt x="187" y="44"/>
                    <a:pt x="186" y="44"/>
                  </a:cubicBezTo>
                  <a:cubicBezTo>
                    <a:pt x="186" y="44"/>
                    <a:pt x="186" y="45"/>
                    <a:pt x="186" y="45"/>
                  </a:cubicBezTo>
                  <a:cubicBezTo>
                    <a:pt x="186" y="45"/>
                    <a:pt x="185" y="45"/>
                    <a:pt x="185" y="46"/>
                  </a:cubicBezTo>
                  <a:cubicBezTo>
                    <a:pt x="185" y="46"/>
                    <a:pt x="184" y="47"/>
                    <a:pt x="185" y="48"/>
                  </a:cubicBezTo>
                  <a:cubicBezTo>
                    <a:pt x="185" y="48"/>
                    <a:pt x="186" y="49"/>
                    <a:pt x="186" y="49"/>
                  </a:cubicBezTo>
                  <a:cubicBezTo>
                    <a:pt x="187" y="50"/>
                    <a:pt x="188" y="49"/>
                    <a:pt x="188" y="49"/>
                  </a:cubicBezTo>
                  <a:cubicBezTo>
                    <a:pt x="188" y="50"/>
                    <a:pt x="187" y="49"/>
                    <a:pt x="186" y="50"/>
                  </a:cubicBezTo>
                  <a:cubicBezTo>
                    <a:pt x="186" y="50"/>
                    <a:pt x="187" y="51"/>
                    <a:pt x="187" y="51"/>
                  </a:cubicBezTo>
                  <a:cubicBezTo>
                    <a:pt x="187" y="52"/>
                    <a:pt x="188" y="52"/>
                    <a:pt x="188" y="52"/>
                  </a:cubicBezTo>
                  <a:cubicBezTo>
                    <a:pt x="188" y="52"/>
                    <a:pt x="188" y="52"/>
                    <a:pt x="188" y="52"/>
                  </a:cubicBezTo>
                  <a:cubicBezTo>
                    <a:pt x="188" y="52"/>
                    <a:pt x="190" y="52"/>
                    <a:pt x="190" y="51"/>
                  </a:cubicBezTo>
                  <a:cubicBezTo>
                    <a:pt x="190" y="51"/>
                    <a:pt x="190" y="52"/>
                    <a:pt x="190" y="52"/>
                  </a:cubicBezTo>
                  <a:cubicBezTo>
                    <a:pt x="189" y="51"/>
                    <a:pt x="189" y="52"/>
                    <a:pt x="188" y="52"/>
                  </a:cubicBezTo>
                  <a:cubicBezTo>
                    <a:pt x="188" y="53"/>
                    <a:pt x="188" y="52"/>
                    <a:pt x="187" y="52"/>
                  </a:cubicBezTo>
                  <a:cubicBezTo>
                    <a:pt x="186" y="52"/>
                    <a:pt x="186" y="54"/>
                    <a:pt x="186" y="54"/>
                  </a:cubicBezTo>
                  <a:cubicBezTo>
                    <a:pt x="186" y="55"/>
                    <a:pt x="186" y="55"/>
                    <a:pt x="187" y="56"/>
                  </a:cubicBezTo>
                  <a:cubicBezTo>
                    <a:pt x="187" y="56"/>
                    <a:pt x="187" y="56"/>
                    <a:pt x="186" y="56"/>
                  </a:cubicBezTo>
                  <a:cubicBezTo>
                    <a:pt x="186" y="56"/>
                    <a:pt x="186" y="56"/>
                    <a:pt x="186" y="56"/>
                  </a:cubicBezTo>
                  <a:cubicBezTo>
                    <a:pt x="186" y="56"/>
                    <a:pt x="186" y="56"/>
                    <a:pt x="186" y="56"/>
                  </a:cubicBezTo>
                  <a:cubicBezTo>
                    <a:pt x="186" y="55"/>
                    <a:pt x="186" y="55"/>
                    <a:pt x="185" y="54"/>
                  </a:cubicBezTo>
                  <a:cubicBezTo>
                    <a:pt x="185" y="54"/>
                    <a:pt x="185" y="54"/>
                    <a:pt x="185" y="53"/>
                  </a:cubicBezTo>
                  <a:cubicBezTo>
                    <a:pt x="184" y="53"/>
                    <a:pt x="183" y="52"/>
                    <a:pt x="183" y="53"/>
                  </a:cubicBezTo>
                  <a:cubicBezTo>
                    <a:pt x="183" y="53"/>
                    <a:pt x="183" y="52"/>
                    <a:pt x="182" y="53"/>
                  </a:cubicBezTo>
                  <a:cubicBezTo>
                    <a:pt x="182" y="53"/>
                    <a:pt x="182" y="53"/>
                    <a:pt x="182" y="54"/>
                  </a:cubicBezTo>
                  <a:cubicBezTo>
                    <a:pt x="182" y="55"/>
                    <a:pt x="182" y="56"/>
                    <a:pt x="182" y="57"/>
                  </a:cubicBezTo>
                  <a:cubicBezTo>
                    <a:pt x="182" y="57"/>
                    <a:pt x="182" y="56"/>
                    <a:pt x="182" y="56"/>
                  </a:cubicBezTo>
                  <a:cubicBezTo>
                    <a:pt x="182" y="56"/>
                    <a:pt x="181" y="56"/>
                    <a:pt x="181" y="57"/>
                  </a:cubicBezTo>
                  <a:cubicBezTo>
                    <a:pt x="181" y="56"/>
                    <a:pt x="182" y="56"/>
                    <a:pt x="182" y="55"/>
                  </a:cubicBezTo>
                  <a:cubicBezTo>
                    <a:pt x="182" y="55"/>
                    <a:pt x="182" y="54"/>
                    <a:pt x="182" y="54"/>
                  </a:cubicBezTo>
                  <a:cubicBezTo>
                    <a:pt x="181" y="53"/>
                    <a:pt x="180" y="53"/>
                    <a:pt x="179" y="52"/>
                  </a:cubicBezTo>
                  <a:cubicBezTo>
                    <a:pt x="179" y="52"/>
                    <a:pt x="178" y="52"/>
                    <a:pt x="178" y="52"/>
                  </a:cubicBezTo>
                  <a:cubicBezTo>
                    <a:pt x="177" y="52"/>
                    <a:pt x="177" y="52"/>
                    <a:pt x="176" y="52"/>
                  </a:cubicBezTo>
                  <a:cubicBezTo>
                    <a:pt x="176" y="52"/>
                    <a:pt x="175" y="52"/>
                    <a:pt x="175" y="52"/>
                  </a:cubicBezTo>
                  <a:cubicBezTo>
                    <a:pt x="174" y="52"/>
                    <a:pt x="175" y="52"/>
                    <a:pt x="175" y="53"/>
                  </a:cubicBezTo>
                  <a:cubicBezTo>
                    <a:pt x="175" y="53"/>
                    <a:pt x="175" y="53"/>
                    <a:pt x="175" y="53"/>
                  </a:cubicBezTo>
                  <a:cubicBezTo>
                    <a:pt x="175" y="54"/>
                    <a:pt x="175" y="54"/>
                    <a:pt x="175" y="54"/>
                  </a:cubicBezTo>
                  <a:cubicBezTo>
                    <a:pt x="175" y="55"/>
                    <a:pt x="174" y="53"/>
                    <a:pt x="174" y="55"/>
                  </a:cubicBezTo>
                  <a:cubicBezTo>
                    <a:pt x="174" y="54"/>
                    <a:pt x="174" y="53"/>
                    <a:pt x="174" y="53"/>
                  </a:cubicBezTo>
                  <a:cubicBezTo>
                    <a:pt x="173" y="53"/>
                    <a:pt x="173" y="54"/>
                    <a:pt x="172" y="55"/>
                  </a:cubicBezTo>
                  <a:cubicBezTo>
                    <a:pt x="172" y="55"/>
                    <a:pt x="172" y="55"/>
                    <a:pt x="172" y="56"/>
                  </a:cubicBezTo>
                  <a:cubicBezTo>
                    <a:pt x="172" y="56"/>
                    <a:pt x="172" y="56"/>
                    <a:pt x="172" y="57"/>
                  </a:cubicBezTo>
                  <a:cubicBezTo>
                    <a:pt x="173" y="57"/>
                    <a:pt x="173" y="58"/>
                    <a:pt x="173" y="59"/>
                  </a:cubicBezTo>
                  <a:cubicBezTo>
                    <a:pt x="172" y="58"/>
                    <a:pt x="172" y="57"/>
                    <a:pt x="172" y="56"/>
                  </a:cubicBezTo>
                  <a:cubicBezTo>
                    <a:pt x="171" y="56"/>
                    <a:pt x="171" y="57"/>
                    <a:pt x="171" y="57"/>
                  </a:cubicBezTo>
                  <a:cubicBezTo>
                    <a:pt x="171" y="58"/>
                    <a:pt x="171" y="60"/>
                    <a:pt x="170" y="60"/>
                  </a:cubicBezTo>
                  <a:cubicBezTo>
                    <a:pt x="170" y="59"/>
                    <a:pt x="170" y="59"/>
                    <a:pt x="171" y="59"/>
                  </a:cubicBezTo>
                  <a:cubicBezTo>
                    <a:pt x="171" y="58"/>
                    <a:pt x="170" y="58"/>
                    <a:pt x="170" y="58"/>
                  </a:cubicBezTo>
                  <a:cubicBezTo>
                    <a:pt x="171" y="57"/>
                    <a:pt x="171" y="57"/>
                    <a:pt x="171" y="56"/>
                  </a:cubicBezTo>
                  <a:cubicBezTo>
                    <a:pt x="171" y="56"/>
                    <a:pt x="171" y="55"/>
                    <a:pt x="171" y="55"/>
                  </a:cubicBezTo>
                  <a:cubicBezTo>
                    <a:pt x="171" y="54"/>
                    <a:pt x="172" y="53"/>
                    <a:pt x="172" y="53"/>
                  </a:cubicBezTo>
                  <a:cubicBezTo>
                    <a:pt x="172" y="52"/>
                    <a:pt x="172" y="52"/>
                    <a:pt x="172" y="52"/>
                  </a:cubicBezTo>
                  <a:cubicBezTo>
                    <a:pt x="173" y="52"/>
                    <a:pt x="173" y="52"/>
                    <a:pt x="173" y="52"/>
                  </a:cubicBezTo>
                  <a:cubicBezTo>
                    <a:pt x="173" y="51"/>
                    <a:pt x="173" y="51"/>
                    <a:pt x="173" y="51"/>
                  </a:cubicBezTo>
                  <a:cubicBezTo>
                    <a:pt x="173" y="51"/>
                    <a:pt x="172" y="50"/>
                    <a:pt x="172" y="50"/>
                  </a:cubicBezTo>
                  <a:cubicBezTo>
                    <a:pt x="171" y="49"/>
                    <a:pt x="171" y="50"/>
                    <a:pt x="171" y="49"/>
                  </a:cubicBezTo>
                  <a:cubicBezTo>
                    <a:pt x="171" y="49"/>
                    <a:pt x="170" y="48"/>
                    <a:pt x="170" y="48"/>
                  </a:cubicBezTo>
                  <a:cubicBezTo>
                    <a:pt x="170" y="48"/>
                    <a:pt x="170" y="48"/>
                    <a:pt x="170" y="48"/>
                  </a:cubicBezTo>
                  <a:cubicBezTo>
                    <a:pt x="170" y="48"/>
                    <a:pt x="170" y="48"/>
                    <a:pt x="170" y="48"/>
                  </a:cubicBezTo>
                  <a:cubicBezTo>
                    <a:pt x="170" y="48"/>
                    <a:pt x="170" y="48"/>
                    <a:pt x="170" y="48"/>
                  </a:cubicBezTo>
                  <a:cubicBezTo>
                    <a:pt x="170" y="48"/>
                    <a:pt x="170" y="48"/>
                    <a:pt x="170" y="48"/>
                  </a:cubicBezTo>
                  <a:cubicBezTo>
                    <a:pt x="170" y="47"/>
                    <a:pt x="170" y="47"/>
                    <a:pt x="169" y="47"/>
                  </a:cubicBezTo>
                  <a:cubicBezTo>
                    <a:pt x="169" y="47"/>
                    <a:pt x="169" y="46"/>
                    <a:pt x="169" y="46"/>
                  </a:cubicBezTo>
                  <a:cubicBezTo>
                    <a:pt x="168" y="45"/>
                    <a:pt x="169" y="45"/>
                    <a:pt x="168" y="45"/>
                  </a:cubicBezTo>
                  <a:cubicBezTo>
                    <a:pt x="168" y="45"/>
                    <a:pt x="168" y="44"/>
                    <a:pt x="167" y="44"/>
                  </a:cubicBezTo>
                  <a:cubicBezTo>
                    <a:pt x="167" y="44"/>
                    <a:pt x="167" y="44"/>
                    <a:pt x="167" y="44"/>
                  </a:cubicBezTo>
                  <a:cubicBezTo>
                    <a:pt x="167" y="43"/>
                    <a:pt x="167" y="43"/>
                    <a:pt x="167" y="43"/>
                  </a:cubicBezTo>
                  <a:cubicBezTo>
                    <a:pt x="166" y="43"/>
                    <a:pt x="166" y="42"/>
                    <a:pt x="166" y="42"/>
                  </a:cubicBezTo>
                  <a:cubicBezTo>
                    <a:pt x="166" y="42"/>
                    <a:pt x="166" y="42"/>
                    <a:pt x="166" y="43"/>
                  </a:cubicBezTo>
                  <a:cubicBezTo>
                    <a:pt x="165" y="43"/>
                    <a:pt x="165" y="42"/>
                    <a:pt x="165" y="42"/>
                  </a:cubicBezTo>
                  <a:cubicBezTo>
                    <a:pt x="165" y="42"/>
                    <a:pt x="164" y="43"/>
                    <a:pt x="164" y="43"/>
                  </a:cubicBezTo>
                  <a:cubicBezTo>
                    <a:pt x="164" y="43"/>
                    <a:pt x="164" y="42"/>
                    <a:pt x="164" y="42"/>
                  </a:cubicBezTo>
                  <a:cubicBezTo>
                    <a:pt x="164" y="42"/>
                    <a:pt x="164" y="43"/>
                    <a:pt x="164" y="43"/>
                  </a:cubicBezTo>
                  <a:cubicBezTo>
                    <a:pt x="164" y="43"/>
                    <a:pt x="164" y="42"/>
                    <a:pt x="163" y="42"/>
                  </a:cubicBezTo>
                  <a:cubicBezTo>
                    <a:pt x="163" y="41"/>
                    <a:pt x="163" y="41"/>
                    <a:pt x="163" y="41"/>
                  </a:cubicBezTo>
                  <a:cubicBezTo>
                    <a:pt x="163" y="41"/>
                    <a:pt x="162" y="40"/>
                    <a:pt x="162" y="40"/>
                  </a:cubicBezTo>
                  <a:cubicBezTo>
                    <a:pt x="162" y="40"/>
                    <a:pt x="162" y="40"/>
                    <a:pt x="162" y="40"/>
                  </a:cubicBezTo>
                  <a:cubicBezTo>
                    <a:pt x="161" y="41"/>
                    <a:pt x="162" y="41"/>
                    <a:pt x="161" y="41"/>
                  </a:cubicBezTo>
                  <a:cubicBezTo>
                    <a:pt x="161" y="41"/>
                    <a:pt x="161" y="41"/>
                    <a:pt x="161" y="41"/>
                  </a:cubicBezTo>
                  <a:cubicBezTo>
                    <a:pt x="160" y="40"/>
                    <a:pt x="160" y="41"/>
                    <a:pt x="160" y="42"/>
                  </a:cubicBezTo>
                  <a:cubicBezTo>
                    <a:pt x="160" y="42"/>
                    <a:pt x="160" y="42"/>
                    <a:pt x="161" y="42"/>
                  </a:cubicBezTo>
                  <a:cubicBezTo>
                    <a:pt x="161" y="42"/>
                    <a:pt x="161" y="42"/>
                    <a:pt x="161" y="42"/>
                  </a:cubicBezTo>
                  <a:cubicBezTo>
                    <a:pt x="161" y="43"/>
                    <a:pt x="161" y="43"/>
                    <a:pt x="161" y="43"/>
                  </a:cubicBezTo>
                  <a:cubicBezTo>
                    <a:pt x="161" y="43"/>
                    <a:pt x="160" y="43"/>
                    <a:pt x="160" y="43"/>
                  </a:cubicBezTo>
                  <a:cubicBezTo>
                    <a:pt x="160" y="43"/>
                    <a:pt x="160" y="43"/>
                    <a:pt x="159" y="43"/>
                  </a:cubicBezTo>
                  <a:cubicBezTo>
                    <a:pt x="159" y="43"/>
                    <a:pt x="160" y="43"/>
                    <a:pt x="160" y="43"/>
                  </a:cubicBezTo>
                  <a:cubicBezTo>
                    <a:pt x="160" y="43"/>
                    <a:pt x="160" y="44"/>
                    <a:pt x="159" y="44"/>
                  </a:cubicBezTo>
                  <a:cubicBezTo>
                    <a:pt x="159" y="44"/>
                    <a:pt x="159" y="44"/>
                    <a:pt x="159" y="44"/>
                  </a:cubicBezTo>
                  <a:cubicBezTo>
                    <a:pt x="159" y="44"/>
                    <a:pt x="159" y="45"/>
                    <a:pt x="158" y="45"/>
                  </a:cubicBezTo>
                  <a:cubicBezTo>
                    <a:pt x="158" y="45"/>
                    <a:pt x="158" y="46"/>
                    <a:pt x="158" y="45"/>
                  </a:cubicBezTo>
                  <a:cubicBezTo>
                    <a:pt x="158" y="45"/>
                    <a:pt x="158" y="44"/>
                    <a:pt x="158" y="45"/>
                  </a:cubicBezTo>
                  <a:cubicBezTo>
                    <a:pt x="157" y="45"/>
                    <a:pt x="158" y="44"/>
                    <a:pt x="158" y="44"/>
                  </a:cubicBezTo>
                  <a:cubicBezTo>
                    <a:pt x="158" y="44"/>
                    <a:pt x="157" y="44"/>
                    <a:pt x="157" y="44"/>
                  </a:cubicBezTo>
                  <a:cubicBezTo>
                    <a:pt x="157" y="44"/>
                    <a:pt x="158" y="43"/>
                    <a:pt x="158" y="42"/>
                  </a:cubicBezTo>
                  <a:cubicBezTo>
                    <a:pt x="158" y="42"/>
                    <a:pt x="157" y="43"/>
                    <a:pt x="157" y="43"/>
                  </a:cubicBezTo>
                  <a:cubicBezTo>
                    <a:pt x="157" y="43"/>
                    <a:pt x="156" y="44"/>
                    <a:pt x="156" y="44"/>
                  </a:cubicBezTo>
                  <a:cubicBezTo>
                    <a:pt x="156" y="44"/>
                    <a:pt x="155" y="45"/>
                    <a:pt x="156" y="45"/>
                  </a:cubicBezTo>
                  <a:cubicBezTo>
                    <a:pt x="156" y="45"/>
                    <a:pt x="155" y="45"/>
                    <a:pt x="155" y="46"/>
                  </a:cubicBezTo>
                  <a:cubicBezTo>
                    <a:pt x="155" y="45"/>
                    <a:pt x="155" y="46"/>
                    <a:pt x="155" y="45"/>
                  </a:cubicBezTo>
                  <a:cubicBezTo>
                    <a:pt x="155" y="45"/>
                    <a:pt x="155" y="45"/>
                    <a:pt x="155" y="45"/>
                  </a:cubicBezTo>
                  <a:cubicBezTo>
                    <a:pt x="154" y="45"/>
                    <a:pt x="154" y="45"/>
                    <a:pt x="154" y="45"/>
                  </a:cubicBezTo>
                  <a:cubicBezTo>
                    <a:pt x="154" y="44"/>
                    <a:pt x="155" y="44"/>
                    <a:pt x="154" y="44"/>
                  </a:cubicBezTo>
                  <a:cubicBezTo>
                    <a:pt x="154" y="44"/>
                    <a:pt x="155" y="43"/>
                    <a:pt x="154" y="43"/>
                  </a:cubicBezTo>
                  <a:cubicBezTo>
                    <a:pt x="154" y="43"/>
                    <a:pt x="155" y="43"/>
                    <a:pt x="155" y="43"/>
                  </a:cubicBezTo>
                  <a:cubicBezTo>
                    <a:pt x="155" y="43"/>
                    <a:pt x="154" y="43"/>
                    <a:pt x="154" y="43"/>
                  </a:cubicBezTo>
                  <a:cubicBezTo>
                    <a:pt x="154" y="43"/>
                    <a:pt x="154" y="43"/>
                    <a:pt x="154" y="42"/>
                  </a:cubicBezTo>
                  <a:cubicBezTo>
                    <a:pt x="154" y="43"/>
                    <a:pt x="154" y="42"/>
                    <a:pt x="154" y="42"/>
                  </a:cubicBezTo>
                  <a:cubicBezTo>
                    <a:pt x="154" y="42"/>
                    <a:pt x="153" y="42"/>
                    <a:pt x="153" y="42"/>
                  </a:cubicBezTo>
                  <a:cubicBezTo>
                    <a:pt x="153" y="43"/>
                    <a:pt x="154" y="43"/>
                    <a:pt x="154" y="43"/>
                  </a:cubicBezTo>
                  <a:cubicBezTo>
                    <a:pt x="154" y="44"/>
                    <a:pt x="153" y="43"/>
                    <a:pt x="153" y="43"/>
                  </a:cubicBezTo>
                  <a:cubicBezTo>
                    <a:pt x="153" y="43"/>
                    <a:pt x="153" y="44"/>
                    <a:pt x="153" y="43"/>
                  </a:cubicBezTo>
                  <a:cubicBezTo>
                    <a:pt x="153" y="43"/>
                    <a:pt x="153" y="43"/>
                    <a:pt x="152" y="43"/>
                  </a:cubicBezTo>
                  <a:cubicBezTo>
                    <a:pt x="152" y="44"/>
                    <a:pt x="153" y="44"/>
                    <a:pt x="154" y="44"/>
                  </a:cubicBezTo>
                  <a:cubicBezTo>
                    <a:pt x="154" y="44"/>
                    <a:pt x="154" y="45"/>
                    <a:pt x="154" y="46"/>
                  </a:cubicBezTo>
                  <a:cubicBezTo>
                    <a:pt x="153" y="46"/>
                    <a:pt x="153" y="46"/>
                    <a:pt x="153" y="46"/>
                  </a:cubicBezTo>
                  <a:cubicBezTo>
                    <a:pt x="153" y="46"/>
                    <a:pt x="153" y="47"/>
                    <a:pt x="153" y="47"/>
                  </a:cubicBezTo>
                  <a:cubicBezTo>
                    <a:pt x="153" y="47"/>
                    <a:pt x="152" y="47"/>
                    <a:pt x="152" y="47"/>
                  </a:cubicBezTo>
                  <a:cubicBezTo>
                    <a:pt x="152" y="48"/>
                    <a:pt x="152" y="48"/>
                    <a:pt x="152" y="48"/>
                  </a:cubicBezTo>
                  <a:cubicBezTo>
                    <a:pt x="152" y="48"/>
                    <a:pt x="153" y="49"/>
                    <a:pt x="152" y="49"/>
                  </a:cubicBezTo>
                  <a:cubicBezTo>
                    <a:pt x="152" y="49"/>
                    <a:pt x="151" y="49"/>
                    <a:pt x="151" y="49"/>
                  </a:cubicBezTo>
                  <a:cubicBezTo>
                    <a:pt x="151" y="50"/>
                    <a:pt x="151" y="50"/>
                    <a:pt x="150" y="50"/>
                  </a:cubicBezTo>
                  <a:cubicBezTo>
                    <a:pt x="150" y="49"/>
                    <a:pt x="151" y="49"/>
                    <a:pt x="150" y="48"/>
                  </a:cubicBezTo>
                  <a:cubicBezTo>
                    <a:pt x="150" y="48"/>
                    <a:pt x="150" y="48"/>
                    <a:pt x="150" y="48"/>
                  </a:cubicBezTo>
                  <a:cubicBezTo>
                    <a:pt x="150" y="48"/>
                    <a:pt x="150" y="47"/>
                    <a:pt x="149" y="48"/>
                  </a:cubicBezTo>
                  <a:cubicBezTo>
                    <a:pt x="149" y="48"/>
                    <a:pt x="149" y="49"/>
                    <a:pt x="149" y="49"/>
                  </a:cubicBezTo>
                  <a:cubicBezTo>
                    <a:pt x="149" y="49"/>
                    <a:pt x="148" y="50"/>
                    <a:pt x="148" y="50"/>
                  </a:cubicBezTo>
                  <a:cubicBezTo>
                    <a:pt x="148" y="50"/>
                    <a:pt x="149" y="49"/>
                    <a:pt x="149" y="49"/>
                  </a:cubicBezTo>
                  <a:cubicBezTo>
                    <a:pt x="149" y="48"/>
                    <a:pt x="149" y="48"/>
                    <a:pt x="149" y="47"/>
                  </a:cubicBezTo>
                  <a:cubicBezTo>
                    <a:pt x="149" y="47"/>
                    <a:pt x="150" y="47"/>
                    <a:pt x="150" y="46"/>
                  </a:cubicBezTo>
                  <a:cubicBezTo>
                    <a:pt x="149" y="47"/>
                    <a:pt x="149" y="45"/>
                    <a:pt x="149" y="46"/>
                  </a:cubicBezTo>
                  <a:cubicBezTo>
                    <a:pt x="148" y="46"/>
                    <a:pt x="149" y="47"/>
                    <a:pt x="148" y="48"/>
                  </a:cubicBezTo>
                  <a:cubicBezTo>
                    <a:pt x="148" y="48"/>
                    <a:pt x="148" y="49"/>
                    <a:pt x="148" y="49"/>
                  </a:cubicBezTo>
                  <a:cubicBezTo>
                    <a:pt x="148" y="49"/>
                    <a:pt x="147" y="49"/>
                    <a:pt x="147" y="49"/>
                  </a:cubicBezTo>
                  <a:cubicBezTo>
                    <a:pt x="148" y="49"/>
                    <a:pt x="148" y="49"/>
                    <a:pt x="148" y="49"/>
                  </a:cubicBezTo>
                  <a:cubicBezTo>
                    <a:pt x="147" y="48"/>
                    <a:pt x="147" y="49"/>
                    <a:pt x="147" y="49"/>
                  </a:cubicBezTo>
                  <a:cubicBezTo>
                    <a:pt x="147" y="49"/>
                    <a:pt x="147" y="49"/>
                    <a:pt x="147" y="49"/>
                  </a:cubicBezTo>
                  <a:cubicBezTo>
                    <a:pt x="147" y="49"/>
                    <a:pt x="146" y="50"/>
                    <a:pt x="146" y="50"/>
                  </a:cubicBezTo>
                  <a:cubicBezTo>
                    <a:pt x="146" y="50"/>
                    <a:pt x="146" y="49"/>
                    <a:pt x="146" y="49"/>
                  </a:cubicBezTo>
                  <a:cubicBezTo>
                    <a:pt x="146" y="49"/>
                    <a:pt x="146" y="49"/>
                    <a:pt x="146" y="50"/>
                  </a:cubicBezTo>
                  <a:cubicBezTo>
                    <a:pt x="146" y="49"/>
                    <a:pt x="146" y="49"/>
                    <a:pt x="146" y="49"/>
                  </a:cubicBezTo>
                  <a:cubicBezTo>
                    <a:pt x="146" y="49"/>
                    <a:pt x="146" y="49"/>
                    <a:pt x="145" y="49"/>
                  </a:cubicBezTo>
                  <a:cubicBezTo>
                    <a:pt x="145" y="49"/>
                    <a:pt x="145" y="50"/>
                    <a:pt x="145" y="50"/>
                  </a:cubicBezTo>
                  <a:cubicBezTo>
                    <a:pt x="145" y="50"/>
                    <a:pt x="145" y="50"/>
                    <a:pt x="145" y="50"/>
                  </a:cubicBezTo>
                  <a:cubicBezTo>
                    <a:pt x="145" y="50"/>
                    <a:pt x="145" y="50"/>
                    <a:pt x="144" y="50"/>
                  </a:cubicBezTo>
                  <a:cubicBezTo>
                    <a:pt x="144" y="51"/>
                    <a:pt x="144" y="51"/>
                    <a:pt x="144" y="51"/>
                  </a:cubicBezTo>
                  <a:cubicBezTo>
                    <a:pt x="144" y="51"/>
                    <a:pt x="143" y="51"/>
                    <a:pt x="144" y="52"/>
                  </a:cubicBezTo>
                  <a:cubicBezTo>
                    <a:pt x="144" y="52"/>
                    <a:pt x="143" y="53"/>
                    <a:pt x="144" y="53"/>
                  </a:cubicBezTo>
                  <a:cubicBezTo>
                    <a:pt x="145" y="53"/>
                    <a:pt x="145" y="53"/>
                    <a:pt x="145" y="53"/>
                  </a:cubicBezTo>
                  <a:cubicBezTo>
                    <a:pt x="144" y="54"/>
                    <a:pt x="144" y="53"/>
                    <a:pt x="144" y="53"/>
                  </a:cubicBezTo>
                  <a:cubicBezTo>
                    <a:pt x="143" y="53"/>
                    <a:pt x="144" y="54"/>
                    <a:pt x="144" y="54"/>
                  </a:cubicBezTo>
                  <a:cubicBezTo>
                    <a:pt x="144" y="54"/>
                    <a:pt x="145" y="54"/>
                    <a:pt x="145" y="54"/>
                  </a:cubicBezTo>
                  <a:cubicBezTo>
                    <a:pt x="145" y="54"/>
                    <a:pt x="146" y="54"/>
                    <a:pt x="146" y="54"/>
                  </a:cubicBezTo>
                  <a:cubicBezTo>
                    <a:pt x="146" y="54"/>
                    <a:pt x="145" y="54"/>
                    <a:pt x="145" y="55"/>
                  </a:cubicBezTo>
                  <a:cubicBezTo>
                    <a:pt x="145" y="55"/>
                    <a:pt x="145" y="55"/>
                    <a:pt x="145" y="55"/>
                  </a:cubicBezTo>
                  <a:cubicBezTo>
                    <a:pt x="145" y="55"/>
                    <a:pt x="146" y="55"/>
                    <a:pt x="146" y="56"/>
                  </a:cubicBezTo>
                  <a:cubicBezTo>
                    <a:pt x="146" y="56"/>
                    <a:pt x="145" y="56"/>
                    <a:pt x="145" y="56"/>
                  </a:cubicBezTo>
                  <a:cubicBezTo>
                    <a:pt x="144" y="56"/>
                    <a:pt x="144" y="55"/>
                    <a:pt x="144" y="55"/>
                  </a:cubicBezTo>
                  <a:cubicBezTo>
                    <a:pt x="144" y="55"/>
                    <a:pt x="143" y="55"/>
                    <a:pt x="143" y="54"/>
                  </a:cubicBezTo>
                  <a:cubicBezTo>
                    <a:pt x="143" y="54"/>
                    <a:pt x="143" y="56"/>
                    <a:pt x="143" y="56"/>
                  </a:cubicBezTo>
                  <a:cubicBezTo>
                    <a:pt x="143" y="55"/>
                    <a:pt x="143" y="54"/>
                    <a:pt x="142" y="55"/>
                  </a:cubicBezTo>
                  <a:cubicBezTo>
                    <a:pt x="142" y="54"/>
                    <a:pt x="143" y="54"/>
                    <a:pt x="142" y="54"/>
                  </a:cubicBezTo>
                  <a:cubicBezTo>
                    <a:pt x="142" y="54"/>
                    <a:pt x="142" y="54"/>
                    <a:pt x="142" y="54"/>
                  </a:cubicBezTo>
                  <a:cubicBezTo>
                    <a:pt x="142" y="54"/>
                    <a:pt x="142" y="56"/>
                    <a:pt x="141" y="55"/>
                  </a:cubicBezTo>
                  <a:cubicBezTo>
                    <a:pt x="140" y="55"/>
                    <a:pt x="140" y="56"/>
                    <a:pt x="140" y="56"/>
                  </a:cubicBezTo>
                  <a:cubicBezTo>
                    <a:pt x="140" y="56"/>
                    <a:pt x="140" y="57"/>
                    <a:pt x="140" y="57"/>
                  </a:cubicBezTo>
                  <a:cubicBezTo>
                    <a:pt x="140" y="57"/>
                    <a:pt x="141" y="56"/>
                    <a:pt x="141" y="56"/>
                  </a:cubicBezTo>
                  <a:cubicBezTo>
                    <a:pt x="141" y="56"/>
                    <a:pt x="142" y="56"/>
                    <a:pt x="142" y="56"/>
                  </a:cubicBezTo>
                  <a:cubicBezTo>
                    <a:pt x="141" y="57"/>
                    <a:pt x="141" y="56"/>
                    <a:pt x="140" y="57"/>
                  </a:cubicBezTo>
                  <a:cubicBezTo>
                    <a:pt x="140" y="58"/>
                    <a:pt x="141" y="58"/>
                    <a:pt x="141" y="57"/>
                  </a:cubicBezTo>
                  <a:cubicBezTo>
                    <a:pt x="142" y="57"/>
                    <a:pt x="142" y="57"/>
                    <a:pt x="143" y="58"/>
                  </a:cubicBezTo>
                  <a:cubicBezTo>
                    <a:pt x="141" y="58"/>
                    <a:pt x="143" y="60"/>
                    <a:pt x="143" y="60"/>
                  </a:cubicBezTo>
                  <a:cubicBezTo>
                    <a:pt x="142" y="60"/>
                    <a:pt x="142" y="59"/>
                    <a:pt x="142" y="59"/>
                  </a:cubicBezTo>
                  <a:cubicBezTo>
                    <a:pt x="142" y="59"/>
                    <a:pt x="141" y="59"/>
                    <a:pt x="141" y="60"/>
                  </a:cubicBezTo>
                  <a:cubicBezTo>
                    <a:pt x="142" y="59"/>
                    <a:pt x="141" y="59"/>
                    <a:pt x="141" y="59"/>
                  </a:cubicBezTo>
                  <a:cubicBezTo>
                    <a:pt x="141" y="59"/>
                    <a:pt x="141" y="59"/>
                    <a:pt x="141" y="59"/>
                  </a:cubicBezTo>
                  <a:cubicBezTo>
                    <a:pt x="140" y="58"/>
                    <a:pt x="140" y="58"/>
                    <a:pt x="140" y="58"/>
                  </a:cubicBezTo>
                  <a:cubicBezTo>
                    <a:pt x="139" y="58"/>
                    <a:pt x="140" y="57"/>
                    <a:pt x="139" y="57"/>
                  </a:cubicBezTo>
                  <a:cubicBezTo>
                    <a:pt x="139" y="57"/>
                    <a:pt x="139" y="58"/>
                    <a:pt x="139" y="58"/>
                  </a:cubicBezTo>
                  <a:cubicBezTo>
                    <a:pt x="139" y="58"/>
                    <a:pt x="139" y="57"/>
                    <a:pt x="138" y="57"/>
                  </a:cubicBezTo>
                  <a:cubicBezTo>
                    <a:pt x="138" y="57"/>
                    <a:pt x="138" y="58"/>
                    <a:pt x="138" y="58"/>
                  </a:cubicBezTo>
                  <a:cubicBezTo>
                    <a:pt x="138" y="58"/>
                    <a:pt x="138" y="58"/>
                    <a:pt x="138" y="58"/>
                  </a:cubicBezTo>
                  <a:cubicBezTo>
                    <a:pt x="138" y="58"/>
                    <a:pt x="139" y="58"/>
                    <a:pt x="138" y="58"/>
                  </a:cubicBezTo>
                  <a:cubicBezTo>
                    <a:pt x="138" y="59"/>
                    <a:pt x="138" y="59"/>
                    <a:pt x="138" y="59"/>
                  </a:cubicBezTo>
                  <a:cubicBezTo>
                    <a:pt x="137" y="59"/>
                    <a:pt x="138" y="59"/>
                    <a:pt x="138" y="59"/>
                  </a:cubicBezTo>
                  <a:cubicBezTo>
                    <a:pt x="137" y="59"/>
                    <a:pt x="137" y="60"/>
                    <a:pt x="136" y="59"/>
                  </a:cubicBezTo>
                  <a:cubicBezTo>
                    <a:pt x="136" y="59"/>
                    <a:pt x="135" y="60"/>
                    <a:pt x="135" y="60"/>
                  </a:cubicBezTo>
                  <a:cubicBezTo>
                    <a:pt x="135" y="60"/>
                    <a:pt x="135" y="61"/>
                    <a:pt x="135" y="61"/>
                  </a:cubicBezTo>
                  <a:cubicBezTo>
                    <a:pt x="135" y="61"/>
                    <a:pt x="135" y="61"/>
                    <a:pt x="135" y="61"/>
                  </a:cubicBezTo>
                  <a:cubicBezTo>
                    <a:pt x="135" y="61"/>
                    <a:pt x="135" y="62"/>
                    <a:pt x="135" y="62"/>
                  </a:cubicBezTo>
                  <a:cubicBezTo>
                    <a:pt x="135" y="63"/>
                    <a:pt x="135" y="64"/>
                    <a:pt x="135" y="64"/>
                  </a:cubicBezTo>
                  <a:cubicBezTo>
                    <a:pt x="135" y="64"/>
                    <a:pt x="135" y="63"/>
                    <a:pt x="135" y="63"/>
                  </a:cubicBezTo>
                  <a:cubicBezTo>
                    <a:pt x="135" y="64"/>
                    <a:pt x="135" y="64"/>
                    <a:pt x="135" y="65"/>
                  </a:cubicBezTo>
                  <a:cubicBezTo>
                    <a:pt x="136" y="65"/>
                    <a:pt x="136" y="63"/>
                    <a:pt x="137" y="63"/>
                  </a:cubicBezTo>
                  <a:cubicBezTo>
                    <a:pt x="137" y="63"/>
                    <a:pt x="138" y="63"/>
                    <a:pt x="138" y="63"/>
                  </a:cubicBezTo>
                  <a:cubicBezTo>
                    <a:pt x="138" y="63"/>
                    <a:pt x="137" y="64"/>
                    <a:pt x="137" y="64"/>
                  </a:cubicBezTo>
                  <a:cubicBezTo>
                    <a:pt x="137" y="63"/>
                    <a:pt x="136" y="65"/>
                    <a:pt x="136" y="65"/>
                  </a:cubicBezTo>
                  <a:cubicBezTo>
                    <a:pt x="136" y="65"/>
                    <a:pt x="136" y="66"/>
                    <a:pt x="136" y="66"/>
                  </a:cubicBezTo>
                  <a:cubicBezTo>
                    <a:pt x="136" y="67"/>
                    <a:pt x="135" y="67"/>
                    <a:pt x="135" y="67"/>
                  </a:cubicBezTo>
                  <a:cubicBezTo>
                    <a:pt x="135" y="67"/>
                    <a:pt x="135" y="65"/>
                    <a:pt x="135" y="66"/>
                  </a:cubicBezTo>
                  <a:cubicBezTo>
                    <a:pt x="134" y="67"/>
                    <a:pt x="134" y="67"/>
                    <a:pt x="134" y="68"/>
                  </a:cubicBezTo>
                  <a:cubicBezTo>
                    <a:pt x="134" y="69"/>
                    <a:pt x="135" y="69"/>
                    <a:pt x="136" y="69"/>
                  </a:cubicBezTo>
                  <a:cubicBezTo>
                    <a:pt x="136" y="69"/>
                    <a:pt x="138" y="69"/>
                    <a:pt x="138" y="70"/>
                  </a:cubicBezTo>
                  <a:cubicBezTo>
                    <a:pt x="138" y="70"/>
                    <a:pt x="138" y="70"/>
                    <a:pt x="137" y="69"/>
                  </a:cubicBezTo>
                  <a:cubicBezTo>
                    <a:pt x="137" y="69"/>
                    <a:pt x="136" y="69"/>
                    <a:pt x="136" y="69"/>
                  </a:cubicBezTo>
                  <a:cubicBezTo>
                    <a:pt x="135" y="70"/>
                    <a:pt x="135" y="70"/>
                    <a:pt x="134" y="69"/>
                  </a:cubicBezTo>
                  <a:cubicBezTo>
                    <a:pt x="134" y="69"/>
                    <a:pt x="134" y="69"/>
                    <a:pt x="134" y="69"/>
                  </a:cubicBezTo>
                  <a:cubicBezTo>
                    <a:pt x="133" y="69"/>
                    <a:pt x="133" y="70"/>
                    <a:pt x="132" y="70"/>
                  </a:cubicBezTo>
                  <a:cubicBezTo>
                    <a:pt x="132" y="69"/>
                    <a:pt x="132" y="69"/>
                    <a:pt x="132" y="68"/>
                  </a:cubicBezTo>
                  <a:cubicBezTo>
                    <a:pt x="131" y="68"/>
                    <a:pt x="130" y="68"/>
                    <a:pt x="129" y="68"/>
                  </a:cubicBezTo>
                  <a:cubicBezTo>
                    <a:pt x="129" y="68"/>
                    <a:pt x="130" y="68"/>
                    <a:pt x="130" y="68"/>
                  </a:cubicBezTo>
                  <a:cubicBezTo>
                    <a:pt x="130" y="68"/>
                    <a:pt x="129" y="68"/>
                    <a:pt x="130" y="69"/>
                  </a:cubicBezTo>
                  <a:cubicBezTo>
                    <a:pt x="130" y="69"/>
                    <a:pt x="130" y="69"/>
                    <a:pt x="130" y="69"/>
                  </a:cubicBezTo>
                  <a:cubicBezTo>
                    <a:pt x="129" y="70"/>
                    <a:pt x="129" y="69"/>
                    <a:pt x="129" y="69"/>
                  </a:cubicBezTo>
                  <a:cubicBezTo>
                    <a:pt x="129" y="69"/>
                    <a:pt x="129" y="70"/>
                    <a:pt x="128" y="70"/>
                  </a:cubicBezTo>
                  <a:cubicBezTo>
                    <a:pt x="128" y="69"/>
                    <a:pt x="129" y="69"/>
                    <a:pt x="129" y="69"/>
                  </a:cubicBezTo>
                  <a:cubicBezTo>
                    <a:pt x="128" y="68"/>
                    <a:pt x="128" y="68"/>
                    <a:pt x="128" y="68"/>
                  </a:cubicBezTo>
                  <a:cubicBezTo>
                    <a:pt x="128" y="68"/>
                    <a:pt x="129" y="68"/>
                    <a:pt x="128" y="68"/>
                  </a:cubicBezTo>
                  <a:cubicBezTo>
                    <a:pt x="128" y="68"/>
                    <a:pt x="128" y="68"/>
                    <a:pt x="128" y="67"/>
                  </a:cubicBezTo>
                  <a:cubicBezTo>
                    <a:pt x="128" y="67"/>
                    <a:pt x="128" y="67"/>
                    <a:pt x="128" y="67"/>
                  </a:cubicBezTo>
                  <a:cubicBezTo>
                    <a:pt x="128" y="66"/>
                    <a:pt x="127" y="67"/>
                    <a:pt x="126" y="67"/>
                  </a:cubicBezTo>
                  <a:cubicBezTo>
                    <a:pt x="126" y="67"/>
                    <a:pt x="126" y="68"/>
                    <a:pt x="126" y="68"/>
                  </a:cubicBezTo>
                  <a:cubicBezTo>
                    <a:pt x="126" y="69"/>
                    <a:pt x="126" y="68"/>
                    <a:pt x="126" y="68"/>
                  </a:cubicBezTo>
                  <a:cubicBezTo>
                    <a:pt x="127" y="68"/>
                    <a:pt x="127" y="69"/>
                    <a:pt x="127" y="69"/>
                  </a:cubicBezTo>
                  <a:cubicBezTo>
                    <a:pt x="127" y="69"/>
                    <a:pt x="127" y="69"/>
                    <a:pt x="127" y="69"/>
                  </a:cubicBezTo>
                  <a:cubicBezTo>
                    <a:pt x="126" y="69"/>
                    <a:pt x="127" y="70"/>
                    <a:pt x="127" y="70"/>
                  </a:cubicBezTo>
                  <a:cubicBezTo>
                    <a:pt x="127" y="70"/>
                    <a:pt x="125" y="69"/>
                    <a:pt x="125" y="70"/>
                  </a:cubicBezTo>
                  <a:cubicBezTo>
                    <a:pt x="126" y="70"/>
                    <a:pt x="127" y="71"/>
                    <a:pt x="126" y="71"/>
                  </a:cubicBezTo>
                  <a:cubicBezTo>
                    <a:pt x="126" y="71"/>
                    <a:pt x="126" y="71"/>
                    <a:pt x="126" y="71"/>
                  </a:cubicBezTo>
                  <a:cubicBezTo>
                    <a:pt x="126" y="71"/>
                    <a:pt x="125" y="70"/>
                    <a:pt x="125" y="70"/>
                  </a:cubicBezTo>
                  <a:cubicBezTo>
                    <a:pt x="125" y="71"/>
                    <a:pt x="124" y="70"/>
                    <a:pt x="124" y="71"/>
                  </a:cubicBezTo>
                  <a:cubicBezTo>
                    <a:pt x="124" y="71"/>
                    <a:pt x="125" y="71"/>
                    <a:pt x="125" y="71"/>
                  </a:cubicBezTo>
                  <a:cubicBezTo>
                    <a:pt x="125" y="71"/>
                    <a:pt x="125" y="71"/>
                    <a:pt x="126" y="71"/>
                  </a:cubicBezTo>
                  <a:cubicBezTo>
                    <a:pt x="126" y="71"/>
                    <a:pt x="126" y="71"/>
                    <a:pt x="126" y="71"/>
                  </a:cubicBezTo>
                  <a:cubicBezTo>
                    <a:pt x="126" y="71"/>
                    <a:pt x="125" y="72"/>
                    <a:pt x="125" y="72"/>
                  </a:cubicBezTo>
                  <a:cubicBezTo>
                    <a:pt x="126" y="72"/>
                    <a:pt x="126" y="74"/>
                    <a:pt x="127" y="75"/>
                  </a:cubicBezTo>
                  <a:cubicBezTo>
                    <a:pt x="127" y="76"/>
                    <a:pt x="128" y="74"/>
                    <a:pt x="129" y="74"/>
                  </a:cubicBezTo>
                  <a:cubicBezTo>
                    <a:pt x="129" y="74"/>
                    <a:pt x="128" y="75"/>
                    <a:pt x="128" y="75"/>
                  </a:cubicBezTo>
                  <a:cubicBezTo>
                    <a:pt x="127" y="76"/>
                    <a:pt x="127" y="76"/>
                    <a:pt x="128" y="76"/>
                  </a:cubicBezTo>
                  <a:cubicBezTo>
                    <a:pt x="128" y="76"/>
                    <a:pt x="128" y="76"/>
                    <a:pt x="127" y="76"/>
                  </a:cubicBezTo>
                  <a:cubicBezTo>
                    <a:pt x="126" y="75"/>
                    <a:pt x="127" y="79"/>
                    <a:pt x="128" y="79"/>
                  </a:cubicBezTo>
                  <a:cubicBezTo>
                    <a:pt x="127" y="79"/>
                    <a:pt x="127" y="78"/>
                    <a:pt x="127" y="78"/>
                  </a:cubicBezTo>
                  <a:cubicBezTo>
                    <a:pt x="126" y="77"/>
                    <a:pt x="126" y="77"/>
                    <a:pt x="126" y="77"/>
                  </a:cubicBezTo>
                  <a:cubicBezTo>
                    <a:pt x="126" y="77"/>
                    <a:pt x="126" y="76"/>
                    <a:pt x="125" y="76"/>
                  </a:cubicBezTo>
                  <a:cubicBezTo>
                    <a:pt x="125" y="76"/>
                    <a:pt x="125" y="77"/>
                    <a:pt x="125" y="77"/>
                  </a:cubicBezTo>
                  <a:cubicBezTo>
                    <a:pt x="125" y="77"/>
                    <a:pt x="125" y="78"/>
                    <a:pt x="125" y="78"/>
                  </a:cubicBezTo>
                  <a:cubicBezTo>
                    <a:pt x="125" y="79"/>
                    <a:pt x="125" y="79"/>
                    <a:pt x="124" y="80"/>
                  </a:cubicBezTo>
                  <a:cubicBezTo>
                    <a:pt x="124" y="80"/>
                    <a:pt x="124" y="81"/>
                    <a:pt x="124" y="81"/>
                  </a:cubicBezTo>
                  <a:cubicBezTo>
                    <a:pt x="124" y="82"/>
                    <a:pt x="124" y="82"/>
                    <a:pt x="124" y="83"/>
                  </a:cubicBezTo>
                  <a:cubicBezTo>
                    <a:pt x="124" y="82"/>
                    <a:pt x="123" y="80"/>
                    <a:pt x="123" y="80"/>
                  </a:cubicBezTo>
                  <a:cubicBezTo>
                    <a:pt x="123" y="80"/>
                    <a:pt x="122" y="80"/>
                    <a:pt x="122" y="79"/>
                  </a:cubicBezTo>
                  <a:cubicBezTo>
                    <a:pt x="122" y="79"/>
                    <a:pt x="122" y="79"/>
                    <a:pt x="122" y="78"/>
                  </a:cubicBezTo>
                  <a:cubicBezTo>
                    <a:pt x="122" y="78"/>
                    <a:pt x="122" y="77"/>
                    <a:pt x="122" y="77"/>
                  </a:cubicBezTo>
                  <a:cubicBezTo>
                    <a:pt x="122" y="76"/>
                    <a:pt x="121" y="76"/>
                    <a:pt x="121" y="75"/>
                  </a:cubicBezTo>
                  <a:cubicBezTo>
                    <a:pt x="121" y="75"/>
                    <a:pt x="121" y="75"/>
                    <a:pt x="121" y="74"/>
                  </a:cubicBezTo>
                  <a:cubicBezTo>
                    <a:pt x="121" y="74"/>
                    <a:pt x="121" y="74"/>
                    <a:pt x="121" y="74"/>
                  </a:cubicBezTo>
                  <a:cubicBezTo>
                    <a:pt x="121" y="73"/>
                    <a:pt x="121" y="73"/>
                    <a:pt x="121" y="73"/>
                  </a:cubicBezTo>
                  <a:cubicBezTo>
                    <a:pt x="121" y="73"/>
                    <a:pt x="120" y="73"/>
                    <a:pt x="120" y="73"/>
                  </a:cubicBezTo>
                  <a:cubicBezTo>
                    <a:pt x="120" y="72"/>
                    <a:pt x="120" y="72"/>
                    <a:pt x="120" y="72"/>
                  </a:cubicBezTo>
                  <a:cubicBezTo>
                    <a:pt x="120" y="72"/>
                    <a:pt x="120" y="72"/>
                    <a:pt x="120" y="72"/>
                  </a:cubicBezTo>
                  <a:cubicBezTo>
                    <a:pt x="119" y="72"/>
                    <a:pt x="120" y="70"/>
                    <a:pt x="120" y="70"/>
                  </a:cubicBezTo>
                  <a:cubicBezTo>
                    <a:pt x="121" y="71"/>
                    <a:pt x="121" y="70"/>
                    <a:pt x="120" y="70"/>
                  </a:cubicBezTo>
                  <a:cubicBezTo>
                    <a:pt x="120" y="70"/>
                    <a:pt x="121" y="70"/>
                    <a:pt x="120" y="69"/>
                  </a:cubicBezTo>
                  <a:cubicBezTo>
                    <a:pt x="120" y="69"/>
                    <a:pt x="119" y="71"/>
                    <a:pt x="118" y="71"/>
                  </a:cubicBezTo>
                  <a:cubicBezTo>
                    <a:pt x="117" y="72"/>
                    <a:pt x="117" y="73"/>
                    <a:pt x="118" y="74"/>
                  </a:cubicBezTo>
                  <a:cubicBezTo>
                    <a:pt x="117" y="73"/>
                    <a:pt x="117" y="74"/>
                    <a:pt x="117" y="74"/>
                  </a:cubicBezTo>
                  <a:cubicBezTo>
                    <a:pt x="116" y="74"/>
                    <a:pt x="116" y="74"/>
                    <a:pt x="115" y="74"/>
                  </a:cubicBezTo>
                  <a:cubicBezTo>
                    <a:pt x="115" y="74"/>
                    <a:pt x="115" y="75"/>
                    <a:pt x="115" y="76"/>
                  </a:cubicBezTo>
                  <a:cubicBezTo>
                    <a:pt x="115" y="76"/>
                    <a:pt x="114" y="75"/>
                    <a:pt x="114" y="75"/>
                  </a:cubicBezTo>
                  <a:cubicBezTo>
                    <a:pt x="114" y="75"/>
                    <a:pt x="114" y="76"/>
                    <a:pt x="114" y="76"/>
                  </a:cubicBezTo>
                  <a:cubicBezTo>
                    <a:pt x="114" y="76"/>
                    <a:pt x="114" y="76"/>
                    <a:pt x="114" y="76"/>
                  </a:cubicBezTo>
                  <a:cubicBezTo>
                    <a:pt x="112" y="77"/>
                    <a:pt x="110" y="79"/>
                    <a:pt x="110" y="81"/>
                  </a:cubicBezTo>
                  <a:cubicBezTo>
                    <a:pt x="110" y="82"/>
                    <a:pt x="110" y="83"/>
                    <a:pt x="110" y="84"/>
                  </a:cubicBezTo>
                  <a:cubicBezTo>
                    <a:pt x="110" y="85"/>
                    <a:pt x="110" y="86"/>
                    <a:pt x="110" y="86"/>
                  </a:cubicBezTo>
                  <a:cubicBezTo>
                    <a:pt x="110" y="86"/>
                    <a:pt x="110" y="87"/>
                    <a:pt x="110" y="87"/>
                  </a:cubicBezTo>
                  <a:cubicBezTo>
                    <a:pt x="111" y="86"/>
                    <a:pt x="112" y="88"/>
                    <a:pt x="111" y="89"/>
                  </a:cubicBezTo>
                  <a:cubicBezTo>
                    <a:pt x="110" y="89"/>
                    <a:pt x="109" y="90"/>
                    <a:pt x="108" y="91"/>
                  </a:cubicBezTo>
                  <a:cubicBezTo>
                    <a:pt x="107" y="92"/>
                    <a:pt x="107" y="92"/>
                    <a:pt x="106" y="92"/>
                  </a:cubicBezTo>
                  <a:cubicBezTo>
                    <a:pt x="105" y="92"/>
                    <a:pt x="105" y="92"/>
                    <a:pt x="105" y="93"/>
                  </a:cubicBezTo>
                  <a:cubicBezTo>
                    <a:pt x="105" y="93"/>
                    <a:pt x="104" y="93"/>
                    <a:pt x="105" y="94"/>
                  </a:cubicBezTo>
                  <a:cubicBezTo>
                    <a:pt x="105" y="94"/>
                    <a:pt x="104" y="95"/>
                    <a:pt x="104" y="95"/>
                  </a:cubicBezTo>
                  <a:cubicBezTo>
                    <a:pt x="103" y="95"/>
                    <a:pt x="103" y="95"/>
                    <a:pt x="103" y="96"/>
                  </a:cubicBezTo>
                  <a:cubicBezTo>
                    <a:pt x="103" y="96"/>
                    <a:pt x="103" y="97"/>
                    <a:pt x="102" y="98"/>
                  </a:cubicBezTo>
                  <a:cubicBezTo>
                    <a:pt x="101" y="99"/>
                    <a:pt x="101" y="100"/>
                    <a:pt x="99" y="102"/>
                  </a:cubicBezTo>
                  <a:cubicBezTo>
                    <a:pt x="99" y="102"/>
                    <a:pt x="98" y="103"/>
                    <a:pt x="98" y="103"/>
                  </a:cubicBezTo>
                  <a:cubicBezTo>
                    <a:pt x="96" y="105"/>
                    <a:pt x="93" y="106"/>
                    <a:pt x="90" y="107"/>
                  </a:cubicBezTo>
                  <a:cubicBezTo>
                    <a:pt x="88" y="108"/>
                    <a:pt x="87" y="108"/>
                    <a:pt x="85" y="109"/>
                  </a:cubicBezTo>
                  <a:cubicBezTo>
                    <a:pt x="84" y="109"/>
                    <a:pt x="83" y="109"/>
                    <a:pt x="83" y="109"/>
                  </a:cubicBezTo>
                  <a:cubicBezTo>
                    <a:pt x="82" y="109"/>
                    <a:pt x="82" y="109"/>
                    <a:pt x="82" y="110"/>
                  </a:cubicBezTo>
                  <a:cubicBezTo>
                    <a:pt x="81" y="110"/>
                    <a:pt x="81" y="110"/>
                    <a:pt x="80" y="109"/>
                  </a:cubicBezTo>
                  <a:cubicBezTo>
                    <a:pt x="80" y="109"/>
                    <a:pt x="79" y="109"/>
                    <a:pt x="79" y="109"/>
                  </a:cubicBezTo>
                  <a:cubicBezTo>
                    <a:pt x="79" y="109"/>
                    <a:pt x="78" y="108"/>
                    <a:pt x="78" y="109"/>
                  </a:cubicBezTo>
                  <a:cubicBezTo>
                    <a:pt x="77" y="109"/>
                    <a:pt x="77" y="109"/>
                    <a:pt x="77" y="109"/>
                  </a:cubicBezTo>
                  <a:cubicBezTo>
                    <a:pt x="77" y="109"/>
                    <a:pt x="77" y="109"/>
                    <a:pt x="77" y="109"/>
                  </a:cubicBezTo>
                  <a:cubicBezTo>
                    <a:pt x="76" y="109"/>
                    <a:pt x="75" y="111"/>
                    <a:pt x="74" y="112"/>
                  </a:cubicBezTo>
                  <a:cubicBezTo>
                    <a:pt x="73" y="112"/>
                    <a:pt x="72" y="113"/>
                    <a:pt x="72" y="113"/>
                  </a:cubicBezTo>
                  <a:cubicBezTo>
                    <a:pt x="71" y="112"/>
                    <a:pt x="70" y="113"/>
                    <a:pt x="70" y="113"/>
                  </a:cubicBezTo>
                  <a:cubicBezTo>
                    <a:pt x="69" y="113"/>
                    <a:pt x="69" y="113"/>
                    <a:pt x="68" y="113"/>
                  </a:cubicBezTo>
                  <a:cubicBezTo>
                    <a:pt x="68" y="113"/>
                    <a:pt x="68" y="113"/>
                    <a:pt x="67" y="113"/>
                  </a:cubicBezTo>
                  <a:cubicBezTo>
                    <a:pt x="67" y="113"/>
                    <a:pt x="67" y="113"/>
                    <a:pt x="67" y="113"/>
                  </a:cubicBezTo>
                  <a:cubicBezTo>
                    <a:pt x="67" y="113"/>
                    <a:pt x="66" y="114"/>
                    <a:pt x="66" y="114"/>
                  </a:cubicBezTo>
                  <a:cubicBezTo>
                    <a:pt x="65" y="115"/>
                    <a:pt x="64" y="116"/>
                    <a:pt x="62" y="116"/>
                  </a:cubicBezTo>
                  <a:cubicBezTo>
                    <a:pt x="62" y="117"/>
                    <a:pt x="61" y="116"/>
                    <a:pt x="61" y="117"/>
                  </a:cubicBezTo>
                  <a:cubicBezTo>
                    <a:pt x="60" y="117"/>
                    <a:pt x="59" y="117"/>
                    <a:pt x="59" y="117"/>
                  </a:cubicBezTo>
                  <a:cubicBezTo>
                    <a:pt x="58" y="117"/>
                    <a:pt x="58" y="117"/>
                    <a:pt x="57" y="116"/>
                  </a:cubicBezTo>
                  <a:cubicBezTo>
                    <a:pt x="57" y="116"/>
                    <a:pt x="57" y="115"/>
                    <a:pt x="57" y="116"/>
                  </a:cubicBezTo>
                  <a:cubicBezTo>
                    <a:pt x="56" y="116"/>
                    <a:pt x="57" y="116"/>
                    <a:pt x="56" y="116"/>
                  </a:cubicBezTo>
                  <a:cubicBezTo>
                    <a:pt x="56" y="116"/>
                    <a:pt x="56" y="116"/>
                    <a:pt x="55" y="116"/>
                  </a:cubicBezTo>
                  <a:cubicBezTo>
                    <a:pt x="55" y="117"/>
                    <a:pt x="54" y="117"/>
                    <a:pt x="54" y="117"/>
                  </a:cubicBezTo>
                  <a:cubicBezTo>
                    <a:pt x="53" y="117"/>
                    <a:pt x="54" y="115"/>
                    <a:pt x="54" y="115"/>
                  </a:cubicBezTo>
                  <a:cubicBezTo>
                    <a:pt x="54" y="115"/>
                    <a:pt x="53" y="116"/>
                    <a:pt x="53" y="116"/>
                  </a:cubicBezTo>
                  <a:cubicBezTo>
                    <a:pt x="52" y="117"/>
                    <a:pt x="52" y="117"/>
                    <a:pt x="51" y="117"/>
                  </a:cubicBezTo>
                  <a:cubicBezTo>
                    <a:pt x="50" y="117"/>
                    <a:pt x="50" y="118"/>
                    <a:pt x="50" y="118"/>
                  </a:cubicBezTo>
                  <a:cubicBezTo>
                    <a:pt x="49" y="118"/>
                    <a:pt x="48" y="119"/>
                    <a:pt x="48" y="119"/>
                  </a:cubicBezTo>
                  <a:cubicBezTo>
                    <a:pt x="48" y="119"/>
                    <a:pt x="47" y="118"/>
                    <a:pt x="47" y="119"/>
                  </a:cubicBezTo>
                  <a:cubicBezTo>
                    <a:pt x="47" y="120"/>
                    <a:pt x="47" y="120"/>
                    <a:pt x="46" y="120"/>
                  </a:cubicBezTo>
                  <a:cubicBezTo>
                    <a:pt x="46" y="120"/>
                    <a:pt x="45" y="121"/>
                    <a:pt x="44" y="121"/>
                  </a:cubicBezTo>
                  <a:cubicBezTo>
                    <a:pt x="44" y="122"/>
                    <a:pt x="44" y="122"/>
                    <a:pt x="43" y="123"/>
                  </a:cubicBezTo>
                  <a:cubicBezTo>
                    <a:pt x="42" y="123"/>
                    <a:pt x="42" y="123"/>
                    <a:pt x="41" y="124"/>
                  </a:cubicBezTo>
                  <a:cubicBezTo>
                    <a:pt x="41" y="124"/>
                    <a:pt x="40" y="125"/>
                    <a:pt x="40" y="125"/>
                  </a:cubicBezTo>
                  <a:cubicBezTo>
                    <a:pt x="39" y="126"/>
                    <a:pt x="37" y="127"/>
                    <a:pt x="36" y="127"/>
                  </a:cubicBezTo>
                  <a:cubicBezTo>
                    <a:pt x="35" y="128"/>
                    <a:pt x="34" y="128"/>
                    <a:pt x="34" y="128"/>
                  </a:cubicBezTo>
                  <a:cubicBezTo>
                    <a:pt x="33" y="128"/>
                    <a:pt x="33" y="129"/>
                    <a:pt x="32" y="129"/>
                  </a:cubicBezTo>
                  <a:cubicBezTo>
                    <a:pt x="31" y="129"/>
                    <a:pt x="31" y="129"/>
                    <a:pt x="31" y="130"/>
                  </a:cubicBezTo>
                  <a:cubicBezTo>
                    <a:pt x="30" y="130"/>
                    <a:pt x="30" y="131"/>
                    <a:pt x="30" y="131"/>
                  </a:cubicBezTo>
                  <a:cubicBezTo>
                    <a:pt x="30" y="131"/>
                    <a:pt x="30" y="131"/>
                    <a:pt x="29" y="131"/>
                  </a:cubicBezTo>
                  <a:cubicBezTo>
                    <a:pt x="29" y="131"/>
                    <a:pt x="29" y="133"/>
                    <a:pt x="29" y="133"/>
                  </a:cubicBezTo>
                  <a:cubicBezTo>
                    <a:pt x="29" y="133"/>
                    <a:pt x="28" y="134"/>
                    <a:pt x="28" y="134"/>
                  </a:cubicBezTo>
                  <a:cubicBezTo>
                    <a:pt x="28" y="135"/>
                    <a:pt x="27" y="137"/>
                    <a:pt x="27" y="136"/>
                  </a:cubicBezTo>
                  <a:cubicBezTo>
                    <a:pt x="27" y="136"/>
                    <a:pt x="27" y="136"/>
                    <a:pt x="26" y="136"/>
                  </a:cubicBezTo>
                  <a:cubicBezTo>
                    <a:pt x="26" y="136"/>
                    <a:pt x="26" y="137"/>
                    <a:pt x="25" y="137"/>
                  </a:cubicBezTo>
                  <a:cubicBezTo>
                    <a:pt x="24" y="137"/>
                    <a:pt x="26" y="135"/>
                    <a:pt x="26" y="134"/>
                  </a:cubicBezTo>
                  <a:cubicBezTo>
                    <a:pt x="25" y="134"/>
                    <a:pt x="25" y="135"/>
                    <a:pt x="25" y="135"/>
                  </a:cubicBezTo>
                  <a:cubicBezTo>
                    <a:pt x="25" y="134"/>
                    <a:pt x="25" y="133"/>
                    <a:pt x="25" y="132"/>
                  </a:cubicBezTo>
                  <a:cubicBezTo>
                    <a:pt x="26" y="132"/>
                    <a:pt x="26" y="131"/>
                    <a:pt x="26" y="130"/>
                  </a:cubicBezTo>
                  <a:cubicBezTo>
                    <a:pt x="26" y="130"/>
                    <a:pt x="27" y="129"/>
                    <a:pt x="26" y="129"/>
                  </a:cubicBezTo>
                  <a:cubicBezTo>
                    <a:pt x="26" y="129"/>
                    <a:pt x="25" y="129"/>
                    <a:pt x="25" y="129"/>
                  </a:cubicBezTo>
                  <a:cubicBezTo>
                    <a:pt x="24" y="131"/>
                    <a:pt x="23" y="132"/>
                    <a:pt x="23" y="134"/>
                  </a:cubicBezTo>
                  <a:cubicBezTo>
                    <a:pt x="22" y="135"/>
                    <a:pt x="22" y="135"/>
                    <a:pt x="21" y="136"/>
                  </a:cubicBezTo>
                  <a:cubicBezTo>
                    <a:pt x="21" y="136"/>
                    <a:pt x="21" y="137"/>
                    <a:pt x="20" y="137"/>
                  </a:cubicBezTo>
                  <a:cubicBezTo>
                    <a:pt x="20" y="138"/>
                    <a:pt x="20" y="139"/>
                    <a:pt x="20" y="139"/>
                  </a:cubicBezTo>
                  <a:cubicBezTo>
                    <a:pt x="20" y="139"/>
                    <a:pt x="21" y="139"/>
                    <a:pt x="21" y="139"/>
                  </a:cubicBezTo>
                  <a:cubicBezTo>
                    <a:pt x="21" y="140"/>
                    <a:pt x="21" y="140"/>
                    <a:pt x="21" y="140"/>
                  </a:cubicBezTo>
                  <a:cubicBezTo>
                    <a:pt x="21" y="141"/>
                    <a:pt x="21" y="142"/>
                    <a:pt x="21" y="143"/>
                  </a:cubicBezTo>
                  <a:cubicBezTo>
                    <a:pt x="21" y="143"/>
                    <a:pt x="20" y="143"/>
                    <a:pt x="20" y="144"/>
                  </a:cubicBezTo>
                  <a:cubicBezTo>
                    <a:pt x="20" y="145"/>
                    <a:pt x="20" y="147"/>
                    <a:pt x="19" y="148"/>
                  </a:cubicBezTo>
                  <a:cubicBezTo>
                    <a:pt x="19" y="149"/>
                    <a:pt x="18" y="149"/>
                    <a:pt x="18" y="149"/>
                  </a:cubicBezTo>
                  <a:cubicBezTo>
                    <a:pt x="17" y="150"/>
                    <a:pt x="17" y="150"/>
                    <a:pt x="17" y="150"/>
                  </a:cubicBezTo>
                  <a:cubicBezTo>
                    <a:pt x="17" y="151"/>
                    <a:pt x="17" y="151"/>
                    <a:pt x="16" y="151"/>
                  </a:cubicBezTo>
                  <a:cubicBezTo>
                    <a:pt x="16" y="152"/>
                    <a:pt x="16" y="152"/>
                    <a:pt x="16" y="152"/>
                  </a:cubicBezTo>
                  <a:cubicBezTo>
                    <a:pt x="16" y="153"/>
                    <a:pt x="16" y="153"/>
                    <a:pt x="15" y="154"/>
                  </a:cubicBezTo>
                  <a:cubicBezTo>
                    <a:pt x="15" y="154"/>
                    <a:pt x="15" y="155"/>
                    <a:pt x="15" y="155"/>
                  </a:cubicBezTo>
                  <a:cubicBezTo>
                    <a:pt x="15" y="156"/>
                    <a:pt x="14" y="156"/>
                    <a:pt x="14" y="157"/>
                  </a:cubicBezTo>
                  <a:cubicBezTo>
                    <a:pt x="14" y="158"/>
                    <a:pt x="14" y="159"/>
                    <a:pt x="15" y="159"/>
                  </a:cubicBezTo>
                  <a:cubicBezTo>
                    <a:pt x="15" y="160"/>
                    <a:pt x="16" y="160"/>
                    <a:pt x="16" y="161"/>
                  </a:cubicBezTo>
                  <a:cubicBezTo>
                    <a:pt x="16" y="162"/>
                    <a:pt x="15" y="162"/>
                    <a:pt x="16" y="163"/>
                  </a:cubicBezTo>
                  <a:cubicBezTo>
                    <a:pt x="16" y="163"/>
                    <a:pt x="16" y="163"/>
                    <a:pt x="16" y="164"/>
                  </a:cubicBezTo>
                  <a:cubicBezTo>
                    <a:pt x="15" y="164"/>
                    <a:pt x="16" y="165"/>
                    <a:pt x="16" y="165"/>
                  </a:cubicBezTo>
                  <a:cubicBezTo>
                    <a:pt x="17" y="166"/>
                    <a:pt x="17" y="166"/>
                    <a:pt x="17" y="167"/>
                  </a:cubicBezTo>
                  <a:cubicBezTo>
                    <a:pt x="17" y="168"/>
                    <a:pt x="17" y="170"/>
                    <a:pt x="18" y="171"/>
                  </a:cubicBezTo>
                  <a:cubicBezTo>
                    <a:pt x="18" y="172"/>
                    <a:pt x="18" y="172"/>
                    <a:pt x="19" y="173"/>
                  </a:cubicBezTo>
                  <a:cubicBezTo>
                    <a:pt x="19" y="173"/>
                    <a:pt x="19" y="173"/>
                    <a:pt x="19" y="174"/>
                  </a:cubicBezTo>
                  <a:cubicBezTo>
                    <a:pt x="19" y="174"/>
                    <a:pt x="19" y="174"/>
                    <a:pt x="19" y="175"/>
                  </a:cubicBezTo>
                  <a:cubicBezTo>
                    <a:pt x="19" y="175"/>
                    <a:pt x="18" y="175"/>
                    <a:pt x="18" y="175"/>
                  </a:cubicBezTo>
                  <a:cubicBezTo>
                    <a:pt x="19" y="175"/>
                    <a:pt x="18" y="177"/>
                    <a:pt x="18" y="177"/>
                  </a:cubicBezTo>
                  <a:cubicBezTo>
                    <a:pt x="18" y="178"/>
                    <a:pt x="18" y="178"/>
                    <a:pt x="18" y="179"/>
                  </a:cubicBezTo>
                  <a:cubicBezTo>
                    <a:pt x="17" y="179"/>
                    <a:pt x="17" y="180"/>
                    <a:pt x="16" y="180"/>
                  </a:cubicBezTo>
                  <a:cubicBezTo>
                    <a:pt x="16" y="180"/>
                    <a:pt x="15" y="178"/>
                    <a:pt x="15" y="177"/>
                  </a:cubicBezTo>
                  <a:cubicBezTo>
                    <a:pt x="15" y="177"/>
                    <a:pt x="16" y="175"/>
                    <a:pt x="15" y="174"/>
                  </a:cubicBezTo>
                  <a:cubicBezTo>
                    <a:pt x="15" y="175"/>
                    <a:pt x="15" y="177"/>
                    <a:pt x="14" y="177"/>
                  </a:cubicBezTo>
                  <a:cubicBezTo>
                    <a:pt x="13" y="178"/>
                    <a:pt x="13" y="176"/>
                    <a:pt x="13" y="176"/>
                  </a:cubicBezTo>
                  <a:cubicBezTo>
                    <a:pt x="14" y="175"/>
                    <a:pt x="14" y="174"/>
                    <a:pt x="14" y="174"/>
                  </a:cubicBezTo>
                  <a:cubicBezTo>
                    <a:pt x="14" y="173"/>
                    <a:pt x="14" y="173"/>
                    <a:pt x="14" y="172"/>
                  </a:cubicBezTo>
                  <a:cubicBezTo>
                    <a:pt x="13" y="172"/>
                    <a:pt x="13" y="171"/>
                    <a:pt x="13" y="171"/>
                  </a:cubicBezTo>
                  <a:cubicBezTo>
                    <a:pt x="12" y="170"/>
                    <a:pt x="13" y="170"/>
                    <a:pt x="13" y="170"/>
                  </a:cubicBezTo>
                  <a:cubicBezTo>
                    <a:pt x="13" y="170"/>
                    <a:pt x="12" y="170"/>
                    <a:pt x="12" y="170"/>
                  </a:cubicBezTo>
                  <a:cubicBezTo>
                    <a:pt x="12" y="171"/>
                    <a:pt x="11" y="172"/>
                    <a:pt x="12" y="172"/>
                  </a:cubicBezTo>
                  <a:cubicBezTo>
                    <a:pt x="12" y="173"/>
                    <a:pt x="12" y="175"/>
                    <a:pt x="12" y="176"/>
                  </a:cubicBezTo>
                  <a:cubicBezTo>
                    <a:pt x="12" y="176"/>
                    <a:pt x="13" y="177"/>
                    <a:pt x="13" y="177"/>
                  </a:cubicBezTo>
                  <a:cubicBezTo>
                    <a:pt x="14" y="178"/>
                    <a:pt x="14" y="178"/>
                    <a:pt x="14" y="179"/>
                  </a:cubicBezTo>
                  <a:cubicBezTo>
                    <a:pt x="14" y="180"/>
                    <a:pt x="14" y="181"/>
                    <a:pt x="13" y="182"/>
                  </a:cubicBezTo>
                  <a:cubicBezTo>
                    <a:pt x="13" y="182"/>
                    <a:pt x="13" y="181"/>
                    <a:pt x="13" y="181"/>
                  </a:cubicBezTo>
                  <a:cubicBezTo>
                    <a:pt x="13" y="182"/>
                    <a:pt x="12" y="182"/>
                    <a:pt x="12" y="182"/>
                  </a:cubicBezTo>
                  <a:cubicBezTo>
                    <a:pt x="12" y="182"/>
                    <a:pt x="12" y="183"/>
                    <a:pt x="12" y="182"/>
                  </a:cubicBezTo>
                  <a:cubicBezTo>
                    <a:pt x="12" y="182"/>
                    <a:pt x="12" y="180"/>
                    <a:pt x="12" y="180"/>
                  </a:cubicBezTo>
                  <a:cubicBezTo>
                    <a:pt x="11" y="180"/>
                    <a:pt x="11" y="182"/>
                    <a:pt x="11" y="182"/>
                  </a:cubicBezTo>
                  <a:cubicBezTo>
                    <a:pt x="11" y="182"/>
                    <a:pt x="11" y="179"/>
                    <a:pt x="11" y="178"/>
                  </a:cubicBezTo>
                  <a:cubicBezTo>
                    <a:pt x="11" y="177"/>
                    <a:pt x="11" y="179"/>
                    <a:pt x="11" y="179"/>
                  </a:cubicBezTo>
                  <a:cubicBezTo>
                    <a:pt x="11" y="179"/>
                    <a:pt x="11" y="178"/>
                    <a:pt x="11" y="178"/>
                  </a:cubicBezTo>
                  <a:cubicBezTo>
                    <a:pt x="11" y="178"/>
                    <a:pt x="11" y="176"/>
                    <a:pt x="10" y="177"/>
                  </a:cubicBezTo>
                  <a:cubicBezTo>
                    <a:pt x="10" y="176"/>
                    <a:pt x="11" y="176"/>
                    <a:pt x="10" y="175"/>
                  </a:cubicBezTo>
                  <a:cubicBezTo>
                    <a:pt x="10" y="176"/>
                    <a:pt x="10" y="177"/>
                    <a:pt x="10" y="177"/>
                  </a:cubicBezTo>
                  <a:cubicBezTo>
                    <a:pt x="10" y="178"/>
                    <a:pt x="10" y="179"/>
                    <a:pt x="10" y="179"/>
                  </a:cubicBezTo>
                  <a:cubicBezTo>
                    <a:pt x="9" y="179"/>
                    <a:pt x="9" y="178"/>
                    <a:pt x="9" y="178"/>
                  </a:cubicBezTo>
                  <a:cubicBezTo>
                    <a:pt x="9" y="178"/>
                    <a:pt x="10" y="177"/>
                    <a:pt x="10" y="177"/>
                  </a:cubicBezTo>
                  <a:cubicBezTo>
                    <a:pt x="10" y="176"/>
                    <a:pt x="10" y="175"/>
                    <a:pt x="10" y="175"/>
                  </a:cubicBezTo>
                  <a:cubicBezTo>
                    <a:pt x="10" y="175"/>
                    <a:pt x="9" y="177"/>
                    <a:pt x="9" y="178"/>
                  </a:cubicBezTo>
                  <a:cubicBezTo>
                    <a:pt x="9" y="177"/>
                    <a:pt x="9" y="177"/>
                    <a:pt x="8" y="177"/>
                  </a:cubicBezTo>
                  <a:cubicBezTo>
                    <a:pt x="8" y="177"/>
                    <a:pt x="8" y="177"/>
                    <a:pt x="9" y="178"/>
                  </a:cubicBezTo>
                  <a:cubicBezTo>
                    <a:pt x="9" y="178"/>
                    <a:pt x="9" y="178"/>
                    <a:pt x="9" y="179"/>
                  </a:cubicBezTo>
                  <a:cubicBezTo>
                    <a:pt x="9" y="180"/>
                    <a:pt x="10" y="181"/>
                    <a:pt x="10" y="181"/>
                  </a:cubicBezTo>
                  <a:cubicBezTo>
                    <a:pt x="11" y="183"/>
                    <a:pt x="12" y="185"/>
                    <a:pt x="13" y="187"/>
                  </a:cubicBezTo>
                  <a:cubicBezTo>
                    <a:pt x="13" y="188"/>
                    <a:pt x="14" y="190"/>
                    <a:pt x="14" y="192"/>
                  </a:cubicBezTo>
                  <a:cubicBezTo>
                    <a:pt x="14" y="193"/>
                    <a:pt x="14" y="194"/>
                    <a:pt x="13" y="194"/>
                  </a:cubicBezTo>
                  <a:cubicBezTo>
                    <a:pt x="13" y="195"/>
                    <a:pt x="13" y="196"/>
                    <a:pt x="13" y="197"/>
                  </a:cubicBezTo>
                  <a:cubicBezTo>
                    <a:pt x="13" y="198"/>
                    <a:pt x="14" y="199"/>
                    <a:pt x="14" y="201"/>
                  </a:cubicBezTo>
                  <a:cubicBezTo>
                    <a:pt x="14" y="202"/>
                    <a:pt x="15" y="202"/>
                    <a:pt x="15" y="203"/>
                  </a:cubicBezTo>
                  <a:cubicBezTo>
                    <a:pt x="15" y="204"/>
                    <a:pt x="15" y="205"/>
                    <a:pt x="15" y="205"/>
                  </a:cubicBezTo>
                  <a:cubicBezTo>
                    <a:pt x="14" y="207"/>
                    <a:pt x="15" y="208"/>
                    <a:pt x="15" y="209"/>
                  </a:cubicBezTo>
                  <a:cubicBezTo>
                    <a:pt x="15" y="211"/>
                    <a:pt x="15" y="213"/>
                    <a:pt x="15" y="214"/>
                  </a:cubicBezTo>
                  <a:cubicBezTo>
                    <a:pt x="14" y="215"/>
                    <a:pt x="14" y="216"/>
                    <a:pt x="14" y="217"/>
                  </a:cubicBezTo>
                  <a:cubicBezTo>
                    <a:pt x="14" y="218"/>
                    <a:pt x="14" y="219"/>
                    <a:pt x="14" y="220"/>
                  </a:cubicBezTo>
                  <a:cubicBezTo>
                    <a:pt x="14" y="220"/>
                    <a:pt x="14" y="220"/>
                    <a:pt x="14" y="220"/>
                  </a:cubicBezTo>
                  <a:cubicBezTo>
                    <a:pt x="14" y="221"/>
                    <a:pt x="14" y="221"/>
                    <a:pt x="14" y="221"/>
                  </a:cubicBezTo>
                  <a:cubicBezTo>
                    <a:pt x="14" y="222"/>
                    <a:pt x="14" y="222"/>
                    <a:pt x="14" y="222"/>
                  </a:cubicBezTo>
                  <a:cubicBezTo>
                    <a:pt x="14" y="222"/>
                    <a:pt x="14" y="223"/>
                    <a:pt x="14" y="223"/>
                  </a:cubicBezTo>
                  <a:cubicBezTo>
                    <a:pt x="14" y="224"/>
                    <a:pt x="14" y="225"/>
                    <a:pt x="14" y="226"/>
                  </a:cubicBezTo>
                  <a:cubicBezTo>
                    <a:pt x="14" y="227"/>
                    <a:pt x="14" y="228"/>
                    <a:pt x="14" y="228"/>
                  </a:cubicBezTo>
                  <a:cubicBezTo>
                    <a:pt x="15" y="230"/>
                    <a:pt x="15" y="231"/>
                    <a:pt x="15" y="233"/>
                  </a:cubicBezTo>
                  <a:cubicBezTo>
                    <a:pt x="15" y="235"/>
                    <a:pt x="16" y="237"/>
                    <a:pt x="16" y="238"/>
                  </a:cubicBezTo>
                  <a:cubicBezTo>
                    <a:pt x="16" y="239"/>
                    <a:pt x="15" y="240"/>
                    <a:pt x="15" y="241"/>
                  </a:cubicBezTo>
                  <a:cubicBezTo>
                    <a:pt x="15" y="241"/>
                    <a:pt x="15" y="242"/>
                    <a:pt x="15" y="243"/>
                  </a:cubicBezTo>
                  <a:cubicBezTo>
                    <a:pt x="14" y="244"/>
                    <a:pt x="14" y="244"/>
                    <a:pt x="14" y="244"/>
                  </a:cubicBezTo>
                  <a:cubicBezTo>
                    <a:pt x="14" y="244"/>
                    <a:pt x="14" y="244"/>
                    <a:pt x="14" y="244"/>
                  </a:cubicBezTo>
                  <a:cubicBezTo>
                    <a:pt x="14" y="245"/>
                    <a:pt x="14" y="245"/>
                    <a:pt x="14" y="245"/>
                  </a:cubicBezTo>
                  <a:cubicBezTo>
                    <a:pt x="14" y="246"/>
                    <a:pt x="14" y="246"/>
                    <a:pt x="13" y="247"/>
                  </a:cubicBezTo>
                  <a:cubicBezTo>
                    <a:pt x="13" y="247"/>
                    <a:pt x="13" y="247"/>
                    <a:pt x="13" y="248"/>
                  </a:cubicBezTo>
                  <a:cubicBezTo>
                    <a:pt x="13" y="249"/>
                    <a:pt x="12" y="247"/>
                    <a:pt x="12" y="249"/>
                  </a:cubicBezTo>
                  <a:cubicBezTo>
                    <a:pt x="12" y="249"/>
                    <a:pt x="12" y="250"/>
                    <a:pt x="12" y="249"/>
                  </a:cubicBezTo>
                  <a:cubicBezTo>
                    <a:pt x="12" y="249"/>
                    <a:pt x="12" y="248"/>
                    <a:pt x="12" y="248"/>
                  </a:cubicBezTo>
                  <a:cubicBezTo>
                    <a:pt x="12" y="247"/>
                    <a:pt x="13" y="247"/>
                    <a:pt x="13" y="247"/>
                  </a:cubicBezTo>
                  <a:cubicBezTo>
                    <a:pt x="13" y="247"/>
                    <a:pt x="12" y="248"/>
                    <a:pt x="12" y="248"/>
                  </a:cubicBezTo>
                  <a:cubicBezTo>
                    <a:pt x="11" y="248"/>
                    <a:pt x="11" y="249"/>
                    <a:pt x="11" y="250"/>
                  </a:cubicBezTo>
                  <a:cubicBezTo>
                    <a:pt x="11" y="252"/>
                    <a:pt x="11" y="253"/>
                    <a:pt x="10" y="255"/>
                  </a:cubicBezTo>
                  <a:cubicBezTo>
                    <a:pt x="10" y="255"/>
                    <a:pt x="10" y="254"/>
                    <a:pt x="11" y="254"/>
                  </a:cubicBezTo>
                  <a:cubicBezTo>
                    <a:pt x="11" y="255"/>
                    <a:pt x="10" y="255"/>
                    <a:pt x="9" y="256"/>
                  </a:cubicBezTo>
                  <a:cubicBezTo>
                    <a:pt x="9" y="256"/>
                    <a:pt x="8" y="257"/>
                    <a:pt x="8" y="258"/>
                  </a:cubicBezTo>
                  <a:cubicBezTo>
                    <a:pt x="7" y="258"/>
                    <a:pt x="5" y="260"/>
                    <a:pt x="4" y="259"/>
                  </a:cubicBezTo>
                  <a:cubicBezTo>
                    <a:pt x="3" y="258"/>
                    <a:pt x="4" y="258"/>
                    <a:pt x="3" y="258"/>
                  </a:cubicBezTo>
                  <a:cubicBezTo>
                    <a:pt x="3" y="258"/>
                    <a:pt x="3" y="259"/>
                    <a:pt x="2" y="259"/>
                  </a:cubicBezTo>
                  <a:cubicBezTo>
                    <a:pt x="2" y="260"/>
                    <a:pt x="2" y="260"/>
                    <a:pt x="2" y="261"/>
                  </a:cubicBezTo>
                  <a:cubicBezTo>
                    <a:pt x="1" y="262"/>
                    <a:pt x="1" y="263"/>
                    <a:pt x="1" y="264"/>
                  </a:cubicBezTo>
                  <a:cubicBezTo>
                    <a:pt x="1" y="264"/>
                    <a:pt x="0" y="266"/>
                    <a:pt x="1" y="266"/>
                  </a:cubicBezTo>
                  <a:cubicBezTo>
                    <a:pt x="1" y="267"/>
                    <a:pt x="1" y="266"/>
                    <a:pt x="2" y="266"/>
                  </a:cubicBezTo>
                  <a:cubicBezTo>
                    <a:pt x="4" y="266"/>
                    <a:pt x="5" y="268"/>
                    <a:pt x="6" y="269"/>
                  </a:cubicBezTo>
                  <a:cubicBezTo>
                    <a:pt x="6" y="270"/>
                    <a:pt x="7" y="271"/>
                    <a:pt x="7" y="271"/>
                  </a:cubicBezTo>
                  <a:cubicBezTo>
                    <a:pt x="7" y="272"/>
                    <a:pt x="7" y="272"/>
                    <a:pt x="8" y="272"/>
                  </a:cubicBezTo>
                  <a:cubicBezTo>
                    <a:pt x="9" y="272"/>
                    <a:pt x="9" y="273"/>
                    <a:pt x="10" y="273"/>
                  </a:cubicBezTo>
                  <a:cubicBezTo>
                    <a:pt x="10" y="273"/>
                    <a:pt x="11" y="273"/>
                    <a:pt x="11" y="272"/>
                  </a:cubicBezTo>
                  <a:cubicBezTo>
                    <a:pt x="11" y="273"/>
                    <a:pt x="12" y="273"/>
                    <a:pt x="11" y="273"/>
                  </a:cubicBezTo>
                  <a:cubicBezTo>
                    <a:pt x="10" y="273"/>
                    <a:pt x="11" y="274"/>
                    <a:pt x="11" y="274"/>
                  </a:cubicBezTo>
                  <a:cubicBezTo>
                    <a:pt x="12" y="274"/>
                    <a:pt x="13" y="274"/>
                    <a:pt x="14" y="274"/>
                  </a:cubicBezTo>
                  <a:cubicBezTo>
                    <a:pt x="14" y="274"/>
                    <a:pt x="14" y="275"/>
                    <a:pt x="15" y="274"/>
                  </a:cubicBezTo>
                  <a:cubicBezTo>
                    <a:pt x="15" y="274"/>
                    <a:pt x="15" y="274"/>
                    <a:pt x="15" y="274"/>
                  </a:cubicBezTo>
                  <a:cubicBezTo>
                    <a:pt x="16" y="274"/>
                    <a:pt x="16" y="274"/>
                    <a:pt x="17" y="274"/>
                  </a:cubicBezTo>
                  <a:cubicBezTo>
                    <a:pt x="17" y="274"/>
                    <a:pt x="17" y="274"/>
                    <a:pt x="18" y="274"/>
                  </a:cubicBezTo>
                  <a:cubicBezTo>
                    <a:pt x="18" y="274"/>
                    <a:pt x="19" y="274"/>
                    <a:pt x="19" y="274"/>
                  </a:cubicBezTo>
                  <a:cubicBezTo>
                    <a:pt x="19" y="274"/>
                    <a:pt x="21" y="275"/>
                    <a:pt x="21" y="275"/>
                  </a:cubicBezTo>
                  <a:cubicBezTo>
                    <a:pt x="21" y="275"/>
                    <a:pt x="22" y="274"/>
                    <a:pt x="23" y="275"/>
                  </a:cubicBezTo>
                  <a:cubicBezTo>
                    <a:pt x="23" y="275"/>
                    <a:pt x="23" y="275"/>
                    <a:pt x="24" y="275"/>
                  </a:cubicBezTo>
                  <a:cubicBezTo>
                    <a:pt x="24" y="275"/>
                    <a:pt x="24" y="275"/>
                    <a:pt x="24" y="275"/>
                  </a:cubicBezTo>
                  <a:cubicBezTo>
                    <a:pt x="24" y="275"/>
                    <a:pt x="24" y="275"/>
                    <a:pt x="24" y="275"/>
                  </a:cubicBezTo>
                  <a:cubicBezTo>
                    <a:pt x="24" y="275"/>
                    <a:pt x="24" y="274"/>
                    <a:pt x="24" y="274"/>
                  </a:cubicBezTo>
                  <a:cubicBezTo>
                    <a:pt x="24" y="275"/>
                    <a:pt x="24" y="275"/>
                    <a:pt x="24" y="275"/>
                  </a:cubicBezTo>
                  <a:cubicBezTo>
                    <a:pt x="23" y="274"/>
                    <a:pt x="24" y="274"/>
                    <a:pt x="24" y="274"/>
                  </a:cubicBezTo>
                  <a:cubicBezTo>
                    <a:pt x="24" y="274"/>
                    <a:pt x="25" y="274"/>
                    <a:pt x="26" y="274"/>
                  </a:cubicBezTo>
                  <a:cubicBezTo>
                    <a:pt x="26" y="274"/>
                    <a:pt x="26" y="274"/>
                    <a:pt x="27" y="274"/>
                  </a:cubicBezTo>
                  <a:cubicBezTo>
                    <a:pt x="27" y="274"/>
                    <a:pt x="26" y="274"/>
                    <a:pt x="27" y="274"/>
                  </a:cubicBezTo>
                  <a:cubicBezTo>
                    <a:pt x="27" y="273"/>
                    <a:pt x="27" y="273"/>
                    <a:pt x="28" y="273"/>
                  </a:cubicBezTo>
                  <a:cubicBezTo>
                    <a:pt x="28" y="273"/>
                    <a:pt x="29" y="273"/>
                    <a:pt x="29" y="273"/>
                  </a:cubicBezTo>
                  <a:cubicBezTo>
                    <a:pt x="29" y="272"/>
                    <a:pt x="29" y="272"/>
                    <a:pt x="30" y="271"/>
                  </a:cubicBezTo>
                  <a:cubicBezTo>
                    <a:pt x="31" y="270"/>
                    <a:pt x="32" y="270"/>
                    <a:pt x="33" y="270"/>
                  </a:cubicBezTo>
                  <a:cubicBezTo>
                    <a:pt x="33" y="269"/>
                    <a:pt x="34" y="269"/>
                    <a:pt x="34" y="269"/>
                  </a:cubicBezTo>
                  <a:cubicBezTo>
                    <a:pt x="34" y="269"/>
                    <a:pt x="35" y="269"/>
                    <a:pt x="35" y="268"/>
                  </a:cubicBezTo>
                  <a:cubicBezTo>
                    <a:pt x="35" y="268"/>
                    <a:pt x="35" y="268"/>
                    <a:pt x="35" y="268"/>
                  </a:cubicBezTo>
                  <a:cubicBezTo>
                    <a:pt x="35" y="268"/>
                    <a:pt x="36" y="268"/>
                    <a:pt x="37" y="268"/>
                  </a:cubicBezTo>
                  <a:cubicBezTo>
                    <a:pt x="37" y="268"/>
                    <a:pt x="37" y="268"/>
                    <a:pt x="38" y="268"/>
                  </a:cubicBezTo>
                  <a:cubicBezTo>
                    <a:pt x="38" y="269"/>
                    <a:pt x="38" y="268"/>
                    <a:pt x="38" y="269"/>
                  </a:cubicBezTo>
                  <a:cubicBezTo>
                    <a:pt x="38" y="269"/>
                    <a:pt x="39" y="268"/>
                    <a:pt x="39" y="268"/>
                  </a:cubicBezTo>
                  <a:cubicBezTo>
                    <a:pt x="39" y="268"/>
                    <a:pt x="39" y="269"/>
                    <a:pt x="40" y="268"/>
                  </a:cubicBezTo>
                  <a:cubicBezTo>
                    <a:pt x="40" y="268"/>
                    <a:pt x="40" y="267"/>
                    <a:pt x="40" y="267"/>
                  </a:cubicBezTo>
                  <a:cubicBezTo>
                    <a:pt x="41" y="267"/>
                    <a:pt x="41" y="267"/>
                    <a:pt x="41" y="267"/>
                  </a:cubicBezTo>
                  <a:cubicBezTo>
                    <a:pt x="41" y="267"/>
                    <a:pt x="41" y="267"/>
                    <a:pt x="42" y="267"/>
                  </a:cubicBezTo>
                  <a:cubicBezTo>
                    <a:pt x="40" y="266"/>
                    <a:pt x="43" y="264"/>
                    <a:pt x="44" y="264"/>
                  </a:cubicBezTo>
                  <a:cubicBezTo>
                    <a:pt x="44" y="264"/>
                    <a:pt x="45" y="263"/>
                    <a:pt x="46" y="263"/>
                  </a:cubicBezTo>
                  <a:cubicBezTo>
                    <a:pt x="46" y="262"/>
                    <a:pt x="46" y="263"/>
                    <a:pt x="47" y="262"/>
                  </a:cubicBezTo>
                  <a:cubicBezTo>
                    <a:pt x="47" y="262"/>
                    <a:pt x="47" y="262"/>
                    <a:pt x="48" y="262"/>
                  </a:cubicBezTo>
                  <a:cubicBezTo>
                    <a:pt x="48" y="262"/>
                    <a:pt x="48" y="262"/>
                    <a:pt x="49" y="262"/>
                  </a:cubicBezTo>
                  <a:cubicBezTo>
                    <a:pt x="49" y="262"/>
                    <a:pt x="50" y="262"/>
                    <a:pt x="50" y="262"/>
                  </a:cubicBezTo>
                  <a:cubicBezTo>
                    <a:pt x="51" y="262"/>
                    <a:pt x="51" y="263"/>
                    <a:pt x="52" y="262"/>
                  </a:cubicBezTo>
                  <a:cubicBezTo>
                    <a:pt x="52" y="262"/>
                    <a:pt x="53" y="262"/>
                    <a:pt x="53" y="262"/>
                  </a:cubicBezTo>
                  <a:cubicBezTo>
                    <a:pt x="53" y="262"/>
                    <a:pt x="54" y="262"/>
                    <a:pt x="54" y="262"/>
                  </a:cubicBezTo>
                  <a:cubicBezTo>
                    <a:pt x="55" y="262"/>
                    <a:pt x="56" y="262"/>
                    <a:pt x="57" y="261"/>
                  </a:cubicBezTo>
                  <a:cubicBezTo>
                    <a:pt x="57" y="261"/>
                    <a:pt x="58" y="261"/>
                    <a:pt x="58" y="261"/>
                  </a:cubicBezTo>
                  <a:cubicBezTo>
                    <a:pt x="58" y="262"/>
                    <a:pt x="58" y="261"/>
                    <a:pt x="59" y="261"/>
                  </a:cubicBezTo>
                  <a:cubicBezTo>
                    <a:pt x="60" y="261"/>
                    <a:pt x="60" y="261"/>
                    <a:pt x="61" y="261"/>
                  </a:cubicBezTo>
                  <a:cubicBezTo>
                    <a:pt x="61" y="261"/>
                    <a:pt x="62" y="261"/>
                    <a:pt x="62" y="261"/>
                  </a:cubicBezTo>
                  <a:cubicBezTo>
                    <a:pt x="62" y="261"/>
                    <a:pt x="62" y="261"/>
                    <a:pt x="63" y="262"/>
                  </a:cubicBezTo>
                  <a:cubicBezTo>
                    <a:pt x="63" y="262"/>
                    <a:pt x="63" y="261"/>
                    <a:pt x="64" y="262"/>
                  </a:cubicBezTo>
                  <a:cubicBezTo>
                    <a:pt x="65" y="262"/>
                    <a:pt x="66" y="260"/>
                    <a:pt x="67" y="262"/>
                  </a:cubicBezTo>
                  <a:cubicBezTo>
                    <a:pt x="67" y="262"/>
                    <a:pt x="66" y="263"/>
                    <a:pt x="66" y="263"/>
                  </a:cubicBezTo>
                  <a:cubicBezTo>
                    <a:pt x="67" y="263"/>
                    <a:pt x="68" y="263"/>
                    <a:pt x="68" y="263"/>
                  </a:cubicBezTo>
                  <a:cubicBezTo>
                    <a:pt x="68" y="263"/>
                    <a:pt x="68" y="262"/>
                    <a:pt x="68" y="262"/>
                  </a:cubicBezTo>
                  <a:cubicBezTo>
                    <a:pt x="69" y="262"/>
                    <a:pt x="69" y="262"/>
                    <a:pt x="70" y="262"/>
                  </a:cubicBezTo>
                  <a:cubicBezTo>
                    <a:pt x="71" y="262"/>
                    <a:pt x="71" y="262"/>
                    <a:pt x="72" y="262"/>
                  </a:cubicBezTo>
                  <a:cubicBezTo>
                    <a:pt x="72" y="262"/>
                    <a:pt x="73" y="261"/>
                    <a:pt x="73" y="262"/>
                  </a:cubicBezTo>
                  <a:cubicBezTo>
                    <a:pt x="74" y="262"/>
                    <a:pt x="74" y="262"/>
                    <a:pt x="74" y="262"/>
                  </a:cubicBezTo>
                  <a:cubicBezTo>
                    <a:pt x="75" y="262"/>
                    <a:pt x="76" y="261"/>
                    <a:pt x="76" y="262"/>
                  </a:cubicBezTo>
                  <a:cubicBezTo>
                    <a:pt x="76" y="262"/>
                    <a:pt x="76" y="263"/>
                    <a:pt x="76" y="263"/>
                  </a:cubicBezTo>
                  <a:cubicBezTo>
                    <a:pt x="77" y="263"/>
                    <a:pt x="77" y="263"/>
                    <a:pt x="78" y="262"/>
                  </a:cubicBezTo>
                  <a:cubicBezTo>
                    <a:pt x="78" y="262"/>
                    <a:pt x="79" y="261"/>
                    <a:pt x="79" y="262"/>
                  </a:cubicBezTo>
                  <a:cubicBezTo>
                    <a:pt x="80" y="262"/>
                    <a:pt x="80" y="262"/>
                    <a:pt x="80" y="262"/>
                  </a:cubicBezTo>
                  <a:cubicBezTo>
                    <a:pt x="81" y="261"/>
                    <a:pt x="82" y="261"/>
                    <a:pt x="82" y="261"/>
                  </a:cubicBezTo>
                  <a:cubicBezTo>
                    <a:pt x="83" y="261"/>
                    <a:pt x="83" y="260"/>
                    <a:pt x="83" y="259"/>
                  </a:cubicBezTo>
                  <a:cubicBezTo>
                    <a:pt x="84" y="259"/>
                    <a:pt x="84" y="259"/>
                    <a:pt x="85" y="258"/>
                  </a:cubicBezTo>
                  <a:cubicBezTo>
                    <a:pt x="86" y="258"/>
                    <a:pt x="86" y="257"/>
                    <a:pt x="86" y="256"/>
                  </a:cubicBezTo>
                  <a:cubicBezTo>
                    <a:pt x="87" y="255"/>
                    <a:pt x="88" y="254"/>
                    <a:pt x="89" y="253"/>
                  </a:cubicBezTo>
                  <a:cubicBezTo>
                    <a:pt x="91" y="252"/>
                    <a:pt x="92" y="251"/>
                    <a:pt x="94" y="251"/>
                  </a:cubicBezTo>
                  <a:cubicBezTo>
                    <a:pt x="96" y="251"/>
                    <a:pt x="97" y="250"/>
                    <a:pt x="99" y="249"/>
                  </a:cubicBezTo>
                  <a:cubicBezTo>
                    <a:pt x="99" y="249"/>
                    <a:pt x="100" y="248"/>
                    <a:pt x="101" y="248"/>
                  </a:cubicBezTo>
                  <a:cubicBezTo>
                    <a:pt x="101" y="248"/>
                    <a:pt x="102" y="248"/>
                    <a:pt x="103" y="247"/>
                  </a:cubicBezTo>
                  <a:cubicBezTo>
                    <a:pt x="105" y="246"/>
                    <a:pt x="106" y="245"/>
                    <a:pt x="108" y="244"/>
                  </a:cubicBezTo>
                  <a:cubicBezTo>
                    <a:pt x="109" y="244"/>
                    <a:pt x="110" y="244"/>
                    <a:pt x="110" y="244"/>
                  </a:cubicBezTo>
                  <a:cubicBezTo>
                    <a:pt x="111" y="244"/>
                    <a:pt x="111" y="244"/>
                    <a:pt x="112" y="244"/>
                  </a:cubicBezTo>
                  <a:cubicBezTo>
                    <a:pt x="113" y="244"/>
                    <a:pt x="114" y="244"/>
                    <a:pt x="114" y="244"/>
                  </a:cubicBezTo>
                  <a:cubicBezTo>
                    <a:pt x="115" y="244"/>
                    <a:pt x="117" y="244"/>
                    <a:pt x="118" y="244"/>
                  </a:cubicBezTo>
                  <a:cubicBezTo>
                    <a:pt x="119" y="244"/>
                    <a:pt x="121" y="244"/>
                    <a:pt x="123" y="243"/>
                  </a:cubicBezTo>
                  <a:cubicBezTo>
                    <a:pt x="124" y="243"/>
                    <a:pt x="125" y="243"/>
                    <a:pt x="126" y="242"/>
                  </a:cubicBezTo>
                  <a:cubicBezTo>
                    <a:pt x="127" y="242"/>
                    <a:pt x="128" y="242"/>
                    <a:pt x="129" y="242"/>
                  </a:cubicBezTo>
                  <a:cubicBezTo>
                    <a:pt x="130" y="241"/>
                    <a:pt x="132" y="241"/>
                    <a:pt x="134" y="240"/>
                  </a:cubicBezTo>
                  <a:cubicBezTo>
                    <a:pt x="136" y="239"/>
                    <a:pt x="137" y="238"/>
                    <a:pt x="139" y="238"/>
                  </a:cubicBezTo>
                  <a:cubicBezTo>
                    <a:pt x="141" y="237"/>
                    <a:pt x="143" y="237"/>
                    <a:pt x="145" y="237"/>
                  </a:cubicBezTo>
                  <a:cubicBezTo>
                    <a:pt x="147" y="237"/>
                    <a:pt x="149" y="236"/>
                    <a:pt x="151" y="236"/>
                  </a:cubicBezTo>
                  <a:cubicBezTo>
                    <a:pt x="153" y="236"/>
                    <a:pt x="155" y="237"/>
                    <a:pt x="156" y="237"/>
                  </a:cubicBezTo>
                  <a:cubicBezTo>
                    <a:pt x="157" y="236"/>
                    <a:pt x="158" y="236"/>
                    <a:pt x="159" y="236"/>
                  </a:cubicBezTo>
                  <a:cubicBezTo>
                    <a:pt x="160" y="235"/>
                    <a:pt x="160" y="235"/>
                    <a:pt x="161" y="235"/>
                  </a:cubicBezTo>
                  <a:cubicBezTo>
                    <a:pt x="162" y="236"/>
                    <a:pt x="163" y="237"/>
                    <a:pt x="164" y="238"/>
                  </a:cubicBezTo>
                  <a:cubicBezTo>
                    <a:pt x="165" y="238"/>
                    <a:pt x="166" y="239"/>
                    <a:pt x="166" y="240"/>
                  </a:cubicBezTo>
                  <a:cubicBezTo>
                    <a:pt x="167" y="240"/>
                    <a:pt x="167" y="241"/>
                    <a:pt x="167" y="241"/>
                  </a:cubicBezTo>
                  <a:cubicBezTo>
                    <a:pt x="168" y="241"/>
                    <a:pt x="170" y="241"/>
                    <a:pt x="170" y="241"/>
                  </a:cubicBezTo>
                  <a:cubicBezTo>
                    <a:pt x="170" y="240"/>
                    <a:pt x="172" y="240"/>
                    <a:pt x="173" y="241"/>
                  </a:cubicBezTo>
                  <a:cubicBezTo>
                    <a:pt x="174" y="241"/>
                    <a:pt x="174" y="241"/>
                    <a:pt x="174" y="242"/>
                  </a:cubicBezTo>
                  <a:cubicBezTo>
                    <a:pt x="175" y="242"/>
                    <a:pt x="175" y="242"/>
                    <a:pt x="175" y="242"/>
                  </a:cubicBezTo>
                  <a:cubicBezTo>
                    <a:pt x="175" y="243"/>
                    <a:pt x="175" y="243"/>
                    <a:pt x="176" y="243"/>
                  </a:cubicBezTo>
                  <a:cubicBezTo>
                    <a:pt x="176" y="243"/>
                    <a:pt x="176" y="243"/>
                    <a:pt x="176" y="243"/>
                  </a:cubicBezTo>
                  <a:cubicBezTo>
                    <a:pt x="177" y="243"/>
                    <a:pt x="178" y="243"/>
                    <a:pt x="179" y="243"/>
                  </a:cubicBezTo>
                  <a:cubicBezTo>
                    <a:pt x="179" y="243"/>
                    <a:pt x="179" y="243"/>
                    <a:pt x="179" y="243"/>
                  </a:cubicBezTo>
                  <a:cubicBezTo>
                    <a:pt x="178" y="242"/>
                    <a:pt x="179" y="242"/>
                    <a:pt x="179" y="242"/>
                  </a:cubicBezTo>
                  <a:cubicBezTo>
                    <a:pt x="179" y="242"/>
                    <a:pt x="179" y="243"/>
                    <a:pt x="180" y="243"/>
                  </a:cubicBezTo>
                  <a:cubicBezTo>
                    <a:pt x="180" y="243"/>
                    <a:pt x="180" y="242"/>
                    <a:pt x="181" y="242"/>
                  </a:cubicBezTo>
                  <a:cubicBezTo>
                    <a:pt x="181" y="242"/>
                    <a:pt x="181" y="242"/>
                    <a:pt x="181" y="242"/>
                  </a:cubicBezTo>
                  <a:cubicBezTo>
                    <a:pt x="180" y="243"/>
                    <a:pt x="181" y="243"/>
                    <a:pt x="181" y="243"/>
                  </a:cubicBezTo>
                  <a:cubicBezTo>
                    <a:pt x="181" y="243"/>
                    <a:pt x="181" y="243"/>
                    <a:pt x="181" y="243"/>
                  </a:cubicBezTo>
                  <a:cubicBezTo>
                    <a:pt x="181" y="243"/>
                    <a:pt x="181" y="243"/>
                    <a:pt x="181" y="243"/>
                  </a:cubicBezTo>
                  <a:cubicBezTo>
                    <a:pt x="181" y="244"/>
                    <a:pt x="182" y="244"/>
                    <a:pt x="182" y="244"/>
                  </a:cubicBezTo>
                  <a:cubicBezTo>
                    <a:pt x="182" y="244"/>
                    <a:pt x="182" y="245"/>
                    <a:pt x="182" y="246"/>
                  </a:cubicBezTo>
                  <a:cubicBezTo>
                    <a:pt x="182" y="246"/>
                    <a:pt x="181" y="245"/>
                    <a:pt x="181" y="246"/>
                  </a:cubicBezTo>
                  <a:cubicBezTo>
                    <a:pt x="181" y="246"/>
                    <a:pt x="181" y="247"/>
                    <a:pt x="181" y="247"/>
                  </a:cubicBezTo>
                  <a:cubicBezTo>
                    <a:pt x="182" y="247"/>
                    <a:pt x="182" y="247"/>
                    <a:pt x="182" y="246"/>
                  </a:cubicBezTo>
                  <a:cubicBezTo>
                    <a:pt x="183" y="246"/>
                    <a:pt x="183" y="246"/>
                    <a:pt x="183" y="246"/>
                  </a:cubicBezTo>
                  <a:cubicBezTo>
                    <a:pt x="184" y="246"/>
                    <a:pt x="184" y="247"/>
                    <a:pt x="184" y="247"/>
                  </a:cubicBezTo>
                  <a:cubicBezTo>
                    <a:pt x="184" y="248"/>
                    <a:pt x="184" y="248"/>
                    <a:pt x="184" y="249"/>
                  </a:cubicBezTo>
                  <a:cubicBezTo>
                    <a:pt x="184" y="249"/>
                    <a:pt x="183" y="250"/>
                    <a:pt x="183" y="250"/>
                  </a:cubicBezTo>
                  <a:cubicBezTo>
                    <a:pt x="183" y="250"/>
                    <a:pt x="183" y="249"/>
                    <a:pt x="183" y="249"/>
                  </a:cubicBezTo>
                  <a:cubicBezTo>
                    <a:pt x="183" y="249"/>
                    <a:pt x="182" y="249"/>
                    <a:pt x="182" y="249"/>
                  </a:cubicBezTo>
                  <a:cubicBezTo>
                    <a:pt x="182" y="250"/>
                    <a:pt x="182" y="250"/>
                    <a:pt x="182" y="251"/>
                  </a:cubicBezTo>
                  <a:cubicBezTo>
                    <a:pt x="182" y="251"/>
                    <a:pt x="181" y="251"/>
                    <a:pt x="181" y="251"/>
                  </a:cubicBezTo>
                  <a:cubicBezTo>
                    <a:pt x="181" y="252"/>
                    <a:pt x="182" y="251"/>
                    <a:pt x="182" y="252"/>
                  </a:cubicBezTo>
                  <a:cubicBezTo>
                    <a:pt x="182" y="252"/>
                    <a:pt x="181" y="252"/>
                    <a:pt x="182" y="252"/>
                  </a:cubicBezTo>
                  <a:cubicBezTo>
                    <a:pt x="182" y="253"/>
                    <a:pt x="182" y="253"/>
                    <a:pt x="182" y="254"/>
                  </a:cubicBezTo>
                  <a:cubicBezTo>
                    <a:pt x="182" y="254"/>
                    <a:pt x="182" y="254"/>
                    <a:pt x="183" y="254"/>
                  </a:cubicBezTo>
                  <a:cubicBezTo>
                    <a:pt x="183" y="254"/>
                    <a:pt x="183" y="254"/>
                    <a:pt x="184" y="254"/>
                  </a:cubicBezTo>
                  <a:cubicBezTo>
                    <a:pt x="184" y="254"/>
                    <a:pt x="184" y="254"/>
                    <a:pt x="185" y="254"/>
                  </a:cubicBezTo>
                  <a:cubicBezTo>
                    <a:pt x="185" y="254"/>
                    <a:pt x="185" y="255"/>
                    <a:pt x="185" y="255"/>
                  </a:cubicBezTo>
                  <a:cubicBezTo>
                    <a:pt x="186" y="254"/>
                    <a:pt x="184" y="253"/>
                    <a:pt x="185" y="254"/>
                  </a:cubicBezTo>
                  <a:cubicBezTo>
                    <a:pt x="186" y="254"/>
                    <a:pt x="186" y="254"/>
                    <a:pt x="186" y="255"/>
                  </a:cubicBezTo>
                  <a:cubicBezTo>
                    <a:pt x="186" y="255"/>
                    <a:pt x="185" y="254"/>
                    <a:pt x="185" y="255"/>
                  </a:cubicBezTo>
                  <a:cubicBezTo>
                    <a:pt x="186" y="255"/>
                    <a:pt x="186" y="257"/>
                    <a:pt x="186" y="257"/>
                  </a:cubicBezTo>
                  <a:cubicBezTo>
                    <a:pt x="186" y="258"/>
                    <a:pt x="185" y="259"/>
                    <a:pt x="186" y="259"/>
                  </a:cubicBezTo>
                  <a:cubicBezTo>
                    <a:pt x="186" y="260"/>
                    <a:pt x="186" y="261"/>
                    <a:pt x="187" y="261"/>
                  </a:cubicBezTo>
                  <a:cubicBezTo>
                    <a:pt x="187" y="262"/>
                    <a:pt x="187" y="262"/>
                    <a:pt x="187" y="263"/>
                  </a:cubicBezTo>
                  <a:cubicBezTo>
                    <a:pt x="187" y="263"/>
                    <a:pt x="187" y="264"/>
                    <a:pt x="187" y="264"/>
                  </a:cubicBezTo>
                  <a:cubicBezTo>
                    <a:pt x="187" y="264"/>
                    <a:pt x="186" y="264"/>
                    <a:pt x="187" y="265"/>
                  </a:cubicBezTo>
                  <a:cubicBezTo>
                    <a:pt x="187" y="265"/>
                    <a:pt x="187" y="265"/>
                    <a:pt x="187" y="265"/>
                  </a:cubicBezTo>
                  <a:cubicBezTo>
                    <a:pt x="187" y="266"/>
                    <a:pt x="187" y="266"/>
                    <a:pt x="187" y="267"/>
                  </a:cubicBezTo>
                  <a:cubicBezTo>
                    <a:pt x="186" y="267"/>
                    <a:pt x="187" y="268"/>
                    <a:pt x="186" y="268"/>
                  </a:cubicBezTo>
                  <a:cubicBezTo>
                    <a:pt x="186" y="269"/>
                    <a:pt x="186" y="269"/>
                    <a:pt x="186" y="269"/>
                  </a:cubicBezTo>
                  <a:cubicBezTo>
                    <a:pt x="186" y="269"/>
                    <a:pt x="186" y="269"/>
                    <a:pt x="186" y="269"/>
                  </a:cubicBezTo>
                  <a:cubicBezTo>
                    <a:pt x="186" y="269"/>
                    <a:pt x="187" y="270"/>
                    <a:pt x="187" y="270"/>
                  </a:cubicBezTo>
                  <a:cubicBezTo>
                    <a:pt x="187" y="270"/>
                    <a:pt x="186" y="270"/>
                    <a:pt x="185" y="270"/>
                  </a:cubicBezTo>
                  <a:cubicBezTo>
                    <a:pt x="185" y="269"/>
                    <a:pt x="186" y="269"/>
                    <a:pt x="186" y="269"/>
                  </a:cubicBezTo>
                  <a:cubicBezTo>
                    <a:pt x="185" y="268"/>
                    <a:pt x="185" y="269"/>
                    <a:pt x="185" y="268"/>
                  </a:cubicBezTo>
                  <a:cubicBezTo>
                    <a:pt x="185" y="268"/>
                    <a:pt x="185" y="268"/>
                    <a:pt x="185" y="268"/>
                  </a:cubicBezTo>
                  <a:cubicBezTo>
                    <a:pt x="184" y="268"/>
                    <a:pt x="184" y="269"/>
                    <a:pt x="183" y="269"/>
                  </a:cubicBezTo>
                  <a:cubicBezTo>
                    <a:pt x="184" y="269"/>
                    <a:pt x="184" y="269"/>
                    <a:pt x="185" y="270"/>
                  </a:cubicBezTo>
                  <a:cubicBezTo>
                    <a:pt x="185" y="270"/>
                    <a:pt x="185" y="270"/>
                    <a:pt x="185" y="271"/>
                  </a:cubicBezTo>
                  <a:cubicBezTo>
                    <a:pt x="185" y="271"/>
                    <a:pt x="186" y="271"/>
                    <a:pt x="186" y="271"/>
                  </a:cubicBezTo>
                  <a:cubicBezTo>
                    <a:pt x="186" y="271"/>
                    <a:pt x="186" y="272"/>
                    <a:pt x="186" y="272"/>
                  </a:cubicBezTo>
                  <a:cubicBezTo>
                    <a:pt x="187" y="273"/>
                    <a:pt x="186" y="274"/>
                    <a:pt x="187" y="273"/>
                  </a:cubicBezTo>
                  <a:cubicBezTo>
                    <a:pt x="187" y="273"/>
                    <a:pt x="188" y="272"/>
                    <a:pt x="189" y="273"/>
                  </a:cubicBezTo>
                  <a:cubicBezTo>
                    <a:pt x="189" y="273"/>
                    <a:pt x="189" y="273"/>
                    <a:pt x="189" y="273"/>
                  </a:cubicBezTo>
                  <a:cubicBezTo>
                    <a:pt x="189" y="273"/>
                    <a:pt x="189" y="273"/>
                    <a:pt x="189" y="274"/>
                  </a:cubicBezTo>
                  <a:cubicBezTo>
                    <a:pt x="189" y="274"/>
                    <a:pt x="189" y="274"/>
                    <a:pt x="189" y="274"/>
                  </a:cubicBezTo>
                  <a:cubicBezTo>
                    <a:pt x="190" y="274"/>
                    <a:pt x="190" y="272"/>
                    <a:pt x="190" y="272"/>
                  </a:cubicBezTo>
                  <a:cubicBezTo>
                    <a:pt x="190" y="272"/>
                    <a:pt x="191" y="272"/>
                    <a:pt x="191" y="272"/>
                  </a:cubicBezTo>
                  <a:cubicBezTo>
                    <a:pt x="191" y="272"/>
                    <a:pt x="191" y="271"/>
                    <a:pt x="191" y="271"/>
                  </a:cubicBezTo>
                  <a:cubicBezTo>
                    <a:pt x="191" y="271"/>
                    <a:pt x="191" y="271"/>
                    <a:pt x="190" y="272"/>
                  </a:cubicBezTo>
                  <a:cubicBezTo>
                    <a:pt x="190" y="272"/>
                    <a:pt x="190" y="271"/>
                    <a:pt x="190" y="271"/>
                  </a:cubicBezTo>
                  <a:cubicBezTo>
                    <a:pt x="190" y="272"/>
                    <a:pt x="189" y="272"/>
                    <a:pt x="189" y="272"/>
                  </a:cubicBezTo>
                  <a:cubicBezTo>
                    <a:pt x="189" y="272"/>
                    <a:pt x="190" y="272"/>
                    <a:pt x="190" y="271"/>
                  </a:cubicBezTo>
                  <a:cubicBezTo>
                    <a:pt x="190" y="271"/>
                    <a:pt x="190" y="270"/>
                    <a:pt x="190" y="270"/>
                  </a:cubicBezTo>
                  <a:cubicBezTo>
                    <a:pt x="191" y="270"/>
                    <a:pt x="191" y="270"/>
                    <a:pt x="191" y="270"/>
                  </a:cubicBezTo>
                  <a:cubicBezTo>
                    <a:pt x="191" y="269"/>
                    <a:pt x="191" y="269"/>
                    <a:pt x="191" y="269"/>
                  </a:cubicBezTo>
                  <a:cubicBezTo>
                    <a:pt x="192" y="269"/>
                    <a:pt x="192" y="268"/>
                    <a:pt x="193" y="268"/>
                  </a:cubicBezTo>
                  <a:cubicBezTo>
                    <a:pt x="193" y="268"/>
                    <a:pt x="192" y="269"/>
                    <a:pt x="193" y="269"/>
                  </a:cubicBezTo>
                  <a:cubicBezTo>
                    <a:pt x="193" y="269"/>
                    <a:pt x="193" y="268"/>
                    <a:pt x="193" y="267"/>
                  </a:cubicBezTo>
                  <a:cubicBezTo>
                    <a:pt x="194" y="267"/>
                    <a:pt x="194" y="267"/>
                    <a:pt x="195" y="267"/>
                  </a:cubicBezTo>
                  <a:cubicBezTo>
                    <a:pt x="196" y="266"/>
                    <a:pt x="196" y="264"/>
                    <a:pt x="197" y="264"/>
                  </a:cubicBezTo>
                  <a:cubicBezTo>
                    <a:pt x="198" y="263"/>
                    <a:pt x="199" y="263"/>
                    <a:pt x="199" y="263"/>
                  </a:cubicBezTo>
                  <a:cubicBezTo>
                    <a:pt x="200" y="262"/>
                    <a:pt x="200" y="262"/>
                    <a:pt x="201" y="262"/>
                  </a:cubicBezTo>
                  <a:cubicBezTo>
                    <a:pt x="201" y="261"/>
                    <a:pt x="202" y="261"/>
                    <a:pt x="203" y="261"/>
                  </a:cubicBezTo>
                  <a:cubicBezTo>
                    <a:pt x="203" y="261"/>
                    <a:pt x="204" y="261"/>
                    <a:pt x="204" y="260"/>
                  </a:cubicBezTo>
                  <a:cubicBezTo>
                    <a:pt x="204" y="260"/>
                    <a:pt x="203" y="261"/>
                    <a:pt x="203" y="260"/>
                  </a:cubicBezTo>
                  <a:cubicBezTo>
                    <a:pt x="203" y="260"/>
                    <a:pt x="204" y="259"/>
                    <a:pt x="204" y="259"/>
                  </a:cubicBezTo>
                  <a:cubicBezTo>
                    <a:pt x="205" y="260"/>
                    <a:pt x="204" y="260"/>
                    <a:pt x="205" y="260"/>
                  </a:cubicBezTo>
                  <a:cubicBezTo>
                    <a:pt x="205" y="260"/>
                    <a:pt x="206" y="260"/>
                    <a:pt x="206" y="260"/>
                  </a:cubicBezTo>
                  <a:cubicBezTo>
                    <a:pt x="207" y="259"/>
                    <a:pt x="208" y="258"/>
                    <a:pt x="208" y="258"/>
                  </a:cubicBezTo>
                  <a:cubicBezTo>
                    <a:pt x="209" y="257"/>
                    <a:pt x="210" y="256"/>
                    <a:pt x="211" y="255"/>
                  </a:cubicBezTo>
                  <a:cubicBezTo>
                    <a:pt x="211" y="254"/>
                    <a:pt x="211" y="254"/>
                    <a:pt x="211" y="254"/>
                  </a:cubicBezTo>
                  <a:cubicBezTo>
                    <a:pt x="211" y="253"/>
                    <a:pt x="212" y="253"/>
                    <a:pt x="213" y="253"/>
                  </a:cubicBezTo>
                  <a:cubicBezTo>
                    <a:pt x="213" y="252"/>
                    <a:pt x="214" y="251"/>
                    <a:pt x="214" y="252"/>
                  </a:cubicBezTo>
                  <a:cubicBezTo>
                    <a:pt x="215" y="252"/>
                    <a:pt x="215" y="251"/>
                    <a:pt x="215" y="251"/>
                  </a:cubicBezTo>
                  <a:cubicBezTo>
                    <a:pt x="216" y="250"/>
                    <a:pt x="216" y="250"/>
                    <a:pt x="216" y="249"/>
                  </a:cubicBezTo>
                  <a:cubicBezTo>
                    <a:pt x="216" y="249"/>
                    <a:pt x="216" y="249"/>
                    <a:pt x="216" y="248"/>
                  </a:cubicBezTo>
                  <a:cubicBezTo>
                    <a:pt x="216" y="248"/>
                    <a:pt x="216" y="247"/>
                    <a:pt x="217" y="247"/>
                  </a:cubicBezTo>
                  <a:cubicBezTo>
                    <a:pt x="217" y="247"/>
                    <a:pt x="217" y="248"/>
                    <a:pt x="217" y="249"/>
                  </a:cubicBezTo>
                  <a:cubicBezTo>
                    <a:pt x="217" y="249"/>
                    <a:pt x="217" y="249"/>
                    <a:pt x="217" y="249"/>
                  </a:cubicBezTo>
                  <a:cubicBezTo>
                    <a:pt x="217" y="250"/>
                    <a:pt x="217" y="250"/>
                    <a:pt x="217" y="250"/>
                  </a:cubicBezTo>
                  <a:cubicBezTo>
                    <a:pt x="217" y="251"/>
                    <a:pt x="217" y="252"/>
                    <a:pt x="217" y="252"/>
                  </a:cubicBezTo>
                  <a:cubicBezTo>
                    <a:pt x="217" y="252"/>
                    <a:pt x="217" y="253"/>
                    <a:pt x="217" y="253"/>
                  </a:cubicBezTo>
                  <a:cubicBezTo>
                    <a:pt x="216" y="254"/>
                    <a:pt x="216" y="254"/>
                    <a:pt x="215" y="254"/>
                  </a:cubicBezTo>
                  <a:cubicBezTo>
                    <a:pt x="215" y="254"/>
                    <a:pt x="214" y="255"/>
                    <a:pt x="214" y="255"/>
                  </a:cubicBezTo>
                  <a:cubicBezTo>
                    <a:pt x="214" y="256"/>
                    <a:pt x="214" y="256"/>
                    <a:pt x="214" y="256"/>
                  </a:cubicBezTo>
                  <a:cubicBezTo>
                    <a:pt x="214" y="256"/>
                    <a:pt x="214" y="257"/>
                    <a:pt x="214" y="257"/>
                  </a:cubicBezTo>
                  <a:cubicBezTo>
                    <a:pt x="214" y="259"/>
                    <a:pt x="212" y="259"/>
                    <a:pt x="211" y="260"/>
                  </a:cubicBezTo>
                  <a:cubicBezTo>
                    <a:pt x="211" y="260"/>
                    <a:pt x="210" y="261"/>
                    <a:pt x="210" y="261"/>
                  </a:cubicBezTo>
                  <a:cubicBezTo>
                    <a:pt x="209" y="262"/>
                    <a:pt x="209" y="262"/>
                    <a:pt x="209" y="262"/>
                  </a:cubicBezTo>
                  <a:cubicBezTo>
                    <a:pt x="208" y="263"/>
                    <a:pt x="208" y="263"/>
                    <a:pt x="208" y="264"/>
                  </a:cubicBezTo>
                  <a:cubicBezTo>
                    <a:pt x="208" y="264"/>
                    <a:pt x="207" y="264"/>
                    <a:pt x="207" y="265"/>
                  </a:cubicBezTo>
                  <a:cubicBezTo>
                    <a:pt x="207" y="265"/>
                    <a:pt x="207" y="266"/>
                    <a:pt x="206" y="267"/>
                  </a:cubicBezTo>
                  <a:cubicBezTo>
                    <a:pt x="206" y="267"/>
                    <a:pt x="205" y="267"/>
                    <a:pt x="205" y="268"/>
                  </a:cubicBezTo>
                  <a:cubicBezTo>
                    <a:pt x="206" y="267"/>
                    <a:pt x="205" y="270"/>
                    <a:pt x="205" y="270"/>
                  </a:cubicBezTo>
                  <a:cubicBezTo>
                    <a:pt x="204" y="271"/>
                    <a:pt x="204" y="272"/>
                    <a:pt x="204" y="273"/>
                  </a:cubicBezTo>
                  <a:cubicBezTo>
                    <a:pt x="203" y="273"/>
                    <a:pt x="203" y="273"/>
                    <a:pt x="202" y="273"/>
                  </a:cubicBezTo>
                  <a:cubicBezTo>
                    <a:pt x="202" y="273"/>
                    <a:pt x="202" y="273"/>
                    <a:pt x="201" y="273"/>
                  </a:cubicBezTo>
                  <a:cubicBezTo>
                    <a:pt x="201" y="273"/>
                    <a:pt x="201" y="273"/>
                    <a:pt x="200" y="273"/>
                  </a:cubicBezTo>
                  <a:cubicBezTo>
                    <a:pt x="200" y="273"/>
                    <a:pt x="200" y="273"/>
                    <a:pt x="200" y="273"/>
                  </a:cubicBezTo>
                  <a:cubicBezTo>
                    <a:pt x="199" y="273"/>
                    <a:pt x="199" y="273"/>
                    <a:pt x="199" y="273"/>
                  </a:cubicBezTo>
                  <a:cubicBezTo>
                    <a:pt x="199" y="274"/>
                    <a:pt x="198" y="274"/>
                    <a:pt x="198" y="274"/>
                  </a:cubicBezTo>
                  <a:cubicBezTo>
                    <a:pt x="198" y="274"/>
                    <a:pt x="198" y="275"/>
                    <a:pt x="198" y="275"/>
                  </a:cubicBezTo>
                  <a:cubicBezTo>
                    <a:pt x="198" y="275"/>
                    <a:pt x="197" y="275"/>
                    <a:pt x="197" y="276"/>
                  </a:cubicBezTo>
                  <a:cubicBezTo>
                    <a:pt x="197" y="276"/>
                    <a:pt x="196" y="277"/>
                    <a:pt x="196" y="277"/>
                  </a:cubicBezTo>
                  <a:cubicBezTo>
                    <a:pt x="196" y="278"/>
                    <a:pt x="197" y="277"/>
                    <a:pt x="197" y="277"/>
                  </a:cubicBezTo>
                  <a:cubicBezTo>
                    <a:pt x="198" y="276"/>
                    <a:pt x="198" y="276"/>
                    <a:pt x="199" y="277"/>
                  </a:cubicBezTo>
                  <a:cubicBezTo>
                    <a:pt x="199" y="277"/>
                    <a:pt x="199" y="276"/>
                    <a:pt x="200" y="276"/>
                  </a:cubicBezTo>
                  <a:cubicBezTo>
                    <a:pt x="200" y="276"/>
                    <a:pt x="201" y="276"/>
                    <a:pt x="201" y="276"/>
                  </a:cubicBezTo>
                  <a:cubicBezTo>
                    <a:pt x="203" y="275"/>
                    <a:pt x="203" y="276"/>
                    <a:pt x="204" y="276"/>
                  </a:cubicBezTo>
                  <a:cubicBezTo>
                    <a:pt x="205" y="276"/>
                    <a:pt x="206" y="274"/>
                    <a:pt x="206" y="273"/>
                  </a:cubicBezTo>
                  <a:cubicBezTo>
                    <a:pt x="207" y="272"/>
                    <a:pt x="208" y="271"/>
                    <a:pt x="209" y="270"/>
                  </a:cubicBezTo>
                  <a:cubicBezTo>
                    <a:pt x="209" y="269"/>
                    <a:pt x="209" y="268"/>
                    <a:pt x="210" y="267"/>
                  </a:cubicBezTo>
                  <a:cubicBezTo>
                    <a:pt x="211" y="267"/>
                    <a:pt x="211" y="267"/>
                    <a:pt x="211" y="266"/>
                  </a:cubicBezTo>
                  <a:cubicBezTo>
                    <a:pt x="211" y="266"/>
                    <a:pt x="211" y="266"/>
                    <a:pt x="211" y="266"/>
                  </a:cubicBezTo>
                  <a:cubicBezTo>
                    <a:pt x="212" y="265"/>
                    <a:pt x="212" y="265"/>
                    <a:pt x="212" y="265"/>
                  </a:cubicBezTo>
                  <a:cubicBezTo>
                    <a:pt x="213" y="264"/>
                    <a:pt x="213" y="265"/>
                    <a:pt x="213" y="266"/>
                  </a:cubicBezTo>
                  <a:cubicBezTo>
                    <a:pt x="213" y="266"/>
                    <a:pt x="213" y="266"/>
                    <a:pt x="213" y="266"/>
                  </a:cubicBezTo>
                  <a:cubicBezTo>
                    <a:pt x="213" y="266"/>
                    <a:pt x="213" y="267"/>
                    <a:pt x="213" y="267"/>
                  </a:cubicBezTo>
                  <a:cubicBezTo>
                    <a:pt x="213" y="268"/>
                    <a:pt x="213" y="268"/>
                    <a:pt x="213" y="269"/>
                  </a:cubicBezTo>
                  <a:cubicBezTo>
                    <a:pt x="213" y="269"/>
                    <a:pt x="213" y="269"/>
                    <a:pt x="213" y="270"/>
                  </a:cubicBezTo>
                  <a:cubicBezTo>
                    <a:pt x="213" y="270"/>
                    <a:pt x="214" y="270"/>
                    <a:pt x="214" y="271"/>
                  </a:cubicBezTo>
                  <a:cubicBezTo>
                    <a:pt x="214" y="271"/>
                    <a:pt x="214" y="271"/>
                    <a:pt x="214" y="272"/>
                  </a:cubicBezTo>
                  <a:cubicBezTo>
                    <a:pt x="214" y="271"/>
                    <a:pt x="213" y="273"/>
                    <a:pt x="213" y="273"/>
                  </a:cubicBezTo>
                  <a:cubicBezTo>
                    <a:pt x="213" y="274"/>
                    <a:pt x="212" y="274"/>
                    <a:pt x="212" y="275"/>
                  </a:cubicBezTo>
                  <a:cubicBezTo>
                    <a:pt x="211" y="276"/>
                    <a:pt x="211" y="277"/>
                    <a:pt x="210" y="278"/>
                  </a:cubicBezTo>
                  <a:cubicBezTo>
                    <a:pt x="209" y="278"/>
                    <a:pt x="209" y="279"/>
                    <a:pt x="208" y="279"/>
                  </a:cubicBezTo>
                  <a:cubicBezTo>
                    <a:pt x="208" y="279"/>
                    <a:pt x="207" y="280"/>
                    <a:pt x="207" y="280"/>
                  </a:cubicBezTo>
                  <a:cubicBezTo>
                    <a:pt x="206" y="280"/>
                    <a:pt x="205" y="281"/>
                    <a:pt x="206" y="281"/>
                  </a:cubicBezTo>
                  <a:cubicBezTo>
                    <a:pt x="207" y="281"/>
                    <a:pt x="208" y="281"/>
                    <a:pt x="209" y="281"/>
                  </a:cubicBezTo>
                  <a:cubicBezTo>
                    <a:pt x="210" y="281"/>
                    <a:pt x="211" y="280"/>
                    <a:pt x="212" y="280"/>
                  </a:cubicBezTo>
                  <a:cubicBezTo>
                    <a:pt x="212" y="280"/>
                    <a:pt x="213" y="280"/>
                    <a:pt x="213" y="280"/>
                  </a:cubicBezTo>
                  <a:cubicBezTo>
                    <a:pt x="213" y="280"/>
                    <a:pt x="214" y="280"/>
                    <a:pt x="214" y="280"/>
                  </a:cubicBezTo>
                  <a:cubicBezTo>
                    <a:pt x="214" y="280"/>
                    <a:pt x="213" y="280"/>
                    <a:pt x="213" y="279"/>
                  </a:cubicBezTo>
                  <a:cubicBezTo>
                    <a:pt x="213" y="279"/>
                    <a:pt x="213" y="279"/>
                    <a:pt x="213" y="279"/>
                  </a:cubicBezTo>
                  <a:cubicBezTo>
                    <a:pt x="214" y="279"/>
                    <a:pt x="214" y="280"/>
                    <a:pt x="215" y="280"/>
                  </a:cubicBezTo>
                  <a:cubicBezTo>
                    <a:pt x="215" y="279"/>
                    <a:pt x="214" y="279"/>
                    <a:pt x="214" y="279"/>
                  </a:cubicBezTo>
                  <a:cubicBezTo>
                    <a:pt x="214" y="278"/>
                    <a:pt x="217" y="278"/>
                    <a:pt x="217" y="278"/>
                  </a:cubicBezTo>
                  <a:cubicBezTo>
                    <a:pt x="217" y="277"/>
                    <a:pt x="218" y="277"/>
                    <a:pt x="218" y="278"/>
                  </a:cubicBezTo>
                  <a:cubicBezTo>
                    <a:pt x="218" y="278"/>
                    <a:pt x="218" y="278"/>
                    <a:pt x="218" y="278"/>
                  </a:cubicBezTo>
                  <a:cubicBezTo>
                    <a:pt x="218" y="278"/>
                    <a:pt x="218" y="278"/>
                    <a:pt x="218" y="279"/>
                  </a:cubicBezTo>
                  <a:cubicBezTo>
                    <a:pt x="218" y="279"/>
                    <a:pt x="218" y="279"/>
                    <a:pt x="218" y="279"/>
                  </a:cubicBezTo>
                  <a:cubicBezTo>
                    <a:pt x="218" y="280"/>
                    <a:pt x="217" y="279"/>
                    <a:pt x="217" y="279"/>
                  </a:cubicBezTo>
                  <a:cubicBezTo>
                    <a:pt x="216" y="279"/>
                    <a:pt x="217" y="280"/>
                    <a:pt x="217" y="280"/>
                  </a:cubicBezTo>
                  <a:cubicBezTo>
                    <a:pt x="218" y="281"/>
                    <a:pt x="215" y="282"/>
                    <a:pt x="216" y="281"/>
                  </a:cubicBezTo>
                  <a:cubicBezTo>
                    <a:pt x="216" y="280"/>
                    <a:pt x="217" y="280"/>
                    <a:pt x="216" y="280"/>
                  </a:cubicBezTo>
                  <a:cubicBezTo>
                    <a:pt x="215" y="279"/>
                    <a:pt x="215" y="280"/>
                    <a:pt x="215" y="280"/>
                  </a:cubicBezTo>
                  <a:cubicBezTo>
                    <a:pt x="214" y="280"/>
                    <a:pt x="215" y="281"/>
                    <a:pt x="215" y="281"/>
                  </a:cubicBezTo>
                  <a:cubicBezTo>
                    <a:pt x="216" y="282"/>
                    <a:pt x="219" y="285"/>
                    <a:pt x="217" y="287"/>
                  </a:cubicBezTo>
                  <a:cubicBezTo>
                    <a:pt x="217" y="286"/>
                    <a:pt x="217" y="285"/>
                    <a:pt x="216" y="283"/>
                  </a:cubicBezTo>
                  <a:cubicBezTo>
                    <a:pt x="216" y="283"/>
                    <a:pt x="215" y="282"/>
                    <a:pt x="215" y="282"/>
                  </a:cubicBezTo>
                  <a:cubicBezTo>
                    <a:pt x="215" y="281"/>
                    <a:pt x="214" y="281"/>
                    <a:pt x="214" y="280"/>
                  </a:cubicBezTo>
                  <a:cubicBezTo>
                    <a:pt x="214" y="280"/>
                    <a:pt x="214" y="280"/>
                    <a:pt x="214" y="281"/>
                  </a:cubicBezTo>
                  <a:cubicBezTo>
                    <a:pt x="214" y="281"/>
                    <a:pt x="215" y="282"/>
                    <a:pt x="215" y="282"/>
                  </a:cubicBezTo>
                  <a:cubicBezTo>
                    <a:pt x="216" y="283"/>
                    <a:pt x="216" y="284"/>
                    <a:pt x="217" y="285"/>
                  </a:cubicBezTo>
                  <a:cubicBezTo>
                    <a:pt x="217" y="287"/>
                    <a:pt x="217" y="291"/>
                    <a:pt x="216" y="293"/>
                  </a:cubicBezTo>
                  <a:cubicBezTo>
                    <a:pt x="216" y="294"/>
                    <a:pt x="215" y="294"/>
                    <a:pt x="215" y="295"/>
                  </a:cubicBezTo>
                  <a:cubicBezTo>
                    <a:pt x="214" y="295"/>
                    <a:pt x="214" y="295"/>
                    <a:pt x="214" y="295"/>
                  </a:cubicBezTo>
                  <a:cubicBezTo>
                    <a:pt x="213" y="296"/>
                    <a:pt x="214" y="297"/>
                    <a:pt x="213" y="297"/>
                  </a:cubicBezTo>
                  <a:cubicBezTo>
                    <a:pt x="213" y="298"/>
                    <a:pt x="213" y="297"/>
                    <a:pt x="213" y="298"/>
                  </a:cubicBezTo>
                  <a:cubicBezTo>
                    <a:pt x="213" y="299"/>
                    <a:pt x="213" y="299"/>
                    <a:pt x="213" y="300"/>
                  </a:cubicBezTo>
                  <a:cubicBezTo>
                    <a:pt x="213" y="300"/>
                    <a:pt x="213" y="301"/>
                    <a:pt x="214" y="301"/>
                  </a:cubicBezTo>
                  <a:cubicBezTo>
                    <a:pt x="214" y="301"/>
                    <a:pt x="214" y="301"/>
                    <a:pt x="214" y="301"/>
                  </a:cubicBezTo>
                  <a:cubicBezTo>
                    <a:pt x="215" y="301"/>
                    <a:pt x="214" y="302"/>
                    <a:pt x="214" y="302"/>
                  </a:cubicBezTo>
                  <a:cubicBezTo>
                    <a:pt x="214" y="303"/>
                    <a:pt x="215" y="303"/>
                    <a:pt x="215" y="304"/>
                  </a:cubicBezTo>
                  <a:cubicBezTo>
                    <a:pt x="215" y="305"/>
                    <a:pt x="215" y="306"/>
                    <a:pt x="215" y="306"/>
                  </a:cubicBezTo>
                  <a:cubicBezTo>
                    <a:pt x="216" y="307"/>
                    <a:pt x="216" y="307"/>
                    <a:pt x="217" y="307"/>
                  </a:cubicBezTo>
                  <a:cubicBezTo>
                    <a:pt x="217" y="308"/>
                    <a:pt x="218" y="307"/>
                    <a:pt x="219" y="307"/>
                  </a:cubicBezTo>
                  <a:cubicBezTo>
                    <a:pt x="220" y="307"/>
                    <a:pt x="220" y="308"/>
                    <a:pt x="221" y="309"/>
                  </a:cubicBezTo>
                  <a:cubicBezTo>
                    <a:pt x="221" y="309"/>
                    <a:pt x="222" y="310"/>
                    <a:pt x="222" y="310"/>
                  </a:cubicBezTo>
                  <a:cubicBezTo>
                    <a:pt x="222" y="311"/>
                    <a:pt x="221" y="311"/>
                    <a:pt x="221" y="311"/>
                  </a:cubicBezTo>
                  <a:cubicBezTo>
                    <a:pt x="221" y="311"/>
                    <a:pt x="222" y="311"/>
                    <a:pt x="222" y="311"/>
                  </a:cubicBezTo>
                  <a:cubicBezTo>
                    <a:pt x="223" y="311"/>
                    <a:pt x="222" y="312"/>
                    <a:pt x="222" y="312"/>
                  </a:cubicBezTo>
                  <a:cubicBezTo>
                    <a:pt x="223" y="312"/>
                    <a:pt x="223" y="311"/>
                    <a:pt x="223" y="311"/>
                  </a:cubicBezTo>
                  <a:cubicBezTo>
                    <a:pt x="223" y="311"/>
                    <a:pt x="223" y="311"/>
                    <a:pt x="223" y="311"/>
                  </a:cubicBezTo>
                  <a:cubicBezTo>
                    <a:pt x="224" y="311"/>
                    <a:pt x="223" y="311"/>
                    <a:pt x="224" y="310"/>
                  </a:cubicBezTo>
                  <a:cubicBezTo>
                    <a:pt x="224" y="310"/>
                    <a:pt x="226" y="310"/>
                    <a:pt x="226" y="310"/>
                  </a:cubicBezTo>
                  <a:cubicBezTo>
                    <a:pt x="228" y="310"/>
                    <a:pt x="228" y="311"/>
                    <a:pt x="229" y="311"/>
                  </a:cubicBezTo>
                  <a:cubicBezTo>
                    <a:pt x="229" y="311"/>
                    <a:pt x="230" y="311"/>
                    <a:pt x="230" y="311"/>
                  </a:cubicBezTo>
                  <a:cubicBezTo>
                    <a:pt x="231" y="311"/>
                    <a:pt x="231" y="311"/>
                    <a:pt x="231" y="311"/>
                  </a:cubicBezTo>
                  <a:cubicBezTo>
                    <a:pt x="231" y="311"/>
                    <a:pt x="232" y="313"/>
                    <a:pt x="233" y="313"/>
                  </a:cubicBezTo>
                  <a:cubicBezTo>
                    <a:pt x="233" y="314"/>
                    <a:pt x="234" y="313"/>
                    <a:pt x="235" y="314"/>
                  </a:cubicBezTo>
                  <a:cubicBezTo>
                    <a:pt x="235" y="314"/>
                    <a:pt x="235" y="315"/>
                    <a:pt x="236" y="315"/>
                  </a:cubicBezTo>
                  <a:cubicBezTo>
                    <a:pt x="236" y="315"/>
                    <a:pt x="237" y="315"/>
                    <a:pt x="237" y="315"/>
                  </a:cubicBezTo>
                  <a:cubicBezTo>
                    <a:pt x="237" y="315"/>
                    <a:pt x="238" y="316"/>
                    <a:pt x="238" y="316"/>
                  </a:cubicBezTo>
                  <a:cubicBezTo>
                    <a:pt x="238" y="316"/>
                    <a:pt x="239" y="316"/>
                    <a:pt x="239" y="316"/>
                  </a:cubicBezTo>
                  <a:cubicBezTo>
                    <a:pt x="240" y="315"/>
                    <a:pt x="240" y="315"/>
                    <a:pt x="241" y="315"/>
                  </a:cubicBezTo>
                  <a:cubicBezTo>
                    <a:pt x="242" y="314"/>
                    <a:pt x="242" y="314"/>
                    <a:pt x="243" y="314"/>
                  </a:cubicBezTo>
                  <a:cubicBezTo>
                    <a:pt x="244" y="313"/>
                    <a:pt x="245" y="312"/>
                    <a:pt x="246" y="311"/>
                  </a:cubicBezTo>
                  <a:cubicBezTo>
                    <a:pt x="247" y="311"/>
                    <a:pt x="248" y="310"/>
                    <a:pt x="250" y="310"/>
                  </a:cubicBezTo>
                  <a:cubicBezTo>
                    <a:pt x="250" y="310"/>
                    <a:pt x="251" y="310"/>
                    <a:pt x="251" y="310"/>
                  </a:cubicBezTo>
                  <a:cubicBezTo>
                    <a:pt x="252" y="310"/>
                    <a:pt x="253" y="308"/>
                    <a:pt x="252" y="308"/>
                  </a:cubicBezTo>
                  <a:cubicBezTo>
                    <a:pt x="252" y="308"/>
                    <a:pt x="249" y="309"/>
                    <a:pt x="249" y="308"/>
                  </a:cubicBezTo>
                  <a:cubicBezTo>
                    <a:pt x="250" y="308"/>
                    <a:pt x="250" y="308"/>
                    <a:pt x="250" y="308"/>
                  </a:cubicBezTo>
                  <a:cubicBezTo>
                    <a:pt x="251" y="308"/>
                    <a:pt x="251" y="308"/>
                    <a:pt x="252" y="307"/>
                  </a:cubicBezTo>
                  <a:cubicBezTo>
                    <a:pt x="253" y="307"/>
                    <a:pt x="254" y="307"/>
                    <a:pt x="255" y="306"/>
                  </a:cubicBezTo>
                  <a:cubicBezTo>
                    <a:pt x="255" y="306"/>
                    <a:pt x="256" y="306"/>
                    <a:pt x="256" y="306"/>
                  </a:cubicBezTo>
                  <a:cubicBezTo>
                    <a:pt x="256" y="305"/>
                    <a:pt x="256" y="306"/>
                    <a:pt x="256" y="306"/>
                  </a:cubicBezTo>
                  <a:cubicBezTo>
                    <a:pt x="256" y="306"/>
                    <a:pt x="256" y="307"/>
                    <a:pt x="256" y="307"/>
                  </a:cubicBezTo>
                  <a:cubicBezTo>
                    <a:pt x="256" y="307"/>
                    <a:pt x="257" y="307"/>
                    <a:pt x="257" y="307"/>
                  </a:cubicBezTo>
                  <a:cubicBezTo>
                    <a:pt x="257" y="308"/>
                    <a:pt x="256" y="308"/>
                    <a:pt x="256" y="309"/>
                  </a:cubicBezTo>
                  <a:cubicBezTo>
                    <a:pt x="256" y="309"/>
                    <a:pt x="255" y="309"/>
                    <a:pt x="255" y="310"/>
                  </a:cubicBezTo>
                  <a:cubicBezTo>
                    <a:pt x="254" y="310"/>
                    <a:pt x="254" y="311"/>
                    <a:pt x="253" y="311"/>
                  </a:cubicBezTo>
                  <a:cubicBezTo>
                    <a:pt x="253" y="311"/>
                    <a:pt x="252" y="311"/>
                    <a:pt x="252" y="311"/>
                  </a:cubicBezTo>
                  <a:cubicBezTo>
                    <a:pt x="252" y="311"/>
                    <a:pt x="252" y="310"/>
                    <a:pt x="251" y="310"/>
                  </a:cubicBezTo>
                  <a:cubicBezTo>
                    <a:pt x="252" y="311"/>
                    <a:pt x="252" y="312"/>
                    <a:pt x="252" y="312"/>
                  </a:cubicBezTo>
                  <a:cubicBezTo>
                    <a:pt x="253" y="313"/>
                    <a:pt x="254" y="312"/>
                    <a:pt x="254" y="312"/>
                  </a:cubicBezTo>
                  <a:cubicBezTo>
                    <a:pt x="255" y="311"/>
                    <a:pt x="256" y="312"/>
                    <a:pt x="256" y="311"/>
                  </a:cubicBezTo>
                  <a:cubicBezTo>
                    <a:pt x="256" y="310"/>
                    <a:pt x="257" y="310"/>
                    <a:pt x="257" y="310"/>
                  </a:cubicBezTo>
                  <a:cubicBezTo>
                    <a:pt x="257" y="309"/>
                    <a:pt x="258" y="309"/>
                    <a:pt x="259" y="309"/>
                  </a:cubicBezTo>
                  <a:cubicBezTo>
                    <a:pt x="259" y="310"/>
                    <a:pt x="259" y="310"/>
                    <a:pt x="259" y="311"/>
                  </a:cubicBezTo>
                  <a:cubicBezTo>
                    <a:pt x="259" y="312"/>
                    <a:pt x="258" y="311"/>
                    <a:pt x="257" y="311"/>
                  </a:cubicBezTo>
                  <a:cubicBezTo>
                    <a:pt x="257" y="312"/>
                    <a:pt x="257" y="313"/>
                    <a:pt x="256" y="313"/>
                  </a:cubicBezTo>
                  <a:cubicBezTo>
                    <a:pt x="257" y="313"/>
                    <a:pt x="257" y="313"/>
                    <a:pt x="257" y="314"/>
                  </a:cubicBezTo>
                  <a:cubicBezTo>
                    <a:pt x="257" y="314"/>
                    <a:pt x="258" y="314"/>
                    <a:pt x="258" y="314"/>
                  </a:cubicBezTo>
                  <a:cubicBezTo>
                    <a:pt x="259" y="314"/>
                    <a:pt x="260" y="314"/>
                    <a:pt x="260" y="314"/>
                  </a:cubicBezTo>
                  <a:cubicBezTo>
                    <a:pt x="260" y="315"/>
                    <a:pt x="259" y="314"/>
                    <a:pt x="259" y="314"/>
                  </a:cubicBezTo>
                  <a:cubicBezTo>
                    <a:pt x="259" y="315"/>
                    <a:pt x="259" y="318"/>
                    <a:pt x="260" y="317"/>
                  </a:cubicBezTo>
                  <a:cubicBezTo>
                    <a:pt x="260" y="316"/>
                    <a:pt x="261" y="316"/>
                    <a:pt x="261" y="316"/>
                  </a:cubicBezTo>
                  <a:cubicBezTo>
                    <a:pt x="262" y="316"/>
                    <a:pt x="262" y="317"/>
                    <a:pt x="262" y="317"/>
                  </a:cubicBezTo>
                  <a:cubicBezTo>
                    <a:pt x="262" y="318"/>
                    <a:pt x="262" y="318"/>
                    <a:pt x="262" y="318"/>
                  </a:cubicBezTo>
                  <a:cubicBezTo>
                    <a:pt x="262" y="319"/>
                    <a:pt x="262" y="319"/>
                    <a:pt x="262" y="319"/>
                  </a:cubicBezTo>
                  <a:cubicBezTo>
                    <a:pt x="261" y="319"/>
                    <a:pt x="262" y="319"/>
                    <a:pt x="262" y="319"/>
                  </a:cubicBezTo>
                  <a:cubicBezTo>
                    <a:pt x="263" y="319"/>
                    <a:pt x="263" y="319"/>
                    <a:pt x="263" y="318"/>
                  </a:cubicBezTo>
                  <a:cubicBezTo>
                    <a:pt x="263" y="318"/>
                    <a:pt x="263" y="318"/>
                    <a:pt x="263" y="318"/>
                  </a:cubicBezTo>
                  <a:cubicBezTo>
                    <a:pt x="263" y="318"/>
                    <a:pt x="263" y="317"/>
                    <a:pt x="264" y="317"/>
                  </a:cubicBezTo>
                  <a:cubicBezTo>
                    <a:pt x="264" y="317"/>
                    <a:pt x="264" y="316"/>
                    <a:pt x="265" y="316"/>
                  </a:cubicBezTo>
                  <a:cubicBezTo>
                    <a:pt x="265" y="315"/>
                    <a:pt x="264" y="316"/>
                    <a:pt x="264" y="316"/>
                  </a:cubicBezTo>
                  <a:cubicBezTo>
                    <a:pt x="264" y="316"/>
                    <a:pt x="262" y="317"/>
                    <a:pt x="262" y="317"/>
                  </a:cubicBezTo>
                  <a:cubicBezTo>
                    <a:pt x="262" y="316"/>
                    <a:pt x="263" y="316"/>
                    <a:pt x="262" y="316"/>
                  </a:cubicBezTo>
                  <a:cubicBezTo>
                    <a:pt x="262" y="315"/>
                    <a:pt x="263" y="314"/>
                    <a:pt x="264" y="314"/>
                  </a:cubicBezTo>
                  <a:cubicBezTo>
                    <a:pt x="264" y="314"/>
                    <a:pt x="264" y="315"/>
                    <a:pt x="265" y="315"/>
                  </a:cubicBezTo>
                  <a:cubicBezTo>
                    <a:pt x="266" y="314"/>
                    <a:pt x="267" y="314"/>
                    <a:pt x="267" y="314"/>
                  </a:cubicBezTo>
                  <a:cubicBezTo>
                    <a:pt x="267" y="314"/>
                    <a:pt x="269" y="314"/>
                    <a:pt x="269" y="314"/>
                  </a:cubicBezTo>
                  <a:cubicBezTo>
                    <a:pt x="270" y="314"/>
                    <a:pt x="271" y="313"/>
                    <a:pt x="271" y="312"/>
                  </a:cubicBezTo>
                  <a:cubicBezTo>
                    <a:pt x="273" y="312"/>
                    <a:pt x="274" y="311"/>
                    <a:pt x="275" y="310"/>
                  </a:cubicBezTo>
                  <a:cubicBezTo>
                    <a:pt x="277" y="309"/>
                    <a:pt x="279" y="307"/>
                    <a:pt x="282" y="306"/>
                  </a:cubicBezTo>
                  <a:cubicBezTo>
                    <a:pt x="284" y="305"/>
                    <a:pt x="287" y="305"/>
                    <a:pt x="290" y="305"/>
                  </a:cubicBezTo>
                  <a:cubicBezTo>
                    <a:pt x="290" y="305"/>
                    <a:pt x="296" y="304"/>
                    <a:pt x="296" y="305"/>
                  </a:cubicBezTo>
                  <a:cubicBezTo>
                    <a:pt x="296" y="304"/>
                    <a:pt x="297" y="305"/>
                    <a:pt x="298" y="304"/>
                  </a:cubicBezTo>
                  <a:cubicBezTo>
                    <a:pt x="299" y="304"/>
                    <a:pt x="299" y="304"/>
                    <a:pt x="300" y="304"/>
                  </a:cubicBezTo>
                  <a:cubicBezTo>
                    <a:pt x="300" y="303"/>
                    <a:pt x="302" y="302"/>
                    <a:pt x="301" y="302"/>
                  </a:cubicBezTo>
                  <a:cubicBezTo>
                    <a:pt x="302" y="302"/>
                    <a:pt x="302" y="302"/>
                    <a:pt x="302" y="301"/>
                  </a:cubicBezTo>
                  <a:cubicBezTo>
                    <a:pt x="302" y="302"/>
                    <a:pt x="302" y="302"/>
                    <a:pt x="302" y="302"/>
                  </a:cubicBezTo>
                  <a:cubicBezTo>
                    <a:pt x="303" y="302"/>
                    <a:pt x="304" y="302"/>
                    <a:pt x="304" y="300"/>
                  </a:cubicBezTo>
                  <a:cubicBezTo>
                    <a:pt x="304" y="300"/>
                    <a:pt x="305" y="298"/>
                    <a:pt x="306" y="299"/>
                  </a:cubicBezTo>
                  <a:cubicBezTo>
                    <a:pt x="306" y="299"/>
                    <a:pt x="306" y="298"/>
                    <a:pt x="306" y="298"/>
                  </a:cubicBezTo>
                  <a:cubicBezTo>
                    <a:pt x="306" y="297"/>
                    <a:pt x="305" y="297"/>
                    <a:pt x="305" y="297"/>
                  </a:cubicBezTo>
                  <a:cubicBezTo>
                    <a:pt x="305" y="297"/>
                    <a:pt x="306" y="297"/>
                    <a:pt x="306" y="296"/>
                  </a:cubicBezTo>
                  <a:cubicBezTo>
                    <a:pt x="306" y="296"/>
                    <a:pt x="306" y="296"/>
                    <a:pt x="307" y="295"/>
                  </a:cubicBezTo>
                  <a:cubicBezTo>
                    <a:pt x="307" y="295"/>
                    <a:pt x="306" y="295"/>
                    <a:pt x="306" y="295"/>
                  </a:cubicBezTo>
                  <a:cubicBezTo>
                    <a:pt x="306" y="295"/>
                    <a:pt x="307" y="295"/>
                    <a:pt x="307" y="295"/>
                  </a:cubicBezTo>
                  <a:cubicBezTo>
                    <a:pt x="307" y="294"/>
                    <a:pt x="308" y="294"/>
                    <a:pt x="308" y="293"/>
                  </a:cubicBezTo>
                  <a:cubicBezTo>
                    <a:pt x="309" y="292"/>
                    <a:pt x="310" y="291"/>
                    <a:pt x="310" y="290"/>
                  </a:cubicBezTo>
                  <a:cubicBezTo>
                    <a:pt x="311" y="289"/>
                    <a:pt x="312" y="289"/>
                    <a:pt x="312" y="287"/>
                  </a:cubicBezTo>
                  <a:cubicBezTo>
                    <a:pt x="312" y="287"/>
                    <a:pt x="313" y="286"/>
                    <a:pt x="313" y="286"/>
                  </a:cubicBezTo>
                  <a:cubicBezTo>
                    <a:pt x="313" y="285"/>
                    <a:pt x="313" y="286"/>
                    <a:pt x="313" y="285"/>
                  </a:cubicBezTo>
                  <a:cubicBezTo>
                    <a:pt x="314" y="285"/>
                    <a:pt x="314" y="285"/>
                    <a:pt x="314" y="284"/>
                  </a:cubicBezTo>
                  <a:cubicBezTo>
                    <a:pt x="314" y="284"/>
                    <a:pt x="315" y="283"/>
                    <a:pt x="316" y="283"/>
                  </a:cubicBezTo>
                  <a:cubicBezTo>
                    <a:pt x="316" y="283"/>
                    <a:pt x="316" y="282"/>
                    <a:pt x="316" y="282"/>
                  </a:cubicBezTo>
                  <a:cubicBezTo>
                    <a:pt x="316" y="282"/>
                    <a:pt x="316" y="282"/>
                    <a:pt x="316" y="282"/>
                  </a:cubicBezTo>
                  <a:cubicBezTo>
                    <a:pt x="317" y="281"/>
                    <a:pt x="318" y="281"/>
                    <a:pt x="319" y="280"/>
                  </a:cubicBezTo>
                  <a:cubicBezTo>
                    <a:pt x="319" y="279"/>
                    <a:pt x="319" y="279"/>
                    <a:pt x="319" y="279"/>
                  </a:cubicBezTo>
                  <a:cubicBezTo>
                    <a:pt x="320" y="278"/>
                    <a:pt x="320" y="278"/>
                    <a:pt x="320" y="278"/>
                  </a:cubicBezTo>
                  <a:cubicBezTo>
                    <a:pt x="320" y="277"/>
                    <a:pt x="321" y="277"/>
                    <a:pt x="321" y="277"/>
                  </a:cubicBezTo>
                  <a:cubicBezTo>
                    <a:pt x="322" y="276"/>
                    <a:pt x="322" y="276"/>
                    <a:pt x="323" y="276"/>
                  </a:cubicBezTo>
                  <a:cubicBezTo>
                    <a:pt x="323" y="276"/>
                    <a:pt x="323" y="276"/>
                    <a:pt x="323" y="276"/>
                  </a:cubicBezTo>
                  <a:cubicBezTo>
                    <a:pt x="324" y="276"/>
                    <a:pt x="324" y="276"/>
                    <a:pt x="324" y="275"/>
                  </a:cubicBezTo>
                  <a:cubicBezTo>
                    <a:pt x="323" y="276"/>
                    <a:pt x="323" y="275"/>
                    <a:pt x="324" y="274"/>
                  </a:cubicBezTo>
                  <a:cubicBezTo>
                    <a:pt x="324" y="274"/>
                    <a:pt x="325" y="274"/>
                    <a:pt x="325" y="274"/>
                  </a:cubicBezTo>
                  <a:cubicBezTo>
                    <a:pt x="325" y="274"/>
                    <a:pt x="324" y="275"/>
                    <a:pt x="325" y="275"/>
                  </a:cubicBezTo>
                  <a:cubicBezTo>
                    <a:pt x="325" y="275"/>
                    <a:pt x="325" y="274"/>
                    <a:pt x="325" y="274"/>
                  </a:cubicBezTo>
                  <a:cubicBezTo>
                    <a:pt x="324" y="274"/>
                    <a:pt x="325" y="273"/>
                    <a:pt x="325" y="273"/>
                  </a:cubicBezTo>
                  <a:cubicBezTo>
                    <a:pt x="325" y="273"/>
                    <a:pt x="325" y="273"/>
                    <a:pt x="325" y="273"/>
                  </a:cubicBezTo>
                  <a:cubicBezTo>
                    <a:pt x="325" y="272"/>
                    <a:pt x="326" y="272"/>
                    <a:pt x="327" y="271"/>
                  </a:cubicBezTo>
                  <a:cubicBezTo>
                    <a:pt x="327" y="271"/>
                    <a:pt x="327" y="270"/>
                    <a:pt x="328" y="270"/>
                  </a:cubicBezTo>
                  <a:cubicBezTo>
                    <a:pt x="328" y="269"/>
                    <a:pt x="327" y="269"/>
                    <a:pt x="327" y="269"/>
                  </a:cubicBezTo>
                  <a:cubicBezTo>
                    <a:pt x="327" y="269"/>
                    <a:pt x="328" y="268"/>
                    <a:pt x="328" y="269"/>
                  </a:cubicBezTo>
                  <a:cubicBezTo>
                    <a:pt x="328" y="269"/>
                    <a:pt x="328" y="269"/>
                    <a:pt x="328" y="269"/>
                  </a:cubicBezTo>
                  <a:cubicBezTo>
                    <a:pt x="329" y="269"/>
                    <a:pt x="329" y="268"/>
                    <a:pt x="329" y="267"/>
                  </a:cubicBezTo>
                  <a:cubicBezTo>
                    <a:pt x="330" y="267"/>
                    <a:pt x="330" y="266"/>
                    <a:pt x="331" y="265"/>
                  </a:cubicBezTo>
                  <a:cubicBezTo>
                    <a:pt x="331" y="265"/>
                    <a:pt x="333" y="264"/>
                    <a:pt x="333" y="264"/>
                  </a:cubicBezTo>
                  <a:cubicBezTo>
                    <a:pt x="333" y="264"/>
                    <a:pt x="334" y="263"/>
                    <a:pt x="334" y="263"/>
                  </a:cubicBezTo>
                  <a:cubicBezTo>
                    <a:pt x="334" y="263"/>
                    <a:pt x="333" y="263"/>
                    <a:pt x="333" y="263"/>
                  </a:cubicBezTo>
                  <a:cubicBezTo>
                    <a:pt x="333" y="263"/>
                    <a:pt x="334" y="262"/>
                    <a:pt x="334" y="263"/>
                  </a:cubicBezTo>
                  <a:cubicBezTo>
                    <a:pt x="334" y="263"/>
                    <a:pt x="335" y="262"/>
                    <a:pt x="335" y="261"/>
                  </a:cubicBezTo>
                  <a:cubicBezTo>
                    <a:pt x="335" y="262"/>
                    <a:pt x="335" y="262"/>
                    <a:pt x="335" y="262"/>
                  </a:cubicBezTo>
                  <a:cubicBezTo>
                    <a:pt x="335" y="261"/>
                    <a:pt x="336" y="261"/>
                    <a:pt x="336" y="260"/>
                  </a:cubicBezTo>
                  <a:cubicBezTo>
                    <a:pt x="336" y="260"/>
                    <a:pt x="337" y="259"/>
                    <a:pt x="337" y="259"/>
                  </a:cubicBezTo>
                  <a:cubicBezTo>
                    <a:pt x="337" y="259"/>
                    <a:pt x="337" y="259"/>
                    <a:pt x="336" y="259"/>
                  </a:cubicBezTo>
                  <a:cubicBezTo>
                    <a:pt x="336" y="259"/>
                    <a:pt x="337" y="259"/>
                    <a:pt x="337" y="258"/>
                  </a:cubicBezTo>
                  <a:cubicBezTo>
                    <a:pt x="337" y="258"/>
                    <a:pt x="336" y="259"/>
                    <a:pt x="336" y="259"/>
                  </a:cubicBezTo>
                  <a:cubicBezTo>
                    <a:pt x="336" y="258"/>
                    <a:pt x="336" y="258"/>
                    <a:pt x="337" y="258"/>
                  </a:cubicBezTo>
                  <a:cubicBezTo>
                    <a:pt x="336" y="258"/>
                    <a:pt x="338" y="258"/>
                    <a:pt x="338" y="258"/>
                  </a:cubicBezTo>
                  <a:cubicBezTo>
                    <a:pt x="339" y="258"/>
                    <a:pt x="340" y="256"/>
                    <a:pt x="340" y="256"/>
                  </a:cubicBezTo>
                  <a:cubicBezTo>
                    <a:pt x="339" y="256"/>
                    <a:pt x="339" y="256"/>
                    <a:pt x="339" y="256"/>
                  </a:cubicBezTo>
                  <a:cubicBezTo>
                    <a:pt x="340" y="255"/>
                    <a:pt x="340" y="255"/>
                    <a:pt x="341" y="255"/>
                  </a:cubicBezTo>
                  <a:cubicBezTo>
                    <a:pt x="341" y="255"/>
                    <a:pt x="340" y="255"/>
                    <a:pt x="340" y="256"/>
                  </a:cubicBezTo>
                  <a:cubicBezTo>
                    <a:pt x="341" y="255"/>
                    <a:pt x="342" y="253"/>
                    <a:pt x="343" y="252"/>
                  </a:cubicBezTo>
                  <a:cubicBezTo>
                    <a:pt x="345" y="251"/>
                    <a:pt x="346" y="250"/>
                    <a:pt x="348" y="250"/>
                  </a:cubicBezTo>
                  <a:cubicBezTo>
                    <a:pt x="348" y="250"/>
                    <a:pt x="349" y="250"/>
                    <a:pt x="349" y="249"/>
                  </a:cubicBezTo>
                  <a:cubicBezTo>
                    <a:pt x="349" y="249"/>
                    <a:pt x="349" y="249"/>
                    <a:pt x="348" y="249"/>
                  </a:cubicBezTo>
                  <a:cubicBezTo>
                    <a:pt x="348" y="249"/>
                    <a:pt x="349" y="248"/>
                    <a:pt x="349" y="248"/>
                  </a:cubicBezTo>
                  <a:cubicBezTo>
                    <a:pt x="350" y="248"/>
                    <a:pt x="350" y="249"/>
                    <a:pt x="350" y="248"/>
                  </a:cubicBezTo>
                  <a:cubicBezTo>
                    <a:pt x="350" y="248"/>
                    <a:pt x="351" y="247"/>
                    <a:pt x="352" y="247"/>
                  </a:cubicBezTo>
                  <a:cubicBezTo>
                    <a:pt x="352" y="246"/>
                    <a:pt x="353" y="246"/>
                    <a:pt x="354" y="246"/>
                  </a:cubicBezTo>
                  <a:cubicBezTo>
                    <a:pt x="354" y="245"/>
                    <a:pt x="354" y="245"/>
                    <a:pt x="355" y="244"/>
                  </a:cubicBezTo>
                  <a:cubicBezTo>
                    <a:pt x="355" y="244"/>
                    <a:pt x="355" y="243"/>
                    <a:pt x="355" y="243"/>
                  </a:cubicBezTo>
                  <a:cubicBezTo>
                    <a:pt x="355" y="242"/>
                    <a:pt x="357" y="240"/>
                    <a:pt x="358" y="240"/>
                  </a:cubicBezTo>
                  <a:cubicBezTo>
                    <a:pt x="359" y="239"/>
                    <a:pt x="359" y="238"/>
                    <a:pt x="360" y="237"/>
                  </a:cubicBezTo>
                  <a:cubicBezTo>
                    <a:pt x="361" y="236"/>
                    <a:pt x="362" y="235"/>
                    <a:pt x="363" y="234"/>
                  </a:cubicBezTo>
                  <a:cubicBezTo>
                    <a:pt x="363" y="233"/>
                    <a:pt x="363" y="233"/>
                    <a:pt x="364" y="232"/>
                  </a:cubicBezTo>
                  <a:cubicBezTo>
                    <a:pt x="364" y="232"/>
                    <a:pt x="365" y="231"/>
                    <a:pt x="365" y="230"/>
                  </a:cubicBezTo>
                  <a:cubicBezTo>
                    <a:pt x="365" y="230"/>
                    <a:pt x="366" y="229"/>
                    <a:pt x="366" y="229"/>
                  </a:cubicBezTo>
                  <a:cubicBezTo>
                    <a:pt x="366" y="229"/>
                    <a:pt x="365" y="229"/>
                    <a:pt x="366" y="228"/>
                  </a:cubicBezTo>
                  <a:cubicBezTo>
                    <a:pt x="366" y="227"/>
                    <a:pt x="366" y="227"/>
                    <a:pt x="367" y="226"/>
                  </a:cubicBezTo>
                  <a:cubicBezTo>
                    <a:pt x="367" y="225"/>
                    <a:pt x="367" y="225"/>
                    <a:pt x="367" y="224"/>
                  </a:cubicBezTo>
                  <a:cubicBezTo>
                    <a:pt x="368" y="224"/>
                    <a:pt x="369" y="223"/>
                    <a:pt x="369" y="223"/>
                  </a:cubicBezTo>
                  <a:cubicBezTo>
                    <a:pt x="369" y="222"/>
                    <a:pt x="370" y="222"/>
                    <a:pt x="370" y="221"/>
                  </a:cubicBezTo>
                  <a:cubicBezTo>
                    <a:pt x="371" y="220"/>
                    <a:pt x="371" y="220"/>
                    <a:pt x="371" y="219"/>
                  </a:cubicBezTo>
                  <a:cubicBezTo>
                    <a:pt x="371" y="218"/>
                    <a:pt x="372" y="218"/>
                    <a:pt x="372" y="217"/>
                  </a:cubicBezTo>
                  <a:cubicBezTo>
                    <a:pt x="373" y="216"/>
                    <a:pt x="374" y="214"/>
                    <a:pt x="375" y="212"/>
                  </a:cubicBezTo>
                  <a:cubicBezTo>
                    <a:pt x="375" y="212"/>
                    <a:pt x="375" y="211"/>
                    <a:pt x="376" y="211"/>
                  </a:cubicBezTo>
                  <a:cubicBezTo>
                    <a:pt x="376" y="210"/>
                    <a:pt x="377" y="210"/>
                    <a:pt x="377" y="209"/>
                  </a:cubicBezTo>
                  <a:cubicBezTo>
                    <a:pt x="377" y="208"/>
                    <a:pt x="378" y="208"/>
                    <a:pt x="378" y="207"/>
                  </a:cubicBezTo>
                  <a:cubicBezTo>
                    <a:pt x="379" y="207"/>
                    <a:pt x="380" y="207"/>
                    <a:pt x="380" y="206"/>
                  </a:cubicBezTo>
                  <a:cubicBezTo>
                    <a:pt x="380" y="205"/>
                    <a:pt x="380" y="205"/>
                    <a:pt x="380" y="204"/>
                  </a:cubicBezTo>
                  <a:cubicBezTo>
                    <a:pt x="380" y="203"/>
                    <a:pt x="380" y="203"/>
                    <a:pt x="381" y="202"/>
                  </a:cubicBezTo>
                  <a:cubicBezTo>
                    <a:pt x="381" y="201"/>
                    <a:pt x="382" y="200"/>
                    <a:pt x="381" y="199"/>
                  </a:cubicBezTo>
                  <a:cubicBezTo>
                    <a:pt x="381" y="198"/>
                    <a:pt x="382" y="197"/>
                    <a:pt x="381" y="196"/>
                  </a:cubicBezTo>
                  <a:cubicBezTo>
                    <a:pt x="381" y="196"/>
                    <a:pt x="381" y="197"/>
                    <a:pt x="381" y="197"/>
                  </a:cubicBezTo>
                  <a:cubicBezTo>
                    <a:pt x="381" y="196"/>
                    <a:pt x="382" y="196"/>
                    <a:pt x="382" y="195"/>
                  </a:cubicBezTo>
                  <a:cubicBezTo>
                    <a:pt x="381" y="195"/>
                    <a:pt x="382" y="194"/>
                    <a:pt x="382" y="194"/>
                  </a:cubicBezTo>
                  <a:cubicBezTo>
                    <a:pt x="381" y="193"/>
                    <a:pt x="381" y="193"/>
                    <a:pt x="381" y="192"/>
                  </a:cubicBezTo>
                  <a:cubicBezTo>
                    <a:pt x="382" y="192"/>
                    <a:pt x="382" y="192"/>
                    <a:pt x="381" y="191"/>
                  </a:cubicBezTo>
                  <a:cubicBezTo>
                    <a:pt x="381" y="191"/>
                    <a:pt x="381" y="192"/>
                    <a:pt x="381" y="191"/>
                  </a:cubicBezTo>
                  <a:cubicBezTo>
                    <a:pt x="381" y="190"/>
                    <a:pt x="381" y="190"/>
                    <a:pt x="381" y="190"/>
                  </a:cubicBezTo>
                  <a:cubicBezTo>
                    <a:pt x="380" y="189"/>
                    <a:pt x="382" y="188"/>
                    <a:pt x="381" y="188"/>
                  </a:cubicBezTo>
                  <a:cubicBezTo>
                    <a:pt x="380" y="188"/>
                    <a:pt x="381" y="187"/>
                    <a:pt x="381" y="187"/>
                  </a:cubicBezTo>
                  <a:cubicBezTo>
                    <a:pt x="382" y="187"/>
                    <a:pt x="382" y="187"/>
                    <a:pt x="382" y="187"/>
                  </a:cubicBezTo>
                  <a:cubicBezTo>
                    <a:pt x="383" y="186"/>
                    <a:pt x="382" y="186"/>
                    <a:pt x="382" y="185"/>
                  </a:cubicBezTo>
                  <a:cubicBezTo>
                    <a:pt x="383" y="184"/>
                    <a:pt x="383" y="183"/>
                    <a:pt x="383" y="183"/>
                  </a:cubicBezTo>
                  <a:cubicBezTo>
                    <a:pt x="383" y="182"/>
                    <a:pt x="383" y="182"/>
                    <a:pt x="383" y="182"/>
                  </a:cubicBezTo>
                  <a:cubicBezTo>
                    <a:pt x="383" y="182"/>
                    <a:pt x="383" y="181"/>
                    <a:pt x="383" y="181"/>
                  </a:cubicBezTo>
                  <a:cubicBezTo>
                    <a:pt x="383" y="181"/>
                    <a:pt x="384" y="180"/>
                    <a:pt x="384" y="179"/>
                  </a:cubicBezTo>
                  <a:cubicBezTo>
                    <a:pt x="384" y="179"/>
                    <a:pt x="384" y="178"/>
                    <a:pt x="384" y="178"/>
                  </a:cubicBezTo>
                  <a:cubicBezTo>
                    <a:pt x="385" y="177"/>
                    <a:pt x="385" y="176"/>
                    <a:pt x="386" y="174"/>
                  </a:cubicBezTo>
                  <a:cubicBezTo>
                    <a:pt x="385" y="175"/>
                    <a:pt x="386" y="173"/>
                    <a:pt x="385" y="173"/>
                  </a:cubicBezTo>
                  <a:close/>
                </a:path>
              </a:pathLst>
            </a:custGeom>
            <a:solidFill>
              <a:schemeClr val="bg2"/>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30" name="Armenia">
              <a:extLst>
                <a:ext uri="{FF2B5EF4-FFF2-40B4-BE49-F238E27FC236}">
                  <a16:creationId xmlns:a16="http://schemas.microsoft.com/office/drawing/2014/main" id="{6F088CEF-F150-3358-9013-579DD0E2244A}"/>
                </a:ext>
              </a:extLst>
            </p:cNvPr>
            <p:cNvSpPr>
              <a:spLocks noEditPoints="1"/>
            </p:cNvSpPr>
            <p:nvPr/>
          </p:nvSpPr>
          <p:spPr bwMode="auto">
            <a:xfrm>
              <a:off x="7162035" y="2926581"/>
              <a:ext cx="106386" cy="93087"/>
            </a:xfrm>
            <a:custGeom>
              <a:avLst/>
              <a:gdLst/>
              <a:ahLst/>
              <a:cxnLst>
                <a:cxn ang="0">
                  <a:pos x="31" y="22"/>
                </a:cxn>
                <a:cxn ang="0">
                  <a:pos x="30" y="20"/>
                </a:cxn>
                <a:cxn ang="0">
                  <a:pos x="29" y="18"/>
                </a:cxn>
                <a:cxn ang="0">
                  <a:pos x="26" y="17"/>
                </a:cxn>
                <a:cxn ang="0">
                  <a:pos x="23" y="15"/>
                </a:cxn>
                <a:cxn ang="0">
                  <a:pos x="24" y="14"/>
                </a:cxn>
                <a:cxn ang="0">
                  <a:pos x="24" y="12"/>
                </a:cxn>
                <a:cxn ang="0">
                  <a:pos x="22" y="10"/>
                </a:cxn>
                <a:cxn ang="0">
                  <a:pos x="19" y="8"/>
                </a:cxn>
                <a:cxn ang="0">
                  <a:pos x="20" y="4"/>
                </a:cxn>
                <a:cxn ang="0">
                  <a:pos x="17" y="3"/>
                </a:cxn>
                <a:cxn ang="0">
                  <a:pos x="15" y="2"/>
                </a:cxn>
                <a:cxn ang="0">
                  <a:pos x="15" y="1"/>
                </a:cxn>
                <a:cxn ang="0">
                  <a:pos x="12" y="0"/>
                </a:cxn>
                <a:cxn ang="0">
                  <a:pos x="10" y="1"/>
                </a:cxn>
                <a:cxn ang="0">
                  <a:pos x="9" y="1"/>
                </a:cxn>
                <a:cxn ang="0">
                  <a:pos x="8" y="1"/>
                </a:cxn>
                <a:cxn ang="0">
                  <a:pos x="6" y="1"/>
                </a:cxn>
                <a:cxn ang="0">
                  <a:pos x="3" y="2"/>
                </a:cxn>
                <a:cxn ang="0">
                  <a:pos x="1" y="3"/>
                </a:cxn>
                <a:cxn ang="0">
                  <a:pos x="3" y="7"/>
                </a:cxn>
                <a:cxn ang="0">
                  <a:pos x="3" y="10"/>
                </a:cxn>
                <a:cxn ang="0">
                  <a:pos x="4" y="12"/>
                </a:cxn>
                <a:cxn ang="0">
                  <a:pos x="7" y="14"/>
                </a:cxn>
                <a:cxn ang="0">
                  <a:pos x="8" y="14"/>
                </a:cxn>
                <a:cxn ang="0">
                  <a:pos x="12" y="15"/>
                </a:cxn>
                <a:cxn ang="0">
                  <a:pos x="17" y="16"/>
                </a:cxn>
                <a:cxn ang="0">
                  <a:pos x="19" y="18"/>
                </a:cxn>
                <a:cxn ang="0">
                  <a:pos x="20" y="19"/>
                </a:cxn>
                <a:cxn ang="0">
                  <a:pos x="24" y="19"/>
                </a:cxn>
                <a:cxn ang="0">
                  <a:pos x="25" y="22"/>
                </a:cxn>
                <a:cxn ang="0">
                  <a:pos x="26" y="24"/>
                </a:cxn>
                <a:cxn ang="0">
                  <a:pos x="28" y="26"/>
                </a:cxn>
                <a:cxn ang="0">
                  <a:pos x="31" y="26"/>
                </a:cxn>
                <a:cxn ang="0">
                  <a:pos x="30" y="23"/>
                </a:cxn>
                <a:cxn ang="0">
                  <a:pos x="14" y="2"/>
                </a:cxn>
                <a:cxn ang="0">
                  <a:pos x="16" y="3"/>
                </a:cxn>
              </a:cxnLst>
              <a:rect l="0" t="0" r="r" b="b"/>
              <a:pathLst>
                <a:path w="31" h="27">
                  <a:moveTo>
                    <a:pt x="30" y="23"/>
                  </a:moveTo>
                  <a:cubicBezTo>
                    <a:pt x="29" y="22"/>
                    <a:pt x="31" y="23"/>
                    <a:pt x="31" y="22"/>
                  </a:cubicBezTo>
                  <a:cubicBezTo>
                    <a:pt x="31" y="22"/>
                    <a:pt x="30" y="21"/>
                    <a:pt x="29" y="21"/>
                  </a:cubicBezTo>
                  <a:cubicBezTo>
                    <a:pt x="28" y="20"/>
                    <a:pt x="30" y="20"/>
                    <a:pt x="30" y="20"/>
                  </a:cubicBezTo>
                  <a:cubicBezTo>
                    <a:pt x="30" y="19"/>
                    <a:pt x="30" y="19"/>
                    <a:pt x="30" y="18"/>
                  </a:cubicBezTo>
                  <a:cubicBezTo>
                    <a:pt x="29" y="18"/>
                    <a:pt x="29" y="18"/>
                    <a:pt x="29" y="18"/>
                  </a:cubicBezTo>
                  <a:cubicBezTo>
                    <a:pt x="28" y="18"/>
                    <a:pt x="28" y="19"/>
                    <a:pt x="27" y="18"/>
                  </a:cubicBezTo>
                  <a:cubicBezTo>
                    <a:pt x="27" y="18"/>
                    <a:pt x="26" y="18"/>
                    <a:pt x="26" y="17"/>
                  </a:cubicBezTo>
                  <a:cubicBezTo>
                    <a:pt x="25" y="17"/>
                    <a:pt x="25" y="16"/>
                    <a:pt x="24" y="16"/>
                  </a:cubicBezTo>
                  <a:cubicBezTo>
                    <a:pt x="24" y="16"/>
                    <a:pt x="23" y="16"/>
                    <a:pt x="23" y="15"/>
                  </a:cubicBezTo>
                  <a:cubicBezTo>
                    <a:pt x="22" y="14"/>
                    <a:pt x="22" y="15"/>
                    <a:pt x="21" y="14"/>
                  </a:cubicBezTo>
                  <a:cubicBezTo>
                    <a:pt x="20" y="14"/>
                    <a:pt x="23" y="14"/>
                    <a:pt x="24" y="14"/>
                  </a:cubicBezTo>
                  <a:cubicBezTo>
                    <a:pt x="24" y="13"/>
                    <a:pt x="24" y="13"/>
                    <a:pt x="24" y="13"/>
                  </a:cubicBezTo>
                  <a:cubicBezTo>
                    <a:pt x="24" y="13"/>
                    <a:pt x="24" y="12"/>
                    <a:pt x="24" y="12"/>
                  </a:cubicBezTo>
                  <a:cubicBezTo>
                    <a:pt x="24" y="11"/>
                    <a:pt x="24" y="11"/>
                    <a:pt x="23" y="11"/>
                  </a:cubicBezTo>
                  <a:cubicBezTo>
                    <a:pt x="23" y="11"/>
                    <a:pt x="22" y="10"/>
                    <a:pt x="22" y="10"/>
                  </a:cubicBezTo>
                  <a:cubicBezTo>
                    <a:pt x="21" y="10"/>
                    <a:pt x="21" y="10"/>
                    <a:pt x="20" y="9"/>
                  </a:cubicBezTo>
                  <a:cubicBezTo>
                    <a:pt x="20" y="9"/>
                    <a:pt x="19" y="8"/>
                    <a:pt x="19" y="8"/>
                  </a:cubicBezTo>
                  <a:cubicBezTo>
                    <a:pt x="19" y="7"/>
                    <a:pt x="17" y="7"/>
                    <a:pt x="18" y="6"/>
                  </a:cubicBezTo>
                  <a:cubicBezTo>
                    <a:pt x="19" y="6"/>
                    <a:pt x="20" y="5"/>
                    <a:pt x="20" y="4"/>
                  </a:cubicBezTo>
                  <a:cubicBezTo>
                    <a:pt x="19" y="4"/>
                    <a:pt x="18" y="4"/>
                    <a:pt x="18" y="3"/>
                  </a:cubicBezTo>
                  <a:cubicBezTo>
                    <a:pt x="18" y="3"/>
                    <a:pt x="17" y="3"/>
                    <a:pt x="17" y="3"/>
                  </a:cubicBezTo>
                  <a:cubicBezTo>
                    <a:pt x="16" y="3"/>
                    <a:pt x="16" y="2"/>
                    <a:pt x="15" y="2"/>
                  </a:cubicBezTo>
                  <a:cubicBezTo>
                    <a:pt x="15" y="3"/>
                    <a:pt x="14" y="2"/>
                    <a:pt x="15" y="2"/>
                  </a:cubicBezTo>
                  <a:cubicBezTo>
                    <a:pt x="15" y="2"/>
                    <a:pt x="16" y="2"/>
                    <a:pt x="16" y="1"/>
                  </a:cubicBezTo>
                  <a:cubicBezTo>
                    <a:pt x="16" y="1"/>
                    <a:pt x="15" y="1"/>
                    <a:pt x="15" y="1"/>
                  </a:cubicBezTo>
                  <a:cubicBezTo>
                    <a:pt x="14" y="1"/>
                    <a:pt x="14" y="0"/>
                    <a:pt x="14" y="0"/>
                  </a:cubicBezTo>
                  <a:cubicBezTo>
                    <a:pt x="13" y="0"/>
                    <a:pt x="13" y="0"/>
                    <a:pt x="12" y="0"/>
                  </a:cubicBezTo>
                  <a:cubicBezTo>
                    <a:pt x="12" y="0"/>
                    <a:pt x="12" y="0"/>
                    <a:pt x="13" y="1"/>
                  </a:cubicBezTo>
                  <a:cubicBezTo>
                    <a:pt x="12" y="1"/>
                    <a:pt x="11" y="0"/>
                    <a:pt x="10" y="1"/>
                  </a:cubicBezTo>
                  <a:cubicBezTo>
                    <a:pt x="10" y="1"/>
                    <a:pt x="10" y="1"/>
                    <a:pt x="10" y="1"/>
                  </a:cubicBezTo>
                  <a:cubicBezTo>
                    <a:pt x="10" y="1"/>
                    <a:pt x="10" y="1"/>
                    <a:pt x="9" y="1"/>
                  </a:cubicBezTo>
                  <a:cubicBezTo>
                    <a:pt x="9" y="1"/>
                    <a:pt x="9" y="1"/>
                    <a:pt x="9" y="1"/>
                  </a:cubicBezTo>
                  <a:cubicBezTo>
                    <a:pt x="8" y="1"/>
                    <a:pt x="8" y="1"/>
                    <a:pt x="8" y="1"/>
                  </a:cubicBezTo>
                  <a:cubicBezTo>
                    <a:pt x="7" y="1"/>
                    <a:pt x="7" y="1"/>
                    <a:pt x="7" y="1"/>
                  </a:cubicBezTo>
                  <a:cubicBezTo>
                    <a:pt x="7" y="0"/>
                    <a:pt x="7" y="0"/>
                    <a:pt x="6" y="1"/>
                  </a:cubicBezTo>
                  <a:cubicBezTo>
                    <a:pt x="6" y="1"/>
                    <a:pt x="5" y="1"/>
                    <a:pt x="4" y="1"/>
                  </a:cubicBezTo>
                  <a:cubicBezTo>
                    <a:pt x="4" y="1"/>
                    <a:pt x="3" y="2"/>
                    <a:pt x="3" y="2"/>
                  </a:cubicBezTo>
                  <a:cubicBezTo>
                    <a:pt x="2" y="2"/>
                    <a:pt x="0" y="2"/>
                    <a:pt x="0" y="2"/>
                  </a:cubicBezTo>
                  <a:cubicBezTo>
                    <a:pt x="0" y="2"/>
                    <a:pt x="1" y="3"/>
                    <a:pt x="1" y="3"/>
                  </a:cubicBezTo>
                  <a:cubicBezTo>
                    <a:pt x="2" y="3"/>
                    <a:pt x="2" y="4"/>
                    <a:pt x="3" y="5"/>
                  </a:cubicBezTo>
                  <a:cubicBezTo>
                    <a:pt x="3" y="5"/>
                    <a:pt x="3" y="6"/>
                    <a:pt x="3" y="7"/>
                  </a:cubicBezTo>
                  <a:cubicBezTo>
                    <a:pt x="3" y="7"/>
                    <a:pt x="3" y="8"/>
                    <a:pt x="2" y="8"/>
                  </a:cubicBezTo>
                  <a:cubicBezTo>
                    <a:pt x="2" y="9"/>
                    <a:pt x="3" y="9"/>
                    <a:pt x="3" y="10"/>
                  </a:cubicBezTo>
                  <a:cubicBezTo>
                    <a:pt x="3" y="11"/>
                    <a:pt x="3" y="10"/>
                    <a:pt x="3" y="11"/>
                  </a:cubicBezTo>
                  <a:cubicBezTo>
                    <a:pt x="4" y="11"/>
                    <a:pt x="4" y="12"/>
                    <a:pt x="4" y="12"/>
                  </a:cubicBezTo>
                  <a:cubicBezTo>
                    <a:pt x="3" y="12"/>
                    <a:pt x="3" y="13"/>
                    <a:pt x="4" y="13"/>
                  </a:cubicBezTo>
                  <a:cubicBezTo>
                    <a:pt x="5" y="13"/>
                    <a:pt x="6" y="14"/>
                    <a:pt x="7" y="14"/>
                  </a:cubicBezTo>
                  <a:cubicBezTo>
                    <a:pt x="7" y="14"/>
                    <a:pt x="7" y="14"/>
                    <a:pt x="8" y="13"/>
                  </a:cubicBezTo>
                  <a:cubicBezTo>
                    <a:pt x="8" y="13"/>
                    <a:pt x="8" y="14"/>
                    <a:pt x="8" y="14"/>
                  </a:cubicBezTo>
                  <a:cubicBezTo>
                    <a:pt x="9" y="13"/>
                    <a:pt x="9" y="14"/>
                    <a:pt x="10" y="14"/>
                  </a:cubicBezTo>
                  <a:cubicBezTo>
                    <a:pt x="11" y="14"/>
                    <a:pt x="11" y="15"/>
                    <a:pt x="12" y="15"/>
                  </a:cubicBezTo>
                  <a:cubicBezTo>
                    <a:pt x="13" y="16"/>
                    <a:pt x="14" y="17"/>
                    <a:pt x="15" y="17"/>
                  </a:cubicBezTo>
                  <a:cubicBezTo>
                    <a:pt x="16" y="17"/>
                    <a:pt x="16" y="16"/>
                    <a:pt x="17" y="16"/>
                  </a:cubicBezTo>
                  <a:cubicBezTo>
                    <a:pt x="17" y="17"/>
                    <a:pt x="18" y="17"/>
                    <a:pt x="18" y="18"/>
                  </a:cubicBezTo>
                  <a:cubicBezTo>
                    <a:pt x="18" y="19"/>
                    <a:pt x="18" y="18"/>
                    <a:pt x="19" y="18"/>
                  </a:cubicBezTo>
                  <a:cubicBezTo>
                    <a:pt x="19" y="18"/>
                    <a:pt x="19" y="19"/>
                    <a:pt x="19" y="19"/>
                  </a:cubicBezTo>
                  <a:cubicBezTo>
                    <a:pt x="20" y="19"/>
                    <a:pt x="20" y="19"/>
                    <a:pt x="20" y="19"/>
                  </a:cubicBezTo>
                  <a:cubicBezTo>
                    <a:pt x="21" y="20"/>
                    <a:pt x="22" y="19"/>
                    <a:pt x="23" y="18"/>
                  </a:cubicBezTo>
                  <a:cubicBezTo>
                    <a:pt x="23" y="18"/>
                    <a:pt x="24" y="19"/>
                    <a:pt x="24" y="19"/>
                  </a:cubicBezTo>
                  <a:cubicBezTo>
                    <a:pt x="24" y="20"/>
                    <a:pt x="24" y="20"/>
                    <a:pt x="24" y="21"/>
                  </a:cubicBezTo>
                  <a:cubicBezTo>
                    <a:pt x="24" y="21"/>
                    <a:pt x="25" y="21"/>
                    <a:pt x="25" y="22"/>
                  </a:cubicBezTo>
                  <a:cubicBezTo>
                    <a:pt x="26" y="22"/>
                    <a:pt x="25" y="22"/>
                    <a:pt x="26" y="23"/>
                  </a:cubicBezTo>
                  <a:cubicBezTo>
                    <a:pt x="26" y="23"/>
                    <a:pt x="26" y="24"/>
                    <a:pt x="26" y="24"/>
                  </a:cubicBezTo>
                  <a:cubicBezTo>
                    <a:pt x="27" y="24"/>
                    <a:pt x="27" y="25"/>
                    <a:pt x="27" y="25"/>
                  </a:cubicBezTo>
                  <a:cubicBezTo>
                    <a:pt x="27" y="25"/>
                    <a:pt x="28" y="26"/>
                    <a:pt x="28" y="26"/>
                  </a:cubicBezTo>
                  <a:cubicBezTo>
                    <a:pt x="28" y="27"/>
                    <a:pt x="29" y="26"/>
                    <a:pt x="29" y="26"/>
                  </a:cubicBezTo>
                  <a:cubicBezTo>
                    <a:pt x="30" y="26"/>
                    <a:pt x="31" y="26"/>
                    <a:pt x="31" y="26"/>
                  </a:cubicBezTo>
                  <a:cubicBezTo>
                    <a:pt x="31" y="25"/>
                    <a:pt x="31" y="25"/>
                    <a:pt x="31" y="24"/>
                  </a:cubicBezTo>
                  <a:cubicBezTo>
                    <a:pt x="31" y="23"/>
                    <a:pt x="30" y="23"/>
                    <a:pt x="30" y="23"/>
                  </a:cubicBezTo>
                  <a:close/>
                  <a:moveTo>
                    <a:pt x="14" y="3"/>
                  </a:moveTo>
                  <a:cubicBezTo>
                    <a:pt x="14" y="3"/>
                    <a:pt x="13" y="2"/>
                    <a:pt x="14" y="2"/>
                  </a:cubicBezTo>
                  <a:cubicBezTo>
                    <a:pt x="14" y="2"/>
                    <a:pt x="15" y="2"/>
                    <a:pt x="14" y="3"/>
                  </a:cubicBezTo>
                  <a:close/>
                  <a:moveTo>
                    <a:pt x="16" y="3"/>
                  </a:moveTo>
                  <a:cubicBezTo>
                    <a:pt x="17" y="3"/>
                    <a:pt x="15" y="3"/>
                    <a:pt x="16" y="3"/>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31" name="Argentina">
              <a:extLst>
                <a:ext uri="{FF2B5EF4-FFF2-40B4-BE49-F238E27FC236}">
                  <a16:creationId xmlns:a16="http://schemas.microsoft.com/office/drawing/2014/main" id="{E0F39C6A-64B5-A120-F9DC-6A32E27F666C}"/>
                </a:ext>
              </a:extLst>
            </p:cNvPr>
            <p:cNvSpPr>
              <a:spLocks noEditPoints="1"/>
            </p:cNvSpPr>
            <p:nvPr/>
          </p:nvSpPr>
          <p:spPr bwMode="auto">
            <a:xfrm>
              <a:off x="3576284" y="5307900"/>
              <a:ext cx="508179" cy="1239579"/>
            </a:xfrm>
            <a:custGeom>
              <a:avLst/>
              <a:gdLst/>
              <a:ahLst/>
              <a:cxnLst>
                <a:cxn ang="0">
                  <a:pos x="140" y="63"/>
                </a:cxn>
                <a:cxn ang="0">
                  <a:pos x="132" y="72"/>
                </a:cxn>
                <a:cxn ang="0">
                  <a:pos x="124" y="83"/>
                </a:cxn>
                <a:cxn ang="0">
                  <a:pos x="117" y="100"/>
                </a:cxn>
                <a:cxn ang="0">
                  <a:pos x="117" y="124"/>
                </a:cxn>
                <a:cxn ang="0">
                  <a:pos x="122" y="142"/>
                </a:cxn>
                <a:cxn ang="0">
                  <a:pos x="141" y="162"/>
                </a:cxn>
                <a:cxn ang="0">
                  <a:pos x="106" y="189"/>
                </a:cxn>
                <a:cxn ang="0">
                  <a:pos x="98" y="192"/>
                </a:cxn>
                <a:cxn ang="0">
                  <a:pos x="100" y="203"/>
                </a:cxn>
                <a:cxn ang="0">
                  <a:pos x="88" y="211"/>
                </a:cxn>
                <a:cxn ang="0">
                  <a:pos x="82" y="217"/>
                </a:cxn>
                <a:cxn ang="0">
                  <a:pos x="92" y="224"/>
                </a:cxn>
                <a:cxn ang="0">
                  <a:pos x="92" y="232"/>
                </a:cxn>
                <a:cxn ang="0">
                  <a:pos x="90" y="248"/>
                </a:cxn>
                <a:cxn ang="0">
                  <a:pos x="83" y="256"/>
                </a:cxn>
                <a:cxn ang="0">
                  <a:pos x="84" y="273"/>
                </a:cxn>
                <a:cxn ang="0">
                  <a:pos x="100" y="287"/>
                </a:cxn>
                <a:cxn ang="0">
                  <a:pos x="89" y="300"/>
                </a:cxn>
                <a:cxn ang="0">
                  <a:pos x="84" y="307"/>
                </a:cxn>
                <a:cxn ang="0">
                  <a:pos x="86" y="324"/>
                </a:cxn>
                <a:cxn ang="0">
                  <a:pos x="78" y="329"/>
                </a:cxn>
                <a:cxn ang="0">
                  <a:pos x="59" y="319"/>
                </a:cxn>
                <a:cxn ang="0">
                  <a:pos x="43" y="307"/>
                </a:cxn>
                <a:cxn ang="0">
                  <a:pos x="43" y="299"/>
                </a:cxn>
                <a:cxn ang="0">
                  <a:pos x="42" y="284"/>
                </a:cxn>
                <a:cxn ang="0">
                  <a:pos x="44" y="272"/>
                </a:cxn>
                <a:cxn ang="0">
                  <a:pos x="41" y="258"/>
                </a:cxn>
                <a:cxn ang="0">
                  <a:pos x="40" y="249"/>
                </a:cxn>
                <a:cxn ang="0">
                  <a:pos x="29" y="238"/>
                </a:cxn>
                <a:cxn ang="0">
                  <a:pos x="24" y="221"/>
                </a:cxn>
                <a:cxn ang="0">
                  <a:pos x="17" y="204"/>
                </a:cxn>
                <a:cxn ang="0">
                  <a:pos x="17" y="193"/>
                </a:cxn>
                <a:cxn ang="0">
                  <a:pos x="12" y="169"/>
                </a:cxn>
                <a:cxn ang="0">
                  <a:pos x="13" y="160"/>
                </a:cxn>
                <a:cxn ang="0">
                  <a:pos x="11" y="148"/>
                </a:cxn>
                <a:cxn ang="0">
                  <a:pos x="13" y="131"/>
                </a:cxn>
                <a:cxn ang="0">
                  <a:pos x="4" y="112"/>
                </a:cxn>
                <a:cxn ang="0">
                  <a:pos x="1" y="96"/>
                </a:cxn>
                <a:cxn ang="0">
                  <a:pos x="0" y="82"/>
                </a:cxn>
                <a:cxn ang="0">
                  <a:pos x="4" y="68"/>
                </a:cxn>
                <a:cxn ang="0">
                  <a:pos x="8" y="51"/>
                </a:cxn>
                <a:cxn ang="0">
                  <a:pos x="14" y="25"/>
                </a:cxn>
                <a:cxn ang="0">
                  <a:pos x="25" y="1"/>
                </a:cxn>
                <a:cxn ang="0">
                  <a:pos x="43" y="7"/>
                </a:cxn>
                <a:cxn ang="0">
                  <a:pos x="64" y="11"/>
                </a:cxn>
                <a:cxn ang="0">
                  <a:pos x="79" y="23"/>
                </a:cxn>
                <a:cxn ang="0">
                  <a:pos x="104" y="35"/>
                </a:cxn>
                <a:cxn ang="0">
                  <a:pos x="106" y="49"/>
                </a:cxn>
                <a:cxn ang="0">
                  <a:pos x="102" y="59"/>
                </a:cxn>
                <a:cxn ang="0">
                  <a:pos x="127" y="60"/>
                </a:cxn>
                <a:cxn ang="0">
                  <a:pos x="138" y="52"/>
                </a:cxn>
                <a:cxn ang="0">
                  <a:pos x="142" y="41"/>
                </a:cxn>
                <a:cxn ang="0">
                  <a:pos x="148" y="52"/>
                </a:cxn>
                <a:cxn ang="0">
                  <a:pos x="111" y="347"/>
                </a:cxn>
                <a:cxn ang="0">
                  <a:pos x="112" y="358"/>
                </a:cxn>
                <a:cxn ang="0">
                  <a:pos x="136" y="359"/>
                </a:cxn>
                <a:cxn ang="0">
                  <a:pos x="142" y="359"/>
                </a:cxn>
              </a:cxnLst>
              <a:rect l="0" t="0" r="r" b="b"/>
              <a:pathLst>
                <a:path w="148" h="361">
                  <a:moveTo>
                    <a:pt x="148" y="57"/>
                  </a:moveTo>
                  <a:cubicBezTo>
                    <a:pt x="148" y="58"/>
                    <a:pt x="148" y="58"/>
                    <a:pt x="148" y="59"/>
                  </a:cubicBezTo>
                  <a:cubicBezTo>
                    <a:pt x="147" y="58"/>
                    <a:pt x="146" y="60"/>
                    <a:pt x="145" y="60"/>
                  </a:cubicBezTo>
                  <a:cubicBezTo>
                    <a:pt x="145" y="60"/>
                    <a:pt x="145" y="59"/>
                    <a:pt x="144" y="60"/>
                  </a:cubicBezTo>
                  <a:cubicBezTo>
                    <a:pt x="144" y="61"/>
                    <a:pt x="144" y="61"/>
                    <a:pt x="144" y="61"/>
                  </a:cubicBezTo>
                  <a:cubicBezTo>
                    <a:pt x="144" y="62"/>
                    <a:pt x="144" y="61"/>
                    <a:pt x="143" y="61"/>
                  </a:cubicBezTo>
                  <a:cubicBezTo>
                    <a:pt x="143" y="61"/>
                    <a:pt x="143" y="62"/>
                    <a:pt x="143" y="62"/>
                  </a:cubicBezTo>
                  <a:cubicBezTo>
                    <a:pt x="143" y="62"/>
                    <a:pt x="142" y="61"/>
                    <a:pt x="142" y="62"/>
                  </a:cubicBezTo>
                  <a:cubicBezTo>
                    <a:pt x="143" y="62"/>
                    <a:pt x="142" y="63"/>
                    <a:pt x="141" y="62"/>
                  </a:cubicBezTo>
                  <a:cubicBezTo>
                    <a:pt x="141" y="62"/>
                    <a:pt x="141" y="63"/>
                    <a:pt x="141" y="63"/>
                  </a:cubicBezTo>
                  <a:cubicBezTo>
                    <a:pt x="141" y="63"/>
                    <a:pt x="140" y="62"/>
                    <a:pt x="140" y="63"/>
                  </a:cubicBezTo>
                  <a:cubicBezTo>
                    <a:pt x="140" y="63"/>
                    <a:pt x="140" y="63"/>
                    <a:pt x="140" y="63"/>
                  </a:cubicBezTo>
                  <a:cubicBezTo>
                    <a:pt x="139" y="63"/>
                    <a:pt x="139" y="63"/>
                    <a:pt x="139" y="63"/>
                  </a:cubicBezTo>
                  <a:cubicBezTo>
                    <a:pt x="139" y="64"/>
                    <a:pt x="138" y="64"/>
                    <a:pt x="138" y="64"/>
                  </a:cubicBezTo>
                  <a:cubicBezTo>
                    <a:pt x="139" y="65"/>
                    <a:pt x="138" y="66"/>
                    <a:pt x="137" y="66"/>
                  </a:cubicBezTo>
                  <a:cubicBezTo>
                    <a:pt x="136" y="65"/>
                    <a:pt x="138" y="66"/>
                    <a:pt x="138" y="66"/>
                  </a:cubicBezTo>
                  <a:cubicBezTo>
                    <a:pt x="138" y="66"/>
                    <a:pt x="137" y="67"/>
                    <a:pt x="137" y="67"/>
                  </a:cubicBezTo>
                  <a:cubicBezTo>
                    <a:pt x="136" y="67"/>
                    <a:pt x="136" y="66"/>
                    <a:pt x="136" y="67"/>
                  </a:cubicBezTo>
                  <a:cubicBezTo>
                    <a:pt x="136" y="67"/>
                    <a:pt x="135" y="67"/>
                    <a:pt x="135" y="67"/>
                  </a:cubicBezTo>
                  <a:cubicBezTo>
                    <a:pt x="135" y="67"/>
                    <a:pt x="135" y="67"/>
                    <a:pt x="135" y="67"/>
                  </a:cubicBezTo>
                  <a:cubicBezTo>
                    <a:pt x="135" y="68"/>
                    <a:pt x="134" y="69"/>
                    <a:pt x="134" y="69"/>
                  </a:cubicBezTo>
                  <a:cubicBezTo>
                    <a:pt x="133" y="69"/>
                    <a:pt x="133" y="70"/>
                    <a:pt x="133" y="69"/>
                  </a:cubicBezTo>
                  <a:cubicBezTo>
                    <a:pt x="133" y="69"/>
                    <a:pt x="132" y="70"/>
                    <a:pt x="132" y="70"/>
                  </a:cubicBezTo>
                  <a:cubicBezTo>
                    <a:pt x="130" y="71"/>
                    <a:pt x="133" y="71"/>
                    <a:pt x="132" y="72"/>
                  </a:cubicBezTo>
                  <a:cubicBezTo>
                    <a:pt x="132" y="73"/>
                    <a:pt x="132" y="72"/>
                    <a:pt x="132" y="72"/>
                  </a:cubicBezTo>
                  <a:cubicBezTo>
                    <a:pt x="131" y="72"/>
                    <a:pt x="131" y="72"/>
                    <a:pt x="130" y="72"/>
                  </a:cubicBezTo>
                  <a:cubicBezTo>
                    <a:pt x="130" y="72"/>
                    <a:pt x="131" y="73"/>
                    <a:pt x="130" y="73"/>
                  </a:cubicBezTo>
                  <a:cubicBezTo>
                    <a:pt x="130" y="73"/>
                    <a:pt x="130" y="73"/>
                    <a:pt x="129" y="74"/>
                  </a:cubicBezTo>
                  <a:cubicBezTo>
                    <a:pt x="129" y="74"/>
                    <a:pt x="130" y="74"/>
                    <a:pt x="130" y="74"/>
                  </a:cubicBezTo>
                  <a:cubicBezTo>
                    <a:pt x="129" y="75"/>
                    <a:pt x="129" y="76"/>
                    <a:pt x="128" y="76"/>
                  </a:cubicBezTo>
                  <a:cubicBezTo>
                    <a:pt x="128" y="76"/>
                    <a:pt x="127" y="76"/>
                    <a:pt x="127" y="77"/>
                  </a:cubicBezTo>
                  <a:cubicBezTo>
                    <a:pt x="127" y="77"/>
                    <a:pt x="127" y="77"/>
                    <a:pt x="127" y="78"/>
                  </a:cubicBezTo>
                  <a:cubicBezTo>
                    <a:pt x="127" y="78"/>
                    <a:pt x="127" y="78"/>
                    <a:pt x="127" y="78"/>
                  </a:cubicBezTo>
                  <a:cubicBezTo>
                    <a:pt x="126" y="79"/>
                    <a:pt x="127" y="80"/>
                    <a:pt x="126" y="80"/>
                  </a:cubicBezTo>
                  <a:cubicBezTo>
                    <a:pt x="126" y="80"/>
                    <a:pt x="125" y="81"/>
                    <a:pt x="125" y="81"/>
                  </a:cubicBezTo>
                  <a:cubicBezTo>
                    <a:pt x="125" y="82"/>
                    <a:pt x="125" y="82"/>
                    <a:pt x="124" y="83"/>
                  </a:cubicBezTo>
                  <a:cubicBezTo>
                    <a:pt x="124" y="83"/>
                    <a:pt x="124" y="84"/>
                    <a:pt x="123" y="85"/>
                  </a:cubicBezTo>
                  <a:cubicBezTo>
                    <a:pt x="123" y="85"/>
                    <a:pt x="122" y="86"/>
                    <a:pt x="122" y="87"/>
                  </a:cubicBezTo>
                  <a:cubicBezTo>
                    <a:pt x="121" y="88"/>
                    <a:pt x="121" y="87"/>
                    <a:pt x="120" y="88"/>
                  </a:cubicBezTo>
                  <a:cubicBezTo>
                    <a:pt x="120" y="88"/>
                    <a:pt x="120" y="89"/>
                    <a:pt x="120" y="89"/>
                  </a:cubicBezTo>
                  <a:cubicBezTo>
                    <a:pt x="120" y="90"/>
                    <a:pt x="119" y="90"/>
                    <a:pt x="119" y="91"/>
                  </a:cubicBezTo>
                  <a:cubicBezTo>
                    <a:pt x="119" y="92"/>
                    <a:pt x="118" y="92"/>
                    <a:pt x="118" y="92"/>
                  </a:cubicBezTo>
                  <a:cubicBezTo>
                    <a:pt x="117" y="92"/>
                    <a:pt x="118" y="93"/>
                    <a:pt x="118" y="93"/>
                  </a:cubicBezTo>
                  <a:cubicBezTo>
                    <a:pt x="118" y="94"/>
                    <a:pt x="117" y="94"/>
                    <a:pt x="117" y="95"/>
                  </a:cubicBezTo>
                  <a:cubicBezTo>
                    <a:pt x="116" y="95"/>
                    <a:pt x="116" y="95"/>
                    <a:pt x="116" y="96"/>
                  </a:cubicBezTo>
                  <a:cubicBezTo>
                    <a:pt x="116" y="97"/>
                    <a:pt x="117" y="97"/>
                    <a:pt x="117" y="98"/>
                  </a:cubicBezTo>
                  <a:cubicBezTo>
                    <a:pt x="117" y="98"/>
                    <a:pt x="118" y="99"/>
                    <a:pt x="117" y="100"/>
                  </a:cubicBezTo>
                  <a:cubicBezTo>
                    <a:pt x="117" y="100"/>
                    <a:pt x="116" y="100"/>
                    <a:pt x="117" y="100"/>
                  </a:cubicBezTo>
                  <a:cubicBezTo>
                    <a:pt x="117" y="101"/>
                    <a:pt x="117" y="101"/>
                    <a:pt x="117" y="102"/>
                  </a:cubicBezTo>
                  <a:cubicBezTo>
                    <a:pt x="117" y="102"/>
                    <a:pt x="117" y="103"/>
                    <a:pt x="117" y="104"/>
                  </a:cubicBezTo>
                  <a:cubicBezTo>
                    <a:pt x="117" y="104"/>
                    <a:pt x="117" y="105"/>
                    <a:pt x="116" y="106"/>
                  </a:cubicBezTo>
                  <a:cubicBezTo>
                    <a:pt x="116" y="106"/>
                    <a:pt x="117" y="107"/>
                    <a:pt x="117" y="108"/>
                  </a:cubicBezTo>
                  <a:cubicBezTo>
                    <a:pt x="117" y="108"/>
                    <a:pt x="117" y="110"/>
                    <a:pt x="117" y="110"/>
                  </a:cubicBezTo>
                  <a:cubicBezTo>
                    <a:pt x="116" y="110"/>
                    <a:pt x="116" y="111"/>
                    <a:pt x="116" y="112"/>
                  </a:cubicBezTo>
                  <a:cubicBezTo>
                    <a:pt x="117" y="112"/>
                    <a:pt x="116" y="114"/>
                    <a:pt x="117" y="114"/>
                  </a:cubicBezTo>
                  <a:cubicBezTo>
                    <a:pt x="118" y="115"/>
                    <a:pt x="117" y="116"/>
                    <a:pt x="117" y="117"/>
                  </a:cubicBezTo>
                  <a:cubicBezTo>
                    <a:pt x="117" y="118"/>
                    <a:pt x="118" y="119"/>
                    <a:pt x="118" y="120"/>
                  </a:cubicBezTo>
                  <a:cubicBezTo>
                    <a:pt x="118" y="121"/>
                    <a:pt x="118" y="121"/>
                    <a:pt x="119" y="121"/>
                  </a:cubicBezTo>
                  <a:cubicBezTo>
                    <a:pt x="119" y="122"/>
                    <a:pt x="119" y="123"/>
                    <a:pt x="119" y="123"/>
                  </a:cubicBezTo>
                  <a:cubicBezTo>
                    <a:pt x="119" y="125"/>
                    <a:pt x="117" y="123"/>
                    <a:pt x="117" y="124"/>
                  </a:cubicBezTo>
                  <a:cubicBezTo>
                    <a:pt x="117" y="125"/>
                    <a:pt x="117" y="125"/>
                    <a:pt x="117" y="126"/>
                  </a:cubicBezTo>
                  <a:cubicBezTo>
                    <a:pt x="117" y="127"/>
                    <a:pt x="117" y="127"/>
                    <a:pt x="117" y="128"/>
                  </a:cubicBezTo>
                  <a:cubicBezTo>
                    <a:pt x="117" y="128"/>
                    <a:pt x="117" y="129"/>
                    <a:pt x="117" y="130"/>
                  </a:cubicBezTo>
                  <a:cubicBezTo>
                    <a:pt x="117" y="131"/>
                    <a:pt x="118" y="131"/>
                    <a:pt x="118" y="132"/>
                  </a:cubicBezTo>
                  <a:cubicBezTo>
                    <a:pt x="118" y="133"/>
                    <a:pt x="118" y="134"/>
                    <a:pt x="119" y="134"/>
                  </a:cubicBezTo>
                  <a:cubicBezTo>
                    <a:pt x="119" y="134"/>
                    <a:pt x="120" y="135"/>
                    <a:pt x="120" y="136"/>
                  </a:cubicBezTo>
                  <a:cubicBezTo>
                    <a:pt x="119" y="136"/>
                    <a:pt x="119" y="137"/>
                    <a:pt x="119" y="137"/>
                  </a:cubicBezTo>
                  <a:cubicBezTo>
                    <a:pt x="119" y="137"/>
                    <a:pt x="118" y="137"/>
                    <a:pt x="118" y="137"/>
                  </a:cubicBezTo>
                  <a:cubicBezTo>
                    <a:pt x="118" y="137"/>
                    <a:pt x="119" y="137"/>
                    <a:pt x="119" y="138"/>
                  </a:cubicBezTo>
                  <a:cubicBezTo>
                    <a:pt x="119" y="139"/>
                    <a:pt x="119" y="139"/>
                    <a:pt x="119" y="139"/>
                  </a:cubicBezTo>
                  <a:cubicBezTo>
                    <a:pt x="120" y="140"/>
                    <a:pt x="120" y="140"/>
                    <a:pt x="121" y="140"/>
                  </a:cubicBezTo>
                  <a:cubicBezTo>
                    <a:pt x="121" y="141"/>
                    <a:pt x="121" y="141"/>
                    <a:pt x="122" y="142"/>
                  </a:cubicBezTo>
                  <a:cubicBezTo>
                    <a:pt x="124" y="142"/>
                    <a:pt x="125" y="143"/>
                    <a:pt x="127" y="144"/>
                  </a:cubicBezTo>
                  <a:cubicBezTo>
                    <a:pt x="128" y="144"/>
                    <a:pt x="129" y="145"/>
                    <a:pt x="129" y="145"/>
                  </a:cubicBezTo>
                  <a:cubicBezTo>
                    <a:pt x="130" y="146"/>
                    <a:pt x="131" y="146"/>
                    <a:pt x="132" y="147"/>
                  </a:cubicBezTo>
                  <a:cubicBezTo>
                    <a:pt x="132" y="147"/>
                    <a:pt x="134" y="149"/>
                    <a:pt x="134" y="150"/>
                  </a:cubicBezTo>
                  <a:cubicBezTo>
                    <a:pt x="134" y="151"/>
                    <a:pt x="134" y="151"/>
                    <a:pt x="133" y="152"/>
                  </a:cubicBezTo>
                  <a:cubicBezTo>
                    <a:pt x="133" y="153"/>
                    <a:pt x="133" y="153"/>
                    <a:pt x="133" y="154"/>
                  </a:cubicBezTo>
                  <a:cubicBezTo>
                    <a:pt x="133" y="156"/>
                    <a:pt x="134" y="157"/>
                    <a:pt x="135" y="158"/>
                  </a:cubicBezTo>
                  <a:cubicBezTo>
                    <a:pt x="136" y="158"/>
                    <a:pt x="136" y="159"/>
                    <a:pt x="137" y="159"/>
                  </a:cubicBezTo>
                  <a:cubicBezTo>
                    <a:pt x="137" y="159"/>
                    <a:pt x="139" y="159"/>
                    <a:pt x="138" y="160"/>
                  </a:cubicBezTo>
                  <a:cubicBezTo>
                    <a:pt x="139" y="160"/>
                    <a:pt x="139" y="160"/>
                    <a:pt x="140" y="160"/>
                  </a:cubicBezTo>
                  <a:cubicBezTo>
                    <a:pt x="139" y="159"/>
                    <a:pt x="140" y="159"/>
                    <a:pt x="140" y="160"/>
                  </a:cubicBezTo>
                  <a:cubicBezTo>
                    <a:pt x="141" y="160"/>
                    <a:pt x="141" y="161"/>
                    <a:pt x="141" y="162"/>
                  </a:cubicBezTo>
                  <a:cubicBezTo>
                    <a:pt x="142" y="163"/>
                    <a:pt x="143" y="165"/>
                    <a:pt x="142" y="166"/>
                  </a:cubicBezTo>
                  <a:cubicBezTo>
                    <a:pt x="141" y="168"/>
                    <a:pt x="141" y="169"/>
                    <a:pt x="140" y="171"/>
                  </a:cubicBezTo>
                  <a:cubicBezTo>
                    <a:pt x="140" y="172"/>
                    <a:pt x="139" y="174"/>
                    <a:pt x="138" y="175"/>
                  </a:cubicBezTo>
                  <a:cubicBezTo>
                    <a:pt x="137" y="176"/>
                    <a:pt x="137" y="176"/>
                    <a:pt x="137" y="177"/>
                  </a:cubicBezTo>
                  <a:cubicBezTo>
                    <a:pt x="137" y="178"/>
                    <a:pt x="138" y="178"/>
                    <a:pt x="138" y="179"/>
                  </a:cubicBezTo>
                  <a:cubicBezTo>
                    <a:pt x="137" y="180"/>
                    <a:pt x="135" y="182"/>
                    <a:pt x="134" y="182"/>
                  </a:cubicBezTo>
                  <a:cubicBezTo>
                    <a:pt x="132" y="183"/>
                    <a:pt x="131" y="184"/>
                    <a:pt x="129" y="184"/>
                  </a:cubicBezTo>
                  <a:cubicBezTo>
                    <a:pt x="127" y="184"/>
                    <a:pt x="126" y="186"/>
                    <a:pt x="124" y="186"/>
                  </a:cubicBezTo>
                  <a:cubicBezTo>
                    <a:pt x="122" y="186"/>
                    <a:pt x="120" y="187"/>
                    <a:pt x="119" y="187"/>
                  </a:cubicBezTo>
                  <a:cubicBezTo>
                    <a:pt x="117" y="187"/>
                    <a:pt x="115" y="188"/>
                    <a:pt x="113" y="188"/>
                  </a:cubicBezTo>
                  <a:cubicBezTo>
                    <a:pt x="112" y="188"/>
                    <a:pt x="110" y="188"/>
                    <a:pt x="108" y="189"/>
                  </a:cubicBezTo>
                  <a:cubicBezTo>
                    <a:pt x="107" y="189"/>
                    <a:pt x="106" y="189"/>
                    <a:pt x="106" y="189"/>
                  </a:cubicBezTo>
                  <a:cubicBezTo>
                    <a:pt x="105" y="189"/>
                    <a:pt x="105" y="189"/>
                    <a:pt x="105" y="189"/>
                  </a:cubicBezTo>
                  <a:cubicBezTo>
                    <a:pt x="104" y="189"/>
                    <a:pt x="103" y="189"/>
                    <a:pt x="103" y="189"/>
                  </a:cubicBezTo>
                  <a:cubicBezTo>
                    <a:pt x="102" y="188"/>
                    <a:pt x="102" y="189"/>
                    <a:pt x="102" y="189"/>
                  </a:cubicBezTo>
                  <a:cubicBezTo>
                    <a:pt x="101" y="189"/>
                    <a:pt x="101" y="188"/>
                    <a:pt x="101" y="188"/>
                  </a:cubicBezTo>
                  <a:cubicBezTo>
                    <a:pt x="100" y="188"/>
                    <a:pt x="99" y="188"/>
                    <a:pt x="99" y="187"/>
                  </a:cubicBezTo>
                  <a:cubicBezTo>
                    <a:pt x="98" y="187"/>
                    <a:pt x="98" y="187"/>
                    <a:pt x="97" y="187"/>
                  </a:cubicBezTo>
                  <a:cubicBezTo>
                    <a:pt x="97" y="187"/>
                    <a:pt x="96" y="186"/>
                    <a:pt x="96" y="187"/>
                  </a:cubicBezTo>
                  <a:cubicBezTo>
                    <a:pt x="96" y="188"/>
                    <a:pt x="97" y="188"/>
                    <a:pt x="97" y="188"/>
                  </a:cubicBezTo>
                  <a:cubicBezTo>
                    <a:pt x="97" y="188"/>
                    <a:pt x="97" y="188"/>
                    <a:pt x="97" y="189"/>
                  </a:cubicBezTo>
                  <a:cubicBezTo>
                    <a:pt x="97" y="189"/>
                    <a:pt x="97" y="189"/>
                    <a:pt x="97" y="190"/>
                  </a:cubicBezTo>
                  <a:cubicBezTo>
                    <a:pt x="97" y="191"/>
                    <a:pt x="98" y="191"/>
                    <a:pt x="99" y="192"/>
                  </a:cubicBezTo>
                  <a:cubicBezTo>
                    <a:pt x="98" y="192"/>
                    <a:pt x="98" y="191"/>
                    <a:pt x="98" y="192"/>
                  </a:cubicBezTo>
                  <a:cubicBezTo>
                    <a:pt x="98" y="192"/>
                    <a:pt x="100" y="192"/>
                    <a:pt x="100" y="192"/>
                  </a:cubicBezTo>
                  <a:cubicBezTo>
                    <a:pt x="100" y="192"/>
                    <a:pt x="102" y="193"/>
                    <a:pt x="101" y="193"/>
                  </a:cubicBezTo>
                  <a:cubicBezTo>
                    <a:pt x="100" y="193"/>
                    <a:pt x="100" y="192"/>
                    <a:pt x="99" y="192"/>
                  </a:cubicBezTo>
                  <a:cubicBezTo>
                    <a:pt x="99" y="192"/>
                    <a:pt x="99" y="192"/>
                    <a:pt x="99" y="192"/>
                  </a:cubicBezTo>
                  <a:cubicBezTo>
                    <a:pt x="98" y="192"/>
                    <a:pt x="99" y="192"/>
                    <a:pt x="99" y="193"/>
                  </a:cubicBezTo>
                  <a:cubicBezTo>
                    <a:pt x="100" y="193"/>
                    <a:pt x="100" y="193"/>
                    <a:pt x="101" y="194"/>
                  </a:cubicBezTo>
                  <a:cubicBezTo>
                    <a:pt x="101" y="194"/>
                    <a:pt x="101" y="195"/>
                    <a:pt x="101" y="196"/>
                  </a:cubicBezTo>
                  <a:cubicBezTo>
                    <a:pt x="101" y="196"/>
                    <a:pt x="102" y="198"/>
                    <a:pt x="102" y="198"/>
                  </a:cubicBezTo>
                  <a:cubicBezTo>
                    <a:pt x="101" y="198"/>
                    <a:pt x="100" y="198"/>
                    <a:pt x="100" y="198"/>
                  </a:cubicBezTo>
                  <a:cubicBezTo>
                    <a:pt x="101" y="198"/>
                    <a:pt x="100" y="200"/>
                    <a:pt x="100" y="201"/>
                  </a:cubicBezTo>
                  <a:cubicBezTo>
                    <a:pt x="101" y="201"/>
                    <a:pt x="101" y="201"/>
                    <a:pt x="101" y="202"/>
                  </a:cubicBezTo>
                  <a:cubicBezTo>
                    <a:pt x="100" y="202"/>
                    <a:pt x="100" y="203"/>
                    <a:pt x="100" y="203"/>
                  </a:cubicBezTo>
                  <a:cubicBezTo>
                    <a:pt x="101" y="204"/>
                    <a:pt x="102" y="205"/>
                    <a:pt x="102" y="206"/>
                  </a:cubicBezTo>
                  <a:cubicBezTo>
                    <a:pt x="103" y="206"/>
                    <a:pt x="103" y="206"/>
                    <a:pt x="103" y="206"/>
                  </a:cubicBezTo>
                  <a:cubicBezTo>
                    <a:pt x="103" y="207"/>
                    <a:pt x="102" y="206"/>
                    <a:pt x="102" y="206"/>
                  </a:cubicBezTo>
                  <a:cubicBezTo>
                    <a:pt x="103" y="207"/>
                    <a:pt x="103" y="207"/>
                    <a:pt x="103" y="207"/>
                  </a:cubicBezTo>
                  <a:cubicBezTo>
                    <a:pt x="104" y="207"/>
                    <a:pt x="103" y="208"/>
                    <a:pt x="103" y="208"/>
                  </a:cubicBezTo>
                  <a:cubicBezTo>
                    <a:pt x="103" y="210"/>
                    <a:pt x="102" y="212"/>
                    <a:pt x="99" y="212"/>
                  </a:cubicBezTo>
                  <a:cubicBezTo>
                    <a:pt x="97" y="213"/>
                    <a:pt x="95" y="212"/>
                    <a:pt x="93" y="212"/>
                  </a:cubicBezTo>
                  <a:cubicBezTo>
                    <a:pt x="92" y="212"/>
                    <a:pt x="91" y="212"/>
                    <a:pt x="90" y="212"/>
                  </a:cubicBezTo>
                  <a:cubicBezTo>
                    <a:pt x="90" y="212"/>
                    <a:pt x="90" y="211"/>
                    <a:pt x="89" y="211"/>
                  </a:cubicBezTo>
                  <a:cubicBezTo>
                    <a:pt x="89" y="211"/>
                    <a:pt x="89" y="211"/>
                    <a:pt x="89" y="211"/>
                  </a:cubicBezTo>
                  <a:cubicBezTo>
                    <a:pt x="88" y="211"/>
                    <a:pt x="88" y="211"/>
                    <a:pt x="88" y="211"/>
                  </a:cubicBezTo>
                  <a:cubicBezTo>
                    <a:pt x="88" y="211"/>
                    <a:pt x="88" y="211"/>
                    <a:pt x="88" y="211"/>
                  </a:cubicBezTo>
                  <a:cubicBezTo>
                    <a:pt x="88" y="211"/>
                    <a:pt x="87" y="211"/>
                    <a:pt x="87" y="211"/>
                  </a:cubicBezTo>
                  <a:cubicBezTo>
                    <a:pt x="86" y="210"/>
                    <a:pt x="85" y="210"/>
                    <a:pt x="84" y="209"/>
                  </a:cubicBezTo>
                  <a:cubicBezTo>
                    <a:pt x="84" y="209"/>
                    <a:pt x="83" y="209"/>
                    <a:pt x="82" y="209"/>
                  </a:cubicBezTo>
                  <a:cubicBezTo>
                    <a:pt x="82" y="209"/>
                    <a:pt x="81" y="209"/>
                    <a:pt x="80" y="209"/>
                  </a:cubicBezTo>
                  <a:cubicBezTo>
                    <a:pt x="80" y="208"/>
                    <a:pt x="82" y="209"/>
                    <a:pt x="81" y="208"/>
                  </a:cubicBezTo>
                  <a:cubicBezTo>
                    <a:pt x="81" y="208"/>
                    <a:pt x="81" y="208"/>
                    <a:pt x="81" y="208"/>
                  </a:cubicBezTo>
                  <a:cubicBezTo>
                    <a:pt x="81" y="208"/>
                    <a:pt x="81" y="208"/>
                    <a:pt x="81" y="208"/>
                  </a:cubicBezTo>
                  <a:cubicBezTo>
                    <a:pt x="80" y="207"/>
                    <a:pt x="80" y="207"/>
                    <a:pt x="79" y="208"/>
                  </a:cubicBezTo>
                  <a:cubicBezTo>
                    <a:pt x="80" y="208"/>
                    <a:pt x="80" y="208"/>
                    <a:pt x="79" y="208"/>
                  </a:cubicBezTo>
                  <a:cubicBezTo>
                    <a:pt x="78" y="208"/>
                    <a:pt x="78" y="209"/>
                    <a:pt x="78" y="210"/>
                  </a:cubicBezTo>
                  <a:cubicBezTo>
                    <a:pt x="78" y="211"/>
                    <a:pt x="80" y="213"/>
                    <a:pt x="81" y="215"/>
                  </a:cubicBezTo>
                  <a:cubicBezTo>
                    <a:pt x="81" y="215"/>
                    <a:pt x="82" y="216"/>
                    <a:pt x="82" y="217"/>
                  </a:cubicBezTo>
                  <a:cubicBezTo>
                    <a:pt x="82" y="217"/>
                    <a:pt x="82" y="218"/>
                    <a:pt x="83" y="219"/>
                  </a:cubicBezTo>
                  <a:cubicBezTo>
                    <a:pt x="83" y="219"/>
                    <a:pt x="83" y="220"/>
                    <a:pt x="83" y="221"/>
                  </a:cubicBezTo>
                  <a:cubicBezTo>
                    <a:pt x="83" y="222"/>
                    <a:pt x="84" y="223"/>
                    <a:pt x="84" y="223"/>
                  </a:cubicBezTo>
                  <a:cubicBezTo>
                    <a:pt x="85" y="223"/>
                    <a:pt x="86" y="224"/>
                    <a:pt x="87" y="224"/>
                  </a:cubicBezTo>
                  <a:cubicBezTo>
                    <a:pt x="87" y="224"/>
                    <a:pt x="89" y="224"/>
                    <a:pt x="89" y="224"/>
                  </a:cubicBezTo>
                  <a:cubicBezTo>
                    <a:pt x="89" y="224"/>
                    <a:pt x="89" y="226"/>
                    <a:pt x="89" y="226"/>
                  </a:cubicBezTo>
                  <a:cubicBezTo>
                    <a:pt x="88" y="227"/>
                    <a:pt x="90" y="226"/>
                    <a:pt x="90" y="226"/>
                  </a:cubicBezTo>
                  <a:cubicBezTo>
                    <a:pt x="90" y="226"/>
                    <a:pt x="91" y="226"/>
                    <a:pt x="92" y="226"/>
                  </a:cubicBezTo>
                  <a:cubicBezTo>
                    <a:pt x="92" y="226"/>
                    <a:pt x="93" y="226"/>
                    <a:pt x="93" y="225"/>
                  </a:cubicBezTo>
                  <a:cubicBezTo>
                    <a:pt x="93" y="225"/>
                    <a:pt x="93" y="224"/>
                    <a:pt x="92" y="224"/>
                  </a:cubicBezTo>
                  <a:cubicBezTo>
                    <a:pt x="92" y="224"/>
                    <a:pt x="90" y="224"/>
                    <a:pt x="90" y="224"/>
                  </a:cubicBezTo>
                  <a:cubicBezTo>
                    <a:pt x="91" y="224"/>
                    <a:pt x="92" y="224"/>
                    <a:pt x="92" y="224"/>
                  </a:cubicBezTo>
                  <a:cubicBezTo>
                    <a:pt x="92" y="223"/>
                    <a:pt x="93" y="223"/>
                    <a:pt x="94" y="223"/>
                  </a:cubicBezTo>
                  <a:cubicBezTo>
                    <a:pt x="95" y="222"/>
                    <a:pt x="95" y="223"/>
                    <a:pt x="96" y="224"/>
                  </a:cubicBezTo>
                  <a:cubicBezTo>
                    <a:pt x="97" y="225"/>
                    <a:pt x="98" y="226"/>
                    <a:pt x="98" y="227"/>
                  </a:cubicBezTo>
                  <a:cubicBezTo>
                    <a:pt x="98" y="228"/>
                    <a:pt x="99" y="230"/>
                    <a:pt x="98" y="230"/>
                  </a:cubicBezTo>
                  <a:cubicBezTo>
                    <a:pt x="96" y="231"/>
                    <a:pt x="94" y="232"/>
                    <a:pt x="93" y="230"/>
                  </a:cubicBezTo>
                  <a:cubicBezTo>
                    <a:pt x="93" y="229"/>
                    <a:pt x="93" y="229"/>
                    <a:pt x="93" y="228"/>
                  </a:cubicBezTo>
                  <a:cubicBezTo>
                    <a:pt x="93" y="228"/>
                    <a:pt x="92" y="228"/>
                    <a:pt x="92" y="228"/>
                  </a:cubicBezTo>
                  <a:cubicBezTo>
                    <a:pt x="91" y="227"/>
                    <a:pt x="89" y="227"/>
                    <a:pt x="88" y="227"/>
                  </a:cubicBezTo>
                  <a:cubicBezTo>
                    <a:pt x="88" y="228"/>
                    <a:pt x="88" y="228"/>
                    <a:pt x="87" y="228"/>
                  </a:cubicBezTo>
                  <a:cubicBezTo>
                    <a:pt x="87" y="228"/>
                    <a:pt x="87" y="228"/>
                    <a:pt x="86" y="229"/>
                  </a:cubicBezTo>
                  <a:cubicBezTo>
                    <a:pt x="86" y="230"/>
                    <a:pt x="87" y="230"/>
                    <a:pt x="88" y="231"/>
                  </a:cubicBezTo>
                  <a:cubicBezTo>
                    <a:pt x="90" y="231"/>
                    <a:pt x="91" y="232"/>
                    <a:pt x="92" y="232"/>
                  </a:cubicBezTo>
                  <a:cubicBezTo>
                    <a:pt x="92" y="232"/>
                    <a:pt x="93" y="232"/>
                    <a:pt x="93" y="232"/>
                  </a:cubicBezTo>
                  <a:cubicBezTo>
                    <a:pt x="94" y="232"/>
                    <a:pt x="92" y="233"/>
                    <a:pt x="92" y="233"/>
                  </a:cubicBezTo>
                  <a:cubicBezTo>
                    <a:pt x="91" y="234"/>
                    <a:pt x="90" y="234"/>
                    <a:pt x="89" y="235"/>
                  </a:cubicBezTo>
                  <a:cubicBezTo>
                    <a:pt x="89" y="235"/>
                    <a:pt x="88" y="236"/>
                    <a:pt x="88" y="236"/>
                  </a:cubicBezTo>
                  <a:cubicBezTo>
                    <a:pt x="89" y="237"/>
                    <a:pt x="88" y="237"/>
                    <a:pt x="88" y="237"/>
                  </a:cubicBezTo>
                  <a:cubicBezTo>
                    <a:pt x="88" y="238"/>
                    <a:pt x="87" y="239"/>
                    <a:pt x="87" y="239"/>
                  </a:cubicBezTo>
                  <a:cubicBezTo>
                    <a:pt x="87" y="240"/>
                    <a:pt x="87" y="240"/>
                    <a:pt x="88" y="241"/>
                  </a:cubicBezTo>
                  <a:cubicBezTo>
                    <a:pt x="88" y="241"/>
                    <a:pt x="89" y="243"/>
                    <a:pt x="89" y="243"/>
                  </a:cubicBezTo>
                  <a:cubicBezTo>
                    <a:pt x="89" y="244"/>
                    <a:pt x="90" y="244"/>
                    <a:pt x="89" y="245"/>
                  </a:cubicBezTo>
                  <a:cubicBezTo>
                    <a:pt x="89" y="245"/>
                    <a:pt x="90" y="246"/>
                    <a:pt x="90" y="247"/>
                  </a:cubicBezTo>
                  <a:cubicBezTo>
                    <a:pt x="90" y="247"/>
                    <a:pt x="89" y="248"/>
                    <a:pt x="90" y="248"/>
                  </a:cubicBezTo>
                  <a:cubicBezTo>
                    <a:pt x="91" y="248"/>
                    <a:pt x="90" y="248"/>
                    <a:pt x="90" y="248"/>
                  </a:cubicBezTo>
                  <a:cubicBezTo>
                    <a:pt x="90" y="248"/>
                    <a:pt x="90" y="249"/>
                    <a:pt x="90" y="249"/>
                  </a:cubicBezTo>
                  <a:cubicBezTo>
                    <a:pt x="90" y="249"/>
                    <a:pt x="90" y="249"/>
                    <a:pt x="89" y="249"/>
                  </a:cubicBezTo>
                  <a:cubicBezTo>
                    <a:pt x="89" y="249"/>
                    <a:pt x="89" y="249"/>
                    <a:pt x="89" y="250"/>
                  </a:cubicBezTo>
                  <a:cubicBezTo>
                    <a:pt x="88" y="250"/>
                    <a:pt x="87" y="251"/>
                    <a:pt x="88" y="252"/>
                  </a:cubicBezTo>
                  <a:cubicBezTo>
                    <a:pt x="89" y="252"/>
                    <a:pt x="89" y="252"/>
                    <a:pt x="90" y="253"/>
                  </a:cubicBezTo>
                  <a:cubicBezTo>
                    <a:pt x="90" y="253"/>
                    <a:pt x="89" y="253"/>
                    <a:pt x="90" y="254"/>
                  </a:cubicBezTo>
                  <a:cubicBezTo>
                    <a:pt x="90" y="255"/>
                    <a:pt x="88" y="254"/>
                    <a:pt x="87" y="254"/>
                  </a:cubicBezTo>
                  <a:cubicBezTo>
                    <a:pt x="87" y="254"/>
                    <a:pt x="87" y="254"/>
                    <a:pt x="87" y="254"/>
                  </a:cubicBezTo>
                  <a:cubicBezTo>
                    <a:pt x="87" y="254"/>
                    <a:pt x="87" y="254"/>
                    <a:pt x="86" y="254"/>
                  </a:cubicBezTo>
                  <a:cubicBezTo>
                    <a:pt x="86" y="254"/>
                    <a:pt x="85" y="253"/>
                    <a:pt x="84" y="254"/>
                  </a:cubicBezTo>
                  <a:cubicBezTo>
                    <a:pt x="84" y="254"/>
                    <a:pt x="83" y="254"/>
                    <a:pt x="83" y="255"/>
                  </a:cubicBezTo>
                  <a:cubicBezTo>
                    <a:pt x="82" y="255"/>
                    <a:pt x="82" y="255"/>
                    <a:pt x="83" y="256"/>
                  </a:cubicBezTo>
                  <a:cubicBezTo>
                    <a:pt x="83" y="256"/>
                    <a:pt x="82" y="255"/>
                    <a:pt x="82" y="256"/>
                  </a:cubicBezTo>
                  <a:cubicBezTo>
                    <a:pt x="82" y="256"/>
                    <a:pt x="83" y="256"/>
                    <a:pt x="82" y="256"/>
                  </a:cubicBezTo>
                  <a:cubicBezTo>
                    <a:pt x="81" y="256"/>
                    <a:pt x="80" y="256"/>
                    <a:pt x="79" y="257"/>
                  </a:cubicBezTo>
                  <a:cubicBezTo>
                    <a:pt x="78" y="257"/>
                    <a:pt x="78" y="259"/>
                    <a:pt x="78" y="259"/>
                  </a:cubicBezTo>
                  <a:cubicBezTo>
                    <a:pt x="78" y="260"/>
                    <a:pt x="78" y="260"/>
                    <a:pt x="77" y="260"/>
                  </a:cubicBezTo>
                  <a:cubicBezTo>
                    <a:pt x="77" y="261"/>
                    <a:pt x="78" y="262"/>
                    <a:pt x="78" y="262"/>
                  </a:cubicBezTo>
                  <a:cubicBezTo>
                    <a:pt x="78" y="263"/>
                    <a:pt x="77" y="263"/>
                    <a:pt x="77" y="263"/>
                  </a:cubicBezTo>
                  <a:cubicBezTo>
                    <a:pt x="77" y="264"/>
                    <a:pt x="77" y="265"/>
                    <a:pt x="77" y="265"/>
                  </a:cubicBezTo>
                  <a:cubicBezTo>
                    <a:pt x="77" y="267"/>
                    <a:pt x="78" y="268"/>
                    <a:pt x="78" y="269"/>
                  </a:cubicBezTo>
                  <a:cubicBezTo>
                    <a:pt x="79" y="270"/>
                    <a:pt x="80" y="271"/>
                    <a:pt x="81" y="271"/>
                  </a:cubicBezTo>
                  <a:cubicBezTo>
                    <a:pt x="81" y="271"/>
                    <a:pt x="81" y="272"/>
                    <a:pt x="82" y="272"/>
                  </a:cubicBezTo>
                  <a:cubicBezTo>
                    <a:pt x="82" y="272"/>
                    <a:pt x="83" y="273"/>
                    <a:pt x="84" y="273"/>
                  </a:cubicBezTo>
                  <a:cubicBezTo>
                    <a:pt x="85" y="274"/>
                    <a:pt x="86" y="274"/>
                    <a:pt x="87" y="275"/>
                  </a:cubicBezTo>
                  <a:cubicBezTo>
                    <a:pt x="87" y="276"/>
                    <a:pt x="88" y="276"/>
                    <a:pt x="89" y="276"/>
                  </a:cubicBezTo>
                  <a:cubicBezTo>
                    <a:pt x="91" y="276"/>
                    <a:pt x="92" y="277"/>
                    <a:pt x="93" y="276"/>
                  </a:cubicBezTo>
                  <a:cubicBezTo>
                    <a:pt x="94" y="276"/>
                    <a:pt x="95" y="276"/>
                    <a:pt x="96" y="277"/>
                  </a:cubicBezTo>
                  <a:cubicBezTo>
                    <a:pt x="98" y="278"/>
                    <a:pt x="99" y="281"/>
                    <a:pt x="99" y="283"/>
                  </a:cubicBezTo>
                  <a:cubicBezTo>
                    <a:pt x="98" y="284"/>
                    <a:pt x="97" y="283"/>
                    <a:pt x="97" y="284"/>
                  </a:cubicBezTo>
                  <a:cubicBezTo>
                    <a:pt x="96" y="285"/>
                    <a:pt x="95" y="285"/>
                    <a:pt x="95" y="285"/>
                  </a:cubicBezTo>
                  <a:cubicBezTo>
                    <a:pt x="95" y="285"/>
                    <a:pt x="97" y="284"/>
                    <a:pt x="98" y="284"/>
                  </a:cubicBezTo>
                  <a:cubicBezTo>
                    <a:pt x="98" y="284"/>
                    <a:pt x="99" y="284"/>
                    <a:pt x="99" y="285"/>
                  </a:cubicBezTo>
                  <a:cubicBezTo>
                    <a:pt x="99" y="285"/>
                    <a:pt x="99" y="285"/>
                    <a:pt x="100" y="285"/>
                  </a:cubicBezTo>
                  <a:cubicBezTo>
                    <a:pt x="101" y="286"/>
                    <a:pt x="99" y="286"/>
                    <a:pt x="99" y="286"/>
                  </a:cubicBezTo>
                  <a:cubicBezTo>
                    <a:pt x="98" y="286"/>
                    <a:pt x="100" y="287"/>
                    <a:pt x="100" y="287"/>
                  </a:cubicBezTo>
                  <a:cubicBezTo>
                    <a:pt x="100" y="287"/>
                    <a:pt x="99" y="287"/>
                    <a:pt x="99" y="287"/>
                  </a:cubicBezTo>
                  <a:cubicBezTo>
                    <a:pt x="98" y="287"/>
                    <a:pt x="98" y="288"/>
                    <a:pt x="98" y="288"/>
                  </a:cubicBezTo>
                  <a:cubicBezTo>
                    <a:pt x="98" y="289"/>
                    <a:pt x="96" y="289"/>
                    <a:pt x="97" y="290"/>
                  </a:cubicBezTo>
                  <a:cubicBezTo>
                    <a:pt x="97" y="290"/>
                    <a:pt x="96" y="290"/>
                    <a:pt x="96" y="290"/>
                  </a:cubicBezTo>
                  <a:cubicBezTo>
                    <a:pt x="96" y="290"/>
                    <a:pt x="96" y="290"/>
                    <a:pt x="96" y="291"/>
                  </a:cubicBezTo>
                  <a:cubicBezTo>
                    <a:pt x="96" y="291"/>
                    <a:pt x="95" y="291"/>
                    <a:pt x="95" y="291"/>
                  </a:cubicBezTo>
                  <a:cubicBezTo>
                    <a:pt x="95" y="291"/>
                    <a:pt x="94" y="292"/>
                    <a:pt x="94" y="292"/>
                  </a:cubicBezTo>
                  <a:cubicBezTo>
                    <a:pt x="94" y="293"/>
                    <a:pt x="93" y="293"/>
                    <a:pt x="92" y="293"/>
                  </a:cubicBezTo>
                  <a:cubicBezTo>
                    <a:pt x="91" y="294"/>
                    <a:pt x="92" y="295"/>
                    <a:pt x="91" y="295"/>
                  </a:cubicBezTo>
                  <a:cubicBezTo>
                    <a:pt x="90" y="296"/>
                    <a:pt x="89" y="297"/>
                    <a:pt x="89" y="298"/>
                  </a:cubicBezTo>
                  <a:cubicBezTo>
                    <a:pt x="90" y="299"/>
                    <a:pt x="90" y="299"/>
                    <a:pt x="90" y="299"/>
                  </a:cubicBezTo>
                  <a:cubicBezTo>
                    <a:pt x="90" y="300"/>
                    <a:pt x="89" y="300"/>
                    <a:pt x="89" y="300"/>
                  </a:cubicBezTo>
                  <a:cubicBezTo>
                    <a:pt x="89" y="300"/>
                    <a:pt x="90" y="300"/>
                    <a:pt x="90" y="300"/>
                  </a:cubicBezTo>
                  <a:cubicBezTo>
                    <a:pt x="89" y="300"/>
                    <a:pt x="89" y="301"/>
                    <a:pt x="89" y="301"/>
                  </a:cubicBezTo>
                  <a:cubicBezTo>
                    <a:pt x="89" y="301"/>
                    <a:pt x="90" y="301"/>
                    <a:pt x="90" y="301"/>
                  </a:cubicBezTo>
                  <a:cubicBezTo>
                    <a:pt x="90" y="301"/>
                    <a:pt x="90" y="300"/>
                    <a:pt x="90" y="300"/>
                  </a:cubicBezTo>
                  <a:cubicBezTo>
                    <a:pt x="90" y="299"/>
                    <a:pt x="90" y="301"/>
                    <a:pt x="90" y="301"/>
                  </a:cubicBezTo>
                  <a:cubicBezTo>
                    <a:pt x="91" y="303"/>
                    <a:pt x="91" y="304"/>
                    <a:pt x="91" y="305"/>
                  </a:cubicBezTo>
                  <a:cubicBezTo>
                    <a:pt x="92" y="307"/>
                    <a:pt x="90" y="309"/>
                    <a:pt x="88" y="309"/>
                  </a:cubicBezTo>
                  <a:cubicBezTo>
                    <a:pt x="86" y="308"/>
                    <a:pt x="85" y="305"/>
                    <a:pt x="83" y="305"/>
                  </a:cubicBezTo>
                  <a:cubicBezTo>
                    <a:pt x="83" y="305"/>
                    <a:pt x="85" y="306"/>
                    <a:pt x="85" y="307"/>
                  </a:cubicBezTo>
                  <a:cubicBezTo>
                    <a:pt x="85" y="308"/>
                    <a:pt x="84" y="307"/>
                    <a:pt x="83" y="307"/>
                  </a:cubicBezTo>
                  <a:cubicBezTo>
                    <a:pt x="83" y="307"/>
                    <a:pt x="81" y="307"/>
                    <a:pt x="82" y="308"/>
                  </a:cubicBezTo>
                  <a:cubicBezTo>
                    <a:pt x="82" y="308"/>
                    <a:pt x="83" y="307"/>
                    <a:pt x="84" y="307"/>
                  </a:cubicBezTo>
                  <a:cubicBezTo>
                    <a:pt x="85" y="308"/>
                    <a:pt x="85" y="307"/>
                    <a:pt x="86" y="308"/>
                  </a:cubicBezTo>
                  <a:cubicBezTo>
                    <a:pt x="87" y="309"/>
                    <a:pt x="87" y="309"/>
                    <a:pt x="88" y="309"/>
                  </a:cubicBezTo>
                  <a:cubicBezTo>
                    <a:pt x="88" y="310"/>
                    <a:pt x="86" y="310"/>
                    <a:pt x="86" y="310"/>
                  </a:cubicBezTo>
                  <a:cubicBezTo>
                    <a:pt x="84" y="311"/>
                    <a:pt x="84" y="313"/>
                    <a:pt x="84" y="315"/>
                  </a:cubicBezTo>
                  <a:cubicBezTo>
                    <a:pt x="84" y="316"/>
                    <a:pt x="85" y="317"/>
                    <a:pt x="85" y="317"/>
                  </a:cubicBezTo>
                  <a:cubicBezTo>
                    <a:pt x="85" y="318"/>
                    <a:pt x="84" y="318"/>
                    <a:pt x="84" y="319"/>
                  </a:cubicBezTo>
                  <a:cubicBezTo>
                    <a:pt x="84" y="319"/>
                    <a:pt x="84" y="318"/>
                    <a:pt x="85" y="318"/>
                  </a:cubicBezTo>
                  <a:cubicBezTo>
                    <a:pt x="85" y="318"/>
                    <a:pt x="86" y="319"/>
                    <a:pt x="86" y="319"/>
                  </a:cubicBezTo>
                  <a:cubicBezTo>
                    <a:pt x="87" y="321"/>
                    <a:pt x="88" y="322"/>
                    <a:pt x="89" y="324"/>
                  </a:cubicBezTo>
                  <a:cubicBezTo>
                    <a:pt x="90" y="324"/>
                    <a:pt x="90" y="324"/>
                    <a:pt x="89" y="324"/>
                  </a:cubicBezTo>
                  <a:cubicBezTo>
                    <a:pt x="89" y="324"/>
                    <a:pt x="89" y="325"/>
                    <a:pt x="88" y="325"/>
                  </a:cubicBezTo>
                  <a:cubicBezTo>
                    <a:pt x="88" y="325"/>
                    <a:pt x="87" y="324"/>
                    <a:pt x="86" y="324"/>
                  </a:cubicBezTo>
                  <a:cubicBezTo>
                    <a:pt x="86" y="324"/>
                    <a:pt x="85" y="325"/>
                    <a:pt x="85" y="325"/>
                  </a:cubicBezTo>
                  <a:cubicBezTo>
                    <a:pt x="86" y="325"/>
                    <a:pt x="86" y="324"/>
                    <a:pt x="87" y="325"/>
                  </a:cubicBezTo>
                  <a:cubicBezTo>
                    <a:pt x="88" y="325"/>
                    <a:pt x="89" y="325"/>
                    <a:pt x="88" y="325"/>
                  </a:cubicBezTo>
                  <a:cubicBezTo>
                    <a:pt x="89" y="326"/>
                    <a:pt x="89" y="325"/>
                    <a:pt x="89" y="325"/>
                  </a:cubicBezTo>
                  <a:cubicBezTo>
                    <a:pt x="90" y="325"/>
                    <a:pt x="90" y="325"/>
                    <a:pt x="91" y="325"/>
                  </a:cubicBezTo>
                  <a:cubicBezTo>
                    <a:pt x="92" y="326"/>
                    <a:pt x="93" y="328"/>
                    <a:pt x="94" y="328"/>
                  </a:cubicBezTo>
                  <a:cubicBezTo>
                    <a:pt x="95" y="329"/>
                    <a:pt x="96" y="330"/>
                    <a:pt x="97" y="331"/>
                  </a:cubicBezTo>
                  <a:cubicBezTo>
                    <a:pt x="97" y="331"/>
                    <a:pt x="99" y="332"/>
                    <a:pt x="98" y="333"/>
                  </a:cubicBezTo>
                  <a:cubicBezTo>
                    <a:pt x="98" y="332"/>
                    <a:pt x="96" y="332"/>
                    <a:pt x="95" y="332"/>
                  </a:cubicBezTo>
                  <a:cubicBezTo>
                    <a:pt x="93" y="331"/>
                    <a:pt x="91" y="330"/>
                    <a:pt x="90" y="330"/>
                  </a:cubicBezTo>
                  <a:cubicBezTo>
                    <a:pt x="88" y="330"/>
                    <a:pt x="86" y="330"/>
                    <a:pt x="84" y="329"/>
                  </a:cubicBezTo>
                  <a:cubicBezTo>
                    <a:pt x="82" y="329"/>
                    <a:pt x="80" y="329"/>
                    <a:pt x="78" y="329"/>
                  </a:cubicBezTo>
                  <a:cubicBezTo>
                    <a:pt x="76" y="329"/>
                    <a:pt x="74" y="329"/>
                    <a:pt x="72" y="329"/>
                  </a:cubicBezTo>
                  <a:cubicBezTo>
                    <a:pt x="71" y="329"/>
                    <a:pt x="70" y="329"/>
                    <a:pt x="69" y="329"/>
                  </a:cubicBezTo>
                  <a:cubicBezTo>
                    <a:pt x="69" y="329"/>
                    <a:pt x="68" y="329"/>
                    <a:pt x="67" y="329"/>
                  </a:cubicBezTo>
                  <a:cubicBezTo>
                    <a:pt x="67" y="328"/>
                    <a:pt x="66" y="328"/>
                    <a:pt x="66" y="327"/>
                  </a:cubicBezTo>
                  <a:cubicBezTo>
                    <a:pt x="65" y="327"/>
                    <a:pt x="65" y="326"/>
                    <a:pt x="64" y="326"/>
                  </a:cubicBezTo>
                  <a:cubicBezTo>
                    <a:pt x="64" y="326"/>
                    <a:pt x="63" y="326"/>
                    <a:pt x="62" y="325"/>
                  </a:cubicBezTo>
                  <a:cubicBezTo>
                    <a:pt x="62" y="325"/>
                    <a:pt x="62" y="325"/>
                    <a:pt x="61" y="324"/>
                  </a:cubicBezTo>
                  <a:cubicBezTo>
                    <a:pt x="61" y="324"/>
                    <a:pt x="61" y="324"/>
                    <a:pt x="61" y="323"/>
                  </a:cubicBezTo>
                  <a:cubicBezTo>
                    <a:pt x="61" y="323"/>
                    <a:pt x="61" y="322"/>
                    <a:pt x="60" y="321"/>
                  </a:cubicBezTo>
                  <a:cubicBezTo>
                    <a:pt x="60" y="321"/>
                    <a:pt x="61" y="321"/>
                    <a:pt x="61" y="321"/>
                  </a:cubicBezTo>
                  <a:cubicBezTo>
                    <a:pt x="61" y="321"/>
                    <a:pt x="60" y="320"/>
                    <a:pt x="60" y="320"/>
                  </a:cubicBezTo>
                  <a:cubicBezTo>
                    <a:pt x="59" y="320"/>
                    <a:pt x="59" y="320"/>
                    <a:pt x="59" y="319"/>
                  </a:cubicBezTo>
                  <a:cubicBezTo>
                    <a:pt x="59" y="318"/>
                    <a:pt x="60" y="319"/>
                    <a:pt x="59" y="318"/>
                  </a:cubicBezTo>
                  <a:cubicBezTo>
                    <a:pt x="59" y="317"/>
                    <a:pt x="59" y="317"/>
                    <a:pt x="58" y="316"/>
                  </a:cubicBezTo>
                  <a:cubicBezTo>
                    <a:pt x="58" y="316"/>
                    <a:pt x="57" y="316"/>
                    <a:pt x="57" y="315"/>
                  </a:cubicBezTo>
                  <a:cubicBezTo>
                    <a:pt x="57" y="314"/>
                    <a:pt x="56" y="314"/>
                    <a:pt x="56" y="314"/>
                  </a:cubicBezTo>
                  <a:cubicBezTo>
                    <a:pt x="56" y="314"/>
                    <a:pt x="55" y="314"/>
                    <a:pt x="55" y="314"/>
                  </a:cubicBezTo>
                  <a:cubicBezTo>
                    <a:pt x="55" y="314"/>
                    <a:pt x="55" y="315"/>
                    <a:pt x="55" y="315"/>
                  </a:cubicBezTo>
                  <a:cubicBezTo>
                    <a:pt x="54" y="315"/>
                    <a:pt x="54" y="314"/>
                    <a:pt x="53" y="314"/>
                  </a:cubicBezTo>
                  <a:cubicBezTo>
                    <a:pt x="52" y="314"/>
                    <a:pt x="52" y="317"/>
                    <a:pt x="50" y="315"/>
                  </a:cubicBezTo>
                  <a:cubicBezTo>
                    <a:pt x="50" y="314"/>
                    <a:pt x="49" y="313"/>
                    <a:pt x="48" y="312"/>
                  </a:cubicBezTo>
                  <a:cubicBezTo>
                    <a:pt x="47" y="311"/>
                    <a:pt x="46" y="310"/>
                    <a:pt x="45" y="309"/>
                  </a:cubicBezTo>
                  <a:cubicBezTo>
                    <a:pt x="44" y="309"/>
                    <a:pt x="44" y="309"/>
                    <a:pt x="44" y="308"/>
                  </a:cubicBezTo>
                  <a:cubicBezTo>
                    <a:pt x="44" y="307"/>
                    <a:pt x="44" y="308"/>
                    <a:pt x="43" y="307"/>
                  </a:cubicBezTo>
                  <a:cubicBezTo>
                    <a:pt x="43" y="306"/>
                    <a:pt x="44" y="306"/>
                    <a:pt x="43" y="305"/>
                  </a:cubicBezTo>
                  <a:cubicBezTo>
                    <a:pt x="43" y="305"/>
                    <a:pt x="42" y="305"/>
                    <a:pt x="42" y="304"/>
                  </a:cubicBezTo>
                  <a:cubicBezTo>
                    <a:pt x="42" y="304"/>
                    <a:pt x="42" y="304"/>
                    <a:pt x="42" y="303"/>
                  </a:cubicBezTo>
                  <a:cubicBezTo>
                    <a:pt x="42" y="303"/>
                    <a:pt x="41" y="303"/>
                    <a:pt x="41" y="303"/>
                  </a:cubicBezTo>
                  <a:cubicBezTo>
                    <a:pt x="41" y="303"/>
                    <a:pt x="41" y="302"/>
                    <a:pt x="41" y="302"/>
                  </a:cubicBezTo>
                  <a:cubicBezTo>
                    <a:pt x="41" y="302"/>
                    <a:pt x="41" y="302"/>
                    <a:pt x="41" y="302"/>
                  </a:cubicBezTo>
                  <a:cubicBezTo>
                    <a:pt x="41" y="301"/>
                    <a:pt x="41" y="301"/>
                    <a:pt x="41" y="301"/>
                  </a:cubicBezTo>
                  <a:cubicBezTo>
                    <a:pt x="41" y="301"/>
                    <a:pt x="41" y="300"/>
                    <a:pt x="41" y="300"/>
                  </a:cubicBezTo>
                  <a:cubicBezTo>
                    <a:pt x="41" y="300"/>
                    <a:pt x="42" y="300"/>
                    <a:pt x="42" y="300"/>
                  </a:cubicBezTo>
                  <a:cubicBezTo>
                    <a:pt x="42" y="300"/>
                    <a:pt x="43" y="300"/>
                    <a:pt x="43" y="300"/>
                  </a:cubicBezTo>
                  <a:cubicBezTo>
                    <a:pt x="44" y="300"/>
                    <a:pt x="44" y="300"/>
                    <a:pt x="44" y="300"/>
                  </a:cubicBezTo>
                  <a:cubicBezTo>
                    <a:pt x="44" y="300"/>
                    <a:pt x="43" y="300"/>
                    <a:pt x="43" y="299"/>
                  </a:cubicBezTo>
                  <a:cubicBezTo>
                    <a:pt x="43" y="299"/>
                    <a:pt x="43" y="298"/>
                    <a:pt x="43" y="297"/>
                  </a:cubicBezTo>
                  <a:cubicBezTo>
                    <a:pt x="43" y="297"/>
                    <a:pt x="44" y="297"/>
                    <a:pt x="44" y="296"/>
                  </a:cubicBezTo>
                  <a:cubicBezTo>
                    <a:pt x="45" y="296"/>
                    <a:pt x="45" y="296"/>
                    <a:pt x="46" y="295"/>
                  </a:cubicBezTo>
                  <a:cubicBezTo>
                    <a:pt x="47" y="294"/>
                    <a:pt x="45" y="293"/>
                    <a:pt x="45" y="292"/>
                  </a:cubicBezTo>
                  <a:cubicBezTo>
                    <a:pt x="44" y="292"/>
                    <a:pt x="44" y="291"/>
                    <a:pt x="45" y="291"/>
                  </a:cubicBezTo>
                  <a:cubicBezTo>
                    <a:pt x="45" y="291"/>
                    <a:pt x="45" y="291"/>
                    <a:pt x="45" y="291"/>
                  </a:cubicBezTo>
                  <a:cubicBezTo>
                    <a:pt x="46" y="290"/>
                    <a:pt x="46" y="290"/>
                    <a:pt x="46" y="290"/>
                  </a:cubicBezTo>
                  <a:cubicBezTo>
                    <a:pt x="47" y="290"/>
                    <a:pt x="46" y="289"/>
                    <a:pt x="46" y="289"/>
                  </a:cubicBezTo>
                  <a:cubicBezTo>
                    <a:pt x="45" y="288"/>
                    <a:pt x="45" y="287"/>
                    <a:pt x="44" y="287"/>
                  </a:cubicBezTo>
                  <a:cubicBezTo>
                    <a:pt x="44" y="287"/>
                    <a:pt x="44" y="287"/>
                    <a:pt x="44" y="286"/>
                  </a:cubicBezTo>
                  <a:cubicBezTo>
                    <a:pt x="44" y="286"/>
                    <a:pt x="43" y="286"/>
                    <a:pt x="43" y="286"/>
                  </a:cubicBezTo>
                  <a:cubicBezTo>
                    <a:pt x="42" y="286"/>
                    <a:pt x="42" y="285"/>
                    <a:pt x="42" y="284"/>
                  </a:cubicBezTo>
                  <a:cubicBezTo>
                    <a:pt x="42" y="283"/>
                    <a:pt x="43" y="281"/>
                    <a:pt x="42" y="281"/>
                  </a:cubicBezTo>
                  <a:cubicBezTo>
                    <a:pt x="41" y="281"/>
                    <a:pt x="42" y="280"/>
                    <a:pt x="42" y="280"/>
                  </a:cubicBezTo>
                  <a:cubicBezTo>
                    <a:pt x="43" y="280"/>
                    <a:pt x="43" y="280"/>
                    <a:pt x="43" y="279"/>
                  </a:cubicBezTo>
                  <a:cubicBezTo>
                    <a:pt x="44" y="279"/>
                    <a:pt x="44" y="279"/>
                    <a:pt x="44" y="278"/>
                  </a:cubicBezTo>
                  <a:cubicBezTo>
                    <a:pt x="43" y="278"/>
                    <a:pt x="43" y="278"/>
                    <a:pt x="44" y="278"/>
                  </a:cubicBezTo>
                  <a:cubicBezTo>
                    <a:pt x="44" y="278"/>
                    <a:pt x="45" y="278"/>
                    <a:pt x="45" y="278"/>
                  </a:cubicBezTo>
                  <a:cubicBezTo>
                    <a:pt x="45" y="277"/>
                    <a:pt x="44" y="277"/>
                    <a:pt x="43" y="276"/>
                  </a:cubicBezTo>
                  <a:cubicBezTo>
                    <a:pt x="43" y="276"/>
                    <a:pt x="44" y="276"/>
                    <a:pt x="44" y="276"/>
                  </a:cubicBezTo>
                  <a:cubicBezTo>
                    <a:pt x="44" y="275"/>
                    <a:pt x="43" y="275"/>
                    <a:pt x="43" y="275"/>
                  </a:cubicBezTo>
                  <a:cubicBezTo>
                    <a:pt x="43" y="275"/>
                    <a:pt x="43" y="275"/>
                    <a:pt x="43" y="274"/>
                  </a:cubicBezTo>
                  <a:cubicBezTo>
                    <a:pt x="43" y="274"/>
                    <a:pt x="42" y="273"/>
                    <a:pt x="43" y="273"/>
                  </a:cubicBezTo>
                  <a:cubicBezTo>
                    <a:pt x="43" y="273"/>
                    <a:pt x="44" y="272"/>
                    <a:pt x="44" y="272"/>
                  </a:cubicBezTo>
                  <a:cubicBezTo>
                    <a:pt x="44" y="271"/>
                    <a:pt x="43" y="270"/>
                    <a:pt x="42" y="269"/>
                  </a:cubicBezTo>
                  <a:cubicBezTo>
                    <a:pt x="42" y="268"/>
                    <a:pt x="42" y="268"/>
                    <a:pt x="41" y="267"/>
                  </a:cubicBezTo>
                  <a:cubicBezTo>
                    <a:pt x="41" y="267"/>
                    <a:pt x="40" y="267"/>
                    <a:pt x="40" y="266"/>
                  </a:cubicBezTo>
                  <a:cubicBezTo>
                    <a:pt x="40" y="266"/>
                    <a:pt x="41" y="266"/>
                    <a:pt x="41" y="266"/>
                  </a:cubicBezTo>
                  <a:cubicBezTo>
                    <a:pt x="41" y="266"/>
                    <a:pt x="42" y="265"/>
                    <a:pt x="42" y="265"/>
                  </a:cubicBezTo>
                  <a:cubicBezTo>
                    <a:pt x="42" y="264"/>
                    <a:pt x="41" y="264"/>
                    <a:pt x="41" y="264"/>
                  </a:cubicBezTo>
                  <a:cubicBezTo>
                    <a:pt x="41" y="263"/>
                    <a:pt x="40" y="263"/>
                    <a:pt x="40" y="263"/>
                  </a:cubicBezTo>
                  <a:cubicBezTo>
                    <a:pt x="40" y="263"/>
                    <a:pt x="40" y="262"/>
                    <a:pt x="39" y="262"/>
                  </a:cubicBezTo>
                  <a:cubicBezTo>
                    <a:pt x="39" y="262"/>
                    <a:pt x="39" y="261"/>
                    <a:pt x="39" y="261"/>
                  </a:cubicBezTo>
                  <a:cubicBezTo>
                    <a:pt x="39" y="260"/>
                    <a:pt x="38" y="260"/>
                    <a:pt x="39" y="260"/>
                  </a:cubicBezTo>
                  <a:cubicBezTo>
                    <a:pt x="39" y="260"/>
                    <a:pt x="41" y="260"/>
                    <a:pt x="41" y="259"/>
                  </a:cubicBezTo>
                  <a:cubicBezTo>
                    <a:pt x="40" y="258"/>
                    <a:pt x="40" y="258"/>
                    <a:pt x="41" y="258"/>
                  </a:cubicBezTo>
                  <a:cubicBezTo>
                    <a:pt x="41" y="258"/>
                    <a:pt x="42" y="257"/>
                    <a:pt x="41" y="257"/>
                  </a:cubicBezTo>
                  <a:cubicBezTo>
                    <a:pt x="41" y="256"/>
                    <a:pt x="40" y="256"/>
                    <a:pt x="40" y="256"/>
                  </a:cubicBezTo>
                  <a:cubicBezTo>
                    <a:pt x="39" y="255"/>
                    <a:pt x="39" y="254"/>
                    <a:pt x="38" y="254"/>
                  </a:cubicBezTo>
                  <a:cubicBezTo>
                    <a:pt x="37" y="254"/>
                    <a:pt x="37" y="254"/>
                    <a:pt x="36" y="253"/>
                  </a:cubicBezTo>
                  <a:cubicBezTo>
                    <a:pt x="36" y="253"/>
                    <a:pt x="35" y="254"/>
                    <a:pt x="35" y="253"/>
                  </a:cubicBezTo>
                  <a:cubicBezTo>
                    <a:pt x="34" y="253"/>
                    <a:pt x="32" y="253"/>
                    <a:pt x="32" y="251"/>
                  </a:cubicBezTo>
                  <a:cubicBezTo>
                    <a:pt x="33" y="251"/>
                    <a:pt x="34" y="252"/>
                    <a:pt x="34" y="252"/>
                  </a:cubicBezTo>
                  <a:cubicBezTo>
                    <a:pt x="34" y="252"/>
                    <a:pt x="34" y="252"/>
                    <a:pt x="35" y="252"/>
                  </a:cubicBezTo>
                  <a:cubicBezTo>
                    <a:pt x="35" y="252"/>
                    <a:pt x="35" y="251"/>
                    <a:pt x="35" y="251"/>
                  </a:cubicBezTo>
                  <a:cubicBezTo>
                    <a:pt x="36" y="251"/>
                    <a:pt x="36" y="252"/>
                    <a:pt x="37" y="251"/>
                  </a:cubicBezTo>
                  <a:cubicBezTo>
                    <a:pt x="38" y="251"/>
                    <a:pt x="38" y="252"/>
                    <a:pt x="39" y="252"/>
                  </a:cubicBezTo>
                  <a:cubicBezTo>
                    <a:pt x="41" y="252"/>
                    <a:pt x="39" y="250"/>
                    <a:pt x="40" y="249"/>
                  </a:cubicBezTo>
                  <a:cubicBezTo>
                    <a:pt x="40" y="249"/>
                    <a:pt x="39" y="248"/>
                    <a:pt x="39" y="248"/>
                  </a:cubicBezTo>
                  <a:cubicBezTo>
                    <a:pt x="39" y="248"/>
                    <a:pt x="38" y="248"/>
                    <a:pt x="37" y="248"/>
                  </a:cubicBezTo>
                  <a:cubicBezTo>
                    <a:pt x="36" y="247"/>
                    <a:pt x="34" y="248"/>
                    <a:pt x="33" y="248"/>
                  </a:cubicBezTo>
                  <a:cubicBezTo>
                    <a:pt x="32" y="248"/>
                    <a:pt x="33" y="247"/>
                    <a:pt x="33" y="247"/>
                  </a:cubicBezTo>
                  <a:cubicBezTo>
                    <a:pt x="33" y="247"/>
                    <a:pt x="32" y="245"/>
                    <a:pt x="32" y="245"/>
                  </a:cubicBezTo>
                  <a:cubicBezTo>
                    <a:pt x="31" y="244"/>
                    <a:pt x="33" y="244"/>
                    <a:pt x="33" y="243"/>
                  </a:cubicBezTo>
                  <a:cubicBezTo>
                    <a:pt x="33" y="242"/>
                    <a:pt x="32" y="242"/>
                    <a:pt x="32" y="241"/>
                  </a:cubicBezTo>
                  <a:cubicBezTo>
                    <a:pt x="31" y="241"/>
                    <a:pt x="31" y="241"/>
                    <a:pt x="31" y="241"/>
                  </a:cubicBezTo>
                  <a:cubicBezTo>
                    <a:pt x="31" y="241"/>
                    <a:pt x="31" y="241"/>
                    <a:pt x="30" y="241"/>
                  </a:cubicBezTo>
                  <a:cubicBezTo>
                    <a:pt x="30" y="240"/>
                    <a:pt x="31" y="240"/>
                    <a:pt x="31" y="240"/>
                  </a:cubicBezTo>
                  <a:cubicBezTo>
                    <a:pt x="31" y="239"/>
                    <a:pt x="31" y="239"/>
                    <a:pt x="30" y="239"/>
                  </a:cubicBezTo>
                  <a:cubicBezTo>
                    <a:pt x="30" y="238"/>
                    <a:pt x="29" y="238"/>
                    <a:pt x="29" y="238"/>
                  </a:cubicBezTo>
                  <a:cubicBezTo>
                    <a:pt x="29" y="237"/>
                    <a:pt x="28" y="238"/>
                    <a:pt x="28" y="237"/>
                  </a:cubicBezTo>
                  <a:cubicBezTo>
                    <a:pt x="28" y="237"/>
                    <a:pt x="28" y="236"/>
                    <a:pt x="28" y="236"/>
                  </a:cubicBezTo>
                  <a:cubicBezTo>
                    <a:pt x="28" y="235"/>
                    <a:pt x="29" y="236"/>
                    <a:pt x="29" y="236"/>
                  </a:cubicBezTo>
                  <a:cubicBezTo>
                    <a:pt x="29" y="235"/>
                    <a:pt x="29" y="235"/>
                    <a:pt x="29" y="234"/>
                  </a:cubicBezTo>
                  <a:cubicBezTo>
                    <a:pt x="28" y="234"/>
                    <a:pt x="27" y="234"/>
                    <a:pt x="27" y="234"/>
                  </a:cubicBezTo>
                  <a:cubicBezTo>
                    <a:pt x="25" y="234"/>
                    <a:pt x="25" y="233"/>
                    <a:pt x="24" y="231"/>
                  </a:cubicBezTo>
                  <a:cubicBezTo>
                    <a:pt x="24" y="230"/>
                    <a:pt x="24" y="230"/>
                    <a:pt x="23" y="229"/>
                  </a:cubicBezTo>
                  <a:cubicBezTo>
                    <a:pt x="23" y="229"/>
                    <a:pt x="22" y="228"/>
                    <a:pt x="23" y="227"/>
                  </a:cubicBezTo>
                  <a:cubicBezTo>
                    <a:pt x="24" y="226"/>
                    <a:pt x="22" y="225"/>
                    <a:pt x="22" y="225"/>
                  </a:cubicBezTo>
                  <a:cubicBezTo>
                    <a:pt x="22" y="224"/>
                    <a:pt x="22" y="222"/>
                    <a:pt x="23" y="223"/>
                  </a:cubicBezTo>
                  <a:cubicBezTo>
                    <a:pt x="23" y="224"/>
                    <a:pt x="25" y="223"/>
                    <a:pt x="24" y="222"/>
                  </a:cubicBezTo>
                  <a:cubicBezTo>
                    <a:pt x="24" y="222"/>
                    <a:pt x="24" y="222"/>
                    <a:pt x="24" y="221"/>
                  </a:cubicBezTo>
                  <a:cubicBezTo>
                    <a:pt x="23" y="221"/>
                    <a:pt x="23" y="221"/>
                    <a:pt x="23" y="220"/>
                  </a:cubicBezTo>
                  <a:cubicBezTo>
                    <a:pt x="23" y="220"/>
                    <a:pt x="22" y="219"/>
                    <a:pt x="22" y="219"/>
                  </a:cubicBezTo>
                  <a:cubicBezTo>
                    <a:pt x="22" y="218"/>
                    <a:pt x="21" y="218"/>
                    <a:pt x="21" y="218"/>
                  </a:cubicBezTo>
                  <a:cubicBezTo>
                    <a:pt x="21" y="217"/>
                    <a:pt x="22" y="217"/>
                    <a:pt x="21" y="217"/>
                  </a:cubicBezTo>
                  <a:cubicBezTo>
                    <a:pt x="21" y="216"/>
                    <a:pt x="20" y="215"/>
                    <a:pt x="20" y="215"/>
                  </a:cubicBezTo>
                  <a:cubicBezTo>
                    <a:pt x="20" y="214"/>
                    <a:pt x="20" y="214"/>
                    <a:pt x="20" y="214"/>
                  </a:cubicBezTo>
                  <a:cubicBezTo>
                    <a:pt x="20" y="213"/>
                    <a:pt x="20" y="213"/>
                    <a:pt x="20" y="213"/>
                  </a:cubicBezTo>
                  <a:cubicBezTo>
                    <a:pt x="19" y="211"/>
                    <a:pt x="19" y="210"/>
                    <a:pt x="18" y="209"/>
                  </a:cubicBezTo>
                  <a:cubicBezTo>
                    <a:pt x="18" y="209"/>
                    <a:pt x="17" y="208"/>
                    <a:pt x="17" y="207"/>
                  </a:cubicBezTo>
                  <a:cubicBezTo>
                    <a:pt x="17" y="207"/>
                    <a:pt x="17" y="207"/>
                    <a:pt x="18" y="207"/>
                  </a:cubicBezTo>
                  <a:cubicBezTo>
                    <a:pt x="18" y="206"/>
                    <a:pt x="17" y="206"/>
                    <a:pt x="17" y="205"/>
                  </a:cubicBezTo>
                  <a:cubicBezTo>
                    <a:pt x="17" y="205"/>
                    <a:pt x="17" y="204"/>
                    <a:pt x="17" y="204"/>
                  </a:cubicBezTo>
                  <a:cubicBezTo>
                    <a:pt x="17" y="204"/>
                    <a:pt x="18" y="204"/>
                    <a:pt x="18" y="204"/>
                  </a:cubicBezTo>
                  <a:cubicBezTo>
                    <a:pt x="18" y="204"/>
                    <a:pt x="18" y="204"/>
                    <a:pt x="18" y="203"/>
                  </a:cubicBezTo>
                  <a:cubicBezTo>
                    <a:pt x="18" y="202"/>
                    <a:pt x="18" y="203"/>
                    <a:pt x="17" y="203"/>
                  </a:cubicBezTo>
                  <a:cubicBezTo>
                    <a:pt x="17" y="202"/>
                    <a:pt x="16" y="202"/>
                    <a:pt x="16" y="201"/>
                  </a:cubicBezTo>
                  <a:cubicBezTo>
                    <a:pt x="16" y="200"/>
                    <a:pt x="16" y="201"/>
                    <a:pt x="17" y="201"/>
                  </a:cubicBezTo>
                  <a:cubicBezTo>
                    <a:pt x="17" y="201"/>
                    <a:pt x="17" y="200"/>
                    <a:pt x="17" y="200"/>
                  </a:cubicBezTo>
                  <a:cubicBezTo>
                    <a:pt x="17" y="199"/>
                    <a:pt x="17" y="199"/>
                    <a:pt x="17" y="198"/>
                  </a:cubicBezTo>
                  <a:cubicBezTo>
                    <a:pt x="16" y="198"/>
                    <a:pt x="16" y="197"/>
                    <a:pt x="16" y="196"/>
                  </a:cubicBezTo>
                  <a:cubicBezTo>
                    <a:pt x="16" y="196"/>
                    <a:pt x="15" y="195"/>
                    <a:pt x="15" y="195"/>
                  </a:cubicBezTo>
                  <a:cubicBezTo>
                    <a:pt x="16" y="195"/>
                    <a:pt x="16" y="196"/>
                    <a:pt x="17" y="195"/>
                  </a:cubicBezTo>
                  <a:cubicBezTo>
                    <a:pt x="17" y="195"/>
                    <a:pt x="16" y="195"/>
                    <a:pt x="17" y="194"/>
                  </a:cubicBezTo>
                  <a:cubicBezTo>
                    <a:pt x="17" y="194"/>
                    <a:pt x="17" y="193"/>
                    <a:pt x="17" y="193"/>
                  </a:cubicBezTo>
                  <a:cubicBezTo>
                    <a:pt x="16" y="193"/>
                    <a:pt x="17" y="192"/>
                    <a:pt x="17" y="192"/>
                  </a:cubicBezTo>
                  <a:cubicBezTo>
                    <a:pt x="16" y="190"/>
                    <a:pt x="14" y="188"/>
                    <a:pt x="17" y="187"/>
                  </a:cubicBezTo>
                  <a:cubicBezTo>
                    <a:pt x="17" y="186"/>
                    <a:pt x="18" y="186"/>
                    <a:pt x="19" y="186"/>
                  </a:cubicBezTo>
                  <a:cubicBezTo>
                    <a:pt x="19" y="186"/>
                    <a:pt x="19" y="186"/>
                    <a:pt x="19" y="185"/>
                  </a:cubicBezTo>
                  <a:cubicBezTo>
                    <a:pt x="19" y="185"/>
                    <a:pt x="19" y="185"/>
                    <a:pt x="19" y="184"/>
                  </a:cubicBezTo>
                  <a:cubicBezTo>
                    <a:pt x="19" y="183"/>
                    <a:pt x="18" y="183"/>
                    <a:pt x="18" y="183"/>
                  </a:cubicBezTo>
                  <a:cubicBezTo>
                    <a:pt x="17" y="182"/>
                    <a:pt x="17" y="181"/>
                    <a:pt x="16" y="180"/>
                  </a:cubicBezTo>
                  <a:cubicBezTo>
                    <a:pt x="16" y="177"/>
                    <a:pt x="14" y="176"/>
                    <a:pt x="13" y="174"/>
                  </a:cubicBezTo>
                  <a:cubicBezTo>
                    <a:pt x="13" y="174"/>
                    <a:pt x="13" y="173"/>
                    <a:pt x="13" y="173"/>
                  </a:cubicBezTo>
                  <a:cubicBezTo>
                    <a:pt x="13" y="172"/>
                    <a:pt x="13" y="172"/>
                    <a:pt x="13" y="171"/>
                  </a:cubicBezTo>
                  <a:cubicBezTo>
                    <a:pt x="12" y="171"/>
                    <a:pt x="12" y="171"/>
                    <a:pt x="12" y="170"/>
                  </a:cubicBezTo>
                  <a:cubicBezTo>
                    <a:pt x="12" y="170"/>
                    <a:pt x="12" y="170"/>
                    <a:pt x="12" y="169"/>
                  </a:cubicBezTo>
                  <a:cubicBezTo>
                    <a:pt x="12" y="169"/>
                    <a:pt x="11" y="168"/>
                    <a:pt x="12" y="168"/>
                  </a:cubicBezTo>
                  <a:cubicBezTo>
                    <a:pt x="12" y="168"/>
                    <a:pt x="11" y="168"/>
                    <a:pt x="11" y="168"/>
                  </a:cubicBezTo>
                  <a:cubicBezTo>
                    <a:pt x="11" y="167"/>
                    <a:pt x="11" y="167"/>
                    <a:pt x="11" y="167"/>
                  </a:cubicBezTo>
                  <a:cubicBezTo>
                    <a:pt x="11" y="167"/>
                    <a:pt x="11" y="167"/>
                    <a:pt x="11" y="167"/>
                  </a:cubicBezTo>
                  <a:cubicBezTo>
                    <a:pt x="11" y="167"/>
                    <a:pt x="11" y="166"/>
                    <a:pt x="11" y="166"/>
                  </a:cubicBezTo>
                  <a:cubicBezTo>
                    <a:pt x="11" y="166"/>
                    <a:pt x="11" y="166"/>
                    <a:pt x="11" y="166"/>
                  </a:cubicBezTo>
                  <a:cubicBezTo>
                    <a:pt x="11" y="165"/>
                    <a:pt x="10" y="165"/>
                    <a:pt x="10" y="165"/>
                  </a:cubicBezTo>
                  <a:cubicBezTo>
                    <a:pt x="10" y="165"/>
                    <a:pt x="10" y="164"/>
                    <a:pt x="10" y="164"/>
                  </a:cubicBezTo>
                  <a:cubicBezTo>
                    <a:pt x="10" y="163"/>
                    <a:pt x="11" y="164"/>
                    <a:pt x="11" y="163"/>
                  </a:cubicBezTo>
                  <a:cubicBezTo>
                    <a:pt x="11" y="163"/>
                    <a:pt x="10" y="161"/>
                    <a:pt x="11" y="161"/>
                  </a:cubicBezTo>
                  <a:cubicBezTo>
                    <a:pt x="11" y="161"/>
                    <a:pt x="12" y="161"/>
                    <a:pt x="12" y="161"/>
                  </a:cubicBezTo>
                  <a:cubicBezTo>
                    <a:pt x="12" y="160"/>
                    <a:pt x="13" y="161"/>
                    <a:pt x="13" y="160"/>
                  </a:cubicBezTo>
                  <a:cubicBezTo>
                    <a:pt x="13" y="160"/>
                    <a:pt x="13" y="159"/>
                    <a:pt x="13" y="159"/>
                  </a:cubicBezTo>
                  <a:cubicBezTo>
                    <a:pt x="13" y="159"/>
                    <a:pt x="14" y="158"/>
                    <a:pt x="14" y="158"/>
                  </a:cubicBezTo>
                  <a:cubicBezTo>
                    <a:pt x="14" y="157"/>
                    <a:pt x="14" y="158"/>
                    <a:pt x="15" y="158"/>
                  </a:cubicBezTo>
                  <a:cubicBezTo>
                    <a:pt x="16" y="158"/>
                    <a:pt x="15" y="156"/>
                    <a:pt x="15" y="156"/>
                  </a:cubicBezTo>
                  <a:cubicBezTo>
                    <a:pt x="14" y="155"/>
                    <a:pt x="15" y="155"/>
                    <a:pt x="15" y="155"/>
                  </a:cubicBezTo>
                  <a:cubicBezTo>
                    <a:pt x="15" y="155"/>
                    <a:pt x="14" y="155"/>
                    <a:pt x="14" y="155"/>
                  </a:cubicBezTo>
                  <a:cubicBezTo>
                    <a:pt x="14" y="154"/>
                    <a:pt x="15" y="154"/>
                    <a:pt x="15" y="154"/>
                  </a:cubicBezTo>
                  <a:cubicBezTo>
                    <a:pt x="14" y="153"/>
                    <a:pt x="14" y="152"/>
                    <a:pt x="13" y="151"/>
                  </a:cubicBezTo>
                  <a:cubicBezTo>
                    <a:pt x="13" y="151"/>
                    <a:pt x="13" y="151"/>
                    <a:pt x="13" y="150"/>
                  </a:cubicBezTo>
                  <a:cubicBezTo>
                    <a:pt x="13" y="150"/>
                    <a:pt x="13" y="150"/>
                    <a:pt x="12" y="149"/>
                  </a:cubicBezTo>
                  <a:cubicBezTo>
                    <a:pt x="12" y="149"/>
                    <a:pt x="13" y="149"/>
                    <a:pt x="12" y="148"/>
                  </a:cubicBezTo>
                  <a:cubicBezTo>
                    <a:pt x="12" y="148"/>
                    <a:pt x="11" y="148"/>
                    <a:pt x="11" y="148"/>
                  </a:cubicBezTo>
                  <a:cubicBezTo>
                    <a:pt x="11" y="147"/>
                    <a:pt x="12" y="147"/>
                    <a:pt x="12" y="146"/>
                  </a:cubicBezTo>
                  <a:cubicBezTo>
                    <a:pt x="12" y="146"/>
                    <a:pt x="12" y="145"/>
                    <a:pt x="12" y="144"/>
                  </a:cubicBezTo>
                  <a:cubicBezTo>
                    <a:pt x="12" y="144"/>
                    <a:pt x="13" y="143"/>
                    <a:pt x="12" y="142"/>
                  </a:cubicBezTo>
                  <a:cubicBezTo>
                    <a:pt x="11" y="142"/>
                    <a:pt x="12" y="142"/>
                    <a:pt x="12" y="142"/>
                  </a:cubicBezTo>
                  <a:cubicBezTo>
                    <a:pt x="12" y="141"/>
                    <a:pt x="12" y="141"/>
                    <a:pt x="12" y="140"/>
                  </a:cubicBezTo>
                  <a:cubicBezTo>
                    <a:pt x="12" y="140"/>
                    <a:pt x="13" y="139"/>
                    <a:pt x="13" y="139"/>
                  </a:cubicBezTo>
                  <a:cubicBezTo>
                    <a:pt x="13" y="138"/>
                    <a:pt x="12" y="137"/>
                    <a:pt x="14" y="137"/>
                  </a:cubicBezTo>
                  <a:cubicBezTo>
                    <a:pt x="14" y="137"/>
                    <a:pt x="15" y="137"/>
                    <a:pt x="15" y="137"/>
                  </a:cubicBezTo>
                  <a:cubicBezTo>
                    <a:pt x="15" y="136"/>
                    <a:pt x="14" y="136"/>
                    <a:pt x="14" y="135"/>
                  </a:cubicBezTo>
                  <a:cubicBezTo>
                    <a:pt x="14" y="135"/>
                    <a:pt x="14" y="134"/>
                    <a:pt x="13" y="134"/>
                  </a:cubicBezTo>
                  <a:cubicBezTo>
                    <a:pt x="13" y="133"/>
                    <a:pt x="13" y="132"/>
                    <a:pt x="13" y="132"/>
                  </a:cubicBezTo>
                  <a:cubicBezTo>
                    <a:pt x="13" y="131"/>
                    <a:pt x="13" y="131"/>
                    <a:pt x="13" y="131"/>
                  </a:cubicBezTo>
                  <a:cubicBezTo>
                    <a:pt x="12" y="130"/>
                    <a:pt x="12" y="129"/>
                    <a:pt x="13" y="128"/>
                  </a:cubicBezTo>
                  <a:cubicBezTo>
                    <a:pt x="13" y="127"/>
                    <a:pt x="13" y="126"/>
                    <a:pt x="12" y="126"/>
                  </a:cubicBezTo>
                  <a:cubicBezTo>
                    <a:pt x="11" y="125"/>
                    <a:pt x="11" y="126"/>
                    <a:pt x="10" y="126"/>
                  </a:cubicBezTo>
                  <a:cubicBezTo>
                    <a:pt x="10" y="126"/>
                    <a:pt x="10" y="125"/>
                    <a:pt x="9" y="125"/>
                  </a:cubicBezTo>
                  <a:cubicBezTo>
                    <a:pt x="9" y="125"/>
                    <a:pt x="9" y="124"/>
                    <a:pt x="9" y="124"/>
                  </a:cubicBezTo>
                  <a:cubicBezTo>
                    <a:pt x="9" y="123"/>
                    <a:pt x="10" y="122"/>
                    <a:pt x="9" y="121"/>
                  </a:cubicBezTo>
                  <a:cubicBezTo>
                    <a:pt x="8" y="121"/>
                    <a:pt x="8" y="120"/>
                    <a:pt x="7" y="119"/>
                  </a:cubicBezTo>
                  <a:cubicBezTo>
                    <a:pt x="7" y="119"/>
                    <a:pt x="7" y="119"/>
                    <a:pt x="7" y="118"/>
                  </a:cubicBezTo>
                  <a:cubicBezTo>
                    <a:pt x="7" y="118"/>
                    <a:pt x="7" y="118"/>
                    <a:pt x="7" y="117"/>
                  </a:cubicBezTo>
                  <a:cubicBezTo>
                    <a:pt x="7" y="117"/>
                    <a:pt x="6" y="117"/>
                    <a:pt x="6" y="116"/>
                  </a:cubicBezTo>
                  <a:cubicBezTo>
                    <a:pt x="5" y="116"/>
                    <a:pt x="6" y="116"/>
                    <a:pt x="5" y="115"/>
                  </a:cubicBezTo>
                  <a:cubicBezTo>
                    <a:pt x="5" y="115"/>
                    <a:pt x="3" y="113"/>
                    <a:pt x="4" y="112"/>
                  </a:cubicBezTo>
                  <a:cubicBezTo>
                    <a:pt x="4" y="112"/>
                    <a:pt x="4" y="113"/>
                    <a:pt x="5" y="112"/>
                  </a:cubicBezTo>
                  <a:cubicBezTo>
                    <a:pt x="5" y="112"/>
                    <a:pt x="5" y="111"/>
                    <a:pt x="4" y="111"/>
                  </a:cubicBezTo>
                  <a:cubicBezTo>
                    <a:pt x="4" y="111"/>
                    <a:pt x="3" y="111"/>
                    <a:pt x="3" y="111"/>
                  </a:cubicBezTo>
                  <a:cubicBezTo>
                    <a:pt x="2" y="110"/>
                    <a:pt x="2" y="109"/>
                    <a:pt x="2" y="109"/>
                  </a:cubicBezTo>
                  <a:cubicBezTo>
                    <a:pt x="1" y="108"/>
                    <a:pt x="1" y="108"/>
                    <a:pt x="0" y="107"/>
                  </a:cubicBezTo>
                  <a:cubicBezTo>
                    <a:pt x="0" y="106"/>
                    <a:pt x="0" y="105"/>
                    <a:pt x="0" y="105"/>
                  </a:cubicBezTo>
                  <a:cubicBezTo>
                    <a:pt x="0" y="104"/>
                    <a:pt x="0" y="104"/>
                    <a:pt x="0" y="103"/>
                  </a:cubicBezTo>
                  <a:cubicBezTo>
                    <a:pt x="0" y="103"/>
                    <a:pt x="0" y="102"/>
                    <a:pt x="1" y="102"/>
                  </a:cubicBezTo>
                  <a:cubicBezTo>
                    <a:pt x="1" y="103"/>
                    <a:pt x="1" y="101"/>
                    <a:pt x="2" y="101"/>
                  </a:cubicBezTo>
                  <a:cubicBezTo>
                    <a:pt x="2" y="101"/>
                    <a:pt x="1" y="101"/>
                    <a:pt x="1" y="100"/>
                  </a:cubicBezTo>
                  <a:cubicBezTo>
                    <a:pt x="1" y="100"/>
                    <a:pt x="1" y="99"/>
                    <a:pt x="1" y="98"/>
                  </a:cubicBezTo>
                  <a:cubicBezTo>
                    <a:pt x="1" y="98"/>
                    <a:pt x="1" y="97"/>
                    <a:pt x="1" y="96"/>
                  </a:cubicBezTo>
                  <a:cubicBezTo>
                    <a:pt x="1" y="96"/>
                    <a:pt x="1" y="95"/>
                    <a:pt x="1" y="95"/>
                  </a:cubicBezTo>
                  <a:cubicBezTo>
                    <a:pt x="2" y="95"/>
                    <a:pt x="2" y="95"/>
                    <a:pt x="2" y="95"/>
                  </a:cubicBezTo>
                  <a:cubicBezTo>
                    <a:pt x="2" y="95"/>
                    <a:pt x="1" y="94"/>
                    <a:pt x="2" y="94"/>
                  </a:cubicBezTo>
                  <a:cubicBezTo>
                    <a:pt x="2" y="94"/>
                    <a:pt x="2" y="94"/>
                    <a:pt x="3" y="94"/>
                  </a:cubicBezTo>
                  <a:cubicBezTo>
                    <a:pt x="4" y="94"/>
                    <a:pt x="4" y="93"/>
                    <a:pt x="4" y="93"/>
                  </a:cubicBezTo>
                  <a:cubicBezTo>
                    <a:pt x="4" y="92"/>
                    <a:pt x="4" y="91"/>
                    <a:pt x="3" y="91"/>
                  </a:cubicBezTo>
                  <a:cubicBezTo>
                    <a:pt x="3" y="91"/>
                    <a:pt x="2" y="91"/>
                    <a:pt x="2" y="90"/>
                  </a:cubicBezTo>
                  <a:cubicBezTo>
                    <a:pt x="3" y="89"/>
                    <a:pt x="3" y="89"/>
                    <a:pt x="2" y="88"/>
                  </a:cubicBezTo>
                  <a:cubicBezTo>
                    <a:pt x="2" y="87"/>
                    <a:pt x="2" y="87"/>
                    <a:pt x="2" y="86"/>
                  </a:cubicBezTo>
                  <a:cubicBezTo>
                    <a:pt x="1" y="86"/>
                    <a:pt x="1" y="85"/>
                    <a:pt x="1" y="84"/>
                  </a:cubicBezTo>
                  <a:cubicBezTo>
                    <a:pt x="1" y="84"/>
                    <a:pt x="0" y="83"/>
                    <a:pt x="0" y="82"/>
                  </a:cubicBezTo>
                  <a:cubicBezTo>
                    <a:pt x="0" y="82"/>
                    <a:pt x="0" y="82"/>
                    <a:pt x="0" y="82"/>
                  </a:cubicBezTo>
                  <a:cubicBezTo>
                    <a:pt x="0" y="81"/>
                    <a:pt x="0" y="81"/>
                    <a:pt x="1" y="81"/>
                  </a:cubicBezTo>
                  <a:cubicBezTo>
                    <a:pt x="1" y="81"/>
                    <a:pt x="1" y="80"/>
                    <a:pt x="1" y="80"/>
                  </a:cubicBezTo>
                  <a:cubicBezTo>
                    <a:pt x="1" y="80"/>
                    <a:pt x="1" y="80"/>
                    <a:pt x="2" y="80"/>
                  </a:cubicBezTo>
                  <a:cubicBezTo>
                    <a:pt x="2" y="80"/>
                    <a:pt x="1" y="79"/>
                    <a:pt x="1" y="78"/>
                  </a:cubicBezTo>
                  <a:cubicBezTo>
                    <a:pt x="2" y="77"/>
                    <a:pt x="2" y="77"/>
                    <a:pt x="1" y="76"/>
                  </a:cubicBezTo>
                  <a:cubicBezTo>
                    <a:pt x="1" y="75"/>
                    <a:pt x="2" y="75"/>
                    <a:pt x="2" y="74"/>
                  </a:cubicBezTo>
                  <a:cubicBezTo>
                    <a:pt x="2" y="74"/>
                    <a:pt x="1" y="73"/>
                    <a:pt x="2" y="72"/>
                  </a:cubicBezTo>
                  <a:cubicBezTo>
                    <a:pt x="2" y="72"/>
                    <a:pt x="2" y="71"/>
                    <a:pt x="3" y="71"/>
                  </a:cubicBezTo>
                  <a:cubicBezTo>
                    <a:pt x="3" y="71"/>
                    <a:pt x="3" y="70"/>
                    <a:pt x="3" y="70"/>
                  </a:cubicBezTo>
                  <a:cubicBezTo>
                    <a:pt x="3" y="70"/>
                    <a:pt x="3" y="70"/>
                    <a:pt x="3" y="70"/>
                  </a:cubicBezTo>
                  <a:cubicBezTo>
                    <a:pt x="4" y="70"/>
                    <a:pt x="4" y="69"/>
                    <a:pt x="4" y="69"/>
                  </a:cubicBezTo>
                  <a:cubicBezTo>
                    <a:pt x="4" y="69"/>
                    <a:pt x="4" y="68"/>
                    <a:pt x="4" y="68"/>
                  </a:cubicBezTo>
                  <a:cubicBezTo>
                    <a:pt x="5" y="67"/>
                    <a:pt x="5" y="68"/>
                    <a:pt x="5" y="67"/>
                  </a:cubicBezTo>
                  <a:cubicBezTo>
                    <a:pt x="5" y="66"/>
                    <a:pt x="5" y="66"/>
                    <a:pt x="5" y="65"/>
                  </a:cubicBezTo>
                  <a:cubicBezTo>
                    <a:pt x="5" y="65"/>
                    <a:pt x="5" y="64"/>
                    <a:pt x="5" y="64"/>
                  </a:cubicBezTo>
                  <a:cubicBezTo>
                    <a:pt x="6" y="63"/>
                    <a:pt x="6" y="63"/>
                    <a:pt x="6" y="63"/>
                  </a:cubicBezTo>
                  <a:cubicBezTo>
                    <a:pt x="6" y="63"/>
                    <a:pt x="6" y="62"/>
                    <a:pt x="6" y="62"/>
                  </a:cubicBezTo>
                  <a:cubicBezTo>
                    <a:pt x="6" y="62"/>
                    <a:pt x="6" y="61"/>
                    <a:pt x="6" y="61"/>
                  </a:cubicBezTo>
                  <a:cubicBezTo>
                    <a:pt x="7" y="60"/>
                    <a:pt x="6" y="58"/>
                    <a:pt x="7" y="58"/>
                  </a:cubicBezTo>
                  <a:cubicBezTo>
                    <a:pt x="8" y="58"/>
                    <a:pt x="9" y="59"/>
                    <a:pt x="9" y="58"/>
                  </a:cubicBezTo>
                  <a:cubicBezTo>
                    <a:pt x="9" y="58"/>
                    <a:pt x="10" y="58"/>
                    <a:pt x="10" y="58"/>
                  </a:cubicBezTo>
                  <a:cubicBezTo>
                    <a:pt x="11" y="58"/>
                    <a:pt x="11" y="57"/>
                    <a:pt x="11" y="57"/>
                  </a:cubicBezTo>
                  <a:cubicBezTo>
                    <a:pt x="11" y="56"/>
                    <a:pt x="11" y="56"/>
                    <a:pt x="10" y="55"/>
                  </a:cubicBezTo>
                  <a:cubicBezTo>
                    <a:pt x="9" y="53"/>
                    <a:pt x="8" y="52"/>
                    <a:pt x="8" y="51"/>
                  </a:cubicBezTo>
                  <a:cubicBezTo>
                    <a:pt x="7" y="50"/>
                    <a:pt x="8" y="49"/>
                    <a:pt x="9" y="48"/>
                  </a:cubicBezTo>
                  <a:cubicBezTo>
                    <a:pt x="9" y="47"/>
                    <a:pt x="8" y="46"/>
                    <a:pt x="8" y="45"/>
                  </a:cubicBezTo>
                  <a:cubicBezTo>
                    <a:pt x="7" y="43"/>
                    <a:pt x="6" y="41"/>
                    <a:pt x="6" y="39"/>
                  </a:cubicBezTo>
                  <a:cubicBezTo>
                    <a:pt x="6" y="38"/>
                    <a:pt x="6" y="37"/>
                    <a:pt x="7" y="37"/>
                  </a:cubicBezTo>
                  <a:cubicBezTo>
                    <a:pt x="8" y="36"/>
                    <a:pt x="7" y="35"/>
                    <a:pt x="7" y="35"/>
                  </a:cubicBezTo>
                  <a:cubicBezTo>
                    <a:pt x="6" y="34"/>
                    <a:pt x="6" y="34"/>
                    <a:pt x="6" y="34"/>
                  </a:cubicBezTo>
                  <a:cubicBezTo>
                    <a:pt x="5" y="33"/>
                    <a:pt x="5" y="33"/>
                    <a:pt x="5" y="32"/>
                  </a:cubicBezTo>
                  <a:cubicBezTo>
                    <a:pt x="5" y="32"/>
                    <a:pt x="5" y="31"/>
                    <a:pt x="5" y="31"/>
                  </a:cubicBezTo>
                  <a:cubicBezTo>
                    <a:pt x="6" y="30"/>
                    <a:pt x="6" y="31"/>
                    <a:pt x="6" y="31"/>
                  </a:cubicBezTo>
                  <a:cubicBezTo>
                    <a:pt x="6" y="31"/>
                    <a:pt x="6" y="30"/>
                    <a:pt x="6" y="29"/>
                  </a:cubicBezTo>
                  <a:cubicBezTo>
                    <a:pt x="7" y="29"/>
                    <a:pt x="7" y="28"/>
                    <a:pt x="8" y="28"/>
                  </a:cubicBezTo>
                  <a:cubicBezTo>
                    <a:pt x="10" y="27"/>
                    <a:pt x="12" y="26"/>
                    <a:pt x="14" y="25"/>
                  </a:cubicBezTo>
                  <a:cubicBezTo>
                    <a:pt x="15" y="24"/>
                    <a:pt x="15" y="24"/>
                    <a:pt x="16" y="23"/>
                  </a:cubicBezTo>
                  <a:cubicBezTo>
                    <a:pt x="16" y="22"/>
                    <a:pt x="16" y="21"/>
                    <a:pt x="16" y="19"/>
                  </a:cubicBezTo>
                  <a:cubicBezTo>
                    <a:pt x="16" y="18"/>
                    <a:pt x="16" y="17"/>
                    <a:pt x="17" y="16"/>
                  </a:cubicBezTo>
                  <a:cubicBezTo>
                    <a:pt x="17" y="15"/>
                    <a:pt x="17" y="13"/>
                    <a:pt x="17" y="13"/>
                  </a:cubicBezTo>
                  <a:cubicBezTo>
                    <a:pt x="16" y="12"/>
                    <a:pt x="14" y="11"/>
                    <a:pt x="16" y="10"/>
                  </a:cubicBezTo>
                  <a:cubicBezTo>
                    <a:pt x="16" y="9"/>
                    <a:pt x="17" y="9"/>
                    <a:pt x="16" y="9"/>
                  </a:cubicBezTo>
                  <a:cubicBezTo>
                    <a:pt x="16" y="8"/>
                    <a:pt x="16" y="8"/>
                    <a:pt x="16" y="8"/>
                  </a:cubicBezTo>
                  <a:cubicBezTo>
                    <a:pt x="17" y="7"/>
                    <a:pt x="18" y="7"/>
                    <a:pt x="18" y="7"/>
                  </a:cubicBezTo>
                  <a:cubicBezTo>
                    <a:pt x="19" y="6"/>
                    <a:pt x="18" y="5"/>
                    <a:pt x="19" y="4"/>
                  </a:cubicBezTo>
                  <a:cubicBezTo>
                    <a:pt x="20" y="4"/>
                    <a:pt x="21" y="4"/>
                    <a:pt x="22" y="4"/>
                  </a:cubicBezTo>
                  <a:cubicBezTo>
                    <a:pt x="23" y="3"/>
                    <a:pt x="22" y="1"/>
                    <a:pt x="23" y="0"/>
                  </a:cubicBezTo>
                  <a:cubicBezTo>
                    <a:pt x="24" y="0"/>
                    <a:pt x="24" y="0"/>
                    <a:pt x="25" y="1"/>
                  </a:cubicBezTo>
                  <a:cubicBezTo>
                    <a:pt x="25" y="1"/>
                    <a:pt x="26" y="1"/>
                    <a:pt x="26" y="2"/>
                  </a:cubicBezTo>
                  <a:cubicBezTo>
                    <a:pt x="27" y="2"/>
                    <a:pt x="27" y="3"/>
                    <a:pt x="28" y="3"/>
                  </a:cubicBezTo>
                  <a:cubicBezTo>
                    <a:pt x="29" y="3"/>
                    <a:pt x="29" y="3"/>
                    <a:pt x="30" y="3"/>
                  </a:cubicBezTo>
                  <a:cubicBezTo>
                    <a:pt x="32" y="3"/>
                    <a:pt x="33" y="3"/>
                    <a:pt x="35" y="3"/>
                  </a:cubicBezTo>
                  <a:cubicBezTo>
                    <a:pt x="36" y="3"/>
                    <a:pt x="39" y="4"/>
                    <a:pt x="40" y="5"/>
                  </a:cubicBezTo>
                  <a:cubicBezTo>
                    <a:pt x="40" y="5"/>
                    <a:pt x="39" y="5"/>
                    <a:pt x="39" y="6"/>
                  </a:cubicBezTo>
                  <a:cubicBezTo>
                    <a:pt x="39" y="6"/>
                    <a:pt x="40" y="6"/>
                    <a:pt x="40" y="6"/>
                  </a:cubicBezTo>
                  <a:cubicBezTo>
                    <a:pt x="40" y="7"/>
                    <a:pt x="41" y="8"/>
                    <a:pt x="41" y="8"/>
                  </a:cubicBezTo>
                  <a:cubicBezTo>
                    <a:pt x="41" y="9"/>
                    <a:pt x="41" y="9"/>
                    <a:pt x="42" y="10"/>
                  </a:cubicBezTo>
                  <a:cubicBezTo>
                    <a:pt x="42" y="10"/>
                    <a:pt x="42" y="11"/>
                    <a:pt x="42" y="11"/>
                  </a:cubicBezTo>
                  <a:cubicBezTo>
                    <a:pt x="43" y="12"/>
                    <a:pt x="43" y="10"/>
                    <a:pt x="43" y="9"/>
                  </a:cubicBezTo>
                  <a:cubicBezTo>
                    <a:pt x="42" y="9"/>
                    <a:pt x="43" y="8"/>
                    <a:pt x="43" y="7"/>
                  </a:cubicBezTo>
                  <a:cubicBezTo>
                    <a:pt x="44" y="6"/>
                    <a:pt x="44" y="5"/>
                    <a:pt x="44" y="5"/>
                  </a:cubicBezTo>
                  <a:cubicBezTo>
                    <a:pt x="45" y="3"/>
                    <a:pt x="44" y="2"/>
                    <a:pt x="46" y="2"/>
                  </a:cubicBezTo>
                  <a:cubicBezTo>
                    <a:pt x="48" y="2"/>
                    <a:pt x="51" y="2"/>
                    <a:pt x="53" y="2"/>
                  </a:cubicBezTo>
                  <a:cubicBezTo>
                    <a:pt x="54" y="2"/>
                    <a:pt x="54" y="2"/>
                    <a:pt x="55" y="2"/>
                  </a:cubicBezTo>
                  <a:cubicBezTo>
                    <a:pt x="56" y="2"/>
                    <a:pt x="56" y="2"/>
                    <a:pt x="56" y="3"/>
                  </a:cubicBezTo>
                  <a:cubicBezTo>
                    <a:pt x="56" y="3"/>
                    <a:pt x="56" y="4"/>
                    <a:pt x="57" y="4"/>
                  </a:cubicBezTo>
                  <a:cubicBezTo>
                    <a:pt x="57" y="4"/>
                    <a:pt x="57" y="5"/>
                    <a:pt x="58" y="6"/>
                  </a:cubicBezTo>
                  <a:cubicBezTo>
                    <a:pt x="58" y="6"/>
                    <a:pt x="59" y="6"/>
                    <a:pt x="59" y="6"/>
                  </a:cubicBezTo>
                  <a:cubicBezTo>
                    <a:pt x="60" y="6"/>
                    <a:pt x="60" y="7"/>
                    <a:pt x="61" y="7"/>
                  </a:cubicBezTo>
                  <a:cubicBezTo>
                    <a:pt x="61" y="7"/>
                    <a:pt x="62" y="7"/>
                    <a:pt x="62" y="8"/>
                  </a:cubicBezTo>
                  <a:cubicBezTo>
                    <a:pt x="62" y="9"/>
                    <a:pt x="62" y="9"/>
                    <a:pt x="62" y="10"/>
                  </a:cubicBezTo>
                  <a:cubicBezTo>
                    <a:pt x="63" y="10"/>
                    <a:pt x="63" y="11"/>
                    <a:pt x="64" y="11"/>
                  </a:cubicBezTo>
                  <a:cubicBezTo>
                    <a:pt x="64" y="12"/>
                    <a:pt x="64" y="13"/>
                    <a:pt x="65" y="13"/>
                  </a:cubicBezTo>
                  <a:cubicBezTo>
                    <a:pt x="65" y="14"/>
                    <a:pt x="66" y="14"/>
                    <a:pt x="66" y="14"/>
                  </a:cubicBezTo>
                  <a:cubicBezTo>
                    <a:pt x="67" y="15"/>
                    <a:pt x="67" y="15"/>
                    <a:pt x="67" y="15"/>
                  </a:cubicBezTo>
                  <a:cubicBezTo>
                    <a:pt x="67" y="15"/>
                    <a:pt x="67" y="16"/>
                    <a:pt x="68" y="16"/>
                  </a:cubicBezTo>
                  <a:cubicBezTo>
                    <a:pt x="68" y="16"/>
                    <a:pt x="69" y="16"/>
                    <a:pt x="69" y="16"/>
                  </a:cubicBezTo>
                  <a:cubicBezTo>
                    <a:pt x="69" y="17"/>
                    <a:pt x="70" y="17"/>
                    <a:pt x="70" y="17"/>
                  </a:cubicBezTo>
                  <a:cubicBezTo>
                    <a:pt x="70" y="18"/>
                    <a:pt x="71" y="18"/>
                    <a:pt x="72" y="19"/>
                  </a:cubicBezTo>
                  <a:cubicBezTo>
                    <a:pt x="72" y="19"/>
                    <a:pt x="73" y="19"/>
                    <a:pt x="73" y="19"/>
                  </a:cubicBezTo>
                  <a:cubicBezTo>
                    <a:pt x="74" y="20"/>
                    <a:pt x="74" y="21"/>
                    <a:pt x="75" y="21"/>
                  </a:cubicBezTo>
                  <a:cubicBezTo>
                    <a:pt x="75" y="21"/>
                    <a:pt x="75" y="22"/>
                    <a:pt x="76" y="22"/>
                  </a:cubicBezTo>
                  <a:cubicBezTo>
                    <a:pt x="76" y="22"/>
                    <a:pt x="77" y="23"/>
                    <a:pt x="77" y="23"/>
                  </a:cubicBezTo>
                  <a:cubicBezTo>
                    <a:pt x="78" y="23"/>
                    <a:pt x="79" y="23"/>
                    <a:pt x="79" y="23"/>
                  </a:cubicBezTo>
                  <a:cubicBezTo>
                    <a:pt x="79" y="23"/>
                    <a:pt x="79" y="23"/>
                    <a:pt x="80" y="24"/>
                  </a:cubicBezTo>
                  <a:cubicBezTo>
                    <a:pt x="80" y="24"/>
                    <a:pt x="80" y="24"/>
                    <a:pt x="80" y="24"/>
                  </a:cubicBezTo>
                  <a:cubicBezTo>
                    <a:pt x="81" y="24"/>
                    <a:pt x="82" y="24"/>
                    <a:pt x="83" y="24"/>
                  </a:cubicBezTo>
                  <a:cubicBezTo>
                    <a:pt x="84" y="25"/>
                    <a:pt x="84" y="24"/>
                    <a:pt x="85" y="24"/>
                  </a:cubicBezTo>
                  <a:cubicBezTo>
                    <a:pt x="86" y="25"/>
                    <a:pt x="86" y="25"/>
                    <a:pt x="87" y="26"/>
                  </a:cubicBezTo>
                  <a:cubicBezTo>
                    <a:pt x="88" y="27"/>
                    <a:pt x="90" y="28"/>
                    <a:pt x="91" y="29"/>
                  </a:cubicBezTo>
                  <a:cubicBezTo>
                    <a:pt x="92" y="30"/>
                    <a:pt x="94" y="30"/>
                    <a:pt x="95" y="31"/>
                  </a:cubicBezTo>
                  <a:cubicBezTo>
                    <a:pt x="96" y="32"/>
                    <a:pt x="97" y="33"/>
                    <a:pt x="98" y="33"/>
                  </a:cubicBezTo>
                  <a:cubicBezTo>
                    <a:pt x="98" y="33"/>
                    <a:pt x="99" y="33"/>
                    <a:pt x="99" y="33"/>
                  </a:cubicBezTo>
                  <a:cubicBezTo>
                    <a:pt x="100" y="33"/>
                    <a:pt x="101" y="33"/>
                    <a:pt x="101" y="34"/>
                  </a:cubicBezTo>
                  <a:cubicBezTo>
                    <a:pt x="102" y="34"/>
                    <a:pt x="102" y="35"/>
                    <a:pt x="103" y="35"/>
                  </a:cubicBezTo>
                  <a:cubicBezTo>
                    <a:pt x="103" y="34"/>
                    <a:pt x="104" y="35"/>
                    <a:pt x="104" y="35"/>
                  </a:cubicBezTo>
                  <a:cubicBezTo>
                    <a:pt x="105" y="36"/>
                    <a:pt x="106" y="36"/>
                    <a:pt x="106" y="36"/>
                  </a:cubicBezTo>
                  <a:cubicBezTo>
                    <a:pt x="108" y="36"/>
                    <a:pt x="108" y="38"/>
                    <a:pt x="109" y="39"/>
                  </a:cubicBezTo>
                  <a:cubicBezTo>
                    <a:pt x="110" y="40"/>
                    <a:pt x="110" y="40"/>
                    <a:pt x="110" y="40"/>
                  </a:cubicBezTo>
                  <a:cubicBezTo>
                    <a:pt x="110" y="41"/>
                    <a:pt x="110" y="42"/>
                    <a:pt x="109" y="42"/>
                  </a:cubicBezTo>
                  <a:cubicBezTo>
                    <a:pt x="109" y="42"/>
                    <a:pt x="109" y="42"/>
                    <a:pt x="109" y="42"/>
                  </a:cubicBezTo>
                  <a:cubicBezTo>
                    <a:pt x="108" y="43"/>
                    <a:pt x="109" y="43"/>
                    <a:pt x="108" y="43"/>
                  </a:cubicBezTo>
                  <a:cubicBezTo>
                    <a:pt x="108" y="44"/>
                    <a:pt x="108" y="44"/>
                    <a:pt x="108" y="45"/>
                  </a:cubicBezTo>
                  <a:cubicBezTo>
                    <a:pt x="107" y="45"/>
                    <a:pt x="108" y="45"/>
                    <a:pt x="108" y="45"/>
                  </a:cubicBezTo>
                  <a:cubicBezTo>
                    <a:pt x="107" y="46"/>
                    <a:pt x="108" y="46"/>
                    <a:pt x="108" y="46"/>
                  </a:cubicBezTo>
                  <a:cubicBezTo>
                    <a:pt x="107" y="47"/>
                    <a:pt x="107" y="47"/>
                    <a:pt x="106" y="47"/>
                  </a:cubicBezTo>
                  <a:cubicBezTo>
                    <a:pt x="106" y="48"/>
                    <a:pt x="106" y="48"/>
                    <a:pt x="106" y="48"/>
                  </a:cubicBezTo>
                  <a:cubicBezTo>
                    <a:pt x="106" y="48"/>
                    <a:pt x="106" y="49"/>
                    <a:pt x="106" y="49"/>
                  </a:cubicBezTo>
                  <a:cubicBezTo>
                    <a:pt x="106" y="49"/>
                    <a:pt x="105" y="49"/>
                    <a:pt x="106" y="50"/>
                  </a:cubicBezTo>
                  <a:cubicBezTo>
                    <a:pt x="106" y="50"/>
                    <a:pt x="105" y="50"/>
                    <a:pt x="105" y="51"/>
                  </a:cubicBezTo>
                  <a:cubicBezTo>
                    <a:pt x="106" y="51"/>
                    <a:pt x="105" y="52"/>
                    <a:pt x="106" y="52"/>
                  </a:cubicBezTo>
                  <a:cubicBezTo>
                    <a:pt x="106" y="52"/>
                    <a:pt x="106" y="53"/>
                    <a:pt x="106" y="53"/>
                  </a:cubicBezTo>
                  <a:cubicBezTo>
                    <a:pt x="105" y="53"/>
                    <a:pt x="106" y="55"/>
                    <a:pt x="105" y="55"/>
                  </a:cubicBezTo>
                  <a:cubicBezTo>
                    <a:pt x="105" y="55"/>
                    <a:pt x="104" y="55"/>
                    <a:pt x="105" y="55"/>
                  </a:cubicBezTo>
                  <a:cubicBezTo>
                    <a:pt x="105" y="56"/>
                    <a:pt x="105" y="56"/>
                    <a:pt x="104" y="56"/>
                  </a:cubicBezTo>
                  <a:cubicBezTo>
                    <a:pt x="104" y="56"/>
                    <a:pt x="104" y="56"/>
                    <a:pt x="104" y="57"/>
                  </a:cubicBezTo>
                  <a:cubicBezTo>
                    <a:pt x="104" y="57"/>
                    <a:pt x="104" y="58"/>
                    <a:pt x="103" y="58"/>
                  </a:cubicBezTo>
                  <a:cubicBezTo>
                    <a:pt x="103" y="58"/>
                    <a:pt x="103" y="58"/>
                    <a:pt x="103" y="58"/>
                  </a:cubicBezTo>
                  <a:cubicBezTo>
                    <a:pt x="103" y="58"/>
                    <a:pt x="103" y="58"/>
                    <a:pt x="103" y="58"/>
                  </a:cubicBezTo>
                  <a:cubicBezTo>
                    <a:pt x="103" y="58"/>
                    <a:pt x="103" y="58"/>
                    <a:pt x="102" y="59"/>
                  </a:cubicBezTo>
                  <a:cubicBezTo>
                    <a:pt x="102" y="59"/>
                    <a:pt x="103" y="60"/>
                    <a:pt x="103" y="60"/>
                  </a:cubicBezTo>
                  <a:cubicBezTo>
                    <a:pt x="105" y="60"/>
                    <a:pt x="106" y="60"/>
                    <a:pt x="108" y="60"/>
                  </a:cubicBezTo>
                  <a:cubicBezTo>
                    <a:pt x="109" y="60"/>
                    <a:pt x="110" y="60"/>
                    <a:pt x="111" y="60"/>
                  </a:cubicBezTo>
                  <a:cubicBezTo>
                    <a:pt x="111" y="60"/>
                    <a:pt x="112" y="61"/>
                    <a:pt x="113" y="61"/>
                  </a:cubicBezTo>
                  <a:cubicBezTo>
                    <a:pt x="114" y="61"/>
                    <a:pt x="114" y="61"/>
                    <a:pt x="115" y="62"/>
                  </a:cubicBezTo>
                  <a:cubicBezTo>
                    <a:pt x="116" y="62"/>
                    <a:pt x="117" y="62"/>
                    <a:pt x="118" y="62"/>
                  </a:cubicBezTo>
                  <a:cubicBezTo>
                    <a:pt x="118" y="62"/>
                    <a:pt x="119" y="61"/>
                    <a:pt x="119" y="62"/>
                  </a:cubicBezTo>
                  <a:cubicBezTo>
                    <a:pt x="120" y="62"/>
                    <a:pt x="121" y="63"/>
                    <a:pt x="121" y="62"/>
                  </a:cubicBezTo>
                  <a:cubicBezTo>
                    <a:pt x="121" y="62"/>
                    <a:pt x="122" y="62"/>
                    <a:pt x="123" y="62"/>
                  </a:cubicBezTo>
                  <a:cubicBezTo>
                    <a:pt x="123" y="62"/>
                    <a:pt x="124" y="63"/>
                    <a:pt x="124" y="63"/>
                  </a:cubicBezTo>
                  <a:cubicBezTo>
                    <a:pt x="125" y="64"/>
                    <a:pt x="125" y="61"/>
                    <a:pt x="126" y="61"/>
                  </a:cubicBezTo>
                  <a:cubicBezTo>
                    <a:pt x="126" y="61"/>
                    <a:pt x="126" y="60"/>
                    <a:pt x="127" y="60"/>
                  </a:cubicBezTo>
                  <a:cubicBezTo>
                    <a:pt x="127" y="60"/>
                    <a:pt x="128" y="60"/>
                    <a:pt x="129" y="61"/>
                  </a:cubicBezTo>
                  <a:cubicBezTo>
                    <a:pt x="129" y="61"/>
                    <a:pt x="129" y="62"/>
                    <a:pt x="130" y="62"/>
                  </a:cubicBezTo>
                  <a:cubicBezTo>
                    <a:pt x="131" y="62"/>
                    <a:pt x="131" y="61"/>
                    <a:pt x="131" y="60"/>
                  </a:cubicBezTo>
                  <a:cubicBezTo>
                    <a:pt x="132" y="60"/>
                    <a:pt x="131" y="59"/>
                    <a:pt x="131" y="59"/>
                  </a:cubicBezTo>
                  <a:cubicBezTo>
                    <a:pt x="131" y="59"/>
                    <a:pt x="131" y="59"/>
                    <a:pt x="131" y="58"/>
                  </a:cubicBezTo>
                  <a:cubicBezTo>
                    <a:pt x="132" y="58"/>
                    <a:pt x="132" y="58"/>
                    <a:pt x="132" y="58"/>
                  </a:cubicBezTo>
                  <a:cubicBezTo>
                    <a:pt x="132" y="58"/>
                    <a:pt x="132" y="57"/>
                    <a:pt x="133" y="57"/>
                  </a:cubicBezTo>
                  <a:cubicBezTo>
                    <a:pt x="133" y="56"/>
                    <a:pt x="134" y="56"/>
                    <a:pt x="134" y="56"/>
                  </a:cubicBezTo>
                  <a:cubicBezTo>
                    <a:pt x="135" y="57"/>
                    <a:pt x="135" y="57"/>
                    <a:pt x="135" y="56"/>
                  </a:cubicBezTo>
                  <a:cubicBezTo>
                    <a:pt x="135" y="55"/>
                    <a:pt x="136" y="55"/>
                    <a:pt x="136" y="55"/>
                  </a:cubicBezTo>
                  <a:cubicBezTo>
                    <a:pt x="137" y="54"/>
                    <a:pt x="136" y="54"/>
                    <a:pt x="137" y="53"/>
                  </a:cubicBezTo>
                  <a:cubicBezTo>
                    <a:pt x="138" y="53"/>
                    <a:pt x="138" y="53"/>
                    <a:pt x="138" y="52"/>
                  </a:cubicBezTo>
                  <a:cubicBezTo>
                    <a:pt x="138" y="51"/>
                    <a:pt x="138" y="52"/>
                    <a:pt x="138" y="51"/>
                  </a:cubicBezTo>
                  <a:cubicBezTo>
                    <a:pt x="139" y="50"/>
                    <a:pt x="138" y="49"/>
                    <a:pt x="138" y="49"/>
                  </a:cubicBezTo>
                  <a:cubicBezTo>
                    <a:pt x="139" y="48"/>
                    <a:pt x="138" y="47"/>
                    <a:pt x="138" y="47"/>
                  </a:cubicBezTo>
                  <a:cubicBezTo>
                    <a:pt x="138" y="46"/>
                    <a:pt x="138" y="46"/>
                    <a:pt x="138" y="46"/>
                  </a:cubicBezTo>
                  <a:cubicBezTo>
                    <a:pt x="139" y="46"/>
                    <a:pt x="138" y="44"/>
                    <a:pt x="138" y="44"/>
                  </a:cubicBezTo>
                  <a:cubicBezTo>
                    <a:pt x="138" y="44"/>
                    <a:pt x="138" y="43"/>
                    <a:pt x="138" y="42"/>
                  </a:cubicBezTo>
                  <a:cubicBezTo>
                    <a:pt x="138" y="42"/>
                    <a:pt x="138" y="42"/>
                    <a:pt x="138" y="42"/>
                  </a:cubicBezTo>
                  <a:cubicBezTo>
                    <a:pt x="138" y="42"/>
                    <a:pt x="138" y="41"/>
                    <a:pt x="138" y="41"/>
                  </a:cubicBezTo>
                  <a:cubicBezTo>
                    <a:pt x="138" y="41"/>
                    <a:pt x="140" y="42"/>
                    <a:pt x="140" y="42"/>
                  </a:cubicBezTo>
                  <a:cubicBezTo>
                    <a:pt x="140" y="42"/>
                    <a:pt x="140" y="41"/>
                    <a:pt x="141" y="41"/>
                  </a:cubicBezTo>
                  <a:cubicBezTo>
                    <a:pt x="141" y="41"/>
                    <a:pt x="141" y="41"/>
                    <a:pt x="141" y="41"/>
                  </a:cubicBezTo>
                  <a:cubicBezTo>
                    <a:pt x="141" y="41"/>
                    <a:pt x="142" y="41"/>
                    <a:pt x="142" y="41"/>
                  </a:cubicBezTo>
                  <a:cubicBezTo>
                    <a:pt x="142" y="41"/>
                    <a:pt x="142" y="41"/>
                    <a:pt x="142" y="41"/>
                  </a:cubicBezTo>
                  <a:cubicBezTo>
                    <a:pt x="142" y="41"/>
                    <a:pt x="142" y="40"/>
                    <a:pt x="143" y="40"/>
                  </a:cubicBezTo>
                  <a:cubicBezTo>
                    <a:pt x="143" y="41"/>
                    <a:pt x="142" y="41"/>
                    <a:pt x="143" y="41"/>
                  </a:cubicBezTo>
                  <a:cubicBezTo>
                    <a:pt x="143" y="41"/>
                    <a:pt x="143" y="41"/>
                    <a:pt x="144" y="41"/>
                  </a:cubicBezTo>
                  <a:cubicBezTo>
                    <a:pt x="144" y="41"/>
                    <a:pt x="144" y="42"/>
                    <a:pt x="145" y="42"/>
                  </a:cubicBezTo>
                  <a:cubicBezTo>
                    <a:pt x="145" y="42"/>
                    <a:pt x="145" y="42"/>
                    <a:pt x="145" y="43"/>
                  </a:cubicBezTo>
                  <a:cubicBezTo>
                    <a:pt x="145" y="43"/>
                    <a:pt x="145" y="43"/>
                    <a:pt x="146" y="44"/>
                  </a:cubicBezTo>
                  <a:cubicBezTo>
                    <a:pt x="146" y="44"/>
                    <a:pt x="146" y="45"/>
                    <a:pt x="146" y="45"/>
                  </a:cubicBezTo>
                  <a:cubicBezTo>
                    <a:pt x="146" y="46"/>
                    <a:pt x="147" y="46"/>
                    <a:pt x="147" y="46"/>
                  </a:cubicBezTo>
                  <a:cubicBezTo>
                    <a:pt x="147" y="47"/>
                    <a:pt x="147" y="47"/>
                    <a:pt x="148" y="48"/>
                  </a:cubicBezTo>
                  <a:cubicBezTo>
                    <a:pt x="148" y="49"/>
                    <a:pt x="148" y="50"/>
                    <a:pt x="148" y="51"/>
                  </a:cubicBezTo>
                  <a:cubicBezTo>
                    <a:pt x="148" y="51"/>
                    <a:pt x="148" y="52"/>
                    <a:pt x="148" y="52"/>
                  </a:cubicBezTo>
                  <a:cubicBezTo>
                    <a:pt x="148" y="53"/>
                    <a:pt x="148" y="53"/>
                    <a:pt x="148" y="53"/>
                  </a:cubicBezTo>
                  <a:cubicBezTo>
                    <a:pt x="148" y="53"/>
                    <a:pt x="148" y="54"/>
                    <a:pt x="148" y="54"/>
                  </a:cubicBezTo>
                  <a:cubicBezTo>
                    <a:pt x="148" y="55"/>
                    <a:pt x="148" y="55"/>
                    <a:pt x="148" y="56"/>
                  </a:cubicBezTo>
                  <a:cubicBezTo>
                    <a:pt x="148" y="57"/>
                    <a:pt x="148" y="57"/>
                    <a:pt x="148" y="57"/>
                  </a:cubicBezTo>
                  <a:close/>
                  <a:moveTo>
                    <a:pt x="136" y="357"/>
                  </a:moveTo>
                  <a:cubicBezTo>
                    <a:pt x="137" y="356"/>
                    <a:pt x="136" y="356"/>
                    <a:pt x="135" y="356"/>
                  </a:cubicBezTo>
                  <a:cubicBezTo>
                    <a:pt x="134" y="356"/>
                    <a:pt x="133" y="357"/>
                    <a:pt x="132" y="357"/>
                  </a:cubicBezTo>
                  <a:cubicBezTo>
                    <a:pt x="130" y="356"/>
                    <a:pt x="129" y="356"/>
                    <a:pt x="127" y="355"/>
                  </a:cubicBezTo>
                  <a:cubicBezTo>
                    <a:pt x="125" y="355"/>
                    <a:pt x="123" y="353"/>
                    <a:pt x="120" y="352"/>
                  </a:cubicBezTo>
                  <a:cubicBezTo>
                    <a:pt x="119" y="351"/>
                    <a:pt x="117" y="351"/>
                    <a:pt x="115" y="350"/>
                  </a:cubicBezTo>
                  <a:cubicBezTo>
                    <a:pt x="114" y="350"/>
                    <a:pt x="113" y="349"/>
                    <a:pt x="113" y="348"/>
                  </a:cubicBezTo>
                  <a:cubicBezTo>
                    <a:pt x="112" y="348"/>
                    <a:pt x="112" y="348"/>
                    <a:pt x="111" y="347"/>
                  </a:cubicBezTo>
                  <a:cubicBezTo>
                    <a:pt x="111" y="347"/>
                    <a:pt x="110" y="347"/>
                    <a:pt x="110" y="346"/>
                  </a:cubicBezTo>
                  <a:cubicBezTo>
                    <a:pt x="109" y="346"/>
                    <a:pt x="108" y="345"/>
                    <a:pt x="107" y="344"/>
                  </a:cubicBezTo>
                  <a:cubicBezTo>
                    <a:pt x="106" y="343"/>
                    <a:pt x="105" y="342"/>
                    <a:pt x="104" y="342"/>
                  </a:cubicBezTo>
                  <a:cubicBezTo>
                    <a:pt x="103" y="343"/>
                    <a:pt x="102" y="342"/>
                    <a:pt x="101" y="341"/>
                  </a:cubicBezTo>
                  <a:cubicBezTo>
                    <a:pt x="101" y="341"/>
                    <a:pt x="102" y="339"/>
                    <a:pt x="102" y="339"/>
                  </a:cubicBezTo>
                  <a:cubicBezTo>
                    <a:pt x="103" y="339"/>
                    <a:pt x="103" y="340"/>
                    <a:pt x="104" y="341"/>
                  </a:cubicBezTo>
                  <a:cubicBezTo>
                    <a:pt x="103" y="338"/>
                    <a:pt x="100" y="337"/>
                    <a:pt x="98" y="336"/>
                  </a:cubicBezTo>
                  <a:cubicBezTo>
                    <a:pt x="100" y="340"/>
                    <a:pt x="103" y="345"/>
                    <a:pt x="105" y="350"/>
                  </a:cubicBezTo>
                  <a:cubicBezTo>
                    <a:pt x="106" y="352"/>
                    <a:pt x="107" y="355"/>
                    <a:pt x="108" y="357"/>
                  </a:cubicBezTo>
                  <a:cubicBezTo>
                    <a:pt x="109" y="358"/>
                    <a:pt x="109" y="359"/>
                    <a:pt x="110" y="359"/>
                  </a:cubicBezTo>
                  <a:cubicBezTo>
                    <a:pt x="110" y="359"/>
                    <a:pt x="112" y="359"/>
                    <a:pt x="112" y="358"/>
                  </a:cubicBezTo>
                  <a:cubicBezTo>
                    <a:pt x="112" y="358"/>
                    <a:pt x="112" y="358"/>
                    <a:pt x="112" y="358"/>
                  </a:cubicBezTo>
                  <a:cubicBezTo>
                    <a:pt x="114" y="359"/>
                    <a:pt x="116" y="359"/>
                    <a:pt x="118" y="359"/>
                  </a:cubicBezTo>
                  <a:cubicBezTo>
                    <a:pt x="120" y="359"/>
                    <a:pt x="123" y="359"/>
                    <a:pt x="125" y="360"/>
                  </a:cubicBezTo>
                  <a:cubicBezTo>
                    <a:pt x="126" y="360"/>
                    <a:pt x="127" y="361"/>
                    <a:pt x="128" y="361"/>
                  </a:cubicBezTo>
                  <a:cubicBezTo>
                    <a:pt x="128" y="361"/>
                    <a:pt x="128" y="360"/>
                    <a:pt x="128" y="360"/>
                  </a:cubicBezTo>
                  <a:cubicBezTo>
                    <a:pt x="129" y="360"/>
                    <a:pt x="129" y="360"/>
                    <a:pt x="129" y="360"/>
                  </a:cubicBezTo>
                  <a:cubicBezTo>
                    <a:pt x="129" y="360"/>
                    <a:pt x="132" y="360"/>
                    <a:pt x="131" y="359"/>
                  </a:cubicBezTo>
                  <a:cubicBezTo>
                    <a:pt x="132" y="359"/>
                    <a:pt x="132" y="359"/>
                    <a:pt x="133" y="359"/>
                  </a:cubicBezTo>
                  <a:cubicBezTo>
                    <a:pt x="133" y="359"/>
                    <a:pt x="133" y="360"/>
                    <a:pt x="134" y="360"/>
                  </a:cubicBezTo>
                  <a:cubicBezTo>
                    <a:pt x="134" y="360"/>
                    <a:pt x="134" y="359"/>
                    <a:pt x="135" y="359"/>
                  </a:cubicBezTo>
                  <a:cubicBezTo>
                    <a:pt x="135" y="360"/>
                    <a:pt x="135" y="359"/>
                    <a:pt x="135" y="359"/>
                  </a:cubicBezTo>
                  <a:cubicBezTo>
                    <a:pt x="135" y="359"/>
                    <a:pt x="136" y="359"/>
                    <a:pt x="136" y="359"/>
                  </a:cubicBezTo>
                  <a:cubicBezTo>
                    <a:pt x="137" y="359"/>
                    <a:pt x="136" y="359"/>
                    <a:pt x="136" y="359"/>
                  </a:cubicBezTo>
                  <a:cubicBezTo>
                    <a:pt x="136" y="359"/>
                    <a:pt x="136" y="359"/>
                    <a:pt x="137" y="358"/>
                  </a:cubicBezTo>
                  <a:cubicBezTo>
                    <a:pt x="137" y="358"/>
                    <a:pt x="136" y="357"/>
                    <a:pt x="136" y="357"/>
                  </a:cubicBezTo>
                  <a:close/>
                  <a:moveTo>
                    <a:pt x="147" y="357"/>
                  </a:moveTo>
                  <a:cubicBezTo>
                    <a:pt x="146" y="357"/>
                    <a:pt x="146" y="358"/>
                    <a:pt x="145" y="357"/>
                  </a:cubicBezTo>
                  <a:cubicBezTo>
                    <a:pt x="145" y="358"/>
                    <a:pt x="144" y="357"/>
                    <a:pt x="144" y="357"/>
                  </a:cubicBezTo>
                  <a:cubicBezTo>
                    <a:pt x="143" y="357"/>
                    <a:pt x="143" y="358"/>
                    <a:pt x="143" y="358"/>
                  </a:cubicBezTo>
                  <a:cubicBezTo>
                    <a:pt x="143" y="358"/>
                    <a:pt x="142" y="357"/>
                    <a:pt x="142" y="357"/>
                  </a:cubicBezTo>
                  <a:cubicBezTo>
                    <a:pt x="142" y="357"/>
                    <a:pt x="142" y="358"/>
                    <a:pt x="142" y="358"/>
                  </a:cubicBezTo>
                  <a:cubicBezTo>
                    <a:pt x="142" y="358"/>
                    <a:pt x="142" y="358"/>
                    <a:pt x="141" y="358"/>
                  </a:cubicBezTo>
                  <a:cubicBezTo>
                    <a:pt x="141" y="358"/>
                    <a:pt x="141" y="358"/>
                    <a:pt x="141" y="358"/>
                  </a:cubicBezTo>
                  <a:cubicBezTo>
                    <a:pt x="141" y="359"/>
                    <a:pt x="141" y="358"/>
                    <a:pt x="141" y="359"/>
                  </a:cubicBezTo>
                  <a:cubicBezTo>
                    <a:pt x="141" y="359"/>
                    <a:pt x="142" y="359"/>
                    <a:pt x="142" y="359"/>
                  </a:cubicBezTo>
                  <a:cubicBezTo>
                    <a:pt x="142" y="359"/>
                    <a:pt x="142" y="359"/>
                    <a:pt x="143" y="359"/>
                  </a:cubicBezTo>
                  <a:cubicBezTo>
                    <a:pt x="143" y="358"/>
                    <a:pt x="143" y="359"/>
                    <a:pt x="144" y="358"/>
                  </a:cubicBezTo>
                  <a:cubicBezTo>
                    <a:pt x="144" y="357"/>
                    <a:pt x="144" y="359"/>
                    <a:pt x="145" y="358"/>
                  </a:cubicBezTo>
                  <a:cubicBezTo>
                    <a:pt x="145" y="358"/>
                    <a:pt x="146" y="357"/>
                    <a:pt x="147" y="358"/>
                  </a:cubicBezTo>
                  <a:cubicBezTo>
                    <a:pt x="147" y="359"/>
                    <a:pt x="148" y="358"/>
                    <a:pt x="148" y="357"/>
                  </a:cubicBezTo>
                  <a:cubicBezTo>
                    <a:pt x="148" y="357"/>
                    <a:pt x="147" y="357"/>
                    <a:pt x="147" y="357"/>
                  </a:cubicBezTo>
                  <a:close/>
                  <a:moveTo>
                    <a:pt x="101" y="190"/>
                  </a:moveTo>
                  <a:cubicBezTo>
                    <a:pt x="101" y="190"/>
                    <a:pt x="100" y="190"/>
                    <a:pt x="100" y="190"/>
                  </a:cubicBezTo>
                  <a:cubicBezTo>
                    <a:pt x="99" y="190"/>
                    <a:pt x="100" y="191"/>
                    <a:pt x="100" y="191"/>
                  </a:cubicBezTo>
                  <a:cubicBezTo>
                    <a:pt x="101" y="191"/>
                    <a:pt x="101" y="191"/>
                    <a:pt x="102" y="191"/>
                  </a:cubicBezTo>
                  <a:cubicBezTo>
                    <a:pt x="102" y="191"/>
                    <a:pt x="102" y="190"/>
                    <a:pt x="101" y="190"/>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32" name="Antigua and Barbuda">
              <a:extLst>
                <a:ext uri="{FF2B5EF4-FFF2-40B4-BE49-F238E27FC236}">
                  <a16:creationId xmlns:a16="http://schemas.microsoft.com/office/drawing/2014/main" id="{E9C0E6C3-FBF1-7905-9CD7-3EFA68C60246}"/>
                </a:ext>
              </a:extLst>
            </p:cNvPr>
            <p:cNvSpPr>
              <a:spLocks noEditPoints="1"/>
            </p:cNvSpPr>
            <p:nvPr/>
          </p:nvSpPr>
          <p:spPr bwMode="auto">
            <a:xfrm>
              <a:off x="3778608" y="3812807"/>
              <a:ext cx="6648" cy="31346"/>
            </a:xfrm>
            <a:custGeom>
              <a:avLst/>
              <a:gdLst/>
              <a:ahLst/>
              <a:cxnLst>
                <a:cxn ang="0">
                  <a:pos x="2" y="2"/>
                </a:cxn>
                <a:cxn ang="0">
                  <a:pos x="1" y="1"/>
                </a:cxn>
                <a:cxn ang="0">
                  <a:pos x="1" y="2"/>
                </a:cxn>
                <a:cxn ang="0">
                  <a:pos x="1" y="1"/>
                </a:cxn>
                <a:cxn ang="0">
                  <a:pos x="1" y="1"/>
                </a:cxn>
                <a:cxn ang="0">
                  <a:pos x="1" y="1"/>
                </a:cxn>
                <a:cxn ang="0">
                  <a:pos x="2" y="2"/>
                </a:cxn>
                <a:cxn ang="0">
                  <a:pos x="2" y="7"/>
                </a:cxn>
                <a:cxn ang="0">
                  <a:pos x="1" y="7"/>
                </a:cxn>
                <a:cxn ang="0">
                  <a:pos x="1" y="7"/>
                </a:cxn>
                <a:cxn ang="0">
                  <a:pos x="1" y="7"/>
                </a:cxn>
                <a:cxn ang="0">
                  <a:pos x="0" y="7"/>
                </a:cxn>
                <a:cxn ang="0">
                  <a:pos x="0" y="8"/>
                </a:cxn>
                <a:cxn ang="0">
                  <a:pos x="0" y="8"/>
                </a:cxn>
                <a:cxn ang="0">
                  <a:pos x="1" y="9"/>
                </a:cxn>
                <a:cxn ang="0">
                  <a:pos x="2" y="8"/>
                </a:cxn>
                <a:cxn ang="0">
                  <a:pos x="2" y="7"/>
                </a:cxn>
              </a:cxnLst>
              <a:rect l="0" t="0" r="r" b="b"/>
              <a:pathLst>
                <a:path w="2" h="9">
                  <a:moveTo>
                    <a:pt x="2" y="2"/>
                  </a:moveTo>
                  <a:cubicBezTo>
                    <a:pt x="1" y="2"/>
                    <a:pt x="0" y="2"/>
                    <a:pt x="1" y="1"/>
                  </a:cubicBezTo>
                  <a:cubicBezTo>
                    <a:pt x="1" y="1"/>
                    <a:pt x="1" y="1"/>
                    <a:pt x="1" y="2"/>
                  </a:cubicBezTo>
                  <a:cubicBezTo>
                    <a:pt x="1" y="1"/>
                    <a:pt x="1" y="1"/>
                    <a:pt x="1" y="1"/>
                  </a:cubicBezTo>
                  <a:cubicBezTo>
                    <a:pt x="1" y="0"/>
                    <a:pt x="1" y="0"/>
                    <a:pt x="1" y="1"/>
                  </a:cubicBezTo>
                  <a:cubicBezTo>
                    <a:pt x="1" y="1"/>
                    <a:pt x="1" y="1"/>
                    <a:pt x="1" y="1"/>
                  </a:cubicBezTo>
                  <a:cubicBezTo>
                    <a:pt x="2" y="1"/>
                    <a:pt x="2" y="2"/>
                    <a:pt x="2" y="2"/>
                  </a:cubicBezTo>
                  <a:close/>
                  <a:moveTo>
                    <a:pt x="2" y="7"/>
                  </a:moveTo>
                  <a:cubicBezTo>
                    <a:pt x="2" y="7"/>
                    <a:pt x="1" y="7"/>
                    <a:pt x="1" y="7"/>
                  </a:cubicBezTo>
                  <a:cubicBezTo>
                    <a:pt x="1" y="7"/>
                    <a:pt x="1" y="7"/>
                    <a:pt x="1" y="7"/>
                  </a:cubicBezTo>
                  <a:cubicBezTo>
                    <a:pt x="1" y="7"/>
                    <a:pt x="1" y="7"/>
                    <a:pt x="1" y="7"/>
                  </a:cubicBezTo>
                  <a:cubicBezTo>
                    <a:pt x="0" y="6"/>
                    <a:pt x="0" y="7"/>
                    <a:pt x="0" y="7"/>
                  </a:cubicBezTo>
                  <a:cubicBezTo>
                    <a:pt x="0" y="7"/>
                    <a:pt x="0" y="8"/>
                    <a:pt x="0" y="8"/>
                  </a:cubicBezTo>
                  <a:cubicBezTo>
                    <a:pt x="0" y="8"/>
                    <a:pt x="0" y="8"/>
                    <a:pt x="0" y="8"/>
                  </a:cubicBezTo>
                  <a:cubicBezTo>
                    <a:pt x="1" y="8"/>
                    <a:pt x="1" y="8"/>
                    <a:pt x="1" y="9"/>
                  </a:cubicBezTo>
                  <a:cubicBezTo>
                    <a:pt x="1" y="8"/>
                    <a:pt x="2" y="8"/>
                    <a:pt x="2" y="8"/>
                  </a:cubicBezTo>
                  <a:cubicBezTo>
                    <a:pt x="2" y="8"/>
                    <a:pt x="2" y="8"/>
                    <a:pt x="2" y="7"/>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33" name="Anguilla (British overseas territory)">
              <a:extLst>
                <a:ext uri="{FF2B5EF4-FFF2-40B4-BE49-F238E27FC236}">
                  <a16:creationId xmlns:a16="http://schemas.microsoft.com/office/drawing/2014/main" id="{7BA8F604-DAF5-81C8-BACD-60F5324CFE12}"/>
                </a:ext>
              </a:extLst>
            </p:cNvPr>
            <p:cNvSpPr>
              <a:spLocks/>
            </p:cNvSpPr>
            <p:nvPr/>
          </p:nvSpPr>
          <p:spPr bwMode="auto">
            <a:xfrm>
              <a:off x="3740611" y="3792863"/>
              <a:ext cx="7600" cy="6648"/>
            </a:xfrm>
            <a:custGeom>
              <a:avLst/>
              <a:gdLst/>
              <a:ahLst/>
              <a:cxnLst>
                <a:cxn ang="0">
                  <a:pos x="1" y="1"/>
                </a:cxn>
                <a:cxn ang="0">
                  <a:pos x="0" y="2"/>
                </a:cxn>
                <a:cxn ang="0">
                  <a:pos x="2" y="1"/>
                </a:cxn>
                <a:cxn ang="0">
                  <a:pos x="1" y="1"/>
                </a:cxn>
              </a:cxnLst>
              <a:rect l="0" t="0" r="r" b="b"/>
              <a:pathLst>
                <a:path w="2" h="2">
                  <a:moveTo>
                    <a:pt x="1" y="1"/>
                  </a:moveTo>
                  <a:cubicBezTo>
                    <a:pt x="0" y="1"/>
                    <a:pt x="0" y="2"/>
                    <a:pt x="0" y="2"/>
                  </a:cubicBezTo>
                  <a:cubicBezTo>
                    <a:pt x="0" y="2"/>
                    <a:pt x="2" y="1"/>
                    <a:pt x="2" y="1"/>
                  </a:cubicBezTo>
                  <a:cubicBezTo>
                    <a:pt x="2" y="0"/>
                    <a:pt x="1" y="1"/>
                    <a:pt x="1" y="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34" name="Angola">
              <a:extLst>
                <a:ext uri="{FF2B5EF4-FFF2-40B4-BE49-F238E27FC236}">
                  <a16:creationId xmlns:a16="http://schemas.microsoft.com/office/drawing/2014/main" id="{F1B30808-2B19-3649-F8C3-FBAEFA8BC732}"/>
                </a:ext>
              </a:extLst>
            </p:cNvPr>
            <p:cNvSpPr>
              <a:spLocks noEditPoints="1"/>
            </p:cNvSpPr>
            <p:nvPr/>
          </p:nvSpPr>
          <p:spPr bwMode="auto">
            <a:xfrm>
              <a:off x="6197919" y="4647744"/>
              <a:ext cx="408443" cy="518628"/>
            </a:xfrm>
            <a:custGeom>
              <a:avLst/>
              <a:gdLst/>
              <a:ahLst/>
              <a:cxnLst>
                <a:cxn ang="0">
                  <a:pos x="9" y="6"/>
                </a:cxn>
                <a:cxn ang="0">
                  <a:pos x="8" y="9"/>
                </a:cxn>
                <a:cxn ang="0">
                  <a:pos x="4" y="14"/>
                </a:cxn>
                <a:cxn ang="0">
                  <a:pos x="4" y="7"/>
                </a:cxn>
                <a:cxn ang="0">
                  <a:pos x="6" y="5"/>
                </a:cxn>
                <a:cxn ang="0">
                  <a:pos x="10" y="0"/>
                </a:cxn>
                <a:cxn ang="0">
                  <a:pos x="119" y="76"/>
                </a:cxn>
                <a:cxn ang="0">
                  <a:pos x="115" y="73"/>
                </a:cxn>
                <a:cxn ang="0">
                  <a:pos x="107" y="74"/>
                </a:cxn>
                <a:cxn ang="0">
                  <a:pos x="102" y="75"/>
                </a:cxn>
                <a:cxn ang="0">
                  <a:pos x="102" y="68"/>
                </a:cxn>
                <a:cxn ang="0">
                  <a:pos x="100" y="60"/>
                </a:cxn>
                <a:cxn ang="0">
                  <a:pos x="98" y="50"/>
                </a:cxn>
                <a:cxn ang="0">
                  <a:pos x="97" y="40"/>
                </a:cxn>
                <a:cxn ang="0">
                  <a:pos x="93" y="32"/>
                </a:cxn>
                <a:cxn ang="0">
                  <a:pos x="84" y="28"/>
                </a:cxn>
                <a:cxn ang="0">
                  <a:pos x="75" y="32"/>
                </a:cxn>
                <a:cxn ang="0">
                  <a:pos x="74" y="37"/>
                </a:cxn>
                <a:cxn ang="0">
                  <a:pos x="68" y="40"/>
                </a:cxn>
                <a:cxn ang="0">
                  <a:pos x="62" y="41"/>
                </a:cxn>
                <a:cxn ang="0">
                  <a:pos x="56" y="40"/>
                </a:cxn>
                <a:cxn ang="0">
                  <a:pos x="53" y="35"/>
                </a:cxn>
                <a:cxn ang="0">
                  <a:pos x="51" y="28"/>
                </a:cxn>
                <a:cxn ang="0">
                  <a:pos x="48" y="21"/>
                </a:cxn>
                <a:cxn ang="0">
                  <a:pos x="43" y="17"/>
                </a:cxn>
                <a:cxn ang="0">
                  <a:pos x="22" y="17"/>
                </a:cxn>
                <a:cxn ang="0">
                  <a:pos x="16" y="17"/>
                </a:cxn>
                <a:cxn ang="0">
                  <a:pos x="9" y="18"/>
                </a:cxn>
                <a:cxn ang="0">
                  <a:pos x="7" y="24"/>
                </a:cxn>
                <a:cxn ang="0">
                  <a:pos x="12" y="35"/>
                </a:cxn>
                <a:cxn ang="0">
                  <a:pos x="16" y="48"/>
                </a:cxn>
                <a:cxn ang="0">
                  <a:pos x="14" y="50"/>
                </a:cxn>
                <a:cxn ang="0">
                  <a:pos x="13" y="54"/>
                </a:cxn>
                <a:cxn ang="0">
                  <a:pos x="16" y="61"/>
                </a:cxn>
                <a:cxn ang="0">
                  <a:pos x="18" y="67"/>
                </a:cxn>
                <a:cxn ang="0">
                  <a:pos x="20" y="83"/>
                </a:cxn>
                <a:cxn ang="0">
                  <a:pos x="16" y="90"/>
                </a:cxn>
                <a:cxn ang="0">
                  <a:pos x="14" y="91"/>
                </a:cxn>
                <a:cxn ang="0">
                  <a:pos x="10" y="97"/>
                </a:cxn>
                <a:cxn ang="0">
                  <a:pos x="7" y="105"/>
                </a:cxn>
                <a:cxn ang="0">
                  <a:pos x="5" y="112"/>
                </a:cxn>
                <a:cxn ang="0">
                  <a:pos x="3" y="122"/>
                </a:cxn>
                <a:cxn ang="0">
                  <a:pos x="1" y="128"/>
                </a:cxn>
                <a:cxn ang="0">
                  <a:pos x="1" y="137"/>
                </a:cxn>
                <a:cxn ang="0">
                  <a:pos x="5" y="142"/>
                </a:cxn>
                <a:cxn ang="0">
                  <a:pos x="13" y="139"/>
                </a:cxn>
                <a:cxn ang="0">
                  <a:pos x="19" y="142"/>
                </a:cxn>
                <a:cxn ang="0">
                  <a:pos x="25" y="143"/>
                </a:cxn>
                <a:cxn ang="0">
                  <a:pos x="64" y="143"/>
                </a:cxn>
                <a:cxn ang="0">
                  <a:pos x="71" y="148"/>
                </a:cxn>
                <a:cxn ang="0">
                  <a:pos x="84" y="149"/>
                </a:cxn>
                <a:cxn ang="0">
                  <a:pos x="91" y="149"/>
                </a:cxn>
                <a:cxn ang="0">
                  <a:pos x="112" y="146"/>
                </a:cxn>
                <a:cxn ang="0">
                  <a:pos x="100" y="134"/>
                </a:cxn>
                <a:cxn ang="0">
                  <a:pos x="99" y="99"/>
                </a:cxn>
                <a:cxn ang="0">
                  <a:pos x="114" y="95"/>
                </a:cxn>
                <a:cxn ang="0">
                  <a:pos x="119" y="89"/>
                </a:cxn>
                <a:cxn ang="0">
                  <a:pos x="118" y="80"/>
                </a:cxn>
                <a:cxn ang="0">
                  <a:pos x="14" y="50"/>
                </a:cxn>
                <a:cxn ang="0">
                  <a:pos x="13" y="51"/>
                </a:cxn>
              </a:cxnLst>
              <a:rect l="0" t="0" r="r" b="b"/>
              <a:pathLst>
                <a:path w="119" h="151">
                  <a:moveTo>
                    <a:pt x="13" y="4"/>
                  </a:moveTo>
                  <a:cubicBezTo>
                    <a:pt x="13" y="4"/>
                    <a:pt x="12" y="4"/>
                    <a:pt x="11" y="4"/>
                  </a:cubicBezTo>
                  <a:cubicBezTo>
                    <a:pt x="10" y="4"/>
                    <a:pt x="10" y="6"/>
                    <a:pt x="10" y="6"/>
                  </a:cubicBezTo>
                  <a:cubicBezTo>
                    <a:pt x="10" y="6"/>
                    <a:pt x="9" y="6"/>
                    <a:pt x="9" y="6"/>
                  </a:cubicBezTo>
                  <a:cubicBezTo>
                    <a:pt x="9" y="7"/>
                    <a:pt x="9" y="7"/>
                    <a:pt x="9" y="7"/>
                  </a:cubicBezTo>
                  <a:cubicBezTo>
                    <a:pt x="8" y="7"/>
                    <a:pt x="7" y="8"/>
                    <a:pt x="7" y="8"/>
                  </a:cubicBezTo>
                  <a:cubicBezTo>
                    <a:pt x="7" y="8"/>
                    <a:pt x="8" y="8"/>
                    <a:pt x="8" y="9"/>
                  </a:cubicBezTo>
                  <a:cubicBezTo>
                    <a:pt x="8" y="9"/>
                    <a:pt x="8" y="9"/>
                    <a:pt x="8" y="9"/>
                  </a:cubicBezTo>
                  <a:cubicBezTo>
                    <a:pt x="8" y="10"/>
                    <a:pt x="8" y="11"/>
                    <a:pt x="8" y="12"/>
                  </a:cubicBezTo>
                  <a:cubicBezTo>
                    <a:pt x="8" y="13"/>
                    <a:pt x="8" y="14"/>
                    <a:pt x="8" y="15"/>
                  </a:cubicBezTo>
                  <a:cubicBezTo>
                    <a:pt x="8" y="16"/>
                    <a:pt x="6" y="15"/>
                    <a:pt x="5" y="16"/>
                  </a:cubicBezTo>
                  <a:cubicBezTo>
                    <a:pt x="5" y="15"/>
                    <a:pt x="4" y="14"/>
                    <a:pt x="4" y="14"/>
                  </a:cubicBezTo>
                  <a:cubicBezTo>
                    <a:pt x="5" y="13"/>
                    <a:pt x="5" y="13"/>
                    <a:pt x="5" y="12"/>
                  </a:cubicBezTo>
                  <a:cubicBezTo>
                    <a:pt x="5" y="11"/>
                    <a:pt x="5" y="11"/>
                    <a:pt x="4" y="10"/>
                  </a:cubicBezTo>
                  <a:cubicBezTo>
                    <a:pt x="4" y="9"/>
                    <a:pt x="3" y="8"/>
                    <a:pt x="3" y="8"/>
                  </a:cubicBezTo>
                  <a:cubicBezTo>
                    <a:pt x="3" y="8"/>
                    <a:pt x="4" y="8"/>
                    <a:pt x="4" y="7"/>
                  </a:cubicBezTo>
                  <a:cubicBezTo>
                    <a:pt x="4" y="7"/>
                    <a:pt x="3" y="7"/>
                    <a:pt x="3" y="7"/>
                  </a:cubicBezTo>
                  <a:cubicBezTo>
                    <a:pt x="4" y="7"/>
                    <a:pt x="4" y="6"/>
                    <a:pt x="4" y="6"/>
                  </a:cubicBezTo>
                  <a:cubicBezTo>
                    <a:pt x="5" y="6"/>
                    <a:pt x="5" y="5"/>
                    <a:pt x="5" y="5"/>
                  </a:cubicBezTo>
                  <a:cubicBezTo>
                    <a:pt x="5" y="5"/>
                    <a:pt x="6" y="5"/>
                    <a:pt x="6" y="5"/>
                  </a:cubicBezTo>
                  <a:cubicBezTo>
                    <a:pt x="6" y="5"/>
                    <a:pt x="6" y="4"/>
                    <a:pt x="7" y="4"/>
                  </a:cubicBezTo>
                  <a:cubicBezTo>
                    <a:pt x="7" y="4"/>
                    <a:pt x="7" y="3"/>
                    <a:pt x="7" y="3"/>
                  </a:cubicBezTo>
                  <a:cubicBezTo>
                    <a:pt x="8" y="3"/>
                    <a:pt x="8" y="3"/>
                    <a:pt x="9" y="2"/>
                  </a:cubicBezTo>
                  <a:cubicBezTo>
                    <a:pt x="9" y="2"/>
                    <a:pt x="10" y="1"/>
                    <a:pt x="10" y="0"/>
                  </a:cubicBezTo>
                  <a:cubicBezTo>
                    <a:pt x="11" y="1"/>
                    <a:pt x="11" y="1"/>
                    <a:pt x="12" y="1"/>
                  </a:cubicBezTo>
                  <a:cubicBezTo>
                    <a:pt x="12" y="2"/>
                    <a:pt x="12" y="2"/>
                    <a:pt x="13" y="3"/>
                  </a:cubicBezTo>
                  <a:cubicBezTo>
                    <a:pt x="13" y="3"/>
                    <a:pt x="14" y="3"/>
                    <a:pt x="13" y="4"/>
                  </a:cubicBezTo>
                  <a:close/>
                  <a:moveTo>
                    <a:pt x="119" y="76"/>
                  </a:moveTo>
                  <a:cubicBezTo>
                    <a:pt x="119" y="75"/>
                    <a:pt x="119" y="75"/>
                    <a:pt x="119" y="74"/>
                  </a:cubicBezTo>
                  <a:cubicBezTo>
                    <a:pt x="119" y="73"/>
                    <a:pt x="118" y="72"/>
                    <a:pt x="119" y="72"/>
                  </a:cubicBezTo>
                  <a:cubicBezTo>
                    <a:pt x="118" y="72"/>
                    <a:pt x="118" y="74"/>
                    <a:pt x="117" y="73"/>
                  </a:cubicBezTo>
                  <a:cubicBezTo>
                    <a:pt x="116" y="73"/>
                    <a:pt x="116" y="73"/>
                    <a:pt x="115" y="73"/>
                  </a:cubicBezTo>
                  <a:cubicBezTo>
                    <a:pt x="115" y="73"/>
                    <a:pt x="114" y="73"/>
                    <a:pt x="114" y="73"/>
                  </a:cubicBezTo>
                  <a:cubicBezTo>
                    <a:pt x="112" y="73"/>
                    <a:pt x="111" y="74"/>
                    <a:pt x="110" y="74"/>
                  </a:cubicBezTo>
                  <a:cubicBezTo>
                    <a:pt x="110" y="74"/>
                    <a:pt x="109" y="74"/>
                    <a:pt x="109" y="74"/>
                  </a:cubicBezTo>
                  <a:cubicBezTo>
                    <a:pt x="108" y="74"/>
                    <a:pt x="108" y="74"/>
                    <a:pt x="107" y="74"/>
                  </a:cubicBezTo>
                  <a:cubicBezTo>
                    <a:pt x="107" y="74"/>
                    <a:pt x="106" y="74"/>
                    <a:pt x="105" y="74"/>
                  </a:cubicBezTo>
                  <a:cubicBezTo>
                    <a:pt x="105" y="74"/>
                    <a:pt x="104" y="73"/>
                    <a:pt x="104" y="74"/>
                  </a:cubicBezTo>
                  <a:cubicBezTo>
                    <a:pt x="104" y="75"/>
                    <a:pt x="103" y="75"/>
                    <a:pt x="102" y="76"/>
                  </a:cubicBezTo>
                  <a:cubicBezTo>
                    <a:pt x="102" y="76"/>
                    <a:pt x="102" y="76"/>
                    <a:pt x="102" y="75"/>
                  </a:cubicBezTo>
                  <a:cubicBezTo>
                    <a:pt x="102" y="74"/>
                    <a:pt x="101" y="73"/>
                    <a:pt x="101" y="72"/>
                  </a:cubicBezTo>
                  <a:cubicBezTo>
                    <a:pt x="101" y="71"/>
                    <a:pt x="101" y="71"/>
                    <a:pt x="102" y="71"/>
                  </a:cubicBezTo>
                  <a:cubicBezTo>
                    <a:pt x="103" y="71"/>
                    <a:pt x="103" y="70"/>
                    <a:pt x="102" y="69"/>
                  </a:cubicBezTo>
                  <a:cubicBezTo>
                    <a:pt x="102" y="69"/>
                    <a:pt x="102" y="68"/>
                    <a:pt x="102" y="68"/>
                  </a:cubicBezTo>
                  <a:cubicBezTo>
                    <a:pt x="102" y="67"/>
                    <a:pt x="102" y="67"/>
                    <a:pt x="102" y="66"/>
                  </a:cubicBezTo>
                  <a:cubicBezTo>
                    <a:pt x="102" y="65"/>
                    <a:pt x="102" y="64"/>
                    <a:pt x="101" y="63"/>
                  </a:cubicBezTo>
                  <a:cubicBezTo>
                    <a:pt x="101" y="63"/>
                    <a:pt x="101" y="62"/>
                    <a:pt x="101" y="61"/>
                  </a:cubicBezTo>
                  <a:cubicBezTo>
                    <a:pt x="101" y="61"/>
                    <a:pt x="100" y="61"/>
                    <a:pt x="100" y="60"/>
                  </a:cubicBezTo>
                  <a:cubicBezTo>
                    <a:pt x="99" y="60"/>
                    <a:pt x="99" y="59"/>
                    <a:pt x="98" y="59"/>
                  </a:cubicBezTo>
                  <a:cubicBezTo>
                    <a:pt x="98" y="58"/>
                    <a:pt x="97" y="56"/>
                    <a:pt x="98" y="55"/>
                  </a:cubicBezTo>
                  <a:cubicBezTo>
                    <a:pt x="98" y="54"/>
                    <a:pt x="98" y="53"/>
                    <a:pt x="98" y="52"/>
                  </a:cubicBezTo>
                  <a:cubicBezTo>
                    <a:pt x="98" y="52"/>
                    <a:pt x="98" y="51"/>
                    <a:pt x="98" y="50"/>
                  </a:cubicBezTo>
                  <a:cubicBezTo>
                    <a:pt x="98" y="48"/>
                    <a:pt x="99" y="46"/>
                    <a:pt x="99" y="45"/>
                  </a:cubicBezTo>
                  <a:cubicBezTo>
                    <a:pt x="99" y="45"/>
                    <a:pt x="99" y="43"/>
                    <a:pt x="99" y="43"/>
                  </a:cubicBezTo>
                  <a:cubicBezTo>
                    <a:pt x="98" y="43"/>
                    <a:pt x="98" y="42"/>
                    <a:pt x="98" y="42"/>
                  </a:cubicBezTo>
                  <a:cubicBezTo>
                    <a:pt x="98" y="41"/>
                    <a:pt x="97" y="40"/>
                    <a:pt x="97" y="40"/>
                  </a:cubicBezTo>
                  <a:cubicBezTo>
                    <a:pt x="97" y="39"/>
                    <a:pt x="97" y="38"/>
                    <a:pt x="98" y="37"/>
                  </a:cubicBezTo>
                  <a:cubicBezTo>
                    <a:pt x="98" y="36"/>
                    <a:pt x="99" y="34"/>
                    <a:pt x="98" y="33"/>
                  </a:cubicBezTo>
                  <a:cubicBezTo>
                    <a:pt x="97" y="32"/>
                    <a:pt x="96" y="32"/>
                    <a:pt x="96" y="32"/>
                  </a:cubicBezTo>
                  <a:cubicBezTo>
                    <a:pt x="95" y="32"/>
                    <a:pt x="94" y="32"/>
                    <a:pt x="93" y="32"/>
                  </a:cubicBezTo>
                  <a:cubicBezTo>
                    <a:pt x="91" y="32"/>
                    <a:pt x="89" y="32"/>
                    <a:pt x="87" y="32"/>
                  </a:cubicBezTo>
                  <a:cubicBezTo>
                    <a:pt x="85" y="32"/>
                    <a:pt x="85" y="31"/>
                    <a:pt x="86" y="30"/>
                  </a:cubicBezTo>
                  <a:cubicBezTo>
                    <a:pt x="86" y="30"/>
                    <a:pt x="87" y="28"/>
                    <a:pt x="86" y="28"/>
                  </a:cubicBezTo>
                  <a:cubicBezTo>
                    <a:pt x="86" y="28"/>
                    <a:pt x="85" y="28"/>
                    <a:pt x="84" y="28"/>
                  </a:cubicBezTo>
                  <a:cubicBezTo>
                    <a:pt x="84" y="28"/>
                    <a:pt x="83" y="28"/>
                    <a:pt x="83" y="29"/>
                  </a:cubicBezTo>
                  <a:cubicBezTo>
                    <a:pt x="83" y="29"/>
                    <a:pt x="82" y="29"/>
                    <a:pt x="82" y="29"/>
                  </a:cubicBezTo>
                  <a:cubicBezTo>
                    <a:pt x="80" y="29"/>
                    <a:pt x="78" y="29"/>
                    <a:pt x="76" y="29"/>
                  </a:cubicBezTo>
                  <a:cubicBezTo>
                    <a:pt x="76" y="30"/>
                    <a:pt x="75" y="31"/>
                    <a:pt x="75" y="32"/>
                  </a:cubicBezTo>
                  <a:cubicBezTo>
                    <a:pt x="75" y="33"/>
                    <a:pt x="76" y="33"/>
                    <a:pt x="76" y="34"/>
                  </a:cubicBezTo>
                  <a:cubicBezTo>
                    <a:pt x="76" y="34"/>
                    <a:pt x="75" y="35"/>
                    <a:pt x="75" y="35"/>
                  </a:cubicBezTo>
                  <a:cubicBezTo>
                    <a:pt x="75" y="36"/>
                    <a:pt x="74" y="35"/>
                    <a:pt x="74" y="36"/>
                  </a:cubicBezTo>
                  <a:cubicBezTo>
                    <a:pt x="74" y="36"/>
                    <a:pt x="74" y="36"/>
                    <a:pt x="74" y="37"/>
                  </a:cubicBezTo>
                  <a:cubicBezTo>
                    <a:pt x="74" y="37"/>
                    <a:pt x="74" y="38"/>
                    <a:pt x="74" y="39"/>
                  </a:cubicBezTo>
                  <a:cubicBezTo>
                    <a:pt x="74" y="39"/>
                    <a:pt x="74" y="40"/>
                    <a:pt x="74" y="40"/>
                  </a:cubicBezTo>
                  <a:cubicBezTo>
                    <a:pt x="73" y="40"/>
                    <a:pt x="71" y="40"/>
                    <a:pt x="69" y="40"/>
                  </a:cubicBezTo>
                  <a:cubicBezTo>
                    <a:pt x="69" y="40"/>
                    <a:pt x="68" y="40"/>
                    <a:pt x="68" y="40"/>
                  </a:cubicBezTo>
                  <a:cubicBezTo>
                    <a:pt x="68" y="39"/>
                    <a:pt x="67" y="39"/>
                    <a:pt x="67" y="39"/>
                  </a:cubicBezTo>
                  <a:cubicBezTo>
                    <a:pt x="67" y="39"/>
                    <a:pt x="66" y="39"/>
                    <a:pt x="66" y="40"/>
                  </a:cubicBezTo>
                  <a:cubicBezTo>
                    <a:pt x="66" y="40"/>
                    <a:pt x="65" y="40"/>
                    <a:pt x="64" y="40"/>
                  </a:cubicBezTo>
                  <a:cubicBezTo>
                    <a:pt x="64" y="40"/>
                    <a:pt x="62" y="40"/>
                    <a:pt x="62" y="41"/>
                  </a:cubicBezTo>
                  <a:cubicBezTo>
                    <a:pt x="61" y="41"/>
                    <a:pt x="61" y="41"/>
                    <a:pt x="60" y="41"/>
                  </a:cubicBezTo>
                  <a:cubicBezTo>
                    <a:pt x="59" y="41"/>
                    <a:pt x="59" y="41"/>
                    <a:pt x="58" y="41"/>
                  </a:cubicBezTo>
                  <a:cubicBezTo>
                    <a:pt x="58" y="41"/>
                    <a:pt x="57" y="41"/>
                    <a:pt x="57" y="41"/>
                  </a:cubicBezTo>
                  <a:cubicBezTo>
                    <a:pt x="56" y="41"/>
                    <a:pt x="57" y="41"/>
                    <a:pt x="56" y="40"/>
                  </a:cubicBezTo>
                  <a:cubicBezTo>
                    <a:pt x="56" y="40"/>
                    <a:pt x="55" y="39"/>
                    <a:pt x="55" y="38"/>
                  </a:cubicBezTo>
                  <a:cubicBezTo>
                    <a:pt x="55" y="38"/>
                    <a:pt x="55" y="38"/>
                    <a:pt x="54" y="37"/>
                  </a:cubicBezTo>
                  <a:cubicBezTo>
                    <a:pt x="54" y="37"/>
                    <a:pt x="54" y="37"/>
                    <a:pt x="54" y="36"/>
                  </a:cubicBezTo>
                  <a:cubicBezTo>
                    <a:pt x="54" y="36"/>
                    <a:pt x="53" y="36"/>
                    <a:pt x="53" y="35"/>
                  </a:cubicBezTo>
                  <a:cubicBezTo>
                    <a:pt x="53" y="34"/>
                    <a:pt x="53" y="34"/>
                    <a:pt x="52" y="34"/>
                  </a:cubicBezTo>
                  <a:cubicBezTo>
                    <a:pt x="52" y="34"/>
                    <a:pt x="52" y="33"/>
                    <a:pt x="52" y="33"/>
                  </a:cubicBezTo>
                  <a:cubicBezTo>
                    <a:pt x="51" y="32"/>
                    <a:pt x="50" y="31"/>
                    <a:pt x="51" y="30"/>
                  </a:cubicBezTo>
                  <a:cubicBezTo>
                    <a:pt x="51" y="29"/>
                    <a:pt x="51" y="29"/>
                    <a:pt x="51" y="28"/>
                  </a:cubicBezTo>
                  <a:cubicBezTo>
                    <a:pt x="51" y="28"/>
                    <a:pt x="50" y="28"/>
                    <a:pt x="50" y="27"/>
                  </a:cubicBezTo>
                  <a:cubicBezTo>
                    <a:pt x="50" y="27"/>
                    <a:pt x="49" y="26"/>
                    <a:pt x="49" y="26"/>
                  </a:cubicBezTo>
                  <a:cubicBezTo>
                    <a:pt x="49" y="25"/>
                    <a:pt x="49" y="24"/>
                    <a:pt x="49" y="24"/>
                  </a:cubicBezTo>
                  <a:cubicBezTo>
                    <a:pt x="48" y="23"/>
                    <a:pt x="48" y="22"/>
                    <a:pt x="48" y="21"/>
                  </a:cubicBezTo>
                  <a:cubicBezTo>
                    <a:pt x="48" y="20"/>
                    <a:pt x="48" y="20"/>
                    <a:pt x="48" y="19"/>
                  </a:cubicBezTo>
                  <a:cubicBezTo>
                    <a:pt x="48" y="19"/>
                    <a:pt x="47" y="18"/>
                    <a:pt x="47" y="18"/>
                  </a:cubicBezTo>
                  <a:cubicBezTo>
                    <a:pt x="48" y="17"/>
                    <a:pt x="46" y="17"/>
                    <a:pt x="45" y="17"/>
                  </a:cubicBezTo>
                  <a:cubicBezTo>
                    <a:pt x="45" y="16"/>
                    <a:pt x="44" y="17"/>
                    <a:pt x="43" y="17"/>
                  </a:cubicBezTo>
                  <a:cubicBezTo>
                    <a:pt x="42" y="17"/>
                    <a:pt x="41" y="17"/>
                    <a:pt x="40" y="17"/>
                  </a:cubicBezTo>
                  <a:cubicBezTo>
                    <a:pt x="37" y="17"/>
                    <a:pt x="33" y="16"/>
                    <a:pt x="29" y="17"/>
                  </a:cubicBezTo>
                  <a:cubicBezTo>
                    <a:pt x="28" y="17"/>
                    <a:pt x="26" y="17"/>
                    <a:pt x="24" y="17"/>
                  </a:cubicBezTo>
                  <a:cubicBezTo>
                    <a:pt x="24" y="17"/>
                    <a:pt x="23" y="17"/>
                    <a:pt x="22" y="17"/>
                  </a:cubicBezTo>
                  <a:cubicBezTo>
                    <a:pt x="22" y="16"/>
                    <a:pt x="21" y="17"/>
                    <a:pt x="20" y="17"/>
                  </a:cubicBezTo>
                  <a:cubicBezTo>
                    <a:pt x="20" y="17"/>
                    <a:pt x="19" y="17"/>
                    <a:pt x="18" y="17"/>
                  </a:cubicBezTo>
                  <a:cubicBezTo>
                    <a:pt x="18" y="17"/>
                    <a:pt x="17" y="17"/>
                    <a:pt x="17" y="17"/>
                  </a:cubicBezTo>
                  <a:cubicBezTo>
                    <a:pt x="17" y="17"/>
                    <a:pt x="16" y="17"/>
                    <a:pt x="16" y="17"/>
                  </a:cubicBezTo>
                  <a:cubicBezTo>
                    <a:pt x="15" y="17"/>
                    <a:pt x="15" y="16"/>
                    <a:pt x="14" y="17"/>
                  </a:cubicBezTo>
                  <a:cubicBezTo>
                    <a:pt x="13" y="17"/>
                    <a:pt x="13" y="17"/>
                    <a:pt x="12" y="17"/>
                  </a:cubicBezTo>
                  <a:cubicBezTo>
                    <a:pt x="12" y="17"/>
                    <a:pt x="12" y="18"/>
                    <a:pt x="11" y="18"/>
                  </a:cubicBezTo>
                  <a:cubicBezTo>
                    <a:pt x="10" y="18"/>
                    <a:pt x="10" y="18"/>
                    <a:pt x="9" y="18"/>
                  </a:cubicBezTo>
                  <a:cubicBezTo>
                    <a:pt x="8" y="19"/>
                    <a:pt x="7" y="19"/>
                    <a:pt x="6" y="19"/>
                  </a:cubicBezTo>
                  <a:cubicBezTo>
                    <a:pt x="6" y="19"/>
                    <a:pt x="5" y="19"/>
                    <a:pt x="6" y="19"/>
                  </a:cubicBezTo>
                  <a:cubicBezTo>
                    <a:pt x="5" y="19"/>
                    <a:pt x="6" y="20"/>
                    <a:pt x="6" y="20"/>
                  </a:cubicBezTo>
                  <a:cubicBezTo>
                    <a:pt x="7" y="21"/>
                    <a:pt x="7" y="23"/>
                    <a:pt x="7" y="24"/>
                  </a:cubicBezTo>
                  <a:cubicBezTo>
                    <a:pt x="8" y="25"/>
                    <a:pt x="8" y="26"/>
                    <a:pt x="9" y="26"/>
                  </a:cubicBezTo>
                  <a:cubicBezTo>
                    <a:pt x="9" y="27"/>
                    <a:pt x="10" y="29"/>
                    <a:pt x="11" y="28"/>
                  </a:cubicBezTo>
                  <a:cubicBezTo>
                    <a:pt x="11" y="29"/>
                    <a:pt x="11" y="31"/>
                    <a:pt x="11" y="32"/>
                  </a:cubicBezTo>
                  <a:cubicBezTo>
                    <a:pt x="12" y="33"/>
                    <a:pt x="12" y="34"/>
                    <a:pt x="12" y="35"/>
                  </a:cubicBezTo>
                  <a:cubicBezTo>
                    <a:pt x="13" y="37"/>
                    <a:pt x="14" y="39"/>
                    <a:pt x="15" y="42"/>
                  </a:cubicBezTo>
                  <a:cubicBezTo>
                    <a:pt x="15" y="43"/>
                    <a:pt x="16" y="43"/>
                    <a:pt x="16" y="44"/>
                  </a:cubicBezTo>
                  <a:cubicBezTo>
                    <a:pt x="16" y="45"/>
                    <a:pt x="16" y="46"/>
                    <a:pt x="16" y="47"/>
                  </a:cubicBezTo>
                  <a:cubicBezTo>
                    <a:pt x="16" y="47"/>
                    <a:pt x="17" y="48"/>
                    <a:pt x="16" y="48"/>
                  </a:cubicBezTo>
                  <a:cubicBezTo>
                    <a:pt x="16" y="49"/>
                    <a:pt x="16" y="48"/>
                    <a:pt x="15" y="49"/>
                  </a:cubicBezTo>
                  <a:cubicBezTo>
                    <a:pt x="15" y="49"/>
                    <a:pt x="15" y="49"/>
                    <a:pt x="14" y="49"/>
                  </a:cubicBezTo>
                  <a:cubicBezTo>
                    <a:pt x="15" y="49"/>
                    <a:pt x="15" y="49"/>
                    <a:pt x="15" y="49"/>
                  </a:cubicBezTo>
                  <a:cubicBezTo>
                    <a:pt x="14" y="49"/>
                    <a:pt x="14" y="50"/>
                    <a:pt x="14" y="50"/>
                  </a:cubicBezTo>
                  <a:cubicBezTo>
                    <a:pt x="14" y="51"/>
                    <a:pt x="13" y="51"/>
                    <a:pt x="13" y="51"/>
                  </a:cubicBezTo>
                  <a:cubicBezTo>
                    <a:pt x="13" y="51"/>
                    <a:pt x="13" y="52"/>
                    <a:pt x="13" y="52"/>
                  </a:cubicBezTo>
                  <a:cubicBezTo>
                    <a:pt x="12" y="52"/>
                    <a:pt x="12" y="52"/>
                    <a:pt x="13" y="51"/>
                  </a:cubicBezTo>
                  <a:cubicBezTo>
                    <a:pt x="12" y="52"/>
                    <a:pt x="13" y="53"/>
                    <a:pt x="13" y="54"/>
                  </a:cubicBezTo>
                  <a:cubicBezTo>
                    <a:pt x="14" y="55"/>
                    <a:pt x="14" y="56"/>
                    <a:pt x="14" y="57"/>
                  </a:cubicBezTo>
                  <a:cubicBezTo>
                    <a:pt x="14" y="58"/>
                    <a:pt x="15" y="58"/>
                    <a:pt x="15" y="59"/>
                  </a:cubicBezTo>
                  <a:cubicBezTo>
                    <a:pt x="14" y="59"/>
                    <a:pt x="14" y="59"/>
                    <a:pt x="14" y="59"/>
                  </a:cubicBezTo>
                  <a:cubicBezTo>
                    <a:pt x="15" y="60"/>
                    <a:pt x="16" y="60"/>
                    <a:pt x="16" y="61"/>
                  </a:cubicBezTo>
                  <a:cubicBezTo>
                    <a:pt x="16" y="62"/>
                    <a:pt x="15" y="62"/>
                    <a:pt x="16" y="62"/>
                  </a:cubicBezTo>
                  <a:cubicBezTo>
                    <a:pt x="16" y="63"/>
                    <a:pt x="16" y="63"/>
                    <a:pt x="16" y="63"/>
                  </a:cubicBezTo>
                  <a:cubicBezTo>
                    <a:pt x="17" y="64"/>
                    <a:pt x="17" y="65"/>
                    <a:pt x="17" y="65"/>
                  </a:cubicBezTo>
                  <a:cubicBezTo>
                    <a:pt x="18" y="66"/>
                    <a:pt x="18" y="67"/>
                    <a:pt x="18" y="67"/>
                  </a:cubicBezTo>
                  <a:cubicBezTo>
                    <a:pt x="19" y="68"/>
                    <a:pt x="20" y="69"/>
                    <a:pt x="20" y="70"/>
                  </a:cubicBezTo>
                  <a:cubicBezTo>
                    <a:pt x="20" y="71"/>
                    <a:pt x="19" y="71"/>
                    <a:pt x="20" y="72"/>
                  </a:cubicBezTo>
                  <a:cubicBezTo>
                    <a:pt x="21" y="73"/>
                    <a:pt x="20" y="75"/>
                    <a:pt x="20" y="77"/>
                  </a:cubicBezTo>
                  <a:cubicBezTo>
                    <a:pt x="20" y="79"/>
                    <a:pt x="20" y="81"/>
                    <a:pt x="20" y="83"/>
                  </a:cubicBezTo>
                  <a:cubicBezTo>
                    <a:pt x="19" y="84"/>
                    <a:pt x="19" y="85"/>
                    <a:pt x="19" y="86"/>
                  </a:cubicBezTo>
                  <a:cubicBezTo>
                    <a:pt x="19" y="87"/>
                    <a:pt x="18" y="88"/>
                    <a:pt x="18" y="88"/>
                  </a:cubicBezTo>
                  <a:cubicBezTo>
                    <a:pt x="18" y="88"/>
                    <a:pt x="18" y="88"/>
                    <a:pt x="18" y="88"/>
                  </a:cubicBezTo>
                  <a:cubicBezTo>
                    <a:pt x="17" y="88"/>
                    <a:pt x="17" y="89"/>
                    <a:pt x="16" y="90"/>
                  </a:cubicBezTo>
                  <a:cubicBezTo>
                    <a:pt x="16" y="90"/>
                    <a:pt x="16" y="91"/>
                    <a:pt x="16" y="91"/>
                  </a:cubicBezTo>
                  <a:cubicBezTo>
                    <a:pt x="15" y="91"/>
                    <a:pt x="15" y="90"/>
                    <a:pt x="15" y="91"/>
                  </a:cubicBezTo>
                  <a:cubicBezTo>
                    <a:pt x="15" y="91"/>
                    <a:pt x="15" y="91"/>
                    <a:pt x="15" y="91"/>
                  </a:cubicBezTo>
                  <a:cubicBezTo>
                    <a:pt x="14" y="91"/>
                    <a:pt x="14" y="91"/>
                    <a:pt x="14" y="91"/>
                  </a:cubicBezTo>
                  <a:cubicBezTo>
                    <a:pt x="14" y="91"/>
                    <a:pt x="13" y="91"/>
                    <a:pt x="13" y="92"/>
                  </a:cubicBezTo>
                  <a:cubicBezTo>
                    <a:pt x="13" y="92"/>
                    <a:pt x="12" y="93"/>
                    <a:pt x="12" y="93"/>
                  </a:cubicBezTo>
                  <a:cubicBezTo>
                    <a:pt x="11" y="94"/>
                    <a:pt x="12" y="95"/>
                    <a:pt x="11" y="95"/>
                  </a:cubicBezTo>
                  <a:cubicBezTo>
                    <a:pt x="11" y="96"/>
                    <a:pt x="10" y="97"/>
                    <a:pt x="10" y="97"/>
                  </a:cubicBezTo>
                  <a:cubicBezTo>
                    <a:pt x="9" y="98"/>
                    <a:pt x="9" y="99"/>
                    <a:pt x="8" y="99"/>
                  </a:cubicBezTo>
                  <a:cubicBezTo>
                    <a:pt x="8" y="100"/>
                    <a:pt x="8" y="100"/>
                    <a:pt x="8" y="101"/>
                  </a:cubicBezTo>
                  <a:cubicBezTo>
                    <a:pt x="8" y="102"/>
                    <a:pt x="8" y="103"/>
                    <a:pt x="8" y="104"/>
                  </a:cubicBezTo>
                  <a:cubicBezTo>
                    <a:pt x="7" y="105"/>
                    <a:pt x="7" y="104"/>
                    <a:pt x="7" y="105"/>
                  </a:cubicBezTo>
                  <a:cubicBezTo>
                    <a:pt x="6" y="105"/>
                    <a:pt x="6" y="106"/>
                    <a:pt x="6" y="106"/>
                  </a:cubicBezTo>
                  <a:cubicBezTo>
                    <a:pt x="6" y="107"/>
                    <a:pt x="6" y="107"/>
                    <a:pt x="6" y="107"/>
                  </a:cubicBezTo>
                  <a:cubicBezTo>
                    <a:pt x="6" y="108"/>
                    <a:pt x="6" y="108"/>
                    <a:pt x="6" y="109"/>
                  </a:cubicBezTo>
                  <a:cubicBezTo>
                    <a:pt x="6" y="110"/>
                    <a:pt x="6" y="111"/>
                    <a:pt x="5" y="112"/>
                  </a:cubicBezTo>
                  <a:cubicBezTo>
                    <a:pt x="5" y="113"/>
                    <a:pt x="5" y="114"/>
                    <a:pt x="5" y="115"/>
                  </a:cubicBezTo>
                  <a:cubicBezTo>
                    <a:pt x="5" y="116"/>
                    <a:pt x="3" y="118"/>
                    <a:pt x="4" y="119"/>
                  </a:cubicBezTo>
                  <a:cubicBezTo>
                    <a:pt x="4" y="119"/>
                    <a:pt x="3" y="119"/>
                    <a:pt x="3" y="120"/>
                  </a:cubicBezTo>
                  <a:cubicBezTo>
                    <a:pt x="3" y="121"/>
                    <a:pt x="3" y="121"/>
                    <a:pt x="3" y="122"/>
                  </a:cubicBezTo>
                  <a:cubicBezTo>
                    <a:pt x="3" y="123"/>
                    <a:pt x="3" y="124"/>
                    <a:pt x="2" y="124"/>
                  </a:cubicBezTo>
                  <a:cubicBezTo>
                    <a:pt x="2" y="124"/>
                    <a:pt x="2" y="125"/>
                    <a:pt x="1" y="126"/>
                  </a:cubicBezTo>
                  <a:cubicBezTo>
                    <a:pt x="1" y="126"/>
                    <a:pt x="0" y="126"/>
                    <a:pt x="0" y="126"/>
                  </a:cubicBezTo>
                  <a:cubicBezTo>
                    <a:pt x="0" y="127"/>
                    <a:pt x="1" y="127"/>
                    <a:pt x="1" y="128"/>
                  </a:cubicBezTo>
                  <a:cubicBezTo>
                    <a:pt x="1" y="129"/>
                    <a:pt x="1" y="129"/>
                    <a:pt x="1" y="130"/>
                  </a:cubicBezTo>
                  <a:cubicBezTo>
                    <a:pt x="1" y="131"/>
                    <a:pt x="1" y="132"/>
                    <a:pt x="1" y="133"/>
                  </a:cubicBezTo>
                  <a:cubicBezTo>
                    <a:pt x="1" y="134"/>
                    <a:pt x="1" y="135"/>
                    <a:pt x="1" y="136"/>
                  </a:cubicBezTo>
                  <a:cubicBezTo>
                    <a:pt x="1" y="136"/>
                    <a:pt x="1" y="137"/>
                    <a:pt x="1" y="137"/>
                  </a:cubicBezTo>
                  <a:cubicBezTo>
                    <a:pt x="0" y="137"/>
                    <a:pt x="0" y="137"/>
                    <a:pt x="0" y="138"/>
                  </a:cubicBezTo>
                  <a:cubicBezTo>
                    <a:pt x="1" y="139"/>
                    <a:pt x="0" y="140"/>
                    <a:pt x="0" y="142"/>
                  </a:cubicBezTo>
                  <a:cubicBezTo>
                    <a:pt x="0" y="143"/>
                    <a:pt x="2" y="141"/>
                    <a:pt x="3" y="141"/>
                  </a:cubicBezTo>
                  <a:cubicBezTo>
                    <a:pt x="4" y="140"/>
                    <a:pt x="4" y="142"/>
                    <a:pt x="5" y="142"/>
                  </a:cubicBezTo>
                  <a:cubicBezTo>
                    <a:pt x="6" y="142"/>
                    <a:pt x="7" y="141"/>
                    <a:pt x="7" y="142"/>
                  </a:cubicBezTo>
                  <a:cubicBezTo>
                    <a:pt x="7" y="142"/>
                    <a:pt x="8" y="142"/>
                    <a:pt x="8" y="142"/>
                  </a:cubicBezTo>
                  <a:cubicBezTo>
                    <a:pt x="10" y="141"/>
                    <a:pt x="11" y="140"/>
                    <a:pt x="12" y="139"/>
                  </a:cubicBezTo>
                  <a:cubicBezTo>
                    <a:pt x="12" y="139"/>
                    <a:pt x="13" y="139"/>
                    <a:pt x="13" y="139"/>
                  </a:cubicBezTo>
                  <a:cubicBezTo>
                    <a:pt x="14" y="139"/>
                    <a:pt x="14" y="139"/>
                    <a:pt x="15" y="139"/>
                  </a:cubicBezTo>
                  <a:cubicBezTo>
                    <a:pt x="15" y="139"/>
                    <a:pt x="16" y="139"/>
                    <a:pt x="16" y="139"/>
                  </a:cubicBezTo>
                  <a:cubicBezTo>
                    <a:pt x="17" y="139"/>
                    <a:pt x="17" y="140"/>
                    <a:pt x="17" y="140"/>
                  </a:cubicBezTo>
                  <a:cubicBezTo>
                    <a:pt x="17" y="141"/>
                    <a:pt x="18" y="141"/>
                    <a:pt x="19" y="142"/>
                  </a:cubicBezTo>
                  <a:cubicBezTo>
                    <a:pt x="19" y="142"/>
                    <a:pt x="20" y="142"/>
                    <a:pt x="21" y="143"/>
                  </a:cubicBezTo>
                  <a:cubicBezTo>
                    <a:pt x="21" y="143"/>
                    <a:pt x="21" y="144"/>
                    <a:pt x="22" y="144"/>
                  </a:cubicBezTo>
                  <a:cubicBezTo>
                    <a:pt x="22" y="144"/>
                    <a:pt x="23" y="144"/>
                    <a:pt x="23" y="144"/>
                  </a:cubicBezTo>
                  <a:cubicBezTo>
                    <a:pt x="24" y="144"/>
                    <a:pt x="24" y="143"/>
                    <a:pt x="25" y="143"/>
                  </a:cubicBezTo>
                  <a:cubicBezTo>
                    <a:pt x="26" y="143"/>
                    <a:pt x="28" y="143"/>
                    <a:pt x="30" y="143"/>
                  </a:cubicBezTo>
                  <a:cubicBezTo>
                    <a:pt x="32" y="143"/>
                    <a:pt x="34" y="143"/>
                    <a:pt x="36" y="143"/>
                  </a:cubicBezTo>
                  <a:cubicBezTo>
                    <a:pt x="44" y="143"/>
                    <a:pt x="53" y="143"/>
                    <a:pt x="61" y="143"/>
                  </a:cubicBezTo>
                  <a:cubicBezTo>
                    <a:pt x="62" y="143"/>
                    <a:pt x="63" y="143"/>
                    <a:pt x="64" y="143"/>
                  </a:cubicBezTo>
                  <a:cubicBezTo>
                    <a:pt x="65" y="144"/>
                    <a:pt x="65" y="145"/>
                    <a:pt x="65" y="145"/>
                  </a:cubicBezTo>
                  <a:cubicBezTo>
                    <a:pt x="66" y="146"/>
                    <a:pt x="66" y="146"/>
                    <a:pt x="67" y="147"/>
                  </a:cubicBezTo>
                  <a:cubicBezTo>
                    <a:pt x="67" y="147"/>
                    <a:pt x="68" y="148"/>
                    <a:pt x="69" y="148"/>
                  </a:cubicBezTo>
                  <a:cubicBezTo>
                    <a:pt x="70" y="148"/>
                    <a:pt x="70" y="148"/>
                    <a:pt x="71" y="148"/>
                  </a:cubicBezTo>
                  <a:cubicBezTo>
                    <a:pt x="73" y="148"/>
                    <a:pt x="74" y="149"/>
                    <a:pt x="76" y="148"/>
                  </a:cubicBezTo>
                  <a:cubicBezTo>
                    <a:pt x="76" y="148"/>
                    <a:pt x="77" y="149"/>
                    <a:pt x="77" y="149"/>
                  </a:cubicBezTo>
                  <a:cubicBezTo>
                    <a:pt x="78" y="148"/>
                    <a:pt x="79" y="149"/>
                    <a:pt x="79" y="149"/>
                  </a:cubicBezTo>
                  <a:cubicBezTo>
                    <a:pt x="81" y="149"/>
                    <a:pt x="83" y="148"/>
                    <a:pt x="84" y="149"/>
                  </a:cubicBezTo>
                  <a:cubicBezTo>
                    <a:pt x="84" y="150"/>
                    <a:pt x="85" y="150"/>
                    <a:pt x="86" y="150"/>
                  </a:cubicBezTo>
                  <a:cubicBezTo>
                    <a:pt x="86" y="150"/>
                    <a:pt x="86" y="150"/>
                    <a:pt x="87" y="150"/>
                  </a:cubicBezTo>
                  <a:cubicBezTo>
                    <a:pt x="87" y="151"/>
                    <a:pt x="88" y="150"/>
                    <a:pt x="88" y="150"/>
                  </a:cubicBezTo>
                  <a:cubicBezTo>
                    <a:pt x="89" y="149"/>
                    <a:pt x="90" y="149"/>
                    <a:pt x="91" y="149"/>
                  </a:cubicBezTo>
                  <a:cubicBezTo>
                    <a:pt x="91" y="150"/>
                    <a:pt x="92" y="150"/>
                    <a:pt x="93" y="150"/>
                  </a:cubicBezTo>
                  <a:cubicBezTo>
                    <a:pt x="93" y="150"/>
                    <a:pt x="94" y="150"/>
                    <a:pt x="95" y="150"/>
                  </a:cubicBezTo>
                  <a:cubicBezTo>
                    <a:pt x="96" y="149"/>
                    <a:pt x="98" y="149"/>
                    <a:pt x="100" y="149"/>
                  </a:cubicBezTo>
                  <a:cubicBezTo>
                    <a:pt x="104" y="148"/>
                    <a:pt x="108" y="147"/>
                    <a:pt x="112" y="146"/>
                  </a:cubicBezTo>
                  <a:cubicBezTo>
                    <a:pt x="112" y="145"/>
                    <a:pt x="111" y="145"/>
                    <a:pt x="110" y="144"/>
                  </a:cubicBezTo>
                  <a:cubicBezTo>
                    <a:pt x="109" y="144"/>
                    <a:pt x="109" y="143"/>
                    <a:pt x="108" y="142"/>
                  </a:cubicBezTo>
                  <a:cubicBezTo>
                    <a:pt x="107" y="141"/>
                    <a:pt x="106" y="140"/>
                    <a:pt x="104" y="138"/>
                  </a:cubicBezTo>
                  <a:cubicBezTo>
                    <a:pt x="103" y="137"/>
                    <a:pt x="101" y="135"/>
                    <a:pt x="100" y="134"/>
                  </a:cubicBezTo>
                  <a:cubicBezTo>
                    <a:pt x="100" y="133"/>
                    <a:pt x="100" y="132"/>
                    <a:pt x="100" y="132"/>
                  </a:cubicBezTo>
                  <a:cubicBezTo>
                    <a:pt x="99" y="131"/>
                    <a:pt x="99" y="130"/>
                    <a:pt x="99" y="130"/>
                  </a:cubicBezTo>
                  <a:cubicBezTo>
                    <a:pt x="99" y="121"/>
                    <a:pt x="99" y="113"/>
                    <a:pt x="99" y="105"/>
                  </a:cubicBezTo>
                  <a:cubicBezTo>
                    <a:pt x="99" y="103"/>
                    <a:pt x="99" y="101"/>
                    <a:pt x="99" y="99"/>
                  </a:cubicBezTo>
                  <a:cubicBezTo>
                    <a:pt x="99" y="98"/>
                    <a:pt x="99" y="95"/>
                    <a:pt x="99" y="95"/>
                  </a:cubicBezTo>
                  <a:cubicBezTo>
                    <a:pt x="100" y="95"/>
                    <a:pt x="102" y="95"/>
                    <a:pt x="102" y="95"/>
                  </a:cubicBezTo>
                  <a:cubicBezTo>
                    <a:pt x="104" y="95"/>
                    <a:pt x="106" y="95"/>
                    <a:pt x="108" y="95"/>
                  </a:cubicBezTo>
                  <a:cubicBezTo>
                    <a:pt x="110" y="95"/>
                    <a:pt x="112" y="95"/>
                    <a:pt x="114" y="95"/>
                  </a:cubicBezTo>
                  <a:cubicBezTo>
                    <a:pt x="116" y="95"/>
                    <a:pt x="117" y="95"/>
                    <a:pt x="118" y="95"/>
                  </a:cubicBezTo>
                  <a:cubicBezTo>
                    <a:pt x="119" y="95"/>
                    <a:pt x="117" y="93"/>
                    <a:pt x="117" y="93"/>
                  </a:cubicBezTo>
                  <a:cubicBezTo>
                    <a:pt x="117" y="92"/>
                    <a:pt x="118" y="91"/>
                    <a:pt x="118" y="90"/>
                  </a:cubicBezTo>
                  <a:cubicBezTo>
                    <a:pt x="118" y="90"/>
                    <a:pt x="119" y="89"/>
                    <a:pt x="119" y="89"/>
                  </a:cubicBezTo>
                  <a:cubicBezTo>
                    <a:pt x="119" y="88"/>
                    <a:pt x="119" y="87"/>
                    <a:pt x="118" y="87"/>
                  </a:cubicBezTo>
                  <a:cubicBezTo>
                    <a:pt x="118" y="86"/>
                    <a:pt x="118" y="85"/>
                    <a:pt x="118" y="85"/>
                  </a:cubicBezTo>
                  <a:cubicBezTo>
                    <a:pt x="118" y="84"/>
                    <a:pt x="119" y="83"/>
                    <a:pt x="119" y="82"/>
                  </a:cubicBezTo>
                  <a:cubicBezTo>
                    <a:pt x="119" y="82"/>
                    <a:pt x="118" y="81"/>
                    <a:pt x="118" y="80"/>
                  </a:cubicBezTo>
                  <a:cubicBezTo>
                    <a:pt x="118" y="79"/>
                    <a:pt x="119" y="78"/>
                    <a:pt x="119" y="78"/>
                  </a:cubicBezTo>
                  <a:cubicBezTo>
                    <a:pt x="119" y="77"/>
                    <a:pt x="119" y="76"/>
                    <a:pt x="119" y="76"/>
                  </a:cubicBezTo>
                  <a:close/>
                  <a:moveTo>
                    <a:pt x="13" y="51"/>
                  </a:moveTo>
                  <a:cubicBezTo>
                    <a:pt x="13" y="51"/>
                    <a:pt x="14" y="50"/>
                    <a:pt x="14" y="50"/>
                  </a:cubicBezTo>
                  <a:cubicBezTo>
                    <a:pt x="13" y="50"/>
                    <a:pt x="13" y="51"/>
                    <a:pt x="13" y="51"/>
                  </a:cubicBezTo>
                  <a:close/>
                  <a:moveTo>
                    <a:pt x="13" y="51"/>
                  </a:moveTo>
                  <a:cubicBezTo>
                    <a:pt x="13" y="51"/>
                    <a:pt x="13" y="51"/>
                    <a:pt x="13" y="51"/>
                  </a:cubicBezTo>
                  <a:cubicBezTo>
                    <a:pt x="13" y="51"/>
                    <a:pt x="13" y="51"/>
                    <a:pt x="13" y="51"/>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36" name="American Samoa">
              <a:extLst>
                <a:ext uri="{FF2B5EF4-FFF2-40B4-BE49-F238E27FC236}">
                  <a16:creationId xmlns:a16="http://schemas.microsoft.com/office/drawing/2014/main" id="{3026E4C8-B303-DB45-1C2C-01AFC8295B08}"/>
                </a:ext>
              </a:extLst>
            </p:cNvPr>
            <p:cNvSpPr/>
            <p:nvPr/>
          </p:nvSpPr>
          <p:spPr>
            <a:xfrm>
              <a:off x="11598349" y="5199988"/>
              <a:ext cx="8768" cy="2989"/>
            </a:xfrm>
            <a:custGeom>
              <a:avLst/>
              <a:gdLst>
                <a:gd name="connsiteX0" fmla="*/ 8060 w 8060"/>
                <a:gd name="connsiteY0" fmla="*/ 196 h 2747"/>
                <a:gd name="connsiteX1" fmla="*/ 8060 w 8060"/>
                <a:gd name="connsiteY1" fmla="*/ 196 h 2747"/>
                <a:gd name="connsiteX2" fmla="*/ 8060 w 8060"/>
                <a:gd name="connsiteY2" fmla="*/ 196 h 2747"/>
                <a:gd name="connsiteX3" fmla="*/ 8060 w 8060"/>
                <a:gd name="connsiteY3" fmla="*/ 196 h 2747"/>
              </a:gdLst>
              <a:ahLst/>
              <a:cxnLst>
                <a:cxn ang="0">
                  <a:pos x="connsiteX0" y="connsiteY0"/>
                </a:cxn>
                <a:cxn ang="0">
                  <a:pos x="connsiteX1" y="connsiteY1"/>
                </a:cxn>
                <a:cxn ang="0">
                  <a:pos x="connsiteX2" y="connsiteY2"/>
                </a:cxn>
                <a:cxn ang="0">
                  <a:pos x="connsiteX3" y="connsiteY3"/>
                </a:cxn>
              </a:cxnLst>
              <a:rect l="l" t="t" r="r" b="b"/>
              <a:pathLst>
                <a:path w="8060" h="2747">
                  <a:moveTo>
                    <a:pt x="8060" y="196"/>
                  </a:moveTo>
                  <a:lnTo>
                    <a:pt x="8060" y="196"/>
                  </a:lnTo>
                  <a:cubicBezTo>
                    <a:pt x="3101" y="6628"/>
                    <a:pt x="-7283" y="-1316"/>
                    <a:pt x="8060" y="196"/>
                  </a:cubicBezTo>
                  <a:lnTo>
                    <a:pt x="8060" y="196"/>
                  </a:ln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37" name="Algeria">
              <a:extLst>
                <a:ext uri="{FF2B5EF4-FFF2-40B4-BE49-F238E27FC236}">
                  <a16:creationId xmlns:a16="http://schemas.microsoft.com/office/drawing/2014/main" id="{67C2849D-D1E1-5806-A480-81EE436BC0D4}"/>
                </a:ext>
              </a:extLst>
            </p:cNvPr>
            <p:cNvSpPr>
              <a:spLocks/>
            </p:cNvSpPr>
            <p:nvPr/>
          </p:nvSpPr>
          <p:spPr bwMode="auto">
            <a:xfrm>
              <a:off x="5538712" y="3081410"/>
              <a:ext cx="665858" cy="686756"/>
            </a:xfrm>
            <a:custGeom>
              <a:avLst/>
              <a:gdLst/>
              <a:ahLst/>
              <a:cxnLst>
                <a:cxn ang="0">
                  <a:pos x="187" y="140"/>
                </a:cxn>
                <a:cxn ang="0">
                  <a:pos x="178" y="138"/>
                </a:cxn>
                <a:cxn ang="0">
                  <a:pos x="175" y="129"/>
                </a:cxn>
                <a:cxn ang="0">
                  <a:pos x="175" y="115"/>
                </a:cxn>
                <a:cxn ang="0">
                  <a:pos x="174" y="105"/>
                </a:cxn>
                <a:cxn ang="0">
                  <a:pos x="174" y="88"/>
                </a:cxn>
                <a:cxn ang="0">
                  <a:pos x="171" y="74"/>
                </a:cxn>
                <a:cxn ang="0">
                  <a:pos x="163" y="53"/>
                </a:cxn>
                <a:cxn ang="0">
                  <a:pos x="159" y="45"/>
                </a:cxn>
                <a:cxn ang="0">
                  <a:pos x="154" y="40"/>
                </a:cxn>
                <a:cxn ang="0">
                  <a:pos x="155" y="32"/>
                </a:cxn>
                <a:cxn ang="0">
                  <a:pos x="159" y="27"/>
                </a:cxn>
                <a:cxn ang="0">
                  <a:pos x="161" y="21"/>
                </a:cxn>
                <a:cxn ang="0">
                  <a:pos x="160" y="11"/>
                </a:cxn>
                <a:cxn ang="0">
                  <a:pos x="160" y="6"/>
                </a:cxn>
                <a:cxn ang="0">
                  <a:pos x="163" y="2"/>
                </a:cxn>
                <a:cxn ang="0">
                  <a:pos x="153" y="1"/>
                </a:cxn>
                <a:cxn ang="0">
                  <a:pos x="150" y="2"/>
                </a:cxn>
                <a:cxn ang="0">
                  <a:pos x="142" y="2"/>
                </a:cxn>
                <a:cxn ang="0">
                  <a:pos x="131" y="4"/>
                </a:cxn>
                <a:cxn ang="0">
                  <a:pos x="125" y="2"/>
                </a:cxn>
                <a:cxn ang="0">
                  <a:pos x="114" y="3"/>
                </a:cxn>
                <a:cxn ang="0">
                  <a:pos x="108" y="6"/>
                </a:cxn>
                <a:cxn ang="0">
                  <a:pos x="98" y="6"/>
                </a:cxn>
                <a:cxn ang="0">
                  <a:pos x="90" y="9"/>
                </a:cxn>
                <a:cxn ang="0">
                  <a:pos x="81" y="13"/>
                </a:cxn>
                <a:cxn ang="0">
                  <a:pos x="77" y="15"/>
                </a:cxn>
                <a:cxn ang="0">
                  <a:pos x="71" y="20"/>
                </a:cxn>
                <a:cxn ang="0">
                  <a:pos x="64" y="23"/>
                </a:cxn>
                <a:cxn ang="0">
                  <a:pos x="68" y="26"/>
                </a:cxn>
                <a:cxn ang="0">
                  <a:pos x="68" y="32"/>
                </a:cxn>
                <a:cxn ang="0">
                  <a:pos x="68" y="38"/>
                </a:cxn>
                <a:cxn ang="0">
                  <a:pos x="70" y="45"/>
                </a:cxn>
                <a:cxn ang="0">
                  <a:pos x="73" y="52"/>
                </a:cxn>
                <a:cxn ang="0">
                  <a:pos x="70" y="56"/>
                </a:cxn>
                <a:cxn ang="0">
                  <a:pos x="54" y="59"/>
                </a:cxn>
                <a:cxn ang="0">
                  <a:pos x="47" y="62"/>
                </a:cxn>
                <a:cxn ang="0">
                  <a:pos x="48" y="66"/>
                </a:cxn>
                <a:cxn ang="0">
                  <a:pos x="44" y="69"/>
                </a:cxn>
                <a:cxn ang="0">
                  <a:pos x="36" y="74"/>
                </a:cxn>
                <a:cxn ang="0">
                  <a:pos x="26" y="80"/>
                </a:cxn>
                <a:cxn ang="0">
                  <a:pos x="21" y="83"/>
                </a:cxn>
                <a:cxn ang="0">
                  <a:pos x="13" y="85"/>
                </a:cxn>
                <a:cxn ang="0">
                  <a:pos x="6" y="89"/>
                </a:cxn>
                <a:cxn ang="0">
                  <a:pos x="0" y="99"/>
                </a:cxn>
                <a:cxn ang="0">
                  <a:pos x="80" y="168"/>
                </a:cxn>
                <a:cxn ang="0">
                  <a:pos x="93" y="180"/>
                </a:cxn>
                <a:cxn ang="0">
                  <a:pos x="96" y="184"/>
                </a:cxn>
                <a:cxn ang="0">
                  <a:pos x="99" y="186"/>
                </a:cxn>
                <a:cxn ang="0">
                  <a:pos x="104" y="188"/>
                </a:cxn>
                <a:cxn ang="0">
                  <a:pos x="111" y="192"/>
                </a:cxn>
                <a:cxn ang="0">
                  <a:pos x="111" y="197"/>
                </a:cxn>
                <a:cxn ang="0">
                  <a:pos x="127" y="196"/>
                </a:cxn>
                <a:cxn ang="0">
                  <a:pos x="146" y="184"/>
                </a:cxn>
                <a:cxn ang="0">
                  <a:pos x="191" y="152"/>
                </a:cxn>
              </a:cxnLst>
              <a:rect l="0" t="0" r="r" b="b"/>
              <a:pathLst>
                <a:path w="194" h="200">
                  <a:moveTo>
                    <a:pt x="194" y="148"/>
                  </a:moveTo>
                  <a:cubicBezTo>
                    <a:pt x="193" y="147"/>
                    <a:pt x="193" y="147"/>
                    <a:pt x="193" y="146"/>
                  </a:cubicBezTo>
                  <a:cubicBezTo>
                    <a:pt x="192" y="145"/>
                    <a:pt x="191" y="143"/>
                    <a:pt x="191" y="142"/>
                  </a:cubicBezTo>
                  <a:cubicBezTo>
                    <a:pt x="190" y="141"/>
                    <a:pt x="189" y="141"/>
                    <a:pt x="187" y="140"/>
                  </a:cubicBezTo>
                  <a:cubicBezTo>
                    <a:pt x="187" y="140"/>
                    <a:pt x="185" y="140"/>
                    <a:pt x="185" y="139"/>
                  </a:cubicBezTo>
                  <a:cubicBezTo>
                    <a:pt x="184" y="139"/>
                    <a:pt x="183" y="138"/>
                    <a:pt x="182" y="138"/>
                  </a:cubicBezTo>
                  <a:cubicBezTo>
                    <a:pt x="182" y="138"/>
                    <a:pt x="181" y="139"/>
                    <a:pt x="180" y="139"/>
                  </a:cubicBezTo>
                  <a:cubicBezTo>
                    <a:pt x="179" y="139"/>
                    <a:pt x="179" y="139"/>
                    <a:pt x="178" y="138"/>
                  </a:cubicBezTo>
                  <a:cubicBezTo>
                    <a:pt x="178" y="138"/>
                    <a:pt x="178" y="137"/>
                    <a:pt x="177" y="137"/>
                  </a:cubicBezTo>
                  <a:cubicBezTo>
                    <a:pt x="177" y="136"/>
                    <a:pt x="177" y="136"/>
                    <a:pt x="176" y="135"/>
                  </a:cubicBezTo>
                  <a:cubicBezTo>
                    <a:pt x="176" y="134"/>
                    <a:pt x="176" y="133"/>
                    <a:pt x="176" y="132"/>
                  </a:cubicBezTo>
                  <a:cubicBezTo>
                    <a:pt x="176" y="131"/>
                    <a:pt x="176" y="130"/>
                    <a:pt x="175" y="129"/>
                  </a:cubicBezTo>
                  <a:cubicBezTo>
                    <a:pt x="174" y="127"/>
                    <a:pt x="173" y="125"/>
                    <a:pt x="172" y="124"/>
                  </a:cubicBezTo>
                  <a:cubicBezTo>
                    <a:pt x="171" y="123"/>
                    <a:pt x="170" y="121"/>
                    <a:pt x="170" y="120"/>
                  </a:cubicBezTo>
                  <a:cubicBezTo>
                    <a:pt x="170" y="119"/>
                    <a:pt x="171" y="118"/>
                    <a:pt x="172" y="118"/>
                  </a:cubicBezTo>
                  <a:cubicBezTo>
                    <a:pt x="174" y="117"/>
                    <a:pt x="175" y="117"/>
                    <a:pt x="175" y="115"/>
                  </a:cubicBezTo>
                  <a:cubicBezTo>
                    <a:pt x="175" y="114"/>
                    <a:pt x="175" y="113"/>
                    <a:pt x="174" y="113"/>
                  </a:cubicBezTo>
                  <a:cubicBezTo>
                    <a:pt x="174" y="112"/>
                    <a:pt x="174" y="112"/>
                    <a:pt x="174" y="111"/>
                  </a:cubicBezTo>
                  <a:cubicBezTo>
                    <a:pt x="173" y="110"/>
                    <a:pt x="173" y="109"/>
                    <a:pt x="173" y="107"/>
                  </a:cubicBezTo>
                  <a:cubicBezTo>
                    <a:pt x="174" y="107"/>
                    <a:pt x="174" y="106"/>
                    <a:pt x="174" y="105"/>
                  </a:cubicBezTo>
                  <a:cubicBezTo>
                    <a:pt x="174" y="105"/>
                    <a:pt x="174" y="105"/>
                    <a:pt x="175" y="103"/>
                  </a:cubicBezTo>
                  <a:cubicBezTo>
                    <a:pt x="175" y="102"/>
                    <a:pt x="175" y="101"/>
                    <a:pt x="174" y="100"/>
                  </a:cubicBezTo>
                  <a:cubicBezTo>
                    <a:pt x="173" y="98"/>
                    <a:pt x="174" y="97"/>
                    <a:pt x="174" y="95"/>
                  </a:cubicBezTo>
                  <a:cubicBezTo>
                    <a:pt x="174" y="93"/>
                    <a:pt x="174" y="90"/>
                    <a:pt x="174" y="88"/>
                  </a:cubicBezTo>
                  <a:cubicBezTo>
                    <a:pt x="174" y="85"/>
                    <a:pt x="172" y="81"/>
                    <a:pt x="170" y="78"/>
                  </a:cubicBezTo>
                  <a:cubicBezTo>
                    <a:pt x="169" y="78"/>
                    <a:pt x="169" y="77"/>
                    <a:pt x="170" y="77"/>
                  </a:cubicBezTo>
                  <a:cubicBezTo>
                    <a:pt x="170" y="77"/>
                    <a:pt x="171" y="76"/>
                    <a:pt x="171" y="76"/>
                  </a:cubicBezTo>
                  <a:cubicBezTo>
                    <a:pt x="172" y="75"/>
                    <a:pt x="171" y="74"/>
                    <a:pt x="171" y="74"/>
                  </a:cubicBezTo>
                  <a:cubicBezTo>
                    <a:pt x="170" y="73"/>
                    <a:pt x="170" y="72"/>
                    <a:pt x="170" y="71"/>
                  </a:cubicBezTo>
                  <a:cubicBezTo>
                    <a:pt x="169" y="67"/>
                    <a:pt x="168" y="63"/>
                    <a:pt x="168" y="59"/>
                  </a:cubicBezTo>
                  <a:cubicBezTo>
                    <a:pt x="167" y="58"/>
                    <a:pt x="167" y="56"/>
                    <a:pt x="166" y="55"/>
                  </a:cubicBezTo>
                  <a:cubicBezTo>
                    <a:pt x="166" y="54"/>
                    <a:pt x="164" y="53"/>
                    <a:pt x="163" y="53"/>
                  </a:cubicBezTo>
                  <a:cubicBezTo>
                    <a:pt x="162" y="52"/>
                    <a:pt x="161" y="52"/>
                    <a:pt x="160" y="51"/>
                  </a:cubicBezTo>
                  <a:cubicBezTo>
                    <a:pt x="160" y="50"/>
                    <a:pt x="160" y="49"/>
                    <a:pt x="160" y="49"/>
                  </a:cubicBezTo>
                  <a:cubicBezTo>
                    <a:pt x="160" y="48"/>
                    <a:pt x="160" y="48"/>
                    <a:pt x="160" y="47"/>
                  </a:cubicBezTo>
                  <a:cubicBezTo>
                    <a:pt x="159" y="46"/>
                    <a:pt x="159" y="46"/>
                    <a:pt x="159" y="45"/>
                  </a:cubicBezTo>
                  <a:cubicBezTo>
                    <a:pt x="158" y="44"/>
                    <a:pt x="158" y="45"/>
                    <a:pt x="157" y="44"/>
                  </a:cubicBezTo>
                  <a:cubicBezTo>
                    <a:pt x="157" y="44"/>
                    <a:pt x="156" y="44"/>
                    <a:pt x="155" y="43"/>
                  </a:cubicBezTo>
                  <a:cubicBezTo>
                    <a:pt x="155" y="43"/>
                    <a:pt x="154" y="43"/>
                    <a:pt x="154" y="42"/>
                  </a:cubicBezTo>
                  <a:cubicBezTo>
                    <a:pt x="154" y="41"/>
                    <a:pt x="154" y="40"/>
                    <a:pt x="154" y="40"/>
                  </a:cubicBezTo>
                  <a:cubicBezTo>
                    <a:pt x="154" y="39"/>
                    <a:pt x="153" y="38"/>
                    <a:pt x="153" y="37"/>
                  </a:cubicBezTo>
                  <a:cubicBezTo>
                    <a:pt x="152" y="36"/>
                    <a:pt x="153" y="35"/>
                    <a:pt x="153" y="34"/>
                  </a:cubicBezTo>
                  <a:cubicBezTo>
                    <a:pt x="153" y="33"/>
                    <a:pt x="153" y="33"/>
                    <a:pt x="154" y="33"/>
                  </a:cubicBezTo>
                  <a:cubicBezTo>
                    <a:pt x="154" y="32"/>
                    <a:pt x="155" y="32"/>
                    <a:pt x="155" y="32"/>
                  </a:cubicBezTo>
                  <a:cubicBezTo>
                    <a:pt x="156" y="31"/>
                    <a:pt x="155" y="30"/>
                    <a:pt x="156" y="30"/>
                  </a:cubicBezTo>
                  <a:cubicBezTo>
                    <a:pt x="156" y="29"/>
                    <a:pt x="158" y="29"/>
                    <a:pt x="158" y="29"/>
                  </a:cubicBezTo>
                  <a:cubicBezTo>
                    <a:pt x="159" y="28"/>
                    <a:pt x="159" y="28"/>
                    <a:pt x="159" y="28"/>
                  </a:cubicBezTo>
                  <a:cubicBezTo>
                    <a:pt x="159" y="27"/>
                    <a:pt x="159" y="27"/>
                    <a:pt x="159" y="27"/>
                  </a:cubicBezTo>
                  <a:cubicBezTo>
                    <a:pt x="159" y="27"/>
                    <a:pt x="160" y="27"/>
                    <a:pt x="160" y="26"/>
                  </a:cubicBezTo>
                  <a:cubicBezTo>
                    <a:pt x="160" y="26"/>
                    <a:pt x="160" y="25"/>
                    <a:pt x="160" y="24"/>
                  </a:cubicBezTo>
                  <a:cubicBezTo>
                    <a:pt x="160" y="23"/>
                    <a:pt x="160" y="22"/>
                    <a:pt x="161" y="22"/>
                  </a:cubicBezTo>
                  <a:cubicBezTo>
                    <a:pt x="161" y="21"/>
                    <a:pt x="161" y="21"/>
                    <a:pt x="161" y="21"/>
                  </a:cubicBezTo>
                  <a:cubicBezTo>
                    <a:pt x="161" y="21"/>
                    <a:pt x="161" y="20"/>
                    <a:pt x="160" y="20"/>
                  </a:cubicBezTo>
                  <a:cubicBezTo>
                    <a:pt x="160" y="20"/>
                    <a:pt x="160" y="18"/>
                    <a:pt x="160" y="18"/>
                  </a:cubicBezTo>
                  <a:cubicBezTo>
                    <a:pt x="161" y="17"/>
                    <a:pt x="160" y="16"/>
                    <a:pt x="160" y="16"/>
                  </a:cubicBezTo>
                  <a:cubicBezTo>
                    <a:pt x="159" y="14"/>
                    <a:pt x="160" y="13"/>
                    <a:pt x="160" y="11"/>
                  </a:cubicBezTo>
                  <a:cubicBezTo>
                    <a:pt x="160" y="10"/>
                    <a:pt x="160" y="10"/>
                    <a:pt x="161" y="9"/>
                  </a:cubicBezTo>
                  <a:cubicBezTo>
                    <a:pt x="161" y="8"/>
                    <a:pt x="161" y="8"/>
                    <a:pt x="160" y="8"/>
                  </a:cubicBezTo>
                  <a:cubicBezTo>
                    <a:pt x="160" y="8"/>
                    <a:pt x="159" y="8"/>
                    <a:pt x="159" y="7"/>
                  </a:cubicBezTo>
                  <a:cubicBezTo>
                    <a:pt x="159" y="7"/>
                    <a:pt x="160" y="6"/>
                    <a:pt x="160" y="6"/>
                  </a:cubicBezTo>
                  <a:cubicBezTo>
                    <a:pt x="161" y="6"/>
                    <a:pt x="161" y="5"/>
                    <a:pt x="162" y="5"/>
                  </a:cubicBezTo>
                  <a:cubicBezTo>
                    <a:pt x="162" y="4"/>
                    <a:pt x="161" y="4"/>
                    <a:pt x="161" y="4"/>
                  </a:cubicBezTo>
                  <a:cubicBezTo>
                    <a:pt x="161" y="4"/>
                    <a:pt x="163" y="4"/>
                    <a:pt x="163" y="4"/>
                  </a:cubicBezTo>
                  <a:cubicBezTo>
                    <a:pt x="163" y="3"/>
                    <a:pt x="163" y="2"/>
                    <a:pt x="163" y="2"/>
                  </a:cubicBezTo>
                  <a:cubicBezTo>
                    <a:pt x="162" y="2"/>
                    <a:pt x="161" y="2"/>
                    <a:pt x="160" y="2"/>
                  </a:cubicBezTo>
                  <a:cubicBezTo>
                    <a:pt x="160" y="2"/>
                    <a:pt x="159" y="2"/>
                    <a:pt x="159" y="2"/>
                  </a:cubicBezTo>
                  <a:cubicBezTo>
                    <a:pt x="157" y="3"/>
                    <a:pt x="155" y="4"/>
                    <a:pt x="155" y="1"/>
                  </a:cubicBezTo>
                  <a:cubicBezTo>
                    <a:pt x="155" y="2"/>
                    <a:pt x="154" y="2"/>
                    <a:pt x="153" y="1"/>
                  </a:cubicBezTo>
                  <a:cubicBezTo>
                    <a:pt x="153" y="1"/>
                    <a:pt x="153" y="1"/>
                    <a:pt x="152" y="1"/>
                  </a:cubicBezTo>
                  <a:cubicBezTo>
                    <a:pt x="152" y="1"/>
                    <a:pt x="152" y="0"/>
                    <a:pt x="152" y="0"/>
                  </a:cubicBezTo>
                  <a:cubicBezTo>
                    <a:pt x="151" y="1"/>
                    <a:pt x="150" y="0"/>
                    <a:pt x="150" y="1"/>
                  </a:cubicBezTo>
                  <a:cubicBezTo>
                    <a:pt x="151" y="2"/>
                    <a:pt x="150" y="2"/>
                    <a:pt x="150" y="2"/>
                  </a:cubicBezTo>
                  <a:cubicBezTo>
                    <a:pt x="149" y="2"/>
                    <a:pt x="148" y="3"/>
                    <a:pt x="147" y="2"/>
                  </a:cubicBezTo>
                  <a:cubicBezTo>
                    <a:pt x="146" y="1"/>
                    <a:pt x="145" y="2"/>
                    <a:pt x="145" y="1"/>
                  </a:cubicBezTo>
                  <a:cubicBezTo>
                    <a:pt x="144" y="1"/>
                    <a:pt x="144" y="0"/>
                    <a:pt x="143" y="0"/>
                  </a:cubicBezTo>
                  <a:cubicBezTo>
                    <a:pt x="142" y="1"/>
                    <a:pt x="142" y="1"/>
                    <a:pt x="142" y="2"/>
                  </a:cubicBezTo>
                  <a:cubicBezTo>
                    <a:pt x="141" y="3"/>
                    <a:pt x="138" y="3"/>
                    <a:pt x="137" y="3"/>
                  </a:cubicBezTo>
                  <a:cubicBezTo>
                    <a:pt x="136" y="3"/>
                    <a:pt x="135" y="4"/>
                    <a:pt x="135" y="4"/>
                  </a:cubicBezTo>
                  <a:cubicBezTo>
                    <a:pt x="134" y="5"/>
                    <a:pt x="133" y="5"/>
                    <a:pt x="133" y="5"/>
                  </a:cubicBezTo>
                  <a:cubicBezTo>
                    <a:pt x="132" y="5"/>
                    <a:pt x="131" y="5"/>
                    <a:pt x="131" y="4"/>
                  </a:cubicBezTo>
                  <a:cubicBezTo>
                    <a:pt x="131" y="4"/>
                    <a:pt x="131" y="4"/>
                    <a:pt x="131" y="4"/>
                  </a:cubicBezTo>
                  <a:cubicBezTo>
                    <a:pt x="131" y="4"/>
                    <a:pt x="130" y="3"/>
                    <a:pt x="130" y="3"/>
                  </a:cubicBezTo>
                  <a:cubicBezTo>
                    <a:pt x="129" y="3"/>
                    <a:pt x="129" y="3"/>
                    <a:pt x="128" y="2"/>
                  </a:cubicBezTo>
                  <a:cubicBezTo>
                    <a:pt x="127" y="2"/>
                    <a:pt x="126" y="3"/>
                    <a:pt x="125" y="2"/>
                  </a:cubicBezTo>
                  <a:cubicBezTo>
                    <a:pt x="124" y="2"/>
                    <a:pt x="122" y="3"/>
                    <a:pt x="120" y="2"/>
                  </a:cubicBezTo>
                  <a:cubicBezTo>
                    <a:pt x="119" y="2"/>
                    <a:pt x="119" y="3"/>
                    <a:pt x="118" y="3"/>
                  </a:cubicBezTo>
                  <a:cubicBezTo>
                    <a:pt x="117" y="4"/>
                    <a:pt x="116" y="4"/>
                    <a:pt x="115" y="4"/>
                  </a:cubicBezTo>
                  <a:cubicBezTo>
                    <a:pt x="115" y="4"/>
                    <a:pt x="114" y="3"/>
                    <a:pt x="114" y="3"/>
                  </a:cubicBezTo>
                  <a:cubicBezTo>
                    <a:pt x="114" y="3"/>
                    <a:pt x="114" y="4"/>
                    <a:pt x="114" y="4"/>
                  </a:cubicBezTo>
                  <a:cubicBezTo>
                    <a:pt x="114" y="4"/>
                    <a:pt x="113" y="4"/>
                    <a:pt x="113" y="4"/>
                  </a:cubicBezTo>
                  <a:cubicBezTo>
                    <a:pt x="111" y="3"/>
                    <a:pt x="111" y="4"/>
                    <a:pt x="110" y="5"/>
                  </a:cubicBezTo>
                  <a:cubicBezTo>
                    <a:pt x="109" y="5"/>
                    <a:pt x="108" y="6"/>
                    <a:pt x="108" y="6"/>
                  </a:cubicBezTo>
                  <a:cubicBezTo>
                    <a:pt x="107" y="6"/>
                    <a:pt x="107" y="6"/>
                    <a:pt x="106" y="5"/>
                  </a:cubicBezTo>
                  <a:cubicBezTo>
                    <a:pt x="106" y="5"/>
                    <a:pt x="105" y="6"/>
                    <a:pt x="104" y="6"/>
                  </a:cubicBezTo>
                  <a:cubicBezTo>
                    <a:pt x="103" y="6"/>
                    <a:pt x="103" y="6"/>
                    <a:pt x="102" y="6"/>
                  </a:cubicBezTo>
                  <a:cubicBezTo>
                    <a:pt x="101" y="6"/>
                    <a:pt x="100" y="6"/>
                    <a:pt x="98" y="6"/>
                  </a:cubicBezTo>
                  <a:cubicBezTo>
                    <a:pt x="98" y="7"/>
                    <a:pt x="97" y="6"/>
                    <a:pt x="96" y="7"/>
                  </a:cubicBezTo>
                  <a:cubicBezTo>
                    <a:pt x="95" y="7"/>
                    <a:pt x="94" y="7"/>
                    <a:pt x="94" y="7"/>
                  </a:cubicBezTo>
                  <a:cubicBezTo>
                    <a:pt x="93" y="7"/>
                    <a:pt x="93" y="8"/>
                    <a:pt x="92" y="8"/>
                  </a:cubicBezTo>
                  <a:cubicBezTo>
                    <a:pt x="91" y="8"/>
                    <a:pt x="90" y="9"/>
                    <a:pt x="90" y="9"/>
                  </a:cubicBezTo>
                  <a:cubicBezTo>
                    <a:pt x="89" y="10"/>
                    <a:pt x="88" y="10"/>
                    <a:pt x="88" y="10"/>
                  </a:cubicBezTo>
                  <a:cubicBezTo>
                    <a:pt x="87" y="11"/>
                    <a:pt x="85" y="11"/>
                    <a:pt x="85" y="13"/>
                  </a:cubicBezTo>
                  <a:cubicBezTo>
                    <a:pt x="85" y="14"/>
                    <a:pt x="83" y="15"/>
                    <a:pt x="82" y="14"/>
                  </a:cubicBezTo>
                  <a:cubicBezTo>
                    <a:pt x="81" y="14"/>
                    <a:pt x="82" y="13"/>
                    <a:pt x="81" y="13"/>
                  </a:cubicBezTo>
                  <a:cubicBezTo>
                    <a:pt x="81" y="13"/>
                    <a:pt x="80" y="14"/>
                    <a:pt x="80" y="14"/>
                  </a:cubicBezTo>
                  <a:cubicBezTo>
                    <a:pt x="80" y="14"/>
                    <a:pt x="80" y="14"/>
                    <a:pt x="80" y="15"/>
                  </a:cubicBezTo>
                  <a:cubicBezTo>
                    <a:pt x="79" y="15"/>
                    <a:pt x="79" y="15"/>
                    <a:pt x="79" y="15"/>
                  </a:cubicBezTo>
                  <a:cubicBezTo>
                    <a:pt x="78" y="15"/>
                    <a:pt x="78" y="15"/>
                    <a:pt x="77" y="15"/>
                  </a:cubicBezTo>
                  <a:cubicBezTo>
                    <a:pt x="77" y="15"/>
                    <a:pt x="77" y="15"/>
                    <a:pt x="76" y="15"/>
                  </a:cubicBezTo>
                  <a:cubicBezTo>
                    <a:pt x="75" y="16"/>
                    <a:pt x="75" y="16"/>
                    <a:pt x="74" y="16"/>
                  </a:cubicBezTo>
                  <a:cubicBezTo>
                    <a:pt x="74" y="17"/>
                    <a:pt x="73" y="17"/>
                    <a:pt x="73" y="18"/>
                  </a:cubicBezTo>
                  <a:cubicBezTo>
                    <a:pt x="73" y="19"/>
                    <a:pt x="72" y="19"/>
                    <a:pt x="71" y="20"/>
                  </a:cubicBezTo>
                  <a:cubicBezTo>
                    <a:pt x="71" y="20"/>
                    <a:pt x="70" y="20"/>
                    <a:pt x="70" y="21"/>
                  </a:cubicBezTo>
                  <a:cubicBezTo>
                    <a:pt x="69" y="21"/>
                    <a:pt x="68" y="22"/>
                    <a:pt x="68" y="22"/>
                  </a:cubicBezTo>
                  <a:cubicBezTo>
                    <a:pt x="67" y="22"/>
                    <a:pt x="66" y="23"/>
                    <a:pt x="65" y="22"/>
                  </a:cubicBezTo>
                  <a:cubicBezTo>
                    <a:pt x="65" y="22"/>
                    <a:pt x="64" y="22"/>
                    <a:pt x="64" y="23"/>
                  </a:cubicBezTo>
                  <a:cubicBezTo>
                    <a:pt x="64" y="23"/>
                    <a:pt x="64" y="24"/>
                    <a:pt x="65" y="24"/>
                  </a:cubicBezTo>
                  <a:cubicBezTo>
                    <a:pt x="65" y="24"/>
                    <a:pt x="65" y="24"/>
                    <a:pt x="65" y="24"/>
                  </a:cubicBezTo>
                  <a:cubicBezTo>
                    <a:pt x="66" y="25"/>
                    <a:pt x="66" y="25"/>
                    <a:pt x="66" y="25"/>
                  </a:cubicBezTo>
                  <a:cubicBezTo>
                    <a:pt x="66" y="25"/>
                    <a:pt x="67" y="26"/>
                    <a:pt x="68" y="26"/>
                  </a:cubicBezTo>
                  <a:cubicBezTo>
                    <a:pt x="68" y="27"/>
                    <a:pt x="67" y="27"/>
                    <a:pt x="67" y="28"/>
                  </a:cubicBezTo>
                  <a:cubicBezTo>
                    <a:pt x="67" y="28"/>
                    <a:pt x="68" y="29"/>
                    <a:pt x="68" y="29"/>
                  </a:cubicBezTo>
                  <a:cubicBezTo>
                    <a:pt x="68" y="29"/>
                    <a:pt x="68" y="30"/>
                    <a:pt x="67" y="30"/>
                  </a:cubicBezTo>
                  <a:cubicBezTo>
                    <a:pt x="67" y="31"/>
                    <a:pt x="68" y="31"/>
                    <a:pt x="68" y="32"/>
                  </a:cubicBezTo>
                  <a:cubicBezTo>
                    <a:pt x="68" y="32"/>
                    <a:pt x="68" y="33"/>
                    <a:pt x="68" y="34"/>
                  </a:cubicBezTo>
                  <a:cubicBezTo>
                    <a:pt x="68" y="34"/>
                    <a:pt x="68" y="35"/>
                    <a:pt x="68" y="35"/>
                  </a:cubicBezTo>
                  <a:cubicBezTo>
                    <a:pt x="68" y="36"/>
                    <a:pt x="68" y="37"/>
                    <a:pt x="68" y="37"/>
                  </a:cubicBezTo>
                  <a:cubicBezTo>
                    <a:pt x="68" y="37"/>
                    <a:pt x="67" y="38"/>
                    <a:pt x="68" y="38"/>
                  </a:cubicBezTo>
                  <a:cubicBezTo>
                    <a:pt x="69" y="38"/>
                    <a:pt x="69" y="39"/>
                    <a:pt x="69" y="40"/>
                  </a:cubicBezTo>
                  <a:cubicBezTo>
                    <a:pt x="68" y="41"/>
                    <a:pt x="68" y="42"/>
                    <a:pt x="68" y="43"/>
                  </a:cubicBezTo>
                  <a:cubicBezTo>
                    <a:pt x="68" y="44"/>
                    <a:pt x="69" y="44"/>
                    <a:pt x="69" y="44"/>
                  </a:cubicBezTo>
                  <a:cubicBezTo>
                    <a:pt x="69" y="45"/>
                    <a:pt x="70" y="45"/>
                    <a:pt x="70" y="45"/>
                  </a:cubicBezTo>
                  <a:cubicBezTo>
                    <a:pt x="70" y="46"/>
                    <a:pt x="69" y="46"/>
                    <a:pt x="69" y="47"/>
                  </a:cubicBezTo>
                  <a:cubicBezTo>
                    <a:pt x="69" y="47"/>
                    <a:pt x="70" y="47"/>
                    <a:pt x="70" y="48"/>
                  </a:cubicBezTo>
                  <a:cubicBezTo>
                    <a:pt x="70" y="49"/>
                    <a:pt x="71" y="49"/>
                    <a:pt x="72" y="49"/>
                  </a:cubicBezTo>
                  <a:cubicBezTo>
                    <a:pt x="73" y="50"/>
                    <a:pt x="74" y="51"/>
                    <a:pt x="73" y="52"/>
                  </a:cubicBezTo>
                  <a:cubicBezTo>
                    <a:pt x="72" y="52"/>
                    <a:pt x="72" y="52"/>
                    <a:pt x="72" y="53"/>
                  </a:cubicBezTo>
                  <a:cubicBezTo>
                    <a:pt x="72" y="54"/>
                    <a:pt x="71" y="55"/>
                    <a:pt x="71" y="55"/>
                  </a:cubicBezTo>
                  <a:cubicBezTo>
                    <a:pt x="72" y="55"/>
                    <a:pt x="72" y="55"/>
                    <a:pt x="72" y="55"/>
                  </a:cubicBezTo>
                  <a:cubicBezTo>
                    <a:pt x="71" y="56"/>
                    <a:pt x="70" y="56"/>
                    <a:pt x="70" y="56"/>
                  </a:cubicBezTo>
                  <a:cubicBezTo>
                    <a:pt x="69" y="55"/>
                    <a:pt x="68" y="55"/>
                    <a:pt x="67" y="55"/>
                  </a:cubicBezTo>
                  <a:cubicBezTo>
                    <a:pt x="65" y="55"/>
                    <a:pt x="62" y="55"/>
                    <a:pt x="59" y="55"/>
                  </a:cubicBezTo>
                  <a:cubicBezTo>
                    <a:pt x="58" y="56"/>
                    <a:pt x="56" y="55"/>
                    <a:pt x="56" y="57"/>
                  </a:cubicBezTo>
                  <a:cubicBezTo>
                    <a:pt x="56" y="58"/>
                    <a:pt x="55" y="58"/>
                    <a:pt x="54" y="59"/>
                  </a:cubicBezTo>
                  <a:cubicBezTo>
                    <a:pt x="53" y="59"/>
                    <a:pt x="52" y="59"/>
                    <a:pt x="52" y="60"/>
                  </a:cubicBezTo>
                  <a:cubicBezTo>
                    <a:pt x="51" y="60"/>
                    <a:pt x="51" y="60"/>
                    <a:pt x="50" y="60"/>
                  </a:cubicBezTo>
                  <a:cubicBezTo>
                    <a:pt x="49" y="60"/>
                    <a:pt x="48" y="59"/>
                    <a:pt x="47" y="61"/>
                  </a:cubicBezTo>
                  <a:cubicBezTo>
                    <a:pt x="47" y="61"/>
                    <a:pt x="47" y="62"/>
                    <a:pt x="47" y="62"/>
                  </a:cubicBezTo>
                  <a:cubicBezTo>
                    <a:pt x="47" y="63"/>
                    <a:pt x="48" y="63"/>
                    <a:pt x="48" y="63"/>
                  </a:cubicBezTo>
                  <a:cubicBezTo>
                    <a:pt x="47" y="64"/>
                    <a:pt x="47" y="64"/>
                    <a:pt x="47" y="65"/>
                  </a:cubicBezTo>
                  <a:cubicBezTo>
                    <a:pt x="47" y="65"/>
                    <a:pt x="47" y="66"/>
                    <a:pt x="47" y="66"/>
                  </a:cubicBezTo>
                  <a:cubicBezTo>
                    <a:pt x="48" y="66"/>
                    <a:pt x="48" y="65"/>
                    <a:pt x="48" y="66"/>
                  </a:cubicBezTo>
                  <a:cubicBezTo>
                    <a:pt x="48" y="66"/>
                    <a:pt x="48" y="66"/>
                    <a:pt x="48" y="66"/>
                  </a:cubicBezTo>
                  <a:cubicBezTo>
                    <a:pt x="49" y="66"/>
                    <a:pt x="49" y="67"/>
                    <a:pt x="49" y="67"/>
                  </a:cubicBezTo>
                  <a:cubicBezTo>
                    <a:pt x="49" y="68"/>
                    <a:pt x="47" y="68"/>
                    <a:pt x="46" y="68"/>
                  </a:cubicBezTo>
                  <a:cubicBezTo>
                    <a:pt x="45" y="68"/>
                    <a:pt x="45" y="69"/>
                    <a:pt x="44" y="69"/>
                  </a:cubicBezTo>
                  <a:cubicBezTo>
                    <a:pt x="44" y="70"/>
                    <a:pt x="43" y="70"/>
                    <a:pt x="42" y="71"/>
                  </a:cubicBezTo>
                  <a:cubicBezTo>
                    <a:pt x="42" y="71"/>
                    <a:pt x="41" y="71"/>
                    <a:pt x="40" y="72"/>
                  </a:cubicBezTo>
                  <a:cubicBezTo>
                    <a:pt x="39" y="72"/>
                    <a:pt x="39" y="72"/>
                    <a:pt x="38" y="73"/>
                  </a:cubicBezTo>
                  <a:cubicBezTo>
                    <a:pt x="37" y="73"/>
                    <a:pt x="36" y="73"/>
                    <a:pt x="36" y="74"/>
                  </a:cubicBezTo>
                  <a:cubicBezTo>
                    <a:pt x="36" y="75"/>
                    <a:pt x="35" y="75"/>
                    <a:pt x="35" y="76"/>
                  </a:cubicBezTo>
                  <a:cubicBezTo>
                    <a:pt x="34" y="77"/>
                    <a:pt x="33" y="78"/>
                    <a:pt x="31" y="79"/>
                  </a:cubicBezTo>
                  <a:cubicBezTo>
                    <a:pt x="30" y="80"/>
                    <a:pt x="29" y="80"/>
                    <a:pt x="29" y="80"/>
                  </a:cubicBezTo>
                  <a:cubicBezTo>
                    <a:pt x="28" y="80"/>
                    <a:pt x="27" y="80"/>
                    <a:pt x="26" y="80"/>
                  </a:cubicBezTo>
                  <a:cubicBezTo>
                    <a:pt x="25" y="80"/>
                    <a:pt x="25" y="80"/>
                    <a:pt x="24" y="81"/>
                  </a:cubicBezTo>
                  <a:cubicBezTo>
                    <a:pt x="24" y="81"/>
                    <a:pt x="23" y="81"/>
                    <a:pt x="22" y="81"/>
                  </a:cubicBezTo>
                  <a:cubicBezTo>
                    <a:pt x="22" y="80"/>
                    <a:pt x="22" y="80"/>
                    <a:pt x="22" y="81"/>
                  </a:cubicBezTo>
                  <a:cubicBezTo>
                    <a:pt x="21" y="82"/>
                    <a:pt x="22" y="83"/>
                    <a:pt x="21" y="83"/>
                  </a:cubicBezTo>
                  <a:cubicBezTo>
                    <a:pt x="20" y="83"/>
                    <a:pt x="20" y="83"/>
                    <a:pt x="19" y="83"/>
                  </a:cubicBezTo>
                  <a:cubicBezTo>
                    <a:pt x="18" y="83"/>
                    <a:pt x="18" y="83"/>
                    <a:pt x="17" y="83"/>
                  </a:cubicBezTo>
                  <a:cubicBezTo>
                    <a:pt x="16" y="83"/>
                    <a:pt x="16" y="83"/>
                    <a:pt x="15" y="83"/>
                  </a:cubicBezTo>
                  <a:cubicBezTo>
                    <a:pt x="14" y="84"/>
                    <a:pt x="14" y="84"/>
                    <a:pt x="13" y="85"/>
                  </a:cubicBezTo>
                  <a:cubicBezTo>
                    <a:pt x="13" y="85"/>
                    <a:pt x="12" y="85"/>
                    <a:pt x="12" y="85"/>
                  </a:cubicBezTo>
                  <a:cubicBezTo>
                    <a:pt x="11" y="85"/>
                    <a:pt x="11" y="85"/>
                    <a:pt x="10" y="86"/>
                  </a:cubicBezTo>
                  <a:cubicBezTo>
                    <a:pt x="10" y="86"/>
                    <a:pt x="9" y="87"/>
                    <a:pt x="8" y="87"/>
                  </a:cubicBezTo>
                  <a:cubicBezTo>
                    <a:pt x="8" y="88"/>
                    <a:pt x="7" y="88"/>
                    <a:pt x="6" y="89"/>
                  </a:cubicBezTo>
                  <a:cubicBezTo>
                    <a:pt x="5" y="90"/>
                    <a:pt x="4" y="91"/>
                    <a:pt x="3" y="92"/>
                  </a:cubicBezTo>
                  <a:cubicBezTo>
                    <a:pt x="2" y="92"/>
                    <a:pt x="2" y="92"/>
                    <a:pt x="1" y="93"/>
                  </a:cubicBezTo>
                  <a:cubicBezTo>
                    <a:pt x="1" y="93"/>
                    <a:pt x="1" y="93"/>
                    <a:pt x="1" y="94"/>
                  </a:cubicBezTo>
                  <a:cubicBezTo>
                    <a:pt x="1" y="96"/>
                    <a:pt x="1" y="97"/>
                    <a:pt x="0" y="99"/>
                  </a:cubicBezTo>
                  <a:cubicBezTo>
                    <a:pt x="0" y="101"/>
                    <a:pt x="0" y="103"/>
                    <a:pt x="0" y="105"/>
                  </a:cubicBezTo>
                  <a:cubicBezTo>
                    <a:pt x="0" y="106"/>
                    <a:pt x="0" y="108"/>
                    <a:pt x="0" y="108"/>
                  </a:cubicBezTo>
                  <a:cubicBezTo>
                    <a:pt x="14" y="118"/>
                    <a:pt x="27" y="127"/>
                    <a:pt x="40" y="137"/>
                  </a:cubicBezTo>
                  <a:cubicBezTo>
                    <a:pt x="54" y="147"/>
                    <a:pt x="67" y="157"/>
                    <a:pt x="80" y="168"/>
                  </a:cubicBezTo>
                  <a:cubicBezTo>
                    <a:pt x="83" y="170"/>
                    <a:pt x="86" y="172"/>
                    <a:pt x="89" y="175"/>
                  </a:cubicBezTo>
                  <a:cubicBezTo>
                    <a:pt x="91" y="176"/>
                    <a:pt x="92" y="176"/>
                    <a:pt x="92" y="178"/>
                  </a:cubicBezTo>
                  <a:cubicBezTo>
                    <a:pt x="92" y="179"/>
                    <a:pt x="91" y="179"/>
                    <a:pt x="91" y="180"/>
                  </a:cubicBezTo>
                  <a:cubicBezTo>
                    <a:pt x="91" y="181"/>
                    <a:pt x="92" y="180"/>
                    <a:pt x="93" y="180"/>
                  </a:cubicBezTo>
                  <a:cubicBezTo>
                    <a:pt x="93" y="181"/>
                    <a:pt x="93" y="181"/>
                    <a:pt x="93" y="181"/>
                  </a:cubicBezTo>
                  <a:cubicBezTo>
                    <a:pt x="94" y="181"/>
                    <a:pt x="94" y="181"/>
                    <a:pt x="94" y="181"/>
                  </a:cubicBezTo>
                  <a:cubicBezTo>
                    <a:pt x="95" y="182"/>
                    <a:pt x="95" y="182"/>
                    <a:pt x="96" y="182"/>
                  </a:cubicBezTo>
                  <a:cubicBezTo>
                    <a:pt x="96" y="183"/>
                    <a:pt x="96" y="183"/>
                    <a:pt x="96" y="184"/>
                  </a:cubicBezTo>
                  <a:cubicBezTo>
                    <a:pt x="96" y="184"/>
                    <a:pt x="97" y="185"/>
                    <a:pt x="97" y="185"/>
                  </a:cubicBezTo>
                  <a:cubicBezTo>
                    <a:pt x="97" y="185"/>
                    <a:pt x="98" y="185"/>
                    <a:pt x="98" y="185"/>
                  </a:cubicBezTo>
                  <a:cubicBezTo>
                    <a:pt x="98" y="185"/>
                    <a:pt x="98" y="186"/>
                    <a:pt x="98" y="186"/>
                  </a:cubicBezTo>
                  <a:cubicBezTo>
                    <a:pt x="99" y="186"/>
                    <a:pt x="99" y="186"/>
                    <a:pt x="99" y="186"/>
                  </a:cubicBezTo>
                  <a:cubicBezTo>
                    <a:pt x="99" y="186"/>
                    <a:pt x="99" y="186"/>
                    <a:pt x="100" y="186"/>
                  </a:cubicBezTo>
                  <a:cubicBezTo>
                    <a:pt x="100" y="186"/>
                    <a:pt x="100" y="186"/>
                    <a:pt x="101" y="185"/>
                  </a:cubicBezTo>
                  <a:cubicBezTo>
                    <a:pt x="102" y="185"/>
                    <a:pt x="102" y="186"/>
                    <a:pt x="103" y="187"/>
                  </a:cubicBezTo>
                  <a:cubicBezTo>
                    <a:pt x="103" y="187"/>
                    <a:pt x="103" y="188"/>
                    <a:pt x="104" y="188"/>
                  </a:cubicBezTo>
                  <a:cubicBezTo>
                    <a:pt x="105" y="188"/>
                    <a:pt x="105" y="188"/>
                    <a:pt x="106" y="189"/>
                  </a:cubicBezTo>
                  <a:cubicBezTo>
                    <a:pt x="107" y="189"/>
                    <a:pt x="108" y="189"/>
                    <a:pt x="108" y="189"/>
                  </a:cubicBezTo>
                  <a:cubicBezTo>
                    <a:pt x="109" y="189"/>
                    <a:pt x="110" y="190"/>
                    <a:pt x="110" y="190"/>
                  </a:cubicBezTo>
                  <a:cubicBezTo>
                    <a:pt x="111" y="191"/>
                    <a:pt x="111" y="191"/>
                    <a:pt x="111" y="192"/>
                  </a:cubicBezTo>
                  <a:cubicBezTo>
                    <a:pt x="111" y="192"/>
                    <a:pt x="111" y="193"/>
                    <a:pt x="111" y="194"/>
                  </a:cubicBezTo>
                  <a:cubicBezTo>
                    <a:pt x="111" y="194"/>
                    <a:pt x="111" y="195"/>
                    <a:pt x="111" y="195"/>
                  </a:cubicBezTo>
                  <a:cubicBezTo>
                    <a:pt x="111" y="195"/>
                    <a:pt x="111" y="195"/>
                    <a:pt x="111" y="196"/>
                  </a:cubicBezTo>
                  <a:cubicBezTo>
                    <a:pt x="111" y="196"/>
                    <a:pt x="111" y="196"/>
                    <a:pt x="111" y="197"/>
                  </a:cubicBezTo>
                  <a:cubicBezTo>
                    <a:pt x="110" y="197"/>
                    <a:pt x="109" y="198"/>
                    <a:pt x="110" y="198"/>
                  </a:cubicBezTo>
                  <a:cubicBezTo>
                    <a:pt x="110" y="199"/>
                    <a:pt x="111" y="199"/>
                    <a:pt x="111" y="199"/>
                  </a:cubicBezTo>
                  <a:cubicBezTo>
                    <a:pt x="112" y="200"/>
                    <a:pt x="115" y="199"/>
                    <a:pt x="116" y="199"/>
                  </a:cubicBezTo>
                  <a:cubicBezTo>
                    <a:pt x="120" y="198"/>
                    <a:pt x="124" y="197"/>
                    <a:pt x="127" y="196"/>
                  </a:cubicBezTo>
                  <a:cubicBezTo>
                    <a:pt x="130" y="196"/>
                    <a:pt x="132" y="195"/>
                    <a:pt x="134" y="195"/>
                  </a:cubicBezTo>
                  <a:cubicBezTo>
                    <a:pt x="134" y="195"/>
                    <a:pt x="135" y="195"/>
                    <a:pt x="136" y="194"/>
                  </a:cubicBezTo>
                  <a:cubicBezTo>
                    <a:pt x="136" y="194"/>
                    <a:pt x="137" y="193"/>
                    <a:pt x="137" y="193"/>
                  </a:cubicBezTo>
                  <a:cubicBezTo>
                    <a:pt x="140" y="190"/>
                    <a:pt x="143" y="187"/>
                    <a:pt x="146" y="184"/>
                  </a:cubicBezTo>
                  <a:cubicBezTo>
                    <a:pt x="149" y="181"/>
                    <a:pt x="152" y="179"/>
                    <a:pt x="155" y="176"/>
                  </a:cubicBezTo>
                  <a:cubicBezTo>
                    <a:pt x="158" y="174"/>
                    <a:pt x="162" y="172"/>
                    <a:pt x="165" y="169"/>
                  </a:cubicBezTo>
                  <a:cubicBezTo>
                    <a:pt x="172" y="165"/>
                    <a:pt x="179" y="160"/>
                    <a:pt x="186" y="156"/>
                  </a:cubicBezTo>
                  <a:cubicBezTo>
                    <a:pt x="187" y="154"/>
                    <a:pt x="189" y="153"/>
                    <a:pt x="191" y="152"/>
                  </a:cubicBezTo>
                  <a:cubicBezTo>
                    <a:pt x="192" y="151"/>
                    <a:pt x="193" y="151"/>
                    <a:pt x="193" y="150"/>
                  </a:cubicBezTo>
                  <a:cubicBezTo>
                    <a:pt x="194" y="150"/>
                    <a:pt x="194" y="150"/>
                    <a:pt x="194" y="150"/>
                  </a:cubicBezTo>
                  <a:cubicBezTo>
                    <a:pt x="194" y="149"/>
                    <a:pt x="194" y="149"/>
                    <a:pt x="194" y="148"/>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238" name="Akrotiri and Dhedelia (British overseas territory)">
              <a:extLst>
                <a:ext uri="{FF2B5EF4-FFF2-40B4-BE49-F238E27FC236}">
                  <a16:creationId xmlns:a16="http://schemas.microsoft.com/office/drawing/2014/main" id="{B1111B34-35D2-47E0-979D-9333BD1A582D}"/>
                </a:ext>
              </a:extLst>
            </p:cNvPr>
            <p:cNvSpPr>
              <a:spLocks noEditPoints="1"/>
            </p:cNvSpPr>
            <p:nvPr/>
          </p:nvSpPr>
          <p:spPr bwMode="auto">
            <a:xfrm>
              <a:off x="6856179" y="3157398"/>
              <a:ext cx="34194" cy="19948"/>
            </a:xfrm>
            <a:custGeom>
              <a:avLst/>
              <a:gdLst/>
              <a:ahLst/>
              <a:cxnLst>
                <a:cxn ang="0">
                  <a:pos x="3" y="6"/>
                </a:cxn>
                <a:cxn ang="0">
                  <a:pos x="2" y="6"/>
                </a:cxn>
                <a:cxn ang="0">
                  <a:pos x="1" y="5"/>
                </a:cxn>
                <a:cxn ang="0">
                  <a:pos x="0" y="5"/>
                </a:cxn>
                <a:cxn ang="0">
                  <a:pos x="1" y="5"/>
                </a:cxn>
                <a:cxn ang="0">
                  <a:pos x="2" y="5"/>
                </a:cxn>
                <a:cxn ang="0">
                  <a:pos x="2" y="5"/>
                </a:cxn>
                <a:cxn ang="0">
                  <a:pos x="2" y="6"/>
                </a:cxn>
                <a:cxn ang="0">
                  <a:pos x="3" y="6"/>
                </a:cxn>
                <a:cxn ang="0">
                  <a:pos x="10" y="2"/>
                </a:cxn>
                <a:cxn ang="0">
                  <a:pos x="9" y="1"/>
                </a:cxn>
                <a:cxn ang="0">
                  <a:pos x="10" y="1"/>
                </a:cxn>
                <a:cxn ang="0">
                  <a:pos x="10" y="0"/>
                </a:cxn>
                <a:cxn ang="0">
                  <a:pos x="9" y="1"/>
                </a:cxn>
                <a:cxn ang="0">
                  <a:pos x="9" y="1"/>
                </a:cxn>
                <a:cxn ang="0">
                  <a:pos x="8" y="1"/>
                </a:cxn>
                <a:cxn ang="0">
                  <a:pos x="8" y="1"/>
                </a:cxn>
                <a:cxn ang="0">
                  <a:pos x="8" y="2"/>
                </a:cxn>
                <a:cxn ang="0">
                  <a:pos x="10" y="2"/>
                </a:cxn>
                <a:cxn ang="0">
                  <a:pos x="10" y="2"/>
                </a:cxn>
              </a:cxnLst>
              <a:rect l="0" t="0" r="r" b="b"/>
              <a:pathLst>
                <a:path w="10" h="6">
                  <a:moveTo>
                    <a:pt x="3" y="6"/>
                  </a:moveTo>
                  <a:cubicBezTo>
                    <a:pt x="2" y="6"/>
                    <a:pt x="2" y="6"/>
                    <a:pt x="2" y="6"/>
                  </a:cubicBezTo>
                  <a:cubicBezTo>
                    <a:pt x="1" y="6"/>
                    <a:pt x="1" y="5"/>
                    <a:pt x="1" y="5"/>
                  </a:cubicBezTo>
                  <a:cubicBezTo>
                    <a:pt x="1" y="5"/>
                    <a:pt x="0" y="5"/>
                    <a:pt x="0" y="5"/>
                  </a:cubicBezTo>
                  <a:cubicBezTo>
                    <a:pt x="0" y="5"/>
                    <a:pt x="1" y="5"/>
                    <a:pt x="1" y="5"/>
                  </a:cubicBezTo>
                  <a:cubicBezTo>
                    <a:pt x="1" y="5"/>
                    <a:pt x="1" y="5"/>
                    <a:pt x="2" y="5"/>
                  </a:cubicBezTo>
                  <a:cubicBezTo>
                    <a:pt x="2" y="5"/>
                    <a:pt x="2" y="5"/>
                    <a:pt x="2" y="5"/>
                  </a:cubicBezTo>
                  <a:cubicBezTo>
                    <a:pt x="2" y="5"/>
                    <a:pt x="1" y="6"/>
                    <a:pt x="2" y="6"/>
                  </a:cubicBezTo>
                  <a:cubicBezTo>
                    <a:pt x="2" y="6"/>
                    <a:pt x="2" y="6"/>
                    <a:pt x="3" y="6"/>
                  </a:cubicBezTo>
                  <a:close/>
                  <a:moveTo>
                    <a:pt x="10" y="2"/>
                  </a:moveTo>
                  <a:cubicBezTo>
                    <a:pt x="10" y="2"/>
                    <a:pt x="9" y="1"/>
                    <a:pt x="9" y="1"/>
                  </a:cubicBezTo>
                  <a:cubicBezTo>
                    <a:pt x="9" y="1"/>
                    <a:pt x="10" y="1"/>
                    <a:pt x="10" y="1"/>
                  </a:cubicBezTo>
                  <a:cubicBezTo>
                    <a:pt x="10" y="1"/>
                    <a:pt x="10" y="0"/>
                    <a:pt x="10" y="0"/>
                  </a:cubicBezTo>
                  <a:cubicBezTo>
                    <a:pt x="10" y="1"/>
                    <a:pt x="10" y="1"/>
                    <a:pt x="9" y="1"/>
                  </a:cubicBezTo>
                  <a:cubicBezTo>
                    <a:pt x="9" y="1"/>
                    <a:pt x="9" y="1"/>
                    <a:pt x="9" y="1"/>
                  </a:cubicBezTo>
                  <a:cubicBezTo>
                    <a:pt x="9" y="1"/>
                    <a:pt x="9" y="1"/>
                    <a:pt x="8" y="1"/>
                  </a:cubicBezTo>
                  <a:cubicBezTo>
                    <a:pt x="9" y="1"/>
                    <a:pt x="8" y="1"/>
                    <a:pt x="8" y="1"/>
                  </a:cubicBezTo>
                  <a:cubicBezTo>
                    <a:pt x="8" y="1"/>
                    <a:pt x="8" y="2"/>
                    <a:pt x="8" y="2"/>
                  </a:cubicBezTo>
                  <a:cubicBezTo>
                    <a:pt x="9" y="2"/>
                    <a:pt x="10" y="3"/>
                    <a:pt x="10" y="2"/>
                  </a:cubicBezTo>
                  <a:cubicBezTo>
                    <a:pt x="10" y="2"/>
                    <a:pt x="10" y="2"/>
                    <a:pt x="10" y="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grpSp>
          <p:nvGrpSpPr>
            <p:cNvPr id="251" name="Group 250">
              <a:extLst>
                <a:ext uri="{FF2B5EF4-FFF2-40B4-BE49-F238E27FC236}">
                  <a16:creationId xmlns:a16="http://schemas.microsoft.com/office/drawing/2014/main" id="{788D47C4-D8AE-B58E-53D4-16D075CCF11B}"/>
                </a:ext>
              </a:extLst>
            </p:cNvPr>
            <p:cNvGrpSpPr/>
            <p:nvPr/>
          </p:nvGrpSpPr>
          <p:grpSpPr>
            <a:xfrm>
              <a:off x="4870005" y="1611014"/>
              <a:ext cx="1911133" cy="1831346"/>
              <a:chOff x="4870005" y="1432990"/>
              <a:chExt cx="1911133" cy="1831346"/>
            </a:xfrm>
          </p:grpSpPr>
          <p:sp>
            <p:nvSpPr>
              <p:cNvPr id="19" name="United Kingdom">
                <a:extLst>
                  <a:ext uri="{FF2B5EF4-FFF2-40B4-BE49-F238E27FC236}">
                    <a16:creationId xmlns:a16="http://schemas.microsoft.com/office/drawing/2014/main" id="{67B77633-C3AE-C3DA-DBC1-E49EC5F952B3}"/>
                  </a:ext>
                </a:extLst>
              </p:cNvPr>
              <p:cNvSpPr>
                <a:spLocks noEditPoints="1"/>
              </p:cNvSpPr>
              <p:nvPr/>
            </p:nvSpPr>
            <p:spPr bwMode="auto">
              <a:xfrm>
                <a:off x="5497866" y="2038057"/>
                <a:ext cx="412243" cy="418892"/>
              </a:xfrm>
              <a:custGeom>
                <a:avLst/>
                <a:gdLst/>
                <a:ahLst/>
                <a:cxnLst>
                  <a:cxn ang="0">
                    <a:pos x="88" y="21"/>
                  </a:cxn>
                  <a:cxn ang="0">
                    <a:pos x="59" y="40"/>
                  </a:cxn>
                  <a:cxn ang="0">
                    <a:pos x="102" y="9"/>
                  </a:cxn>
                  <a:cxn ang="0">
                    <a:pos x="103" y="5"/>
                  </a:cxn>
                  <a:cxn ang="0">
                    <a:pos x="101" y="4"/>
                  </a:cxn>
                  <a:cxn ang="0">
                    <a:pos x="93" y="105"/>
                  </a:cxn>
                  <a:cxn ang="0">
                    <a:pos x="115" y="93"/>
                  </a:cxn>
                  <a:cxn ang="0">
                    <a:pos x="111" y="98"/>
                  </a:cxn>
                  <a:cxn ang="0">
                    <a:pos x="98" y="105"/>
                  </a:cxn>
                  <a:cxn ang="0">
                    <a:pos x="87" y="106"/>
                  </a:cxn>
                  <a:cxn ang="0">
                    <a:pos x="74" y="110"/>
                  </a:cxn>
                  <a:cxn ang="0">
                    <a:pos x="63" y="111"/>
                  </a:cxn>
                  <a:cxn ang="0">
                    <a:pos x="62" y="108"/>
                  </a:cxn>
                  <a:cxn ang="0">
                    <a:pos x="80" y="100"/>
                  </a:cxn>
                  <a:cxn ang="0">
                    <a:pos x="70" y="96"/>
                  </a:cxn>
                  <a:cxn ang="0">
                    <a:pos x="63" y="95"/>
                  </a:cxn>
                  <a:cxn ang="0">
                    <a:pos x="72" y="86"/>
                  </a:cxn>
                  <a:cxn ang="0">
                    <a:pos x="74" y="79"/>
                  </a:cxn>
                  <a:cxn ang="0">
                    <a:pos x="82" y="72"/>
                  </a:cxn>
                  <a:cxn ang="0">
                    <a:pos x="79" y="63"/>
                  </a:cxn>
                  <a:cxn ang="0">
                    <a:pos x="75" y="63"/>
                  </a:cxn>
                  <a:cxn ang="0">
                    <a:pos x="67" y="60"/>
                  </a:cxn>
                  <a:cxn ang="0">
                    <a:pos x="69" y="48"/>
                  </a:cxn>
                  <a:cxn ang="0">
                    <a:pos x="64" y="50"/>
                  </a:cxn>
                  <a:cxn ang="0">
                    <a:pos x="62" y="51"/>
                  </a:cxn>
                  <a:cxn ang="0">
                    <a:pos x="65" y="45"/>
                  </a:cxn>
                  <a:cxn ang="0">
                    <a:pos x="62" y="43"/>
                  </a:cxn>
                  <a:cxn ang="0">
                    <a:pos x="63" y="40"/>
                  </a:cxn>
                  <a:cxn ang="0">
                    <a:pos x="65" y="36"/>
                  </a:cxn>
                  <a:cxn ang="0">
                    <a:pos x="66" y="31"/>
                  </a:cxn>
                  <a:cxn ang="0">
                    <a:pos x="70" y="27"/>
                  </a:cxn>
                  <a:cxn ang="0">
                    <a:pos x="75" y="24"/>
                  </a:cxn>
                  <a:cxn ang="0">
                    <a:pos x="77" y="30"/>
                  </a:cxn>
                  <a:cxn ang="0">
                    <a:pos x="76" y="34"/>
                  </a:cxn>
                  <a:cxn ang="0">
                    <a:pos x="93" y="33"/>
                  </a:cxn>
                  <a:cxn ang="0">
                    <a:pos x="86" y="45"/>
                  </a:cxn>
                  <a:cxn ang="0">
                    <a:pos x="87" y="50"/>
                  </a:cxn>
                  <a:cxn ang="0">
                    <a:pos x="104" y="68"/>
                  </a:cxn>
                  <a:cxn ang="0">
                    <a:pos x="106" y="75"/>
                  </a:cxn>
                  <a:cxn ang="0">
                    <a:pos x="120" y="88"/>
                  </a:cxn>
                  <a:cxn ang="0">
                    <a:pos x="61" y="65"/>
                  </a:cxn>
                  <a:cxn ang="0">
                    <a:pos x="59" y="60"/>
                  </a:cxn>
                  <a:cxn ang="0">
                    <a:pos x="43" y="65"/>
                  </a:cxn>
                  <a:cxn ang="0">
                    <a:pos x="51" y="67"/>
                  </a:cxn>
                  <a:cxn ang="0">
                    <a:pos x="65" y="56"/>
                  </a:cxn>
                  <a:cxn ang="0">
                    <a:pos x="51" y="36"/>
                  </a:cxn>
                  <a:cxn ang="0">
                    <a:pos x="60" y="36"/>
                  </a:cxn>
                  <a:cxn ang="0">
                    <a:pos x="57" y="36"/>
                  </a:cxn>
                  <a:cxn ang="0">
                    <a:pos x="58" y="44"/>
                  </a:cxn>
                  <a:cxn ang="0">
                    <a:pos x="62" y="46"/>
                  </a:cxn>
                  <a:cxn ang="0">
                    <a:pos x="57" y="29"/>
                  </a:cxn>
                  <a:cxn ang="0">
                    <a:pos x="60" y="27"/>
                  </a:cxn>
                  <a:cxn ang="0">
                    <a:pos x="54" y="29"/>
                  </a:cxn>
                  <a:cxn ang="0">
                    <a:pos x="59" y="53"/>
                  </a:cxn>
                  <a:cxn ang="0">
                    <a:pos x="56" y="31"/>
                  </a:cxn>
                  <a:cxn ang="0">
                    <a:pos x="53" y="33"/>
                  </a:cxn>
                  <a:cxn ang="0">
                    <a:pos x="105" y="2"/>
                  </a:cxn>
                  <a:cxn ang="0">
                    <a:pos x="52" y="35"/>
                  </a:cxn>
                  <a:cxn ang="0">
                    <a:pos x="54" y="44"/>
                  </a:cxn>
                  <a:cxn ang="0">
                    <a:pos x="70" y="67"/>
                  </a:cxn>
                </a:cxnLst>
                <a:rect l="0" t="0" r="r" b="b"/>
                <a:pathLst>
                  <a:path w="120" h="122">
                    <a:moveTo>
                      <a:pt x="1" y="34"/>
                    </a:moveTo>
                    <a:cubicBezTo>
                      <a:pt x="1" y="34"/>
                      <a:pt x="1" y="34"/>
                      <a:pt x="1" y="34"/>
                    </a:cubicBezTo>
                    <a:cubicBezTo>
                      <a:pt x="1" y="34"/>
                      <a:pt x="0" y="33"/>
                      <a:pt x="1" y="34"/>
                    </a:cubicBezTo>
                    <a:close/>
                    <a:moveTo>
                      <a:pt x="103" y="4"/>
                    </a:moveTo>
                    <a:cubicBezTo>
                      <a:pt x="103" y="4"/>
                      <a:pt x="103" y="4"/>
                      <a:pt x="103" y="4"/>
                    </a:cubicBezTo>
                    <a:cubicBezTo>
                      <a:pt x="103" y="5"/>
                      <a:pt x="104" y="3"/>
                      <a:pt x="103" y="3"/>
                    </a:cubicBezTo>
                    <a:cubicBezTo>
                      <a:pt x="104" y="3"/>
                      <a:pt x="103" y="3"/>
                      <a:pt x="103" y="3"/>
                    </a:cubicBezTo>
                    <a:cubicBezTo>
                      <a:pt x="104" y="3"/>
                      <a:pt x="104" y="2"/>
                      <a:pt x="104" y="2"/>
                    </a:cubicBezTo>
                    <a:cubicBezTo>
                      <a:pt x="103" y="1"/>
                      <a:pt x="103" y="3"/>
                      <a:pt x="103" y="3"/>
                    </a:cubicBezTo>
                    <a:cubicBezTo>
                      <a:pt x="102" y="2"/>
                      <a:pt x="102" y="4"/>
                      <a:pt x="103" y="4"/>
                    </a:cubicBezTo>
                    <a:close/>
                    <a:moveTo>
                      <a:pt x="85" y="19"/>
                    </a:moveTo>
                    <a:cubicBezTo>
                      <a:pt x="85" y="19"/>
                      <a:pt x="85" y="20"/>
                      <a:pt x="85" y="20"/>
                    </a:cubicBezTo>
                    <a:cubicBezTo>
                      <a:pt x="85" y="20"/>
                      <a:pt x="86" y="20"/>
                      <a:pt x="87" y="20"/>
                    </a:cubicBezTo>
                    <a:cubicBezTo>
                      <a:pt x="87" y="20"/>
                      <a:pt x="88" y="20"/>
                      <a:pt x="88" y="21"/>
                    </a:cubicBezTo>
                    <a:cubicBezTo>
                      <a:pt x="88" y="20"/>
                      <a:pt x="89" y="20"/>
                      <a:pt x="89" y="20"/>
                    </a:cubicBezTo>
                    <a:cubicBezTo>
                      <a:pt x="89" y="19"/>
                      <a:pt x="89" y="20"/>
                      <a:pt x="89" y="20"/>
                    </a:cubicBezTo>
                    <a:cubicBezTo>
                      <a:pt x="88" y="20"/>
                      <a:pt x="88" y="20"/>
                      <a:pt x="88" y="20"/>
                    </a:cubicBezTo>
                    <a:cubicBezTo>
                      <a:pt x="89" y="19"/>
                      <a:pt x="88" y="19"/>
                      <a:pt x="88" y="19"/>
                    </a:cubicBezTo>
                    <a:cubicBezTo>
                      <a:pt x="88" y="20"/>
                      <a:pt x="88" y="19"/>
                      <a:pt x="87" y="19"/>
                    </a:cubicBezTo>
                    <a:cubicBezTo>
                      <a:pt x="87" y="19"/>
                      <a:pt x="86" y="20"/>
                      <a:pt x="86" y="19"/>
                    </a:cubicBezTo>
                    <a:cubicBezTo>
                      <a:pt x="86" y="19"/>
                      <a:pt x="87" y="19"/>
                      <a:pt x="87" y="19"/>
                    </a:cubicBezTo>
                    <a:cubicBezTo>
                      <a:pt x="87" y="18"/>
                      <a:pt x="86" y="18"/>
                      <a:pt x="85" y="18"/>
                    </a:cubicBezTo>
                    <a:cubicBezTo>
                      <a:pt x="84" y="18"/>
                      <a:pt x="84" y="20"/>
                      <a:pt x="84" y="20"/>
                    </a:cubicBezTo>
                    <a:cubicBezTo>
                      <a:pt x="85" y="20"/>
                      <a:pt x="85" y="19"/>
                      <a:pt x="85" y="19"/>
                    </a:cubicBezTo>
                    <a:close/>
                    <a:moveTo>
                      <a:pt x="59" y="40"/>
                    </a:moveTo>
                    <a:cubicBezTo>
                      <a:pt x="59" y="39"/>
                      <a:pt x="58" y="39"/>
                      <a:pt x="58" y="39"/>
                    </a:cubicBezTo>
                    <a:cubicBezTo>
                      <a:pt x="57" y="39"/>
                      <a:pt x="58" y="40"/>
                      <a:pt x="58" y="40"/>
                    </a:cubicBezTo>
                    <a:cubicBezTo>
                      <a:pt x="59" y="40"/>
                      <a:pt x="59" y="40"/>
                      <a:pt x="59" y="40"/>
                    </a:cubicBezTo>
                    <a:close/>
                    <a:moveTo>
                      <a:pt x="100" y="7"/>
                    </a:moveTo>
                    <a:cubicBezTo>
                      <a:pt x="100" y="7"/>
                      <a:pt x="99" y="7"/>
                      <a:pt x="99" y="7"/>
                    </a:cubicBezTo>
                    <a:cubicBezTo>
                      <a:pt x="100" y="8"/>
                      <a:pt x="100" y="7"/>
                      <a:pt x="101" y="7"/>
                    </a:cubicBezTo>
                    <a:cubicBezTo>
                      <a:pt x="101" y="7"/>
                      <a:pt x="100" y="7"/>
                      <a:pt x="100" y="7"/>
                    </a:cubicBezTo>
                    <a:cubicBezTo>
                      <a:pt x="101" y="7"/>
                      <a:pt x="101" y="7"/>
                      <a:pt x="101" y="7"/>
                    </a:cubicBezTo>
                    <a:cubicBezTo>
                      <a:pt x="101" y="7"/>
                      <a:pt x="101" y="7"/>
                      <a:pt x="101" y="7"/>
                    </a:cubicBezTo>
                    <a:cubicBezTo>
                      <a:pt x="101" y="7"/>
                      <a:pt x="101" y="8"/>
                      <a:pt x="101" y="7"/>
                    </a:cubicBezTo>
                    <a:cubicBezTo>
                      <a:pt x="101" y="8"/>
                      <a:pt x="101" y="8"/>
                      <a:pt x="101" y="9"/>
                    </a:cubicBezTo>
                    <a:cubicBezTo>
                      <a:pt x="101" y="9"/>
                      <a:pt x="101" y="10"/>
                      <a:pt x="100" y="10"/>
                    </a:cubicBezTo>
                    <a:cubicBezTo>
                      <a:pt x="100" y="10"/>
                      <a:pt x="101" y="10"/>
                      <a:pt x="101" y="11"/>
                    </a:cubicBezTo>
                    <a:cubicBezTo>
                      <a:pt x="101" y="10"/>
                      <a:pt x="101" y="11"/>
                      <a:pt x="101" y="11"/>
                    </a:cubicBezTo>
                    <a:cubicBezTo>
                      <a:pt x="101" y="10"/>
                      <a:pt x="101" y="10"/>
                      <a:pt x="101" y="9"/>
                    </a:cubicBezTo>
                    <a:cubicBezTo>
                      <a:pt x="102" y="9"/>
                      <a:pt x="102" y="9"/>
                      <a:pt x="102" y="9"/>
                    </a:cubicBezTo>
                    <a:cubicBezTo>
                      <a:pt x="101" y="9"/>
                      <a:pt x="102" y="9"/>
                      <a:pt x="102" y="9"/>
                    </a:cubicBezTo>
                    <a:cubicBezTo>
                      <a:pt x="102" y="9"/>
                      <a:pt x="102" y="8"/>
                      <a:pt x="102" y="8"/>
                    </a:cubicBezTo>
                    <a:cubicBezTo>
                      <a:pt x="102" y="8"/>
                      <a:pt x="102" y="8"/>
                      <a:pt x="102" y="8"/>
                    </a:cubicBezTo>
                    <a:cubicBezTo>
                      <a:pt x="102" y="8"/>
                      <a:pt x="102" y="7"/>
                      <a:pt x="102" y="7"/>
                    </a:cubicBezTo>
                    <a:cubicBezTo>
                      <a:pt x="102" y="7"/>
                      <a:pt x="102" y="7"/>
                      <a:pt x="102" y="7"/>
                    </a:cubicBezTo>
                    <a:cubicBezTo>
                      <a:pt x="102" y="7"/>
                      <a:pt x="102" y="7"/>
                      <a:pt x="102" y="7"/>
                    </a:cubicBezTo>
                    <a:cubicBezTo>
                      <a:pt x="102" y="7"/>
                      <a:pt x="102" y="7"/>
                      <a:pt x="102" y="7"/>
                    </a:cubicBezTo>
                    <a:cubicBezTo>
                      <a:pt x="102" y="7"/>
                      <a:pt x="102" y="7"/>
                      <a:pt x="102" y="7"/>
                    </a:cubicBezTo>
                    <a:cubicBezTo>
                      <a:pt x="102" y="7"/>
                      <a:pt x="102" y="7"/>
                      <a:pt x="102" y="6"/>
                    </a:cubicBezTo>
                    <a:cubicBezTo>
                      <a:pt x="102" y="7"/>
                      <a:pt x="103" y="7"/>
                      <a:pt x="103" y="6"/>
                    </a:cubicBezTo>
                    <a:cubicBezTo>
                      <a:pt x="102" y="6"/>
                      <a:pt x="102" y="6"/>
                      <a:pt x="103" y="6"/>
                    </a:cubicBezTo>
                    <a:cubicBezTo>
                      <a:pt x="103" y="6"/>
                      <a:pt x="102" y="6"/>
                      <a:pt x="102" y="6"/>
                    </a:cubicBezTo>
                    <a:cubicBezTo>
                      <a:pt x="102" y="6"/>
                      <a:pt x="103" y="6"/>
                      <a:pt x="103" y="5"/>
                    </a:cubicBezTo>
                    <a:cubicBezTo>
                      <a:pt x="103" y="5"/>
                      <a:pt x="103" y="5"/>
                      <a:pt x="103" y="5"/>
                    </a:cubicBezTo>
                    <a:cubicBezTo>
                      <a:pt x="103" y="5"/>
                      <a:pt x="103" y="5"/>
                      <a:pt x="103" y="5"/>
                    </a:cubicBezTo>
                    <a:cubicBezTo>
                      <a:pt x="103" y="5"/>
                      <a:pt x="103" y="5"/>
                      <a:pt x="102" y="5"/>
                    </a:cubicBezTo>
                    <a:cubicBezTo>
                      <a:pt x="102" y="5"/>
                      <a:pt x="102" y="5"/>
                      <a:pt x="102" y="5"/>
                    </a:cubicBezTo>
                    <a:cubicBezTo>
                      <a:pt x="102" y="5"/>
                      <a:pt x="102" y="5"/>
                      <a:pt x="102" y="5"/>
                    </a:cubicBezTo>
                    <a:cubicBezTo>
                      <a:pt x="102" y="5"/>
                      <a:pt x="102" y="5"/>
                      <a:pt x="102" y="5"/>
                    </a:cubicBezTo>
                    <a:cubicBezTo>
                      <a:pt x="102" y="5"/>
                      <a:pt x="103" y="5"/>
                      <a:pt x="102" y="4"/>
                    </a:cubicBezTo>
                    <a:cubicBezTo>
                      <a:pt x="102" y="4"/>
                      <a:pt x="101" y="5"/>
                      <a:pt x="101" y="4"/>
                    </a:cubicBezTo>
                    <a:cubicBezTo>
                      <a:pt x="101" y="5"/>
                      <a:pt x="101" y="5"/>
                      <a:pt x="102" y="5"/>
                    </a:cubicBezTo>
                    <a:cubicBezTo>
                      <a:pt x="101" y="5"/>
                      <a:pt x="101" y="5"/>
                      <a:pt x="101" y="5"/>
                    </a:cubicBezTo>
                    <a:cubicBezTo>
                      <a:pt x="101" y="5"/>
                      <a:pt x="101" y="5"/>
                      <a:pt x="101" y="4"/>
                    </a:cubicBezTo>
                    <a:cubicBezTo>
                      <a:pt x="101" y="4"/>
                      <a:pt x="101" y="4"/>
                      <a:pt x="101" y="4"/>
                    </a:cubicBezTo>
                    <a:cubicBezTo>
                      <a:pt x="101" y="4"/>
                      <a:pt x="101" y="3"/>
                      <a:pt x="101" y="3"/>
                    </a:cubicBezTo>
                    <a:cubicBezTo>
                      <a:pt x="101" y="3"/>
                      <a:pt x="101" y="3"/>
                      <a:pt x="101" y="3"/>
                    </a:cubicBezTo>
                    <a:cubicBezTo>
                      <a:pt x="101" y="3"/>
                      <a:pt x="100" y="3"/>
                      <a:pt x="100" y="4"/>
                    </a:cubicBezTo>
                    <a:cubicBezTo>
                      <a:pt x="100" y="4"/>
                      <a:pt x="100" y="4"/>
                      <a:pt x="101" y="4"/>
                    </a:cubicBezTo>
                    <a:cubicBezTo>
                      <a:pt x="100" y="4"/>
                      <a:pt x="100" y="4"/>
                      <a:pt x="99" y="4"/>
                    </a:cubicBezTo>
                    <a:cubicBezTo>
                      <a:pt x="100" y="4"/>
                      <a:pt x="99" y="4"/>
                      <a:pt x="99" y="4"/>
                    </a:cubicBezTo>
                    <a:cubicBezTo>
                      <a:pt x="99" y="5"/>
                      <a:pt x="100" y="4"/>
                      <a:pt x="100" y="4"/>
                    </a:cubicBezTo>
                    <a:cubicBezTo>
                      <a:pt x="100" y="5"/>
                      <a:pt x="100" y="4"/>
                      <a:pt x="100" y="4"/>
                    </a:cubicBezTo>
                    <a:cubicBezTo>
                      <a:pt x="100" y="5"/>
                      <a:pt x="100" y="5"/>
                      <a:pt x="101" y="5"/>
                    </a:cubicBezTo>
                    <a:cubicBezTo>
                      <a:pt x="100" y="5"/>
                      <a:pt x="101" y="5"/>
                      <a:pt x="101" y="6"/>
                    </a:cubicBezTo>
                    <a:cubicBezTo>
                      <a:pt x="101" y="5"/>
                      <a:pt x="101" y="6"/>
                      <a:pt x="101" y="6"/>
                    </a:cubicBezTo>
                    <a:cubicBezTo>
                      <a:pt x="100" y="6"/>
                      <a:pt x="100" y="6"/>
                      <a:pt x="100" y="6"/>
                    </a:cubicBezTo>
                    <a:cubicBezTo>
                      <a:pt x="100" y="6"/>
                      <a:pt x="99" y="6"/>
                      <a:pt x="99" y="6"/>
                    </a:cubicBezTo>
                    <a:cubicBezTo>
                      <a:pt x="99" y="6"/>
                      <a:pt x="98" y="6"/>
                      <a:pt x="98" y="6"/>
                    </a:cubicBezTo>
                    <a:cubicBezTo>
                      <a:pt x="98" y="7"/>
                      <a:pt x="99" y="8"/>
                      <a:pt x="100" y="7"/>
                    </a:cubicBezTo>
                    <a:close/>
                    <a:moveTo>
                      <a:pt x="95" y="105"/>
                    </a:moveTo>
                    <a:cubicBezTo>
                      <a:pt x="94" y="105"/>
                      <a:pt x="94" y="105"/>
                      <a:pt x="94" y="105"/>
                    </a:cubicBezTo>
                    <a:cubicBezTo>
                      <a:pt x="93" y="105"/>
                      <a:pt x="93" y="105"/>
                      <a:pt x="93" y="105"/>
                    </a:cubicBezTo>
                    <a:cubicBezTo>
                      <a:pt x="93" y="105"/>
                      <a:pt x="92" y="105"/>
                      <a:pt x="92" y="106"/>
                    </a:cubicBezTo>
                    <a:cubicBezTo>
                      <a:pt x="92" y="106"/>
                      <a:pt x="93" y="107"/>
                      <a:pt x="94" y="107"/>
                    </a:cubicBezTo>
                    <a:cubicBezTo>
                      <a:pt x="95" y="107"/>
                      <a:pt x="95" y="106"/>
                      <a:pt x="95" y="106"/>
                    </a:cubicBezTo>
                    <a:cubicBezTo>
                      <a:pt x="96" y="105"/>
                      <a:pt x="95" y="105"/>
                      <a:pt x="95" y="105"/>
                    </a:cubicBezTo>
                    <a:close/>
                    <a:moveTo>
                      <a:pt x="120" y="88"/>
                    </a:moveTo>
                    <a:cubicBezTo>
                      <a:pt x="119" y="89"/>
                      <a:pt x="119" y="89"/>
                      <a:pt x="119" y="90"/>
                    </a:cubicBezTo>
                    <a:cubicBezTo>
                      <a:pt x="119" y="91"/>
                      <a:pt x="118" y="91"/>
                      <a:pt x="118" y="91"/>
                    </a:cubicBezTo>
                    <a:cubicBezTo>
                      <a:pt x="117" y="92"/>
                      <a:pt x="117" y="92"/>
                      <a:pt x="117" y="92"/>
                    </a:cubicBezTo>
                    <a:cubicBezTo>
                      <a:pt x="116" y="92"/>
                      <a:pt x="116" y="92"/>
                      <a:pt x="116" y="92"/>
                    </a:cubicBezTo>
                    <a:cubicBezTo>
                      <a:pt x="116" y="92"/>
                      <a:pt x="115" y="92"/>
                      <a:pt x="115" y="92"/>
                    </a:cubicBezTo>
                    <a:cubicBezTo>
                      <a:pt x="115" y="92"/>
                      <a:pt x="116" y="92"/>
                      <a:pt x="116" y="92"/>
                    </a:cubicBezTo>
                    <a:cubicBezTo>
                      <a:pt x="116" y="92"/>
                      <a:pt x="115" y="92"/>
                      <a:pt x="114" y="92"/>
                    </a:cubicBezTo>
                    <a:cubicBezTo>
                      <a:pt x="115" y="93"/>
                      <a:pt x="116" y="92"/>
                      <a:pt x="116" y="92"/>
                    </a:cubicBezTo>
                    <a:cubicBezTo>
                      <a:pt x="116" y="93"/>
                      <a:pt x="115" y="93"/>
                      <a:pt x="115" y="93"/>
                    </a:cubicBezTo>
                    <a:cubicBezTo>
                      <a:pt x="116" y="93"/>
                      <a:pt x="116" y="93"/>
                      <a:pt x="116" y="93"/>
                    </a:cubicBezTo>
                    <a:cubicBezTo>
                      <a:pt x="116" y="93"/>
                      <a:pt x="115" y="94"/>
                      <a:pt x="115" y="94"/>
                    </a:cubicBezTo>
                    <a:cubicBezTo>
                      <a:pt x="114" y="94"/>
                      <a:pt x="114" y="94"/>
                      <a:pt x="113" y="93"/>
                    </a:cubicBezTo>
                    <a:cubicBezTo>
                      <a:pt x="113" y="94"/>
                      <a:pt x="113" y="94"/>
                      <a:pt x="113" y="94"/>
                    </a:cubicBezTo>
                    <a:cubicBezTo>
                      <a:pt x="112" y="95"/>
                      <a:pt x="112" y="94"/>
                      <a:pt x="111" y="95"/>
                    </a:cubicBezTo>
                    <a:cubicBezTo>
                      <a:pt x="112" y="95"/>
                      <a:pt x="112" y="95"/>
                      <a:pt x="113" y="95"/>
                    </a:cubicBezTo>
                    <a:cubicBezTo>
                      <a:pt x="113" y="95"/>
                      <a:pt x="113" y="95"/>
                      <a:pt x="113" y="96"/>
                    </a:cubicBezTo>
                    <a:cubicBezTo>
                      <a:pt x="113" y="96"/>
                      <a:pt x="112" y="97"/>
                      <a:pt x="111" y="97"/>
                    </a:cubicBezTo>
                    <a:cubicBezTo>
                      <a:pt x="111" y="97"/>
                      <a:pt x="110" y="97"/>
                      <a:pt x="110" y="97"/>
                    </a:cubicBezTo>
                    <a:cubicBezTo>
                      <a:pt x="109" y="97"/>
                      <a:pt x="109" y="97"/>
                      <a:pt x="108" y="98"/>
                    </a:cubicBezTo>
                    <a:cubicBezTo>
                      <a:pt x="109" y="98"/>
                      <a:pt x="110" y="97"/>
                      <a:pt x="111" y="97"/>
                    </a:cubicBezTo>
                    <a:cubicBezTo>
                      <a:pt x="112" y="97"/>
                      <a:pt x="110" y="98"/>
                      <a:pt x="110" y="98"/>
                    </a:cubicBezTo>
                    <a:cubicBezTo>
                      <a:pt x="110" y="98"/>
                      <a:pt x="110" y="98"/>
                      <a:pt x="110" y="98"/>
                    </a:cubicBezTo>
                    <a:cubicBezTo>
                      <a:pt x="111" y="98"/>
                      <a:pt x="111" y="98"/>
                      <a:pt x="111" y="98"/>
                    </a:cubicBezTo>
                    <a:cubicBezTo>
                      <a:pt x="111" y="98"/>
                      <a:pt x="112" y="99"/>
                      <a:pt x="112" y="99"/>
                    </a:cubicBezTo>
                    <a:cubicBezTo>
                      <a:pt x="113" y="99"/>
                      <a:pt x="114" y="98"/>
                      <a:pt x="115" y="98"/>
                    </a:cubicBezTo>
                    <a:cubicBezTo>
                      <a:pt x="116" y="98"/>
                      <a:pt x="116" y="98"/>
                      <a:pt x="117" y="98"/>
                    </a:cubicBezTo>
                    <a:cubicBezTo>
                      <a:pt x="118" y="98"/>
                      <a:pt x="117" y="99"/>
                      <a:pt x="117" y="99"/>
                    </a:cubicBezTo>
                    <a:cubicBezTo>
                      <a:pt x="116" y="99"/>
                      <a:pt x="117" y="100"/>
                      <a:pt x="117" y="101"/>
                    </a:cubicBezTo>
                    <a:cubicBezTo>
                      <a:pt x="116" y="101"/>
                      <a:pt x="115" y="101"/>
                      <a:pt x="115" y="101"/>
                    </a:cubicBezTo>
                    <a:cubicBezTo>
                      <a:pt x="114" y="102"/>
                      <a:pt x="113" y="102"/>
                      <a:pt x="113" y="103"/>
                    </a:cubicBezTo>
                    <a:cubicBezTo>
                      <a:pt x="113" y="104"/>
                      <a:pt x="112" y="103"/>
                      <a:pt x="111" y="103"/>
                    </a:cubicBezTo>
                    <a:cubicBezTo>
                      <a:pt x="111" y="103"/>
                      <a:pt x="110" y="104"/>
                      <a:pt x="109" y="104"/>
                    </a:cubicBezTo>
                    <a:cubicBezTo>
                      <a:pt x="108" y="104"/>
                      <a:pt x="108" y="104"/>
                      <a:pt x="107" y="105"/>
                    </a:cubicBezTo>
                    <a:cubicBezTo>
                      <a:pt x="106" y="105"/>
                      <a:pt x="105" y="105"/>
                      <a:pt x="105" y="105"/>
                    </a:cubicBezTo>
                    <a:cubicBezTo>
                      <a:pt x="104" y="104"/>
                      <a:pt x="103" y="104"/>
                      <a:pt x="102" y="104"/>
                    </a:cubicBezTo>
                    <a:cubicBezTo>
                      <a:pt x="101" y="104"/>
                      <a:pt x="100" y="104"/>
                      <a:pt x="99" y="105"/>
                    </a:cubicBezTo>
                    <a:cubicBezTo>
                      <a:pt x="99" y="105"/>
                      <a:pt x="99" y="105"/>
                      <a:pt x="98" y="105"/>
                    </a:cubicBezTo>
                    <a:cubicBezTo>
                      <a:pt x="98" y="105"/>
                      <a:pt x="98" y="105"/>
                      <a:pt x="98" y="105"/>
                    </a:cubicBezTo>
                    <a:cubicBezTo>
                      <a:pt x="98" y="105"/>
                      <a:pt x="97" y="105"/>
                      <a:pt x="97" y="105"/>
                    </a:cubicBezTo>
                    <a:cubicBezTo>
                      <a:pt x="97" y="104"/>
                      <a:pt x="97" y="105"/>
                      <a:pt x="97" y="104"/>
                    </a:cubicBezTo>
                    <a:cubicBezTo>
                      <a:pt x="97" y="104"/>
                      <a:pt x="97" y="104"/>
                      <a:pt x="97" y="104"/>
                    </a:cubicBezTo>
                    <a:cubicBezTo>
                      <a:pt x="97" y="103"/>
                      <a:pt x="96" y="105"/>
                      <a:pt x="95" y="105"/>
                    </a:cubicBezTo>
                    <a:cubicBezTo>
                      <a:pt x="95" y="104"/>
                      <a:pt x="96" y="104"/>
                      <a:pt x="96" y="104"/>
                    </a:cubicBezTo>
                    <a:cubicBezTo>
                      <a:pt x="96" y="104"/>
                      <a:pt x="95" y="104"/>
                      <a:pt x="95" y="104"/>
                    </a:cubicBezTo>
                    <a:cubicBezTo>
                      <a:pt x="96" y="104"/>
                      <a:pt x="95" y="105"/>
                      <a:pt x="95" y="104"/>
                    </a:cubicBezTo>
                    <a:cubicBezTo>
                      <a:pt x="94" y="104"/>
                      <a:pt x="93" y="103"/>
                      <a:pt x="93" y="103"/>
                    </a:cubicBezTo>
                    <a:cubicBezTo>
                      <a:pt x="93" y="103"/>
                      <a:pt x="94" y="104"/>
                      <a:pt x="94" y="104"/>
                    </a:cubicBezTo>
                    <a:cubicBezTo>
                      <a:pt x="93" y="105"/>
                      <a:pt x="92" y="105"/>
                      <a:pt x="92" y="105"/>
                    </a:cubicBezTo>
                    <a:cubicBezTo>
                      <a:pt x="92" y="105"/>
                      <a:pt x="90" y="105"/>
                      <a:pt x="89" y="105"/>
                    </a:cubicBezTo>
                    <a:cubicBezTo>
                      <a:pt x="89" y="105"/>
                      <a:pt x="89" y="106"/>
                      <a:pt x="88" y="105"/>
                    </a:cubicBezTo>
                    <a:cubicBezTo>
                      <a:pt x="88" y="105"/>
                      <a:pt x="87" y="105"/>
                      <a:pt x="87" y="106"/>
                    </a:cubicBezTo>
                    <a:cubicBezTo>
                      <a:pt x="88" y="105"/>
                      <a:pt x="89" y="106"/>
                      <a:pt x="88" y="106"/>
                    </a:cubicBezTo>
                    <a:cubicBezTo>
                      <a:pt x="88" y="107"/>
                      <a:pt x="87" y="107"/>
                      <a:pt x="87" y="106"/>
                    </a:cubicBezTo>
                    <a:cubicBezTo>
                      <a:pt x="86" y="106"/>
                      <a:pt x="85" y="106"/>
                      <a:pt x="84" y="106"/>
                    </a:cubicBezTo>
                    <a:cubicBezTo>
                      <a:pt x="84" y="106"/>
                      <a:pt x="85" y="107"/>
                      <a:pt x="84" y="107"/>
                    </a:cubicBezTo>
                    <a:cubicBezTo>
                      <a:pt x="84" y="107"/>
                      <a:pt x="84" y="106"/>
                      <a:pt x="83" y="106"/>
                    </a:cubicBezTo>
                    <a:cubicBezTo>
                      <a:pt x="82" y="106"/>
                      <a:pt x="81" y="105"/>
                      <a:pt x="81" y="105"/>
                    </a:cubicBezTo>
                    <a:cubicBezTo>
                      <a:pt x="80" y="105"/>
                      <a:pt x="79" y="106"/>
                      <a:pt x="78" y="106"/>
                    </a:cubicBezTo>
                    <a:cubicBezTo>
                      <a:pt x="77" y="106"/>
                      <a:pt x="77" y="106"/>
                      <a:pt x="77" y="106"/>
                    </a:cubicBezTo>
                    <a:cubicBezTo>
                      <a:pt x="76" y="107"/>
                      <a:pt x="76" y="106"/>
                      <a:pt x="76" y="106"/>
                    </a:cubicBezTo>
                    <a:cubicBezTo>
                      <a:pt x="76" y="106"/>
                      <a:pt x="75" y="107"/>
                      <a:pt x="75" y="107"/>
                    </a:cubicBezTo>
                    <a:cubicBezTo>
                      <a:pt x="75" y="108"/>
                      <a:pt x="75" y="108"/>
                      <a:pt x="75" y="108"/>
                    </a:cubicBezTo>
                    <a:cubicBezTo>
                      <a:pt x="75" y="108"/>
                      <a:pt x="75" y="108"/>
                      <a:pt x="75" y="108"/>
                    </a:cubicBezTo>
                    <a:cubicBezTo>
                      <a:pt x="74" y="109"/>
                      <a:pt x="75" y="109"/>
                      <a:pt x="75" y="109"/>
                    </a:cubicBezTo>
                    <a:cubicBezTo>
                      <a:pt x="75" y="109"/>
                      <a:pt x="74" y="109"/>
                      <a:pt x="74" y="110"/>
                    </a:cubicBezTo>
                    <a:cubicBezTo>
                      <a:pt x="73" y="110"/>
                      <a:pt x="73" y="111"/>
                      <a:pt x="73" y="111"/>
                    </a:cubicBezTo>
                    <a:cubicBezTo>
                      <a:pt x="72" y="110"/>
                      <a:pt x="72" y="110"/>
                      <a:pt x="71" y="110"/>
                    </a:cubicBezTo>
                    <a:cubicBezTo>
                      <a:pt x="71" y="110"/>
                      <a:pt x="69" y="110"/>
                      <a:pt x="70" y="109"/>
                    </a:cubicBezTo>
                    <a:cubicBezTo>
                      <a:pt x="69" y="109"/>
                      <a:pt x="69" y="108"/>
                      <a:pt x="70" y="108"/>
                    </a:cubicBezTo>
                    <a:cubicBezTo>
                      <a:pt x="69" y="108"/>
                      <a:pt x="69" y="108"/>
                      <a:pt x="69" y="108"/>
                    </a:cubicBezTo>
                    <a:cubicBezTo>
                      <a:pt x="69" y="109"/>
                      <a:pt x="69" y="109"/>
                      <a:pt x="69" y="109"/>
                    </a:cubicBezTo>
                    <a:cubicBezTo>
                      <a:pt x="69" y="109"/>
                      <a:pt x="69" y="109"/>
                      <a:pt x="69" y="109"/>
                    </a:cubicBezTo>
                    <a:cubicBezTo>
                      <a:pt x="69" y="109"/>
                      <a:pt x="69" y="109"/>
                      <a:pt x="69" y="109"/>
                    </a:cubicBezTo>
                    <a:cubicBezTo>
                      <a:pt x="69" y="109"/>
                      <a:pt x="69" y="110"/>
                      <a:pt x="69" y="109"/>
                    </a:cubicBezTo>
                    <a:cubicBezTo>
                      <a:pt x="69" y="109"/>
                      <a:pt x="68" y="109"/>
                      <a:pt x="68" y="109"/>
                    </a:cubicBezTo>
                    <a:cubicBezTo>
                      <a:pt x="67" y="109"/>
                      <a:pt x="67" y="109"/>
                      <a:pt x="66" y="109"/>
                    </a:cubicBezTo>
                    <a:cubicBezTo>
                      <a:pt x="66" y="109"/>
                      <a:pt x="65" y="109"/>
                      <a:pt x="65" y="109"/>
                    </a:cubicBezTo>
                    <a:cubicBezTo>
                      <a:pt x="64" y="109"/>
                      <a:pt x="64" y="110"/>
                      <a:pt x="64" y="110"/>
                    </a:cubicBezTo>
                    <a:cubicBezTo>
                      <a:pt x="64" y="110"/>
                      <a:pt x="64" y="110"/>
                      <a:pt x="63" y="111"/>
                    </a:cubicBezTo>
                    <a:cubicBezTo>
                      <a:pt x="63" y="111"/>
                      <a:pt x="63" y="111"/>
                      <a:pt x="62" y="111"/>
                    </a:cubicBezTo>
                    <a:cubicBezTo>
                      <a:pt x="62" y="111"/>
                      <a:pt x="62" y="111"/>
                      <a:pt x="62" y="111"/>
                    </a:cubicBezTo>
                    <a:cubicBezTo>
                      <a:pt x="62" y="111"/>
                      <a:pt x="61" y="112"/>
                      <a:pt x="61" y="112"/>
                    </a:cubicBezTo>
                    <a:cubicBezTo>
                      <a:pt x="62" y="112"/>
                      <a:pt x="61" y="113"/>
                      <a:pt x="61" y="113"/>
                    </a:cubicBezTo>
                    <a:cubicBezTo>
                      <a:pt x="61" y="113"/>
                      <a:pt x="61" y="113"/>
                      <a:pt x="60" y="113"/>
                    </a:cubicBezTo>
                    <a:cubicBezTo>
                      <a:pt x="60" y="113"/>
                      <a:pt x="60" y="113"/>
                      <a:pt x="60" y="112"/>
                    </a:cubicBezTo>
                    <a:cubicBezTo>
                      <a:pt x="60" y="112"/>
                      <a:pt x="58" y="111"/>
                      <a:pt x="58" y="112"/>
                    </a:cubicBezTo>
                    <a:cubicBezTo>
                      <a:pt x="57" y="112"/>
                      <a:pt x="56" y="113"/>
                      <a:pt x="56" y="112"/>
                    </a:cubicBezTo>
                    <a:cubicBezTo>
                      <a:pt x="56" y="112"/>
                      <a:pt x="57" y="111"/>
                      <a:pt x="57" y="111"/>
                    </a:cubicBezTo>
                    <a:cubicBezTo>
                      <a:pt x="58" y="111"/>
                      <a:pt x="58" y="111"/>
                      <a:pt x="58" y="111"/>
                    </a:cubicBezTo>
                    <a:cubicBezTo>
                      <a:pt x="58" y="111"/>
                      <a:pt x="58" y="111"/>
                      <a:pt x="59" y="111"/>
                    </a:cubicBezTo>
                    <a:cubicBezTo>
                      <a:pt x="59" y="110"/>
                      <a:pt x="60" y="110"/>
                      <a:pt x="61" y="109"/>
                    </a:cubicBezTo>
                    <a:cubicBezTo>
                      <a:pt x="61" y="109"/>
                      <a:pt x="61" y="109"/>
                      <a:pt x="61" y="109"/>
                    </a:cubicBezTo>
                    <a:cubicBezTo>
                      <a:pt x="61" y="108"/>
                      <a:pt x="62" y="108"/>
                      <a:pt x="62" y="108"/>
                    </a:cubicBezTo>
                    <a:cubicBezTo>
                      <a:pt x="63" y="107"/>
                      <a:pt x="63" y="107"/>
                      <a:pt x="64" y="107"/>
                    </a:cubicBezTo>
                    <a:cubicBezTo>
                      <a:pt x="63" y="107"/>
                      <a:pt x="63" y="107"/>
                      <a:pt x="63" y="107"/>
                    </a:cubicBezTo>
                    <a:cubicBezTo>
                      <a:pt x="64" y="107"/>
                      <a:pt x="64" y="106"/>
                      <a:pt x="65" y="106"/>
                    </a:cubicBezTo>
                    <a:cubicBezTo>
                      <a:pt x="65" y="105"/>
                      <a:pt x="67" y="105"/>
                      <a:pt x="67" y="104"/>
                    </a:cubicBezTo>
                    <a:cubicBezTo>
                      <a:pt x="67" y="103"/>
                      <a:pt x="67" y="102"/>
                      <a:pt x="67" y="102"/>
                    </a:cubicBezTo>
                    <a:cubicBezTo>
                      <a:pt x="68" y="102"/>
                      <a:pt x="68" y="102"/>
                      <a:pt x="69" y="102"/>
                    </a:cubicBezTo>
                    <a:cubicBezTo>
                      <a:pt x="69" y="102"/>
                      <a:pt x="70" y="102"/>
                      <a:pt x="70" y="101"/>
                    </a:cubicBezTo>
                    <a:cubicBezTo>
                      <a:pt x="70" y="101"/>
                      <a:pt x="69" y="101"/>
                      <a:pt x="69" y="101"/>
                    </a:cubicBezTo>
                    <a:cubicBezTo>
                      <a:pt x="70" y="101"/>
                      <a:pt x="70" y="101"/>
                      <a:pt x="70" y="100"/>
                    </a:cubicBezTo>
                    <a:cubicBezTo>
                      <a:pt x="70" y="100"/>
                      <a:pt x="72" y="100"/>
                      <a:pt x="73" y="100"/>
                    </a:cubicBezTo>
                    <a:cubicBezTo>
                      <a:pt x="74" y="100"/>
                      <a:pt x="75" y="100"/>
                      <a:pt x="76" y="100"/>
                    </a:cubicBezTo>
                    <a:cubicBezTo>
                      <a:pt x="77" y="101"/>
                      <a:pt x="79" y="100"/>
                      <a:pt x="80" y="100"/>
                    </a:cubicBezTo>
                    <a:cubicBezTo>
                      <a:pt x="80" y="100"/>
                      <a:pt x="80" y="100"/>
                      <a:pt x="80" y="100"/>
                    </a:cubicBezTo>
                    <a:cubicBezTo>
                      <a:pt x="80" y="100"/>
                      <a:pt x="80" y="100"/>
                      <a:pt x="80" y="100"/>
                    </a:cubicBezTo>
                    <a:cubicBezTo>
                      <a:pt x="80" y="99"/>
                      <a:pt x="80" y="99"/>
                      <a:pt x="80" y="99"/>
                    </a:cubicBezTo>
                    <a:cubicBezTo>
                      <a:pt x="81" y="98"/>
                      <a:pt x="81" y="98"/>
                      <a:pt x="82" y="97"/>
                    </a:cubicBezTo>
                    <a:cubicBezTo>
                      <a:pt x="83" y="97"/>
                      <a:pt x="83" y="96"/>
                      <a:pt x="84" y="96"/>
                    </a:cubicBezTo>
                    <a:cubicBezTo>
                      <a:pt x="84" y="96"/>
                      <a:pt x="85" y="94"/>
                      <a:pt x="86" y="94"/>
                    </a:cubicBezTo>
                    <a:cubicBezTo>
                      <a:pt x="85" y="94"/>
                      <a:pt x="85" y="94"/>
                      <a:pt x="85" y="94"/>
                    </a:cubicBezTo>
                    <a:cubicBezTo>
                      <a:pt x="84" y="94"/>
                      <a:pt x="83" y="96"/>
                      <a:pt x="82" y="96"/>
                    </a:cubicBezTo>
                    <a:cubicBezTo>
                      <a:pt x="81" y="97"/>
                      <a:pt x="80" y="96"/>
                      <a:pt x="80" y="97"/>
                    </a:cubicBezTo>
                    <a:cubicBezTo>
                      <a:pt x="79" y="97"/>
                      <a:pt x="79" y="97"/>
                      <a:pt x="79" y="97"/>
                    </a:cubicBezTo>
                    <a:cubicBezTo>
                      <a:pt x="79" y="98"/>
                      <a:pt x="79" y="98"/>
                      <a:pt x="78" y="98"/>
                    </a:cubicBezTo>
                    <a:cubicBezTo>
                      <a:pt x="77" y="98"/>
                      <a:pt x="77" y="98"/>
                      <a:pt x="76" y="98"/>
                    </a:cubicBezTo>
                    <a:cubicBezTo>
                      <a:pt x="75" y="98"/>
                      <a:pt x="75" y="97"/>
                      <a:pt x="74" y="97"/>
                    </a:cubicBezTo>
                    <a:cubicBezTo>
                      <a:pt x="74" y="97"/>
                      <a:pt x="74" y="96"/>
                      <a:pt x="73" y="96"/>
                    </a:cubicBezTo>
                    <a:cubicBezTo>
                      <a:pt x="73" y="96"/>
                      <a:pt x="71" y="96"/>
                      <a:pt x="72" y="96"/>
                    </a:cubicBezTo>
                    <a:cubicBezTo>
                      <a:pt x="72" y="97"/>
                      <a:pt x="69" y="97"/>
                      <a:pt x="70" y="96"/>
                    </a:cubicBezTo>
                    <a:cubicBezTo>
                      <a:pt x="70" y="95"/>
                      <a:pt x="71" y="96"/>
                      <a:pt x="71" y="95"/>
                    </a:cubicBezTo>
                    <a:cubicBezTo>
                      <a:pt x="71" y="95"/>
                      <a:pt x="69" y="95"/>
                      <a:pt x="69" y="95"/>
                    </a:cubicBezTo>
                    <a:cubicBezTo>
                      <a:pt x="69" y="95"/>
                      <a:pt x="69" y="95"/>
                      <a:pt x="69" y="95"/>
                    </a:cubicBezTo>
                    <a:cubicBezTo>
                      <a:pt x="69" y="95"/>
                      <a:pt x="69" y="94"/>
                      <a:pt x="69" y="94"/>
                    </a:cubicBezTo>
                    <a:cubicBezTo>
                      <a:pt x="69" y="94"/>
                      <a:pt x="68" y="94"/>
                      <a:pt x="68" y="95"/>
                    </a:cubicBezTo>
                    <a:cubicBezTo>
                      <a:pt x="67" y="95"/>
                      <a:pt x="67" y="94"/>
                      <a:pt x="66" y="95"/>
                    </a:cubicBezTo>
                    <a:cubicBezTo>
                      <a:pt x="66" y="96"/>
                      <a:pt x="66" y="95"/>
                      <a:pt x="65" y="95"/>
                    </a:cubicBezTo>
                    <a:cubicBezTo>
                      <a:pt x="65" y="95"/>
                      <a:pt x="65" y="96"/>
                      <a:pt x="64" y="96"/>
                    </a:cubicBezTo>
                    <a:cubicBezTo>
                      <a:pt x="64" y="96"/>
                      <a:pt x="63" y="95"/>
                      <a:pt x="63" y="95"/>
                    </a:cubicBezTo>
                    <a:cubicBezTo>
                      <a:pt x="63" y="95"/>
                      <a:pt x="65" y="95"/>
                      <a:pt x="65" y="95"/>
                    </a:cubicBezTo>
                    <a:cubicBezTo>
                      <a:pt x="64" y="94"/>
                      <a:pt x="65" y="94"/>
                      <a:pt x="65" y="94"/>
                    </a:cubicBezTo>
                    <a:cubicBezTo>
                      <a:pt x="65" y="94"/>
                      <a:pt x="65" y="94"/>
                      <a:pt x="64" y="94"/>
                    </a:cubicBezTo>
                    <a:cubicBezTo>
                      <a:pt x="65" y="95"/>
                      <a:pt x="64" y="95"/>
                      <a:pt x="64" y="95"/>
                    </a:cubicBezTo>
                    <a:cubicBezTo>
                      <a:pt x="63" y="95"/>
                      <a:pt x="63" y="95"/>
                      <a:pt x="63" y="95"/>
                    </a:cubicBezTo>
                    <a:cubicBezTo>
                      <a:pt x="63" y="95"/>
                      <a:pt x="62" y="95"/>
                      <a:pt x="62" y="95"/>
                    </a:cubicBezTo>
                    <a:cubicBezTo>
                      <a:pt x="62" y="95"/>
                      <a:pt x="62" y="95"/>
                      <a:pt x="62" y="95"/>
                    </a:cubicBezTo>
                    <a:cubicBezTo>
                      <a:pt x="62" y="95"/>
                      <a:pt x="63" y="94"/>
                      <a:pt x="63" y="94"/>
                    </a:cubicBezTo>
                    <a:cubicBezTo>
                      <a:pt x="63" y="93"/>
                      <a:pt x="62" y="93"/>
                      <a:pt x="61" y="93"/>
                    </a:cubicBezTo>
                    <a:cubicBezTo>
                      <a:pt x="61" y="93"/>
                      <a:pt x="62" y="93"/>
                      <a:pt x="62" y="92"/>
                    </a:cubicBezTo>
                    <a:cubicBezTo>
                      <a:pt x="63" y="92"/>
                      <a:pt x="63" y="92"/>
                      <a:pt x="63" y="92"/>
                    </a:cubicBezTo>
                    <a:cubicBezTo>
                      <a:pt x="63" y="92"/>
                      <a:pt x="63" y="91"/>
                      <a:pt x="64" y="91"/>
                    </a:cubicBezTo>
                    <a:cubicBezTo>
                      <a:pt x="64" y="92"/>
                      <a:pt x="64" y="92"/>
                      <a:pt x="64" y="92"/>
                    </a:cubicBezTo>
                    <a:cubicBezTo>
                      <a:pt x="65" y="92"/>
                      <a:pt x="65" y="92"/>
                      <a:pt x="65" y="91"/>
                    </a:cubicBezTo>
                    <a:cubicBezTo>
                      <a:pt x="66" y="91"/>
                      <a:pt x="66" y="90"/>
                      <a:pt x="67" y="91"/>
                    </a:cubicBezTo>
                    <a:cubicBezTo>
                      <a:pt x="67" y="90"/>
                      <a:pt x="68" y="90"/>
                      <a:pt x="68" y="90"/>
                    </a:cubicBezTo>
                    <a:cubicBezTo>
                      <a:pt x="69" y="90"/>
                      <a:pt x="69" y="90"/>
                      <a:pt x="70" y="89"/>
                    </a:cubicBezTo>
                    <a:cubicBezTo>
                      <a:pt x="71" y="89"/>
                      <a:pt x="71" y="88"/>
                      <a:pt x="72" y="87"/>
                    </a:cubicBezTo>
                    <a:cubicBezTo>
                      <a:pt x="72" y="87"/>
                      <a:pt x="72" y="87"/>
                      <a:pt x="72" y="86"/>
                    </a:cubicBezTo>
                    <a:cubicBezTo>
                      <a:pt x="72" y="86"/>
                      <a:pt x="73" y="86"/>
                      <a:pt x="73" y="86"/>
                    </a:cubicBezTo>
                    <a:cubicBezTo>
                      <a:pt x="73" y="86"/>
                      <a:pt x="72" y="86"/>
                      <a:pt x="72" y="85"/>
                    </a:cubicBezTo>
                    <a:cubicBezTo>
                      <a:pt x="72" y="85"/>
                      <a:pt x="73" y="85"/>
                      <a:pt x="73" y="84"/>
                    </a:cubicBezTo>
                    <a:cubicBezTo>
                      <a:pt x="72" y="84"/>
                      <a:pt x="72" y="84"/>
                      <a:pt x="72" y="83"/>
                    </a:cubicBezTo>
                    <a:cubicBezTo>
                      <a:pt x="72" y="83"/>
                      <a:pt x="72" y="83"/>
                      <a:pt x="72" y="83"/>
                    </a:cubicBezTo>
                    <a:cubicBezTo>
                      <a:pt x="72" y="82"/>
                      <a:pt x="72" y="82"/>
                      <a:pt x="72" y="82"/>
                    </a:cubicBezTo>
                    <a:cubicBezTo>
                      <a:pt x="72" y="82"/>
                      <a:pt x="71" y="82"/>
                      <a:pt x="70" y="82"/>
                    </a:cubicBezTo>
                    <a:cubicBezTo>
                      <a:pt x="69" y="83"/>
                      <a:pt x="69" y="84"/>
                      <a:pt x="68" y="83"/>
                    </a:cubicBezTo>
                    <a:cubicBezTo>
                      <a:pt x="68" y="83"/>
                      <a:pt x="67" y="84"/>
                      <a:pt x="67" y="83"/>
                    </a:cubicBezTo>
                    <a:cubicBezTo>
                      <a:pt x="67" y="83"/>
                      <a:pt x="68" y="82"/>
                      <a:pt x="68" y="82"/>
                    </a:cubicBezTo>
                    <a:cubicBezTo>
                      <a:pt x="69" y="82"/>
                      <a:pt x="70" y="81"/>
                      <a:pt x="70" y="81"/>
                    </a:cubicBezTo>
                    <a:cubicBezTo>
                      <a:pt x="70" y="80"/>
                      <a:pt x="71" y="80"/>
                      <a:pt x="71" y="79"/>
                    </a:cubicBezTo>
                    <a:cubicBezTo>
                      <a:pt x="72" y="79"/>
                      <a:pt x="72" y="79"/>
                      <a:pt x="72" y="79"/>
                    </a:cubicBezTo>
                    <a:cubicBezTo>
                      <a:pt x="73" y="79"/>
                      <a:pt x="73" y="79"/>
                      <a:pt x="74" y="79"/>
                    </a:cubicBezTo>
                    <a:cubicBezTo>
                      <a:pt x="74" y="78"/>
                      <a:pt x="74" y="78"/>
                      <a:pt x="75" y="78"/>
                    </a:cubicBezTo>
                    <a:cubicBezTo>
                      <a:pt x="75" y="78"/>
                      <a:pt x="74" y="78"/>
                      <a:pt x="74" y="78"/>
                    </a:cubicBezTo>
                    <a:cubicBezTo>
                      <a:pt x="75" y="78"/>
                      <a:pt x="76" y="78"/>
                      <a:pt x="76" y="78"/>
                    </a:cubicBezTo>
                    <a:cubicBezTo>
                      <a:pt x="77" y="78"/>
                      <a:pt x="77" y="78"/>
                      <a:pt x="78" y="78"/>
                    </a:cubicBezTo>
                    <a:cubicBezTo>
                      <a:pt x="79" y="78"/>
                      <a:pt x="80" y="78"/>
                      <a:pt x="81" y="79"/>
                    </a:cubicBezTo>
                    <a:cubicBezTo>
                      <a:pt x="81" y="78"/>
                      <a:pt x="79" y="76"/>
                      <a:pt x="81" y="77"/>
                    </a:cubicBezTo>
                    <a:cubicBezTo>
                      <a:pt x="82" y="77"/>
                      <a:pt x="82" y="78"/>
                      <a:pt x="82" y="78"/>
                    </a:cubicBezTo>
                    <a:cubicBezTo>
                      <a:pt x="83" y="78"/>
                      <a:pt x="84" y="78"/>
                      <a:pt x="84" y="78"/>
                    </a:cubicBezTo>
                    <a:cubicBezTo>
                      <a:pt x="84" y="78"/>
                      <a:pt x="83" y="78"/>
                      <a:pt x="83" y="78"/>
                    </a:cubicBezTo>
                    <a:cubicBezTo>
                      <a:pt x="82" y="78"/>
                      <a:pt x="82" y="77"/>
                      <a:pt x="82" y="77"/>
                    </a:cubicBezTo>
                    <a:cubicBezTo>
                      <a:pt x="81" y="76"/>
                      <a:pt x="81" y="76"/>
                      <a:pt x="81" y="75"/>
                    </a:cubicBezTo>
                    <a:cubicBezTo>
                      <a:pt x="82" y="74"/>
                      <a:pt x="82" y="74"/>
                      <a:pt x="83" y="74"/>
                    </a:cubicBezTo>
                    <a:cubicBezTo>
                      <a:pt x="82" y="73"/>
                      <a:pt x="82" y="74"/>
                      <a:pt x="82" y="73"/>
                    </a:cubicBezTo>
                    <a:cubicBezTo>
                      <a:pt x="81" y="73"/>
                      <a:pt x="82" y="72"/>
                      <a:pt x="82" y="72"/>
                    </a:cubicBezTo>
                    <a:cubicBezTo>
                      <a:pt x="82" y="71"/>
                      <a:pt x="83" y="71"/>
                      <a:pt x="84" y="71"/>
                    </a:cubicBezTo>
                    <a:cubicBezTo>
                      <a:pt x="83" y="71"/>
                      <a:pt x="83" y="71"/>
                      <a:pt x="83" y="70"/>
                    </a:cubicBezTo>
                    <a:cubicBezTo>
                      <a:pt x="83" y="70"/>
                      <a:pt x="84" y="70"/>
                      <a:pt x="84" y="70"/>
                    </a:cubicBezTo>
                    <a:cubicBezTo>
                      <a:pt x="84" y="69"/>
                      <a:pt x="84" y="69"/>
                      <a:pt x="84" y="69"/>
                    </a:cubicBezTo>
                    <a:cubicBezTo>
                      <a:pt x="84" y="69"/>
                      <a:pt x="84" y="69"/>
                      <a:pt x="84" y="68"/>
                    </a:cubicBezTo>
                    <a:cubicBezTo>
                      <a:pt x="84" y="69"/>
                      <a:pt x="83" y="69"/>
                      <a:pt x="83" y="69"/>
                    </a:cubicBezTo>
                    <a:cubicBezTo>
                      <a:pt x="83" y="69"/>
                      <a:pt x="82" y="69"/>
                      <a:pt x="82" y="69"/>
                    </a:cubicBezTo>
                    <a:cubicBezTo>
                      <a:pt x="82" y="69"/>
                      <a:pt x="82" y="70"/>
                      <a:pt x="81" y="70"/>
                    </a:cubicBezTo>
                    <a:cubicBezTo>
                      <a:pt x="80" y="70"/>
                      <a:pt x="81" y="69"/>
                      <a:pt x="81" y="68"/>
                    </a:cubicBezTo>
                    <a:cubicBezTo>
                      <a:pt x="80" y="68"/>
                      <a:pt x="80" y="69"/>
                      <a:pt x="79" y="68"/>
                    </a:cubicBezTo>
                    <a:cubicBezTo>
                      <a:pt x="79" y="68"/>
                      <a:pt x="79" y="67"/>
                      <a:pt x="79" y="67"/>
                    </a:cubicBezTo>
                    <a:cubicBezTo>
                      <a:pt x="79" y="67"/>
                      <a:pt x="78" y="66"/>
                      <a:pt x="78" y="65"/>
                    </a:cubicBezTo>
                    <a:cubicBezTo>
                      <a:pt x="78" y="65"/>
                      <a:pt x="78" y="64"/>
                      <a:pt x="78" y="64"/>
                    </a:cubicBezTo>
                    <a:cubicBezTo>
                      <a:pt x="79" y="63"/>
                      <a:pt x="79" y="63"/>
                      <a:pt x="79" y="63"/>
                    </a:cubicBezTo>
                    <a:cubicBezTo>
                      <a:pt x="79" y="63"/>
                      <a:pt x="79" y="62"/>
                      <a:pt x="79" y="62"/>
                    </a:cubicBezTo>
                    <a:cubicBezTo>
                      <a:pt x="80" y="62"/>
                      <a:pt x="80" y="61"/>
                      <a:pt x="80" y="62"/>
                    </a:cubicBezTo>
                    <a:cubicBezTo>
                      <a:pt x="81" y="62"/>
                      <a:pt x="81" y="61"/>
                      <a:pt x="81" y="61"/>
                    </a:cubicBezTo>
                    <a:cubicBezTo>
                      <a:pt x="81" y="61"/>
                      <a:pt x="82" y="61"/>
                      <a:pt x="83" y="61"/>
                    </a:cubicBezTo>
                    <a:cubicBezTo>
                      <a:pt x="83" y="61"/>
                      <a:pt x="82" y="61"/>
                      <a:pt x="82" y="61"/>
                    </a:cubicBezTo>
                    <a:cubicBezTo>
                      <a:pt x="82" y="61"/>
                      <a:pt x="83" y="61"/>
                      <a:pt x="83" y="61"/>
                    </a:cubicBezTo>
                    <a:cubicBezTo>
                      <a:pt x="82" y="60"/>
                      <a:pt x="81" y="61"/>
                      <a:pt x="81" y="61"/>
                    </a:cubicBezTo>
                    <a:cubicBezTo>
                      <a:pt x="80" y="61"/>
                      <a:pt x="79" y="60"/>
                      <a:pt x="78" y="61"/>
                    </a:cubicBezTo>
                    <a:cubicBezTo>
                      <a:pt x="78" y="61"/>
                      <a:pt x="79" y="61"/>
                      <a:pt x="78" y="61"/>
                    </a:cubicBezTo>
                    <a:cubicBezTo>
                      <a:pt x="78" y="62"/>
                      <a:pt x="78" y="62"/>
                      <a:pt x="77" y="62"/>
                    </a:cubicBezTo>
                    <a:cubicBezTo>
                      <a:pt x="77" y="62"/>
                      <a:pt x="76" y="62"/>
                      <a:pt x="76" y="62"/>
                    </a:cubicBezTo>
                    <a:cubicBezTo>
                      <a:pt x="76" y="62"/>
                      <a:pt x="76" y="62"/>
                      <a:pt x="76" y="62"/>
                    </a:cubicBezTo>
                    <a:cubicBezTo>
                      <a:pt x="76" y="62"/>
                      <a:pt x="76" y="62"/>
                      <a:pt x="75" y="63"/>
                    </a:cubicBezTo>
                    <a:cubicBezTo>
                      <a:pt x="75" y="63"/>
                      <a:pt x="75" y="63"/>
                      <a:pt x="75" y="63"/>
                    </a:cubicBezTo>
                    <a:cubicBezTo>
                      <a:pt x="74" y="63"/>
                      <a:pt x="75" y="62"/>
                      <a:pt x="74" y="62"/>
                    </a:cubicBezTo>
                    <a:cubicBezTo>
                      <a:pt x="74" y="62"/>
                      <a:pt x="74" y="63"/>
                      <a:pt x="74" y="63"/>
                    </a:cubicBezTo>
                    <a:cubicBezTo>
                      <a:pt x="73" y="63"/>
                      <a:pt x="73" y="62"/>
                      <a:pt x="73" y="62"/>
                    </a:cubicBezTo>
                    <a:cubicBezTo>
                      <a:pt x="72" y="62"/>
                      <a:pt x="72" y="62"/>
                      <a:pt x="72" y="61"/>
                    </a:cubicBezTo>
                    <a:cubicBezTo>
                      <a:pt x="71" y="61"/>
                      <a:pt x="71" y="62"/>
                      <a:pt x="71" y="62"/>
                    </a:cubicBezTo>
                    <a:cubicBezTo>
                      <a:pt x="71" y="62"/>
                      <a:pt x="72" y="62"/>
                      <a:pt x="72" y="62"/>
                    </a:cubicBezTo>
                    <a:cubicBezTo>
                      <a:pt x="72" y="63"/>
                      <a:pt x="72" y="64"/>
                      <a:pt x="71" y="64"/>
                    </a:cubicBezTo>
                    <a:cubicBezTo>
                      <a:pt x="70" y="64"/>
                      <a:pt x="70" y="63"/>
                      <a:pt x="70" y="62"/>
                    </a:cubicBezTo>
                    <a:cubicBezTo>
                      <a:pt x="69" y="62"/>
                      <a:pt x="67" y="61"/>
                      <a:pt x="67" y="62"/>
                    </a:cubicBezTo>
                    <a:cubicBezTo>
                      <a:pt x="67" y="63"/>
                      <a:pt x="68" y="64"/>
                      <a:pt x="68" y="64"/>
                    </a:cubicBezTo>
                    <a:cubicBezTo>
                      <a:pt x="67" y="65"/>
                      <a:pt x="67" y="63"/>
                      <a:pt x="67" y="63"/>
                    </a:cubicBezTo>
                    <a:cubicBezTo>
                      <a:pt x="66" y="62"/>
                      <a:pt x="65" y="61"/>
                      <a:pt x="66" y="60"/>
                    </a:cubicBezTo>
                    <a:cubicBezTo>
                      <a:pt x="66" y="60"/>
                      <a:pt x="66" y="61"/>
                      <a:pt x="66" y="61"/>
                    </a:cubicBezTo>
                    <a:cubicBezTo>
                      <a:pt x="67" y="62"/>
                      <a:pt x="67" y="60"/>
                      <a:pt x="67" y="60"/>
                    </a:cubicBezTo>
                    <a:cubicBezTo>
                      <a:pt x="67" y="59"/>
                      <a:pt x="67" y="59"/>
                      <a:pt x="67" y="59"/>
                    </a:cubicBezTo>
                    <a:cubicBezTo>
                      <a:pt x="68" y="58"/>
                      <a:pt x="69" y="57"/>
                      <a:pt x="69" y="56"/>
                    </a:cubicBezTo>
                    <a:cubicBezTo>
                      <a:pt x="69" y="56"/>
                      <a:pt x="71" y="55"/>
                      <a:pt x="70" y="55"/>
                    </a:cubicBezTo>
                    <a:cubicBezTo>
                      <a:pt x="71" y="54"/>
                      <a:pt x="69" y="54"/>
                      <a:pt x="69" y="53"/>
                    </a:cubicBezTo>
                    <a:cubicBezTo>
                      <a:pt x="68" y="53"/>
                      <a:pt x="68" y="53"/>
                      <a:pt x="69" y="53"/>
                    </a:cubicBezTo>
                    <a:cubicBezTo>
                      <a:pt x="69" y="52"/>
                      <a:pt x="69" y="52"/>
                      <a:pt x="69" y="51"/>
                    </a:cubicBezTo>
                    <a:cubicBezTo>
                      <a:pt x="69" y="50"/>
                      <a:pt x="71" y="51"/>
                      <a:pt x="72" y="51"/>
                    </a:cubicBezTo>
                    <a:cubicBezTo>
                      <a:pt x="71" y="50"/>
                      <a:pt x="71" y="50"/>
                      <a:pt x="70" y="50"/>
                    </a:cubicBezTo>
                    <a:cubicBezTo>
                      <a:pt x="70" y="50"/>
                      <a:pt x="69" y="49"/>
                      <a:pt x="69" y="49"/>
                    </a:cubicBezTo>
                    <a:cubicBezTo>
                      <a:pt x="69" y="49"/>
                      <a:pt x="69" y="50"/>
                      <a:pt x="69" y="50"/>
                    </a:cubicBezTo>
                    <a:cubicBezTo>
                      <a:pt x="70" y="50"/>
                      <a:pt x="69" y="51"/>
                      <a:pt x="69" y="50"/>
                    </a:cubicBezTo>
                    <a:cubicBezTo>
                      <a:pt x="69" y="49"/>
                      <a:pt x="70" y="49"/>
                      <a:pt x="70" y="48"/>
                    </a:cubicBezTo>
                    <a:cubicBezTo>
                      <a:pt x="70" y="48"/>
                      <a:pt x="70" y="49"/>
                      <a:pt x="69" y="49"/>
                    </a:cubicBezTo>
                    <a:cubicBezTo>
                      <a:pt x="69" y="49"/>
                      <a:pt x="69" y="48"/>
                      <a:pt x="69" y="48"/>
                    </a:cubicBezTo>
                    <a:cubicBezTo>
                      <a:pt x="68" y="48"/>
                      <a:pt x="69" y="51"/>
                      <a:pt x="68" y="50"/>
                    </a:cubicBezTo>
                    <a:cubicBezTo>
                      <a:pt x="69" y="50"/>
                      <a:pt x="68" y="52"/>
                      <a:pt x="68" y="51"/>
                    </a:cubicBezTo>
                    <a:cubicBezTo>
                      <a:pt x="67" y="51"/>
                      <a:pt x="67" y="50"/>
                      <a:pt x="67" y="50"/>
                    </a:cubicBezTo>
                    <a:cubicBezTo>
                      <a:pt x="67" y="50"/>
                      <a:pt x="67" y="51"/>
                      <a:pt x="67" y="51"/>
                    </a:cubicBezTo>
                    <a:cubicBezTo>
                      <a:pt x="67" y="51"/>
                      <a:pt x="66" y="51"/>
                      <a:pt x="66" y="50"/>
                    </a:cubicBezTo>
                    <a:cubicBezTo>
                      <a:pt x="66" y="50"/>
                      <a:pt x="66" y="52"/>
                      <a:pt x="66" y="52"/>
                    </a:cubicBezTo>
                    <a:cubicBezTo>
                      <a:pt x="66" y="52"/>
                      <a:pt x="65" y="51"/>
                      <a:pt x="65" y="51"/>
                    </a:cubicBezTo>
                    <a:cubicBezTo>
                      <a:pt x="65" y="50"/>
                      <a:pt x="65" y="50"/>
                      <a:pt x="66" y="49"/>
                    </a:cubicBezTo>
                    <a:cubicBezTo>
                      <a:pt x="66" y="49"/>
                      <a:pt x="67" y="49"/>
                      <a:pt x="67" y="48"/>
                    </a:cubicBezTo>
                    <a:cubicBezTo>
                      <a:pt x="68" y="48"/>
                      <a:pt x="68" y="48"/>
                      <a:pt x="68" y="48"/>
                    </a:cubicBezTo>
                    <a:cubicBezTo>
                      <a:pt x="68" y="48"/>
                      <a:pt x="69" y="47"/>
                      <a:pt x="69" y="47"/>
                    </a:cubicBezTo>
                    <a:cubicBezTo>
                      <a:pt x="68" y="47"/>
                      <a:pt x="68" y="47"/>
                      <a:pt x="67" y="48"/>
                    </a:cubicBezTo>
                    <a:cubicBezTo>
                      <a:pt x="67" y="49"/>
                      <a:pt x="66" y="49"/>
                      <a:pt x="66" y="49"/>
                    </a:cubicBezTo>
                    <a:cubicBezTo>
                      <a:pt x="65" y="49"/>
                      <a:pt x="65" y="50"/>
                      <a:pt x="64" y="50"/>
                    </a:cubicBezTo>
                    <a:cubicBezTo>
                      <a:pt x="64" y="50"/>
                      <a:pt x="64" y="51"/>
                      <a:pt x="64" y="51"/>
                    </a:cubicBezTo>
                    <a:cubicBezTo>
                      <a:pt x="65" y="51"/>
                      <a:pt x="65" y="52"/>
                      <a:pt x="65" y="52"/>
                    </a:cubicBezTo>
                    <a:cubicBezTo>
                      <a:pt x="65" y="53"/>
                      <a:pt x="64" y="53"/>
                      <a:pt x="64" y="53"/>
                    </a:cubicBezTo>
                    <a:cubicBezTo>
                      <a:pt x="64" y="54"/>
                      <a:pt x="64" y="54"/>
                      <a:pt x="64" y="54"/>
                    </a:cubicBezTo>
                    <a:cubicBezTo>
                      <a:pt x="64" y="55"/>
                      <a:pt x="63" y="56"/>
                      <a:pt x="63" y="56"/>
                    </a:cubicBezTo>
                    <a:cubicBezTo>
                      <a:pt x="64" y="56"/>
                      <a:pt x="63" y="57"/>
                      <a:pt x="62" y="57"/>
                    </a:cubicBezTo>
                    <a:cubicBezTo>
                      <a:pt x="62" y="57"/>
                      <a:pt x="60" y="57"/>
                      <a:pt x="61" y="56"/>
                    </a:cubicBezTo>
                    <a:cubicBezTo>
                      <a:pt x="61" y="56"/>
                      <a:pt x="62" y="55"/>
                      <a:pt x="62" y="54"/>
                    </a:cubicBezTo>
                    <a:cubicBezTo>
                      <a:pt x="63" y="53"/>
                      <a:pt x="64" y="52"/>
                      <a:pt x="64" y="52"/>
                    </a:cubicBezTo>
                    <a:cubicBezTo>
                      <a:pt x="64" y="52"/>
                      <a:pt x="63" y="53"/>
                      <a:pt x="62" y="52"/>
                    </a:cubicBezTo>
                    <a:cubicBezTo>
                      <a:pt x="62" y="52"/>
                      <a:pt x="63" y="51"/>
                      <a:pt x="63" y="51"/>
                    </a:cubicBezTo>
                    <a:cubicBezTo>
                      <a:pt x="63" y="51"/>
                      <a:pt x="62" y="51"/>
                      <a:pt x="62" y="51"/>
                    </a:cubicBezTo>
                    <a:cubicBezTo>
                      <a:pt x="62" y="50"/>
                      <a:pt x="63" y="50"/>
                      <a:pt x="63" y="50"/>
                    </a:cubicBezTo>
                    <a:cubicBezTo>
                      <a:pt x="63" y="50"/>
                      <a:pt x="62" y="51"/>
                      <a:pt x="62" y="51"/>
                    </a:cubicBezTo>
                    <a:cubicBezTo>
                      <a:pt x="62" y="50"/>
                      <a:pt x="64" y="49"/>
                      <a:pt x="64" y="49"/>
                    </a:cubicBezTo>
                    <a:cubicBezTo>
                      <a:pt x="64" y="49"/>
                      <a:pt x="64" y="48"/>
                      <a:pt x="64" y="48"/>
                    </a:cubicBezTo>
                    <a:cubicBezTo>
                      <a:pt x="64" y="48"/>
                      <a:pt x="63" y="48"/>
                      <a:pt x="63" y="49"/>
                    </a:cubicBezTo>
                    <a:cubicBezTo>
                      <a:pt x="63" y="48"/>
                      <a:pt x="63" y="48"/>
                      <a:pt x="64" y="48"/>
                    </a:cubicBezTo>
                    <a:cubicBezTo>
                      <a:pt x="64" y="48"/>
                      <a:pt x="64" y="47"/>
                      <a:pt x="64" y="47"/>
                    </a:cubicBezTo>
                    <a:cubicBezTo>
                      <a:pt x="64" y="47"/>
                      <a:pt x="64" y="48"/>
                      <a:pt x="63" y="47"/>
                    </a:cubicBezTo>
                    <a:cubicBezTo>
                      <a:pt x="63" y="46"/>
                      <a:pt x="64" y="47"/>
                      <a:pt x="65" y="46"/>
                    </a:cubicBezTo>
                    <a:cubicBezTo>
                      <a:pt x="65" y="46"/>
                      <a:pt x="64" y="46"/>
                      <a:pt x="64" y="46"/>
                    </a:cubicBezTo>
                    <a:cubicBezTo>
                      <a:pt x="64" y="46"/>
                      <a:pt x="66" y="45"/>
                      <a:pt x="66" y="45"/>
                    </a:cubicBezTo>
                    <a:cubicBezTo>
                      <a:pt x="67" y="45"/>
                      <a:pt x="67" y="45"/>
                      <a:pt x="68" y="44"/>
                    </a:cubicBezTo>
                    <a:cubicBezTo>
                      <a:pt x="67" y="45"/>
                      <a:pt x="67" y="45"/>
                      <a:pt x="66" y="45"/>
                    </a:cubicBezTo>
                    <a:cubicBezTo>
                      <a:pt x="66" y="45"/>
                      <a:pt x="66" y="45"/>
                      <a:pt x="65" y="45"/>
                    </a:cubicBezTo>
                    <a:cubicBezTo>
                      <a:pt x="65" y="45"/>
                      <a:pt x="65" y="45"/>
                      <a:pt x="65" y="45"/>
                    </a:cubicBezTo>
                    <a:cubicBezTo>
                      <a:pt x="65" y="45"/>
                      <a:pt x="65" y="45"/>
                      <a:pt x="65" y="45"/>
                    </a:cubicBezTo>
                    <a:cubicBezTo>
                      <a:pt x="65" y="45"/>
                      <a:pt x="65" y="45"/>
                      <a:pt x="65" y="45"/>
                    </a:cubicBezTo>
                    <a:cubicBezTo>
                      <a:pt x="66" y="45"/>
                      <a:pt x="66" y="44"/>
                      <a:pt x="66" y="44"/>
                    </a:cubicBezTo>
                    <a:cubicBezTo>
                      <a:pt x="66" y="44"/>
                      <a:pt x="65" y="45"/>
                      <a:pt x="65" y="44"/>
                    </a:cubicBezTo>
                    <a:cubicBezTo>
                      <a:pt x="65" y="44"/>
                      <a:pt x="66" y="44"/>
                      <a:pt x="66" y="43"/>
                    </a:cubicBezTo>
                    <a:cubicBezTo>
                      <a:pt x="66" y="43"/>
                      <a:pt x="67" y="43"/>
                      <a:pt x="67" y="43"/>
                    </a:cubicBezTo>
                    <a:cubicBezTo>
                      <a:pt x="67" y="43"/>
                      <a:pt x="67" y="43"/>
                      <a:pt x="67" y="43"/>
                    </a:cubicBezTo>
                    <a:cubicBezTo>
                      <a:pt x="67" y="42"/>
                      <a:pt x="68" y="42"/>
                      <a:pt x="68" y="42"/>
                    </a:cubicBezTo>
                    <a:cubicBezTo>
                      <a:pt x="67" y="42"/>
                      <a:pt x="67" y="42"/>
                      <a:pt x="66" y="43"/>
                    </a:cubicBezTo>
                    <a:cubicBezTo>
                      <a:pt x="66" y="43"/>
                      <a:pt x="65" y="43"/>
                      <a:pt x="65" y="44"/>
                    </a:cubicBezTo>
                    <a:cubicBezTo>
                      <a:pt x="64" y="44"/>
                      <a:pt x="64" y="45"/>
                      <a:pt x="63" y="45"/>
                    </a:cubicBezTo>
                    <a:cubicBezTo>
                      <a:pt x="63" y="45"/>
                      <a:pt x="62" y="45"/>
                      <a:pt x="62" y="44"/>
                    </a:cubicBezTo>
                    <a:cubicBezTo>
                      <a:pt x="62" y="45"/>
                      <a:pt x="59" y="43"/>
                      <a:pt x="62" y="44"/>
                    </a:cubicBezTo>
                    <a:cubicBezTo>
                      <a:pt x="62" y="43"/>
                      <a:pt x="62" y="43"/>
                      <a:pt x="62" y="43"/>
                    </a:cubicBezTo>
                    <a:cubicBezTo>
                      <a:pt x="62" y="43"/>
                      <a:pt x="62" y="43"/>
                      <a:pt x="62" y="43"/>
                    </a:cubicBezTo>
                    <a:cubicBezTo>
                      <a:pt x="61" y="43"/>
                      <a:pt x="60" y="43"/>
                      <a:pt x="59" y="43"/>
                    </a:cubicBezTo>
                    <a:cubicBezTo>
                      <a:pt x="58" y="43"/>
                      <a:pt x="60" y="42"/>
                      <a:pt x="60" y="42"/>
                    </a:cubicBezTo>
                    <a:cubicBezTo>
                      <a:pt x="60" y="42"/>
                      <a:pt x="61" y="42"/>
                      <a:pt x="61" y="42"/>
                    </a:cubicBezTo>
                    <a:cubicBezTo>
                      <a:pt x="61" y="42"/>
                      <a:pt x="62" y="42"/>
                      <a:pt x="62" y="42"/>
                    </a:cubicBezTo>
                    <a:cubicBezTo>
                      <a:pt x="62" y="42"/>
                      <a:pt x="62" y="42"/>
                      <a:pt x="62" y="42"/>
                    </a:cubicBezTo>
                    <a:cubicBezTo>
                      <a:pt x="62" y="42"/>
                      <a:pt x="62" y="42"/>
                      <a:pt x="62" y="42"/>
                    </a:cubicBezTo>
                    <a:cubicBezTo>
                      <a:pt x="62" y="42"/>
                      <a:pt x="62" y="42"/>
                      <a:pt x="62" y="41"/>
                    </a:cubicBezTo>
                    <a:cubicBezTo>
                      <a:pt x="63" y="41"/>
                      <a:pt x="63" y="41"/>
                      <a:pt x="63" y="41"/>
                    </a:cubicBezTo>
                    <a:cubicBezTo>
                      <a:pt x="63" y="41"/>
                      <a:pt x="63" y="41"/>
                      <a:pt x="63" y="41"/>
                    </a:cubicBezTo>
                    <a:cubicBezTo>
                      <a:pt x="63" y="41"/>
                      <a:pt x="63" y="41"/>
                      <a:pt x="63" y="41"/>
                    </a:cubicBezTo>
                    <a:cubicBezTo>
                      <a:pt x="62" y="41"/>
                      <a:pt x="62" y="41"/>
                      <a:pt x="62" y="41"/>
                    </a:cubicBezTo>
                    <a:cubicBezTo>
                      <a:pt x="62" y="41"/>
                      <a:pt x="62" y="40"/>
                      <a:pt x="63" y="40"/>
                    </a:cubicBezTo>
                    <a:cubicBezTo>
                      <a:pt x="63" y="39"/>
                      <a:pt x="64" y="40"/>
                      <a:pt x="65" y="40"/>
                    </a:cubicBezTo>
                    <a:cubicBezTo>
                      <a:pt x="64" y="40"/>
                      <a:pt x="64" y="40"/>
                      <a:pt x="63" y="40"/>
                    </a:cubicBezTo>
                    <a:cubicBezTo>
                      <a:pt x="64" y="39"/>
                      <a:pt x="64" y="39"/>
                      <a:pt x="63" y="39"/>
                    </a:cubicBezTo>
                    <a:cubicBezTo>
                      <a:pt x="63" y="39"/>
                      <a:pt x="63" y="40"/>
                      <a:pt x="63" y="39"/>
                    </a:cubicBezTo>
                    <a:cubicBezTo>
                      <a:pt x="63" y="39"/>
                      <a:pt x="64" y="38"/>
                      <a:pt x="64" y="39"/>
                    </a:cubicBezTo>
                    <a:cubicBezTo>
                      <a:pt x="65" y="39"/>
                      <a:pt x="65" y="39"/>
                      <a:pt x="66" y="39"/>
                    </a:cubicBezTo>
                    <a:cubicBezTo>
                      <a:pt x="66" y="38"/>
                      <a:pt x="63" y="38"/>
                      <a:pt x="64" y="38"/>
                    </a:cubicBezTo>
                    <a:cubicBezTo>
                      <a:pt x="64" y="38"/>
                      <a:pt x="64" y="37"/>
                      <a:pt x="65" y="37"/>
                    </a:cubicBezTo>
                    <a:cubicBezTo>
                      <a:pt x="65" y="37"/>
                      <a:pt x="65" y="38"/>
                      <a:pt x="66" y="37"/>
                    </a:cubicBezTo>
                    <a:cubicBezTo>
                      <a:pt x="65" y="37"/>
                      <a:pt x="65" y="37"/>
                      <a:pt x="66" y="36"/>
                    </a:cubicBezTo>
                    <a:cubicBezTo>
                      <a:pt x="66" y="37"/>
                      <a:pt x="63" y="37"/>
                      <a:pt x="64" y="36"/>
                    </a:cubicBezTo>
                    <a:cubicBezTo>
                      <a:pt x="64" y="36"/>
                      <a:pt x="65" y="36"/>
                      <a:pt x="65" y="36"/>
                    </a:cubicBezTo>
                    <a:cubicBezTo>
                      <a:pt x="65" y="36"/>
                      <a:pt x="66" y="36"/>
                      <a:pt x="66" y="35"/>
                    </a:cubicBezTo>
                    <a:cubicBezTo>
                      <a:pt x="66" y="35"/>
                      <a:pt x="65" y="36"/>
                      <a:pt x="65" y="36"/>
                    </a:cubicBezTo>
                    <a:cubicBezTo>
                      <a:pt x="65" y="36"/>
                      <a:pt x="65" y="36"/>
                      <a:pt x="65" y="36"/>
                    </a:cubicBezTo>
                    <a:cubicBezTo>
                      <a:pt x="64" y="36"/>
                      <a:pt x="64" y="36"/>
                      <a:pt x="65" y="36"/>
                    </a:cubicBezTo>
                    <a:cubicBezTo>
                      <a:pt x="65" y="35"/>
                      <a:pt x="64" y="36"/>
                      <a:pt x="64" y="36"/>
                    </a:cubicBezTo>
                    <a:cubicBezTo>
                      <a:pt x="63" y="36"/>
                      <a:pt x="63" y="36"/>
                      <a:pt x="63" y="35"/>
                    </a:cubicBezTo>
                    <a:cubicBezTo>
                      <a:pt x="62" y="35"/>
                      <a:pt x="63" y="34"/>
                      <a:pt x="63" y="34"/>
                    </a:cubicBezTo>
                    <a:cubicBezTo>
                      <a:pt x="64" y="34"/>
                      <a:pt x="64" y="34"/>
                      <a:pt x="65" y="34"/>
                    </a:cubicBezTo>
                    <a:cubicBezTo>
                      <a:pt x="65" y="34"/>
                      <a:pt x="65" y="34"/>
                      <a:pt x="65" y="34"/>
                    </a:cubicBezTo>
                    <a:cubicBezTo>
                      <a:pt x="65" y="34"/>
                      <a:pt x="65" y="34"/>
                      <a:pt x="64" y="34"/>
                    </a:cubicBezTo>
                    <a:cubicBezTo>
                      <a:pt x="64" y="34"/>
                      <a:pt x="64" y="34"/>
                      <a:pt x="64" y="33"/>
                    </a:cubicBezTo>
                    <a:cubicBezTo>
                      <a:pt x="63" y="33"/>
                      <a:pt x="63" y="33"/>
                      <a:pt x="63" y="33"/>
                    </a:cubicBezTo>
                    <a:cubicBezTo>
                      <a:pt x="64" y="32"/>
                      <a:pt x="64" y="33"/>
                      <a:pt x="64" y="33"/>
                    </a:cubicBezTo>
                    <a:cubicBezTo>
                      <a:pt x="64" y="32"/>
                      <a:pt x="63" y="32"/>
                      <a:pt x="64" y="31"/>
                    </a:cubicBezTo>
                    <a:cubicBezTo>
                      <a:pt x="64" y="30"/>
                      <a:pt x="64" y="32"/>
                      <a:pt x="65" y="32"/>
                    </a:cubicBezTo>
                    <a:cubicBezTo>
                      <a:pt x="65" y="32"/>
                      <a:pt x="65" y="31"/>
                      <a:pt x="65" y="31"/>
                    </a:cubicBezTo>
                    <a:cubicBezTo>
                      <a:pt x="65" y="31"/>
                      <a:pt x="65" y="30"/>
                      <a:pt x="65" y="31"/>
                    </a:cubicBezTo>
                    <a:cubicBezTo>
                      <a:pt x="66" y="31"/>
                      <a:pt x="66" y="31"/>
                      <a:pt x="66" y="31"/>
                    </a:cubicBezTo>
                    <a:cubicBezTo>
                      <a:pt x="67" y="30"/>
                      <a:pt x="68" y="31"/>
                      <a:pt x="68" y="31"/>
                    </a:cubicBezTo>
                    <a:cubicBezTo>
                      <a:pt x="68" y="31"/>
                      <a:pt x="67" y="31"/>
                      <a:pt x="67" y="30"/>
                    </a:cubicBezTo>
                    <a:cubicBezTo>
                      <a:pt x="67" y="30"/>
                      <a:pt x="66" y="30"/>
                      <a:pt x="67" y="30"/>
                    </a:cubicBezTo>
                    <a:cubicBezTo>
                      <a:pt x="68" y="30"/>
                      <a:pt x="69" y="31"/>
                      <a:pt x="69" y="31"/>
                    </a:cubicBezTo>
                    <a:cubicBezTo>
                      <a:pt x="69" y="31"/>
                      <a:pt x="69" y="31"/>
                      <a:pt x="68" y="30"/>
                    </a:cubicBezTo>
                    <a:cubicBezTo>
                      <a:pt x="69" y="30"/>
                      <a:pt x="67" y="29"/>
                      <a:pt x="67" y="29"/>
                    </a:cubicBezTo>
                    <a:cubicBezTo>
                      <a:pt x="66" y="29"/>
                      <a:pt x="67" y="28"/>
                      <a:pt x="67" y="29"/>
                    </a:cubicBezTo>
                    <a:cubicBezTo>
                      <a:pt x="67" y="29"/>
                      <a:pt x="67" y="29"/>
                      <a:pt x="67" y="29"/>
                    </a:cubicBezTo>
                    <a:cubicBezTo>
                      <a:pt x="68" y="29"/>
                      <a:pt x="68" y="28"/>
                      <a:pt x="68" y="28"/>
                    </a:cubicBezTo>
                    <a:cubicBezTo>
                      <a:pt x="68" y="28"/>
                      <a:pt x="67" y="27"/>
                      <a:pt x="67" y="27"/>
                    </a:cubicBezTo>
                    <a:cubicBezTo>
                      <a:pt x="67" y="27"/>
                      <a:pt x="68" y="27"/>
                      <a:pt x="68" y="27"/>
                    </a:cubicBezTo>
                    <a:cubicBezTo>
                      <a:pt x="69" y="27"/>
                      <a:pt x="69" y="27"/>
                      <a:pt x="70" y="27"/>
                    </a:cubicBezTo>
                    <a:cubicBezTo>
                      <a:pt x="70" y="27"/>
                      <a:pt x="70" y="27"/>
                      <a:pt x="71" y="27"/>
                    </a:cubicBezTo>
                    <a:cubicBezTo>
                      <a:pt x="71" y="27"/>
                      <a:pt x="71" y="27"/>
                      <a:pt x="70" y="27"/>
                    </a:cubicBezTo>
                    <a:cubicBezTo>
                      <a:pt x="71" y="27"/>
                      <a:pt x="71" y="27"/>
                      <a:pt x="71" y="27"/>
                    </a:cubicBezTo>
                    <a:cubicBezTo>
                      <a:pt x="70" y="27"/>
                      <a:pt x="69" y="27"/>
                      <a:pt x="69" y="26"/>
                    </a:cubicBezTo>
                    <a:cubicBezTo>
                      <a:pt x="69" y="25"/>
                      <a:pt x="70" y="26"/>
                      <a:pt x="70" y="26"/>
                    </a:cubicBezTo>
                    <a:cubicBezTo>
                      <a:pt x="70" y="25"/>
                      <a:pt x="70" y="25"/>
                      <a:pt x="70" y="25"/>
                    </a:cubicBezTo>
                    <a:cubicBezTo>
                      <a:pt x="70" y="25"/>
                      <a:pt x="70" y="25"/>
                      <a:pt x="70" y="25"/>
                    </a:cubicBezTo>
                    <a:cubicBezTo>
                      <a:pt x="70" y="25"/>
                      <a:pt x="69" y="24"/>
                      <a:pt x="70" y="24"/>
                    </a:cubicBezTo>
                    <a:cubicBezTo>
                      <a:pt x="70" y="24"/>
                      <a:pt x="70" y="24"/>
                      <a:pt x="71" y="23"/>
                    </a:cubicBezTo>
                    <a:cubicBezTo>
                      <a:pt x="71" y="23"/>
                      <a:pt x="72" y="23"/>
                      <a:pt x="72" y="24"/>
                    </a:cubicBezTo>
                    <a:cubicBezTo>
                      <a:pt x="72" y="24"/>
                      <a:pt x="72" y="24"/>
                      <a:pt x="72" y="23"/>
                    </a:cubicBezTo>
                    <a:cubicBezTo>
                      <a:pt x="73" y="24"/>
                      <a:pt x="73" y="24"/>
                      <a:pt x="73" y="24"/>
                    </a:cubicBezTo>
                    <a:cubicBezTo>
                      <a:pt x="73" y="24"/>
                      <a:pt x="73" y="25"/>
                      <a:pt x="72" y="25"/>
                    </a:cubicBezTo>
                    <a:cubicBezTo>
                      <a:pt x="73" y="25"/>
                      <a:pt x="74" y="24"/>
                      <a:pt x="74" y="24"/>
                    </a:cubicBezTo>
                    <a:cubicBezTo>
                      <a:pt x="75" y="24"/>
                      <a:pt x="75" y="24"/>
                      <a:pt x="74" y="25"/>
                    </a:cubicBezTo>
                    <a:cubicBezTo>
                      <a:pt x="75" y="25"/>
                      <a:pt x="75" y="24"/>
                      <a:pt x="75" y="24"/>
                    </a:cubicBezTo>
                    <a:cubicBezTo>
                      <a:pt x="76" y="24"/>
                      <a:pt x="76" y="24"/>
                      <a:pt x="76" y="24"/>
                    </a:cubicBezTo>
                    <a:cubicBezTo>
                      <a:pt x="77" y="24"/>
                      <a:pt x="78" y="24"/>
                      <a:pt x="78" y="23"/>
                    </a:cubicBezTo>
                    <a:cubicBezTo>
                      <a:pt x="78" y="24"/>
                      <a:pt x="80" y="24"/>
                      <a:pt x="81" y="23"/>
                    </a:cubicBezTo>
                    <a:cubicBezTo>
                      <a:pt x="81" y="23"/>
                      <a:pt x="82" y="23"/>
                      <a:pt x="82" y="23"/>
                    </a:cubicBezTo>
                    <a:cubicBezTo>
                      <a:pt x="83" y="23"/>
                      <a:pt x="83" y="23"/>
                      <a:pt x="84" y="23"/>
                    </a:cubicBezTo>
                    <a:cubicBezTo>
                      <a:pt x="84" y="23"/>
                      <a:pt x="83" y="23"/>
                      <a:pt x="83" y="23"/>
                    </a:cubicBezTo>
                    <a:cubicBezTo>
                      <a:pt x="83" y="23"/>
                      <a:pt x="84" y="23"/>
                      <a:pt x="84" y="23"/>
                    </a:cubicBezTo>
                    <a:cubicBezTo>
                      <a:pt x="85" y="23"/>
                      <a:pt x="86" y="23"/>
                      <a:pt x="86" y="23"/>
                    </a:cubicBezTo>
                    <a:cubicBezTo>
                      <a:pt x="86" y="23"/>
                      <a:pt x="85" y="24"/>
                      <a:pt x="85" y="25"/>
                    </a:cubicBezTo>
                    <a:cubicBezTo>
                      <a:pt x="86" y="25"/>
                      <a:pt x="85" y="25"/>
                      <a:pt x="85" y="26"/>
                    </a:cubicBezTo>
                    <a:cubicBezTo>
                      <a:pt x="84" y="26"/>
                      <a:pt x="84" y="26"/>
                      <a:pt x="83" y="27"/>
                    </a:cubicBezTo>
                    <a:cubicBezTo>
                      <a:pt x="82" y="27"/>
                      <a:pt x="81" y="28"/>
                      <a:pt x="81" y="28"/>
                    </a:cubicBezTo>
                    <a:cubicBezTo>
                      <a:pt x="80" y="29"/>
                      <a:pt x="79" y="29"/>
                      <a:pt x="78" y="30"/>
                    </a:cubicBezTo>
                    <a:cubicBezTo>
                      <a:pt x="78" y="30"/>
                      <a:pt x="77" y="30"/>
                      <a:pt x="77" y="30"/>
                    </a:cubicBezTo>
                    <a:cubicBezTo>
                      <a:pt x="77" y="30"/>
                      <a:pt x="78" y="30"/>
                      <a:pt x="78" y="30"/>
                    </a:cubicBezTo>
                    <a:cubicBezTo>
                      <a:pt x="78" y="31"/>
                      <a:pt x="77" y="31"/>
                      <a:pt x="77" y="31"/>
                    </a:cubicBezTo>
                    <a:cubicBezTo>
                      <a:pt x="77" y="31"/>
                      <a:pt x="76" y="31"/>
                      <a:pt x="76" y="31"/>
                    </a:cubicBezTo>
                    <a:cubicBezTo>
                      <a:pt x="75" y="31"/>
                      <a:pt x="75" y="31"/>
                      <a:pt x="75" y="30"/>
                    </a:cubicBezTo>
                    <a:cubicBezTo>
                      <a:pt x="75" y="31"/>
                      <a:pt x="77" y="31"/>
                      <a:pt x="78" y="31"/>
                    </a:cubicBezTo>
                    <a:cubicBezTo>
                      <a:pt x="78" y="31"/>
                      <a:pt x="78" y="31"/>
                      <a:pt x="79" y="31"/>
                    </a:cubicBezTo>
                    <a:cubicBezTo>
                      <a:pt x="79" y="31"/>
                      <a:pt x="79" y="31"/>
                      <a:pt x="79" y="31"/>
                    </a:cubicBezTo>
                    <a:cubicBezTo>
                      <a:pt x="80" y="31"/>
                      <a:pt x="78" y="33"/>
                      <a:pt x="77" y="32"/>
                    </a:cubicBezTo>
                    <a:cubicBezTo>
                      <a:pt x="77" y="32"/>
                      <a:pt x="74" y="33"/>
                      <a:pt x="74" y="34"/>
                    </a:cubicBezTo>
                    <a:cubicBezTo>
                      <a:pt x="75" y="34"/>
                      <a:pt x="75" y="33"/>
                      <a:pt x="76" y="33"/>
                    </a:cubicBezTo>
                    <a:cubicBezTo>
                      <a:pt x="76" y="33"/>
                      <a:pt x="76" y="33"/>
                      <a:pt x="77" y="33"/>
                    </a:cubicBezTo>
                    <a:cubicBezTo>
                      <a:pt x="77" y="33"/>
                      <a:pt x="77" y="33"/>
                      <a:pt x="77" y="33"/>
                    </a:cubicBezTo>
                    <a:cubicBezTo>
                      <a:pt x="78" y="33"/>
                      <a:pt x="77" y="33"/>
                      <a:pt x="77" y="34"/>
                    </a:cubicBezTo>
                    <a:cubicBezTo>
                      <a:pt x="76" y="34"/>
                      <a:pt x="77" y="34"/>
                      <a:pt x="76" y="34"/>
                    </a:cubicBezTo>
                    <a:cubicBezTo>
                      <a:pt x="76" y="34"/>
                      <a:pt x="76" y="34"/>
                      <a:pt x="75" y="34"/>
                    </a:cubicBezTo>
                    <a:cubicBezTo>
                      <a:pt x="76" y="34"/>
                      <a:pt x="75" y="35"/>
                      <a:pt x="76" y="34"/>
                    </a:cubicBezTo>
                    <a:cubicBezTo>
                      <a:pt x="76" y="34"/>
                      <a:pt x="78" y="34"/>
                      <a:pt x="77" y="34"/>
                    </a:cubicBezTo>
                    <a:cubicBezTo>
                      <a:pt x="78" y="33"/>
                      <a:pt x="78" y="34"/>
                      <a:pt x="79" y="33"/>
                    </a:cubicBezTo>
                    <a:cubicBezTo>
                      <a:pt x="80" y="33"/>
                      <a:pt x="80" y="33"/>
                      <a:pt x="80" y="33"/>
                    </a:cubicBezTo>
                    <a:cubicBezTo>
                      <a:pt x="81" y="33"/>
                      <a:pt x="80" y="33"/>
                      <a:pt x="81" y="33"/>
                    </a:cubicBezTo>
                    <a:cubicBezTo>
                      <a:pt x="81" y="33"/>
                      <a:pt x="81" y="33"/>
                      <a:pt x="82" y="33"/>
                    </a:cubicBezTo>
                    <a:cubicBezTo>
                      <a:pt x="82" y="32"/>
                      <a:pt x="82" y="32"/>
                      <a:pt x="83" y="32"/>
                    </a:cubicBezTo>
                    <a:cubicBezTo>
                      <a:pt x="83" y="32"/>
                      <a:pt x="84" y="32"/>
                      <a:pt x="84" y="33"/>
                    </a:cubicBezTo>
                    <a:cubicBezTo>
                      <a:pt x="85" y="33"/>
                      <a:pt x="85" y="33"/>
                      <a:pt x="86" y="33"/>
                    </a:cubicBezTo>
                    <a:cubicBezTo>
                      <a:pt x="87" y="33"/>
                      <a:pt x="87" y="33"/>
                      <a:pt x="88" y="33"/>
                    </a:cubicBezTo>
                    <a:cubicBezTo>
                      <a:pt x="88" y="33"/>
                      <a:pt x="89" y="33"/>
                      <a:pt x="90" y="33"/>
                    </a:cubicBezTo>
                    <a:cubicBezTo>
                      <a:pt x="90" y="33"/>
                      <a:pt x="91" y="33"/>
                      <a:pt x="92" y="33"/>
                    </a:cubicBezTo>
                    <a:cubicBezTo>
                      <a:pt x="92" y="33"/>
                      <a:pt x="93" y="33"/>
                      <a:pt x="93" y="33"/>
                    </a:cubicBezTo>
                    <a:cubicBezTo>
                      <a:pt x="94" y="33"/>
                      <a:pt x="95" y="34"/>
                      <a:pt x="95" y="34"/>
                    </a:cubicBezTo>
                    <a:cubicBezTo>
                      <a:pt x="95" y="35"/>
                      <a:pt x="93" y="36"/>
                      <a:pt x="93" y="37"/>
                    </a:cubicBezTo>
                    <a:cubicBezTo>
                      <a:pt x="92" y="38"/>
                      <a:pt x="93" y="38"/>
                      <a:pt x="92" y="39"/>
                    </a:cubicBezTo>
                    <a:cubicBezTo>
                      <a:pt x="92" y="39"/>
                      <a:pt x="92" y="39"/>
                      <a:pt x="91" y="40"/>
                    </a:cubicBezTo>
                    <a:cubicBezTo>
                      <a:pt x="91" y="41"/>
                      <a:pt x="91" y="41"/>
                      <a:pt x="91" y="41"/>
                    </a:cubicBezTo>
                    <a:cubicBezTo>
                      <a:pt x="90" y="42"/>
                      <a:pt x="90" y="42"/>
                      <a:pt x="90" y="42"/>
                    </a:cubicBezTo>
                    <a:cubicBezTo>
                      <a:pt x="89" y="42"/>
                      <a:pt x="89" y="43"/>
                      <a:pt x="89" y="43"/>
                    </a:cubicBezTo>
                    <a:cubicBezTo>
                      <a:pt x="89" y="43"/>
                      <a:pt x="89" y="43"/>
                      <a:pt x="89" y="43"/>
                    </a:cubicBezTo>
                    <a:cubicBezTo>
                      <a:pt x="89" y="43"/>
                      <a:pt x="89" y="44"/>
                      <a:pt x="88" y="44"/>
                    </a:cubicBezTo>
                    <a:cubicBezTo>
                      <a:pt x="88" y="44"/>
                      <a:pt x="87" y="45"/>
                      <a:pt x="86" y="45"/>
                    </a:cubicBezTo>
                    <a:cubicBezTo>
                      <a:pt x="86" y="45"/>
                      <a:pt x="85" y="45"/>
                      <a:pt x="84" y="45"/>
                    </a:cubicBezTo>
                    <a:cubicBezTo>
                      <a:pt x="83" y="45"/>
                      <a:pt x="83" y="46"/>
                      <a:pt x="82" y="46"/>
                    </a:cubicBezTo>
                    <a:cubicBezTo>
                      <a:pt x="82" y="47"/>
                      <a:pt x="83" y="46"/>
                      <a:pt x="83" y="46"/>
                    </a:cubicBezTo>
                    <a:cubicBezTo>
                      <a:pt x="84" y="46"/>
                      <a:pt x="85" y="45"/>
                      <a:pt x="86" y="45"/>
                    </a:cubicBezTo>
                    <a:cubicBezTo>
                      <a:pt x="86" y="45"/>
                      <a:pt x="86" y="46"/>
                      <a:pt x="86" y="46"/>
                    </a:cubicBezTo>
                    <a:cubicBezTo>
                      <a:pt x="86" y="46"/>
                      <a:pt x="86" y="46"/>
                      <a:pt x="87" y="47"/>
                    </a:cubicBezTo>
                    <a:cubicBezTo>
                      <a:pt x="88" y="47"/>
                      <a:pt x="88" y="47"/>
                      <a:pt x="87" y="48"/>
                    </a:cubicBezTo>
                    <a:cubicBezTo>
                      <a:pt x="86" y="48"/>
                      <a:pt x="85" y="48"/>
                      <a:pt x="84" y="48"/>
                    </a:cubicBezTo>
                    <a:cubicBezTo>
                      <a:pt x="84" y="48"/>
                      <a:pt x="83" y="49"/>
                      <a:pt x="82" y="49"/>
                    </a:cubicBezTo>
                    <a:cubicBezTo>
                      <a:pt x="82" y="50"/>
                      <a:pt x="81" y="50"/>
                      <a:pt x="81" y="50"/>
                    </a:cubicBezTo>
                    <a:cubicBezTo>
                      <a:pt x="80" y="50"/>
                      <a:pt x="80" y="50"/>
                      <a:pt x="80" y="49"/>
                    </a:cubicBezTo>
                    <a:cubicBezTo>
                      <a:pt x="79" y="49"/>
                      <a:pt x="79" y="50"/>
                      <a:pt x="78" y="49"/>
                    </a:cubicBezTo>
                    <a:cubicBezTo>
                      <a:pt x="78" y="49"/>
                      <a:pt x="78" y="49"/>
                      <a:pt x="77" y="49"/>
                    </a:cubicBezTo>
                    <a:cubicBezTo>
                      <a:pt x="78" y="49"/>
                      <a:pt x="78" y="50"/>
                      <a:pt x="79" y="50"/>
                    </a:cubicBezTo>
                    <a:cubicBezTo>
                      <a:pt x="79" y="50"/>
                      <a:pt x="80" y="50"/>
                      <a:pt x="81" y="50"/>
                    </a:cubicBezTo>
                    <a:cubicBezTo>
                      <a:pt x="82" y="50"/>
                      <a:pt x="83" y="51"/>
                      <a:pt x="84" y="50"/>
                    </a:cubicBezTo>
                    <a:cubicBezTo>
                      <a:pt x="85" y="50"/>
                      <a:pt x="85" y="50"/>
                      <a:pt x="86" y="49"/>
                    </a:cubicBezTo>
                    <a:cubicBezTo>
                      <a:pt x="86" y="49"/>
                      <a:pt x="88" y="49"/>
                      <a:pt x="87" y="50"/>
                    </a:cubicBezTo>
                    <a:cubicBezTo>
                      <a:pt x="88" y="50"/>
                      <a:pt x="90" y="51"/>
                      <a:pt x="91" y="51"/>
                    </a:cubicBezTo>
                    <a:cubicBezTo>
                      <a:pt x="92" y="52"/>
                      <a:pt x="92" y="53"/>
                      <a:pt x="93" y="53"/>
                    </a:cubicBezTo>
                    <a:cubicBezTo>
                      <a:pt x="93" y="53"/>
                      <a:pt x="94" y="54"/>
                      <a:pt x="94" y="54"/>
                    </a:cubicBezTo>
                    <a:cubicBezTo>
                      <a:pt x="95" y="54"/>
                      <a:pt x="95" y="55"/>
                      <a:pt x="95" y="56"/>
                    </a:cubicBezTo>
                    <a:cubicBezTo>
                      <a:pt x="95" y="56"/>
                      <a:pt x="95" y="56"/>
                      <a:pt x="95" y="56"/>
                    </a:cubicBezTo>
                    <a:cubicBezTo>
                      <a:pt x="95" y="57"/>
                      <a:pt x="95" y="57"/>
                      <a:pt x="95" y="57"/>
                    </a:cubicBezTo>
                    <a:cubicBezTo>
                      <a:pt x="95" y="58"/>
                      <a:pt x="95" y="58"/>
                      <a:pt x="95" y="59"/>
                    </a:cubicBezTo>
                    <a:cubicBezTo>
                      <a:pt x="96" y="60"/>
                      <a:pt x="96" y="61"/>
                      <a:pt x="97" y="62"/>
                    </a:cubicBezTo>
                    <a:cubicBezTo>
                      <a:pt x="97" y="63"/>
                      <a:pt x="97" y="63"/>
                      <a:pt x="97" y="63"/>
                    </a:cubicBezTo>
                    <a:cubicBezTo>
                      <a:pt x="98" y="64"/>
                      <a:pt x="98" y="64"/>
                      <a:pt x="97" y="64"/>
                    </a:cubicBezTo>
                    <a:cubicBezTo>
                      <a:pt x="98" y="64"/>
                      <a:pt x="98" y="64"/>
                      <a:pt x="98" y="64"/>
                    </a:cubicBezTo>
                    <a:cubicBezTo>
                      <a:pt x="99" y="64"/>
                      <a:pt x="99" y="65"/>
                      <a:pt x="100" y="65"/>
                    </a:cubicBezTo>
                    <a:cubicBezTo>
                      <a:pt x="101" y="65"/>
                      <a:pt x="102" y="65"/>
                      <a:pt x="103" y="66"/>
                    </a:cubicBezTo>
                    <a:cubicBezTo>
                      <a:pt x="103" y="67"/>
                      <a:pt x="103" y="68"/>
                      <a:pt x="104" y="68"/>
                    </a:cubicBezTo>
                    <a:cubicBezTo>
                      <a:pt x="104" y="68"/>
                      <a:pt x="104" y="68"/>
                      <a:pt x="105" y="68"/>
                    </a:cubicBezTo>
                    <a:cubicBezTo>
                      <a:pt x="105" y="69"/>
                      <a:pt x="105" y="69"/>
                      <a:pt x="105" y="69"/>
                    </a:cubicBezTo>
                    <a:cubicBezTo>
                      <a:pt x="105" y="69"/>
                      <a:pt x="106" y="69"/>
                      <a:pt x="106" y="70"/>
                    </a:cubicBezTo>
                    <a:cubicBezTo>
                      <a:pt x="106" y="69"/>
                      <a:pt x="105" y="70"/>
                      <a:pt x="105" y="71"/>
                    </a:cubicBezTo>
                    <a:cubicBezTo>
                      <a:pt x="105" y="71"/>
                      <a:pt x="106" y="72"/>
                      <a:pt x="106" y="73"/>
                    </a:cubicBezTo>
                    <a:cubicBezTo>
                      <a:pt x="106" y="73"/>
                      <a:pt x="108" y="75"/>
                      <a:pt x="107" y="75"/>
                    </a:cubicBezTo>
                    <a:cubicBezTo>
                      <a:pt x="108" y="75"/>
                      <a:pt x="107" y="75"/>
                      <a:pt x="106" y="75"/>
                    </a:cubicBezTo>
                    <a:cubicBezTo>
                      <a:pt x="106" y="75"/>
                      <a:pt x="105" y="74"/>
                      <a:pt x="105" y="74"/>
                    </a:cubicBezTo>
                    <a:cubicBezTo>
                      <a:pt x="104" y="73"/>
                      <a:pt x="103" y="74"/>
                      <a:pt x="103" y="74"/>
                    </a:cubicBezTo>
                    <a:cubicBezTo>
                      <a:pt x="102" y="74"/>
                      <a:pt x="101" y="73"/>
                      <a:pt x="101" y="74"/>
                    </a:cubicBezTo>
                    <a:cubicBezTo>
                      <a:pt x="101" y="74"/>
                      <a:pt x="101" y="74"/>
                      <a:pt x="101" y="74"/>
                    </a:cubicBezTo>
                    <a:cubicBezTo>
                      <a:pt x="102" y="74"/>
                      <a:pt x="102" y="74"/>
                      <a:pt x="102" y="74"/>
                    </a:cubicBezTo>
                    <a:cubicBezTo>
                      <a:pt x="103" y="74"/>
                      <a:pt x="103" y="74"/>
                      <a:pt x="104" y="74"/>
                    </a:cubicBezTo>
                    <a:cubicBezTo>
                      <a:pt x="105" y="74"/>
                      <a:pt x="105" y="75"/>
                      <a:pt x="106" y="75"/>
                    </a:cubicBezTo>
                    <a:cubicBezTo>
                      <a:pt x="106" y="75"/>
                      <a:pt x="107" y="76"/>
                      <a:pt x="107" y="76"/>
                    </a:cubicBezTo>
                    <a:cubicBezTo>
                      <a:pt x="108" y="77"/>
                      <a:pt x="109" y="78"/>
                      <a:pt x="109" y="79"/>
                    </a:cubicBezTo>
                    <a:cubicBezTo>
                      <a:pt x="109" y="81"/>
                      <a:pt x="107" y="81"/>
                      <a:pt x="106" y="82"/>
                    </a:cubicBezTo>
                    <a:cubicBezTo>
                      <a:pt x="107" y="82"/>
                      <a:pt x="107" y="82"/>
                      <a:pt x="108" y="83"/>
                    </a:cubicBezTo>
                    <a:cubicBezTo>
                      <a:pt x="108" y="84"/>
                      <a:pt x="109" y="83"/>
                      <a:pt x="109" y="84"/>
                    </a:cubicBezTo>
                    <a:cubicBezTo>
                      <a:pt x="109" y="83"/>
                      <a:pt x="110" y="82"/>
                      <a:pt x="111" y="82"/>
                    </a:cubicBezTo>
                    <a:cubicBezTo>
                      <a:pt x="111" y="81"/>
                      <a:pt x="112" y="82"/>
                      <a:pt x="113" y="82"/>
                    </a:cubicBezTo>
                    <a:cubicBezTo>
                      <a:pt x="113" y="82"/>
                      <a:pt x="113" y="82"/>
                      <a:pt x="114" y="82"/>
                    </a:cubicBezTo>
                    <a:cubicBezTo>
                      <a:pt x="114" y="82"/>
                      <a:pt x="115" y="82"/>
                      <a:pt x="114" y="82"/>
                    </a:cubicBezTo>
                    <a:cubicBezTo>
                      <a:pt x="115" y="81"/>
                      <a:pt x="116" y="82"/>
                      <a:pt x="116" y="82"/>
                    </a:cubicBezTo>
                    <a:cubicBezTo>
                      <a:pt x="117" y="82"/>
                      <a:pt x="117" y="82"/>
                      <a:pt x="118" y="82"/>
                    </a:cubicBezTo>
                    <a:cubicBezTo>
                      <a:pt x="118" y="83"/>
                      <a:pt x="118" y="83"/>
                      <a:pt x="119" y="83"/>
                    </a:cubicBezTo>
                    <a:cubicBezTo>
                      <a:pt x="120" y="84"/>
                      <a:pt x="120" y="84"/>
                      <a:pt x="120" y="85"/>
                    </a:cubicBezTo>
                    <a:cubicBezTo>
                      <a:pt x="120" y="86"/>
                      <a:pt x="120" y="87"/>
                      <a:pt x="120" y="88"/>
                    </a:cubicBezTo>
                    <a:close/>
                    <a:moveTo>
                      <a:pt x="64" y="43"/>
                    </a:moveTo>
                    <a:cubicBezTo>
                      <a:pt x="64" y="43"/>
                      <a:pt x="63" y="43"/>
                      <a:pt x="62" y="43"/>
                    </a:cubicBezTo>
                    <a:cubicBezTo>
                      <a:pt x="63" y="43"/>
                      <a:pt x="64" y="43"/>
                      <a:pt x="64" y="43"/>
                    </a:cubicBezTo>
                    <a:close/>
                    <a:moveTo>
                      <a:pt x="51" y="114"/>
                    </a:moveTo>
                    <a:cubicBezTo>
                      <a:pt x="51" y="114"/>
                      <a:pt x="51" y="114"/>
                      <a:pt x="51" y="114"/>
                    </a:cubicBezTo>
                    <a:cubicBezTo>
                      <a:pt x="51" y="114"/>
                      <a:pt x="51" y="114"/>
                      <a:pt x="51" y="114"/>
                    </a:cubicBezTo>
                    <a:close/>
                    <a:moveTo>
                      <a:pt x="57" y="70"/>
                    </a:moveTo>
                    <a:cubicBezTo>
                      <a:pt x="58" y="71"/>
                      <a:pt x="58" y="70"/>
                      <a:pt x="59" y="69"/>
                    </a:cubicBezTo>
                    <a:cubicBezTo>
                      <a:pt x="59" y="69"/>
                      <a:pt x="59" y="68"/>
                      <a:pt x="60" y="68"/>
                    </a:cubicBezTo>
                    <a:cubicBezTo>
                      <a:pt x="61" y="68"/>
                      <a:pt x="62" y="68"/>
                      <a:pt x="62" y="67"/>
                    </a:cubicBezTo>
                    <a:cubicBezTo>
                      <a:pt x="62" y="67"/>
                      <a:pt x="61" y="67"/>
                      <a:pt x="60" y="67"/>
                    </a:cubicBezTo>
                    <a:cubicBezTo>
                      <a:pt x="61" y="67"/>
                      <a:pt x="62" y="66"/>
                      <a:pt x="61" y="66"/>
                    </a:cubicBezTo>
                    <a:cubicBezTo>
                      <a:pt x="61" y="65"/>
                      <a:pt x="61" y="65"/>
                      <a:pt x="61" y="65"/>
                    </a:cubicBezTo>
                    <a:cubicBezTo>
                      <a:pt x="61" y="65"/>
                      <a:pt x="61" y="65"/>
                      <a:pt x="61" y="65"/>
                    </a:cubicBezTo>
                    <a:cubicBezTo>
                      <a:pt x="61" y="64"/>
                      <a:pt x="62" y="65"/>
                      <a:pt x="62" y="66"/>
                    </a:cubicBezTo>
                    <a:cubicBezTo>
                      <a:pt x="62" y="66"/>
                      <a:pt x="61" y="67"/>
                      <a:pt x="62" y="67"/>
                    </a:cubicBezTo>
                    <a:cubicBezTo>
                      <a:pt x="62" y="67"/>
                      <a:pt x="63" y="66"/>
                      <a:pt x="63" y="66"/>
                    </a:cubicBezTo>
                    <a:cubicBezTo>
                      <a:pt x="62" y="65"/>
                      <a:pt x="63" y="64"/>
                      <a:pt x="62" y="64"/>
                    </a:cubicBezTo>
                    <a:cubicBezTo>
                      <a:pt x="61" y="63"/>
                      <a:pt x="60" y="64"/>
                      <a:pt x="59" y="64"/>
                    </a:cubicBezTo>
                    <a:cubicBezTo>
                      <a:pt x="59" y="65"/>
                      <a:pt x="59" y="64"/>
                      <a:pt x="59" y="64"/>
                    </a:cubicBezTo>
                    <a:cubicBezTo>
                      <a:pt x="59" y="64"/>
                      <a:pt x="59" y="64"/>
                      <a:pt x="60" y="63"/>
                    </a:cubicBezTo>
                    <a:cubicBezTo>
                      <a:pt x="60" y="63"/>
                      <a:pt x="61" y="63"/>
                      <a:pt x="61" y="62"/>
                    </a:cubicBezTo>
                    <a:cubicBezTo>
                      <a:pt x="61" y="62"/>
                      <a:pt x="60" y="62"/>
                      <a:pt x="60" y="62"/>
                    </a:cubicBezTo>
                    <a:cubicBezTo>
                      <a:pt x="60" y="62"/>
                      <a:pt x="61" y="62"/>
                      <a:pt x="61" y="63"/>
                    </a:cubicBezTo>
                    <a:cubicBezTo>
                      <a:pt x="61" y="62"/>
                      <a:pt x="60" y="62"/>
                      <a:pt x="60" y="62"/>
                    </a:cubicBezTo>
                    <a:cubicBezTo>
                      <a:pt x="60" y="62"/>
                      <a:pt x="60" y="62"/>
                      <a:pt x="60" y="62"/>
                    </a:cubicBezTo>
                    <a:cubicBezTo>
                      <a:pt x="60" y="61"/>
                      <a:pt x="59" y="61"/>
                      <a:pt x="59" y="61"/>
                    </a:cubicBezTo>
                    <a:cubicBezTo>
                      <a:pt x="59" y="60"/>
                      <a:pt x="59" y="60"/>
                      <a:pt x="59" y="60"/>
                    </a:cubicBezTo>
                    <a:cubicBezTo>
                      <a:pt x="59" y="60"/>
                      <a:pt x="58" y="60"/>
                      <a:pt x="58" y="60"/>
                    </a:cubicBezTo>
                    <a:cubicBezTo>
                      <a:pt x="58" y="59"/>
                      <a:pt x="59" y="59"/>
                      <a:pt x="58" y="58"/>
                    </a:cubicBezTo>
                    <a:cubicBezTo>
                      <a:pt x="58" y="58"/>
                      <a:pt x="58" y="58"/>
                      <a:pt x="57" y="58"/>
                    </a:cubicBezTo>
                    <a:cubicBezTo>
                      <a:pt x="56" y="58"/>
                      <a:pt x="55" y="57"/>
                      <a:pt x="55" y="58"/>
                    </a:cubicBezTo>
                    <a:cubicBezTo>
                      <a:pt x="54" y="58"/>
                      <a:pt x="53" y="59"/>
                      <a:pt x="52" y="59"/>
                    </a:cubicBezTo>
                    <a:cubicBezTo>
                      <a:pt x="51" y="58"/>
                      <a:pt x="51" y="59"/>
                      <a:pt x="51" y="60"/>
                    </a:cubicBezTo>
                    <a:cubicBezTo>
                      <a:pt x="50" y="60"/>
                      <a:pt x="49" y="60"/>
                      <a:pt x="49" y="60"/>
                    </a:cubicBezTo>
                    <a:cubicBezTo>
                      <a:pt x="48" y="59"/>
                      <a:pt x="48" y="60"/>
                      <a:pt x="47" y="61"/>
                    </a:cubicBezTo>
                    <a:cubicBezTo>
                      <a:pt x="47" y="61"/>
                      <a:pt x="47" y="62"/>
                      <a:pt x="47" y="62"/>
                    </a:cubicBezTo>
                    <a:cubicBezTo>
                      <a:pt x="46" y="62"/>
                      <a:pt x="46" y="62"/>
                      <a:pt x="46" y="63"/>
                    </a:cubicBezTo>
                    <a:cubicBezTo>
                      <a:pt x="46" y="63"/>
                      <a:pt x="45" y="63"/>
                      <a:pt x="44" y="63"/>
                    </a:cubicBezTo>
                    <a:cubicBezTo>
                      <a:pt x="44" y="63"/>
                      <a:pt x="43" y="63"/>
                      <a:pt x="43" y="64"/>
                    </a:cubicBezTo>
                    <a:cubicBezTo>
                      <a:pt x="43" y="64"/>
                      <a:pt x="44" y="65"/>
                      <a:pt x="44" y="64"/>
                    </a:cubicBezTo>
                    <a:cubicBezTo>
                      <a:pt x="45" y="65"/>
                      <a:pt x="43" y="65"/>
                      <a:pt x="43" y="65"/>
                    </a:cubicBezTo>
                    <a:cubicBezTo>
                      <a:pt x="42" y="65"/>
                      <a:pt x="42" y="65"/>
                      <a:pt x="42" y="65"/>
                    </a:cubicBezTo>
                    <a:cubicBezTo>
                      <a:pt x="41" y="66"/>
                      <a:pt x="41" y="66"/>
                      <a:pt x="41" y="66"/>
                    </a:cubicBezTo>
                    <a:cubicBezTo>
                      <a:pt x="41" y="67"/>
                      <a:pt x="42" y="67"/>
                      <a:pt x="43" y="68"/>
                    </a:cubicBezTo>
                    <a:cubicBezTo>
                      <a:pt x="43" y="68"/>
                      <a:pt x="43" y="68"/>
                      <a:pt x="43" y="68"/>
                    </a:cubicBezTo>
                    <a:cubicBezTo>
                      <a:pt x="43" y="69"/>
                      <a:pt x="44" y="69"/>
                      <a:pt x="44" y="69"/>
                    </a:cubicBezTo>
                    <a:cubicBezTo>
                      <a:pt x="44" y="69"/>
                      <a:pt x="45" y="69"/>
                      <a:pt x="45" y="69"/>
                    </a:cubicBezTo>
                    <a:cubicBezTo>
                      <a:pt x="46" y="69"/>
                      <a:pt x="46" y="69"/>
                      <a:pt x="46" y="69"/>
                    </a:cubicBezTo>
                    <a:cubicBezTo>
                      <a:pt x="46" y="69"/>
                      <a:pt x="47" y="70"/>
                      <a:pt x="47" y="69"/>
                    </a:cubicBezTo>
                    <a:cubicBezTo>
                      <a:pt x="47" y="69"/>
                      <a:pt x="47" y="69"/>
                      <a:pt x="47" y="69"/>
                    </a:cubicBezTo>
                    <a:cubicBezTo>
                      <a:pt x="47" y="69"/>
                      <a:pt x="47" y="69"/>
                      <a:pt x="47" y="69"/>
                    </a:cubicBezTo>
                    <a:cubicBezTo>
                      <a:pt x="48" y="69"/>
                      <a:pt x="48" y="69"/>
                      <a:pt x="48" y="69"/>
                    </a:cubicBezTo>
                    <a:cubicBezTo>
                      <a:pt x="48" y="69"/>
                      <a:pt x="49" y="68"/>
                      <a:pt x="49" y="68"/>
                    </a:cubicBezTo>
                    <a:cubicBezTo>
                      <a:pt x="48" y="67"/>
                      <a:pt x="48" y="67"/>
                      <a:pt x="49" y="67"/>
                    </a:cubicBezTo>
                    <a:cubicBezTo>
                      <a:pt x="49" y="67"/>
                      <a:pt x="50" y="66"/>
                      <a:pt x="51" y="67"/>
                    </a:cubicBezTo>
                    <a:cubicBezTo>
                      <a:pt x="51" y="67"/>
                      <a:pt x="51" y="67"/>
                      <a:pt x="51" y="68"/>
                    </a:cubicBezTo>
                    <a:cubicBezTo>
                      <a:pt x="51" y="68"/>
                      <a:pt x="51" y="68"/>
                      <a:pt x="51" y="69"/>
                    </a:cubicBezTo>
                    <a:cubicBezTo>
                      <a:pt x="52" y="69"/>
                      <a:pt x="53" y="69"/>
                      <a:pt x="53" y="69"/>
                    </a:cubicBezTo>
                    <a:cubicBezTo>
                      <a:pt x="52" y="70"/>
                      <a:pt x="53" y="70"/>
                      <a:pt x="54" y="70"/>
                    </a:cubicBezTo>
                    <a:cubicBezTo>
                      <a:pt x="54" y="70"/>
                      <a:pt x="54" y="70"/>
                      <a:pt x="55" y="70"/>
                    </a:cubicBezTo>
                    <a:cubicBezTo>
                      <a:pt x="55" y="70"/>
                      <a:pt x="55" y="69"/>
                      <a:pt x="55" y="70"/>
                    </a:cubicBezTo>
                    <a:cubicBezTo>
                      <a:pt x="56" y="70"/>
                      <a:pt x="56" y="70"/>
                      <a:pt x="57" y="70"/>
                    </a:cubicBezTo>
                    <a:cubicBezTo>
                      <a:pt x="57" y="70"/>
                      <a:pt x="57" y="70"/>
                      <a:pt x="57" y="70"/>
                    </a:cubicBezTo>
                    <a:close/>
                    <a:moveTo>
                      <a:pt x="67" y="55"/>
                    </a:moveTo>
                    <a:cubicBezTo>
                      <a:pt x="67" y="55"/>
                      <a:pt x="67" y="54"/>
                      <a:pt x="66" y="54"/>
                    </a:cubicBezTo>
                    <a:cubicBezTo>
                      <a:pt x="66" y="54"/>
                      <a:pt x="66" y="54"/>
                      <a:pt x="66" y="54"/>
                    </a:cubicBezTo>
                    <a:cubicBezTo>
                      <a:pt x="66" y="53"/>
                      <a:pt x="66" y="53"/>
                      <a:pt x="65" y="53"/>
                    </a:cubicBezTo>
                    <a:cubicBezTo>
                      <a:pt x="64" y="53"/>
                      <a:pt x="64" y="54"/>
                      <a:pt x="65" y="55"/>
                    </a:cubicBezTo>
                    <a:cubicBezTo>
                      <a:pt x="65" y="55"/>
                      <a:pt x="64" y="55"/>
                      <a:pt x="65" y="56"/>
                    </a:cubicBezTo>
                    <a:cubicBezTo>
                      <a:pt x="65" y="56"/>
                      <a:pt x="66" y="56"/>
                      <a:pt x="66" y="56"/>
                    </a:cubicBezTo>
                    <a:cubicBezTo>
                      <a:pt x="66" y="56"/>
                      <a:pt x="67" y="56"/>
                      <a:pt x="67" y="55"/>
                    </a:cubicBezTo>
                    <a:cubicBezTo>
                      <a:pt x="67" y="55"/>
                      <a:pt x="67" y="55"/>
                      <a:pt x="67" y="55"/>
                    </a:cubicBezTo>
                    <a:cubicBezTo>
                      <a:pt x="67" y="55"/>
                      <a:pt x="67" y="54"/>
                      <a:pt x="67" y="55"/>
                    </a:cubicBezTo>
                    <a:close/>
                    <a:moveTo>
                      <a:pt x="51" y="37"/>
                    </a:moveTo>
                    <a:cubicBezTo>
                      <a:pt x="51" y="37"/>
                      <a:pt x="51" y="37"/>
                      <a:pt x="51" y="38"/>
                    </a:cubicBezTo>
                    <a:cubicBezTo>
                      <a:pt x="51" y="38"/>
                      <a:pt x="51" y="38"/>
                      <a:pt x="50" y="38"/>
                    </a:cubicBezTo>
                    <a:cubicBezTo>
                      <a:pt x="51" y="38"/>
                      <a:pt x="52" y="38"/>
                      <a:pt x="51" y="39"/>
                    </a:cubicBezTo>
                    <a:cubicBezTo>
                      <a:pt x="51" y="38"/>
                      <a:pt x="50" y="38"/>
                      <a:pt x="50" y="37"/>
                    </a:cubicBezTo>
                    <a:cubicBezTo>
                      <a:pt x="50" y="37"/>
                      <a:pt x="50" y="37"/>
                      <a:pt x="50" y="36"/>
                    </a:cubicBezTo>
                    <a:cubicBezTo>
                      <a:pt x="50" y="35"/>
                      <a:pt x="51" y="36"/>
                      <a:pt x="51" y="36"/>
                    </a:cubicBezTo>
                    <a:cubicBezTo>
                      <a:pt x="51" y="36"/>
                      <a:pt x="51" y="36"/>
                      <a:pt x="51" y="36"/>
                    </a:cubicBezTo>
                    <a:cubicBezTo>
                      <a:pt x="51" y="36"/>
                      <a:pt x="51" y="36"/>
                      <a:pt x="52" y="36"/>
                    </a:cubicBezTo>
                    <a:cubicBezTo>
                      <a:pt x="52" y="36"/>
                      <a:pt x="51" y="36"/>
                      <a:pt x="51" y="36"/>
                    </a:cubicBezTo>
                    <a:cubicBezTo>
                      <a:pt x="51" y="36"/>
                      <a:pt x="52" y="36"/>
                      <a:pt x="52" y="37"/>
                    </a:cubicBezTo>
                    <a:cubicBezTo>
                      <a:pt x="52" y="37"/>
                      <a:pt x="51" y="37"/>
                      <a:pt x="51" y="37"/>
                    </a:cubicBezTo>
                    <a:close/>
                    <a:moveTo>
                      <a:pt x="51" y="36"/>
                    </a:moveTo>
                    <a:cubicBezTo>
                      <a:pt x="51" y="36"/>
                      <a:pt x="51" y="36"/>
                      <a:pt x="50" y="36"/>
                    </a:cubicBezTo>
                    <a:cubicBezTo>
                      <a:pt x="50" y="36"/>
                      <a:pt x="51" y="36"/>
                      <a:pt x="51" y="36"/>
                    </a:cubicBezTo>
                    <a:close/>
                    <a:moveTo>
                      <a:pt x="61" y="39"/>
                    </a:moveTo>
                    <a:cubicBezTo>
                      <a:pt x="61" y="39"/>
                      <a:pt x="62" y="39"/>
                      <a:pt x="62" y="39"/>
                    </a:cubicBezTo>
                    <a:cubicBezTo>
                      <a:pt x="63" y="39"/>
                      <a:pt x="63" y="38"/>
                      <a:pt x="63" y="38"/>
                    </a:cubicBezTo>
                    <a:cubicBezTo>
                      <a:pt x="63" y="38"/>
                      <a:pt x="64" y="38"/>
                      <a:pt x="64" y="37"/>
                    </a:cubicBezTo>
                    <a:cubicBezTo>
                      <a:pt x="64" y="37"/>
                      <a:pt x="63" y="37"/>
                      <a:pt x="62" y="37"/>
                    </a:cubicBezTo>
                    <a:cubicBezTo>
                      <a:pt x="62" y="37"/>
                      <a:pt x="61" y="37"/>
                      <a:pt x="61" y="37"/>
                    </a:cubicBezTo>
                    <a:cubicBezTo>
                      <a:pt x="61" y="37"/>
                      <a:pt x="61" y="37"/>
                      <a:pt x="61" y="37"/>
                    </a:cubicBezTo>
                    <a:cubicBezTo>
                      <a:pt x="61" y="36"/>
                      <a:pt x="60" y="37"/>
                      <a:pt x="60" y="37"/>
                    </a:cubicBezTo>
                    <a:cubicBezTo>
                      <a:pt x="60" y="36"/>
                      <a:pt x="61" y="35"/>
                      <a:pt x="60" y="36"/>
                    </a:cubicBezTo>
                    <a:cubicBezTo>
                      <a:pt x="61" y="35"/>
                      <a:pt x="60" y="32"/>
                      <a:pt x="59" y="33"/>
                    </a:cubicBezTo>
                    <a:cubicBezTo>
                      <a:pt x="58" y="33"/>
                      <a:pt x="59" y="34"/>
                      <a:pt x="59" y="34"/>
                    </a:cubicBezTo>
                    <a:cubicBezTo>
                      <a:pt x="58" y="34"/>
                      <a:pt x="59" y="35"/>
                      <a:pt x="59" y="35"/>
                    </a:cubicBezTo>
                    <a:cubicBezTo>
                      <a:pt x="59" y="35"/>
                      <a:pt x="58" y="34"/>
                      <a:pt x="58" y="35"/>
                    </a:cubicBezTo>
                    <a:cubicBezTo>
                      <a:pt x="58" y="34"/>
                      <a:pt x="58" y="35"/>
                      <a:pt x="58" y="34"/>
                    </a:cubicBezTo>
                    <a:cubicBezTo>
                      <a:pt x="58" y="34"/>
                      <a:pt x="57" y="34"/>
                      <a:pt x="57" y="34"/>
                    </a:cubicBezTo>
                    <a:cubicBezTo>
                      <a:pt x="57" y="33"/>
                      <a:pt x="57" y="34"/>
                      <a:pt x="56" y="34"/>
                    </a:cubicBezTo>
                    <a:cubicBezTo>
                      <a:pt x="57" y="34"/>
                      <a:pt x="57" y="34"/>
                      <a:pt x="57" y="35"/>
                    </a:cubicBezTo>
                    <a:cubicBezTo>
                      <a:pt x="56" y="34"/>
                      <a:pt x="57" y="35"/>
                      <a:pt x="57" y="35"/>
                    </a:cubicBezTo>
                    <a:cubicBezTo>
                      <a:pt x="56" y="35"/>
                      <a:pt x="56" y="34"/>
                      <a:pt x="56" y="34"/>
                    </a:cubicBezTo>
                    <a:cubicBezTo>
                      <a:pt x="56" y="34"/>
                      <a:pt x="56" y="35"/>
                      <a:pt x="56" y="35"/>
                    </a:cubicBezTo>
                    <a:cubicBezTo>
                      <a:pt x="55" y="35"/>
                      <a:pt x="56" y="36"/>
                      <a:pt x="56" y="36"/>
                    </a:cubicBezTo>
                    <a:cubicBezTo>
                      <a:pt x="57" y="36"/>
                      <a:pt x="57" y="36"/>
                      <a:pt x="57" y="36"/>
                    </a:cubicBezTo>
                    <a:cubicBezTo>
                      <a:pt x="57" y="36"/>
                      <a:pt x="57" y="35"/>
                      <a:pt x="57" y="36"/>
                    </a:cubicBezTo>
                    <a:cubicBezTo>
                      <a:pt x="57" y="36"/>
                      <a:pt x="57" y="36"/>
                      <a:pt x="58" y="36"/>
                    </a:cubicBezTo>
                    <a:cubicBezTo>
                      <a:pt x="58" y="36"/>
                      <a:pt x="58" y="36"/>
                      <a:pt x="59" y="37"/>
                    </a:cubicBezTo>
                    <a:cubicBezTo>
                      <a:pt x="58" y="37"/>
                      <a:pt x="58" y="36"/>
                      <a:pt x="58" y="37"/>
                    </a:cubicBezTo>
                    <a:cubicBezTo>
                      <a:pt x="57" y="37"/>
                      <a:pt x="58" y="37"/>
                      <a:pt x="58" y="37"/>
                    </a:cubicBezTo>
                    <a:cubicBezTo>
                      <a:pt x="58" y="38"/>
                      <a:pt x="59" y="37"/>
                      <a:pt x="59" y="38"/>
                    </a:cubicBezTo>
                    <a:cubicBezTo>
                      <a:pt x="59" y="38"/>
                      <a:pt x="60" y="37"/>
                      <a:pt x="60" y="38"/>
                    </a:cubicBezTo>
                    <a:cubicBezTo>
                      <a:pt x="60" y="39"/>
                      <a:pt x="61" y="38"/>
                      <a:pt x="61" y="37"/>
                    </a:cubicBezTo>
                    <a:cubicBezTo>
                      <a:pt x="61" y="38"/>
                      <a:pt x="61" y="38"/>
                      <a:pt x="62" y="38"/>
                    </a:cubicBezTo>
                    <a:cubicBezTo>
                      <a:pt x="62" y="38"/>
                      <a:pt x="62" y="38"/>
                      <a:pt x="62" y="38"/>
                    </a:cubicBezTo>
                    <a:cubicBezTo>
                      <a:pt x="62" y="38"/>
                      <a:pt x="60" y="39"/>
                      <a:pt x="61" y="39"/>
                    </a:cubicBezTo>
                    <a:close/>
                    <a:moveTo>
                      <a:pt x="62" y="45"/>
                    </a:moveTo>
                    <a:cubicBezTo>
                      <a:pt x="61" y="45"/>
                      <a:pt x="61" y="45"/>
                      <a:pt x="61" y="44"/>
                    </a:cubicBezTo>
                    <a:cubicBezTo>
                      <a:pt x="60" y="44"/>
                      <a:pt x="60" y="43"/>
                      <a:pt x="59" y="43"/>
                    </a:cubicBezTo>
                    <a:cubicBezTo>
                      <a:pt x="59" y="43"/>
                      <a:pt x="58" y="44"/>
                      <a:pt x="58" y="44"/>
                    </a:cubicBezTo>
                    <a:cubicBezTo>
                      <a:pt x="58" y="44"/>
                      <a:pt x="58" y="44"/>
                      <a:pt x="58" y="44"/>
                    </a:cubicBezTo>
                    <a:cubicBezTo>
                      <a:pt x="58" y="44"/>
                      <a:pt x="58" y="44"/>
                      <a:pt x="58" y="45"/>
                    </a:cubicBezTo>
                    <a:cubicBezTo>
                      <a:pt x="59" y="45"/>
                      <a:pt x="59" y="45"/>
                      <a:pt x="59" y="45"/>
                    </a:cubicBezTo>
                    <a:cubicBezTo>
                      <a:pt x="60" y="45"/>
                      <a:pt x="61" y="45"/>
                      <a:pt x="60" y="45"/>
                    </a:cubicBezTo>
                    <a:cubicBezTo>
                      <a:pt x="60" y="45"/>
                      <a:pt x="59" y="45"/>
                      <a:pt x="59" y="46"/>
                    </a:cubicBezTo>
                    <a:cubicBezTo>
                      <a:pt x="58" y="46"/>
                      <a:pt x="60" y="46"/>
                      <a:pt x="60" y="46"/>
                    </a:cubicBezTo>
                    <a:cubicBezTo>
                      <a:pt x="60" y="46"/>
                      <a:pt x="59" y="46"/>
                      <a:pt x="59" y="47"/>
                    </a:cubicBezTo>
                    <a:cubicBezTo>
                      <a:pt x="58" y="47"/>
                      <a:pt x="58" y="47"/>
                      <a:pt x="58" y="47"/>
                    </a:cubicBezTo>
                    <a:cubicBezTo>
                      <a:pt x="58" y="47"/>
                      <a:pt x="57" y="46"/>
                      <a:pt x="57" y="47"/>
                    </a:cubicBezTo>
                    <a:cubicBezTo>
                      <a:pt x="57" y="47"/>
                      <a:pt x="58" y="47"/>
                      <a:pt x="58" y="47"/>
                    </a:cubicBezTo>
                    <a:cubicBezTo>
                      <a:pt x="58" y="47"/>
                      <a:pt x="59" y="47"/>
                      <a:pt x="60" y="47"/>
                    </a:cubicBezTo>
                    <a:cubicBezTo>
                      <a:pt x="60" y="47"/>
                      <a:pt x="61" y="46"/>
                      <a:pt x="61" y="47"/>
                    </a:cubicBezTo>
                    <a:cubicBezTo>
                      <a:pt x="61" y="47"/>
                      <a:pt x="61" y="47"/>
                      <a:pt x="61" y="47"/>
                    </a:cubicBezTo>
                    <a:cubicBezTo>
                      <a:pt x="62" y="47"/>
                      <a:pt x="63" y="46"/>
                      <a:pt x="62" y="46"/>
                    </a:cubicBezTo>
                    <a:cubicBezTo>
                      <a:pt x="62" y="46"/>
                      <a:pt x="63" y="46"/>
                      <a:pt x="63" y="46"/>
                    </a:cubicBezTo>
                    <a:cubicBezTo>
                      <a:pt x="64" y="45"/>
                      <a:pt x="62" y="45"/>
                      <a:pt x="62" y="45"/>
                    </a:cubicBezTo>
                    <a:close/>
                    <a:moveTo>
                      <a:pt x="62" y="50"/>
                    </a:moveTo>
                    <a:cubicBezTo>
                      <a:pt x="62" y="50"/>
                      <a:pt x="63" y="49"/>
                      <a:pt x="62" y="49"/>
                    </a:cubicBezTo>
                    <a:cubicBezTo>
                      <a:pt x="62" y="49"/>
                      <a:pt x="61" y="49"/>
                      <a:pt x="61" y="49"/>
                    </a:cubicBezTo>
                    <a:cubicBezTo>
                      <a:pt x="60" y="50"/>
                      <a:pt x="60" y="50"/>
                      <a:pt x="61" y="50"/>
                    </a:cubicBezTo>
                    <a:cubicBezTo>
                      <a:pt x="60" y="51"/>
                      <a:pt x="59" y="50"/>
                      <a:pt x="59" y="51"/>
                    </a:cubicBezTo>
                    <a:cubicBezTo>
                      <a:pt x="59" y="52"/>
                      <a:pt x="59" y="52"/>
                      <a:pt x="60" y="52"/>
                    </a:cubicBezTo>
                    <a:cubicBezTo>
                      <a:pt x="60" y="51"/>
                      <a:pt x="61" y="51"/>
                      <a:pt x="62" y="50"/>
                    </a:cubicBezTo>
                    <a:close/>
                    <a:moveTo>
                      <a:pt x="55" y="30"/>
                    </a:moveTo>
                    <a:cubicBezTo>
                      <a:pt x="55" y="30"/>
                      <a:pt x="55" y="30"/>
                      <a:pt x="56" y="30"/>
                    </a:cubicBezTo>
                    <a:cubicBezTo>
                      <a:pt x="56" y="31"/>
                      <a:pt x="56" y="31"/>
                      <a:pt x="57" y="31"/>
                    </a:cubicBezTo>
                    <a:cubicBezTo>
                      <a:pt x="57" y="30"/>
                      <a:pt x="56" y="30"/>
                      <a:pt x="56" y="30"/>
                    </a:cubicBezTo>
                    <a:cubicBezTo>
                      <a:pt x="56" y="29"/>
                      <a:pt x="57" y="29"/>
                      <a:pt x="57" y="29"/>
                    </a:cubicBezTo>
                    <a:cubicBezTo>
                      <a:pt x="57" y="29"/>
                      <a:pt x="56" y="29"/>
                      <a:pt x="57" y="30"/>
                    </a:cubicBezTo>
                    <a:cubicBezTo>
                      <a:pt x="57" y="30"/>
                      <a:pt x="57" y="31"/>
                      <a:pt x="57" y="30"/>
                    </a:cubicBezTo>
                    <a:cubicBezTo>
                      <a:pt x="57" y="30"/>
                      <a:pt x="58" y="31"/>
                      <a:pt x="58" y="30"/>
                    </a:cubicBezTo>
                    <a:cubicBezTo>
                      <a:pt x="58" y="30"/>
                      <a:pt x="58" y="30"/>
                      <a:pt x="58" y="30"/>
                    </a:cubicBezTo>
                    <a:cubicBezTo>
                      <a:pt x="58" y="29"/>
                      <a:pt x="58" y="29"/>
                      <a:pt x="58" y="29"/>
                    </a:cubicBezTo>
                    <a:cubicBezTo>
                      <a:pt x="58" y="29"/>
                      <a:pt x="59" y="29"/>
                      <a:pt x="59" y="29"/>
                    </a:cubicBezTo>
                    <a:cubicBezTo>
                      <a:pt x="59" y="29"/>
                      <a:pt x="60" y="29"/>
                      <a:pt x="59" y="29"/>
                    </a:cubicBezTo>
                    <a:cubicBezTo>
                      <a:pt x="60" y="29"/>
                      <a:pt x="59" y="28"/>
                      <a:pt x="59" y="28"/>
                    </a:cubicBezTo>
                    <a:cubicBezTo>
                      <a:pt x="58" y="29"/>
                      <a:pt x="58" y="29"/>
                      <a:pt x="57" y="29"/>
                    </a:cubicBezTo>
                    <a:cubicBezTo>
                      <a:pt x="58" y="29"/>
                      <a:pt x="59" y="28"/>
                      <a:pt x="59" y="28"/>
                    </a:cubicBezTo>
                    <a:cubicBezTo>
                      <a:pt x="59" y="27"/>
                      <a:pt x="59" y="27"/>
                      <a:pt x="60" y="28"/>
                    </a:cubicBezTo>
                    <a:cubicBezTo>
                      <a:pt x="60" y="28"/>
                      <a:pt x="61" y="28"/>
                      <a:pt x="61" y="27"/>
                    </a:cubicBezTo>
                    <a:cubicBezTo>
                      <a:pt x="61" y="27"/>
                      <a:pt x="61" y="27"/>
                      <a:pt x="61" y="27"/>
                    </a:cubicBezTo>
                    <a:cubicBezTo>
                      <a:pt x="61" y="27"/>
                      <a:pt x="61" y="27"/>
                      <a:pt x="60" y="27"/>
                    </a:cubicBezTo>
                    <a:cubicBezTo>
                      <a:pt x="60" y="27"/>
                      <a:pt x="60" y="27"/>
                      <a:pt x="60" y="27"/>
                    </a:cubicBezTo>
                    <a:cubicBezTo>
                      <a:pt x="60" y="27"/>
                      <a:pt x="61" y="26"/>
                      <a:pt x="61" y="26"/>
                    </a:cubicBezTo>
                    <a:cubicBezTo>
                      <a:pt x="61" y="26"/>
                      <a:pt x="61" y="25"/>
                      <a:pt x="61" y="25"/>
                    </a:cubicBezTo>
                    <a:cubicBezTo>
                      <a:pt x="61" y="24"/>
                      <a:pt x="60" y="25"/>
                      <a:pt x="59" y="25"/>
                    </a:cubicBezTo>
                    <a:cubicBezTo>
                      <a:pt x="59" y="25"/>
                      <a:pt x="58" y="26"/>
                      <a:pt x="57" y="26"/>
                    </a:cubicBezTo>
                    <a:cubicBezTo>
                      <a:pt x="57" y="26"/>
                      <a:pt x="56" y="26"/>
                      <a:pt x="56" y="27"/>
                    </a:cubicBezTo>
                    <a:cubicBezTo>
                      <a:pt x="56" y="27"/>
                      <a:pt x="57" y="28"/>
                      <a:pt x="57" y="28"/>
                    </a:cubicBezTo>
                    <a:cubicBezTo>
                      <a:pt x="56" y="28"/>
                      <a:pt x="56" y="27"/>
                      <a:pt x="56" y="27"/>
                    </a:cubicBezTo>
                    <a:cubicBezTo>
                      <a:pt x="55" y="27"/>
                      <a:pt x="55" y="28"/>
                      <a:pt x="55" y="28"/>
                    </a:cubicBezTo>
                    <a:cubicBezTo>
                      <a:pt x="55" y="28"/>
                      <a:pt x="55" y="27"/>
                      <a:pt x="55" y="27"/>
                    </a:cubicBezTo>
                    <a:cubicBezTo>
                      <a:pt x="55" y="27"/>
                      <a:pt x="54" y="27"/>
                      <a:pt x="54" y="28"/>
                    </a:cubicBezTo>
                    <a:cubicBezTo>
                      <a:pt x="54" y="28"/>
                      <a:pt x="53" y="28"/>
                      <a:pt x="53" y="28"/>
                    </a:cubicBezTo>
                    <a:cubicBezTo>
                      <a:pt x="53" y="28"/>
                      <a:pt x="54" y="29"/>
                      <a:pt x="54" y="29"/>
                    </a:cubicBezTo>
                    <a:cubicBezTo>
                      <a:pt x="54" y="29"/>
                      <a:pt x="54" y="29"/>
                      <a:pt x="54" y="29"/>
                    </a:cubicBezTo>
                    <a:cubicBezTo>
                      <a:pt x="54" y="29"/>
                      <a:pt x="54" y="29"/>
                      <a:pt x="55" y="29"/>
                    </a:cubicBezTo>
                    <a:cubicBezTo>
                      <a:pt x="54" y="29"/>
                      <a:pt x="54" y="29"/>
                      <a:pt x="53" y="30"/>
                    </a:cubicBezTo>
                    <a:cubicBezTo>
                      <a:pt x="54" y="30"/>
                      <a:pt x="55" y="30"/>
                      <a:pt x="55" y="30"/>
                    </a:cubicBezTo>
                    <a:close/>
                    <a:moveTo>
                      <a:pt x="70" y="80"/>
                    </a:moveTo>
                    <a:cubicBezTo>
                      <a:pt x="70" y="80"/>
                      <a:pt x="71" y="79"/>
                      <a:pt x="72" y="79"/>
                    </a:cubicBezTo>
                    <a:cubicBezTo>
                      <a:pt x="72" y="79"/>
                      <a:pt x="72" y="79"/>
                      <a:pt x="73" y="79"/>
                    </a:cubicBezTo>
                    <a:cubicBezTo>
                      <a:pt x="73" y="78"/>
                      <a:pt x="73" y="78"/>
                      <a:pt x="73" y="78"/>
                    </a:cubicBezTo>
                    <a:cubicBezTo>
                      <a:pt x="72" y="78"/>
                      <a:pt x="72" y="79"/>
                      <a:pt x="71" y="78"/>
                    </a:cubicBezTo>
                    <a:cubicBezTo>
                      <a:pt x="71" y="77"/>
                      <a:pt x="70" y="77"/>
                      <a:pt x="70" y="77"/>
                    </a:cubicBezTo>
                    <a:cubicBezTo>
                      <a:pt x="68" y="77"/>
                      <a:pt x="69" y="80"/>
                      <a:pt x="70" y="79"/>
                    </a:cubicBezTo>
                    <a:cubicBezTo>
                      <a:pt x="70" y="80"/>
                      <a:pt x="70" y="80"/>
                      <a:pt x="70" y="80"/>
                    </a:cubicBezTo>
                    <a:close/>
                    <a:moveTo>
                      <a:pt x="57" y="54"/>
                    </a:moveTo>
                    <a:cubicBezTo>
                      <a:pt x="58" y="54"/>
                      <a:pt x="58" y="54"/>
                      <a:pt x="58" y="54"/>
                    </a:cubicBezTo>
                    <a:cubicBezTo>
                      <a:pt x="59" y="54"/>
                      <a:pt x="59" y="54"/>
                      <a:pt x="59" y="53"/>
                    </a:cubicBezTo>
                    <a:cubicBezTo>
                      <a:pt x="60" y="53"/>
                      <a:pt x="59" y="52"/>
                      <a:pt x="59" y="52"/>
                    </a:cubicBezTo>
                    <a:cubicBezTo>
                      <a:pt x="59" y="51"/>
                      <a:pt x="59" y="50"/>
                      <a:pt x="58" y="51"/>
                    </a:cubicBezTo>
                    <a:cubicBezTo>
                      <a:pt x="58" y="51"/>
                      <a:pt x="57" y="51"/>
                      <a:pt x="57" y="52"/>
                    </a:cubicBezTo>
                    <a:cubicBezTo>
                      <a:pt x="57" y="52"/>
                      <a:pt x="57" y="51"/>
                      <a:pt x="57" y="51"/>
                    </a:cubicBezTo>
                    <a:cubicBezTo>
                      <a:pt x="57" y="51"/>
                      <a:pt x="56" y="51"/>
                      <a:pt x="56" y="52"/>
                    </a:cubicBezTo>
                    <a:cubicBezTo>
                      <a:pt x="56" y="53"/>
                      <a:pt x="56" y="53"/>
                      <a:pt x="55" y="53"/>
                    </a:cubicBezTo>
                    <a:cubicBezTo>
                      <a:pt x="55" y="54"/>
                      <a:pt x="56" y="53"/>
                      <a:pt x="56" y="53"/>
                    </a:cubicBezTo>
                    <a:cubicBezTo>
                      <a:pt x="56" y="53"/>
                      <a:pt x="58" y="52"/>
                      <a:pt x="58" y="52"/>
                    </a:cubicBezTo>
                    <a:cubicBezTo>
                      <a:pt x="57" y="53"/>
                      <a:pt x="57" y="53"/>
                      <a:pt x="57" y="53"/>
                    </a:cubicBezTo>
                    <a:cubicBezTo>
                      <a:pt x="57" y="53"/>
                      <a:pt x="57" y="53"/>
                      <a:pt x="57" y="53"/>
                    </a:cubicBezTo>
                    <a:cubicBezTo>
                      <a:pt x="57" y="54"/>
                      <a:pt x="56" y="54"/>
                      <a:pt x="57" y="54"/>
                    </a:cubicBezTo>
                    <a:close/>
                    <a:moveTo>
                      <a:pt x="54" y="32"/>
                    </a:moveTo>
                    <a:cubicBezTo>
                      <a:pt x="54" y="32"/>
                      <a:pt x="55" y="32"/>
                      <a:pt x="55" y="31"/>
                    </a:cubicBezTo>
                    <a:cubicBezTo>
                      <a:pt x="55" y="31"/>
                      <a:pt x="56" y="31"/>
                      <a:pt x="56" y="31"/>
                    </a:cubicBezTo>
                    <a:cubicBezTo>
                      <a:pt x="56" y="31"/>
                      <a:pt x="56" y="31"/>
                      <a:pt x="56" y="31"/>
                    </a:cubicBezTo>
                    <a:cubicBezTo>
                      <a:pt x="55" y="30"/>
                      <a:pt x="54" y="30"/>
                      <a:pt x="54" y="31"/>
                    </a:cubicBezTo>
                    <a:cubicBezTo>
                      <a:pt x="54" y="31"/>
                      <a:pt x="55" y="31"/>
                      <a:pt x="55" y="31"/>
                    </a:cubicBezTo>
                    <a:cubicBezTo>
                      <a:pt x="54" y="31"/>
                      <a:pt x="54" y="31"/>
                      <a:pt x="53" y="31"/>
                    </a:cubicBezTo>
                    <a:cubicBezTo>
                      <a:pt x="53" y="31"/>
                      <a:pt x="53" y="31"/>
                      <a:pt x="53" y="31"/>
                    </a:cubicBezTo>
                    <a:cubicBezTo>
                      <a:pt x="53" y="31"/>
                      <a:pt x="54" y="32"/>
                      <a:pt x="54" y="32"/>
                    </a:cubicBezTo>
                    <a:close/>
                    <a:moveTo>
                      <a:pt x="42" y="31"/>
                    </a:moveTo>
                    <a:cubicBezTo>
                      <a:pt x="42" y="31"/>
                      <a:pt x="41" y="31"/>
                      <a:pt x="41" y="31"/>
                    </a:cubicBezTo>
                    <a:cubicBezTo>
                      <a:pt x="41" y="31"/>
                      <a:pt x="41" y="31"/>
                      <a:pt x="42" y="32"/>
                    </a:cubicBezTo>
                    <a:cubicBezTo>
                      <a:pt x="42" y="31"/>
                      <a:pt x="42" y="31"/>
                      <a:pt x="42" y="31"/>
                    </a:cubicBezTo>
                    <a:close/>
                    <a:moveTo>
                      <a:pt x="52" y="34"/>
                    </a:moveTo>
                    <a:cubicBezTo>
                      <a:pt x="53" y="34"/>
                      <a:pt x="51" y="34"/>
                      <a:pt x="51" y="34"/>
                    </a:cubicBezTo>
                    <a:cubicBezTo>
                      <a:pt x="52" y="34"/>
                      <a:pt x="54" y="34"/>
                      <a:pt x="52" y="33"/>
                    </a:cubicBezTo>
                    <a:cubicBezTo>
                      <a:pt x="52" y="33"/>
                      <a:pt x="53" y="34"/>
                      <a:pt x="53" y="33"/>
                    </a:cubicBezTo>
                    <a:cubicBezTo>
                      <a:pt x="53" y="33"/>
                      <a:pt x="52" y="33"/>
                      <a:pt x="52" y="33"/>
                    </a:cubicBezTo>
                    <a:cubicBezTo>
                      <a:pt x="53" y="32"/>
                      <a:pt x="51" y="33"/>
                      <a:pt x="51" y="33"/>
                    </a:cubicBezTo>
                    <a:cubicBezTo>
                      <a:pt x="51" y="33"/>
                      <a:pt x="51" y="33"/>
                      <a:pt x="51" y="33"/>
                    </a:cubicBezTo>
                    <a:cubicBezTo>
                      <a:pt x="51" y="33"/>
                      <a:pt x="50" y="33"/>
                      <a:pt x="50" y="33"/>
                    </a:cubicBezTo>
                    <a:cubicBezTo>
                      <a:pt x="49" y="34"/>
                      <a:pt x="50" y="34"/>
                      <a:pt x="51" y="34"/>
                    </a:cubicBezTo>
                    <a:cubicBezTo>
                      <a:pt x="51" y="35"/>
                      <a:pt x="52" y="35"/>
                      <a:pt x="52" y="34"/>
                    </a:cubicBezTo>
                    <a:close/>
                    <a:moveTo>
                      <a:pt x="111" y="98"/>
                    </a:moveTo>
                    <a:cubicBezTo>
                      <a:pt x="111" y="98"/>
                      <a:pt x="112" y="98"/>
                      <a:pt x="113" y="98"/>
                    </a:cubicBezTo>
                    <a:cubicBezTo>
                      <a:pt x="113" y="98"/>
                      <a:pt x="112" y="97"/>
                      <a:pt x="111" y="98"/>
                    </a:cubicBezTo>
                    <a:close/>
                    <a:moveTo>
                      <a:pt x="106" y="1"/>
                    </a:moveTo>
                    <a:cubicBezTo>
                      <a:pt x="106" y="0"/>
                      <a:pt x="105" y="1"/>
                      <a:pt x="105" y="1"/>
                    </a:cubicBezTo>
                    <a:cubicBezTo>
                      <a:pt x="105" y="1"/>
                      <a:pt x="105" y="1"/>
                      <a:pt x="105" y="1"/>
                    </a:cubicBezTo>
                    <a:cubicBezTo>
                      <a:pt x="105" y="0"/>
                      <a:pt x="104" y="2"/>
                      <a:pt x="104" y="2"/>
                    </a:cubicBezTo>
                    <a:cubicBezTo>
                      <a:pt x="104" y="3"/>
                      <a:pt x="105" y="2"/>
                      <a:pt x="105" y="2"/>
                    </a:cubicBezTo>
                    <a:cubicBezTo>
                      <a:pt x="105" y="2"/>
                      <a:pt x="106" y="1"/>
                      <a:pt x="106" y="1"/>
                    </a:cubicBezTo>
                    <a:close/>
                    <a:moveTo>
                      <a:pt x="57" y="43"/>
                    </a:moveTo>
                    <a:cubicBezTo>
                      <a:pt x="57" y="43"/>
                      <a:pt x="55" y="44"/>
                      <a:pt x="55" y="44"/>
                    </a:cubicBezTo>
                    <a:cubicBezTo>
                      <a:pt x="55" y="44"/>
                      <a:pt x="57" y="44"/>
                      <a:pt x="57" y="43"/>
                    </a:cubicBezTo>
                    <a:close/>
                    <a:moveTo>
                      <a:pt x="85" y="22"/>
                    </a:moveTo>
                    <a:cubicBezTo>
                      <a:pt x="85" y="22"/>
                      <a:pt x="85" y="22"/>
                      <a:pt x="85" y="21"/>
                    </a:cubicBezTo>
                    <a:cubicBezTo>
                      <a:pt x="85" y="21"/>
                      <a:pt x="85" y="21"/>
                      <a:pt x="85" y="21"/>
                    </a:cubicBezTo>
                    <a:cubicBezTo>
                      <a:pt x="85" y="21"/>
                      <a:pt x="85" y="21"/>
                      <a:pt x="85" y="21"/>
                    </a:cubicBezTo>
                    <a:cubicBezTo>
                      <a:pt x="85" y="21"/>
                      <a:pt x="84" y="19"/>
                      <a:pt x="83" y="20"/>
                    </a:cubicBezTo>
                    <a:cubicBezTo>
                      <a:pt x="83" y="21"/>
                      <a:pt x="84" y="21"/>
                      <a:pt x="84" y="21"/>
                    </a:cubicBezTo>
                    <a:cubicBezTo>
                      <a:pt x="84" y="21"/>
                      <a:pt x="84" y="22"/>
                      <a:pt x="85" y="22"/>
                    </a:cubicBezTo>
                    <a:close/>
                    <a:moveTo>
                      <a:pt x="51" y="36"/>
                    </a:moveTo>
                    <a:cubicBezTo>
                      <a:pt x="51" y="36"/>
                      <a:pt x="52" y="36"/>
                      <a:pt x="52" y="35"/>
                    </a:cubicBezTo>
                    <a:cubicBezTo>
                      <a:pt x="52" y="35"/>
                      <a:pt x="52" y="35"/>
                      <a:pt x="52" y="35"/>
                    </a:cubicBezTo>
                    <a:cubicBezTo>
                      <a:pt x="52" y="35"/>
                      <a:pt x="52" y="35"/>
                      <a:pt x="52" y="35"/>
                    </a:cubicBezTo>
                    <a:cubicBezTo>
                      <a:pt x="51" y="34"/>
                      <a:pt x="50" y="35"/>
                      <a:pt x="51" y="36"/>
                    </a:cubicBezTo>
                    <a:close/>
                    <a:moveTo>
                      <a:pt x="59" y="49"/>
                    </a:moveTo>
                    <a:cubicBezTo>
                      <a:pt x="58" y="49"/>
                      <a:pt x="58" y="49"/>
                      <a:pt x="58" y="50"/>
                    </a:cubicBezTo>
                    <a:cubicBezTo>
                      <a:pt x="58" y="50"/>
                      <a:pt x="58" y="50"/>
                      <a:pt x="58" y="50"/>
                    </a:cubicBezTo>
                    <a:cubicBezTo>
                      <a:pt x="59" y="49"/>
                      <a:pt x="59" y="49"/>
                      <a:pt x="59" y="49"/>
                    </a:cubicBezTo>
                    <a:close/>
                    <a:moveTo>
                      <a:pt x="50" y="40"/>
                    </a:moveTo>
                    <a:cubicBezTo>
                      <a:pt x="50" y="39"/>
                      <a:pt x="50" y="39"/>
                      <a:pt x="49" y="40"/>
                    </a:cubicBezTo>
                    <a:cubicBezTo>
                      <a:pt x="49" y="40"/>
                      <a:pt x="48" y="40"/>
                      <a:pt x="49" y="40"/>
                    </a:cubicBezTo>
                    <a:cubicBezTo>
                      <a:pt x="49" y="40"/>
                      <a:pt x="50" y="40"/>
                      <a:pt x="50" y="40"/>
                    </a:cubicBezTo>
                    <a:close/>
                    <a:moveTo>
                      <a:pt x="53" y="45"/>
                    </a:moveTo>
                    <a:cubicBezTo>
                      <a:pt x="52" y="45"/>
                      <a:pt x="53" y="45"/>
                      <a:pt x="53" y="45"/>
                    </a:cubicBezTo>
                    <a:cubicBezTo>
                      <a:pt x="53" y="45"/>
                      <a:pt x="54" y="45"/>
                      <a:pt x="54" y="45"/>
                    </a:cubicBezTo>
                    <a:cubicBezTo>
                      <a:pt x="55" y="45"/>
                      <a:pt x="55" y="44"/>
                      <a:pt x="54" y="44"/>
                    </a:cubicBezTo>
                    <a:cubicBezTo>
                      <a:pt x="54" y="45"/>
                      <a:pt x="53" y="44"/>
                      <a:pt x="53" y="45"/>
                    </a:cubicBezTo>
                    <a:close/>
                    <a:moveTo>
                      <a:pt x="86" y="121"/>
                    </a:moveTo>
                    <a:cubicBezTo>
                      <a:pt x="86" y="121"/>
                      <a:pt x="85" y="121"/>
                      <a:pt x="85" y="121"/>
                    </a:cubicBezTo>
                    <a:cubicBezTo>
                      <a:pt x="85" y="121"/>
                      <a:pt x="85" y="121"/>
                      <a:pt x="85" y="122"/>
                    </a:cubicBezTo>
                    <a:cubicBezTo>
                      <a:pt x="85" y="121"/>
                      <a:pt x="86" y="122"/>
                      <a:pt x="86" y="122"/>
                    </a:cubicBezTo>
                    <a:cubicBezTo>
                      <a:pt x="87" y="122"/>
                      <a:pt x="87" y="121"/>
                      <a:pt x="86" y="121"/>
                    </a:cubicBezTo>
                    <a:close/>
                    <a:moveTo>
                      <a:pt x="70" y="67"/>
                    </a:moveTo>
                    <a:cubicBezTo>
                      <a:pt x="70" y="67"/>
                      <a:pt x="70" y="68"/>
                      <a:pt x="69" y="68"/>
                    </a:cubicBezTo>
                    <a:cubicBezTo>
                      <a:pt x="69" y="68"/>
                      <a:pt x="69" y="68"/>
                      <a:pt x="68" y="69"/>
                    </a:cubicBezTo>
                    <a:cubicBezTo>
                      <a:pt x="68" y="69"/>
                      <a:pt x="68" y="70"/>
                      <a:pt x="68" y="70"/>
                    </a:cubicBezTo>
                    <a:cubicBezTo>
                      <a:pt x="68" y="70"/>
                      <a:pt x="69" y="70"/>
                      <a:pt x="69" y="70"/>
                    </a:cubicBezTo>
                    <a:cubicBezTo>
                      <a:pt x="70" y="69"/>
                      <a:pt x="71" y="69"/>
                      <a:pt x="71" y="68"/>
                    </a:cubicBezTo>
                    <a:cubicBezTo>
                      <a:pt x="72" y="68"/>
                      <a:pt x="71" y="67"/>
                      <a:pt x="72" y="67"/>
                    </a:cubicBezTo>
                    <a:cubicBezTo>
                      <a:pt x="72" y="66"/>
                      <a:pt x="70" y="67"/>
                      <a:pt x="70" y="67"/>
                    </a:cubicBezTo>
                    <a:close/>
                    <a:moveTo>
                      <a:pt x="81" y="119"/>
                    </a:moveTo>
                    <a:cubicBezTo>
                      <a:pt x="82" y="119"/>
                      <a:pt x="82" y="119"/>
                      <a:pt x="82" y="119"/>
                    </a:cubicBezTo>
                    <a:cubicBezTo>
                      <a:pt x="82" y="119"/>
                      <a:pt x="83" y="118"/>
                      <a:pt x="83" y="118"/>
                    </a:cubicBezTo>
                    <a:cubicBezTo>
                      <a:pt x="82" y="118"/>
                      <a:pt x="81" y="119"/>
                      <a:pt x="81" y="119"/>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38" name="Switzerland">
                <a:extLst>
                  <a:ext uri="{FF2B5EF4-FFF2-40B4-BE49-F238E27FC236}">
                    <a16:creationId xmlns:a16="http://schemas.microsoft.com/office/drawing/2014/main" id="{97EA0FC1-1583-931F-E6EF-2C0CEE3FC2DD}"/>
                  </a:ext>
                </a:extLst>
              </p:cNvPr>
              <p:cNvSpPr>
                <a:spLocks/>
              </p:cNvSpPr>
              <p:nvPr/>
            </p:nvSpPr>
            <p:spPr bwMode="auto">
              <a:xfrm>
                <a:off x="6023145" y="2505392"/>
                <a:ext cx="132982" cy="75039"/>
              </a:xfrm>
              <a:custGeom>
                <a:avLst/>
                <a:gdLst/>
                <a:ahLst/>
                <a:cxnLst>
                  <a:cxn ang="0">
                    <a:pos x="38" y="12"/>
                  </a:cxn>
                  <a:cxn ang="0">
                    <a:pos x="38" y="11"/>
                  </a:cxn>
                  <a:cxn ang="0">
                    <a:pos x="37" y="10"/>
                  </a:cxn>
                  <a:cxn ang="0">
                    <a:pos x="36" y="10"/>
                  </a:cxn>
                  <a:cxn ang="0">
                    <a:pos x="34" y="10"/>
                  </a:cxn>
                  <a:cxn ang="0">
                    <a:pos x="33" y="9"/>
                  </a:cxn>
                  <a:cxn ang="0">
                    <a:pos x="30" y="8"/>
                  </a:cxn>
                  <a:cxn ang="0">
                    <a:pos x="30" y="7"/>
                  </a:cxn>
                  <a:cxn ang="0">
                    <a:pos x="31" y="4"/>
                  </a:cxn>
                  <a:cxn ang="0">
                    <a:pos x="31" y="3"/>
                  </a:cxn>
                  <a:cxn ang="0">
                    <a:pos x="25" y="2"/>
                  </a:cxn>
                  <a:cxn ang="0">
                    <a:pos x="24" y="2"/>
                  </a:cxn>
                  <a:cxn ang="0">
                    <a:pos x="23" y="1"/>
                  </a:cxn>
                  <a:cxn ang="0">
                    <a:pos x="22" y="1"/>
                  </a:cxn>
                  <a:cxn ang="0">
                    <a:pos x="21" y="2"/>
                  </a:cxn>
                  <a:cxn ang="0">
                    <a:pos x="22" y="3"/>
                  </a:cxn>
                  <a:cxn ang="0">
                    <a:pos x="19" y="2"/>
                  </a:cxn>
                  <a:cxn ang="0">
                    <a:pos x="16" y="3"/>
                  </a:cxn>
                  <a:cxn ang="0">
                    <a:pos x="15" y="2"/>
                  </a:cxn>
                  <a:cxn ang="0">
                    <a:pos x="13" y="4"/>
                  </a:cxn>
                  <a:cxn ang="0">
                    <a:pos x="11" y="4"/>
                  </a:cxn>
                  <a:cxn ang="0">
                    <a:pos x="9" y="4"/>
                  </a:cxn>
                  <a:cxn ang="0">
                    <a:pos x="8" y="5"/>
                  </a:cxn>
                  <a:cxn ang="0">
                    <a:pos x="8" y="6"/>
                  </a:cxn>
                  <a:cxn ang="0">
                    <a:pos x="6" y="8"/>
                  </a:cxn>
                  <a:cxn ang="0">
                    <a:pos x="4" y="11"/>
                  </a:cxn>
                  <a:cxn ang="0">
                    <a:pos x="2" y="12"/>
                  </a:cxn>
                  <a:cxn ang="0">
                    <a:pos x="1" y="14"/>
                  </a:cxn>
                  <a:cxn ang="0">
                    <a:pos x="1" y="16"/>
                  </a:cxn>
                  <a:cxn ang="0">
                    <a:pos x="0" y="17"/>
                  </a:cxn>
                  <a:cxn ang="0">
                    <a:pos x="1" y="18"/>
                  </a:cxn>
                  <a:cxn ang="0">
                    <a:pos x="2" y="17"/>
                  </a:cxn>
                  <a:cxn ang="0">
                    <a:pos x="6" y="15"/>
                  </a:cxn>
                  <a:cxn ang="0">
                    <a:pos x="7" y="16"/>
                  </a:cxn>
                  <a:cxn ang="0">
                    <a:pos x="7" y="18"/>
                  </a:cxn>
                  <a:cxn ang="0">
                    <a:pos x="8" y="19"/>
                  </a:cxn>
                  <a:cxn ang="0">
                    <a:pos x="10" y="21"/>
                  </a:cxn>
                  <a:cxn ang="0">
                    <a:pos x="14" y="20"/>
                  </a:cxn>
                  <a:cxn ang="0">
                    <a:pos x="15" y="20"/>
                  </a:cxn>
                  <a:cxn ang="0">
                    <a:pos x="17" y="20"/>
                  </a:cxn>
                  <a:cxn ang="0">
                    <a:pos x="19" y="18"/>
                  </a:cxn>
                  <a:cxn ang="0">
                    <a:pos x="20" y="16"/>
                  </a:cxn>
                  <a:cxn ang="0">
                    <a:pos x="21" y="15"/>
                  </a:cxn>
                  <a:cxn ang="0">
                    <a:pos x="22" y="18"/>
                  </a:cxn>
                  <a:cxn ang="0">
                    <a:pos x="24" y="20"/>
                  </a:cxn>
                  <a:cxn ang="0">
                    <a:pos x="26" y="21"/>
                  </a:cxn>
                  <a:cxn ang="0">
                    <a:pos x="27" y="18"/>
                  </a:cxn>
                  <a:cxn ang="0">
                    <a:pos x="28" y="15"/>
                  </a:cxn>
                  <a:cxn ang="0">
                    <a:pos x="30" y="14"/>
                  </a:cxn>
                  <a:cxn ang="0">
                    <a:pos x="30" y="16"/>
                  </a:cxn>
                  <a:cxn ang="0">
                    <a:pos x="34" y="16"/>
                  </a:cxn>
                  <a:cxn ang="0">
                    <a:pos x="35" y="17"/>
                  </a:cxn>
                  <a:cxn ang="0">
                    <a:pos x="35" y="16"/>
                  </a:cxn>
                  <a:cxn ang="0">
                    <a:pos x="35" y="15"/>
                  </a:cxn>
                  <a:cxn ang="0">
                    <a:pos x="37" y="14"/>
                  </a:cxn>
                </a:cxnLst>
                <a:rect l="0" t="0" r="r" b="b"/>
                <a:pathLst>
                  <a:path w="39" h="22">
                    <a:moveTo>
                      <a:pt x="39" y="13"/>
                    </a:moveTo>
                    <a:cubicBezTo>
                      <a:pt x="38" y="12"/>
                      <a:pt x="37" y="13"/>
                      <a:pt x="38" y="12"/>
                    </a:cubicBezTo>
                    <a:cubicBezTo>
                      <a:pt x="38" y="12"/>
                      <a:pt x="38" y="11"/>
                      <a:pt x="38" y="11"/>
                    </a:cubicBezTo>
                    <a:cubicBezTo>
                      <a:pt x="38" y="11"/>
                      <a:pt x="38" y="11"/>
                      <a:pt x="38" y="11"/>
                    </a:cubicBezTo>
                    <a:cubicBezTo>
                      <a:pt x="39" y="10"/>
                      <a:pt x="39" y="10"/>
                      <a:pt x="38" y="9"/>
                    </a:cubicBezTo>
                    <a:cubicBezTo>
                      <a:pt x="38" y="9"/>
                      <a:pt x="38" y="9"/>
                      <a:pt x="37" y="10"/>
                    </a:cubicBezTo>
                    <a:cubicBezTo>
                      <a:pt x="37" y="10"/>
                      <a:pt x="36" y="10"/>
                      <a:pt x="36" y="10"/>
                    </a:cubicBezTo>
                    <a:cubicBezTo>
                      <a:pt x="37" y="10"/>
                      <a:pt x="36" y="10"/>
                      <a:pt x="36" y="10"/>
                    </a:cubicBezTo>
                    <a:cubicBezTo>
                      <a:pt x="36" y="11"/>
                      <a:pt x="36" y="11"/>
                      <a:pt x="35" y="10"/>
                    </a:cubicBezTo>
                    <a:cubicBezTo>
                      <a:pt x="35" y="10"/>
                      <a:pt x="35" y="10"/>
                      <a:pt x="34" y="10"/>
                    </a:cubicBezTo>
                    <a:cubicBezTo>
                      <a:pt x="34" y="10"/>
                      <a:pt x="34" y="10"/>
                      <a:pt x="33" y="10"/>
                    </a:cubicBezTo>
                    <a:cubicBezTo>
                      <a:pt x="33" y="9"/>
                      <a:pt x="34" y="9"/>
                      <a:pt x="33" y="9"/>
                    </a:cubicBezTo>
                    <a:cubicBezTo>
                      <a:pt x="33" y="9"/>
                      <a:pt x="33" y="8"/>
                      <a:pt x="32" y="8"/>
                    </a:cubicBezTo>
                    <a:cubicBezTo>
                      <a:pt x="32" y="8"/>
                      <a:pt x="31" y="8"/>
                      <a:pt x="30" y="8"/>
                    </a:cubicBezTo>
                    <a:cubicBezTo>
                      <a:pt x="30" y="8"/>
                      <a:pt x="30" y="8"/>
                      <a:pt x="30" y="7"/>
                    </a:cubicBezTo>
                    <a:cubicBezTo>
                      <a:pt x="30" y="7"/>
                      <a:pt x="30" y="7"/>
                      <a:pt x="30" y="7"/>
                    </a:cubicBezTo>
                    <a:cubicBezTo>
                      <a:pt x="30" y="6"/>
                      <a:pt x="31" y="6"/>
                      <a:pt x="31" y="5"/>
                    </a:cubicBezTo>
                    <a:cubicBezTo>
                      <a:pt x="31" y="5"/>
                      <a:pt x="32" y="4"/>
                      <a:pt x="31" y="4"/>
                    </a:cubicBezTo>
                    <a:cubicBezTo>
                      <a:pt x="31" y="4"/>
                      <a:pt x="31" y="4"/>
                      <a:pt x="31" y="4"/>
                    </a:cubicBezTo>
                    <a:cubicBezTo>
                      <a:pt x="31" y="4"/>
                      <a:pt x="31" y="3"/>
                      <a:pt x="31" y="3"/>
                    </a:cubicBezTo>
                    <a:cubicBezTo>
                      <a:pt x="30" y="2"/>
                      <a:pt x="28" y="2"/>
                      <a:pt x="27" y="2"/>
                    </a:cubicBezTo>
                    <a:cubicBezTo>
                      <a:pt x="27" y="2"/>
                      <a:pt x="26" y="2"/>
                      <a:pt x="25" y="2"/>
                    </a:cubicBezTo>
                    <a:cubicBezTo>
                      <a:pt x="25" y="2"/>
                      <a:pt x="24" y="2"/>
                      <a:pt x="25" y="1"/>
                    </a:cubicBezTo>
                    <a:cubicBezTo>
                      <a:pt x="24" y="1"/>
                      <a:pt x="24" y="1"/>
                      <a:pt x="24" y="2"/>
                    </a:cubicBezTo>
                    <a:cubicBezTo>
                      <a:pt x="24" y="2"/>
                      <a:pt x="24" y="2"/>
                      <a:pt x="24" y="1"/>
                    </a:cubicBezTo>
                    <a:cubicBezTo>
                      <a:pt x="24" y="1"/>
                      <a:pt x="24" y="1"/>
                      <a:pt x="23" y="1"/>
                    </a:cubicBezTo>
                    <a:cubicBezTo>
                      <a:pt x="23" y="0"/>
                      <a:pt x="23" y="0"/>
                      <a:pt x="23" y="1"/>
                    </a:cubicBezTo>
                    <a:cubicBezTo>
                      <a:pt x="23" y="0"/>
                      <a:pt x="22" y="0"/>
                      <a:pt x="22" y="1"/>
                    </a:cubicBezTo>
                    <a:cubicBezTo>
                      <a:pt x="22" y="1"/>
                      <a:pt x="21" y="1"/>
                      <a:pt x="21" y="1"/>
                    </a:cubicBezTo>
                    <a:cubicBezTo>
                      <a:pt x="21" y="2"/>
                      <a:pt x="21" y="2"/>
                      <a:pt x="21" y="2"/>
                    </a:cubicBezTo>
                    <a:cubicBezTo>
                      <a:pt x="22" y="2"/>
                      <a:pt x="22" y="2"/>
                      <a:pt x="23" y="2"/>
                    </a:cubicBezTo>
                    <a:cubicBezTo>
                      <a:pt x="23" y="2"/>
                      <a:pt x="22" y="3"/>
                      <a:pt x="22" y="3"/>
                    </a:cubicBezTo>
                    <a:cubicBezTo>
                      <a:pt x="22" y="2"/>
                      <a:pt x="21" y="2"/>
                      <a:pt x="22" y="3"/>
                    </a:cubicBezTo>
                    <a:cubicBezTo>
                      <a:pt x="21" y="3"/>
                      <a:pt x="20" y="3"/>
                      <a:pt x="19" y="2"/>
                    </a:cubicBezTo>
                    <a:cubicBezTo>
                      <a:pt x="19" y="2"/>
                      <a:pt x="18" y="3"/>
                      <a:pt x="17" y="3"/>
                    </a:cubicBezTo>
                    <a:cubicBezTo>
                      <a:pt x="17" y="3"/>
                      <a:pt x="16" y="3"/>
                      <a:pt x="16" y="3"/>
                    </a:cubicBezTo>
                    <a:cubicBezTo>
                      <a:pt x="15" y="3"/>
                      <a:pt x="15" y="3"/>
                      <a:pt x="14" y="3"/>
                    </a:cubicBezTo>
                    <a:cubicBezTo>
                      <a:pt x="14" y="3"/>
                      <a:pt x="15" y="3"/>
                      <a:pt x="15" y="2"/>
                    </a:cubicBezTo>
                    <a:cubicBezTo>
                      <a:pt x="14" y="2"/>
                      <a:pt x="13" y="3"/>
                      <a:pt x="13" y="3"/>
                    </a:cubicBezTo>
                    <a:cubicBezTo>
                      <a:pt x="13" y="4"/>
                      <a:pt x="13" y="3"/>
                      <a:pt x="13" y="4"/>
                    </a:cubicBezTo>
                    <a:cubicBezTo>
                      <a:pt x="12" y="4"/>
                      <a:pt x="13" y="4"/>
                      <a:pt x="13" y="4"/>
                    </a:cubicBezTo>
                    <a:cubicBezTo>
                      <a:pt x="12" y="4"/>
                      <a:pt x="11" y="4"/>
                      <a:pt x="11" y="4"/>
                    </a:cubicBezTo>
                    <a:cubicBezTo>
                      <a:pt x="10" y="4"/>
                      <a:pt x="11" y="3"/>
                      <a:pt x="10" y="4"/>
                    </a:cubicBezTo>
                    <a:cubicBezTo>
                      <a:pt x="10" y="4"/>
                      <a:pt x="9" y="3"/>
                      <a:pt x="9" y="4"/>
                    </a:cubicBezTo>
                    <a:cubicBezTo>
                      <a:pt x="9" y="4"/>
                      <a:pt x="9" y="4"/>
                      <a:pt x="9" y="4"/>
                    </a:cubicBezTo>
                    <a:cubicBezTo>
                      <a:pt x="9" y="4"/>
                      <a:pt x="8" y="5"/>
                      <a:pt x="8" y="5"/>
                    </a:cubicBezTo>
                    <a:cubicBezTo>
                      <a:pt x="8" y="5"/>
                      <a:pt x="9" y="5"/>
                      <a:pt x="9" y="5"/>
                    </a:cubicBezTo>
                    <a:cubicBezTo>
                      <a:pt x="9" y="6"/>
                      <a:pt x="8" y="6"/>
                      <a:pt x="8" y="6"/>
                    </a:cubicBezTo>
                    <a:cubicBezTo>
                      <a:pt x="8" y="6"/>
                      <a:pt x="8" y="7"/>
                      <a:pt x="7" y="7"/>
                    </a:cubicBezTo>
                    <a:cubicBezTo>
                      <a:pt x="7" y="8"/>
                      <a:pt x="6" y="8"/>
                      <a:pt x="6" y="8"/>
                    </a:cubicBezTo>
                    <a:cubicBezTo>
                      <a:pt x="6" y="9"/>
                      <a:pt x="5" y="9"/>
                      <a:pt x="4" y="9"/>
                    </a:cubicBezTo>
                    <a:cubicBezTo>
                      <a:pt x="4" y="10"/>
                      <a:pt x="4" y="10"/>
                      <a:pt x="4" y="11"/>
                    </a:cubicBezTo>
                    <a:cubicBezTo>
                      <a:pt x="4" y="11"/>
                      <a:pt x="4" y="11"/>
                      <a:pt x="4" y="11"/>
                    </a:cubicBezTo>
                    <a:cubicBezTo>
                      <a:pt x="3" y="12"/>
                      <a:pt x="3" y="12"/>
                      <a:pt x="2" y="12"/>
                    </a:cubicBezTo>
                    <a:cubicBezTo>
                      <a:pt x="2" y="12"/>
                      <a:pt x="2" y="13"/>
                      <a:pt x="1" y="13"/>
                    </a:cubicBezTo>
                    <a:cubicBezTo>
                      <a:pt x="1" y="13"/>
                      <a:pt x="1" y="14"/>
                      <a:pt x="1" y="14"/>
                    </a:cubicBezTo>
                    <a:cubicBezTo>
                      <a:pt x="1" y="14"/>
                      <a:pt x="1" y="14"/>
                      <a:pt x="1" y="15"/>
                    </a:cubicBezTo>
                    <a:cubicBezTo>
                      <a:pt x="1" y="15"/>
                      <a:pt x="1" y="15"/>
                      <a:pt x="1" y="16"/>
                    </a:cubicBezTo>
                    <a:cubicBezTo>
                      <a:pt x="1" y="16"/>
                      <a:pt x="1" y="17"/>
                      <a:pt x="1" y="17"/>
                    </a:cubicBezTo>
                    <a:cubicBezTo>
                      <a:pt x="1" y="17"/>
                      <a:pt x="0" y="17"/>
                      <a:pt x="0" y="17"/>
                    </a:cubicBezTo>
                    <a:cubicBezTo>
                      <a:pt x="0" y="18"/>
                      <a:pt x="0" y="18"/>
                      <a:pt x="0" y="18"/>
                    </a:cubicBezTo>
                    <a:cubicBezTo>
                      <a:pt x="0" y="18"/>
                      <a:pt x="0" y="18"/>
                      <a:pt x="1" y="18"/>
                    </a:cubicBezTo>
                    <a:cubicBezTo>
                      <a:pt x="1" y="18"/>
                      <a:pt x="1" y="18"/>
                      <a:pt x="2" y="18"/>
                    </a:cubicBezTo>
                    <a:cubicBezTo>
                      <a:pt x="2" y="18"/>
                      <a:pt x="3" y="17"/>
                      <a:pt x="2" y="17"/>
                    </a:cubicBezTo>
                    <a:cubicBezTo>
                      <a:pt x="1" y="16"/>
                      <a:pt x="2" y="16"/>
                      <a:pt x="3" y="15"/>
                    </a:cubicBezTo>
                    <a:cubicBezTo>
                      <a:pt x="4" y="15"/>
                      <a:pt x="5" y="15"/>
                      <a:pt x="6" y="15"/>
                    </a:cubicBezTo>
                    <a:cubicBezTo>
                      <a:pt x="7" y="15"/>
                      <a:pt x="7" y="15"/>
                      <a:pt x="7" y="16"/>
                    </a:cubicBezTo>
                    <a:cubicBezTo>
                      <a:pt x="7" y="16"/>
                      <a:pt x="7" y="16"/>
                      <a:pt x="7" y="16"/>
                    </a:cubicBezTo>
                    <a:cubicBezTo>
                      <a:pt x="7" y="17"/>
                      <a:pt x="7" y="17"/>
                      <a:pt x="7" y="18"/>
                    </a:cubicBezTo>
                    <a:cubicBezTo>
                      <a:pt x="7" y="18"/>
                      <a:pt x="7" y="18"/>
                      <a:pt x="7" y="18"/>
                    </a:cubicBezTo>
                    <a:cubicBezTo>
                      <a:pt x="7" y="18"/>
                      <a:pt x="7" y="19"/>
                      <a:pt x="7" y="19"/>
                    </a:cubicBezTo>
                    <a:cubicBezTo>
                      <a:pt x="7" y="19"/>
                      <a:pt x="8" y="19"/>
                      <a:pt x="8" y="19"/>
                    </a:cubicBezTo>
                    <a:cubicBezTo>
                      <a:pt x="8" y="19"/>
                      <a:pt x="9" y="20"/>
                      <a:pt x="9" y="20"/>
                    </a:cubicBezTo>
                    <a:cubicBezTo>
                      <a:pt x="9" y="21"/>
                      <a:pt x="10" y="21"/>
                      <a:pt x="10" y="21"/>
                    </a:cubicBezTo>
                    <a:cubicBezTo>
                      <a:pt x="11" y="21"/>
                      <a:pt x="12" y="21"/>
                      <a:pt x="12" y="20"/>
                    </a:cubicBezTo>
                    <a:cubicBezTo>
                      <a:pt x="13" y="20"/>
                      <a:pt x="13" y="20"/>
                      <a:pt x="14" y="20"/>
                    </a:cubicBezTo>
                    <a:cubicBezTo>
                      <a:pt x="14" y="20"/>
                      <a:pt x="14" y="20"/>
                      <a:pt x="15" y="20"/>
                    </a:cubicBezTo>
                    <a:cubicBezTo>
                      <a:pt x="15" y="20"/>
                      <a:pt x="15" y="20"/>
                      <a:pt x="15" y="20"/>
                    </a:cubicBezTo>
                    <a:cubicBezTo>
                      <a:pt x="15" y="21"/>
                      <a:pt x="16" y="21"/>
                      <a:pt x="16" y="20"/>
                    </a:cubicBezTo>
                    <a:cubicBezTo>
                      <a:pt x="16" y="20"/>
                      <a:pt x="16" y="20"/>
                      <a:pt x="17" y="20"/>
                    </a:cubicBezTo>
                    <a:cubicBezTo>
                      <a:pt x="18" y="20"/>
                      <a:pt x="17" y="19"/>
                      <a:pt x="18" y="19"/>
                    </a:cubicBezTo>
                    <a:cubicBezTo>
                      <a:pt x="18" y="18"/>
                      <a:pt x="19" y="18"/>
                      <a:pt x="19" y="18"/>
                    </a:cubicBezTo>
                    <a:cubicBezTo>
                      <a:pt x="18" y="17"/>
                      <a:pt x="18" y="17"/>
                      <a:pt x="18" y="17"/>
                    </a:cubicBezTo>
                    <a:cubicBezTo>
                      <a:pt x="19" y="16"/>
                      <a:pt x="19" y="16"/>
                      <a:pt x="20" y="16"/>
                    </a:cubicBezTo>
                    <a:cubicBezTo>
                      <a:pt x="20" y="15"/>
                      <a:pt x="20" y="15"/>
                      <a:pt x="21" y="15"/>
                    </a:cubicBezTo>
                    <a:cubicBezTo>
                      <a:pt x="21" y="15"/>
                      <a:pt x="21" y="15"/>
                      <a:pt x="21" y="15"/>
                    </a:cubicBezTo>
                    <a:cubicBezTo>
                      <a:pt x="21" y="16"/>
                      <a:pt x="21" y="16"/>
                      <a:pt x="21" y="17"/>
                    </a:cubicBezTo>
                    <a:cubicBezTo>
                      <a:pt x="21" y="17"/>
                      <a:pt x="22" y="17"/>
                      <a:pt x="22" y="18"/>
                    </a:cubicBezTo>
                    <a:cubicBezTo>
                      <a:pt x="23" y="19"/>
                      <a:pt x="23" y="18"/>
                      <a:pt x="24" y="19"/>
                    </a:cubicBezTo>
                    <a:cubicBezTo>
                      <a:pt x="25" y="19"/>
                      <a:pt x="24" y="19"/>
                      <a:pt x="24" y="20"/>
                    </a:cubicBezTo>
                    <a:cubicBezTo>
                      <a:pt x="25" y="20"/>
                      <a:pt x="26" y="21"/>
                      <a:pt x="25" y="21"/>
                    </a:cubicBezTo>
                    <a:cubicBezTo>
                      <a:pt x="26" y="21"/>
                      <a:pt x="26" y="22"/>
                      <a:pt x="26" y="21"/>
                    </a:cubicBezTo>
                    <a:cubicBezTo>
                      <a:pt x="27" y="20"/>
                      <a:pt x="26" y="21"/>
                      <a:pt x="26" y="20"/>
                    </a:cubicBezTo>
                    <a:cubicBezTo>
                      <a:pt x="26" y="19"/>
                      <a:pt x="27" y="18"/>
                      <a:pt x="27" y="18"/>
                    </a:cubicBezTo>
                    <a:cubicBezTo>
                      <a:pt x="28" y="17"/>
                      <a:pt x="28" y="17"/>
                      <a:pt x="28" y="16"/>
                    </a:cubicBezTo>
                    <a:cubicBezTo>
                      <a:pt x="28" y="16"/>
                      <a:pt x="28" y="15"/>
                      <a:pt x="28" y="15"/>
                    </a:cubicBezTo>
                    <a:cubicBezTo>
                      <a:pt x="28" y="14"/>
                      <a:pt x="29" y="15"/>
                      <a:pt x="29" y="15"/>
                    </a:cubicBezTo>
                    <a:cubicBezTo>
                      <a:pt x="29" y="15"/>
                      <a:pt x="30" y="14"/>
                      <a:pt x="30" y="14"/>
                    </a:cubicBezTo>
                    <a:cubicBezTo>
                      <a:pt x="30" y="15"/>
                      <a:pt x="30" y="15"/>
                      <a:pt x="30" y="16"/>
                    </a:cubicBezTo>
                    <a:cubicBezTo>
                      <a:pt x="30" y="16"/>
                      <a:pt x="30" y="16"/>
                      <a:pt x="30" y="16"/>
                    </a:cubicBezTo>
                    <a:cubicBezTo>
                      <a:pt x="31" y="17"/>
                      <a:pt x="32" y="17"/>
                      <a:pt x="32" y="16"/>
                    </a:cubicBezTo>
                    <a:cubicBezTo>
                      <a:pt x="32" y="16"/>
                      <a:pt x="34" y="16"/>
                      <a:pt x="34" y="16"/>
                    </a:cubicBezTo>
                    <a:cubicBezTo>
                      <a:pt x="34" y="16"/>
                      <a:pt x="34" y="16"/>
                      <a:pt x="34" y="16"/>
                    </a:cubicBezTo>
                    <a:cubicBezTo>
                      <a:pt x="35" y="17"/>
                      <a:pt x="35" y="17"/>
                      <a:pt x="35" y="17"/>
                    </a:cubicBezTo>
                    <a:cubicBezTo>
                      <a:pt x="35" y="17"/>
                      <a:pt x="36" y="17"/>
                      <a:pt x="36" y="17"/>
                    </a:cubicBezTo>
                    <a:cubicBezTo>
                      <a:pt x="36" y="16"/>
                      <a:pt x="35" y="16"/>
                      <a:pt x="35" y="16"/>
                    </a:cubicBezTo>
                    <a:cubicBezTo>
                      <a:pt x="35" y="16"/>
                      <a:pt x="36" y="16"/>
                      <a:pt x="36" y="15"/>
                    </a:cubicBezTo>
                    <a:cubicBezTo>
                      <a:pt x="36" y="15"/>
                      <a:pt x="35" y="15"/>
                      <a:pt x="35" y="15"/>
                    </a:cubicBezTo>
                    <a:cubicBezTo>
                      <a:pt x="34" y="15"/>
                      <a:pt x="35" y="13"/>
                      <a:pt x="36" y="13"/>
                    </a:cubicBezTo>
                    <a:cubicBezTo>
                      <a:pt x="36" y="12"/>
                      <a:pt x="37" y="13"/>
                      <a:pt x="37" y="14"/>
                    </a:cubicBezTo>
                    <a:cubicBezTo>
                      <a:pt x="38" y="14"/>
                      <a:pt x="39" y="14"/>
                      <a:pt x="39" y="13"/>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39" name="Sweden">
                <a:extLst>
                  <a:ext uri="{FF2B5EF4-FFF2-40B4-BE49-F238E27FC236}">
                    <a16:creationId xmlns:a16="http://schemas.microsoft.com/office/drawing/2014/main" id="{EDA30F03-F6AF-E99E-64D3-947B76055BE4}"/>
                  </a:ext>
                </a:extLst>
              </p:cNvPr>
              <p:cNvSpPr>
                <a:spLocks noEditPoints="1"/>
              </p:cNvSpPr>
              <p:nvPr/>
            </p:nvSpPr>
            <p:spPr bwMode="auto">
              <a:xfrm>
                <a:off x="6170373" y="1766395"/>
                <a:ext cx="325806" cy="467335"/>
              </a:xfrm>
              <a:custGeom>
                <a:avLst/>
                <a:gdLst/>
                <a:ahLst/>
                <a:cxnLst>
                  <a:cxn ang="0">
                    <a:pos x="61" y="115"/>
                  </a:cxn>
                  <a:cxn ang="0">
                    <a:pos x="56" y="120"/>
                  </a:cxn>
                  <a:cxn ang="0">
                    <a:pos x="60" y="109"/>
                  </a:cxn>
                  <a:cxn ang="0">
                    <a:pos x="90" y="31"/>
                  </a:cxn>
                  <a:cxn ang="0">
                    <a:pos x="86" y="32"/>
                  </a:cxn>
                  <a:cxn ang="0">
                    <a:pos x="81" y="32"/>
                  </a:cxn>
                  <a:cxn ang="0">
                    <a:pos x="77" y="35"/>
                  </a:cxn>
                  <a:cxn ang="0">
                    <a:pos x="77" y="38"/>
                  </a:cxn>
                  <a:cxn ang="0">
                    <a:pos x="75" y="41"/>
                  </a:cxn>
                  <a:cxn ang="0">
                    <a:pos x="77" y="43"/>
                  </a:cxn>
                  <a:cxn ang="0">
                    <a:pos x="73" y="49"/>
                  </a:cxn>
                  <a:cxn ang="0">
                    <a:pos x="67" y="52"/>
                  </a:cxn>
                  <a:cxn ang="0">
                    <a:pos x="62" y="54"/>
                  </a:cxn>
                  <a:cxn ang="0">
                    <a:pos x="57" y="56"/>
                  </a:cxn>
                  <a:cxn ang="0">
                    <a:pos x="54" y="58"/>
                  </a:cxn>
                  <a:cxn ang="0">
                    <a:pos x="53" y="60"/>
                  </a:cxn>
                  <a:cxn ang="0">
                    <a:pos x="51" y="62"/>
                  </a:cxn>
                  <a:cxn ang="0">
                    <a:pos x="49" y="66"/>
                  </a:cxn>
                  <a:cxn ang="0">
                    <a:pos x="48" y="72"/>
                  </a:cxn>
                  <a:cxn ang="0">
                    <a:pos x="46" y="73"/>
                  </a:cxn>
                  <a:cxn ang="0">
                    <a:pos x="47" y="78"/>
                  </a:cxn>
                  <a:cxn ang="0">
                    <a:pos x="53" y="83"/>
                  </a:cxn>
                  <a:cxn ang="0">
                    <a:pos x="58" y="88"/>
                  </a:cxn>
                  <a:cxn ang="0">
                    <a:pos x="61" y="91"/>
                  </a:cxn>
                  <a:cxn ang="0">
                    <a:pos x="55" y="94"/>
                  </a:cxn>
                  <a:cxn ang="0">
                    <a:pos x="57" y="96"/>
                  </a:cxn>
                  <a:cxn ang="0">
                    <a:pos x="56" y="98"/>
                  </a:cxn>
                  <a:cxn ang="0">
                    <a:pos x="53" y="100"/>
                  </a:cxn>
                  <a:cxn ang="0">
                    <a:pos x="52" y="98"/>
                  </a:cxn>
                  <a:cxn ang="0">
                    <a:pos x="50" y="101"/>
                  </a:cxn>
                  <a:cxn ang="0">
                    <a:pos x="41" y="102"/>
                  </a:cxn>
                  <a:cxn ang="0">
                    <a:pos x="44" y="104"/>
                  </a:cxn>
                  <a:cxn ang="0">
                    <a:pos x="45" y="107"/>
                  </a:cxn>
                  <a:cxn ang="0">
                    <a:pos x="45" y="109"/>
                  </a:cxn>
                  <a:cxn ang="0">
                    <a:pos x="44" y="112"/>
                  </a:cxn>
                  <a:cxn ang="0">
                    <a:pos x="44" y="118"/>
                  </a:cxn>
                  <a:cxn ang="0">
                    <a:pos x="42" y="121"/>
                  </a:cxn>
                  <a:cxn ang="0">
                    <a:pos x="36" y="127"/>
                  </a:cxn>
                  <a:cxn ang="0">
                    <a:pos x="27" y="129"/>
                  </a:cxn>
                  <a:cxn ang="0">
                    <a:pos x="15" y="134"/>
                  </a:cxn>
                  <a:cxn ang="0">
                    <a:pos x="13" y="124"/>
                  </a:cxn>
                  <a:cxn ang="0">
                    <a:pos x="9" y="117"/>
                  </a:cxn>
                  <a:cxn ang="0">
                    <a:pos x="7" y="114"/>
                  </a:cxn>
                  <a:cxn ang="0">
                    <a:pos x="6" y="107"/>
                  </a:cxn>
                  <a:cxn ang="0">
                    <a:pos x="3" y="104"/>
                  </a:cxn>
                  <a:cxn ang="0">
                    <a:pos x="1" y="100"/>
                  </a:cxn>
                  <a:cxn ang="0">
                    <a:pos x="6" y="95"/>
                  </a:cxn>
                  <a:cxn ang="0">
                    <a:pos x="9" y="78"/>
                  </a:cxn>
                  <a:cxn ang="0">
                    <a:pos x="7" y="57"/>
                  </a:cxn>
                  <a:cxn ang="0">
                    <a:pos x="20" y="41"/>
                  </a:cxn>
                  <a:cxn ang="0">
                    <a:pos x="32" y="24"/>
                  </a:cxn>
                  <a:cxn ang="0">
                    <a:pos x="54" y="5"/>
                  </a:cxn>
                  <a:cxn ang="0">
                    <a:pos x="72" y="3"/>
                  </a:cxn>
                  <a:cxn ang="0">
                    <a:pos x="88" y="10"/>
                  </a:cxn>
                  <a:cxn ang="0">
                    <a:pos x="93" y="22"/>
                  </a:cxn>
                  <a:cxn ang="0">
                    <a:pos x="49" y="100"/>
                  </a:cxn>
                  <a:cxn ang="0">
                    <a:pos x="44" y="125"/>
                  </a:cxn>
                  <a:cxn ang="0">
                    <a:pos x="5" y="108"/>
                  </a:cxn>
                  <a:cxn ang="0">
                    <a:pos x="5" y="108"/>
                  </a:cxn>
                </a:cxnLst>
                <a:rect l="0" t="0" r="r" b="b"/>
                <a:pathLst>
                  <a:path w="95" h="136">
                    <a:moveTo>
                      <a:pt x="63" y="110"/>
                    </a:moveTo>
                    <a:cubicBezTo>
                      <a:pt x="63" y="110"/>
                      <a:pt x="63" y="110"/>
                      <a:pt x="63" y="110"/>
                    </a:cubicBezTo>
                    <a:cubicBezTo>
                      <a:pt x="63" y="110"/>
                      <a:pt x="63" y="110"/>
                      <a:pt x="63" y="110"/>
                    </a:cubicBezTo>
                    <a:cubicBezTo>
                      <a:pt x="63" y="111"/>
                      <a:pt x="63" y="111"/>
                      <a:pt x="62" y="111"/>
                    </a:cubicBezTo>
                    <a:cubicBezTo>
                      <a:pt x="62" y="111"/>
                      <a:pt x="63" y="111"/>
                      <a:pt x="62" y="111"/>
                    </a:cubicBezTo>
                    <a:cubicBezTo>
                      <a:pt x="62" y="111"/>
                      <a:pt x="61" y="111"/>
                      <a:pt x="61" y="111"/>
                    </a:cubicBezTo>
                    <a:cubicBezTo>
                      <a:pt x="61" y="111"/>
                      <a:pt x="61" y="112"/>
                      <a:pt x="61" y="112"/>
                    </a:cubicBezTo>
                    <a:cubicBezTo>
                      <a:pt x="62" y="113"/>
                      <a:pt x="60" y="114"/>
                      <a:pt x="62" y="114"/>
                    </a:cubicBezTo>
                    <a:cubicBezTo>
                      <a:pt x="62" y="114"/>
                      <a:pt x="62" y="114"/>
                      <a:pt x="62" y="114"/>
                    </a:cubicBezTo>
                    <a:cubicBezTo>
                      <a:pt x="62" y="115"/>
                      <a:pt x="62" y="115"/>
                      <a:pt x="61" y="115"/>
                    </a:cubicBezTo>
                    <a:cubicBezTo>
                      <a:pt x="61" y="115"/>
                      <a:pt x="60" y="115"/>
                      <a:pt x="60" y="116"/>
                    </a:cubicBezTo>
                    <a:cubicBezTo>
                      <a:pt x="60" y="116"/>
                      <a:pt x="61" y="116"/>
                      <a:pt x="61" y="116"/>
                    </a:cubicBezTo>
                    <a:cubicBezTo>
                      <a:pt x="61" y="116"/>
                      <a:pt x="61" y="116"/>
                      <a:pt x="61" y="116"/>
                    </a:cubicBezTo>
                    <a:cubicBezTo>
                      <a:pt x="61" y="117"/>
                      <a:pt x="59" y="117"/>
                      <a:pt x="60" y="117"/>
                    </a:cubicBezTo>
                    <a:cubicBezTo>
                      <a:pt x="60" y="117"/>
                      <a:pt x="58" y="117"/>
                      <a:pt x="58" y="117"/>
                    </a:cubicBezTo>
                    <a:cubicBezTo>
                      <a:pt x="59" y="118"/>
                      <a:pt x="59" y="117"/>
                      <a:pt x="59" y="117"/>
                    </a:cubicBezTo>
                    <a:cubicBezTo>
                      <a:pt x="59" y="118"/>
                      <a:pt x="57" y="118"/>
                      <a:pt x="58" y="119"/>
                    </a:cubicBezTo>
                    <a:cubicBezTo>
                      <a:pt x="58" y="119"/>
                      <a:pt x="58" y="119"/>
                      <a:pt x="58" y="119"/>
                    </a:cubicBezTo>
                    <a:cubicBezTo>
                      <a:pt x="58" y="118"/>
                      <a:pt x="58" y="119"/>
                      <a:pt x="58" y="119"/>
                    </a:cubicBezTo>
                    <a:cubicBezTo>
                      <a:pt x="57" y="120"/>
                      <a:pt x="57" y="120"/>
                      <a:pt x="56" y="120"/>
                    </a:cubicBezTo>
                    <a:cubicBezTo>
                      <a:pt x="56" y="120"/>
                      <a:pt x="57" y="119"/>
                      <a:pt x="57" y="119"/>
                    </a:cubicBezTo>
                    <a:cubicBezTo>
                      <a:pt x="57" y="118"/>
                      <a:pt x="58" y="118"/>
                      <a:pt x="58" y="118"/>
                    </a:cubicBezTo>
                    <a:cubicBezTo>
                      <a:pt x="57" y="118"/>
                      <a:pt x="57" y="118"/>
                      <a:pt x="57" y="118"/>
                    </a:cubicBezTo>
                    <a:cubicBezTo>
                      <a:pt x="57" y="118"/>
                      <a:pt x="56" y="117"/>
                      <a:pt x="56" y="117"/>
                    </a:cubicBezTo>
                    <a:cubicBezTo>
                      <a:pt x="56" y="116"/>
                      <a:pt x="56" y="116"/>
                      <a:pt x="56" y="116"/>
                    </a:cubicBezTo>
                    <a:cubicBezTo>
                      <a:pt x="56" y="115"/>
                      <a:pt x="56" y="115"/>
                      <a:pt x="56" y="115"/>
                    </a:cubicBezTo>
                    <a:cubicBezTo>
                      <a:pt x="56" y="114"/>
                      <a:pt x="55" y="113"/>
                      <a:pt x="56" y="113"/>
                    </a:cubicBezTo>
                    <a:cubicBezTo>
                      <a:pt x="57" y="112"/>
                      <a:pt x="57" y="112"/>
                      <a:pt x="58" y="112"/>
                    </a:cubicBezTo>
                    <a:cubicBezTo>
                      <a:pt x="58" y="111"/>
                      <a:pt x="58" y="110"/>
                      <a:pt x="59" y="110"/>
                    </a:cubicBezTo>
                    <a:cubicBezTo>
                      <a:pt x="60" y="110"/>
                      <a:pt x="60" y="110"/>
                      <a:pt x="60" y="109"/>
                    </a:cubicBezTo>
                    <a:cubicBezTo>
                      <a:pt x="61" y="109"/>
                      <a:pt x="61" y="110"/>
                      <a:pt x="61" y="110"/>
                    </a:cubicBezTo>
                    <a:cubicBezTo>
                      <a:pt x="61" y="109"/>
                      <a:pt x="61" y="109"/>
                      <a:pt x="62" y="109"/>
                    </a:cubicBezTo>
                    <a:cubicBezTo>
                      <a:pt x="62" y="109"/>
                      <a:pt x="63" y="109"/>
                      <a:pt x="63" y="110"/>
                    </a:cubicBezTo>
                    <a:close/>
                    <a:moveTo>
                      <a:pt x="82" y="31"/>
                    </a:moveTo>
                    <a:cubicBezTo>
                      <a:pt x="82" y="31"/>
                      <a:pt x="82" y="31"/>
                      <a:pt x="82" y="31"/>
                    </a:cubicBezTo>
                    <a:close/>
                    <a:moveTo>
                      <a:pt x="95" y="31"/>
                    </a:moveTo>
                    <a:cubicBezTo>
                      <a:pt x="94" y="31"/>
                      <a:pt x="94" y="31"/>
                      <a:pt x="93" y="31"/>
                    </a:cubicBezTo>
                    <a:cubicBezTo>
                      <a:pt x="93" y="31"/>
                      <a:pt x="92" y="31"/>
                      <a:pt x="92" y="31"/>
                    </a:cubicBezTo>
                    <a:cubicBezTo>
                      <a:pt x="91" y="31"/>
                      <a:pt x="90" y="31"/>
                      <a:pt x="90" y="31"/>
                    </a:cubicBezTo>
                    <a:cubicBezTo>
                      <a:pt x="90" y="31"/>
                      <a:pt x="90" y="31"/>
                      <a:pt x="90" y="31"/>
                    </a:cubicBezTo>
                    <a:cubicBezTo>
                      <a:pt x="90" y="32"/>
                      <a:pt x="90" y="32"/>
                      <a:pt x="90" y="32"/>
                    </a:cubicBezTo>
                    <a:cubicBezTo>
                      <a:pt x="90" y="32"/>
                      <a:pt x="90" y="32"/>
                      <a:pt x="90" y="32"/>
                    </a:cubicBezTo>
                    <a:cubicBezTo>
                      <a:pt x="89" y="32"/>
                      <a:pt x="89" y="31"/>
                      <a:pt x="89" y="31"/>
                    </a:cubicBezTo>
                    <a:cubicBezTo>
                      <a:pt x="89" y="31"/>
                      <a:pt x="89" y="31"/>
                      <a:pt x="89" y="31"/>
                    </a:cubicBezTo>
                    <a:cubicBezTo>
                      <a:pt x="89" y="31"/>
                      <a:pt x="88" y="31"/>
                      <a:pt x="88" y="31"/>
                    </a:cubicBezTo>
                    <a:cubicBezTo>
                      <a:pt x="88" y="31"/>
                      <a:pt x="88" y="31"/>
                      <a:pt x="88" y="31"/>
                    </a:cubicBezTo>
                    <a:cubicBezTo>
                      <a:pt x="88" y="31"/>
                      <a:pt x="89" y="32"/>
                      <a:pt x="89" y="32"/>
                    </a:cubicBezTo>
                    <a:cubicBezTo>
                      <a:pt x="89" y="32"/>
                      <a:pt x="89" y="32"/>
                      <a:pt x="89" y="32"/>
                    </a:cubicBezTo>
                    <a:cubicBezTo>
                      <a:pt x="89" y="32"/>
                      <a:pt x="88" y="31"/>
                      <a:pt x="88" y="32"/>
                    </a:cubicBezTo>
                    <a:cubicBezTo>
                      <a:pt x="88" y="32"/>
                      <a:pt x="87" y="32"/>
                      <a:pt x="86" y="32"/>
                    </a:cubicBezTo>
                    <a:cubicBezTo>
                      <a:pt x="86" y="31"/>
                      <a:pt x="85" y="31"/>
                      <a:pt x="84" y="30"/>
                    </a:cubicBezTo>
                    <a:cubicBezTo>
                      <a:pt x="84" y="30"/>
                      <a:pt x="85" y="31"/>
                      <a:pt x="84" y="32"/>
                    </a:cubicBezTo>
                    <a:cubicBezTo>
                      <a:pt x="84" y="32"/>
                      <a:pt x="84" y="31"/>
                      <a:pt x="84" y="31"/>
                    </a:cubicBezTo>
                    <a:cubicBezTo>
                      <a:pt x="84" y="31"/>
                      <a:pt x="83" y="32"/>
                      <a:pt x="83" y="31"/>
                    </a:cubicBezTo>
                    <a:cubicBezTo>
                      <a:pt x="84" y="31"/>
                      <a:pt x="82" y="31"/>
                      <a:pt x="82" y="31"/>
                    </a:cubicBezTo>
                    <a:cubicBezTo>
                      <a:pt x="82" y="31"/>
                      <a:pt x="82" y="31"/>
                      <a:pt x="82" y="31"/>
                    </a:cubicBezTo>
                    <a:cubicBezTo>
                      <a:pt x="82" y="31"/>
                      <a:pt x="82" y="31"/>
                      <a:pt x="82" y="31"/>
                    </a:cubicBezTo>
                    <a:cubicBezTo>
                      <a:pt x="82" y="31"/>
                      <a:pt x="82" y="31"/>
                      <a:pt x="82" y="31"/>
                    </a:cubicBezTo>
                    <a:cubicBezTo>
                      <a:pt x="82" y="31"/>
                      <a:pt x="82" y="32"/>
                      <a:pt x="82" y="32"/>
                    </a:cubicBezTo>
                    <a:cubicBezTo>
                      <a:pt x="83" y="33"/>
                      <a:pt x="81" y="32"/>
                      <a:pt x="81" y="32"/>
                    </a:cubicBezTo>
                    <a:cubicBezTo>
                      <a:pt x="81" y="33"/>
                      <a:pt x="82" y="32"/>
                      <a:pt x="82" y="33"/>
                    </a:cubicBezTo>
                    <a:cubicBezTo>
                      <a:pt x="83" y="33"/>
                      <a:pt x="82" y="33"/>
                      <a:pt x="82" y="33"/>
                    </a:cubicBezTo>
                    <a:cubicBezTo>
                      <a:pt x="83" y="34"/>
                      <a:pt x="82" y="33"/>
                      <a:pt x="81" y="33"/>
                    </a:cubicBezTo>
                    <a:cubicBezTo>
                      <a:pt x="82" y="34"/>
                      <a:pt x="80" y="33"/>
                      <a:pt x="80" y="33"/>
                    </a:cubicBezTo>
                    <a:cubicBezTo>
                      <a:pt x="80" y="33"/>
                      <a:pt x="81" y="34"/>
                      <a:pt x="81" y="34"/>
                    </a:cubicBezTo>
                    <a:cubicBezTo>
                      <a:pt x="81" y="34"/>
                      <a:pt x="79" y="34"/>
                      <a:pt x="79" y="34"/>
                    </a:cubicBezTo>
                    <a:cubicBezTo>
                      <a:pt x="79" y="34"/>
                      <a:pt x="79" y="34"/>
                      <a:pt x="79" y="34"/>
                    </a:cubicBezTo>
                    <a:cubicBezTo>
                      <a:pt x="79" y="34"/>
                      <a:pt x="80" y="34"/>
                      <a:pt x="80" y="34"/>
                    </a:cubicBezTo>
                    <a:cubicBezTo>
                      <a:pt x="80" y="35"/>
                      <a:pt x="80" y="35"/>
                      <a:pt x="79" y="35"/>
                    </a:cubicBezTo>
                    <a:cubicBezTo>
                      <a:pt x="79" y="35"/>
                      <a:pt x="77" y="35"/>
                      <a:pt x="77" y="35"/>
                    </a:cubicBezTo>
                    <a:cubicBezTo>
                      <a:pt x="77" y="35"/>
                      <a:pt x="77" y="35"/>
                      <a:pt x="77" y="35"/>
                    </a:cubicBezTo>
                    <a:cubicBezTo>
                      <a:pt x="77" y="36"/>
                      <a:pt x="76" y="35"/>
                      <a:pt x="76" y="35"/>
                    </a:cubicBezTo>
                    <a:cubicBezTo>
                      <a:pt x="76" y="35"/>
                      <a:pt x="76" y="35"/>
                      <a:pt x="76" y="35"/>
                    </a:cubicBezTo>
                    <a:cubicBezTo>
                      <a:pt x="76" y="35"/>
                      <a:pt x="76" y="35"/>
                      <a:pt x="76" y="35"/>
                    </a:cubicBezTo>
                    <a:cubicBezTo>
                      <a:pt x="76" y="36"/>
                      <a:pt x="77" y="35"/>
                      <a:pt x="77" y="36"/>
                    </a:cubicBezTo>
                    <a:cubicBezTo>
                      <a:pt x="77" y="36"/>
                      <a:pt x="77" y="36"/>
                      <a:pt x="78" y="36"/>
                    </a:cubicBezTo>
                    <a:cubicBezTo>
                      <a:pt x="78" y="36"/>
                      <a:pt x="78" y="36"/>
                      <a:pt x="77" y="36"/>
                    </a:cubicBezTo>
                    <a:cubicBezTo>
                      <a:pt x="77" y="36"/>
                      <a:pt x="77" y="37"/>
                      <a:pt x="77" y="37"/>
                    </a:cubicBezTo>
                    <a:cubicBezTo>
                      <a:pt x="77" y="37"/>
                      <a:pt x="77" y="38"/>
                      <a:pt x="77" y="37"/>
                    </a:cubicBezTo>
                    <a:cubicBezTo>
                      <a:pt x="77" y="38"/>
                      <a:pt x="77" y="38"/>
                      <a:pt x="77" y="38"/>
                    </a:cubicBezTo>
                    <a:cubicBezTo>
                      <a:pt x="77" y="38"/>
                      <a:pt x="76" y="38"/>
                      <a:pt x="76" y="38"/>
                    </a:cubicBezTo>
                    <a:cubicBezTo>
                      <a:pt x="76" y="38"/>
                      <a:pt x="76" y="38"/>
                      <a:pt x="76" y="38"/>
                    </a:cubicBezTo>
                    <a:cubicBezTo>
                      <a:pt x="76" y="39"/>
                      <a:pt x="76" y="39"/>
                      <a:pt x="76" y="39"/>
                    </a:cubicBezTo>
                    <a:cubicBezTo>
                      <a:pt x="76" y="39"/>
                      <a:pt x="76" y="39"/>
                      <a:pt x="76" y="39"/>
                    </a:cubicBezTo>
                    <a:cubicBezTo>
                      <a:pt x="75" y="39"/>
                      <a:pt x="75" y="39"/>
                      <a:pt x="76" y="39"/>
                    </a:cubicBezTo>
                    <a:cubicBezTo>
                      <a:pt x="75" y="39"/>
                      <a:pt x="75" y="39"/>
                      <a:pt x="75" y="39"/>
                    </a:cubicBezTo>
                    <a:cubicBezTo>
                      <a:pt x="75" y="39"/>
                      <a:pt x="75" y="40"/>
                      <a:pt x="74" y="40"/>
                    </a:cubicBezTo>
                    <a:cubicBezTo>
                      <a:pt x="75" y="40"/>
                      <a:pt x="73" y="40"/>
                      <a:pt x="73" y="40"/>
                    </a:cubicBezTo>
                    <a:cubicBezTo>
                      <a:pt x="73" y="40"/>
                      <a:pt x="74" y="41"/>
                      <a:pt x="73" y="41"/>
                    </a:cubicBezTo>
                    <a:cubicBezTo>
                      <a:pt x="74" y="41"/>
                      <a:pt x="75" y="41"/>
                      <a:pt x="75" y="41"/>
                    </a:cubicBezTo>
                    <a:cubicBezTo>
                      <a:pt x="75" y="41"/>
                      <a:pt x="75" y="41"/>
                      <a:pt x="75" y="41"/>
                    </a:cubicBezTo>
                    <a:cubicBezTo>
                      <a:pt x="75" y="42"/>
                      <a:pt x="75" y="42"/>
                      <a:pt x="75" y="42"/>
                    </a:cubicBezTo>
                    <a:cubicBezTo>
                      <a:pt x="75" y="42"/>
                      <a:pt x="75" y="42"/>
                      <a:pt x="75" y="42"/>
                    </a:cubicBezTo>
                    <a:cubicBezTo>
                      <a:pt x="75" y="42"/>
                      <a:pt x="75" y="42"/>
                      <a:pt x="75" y="42"/>
                    </a:cubicBezTo>
                    <a:cubicBezTo>
                      <a:pt x="75" y="42"/>
                      <a:pt x="75" y="42"/>
                      <a:pt x="74" y="42"/>
                    </a:cubicBezTo>
                    <a:cubicBezTo>
                      <a:pt x="74" y="42"/>
                      <a:pt x="75" y="42"/>
                      <a:pt x="75" y="42"/>
                    </a:cubicBezTo>
                    <a:cubicBezTo>
                      <a:pt x="74" y="42"/>
                      <a:pt x="74" y="42"/>
                      <a:pt x="74" y="42"/>
                    </a:cubicBezTo>
                    <a:cubicBezTo>
                      <a:pt x="74" y="42"/>
                      <a:pt x="75" y="43"/>
                      <a:pt x="76" y="43"/>
                    </a:cubicBezTo>
                    <a:cubicBezTo>
                      <a:pt x="76" y="42"/>
                      <a:pt x="76" y="43"/>
                      <a:pt x="76" y="43"/>
                    </a:cubicBezTo>
                    <a:cubicBezTo>
                      <a:pt x="77" y="43"/>
                      <a:pt x="77" y="43"/>
                      <a:pt x="77" y="43"/>
                    </a:cubicBezTo>
                    <a:cubicBezTo>
                      <a:pt x="77" y="43"/>
                      <a:pt x="77" y="43"/>
                      <a:pt x="77" y="43"/>
                    </a:cubicBezTo>
                    <a:cubicBezTo>
                      <a:pt x="77" y="44"/>
                      <a:pt x="77" y="43"/>
                      <a:pt x="76" y="44"/>
                    </a:cubicBezTo>
                    <a:cubicBezTo>
                      <a:pt x="77" y="43"/>
                      <a:pt x="77" y="44"/>
                      <a:pt x="77" y="44"/>
                    </a:cubicBezTo>
                    <a:cubicBezTo>
                      <a:pt x="77" y="44"/>
                      <a:pt x="77" y="44"/>
                      <a:pt x="77" y="44"/>
                    </a:cubicBezTo>
                    <a:cubicBezTo>
                      <a:pt x="78" y="44"/>
                      <a:pt x="76" y="45"/>
                      <a:pt x="76" y="45"/>
                    </a:cubicBezTo>
                    <a:cubicBezTo>
                      <a:pt x="76" y="46"/>
                      <a:pt x="75" y="46"/>
                      <a:pt x="75" y="46"/>
                    </a:cubicBezTo>
                    <a:cubicBezTo>
                      <a:pt x="75" y="46"/>
                      <a:pt x="75" y="46"/>
                      <a:pt x="74" y="47"/>
                    </a:cubicBezTo>
                    <a:cubicBezTo>
                      <a:pt x="74" y="47"/>
                      <a:pt x="74" y="46"/>
                      <a:pt x="74" y="47"/>
                    </a:cubicBezTo>
                    <a:cubicBezTo>
                      <a:pt x="74" y="47"/>
                      <a:pt x="73" y="47"/>
                      <a:pt x="73" y="47"/>
                    </a:cubicBezTo>
                    <a:cubicBezTo>
                      <a:pt x="73" y="48"/>
                      <a:pt x="73" y="48"/>
                      <a:pt x="73" y="49"/>
                    </a:cubicBezTo>
                    <a:cubicBezTo>
                      <a:pt x="72" y="49"/>
                      <a:pt x="72" y="49"/>
                      <a:pt x="72" y="50"/>
                    </a:cubicBezTo>
                    <a:cubicBezTo>
                      <a:pt x="72" y="50"/>
                      <a:pt x="71" y="50"/>
                      <a:pt x="71" y="50"/>
                    </a:cubicBezTo>
                    <a:cubicBezTo>
                      <a:pt x="71" y="50"/>
                      <a:pt x="72" y="50"/>
                      <a:pt x="72" y="50"/>
                    </a:cubicBezTo>
                    <a:cubicBezTo>
                      <a:pt x="72" y="51"/>
                      <a:pt x="71" y="50"/>
                      <a:pt x="71" y="50"/>
                    </a:cubicBezTo>
                    <a:cubicBezTo>
                      <a:pt x="71" y="51"/>
                      <a:pt x="71" y="51"/>
                      <a:pt x="71" y="51"/>
                    </a:cubicBezTo>
                    <a:cubicBezTo>
                      <a:pt x="70" y="51"/>
                      <a:pt x="70" y="50"/>
                      <a:pt x="70" y="50"/>
                    </a:cubicBezTo>
                    <a:cubicBezTo>
                      <a:pt x="70" y="50"/>
                      <a:pt x="70" y="51"/>
                      <a:pt x="69" y="51"/>
                    </a:cubicBezTo>
                    <a:cubicBezTo>
                      <a:pt x="69" y="51"/>
                      <a:pt x="70" y="52"/>
                      <a:pt x="69" y="52"/>
                    </a:cubicBezTo>
                    <a:cubicBezTo>
                      <a:pt x="69" y="51"/>
                      <a:pt x="69" y="50"/>
                      <a:pt x="68" y="51"/>
                    </a:cubicBezTo>
                    <a:cubicBezTo>
                      <a:pt x="68" y="52"/>
                      <a:pt x="68" y="52"/>
                      <a:pt x="67" y="52"/>
                    </a:cubicBezTo>
                    <a:cubicBezTo>
                      <a:pt x="67" y="52"/>
                      <a:pt x="66" y="52"/>
                      <a:pt x="67" y="52"/>
                    </a:cubicBezTo>
                    <a:cubicBezTo>
                      <a:pt x="66" y="52"/>
                      <a:pt x="66" y="52"/>
                      <a:pt x="65" y="53"/>
                    </a:cubicBezTo>
                    <a:cubicBezTo>
                      <a:pt x="65" y="53"/>
                      <a:pt x="65" y="53"/>
                      <a:pt x="65" y="53"/>
                    </a:cubicBezTo>
                    <a:cubicBezTo>
                      <a:pt x="64" y="53"/>
                      <a:pt x="65" y="53"/>
                      <a:pt x="65" y="54"/>
                    </a:cubicBezTo>
                    <a:cubicBezTo>
                      <a:pt x="64" y="54"/>
                      <a:pt x="64" y="54"/>
                      <a:pt x="64" y="54"/>
                    </a:cubicBezTo>
                    <a:cubicBezTo>
                      <a:pt x="63" y="53"/>
                      <a:pt x="63" y="53"/>
                      <a:pt x="63" y="53"/>
                    </a:cubicBezTo>
                    <a:cubicBezTo>
                      <a:pt x="62" y="53"/>
                      <a:pt x="63" y="53"/>
                      <a:pt x="62" y="53"/>
                    </a:cubicBezTo>
                    <a:cubicBezTo>
                      <a:pt x="62" y="53"/>
                      <a:pt x="64" y="54"/>
                      <a:pt x="63" y="54"/>
                    </a:cubicBezTo>
                    <a:cubicBezTo>
                      <a:pt x="62" y="54"/>
                      <a:pt x="62" y="54"/>
                      <a:pt x="62" y="54"/>
                    </a:cubicBezTo>
                    <a:cubicBezTo>
                      <a:pt x="62" y="54"/>
                      <a:pt x="62" y="54"/>
                      <a:pt x="62" y="54"/>
                    </a:cubicBezTo>
                    <a:cubicBezTo>
                      <a:pt x="61" y="53"/>
                      <a:pt x="61" y="55"/>
                      <a:pt x="61" y="55"/>
                    </a:cubicBezTo>
                    <a:cubicBezTo>
                      <a:pt x="60" y="55"/>
                      <a:pt x="60" y="55"/>
                      <a:pt x="60" y="56"/>
                    </a:cubicBezTo>
                    <a:cubicBezTo>
                      <a:pt x="60" y="56"/>
                      <a:pt x="60" y="56"/>
                      <a:pt x="59" y="56"/>
                    </a:cubicBezTo>
                    <a:cubicBezTo>
                      <a:pt x="59" y="56"/>
                      <a:pt x="60" y="56"/>
                      <a:pt x="60" y="56"/>
                    </a:cubicBezTo>
                    <a:cubicBezTo>
                      <a:pt x="60" y="56"/>
                      <a:pt x="59" y="56"/>
                      <a:pt x="59" y="56"/>
                    </a:cubicBezTo>
                    <a:cubicBezTo>
                      <a:pt x="59" y="56"/>
                      <a:pt x="58" y="55"/>
                      <a:pt x="58" y="56"/>
                    </a:cubicBezTo>
                    <a:cubicBezTo>
                      <a:pt x="58" y="56"/>
                      <a:pt x="58" y="56"/>
                      <a:pt x="58" y="56"/>
                    </a:cubicBezTo>
                    <a:cubicBezTo>
                      <a:pt x="58" y="56"/>
                      <a:pt x="58" y="56"/>
                      <a:pt x="58" y="56"/>
                    </a:cubicBezTo>
                    <a:cubicBezTo>
                      <a:pt x="58" y="56"/>
                      <a:pt x="59" y="56"/>
                      <a:pt x="58" y="56"/>
                    </a:cubicBezTo>
                    <a:cubicBezTo>
                      <a:pt x="58" y="56"/>
                      <a:pt x="57" y="56"/>
                      <a:pt x="57" y="56"/>
                    </a:cubicBezTo>
                    <a:cubicBezTo>
                      <a:pt x="57" y="56"/>
                      <a:pt x="57" y="56"/>
                      <a:pt x="58" y="56"/>
                    </a:cubicBezTo>
                    <a:cubicBezTo>
                      <a:pt x="57" y="56"/>
                      <a:pt x="57" y="56"/>
                      <a:pt x="57" y="56"/>
                    </a:cubicBezTo>
                    <a:cubicBezTo>
                      <a:pt x="57" y="56"/>
                      <a:pt x="57" y="56"/>
                      <a:pt x="57" y="57"/>
                    </a:cubicBezTo>
                    <a:cubicBezTo>
                      <a:pt x="57" y="57"/>
                      <a:pt x="56" y="57"/>
                      <a:pt x="56" y="57"/>
                    </a:cubicBezTo>
                    <a:cubicBezTo>
                      <a:pt x="56" y="57"/>
                      <a:pt x="56" y="57"/>
                      <a:pt x="56" y="57"/>
                    </a:cubicBezTo>
                    <a:cubicBezTo>
                      <a:pt x="56" y="57"/>
                      <a:pt x="56" y="57"/>
                      <a:pt x="56" y="57"/>
                    </a:cubicBezTo>
                    <a:cubicBezTo>
                      <a:pt x="56" y="57"/>
                      <a:pt x="56" y="57"/>
                      <a:pt x="56" y="58"/>
                    </a:cubicBezTo>
                    <a:cubicBezTo>
                      <a:pt x="55" y="58"/>
                      <a:pt x="55" y="58"/>
                      <a:pt x="55" y="58"/>
                    </a:cubicBezTo>
                    <a:cubicBezTo>
                      <a:pt x="55" y="58"/>
                      <a:pt x="55" y="58"/>
                      <a:pt x="55" y="58"/>
                    </a:cubicBezTo>
                    <a:cubicBezTo>
                      <a:pt x="55" y="58"/>
                      <a:pt x="55" y="58"/>
                      <a:pt x="54" y="58"/>
                    </a:cubicBezTo>
                    <a:cubicBezTo>
                      <a:pt x="54" y="58"/>
                      <a:pt x="54" y="58"/>
                      <a:pt x="54" y="58"/>
                    </a:cubicBezTo>
                    <a:cubicBezTo>
                      <a:pt x="54" y="58"/>
                      <a:pt x="56" y="58"/>
                      <a:pt x="56" y="59"/>
                    </a:cubicBezTo>
                    <a:cubicBezTo>
                      <a:pt x="56" y="59"/>
                      <a:pt x="55" y="59"/>
                      <a:pt x="55" y="59"/>
                    </a:cubicBezTo>
                    <a:cubicBezTo>
                      <a:pt x="55" y="59"/>
                      <a:pt x="55" y="59"/>
                      <a:pt x="56" y="59"/>
                    </a:cubicBezTo>
                    <a:cubicBezTo>
                      <a:pt x="56" y="59"/>
                      <a:pt x="56" y="59"/>
                      <a:pt x="55" y="59"/>
                    </a:cubicBezTo>
                    <a:cubicBezTo>
                      <a:pt x="56" y="59"/>
                      <a:pt x="55" y="60"/>
                      <a:pt x="55" y="60"/>
                    </a:cubicBezTo>
                    <a:cubicBezTo>
                      <a:pt x="55" y="60"/>
                      <a:pt x="55" y="60"/>
                      <a:pt x="54" y="60"/>
                    </a:cubicBezTo>
                    <a:cubicBezTo>
                      <a:pt x="53" y="59"/>
                      <a:pt x="53" y="60"/>
                      <a:pt x="54" y="60"/>
                    </a:cubicBezTo>
                    <a:cubicBezTo>
                      <a:pt x="54" y="61"/>
                      <a:pt x="52" y="61"/>
                      <a:pt x="52" y="60"/>
                    </a:cubicBezTo>
                    <a:cubicBezTo>
                      <a:pt x="52" y="60"/>
                      <a:pt x="53" y="60"/>
                      <a:pt x="53" y="60"/>
                    </a:cubicBezTo>
                    <a:cubicBezTo>
                      <a:pt x="53" y="60"/>
                      <a:pt x="51" y="60"/>
                      <a:pt x="51" y="60"/>
                    </a:cubicBezTo>
                    <a:cubicBezTo>
                      <a:pt x="51" y="60"/>
                      <a:pt x="51" y="59"/>
                      <a:pt x="51" y="59"/>
                    </a:cubicBezTo>
                    <a:cubicBezTo>
                      <a:pt x="51" y="59"/>
                      <a:pt x="50" y="59"/>
                      <a:pt x="51" y="59"/>
                    </a:cubicBezTo>
                    <a:cubicBezTo>
                      <a:pt x="50" y="59"/>
                      <a:pt x="50" y="58"/>
                      <a:pt x="50" y="58"/>
                    </a:cubicBezTo>
                    <a:cubicBezTo>
                      <a:pt x="50" y="58"/>
                      <a:pt x="50" y="57"/>
                      <a:pt x="50" y="58"/>
                    </a:cubicBezTo>
                    <a:cubicBezTo>
                      <a:pt x="50" y="58"/>
                      <a:pt x="50" y="59"/>
                      <a:pt x="49" y="58"/>
                    </a:cubicBezTo>
                    <a:cubicBezTo>
                      <a:pt x="50" y="59"/>
                      <a:pt x="50" y="59"/>
                      <a:pt x="51" y="59"/>
                    </a:cubicBezTo>
                    <a:cubicBezTo>
                      <a:pt x="51" y="59"/>
                      <a:pt x="51" y="60"/>
                      <a:pt x="51" y="60"/>
                    </a:cubicBezTo>
                    <a:cubicBezTo>
                      <a:pt x="52" y="61"/>
                      <a:pt x="52" y="61"/>
                      <a:pt x="52" y="61"/>
                    </a:cubicBezTo>
                    <a:cubicBezTo>
                      <a:pt x="52" y="62"/>
                      <a:pt x="51" y="61"/>
                      <a:pt x="51" y="62"/>
                    </a:cubicBezTo>
                    <a:cubicBezTo>
                      <a:pt x="52" y="62"/>
                      <a:pt x="51" y="63"/>
                      <a:pt x="51" y="63"/>
                    </a:cubicBezTo>
                    <a:cubicBezTo>
                      <a:pt x="51" y="63"/>
                      <a:pt x="49" y="63"/>
                      <a:pt x="50" y="64"/>
                    </a:cubicBezTo>
                    <a:cubicBezTo>
                      <a:pt x="50" y="64"/>
                      <a:pt x="49" y="64"/>
                      <a:pt x="49" y="64"/>
                    </a:cubicBezTo>
                    <a:cubicBezTo>
                      <a:pt x="48" y="63"/>
                      <a:pt x="48" y="63"/>
                      <a:pt x="48" y="63"/>
                    </a:cubicBezTo>
                    <a:cubicBezTo>
                      <a:pt x="47" y="63"/>
                      <a:pt x="48" y="64"/>
                      <a:pt x="47" y="64"/>
                    </a:cubicBezTo>
                    <a:cubicBezTo>
                      <a:pt x="48" y="64"/>
                      <a:pt x="47" y="65"/>
                      <a:pt x="48" y="65"/>
                    </a:cubicBezTo>
                    <a:cubicBezTo>
                      <a:pt x="48" y="65"/>
                      <a:pt x="49" y="65"/>
                      <a:pt x="48" y="66"/>
                    </a:cubicBezTo>
                    <a:cubicBezTo>
                      <a:pt x="48" y="66"/>
                      <a:pt x="50" y="66"/>
                      <a:pt x="50" y="66"/>
                    </a:cubicBezTo>
                    <a:cubicBezTo>
                      <a:pt x="50" y="66"/>
                      <a:pt x="49" y="66"/>
                      <a:pt x="49" y="66"/>
                    </a:cubicBezTo>
                    <a:cubicBezTo>
                      <a:pt x="49" y="66"/>
                      <a:pt x="49" y="66"/>
                      <a:pt x="49" y="66"/>
                    </a:cubicBezTo>
                    <a:cubicBezTo>
                      <a:pt x="49" y="66"/>
                      <a:pt x="48" y="66"/>
                      <a:pt x="49" y="66"/>
                    </a:cubicBezTo>
                    <a:cubicBezTo>
                      <a:pt x="49" y="67"/>
                      <a:pt x="49" y="67"/>
                      <a:pt x="48" y="67"/>
                    </a:cubicBezTo>
                    <a:cubicBezTo>
                      <a:pt x="48" y="67"/>
                      <a:pt x="48" y="67"/>
                      <a:pt x="48" y="68"/>
                    </a:cubicBezTo>
                    <a:cubicBezTo>
                      <a:pt x="48" y="68"/>
                      <a:pt x="48" y="68"/>
                      <a:pt x="48" y="68"/>
                    </a:cubicBezTo>
                    <a:cubicBezTo>
                      <a:pt x="48" y="68"/>
                      <a:pt x="48" y="68"/>
                      <a:pt x="48" y="68"/>
                    </a:cubicBezTo>
                    <a:cubicBezTo>
                      <a:pt x="48" y="68"/>
                      <a:pt x="47" y="69"/>
                      <a:pt x="48" y="69"/>
                    </a:cubicBezTo>
                    <a:cubicBezTo>
                      <a:pt x="48" y="70"/>
                      <a:pt x="47" y="70"/>
                      <a:pt x="48" y="70"/>
                    </a:cubicBezTo>
                    <a:cubicBezTo>
                      <a:pt x="48" y="70"/>
                      <a:pt x="48" y="71"/>
                      <a:pt x="48" y="71"/>
                    </a:cubicBezTo>
                    <a:cubicBezTo>
                      <a:pt x="48" y="71"/>
                      <a:pt x="49" y="71"/>
                      <a:pt x="49" y="71"/>
                    </a:cubicBezTo>
                    <a:cubicBezTo>
                      <a:pt x="49" y="72"/>
                      <a:pt x="48" y="72"/>
                      <a:pt x="48" y="72"/>
                    </a:cubicBezTo>
                    <a:cubicBezTo>
                      <a:pt x="48" y="71"/>
                      <a:pt x="47" y="71"/>
                      <a:pt x="47" y="71"/>
                    </a:cubicBezTo>
                    <a:cubicBezTo>
                      <a:pt x="47" y="71"/>
                      <a:pt x="46" y="71"/>
                      <a:pt x="46" y="71"/>
                    </a:cubicBezTo>
                    <a:cubicBezTo>
                      <a:pt x="46" y="71"/>
                      <a:pt x="47" y="71"/>
                      <a:pt x="47" y="72"/>
                    </a:cubicBezTo>
                    <a:cubicBezTo>
                      <a:pt x="47" y="72"/>
                      <a:pt x="46" y="72"/>
                      <a:pt x="46" y="72"/>
                    </a:cubicBezTo>
                    <a:cubicBezTo>
                      <a:pt x="46" y="72"/>
                      <a:pt x="47" y="72"/>
                      <a:pt x="47" y="72"/>
                    </a:cubicBezTo>
                    <a:cubicBezTo>
                      <a:pt x="47" y="72"/>
                      <a:pt x="46" y="72"/>
                      <a:pt x="46" y="72"/>
                    </a:cubicBezTo>
                    <a:cubicBezTo>
                      <a:pt x="46" y="72"/>
                      <a:pt x="46" y="72"/>
                      <a:pt x="46" y="72"/>
                    </a:cubicBezTo>
                    <a:cubicBezTo>
                      <a:pt x="46" y="72"/>
                      <a:pt x="46" y="73"/>
                      <a:pt x="47" y="73"/>
                    </a:cubicBezTo>
                    <a:cubicBezTo>
                      <a:pt x="46" y="73"/>
                      <a:pt x="46" y="73"/>
                      <a:pt x="46" y="73"/>
                    </a:cubicBezTo>
                    <a:cubicBezTo>
                      <a:pt x="46" y="73"/>
                      <a:pt x="47" y="73"/>
                      <a:pt x="46" y="73"/>
                    </a:cubicBezTo>
                    <a:cubicBezTo>
                      <a:pt x="47" y="73"/>
                      <a:pt x="46" y="74"/>
                      <a:pt x="47" y="74"/>
                    </a:cubicBezTo>
                    <a:cubicBezTo>
                      <a:pt x="45" y="74"/>
                      <a:pt x="47" y="75"/>
                      <a:pt x="47" y="75"/>
                    </a:cubicBezTo>
                    <a:cubicBezTo>
                      <a:pt x="47" y="75"/>
                      <a:pt x="47" y="75"/>
                      <a:pt x="46" y="75"/>
                    </a:cubicBezTo>
                    <a:cubicBezTo>
                      <a:pt x="47" y="75"/>
                      <a:pt x="47" y="75"/>
                      <a:pt x="47" y="75"/>
                    </a:cubicBezTo>
                    <a:cubicBezTo>
                      <a:pt x="47" y="75"/>
                      <a:pt x="46" y="75"/>
                      <a:pt x="46" y="75"/>
                    </a:cubicBezTo>
                    <a:cubicBezTo>
                      <a:pt x="46" y="75"/>
                      <a:pt x="47" y="75"/>
                      <a:pt x="47" y="76"/>
                    </a:cubicBezTo>
                    <a:cubicBezTo>
                      <a:pt x="47" y="76"/>
                      <a:pt x="47" y="76"/>
                      <a:pt x="47" y="77"/>
                    </a:cubicBezTo>
                    <a:cubicBezTo>
                      <a:pt x="47" y="77"/>
                      <a:pt x="47" y="77"/>
                      <a:pt x="46" y="77"/>
                    </a:cubicBezTo>
                    <a:cubicBezTo>
                      <a:pt x="46" y="77"/>
                      <a:pt x="47" y="77"/>
                      <a:pt x="47" y="77"/>
                    </a:cubicBezTo>
                    <a:cubicBezTo>
                      <a:pt x="47" y="77"/>
                      <a:pt x="46" y="78"/>
                      <a:pt x="47" y="78"/>
                    </a:cubicBezTo>
                    <a:cubicBezTo>
                      <a:pt x="46" y="78"/>
                      <a:pt x="47" y="79"/>
                      <a:pt x="48" y="79"/>
                    </a:cubicBezTo>
                    <a:cubicBezTo>
                      <a:pt x="48" y="80"/>
                      <a:pt x="47" y="80"/>
                      <a:pt x="48" y="80"/>
                    </a:cubicBezTo>
                    <a:cubicBezTo>
                      <a:pt x="48" y="81"/>
                      <a:pt x="47" y="81"/>
                      <a:pt x="47" y="81"/>
                    </a:cubicBezTo>
                    <a:cubicBezTo>
                      <a:pt x="47" y="81"/>
                      <a:pt x="49" y="82"/>
                      <a:pt x="49" y="82"/>
                    </a:cubicBezTo>
                    <a:cubicBezTo>
                      <a:pt x="49" y="82"/>
                      <a:pt x="50" y="82"/>
                      <a:pt x="50" y="82"/>
                    </a:cubicBezTo>
                    <a:cubicBezTo>
                      <a:pt x="51" y="82"/>
                      <a:pt x="50" y="82"/>
                      <a:pt x="50" y="82"/>
                    </a:cubicBezTo>
                    <a:cubicBezTo>
                      <a:pt x="50" y="82"/>
                      <a:pt x="51" y="83"/>
                      <a:pt x="51" y="83"/>
                    </a:cubicBezTo>
                    <a:cubicBezTo>
                      <a:pt x="51" y="83"/>
                      <a:pt x="51" y="83"/>
                      <a:pt x="52" y="82"/>
                    </a:cubicBezTo>
                    <a:cubicBezTo>
                      <a:pt x="52" y="82"/>
                      <a:pt x="52" y="82"/>
                      <a:pt x="53" y="82"/>
                    </a:cubicBezTo>
                    <a:cubicBezTo>
                      <a:pt x="53" y="82"/>
                      <a:pt x="54" y="83"/>
                      <a:pt x="53" y="83"/>
                    </a:cubicBezTo>
                    <a:cubicBezTo>
                      <a:pt x="54" y="83"/>
                      <a:pt x="55" y="84"/>
                      <a:pt x="55" y="84"/>
                    </a:cubicBezTo>
                    <a:cubicBezTo>
                      <a:pt x="55" y="85"/>
                      <a:pt x="55" y="85"/>
                      <a:pt x="55" y="85"/>
                    </a:cubicBezTo>
                    <a:cubicBezTo>
                      <a:pt x="56" y="85"/>
                      <a:pt x="56" y="85"/>
                      <a:pt x="57" y="85"/>
                    </a:cubicBezTo>
                    <a:cubicBezTo>
                      <a:pt x="57" y="85"/>
                      <a:pt x="57" y="85"/>
                      <a:pt x="57" y="85"/>
                    </a:cubicBezTo>
                    <a:cubicBezTo>
                      <a:pt x="57" y="85"/>
                      <a:pt x="57" y="85"/>
                      <a:pt x="57" y="85"/>
                    </a:cubicBezTo>
                    <a:cubicBezTo>
                      <a:pt x="57" y="85"/>
                      <a:pt x="59" y="86"/>
                      <a:pt x="58" y="86"/>
                    </a:cubicBezTo>
                    <a:cubicBezTo>
                      <a:pt x="58" y="86"/>
                      <a:pt x="57" y="86"/>
                      <a:pt x="56" y="85"/>
                    </a:cubicBezTo>
                    <a:cubicBezTo>
                      <a:pt x="57" y="86"/>
                      <a:pt x="57" y="86"/>
                      <a:pt x="57" y="86"/>
                    </a:cubicBezTo>
                    <a:cubicBezTo>
                      <a:pt x="57" y="86"/>
                      <a:pt x="57" y="86"/>
                      <a:pt x="57" y="86"/>
                    </a:cubicBezTo>
                    <a:cubicBezTo>
                      <a:pt x="57" y="87"/>
                      <a:pt x="58" y="87"/>
                      <a:pt x="58" y="88"/>
                    </a:cubicBezTo>
                    <a:cubicBezTo>
                      <a:pt x="58" y="87"/>
                      <a:pt x="58" y="87"/>
                      <a:pt x="58" y="87"/>
                    </a:cubicBezTo>
                    <a:cubicBezTo>
                      <a:pt x="59" y="87"/>
                      <a:pt x="59" y="87"/>
                      <a:pt x="60" y="87"/>
                    </a:cubicBezTo>
                    <a:cubicBezTo>
                      <a:pt x="60" y="86"/>
                      <a:pt x="60" y="88"/>
                      <a:pt x="60" y="88"/>
                    </a:cubicBezTo>
                    <a:cubicBezTo>
                      <a:pt x="60" y="88"/>
                      <a:pt x="61" y="89"/>
                      <a:pt x="61" y="89"/>
                    </a:cubicBezTo>
                    <a:cubicBezTo>
                      <a:pt x="61" y="89"/>
                      <a:pt x="61" y="89"/>
                      <a:pt x="62" y="89"/>
                    </a:cubicBezTo>
                    <a:cubicBezTo>
                      <a:pt x="61" y="89"/>
                      <a:pt x="63" y="90"/>
                      <a:pt x="62" y="90"/>
                    </a:cubicBezTo>
                    <a:cubicBezTo>
                      <a:pt x="61" y="90"/>
                      <a:pt x="61" y="89"/>
                      <a:pt x="60" y="89"/>
                    </a:cubicBezTo>
                    <a:cubicBezTo>
                      <a:pt x="61" y="89"/>
                      <a:pt x="62" y="90"/>
                      <a:pt x="61" y="90"/>
                    </a:cubicBezTo>
                    <a:cubicBezTo>
                      <a:pt x="62" y="91"/>
                      <a:pt x="63" y="91"/>
                      <a:pt x="62" y="91"/>
                    </a:cubicBezTo>
                    <a:cubicBezTo>
                      <a:pt x="61" y="91"/>
                      <a:pt x="61" y="91"/>
                      <a:pt x="61" y="91"/>
                    </a:cubicBezTo>
                    <a:cubicBezTo>
                      <a:pt x="61" y="91"/>
                      <a:pt x="60" y="91"/>
                      <a:pt x="59" y="91"/>
                    </a:cubicBezTo>
                    <a:cubicBezTo>
                      <a:pt x="60" y="92"/>
                      <a:pt x="59" y="92"/>
                      <a:pt x="59" y="92"/>
                    </a:cubicBezTo>
                    <a:cubicBezTo>
                      <a:pt x="59" y="92"/>
                      <a:pt x="60" y="92"/>
                      <a:pt x="60" y="92"/>
                    </a:cubicBezTo>
                    <a:cubicBezTo>
                      <a:pt x="59" y="92"/>
                      <a:pt x="60" y="92"/>
                      <a:pt x="59" y="92"/>
                    </a:cubicBezTo>
                    <a:cubicBezTo>
                      <a:pt x="59" y="93"/>
                      <a:pt x="57" y="94"/>
                      <a:pt x="56" y="94"/>
                    </a:cubicBezTo>
                    <a:cubicBezTo>
                      <a:pt x="56" y="94"/>
                      <a:pt x="56" y="94"/>
                      <a:pt x="56" y="94"/>
                    </a:cubicBezTo>
                    <a:cubicBezTo>
                      <a:pt x="56" y="94"/>
                      <a:pt x="57" y="94"/>
                      <a:pt x="57" y="94"/>
                    </a:cubicBezTo>
                    <a:cubicBezTo>
                      <a:pt x="57" y="94"/>
                      <a:pt x="56" y="94"/>
                      <a:pt x="56" y="94"/>
                    </a:cubicBezTo>
                    <a:cubicBezTo>
                      <a:pt x="55" y="94"/>
                      <a:pt x="55" y="94"/>
                      <a:pt x="56" y="94"/>
                    </a:cubicBezTo>
                    <a:cubicBezTo>
                      <a:pt x="55" y="93"/>
                      <a:pt x="55" y="94"/>
                      <a:pt x="55" y="94"/>
                    </a:cubicBezTo>
                    <a:cubicBezTo>
                      <a:pt x="55" y="95"/>
                      <a:pt x="55" y="95"/>
                      <a:pt x="55" y="95"/>
                    </a:cubicBezTo>
                    <a:cubicBezTo>
                      <a:pt x="55" y="95"/>
                      <a:pt x="56" y="95"/>
                      <a:pt x="56" y="95"/>
                    </a:cubicBezTo>
                    <a:cubicBezTo>
                      <a:pt x="57" y="95"/>
                      <a:pt x="58" y="95"/>
                      <a:pt x="58" y="95"/>
                    </a:cubicBezTo>
                    <a:cubicBezTo>
                      <a:pt x="58" y="95"/>
                      <a:pt x="57" y="94"/>
                      <a:pt x="57" y="94"/>
                    </a:cubicBezTo>
                    <a:cubicBezTo>
                      <a:pt x="58" y="94"/>
                      <a:pt x="59" y="94"/>
                      <a:pt x="59" y="95"/>
                    </a:cubicBezTo>
                    <a:cubicBezTo>
                      <a:pt x="59" y="95"/>
                      <a:pt x="59" y="95"/>
                      <a:pt x="58" y="95"/>
                    </a:cubicBezTo>
                    <a:cubicBezTo>
                      <a:pt x="59" y="95"/>
                      <a:pt x="59" y="95"/>
                      <a:pt x="59" y="95"/>
                    </a:cubicBezTo>
                    <a:cubicBezTo>
                      <a:pt x="60" y="96"/>
                      <a:pt x="57" y="95"/>
                      <a:pt x="57" y="95"/>
                    </a:cubicBezTo>
                    <a:cubicBezTo>
                      <a:pt x="57" y="95"/>
                      <a:pt x="59" y="96"/>
                      <a:pt x="59" y="96"/>
                    </a:cubicBezTo>
                    <a:cubicBezTo>
                      <a:pt x="58" y="96"/>
                      <a:pt x="58" y="96"/>
                      <a:pt x="57" y="96"/>
                    </a:cubicBezTo>
                    <a:cubicBezTo>
                      <a:pt x="57" y="96"/>
                      <a:pt x="57" y="96"/>
                      <a:pt x="57" y="95"/>
                    </a:cubicBezTo>
                    <a:cubicBezTo>
                      <a:pt x="57" y="95"/>
                      <a:pt x="57" y="95"/>
                      <a:pt x="57" y="95"/>
                    </a:cubicBezTo>
                    <a:cubicBezTo>
                      <a:pt x="56" y="95"/>
                      <a:pt x="56" y="95"/>
                      <a:pt x="57" y="96"/>
                    </a:cubicBezTo>
                    <a:cubicBezTo>
                      <a:pt x="56" y="96"/>
                      <a:pt x="56" y="96"/>
                      <a:pt x="56" y="96"/>
                    </a:cubicBezTo>
                    <a:cubicBezTo>
                      <a:pt x="57" y="96"/>
                      <a:pt x="57" y="96"/>
                      <a:pt x="57" y="96"/>
                    </a:cubicBezTo>
                    <a:cubicBezTo>
                      <a:pt x="57" y="96"/>
                      <a:pt x="57" y="96"/>
                      <a:pt x="57" y="96"/>
                    </a:cubicBezTo>
                    <a:cubicBezTo>
                      <a:pt x="57" y="97"/>
                      <a:pt x="57" y="96"/>
                      <a:pt x="58" y="97"/>
                    </a:cubicBezTo>
                    <a:cubicBezTo>
                      <a:pt x="57" y="97"/>
                      <a:pt x="57" y="97"/>
                      <a:pt x="56" y="97"/>
                    </a:cubicBezTo>
                    <a:cubicBezTo>
                      <a:pt x="57" y="97"/>
                      <a:pt x="57" y="97"/>
                      <a:pt x="57" y="97"/>
                    </a:cubicBezTo>
                    <a:cubicBezTo>
                      <a:pt x="57" y="98"/>
                      <a:pt x="56" y="98"/>
                      <a:pt x="56" y="98"/>
                    </a:cubicBezTo>
                    <a:cubicBezTo>
                      <a:pt x="56" y="98"/>
                      <a:pt x="56" y="97"/>
                      <a:pt x="56" y="97"/>
                    </a:cubicBezTo>
                    <a:cubicBezTo>
                      <a:pt x="56" y="97"/>
                      <a:pt x="55" y="98"/>
                      <a:pt x="54" y="98"/>
                    </a:cubicBezTo>
                    <a:cubicBezTo>
                      <a:pt x="54" y="98"/>
                      <a:pt x="54" y="98"/>
                      <a:pt x="54" y="99"/>
                    </a:cubicBezTo>
                    <a:cubicBezTo>
                      <a:pt x="54" y="99"/>
                      <a:pt x="54" y="98"/>
                      <a:pt x="55" y="98"/>
                    </a:cubicBezTo>
                    <a:cubicBezTo>
                      <a:pt x="54" y="99"/>
                      <a:pt x="54" y="99"/>
                      <a:pt x="54" y="99"/>
                    </a:cubicBezTo>
                    <a:cubicBezTo>
                      <a:pt x="54" y="99"/>
                      <a:pt x="54" y="100"/>
                      <a:pt x="54" y="99"/>
                    </a:cubicBezTo>
                    <a:cubicBezTo>
                      <a:pt x="54" y="99"/>
                      <a:pt x="53" y="100"/>
                      <a:pt x="54" y="100"/>
                    </a:cubicBezTo>
                    <a:cubicBezTo>
                      <a:pt x="53" y="100"/>
                      <a:pt x="53" y="99"/>
                      <a:pt x="53" y="99"/>
                    </a:cubicBezTo>
                    <a:cubicBezTo>
                      <a:pt x="53" y="99"/>
                      <a:pt x="53" y="99"/>
                      <a:pt x="53" y="99"/>
                    </a:cubicBezTo>
                    <a:cubicBezTo>
                      <a:pt x="53" y="100"/>
                      <a:pt x="53" y="100"/>
                      <a:pt x="53" y="100"/>
                    </a:cubicBezTo>
                    <a:cubicBezTo>
                      <a:pt x="53" y="100"/>
                      <a:pt x="53" y="101"/>
                      <a:pt x="53" y="100"/>
                    </a:cubicBezTo>
                    <a:cubicBezTo>
                      <a:pt x="53" y="100"/>
                      <a:pt x="53" y="99"/>
                      <a:pt x="52" y="99"/>
                    </a:cubicBezTo>
                    <a:cubicBezTo>
                      <a:pt x="53" y="99"/>
                      <a:pt x="53" y="99"/>
                      <a:pt x="53" y="100"/>
                    </a:cubicBezTo>
                    <a:cubicBezTo>
                      <a:pt x="52" y="99"/>
                      <a:pt x="52" y="99"/>
                      <a:pt x="52" y="98"/>
                    </a:cubicBezTo>
                    <a:cubicBezTo>
                      <a:pt x="52" y="98"/>
                      <a:pt x="53" y="97"/>
                      <a:pt x="52" y="97"/>
                    </a:cubicBezTo>
                    <a:cubicBezTo>
                      <a:pt x="52" y="97"/>
                      <a:pt x="52" y="98"/>
                      <a:pt x="52" y="98"/>
                    </a:cubicBezTo>
                    <a:cubicBezTo>
                      <a:pt x="52" y="98"/>
                      <a:pt x="52" y="97"/>
                      <a:pt x="52" y="97"/>
                    </a:cubicBezTo>
                    <a:cubicBezTo>
                      <a:pt x="52" y="97"/>
                      <a:pt x="52" y="97"/>
                      <a:pt x="52" y="97"/>
                    </a:cubicBezTo>
                    <a:cubicBezTo>
                      <a:pt x="51" y="98"/>
                      <a:pt x="51" y="98"/>
                      <a:pt x="51" y="98"/>
                    </a:cubicBezTo>
                    <a:cubicBezTo>
                      <a:pt x="52" y="98"/>
                      <a:pt x="51" y="97"/>
                      <a:pt x="52" y="98"/>
                    </a:cubicBezTo>
                    <a:cubicBezTo>
                      <a:pt x="52" y="98"/>
                      <a:pt x="52" y="99"/>
                      <a:pt x="52" y="99"/>
                    </a:cubicBezTo>
                    <a:cubicBezTo>
                      <a:pt x="52" y="99"/>
                      <a:pt x="52" y="99"/>
                      <a:pt x="51" y="99"/>
                    </a:cubicBezTo>
                    <a:cubicBezTo>
                      <a:pt x="51" y="99"/>
                      <a:pt x="51" y="99"/>
                      <a:pt x="51" y="99"/>
                    </a:cubicBezTo>
                    <a:cubicBezTo>
                      <a:pt x="51" y="99"/>
                      <a:pt x="51" y="99"/>
                      <a:pt x="51" y="99"/>
                    </a:cubicBezTo>
                    <a:cubicBezTo>
                      <a:pt x="52" y="99"/>
                      <a:pt x="51" y="100"/>
                      <a:pt x="51" y="99"/>
                    </a:cubicBezTo>
                    <a:cubicBezTo>
                      <a:pt x="52" y="100"/>
                      <a:pt x="50" y="100"/>
                      <a:pt x="50" y="100"/>
                    </a:cubicBezTo>
                    <a:cubicBezTo>
                      <a:pt x="50" y="100"/>
                      <a:pt x="51" y="100"/>
                      <a:pt x="51" y="100"/>
                    </a:cubicBezTo>
                    <a:cubicBezTo>
                      <a:pt x="50" y="100"/>
                      <a:pt x="50" y="100"/>
                      <a:pt x="51" y="101"/>
                    </a:cubicBezTo>
                    <a:cubicBezTo>
                      <a:pt x="50" y="101"/>
                      <a:pt x="50" y="100"/>
                      <a:pt x="49" y="100"/>
                    </a:cubicBezTo>
                    <a:cubicBezTo>
                      <a:pt x="49" y="101"/>
                      <a:pt x="50" y="101"/>
                      <a:pt x="50" y="101"/>
                    </a:cubicBezTo>
                    <a:cubicBezTo>
                      <a:pt x="50" y="101"/>
                      <a:pt x="49" y="101"/>
                      <a:pt x="49" y="101"/>
                    </a:cubicBezTo>
                    <a:cubicBezTo>
                      <a:pt x="49" y="101"/>
                      <a:pt x="48" y="101"/>
                      <a:pt x="48" y="101"/>
                    </a:cubicBezTo>
                    <a:cubicBezTo>
                      <a:pt x="47" y="101"/>
                      <a:pt x="48" y="101"/>
                      <a:pt x="47" y="101"/>
                    </a:cubicBezTo>
                    <a:cubicBezTo>
                      <a:pt x="47" y="101"/>
                      <a:pt x="47" y="101"/>
                      <a:pt x="47" y="101"/>
                    </a:cubicBezTo>
                    <a:cubicBezTo>
                      <a:pt x="47" y="101"/>
                      <a:pt x="47" y="101"/>
                      <a:pt x="47" y="101"/>
                    </a:cubicBezTo>
                    <a:cubicBezTo>
                      <a:pt x="47" y="101"/>
                      <a:pt x="47" y="101"/>
                      <a:pt x="47" y="101"/>
                    </a:cubicBezTo>
                    <a:cubicBezTo>
                      <a:pt x="47" y="101"/>
                      <a:pt x="48" y="101"/>
                      <a:pt x="48" y="101"/>
                    </a:cubicBezTo>
                    <a:cubicBezTo>
                      <a:pt x="48" y="102"/>
                      <a:pt x="47" y="102"/>
                      <a:pt x="46" y="102"/>
                    </a:cubicBezTo>
                    <a:cubicBezTo>
                      <a:pt x="48" y="102"/>
                      <a:pt x="45" y="102"/>
                      <a:pt x="45" y="102"/>
                    </a:cubicBezTo>
                    <a:cubicBezTo>
                      <a:pt x="43" y="102"/>
                      <a:pt x="42" y="102"/>
                      <a:pt x="41" y="102"/>
                    </a:cubicBezTo>
                    <a:cubicBezTo>
                      <a:pt x="41" y="102"/>
                      <a:pt x="41" y="102"/>
                      <a:pt x="41" y="102"/>
                    </a:cubicBezTo>
                    <a:cubicBezTo>
                      <a:pt x="41" y="102"/>
                      <a:pt x="41" y="102"/>
                      <a:pt x="41" y="102"/>
                    </a:cubicBezTo>
                    <a:cubicBezTo>
                      <a:pt x="42" y="102"/>
                      <a:pt x="42" y="103"/>
                      <a:pt x="42" y="102"/>
                    </a:cubicBezTo>
                    <a:cubicBezTo>
                      <a:pt x="42" y="102"/>
                      <a:pt x="42" y="102"/>
                      <a:pt x="42" y="102"/>
                    </a:cubicBezTo>
                    <a:cubicBezTo>
                      <a:pt x="43" y="102"/>
                      <a:pt x="43" y="102"/>
                      <a:pt x="43" y="102"/>
                    </a:cubicBezTo>
                    <a:cubicBezTo>
                      <a:pt x="43" y="102"/>
                      <a:pt x="45" y="103"/>
                      <a:pt x="45" y="103"/>
                    </a:cubicBezTo>
                    <a:cubicBezTo>
                      <a:pt x="45" y="103"/>
                      <a:pt x="46" y="103"/>
                      <a:pt x="46" y="104"/>
                    </a:cubicBezTo>
                    <a:cubicBezTo>
                      <a:pt x="46" y="104"/>
                      <a:pt x="46" y="104"/>
                      <a:pt x="46" y="104"/>
                    </a:cubicBezTo>
                    <a:cubicBezTo>
                      <a:pt x="46" y="104"/>
                      <a:pt x="46" y="104"/>
                      <a:pt x="46" y="104"/>
                    </a:cubicBezTo>
                    <a:cubicBezTo>
                      <a:pt x="45" y="104"/>
                      <a:pt x="45" y="104"/>
                      <a:pt x="44" y="104"/>
                    </a:cubicBezTo>
                    <a:cubicBezTo>
                      <a:pt x="44" y="104"/>
                      <a:pt x="43" y="104"/>
                      <a:pt x="42" y="104"/>
                    </a:cubicBezTo>
                    <a:cubicBezTo>
                      <a:pt x="43" y="104"/>
                      <a:pt x="43" y="104"/>
                      <a:pt x="44" y="104"/>
                    </a:cubicBezTo>
                    <a:cubicBezTo>
                      <a:pt x="44" y="104"/>
                      <a:pt x="44" y="104"/>
                      <a:pt x="45" y="104"/>
                    </a:cubicBezTo>
                    <a:cubicBezTo>
                      <a:pt x="45" y="104"/>
                      <a:pt x="45" y="105"/>
                      <a:pt x="45" y="105"/>
                    </a:cubicBezTo>
                    <a:cubicBezTo>
                      <a:pt x="45" y="105"/>
                      <a:pt x="45" y="105"/>
                      <a:pt x="45" y="105"/>
                    </a:cubicBezTo>
                    <a:cubicBezTo>
                      <a:pt x="45" y="105"/>
                      <a:pt x="44" y="105"/>
                      <a:pt x="44" y="105"/>
                    </a:cubicBezTo>
                    <a:cubicBezTo>
                      <a:pt x="44" y="105"/>
                      <a:pt x="45" y="105"/>
                      <a:pt x="45" y="105"/>
                    </a:cubicBezTo>
                    <a:cubicBezTo>
                      <a:pt x="45" y="106"/>
                      <a:pt x="45" y="106"/>
                      <a:pt x="44" y="106"/>
                    </a:cubicBezTo>
                    <a:cubicBezTo>
                      <a:pt x="45" y="106"/>
                      <a:pt x="46" y="106"/>
                      <a:pt x="46" y="107"/>
                    </a:cubicBezTo>
                    <a:cubicBezTo>
                      <a:pt x="46" y="107"/>
                      <a:pt x="45" y="107"/>
                      <a:pt x="45" y="107"/>
                    </a:cubicBezTo>
                    <a:cubicBezTo>
                      <a:pt x="45" y="107"/>
                      <a:pt x="46" y="107"/>
                      <a:pt x="46" y="107"/>
                    </a:cubicBezTo>
                    <a:cubicBezTo>
                      <a:pt x="45" y="107"/>
                      <a:pt x="45" y="107"/>
                      <a:pt x="45" y="107"/>
                    </a:cubicBezTo>
                    <a:cubicBezTo>
                      <a:pt x="45" y="107"/>
                      <a:pt x="45" y="108"/>
                      <a:pt x="45" y="108"/>
                    </a:cubicBezTo>
                    <a:cubicBezTo>
                      <a:pt x="45" y="108"/>
                      <a:pt x="45" y="108"/>
                      <a:pt x="45" y="108"/>
                    </a:cubicBezTo>
                    <a:cubicBezTo>
                      <a:pt x="45" y="108"/>
                      <a:pt x="44" y="109"/>
                      <a:pt x="44" y="108"/>
                    </a:cubicBezTo>
                    <a:cubicBezTo>
                      <a:pt x="44" y="108"/>
                      <a:pt x="44" y="108"/>
                      <a:pt x="44" y="109"/>
                    </a:cubicBezTo>
                    <a:cubicBezTo>
                      <a:pt x="44" y="109"/>
                      <a:pt x="44" y="109"/>
                      <a:pt x="44" y="109"/>
                    </a:cubicBezTo>
                    <a:cubicBezTo>
                      <a:pt x="44" y="109"/>
                      <a:pt x="45" y="109"/>
                      <a:pt x="45" y="109"/>
                    </a:cubicBezTo>
                    <a:cubicBezTo>
                      <a:pt x="45" y="109"/>
                      <a:pt x="45" y="109"/>
                      <a:pt x="45" y="109"/>
                    </a:cubicBezTo>
                    <a:cubicBezTo>
                      <a:pt x="45" y="109"/>
                      <a:pt x="45" y="109"/>
                      <a:pt x="45" y="109"/>
                    </a:cubicBezTo>
                    <a:cubicBezTo>
                      <a:pt x="45" y="109"/>
                      <a:pt x="45" y="110"/>
                      <a:pt x="45" y="110"/>
                    </a:cubicBezTo>
                    <a:cubicBezTo>
                      <a:pt x="45" y="110"/>
                      <a:pt x="44" y="109"/>
                      <a:pt x="44" y="109"/>
                    </a:cubicBezTo>
                    <a:cubicBezTo>
                      <a:pt x="44" y="110"/>
                      <a:pt x="43" y="109"/>
                      <a:pt x="43" y="109"/>
                    </a:cubicBezTo>
                    <a:cubicBezTo>
                      <a:pt x="43" y="110"/>
                      <a:pt x="43" y="109"/>
                      <a:pt x="43" y="110"/>
                    </a:cubicBezTo>
                    <a:cubicBezTo>
                      <a:pt x="43" y="110"/>
                      <a:pt x="45" y="111"/>
                      <a:pt x="45" y="111"/>
                    </a:cubicBezTo>
                    <a:cubicBezTo>
                      <a:pt x="45" y="111"/>
                      <a:pt x="44" y="111"/>
                      <a:pt x="44" y="111"/>
                    </a:cubicBezTo>
                    <a:cubicBezTo>
                      <a:pt x="44" y="111"/>
                      <a:pt x="45" y="111"/>
                      <a:pt x="45" y="112"/>
                    </a:cubicBezTo>
                    <a:cubicBezTo>
                      <a:pt x="44" y="112"/>
                      <a:pt x="44" y="112"/>
                      <a:pt x="44" y="111"/>
                    </a:cubicBezTo>
                    <a:cubicBezTo>
                      <a:pt x="44" y="111"/>
                      <a:pt x="45" y="112"/>
                      <a:pt x="44" y="112"/>
                    </a:cubicBezTo>
                    <a:cubicBezTo>
                      <a:pt x="44" y="112"/>
                      <a:pt x="44" y="112"/>
                      <a:pt x="44" y="112"/>
                    </a:cubicBezTo>
                    <a:cubicBezTo>
                      <a:pt x="44" y="113"/>
                      <a:pt x="44" y="112"/>
                      <a:pt x="43" y="112"/>
                    </a:cubicBezTo>
                    <a:cubicBezTo>
                      <a:pt x="43" y="113"/>
                      <a:pt x="44" y="113"/>
                      <a:pt x="45" y="113"/>
                    </a:cubicBezTo>
                    <a:cubicBezTo>
                      <a:pt x="44" y="113"/>
                      <a:pt x="45" y="113"/>
                      <a:pt x="45" y="114"/>
                    </a:cubicBezTo>
                    <a:cubicBezTo>
                      <a:pt x="45" y="114"/>
                      <a:pt x="44" y="114"/>
                      <a:pt x="45" y="114"/>
                    </a:cubicBezTo>
                    <a:cubicBezTo>
                      <a:pt x="45" y="114"/>
                      <a:pt x="44" y="114"/>
                      <a:pt x="44" y="114"/>
                    </a:cubicBezTo>
                    <a:cubicBezTo>
                      <a:pt x="44" y="114"/>
                      <a:pt x="44" y="114"/>
                      <a:pt x="45" y="114"/>
                    </a:cubicBezTo>
                    <a:cubicBezTo>
                      <a:pt x="45" y="114"/>
                      <a:pt x="44" y="115"/>
                      <a:pt x="44" y="115"/>
                    </a:cubicBezTo>
                    <a:cubicBezTo>
                      <a:pt x="44" y="116"/>
                      <a:pt x="43" y="116"/>
                      <a:pt x="43" y="116"/>
                    </a:cubicBezTo>
                    <a:cubicBezTo>
                      <a:pt x="43" y="116"/>
                      <a:pt x="43" y="116"/>
                      <a:pt x="43" y="116"/>
                    </a:cubicBezTo>
                    <a:cubicBezTo>
                      <a:pt x="43" y="116"/>
                      <a:pt x="44" y="118"/>
                      <a:pt x="44" y="118"/>
                    </a:cubicBezTo>
                    <a:cubicBezTo>
                      <a:pt x="44" y="118"/>
                      <a:pt x="44" y="118"/>
                      <a:pt x="44" y="118"/>
                    </a:cubicBezTo>
                    <a:cubicBezTo>
                      <a:pt x="44" y="118"/>
                      <a:pt x="44" y="118"/>
                      <a:pt x="44" y="118"/>
                    </a:cubicBezTo>
                    <a:cubicBezTo>
                      <a:pt x="44" y="118"/>
                      <a:pt x="44" y="118"/>
                      <a:pt x="44" y="118"/>
                    </a:cubicBezTo>
                    <a:cubicBezTo>
                      <a:pt x="43" y="118"/>
                      <a:pt x="43" y="119"/>
                      <a:pt x="43" y="118"/>
                    </a:cubicBezTo>
                    <a:cubicBezTo>
                      <a:pt x="44" y="119"/>
                      <a:pt x="43" y="118"/>
                      <a:pt x="43" y="119"/>
                    </a:cubicBezTo>
                    <a:cubicBezTo>
                      <a:pt x="43" y="119"/>
                      <a:pt x="43" y="119"/>
                      <a:pt x="43" y="119"/>
                    </a:cubicBezTo>
                    <a:cubicBezTo>
                      <a:pt x="43" y="119"/>
                      <a:pt x="43" y="120"/>
                      <a:pt x="43" y="120"/>
                    </a:cubicBezTo>
                    <a:cubicBezTo>
                      <a:pt x="43" y="120"/>
                      <a:pt x="43" y="121"/>
                      <a:pt x="43" y="121"/>
                    </a:cubicBezTo>
                    <a:cubicBezTo>
                      <a:pt x="43" y="121"/>
                      <a:pt x="43" y="121"/>
                      <a:pt x="43" y="121"/>
                    </a:cubicBezTo>
                    <a:cubicBezTo>
                      <a:pt x="43" y="121"/>
                      <a:pt x="43" y="121"/>
                      <a:pt x="42" y="121"/>
                    </a:cubicBezTo>
                    <a:cubicBezTo>
                      <a:pt x="43" y="122"/>
                      <a:pt x="43" y="122"/>
                      <a:pt x="42" y="122"/>
                    </a:cubicBezTo>
                    <a:cubicBezTo>
                      <a:pt x="42" y="122"/>
                      <a:pt x="42" y="123"/>
                      <a:pt x="42" y="123"/>
                    </a:cubicBezTo>
                    <a:cubicBezTo>
                      <a:pt x="41" y="124"/>
                      <a:pt x="41" y="124"/>
                      <a:pt x="41" y="125"/>
                    </a:cubicBezTo>
                    <a:cubicBezTo>
                      <a:pt x="40" y="126"/>
                      <a:pt x="40" y="126"/>
                      <a:pt x="39" y="127"/>
                    </a:cubicBezTo>
                    <a:cubicBezTo>
                      <a:pt x="39" y="127"/>
                      <a:pt x="39" y="128"/>
                      <a:pt x="39" y="128"/>
                    </a:cubicBezTo>
                    <a:cubicBezTo>
                      <a:pt x="38" y="128"/>
                      <a:pt x="38" y="127"/>
                      <a:pt x="38" y="127"/>
                    </a:cubicBezTo>
                    <a:cubicBezTo>
                      <a:pt x="38" y="127"/>
                      <a:pt x="38" y="127"/>
                      <a:pt x="37" y="127"/>
                    </a:cubicBezTo>
                    <a:cubicBezTo>
                      <a:pt x="37" y="127"/>
                      <a:pt x="36" y="127"/>
                      <a:pt x="36" y="127"/>
                    </a:cubicBezTo>
                    <a:cubicBezTo>
                      <a:pt x="36" y="127"/>
                      <a:pt x="37" y="127"/>
                      <a:pt x="37" y="127"/>
                    </a:cubicBezTo>
                    <a:cubicBezTo>
                      <a:pt x="36" y="127"/>
                      <a:pt x="36" y="127"/>
                      <a:pt x="36" y="127"/>
                    </a:cubicBezTo>
                    <a:cubicBezTo>
                      <a:pt x="35" y="127"/>
                      <a:pt x="35" y="128"/>
                      <a:pt x="34" y="127"/>
                    </a:cubicBezTo>
                    <a:cubicBezTo>
                      <a:pt x="34" y="127"/>
                      <a:pt x="34" y="127"/>
                      <a:pt x="34" y="127"/>
                    </a:cubicBezTo>
                    <a:cubicBezTo>
                      <a:pt x="34" y="127"/>
                      <a:pt x="34" y="127"/>
                      <a:pt x="33" y="127"/>
                    </a:cubicBezTo>
                    <a:cubicBezTo>
                      <a:pt x="33" y="127"/>
                      <a:pt x="33" y="127"/>
                      <a:pt x="32" y="127"/>
                    </a:cubicBezTo>
                    <a:cubicBezTo>
                      <a:pt x="32" y="127"/>
                      <a:pt x="32" y="127"/>
                      <a:pt x="32" y="127"/>
                    </a:cubicBezTo>
                    <a:cubicBezTo>
                      <a:pt x="32" y="127"/>
                      <a:pt x="32" y="127"/>
                      <a:pt x="32" y="127"/>
                    </a:cubicBezTo>
                    <a:cubicBezTo>
                      <a:pt x="32" y="127"/>
                      <a:pt x="29" y="127"/>
                      <a:pt x="30" y="128"/>
                    </a:cubicBezTo>
                    <a:cubicBezTo>
                      <a:pt x="31" y="129"/>
                      <a:pt x="29" y="129"/>
                      <a:pt x="29" y="128"/>
                    </a:cubicBezTo>
                    <a:cubicBezTo>
                      <a:pt x="28" y="129"/>
                      <a:pt x="28" y="128"/>
                      <a:pt x="28" y="129"/>
                    </a:cubicBezTo>
                    <a:cubicBezTo>
                      <a:pt x="27" y="129"/>
                      <a:pt x="27" y="129"/>
                      <a:pt x="27" y="129"/>
                    </a:cubicBezTo>
                    <a:cubicBezTo>
                      <a:pt x="26" y="130"/>
                      <a:pt x="26" y="130"/>
                      <a:pt x="26" y="131"/>
                    </a:cubicBezTo>
                    <a:cubicBezTo>
                      <a:pt x="25" y="132"/>
                      <a:pt x="26" y="132"/>
                      <a:pt x="26" y="133"/>
                    </a:cubicBezTo>
                    <a:cubicBezTo>
                      <a:pt x="27" y="134"/>
                      <a:pt x="27" y="134"/>
                      <a:pt x="26" y="135"/>
                    </a:cubicBezTo>
                    <a:cubicBezTo>
                      <a:pt x="25" y="136"/>
                      <a:pt x="24" y="135"/>
                      <a:pt x="24" y="135"/>
                    </a:cubicBezTo>
                    <a:cubicBezTo>
                      <a:pt x="23" y="135"/>
                      <a:pt x="22" y="135"/>
                      <a:pt x="21" y="135"/>
                    </a:cubicBezTo>
                    <a:cubicBezTo>
                      <a:pt x="19" y="136"/>
                      <a:pt x="19" y="136"/>
                      <a:pt x="17" y="136"/>
                    </a:cubicBezTo>
                    <a:cubicBezTo>
                      <a:pt x="17" y="135"/>
                      <a:pt x="15" y="135"/>
                      <a:pt x="15" y="135"/>
                    </a:cubicBezTo>
                    <a:cubicBezTo>
                      <a:pt x="15" y="135"/>
                      <a:pt x="15" y="135"/>
                      <a:pt x="15" y="135"/>
                    </a:cubicBezTo>
                    <a:cubicBezTo>
                      <a:pt x="15" y="135"/>
                      <a:pt x="16" y="135"/>
                      <a:pt x="16" y="135"/>
                    </a:cubicBezTo>
                    <a:cubicBezTo>
                      <a:pt x="16" y="134"/>
                      <a:pt x="15" y="134"/>
                      <a:pt x="15" y="134"/>
                    </a:cubicBezTo>
                    <a:cubicBezTo>
                      <a:pt x="15" y="133"/>
                      <a:pt x="16" y="133"/>
                      <a:pt x="16" y="133"/>
                    </a:cubicBezTo>
                    <a:cubicBezTo>
                      <a:pt x="17" y="132"/>
                      <a:pt x="15" y="132"/>
                      <a:pt x="15" y="131"/>
                    </a:cubicBezTo>
                    <a:cubicBezTo>
                      <a:pt x="15" y="132"/>
                      <a:pt x="15" y="131"/>
                      <a:pt x="15" y="131"/>
                    </a:cubicBezTo>
                    <a:cubicBezTo>
                      <a:pt x="15" y="131"/>
                      <a:pt x="15" y="131"/>
                      <a:pt x="15" y="130"/>
                    </a:cubicBezTo>
                    <a:cubicBezTo>
                      <a:pt x="14" y="130"/>
                      <a:pt x="14" y="130"/>
                      <a:pt x="14" y="130"/>
                    </a:cubicBezTo>
                    <a:cubicBezTo>
                      <a:pt x="14" y="129"/>
                      <a:pt x="13" y="128"/>
                      <a:pt x="13" y="128"/>
                    </a:cubicBezTo>
                    <a:cubicBezTo>
                      <a:pt x="12" y="127"/>
                      <a:pt x="12" y="126"/>
                      <a:pt x="11" y="126"/>
                    </a:cubicBezTo>
                    <a:cubicBezTo>
                      <a:pt x="12" y="126"/>
                      <a:pt x="13" y="127"/>
                      <a:pt x="14" y="127"/>
                    </a:cubicBezTo>
                    <a:cubicBezTo>
                      <a:pt x="15" y="127"/>
                      <a:pt x="14" y="126"/>
                      <a:pt x="14" y="125"/>
                    </a:cubicBezTo>
                    <a:cubicBezTo>
                      <a:pt x="14" y="125"/>
                      <a:pt x="12" y="124"/>
                      <a:pt x="13" y="124"/>
                    </a:cubicBezTo>
                    <a:cubicBezTo>
                      <a:pt x="14" y="124"/>
                      <a:pt x="14" y="124"/>
                      <a:pt x="14" y="124"/>
                    </a:cubicBezTo>
                    <a:cubicBezTo>
                      <a:pt x="15" y="125"/>
                      <a:pt x="15" y="124"/>
                      <a:pt x="15" y="123"/>
                    </a:cubicBezTo>
                    <a:cubicBezTo>
                      <a:pt x="15" y="123"/>
                      <a:pt x="15" y="122"/>
                      <a:pt x="15" y="122"/>
                    </a:cubicBezTo>
                    <a:cubicBezTo>
                      <a:pt x="14" y="122"/>
                      <a:pt x="14" y="122"/>
                      <a:pt x="14" y="122"/>
                    </a:cubicBezTo>
                    <a:cubicBezTo>
                      <a:pt x="13" y="122"/>
                      <a:pt x="13" y="121"/>
                      <a:pt x="13" y="121"/>
                    </a:cubicBezTo>
                    <a:cubicBezTo>
                      <a:pt x="12" y="120"/>
                      <a:pt x="12" y="120"/>
                      <a:pt x="11" y="120"/>
                    </a:cubicBezTo>
                    <a:cubicBezTo>
                      <a:pt x="11" y="120"/>
                      <a:pt x="11" y="120"/>
                      <a:pt x="10" y="119"/>
                    </a:cubicBezTo>
                    <a:cubicBezTo>
                      <a:pt x="10" y="119"/>
                      <a:pt x="11" y="119"/>
                      <a:pt x="10" y="118"/>
                    </a:cubicBezTo>
                    <a:cubicBezTo>
                      <a:pt x="10" y="118"/>
                      <a:pt x="10" y="117"/>
                      <a:pt x="9" y="117"/>
                    </a:cubicBezTo>
                    <a:cubicBezTo>
                      <a:pt x="9" y="117"/>
                      <a:pt x="9" y="117"/>
                      <a:pt x="9" y="117"/>
                    </a:cubicBezTo>
                    <a:cubicBezTo>
                      <a:pt x="9" y="117"/>
                      <a:pt x="9" y="117"/>
                      <a:pt x="9" y="117"/>
                    </a:cubicBezTo>
                    <a:cubicBezTo>
                      <a:pt x="9" y="117"/>
                      <a:pt x="9" y="117"/>
                      <a:pt x="9" y="117"/>
                    </a:cubicBezTo>
                    <a:cubicBezTo>
                      <a:pt x="9" y="117"/>
                      <a:pt x="9" y="117"/>
                      <a:pt x="9" y="116"/>
                    </a:cubicBezTo>
                    <a:cubicBezTo>
                      <a:pt x="9" y="116"/>
                      <a:pt x="8" y="116"/>
                      <a:pt x="9" y="116"/>
                    </a:cubicBezTo>
                    <a:cubicBezTo>
                      <a:pt x="8" y="116"/>
                      <a:pt x="10" y="115"/>
                      <a:pt x="9" y="115"/>
                    </a:cubicBezTo>
                    <a:cubicBezTo>
                      <a:pt x="8" y="115"/>
                      <a:pt x="9" y="115"/>
                      <a:pt x="8" y="115"/>
                    </a:cubicBezTo>
                    <a:cubicBezTo>
                      <a:pt x="9" y="114"/>
                      <a:pt x="8" y="114"/>
                      <a:pt x="8" y="114"/>
                    </a:cubicBezTo>
                    <a:cubicBezTo>
                      <a:pt x="8" y="114"/>
                      <a:pt x="8" y="115"/>
                      <a:pt x="8" y="115"/>
                    </a:cubicBezTo>
                    <a:cubicBezTo>
                      <a:pt x="7" y="115"/>
                      <a:pt x="7" y="115"/>
                      <a:pt x="7" y="115"/>
                    </a:cubicBezTo>
                    <a:cubicBezTo>
                      <a:pt x="7" y="114"/>
                      <a:pt x="7" y="114"/>
                      <a:pt x="7" y="114"/>
                    </a:cubicBezTo>
                    <a:cubicBezTo>
                      <a:pt x="7" y="113"/>
                      <a:pt x="7" y="113"/>
                      <a:pt x="7" y="112"/>
                    </a:cubicBezTo>
                    <a:cubicBezTo>
                      <a:pt x="7" y="113"/>
                      <a:pt x="6" y="112"/>
                      <a:pt x="7" y="112"/>
                    </a:cubicBezTo>
                    <a:cubicBezTo>
                      <a:pt x="7" y="111"/>
                      <a:pt x="6" y="111"/>
                      <a:pt x="6" y="111"/>
                    </a:cubicBezTo>
                    <a:cubicBezTo>
                      <a:pt x="6" y="111"/>
                      <a:pt x="6" y="112"/>
                      <a:pt x="5" y="111"/>
                    </a:cubicBezTo>
                    <a:cubicBezTo>
                      <a:pt x="5" y="111"/>
                      <a:pt x="6" y="111"/>
                      <a:pt x="6" y="110"/>
                    </a:cubicBezTo>
                    <a:cubicBezTo>
                      <a:pt x="6" y="110"/>
                      <a:pt x="6" y="111"/>
                      <a:pt x="5" y="110"/>
                    </a:cubicBezTo>
                    <a:cubicBezTo>
                      <a:pt x="5" y="110"/>
                      <a:pt x="5" y="110"/>
                      <a:pt x="5" y="110"/>
                    </a:cubicBezTo>
                    <a:cubicBezTo>
                      <a:pt x="5" y="110"/>
                      <a:pt x="5" y="109"/>
                      <a:pt x="6" y="109"/>
                    </a:cubicBezTo>
                    <a:cubicBezTo>
                      <a:pt x="6" y="109"/>
                      <a:pt x="6" y="109"/>
                      <a:pt x="6" y="109"/>
                    </a:cubicBezTo>
                    <a:cubicBezTo>
                      <a:pt x="5" y="109"/>
                      <a:pt x="6" y="108"/>
                      <a:pt x="6" y="107"/>
                    </a:cubicBezTo>
                    <a:cubicBezTo>
                      <a:pt x="6" y="106"/>
                      <a:pt x="7" y="106"/>
                      <a:pt x="6" y="106"/>
                    </a:cubicBezTo>
                    <a:cubicBezTo>
                      <a:pt x="6" y="105"/>
                      <a:pt x="6" y="105"/>
                      <a:pt x="7" y="105"/>
                    </a:cubicBezTo>
                    <a:cubicBezTo>
                      <a:pt x="6" y="105"/>
                      <a:pt x="6" y="105"/>
                      <a:pt x="5" y="105"/>
                    </a:cubicBezTo>
                    <a:cubicBezTo>
                      <a:pt x="5" y="105"/>
                      <a:pt x="4" y="106"/>
                      <a:pt x="4" y="106"/>
                    </a:cubicBezTo>
                    <a:cubicBezTo>
                      <a:pt x="3" y="106"/>
                      <a:pt x="5" y="104"/>
                      <a:pt x="5" y="104"/>
                    </a:cubicBezTo>
                    <a:cubicBezTo>
                      <a:pt x="5" y="104"/>
                      <a:pt x="5" y="104"/>
                      <a:pt x="4" y="104"/>
                    </a:cubicBezTo>
                    <a:cubicBezTo>
                      <a:pt x="4" y="104"/>
                      <a:pt x="4" y="104"/>
                      <a:pt x="4" y="104"/>
                    </a:cubicBezTo>
                    <a:cubicBezTo>
                      <a:pt x="4" y="104"/>
                      <a:pt x="4" y="106"/>
                      <a:pt x="3" y="106"/>
                    </a:cubicBezTo>
                    <a:cubicBezTo>
                      <a:pt x="3" y="105"/>
                      <a:pt x="3" y="105"/>
                      <a:pt x="3" y="105"/>
                    </a:cubicBezTo>
                    <a:cubicBezTo>
                      <a:pt x="3" y="105"/>
                      <a:pt x="3" y="105"/>
                      <a:pt x="3" y="104"/>
                    </a:cubicBezTo>
                    <a:cubicBezTo>
                      <a:pt x="3" y="105"/>
                      <a:pt x="3" y="105"/>
                      <a:pt x="2" y="105"/>
                    </a:cubicBezTo>
                    <a:cubicBezTo>
                      <a:pt x="3" y="105"/>
                      <a:pt x="3" y="104"/>
                      <a:pt x="3" y="104"/>
                    </a:cubicBezTo>
                    <a:cubicBezTo>
                      <a:pt x="3" y="104"/>
                      <a:pt x="2" y="105"/>
                      <a:pt x="2" y="105"/>
                    </a:cubicBezTo>
                    <a:cubicBezTo>
                      <a:pt x="1" y="105"/>
                      <a:pt x="2" y="104"/>
                      <a:pt x="2" y="104"/>
                    </a:cubicBezTo>
                    <a:cubicBezTo>
                      <a:pt x="2" y="104"/>
                      <a:pt x="2" y="103"/>
                      <a:pt x="2" y="103"/>
                    </a:cubicBezTo>
                    <a:cubicBezTo>
                      <a:pt x="2" y="103"/>
                      <a:pt x="2" y="103"/>
                      <a:pt x="2" y="102"/>
                    </a:cubicBezTo>
                    <a:cubicBezTo>
                      <a:pt x="2" y="102"/>
                      <a:pt x="2" y="102"/>
                      <a:pt x="2" y="102"/>
                    </a:cubicBezTo>
                    <a:cubicBezTo>
                      <a:pt x="1" y="101"/>
                      <a:pt x="1" y="101"/>
                      <a:pt x="1" y="101"/>
                    </a:cubicBezTo>
                    <a:cubicBezTo>
                      <a:pt x="1" y="101"/>
                      <a:pt x="2" y="101"/>
                      <a:pt x="2" y="101"/>
                    </a:cubicBezTo>
                    <a:cubicBezTo>
                      <a:pt x="2" y="101"/>
                      <a:pt x="1" y="101"/>
                      <a:pt x="1" y="100"/>
                    </a:cubicBezTo>
                    <a:cubicBezTo>
                      <a:pt x="1" y="100"/>
                      <a:pt x="1" y="101"/>
                      <a:pt x="1" y="101"/>
                    </a:cubicBezTo>
                    <a:cubicBezTo>
                      <a:pt x="2" y="100"/>
                      <a:pt x="1" y="100"/>
                      <a:pt x="1" y="99"/>
                    </a:cubicBezTo>
                    <a:cubicBezTo>
                      <a:pt x="1" y="99"/>
                      <a:pt x="0" y="99"/>
                      <a:pt x="1" y="98"/>
                    </a:cubicBezTo>
                    <a:cubicBezTo>
                      <a:pt x="0" y="99"/>
                      <a:pt x="1" y="97"/>
                      <a:pt x="1" y="97"/>
                    </a:cubicBezTo>
                    <a:cubicBezTo>
                      <a:pt x="2" y="97"/>
                      <a:pt x="2" y="97"/>
                      <a:pt x="2" y="98"/>
                    </a:cubicBezTo>
                    <a:cubicBezTo>
                      <a:pt x="3" y="98"/>
                      <a:pt x="3" y="98"/>
                      <a:pt x="3" y="99"/>
                    </a:cubicBezTo>
                    <a:cubicBezTo>
                      <a:pt x="3" y="99"/>
                      <a:pt x="3" y="99"/>
                      <a:pt x="3" y="99"/>
                    </a:cubicBezTo>
                    <a:cubicBezTo>
                      <a:pt x="3" y="100"/>
                      <a:pt x="4" y="99"/>
                      <a:pt x="4" y="99"/>
                    </a:cubicBezTo>
                    <a:cubicBezTo>
                      <a:pt x="5" y="99"/>
                      <a:pt x="5" y="97"/>
                      <a:pt x="5" y="97"/>
                    </a:cubicBezTo>
                    <a:cubicBezTo>
                      <a:pt x="5" y="96"/>
                      <a:pt x="6" y="96"/>
                      <a:pt x="6" y="95"/>
                    </a:cubicBezTo>
                    <a:cubicBezTo>
                      <a:pt x="6" y="94"/>
                      <a:pt x="5" y="94"/>
                      <a:pt x="5" y="93"/>
                    </a:cubicBezTo>
                    <a:cubicBezTo>
                      <a:pt x="4" y="91"/>
                      <a:pt x="6" y="92"/>
                      <a:pt x="6" y="91"/>
                    </a:cubicBezTo>
                    <a:cubicBezTo>
                      <a:pt x="6" y="90"/>
                      <a:pt x="5" y="89"/>
                      <a:pt x="7" y="89"/>
                    </a:cubicBezTo>
                    <a:cubicBezTo>
                      <a:pt x="8" y="89"/>
                      <a:pt x="8" y="89"/>
                      <a:pt x="9" y="89"/>
                    </a:cubicBezTo>
                    <a:cubicBezTo>
                      <a:pt x="10" y="88"/>
                      <a:pt x="11" y="88"/>
                      <a:pt x="11" y="87"/>
                    </a:cubicBezTo>
                    <a:cubicBezTo>
                      <a:pt x="11" y="86"/>
                      <a:pt x="11" y="86"/>
                      <a:pt x="11" y="85"/>
                    </a:cubicBezTo>
                    <a:cubicBezTo>
                      <a:pt x="11" y="85"/>
                      <a:pt x="12" y="84"/>
                      <a:pt x="12" y="84"/>
                    </a:cubicBezTo>
                    <a:cubicBezTo>
                      <a:pt x="12" y="83"/>
                      <a:pt x="11" y="82"/>
                      <a:pt x="11" y="82"/>
                    </a:cubicBezTo>
                    <a:cubicBezTo>
                      <a:pt x="10" y="81"/>
                      <a:pt x="10" y="80"/>
                      <a:pt x="10" y="80"/>
                    </a:cubicBezTo>
                    <a:cubicBezTo>
                      <a:pt x="10" y="79"/>
                      <a:pt x="9" y="78"/>
                      <a:pt x="9" y="78"/>
                    </a:cubicBezTo>
                    <a:cubicBezTo>
                      <a:pt x="9" y="78"/>
                      <a:pt x="11" y="78"/>
                      <a:pt x="11" y="78"/>
                    </a:cubicBezTo>
                    <a:cubicBezTo>
                      <a:pt x="12" y="78"/>
                      <a:pt x="12" y="78"/>
                      <a:pt x="13" y="77"/>
                    </a:cubicBezTo>
                    <a:cubicBezTo>
                      <a:pt x="13" y="76"/>
                      <a:pt x="13" y="76"/>
                      <a:pt x="13" y="75"/>
                    </a:cubicBezTo>
                    <a:cubicBezTo>
                      <a:pt x="14" y="72"/>
                      <a:pt x="8" y="73"/>
                      <a:pt x="8" y="70"/>
                    </a:cubicBezTo>
                    <a:cubicBezTo>
                      <a:pt x="8" y="69"/>
                      <a:pt x="9" y="68"/>
                      <a:pt x="9" y="68"/>
                    </a:cubicBezTo>
                    <a:cubicBezTo>
                      <a:pt x="9" y="67"/>
                      <a:pt x="9" y="66"/>
                      <a:pt x="9" y="65"/>
                    </a:cubicBezTo>
                    <a:cubicBezTo>
                      <a:pt x="9" y="65"/>
                      <a:pt x="8" y="64"/>
                      <a:pt x="8" y="63"/>
                    </a:cubicBezTo>
                    <a:cubicBezTo>
                      <a:pt x="8" y="62"/>
                      <a:pt x="8" y="62"/>
                      <a:pt x="8" y="61"/>
                    </a:cubicBezTo>
                    <a:cubicBezTo>
                      <a:pt x="8" y="60"/>
                      <a:pt x="7" y="60"/>
                      <a:pt x="8" y="59"/>
                    </a:cubicBezTo>
                    <a:cubicBezTo>
                      <a:pt x="8" y="58"/>
                      <a:pt x="8" y="58"/>
                      <a:pt x="7" y="57"/>
                    </a:cubicBezTo>
                    <a:cubicBezTo>
                      <a:pt x="7" y="56"/>
                      <a:pt x="7" y="56"/>
                      <a:pt x="7" y="55"/>
                    </a:cubicBezTo>
                    <a:cubicBezTo>
                      <a:pt x="7" y="55"/>
                      <a:pt x="8" y="54"/>
                      <a:pt x="8" y="54"/>
                    </a:cubicBezTo>
                    <a:cubicBezTo>
                      <a:pt x="8" y="53"/>
                      <a:pt x="8" y="52"/>
                      <a:pt x="8" y="52"/>
                    </a:cubicBezTo>
                    <a:cubicBezTo>
                      <a:pt x="9" y="52"/>
                      <a:pt x="9" y="51"/>
                      <a:pt x="10" y="50"/>
                    </a:cubicBezTo>
                    <a:cubicBezTo>
                      <a:pt x="11" y="50"/>
                      <a:pt x="11" y="49"/>
                      <a:pt x="12" y="49"/>
                    </a:cubicBezTo>
                    <a:cubicBezTo>
                      <a:pt x="12" y="48"/>
                      <a:pt x="13" y="48"/>
                      <a:pt x="14" y="48"/>
                    </a:cubicBezTo>
                    <a:cubicBezTo>
                      <a:pt x="16" y="47"/>
                      <a:pt x="17" y="48"/>
                      <a:pt x="19" y="48"/>
                    </a:cubicBezTo>
                    <a:cubicBezTo>
                      <a:pt x="21" y="48"/>
                      <a:pt x="22" y="48"/>
                      <a:pt x="22" y="46"/>
                    </a:cubicBezTo>
                    <a:cubicBezTo>
                      <a:pt x="22" y="45"/>
                      <a:pt x="22" y="44"/>
                      <a:pt x="21" y="44"/>
                    </a:cubicBezTo>
                    <a:cubicBezTo>
                      <a:pt x="19" y="43"/>
                      <a:pt x="19" y="43"/>
                      <a:pt x="20" y="41"/>
                    </a:cubicBezTo>
                    <a:cubicBezTo>
                      <a:pt x="20" y="41"/>
                      <a:pt x="21" y="40"/>
                      <a:pt x="22" y="39"/>
                    </a:cubicBezTo>
                    <a:cubicBezTo>
                      <a:pt x="22" y="39"/>
                      <a:pt x="23" y="38"/>
                      <a:pt x="24" y="37"/>
                    </a:cubicBezTo>
                    <a:cubicBezTo>
                      <a:pt x="24" y="37"/>
                      <a:pt x="24" y="36"/>
                      <a:pt x="25" y="36"/>
                    </a:cubicBezTo>
                    <a:cubicBezTo>
                      <a:pt x="25" y="35"/>
                      <a:pt x="25" y="34"/>
                      <a:pt x="25" y="33"/>
                    </a:cubicBezTo>
                    <a:cubicBezTo>
                      <a:pt x="25" y="32"/>
                      <a:pt x="25" y="32"/>
                      <a:pt x="25" y="31"/>
                    </a:cubicBezTo>
                    <a:cubicBezTo>
                      <a:pt x="25" y="30"/>
                      <a:pt x="25" y="29"/>
                      <a:pt x="25" y="28"/>
                    </a:cubicBezTo>
                    <a:cubicBezTo>
                      <a:pt x="25" y="28"/>
                      <a:pt x="29" y="27"/>
                      <a:pt x="29" y="27"/>
                    </a:cubicBezTo>
                    <a:cubicBezTo>
                      <a:pt x="30" y="27"/>
                      <a:pt x="31" y="27"/>
                      <a:pt x="31" y="26"/>
                    </a:cubicBezTo>
                    <a:cubicBezTo>
                      <a:pt x="32" y="26"/>
                      <a:pt x="31" y="25"/>
                      <a:pt x="31" y="25"/>
                    </a:cubicBezTo>
                    <a:cubicBezTo>
                      <a:pt x="31" y="24"/>
                      <a:pt x="32" y="24"/>
                      <a:pt x="32" y="24"/>
                    </a:cubicBezTo>
                    <a:cubicBezTo>
                      <a:pt x="33" y="23"/>
                      <a:pt x="34" y="22"/>
                      <a:pt x="34" y="22"/>
                    </a:cubicBezTo>
                    <a:cubicBezTo>
                      <a:pt x="35" y="21"/>
                      <a:pt x="35" y="21"/>
                      <a:pt x="36" y="20"/>
                    </a:cubicBezTo>
                    <a:cubicBezTo>
                      <a:pt x="36" y="20"/>
                      <a:pt x="37" y="20"/>
                      <a:pt x="38" y="19"/>
                    </a:cubicBezTo>
                    <a:cubicBezTo>
                      <a:pt x="39" y="18"/>
                      <a:pt x="37" y="17"/>
                      <a:pt x="36" y="16"/>
                    </a:cubicBezTo>
                    <a:cubicBezTo>
                      <a:pt x="35" y="15"/>
                      <a:pt x="37" y="15"/>
                      <a:pt x="38" y="15"/>
                    </a:cubicBezTo>
                    <a:cubicBezTo>
                      <a:pt x="39" y="14"/>
                      <a:pt x="39" y="12"/>
                      <a:pt x="40" y="11"/>
                    </a:cubicBezTo>
                    <a:cubicBezTo>
                      <a:pt x="41" y="10"/>
                      <a:pt x="42" y="10"/>
                      <a:pt x="43" y="10"/>
                    </a:cubicBezTo>
                    <a:cubicBezTo>
                      <a:pt x="45" y="9"/>
                      <a:pt x="46" y="10"/>
                      <a:pt x="48" y="10"/>
                    </a:cubicBezTo>
                    <a:cubicBezTo>
                      <a:pt x="50" y="10"/>
                      <a:pt x="49" y="7"/>
                      <a:pt x="49" y="5"/>
                    </a:cubicBezTo>
                    <a:cubicBezTo>
                      <a:pt x="50" y="5"/>
                      <a:pt x="52" y="5"/>
                      <a:pt x="54" y="5"/>
                    </a:cubicBezTo>
                    <a:cubicBezTo>
                      <a:pt x="56" y="5"/>
                      <a:pt x="58" y="6"/>
                      <a:pt x="59" y="6"/>
                    </a:cubicBezTo>
                    <a:cubicBezTo>
                      <a:pt x="60" y="6"/>
                      <a:pt x="62" y="7"/>
                      <a:pt x="63" y="6"/>
                    </a:cubicBezTo>
                    <a:cubicBezTo>
                      <a:pt x="65" y="5"/>
                      <a:pt x="63" y="5"/>
                      <a:pt x="62" y="5"/>
                    </a:cubicBezTo>
                    <a:cubicBezTo>
                      <a:pt x="63" y="5"/>
                      <a:pt x="64" y="4"/>
                      <a:pt x="65" y="3"/>
                    </a:cubicBezTo>
                    <a:cubicBezTo>
                      <a:pt x="65" y="2"/>
                      <a:pt x="64" y="1"/>
                      <a:pt x="63" y="1"/>
                    </a:cubicBezTo>
                    <a:cubicBezTo>
                      <a:pt x="64" y="0"/>
                      <a:pt x="65" y="1"/>
                      <a:pt x="67" y="0"/>
                    </a:cubicBezTo>
                    <a:cubicBezTo>
                      <a:pt x="67" y="1"/>
                      <a:pt x="68" y="1"/>
                      <a:pt x="69" y="1"/>
                    </a:cubicBezTo>
                    <a:cubicBezTo>
                      <a:pt x="69" y="1"/>
                      <a:pt x="68" y="1"/>
                      <a:pt x="68" y="2"/>
                    </a:cubicBezTo>
                    <a:cubicBezTo>
                      <a:pt x="69" y="2"/>
                      <a:pt x="70" y="2"/>
                      <a:pt x="70" y="2"/>
                    </a:cubicBezTo>
                    <a:cubicBezTo>
                      <a:pt x="71" y="3"/>
                      <a:pt x="72" y="3"/>
                      <a:pt x="72" y="3"/>
                    </a:cubicBezTo>
                    <a:cubicBezTo>
                      <a:pt x="73" y="3"/>
                      <a:pt x="73" y="4"/>
                      <a:pt x="73" y="4"/>
                    </a:cubicBezTo>
                    <a:cubicBezTo>
                      <a:pt x="73" y="4"/>
                      <a:pt x="74" y="4"/>
                      <a:pt x="74" y="4"/>
                    </a:cubicBezTo>
                    <a:cubicBezTo>
                      <a:pt x="75" y="4"/>
                      <a:pt x="75" y="5"/>
                      <a:pt x="75" y="5"/>
                    </a:cubicBezTo>
                    <a:cubicBezTo>
                      <a:pt x="76" y="5"/>
                      <a:pt x="77" y="5"/>
                      <a:pt x="77" y="6"/>
                    </a:cubicBezTo>
                    <a:cubicBezTo>
                      <a:pt x="78" y="6"/>
                      <a:pt x="79" y="6"/>
                      <a:pt x="79" y="6"/>
                    </a:cubicBezTo>
                    <a:cubicBezTo>
                      <a:pt x="79" y="6"/>
                      <a:pt x="81" y="6"/>
                      <a:pt x="81" y="6"/>
                    </a:cubicBezTo>
                    <a:cubicBezTo>
                      <a:pt x="81" y="6"/>
                      <a:pt x="82" y="6"/>
                      <a:pt x="83" y="7"/>
                    </a:cubicBezTo>
                    <a:cubicBezTo>
                      <a:pt x="84" y="7"/>
                      <a:pt x="85" y="7"/>
                      <a:pt x="85" y="8"/>
                    </a:cubicBezTo>
                    <a:cubicBezTo>
                      <a:pt x="85" y="9"/>
                      <a:pt x="86" y="9"/>
                      <a:pt x="86" y="9"/>
                    </a:cubicBezTo>
                    <a:cubicBezTo>
                      <a:pt x="87" y="9"/>
                      <a:pt x="88" y="10"/>
                      <a:pt x="88" y="10"/>
                    </a:cubicBezTo>
                    <a:cubicBezTo>
                      <a:pt x="88" y="10"/>
                      <a:pt x="90" y="11"/>
                      <a:pt x="89" y="11"/>
                    </a:cubicBezTo>
                    <a:cubicBezTo>
                      <a:pt x="88" y="11"/>
                      <a:pt x="88" y="11"/>
                      <a:pt x="88" y="12"/>
                    </a:cubicBezTo>
                    <a:cubicBezTo>
                      <a:pt x="88" y="12"/>
                      <a:pt x="88" y="13"/>
                      <a:pt x="88" y="13"/>
                    </a:cubicBezTo>
                    <a:cubicBezTo>
                      <a:pt x="88" y="14"/>
                      <a:pt x="89" y="14"/>
                      <a:pt x="89" y="14"/>
                    </a:cubicBezTo>
                    <a:cubicBezTo>
                      <a:pt x="89" y="14"/>
                      <a:pt x="88" y="14"/>
                      <a:pt x="88" y="14"/>
                    </a:cubicBezTo>
                    <a:cubicBezTo>
                      <a:pt x="87" y="16"/>
                      <a:pt x="89" y="15"/>
                      <a:pt x="90" y="16"/>
                    </a:cubicBezTo>
                    <a:cubicBezTo>
                      <a:pt x="91" y="16"/>
                      <a:pt x="91" y="17"/>
                      <a:pt x="90" y="17"/>
                    </a:cubicBezTo>
                    <a:cubicBezTo>
                      <a:pt x="88" y="17"/>
                      <a:pt x="90" y="19"/>
                      <a:pt x="91" y="19"/>
                    </a:cubicBezTo>
                    <a:cubicBezTo>
                      <a:pt x="91" y="20"/>
                      <a:pt x="92" y="20"/>
                      <a:pt x="92" y="21"/>
                    </a:cubicBezTo>
                    <a:cubicBezTo>
                      <a:pt x="92" y="21"/>
                      <a:pt x="93" y="22"/>
                      <a:pt x="93" y="22"/>
                    </a:cubicBezTo>
                    <a:cubicBezTo>
                      <a:pt x="92" y="22"/>
                      <a:pt x="92" y="23"/>
                      <a:pt x="92" y="23"/>
                    </a:cubicBezTo>
                    <a:cubicBezTo>
                      <a:pt x="92" y="24"/>
                      <a:pt x="92" y="24"/>
                      <a:pt x="91" y="25"/>
                    </a:cubicBezTo>
                    <a:cubicBezTo>
                      <a:pt x="90" y="25"/>
                      <a:pt x="91" y="25"/>
                      <a:pt x="91" y="26"/>
                    </a:cubicBezTo>
                    <a:cubicBezTo>
                      <a:pt x="91" y="26"/>
                      <a:pt x="91" y="27"/>
                      <a:pt x="92" y="27"/>
                    </a:cubicBezTo>
                    <a:cubicBezTo>
                      <a:pt x="92" y="27"/>
                      <a:pt x="93" y="28"/>
                      <a:pt x="93" y="28"/>
                    </a:cubicBezTo>
                    <a:cubicBezTo>
                      <a:pt x="94" y="29"/>
                      <a:pt x="94" y="29"/>
                      <a:pt x="95" y="30"/>
                    </a:cubicBezTo>
                    <a:cubicBezTo>
                      <a:pt x="95" y="30"/>
                      <a:pt x="95" y="31"/>
                      <a:pt x="95" y="31"/>
                    </a:cubicBezTo>
                    <a:close/>
                    <a:moveTo>
                      <a:pt x="49" y="100"/>
                    </a:moveTo>
                    <a:cubicBezTo>
                      <a:pt x="49" y="100"/>
                      <a:pt x="50" y="100"/>
                      <a:pt x="50" y="100"/>
                    </a:cubicBezTo>
                    <a:cubicBezTo>
                      <a:pt x="49" y="100"/>
                      <a:pt x="49" y="100"/>
                      <a:pt x="49" y="100"/>
                    </a:cubicBezTo>
                    <a:close/>
                    <a:moveTo>
                      <a:pt x="47" y="115"/>
                    </a:moveTo>
                    <a:cubicBezTo>
                      <a:pt x="47" y="115"/>
                      <a:pt x="47" y="116"/>
                      <a:pt x="47" y="116"/>
                    </a:cubicBezTo>
                    <a:cubicBezTo>
                      <a:pt x="46" y="117"/>
                      <a:pt x="47" y="117"/>
                      <a:pt x="47" y="117"/>
                    </a:cubicBezTo>
                    <a:cubicBezTo>
                      <a:pt x="46" y="118"/>
                      <a:pt x="46" y="118"/>
                      <a:pt x="46" y="119"/>
                    </a:cubicBezTo>
                    <a:cubicBezTo>
                      <a:pt x="46" y="119"/>
                      <a:pt x="45" y="120"/>
                      <a:pt x="45" y="120"/>
                    </a:cubicBezTo>
                    <a:cubicBezTo>
                      <a:pt x="45" y="120"/>
                      <a:pt x="44" y="121"/>
                      <a:pt x="44" y="121"/>
                    </a:cubicBezTo>
                    <a:cubicBezTo>
                      <a:pt x="43" y="122"/>
                      <a:pt x="43" y="123"/>
                      <a:pt x="43" y="124"/>
                    </a:cubicBezTo>
                    <a:cubicBezTo>
                      <a:pt x="43" y="125"/>
                      <a:pt x="43" y="125"/>
                      <a:pt x="43" y="126"/>
                    </a:cubicBezTo>
                    <a:cubicBezTo>
                      <a:pt x="43" y="126"/>
                      <a:pt x="43" y="126"/>
                      <a:pt x="43" y="127"/>
                    </a:cubicBezTo>
                    <a:cubicBezTo>
                      <a:pt x="44" y="126"/>
                      <a:pt x="44" y="126"/>
                      <a:pt x="44" y="125"/>
                    </a:cubicBezTo>
                    <a:cubicBezTo>
                      <a:pt x="45" y="124"/>
                      <a:pt x="45" y="123"/>
                      <a:pt x="45" y="123"/>
                    </a:cubicBezTo>
                    <a:cubicBezTo>
                      <a:pt x="45" y="122"/>
                      <a:pt x="45" y="122"/>
                      <a:pt x="46" y="121"/>
                    </a:cubicBezTo>
                    <a:cubicBezTo>
                      <a:pt x="46" y="120"/>
                      <a:pt x="47" y="120"/>
                      <a:pt x="46" y="119"/>
                    </a:cubicBezTo>
                    <a:cubicBezTo>
                      <a:pt x="46" y="119"/>
                      <a:pt x="47" y="118"/>
                      <a:pt x="47" y="118"/>
                    </a:cubicBezTo>
                    <a:cubicBezTo>
                      <a:pt x="48" y="117"/>
                      <a:pt x="48" y="117"/>
                      <a:pt x="48" y="116"/>
                    </a:cubicBezTo>
                    <a:cubicBezTo>
                      <a:pt x="48" y="116"/>
                      <a:pt x="48" y="115"/>
                      <a:pt x="48" y="116"/>
                    </a:cubicBezTo>
                    <a:cubicBezTo>
                      <a:pt x="48" y="115"/>
                      <a:pt x="48" y="115"/>
                      <a:pt x="48" y="115"/>
                    </a:cubicBezTo>
                    <a:cubicBezTo>
                      <a:pt x="48" y="115"/>
                      <a:pt x="48" y="115"/>
                      <a:pt x="47" y="115"/>
                    </a:cubicBezTo>
                    <a:close/>
                    <a:moveTo>
                      <a:pt x="5" y="107"/>
                    </a:moveTo>
                    <a:cubicBezTo>
                      <a:pt x="5" y="107"/>
                      <a:pt x="5" y="108"/>
                      <a:pt x="5" y="108"/>
                    </a:cubicBezTo>
                    <a:cubicBezTo>
                      <a:pt x="5" y="108"/>
                      <a:pt x="7" y="107"/>
                      <a:pt x="6" y="106"/>
                    </a:cubicBezTo>
                    <a:cubicBezTo>
                      <a:pt x="6" y="106"/>
                      <a:pt x="5" y="105"/>
                      <a:pt x="5" y="106"/>
                    </a:cubicBezTo>
                    <a:cubicBezTo>
                      <a:pt x="5" y="106"/>
                      <a:pt x="5" y="106"/>
                      <a:pt x="5" y="106"/>
                    </a:cubicBezTo>
                    <a:cubicBezTo>
                      <a:pt x="5" y="106"/>
                      <a:pt x="4" y="106"/>
                      <a:pt x="4" y="106"/>
                    </a:cubicBezTo>
                    <a:cubicBezTo>
                      <a:pt x="4" y="106"/>
                      <a:pt x="4" y="106"/>
                      <a:pt x="3" y="106"/>
                    </a:cubicBezTo>
                    <a:cubicBezTo>
                      <a:pt x="3" y="107"/>
                      <a:pt x="3" y="107"/>
                      <a:pt x="3" y="107"/>
                    </a:cubicBezTo>
                    <a:cubicBezTo>
                      <a:pt x="3" y="107"/>
                      <a:pt x="3" y="107"/>
                      <a:pt x="3" y="108"/>
                    </a:cubicBezTo>
                    <a:cubicBezTo>
                      <a:pt x="3" y="107"/>
                      <a:pt x="4" y="107"/>
                      <a:pt x="5" y="107"/>
                    </a:cubicBezTo>
                    <a:cubicBezTo>
                      <a:pt x="5" y="107"/>
                      <a:pt x="5" y="107"/>
                      <a:pt x="5" y="107"/>
                    </a:cubicBezTo>
                    <a:close/>
                    <a:moveTo>
                      <a:pt x="5" y="108"/>
                    </a:moveTo>
                    <a:cubicBezTo>
                      <a:pt x="6" y="109"/>
                      <a:pt x="6" y="108"/>
                      <a:pt x="5" y="108"/>
                    </a:cubicBezTo>
                    <a:cubicBezTo>
                      <a:pt x="5" y="108"/>
                      <a:pt x="5" y="108"/>
                      <a:pt x="4" y="108"/>
                    </a:cubicBezTo>
                    <a:cubicBezTo>
                      <a:pt x="4" y="108"/>
                      <a:pt x="3" y="108"/>
                      <a:pt x="4" y="108"/>
                    </a:cubicBezTo>
                    <a:cubicBezTo>
                      <a:pt x="4" y="108"/>
                      <a:pt x="4" y="108"/>
                      <a:pt x="4" y="108"/>
                    </a:cubicBezTo>
                    <a:cubicBezTo>
                      <a:pt x="4" y="108"/>
                      <a:pt x="4" y="109"/>
                      <a:pt x="4" y="109"/>
                    </a:cubicBezTo>
                    <a:cubicBezTo>
                      <a:pt x="4" y="109"/>
                      <a:pt x="4" y="109"/>
                      <a:pt x="5" y="109"/>
                    </a:cubicBezTo>
                    <a:cubicBezTo>
                      <a:pt x="5" y="109"/>
                      <a:pt x="5" y="108"/>
                      <a:pt x="5" y="108"/>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43" name="Spain">
                <a:extLst>
                  <a:ext uri="{FF2B5EF4-FFF2-40B4-BE49-F238E27FC236}">
                    <a16:creationId xmlns:a16="http://schemas.microsoft.com/office/drawing/2014/main" id="{BCFFC9B1-4ACC-80C8-494E-2E931EE33AFB}"/>
                  </a:ext>
                </a:extLst>
              </p:cNvPr>
              <p:cNvSpPr>
                <a:spLocks noEditPoints="1"/>
              </p:cNvSpPr>
              <p:nvPr/>
            </p:nvSpPr>
            <p:spPr bwMode="auto">
              <a:xfrm>
                <a:off x="5233804" y="2652620"/>
                <a:ext cx="734248" cy="611716"/>
              </a:xfrm>
              <a:custGeom>
                <a:avLst/>
                <a:gdLst/>
                <a:ahLst/>
                <a:cxnLst>
                  <a:cxn ang="0">
                    <a:pos x="40" y="166"/>
                  </a:cxn>
                  <a:cxn ang="0">
                    <a:pos x="41" y="169"/>
                  </a:cxn>
                  <a:cxn ang="0">
                    <a:pos x="18" y="167"/>
                  </a:cxn>
                  <a:cxn ang="0">
                    <a:pos x="18" y="170"/>
                  </a:cxn>
                  <a:cxn ang="0">
                    <a:pos x="2" y="178"/>
                  </a:cxn>
                  <a:cxn ang="0">
                    <a:pos x="41" y="164"/>
                  </a:cxn>
                  <a:cxn ang="0">
                    <a:pos x="26" y="172"/>
                  </a:cxn>
                  <a:cxn ang="0">
                    <a:pos x="27" y="174"/>
                  </a:cxn>
                  <a:cxn ang="0">
                    <a:pos x="188" y="53"/>
                  </a:cxn>
                  <a:cxn ang="0">
                    <a:pos x="212" y="41"/>
                  </a:cxn>
                  <a:cxn ang="0">
                    <a:pos x="210" y="43"/>
                  </a:cxn>
                  <a:cxn ang="0">
                    <a:pos x="204" y="43"/>
                  </a:cxn>
                  <a:cxn ang="0">
                    <a:pos x="197" y="47"/>
                  </a:cxn>
                  <a:cxn ang="0">
                    <a:pos x="205" y="44"/>
                  </a:cxn>
                  <a:cxn ang="0">
                    <a:pos x="197" y="15"/>
                  </a:cxn>
                  <a:cxn ang="0">
                    <a:pos x="189" y="13"/>
                  </a:cxn>
                  <a:cxn ang="0">
                    <a:pos x="176" y="13"/>
                  </a:cxn>
                  <a:cxn ang="0">
                    <a:pos x="168" y="10"/>
                  </a:cxn>
                  <a:cxn ang="0">
                    <a:pos x="160" y="5"/>
                  </a:cxn>
                  <a:cxn ang="0">
                    <a:pos x="148" y="5"/>
                  </a:cxn>
                  <a:cxn ang="0">
                    <a:pos x="144" y="4"/>
                  </a:cxn>
                  <a:cxn ang="0">
                    <a:pos x="130" y="3"/>
                  </a:cxn>
                  <a:cxn ang="0">
                    <a:pos x="119" y="3"/>
                  </a:cxn>
                  <a:cxn ang="0">
                    <a:pos x="108" y="2"/>
                  </a:cxn>
                  <a:cxn ang="0">
                    <a:pos x="104" y="4"/>
                  </a:cxn>
                  <a:cxn ang="0">
                    <a:pos x="100" y="6"/>
                  </a:cxn>
                  <a:cxn ang="0">
                    <a:pos x="95" y="9"/>
                  </a:cxn>
                  <a:cxn ang="0">
                    <a:pos x="97" y="11"/>
                  </a:cxn>
                  <a:cxn ang="0">
                    <a:pos x="98" y="13"/>
                  </a:cxn>
                  <a:cxn ang="0">
                    <a:pos x="98" y="16"/>
                  </a:cxn>
                  <a:cxn ang="0">
                    <a:pos x="99" y="17"/>
                  </a:cxn>
                  <a:cxn ang="0">
                    <a:pos x="97" y="21"/>
                  </a:cxn>
                  <a:cxn ang="0">
                    <a:pos x="103" y="21"/>
                  </a:cxn>
                  <a:cxn ang="0">
                    <a:pos x="110" y="22"/>
                  </a:cxn>
                  <a:cxn ang="0">
                    <a:pos x="117" y="21"/>
                  </a:cxn>
                  <a:cxn ang="0">
                    <a:pos x="119" y="27"/>
                  </a:cxn>
                  <a:cxn ang="0">
                    <a:pos x="114" y="35"/>
                  </a:cxn>
                  <a:cxn ang="0">
                    <a:pos x="112" y="45"/>
                  </a:cxn>
                  <a:cxn ang="0">
                    <a:pos x="111" y="51"/>
                  </a:cxn>
                  <a:cxn ang="0">
                    <a:pos x="109" y="60"/>
                  </a:cxn>
                  <a:cxn ang="0">
                    <a:pos x="107" y="66"/>
                  </a:cxn>
                  <a:cxn ang="0">
                    <a:pos x="111" y="73"/>
                  </a:cxn>
                  <a:cxn ang="0">
                    <a:pos x="117" y="76"/>
                  </a:cxn>
                  <a:cxn ang="0">
                    <a:pos x="117" y="82"/>
                  </a:cxn>
                  <a:cxn ang="0">
                    <a:pos x="123" y="85"/>
                  </a:cxn>
                  <a:cxn ang="0">
                    <a:pos x="136" y="78"/>
                  </a:cxn>
                  <a:cxn ang="0">
                    <a:pos x="148" y="78"/>
                  </a:cxn>
                  <a:cxn ang="0">
                    <a:pos x="157" y="75"/>
                  </a:cxn>
                  <a:cxn ang="0">
                    <a:pos x="164" y="69"/>
                  </a:cxn>
                  <a:cxn ang="0">
                    <a:pos x="167" y="66"/>
                  </a:cxn>
                  <a:cxn ang="0">
                    <a:pos x="172" y="58"/>
                  </a:cxn>
                  <a:cxn ang="0">
                    <a:pos x="175" y="43"/>
                  </a:cxn>
                  <a:cxn ang="0">
                    <a:pos x="183" y="34"/>
                  </a:cxn>
                  <a:cxn ang="0">
                    <a:pos x="192" y="28"/>
                  </a:cxn>
                  <a:cxn ang="0">
                    <a:pos x="204" y="19"/>
                  </a:cxn>
                </a:cxnLst>
                <a:rect l="0" t="0" r="r" b="b"/>
                <a:pathLst>
                  <a:path w="214" h="178">
                    <a:moveTo>
                      <a:pt x="5" y="165"/>
                    </a:moveTo>
                    <a:cubicBezTo>
                      <a:pt x="5" y="166"/>
                      <a:pt x="5" y="167"/>
                      <a:pt x="4" y="168"/>
                    </a:cubicBezTo>
                    <a:cubicBezTo>
                      <a:pt x="4" y="168"/>
                      <a:pt x="4" y="169"/>
                      <a:pt x="4" y="168"/>
                    </a:cubicBezTo>
                    <a:cubicBezTo>
                      <a:pt x="3" y="168"/>
                      <a:pt x="4" y="168"/>
                      <a:pt x="3" y="167"/>
                    </a:cubicBezTo>
                    <a:cubicBezTo>
                      <a:pt x="3" y="166"/>
                      <a:pt x="2" y="165"/>
                      <a:pt x="3" y="164"/>
                    </a:cubicBezTo>
                    <a:cubicBezTo>
                      <a:pt x="4" y="164"/>
                      <a:pt x="5" y="164"/>
                      <a:pt x="5" y="165"/>
                    </a:cubicBezTo>
                    <a:close/>
                    <a:moveTo>
                      <a:pt x="40" y="166"/>
                    </a:moveTo>
                    <a:cubicBezTo>
                      <a:pt x="39" y="167"/>
                      <a:pt x="39" y="168"/>
                      <a:pt x="38" y="169"/>
                    </a:cubicBezTo>
                    <a:cubicBezTo>
                      <a:pt x="38" y="170"/>
                      <a:pt x="38" y="171"/>
                      <a:pt x="37" y="172"/>
                    </a:cubicBezTo>
                    <a:cubicBezTo>
                      <a:pt x="37" y="172"/>
                      <a:pt x="36" y="172"/>
                      <a:pt x="36" y="172"/>
                    </a:cubicBezTo>
                    <a:cubicBezTo>
                      <a:pt x="35" y="172"/>
                      <a:pt x="35" y="172"/>
                      <a:pt x="35" y="173"/>
                    </a:cubicBezTo>
                    <a:cubicBezTo>
                      <a:pt x="35" y="173"/>
                      <a:pt x="36" y="173"/>
                      <a:pt x="36" y="173"/>
                    </a:cubicBezTo>
                    <a:cubicBezTo>
                      <a:pt x="37" y="172"/>
                      <a:pt x="38" y="172"/>
                      <a:pt x="39" y="171"/>
                    </a:cubicBezTo>
                    <a:cubicBezTo>
                      <a:pt x="40" y="171"/>
                      <a:pt x="41" y="170"/>
                      <a:pt x="41" y="169"/>
                    </a:cubicBezTo>
                    <a:cubicBezTo>
                      <a:pt x="41" y="169"/>
                      <a:pt x="42" y="167"/>
                      <a:pt x="41" y="166"/>
                    </a:cubicBezTo>
                    <a:cubicBezTo>
                      <a:pt x="41" y="165"/>
                      <a:pt x="40" y="165"/>
                      <a:pt x="40" y="166"/>
                    </a:cubicBezTo>
                    <a:close/>
                    <a:moveTo>
                      <a:pt x="9" y="171"/>
                    </a:moveTo>
                    <a:cubicBezTo>
                      <a:pt x="8" y="171"/>
                      <a:pt x="8" y="173"/>
                      <a:pt x="9" y="173"/>
                    </a:cubicBezTo>
                    <a:cubicBezTo>
                      <a:pt x="10" y="173"/>
                      <a:pt x="11" y="173"/>
                      <a:pt x="11" y="172"/>
                    </a:cubicBezTo>
                    <a:cubicBezTo>
                      <a:pt x="10" y="172"/>
                      <a:pt x="10" y="171"/>
                      <a:pt x="9" y="171"/>
                    </a:cubicBezTo>
                    <a:close/>
                    <a:moveTo>
                      <a:pt x="18" y="167"/>
                    </a:moveTo>
                    <a:cubicBezTo>
                      <a:pt x="17" y="167"/>
                      <a:pt x="17" y="169"/>
                      <a:pt x="16" y="169"/>
                    </a:cubicBezTo>
                    <a:cubicBezTo>
                      <a:pt x="15" y="169"/>
                      <a:pt x="14" y="169"/>
                      <a:pt x="13" y="169"/>
                    </a:cubicBezTo>
                    <a:cubicBezTo>
                      <a:pt x="12" y="170"/>
                      <a:pt x="13" y="171"/>
                      <a:pt x="13" y="171"/>
                    </a:cubicBezTo>
                    <a:cubicBezTo>
                      <a:pt x="13" y="172"/>
                      <a:pt x="14" y="172"/>
                      <a:pt x="14" y="173"/>
                    </a:cubicBezTo>
                    <a:cubicBezTo>
                      <a:pt x="14" y="173"/>
                      <a:pt x="14" y="174"/>
                      <a:pt x="14" y="174"/>
                    </a:cubicBezTo>
                    <a:cubicBezTo>
                      <a:pt x="15" y="173"/>
                      <a:pt x="16" y="173"/>
                      <a:pt x="17" y="172"/>
                    </a:cubicBezTo>
                    <a:cubicBezTo>
                      <a:pt x="17" y="171"/>
                      <a:pt x="17" y="170"/>
                      <a:pt x="18" y="170"/>
                    </a:cubicBezTo>
                    <a:cubicBezTo>
                      <a:pt x="18" y="169"/>
                      <a:pt x="20" y="168"/>
                      <a:pt x="20" y="168"/>
                    </a:cubicBezTo>
                    <a:cubicBezTo>
                      <a:pt x="20" y="167"/>
                      <a:pt x="19" y="167"/>
                      <a:pt x="18" y="167"/>
                    </a:cubicBezTo>
                    <a:close/>
                    <a:moveTo>
                      <a:pt x="2" y="176"/>
                    </a:moveTo>
                    <a:cubicBezTo>
                      <a:pt x="1" y="176"/>
                      <a:pt x="1" y="176"/>
                      <a:pt x="1" y="176"/>
                    </a:cubicBezTo>
                    <a:cubicBezTo>
                      <a:pt x="1" y="176"/>
                      <a:pt x="0" y="176"/>
                      <a:pt x="0" y="176"/>
                    </a:cubicBezTo>
                    <a:cubicBezTo>
                      <a:pt x="0" y="177"/>
                      <a:pt x="1" y="177"/>
                      <a:pt x="1" y="177"/>
                    </a:cubicBezTo>
                    <a:cubicBezTo>
                      <a:pt x="1" y="177"/>
                      <a:pt x="1" y="177"/>
                      <a:pt x="2" y="178"/>
                    </a:cubicBezTo>
                    <a:cubicBezTo>
                      <a:pt x="2" y="177"/>
                      <a:pt x="3" y="176"/>
                      <a:pt x="3" y="176"/>
                    </a:cubicBezTo>
                    <a:cubicBezTo>
                      <a:pt x="3" y="175"/>
                      <a:pt x="2" y="176"/>
                      <a:pt x="2" y="176"/>
                    </a:cubicBezTo>
                    <a:close/>
                    <a:moveTo>
                      <a:pt x="45" y="160"/>
                    </a:moveTo>
                    <a:cubicBezTo>
                      <a:pt x="45" y="160"/>
                      <a:pt x="45" y="161"/>
                      <a:pt x="44" y="161"/>
                    </a:cubicBezTo>
                    <a:cubicBezTo>
                      <a:pt x="44" y="161"/>
                      <a:pt x="44" y="161"/>
                      <a:pt x="44" y="161"/>
                    </a:cubicBezTo>
                    <a:cubicBezTo>
                      <a:pt x="43" y="161"/>
                      <a:pt x="42" y="162"/>
                      <a:pt x="42" y="162"/>
                    </a:cubicBezTo>
                    <a:cubicBezTo>
                      <a:pt x="42" y="163"/>
                      <a:pt x="42" y="163"/>
                      <a:pt x="41" y="164"/>
                    </a:cubicBezTo>
                    <a:cubicBezTo>
                      <a:pt x="41" y="164"/>
                      <a:pt x="42" y="164"/>
                      <a:pt x="42" y="164"/>
                    </a:cubicBezTo>
                    <a:cubicBezTo>
                      <a:pt x="43" y="164"/>
                      <a:pt x="43" y="164"/>
                      <a:pt x="44" y="163"/>
                    </a:cubicBezTo>
                    <a:cubicBezTo>
                      <a:pt x="44" y="163"/>
                      <a:pt x="45" y="163"/>
                      <a:pt x="45" y="162"/>
                    </a:cubicBezTo>
                    <a:cubicBezTo>
                      <a:pt x="45" y="162"/>
                      <a:pt x="46" y="161"/>
                      <a:pt x="46" y="161"/>
                    </a:cubicBezTo>
                    <a:cubicBezTo>
                      <a:pt x="46" y="160"/>
                      <a:pt x="45" y="160"/>
                      <a:pt x="45" y="160"/>
                    </a:cubicBezTo>
                    <a:close/>
                    <a:moveTo>
                      <a:pt x="26" y="173"/>
                    </a:moveTo>
                    <a:cubicBezTo>
                      <a:pt x="26" y="173"/>
                      <a:pt x="26" y="172"/>
                      <a:pt x="26" y="172"/>
                    </a:cubicBezTo>
                    <a:cubicBezTo>
                      <a:pt x="26" y="172"/>
                      <a:pt x="26" y="172"/>
                      <a:pt x="26" y="172"/>
                    </a:cubicBezTo>
                    <a:cubicBezTo>
                      <a:pt x="25" y="172"/>
                      <a:pt x="25" y="172"/>
                      <a:pt x="24" y="172"/>
                    </a:cubicBezTo>
                    <a:cubicBezTo>
                      <a:pt x="23" y="172"/>
                      <a:pt x="24" y="173"/>
                      <a:pt x="23" y="173"/>
                    </a:cubicBezTo>
                    <a:cubicBezTo>
                      <a:pt x="22" y="174"/>
                      <a:pt x="22" y="174"/>
                      <a:pt x="22" y="175"/>
                    </a:cubicBezTo>
                    <a:cubicBezTo>
                      <a:pt x="23" y="176"/>
                      <a:pt x="24" y="176"/>
                      <a:pt x="24" y="176"/>
                    </a:cubicBezTo>
                    <a:cubicBezTo>
                      <a:pt x="25" y="176"/>
                      <a:pt x="26" y="176"/>
                      <a:pt x="26" y="176"/>
                    </a:cubicBezTo>
                    <a:cubicBezTo>
                      <a:pt x="26" y="175"/>
                      <a:pt x="26" y="175"/>
                      <a:pt x="27" y="174"/>
                    </a:cubicBezTo>
                    <a:cubicBezTo>
                      <a:pt x="27" y="174"/>
                      <a:pt x="26" y="173"/>
                      <a:pt x="26" y="173"/>
                    </a:cubicBezTo>
                    <a:close/>
                    <a:moveTo>
                      <a:pt x="186" y="53"/>
                    </a:moveTo>
                    <a:cubicBezTo>
                      <a:pt x="186" y="53"/>
                      <a:pt x="186" y="53"/>
                      <a:pt x="185" y="53"/>
                    </a:cubicBezTo>
                    <a:cubicBezTo>
                      <a:pt x="185" y="53"/>
                      <a:pt x="185" y="54"/>
                      <a:pt x="186" y="54"/>
                    </a:cubicBezTo>
                    <a:cubicBezTo>
                      <a:pt x="186" y="54"/>
                      <a:pt x="187" y="53"/>
                      <a:pt x="187" y="54"/>
                    </a:cubicBezTo>
                    <a:cubicBezTo>
                      <a:pt x="187" y="54"/>
                      <a:pt x="187" y="54"/>
                      <a:pt x="187" y="53"/>
                    </a:cubicBezTo>
                    <a:cubicBezTo>
                      <a:pt x="188" y="53"/>
                      <a:pt x="188" y="53"/>
                      <a:pt x="188" y="53"/>
                    </a:cubicBezTo>
                    <a:cubicBezTo>
                      <a:pt x="189" y="52"/>
                      <a:pt x="189" y="52"/>
                      <a:pt x="189" y="52"/>
                    </a:cubicBezTo>
                    <a:cubicBezTo>
                      <a:pt x="189" y="50"/>
                      <a:pt x="186" y="52"/>
                      <a:pt x="186" y="53"/>
                    </a:cubicBezTo>
                    <a:close/>
                    <a:moveTo>
                      <a:pt x="214" y="43"/>
                    </a:moveTo>
                    <a:cubicBezTo>
                      <a:pt x="213" y="43"/>
                      <a:pt x="213" y="43"/>
                      <a:pt x="213" y="42"/>
                    </a:cubicBezTo>
                    <a:cubicBezTo>
                      <a:pt x="213" y="42"/>
                      <a:pt x="213" y="42"/>
                      <a:pt x="213" y="42"/>
                    </a:cubicBezTo>
                    <a:cubicBezTo>
                      <a:pt x="213" y="42"/>
                      <a:pt x="213" y="42"/>
                      <a:pt x="213" y="42"/>
                    </a:cubicBezTo>
                    <a:cubicBezTo>
                      <a:pt x="213" y="41"/>
                      <a:pt x="212" y="41"/>
                      <a:pt x="212" y="41"/>
                    </a:cubicBezTo>
                    <a:cubicBezTo>
                      <a:pt x="212" y="41"/>
                      <a:pt x="212" y="41"/>
                      <a:pt x="212" y="41"/>
                    </a:cubicBezTo>
                    <a:cubicBezTo>
                      <a:pt x="212" y="41"/>
                      <a:pt x="212" y="41"/>
                      <a:pt x="212" y="41"/>
                    </a:cubicBezTo>
                    <a:cubicBezTo>
                      <a:pt x="212" y="41"/>
                      <a:pt x="211" y="41"/>
                      <a:pt x="211" y="41"/>
                    </a:cubicBezTo>
                    <a:cubicBezTo>
                      <a:pt x="211" y="41"/>
                      <a:pt x="210" y="41"/>
                      <a:pt x="210" y="41"/>
                    </a:cubicBezTo>
                    <a:cubicBezTo>
                      <a:pt x="210" y="41"/>
                      <a:pt x="209" y="41"/>
                      <a:pt x="209" y="42"/>
                    </a:cubicBezTo>
                    <a:cubicBezTo>
                      <a:pt x="209" y="42"/>
                      <a:pt x="209" y="42"/>
                      <a:pt x="209" y="42"/>
                    </a:cubicBezTo>
                    <a:cubicBezTo>
                      <a:pt x="209" y="43"/>
                      <a:pt x="209" y="43"/>
                      <a:pt x="210" y="43"/>
                    </a:cubicBezTo>
                    <a:cubicBezTo>
                      <a:pt x="211" y="43"/>
                      <a:pt x="212" y="44"/>
                      <a:pt x="213" y="44"/>
                    </a:cubicBezTo>
                    <a:cubicBezTo>
                      <a:pt x="214" y="44"/>
                      <a:pt x="214" y="43"/>
                      <a:pt x="213" y="43"/>
                    </a:cubicBezTo>
                    <a:cubicBezTo>
                      <a:pt x="213" y="43"/>
                      <a:pt x="214" y="43"/>
                      <a:pt x="214" y="43"/>
                    </a:cubicBezTo>
                    <a:close/>
                    <a:moveTo>
                      <a:pt x="205" y="44"/>
                    </a:moveTo>
                    <a:cubicBezTo>
                      <a:pt x="205" y="44"/>
                      <a:pt x="204" y="45"/>
                      <a:pt x="203" y="44"/>
                    </a:cubicBezTo>
                    <a:cubicBezTo>
                      <a:pt x="203" y="44"/>
                      <a:pt x="203" y="44"/>
                      <a:pt x="203" y="44"/>
                    </a:cubicBezTo>
                    <a:cubicBezTo>
                      <a:pt x="204" y="44"/>
                      <a:pt x="204" y="43"/>
                      <a:pt x="204" y="43"/>
                    </a:cubicBezTo>
                    <a:cubicBezTo>
                      <a:pt x="204" y="43"/>
                      <a:pt x="203" y="43"/>
                      <a:pt x="203" y="43"/>
                    </a:cubicBezTo>
                    <a:cubicBezTo>
                      <a:pt x="203" y="43"/>
                      <a:pt x="204" y="43"/>
                      <a:pt x="204" y="42"/>
                    </a:cubicBezTo>
                    <a:cubicBezTo>
                      <a:pt x="203" y="42"/>
                      <a:pt x="203" y="43"/>
                      <a:pt x="202" y="43"/>
                    </a:cubicBezTo>
                    <a:cubicBezTo>
                      <a:pt x="202" y="43"/>
                      <a:pt x="202" y="43"/>
                      <a:pt x="201" y="43"/>
                    </a:cubicBezTo>
                    <a:cubicBezTo>
                      <a:pt x="200" y="43"/>
                      <a:pt x="199" y="44"/>
                      <a:pt x="198" y="45"/>
                    </a:cubicBezTo>
                    <a:cubicBezTo>
                      <a:pt x="198" y="45"/>
                      <a:pt x="195" y="46"/>
                      <a:pt x="196" y="47"/>
                    </a:cubicBezTo>
                    <a:cubicBezTo>
                      <a:pt x="196" y="47"/>
                      <a:pt x="197" y="47"/>
                      <a:pt x="197" y="47"/>
                    </a:cubicBezTo>
                    <a:cubicBezTo>
                      <a:pt x="197" y="47"/>
                      <a:pt x="197" y="48"/>
                      <a:pt x="197" y="48"/>
                    </a:cubicBezTo>
                    <a:cubicBezTo>
                      <a:pt x="198" y="47"/>
                      <a:pt x="199" y="46"/>
                      <a:pt x="199" y="47"/>
                    </a:cubicBezTo>
                    <a:cubicBezTo>
                      <a:pt x="200" y="48"/>
                      <a:pt x="199" y="49"/>
                      <a:pt x="200" y="49"/>
                    </a:cubicBezTo>
                    <a:cubicBezTo>
                      <a:pt x="201" y="49"/>
                      <a:pt x="201" y="49"/>
                      <a:pt x="202" y="49"/>
                    </a:cubicBezTo>
                    <a:cubicBezTo>
                      <a:pt x="202" y="49"/>
                      <a:pt x="202" y="50"/>
                      <a:pt x="202" y="50"/>
                    </a:cubicBezTo>
                    <a:cubicBezTo>
                      <a:pt x="203" y="50"/>
                      <a:pt x="204" y="49"/>
                      <a:pt x="204" y="48"/>
                    </a:cubicBezTo>
                    <a:cubicBezTo>
                      <a:pt x="204" y="47"/>
                      <a:pt x="207" y="45"/>
                      <a:pt x="205" y="44"/>
                    </a:cubicBezTo>
                    <a:close/>
                    <a:moveTo>
                      <a:pt x="204" y="15"/>
                    </a:moveTo>
                    <a:cubicBezTo>
                      <a:pt x="204" y="15"/>
                      <a:pt x="203" y="15"/>
                      <a:pt x="203" y="15"/>
                    </a:cubicBezTo>
                    <a:cubicBezTo>
                      <a:pt x="203" y="15"/>
                      <a:pt x="202" y="15"/>
                      <a:pt x="202" y="15"/>
                    </a:cubicBezTo>
                    <a:cubicBezTo>
                      <a:pt x="201" y="15"/>
                      <a:pt x="201" y="15"/>
                      <a:pt x="200" y="15"/>
                    </a:cubicBezTo>
                    <a:cubicBezTo>
                      <a:pt x="200" y="16"/>
                      <a:pt x="199" y="16"/>
                      <a:pt x="200" y="16"/>
                    </a:cubicBezTo>
                    <a:cubicBezTo>
                      <a:pt x="200" y="16"/>
                      <a:pt x="199" y="16"/>
                      <a:pt x="198" y="16"/>
                    </a:cubicBezTo>
                    <a:cubicBezTo>
                      <a:pt x="198" y="16"/>
                      <a:pt x="197" y="16"/>
                      <a:pt x="197" y="15"/>
                    </a:cubicBezTo>
                    <a:cubicBezTo>
                      <a:pt x="196" y="15"/>
                      <a:pt x="195" y="15"/>
                      <a:pt x="195" y="16"/>
                    </a:cubicBezTo>
                    <a:cubicBezTo>
                      <a:pt x="195" y="16"/>
                      <a:pt x="194" y="16"/>
                      <a:pt x="194" y="16"/>
                    </a:cubicBezTo>
                    <a:cubicBezTo>
                      <a:pt x="194" y="16"/>
                      <a:pt x="193" y="15"/>
                      <a:pt x="193" y="15"/>
                    </a:cubicBezTo>
                    <a:cubicBezTo>
                      <a:pt x="193" y="15"/>
                      <a:pt x="192" y="15"/>
                      <a:pt x="192" y="15"/>
                    </a:cubicBezTo>
                    <a:cubicBezTo>
                      <a:pt x="191" y="14"/>
                      <a:pt x="190" y="16"/>
                      <a:pt x="189" y="15"/>
                    </a:cubicBezTo>
                    <a:cubicBezTo>
                      <a:pt x="189" y="15"/>
                      <a:pt x="189" y="14"/>
                      <a:pt x="189" y="14"/>
                    </a:cubicBezTo>
                    <a:cubicBezTo>
                      <a:pt x="189" y="14"/>
                      <a:pt x="189" y="13"/>
                      <a:pt x="189" y="13"/>
                    </a:cubicBezTo>
                    <a:cubicBezTo>
                      <a:pt x="188" y="12"/>
                      <a:pt x="187" y="13"/>
                      <a:pt x="186" y="12"/>
                    </a:cubicBezTo>
                    <a:cubicBezTo>
                      <a:pt x="186" y="11"/>
                      <a:pt x="185" y="12"/>
                      <a:pt x="185" y="11"/>
                    </a:cubicBezTo>
                    <a:cubicBezTo>
                      <a:pt x="184" y="11"/>
                      <a:pt x="184" y="11"/>
                      <a:pt x="183" y="11"/>
                    </a:cubicBezTo>
                    <a:cubicBezTo>
                      <a:pt x="182" y="10"/>
                      <a:pt x="182" y="12"/>
                      <a:pt x="182" y="13"/>
                    </a:cubicBezTo>
                    <a:cubicBezTo>
                      <a:pt x="181" y="12"/>
                      <a:pt x="180" y="13"/>
                      <a:pt x="180" y="12"/>
                    </a:cubicBezTo>
                    <a:cubicBezTo>
                      <a:pt x="179" y="12"/>
                      <a:pt x="179" y="13"/>
                      <a:pt x="178" y="12"/>
                    </a:cubicBezTo>
                    <a:cubicBezTo>
                      <a:pt x="178" y="12"/>
                      <a:pt x="177" y="13"/>
                      <a:pt x="176" y="13"/>
                    </a:cubicBezTo>
                    <a:cubicBezTo>
                      <a:pt x="176" y="13"/>
                      <a:pt x="175" y="12"/>
                      <a:pt x="175" y="11"/>
                    </a:cubicBezTo>
                    <a:cubicBezTo>
                      <a:pt x="174" y="12"/>
                      <a:pt x="174" y="11"/>
                      <a:pt x="173" y="11"/>
                    </a:cubicBezTo>
                    <a:cubicBezTo>
                      <a:pt x="173" y="11"/>
                      <a:pt x="172" y="11"/>
                      <a:pt x="172" y="11"/>
                    </a:cubicBezTo>
                    <a:cubicBezTo>
                      <a:pt x="171" y="12"/>
                      <a:pt x="171" y="11"/>
                      <a:pt x="171" y="11"/>
                    </a:cubicBezTo>
                    <a:cubicBezTo>
                      <a:pt x="171" y="11"/>
                      <a:pt x="170" y="11"/>
                      <a:pt x="170" y="10"/>
                    </a:cubicBezTo>
                    <a:cubicBezTo>
                      <a:pt x="170" y="10"/>
                      <a:pt x="170" y="10"/>
                      <a:pt x="170" y="10"/>
                    </a:cubicBezTo>
                    <a:cubicBezTo>
                      <a:pt x="170" y="9"/>
                      <a:pt x="169" y="10"/>
                      <a:pt x="168" y="10"/>
                    </a:cubicBezTo>
                    <a:cubicBezTo>
                      <a:pt x="168" y="10"/>
                      <a:pt x="167" y="9"/>
                      <a:pt x="167" y="9"/>
                    </a:cubicBezTo>
                    <a:cubicBezTo>
                      <a:pt x="167" y="9"/>
                      <a:pt x="165" y="8"/>
                      <a:pt x="165" y="8"/>
                    </a:cubicBezTo>
                    <a:cubicBezTo>
                      <a:pt x="165" y="8"/>
                      <a:pt x="165" y="9"/>
                      <a:pt x="164" y="9"/>
                    </a:cubicBezTo>
                    <a:cubicBezTo>
                      <a:pt x="163" y="9"/>
                      <a:pt x="164" y="8"/>
                      <a:pt x="164" y="7"/>
                    </a:cubicBezTo>
                    <a:cubicBezTo>
                      <a:pt x="165" y="6"/>
                      <a:pt x="164" y="6"/>
                      <a:pt x="163" y="6"/>
                    </a:cubicBezTo>
                    <a:cubicBezTo>
                      <a:pt x="162" y="6"/>
                      <a:pt x="162" y="6"/>
                      <a:pt x="161" y="6"/>
                    </a:cubicBezTo>
                    <a:cubicBezTo>
                      <a:pt x="161" y="5"/>
                      <a:pt x="161" y="5"/>
                      <a:pt x="160" y="5"/>
                    </a:cubicBezTo>
                    <a:cubicBezTo>
                      <a:pt x="160" y="6"/>
                      <a:pt x="159" y="6"/>
                      <a:pt x="158" y="6"/>
                    </a:cubicBezTo>
                    <a:cubicBezTo>
                      <a:pt x="157" y="6"/>
                      <a:pt x="156" y="6"/>
                      <a:pt x="155" y="5"/>
                    </a:cubicBezTo>
                    <a:cubicBezTo>
                      <a:pt x="155" y="5"/>
                      <a:pt x="153" y="4"/>
                      <a:pt x="153" y="5"/>
                    </a:cubicBezTo>
                    <a:cubicBezTo>
                      <a:pt x="153" y="4"/>
                      <a:pt x="152" y="4"/>
                      <a:pt x="151" y="4"/>
                    </a:cubicBezTo>
                    <a:cubicBezTo>
                      <a:pt x="151" y="5"/>
                      <a:pt x="151" y="5"/>
                      <a:pt x="150" y="5"/>
                    </a:cubicBezTo>
                    <a:cubicBezTo>
                      <a:pt x="150" y="5"/>
                      <a:pt x="150" y="6"/>
                      <a:pt x="150" y="6"/>
                    </a:cubicBezTo>
                    <a:cubicBezTo>
                      <a:pt x="150" y="6"/>
                      <a:pt x="149" y="5"/>
                      <a:pt x="148" y="5"/>
                    </a:cubicBezTo>
                    <a:cubicBezTo>
                      <a:pt x="148" y="5"/>
                      <a:pt x="147" y="5"/>
                      <a:pt x="146" y="4"/>
                    </a:cubicBezTo>
                    <a:cubicBezTo>
                      <a:pt x="146" y="5"/>
                      <a:pt x="146" y="5"/>
                      <a:pt x="146" y="5"/>
                    </a:cubicBezTo>
                    <a:cubicBezTo>
                      <a:pt x="146" y="4"/>
                      <a:pt x="146" y="5"/>
                      <a:pt x="147" y="4"/>
                    </a:cubicBezTo>
                    <a:cubicBezTo>
                      <a:pt x="147" y="4"/>
                      <a:pt x="146" y="4"/>
                      <a:pt x="145" y="4"/>
                    </a:cubicBezTo>
                    <a:cubicBezTo>
                      <a:pt x="145" y="4"/>
                      <a:pt x="145" y="4"/>
                      <a:pt x="144" y="4"/>
                    </a:cubicBezTo>
                    <a:cubicBezTo>
                      <a:pt x="144" y="4"/>
                      <a:pt x="144" y="5"/>
                      <a:pt x="143" y="5"/>
                    </a:cubicBezTo>
                    <a:cubicBezTo>
                      <a:pt x="143" y="4"/>
                      <a:pt x="143" y="4"/>
                      <a:pt x="144" y="4"/>
                    </a:cubicBezTo>
                    <a:cubicBezTo>
                      <a:pt x="143" y="3"/>
                      <a:pt x="142" y="4"/>
                      <a:pt x="142" y="4"/>
                    </a:cubicBezTo>
                    <a:cubicBezTo>
                      <a:pt x="142" y="4"/>
                      <a:pt x="141" y="4"/>
                      <a:pt x="141" y="5"/>
                    </a:cubicBezTo>
                    <a:cubicBezTo>
                      <a:pt x="141" y="4"/>
                      <a:pt x="138" y="5"/>
                      <a:pt x="138" y="5"/>
                    </a:cubicBezTo>
                    <a:cubicBezTo>
                      <a:pt x="138" y="5"/>
                      <a:pt x="137" y="5"/>
                      <a:pt x="136" y="5"/>
                    </a:cubicBezTo>
                    <a:cubicBezTo>
                      <a:pt x="135" y="5"/>
                      <a:pt x="134" y="4"/>
                      <a:pt x="133" y="4"/>
                    </a:cubicBezTo>
                    <a:cubicBezTo>
                      <a:pt x="133" y="4"/>
                      <a:pt x="132" y="4"/>
                      <a:pt x="131" y="4"/>
                    </a:cubicBezTo>
                    <a:cubicBezTo>
                      <a:pt x="130" y="4"/>
                      <a:pt x="130" y="3"/>
                      <a:pt x="130" y="3"/>
                    </a:cubicBezTo>
                    <a:cubicBezTo>
                      <a:pt x="129" y="3"/>
                      <a:pt x="129" y="4"/>
                      <a:pt x="129" y="4"/>
                    </a:cubicBezTo>
                    <a:cubicBezTo>
                      <a:pt x="130" y="3"/>
                      <a:pt x="128" y="3"/>
                      <a:pt x="128" y="3"/>
                    </a:cubicBezTo>
                    <a:cubicBezTo>
                      <a:pt x="127" y="3"/>
                      <a:pt x="127" y="3"/>
                      <a:pt x="126" y="2"/>
                    </a:cubicBezTo>
                    <a:cubicBezTo>
                      <a:pt x="126" y="2"/>
                      <a:pt x="125" y="3"/>
                      <a:pt x="124" y="3"/>
                    </a:cubicBezTo>
                    <a:cubicBezTo>
                      <a:pt x="124" y="3"/>
                      <a:pt x="123" y="3"/>
                      <a:pt x="123" y="3"/>
                    </a:cubicBezTo>
                    <a:cubicBezTo>
                      <a:pt x="123" y="3"/>
                      <a:pt x="122" y="3"/>
                      <a:pt x="122" y="3"/>
                    </a:cubicBezTo>
                    <a:cubicBezTo>
                      <a:pt x="121" y="3"/>
                      <a:pt x="120" y="3"/>
                      <a:pt x="119" y="3"/>
                    </a:cubicBezTo>
                    <a:cubicBezTo>
                      <a:pt x="118" y="3"/>
                      <a:pt x="115" y="2"/>
                      <a:pt x="115" y="4"/>
                    </a:cubicBezTo>
                    <a:cubicBezTo>
                      <a:pt x="115" y="4"/>
                      <a:pt x="115" y="3"/>
                      <a:pt x="115" y="3"/>
                    </a:cubicBezTo>
                    <a:cubicBezTo>
                      <a:pt x="114" y="3"/>
                      <a:pt x="113" y="3"/>
                      <a:pt x="113" y="3"/>
                    </a:cubicBezTo>
                    <a:cubicBezTo>
                      <a:pt x="114" y="2"/>
                      <a:pt x="110" y="0"/>
                      <a:pt x="110" y="2"/>
                    </a:cubicBezTo>
                    <a:cubicBezTo>
                      <a:pt x="110" y="1"/>
                      <a:pt x="110" y="1"/>
                      <a:pt x="109" y="1"/>
                    </a:cubicBezTo>
                    <a:cubicBezTo>
                      <a:pt x="109" y="1"/>
                      <a:pt x="110" y="1"/>
                      <a:pt x="110" y="1"/>
                    </a:cubicBezTo>
                    <a:cubicBezTo>
                      <a:pt x="109" y="1"/>
                      <a:pt x="108" y="2"/>
                      <a:pt x="108" y="2"/>
                    </a:cubicBezTo>
                    <a:cubicBezTo>
                      <a:pt x="108" y="2"/>
                      <a:pt x="108" y="1"/>
                      <a:pt x="108" y="1"/>
                    </a:cubicBezTo>
                    <a:cubicBezTo>
                      <a:pt x="107" y="1"/>
                      <a:pt x="106" y="2"/>
                      <a:pt x="106" y="2"/>
                    </a:cubicBezTo>
                    <a:cubicBezTo>
                      <a:pt x="106" y="2"/>
                      <a:pt x="105" y="2"/>
                      <a:pt x="105" y="3"/>
                    </a:cubicBezTo>
                    <a:cubicBezTo>
                      <a:pt x="105" y="3"/>
                      <a:pt x="104" y="3"/>
                      <a:pt x="104" y="3"/>
                    </a:cubicBezTo>
                    <a:cubicBezTo>
                      <a:pt x="104" y="3"/>
                      <a:pt x="104" y="4"/>
                      <a:pt x="103" y="4"/>
                    </a:cubicBezTo>
                    <a:cubicBezTo>
                      <a:pt x="104" y="4"/>
                      <a:pt x="105" y="4"/>
                      <a:pt x="105" y="4"/>
                    </a:cubicBezTo>
                    <a:cubicBezTo>
                      <a:pt x="105" y="4"/>
                      <a:pt x="104" y="4"/>
                      <a:pt x="104" y="4"/>
                    </a:cubicBezTo>
                    <a:cubicBezTo>
                      <a:pt x="104" y="5"/>
                      <a:pt x="105" y="5"/>
                      <a:pt x="105" y="5"/>
                    </a:cubicBezTo>
                    <a:cubicBezTo>
                      <a:pt x="105" y="5"/>
                      <a:pt x="104" y="5"/>
                      <a:pt x="104" y="6"/>
                    </a:cubicBezTo>
                    <a:cubicBezTo>
                      <a:pt x="104" y="5"/>
                      <a:pt x="104" y="5"/>
                      <a:pt x="104" y="5"/>
                    </a:cubicBezTo>
                    <a:cubicBezTo>
                      <a:pt x="103" y="5"/>
                      <a:pt x="103" y="5"/>
                      <a:pt x="103" y="5"/>
                    </a:cubicBezTo>
                    <a:cubicBezTo>
                      <a:pt x="103" y="5"/>
                      <a:pt x="103" y="5"/>
                      <a:pt x="103" y="5"/>
                    </a:cubicBezTo>
                    <a:cubicBezTo>
                      <a:pt x="102" y="5"/>
                      <a:pt x="102" y="6"/>
                      <a:pt x="101" y="6"/>
                    </a:cubicBezTo>
                    <a:cubicBezTo>
                      <a:pt x="101" y="6"/>
                      <a:pt x="100" y="6"/>
                      <a:pt x="100" y="6"/>
                    </a:cubicBezTo>
                    <a:cubicBezTo>
                      <a:pt x="100" y="6"/>
                      <a:pt x="99" y="5"/>
                      <a:pt x="99" y="6"/>
                    </a:cubicBezTo>
                    <a:cubicBezTo>
                      <a:pt x="99" y="6"/>
                      <a:pt x="98" y="6"/>
                      <a:pt x="98" y="6"/>
                    </a:cubicBezTo>
                    <a:cubicBezTo>
                      <a:pt x="98" y="6"/>
                      <a:pt x="98" y="7"/>
                      <a:pt x="98" y="7"/>
                    </a:cubicBezTo>
                    <a:cubicBezTo>
                      <a:pt x="98" y="7"/>
                      <a:pt x="98" y="7"/>
                      <a:pt x="97" y="7"/>
                    </a:cubicBezTo>
                    <a:cubicBezTo>
                      <a:pt x="97" y="7"/>
                      <a:pt x="97" y="7"/>
                      <a:pt x="96" y="7"/>
                    </a:cubicBezTo>
                    <a:cubicBezTo>
                      <a:pt x="96" y="7"/>
                      <a:pt x="95" y="8"/>
                      <a:pt x="96" y="8"/>
                    </a:cubicBezTo>
                    <a:cubicBezTo>
                      <a:pt x="96" y="8"/>
                      <a:pt x="95" y="8"/>
                      <a:pt x="95" y="9"/>
                    </a:cubicBezTo>
                    <a:cubicBezTo>
                      <a:pt x="95" y="9"/>
                      <a:pt x="95" y="9"/>
                      <a:pt x="95" y="10"/>
                    </a:cubicBezTo>
                    <a:cubicBezTo>
                      <a:pt x="95" y="10"/>
                      <a:pt x="95" y="10"/>
                      <a:pt x="95" y="10"/>
                    </a:cubicBezTo>
                    <a:cubicBezTo>
                      <a:pt x="95" y="10"/>
                      <a:pt x="96" y="10"/>
                      <a:pt x="96" y="10"/>
                    </a:cubicBezTo>
                    <a:cubicBezTo>
                      <a:pt x="96" y="10"/>
                      <a:pt x="96" y="10"/>
                      <a:pt x="96" y="11"/>
                    </a:cubicBezTo>
                    <a:cubicBezTo>
                      <a:pt x="96" y="11"/>
                      <a:pt x="96" y="11"/>
                      <a:pt x="96" y="11"/>
                    </a:cubicBezTo>
                    <a:cubicBezTo>
                      <a:pt x="96" y="11"/>
                      <a:pt x="95" y="12"/>
                      <a:pt x="96" y="12"/>
                    </a:cubicBezTo>
                    <a:cubicBezTo>
                      <a:pt x="96" y="12"/>
                      <a:pt x="97" y="11"/>
                      <a:pt x="97" y="11"/>
                    </a:cubicBezTo>
                    <a:cubicBezTo>
                      <a:pt x="97" y="12"/>
                      <a:pt x="98" y="11"/>
                      <a:pt x="98" y="11"/>
                    </a:cubicBezTo>
                    <a:cubicBezTo>
                      <a:pt x="98" y="11"/>
                      <a:pt x="98" y="11"/>
                      <a:pt x="98" y="12"/>
                    </a:cubicBezTo>
                    <a:cubicBezTo>
                      <a:pt x="98" y="12"/>
                      <a:pt x="97" y="12"/>
                      <a:pt x="97" y="12"/>
                    </a:cubicBezTo>
                    <a:cubicBezTo>
                      <a:pt x="97" y="12"/>
                      <a:pt x="97" y="13"/>
                      <a:pt x="96" y="13"/>
                    </a:cubicBezTo>
                    <a:cubicBezTo>
                      <a:pt x="96" y="14"/>
                      <a:pt x="96" y="13"/>
                      <a:pt x="97" y="14"/>
                    </a:cubicBezTo>
                    <a:cubicBezTo>
                      <a:pt x="97" y="14"/>
                      <a:pt x="96" y="14"/>
                      <a:pt x="97" y="14"/>
                    </a:cubicBezTo>
                    <a:cubicBezTo>
                      <a:pt x="97" y="14"/>
                      <a:pt x="97" y="13"/>
                      <a:pt x="98" y="13"/>
                    </a:cubicBezTo>
                    <a:cubicBezTo>
                      <a:pt x="98" y="13"/>
                      <a:pt x="98" y="13"/>
                      <a:pt x="98" y="13"/>
                    </a:cubicBezTo>
                    <a:cubicBezTo>
                      <a:pt x="98" y="13"/>
                      <a:pt x="98" y="13"/>
                      <a:pt x="98" y="13"/>
                    </a:cubicBezTo>
                    <a:cubicBezTo>
                      <a:pt x="99" y="13"/>
                      <a:pt x="99" y="13"/>
                      <a:pt x="99" y="12"/>
                    </a:cubicBezTo>
                    <a:cubicBezTo>
                      <a:pt x="99" y="13"/>
                      <a:pt x="98" y="14"/>
                      <a:pt x="99" y="15"/>
                    </a:cubicBezTo>
                    <a:cubicBezTo>
                      <a:pt x="98" y="15"/>
                      <a:pt x="98" y="15"/>
                      <a:pt x="98" y="15"/>
                    </a:cubicBezTo>
                    <a:cubicBezTo>
                      <a:pt x="98" y="14"/>
                      <a:pt x="97" y="15"/>
                      <a:pt x="97" y="15"/>
                    </a:cubicBezTo>
                    <a:cubicBezTo>
                      <a:pt x="97" y="15"/>
                      <a:pt x="98" y="16"/>
                      <a:pt x="98" y="16"/>
                    </a:cubicBezTo>
                    <a:cubicBezTo>
                      <a:pt x="99" y="16"/>
                      <a:pt x="99" y="15"/>
                      <a:pt x="100" y="15"/>
                    </a:cubicBezTo>
                    <a:cubicBezTo>
                      <a:pt x="99" y="16"/>
                      <a:pt x="99" y="16"/>
                      <a:pt x="98" y="16"/>
                    </a:cubicBezTo>
                    <a:cubicBezTo>
                      <a:pt x="98" y="16"/>
                      <a:pt x="98" y="17"/>
                      <a:pt x="98" y="17"/>
                    </a:cubicBezTo>
                    <a:cubicBezTo>
                      <a:pt x="98" y="17"/>
                      <a:pt x="98" y="17"/>
                      <a:pt x="98" y="17"/>
                    </a:cubicBezTo>
                    <a:cubicBezTo>
                      <a:pt x="98" y="17"/>
                      <a:pt x="98" y="17"/>
                      <a:pt x="98" y="17"/>
                    </a:cubicBezTo>
                    <a:cubicBezTo>
                      <a:pt x="98" y="17"/>
                      <a:pt x="98" y="17"/>
                      <a:pt x="99" y="17"/>
                    </a:cubicBezTo>
                    <a:cubicBezTo>
                      <a:pt x="99" y="17"/>
                      <a:pt x="99" y="17"/>
                      <a:pt x="99" y="17"/>
                    </a:cubicBezTo>
                    <a:cubicBezTo>
                      <a:pt x="100" y="17"/>
                      <a:pt x="100" y="16"/>
                      <a:pt x="100" y="16"/>
                    </a:cubicBezTo>
                    <a:cubicBezTo>
                      <a:pt x="100" y="16"/>
                      <a:pt x="100" y="17"/>
                      <a:pt x="100" y="17"/>
                    </a:cubicBezTo>
                    <a:cubicBezTo>
                      <a:pt x="100" y="17"/>
                      <a:pt x="99" y="17"/>
                      <a:pt x="99" y="17"/>
                    </a:cubicBezTo>
                    <a:cubicBezTo>
                      <a:pt x="99" y="18"/>
                      <a:pt x="98" y="18"/>
                      <a:pt x="98" y="18"/>
                    </a:cubicBezTo>
                    <a:cubicBezTo>
                      <a:pt x="98" y="19"/>
                      <a:pt x="98" y="19"/>
                      <a:pt x="97" y="19"/>
                    </a:cubicBezTo>
                    <a:cubicBezTo>
                      <a:pt x="97" y="19"/>
                      <a:pt x="97" y="20"/>
                      <a:pt x="97" y="20"/>
                    </a:cubicBezTo>
                    <a:cubicBezTo>
                      <a:pt x="97" y="20"/>
                      <a:pt x="97" y="21"/>
                      <a:pt x="97" y="21"/>
                    </a:cubicBezTo>
                    <a:cubicBezTo>
                      <a:pt x="98" y="21"/>
                      <a:pt x="98" y="21"/>
                      <a:pt x="98" y="21"/>
                    </a:cubicBezTo>
                    <a:cubicBezTo>
                      <a:pt x="99" y="20"/>
                      <a:pt x="100" y="19"/>
                      <a:pt x="101" y="19"/>
                    </a:cubicBezTo>
                    <a:cubicBezTo>
                      <a:pt x="101" y="19"/>
                      <a:pt x="102" y="19"/>
                      <a:pt x="102" y="19"/>
                    </a:cubicBezTo>
                    <a:cubicBezTo>
                      <a:pt x="103" y="19"/>
                      <a:pt x="103" y="19"/>
                      <a:pt x="103" y="18"/>
                    </a:cubicBezTo>
                    <a:cubicBezTo>
                      <a:pt x="104" y="19"/>
                      <a:pt x="103" y="19"/>
                      <a:pt x="104" y="19"/>
                    </a:cubicBezTo>
                    <a:cubicBezTo>
                      <a:pt x="104" y="19"/>
                      <a:pt x="104" y="20"/>
                      <a:pt x="104" y="20"/>
                    </a:cubicBezTo>
                    <a:cubicBezTo>
                      <a:pt x="104" y="20"/>
                      <a:pt x="103" y="21"/>
                      <a:pt x="103" y="21"/>
                    </a:cubicBezTo>
                    <a:cubicBezTo>
                      <a:pt x="103" y="22"/>
                      <a:pt x="104" y="22"/>
                      <a:pt x="104" y="22"/>
                    </a:cubicBezTo>
                    <a:cubicBezTo>
                      <a:pt x="104" y="22"/>
                      <a:pt x="105" y="22"/>
                      <a:pt x="105" y="21"/>
                    </a:cubicBezTo>
                    <a:cubicBezTo>
                      <a:pt x="105" y="21"/>
                      <a:pt x="106" y="21"/>
                      <a:pt x="106" y="21"/>
                    </a:cubicBezTo>
                    <a:cubicBezTo>
                      <a:pt x="106" y="21"/>
                      <a:pt x="106" y="21"/>
                      <a:pt x="106" y="22"/>
                    </a:cubicBezTo>
                    <a:cubicBezTo>
                      <a:pt x="106" y="22"/>
                      <a:pt x="107" y="21"/>
                      <a:pt x="107" y="21"/>
                    </a:cubicBezTo>
                    <a:cubicBezTo>
                      <a:pt x="107" y="21"/>
                      <a:pt x="109" y="21"/>
                      <a:pt x="108" y="22"/>
                    </a:cubicBezTo>
                    <a:cubicBezTo>
                      <a:pt x="109" y="22"/>
                      <a:pt x="110" y="21"/>
                      <a:pt x="110" y="22"/>
                    </a:cubicBezTo>
                    <a:cubicBezTo>
                      <a:pt x="110" y="22"/>
                      <a:pt x="110" y="22"/>
                      <a:pt x="111" y="22"/>
                    </a:cubicBezTo>
                    <a:cubicBezTo>
                      <a:pt x="111" y="22"/>
                      <a:pt x="112" y="22"/>
                      <a:pt x="112" y="21"/>
                    </a:cubicBezTo>
                    <a:cubicBezTo>
                      <a:pt x="113" y="21"/>
                      <a:pt x="112" y="20"/>
                      <a:pt x="113" y="20"/>
                    </a:cubicBezTo>
                    <a:cubicBezTo>
                      <a:pt x="113" y="20"/>
                      <a:pt x="113" y="21"/>
                      <a:pt x="113" y="21"/>
                    </a:cubicBezTo>
                    <a:cubicBezTo>
                      <a:pt x="114" y="21"/>
                      <a:pt x="114" y="20"/>
                      <a:pt x="114" y="20"/>
                    </a:cubicBezTo>
                    <a:cubicBezTo>
                      <a:pt x="115" y="20"/>
                      <a:pt x="115" y="21"/>
                      <a:pt x="116" y="20"/>
                    </a:cubicBezTo>
                    <a:cubicBezTo>
                      <a:pt x="116" y="20"/>
                      <a:pt x="116" y="21"/>
                      <a:pt x="117" y="21"/>
                    </a:cubicBezTo>
                    <a:cubicBezTo>
                      <a:pt x="117" y="21"/>
                      <a:pt x="117" y="21"/>
                      <a:pt x="118" y="21"/>
                    </a:cubicBezTo>
                    <a:cubicBezTo>
                      <a:pt x="118" y="20"/>
                      <a:pt x="118" y="21"/>
                      <a:pt x="118" y="21"/>
                    </a:cubicBezTo>
                    <a:cubicBezTo>
                      <a:pt x="118" y="21"/>
                      <a:pt x="118" y="22"/>
                      <a:pt x="118" y="22"/>
                    </a:cubicBezTo>
                    <a:cubicBezTo>
                      <a:pt x="117" y="24"/>
                      <a:pt x="119" y="23"/>
                      <a:pt x="120" y="24"/>
                    </a:cubicBezTo>
                    <a:cubicBezTo>
                      <a:pt x="120" y="24"/>
                      <a:pt x="121" y="24"/>
                      <a:pt x="121" y="25"/>
                    </a:cubicBezTo>
                    <a:cubicBezTo>
                      <a:pt x="120" y="26"/>
                      <a:pt x="120" y="26"/>
                      <a:pt x="119" y="27"/>
                    </a:cubicBezTo>
                    <a:cubicBezTo>
                      <a:pt x="119" y="27"/>
                      <a:pt x="119" y="26"/>
                      <a:pt x="119" y="27"/>
                    </a:cubicBezTo>
                    <a:cubicBezTo>
                      <a:pt x="119" y="27"/>
                      <a:pt x="119" y="27"/>
                      <a:pt x="118" y="28"/>
                    </a:cubicBezTo>
                    <a:cubicBezTo>
                      <a:pt x="118" y="28"/>
                      <a:pt x="118" y="28"/>
                      <a:pt x="117" y="28"/>
                    </a:cubicBezTo>
                    <a:cubicBezTo>
                      <a:pt x="116" y="28"/>
                      <a:pt x="116" y="30"/>
                      <a:pt x="115" y="30"/>
                    </a:cubicBezTo>
                    <a:cubicBezTo>
                      <a:pt x="115" y="31"/>
                      <a:pt x="114" y="31"/>
                      <a:pt x="114" y="31"/>
                    </a:cubicBezTo>
                    <a:cubicBezTo>
                      <a:pt x="114" y="31"/>
                      <a:pt x="114" y="32"/>
                      <a:pt x="115" y="32"/>
                    </a:cubicBezTo>
                    <a:cubicBezTo>
                      <a:pt x="115" y="32"/>
                      <a:pt x="115" y="33"/>
                      <a:pt x="115" y="33"/>
                    </a:cubicBezTo>
                    <a:cubicBezTo>
                      <a:pt x="114" y="34"/>
                      <a:pt x="115" y="35"/>
                      <a:pt x="114" y="35"/>
                    </a:cubicBezTo>
                    <a:cubicBezTo>
                      <a:pt x="114" y="36"/>
                      <a:pt x="115" y="36"/>
                      <a:pt x="114" y="37"/>
                    </a:cubicBezTo>
                    <a:cubicBezTo>
                      <a:pt x="114" y="37"/>
                      <a:pt x="114" y="37"/>
                      <a:pt x="114" y="38"/>
                    </a:cubicBezTo>
                    <a:cubicBezTo>
                      <a:pt x="115" y="39"/>
                      <a:pt x="113" y="39"/>
                      <a:pt x="112" y="39"/>
                    </a:cubicBezTo>
                    <a:cubicBezTo>
                      <a:pt x="112" y="40"/>
                      <a:pt x="113" y="40"/>
                      <a:pt x="113" y="41"/>
                    </a:cubicBezTo>
                    <a:cubicBezTo>
                      <a:pt x="113" y="41"/>
                      <a:pt x="114" y="42"/>
                      <a:pt x="113" y="42"/>
                    </a:cubicBezTo>
                    <a:cubicBezTo>
                      <a:pt x="113" y="43"/>
                      <a:pt x="113" y="43"/>
                      <a:pt x="112" y="44"/>
                    </a:cubicBezTo>
                    <a:cubicBezTo>
                      <a:pt x="112" y="44"/>
                      <a:pt x="112" y="45"/>
                      <a:pt x="112" y="45"/>
                    </a:cubicBezTo>
                    <a:cubicBezTo>
                      <a:pt x="111" y="46"/>
                      <a:pt x="110" y="45"/>
                      <a:pt x="110" y="46"/>
                    </a:cubicBezTo>
                    <a:cubicBezTo>
                      <a:pt x="109" y="46"/>
                      <a:pt x="108" y="46"/>
                      <a:pt x="107" y="45"/>
                    </a:cubicBezTo>
                    <a:cubicBezTo>
                      <a:pt x="107" y="46"/>
                      <a:pt x="108" y="47"/>
                      <a:pt x="109" y="48"/>
                    </a:cubicBezTo>
                    <a:cubicBezTo>
                      <a:pt x="110" y="48"/>
                      <a:pt x="109" y="48"/>
                      <a:pt x="109" y="49"/>
                    </a:cubicBezTo>
                    <a:cubicBezTo>
                      <a:pt x="109" y="49"/>
                      <a:pt x="110" y="49"/>
                      <a:pt x="110" y="50"/>
                    </a:cubicBezTo>
                    <a:cubicBezTo>
                      <a:pt x="110" y="50"/>
                      <a:pt x="109" y="50"/>
                      <a:pt x="110" y="51"/>
                    </a:cubicBezTo>
                    <a:cubicBezTo>
                      <a:pt x="110" y="51"/>
                      <a:pt x="111" y="51"/>
                      <a:pt x="111" y="51"/>
                    </a:cubicBezTo>
                    <a:cubicBezTo>
                      <a:pt x="111" y="52"/>
                      <a:pt x="112" y="51"/>
                      <a:pt x="112" y="52"/>
                    </a:cubicBezTo>
                    <a:cubicBezTo>
                      <a:pt x="112" y="53"/>
                      <a:pt x="112" y="53"/>
                      <a:pt x="111" y="53"/>
                    </a:cubicBezTo>
                    <a:cubicBezTo>
                      <a:pt x="111" y="54"/>
                      <a:pt x="111" y="54"/>
                      <a:pt x="111" y="54"/>
                    </a:cubicBezTo>
                    <a:cubicBezTo>
                      <a:pt x="110" y="55"/>
                      <a:pt x="109" y="55"/>
                      <a:pt x="109" y="56"/>
                    </a:cubicBezTo>
                    <a:cubicBezTo>
                      <a:pt x="109" y="57"/>
                      <a:pt x="109" y="57"/>
                      <a:pt x="109" y="58"/>
                    </a:cubicBezTo>
                    <a:cubicBezTo>
                      <a:pt x="108" y="58"/>
                      <a:pt x="108" y="59"/>
                      <a:pt x="109" y="59"/>
                    </a:cubicBezTo>
                    <a:cubicBezTo>
                      <a:pt x="109" y="59"/>
                      <a:pt x="109" y="60"/>
                      <a:pt x="109" y="60"/>
                    </a:cubicBezTo>
                    <a:cubicBezTo>
                      <a:pt x="110" y="61"/>
                      <a:pt x="110" y="61"/>
                      <a:pt x="110" y="62"/>
                    </a:cubicBezTo>
                    <a:cubicBezTo>
                      <a:pt x="110" y="62"/>
                      <a:pt x="112" y="61"/>
                      <a:pt x="112" y="62"/>
                    </a:cubicBezTo>
                    <a:cubicBezTo>
                      <a:pt x="111" y="62"/>
                      <a:pt x="111" y="63"/>
                      <a:pt x="111" y="63"/>
                    </a:cubicBezTo>
                    <a:cubicBezTo>
                      <a:pt x="111" y="64"/>
                      <a:pt x="110" y="63"/>
                      <a:pt x="110" y="63"/>
                    </a:cubicBezTo>
                    <a:cubicBezTo>
                      <a:pt x="110" y="63"/>
                      <a:pt x="110" y="64"/>
                      <a:pt x="109" y="64"/>
                    </a:cubicBezTo>
                    <a:cubicBezTo>
                      <a:pt x="109" y="64"/>
                      <a:pt x="109" y="64"/>
                      <a:pt x="109" y="64"/>
                    </a:cubicBezTo>
                    <a:cubicBezTo>
                      <a:pt x="109" y="65"/>
                      <a:pt x="108" y="66"/>
                      <a:pt x="107" y="66"/>
                    </a:cubicBezTo>
                    <a:cubicBezTo>
                      <a:pt x="107" y="67"/>
                      <a:pt x="107" y="67"/>
                      <a:pt x="106" y="68"/>
                    </a:cubicBezTo>
                    <a:cubicBezTo>
                      <a:pt x="106" y="68"/>
                      <a:pt x="106" y="68"/>
                      <a:pt x="106" y="69"/>
                    </a:cubicBezTo>
                    <a:cubicBezTo>
                      <a:pt x="106" y="69"/>
                      <a:pt x="106" y="69"/>
                      <a:pt x="106" y="70"/>
                    </a:cubicBezTo>
                    <a:cubicBezTo>
                      <a:pt x="106" y="70"/>
                      <a:pt x="107" y="71"/>
                      <a:pt x="106" y="71"/>
                    </a:cubicBezTo>
                    <a:cubicBezTo>
                      <a:pt x="106" y="72"/>
                      <a:pt x="107" y="73"/>
                      <a:pt x="107" y="72"/>
                    </a:cubicBezTo>
                    <a:cubicBezTo>
                      <a:pt x="107" y="72"/>
                      <a:pt x="109" y="73"/>
                      <a:pt x="109" y="72"/>
                    </a:cubicBezTo>
                    <a:cubicBezTo>
                      <a:pt x="109" y="72"/>
                      <a:pt x="110" y="73"/>
                      <a:pt x="111" y="73"/>
                    </a:cubicBezTo>
                    <a:cubicBezTo>
                      <a:pt x="111" y="72"/>
                      <a:pt x="111" y="72"/>
                      <a:pt x="111" y="72"/>
                    </a:cubicBezTo>
                    <a:cubicBezTo>
                      <a:pt x="111" y="72"/>
                      <a:pt x="111" y="72"/>
                      <a:pt x="111" y="72"/>
                    </a:cubicBezTo>
                    <a:cubicBezTo>
                      <a:pt x="111" y="72"/>
                      <a:pt x="111" y="72"/>
                      <a:pt x="111" y="73"/>
                    </a:cubicBezTo>
                    <a:cubicBezTo>
                      <a:pt x="111" y="73"/>
                      <a:pt x="112" y="73"/>
                      <a:pt x="112" y="73"/>
                    </a:cubicBezTo>
                    <a:cubicBezTo>
                      <a:pt x="113" y="74"/>
                      <a:pt x="114" y="74"/>
                      <a:pt x="115" y="75"/>
                    </a:cubicBezTo>
                    <a:cubicBezTo>
                      <a:pt x="115" y="75"/>
                      <a:pt x="116" y="77"/>
                      <a:pt x="116" y="77"/>
                    </a:cubicBezTo>
                    <a:cubicBezTo>
                      <a:pt x="116" y="76"/>
                      <a:pt x="116" y="75"/>
                      <a:pt x="117" y="76"/>
                    </a:cubicBezTo>
                    <a:cubicBezTo>
                      <a:pt x="116" y="75"/>
                      <a:pt x="116" y="77"/>
                      <a:pt x="116" y="77"/>
                    </a:cubicBezTo>
                    <a:cubicBezTo>
                      <a:pt x="115" y="78"/>
                      <a:pt x="115" y="78"/>
                      <a:pt x="115" y="79"/>
                    </a:cubicBezTo>
                    <a:cubicBezTo>
                      <a:pt x="116" y="79"/>
                      <a:pt x="117" y="79"/>
                      <a:pt x="117" y="80"/>
                    </a:cubicBezTo>
                    <a:cubicBezTo>
                      <a:pt x="117" y="80"/>
                      <a:pt x="117" y="80"/>
                      <a:pt x="117" y="80"/>
                    </a:cubicBezTo>
                    <a:cubicBezTo>
                      <a:pt x="117" y="80"/>
                      <a:pt x="117" y="81"/>
                      <a:pt x="117" y="80"/>
                    </a:cubicBezTo>
                    <a:cubicBezTo>
                      <a:pt x="116" y="80"/>
                      <a:pt x="117" y="80"/>
                      <a:pt x="116" y="80"/>
                    </a:cubicBezTo>
                    <a:cubicBezTo>
                      <a:pt x="117" y="80"/>
                      <a:pt x="117" y="81"/>
                      <a:pt x="117" y="82"/>
                    </a:cubicBezTo>
                    <a:cubicBezTo>
                      <a:pt x="117" y="82"/>
                      <a:pt x="117" y="82"/>
                      <a:pt x="117" y="82"/>
                    </a:cubicBezTo>
                    <a:cubicBezTo>
                      <a:pt x="118" y="82"/>
                      <a:pt x="118" y="83"/>
                      <a:pt x="118" y="83"/>
                    </a:cubicBezTo>
                    <a:cubicBezTo>
                      <a:pt x="118" y="84"/>
                      <a:pt x="119" y="84"/>
                      <a:pt x="119" y="84"/>
                    </a:cubicBezTo>
                    <a:cubicBezTo>
                      <a:pt x="120" y="84"/>
                      <a:pt x="120" y="84"/>
                      <a:pt x="120" y="85"/>
                    </a:cubicBezTo>
                    <a:cubicBezTo>
                      <a:pt x="121" y="85"/>
                      <a:pt x="121" y="85"/>
                      <a:pt x="122" y="85"/>
                    </a:cubicBezTo>
                    <a:cubicBezTo>
                      <a:pt x="122" y="85"/>
                      <a:pt x="122" y="86"/>
                      <a:pt x="123" y="86"/>
                    </a:cubicBezTo>
                    <a:cubicBezTo>
                      <a:pt x="123" y="85"/>
                      <a:pt x="123" y="85"/>
                      <a:pt x="123" y="85"/>
                    </a:cubicBezTo>
                    <a:cubicBezTo>
                      <a:pt x="124" y="85"/>
                      <a:pt x="124" y="83"/>
                      <a:pt x="125" y="84"/>
                    </a:cubicBezTo>
                    <a:cubicBezTo>
                      <a:pt x="125" y="82"/>
                      <a:pt x="127" y="80"/>
                      <a:pt x="129" y="80"/>
                    </a:cubicBezTo>
                    <a:cubicBezTo>
                      <a:pt x="130" y="80"/>
                      <a:pt x="130" y="80"/>
                      <a:pt x="131" y="80"/>
                    </a:cubicBezTo>
                    <a:cubicBezTo>
                      <a:pt x="131" y="80"/>
                      <a:pt x="132" y="80"/>
                      <a:pt x="132" y="79"/>
                    </a:cubicBezTo>
                    <a:cubicBezTo>
                      <a:pt x="132" y="79"/>
                      <a:pt x="133" y="79"/>
                      <a:pt x="133" y="79"/>
                    </a:cubicBezTo>
                    <a:cubicBezTo>
                      <a:pt x="133" y="78"/>
                      <a:pt x="133" y="78"/>
                      <a:pt x="133" y="78"/>
                    </a:cubicBezTo>
                    <a:cubicBezTo>
                      <a:pt x="134" y="77"/>
                      <a:pt x="136" y="78"/>
                      <a:pt x="136" y="78"/>
                    </a:cubicBezTo>
                    <a:cubicBezTo>
                      <a:pt x="137" y="78"/>
                      <a:pt x="137" y="78"/>
                      <a:pt x="138" y="78"/>
                    </a:cubicBezTo>
                    <a:cubicBezTo>
                      <a:pt x="138" y="78"/>
                      <a:pt x="139" y="77"/>
                      <a:pt x="139" y="77"/>
                    </a:cubicBezTo>
                    <a:cubicBezTo>
                      <a:pt x="140" y="78"/>
                      <a:pt x="140" y="77"/>
                      <a:pt x="141" y="78"/>
                    </a:cubicBezTo>
                    <a:cubicBezTo>
                      <a:pt x="142" y="78"/>
                      <a:pt x="143" y="78"/>
                      <a:pt x="144" y="78"/>
                    </a:cubicBezTo>
                    <a:cubicBezTo>
                      <a:pt x="145" y="77"/>
                      <a:pt x="146" y="77"/>
                      <a:pt x="147" y="78"/>
                    </a:cubicBezTo>
                    <a:cubicBezTo>
                      <a:pt x="147" y="78"/>
                      <a:pt x="148" y="78"/>
                      <a:pt x="148" y="78"/>
                    </a:cubicBezTo>
                    <a:cubicBezTo>
                      <a:pt x="148" y="78"/>
                      <a:pt x="148" y="78"/>
                      <a:pt x="148" y="78"/>
                    </a:cubicBezTo>
                    <a:cubicBezTo>
                      <a:pt x="148" y="78"/>
                      <a:pt x="149" y="78"/>
                      <a:pt x="149" y="78"/>
                    </a:cubicBezTo>
                    <a:cubicBezTo>
                      <a:pt x="150" y="78"/>
                      <a:pt x="150" y="77"/>
                      <a:pt x="150" y="77"/>
                    </a:cubicBezTo>
                    <a:cubicBezTo>
                      <a:pt x="151" y="77"/>
                      <a:pt x="151" y="77"/>
                      <a:pt x="151" y="77"/>
                    </a:cubicBezTo>
                    <a:cubicBezTo>
                      <a:pt x="152" y="77"/>
                      <a:pt x="152" y="76"/>
                      <a:pt x="152" y="76"/>
                    </a:cubicBezTo>
                    <a:cubicBezTo>
                      <a:pt x="153" y="77"/>
                      <a:pt x="153" y="78"/>
                      <a:pt x="154" y="77"/>
                    </a:cubicBezTo>
                    <a:cubicBezTo>
                      <a:pt x="155" y="77"/>
                      <a:pt x="155" y="76"/>
                      <a:pt x="156" y="76"/>
                    </a:cubicBezTo>
                    <a:cubicBezTo>
                      <a:pt x="156" y="75"/>
                      <a:pt x="156" y="75"/>
                      <a:pt x="157" y="75"/>
                    </a:cubicBezTo>
                    <a:cubicBezTo>
                      <a:pt x="157" y="75"/>
                      <a:pt x="157" y="74"/>
                      <a:pt x="157" y="74"/>
                    </a:cubicBezTo>
                    <a:cubicBezTo>
                      <a:pt x="157" y="73"/>
                      <a:pt x="158" y="72"/>
                      <a:pt x="157" y="72"/>
                    </a:cubicBezTo>
                    <a:cubicBezTo>
                      <a:pt x="158" y="72"/>
                      <a:pt x="159" y="71"/>
                      <a:pt x="159" y="71"/>
                    </a:cubicBezTo>
                    <a:cubicBezTo>
                      <a:pt x="159" y="70"/>
                      <a:pt x="160" y="70"/>
                      <a:pt x="160" y="70"/>
                    </a:cubicBezTo>
                    <a:cubicBezTo>
                      <a:pt x="161" y="69"/>
                      <a:pt x="161" y="69"/>
                      <a:pt x="162" y="69"/>
                    </a:cubicBezTo>
                    <a:cubicBezTo>
                      <a:pt x="163" y="69"/>
                      <a:pt x="163" y="68"/>
                      <a:pt x="163" y="69"/>
                    </a:cubicBezTo>
                    <a:cubicBezTo>
                      <a:pt x="164" y="69"/>
                      <a:pt x="164" y="69"/>
                      <a:pt x="164" y="69"/>
                    </a:cubicBezTo>
                    <a:cubicBezTo>
                      <a:pt x="164" y="68"/>
                      <a:pt x="165" y="68"/>
                      <a:pt x="165" y="68"/>
                    </a:cubicBezTo>
                    <a:cubicBezTo>
                      <a:pt x="165" y="68"/>
                      <a:pt x="165" y="69"/>
                      <a:pt x="166" y="69"/>
                    </a:cubicBezTo>
                    <a:cubicBezTo>
                      <a:pt x="166" y="69"/>
                      <a:pt x="166" y="68"/>
                      <a:pt x="166" y="68"/>
                    </a:cubicBezTo>
                    <a:cubicBezTo>
                      <a:pt x="167" y="68"/>
                      <a:pt x="168" y="68"/>
                      <a:pt x="168" y="68"/>
                    </a:cubicBezTo>
                    <a:cubicBezTo>
                      <a:pt x="168" y="68"/>
                      <a:pt x="167" y="66"/>
                      <a:pt x="167" y="66"/>
                    </a:cubicBezTo>
                    <a:cubicBezTo>
                      <a:pt x="167" y="67"/>
                      <a:pt x="168" y="68"/>
                      <a:pt x="167" y="67"/>
                    </a:cubicBezTo>
                    <a:cubicBezTo>
                      <a:pt x="166" y="67"/>
                      <a:pt x="167" y="66"/>
                      <a:pt x="167" y="66"/>
                    </a:cubicBezTo>
                    <a:cubicBezTo>
                      <a:pt x="167" y="65"/>
                      <a:pt x="167" y="65"/>
                      <a:pt x="168" y="64"/>
                    </a:cubicBezTo>
                    <a:cubicBezTo>
                      <a:pt x="168" y="64"/>
                      <a:pt x="168" y="64"/>
                      <a:pt x="168" y="63"/>
                    </a:cubicBezTo>
                    <a:cubicBezTo>
                      <a:pt x="168" y="63"/>
                      <a:pt x="168" y="63"/>
                      <a:pt x="168" y="62"/>
                    </a:cubicBezTo>
                    <a:cubicBezTo>
                      <a:pt x="169" y="62"/>
                      <a:pt x="169" y="62"/>
                      <a:pt x="169" y="62"/>
                    </a:cubicBezTo>
                    <a:cubicBezTo>
                      <a:pt x="170" y="61"/>
                      <a:pt x="169" y="60"/>
                      <a:pt x="170" y="60"/>
                    </a:cubicBezTo>
                    <a:cubicBezTo>
                      <a:pt x="171" y="60"/>
                      <a:pt x="171" y="59"/>
                      <a:pt x="171" y="59"/>
                    </a:cubicBezTo>
                    <a:cubicBezTo>
                      <a:pt x="171" y="59"/>
                      <a:pt x="171" y="59"/>
                      <a:pt x="172" y="58"/>
                    </a:cubicBezTo>
                    <a:cubicBezTo>
                      <a:pt x="173" y="58"/>
                      <a:pt x="173" y="58"/>
                      <a:pt x="174" y="57"/>
                    </a:cubicBezTo>
                    <a:cubicBezTo>
                      <a:pt x="175" y="57"/>
                      <a:pt x="175" y="57"/>
                      <a:pt x="176" y="56"/>
                    </a:cubicBezTo>
                    <a:cubicBezTo>
                      <a:pt x="177" y="55"/>
                      <a:pt x="175" y="54"/>
                      <a:pt x="174" y="54"/>
                    </a:cubicBezTo>
                    <a:cubicBezTo>
                      <a:pt x="173" y="53"/>
                      <a:pt x="173" y="52"/>
                      <a:pt x="173" y="51"/>
                    </a:cubicBezTo>
                    <a:cubicBezTo>
                      <a:pt x="172" y="50"/>
                      <a:pt x="172" y="49"/>
                      <a:pt x="172" y="48"/>
                    </a:cubicBezTo>
                    <a:cubicBezTo>
                      <a:pt x="172" y="47"/>
                      <a:pt x="173" y="46"/>
                      <a:pt x="173" y="45"/>
                    </a:cubicBezTo>
                    <a:cubicBezTo>
                      <a:pt x="174" y="45"/>
                      <a:pt x="174" y="44"/>
                      <a:pt x="175" y="43"/>
                    </a:cubicBezTo>
                    <a:cubicBezTo>
                      <a:pt x="175" y="42"/>
                      <a:pt x="175" y="42"/>
                      <a:pt x="175" y="42"/>
                    </a:cubicBezTo>
                    <a:cubicBezTo>
                      <a:pt x="176" y="41"/>
                      <a:pt x="176" y="41"/>
                      <a:pt x="176" y="41"/>
                    </a:cubicBezTo>
                    <a:cubicBezTo>
                      <a:pt x="177" y="40"/>
                      <a:pt x="177" y="39"/>
                      <a:pt x="178" y="39"/>
                    </a:cubicBezTo>
                    <a:cubicBezTo>
                      <a:pt x="179" y="37"/>
                      <a:pt x="180" y="35"/>
                      <a:pt x="182" y="35"/>
                    </a:cubicBezTo>
                    <a:cubicBezTo>
                      <a:pt x="182" y="35"/>
                      <a:pt x="180" y="36"/>
                      <a:pt x="181" y="36"/>
                    </a:cubicBezTo>
                    <a:cubicBezTo>
                      <a:pt x="182" y="36"/>
                      <a:pt x="182" y="35"/>
                      <a:pt x="182" y="35"/>
                    </a:cubicBezTo>
                    <a:cubicBezTo>
                      <a:pt x="182" y="35"/>
                      <a:pt x="183" y="34"/>
                      <a:pt x="183" y="34"/>
                    </a:cubicBezTo>
                    <a:cubicBezTo>
                      <a:pt x="183" y="34"/>
                      <a:pt x="183" y="34"/>
                      <a:pt x="182" y="33"/>
                    </a:cubicBezTo>
                    <a:cubicBezTo>
                      <a:pt x="182" y="33"/>
                      <a:pt x="182" y="33"/>
                      <a:pt x="182" y="33"/>
                    </a:cubicBezTo>
                    <a:cubicBezTo>
                      <a:pt x="182" y="34"/>
                      <a:pt x="181" y="33"/>
                      <a:pt x="182" y="33"/>
                    </a:cubicBezTo>
                    <a:cubicBezTo>
                      <a:pt x="183" y="32"/>
                      <a:pt x="183" y="32"/>
                      <a:pt x="184" y="31"/>
                    </a:cubicBezTo>
                    <a:cubicBezTo>
                      <a:pt x="184" y="30"/>
                      <a:pt x="185" y="30"/>
                      <a:pt x="186" y="30"/>
                    </a:cubicBezTo>
                    <a:cubicBezTo>
                      <a:pt x="186" y="30"/>
                      <a:pt x="187" y="30"/>
                      <a:pt x="187" y="30"/>
                    </a:cubicBezTo>
                    <a:cubicBezTo>
                      <a:pt x="189" y="29"/>
                      <a:pt x="190" y="29"/>
                      <a:pt x="192" y="28"/>
                    </a:cubicBezTo>
                    <a:cubicBezTo>
                      <a:pt x="193" y="28"/>
                      <a:pt x="194" y="28"/>
                      <a:pt x="195" y="28"/>
                    </a:cubicBezTo>
                    <a:cubicBezTo>
                      <a:pt x="195" y="27"/>
                      <a:pt x="195" y="26"/>
                      <a:pt x="196" y="26"/>
                    </a:cubicBezTo>
                    <a:cubicBezTo>
                      <a:pt x="197" y="25"/>
                      <a:pt x="199" y="25"/>
                      <a:pt x="201" y="24"/>
                    </a:cubicBezTo>
                    <a:cubicBezTo>
                      <a:pt x="201" y="23"/>
                      <a:pt x="201" y="23"/>
                      <a:pt x="202" y="23"/>
                    </a:cubicBezTo>
                    <a:cubicBezTo>
                      <a:pt x="202" y="23"/>
                      <a:pt x="202" y="23"/>
                      <a:pt x="203" y="22"/>
                    </a:cubicBezTo>
                    <a:cubicBezTo>
                      <a:pt x="203" y="22"/>
                      <a:pt x="204" y="22"/>
                      <a:pt x="204" y="21"/>
                    </a:cubicBezTo>
                    <a:cubicBezTo>
                      <a:pt x="204" y="21"/>
                      <a:pt x="204" y="20"/>
                      <a:pt x="204" y="19"/>
                    </a:cubicBezTo>
                    <a:cubicBezTo>
                      <a:pt x="204" y="19"/>
                      <a:pt x="204" y="19"/>
                      <a:pt x="204" y="18"/>
                    </a:cubicBezTo>
                    <a:cubicBezTo>
                      <a:pt x="203" y="18"/>
                      <a:pt x="204" y="17"/>
                      <a:pt x="204" y="17"/>
                    </a:cubicBezTo>
                    <a:cubicBezTo>
                      <a:pt x="205" y="18"/>
                      <a:pt x="205" y="17"/>
                      <a:pt x="205" y="17"/>
                    </a:cubicBezTo>
                    <a:cubicBezTo>
                      <a:pt x="205" y="16"/>
                      <a:pt x="203" y="16"/>
                      <a:pt x="204" y="15"/>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48" name="Slovenia">
                <a:extLst>
                  <a:ext uri="{FF2B5EF4-FFF2-40B4-BE49-F238E27FC236}">
                    <a16:creationId xmlns:a16="http://schemas.microsoft.com/office/drawing/2014/main" id="{CF25A98C-9E2C-7E6F-9A7C-D95326D18C3A}"/>
                  </a:ext>
                </a:extLst>
              </p:cNvPr>
              <p:cNvSpPr>
                <a:spLocks/>
              </p:cNvSpPr>
              <p:nvPr/>
            </p:nvSpPr>
            <p:spPr bwMode="auto">
              <a:xfrm>
                <a:off x="6242564" y="2539588"/>
                <a:ext cx="92137" cy="55092"/>
              </a:xfrm>
              <a:custGeom>
                <a:avLst/>
                <a:gdLst/>
                <a:ahLst/>
                <a:cxnLst>
                  <a:cxn ang="0">
                    <a:pos x="26" y="4"/>
                  </a:cxn>
                  <a:cxn ang="0">
                    <a:pos x="26" y="2"/>
                  </a:cxn>
                  <a:cxn ang="0">
                    <a:pos x="25" y="0"/>
                  </a:cxn>
                  <a:cxn ang="0">
                    <a:pos x="22" y="1"/>
                  </a:cxn>
                  <a:cxn ang="0">
                    <a:pos x="21" y="2"/>
                  </a:cxn>
                  <a:cxn ang="0">
                    <a:pos x="18" y="3"/>
                  </a:cxn>
                  <a:cxn ang="0">
                    <a:pos x="16" y="3"/>
                  </a:cxn>
                  <a:cxn ang="0">
                    <a:pos x="12" y="4"/>
                  </a:cxn>
                  <a:cxn ang="0">
                    <a:pos x="8" y="5"/>
                  </a:cxn>
                  <a:cxn ang="0">
                    <a:pos x="5" y="4"/>
                  </a:cxn>
                  <a:cxn ang="0">
                    <a:pos x="1" y="5"/>
                  </a:cxn>
                  <a:cxn ang="0">
                    <a:pos x="0" y="7"/>
                  </a:cxn>
                  <a:cxn ang="0">
                    <a:pos x="1" y="7"/>
                  </a:cxn>
                  <a:cxn ang="0">
                    <a:pos x="1" y="9"/>
                  </a:cxn>
                  <a:cxn ang="0">
                    <a:pos x="2" y="12"/>
                  </a:cxn>
                  <a:cxn ang="0">
                    <a:pos x="4" y="13"/>
                  </a:cxn>
                  <a:cxn ang="0">
                    <a:pos x="3" y="14"/>
                  </a:cxn>
                  <a:cxn ang="0">
                    <a:pos x="2" y="16"/>
                  </a:cxn>
                  <a:cxn ang="0">
                    <a:pos x="5" y="16"/>
                  </a:cxn>
                  <a:cxn ang="0">
                    <a:pos x="7" y="15"/>
                  </a:cxn>
                  <a:cxn ang="0">
                    <a:pos x="10" y="14"/>
                  </a:cxn>
                  <a:cxn ang="0">
                    <a:pos x="11" y="15"/>
                  </a:cxn>
                  <a:cxn ang="0">
                    <a:pos x="15" y="15"/>
                  </a:cxn>
                  <a:cxn ang="0">
                    <a:pos x="17" y="15"/>
                  </a:cxn>
                  <a:cxn ang="0">
                    <a:pos x="17" y="14"/>
                  </a:cxn>
                  <a:cxn ang="0">
                    <a:pos x="16" y="13"/>
                  </a:cxn>
                  <a:cxn ang="0">
                    <a:pos x="19" y="12"/>
                  </a:cxn>
                  <a:cxn ang="0">
                    <a:pos x="20" y="9"/>
                  </a:cxn>
                  <a:cxn ang="0">
                    <a:pos x="20" y="7"/>
                  </a:cxn>
                  <a:cxn ang="0">
                    <a:pos x="22" y="7"/>
                  </a:cxn>
                  <a:cxn ang="0">
                    <a:pos x="24" y="5"/>
                  </a:cxn>
                  <a:cxn ang="0">
                    <a:pos x="24" y="5"/>
                  </a:cxn>
                </a:cxnLst>
                <a:rect l="0" t="0" r="r" b="b"/>
                <a:pathLst>
                  <a:path w="27" h="16">
                    <a:moveTo>
                      <a:pt x="27" y="5"/>
                    </a:moveTo>
                    <a:cubicBezTo>
                      <a:pt x="27" y="4"/>
                      <a:pt x="27" y="4"/>
                      <a:pt x="26" y="4"/>
                    </a:cubicBezTo>
                    <a:cubicBezTo>
                      <a:pt x="26" y="3"/>
                      <a:pt x="26" y="3"/>
                      <a:pt x="26" y="3"/>
                    </a:cubicBezTo>
                    <a:cubicBezTo>
                      <a:pt x="25" y="2"/>
                      <a:pt x="26" y="3"/>
                      <a:pt x="26" y="2"/>
                    </a:cubicBezTo>
                    <a:cubicBezTo>
                      <a:pt x="26" y="2"/>
                      <a:pt x="25" y="2"/>
                      <a:pt x="25" y="2"/>
                    </a:cubicBezTo>
                    <a:cubicBezTo>
                      <a:pt x="25" y="1"/>
                      <a:pt x="25" y="1"/>
                      <a:pt x="25" y="0"/>
                    </a:cubicBezTo>
                    <a:cubicBezTo>
                      <a:pt x="24" y="0"/>
                      <a:pt x="24" y="0"/>
                      <a:pt x="24" y="0"/>
                    </a:cubicBezTo>
                    <a:cubicBezTo>
                      <a:pt x="23" y="0"/>
                      <a:pt x="22" y="0"/>
                      <a:pt x="22" y="1"/>
                    </a:cubicBezTo>
                    <a:cubicBezTo>
                      <a:pt x="22" y="2"/>
                      <a:pt x="23" y="2"/>
                      <a:pt x="23" y="3"/>
                    </a:cubicBezTo>
                    <a:cubicBezTo>
                      <a:pt x="22" y="2"/>
                      <a:pt x="22" y="2"/>
                      <a:pt x="21" y="2"/>
                    </a:cubicBezTo>
                    <a:cubicBezTo>
                      <a:pt x="21" y="2"/>
                      <a:pt x="20" y="2"/>
                      <a:pt x="20" y="2"/>
                    </a:cubicBezTo>
                    <a:cubicBezTo>
                      <a:pt x="19" y="2"/>
                      <a:pt x="18" y="2"/>
                      <a:pt x="18" y="3"/>
                    </a:cubicBezTo>
                    <a:cubicBezTo>
                      <a:pt x="18" y="3"/>
                      <a:pt x="18" y="3"/>
                      <a:pt x="17" y="3"/>
                    </a:cubicBezTo>
                    <a:cubicBezTo>
                      <a:pt x="17" y="3"/>
                      <a:pt x="17" y="3"/>
                      <a:pt x="16" y="3"/>
                    </a:cubicBezTo>
                    <a:cubicBezTo>
                      <a:pt x="15" y="3"/>
                      <a:pt x="14" y="2"/>
                      <a:pt x="13" y="3"/>
                    </a:cubicBezTo>
                    <a:cubicBezTo>
                      <a:pt x="13" y="2"/>
                      <a:pt x="12" y="4"/>
                      <a:pt x="12" y="4"/>
                    </a:cubicBezTo>
                    <a:cubicBezTo>
                      <a:pt x="11" y="5"/>
                      <a:pt x="10" y="5"/>
                      <a:pt x="10" y="6"/>
                    </a:cubicBezTo>
                    <a:cubicBezTo>
                      <a:pt x="9" y="5"/>
                      <a:pt x="9" y="5"/>
                      <a:pt x="8" y="5"/>
                    </a:cubicBezTo>
                    <a:cubicBezTo>
                      <a:pt x="7" y="5"/>
                      <a:pt x="7" y="5"/>
                      <a:pt x="6" y="5"/>
                    </a:cubicBezTo>
                    <a:cubicBezTo>
                      <a:pt x="6" y="5"/>
                      <a:pt x="5" y="4"/>
                      <a:pt x="5" y="4"/>
                    </a:cubicBezTo>
                    <a:cubicBezTo>
                      <a:pt x="4" y="4"/>
                      <a:pt x="3" y="4"/>
                      <a:pt x="3" y="4"/>
                    </a:cubicBezTo>
                    <a:cubicBezTo>
                      <a:pt x="2" y="5"/>
                      <a:pt x="2" y="5"/>
                      <a:pt x="1" y="5"/>
                    </a:cubicBezTo>
                    <a:cubicBezTo>
                      <a:pt x="0" y="6"/>
                      <a:pt x="0" y="6"/>
                      <a:pt x="0" y="6"/>
                    </a:cubicBezTo>
                    <a:cubicBezTo>
                      <a:pt x="0" y="7"/>
                      <a:pt x="0" y="8"/>
                      <a:pt x="0" y="7"/>
                    </a:cubicBezTo>
                    <a:cubicBezTo>
                      <a:pt x="0" y="7"/>
                      <a:pt x="0" y="7"/>
                      <a:pt x="1" y="7"/>
                    </a:cubicBezTo>
                    <a:cubicBezTo>
                      <a:pt x="1" y="7"/>
                      <a:pt x="1" y="7"/>
                      <a:pt x="1" y="7"/>
                    </a:cubicBezTo>
                    <a:cubicBezTo>
                      <a:pt x="1" y="8"/>
                      <a:pt x="2" y="8"/>
                      <a:pt x="2" y="8"/>
                    </a:cubicBezTo>
                    <a:cubicBezTo>
                      <a:pt x="2" y="8"/>
                      <a:pt x="1" y="9"/>
                      <a:pt x="1" y="9"/>
                    </a:cubicBezTo>
                    <a:cubicBezTo>
                      <a:pt x="1" y="9"/>
                      <a:pt x="0" y="10"/>
                      <a:pt x="1" y="10"/>
                    </a:cubicBezTo>
                    <a:cubicBezTo>
                      <a:pt x="3" y="10"/>
                      <a:pt x="1" y="11"/>
                      <a:pt x="2" y="12"/>
                    </a:cubicBezTo>
                    <a:cubicBezTo>
                      <a:pt x="2" y="12"/>
                      <a:pt x="2" y="12"/>
                      <a:pt x="3" y="12"/>
                    </a:cubicBezTo>
                    <a:cubicBezTo>
                      <a:pt x="3" y="12"/>
                      <a:pt x="3" y="12"/>
                      <a:pt x="4" y="13"/>
                    </a:cubicBezTo>
                    <a:cubicBezTo>
                      <a:pt x="4" y="13"/>
                      <a:pt x="4" y="14"/>
                      <a:pt x="4" y="14"/>
                    </a:cubicBezTo>
                    <a:cubicBezTo>
                      <a:pt x="4" y="14"/>
                      <a:pt x="3" y="14"/>
                      <a:pt x="3" y="14"/>
                    </a:cubicBezTo>
                    <a:cubicBezTo>
                      <a:pt x="4" y="15"/>
                      <a:pt x="2" y="15"/>
                      <a:pt x="1" y="15"/>
                    </a:cubicBezTo>
                    <a:cubicBezTo>
                      <a:pt x="2" y="15"/>
                      <a:pt x="2" y="15"/>
                      <a:pt x="2" y="16"/>
                    </a:cubicBezTo>
                    <a:cubicBezTo>
                      <a:pt x="3" y="16"/>
                      <a:pt x="3" y="15"/>
                      <a:pt x="4" y="16"/>
                    </a:cubicBezTo>
                    <a:cubicBezTo>
                      <a:pt x="4" y="16"/>
                      <a:pt x="5" y="16"/>
                      <a:pt x="5" y="16"/>
                    </a:cubicBezTo>
                    <a:cubicBezTo>
                      <a:pt x="5" y="16"/>
                      <a:pt x="5" y="15"/>
                      <a:pt x="5" y="15"/>
                    </a:cubicBezTo>
                    <a:cubicBezTo>
                      <a:pt x="6" y="15"/>
                      <a:pt x="6" y="15"/>
                      <a:pt x="7" y="15"/>
                    </a:cubicBezTo>
                    <a:cubicBezTo>
                      <a:pt x="7" y="15"/>
                      <a:pt x="7" y="15"/>
                      <a:pt x="8" y="15"/>
                    </a:cubicBezTo>
                    <a:cubicBezTo>
                      <a:pt x="9" y="15"/>
                      <a:pt x="9" y="14"/>
                      <a:pt x="10" y="14"/>
                    </a:cubicBezTo>
                    <a:cubicBezTo>
                      <a:pt x="10" y="13"/>
                      <a:pt x="10" y="13"/>
                      <a:pt x="11" y="14"/>
                    </a:cubicBezTo>
                    <a:cubicBezTo>
                      <a:pt x="11" y="14"/>
                      <a:pt x="11" y="15"/>
                      <a:pt x="11" y="15"/>
                    </a:cubicBezTo>
                    <a:cubicBezTo>
                      <a:pt x="12" y="15"/>
                      <a:pt x="12" y="16"/>
                      <a:pt x="13" y="15"/>
                    </a:cubicBezTo>
                    <a:cubicBezTo>
                      <a:pt x="13" y="15"/>
                      <a:pt x="14" y="15"/>
                      <a:pt x="15" y="15"/>
                    </a:cubicBezTo>
                    <a:cubicBezTo>
                      <a:pt x="15" y="16"/>
                      <a:pt x="15" y="16"/>
                      <a:pt x="16" y="16"/>
                    </a:cubicBezTo>
                    <a:cubicBezTo>
                      <a:pt x="16" y="15"/>
                      <a:pt x="17" y="16"/>
                      <a:pt x="17" y="15"/>
                    </a:cubicBezTo>
                    <a:cubicBezTo>
                      <a:pt x="17" y="15"/>
                      <a:pt x="16" y="15"/>
                      <a:pt x="16" y="14"/>
                    </a:cubicBezTo>
                    <a:cubicBezTo>
                      <a:pt x="16" y="14"/>
                      <a:pt x="17" y="13"/>
                      <a:pt x="17" y="14"/>
                    </a:cubicBezTo>
                    <a:cubicBezTo>
                      <a:pt x="17" y="13"/>
                      <a:pt x="17" y="13"/>
                      <a:pt x="17" y="13"/>
                    </a:cubicBezTo>
                    <a:cubicBezTo>
                      <a:pt x="16" y="13"/>
                      <a:pt x="16" y="13"/>
                      <a:pt x="16" y="13"/>
                    </a:cubicBezTo>
                    <a:cubicBezTo>
                      <a:pt x="16" y="12"/>
                      <a:pt x="17" y="12"/>
                      <a:pt x="18" y="12"/>
                    </a:cubicBezTo>
                    <a:cubicBezTo>
                      <a:pt x="18" y="12"/>
                      <a:pt x="18" y="12"/>
                      <a:pt x="19" y="12"/>
                    </a:cubicBezTo>
                    <a:cubicBezTo>
                      <a:pt x="20" y="12"/>
                      <a:pt x="20" y="11"/>
                      <a:pt x="20" y="10"/>
                    </a:cubicBezTo>
                    <a:cubicBezTo>
                      <a:pt x="20" y="10"/>
                      <a:pt x="20" y="9"/>
                      <a:pt x="20" y="9"/>
                    </a:cubicBezTo>
                    <a:cubicBezTo>
                      <a:pt x="20" y="9"/>
                      <a:pt x="19" y="9"/>
                      <a:pt x="19" y="9"/>
                    </a:cubicBezTo>
                    <a:cubicBezTo>
                      <a:pt x="18" y="8"/>
                      <a:pt x="19" y="7"/>
                      <a:pt x="20" y="7"/>
                    </a:cubicBezTo>
                    <a:cubicBezTo>
                      <a:pt x="20" y="7"/>
                      <a:pt x="21" y="7"/>
                      <a:pt x="21" y="7"/>
                    </a:cubicBezTo>
                    <a:cubicBezTo>
                      <a:pt x="21" y="7"/>
                      <a:pt x="21" y="7"/>
                      <a:pt x="22" y="7"/>
                    </a:cubicBezTo>
                    <a:cubicBezTo>
                      <a:pt x="22" y="7"/>
                      <a:pt x="23" y="6"/>
                      <a:pt x="23" y="6"/>
                    </a:cubicBezTo>
                    <a:cubicBezTo>
                      <a:pt x="23" y="6"/>
                      <a:pt x="23" y="5"/>
                      <a:pt x="24" y="5"/>
                    </a:cubicBezTo>
                    <a:cubicBezTo>
                      <a:pt x="24" y="5"/>
                      <a:pt x="24" y="6"/>
                      <a:pt x="24" y="6"/>
                    </a:cubicBezTo>
                    <a:cubicBezTo>
                      <a:pt x="25" y="6"/>
                      <a:pt x="25" y="5"/>
                      <a:pt x="24" y="5"/>
                    </a:cubicBezTo>
                    <a:cubicBezTo>
                      <a:pt x="24" y="3"/>
                      <a:pt x="27" y="5"/>
                      <a:pt x="27" y="5"/>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49" name="Slovakia">
                <a:extLst>
                  <a:ext uri="{FF2B5EF4-FFF2-40B4-BE49-F238E27FC236}">
                    <a16:creationId xmlns:a16="http://schemas.microsoft.com/office/drawing/2014/main" id="{50AE657B-90A1-D122-6865-525A9AFC8809}"/>
                  </a:ext>
                </a:extLst>
              </p:cNvPr>
              <p:cNvSpPr>
                <a:spLocks/>
              </p:cNvSpPr>
              <p:nvPr/>
            </p:nvSpPr>
            <p:spPr bwMode="auto">
              <a:xfrm>
                <a:off x="6341353" y="2436050"/>
                <a:ext cx="165277" cy="72190"/>
              </a:xfrm>
              <a:custGeom>
                <a:avLst/>
                <a:gdLst/>
                <a:ahLst/>
                <a:cxnLst>
                  <a:cxn ang="0">
                    <a:pos x="44" y="5"/>
                  </a:cxn>
                  <a:cxn ang="0">
                    <a:pos x="41" y="4"/>
                  </a:cxn>
                  <a:cxn ang="0">
                    <a:pos x="40" y="3"/>
                  </a:cxn>
                  <a:cxn ang="0">
                    <a:pos x="36" y="3"/>
                  </a:cxn>
                  <a:cxn ang="0">
                    <a:pos x="35" y="3"/>
                  </a:cxn>
                  <a:cxn ang="0">
                    <a:pos x="33" y="4"/>
                  </a:cxn>
                  <a:cxn ang="0">
                    <a:pos x="30" y="3"/>
                  </a:cxn>
                  <a:cxn ang="0">
                    <a:pos x="27" y="4"/>
                  </a:cxn>
                  <a:cxn ang="0">
                    <a:pos x="26" y="5"/>
                  </a:cxn>
                  <a:cxn ang="0">
                    <a:pos x="25" y="5"/>
                  </a:cxn>
                  <a:cxn ang="0">
                    <a:pos x="24" y="3"/>
                  </a:cxn>
                  <a:cxn ang="0">
                    <a:pos x="21" y="1"/>
                  </a:cxn>
                  <a:cxn ang="0">
                    <a:pos x="19" y="3"/>
                  </a:cxn>
                  <a:cxn ang="0">
                    <a:pos x="16" y="2"/>
                  </a:cxn>
                  <a:cxn ang="0">
                    <a:pos x="13" y="3"/>
                  </a:cxn>
                  <a:cxn ang="0">
                    <a:pos x="10" y="7"/>
                  </a:cxn>
                  <a:cxn ang="0">
                    <a:pos x="8" y="8"/>
                  </a:cxn>
                  <a:cxn ang="0">
                    <a:pos x="5" y="9"/>
                  </a:cxn>
                  <a:cxn ang="0">
                    <a:pos x="4" y="9"/>
                  </a:cxn>
                  <a:cxn ang="0">
                    <a:pos x="1" y="10"/>
                  </a:cxn>
                  <a:cxn ang="0">
                    <a:pos x="0" y="14"/>
                  </a:cxn>
                  <a:cxn ang="0">
                    <a:pos x="1" y="17"/>
                  </a:cxn>
                  <a:cxn ang="0">
                    <a:pos x="3" y="18"/>
                  </a:cxn>
                  <a:cxn ang="0">
                    <a:pos x="3" y="18"/>
                  </a:cxn>
                  <a:cxn ang="0">
                    <a:pos x="5" y="19"/>
                  </a:cxn>
                  <a:cxn ang="0">
                    <a:pos x="9" y="21"/>
                  </a:cxn>
                  <a:cxn ang="0">
                    <a:pos x="14" y="21"/>
                  </a:cxn>
                  <a:cxn ang="0">
                    <a:pos x="17" y="20"/>
                  </a:cxn>
                  <a:cxn ang="0">
                    <a:pos x="18" y="17"/>
                  </a:cxn>
                  <a:cxn ang="0">
                    <a:pos x="22" y="17"/>
                  </a:cxn>
                  <a:cxn ang="0">
                    <a:pos x="26" y="17"/>
                  </a:cxn>
                  <a:cxn ang="0">
                    <a:pos x="28" y="15"/>
                  </a:cxn>
                  <a:cxn ang="0">
                    <a:pos x="30" y="14"/>
                  </a:cxn>
                  <a:cxn ang="0">
                    <a:pos x="32" y="12"/>
                  </a:cxn>
                  <a:cxn ang="0">
                    <a:pos x="37" y="13"/>
                  </a:cxn>
                  <a:cxn ang="0">
                    <a:pos x="40" y="13"/>
                  </a:cxn>
                  <a:cxn ang="0">
                    <a:pos x="43" y="14"/>
                  </a:cxn>
                  <a:cxn ang="0">
                    <a:pos x="46" y="11"/>
                  </a:cxn>
                  <a:cxn ang="0">
                    <a:pos x="47" y="9"/>
                  </a:cxn>
                  <a:cxn ang="0">
                    <a:pos x="48" y="7"/>
                  </a:cxn>
                </a:cxnLst>
                <a:rect l="0" t="0" r="r" b="b"/>
                <a:pathLst>
                  <a:path w="48" h="21">
                    <a:moveTo>
                      <a:pt x="46" y="6"/>
                    </a:moveTo>
                    <a:cubicBezTo>
                      <a:pt x="45" y="6"/>
                      <a:pt x="45" y="6"/>
                      <a:pt x="44" y="5"/>
                    </a:cubicBezTo>
                    <a:cubicBezTo>
                      <a:pt x="43" y="5"/>
                      <a:pt x="43" y="5"/>
                      <a:pt x="43" y="4"/>
                    </a:cubicBezTo>
                    <a:cubicBezTo>
                      <a:pt x="43" y="4"/>
                      <a:pt x="42" y="4"/>
                      <a:pt x="41" y="4"/>
                    </a:cubicBezTo>
                    <a:cubicBezTo>
                      <a:pt x="41" y="3"/>
                      <a:pt x="41" y="4"/>
                      <a:pt x="41" y="4"/>
                    </a:cubicBezTo>
                    <a:cubicBezTo>
                      <a:pt x="41" y="3"/>
                      <a:pt x="41" y="3"/>
                      <a:pt x="40" y="3"/>
                    </a:cubicBezTo>
                    <a:cubicBezTo>
                      <a:pt x="40" y="3"/>
                      <a:pt x="39" y="3"/>
                      <a:pt x="38" y="3"/>
                    </a:cubicBezTo>
                    <a:cubicBezTo>
                      <a:pt x="37" y="3"/>
                      <a:pt x="37" y="3"/>
                      <a:pt x="36" y="3"/>
                    </a:cubicBezTo>
                    <a:cubicBezTo>
                      <a:pt x="36" y="3"/>
                      <a:pt x="36" y="3"/>
                      <a:pt x="35" y="3"/>
                    </a:cubicBezTo>
                    <a:cubicBezTo>
                      <a:pt x="35" y="3"/>
                      <a:pt x="35" y="3"/>
                      <a:pt x="35" y="3"/>
                    </a:cubicBezTo>
                    <a:cubicBezTo>
                      <a:pt x="35" y="4"/>
                      <a:pt x="35" y="4"/>
                      <a:pt x="35" y="4"/>
                    </a:cubicBezTo>
                    <a:cubicBezTo>
                      <a:pt x="34" y="4"/>
                      <a:pt x="34" y="4"/>
                      <a:pt x="33" y="4"/>
                    </a:cubicBezTo>
                    <a:cubicBezTo>
                      <a:pt x="33" y="4"/>
                      <a:pt x="33" y="3"/>
                      <a:pt x="32" y="3"/>
                    </a:cubicBezTo>
                    <a:cubicBezTo>
                      <a:pt x="32" y="3"/>
                      <a:pt x="31" y="3"/>
                      <a:pt x="30" y="3"/>
                    </a:cubicBezTo>
                    <a:cubicBezTo>
                      <a:pt x="30" y="3"/>
                      <a:pt x="29" y="3"/>
                      <a:pt x="29" y="4"/>
                    </a:cubicBezTo>
                    <a:cubicBezTo>
                      <a:pt x="29" y="4"/>
                      <a:pt x="28" y="4"/>
                      <a:pt x="27" y="4"/>
                    </a:cubicBezTo>
                    <a:cubicBezTo>
                      <a:pt x="27" y="5"/>
                      <a:pt x="27" y="6"/>
                      <a:pt x="27" y="6"/>
                    </a:cubicBezTo>
                    <a:cubicBezTo>
                      <a:pt x="26" y="6"/>
                      <a:pt x="26" y="5"/>
                      <a:pt x="26" y="5"/>
                    </a:cubicBezTo>
                    <a:cubicBezTo>
                      <a:pt x="25" y="5"/>
                      <a:pt x="24" y="6"/>
                      <a:pt x="24" y="5"/>
                    </a:cubicBezTo>
                    <a:cubicBezTo>
                      <a:pt x="24" y="5"/>
                      <a:pt x="25" y="5"/>
                      <a:pt x="25" y="5"/>
                    </a:cubicBezTo>
                    <a:cubicBezTo>
                      <a:pt x="25" y="4"/>
                      <a:pt x="25" y="4"/>
                      <a:pt x="24" y="4"/>
                    </a:cubicBezTo>
                    <a:cubicBezTo>
                      <a:pt x="24" y="4"/>
                      <a:pt x="24" y="3"/>
                      <a:pt x="24" y="3"/>
                    </a:cubicBezTo>
                    <a:cubicBezTo>
                      <a:pt x="23" y="3"/>
                      <a:pt x="23" y="3"/>
                      <a:pt x="23" y="3"/>
                    </a:cubicBezTo>
                    <a:cubicBezTo>
                      <a:pt x="22" y="3"/>
                      <a:pt x="22" y="0"/>
                      <a:pt x="21" y="1"/>
                    </a:cubicBezTo>
                    <a:cubicBezTo>
                      <a:pt x="21" y="2"/>
                      <a:pt x="20" y="2"/>
                      <a:pt x="20" y="2"/>
                    </a:cubicBezTo>
                    <a:cubicBezTo>
                      <a:pt x="19" y="3"/>
                      <a:pt x="19" y="3"/>
                      <a:pt x="19" y="3"/>
                    </a:cubicBezTo>
                    <a:cubicBezTo>
                      <a:pt x="18" y="3"/>
                      <a:pt x="17" y="4"/>
                      <a:pt x="17" y="3"/>
                    </a:cubicBezTo>
                    <a:cubicBezTo>
                      <a:pt x="17" y="2"/>
                      <a:pt x="17" y="2"/>
                      <a:pt x="16" y="2"/>
                    </a:cubicBezTo>
                    <a:cubicBezTo>
                      <a:pt x="16" y="2"/>
                      <a:pt x="15" y="2"/>
                      <a:pt x="14" y="2"/>
                    </a:cubicBezTo>
                    <a:cubicBezTo>
                      <a:pt x="14" y="3"/>
                      <a:pt x="13" y="3"/>
                      <a:pt x="13" y="3"/>
                    </a:cubicBezTo>
                    <a:cubicBezTo>
                      <a:pt x="13" y="4"/>
                      <a:pt x="11" y="5"/>
                      <a:pt x="10" y="5"/>
                    </a:cubicBezTo>
                    <a:cubicBezTo>
                      <a:pt x="10" y="6"/>
                      <a:pt x="10" y="6"/>
                      <a:pt x="10" y="7"/>
                    </a:cubicBezTo>
                    <a:cubicBezTo>
                      <a:pt x="10" y="7"/>
                      <a:pt x="10" y="7"/>
                      <a:pt x="9" y="7"/>
                    </a:cubicBezTo>
                    <a:cubicBezTo>
                      <a:pt x="8" y="7"/>
                      <a:pt x="9" y="8"/>
                      <a:pt x="8" y="8"/>
                    </a:cubicBezTo>
                    <a:cubicBezTo>
                      <a:pt x="8" y="8"/>
                      <a:pt x="8" y="9"/>
                      <a:pt x="7" y="9"/>
                    </a:cubicBezTo>
                    <a:cubicBezTo>
                      <a:pt x="7" y="9"/>
                      <a:pt x="6" y="10"/>
                      <a:pt x="5" y="9"/>
                    </a:cubicBezTo>
                    <a:cubicBezTo>
                      <a:pt x="5" y="9"/>
                      <a:pt x="5" y="9"/>
                      <a:pt x="5" y="9"/>
                    </a:cubicBezTo>
                    <a:cubicBezTo>
                      <a:pt x="5" y="9"/>
                      <a:pt x="5" y="9"/>
                      <a:pt x="4" y="9"/>
                    </a:cubicBezTo>
                    <a:cubicBezTo>
                      <a:pt x="4" y="9"/>
                      <a:pt x="3" y="9"/>
                      <a:pt x="3" y="9"/>
                    </a:cubicBezTo>
                    <a:cubicBezTo>
                      <a:pt x="2" y="9"/>
                      <a:pt x="2" y="9"/>
                      <a:pt x="1" y="10"/>
                    </a:cubicBezTo>
                    <a:cubicBezTo>
                      <a:pt x="1" y="11"/>
                      <a:pt x="1" y="11"/>
                      <a:pt x="1" y="12"/>
                    </a:cubicBezTo>
                    <a:cubicBezTo>
                      <a:pt x="1" y="12"/>
                      <a:pt x="0" y="13"/>
                      <a:pt x="0" y="14"/>
                    </a:cubicBezTo>
                    <a:cubicBezTo>
                      <a:pt x="0" y="14"/>
                      <a:pt x="0" y="15"/>
                      <a:pt x="0" y="15"/>
                    </a:cubicBezTo>
                    <a:cubicBezTo>
                      <a:pt x="1" y="16"/>
                      <a:pt x="1" y="16"/>
                      <a:pt x="1" y="17"/>
                    </a:cubicBezTo>
                    <a:cubicBezTo>
                      <a:pt x="2" y="17"/>
                      <a:pt x="2" y="17"/>
                      <a:pt x="2" y="18"/>
                    </a:cubicBezTo>
                    <a:cubicBezTo>
                      <a:pt x="2" y="18"/>
                      <a:pt x="3" y="18"/>
                      <a:pt x="3" y="18"/>
                    </a:cubicBezTo>
                    <a:cubicBezTo>
                      <a:pt x="3" y="18"/>
                      <a:pt x="2" y="18"/>
                      <a:pt x="2" y="17"/>
                    </a:cubicBezTo>
                    <a:cubicBezTo>
                      <a:pt x="2" y="17"/>
                      <a:pt x="3" y="18"/>
                      <a:pt x="3" y="18"/>
                    </a:cubicBezTo>
                    <a:cubicBezTo>
                      <a:pt x="3" y="18"/>
                      <a:pt x="5" y="18"/>
                      <a:pt x="4" y="18"/>
                    </a:cubicBezTo>
                    <a:cubicBezTo>
                      <a:pt x="4" y="18"/>
                      <a:pt x="5" y="19"/>
                      <a:pt x="5" y="19"/>
                    </a:cubicBezTo>
                    <a:cubicBezTo>
                      <a:pt x="5" y="19"/>
                      <a:pt x="6" y="20"/>
                      <a:pt x="6" y="20"/>
                    </a:cubicBezTo>
                    <a:cubicBezTo>
                      <a:pt x="7" y="20"/>
                      <a:pt x="8" y="21"/>
                      <a:pt x="9" y="21"/>
                    </a:cubicBezTo>
                    <a:cubicBezTo>
                      <a:pt x="10" y="21"/>
                      <a:pt x="11" y="21"/>
                      <a:pt x="12" y="21"/>
                    </a:cubicBezTo>
                    <a:cubicBezTo>
                      <a:pt x="13" y="21"/>
                      <a:pt x="14" y="21"/>
                      <a:pt x="14" y="21"/>
                    </a:cubicBezTo>
                    <a:cubicBezTo>
                      <a:pt x="15" y="21"/>
                      <a:pt x="15" y="21"/>
                      <a:pt x="16" y="21"/>
                    </a:cubicBezTo>
                    <a:cubicBezTo>
                      <a:pt x="16" y="20"/>
                      <a:pt x="17" y="20"/>
                      <a:pt x="17" y="20"/>
                    </a:cubicBezTo>
                    <a:cubicBezTo>
                      <a:pt x="17" y="19"/>
                      <a:pt x="16" y="19"/>
                      <a:pt x="16" y="19"/>
                    </a:cubicBezTo>
                    <a:cubicBezTo>
                      <a:pt x="17" y="18"/>
                      <a:pt x="17" y="18"/>
                      <a:pt x="18" y="17"/>
                    </a:cubicBezTo>
                    <a:cubicBezTo>
                      <a:pt x="19" y="17"/>
                      <a:pt x="20" y="18"/>
                      <a:pt x="20" y="17"/>
                    </a:cubicBezTo>
                    <a:cubicBezTo>
                      <a:pt x="21" y="17"/>
                      <a:pt x="22" y="17"/>
                      <a:pt x="22" y="17"/>
                    </a:cubicBezTo>
                    <a:cubicBezTo>
                      <a:pt x="23" y="16"/>
                      <a:pt x="23" y="16"/>
                      <a:pt x="24" y="16"/>
                    </a:cubicBezTo>
                    <a:cubicBezTo>
                      <a:pt x="25" y="16"/>
                      <a:pt x="25" y="16"/>
                      <a:pt x="26" y="17"/>
                    </a:cubicBezTo>
                    <a:cubicBezTo>
                      <a:pt x="26" y="17"/>
                      <a:pt x="27" y="17"/>
                      <a:pt x="27" y="16"/>
                    </a:cubicBezTo>
                    <a:cubicBezTo>
                      <a:pt x="28" y="16"/>
                      <a:pt x="28" y="16"/>
                      <a:pt x="28" y="15"/>
                    </a:cubicBezTo>
                    <a:cubicBezTo>
                      <a:pt x="29" y="15"/>
                      <a:pt x="29" y="16"/>
                      <a:pt x="30" y="15"/>
                    </a:cubicBezTo>
                    <a:cubicBezTo>
                      <a:pt x="30" y="15"/>
                      <a:pt x="30" y="14"/>
                      <a:pt x="30" y="14"/>
                    </a:cubicBezTo>
                    <a:cubicBezTo>
                      <a:pt x="30" y="13"/>
                      <a:pt x="31" y="13"/>
                      <a:pt x="31" y="13"/>
                    </a:cubicBezTo>
                    <a:cubicBezTo>
                      <a:pt x="31" y="12"/>
                      <a:pt x="32" y="12"/>
                      <a:pt x="32" y="12"/>
                    </a:cubicBezTo>
                    <a:cubicBezTo>
                      <a:pt x="33" y="12"/>
                      <a:pt x="34" y="12"/>
                      <a:pt x="35" y="13"/>
                    </a:cubicBezTo>
                    <a:cubicBezTo>
                      <a:pt x="36" y="13"/>
                      <a:pt x="36" y="13"/>
                      <a:pt x="37" y="13"/>
                    </a:cubicBezTo>
                    <a:cubicBezTo>
                      <a:pt x="37" y="13"/>
                      <a:pt x="38" y="13"/>
                      <a:pt x="38" y="12"/>
                    </a:cubicBezTo>
                    <a:cubicBezTo>
                      <a:pt x="39" y="12"/>
                      <a:pt x="39" y="12"/>
                      <a:pt x="40" y="13"/>
                    </a:cubicBezTo>
                    <a:cubicBezTo>
                      <a:pt x="40" y="13"/>
                      <a:pt x="40" y="13"/>
                      <a:pt x="41" y="13"/>
                    </a:cubicBezTo>
                    <a:cubicBezTo>
                      <a:pt x="41" y="14"/>
                      <a:pt x="42" y="15"/>
                      <a:pt x="43" y="14"/>
                    </a:cubicBezTo>
                    <a:cubicBezTo>
                      <a:pt x="44" y="14"/>
                      <a:pt x="45" y="15"/>
                      <a:pt x="45" y="13"/>
                    </a:cubicBezTo>
                    <a:cubicBezTo>
                      <a:pt x="45" y="12"/>
                      <a:pt x="46" y="12"/>
                      <a:pt x="46" y="11"/>
                    </a:cubicBezTo>
                    <a:cubicBezTo>
                      <a:pt x="46" y="11"/>
                      <a:pt x="46" y="10"/>
                      <a:pt x="47" y="9"/>
                    </a:cubicBezTo>
                    <a:cubicBezTo>
                      <a:pt x="47" y="9"/>
                      <a:pt x="46" y="9"/>
                      <a:pt x="47" y="9"/>
                    </a:cubicBezTo>
                    <a:cubicBezTo>
                      <a:pt x="47" y="9"/>
                      <a:pt x="47" y="8"/>
                      <a:pt x="47" y="8"/>
                    </a:cubicBezTo>
                    <a:cubicBezTo>
                      <a:pt x="48" y="7"/>
                      <a:pt x="48" y="7"/>
                      <a:pt x="48" y="7"/>
                    </a:cubicBezTo>
                    <a:cubicBezTo>
                      <a:pt x="47" y="7"/>
                      <a:pt x="47" y="6"/>
                      <a:pt x="46" y="6"/>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53" name="Serbia">
                <a:extLst>
                  <a:ext uri="{FF2B5EF4-FFF2-40B4-BE49-F238E27FC236}">
                    <a16:creationId xmlns:a16="http://schemas.microsoft.com/office/drawing/2014/main" id="{AF46ED32-358A-D109-7405-12D991DFD706}"/>
                  </a:ext>
                </a:extLst>
              </p:cNvPr>
              <p:cNvSpPr>
                <a:spLocks/>
              </p:cNvSpPr>
              <p:nvPr/>
            </p:nvSpPr>
            <p:spPr bwMode="auto">
              <a:xfrm>
                <a:off x="6404042" y="2567133"/>
                <a:ext cx="130132" cy="144381"/>
              </a:xfrm>
              <a:custGeom>
                <a:avLst/>
                <a:gdLst/>
                <a:ahLst/>
                <a:cxnLst>
                  <a:cxn ang="0">
                    <a:pos x="35" y="30"/>
                  </a:cxn>
                  <a:cxn ang="0">
                    <a:pos x="32" y="25"/>
                  </a:cxn>
                  <a:cxn ang="0">
                    <a:pos x="34" y="21"/>
                  </a:cxn>
                  <a:cxn ang="0">
                    <a:pos x="32" y="18"/>
                  </a:cxn>
                  <a:cxn ang="0">
                    <a:pos x="35" y="17"/>
                  </a:cxn>
                  <a:cxn ang="0">
                    <a:pos x="31" y="16"/>
                  </a:cxn>
                  <a:cxn ang="0">
                    <a:pos x="25" y="15"/>
                  </a:cxn>
                  <a:cxn ang="0">
                    <a:pos x="22" y="12"/>
                  </a:cxn>
                  <a:cxn ang="0">
                    <a:pos x="23" y="10"/>
                  </a:cxn>
                  <a:cxn ang="0">
                    <a:pos x="19" y="9"/>
                  </a:cxn>
                  <a:cxn ang="0">
                    <a:pos x="17" y="5"/>
                  </a:cxn>
                  <a:cxn ang="0">
                    <a:pos x="13" y="2"/>
                  </a:cxn>
                  <a:cxn ang="0">
                    <a:pos x="8" y="0"/>
                  </a:cxn>
                  <a:cxn ang="0">
                    <a:pos x="4" y="2"/>
                  </a:cxn>
                  <a:cxn ang="0">
                    <a:pos x="2" y="2"/>
                  </a:cxn>
                  <a:cxn ang="0">
                    <a:pos x="0" y="3"/>
                  </a:cxn>
                  <a:cxn ang="0">
                    <a:pos x="1" y="7"/>
                  </a:cxn>
                  <a:cxn ang="0">
                    <a:pos x="2" y="8"/>
                  </a:cxn>
                  <a:cxn ang="0">
                    <a:pos x="3" y="9"/>
                  </a:cxn>
                  <a:cxn ang="0">
                    <a:pos x="3" y="10"/>
                  </a:cxn>
                  <a:cxn ang="0">
                    <a:pos x="3" y="12"/>
                  </a:cxn>
                  <a:cxn ang="0">
                    <a:pos x="2" y="14"/>
                  </a:cxn>
                  <a:cxn ang="0">
                    <a:pos x="5" y="16"/>
                  </a:cxn>
                  <a:cxn ang="0">
                    <a:pos x="3" y="19"/>
                  </a:cxn>
                  <a:cxn ang="0">
                    <a:pos x="6" y="22"/>
                  </a:cxn>
                  <a:cxn ang="0">
                    <a:pos x="5" y="24"/>
                  </a:cxn>
                  <a:cxn ang="0">
                    <a:pos x="6" y="28"/>
                  </a:cxn>
                  <a:cxn ang="0">
                    <a:pos x="6" y="30"/>
                  </a:cxn>
                  <a:cxn ang="0">
                    <a:pos x="11" y="33"/>
                  </a:cxn>
                  <a:cxn ang="0">
                    <a:pos x="13" y="35"/>
                  </a:cxn>
                  <a:cxn ang="0">
                    <a:pos x="15" y="35"/>
                  </a:cxn>
                  <a:cxn ang="0">
                    <a:pos x="16" y="33"/>
                  </a:cxn>
                  <a:cxn ang="0">
                    <a:pos x="17" y="31"/>
                  </a:cxn>
                  <a:cxn ang="0">
                    <a:pos x="18" y="30"/>
                  </a:cxn>
                  <a:cxn ang="0">
                    <a:pos x="20" y="31"/>
                  </a:cxn>
                  <a:cxn ang="0">
                    <a:pos x="22" y="33"/>
                  </a:cxn>
                  <a:cxn ang="0">
                    <a:pos x="24" y="34"/>
                  </a:cxn>
                  <a:cxn ang="0">
                    <a:pos x="26" y="36"/>
                  </a:cxn>
                  <a:cxn ang="0">
                    <a:pos x="26" y="38"/>
                  </a:cxn>
                  <a:cxn ang="0">
                    <a:pos x="26" y="41"/>
                  </a:cxn>
                  <a:cxn ang="0">
                    <a:pos x="28" y="42"/>
                  </a:cxn>
                  <a:cxn ang="0">
                    <a:pos x="33" y="41"/>
                  </a:cxn>
                  <a:cxn ang="0">
                    <a:pos x="34" y="37"/>
                  </a:cxn>
                  <a:cxn ang="0">
                    <a:pos x="37" y="33"/>
                  </a:cxn>
                </a:cxnLst>
                <a:rect l="0" t="0" r="r" b="b"/>
                <a:pathLst>
                  <a:path w="38" h="42">
                    <a:moveTo>
                      <a:pt x="38" y="32"/>
                    </a:moveTo>
                    <a:cubicBezTo>
                      <a:pt x="37" y="32"/>
                      <a:pt x="37" y="32"/>
                      <a:pt x="36" y="31"/>
                    </a:cubicBezTo>
                    <a:cubicBezTo>
                      <a:pt x="36" y="31"/>
                      <a:pt x="36" y="30"/>
                      <a:pt x="35" y="30"/>
                    </a:cubicBezTo>
                    <a:cubicBezTo>
                      <a:pt x="34" y="29"/>
                      <a:pt x="33" y="29"/>
                      <a:pt x="33" y="28"/>
                    </a:cubicBezTo>
                    <a:cubicBezTo>
                      <a:pt x="33" y="28"/>
                      <a:pt x="33" y="27"/>
                      <a:pt x="32" y="27"/>
                    </a:cubicBezTo>
                    <a:cubicBezTo>
                      <a:pt x="32" y="26"/>
                      <a:pt x="32" y="25"/>
                      <a:pt x="32" y="25"/>
                    </a:cubicBezTo>
                    <a:cubicBezTo>
                      <a:pt x="32" y="24"/>
                      <a:pt x="32" y="23"/>
                      <a:pt x="32" y="23"/>
                    </a:cubicBezTo>
                    <a:cubicBezTo>
                      <a:pt x="33" y="23"/>
                      <a:pt x="33" y="23"/>
                      <a:pt x="34" y="22"/>
                    </a:cubicBezTo>
                    <a:cubicBezTo>
                      <a:pt x="34" y="22"/>
                      <a:pt x="34" y="21"/>
                      <a:pt x="34" y="21"/>
                    </a:cubicBezTo>
                    <a:cubicBezTo>
                      <a:pt x="34" y="21"/>
                      <a:pt x="34" y="20"/>
                      <a:pt x="34" y="20"/>
                    </a:cubicBezTo>
                    <a:cubicBezTo>
                      <a:pt x="33" y="20"/>
                      <a:pt x="33" y="19"/>
                      <a:pt x="33" y="19"/>
                    </a:cubicBezTo>
                    <a:cubicBezTo>
                      <a:pt x="33" y="19"/>
                      <a:pt x="32" y="18"/>
                      <a:pt x="32" y="18"/>
                    </a:cubicBezTo>
                    <a:cubicBezTo>
                      <a:pt x="33" y="18"/>
                      <a:pt x="33" y="18"/>
                      <a:pt x="33" y="18"/>
                    </a:cubicBezTo>
                    <a:cubicBezTo>
                      <a:pt x="33" y="18"/>
                      <a:pt x="33" y="17"/>
                      <a:pt x="34" y="17"/>
                    </a:cubicBezTo>
                    <a:cubicBezTo>
                      <a:pt x="34" y="18"/>
                      <a:pt x="35" y="18"/>
                      <a:pt x="35" y="17"/>
                    </a:cubicBezTo>
                    <a:cubicBezTo>
                      <a:pt x="34" y="17"/>
                      <a:pt x="34" y="17"/>
                      <a:pt x="33" y="16"/>
                    </a:cubicBezTo>
                    <a:cubicBezTo>
                      <a:pt x="33" y="16"/>
                      <a:pt x="32" y="15"/>
                      <a:pt x="32" y="16"/>
                    </a:cubicBezTo>
                    <a:cubicBezTo>
                      <a:pt x="32" y="16"/>
                      <a:pt x="31" y="16"/>
                      <a:pt x="31" y="16"/>
                    </a:cubicBezTo>
                    <a:cubicBezTo>
                      <a:pt x="30" y="17"/>
                      <a:pt x="30" y="19"/>
                      <a:pt x="28" y="17"/>
                    </a:cubicBezTo>
                    <a:cubicBezTo>
                      <a:pt x="28" y="16"/>
                      <a:pt x="26" y="16"/>
                      <a:pt x="25" y="16"/>
                    </a:cubicBezTo>
                    <a:cubicBezTo>
                      <a:pt x="25" y="16"/>
                      <a:pt x="25" y="16"/>
                      <a:pt x="25" y="15"/>
                    </a:cubicBezTo>
                    <a:cubicBezTo>
                      <a:pt x="24" y="15"/>
                      <a:pt x="23" y="15"/>
                      <a:pt x="23" y="15"/>
                    </a:cubicBezTo>
                    <a:cubicBezTo>
                      <a:pt x="21" y="14"/>
                      <a:pt x="25" y="14"/>
                      <a:pt x="24" y="13"/>
                    </a:cubicBezTo>
                    <a:cubicBezTo>
                      <a:pt x="24" y="13"/>
                      <a:pt x="22" y="13"/>
                      <a:pt x="22" y="12"/>
                    </a:cubicBezTo>
                    <a:cubicBezTo>
                      <a:pt x="22" y="12"/>
                      <a:pt x="23" y="12"/>
                      <a:pt x="23" y="12"/>
                    </a:cubicBezTo>
                    <a:cubicBezTo>
                      <a:pt x="23" y="12"/>
                      <a:pt x="23" y="12"/>
                      <a:pt x="23" y="12"/>
                    </a:cubicBezTo>
                    <a:cubicBezTo>
                      <a:pt x="23" y="11"/>
                      <a:pt x="24" y="11"/>
                      <a:pt x="23" y="10"/>
                    </a:cubicBezTo>
                    <a:cubicBezTo>
                      <a:pt x="22" y="10"/>
                      <a:pt x="21" y="10"/>
                      <a:pt x="21" y="9"/>
                    </a:cubicBezTo>
                    <a:cubicBezTo>
                      <a:pt x="20" y="9"/>
                      <a:pt x="20" y="9"/>
                      <a:pt x="20" y="9"/>
                    </a:cubicBezTo>
                    <a:cubicBezTo>
                      <a:pt x="19" y="9"/>
                      <a:pt x="19" y="9"/>
                      <a:pt x="19" y="9"/>
                    </a:cubicBezTo>
                    <a:cubicBezTo>
                      <a:pt x="18" y="8"/>
                      <a:pt x="17" y="7"/>
                      <a:pt x="17" y="7"/>
                    </a:cubicBezTo>
                    <a:cubicBezTo>
                      <a:pt x="18" y="7"/>
                      <a:pt x="17" y="6"/>
                      <a:pt x="17" y="6"/>
                    </a:cubicBezTo>
                    <a:cubicBezTo>
                      <a:pt x="17" y="6"/>
                      <a:pt x="17" y="6"/>
                      <a:pt x="17" y="5"/>
                    </a:cubicBezTo>
                    <a:cubicBezTo>
                      <a:pt x="17" y="5"/>
                      <a:pt x="17" y="4"/>
                      <a:pt x="17" y="4"/>
                    </a:cubicBezTo>
                    <a:cubicBezTo>
                      <a:pt x="16" y="5"/>
                      <a:pt x="16" y="3"/>
                      <a:pt x="15" y="3"/>
                    </a:cubicBezTo>
                    <a:cubicBezTo>
                      <a:pt x="15" y="3"/>
                      <a:pt x="14" y="2"/>
                      <a:pt x="13" y="2"/>
                    </a:cubicBezTo>
                    <a:cubicBezTo>
                      <a:pt x="13" y="1"/>
                      <a:pt x="12" y="0"/>
                      <a:pt x="11" y="0"/>
                    </a:cubicBezTo>
                    <a:cubicBezTo>
                      <a:pt x="11" y="0"/>
                      <a:pt x="10" y="0"/>
                      <a:pt x="10" y="0"/>
                    </a:cubicBezTo>
                    <a:cubicBezTo>
                      <a:pt x="9" y="0"/>
                      <a:pt x="8" y="0"/>
                      <a:pt x="8" y="0"/>
                    </a:cubicBezTo>
                    <a:cubicBezTo>
                      <a:pt x="7" y="0"/>
                      <a:pt x="6" y="0"/>
                      <a:pt x="5" y="0"/>
                    </a:cubicBezTo>
                    <a:cubicBezTo>
                      <a:pt x="5" y="1"/>
                      <a:pt x="5" y="1"/>
                      <a:pt x="4" y="1"/>
                    </a:cubicBezTo>
                    <a:cubicBezTo>
                      <a:pt x="4" y="1"/>
                      <a:pt x="4" y="2"/>
                      <a:pt x="4" y="2"/>
                    </a:cubicBezTo>
                    <a:cubicBezTo>
                      <a:pt x="4" y="2"/>
                      <a:pt x="3" y="2"/>
                      <a:pt x="3" y="2"/>
                    </a:cubicBezTo>
                    <a:cubicBezTo>
                      <a:pt x="2" y="2"/>
                      <a:pt x="2" y="1"/>
                      <a:pt x="2" y="1"/>
                    </a:cubicBezTo>
                    <a:cubicBezTo>
                      <a:pt x="2" y="2"/>
                      <a:pt x="2" y="2"/>
                      <a:pt x="2" y="2"/>
                    </a:cubicBezTo>
                    <a:cubicBezTo>
                      <a:pt x="1" y="2"/>
                      <a:pt x="1" y="2"/>
                      <a:pt x="1" y="2"/>
                    </a:cubicBezTo>
                    <a:cubicBezTo>
                      <a:pt x="1" y="2"/>
                      <a:pt x="1" y="2"/>
                      <a:pt x="1" y="2"/>
                    </a:cubicBezTo>
                    <a:cubicBezTo>
                      <a:pt x="0" y="3"/>
                      <a:pt x="0" y="3"/>
                      <a:pt x="0" y="3"/>
                    </a:cubicBezTo>
                    <a:cubicBezTo>
                      <a:pt x="0" y="3"/>
                      <a:pt x="1" y="4"/>
                      <a:pt x="1" y="5"/>
                    </a:cubicBezTo>
                    <a:cubicBezTo>
                      <a:pt x="0" y="5"/>
                      <a:pt x="1" y="5"/>
                      <a:pt x="1" y="6"/>
                    </a:cubicBezTo>
                    <a:cubicBezTo>
                      <a:pt x="1" y="6"/>
                      <a:pt x="1" y="7"/>
                      <a:pt x="1" y="7"/>
                    </a:cubicBezTo>
                    <a:cubicBezTo>
                      <a:pt x="2" y="7"/>
                      <a:pt x="2" y="7"/>
                      <a:pt x="2" y="7"/>
                    </a:cubicBezTo>
                    <a:cubicBezTo>
                      <a:pt x="2" y="7"/>
                      <a:pt x="2" y="7"/>
                      <a:pt x="1" y="7"/>
                    </a:cubicBezTo>
                    <a:cubicBezTo>
                      <a:pt x="1" y="7"/>
                      <a:pt x="2" y="8"/>
                      <a:pt x="2" y="8"/>
                    </a:cubicBezTo>
                    <a:cubicBezTo>
                      <a:pt x="1" y="8"/>
                      <a:pt x="1" y="8"/>
                      <a:pt x="2" y="9"/>
                    </a:cubicBezTo>
                    <a:cubicBezTo>
                      <a:pt x="2" y="9"/>
                      <a:pt x="2" y="9"/>
                      <a:pt x="2" y="9"/>
                    </a:cubicBezTo>
                    <a:cubicBezTo>
                      <a:pt x="3" y="9"/>
                      <a:pt x="3" y="9"/>
                      <a:pt x="3" y="9"/>
                    </a:cubicBezTo>
                    <a:cubicBezTo>
                      <a:pt x="3" y="10"/>
                      <a:pt x="6" y="10"/>
                      <a:pt x="5" y="10"/>
                    </a:cubicBezTo>
                    <a:cubicBezTo>
                      <a:pt x="5" y="11"/>
                      <a:pt x="4" y="10"/>
                      <a:pt x="4" y="11"/>
                    </a:cubicBezTo>
                    <a:cubicBezTo>
                      <a:pt x="4" y="11"/>
                      <a:pt x="3" y="10"/>
                      <a:pt x="3" y="10"/>
                    </a:cubicBezTo>
                    <a:cubicBezTo>
                      <a:pt x="3" y="10"/>
                      <a:pt x="3" y="11"/>
                      <a:pt x="3" y="11"/>
                    </a:cubicBezTo>
                    <a:cubicBezTo>
                      <a:pt x="3" y="11"/>
                      <a:pt x="2" y="11"/>
                      <a:pt x="2" y="11"/>
                    </a:cubicBezTo>
                    <a:cubicBezTo>
                      <a:pt x="2" y="11"/>
                      <a:pt x="3" y="12"/>
                      <a:pt x="3" y="12"/>
                    </a:cubicBezTo>
                    <a:cubicBezTo>
                      <a:pt x="3" y="13"/>
                      <a:pt x="3" y="13"/>
                      <a:pt x="3" y="13"/>
                    </a:cubicBezTo>
                    <a:cubicBezTo>
                      <a:pt x="3" y="13"/>
                      <a:pt x="2" y="13"/>
                      <a:pt x="2" y="13"/>
                    </a:cubicBezTo>
                    <a:cubicBezTo>
                      <a:pt x="2" y="14"/>
                      <a:pt x="2" y="14"/>
                      <a:pt x="2" y="14"/>
                    </a:cubicBezTo>
                    <a:cubicBezTo>
                      <a:pt x="3" y="14"/>
                      <a:pt x="3" y="14"/>
                      <a:pt x="4" y="13"/>
                    </a:cubicBezTo>
                    <a:cubicBezTo>
                      <a:pt x="5" y="13"/>
                      <a:pt x="5" y="14"/>
                      <a:pt x="5" y="15"/>
                    </a:cubicBezTo>
                    <a:cubicBezTo>
                      <a:pt x="5" y="15"/>
                      <a:pt x="5" y="15"/>
                      <a:pt x="5" y="16"/>
                    </a:cubicBezTo>
                    <a:cubicBezTo>
                      <a:pt x="4" y="16"/>
                      <a:pt x="4" y="16"/>
                      <a:pt x="4" y="16"/>
                    </a:cubicBezTo>
                    <a:cubicBezTo>
                      <a:pt x="4" y="17"/>
                      <a:pt x="4" y="17"/>
                      <a:pt x="3" y="18"/>
                    </a:cubicBezTo>
                    <a:cubicBezTo>
                      <a:pt x="3" y="18"/>
                      <a:pt x="4" y="19"/>
                      <a:pt x="3" y="19"/>
                    </a:cubicBezTo>
                    <a:cubicBezTo>
                      <a:pt x="3" y="19"/>
                      <a:pt x="3" y="20"/>
                      <a:pt x="4" y="20"/>
                    </a:cubicBezTo>
                    <a:cubicBezTo>
                      <a:pt x="4" y="20"/>
                      <a:pt x="5" y="20"/>
                      <a:pt x="5" y="21"/>
                    </a:cubicBezTo>
                    <a:cubicBezTo>
                      <a:pt x="5" y="21"/>
                      <a:pt x="6" y="22"/>
                      <a:pt x="6" y="22"/>
                    </a:cubicBezTo>
                    <a:cubicBezTo>
                      <a:pt x="6" y="22"/>
                      <a:pt x="7" y="23"/>
                      <a:pt x="7" y="23"/>
                    </a:cubicBezTo>
                    <a:cubicBezTo>
                      <a:pt x="8" y="23"/>
                      <a:pt x="7" y="23"/>
                      <a:pt x="7" y="24"/>
                    </a:cubicBezTo>
                    <a:cubicBezTo>
                      <a:pt x="6" y="24"/>
                      <a:pt x="6" y="24"/>
                      <a:pt x="5" y="24"/>
                    </a:cubicBezTo>
                    <a:cubicBezTo>
                      <a:pt x="5" y="23"/>
                      <a:pt x="4" y="23"/>
                      <a:pt x="5" y="24"/>
                    </a:cubicBezTo>
                    <a:cubicBezTo>
                      <a:pt x="6" y="25"/>
                      <a:pt x="7" y="26"/>
                      <a:pt x="7" y="27"/>
                    </a:cubicBezTo>
                    <a:cubicBezTo>
                      <a:pt x="7" y="28"/>
                      <a:pt x="7" y="28"/>
                      <a:pt x="6" y="28"/>
                    </a:cubicBezTo>
                    <a:cubicBezTo>
                      <a:pt x="6" y="28"/>
                      <a:pt x="6" y="28"/>
                      <a:pt x="5" y="28"/>
                    </a:cubicBezTo>
                    <a:cubicBezTo>
                      <a:pt x="5" y="28"/>
                      <a:pt x="4" y="28"/>
                      <a:pt x="4" y="29"/>
                    </a:cubicBezTo>
                    <a:cubicBezTo>
                      <a:pt x="4" y="29"/>
                      <a:pt x="6" y="30"/>
                      <a:pt x="6" y="30"/>
                    </a:cubicBezTo>
                    <a:cubicBezTo>
                      <a:pt x="7" y="31"/>
                      <a:pt x="7" y="32"/>
                      <a:pt x="9" y="32"/>
                    </a:cubicBezTo>
                    <a:cubicBezTo>
                      <a:pt x="9" y="32"/>
                      <a:pt x="9" y="33"/>
                      <a:pt x="10" y="33"/>
                    </a:cubicBezTo>
                    <a:cubicBezTo>
                      <a:pt x="10" y="33"/>
                      <a:pt x="10" y="33"/>
                      <a:pt x="11" y="33"/>
                    </a:cubicBezTo>
                    <a:cubicBezTo>
                      <a:pt x="11" y="33"/>
                      <a:pt x="11" y="33"/>
                      <a:pt x="11" y="33"/>
                    </a:cubicBezTo>
                    <a:cubicBezTo>
                      <a:pt x="11" y="33"/>
                      <a:pt x="12" y="34"/>
                      <a:pt x="12" y="34"/>
                    </a:cubicBezTo>
                    <a:cubicBezTo>
                      <a:pt x="12" y="34"/>
                      <a:pt x="13" y="34"/>
                      <a:pt x="13" y="35"/>
                    </a:cubicBezTo>
                    <a:cubicBezTo>
                      <a:pt x="13" y="35"/>
                      <a:pt x="14" y="35"/>
                      <a:pt x="14" y="35"/>
                    </a:cubicBezTo>
                    <a:cubicBezTo>
                      <a:pt x="14" y="35"/>
                      <a:pt x="14" y="35"/>
                      <a:pt x="14" y="35"/>
                    </a:cubicBezTo>
                    <a:cubicBezTo>
                      <a:pt x="15" y="35"/>
                      <a:pt x="15" y="35"/>
                      <a:pt x="15" y="35"/>
                    </a:cubicBezTo>
                    <a:cubicBezTo>
                      <a:pt x="16" y="34"/>
                      <a:pt x="16" y="34"/>
                      <a:pt x="16" y="34"/>
                    </a:cubicBezTo>
                    <a:cubicBezTo>
                      <a:pt x="16" y="34"/>
                      <a:pt x="16" y="34"/>
                      <a:pt x="16" y="34"/>
                    </a:cubicBezTo>
                    <a:cubicBezTo>
                      <a:pt x="16" y="33"/>
                      <a:pt x="16" y="33"/>
                      <a:pt x="16" y="33"/>
                    </a:cubicBezTo>
                    <a:cubicBezTo>
                      <a:pt x="16" y="33"/>
                      <a:pt x="16" y="33"/>
                      <a:pt x="16" y="33"/>
                    </a:cubicBezTo>
                    <a:cubicBezTo>
                      <a:pt x="17" y="32"/>
                      <a:pt x="17" y="32"/>
                      <a:pt x="17" y="32"/>
                    </a:cubicBezTo>
                    <a:cubicBezTo>
                      <a:pt x="17" y="31"/>
                      <a:pt x="17" y="31"/>
                      <a:pt x="17" y="31"/>
                    </a:cubicBezTo>
                    <a:cubicBezTo>
                      <a:pt x="17" y="31"/>
                      <a:pt x="17" y="31"/>
                      <a:pt x="17" y="31"/>
                    </a:cubicBezTo>
                    <a:cubicBezTo>
                      <a:pt x="17" y="30"/>
                      <a:pt x="17" y="30"/>
                      <a:pt x="17" y="30"/>
                    </a:cubicBezTo>
                    <a:cubicBezTo>
                      <a:pt x="18" y="30"/>
                      <a:pt x="18" y="30"/>
                      <a:pt x="18" y="30"/>
                    </a:cubicBezTo>
                    <a:cubicBezTo>
                      <a:pt x="19" y="30"/>
                      <a:pt x="19" y="30"/>
                      <a:pt x="19" y="30"/>
                    </a:cubicBezTo>
                    <a:cubicBezTo>
                      <a:pt x="19" y="31"/>
                      <a:pt x="19" y="31"/>
                      <a:pt x="19" y="31"/>
                    </a:cubicBezTo>
                    <a:cubicBezTo>
                      <a:pt x="20" y="31"/>
                      <a:pt x="20" y="31"/>
                      <a:pt x="20" y="31"/>
                    </a:cubicBezTo>
                    <a:cubicBezTo>
                      <a:pt x="21" y="32"/>
                      <a:pt x="21" y="32"/>
                      <a:pt x="21" y="32"/>
                    </a:cubicBezTo>
                    <a:cubicBezTo>
                      <a:pt x="22" y="33"/>
                      <a:pt x="22" y="33"/>
                      <a:pt x="22" y="33"/>
                    </a:cubicBezTo>
                    <a:cubicBezTo>
                      <a:pt x="22" y="33"/>
                      <a:pt x="22" y="33"/>
                      <a:pt x="22" y="33"/>
                    </a:cubicBezTo>
                    <a:cubicBezTo>
                      <a:pt x="22" y="33"/>
                      <a:pt x="22" y="33"/>
                      <a:pt x="22" y="33"/>
                    </a:cubicBezTo>
                    <a:cubicBezTo>
                      <a:pt x="23" y="34"/>
                      <a:pt x="23" y="34"/>
                      <a:pt x="23" y="34"/>
                    </a:cubicBezTo>
                    <a:cubicBezTo>
                      <a:pt x="24" y="34"/>
                      <a:pt x="24" y="34"/>
                      <a:pt x="24" y="34"/>
                    </a:cubicBezTo>
                    <a:cubicBezTo>
                      <a:pt x="24" y="35"/>
                      <a:pt x="24" y="35"/>
                      <a:pt x="24" y="35"/>
                    </a:cubicBezTo>
                    <a:cubicBezTo>
                      <a:pt x="25" y="35"/>
                      <a:pt x="25" y="35"/>
                      <a:pt x="25" y="35"/>
                    </a:cubicBezTo>
                    <a:cubicBezTo>
                      <a:pt x="26" y="36"/>
                      <a:pt x="26" y="36"/>
                      <a:pt x="26" y="36"/>
                    </a:cubicBezTo>
                    <a:cubicBezTo>
                      <a:pt x="27" y="36"/>
                      <a:pt x="27" y="36"/>
                      <a:pt x="27" y="36"/>
                    </a:cubicBezTo>
                    <a:cubicBezTo>
                      <a:pt x="27" y="37"/>
                      <a:pt x="27" y="37"/>
                      <a:pt x="27" y="37"/>
                    </a:cubicBezTo>
                    <a:cubicBezTo>
                      <a:pt x="26" y="38"/>
                      <a:pt x="26" y="38"/>
                      <a:pt x="26" y="38"/>
                    </a:cubicBezTo>
                    <a:cubicBezTo>
                      <a:pt x="26" y="39"/>
                      <a:pt x="26" y="39"/>
                      <a:pt x="26" y="39"/>
                    </a:cubicBezTo>
                    <a:cubicBezTo>
                      <a:pt x="25" y="40"/>
                      <a:pt x="25" y="40"/>
                      <a:pt x="25" y="40"/>
                    </a:cubicBezTo>
                    <a:cubicBezTo>
                      <a:pt x="26" y="41"/>
                      <a:pt x="26" y="41"/>
                      <a:pt x="26" y="41"/>
                    </a:cubicBezTo>
                    <a:cubicBezTo>
                      <a:pt x="27" y="42"/>
                      <a:pt x="27" y="42"/>
                      <a:pt x="27" y="42"/>
                    </a:cubicBezTo>
                    <a:cubicBezTo>
                      <a:pt x="27" y="42"/>
                      <a:pt x="26" y="42"/>
                      <a:pt x="26" y="42"/>
                    </a:cubicBezTo>
                    <a:cubicBezTo>
                      <a:pt x="27" y="42"/>
                      <a:pt x="27" y="42"/>
                      <a:pt x="28" y="42"/>
                    </a:cubicBezTo>
                    <a:cubicBezTo>
                      <a:pt x="29" y="41"/>
                      <a:pt x="29" y="41"/>
                      <a:pt x="30" y="41"/>
                    </a:cubicBezTo>
                    <a:cubicBezTo>
                      <a:pt x="30" y="42"/>
                      <a:pt x="31" y="41"/>
                      <a:pt x="32" y="41"/>
                    </a:cubicBezTo>
                    <a:cubicBezTo>
                      <a:pt x="32" y="42"/>
                      <a:pt x="33" y="42"/>
                      <a:pt x="33" y="41"/>
                    </a:cubicBezTo>
                    <a:cubicBezTo>
                      <a:pt x="34" y="41"/>
                      <a:pt x="34" y="41"/>
                      <a:pt x="34" y="41"/>
                    </a:cubicBezTo>
                    <a:cubicBezTo>
                      <a:pt x="35" y="40"/>
                      <a:pt x="34" y="39"/>
                      <a:pt x="33" y="39"/>
                    </a:cubicBezTo>
                    <a:cubicBezTo>
                      <a:pt x="33" y="38"/>
                      <a:pt x="34" y="37"/>
                      <a:pt x="34" y="37"/>
                    </a:cubicBezTo>
                    <a:cubicBezTo>
                      <a:pt x="34" y="37"/>
                      <a:pt x="33" y="36"/>
                      <a:pt x="33" y="36"/>
                    </a:cubicBezTo>
                    <a:cubicBezTo>
                      <a:pt x="34" y="35"/>
                      <a:pt x="36" y="36"/>
                      <a:pt x="36" y="35"/>
                    </a:cubicBezTo>
                    <a:cubicBezTo>
                      <a:pt x="36" y="34"/>
                      <a:pt x="37" y="34"/>
                      <a:pt x="37" y="33"/>
                    </a:cubicBezTo>
                    <a:cubicBezTo>
                      <a:pt x="38" y="33"/>
                      <a:pt x="38" y="32"/>
                      <a:pt x="38" y="32"/>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57" name="San Marino">
                <a:extLst>
                  <a:ext uri="{FF2B5EF4-FFF2-40B4-BE49-F238E27FC236}">
                    <a16:creationId xmlns:a16="http://schemas.microsoft.com/office/drawing/2014/main" id="{6EE24839-7DD0-7C8F-5B41-9ADF0DCCBAE3}"/>
                  </a:ext>
                </a:extLst>
              </p:cNvPr>
              <p:cNvSpPr/>
              <p:nvPr/>
            </p:nvSpPr>
            <p:spPr>
              <a:xfrm>
                <a:off x="6213759" y="2647386"/>
                <a:ext cx="4808" cy="5606"/>
              </a:xfrm>
              <a:custGeom>
                <a:avLst/>
                <a:gdLst>
                  <a:gd name="connsiteX0" fmla="*/ 4609 w 4961"/>
                  <a:gd name="connsiteY0" fmla="*/ 2 h 5785"/>
                  <a:gd name="connsiteX1" fmla="*/ 2829 w 4961"/>
                  <a:gd name="connsiteY1" fmla="*/ 1063 h 5785"/>
                  <a:gd name="connsiteX2" fmla="*/ 1460 w 4961"/>
                  <a:gd name="connsiteY2" fmla="*/ 2158 h 5785"/>
                  <a:gd name="connsiteX3" fmla="*/ 400 w 4961"/>
                  <a:gd name="connsiteY3" fmla="*/ 2602 h 5785"/>
                  <a:gd name="connsiteX4" fmla="*/ 160 w 4961"/>
                  <a:gd name="connsiteY4" fmla="*/ 4587 h 5785"/>
                  <a:gd name="connsiteX5" fmla="*/ 1871 w 4961"/>
                  <a:gd name="connsiteY5" fmla="*/ 4929 h 5785"/>
                  <a:gd name="connsiteX6" fmla="*/ 2727 w 4961"/>
                  <a:gd name="connsiteY6" fmla="*/ 5785 h 5785"/>
                  <a:gd name="connsiteX7" fmla="*/ 4951 w 4961"/>
                  <a:gd name="connsiteY7" fmla="*/ 3184 h 5785"/>
                  <a:gd name="connsiteX8" fmla="*/ 4540 w 4961"/>
                  <a:gd name="connsiteY8" fmla="*/ 1097 h 5785"/>
                  <a:gd name="connsiteX9" fmla="*/ 4609 w 4961"/>
                  <a:gd name="connsiteY9" fmla="*/ 2 h 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1" h="5785">
                    <a:moveTo>
                      <a:pt x="4609" y="2"/>
                    </a:moveTo>
                    <a:cubicBezTo>
                      <a:pt x="4267" y="36"/>
                      <a:pt x="3411" y="652"/>
                      <a:pt x="2829" y="1063"/>
                    </a:cubicBezTo>
                    <a:cubicBezTo>
                      <a:pt x="2248" y="1473"/>
                      <a:pt x="1632" y="2055"/>
                      <a:pt x="1460" y="2158"/>
                    </a:cubicBezTo>
                    <a:cubicBezTo>
                      <a:pt x="1324" y="2226"/>
                      <a:pt x="468" y="2431"/>
                      <a:pt x="400" y="2602"/>
                    </a:cubicBezTo>
                    <a:cubicBezTo>
                      <a:pt x="331" y="2739"/>
                      <a:pt x="-285" y="4211"/>
                      <a:pt x="160" y="4587"/>
                    </a:cubicBezTo>
                    <a:cubicBezTo>
                      <a:pt x="605" y="4963"/>
                      <a:pt x="1529" y="4724"/>
                      <a:pt x="1871" y="4929"/>
                    </a:cubicBezTo>
                    <a:cubicBezTo>
                      <a:pt x="2213" y="5134"/>
                      <a:pt x="2213" y="5716"/>
                      <a:pt x="2727" y="5785"/>
                    </a:cubicBezTo>
                    <a:cubicBezTo>
                      <a:pt x="3206" y="5819"/>
                      <a:pt x="5122" y="3834"/>
                      <a:pt x="4951" y="3184"/>
                    </a:cubicBezTo>
                    <a:cubicBezTo>
                      <a:pt x="4780" y="2534"/>
                      <a:pt x="4267" y="1747"/>
                      <a:pt x="4540" y="1097"/>
                    </a:cubicBezTo>
                    <a:cubicBezTo>
                      <a:pt x="4814" y="412"/>
                      <a:pt x="4951" y="-32"/>
                      <a:pt x="4609" y="2"/>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68" name="Romania">
                <a:extLst>
                  <a:ext uri="{FF2B5EF4-FFF2-40B4-BE49-F238E27FC236}">
                    <a16:creationId xmlns:a16="http://schemas.microsoft.com/office/drawing/2014/main" id="{0CAA52FB-0BC8-AAE1-D99E-216C4BB25DBC}"/>
                  </a:ext>
                </a:extLst>
              </p:cNvPr>
              <p:cNvSpPr>
                <a:spLocks/>
              </p:cNvSpPr>
              <p:nvPr/>
            </p:nvSpPr>
            <p:spPr bwMode="auto">
              <a:xfrm>
                <a:off x="6444885" y="2487344"/>
                <a:ext cx="284959" cy="171925"/>
              </a:xfrm>
              <a:custGeom>
                <a:avLst/>
                <a:gdLst/>
                <a:ahLst/>
                <a:cxnLst>
                  <a:cxn ang="0">
                    <a:pos x="80" y="31"/>
                  </a:cxn>
                  <a:cxn ang="0">
                    <a:pos x="75" y="32"/>
                  </a:cxn>
                  <a:cxn ang="0">
                    <a:pos x="73" y="33"/>
                  </a:cxn>
                  <a:cxn ang="0">
                    <a:pos x="69" y="30"/>
                  </a:cxn>
                  <a:cxn ang="0">
                    <a:pos x="68" y="27"/>
                  </a:cxn>
                  <a:cxn ang="0">
                    <a:pos x="68" y="22"/>
                  </a:cxn>
                  <a:cxn ang="0">
                    <a:pos x="69" y="19"/>
                  </a:cxn>
                  <a:cxn ang="0">
                    <a:pos x="66" y="14"/>
                  </a:cxn>
                  <a:cxn ang="0">
                    <a:pos x="61" y="9"/>
                  </a:cxn>
                  <a:cxn ang="0">
                    <a:pos x="59" y="6"/>
                  </a:cxn>
                  <a:cxn ang="0">
                    <a:pos x="58" y="4"/>
                  </a:cxn>
                  <a:cxn ang="0">
                    <a:pos x="56" y="2"/>
                  </a:cxn>
                  <a:cxn ang="0">
                    <a:pos x="51" y="1"/>
                  </a:cxn>
                  <a:cxn ang="0">
                    <a:pos x="43" y="4"/>
                  </a:cxn>
                  <a:cxn ang="0">
                    <a:pos x="38" y="5"/>
                  </a:cxn>
                  <a:cxn ang="0">
                    <a:pos x="32" y="4"/>
                  </a:cxn>
                  <a:cxn ang="0">
                    <a:pos x="29" y="3"/>
                  </a:cxn>
                  <a:cxn ang="0">
                    <a:pos x="23" y="3"/>
                  </a:cxn>
                  <a:cxn ang="0">
                    <a:pos x="21" y="5"/>
                  </a:cxn>
                  <a:cxn ang="0">
                    <a:pos x="18" y="5"/>
                  </a:cxn>
                  <a:cxn ang="0">
                    <a:pos x="16" y="7"/>
                  </a:cxn>
                  <a:cxn ang="0">
                    <a:pos x="14" y="10"/>
                  </a:cxn>
                  <a:cxn ang="0">
                    <a:pos x="12" y="14"/>
                  </a:cxn>
                  <a:cxn ang="0">
                    <a:pos x="11" y="15"/>
                  </a:cxn>
                  <a:cxn ang="0">
                    <a:pos x="10" y="17"/>
                  </a:cxn>
                  <a:cxn ang="0">
                    <a:pos x="8" y="21"/>
                  </a:cxn>
                  <a:cxn ang="0">
                    <a:pos x="4" y="22"/>
                  </a:cxn>
                  <a:cxn ang="0">
                    <a:pos x="0" y="23"/>
                  </a:cxn>
                  <a:cxn ang="0">
                    <a:pos x="5" y="27"/>
                  </a:cxn>
                  <a:cxn ang="0">
                    <a:pos x="6" y="31"/>
                  </a:cxn>
                  <a:cxn ang="0">
                    <a:pos x="9" y="33"/>
                  </a:cxn>
                  <a:cxn ang="0">
                    <a:pos x="10" y="35"/>
                  </a:cxn>
                  <a:cxn ang="0">
                    <a:pos x="12" y="38"/>
                  </a:cxn>
                  <a:cxn ang="0">
                    <a:pos x="16" y="39"/>
                  </a:cxn>
                  <a:cxn ang="0">
                    <a:pos x="20" y="39"/>
                  </a:cxn>
                  <a:cxn ang="0">
                    <a:pos x="21" y="41"/>
                  </a:cxn>
                  <a:cxn ang="0">
                    <a:pos x="22" y="43"/>
                  </a:cxn>
                  <a:cxn ang="0">
                    <a:pos x="25" y="45"/>
                  </a:cxn>
                  <a:cxn ang="0">
                    <a:pos x="24" y="48"/>
                  </a:cxn>
                  <a:cxn ang="0">
                    <a:pos x="32" y="49"/>
                  </a:cxn>
                  <a:cxn ang="0">
                    <a:pos x="41" y="49"/>
                  </a:cxn>
                  <a:cxn ang="0">
                    <a:pos x="48" y="50"/>
                  </a:cxn>
                  <a:cxn ang="0">
                    <a:pos x="57" y="46"/>
                  </a:cxn>
                  <a:cxn ang="0">
                    <a:pos x="62" y="45"/>
                  </a:cxn>
                  <a:cxn ang="0">
                    <a:pos x="67" y="47"/>
                  </a:cxn>
                  <a:cxn ang="0">
                    <a:pos x="71" y="49"/>
                  </a:cxn>
                  <a:cxn ang="0">
                    <a:pos x="75" y="44"/>
                  </a:cxn>
                  <a:cxn ang="0">
                    <a:pos x="76" y="40"/>
                  </a:cxn>
                  <a:cxn ang="0">
                    <a:pos x="75" y="40"/>
                  </a:cxn>
                  <a:cxn ang="0">
                    <a:pos x="77" y="39"/>
                  </a:cxn>
                  <a:cxn ang="0">
                    <a:pos x="75" y="39"/>
                  </a:cxn>
                  <a:cxn ang="0">
                    <a:pos x="76" y="36"/>
                  </a:cxn>
                  <a:cxn ang="0">
                    <a:pos x="78" y="37"/>
                  </a:cxn>
                  <a:cxn ang="0">
                    <a:pos x="79" y="38"/>
                  </a:cxn>
                </a:cxnLst>
                <a:rect l="0" t="0" r="r" b="b"/>
                <a:pathLst>
                  <a:path w="83" h="50">
                    <a:moveTo>
                      <a:pt x="83" y="34"/>
                    </a:moveTo>
                    <a:cubicBezTo>
                      <a:pt x="82" y="34"/>
                      <a:pt x="82" y="32"/>
                      <a:pt x="82" y="32"/>
                    </a:cubicBezTo>
                    <a:cubicBezTo>
                      <a:pt x="82" y="31"/>
                      <a:pt x="81" y="31"/>
                      <a:pt x="80" y="31"/>
                    </a:cubicBezTo>
                    <a:cubicBezTo>
                      <a:pt x="78" y="31"/>
                      <a:pt x="78" y="32"/>
                      <a:pt x="76" y="32"/>
                    </a:cubicBezTo>
                    <a:cubicBezTo>
                      <a:pt x="76" y="32"/>
                      <a:pt x="76" y="33"/>
                      <a:pt x="76" y="32"/>
                    </a:cubicBezTo>
                    <a:cubicBezTo>
                      <a:pt x="75" y="32"/>
                      <a:pt x="75" y="32"/>
                      <a:pt x="75" y="32"/>
                    </a:cubicBezTo>
                    <a:cubicBezTo>
                      <a:pt x="75" y="32"/>
                      <a:pt x="75" y="33"/>
                      <a:pt x="75" y="33"/>
                    </a:cubicBezTo>
                    <a:cubicBezTo>
                      <a:pt x="75" y="33"/>
                      <a:pt x="74" y="33"/>
                      <a:pt x="74" y="33"/>
                    </a:cubicBezTo>
                    <a:cubicBezTo>
                      <a:pt x="74" y="33"/>
                      <a:pt x="73" y="33"/>
                      <a:pt x="73" y="33"/>
                    </a:cubicBezTo>
                    <a:cubicBezTo>
                      <a:pt x="73" y="33"/>
                      <a:pt x="72" y="33"/>
                      <a:pt x="71" y="32"/>
                    </a:cubicBezTo>
                    <a:cubicBezTo>
                      <a:pt x="71" y="32"/>
                      <a:pt x="70" y="32"/>
                      <a:pt x="70" y="31"/>
                    </a:cubicBezTo>
                    <a:cubicBezTo>
                      <a:pt x="70" y="31"/>
                      <a:pt x="70" y="31"/>
                      <a:pt x="69" y="30"/>
                    </a:cubicBezTo>
                    <a:cubicBezTo>
                      <a:pt x="69" y="30"/>
                      <a:pt x="69" y="30"/>
                      <a:pt x="68" y="29"/>
                    </a:cubicBezTo>
                    <a:cubicBezTo>
                      <a:pt x="68" y="29"/>
                      <a:pt x="68" y="29"/>
                      <a:pt x="69" y="29"/>
                    </a:cubicBezTo>
                    <a:cubicBezTo>
                      <a:pt x="69" y="29"/>
                      <a:pt x="69" y="27"/>
                      <a:pt x="68" y="27"/>
                    </a:cubicBezTo>
                    <a:cubicBezTo>
                      <a:pt x="68" y="26"/>
                      <a:pt x="68" y="26"/>
                      <a:pt x="68" y="26"/>
                    </a:cubicBezTo>
                    <a:cubicBezTo>
                      <a:pt x="68" y="25"/>
                      <a:pt x="68" y="25"/>
                      <a:pt x="68" y="24"/>
                    </a:cubicBezTo>
                    <a:cubicBezTo>
                      <a:pt x="68" y="24"/>
                      <a:pt x="68" y="23"/>
                      <a:pt x="68" y="22"/>
                    </a:cubicBezTo>
                    <a:cubicBezTo>
                      <a:pt x="68" y="22"/>
                      <a:pt x="68" y="22"/>
                      <a:pt x="68" y="22"/>
                    </a:cubicBezTo>
                    <a:cubicBezTo>
                      <a:pt x="69" y="21"/>
                      <a:pt x="69" y="21"/>
                      <a:pt x="69" y="20"/>
                    </a:cubicBezTo>
                    <a:cubicBezTo>
                      <a:pt x="69" y="20"/>
                      <a:pt x="69" y="20"/>
                      <a:pt x="69" y="19"/>
                    </a:cubicBezTo>
                    <a:cubicBezTo>
                      <a:pt x="69" y="19"/>
                      <a:pt x="69" y="18"/>
                      <a:pt x="68" y="18"/>
                    </a:cubicBezTo>
                    <a:cubicBezTo>
                      <a:pt x="68" y="17"/>
                      <a:pt x="68" y="17"/>
                      <a:pt x="68" y="16"/>
                    </a:cubicBezTo>
                    <a:cubicBezTo>
                      <a:pt x="67" y="15"/>
                      <a:pt x="68" y="14"/>
                      <a:pt x="66" y="14"/>
                    </a:cubicBezTo>
                    <a:cubicBezTo>
                      <a:pt x="65" y="13"/>
                      <a:pt x="64" y="12"/>
                      <a:pt x="64" y="11"/>
                    </a:cubicBezTo>
                    <a:cubicBezTo>
                      <a:pt x="63" y="11"/>
                      <a:pt x="62" y="10"/>
                      <a:pt x="62" y="9"/>
                    </a:cubicBezTo>
                    <a:cubicBezTo>
                      <a:pt x="62" y="9"/>
                      <a:pt x="61" y="9"/>
                      <a:pt x="61" y="9"/>
                    </a:cubicBezTo>
                    <a:cubicBezTo>
                      <a:pt x="61" y="8"/>
                      <a:pt x="61" y="8"/>
                      <a:pt x="61" y="8"/>
                    </a:cubicBezTo>
                    <a:cubicBezTo>
                      <a:pt x="60" y="7"/>
                      <a:pt x="60" y="7"/>
                      <a:pt x="59" y="7"/>
                    </a:cubicBezTo>
                    <a:cubicBezTo>
                      <a:pt x="59" y="6"/>
                      <a:pt x="59" y="6"/>
                      <a:pt x="59" y="6"/>
                    </a:cubicBezTo>
                    <a:cubicBezTo>
                      <a:pt x="59" y="5"/>
                      <a:pt x="59" y="5"/>
                      <a:pt x="58" y="4"/>
                    </a:cubicBezTo>
                    <a:cubicBezTo>
                      <a:pt x="58" y="4"/>
                      <a:pt x="58" y="4"/>
                      <a:pt x="58" y="4"/>
                    </a:cubicBezTo>
                    <a:cubicBezTo>
                      <a:pt x="58" y="4"/>
                      <a:pt x="58" y="4"/>
                      <a:pt x="58" y="4"/>
                    </a:cubicBezTo>
                    <a:cubicBezTo>
                      <a:pt x="58" y="3"/>
                      <a:pt x="58" y="3"/>
                      <a:pt x="57" y="3"/>
                    </a:cubicBezTo>
                    <a:cubicBezTo>
                      <a:pt x="57" y="3"/>
                      <a:pt x="57" y="2"/>
                      <a:pt x="57" y="2"/>
                    </a:cubicBezTo>
                    <a:cubicBezTo>
                      <a:pt x="57" y="2"/>
                      <a:pt x="56" y="2"/>
                      <a:pt x="56" y="2"/>
                    </a:cubicBezTo>
                    <a:cubicBezTo>
                      <a:pt x="57" y="2"/>
                      <a:pt x="55" y="1"/>
                      <a:pt x="55" y="1"/>
                    </a:cubicBezTo>
                    <a:cubicBezTo>
                      <a:pt x="55" y="0"/>
                      <a:pt x="54" y="1"/>
                      <a:pt x="53" y="0"/>
                    </a:cubicBezTo>
                    <a:cubicBezTo>
                      <a:pt x="53" y="1"/>
                      <a:pt x="51" y="1"/>
                      <a:pt x="51" y="1"/>
                    </a:cubicBezTo>
                    <a:cubicBezTo>
                      <a:pt x="50" y="2"/>
                      <a:pt x="50" y="3"/>
                      <a:pt x="50" y="3"/>
                    </a:cubicBezTo>
                    <a:cubicBezTo>
                      <a:pt x="49" y="4"/>
                      <a:pt x="47" y="3"/>
                      <a:pt x="47" y="4"/>
                    </a:cubicBezTo>
                    <a:cubicBezTo>
                      <a:pt x="46" y="4"/>
                      <a:pt x="45" y="4"/>
                      <a:pt x="43" y="4"/>
                    </a:cubicBezTo>
                    <a:cubicBezTo>
                      <a:pt x="42" y="4"/>
                      <a:pt x="42" y="4"/>
                      <a:pt x="41" y="5"/>
                    </a:cubicBezTo>
                    <a:cubicBezTo>
                      <a:pt x="41" y="6"/>
                      <a:pt x="40" y="7"/>
                      <a:pt x="39" y="6"/>
                    </a:cubicBezTo>
                    <a:cubicBezTo>
                      <a:pt x="39" y="6"/>
                      <a:pt x="38" y="5"/>
                      <a:pt x="38" y="5"/>
                    </a:cubicBezTo>
                    <a:cubicBezTo>
                      <a:pt x="37" y="5"/>
                      <a:pt x="37" y="5"/>
                      <a:pt x="37" y="4"/>
                    </a:cubicBezTo>
                    <a:cubicBezTo>
                      <a:pt x="36" y="4"/>
                      <a:pt x="35" y="4"/>
                      <a:pt x="34" y="4"/>
                    </a:cubicBezTo>
                    <a:cubicBezTo>
                      <a:pt x="33" y="4"/>
                      <a:pt x="33" y="4"/>
                      <a:pt x="32" y="4"/>
                    </a:cubicBezTo>
                    <a:cubicBezTo>
                      <a:pt x="31" y="4"/>
                      <a:pt x="31" y="4"/>
                      <a:pt x="31" y="4"/>
                    </a:cubicBezTo>
                    <a:cubicBezTo>
                      <a:pt x="30" y="4"/>
                      <a:pt x="30" y="4"/>
                      <a:pt x="30" y="4"/>
                    </a:cubicBezTo>
                    <a:cubicBezTo>
                      <a:pt x="30" y="4"/>
                      <a:pt x="29" y="4"/>
                      <a:pt x="29" y="3"/>
                    </a:cubicBezTo>
                    <a:cubicBezTo>
                      <a:pt x="28" y="3"/>
                      <a:pt x="27" y="3"/>
                      <a:pt x="26" y="3"/>
                    </a:cubicBezTo>
                    <a:cubicBezTo>
                      <a:pt x="25" y="3"/>
                      <a:pt x="24" y="1"/>
                      <a:pt x="23" y="2"/>
                    </a:cubicBezTo>
                    <a:cubicBezTo>
                      <a:pt x="23" y="3"/>
                      <a:pt x="23" y="3"/>
                      <a:pt x="23" y="3"/>
                    </a:cubicBezTo>
                    <a:cubicBezTo>
                      <a:pt x="23" y="3"/>
                      <a:pt x="22" y="3"/>
                      <a:pt x="22" y="3"/>
                    </a:cubicBezTo>
                    <a:cubicBezTo>
                      <a:pt x="22" y="4"/>
                      <a:pt x="21" y="4"/>
                      <a:pt x="21" y="4"/>
                    </a:cubicBezTo>
                    <a:cubicBezTo>
                      <a:pt x="21" y="4"/>
                      <a:pt x="21" y="5"/>
                      <a:pt x="21" y="5"/>
                    </a:cubicBezTo>
                    <a:cubicBezTo>
                      <a:pt x="21" y="5"/>
                      <a:pt x="20" y="5"/>
                      <a:pt x="20" y="5"/>
                    </a:cubicBezTo>
                    <a:cubicBezTo>
                      <a:pt x="20" y="6"/>
                      <a:pt x="19" y="6"/>
                      <a:pt x="19" y="6"/>
                    </a:cubicBezTo>
                    <a:cubicBezTo>
                      <a:pt x="19" y="6"/>
                      <a:pt x="18" y="5"/>
                      <a:pt x="18" y="5"/>
                    </a:cubicBezTo>
                    <a:cubicBezTo>
                      <a:pt x="18" y="6"/>
                      <a:pt x="18" y="6"/>
                      <a:pt x="18" y="6"/>
                    </a:cubicBezTo>
                    <a:cubicBezTo>
                      <a:pt x="17" y="6"/>
                      <a:pt x="17" y="6"/>
                      <a:pt x="17" y="6"/>
                    </a:cubicBezTo>
                    <a:cubicBezTo>
                      <a:pt x="16" y="6"/>
                      <a:pt x="16" y="7"/>
                      <a:pt x="16" y="7"/>
                    </a:cubicBezTo>
                    <a:cubicBezTo>
                      <a:pt x="16" y="8"/>
                      <a:pt x="15" y="8"/>
                      <a:pt x="15" y="8"/>
                    </a:cubicBezTo>
                    <a:cubicBezTo>
                      <a:pt x="14" y="9"/>
                      <a:pt x="15" y="9"/>
                      <a:pt x="14" y="10"/>
                    </a:cubicBezTo>
                    <a:cubicBezTo>
                      <a:pt x="14" y="10"/>
                      <a:pt x="14" y="10"/>
                      <a:pt x="14" y="10"/>
                    </a:cubicBezTo>
                    <a:cubicBezTo>
                      <a:pt x="14" y="10"/>
                      <a:pt x="13" y="11"/>
                      <a:pt x="13" y="11"/>
                    </a:cubicBezTo>
                    <a:cubicBezTo>
                      <a:pt x="13" y="11"/>
                      <a:pt x="13" y="12"/>
                      <a:pt x="13" y="13"/>
                    </a:cubicBezTo>
                    <a:cubicBezTo>
                      <a:pt x="13" y="13"/>
                      <a:pt x="11" y="13"/>
                      <a:pt x="12" y="14"/>
                    </a:cubicBezTo>
                    <a:cubicBezTo>
                      <a:pt x="12" y="14"/>
                      <a:pt x="12" y="14"/>
                      <a:pt x="12" y="15"/>
                    </a:cubicBezTo>
                    <a:cubicBezTo>
                      <a:pt x="11" y="15"/>
                      <a:pt x="11" y="15"/>
                      <a:pt x="11" y="15"/>
                    </a:cubicBezTo>
                    <a:cubicBezTo>
                      <a:pt x="11" y="15"/>
                      <a:pt x="11" y="15"/>
                      <a:pt x="11" y="15"/>
                    </a:cubicBezTo>
                    <a:cubicBezTo>
                      <a:pt x="11" y="15"/>
                      <a:pt x="11" y="16"/>
                      <a:pt x="11" y="16"/>
                    </a:cubicBezTo>
                    <a:cubicBezTo>
                      <a:pt x="10" y="16"/>
                      <a:pt x="10" y="17"/>
                      <a:pt x="11" y="17"/>
                    </a:cubicBezTo>
                    <a:cubicBezTo>
                      <a:pt x="11" y="17"/>
                      <a:pt x="10" y="17"/>
                      <a:pt x="10" y="17"/>
                    </a:cubicBezTo>
                    <a:cubicBezTo>
                      <a:pt x="10" y="18"/>
                      <a:pt x="9" y="18"/>
                      <a:pt x="9" y="18"/>
                    </a:cubicBezTo>
                    <a:cubicBezTo>
                      <a:pt x="9" y="19"/>
                      <a:pt x="8" y="19"/>
                      <a:pt x="9" y="20"/>
                    </a:cubicBezTo>
                    <a:cubicBezTo>
                      <a:pt x="9" y="20"/>
                      <a:pt x="8" y="20"/>
                      <a:pt x="8" y="21"/>
                    </a:cubicBezTo>
                    <a:cubicBezTo>
                      <a:pt x="8" y="21"/>
                      <a:pt x="8" y="21"/>
                      <a:pt x="7" y="22"/>
                    </a:cubicBezTo>
                    <a:cubicBezTo>
                      <a:pt x="7" y="22"/>
                      <a:pt x="7" y="22"/>
                      <a:pt x="6" y="22"/>
                    </a:cubicBezTo>
                    <a:cubicBezTo>
                      <a:pt x="6" y="22"/>
                      <a:pt x="4" y="22"/>
                      <a:pt x="4" y="22"/>
                    </a:cubicBezTo>
                    <a:cubicBezTo>
                      <a:pt x="4" y="23"/>
                      <a:pt x="4" y="23"/>
                      <a:pt x="3" y="23"/>
                    </a:cubicBezTo>
                    <a:cubicBezTo>
                      <a:pt x="3" y="23"/>
                      <a:pt x="2" y="23"/>
                      <a:pt x="2" y="23"/>
                    </a:cubicBezTo>
                    <a:cubicBezTo>
                      <a:pt x="1" y="23"/>
                      <a:pt x="1" y="23"/>
                      <a:pt x="0" y="23"/>
                    </a:cubicBezTo>
                    <a:cubicBezTo>
                      <a:pt x="0" y="24"/>
                      <a:pt x="2" y="26"/>
                      <a:pt x="3" y="26"/>
                    </a:cubicBezTo>
                    <a:cubicBezTo>
                      <a:pt x="4" y="26"/>
                      <a:pt x="4" y="27"/>
                      <a:pt x="4" y="27"/>
                    </a:cubicBezTo>
                    <a:cubicBezTo>
                      <a:pt x="4" y="28"/>
                      <a:pt x="5" y="27"/>
                      <a:pt x="5" y="27"/>
                    </a:cubicBezTo>
                    <a:cubicBezTo>
                      <a:pt x="5" y="28"/>
                      <a:pt x="5" y="28"/>
                      <a:pt x="5" y="29"/>
                    </a:cubicBezTo>
                    <a:cubicBezTo>
                      <a:pt x="5" y="29"/>
                      <a:pt x="6" y="30"/>
                      <a:pt x="5" y="30"/>
                    </a:cubicBezTo>
                    <a:cubicBezTo>
                      <a:pt x="5" y="30"/>
                      <a:pt x="6" y="31"/>
                      <a:pt x="6" y="31"/>
                    </a:cubicBezTo>
                    <a:cubicBezTo>
                      <a:pt x="7" y="31"/>
                      <a:pt x="7" y="32"/>
                      <a:pt x="8" y="32"/>
                    </a:cubicBezTo>
                    <a:cubicBezTo>
                      <a:pt x="8" y="32"/>
                      <a:pt x="8" y="32"/>
                      <a:pt x="9" y="32"/>
                    </a:cubicBezTo>
                    <a:cubicBezTo>
                      <a:pt x="9" y="33"/>
                      <a:pt x="9" y="33"/>
                      <a:pt x="9" y="33"/>
                    </a:cubicBezTo>
                    <a:cubicBezTo>
                      <a:pt x="10" y="33"/>
                      <a:pt x="11" y="33"/>
                      <a:pt x="11" y="34"/>
                    </a:cubicBezTo>
                    <a:cubicBezTo>
                      <a:pt x="12" y="34"/>
                      <a:pt x="11" y="34"/>
                      <a:pt x="11" y="35"/>
                    </a:cubicBezTo>
                    <a:cubicBezTo>
                      <a:pt x="11" y="35"/>
                      <a:pt x="11" y="35"/>
                      <a:pt x="10" y="35"/>
                    </a:cubicBezTo>
                    <a:cubicBezTo>
                      <a:pt x="10" y="36"/>
                      <a:pt x="13" y="36"/>
                      <a:pt x="12" y="37"/>
                    </a:cubicBezTo>
                    <a:cubicBezTo>
                      <a:pt x="11" y="37"/>
                      <a:pt x="11" y="37"/>
                      <a:pt x="10" y="37"/>
                    </a:cubicBezTo>
                    <a:cubicBezTo>
                      <a:pt x="10" y="38"/>
                      <a:pt x="11" y="38"/>
                      <a:pt x="12" y="38"/>
                    </a:cubicBezTo>
                    <a:cubicBezTo>
                      <a:pt x="13" y="38"/>
                      <a:pt x="13" y="38"/>
                      <a:pt x="13" y="39"/>
                    </a:cubicBezTo>
                    <a:cubicBezTo>
                      <a:pt x="13" y="39"/>
                      <a:pt x="14" y="39"/>
                      <a:pt x="14" y="39"/>
                    </a:cubicBezTo>
                    <a:cubicBezTo>
                      <a:pt x="15" y="39"/>
                      <a:pt x="15" y="39"/>
                      <a:pt x="16" y="39"/>
                    </a:cubicBezTo>
                    <a:cubicBezTo>
                      <a:pt x="16" y="40"/>
                      <a:pt x="16" y="40"/>
                      <a:pt x="17" y="41"/>
                    </a:cubicBezTo>
                    <a:cubicBezTo>
                      <a:pt x="18" y="42"/>
                      <a:pt x="18" y="40"/>
                      <a:pt x="19" y="39"/>
                    </a:cubicBezTo>
                    <a:cubicBezTo>
                      <a:pt x="19" y="39"/>
                      <a:pt x="20" y="38"/>
                      <a:pt x="20" y="39"/>
                    </a:cubicBezTo>
                    <a:cubicBezTo>
                      <a:pt x="21" y="39"/>
                      <a:pt x="21" y="40"/>
                      <a:pt x="22" y="40"/>
                    </a:cubicBezTo>
                    <a:cubicBezTo>
                      <a:pt x="22" y="40"/>
                      <a:pt x="23" y="41"/>
                      <a:pt x="22" y="41"/>
                    </a:cubicBezTo>
                    <a:cubicBezTo>
                      <a:pt x="22" y="41"/>
                      <a:pt x="21" y="40"/>
                      <a:pt x="21" y="41"/>
                    </a:cubicBezTo>
                    <a:cubicBezTo>
                      <a:pt x="21" y="41"/>
                      <a:pt x="20" y="41"/>
                      <a:pt x="20" y="41"/>
                    </a:cubicBezTo>
                    <a:cubicBezTo>
                      <a:pt x="20" y="42"/>
                      <a:pt x="21" y="42"/>
                      <a:pt x="21" y="42"/>
                    </a:cubicBezTo>
                    <a:cubicBezTo>
                      <a:pt x="21" y="43"/>
                      <a:pt x="22" y="43"/>
                      <a:pt x="22" y="43"/>
                    </a:cubicBezTo>
                    <a:cubicBezTo>
                      <a:pt x="23" y="43"/>
                      <a:pt x="22" y="44"/>
                      <a:pt x="22" y="44"/>
                    </a:cubicBezTo>
                    <a:cubicBezTo>
                      <a:pt x="22" y="44"/>
                      <a:pt x="23" y="44"/>
                      <a:pt x="23" y="44"/>
                    </a:cubicBezTo>
                    <a:cubicBezTo>
                      <a:pt x="24" y="44"/>
                      <a:pt x="24" y="45"/>
                      <a:pt x="25" y="45"/>
                    </a:cubicBezTo>
                    <a:cubicBezTo>
                      <a:pt x="25" y="45"/>
                      <a:pt x="26" y="45"/>
                      <a:pt x="25" y="46"/>
                    </a:cubicBezTo>
                    <a:cubicBezTo>
                      <a:pt x="25" y="46"/>
                      <a:pt x="24" y="46"/>
                      <a:pt x="24" y="47"/>
                    </a:cubicBezTo>
                    <a:cubicBezTo>
                      <a:pt x="24" y="47"/>
                      <a:pt x="24" y="48"/>
                      <a:pt x="24" y="48"/>
                    </a:cubicBezTo>
                    <a:cubicBezTo>
                      <a:pt x="25" y="49"/>
                      <a:pt x="27" y="48"/>
                      <a:pt x="28" y="48"/>
                    </a:cubicBezTo>
                    <a:cubicBezTo>
                      <a:pt x="29" y="48"/>
                      <a:pt x="29" y="48"/>
                      <a:pt x="30" y="48"/>
                    </a:cubicBezTo>
                    <a:cubicBezTo>
                      <a:pt x="31" y="49"/>
                      <a:pt x="31" y="48"/>
                      <a:pt x="32" y="49"/>
                    </a:cubicBezTo>
                    <a:cubicBezTo>
                      <a:pt x="34" y="49"/>
                      <a:pt x="35" y="50"/>
                      <a:pt x="37" y="50"/>
                    </a:cubicBezTo>
                    <a:cubicBezTo>
                      <a:pt x="38" y="49"/>
                      <a:pt x="38" y="49"/>
                      <a:pt x="39" y="49"/>
                    </a:cubicBezTo>
                    <a:cubicBezTo>
                      <a:pt x="40" y="49"/>
                      <a:pt x="41" y="49"/>
                      <a:pt x="41" y="49"/>
                    </a:cubicBezTo>
                    <a:cubicBezTo>
                      <a:pt x="42" y="49"/>
                      <a:pt x="43" y="49"/>
                      <a:pt x="44" y="50"/>
                    </a:cubicBezTo>
                    <a:cubicBezTo>
                      <a:pt x="44" y="50"/>
                      <a:pt x="45" y="50"/>
                      <a:pt x="46" y="50"/>
                    </a:cubicBezTo>
                    <a:cubicBezTo>
                      <a:pt x="46" y="50"/>
                      <a:pt x="47" y="50"/>
                      <a:pt x="48" y="50"/>
                    </a:cubicBezTo>
                    <a:cubicBezTo>
                      <a:pt x="49" y="50"/>
                      <a:pt x="50" y="50"/>
                      <a:pt x="50" y="49"/>
                    </a:cubicBezTo>
                    <a:cubicBezTo>
                      <a:pt x="51" y="48"/>
                      <a:pt x="52" y="47"/>
                      <a:pt x="53" y="46"/>
                    </a:cubicBezTo>
                    <a:cubicBezTo>
                      <a:pt x="54" y="46"/>
                      <a:pt x="55" y="46"/>
                      <a:pt x="57" y="46"/>
                    </a:cubicBezTo>
                    <a:cubicBezTo>
                      <a:pt x="57" y="46"/>
                      <a:pt x="58" y="45"/>
                      <a:pt x="58" y="45"/>
                    </a:cubicBezTo>
                    <a:cubicBezTo>
                      <a:pt x="59" y="45"/>
                      <a:pt x="60" y="45"/>
                      <a:pt x="61" y="45"/>
                    </a:cubicBezTo>
                    <a:cubicBezTo>
                      <a:pt x="61" y="45"/>
                      <a:pt x="62" y="45"/>
                      <a:pt x="62" y="45"/>
                    </a:cubicBezTo>
                    <a:cubicBezTo>
                      <a:pt x="63" y="45"/>
                      <a:pt x="63" y="46"/>
                      <a:pt x="64" y="46"/>
                    </a:cubicBezTo>
                    <a:cubicBezTo>
                      <a:pt x="64" y="46"/>
                      <a:pt x="65" y="46"/>
                      <a:pt x="66" y="46"/>
                    </a:cubicBezTo>
                    <a:cubicBezTo>
                      <a:pt x="66" y="46"/>
                      <a:pt x="66" y="47"/>
                      <a:pt x="67" y="47"/>
                    </a:cubicBezTo>
                    <a:cubicBezTo>
                      <a:pt x="67" y="47"/>
                      <a:pt x="68" y="46"/>
                      <a:pt x="68" y="46"/>
                    </a:cubicBezTo>
                    <a:cubicBezTo>
                      <a:pt x="69" y="46"/>
                      <a:pt x="69" y="47"/>
                      <a:pt x="69" y="48"/>
                    </a:cubicBezTo>
                    <a:cubicBezTo>
                      <a:pt x="69" y="48"/>
                      <a:pt x="70" y="48"/>
                      <a:pt x="71" y="49"/>
                    </a:cubicBezTo>
                    <a:cubicBezTo>
                      <a:pt x="72" y="49"/>
                      <a:pt x="73" y="49"/>
                      <a:pt x="74" y="49"/>
                    </a:cubicBezTo>
                    <a:cubicBezTo>
                      <a:pt x="74" y="48"/>
                      <a:pt x="75" y="47"/>
                      <a:pt x="75" y="46"/>
                    </a:cubicBezTo>
                    <a:cubicBezTo>
                      <a:pt x="75" y="46"/>
                      <a:pt x="74" y="44"/>
                      <a:pt x="75" y="44"/>
                    </a:cubicBezTo>
                    <a:cubicBezTo>
                      <a:pt x="75" y="44"/>
                      <a:pt x="74" y="44"/>
                      <a:pt x="74" y="43"/>
                    </a:cubicBezTo>
                    <a:cubicBezTo>
                      <a:pt x="74" y="43"/>
                      <a:pt x="75" y="43"/>
                      <a:pt x="75" y="42"/>
                    </a:cubicBezTo>
                    <a:cubicBezTo>
                      <a:pt x="75" y="42"/>
                      <a:pt x="76" y="41"/>
                      <a:pt x="76" y="40"/>
                    </a:cubicBezTo>
                    <a:cubicBezTo>
                      <a:pt x="76" y="40"/>
                      <a:pt x="75" y="41"/>
                      <a:pt x="75" y="41"/>
                    </a:cubicBezTo>
                    <a:cubicBezTo>
                      <a:pt x="75" y="41"/>
                      <a:pt x="75" y="40"/>
                      <a:pt x="75" y="40"/>
                    </a:cubicBezTo>
                    <a:cubicBezTo>
                      <a:pt x="75" y="40"/>
                      <a:pt x="75" y="40"/>
                      <a:pt x="75" y="40"/>
                    </a:cubicBezTo>
                    <a:cubicBezTo>
                      <a:pt x="75" y="40"/>
                      <a:pt x="75" y="39"/>
                      <a:pt x="75" y="40"/>
                    </a:cubicBezTo>
                    <a:cubicBezTo>
                      <a:pt x="75" y="40"/>
                      <a:pt x="75" y="40"/>
                      <a:pt x="75" y="40"/>
                    </a:cubicBezTo>
                    <a:cubicBezTo>
                      <a:pt x="76" y="40"/>
                      <a:pt x="76" y="39"/>
                      <a:pt x="77" y="39"/>
                    </a:cubicBezTo>
                    <a:cubicBezTo>
                      <a:pt x="77" y="39"/>
                      <a:pt x="77" y="40"/>
                      <a:pt x="77" y="39"/>
                    </a:cubicBezTo>
                    <a:cubicBezTo>
                      <a:pt x="77" y="39"/>
                      <a:pt x="76" y="39"/>
                      <a:pt x="76" y="39"/>
                    </a:cubicBezTo>
                    <a:cubicBezTo>
                      <a:pt x="76" y="40"/>
                      <a:pt x="75" y="39"/>
                      <a:pt x="75" y="39"/>
                    </a:cubicBezTo>
                    <a:cubicBezTo>
                      <a:pt x="75" y="39"/>
                      <a:pt x="76" y="38"/>
                      <a:pt x="76" y="38"/>
                    </a:cubicBezTo>
                    <a:cubicBezTo>
                      <a:pt x="77" y="38"/>
                      <a:pt x="76" y="37"/>
                      <a:pt x="76" y="37"/>
                    </a:cubicBezTo>
                    <a:cubicBezTo>
                      <a:pt x="76" y="37"/>
                      <a:pt x="76" y="36"/>
                      <a:pt x="76" y="36"/>
                    </a:cubicBezTo>
                    <a:cubicBezTo>
                      <a:pt x="76" y="36"/>
                      <a:pt x="78" y="35"/>
                      <a:pt x="78" y="36"/>
                    </a:cubicBezTo>
                    <a:cubicBezTo>
                      <a:pt x="78" y="36"/>
                      <a:pt x="77" y="36"/>
                      <a:pt x="77" y="37"/>
                    </a:cubicBezTo>
                    <a:cubicBezTo>
                      <a:pt x="77" y="37"/>
                      <a:pt x="78" y="37"/>
                      <a:pt x="78" y="37"/>
                    </a:cubicBezTo>
                    <a:cubicBezTo>
                      <a:pt x="79" y="38"/>
                      <a:pt x="78" y="38"/>
                      <a:pt x="77" y="38"/>
                    </a:cubicBezTo>
                    <a:cubicBezTo>
                      <a:pt x="77" y="38"/>
                      <a:pt x="77" y="39"/>
                      <a:pt x="77" y="39"/>
                    </a:cubicBezTo>
                    <a:cubicBezTo>
                      <a:pt x="78" y="38"/>
                      <a:pt x="78" y="38"/>
                      <a:pt x="79" y="38"/>
                    </a:cubicBezTo>
                    <a:cubicBezTo>
                      <a:pt x="80" y="38"/>
                      <a:pt x="82" y="38"/>
                      <a:pt x="82" y="37"/>
                    </a:cubicBezTo>
                    <a:cubicBezTo>
                      <a:pt x="83" y="36"/>
                      <a:pt x="82" y="35"/>
                      <a:pt x="83" y="34"/>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72" name="Portugal">
                <a:extLst>
                  <a:ext uri="{FF2B5EF4-FFF2-40B4-BE49-F238E27FC236}">
                    <a16:creationId xmlns:a16="http://schemas.microsoft.com/office/drawing/2014/main" id="{252F39D4-0DB6-2E5C-7E84-20E24A072F95}"/>
                  </a:ext>
                </a:extLst>
              </p:cNvPr>
              <p:cNvSpPr>
                <a:spLocks noEditPoints="1"/>
              </p:cNvSpPr>
              <p:nvPr/>
            </p:nvSpPr>
            <p:spPr bwMode="auto">
              <a:xfrm>
                <a:off x="4870005" y="2714362"/>
                <a:ext cx="778891" cy="360951"/>
              </a:xfrm>
              <a:custGeom>
                <a:avLst/>
                <a:gdLst/>
                <a:ahLst/>
                <a:cxnLst>
                  <a:cxn ang="0">
                    <a:pos x="26" y="42"/>
                  </a:cxn>
                  <a:cxn ang="0">
                    <a:pos x="25" y="40"/>
                  </a:cxn>
                  <a:cxn ang="0">
                    <a:pos x="35" y="37"/>
                  </a:cxn>
                  <a:cxn ang="0">
                    <a:pos x="37" y="37"/>
                  </a:cxn>
                  <a:cxn ang="0">
                    <a:pos x="53" y="57"/>
                  </a:cxn>
                  <a:cxn ang="0">
                    <a:pos x="1" y="31"/>
                  </a:cxn>
                  <a:cxn ang="0">
                    <a:pos x="50" y="48"/>
                  </a:cxn>
                  <a:cxn ang="0">
                    <a:pos x="49" y="49"/>
                  </a:cxn>
                  <a:cxn ang="0">
                    <a:pos x="52" y="47"/>
                  </a:cxn>
                  <a:cxn ang="0">
                    <a:pos x="121" y="103"/>
                  </a:cxn>
                  <a:cxn ang="0">
                    <a:pos x="122" y="105"/>
                  </a:cxn>
                  <a:cxn ang="0">
                    <a:pos x="123" y="103"/>
                  </a:cxn>
                  <a:cxn ang="0">
                    <a:pos x="127" y="100"/>
                  </a:cxn>
                  <a:cxn ang="0">
                    <a:pos x="225" y="5"/>
                  </a:cxn>
                  <a:cxn ang="0">
                    <a:pos x="223" y="3"/>
                  </a:cxn>
                  <a:cxn ang="0">
                    <a:pos x="220" y="2"/>
                  </a:cxn>
                  <a:cxn ang="0">
                    <a:pos x="218" y="3"/>
                  </a:cxn>
                  <a:cxn ang="0">
                    <a:pos x="215" y="4"/>
                  </a:cxn>
                  <a:cxn ang="0">
                    <a:pos x="212" y="3"/>
                  </a:cxn>
                  <a:cxn ang="0">
                    <a:pos x="210" y="2"/>
                  </a:cxn>
                  <a:cxn ang="0">
                    <a:pos x="209" y="0"/>
                  </a:cxn>
                  <a:cxn ang="0">
                    <a:pos x="203" y="4"/>
                  </a:cxn>
                  <a:cxn ang="0">
                    <a:pos x="203" y="6"/>
                  </a:cxn>
                  <a:cxn ang="0">
                    <a:pos x="204" y="12"/>
                  </a:cxn>
                  <a:cxn ang="0">
                    <a:pos x="204" y="14"/>
                  </a:cxn>
                  <a:cxn ang="0">
                    <a:pos x="205" y="16"/>
                  </a:cxn>
                  <a:cxn ang="0">
                    <a:pos x="202" y="22"/>
                  </a:cxn>
                  <a:cxn ang="0">
                    <a:pos x="199" y="29"/>
                  </a:cxn>
                  <a:cxn ang="0">
                    <a:pos x="198" y="30"/>
                  </a:cxn>
                  <a:cxn ang="0">
                    <a:pos x="196" y="36"/>
                  </a:cxn>
                  <a:cxn ang="0">
                    <a:pos x="200" y="35"/>
                  </a:cxn>
                  <a:cxn ang="0">
                    <a:pos x="200" y="38"/>
                  </a:cxn>
                  <a:cxn ang="0">
                    <a:pos x="198" y="39"/>
                  </a:cxn>
                  <a:cxn ang="0">
                    <a:pos x="198" y="40"/>
                  </a:cxn>
                  <a:cxn ang="0">
                    <a:pos x="201" y="40"/>
                  </a:cxn>
                  <a:cxn ang="0">
                    <a:pos x="202" y="39"/>
                  </a:cxn>
                  <a:cxn ang="0">
                    <a:pos x="201" y="41"/>
                  </a:cxn>
                  <a:cxn ang="0">
                    <a:pos x="201" y="43"/>
                  </a:cxn>
                  <a:cxn ang="0">
                    <a:pos x="201" y="47"/>
                  </a:cxn>
                  <a:cxn ang="0">
                    <a:pos x="200" y="53"/>
                  </a:cxn>
                  <a:cxn ang="0">
                    <a:pos x="201" y="56"/>
                  </a:cxn>
                  <a:cxn ang="0">
                    <a:pos x="206" y="56"/>
                  </a:cxn>
                  <a:cxn ang="0">
                    <a:pos x="211" y="55"/>
                  </a:cxn>
                  <a:cxn ang="0">
                    <a:pos x="212" y="51"/>
                  </a:cxn>
                  <a:cxn ang="0">
                    <a:pos x="215" y="46"/>
                  </a:cxn>
                  <a:cxn ang="0">
                    <a:pos x="218" y="44"/>
                  </a:cxn>
                  <a:cxn ang="0">
                    <a:pos x="215" y="39"/>
                  </a:cxn>
                  <a:cxn ang="0">
                    <a:pos x="217" y="34"/>
                  </a:cxn>
                  <a:cxn ang="0">
                    <a:pos x="216" y="32"/>
                  </a:cxn>
                  <a:cxn ang="0">
                    <a:pos x="215" y="29"/>
                  </a:cxn>
                  <a:cxn ang="0">
                    <a:pos x="218" y="27"/>
                  </a:cxn>
                  <a:cxn ang="0">
                    <a:pos x="219" y="23"/>
                  </a:cxn>
                  <a:cxn ang="0">
                    <a:pos x="220" y="19"/>
                  </a:cxn>
                  <a:cxn ang="0">
                    <a:pos x="221" y="16"/>
                  </a:cxn>
                  <a:cxn ang="0">
                    <a:pos x="220" y="13"/>
                  </a:cxn>
                  <a:cxn ang="0">
                    <a:pos x="222" y="11"/>
                  </a:cxn>
                  <a:cxn ang="0">
                    <a:pos x="226" y="9"/>
                  </a:cxn>
                  <a:cxn ang="0">
                    <a:pos x="225" y="5"/>
                  </a:cxn>
                </a:cxnLst>
                <a:rect l="0" t="0" r="r" b="b"/>
                <a:pathLst>
                  <a:path w="227" h="105">
                    <a:moveTo>
                      <a:pt x="27" y="41"/>
                    </a:moveTo>
                    <a:cubicBezTo>
                      <a:pt x="28" y="41"/>
                      <a:pt x="27" y="41"/>
                      <a:pt x="27" y="41"/>
                    </a:cubicBezTo>
                    <a:cubicBezTo>
                      <a:pt x="27" y="41"/>
                      <a:pt x="26" y="41"/>
                      <a:pt x="26" y="42"/>
                    </a:cubicBezTo>
                    <a:cubicBezTo>
                      <a:pt x="26" y="42"/>
                      <a:pt x="25" y="41"/>
                      <a:pt x="25" y="41"/>
                    </a:cubicBezTo>
                    <a:cubicBezTo>
                      <a:pt x="24" y="41"/>
                      <a:pt x="24" y="41"/>
                      <a:pt x="23" y="41"/>
                    </a:cubicBezTo>
                    <a:cubicBezTo>
                      <a:pt x="22" y="40"/>
                      <a:pt x="24" y="40"/>
                      <a:pt x="25" y="40"/>
                    </a:cubicBezTo>
                    <a:cubicBezTo>
                      <a:pt x="25" y="40"/>
                      <a:pt x="26" y="40"/>
                      <a:pt x="26" y="41"/>
                    </a:cubicBezTo>
                    <a:cubicBezTo>
                      <a:pt x="27" y="41"/>
                      <a:pt x="27" y="41"/>
                      <a:pt x="27" y="41"/>
                    </a:cubicBezTo>
                    <a:close/>
                    <a:moveTo>
                      <a:pt x="35" y="37"/>
                    </a:moveTo>
                    <a:cubicBezTo>
                      <a:pt x="35" y="37"/>
                      <a:pt x="34" y="37"/>
                      <a:pt x="34" y="38"/>
                    </a:cubicBezTo>
                    <a:cubicBezTo>
                      <a:pt x="34" y="39"/>
                      <a:pt x="35" y="38"/>
                      <a:pt x="36" y="39"/>
                    </a:cubicBezTo>
                    <a:cubicBezTo>
                      <a:pt x="37" y="39"/>
                      <a:pt x="37" y="38"/>
                      <a:pt x="37" y="37"/>
                    </a:cubicBezTo>
                    <a:cubicBezTo>
                      <a:pt x="37" y="37"/>
                      <a:pt x="36" y="37"/>
                      <a:pt x="35" y="37"/>
                    </a:cubicBezTo>
                    <a:close/>
                    <a:moveTo>
                      <a:pt x="51" y="57"/>
                    </a:moveTo>
                    <a:cubicBezTo>
                      <a:pt x="51" y="57"/>
                      <a:pt x="52" y="57"/>
                      <a:pt x="53" y="57"/>
                    </a:cubicBezTo>
                    <a:cubicBezTo>
                      <a:pt x="53" y="57"/>
                      <a:pt x="52" y="56"/>
                      <a:pt x="51" y="57"/>
                    </a:cubicBezTo>
                    <a:close/>
                    <a:moveTo>
                      <a:pt x="1" y="29"/>
                    </a:moveTo>
                    <a:cubicBezTo>
                      <a:pt x="0" y="30"/>
                      <a:pt x="0" y="31"/>
                      <a:pt x="1" y="31"/>
                    </a:cubicBezTo>
                    <a:cubicBezTo>
                      <a:pt x="2" y="31"/>
                      <a:pt x="1" y="29"/>
                      <a:pt x="1" y="29"/>
                    </a:cubicBezTo>
                    <a:close/>
                    <a:moveTo>
                      <a:pt x="52" y="47"/>
                    </a:moveTo>
                    <a:cubicBezTo>
                      <a:pt x="51" y="47"/>
                      <a:pt x="50" y="47"/>
                      <a:pt x="50" y="48"/>
                    </a:cubicBezTo>
                    <a:cubicBezTo>
                      <a:pt x="49" y="48"/>
                      <a:pt x="48" y="48"/>
                      <a:pt x="48" y="47"/>
                    </a:cubicBezTo>
                    <a:cubicBezTo>
                      <a:pt x="48" y="47"/>
                      <a:pt x="47" y="46"/>
                      <a:pt x="46" y="47"/>
                    </a:cubicBezTo>
                    <a:cubicBezTo>
                      <a:pt x="46" y="48"/>
                      <a:pt x="48" y="49"/>
                      <a:pt x="49" y="49"/>
                    </a:cubicBezTo>
                    <a:cubicBezTo>
                      <a:pt x="49" y="49"/>
                      <a:pt x="50" y="49"/>
                      <a:pt x="50" y="49"/>
                    </a:cubicBezTo>
                    <a:cubicBezTo>
                      <a:pt x="51" y="49"/>
                      <a:pt x="52" y="49"/>
                      <a:pt x="52" y="48"/>
                    </a:cubicBezTo>
                    <a:cubicBezTo>
                      <a:pt x="53" y="48"/>
                      <a:pt x="53" y="47"/>
                      <a:pt x="52" y="47"/>
                    </a:cubicBezTo>
                    <a:close/>
                    <a:moveTo>
                      <a:pt x="123" y="103"/>
                    </a:moveTo>
                    <a:cubicBezTo>
                      <a:pt x="122" y="103"/>
                      <a:pt x="122" y="102"/>
                      <a:pt x="122" y="102"/>
                    </a:cubicBezTo>
                    <a:cubicBezTo>
                      <a:pt x="121" y="102"/>
                      <a:pt x="121" y="103"/>
                      <a:pt x="121" y="103"/>
                    </a:cubicBezTo>
                    <a:cubicBezTo>
                      <a:pt x="120" y="103"/>
                      <a:pt x="120" y="102"/>
                      <a:pt x="120" y="102"/>
                    </a:cubicBezTo>
                    <a:cubicBezTo>
                      <a:pt x="119" y="102"/>
                      <a:pt x="119" y="103"/>
                      <a:pt x="119" y="103"/>
                    </a:cubicBezTo>
                    <a:cubicBezTo>
                      <a:pt x="120" y="104"/>
                      <a:pt x="121" y="104"/>
                      <a:pt x="122" y="105"/>
                    </a:cubicBezTo>
                    <a:cubicBezTo>
                      <a:pt x="122" y="105"/>
                      <a:pt x="123" y="105"/>
                      <a:pt x="123" y="104"/>
                    </a:cubicBezTo>
                    <a:cubicBezTo>
                      <a:pt x="123" y="104"/>
                      <a:pt x="124" y="103"/>
                      <a:pt x="124" y="103"/>
                    </a:cubicBezTo>
                    <a:cubicBezTo>
                      <a:pt x="124" y="103"/>
                      <a:pt x="123" y="103"/>
                      <a:pt x="123" y="103"/>
                    </a:cubicBezTo>
                    <a:close/>
                    <a:moveTo>
                      <a:pt x="128" y="99"/>
                    </a:moveTo>
                    <a:cubicBezTo>
                      <a:pt x="128" y="100"/>
                      <a:pt x="127" y="100"/>
                      <a:pt x="127" y="100"/>
                    </a:cubicBezTo>
                    <a:cubicBezTo>
                      <a:pt x="127" y="100"/>
                      <a:pt x="127" y="100"/>
                      <a:pt x="127" y="100"/>
                    </a:cubicBezTo>
                    <a:cubicBezTo>
                      <a:pt x="128" y="100"/>
                      <a:pt x="128" y="100"/>
                      <a:pt x="128" y="100"/>
                    </a:cubicBezTo>
                    <a:cubicBezTo>
                      <a:pt x="128" y="99"/>
                      <a:pt x="128" y="99"/>
                      <a:pt x="128" y="99"/>
                    </a:cubicBezTo>
                    <a:close/>
                    <a:moveTo>
                      <a:pt x="225" y="5"/>
                    </a:moveTo>
                    <a:cubicBezTo>
                      <a:pt x="225" y="5"/>
                      <a:pt x="224" y="6"/>
                      <a:pt x="224" y="5"/>
                    </a:cubicBezTo>
                    <a:cubicBezTo>
                      <a:pt x="224" y="5"/>
                      <a:pt x="224" y="5"/>
                      <a:pt x="224" y="4"/>
                    </a:cubicBezTo>
                    <a:cubicBezTo>
                      <a:pt x="224" y="4"/>
                      <a:pt x="224" y="2"/>
                      <a:pt x="223" y="3"/>
                    </a:cubicBezTo>
                    <a:cubicBezTo>
                      <a:pt x="223" y="3"/>
                      <a:pt x="222" y="3"/>
                      <a:pt x="222" y="2"/>
                    </a:cubicBezTo>
                    <a:cubicBezTo>
                      <a:pt x="222" y="2"/>
                      <a:pt x="221" y="3"/>
                      <a:pt x="221" y="3"/>
                    </a:cubicBezTo>
                    <a:cubicBezTo>
                      <a:pt x="220" y="3"/>
                      <a:pt x="220" y="2"/>
                      <a:pt x="220" y="2"/>
                    </a:cubicBezTo>
                    <a:cubicBezTo>
                      <a:pt x="220" y="3"/>
                      <a:pt x="220" y="3"/>
                      <a:pt x="219" y="3"/>
                    </a:cubicBezTo>
                    <a:cubicBezTo>
                      <a:pt x="219" y="2"/>
                      <a:pt x="219" y="2"/>
                      <a:pt x="219" y="2"/>
                    </a:cubicBezTo>
                    <a:cubicBezTo>
                      <a:pt x="218" y="2"/>
                      <a:pt x="218" y="3"/>
                      <a:pt x="218" y="3"/>
                    </a:cubicBezTo>
                    <a:cubicBezTo>
                      <a:pt x="218" y="3"/>
                      <a:pt x="218" y="3"/>
                      <a:pt x="218" y="3"/>
                    </a:cubicBezTo>
                    <a:cubicBezTo>
                      <a:pt x="217" y="4"/>
                      <a:pt x="217" y="4"/>
                      <a:pt x="216" y="4"/>
                    </a:cubicBezTo>
                    <a:cubicBezTo>
                      <a:pt x="216" y="4"/>
                      <a:pt x="216" y="3"/>
                      <a:pt x="215" y="4"/>
                    </a:cubicBezTo>
                    <a:cubicBezTo>
                      <a:pt x="215" y="4"/>
                      <a:pt x="215" y="4"/>
                      <a:pt x="214" y="4"/>
                    </a:cubicBezTo>
                    <a:cubicBezTo>
                      <a:pt x="215" y="3"/>
                      <a:pt x="213" y="3"/>
                      <a:pt x="212" y="3"/>
                    </a:cubicBezTo>
                    <a:cubicBezTo>
                      <a:pt x="212" y="3"/>
                      <a:pt x="212" y="3"/>
                      <a:pt x="212" y="3"/>
                    </a:cubicBezTo>
                    <a:cubicBezTo>
                      <a:pt x="211" y="3"/>
                      <a:pt x="211" y="4"/>
                      <a:pt x="210" y="4"/>
                    </a:cubicBezTo>
                    <a:cubicBezTo>
                      <a:pt x="210" y="4"/>
                      <a:pt x="209" y="4"/>
                      <a:pt x="209" y="3"/>
                    </a:cubicBezTo>
                    <a:cubicBezTo>
                      <a:pt x="209" y="3"/>
                      <a:pt x="210" y="2"/>
                      <a:pt x="210" y="2"/>
                    </a:cubicBezTo>
                    <a:cubicBezTo>
                      <a:pt x="210" y="2"/>
                      <a:pt x="211" y="2"/>
                      <a:pt x="210" y="1"/>
                    </a:cubicBezTo>
                    <a:cubicBezTo>
                      <a:pt x="210" y="1"/>
                      <a:pt x="210" y="1"/>
                      <a:pt x="210" y="1"/>
                    </a:cubicBezTo>
                    <a:cubicBezTo>
                      <a:pt x="209" y="1"/>
                      <a:pt x="210" y="1"/>
                      <a:pt x="209" y="0"/>
                    </a:cubicBezTo>
                    <a:cubicBezTo>
                      <a:pt x="209" y="1"/>
                      <a:pt x="208" y="1"/>
                      <a:pt x="208" y="1"/>
                    </a:cubicBezTo>
                    <a:cubicBezTo>
                      <a:pt x="207" y="1"/>
                      <a:pt x="206" y="1"/>
                      <a:pt x="205" y="2"/>
                    </a:cubicBezTo>
                    <a:cubicBezTo>
                      <a:pt x="204" y="3"/>
                      <a:pt x="203" y="3"/>
                      <a:pt x="203" y="4"/>
                    </a:cubicBezTo>
                    <a:cubicBezTo>
                      <a:pt x="203" y="5"/>
                      <a:pt x="203" y="5"/>
                      <a:pt x="203" y="5"/>
                    </a:cubicBezTo>
                    <a:cubicBezTo>
                      <a:pt x="204" y="5"/>
                      <a:pt x="204" y="5"/>
                      <a:pt x="204" y="5"/>
                    </a:cubicBezTo>
                    <a:cubicBezTo>
                      <a:pt x="204" y="6"/>
                      <a:pt x="203" y="5"/>
                      <a:pt x="203" y="6"/>
                    </a:cubicBezTo>
                    <a:cubicBezTo>
                      <a:pt x="203" y="7"/>
                      <a:pt x="204" y="7"/>
                      <a:pt x="204" y="8"/>
                    </a:cubicBezTo>
                    <a:cubicBezTo>
                      <a:pt x="204" y="8"/>
                      <a:pt x="204" y="11"/>
                      <a:pt x="205" y="11"/>
                    </a:cubicBezTo>
                    <a:cubicBezTo>
                      <a:pt x="204" y="12"/>
                      <a:pt x="204" y="12"/>
                      <a:pt x="204" y="12"/>
                    </a:cubicBezTo>
                    <a:cubicBezTo>
                      <a:pt x="205" y="13"/>
                      <a:pt x="204" y="13"/>
                      <a:pt x="204" y="14"/>
                    </a:cubicBezTo>
                    <a:cubicBezTo>
                      <a:pt x="204" y="15"/>
                      <a:pt x="203" y="16"/>
                      <a:pt x="203" y="17"/>
                    </a:cubicBezTo>
                    <a:cubicBezTo>
                      <a:pt x="204" y="16"/>
                      <a:pt x="204" y="15"/>
                      <a:pt x="204" y="14"/>
                    </a:cubicBezTo>
                    <a:cubicBezTo>
                      <a:pt x="204" y="15"/>
                      <a:pt x="204" y="15"/>
                      <a:pt x="204" y="15"/>
                    </a:cubicBezTo>
                    <a:cubicBezTo>
                      <a:pt x="205" y="14"/>
                      <a:pt x="204" y="15"/>
                      <a:pt x="204" y="15"/>
                    </a:cubicBezTo>
                    <a:cubicBezTo>
                      <a:pt x="204" y="16"/>
                      <a:pt x="204" y="16"/>
                      <a:pt x="205" y="16"/>
                    </a:cubicBezTo>
                    <a:cubicBezTo>
                      <a:pt x="204" y="16"/>
                      <a:pt x="204" y="16"/>
                      <a:pt x="204" y="17"/>
                    </a:cubicBezTo>
                    <a:cubicBezTo>
                      <a:pt x="203" y="16"/>
                      <a:pt x="203" y="19"/>
                      <a:pt x="203" y="19"/>
                    </a:cubicBezTo>
                    <a:cubicBezTo>
                      <a:pt x="202" y="20"/>
                      <a:pt x="201" y="21"/>
                      <a:pt x="202" y="22"/>
                    </a:cubicBezTo>
                    <a:cubicBezTo>
                      <a:pt x="202" y="23"/>
                      <a:pt x="201" y="24"/>
                      <a:pt x="201" y="25"/>
                    </a:cubicBezTo>
                    <a:cubicBezTo>
                      <a:pt x="200" y="26"/>
                      <a:pt x="200" y="26"/>
                      <a:pt x="200" y="26"/>
                    </a:cubicBezTo>
                    <a:cubicBezTo>
                      <a:pt x="200" y="27"/>
                      <a:pt x="199" y="29"/>
                      <a:pt x="199" y="29"/>
                    </a:cubicBezTo>
                    <a:cubicBezTo>
                      <a:pt x="198" y="29"/>
                      <a:pt x="198" y="29"/>
                      <a:pt x="198" y="30"/>
                    </a:cubicBezTo>
                    <a:cubicBezTo>
                      <a:pt x="198" y="30"/>
                      <a:pt x="198" y="30"/>
                      <a:pt x="198" y="30"/>
                    </a:cubicBezTo>
                    <a:cubicBezTo>
                      <a:pt x="198" y="30"/>
                      <a:pt x="198" y="30"/>
                      <a:pt x="198" y="30"/>
                    </a:cubicBezTo>
                    <a:cubicBezTo>
                      <a:pt x="197" y="31"/>
                      <a:pt x="197" y="31"/>
                      <a:pt x="196" y="31"/>
                    </a:cubicBezTo>
                    <a:cubicBezTo>
                      <a:pt x="198" y="31"/>
                      <a:pt x="196" y="33"/>
                      <a:pt x="196" y="34"/>
                    </a:cubicBezTo>
                    <a:cubicBezTo>
                      <a:pt x="196" y="34"/>
                      <a:pt x="196" y="35"/>
                      <a:pt x="196" y="36"/>
                    </a:cubicBezTo>
                    <a:cubicBezTo>
                      <a:pt x="195" y="36"/>
                      <a:pt x="195" y="37"/>
                      <a:pt x="195" y="38"/>
                    </a:cubicBezTo>
                    <a:cubicBezTo>
                      <a:pt x="195" y="39"/>
                      <a:pt x="197" y="38"/>
                      <a:pt x="198" y="38"/>
                    </a:cubicBezTo>
                    <a:cubicBezTo>
                      <a:pt x="199" y="38"/>
                      <a:pt x="199" y="36"/>
                      <a:pt x="200" y="35"/>
                    </a:cubicBezTo>
                    <a:cubicBezTo>
                      <a:pt x="200" y="36"/>
                      <a:pt x="200" y="36"/>
                      <a:pt x="200" y="37"/>
                    </a:cubicBezTo>
                    <a:cubicBezTo>
                      <a:pt x="200" y="38"/>
                      <a:pt x="199" y="38"/>
                      <a:pt x="199" y="38"/>
                    </a:cubicBezTo>
                    <a:cubicBezTo>
                      <a:pt x="199" y="38"/>
                      <a:pt x="200" y="38"/>
                      <a:pt x="200" y="38"/>
                    </a:cubicBezTo>
                    <a:cubicBezTo>
                      <a:pt x="199" y="38"/>
                      <a:pt x="199" y="38"/>
                      <a:pt x="199" y="38"/>
                    </a:cubicBezTo>
                    <a:cubicBezTo>
                      <a:pt x="199" y="39"/>
                      <a:pt x="199" y="39"/>
                      <a:pt x="199" y="39"/>
                    </a:cubicBezTo>
                    <a:cubicBezTo>
                      <a:pt x="199" y="39"/>
                      <a:pt x="198" y="39"/>
                      <a:pt x="198" y="39"/>
                    </a:cubicBezTo>
                    <a:cubicBezTo>
                      <a:pt x="198" y="39"/>
                      <a:pt x="198" y="39"/>
                      <a:pt x="198" y="39"/>
                    </a:cubicBezTo>
                    <a:cubicBezTo>
                      <a:pt x="198" y="38"/>
                      <a:pt x="197" y="38"/>
                      <a:pt x="197" y="39"/>
                    </a:cubicBezTo>
                    <a:cubicBezTo>
                      <a:pt x="198" y="39"/>
                      <a:pt x="198" y="40"/>
                      <a:pt x="198" y="40"/>
                    </a:cubicBezTo>
                    <a:cubicBezTo>
                      <a:pt x="198" y="40"/>
                      <a:pt x="197" y="41"/>
                      <a:pt x="197" y="41"/>
                    </a:cubicBezTo>
                    <a:cubicBezTo>
                      <a:pt x="197" y="41"/>
                      <a:pt x="199" y="41"/>
                      <a:pt x="200" y="40"/>
                    </a:cubicBezTo>
                    <a:cubicBezTo>
                      <a:pt x="200" y="40"/>
                      <a:pt x="200" y="40"/>
                      <a:pt x="201" y="40"/>
                    </a:cubicBezTo>
                    <a:cubicBezTo>
                      <a:pt x="201" y="40"/>
                      <a:pt x="202" y="41"/>
                      <a:pt x="201" y="40"/>
                    </a:cubicBezTo>
                    <a:cubicBezTo>
                      <a:pt x="201" y="40"/>
                      <a:pt x="201" y="40"/>
                      <a:pt x="201" y="40"/>
                    </a:cubicBezTo>
                    <a:cubicBezTo>
                      <a:pt x="201" y="40"/>
                      <a:pt x="201" y="40"/>
                      <a:pt x="202" y="39"/>
                    </a:cubicBezTo>
                    <a:cubicBezTo>
                      <a:pt x="202" y="40"/>
                      <a:pt x="202" y="40"/>
                      <a:pt x="202" y="40"/>
                    </a:cubicBezTo>
                    <a:cubicBezTo>
                      <a:pt x="201" y="41"/>
                      <a:pt x="202" y="41"/>
                      <a:pt x="202" y="41"/>
                    </a:cubicBezTo>
                    <a:cubicBezTo>
                      <a:pt x="202" y="41"/>
                      <a:pt x="201" y="41"/>
                      <a:pt x="201" y="41"/>
                    </a:cubicBezTo>
                    <a:cubicBezTo>
                      <a:pt x="201" y="41"/>
                      <a:pt x="201" y="41"/>
                      <a:pt x="201" y="41"/>
                    </a:cubicBezTo>
                    <a:cubicBezTo>
                      <a:pt x="201" y="41"/>
                      <a:pt x="201" y="40"/>
                      <a:pt x="200" y="40"/>
                    </a:cubicBezTo>
                    <a:cubicBezTo>
                      <a:pt x="201" y="41"/>
                      <a:pt x="201" y="42"/>
                      <a:pt x="201" y="43"/>
                    </a:cubicBezTo>
                    <a:cubicBezTo>
                      <a:pt x="201" y="44"/>
                      <a:pt x="201" y="44"/>
                      <a:pt x="201" y="45"/>
                    </a:cubicBezTo>
                    <a:cubicBezTo>
                      <a:pt x="200" y="45"/>
                      <a:pt x="200" y="46"/>
                      <a:pt x="200" y="46"/>
                    </a:cubicBezTo>
                    <a:cubicBezTo>
                      <a:pt x="200" y="46"/>
                      <a:pt x="201" y="47"/>
                      <a:pt x="201" y="47"/>
                    </a:cubicBezTo>
                    <a:cubicBezTo>
                      <a:pt x="201" y="48"/>
                      <a:pt x="200" y="49"/>
                      <a:pt x="201" y="49"/>
                    </a:cubicBezTo>
                    <a:cubicBezTo>
                      <a:pt x="200" y="49"/>
                      <a:pt x="200" y="50"/>
                      <a:pt x="200" y="51"/>
                    </a:cubicBezTo>
                    <a:cubicBezTo>
                      <a:pt x="200" y="51"/>
                      <a:pt x="200" y="52"/>
                      <a:pt x="200" y="53"/>
                    </a:cubicBezTo>
                    <a:cubicBezTo>
                      <a:pt x="199" y="53"/>
                      <a:pt x="199" y="54"/>
                      <a:pt x="199" y="55"/>
                    </a:cubicBezTo>
                    <a:cubicBezTo>
                      <a:pt x="199" y="56"/>
                      <a:pt x="198" y="56"/>
                      <a:pt x="199" y="57"/>
                    </a:cubicBezTo>
                    <a:cubicBezTo>
                      <a:pt x="199" y="56"/>
                      <a:pt x="200" y="56"/>
                      <a:pt x="201" y="56"/>
                    </a:cubicBezTo>
                    <a:cubicBezTo>
                      <a:pt x="201" y="56"/>
                      <a:pt x="201" y="55"/>
                      <a:pt x="202" y="55"/>
                    </a:cubicBezTo>
                    <a:cubicBezTo>
                      <a:pt x="202" y="55"/>
                      <a:pt x="202" y="55"/>
                      <a:pt x="203" y="55"/>
                    </a:cubicBezTo>
                    <a:cubicBezTo>
                      <a:pt x="202" y="56"/>
                      <a:pt x="206" y="56"/>
                      <a:pt x="206" y="56"/>
                    </a:cubicBezTo>
                    <a:cubicBezTo>
                      <a:pt x="207" y="57"/>
                      <a:pt x="208" y="57"/>
                      <a:pt x="209" y="56"/>
                    </a:cubicBezTo>
                    <a:cubicBezTo>
                      <a:pt x="209" y="57"/>
                      <a:pt x="210" y="56"/>
                      <a:pt x="210" y="56"/>
                    </a:cubicBezTo>
                    <a:cubicBezTo>
                      <a:pt x="210" y="56"/>
                      <a:pt x="210" y="56"/>
                      <a:pt x="211" y="55"/>
                    </a:cubicBezTo>
                    <a:cubicBezTo>
                      <a:pt x="211" y="55"/>
                      <a:pt x="212" y="54"/>
                      <a:pt x="213" y="55"/>
                    </a:cubicBezTo>
                    <a:cubicBezTo>
                      <a:pt x="212" y="54"/>
                      <a:pt x="213" y="53"/>
                      <a:pt x="212" y="52"/>
                    </a:cubicBezTo>
                    <a:cubicBezTo>
                      <a:pt x="212" y="51"/>
                      <a:pt x="212" y="51"/>
                      <a:pt x="212" y="51"/>
                    </a:cubicBezTo>
                    <a:cubicBezTo>
                      <a:pt x="212" y="50"/>
                      <a:pt x="212" y="50"/>
                      <a:pt x="212" y="49"/>
                    </a:cubicBezTo>
                    <a:cubicBezTo>
                      <a:pt x="213" y="48"/>
                      <a:pt x="214" y="48"/>
                      <a:pt x="214" y="47"/>
                    </a:cubicBezTo>
                    <a:cubicBezTo>
                      <a:pt x="215" y="47"/>
                      <a:pt x="214" y="46"/>
                      <a:pt x="215" y="46"/>
                    </a:cubicBezTo>
                    <a:cubicBezTo>
                      <a:pt x="216" y="46"/>
                      <a:pt x="216" y="45"/>
                      <a:pt x="216" y="45"/>
                    </a:cubicBezTo>
                    <a:cubicBezTo>
                      <a:pt x="217" y="45"/>
                      <a:pt x="217" y="45"/>
                      <a:pt x="217" y="45"/>
                    </a:cubicBezTo>
                    <a:cubicBezTo>
                      <a:pt x="217" y="45"/>
                      <a:pt x="218" y="44"/>
                      <a:pt x="218" y="44"/>
                    </a:cubicBezTo>
                    <a:cubicBezTo>
                      <a:pt x="218" y="43"/>
                      <a:pt x="216" y="44"/>
                      <a:pt x="216" y="43"/>
                    </a:cubicBezTo>
                    <a:cubicBezTo>
                      <a:pt x="216" y="43"/>
                      <a:pt x="215" y="42"/>
                      <a:pt x="214" y="41"/>
                    </a:cubicBezTo>
                    <a:cubicBezTo>
                      <a:pt x="214" y="41"/>
                      <a:pt x="215" y="39"/>
                      <a:pt x="215" y="39"/>
                    </a:cubicBezTo>
                    <a:cubicBezTo>
                      <a:pt x="215" y="38"/>
                      <a:pt x="215" y="38"/>
                      <a:pt x="216" y="37"/>
                    </a:cubicBezTo>
                    <a:cubicBezTo>
                      <a:pt x="217" y="36"/>
                      <a:pt x="218" y="35"/>
                      <a:pt x="218" y="35"/>
                    </a:cubicBezTo>
                    <a:cubicBezTo>
                      <a:pt x="218" y="34"/>
                      <a:pt x="217" y="34"/>
                      <a:pt x="217" y="34"/>
                    </a:cubicBezTo>
                    <a:cubicBezTo>
                      <a:pt x="216" y="33"/>
                      <a:pt x="217" y="33"/>
                      <a:pt x="216" y="33"/>
                    </a:cubicBezTo>
                    <a:cubicBezTo>
                      <a:pt x="216" y="33"/>
                      <a:pt x="216" y="33"/>
                      <a:pt x="216" y="32"/>
                    </a:cubicBezTo>
                    <a:cubicBezTo>
                      <a:pt x="216" y="32"/>
                      <a:pt x="216" y="32"/>
                      <a:pt x="216" y="32"/>
                    </a:cubicBezTo>
                    <a:cubicBezTo>
                      <a:pt x="215" y="31"/>
                      <a:pt x="215" y="31"/>
                      <a:pt x="215" y="31"/>
                    </a:cubicBezTo>
                    <a:cubicBezTo>
                      <a:pt x="215" y="30"/>
                      <a:pt x="215" y="30"/>
                      <a:pt x="215" y="30"/>
                    </a:cubicBezTo>
                    <a:cubicBezTo>
                      <a:pt x="215" y="29"/>
                      <a:pt x="215" y="29"/>
                      <a:pt x="215" y="29"/>
                    </a:cubicBezTo>
                    <a:cubicBezTo>
                      <a:pt x="214" y="28"/>
                      <a:pt x="213" y="28"/>
                      <a:pt x="213" y="27"/>
                    </a:cubicBezTo>
                    <a:cubicBezTo>
                      <a:pt x="214" y="28"/>
                      <a:pt x="214" y="28"/>
                      <a:pt x="215" y="28"/>
                    </a:cubicBezTo>
                    <a:cubicBezTo>
                      <a:pt x="216" y="28"/>
                      <a:pt x="217" y="28"/>
                      <a:pt x="218" y="27"/>
                    </a:cubicBezTo>
                    <a:cubicBezTo>
                      <a:pt x="218" y="27"/>
                      <a:pt x="218" y="26"/>
                      <a:pt x="219" y="26"/>
                    </a:cubicBezTo>
                    <a:cubicBezTo>
                      <a:pt x="219" y="25"/>
                      <a:pt x="219" y="25"/>
                      <a:pt x="219" y="24"/>
                    </a:cubicBezTo>
                    <a:cubicBezTo>
                      <a:pt x="219" y="24"/>
                      <a:pt x="219" y="23"/>
                      <a:pt x="219" y="23"/>
                    </a:cubicBezTo>
                    <a:cubicBezTo>
                      <a:pt x="218" y="22"/>
                      <a:pt x="218" y="22"/>
                      <a:pt x="219" y="21"/>
                    </a:cubicBezTo>
                    <a:cubicBezTo>
                      <a:pt x="219" y="21"/>
                      <a:pt x="220" y="21"/>
                      <a:pt x="221" y="20"/>
                    </a:cubicBezTo>
                    <a:cubicBezTo>
                      <a:pt x="221" y="19"/>
                      <a:pt x="220" y="19"/>
                      <a:pt x="220" y="19"/>
                    </a:cubicBezTo>
                    <a:cubicBezTo>
                      <a:pt x="221" y="18"/>
                      <a:pt x="220" y="18"/>
                      <a:pt x="220" y="17"/>
                    </a:cubicBezTo>
                    <a:cubicBezTo>
                      <a:pt x="220" y="17"/>
                      <a:pt x="221" y="17"/>
                      <a:pt x="221" y="17"/>
                    </a:cubicBezTo>
                    <a:cubicBezTo>
                      <a:pt x="221" y="16"/>
                      <a:pt x="221" y="16"/>
                      <a:pt x="221" y="16"/>
                    </a:cubicBezTo>
                    <a:cubicBezTo>
                      <a:pt x="221" y="15"/>
                      <a:pt x="221" y="15"/>
                      <a:pt x="221" y="15"/>
                    </a:cubicBezTo>
                    <a:cubicBezTo>
                      <a:pt x="221" y="14"/>
                      <a:pt x="221" y="14"/>
                      <a:pt x="221" y="14"/>
                    </a:cubicBezTo>
                    <a:cubicBezTo>
                      <a:pt x="220" y="14"/>
                      <a:pt x="220" y="13"/>
                      <a:pt x="220" y="13"/>
                    </a:cubicBezTo>
                    <a:cubicBezTo>
                      <a:pt x="220" y="12"/>
                      <a:pt x="221" y="13"/>
                      <a:pt x="221" y="12"/>
                    </a:cubicBezTo>
                    <a:cubicBezTo>
                      <a:pt x="221" y="12"/>
                      <a:pt x="221" y="12"/>
                      <a:pt x="221" y="11"/>
                    </a:cubicBezTo>
                    <a:cubicBezTo>
                      <a:pt x="222" y="11"/>
                      <a:pt x="222" y="11"/>
                      <a:pt x="222" y="11"/>
                    </a:cubicBezTo>
                    <a:cubicBezTo>
                      <a:pt x="223" y="10"/>
                      <a:pt x="223" y="10"/>
                      <a:pt x="223" y="10"/>
                    </a:cubicBezTo>
                    <a:cubicBezTo>
                      <a:pt x="224" y="10"/>
                      <a:pt x="225" y="9"/>
                      <a:pt x="225" y="9"/>
                    </a:cubicBezTo>
                    <a:cubicBezTo>
                      <a:pt x="225" y="9"/>
                      <a:pt x="225" y="9"/>
                      <a:pt x="226" y="9"/>
                    </a:cubicBezTo>
                    <a:cubicBezTo>
                      <a:pt x="226" y="9"/>
                      <a:pt x="226" y="8"/>
                      <a:pt x="226" y="8"/>
                    </a:cubicBezTo>
                    <a:cubicBezTo>
                      <a:pt x="226" y="8"/>
                      <a:pt x="227" y="7"/>
                      <a:pt x="227" y="7"/>
                    </a:cubicBezTo>
                    <a:cubicBezTo>
                      <a:pt x="227" y="6"/>
                      <a:pt x="226" y="6"/>
                      <a:pt x="225" y="5"/>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73" name="Poland">
                <a:extLst>
                  <a:ext uri="{FF2B5EF4-FFF2-40B4-BE49-F238E27FC236}">
                    <a16:creationId xmlns:a16="http://schemas.microsoft.com/office/drawing/2014/main" id="{92BF4881-E45B-35B6-2458-9C8A2554CF6A}"/>
                  </a:ext>
                </a:extLst>
              </p:cNvPr>
              <p:cNvSpPr>
                <a:spLocks/>
              </p:cNvSpPr>
              <p:nvPr/>
            </p:nvSpPr>
            <p:spPr bwMode="auto">
              <a:xfrm>
                <a:off x="6255864" y="2250828"/>
                <a:ext cx="295409" cy="209921"/>
              </a:xfrm>
              <a:custGeom>
                <a:avLst/>
                <a:gdLst/>
                <a:ahLst/>
                <a:cxnLst>
                  <a:cxn ang="0">
                    <a:pos x="83" y="40"/>
                  </a:cxn>
                  <a:cxn ang="0">
                    <a:pos x="80" y="37"/>
                  </a:cxn>
                  <a:cxn ang="0">
                    <a:pos x="80" y="32"/>
                  </a:cxn>
                  <a:cxn ang="0">
                    <a:pos x="77" y="28"/>
                  </a:cxn>
                  <a:cxn ang="0">
                    <a:pos x="78" y="24"/>
                  </a:cxn>
                  <a:cxn ang="0">
                    <a:pos x="81" y="18"/>
                  </a:cxn>
                  <a:cxn ang="0">
                    <a:pos x="77" y="9"/>
                  </a:cxn>
                  <a:cxn ang="0">
                    <a:pos x="73" y="5"/>
                  </a:cxn>
                  <a:cxn ang="0">
                    <a:pos x="51" y="5"/>
                  </a:cxn>
                  <a:cxn ang="0">
                    <a:pos x="43" y="6"/>
                  </a:cxn>
                  <a:cxn ang="0">
                    <a:pos x="45" y="4"/>
                  </a:cxn>
                  <a:cxn ang="0">
                    <a:pos x="35" y="1"/>
                  </a:cxn>
                  <a:cxn ang="0">
                    <a:pos x="34" y="0"/>
                  </a:cxn>
                  <a:cxn ang="0">
                    <a:pos x="19" y="4"/>
                  </a:cxn>
                  <a:cxn ang="0">
                    <a:pos x="18" y="5"/>
                  </a:cxn>
                  <a:cxn ang="0">
                    <a:pos x="16" y="6"/>
                  </a:cxn>
                  <a:cxn ang="0">
                    <a:pos x="2" y="10"/>
                  </a:cxn>
                  <a:cxn ang="0">
                    <a:pos x="2" y="10"/>
                  </a:cxn>
                  <a:cxn ang="0">
                    <a:pos x="4" y="10"/>
                  </a:cxn>
                  <a:cxn ang="0">
                    <a:pos x="2" y="11"/>
                  </a:cxn>
                  <a:cxn ang="0">
                    <a:pos x="2" y="13"/>
                  </a:cxn>
                  <a:cxn ang="0">
                    <a:pos x="1" y="20"/>
                  </a:cxn>
                  <a:cxn ang="0">
                    <a:pos x="4" y="23"/>
                  </a:cxn>
                  <a:cxn ang="0">
                    <a:pos x="5" y="28"/>
                  </a:cxn>
                  <a:cxn ang="0">
                    <a:pos x="5" y="32"/>
                  </a:cxn>
                  <a:cxn ang="0">
                    <a:pos x="8" y="36"/>
                  </a:cxn>
                  <a:cxn ang="0">
                    <a:pos x="7" y="42"/>
                  </a:cxn>
                  <a:cxn ang="0">
                    <a:pos x="9" y="40"/>
                  </a:cxn>
                  <a:cxn ang="0">
                    <a:pos x="11" y="41"/>
                  </a:cxn>
                  <a:cxn ang="0">
                    <a:pos x="15" y="43"/>
                  </a:cxn>
                  <a:cxn ang="0">
                    <a:pos x="19" y="44"/>
                  </a:cxn>
                  <a:cxn ang="0">
                    <a:pos x="19" y="47"/>
                  </a:cxn>
                  <a:cxn ang="0">
                    <a:pos x="23" y="50"/>
                  </a:cxn>
                  <a:cxn ang="0">
                    <a:pos x="25" y="46"/>
                  </a:cxn>
                  <a:cxn ang="0">
                    <a:pos x="29" y="48"/>
                  </a:cxn>
                  <a:cxn ang="0">
                    <a:pos x="30" y="49"/>
                  </a:cxn>
                  <a:cxn ang="0">
                    <a:pos x="34" y="51"/>
                  </a:cxn>
                  <a:cxn ang="0">
                    <a:pos x="37" y="52"/>
                  </a:cxn>
                  <a:cxn ang="0">
                    <a:pos x="39" y="54"/>
                  </a:cxn>
                  <a:cxn ang="0">
                    <a:pos x="43" y="57"/>
                  </a:cxn>
                  <a:cxn ang="0">
                    <a:pos x="48" y="57"/>
                  </a:cxn>
                  <a:cxn ang="0">
                    <a:pos x="52" y="59"/>
                  </a:cxn>
                  <a:cxn ang="0">
                    <a:pos x="56" y="57"/>
                  </a:cxn>
                  <a:cxn ang="0">
                    <a:pos x="60" y="58"/>
                  </a:cxn>
                  <a:cxn ang="0">
                    <a:pos x="66" y="57"/>
                  </a:cxn>
                  <a:cxn ang="0">
                    <a:pos x="69" y="59"/>
                  </a:cxn>
                  <a:cxn ang="0">
                    <a:pos x="75" y="60"/>
                  </a:cxn>
                  <a:cxn ang="0">
                    <a:pos x="74" y="55"/>
                  </a:cxn>
                  <a:cxn ang="0">
                    <a:pos x="81" y="48"/>
                  </a:cxn>
                  <a:cxn ang="0">
                    <a:pos x="85" y="45"/>
                  </a:cxn>
                </a:cxnLst>
                <a:rect l="0" t="0" r="r" b="b"/>
                <a:pathLst>
                  <a:path w="86" h="61">
                    <a:moveTo>
                      <a:pt x="84" y="43"/>
                    </a:moveTo>
                    <a:cubicBezTo>
                      <a:pt x="84" y="43"/>
                      <a:pt x="83" y="43"/>
                      <a:pt x="83" y="42"/>
                    </a:cubicBezTo>
                    <a:cubicBezTo>
                      <a:pt x="83" y="42"/>
                      <a:pt x="86" y="42"/>
                      <a:pt x="84" y="41"/>
                    </a:cubicBezTo>
                    <a:cubicBezTo>
                      <a:pt x="84" y="41"/>
                      <a:pt x="83" y="41"/>
                      <a:pt x="83" y="40"/>
                    </a:cubicBezTo>
                    <a:cubicBezTo>
                      <a:pt x="83" y="40"/>
                      <a:pt x="83" y="40"/>
                      <a:pt x="83" y="39"/>
                    </a:cubicBezTo>
                    <a:cubicBezTo>
                      <a:pt x="82" y="39"/>
                      <a:pt x="82" y="39"/>
                      <a:pt x="82" y="39"/>
                    </a:cubicBezTo>
                    <a:cubicBezTo>
                      <a:pt x="82" y="38"/>
                      <a:pt x="81" y="38"/>
                      <a:pt x="81" y="38"/>
                    </a:cubicBezTo>
                    <a:cubicBezTo>
                      <a:pt x="81" y="37"/>
                      <a:pt x="81" y="37"/>
                      <a:pt x="80" y="37"/>
                    </a:cubicBezTo>
                    <a:cubicBezTo>
                      <a:pt x="80" y="37"/>
                      <a:pt x="81" y="36"/>
                      <a:pt x="81" y="36"/>
                    </a:cubicBezTo>
                    <a:cubicBezTo>
                      <a:pt x="81" y="36"/>
                      <a:pt x="80" y="35"/>
                      <a:pt x="80" y="35"/>
                    </a:cubicBezTo>
                    <a:cubicBezTo>
                      <a:pt x="79" y="34"/>
                      <a:pt x="79" y="33"/>
                      <a:pt x="79" y="32"/>
                    </a:cubicBezTo>
                    <a:cubicBezTo>
                      <a:pt x="79" y="32"/>
                      <a:pt x="80" y="32"/>
                      <a:pt x="80" y="32"/>
                    </a:cubicBezTo>
                    <a:cubicBezTo>
                      <a:pt x="80" y="32"/>
                      <a:pt x="80" y="31"/>
                      <a:pt x="80" y="31"/>
                    </a:cubicBezTo>
                    <a:cubicBezTo>
                      <a:pt x="80" y="30"/>
                      <a:pt x="81" y="30"/>
                      <a:pt x="80" y="29"/>
                    </a:cubicBezTo>
                    <a:cubicBezTo>
                      <a:pt x="79" y="28"/>
                      <a:pt x="79" y="29"/>
                      <a:pt x="78" y="28"/>
                    </a:cubicBezTo>
                    <a:cubicBezTo>
                      <a:pt x="78" y="28"/>
                      <a:pt x="77" y="28"/>
                      <a:pt x="77" y="28"/>
                    </a:cubicBezTo>
                    <a:cubicBezTo>
                      <a:pt x="77" y="27"/>
                      <a:pt x="76" y="27"/>
                      <a:pt x="76" y="27"/>
                    </a:cubicBezTo>
                    <a:cubicBezTo>
                      <a:pt x="76" y="27"/>
                      <a:pt x="75" y="27"/>
                      <a:pt x="76" y="26"/>
                    </a:cubicBezTo>
                    <a:cubicBezTo>
                      <a:pt x="76" y="26"/>
                      <a:pt x="76" y="26"/>
                      <a:pt x="76" y="25"/>
                    </a:cubicBezTo>
                    <a:cubicBezTo>
                      <a:pt x="77" y="25"/>
                      <a:pt x="77" y="24"/>
                      <a:pt x="78" y="24"/>
                    </a:cubicBezTo>
                    <a:cubicBezTo>
                      <a:pt x="78" y="24"/>
                      <a:pt x="79" y="23"/>
                      <a:pt x="80" y="23"/>
                    </a:cubicBezTo>
                    <a:cubicBezTo>
                      <a:pt x="81" y="23"/>
                      <a:pt x="81" y="23"/>
                      <a:pt x="82" y="22"/>
                    </a:cubicBezTo>
                    <a:cubicBezTo>
                      <a:pt x="82" y="21"/>
                      <a:pt x="81" y="19"/>
                      <a:pt x="81" y="19"/>
                    </a:cubicBezTo>
                    <a:cubicBezTo>
                      <a:pt x="81" y="18"/>
                      <a:pt x="81" y="18"/>
                      <a:pt x="81" y="18"/>
                    </a:cubicBezTo>
                    <a:cubicBezTo>
                      <a:pt x="81" y="17"/>
                      <a:pt x="80" y="17"/>
                      <a:pt x="80" y="17"/>
                    </a:cubicBezTo>
                    <a:cubicBezTo>
                      <a:pt x="80" y="16"/>
                      <a:pt x="80" y="15"/>
                      <a:pt x="79" y="15"/>
                    </a:cubicBezTo>
                    <a:cubicBezTo>
                      <a:pt x="78" y="13"/>
                      <a:pt x="78" y="12"/>
                      <a:pt x="77" y="10"/>
                    </a:cubicBezTo>
                    <a:cubicBezTo>
                      <a:pt x="77" y="10"/>
                      <a:pt x="77" y="9"/>
                      <a:pt x="77" y="9"/>
                    </a:cubicBezTo>
                    <a:cubicBezTo>
                      <a:pt x="77" y="8"/>
                      <a:pt x="77" y="8"/>
                      <a:pt x="77" y="8"/>
                    </a:cubicBezTo>
                    <a:cubicBezTo>
                      <a:pt x="77" y="7"/>
                      <a:pt x="76" y="7"/>
                      <a:pt x="76" y="7"/>
                    </a:cubicBezTo>
                    <a:cubicBezTo>
                      <a:pt x="75" y="6"/>
                      <a:pt x="74" y="6"/>
                      <a:pt x="73" y="6"/>
                    </a:cubicBezTo>
                    <a:cubicBezTo>
                      <a:pt x="73" y="5"/>
                      <a:pt x="73" y="5"/>
                      <a:pt x="73" y="5"/>
                    </a:cubicBezTo>
                    <a:cubicBezTo>
                      <a:pt x="71" y="4"/>
                      <a:pt x="71" y="5"/>
                      <a:pt x="69" y="5"/>
                    </a:cubicBezTo>
                    <a:cubicBezTo>
                      <a:pt x="67" y="5"/>
                      <a:pt x="65" y="5"/>
                      <a:pt x="64" y="5"/>
                    </a:cubicBezTo>
                    <a:cubicBezTo>
                      <a:pt x="61" y="5"/>
                      <a:pt x="59" y="5"/>
                      <a:pt x="57" y="5"/>
                    </a:cubicBezTo>
                    <a:cubicBezTo>
                      <a:pt x="55" y="5"/>
                      <a:pt x="53" y="5"/>
                      <a:pt x="51" y="5"/>
                    </a:cubicBezTo>
                    <a:cubicBezTo>
                      <a:pt x="50" y="5"/>
                      <a:pt x="49" y="4"/>
                      <a:pt x="48" y="4"/>
                    </a:cubicBezTo>
                    <a:cubicBezTo>
                      <a:pt x="48" y="4"/>
                      <a:pt x="46" y="4"/>
                      <a:pt x="46" y="4"/>
                    </a:cubicBezTo>
                    <a:cubicBezTo>
                      <a:pt x="46" y="5"/>
                      <a:pt x="45" y="5"/>
                      <a:pt x="44" y="5"/>
                    </a:cubicBezTo>
                    <a:cubicBezTo>
                      <a:pt x="44" y="5"/>
                      <a:pt x="43" y="6"/>
                      <a:pt x="43" y="6"/>
                    </a:cubicBezTo>
                    <a:cubicBezTo>
                      <a:pt x="43" y="6"/>
                      <a:pt x="43" y="6"/>
                      <a:pt x="43" y="6"/>
                    </a:cubicBezTo>
                    <a:cubicBezTo>
                      <a:pt x="42" y="6"/>
                      <a:pt x="42" y="6"/>
                      <a:pt x="42" y="5"/>
                    </a:cubicBezTo>
                    <a:cubicBezTo>
                      <a:pt x="42" y="5"/>
                      <a:pt x="43" y="5"/>
                      <a:pt x="44" y="5"/>
                    </a:cubicBezTo>
                    <a:cubicBezTo>
                      <a:pt x="44" y="5"/>
                      <a:pt x="45" y="4"/>
                      <a:pt x="45" y="4"/>
                    </a:cubicBezTo>
                    <a:cubicBezTo>
                      <a:pt x="45" y="4"/>
                      <a:pt x="44" y="5"/>
                      <a:pt x="43" y="5"/>
                    </a:cubicBezTo>
                    <a:cubicBezTo>
                      <a:pt x="42" y="5"/>
                      <a:pt x="41" y="5"/>
                      <a:pt x="40" y="5"/>
                    </a:cubicBezTo>
                    <a:cubicBezTo>
                      <a:pt x="38" y="5"/>
                      <a:pt x="36" y="4"/>
                      <a:pt x="36" y="2"/>
                    </a:cubicBezTo>
                    <a:cubicBezTo>
                      <a:pt x="35" y="2"/>
                      <a:pt x="35" y="1"/>
                      <a:pt x="35" y="1"/>
                    </a:cubicBezTo>
                    <a:cubicBezTo>
                      <a:pt x="34" y="1"/>
                      <a:pt x="35" y="1"/>
                      <a:pt x="36" y="1"/>
                    </a:cubicBezTo>
                    <a:cubicBezTo>
                      <a:pt x="36" y="1"/>
                      <a:pt x="37" y="1"/>
                      <a:pt x="37" y="2"/>
                    </a:cubicBezTo>
                    <a:cubicBezTo>
                      <a:pt x="38" y="2"/>
                      <a:pt x="38" y="3"/>
                      <a:pt x="38" y="2"/>
                    </a:cubicBezTo>
                    <a:cubicBezTo>
                      <a:pt x="39" y="2"/>
                      <a:pt x="35" y="0"/>
                      <a:pt x="34" y="0"/>
                    </a:cubicBezTo>
                    <a:cubicBezTo>
                      <a:pt x="33" y="0"/>
                      <a:pt x="31" y="0"/>
                      <a:pt x="29" y="1"/>
                    </a:cubicBezTo>
                    <a:cubicBezTo>
                      <a:pt x="28" y="1"/>
                      <a:pt x="27" y="1"/>
                      <a:pt x="26" y="1"/>
                    </a:cubicBezTo>
                    <a:cubicBezTo>
                      <a:pt x="25" y="1"/>
                      <a:pt x="24" y="2"/>
                      <a:pt x="23" y="2"/>
                    </a:cubicBezTo>
                    <a:cubicBezTo>
                      <a:pt x="22" y="3"/>
                      <a:pt x="20" y="2"/>
                      <a:pt x="19" y="4"/>
                    </a:cubicBezTo>
                    <a:cubicBezTo>
                      <a:pt x="19" y="4"/>
                      <a:pt x="19" y="4"/>
                      <a:pt x="19" y="4"/>
                    </a:cubicBezTo>
                    <a:cubicBezTo>
                      <a:pt x="18" y="4"/>
                      <a:pt x="18" y="5"/>
                      <a:pt x="18" y="5"/>
                    </a:cubicBezTo>
                    <a:cubicBezTo>
                      <a:pt x="18" y="5"/>
                      <a:pt x="18" y="5"/>
                      <a:pt x="18" y="5"/>
                    </a:cubicBezTo>
                    <a:cubicBezTo>
                      <a:pt x="18" y="5"/>
                      <a:pt x="17" y="6"/>
                      <a:pt x="18" y="5"/>
                    </a:cubicBezTo>
                    <a:cubicBezTo>
                      <a:pt x="17" y="5"/>
                      <a:pt x="17" y="6"/>
                      <a:pt x="17" y="6"/>
                    </a:cubicBezTo>
                    <a:cubicBezTo>
                      <a:pt x="17" y="6"/>
                      <a:pt x="17" y="6"/>
                      <a:pt x="17" y="6"/>
                    </a:cubicBezTo>
                    <a:cubicBezTo>
                      <a:pt x="17" y="6"/>
                      <a:pt x="16" y="6"/>
                      <a:pt x="16" y="6"/>
                    </a:cubicBezTo>
                    <a:cubicBezTo>
                      <a:pt x="16" y="6"/>
                      <a:pt x="16" y="6"/>
                      <a:pt x="16" y="6"/>
                    </a:cubicBezTo>
                    <a:cubicBezTo>
                      <a:pt x="15" y="6"/>
                      <a:pt x="14" y="6"/>
                      <a:pt x="12" y="7"/>
                    </a:cubicBezTo>
                    <a:cubicBezTo>
                      <a:pt x="11" y="7"/>
                      <a:pt x="9" y="7"/>
                      <a:pt x="8" y="8"/>
                    </a:cubicBezTo>
                    <a:cubicBezTo>
                      <a:pt x="7" y="8"/>
                      <a:pt x="5" y="8"/>
                      <a:pt x="4" y="9"/>
                    </a:cubicBezTo>
                    <a:cubicBezTo>
                      <a:pt x="3" y="9"/>
                      <a:pt x="3" y="10"/>
                      <a:pt x="2" y="10"/>
                    </a:cubicBezTo>
                    <a:cubicBezTo>
                      <a:pt x="2" y="10"/>
                      <a:pt x="1" y="9"/>
                      <a:pt x="1" y="10"/>
                    </a:cubicBezTo>
                    <a:cubicBezTo>
                      <a:pt x="1" y="10"/>
                      <a:pt x="1" y="11"/>
                      <a:pt x="2" y="11"/>
                    </a:cubicBezTo>
                    <a:cubicBezTo>
                      <a:pt x="2" y="10"/>
                      <a:pt x="3" y="11"/>
                      <a:pt x="3" y="10"/>
                    </a:cubicBezTo>
                    <a:cubicBezTo>
                      <a:pt x="2" y="10"/>
                      <a:pt x="2" y="10"/>
                      <a:pt x="2" y="10"/>
                    </a:cubicBezTo>
                    <a:cubicBezTo>
                      <a:pt x="2" y="10"/>
                      <a:pt x="3" y="10"/>
                      <a:pt x="3" y="10"/>
                    </a:cubicBezTo>
                    <a:cubicBezTo>
                      <a:pt x="2" y="10"/>
                      <a:pt x="3" y="10"/>
                      <a:pt x="4" y="10"/>
                    </a:cubicBezTo>
                    <a:cubicBezTo>
                      <a:pt x="4" y="10"/>
                      <a:pt x="4" y="10"/>
                      <a:pt x="4" y="11"/>
                    </a:cubicBezTo>
                    <a:cubicBezTo>
                      <a:pt x="4" y="11"/>
                      <a:pt x="4" y="10"/>
                      <a:pt x="4" y="10"/>
                    </a:cubicBezTo>
                    <a:cubicBezTo>
                      <a:pt x="4" y="11"/>
                      <a:pt x="4" y="11"/>
                      <a:pt x="4" y="11"/>
                    </a:cubicBezTo>
                    <a:cubicBezTo>
                      <a:pt x="4" y="11"/>
                      <a:pt x="4" y="12"/>
                      <a:pt x="4" y="12"/>
                    </a:cubicBezTo>
                    <a:cubicBezTo>
                      <a:pt x="4" y="13"/>
                      <a:pt x="4" y="12"/>
                      <a:pt x="4" y="13"/>
                    </a:cubicBezTo>
                    <a:cubicBezTo>
                      <a:pt x="4" y="13"/>
                      <a:pt x="2" y="11"/>
                      <a:pt x="2" y="11"/>
                    </a:cubicBezTo>
                    <a:cubicBezTo>
                      <a:pt x="2" y="11"/>
                      <a:pt x="2" y="12"/>
                      <a:pt x="2" y="12"/>
                    </a:cubicBezTo>
                    <a:cubicBezTo>
                      <a:pt x="1" y="12"/>
                      <a:pt x="1" y="12"/>
                      <a:pt x="2" y="12"/>
                    </a:cubicBezTo>
                    <a:cubicBezTo>
                      <a:pt x="2" y="12"/>
                      <a:pt x="2" y="13"/>
                      <a:pt x="2" y="13"/>
                    </a:cubicBezTo>
                    <a:cubicBezTo>
                      <a:pt x="2" y="13"/>
                      <a:pt x="2" y="13"/>
                      <a:pt x="2" y="13"/>
                    </a:cubicBezTo>
                    <a:cubicBezTo>
                      <a:pt x="2" y="14"/>
                      <a:pt x="2" y="14"/>
                      <a:pt x="2" y="15"/>
                    </a:cubicBezTo>
                    <a:cubicBezTo>
                      <a:pt x="3" y="15"/>
                      <a:pt x="3" y="16"/>
                      <a:pt x="3" y="17"/>
                    </a:cubicBezTo>
                    <a:cubicBezTo>
                      <a:pt x="2" y="17"/>
                      <a:pt x="3" y="19"/>
                      <a:pt x="2" y="19"/>
                    </a:cubicBezTo>
                    <a:cubicBezTo>
                      <a:pt x="1" y="19"/>
                      <a:pt x="1" y="19"/>
                      <a:pt x="1" y="20"/>
                    </a:cubicBezTo>
                    <a:cubicBezTo>
                      <a:pt x="1" y="20"/>
                      <a:pt x="1" y="20"/>
                      <a:pt x="1" y="20"/>
                    </a:cubicBezTo>
                    <a:cubicBezTo>
                      <a:pt x="0" y="21"/>
                      <a:pt x="1" y="21"/>
                      <a:pt x="2" y="21"/>
                    </a:cubicBezTo>
                    <a:cubicBezTo>
                      <a:pt x="2" y="22"/>
                      <a:pt x="2" y="22"/>
                      <a:pt x="3" y="22"/>
                    </a:cubicBezTo>
                    <a:cubicBezTo>
                      <a:pt x="3" y="23"/>
                      <a:pt x="4" y="23"/>
                      <a:pt x="4" y="23"/>
                    </a:cubicBezTo>
                    <a:cubicBezTo>
                      <a:pt x="5" y="24"/>
                      <a:pt x="5" y="25"/>
                      <a:pt x="4" y="25"/>
                    </a:cubicBezTo>
                    <a:cubicBezTo>
                      <a:pt x="4" y="25"/>
                      <a:pt x="4" y="27"/>
                      <a:pt x="5" y="27"/>
                    </a:cubicBezTo>
                    <a:cubicBezTo>
                      <a:pt x="5" y="27"/>
                      <a:pt x="5" y="27"/>
                      <a:pt x="5" y="27"/>
                    </a:cubicBezTo>
                    <a:cubicBezTo>
                      <a:pt x="6" y="28"/>
                      <a:pt x="5" y="28"/>
                      <a:pt x="5" y="28"/>
                    </a:cubicBezTo>
                    <a:cubicBezTo>
                      <a:pt x="5" y="29"/>
                      <a:pt x="6" y="29"/>
                      <a:pt x="6" y="29"/>
                    </a:cubicBezTo>
                    <a:cubicBezTo>
                      <a:pt x="6" y="29"/>
                      <a:pt x="6" y="30"/>
                      <a:pt x="6" y="30"/>
                    </a:cubicBezTo>
                    <a:cubicBezTo>
                      <a:pt x="6" y="30"/>
                      <a:pt x="6" y="30"/>
                      <a:pt x="5" y="31"/>
                    </a:cubicBezTo>
                    <a:cubicBezTo>
                      <a:pt x="5" y="31"/>
                      <a:pt x="5" y="31"/>
                      <a:pt x="5" y="32"/>
                    </a:cubicBezTo>
                    <a:cubicBezTo>
                      <a:pt x="5" y="32"/>
                      <a:pt x="6" y="33"/>
                      <a:pt x="6" y="33"/>
                    </a:cubicBezTo>
                    <a:cubicBezTo>
                      <a:pt x="6" y="34"/>
                      <a:pt x="5" y="34"/>
                      <a:pt x="7" y="35"/>
                    </a:cubicBezTo>
                    <a:cubicBezTo>
                      <a:pt x="7" y="35"/>
                      <a:pt x="7" y="35"/>
                      <a:pt x="8" y="35"/>
                    </a:cubicBezTo>
                    <a:cubicBezTo>
                      <a:pt x="8" y="36"/>
                      <a:pt x="8" y="36"/>
                      <a:pt x="8" y="36"/>
                    </a:cubicBezTo>
                    <a:cubicBezTo>
                      <a:pt x="8" y="37"/>
                      <a:pt x="8" y="37"/>
                      <a:pt x="8" y="38"/>
                    </a:cubicBezTo>
                    <a:cubicBezTo>
                      <a:pt x="8" y="38"/>
                      <a:pt x="8" y="38"/>
                      <a:pt x="8" y="39"/>
                    </a:cubicBezTo>
                    <a:cubicBezTo>
                      <a:pt x="8" y="39"/>
                      <a:pt x="8" y="40"/>
                      <a:pt x="8" y="41"/>
                    </a:cubicBezTo>
                    <a:cubicBezTo>
                      <a:pt x="7" y="41"/>
                      <a:pt x="7" y="41"/>
                      <a:pt x="7" y="42"/>
                    </a:cubicBezTo>
                    <a:cubicBezTo>
                      <a:pt x="7" y="42"/>
                      <a:pt x="8" y="42"/>
                      <a:pt x="8" y="41"/>
                    </a:cubicBezTo>
                    <a:cubicBezTo>
                      <a:pt x="8" y="41"/>
                      <a:pt x="9" y="41"/>
                      <a:pt x="8" y="41"/>
                    </a:cubicBezTo>
                    <a:cubicBezTo>
                      <a:pt x="8" y="41"/>
                      <a:pt x="8" y="40"/>
                      <a:pt x="8" y="40"/>
                    </a:cubicBezTo>
                    <a:cubicBezTo>
                      <a:pt x="8" y="40"/>
                      <a:pt x="9" y="40"/>
                      <a:pt x="9" y="40"/>
                    </a:cubicBezTo>
                    <a:cubicBezTo>
                      <a:pt x="9" y="40"/>
                      <a:pt x="10" y="40"/>
                      <a:pt x="10" y="40"/>
                    </a:cubicBezTo>
                    <a:cubicBezTo>
                      <a:pt x="10" y="40"/>
                      <a:pt x="10" y="40"/>
                      <a:pt x="10" y="40"/>
                    </a:cubicBezTo>
                    <a:cubicBezTo>
                      <a:pt x="10" y="41"/>
                      <a:pt x="10" y="40"/>
                      <a:pt x="11" y="41"/>
                    </a:cubicBezTo>
                    <a:cubicBezTo>
                      <a:pt x="11" y="41"/>
                      <a:pt x="10" y="41"/>
                      <a:pt x="11" y="41"/>
                    </a:cubicBezTo>
                    <a:cubicBezTo>
                      <a:pt x="11" y="42"/>
                      <a:pt x="11" y="43"/>
                      <a:pt x="12" y="43"/>
                    </a:cubicBezTo>
                    <a:cubicBezTo>
                      <a:pt x="12" y="43"/>
                      <a:pt x="12" y="42"/>
                      <a:pt x="12" y="42"/>
                    </a:cubicBezTo>
                    <a:cubicBezTo>
                      <a:pt x="13" y="42"/>
                      <a:pt x="13" y="43"/>
                      <a:pt x="13" y="43"/>
                    </a:cubicBezTo>
                    <a:cubicBezTo>
                      <a:pt x="14" y="43"/>
                      <a:pt x="15" y="43"/>
                      <a:pt x="15" y="43"/>
                    </a:cubicBezTo>
                    <a:cubicBezTo>
                      <a:pt x="16" y="44"/>
                      <a:pt x="17" y="43"/>
                      <a:pt x="17" y="44"/>
                    </a:cubicBezTo>
                    <a:cubicBezTo>
                      <a:pt x="17" y="44"/>
                      <a:pt x="17" y="44"/>
                      <a:pt x="17" y="44"/>
                    </a:cubicBezTo>
                    <a:cubicBezTo>
                      <a:pt x="17" y="44"/>
                      <a:pt x="18" y="44"/>
                      <a:pt x="18" y="44"/>
                    </a:cubicBezTo>
                    <a:cubicBezTo>
                      <a:pt x="18" y="44"/>
                      <a:pt x="18" y="44"/>
                      <a:pt x="19" y="44"/>
                    </a:cubicBezTo>
                    <a:cubicBezTo>
                      <a:pt x="19" y="44"/>
                      <a:pt x="19" y="44"/>
                      <a:pt x="19" y="44"/>
                    </a:cubicBezTo>
                    <a:cubicBezTo>
                      <a:pt x="20" y="44"/>
                      <a:pt x="21" y="44"/>
                      <a:pt x="21" y="45"/>
                    </a:cubicBezTo>
                    <a:cubicBezTo>
                      <a:pt x="21" y="45"/>
                      <a:pt x="19" y="46"/>
                      <a:pt x="19" y="46"/>
                    </a:cubicBezTo>
                    <a:cubicBezTo>
                      <a:pt x="19" y="46"/>
                      <a:pt x="19" y="47"/>
                      <a:pt x="19" y="47"/>
                    </a:cubicBezTo>
                    <a:cubicBezTo>
                      <a:pt x="20" y="47"/>
                      <a:pt x="20" y="47"/>
                      <a:pt x="20" y="47"/>
                    </a:cubicBezTo>
                    <a:cubicBezTo>
                      <a:pt x="20" y="47"/>
                      <a:pt x="20" y="47"/>
                      <a:pt x="21" y="48"/>
                    </a:cubicBezTo>
                    <a:cubicBezTo>
                      <a:pt x="21" y="48"/>
                      <a:pt x="21" y="48"/>
                      <a:pt x="22" y="49"/>
                    </a:cubicBezTo>
                    <a:cubicBezTo>
                      <a:pt x="22" y="50"/>
                      <a:pt x="23" y="50"/>
                      <a:pt x="23" y="50"/>
                    </a:cubicBezTo>
                    <a:cubicBezTo>
                      <a:pt x="24" y="49"/>
                      <a:pt x="24" y="49"/>
                      <a:pt x="24" y="49"/>
                    </a:cubicBezTo>
                    <a:cubicBezTo>
                      <a:pt x="24" y="49"/>
                      <a:pt x="24" y="49"/>
                      <a:pt x="25" y="49"/>
                    </a:cubicBezTo>
                    <a:cubicBezTo>
                      <a:pt x="25" y="49"/>
                      <a:pt x="25" y="48"/>
                      <a:pt x="26" y="48"/>
                    </a:cubicBezTo>
                    <a:cubicBezTo>
                      <a:pt x="25" y="48"/>
                      <a:pt x="23" y="46"/>
                      <a:pt x="25" y="46"/>
                    </a:cubicBezTo>
                    <a:cubicBezTo>
                      <a:pt x="26" y="47"/>
                      <a:pt x="26" y="47"/>
                      <a:pt x="27" y="47"/>
                    </a:cubicBezTo>
                    <a:cubicBezTo>
                      <a:pt x="27" y="47"/>
                      <a:pt x="27" y="47"/>
                      <a:pt x="27" y="47"/>
                    </a:cubicBezTo>
                    <a:cubicBezTo>
                      <a:pt x="27" y="47"/>
                      <a:pt x="29" y="48"/>
                      <a:pt x="28" y="48"/>
                    </a:cubicBezTo>
                    <a:cubicBezTo>
                      <a:pt x="29" y="48"/>
                      <a:pt x="29" y="48"/>
                      <a:pt x="29" y="48"/>
                    </a:cubicBezTo>
                    <a:cubicBezTo>
                      <a:pt x="29" y="48"/>
                      <a:pt x="30" y="48"/>
                      <a:pt x="30" y="48"/>
                    </a:cubicBezTo>
                    <a:cubicBezTo>
                      <a:pt x="30" y="48"/>
                      <a:pt x="31" y="48"/>
                      <a:pt x="31" y="48"/>
                    </a:cubicBezTo>
                    <a:cubicBezTo>
                      <a:pt x="32" y="47"/>
                      <a:pt x="32" y="48"/>
                      <a:pt x="32" y="48"/>
                    </a:cubicBezTo>
                    <a:cubicBezTo>
                      <a:pt x="32" y="49"/>
                      <a:pt x="30" y="49"/>
                      <a:pt x="30" y="49"/>
                    </a:cubicBezTo>
                    <a:cubicBezTo>
                      <a:pt x="30" y="50"/>
                      <a:pt x="32" y="50"/>
                      <a:pt x="32" y="50"/>
                    </a:cubicBezTo>
                    <a:cubicBezTo>
                      <a:pt x="32" y="50"/>
                      <a:pt x="32" y="51"/>
                      <a:pt x="32" y="51"/>
                    </a:cubicBezTo>
                    <a:cubicBezTo>
                      <a:pt x="33" y="51"/>
                      <a:pt x="34" y="51"/>
                      <a:pt x="34" y="51"/>
                    </a:cubicBezTo>
                    <a:cubicBezTo>
                      <a:pt x="34" y="51"/>
                      <a:pt x="34" y="51"/>
                      <a:pt x="34" y="51"/>
                    </a:cubicBezTo>
                    <a:cubicBezTo>
                      <a:pt x="34" y="50"/>
                      <a:pt x="34" y="50"/>
                      <a:pt x="34" y="50"/>
                    </a:cubicBezTo>
                    <a:cubicBezTo>
                      <a:pt x="34" y="50"/>
                      <a:pt x="35" y="51"/>
                      <a:pt x="35" y="51"/>
                    </a:cubicBezTo>
                    <a:cubicBezTo>
                      <a:pt x="35" y="51"/>
                      <a:pt x="36" y="51"/>
                      <a:pt x="36" y="51"/>
                    </a:cubicBezTo>
                    <a:cubicBezTo>
                      <a:pt x="36" y="52"/>
                      <a:pt x="37" y="52"/>
                      <a:pt x="37" y="52"/>
                    </a:cubicBezTo>
                    <a:cubicBezTo>
                      <a:pt x="38" y="52"/>
                      <a:pt x="38" y="52"/>
                      <a:pt x="38" y="52"/>
                    </a:cubicBezTo>
                    <a:cubicBezTo>
                      <a:pt x="39" y="52"/>
                      <a:pt x="38" y="52"/>
                      <a:pt x="39" y="52"/>
                    </a:cubicBezTo>
                    <a:cubicBezTo>
                      <a:pt x="39" y="52"/>
                      <a:pt x="39" y="52"/>
                      <a:pt x="39" y="52"/>
                    </a:cubicBezTo>
                    <a:cubicBezTo>
                      <a:pt x="39" y="53"/>
                      <a:pt x="39" y="53"/>
                      <a:pt x="39" y="54"/>
                    </a:cubicBezTo>
                    <a:cubicBezTo>
                      <a:pt x="40" y="54"/>
                      <a:pt x="41" y="54"/>
                      <a:pt x="41" y="55"/>
                    </a:cubicBezTo>
                    <a:cubicBezTo>
                      <a:pt x="41" y="56"/>
                      <a:pt x="41" y="56"/>
                      <a:pt x="42" y="56"/>
                    </a:cubicBezTo>
                    <a:cubicBezTo>
                      <a:pt x="42" y="56"/>
                      <a:pt x="42" y="57"/>
                      <a:pt x="42" y="57"/>
                    </a:cubicBezTo>
                    <a:cubicBezTo>
                      <a:pt x="42" y="58"/>
                      <a:pt x="43" y="57"/>
                      <a:pt x="43" y="57"/>
                    </a:cubicBezTo>
                    <a:cubicBezTo>
                      <a:pt x="44" y="57"/>
                      <a:pt x="44" y="57"/>
                      <a:pt x="44" y="57"/>
                    </a:cubicBezTo>
                    <a:cubicBezTo>
                      <a:pt x="45" y="56"/>
                      <a:pt x="45" y="56"/>
                      <a:pt x="45" y="56"/>
                    </a:cubicBezTo>
                    <a:cubicBezTo>
                      <a:pt x="46" y="56"/>
                      <a:pt x="46" y="55"/>
                      <a:pt x="46" y="55"/>
                    </a:cubicBezTo>
                    <a:cubicBezTo>
                      <a:pt x="47" y="55"/>
                      <a:pt x="47" y="57"/>
                      <a:pt x="48" y="57"/>
                    </a:cubicBezTo>
                    <a:cubicBezTo>
                      <a:pt x="48" y="58"/>
                      <a:pt x="49" y="57"/>
                      <a:pt x="49" y="58"/>
                    </a:cubicBezTo>
                    <a:cubicBezTo>
                      <a:pt x="50" y="58"/>
                      <a:pt x="49" y="59"/>
                      <a:pt x="49" y="59"/>
                    </a:cubicBezTo>
                    <a:cubicBezTo>
                      <a:pt x="50" y="60"/>
                      <a:pt x="50" y="59"/>
                      <a:pt x="51" y="59"/>
                    </a:cubicBezTo>
                    <a:cubicBezTo>
                      <a:pt x="51" y="59"/>
                      <a:pt x="52" y="60"/>
                      <a:pt x="52" y="59"/>
                    </a:cubicBezTo>
                    <a:cubicBezTo>
                      <a:pt x="52" y="59"/>
                      <a:pt x="52" y="59"/>
                      <a:pt x="52" y="58"/>
                    </a:cubicBezTo>
                    <a:cubicBezTo>
                      <a:pt x="53" y="58"/>
                      <a:pt x="53" y="58"/>
                      <a:pt x="54" y="58"/>
                    </a:cubicBezTo>
                    <a:cubicBezTo>
                      <a:pt x="54" y="58"/>
                      <a:pt x="54" y="58"/>
                      <a:pt x="54" y="57"/>
                    </a:cubicBezTo>
                    <a:cubicBezTo>
                      <a:pt x="54" y="57"/>
                      <a:pt x="55" y="58"/>
                      <a:pt x="56" y="57"/>
                    </a:cubicBezTo>
                    <a:cubicBezTo>
                      <a:pt x="56" y="57"/>
                      <a:pt x="57" y="57"/>
                      <a:pt x="57" y="57"/>
                    </a:cubicBezTo>
                    <a:cubicBezTo>
                      <a:pt x="58" y="58"/>
                      <a:pt x="58" y="58"/>
                      <a:pt x="58" y="58"/>
                    </a:cubicBezTo>
                    <a:cubicBezTo>
                      <a:pt x="59" y="58"/>
                      <a:pt x="59" y="59"/>
                      <a:pt x="60" y="58"/>
                    </a:cubicBezTo>
                    <a:cubicBezTo>
                      <a:pt x="60" y="58"/>
                      <a:pt x="60" y="58"/>
                      <a:pt x="60" y="58"/>
                    </a:cubicBezTo>
                    <a:cubicBezTo>
                      <a:pt x="60" y="57"/>
                      <a:pt x="60" y="57"/>
                      <a:pt x="60" y="57"/>
                    </a:cubicBezTo>
                    <a:cubicBezTo>
                      <a:pt x="61" y="57"/>
                      <a:pt x="61" y="57"/>
                      <a:pt x="62" y="57"/>
                    </a:cubicBezTo>
                    <a:cubicBezTo>
                      <a:pt x="62" y="57"/>
                      <a:pt x="62" y="57"/>
                      <a:pt x="63" y="57"/>
                    </a:cubicBezTo>
                    <a:cubicBezTo>
                      <a:pt x="64" y="57"/>
                      <a:pt x="65" y="57"/>
                      <a:pt x="66" y="57"/>
                    </a:cubicBezTo>
                    <a:cubicBezTo>
                      <a:pt x="66" y="57"/>
                      <a:pt x="66" y="58"/>
                      <a:pt x="66" y="57"/>
                    </a:cubicBezTo>
                    <a:cubicBezTo>
                      <a:pt x="67" y="57"/>
                      <a:pt x="67" y="58"/>
                      <a:pt x="67" y="58"/>
                    </a:cubicBezTo>
                    <a:cubicBezTo>
                      <a:pt x="68" y="58"/>
                      <a:pt x="68" y="58"/>
                      <a:pt x="68" y="59"/>
                    </a:cubicBezTo>
                    <a:cubicBezTo>
                      <a:pt x="68" y="59"/>
                      <a:pt x="69" y="59"/>
                      <a:pt x="69" y="59"/>
                    </a:cubicBezTo>
                    <a:cubicBezTo>
                      <a:pt x="70" y="60"/>
                      <a:pt x="70" y="60"/>
                      <a:pt x="70" y="60"/>
                    </a:cubicBezTo>
                    <a:cubicBezTo>
                      <a:pt x="71" y="60"/>
                      <a:pt x="71" y="60"/>
                      <a:pt x="72" y="60"/>
                    </a:cubicBezTo>
                    <a:cubicBezTo>
                      <a:pt x="72" y="60"/>
                      <a:pt x="76" y="61"/>
                      <a:pt x="76" y="61"/>
                    </a:cubicBezTo>
                    <a:cubicBezTo>
                      <a:pt x="76" y="61"/>
                      <a:pt x="75" y="60"/>
                      <a:pt x="75" y="60"/>
                    </a:cubicBezTo>
                    <a:cubicBezTo>
                      <a:pt x="75" y="60"/>
                      <a:pt x="74" y="60"/>
                      <a:pt x="74" y="60"/>
                    </a:cubicBezTo>
                    <a:cubicBezTo>
                      <a:pt x="74" y="59"/>
                      <a:pt x="74" y="59"/>
                      <a:pt x="74" y="59"/>
                    </a:cubicBezTo>
                    <a:cubicBezTo>
                      <a:pt x="74" y="58"/>
                      <a:pt x="74" y="58"/>
                      <a:pt x="74" y="57"/>
                    </a:cubicBezTo>
                    <a:cubicBezTo>
                      <a:pt x="74" y="57"/>
                      <a:pt x="73" y="56"/>
                      <a:pt x="74" y="55"/>
                    </a:cubicBezTo>
                    <a:cubicBezTo>
                      <a:pt x="74" y="55"/>
                      <a:pt x="75" y="54"/>
                      <a:pt x="75" y="53"/>
                    </a:cubicBezTo>
                    <a:cubicBezTo>
                      <a:pt x="76" y="53"/>
                      <a:pt x="77" y="52"/>
                      <a:pt x="77" y="51"/>
                    </a:cubicBezTo>
                    <a:cubicBezTo>
                      <a:pt x="78" y="50"/>
                      <a:pt x="79" y="49"/>
                      <a:pt x="80" y="49"/>
                    </a:cubicBezTo>
                    <a:cubicBezTo>
                      <a:pt x="80" y="48"/>
                      <a:pt x="81" y="48"/>
                      <a:pt x="81" y="48"/>
                    </a:cubicBezTo>
                    <a:cubicBezTo>
                      <a:pt x="81" y="47"/>
                      <a:pt x="82" y="47"/>
                      <a:pt x="82" y="47"/>
                    </a:cubicBezTo>
                    <a:cubicBezTo>
                      <a:pt x="82" y="46"/>
                      <a:pt x="83" y="47"/>
                      <a:pt x="84" y="47"/>
                    </a:cubicBezTo>
                    <a:cubicBezTo>
                      <a:pt x="84" y="46"/>
                      <a:pt x="84" y="46"/>
                      <a:pt x="84" y="46"/>
                    </a:cubicBezTo>
                    <a:cubicBezTo>
                      <a:pt x="84" y="45"/>
                      <a:pt x="85" y="45"/>
                      <a:pt x="85" y="45"/>
                    </a:cubicBezTo>
                    <a:cubicBezTo>
                      <a:pt x="85" y="45"/>
                      <a:pt x="84" y="44"/>
                      <a:pt x="84" y="43"/>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83" name="Norway">
                <a:extLst>
                  <a:ext uri="{FF2B5EF4-FFF2-40B4-BE49-F238E27FC236}">
                    <a16:creationId xmlns:a16="http://schemas.microsoft.com/office/drawing/2014/main" id="{A043EAA9-D110-3EE1-0A1E-303539211381}"/>
                  </a:ext>
                </a:extLst>
              </p:cNvPr>
              <p:cNvSpPr>
                <a:spLocks noEditPoints="1"/>
              </p:cNvSpPr>
              <p:nvPr/>
            </p:nvSpPr>
            <p:spPr bwMode="auto">
              <a:xfrm>
                <a:off x="5689740" y="1432990"/>
                <a:ext cx="957467" cy="707653"/>
              </a:xfrm>
              <a:custGeom>
                <a:avLst/>
                <a:gdLst/>
                <a:ahLst/>
                <a:cxnLst>
                  <a:cxn ang="0">
                    <a:pos x="137" y="8"/>
                  </a:cxn>
                  <a:cxn ang="0">
                    <a:pos x="156" y="17"/>
                  </a:cxn>
                  <a:cxn ang="0">
                    <a:pos x="158" y="19"/>
                  </a:cxn>
                  <a:cxn ang="0">
                    <a:pos x="157" y="25"/>
                  </a:cxn>
                  <a:cxn ang="0">
                    <a:pos x="185" y="19"/>
                  </a:cxn>
                  <a:cxn ang="0">
                    <a:pos x="179" y="6"/>
                  </a:cxn>
                  <a:cxn ang="0">
                    <a:pos x="150" y="7"/>
                  </a:cxn>
                  <a:cxn ang="0">
                    <a:pos x="206" y="15"/>
                  </a:cxn>
                  <a:cxn ang="0">
                    <a:pos x="199" y="6"/>
                  </a:cxn>
                  <a:cxn ang="0">
                    <a:pos x="223" y="2"/>
                  </a:cxn>
                  <a:cxn ang="0">
                    <a:pos x="206" y="3"/>
                  </a:cxn>
                  <a:cxn ang="0">
                    <a:pos x="181" y="3"/>
                  </a:cxn>
                  <a:cxn ang="0">
                    <a:pos x="100" y="163"/>
                  </a:cxn>
                  <a:cxn ang="0">
                    <a:pos x="222" y="83"/>
                  </a:cxn>
                  <a:cxn ang="0">
                    <a:pos x="217" y="84"/>
                  </a:cxn>
                  <a:cxn ang="0">
                    <a:pos x="189" y="93"/>
                  </a:cxn>
                  <a:cxn ang="0">
                    <a:pos x="180" y="96"/>
                  </a:cxn>
                  <a:cxn ang="0">
                    <a:pos x="168" y="98"/>
                  </a:cxn>
                  <a:cxn ang="0">
                    <a:pos x="174" y="95"/>
                  </a:cxn>
                  <a:cxn ang="0">
                    <a:pos x="170" y="100"/>
                  </a:cxn>
                  <a:cxn ang="0">
                    <a:pos x="142" y="141"/>
                  </a:cxn>
                  <a:cxn ang="0">
                    <a:pos x="214" y="96"/>
                  </a:cxn>
                  <a:cxn ang="0">
                    <a:pos x="162" y="143"/>
                  </a:cxn>
                  <a:cxn ang="0">
                    <a:pos x="143" y="195"/>
                  </a:cxn>
                  <a:cxn ang="0">
                    <a:pos x="134" y="195"/>
                  </a:cxn>
                  <a:cxn ang="0">
                    <a:pos x="117" y="204"/>
                  </a:cxn>
                  <a:cxn ang="0">
                    <a:pos x="98" y="196"/>
                  </a:cxn>
                  <a:cxn ang="0">
                    <a:pos x="98" y="191"/>
                  </a:cxn>
                  <a:cxn ang="0">
                    <a:pos x="100" y="187"/>
                  </a:cxn>
                  <a:cxn ang="0">
                    <a:pos x="98" y="181"/>
                  </a:cxn>
                  <a:cxn ang="0">
                    <a:pos x="94" y="176"/>
                  </a:cxn>
                  <a:cxn ang="0">
                    <a:pos x="108" y="174"/>
                  </a:cxn>
                  <a:cxn ang="0">
                    <a:pos x="97" y="170"/>
                  </a:cxn>
                  <a:cxn ang="0">
                    <a:pos x="96" y="163"/>
                  </a:cxn>
                  <a:cxn ang="0">
                    <a:pos x="104" y="161"/>
                  </a:cxn>
                  <a:cxn ang="0">
                    <a:pos x="113" y="156"/>
                  </a:cxn>
                  <a:cxn ang="0">
                    <a:pos x="122" y="152"/>
                  </a:cxn>
                  <a:cxn ang="0">
                    <a:pos x="142" y="147"/>
                  </a:cxn>
                  <a:cxn ang="0">
                    <a:pos x="132" y="145"/>
                  </a:cxn>
                  <a:cxn ang="0">
                    <a:pos x="143" y="138"/>
                  </a:cxn>
                  <a:cxn ang="0">
                    <a:pos x="150" y="134"/>
                  </a:cxn>
                  <a:cxn ang="0">
                    <a:pos x="151" y="128"/>
                  </a:cxn>
                  <a:cxn ang="0">
                    <a:pos x="156" y="122"/>
                  </a:cxn>
                  <a:cxn ang="0">
                    <a:pos x="168" y="114"/>
                  </a:cxn>
                  <a:cxn ang="0">
                    <a:pos x="173" y="113"/>
                  </a:cxn>
                  <a:cxn ang="0">
                    <a:pos x="169" y="109"/>
                  </a:cxn>
                  <a:cxn ang="0">
                    <a:pos x="179" y="106"/>
                  </a:cxn>
                  <a:cxn ang="0">
                    <a:pos x="179" y="103"/>
                  </a:cxn>
                  <a:cxn ang="0">
                    <a:pos x="195" y="95"/>
                  </a:cxn>
                  <a:cxn ang="0">
                    <a:pos x="207" y="93"/>
                  </a:cxn>
                  <a:cxn ang="0">
                    <a:pos x="212" y="87"/>
                  </a:cxn>
                  <a:cxn ang="0">
                    <a:pos x="224" y="86"/>
                  </a:cxn>
                  <a:cxn ang="0">
                    <a:pos x="241" y="81"/>
                  </a:cxn>
                  <a:cxn ang="0">
                    <a:pos x="248" y="84"/>
                  </a:cxn>
                  <a:cxn ang="0">
                    <a:pos x="254" y="81"/>
                  </a:cxn>
                  <a:cxn ang="0">
                    <a:pos x="273" y="84"/>
                  </a:cxn>
                  <a:cxn ang="0">
                    <a:pos x="274" y="92"/>
                  </a:cxn>
                  <a:cxn ang="0">
                    <a:pos x="146" y="135"/>
                  </a:cxn>
                  <a:cxn ang="0">
                    <a:pos x="201" y="87"/>
                  </a:cxn>
                  <a:cxn ang="0">
                    <a:pos x="117" y="151"/>
                  </a:cxn>
                  <a:cxn ang="0">
                    <a:pos x="98" y="184"/>
                  </a:cxn>
                  <a:cxn ang="0">
                    <a:pos x="164" y="104"/>
                  </a:cxn>
                </a:cxnLst>
                <a:rect l="0" t="0" r="r" b="b"/>
                <a:pathLst>
                  <a:path w="279" h="206">
                    <a:moveTo>
                      <a:pt x="210" y="24"/>
                    </a:moveTo>
                    <a:cubicBezTo>
                      <a:pt x="209" y="24"/>
                      <a:pt x="210" y="24"/>
                      <a:pt x="210" y="24"/>
                    </a:cubicBezTo>
                    <a:cubicBezTo>
                      <a:pt x="211" y="24"/>
                      <a:pt x="211" y="23"/>
                      <a:pt x="212" y="23"/>
                    </a:cubicBezTo>
                    <a:cubicBezTo>
                      <a:pt x="211" y="23"/>
                      <a:pt x="211" y="23"/>
                      <a:pt x="210" y="23"/>
                    </a:cubicBezTo>
                    <a:cubicBezTo>
                      <a:pt x="210" y="23"/>
                      <a:pt x="210" y="23"/>
                      <a:pt x="211" y="23"/>
                    </a:cubicBezTo>
                    <a:cubicBezTo>
                      <a:pt x="210" y="23"/>
                      <a:pt x="209" y="23"/>
                      <a:pt x="208" y="23"/>
                    </a:cubicBezTo>
                    <a:cubicBezTo>
                      <a:pt x="208" y="24"/>
                      <a:pt x="206" y="23"/>
                      <a:pt x="205" y="23"/>
                    </a:cubicBezTo>
                    <a:cubicBezTo>
                      <a:pt x="204" y="23"/>
                      <a:pt x="203" y="24"/>
                      <a:pt x="202" y="24"/>
                    </a:cubicBezTo>
                    <a:cubicBezTo>
                      <a:pt x="202" y="24"/>
                      <a:pt x="201" y="24"/>
                      <a:pt x="200" y="24"/>
                    </a:cubicBezTo>
                    <a:cubicBezTo>
                      <a:pt x="200" y="24"/>
                      <a:pt x="199" y="24"/>
                      <a:pt x="200" y="23"/>
                    </a:cubicBezTo>
                    <a:cubicBezTo>
                      <a:pt x="200" y="23"/>
                      <a:pt x="200" y="23"/>
                      <a:pt x="199" y="23"/>
                    </a:cubicBezTo>
                    <a:cubicBezTo>
                      <a:pt x="200" y="23"/>
                      <a:pt x="201" y="23"/>
                      <a:pt x="201" y="23"/>
                    </a:cubicBezTo>
                    <a:cubicBezTo>
                      <a:pt x="202" y="23"/>
                      <a:pt x="202" y="22"/>
                      <a:pt x="202" y="22"/>
                    </a:cubicBezTo>
                    <a:cubicBezTo>
                      <a:pt x="202" y="21"/>
                      <a:pt x="203" y="21"/>
                      <a:pt x="203" y="20"/>
                    </a:cubicBezTo>
                    <a:cubicBezTo>
                      <a:pt x="204" y="20"/>
                      <a:pt x="203" y="20"/>
                      <a:pt x="204" y="20"/>
                    </a:cubicBezTo>
                    <a:cubicBezTo>
                      <a:pt x="203" y="19"/>
                      <a:pt x="202" y="19"/>
                      <a:pt x="201" y="19"/>
                    </a:cubicBezTo>
                    <a:cubicBezTo>
                      <a:pt x="200" y="19"/>
                      <a:pt x="198" y="19"/>
                      <a:pt x="200" y="18"/>
                    </a:cubicBezTo>
                    <a:cubicBezTo>
                      <a:pt x="201" y="18"/>
                      <a:pt x="202" y="18"/>
                      <a:pt x="203" y="18"/>
                    </a:cubicBezTo>
                    <a:cubicBezTo>
                      <a:pt x="205" y="17"/>
                      <a:pt x="207" y="18"/>
                      <a:pt x="209" y="17"/>
                    </a:cubicBezTo>
                    <a:cubicBezTo>
                      <a:pt x="211" y="17"/>
                      <a:pt x="213" y="17"/>
                      <a:pt x="215" y="18"/>
                    </a:cubicBezTo>
                    <a:cubicBezTo>
                      <a:pt x="215" y="18"/>
                      <a:pt x="214" y="18"/>
                      <a:pt x="213" y="19"/>
                    </a:cubicBezTo>
                    <a:cubicBezTo>
                      <a:pt x="213" y="19"/>
                      <a:pt x="213" y="19"/>
                      <a:pt x="213" y="19"/>
                    </a:cubicBezTo>
                    <a:cubicBezTo>
                      <a:pt x="214" y="20"/>
                      <a:pt x="214" y="20"/>
                      <a:pt x="215" y="20"/>
                    </a:cubicBezTo>
                    <a:cubicBezTo>
                      <a:pt x="215" y="20"/>
                      <a:pt x="216" y="20"/>
                      <a:pt x="217" y="20"/>
                    </a:cubicBezTo>
                    <a:cubicBezTo>
                      <a:pt x="218" y="21"/>
                      <a:pt x="220" y="20"/>
                      <a:pt x="221" y="20"/>
                    </a:cubicBezTo>
                    <a:cubicBezTo>
                      <a:pt x="222" y="20"/>
                      <a:pt x="224" y="21"/>
                      <a:pt x="225" y="21"/>
                    </a:cubicBezTo>
                    <a:cubicBezTo>
                      <a:pt x="224" y="22"/>
                      <a:pt x="223" y="22"/>
                      <a:pt x="222" y="22"/>
                    </a:cubicBezTo>
                    <a:cubicBezTo>
                      <a:pt x="220" y="22"/>
                      <a:pt x="220" y="22"/>
                      <a:pt x="219" y="23"/>
                    </a:cubicBezTo>
                    <a:cubicBezTo>
                      <a:pt x="218" y="24"/>
                      <a:pt x="217" y="24"/>
                      <a:pt x="216" y="24"/>
                    </a:cubicBezTo>
                    <a:cubicBezTo>
                      <a:pt x="215" y="24"/>
                      <a:pt x="214" y="24"/>
                      <a:pt x="213" y="25"/>
                    </a:cubicBezTo>
                    <a:cubicBezTo>
                      <a:pt x="213" y="25"/>
                      <a:pt x="213" y="25"/>
                      <a:pt x="212" y="25"/>
                    </a:cubicBezTo>
                    <a:cubicBezTo>
                      <a:pt x="212" y="25"/>
                      <a:pt x="212" y="25"/>
                      <a:pt x="211" y="25"/>
                    </a:cubicBezTo>
                    <a:cubicBezTo>
                      <a:pt x="211" y="25"/>
                      <a:pt x="209" y="25"/>
                      <a:pt x="210" y="25"/>
                    </a:cubicBezTo>
                    <a:cubicBezTo>
                      <a:pt x="210" y="25"/>
                      <a:pt x="211" y="24"/>
                      <a:pt x="210" y="24"/>
                    </a:cubicBezTo>
                    <a:close/>
                    <a:moveTo>
                      <a:pt x="137" y="8"/>
                    </a:moveTo>
                    <a:cubicBezTo>
                      <a:pt x="137" y="8"/>
                      <a:pt x="137" y="8"/>
                      <a:pt x="137" y="9"/>
                    </a:cubicBezTo>
                    <a:cubicBezTo>
                      <a:pt x="137" y="9"/>
                      <a:pt x="138" y="9"/>
                      <a:pt x="139" y="10"/>
                    </a:cubicBezTo>
                    <a:cubicBezTo>
                      <a:pt x="139" y="10"/>
                      <a:pt x="139" y="11"/>
                      <a:pt x="139" y="11"/>
                    </a:cubicBezTo>
                    <a:cubicBezTo>
                      <a:pt x="140" y="11"/>
                      <a:pt x="141" y="10"/>
                      <a:pt x="142" y="10"/>
                    </a:cubicBezTo>
                    <a:cubicBezTo>
                      <a:pt x="142" y="10"/>
                      <a:pt x="141" y="9"/>
                      <a:pt x="141" y="9"/>
                    </a:cubicBezTo>
                    <a:cubicBezTo>
                      <a:pt x="142" y="9"/>
                      <a:pt x="142" y="9"/>
                      <a:pt x="142" y="9"/>
                    </a:cubicBezTo>
                    <a:cubicBezTo>
                      <a:pt x="143" y="10"/>
                      <a:pt x="143" y="10"/>
                      <a:pt x="143" y="9"/>
                    </a:cubicBezTo>
                    <a:cubicBezTo>
                      <a:pt x="143" y="9"/>
                      <a:pt x="145" y="9"/>
                      <a:pt x="144" y="10"/>
                    </a:cubicBezTo>
                    <a:cubicBezTo>
                      <a:pt x="144" y="10"/>
                      <a:pt x="144" y="10"/>
                      <a:pt x="144" y="10"/>
                    </a:cubicBezTo>
                    <a:cubicBezTo>
                      <a:pt x="144" y="10"/>
                      <a:pt x="143" y="10"/>
                      <a:pt x="143" y="10"/>
                    </a:cubicBezTo>
                    <a:cubicBezTo>
                      <a:pt x="143" y="10"/>
                      <a:pt x="142" y="11"/>
                      <a:pt x="142" y="11"/>
                    </a:cubicBezTo>
                    <a:cubicBezTo>
                      <a:pt x="142" y="11"/>
                      <a:pt x="144" y="11"/>
                      <a:pt x="143" y="11"/>
                    </a:cubicBezTo>
                    <a:cubicBezTo>
                      <a:pt x="144" y="12"/>
                      <a:pt x="145" y="11"/>
                      <a:pt x="146" y="11"/>
                    </a:cubicBezTo>
                    <a:cubicBezTo>
                      <a:pt x="146" y="12"/>
                      <a:pt x="146" y="12"/>
                      <a:pt x="146" y="12"/>
                    </a:cubicBezTo>
                    <a:cubicBezTo>
                      <a:pt x="145" y="12"/>
                      <a:pt x="145" y="12"/>
                      <a:pt x="144" y="12"/>
                    </a:cubicBezTo>
                    <a:cubicBezTo>
                      <a:pt x="143" y="12"/>
                      <a:pt x="140" y="11"/>
                      <a:pt x="138" y="11"/>
                    </a:cubicBezTo>
                    <a:cubicBezTo>
                      <a:pt x="139" y="12"/>
                      <a:pt x="140" y="12"/>
                      <a:pt x="140" y="12"/>
                    </a:cubicBezTo>
                    <a:cubicBezTo>
                      <a:pt x="141" y="12"/>
                      <a:pt x="141" y="12"/>
                      <a:pt x="142" y="13"/>
                    </a:cubicBezTo>
                    <a:cubicBezTo>
                      <a:pt x="141" y="13"/>
                      <a:pt x="140" y="12"/>
                      <a:pt x="140" y="13"/>
                    </a:cubicBezTo>
                    <a:cubicBezTo>
                      <a:pt x="140" y="13"/>
                      <a:pt x="141" y="13"/>
                      <a:pt x="141" y="13"/>
                    </a:cubicBezTo>
                    <a:cubicBezTo>
                      <a:pt x="141" y="14"/>
                      <a:pt x="142" y="14"/>
                      <a:pt x="142" y="14"/>
                    </a:cubicBezTo>
                    <a:cubicBezTo>
                      <a:pt x="142" y="14"/>
                      <a:pt x="143" y="15"/>
                      <a:pt x="143" y="15"/>
                    </a:cubicBezTo>
                    <a:cubicBezTo>
                      <a:pt x="145" y="15"/>
                      <a:pt x="146" y="15"/>
                      <a:pt x="147" y="15"/>
                    </a:cubicBezTo>
                    <a:cubicBezTo>
                      <a:pt x="148" y="15"/>
                      <a:pt x="149" y="15"/>
                      <a:pt x="150" y="15"/>
                    </a:cubicBezTo>
                    <a:cubicBezTo>
                      <a:pt x="148" y="16"/>
                      <a:pt x="146" y="15"/>
                      <a:pt x="145" y="15"/>
                    </a:cubicBezTo>
                    <a:cubicBezTo>
                      <a:pt x="145" y="16"/>
                      <a:pt x="146" y="16"/>
                      <a:pt x="147" y="16"/>
                    </a:cubicBezTo>
                    <a:cubicBezTo>
                      <a:pt x="148" y="16"/>
                      <a:pt x="148" y="17"/>
                      <a:pt x="148" y="17"/>
                    </a:cubicBezTo>
                    <a:cubicBezTo>
                      <a:pt x="148" y="17"/>
                      <a:pt x="148" y="17"/>
                      <a:pt x="148" y="18"/>
                    </a:cubicBezTo>
                    <a:cubicBezTo>
                      <a:pt x="149" y="18"/>
                      <a:pt x="150" y="18"/>
                      <a:pt x="150" y="18"/>
                    </a:cubicBezTo>
                    <a:cubicBezTo>
                      <a:pt x="151" y="18"/>
                      <a:pt x="151" y="18"/>
                      <a:pt x="151" y="18"/>
                    </a:cubicBezTo>
                    <a:cubicBezTo>
                      <a:pt x="152" y="18"/>
                      <a:pt x="153" y="18"/>
                      <a:pt x="154" y="18"/>
                    </a:cubicBezTo>
                    <a:cubicBezTo>
                      <a:pt x="154" y="17"/>
                      <a:pt x="154" y="17"/>
                      <a:pt x="154" y="17"/>
                    </a:cubicBezTo>
                    <a:cubicBezTo>
                      <a:pt x="154" y="17"/>
                      <a:pt x="155" y="18"/>
                      <a:pt x="155" y="17"/>
                    </a:cubicBezTo>
                    <a:cubicBezTo>
                      <a:pt x="155" y="17"/>
                      <a:pt x="155" y="17"/>
                      <a:pt x="156" y="17"/>
                    </a:cubicBezTo>
                    <a:cubicBezTo>
                      <a:pt x="156" y="17"/>
                      <a:pt x="156" y="17"/>
                      <a:pt x="156" y="17"/>
                    </a:cubicBezTo>
                    <a:cubicBezTo>
                      <a:pt x="156" y="17"/>
                      <a:pt x="156" y="17"/>
                      <a:pt x="157" y="17"/>
                    </a:cubicBezTo>
                    <a:cubicBezTo>
                      <a:pt x="157" y="17"/>
                      <a:pt x="157" y="17"/>
                      <a:pt x="157" y="17"/>
                    </a:cubicBezTo>
                    <a:cubicBezTo>
                      <a:pt x="157" y="16"/>
                      <a:pt x="157" y="16"/>
                      <a:pt x="157" y="16"/>
                    </a:cubicBezTo>
                    <a:cubicBezTo>
                      <a:pt x="157" y="16"/>
                      <a:pt x="158" y="16"/>
                      <a:pt x="158" y="16"/>
                    </a:cubicBezTo>
                    <a:cubicBezTo>
                      <a:pt x="158" y="16"/>
                      <a:pt x="159" y="16"/>
                      <a:pt x="159" y="16"/>
                    </a:cubicBezTo>
                    <a:cubicBezTo>
                      <a:pt x="161" y="16"/>
                      <a:pt x="159" y="16"/>
                      <a:pt x="158" y="16"/>
                    </a:cubicBezTo>
                    <a:cubicBezTo>
                      <a:pt x="157" y="15"/>
                      <a:pt x="159" y="15"/>
                      <a:pt x="159" y="15"/>
                    </a:cubicBezTo>
                    <a:cubicBezTo>
                      <a:pt x="158" y="15"/>
                      <a:pt x="159" y="14"/>
                      <a:pt x="158" y="14"/>
                    </a:cubicBezTo>
                    <a:cubicBezTo>
                      <a:pt x="159" y="14"/>
                      <a:pt x="160" y="13"/>
                      <a:pt x="160" y="14"/>
                    </a:cubicBezTo>
                    <a:cubicBezTo>
                      <a:pt x="160" y="14"/>
                      <a:pt x="160" y="14"/>
                      <a:pt x="160" y="14"/>
                    </a:cubicBezTo>
                    <a:cubicBezTo>
                      <a:pt x="161" y="14"/>
                      <a:pt x="161" y="15"/>
                      <a:pt x="162" y="14"/>
                    </a:cubicBezTo>
                    <a:cubicBezTo>
                      <a:pt x="162" y="14"/>
                      <a:pt x="163" y="14"/>
                      <a:pt x="163" y="14"/>
                    </a:cubicBezTo>
                    <a:cubicBezTo>
                      <a:pt x="163" y="14"/>
                      <a:pt x="163" y="13"/>
                      <a:pt x="164" y="13"/>
                    </a:cubicBezTo>
                    <a:cubicBezTo>
                      <a:pt x="164" y="13"/>
                      <a:pt x="165" y="13"/>
                      <a:pt x="164" y="13"/>
                    </a:cubicBezTo>
                    <a:cubicBezTo>
                      <a:pt x="165" y="13"/>
                      <a:pt x="165" y="14"/>
                      <a:pt x="164" y="14"/>
                    </a:cubicBezTo>
                    <a:cubicBezTo>
                      <a:pt x="164" y="15"/>
                      <a:pt x="163" y="14"/>
                      <a:pt x="163" y="15"/>
                    </a:cubicBezTo>
                    <a:cubicBezTo>
                      <a:pt x="163" y="15"/>
                      <a:pt x="163" y="15"/>
                      <a:pt x="163" y="15"/>
                    </a:cubicBezTo>
                    <a:cubicBezTo>
                      <a:pt x="164" y="15"/>
                      <a:pt x="164" y="16"/>
                      <a:pt x="164" y="16"/>
                    </a:cubicBezTo>
                    <a:cubicBezTo>
                      <a:pt x="165" y="16"/>
                      <a:pt x="166" y="16"/>
                      <a:pt x="167" y="16"/>
                    </a:cubicBezTo>
                    <a:cubicBezTo>
                      <a:pt x="168" y="16"/>
                      <a:pt x="168" y="15"/>
                      <a:pt x="169" y="15"/>
                    </a:cubicBezTo>
                    <a:cubicBezTo>
                      <a:pt x="170" y="15"/>
                      <a:pt x="170" y="15"/>
                      <a:pt x="170" y="14"/>
                    </a:cubicBezTo>
                    <a:cubicBezTo>
                      <a:pt x="171" y="14"/>
                      <a:pt x="171" y="13"/>
                      <a:pt x="172" y="14"/>
                    </a:cubicBezTo>
                    <a:cubicBezTo>
                      <a:pt x="172" y="14"/>
                      <a:pt x="173" y="14"/>
                      <a:pt x="173" y="14"/>
                    </a:cubicBezTo>
                    <a:cubicBezTo>
                      <a:pt x="172" y="15"/>
                      <a:pt x="172" y="15"/>
                      <a:pt x="171" y="15"/>
                    </a:cubicBezTo>
                    <a:cubicBezTo>
                      <a:pt x="171" y="15"/>
                      <a:pt x="170" y="16"/>
                      <a:pt x="170" y="16"/>
                    </a:cubicBezTo>
                    <a:cubicBezTo>
                      <a:pt x="171" y="16"/>
                      <a:pt x="171" y="16"/>
                      <a:pt x="172" y="16"/>
                    </a:cubicBezTo>
                    <a:cubicBezTo>
                      <a:pt x="172" y="16"/>
                      <a:pt x="173" y="16"/>
                      <a:pt x="174" y="16"/>
                    </a:cubicBezTo>
                    <a:cubicBezTo>
                      <a:pt x="174" y="16"/>
                      <a:pt x="175" y="16"/>
                      <a:pt x="176" y="16"/>
                    </a:cubicBezTo>
                    <a:cubicBezTo>
                      <a:pt x="175" y="17"/>
                      <a:pt x="172" y="17"/>
                      <a:pt x="171" y="17"/>
                    </a:cubicBezTo>
                    <a:cubicBezTo>
                      <a:pt x="169" y="16"/>
                      <a:pt x="167" y="16"/>
                      <a:pt x="166" y="17"/>
                    </a:cubicBezTo>
                    <a:cubicBezTo>
                      <a:pt x="166" y="17"/>
                      <a:pt x="166" y="17"/>
                      <a:pt x="166" y="17"/>
                    </a:cubicBezTo>
                    <a:cubicBezTo>
                      <a:pt x="166" y="18"/>
                      <a:pt x="164" y="17"/>
                      <a:pt x="164" y="18"/>
                    </a:cubicBezTo>
                    <a:cubicBezTo>
                      <a:pt x="163" y="18"/>
                      <a:pt x="162" y="18"/>
                      <a:pt x="162" y="18"/>
                    </a:cubicBezTo>
                    <a:cubicBezTo>
                      <a:pt x="161" y="19"/>
                      <a:pt x="161" y="18"/>
                      <a:pt x="160" y="18"/>
                    </a:cubicBezTo>
                    <a:cubicBezTo>
                      <a:pt x="159" y="18"/>
                      <a:pt x="159" y="19"/>
                      <a:pt x="158" y="19"/>
                    </a:cubicBezTo>
                    <a:cubicBezTo>
                      <a:pt x="158" y="19"/>
                      <a:pt x="156" y="19"/>
                      <a:pt x="157" y="19"/>
                    </a:cubicBezTo>
                    <a:cubicBezTo>
                      <a:pt x="157" y="19"/>
                      <a:pt x="158" y="20"/>
                      <a:pt x="157" y="20"/>
                    </a:cubicBezTo>
                    <a:cubicBezTo>
                      <a:pt x="157" y="20"/>
                      <a:pt x="157" y="19"/>
                      <a:pt x="156" y="19"/>
                    </a:cubicBezTo>
                    <a:cubicBezTo>
                      <a:pt x="155" y="18"/>
                      <a:pt x="154" y="19"/>
                      <a:pt x="153" y="19"/>
                    </a:cubicBezTo>
                    <a:cubicBezTo>
                      <a:pt x="153" y="19"/>
                      <a:pt x="153" y="20"/>
                      <a:pt x="153" y="20"/>
                    </a:cubicBezTo>
                    <a:cubicBezTo>
                      <a:pt x="153" y="21"/>
                      <a:pt x="154" y="21"/>
                      <a:pt x="154" y="21"/>
                    </a:cubicBezTo>
                    <a:cubicBezTo>
                      <a:pt x="153" y="22"/>
                      <a:pt x="155" y="22"/>
                      <a:pt x="156" y="21"/>
                    </a:cubicBezTo>
                    <a:cubicBezTo>
                      <a:pt x="157" y="21"/>
                      <a:pt x="158" y="21"/>
                      <a:pt x="159" y="21"/>
                    </a:cubicBezTo>
                    <a:cubicBezTo>
                      <a:pt x="159" y="21"/>
                      <a:pt x="159" y="21"/>
                      <a:pt x="159" y="21"/>
                    </a:cubicBezTo>
                    <a:cubicBezTo>
                      <a:pt x="159" y="21"/>
                      <a:pt x="160" y="21"/>
                      <a:pt x="161" y="21"/>
                    </a:cubicBezTo>
                    <a:cubicBezTo>
                      <a:pt x="161" y="21"/>
                      <a:pt x="162" y="21"/>
                      <a:pt x="163" y="21"/>
                    </a:cubicBezTo>
                    <a:cubicBezTo>
                      <a:pt x="164" y="21"/>
                      <a:pt x="165" y="20"/>
                      <a:pt x="167" y="21"/>
                    </a:cubicBezTo>
                    <a:cubicBezTo>
                      <a:pt x="168" y="21"/>
                      <a:pt x="170" y="21"/>
                      <a:pt x="171" y="20"/>
                    </a:cubicBezTo>
                    <a:cubicBezTo>
                      <a:pt x="172" y="20"/>
                      <a:pt x="174" y="20"/>
                      <a:pt x="175" y="20"/>
                    </a:cubicBezTo>
                    <a:cubicBezTo>
                      <a:pt x="175" y="20"/>
                      <a:pt x="175" y="20"/>
                      <a:pt x="175" y="20"/>
                    </a:cubicBezTo>
                    <a:cubicBezTo>
                      <a:pt x="175" y="20"/>
                      <a:pt x="175" y="20"/>
                      <a:pt x="175" y="20"/>
                    </a:cubicBezTo>
                    <a:cubicBezTo>
                      <a:pt x="174" y="20"/>
                      <a:pt x="173" y="20"/>
                      <a:pt x="173" y="20"/>
                    </a:cubicBezTo>
                    <a:cubicBezTo>
                      <a:pt x="173" y="21"/>
                      <a:pt x="175" y="21"/>
                      <a:pt x="176" y="21"/>
                    </a:cubicBezTo>
                    <a:cubicBezTo>
                      <a:pt x="174" y="21"/>
                      <a:pt x="173" y="21"/>
                      <a:pt x="172" y="21"/>
                    </a:cubicBezTo>
                    <a:cubicBezTo>
                      <a:pt x="170" y="21"/>
                      <a:pt x="169" y="21"/>
                      <a:pt x="168" y="21"/>
                    </a:cubicBezTo>
                    <a:cubicBezTo>
                      <a:pt x="166" y="21"/>
                      <a:pt x="165" y="21"/>
                      <a:pt x="164" y="22"/>
                    </a:cubicBezTo>
                    <a:cubicBezTo>
                      <a:pt x="163" y="22"/>
                      <a:pt x="161" y="22"/>
                      <a:pt x="160" y="22"/>
                    </a:cubicBezTo>
                    <a:cubicBezTo>
                      <a:pt x="162" y="23"/>
                      <a:pt x="164" y="23"/>
                      <a:pt x="166" y="23"/>
                    </a:cubicBezTo>
                    <a:cubicBezTo>
                      <a:pt x="167" y="23"/>
                      <a:pt x="169" y="23"/>
                      <a:pt x="170" y="24"/>
                    </a:cubicBezTo>
                    <a:cubicBezTo>
                      <a:pt x="170" y="24"/>
                      <a:pt x="170" y="24"/>
                      <a:pt x="169" y="24"/>
                    </a:cubicBezTo>
                    <a:cubicBezTo>
                      <a:pt x="169" y="24"/>
                      <a:pt x="168" y="23"/>
                      <a:pt x="168" y="23"/>
                    </a:cubicBezTo>
                    <a:cubicBezTo>
                      <a:pt x="167" y="23"/>
                      <a:pt x="165" y="23"/>
                      <a:pt x="164" y="23"/>
                    </a:cubicBezTo>
                    <a:cubicBezTo>
                      <a:pt x="163" y="23"/>
                      <a:pt x="161" y="23"/>
                      <a:pt x="161" y="23"/>
                    </a:cubicBezTo>
                    <a:cubicBezTo>
                      <a:pt x="160" y="23"/>
                      <a:pt x="160" y="24"/>
                      <a:pt x="159" y="23"/>
                    </a:cubicBezTo>
                    <a:cubicBezTo>
                      <a:pt x="160" y="23"/>
                      <a:pt x="159" y="23"/>
                      <a:pt x="159" y="23"/>
                    </a:cubicBezTo>
                    <a:cubicBezTo>
                      <a:pt x="158" y="23"/>
                      <a:pt x="157" y="23"/>
                      <a:pt x="156" y="23"/>
                    </a:cubicBezTo>
                    <a:cubicBezTo>
                      <a:pt x="156" y="23"/>
                      <a:pt x="155" y="23"/>
                      <a:pt x="155" y="23"/>
                    </a:cubicBezTo>
                    <a:cubicBezTo>
                      <a:pt x="155" y="24"/>
                      <a:pt x="156" y="24"/>
                      <a:pt x="156" y="24"/>
                    </a:cubicBezTo>
                    <a:cubicBezTo>
                      <a:pt x="155" y="24"/>
                      <a:pt x="155" y="24"/>
                      <a:pt x="156" y="24"/>
                    </a:cubicBezTo>
                    <a:cubicBezTo>
                      <a:pt x="156" y="24"/>
                      <a:pt x="156" y="24"/>
                      <a:pt x="157" y="25"/>
                    </a:cubicBezTo>
                    <a:cubicBezTo>
                      <a:pt x="157" y="25"/>
                      <a:pt x="157" y="25"/>
                      <a:pt x="157" y="25"/>
                    </a:cubicBezTo>
                    <a:cubicBezTo>
                      <a:pt x="158" y="25"/>
                      <a:pt x="158" y="25"/>
                      <a:pt x="158" y="26"/>
                    </a:cubicBezTo>
                    <a:cubicBezTo>
                      <a:pt x="158" y="26"/>
                      <a:pt x="159" y="26"/>
                      <a:pt x="160" y="26"/>
                    </a:cubicBezTo>
                    <a:cubicBezTo>
                      <a:pt x="160" y="26"/>
                      <a:pt x="161" y="26"/>
                      <a:pt x="162" y="26"/>
                    </a:cubicBezTo>
                    <a:cubicBezTo>
                      <a:pt x="163" y="26"/>
                      <a:pt x="163" y="27"/>
                      <a:pt x="164" y="27"/>
                    </a:cubicBezTo>
                    <a:cubicBezTo>
                      <a:pt x="165" y="28"/>
                      <a:pt x="167" y="28"/>
                      <a:pt x="168" y="27"/>
                    </a:cubicBezTo>
                    <a:cubicBezTo>
                      <a:pt x="168" y="27"/>
                      <a:pt x="168" y="27"/>
                      <a:pt x="168" y="27"/>
                    </a:cubicBezTo>
                    <a:cubicBezTo>
                      <a:pt x="168" y="26"/>
                      <a:pt x="169" y="27"/>
                      <a:pt x="170" y="27"/>
                    </a:cubicBezTo>
                    <a:cubicBezTo>
                      <a:pt x="171" y="28"/>
                      <a:pt x="171" y="27"/>
                      <a:pt x="172" y="27"/>
                    </a:cubicBezTo>
                    <a:cubicBezTo>
                      <a:pt x="172" y="28"/>
                      <a:pt x="171" y="28"/>
                      <a:pt x="171" y="28"/>
                    </a:cubicBezTo>
                    <a:cubicBezTo>
                      <a:pt x="171" y="28"/>
                      <a:pt x="171" y="28"/>
                      <a:pt x="171" y="28"/>
                    </a:cubicBezTo>
                    <a:cubicBezTo>
                      <a:pt x="170" y="28"/>
                      <a:pt x="170" y="28"/>
                      <a:pt x="169" y="28"/>
                    </a:cubicBezTo>
                    <a:cubicBezTo>
                      <a:pt x="169" y="28"/>
                      <a:pt x="166" y="28"/>
                      <a:pt x="166" y="28"/>
                    </a:cubicBezTo>
                    <a:cubicBezTo>
                      <a:pt x="166" y="28"/>
                      <a:pt x="168" y="29"/>
                      <a:pt x="168" y="29"/>
                    </a:cubicBezTo>
                    <a:cubicBezTo>
                      <a:pt x="169" y="30"/>
                      <a:pt x="170" y="29"/>
                      <a:pt x="171" y="30"/>
                    </a:cubicBezTo>
                    <a:cubicBezTo>
                      <a:pt x="171" y="30"/>
                      <a:pt x="171" y="31"/>
                      <a:pt x="171" y="31"/>
                    </a:cubicBezTo>
                    <a:cubicBezTo>
                      <a:pt x="171" y="31"/>
                      <a:pt x="172" y="31"/>
                      <a:pt x="172" y="31"/>
                    </a:cubicBezTo>
                    <a:cubicBezTo>
                      <a:pt x="172" y="31"/>
                      <a:pt x="173" y="31"/>
                      <a:pt x="173" y="31"/>
                    </a:cubicBezTo>
                    <a:cubicBezTo>
                      <a:pt x="174" y="31"/>
                      <a:pt x="174" y="31"/>
                      <a:pt x="175" y="31"/>
                    </a:cubicBezTo>
                    <a:cubicBezTo>
                      <a:pt x="176" y="31"/>
                      <a:pt x="176" y="31"/>
                      <a:pt x="176" y="31"/>
                    </a:cubicBezTo>
                    <a:cubicBezTo>
                      <a:pt x="176" y="30"/>
                      <a:pt x="176" y="30"/>
                      <a:pt x="176" y="30"/>
                    </a:cubicBezTo>
                    <a:cubicBezTo>
                      <a:pt x="178" y="30"/>
                      <a:pt x="175" y="29"/>
                      <a:pt x="175" y="29"/>
                    </a:cubicBezTo>
                    <a:cubicBezTo>
                      <a:pt x="175" y="29"/>
                      <a:pt x="176" y="28"/>
                      <a:pt x="177" y="28"/>
                    </a:cubicBezTo>
                    <a:cubicBezTo>
                      <a:pt x="178" y="28"/>
                      <a:pt x="177" y="28"/>
                      <a:pt x="176" y="27"/>
                    </a:cubicBezTo>
                    <a:cubicBezTo>
                      <a:pt x="177" y="27"/>
                      <a:pt x="177" y="27"/>
                      <a:pt x="178" y="27"/>
                    </a:cubicBezTo>
                    <a:cubicBezTo>
                      <a:pt x="178" y="26"/>
                      <a:pt x="178" y="26"/>
                      <a:pt x="178" y="26"/>
                    </a:cubicBezTo>
                    <a:cubicBezTo>
                      <a:pt x="178" y="25"/>
                      <a:pt x="178" y="26"/>
                      <a:pt x="178" y="25"/>
                    </a:cubicBezTo>
                    <a:cubicBezTo>
                      <a:pt x="178" y="25"/>
                      <a:pt x="179" y="25"/>
                      <a:pt x="179" y="24"/>
                    </a:cubicBezTo>
                    <a:cubicBezTo>
                      <a:pt x="179" y="23"/>
                      <a:pt x="180" y="23"/>
                      <a:pt x="181" y="23"/>
                    </a:cubicBezTo>
                    <a:cubicBezTo>
                      <a:pt x="182" y="23"/>
                      <a:pt x="182" y="24"/>
                      <a:pt x="183" y="23"/>
                    </a:cubicBezTo>
                    <a:cubicBezTo>
                      <a:pt x="184" y="23"/>
                      <a:pt x="183" y="23"/>
                      <a:pt x="183" y="23"/>
                    </a:cubicBezTo>
                    <a:cubicBezTo>
                      <a:pt x="183" y="22"/>
                      <a:pt x="184" y="21"/>
                      <a:pt x="184" y="21"/>
                    </a:cubicBezTo>
                    <a:cubicBezTo>
                      <a:pt x="184" y="21"/>
                      <a:pt x="184" y="21"/>
                      <a:pt x="183" y="20"/>
                    </a:cubicBezTo>
                    <a:cubicBezTo>
                      <a:pt x="183" y="20"/>
                      <a:pt x="184" y="20"/>
                      <a:pt x="184" y="19"/>
                    </a:cubicBezTo>
                    <a:cubicBezTo>
                      <a:pt x="183" y="19"/>
                      <a:pt x="184" y="19"/>
                      <a:pt x="185" y="19"/>
                    </a:cubicBezTo>
                    <a:cubicBezTo>
                      <a:pt x="185" y="19"/>
                      <a:pt x="186" y="19"/>
                      <a:pt x="187" y="19"/>
                    </a:cubicBezTo>
                    <a:cubicBezTo>
                      <a:pt x="189" y="18"/>
                      <a:pt x="186" y="18"/>
                      <a:pt x="187" y="18"/>
                    </a:cubicBezTo>
                    <a:cubicBezTo>
                      <a:pt x="187" y="18"/>
                      <a:pt x="187" y="18"/>
                      <a:pt x="188" y="18"/>
                    </a:cubicBezTo>
                    <a:cubicBezTo>
                      <a:pt x="188" y="17"/>
                      <a:pt x="187" y="17"/>
                      <a:pt x="187" y="17"/>
                    </a:cubicBezTo>
                    <a:cubicBezTo>
                      <a:pt x="187" y="17"/>
                      <a:pt x="187" y="17"/>
                      <a:pt x="187" y="17"/>
                    </a:cubicBezTo>
                    <a:cubicBezTo>
                      <a:pt x="188" y="16"/>
                      <a:pt x="187" y="16"/>
                      <a:pt x="187" y="16"/>
                    </a:cubicBezTo>
                    <a:cubicBezTo>
                      <a:pt x="188" y="15"/>
                      <a:pt x="190" y="16"/>
                      <a:pt x="191" y="15"/>
                    </a:cubicBezTo>
                    <a:cubicBezTo>
                      <a:pt x="191" y="15"/>
                      <a:pt x="190" y="14"/>
                      <a:pt x="191" y="14"/>
                    </a:cubicBezTo>
                    <a:cubicBezTo>
                      <a:pt x="192" y="14"/>
                      <a:pt x="193" y="15"/>
                      <a:pt x="193" y="14"/>
                    </a:cubicBezTo>
                    <a:cubicBezTo>
                      <a:pt x="194" y="14"/>
                      <a:pt x="195" y="14"/>
                      <a:pt x="197" y="14"/>
                    </a:cubicBezTo>
                    <a:cubicBezTo>
                      <a:pt x="197" y="14"/>
                      <a:pt x="197" y="14"/>
                      <a:pt x="198" y="14"/>
                    </a:cubicBezTo>
                    <a:cubicBezTo>
                      <a:pt x="199" y="14"/>
                      <a:pt x="200" y="14"/>
                      <a:pt x="201" y="14"/>
                    </a:cubicBezTo>
                    <a:cubicBezTo>
                      <a:pt x="201" y="14"/>
                      <a:pt x="202" y="14"/>
                      <a:pt x="201" y="14"/>
                    </a:cubicBezTo>
                    <a:cubicBezTo>
                      <a:pt x="202" y="13"/>
                      <a:pt x="202" y="13"/>
                      <a:pt x="202" y="13"/>
                    </a:cubicBezTo>
                    <a:cubicBezTo>
                      <a:pt x="202" y="12"/>
                      <a:pt x="200" y="12"/>
                      <a:pt x="199" y="12"/>
                    </a:cubicBezTo>
                    <a:cubicBezTo>
                      <a:pt x="198" y="12"/>
                      <a:pt x="197" y="12"/>
                      <a:pt x="195" y="12"/>
                    </a:cubicBezTo>
                    <a:cubicBezTo>
                      <a:pt x="194" y="11"/>
                      <a:pt x="193" y="12"/>
                      <a:pt x="192" y="11"/>
                    </a:cubicBezTo>
                    <a:cubicBezTo>
                      <a:pt x="192" y="11"/>
                      <a:pt x="192" y="11"/>
                      <a:pt x="192" y="11"/>
                    </a:cubicBezTo>
                    <a:cubicBezTo>
                      <a:pt x="192" y="11"/>
                      <a:pt x="191" y="10"/>
                      <a:pt x="191" y="10"/>
                    </a:cubicBezTo>
                    <a:cubicBezTo>
                      <a:pt x="191" y="10"/>
                      <a:pt x="190" y="10"/>
                      <a:pt x="189" y="10"/>
                    </a:cubicBezTo>
                    <a:cubicBezTo>
                      <a:pt x="188" y="10"/>
                      <a:pt x="187" y="10"/>
                      <a:pt x="187" y="10"/>
                    </a:cubicBezTo>
                    <a:cubicBezTo>
                      <a:pt x="187" y="10"/>
                      <a:pt x="186" y="10"/>
                      <a:pt x="186" y="10"/>
                    </a:cubicBezTo>
                    <a:cubicBezTo>
                      <a:pt x="186" y="10"/>
                      <a:pt x="186" y="10"/>
                      <a:pt x="186" y="10"/>
                    </a:cubicBezTo>
                    <a:cubicBezTo>
                      <a:pt x="185" y="9"/>
                      <a:pt x="184" y="10"/>
                      <a:pt x="184" y="9"/>
                    </a:cubicBezTo>
                    <a:cubicBezTo>
                      <a:pt x="184" y="9"/>
                      <a:pt x="185" y="9"/>
                      <a:pt x="185" y="9"/>
                    </a:cubicBezTo>
                    <a:cubicBezTo>
                      <a:pt x="185" y="9"/>
                      <a:pt x="185" y="8"/>
                      <a:pt x="185" y="8"/>
                    </a:cubicBezTo>
                    <a:cubicBezTo>
                      <a:pt x="185" y="8"/>
                      <a:pt x="185" y="8"/>
                      <a:pt x="185" y="8"/>
                    </a:cubicBezTo>
                    <a:cubicBezTo>
                      <a:pt x="184" y="8"/>
                      <a:pt x="184" y="7"/>
                      <a:pt x="184" y="7"/>
                    </a:cubicBezTo>
                    <a:cubicBezTo>
                      <a:pt x="183" y="7"/>
                      <a:pt x="182" y="6"/>
                      <a:pt x="181" y="7"/>
                    </a:cubicBezTo>
                    <a:cubicBezTo>
                      <a:pt x="180" y="7"/>
                      <a:pt x="180" y="8"/>
                      <a:pt x="179" y="8"/>
                    </a:cubicBezTo>
                    <a:cubicBezTo>
                      <a:pt x="179" y="8"/>
                      <a:pt x="178" y="9"/>
                      <a:pt x="178" y="8"/>
                    </a:cubicBezTo>
                    <a:cubicBezTo>
                      <a:pt x="178" y="8"/>
                      <a:pt x="179" y="8"/>
                      <a:pt x="178" y="7"/>
                    </a:cubicBezTo>
                    <a:cubicBezTo>
                      <a:pt x="178" y="7"/>
                      <a:pt x="178" y="7"/>
                      <a:pt x="177" y="7"/>
                    </a:cubicBezTo>
                    <a:cubicBezTo>
                      <a:pt x="178" y="7"/>
                      <a:pt x="178" y="7"/>
                      <a:pt x="179" y="7"/>
                    </a:cubicBezTo>
                    <a:cubicBezTo>
                      <a:pt x="179" y="6"/>
                      <a:pt x="179" y="6"/>
                      <a:pt x="179" y="6"/>
                    </a:cubicBezTo>
                    <a:cubicBezTo>
                      <a:pt x="180" y="6"/>
                      <a:pt x="180" y="6"/>
                      <a:pt x="180" y="5"/>
                    </a:cubicBezTo>
                    <a:cubicBezTo>
                      <a:pt x="178" y="5"/>
                      <a:pt x="177" y="4"/>
                      <a:pt x="175" y="4"/>
                    </a:cubicBezTo>
                    <a:cubicBezTo>
                      <a:pt x="175" y="4"/>
                      <a:pt x="173" y="4"/>
                      <a:pt x="172" y="4"/>
                    </a:cubicBezTo>
                    <a:cubicBezTo>
                      <a:pt x="172" y="4"/>
                      <a:pt x="173" y="4"/>
                      <a:pt x="173" y="5"/>
                    </a:cubicBezTo>
                    <a:cubicBezTo>
                      <a:pt x="172" y="5"/>
                      <a:pt x="172" y="5"/>
                      <a:pt x="172" y="4"/>
                    </a:cubicBezTo>
                    <a:cubicBezTo>
                      <a:pt x="171" y="3"/>
                      <a:pt x="169" y="3"/>
                      <a:pt x="167" y="4"/>
                    </a:cubicBezTo>
                    <a:cubicBezTo>
                      <a:pt x="168" y="4"/>
                      <a:pt x="168" y="4"/>
                      <a:pt x="169" y="4"/>
                    </a:cubicBezTo>
                    <a:cubicBezTo>
                      <a:pt x="168" y="4"/>
                      <a:pt x="169" y="4"/>
                      <a:pt x="170" y="5"/>
                    </a:cubicBezTo>
                    <a:cubicBezTo>
                      <a:pt x="169" y="5"/>
                      <a:pt x="167" y="4"/>
                      <a:pt x="167" y="5"/>
                    </a:cubicBezTo>
                    <a:cubicBezTo>
                      <a:pt x="166" y="5"/>
                      <a:pt x="168" y="7"/>
                      <a:pt x="168" y="7"/>
                    </a:cubicBezTo>
                    <a:cubicBezTo>
                      <a:pt x="168" y="7"/>
                      <a:pt x="169" y="9"/>
                      <a:pt x="170" y="9"/>
                    </a:cubicBezTo>
                    <a:cubicBezTo>
                      <a:pt x="170" y="9"/>
                      <a:pt x="170" y="10"/>
                      <a:pt x="171" y="10"/>
                    </a:cubicBezTo>
                    <a:cubicBezTo>
                      <a:pt x="171" y="11"/>
                      <a:pt x="171" y="11"/>
                      <a:pt x="172" y="12"/>
                    </a:cubicBezTo>
                    <a:cubicBezTo>
                      <a:pt x="172" y="12"/>
                      <a:pt x="173" y="12"/>
                      <a:pt x="172" y="12"/>
                    </a:cubicBezTo>
                    <a:cubicBezTo>
                      <a:pt x="171" y="12"/>
                      <a:pt x="171" y="12"/>
                      <a:pt x="171" y="12"/>
                    </a:cubicBezTo>
                    <a:cubicBezTo>
                      <a:pt x="170" y="11"/>
                      <a:pt x="169" y="10"/>
                      <a:pt x="168" y="10"/>
                    </a:cubicBezTo>
                    <a:cubicBezTo>
                      <a:pt x="168" y="10"/>
                      <a:pt x="167" y="11"/>
                      <a:pt x="167" y="10"/>
                    </a:cubicBezTo>
                    <a:cubicBezTo>
                      <a:pt x="167" y="10"/>
                      <a:pt x="168" y="10"/>
                      <a:pt x="168" y="10"/>
                    </a:cubicBezTo>
                    <a:cubicBezTo>
                      <a:pt x="168" y="9"/>
                      <a:pt x="166" y="9"/>
                      <a:pt x="166" y="9"/>
                    </a:cubicBezTo>
                    <a:cubicBezTo>
                      <a:pt x="165" y="9"/>
                      <a:pt x="165" y="8"/>
                      <a:pt x="165" y="7"/>
                    </a:cubicBezTo>
                    <a:cubicBezTo>
                      <a:pt x="164" y="6"/>
                      <a:pt x="162" y="6"/>
                      <a:pt x="161" y="5"/>
                    </a:cubicBezTo>
                    <a:cubicBezTo>
                      <a:pt x="161" y="5"/>
                      <a:pt x="160" y="5"/>
                      <a:pt x="159" y="5"/>
                    </a:cubicBezTo>
                    <a:cubicBezTo>
                      <a:pt x="159" y="6"/>
                      <a:pt x="158" y="6"/>
                      <a:pt x="158" y="6"/>
                    </a:cubicBezTo>
                    <a:cubicBezTo>
                      <a:pt x="158" y="6"/>
                      <a:pt x="158" y="6"/>
                      <a:pt x="157" y="6"/>
                    </a:cubicBezTo>
                    <a:cubicBezTo>
                      <a:pt x="158" y="7"/>
                      <a:pt x="158" y="7"/>
                      <a:pt x="158" y="7"/>
                    </a:cubicBezTo>
                    <a:cubicBezTo>
                      <a:pt x="157" y="7"/>
                      <a:pt x="157" y="7"/>
                      <a:pt x="156" y="7"/>
                    </a:cubicBezTo>
                    <a:cubicBezTo>
                      <a:pt x="155" y="7"/>
                      <a:pt x="156" y="8"/>
                      <a:pt x="156" y="8"/>
                    </a:cubicBezTo>
                    <a:cubicBezTo>
                      <a:pt x="157" y="8"/>
                      <a:pt x="157" y="8"/>
                      <a:pt x="157" y="8"/>
                    </a:cubicBezTo>
                    <a:cubicBezTo>
                      <a:pt x="157" y="8"/>
                      <a:pt x="158" y="9"/>
                      <a:pt x="157" y="9"/>
                    </a:cubicBezTo>
                    <a:cubicBezTo>
                      <a:pt x="156" y="10"/>
                      <a:pt x="156" y="9"/>
                      <a:pt x="155" y="8"/>
                    </a:cubicBezTo>
                    <a:cubicBezTo>
                      <a:pt x="155" y="8"/>
                      <a:pt x="154" y="7"/>
                      <a:pt x="153" y="8"/>
                    </a:cubicBezTo>
                    <a:cubicBezTo>
                      <a:pt x="153" y="8"/>
                      <a:pt x="153" y="8"/>
                      <a:pt x="153" y="8"/>
                    </a:cubicBezTo>
                    <a:cubicBezTo>
                      <a:pt x="153" y="8"/>
                      <a:pt x="152" y="8"/>
                      <a:pt x="152" y="7"/>
                    </a:cubicBezTo>
                    <a:cubicBezTo>
                      <a:pt x="152" y="7"/>
                      <a:pt x="153" y="7"/>
                      <a:pt x="153" y="7"/>
                    </a:cubicBezTo>
                    <a:cubicBezTo>
                      <a:pt x="153" y="7"/>
                      <a:pt x="150" y="7"/>
                      <a:pt x="150" y="7"/>
                    </a:cubicBezTo>
                    <a:cubicBezTo>
                      <a:pt x="149" y="7"/>
                      <a:pt x="147" y="7"/>
                      <a:pt x="147" y="7"/>
                    </a:cubicBezTo>
                    <a:cubicBezTo>
                      <a:pt x="147" y="7"/>
                      <a:pt x="151" y="6"/>
                      <a:pt x="151" y="6"/>
                    </a:cubicBezTo>
                    <a:cubicBezTo>
                      <a:pt x="152" y="6"/>
                      <a:pt x="155" y="6"/>
                      <a:pt x="156" y="6"/>
                    </a:cubicBezTo>
                    <a:cubicBezTo>
                      <a:pt x="157" y="5"/>
                      <a:pt x="155" y="5"/>
                      <a:pt x="155" y="5"/>
                    </a:cubicBezTo>
                    <a:cubicBezTo>
                      <a:pt x="154" y="5"/>
                      <a:pt x="153" y="5"/>
                      <a:pt x="152" y="5"/>
                    </a:cubicBezTo>
                    <a:cubicBezTo>
                      <a:pt x="150" y="5"/>
                      <a:pt x="149" y="6"/>
                      <a:pt x="147" y="6"/>
                    </a:cubicBezTo>
                    <a:cubicBezTo>
                      <a:pt x="148" y="5"/>
                      <a:pt x="144" y="5"/>
                      <a:pt x="145" y="5"/>
                    </a:cubicBezTo>
                    <a:cubicBezTo>
                      <a:pt x="145" y="6"/>
                      <a:pt x="146" y="6"/>
                      <a:pt x="146" y="6"/>
                    </a:cubicBezTo>
                    <a:cubicBezTo>
                      <a:pt x="146" y="7"/>
                      <a:pt x="145" y="6"/>
                      <a:pt x="144" y="6"/>
                    </a:cubicBezTo>
                    <a:cubicBezTo>
                      <a:pt x="144" y="6"/>
                      <a:pt x="143" y="5"/>
                      <a:pt x="143" y="5"/>
                    </a:cubicBezTo>
                    <a:cubicBezTo>
                      <a:pt x="143" y="5"/>
                      <a:pt x="141" y="5"/>
                      <a:pt x="141" y="5"/>
                    </a:cubicBezTo>
                    <a:cubicBezTo>
                      <a:pt x="141" y="6"/>
                      <a:pt x="139" y="5"/>
                      <a:pt x="139" y="6"/>
                    </a:cubicBezTo>
                    <a:cubicBezTo>
                      <a:pt x="139" y="6"/>
                      <a:pt x="140" y="6"/>
                      <a:pt x="140" y="6"/>
                    </a:cubicBezTo>
                    <a:cubicBezTo>
                      <a:pt x="140" y="7"/>
                      <a:pt x="139" y="6"/>
                      <a:pt x="139" y="6"/>
                    </a:cubicBezTo>
                    <a:cubicBezTo>
                      <a:pt x="138" y="6"/>
                      <a:pt x="137" y="6"/>
                      <a:pt x="137" y="7"/>
                    </a:cubicBezTo>
                    <a:cubicBezTo>
                      <a:pt x="137" y="7"/>
                      <a:pt x="138" y="7"/>
                      <a:pt x="139" y="7"/>
                    </a:cubicBezTo>
                    <a:cubicBezTo>
                      <a:pt x="138" y="7"/>
                      <a:pt x="137" y="7"/>
                      <a:pt x="136" y="7"/>
                    </a:cubicBezTo>
                    <a:cubicBezTo>
                      <a:pt x="135" y="7"/>
                      <a:pt x="137" y="8"/>
                      <a:pt x="137" y="8"/>
                    </a:cubicBezTo>
                    <a:cubicBezTo>
                      <a:pt x="137" y="8"/>
                      <a:pt x="137" y="8"/>
                      <a:pt x="137" y="8"/>
                    </a:cubicBezTo>
                    <a:close/>
                    <a:moveTo>
                      <a:pt x="233" y="13"/>
                    </a:moveTo>
                    <a:cubicBezTo>
                      <a:pt x="232" y="13"/>
                      <a:pt x="234" y="14"/>
                      <a:pt x="234" y="14"/>
                    </a:cubicBezTo>
                    <a:cubicBezTo>
                      <a:pt x="235" y="15"/>
                      <a:pt x="236" y="14"/>
                      <a:pt x="236" y="14"/>
                    </a:cubicBezTo>
                    <a:cubicBezTo>
                      <a:pt x="236" y="14"/>
                      <a:pt x="235" y="14"/>
                      <a:pt x="234" y="13"/>
                    </a:cubicBezTo>
                    <a:cubicBezTo>
                      <a:pt x="234" y="13"/>
                      <a:pt x="233" y="13"/>
                      <a:pt x="233" y="13"/>
                    </a:cubicBezTo>
                    <a:close/>
                    <a:moveTo>
                      <a:pt x="192" y="49"/>
                    </a:moveTo>
                    <a:cubicBezTo>
                      <a:pt x="192" y="48"/>
                      <a:pt x="191" y="48"/>
                      <a:pt x="190" y="48"/>
                    </a:cubicBezTo>
                    <a:cubicBezTo>
                      <a:pt x="188" y="49"/>
                      <a:pt x="190" y="49"/>
                      <a:pt x="191" y="50"/>
                    </a:cubicBezTo>
                    <a:cubicBezTo>
                      <a:pt x="191" y="50"/>
                      <a:pt x="193" y="50"/>
                      <a:pt x="192" y="49"/>
                    </a:cubicBezTo>
                    <a:close/>
                    <a:moveTo>
                      <a:pt x="198" y="17"/>
                    </a:moveTo>
                    <a:cubicBezTo>
                      <a:pt x="199" y="17"/>
                      <a:pt x="199" y="18"/>
                      <a:pt x="200" y="18"/>
                    </a:cubicBezTo>
                    <a:cubicBezTo>
                      <a:pt x="201" y="18"/>
                      <a:pt x="202" y="17"/>
                      <a:pt x="203" y="17"/>
                    </a:cubicBezTo>
                    <a:cubicBezTo>
                      <a:pt x="204" y="17"/>
                      <a:pt x="204" y="17"/>
                      <a:pt x="205" y="17"/>
                    </a:cubicBezTo>
                    <a:cubicBezTo>
                      <a:pt x="206" y="17"/>
                      <a:pt x="207" y="17"/>
                      <a:pt x="207" y="17"/>
                    </a:cubicBezTo>
                    <a:cubicBezTo>
                      <a:pt x="207" y="17"/>
                      <a:pt x="207" y="16"/>
                      <a:pt x="207" y="15"/>
                    </a:cubicBezTo>
                    <a:cubicBezTo>
                      <a:pt x="207" y="15"/>
                      <a:pt x="207" y="15"/>
                      <a:pt x="206" y="15"/>
                    </a:cubicBezTo>
                    <a:cubicBezTo>
                      <a:pt x="206" y="15"/>
                      <a:pt x="206" y="15"/>
                      <a:pt x="206" y="15"/>
                    </a:cubicBezTo>
                    <a:cubicBezTo>
                      <a:pt x="206" y="14"/>
                      <a:pt x="205" y="15"/>
                      <a:pt x="205" y="15"/>
                    </a:cubicBezTo>
                    <a:cubicBezTo>
                      <a:pt x="205" y="15"/>
                      <a:pt x="204" y="15"/>
                      <a:pt x="204" y="15"/>
                    </a:cubicBezTo>
                    <a:cubicBezTo>
                      <a:pt x="203" y="14"/>
                      <a:pt x="203" y="15"/>
                      <a:pt x="202" y="15"/>
                    </a:cubicBezTo>
                    <a:cubicBezTo>
                      <a:pt x="202" y="14"/>
                      <a:pt x="201" y="14"/>
                      <a:pt x="200" y="14"/>
                    </a:cubicBezTo>
                    <a:cubicBezTo>
                      <a:pt x="200" y="15"/>
                      <a:pt x="200" y="15"/>
                      <a:pt x="199" y="15"/>
                    </a:cubicBezTo>
                    <a:cubicBezTo>
                      <a:pt x="197" y="15"/>
                      <a:pt x="196" y="15"/>
                      <a:pt x="194" y="15"/>
                    </a:cubicBezTo>
                    <a:cubicBezTo>
                      <a:pt x="194" y="15"/>
                      <a:pt x="194" y="15"/>
                      <a:pt x="194" y="16"/>
                    </a:cubicBezTo>
                    <a:cubicBezTo>
                      <a:pt x="195" y="16"/>
                      <a:pt x="196" y="15"/>
                      <a:pt x="197" y="16"/>
                    </a:cubicBezTo>
                    <a:cubicBezTo>
                      <a:pt x="198" y="17"/>
                      <a:pt x="197" y="16"/>
                      <a:pt x="196" y="17"/>
                    </a:cubicBezTo>
                    <a:cubicBezTo>
                      <a:pt x="197" y="17"/>
                      <a:pt x="198" y="17"/>
                      <a:pt x="198" y="17"/>
                    </a:cubicBezTo>
                    <a:cubicBezTo>
                      <a:pt x="198" y="17"/>
                      <a:pt x="198" y="18"/>
                      <a:pt x="197" y="18"/>
                    </a:cubicBezTo>
                    <a:cubicBezTo>
                      <a:pt x="198" y="18"/>
                      <a:pt x="198" y="18"/>
                      <a:pt x="198" y="17"/>
                    </a:cubicBezTo>
                    <a:close/>
                    <a:moveTo>
                      <a:pt x="180" y="3"/>
                    </a:moveTo>
                    <a:cubicBezTo>
                      <a:pt x="181" y="4"/>
                      <a:pt x="182" y="3"/>
                      <a:pt x="182" y="3"/>
                    </a:cubicBezTo>
                    <a:cubicBezTo>
                      <a:pt x="183" y="3"/>
                      <a:pt x="184" y="4"/>
                      <a:pt x="185" y="3"/>
                    </a:cubicBezTo>
                    <a:cubicBezTo>
                      <a:pt x="185" y="4"/>
                      <a:pt x="185" y="3"/>
                      <a:pt x="184" y="4"/>
                    </a:cubicBezTo>
                    <a:cubicBezTo>
                      <a:pt x="184" y="4"/>
                      <a:pt x="185" y="4"/>
                      <a:pt x="184" y="4"/>
                    </a:cubicBezTo>
                    <a:cubicBezTo>
                      <a:pt x="184" y="4"/>
                      <a:pt x="184" y="4"/>
                      <a:pt x="183" y="4"/>
                    </a:cubicBezTo>
                    <a:cubicBezTo>
                      <a:pt x="183" y="4"/>
                      <a:pt x="183" y="4"/>
                      <a:pt x="183" y="4"/>
                    </a:cubicBezTo>
                    <a:cubicBezTo>
                      <a:pt x="183" y="4"/>
                      <a:pt x="183" y="4"/>
                      <a:pt x="183" y="4"/>
                    </a:cubicBezTo>
                    <a:cubicBezTo>
                      <a:pt x="183" y="4"/>
                      <a:pt x="181" y="4"/>
                      <a:pt x="180" y="4"/>
                    </a:cubicBezTo>
                    <a:cubicBezTo>
                      <a:pt x="181" y="4"/>
                      <a:pt x="182" y="5"/>
                      <a:pt x="182" y="5"/>
                    </a:cubicBezTo>
                    <a:cubicBezTo>
                      <a:pt x="183" y="5"/>
                      <a:pt x="183" y="5"/>
                      <a:pt x="184" y="5"/>
                    </a:cubicBezTo>
                    <a:cubicBezTo>
                      <a:pt x="184" y="6"/>
                      <a:pt x="184" y="6"/>
                      <a:pt x="184" y="6"/>
                    </a:cubicBezTo>
                    <a:cubicBezTo>
                      <a:pt x="185" y="6"/>
                      <a:pt x="186" y="6"/>
                      <a:pt x="187" y="6"/>
                    </a:cubicBezTo>
                    <a:cubicBezTo>
                      <a:pt x="188" y="6"/>
                      <a:pt x="189" y="6"/>
                      <a:pt x="190" y="6"/>
                    </a:cubicBezTo>
                    <a:cubicBezTo>
                      <a:pt x="191" y="5"/>
                      <a:pt x="192" y="5"/>
                      <a:pt x="193" y="5"/>
                    </a:cubicBezTo>
                    <a:cubicBezTo>
                      <a:pt x="194" y="5"/>
                      <a:pt x="196" y="5"/>
                      <a:pt x="197" y="5"/>
                    </a:cubicBezTo>
                    <a:cubicBezTo>
                      <a:pt x="199" y="5"/>
                      <a:pt x="201" y="5"/>
                      <a:pt x="203" y="5"/>
                    </a:cubicBezTo>
                    <a:cubicBezTo>
                      <a:pt x="203" y="5"/>
                      <a:pt x="203" y="5"/>
                      <a:pt x="202" y="5"/>
                    </a:cubicBezTo>
                    <a:cubicBezTo>
                      <a:pt x="203" y="5"/>
                      <a:pt x="204" y="5"/>
                      <a:pt x="204" y="5"/>
                    </a:cubicBezTo>
                    <a:cubicBezTo>
                      <a:pt x="205" y="5"/>
                      <a:pt x="206" y="5"/>
                      <a:pt x="206" y="5"/>
                    </a:cubicBezTo>
                    <a:cubicBezTo>
                      <a:pt x="206" y="5"/>
                      <a:pt x="203" y="5"/>
                      <a:pt x="203" y="6"/>
                    </a:cubicBezTo>
                    <a:cubicBezTo>
                      <a:pt x="202" y="6"/>
                      <a:pt x="200" y="6"/>
                      <a:pt x="199" y="6"/>
                    </a:cubicBezTo>
                    <a:cubicBezTo>
                      <a:pt x="198" y="6"/>
                      <a:pt x="196" y="6"/>
                      <a:pt x="195" y="6"/>
                    </a:cubicBezTo>
                    <a:cubicBezTo>
                      <a:pt x="196" y="7"/>
                      <a:pt x="198" y="6"/>
                      <a:pt x="199" y="7"/>
                    </a:cubicBezTo>
                    <a:cubicBezTo>
                      <a:pt x="198" y="7"/>
                      <a:pt x="198" y="7"/>
                      <a:pt x="197" y="7"/>
                    </a:cubicBezTo>
                    <a:cubicBezTo>
                      <a:pt x="196" y="7"/>
                      <a:pt x="195" y="7"/>
                      <a:pt x="194" y="7"/>
                    </a:cubicBezTo>
                    <a:cubicBezTo>
                      <a:pt x="193" y="6"/>
                      <a:pt x="191" y="6"/>
                      <a:pt x="190" y="7"/>
                    </a:cubicBezTo>
                    <a:cubicBezTo>
                      <a:pt x="189" y="7"/>
                      <a:pt x="191" y="7"/>
                      <a:pt x="191" y="7"/>
                    </a:cubicBezTo>
                    <a:cubicBezTo>
                      <a:pt x="192" y="7"/>
                      <a:pt x="193" y="8"/>
                      <a:pt x="194" y="8"/>
                    </a:cubicBezTo>
                    <a:cubicBezTo>
                      <a:pt x="195" y="8"/>
                      <a:pt x="195" y="8"/>
                      <a:pt x="196" y="8"/>
                    </a:cubicBezTo>
                    <a:cubicBezTo>
                      <a:pt x="197" y="8"/>
                      <a:pt x="198" y="8"/>
                      <a:pt x="197" y="8"/>
                    </a:cubicBezTo>
                    <a:cubicBezTo>
                      <a:pt x="198" y="9"/>
                      <a:pt x="199" y="8"/>
                      <a:pt x="200" y="8"/>
                    </a:cubicBezTo>
                    <a:cubicBezTo>
                      <a:pt x="201" y="8"/>
                      <a:pt x="202" y="9"/>
                      <a:pt x="203" y="8"/>
                    </a:cubicBezTo>
                    <a:cubicBezTo>
                      <a:pt x="205" y="8"/>
                      <a:pt x="208" y="9"/>
                      <a:pt x="210" y="8"/>
                    </a:cubicBezTo>
                    <a:cubicBezTo>
                      <a:pt x="210" y="8"/>
                      <a:pt x="208" y="9"/>
                      <a:pt x="208" y="9"/>
                    </a:cubicBezTo>
                    <a:cubicBezTo>
                      <a:pt x="209" y="10"/>
                      <a:pt x="212" y="10"/>
                      <a:pt x="212" y="10"/>
                    </a:cubicBezTo>
                    <a:cubicBezTo>
                      <a:pt x="213" y="10"/>
                      <a:pt x="214" y="10"/>
                      <a:pt x="214" y="10"/>
                    </a:cubicBezTo>
                    <a:cubicBezTo>
                      <a:pt x="215" y="10"/>
                      <a:pt x="216" y="10"/>
                      <a:pt x="217" y="10"/>
                    </a:cubicBezTo>
                    <a:cubicBezTo>
                      <a:pt x="217" y="10"/>
                      <a:pt x="218" y="10"/>
                      <a:pt x="218" y="10"/>
                    </a:cubicBezTo>
                    <a:cubicBezTo>
                      <a:pt x="219" y="9"/>
                      <a:pt x="218" y="9"/>
                      <a:pt x="219" y="9"/>
                    </a:cubicBezTo>
                    <a:cubicBezTo>
                      <a:pt x="219" y="9"/>
                      <a:pt x="220" y="9"/>
                      <a:pt x="220" y="9"/>
                    </a:cubicBezTo>
                    <a:cubicBezTo>
                      <a:pt x="221" y="9"/>
                      <a:pt x="222" y="8"/>
                      <a:pt x="222" y="9"/>
                    </a:cubicBezTo>
                    <a:cubicBezTo>
                      <a:pt x="224" y="9"/>
                      <a:pt x="224" y="9"/>
                      <a:pt x="226" y="8"/>
                    </a:cubicBezTo>
                    <a:cubicBezTo>
                      <a:pt x="226" y="8"/>
                      <a:pt x="227" y="8"/>
                      <a:pt x="227" y="8"/>
                    </a:cubicBezTo>
                    <a:cubicBezTo>
                      <a:pt x="228" y="8"/>
                      <a:pt x="228" y="8"/>
                      <a:pt x="228" y="8"/>
                    </a:cubicBezTo>
                    <a:cubicBezTo>
                      <a:pt x="229" y="7"/>
                      <a:pt x="228" y="7"/>
                      <a:pt x="227" y="7"/>
                    </a:cubicBezTo>
                    <a:cubicBezTo>
                      <a:pt x="229" y="6"/>
                      <a:pt x="230" y="6"/>
                      <a:pt x="231" y="6"/>
                    </a:cubicBezTo>
                    <a:cubicBezTo>
                      <a:pt x="232" y="5"/>
                      <a:pt x="233" y="5"/>
                      <a:pt x="235" y="5"/>
                    </a:cubicBezTo>
                    <a:cubicBezTo>
                      <a:pt x="235" y="5"/>
                      <a:pt x="236" y="4"/>
                      <a:pt x="235" y="4"/>
                    </a:cubicBezTo>
                    <a:cubicBezTo>
                      <a:pt x="235" y="4"/>
                      <a:pt x="235" y="3"/>
                      <a:pt x="235" y="3"/>
                    </a:cubicBezTo>
                    <a:cubicBezTo>
                      <a:pt x="234" y="3"/>
                      <a:pt x="232" y="2"/>
                      <a:pt x="231" y="2"/>
                    </a:cubicBezTo>
                    <a:cubicBezTo>
                      <a:pt x="230" y="2"/>
                      <a:pt x="229" y="2"/>
                      <a:pt x="228" y="2"/>
                    </a:cubicBezTo>
                    <a:cubicBezTo>
                      <a:pt x="228" y="2"/>
                      <a:pt x="227" y="2"/>
                      <a:pt x="226" y="2"/>
                    </a:cubicBezTo>
                    <a:cubicBezTo>
                      <a:pt x="226" y="2"/>
                      <a:pt x="226" y="2"/>
                      <a:pt x="226" y="2"/>
                    </a:cubicBezTo>
                    <a:cubicBezTo>
                      <a:pt x="226" y="2"/>
                      <a:pt x="226" y="2"/>
                      <a:pt x="225" y="2"/>
                    </a:cubicBezTo>
                    <a:cubicBezTo>
                      <a:pt x="225" y="2"/>
                      <a:pt x="225" y="2"/>
                      <a:pt x="224" y="2"/>
                    </a:cubicBezTo>
                    <a:cubicBezTo>
                      <a:pt x="224" y="2"/>
                      <a:pt x="223" y="2"/>
                      <a:pt x="223" y="2"/>
                    </a:cubicBezTo>
                    <a:cubicBezTo>
                      <a:pt x="223" y="2"/>
                      <a:pt x="223" y="2"/>
                      <a:pt x="224" y="2"/>
                    </a:cubicBezTo>
                    <a:cubicBezTo>
                      <a:pt x="222" y="1"/>
                      <a:pt x="221" y="2"/>
                      <a:pt x="220" y="2"/>
                    </a:cubicBezTo>
                    <a:cubicBezTo>
                      <a:pt x="221" y="1"/>
                      <a:pt x="220" y="1"/>
                      <a:pt x="220" y="1"/>
                    </a:cubicBezTo>
                    <a:cubicBezTo>
                      <a:pt x="220" y="2"/>
                      <a:pt x="218" y="2"/>
                      <a:pt x="218" y="2"/>
                    </a:cubicBezTo>
                    <a:cubicBezTo>
                      <a:pt x="218" y="1"/>
                      <a:pt x="219" y="1"/>
                      <a:pt x="219" y="1"/>
                    </a:cubicBezTo>
                    <a:cubicBezTo>
                      <a:pt x="218" y="1"/>
                      <a:pt x="217" y="1"/>
                      <a:pt x="216" y="1"/>
                    </a:cubicBezTo>
                    <a:cubicBezTo>
                      <a:pt x="217" y="1"/>
                      <a:pt x="217" y="1"/>
                      <a:pt x="218" y="1"/>
                    </a:cubicBezTo>
                    <a:cubicBezTo>
                      <a:pt x="217" y="1"/>
                      <a:pt x="217" y="1"/>
                      <a:pt x="218" y="1"/>
                    </a:cubicBezTo>
                    <a:cubicBezTo>
                      <a:pt x="217" y="2"/>
                      <a:pt x="216" y="1"/>
                      <a:pt x="215" y="1"/>
                    </a:cubicBezTo>
                    <a:cubicBezTo>
                      <a:pt x="215" y="1"/>
                      <a:pt x="215" y="2"/>
                      <a:pt x="216" y="2"/>
                    </a:cubicBezTo>
                    <a:cubicBezTo>
                      <a:pt x="215" y="2"/>
                      <a:pt x="214" y="1"/>
                      <a:pt x="214" y="1"/>
                    </a:cubicBezTo>
                    <a:cubicBezTo>
                      <a:pt x="214" y="2"/>
                      <a:pt x="214" y="2"/>
                      <a:pt x="214" y="2"/>
                    </a:cubicBezTo>
                    <a:cubicBezTo>
                      <a:pt x="214" y="2"/>
                      <a:pt x="214" y="2"/>
                      <a:pt x="215" y="2"/>
                    </a:cubicBezTo>
                    <a:cubicBezTo>
                      <a:pt x="214" y="3"/>
                      <a:pt x="213" y="3"/>
                      <a:pt x="212" y="2"/>
                    </a:cubicBezTo>
                    <a:cubicBezTo>
                      <a:pt x="213" y="2"/>
                      <a:pt x="212" y="2"/>
                      <a:pt x="212" y="2"/>
                    </a:cubicBezTo>
                    <a:cubicBezTo>
                      <a:pt x="212" y="2"/>
                      <a:pt x="212" y="3"/>
                      <a:pt x="212" y="2"/>
                    </a:cubicBezTo>
                    <a:cubicBezTo>
                      <a:pt x="211" y="2"/>
                      <a:pt x="211" y="2"/>
                      <a:pt x="210" y="2"/>
                    </a:cubicBezTo>
                    <a:cubicBezTo>
                      <a:pt x="210" y="3"/>
                      <a:pt x="211" y="3"/>
                      <a:pt x="211" y="3"/>
                    </a:cubicBezTo>
                    <a:cubicBezTo>
                      <a:pt x="210" y="3"/>
                      <a:pt x="209" y="2"/>
                      <a:pt x="210" y="2"/>
                    </a:cubicBezTo>
                    <a:cubicBezTo>
                      <a:pt x="210" y="2"/>
                      <a:pt x="211" y="2"/>
                      <a:pt x="211" y="1"/>
                    </a:cubicBezTo>
                    <a:cubicBezTo>
                      <a:pt x="211" y="1"/>
                      <a:pt x="210" y="1"/>
                      <a:pt x="210" y="1"/>
                    </a:cubicBezTo>
                    <a:cubicBezTo>
                      <a:pt x="210" y="1"/>
                      <a:pt x="211" y="1"/>
                      <a:pt x="211" y="0"/>
                    </a:cubicBezTo>
                    <a:cubicBezTo>
                      <a:pt x="211" y="0"/>
                      <a:pt x="210" y="0"/>
                      <a:pt x="209" y="0"/>
                    </a:cubicBezTo>
                    <a:cubicBezTo>
                      <a:pt x="209" y="0"/>
                      <a:pt x="208" y="0"/>
                      <a:pt x="208" y="0"/>
                    </a:cubicBezTo>
                    <a:cubicBezTo>
                      <a:pt x="208" y="0"/>
                      <a:pt x="208" y="0"/>
                      <a:pt x="208" y="1"/>
                    </a:cubicBezTo>
                    <a:cubicBezTo>
                      <a:pt x="208" y="1"/>
                      <a:pt x="207" y="1"/>
                      <a:pt x="208" y="1"/>
                    </a:cubicBezTo>
                    <a:cubicBezTo>
                      <a:pt x="207" y="1"/>
                      <a:pt x="207" y="1"/>
                      <a:pt x="207" y="1"/>
                    </a:cubicBezTo>
                    <a:cubicBezTo>
                      <a:pt x="207" y="0"/>
                      <a:pt x="207" y="0"/>
                      <a:pt x="207" y="0"/>
                    </a:cubicBezTo>
                    <a:cubicBezTo>
                      <a:pt x="206" y="0"/>
                      <a:pt x="205" y="1"/>
                      <a:pt x="205" y="1"/>
                    </a:cubicBezTo>
                    <a:cubicBezTo>
                      <a:pt x="206" y="1"/>
                      <a:pt x="207" y="1"/>
                      <a:pt x="207" y="1"/>
                    </a:cubicBezTo>
                    <a:cubicBezTo>
                      <a:pt x="207" y="2"/>
                      <a:pt x="206" y="2"/>
                      <a:pt x="206" y="2"/>
                    </a:cubicBezTo>
                    <a:cubicBezTo>
                      <a:pt x="206" y="2"/>
                      <a:pt x="206" y="2"/>
                      <a:pt x="206" y="2"/>
                    </a:cubicBezTo>
                    <a:cubicBezTo>
                      <a:pt x="206" y="2"/>
                      <a:pt x="206" y="2"/>
                      <a:pt x="206" y="2"/>
                    </a:cubicBezTo>
                    <a:cubicBezTo>
                      <a:pt x="206" y="3"/>
                      <a:pt x="206" y="3"/>
                      <a:pt x="206" y="3"/>
                    </a:cubicBezTo>
                    <a:cubicBezTo>
                      <a:pt x="206" y="3"/>
                      <a:pt x="206" y="3"/>
                      <a:pt x="206" y="3"/>
                    </a:cubicBezTo>
                    <a:cubicBezTo>
                      <a:pt x="206" y="3"/>
                      <a:pt x="206" y="3"/>
                      <a:pt x="207" y="4"/>
                    </a:cubicBezTo>
                    <a:cubicBezTo>
                      <a:pt x="206" y="4"/>
                      <a:pt x="206" y="3"/>
                      <a:pt x="206" y="3"/>
                    </a:cubicBezTo>
                    <a:cubicBezTo>
                      <a:pt x="206" y="3"/>
                      <a:pt x="206" y="4"/>
                      <a:pt x="206" y="4"/>
                    </a:cubicBezTo>
                    <a:cubicBezTo>
                      <a:pt x="205" y="4"/>
                      <a:pt x="205" y="3"/>
                      <a:pt x="204" y="3"/>
                    </a:cubicBezTo>
                    <a:cubicBezTo>
                      <a:pt x="204" y="3"/>
                      <a:pt x="203" y="3"/>
                      <a:pt x="203" y="3"/>
                    </a:cubicBezTo>
                    <a:cubicBezTo>
                      <a:pt x="202" y="3"/>
                      <a:pt x="202" y="3"/>
                      <a:pt x="201" y="3"/>
                    </a:cubicBezTo>
                    <a:cubicBezTo>
                      <a:pt x="201" y="3"/>
                      <a:pt x="203" y="2"/>
                      <a:pt x="203" y="2"/>
                    </a:cubicBezTo>
                    <a:cubicBezTo>
                      <a:pt x="202" y="2"/>
                      <a:pt x="201" y="2"/>
                      <a:pt x="202" y="2"/>
                    </a:cubicBezTo>
                    <a:cubicBezTo>
                      <a:pt x="201" y="2"/>
                      <a:pt x="200" y="2"/>
                      <a:pt x="200" y="2"/>
                    </a:cubicBezTo>
                    <a:cubicBezTo>
                      <a:pt x="199" y="2"/>
                      <a:pt x="199" y="2"/>
                      <a:pt x="199" y="2"/>
                    </a:cubicBezTo>
                    <a:cubicBezTo>
                      <a:pt x="198" y="2"/>
                      <a:pt x="197" y="2"/>
                      <a:pt x="196" y="2"/>
                    </a:cubicBezTo>
                    <a:cubicBezTo>
                      <a:pt x="196" y="2"/>
                      <a:pt x="196" y="2"/>
                      <a:pt x="196" y="1"/>
                    </a:cubicBezTo>
                    <a:cubicBezTo>
                      <a:pt x="196" y="1"/>
                      <a:pt x="195" y="2"/>
                      <a:pt x="195" y="1"/>
                    </a:cubicBezTo>
                    <a:cubicBezTo>
                      <a:pt x="195" y="1"/>
                      <a:pt x="195" y="1"/>
                      <a:pt x="194" y="1"/>
                    </a:cubicBezTo>
                    <a:cubicBezTo>
                      <a:pt x="194" y="1"/>
                      <a:pt x="193" y="0"/>
                      <a:pt x="192" y="1"/>
                    </a:cubicBezTo>
                    <a:cubicBezTo>
                      <a:pt x="192" y="1"/>
                      <a:pt x="192" y="0"/>
                      <a:pt x="191" y="0"/>
                    </a:cubicBezTo>
                    <a:cubicBezTo>
                      <a:pt x="191" y="0"/>
                      <a:pt x="189" y="0"/>
                      <a:pt x="189" y="0"/>
                    </a:cubicBezTo>
                    <a:cubicBezTo>
                      <a:pt x="189" y="0"/>
                      <a:pt x="189" y="0"/>
                      <a:pt x="189" y="0"/>
                    </a:cubicBezTo>
                    <a:cubicBezTo>
                      <a:pt x="189" y="0"/>
                      <a:pt x="188" y="0"/>
                      <a:pt x="188" y="0"/>
                    </a:cubicBezTo>
                    <a:cubicBezTo>
                      <a:pt x="188" y="1"/>
                      <a:pt x="188" y="1"/>
                      <a:pt x="188" y="1"/>
                    </a:cubicBezTo>
                    <a:cubicBezTo>
                      <a:pt x="189" y="1"/>
                      <a:pt x="190" y="1"/>
                      <a:pt x="191" y="1"/>
                    </a:cubicBezTo>
                    <a:cubicBezTo>
                      <a:pt x="190" y="1"/>
                      <a:pt x="189" y="1"/>
                      <a:pt x="190" y="1"/>
                    </a:cubicBezTo>
                    <a:cubicBezTo>
                      <a:pt x="189" y="1"/>
                      <a:pt x="191" y="1"/>
                      <a:pt x="190" y="2"/>
                    </a:cubicBezTo>
                    <a:cubicBezTo>
                      <a:pt x="190" y="2"/>
                      <a:pt x="190" y="2"/>
                      <a:pt x="190" y="2"/>
                    </a:cubicBezTo>
                    <a:cubicBezTo>
                      <a:pt x="190" y="2"/>
                      <a:pt x="190" y="2"/>
                      <a:pt x="190" y="2"/>
                    </a:cubicBezTo>
                    <a:cubicBezTo>
                      <a:pt x="188" y="3"/>
                      <a:pt x="187" y="0"/>
                      <a:pt x="185" y="1"/>
                    </a:cubicBezTo>
                    <a:cubicBezTo>
                      <a:pt x="186" y="1"/>
                      <a:pt x="186" y="2"/>
                      <a:pt x="187" y="2"/>
                    </a:cubicBezTo>
                    <a:cubicBezTo>
                      <a:pt x="188" y="2"/>
                      <a:pt x="188" y="2"/>
                      <a:pt x="189" y="3"/>
                    </a:cubicBezTo>
                    <a:cubicBezTo>
                      <a:pt x="188" y="3"/>
                      <a:pt x="188" y="2"/>
                      <a:pt x="188" y="3"/>
                    </a:cubicBezTo>
                    <a:cubicBezTo>
                      <a:pt x="187" y="3"/>
                      <a:pt x="187" y="3"/>
                      <a:pt x="187" y="3"/>
                    </a:cubicBezTo>
                    <a:cubicBezTo>
                      <a:pt x="186" y="2"/>
                      <a:pt x="185" y="2"/>
                      <a:pt x="184" y="2"/>
                    </a:cubicBezTo>
                    <a:cubicBezTo>
                      <a:pt x="184" y="3"/>
                      <a:pt x="183" y="2"/>
                      <a:pt x="183" y="2"/>
                    </a:cubicBezTo>
                    <a:cubicBezTo>
                      <a:pt x="182" y="2"/>
                      <a:pt x="182" y="2"/>
                      <a:pt x="181" y="2"/>
                    </a:cubicBezTo>
                    <a:cubicBezTo>
                      <a:pt x="180" y="2"/>
                      <a:pt x="179" y="2"/>
                      <a:pt x="178" y="3"/>
                    </a:cubicBezTo>
                    <a:cubicBezTo>
                      <a:pt x="179" y="3"/>
                      <a:pt x="180" y="3"/>
                      <a:pt x="181" y="3"/>
                    </a:cubicBezTo>
                    <a:cubicBezTo>
                      <a:pt x="181" y="3"/>
                      <a:pt x="181" y="3"/>
                      <a:pt x="180" y="3"/>
                    </a:cubicBezTo>
                    <a:close/>
                    <a:moveTo>
                      <a:pt x="268" y="3"/>
                    </a:moveTo>
                    <a:cubicBezTo>
                      <a:pt x="269" y="3"/>
                      <a:pt x="270" y="2"/>
                      <a:pt x="271" y="2"/>
                    </a:cubicBezTo>
                    <a:cubicBezTo>
                      <a:pt x="272" y="2"/>
                      <a:pt x="273" y="2"/>
                      <a:pt x="273" y="2"/>
                    </a:cubicBezTo>
                    <a:cubicBezTo>
                      <a:pt x="272" y="2"/>
                      <a:pt x="271" y="2"/>
                      <a:pt x="270" y="2"/>
                    </a:cubicBezTo>
                    <a:cubicBezTo>
                      <a:pt x="269" y="2"/>
                      <a:pt x="268" y="2"/>
                      <a:pt x="266" y="2"/>
                    </a:cubicBezTo>
                    <a:cubicBezTo>
                      <a:pt x="265" y="3"/>
                      <a:pt x="264" y="3"/>
                      <a:pt x="263" y="3"/>
                    </a:cubicBezTo>
                    <a:cubicBezTo>
                      <a:pt x="262" y="3"/>
                      <a:pt x="261" y="3"/>
                      <a:pt x="261" y="3"/>
                    </a:cubicBezTo>
                    <a:cubicBezTo>
                      <a:pt x="261" y="3"/>
                      <a:pt x="261" y="3"/>
                      <a:pt x="261" y="3"/>
                    </a:cubicBezTo>
                    <a:cubicBezTo>
                      <a:pt x="264" y="3"/>
                      <a:pt x="266" y="3"/>
                      <a:pt x="268" y="3"/>
                    </a:cubicBezTo>
                    <a:close/>
                    <a:moveTo>
                      <a:pt x="245" y="12"/>
                    </a:moveTo>
                    <a:cubicBezTo>
                      <a:pt x="246" y="12"/>
                      <a:pt x="247" y="12"/>
                      <a:pt x="248" y="12"/>
                    </a:cubicBezTo>
                    <a:cubicBezTo>
                      <a:pt x="249" y="12"/>
                      <a:pt x="251" y="13"/>
                      <a:pt x="253" y="12"/>
                    </a:cubicBezTo>
                    <a:cubicBezTo>
                      <a:pt x="252" y="12"/>
                      <a:pt x="251" y="12"/>
                      <a:pt x="250" y="12"/>
                    </a:cubicBezTo>
                    <a:cubicBezTo>
                      <a:pt x="249" y="12"/>
                      <a:pt x="248" y="12"/>
                      <a:pt x="247" y="12"/>
                    </a:cubicBezTo>
                    <a:cubicBezTo>
                      <a:pt x="246" y="12"/>
                      <a:pt x="246" y="12"/>
                      <a:pt x="245" y="12"/>
                    </a:cubicBezTo>
                    <a:cubicBezTo>
                      <a:pt x="244" y="12"/>
                      <a:pt x="245" y="12"/>
                      <a:pt x="244" y="12"/>
                    </a:cubicBezTo>
                    <a:cubicBezTo>
                      <a:pt x="244" y="12"/>
                      <a:pt x="243" y="12"/>
                      <a:pt x="242" y="12"/>
                    </a:cubicBezTo>
                    <a:cubicBezTo>
                      <a:pt x="242" y="12"/>
                      <a:pt x="242" y="12"/>
                      <a:pt x="241" y="13"/>
                    </a:cubicBezTo>
                    <a:cubicBezTo>
                      <a:pt x="242" y="13"/>
                      <a:pt x="244" y="12"/>
                      <a:pt x="245" y="12"/>
                    </a:cubicBezTo>
                    <a:close/>
                    <a:moveTo>
                      <a:pt x="231" y="30"/>
                    </a:moveTo>
                    <a:cubicBezTo>
                      <a:pt x="231" y="30"/>
                      <a:pt x="229" y="30"/>
                      <a:pt x="229" y="30"/>
                    </a:cubicBezTo>
                    <a:cubicBezTo>
                      <a:pt x="229" y="31"/>
                      <a:pt x="228" y="31"/>
                      <a:pt x="227" y="32"/>
                    </a:cubicBezTo>
                    <a:cubicBezTo>
                      <a:pt x="227" y="32"/>
                      <a:pt x="227" y="32"/>
                      <a:pt x="228" y="32"/>
                    </a:cubicBezTo>
                    <a:cubicBezTo>
                      <a:pt x="228" y="32"/>
                      <a:pt x="228" y="31"/>
                      <a:pt x="228" y="31"/>
                    </a:cubicBezTo>
                    <a:cubicBezTo>
                      <a:pt x="229" y="31"/>
                      <a:pt x="230" y="31"/>
                      <a:pt x="231" y="30"/>
                    </a:cubicBezTo>
                    <a:close/>
                    <a:moveTo>
                      <a:pt x="117" y="154"/>
                    </a:moveTo>
                    <a:cubicBezTo>
                      <a:pt x="119" y="154"/>
                      <a:pt x="118" y="153"/>
                      <a:pt x="117" y="153"/>
                    </a:cubicBezTo>
                    <a:cubicBezTo>
                      <a:pt x="116" y="153"/>
                      <a:pt x="116" y="154"/>
                      <a:pt x="117" y="154"/>
                    </a:cubicBezTo>
                    <a:close/>
                    <a:moveTo>
                      <a:pt x="100" y="163"/>
                    </a:moveTo>
                    <a:cubicBezTo>
                      <a:pt x="100" y="163"/>
                      <a:pt x="100" y="162"/>
                      <a:pt x="100" y="162"/>
                    </a:cubicBezTo>
                    <a:cubicBezTo>
                      <a:pt x="99" y="162"/>
                      <a:pt x="99" y="162"/>
                      <a:pt x="98" y="162"/>
                    </a:cubicBezTo>
                    <a:cubicBezTo>
                      <a:pt x="98" y="162"/>
                      <a:pt x="98" y="163"/>
                      <a:pt x="98" y="163"/>
                    </a:cubicBezTo>
                    <a:cubicBezTo>
                      <a:pt x="98" y="163"/>
                      <a:pt x="98" y="163"/>
                      <a:pt x="98" y="163"/>
                    </a:cubicBezTo>
                    <a:cubicBezTo>
                      <a:pt x="98" y="163"/>
                      <a:pt x="99" y="163"/>
                      <a:pt x="100" y="163"/>
                    </a:cubicBezTo>
                    <a:close/>
                    <a:moveTo>
                      <a:pt x="226" y="84"/>
                    </a:moveTo>
                    <a:cubicBezTo>
                      <a:pt x="226" y="84"/>
                      <a:pt x="226" y="83"/>
                      <a:pt x="226" y="83"/>
                    </a:cubicBezTo>
                    <a:cubicBezTo>
                      <a:pt x="225" y="83"/>
                      <a:pt x="224" y="83"/>
                      <a:pt x="224" y="83"/>
                    </a:cubicBezTo>
                    <a:cubicBezTo>
                      <a:pt x="224" y="83"/>
                      <a:pt x="225" y="83"/>
                      <a:pt x="225" y="83"/>
                    </a:cubicBezTo>
                    <a:cubicBezTo>
                      <a:pt x="225" y="83"/>
                      <a:pt x="225" y="84"/>
                      <a:pt x="225" y="84"/>
                    </a:cubicBezTo>
                    <a:cubicBezTo>
                      <a:pt x="225" y="84"/>
                      <a:pt x="225" y="83"/>
                      <a:pt x="225" y="84"/>
                    </a:cubicBezTo>
                    <a:cubicBezTo>
                      <a:pt x="224" y="84"/>
                      <a:pt x="224" y="84"/>
                      <a:pt x="224" y="84"/>
                    </a:cubicBezTo>
                    <a:cubicBezTo>
                      <a:pt x="224" y="84"/>
                      <a:pt x="224" y="84"/>
                      <a:pt x="224" y="84"/>
                    </a:cubicBezTo>
                    <a:cubicBezTo>
                      <a:pt x="224" y="85"/>
                      <a:pt x="223" y="83"/>
                      <a:pt x="223" y="84"/>
                    </a:cubicBezTo>
                    <a:cubicBezTo>
                      <a:pt x="223" y="84"/>
                      <a:pt x="223" y="84"/>
                      <a:pt x="223" y="84"/>
                    </a:cubicBezTo>
                    <a:cubicBezTo>
                      <a:pt x="223" y="84"/>
                      <a:pt x="223" y="84"/>
                      <a:pt x="222" y="84"/>
                    </a:cubicBezTo>
                    <a:cubicBezTo>
                      <a:pt x="222" y="84"/>
                      <a:pt x="221" y="84"/>
                      <a:pt x="221" y="85"/>
                    </a:cubicBezTo>
                    <a:cubicBezTo>
                      <a:pt x="221" y="85"/>
                      <a:pt x="221" y="85"/>
                      <a:pt x="222" y="85"/>
                    </a:cubicBezTo>
                    <a:cubicBezTo>
                      <a:pt x="221" y="85"/>
                      <a:pt x="221" y="85"/>
                      <a:pt x="221" y="85"/>
                    </a:cubicBezTo>
                    <a:cubicBezTo>
                      <a:pt x="222" y="85"/>
                      <a:pt x="222" y="86"/>
                      <a:pt x="223" y="85"/>
                    </a:cubicBezTo>
                    <a:cubicBezTo>
                      <a:pt x="223" y="85"/>
                      <a:pt x="222" y="86"/>
                      <a:pt x="223" y="86"/>
                    </a:cubicBezTo>
                    <a:cubicBezTo>
                      <a:pt x="223" y="86"/>
                      <a:pt x="225" y="86"/>
                      <a:pt x="224" y="86"/>
                    </a:cubicBezTo>
                    <a:cubicBezTo>
                      <a:pt x="224" y="86"/>
                      <a:pt x="224" y="86"/>
                      <a:pt x="224" y="86"/>
                    </a:cubicBezTo>
                    <a:cubicBezTo>
                      <a:pt x="224" y="85"/>
                      <a:pt x="226" y="85"/>
                      <a:pt x="225" y="85"/>
                    </a:cubicBezTo>
                    <a:cubicBezTo>
                      <a:pt x="225" y="85"/>
                      <a:pt x="226" y="85"/>
                      <a:pt x="226" y="85"/>
                    </a:cubicBezTo>
                    <a:cubicBezTo>
                      <a:pt x="227" y="84"/>
                      <a:pt x="226" y="84"/>
                      <a:pt x="226" y="84"/>
                    </a:cubicBezTo>
                    <a:close/>
                    <a:moveTo>
                      <a:pt x="204" y="87"/>
                    </a:moveTo>
                    <a:cubicBezTo>
                      <a:pt x="204" y="88"/>
                      <a:pt x="204" y="88"/>
                      <a:pt x="205" y="88"/>
                    </a:cubicBezTo>
                    <a:cubicBezTo>
                      <a:pt x="205" y="88"/>
                      <a:pt x="205" y="88"/>
                      <a:pt x="205" y="88"/>
                    </a:cubicBezTo>
                    <a:cubicBezTo>
                      <a:pt x="205" y="88"/>
                      <a:pt x="205" y="88"/>
                      <a:pt x="205" y="88"/>
                    </a:cubicBezTo>
                    <a:cubicBezTo>
                      <a:pt x="205" y="88"/>
                      <a:pt x="206" y="88"/>
                      <a:pt x="206" y="88"/>
                    </a:cubicBezTo>
                    <a:cubicBezTo>
                      <a:pt x="207" y="89"/>
                      <a:pt x="207" y="88"/>
                      <a:pt x="207" y="87"/>
                    </a:cubicBezTo>
                    <a:cubicBezTo>
                      <a:pt x="207" y="86"/>
                      <a:pt x="204" y="86"/>
                      <a:pt x="204" y="87"/>
                    </a:cubicBezTo>
                    <a:close/>
                    <a:moveTo>
                      <a:pt x="218" y="84"/>
                    </a:moveTo>
                    <a:cubicBezTo>
                      <a:pt x="218" y="84"/>
                      <a:pt x="218" y="84"/>
                      <a:pt x="218" y="84"/>
                    </a:cubicBezTo>
                    <a:cubicBezTo>
                      <a:pt x="219" y="84"/>
                      <a:pt x="219" y="84"/>
                      <a:pt x="219" y="84"/>
                    </a:cubicBezTo>
                    <a:cubicBezTo>
                      <a:pt x="219" y="84"/>
                      <a:pt x="219" y="84"/>
                      <a:pt x="220" y="84"/>
                    </a:cubicBezTo>
                    <a:cubicBezTo>
                      <a:pt x="219" y="84"/>
                      <a:pt x="220" y="84"/>
                      <a:pt x="220" y="84"/>
                    </a:cubicBezTo>
                    <a:cubicBezTo>
                      <a:pt x="220" y="84"/>
                      <a:pt x="222" y="84"/>
                      <a:pt x="221" y="83"/>
                    </a:cubicBezTo>
                    <a:cubicBezTo>
                      <a:pt x="221" y="83"/>
                      <a:pt x="222" y="84"/>
                      <a:pt x="222" y="83"/>
                    </a:cubicBezTo>
                    <a:cubicBezTo>
                      <a:pt x="222" y="83"/>
                      <a:pt x="223" y="83"/>
                      <a:pt x="222" y="83"/>
                    </a:cubicBezTo>
                    <a:cubicBezTo>
                      <a:pt x="223" y="83"/>
                      <a:pt x="223" y="83"/>
                      <a:pt x="223" y="82"/>
                    </a:cubicBezTo>
                    <a:cubicBezTo>
                      <a:pt x="223" y="82"/>
                      <a:pt x="223" y="82"/>
                      <a:pt x="224" y="82"/>
                    </a:cubicBezTo>
                    <a:cubicBezTo>
                      <a:pt x="223" y="82"/>
                      <a:pt x="224" y="82"/>
                      <a:pt x="224" y="82"/>
                    </a:cubicBezTo>
                    <a:cubicBezTo>
                      <a:pt x="224" y="82"/>
                      <a:pt x="224" y="82"/>
                      <a:pt x="225" y="82"/>
                    </a:cubicBezTo>
                    <a:cubicBezTo>
                      <a:pt x="225" y="82"/>
                      <a:pt x="224" y="82"/>
                      <a:pt x="224" y="82"/>
                    </a:cubicBezTo>
                    <a:cubicBezTo>
                      <a:pt x="224" y="81"/>
                      <a:pt x="225" y="82"/>
                      <a:pt x="225" y="81"/>
                    </a:cubicBezTo>
                    <a:cubicBezTo>
                      <a:pt x="225" y="81"/>
                      <a:pt x="224" y="81"/>
                      <a:pt x="224" y="81"/>
                    </a:cubicBezTo>
                    <a:cubicBezTo>
                      <a:pt x="224" y="81"/>
                      <a:pt x="223" y="81"/>
                      <a:pt x="224" y="81"/>
                    </a:cubicBezTo>
                    <a:cubicBezTo>
                      <a:pt x="224" y="82"/>
                      <a:pt x="223" y="81"/>
                      <a:pt x="223" y="81"/>
                    </a:cubicBezTo>
                    <a:cubicBezTo>
                      <a:pt x="223" y="81"/>
                      <a:pt x="223" y="81"/>
                      <a:pt x="223" y="81"/>
                    </a:cubicBezTo>
                    <a:cubicBezTo>
                      <a:pt x="223" y="81"/>
                      <a:pt x="222" y="81"/>
                      <a:pt x="222" y="81"/>
                    </a:cubicBezTo>
                    <a:cubicBezTo>
                      <a:pt x="222" y="82"/>
                      <a:pt x="222" y="81"/>
                      <a:pt x="222" y="81"/>
                    </a:cubicBezTo>
                    <a:cubicBezTo>
                      <a:pt x="222" y="82"/>
                      <a:pt x="222" y="82"/>
                      <a:pt x="223" y="82"/>
                    </a:cubicBezTo>
                    <a:cubicBezTo>
                      <a:pt x="223" y="82"/>
                      <a:pt x="222" y="82"/>
                      <a:pt x="222" y="82"/>
                    </a:cubicBezTo>
                    <a:cubicBezTo>
                      <a:pt x="222" y="82"/>
                      <a:pt x="222" y="82"/>
                      <a:pt x="222" y="82"/>
                    </a:cubicBezTo>
                    <a:cubicBezTo>
                      <a:pt x="222" y="83"/>
                      <a:pt x="221" y="82"/>
                      <a:pt x="221" y="82"/>
                    </a:cubicBezTo>
                    <a:cubicBezTo>
                      <a:pt x="221" y="82"/>
                      <a:pt x="220" y="82"/>
                      <a:pt x="219" y="82"/>
                    </a:cubicBezTo>
                    <a:cubicBezTo>
                      <a:pt x="219" y="82"/>
                      <a:pt x="220" y="83"/>
                      <a:pt x="220" y="83"/>
                    </a:cubicBezTo>
                    <a:cubicBezTo>
                      <a:pt x="220" y="83"/>
                      <a:pt x="220" y="83"/>
                      <a:pt x="220" y="83"/>
                    </a:cubicBezTo>
                    <a:cubicBezTo>
                      <a:pt x="219" y="83"/>
                      <a:pt x="219" y="83"/>
                      <a:pt x="219" y="83"/>
                    </a:cubicBezTo>
                    <a:cubicBezTo>
                      <a:pt x="219" y="83"/>
                      <a:pt x="219" y="83"/>
                      <a:pt x="219" y="83"/>
                    </a:cubicBezTo>
                    <a:cubicBezTo>
                      <a:pt x="219" y="83"/>
                      <a:pt x="219" y="82"/>
                      <a:pt x="219" y="82"/>
                    </a:cubicBezTo>
                    <a:cubicBezTo>
                      <a:pt x="219" y="82"/>
                      <a:pt x="218" y="82"/>
                      <a:pt x="218" y="82"/>
                    </a:cubicBezTo>
                    <a:cubicBezTo>
                      <a:pt x="218" y="82"/>
                      <a:pt x="218" y="82"/>
                      <a:pt x="218" y="82"/>
                    </a:cubicBezTo>
                    <a:cubicBezTo>
                      <a:pt x="218" y="82"/>
                      <a:pt x="217" y="82"/>
                      <a:pt x="217" y="82"/>
                    </a:cubicBezTo>
                    <a:cubicBezTo>
                      <a:pt x="217" y="82"/>
                      <a:pt x="218" y="83"/>
                      <a:pt x="217" y="83"/>
                    </a:cubicBezTo>
                    <a:cubicBezTo>
                      <a:pt x="217" y="83"/>
                      <a:pt x="216" y="82"/>
                      <a:pt x="216" y="82"/>
                    </a:cubicBezTo>
                    <a:cubicBezTo>
                      <a:pt x="217" y="83"/>
                      <a:pt x="214" y="82"/>
                      <a:pt x="214" y="83"/>
                    </a:cubicBezTo>
                    <a:cubicBezTo>
                      <a:pt x="214" y="83"/>
                      <a:pt x="215" y="83"/>
                      <a:pt x="215" y="83"/>
                    </a:cubicBezTo>
                    <a:cubicBezTo>
                      <a:pt x="215" y="83"/>
                      <a:pt x="215" y="83"/>
                      <a:pt x="215" y="83"/>
                    </a:cubicBezTo>
                    <a:cubicBezTo>
                      <a:pt x="216" y="83"/>
                      <a:pt x="216" y="83"/>
                      <a:pt x="217" y="83"/>
                    </a:cubicBezTo>
                    <a:cubicBezTo>
                      <a:pt x="216" y="83"/>
                      <a:pt x="216" y="84"/>
                      <a:pt x="215" y="84"/>
                    </a:cubicBezTo>
                    <a:cubicBezTo>
                      <a:pt x="216" y="84"/>
                      <a:pt x="216" y="84"/>
                      <a:pt x="217" y="84"/>
                    </a:cubicBezTo>
                    <a:cubicBezTo>
                      <a:pt x="217" y="83"/>
                      <a:pt x="217" y="84"/>
                      <a:pt x="217" y="84"/>
                    </a:cubicBezTo>
                    <a:cubicBezTo>
                      <a:pt x="217" y="84"/>
                      <a:pt x="217" y="84"/>
                      <a:pt x="218" y="84"/>
                    </a:cubicBezTo>
                    <a:close/>
                    <a:moveTo>
                      <a:pt x="198" y="90"/>
                    </a:moveTo>
                    <a:cubicBezTo>
                      <a:pt x="198" y="89"/>
                      <a:pt x="198" y="89"/>
                      <a:pt x="198" y="89"/>
                    </a:cubicBezTo>
                    <a:cubicBezTo>
                      <a:pt x="199" y="89"/>
                      <a:pt x="200" y="89"/>
                      <a:pt x="199" y="88"/>
                    </a:cubicBezTo>
                    <a:cubicBezTo>
                      <a:pt x="199" y="88"/>
                      <a:pt x="199" y="89"/>
                      <a:pt x="198" y="89"/>
                    </a:cubicBezTo>
                    <a:cubicBezTo>
                      <a:pt x="198" y="89"/>
                      <a:pt x="198" y="88"/>
                      <a:pt x="198" y="88"/>
                    </a:cubicBezTo>
                    <a:cubicBezTo>
                      <a:pt x="198" y="88"/>
                      <a:pt x="198" y="88"/>
                      <a:pt x="197" y="88"/>
                    </a:cubicBezTo>
                    <a:cubicBezTo>
                      <a:pt x="197" y="88"/>
                      <a:pt x="197" y="89"/>
                      <a:pt x="197" y="88"/>
                    </a:cubicBezTo>
                    <a:cubicBezTo>
                      <a:pt x="196" y="88"/>
                      <a:pt x="197" y="88"/>
                      <a:pt x="196" y="88"/>
                    </a:cubicBezTo>
                    <a:cubicBezTo>
                      <a:pt x="196" y="88"/>
                      <a:pt x="196" y="88"/>
                      <a:pt x="196" y="88"/>
                    </a:cubicBezTo>
                    <a:cubicBezTo>
                      <a:pt x="195" y="88"/>
                      <a:pt x="195" y="88"/>
                      <a:pt x="195" y="88"/>
                    </a:cubicBezTo>
                    <a:cubicBezTo>
                      <a:pt x="196" y="89"/>
                      <a:pt x="193" y="88"/>
                      <a:pt x="193" y="89"/>
                    </a:cubicBezTo>
                    <a:cubicBezTo>
                      <a:pt x="193" y="89"/>
                      <a:pt x="194" y="89"/>
                      <a:pt x="194" y="89"/>
                    </a:cubicBezTo>
                    <a:cubicBezTo>
                      <a:pt x="194" y="89"/>
                      <a:pt x="193" y="89"/>
                      <a:pt x="193" y="89"/>
                    </a:cubicBezTo>
                    <a:cubicBezTo>
                      <a:pt x="193" y="89"/>
                      <a:pt x="194" y="90"/>
                      <a:pt x="194" y="90"/>
                    </a:cubicBezTo>
                    <a:cubicBezTo>
                      <a:pt x="195" y="90"/>
                      <a:pt x="195" y="91"/>
                      <a:pt x="196" y="90"/>
                    </a:cubicBezTo>
                    <a:cubicBezTo>
                      <a:pt x="197" y="90"/>
                      <a:pt x="197" y="90"/>
                      <a:pt x="198" y="90"/>
                    </a:cubicBezTo>
                    <a:close/>
                    <a:moveTo>
                      <a:pt x="193" y="92"/>
                    </a:moveTo>
                    <a:cubicBezTo>
                      <a:pt x="194" y="92"/>
                      <a:pt x="195" y="91"/>
                      <a:pt x="195" y="91"/>
                    </a:cubicBezTo>
                    <a:cubicBezTo>
                      <a:pt x="195" y="90"/>
                      <a:pt x="194" y="90"/>
                      <a:pt x="193" y="90"/>
                    </a:cubicBezTo>
                    <a:cubicBezTo>
                      <a:pt x="193" y="90"/>
                      <a:pt x="192" y="90"/>
                      <a:pt x="192" y="90"/>
                    </a:cubicBezTo>
                    <a:cubicBezTo>
                      <a:pt x="193" y="90"/>
                      <a:pt x="193" y="90"/>
                      <a:pt x="193" y="90"/>
                    </a:cubicBezTo>
                    <a:cubicBezTo>
                      <a:pt x="193" y="91"/>
                      <a:pt x="192" y="91"/>
                      <a:pt x="193" y="92"/>
                    </a:cubicBezTo>
                    <a:cubicBezTo>
                      <a:pt x="192" y="92"/>
                      <a:pt x="193" y="90"/>
                      <a:pt x="192" y="90"/>
                    </a:cubicBezTo>
                    <a:cubicBezTo>
                      <a:pt x="191" y="90"/>
                      <a:pt x="192" y="91"/>
                      <a:pt x="191" y="91"/>
                    </a:cubicBezTo>
                    <a:cubicBezTo>
                      <a:pt x="191" y="91"/>
                      <a:pt x="191" y="91"/>
                      <a:pt x="191" y="91"/>
                    </a:cubicBezTo>
                    <a:cubicBezTo>
                      <a:pt x="190" y="91"/>
                      <a:pt x="190" y="90"/>
                      <a:pt x="190" y="91"/>
                    </a:cubicBezTo>
                    <a:cubicBezTo>
                      <a:pt x="190" y="91"/>
                      <a:pt x="190" y="91"/>
                      <a:pt x="190" y="91"/>
                    </a:cubicBezTo>
                    <a:cubicBezTo>
                      <a:pt x="191" y="91"/>
                      <a:pt x="191" y="91"/>
                      <a:pt x="192" y="91"/>
                    </a:cubicBezTo>
                    <a:cubicBezTo>
                      <a:pt x="191" y="91"/>
                      <a:pt x="190" y="91"/>
                      <a:pt x="189" y="91"/>
                    </a:cubicBezTo>
                    <a:cubicBezTo>
                      <a:pt x="189" y="92"/>
                      <a:pt x="190" y="92"/>
                      <a:pt x="190" y="92"/>
                    </a:cubicBezTo>
                    <a:cubicBezTo>
                      <a:pt x="190" y="92"/>
                      <a:pt x="190" y="92"/>
                      <a:pt x="190" y="92"/>
                    </a:cubicBezTo>
                    <a:cubicBezTo>
                      <a:pt x="190" y="92"/>
                      <a:pt x="190" y="92"/>
                      <a:pt x="190" y="92"/>
                    </a:cubicBezTo>
                    <a:cubicBezTo>
                      <a:pt x="189" y="92"/>
                      <a:pt x="189" y="92"/>
                      <a:pt x="188" y="92"/>
                    </a:cubicBezTo>
                    <a:cubicBezTo>
                      <a:pt x="187" y="93"/>
                      <a:pt x="189" y="93"/>
                      <a:pt x="189" y="93"/>
                    </a:cubicBezTo>
                    <a:cubicBezTo>
                      <a:pt x="190" y="93"/>
                      <a:pt x="191" y="93"/>
                      <a:pt x="191" y="93"/>
                    </a:cubicBezTo>
                    <a:cubicBezTo>
                      <a:pt x="192" y="93"/>
                      <a:pt x="193" y="93"/>
                      <a:pt x="193" y="93"/>
                    </a:cubicBezTo>
                    <a:cubicBezTo>
                      <a:pt x="194" y="92"/>
                      <a:pt x="193" y="92"/>
                      <a:pt x="193" y="92"/>
                    </a:cubicBezTo>
                    <a:cubicBezTo>
                      <a:pt x="193" y="92"/>
                      <a:pt x="193" y="92"/>
                      <a:pt x="193" y="92"/>
                    </a:cubicBezTo>
                    <a:close/>
                    <a:moveTo>
                      <a:pt x="188" y="94"/>
                    </a:moveTo>
                    <a:cubicBezTo>
                      <a:pt x="188" y="94"/>
                      <a:pt x="188" y="94"/>
                      <a:pt x="188" y="94"/>
                    </a:cubicBezTo>
                    <a:cubicBezTo>
                      <a:pt x="188" y="94"/>
                      <a:pt x="187" y="94"/>
                      <a:pt x="187" y="94"/>
                    </a:cubicBezTo>
                    <a:cubicBezTo>
                      <a:pt x="188" y="94"/>
                      <a:pt x="189" y="93"/>
                      <a:pt x="188" y="93"/>
                    </a:cubicBezTo>
                    <a:cubicBezTo>
                      <a:pt x="187" y="93"/>
                      <a:pt x="187" y="94"/>
                      <a:pt x="187" y="94"/>
                    </a:cubicBezTo>
                    <a:cubicBezTo>
                      <a:pt x="187" y="93"/>
                      <a:pt x="188" y="93"/>
                      <a:pt x="187" y="93"/>
                    </a:cubicBezTo>
                    <a:cubicBezTo>
                      <a:pt x="187" y="92"/>
                      <a:pt x="186" y="93"/>
                      <a:pt x="186" y="93"/>
                    </a:cubicBezTo>
                    <a:cubicBezTo>
                      <a:pt x="186" y="93"/>
                      <a:pt x="186" y="92"/>
                      <a:pt x="185" y="92"/>
                    </a:cubicBezTo>
                    <a:cubicBezTo>
                      <a:pt x="185" y="93"/>
                      <a:pt x="186" y="93"/>
                      <a:pt x="186" y="93"/>
                    </a:cubicBezTo>
                    <a:cubicBezTo>
                      <a:pt x="185" y="93"/>
                      <a:pt x="185" y="92"/>
                      <a:pt x="184" y="92"/>
                    </a:cubicBezTo>
                    <a:cubicBezTo>
                      <a:pt x="184" y="92"/>
                      <a:pt x="184" y="93"/>
                      <a:pt x="184" y="93"/>
                    </a:cubicBezTo>
                    <a:cubicBezTo>
                      <a:pt x="185" y="93"/>
                      <a:pt x="185" y="93"/>
                      <a:pt x="185" y="94"/>
                    </a:cubicBezTo>
                    <a:cubicBezTo>
                      <a:pt x="185" y="94"/>
                      <a:pt x="184" y="93"/>
                      <a:pt x="183" y="93"/>
                    </a:cubicBezTo>
                    <a:cubicBezTo>
                      <a:pt x="183" y="93"/>
                      <a:pt x="183" y="93"/>
                      <a:pt x="184" y="93"/>
                    </a:cubicBezTo>
                    <a:cubicBezTo>
                      <a:pt x="183" y="93"/>
                      <a:pt x="183" y="94"/>
                      <a:pt x="183" y="94"/>
                    </a:cubicBezTo>
                    <a:cubicBezTo>
                      <a:pt x="183" y="93"/>
                      <a:pt x="183" y="93"/>
                      <a:pt x="182" y="93"/>
                    </a:cubicBezTo>
                    <a:cubicBezTo>
                      <a:pt x="182" y="93"/>
                      <a:pt x="182" y="94"/>
                      <a:pt x="182" y="94"/>
                    </a:cubicBezTo>
                    <a:cubicBezTo>
                      <a:pt x="183" y="94"/>
                      <a:pt x="184" y="94"/>
                      <a:pt x="184" y="94"/>
                    </a:cubicBezTo>
                    <a:cubicBezTo>
                      <a:pt x="184" y="94"/>
                      <a:pt x="183" y="94"/>
                      <a:pt x="183" y="94"/>
                    </a:cubicBezTo>
                    <a:cubicBezTo>
                      <a:pt x="183" y="94"/>
                      <a:pt x="184" y="94"/>
                      <a:pt x="184" y="94"/>
                    </a:cubicBezTo>
                    <a:cubicBezTo>
                      <a:pt x="183" y="94"/>
                      <a:pt x="182" y="94"/>
                      <a:pt x="182" y="94"/>
                    </a:cubicBezTo>
                    <a:cubicBezTo>
                      <a:pt x="181" y="95"/>
                      <a:pt x="181" y="94"/>
                      <a:pt x="180" y="94"/>
                    </a:cubicBezTo>
                    <a:cubicBezTo>
                      <a:pt x="181" y="95"/>
                      <a:pt x="181" y="94"/>
                      <a:pt x="182" y="95"/>
                    </a:cubicBezTo>
                    <a:cubicBezTo>
                      <a:pt x="182" y="95"/>
                      <a:pt x="181" y="95"/>
                      <a:pt x="181" y="95"/>
                    </a:cubicBezTo>
                    <a:cubicBezTo>
                      <a:pt x="181" y="95"/>
                      <a:pt x="182" y="95"/>
                      <a:pt x="182" y="95"/>
                    </a:cubicBezTo>
                    <a:cubicBezTo>
                      <a:pt x="181" y="95"/>
                      <a:pt x="181" y="95"/>
                      <a:pt x="180" y="95"/>
                    </a:cubicBezTo>
                    <a:cubicBezTo>
                      <a:pt x="180" y="95"/>
                      <a:pt x="181" y="95"/>
                      <a:pt x="181" y="95"/>
                    </a:cubicBezTo>
                    <a:cubicBezTo>
                      <a:pt x="180" y="95"/>
                      <a:pt x="181" y="95"/>
                      <a:pt x="181" y="95"/>
                    </a:cubicBezTo>
                    <a:cubicBezTo>
                      <a:pt x="181" y="96"/>
                      <a:pt x="182" y="95"/>
                      <a:pt x="182" y="95"/>
                    </a:cubicBezTo>
                    <a:cubicBezTo>
                      <a:pt x="182" y="95"/>
                      <a:pt x="182" y="96"/>
                      <a:pt x="182" y="96"/>
                    </a:cubicBezTo>
                    <a:cubicBezTo>
                      <a:pt x="181" y="96"/>
                      <a:pt x="181" y="95"/>
                      <a:pt x="180" y="96"/>
                    </a:cubicBezTo>
                    <a:cubicBezTo>
                      <a:pt x="180" y="96"/>
                      <a:pt x="180" y="96"/>
                      <a:pt x="180" y="96"/>
                    </a:cubicBezTo>
                    <a:cubicBezTo>
                      <a:pt x="181" y="96"/>
                      <a:pt x="182" y="96"/>
                      <a:pt x="182" y="96"/>
                    </a:cubicBezTo>
                    <a:cubicBezTo>
                      <a:pt x="182" y="96"/>
                      <a:pt x="181" y="97"/>
                      <a:pt x="181" y="97"/>
                    </a:cubicBezTo>
                    <a:cubicBezTo>
                      <a:pt x="181" y="97"/>
                      <a:pt x="180" y="97"/>
                      <a:pt x="180" y="97"/>
                    </a:cubicBezTo>
                    <a:cubicBezTo>
                      <a:pt x="179" y="98"/>
                      <a:pt x="182" y="97"/>
                      <a:pt x="182" y="97"/>
                    </a:cubicBezTo>
                    <a:cubicBezTo>
                      <a:pt x="182" y="97"/>
                      <a:pt x="182" y="97"/>
                      <a:pt x="181" y="97"/>
                    </a:cubicBezTo>
                    <a:cubicBezTo>
                      <a:pt x="181" y="98"/>
                      <a:pt x="181" y="98"/>
                      <a:pt x="182" y="98"/>
                    </a:cubicBezTo>
                    <a:cubicBezTo>
                      <a:pt x="182" y="98"/>
                      <a:pt x="182" y="98"/>
                      <a:pt x="183" y="97"/>
                    </a:cubicBezTo>
                    <a:cubicBezTo>
                      <a:pt x="183" y="98"/>
                      <a:pt x="182" y="97"/>
                      <a:pt x="183" y="97"/>
                    </a:cubicBezTo>
                    <a:cubicBezTo>
                      <a:pt x="183" y="97"/>
                      <a:pt x="183" y="97"/>
                      <a:pt x="183" y="97"/>
                    </a:cubicBezTo>
                    <a:cubicBezTo>
                      <a:pt x="184" y="97"/>
                      <a:pt x="184" y="96"/>
                      <a:pt x="185" y="96"/>
                    </a:cubicBezTo>
                    <a:cubicBezTo>
                      <a:pt x="185" y="96"/>
                      <a:pt x="184" y="96"/>
                      <a:pt x="184" y="96"/>
                    </a:cubicBezTo>
                    <a:cubicBezTo>
                      <a:pt x="185" y="97"/>
                      <a:pt x="187" y="97"/>
                      <a:pt x="188" y="96"/>
                    </a:cubicBezTo>
                    <a:cubicBezTo>
                      <a:pt x="188" y="96"/>
                      <a:pt x="187" y="96"/>
                      <a:pt x="187" y="96"/>
                    </a:cubicBezTo>
                    <a:cubicBezTo>
                      <a:pt x="188" y="96"/>
                      <a:pt x="187" y="95"/>
                      <a:pt x="187" y="95"/>
                    </a:cubicBezTo>
                    <a:cubicBezTo>
                      <a:pt x="188" y="95"/>
                      <a:pt x="189" y="95"/>
                      <a:pt x="188" y="94"/>
                    </a:cubicBezTo>
                    <a:close/>
                    <a:moveTo>
                      <a:pt x="163" y="101"/>
                    </a:moveTo>
                    <a:cubicBezTo>
                      <a:pt x="163" y="101"/>
                      <a:pt x="163" y="101"/>
                      <a:pt x="163" y="101"/>
                    </a:cubicBezTo>
                    <a:cubicBezTo>
                      <a:pt x="163" y="101"/>
                      <a:pt x="165" y="102"/>
                      <a:pt x="165" y="101"/>
                    </a:cubicBezTo>
                    <a:cubicBezTo>
                      <a:pt x="165" y="101"/>
                      <a:pt x="166" y="101"/>
                      <a:pt x="166" y="101"/>
                    </a:cubicBezTo>
                    <a:cubicBezTo>
                      <a:pt x="166" y="101"/>
                      <a:pt x="166" y="100"/>
                      <a:pt x="167" y="100"/>
                    </a:cubicBezTo>
                    <a:cubicBezTo>
                      <a:pt x="167" y="100"/>
                      <a:pt x="168" y="100"/>
                      <a:pt x="167" y="100"/>
                    </a:cubicBezTo>
                    <a:cubicBezTo>
                      <a:pt x="168" y="100"/>
                      <a:pt x="168" y="100"/>
                      <a:pt x="168" y="101"/>
                    </a:cubicBezTo>
                    <a:cubicBezTo>
                      <a:pt x="168" y="100"/>
                      <a:pt x="168" y="101"/>
                      <a:pt x="167" y="101"/>
                    </a:cubicBezTo>
                    <a:cubicBezTo>
                      <a:pt x="167" y="101"/>
                      <a:pt x="166" y="101"/>
                      <a:pt x="166" y="101"/>
                    </a:cubicBezTo>
                    <a:cubicBezTo>
                      <a:pt x="166" y="101"/>
                      <a:pt x="166" y="101"/>
                      <a:pt x="166" y="101"/>
                    </a:cubicBezTo>
                    <a:cubicBezTo>
                      <a:pt x="166" y="102"/>
                      <a:pt x="168" y="102"/>
                      <a:pt x="168" y="102"/>
                    </a:cubicBezTo>
                    <a:cubicBezTo>
                      <a:pt x="168" y="101"/>
                      <a:pt x="169" y="101"/>
                      <a:pt x="169" y="101"/>
                    </a:cubicBezTo>
                    <a:cubicBezTo>
                      <a:pt x="169" y="101"/>
                      <a:pt x="170" y="101"/>
                      <a:pt x="170" y="101"/>
                    </a:cubicBezTo>
                    <a:cubicBezTo>
                      <a:pt x="170" y="100"/>
                      <a:pt x="169" y="100"/>
                      <a:pt x="169" y="100"/>
                    </a:cubicBezTo>
                    <a:cubicBezTo>
                      <a:pt x="169" y="100"/>
                      <a:pt x="170" y="100"/>
                      <a:pt x="170" y="99"/>
                    </a:cubicBezTo>
                    <a:cubicBezTo>
                      <a:pt x="169" y="99"/>
                      <a:pt x="169" y="99"/>
                      <a:pt x="169" y="99"/>
                    </a:cubicBezTo>
                    <a:cubicBezTo>
                      <a:pt x="169" y="99"/>
                      <a:pt x="169" y="99"/>
                      <a:pt x="169" y="99"/>
                    </a:cubicBezTo>
                    <a:cubicBezTo>
                      <a:pt x="169" y="98"/>
                      <a:pt x="168" y="99"/>
                      <a:pt x="168" y="98"/>
                    </a:cubicBezTo>
                    <a:cubicBezTo>
                      <a:pt x="169" y="98"/>
                      <a:pt x="168" y="98"/>
                      <a:pt x="168" y="98"/>
                    </a:cubicBezTo>
                    <a:cubicBezTo>
                      <a:pt x="169" y="98"/>
                      <a:pt x="167" y="97"/>
                      <a:pt x="167" y="98"/>
                    </a:cubicBezTo>
                    <a:cubicBezTo>
                      <a:pt x="167" y="99"/>
                      <a:pt x="168" y="99"/>
                      <a:pt x="168" y="100"/>
                    </a:cubicBezTo>
                    <a:cubicBezTo>
                      <a:pt x="168" y="99"/>
                      <a:pt x="167" y="99"/>
                      <a:pt x="167" y="100"/>
                    </a:cubicBezTo>
                    <a:cubicBezTo>
                      <a:pt x="167" y="99"/>
                      <a:pt x="167" y="99"/>
                      <a:pt x="166" y="99"/>
                    </a:cubicBezTo>
                    <a:cubicBezTo>
                      <a:pt x="167" y="99"/>
                      <a:pt x="166" y="101"/>
                      <a:pt x="166" y="100"/>
                    </a:cubicBezTo>
                    <a:cubicBezTo>
                      <a:pt x="166" y="100"/>
                      <a:pt x="166" y="100"/>
                      <a:pt x="165" y="100"/>
                    </a:cubicBezTo>
                    <a:cubicBezTo>
                      <a:pt x="165" y="100"/>
                      <a:pt x="165" y="100"/>
                      <a:pt x="165" y="100"/>
                    </a:cubicBezTo>
                    <a:cubicBezTo>
                      <a:pt x="165" y="99"/>
                      <a:pt x="164" y="100"/>
                      <a:pt x="164" y="100"/>
                    </a:cubicBezTo>
                    <a:cubicBezTo>
                      <a:pt x="164" y="100"/>
                      <a:pt x="164" y="99"/>
                      <a:pt x="163" y="100"/>
                    </a:cubicBezTo>
                    <a:cubicBezTo>
                      <a:pt x="163" y="100"/>
                      <a:pt x="164" y="100"/>
                      <a:pt x="164" y="100"/>
                    </a:cubicBezTo>
                    <a:cubicBezTo>
                      <a:pt x="164" y="100"/>
                      <a:pt x="163" y="100"/>
                      <a:pt x="163" y="101"/>
                    </a:cubicBezTo>
                    <a:cubicBezTo>
                      <a:pt x="163" y="101"/>
                      <a:pt x="163" y="101"/>
                      <a:pt x="163" y="101"/>
                    </a:cubicBezTo>
                    <a:close/>
                    <a:moveTo>
                      <a:pt x="95" y="188"/>
                    </a:moveTo>
                    <a:cubicBezTo>
                      <a:pt x="94" y="188"/>
                      <a:pt x="94" y="190"/>
                      <a:pt x="94" y="189"/>
                    </a:cubicBezTo>
                    <a:cubicBezTo>
                      <a:pt x="95" y="189"/>
                      <a:pt x="95" y="189"/>
                      <a:pt x="95" y="188"/>
                    </a:cubicBezTo>
                    <a:cubicBezTo>
                      <a:pt x="95" y="188"/>
                      <a:pt x="94" y="189"/>
                      <a:pt x="94" y="188"/>
                    </a:cubicBezTo>
                    <a:cubicBezTo>
                      <a:pt x="95" y="188"/>
                      <a:pt x="95" y="188"/>
                      <a:pt x="95" y="188"/>
                    </a:cubicBezTo>
                    <a:cubicBezTo>
                      <a:pt x="95" y="188"/>
                      <a:pt x="96" y="188"/>
                      <a:pt x="95" y="188"/>
                    </a:cubicBezTo>
                    <a:cubicBezTo>
                      <a:pt x="96" y="188"/>
                      <a:pt x="95" y="187"/>
                      <a:pt x="95" y="187"/>
                    </a:cubicBezTo>
                    <a:cubicBezTo>
                      <a:pt x="95" y="187"/>
                      <a:pt x="94" y="187"/>
                      <a:pt x="94" y="187"/>
                    </a:cubicBezTo>
                    <a:cubicBezTo>
                      <a:pt x="94" y="187"/>
                      <a:pt x="94" y="187"/>
                      <a:pt x="94" y="187"/>
                    </a:cubicBezTo>
                    <a:cubicBezTo>
                      <a:pt x="94" y="187"/>
                      <a:pt x="94" y="187"/>
                      <a:pt x="94" y="188"/>
                    </a:cubicBezTo>
                    <a:cubicBezTo>
                      <a:pt x="94" y="188"/>
                      <a:pt x="94" y="188"/>
                      <a:pt x="94" y="187"/>
                    </a:cubicBezTo>
                    <a:cubicBezTo>
                      <a:pt x="94" y="188"/>
                      <a:pt x="94" y="188"/>
                      <a:pt x="95" y="188"/>
                    </a:cubicBezTo>
                    <a:close/>
                    <a:moveTo>
                      <a:pt x="94" y="191"/>
                    </a:moveTo>
                    <a:cubicBezTo>
                      <a:pt x="94" y="191"/>
                      <a:pt x="94" y="191"/>
                      <a:pt x="94" y="192"/>
                    </a:cubicBezTo>
                    <a:cubicBezTo>
                      <a:pt x="94" y="192"/>
                      <a:pt x="94" y="192"/>
                      <a:pt x="94" y="192"/>
                    </a:cubicBezTo>
                    <a:cubicBezTo>
                      <a:pt x="94" y="192"/>
                      <a:pt x="94" y="192"/>
                      <a:pt x="95" y="192"/>
                    </a:cubicBezTo>
                    <a:cubicBezTo>
                      <a:pt x="94" y="192"/>
                      <a:pt x="94" y="194"/>
                      <a:pt x="95" y="194"/>
                    </a:cubicBezTo>
                    <a:cubicBezTo>
                      <a:pt x="95" y="194"/>
                      <a:pt x="95" y="193"/>
                      <a:pt x="95" y="192"/>
                    </a:cubicBezTo>
                    <a:cubicBezTo>
                      <a:pt x="95" y="192"/>
                      <a:pt x="95" y="191"/>
                      <a:pt x="94" y="191"/>
                    </a:cubicBezTo>
                    <a:close/>
                    <a:moveTo>
                      <a:pt x="173" y="97"/>
                    </a:moveTo>
                    <a:cubicBezTo>
                      <a:pt x="174" y="97"/>
                      <a:pt x="174" y="97"/>
                      <a:pt x="174" y="97"/>
                    </a:cubicBezTo>
                    <a:cubicBezTo>
                      <a:pt x="175" y="96"/>
                      <a:pt x="175" y="96"/>
                      <a:pt x="175" y="95"/>
                    </a:cubicBezTo>
                    <a:cubicBezTo>
                      <a:pt x="175" y="95"/>
                      <a:pt x="174" y="95"/>
                      <a:pt x="174" y="95"/>
                    </a:cubicBezTo>
                    <a:cubicBezTo>
                      <a:pt x="174" y="95"/>
                      <a:pt x="174" y="95"/>
                      <a:pt x="173" y="96"/>
                    </a:cubicBezTo>
                    <a:cubicBezTo>
                      <a:pt x="173" y="96"/>
                      <a:pt x="173" y="96"/>
                      <a:pt x="172" y="97"/>
                    </a:cubicBezTo>
                    <a:cubicBezTo>
                      <a:pt x="172" y="97"/>
                      <a:pt x="171" y="97"/>
                      <a:pt x="171" y="97"/>
                    </a:cubicBezTo>
                    <a:cubicBezTo>
                      <a:pt x="171" y="97"/>
                      <a:pt x="170" y="98"/>
                      <a:pt x="170" y="98"/>
                    </a:cubicBezTo>
                    <a:cubicBezTo>
                      <a:pt x="170" y="99"/>
                      <a:pt x="170" y="99"/>
                      <a:pt x="171" y="99"/>
                    </a:cubicBezTo>
                    <a:cubicBezTo>
                      <a:pt x="171" y="99"/>
                      <a:pt x="172" y="98"/>
                      <a:pt x="171" y="98"/>
                    </a:cubicBezTo>
                    <a:cubicBezTo>
                      <a:pt x="171" y="98"/>
                      <a:pt x="172" y="98"/>
                      <a:pt x="172" y="98"/>
                    </a:cubicBezTo>
                    <a:cubicBezTo>
                      <a:pt x="173" y="98"/>
                      <a:pt x="173" y="98"/>
                      <a:pt x="173" y="97"/>
                    </a:cubicBezTo>
                    <a:close/>
                    <a:moveTo>
                      <a:pt x="176" y="102"/>
                    </a:moveTo>
                    <a:cubicBezTo>
                      <a:pt x="177" y="102"/>
                      <a:pt x="177" y="102"/>
                      <a:pt x="177" y="102"/>
                    </a:cubicBezTo>
                    <a:cubicBezTo>
                      <a:pt x="178" y="102"/>
                      <a:pt x="178" y="101"/>
                      <a:pt x="179" y="101"/>
                    </a:cubicBezTo>
                    <a:cubicBezTo>
                      <a:pt x="179" y="101"/>
                      <a:pt x="178" y="101"/>
                      <a:pt x="178" y="101"/>
                    </a:cubicBezTo>
                    <a:cubicBezTo>
                      <a:pt x="178" y="101"/>
                      <a:pt x="178" y="101"/>
                      <a:pt x="178" y="100"/>
                    </a:cubicBezTo>
                    <a:cubicBezTo>
                      <a:pt x="178" y="100"/>
                      <a:pt x="178" y="100"/>
                      <a:pt x="178" y="100"/>
                    </a:cubicBezTo>
                    <a:cubicBezTo>
                      <a:pt x="178" y="100"/>
                      <a:pt x="178" y="100"/>
                      <a:pt x="178" y="100"/>
                    </a:cubicBezTo>
                    <a:cubicBezTo>
                      <a:pt x="178" y="100"/>
                      <a:pt x="178" y="100"/>
                      <a:pt x="178" y="100"/>
                    </a:cubicBezTo>
                    <a:cubicBezTo>
                      <a:pt x="178" y="100"/>
                      <a:pt x="178" y="99"/>
                      <a:pt x="178" y="99"/>
                    </a:cubicBezTo>
                    <a:cubicBezTo>
                      <a:pt x="178" y="99"/>
                      <a:pt x="178" y="100"/>
                      <a:pt x="178" y="99"/>
                    </a:cubicBezTo>
                    <a:cubicBezTo>
                      <a:pt x="177" y="99"/>
                      <a:pt x="178" y="99"/>
                      <a:pt x="177" y="99"/>
                    </a:cubicBezTo>
                    <a:cubicBezTo>
                      <a:pt x="177" y="99"/>
                      <a:pt x="176" y="99"/>
                      <a:pt x="176" y="99"/>
                    </a:cubicBezTo>
                    <a:cubicBezTo>
                      <a:pt x="176" y="99"/>
                      <a:pt x="176" y="99"/>
                      <a:pt x="177" y="99"/>
                    </a:cubicBezTo>
                    <a:cubicBezTo>
                      <a:pt x="176" y="99"/>
                      <a:pt x="175" y="99"/>
                      <a:pt x="175" y="100"/>
                    </a:cubicBezTo>
                    <a:cubicBezTo>
                      <a:pt x="175" y="100"/>
                      <a:pt x="176" y="100"/>
                      <a:pt x="176" y="100"/>
                    </a:cubicBezTo>
                    <a:cubicBezTo>
                      <a:pt x="175" y="100"/>
                      <a:pt x="175" y="100"/>
                      <a:pt x="175" y="100"/>
                    </a:cubicBezTo>
                    <a:cubicBezTo>
                      <a:pt x="174" y="101"/>
                      <a:pt x="175" y="101"/>
                      <a:pt x="175" y="101"/>
                    </a:cubicBezTo>
                    <a:cubicBezTo>
                      <a:pt x="175" y="101"/>
                      <a:pt x="173" y="101"/>
                      <a:pt x="173" y="101"/>
                    </a:cubicBezTo>
                    <a:cubicBezTo>
                      <a:pt x="173" y="102"/>
                      <a:pt x="173" y="102"/>
                      <a:pt x="172" y="102"/>
                    </a:cubicBezTo>
                    <a:cubicBezTo>
                      <a:pt x="173" y="102"/>
                      <a:pt x="172" y="101"/>
                      <a:pt x="173" y="101"/>
                    </a:cubicBezTo>
                    <a:cubicBezTo>
                      <a:pt x="173" y="101"/>
                      <a:pt x="174" y="101"/>
                      <a:pt x="174" y="100"/>
                    </a:cubicBezTo>
                    <a:cubicBezTo>
                      <a:pt x="175" y="99"/>
                      <a:pt x="173" y="100"/>
                      <a:pt x="173" y="100"/>
                    </a:cubicBezTo>
                    <a:cubicBezTo>
                      <a:pt x="173" y="100"/>
                      <a:pt x="174" y="98"/>
                      <a:pt x="173" y="98"/>
                    </a:cubicBezTo>
                    <a:cubicBezTo>
                      <a:pt x="173" y="98"/>
                      <a:pt x="171" y="98"/>
                      <a:pt x="172" y="99"/>
                    </a:cubicBezTo>
                    <a:cubicBezTo>
                      <a:pt x="171" y="99"/>
                      <a:pt x="171" y="99"/>
                      <a:pt x="171" y="99"/>
                    </a:cubicBezTo>
                    <a:cubicBezTo>
                      <a:pt x="171" y="99"/>
                      <a:pt x="172" y="99"/>
                      <a:pt x="172" y="100"/>
                    </a:cubicBezTo>
                    <a:cubicBezTo>
                      <a:pt x="172" y="100"/>
                      <a:pt x="170" y="99"/>
                      <a:pt x="170" y="100"/>
                    </a:cubicBezTo>
                    <a:cubicBezTo>
                      <a:pt x="170" y="100"/>
                      <a:pt x="171" y="100"/>
                      <a:pt x="171" y="100"/>
                    </a:cubicBezTo>
                    <a:cubicBezTo>
                      <a:pt x="172" y="100"/>
                      <a:pt x="172" y="100"/>
                      <a:pt x="172" y="101"/>
                    </a:cubicBezTo>
                    <a:cubicBezTo>
                      <a:pt x="172" y="101"/>
                      <a:pt x="171" y="100"/>
                      <a:pt x="170" y="100"/>
                    </a:cubicBezTo>
                    <a:cubicBezTo>
                      <a:pt x="170" y="101"/>
                      <a:pt x="171" y="101"/>
                      <a:pt x="171" y="101"/>
                    </a:cubicBezTo>
                    <a:cubicBezTo>
                      <a:pt x="171" y="101"/>
                      <a:pt x="170" y="101"/>
                      <a:pt x="170" y="101"/>
                    </a:cubicBezTo>
                    <a:cubicBezTo>
                      <a:pt x="170" y="101"/>
                      <a:pt x="169" y="101"/>
                      <a:pt x="170" y="102"/>
                    </a:cubicBezTo>
                    <a:cubicBezTo>
                      <a:pt x="169" y="102"/>
                      <a:pt x="168" y="102"/>
                      <a:pt x="169" y="102"/>
                    </a:cubicBezTo>
                    <a:cubicBezTo>
                      <a:pt x="169" y="102"/>
                      <a:pt x="170" y="102"/>
                      <a:pt x="170" y="102"/>
                    </a:cubicBezTo>
                    <a:cubicBezTo>
                      <a:pt x="170" y="103"/>
                      <a:pt x="169" y="102"/>
                      <a:pt x="169" y="103"/>
                    </a:cubicBezTo>
                    <a:cubicBezTo>
                      <a:pt x="169" y="103"/>
                      <a:pt x="170" y="103"/>
                      <a:pt x="170" y="103"/>
                    </a:cubicBezTo>
                    <a:cubicBezTo>
                      <a:pt x="169" y="103"/>
                      <a:pt x="168" y="103"/>
                      <a:pt x="168" y="104"/>
                    </a:cubicBezTo>
                    <a:cubicBezTo>
                      <a:pt x="168" y="104"/>
                      <a:pt x="167" y="105"/>
                      <a:pt x="167" y="105"/>
                    </a:cubicBezTo>
                    <a:cubicBezTo>
                      <a:pt x="168" y="105"/>
                      <a:pt x="170" y="104"/>
                      <a:pt x="169" y="104"/>
                    </a:cubicBezTo>
                    <a:cubicBezTo>
                      <a:pt x="169" y="104"/>
                      <a:pt x="171" y="103"/>
                      <a:pt x="171" y="102"/>
                    </a:cubicBezTo>
                    <a:cubicBezTo>
                      <a:pt x="172" y="103"/>
                      <a:pt x="170" y="104"/>
                      <a:pt x="170" y="104"/>
                    </a:cubicBezTo>
                    <a:cubicBezTo>
                      <a:pt x="170" y="104"/>
                      <a:pt x="171" y="104"/>
                      <a:pt x="171" y="104"/>
                    </a:cubicBezTo>
                    <a:cubicBezTo>
                      <a:pt x="172" y="104"/>
                      <a:pt x="172" y="104"/>
                      <a:pt x="173" y="104"/>
                    </a:cubicBezTo>
                    <a:cubicBezTo>
                      <a:pt x="172" y="104"/>
                      <a:pt x="173" y="103"/>
                      <a:pt x="173" y="103"/>
                    </a:cubicBezTo>
                    <a:cubicBezTo>
                      <a:pt x="174" y="103"/>
                      <a:pt x="173" y="103"/>
                      <a:pt x="173" y="103"/>
                    </a:cubicBezTo>
                    <a:cubicBezTo>
                      <a:pt x="174" y="103"/>
                      <a:pt x="173" y="103"/>
                      <a:pt x="173" y="104"/>
                    </a:cubicBezTo>
                    <a:cubicBezTo>
                      <a:pt x="174" y="104"/>
                      <a:pt x="176" y="103"/>
                      <a:pt x="175" y="102"/>
                    </a:cubicBezTo>
                    <a:cubicBezTo>
                      <a:pt x="175" y="102"/>
                      <a:pt x="176" y="102"/>
                      <a:pt x="176" y="102"/>
                    </a:cubicBezTo>
                    <a:close/>
                    <a:moveTo>
                      <a:pt x="121" y="149"/>
                    </a:moveTo>
                    <a:cubicBezTo>
                      <a:pt x="121" y="149"/>
                      <a:pt x="121" y="149"/>
                      <a:pt x="122" y="149"/>
                    </a:cubicBezTo>
                    <a:cubicBezTo>
                      <a:pt x="122" y="149"/>
                      <a:pt x="123" y="149"/>
                      <a:pt x="123" y="148"/>
                    </a:cubicBezTo>
                    <a:cubicBezTo>
                      <a:pt x="123" y="147"/>
                      <a:pt x="122" y="147"/>
                      <a:pt x="122" y="148"/>
                    </a:cubicBezTo>
                    <a:cubicBezTo>
                      <a:pt x="122" y="148"/>
                      <a:pt x="122" y="148"/>
                      <a:pt x="123" y="148"/>
                    </a:cubicBezTo>
                    <a:cubicBezTo>
                      <a:pt x="122" y="148"/>
                      <a:pt x="122" y="148"/>
                      <a:pt x="121" y="148"/>
                    </a:cubicBezTo>
                    <a:cubicBezTo>
                      <a:pt x="121" y="148"/>
                      <a:pt x="121" y="148"/>
                      <a:pt x="121" y="148"/>
                    </a:cubicBezTo>
                    <a:cubicBezTo>
                      <a:pt x="120" y="148"/>
                      <a:pt x="119" y="148"/>
                      <a:pt x="119" y="149"/>
                    </a:cubicBezTo>
                    <a:cubicBezTo>
                      <a:pt x="119" y="149"/>
                      <a:pt x="120" y="149"/>
                      <a:pt x="121" y="149"/>
                    </a:cubicBezTo>
                    <a:close/>
                    <a:moveTo>
                      <a:pt x="142" y="141"/>
                    </a:moveTo>
                    <a:cubicBezTo>
                      <a:pt x="142" y="141"/>
                      <a:pt x="141" y="141"/>
                      <a:pt x="141" y="141"/>
                    </a:cubicBezTo>
                    <a:cubicBezTo>
                      <a:pt x="141" y="141"/>
                      <a:pt x="142" y="141"/>
                      <a:pt x="141" y="141"/>
                    </a:cubicBezTo>
                    <a:cubicBezTo>
                      <a:pt x="141" y="141"/>
                      <a:pt x="141" y="141"/>
                      <a:pt x="142" y="141"/>
                    </a:cubicBezTo>
                    <a:close/>
                    <a:moveTo>
                      <a:pt x="278" y="93"/>
                    </a:moveTo>
                    <a:cubicBezTo>
                      <a:pt x="277" y="93"/>
                      <a:pt x="276" y="93"/>
                      <a:pt x="275" y="93"/>
                    </a:cubicBezTo>
                    <a:cubicBezTo>
                      <a:pt x="274" y="93"/>
                      <a:pt x="274" y="92"/>
                      <a:pt x="273" y="92"/>
                    </a:cubicBezTo>
                    <a:cubicBezTo>
                      <a:pt x="273" y="92"/>
                      <a:pt x="274" y="92"/>
                      <a:pt x="273" y="93"/>
                    </a:cubicBezTo>
                    <a:cubicBezTo>
                      <a:pt x="273" y="94"/>
                      <a:pt x="273" y="94"/>
                      <a:pt x="272" y="94"/>
                    </a:cubicBezTo>
                    <a:cubicBezTo>
                      <a:pt x="271" y="95"/>
                      <a:pt x="268" y="95"/>
                      <a:pt x="268" y="95"/>
                    </a:cubicBezTo>
                    <a:cubicBezTo>
                      <a:pt x="268" y="97"/>
                      <a:pt x="266" y="98"/>
                      <a:pt x="266" y="98"/>
                    </a:cubicBezTo>
                    <a:cubicBezTo>
                      <a:pt x="264" y="97"/>
                      <a:pt x="264" y="96"/>
                      <a:pt x="266" y="95"/>
                    </a:cubicBezTo>
                    <a:cubicBezTo>
                      <a:pt x="267" y="94"/>
                      <a:pt x="268" y="94"/>
                      <a:pt x="266" y="93"/>
                    </a:cubicBezTo>
                    <a:cubicBezTo>
                      <a:pt x="265" y="91"/>
                      <a:pt x="264" y="91"/>
                      <a:pt x="262" y="91"/>
                    </a:cubicBezTo>
                    <a:cubicBezTo>
                      <a:pt x="262" y="91"/>
                      <a:pt x="262" y="91"/>
                      <a:pt x="261" y="91"/>
                    </a:cubicBezTo>
                    <a:cubicBezTo>
                      <a:pt x="261" y="90"/>
                      <a:pt x="260" y="91"/>
                      <a:pt x="260" y="90"/>
                    </a:cubicBezTo>
                    <a:cubicBezTo>
                      <a:pt x="259" y="89"/>
                      <a:pt x="258" y="89"/>
                      <a:pt x="258" y="89"/>
                    </a:cubicBezTo>
                    <a:cubicBezTo>
                      <a:pt x="257" y="88"/>
                      <a:pt x="256" y="88"/>
                      <a:pt x="255" y="88"/>
                    </a:cubicBezTo>
                    <a:cubicBezTo>
                      <a:pt x="254" y="88"/>
                      <a:pt x="253" y="89"/>
                      <a:pt x="253" y="89"/>
                    </a:cubicBezTo>
                    <a:cubicBezTo>
                      <a:pt x="253" y="89"/>
                      <a:pt x="250" y="89"/>
                      <a:pt x="250" y="89"/>
                    </a:cubicBezTo>
                    <a:cubicBezTo>
                      <a:pt x="249" y="89"/>
                      <a:pt x="247" y="89"/>
                      <a:pt x="246" y="90"/>
                    </a:cubicBezTo>
                    <a:cubicBezTo>
                      <a:pt x="246" y="90"/>
                      <a:pt x="245" y="91"/>
                      <a:pt x="245" y="91"/>
                    </a:cubicBezTo>
                    <a:cubicBezTo>
                      <a:pt x="245" y="91"/>
                      <a:pt x="243" y="91"/>
                      <a:pt x="243" y="92"/>
                    </a:cubicBezTo>
                    <a:cubicBezTo>
                      <a:pt x="244" y="92"/>
                      <a:pt x="244" y="93"/>
                      <a:pt x="243" y="93"/>
                    </a:cubicBezTo>
                    <a:cubicBezTo>
                      <a:pt x="243" y="93"/>
                      <a:pt x="243" y="94"/>
                      <a:pt x="243" y="95"/>
                    </a:cubicBezTo>
                    <a:cubicBezTo>
                      <a:pt x="242" y="95"/>
                      <a:pt x="243" y="96"/>
                      <a:pt x="243" y="97"/>
                    </a:cubicBezTo>
                    <a:cubicBezTo>
                      <a:pt x="243" y="97"/>
                      <a:pt x="243" y="98"/>
                      <a:pt x="243" y="98"/>
                    </a:cubicBezTo>
                    <a:cubicBezTo>
                      <a:pt x="243" y="98"/>
                      <a:pt x="242" y="99"/>
                      <a:pt x="242" y="99"/>
                    </a:cubicBezTo>
                    <a:cubicBezTo>
                      <a:pt x="241" y="99"/>
                      <a:pt x="240" y="99"/>
                      <a:pt x="240" y="99"/>
                    </a:cubicBezTo>
                    <a:cubicBezTo>
                      <a:pt x="238" y="100"/>
                      <a:pt x="239" y="101"/>
                      <a:pt x="238" y="101"/>
                    </a:cubicBezTo>
                    <a:cubicBezTo>
                      <a:pt x="237" y="102"/>
                      <a:pt x="237" y="102"/>
                      <a:pt x="237" y="102"/>
                    </a:cubicBezTo>
                    <a:cubicBezTo>
                      <a:pt x="236" y="101"/>
                      <a:pt x="235" y="101"/>
                      <a:pt x="234" y="101"/>
                    </a:cubicBezTo>
                    <a:cubicBezTo>
                      <a:pt x="233" y="100"/>
                      <a:pt x="231" y="100"/>
                      <a:pt x="230" y="99"/>
                    </a:cubicBezTo>
                    <a:cubicBezTo>
                      <a:pt x="229" y="99"/>
                      <a:pt x="229" y="100"/>
                      <a:pt x="229" y="100"/>
                    </a:cubicBezTo>
                    <a:cubicBezTo>
                      <a:pt x="228" y="101"/>
                      <a:pt x="227" y="101"/>
                      <a:pt x="226" y="101"/>
                    </a:cubicBezTo>
                    <a:cubicBezTo>
                      <a:pt x="224" y="101"/>
                      <a:pt x="222" y="101"/>
                      <a:pt x="221" y="100"/>
                    </a:cubicBezTo>
                    <a:cubicBezTo>
                      <a:pt x="220" y="100"/>
                      <a:pt x="220" y="100"/>
                      <a:pt x="219" y="100"/>
                    </a:cubicBezTo>
                    <a:cubicBezTo>
                      <a:pt x="218" y="99"/>
                      <a:pt x="218" y="99"/>
                      <a:pt x="217" y="98"/>
                    </a:cubicBezTo>
                    <a:cubicBezTo>
                      <a:pt x="217" y="98"/>
                      <a:pt x="215" y="97"/>
                      <a:pt x="214" y="96"/>
                    </a:cubicBezTo>
                    <a:cubicBezTo>
                      <a:pt x="212" y="95"/>
                      <a:pt x="211" y="95"/>
                      <a:pt x="210" y="95"/>
                    </a:cubicBezTo>
                    <a:cubicBezTo>
                      <a:pt x="209" y="96"/>
                      <a:pt x="211" y="97"/>
                      <a:pt x="209" y="97"/>
                    </a:cubicBezTo>
                    <a:cubicBezTo>
                      <a:pt x="208" y="97"/>
                      <a:pt x="208" y="97"/>
                      <a:pt x="207" y="97"/>
                    </a:cubicBezTo>
                    <a:cubicBezTo>
                      <a:pt x="207" y="97"/>
                      <a:pt x="207" y="97"/>
                      <a:pt x="207" y="97"/>
                    </a:cubicBezTo>
                    <a:cubicBezTo>
                      <a:pt x="206" y="98"/>
                      <a:pt x="206" y="97"/>
                      <a:pt x="205" y="97"/>
                    </a:cubicBezTo>
                    <a:cubicBezTo>
                      <a:pt x="205" y="97"/>
                      <a:pt x="204" y="97"/>
                      <a:pt x="203" y="98"/>
                    </a:cubicBezTo>
                    <a:cubicBezTo>
                      <a:pt x="204" y="98"/>
                      <a:pt x="205" y="99"/>
                      <a:pt x="205" y="100"/>
                    </a:cubicBezTo>
                    <a:cubicBezTo>
                      <a:pt x="204" y="101"/>
                      <a:pt x="203" y="102"/>
                      <a:pt x="202" y="102"/>
                    </a:cubicBezTo>
                    <a:cubicBezTo>
                      <a:pt x="203" y="102"/>
                      <a:pt x="203" y="102"/>
                      <a:pt x="204" y="103"/>
                    </a:cubicBezTo>
                    <a:cubicBezTo>
                      <a:pt x="204" y="103"/>
                      <a:pt x="203" y="103"/>
                      <a:pt x="203" y="104"/>
                    </a:cubicBezTo>
                    <a:cubicBezTo>
                      <a:pt x="201" y="104"/>
                      <a:pt x="199" y="103"/>
                      <a:pt x="198" y="103"/>
                    </a:cubicBezTo>
                    <a:cubicBezTo>
                      <a:pt x="197" y="103"/>
                      <a:pt x="196" y="103"/>
                      <a:pt x="195" y="102"/>
                    </a:cubicBezTo>
                    <a:cubicBezTo>
                      <a:pt x="194" y="102"/>
                      <a:pt x="193" y="102"/>
                      <a:pt x="192" y="102"/>
                    </a:cubicBezTo>
                    <a:cubicBezTo>
                      <a:pt x="191" y="102"/>
                      <a:pt x="190" y="102"/>
                      <a:pt x="190" y="102"/>
                    </a:cubicBezTo>
                    <a:cubicBezTo>
                      <a:pt x="189" y="103"/>
                      <a:pt x="189" y="104"/>
                      <a:pt x="189" y="105"/>
                    </a:cubicBezTo>
                    <a:cubicBezTo>
                      <a:pt x="190" y="106"/>
                      <a:pt x="189" y="108"/>
                      <a:pt x="187" y="107"/>
                    </a:cubicBezTo>
                    <a:cubicBezTo>
                      <a:pt x="186" y="107"/>
                      <a:pt x="186" y="107"/>
                      <a:pt x="185" y="106"/>
                    </a:cubicBezTo>
                    <a:cubicBezTo>
                      <a:pt x="184" y="106"/>
                      <a:pt x="184" y="106"/>
                      <a:pt x="183" y="107"/>
                    </a:cubicBezTo>
                    <a:cubicBezTo>
                      <a:pt x="182" y="107"/>
                      <a:pt x="180" y="108"/>
                      <a:pt x="180" y="109"/>
                    </a:cubicBezTo>
                    <a:cubicBezTo>
                      <a:pt x="179" y="110"/>
                      <a:pt x="179" y="112"/>
                      <a:pt x="177" y="112"/>
                    </a:cubicBezTo>
                    <a:cubicBezTo>
                      <a:pt x="175" y="112"/>
                      <a:pt x="177" y="114"/>
                      <a:pt x="177" y="114"/>
                    </a:cubicBezTo>
                    <a:cubicBezTo>
                      <a:pt x="178" y="115"/>
                      <a:pt x="178" y="115"/>
                      <a:pt x="178" y="116"/>
                    </a:cubicBezTo>
                    <a:cubicBezTo>
                      <a:pt x="178" y="116"/>
                      <a:pt x="177" y="117"/>
                      <a:pt x="176" y="117"/>
                    </a:cubicBezTo>
                    <a:cubicBezTo>
                      <a:pt x="175" y="118"/>
                      <a:pt x="174" y="119"/>
                      <a:pt x="173" y="120"/>
                    </a:cubicBezTo>
                    <a:cubicBezTo>
                      <a:pt x="172" y="121"/>
                      <a:pt x="172" y="121"/>
                      <a:pt x="171" y="121"/>
                    </a:cubicBezTo>
                    <a:cubicBezTo>
                      <a:pt x="171" y="122"/>
                      <a:pt x="171" y="122"/>
                      <a:pt x="171" y="123"/>
                    </a:cubicBezTo>
                    <a:cubicBezTo>
                      <a:pt x="172" y="124"/>
                      <a:pt x="169" y="124"/>
                      <a:pt x="168" y="125"/>
                    </a:cubicBezTo>
                    <a:cubicBezTo>
                      <a:pt x="167" y="125"/>
                      <a:pt x="166" y="125"/>
                      <a:pt x="165" y="125"/>
                    </a:cubicBezTo>
                    <a:cubicBezTo>
                      <a:pt x="164" y="125"/>
                      <a:pt x="165" y="126"/>
                      <a:pt x="165" y="126"/>
                    </a:cubicBezTo>
                    <a:cubicBezTo>
                      <a:pt x="166" y="128"/>
                      <a:pt x="165" y="129"/>
                      <a:pt x="165" y="131"/>
                    </a:cubicBezTo>
                    <a:cubicBezTo>
                      <a:pt x="165" y="132"/>
                      <a:pt x="165" y="133"/>
                      <a:pt x="164" y="134"/>
                    </a:cubicBezTo>
                    <a:cubicBezTo>
                      <a:pt x="164" y="134"/>
                      <a:pt x="163" y="135"/>
                      <a:pt x="163" y="136"/>
                    </a:cubicBezTo>
                    <a:cubicBezTo>
                      <a:pt x="162" y="137"/>
                      <a:pt x="160" y="137"/>
                      <a:pt x="160" y="139"/>
                    </a:cubicBezTo>
                    <a:cubicBezTo>
                      <a:pt x="159" y="140"/>
                      <a:pt x="160" y="140"/>
                      <a:pt x="161" y="141"/>
                    </a:cubicBezTo>
                    <a:cubicBezTo>
                      <a:pt x="162" y="141"/>
                      <a:pt x="163" y="142"/>
                      <a:pt x="162" y="143"/>
                    </a:cubicBezTo>
                    <a:cubicBezTo>
                      <a:pt x="162" y="145"/>
                      <a:pt x="160" y="145"/>
                      <a:pt x="159" y="145"/>
                    </a:cubicBezTo>
                    <a:cubicBezTo>
                      <a:pt x="157" y="145"/>
                      <a:pt x="156" y="145"/>
                      <a:pt x="154" y="145"/>
                    </a:cubicBezTo>
                    <a:cubicBezTo>
                      <a:pt x="153" y="145"/>
                      <a:pt x="152" y="145"/>
                      <a:pt x="152" y="146"/>
                    </a:cubicBezTo>
                    <a:cubicBezTo>
                      <a:pt x="151" y="146"/>
                      <a:pt x="150" y="147"/>
                      <a:pt x="150" y="148"/>
                    </a:cubicBezTo>
                    <a:cubicBezTo>
                      <a:pt x="149" y="148"/>
                      <a:pt x="149" y="149"/>
                      <a:pt x="148" y="149"/>
                    </a:cubicBezTo>
                    <a:cubicBezTo>
                      <a:pt x="148" y="150"/>
                      <a:pt x="148" y="150"/>
                      <a:pt x="148" y="151"/>
                    </a:cubicBezTo>
                    <a:cubicBezTo>
                      <a:pt x="148" y="151"/>
                      <a:pt x="147" y="152"/>
                      <a:pt x="147" y="152"/>
                    </a:cubicBezTo>
                    <a:cubicBezTo>
                      <a:pt x="147" y="153"/>
                      <a:pt x="147" y="153"/>
                      <a:pt x="147" y="154"/>
                    </a:cubicBezTo>
                    <a:cubicBezTo>
                      <a:pt x="148" y="154"/>
                      <a:pt x="148" y="155"/>
                      <a:pt x="148" y="155"/>
                    </a:cubicBezTo>
                    <a:cubicBezTo>
                      <a:pt x="148" y="156"/>
                      <a:pt x="148" y="156"/>
                      <a:pt x="148" y="157"/>
                    </a:cubicBezTo>
                    <a:cubicBezTo>
                      <a:pt x="148" y="158"/>
                      <a:pt x="148" y="159"/>
                      <a:pt x="148" y="159"/>
                    </a:cubicBezTo>
                    <a:cubicBezTo>
                      <a:pt x="148" y="160"/>
                      <a:pt x="148" y="161"/>
                      <a:pt x="149" y="161"/>
                    </a:cubicBezTo>
                    <a:cubicBezTo>
                      <a:pt x="149" y="162"/>
                      <a:pt x="149" y="162"/>
                      <a:pt x="149" y="163"/>
                    </a:cubicBezTo>
                    <a:cubicBezTo>
                      <a:pt x="149" y="164"/>
                      <a:pt x="149" y="165"/>
                      <a:pt x="149" y="166"/>
                    </a:cubicBezTo>
                    <a:cubicBezTo>
                      <a:pt x="148" y="167"/>
                      <a:pt x="149" y="169"/>
                      <a:pt x="150" y="169"/>
                    </a:cubicBezTo>
                    <a:cubicBezTo>
                      <a:pt x="151" y="170"/>
                      <a:pt x="151" y="170"/>
                      <a:pt x="152" y="170"/>
                    </a:cubicBezTo>
                    <a:cubicBezTo>
                      <a:pt x="153" y="171"/>
                      <a:pt x="153" y="171"/>
                      <a:pt x="153" y="172"/>
                    </a:cubicBezTo>
                    <a:cubicBezTo>
                      <a:pt x="153" y="173"/>
                      <a:pt x="153" y="173"/>
                      <a:pt x="153" y="174"/>
                    </a:cubicBezTo>
                    <a:cubicBezTo>
                      <a:pt x="152" y="175"/>
                      <a:pt x="152" y="175"/>
                      <a:pt x="151" y="175"/>
                    </a:cubicBezTo>
                    <a:cubicBezTo>
                      <a:pt x="151" y="175"/>
                      <a:pt x="149" y="174"/>
                      <a:pt x="149" y="176"/>
                    </a:cubicBezTo>
                    <a:cubicBezTo>
                      <a:pt x="150" y="177"/>
                      <a:pt x="150" y="178"/>
                      <a:pt x="151" y="179"/>
                    </a:cubicBezTo>
                    <a:cubicBezTo>
                      <a:pt x="152" y="180"/>
                      <a:pt x="152" y="181"/>
                      <a:pt x="151" y="182"/>
                    </a:cubicBezTo>
                    <a:cubicBezTo>
                      <a:pt x="151" y="182"/>
                      <a:pt x="151" y="183"/>
                      <a:pt x="151" y="184"/>
                    </a:cubicBezTo>
                    <a:cubicBezTo>
                      <a:pt x="151" y="184"/>
                      <a:pt x="150" y="185"/>
                      <a:pt x="150" y="185"/>
                    </a:cubicBezTo>
                    <a:cubicBezTo>
                      <a:pt x="149" y="186"/>
                      <a:pt x="149" y="186"/>
                      <a:pt x="148" y="186"/>
                    </a:cubicBezTo>
                    <a:cubicBezTo>
                      <a:pt x="147" y="186"/>
                      <a:pt x="147" y="186"/>
                      <a:pt x="146" y="186"/>
                    </a:cubicBezTo>
                    <a:cubicBezTo>
                      <a:pt x="146" y="186"/>
                      <a:pt x="146" y="187"/>
                      <a:pt x="146" y="187"/>
                    </a:cubicBezTo>
                    <a:cubicBezTo>
                      <a:pt x="147" y="187"/>
                      <a:pt x="146" y="188"/>
                      <a:pt x="146" y="188"/>
                    </a:cubicBezTo>
                    <a:cubicBezTo>
                      <a:pt x="146" y="189"/>
                      <a:pt x="145" y="189"/>
                      <a:pt x="145" y="189"/>
                    </a:cubicBezTo>
                    <a:cubicBezTo>
                      <a:pt x="144" y="190"/>
                      <a:pt x="145" y="190"/>
                      <a:pt x="145" y="191"/>
                    </a:cubicBezTo>
                    <a:cubicBezTo>
                      <a:pt x="145" y="191"/>
                      <a:pt x="146" y="192"/>
                      <a:pt x="146" y="192"/>
                    </a:cubicBezTo>
                    <a:cubicBezTo>
                      <a:pt x="146" y="193"/>
                      <a:pt x="145" y="193"/>
                      <a:pt x="145" y="194"/>
                    </a:cubicBezTo>
                    <a:cubicBezTo>
                      <a:pt x="145" y="195"/>
                      <a:pt x="145" y="196"/>
                      <a:pt x="145" y="196"/>
                    </a:cubicBezTo>
                    <a:cubicBezTo>
                      <a:pt x="144" y="196"/>
                      <a:pt x="144" y="197"/>
                      <a:pt x="143" y="196"/>
                    </a:cubicBezTo>
                    <a:cubicBezTo>
                      <a:pt x="143" y="196"/>
                      <a:pt x="143" y="195"/>
                      <a:pt x="143" y="195"/>
                    </a:cubicBezTo>
                    <a:cubicBezTo>
                      <a:pt x="142" y="194"/>
                      <a:pt x="142" y="194"/>
                      <a:pt x="141" y="194"/>
                    </a:cubicBezTo>
                    <a:cubicBezTo>
                      <a:pt x="142" y="194"/>
                      <a:pt x="141" y="194"/>
                      <a:pt x="141" y="194"/>
                    </a:cubicBezTo>
                    <a:cubicBezTo>
                      <a:pt x="141" y="194"/>
                      <a:pt x="141" y="194"/>
                      <a:pt x="141" y="194"/>
                    </a:cubicBezTo>
                    <a:cubicBezTo>
                      <a:pt x="141" y="194"/>
                      <a:pt x="141" y="193"/>
                      <a:pt x="141" y="193"/>
                    </a:cubicBezTo>
                    <a:cubicBezTo>
                      <a:pt x="141" y="193"/>
                      <a:pt x="141" y="193"/>
                      <a:pt x="141" y="193"/>
                    </a:cubicBezTo>
                    <a:cubicBezTo>
                      <a:pt x="141" y="194"/>
                      <a:pt x="140" y="194"/>
                      <a:pt x="140" y="193"/>
                    </a:cubicBezTo>
                    <a:cubicBezTo>
                      <a:pt x="141" y="194"/>
                      <a:pt x="140" y="194"/>
                      <a:pt x="140" y="194"/>
                    </a:cubicBezTo>
                    <a:cubicBezTo>
                      <a:pt x="140" y="193"/>
                      <a:pt x="139" y="193"/>
                      <a:pt x="139" y="193"/>
                    </a:cubicBezTo>
                    <a:cubicBezTo>
                      <a:pt x="139" y="193"/>
                      <a:pt x="139" y="194"/>
                      <a:pt x="139" y="194"/>
                    </a:cubicBezTo>
                    <a:cubicBezTo>
                      <a:pt x="139" y="194"/>
                      <a:pt x="139" y="193"/>
                      <a:pt x="139" y="193"/>
                    </a:cubicBezTo>
                    <a:cubicBezTo>
                      <a:pt x="139" y="193"/>
                      <a:pt x="139" y="193"/>
                      <a:pt x="138" y="193"/>
                    </a:cubicBezTo>
                    <a:cubicBezTo>
                      <a:pt x="138" y="194"/>
                      <a:pt x="138" y="193"/>
                      <a:pt x="138" y="193"/>
                    </a:cubicBezTo>
                    <a:cubicBezTo>
                      <a:pt x="137" y="193"/>
                      <a:pt x="137" y="192"/>
                      <a:pt x="138" y="192"/>
                    </a:cubicBezTo>
                    <a:cubicBezTo>
                      <a:pt x="137" y="192"/>
                      <a:pt x="137" y="192"/>
                      <a:pt x="137" y="191"/>
                    </a:cubicBezTo>
                    <a:cubicBezTo>
                      <a:pt x="137" y="191"/>
                      <a:pt x="137" y="191"/>
                      <a:pt x="137" y="191"/>
                    </a:cubicBezTo>
                    <a:cubicBezTo>
                      <a:pt x="137" y="190"/>
                      <a:pt x="137" y="190"/>
                      <a:pt x="137" y="190"/>
                    </a:cubicBezTo>
                    <a:cubicBezTo>
                      <a:pt x="137" y="189"/>
                      <a:pt x="136" y="188"/>
                      <a:pt x="136" y="187"/>
                    </a:cubicBezTo>
                    <a:cubicBezTo>
                      <a:pt x="137" y="186"/>
                      <a:pt x="137" y="187"/>
                      <a:pt x="137" y="188"/>
                    </a:cubicBezTo>
                    <a:cubicBezTo>
                      <a:pt x="137" y="187"/>
                      <a:pt x="138" y="186"/>
                      <a:pt x="137" y="186"/>
                    </a:cubicBezTo>
                    <a:cubicBezTo>
                      <a:pt x="136" y="186"/>
                      <a:pt x="135" y="186"/>
                      <a:pt x="136" y="187"/>
                    </a:cubicBezTo>
                    <a:cubicBezTo>
                      <a:pt x="136" y="188"/>
                      <a:pt x="137" y="189"/>
                      <a:pt x="136" y="190"/>
                    </a:cubicBezTo>
                    <a:cubicBezTo>
                      <a:pt x="136" y="190"/>
                      <a:pt x="135" y="190"/>
                      <a:pt x="135" y="190"/>
                    </a:cubicBezTo>
                    <a:cubicBezTo>
                      <a:pt x="135" y="190"/>
                      <a:pt x="135" y="189"/>
                      <a:pt x="135" y="189"/>
                    </a:cubicBezTo>
                    <a:cubicBezTo>
                      <a:pt x="135" y="190"/>
                      <a:pt x="134" y="190"/>
                      <a:pt x="134" y="190"/>
                    </a:cubicBezTo>
                    <a:cubicBezTo>
                      <a:pt x="134" y="190"/>
                      <a:pt x="135" y="190"/>
                      <a:pt x="135" y="191"/>
                    </a:cubicBezTo>
                    <a:cubicBezTo>
                      <a:pt x="135" y="191"/>
                      <a:pt x="136" y="192"/>
                      <a:pt x="136" y="192"/>
                    </a:cubicBezTo>
                    <a:cubicBezTo>
                      <a:pt x="136" y="192"/>
                      <a:pt x="136" y="192"/>
                      <a:pt x="136" y="192"/>
                    </a:cubicBezTo>
                    <a:cubicBezTo>
                      <a:pt x="135" y="193"/>
                      <a:pt x="135" y="192"/>
                      <a:pt x="135" y="193"/>
                    </a:cubicBezTo>
                    <a:cubicBezTo>
                      <a:pt x="135" y="193"/>
                      <a:pt x="136" y="194"/>
                      <a:pt x="135" y="194"/>
                    </a:cubicBezTo>
                    <a:cubicBezTo>
                      <a:pt x="134" y="194"/>
                      <a:pt x="135" y="193"/>
                      <a:pt x="135" y="192"/>
                    </a:cubicBezTo>
                    <a:cubicBezTo>
                      <a:pt x="135" y="193"/>
                      <a:pt x="134" y="193"/>
                      <a:pt x="134" y="194"/>
                    </a:cubicBezTo>
                    <a:cubicBezTo>
                      <a:pt x="134" y="194"/>
                      <a:pt x="134" y="194"/>
                      <a:pt x="134" y="194"/>
                    </a:cubicBezTo>
                    <a:cubicBezTo>
                      <a:pt x="134" y="194"/>
                      <a:pt x="134" y="194"/>
                      <a:pt x="134" y="195"/>
                    </a:cubicBezTo>
                    <a:cubicBezTo>
                      <a:pt x="134" y="194"/>
                      <a:pt x="134" y="194"/>
                      <a:pt x="134" y="194"/>
                    </a:cubicBezTo>
                    <a:cubicBezTo>
                      <a:pt x="134" y="194"/>
                      <a:pt x="134" y="195"/>
                      <a:pt x="134" y="195"/>
                    </a:cubicBezTo>
                    <a:cubicBezTo>
                      <a:pt x="134" y="195"/>
                      <a:pt x="134" y="194"/>
                      <a:pt x="133" y="194"/>
                    </a:cubicBezTo>
                    <a:cubicBezTo>
                      <a:pt x="133" y="194"/>
                      <a:pt x="134" y="195"/>
                      <a:pt x="133" y="195"/>
                    </a:cubicBezTo>
                    <a:cubicBezTo>
                      <a:pt x="133" y="195"/>
                      <a:pt x="133" y="195"/>
                      <a:pt x="133" y="195"/>
                    </a:cubicBezTo>
                    <a:cubicBezTo>
                      <a:pt x="133" y="195"/>
                      <a:pt x="132" y="195"/>
                      <a:pt x="132" y="195"/>
                    </a:cubicBezTo>
                    <a:cubicBezTo>
                      <a:pt x="132" y="195"/>
                      <a:pt x="132" y="195"/>
                      <a:pt x="132" y="195"/>
                    </a:cubicBezTo>
                    <a:cubicBezTo>
                      <a:pt x="132" y="196"/>
                      <a:pt x="131" y="196"/>
                      <a:pt x="130" y="196"/>
                    </a:cubicBezTo>
                    <a:cubicBezTo>
                      <a:pt x="131" y="195"/>
                      <a:pt x="129" y="195"/>
                      <a:pt x="129" y="194"/>
                    </a:cubicBezTo>
                    <a:cubicBezTo>
                      <a:pt x="129" y="195"/>
                      <a:pt x="129" y="194"/>
                      <a:pt x="128" y="194"/>
                    </a:cubicBezTo>
                    <a:cubicBezTo>
                      <a:pt x="128" y="194"/>
                      <a:pt x="130" y="195"/>
                      <a:pt x="129" y="195"/>
                    </a:cubicBezTo>
                    <a:cubicBezTo>
                      <a:pt x="130" y="196"/>
                      <a:pt x="129" y="196"/>
                      <a:pt x="129" y="196"/>
                    </a:cubicBezTo>
                    <a:cubicBezTo>
                      <a:pt x="129" y="196"/>
                      <a:pt x="128" y="196"/>
                      <a:pt x="128" y="196"/>
                    </a:cubicBezTo>
                    <a:cubicBezTo>
                      <a:pt x="128" y="196"/>
                      <a:pt x="127" y="196"/>
                      <a:pt x="127" y="196"/>
                    </a:cubicBezTo>
                    <a:cubicBezTo>
                      <a:pt x="127" y="196"/>
                      <a:pt x="127" y="196"/>
                      <a:pt x="127" y="196"/>
                    </a:cubicBezTo>
                    <a:cubicBezTo>
                      <a:pt x="127" y="197"/>
                      <a:pt x="126" y="196"/>
                      <a:pt x="126" y="197"/>
                    </a:cubicBezTo>
                    <a:cubicBezTo>
                      <a:pt x="126" y="197"/>
                      <a:pt x="127" y="197"/>
                      <a:pt x="127" y="197"/>
                    </a:cubicBezTo>
                    <a:cubicBezTo>
                      <a:pt x="127" y="197"/>
                      <a:pt x="127" y="197"/>
                      <a:pt x="127" y="197"/>
                    </a:cubicBezTo>
                    <a:cubicBezTo>
                      <a:pt x="128" y="197"/>
                      <a:pt x="127" y="197"/>
                      <a:pt x="127" y="198"/>
                    </a:cubicBezTo>
                    <a:cubicBezTo>
                      <a:pt x="127" y="198"/>
                      <a:pt x="126" y="198"/>
                      <a:pt x="126" y="198"/>
                    </a:cubicBezTo>
                    <a:cubicBezTo>
                      <a:pt x="126" y="198"/>
                      <a:pt x="125" y="198"/>
                      <a:pt x="124" y="198"/>
                    </a:cubicBezTo>
                    <a:cubicBezTo>
                      <a:pt x="125" y="198"/>
                      <a:pt x="125" y="198"/>
                      <a:pt x="126" y="198"/>
                    </a:cubicBezTo>
                    <a:cubicBezTo>
                      <a:pt x="125" y="198"/>
                      <a:pt x="125" y="198"/>
                      <a:pt x="125" y="198"/>
                    </a:cubicBezTo>
                    <a:cubicBezTo>
                      <a:pt x="125" y="198"/>
                      <a:pt x="126" y="198"/>
                      <a:pt x="126" y="198"/>
                    </a:cubicBezTo>
                    <a:cubicBezTo>
                      <a:pt x="126" y="199"/>
                      <a:pt x="124" y="199"/>
                      <a:pt x="123" y="199"/>
                    </a:cubicBezTo>
                    <a:cubicBezTo>
                      <a:pt x="124" y="200"/>
                      <a:pt x="123" y="200"/>
                      <a:pt x="123" y="200"/>
                    </a:cubicBezTo>
                    <a:cubicBezTo>
                      <a:pt x="123" y="200"/>
                      <a:pt x="123" y="200"/>
                      <a:pt x="122" y="201"/>
                    </a:cubicBezTo>
                    <a:cubicBezTo>
                      <a:pt x="122" y="201"/>
                      <a:pt x="122" y="201"/>
                      <a:pt x="122" y="201"/>
                    </a:cubicBezTo>
                    <a:cubicBezTo>
                      <a:pt x="122" y="201"/>
                      <a:pt x="122" y="201"/>
                      <a:pt x="122" y="201"/>
                    </a:cubicBezTo>
                    <a:cubicBezTo>
                      <a:pt x="121" y="201"/>
                      <a:pt x="122" y="202"/>
                      <a:pt x="121" y="202"/>
                    </a:cubicBezTo>
                    <a:cubicBezTo>
                      <a:pt x="121" y="202"/>
                      <a:pt x="121" y="202"/>
                      <a:pt x="120" y="202"/>
                    </a:cubicBezTo>
                    <a:cubicBezTo>
                      <a:pt x="120" y="202"/>
                      <a:pt x="120" y="203"/>
                      <a:pt x="120" y="203"/>
                    </a:cubicBezTo>
                    <a:cubicBezTo>
                      <a:pt x="120" y="203"/>
                      <a:pt x="119" y="203"/>
                      <a:pt x="120" y="203"/>
                    </a:cubicBezTo>
                    <a:cubicBezTo>
                      <a:pt x="119" y="203"/>
                      <a:pt x="119" y="203"/>
                      <a:pt x="118" y="203"/>
                    </a:cubicBezTo>
                    <a:cubicBezTo>
                      <a:pt x="119" y="203"/>
                      <a:pt x="118" y="204"/>
                      <a:pt x="118" y="204"/>
                    </a:cubicBezTo>
                    <a:cubicBezTo>
                      <a:pt x="118" y="203"/>
                      <a:pt x="118" y="204"/>
                      <a:pt x="118" y="204"/>
                    </a:cubicBezTo>
                    <a:cubicBezTo>
                      <a:pt x="118" y="204"/>
                      <a:pt x="117" y="204"/>
                      <a:pt x="117" y="204"/>
                    </a:cubicBezTo>
                    <a:cubicBezTo>
                      <a:pt x="117" y="204"/>
                      <a:pt x="117" y="204"/>
                      <a:pt x="117" y="204"/>
                    </a:cubicBezTo>
                    <a:cubicBezTo>
                      <a:pt x="116" y="204"/>
                      <a:pt x="117" y="203"/>
                      <a:pt x="116" y="203"/>
                    </a:cubicBezTo>
                    <a:cubicBezTo>
                      <a:pt x="116" y="203"/>
                      <a:pt x="116" y="204"/>
                      <a:pt x="116" y="204"/>
                    </a:cubicBezTo>
                    <a:cubicBezTo>
                      <a:pt x="116" y="204"/>
                      <a:pt x="116" y="204"/>
                      <a:pt x="116" y="204"/>
                    </a:cubicBezTo>
                    <a:cubicBezTo>
                      <a:pt x="116" y="204"/>
                      <a:pt x="116" y="204"/>
                      <a:pt x="116" y="204"/>
                    </a:cubicBezTo>
                    <a:cubicBezTo>
                      <a:pt x="115" y="205"/>
                      <a:pt x="114" y="204"/>
                      <a:pt x="114" y="205"/>
                    </a:cubicBezTo>
                    <a:cubicBezTo>
                      <a:pt x="114" y="205"/>
                      <a:pt x="114" y="205"/>
                      <a:pt x="113" y="204"/>
                    </a:cubicBezTo>
                    <a:cubicBezTo>
                      <a:pt x="114" y="205"/>
                      <a:pt x="113" y="205"/>
                      <a:pt x="113" y="205"/>
                    </a:cubicBezTo>
                    <a:cubicBezTo>
                      <a:pt x="113" y="206"/>
                      <a:pt x="111" y="205"/>
                      <a:pt x="111" y="205"/>
                    </a:cubicBezTo>
                    <a:cubicBezTo>
                      <a:pt x="110" y="205"/>
                      <a:pt x="109" y="205"/>
                      <a:pt x="109" y="205"/>
                    </a:cubicBezTo>
                    <a:cubicBezTo>
                      <a:pt x="108" y="206"/>
                      <a:pt x="108" y="205"/>
                      <a:pt x="109" y="205"/>
                    </a:cubicBezTo>
                    <a:cubicBezTo>
                      <a:pt x="109" y="205"/>
                      <a:pt x="110" y="205"/>
                      <a:pt x="109" y="204"/>
                    </a:cubicBezTo>
                    <a:cubicBezTo>
                      <a:pt x="109" y="204"/>
                      <a:pt x="109" y="204"/>
                      <a:pt x="109" y="205"/>
                    </a:cubicBezTo>
                    <a:cubicBezTo>
                      <a:pt x="109" y="205"/>
                      <a:pt x="108" y="205"/>
                      <a:pt x="108" y="205"/>
                    </a:cubicBezTo>
                    <a:cubicBezTo>
                      <a:pt x="108" y="205"/>
                      <a:pt x="108" y="205"/>
                      <a:pt x="108" y="204"/>
                    </a:cubicBezTo>
                    <a:cubicBezTo>
                      <a:pt x="108" y="204"/>
                      <a:pt x="108" y="205"/>
                      <a:pt x="108" y="205"/>
                    </a:cubicBezTo>
                    <a:cubicBezTo>
                      <a:pt x="108" y="205"/>
                      <a:pt x="108" y="205"/>
                      <a:pt x="108" y="204"/>
                    </a:cubicBezTo>
                    <a:cubicBezTo>
                      <a:pt x="107" y="205"/>
                      <a:pt x="107" y="204"/>
                      <a:pt x="106" y="205"/>
                    </a:cubicBezTo>
                    <a:cubicBezTo>
                      <a:pt x="107" y="205"/>
                      <a:pt x="106" y="205"/>
                      <a:pt x="106" y="205"/>
                    </a:cubicBezTo>
                    <a:cubicBezTo>
                      <a:pt x="105" y="205"/>
                      <a:pt x="105" y="205"/>
                      <a:pt x="105" y="204"/>
                    </a:cubicBezTo>
                    <a:cubicBezTo>
                      <a:pt x="104" y="204"/>
                      <a:pt x="107" y="203"/>
                      <a:pt x="107" y="203"/>
                    </a:cubicBezTo>
                    <a:cubicBezTo>
                      <a:pt x="107" y="203"/>
                      <a:pt x="105" y="203"/>
                      <a:pt x="106" y="203"/>
                    </a:cubicBezTo>
                    <a:cubicBezTo>
                      <a:pt x="105" y="203"/>
                      <a:pt x="105" y="203"/>
                      <a:pt x="105" y="203"/>
                    </a:cubicBezTo>
                    <a:cubicBezTo>
                      <a:pt x="104" y="203"/>
                      <a:pt x="103" y="202"/>
                      <a:pt x="101" y="202"/>
                    </a:cubicBezTo>
                    <a:cubicBezTo>
                      <a:pt x="101" y="202"/>
                      <a:pt x="100" y="202"/>
                      <a:pt x="100" y="201"/>
                    </a:cubicBezTo>
                    <a:cubicBezTo>
                      <a:pt x="100" y="201"/>
                      <a:pt x="99" y="201"/>
                      <a:pt x="99" y="200"/>
                    </a:cubicBezTo>
                    <a:cubicBezTo>
                      <a:pt x="98" y="200"/>
                      <a:pt x="97" y="199"/>
                      <a:pt x="97" y="198"/>
                    </a:cubicBezTo>
                    <a:cubicBezTo>
                      <a:pt x="96" y="198"/>
                      <a:pt x="97" y="198"/>
                      <a:pt x="97" y="197"/>
                    </a:cubicBezTo>
                    <a:cubicBezTo>
                      <a:pt x="97" y="197"/>
                      <a:pt x="97" y="196"/>
                      <a:pt x="97" y="196"/>
                    </a:cubicBezTo>
                    <a:cubicBezTo>
                      <a:pt x="97" y="196"/>
                      <a:pt x="97" y="196"/>
                      <a:pt x="97" y="196"/>
                    </a:cubicBezTo>
                    <a:cubicBezTo>
                      <a:pt x="97" y="196"/>
                      <a:pt x="97" y="196"/>
                      <a:pt x="97" y="196"/>
                    </a:cubicBezTo>
                    <a:cubicBezTo>
                      <a:pt x="98" y="196"/>
                      <a:pt x="98" y="196"/>
                      <a:pt x="98" y="196"/>
                    </a:cubicBezTo>
                    <a:cubicBezTo>
                      <a:pt x="98" y="196"/>
                      <a:pt x="97" y="196"/>
                      <a:pt x="97" y="195"/>
                    </a:cubicBezTo>
                    <a:cubicBezTo>
                      <a:pt x="97" y="195"/>
                      <a:pt x="98" y="195"/>
                      <a:pt x="98" y="195"/>
                    </a:cubicBezTo>
                    <a:cubicBezTo>
                      <a:pt x="99" y="196"/>
                      <a:pt x="98" y="196"/>
                      <a:pt x="98" y="196"/>
                    </a:cubicBezTo>
                    <a:cubicBezTo>
                      <a:pt x="98" y="196"/>
                      <a:pt x="100" y="195"/>
                      <a:pt x="100" y="196"/>
                    </a:cubicBezTo>
                    <a:cubicBezTo>
                      <a:pt x="100" y="196"/>
                      <a:pt x="102" y="197"/>
                      <a:pt x="102" y="197"/>
                    </a:cubicBezTo>
                    <a:cubicBezTo>
                      <a:pt x="102" y="197"/>
                      <a:pt x="100" y="197"/>
                      <a:pt x="101" y="196"/>
                    </a:cubicBezTo>
                    <a:cubicBezTo>
                      <a:pt x="103" y="195"/>
                      <a:pt x="104" y="195"/>
                      <a:pt x="105" y="195"/>
                    </a:cubicBezTo>
                    <a:cubicBezTo>
                      <a:pt x="104" y="195"/>
                      <a:pt x="103" y="195"/>
                      <a:pt x="102" y="196"/>
                    </a:cubicBezTo>
                    <a:cubicBezTo>
                      <a:pt x="101" y="196"/>
                      <a:pt x="101" y="197"/>
                      <a:pt x="100" y="196"/>
                    </a:cubicBezTo>
                    <a:cubicBezTo>
                      <a:pt x="100" y="196"/>
                      <a:pt x="100" y="195"/>
                      <a:pt x="101" y="195"/>
                    </a:cubicBezTo>
                    <a:cubicBezTo>
                      <a:pt x="101" y="195"/>
                      <a:pt x="99" y="195"/>
                      <a:pt x="100" y="194"/>
                    </a:cubicBezTo>
                    <a:cubicBezTo>
                      <a:pt x="100" y="194"/>
                      <a:pt x="101" y="194"/>
                      <a:pt x="102" y="194"/>
                    </a:cubicBezTo>
                    <a:cubicBezTo>
                      <a:pt x="101" y="194"/>
                      <a:pt x="100" y="194"/>
                      <a:pt x="101" y="193"/>
                    </a:cubicBezTo>
                    <a:cubicBezTo>
                      <a:pt x="102" y="192"/>
                      <a:pt x="103" y="192"/>
                      <a:pt x="105" y="192"/>
                    </a:cubicBezTo>
                    <a:cubicBezTo>
                      <a:pt x="104" y="192"/>
                      <a:pt x="103" y="192"/>
                      <a:pt x="103" y="192"/>
                    </a:cubicBezTo>
                    <a:cubicBezTo>
                      <a:pt x="103" y="192"/>
                      <a:pt x="101" y="193"/>
                      <a:pt x="101" y="192"/>
                    </a:cubicBezTo>
                    <a:cubicBezTo>
                      <a:pt x="101" y="192"/>
                      <a:pt x="103" y="192"/>
                      <a:pt x="103" y="192"/>
                    </a:cubicBezTo>
                    <a:cubicBezTo>
                      <a:pt x="102" y="192"/>
                      <a:pt x="102" y="192"/>
                      <a:pt x="102" y="192"/>
                    </a:cubicBezTo>
                    <a:cubicBezTo>
                      <a:pt x="102" y="192"/>
                      <a:pt x="102" y="192"/>
                      <a:pt x="102" y="192"/>
                    </a:cubicBezTo>
                    <a:cubicBezTo>
                      <a:pt x="102" y="192"/>
                      <a:pt x="102" y="192"/>
                      <a:pt x="102" y="192"/>
                    </a:cubicBezTo>
                    <a:cubicBezTo>
                      <a:pt x="102" y="192"/>
                      <a:pt x="102" y="192"/>
                      <a:pt x="102" y="192"/>
                    </a:cubicBezTo>
                    <a:cubicBezTo>
                      <a:pt x="101" y="192"/>
                      <a:pt x="101" y="192"/>
                      <a:pt x="101" y="192"/>
                    </a:cubicBezTo>
                    <a:cubicBezTo>
                      <a:pt x="101" y="192"/>
                      <a:pt x="101" y="192"/>
                      <a:pt x="101" y="192"/>
                    </a:cubicBezTo>
                    <a:cubicBezTo>
                      <a:pt x="101" y="191"/>
                      <a:pt x="101" y="191"/>
                      <a:pt x="102" y="191"/>
                    </a:cubicBezTo>
                    <a:cubicBezTo>
                      <a:pt x="102" y="191"/>
                      <a:pt x="102" y="191"/>
                      <a:pt x="102" y="191"/>
                    </a:cubicBezTo>
                    <a:cubicBezTo>
                      <a:pt x="102" y="191"/>
                      <a:pt x="102" y="190"/>
                      <a:pt x="103" y="190"/>
                    </a:cubicBezTo>
                    <a:cubicBezTo>
                      <a:pt x="104" y="190"/>
                      <a:pt x="104" y="190"/>
                      <a:pt x="105" y="190"/>
                    </a:cubicBezTo>
                    <a:cubicBezTo>
                      <a:pt x="104" y="189"/>
                      <a:pt x="104" y="190"/>
                      <a:pt x="103" y="190"/>
                    </a:cubicBezTo>
                    <a:cubicBezTo>
                      <a:pt x="103" y="190"/>
                      <a:pt x="103" y="189"/>
                      <a:pt x="103" y="189"/>
                    </a:cubicBezTo>
                    <a:cubicBezTo>
                      <a:pt x="103" y="189"/>
                      <a:pt x="103" y="190"/>
                      <a:pt x="102" y="190"/>
                    </a:cubicBezTo>
                    <a:cubicBezTo>
                      <a:pt x="102" y="191"/>
                      <a:pt x="102" y="191"/>
                      <a:pt x="101" y="191"/>
                    </a:cubicBezTo>
                    <a:cubicBezTo>
                      <a:pt x="100" y="192"/>
                      <a:pt x="100" y="191"/>
                      <a:pt x="100" y="191"/>
                    </a:cubicBezTo>
                    <a:cubicBezTo>
                      <a:pt x="101" y="190"/>
                      <a:pt x="101" y="191"/>
                      <a:pt x="102" y="190"/>
                    </a:cubicBezTo>
                    <a:cubicBezTo>
                      <a:pt x="101" y="190"/>
                      <a:pt x="99" y="191"/>
                      <a:pt x="99" y="190"/>
                    </a:cubicBezTo>
                    <a:cubicBezTo>
                      <a:pt x="99" y="190"/>
                      <a:pt x="99" y="190"/>
                      <a:pt x="99" y="190"/>
                    </a:cubicBezTo>
                    <a:cubicBezTo>
                      <a:pt x="99" y="190"/>
                      <a:pt x="99" y="190"/>
                      <a:pt x="99" y="190"/>
                    </a:cubicBezTo>
                    <a:cubicBezTo>
                      <a:pt x="99" y="191"/>
                      <a:pt x="99" y="191"/>
                      <a:pt x="98" y="190"/>
                    </a:cubicBezTo>
                    <a:cubicBezTo>
                      <a:pt x="99" y="191"/>
                      <a:pt x="98" y="191"/>
                      <a:pt x="98" y="191"/>
                    </a:cubicBezTo>
                    <a:cubicBezTo>
                      <a:pt x="98" y="191"/>
                      <a:pt x="99" y="191"/>
                      <a:pt x="99" y="191"/>
                    </a:cubicBezTo>
                    <a:cubicBezTo>
                      <a:pt x="99" y="191"/>
                      <a:pt x="100" y="192"/>
                      <a:pt x="99" y="192"/>
                    </a:cubicBezTo>
                    <a:cubicBezTo>
                      <a:pt x="99" y="192"/>
                      <a:pt x="99" y="192"/>
                      <a:pt x="98" y="192"/>
                    </a:cubicBezTo>
                    <a:cubicBezTo>
                      <a:pt x="98" y="192"/>
                      <a:pt x="98" y="192"/>
                      <a:pt x="98" y="192"/>
                    </a:cubicBezTo>
                    <a:cubicBezTo>
                      <a:pt x="97" y="192"/>
                      <a:pt x="98" y="192"/>
                      <a:pt x="98" y="192"/>
                    </a:cubicBezTo>
                    <a:cubicBezTo>
                      <a:pt x="98" y="191"/>
                      <a:pt x="97" y="191"/>
                      <a:pt x="98" y="190"/>
                    </a:cubicBezTo>
                    <a:cubicBezTo>
                      <a:pt x="97" y="190"/>
                      <a:pt x="96" y="191"/>
                      <a:pt x="96" y="191"/>
                    </a:cubicBezTo>
                    <a:cubicBezTo>
                      <a:pt x="96" y="191"/>
                      <a:pt x="97" y="191"/>
                      <a:pt x="97" y="191"/>
                    </a:cubicBezTo>
                    <a:cubicBezTo>
                      <a:pt x="98" y="190"/>
                      <a:pt x="97" y="191"/>
                      <a:pt x="97" y="191"/>
                    </a:cubicBezTo>
                    <a:cubicBezTo>
                      <a:pt x="98" y="191"/>
                      <a:pt x="97" y="192"/>
                      <a:pt x="97" y="192"/>
                    </a:cubicBezTo>
                    <a:cubicBezTo>
                      <a:pt x="96" y="193"/>
                      <a:pt x="96" y="192"/>
                      <a:pt x="96" y="191"/>
                    </a:cubicBezTo>
                    <a:cubicBezTo>
                      <a:pt x="96" y="191"/>
                      <a:pt x="96" y="192"/>
                      <a:pt x="96" y="192"/>
                    </a:cubicBezTo>
                    <a:cubicBezTo>
                      <a:pt x="96" y="192"/>
                      <a:pt x="96" y="191"/>
                      <a:pt x="96" y="191"/>
                    </a:cubicBezTo>
                    <a:cubicBezTo>
                      <a:pt x="95" y="191"/>
                      <a:pt x="96" y="192"/>
                      <a:pt x="95" y="191"/>
                    </a:cubicBezTo>
                    <a:cubicBezTo>
                      <a:pt x="95" y="191"/>
                      <a:pt x="95" y="191"/>
                      <a:pt x="95" y="191"/>
                    </a:cubicBezTo>
                    <a:cubicBezTo>
                      <a:pt x="94" y="190"/>
                      <a:pt x="95" y="190"/>
                      <a:pt x="95" y="190"/>
                    </a:cubicBezTo>
                    <a:cubicBezTo>
                      <a:pt x="95" y="190"/>
                      <a:pt x="94" y="190"/>
                      <a:pt x="95" y="190"/>
                    </a:cubicBezTo>
                    <a:cubicBezTo>
                      <a:pt x="95" y="190"/>
                      <a:pt x="95" y="190"/>
                      <a:pt x="95" y="190"/>
                    </a:cubicBezTo>
                    <a:cubicBezTo>
                      <a:pt x="94" y="190"/>
                      <a:pt x="96" y="188"/>
                      <a:pt x="96" y="189"/>
                    </a:cubicBezTo>
                    <a:cubicBezTo>
                      <a:pt x="97" y="189"/>
                      <a:pt x="96" y="189"/>
                      <a:pt x="96" y="188"/>
                    </a:cubicBezTo>
                    <a:cubicBezTo>
                      <a:pt x="97" y="188"/>
                      <a:pt x="97" y="188"/>
                      <a:pt x="97" y="189"/>
                    </a:cubicBezTo>
                    <a:cubicBezTo>
                      <a:pt x="97" y="189"/>
                      <a:pt x="97" y="190"/>
                      <a:pt x="97" y="190"/>
                    </a:cubicBezTo>
                    <a:cubicBezTo>
                      <a:pt x="97" y="190"/>
                      <a:pt x="95" y="190"/>
                      <a:pt x="96" y="190"/>
                    </a:cubicBezTo>
                    <a:cubicBezTo>
                      <a:pt x="95" y="190"/>
                      <a:pt x="96" y="190"/>
                      <a:pt x="96" y="190"/>
                    </a:cubicBezTo>
                    <a:cubicBezTo>
                      <a:pt x="97" y="190"/>
                      <a:pt x="97" y="190"/>
                      <a:pt x="97" y="189"/>
                    </a:cubicBezTo>
                    <a:cubicBezTo>
                      <a:pt x="97" y="188"/>
                      <a:pt x="99" y="189"/>
                      <a:pt x="99" y="189"/>
                    </a:cubicBezTo>
                    <a:cubicBezTo>
                      <a:pt x="99" y="189"/>
                      <a:pt x="99" y="189"/>
                      <a:pt x="99" y="189"/>
                    </a:cubicBezTo>
                    <a:cubicBezTo>
                      <a:pt x="99" y="189"/>
                      <a:pt x="100" y="189"/>
                      <a:pt x="100" y="189"/>
                    </a:cubicBezTo>
                    <a:cubicBezTo>
                      <a:pt x="100" y="189"/>
                      <a:pt x="99" y="189"/>
                      <a:pt x="99" y="188"/>
                    </a:cubicBezTo>
                    <a:cubicBezTo>
                      <a:pt x="99" y="188"/>
                      <a:pt x="100" y="188"/>
                      <a:pt x="100" y="188"/>
                    </a:cubicBezTo>
                    <a:cubicBezTo>
                      <a:pt x="101" y="188"/>
                      <a:pt x="103" y="187"/>
                      <a:pt x="103" y="187"/>
                    </a:cubicBezTo>
                    <a:cubicBezTo>
                      <a:pt x="103" y="187"/>
                      <a:pt x="102" y="187"/>
                      <a:pt x="101" y="187"/>
                    </a:cubicBezTo>
                    <a:cubicBezTo>
                      <a:pt x="101" y="188"/>
                      <a:pt x="101" y="188"/>
                      <a:pt x="101" y="188"/>
                    </a:cubicBezTo>
                    <a:cubicBezTo>
                      <a:pt x="100" y="188"/>
                      <a:pt x="100" y="187"/>
                      <a:pt x="100" y="187"/>
                    </a:cubicBezTo>
                    <a:cubicBezTo>
                      <a:pt x="100" y="187"/>
                      <a:pt x="100" y="187"/>
                      <a:pt x="100" y="187"/>
                    </a:cubicBezTo>
                    <a:cubicBezTo>
                      <a:pt x="99" y="187"/>
                      <a:pt x="99" y="187"/>
                      <a:pt x="99" y="187"/>
                    </a:cubicBezTo>
                    <a:cubicBezTo>
                      <a:pt x="98" y="187"/>
                      <a:pt x="99" y="186"/>
                      <a:pt x="100" y="186"/>
                    </a:cubicBezTo>
                    <a:cubicBezTo>
                      <a:pt x="101" y="186"/>
                      <a:pt x="100" y="185"/>
                      <a:pt x="101" y="184"/>
                    </a:cubicBezTo>
                    <a:cubicBezTo>
                      <a:pt x="101" y="184"/>
                      <a:pt x="103" y="184"/>
                      <a:pt x="103" y="184"/>
                    </a:cubicBezTo>
                    <a:cubicBezTo>
                      <a:pt x="103" y="183"/>
                      <a:pt x="102" y="185"/>
                      <a:pt x="102" y="183"/>
                    </a:cubicBezTo>
                    <a:cubicBezTo>
                      <a:pt x="102" y="183"/>
                      <a:pt x="103" y="182"/>
                      <a:pt x="104" y="182"/>
                    </a:cubicBezTo>
                    <a:cubicBezTo>
                      <a:pt x="104" y="181"/>
                      <a:pt x="104" y="181"/>
                      <a:pt x="105" y="181"/>
                    </a:cubicBezTo>
                    <a:cubicBezTo>
                      <a:pt x="105" y="181"/>
                      <a:pt x="105" y="180"/>
                      <a:pt x="106" y="181"/>
                    </a:cubicBezTo>
                    <a:cubicBezTo>
                      <a:pt x="106" y="182"/>
                      <a:pt x="105" y="183"/>
                      <a:pt x="105" y="184"/>
                    </a:cubicBezTo>
                    <a:cubicBezTo>
                      <a:pt x="106" y="183"/>
                      <a:pt x="106" y="182"/>
                      <a:pt x="107" y="181"/>
                    </a:cubicBezTo>
                    <a:cubicBezTo>
                      <a:pt x="107" y="180"/>
                      <a:pt x="109" y="181"/>
                      <a:pt x="110" y="180"/>
                    </a:cubicBezTo>
                    <a:cubicBezTo>
                      <a:pt x="109" y="180"/>
                      <a:pt x="108" y="180"/>
                      <a:pt x="108" y="180"/>
                    </a:cubicBezTo>
                    <a:cubicBezTo>
                      <a:pt x="108" y="180"/>
                      <a:pt x="109" y="179"/>
                      <a:pt x="109" y="179"/>
                    </a:cubicBezTo>
                    <a:cubicBezTo>
                      <a:pt x="109" y="179"/>
                      <a:pt x="108" y="180"/>
                      <a:pt x="108" y="180"/>
                    </a:cubicBezTo>
                    <a:cubicBezTo>
                      <a:pt x="108" y="180"/>
                      <a:pt x="108" y="180"/>
                      <a:pt x="108" y="180"/>
                    </a:cubicBezTo>
                    <a:cubicBezTo>
                      <a:pt x="107" y="180"/>
                      <a:pt x="107" y="180"/>
                      <a:pt x="107" y="181"/>
                    </a:cubicBezTo>
                    <a:cubicBezTo>
                      <a:pt x="106" y="181"/>
                      <a:pt x="106" y="181"/>
                      <a:pt x="106" y="181"/>
                    </a:cubicBezTo>
                    <a:cubicBezTo>
                      <a:pt x="106" y="180"/>
                      <a:pt x="106" y="180"/>
                      <a:pt x="106" y="180"/>
                    </a:cubicBezTo>
                    <a:cubicBezTo>
                      <a:pt x="106" y="180"/>
                      <a:pt x="106" y="180"/>
                      <a:pt x="105" y="180"/>
                    </a:cubicBezTo>
                    <a:cubicBezTo>
                      <a:pt x="105" y="181"/>
                      <a:pt x="104" y="181"/>
                      <a:pt x="103" y="181"/>
                    </a:cubicBezTo>
                    <a:cubicBezTo>
                      <a:pt x="103" y="181"/>
                      <a:pt x="102" y="181"/>
                      <a:pt x="102" y="182"/>
                    </a:cubicBezTo>
                    <a:cubicBezTo>
                      <a:pt x="102" y="182"/>
                      <a:pt x="102" y="182"/>
                      <a:pt x="102" y="183"/>
                    </a:cubicBezTo>
                    <a:cubicBezTo>
                      <a:pt x="102" y="183"/>
                      <a:pt x="101" y="182"/>
                      <a:pt x="101" y="183"/>
                    </a:cubicBezTo>
                    <a:cubicBezTo>
                      <a:pt x="101" y="183"/>
                      <a:pt x="100" y="183"/>
                      <a:pt x="100" y="184"/>
                    </a:cubicBezTo>
                    <a:cubicBezTo>
                      <a:pt x="100" y="184"/>
                      <a:pt x="100" y="185"/>
                      <a:pt x="100" y="185"/>
                    </a:cubicBezTo>
                    <a:cubicBezTo>
                      <a:pt x="100" y="185"/>
                      <a:pt x="99" y="186"/>
                      <a:pt x="99" y="185"/>
                    </a:cubicBezTo>
                    <a:cubicBezTo>
                      <a:pt x="99" y="186"/>
                      <a:pt x="98" y="184"/>
                      <a:pt x="99" y="184"/>
                    </a:cubicBezTo>
                    <a:cubicBezTo>
                      <a:pt x="98" y="184"/>
                      <a:pt x="99" y="183"/>
                      <a:pt x="99" y="183"/>
                    </a:cubicBezTo>
                    <a:cubicBezTo>
                      <a:pt x="99" y="183"/>
                      <a:pt x="97" y="184"/>
                      <a:pt x="97" y="183"/>
                    </a:cubicBezTo>
                    <a:cubicBezTo>
                      <a:pt x="97" y="183"/>
                      <a:pt x="98" y="183"/>
                      <a:pt x="99" y="183"/>
                    </a:cubicBezTo>
                    <a:cubicBezTo>
                      <a:pt x="98" y="183"/>
                      <a:pt x="98" y="183"/>
                      <a:pt x="98" y="183"/>
                    </a:cubicBezTo>
                    <a:cubicBezTo>
                      <a:pt x="98" y="183"/>
                      <a:pt x="98" y="182"/>
                      <a:pt x="98" y="182"/>
                    </a:cubicBezTo>
                    <a:cubicBezTo>
                      <a:pt x="98" y="182"/>
                      <a:pt x="98" y="183"/>
                      <a:pt x="98" y="183"/>
                    </a:cubicBezTo>
                    <a:cubicBezTo>
                      <a:pt x="98" y="183"/>
                      <a:pt x="99" y="181"/>
                      <a:pt x="99" y="181"/>
                    </a:cubicBezTo>
                    <a:cubicBezTo>
                      <a:pt x="99" y="181"/>
                      <a:pt x="98" y="181"/>
                      <a:pt x="98" y="181"/>
                    </a:cubicBezTo>
                    <a:cubicBezTo>
                      <a:pt x="98" y="181"/>
                      <a:pt x="97" y="183"/>
                      <a:pt x="97" y="183"/>
                    </a:cubicBezTo>
                    <a:cubicBezTo>
                      <a:pt x="97" y="183"/>
                      <a:pt x="96" y="183"/>
                      <a:pt x="96" y="184"/>
                    </a:cubicBezTo>
                    <a:cubicBezTo>
                      <a:pt x="96" y="184"/>
                      <a:pt x="95" y="183"/>
                      <a:pt x="96" y="183"/>
                    </a:cubicBezTo>
                    <a:cubicBezTo>
                      <a:pt x="96" y="183"/>
                      <a:pt x="95" y="183"/>
                      <a:pt x="95" y="183"/>
                    </a:cubicBezTo>
                    <a:cubicBezTo>
                      <a:pt x="95" y="183"/>
                      <a:pt x="95" y="183"/>
                      <a:pt x="96" y="182"/>
                    </a:cubicBezTo>
                    <a:cubicBezTo>
                      <a:pt x="95" y="182"/>
                      <a:pt x="94" y="183"/>
                      <a:pt x="95" y="182"/>
                    </a:cubicBezTo>
                    <a:cubicBezTo>
                      <a:pt x="95" y="182"/>
                      <a:pt x="95" y="182"/>
                      <a:pt x="95" y="182"/>
                    </a:cubicBezTo>
                    <a:cubicBezTo>
                      <a:pt x="95" y="182"/>
                      <a:pt x="94" y="181"/>
                      <a:pt x="95" y="181"/>
                    </a:cubicBezTo>
                    <a:cubicBezTo>
                      <a:pt x="96" y="181"/>
                      <a:pt x="95" y="180"/>
                      <a:pt x="95" y="180"/>
                    </a:cubicBezTo>
                    <a:cubicBezTo>
                      <a:pt x="96" y="180"/>
                      <a:pt x="96" y="180"/>
                      <a:pt x="97" y="181"/>
                    </a:cubicBezTo>
                    <a:cubicBezTo>
                      <a:pt x="97" y="180"/>
                      <a:pt x="98" y="181"/>
                      <a:pt x="99" y="180"/>
                    </a:cubicBezTo>
                    <a:cubicBezTo>
                      <a:pt x="99" y="180"/>
                      <a:pt x="99" y="180"/>
                      <a:pt x="99" y="179"/>
                    </a:cubicBezTo>
                    <a:cubicBezTo>
                      <a:pt x="99" y="179"/>
                      <a:pt x="99" y="178"/>
                      <a:pt x="99" y="178"/>
                    </a:cubicBezTo>
                    <a:cubicBezTo>
                      <a:pt x="99" y="178"/>
                      <a:pt x="98" y="178"/>
                      <a:pt x="98" y="178"/>
                    </a:cubicBezTo>
                    <a:cubicBezTo>
                      <a:pt x="98" y="178"/>
                      <a:pt x="99" y="178"/>
                      <a:pt x="99" y="177"/>
                    </a:cubicBezTo>
                    <a:cubicBezTo>
                      <a:pt x="98" y="178"/>
                      <a:pt x="98" y="178"/>
                      <a:pt x="98" y="179"/>
                    </a:cubicBezTo>
                    <a:cubicBezTo>
                      <a:pt x="97" y="179"/>
                      <a:pt x="96" y="179"/>
                      <a:pt x="96" y="179"/>
                    </a:cubicBezTo>
                    <a:cubicBezTo>
                      <a:pt x="96" y="180"/>
                      <a:pt x="95" y="180"/>
                      <a:pt x="95" y="179"/>
                    </a:cubicBezTo>
                    <a:cubicBezTo>
                      <a:pt x="95" y="179"/>
                      <a:pt x="94" y="179"/>
                      <a:pt x="94" y="178"/>
                    </a:cubicBezTo>
                    <a:cubicBezTo>
                      <a:pt x="94" y="178"/>
                      <a:pt x="95" y="179"/>
                      <a:pt x="95" y="179"/>
                    </a:cubicBezTo>
                    <a:cubicBezTo>
                      <a:pt x="95" y="178"/>
                      <a:pt x="94" y="178"/>
                      <a:pt x="94" y="178"/>
                    </a:cubicBezTo>
                    <a:cubicBezTo>
                      <a:pt x="94" y="178"/>
                      <a:pt x="93" y="177"/>
                      <a:pt x="93" y="177"/>
                    </a:cubicBezTo>
                    <a:cubicBezTo>
                      <a:pt x="93" y="177"/>
                      <a:pt x="94" y="177"/>
                      <a:pt x="95" y="177"/>
                    </a:cubicBezTo>
                    <a:cubicBezTo>
                      <a:pt x="96" y="178"/>
                      <a:pt x="96" y="178"/>
                      <a:pt x="96" y="179"/>
                    </a:cubicBezTo>
                    <a:cubicBezTo>
                      <a:pt x="96" y="178"/>
                      <a:pt x="96" y="178"/>
                      <a:pt x="97" y="179"/>
                    </a:cubicBezTo>
                    <a:cubicBezTo>
                      <a:pt x="96" y="178"/>
                      <a:pt x="96" y="178"/>
                      <a:pt x="96" y="178"/>
                    </a:cubicBezTo>
                    <a:cubicBezTo>
                      <a:pt x="96" y="178"/>
                      <a:pt x="97" y="178"/>
                      <a:pt x="97" y="178"/>
                    </a:cubicBezTo>
                    <a:cubicBezTo>
                      <a:pt x="97" y="178"/>
                      <a:pt x="96" y="178"/>
                      <a:pt x="95" y="177"/>
                    </a:cubicBezTo>
                    <a:cubicBezTo>
                      <a:pt x="95" y="177"/>
                      <a:pt x="96" y="177"/>
                      <a:pt x="96" y="177"/>
                    </a:cubicBezTo>
                    <a:cubicBezTo>
                      <a:pt x="97" y="176"/>
                      <a:pt x="97" y="177"/>
                      <a:pt x="98" y="176"/>
                    </a:cubicBezTo>
                    <a:cubicBezTo>
                      <a:pt x="97" y="176"/>
                      <a:pt x="97" y="176"/>
                      <a:pt x="97" y="176"/>
                    </a:cubicBezTo>
                    <a:cubicBezTo>
                      <a:pt x="97" y="176"/>
                      <a:pt x="96" y="176"/>
                      <a:pt x="96" y="176"/>
                    </a:cubicBezTo>
                    <a:cubicBezTo>
                      <a:pt x="96" y="177"/>
                      <a:pt x="95" y="177"/>
                      <a:pt x="95" y="177"/>
                    </a:cubicBezTo>
                    <a:cubicBezTo>
                      <a:pt x="94" y="177"/>
                      <a:pt x="94" y="177"/>
                      <a:pt x="93" y="175"/>
                    </a:cubicBezTo>
                    <a:cubicBezTo>
                      <a:pt x="94" y="176"/>
                      <a:pt x="94" y="176"/>
                      <a:pt x="94" y="176"/>
                    </a:cubicBezTo>
                    <a:cubicBezTo>
                      <a:pt x="94" y="176"/>
                      <a:pt x="94" y="176"/>
                      <a:pt x="94" y="176"/>
                    </a:cubicBezTo>
                    <a:cubicBezTo>
                      <a:pt x="94" y="175"/>
                      <a:pt x="95" y="175"/>
                      <a:pt x="95" y="175"/>
                    </a:cubicBezTo>
                    <a:cubicBezTo>
                      <a:pt x="95" y="175"/>
                      <a:pt x="95" y="175"/>
                      <a:pt x="95" y="175"/>
                    </a:cubicBezTo>
                    <a:cubicBezTo>
                      <a:pt x="94" y="176"/>
                      <a:pt x="93" y="175"/>
                      <a:pt x="94" y="175"/>
                    </a:cubicBezTo>
                    <a:cubicBezTo>
                      <a:pt x="94" y="174"/>
                      <a:pt x="96" y="175"/>
                      <a:pt x="97" y="175"/>
                    </a:cubicBezTo>
                    <a:cubicBezTo>
                      <a:pt x="97" y="174"/>
                      <a:pt x="98" y="174"/>
                      <a:pt x="99" y="174"/>
                    </a:cubicBezTo>
                    <a:cubicBezTo>
                      <a:pt x="98" y="174"/>
                      <a:pt x="99" y="174"/>
                      <a:pt x="99" y="174"/>
                    </a:cubicBezTo>
                    <a:cubicBezTo>
                      <a:pt x="100" y="174"/>
                      <a:pt x="99" y="174"/>
                      <a:pt x="100" y="174"/>
                    </a:cubicBezTo>
                    <a:cubicBezTo>
                      <a:pt x="99" y="174"/>
                      <a:pt x="101" y="174"/>
                      <a:pt x="102" y="174"/>
                    </a:cubicBezTo>
                    <a:cubicBezTo>
                      <a:pt x="102" y="174"/>
                      <a:pt x="104" y="174"/>
                      <a:pt x="103" y="175"/>
                    </a:cubicBezTo>
                    <a:cubicBezTo>
                      <a:pt x="103" y="175"/>
                      <a:pt x="104" y="174"/>
                      <a:pt x="104" y="174"/>
                    </a:cubicBezTo>
                    <a:cubicBezTo>
                      <a:pt x="104" y="175"/>
                      <a:pt x="104" y="175"/>
                      <a:pt x="104" y="175"/>
                    </a:cubicBezTo>
                    <a:cubicBezTo>
                      <a:pt x="104" y="175"/>
                      <a:pt x="104" y="175"/>
                      <a:pt x="104" y="175"/>
                    </a:cubicBezTo>
                    <a:cubicBezTo>
                      <a:pt x="104" y="174"/>
                      <a:pt x="105" y="174"/>
                      <a:pt x="105" y="174"/>
                    </a:cubicBezTo>
                    <a:cubicBezTo>
                      <a:pt x="106" y="174"/>
                      <a:pt x="106" y="174"/>
                      <a:pt x="106" y="173"/>
                    </a:cubicBezTo>
                    <a:cubicBezTo>
                      <a:pt x="106" y="173"/>
                      <a:pt x="107" y="174"/>
                      <a:pt x="107" y="174"/>
                    </a:cubicBezTo>
                    <a:cubicBezTo>
                      <a:pt x="108" y="174"/>
                      <a:pt x="108" y="174"/>
                      <a:pt x="108" y="174"/>
                    </a:cubicBezTo>
                    <a:cubicBezTo>
                      <a:pt x="108" y="174"/>
                      <a:pt x="109" y="174"/>
                      <a:pt x="109" y="175"/>
                    </a:cubicBezTo>
                    <a:cubicBezTo>
                      <a:pt x="109" y="175"/>
                      <a:pt x="109" y="175"/>
                      <a:pt x="108" y="176"/>
                    </a:cubicBezTo>
                    <a:cubicBezTo>
                      <a:pt x="108" y="175"/>
                      <a:pt x="109" y="175"/>
                      <a:pt x="109" y="175"/>
                    </a:cubicBezTo>
                    <a:cubicBezTo>
                      <a:pt x="110" y="175"/>
                      <a:pt x="110" y="176"/>
                      <a:pt x="110" y="176"/>
                    </a:cubicBezTo>
                    <a:cubicBezTo>
                      <a:pt x="111" y="176"/>
                      <a:pt x="108" y="175"/>
                      <a:pt x="109" y="174"/>
                    </a:cubicBezTo>
                    <a:cubicBezTo>
                      <a:pt x="110" y="173"/>
                      <a:pt x="111" y="174"/>
                      <a:pt x="112" y="174"/>
                    </a:cubicBezTo>
                    <a:cubicBezTo>
                      <a:pt x="112" y="174"/>
                      <a:pt x="112" y="174"/>
                      <a:pt x="112" y="174"/>
                    </a:cubicBezTo>
                    <a:cubicBezTo>
                      <a:pt x="112" y="173"/>
                      <a:pt x="114" y="173"/>
                      <a:pt x="114" y="173"/>
                    </a:cubicBezTo>
                    <a:cubicBezTo>
                      <a:pt x="114" y="173"/>
                      <a:pt x="113" y="173"/>
                      <a:pt x="112" y="173"/>
                    </a:cubicBezTo>
                    <a:cubicBezTo>
                      <a:pt x="112" y="173"/>
                      <a:pt x="111" y="173"/>
                      <a:pt x="111" y="172"/>
                    </a:cubicBezTo>
                    <a:cubicBezTo>
                      <a:pt x="111" y="172"/>
                      <a:pt x="113" y="171"/>
                      <a:pt x="113" y="170"/>
                    </a:cubicBezTo>
                    <a:cubicBezTo>
                      <a:pt x="113" y="171"/>
                      <a:pt x="112" y="171"/>
                      <a:pt x="111" y="171"/>
                    </a:cubicBezTo>
                    <a:cubicBezTo>
                      <a:pt x="112" y="172"/>
                      <a:pt x="111" y="172"/>
                      <a:pt x="111" y="172"/>
                    </a:cubicBezTo>
                    <a:cubicBezTo>
                      <a:pt x="111" y="172"/>
                      <a:pt x="111" y="172"/>
                      <a:pt x="111" y="173"/>
                    </a:cubicBezTo>
                    <a:cubicBezTo>
                      <a:pt x="111" y="173"/>
                      <a:pt x="111" y="173"/>
                      <a:pt x="112" y="173"/>
                    </a:cubicBezTo>
                    <a:cubicBezTo>
                      <a:pt x="111" y="174"/>
                      <a:pt x="111" y="173"/>
                      <a:pt x="110" y="173"/>
                    </a:cubicBezTo>
                    <a:cubicBezTo>
                      <a:pt x="110" y="173"/>
                      <a:pt x="109" y="174"/>
                      <a:pt x="109" y="174"/>
                    </a:cubicBezTo>
                    <a:cubicBezTo>
                      <a:pt x="108" y="174"/>
                      <a:pt x="108" y="174"/>
                      <a:pt x="108" y="174"/>
                    </a:cubicBezTo>
                    <a:cubicBezTo>
                      <a:pt x="109" y="174"/>
                      <a:pt x="109" y="173"/>
                      <a:pt x="110" y="173"/>
                    </a:cubicBezTo>
                    <a:cubicBezTo>
                      <a:pt x="110" y="173"/>
                      <a:pt x="110" y="173"/>
                      <a:pt x="110" y="172"/>
                    </a:cubicBezTo>
                    <a:cubicBezTo>
                      <a:pt x="110" y="172"/>
                      <a:pt x="109" y="173"/>
                      <a:pt x="109" y="173"/>
                    </a:cubicBezTo>
                    <a:cubicBezTo>
                      <a:pt x="108" y="174"/>
                      <a:pt x="107" y="173"/>
                      <a:pt x="107" y="173"/>
                    </a:cubicBezTo>
                    <a:cubicBezTo>
                      <a:pt x="107" y="173"/>
                      <a:pt x="106" y="173"/>
                      <a:pt x="106" y="173"/>
                    </a:cubicBezTo>
                    <a:cubicBezTo>
                      <a:pt x="106" y="172"/>
                      <a:pt x="106" y="172"/>
                      <a:pt x="107" y="172"/>
                    </a:cubicBezTo>
                    <a:cubicBezTo>
                      <a:pt x="107" y="172"/>
                      <a:pt x="107" y="171"/>
                      <a:pt x="107" y="171"/>
                    </a:cubicBezTo>
                    <a:cubicBezTo>
                      <a:pt x="107" y="171"/>
                      <a:pt x="106" y="172"/>
                      <a:pt x="106" y="172"/>
                    </a:cubicBezTo>
                    <a:cubicBezTo>
                      <a:pt x="106" y="173"/>
                      <a:pt x="105" y="172"/>
                      <a:pt x="105" y="172"/>
                    </a:cubicBezTo>
                    <a:cubicBezTo>
                      <a:pt x="105" y="173"/>
                      <a:pt x="105" y="173"/>
                      <a:pt x="105" y="173"/>
                    </a:cubicBezTo>
                    <a:cubicBezTo>
                      <a:pt x="105" y="173"/>
                      <a:pt x="105" y="173"/>
                      <a:pt x="105" y="173"/>
                    </a:cubicBezTo>
                    <a:cubicBezTo>
                      <a:pt x="106" y="173"/>
                      <a:pt x="105" y="174"/>
                      <a:pt x="104" y="174"/>
                    </a:cubicBezTo>
                    <a:cubicBezTo>
                      <a:pt x="104" y="174"/>
                      <a:pt x="103" y="174"/>
                      <a:pt x="103" y="173"/>
                    </a:cubicBezTo>
                    <a:cubicBezTo>
                      <a:pt x="102" y="173"/>
                      <a:pt x="101" y="174"/>
                      <a:pt x="102" y="173"/>
                    </a:cubicBezTo>
                    <a:cubicBezTo>
                      <a:pt x="101" y="173"/>
                      <a:pt x="100" y="174"/>
                      <a:pt x="100" y="173"/>
                    </a:cubicBezTo>
                    <a:cubicBezTo>
                      <a:pt x="99" y="174"/>
                      <a:pt x="96" y="175"/>
                      <a:pt x="96" y="174"/>
                    </a:cubicBezTo>
                    <a:cubicBezTo>
                      <a:pt x="96" y="174"/>
                      <a:pt x="95" y="174"/>
                      <a:pt x="95" y="174"/>
                    </a:cubicBezTo>
                    <a:cubicBezTo>
                      <a:pt x="95" y="174"/>
                      <a:pt x="95" y="174"/>
                      <a:pt x="95" y="174"/>
                    </a:cubicBezTo>
                    <a:cubicBezTo>
                      <a:pt x="95" y="173"/>
                      <a:pt x="94" y="174"/>
                      <a:pt x="94" y="173"/>
                    </a:cubicBezTo>
                    <a:cubicBezTo>
                      <a:pt x="94" y="173"/>
                      <a:pt x="95" y="173"/>
                      <a:pt x="95" y="173"/>
                    </a:cubicBezTo>
                    <a:cubicBezTo>
                      <a:pt x="95" y="173"/>
                      <a:pt x="95" y="173"/>
                      <a:pt x="95" y="173"/>
                    </a:cubicBezTo>
                    <a:cubicBezTo>
                      <a:pt x="96" y="174"/>
                      <a:pt x="95" y="173"/>
                      <a:pt x="96" y="173"/>
                    </a:cubicBezTo>
                    <a:cubicBezTo>
                      <a:pt x="95" y="173"/>
                      <a:pt x="93" y="173"/>
                      <a:pt x="94" y="172"/>
                    </a:cubicBezTo>
                    <a:cubicBezTo>
                      <a:pt x="94" y="172"/>
                      <a:pt x="93" y="172"/>
                      <a:pt x="93" y="172"/>
                    </a:cubicBezTo>
                    <a:cubicBezTo>
                      <a:pt x="94" y="172"/>
                      <a:pt x="95" y="172"/>
                      <a:pt x="95" y="172"/>
                    </a:cubicBezTo>
                    <a:cubicBezTo>
                      <a:pt x="95" y="172"/>
                      <a:pt x="95" y="172"/>
                      <a:pt x="95" y="172"/>
                    </a:cubicBezTo>
                    <a:cubicBezTo>
                      <a:pt x="95" y="172"/>
                      <a:pt x="94" y="172"/>
                      <a:pt x="94" y="172"/>
                    </a:cubicBezTo>
                    <a:cubicBezTo>
                      <a:pt x="95" y="171"/>
                      <a:pt x="94" y="172"/>
                      <a:pt x="94" y="171"/>
                    </a:cubicBezTo>
                    <a:cubicBezTo>
                      <a:pt x="94" y="171"/>
                      <a:pt x="94" y="171"/>
                      <a:pt x="95" y="171"/>
                    </a:cubicBezTo>
                    <a:cubicBezTo>
                      <a:pt x="95" y="171"/>
                      <a:pt x="93" y="171"/>
                      <a:pt x="93" y="171"/>
                    </a:cubicBezTo>
                    <a:cubicBezTo>
                      <a:pt x="94" y="170"/>
                      <a:pt x="96" y="171"/>
                      <a:pt x="96" y="171"/>
                    </a:cubicBezTo>
                    <a:cubicBezTo>
                      <a:pt x="96" y="170"/>
                      <a:pt x="97" y="170"/>
                      <a:pt x="97" y="170"/>
                    </a:cubicBezTo>
                    <a:cubicBezTo>
                      <a:pt x="97" y="170"/>
                      <a:pt x="97" y="170"/>
                      <a:pt x="97" y="170"/>
                    </a:cubicBezTo>
                    <a:cubicBezTo>
                      <a:pt x="97" y="170"/>
                      <a:pt x="96" y="170"/>
                      <a:pt x="95" y="170"/>
                    </a:cubicBezTo>
                    <a:cubicBezTo>
                      <a:pt x="94" y="170"/>
                      <a:pt x="96" y="170"/>
                      <a:pt x="97" y="170"/>
                    </a:cubicBezTo>
                    <a:cubicBezTo>
                      <a:pt x="96" y="169"/>
                      <a:pt x="96" y="169"/>
                      <a:pt x="95" y="169"/>
                    </a:cubicBezTo>
                    <a:cubicBezTo>
                      <a:pt x="95" y="169"/>
                      <a:pt x="95" y="169"/>
                      <a:pt x="95" y="169"/>
                    </a:cubicBezTo>
                    <a:cubicBezTo>
                      <a:pt x="95" y="169"/>
                      <a:pt x="94" y="169"/>
                      <a:pt x="94" y="169"/>
                    </a:cubicBezTo>
                    <a:cubicBezTo>
                      <a:pt x="95" y="169"/>
                      <a:pt x="96" y="169"/>
                      <a:pt x="97" y="169"/>
                    </a:cubicBezTo>
                    <a:cubicBezTo>
                      <a:pt x="96" y="169"/>
                      <a:pt x="93" y="169"/>
                      <a:pt x="94" y="168"/>
                    </a:cubicBezTo>
                    <a:cubicBezTo>
                      <a:pt x="94" y="167"/>
                      <a:pt x="94" y="168"/>
                      <a:pt x="95" y="168"/>
                    </a:cubicBezTo>
                    <a:cubicBezTo>
                      <a:pt x="95" y="168"/>
                      <a:pt x="96" y="168"/>
                      <a:pt x="95" y="168"/>
                    </a:cubicBezTo>
                    <a:cubicBezTo>
                      <a:pt x="95" y="167"/>
                      <a:pt x="96" y="167"/>
                      <a:pt x="96" y="167"/>
                    </a:cubicBezTo>
                    <a:cubicBezTo>
                      <a:pt x="96" y="167"/>
                      <a:pt x="95" y="168"/>
                      <a:pt x="95" y="167"/>
                    </a:cubicBezTo>
                    <a:cubicBezTo>
                      <a:pt x="95" y="167"/>
                      <a:pt x="96" y="167"/>
                      <a:pt x="96" y="167"/>
                    </a:cubicBezTo>
                    <a:cubicBezTo>
                      <a:pt x="96" y="167"/>
                      <a:pt x="97" y="166"/>
                      <a:pt x="97" y="166"/>
                    </a:cubicBezTo>
                    <a:cubicBezTo>
                      <a:pt x="98" y="166"/>
                      <a:pt x="99" y="166"/>
                      <a:pt x="99" y="167"/>
                    </a:cubicBezTo>
                    <a:cubicBezTo>
                      <a:pt x="99" y="167"/>
                      <a:pt x="99" y="167"/>
                      <a:pt x="99" y="167"/>
                    </a:cubicBezTo>
                    <a:cubicBezTo>
                      <a:pt x="99" y="167"/>
                      <a:pt x="100" y="166"/>
                      <a:pt x="101" y="167"/>
                    </a:cubicBezTo>
                    <a:cubicBezTo>
                      <a:pt x="102" y="167"/>
                      <a:pt x="101" y="168"/>
                      <a:pt x="100" y="168"/>
                    </a:cubicBezTo>
                    <a:cubicBezTo>
                      <a:pt x="101" y="168"/>
                      <a:pt x="101" y="167"/>
                      <a:pt x="101" y="167"/>
                    </a:cubicBezTo>
                    <a:cubicBezTo>
                      <a:pt x="102" y="167"/>
                      <a:pt x="102" y="168"/>
                      <a:pt x="103" y="167"/>
                    </a:cubicBezTo>
                    <a:cubicBezTo>
                      <a:pt x="103" y="167"/>
                      <a:pt x="102" y="167"/>
                      <a:pt x="102" y="167"/>
                    </a:cubicBezTo>
                    <a:cubicBezTo>
                      <a:pt x="103" y="167"/>
                      <a:pt x="104" y="167"/>
                      <a:pt x="105" y="167"/>
                    </a:cubicBezTo>
                    <a:cubicBezTo>
                      <a:pt x="105" y="167"/>
                      <a:pt x="106" y="167"/>
                      <a:pt x="106" y="167"/>
                    </a:cubicBezTo>
                    <a:cubicBezTo>
                      <a:pt x="106" y="166"/>
                      <a:pt x="107" y="167"/>
                      <a:pt x="108" y="166"/>
                    </a:cubicBezTo>
                    <a:cubicBezTo>
                      <a:pt x="107" y="166"/>
                      <a:pt x="106" y="166"/>
                      <a:pt x="105" y="166"/>
                    </a:cubicBezTo>
                    <a:cubicBezTo>
                      <a:pt x="105" y="167"/>
                      <a:pt x="104" y="167"/>
                      <a:pt x="104" y="167"/>
                    </a:cubicBezTo>
                    <a:cubicBezTo>
                      <a:pt x="103" y="167"/>
                      <a:pt x="102" y="166"/>
                      <a:pt x="101" y="166"/>
                    </a:cubicBezTo>
                    <a:cubicBezTo>
                      <a:pt x="101" y="166"/>
                      <a:pt x="100" y="167"/>
                      <a:pt x="99" y="166"/>
                    </a:cubicBezTo>
                    <a:cubicBezTo>
                      <a:pt x="100" y="166"/>
                      <a:pt x="101" y="166"/>
                      <a:pt x="101" y="166"/>
                    </a:cubicBezTo>
                    <a:cubicBezTo>
                      <a:pt x="101" y="166"/>
                      <a:pt x="100" y="166"/>
                      <a:pt x="100" y="166"/>
                    </a:cubicBezTo>
                    <a:cubicBezTo>
                      <a:pt x="99" y="166"/>
                      <a:pt x="98" y="166"/>
                      <a:pt x="97" y="166"/>
                    </a:cubicBezTo>
                    <a:cubicBezTo>
                      <a:pt x="97" y="166"/>
                      <a:pt x="96" y="166"/>
                      <a:pt x="95" y="166"/>
                    </a:cubicBezTo>
                    <a:cubicBezTo>
                      <a:pt x="95" y="166"/>
                      <a:pt x="95" y="165"/>
                      <a:pt x="95" y="165"/>
                    </a:cubicBezTo>
                    <a:cubicBezTo>
                      <a:pt x="95" y="165"/>
                      <a:pt x="96" y="165"/>
                      <a:pt x="96" y="165"/>
                    </a:cubicBezTo>
                    <a:cubicBezTo>
                      <a:pt x="96" y="165"/>
                      <a:pt x="97" y="165"/>
                      <a:pt x="97" y="165"/>
                    </a:cubicBezTo>
                    <a:cubicBezTo>
                      <a:pt x="97" y="165"/>
                      <a:pt x="95" y="164"/>
                      <a:pt x="95" y="164"/>
                    </a:cubicBezTo>
                    <a:cubicBezTo>
                      <a:pt x="95" y="164"/>
                      <a:pt x="95" y="164"/>
                      <a:pt x="95" y="164"/>
                    </a:cubicBezTo>
                    <a:cubicBezTo>
                      <a:pt x="94" y="163"/>
                      <a:pt x="96" y="163"/>
                      <a:pt x="96" y="163"/>
                    </a:cubicBezTo>
                    <a:cubicBezTo>
                      <a:pt x="96" y="164"/>
                      <a:pt x="98" y="165"/>
                      <a:pt x="97" y="165"/>
                    </a:cubicBezTo>
                    <a:cubicBezTo>
                      <a:pt x="98" y="165"/>
                      <a:pt x="98" y="164"/>
                      <a:pt x="98" y="165"/>
                    </a:cubicBezTo>
                    <a:cubicBezTo>
                      <a:pt x="99" y="164"/>
                      <a:pt x="97" y="164"/>
                      <a:pt x="97" y="164"/>
                    </a:cubicBezTo>
                    <a:cubicBezTo>
                      <a:pt x="97" y="164"/>
                      <a:pt x="98" y="163"/>
                      <a:pt x="98" y="163"/>
                    </a:cubicBezTo>
                    <a:cubicBezTo>
                      <a:pt x="98" y="163"/>
                      <a:pt x="98" y="163"/>
                      <a:pt x="99" y="164"/>
                    </a:cubicBezTo>
                    <a:cubicBezTo>
                      <a:pt x="99" y="164"/>
                      <a:pt x="99" y="164"/>
                      <a:pt x="99" y="164"/>
                    </a:cubicBezTo>
                    <a:cubicBezTo>
                      <a:pt x="99" y="164"/>
                      <a:pt x="99" y="164"/>
                      <a:pt x="99" y="163"/>
                    </a:cubicBezTo>
                    <a:cubicBezTo>
                      <a:pt x="100" y="163"/>
                      <a:pt x="100" y="163"/>
                      <a:pt x="101" y="163"/>
                    </a:cubicBezTo>
                    <a:cubicBezTo>
                      <a:pt x="102" y="163"/>
                      <a:pt x="101" y="164"/>
                      <a:pt x="100" y="165"/>
                    </a:cubicBezTo>
                    <a:cubicBezTo>
                      <a:pt x="101" y="165"/>
                      <a:pt x="101" y="164"/>
                      <a:pt x="101" y="164"/>
                    </a:cubicBezTo>
                    <a:cubicBezTo>
                      <a:pt x="102" y="164"/>
                      <a:pt x="102" y="164"/>
                      <a:pt x="102" y="164"/>
                    </a:cubicBezTo>
                    <a:cubicBezTo>
                      <a:pt x="103" y="164"/>
                      <a:pt x="103" y="164"/>
                      <a:pt x="104" y="164"/>
                    </a:cubicBezTo>
                    <a:cubicBezTo>
                      <a:pt x="103" y="164"/>
                      <a:pt x="102" y="164"/>
                      <a:pt x="101" y="163"/>
                    </a:cubicBezTo>
                    <a:cubicBezTo>
                      <a:pt x="102" y="163"/>
                      <a:pt x="102" y="163"/>
                      <a:pt x="102" y="163"/>
                    </a:cubicBezTo>
                    <a:cubicBezTo>
                      <a:pt x="102" y="163"/>
                      <a:pt x="102" y="163"/>
                      <a:pt x="101" y="163"/>
                    </a:cubicBezTo>
                    <a:cubicBezTo>
                      <a:pt x="102" y="162"/>
                      <a:pt x="104" y="161"/>
                      <a:pt x="104" y="162"/>
                    </a:cubicBezTo>
                    <a:cubicBezTo>
                      <a:pt x="105" y="162"/>
                      <a:pt x="106" y="164"/>
                      <a:pt x="106" y="164"/>
                    </a:cubicBezTo>
                    <a:cubicBezTo>
                      <a:pt x="106" y="164"/>
                      <a:pt x="105" y="163"/>
                      <a:pt x="106" y="163"/>
                    </a:cubicBezTo>
                    <a:cubicBezTo>
                      <a:pt x="105" y="163"/>
                      <a:pt x="105" y="162"/>
                      <a:pt x="105" y="162"/>
                    </a:cubicBezTo>
                    <a:cubicBezTo>
                      <a:pt x="105" y="162"/>
                      <a:pt x="105" y="161"/>
                      <a:pt x="105" y="161"/>
                    </a:cubicBezTo>
                    <a:cubicBezTo>
                      <a:pt x="105" y="161"/>
                      <a:pt x="106" y="161"/>
                      <a:pt x="106" y="162"/>
                    </a:cubicBezTo>
                    <a:cubicBezTo>
                      <a:pt x="106" y="160"/>
                      <a:pt x="108" y="161"/>
                      <a:pt x="108" y="161"/>
                    </a:cubicBezTo>
                    <a:cubicBezTo>
                      <a:pt x="108" y="162"/>
                      <a:pt x="109" y="162"/>
                      <a:pt x="109" y="162"/>
                    </a:cubicBezTo>
                    <a:cubicBezTo>
                      <a:pt x="110" y="163"/>
                      <a:pt x="109" y="164"/>
                      <a:pt x="108" y="164"/>
                    </a:cubicBezTo>
                    <a:cubicBezTo>
                      <a:pt x="109" y="164"/>
                      <a:pt x="109" y="164"/>
                      <a:pt x="109" y="164"/>
                    </a:cubicBezTo>
                    <a:cubicBezTo>
                      <a:pt x="110" y="164"/>
                      <a:pt x="110" y="164"/>
                      <a:pt x="111" y="164"/>
                    </a:cubicBezTo>
                    <a:cubicBezTo>
                      <a:pt x="110" y="164"/>
                      <a:pt x="110" y="164"/>
                      <a:pt x="109" y="164"/>
                    </a:cubicBezTo>
                    <a:cubicBezTo>
                      <a:pt x="108" y="164"/>
                      <a:pt x="109" y="164"/>
                      <a:pt x="109" y="163"/>
                    </a:cubicBezTo>
                    <a:cubicBezTo>
                      <a:pt x="109" y="162"/>
                      <a:pt x="109" y="162"/>
                      <a:pt x="110" y="162"/>
                    </a:cubicBezTo>
                    <a:cubicBezTo>
                      <a:pt x="111" y="163"/>
                      <a:pt x="111" y="162"/>
                      <a:pt x="112" y="163"/>
                    </a:cubicBezTo>
                    <a:cubicBezTo>
                      <a:pt x="112" y="162"/>
                      <a:pt x="108" y="163"/>
                      <a:pt x="109" y="162"/>
                    </a:cubicBezTo>
                    <a:cubicBezTo>
                      <a:pt x="109" y="161"/>
                      <a:pt x="109" y="161"/>
                      <a:pt x="108" y="161"/>
                    </a:cubicBezTo>
                    <a:cubicBezTo>
                      <a:pt x="108" y="160"/>
                      <a:pt x="107" y="160"/>
                      <a:pt x="107" y="160"/>
                    </a:cubicBezTo>
                    <a:cubicBezTo>
                      <a:pt x="106" y="161"/>
                      <a:pt x="106" y="161"/>
                      <a:pt x="105" y="161"/>
                    </a:cubicBezTo>
                    <a:cubicBezTo>
                      <a:pt x="104" y="161"/>
                      <a:pt x="104" y="161"/>
                      <a:pt x="104" y="161"/>
                    </a:cubicBezTo>
                    <a:cubicBezTo>
                      <a:pt x="104" y="160"/>
                      <a:pt x="105" y="160"/>
                      <a:pt x="105" y="160"/>
                    </a:cubicBezTo>
                    <a:cubicBezTo>
                      <a:pt x="106" y="160"/>
                      <a:pt x="106" y="160"/>
                      <a:pt x="107" y="160"/>
                    </a:cubicBezTo>
                    <a:cubicBezTo>
                      <a:pt x="106" y="160"/>
                      <a:pt x="106" y="160"/>
                      <a:pt x="105" y="160"/>
                    </a:cubicBezTo>
                    <a:cubicBezTo>
                      <a:pt x="105" y="160"/>
                      <a:pt x="106" y="160"/>
                      <a:pt x="106" y="160"/>
                    </a:cubicBezTo>
                    <a:cubicBezTo>
                      <a:pt x="105" y="160"/>
                      <a:pt x="104" y="160"/>
                      <a:pt x="104" y="160"/>
                    </a:cubicBezTo>
                    <a:cubicBezTo>
                      <a:pt x="103" y="159"/>
                      <a:pt x="105" y="159"/>
                      <a:pt x="105" y="159"/>
                    </a:cubicBezTo>
                    <a:cubicBezTo>
                      <a:pt x="105" y="158"/>
                      <a:pt x="106" y="159"/>
                      <a:pt x="106" y="159"/>
                    </a:cubicBezTo>
                    <a:cubicBezTo>
                      <a:pt x="106" y="159"/>
                      <a:pt x="107" y="159"/>
                      <a:pt x="107" y="159"/>
                    </a:cubicBezTo>
                    <a:cubicBezTo>
                      <a:pt x="108" y="159"/>
                      <a:pt x="108" y="159"/>
                      <a:pt x="108" y="159"/>
                    </a:cubicBezTo>
                    <a:cubicBezTo>
                      <a:pt x="108" y="159"/>
                      <a:pt x="109" y="159"/>
                      <a:pt x="108" y="159"/>
                    </a:cubicBezTo>
                    <a:cubicBezTo>
                      <a:pt x="109" y="159"/>
                      <a:pt x="109" y="159"/>
                      <a:pt x="110" y="159"/>
                    </a:cubicBezTo>
                    <a:cubicBezTo>
                      <a:pt x="110" y="159"/>
                      <a:pt x="109" y="159"/>
                      <a:pt x="109" y="159"/>
                    </a:cubicBezTo>
                    <a:cubicBezTo>
                      <a:pt x="110" y="159"/>
                      <a:pt x="110" y="159"/>
                      <a:pt x="110" y="160"/>
                    </a:cubicBezTo>
                    <a:cubicBezTo>
                      <a:pt x="110" y="159"/>
                      <a:pt x="110" y="159"/>
                      <a:pt x="111" y="159"/>
                    </a:cubicBezTo>
                    <a:cubicBezTo>
                      <a:pt x="111" y="159"/>
                      <a:pt x="112" y="159"/>
                      <a:pt x="112" y="160"/>
                    </a:cubicBezTo>
                    <a:cubicBezTo>
                      <a:pt x="113" y="160"/>
                      <a:pt x="114" y="160"/>
                      <a:pt x="115" y="159"/>
                    </a:cubicBezTo>
                    <a:cubicBezTo>
                      <a:pt x="114" y="159"/>
                      <a:pt x="113" y="160"/>
                      <a:pt x="113" y="159"/>
                    </a:cubicBezTo>
                    <a:cubicBezTo>
                      <a:pt x="112" y="159"/>
                      <a:pt x="112" y="159"/>
                      <a:pt x="113" y="159"/>
                    </a:cubicBezTo>
                    <a:cubicBezTo>
                      <a:pt x="113" y="159"/>
                      <a:pt x="113" y="159"/>
                      <a:pt x="113" y="159"/>
                    </a:cubicBezTo>
                    <a:cubicBezTo>
                      <a:pt x="113" y="159"/>
                      <a:pt x="113" y="159"/>
                      <a:pt x="113" y="159"/>
                    </a:cubicBezTo>
                    <a:cubicBezTo>
                      <a:pt x="114" y="158"/>
                      <a:pt x="114" y="158"/>
                      <a:pt x="115" y="158"/>
                    </a:cubicBezTo>
                    <a:cubicBezTo>
                      <a:pt x="115" y="158"/>
                      <a:pt x="115" y="158"/>
                      <a:pt x="116" y="158"/>
                    </a:cubicBezTo>
                    <a:cubicBezTo>
                      <a:pt x="116" y="158"/>
                      <a:pt x="116" y="158"/>
                      <a:pt x="117" y="158"/>
                    </a:cubicBezTo>
                    <a:cubicBezTo>
                      <a:pt x="117" y="158"/>
                      <a:pt x="117" y="158"/>
                      <a:pt x="118" y="158"/>
                    </a:cubicBezTo>
                    <a:cubicBezTo>
                      <a:pt x="116" y="156"/>
                      <a:pt x="114" y="159"/>
                      <a:pt x="112" y="158"/>
                    </a:cubicBezTo>
                    <a:cubicBezTo>
                      <a:pt x="112" y="158"/>
                      <a:pt x="112" y="158"/>
                      <a:pt x="112" y="158"/>
                    </a:cubicBezTo>
                    <a:cubicBezTo>
                      <a:pt x="113" y="158"/>
                      <a:pt x="114" y="158"/>
                      <a:pt x="114" y="157"/>
                    </a:cubicBezTo>
                    <a:cubicBezTo>
                      <a:pt x="114" y="157"/>
                      <a:pt x="113" y="157"/>
                      <a:pt x="112" y="158"/>
                    </a:cubicBezTo>
                    <a:cubicBezTo>
                      <a:pt x="111" y="158"/>
                      <a:pt x="111" y="158"/>
                      <a:pt x="110" y="158"/>
                    </a:cubicBezTo>
                    <a:cubicBezTo>
                      <a:pt x="109" y="158"/>
                      <a:pt x="109" y="158"/>
                      <a:pt x="109" y="157"/>
                    </a:cubicBezTo>
                    <a:cubicBezTo>
                      <a:pt x="110" y="157"/>
                      <a:pt x="110" y="157"/>
                      <a:pt x="111" y="157"/>
                    </a:cubicBezTo>
                    <a:cubicBezTo>
                      <a:pt x="110" y="157"/>
                      <a:pt x="110" y="157"/>
                      <a:pt x="110" y="157"/>
                    </a:cubicBezTo>
                    <a:cubicBezTo>
                      <a:pt x="109" y="157"/>
                      <a:pt x="109" y="157"/>
                      <a:pt x="109" y="156"/>
                    </a:cubicBezTo>
                    <a:cubicBezTo>
                      <a:pt x="108" y="156"/>
                      <a:pt x="110" y="155"/>
                      <a:pt x="111" y="155"/>
                    </a:cubicBezTo>
                    <a:cubicBezTo>
                      <a:pt x="112" y="155"/>
                      <a:pt x="112" y="156"/>
                      <a:pt x="113" y="156"/>
                    </a:cubicBezTo>
                    <a:cubicBezTo>
                      <a:pt x="114" y="156"/>
                      <a:pt x="114" y="155"/>
                      <a:pt x="115" y="156"/>
                    </a:cubicBezTo>
                    <a:cubicBezTo>
                      <a:pt x="115" y="156"/>
                      <a:pt x="114" y="156"/>
                      <a:pt x="114" y="156"/>
                    </a:cubicBezTo>
                    <a:cubicBezTo>
                      <a:pt x="116" y="156"/>
                      <a:pt x="117" y="155"/>
                      <a:pt x="118" y="157"/>
                    </a:cubicBezTo>
                    <a:cubicBezTo>
                      <a:pt x="118" y="157"/>
                      <a:pt x="119" y="157"/>
                      <a:pt x="120" y="158"/>
                    </a:cubicBezTo>
                    <a:cubicBezTo>
                      <a:pt x="120" y="158"/>
                      <a:pt x="121" y="158"/>
                      <a:pt x="121" y="158"/>
                    </a:cubicBezTo>
                    <a:cubicBezTo>
                      <a:pt x="121" y="158"/>
                      <a:pt x="119" y="157"/>
                      <a:pt x="119" y="157"/>
                    </a:cubicBezTo>
                    <a:cubicBezTo>
                      <a:pt x="119" y="157"/>
                      <a:pt x="117" y="156"/>
                      <a:pt x="118" y="156"/>
                    </a:cubicBezTo>
                    <a:cubicBezTo>
                      <a:pt x="118" y="156"/>
                      <a:pt x="118" y="156"/>
                      <a:pt x="117" y="156"/>
                    </a:cubicBezTo>
                    <a:cubicBezTo>
                      <a:pt x="117" y="155"/>
                      <a:pt x="117" y="155"/>
                      <a:pt x="116" y="155"/>
                    </a:cubicBezTo>
                    <a:cubicBezTo>
                      <a:pt x="117" y="155"/>
                      <a:pt x="116" y="155"/>
                      <a:pt x="116" y="155"/>
                    </a:cubicBezTo>
                    <a:cubicBezTo>
                      <a:pt x="116" y="155"/>
                      <a:pt x="117" y="154"/>
                      <a:pt x="117" y="154"/>
                    </a:cubicBezTo>
                    <a:cubicBezTo>
                      <a:pt x="118" y="154"/>
                      <a:pt x="118" y="155"/>
                      <a:pt x="118" y="155"/>
                    </a:cubicBezTo>
                    <a:cubicBezTo>
                      <a:pt x="118" y="155"/>
                      <a:pt x="118" y="155"/>
                      <a:pt x="119" y="155"/>
                    </a:cubicBezTo>
                    <a:cubicBezTo>
                      <a:pt x="119" y="155"/>
                      <a:pt x="119" y="156"/>
                      <a:pt x="119" y="157"/>
                    </a:cubicBezTo>
                    <a:cubicBezTo>
                      <a:pt x="120" y="156"/>
                      <a:pt x="120" y="157"/>
                      <a:pt x="121" y="157"/>
                    </a:cubicBezTo>
                    <a:cubicBezTo>
                      <a:pt x="120" y="157"/>
                      <a:pt x="120" y="156"/>
                      <a:pt x="120" y="156"/>
                    </a:cubicBezTo>
                    <a:cubicBezTo>
                      <a:pt x="120" y="156"/>
                      <a:pt x="121" y="156"/>
                      <a:pt x="121" y="157"/>
                    </a:cubicBezTo>
                    <a:cubicBezTo>
                      <a:pt x="121" y="157"/>
                      <a:pt x="122" y="157"/>
                      <a:pt x="122" y="157"/>
                    </a:cubicBezTo>
                    <a:cubicBezTo>
                      <a:pt x="122" y="157"/>
                      <a:pt x="120" y="156"/>
                      <a:pt x="120" y="156"/>
                    </a:cubicBezTo>
                    <a:cubicBezTo>
                      <a:pt x="120" y="156"/>
                      <a:pt x="121" y="156"/>
                      <a:pt x="122" y="155"/>
                    </a:cubicBezTo>
                    <a:cubicBezTo>
                      <a:pt x="122" y="155"/>
                      <a:pt x="121" y="155"/>
                      <a:pt x="120" y="155"/>
                    </a:cubicBezTo>
                    <a:cubicBezTo>
                      <a:pt x="121" y="155"/>
                      <a:pt x="121" y="155"/>
                      <a:pt x="121" y="155"/>
                    </a:cubicBezTo>
                    <a:cubicBezTo>
                      <a:pt x="121" y="155"/>
                      <a:pt x="120" y="156"/>
                      <a:pt x="119" y="155"/>
                    </a:cubicBezTo>
                    <a:cubicBezTo>
                      <a:pt x="120" y="155"/>
                      <a:pt x="120" y="155"/>
                      <a:pt x="120" y="155"/>
                    </a:cubicBezTo>
                    <a:cubicBezTo>
                      <a:pt x="120" y="155"/>
                      <a:pt x="119" y="155"/>
                      <a:pt x="119" y="155"/>
                    </a:cubicBezTo>
                    <a:cubicBezTo>
                      <a:pt x="119" y="155"/>
                      <a:pt x="118" y="154"/>
                      <a:pt x="118" y="154"/>
                    </a:cubicBezTo>
                    <a:cubicBezTo>
                      <a:pt x="118" y="154"/>
                      <a:pt x="119" y="154"/>
                      <a:pt x="119" y="154"/>
                    </a:cubicBezTo>
                    <a:cubicBezTo>
                      <a:pt x="119" y="154"/>
                      <a:pt x="119" y="154"/>
                      <a:pt x="119" y="154"/>
                    </a:cubicBezTo>
                    <a:cubicBezTo>
                      <a:pt x="119" y="154"/>
                      <a:pt x="119" y="154"/>
                      <a:pt x="119" y="154"/>
                    </a:cubicBezTo>
                    <a:cubicBezTo>
                      <a:pt x="120" y="154"/>
                      <a:pt x="121" y="154"/>
                      <a:pt x="121" y="154"/>
                    </a:cubicBezTo>
                    <a:cubicBezTo>
                      <a:pt x="121" y="154"/>
                      <a:pt x="121" y="154"/>
                      <a:pt x="121" y="154"/>
                    </a:cubicBezTo>
                    <a:cubicBezTo>
                      <a:pt x="121" y="154"/>
                      <a:pt x="122" y="153"/>
                      <a:pt x="122" y="153"/>
                    </a:cubicBezTo>
                    <a:cubicBezTo>
                      <a:pt x="123" y="153"/>
                      <a:pt x="124" y="153"/>
                      <a:pt x="124" y="153"/>
                    </a:cubicBezTo>
                    <a:cubicBezTo>
                      <a:pt x="123" y="153"/>
                      <a:pt x="122" y="154"/>
                      <a:pt x="121" y="153"/>
                    </a:cubicBezTo>
                    <a:cubicBezTo>
                      <a:pt x="120" y="152"/>
                      <a:pt x="122" y="152"/>
                      <a:pt x="122" y="152"/>
                    </a:cubicBezTo>
                    <a:cubicBezTo>
                      <a:pt x="122" y="152"/>
                      <a:pt x="122" y="151"/>
                      <a:pt x="122" y="151"/>
                    </a:cubicBezTo>
                    <a:cubicBezTo>
                      <a:pt x="123" y="151"/>
                      <a:pt x="123" y="151"/>
                      <a:pt x="123" y="151"/>
                    </a:cubicBezTo>
                    <a:cubicBezTo>
                      <a:pt x="124" y="151"/>
                      <a:pt x="124" y="151"/>
                      <a:pt x="124" y="151"/>
                    </a:cubicBezTo>
                    <a:cubicBezTo>
                      <a:pt x="124" y="151"/>
                      <a:pt x="125" y="151"/>
                      <a:pt x="125" y="151"/>
                    </a:cubicBezTo>
                    <a:cubicBezTo>
                      <a:pt x="125" y="152"/>
                      <a:pt x="125" y="152"/>
                      <a:pt x="125" y="153"/>
                    </a:cubicBezTo>
                    <a:cubicBezTo>
                      <a:pt x="125" y="152"/>
                      <a:pt x="127" y="152"/>
                      <a:pt x="128" y="151"/>
                    </a:cubicBezTo>
                    <a:cubicBezTo>
                      <a:pt x="128" y="151"/>
                      <a:pt x="126" y="152"/>
                      <a:pt x="126" y="151"/>
                    </a:cubicBezTo>
                    <a:cubicBezTo>
                      <a:pt x="126" y="151"/>
                      <a:pt x="128" y="151"/>
                      <a:pt x="128" y="151"/>
                    </a:cubicBezTo>
                    <a:cubicBezTo>
                      <a:pt x="128" y="151"/>
                      <a:pt x="127" y="151"/>
                      <a:pt x="126" y="151"/>
                    </a:cubicBezTo>
                    <a:cubicBezTo>
                      <a:pt x="126" y="151"/>
                      <a:pt x="125" y="151"/>
                      <a:pt x="126" y="150"/>
                    </a:cubicBezTo>
                    <a:cubicBezTo>
                      <a:pt x="126" y="150"/>
                      <a:pt x="126" y="150"/>
                      <a:pt x="127" y="150"/>
                    </a:cubicBezTo>
                    <a:cubicBezTo>
                      <a:pt x="127" y="150"/>
                      <a:pt x="127" y="150"/>
                      <a:pt x="127" y="150"/>
                    </a:cubicBezTo>
                    <a:cubicBezTo>
                      <a:pt x="128" y="150"/>
                      <a:pt x="128" y="150"/>
                      <a:pt x="129" y="150"/>
                    </a:cubicBezTo>
                    <a:cubicBezTo>
                      <a:pt x="129" y="150"/>
                      <a:pt x="128" y="150"/>
                      <a:pt x="128" y="150"/>
                    </a:cubicBezTo>
                    <a:cubicBezTo>
                      <a:pt x="128" y="149"/>
                      <a:pt x="129" y="149"/>
                      <a:pt x="129" y="149"/>
                    </a:cubicBezTo>
                    <a:cubicBezTo>
                      <a:pt x="130" y="149"/>
                      <a:pt x="130" y="149"/>
                      <a:pt x="130" y="150"/>
                    </a:cubicBezTo>
                    <a:cubicBezTo>
                      <a:pt x="131" y="150"/>
                      <a:pt x="131" y="151"/>
                      <a:pt x="131" y="151"/>
                    </a:cubicBezTo>
                    <a:cubicBezTo>
                      <a:pt x="132" y="152"/>
                      <a:pt x="131" y="152"/>
                      <a:pt x="130" y="152"/>
                    </a:cubicBezTo>
                    <a:cubicBezTo>
                      <a:pt x="131" y="152"/>
                      <a:pt x="131" y="152"/>
                      <a:pt x="132" y="152"/>
                    </a:cubicBezTo>
                    <a:cubicBezTo>
                      <a:pt x="133" y="152"/>
                      <a:pt x="133" y="152"/>
                      <a:pt x="134" y="152"/>
                    </a:cubicBezTo>
                    <a:cubicBezTo>
                      <a:pt x="133" y="152"/>
                      <a:pt x="133" y="152"/>
                      <a:pt x="132" y="152"/>
                    </a:cubicBezTo>
                    <a:cubicBezTo>
                      <a:pt x="132" y="151"/>
                      <a:pt x="133" y="151"/>
                      <a:pt x="133" y="151"/>
                    </a:cubicBezTo>
                    <a:cubicBezTo>
                      <a:pt x="134" y="151"/>
                      <a:pt x="134" y="151"/>
                      <a:pt x="134" y="151"/>
                    </a:cubicBezTo>
                    <a:cubicBezTo>
                      <a:pt x="135" y="151"/>
                      <a:pt x="135" y="151"/>
                      <a:pt x="135" y="151"/>
                    </a:cubicBezTo>
                    <a:cubicBezTo>
                      <a:pt x="135" y="151"/>
                      <a:pt x="136" y="151"/>
                      <a:pt x="136" y="151"/>
                    </a:cubicBezTo>
                    <a:cubicBezTo>
                      <a:pt x="136" y="151"/>
                      <a:pt x="137" y="151"/>
                      <a:pt x="138" y="151"/>
                    </a:cubicBezTo>
                    <a:cubicBezTo>
                      <a:pt x="138" y="151"/>
                      <a:pt x="139" y="151"/>
                      <a:pt x="138" y="151"/>
                    </a:cubicBezTo>
                    <a:cubicBezTo>
                      <a:pt x="138" y="151"/>
                      <a:pt x="137" y="150"/>
                      <a:pt x="137" y="150"/>
                    </a:cubicBezTo>
                    <a:cubicBezTo>
                      <a:pt x="138" y="150"/>
                      <a:pt x="138" y="150"/>
                      <a:pt x="139" y="150"/>
                    </a:cubicBezTo>
                    <a:cubicBezTo>
                      <a:pt x="138" y="150"/>
                      <a:pt x="138" y="150"/>
                      <a:pt x="139" y="149"/>
                    </a:cubicBezTo>
                    <a:cubicBezTo>
                      <a:pt x="138" y="150"/>
                      <a:pt x="137" y="150"/>
                      <a:pt x="137" y="150"/>
                    </a:cubicBezTo>
                    <a:cubicBezTo>
                      <a:pt x="137" y="149"/>
                      <a:pt x="137" y="149"/>
                      <a:pt x="138" y="149"/>
                    </a:cubicBezTo>
                    <a:cubicBezTo>
                      <a:pt x="139" y="149"/>
                      <a:pt x="139" y="148"/>
                      <a:pt x="140" y="148"/>
                    </a:cubicBezTo>
                    <a:cubicBezTo>
                      <a:pt x="140" y="148"/>
                      <a:pt x="141" y="148"/>
                      <a:pt x="142" y="148"/>
                    </a:cubicBezTo>
                    <a:cubicBezTo>
                      <a:pt x="142" y="148"/>
                      <a:pt x="143" y="148"/>
                      <a:pt x="142" y="147"/>
                    </a:cubicBezTo>
                    <a:cubicBezTo>
                      <a:pt x="142" y="147"/>
                      <a:pt x="143" y="147"/>
                      <a:pt x="142" y="147"/>
                    </a:cubicBezTo>
                    <a:cubicBezTo>
                      <a:pt x="142" y="147"/>
                      <a:pt x="141" y="147"/>
                      <a:pt x="141" y="147"/>
                    </a:cubicBezTo>
                    <a:cubicBezTo>
                      <a:pt x="141" y="147"/>
                      <a:pt x="140" y="147"/>
                      <a:pt x="140" y="147"/>
                    </a:cubicBezTo>
                    <a:cubicBezTo>
                      <a:pt x="140" y="146"/>
                      <a:pt x="143" y="146"/>
                      <a:pt x="143" y="145"/>
                    </a:cubicBezTo>
                    <a:cubicBezTo>
                      <a:pt x="142" y="145"/>
                      <a:pt x="142" y="145"/>
                      <a:pt x="141" y="145"/>
                    </a:cubicBezTo>
                    <a:cubicBezTo>
                      <a:pt x="140" y="145"/>
                      <a:pt x="142" y="145"/>
                      <a:pt x="142" y="144"/>
                    </a:cubicBezTo>
                    <a:cubicBezTo>
                      <a:pt x="141" y="144"/>
                      <a:pt x="140" y="146"/>
                      <a:pt x="140" y="146"/>
                    </a:cubicBezTo>
                    <a:cubicBezTo>
                      <a:pt x="139" y="146"/>
                      <a:pt x="139" y="147"/>
                      <a:pt x="138" y="147"/>
                    </a:cubicBezTo>
                    <a:cubicBezTo>
                      <a:pt x="137" y="147"/>
                      <a:pt x="137" y="147"/>
                      <a:pt x="136" y="147"/>
                    </a:cubicBezTo>
                    <a:cubicBezTo>
                      <a:pt x="137" y="147"/>
                      <a:pt x="138" y="147"/>
                      <a:pt x="139" y="147"/>
                    </a:cubicBezTo>
                    <a:cubicBezTo>
                      <a:pt x="139" y="146"/>
                      <a:pt x="140" y="147"/>
                      <a:pt x="139" y="147"/>
                    </a:cubicBezTo>
                    <a:cubicBezTo>
                      <a:pt x="139" y="148"/>
                      <a:pt x="138" y="148"/>
                      <a:pt x="138" y="148"/>
                    </a:cubicBezTo>
                    <a:cubicBezTo>
                      <a:pt x="137" y="149"/>
                      <a:pt x="136" y="149"/>
                      <a:pt x="135" y="150"/>
                    </a:cubicBezTo>
                    <a:cubicBezTo>
                      <a:pt x="135" y="150"/>
                      <a:pt x="134" y="150"/>
                      <a:pt x="134" y="150"/>
                    </a:cubicBezTo>
                    <a:cubicBezTo>
                      <a:pt x="133" y="150"/>
                      <a:pt x="133" y="150"/>
                      <a:pt x="133" y="150"/>
                    </a:cubicBezTo>
                    <a:cubicBezTo>
                      <a:pt x="132" y="151"/>
                      <a:pt x="131" y="151"/>
                      <a:pt x="131" y="150"/>
                    </a:cubicBezTo>
                    <a:cubicBezTo>
                      <a:pt x="131" y="150"/>
                      <a:pt x="130" y="149"/>
                      <a:pt x="131" y="149"/>
                    </a:cubicBezTo>
                    <a:cubicBezTo>
                      <a:pt x="131" y="148"/>
                      <a:pt x="132" y="148"/>
                      <a:pt x="133" y="148"/>
                    </a:cubicBezTo>
                    <a:cubicBezTo>
                      <a:pt x="132" y="148"/>
                      <a:pt x="132" y="148"/>
                      <a:pt x="132" y="148"/>
                    </a:cubicBezTo>
                    <a:cubicBezTo>
                      <a:pt x="132" y="148"/>
                      <a:pt x="132" y="148"/>
                      <a:pt x="132" y="148"/>
                    </a:cubicBezTo>
                    <a:cubicBezTo>
                      <a:pt x="132" y="148"/>
                      <a:pt x="131" y="148"/>
                      <a:pt x="130" y="148"/>
                    </a:cubicBezTo>
                    <a:cubicBezTo>
                      <a:pt x="130" y="148"/>
                      <a:pt x="129" y="149"/>
                      <a:pt x="128" y="149"/>
                    </a:cubicBezTo>
                    <a:cubicBezTo>
                      <a:pt x="129" y="148"/>
                      <a:pt x="129" y="148"/>
                      <a:pt x="130" y="148"/>
                    </a:cubicBezTo>
                    <a:cubicBezTo>
                      <a:pt x="130" y="148"/>
                      <a:pt x="129" y="148"/>
                      <a:pt x="129" y="148"/>
                    </a:cubicBezTo>
                    <a:cubicBezTo>
                      <a:pt x="129" y="148"/>
                      <a:pt x="130" y="147"/>
                      <a:pt x="130" y="147"/>
                    </a:cubicBezTo>
                    <a:cubicBezTo>
                      <a:pt x="130" y="147"/>
                      <a:pt x="130" y="147"/>
                      <a:pt x="129" y="147"/>
                    </a:cubicBezTo>
                    <a:cubicBezTo>
                      <a:pt x="130" y="147"/>
                      <a:pt x="130" y="147"/>
                      <a:pt x="131" y="147"/>
                    </a:cubicBezTo>
                    <a:cubicBezTo>
                      <a:pt x="131" y="147"/>
                      <a:pt x="131" y="147"/>
                      <a:pt x="131" y="147"/>
                    </a:cubicBezTo>
                    <a:cubicBezTo>
                      <a:pt x="131" y="146"/>
                      <a:pt x="132" y="147"/>
                      <a:pt x="132" y="146"/>
                    </a:cubicBezTo>
                    <a:cubicBezTo>
                      <a:pt x="132" y="146"/>
                      <a:pt x="133" y="146"/>
                      <a:pt x="134" y="146"/>
                    </a:cubicBezTo>
                    <a:cubicBezTo>
                      <a:pt x="133" y="145"/>
                      <a:pt x="132" y="147"/>
                      <a:pt x="131" y="146"/>
                    </a:cubicBezTo>
                    <a:cubicBezTo>
                      <a:pt x="131" y="146"/>
                      <a:pt x="133" y="146"/>
                      <a:pt x="133" y="146"/>
                    </a:cubicBezTo>
                    <a:cubicBezTo>
                      <a:pt x="131" y="146"/>
                      <a:pt x="133" y="146"/>
                      <a:pt x="133" y="146"/>
                    </a:cubicBezTo>
                    <a:cubicBezTo>
                      <a:pt x="132" y="146"/>
                      <a:pt x="132" y="146"/>
                      <a:pt x="131" y="146"/>
                    </a:cubicBezTo>
                    <a:cubicBezTo>
                      <a:pt x="132" y="146"/>
                      <a:pt x="132" y="145"/>
                      <a:pt x="132" y="145"/>
                    </a:cubicBezTo>
                    <a:cubicBezTo>
                      <a:pt x="132" y="145"/>
                      <a:pt x="132" y="145"/>
                      <a:pt x="132" y="145"/>
                    </a:cubicBezTo>
                    <a:cubicBezTo>
                      <a:pt x="133" y="145"/>
                      <a:pt x="133" y="145"/>
                      <a:pt x="134" y="144"/>
                    </a:cubicBezTo>
                    <a:cubicBezTo>
                      <a:pt x="132" y="145"/>
                      <a:pt x="133" y="144"/>
                      <a:pt x="133" y="144"/>
                    </a:cubicBezTo>
                    <a:cubicBezTo>
                      <a:pt x="133" y="144"/>
                      <a:pt x="133" y="144"/>
                      <a:pt x="134" y="144"/>
                    </a:cubicBezTo>
                    <a:cubicBezTo>
                      <a:pt x="134" y="144"/>
                      <a:pt x="135" y="144"/>
                      <a:pt x="135" y="144"/>
                    </a:cubicBezTo>
                    <a:cubicBezTo>
                      <a:pt x="135" y="143"/>
                      <a:pt x="134" y="143"/>
                      <a:pt x="134" y="143"/>
                    </a:cubicBezTo>
                    <a:cubicBezTo>
                      <a:pt x="134" y="143"/>
                      <a:pt x="135" y="143"/>
                      <a:pt x="135" y="143"/>
                    </a:cubicBezTo>
                    <a:cubicBezTo>
                      <a:pt x="135" y="142"/>
                      <a:pt x="136" y="142"/>
                      <a:pt x="136" y="142"/>
                    </a:cubicBezTo>
                    <a:cubicBezTo>
                      <a:pt x="135" y="142"/>
                      <a:pt x="137" y="142"/>
                      <a:pt x="137" y="142"/>
                    </a:cubicBezTo>
                    <a:cubicBezTo>
                      <a:pt x="136" y="142"/>
                      <a:pt x="136" y="141"/>
                      <a:pt x="136" y="141"/>
                    </a:cubicBezTo>
                    <a:cubicBezTo>
                      <a:pt x="136" y="141"/>
                      <a:pt x="137" y="141"/>
                      <a:pt x="137" y="141"/>
                    </a:cubicBezTo>
                    <a:cubicBezTo>
                      <a:pt x="137" y="141"/>
                      <a:pt x="137" y="142"/>
                      <a:pt x="138" y="142"/>
                    </a:cubicBezTo>
                    <a:cubicBezTo>
                      <a:pt x="138" y="142"/>
                      <a:pt x="138" y="141"/>
                      <a:pt x="138" y="141"/>
                    </a:cubicBezTo>
                    <a:cubicBezTo>
                      <a:pt x="137" y="141"/>
                      <a:pt x="137" y="141"/>
                      <a:pt x="137" y="141"/>
                    </a:cubicBezTo>
                    <a:cubicBezTo>
                      <a:pt x="137" y="141"/>
                      <a:pt x="137" y="141"/>
                      <a:pt x="137" y="141"/>
                    </a:cubicBezTo>
                    <a:cubicBezTo>
                      <a:pt x="138" y="140"/>
                      <a:pt x="138" y="141"/>
                      <a:pt x="138" y="141"/>
                    </a:cubicBezTo>
                    <a:cubicBezTo>
                      <a:pt x="138" y="140"/>
                      <a:pt x="139" y="141"/>
                      <a:pt x="139" y="141"/>
                    </a:cubicBezTo>
                    <a:cubicBezTo>
                      <a:pt x="139" y="140"/>
                      <a:pt x="139" y="140"/>
                      <a:pt x="139" y="140"/>
                    </a:cubicBezTo>
                    <a:cubicBezTo>
                      <a:pt x="139" y="139"/>
                      <a:pt x="139" y="140"/>
                      <a:pt x="139" y="140"/>
                    </a:cubicBezTo>
                    <a:cubicBezTo>
                      <a:pt x="140" y="140"/>
                      <a:pt x="140" y="140"/>
                      <a:pt x="140" y="140"/>
                    </a:cubicBezTo>
                    <a:cubicBezTo>
                      <a:pt x="140" y="141"/>
                      <a:pt x="140" y="140"/>
                      <a:pt x="140" y="141"/>
                    </a:cubicBezTo>
                    <a:cubicBezTo>
                      <a:pt x="140" y="141"/>
                      <a:pt x="140" y="141"/>
                      <a:pt x="140" y="141"/>
                    </a:cubicBezTo>
                    <a:cubicBezTo>
                      <a:pt x="141" y="141"/>
                      <a:pt x="141" y="141"/>
                      <a:pt x="141" y="141"/>
                    </a:cubicBezTo>
                    <a:cubicBezTo>
                      <a:pt x="142" y="141"/>
                      <a:pt x="141" y="142"/>
                      <a:pt x="141" y="142"/>
                    </a:cubicBezTo>
                    <a:cubicBezTo>
                      <a:pt x="141" y="142"/>
                      <a:pt x="142" y="142"/>
                      <a:pt x="142" y="142"/>
                    </a:cubicBezTo>
                    <a:cubicBezTo>
                      <a:pt x="142" y="141"/>
                      <a:pt x="144" y="141"/>
                      <a:pt x="144" y="141"/>
                    </a:cubicBezTo>
                    <a:cubicBezTo>
                      <a:pt x="144" y="141"/>
                      <a:pt x="143" y="141"/>
                      <a:pt x="143" y="141"/>
                    </a:cubicBezTo>
                    <a:cubicBezTo>
                      <a:pt x="142" y="141"/>
                      <a:pt x="143" y="140"/>
                      <a:pt x="143" y="140"/>
                    </a:cubicBezTo>
                    <a:cubicBezTo>
                      <a:pt x="143" y="140"/>
                      <a:pt x="143" y="140"/>
                      <a:pt x="143" y="140"/>
                    </a:cubicBezTo>
                    <a:cubicBezTo>
                      <a:pt x="144" y="140"/>
                      <a:pt x="144" y="140"/>
                      <a:pt x="145" y="140"/>
                    </a:cubicBezTo>
                    <a:cubicBezTo>
                      <a:pt x="145" y="140"/>
                      <a:pt x="144" y="140"/>
                      <a:pt x="144" y="140"/>
                    </a:cubicBezTo>
                    <a:cubicBezTo>
                      <a:pt x="144" y="140"/>
                      <a:pt x="144" y="139"/>
                      <a:pt x="143" y="140"/>
                    </a:cubicBezTo>
                    <a:cubicBezTo>
                      <a:pt x="144" y="140"/>
                      <a:pt x="143" y="140"/>
                      <a:pt x="142" y="140"/>
                    </a:cubicBezTo>
                    <a:cubicBezTo>
                      <a:pt x="142" y="139"/>
                      <a:pt x="142" y="139"/>
                      <a:pt x="142" y="139"/>
                    </a:cubicBezTo>
                    <a:cubicBezTo>
                      <a:pt x="142" y="138"/>
                      <a:pt x="144" y="138"/>
                      <a:pt x="143" y="138"/>
                    </a:cubicBezTo>
                    <a:cubicBezTo>
                      <a:pt x="144" y="138"/>
                      <a:pt x="145" y="138"/>
                      <a:pt x="145" y="138"/>
                    </a:cubicBezTo>
                    <a:cubicBezTo>
                      <a:pt x="145" y="138"/>
                      <a:pt x="144" y="138"/>
                      <a:pt x="144" y="138"/>
                    </a:cubicBezTo>
                    <a:cubicBezTo>
                      <a:pt x="144" y="137"/>
                      <a:pt x="145" y="138"/>
                      <a:pt x="145" y="137"/>
                    </a:cubicBezTo>
                    <a:cubicBezTo>
                      <a:pt x="145" y="137"/>
                      <a:pt x="144" y="137"/>
                      <a:pt x="144" y="137"/>
                    </a:cubicBezTo>
                    <a:cubicBezTo>
                      <a:pt x="144" y="137"/>
                      <a:pt x="144" y="137"/>
                      <a:pt x="144" y="137"/>
                    </a:cubicBezTo>
                    <a:cubicBezTo>
                      <a:pt x="144" y="137"/>
                      <a:pt x="144" y="137"/>
                      <a:pt x="144" y="137"/>
                    </a:cubicBezTo>
                    <a:cubicBezTo>
                      <a:pt x="143" y="138"/>
                      <a:pt x="142" y="138"/>
                      <a:pt x="141" y="138"/>
                    </a:cubicBezTo>
                    <a:cubicBezTo>
                      <a:pt x="141" y="138"/>
                      <a:pt x="142" y="138"/>
                      <a:pt x="142" y="138"/>
                    </a:cubicBezTo>
                    <a:cubicBezTo>
                      <a:pt x="142" y="138"/>
                      <a:pt x="141" y="138"/>
                      <a:pt x="141" y="138"/>
                    </a:cubicBezTo>
                    <a:cubicBezTo>
                      <a:pt x="141" y="137"/>
                      <a:pt x="141" y="137"/>
                      <a:pt x="142" y="137"/>
                    </a:cubicBezTo>
                    <a:cubicBezTo>
                      <a:pt x="142" y="137"/>
                      <a:pt x="141" y="137"/>
                      <a:pt x="141" y="137"/>
                    </a:cubicBezTo>
                    <a:cubicBezTo>
                      <a:pt x="141" y="137"/>
                      <a:pt x="142" y="137"/>
                      <a:pt x="142" y="137"/>
                    </a:cubicBezTo>
                    <a:cubicBezTo>
                      <a:pt x="143" y="136"/>
                      <a:pt x="143" y="137"/>
                      <a:pt x="144" y="136"/>
                    </a:cubicBezTo>
                    <a:cubicBezTo>
                      <a:pt x="143" y="137"/>
                      <a:pt x="143" y="137"/>
                      <a:pt x="143" y="136"/>
                    </a:cubicBezTo>
                    <a:cubicBezTo>
                      <a:pt x="143" y="136"/>
                      <a:pt x="144" y="136"/>
                      <a:pt x="144" y="136"/>
                    </a:cubicBezTo>
                    <a:cubicBezTo>
                      <a:pt x="144" y="136"/>
                      <a:pt x="145" y="136"/>
                      <a:pt x="145" y="136"/>
                    </a:cubicBezTo>
                    <a:cubicBezTo>
                      <a:pt x="144" y="136"/>
                      <a:pt x="144" y="136"/>
                      <a:pt x="144" y="136"/>
                    </a:cubicBezTo>
                    <a:cubicBezTo>
                      <a:pt x="144" y="136"/>
                      <a:pt x="144" y="136"/>
                      <a:pt x="145" y="136"/>
                    </a:cubicBezTo>
                    <a:cubicBezTo>
                      <a:pt x="145" y="136"/>
                      <a:pt x="145" y="136"/>
                      <a:pt x="145" y="136"/>
                    </a:cubicBezTo>
                    <a:cubicBezTo>
                      <a:pt x="145" y="136"/>
                      <a:pt x="145" y="136"/>
                      <a:pt x="145" y="136"/>
                    </a:cubicBezTo>
                    <a:cubicBezTo>
                      <a:pt x="145" y="135"/>
                      <a:pt x="146" y="135"/>
                      <a:pt x="146" y="135"/>
                    </a:cubicBezTo>
                    <a:cubicBezTo>
                      <a:pt x="146" y="134"/>
                      <a:pt x="147" y="134"/>
                      <a:pt x="147" y="134"/>
                    </a:cubicBezTo>
                    <a:cubicBezTo>
                      <a:pt x="147" y="135"/>
                      <a:pt x="147" y="135"/>
                      <a:pt x="147" y="135"/>
                    </a:cubicBezTo>
                    <a:cubicBezTo>
                      <a:pt x="147" y="135"/>
                      <a:pt x="147" y="135"/>
                      <a:pt x="147" y="135"/>
                    </a:cubicBezTo>
                    <a:cubicBezTo>
                      <a:pt x="147" y="135"/>
                      <a:pt x="147" y="135"/>
                      <a:pt x="148" y="135"/>
                    </a:cubicBezTo>
                    <a:cubicBezTo>
                      <a:pt x="147" y="135"/>
                      <a:pt x="148" y="134"/>
                      <a:pt x="148" y="134"/>
                    </a:cubicBezTo>
                    <a:cubicBezTo>
                      <a:pt x="149" y="134"/>
                      <a:pt x="148" y="135"/>
                      <a:pt x="149" y="135"/>
                    </a:cubicBezTo>
                    <a:cubicBezTo>
                      <a:pt x="148" y="135"/>
                      <a:pt x="147" y="135"/>
                      <a:pt x="147" y="135"/>
                    </a:cubicBezTo>
                    <a:cubicBezTo>
                      <a:pt x="147" y="135"/>
                      <a:pt x="150" y="136"/>
                      <a:pt x="150" y="135"/>
                    </a:cubicBezTo>
                    <a:cubicBezTo>
                      <a:pt x="150" y="135"/>
                      <a:pt x="150" y="135"/>
                      <a:pt x="150" y="135"/>
                    </a:cubicBezTo>
                    <a:cubicBezTo>
                      <a:pt x="150" y="134"/>
                      <a:pt x="151" y="134"/>
                      <a:pt x="152" y="134"/>
                    </a:cubicBezTo>
                    <a:cubicBezTo>
                      <a:pt x="152" y="134"/>
                      <a:pt x="154" y="133"/>
                      <a:pt x="154" y="133"/>
                    </a:cubicBezTo>
                    <a:cubicBezTo>
                      <a:pt x="153" y="133"/>
                      <a:pt x="151" y="134"/>
                      <a:pt x="151" y="134"/>
                    </a:cubicBezTo>
                    <a:cubicBezTo>
                      <a:pt x="150" y="135"/>
                      <a:pt x="150" y="135"/>
                      <a:pt x="149" y="134"/>
                    </a:cubicBezTo>
                    <a:cubicBezTo>
                      <a:pt x="149" y="134"/>
                      <a:pt x="150" y="134"/>
                      <a:pt x="150" y="134"/>
                    </a:cubicBezTo>
                    <a:cubicBezTo>
                      <a:pt x="150" y="134"/>
                      <a:pt x="149" y="134"/>
                      <a:pt x="149" y="134"/>
                    </a:cubicBezTo>
                    <a:cubicBezTo>
                      <a:pt x="149" y="133"/>
                      <a:pt x="149" y="133"/>
                      <a:pt x="150" y="133"/>
                    </a:cubicBezTo>
                    <a:cubicBezTo>
                      <a:pt x="149" y="133"/>
                      <a:pt x="149" y="133"/>
                      <a:pt x="148" y="134"/>
                    </a:cubicBezTo>
                    <a:cubicBezTo>
                      <a:pt x="149" y="133"/>
                      <a:pt x="149" y="133"/>
                      <a:pt x="150" y="133"/>
                    </a:cubicBezTo>
                    <a:cubicBezTo>
                      <a:pt x="150" y="133"/>
                      <a:pt x="150" y="133"/>
                      <a:pt x="150" y="133"/>
                    </a:cubicBezTo>
                    <a:cubicBezTo>
                      <a:pt x="150" y="133"/>
                      <a:pt x="150" y="132"/>
                      <a:pt x="150" y="132"/>
                    </a:cubicBezTo>
                    <a:cubicBezTo>
                      <a:pt x="149" y="132"/>
                      <a:pt x="149" y="133"/>
                      <a:pt x="148" y="133"/>
                    </a:cubicBezTo>
                    <a:cubicBezTo>
                      <a:pt x="149" y="133"/>
                      <a:pt x="147" y="134"/>
                      <a:pt x="147" y="134"/>
                    </a:cubicBezTo>
                    <a:cubicBezTo>
                      <a:pt x="147" y="133"/>
                      <a:pt x="147" y="133"/>
                      <a:pt x="147" y="133"/>
                    </a:cubicBezTo>
                    <a:cubicBezTo>
                      <a:pt x="147" y="133"/>
                      <a:pt x="147" y="133"/>
                      <a:pt x="147" y="133"/>
                    </a:cubicBezTo>
                    <a:cubicBezTo>
                      <a:pt x="147" y="133"/>
                      <a:pt x="148" y="132"/>
                      <a:pt x="148" y="132"/>
                    </a:cubicBezTo>
                    <a:cubicBezTo>
                      <a:pt x="147" y="132"/>
                      <a:pt x="149" y="132"/>
                      <a:pt x="149" y="131"/>
                    </a:cubicBezTo>
                    <a:cubicBezTo>
                      <a:pt x="149" y="131"/>
                      <a:pt x="148" y="132"/>
                      <a:pt x="148" y="131"/>
                    </a:cubicBezTo>
                    <a:cubicBezTo>
                      <a:pt x="148" y="131"/>
                      <a:pt x="148" y="131"/>
                      <a:pt x="148" y="131"/>
                    </a:cubicBezTo>
                    <a:cubicBezTo>
                      <a:pt x="148" y="131"/>
                      <a:pt x="148" y="130"/>
                      <a:pt x="149" y="130"/>
                    </a:cubicBezTo>
                    <a:cubicBezTo>
                      <a:pt x="149" y="131"/>
                      <a:pt x="150" y="132"/>
                      <a:pt x="150" y="132"/>
                    </a:cubicBezTo>
                    <a:cubicBezTo>
                      <a:pt x="150" y="131"/>
                      <a:pt x="150" y="131"/>
                      <a:pt x="151" y="132"/>
                    </a:cubicBezTo>
                    <a:cubicBezTo>
                      <a:pt x="151" y="132"/>
                      <a:pt x="151" y="132"/>
                      <a:pt x="152" y="132"/>
                    </a:cubicBezTo>
                    <a:cubicBezTo>
                      <a:pt x="151" y="132"/>
                      <a:pt x="151" y="132"/>
                      <a:pt x="152" y="131"/>
                    </a:cubicBezTo>
                    <a:cubicBezTo>
                      <a:pt x="152" y="131"/>
                      <a:pt x="151" y="131"/>
                      <a:pt x="151" y="131"/>
                    </a:cubicBezTo>
                    <a:cubicBezTo>
                      <a:pt x="151" y="131"/>
                      <a:pt x="151" y="131"/>
                      <a:pt x="151" y="131"/>
                    </a:cubicBezTo>
                    <a:cubicBezTo>
                      <a:pt x="151" y="131"/>
                      <a:pt x="151" y="131"/>
                      <a:pt x="151" y="131"/>
                    </a:cubicBezTo>
                    <a:cubicBezTo>
                      <a:pt x="151" y="131"/>
                      <a:pt x="151" y="130"/>
                      <a:pt x="151" y="130"/>
                    </a:cubicBezTo>
                    <a:cubicBezTo>
                      <a:pt x="151" y="130"/>
                      <a:pt x="150" y="131"/>
                      <a:pt x="150" y="131"/>
                    </a:cubicBezTo>
                    <a:cubicBezTo>
                      <a:pt x="150" y="131"/>
                      <a:pt x="150" y="130"/>
                      <a:pt x="150" y="130"/>
                    </a:cubicBezTo>
                    <a:cubicBezTo>
                      <a:pt x="150" y="130"/>
                      <a:pt x="150" y="131"/>
                      <a:pt x="150" y="131"/>
                    </a:cubicBezTo>
                    <a:cubicBezTo>
                      <a:pt x="149" y="131"/>
                      <a:pt x="149" y="130"/>
                      <a:pt x="150" y="130"/>
                    </a:cubicBezTo>
                    <a:cubicBezTo>
                      <a:pt x="149" y="130"/>
                      <a:pt x="149" y="129"/>
                      <a:pt x="150" y="129"/>
                    </a:cubicBezTo>
                    <a:cubicBezTo>
                      <a:pt x="150" y="129"/>
                      <a:pt x="151" y="129"/>
                      <a:pt x="151" y="129"/>
                    </a:cubicBezTo>
                    <a:cubicBezTo>
                      <a:pt x="151" y="129"/>
                      <a:pt x="151" y="129"/>
                      <a:pt x="151" y="129"/>
                    </a:cubicBezTo>
                    <a:cubicBezTo>
                      <a:pt x="151" y="130"/>
                      <a:pt x="152" y="130"/>
                      <a:pt x="152" y="130"/>
                    </a:cubicBezTo>
                    <a:cubicBezTo>
                      <a:pt x="152" y="130"/>
                      <a:pt x="152" y="130"/>
                      <a:pt x="151" y="129"/>
                    </a:cubicBezTo>
                    <a:cubicBezTo>
                      <a:pt x="151" y="129"/>
                      <a:pt x="151" y="129"/>
                      <a:pt x="151" y="129"/>
                    </a:cubicBezTo>
                    <a:cubicBezTo>
                      <a:pt x="150" y="128"/>
                      <a:pt x="151" y="128"/>
                      <a:pt x="152" y="128"/>
                    </a:cubicBezTo>
                    <a:cubicBezTo>
                      <a:pt x="152" y="128"/>
                      <a:pt x="151" y="128"/>
                      <a:pt x="151" y="128"/>
                    </a:cubicBezTo>
                    <a:cubicBezTo>
                      <a:pt x="151" y="126"/>
                      <a:pt x="154" y="127"/>
                      <a:pt x="155" y="128"/>
                    </a:cubicBezTo>
                    <a:cubicBezTo>
                      <a:pt x="155" y="127"/>
                      <a:pt x="154" y="127"/>
                      <a:pt x="153" y="126"/>
                    </a:cubicBezTo>
                    <a:cubicBezTo>
                      <a:pt x="153" y="126"/>
                      <a:pt x="153" y="126"/>
                      <a:pt x="154" y="125"/>
                    </a:cubicBezTo>
                    <a:cubicBezTo>
                      <a:pt x="153" y="125"/>
                      <a:pt x="152" y="126"/>
                      <a:pt x="151" y="126"/>
                    </a:cubicBezTo>
                    <a:cubicBezTo>
                      <a:pt x="152" y="126"/>
                      <a:pt x="152" y="126"/>
                      <a:pt x="152" y="126"/>
                    </a:cubicBezTo>
                    <a:cubicBezTo>
                      <a:pt x="152" y="126"/>
                      <a:pt x="152" y="126"/>
                      <a:pt x="151" y="126"/>
                    </a:cubicBezTo>
                    <a:cubicBezTo>
                      <a:pt x="152" y="125"/>
                      <a:pt x="153" y="125"/>
                      <a:pt x="153" y="125"/>
                    </a:cubicBezTo>
                    <a:cubicBezTo>
                      <a:pt x="154" y="125"/>
                      <a:pt x="155" y="124"/>
                      <a:pt x="155" y="124"/>
                    </a:cubicBezTo>
                    <a:cubicBezTo>
                      <a:pt x="156" y="124"/>
                      <a:pt x="156" y="124"/>
                      <a:pt x="157" y="124"/>
                    </a:cubicBezTo>
                    <a:cubicBezTo>
                      <a:pt x="157" y="124"/>
                      <a:pt x="158" y="124"/>
                      <a:pt x="157" y="124"/>
                    </a:cubicBezTo>
                    <a:cubicBezTo>
                      <a:pt x="158" y="124"/>
                      <a:pt x="157" y="125"/>
                      <a:pt x="158" y="125"/>
                    </a:cubicBezTo>
                    <a:cubicBezTo>
                      <a:pt x="158" y="125"/>
                      <a:pt x="158" y="125"/>
                      <a:pt x="159" y="125"/>
                    </a:cubicBezTo>
                    <a:cubicBezTo>
                      <a:pt x="159" y="125"/>
                      <a:pt x="160" y="125"/>
                      <a:pt x="160" y="125"/>
                    </a:cubicBezTo>
                    <a:cubicBezTo>
                      <a:pt x="160" y="124"/>
                      <a:pt x="159" y="124"/>
                      <a:pt x="159" y="124"/>
                    </a:cubicBezTo>
                    <a:cubicBezTo>
                      <a:pt x="158" y="124"/>
                      <a:pt x="158" y="124"/>
                      <a:pt x="158" y="124"/>
                    </a:cubicBezTo>
                    <a:cubicBezTo>
                      <a:pt x="158" y="124"/>
                      <a:pt x="160" y="124"/>
                      <a:pt x="159" y="124"/>
                    </a:cubicBezTo>
                    <a:cubicBezTo>
                      <a:pt x="159" y="124"/>
                      <a:pt x="162" y="123"/>
                      <a:pt x="162" y="123"/>
                    </a:cubicBezTo>
                    <a:cubicBezTo>
                      <a:pt x="162" y="123"/>
                      <a:pt x="159" y="124"/>
                      <a:pt x="159" y="124"/>
                    </a:cubicBezTo>
                    <a:cubicBezTo>
                      <a:pt x="159" y="124"/>
                      <a:pt x="159" y="124"/>
                      <a:pt x="159" y="123"/>
                    </a:cubicBezTo>
                    <a:cubicBezTo>
                      <a:pt x="159" y="123"/>
                      <a:pt x="159" y="124"/>
                      <a:pt x="158" y="124"/>
                    </a:cubicBezTo>
                    <a:cubicBezTo>
                      <a:pt x="158" y="124"/>
                      <a:pt x="158" y="123"/>
                      <a:pt x="158" y="123"/>
                    </a:cubicBezTo>
                    <a:cubicBezTo>
                      <a:pt x="157" y="123"/>
                      <a:pt x="157" y="124"/>
                      <a:pt x="156" y="124"/>
                    </a:cubicBezTo>
                    <a:cubicBezTo>
                      <a:pt x="156" y="124"/>
                      <a:pt x="155" y="124"/>
                      <a:pt x="155" y="124"/>
                    </a:cubicBezTo>
                    <a:cubicBezTo>
                      <a:pt x="155" y="124"/>
                      <a:pt x="154" y="124"/>
                      <a:pt x="154" y="124"/>
                    </a:cubicBezTo>
                    <a:cubicBezTo>
                      <a:pt x="154" y="124"/>
                      <a:pt x="154" y="124"/>
                      <a:pt x="154" y="124"/>
                    </a:cubicBezTo>
                    <a:cubicBezTo>
                      <a:pt x="155" y="124"/>
                      <a:pt x="156" y="123"/>
                      <a:pt x="157" y="123"/>
                    </a:cubicBezTo>
                    <a:cubicBezTo>
                      <a:pt x="157" y="123"/>
                      <a:pt x="157" y="123"/>
                      <a:pt x="156" y="123"/>
                    </a:cubicBezTo>
                    <a:cubicBezTo>
                      <a:pt x="156" y="123"/>
                      <a:pt x="154" y="123"/>
                      <a:pt x="155" y="123"/>
                    </a:cubicBezTo>
                    <a:cubicBezTo>
                      <a:pt x="155" y="123"/>
                      <a:pt x="154" y="123"/>
                      <a:pt x="154" y="123"/>
                    </a:cubicBezTo>
                    <a:cubicBezTo>
                      <a:pt x="154" y="122"/>
                      <a:pt x="155" y="122"/>
                      <a:pt x="154" y="122"/>
                    </a:cubicBezTo>
                    <a:cubicBezTo>
                      <a:pt x="154" y="122"/>
                      <a:pt x="154" y="122"/>
                      <a:pt x="155" y="122"/>
                    </a:cubicBezTo>
                    <a:cubicBezTo>
                      <a:pt x="154" y="121"/>
                      <a:pt x="154" y="121"/>
                      <a:pt x="153" y="121"/>
                    </a:cubicBezTo>
                    <a:cubicBezTo>
                      <a:pt x="154" y="121"/>
                      <a:pt x="154" y="121"/>
                      <a:pt x="155" y="121"/>
                    </a:cubicBezTo>
                    <a:cubicBezTo>
                      <a:pt x="155" y="121"/>
                      <a:pt x="156" y="121"/>
                      <a:pt x="155" y="122"/>
                    </a:cubicBezTo>
                    <a:cubicBezTo>
                      <a:pt x="156" y="122"/>
                      <a:pt x="156" y="122"/>
                      <a:pt x="156" y="122"/>
                    </a:cubicBezTo>
                    <a:cubicBezTo>
                      <a:pt x="156" y="122"/>
                      <a:pt x="156" y="122"/>
                      <a:pt x="156" y="122"/>
                    </a:cubicBezTo>
                    <a:cubicBezTo>
                      <a:pt x="155" y="121"/>
                      <a:pt x="156" y="121"/>
                      <a:pt x="156" y="121"/>
                    </a:cubicBezTo>
                    <a:cubicBezTo>
                      <a:pt x="157" y="121"/>
                      <a:pt x="158" y="121"/>
                      <a:pt x="158" y="121"/>
                    </a:cubicBezTo>
                    <a:cubicBezTo>
                      <a:pt x="158" y="121"/>
                      <a:pt x="157" y="121"/>
                      <a:pt x="157" y="121"/>
                    </a:cubicBezTo>
                    <a:cubicBezTo>
                      <a:pt x="158" y="120"/>
                      <a:pt x="158" y="120"/>
                      <a:pt x="159" y="120"/>
                    </a:cubicBezTo>
                    <a:cubicBezTo>
                      <a:pt x="158" y="120"/>
                      <a:pt x="157" y="121"/>
                      <a:pt x="156" y="121"/>
                    </a:cubicBezTo>
                    <a:cubicBezTo>
                      <a:pt x="155" y="121"/>
                      <a:pt x="156" y="120"/>
                      <a:pt x="156" y="120"/>
                    </a:cubicBezTo>
                    <a:cubicBezTo>
                      <a:pt x="156" y="120"/>
                      <a:pt x="155" y="120"/>
                      <a:pt x="155" y="120"/>
                    </a:cubicBezTo>
                    <a:cubicBezTo>
                      <a:pt x="155" y="120"/>
                      <a:pt x="157" y="120"/>
                      <a:pt x="157" y="120"/>
                    </a:cubicBezTo>
                    <a:cubicBezTo>
                      <a:pt x="157" y="119"/>
                      <a:pt x="156" y="119"/>
                      <a:pt x="155" y="119"/>
                    </a:cubicBezTo>
                    <a:cubicBezTo>
                      <a:pt x="156" y="119"/>
                      <a:pt x="157" y="119"/>
                      <a:pt x="157" y="119"/>
                    </a:cubicBezTo>
                    <a:cubicBezTo>
                      <a:pt x="158" y="119"/>
                      <a:pt x="158" y="119"/>
                      <a:pt x="158" y="119"/>
                    </a:cubicBezTo>
                    <a:cubicBezTo>
                      <a:pt x="158" y="119"/>
                      <a:pt x="158" y="119"/>
                      <a:pt x="158" y="119"/>
                    </a:cubicBezTo>
                    <a:cubicBezTo>
                      <a:pt x="157" y="119"/>
                      <a:pt x="158" y="119"/>
                      <a:pt x="158" y="119"/>
                    </a:cubicBezTo>
                    <a:cubicBezTo>
                      <a:pt x="158" y="119"/>
                      <a:pt x="157" y="119"/>
                      <a:pt x="157" y="119"/>
                    </a:cubicBezTo>
                    <a:cubicBezTo>
                      <a:pt x="157" y="118"/>
                      <a:pt x="160" y="119"/>
                      <a:pt x="161" y="118"/>
                    </a:cubicBezTo>
                    <a:cubicBezTo>
                      <a:pt x="160" y="118"/>
                      <a:pt x="159" y="118"/>
                      <a:pt x="158" y="118"/>
                    </a:cubicBezTo>
                    <a:cubicBezTo>
                      <a:pt x="159" y="118"/>
                      <a:pt x="158" y="118"/>
                      <a:pt x="158" y="118"/>
                    </a:cubicBezTo>
                    <a:cubicBezTo>
                      <a:pt x="158" y="118"/>
                      <a:pt x="158" y="118"/>
                      <a:pt x="157" y="118"/>
                    </a:cubicBezTo>
                    <a:cubicBezTo>
                      <a:pt x="157" y="117"/>
                      <a:pt x="157" y="117"/>
                      <a:pt x="157" y="117"/>
                    </a:cubicBezTo>
                    <a:cubicBezTo>
                      <a:pt x="158" y="117"/>
                      <a:pt x="159" y="117"/>
                      <a:pt x="159" y="117"/>
                    </a:cubicBezTo>
                    <a:cubicBezTo>
                      <a:pt x="159" y="117"/>
                      <a:pt x="159" y="117"/>
                      <a:pt x="159" y="117"/>
                    </a:cubicBezTo>
                    <a:cubicBezTo>
                      <a:pt x="159" y="117"/>
                      <a:pt x="160" y="116"/>
                      <a:pt x="161" y="117"/>
                    </a:cubicBezTo>
                    <a:cubicBezTo>
                      <a:pt x="161" y="117"/>
                      <a:pt x="160" y="117"/>
                      <a:pt x="160" y="117"/>
                    </a:cubicBezTo>
                    <a:cubicBezTo>
                      <a:pt x="160" y="117"/>
                      <a:pt x="161" y="117"/>
                      <a:pt x="161" y="117"/>
                    </a:cubicBezTo>
                    <a:cubicBezTo>
                      <a:pt x="161" y="117"/>
                      <a:pt x="161" y="116"/>
                      <a:pt x="161" y="116"/>
                    </a:cubicBezTo>
                    <a:cubicBezTo>
                      <a:pt x="161" y="116"/>
                      <a:pt x="162" y="116"/>
                      <a:pt x="162" y="117"/>
                    </a:cubicBezTo>
                    <a:cubicBezTo>
                      <a:pt x="162" y="117"/>
                      <a:pt x="163" y="116"/>
                      <a:pt x="162" y="116"/>
                    </a:cubicBezTo>
                    <a:cubicBezTo>
                      <a:pt x="163" y="116"/>
                      <a:pt x="164" y="116"/>
                      <a:pt x="164" y="116"/>
                    </a:cubicBezTo>
                    <a:cubicBezTo>
                      <a:pt x="164" y="116"/>
                      <a:pt x="165" y="116"/>
                      <a:pt x="165" y="116"/>
                    </a:cubicBezTo>
                    <a:cubicBezTo>
                      <a:pt x="165" y="115"/>
                      <a:pt x="163" y="116"/>
                      <a:pt x="163" y="116"/>
                    </a:cubicBezTo>
                    <a:cubicBezTo>
                      <a:pt x="163" y="116"/>
                      <a:pt x="163" y="115"/>
                      <a:pt x="163" y="115"/>
                    </a:cubicBezTo>
                    <a:cubicBezTo>
                      <a:pt x="163" y="115"/>
                      <a:pt x="164" y="115"/>
                      <a:pt x="164" y="115"/>
                    </a:cubicBezTo>
                    <a:cubicBezTo>
                      <a:pt x="164" y="115"/>
                      <a:pt x="166" y="115"/>
                      <a:pt x="165" y="115"/>
                    </a:cubicBezTo>
                    <a:cubicBezTo>
                      <a:pt x="166" y="114"/>
                      <a:pt x="167" y="114"/>
                      <a:pt x="168" y="114"/>
                    </a:cubicBezTo>
                    <a:cubicBezTo>
                      <a:pt x="167" y="115"/>
                      <a:pt x="167" y="115"/>
                      <a:pt x="168" y="115"/>
                    </a:cubicBezTo>
                    <a:cubicBezTo>
                      <a:pt x="168" y="115"/>
                      <a:pt x="167" y="115"/>
                      <a:pt x="168" y="115"/>
                    </a:cubicBezTo>
                    <a:cubicBezTo>
                      <a:pt x="168" y="114"/>
                      <a:pt x="169" y="115"/>
                      <a:pt x="169" y="115"/>
                    </a:cubicBezTo>
                    <a:cubicBezTo>
                      <a:pt x="170" y="115"/>
                      <a:pt x="171" y="115"/>
                      <a:pt x="171" y="115"/>
                    </a:cubicBezTo>
                    <a:cubicBezTo>
                      <a:pt x="171" y="115"/>
                      <a:pt x="170" y="116"/>
                      <a:pt x="171" y="116"/>
                    </a:cubicBezTo>
                    <a:cubicBezTo>
                      <a:pt x="171" y="115"/>
                      <a:pt x="171" y="114"/>
                      <a:pt x="171" y="114"/>
                    </a:cubicBezTo>
                    <a:cubicBezTo>
                      <a:pt x="171" y="114"/>
                      <a:pt x="172" y="115"/>
                      <a:pt x="173" y="115"/>
                    </a:cubicBezTo>
                    <a:cubicBezTo>
                      <a:pt x="173" y="114"/>
                      <a:pt x="172" y="114"/>
                      <a:pt x="171" y="114"/>
                    </a:cubicBezTo>
                    <a:cubicBezTo>
                      <a:pt x="171" y="114"/>
                      <a:pt x="170" y="115"/>
                      <a:pt x="170" y="114"/>
                    </a:cubicBezTo>
                    <a:cubicBezTo>
                      <a:pt x="170" y="114"/>
                      <a:pt x="170" y="114"/>
                      <a:pt x="170" y="114"/>
                    </a:cubicBezTo>
                    <a:cubicBezTo>
                      <a:pt x="169" y="114"/>
                      <a:pt x="169" y="114"/>
                      <a:pt x="168" y="114"/>
                    </a:cubicBezTo>
                    <a:cubicBezTo>
                      <a:pt x="170" y="114"/>
                      <a:pt x="167" y="113"/>
                      <a:pt x="168" y="114"/>
                    </a:cubicBezTo>
                    <a:cubicBezTo>
                      <a:pt x="167" y="114"/>
                      <a:pt x="167" y="114"/>
                      <a:pt x="166" y="114"/>
                    </a:cubicBezTo>
                    <a:cubicBezTo>
                      <a:pt x="166" y="114"/>
                      <a:pt x="166" y="114"/>
                      <a:pt x="166" y="114"/>
                    </a:cubicBezTo>
                    <a:cubicBezTo>
                      <a:pt x="165" y="114"/>
                      <a:pt x="164" y="114"/>
                      <a:pt x="163" y="114"/>
                    </a:cubicBezTo>
                    <a:cubicBezTo>
                      <a:pt x="163" y="114"/>
                      <a:pt x="163" y="114"/>
                      <a:pt x="164" y="114"/>
                    </a:cubicBezTo>
                    <a:cubicBezTo>
                      <a:pt x="164" y="114"/>
                      <a:pt x="165" y="113"/>
                      <a:pt x="165" y="113"/>
                    </a:cubicBezTo>
                    <a:cubicBezTo>
                      <a:pt x="165" y="113"/>
                      <a:pt x="165" y="113"/>
                      <a:pt x="165" y="113"/>
                    </a:cubicBezTo>
                    <a:cubicBezTo>
                      <a:pt x="165" y="113"/>
                      <a:pt x="165" y="113"/>
                      <a:pt x="166" y="113"/>
                    </a:cubicBezTo>
                    <a:cubicBezTo>
                      <a:pt x="166" y="113"/>
                      <a:pt x="167" y="112"/>
                      <a:pt x="167" y="113"/>
                    </a:cubicBezTo>
                    <a:cubicBezTo>
                      <a:pt x="167" y="113"/>
                      <a:pt x="167" y="113"/>
                      <a:pt x="166" y="113"/>
                    </a:cubicBezTo>
                    <a:cubicBezTo>
                      <a:pt x="167" y="113"/>
                      <a:pt x="168" y="112"/>
                      <a:pt x="168" y="112"/>
                    </a:cubicBezTo>
                    <a:cubicBezTo>
                      <a:pt x="167" y="112"/>
                      <a:pt x="166" y="113"/>
                      <a:pt x="165" y="112"/>
                    </a:cubicBezTo>
                    <a:cubicBezTo>
                      <a:pt x="166" y="112"/>
                      <a:pt x="167" y="111"/>
                      <a:pt x="168" y="111"/>
                    </a:cubicBezTo>
                    <a:cubicBezTo>
                      <a:pt x="169" y="111"/>
                      <a:pt x="169" y="111"/>
                      <a:pt x="169" y="111"/>
                    </a:cubicBezTo>
                    <a:cubicBezTo>
                      <a:pt x="168" y="111"/>
                      <a:pt x="168" y="111"/>
                      <a:pt x="168" y="111"/>
                    </a:cubicBezTo>
                    <a:cubicBezTo>
                      <a:pt x="168" y="111"/>
                      <a:pt x="168" y="112"/>
                      <a:pt x="168" y="112"/>
                    </a:cubicBezTo>
                    <a:cubicBezTo>
                      <a:pt x="168" y="112"/>
                      <a:pt x="168" y="112"/>
                      <a:pt x="167" y="112"/>
                    </a:cubicBezTo>
                    <a:cubicBezTo>
                      <a:pt x="168" y="112"/>
                      <a:pt x="169" y="111"/>
                      <a:pt x="169" y="112"/>
                    </a:cubicBezTo>
                    <a:cubicBezTo>
                      <a:pt x="169" y="112"/>
                      <a:pt x="168" y="113"/>
                      <a:pt x="169" y="112"/>
                    </a:cubicBezTo>
                    <a:cubicBezTo>
                      <a:pt x="169" y="112"/>
                      <a:pt x="170" y="112"/>
                      <a:pt x="170" y="112"/>
                    </a:cubicBezTo>
                    <a:cubicBezTo>
                      <a:pt x="171" y="112"/>
                      <a:pt x="171" y="112"/>
                      <a:pt x="172" y="113"/>
                    </a:cubicBezTo>
                    <a:cubicBezTo>
                      <a:pt x="172" y="113"/>
                      <a:pt x="172" y="113"/>
                      <a:pt x="172" y="113"/>
                    </a:cubicBezTo>
                    <a:cubicBezTo>
                      <a:pt x="172" y="113"/>
                      <a:pt x="172" y="113"/>
                      <a:pt x="172" y="113"/>
                    </a:cubicBezTo>
                    <a:cubicBezTo>
                      <a:pt x="173" y="113"/>
                      <a:pt x="173" y="113"/>
                      <a:pt x="173" y="113"/>
                    </a:cubicBezTo>
                    <a:cubicBezTo>
                      <a:pt x="173" y="113"/>
                      <a:pt x="172" y="113"/>
                      <a:pt x="173" y="113"/>
                    </a:cubicBezTo>
                    <a:cubicBezTo>
                      <a:pt x="172" y="113"/>
                      <a:pt x="172" y="113"/>
                      <a:pt x="172" y="113"/>
                    </a:cubicBezTo>
                    <a:cubicBezTo>
                      <a:pt x="172" y="113"/>
                      <a:pt x="171" y="112"/>
                      <a:pt x="172" y="112"/>
                    </a:cubicBezTo>
                    <a:cubicBezTo>
                      <a:pt x="172" y="112"/>
                      <a:pt x="172" y="112"/>
                      <a:pt x="172" y="112"/>
                    </a:cubicBezTo>
                    <a:cubicBezTo>
                      <a:pt x="172" y="111"/>
                      <a:pt x="173" y="111"/>
                      <a:pt x="174" y="111"/>
                    </a:cubicBezTo>
                    <a:cubicBezTo>
                      <a:pt x="173" y="111"/>
                      <a:pt x="171" y="112"/>
                      <a:pt x="170" y="112"/>
                    </a:cubicBezTo>
                    <a:cubicBezTo>
                      <a:pt x="170" y="112"/>
                      <a:pt x="169" y="111"/>
                      <a:pt x="169" y="111"/>
                    </a:cubicBezTo>
                    <a:cubicBezTo>
                      <a:pt x="169" y="111"/>
                      <a:pt x="171" y="111"/>
                      <a:pt x="171" y="111"/>
                    </a:cubicBezTo>
                    <a:cubicBezTo>
                      <a:pt x="171" y="111"/>
                      <a:pt x="169" y="111"/>
                      <a:pt x="169" y="111"/>
                    </a:cubicBezTo>
                    <a:cubicBezTo>
                      <a:pt x="169" y="110"/>
                      <a:pt x="170" y="110"/>
                      <a:pt x="170" y="110"/>
                    </a:cubicBezTo>
                    <a:cubicBezTo>
                      <a:pt x="170" y="110"/>
                      <a:pt x="170" y="110"/>
                      <a:pt x="170" y="110"/>
                    </a:cubicBezTo>
                    <a:cubicBezTo>
                      <a:pt x="170" y="109"/>
                      <a:pt x="171" y="110"/>
                      <a:pt x="171" y="110"/>
                    </a:cubicBezTo>
                    <a:cubicBezTo>
                      <a:pt x="171" y="110"/>
                      <a:pt x="171" y="110"/>
                      <a:pt x="172" y="110"/>
                    </a:cubicBezTo>
                    <a:cubicBezTo>
                      <a:pt x="171" y="110"/>
                      <a:pt x="171" y="110"/>
                      <a:pt x="171" y="110"/>
                    </a:cubicBezTo>
                    <a:cubicBezTo>
                      <a:pt x="171" y="109"/>
                      <a:pt x="172" y="109"/>
                      <a:pt x="172" y="110"/>
                    </a:cubicBezTo>
                    <a:cubicBezTo>
                      <a:pt x="172" y="110"/>
                      <a:pt x="174" y="110"/>
                      <a:pt x="174" y="110"/>
                    </a:cubicBezTo>
                    <a:cubicBezTo>
                      <a:pt x="173" y="110"/>
                      <a:pt x="173" y="109"/>
                      <a:pt x="172" y="109"/>
                    </a:cubicBezTo>
                    <a:cubicBezTo>
                      <a:pt x="172" y="109"/>
                      <a:pt x="171" y="109"/>
                      <a:pt x="171" y="109"/>
                    </a:cubicBezTo>
                    <a:cubicBezTo>
                      <a:pt x="171" y="109"/>
                      <a:pt x="170" y="109"/>
                      <a:pt x="170" y="108"/>
                    </a:cubicBezTo>
                    <a:cubicBezTo>
                      <a:pt x="170" y="109"/>
                      <a:pt x="170" y="109"/>
                      <a:pt x="170" y="109"/>
                    </a:cubicBezTo>
                    <a:cubicBezTo>
                      <a:pt x="169" y="109"/>
                      <a:pt x="169" y="109"/>
                      <a:pt x="169" y="110"/>
                    </a:cubicBezTo>
                    <a:cubicBezTo>
                      <a:pt x="169" y="110"/>
                      <a:pt x="169" y="110"/>
                      <a:pt x="169" y="110"/>
                    </a:cubicBezTo>
                    <a:cubicBezTo>
                      <a:pt x="168" y="110"/>
                      <a:pt x="167" y="111"/>
                      <a:pt x="166" y="110"/>
                    </a:cubicBezTo>
                    <a:cubicBezTo>
                      <a:pt x="166" y="110"/>
                      <a:pt x="166" y="110"/>
                      <a:pt x="167" y="110"/>
                    </a:cubicBezTo>
                    <a:cubicBezTo>
                      <a:pt x="166" y="110"/>
                      <a:pt x="166" y="110"/>
                      <a:pt x="166" y="110"/>
                    </a:cubicBezTo>
                    <a:cubicBezTo>
                      <a:pt x="167" y="109"/>
                      <a:pt x="168" y="110"/>
                      <a:pt x="168" y="110"/>
                    </a:cubicBezTo>
                    <a:cubicBezTo>
                      <a:pt x="168" y="109"/>
                      <a:pt x="167" y="110"/>
                      <a:pt x="168" y="109"/>
                    </a:cubicBezTo>
                    <a:cubicBezTo>
                      <a:pt x="167" y="109"/>
                      <a:pt x="167" y="109"/>
                      <a:pt x="166" y="109"/>
                    </a:cubicBezTo>
                    <a:cubicBezTo>
                      <a:pt x="167" y="109"/>
                      <a:pt x="165" y="109"/>
                      <a:pt x="166" y="109"/>
                    </a:cubicBezTo>
                    <a:cubicBezTo>
                      <a:pt x="167" y="109"/>
                      <a:pt x="168" y="109"/>
                      <a:pt x="168" y="109"/>
                    </a:cubicBezTo>
                    <a:cubicBezTo>
                      <a:pt x="168" y="109"/>
                      <a:pt x="167" y="109"/>
                      <a:pt x="167" y="109"/>
                    </a:cubicBezTo>
                    <a:cubicBezTo>
                      <a:pt x="167" y="108"/>
                      <a:pt x="167" y="108"/>
                      <a:pt x="167" y="108"/>
                    </a:cubicBezTo>
                    <a:cubicBezTo>
                      <a:pt x="167" y="108"/>
                      <a:pt x="167" y="108"/>
                      <a:pt x="167" y="108"/>
                    </a:cubicBezTo>
                    <a:cubicBezTo>
                      <a:pt x="167" y="108"/>
                      <a:pt x="169" y="108"/>
                      <a:pt x="169" y="108"/>
                    </a:cubicBezTo>
                    <a:cubicBezTo>
                      <a:pt x="169" y="108"/>
                      <a:pt x="169" y="108"/>
                      <a:pt x="169" y="109"/>
                    </a:cubicBezTo>
                    <a:cubicBezTo>
                      <a:pt x="169" y="109"/>
                      <a:pt x="169" y="108"/>
                      <a:pt x="170" y="108"/>
                    </a:cubicBezTo>
                    <a:cubicBezTo>
                      <a:pt x="170" y="108"/>
                      <a:pt x="170" y="108"/>
                      <a:pt x="171" y="108"/>
                    </a:cubicBezTo>
                    <a:cubicBezTo>
                      <a:pt x="171" y="108"/>
                      <a:pt x="172" y="108"/>
                      <a:pt x="171" y="108"/>
                    </a:cubicBezTo>
                    <a:cubicBezTo>
                      <a:pt x="172" y="108"/>
                      <a:pt x="172" y="107"/>
                      <a:pt x="173" y="108"/>
                    </a:cubicBezTo>
                    <a:cubicBezTo>
                      <a:pt x="174" y="108"/>
                      <a:pt x="174" y="108"/>
                      <a:pt x="174" y="107"/>
                    </a:cubicBezTo>
                    <a:cubicBezTo>
                      <a:pt x="175" y="107"/>
                      <a:pt x="173" y="107"/>
                      <a:pt x="173" y="107"/>
                    </a:cubicBezTo>
                    <a:cubicBezTo>
                      <a:pt x="172" y="107"/>
                      <a:pt x="172" y="107"/>
                      <a:pt x="171" y="106"/>
                    </a:cubicBezTo>
                    <a:cubicBezTo>
                      <a:pt x="171" y="107"/>
                      <a:pt x="171" y="107"/>
                      <a:pt x="170" y="107"/>
                    </a:cubicBezTo>
                    <a:cubicBezTo>
                      <a:pt x="171" y="107"/>
                      <a:pt x="169" y="107"/>
                      <a:pt x="169" y="107"/>
                    </a:cubicBezTo>
                    <a:cubicBezTo>
                      <a:pt x="170" y="107"/>
                      <a:pt x="170" y="107"/>
                      <a:pt x="170" y="107"/>
                    </a:cubicBezTo>
                    <a:cubicBezTo>
                      <a:pt x="170" y="106"/>
                      <a:pt x="170" y="106"/>
                      <a:pt x="170" y="106"/>
                    </a:cubicBezTo>
                    <a:cubicBezTo>
                      <a:pt x="170" y="106"/>
                      <a:pt x="171" y="106"/>
                      <a:pt x="171" y="106"/>
                    </a:cubicBezTo>
                    <a:cubicBezTo>
                      <a:pt x="171" y="106"/>
                      <a:pt x="171" y="106"/>
                      <a:pt x="172" y="106"/>
                    </a:cubicBezTo>
                    <a:cubicBezTo>
                      <a:pt x="172" y="106"/>
                      <a:pt x="172" y="105"/>
                      <a:pt x="172" y="105"/>
                    </a:cubicBezTo>
                    <a:cubicBezTo>
                      <a:pt x="172" y="105"/>
                      <a:pt x="172" y="106"/>
                      <a:pt x="172" y="106"/>
                    </a:cubicBezTo>
                    <a:cubicBezTo>
                      <a:pt x="172" y="106"/>
                      <a:pt x="172" y="106"/>
                      <a:pt x="172" y="106"/>
                    </a:cubicBezTo>
                    <a:cubicBezTo>
                      <a:pt x="172" y="107"/>
                      <a:pt x="173" y="106"/>
                      <a:pt x="174" y="106"/>
                    </a:cubicBezTo>
                    <a:cubicBezTo>
                      <a:pt x="174" y="106"/>
                      <a:pt x="173" y="106"/>
                      <a:pt x="173" y="105"/>
                    </a:cubicBezTo>
                    <a:cubicBezTo>
                      <a:pt x="173" y="105"/>
                      <a:pt x="174" y="105"/>
                      <a:pt x="174" y="105"/>
                    </a:cubicBezTo>
                    <a:cubicBezTo>
                      <a:pt x="173" y="104"/>
                      <a:pt x="176" y="105"/>
                      <a:pt x="175" y="105"/>
                    </a:cubicBezTo>
                    <a:cubicBezTo>
                      <a:pt x="175" y="106"/>
                      <a:pt x="175" y="105"/>
                      <a:pt x="175" y="106"/>
                    </a:cubicBezTo>
                    <a:cubicBezTo>
                      <a:pt x="175" y="107"/>
                      <a:pt x="175" y="107"/>
                      <a:pt x="176" y="107"/>
                    </a:cubicBezTo>
                    <a:cubicBezTo>
                      <a:pt x="176" y="108"/>
                      <a:pt x="176" y="108"/>
                      <a:pt x="176" y="108"/>
                    </a:cubicBezTo>
                    <a:cubicBezTo>
                      <a:pt x="177" y="108"/>
                      <a:pt x="178" y="109"/>
                      <a:pt x="178" y="109"/>
                    </a:cubicBezTo>
                    <a:cubicBezTo>
                      <a:pt x="178" y="109"/>
                      <a:pt x="177" y="108"/>
                      <a:pt x="177" y="108"/>
                    </a:cubicBezTo>
                    <a:cubicBezTo>
                      <a:pt x="176" y="108"/>
                      <a:pt x="176" y="108"/>
                      <a:pt x="176" y="108"/>
                    </a:cubicBezTo>
                    <a:cubicBezTo>
                      <a:pt x="177" y="107"/>
                      <a:pt x="176" y="107"/>
                      <a:pt x="176" y="107"/>
                    </a:cubicBezTo>
                    <a:cubicBezTo>
                      <a:pt x="177" y="107"/>
                      <a:pt x="177" y="108"/>
                      <a:pt x="178" y="108"/>
                    </a:cubicBezTo>
                    <a:cubicBezTo>
                      <a:pt x="178" y="108"/>
                      <a:pt x="177" y="108"/>
                      <a:pt x="177" y="107"/>
                    </a:cubicBezTo>
                    <a:cubicBezTo>
                      <a:pt x="177" y="107"/>
                      <a:pt x="178" y="108"/>
                      <a:pt x="178" y="107"/>
                    </a:cubicBezTo>
                    <a:cubicBezTo>
                      <a:pt x="178" y="107"/>
                      <a:pt x="178" y="107"/>
                      <a:pt x="178" y="107"/>
                    </a:cubicBezTo>
                    <a:cubicBezTo>
                      <a:pt x="178" y="107"/>
                      <a:pt x="178" y="107"/>
                      <a:pt x="178" y="107"/>
                    </a:cubicBezTo>
                    <a:cubicBezTo>
                      <a:pt x="178" y="107"/>
                      <a:pt x="177" y="107"/>
                      <a:pt x="177" y="106"/>
                    </a:cubicBezTo>
                    <a:cubicBezTo>
                      <a:pt x="178" y="106"/>
                      <a:pt x="179" y="107"/>
                      <a:pt x="179" y="107"/>
                    </a:cubicBezTo>
                    <a:cubicBezTo>
                      <a:pt x="179" y="107"/>
                      <a:pt x="179" y="106"/>
                      <a:pt x="179" y="106"/>
                    </a:cubicBezTo>
                    <a:cubicBezTo>
                      <a:pt x="179" y="106"/>
                      <a:pt x="180" y="106"/>
                      <a:pt x="180" y="106"/>
                    </a:cubicBezTo>
                    <a:cubicBezTo>
                      <a:pt x="179" y="106"/>
                      <a:pt x="179" y="106"/>
                      <a:pt x="179" y="106"/>
                    </a:cubicBezTo>
                    <a:cubicBezTo>
                      <a:pt x="178" y="106"/>
                      <a:pt x="178" y="106"/>
                      <a:pt x="178" y="106"/>
                    </a:cubicBezTo>
                    <a:cubicBezTo>
                      <a:pt x="177" y="106"/>
                      <a:pt x="177" y="106"/>
                      <a:pt x="177" y="106"/>
                    </a:cubicBezTo>
                    <a:cubicBezTo>
                      <a:pt x="177" y="106"/>
                      <a:pt x="177" y="106"/>
                      <a:pt x="176" y="106"/>
                    </a:cubicBezTo>
                    <a:cubicBezTo>
                      <a:pt x="177" y="106"/>
                      <a:pt x="177" y="106"/>
                      <a:pt x="177" y="106"/>
                    </a:cubicBezTo>
                    <a:cubicBezTo>
                      <a:pt x="177" y="105"/>
                      <a:pt x="178" y="106"/>
                      <a:pt x="178" y="106"/>
                    </a:cubicBezTo>
                    <a:cubicBezTo>
                      <a:pt x="178" y="105"/>
                      <a:pt x="178" y="105"/>
                      <a:pt x="177" y="105"/>
                    </a:cubicBezTo>
                    <a:cubicBezTo>
                      <a:pt x="178" y="105"/>
                      <a:pt x="178" y="106"/>
                      <a:pt x="179" y="105"/>
                    </a:cubicBezTo>
                    <a:cubicBezTo>
                      <a:pt x="178" y="105"/>
                      <a:pt x="178" y="105"/>
                      <a:pt x="178" y="105"/>
                    </a:cubicBezTo>
                    <a:cubicBezTo>
                      <a:pt x="177" y="105"/>
                      <a:pt x="176" y="105"/>
                      <a:pt x="176" y="105"/>
                    </a:cubicBezTo>
                    <a:cubicBezTo>
                      <a:pt x="176" y="105"/>
                      <a:pt x="177" y="105"/>
                      <a:pt x="177" y="105"/>
                    </a:cubicBezTo>
                    <a:cubicBezTo>
                      <a:pt x="177" y="105"/>
                      <a:pt x="175" y="105"/>
                      <a:pt x="175" y="104"/>
                    </a:cubicBezTo>
                    <a:cubicBezTo>
                      <a:pt x="176" y="104"/>
                      <a:pt x="176" y="104"/>
                      <a:pt x="176" y="104"/>
                    </a:cubicBezTo>
                    <a:cubicBezTo>
                      <a:pt x="177" y="104"/>
                      <a:pt x="178" y="104"/>
                      <a:pt x="178" y="105"/>
                    </a:cubicBezTo>
                    <a:cubicBezTo>
                      <a:pt x="179" y="105"/>
                      <a:pt x="179" y="106"/>
                      <a:pt x="180" y="106"/>
                    </a:cubicBezTo>
                    <a:cubicBezTo>
                      <a:pt x="180" y="106"/>
                      <a:pt x="180" y="106"/>
                      <a:pt x="179" y="105"/>
                    </a:cubicBezTo>
                    <a:cubicBezTo>
                      <a:pt x="179" y="105"/>
                      <a:pt x="179" y="105"/>
                      <a:pt x="179" y="105"/>
                    </a:cubicBezTo>
                    <a:cubicBezTo>
                      <a:pt x="178" y="104"/>
                      <a:pt x="177" y="104"/>
                      <a:pt x="177" y="104"/>
                    </a:cubicBezTo>
                    <a:cubicBezTo>
                      <a:pt x="177" y="104"/>
                      <a:pt x="176" y="104"/>
                      <a:pt x="176" y="104"/>
                    </a:cubicBezTo>
                    <a:cubicBezTo>
                      <a:pt x="177" y="103"/>
                      <a:pt x="178" y="103"/>
                      <a:pt x="179" y="103"/>
                    </a:cubicBezTo>
                    <a:cubicBezTo>
                      <a:pt x="179" y="103"/>
                      <a:pt x="181" y="104"/>
                      <a:pt x="180" y="104"/>
                    </a:cubicBezTo>
                    <a:cubicBezTo>
                      <a:pt x="181" y="104"/>
                      <a:pt x="182" y="104"/>
                      <a:pt x="183" y="104"/>
                    </a:cubicBezTo>
                    <a:cubicBezTo>
                      <a:pt x="183" y="104"/>
                      <a:pt x="184" y="105"/>
                      <a:pt x="184" y="105"/>
                    </a:cubicBezTo>
                    <a:cubicBezTo>
                      <a:pt x="184" y="105"/>
                      <a:pt x="184" y="105"/>
                      <a:pt x="184" y="105"/>
                    </a:cubicBezTo>
                    <a:cubicBezTo>
                      <a:pt x="184" y="105"/>
                      <a:pt x="183" y="104"/>
                      <a:pt x="184" y="103"/>
                    </a:cubicBezTo>
                    <a:cubicBezTo>
                      <a:pt x="184" y="103"/>
                      <a:pt x="185" y="104"/>
                      <a:pt x="186" y="104"/>
                    </a:cubicBezTo>
                    <a:cubicBezTo>
                      <a:pt x="185" y="104"/>
                      <a:pt x="185" y="103"/>
                      <a:pt x="184" y="103"/>
                    </a:cubicBezTo>
                    <a:cubicBezTo>
                      <a:pt x="185" y="102"/>
                      <a:pt x="187" y="104"/>
                      <a:pt x="188" y="103"/>
                    </a:cubicBezTo>
                    <a:cubicBezTo>
                      <a:pt x="187" y="103"/>
                      <a:pt x="187" y="103"/>
                      <a:pt x="187" y="103"/>
                    </a:cubicBezTo>
                    <a:cubicBezTo>
                      <a:pt x="186" y="103"/>
                      <a:pt x="185" y="103"/>
                      <a:pt x="185" y="103"/>
                    </a:cubicBezTo>
                    <a:cubicBezTo>
                      <a:pt x="185" y="102"/>
                      <a:pt x="185" y="102"/>
                      <a:pt x="185" y="102"/>
                    </a:cubicBezTo>
                    <a:cubicBezTo>
                      <a:pt x="184" y="103"/>
                      <a:pt x="183" y="103"/>
                      <a:pt x="182" y="103"/>
                    </a:cubicBezTo>
                    <a:cubicBezTo>
                      <a:pt x="182" y="103"/>
                      <a:pt x="182" y="103"/>
                      <a:pt x="182" y="103"/>
                    </a:cubicBezTo>
                    <a:cubicBezTo>
                      <a:pt x="181" y="102"/>
                      <a:pt x="180" y="103"/>
                      <a:pt x="179" y="103"/>
                    </a:cubicBezTo>
                    <a:cubicBezTo>
                      <a:pt x="178" y="103"/>
                      <a:pt x="178" y="103"/>
                      <a:pt x="178" y="103"/>
                    </a:cubicBezTo>
                    <a:cubicBezTo>
                      <a:pt x="177" y="102"/>
                      <a:pt x="179" y="102"/>
                      <a:pt x="179" y="102"/>
                    </a:cubicBezTo>
                    <a:cubicBezTo>
                      <a:pt x="178" y="102"/>
                      <a:pt x="179" y="101"/>
                      <a:pt x="179" y="101"/>
                    </a:cubicBezTo>
                    <a:cubicBezTo>
                      <a:pt x="179" y="101"/>
                      <a:pt x="182" y="100"/>
                      <a:pt x="182" y="101"/>
                    </a:cubicBezTo>
                    <a:cubicBezTo>
                      <a:pt x="182" y="101"/>
                      <a:pt x="183" y="100"/>
                      <a:pt x="183" y="100"/>
                    </a:cubicBezTo>
                    <a:cubicBezTo>
                      <a:pt x="184" y="100"/>
                      <a:pt x="185" y="101"/>
                      <a:pt x="186" y="101"/>
                    </a:cubicBezTo>
                    <a:cubicBezTo>
                      <a:pt x="185" y="101"/>
                      <a:pt x="185" y="100"/>
                      <a:pt x="184" y="100"/>
                    </a:cubicBezTo>
                    <a:cubicBezTo>
                      <a:pt x="184" y="100"/>
                      <a:pt x="183" y="100"/>
                      <a:pt x="183" y="100"/>
                    </a:cubicBezTo>
                    <a:cubicBezTo>
                      <a:pt x="184" y="99"/>
                      <a:pt x="186" y="100"/>
                      <a:pt x="187" y="100"/>
                    </a:cubicBezTo>
                    <a:cubicBezTo>
                      <a:pt x="186" y="99"/>
                      <a:pt x="185" y="100"/>
                      <a:pt x="185" y="99"/>
                    </a:cubicBezTo>
                    <a:cubicBezTo>
                      <a:pt x="185" y="99"/>
                      <a:pt x="185" y="99"/>
                      <a:pt x="185" y="99"/>
                    </a:cubicBezTo>
                    <a:cubicBezTo>
                      <a:pt x="186" y="99"/>
                      <a:pt x="187" y="99"/>
                      <a:pt x="186" y="99"/>
                    </a:cubicBezTo>
                    <a:cubicBezTo>
                      <a:pt x="186" y="99"/>
                      <a:pt x="187" y="99"/>
                      <a:pt x="187" y="99"/>
                    </a:cubicBezTo>
                    <a:cubicBezTo>
                      <a:pt x="186" y="99"/>
                      <a:pt x="186" y="99"/>
                      <a:pt x="185" y="99"/>
                    </a:cubicBezTo>
                    <a:cubicBezTo>
                      <a:pt x="184" y="99"/>
                      <a:pt x="184" y="98"/>
                      <a:pt x="185" y="98"/>
                    </a:cubicBezTo>
                    <a:cubicBezTo>
                      <a:pt x="185" y="98"/>
                      <a:pt x="184" y="98"/>
                      <a:pt x="185" y="98"/>
                    </a:cubicBezTo>
                    <a:cubicBezTo>
                      <a:pt x="185" y="97"/>
                      <a:pt x="186" y="97"/>
                      <a:pt x="186" y="97"/>
                    </a:cubicBezTo>
                    <a:cubicBezTo>
                      <a:pt x="186" y="97"/>
                      <a:pt x="187" y="97"/>
                      <a:pt x="188" y="97"/>
                    </a:cubicBezTo>
                    <a:cubicBezTo>
                      <a:pt x="188" y="96"/>
                      <a:pt x="189" y="97"/>
                      <a:pt x="189" y="96"/>
                    </a:cubicBezTo>
                    <a:cubicBezTo>
                      <a:pt x="189" y="96"/>
                      <a:pt x="188" y="96"/>
                      <a:pt x="189" y="96"/>
                    </a:cubicBezTo>
                    <a:cubicBezTo>
                      <a:pt x="187" y="96"/>
                      <a:pt x="189" y="95"/>
                      <a:pt x="189" y="94"/>
                    </a:cubicBezTo>
                    <a:cubicBezTo>
                      <a:pt x="189" y="94"/>
                      <a:pt x="189" y="94"/>
                      <a:pt x="189" y="94"/>
                    </a:cubicBezTo>
                    <a:cubicBezTo>
                      <a:pt x="190" y="93"/>
                      <a:pt x="191" y="93"/>
                      <a:pt x="190" y="94"/>
                    </a:cubicBezTo>
                    <a:cubicBezTo>
                      <a:pt x="190" y="94"/>
                      <a:pt x="191" y="94"/>
                      <a:pt x="191" y="95"/>
                    </a:cubicBezTo>
                    <a:cubicBezTo>
                      <a:pt x="192" y="95"/>
                      <a:pt x="191" y="95"/>
                      <a:pt x="191" y="96"/>
                    </a:cubicBezTo>
                    <a:cubicBezTo>
                      <a:pt x="192" y="96"/>
                      <a:pt x="192" y="95"/>
                      <a:pt x="192" y="95"/>
                    </a:cubicBezTo>
                    <a:cubicBezTo>
                      <a:pt x="192" y="94"/>
                      <a:pt x="193" y="95"/>
                      <a:pt x="193" y="95"/>
                    </a:cubicBezTo>
                    <a:cubicBezTo>
                      <a:pt x="193" y="95"/>
                      <a:pt x="192" y="95"/>
                      <a:pt x="193" y="95"/>
                    </a:cubicBezTo>
                    <a:cubicBezTo>
                      <a:pt x="194" y="95"/>
                      <a:pt x="194" y="95"/>
                      <a:pt x="195" y="95"/>
                    </a:cubicBezTo>
                    <a:cubicBezTo>
                      <a:pt x="195" y="95"/>
                      <a:pt x="193" y="95"/>
                      <a:pt x="193" y="95"/>
                    </a:cubicBezTo>
                    <a:cubicBezTo>
                      <a:pt x="192" y="94"/>
                      <a:pt x="191" y="94"/>
                      <a:pt x="191" y="94"/>
                    </a:cubicBezTo>
                    <a:cubicBezTo>
                      <a:pt x="191" y="93"/>
                      <a:pt x="192" y="93"/>
                      <a:pt x="192" y="93"/>
                    </a:cubicBezTo>
                    <a:cubicBezTo>
                      <a:pt x="193" y="93"/>
                      <a:pt x="193" y="93"/>
                      <a:pt x="193" y="93"/>
                    </a:cubicBezTo>
                    <a:cubicBezTo>
                      <a:pt x="194" y="93"/>
                      <a:pt x="194" y="93"/>
                      <a:pt x="194" y="93"/>
                    </a:cubicBezTo>
                    <a:cubicBezTo>
                      <a:pt x="194" y="93"/>
                      <a:pt x="195" y="94"/>
                      <a:pt x="195" y="95"/>
                    </a:cubicBezTo>
                    <a:cubicBezTo>
                      <a:pt x="196" y="95"/>
                      <a:pt x="198" y="95"/>
                      <a:pt x="198" y="95"/>
                    </a:cubicBezTo>
                    <a:cubicBezTo>
                      <a:pt x="198" y="95"/>
                      <a:pt x="197" y="95"/>
                      <a:pt x="197" y="96"/>
                    </a:cubicBezTo>
                    <a:cubicBezTo>
                      <a:pt x="197" y="96"/>
                      <a:pt x="198" y="96"/>
                      <a:pt x="199" y="96"/>
                    </a:cubicBezTo>
                    <a:cubicBezTo>
                      <a:pt x="199" y="96"/>
                      <a:pt x="198" y="96"/>
                      <a:pt x="198" y="95"/>
                    </a:cubicBezTo>
                    <a:cubicBezTo>
                      <a:pt x="198" y="95"/>
                      <a:pt x="198" y="95"/>
                      <a:pt x="198" y="94"/>
                    </a:cubicBezTo>
                    <a:cubicBezTo>
                      <a:pt x="197" y="94"/>
                      <a:pt x="196" y="95"/>
                      <a:pt x="195" y="94"/>
                    </a:cubicBezTo>
                    <a:cubicBezTo>
                      <a:pt x="195" y="94"/>
                      <a:pt x="194" y="93"/>
                      <a:pt x="195" y="93"/>
                    </a:cubicBezTo>
                    <a:cubicBezTo>
                      <a:pt x="195" y="93"/>
                      <a:pt x="196" y="93"/>
                      <a:pt x="197" y="93"/>
                    </a:cubicBezTo>
                    <a:cubicBezTo>
                      <a:pt x="196" y="92"/>
                      <a:pt x="194" y="93"/>
                      <a:pt x="194" y="92"/>
                    </a:cubicBezTo>
                    <a:cubicBezTo>
                      <a:pt x="194" y="92"/>
                      <a:pt x="196" y="91"/>
                      <a:pt x="196" y="91"/>
                    </a:cubicBezTo>
                    <a:cubicBezTo>
                      <a:pt x="197" y="90"/>
                      <a:pt x="198" y="90"/>
                      <a:pt x="199" y="90"/>
                    </a:cubicBezTo>
                    <a:cubicBezTo>
                      <a:pt x="200" y="90"/>
                      <a:pt x="200" y="91"/>
                      <a:pt x="199" y="92"/>
                    </a:cubicBezTo>
                    <a:cubicBezTo>
                      <a:pt x="200" y="92"/>
                      <a:pt x="200" y="92"/>
                      <a:pt x="200" y="93"/>
                    </a:cubicBezTo>
                    <a:cubicBezTo>
                      <a:pt x="200" y="93"/>
                      <a:pt x="199" y="93"/>
                      <a:pt x="199" y="93"/>
                    </a:cubicBezTo>
                    <a:cubicBezTo>
                      <a:pt x="200" y="93"/>
                      <a:pt x="200" y="93"/>
                      <a:pt x="200" y="93"/>
                    </a:cubicBezTo>
                    <a:cubicBezTo>
                      <a:pt x="200" y="94"/>
                      <a:pt x="199" y="94"/>
                      <a:pt x="199" y="94"/>
                    </a:cubicBezTo>
                    <a:cubicBezTo>
                      <a:pt x="200" y="94"/>
                      <a:pt x="200" y="93"/>
                      <a:pt x="200" y="92"/>
                    </a:cubicBezTo>
                    <a:cubicBezTo>
                      <a:pt x="200" y="92"/>
                      <a:pt x="201" y="92"/>
                      <a:pt x="201" y="92"/>
                    </a:cubicBezTo>
                    <a:cubicBezTo>
                      <a:pt x="201" y="92"/>
                      <a:pt x="200" y="92"/>
                      <a:pt x="200" y="92"/>
                    </a:cubicBezTo>
                    <a:cubicBezTo>
                      <a:pt x="200" y="91"/>
                      <a:pt x="202" y="90"/>
                      <a:pt x="202" y="90"/>
                    </a:cubicBezTo>
                    <a:cubicBezTo>
                      <a:pt x="202" y="90"/>
                      <a:pt x="201" y="91"/>
                      <a:pt x="202" y="91"/>
                    </a:cubicBezTo>
                    <a:cubicBezTo>
                      <a:pt x="202" y="91"/>
                      <a:pt x="202" y="89"/>
                      <a:pt x="203" y="89"/>
                    </a:cubicBezTo>
                    <a:cubicBezTo>
                      <a:pt x="203" y="89"/>
                      <a:pt x="203" y="90"/>
                      <a:pt x="203" y="90"/>
                    </a:cubicBezTo>
                    <a:cubicBezTo>
                      <a:pt x="203" y="89"/>
                      <a:pt x="204" y="89"/>
                      <a:pt x="204" y="89"/>
                    </a:cubicBezTo>
                    <a:cubicBezTo>
                      <a:pt x="205" y="90"/>
                      <a:pt x="203" y="91"/>
                      <a:pt x="204" y="92"/>
                    </a:cubicBezTo>
                    <a:cubicBezTo>
                      <a:pt x="205" y="92"/>
                      <a:pt x="204" y="92"/>
                      <a:pt x="204" y="93"/>
                    </a:cubicBezTo>
                    <a:cubicBezTo>
                      <a:pt x="204" y="93"/>
                      <a:pt x="204" y="93"/>
                      <a:pt x="204" y="93"/>
                    </a:cubicBezTo>
                    <a:cubicBezTo>
                      <a:pt x="204" y="94"/>
                      <a:pt x="204" y="93"/>
                      <a:pt x="203" y="94"/>
                    </a:cubicBezTo>
                    <a:cubicBezTo>
                      <a:pt x="203" y="94"/>
                      <a:pt x="203" y="94"/>
                      <a:pt x="203" y="94"/>
                    </a:cubicBezTo>
                    <a:cubicBezTo>
                      <a:pt x="203" y="94"/>
                      <a:pt x="202" y="95"/>
                      <a:pt x="202" y="95"/>
                    </a:cubicBezTo>
                    <a:cubicBezTo>
                      <a:pt x="202" y="95"/>
                      <a:pt x="203" y="94"/>
                      <a:pt x="203" y="94"/>
                    </a:cubicBezTo>
                    <a:cubicBezTo>
                      <a:pt x="204" y="94"/>
                      <a:pt x="204" y="94"/>
                      <a:pt x="204" y="93"/>
                    </a:cubicBezTo>
                    <a:cubicBezTo>
                      <a:pt x="205" y="93"/>
                      <a:pt x="205" y="92"/>
                      <a:pt x="206" y="93"/>
                    </a:cubicBezTo>
                    <a:cubicBezTo>
                      <a:pt x="206" y="93"/>
                      <a:pt x="207" y="93"/>
                      <a:pt x="208" y="93"/>
                    </a:cubicBezTo>
                    <a:cubicBezTo>
                      <a:pt x="207" y="93"/>
                      <a:pt x="207" y="93"/>
                      <a:pt x="207" y="93"/>
                    </a:cubicBezTo>
                    <a:cubicBezTo>
                      <a:pt x="206" y="93"/>
                      <a:pt x="206" y="92"/>
                      <a:pt x="206" y="92"/>
                    </a:cubicBezTo>
                    <a:cubicBezTo>
                      <a:pt x="205" y="92"/>
                      <a:pt x="206" y="91"/>
                      <a:pt x="205" y="91"/>
                    </a:cubicBezTo>
                    <a:cubicBezTo>
                      <a:pt x="205" y="91"/>
                      <a:pt x="208" y="90"/>
                      <a:pt x="207" y="90"/>
                    </a:cubicBezTo>
                    <a:cubicBezTo>
                      <a:pt x="207" y="90"/>
                      <a:pt x="209" y="89"/>
                      <a:pt x="209" y="89"/>
                    </a:cubicBezTo>
                    <a:cubicBezTo>
                      <a:pt x="209" y="89"/>
                      <a:pt x="208" y="90"/>
                      <a:pt x="208" y="90"/>
                    </a:cubicBezTo>
                    <a:cubicBezTo>
                      <a:pt x="208" y="90"/>
                      <a:pt x="208" y="90"/>
                      <a:pt x="208" y="90"/>
                    </a:cubicBezTo>
                    <a:cubicBezTo>
                      <a:pt x="208" y="90"/>
                      <a:pt x="209" y="91"/>
                      <a:pt x="209" y="90"/>
                    </a:cubicBezTo>
                    <a:cubicBezTo>
                      <a:pt x="209" y="90"/>
                      <a:pt x="209" y="90"/>
                      <a:pt x="209" y="90"/>
                    </a:cubicBezTo>
                    <a:cubicBezTo>
                      <a:pt x="209" y="90"/>
                      <a:pt x="209" y="90"/>
                      <a:pt x="210" y="90"/>
                    </a:cubicBezTo>
                    <a:cubicBezTo>
                      <a:pt x="210" y="90"/>
                      <a:pt x="210" y="90"/>
                      <a:pt x="210" y="90"/>
                    </a:cubicBezTo>
                    <a:cubicBezTo>
                      <a:pt x="210" y="90"/>
                      <a:pt x="210" y="90"/>
                      <a:pt x="210" y="90"/>
                    </a:cubicBezTo>
                    <a:cubicBezTo>
                      <a:pt x="210" y="90"/>
                      <a:pt x="211" y="90"/>
                      <a:pt x="211" y="89"/>
                    </a:cubicBezTo>
                    <a:cubicBezTo>
                      <a:pt x="210" y="89"/>
                      <a:pt x="209" y="89"/>
                      <a:pt x="210" y="89"/>
                    </a:cubicBezTo>
                    <a:cubicBezTo>
                      <a:pt x="211" y="88"/>
                      <a:pt x="212" y="88"/>
                      <a:pt x="212" y="89"/>
                    </a:cubicBezTo>
                    <a:cubicBezTo>
                      <a:pt x="212" y="89"/>
                      <a:pt x="212" y="89"/>
                      <a:pt x="213" y="89"/>
                    </a:cubicBezTo>
                    <a:cubicBezTo>
                      <a:pt x="213" y="90"/>
                      <a:pt x="214" y="90"/>
                      <a:pt x="214" y="90"/>
                    </a:cubicBezTo>
                    <a:cubicBezTo>
                      <a:pt x="214" y="90"/>
                      <a:pt x="215" y="90"/>
                      <a:pt x="215" y="90"/>
                    </a:cubicBezTo>
                    <a:cubicBezTo>
                      <a:pt x="215" y="91"/>
                      <a:pt x="216" y="91"/>
                      <a:pt x="216" y="91"/>
                    </a:cubicBezTo>
                    <a:cubicBezTo>
                      <a:pt x="216" y="91"/>
                      <a:pt x="215" y="91"/>
                      <a:pt x="215" y="91"/>
                    </a:cubicBezTo>
                    <a:cubicBezTo>
                      <a:pt x="216" y="91"/>
                      <a:pt x="216" y="91"/>
                      <a:pt x="217" y="91"/>
                    </a:cubicBezTo>
                    <a:cubicBezTo>
                      <a:pt x="216" y="91"/>
                      <a:pt x="216" y="91"/>
                      <a:pt x="216" y="90"/>
                    </a:cubicBezTo>
                    <a:cubicBezTo>
                      <a:pt x="215" y="90"/>
                      <a:pt x="215" y="90"/>
                      <a:pt x="215" y="90"/>
                    </a:cubicBezTo>
                    <a:cubicBezTo>
                      <a:pt x="215" y="90"/>
                      <a:pt x="216" y="90"/>
                      <a:pt x="216" y="90"/>
                    </a:cubicBezTo>
                    <a:cubicBezTo>
                      <a:pt x="216" y="90"/>
                      <a:pt x="214" y="89"/>
                      <a:pt x="215" y="89"/>
                    </a:cubicBezTo>
                    <a:cubicBezTo>
                      <a:pt x="214" y="89"/>
                      <a:pt x="215" y="89"/>
                      <a:pt x="215" y="89"/>
                    </a:cubicBezTo>
                    <a:cubicBezTo>
                      <a:pt x="215" y="89"/>
                      <a:pt x="216" y="89"/>
                      <a:pt x="216" y="89"/>
                    </a:cubicBezTo>
                    <a:cubicBezTo>
                      <a:pt x="216" y="89"/>
                      <a:pt x="216" y="89"/>
                      <a:pt x="215" y="89"/>
                    </a:cubicBezTo>
                    <a:cubicBezTo>
                      <a:pt x="216" y="88"/>
                      <a:pt x="216" y="88"/>
                      <a:pt x="216" y="88"/>
                    </a:cubicBezTo>
                    <a:cubicBezTo>
                      <a:pt x="215" y="88"/>
                      <a:pt x="214" y="89"/>
                      <a:pt x="214" y="88"/>
                    </a:cubicBezTo>
                    <a:cubicBezTo>
                      <a:pt x="214" y="88"/>
                      <a:pt x="216" y="88"/>
                      <a:pt x="216" y="88"/>
                    </a:cubicBezTo>
                    <a:cubicBezTo>
                      <a:pt x="216" y="88"/>
                      <a:pt x="215" y="88"/>
                      <a:pt x="214" y="88"/>
                    </a:cubicBezTo>
                    <a:cubicBezTo>
                      <a:pt x="214" y="88"/>
                      <a:pt x="214" y="88"/>
                      <a:pt x="214" y="88"/>
                    </a:cubicBezTo>
                    <a:cubicBezTo>
                      <a:pt x="214" y="88"/>
                      <a:pt x="214" y="88"/>
                      <a:pt x="213" y="88"/>
                    </a:cubicBezTo>
                    <a:cubicBezTo>
                      <a:pt x="213" y="88"/>
                      <a:pt x="213" y="88"/>
                      <a:pt x="212" y="88"/>
                    </a:cubicBezTo>
                    <a:cubicBezTo>
                      <a:pt x="212" y="88"/>
                      <a:pt x="211" y="87"/>
                      <a:pt x="212" y="87"/>
                    </a:cubicBezTo>
                    <a:cubicBezTo>
                      <a:pt x="211" y="87"/>
                      <a:pt x="209" y="87"/>
                      <a:pt x="209" y="87"/>
                    </a:cubicBezTo>
                    <a:cubicBezTo>
                      <a:pt x="210" y="86"/>
                      <a:pt x="210" y="86"/>
                      <a:pt x="211" y="86"/>
                    </a:cubicBezTo>
                    <a:cubicBezTo>
                      <a:pt x="211" y="86"/>
                      <a:pt x="211" y="87"/>
                      <a:pt x="212" y="87"/>
                    </a:cubicBezTo>
                    <a:cubicBezTo>
                      <a:pt x="212" y="87"/>
                      <a:pt x="211" y="85"/>
                      <a:pt x="212" y="86"/>
                    </a:cubicBezTo>
                    <a:cubicBezTo>
                      <a:pt x="213" y="86"/>
                      <a:pt x="214" y="87"/>
                      <a:pt x="214" y="87"/>
                    </a:cubicBezTo>
                    <a:cubicBezTo>
                      <a:pt x="214" y="87"/>
                      <a:pt x="213" y="87"/>
                      <a:pt x="214" y="86"/>
                    </a:cubicBezTo>
                    <a:cubicBezTo>
                      <a:pt x="214" y="86"/>
                      <a:pt x="215" y="86"/>
                      <a:pt x="215" y="86"/>
                    </a:cubicBezTo>
                    <a:cubicBezTo>
                      <a:pt x="215" y="86"/>
                      <a:pt x="215" y="86"/>
                      <a:pt x="215" y="86"/>
                    </a:cubicBezTo>
                    <a:cubicBezTo>
                      <a:pt x="215" y="86"/>
                      <a:pt x="215" y="86"/>
                      <a:pt x="216" y="86"/>
                    </a:cubicBezTo>
                    <a:cubicBezTo>
                      <a:pt x="216" y="86"/>
                      <a:pt x="216" y="86"/>
                      <a:pt x="216" y="86"/>
                    </a:cubicBezTo>
                    <a:cubicBezTo>
                      <a:pt x="216" y="86"/>
                      <a:pt x="216" y="86"/>
                      <a:pt x="217" y="86"/>
                    </a:cubicBezTo>
                    <a:cubicBezTo>
                      <a:pt x="218" y="86"/>
                      <a:pt x="217" y="86"/>
                      <a:pt x="217" y="87"/>
                    </a:cubicBezTo>
                    <a:cubicBezTo>
                      <a:pt x="217" y="87"/>
                      <a:pt x="217" y="87"/>
                      <a:pt x="217" y="87"/>
                    </a:cubicBezTo>
                    <a:cubicBezTo>
                      <a:pt x="217" y="87"/>
                      <a:pt x="217" y="87"/>
                      <a:pt x="217" y="87"/>
                    </a:cubicBezTo>
                    <a:cubicBezTo>
                      <a:pt x="217" y="87"/>
                      <a:pt x="217" y="87"/>
                      <a:pt x="218" y="87"/>
                    </a:cubicBezTo>
                    <a:cubicBezTo>
                      <a:pt x="218" y="87"/>
                      <a:pt x="219" y="88"/>
                      <a:pt x="219" y="88"/>
                    </a:cubicBezTo>
                    <a:cubicBezTo>
                      <a:pt x="219" y="87"/>
                      <a:pt x="217" y="87"/>
                      <a:pt x="217" y="87"/>
                    </a:cubicBezTo>
                    <a:cubicBezTo>
                      <a:pt x="218" y="86"/>
                      <a:pt x="219" y="87"/>
                      <a:pt x="220" y="87"/>
                    </a:cubicBezTo>
                    <a:cubicBezTo>
                      <a:pt x="220" y="87"/>
                      <a:pt x="221" y="87"/>
                      <a:pt x="221" y="87"/>
                    </a:cubicBezTo>
                    <a:cubicBezTo>
                      <a:pt x="222" y="87"/>
                      <a:pt x="221" y="87"/>
                      <a:pt x="221" y="88"/>
                    </a:cubicBezTo>
                    <a:cubicBezTo>
                      <a:pt x="220" y="88"/>
                      <a:pt x="218" y="88"/>
                      <a:pt x="217" y="88"/>
                    </a:cubicBezTo>
                    <a:cubicBezTo>
                      <a:pt x="218" y="88"/>
                      <a:pt x="219" y="88"/>
                      <a:pt x="219" y="88"/>
                    </a:cubicBezTo>
                    <a:cubicBezTo>
                      <a:pt x="220" y="88"/>
                      <a:pt x="220" y="88"/>
                      <a:pt x="220" y="88"/>
                    </a:cubicBezTo>
                    <a:cubicBezTo>
                      <a:pt x="221" y="88"/>
                      <a:pt x="222" y="87"/>
                      <a:pt x="222" y="87"/>
                    </a:cubicBezTo>
                    <a:cubicBezTo>
                      <a:pt x="222" y="87"/>
                      <a:pt x="222" y="88"/>
                      <a:pt x="222" y="88"/>
                    </a:cubicBezTo>
                    <a:cubicBezTo>
                      <a:pt x="223" y="88"/>
                      <a:pt x="224" y="89"/>
                      <a:pt x="223" y="89"/>
                    </a:cubicBezTo>
                    <a:cubicBezTo>
                      <a:pt x="223" y="89"/>
                      <a:pt x="224" y="89"/>
                      <a:pt x="224" y="89"/>
                    </a:cubicBezTo>
                    <a:cubicBezTo>
                      <a:pt x="224" y="89"/>
                      <a:pt x="226" y="89"/>
                      <a:pt x="226" y="89"/>
                    </a:cubicBezTo>
                    <a:cubicBezTo>
                      <a:pt x="226" y="89"/>
                      <a:pt x="224" y="88"/>
                      <a:pt x="223" y="88"/>
                    </a:cubicBezTo>
                    <a:cubicBezTo>
                      <a:pt x="224" y="88"/>
                      <a:pt x="225" y="88"/>
                      <a:pt x="225" y="88"/>
                    </a:cubicBezTo>
                    <a:cubicBezTo>
                      <a:pt x="225" y="87"/>
                      <a:pt x="224" y="87"/>
                      <a:pt x="224" y="87"/>
                    </a:cubicBezTo>
                    <a:cubicBezTo>
                      <a:pt x="224" y="87"/>
                      <a:pt x="225" y="87"/>
                      <a:pt x="225" y="87"/>
                    </a:cubicBezTo>
                    <a:cubicBezTo>
                      <a:pt x="224" y="87"/>
                      <a:pt x="224" y="87"/>
                      <a:pt x="224" y="87"/>
                    </a:cubicBezTo>
                    <a:cubicBezTo>
                      <a:pt x="224" y="86"/>
                      <a:pt x="225" y="87"/>
                      <a:pt x="226" y="86"/>
                    </a:cubicBezTo>
                    <a:cubicBezTo>
                      <a:pt x="225" y="86"/>
                      <a:pt x="225" y="87"/>
                      <a:pt x="224" y="86"/>
                    </a:cubicBezTo>
                    <a:cubicBezTo>
                      <a:pt x="225" y="86"/>
                      <a:pt x="225" y="86"/>
                      <a:pt x="226" y="86"/>
                    </a:cubicBezTo>
                    <a:cubicBezTo>
                      <a:pt x="226" y="86"/>
                      <a:pt x="226" y="86"/>
                      <a:pt x="225" y="86"/>
                    </a:cubicBezTo>
                    <a:cubicBezTo>
                      <a:pt x="225" y="85"/>
                      <a:pt x="227" y="85"/>
                      <a:pt x="227" y="84"/>
                    </a:cubicBezTo>
                    <a:cubicBezTo>
                      <a:pt x="229" y="84"/>
                      <a:pt x="230" y="84"/>
                      <a:pt x="231" y="84"/>
                    </a:cubicBezTo>
                    <a:cubicBezTo>
                      <a:pt x="231" y="84"/>
                      <a:pt x="230" y="84"/>
                      <a:pt x="230" y="84"/>
                    </a:cubicBezTo>
                    <a:cubicBezTo>
                      <a:pt x="230" y="84"/>
                      <a:pt x="230" y="83"/>
                      <a:pt x="230" y="83"/>
                    </a:cubicBezTo>
                    <a:cubicBezTo>
                      <a:pt x="231" y="82"/>
                      <a:pt x="232" y="83"/>
                      <a:pt x="233" y="83"/>
                    </a:cubicBezTo>
                    <a:cubicBezTo>
                      <a:pt x="233" y="83"/>
                      <a:pt x="234" y="83"/>
                      <a:pt x="233" y="83"/>
                    </a:cubicBezTo>
                    <a:cubicBezTo>
                      <a:pt x="233" y="83"/>
                      <a:pt x="233" y="82"/>
                      <a:pt x="233" y="82"/>
                    </a:cubicBezTo>
                    <a:cubicBezTo>
                      <a:pt x="232" y="82"/>
                      <a:pt x="232" y="82"/>
                      <a:pt x="231" y="82"/>
                    </a:cubicBezTo>
                    <a:cubicBezTo>
                      <a:pt x="230" y="82"/>
                      <a:pt x="230" y="81"/>
                      <a:pt x="231" y="81"/>
                    </a:cubicBezTo>
                    <a:cubicBezTo>
                      <a:pt x="231" y="81"/>
                      <a:pt x="232" y="81"/>
                      <a:pt x="232" y="81"/>
                    </a:cubicBezTo>
                    <a:cubicBezTo>
                      <a:pt x="233" y="82"/>
                      <a:pt x="232" y="81"/>
                      <a:pt x="232" y="81"/>
                    </a:cubicBezTo>
                    <a:cubicBezTo>
                      <a:pt x="233" y="81"/>
                      <a:pt x="233" y="81"/>
                      <a:pt x="233" y="81"/>
                    </a:cubicBezTo>
                    <a:cubicBezTo>
                      <a:pt x="233" y="81"/>
                      <a:pt x="233" y="81"/>
                      <a:pt x="232" y="80"/>
                    </a:cubicBezTo>
                    <a:cubicBezTo>
                      <a:pt x="233" y="80"/>
                      <a:pt x="232" y="80"/>
                      <a:pt x="233" y="80"/>
                    </a:cubicBezTo>
                    <a:cubicBezTo>
                      <a:pt x="232" y="80"/>
                      <a:pt x="232" y="80"/>
                      <a:pt x="232" y="80"/>
                    </a:cubicBezTo>
                    <a:cubicBezTo>
                      <a:pt x="232" y="80"/>
                      <a:pt x="232" y="80"/>
                      <a:pt x="233" y="80"/>
                    </a:cubicBezTo>
                    <a:cubicBezTo>
                      <a:pt x="232" y="80"/>
                      <a:pt x="232" y="79"/>
                      <a:pt x="232" y="79"/>
                    </a:cubicBezTo>
                    <a:cubicBezTo>
                      <a:pt x="232" y="79"/>
                      <a:pt x="233" y="79"/>
                      <a:pt x="233" y="80"/>
                    </a:cubicBezTo>
                    <a:cubicBezTo>
                      <a:pt x="233" y="80"/>
                      <a:pt x="233" y="80"/>
                      <a:pt x="234" y="80"/>
                    </a:cubicBezTo>
                    <a:cubicBezTo>
                      <a:pt x="234" y="80"/>
                      <a:pt x="234" y="80"/>
                      <a:pt x="234" y="80"/>
                    </a:cubicBezTo>
                    <a:cubicBezTo>
                      <a:pt x="234" y="80"/>
                      <a:pt x="235" y="80"/>
                      <a:pt x="235" y="80"/>
                    </a:cubicBezTo>
                    <a:cubicBezTo>
                      <a:pt x="235" y="80"/>
                      <a:pt x="235" y="80"/>
                      <a:pt x="235" y="80"/>
                    </a:cubicBezTo>
                    <a:cubicBezTo>
                      <a:pt x="236" y="80"/>
                      <a:pt x="235" y="81"/>
                      <a:pt x="235" y="81"/>
                    </a:cubicBezTo>
                    <a:cubicBezTo>
                      <a:pt x="235" y="81"/>
                      <a:pt x="235" y="81"/>
                      <a:pt x="235" y="81"/>
                    </a:cubicBezTo>
                    <a:cubicBezTo>
                      <a:pt x="236" y="80"/>
                      <a:pt x="236" y="80"/>
                      <a:pt x="236" y="80"/>
                    </a:cubicBezTo>
                    <a:cubicBezTo>
                      <a:pt x="237" y="81"/>
                      <a:pt x="237" y="81"/>
                      <a:pt x="237" y="81"/>
                    </a:cubicBezTo>
                    <a:cubicBezTo>
                      <a:pt x="237" y="81"/>
                      <a:pt x="238" y="81"/>
                      <a:pt x="238" y="81"/>
                    </a:cubicBezTo>
                    <a:cubicBezTo>
                      <a:pt x="238" y="81"/>
                      <a:pt x="237" y="80"/>
                      <a:pt x="237" y="80"/>
                    </a:cubicBezTo>
                    <a:cubicBezTo>
                      <a:pt x="238" y="80"/>
                      <a:pt x="238" y="80"/>
                      <a:pt x="239" y="80"/>
                    </a:cubicBezTo>
                    <a:cubicBezTo>
                      <a:pt x="239" y="80"/>
                      <a:pt x="239" y="81"/>
                      <a:pt x="238" y="81"/>
                    </a:cubicBezTo>
                    <a:cubicBezTo>
                      <a:pt x="238" y="81"/>
                      <a:pt x="239" y="81"/>
                      <a:pt x="239" y="81"/>
                    </a:cubicBezTo>
                    <a:cubicBezTo>
                      <a:pt x="240" y="80"/>
                      <a:pt x="240" y="81"/>
                      <a:pt x="240" y="81"/>
                    </a:cubicBezTo>
                    <a:cubicBezTo>
                      <a:pt x="240" y="81"/>
                      <a:pt x="241" y="80"/>
                      <a:pt x="241" y="81"/>
                    </a:cubicBezTo>
                    <a:cubicBezTo>
                      <a:pt x="241" y="81"/>
                      <a:pt x="241" y="81"/>
                      <a:pt x="241" y="81"/>
                    </a:cubicBezTo>
                    <a:cubicBezTo>
                      <a:pt x="241" y="81"/>
                      <a:pt x="241" y="81"/>
                      <a:pt x="242" y="81"/>
                    </a:cubicBezTo>
                    <a:cubicBezTo>
                      <a:pt x="241" y="81"/>
                      <a:pt x="241" y="81"/>
                      <a:pt x="241" y="81"/>
                    </a:cubicBezTo>
                    <a:cubicBezTo>
                      <a:pt x="241" y="81"/>
                      <a:pt x="240" y="82"/>
                      <a:pt x="240" y="82"/>
                    </a:cubicBezTo>
                    <a:cubicBezTo>
                      <a:pt x="240" y="82"/>
                      <a:pt x="240" y="82"/>
                      <a:pt x="240" y="82"/>
                    </a:cubicBezTo>
                    <a:cubicBezTo>
                      <a:pt x="240" y="82"/>
                      <a:pt x="239" y="82"/>
                      <a:pt x="239" y="82"/>
                    </a:cubicBezTo>
                    <a:cubicBezTo>
                      <a:pt x="238" y="83"/>
                      <a:pt x="238" y="83"/>
                      <a:pt x="238" y="83"/>
                    </a:cubicBezTo>
                    <a:cubicBezTo>
                      <a:pt x="237" y="84"/>
                      <a:pt x="237" y="84"/>
                      <a:pt x="236" y="84"/>
                    </a:cubicBezTo>
                    <a:cubicBezTo>
                      <a:pt x="237" y="84"/>
                      <a:pt x="237" y="84"/>
                      <a:pt x="237" y="84"/>
                    </a:cubicBezTo>
                    <a:cubicBezTo>
                      <a:pt x="238" y="84"/>
                      <a:pt x="236" y="84"/>
                      <a:pt x="236" y="84"/>
                    </a:cubicBezTo>
                    <a:cubicBezTo>
                      <a:pt x="237" y="84"/>
                      <a:pt x="237" y="84"/>
                      <a:pt x="238" y="84"/>
                    </a:cubicBezTo>
                    <a:cubicBezTo>
                      <a:pt x="238" y="84"/>
                      <a:pt x="238" y="85"/>
                      <a:pt x="237" y="85"/>
                    </a:cubicBezTo>
                    <a:cubicBezTo>
                      <a:pt x="237" y="85"/>
                      <a:pt x="237" y="85"/>
                      <a:pt x="236" y="85"/>
                    </a:cubicBezTo>
                    <a:cubicBezTo>
                      <a:pt x="237" y="85"/>
                      <a:pt x="237" y="86"/>
                      <a:pt x="237" y="86"/>
                    </a:cubicBezTo>
                    <a:cubicBezTo>
                      <a:pt x="238" y="85"/>
                      <a:pt x="236" y="86"/>
                      <a:pt x="236" y="86"/>
                    </a:cubicBezTo>
                    <a:cubicBezTo>
                      <a:pt x="236" y="87"/>
                      <a:pt x="236" y="87"/>
                      <a:pt x="236" y="87"/>
                    </a:cubicBezTo>
                    <a:cubicBezTo>
                      <a:pt x="236" y="88"/>
                      <a:pt x="236" y="88"/>
                      <a:pt x="236" y="88"/>
                    </a:cubicBezTo>
                    <a:cubicBezTo>
                      <a:pt x="236" y="88"/>
                      <a:pt x="237" y="88"/>
                      <a:pt x="236" y="88"/>
                    </a:cubicBezTo>
                    <a:cubicBezTo>
                      <a:pt x="236" y="87"/>
                      <a:pt x="237" y="87"/>
                      <a:pt x="237" y="87"/>
                    </a:cubicBezTo>
                    <a:cubicBezTo>
                      <a:pt x="237" y="87"/>
                      <a:pt x="237" y="87"/>
                      <a:pt x="237" y="87"/>
                    </a:cubicBezTo>
                    <a:cubicBezTo>
                      <a:pt x="237" y="87"/>
                      <a:pt x="237" y="88"/>
                      <a:pt x="237" y="88"/>
                    </a:cubicBezTo>
                    <a:cubicBezTo>
                      <a:pt x="237" y="89"/>
                      <a:pt x="238" y="87"/>
                      <a:pt x="238" y="87"/>
                    </a:cubicBezTo>
                    <a:cubicBezTo>
                      <a:pt x="239" y="86"/>
                      <a:pt x="240" y="86"/>
                      <a:pt x="239" y="86"/>
                    </a:cubicBezTo>
                    <a:cubicBezTo>
                      <a:pt x="239" y="85"/>
                      <a:pt x="241" y="84"/>
                      <a:pt x="242" y="83"/>
                    </a:cubicBezTo>
                    <a:cubicBezTo>
                      <a:pt x="242" y="83"/>
                      <a:pt x="242" y="83"/>
                      <a:pt x="242" y="83"/>
                    </a:cubicBezTo>
                    <a:cubicBezTo>
                      <a:pt x="243" y="82"/>
                      <a:pt x="243" y="82"/>
                      <a:pt x="244" y="82"/>
                    </a:cubicBezTo>
                    <a:cubicBezTo>
                      <a:pt x="244" y="81"/>
                      <a:pt x="246" y="79"/>
                      <a:pt x="247" y="80"/>
                    </a:cubicBezTo>
                    <a:cubicBezTo>
                      <a:pt x="248" y="80"/>
                      <a:pt x="246" y="81"/>
                      <a:pt x="247" y="81"/>
                    </a:cubicBezTo>
                    <a:cubicBezTo>
                      <a:pt x="247" y="82"/>
                      <a:pt x="246" y="82"/>
                      <a:pt x="245" y="83"/>
                    </a:cubicBezTo>
                    <a:cubicBezTo>
                      <a:pt x="245" y="83"/>
                      <a:pt x="247" y="82"/>
                      <a:pt x="247" y="83"/>
                    </a:cubicBezTo>
                    <a:cubicBezTo>
                      <a:pt x="247" y="83"/>
                      <a:pt x="246" y="84"/>
                      <a:pt x="247" y="84"/>
                    </a:cubicBezTo>
                    <a:cubicBezTo>
                      <a:pt x="247" y="84"/>
                      <a:pt x="247" y="85"/>
                      <a:pt x="246" y="85"/>
                    </a:cubicBezTo>
                    <a:cubicBezTo>
                      <a:pt x="246" y="86"/>
                      <a:pt x="247" y="85"/>
                      <a:pt x="247" y="85"/>
                    </a:cubicBezTo>
                    <a:cubicBezTo>
                      <a:pt x="247" y="85"/>
                      <a:pt x="248" y="85"/>
                      <a:pt x="248" y="85"/>
                    </a:cubicBezTo>
                    <a:cubicBezTo>
                      <a:pt x="248" y="85"/>
                      <a:pt x="248" y="84"/>
                      <a:pt x="248" y="84"/>
                    </a:cubicBezTo>
                    <a:cubicBezTo>
                      <a:pt x="249" y="84"/>
                      <a:pt x="249" y="84"/>
                      <a:pt x="249" y="84"/>
                    </a:cubicBezTo>
                    <a:cubicBezTo>
                      <a:pt x="249" y="85"/>
                      <a:pt x="250" y="84"/>
                      <a:pt x="250" y="84"/>
                    </a:cubicBezTo>
                    <a:cubicBezTo>
                      <a:pt x="250" y="84"/>
                      <a:pt x="249" y="84"/>
                      <a:pt x="250" y="84"/>
                    </a:cubicBezTo>
                    <a:cubicBezTo>
                      <a:pt x="249" y="83"/>
                      <a:pt x="250" y="83"/>
                      <a:pt x="250" y="83"/>
                    </a:cubicBezTo>
                    <a:cubicBezTo>
                      <a:pt x="250" y="83"/>
                      <a:pt x="251" y="83"/>
                      <a:pt x="251" y="83"/>
                    </a:cubicBezTo>
                    <a:cubicBezTo>
                      <a:pt x="251" y="83"/>
                      <a:pt x="251" y="83"/>
                      <a:pt x="250" y="83"/>
                    </a:cubicBezTo>
                    <a:cubicBezTo>
                      <a:pt x="250" y="83"/>
                      <a:pt x="251" y="83"/>
                      <a:pt x="250" y="82"/>
                    </a:cubicBezTo>
                    <a:cubicBezTo>
                      <a:pt x="250" y="82"/>
                      <a:pt x="250" y="82"/>
                      <a:pt x="250" y="82"/>
                    </a:cubicBezTo>
                    <a:cubicBezTo>
                      <a:pt x="250" y="82"/>
                      <a:pt x="250" y="82"/>
                      <a:pt x="250" y="82"/>
                    </a:cubicBezTo>
                    <a:cubicBezTo>
                      <a:pt x="251" y="82"/>
                      <a:pt x="251" y="82"/>
                      <a:pt x="252" y="82"/>
                    </a:cubicBezTo>
                    <a:cubicBezTo>
                      <a:pt x="251" y="82"/>
                      <a:pt x="251" y="81"/>
                      <a:pt x="252" y="81"/>
                    </a:cubicBezTo>
                    <a:cubicBezTo>
                      <a:pt x="252" y="81"/>
                      <a:pt x="253" y="81"/>
                      <a:pt x="254" y="81"/>
                    </a:cubicBezTo>
                    <a:cubicBezTo>
                      <a:pt x="253" y="81"/>
                      <a:pt x="253" y="81"/>
                      <a:pt x="252" y="81"/>
                    </a:cubicBezTo>
                    <a:cubicBezTo>
                      <a:pt x="253" y="81"/>
                      <a:pt x="253" y="81"/>
                      <a:pt x="253" y="81"/>
                    </a:cubicBezTo>
                    <a:cubicBezTo>
                      <a:pt x="252" y="81"/>
                      <a:pt x="252" y="81"/>
                      <a:pt x="252" y="81"/>
                    </a:cubicBezTo>
                    <a:cubicBezTo>
                      <a:pt x="252" y="81"/>
                      <a:pt x="252" y="80"/>
                      <a:pt x="252" y="80"/>
                    </a:cubicBezTo>
                    <a:cubicBezTo>
                      <a:pt x="252" y="80"/>
                      <a:pt x="250" y="81"/>
                      <a:pt x="250" y="80"/>
                    </a:cubicBezTo>
                    <a:cubicBezTo>
                      <a:pt x="250" y="80"/>
                      <a:pt x="251" y="80"/>
                      <a:pt x="251" y="80"/>
                    </a:cubicBezTo>
                    <a:cubicBezTo>
                      <a:pt x="251" y="80"/>
                      <a:pt x="250" y="79"/>
                      <a:pt x="251" y="79"/>
                    </a:cubicBezTo>
                    <a:cubicBezTo>
                      <a:pt x="251" y="79"/>
                      <a:pt x="253" y="80"/>
                      <a:pt x="253" y="80"/>
                    </a:cubicBezTo>
                    <a:cubicBezTo>
                      <a:pt x="253" y="80"/>
                      <a:pt x="253" y="79"/>
                      <a:pt x="252" y="79"/>
                    </a:cubicBezTo>
                    <a:cubicBezTo>
                      <a:pt x="252" y="79"/>
                      <a:pt x="253" y="79"/>
                      <a:pt x="253" y="78"/>
                    </a:cubicBezTo>
                    <a:cubicBezTo>
                      <a:pt x="254" y="78"/>
                      <a:pt x="254" y="79"/>
                      <a:pt x="254" y="79"/>
                    </a:cubicBezTo>
                    <a:cubicBezTo>
                      <a:pt x="254" y="79"/>
                      <a:pt x="255" y="79"/>
                      <a:pt x="255" y="79"/>
                    </a:cubicBezTo>
                    <a:cubicBezTo>
                      <a:pt x="256" y="79"/>
                      <a:pt x="256" y="79"/>
                      <a:pt x="257" y="79"/>
                    </a:cubicBezTo>
                    <a:cubicBezTo>
                      <a:pt x="257" y="79"/>
                      <a:pt x="257" y="79"/>
                      <a:pt x="258" y="79"/>
                    </a:cubicBezTo>
                    <a:cubicBezTo>
                      <a:pt x="258" y="79"/>
                      <a:pt x="257" y="79"/>
                      <a:pt x="257" y="80"/>
                    </a:cubicBezTo>
                    <a:cubicBezTo>
                      <a:pt x="257" y="80"/>
                      <a:pt x="258" y="80"/>
                      <a:pt x="258" y="80"/>
                    </a:cubicBezTo>
                    <a:cubicBezTo>
                      <a:pt x="258" y="79"/>
                      <a:pt x="259" y="80"/>
                      <a:pt x="259" y="80"/>
                    </a:cubicBezTo>
                    <a:cubicBezTo>
                      <a:pt x="260" y="80"/>
                      <a:pt x="259" y="81"/>
                      <a:pt x="259" y="81"/>
                    </a:cubicBezTo>
                    <a:cubicBezTo>
                      <a:pt x="259" y="81"/>
                      <a:pt x="259" y="81"/>
                      <a:pt x="259" y="81"/>
                    </a:cubicBezTo>
                    <a:cubicBezTo>
                      <a:pt x="259" y="81"/>
                      <a:pt x="258" y="81"/>
                      <a:pt x="258" y="81"/>
                    </a:cubicBezTo>
                    <a:cubicBezTo>
                      <a:pt x="258" y="81"/>
                      <a:pt x="258" y="81"/>
                      <a:pt x="258" y="81"/>
                    </a:cubicBezTo>
                    <a:cubicBezTo>
                      <a:pt x="258" y="82"/>
                      <a:pt x="257" y="81"/>
                      <a:pt x="256" y="81"/>
                    </a:cubicBezTo>
                    <a:cubicBezTo>
                      <a:pt x="256" y="81"/>
                      <a:pt x="255" y="81"/>
                      <a:pt x="254" y="81"/>
                    </a:cubicBezTo>
                    <a:cubicBezTo>
                      <a:pt x="255" y="81"/>
                      <a:pt x="255" y="82"/>
                      <a:pt x="255" y="82"/>
                    </a:cubicBezTo>
                    <a:cubicBezTo>
                      <a:pt x="255" y="82"/>
                      <a:pt x="256" y="81"/>
                      <a:pt x="257" y="82"/>
                    </a:cubicBezTo>
                    <a:cubicBezTo>
                      <a:pt x="256" y="82"/>
                      <a:pt x="255" y="83"/>
                      <a:pt x="254" y="83"/>
                    </a:cubicBezTo>
                    <a:cubicBezTo>
                      <a:pt x="255" y="83"/>
                      <a:pt x="256" y="83"/>
                      <a:pt x="257" y="83"/>
                    </a:cubicBezTo>
                    <a:cubicBezTo>
                      <a:pt x="257" y="82"/>
                      <a:pt x="258" y="82"/>
                      <a:pt x="258" y="82"/>
                    </a:cubicBezTo>
                    <a:cubicBezTo>
                      <a:pt x="259" y="83"/>
                      <a:pt x="256" y="84"/>
                      <a:pt x="255" y="84"/>
                    </a:cubicBezTo>
                    <a:cubicBezTo>
                      <a:pt x="256" y="84"/>
                      <a:pt x="256" y="85"/>
                      <a:pt x="256" y="85"/>
                    </a:cubicBezTo>
                    <a:cubicBezTo>
                      <a:pt x="256" y="85"/>
                      <a:pt x="256" y="84"/>
                      <a:pt x="256" y="84"/>
                    </a:cubicBezTo>
                    <a:cubicBezTo>
                      <a:pt x="256" y="84"/>
                      <a:pt x="256" y="84"/>
                      <a:pt x="256" y="84"/>
                    </a:cubicBezTo>
                    <a:cubicBezTo>
                      <a:pt x="257" y="84"/>
                      <a:pt x="257" y="84"/>
                      <a:pt x="258" y="84"/>
                    </a:cubicBezTo>
                    <a:cubicBezTo>
                      <a:pt x="258" y="84"/>
                      <a:pt x="257" y="84"/>
                      <a:pt x="257" y="85"/>
                    </a:cubicBezTo>
                    <a:cubicBezTo>
                      <a:pt x="257" y="85"/>
                      <a:pt x="259" y="84"/>
                      <a:pt x="259" y="84"/>
                    </a:cubicBezTo>
                    <a:cubicBezTo>
                      <a:pt x="259" y="84"/>
                      <a:pt x="259" y="85"/>
                      <a:pt x="259" y="85"/>
                    </a:cubicBezTo>
                    <a:cubicBezTo>
                      <a:pt x="258" y="85"/>
                      <a:pt x="258" y="85"/>
                      <a:pt x="258" y="86"/>
                    </a:cubicBezTo>
                    <a:cubicBezTo>
                      <a:pt x="258" y="86"/>
                      <a:pt x="258" y="85"/>
                      <a:pt x="258" y="85"/>
                    </a:cubicBezTo>
                    <a:cubicBezTo>
                      <a:pt x="258" y="85"/>
                      <a:pt x="259" y="85"/>
                      <a:pt x="259" y="85"/>
                    </a:cubicBezTo>
                    <a:cubicBezTo>
                      <a:pt x="260" y="84"/>
                      <a:pt x="260" y="85"/>
                      <a:pt x="260" y="84"/>
                    </a:cubicBezTo>
                    <a:cubicBezTo>
                      <a:pt x="260" y="84"/>
                      <a:pt x="259" y="84"/>
                      <a:pt x="259" y="83"/>
                    </a:cubicBezTo>
                    <a:cubicBezTo>
                      <a:pt x="260" y="83"/>
                      <a:pt x="260" y="83"/>
                      <a:pt x="261" y="82"/>
                    </a:cubicBezTo>
                    <a:cubicBezTo>
                      <a:pt x="259" y="82"/>
                      <a:pt x="262" y="81"/>
                      <a:pt x="262" y="81"/>
                    </a:cubicBezTo>
                    <a:cubicBezTo>
                      <a:pt x="262" y="81"/>
                      <a:pt x="264" y="80"/>
                      <a:pt x="264" y="81"/>
                    </a:cubicBezTo>
                    <a:cubicBezTo>
                      <a:pt x="264" y="81"/>
                      <a:pt x="265" y="81"/>
                      <a:pt x="266" y="82"/>
                    </a:cubicBezTo>
                    <a:cubicBezTo>
                      <a:pt x="266" y="82"/>
                      <a:pt x="265" y="82"/>
                      <a:pt x="265" y="82"/>
                    </a:cubicBezTo>
                    <a:cubicBezTo>
                      <a:pt x="265" y="82"/>
                      <a:pt x="266" y="82"/>
                      <a:pt x="266" y="82"/>
                    </a:cubicBezTo>
                    <a:cubicBezTo>
                      <a:pt x="266" y="82"/>
                      <a:pt x="266" y="82"/>
                      <a:pt x="265" y="82"/>
                    </a:cubicBezTo>
                    <a:cubicBezTo>
                      <a:pt x="266" y="82"/>
                      <a:pt x="266" y="82"/>
                      <a:pt x="265" y="82"/>
                    </a:cubicBezTo>
                    <a:cubicBezTo>
                      <a:pt x="265" y="83"/>
                      <a:pt x="267" y="82"/>
                      <a:pt x="267" y="82"/>
                    </a:cubicBezTo>
                    <a:cubicBezTo>
                      <a:pt x="268" y="82"/>
                      <a:pt x="268" y="82"/>
                      <a:pt x="268" y="82"/>
                    </a:cubicBezTo>
                    <a:cubicBezTo>
                      <a:pt x="269" y="82"/>
                      <a:pt x="269" y="83"/>
                      <a:pt x="268" y="83"/>
                    </a:cubicBezTo>
                    <a:cubicBezTo>
                      <a:pt x="269" y="83"/>
                      <a:pt x="271" y="82"/>
                      <a:pt x="272" y="83"/>
                    </a:cubicBezTo>
                    <a:cubicBezTo>
                      <a:pt x="271" y="83"/>
                      <a:pt x="271" y="83"/>
                      <a:pt x="271" y="83"/>
                    </a:cubicBezTo>
                    <a:cubicBezTo>
                      <a:pt x="271" y="83"/>
                      <a:pt x="272" y="83"/>
                      <a:pt x="272" y="83"/>
                    </a:cubicBezTo>
                    <a:cubicBezTo>
                      <a:pt x="273" y="84"/>
                      <a:pt x="271" y="83"/>
                      <a:pt x="271" y="84"/>
                    </a:cubicBezTo>
                    <a:cubicBezTo>
                      <a:pt x="271" y="84"/>
                      <a:pt x="271" y="84"/>
                      <a:pt x="271" y="84"/>
                    </a:cubicBezTo>
                    <a:cubicBezTo>
                      <a:pt x="271" y="84"/>
                      <a:pt x="272" y="84"/>
                      <a:pt x="273" y="84"/>
                    </a:cubicBezTo>
                    <a:cubicBezTo>
                      <a:pt x="273" y="84"/>
                      <a:pt x="274" y="84"/>
                      <a:pt x="274" y="84"/>
                    </a:cubicBezTo>
                    <a:cubicBezTo>
                      <a:pt x="275" y="84"/>
                      <a:pt x="275" y="84"/>
                      <a:pt x="275" y="84"/>
                    </a:cubicBezTo>
                    <a:cubicBezTo>
                      <a:pt x="276" y="84"/>
                      <a:pt x="276" y="85"/>
                      <a:pt x="276" y="85"/>
                    </a:cubicBezTo>
                    <a:cubicBezTo>
                      <a:pt x="277" y="84"/>
                      <a:pt x="278" y="85"/>
                      <a:pt x="278" y="85"/>
                    </a:cubicBezTo>
                    <a:cubicBezTo>
                      <a:pt x="279" y="87"/>
                      <a:pt x="275" y="86"/>
                      <a:pt x="275" y="87"/>
                    </a:cubicBezTo>
                    <a:cubicBezTo>
                      <a:pt x="274" y="87"/>
                      <a:pt x="273" y="87"/>
                      <a:pt x="274" y="87"/>
                    </a:cubicBezTo>
                    <a:cubicBezTo>
                      <a:pt x="274" y="88"/>
                      <a:pt x="271" y="88"/>
                      <a:pt x="272" y="88"/>
                    </a:cubicBezTo>
                    <a:cubicBezTo>
                      <a:pt x="270" y="88"/>
                      <a:pt x="268" y="88"/>
                      <a:pt x="266" y="88"/>
                    </a:cubicBezTo>
                    <a:cubicBezTo>
                      <a:pt x="266" y="88"/>
                      <a:pt x="265" y="88"/>
                      <a:pt x="264" y="87"/>
                    </a:cubicBezTo>
                    <a:cubicBezTo>
                      <a:pt x="263" y="87"/>
                      <a:pt x="262" y="87"/>
                      <a:pt x="261" y="87"/>
                    </a:cubicBezTo>
                    <a:cubicBezTo>
                      <a:pt x="262" y="87"/>
                      <a:pt x="262" y="87"/>
                      <a:pt x="262" y="87"/>
                    </a:cubicBezTo>
                    <a:cubicBezTo>
                      <a:pt x="262" y="87"/>
                      <a:pt x="262" y="87"/>
                      <a:pt x="261" y="88"/>
                    </a:cubicBezTo>
                    <a:cubicBezTo>
                      <a:pt x="262" y="88"/>
                      <a:pt x="262" y="87"/>
                      <a:pt x="263" y="88"/>
                    </a:cubicBezTo>
                    <a:cubicBezTo>
                      <a:pt x="263" y="88"/>
                      <a:pt x="263" y="88"/>
                      <a:pt x="262" y="88"/>
                    </a:cubicBezTo>
                    <a:cubicBezTo>
                      <a:pt x="263" y="88"/>
                      <a:pt x="264" y="88"/>
                      <a:pt x="265" y="88"/>
                    </a:cubicBezTo>
                    <a:cubicBezTo>
                      <a:pt x="265" y="88"/>
                      <a:pt x="265" y="88"/>
                      <a:pt x="265" y="88"/>
                    </a:cubicBezTo>
                    <a:cubicBezTo>
                      <a:pt x="266" y="89"/>
                      <a:pt x="268" y="88"/>
                      <a:pt x="269" y="89"/>
                    </a:cubicBezTo>
                    <a:cubicBezTo>
                      <a:pt x="269" y="89"/>
                      <a:pt x="268" y="89"/>
                      <a:pt x="268" y="89"/>
                    </a:cubicBezTo>
                    <a:cubicBezTo>
                      <a:pt x="268" y="89"/>
                      <a:pt x="267" y="90"/>
                      <a:pt x="267" y="90"/>
                    </a:cubicBezTo>
                    <a:cubicBezTo>
                      <a:pt x="267" y="90"/>
                      <a:pt x="269" y="89"/>
                      <a:pt x="269" y="89"/>
                    </a:cubicBezTo>
                    <a:cubicBezTo>
                      <a:pt x="270" y="89"/>
                      <a:pt x="270" y="90"/>
                      <a:pt x="270" y="90"/>
                    </a:cubicBezTo>
                    <a:cubicBezTo>
                      <a:pt x="270" y="90"/>
                      <a:pt x="270" y="91"/>
                      <a:pt x="269" y="91"/>
                    </a:cubicBezTo>
                    <a:cubicBezTo>
                      <a:pt x="270" y="91"/>
                      <a:pt x="268" y="91"/>
                      <a:pt x="268" y="91"/>
                    </a:cubicBezTo>
                    <a:cubicBezTo>
                      <a:pt x="268" y="91"/>
                      <a:pt x="268" y="92"/>
                      <a:pt x="268" y="92"/>
                    </a:cubicBezTo>
                    <a:cubicBezTo>
                      <a:pt x="269" y="92"/>
                      <a:pt x="269" y="91"/>
                      <a:pt x="270" y="91"/>
                    </a:cubicBezTo>
                    <a:cubicBezTo>
                      <a:pt x="270" y="91"/>
                      <a:pt x="272" y="91"/>
                      <a:pt x="272" y="91"/>
                    </a:cubicBezTo>
                    <a:cubicBezTo>
                      <a:pt x="272" y="91"/>
                      <a:pt x="272" y="91"/>
                      <a:pt x="271" y="91"/>
                    </a:cubicBezTo>
                    <a:cubicBezTo>
                      <a:pt x="272" y="91"/>
                      <a:pt x="272" y="91"/>
                      <a:pt x="273" y="92"/>
                    </a:cubicBezTo>
                    <a:cubicBezTo>
                      <a:pt x="273" y="91"/>
                      <a:pt x="273" y="91"/>
                      <a:pt x="273" y="91"/>
                    </a:cubicBezTo>
                    <a:cubicBezTo>
                      <a:pt x="273" y="91"/>
                      <a:pt x="273" y="91"/>
                      <a:pt x="273" y="91"/>
                    </a:cubicBezTo>
                    <a:cubicBezTo>
                      <a:pt x="273" y="91"/>
                      <a:pt x="273" y="90"/>
                      <a:pt x="273" y="90"/>
                    </a:cubicBezTo>
                    <a:cubicBezTo>
                      <a:pt x="272" y="90"/>
                      <a:pt x="274" y="90"/>
                      <a:pt x="274" y="90"/>
                    </a:cubicBezTo>
                    <a:cubicBezTo>
                      <a:pt x="274" y="90"/>
                      <a:pt x="274" y="90"/>
                      <a:pt x="273" y="90"/>
                    </a:cubicBezTo>
                    <a:cubicBezTo>
                      <a:pt x="274" y="90"/>
                      <a:pt x="274" y="90"/>
                      <a:pt x="274" y="90"/>
                    </a:cubicBezTo>
                    <a:cubicBezTo>
                      <a:pt x="275" y="91"/>
                      <a:pt x="275" y="92"/>
                      <a:pt x="274" y="92"/>
                    </a:cubicBezTo>
                    <a:cubicBezTo>
                      <a:pt x="275" y="92"/>
                      <a:pt x="275" y="92"/>
                      <a:pt x="275" y="91"/>
                    </a:cubicBezTo>
                    <a:cubicBezTo>
                      <a:pt x="275" y="91"/>
                      <a:pt x="275" y="91"/>
                      <a:pt x="275" y="90"/>
                    </a:cubicBezTo>
                    <a:cubicBezTo>
                      <a:pt x="275" y="90"/>
                      <a:pt x="276" y="90"/>
                      <a:pt x="277" y="91"/>
                    </a:cubicBezTo>
                    <a:cubicBezTo>
                      <a:pt x="277" y="91"/>
                      <a:pt x="277" y="91"/>
                      <a:pt x="277" y="91"/>
                    </a:cubicBezTo>
                    <a:cubicBezTo>
                      <a:pt x="277" y="91"/>
                      <a:pt x="277" y="91"/>
                      <a:pt x="277" y="91"/>
                    </a:cubicBezTo>
                    <a:cubicBezTo>
                      <a:pt x="278" y="91"/>
                      <a:pt x="278" y="91"/>
                      <a:pt x="278" y="92"/>
                    </a:cubicBezTo>
                    <a:cubicBezTo>
                      <a:pt x="279" y="92"/>
                      <a:pt x="278" y="93"/>
                      <a:pt x="278" y="93"/>
                    </a:cubicBezTo>
                    <a:close/>
                    <a:moveTo>
                      <a:pt x="172" y="110"/>
                    </a:moveTo>
                    <a:cubicBezTo>
                      <a:pt x="172" y="110"/>
                      <a:pt x="172" y="110"/>
                      <a:pt x="172" y="110"/>
                    </a:cubicBezTo>
                    <a:cubicBezTo>
                      <a:pt x="172" y="110"/>
                      <a:pt x="172" y="110"/>
                      <a:pt x="172" y="110"/>
                    </a:cubicBezTo>
                    <a:close/>
                    <a:moveTo>
                      <a:pt x="160" y="119"/>
                    </a:moveTo>
                    <a:cubicBezTo>
                      <a:pt x="160" y="119"/>
                      <a:pt x="159" y="119"/>
                      <a:pt x="158" y="119"/>
                    </a:cubicBezTo>
                    <a:cubicBezTo>
                      <a:pt x="159" y="119"/>
                      <a:pt x="159" y="119"/>
                      <a:pt x="160" y="119"/>
                    </a:cubicBezTo>
                    <a:close/>
                    <a:moveTo>
                      <a:pt x="97" y="169"/>
                    </a:moveTo>
                    <a:cubicBezTo>
                      <a:pt x="97" y="169"/>
                      <a:pt x="96" y="169"/>
                      <a:pt x="96" y="169"/>
                    </a:cubicBezTo>
                    <a:cubicBezTo>
                      <a:pt x="96" y="169"/>
                      <a:pt x="97" y="169"/>
                      <a:pt x="96" y="169"/>
                    </a:cubicBezTo>
                    <a:cubicBezTo>
                      <a:pt x="97" y="169"/>
                      <a:pt x="97" y="169"/>
                      <a:pt x="97" y="169"/>
                    </a:cubicBezTo>
                    <a:close/>
                    <a:moveTo>
                      <a:pt x="99" y="171"/>
                    </a:moveTo>
                    <a:cubicBezTo>
                      <a:pt x="98" y="171"/>
                      <a:pt x="97" y="171"/>
                      <a:pt x="96" y="171"/>
                    </a:cubicBezTo>
                    <a:cubicBezTo>
                      <a:pt x="96" y="171"/>
                      <a:pt x="96" y="172"/>
                      <a:pt x="95" y="172"/>
                    </a:cubicBezTo>
                    <a:cubicBezTo>
                      <a:pt x="95" y="172"/>
                      <a:pt x="96" y="172"/>
                      <a:pt x="96" y="172"/>
                    </a:cubicBezTo>
                    <a:cubicBezTo>
                      <a:pt x="96" y="172"/>
                      <a:pt x="96" y="172"/>
                      <a:pt x="96" y="172"/>
                    </a:cubicBezTo>
                    <a:cubicBezTo>
                      <a:pt x="97" y="171"/>
                      <a:pt x="98" y="172"/>
                      <a:pt x="99" y="171"/>
                    </a:cubicBezTo>
                    <a:close/>
                    <a:moveTo>
                      <a:pt x="100" y="171"/>
                    </a:moveTo>
                    <a:cubicBezTo>
                      <a:pt x="100" y="169"/>
                      <a:pt x="98" y="171"/>
                      <a:pt x="97" y="171"/>
                    </a:cubicBezTo>
                    <a:cubicBezTo>
                      <a:pt x="97" y="171"/>
                      <a:pt x="98" y="171"/>
                      <a:pt x="98" y="171"/>
                    </a:cubicBezTo>
                    <a:cubicBezTo>
                      <a:pt x="99" y="171"/>
                      <a:pt x="99" y="170"/>
                      <a:pt x="100" y="171"/>
                    </a:cubicBezTo>
                    <a:close/>
                    <a:moveTo>
                      <a:pt x="108" y="176"/>
                    </a:moveTo>
                    <a:cubicBezTo>
                      <a:pt x="108" y="176"/>
                      <a:pt x="108" y="176"/>
                      <a:pt x="108" y="176"/>
                    </a:cubicBezTo>
                    <a:cubicBezTo>
                      <a:pt x="108" y="176"/>
                      <a:pt x="108" y="176"/>
                      <a:pt x="108" y="176"/>
                    </a:cubicBezTo>
                    <a:close/>
                    <a:moveTo>
                      <a:pt x="125" y="153"/>
                    </a:moveTo>
                    <a:cubicBezTo>
                      <a:pt x="125" y="153"/>
                      <a:pt x="124" y="153"/>
                      <a:pt x="125" y="153"/>
                    </a:cubicBezTo>
                    <a:cubicBezTo>
                      <a:pt x="125" y="153"/>
                      <a:pt x="125" y="153"/>
                      <a:pt x="125" y="153"/>
                    </a:cubicBezTo>
                    <a:close/>
                    <a:moveTo>
                      <a:pt x="145" y="136"/>
                    </a:moveTo>
                    <a:cubicBezTo>
                      <a:pt x="146" y="135"/>
                      <a:pt x="146" y="135"/>
                      <a:pt x="146" y="135"/>
                    </a:cubicBezTo>
                    <a:cubicBezTo>
                      <a:pt x="146" y="135"/>
                      <a:pt x="146" y="135"/>
                      <a:pt x="145" y="136"/>
                    </a:cubicBezTo>
                    <a:close/>
                    <a:moveTo>
                      <a:pt x="144" y="137"/>
                    </a:moveTo>
                    <a:cubicBezTo>
                      <a:pt x="144" y="137"/>
                      <a:pt x="143" y="137"/>
                      <a:pt x="143" y="137"/>
                    </a:cubicBezTo>
                    <a:cubicBezTo>
                      <a:pt x="143" y="137"/>
                      <a:pt x="144" y="137"/>
                      <a:pt x="144" y="137"/>
                    </a:cubicBezTo>
                    <a:close/>
                    <a:moveTo>
                      <a:pt x="150" y="137"/>
                    </a:moveTo>
                    <a:cubicBezTo>
                      <a:pt x="149" y="136"/>
                      <a:pt x="147" y="136"/>
                      <a:pt x="146" y="136"/>
                    </a:cubicBezTo>
                    <a:cubicBezTo>
                      <a:pt x="146" y="136"/>
                      <a:pt x="146" y="137"/>
                      <a:pt x="145" y="137"/>
                    </a:cubicBezTo>
                    <a:cubicBezTo>
                      <a:pt x="146" y="136"/>
                      <a:pt x="146" y="136"/>
                      <a:pt x="147" y="136"/>
                    </a:cubicBezTo>
                    <a:cubicBezTo>
                      <a:pt x="147" y="136"/>
                      <a:pt x="148" y="136"/>
                      <a:pt x="148" y="136"/>
                    </a:cubicBezTo>
                    <a:cubicBezTo>
                      <a:pt x="149" y="136"/>
                      <a:pt x="149" y="137"/>
                      <a:pt x="150" y="137"/>
                    </a:cubicBezTo>
                    <a:close/>
                    <a:moveTo>
                      <a:pt x="201" y="92"/>
                    </a:moveTo>
                    <a:cubicBezTo>
                      <a:pt x="202" y="92"/>
                      <a:pt x="203" y="93"/>
                      <a:pt x="203" y="92"/>
                    </a:cubicBezTo>
                    <a:cubicBezTo>
                      <a:pt x="202" y="92"/>
                      <a:pt x="202" y="92"/>
                      <a:pt x="201" y="92"/>
                    </a:cubicBezTo>
                    <a:close/>
                    <a:moveTo>
                      <a:pt x="121" y="150"/>
                    </a:moveTo>
                    <a:cubicBezTo>
                      <a:pt x="121" y="150"/>
                      <a:pt x="122" y="150"/>
                      <a:pt x="122" y="150"/>
                    </a:cubicBezTo>
                    <a:cubicBezTo>
                      <a:pt x="122" y="150"/>
                      <a:pt x="119" y="150"/>
                      <a:pt x="119" y="151"/>
                    </a:cubicBezTo>
                    <a:cubicBezTo>
                      <a:pt x="120" y="151"/>
                      <a:pt x="121" y="151"/>
                      <a:pt x="123" y="151"/>
                    </a:cubicBezTo>
                    <a:cubicBezTo>
                      <a:pt x="123" y="150"/>
                      <a:pt x="124" y="150"/>
                      <a:pt x="125" y="150"/>
                    </a:cubicBezTo>
                    <a:cubicBezTo>
                      <a:pt x="125" y="150"/>
                      <a:pt x="126" y="150"/>
                      <a:pt x="126" y="150"/>
                    </a:cubicBezTo>
                    <a:cubicBezTo>
                      <a:pt x="125" y="150"/>
                      <a:pt x="125" y="150"/>
                      <a:pt x="125" y="150"/>
                    </a:cubicBezTo>
                    <a:cubicBezTo>
                      <a:pt x="125" y="149"/>
                      <a:pt x="125" y="149"/>
                      <a:pt x="125" y="149"/>
                    </a:cubicBezTo>
                    <a:cubicBezTo>
                      <a:pt x="125" y="149"/>
                      <a:pt x="124" y="150"/>
                      <a:pt x="124" y="150"/>
                    </a:cubicBezTo>
                    <a:cubicBezTo>
                      <a:pt x="124" y="149"/>
                      <a:pt x="124" y="149"/>
                      <a:pt x="124" y="149"/>
                    </a:cubicBezTo>
                    <a:cubicBezTo>
                      <a:pt x="123" y="149"/>
                      <a:pt x="123" y="149"/>
                      <a:pt x="123" y="149"/>
                    </a:cubicBezTo>
                    <a:cubicBezTo>
                      <a:pt x="123" y="149"/>
                      <a:pt x="121" y="149"/>
                      <a:pt x="121" y="150"/>
                    </a:cubicBezTo>
                    <a:close/>
                    <a:moveTo>
                      <a:pt x="201" y="87"/>
                    </a:moveTo>
                    <a:cubicBezTo>
                      <a:pt x="201" y="87"/>
                      <a:pt x="201" y="87"/>
                      <a:pt x="200" y="87"/>
                    </a:cubicBezTo>
                    <a:cubicBezTo>
                      <a:pt x="200" y="86"/>
                      <a:pt x="200" y="87"/>
                      <a:pt x="200" y="87"/>
                    </a:cubicBezTo>
                    <a:cubicBezTo>
                      <a:pt x="199" y="87"/>
                      <a:pt x="198" y="85"/>
                      <a:pt x="198" y="86"/>
                    </a:cubicBezTo>
                    <a:cubicBezTo>
                      <a:pt x="198" y="86"/>
                      <a:pt x="198" y="87"/>
                      <a:pt x="198" y="87"/>
                    </a:cubicBezTo>
                    <a:cubicBezTo>
                      <a:pt x="199" y="87"/>
                      <a:pt x="199" y="87"/>
                      <a:pt x="199" y="87"/>
                    </a:cubicBezTo>
                    <a:cubicBezTo>
                      <a:pt x="200" y="88"/>
                      <a:pt x="200" y="88"/>
                      <a:pt x="201" y="88"/>
                    </a:cubicBezTo>
                    <a:cubicBezTo>
                      <a:pt x="201" y="88"/>
                      <a:pt x="202" y="88"/>
                      <a:pt x="201" y="88"/>
                    </a:cubicBezTo>
                    <a:cubicBezTo>
                      <a:pt x="202" y="88"/>
                      <a:pt x="202" y="88"/>
                      <a:pt x="202" y="88"/>
                    </a:cubicBezTo>
                    <a:cubicBezTo>
                      <a:pt x="202" y="87"/>
                      <a:pt x="201" y="88"/>
                      <a:pt x="201" y="87"/>
                    </a:cubicBezTo>
                    <a:close/>
                    <a:moveTo>
                      <a:pt x="95" y="167"/>
                    </a:moveTo>
                    <a:cubicBezTo>
                      <a:pt x="95" y="167"/>
                      <a:pt x="95" y="167"/>
                      <a:pt x="96" y="167"/>
                    </a:cubicBezTo>
                    <a:cubicBezTo>
                      <a:pt x="95" y="166"/>
                      <a:pt x="93" y="166"/>
                      <a:pt x="92" y="167"/>
                    </a:cubicBezTo>
                    <a:cubicBezTo>
                      <a:pt x="93" y="167"/>
                      <a:pt x="93" y="167"/>
                      <a:pt x="94" y="167"/>
                    </a:cubicBezTo>
                    <a:cubicBezTo>
                      <a:pt x="92" y="168"/>
                      <a:pt x="95" y="167"/>
                      <a:pt x="95" y="167"/>
                    </a:cubicBezTo>
                    <a:close/>
                    <a:moveTo>
                      <a:pt x="95" y="187"/>
                    </a:moveTo>
                    <a:cubicBezTo>
                      <a:pt x="95" y="187"/>
                      <a:pt x="96" y="187"/>
                      <a:pt x="96" y="187"/>
                    </a:cubicBezTo>
                    <a:cubicBezTo>
                      <a:pt x="96" y="188"/>
                      <a:pt x="97" y="188"/>
                      <a:pt x="97" y="187"/>
                    </a:cubicBezTo>
                    <a:cubicBezTo>
                      <a:pt x="97" y="186"/>
                      <a:pt x="96" y="185"/>
                      <a:pt x="95" y="186"/>
                    </a:cubicBezTo>
                    <a:cubicBezTo>
                      <a:pt x="96" y="186"/>
                      <a:pt x="95" y="186"/>
                      <a:pt x="95" y="186"/>
                    </a:cubicBezTo>
                    <a:cubicBezTo>
                      <a:pt x="95" y="186"/>
                      <a:pt x="95" y="187"/>
                      <a:pt x="95" y="187"/>
                    </a:cubicBezTo>
                    <a:close/>
                    <a:moveTo>
                      <a:pt x="160" y="104"/>
                    </a:moveTo>
                    <a:cubicBezTo>
                      <a:pt x="161" y="105"/>
                      <a:pt x="160" y="103"/>
                      <a:pt x="159" y="104"/>
                    </a:cubicBezTo>
                    <a:cubicBezTo>
                      <a:pt x="159" y="105"/>
                      <a:pt x="158" y="104"/>
                      <a:pt x="157" y="105"/>
                    </a:cubicBezTo>
                    <a:cubicBezTo>
                      <a:pt x="157" y="105"/>
                      <a:pt x="158" y="105"/>
                      <a:pt x="158" y="105"/>
                    </a:cubicBezTo>
                    <a:cubicBezTo>
                      <a:pt x="158" y="105"/>
                      <a:pt x="156" y="105"/>
                      <a:pt x="157" y="105"/>
                    </a:cubicBezTo>
                    <a:cubicBezTo>
                      <a:pt x="156" y="106"/>
                      <a:pt x="157" y="105"/>
                      <a:pt x="157" y="106"/>
                    </a:cubicBezTo>
                    <a:cubicBezTo>
                      <a:pt x="157" y="106"/>
                      <a:pt x="157" y="106"/>
                      <a:pt x="157" y="106"/>
                    </a:cubicBezTo>
                    <a:cubicBezTo>
                      <a:pt x="157" y="106"/>
                      <a:pt x="157" y="106"/>
                      <a:pt x="157" y="106"/>
                    </a:cubicBezTo>
                    <a:cubicBezTo>
                      <a:pt x="157" y="106"/>
                      <a:pt x="156" y="106"/>
                      <a:pt x="157" y="106"/>
                    </a:cubicBezTo>
                    <a:cubicBezTo>
                      <a:pt x="157" y="107"/>
                      <a:pt x="158" y="106"/>
                      <a:pt x="157" y="106"/>
                    </a:cubicBezTo>
                    <a:cubicBezTo>
                      <a:pt x="157" y="106"/>
                      <a:pt x="159" y="107"/>
                      <a:pt x="158" y="106"/>
                    </a:cubicBezTo>
                    <a:cubicBezTo>
                      <a:pt x="158" y="106"/>
                      <a:pt x="160" y="106"/>
                      <a:pt x="159" y="106"/>
                    </a:cubicBezTo>
                    <a:cubicBezTo>
                      <a:pt x="160" y="106"/>
                      <a:pt x="161" y="106"/>
                      <a:pt x="161" y="105"/>
                    </a:cubicBezTo>
                    <a:cubicBezTo>
                      <a:pt x="162" y="104"/>
                      <a:pt x="160" y="105"/>
                      <a:pt x="160" y="104"/>
                    </a:cubicBezTo>
                    <a:close/>
                    <a:moveTo>
                      <a:pt x="102" y="162"/>
                    </a:moveTo>
                    <a:cubicBezTo>
                      <a:pt x="102" y="162"/>
                      <a:pt x="102" y="161"/>
                      <a:pt x="102" y="161"/>
                    </a:cubicBezTo>
                    <a:cubicBezTo>
                      <a:pt x="102" y="161"/>
                      <a:pt x="102" y="161"/>
                      <a:pt x="102" y="161"/>
                    </a:cubicBezTo>
                    <a:cubicBezTo>
                      <a:pt x="102" y="161"/>
                      <a:pt x="101" y="161"/>
                      <a:pt x="100" y="161"/>
                    </a:cubicBezTo>
                    <a:cubicBezTo>
                      <a:pt x="100" y="162"/>
                      <a:pt x="101" y="162"/>
                      <a:pt x="100" y="163"/>
                    </a:cubicBezTo>
                    <a:cubicBezTo>
                      <a:pt x="101" y="163"/>
                      <a:pt x="102" y="162"/>
                      <a:pt x="102" y="162"/>
                    </a:cubicBezTo>
                    <a:close/>
                    <a:moveTo>
                      <a:pt x="116" y="152"/>
                    </a:moveTo>
                    <a:cubicBezTo>
                      <a:pt x="116" y="152"/>
                      <a:pt x="117" y="152"/>
                      <a:pt x="117" y="152"/>
                    </a:cubicBezTo>
                    <a:cubicBezTo>
                      <a:pt x="117" y="152"/>
                      <a:pt x="118" y="152"/>
                      <a:pt x="118" y="152"/>
                    </a:cubicBezTo>
                    <a:cubicBezTo>
                      <a:pt x="118" y="151"/>
                      <a:pt x="118" y="151"/>
                      <a:pt x="117" y="151"/>
                    </a:cubicBezTo>
                    <a:cubicBezTo>
                      <a:pt x="117" y="151"/>
                      <a:pt x="117" y="151"/>
                      <a:pt x="116" y="151"/>
                    </a:cubicBezTo>
                    <a:cubicBezTo>
                      <a:pt x="115" y="151"/>
                      <a:pt x="115" y="152"/>
                      <a:pt x="116" y="152"/>
                    </a:cubicBezTo>
                    <a:close/>
                    <a:moveTo>
                      <a:pt x="221" y="86"/>
                    </a:moveTo>
                    <a:cubicBezTo>
                      <a:pt x="221" y="86"/>
                      <a:pt x="222" y="86"/>
                      <a:pt x="222" y="86"/>
                    </a:cubicBezTo>
                    <a:cubicBezTo>
                      <a:pt x="222" y="86"/>
                      <a:pt x="222" y="86"/>
                      <a:pt x="221" y="86"/>
                    </a:cubicBezTo>
                    <a:cubicBezTo>
                      <a:pt x="222" y="86"/>
                      <a:pt x="222" y="86"/>
                      <a:pt x="222" y="86"/>
                    </a:cubicBezTo>
                    <a:cubicBezTo>
                      <a:pt x="222" y="85"/>
                      <a:pt x="221" y="86"/>
                      <a:pt x="221" y="85"/>
                    </a:cubicBezTo>
                    <a:cubicBezTo>
                      <a:pt x="220" y="84"/>
                      <a:pt x="220" y="86"/>
                      <a:pt x="220" y="86"/>
                    </a:cubicBezTo>
                    <a:cubicBezTo>
                      <a:pt x="220" y="85"/>
                      <a:pt x="219" y="85"/>
                      <a:pt x="219" y="85"/>
                    </a:cubicBezTo>
                    <a:cubicBezTo>
                      <a:pt x="218" y="85"/>
                      <a:pt x="219" y="85"/>
                      <a:pt x="218" y="86"/>
                    </a:cubicBezTo>
                    <a:cubicBezTo>
                      <a:pt x="218" y="86"/>
                      <a:pt x="218" y="85"/>
                      <a:pt x="218" y="86"/>
                    </a:cubicBezTo>
                    <a:cubicBezTo>
                      <a:pt x="217" y="86"/>
                      <a:pt x="220" y="86"/>
                      <a:pt x="221" y="86"/>
                    </a:cubicBezTo>
                    <a:close/>
                    <a:moveTo>
                      <a:pt x="154" y="108"/>
                    </a:moveTo>
                    <a:cubicBezTo>
                      <a:pt x="155" y="107"/>
                      <a:pt x="154" y="107"/>
                      <a:pt x="154" y="107"/>
                    </a:cubicBezTo>
                    <a:cubicBezTo>
                      <a:pt x="154" y="107"/>
                      <a:pt x="155" y="106"/>
                      <a:pt x="154" y="106"/>
                    </a:cubicBezTo>
                    <a:cubicBezTo>
                      <a:pt x="154" y="106"/>
                      <a:pt x="153" y="107"/>
                      <a:pt x="153" y="107"/>
                    </a:cubicBezTo>
                    <a:cubicBezTo>
                      <a:pt x="153" y="107"/>
                      <a:pt x="152" y="109"/>
                      <a:pt x="152" y="109"/>
                    </a:cubicBezTo>
                    <a:cubicBezTo>
                      <a:pt x="152" y="109"/>
                      <a:pt x="155" y="108"/>
                      <a:pt x="153" y="108"/>
                    </a:cubicBezTo>
                    <a:cubicBezTo>
                      <a:pt x="154" y="107"/>
                      <a:pt x="154" y="108"/>
                      <a:pt x="154" y="108"/>
                    </a:cubicBezTo>
                    <a:close/>
                    <a:moveTo>
                      <a:pt x="230" y="83"/>
                    </a:moveTo>
                    <a:cubicBezTo>
                      <a:pt x="230" y="83"/>
                      <a:pt x="229" y="82"/>
                      <a:pt x="229" y="82"/>
                    </a:cubicBezTo>
                    <a:cubicBezTo>
                      <a:pt x="228" y="82"/>
                      <a:pt x="228" y="82"/>
                      <a:pt x="227" y="82"/>
                    </a:cubicBezTo>
                    <a:cubicBezTo>
                      <a:pt x="228" y="82"/>
                      <a:pt x="227" y="82"/>
                      <a:pt x="227" y="82"/>
                    </a:cubicBezTo>
                    <a:cubicBezTo>
                      <a:pt x="226" y="82"/>
                      <a:pt x="226" y="83"/>
                      <a:pt x="226" y="83"/>
                    </a:cubicBezTo>
                    <a:cubicBezTo>
                      <a:pt x="226" y="83"/>
                      <a:pt x="226" y="83"/>
                      <a:pt x="226" y="83"/>
                    </a:cubicBezTo>
                    <a:cubicBezTo>
                      <a:pt x="226" y="83"/>
                      <a:pt x="226" y="83"/>
                      <a:pt x="226" y="83"/>
                    </a:cubicBezTo>
                    <a:cubicBezTo>
                      <a:pt x="228" y="84"/>
                      <a:pt x="229" y="84"/>
                      <a:pt x="230" y="83"/>
                    </a:cubicBezTo>
                    <a:close/>
                    <a:moveTo>
                      <a:pt x="98" y="184"/>
                    </a:moveTo>
                    <a:cubicBezTo>
                      <a:pt x="97" y="185"/>
                      <a:pt x="96" y="184"/>
                      <a:pt x="97" y="185"/>
                    </a:cubicBezTo>
                    <a:cubicBezTo>
                      <a:pt x="97" y="186"/>
                      <a:pt x="96" y="185"/>
                      <a:pt x="96" y="185"/>
                    </a:cubicBezTo>
                    <a:cubicBezTo>
                      <a:pt x="96" y="186"/>
                      <a:pt x="97" y="186"/>
                      <a:pt x="97" y="185"/>
                    </a:cubicBezTo>
                    <a:cubicBezTo>
                      <a:pt x="97" y="186"/>
                      <a:pt x="97" y="186"/>
                      <a:pt x="97" y="186"/>
                    </a:cubicBezTo>
                    <a:cubicBezTo>
                      <a:pt x="97" y="186"/>
                      <a:pt x="98" y="186"/>
                      <a:pt x="98" y="186"/>
                    </a:cubicBezTo>
                    <a:cubicBezTo>
                      <a:pt x="98" y="186"/>
                      <a:pt x="98" y="186"/>
                      <a:pt x="98" y="185"/>
                    </a:cubicBezTo>
                    <a:cubicBezTo>
                      <a:pt x="98" y="185"/>
                      <a:pt x="99" y="184"/>
                      <a:pt x="98" y="184"/>
                    </a:cubicBezTo>
                    <a:close/>
                    <a:moveTo>
                      <a:pt x="239" y="79"/>
                    </a:moveTo>
                    <a:cubicBezTo>
                      <a:pt x="239" y="79"/>
                      <a:pt x="238" y="80"/>
                      <a:pt x="238" y="80"/>
                    </a:cubicBezTo>
                    <a:cubicBezTo>
                      <a:pt x="238" y="80"/>
                      <a:pt x="239" y="80"/>
                      <a:pt x="240" y="80"/>
                    </a:cubicBezTo>
                    <a:cubicBezTo>
                      <a:pt x="240" y="80"/>
                      <a:pt x="240" y="80"/>
                      <a:pt x="241" y="80"/>
                    </a:cubicBezTo>
                    <a:cubicBezTo>
                      <a:pt x="241" y="80"/>
                      <a:pt x="244" y="80"/>
                      <a:pt x="243" y="79"/>
                    </a:cubicBezTo>
                    <a:cubicBezTo>
                      <a:pt x="243" y="79"/>
                      <a:pt x="242" y="80"/>
                      <a:pt x="241" y="79"/>
                    </a:cubicBezTo>
                    <a:cubicBezTo>
                      <a:pt x="242" y="79"/>
                      <a:pt x="242" y="79"/>
                      <a:pt x="242" y="79"/>
                    </a:cubicBezTo>
                    <a:cubicBezTo>
                      <a:pt x="242" y="79"/>
                      <a:pt x="241" y="79"/>
                      <a:pt x="241" y="79"/>
                    </a:cubicBezTo>
                    <a:cubicBezTo>
                      <a:pt x="241" y="79"/>
                      <a:pt x="242" y="79"/>
                      <a:pt x="242" y="79"/>
                    </a:cubicBezTo>
                    <a:cubicBezTo>
                      <a:pt x="242" y="78"/>
                      <a:pt x="241" y="78"/>
                      <a:pt x="241" y="78"/>
                    </a:cubicBezTo>
                    <a:cubicBezTo>
                      <a:pt x="241" y="78"/>
                      <a:pt x="241" y="79"/>
                      <a:pt x="241" y="78"/>
                    </a:cubicBezTo>
                    <a:cubicBezTo>
                      <a:pt x="241" y="78"/>
                      <a:pt x="241" y="78"/>
                      <a:pt x="241" y="78"/>
                    </a:cubicBezTo>
                    <a:cubicBezTo>
                      <a:pt x="240" y="78"/>
                      <a:pt x="240" y="78"/>
                      <a:pt x="240" y="78"/>
                    </a:cubicBezTo>
                    <a:cubicBezTo>
                      <a:pt x="239" y="78"/>
                      <a:pt x="239" y="78"/>
                      <a:pt x="239" y="78"/>
                    </a:cubicBezTo>
                    <a:cubicBezTo>
                      <a:pt x="239" y="78"/>
                      <a:pt x="240" y="78"/>
                      <a:pt x="240" y="79"/>
                    </a:cubicBezTo>
                    <a:cubicBezTo>
                      <a:pt x="239" y="79"/>
                      <a:pt x="239" y="79"/>
                      <a:pt x="238" y="79"/>
                    </a:cubicBezTo>
                    <a:cubicBezTo>
                      <a:pt x="238" y="79"/>
                      <a:pt x="237" y="79"/>
                      <a:pt x="237" y="79"/>
                    </a:cubicBezTo>
                    <a:cubicBezTo>
                      <a:pt x="237" y="79"/>
                      <a:pt x="237" y="79"/>
                      <a:pt x="237" y="79"/>
                    </a:cubicBezTo>
                    <a:cubicBezTo>
                      <a:pt x="238" y="80"/>
                      <a:pt x="238" y="79"/>
                      <a:pt x="239" y="79"/>
                    </a:cubicBezTo>
                    <a:close/>
                    <a:moveTo>
                      <a:pt x="121" y="153"/>
                    </a:moveTo>
                    <a:cubicBezTo>
                      <a:pt x="121" y="153"/>
                      <a:pt x="120" y="152"/>
                      <a:pt x="120" y="153"/>
                    </a:cubicBezTo>
                    <a:cubicBezTo>
                      <a:pt x="120" y="153"/>
                      <a:pt x="120" y="153"/>
                      <a:pt x="119" y="153"/>
                    </a:cubicBezTo>
                    <a:cubicBezTo>
                      <a:pt x="119" y="153"/>
                      <a:pt x="119" y="153"/>
                      <a:pt x="119" y="153"/>
                    </a:cubicBezTo>
                    <a:cubicBezTo>
                      <a:pt x="119" y="153"/>
                      <a:pt x="119" y="152"/>
                      <a:pt x="119" y="153"/>
                    </a:cubicBezTo>
                    <a:cubicBezTo>
                      <a:pt x="119" y="153"/>
                      <a:pt x="119" y="153"/>
                      <a:pt x="119" y="153"/>
                    </a:cubicBezTo>
                    <a:cubicBezTo>
                      <a:pt x="119" y="153"/>
                      <a:pt x="121" y="154"/>
                      <a:pt x="121" y="153"/>
                    </a:cubicBezTo>
                    <a:close/>
                    <a:moveTo>
                      <a:pt x="169" y="103"/>
                    </a:moveTo>
                    <a:cubicBezTo>
                      <a:pt x="168" y="103"/>
                      <a:pt x="167" y="103"/>
                      <a:pt x="167" y="103"/>
                    </a:cubicBezTo>
                    <a:cubicBezTo>
                      <a:pt x="167" y="103"/>
                      <a:pt x="166" y="104"/>
                      <a:pt x="166" y="104"/>
                    </a:cubicBezTo>
                    <a:cubicBezTo>
                      <a:pt x="167" y="103"/>
                      <a:pt x="165" y="103"/>
                      <a:pt x="165" y="103"/>
                    </a:cubicBezTo>
                    <a:cubicBezTo>
                      <a:pt x="165" y="103"/>
                      <a:pt x="164" y="103"/>
                      <a:pt x="164" y="104"/>
                    </a:cubicBezTo>
                    <a:cubicBezTo>
                      <a:pt x="164" y="104"/>
                      <a:pt x="164" y="103"/>
                      <a:pt x="164" y="103"/>
                    </a:cubicBezTo>
                    <a:cubicBezTo>
                      <a:pt x="164" y="103"/>
                      <a:pt x="163" y="103"/>
                      <a:pt x="163" y="104"/>
                    </a:cubicBezTo>
                    <a:cubicBezTo>
                      <a:pt x="163" y="104"/>
                      <a:pt x="163" y="104"/>
                      <a:pt x="163" y="104"/>
                    </a:cubicBezTo>
                    <a:cubicBezTo>
                      <a:pt x="164" y="104"/>
                      <a:pt x="164" y="104"/>
                      <a:pt x="164" y="104"/>
                    </a:cubicBezTo>
                    <a:cubicBezTo>
                      <a:pt x="164" y="104"/>
                      <a:pt x="163" y="104"/>
                      <a:pt x="163" y="104"/>
                    </a:cubicBezTo>
                    <a:cubicBezTo>
                      <a:pt x="163" y="104"/>
                      <a:pt x="162" y="104"/>
                      <a:pt x="163" y="105"/>
                    </a:cubicBezTo>
                    <a:cubicBezTo>
                      <a:pt x="163" y="105"/>
                      <a:pt x="162" y="105"/>
                      <a:pt x="162" y="105"/>
                    </a:cubicBezTo>
                    <a:cubicBezTo>
                      <a:pt x="162" y="105"/>
                      <a:pt x="161" y="105"/>
                      <a:pt x="162" y="106"/>
                    </a:cubicBezTo>
                    <a:cubicBezTo>
                      <a:pt x="162" y="106"/>
                      <a:pt x="163" y="105"/>
                      <a:pt x="163" y="105"/>
                    </a:cubicBezTo>
                    <a:cubicBezTo>
                      <a:pt x="163" y="105"/>
                      <a:pt x="164" y="105"/>
                      <a:pt x="164" y="105"/>
                    </a:cubicBezTo>
                    <a:cubicBezTo>
                      <a:pt x="164" y="105"/>
                      <a:pt x="165" y="105"/>
                      <a:pt x="165" y="105"/>
                    </a:cubicBezTo>
                    <a:cubicBezTo>
                      <a:pt x="165" y="105"/>
                      <a:pt x="165" y="104"/>
                      <a:pt x="165" y="104"/>
                    </a:cubicBezTo>
                    <a:cubicBezTo>
                      <a:pt x="165" y="104"/>
                      <a:pt x="166" y="104"/>
                      <a:pt x="166" y="104"/>
                    </a:cubicBezTo>
                    <a:cubicBezTo>
                      <a:pt x="166" y="104"/>
                      <a:pt x="165" y="104"/>
                      <a:pt x="165" y="105"/>
                    </a:cubicBezTo>
                    <a:cubicBezTo>
                      <a:pt x="167" y="105"/>
                      <a:pt x="168" y="104"/>
                      <a:pt x="169" y="103"/>
                    </a:cubicBezTo>
                    <a:close/>
                    <a:moveTo>
                      <a:pt x="3" y="80"/>
                    </a:moveTo>
                    <a:cubicBezTo>
                      <a:pt x="2" y="80"/>
                      <a:pt x="0" y="80"/>
                      <a:pt x="0" y="81"/>
                    </a:cubicBezTo>
                    <a:cubicBezTo>
                      <a:pt x="0" y="81"/>
                      <a:pt x="1" y="81"/>
                      <a:pt x="2" y="80"/>
                    </a:cubicBezTo>
                    <a:cubicBezTo>
                      <a:pt x="3" y="80"/>
                      <a:pt x="4" y="80"/>
                      <a:pt x="5" y="80"/>
                    </a:cubicBezTo>
                    <a:cubicBezTo>
                      <a:pt x="5" y="80"/>
                      <a:pt x="8" y="79"/>
                      <a:pt x="8" y="79"/>
                    </a:cubicBezTo>
                    <a:cubicBezTo>
                      <a:pt x="7" y="79"/>
                      <a:pt x="9" y="78"/>
                      <a:pt x="8" y="78"/>
                    </a:cubicBezTo>
                    <a:cubicBezTo>
                      <a:pt x="6" y="77"/>
                      <a:pt x="4" y="79"/>
                      <a:pt x="3" y="80"/>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85" name="North Macedonia">
                <a:extLst>
                  <a:ext uri="{FF2B5EF4-FFF2-40B4-BE49-F238E27FC236}">
                    <a16:creationId xmlns:a16="http://schemas.microsoft.com/office/drawing/2014/main" id="{1F678357-AB68-67AA-7036-7755A92BA596}"/>
                  </a:ext>
                </a:extLst>
              </p:cNvPr>
              <p:cNvSpPr>
                <a:spLocks/>
              </p:cNvSpPr>
              <p:nvPr/>
            </p:nvSpPr>
            <p:spPr bwMode="auto">
              <a:xfrm>
                <a:off x="6458184" y="2707714"/>
                <a:ext cx="78839" cy="57943"/>
              </a:xfrm>
              <a:custGeom>
                <a:avLst/>
                <a:gdLst/>
                <a:ahLst/>
                <a:cxnLst>
                  <a:cxn ang="0">
                    <a:pos x="23" y="7"/>
                  </a:cxn>
                  <a:cxn ang="0">
                    <a:pos x="22" y="5"/>
                  </a:cxn>
                  <a:cxn ang="0">
                    <a:pos x="21" y="3"/>
                  </a:cxn>
                  <a:cxn ang="0">
                    <a:pos x="19" y="3"/>
                  </a:cxn>
                  <a:cxn ang="0">
                    <a:pos x="17" y="1"/>
                  </a:cxn>
                  <a:cxn ang="0">
                    <a:pos x="16" y="0"/>
                  </a:cxn>
                  <a:cxn ang="0">
                    <a:pos x="15" y="1"/>
                  </a:cxn>
                  <a:cxn ang="0">
                    <a:pos x="14" y="1"/>
                  </a:cxn>
                  <a:cxn ang="0">
                    <a:pos x="13" y="0"/>
                  </a:cxn>
                  <a:cxn ang="0">
                    <a:pos x="12" y="1"/>
                  </a:cxn>
                  <a:cxn ang="0">
                    <a:pos x="11" y="1"/>
                  </a:cxn>
                  <a:cxn ang="0">
                    <a:pos x="9" y="1"/>
                  </a:cxn>
                  <a:cxn ang="0">
                    <a:pos x="9" y="2"/>
                  </a:cxn>
                  <a:cxn ang="0">
                    <a:pos x="7" y="3"/>
                  </a:cxn>
                  <a:cxn ang="0">
                    <a:pos x="6" y="2"/>
                  </a:cxn>
                  <a:cxn ang="0">
                    <a:pos x="5" y="2"/>
                  </a:cxn>
                  <a:cxn ang="0">
                    <a:pos x="3" y="4"/>
                  </a:cxn>
                  <a:cxn ang="0">
                    <a:pos x="3" y="5"/>
                  </a:cxn>
                  <a:cxn ang="0">
                    <a:pos x="2" y="5"/>
                  </a:cxn>
                  <a:cxn ang="0">
                    <a:pos x="1" y="6"/>
                  </a:cxn>
                  <a:cxn ang="0">
                    <a:pos x="1" y="6"/>
                  </a:cxn>
                  <a:cxn ang="0">
                    <a:pos x="1" y="7"/>
                  </a:cxn>
                  <a:cxn ang="0">
                    <a:pos x="1" y="8"/>
                  </a:cxn>
                  <a:cxn ang="0">
                    <a:pos x="0" y="9"/>
                  </a:cxn>
                  <a:cxn ang="0">
                    <a:pos x="1" y="11"/>
                  </a:cxn>
                  <a:cxn ang="0">
                    <a:pos x="1" y="12"/>
                  </a:cxn>
                  <a:cxn ang="0">
                    <a:pos x="2" y="14"/>
                  </a:cxn>
                  <a:cxn ang="0">
                    <a:pos x="3" y="14"/>
                  </a:cxn>
                  <a:cxn ang="0">
                    <a:pos x="3" y="16"/>
                  </a:cxn>
                  <a:cxn ang="0">
                    <a:pos x="4" y="16"/>
                  </a:cxn>
                  <a:cxn ang="0">
                    <a:pos x="5" y="16"/>
                  </a:cxn>
                  <a:cxn ang="0">
                    <a:pos x="7" y="16"/>
                  </a:cxn>
                  <a:cxn ang="0">
                    <a:pos x="8" y="16"/>
                  </a:cxn>
                  <a:cxn ang="0">
                    <a:pos x="9" y="16"/>
                  </a:cxn>
                  <a:cxn ang="0">
                    <a:pos x="11" y="16"/>
                  </a:cxn>
                  <a:cxn ang="0">
                    <a:pos x="12" y="16"/>
                  </a:cxn>
                  <a:cxn ang="0">
                    <a:pos x="13" y="15"/>
                  </a:cxn>
                  <a:cxn ang="0">
                    <a:pos x="15" y="13"/>
                  </a:cxn>
                  <a:cxn ang="0">
                    <a:pos x="15" y="13"/>
                  </a:cxn>
                  <a:cxn ang="0">
                    <a:pos x="16" y="13"/>
                  </a:cxn>
                  <a:cxn ang="0">
                    <a:pos x="17" y="13"/>
                  </a:cxn>
                  <a:cxn ang="0">
                    <a:pos x="19" y="14"/>
                  </a:cxn>
                  <a:cxn ang="0">
                    <a:pos x="20" y="13"/>
                  </a:cxn>
                  <a:cxn ang="0">
                    <a:pos x="20" y="13"/>
                  </a:cxn>
                  <a:cxn ang="0">
                    <a:pos x="21" y="13"/>
                  </a:cxn>
                  <a:cxn ang="0">
                    <a:pos x="21" y="12"/>
                  </a:cxn>
                  <a:cxn ang="0">
                    <a:pos x="22" y="11"/>
                  </a:cxn>
                  <a:cxn ang="0">
                    <a:pos x="22" y="11"/>
                  </a:cxn>
                  <a:cxn ang="0">
                    <a:pos x="22" y="8"/>
                  </a:cxn>
                  <a:cxn ang="0">
                    <a:pos x="23" y="7"/>
                  </a:cxn>
                </a:cxnLst>
                <a:rect l="0" t="0" r="r" b="b"/>
                <a:pathLst>
                  <a:path w="23" h="17">
                    <a:moveTo>
                      <a:pt x="23" y="7"/>
                    </a:moveTo>
                    <a:cubicBezTo>
                      <a:pt x="22" y="6"/>
                      <a:pt x="22" y="6"/>
                      <a:pt x="22" y="5"/>
                    </a:cubicBezTo>
                    <a:cubicBezTo>
                      <a:pt x="22" y="4"/>
                      <a:pt x="22" y="4"/>
                      <a:pt x="21" y="3"/>
                    </a:cubicBezTo>
                    <a:cubicBezTo>
                      <a:pt x="20" y="3"/>
                      <a:pt x="20" y="3"/>
                      <a:pt x="19" y="3"/>
                    </a:cubicBezTo>
                    <a:cubicBezTo>
                      <a:pt x="18" y="2"/>
                      <a:pt x="18" y="1"/>
                      <a:pt x="17" y="1"/>
                    </a:cubicBezTo>
                    <a:cubicBezTo>
                      <a:pt x="16" y="0"/>
                      <a:pt x="16" y="1"/>
                      <a:pt x="16" y="0"/>
                    </a:cubicBezTo>
                    <a:cubicBezTo>
                      <a:pt x="16" y="0"/>
                      <a:pt x="15" y="0"/>
                      <a:pt x="15" y="1"/>
                    </a:cubicBezTo>
                    <a:cubicBezTo>
                      <a:pt x="14" y="1"/>
                      <a:pt x="14" y="1"/>
                      <a:pt x="14" y="1"/>
                    </a:cubicBezTo>
                    <a:cubicBezTo>
                      <a:pt x="14" y="1"/>
                      <a:pt x="14" y="0"/>
                      <a:pt x="13" y="0"/>
                    </a:cubicBezTo>
                    <a:cubicBezTo>
                      <a:pt x="13" y="0"/>
                      <a:pt x="12" y="1"/>
                      <a:pt x="12" y="1"/>
                    </a:cubicBezTo>
                    <a:cubicBezTo>
                      <a:pt x="11" y="1"/>
                      <a:pt x="11" y="1"/>
                      <a:pt x="11" y="1"/>
                    </a:cubicBezTo>
                    <a:cubicBezTo>
                      <a:pt x="10" y="1"/>
                      <a:pt x="10" y="1"/>
                      <a:pt x="9" y="1"/>
                    </a:cubicBezTo>
                    <a:cubicBezTo>
                      <a:pt x="9" y="1"/>
                      <a:pt x="8" y="1"/>
                      <a:pt x="9" y="2"/>
                    </a:cubicBezTo>
                    <a:cubicBezTo>
                      <a:pt x="7" y="2"/>
                      <a:pt x="8" y="3"/>
                      <a:pt x="7" y="3"/>
                    </a:cubicBezTo>
                    <a:cubicBezTo>
                      <a:pt x="7" y="4"/>
                      <a:pt x="7" y="2"/>
                      <a:pt x="6" y="2"/>
                    </a:cubicBezTo>
                    <a:cubicBezTo>
                      <a:pt x="6" y="2"/>
                      <a:pt x="6" y="2"/>
                      <a:pt x="5" y="2"/>
                    </a:cubicBezTo>
                    <a:cubicBezTo>
                      <a:pt x="4" y="3"/>
                      <a:pt x="3" y="3"/>
                      <a:pt x="3" y="4"/>
                    </a:cubicBezTo>
                    <a:cubicBezTo>
                      <a:pt x="3" y="4"/>
                      <a:pt x="3" y="5"/>
                      <a:pt x="3" y="5"/>
                    </a:cubicBezTo>
                    <a:cubicBezTo>
                      <a:pt x="2" y="6"/>
                      <a:pt x="2" y="5"/>
                      <a:pt x="2" y="5"/>
                    </a:cubicBezTo>
                    <a:cubicBezTo>
                      <a:pt x="2" y="6"/>
                      <a:pt x="1" y="5"/>
                      <a:pt x="1" y="6"/>
                    </a:cubicBezTo>
                    <a:cubicBezTo>
                      <a:pt x="1" y="6"/>
                      <a:pt x="1" y="6"/>
                      <a:pt x="1" y="6"/>
                    </a:cubicBezTo>
                    <a:cubicBezTo>
                      <a:pt x="1" y="6"/>
                      <a:pt x="1" y="6"/>
                      <a:pt x="1" y="7"/>
                    </a:cubicBezTo>
                    <a:cubicBezTo>
                      <a:pt x="1" y="7"/>
                      <a:pt x="1" y="8"/>
                      <a:pt x="1" y="8"/>
                    </a:cubicBezTo>
                    <a:cubicBezTo>
                      <a:pt x="1" y="9"/>
                      <a:pt x="0" y="9"/>
                      <a:pt x="0" y="9"/>
                    </a:cubicBezTo>
                    <a:cubicBezTo>
                      <a:pt x="0" y="10"/>
                      <a:pt x="1" y="10"/>
                      <a:pt x="1" y="11"/>
                    </a:cubicBezTo>
                    <a:cubicBezTo>
                      <a:pt x="1" y="11"/>
                      <a:pt x="1" y="11"/>
                      <a:pt x="1" y="12"/>
                    </a:cubicBezTo>
                    <a:cubicBezTo>
                      <a:pt x="1" y="13"/>
                      <a:pt x="2" y="13"/>
                      <a:pt x="2" y="14"/>
                    </a:cubicBezTo>
                    <a:cubicBezTo>
                      <a:pt x="2" y="14"/>
                      <a:pt x="2" y="14"/>
                      <a:pt x="3" y="14"/>
                    </a:cubicBezTo>
                    <a:cubicBezTo>
                      <a:pt x="3" y="15"/>
                      <a:pt x="3" y="16"/>
                      <a:pt x="3" y="16"/>
                    </a:cubicBezTo>
                    <a:cubicBezTo>
                      <a:pt x="4" y="16"/>
                      <a:pt x="4" y="16"/>
                      <a:pt x="4" y="16"/>
                    </a:cubicBezTo>
                    <a:cubicBezTo>
                      <a:pt x="5" y="16"/>
                      <a:pt x="5" y="16"/>
                      <a:pt x="5" y="16"/>
                    </a:cubicBezTo>
                    <a:cubicBezTo>
                      <a:pt x="5" y="17"/>
                      <a:pt x="7" y="16"/>
                      <a:pt x="7" y="16"/>
                    </a:cubicBezTo>
                    <a:cubicBezTo>
                      <a:pt x="7" y="16"/>
                      <a:pt x="7" y="16"/>
                      <a:pt x="8" y="16"/>
                    </a:cubicBezTo>
                    <a:cubicBezTo>
                      <a:pt x="8" y="16"/>
                      <a:pt x="9" y="16"/>
                      <a:pt x="9" y="16"/>
                    </a:cubicBezTo>
                    <a:cubicBezTo>
                      <a:pt x="10" y="16"/>
                      <a:pt x="10" y="16"/>
                      <a:pt x="11" y="16"/>
                    </a:cubicBezTo>
                    <a:cubicBezTo>
                      <a:pt x="11" y="16"/>
                      <a:pt x="11" y="16"/>
                      <a:pt x="12" y="16"/>
                    </a:cubicBezTo>
                    <a:cubicBezTo>
                      <a:pt x="13" y="16"/>
                      <a:pt x="12" y="15"/>
                      <a:pt x="13" y="15"/>
                    </a:cubicBezTo>
                    <a:cubicBezTo>
                      <a:pt x="13" y="14"/>
                      <a:pt x="14" y="13"/>
                      <a:pt x="15" y="13"/>
                    </a:cubicBezTo>
                    <a:cubicBezTo>
                      <a:pt x="15" y="13"/>
                      <a:pt x="15" y="13"/>
                      <a:pt x="15" y="13"/>
                    </a:cubicBezTo>
                    <a:cubicBezTo>
                      <a:pt x="15" y="13"/>
                      <a:pt x="15" y="13"/>
                      <a:pt x="16" y="13"/>
                    </a:cubicBezTo>
                    <a:cubicBezTo>
                      <a:pt x="16" y="13"/>
                      <a:pt x="16" y="13"/>
                      <a:pt x="17" y="13"/>
                    </a:cubicBezTo>
                    <a:cubicBezTo>
                      <a:pt x="18" y="13"/>
                      <a:pt x="18" y="14"/>
                      <a:pt x="19" y="14"/>
                    </a:cubicBezTo>
                    <a:cubicBezTo>
                      <a:pt x="19" y="14"/>
                      <a:pt x="19" y="14"/>
                      <a:pt x="20" y="13"/>
                    </a:cubicBezTo>
                    <a:cubicBezTo>
                      <a:pt x="20" y="13"/>
                      <a:pt x="20" y="13"/>
                      <a:pt x="20" y="13"/>
                    </a:cubicBezTo>
                    <a:cubicBezTo>
                      <a:pt x="20" y="13"/>
                      <a:pt x="20" y="14"/>
                      <a:pt x="21" y="13"/>
                    </a:cubicBezTo>
                    <a:cubicBezTo>
                      <a:pt x="21" y="13"/>
                      <a:pt x="21" y="12"/>
                      <a:pt x="21" y="12"/>
                    </a:cubicBezTo>
                    <a:cubicBezTo>
                      <a:pt x="21" y="11"/>
                      <a:pt x="21" y="11"/>
                      <a:pt x="22" y="11"/>
                    </a:cubicBezTo>
                    <a:cubicBezTo>
                      <a:pt x="22" y="11"/>
                      <a:pt x="22" y="11"/>
                      <a:pt x="22" y="11"/>
                    </a:cubicBezTo>
                    <a:cubicBezTo>
                      <a:pt x="23" y="10"/>
                      <a:pt x="23" y="9"/>
                      <a:pt x="22" y="8"/>
                    </a:cubicBezTo>
                    <a:cubicBezTo>
                      <a:pt x="23" y="8"/>
                      <a:pt x="23" y="7"/>
                      <a:pt x="23" y="7"/>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93" name="Netherlands">
                <a:extLst>
                  <a:ext uri="{FF2B5EF4-FFF2-40B4-BE49-F238E27FC236}">
                    <a16:creationId xmlns:a16="http://schemas.microsoft.com/office/drawing/2014/main" id="{BC57F0C8-99DE-1726-3144-2F8005F033E5}"/>
                  </a:ext>
                </a:extLst>
              </p:cNvPr>
              <p:cNvSpPr>
                <a:spLocks noEditPoints="1"/>
              </p:cNvSpPr>
              <p:nvPr/>
            </p:nvSpPr>
            <p:spPr bwMode="auto">
              <a:xfrm>
                <a:off x="5950953" y="2295472"/>
                <a:ext cx="113035" cy="102586"/>
              </a:xfrm>
              <a:custGeom>
                <a:avLst/>
                <a:gdLst/>
                <a:ahLst/>
                <a:cxnLst>
                  <a:cxn ang="0">
                    <a:pos x="25" y="1"/>
                  </a:cxn>
                  <a:cxn ang="0">
                    <a:pos x="7" y="20"/>
                  </a:cxn>
                  <a:cxn ang="0">
                    <a:pos x="5" y="19"/>
                  </a:cxn>
                  <a:cxn ang="0">
                    <a:pos x="32" y="5"/>
                  </a:cxn>
                  <a:cxn ang="0">
                    <a:pos x="30" y="10"/>
                  </a:cxn>
                  <a:cxn ang="0">
                    <a:pos x="29" y="12"/>
                  </a:cxn>
                  <a:cxn ang="0">
                    <a:pos x="31" y="13"/>
                  </a:cxn>
                  <a:cxn ang="0">
                    <a:pos x="30" y="15"/>
                  </a:cxn>
                  <a:cxn ang="0">
                    <a:pos x="29" y="17"/>
                  </a:cxn>
                  <a:cxn ang="0">
                    <a:pos x="26" y="18"/>
                  </a:cxn>
                  <a:cxn ang="0">
                    <a:pos x="23" y="18"/>
                  </a:cxn>
                  <a:cxn ang="0">
                    <a:pos x="22" y="20"/>
                  </a:cxn>
                  <a:cxn ang="0">
                    <a:pos x="23" y="24"/>
                  </a:cxn>
                  <a:cxn ang="0">
                    <a:pos x="23" y="26"/>
                  </a:cxn>
                  <a:cxn ang="0">
                    <a:pos x="21" y="28"/>
                  </a:cxn>
                  <a:cxn ang="0">
                    <a:pos x="22" y="29"/>
                  </a:cxn>
                  <a:cxn ang="0">
                    <a:pos x="19" y="30"/>
                  </a:cxn>
                  <a:cxn ang="0">
                    <a:pos x="20" y="28"/>
                  </a:cxn>
                  <a:cxn ang="0">
                    <a:pos x="21" y="26"/>
                  </a:cxn>
                  <a:cxn ang="0">
                    <a:pos x="16" y="24"/>
                  </a:cxn>
                  <a:cxn ang="0">
                    <a:pos x="15" y="23"/>
                  </a:cxn>
                  <a:cxn ang="0">
                    <a:pos x="12" y="22"/>
                  </a:cxn>
                  <a:cxn ang="0">
                    <a:pos x="10" y="22"/>
                  </a:cxn>
                  <a:cxn ang="0">
                    <a:pos x="8" y="23"/>
                  </a:cxn>
                  <a:cxn ang="0">
                    <a:pos x="3" y="23"/>
                  </a:cxn>
                  <a:cxn ang="0">
                    <a:pos x="3" y="21"/>
                  </a:cxn>
                  <a:cxn ang="0">
                    <a:pos x="7" y="23"/>
                  </a:cxn>
                  <a:cxn ang="0">
                    <a:pos x="7" y="21"/>
                  </a:cxn>
                  <a:cxn ang="0">
                    <a:pos x="10" y="20"/>
                  </a:cxn>
                  <a:cxn ang="0">
                    <a:pos x="12" y="19"/>
                  </a:cxn>
                  <a:cxn ang="0">
                    <a:pos x="7" y="19"/>
                  </a:cxn>
                  <a:cxn ang="0">
                    <a:pos x="8" y="16"/>
                  </a:cxn>
                  <a:cxn ang="0">
                    <a:pos x="11" y="9"/>
                  </a:cxn>
                  <a:cxn ang="0">
                    <a:pos x="15" y="7"/>
                  </a:cxn>
                  <a:cxn ang="0">
                    <a:pos x="20" y="3"/>
                  </a:cxn>
                  <a:cxn ang="0">
                    <a:pos x="27" y="2"/>
                  </a:cxn>
                  <a:cxn ang="0">
                    <a:pos x="32" y="4"/>
                  </a:cxn>
                  <a:cxn ang="0">
                    <a:pos x="21" y="11"/>
                  </a:cxn>
                  <a:cxn ang="0">
                    <a:pos x="19" y="8"/>
                  </a:cxn>
                  <a:cxn ang="0">
                    <a:pos x="15" y="7"/>
                  </a:cxn>
                  <a:cxn ang="0">
                    <a:pos x="15" y="10"/>
                  </a:cxn>
                  <a:cxn ang="0">
                    <a:pos x="14" y="13"/>
                  </a:cxn>
                  <a:cxn ang="0">
                    <a:pos x="21" y="12"/>
                  </a:cxn>
                  <a:cxn ang="0">
                    <a:pos x="19" y="14"/>
                  </a:cxn>
                  <a:cxn ang="0">
                    <a:pos x="18" y="11"/>
                  </a:cxn>
                  <a:cxn ang="0">
                    <a:pos x="21" y="11"/>
                  </a:cxn>
                  <a:cxn ang="0">
                    <a:pos x="16" y="3"/>
                  </a:cxn>
                  <a:cxn ang="0">
                    <a:pos x="5" y="23"/>
                  </a:cxn>
                  <a:cxn ang="0">
                    <a:pos x="1" y="25"/>
                  </a:cxn>
                  <a:cxn ang="0">
                    <a:pos x="4" y="25"/>
                  </a:cxn>
                  <a:cxn ang="0">
                    <a:pos x="6" y="23"/>
                  </a:cxn>
                  <a:cxn ang="0">
                    <a:pos x="13" y="4"/>
                  </a:cxn>
                  <a:cxn ang="0">
                    <a:pos x="22" y="1"/>
                  </a:cxn>
                  <a:cxn ang="0">
                    <a:pos x="21" y="2"/>
                  </a:cxn>
                  <a:cxn ang="0">
                    <a:pos x="5" y="19"/>
                  </a:cxn>
                  <a:cxn ang="0">
                    <a:pos x="29" y="0"/>
                  </a:cxn>
                  <a:cxn ang="0">
                    <a:pos x="29" y="0"/>
                  </a:cxn>
                </a:cxnLst>
                <a:rect l="0" t="0" r="r" b="b"/>
                <a:pathLst>
                  <a:path w="33" h="30">
                    <a:moveTo>
                      <a:pt x="24" y="1"/>
                    </a:moveTo>
                    <a:cubicBezTo>
                      <a:pt x="23" y="1"/>
                      <a:pt x="24" y="1"/>
                      <a:pt x="24" y="1"/>
                    </a:cubicBezTo>
                    <a:cubicBezTo>
                      <a:pt x="25" y="1"/>
                      <a:pt x="25" y="1"/>
                      <a:pt x="25" y="1"/>
                    </a:cubicBezTo>
                    <a:cubicBezTo>
                      <a:pt x="25" y="1"/>
                      <a:pt x="25" y="1"/>
                      <a:pt x="25" y="1"/>
                    </a:cubicBezTo>
                    <a:cubicBezTo>
                      <a:pt x="24" y="1"/>
                      <a:pt x="24" y="1"/>
                      <a:pt x="24" y="1"/>
                    </a:cubicBezTo>
                    <a:close/>
                    <a:moveTo>
                      <a:pt x="7" y="20"/>
                    </a:moveTo>
                    <a:cubicBezTo>
                      <a:pt x="7" y="20"/>
                      <a:pt x="8" y="21"/>
                      <a:pt x="8" y="20"/>
                    </a:cubicBezTo>
                    <a:cubicBezTo>
                      <a:pt x="9" y="20"/>
                      <a:pt x="7" y="19"/>
                      <a:pt x="7" y="19"/>
                    </a:cubicBezTo>
                    <a:cubicBezTo>
                      <a:pt x="6" y="19"/>
                      <a:pt x="5" y="18"/>
                      <a:pt x="5" y="19"/>
                    </a:cubicBezTo>
                    <a:cubicBezTo>
                      <a:pt x="4" y="19"/>
                      <a:pt x="6" y="19"/>
                      <a:pt x="6" y="19"/>
                    </a:cubicBezTo>
                    <a:cubicBezTo>
                      <a:pt x="6" y="20"/>
                      <a:pt x="6" y="20"/>
                      <a:pt x="7" y="20"/>
                    </a:cubicBezTo>
                    <a:close/>
                    <a:moveTo>
                      <a:pt x="32" y="5"/>
                    </a:moveTo>
                    <a:cubicBezTo>
                      <a:pt x="32" y="5"/>
                      <a:pt x="33" y="6"/>
                      <a:pt x="32" y="6"/>
                    </a:cubicBezTo>
                    <a:cubicBezTo>
                      <a:pt x="32" y="7"/>
                      <a:pt x="32" y="7"/>
                      <a:pt x="31" y="8"/>
                    </a:cubicBezTo>
                    <a:cubicBezTo>
                      <a:pt x="31" y="9"/>
                      <a:pt x="32" y="10"/>
                      <a:pt x="30" y="10"/>
                    </a:cubicBezTo>
                    <a:cubicBezTo>
                      <a:pt x="30" y="10"/>
                      <a:pt x="29" y="10"/>
                      <a:pt x="29" y="10"/>
                    </a:cubicBezTo>
                    <a:cubicBezTo>
                      <a:pt x="28" y="10"/>
                      <a:pt x="28" y="11"/>
                      <a:pt x="29" y="11"/>
                    </a:cubicBezTo>
                    <a:cubicBezTo>
                      <a:pt x="28" y="11"/>
                      <a:pt x="28" y="12"/>
                      <a:pt x="29" y="12"/>
                    </a:cubicBezTo>
                    <a:cubicBezTo>
                      <a:pt x="29" y="12"/>
                      <a:pt x="30" y="12"/>
                      <a:pt x="30" y="12"/>
                    </a:cubicBezTo>
                    <a:cubicBezTo>
                      <a:pt x="30" y="12"/>
                      <a:pt x="30" y="12"/>
                      <a:pt x="31" y="12"/>
                    </a:cubicBezTo>
                    <a:cubicBezTo>
                      <a:pt x="31" y="12"/>
                      <a:pt x="31" y="13"/>
                      <a:pt x="31" y="13"/>
                    </a:cubicBezTo>
                    <a:cubicBezTo>
                      <a:pt x="31" y="14"/>
                      <a:pt x="31" y="14"/>
                      <a:pt x="31" y="14"/>
                    </a:cubicBezTo>
                    <a:cubicBezTo>
                      <a:pt x="31" y="14"/>
                      <a:pt x="30" y="14"/>
                      <a:pt x="30" y="15"/>
                    </a:cubicBezTo>
                    <a:cubicBezTo>
                      <a:pt x="30" y="15"/>
                      <a:pt x="30" y="15"/>
                      <a:pt x="30" y="15"/>
                    </a:cubicBezTo>
                    <a:cubicBezTo>
                      <a:pt x="29" y="16"/>
                      <a:pt x="29" y="15"/>
                      <a:pt x="29" y="16"/>
                    </a:cubicBezTo>
                    <a:cubicBezTo>
                      <a:pt x="28" y="16"/>
                      <a:pt x="28" y="16"/>
                      <a:pt x="28" y="16"/>
                    </a:cubicBezTo>
                    <a:cubicBezTo>
                      <a:pt x="28" y="16"/>
                      <a:pt x="29" y="16"/>
                      <a:pt x="29" y="17"/>
                    </a:cubicBezTo>
                    <a:cubicBezTo>
                      <a:pt x="29" y="17"/>
                      <a:pt x="29" y="18"/>
                      <a:pt x="28" y="18"/>
                    </a:cubicBezTo>
                    <a:cubicBezTo>
                      <a:pt x="28" y="18"/>
                      <a:pt x="27" y="18"/>
                      <a:pt x="27" y="18"/>
                    </a:cubicBezTo>
                    <a:cubicBezTo>
                      <a:pt x="26" y="18"/>
                      <a:pt x="26" y="18"/>
                      <a:pt x="26" y="18"/>
                    </a:cubicBezTo>
                    <a:cubicBezTo>
                      <a:pt x="26" y="19"/>
                      <a:pt x="25" y="18"/>
                      <a:pt x="25" y="18"/>
                    </a:cubicBezTo>
                    <a:cubicBezTo>
                      <a:pt x="25" y="18"/>
                      <a:pt x="23" y="18"/>
                      <a:pt x="23" y="18"/>
                    </a:cubicBezTo>
                    <a:cubicBezTo>
                      <a:pt x="23" y="18"/>
                      <a:pt x="24" y="19"/>
                      <a:pt x="23" y="18"/>
                    </a:cubicBezTo>
                    <a:cubicBezTo>
                      <a:pt x="23" y="18"/>
                      <a:pt x="22" y="18"/>
                      <a:pt x="22" y="19"/>
                    </a:cubicBezTo>
                    <a:cubicBezTo>
                      <a:pt x="22" y="19"/>
                      <a:pt x="22" y="19"/>
                      <a:pt x="22" y="19"/>
                    </a:cubicBezTo>
                    <a:cubicBezTo>
                      <a:pt x="22" y="20"/>
                      <a:pt x="22" y="20"/>
                      <a:pt x="22" y="20"/>
                    </a:cubicBezTo>
                    <a:cubicBezTo>
                      <a:pt x="22" y="20"/>
                      <a:pt x="23" y="20"/>
                      <a:pt x="23" y="20"/>
                    </a:cubicBezTo>
                    <a:cubicBezTo>
                      <a:pt x="23" y="21"/>
                      <a:pt x="24" y="22"/>
                      <a:pt x="24" y="22"/>
                    </a:cubicBezTo>
                    <a:cubicBezTo>
                      <a:pt x="24" y="23"/>
                      <a:pt x="24" y="24"/>
                      <a:pt x="23" y="24"/>
                    </a:cubicBezTo>
                    <a:cubicBezTo>
                      <a:pt x="23" y="25"/>
                      <a:pt x="23" y="25"/>
                      <a:pt x="23" y="25"/>
                    </a:cubicBezTo>
                    <a:cubicBezTo>
                      <a:pt x="23" y="26"/>
                      <a:pt x="23" y="25"/>
                      <a:pt x="23" y="25"/>
                    </a:cubicBezTo>
                    <a:cubicBezTo>
                      <a:pt x="23" y="25"/>
                      <a:pt x="23" y="25"/>
                      <a:pt x="23" y="26"/>
                    </a:cubicBezTo>
                    <a:cubicBezTo>
                      <a:pt x="23" y="26"/>
                      <a:pt x="22" y="27"/>
                      <a:pt x="21" y="27"/>
                    </a:cubicBezTo>
                    <a:cubicBezTo>
                      <a:pt x="21" y="27"/>
                      <a:pt x="21" y="27"/>
                      <a:pt x="21" y="27"/>
                    </a:cubicBezTo>
                    <a:cubicBezTo>
                      <a:pt x="21" y="27"/>
                      <a:pt x="21" y="27"/>
                      <a:pt x="21" y="28"/>
                    </a:cubicBezTo>
                    <a:cubicBezTo>
                      <a:pt x="21" y="27"/>
                      <a:pt x="22" y="27"/>
                      <a:pt x="22" y="28"/>
                    </a:cubicBezTo>
                    <a:cubicBezTo>
                      <a:pt x="22" y="28"/>
                      <a:pt x="23" y="28"/>
                      <a:pt x="23" y="29"/>
                    </a:cubicBezTo>
                    <a:cubicBezTo>
                      <a:pt x="23" y="29"/>
                      <a:pt x="22" y="29"/>
                      <a:pt x="22" y="29"/>
                    </a:cubicBezTo>
                    <a:cubicBezTo>
                      <a:pt x="22" y="30"/>
                      <a:pt x="22" y="30"/>
                      <a:pt x="21" y="30"/>
                    </a:cubicBezTo>
                    <a:cubicBezTo>
                      <a:pt x="21" y="30"/>
                      <a:pt x="21" y="30"/>
                      <a:pt x="21" y="30"/>
                    </a:cubicBezTo>
                    <a:cubicBezTo>
                      <a:pt x="20" y="30"/>
                      <a:pt x="20" y="30"/>
                      <a:pt x="19" y="30"/>
                    </a:cubicBezTo>
                    <a:cubicBezTo>
                      <a:pt x="20" y="29"/>
                      <a:pt x="19" y="29"/>
                      <a:pt x="19" y="29"/>
                    </a:cubicBezTo>
                    <a:cubicBezTo>
                      <a:pt x="19" y="29"/>
                      <a:pt x="20" y="28"/>
                      <a:pt x="20" y="28"/>
                    </a:cubicBezTo>
                    <a:cubicBezTo>
                      <a:pt x="20" y="28"/>
                      <a:pt x="20" y="28"/>
                      <a:pt x="20" y="28"/>
                    </a:cubicBezTo>
                    <a:cubicBezTo>
                      <a:pt x="20" y="27"/>
                      <a:pt x="20" y="27"/>
                      <a:pt x="20" y="27"/>
                    </a:cubicBezTo>
                    <a:cubicBezTo>
                      <a:pt x="20" y="27"/>
                      <a:pt x="20" y="26"/>
                      <a:pt x="21" y="26"/>
                    </a:cubicBezTo>
                    <a:cubicBezTo>
                      <a:pt x="20" y="26"/>
                      <a:pt x="21" y="26"/>
                      <a:pt x="21" y="26"/>
                    </a:cubicBezTo>
                    <a:cubicBezTo>
                      <a:pt x="20" y="25"/>
                      <a:pt x="19" y="25"/>
                      <a:pt x="19" y="25"/>
                    </a:cubicBezTo>
                    <a:cubicBezTo>
                      <a:pt x="18" y="25"/>
                      <a:pt x="18" y="24"/>
                      <a:pt x="18" y="24"/>
                    </a:cubicBezTo>
                    <a:cubicBezTo>
                      <a:pt x="17" y="24"/>
                      <a:pt x="17" y="24"/>
                      <a:pt x="16" y="24"/>
                    </a:cubicBezTo>
                    <a:cubicBezTo>
                      <a:pt x="16" y="25"/>
                      <a:pt x="16" y="24"/>
                      <a:pt x="15" y="24"/>
                    </a:cubicBezTo>
                    <a:cubicBezTo>
                      <a:pt x="15" y="24"/>
                      <a:pt x="15" y="24"/>
                      <a:pt x="15" y="24"/>
                    </a:cubicBezTo>
                    <a:cubicBezTo>
                      <a:pt x="15" y="23"/>
                      <a:pt x="15" y="23"/>
                      <a:pt x="15" y="23"/>
                    </a:cubicBezTo>
                    <a:cubicBezTo>
                      <a:pt x="14" y="22"/>
                      <a:pt x="14" y="22"/>
                      <a:pt x="14" y="23"/>
                    </a:cubicBezTo>
                    <a:cubicBezTo>
                      <a:pt x="13" y="23"/>
                      <a:pt x="12" y="23"/>
                      <a:pt x="12" y="23"/>
                    </a:cubicBezTo>
                    <a:cubicBezTo>
                      <a:pt x="12" y="23"/>
                      <a:pt x="12" y="23"/>
                      <a:pt x="12" y="22"/>
                    </a:cubicBezTo>
                    <a:cubicBezTo>
                      <a:pt x="13" y="22"/>
                      <a:pt x="12" y="22"/>
                      <a:pt x="11" y="22"/>
                    </a:cubicBezTo>
                    <a:cubicBezTo>
                      <a:pt x="11" y="23"/>
                      <a:pt x="11" y="23"/>
                      <a:pt x="10" y="23"/>
                    </a:cubicBezTo>
                    <a:cubicBezTo>
                      <a:pt x="10" y="23"/>
                      <a:pt x="10" y="22"/>
                      <a:pt x="10" y="22"/>
                    </a:cubicBezTo>
                    <a:cubicBezTo>
                      <a:pt x="10" y="22"/>
                      <a:pt x="9" y="22"/>
                      <a:pt x="9" y="22"/>
                    </a:cubicBezTo>
                    <a:cubicBezTo>
                      <a:pt x="8" y="23"/>
                      <a:pt x="9" y="23"/>
                      <a:pt x="9" y="23"/>
                    </a:cubicBezTo>
                    <a:cubicBezTo>
                      <a:pt x="9" y="24"/>
                      <a:pt x="8" y="23"/>
                      <a:pt x="8" y="23"/>
                    </a:cubicBezTo>
                    <a:cubicBezTo>
                      <a:pt x="7" y="23"/>
                      <a:pt x="8" y="23"/>
                      <a:pt x="7" y="23"/>
                    </a:cubicBezTo>
                    <a:cubicBezTo>
                      <a:pt x="7" y="23"/>
                      <a:pt x="6" y="23"/>
                      <a:pt x="6" y="23"/>
                    </a:cubicBezTo>
                    <a:cubicBezTo>
                      <a:pt x="5" y="22"/>
                      <a:pt x="4" y="23"/>
                      <a:pt x="3" y="23"/>
                    </a:cubicBezTo>
                    <a:cubicBezTo>
                      <a:pt x="3" y="23"/>
                      <a:pt x="3" y="22"/>
                      <a:pt x="2" y="23"/>
                    </a:cubicBezTo>
                    <a:cubicBezTo>
                      <a:pt x="2" y="23"/>
                      <a:pt x="1" y="22"/>
                      <a:pt x="1" y="22"/>
                    </a:cubicBezTo>
                    <a:cubicBezTo>
                      <a:pt x="1" y="21"/>
                      <a:pt x="2" y="21"/>
                      <a:pt x="3" y="21"/>
                    </a:cubicBezTo>
                    <a:cubicBezTo>
                      <a:pt x="3" y="21"/>
                      <a:pt x="5" y="21"/>
                      <a:pt x="4" y="22"/>
                    </a:cubicBezTo>
                    <a:cubicBezTo>
                      <a:pt x="5" y="21"/>
                      <a:pt x="5" y="22"/>
                      <a:pt x="6" y="22"/>
                    </a:cubicBezTo>
                    <a:cubicBezTo>
                      <a:pt x="6" y="22"/>
                      <a:pt x="6" y="23"/>
                      <a:pt x="7" y="23"/>
                    </a:cubicBezTo>
                    <a:cubicBezTo>
                      <a:pt x="7" y="23"/>
                      <a:pt x="9" y="22"/>
                      <a:pt x="7" y="22"/>
                    </a:cubicBezTo>
                    <a:cubicBezTo>
                      <a:pt x="7" y="22"/>
                      <a:pt x="6" y="22"/>
                      <a:pt x="6" y="21"/>
                    </a:cubicBezTo>
                    <a:cubicBezTo>
                      <a:pt x="5" y="21"/>
                      <a:pt x="7" y="21"/>
                      <a:pt x="7" y="21"/>
                    </a:cubicBezTo>
                    <a:cubicBezTo>
                      <a:pt x="7" y="21"/>
                      <a:pt x="6" y="21"/>
                      <a:pt x="6" y="20"/>
                    </a:cubicBezTo>
                    <a:cubicBezTo>
                      <a:pt x="7" y="20"/>
                      <a:pt x="8" y="21"/>
                      <a:pt x="8" y="21"/>
                    </a:cubicBezTo>
                    <a:cubicBezTo>
                      <a:pt x="9" y="20"/>
                      <a:pt x="9" y="20"/>
                      <a:pt x="10" y="20"/>
                    </a:cubicBezTo>
                    <a:cubicBezTo>
                      <a:pt x="11" y="20"/>
                      <a:pt x="11" y="20"/>
                      <a:pt x="12" y="20"/>
                    </a:cubicBezTo>
                    <a:cubicBezTo>
                      <a:pt x="12" y="20"/>
                      <a:pt x="12" y="20"/>
                      <a:pt x="12" y="19"/>
                    </a:cubicBezTo>
                    <a:cubicBezTo>
                      <a:pt x="12" y="19"/>
                      <a:pt x="12" y="19"/>
                      <a:pt x="12" y="19"/>
                    </a:cubicBezTo>
                    <a:cubicBezTo>
                      <a:pt x="12" y="19"/>
                      <a:pt x="12" y="19"/>
                      <a:pt x="12" y="19"/>
                    </a:cubicBezTo>
                    <a:cubicBezTo>
                      <a:pt x="11" y="19"/>
                      <a:pt x="11" y="20"/>
                      <a:pt x="10" y="20"/>
                    </a:cubicBezTo>
                    <a:cubicBezTo>
                      <a:pt x="8" y="20"/>
                      <a:pt x="8" y="19"/>
                      <a:pt x="7" y="19"/>
                    </a:cubicBezTo>
                    <a:cubicBezTo>
                      <a:pt x="6" y="18"/>
                      <a:pt x="6" y="18"/>
                      <a:pt x="6" y="17"/>
                    </a:cubicBezTo>
                    <a:cubicBezTo>
                      <a:pt x="6" y="17"/>
                      <a:pt x="6" y="17"/>
                      <a:pt x="6" y="17"/>
                    </a:cubicBezTo>
                    <a:cubicBezTo>
                      <a:pt x="7" y="17"/>
                      <a:pt x="7" y="16"/>
                      <a:pt x="8" y="16"/>
                    </a:cubicBezTo>
                    <a:cubicBezTo>
                      <a:pt x="8" y="15"/>
                      <a:pt x="9" y="15"/>
                      <a:pt x="9" y="14"/>
                    </a:cubicBezTo>
                    <a:cubicBezTo>
                      <a:pt x="10" y="13"/>
                      <a:pt x="11" y="12"/>
                      <a:pt x="11" y="11"/>
                    </a:cubicBezTo>
                    <a:cubicBezTo>
                      <a:pt x="11" y="10"/>
                      <a:pt x="11" y="10"/>
                      <a:pt x="11" y="9"/>
                    </a:cubicBezTo>
                    <a:cubicBezTo>
                      <a:pt x="12" y="8"/>
                      <a:pt x="12" y="6"/>
                      <a:pt x="13" y="7"/>
                    </a:cubicBezTo>
                    <a:cubicBezTo>
                      <a:pt x="12" y="7"/>
                      <a:pt x="13" y="7"/>
                      <a:pt x="14" y="7"/>
                    </a:cubicBezTo>
                    <a:cubicBezTo>
                      <a:pt x="14" y="7"/>
                      <a:pt x="15" y="7"/>
                      <a:pt x="15" y="7"/>
                    </a:cubicBezTo>
                    <a:cubicBezTo>
                      <a:pt x="16" y="6"/>
                      <a:pt x="16" y="6"/>
                      <a:pt x="17" y="5"/>
                    </a:cubicBezTo>
                    <a:cubicBezTo>
                      <a:pt x="18" y="5"/>
                      <a:pt x="18" y="5"/>
                      <a:pt x="18" y="4"/>
                    </a:cubicBezTo>
                    <a:cubicBezTo>
                      <a:pt x="18" y="4"/>
                      <a:pt x="19" y="3"/>
                      <a:pt x="20" y="3"/>
                    </a:cubicBezTo>
                    <a:cubicBezTo>
                      <a:pt x="21" y="2"/>
                      <a:pt x="22" y="2"/>
                      <a:pt x="23" y="2"/>
                    </a:cubicBezTo>
                    <a:cubicBezTo>
                      <a:pt x="23" y="2"/>
                      <a:pt x="24" y="2"/>
                      <a:pt x="25" y="2"/>
                    </a:cubicBezTo>
                    <a:cubicBezTo>
                      <a:pt x="26" y="2"/>
                      <a:pt x="26" y="2"/>
                      <a:pt x="27" y="2"/>
                    </a:cubicBezTo>
                    <a:cubicBezTo>
                      <a:pt x="28" y="2"/>
                      <a:pt x="29" y="1"/>
                      <a:pt x="30" y="2"/>
                    </a:cubicBezTo>
                    <a:cubicBezTo>
                      <a:pt x="30" y="2"/>
                      <a:pt x="30" y="3"/>
                      <a:pt x="32" y="3"/>
                    </a:cubicBezTo>
                    <a:cubicBezTo>
                      <a:pt x="31" y="3"/>
                      <a:pt x="32" y="4"/>
                      <a:pt x="32" y="4"/>
                    </a:cubicBezTo>
                    <a:cubicBezTo>
                      <a:pt x="33" y="4"/>
                      <a:pt x="32" y="4"/>
                      <a:pt x="32" y="5"/>
                    </a:cubicBezTo>
                    <a:close/>
                    <a:moveTo>
                      <a:pt x="21" y="11"/>
                    </a:moveTo>
                    <a:cubicBezTo>
                      <a:pt x="21" y="11"/>
                      <a:pt x="21" y="11"/>
                      <a:pt x="21" y="11"/>
                    </a:cubicBezTo>
                    <a:cubicBezTo>
                      <a:pt x="21" y="10"/>
                      <a:pt x="20" y="10"/>
                      <a:pt x="19" y="10"/>
                    </a:cubicBezTo>
                    <a:cubicBezTo>
                      <a:pt x="19" y="10"/>
                      <a:pt x="19" y="8"/>
                      <a:pt x="20" y="8"/>
                    </a:cubicBezTo>
                    <a:cubicBezTo>
                      <a:pt x="20" y="8"/>
                      <a:pt x="19" y="8"/>
                      <a:pt x="19" y="8"/>
                    </a:cubicBezTo>
                    <a:cubicBezTo>
                      <a:pt x="19" y="8"/>
                      <a:pt x="18" y="8"/>
                      <a:pt x="18" y="8"/>
                    </a:cubicBezTo>
                    <a:cubicBezTo>
                      <a:pt x="17" y="8"/>
                      <a:pt x="18" y="7"/>
                      <a:pt x="18" y="6"/>
                    </a:cubicBezTo>
                    <a:cubicBezTo>
                      <a:pt x="17" y="5"/>
                      <a:pt x="15" y="7"/>
                      <a:pt x="15" y="7"/>
                    </a:cubicBezTo>
                    <a:cubicBezTo>
                      <a:pt x="15" y="7"/>
                      <a:pt x="15" y="9"/>
                      <a:pt x="16" y="9"/>
                    </a:cubicBezTo>
                    <a:cubicBezTo>
                      <a:pt x="17" y="9"/>
                      <a:pt x="17" y="10"/>
                      <a:pt x="16" y="10"/>
                    </a:cubicBezTo>
                    <a:cubicBezTo>
                      <a:pt x="15" y="10"/>
                      <a:pt x="15" y="10"/>
                      <a:pt x="15" y="10"/>
                    </a:cubicBezTo>
                    <a:cubicBezTo>
                      <a:pt x="14" y="10"/>
                      <a:pt x="15" y="11"/>
                      <a:pt x="15" y="11"/>
                    </a:cubicBezTo>
                    <a:cubicBezTo>
                      <a:pt x="15" y="12"/>
                      <a:pt x="14" y="12"/>
                      <a:pt x="15" y="12"/>
                    </a:cubicBezTo>
                    <a:cubicBezTo>
                      <a:pt x="15" y="12"/>
                      <a:pt x="14" y="13"/>
                      <a:pt x="14" y="13"/>
                    </a:cubicBezTo>
                    <a:cubicBezTo>
                      <a:pt x="15" y="13"/>
                      <a:pt x="16" y="13"/>
                      <a:pt x="16" y="14"/>
                    </a:cubicBezTo>
                    <a:cubicBezTo>
                      <a:pt x="17" y="14"/>
                      <a:pt x="18" y="14"/>
                      <a:pt x="19" y="13"/>
                    </a:cubicBezTo>
                    <a:cubicBezTo>
                      <a:pt x="19" y="13"/>
                      <a:pt x="20" y="13"/>
                      <a:pt x="21" y="12"/>
                    </a:cubicBezTo>
                    <a:cubicBezTo>
                      <a:pt x="20" y="12"/>
                      <a:pt x="20" y="12"/>
                      <a:pt x="19" y="13"/>
                    </a:cubicBezTo>
                    <a:cubicBezTo>
                      <a:pt x="19" y="13"/>
                      <a:pt x="19" y="13"/>
                      <a:pt x="19" y="13"/>
                    </a:cubicBezTo>
                    <a:cubicBezTo>
                      <a:pt x="18" y="13"/>
                      <a:pt x="19" y="13"/>
                      <a:pt x="19" y="14"/>
                    </a:cubicBezTo>
                    <a:cubicBezTo>
                      <a:pt x="18" y="14"/>
                      <a:pt x="16" y="13"/>
                      <a:pt x="15" y="13"/>
                    </a:cubicBezTo>
                    <a:cubicBezTo>
                      <a:pt x="15" y="13"/>
                      <a:pt x="17" y="12"/>
                      <a:pt x="17" y="12"/>
                    </a:cubicBezTo>
                    <a:cubicBezTo>
                      <a:pt x="17" y="12"/>
                      <a:pt x="17" y="11"/>
                      <a:pt x="18" y="11"/>
                    </a:cubicBezTo>
                    <a:cubicBezTo>
                      <a:pt x="18" y="11"/>
                      <a:pt x="19" y="11"/>
                      <a:pt x="19" y="11"/>
                    </a:cubicBezTo>
                    <a:cubicBezTo>
                      <a:pt x="20" y="10"/>
                      <a:pt x="22" y="10"/>
                      <a:pt x="21" y="12"/>
                    </a:cubicBezTo>
                    <a:cubicBezTo>
                      <a:pt x="21" y="12"/>
                      <a:pt x="22" y="11"/>
                      <a:pt x="21" y="11"/>
                    </a:cubicBezTo>
                    <a:close/>
                    <a:moveTo>
                      <a:pt x="19" y="2"/>
                    </a:moveTo>
                    <a:cubicBezTo>
                      <a:pt x="19" y="1"/>
                      <a:pt x="17" y="2"/>
                      <a:pt x="17" y="2"/>
                    </a:cubicBezTo>
                    <a:cubicBezTo>
                      <a:pt x="17" y="2"/>
                      <a:pt x="15" y="2"/>
                      <a:pt x="16" y="3"/>
                    </a:cubicBezTo>
                    <a:cubicBezTo>
                      <a:pt x="16" y="3"/>
                      <a:pt x="19" y="2"/>
                      <a:pt x="19" y="2"/>
                    </a:cubicBezTo>
                    <a:close/>
                    <a:moveTo>
                      <a:pt x="5" y="23"/>
                    </a:moveTo>
                    <a:cubicBezTo>
                      <a:pt x="5" y="23"/>
                      <a:pt x="5" y="23"/>
                      <a:pt x="5" y="23"/>
                    </a:cubicBezTo>
                    <a:cubicBezTo>
                      <a:pt x="4" y="24"/>
                      <a:pt x="3" y="23"/>
                      <a:pt x="2" y="23"/>
                    </a:cubicBezTo>
                    <a:cubicBezTo>
                      <a:pt x="1" y="23"/>
                      <a:pt x="1" y="23"/>
                      <a:pt x="0" y="23"/>
                    </a:cubicBezTo>
                    <a:cubicBezTo>
                      <a:pt x="0" y="24"/>
                      <a:pt x="0" y="25"/>
                      <a:pt x="1" y="25"/>
                    </a:cubicBezTo>
                    <a:cubicBezTo>
                      <a:pt x="1" y="25"/>
                      <a:pt x="1" y="24"/>
                      <a:pt x="2" y="24"/>
                    </a:cubicBezTo>
                    <a:cubicBezTo>
                      <a:pt x="2" y="24"/>
                      <a:pt x="3" y="24"/>
                      <a:pt x="3" y="24"/>
                    </a:cubicBezTo>
                    <a:cubicBezTo>
                      <a:pt x="3" y="24"/>
                      <a:pt x="4" y="24"/>
                      <a:pt x="4" y="25"/>
                    </a:cubicBezTo>
                    <a:cubicBezTo>
                      <a:pt x="4" y="25"/>
                      <a:pt x="5" y="25"/>
                      <a:pt x="5" y="25"/>
                    </a:cubicBezTo>
                    <a:cubicBezTo>
                      <a:pt x="6" y="25"/>
                      <a:pt x="7" y="24"/>
                      <a:pt x="7" y="24"/>
                    </a:cubicBezTo>
                    <a:cubicBezTo>
                      <a:pt x="7" y="23"/>
                      <a:pt x="6" y="23"/>
                      <a:pt x="6" y="23"/>
                    </a:cubicBezTo>
                    <a:cubicBezTo>
                      <a:pt x="6" y="23"/>
                      <a:pt x="5" y="23"/>
                      <a:pt x="5" y="23"/>
                    </a:cubicBezTo>
                    <a:close/>
                    <a:moveTo>
                      <a:pt x="12" y="6"/>
                    </a:moveTo>
                    <a:cubicBezTo>
                      <a:pt x="13" y="6"/>
                      <a:pt x="14" y="5"/>
                      <a:pt x="13" y="4"/>
                    </a:cubicBezTo>
                    <a:cubicBezTo>
                      <a:pt x="13" y="4"/>
                      <a:pt x="11" y="6"/>
                      <a:pt x="12" y="6"/>
                    </a:cubicBezTo>
                    <a:close/>
                    <a:moveTo>
                      <a:pt x="21" y="2"/>
                    </a:moveTo>
                    <a:cubicBezTo>
                      <a:pt x="21" y="2"/>
                      <a:pt x="22" y="2"/>
                      <a:pt x="22" y="1"/>
                    </a:cubicBezTo>
                    <a:cubicBezTo>
                      <a:pt x="22" y="1"/>
                      <a:pt x="21" y="1"/>
                      <a:pt x="20" y="1"/>
                    </a:cubicBezTo>
                    <a:cubicBezTo>
                      <a:pt x="20" y="1"/>
                      <a:pt x="19" y="2"/>
                      <a:pt x="20" y="2"/>
                    </a:cubicBezTo>
                    <a:cubicBezTo>
                      <a:pt x="20" y="2"/>
                      <a:pt x="20" y="2"/>
                      <a:pt x="21" y="2"/>
                    </a:cubicBezTo>
                    <a:close/>
                    <a:moveTo>
                      <a:pt x="4" y="20"/>
                    </a:moveTo>
                    <a:cubicBezTo>
                      <a:pt x="5" y="20"/>
                      <a:pt x="5" y="21"/>
                      <a:pt x="6" y="20"/>
                    </a:cubicBezTo>
                    <a:cubicBezTo>
                      <a:pt x="7" y="20"/>
                      <a:pt x="5" y="20"/>
                      <a:pt x="5" y="19"/>
                    </a:cubicBezTo>
                    <a:cubicBezTo>
                      <a:pt x="4" y="19"/>
                      <a:pt x="3" y="19"/>
                      <a:pt x="3" y="20"/>
                    </a:cubicBezTo>
                    <a:cubicBezTo>
                      <a:pt x="2" y="20"/>
                      <a:pt x="4" y="20"/>
                      <a:pt x="4" y="20"/>
                    </a:cubicBezTo>
                    <a:close/>
                    <a:moveTo>
                      <a:pt x="29" y="0"/>
                    </a:moveTo>
                    <a:cubicBezTo>
                      <a:pt x="29" y="0"/>
                      <a:pt x="28" y="0"/>
                      <a:pt x="28" y="0"/>
                    </a:cubicBezTo>
                    <a:cubicBezTo>
                      <a:pt x="28" y="0"/>
                      <a:pt x="29" y="0"/>
                      <a:pt x="29" y="0"/>
                    </a:cubicBezTo>
                    <a:cubicBezTo>
                      <a:pt x="28" y="0"/>
                      <a:pt x="29" y="0"/>
                      <a:pt x="29" y="0"/>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01" name="Montenegro">
                <a:extLst>
                  <a:ext uri="{FF2B5EF4-FFF2-40B4-BE49-F238E27FC236}">
                    <a16:creationId xmlns:a16="http://schemas.microsoft.com/office/drawing/2014/main" id="{31A48A72-F76D-ED27-99CA-96B78109CD81}"/>
                  </a:ext>
                </a:extLst>
              </p:cNvPr>
              <p:cNvSpPr>
                <a:spLocks/>
              </p:cNvSpPr>
              <p:nvPr/>
            </p:nvSpPr>
            <p:spPr bwMode="auto">
              <a:xfrm>
                <a:off x="6396444" y="2663071"/>
                <a:ext cx="61742" cy="65541"/>
              </a:xfrm>
              <a:custGeom>
                <a:avLst/>
                <a:gdLst/>
                <a:ahLst/>
                <a:cxnLst>
                  <a:cxn ang="0">
                    <a:pos x="16" y="7"/>
                  </a:cxn>
                  <a:cxn ang="0">
                    <a:pos x="14" y="5"/>
                  </a:cxn>
                  <a:cxn ang="0">
                    <a:pos x="12" y="5"/>
                  </a:cxn>
                  <a:cxn ang="0">
                    <a:pos x="11" y="4"/>
                  </a:cxn>
                  <a:cxn ang="0">
                    <a:pos x="10" y="4"/>
                  </a:cxn>
                  <a:cxn ang="0">
                    <a:pos x="8" y="2"/>
                  </a:cxn>
                  <a:cxn ang="0">
                    <a:pos x="7" y="1"/>
                  </a:cxn>
                  <a:cxn ang="0">
                    <a:pos x="6" y="0"/>
                  </a:cxn>
                  <a:cxn ang="0">
                    <a:pos x="5" y="0"/>
                  </a:cxn>
                  <a:cxn ang="0">
                    <a:pos x="4" y="1"/>
                  </a:cxn>
                  <a:cxn ang="0">
                    <a:pos x="5" y="2"/>
                  </a:cxn>
                  <a:cxn ang="0">
                    <a:pos x="5" y="3"/>
                  </a:cxn>
                  <a:cxn ang="0">
                    <a:pos x="3" y="2"/>
                  </a:cxn>
                  <a:cxn ang="0">
                    <a:pos x="2" y="3"/>
                  </a:cxn>
                  <a:cxn ang="0">
                    <a:pos x="1" y="5"/>
                  </a:cxn>
                  <a:cxn ang="0">
                    <a:pos x="1" y="6"/>
                  </a:cxn>
                  <a:cxn ang="0">
                    <a:pos x="0" y="6"/>
                  </a:cxn>
                  <a:cxn ang="0">
                    <a:pos x="0" y="7"/>
                  </a:cxn>
                  <a:cxn ang="0">
                    <a:pos x="0" y="9"/>
                  </a:cxn>
                  <a:cxn ang="0">
                    <a:pos x="1" y="10"/>
                  </a:cxn>
                  <a:cxn ang="0">
                    <a:pos x="0" y="11"/>
                  </a:cxn>
                  <a:cxn ang="0">
                    <a:pos x="0" y="12"/>
                  </a:cxn>
                  <a:cxn ang="0">
                    <a:pos x="1" y="12"/>
                  </a:cxn>
                  <a:cxn ang="0">
                    <a:pos x="2" y="12"/>
                  </a:cxn>
                  <a:cxn ang="0">
                    <a:pos x="2" y="11"/>
                  </a:cxn>
                  <a:cxn ang="0">
                    <a:pos x="3" y="12"/>
                  </a:cxn>
                  <a:cxn ang="0">
                    <a:pos x="2" y="12"/>
                  </a:cxn>
                  <a:cxn ang="0">
                    <a:pos x="2" y="13"/>
                  </a:cxn>
                  <a:cxn ang="0">
                    <a:pos x="1" y="13"/>
                  </a:cxn>
                  <a:cxn ang="0">
                    <a:pos x="2" y="13"/>
                  </a:cxn>
                  <a:cxn ang="0">
                    <a:pos x="2" y="13"/>
                  </a:cxn>
                  <a:cxn ang="0">
                    <a:pos x="4" y="14"/>
                  </a:cxn>
                  <a:cxn ang="0">
                    <a:pos x="5" y="16"/>
                  </a:cxn>
                  <a:cxn ang="0">
                    <a:pos x="7" y="17"/>
                  </a:cxn>
                  <a:cxn ang="0">
                    <a:pos x="8" y="19"/>
                  </a:cxn>
                  <a:cxn ang="0">
                    <a:pos x="8" y="17"/>
                  </a:cxn>
                  <a:cxn ang="0">
                    <a:pos x="8" y="16"/>
                  </a:cxn>
                  <a:cxn ang="0">
                    <a:pos x="8" y="15"/>
                  </a:cxn>
                  <a:cxn ang="0">
                    <a:pos x="8" y="15"/>
                  </a:cxn>
                  <a:cxn ang="0">
                    <a:pos x="9" y="13"/>
                  </a:cxn>
                  <a:cxn ang="0">
                    <a:pos x="10" y="12"/>
                  </a:cxn>
                  <a:cxn ang="0">
                    <a:pos x="11" y="10"/>
                  </a:cxn>
                  <a:cxn ang="0">
                    <a:pos x="12" y="12"/>
                  </a:cxn>
                  <a:cxn ang="0">
                    <a:pos x="14" y="11"/>
                  </a:cxn>
                  <a:cxn ang="0">
                    <a:pos x="15" y="11"/>
                  </a:cxn>
                  <a:cxn ang="0">
                    <a:pos x="15" y="10"/>
                  </a:cxn>
                  <a:cxn ang="0">
                    <a:pos x="14" y="9"/>
                  </a:cxn>
                  <a:cxn ang="0">
                    <a:pos x="16" y="9"/>
                  </a:cxn>
                  <a:cxn ang="0">
                    <a:pos x="17" y="8"/>
                  </a:cxn>
                  <a:cxn ang="0">
                    <a:pos x="16" y="7"/>
                  </a:cxn>
                </a:cxnLst>
                <a:rect l="0" t="0" r="r" b="b"/>
                <a:pathLst>
                  <a:path w="18" h="19">
                    <a:moveTo>
                      <a:pt x="16" y="7"/>
                    </a:moveTo>
                    <a:cubicBezTo>
                      <a:pt x="15" y="6"/>
                      <a:pt x="14" y="6"/>
                      <a:pt x="14" y="5"/>
                    </a:cubicBezTo>
                    <a:cubicBezTo>
                      <a:pt x="13" y="5"/>
                      <a:pt x="13" y="5"/>
                      <a:pt x="12" y="5"/>
                    </a:cubicBezTo>
                    <a:cubicBezTo>
                      <a:pt x="12" y="5"/>
                      <a:pt x="11" y="5"/>
                      <a:pt x="11" y="4"/>
                    </a:cubicBezTo>
                    <a:cubicBezTo>
                      <a:pt x="11" y="4"/>
                      <a:pt x="10" y="4"/>
                      <a:pt x="10" y="4"/>
                    </a:cubicBezTo>
                    <a:cubicBezTo>
                      <a:pt x="9" y="4"/>
                      <a:pt x="9" y="3"/>
                      <a:pt x="8" y="2"/>
                    </a:cubicBezTo>
                    <a:cubicBezTo>
                      <a:pt x="8" y="2"/>
                      <a:pt x="7" y="2"/>
                      <a:pt x="7" y="1"/>
                    </a:cubicBezTo>
                    <a:cubicBezTo>
                      <a:pt x="6" y="1"/>
                      <a:pt x="6" y="1"/>
                      <a:pt x="6" y="0"/>
                    </a:cubicBezTo>
                    <a:cubicBezTo>
                      <a:pt x="6" y="0"/>
                      <a:pt x="5" y="1"/>
                      <a:pt x="5" y="0"/>
                    </a:cubicBezTo>
                    <a:cubicBezTo>
                      <a:pt x="5" y="0"/>
                      <a:pt x="4" y="0"/>
                      <a:pt x="4" y="1"/>
                    </a:cubicBezTo>
                    <a:cubicBezTo>
                      <a:pt x="4" y="1"/>
                      <a:pt x="5" y="1"/>
                      <a:pt x="5" y="2"/>
                    </a:cubicBezTo>
                    <a:cubicBezTo>
                      <a:pt x="5" y="3"/>
                      <a:pt x="5" y="3"/>
                      <a:pt x="5" y="3"/>
                    </a:cubicBezTo>
                    <a:cubicBezTo>
                      <a:pt x="4" y="3"/>
                      <a:pt x="4" y="2"/>
                      <a:pt x="3" y="2"/>
                    </a:cubicBezTo>
                    <a:cubicBezTo>
                      <a:pt x="3" y="2"/>
                      <a:pt x="3" y="3"/>
                      <a:pt x="2" y="3"/>
                    </a:cubicBezTo>
                    <a:cubicBezTo>
                      <a:pt x="2" y="4"/>
                      <a:pt x="2" y="4"/>
                      <a:pt x="1" y="5"/>
                    </a:cubicBezTo>
                    <a:cubicBezTo>
                      <a:pt x="1" y="5"/>
                      <a:pt x="2" y="6"/>
                      <a:pt x="1" y="6"/>
                    </a:cubicBezTo>
                    <a:cubicBezTo>
                      <a:pt x="1" y="6"/>
                      <a:pt x="0" y="6"/>
                      <a:pt x="0" y="6"/>
                    </a:cubicBezTo>
                    <a:cubicBezTo>
                      <a:pt x="0" y="7"/>
                      <a:pt x="0" y="7"/>
                      <a:pt x="0" y="7"/>
                    </a:cubicBezTo>
                    <a:cubicBezTo>
                      <a:pt x="0" y="8"/>
                      <a:pt x="0" y="8"/>
                      <a:pt x="0" y="9"/>
                    </a:cubicBezTo>
                    <a:cubicBezTo>
                      <a:pt x="1" y="9"/>
                      <a:pt x="1" y="9"/>
                      <a:pt x="1" y="10"/>
                    </a:cubicBezTo>
                    <a:cubicBezTo>
                      <a:pt x="1" y="10"/>
                      <a:pt x="1" y="11"/>
                      <a:pt x="0" y="11"/>
                    </a:cubicBezTo>
                    <a:cubicBezTo>
                      <a:pt x="0" y="11"/>
                      <a:pt x="0" y="12"/>
                      <a:pt x="0" y="12"/>
                    </a:cubicBezTo>
                    <a:cubicBezTo>
                      <a:pt x="0" y="12"/>
                      <a:pt x="1" y="12"/>
                      <a:pt x="1" y="12"/>
                    </a:cubicBezTo>
                    <a:cubicBezTo>
                      <a:pt x="1" y="12"/>
                      <a:pt x="2" y="12"/>
                      <a:pt x="2" y="12"/>
                    </a:cubicBezTo>
                    <a:cubicBezTo>
                      <a:pt x="2" y="12"/>
                      <a:pt x="2" y="11"/>
                      <a:pt x="2" y="11"/>
                    </a:cubicBezTo>
                    <a:cubicBezTo>
                      <a:pt x="3" y="12"/>
                      <a:pt x="3" y="12"/>
                      <a:pt x="3" y="12"/>
                    </a:cubicBezTo>
                    <a:cubicBezTo>
                      <a:pt x="3" y="12"/>
                      <a:pt x="2" y="11"/>
                      <a:pt x="2" y="12"/>
                    </a:cubicBezTo>
                    <a:cubicBezTo>
                      <a:pt x="2" y="13"/>
                      <a:pt x="2" y="13"/>
                      <a:pt x="2" y="13"/>
                    </a:cubicBezTo>
                    <a:cubicBezTo>
                      <a:pt x="1" y="12"/>
                      <a:pt x="1" y="13"/>
                      <a:pt x="1" y="13"/>
                    </a:cubicBezTo>
                    <a:cubicBezTo>
                      <a:pt x="2" y="13"/>
                      <a:pt x="2" y="13"/>
                      <a:pt x="2" y="13"/>
                    </a:cubicBezTo>
                    <a:cubicBezTo>
                      <a:pt x="2" y="13"/>
                      <a:pt x="2" y="13"/>
                      <a:pt x="2" y="13"/>
                    </a:cubicBezTo>
                    <a:cubicBezTo>
                      <a:pt x="3" y="14"/>
                      <a:pt x="3" y="14"/>
                      <a:pt x="4" y="14"/>
                    </a:cubicBezTo>
                    <a:cubicBezTo>
                      <a:pt x="4" y="14"/>
                      <a:pt x="5" y="15"/>
                      <a:pt x="5" y="16"/>
                    </a:cubicBezTo>
                    <a:cubicBezTo>
                      <a:pt x="6" y="16"/>
                      <a:pt x="6" y="17"/>
                      <a:pt x="7" y="17"/>
                    </a:cubicBezTo>
                    <a:cubicBezTo>
                      <a:pt x="7" y="18"/>
                      <a:pt x="8" y="18"/>
                      <a:pt x="8" y="19"/>
                    </a:cubicBezTo>
                    <a:cubicBezTo>
                      <a:pt x="9" y="18"/>
                      <a:pt x="8" y="18"/>
                      <a:pt x="8" y="17"/>
                    </a:cubicBezTo>
                    <a:cubicBezTo>
                      <a:pt x="9" y="17"/>
                      <a:pt x="8" y="17"/>
                      <a:pt x="8" y="16"/>
                    </a:cubicBezTo>
                    <a:cubicBezTo>
                      <a:pt x="9" y="16"/>
                      <a:pt x="9" y="16"/>
                      <a:pt x="8" y="15"/>
                    </a:cubicBezTo>
                    <a:cubicBezTo>
                      <a:pt x="8" y="15"/>
                      <a:pt x="8" y="15"/>
                      <a:pt x="8" y="15"/>
                    </a:cubicBezTo>
                    <a:cubicBezTo>
                      <a:pt x="8" y="14"/>
                      <a:pt x="8" y="14"/>
                      <a:pt x="9" y="13"/>
                    </a:cubicBezTo>
                    <a:cubicBezTo>
                      <a:pt x="9" y="13"/>
                      <a:pt x="9" y="12"/>
                      <a:pt x="10" y="12"/>
                    </a:cubicBezTo>
                    <a:cubicBezTo>
                      <a:pt x="10" y="11"/>
                      <a:pt x="10" y="10"/>
                      <a:pt x="11" y="10"/>
                    </a:cubicBezTo>
                    <a:cubicBezTo>
                      <a:pt x="12" y="10"/>
                      <a:pt x="11" y="11"/>
                      <a:pt x="12" y="12"/>
                    </a:cubicBezTo>
                    <a:cubicBezTo>
                      <a:pt x="12" y="12"/>
                      <a:pt x="14" y="11"/>
                      <a:pt x="14" y="11"/>
                    </a:cubicBezTo>
                    <a:cubicBezTo>
                      <a:pt x="14" y="11"/>
                      <a:pt x="14" y="11"/>
                      <a:pt x="15" y="11"/>
                    </a:cubicBezTo>
                    <a:cubicBezTo>
                      <a:pt x="15" y="11"/>
                      <a:pt x="15" y="11"/>
                      <a:pt x="15" y="10"/>
                    </a:cubicBezTo>
                    <a:cubicBezTo>
                      <a:pt x="15" y="9"/>
                      <a:pt x="14" y="9"/>
                      <a:pt x="14" y="9"/>
                    </a:cubicBezTo>
                    <a:cubicBezTo>
                      <a:pt x="14" y="8"/>
                      <a:pt x="16" y="10"/>
                      <a:pt x="16" y="9"/>
                    </a:cubicBezTo>
                    <a:cubicBezTo>
                      <a:pt x="16" y="8"/>
                      <a:pt x="16" y="8"/>
                      <a:pt x="17" y="8"/>
                    </a:cubicBezTo>
                    <a:cubicBezTo>
                      <a:pt x="18" y="8"/>
                      <a:pt x="16" y="7"/>
                      <a:pt x="16" y="7"/>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03" name="Monaco">
                <a:extLst>
                  <a:ext uri="{FF2B5EF4-FFF2-40B4-BE49-F238E27FC236}">
                    <a16:creationId xmlns:a16="http://schemas.microsoft.com/office/drawing/2014/main" id="{10818DD9-DB89-E25F-39EC-C82AD362C082}"/>
                  </a:ext>
                </a:extLst>
              </p:cNvPr>
              <p:cNvSpPr>
                <a:spLocks/>
              </p:cNvSpPr>
              <p:nvPr/>
            </p:nvSpPr>
            <p:spPr bwMode="auto">
              <a:xfrm>
                <a:off x="6060189" y="2656422"/>
                <a:ext cx="3800" cy="950"/>
              </a:xfrm>
              <a:custGeom>
                <a:avLst/>
                <a:gdLst/>
                <a:ahLst/>
                <a:cxnLst>
                  <a:cxn ang="0">
                    <a:pos x="0" y="0"/>
                  </a:cxn>
                  <a:cxn ang="0">
                    <a:pos x="1" y="0"/>
                  </a:cxn>
                  <a:cxn ang="0">
                    <a:pos x="1" y="0"/>
                  </a:cxn>
                  <a:cxn ang="0">
                    <a:pos x="0" y="0"/>
                  </a:cxn>
                </a:cxnLst>
                <a:rect l="0" t="0" r="r" b="b"/>
                <a:pathLst>
                  <a:path w="1">
                    <a:moveTo>
                      <a:pt x="0" y="0"/>
                    </a:moveTo>
                    <a:cubicBezTo>
                      <a:pt x="0" y="0"/>
                      <a:pt x="0" y="0"/>
                      <a:pt x="1" y="0"/>
                    </a:cubicBezTo>
                    <a:cubicBezTo>
                      <a:pt x="1" y="0"/>
                      <a:pt x="1" y="0"/>
                      <a:pt x="1" y="0"/>
                    </a:cubicBezTo>
                    <a:cubicBezTo>
                      <a:pt x="1" y="0"/>
                      <a:pt x="0" y="0"/>
                      <a:pt x="0" y="0"/>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04" name="Moldova">
                <a:extLst>
                  <a:ext uri="{FF2B5EF4-FFF2-40B4-BE49-F238E27FC236}">
                    <a16:creationId xmlns:a16="http://schemas.microsoft.com/office/drawing/2014/main" id="{A0DEB6F0-EC0C-E64E-10A6-DD15775415DF}"/>
                  </a:ext>
                </a:extLst>
              </p:cNvPr>
              <p:cNvSpPr>
                <a:spLocks/>
              </p:cNvSpPr>
              <p:nvPr/>
            </p:nvSpPr>
            <p:spPr bwMode="auto">
              <a:xfrm>
                <a:off x="6626311" y="2480694"/>
                <a:ext cx="110186" cy="113983"/>
              </a:xfrm>
              <a:custGeom>
                <a:avLst/>
                <a:gdLst/>
                <a:ahLst/>
                <a:cxnLst>
                  <a:cxn ang="0">
                    <a:pos x="30" y="21"/>
                  </a:cxn>
                  <a:cxn ang="0">
                    <a:pos x="30" y="18"/>
                  </a:cxn>
                  <a:cxn ang="0">
                    <a:pos x="27" y="17"/>
                  </a:cxn>
                  <a:cxn ang="0">
                    <a:pos x="27" y="15"/>
                  </a:cxn>
                  <a:cxn ang="0">
                    <a:pos x="26" y="15"/>
                  </a:cxn>
                  <a:cxn ang="0">
                    <a:pos x="26" y="12"/>
                  </a:cxn>
                  <a:cxn ang="0">
                    <a:pos x="24" y="12"/>
                  </a:cxn>
                  <a:cxn ang="0">
                    <a:pos x="23" y="11"/>
                  </a:cxn>
                  <a:cxn ang="0">
                    <a:pos x="23" y="9"/>
                  </a:cxn>
                  <a:cxn ang="0">
                    <a:pos x="23" y="7"/>
                  </a:cxn>
                  <a:cxn ang="0">
                    <a:pos x="22" y="6"/>
                  </a:cxn>
                  <a:cxn ang="0">
                    <a:pos x="21" y="6"/>
                  </a:cxn>
                  <a:cxn ang="0">
                    <a:pos x="18" y="4"/>
                  </a:cxn>
                  <a:cxn ang="0">
                    <a:pos x="16" y="3"/>
                  </a:cxn>
                  <a:cxn ang="0">
                    <a:pos x="15" y="3"/>
                  </a:cxn>
                  <a:cxn ang="0">
                    <a:pos x="13" y="3"/>
                  </a:cxn>
                  <a:cxn ang="0">
                    <a:pos x="13" y="2"/>
                  </a:cxn>
                  <a:cxn ang="0">
                    <a:pos x="10" y="1"/>
                  </a:cxn>
                  <a:cxn ang="0">
                    <a:pos x="8" y="0"/>
                  </a:cxn>
                  <a:cxn ang="0">
                    <a:pos x="6" y="1"/>
                  </a:cxn>
                  <a:cxn ang="0">
                    <a:pos x="4" y="1"/>
                  </a:cxn>
                  <a:cxn ang="0">
                    <a:pos x="2" y="1"/>
                  </a:cxn>
                  <a:cxn ang="0">
                    <a:pos x="1" y="2"/>
                  </a:cxn>
                  <a:cxn ang="0">
                    <a:pos x="2" y="3"/>
                  </a:cxn>
                  <a:cxn ang="0">
                    <a:pos x="4" y="4"/>
                  </a:cxn>
                  <a:cxn ang="0">
                    <a:pos x="5" y="6"/>
                  </a:cxn>
                  <a:cxn ang="0">
                    <a:pos x="6" y="8"/>
                  </a:cxn>
                  <a:cxn ang="0">
                    <a:pos x="8" y="10"/>
                  </a:cxn>
                  <a:cxn ang="0">
                    <a:pos x="9" y="12"/>
                  </a:cxn>
                  <a:cxn ang="0">
                    <a:pos x="12" y="15"/>
                  </a:cxn>
                  <a:cxn ang="0">
                    <a:pos x="14" y="17"/>
                  </a:cxn>
                  <a:cxn ang="0">
                    <a:pos x="16" y="20"/>
                  </a:cxn>
                  <a:cxn ang="0">
                    <a:pos x="15" y="23"/>
                  </a:cxn>
                  <a:cxn ang="0">
                    <a:pos x="15" y="25"/>
                  </a:cxn>
                  <a:cxn ang="0">
                    <a:pos x="15" y="28"/>
                  </a:cxn>
                  <a:cxn ang="0">
                    <a:pos x="16" y="31"/>
                  </a:cxn>
                  <a:cxn ang="0">
                    <a:pos x="17" y="33"/>
                  </a:cxn>
                  <a:cxn ang="0">
                    <a:pos x="19" y="30"/>
                  </a:cxn>
                  <a:cxn ang="0">
                    <a:pos x="20" y="29"/>
                  </a:cxn>
                  <a:cxn ang="0">
                    <a:pos x="21" y="28"/>
                  </a:cxn>
                  <a:cxn ang="0">
                    <a:pos x="22" y="27"/>
                  </a:cxn>
                  <a:cxn ang="0">
                    <a:pos x="23" y="24"/>
                  </a:cxn>
                  <a:cxn ang="0">
                    <a:pos x="22" y="22"/>
                  </a:cxn>
                  <a:cxn ang="0">
                    <a:pos x="24" y="22"/>
                  </a:cxn>
                  <a:cxn ang="0">
                    <a:pos x="25" y="22"/>
                  </a:cxn>
                  <a:cxn ang="0">
                    <a:pos x="26" y="21"/>
                  </a:cxn>
                  <a:cxn ang="0">
                    <a:pos x="28" y="23"/>
                  </a:cxn>
                  <a:cxn ang="0">
                    <a:pos x="29" y="22"/>
                  </a:cxn>
                  <a:cxn ang="0">
                    <a:pos x="30" y="23"/>
                  </a:cxn>
                  <a:cxn ang="0">
                    <a:pos x="32" y="22"/>
                  </a:cxn>
                </a:cxnLst>
                <a:rect l="0" t="0" r="r" b="b"/>
                <a:pathLst>
                  <a:path w="32" h="33">
                    <a:moveTo>
                      <a:pt x="31" y="21"/>
                    </a:moveTo>
                    <a:cubicBezTo>
                      <a:pt x="31" y="21"/>
                      <a:pt x="30" y="21"/>
                      <a:pt x="30" y="21"/>
                    </a:cubicBezTo>
                    <a:cubicBezTo>
                      <a:pt x="30" y="21"/>
                      <a:pt x="30" y="21"/>
                      <a:pt x="30" y="20"/>
                    </a:cubicBezTo>
                    <a:cubicBezTo>
                      <a:pt x="31" y="20"/>
                      <a:pt x="30" y="19"/>
                      <a:pt x="30" y="18"/>
                    </a:cubicBezTo>
                    <a:cubicBezTo>
                      <a:pt x="30" y="18"/>
                      <a:pt x="29" y="17"/>
                      <a:pt x="29" y="17"/>
                    </a:cubicBezTo>
                    <a:cubicBezTo>
                      <a:pt x="28" y="17"/>
                      <a:pt x="28" y="17"/>
                      <a:pt x="27" y="17"/>
                    </a:cubicBezTo>
                    <a:cubicBezTo>
                      <a:pt x="27" y="17"/>
                      <a:pt x="27" y="17"/>
                      <a:pt x="27" y="16"/>
                    </a:cubicBezTo>
                    <a:cubicBezTo>
                      <a:pt x="27" y="16"/>
                      <a:pt x="27" y="16"/>
                      <a:pt x="27" y="15"/>
                    </a:cubicBezTo>
                    <a:cubicBezTo>
                      <a:pt x="27" y="15"/>
                      <a:pt x="26" y="15"/>
                      <a:pt x="26" y="15"/>
                    </a:cubicBezTo>
                    <a:cubicBezTo>
                      <a:pt x="26" y="15"/>
                      <a:pt x="26" y="15"/>
                      <a:pt x="26" y="15"/>
                    </a:cubicBezTo>
                    <a:cubicBezTo>
                      <a:pt x="27" y="14"/>
                      <a:pt x="26" y="14"/>
                      <a:pt x="26" y="13"/>
                    </a:cubicBezTo>
                    <a:cubicBezTo>
                      <a:pt x="27" y="13"/>
                      <a:pt x="27" y="12"/>
                      <a:pt x="26" y="12"/>
                    </a:cubicBezTo>
                    <a:cubicBezTo>
                      <a:pt x="26" y="12"/>
                      <a:pt x="25" y="13"/>
                      <a:pt x="25" y="13"/>
                    </a:cubicBezTo>
                    <a:cubicBezTo>
                      <a:pt x="25" y="12"/>
                      <a:pt x="25" y="12"/>
                      <a:pt x="24" y="12"/>
                    </a:cubicBezTo>
                    <a:cubicBezTo>
                      <a:pt x="24" y="12"/>
                      <a:pt x="24" y="11"/>
                      <a:pt x="24" y="11"/>
                    </a:cubicBezTo>
                    <a:cubicBezTo>
                      <a:pt x="23" y="11"/>
                      <a:pt x="23" y="11"/>
                      <a:pt x="23" y="11"/>
                    </a:cubicBezTo>
                    <a:cubicBezTo>
                      <a:pt x="22" y="10"/>
                      <a:pt x="23" y="10"/>
                      <a:pt x="23" y="9"/>
                    </a:cubicBezTo>
                    <a:cubicBezTo>
                      <a:pt x="23" y="9"/>
                      <a:pt x="23" y="9"/>
                      <a:pt x="23" y="9"/>
                    </a:cubicBezTo>
                    <a:cubicBezTo>
                      <a:pt x="23" y="8"/>
                      <a:pt x="23" y="8"/>
                      <a:pt x="23" y="8"/>
                    </a:cubicBezTo>
                    <a:cubicBezTo>
                      <a:pt x="23" y="8"/>
                      <a:pt x="23" y="7"/>
                      <a:pt x="23" y="7"/>
                    </a:cubicBezTo>
                    <a:cubicBezTo>
                      <a:pt x="23" y="7"/>
                      <a:pt x="23" y="7"/>
                      <a:pt x="23" y="7"/>
                    </a:cubicBezTo>
                    <a:cubicBezTo>
                      <a:pt x="23" y="6"/>
                      <a:pt x="22" y="6"/>
                      <a:pt x="22" y="6"/>
                    </a:cubicBezTo>
                    <a:cubicBezTo>
                      <a:pt x="22" y="6"/>
                      <a:pt x="22" y="6"/>
                      <a:pt x="22" y="5"/>
                    </a:cubicBezTo>
                    <a:cubicBezTo>
                      <a:pt x="22" y="5"/>
                      <a:pt x="21" y="6"/>
                      <a:pt x="21" y="6"/>
                    </a:cubicBezTo>
                    <a:cubicBezTo>
                      <a:pt x="20" y="6"/>
                      <a:pt x="20" y="5"/>
                      <a:pt x="19" y="5"/>
                    </a:cubicBezTo>
                    <a:cubicBezTo>
                      <a:pt x="19" y="4"/>
                      <a:pt x="19" y="4"/>
                      <a:pt x="18" y="4"/>
                    </a:cubicBezTo>
                    <a:cubicBezTo>
                      <a:pt x="17" y="3"/>
                      <a:pt x="16" y="4"/>
                      <a:pt x="16" y="4"/>
                    </a:cubicBezTo>
                    <a:cubicBezTo>
                      <a:pt x="16" y="5"/>
                      <a:pt x="16" y="4"/>
                      <a:pt x="16" y="3"/>
                    </a:cubicBezTo>
                    <a:cubicBezTo>
                      <a:pt x="15" y="3"/>
                      <a:pt x="15" y="4"/>
                      <a:pt x="15" y="4"/>
                    </a:cubicBezTo>
                    <a:cubicBezTo>
                      <a:pt x="15" y="4"/>
                      <a:pt x="15" y="3"/>
                      <a:pt x="15" y="3"/>
                    </a:cubicBezTo>
                    <a:cubicBezTo>
                      <a:pt x="15" y="3"/>
                      <a:pt x="14" y="3"/>
                      <a:pt x="14" y="3"/>
                    </a:cubicBezTo>
                    <a:cubicBezTo>
                      <a:pt x="14" y="3"/>
                      <a:pt x="14" y="3"/>
                      <a:pt x="13" y="3"/>
                    </a:cubicBezTo>
                    <a:cubicBezTo>
                      <a:pt x="13" y="2"/>
                      <a:pt x="13" y="3"/>
                      <a:pt x="13" y="3"/>
                    </a:cubicBezTo>
                    <a:cubicBezTo>
                      <a:pt x="12" y="3"/>
                      <a:pt x="13" y="2"/>
                      <a:pt x="13" y="2"/>
                    </a:cubicBezTo>
                    <a:cubicBezTo>
                      <a:pt x="13" y="2"/>
                      <a:pt x="12" y="2"/>
                      <a:pt x="12" y="2"/>
                    </a:cubicBezTo>
                    <a:cubicBezTo>
                      <a:pt x="11" y="2"/>
                      <a:pt x="11" y="1"/>
                      <a:pt x="10" y="1"/>
                    </a:cubicBezTo>
                    <a:cubicBezTo>
                      <a:pt x="10" y="0"/>
                      <a:pt x="9" y="1"/>
                      <a:pt x="9" y="1"/>
                    </a:cubicBezTo>
                    <a:cubicBezTo>
                      <a:pt x="8" y="0"/>
                      <a:pt x="8" y="0"/>
                      <a:pt x="8" y="0"/>
                    </a:cubicBezTo>
                    <a:cubicBezTo>
                      <a:pt x="7" y="1"/>
                      <a:pt x="7" y="1"/>
                      <a:pt x="6" y="0"/>
                    </a:cubicBezTo>
                    <a:cubicBezTo>
                      <a:pt x="6" y="0"/>
                      <a:pt x="6" y="1"/>
                      <a:pt x="6" y="1"/>
                    </a:cubicBezTo>
                    <a:cubicBezTo>
                      <a:pt x="5" y="2"/>
                      <a:pt x="5" y="1"/>
                      <a:pt x="4" y="1"/>
                    </a:cubicBezTo>
                    <a:cubicBezTo>
                      <a:pt x="3" y="1"/>
                      <a:pt x="4" y="1"/>
                      <a:pt x="4" y="1"/>
                    </a:cubicBezTo>
                    <a:cubicBezTo>
                      <a:pt x="3" y="1"/>
                      <a:pt x="3" y="1"/>
                      <a:pt x="3" y="1"/>
                    </a:cubicBezTo>
                    <a:cubicBezTo>
                      <a:pt x="3" y="1"/>
                      <a:pt x="2" y="1"/>
                      <a:pt x="2" y="1"/>
                    </a:cubicBezTo>
                    <a:cubicBezTo>
                      <a:pt x="1" y="2"/>
                      <a:pt x="2" y="2"/>
                      <a:pt x="1" y="2"/>
                    </a:cubicBezTo>
                    <a:cubicBezTo>
                      <a:pt x="1" y="2"/>
                      <a:pt x="1" y="1"/>
                      <a:pt x="1" y="2"/>
                    </a:cubicBezTo>
                    <a:cubicBezTo>
                      <a:pt x="1" y="2"/>
                      <a:pt x="0" y="2"/>
                      <a:pt x="0" y="2"/>
                    </a:cubicBezTo>
                    <a:cubicBezTo>
                      <a:pt x="1" y="3"/>
                      <a:pt x="2" y="2"/>
                      <a:pt x="2" y="3"/>
                    </a:cubicBezTo>
                    <a:cubicBezTo>
                      <a:pt x="2" y="3"/>
                      <a:pt x="4" y="4"/>
                      <a:pt x="3" y="4"/>
                    </a:cubicBezTo>
                    <a:cubicBezTo>
                      <a:pt x="3" y="4"/>
                      <a:pt x="4" y="4"/>
                      <a:pt x="4" y="4"/>
                    </a:cubicBezTo>
                    <a:cubicBezTo>
                      <a:pt x="4" y="4"/>
                      <a:pt x="4" y="4"/>
                      <a:pt x="4" y="5"/>
                    </a:cubicBezTo>
                    <a:cubicBezTo>
                      <a:pt x="5" y="5"/>
                      <a:pt x="5" y="6"/>
                      <a:pt x="5" y="6"/>
                    </a:cubicBezTo>
                    <a:cubicBezTo>
                      <a:pt x="6" y="7"/>
                      <a:pt x="6" y="7"/>
                      <a:pt x="6" y="8"/>
                    </a:cubicBezTo>
                    <a:cubicBezTo>
                      <a:pt x="7" y="8"/>
                      <a:pt x="6" y="8"/>
                      <a:pt x="6" y="8"/>
                    </a:cubicBezTo>
                    <a:cubicBezTo>
                      <a:pt x="6" y="9"/>
                      <a:pt x="7" y="9"/>
                      <a:pt x="7" y="9"/>
                    </a:cubicBezTo>
                    <a:cubicBezTo>
                      <a:pt x="8" y="10"/>
                      <a:pt x="8" y="10"/>
                      <a:pt x="8" y="10"/>
                    </a:cubicBezTo>
                    <a:cubicBezTo>
                      <a:pt x="8" y="11"/>
                      <a:pt x="9" y="11"/>
                      <a:pt x="9" y="11"/>
                    </a:cubicBezTo>
                    <a:cubicBezTo>
                      <a:pt x="9" y="11"/>
                      <a:pt x="9" y="12"/>
                      <a:pt x="9" y="12"/>
                    </a:cubicBezTo>
                    <a:cubicBezTo>
                      <a:pt x="9" y="12"/>
                      <a:pt x="10" y="13"/>
                      <a:pt x="10" y="13"/>
                    </a:cubicBezTo>
                    <a:cubicBezTo>
                      <a:pt x="11" y="13"/>
                      <a:pt x="11" y="14"/>
                      <a:pt x="12" y="15"/>
                    </a:cubicBezTo>
                    <a:cubicBezTo>
                      <a:pt x="12" y="15"/>
                      <a:pt x="13" y="15"/>
                      <a:pt x="14" y="16"/>
                    </a:cubicBezTo>
                    <a:cubicBezTo>
                      <a:pt x="14" y="16"/>
                      <a:pt x="14" y="17"/>
                      <a:pt x="14" y="17"/>
                    </a:cubicBezTo>
                    <a:cubicBezTo>
                      <a:pt x="15" y="18"/>
                      <a:pt x="15" y="18"/>
                      <a:pt x="15" y="19"/>
                    </a:cubicBezTo>
                    <a:cubicBezTo>
                      <a:pt x="15" y="19"/>
                      <a:pt x="16" y="19"/>
                      <a:pt x="16" y="20"/>
                    </a:cubicBezTo>
                    <a:cubicBezTo>
                      <a:pt x="16" y="20"/>
                      <a:pt x="15" y="21"/>
                      <a:pt x="16" y="21"/>
                    </a:cubicBezTo>
                    <a:cubicBezTo>
                      <a:pt x="16" y="22"/>
                      <a:pt x="15" y="23"/>
                      <a:pt x="15" y="23"/>
                    </a:cubicBezTo>
                    <a:cubicBezTo>
                      <a:pt x="15" y="24"/>
                      <a:pt x="15" y="24"/>
                      <a:pt x="15" y="24"/>
                    </a:cubicBezTo>
                    <a:cubicBezTo>
                      <a:pt x="15" y="25"/>
                      <a:pt x="15" y="25"/>
                      <a:pt x="15" y="25"/>
                    </a:cubicBezTo>
                    <a:cubicBezTo>
                      <a:pt x="15" y="26"/>
                      <a:pt x="15" y="26"/>
                      <a:pt x="15" y="27"/>
                    </a:cubicBezTo>
                    <a:cubicBezTo>
                      <a:pt x="15" y="27"/>
                      <a:pt x="15" y="27"/>
                      <a:pt x="15" y="28"/>
                    </a:cubicBezTo>
                    <a:cubicBezTo>
                      <a:pt x="15" y="29"/>
                      <a:pt x="16" y="29"/>
                      <a:pt x="16" y="30"/>
                    </a:cubicBezTo>
                    <a:cubicBezTo>
                      <a:pt x="16" y="31"/>
                      <a:pt x="16" y="31"/>
                      <a:pt x="16" y="31"/>
                    </a:cubicBezTo>
                    <a:cubicBezTo>
                      <a:pt x="15" y="31"/>
                      <a:pt x="15" y="31"/>
                      <a:pt x="15" y="31"/>
                    </a:cubicBezTo>
                    <a:cubicBezTo>
                      <a:pt x="16" y="31"/>
                      <a:pt x="16" y="32"/>
                      <a:pt x="17" y="33"/>
                    </a:cubicBezTo>
                    <a:cubicBezTo>
                      <a:pt x="16" y="31"/>
                      <a:pt x="18" y="32"/>
                      <a:pt x="19" y="32"/>
                    </a:cubicBezTo>
                    <a:cubicBezTo>
                      <a:pt x="19" y="32"/>
                      <a:pt x="19" y="31"/>
                      <a:pt x="19" y="30"/>
                    </a:cubicBezTo>
                    <a:cubicBezTo>
                      <a:pt x="18" y="30"/>
                      <a:pt x="19" y="30"/>
                      <a:pt x="19" y="30"/>
                    </a:cubicBezTo>
                    <a:cubicBezTo>
                      <a:pt x="19" y="30"/>
                      <a:pt x="19" y="29"/>
                      <a:pt x="20" y="29"/>
                    </a:cubicBezTo>
                    <a:cubicBezTo>
                      <a:pt x="20" y="29"/>
                      <a:pt x="20" y="29"/>
                      <a:pt x="20" y="29"/>
                    </a:cubicBezTo>
                    <a:cubicBezTo>
                      <a:pt x="20" y="29"/>
                      <a:pt x="21" y="29"/>
                      <a:pt x="21" y="28"/>
                    </a:cubicBezTo>
                    <a:cubicBezTo>
                      <a:pt x="21" y="28"/>
                      <a:pt x="21" y="27"/>
                      <a:pt x="21" y="27"/>
                    </a:cubicBezTo>
                    <a:cubicBezTo>
                      <a:pt x="21" y="27"/>
                      <a:pt x="22" y="27"/>
                      <a:pt x="22" y="27"/>
                    </a:cubicBezTo>
                    <a:cubicBezTo>
                      <a:pt x="23" y="27"/>
                      <a:pt x="22" y="26"/>
                      <a:pt x="22" y="25"/>
                    </a:cubicBezTo>
                    <a:cubicBezTo>
                      <a:pt x="22" y="25"/>
                      <a:pt x="23" y="25"/>
                      <a:pt x="23" y="24"/>
                    </a:cubicBezTo>
                    <a:cubicBezTo>
                      <a:pt x="22" y="24"/>
                      <a:pt x="22" y="24"/>
                      <a:pt x="22" y="23"/>
                    </a:cubicBezTo>
                    <a:cubicBezTo>
                      <a:pt x="22" y="23"/>
                      <a:pt x="22" y="22"/>
                      <a:pt x="22" y="22"/>
                    </a:cubicBezTo>
                    <a:cubicBezTo>
                      <a:pt x="23" y="21"/>
                      <a:pt x="23" y="21"/>
                      <a:pt x="23" y="21"/>
                    </a:cubicBezTo>
                    <a:cubicBezTo>
                      <a:pt x="24" y="21"/>
                      <a:pt x="24" y="21"/>
                      <a:pt x="24" y="22"/>
                    </a:cubicBezTo>
                    <a:cubicBezTo>
                      <a:pt x="24" y="22"/>
                      <a:pt x="24" y="23"/>
                      <a:pt x="24" y="23"/>
                    </a:cubicBezTo>
                    <a:cubicBezTo>
                      <a:pt x="24" y="23"/>
                      <a:pt x="25" y="22"/>
                      <a:pt x="25" y="22"/>
                    </a:cubicBezTo>
                    <a:cubicBezTo>
                      <a:pt x="25" y="22"/>
                      <a:pt x="25" y="21"/>
                      <a:pt x="25" y="22"/>
                    </a:cubicBezTo>
                    <a:cubicBezTo>
                      <a:pt x="26" y="23"/>
                      <a:pt x="26" y="21"/>
                      <a:pt x="26" y="21"/>
                    </a:cubicBezTo>
                    <a:cubicBezTo>
                      <a:pt x="27" y="22"/>
                      <a:pt x="26" y="22"/>
                      <a:pt x="27" y="22"/>
                    </a:cubicBezTo>
                    <a:cubicBezTo>
                      <a:pt x="27" y="22"/>
                      <a:pt x="28" y="23"/>
                      <a:pt x="28" y="23"/>
                    </a:cubicBezTo>
                    <a:cubicBezTo>
                      <a:pt x="28" y="23"/>
                      <a:pt x="28" y="22"/>
                      <a:pt x="28" y="22"/>
                    </a:cubicBezTo>
                    <a:cubicBezTo>
                      <a:pt x="28" y="22"/>
                      <a:pt x="29" y="22"/>
                      <a:pt x="29" y="22"/>
                    </a:cubicBezTo>
                    <a:cubicBezTo>
                      <a:pt x="29" y="22"/>
                      <a:pt x="29" y="22"/>
                      <a:pt x="29" y="23"/>
                    </a:cubicBezTo>
                    <a:cubicBezTo>
                      <a:pt x="30" y="23"/>
                      <a:pt x="30" y="23"/>
                      <a:pt x="30" y="23"/>
                    </a:cubicBezTo>
                    <a:cubicBezTo>
                      <a:pt x="30" y="23"/>
                      <a:pt x="31" y="23"/>
                      <a:pt x="31" y="23"/>
                    </a:cubicBezTo>
                    <a:cubicBezTo>
                      <a:pt x="32" y="23"/>
                      <a:pt x="32" y="23"/>
                      <a:pt x="32" y="22"/>
                    </a:cubicBezTo>
                    <a:cubicBezTo>
                      <a:pt x="32" y="22"/>
                      <a:pt x="31" y="21"/>
                      <a:pt x="31" y="21"/>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12" name="Malta">
                <a:extLst>
                  <a:ext uri="{FF2B5EF4-FFF2-40B4-BE49-F238E27FC236}">
                    <a16:creationId xmlns:a16="http://schemas.microsoft.com/office/drawing/2014/main" id="{3C57CAA3-2599-29FC-0232-118E80984CCC}"/>
                  </a:ext>
                </a:extLst>
              </p:cNvPr>
              <p:cNvSpPr>
                <a:spLocks noEditPoints="1"/>
              </p:cNvSpPr>
              <p:nvPr/>
            </p:nvSpPr>
            <p:spPr bwMode="auto">
              <a:xfrm>
                <a:off x="6272961" y="2945181"/>
                <a:ext cx="10448" cy="9498"/>
              </a:xfrm>
              <a:custGeom>
                <a:avLst/>
                <a:gdLst/>
                <a:ahLst/>
                <a:cxnLst>
                  <a:cxn ang="0">
                    <a:pos x="1" y="0"/>
                  </a:cxn>
                  <a:cxn ang="0">
                    <a:pos x="0" y="1"/>
                  </a:cxn>
                  <a:cxn ang="0">
                    <a:pos x="0" y="0"/>
                  </a:cxn>
                  <a:cxn ang="0">
                    <a:pos x="0" y="0"/>
                  </a:cxn>
                  <a:cxn ang="0">
                    <a:pos x="0" y="0"/>
                  </a:cxn>
                  <a:cxn ang="0">
                    <a:pos x="1" y="0"/>
                  </a:cxn>
                  <a:cxn ang="0">
                    <a:pos x="3" y="2"/>
                  </a:cxn>
                  <a:cxn ang="0">
                    <a:pos x="2" y="1"/>
                  </a:cxn>
                  <a:cxn ang="0">
                    <a:pos x="1" y="1"/>
                  </a:cxn>
                  <a:cxn ang="0">
                    <a:pos x="1" y="1"/>
                  </a:cxn>
                  <a:cxn ang="0">
                    <a:pos x="1" y="2"/>
                  </a:cxn>
                  <a:cxn ang="0">
                    <a:pos x="2" y="2"/>
                  </a:cxn>
                  <a:cxn ang="0">
                    <a:pos x="3" y="3"/>
                  </a:cxn>
                  <a:cxn ang="0">
                    <a:pos x="3" y="2"/>
                  </a:cxn>
                  <a:cxn ang="0">
                    <a:pos x="3" y="2"/>
                  </a:cxn>
                </a:cxnLst>
                <a:rect l="0" t="0" r="r" b="b"/>
                <a:pathLst>
                  <a:path w="3" h="3">
                    <a:moveTo>
                      <a:pt x="1" y="0"/>
                    </a:moveTo>
                    <a:cubicBezTo>
                      <a:pt x="1" y="0"/>
                      <a:pt x="1" y="0"/>
                      <a:pt x="0" y="1"/>
                    </a:cubicBezTo>
                    <a:cubicBezTo>
                      <a:pt x="0" y="0"/>
                      <a:pt x="0" y="0"/>
                      <a:pt x="0" y="0"/>
                    </a:cubicBezTo>
                    <a:cubicBezTo>
                      <a:pt x="0" y="0"/>
                      <a:pt x="0" y="0"/>
                      <a:pt x="0" y="0"/>
                    </a:cubicBezTo>
                    <a:cubicBezTo>
                      <a:pt x="0" y="0"/>
                      <a:pt x="0" y="0"/>
                      <a:pt x="0" y="0"/>
                    </a:cubicBezTo>
                    <a:cubicBezTo>
                      <a:pt x="0" y="0"/>
                      <a:pt x="1" y="0"/>
                      <a:pt x="1" y="0"/>
                    </a:cubicBezTo>
                    <a:close/>
                    <a:moveTo>
                      <a:pt x="3" y="2"/>
                    </a:moveTo>
                    <a:cubicBezTo>
                      <a:pt x="2" y="2"/>
                      <a:pt x="2" y="1"/>
                      <a:pt x="2" y="1"/>
                    </a:cubicBezTo>
                    <a:cubicBezTo>
                      <a:pt x="2" y="1"/>
                      <a:pt x="2" y="1"/>
                      <a:pt x="1" y="1"/>
                    </a:cubicBezTo>
                    <a:cubicBezTo>
                      <a:pt x="1" y="1"/>
                      <a:pt x="1" y="1"/>
                      <a:pt x="1" y="1"/>
                    </a:cubicBezTo>
                    <a:cubicBezTo>
                      <a:pt x="1" y="1"/>
                      <a:pt x="1" y="1"/>
                      <a:pt x="1" y="2"/>
                    </a:cubicBezTo>
                    <a:cubicBezTo>
                      <a:pt x="1" y="2"/>
                      <a:pt x="1" y="2"/>
                      <a:pt x="2" y="2"/>
                    </a:cubicBezTo>
                    <a:cubicBezTo>
                      <a:pt x="2" y="3"/>
                      <a:pt x="2" y="3"/>
                      <a:pt x="3" y="3"/>
                    </a:cubicBezTo>
                    <a:cubicBezTo>
                      <a:pt x="3" y="2"/>
                      <a:pt x="3" y="3"/>
                      <a:pt x="3" y="2"/>
                    </a:cubicBezTo>
                    <a:cubicBezTo>
                      <a:pt x="3" y="2"/>
                      <a:pt x="3" y="2"/>
                      <a:pt x="3" y="2"/>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18" name="Luxembourg">
                <a:extLst>
                  <a:ext uri="{FF2B5EF4-FFF2-40B4-BE49-F238E27FC236}">
                    <a16:creationId xmlns:a16="http://schemas.microsoft.com/office/drawing/2014/main" id="{BC039F26-63B1-094E-7567-BC74C81138CE}"/>
                  </a:ext>
                </a:extLst>
              </p:cNvPr>
              <p:cNvSpPr>
                <a:spLocks/>
              </p:cNvSpPr>
              <p:nvPr/>
            </p:nvSpPr>
            <p:spPr bwMode="auto">
              <a:xfrm>
                <a:off x="6015545" y="2418954"/>
                <a:ext cx="24696" cy="27546"/>
              </a:xfrm>
              <a:custGeom>
                <a:avLst/>
                <a:gdLst/>
                <a:ahLst/>
                <a:cxnLst>
                  <a:cxn ang="0">
                    <a:pos x="7" y="4"/>
                  </a:cxn>
                  <a:cxn ang="0">
                    <a:pos x="7" y="4"/>
                  </a:cxn>
                  <a:cxn ang="0">
                    <a:pos x="6" y="4"/>
                  </a:cxn>
                  <a:cxn ang="0">
                    <a:pos x="5" y="3"/>
                  </a:cxn>
                  <a:cxn ang="0">
                    <a:pos x="4" y="2"/>
                  </a:cxn>
                  <a:cxn ang="0">
                    <a:pos x="4" y="2"/>
                  </a:cxn>
                  <a:cxn ang="0">
                    <a:pos x="4" y="1"/>
                  </a:cxn>
                  <a:cxn ang="0">
                    <a:pos x="4" y="0"/>
                  </a:cxn>
                  <a:cxn ang="0">
                    <a:pos x="3" y="0"/>
                  </a:cxn>
                  <a:cxn ang="0">
                    <a:pos x="2" y="0"/>
                  </a:cxn>
                  <a:cxn ang="0">
                    <a:pos x="2" y="1"/>
                  </a:cxn>
                  <a:cxn ang="0">
                    <a:pos x="1" y="2"/>
                  </a:cxn>
                  <a:cxn ang="0">
                    <a:pos x="1" y="2"/>
                  </a:cxn>
                  <a:cxn ang="0">
                    <a:pos x="1" y="2"/>
                  </a:cxn>
                  <a:cxn ang="0">
                    <a:pos x="1" y="3"/>
                  </a:cxn>
                  <a:cxn ang="0">
                    <a:pos x="1" y="4"/>
                  </a:cxn>
                  <a:cxn ang="0">
                    <a:pos x="1" y="4"/>
                  </a:cxn>
                  <a:cxn ang="0">
                    <a:pos x="1" y="5"/>
                  </a:cxn>
                  <a:cxn ang="0">
                    <a:pos x="2" y="5"/>
                  </a:cxn>
                  <a:cxn ang="0">
                    <a:pos x="2" y="5"/>
                  </a:cxn>
                  <a:cxn ang="0">
                    <a:pos x="2" y="6"/>
                  </a:cxn>
                  <a:cxn ang="0">
                    <a:pos x="1" y="6"/>
                  </a:cxn>
                  <a:cxn ang="0">
                    <a:pos x="1" y="7"/>
                  </a:cxn>
                  <a:cxn ang="0">
                    <a:pos x="2" y="7"/>
                  </a:cxn>
                  <a:cxn ang="0">
                    <a:pos x="3" y="8"/>
                  </a:cxn>
                  <a:cxn ang="0">
                    <a:pos x="4" y="7"/>
                  </a:cxn>
                  <a:cxn ang="0">
                    <a:pos x="4" y="7"/>
                  </a:cxn>
                  <a:cxn ang="0">
                    <a:pos x="6" y="8"/>
                  </a:cxn>
                  <a:cxn ang="0">
                    <a:pos x="6" y="6"/>
                  </a:cxn>
                  <a:cxn ang="0">
                    <a:pos x="6" y="6"/>
                  </a:cxn>
                  <a:cxn ang="0">
                    <a:pos x="6" y="5"/>
                  </a:cxn>
                  <a:cxn ang="0">
                    <a:pos x="7" y="5"/>
                  </a:cxn>
                  <a:cxn ang="0">
                    <a:pos x="7" y="4"/>
                  </a:cxn>
                </a:cxnLst>
                <a:rect l="0" t="0" r="r" b="b"/>
                <a:pathLst>
                  <a:path w="7" h="8">
                    <a:moveTo>
                      <a:pt x="7" y="4"/>
                    </a:moveTo>
                    <a:cubicBezTo>
                      <a:pt x="7" y="4"/>
                      <a:pt x="7" y="4"/>
                      <a:pt x="7" y="4"/>
                    </a:cubicBezTo>
                    <a:cubicBezTo>
                      <a:pt x="7" y="4"/>
                      <a:pt x="7" y="4"/>
                      <a:pt x="6" y="4"/>
                    </a:cubicBezTo>
                    <a:cubicBezTo>
                      <a:pt x="6" y="4"/>
                      <a:pt x="6" y="3"/>
                      <a:pt x="5" y="3"/>
                    </a:cubicBezTo>
                    <a:cubicBezTo>
                      <a:pt x="5" y="3"/>
                      <a:pt x="5" y="3"/>
                      <a:pt x="4" y="2"/>
                    </a:cubicBezTo>
                    <a:cubicBezTo>
                      <a:pt x="4" y="2"/>
                      <a:pt x="4" y="2"/>
                      <a:pt x="4" y="2"/>
                    </a:cubicBezTo>
                    <a:cubicBezTo>
                      <a:pt x="4" y="2"/>
                      <a:pt x="4" y="1"/>
                      <a:pt x="4" y="1"/>
                    </a:cubicBezTo>
                    <a:cubicBezTo>
                      <a:pt x="4" y="1"/>
                      <a:pt x="4" y="0"/>
                      <a:pt x="4" y="0"/>
                    </a:cubicBezTo>
                    <a:cubicBezTo>
                      <a:pt x="3" y="0"/>
                      <a:pt x="3" y="0"/>
                      <a:pt x="3" y="0"/>
                    </a:cubicBezTo>
                    <a:cubicBezTo>
                      <a:pt x="3" y="0"/>
                      <a:pt x="3" y="0"/>
                      <a:pt x="2" y="0"/>
                    </a:cubicBezTo>
                    <a:cubicBezTo>
                      <a:pt x="2" y="0"/>
                      <a:pt x="2" y="1"/>
                      <a:pt x="2" y="1"/>
                    </a:cubicBezTo>
                    <a:cubicBezTo>
                      <a:pt x="2" y="1"/>
                      <a:pt x="1" y="1"/>
                      <a:pt x="1" y="2"/>
                    </a:cubicBezTo>
                    <a:cubicBezTo>
                      <a:pt x="1" y="2"/>
                      <a:pt x="1" y="2"/>
                      <a:pt x="1" y="2"/>
                    </a:cubicBezTo>
                    <a:cubicBezTo>
                      <a:pt x="1" y="2"/>
                      <a:pt x="1" y="2"/>
                      <a:pt x="1" y="2"/>
                    </a:cubicBezTo>
                    <a:cubicBezTo>
                      <a:pt x="1" y="3"/>
                      <a:pt x="0" y="3"/>
                      <a:pt x="1" y="3"/>
                    </a:cubicBezTo>
                    <a:cubicBezTo>
                      <a:pt x="1" y="3"/>
                      <a:pt x="1" y="3"/>
                      <a:pt x="1" y="4"/>
                    </a:cubicBezTo>
                    <a:cubicBezTo>
                      <a:pt x="0" y="4"/>
                      <a:pt x="1" y="4"/>
                      <a:pt x="1" y="4"/>
                    </a:cubicBezTo>
                    <a:cubicBezTo>
                      <a:pt x="1" y="4"/>
                      <a:pt x="1" y="5"/>
                      <a:pt x="1" y="5"/>
                    </a:cubicBezTo>
                    <a:cubicBezTo>
                      <a:pt x="1" y="5"/>
                      <a:pt x="1" y="5"/>
                      <a:pt x="2" y="5"/>
                    </a:cubicBezTo>
                    <a:cubicBezTo>
                      <a:pt x="2" y="5"/>
                      <a:pt x="2" y="6"/>
                      <a:pt x="2" y="5"/>
                    </a:cubicBezTo>
                    <a:cubicBezTo>
                      <a:pt x="2" y="6"/>
                      <a:pt x="2" y="6"/>
                      <a:pt x="2" y="6"/>
                    </a:cubicBezTo>
                    <a:cubicBezTo>
                      <a:pt x="2" y="6"/>
                      <a:pt x="2" y="6"/>
                      <a:pt x="1" y="6"/>
                    </a:cubicBezTo>
                    <a:cubicBezTo>
                      <a:pt x="1" y="7"/>
                      <a:pt x="1" y="7"/>
                      <a:pt x="1" y="7"/>
                    </a:cubicBezTo>
                    <a:cubicBezTo>
                      <a:pt x="1" y="7"/>
                      <a:pt x="1" y="7"/>
                      <a:pt x="2" y="7"/>
                    </a:cubicBezTo>
                    <a:cubicBezTo>
                      <a:pt x="3" y="7"/>
                      <a:pt x="2" y="8"/>
                      <a:pt x="3" y="8"/>
                    </a:cubicBezTo>
                    <a:cubicBezTo>
                      <a:pt x="3" y="8"/>
                      <a:pt x="3" y="8"/>
                      <a:pt x="4" y="7"/>
                    </a:cubicBezTo>
                    <a:cubicBezTo>
                      <a:pt x="4" y="7"/>
                      <a:pt x="4" y="7"/>
                      <a:pt x="4" y="7"/>
                    </a:cubicBezTo>
                    <a:cubicBezTo>
                      <a:pt x="5" y="7"/>
                      <a:pt x="5" y="7"/>
                      <a:pt x="6" y="8"/>
                    </a:cubicBezTo>
                    <a:cubicBezTo>
                      <a:pt x="6" y="7"/>
                      <a:pt x="6" y="7"/>
                      <a:pt x="6" y="6"/>
                    </a:cubicBezTo>
                    <a:cubicBezTo>
                      <a:pt x="6" y="6"/>
                      <a:pt x="6" y="6"/>
                      <a:pt x="6" y="6"/>
                    </a:cubicBezTo>
                    <a:cubicBezTo>
                      <a:pt x="6" y="6"/>
                      <a:pt x="6" y="5"/>
                      <a:pt x="6" y="5"/>
                    </a:cubicBezTo>
                    <a:cubicBezTo>
                      <a:pt x="6" y="5"/>
                      <a:pt x="7" y="5"/>
                      <a:pt x="7" y="5"/>
                    </a:cubicBezTo>
                    <a:cubicBezTo>
                      <a:pt x="7" y="5"/>
                      <a:pt x="7" y="4"/>
                      <a:pt x="7" y="4"/>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19" name="Lithuania">
                <a:extLst>
                  <a:ext uri="{FF2B5EF4-FFF2-40B4-BE49-F238E27FC236}">
                    <a16:creationId xmlns:a16="http://schemas.microsoft.com/office/drawing/2014/main" id="{B8F3A295-0AD9-6588-F926-4948C42FC14B}"/>
                  </a:ext>
                </a:extLst>
              </p:cNvPr>
              <p:cNvSpPr>
                <a:spLocks noEditPoints="1"/>
              </p:cNvSpPr>
              <p:nvPr/>
            </p:nvSpPr>
            <p:spPr bwMode="auto">
              <a:xfrm>
                <a:off x="6444886" y="2191934"/>
                <a:ext cx="164328" cy="93087"/>
              </a:xfrm>
              <a:custGeom>
                <a:avLst/>
                <a:gdLst/>
                <a:ahLst/>
                <a:cxnLst>
                  <a:cxn ang="0">
                    <a:pos x="46" y="14"/>
                  </a:cxn>
                  <a:cxn ang="0">
                    <a:pos x="44" y="14"/>
                  </a:cxn>
                  <a:cxn ang="0">
                    <a:pos x="40" y="16"/>
                  </a:cxn>
                  <a:cxn ang="0">
                    <a:pos x="40" y="17"/>
                  </a:cxn>
                  <a:cxn ang="0">
                    <a:pos x="40" y="20"/>
                  </a:cxn>
                  <a:cxn ang="0">
                    <a:pos x="38" y="22"/>
                  </a:cxn>
                  <a:cxn ang="0">
                    <a:pos x="40" y="24"/>
                  </a:cxn>
                  <a:cxn ang="0">
                    <a:pos x="38" y="23"/>
                  </a:cxn>
                  <a:cxn ang="0">
                    <a:pos x="39" y="23"/>
                  </a:cxn>
                  <a:cxn ang="0">
                    <a:pos x="36" y="23"/>
                  </a:cxn>
                  <a:cxn ang="0">
                    <a:pos x="33" y="24"/>
                  </a:cxn>
                  <a:cxn ang="0">
                    <a:pos x="31" y="26"/>
                  </a:cxn>
                  <a:cxn ang="0">
                    <a:pos x="27" y="26"/>
                  </a:cxn>
                  <a:cxn ang="0">
                    <a:pos x="22" y="26"/>
                  </a:cxn>
                  <a:cxn ang="0">
                    <a:pos x="20" y="23"/>
                  </a:cxn>
                  <a:cxn ang="0">
                    <a:pos x="17" y="22"/>
                  </a:cxn>
                  <a:cxn ang="0">
                    <a:pos x="15" y="20"/>
                  </a:cxn>
                  <a:cxn ang="0">
                    <a:pos x="15" y="16"/>
                  </a:cxn>
                  <a:cxn ang="0">
                    <a:pos x="13" y="15"/>
                  </a:cxn>
                  <a:cxn ang="0">
                    <a:pos x="10" y="15"/>
                  </a:cxn>
                  <a:cxn ang="0">
                    <a:pos x="8" y="14"/>
                  </a:cxn>
                  <a:cxn ang="0">
                    <a:pos x="5" y="13"/>
                  </a:cxn>
                  <a:cxn ang="0">
                    <a:pos x="2" y="12"/>
                  </a:cxn>
                  <a:cxn ang="0">
                    <a:pos x="2" y="9"/>
                  </a:cxn>
                  <a:cxn ang="0">
                    <a:pos x="0" y="4"/>
                  </a:cxn>
                  <a:cxn ang="0">
                    <a:pos x="3" y="2"/>
                  </a:cxn>
                  <a:cxn ang="0">
                    <a:pos x="8" y="1"/>
                  </a:cxn>
                  <a:cxn ang="0">
                    <a:pos x="13" y="1"/>
                  </a:cxn>
                  <a:cxn ang="0">
                    <a:pos x="16" y="2"/>
                  </a:cxn>
                  <a:cxn ang="0">
                    <a:pos x="20" y="2"/>
                  </a:cxn>
                  <a:cxn ang="0">
                    <a:pos x="22" y="1"/>
                  </a:cxn>
                  <a:cxn ang="0">
                    <a:pos x="26" y="2"/>
                  </a:cxn>
                  <a:cxn ang="0">
                    <a:pos x="29" y="1"/>
                  </a:cxn>
                  <a:cxn ang="0">
                    <a:pos x="32" y="2"/>
                  </a:cxn>
                  <a:cxn ang="0">
                    <a:pos x="37" y="3"/>
                  </a:cxn>
                  <a:cxn ang="0">
                    <a:pos x="40" y="5"/>
                  </a:cxn>
                  <a:cxn ang="0">
                    <a:pos x="43" y="7"/>
                  </a:cxn>
                  <a:cxn ang="0">
                    <a:pos x="45" y="10"/>
                  </a:cxn>
                  <a:cxn ang="0">
                    <a:pos x="47" y="12"/>
                  </a:cxn>
                  <a:cxn ang="0">
                    <a:pos x="0" y="12"/>
                  </a:cxn>
                  <a:cxn ang="0">
                    <a:pos x="1" y="8"/>
                  </a:cxn>
                </a:cxnLst>
                <a:rect l="0" t="0" r="r" b="b"/>
                <a:pathLst>
                  <a:path w="48" h="27">
                    <a:moveTo>
                      <a:pt x="47" y="13"/>
                    </a:moveTo>
                    <a:cubicBezTo>
                      <a:pt x="46" y="13"/>
                      <a:pt x="46" y="13"/>
                      <a:pt x="46" y="14"/>
                    </a:cubicBezTo>
                    <a:cubicBezTo>
                      <a:pt x="46" y="14"/>
                      <a:pt x="45" y="14"/>
                      <a:pt x="45" y="14"/>
                    </a:cubicBezTo>
                    <a:cubicBezTo>
                      <a:pt x="44" y="14"/>
                      <a:pt x="44" y="14"/>
                      <a:pt x="44" y="14"/>
                    </a:cubicBezTo>
                    <a:cubicBezTo>
                      <a:pt x="43" y="14"/>
                      <a:pt x="43" y="15"/>
                      <a:pt x="43" y="15"/>
                    </a:cubicBezTo>
                    <a:cubicBezTo>
                      <a:pt x="42" y="16"/>
                      <a:pt x="41" y="15"/>
                      <a:pt x="40" y="16"/>
                    </a:cubicBezTo>
                    <a:cubicBezTo>
                      <a:pt x="40" y="16"/>
                      <a:pt x="40" y="17"/>
                      <a:pt x="40" y="17"/>
                    </a:cubicBezTo>
                    <a:cubicBezTo>
                      <a:pt x="40" y="17"/>
                      <a:pt x="40" y="17"/>
                      <a:pt x="40" y="17"/>
                    </a:cubicBezTo>
                    <a:cubicBezTo>
                      <a:pt x="39" y="18"/>
                      <a:pt x="39" y="18"/>
                      <a:pt x="39" y="18"/>
                    </a:cubicBezTo>
                    <a:cubicBezTo>
                      <a:pt x="39" y="19"/>
                      <a:pt x="40" y="19"/>
                      <a:pt x="40" y="20"/>
                    </a:cubicBezTo>
                    <a:cubicBezTo>
                      <a:pt x="39" y="20"/>
                      <a:pt x="39" y="20"/>
                      <a:pt x="39" y="21"/>
                    </a:cubicBezTo>
                    <a:cubicBezTo>
                      <a:pt x="39" y="21"/>
                      <a:pt x="38" y="22"/>
                      <a:pt x="38" y="22"/>
                    </a:cubicBezTo>
                    <a:cubicBezTo>
                      <a:pt x="38" y="23"/>
                      <a:pt x="39" y="22"/>
                      <a:pt x="39" y="22"/>
                    </a:cubicBezTo>
                    <a:cubicBezTo>
                      <a:pt x="40" y="22"/>
                      <a:pt x="40" y="23"/>
                      <a:pt x="40" y="24"/>
                    </a:cubicBezTo>
                    <a:cubicBezTo>
                      <a:pt x="40" y="24"/>
                      <a:pt x="38" y="25"/>
                      <a:pt x="38" y="24"/>
                    </a:cubicBezTo>
                    <a:cubicBezTo>
                      <a:pt x="38" y="24"/>
                      <a:pt x="38" y="24"/>
                      <a:pt x="38" y="23"/>
                    </a:cubicBezTo>
                    <a:cubicBezTo>
                      <a:pt x="38" y="24"/>
                      <a:pt x="38" y="23"/>
                      <a:pt x="38" y="23"/>
                    </a:cubicBezTo>
                    <a:cubicBezTo>
                      <a:pt x="38" y="23"/>
                      <a:pt x="39" y="23"/>
                      <a:pt x="39" y="23"/>
                    </a:cubicBezTo>
                    <a:cubicBezTo>
                      <a:pt x="39" y="23"/>
                      <a:pt x="38" y="23"/>
                      <a:pt x="38" y="23"/>
                    </a:cubicBezTo>
                    <a:cubicBezTo>
                      <a:pt x="37" y="22"/>
                      <a:pt x="37" y="23"/>
                      <a:pt x="36" y="23"/>
                    </a:cubicBezTo>
                    <a:cubicBezTo>
                      <a:pt x="35" y="23"/>
                      <a:pt x="36" y="23"/>
                      <a:pt x="35" y="24"/>
                    </a:cubicBezTo>
                    <a:cubicBezTo>
                      <a:pt x="34" y="25"/>
                      <a:pt x="34" y="24"/>
                      <a:pt x="33" y="24"/>
                    </a:cubicBezTo>
                    <a:cubicBezTo>
                      <a:pt x="31" y="24"/>
                      <a:pt x="33" y="25"/>
                      <a:pt x="33" y="26"/>
                    </a:cubicBezTo>
                    <a:cubicBezTo>
                      <a:pt x="32" y="26"/>
                      <a:pt x="32" y="26"/>
                      <a:pt x="31" y="26"/>
                    </a:cubicBezTo>
                    <a:cubicBezTo>
                      <a:pt x="30" y="26"/>
                      <a:pt x="29" y="27"/>
                      <a:pt x="28" y="27"/>
                    </a:cubicBezTo>
                    <a:cubicBezTo>
                      <a:pt x="28" y="27"/>
                      <a:pt x="28" y="26"/>
                      <a:pt x="27" y="26"/>
                    </a:cubicBezTo>
                    <a:cubicBezTo>
                      <a:pt x="26" y="27"/>
                      <a:pt x="25" y="26"/>
                      <a:pt x="25" y="26"/>
                    </a:cubicBezTo>
                    <a:cubicBezTo>
                      <a:pt x="24" y="27"/>
                      <a:pt x="23" y="27"/>
                      <a:pt x="22" y="26"/>
                    </a:cubicBezTo>
                    <a:cubicBezTo>
                      <a:pt x="21" y="26"/>
                      <a:pt x="22" y="26"/>
                      <a:pt x="22" y="25"/>
                    </a:cubicBezTo>
                    <a:cubicBezTo>
                      <a:pt x="22" y="24"/>
                      <a:pt x="21" y="24"/>
                      <a:pt x="20" y="23"/>
                    </a:cubicBezTo>
                    <a:cubicBezTo>
                      <a:pt x="20" y="23"/>
                      <a:pt x="19" y="23"/>
                      <a:pt x="18" y="22"/>
                    </a:cubicBezTo>
                    <a:cubicBezTo>
                      <a:pt x="18" y="22"/>
                      <a:pt x="18" y="22"/>
                      <a:pt x="17" y="22"/>
                    </a:cubicBezTo>
                    <a:cubicBezTo>
                      <a:pt x="17" y="21"/>
                      <a:pt x="16" y="21"/>
                      <a:pt x="16" y="22"/>
                    </a:cubicBezTo>
                    <a:cubicBezTo>
                      <a:pt x="15" y="21"/>
                      <a:pt x="15" y="21"/>
                      <a:pt x="15" y="20"/>
                    </a:cubicBezTo>
                    <a:cubicBezTo>
                      <a:pt x="15" y="19"/>
                      <a:pt x="15" y="18"/>
                      <a:pt x="16" y="18"/>
                    </a:cubicBezTo>
                    <a:cubicBezTo>
                      <a:pt x="16" y="17"/>
                      <a:pt x="15" y="16"/>
                      <a:pt x="15" y="16"/>
                    </a:cubicBezTo>
                    <a:cubicBezTo>
                      <a:pt x="15" y="16"/>
                      <a:pt x="14" y="16"/>
                      <a:pt x="14" y="15"/>
                    </a:cubicBezTo>
                    <a:cubicBezTo>
                      <a:pt x="14" y="15"/>
                      <a:pt x="14" y="15"/>
                      <a:pt x="13" y="15"/>
                    </a:cubicBezTo>
                    <a:cubicBezTo>
                      <a:pt x="13" y="15"/>
                      <a:pt x="12" y="15"/>
                      <a:pt x="11" y="15"/>
                    </a:cubicBezTo>
                    <a:cubicBezTo>
                      <a:pt x="11" y="15"/>
                      <a:pt x="10" y="15"/>
                      <a:pt x="10" y="15"/>
                    </a:cubicBezTo>
                    <a:cubicBezTo>
                      <a:pt x="10" y="15"/>
                      <a:pt x="9" y="15"/>
                      <a:pt x="9" y="15"/>
                    </a:cubicBezTo>
                    <a:cubicBezTo>
                      <a:pt x="9" y="14"/>
                      <a:pt x="8" y="15"/>
                      <a:pt x="8" y="14"/>
                    </a:cubicBezTo>
                    <a:cubicBezTo>
                      <a:pt x="7" y="14"/>
                      <a:pt x="7" y="14"/>
                      <a:pt x="6" y="14"/>
                    </a:cubicBezTo>
                    <a:cubicBezTo>
                      <a:pt x="6" y="14"/>
                      <a:pt x="5" y="13"/>
                      <a:pt x="5" y="13"/>
                    </a:cubicBezTo>
                    <a:cubicBezTo>
                      <a:pt x="4" y="13"/>
                      <a:pt x="4" y="12"/>
                      <a:pt x="3" y="13"/>
                    </a:cubicBezTo>
                    <a:cubicBezTo>
                      <a:pt x="3" y="12"/>
                      <a:pt x="3" y="11"/>
                      <a:pt x="2" y="12"/>
                    </a:cubicBezTo>
                    <a:cubicBezTo>
                      <a:pt x="2" y="12"/>
                      <a:pt x="2" y="11"/>
                      <a:pt x="2" y="11"/>
                    </a:cubicBezTo>
                    <a:cubicBezTo>
                      <a:pt x="2" y="10"/>
                      <a:pt x="2" y="9"/>
                      <a:pt x="2" y="9"/>
                    </a:cubicBezTo>
                    <a:cubicBezTo>
                      <a:pt x="1" y="8"/>
                      <a:pt x="1" y="8"/>
                      <a:pt x="0" y="7"/>
                    </a:cubicBezTo>
                    <a:cubicBezTo>
                      <a:pt x="0" y="6"/>
                      <a:pt x="1" y="5"/>
                      <a:pt x="0" y="4"/>
                    </a:cubicBezTo>
                    <a:cubicBezTo>
                      <a:pt x="1" y="4"/>
                      <a:pt x="2" y="4"/>
                      <a:pt x="2" y="3"/>
                    </a:cubicBezTo>
                    <a:cubicBezTo>
                      <a:pt x="2" y="3"/>
                      <a:pt x="3" y="2"/>
                      <a:pt x="3" y="2"/>
                    </a:cubicBezTo>
                    <a:cubicBezTo>
                      <a:pt x="4" y="2"/>
                      <a:pt x="5" y="2"/>
                      <a:pt x="6" y="2"/>
                    </a:cubicBezTo>
                    <a:cubicBezTo>
                      <a:pt x="7" y="1"/>
                      <a:pt x="7" y="1"/>
                      <a:pt x="8" y="1"/>
                    </a:cubicBezTo>
                    <a:cubicBezTo>
                      <a:pt x="9" y="1"/>
                      <a:pt x="10" y="1"/>
                      <a:pt x="11" y="1"/>
                    </a:cubicBezTo>
                    <a:cubicBezTo>
                      <a:pt x="12" y="1"/>
                      <a:pt x="13" y="1"/>
                      <a:pt x="13" y="1"/>
                    </a:cubicBezTo>
                    <a:cubicBezTo>
                      <a:pt x="14" y="1"/>
                      <a:pt x="14" y="1"/>
                      <a:pt x="15" y="1"/>
                    </a:cubicBezTo>
                    <a:cubicBezTo>
                      <a:pt x="16" y="1"/>
                      <a:pt x="16" y="2"/>
                      <a:pt x="16" y="2"/>
                    </a:cubicBezTo>
                    <a:cubicBezTo>
                      <a:pt x="17" y="2"/>
                      <a:pt x="17" y="1"/>
                      <a:pt x="18" y="1"/>
                    </a:cubicBezTo>
                    <a:cubicBezTo>
                      <a:pt x="19" y="1"/>
                      <a:pt x="19" y="1"/>
                      <a:pt x="20" y="2"/>
                    </a:cubicBezTo>
                    <a:cubicBezTo>
                      <a:pt x="20" y="2"/>
                      <a:pt x="20" y="1"/>
                      <a:pt x="21" y="1"/>
                    </a:cubicBezTo>
                    <a:cubicBezTo>
                      <a:pt x="21" y="1"/>
                      <a:pt x="21" y="1"/>
                      <a:pt x="22" y="1"/>
                    </a:cubicBezTo>
                    <a:cubicBezTo>
                      <a:pt x="22" y="2"/>
                      <a:pt x="23" y="1"/>
                      <a:pt x="24" y="2"/>
                    </a:cubicBezTo>
                    <a:cubicBezTo>
                      <a:pt x="25" y="2"/>
                      <a:pt x="25" y="2"/>
                      <a:pt x="26" y="2"/>
                    </a:cubicBezTo>
                    <a:cubicBezTo>
                      <a:pt x="27" y="2"/>
                      <a:pt x="27" y="2"/>
                      <a:pt x="28" y="2"/>
                    </a:cubicBezTo>
                    <a:cubicBezTo>
                      <a:pt x="28" y="2"/>
                      <a:pt x="29" y="1"/>
                      <a:pt x="29" y="1"/>
                    </a:cubicBezTo>
                    <a:cubicBezTo>
                      <a:pt x="29" y="1"/>
                      <a:pt x="30" y="1"/>
                      <a:pt x="31" y="0"/>
                    </a:cubicBezTo>
                    <a:cubicBezTo>
                      <a:pt x="31" y="0"/>
                      <a:pt x="32" y="2"/>
                      <a:pt x="32" y="2"/>
                    </a:cubicBezTo>
                    <a:cubicBezTo>
                      <a:pt x="33" y="3"/>
                      <a:pt x="34" y="3"/>
                      <a:pt x="35" y="3"/>
                    </a:cubicBezTo>
                    <a:cubicBezTo>
                      <a:pt x="36" y="3"/>
                      <a:pt x="37" y="3"/>
                      <a:pt x="37" y="3"/>
                    </a:cubicBezTo>
                    <a:cubicBezTo>
                      <a:pt x="38" y="4"/>
                      <a:pt x="38" y="4"/>
                      <a:pt x="38" y="4"/>
                    </a:cubicBezTo>
                    <a:cubicBezTo>
                      <a:pt x="39" y="4"/>
                      <a:pt x="39" y="5"/>
                      <a:pt x="40" y="5"/>
                    </a:cubicBezTo>
                    <a:cubicBezTo>
                      <a:pt x="40" y="6"/>
                      <a:pt x="41" y="6"/>
                      <a:pt x="42" y="6"/>
                    </a:cubicBezTo>
                    <a:cubicBezTo>
                      <a:pt x="42" y="7"/>
                      <a:pt x="42" y="7"/>
                      <a:pt x="43" y="7"/>
                    </a:cubicBezTo>
                    <a:cubicBezTo>
                      <a:pt x="43" y="8"/>
                      <a:pt x="44" y="8"/>
                      <a:pt x="45" y="8"/>
                    </a:cubicBezTo>
                    <a:cubicBezTo>
                      <a:pt x="46" y="9"/>
                      <a:pt x="45" y="9"/>
                      <a:pt x="45" y="10"/>
                    </a:cubicBezTo>
                    <a:cubicBezTo>
                      <a:pt x="45" y="11"/>
                      <a:pt x="44" y="12"/>
                      <a:pt x="45" y="12"/>
                    </a:cubicBezTo>
                    <a:cubicBezTo>
                      <a:pt x="46" y="12"/>
                      <a:pt x="46" y="12"/>
                      <a:pt x="47" y="12"/>
                    </a:cubicBezTo>
                    <a:cubicBezTo>
                      <a:pt x="48" y="12"/>
                      <a:pt x="47" y="13"/>
                      <a:pt x="47" y="13"/>
                    </a:cubicBezTo>
                    <a:close/>
                    <a:moveTo>
                      <a:pt x="0" y="12"/>
                    </a:moveTo>
                    <a:cubicBezTo>
                      <a:pt x="0" y="12"/>
                      <a:pt x="0" y="12"/>
                      <a:pt x="0" y="12"/>
                    </a:cubicBezTo>
                    <a:cubicBezTo>
                      <a:pt x="1" y="13"/>
                      <a:pt x="2" y="9"/>
                      <a:pt x="1" y="8"/>
                    </a:cubicBezTo>
                    <a:cubicBezTo>
                      <a:pt x="1" y="9"/>
                      <a:pt x="1" y="10"/>
                      <a:pt x="0" y="12"/>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20" name="Liechtenstein">
                <a:extLst>
                  <a:ext uri="{FF2B5EF4-FFF2-40B4-BE49-F238E27FC236}">
                    <a16:creationId xmlns:a16="http://schemas.microsoft.com/office/drawing/2014/main" id="{0BD6915D-16CC-A8F1-5419-4FD2AD1D2D91}"/>
                  </a:ext>
                </a:extLst>
              </p:cNvPr>
              <p:cNvSpPr>
                <a:spLocks/>
              </p:cNvSpPr>
              <p:nvPr/>
            </p:nvSpPr>
            <p:spPr bwMode="auto">
              <a:xfrm>
                <a:off x="6125730" y="2525339"/>
                <a:ext cx="3800" cy="10448"/>
              </a:xfrm>
              <a:custGeom>
                <a:avLst/>
                <a:gdLst/>
                <a:ahLst/>
                <a:cxnLst>
                  <a:cxn ang="0">
                    <a:pos x="1" y="1"/>
                  </a:cxn>
                  <a:cxn ang="0">
                    <a:pos x="1" y="1"/>
                  </a:cxn>
                  <a:cxn ang="0">
                    <a:pos x="0" y="0"/>
                  </a:cxn>
                  <a:cxn ang="0">
                    <a:pos x="0" y="1"/>
                  </a:cxn>
                  <a:cxn ang="0">
                    <a:pos x="0" y="2"/>
                  </a:cxn>
                  <a:cxn ang="0">
                    <a:pos x="0" y="2"/>
                  </a:cxn>
                  <a:cxn ang="0">
                    <a:pos x="1" y="2"/>
                  </a:cxn>
                  <a:cxn ang="0">
                    <a:pos x="1" y="1"/>
                  </a:cxn>
                </a:cxnLst>
                <a:rect l="0" t="0" r="r" b="b"/>
                <a:pathLst>
                  <a:path w="1" h="3">
                    <a:moveTo>
                      <a:pt x="1" y="1"/>
                    </a:moveTo>
                    <a:cubicBezTo>
                      <a:pt x="1" y="1"/>
                      <a:pt x="1" y="1"/>
                      <a:pt x="1" y="1"/>
                    </a:cubicBezTo>
                    <a:cubicBezTo>
                      <a:pt x="0" y="0"/>
                      <a:pt x="0" y="0"/>
                      <a:pt x="0" y="0"/>
                    </a:cubicBezTo>
                    <a:cubicBezTo>
                      <a:pt x="0" y="0"/>
                      <a:pt x="0" y="0"/>
                      <a:pt x="0" y="1"/>
                    </a:cubicBezTo>
                    <a:cubicBezTo>
                      <a:pt x="0" y="1"/>
                      <a:pt x="0" y="1"/>
                      <a:pt x="0" y="2"/>
                    </a:cubicBezTo>
                    <a:cubicBezTo>
                      <a:pt x="0" y="2"/>
                      <a:pt x="0" y="2"/>
                      <a:pt x="0" y="2"/>
                    </a:cubicBezTo>
                    <a:cubicBezTo>
                      <a:pt x="0" y="2"/>
                      <a:pt x="1" y="3"/>
                      <a:pt x="1" y="2"/>
                    </a:cubicBezTo>
                    <a:cubicBezTo>
                      <a:pt x="1" y="2"/>
                      <a:pt x="1" y="1"/>
                      <a:pt x="1" y="1"/>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25" name="Latvia">
                <a:extLst>
                  <a:ext uri="{FF2B5EF4-FFF2-40B4-BE49-F238E27FC236}">
                    <a16:creationId xmlns:a16="http://schemas.microsoft.com/office/drawing/2014/main" id="{E2EB3433-4E80-EE68-C74F-38288121C24B}"/>
                  </a:ext>
                </a:extLst>
              </p:cNvPr>
              <p:cNvSpPr>
                <a:spLocks/>
              </p:cNvSpPr>
              <p:nvPr/>
            </p:nvSpPr>
            <p:spPr bwMode="auto">
              <a:xfrm>
                <a:off x="6441086" y="2137793"/>
                <a:ext cx="202322" cy="81689"/>
              </a:xfrm>
              <a:custGeom>
                <a:avLst/>
                <a:gdLst/>
                <a:ahLst/>
                <a:cxnLst>
                  <a:cxn ang="0">
                    <a:pos x="57" y="15"/>
                  </a:cxn>
                  <a:cxn ang="0">
                    <a:pos x="55" y="13"/>
                  </a:cxn>
                  <a:cxn ang="0">
                    <a:pos x="53" y="12"/>
                  </a:cxn>
                  <a:cxn ang="0">
                    <a:pos x="54" y="10"/>
                  </a:cxn>
                  <a:cxn ang="0">
                    <a:pos x="54" y="8"/>
                  </a:cxn>
                  <a:cxn ang="0">
                    <a:pos x="52" y="6"/>
                  </a:cxn>
                  <a:cxn ang="0">
                    <a:pos x="50" y="5"/>
                  </a:cxn>
                  <a:cxn ang="0">
                    <a:pos x="46" y="5"/>
                  </a:cxn>
                  <a:cxn ang="0">
                    <a:pos x="42" y="5"/>
                  </a:cxn>
                  <a:cxn ang="0">
                    <a:pos x="39" y="2"/>
                  </a:cxn>
                  <a:cxn ang="0">
                    <a:pos x="37" y="1"/>
                  </a:cxn>
                  <a:cxn ang="0">
                    <a:pos x="35" y="1"/>
                  </a:cxn>
                  <a:cxn ang="0">
                    <a:pos x="33" y="0"/>
                  </a:cxn>
                  <a:cxn ang="0">
                    <a:pos x="32" y="0"/>
                  </a:cxn>
                  <a:cxn ang="0">
                    <a:pos x="30" y="1"/>
                  </a:cxn>
                  <a:cxn ang="0">
                    <a:pos x="27" y="1"/>
                  </a:cxn>
                  <a:cxn ang="0">
                    <a:pos x="26" y="2"/>
                  </a:cxn>
                  <a:cxn ang="0">
                    <a:pos x="26" y="5"/>
                  </a:cxn>
                  <a:cxn ang="0">
                    <a:pos x="26" y="9"/>
                  </a:cxn>
                  <a:cxn ang="0">
                    <a:pos x="22" y="11"/>
                  </a:cxn>
                  <a:cxn ang="0">
                    <a:pos x="18" y="10"/>
                  </a:cxn>
                  <a:cxn ang="0">
                    <a:pos x="14" y="6"/>
                  </a:cxn>
                  <a:cxn ang="0">
                    <a:pos x="12" y="3"/>
                  </a:cxn>
                  <a:cxn ang="0">
                    <a:pos x="8" y="4"/>
                  </a:cxn>
                  <a:cxn ang="0">
                    <a:pos x="4" y="7"/>
                  </a:cxn>
                  <a:cxn ang="0">
                    <a:pos x="1" y="13"/>
                  </a:cxn>
                  <a:cxn ang="0">
                    <a:pos x="1" y="16"/>
                  </a:cxn>
                  <a:cxn ang="0">
                    <a:pos x="1" y="16"/>
                  </a:cxn>
                  <a:cxn ang="0">
                    <a:pos x="1" y="19"/>
                  </a:cxn>
                  <a:cxn ang="0">
                    <a:pos x="2" y="20"/>
                  </a:cxn>
                  <a:cxn ang="0">
                    <a:pos x="5" y="18"/>
                  </a:cxn>
                  <a:cxn ang="0">
                    <a:pos x="9" y="17"/>
                  </a:cxn>
                  <a:cxn ang="0">
                    <a:pos x="14" y="17"/>
                  </a:cxn>
                  <a:cxn ang="0">
                    <a:pos x="18" y="17"/>
                  </a:cxn>
                  <a:cxn ang="0">
                    <a:pos x="22" y="17"/>
                  </a:cxn>
                  <a:cxn ang="0">
                    <a:pos x="26" y="18"/>
                  </a:cxn>
                  <a:cxn ang="0">
                    <a:pos x="29" y="18"/>
                  </a:cxn>
                  <a:cxn ang="0">
                    <a:pos x="32" y="17"/>
                  </a:cxn>
                  <a:cxn ang="0">
                    <a:pos x="38" y="20"/>
                  </a:cxn>
                  <a:cxn ang="0">
                    <a:pos x="42" y="22"/>
                  </a:cxn>
                  <a:cxn ang="0">
                    <a:pos x="46" y="24"/>
                  </a:cxn>
                  <a:cxn ang="0">
                    <a:pos x="49" y="23"/>
                  </a:cxn>
                  <a:cxn ang="0">
                    <a:pos x="52" y="23"/>
                  </a:cxn>
                  <a:cxn ang="0">
                    <a:pos x="54" y="23"/>
                  </a:cxn>
                  <a:cxn ang="0">
                    <a:pos x="55" y="21"/>
                  </a:cxn>
                  <a:cxn ang="0">
                    <a:pos x="59" y="18"/>
                  </a:cxn>
                </a:cxnLst>
                <a:rect l="0" t="0" r="r" b="b"/>
                <a:pathLst>
                  <a:path w="59" h="24">
                    <a:moveTo>
                      <a:pt x="58" y="16"/>
                    </a:moveTo>
                    <a:cubicBezTo>
                      <a:pt x="57" y="16"/>
                      <a:pt x="58" y="15"/>
                      <a:pt x="57" y="15"/>
                    </a:cubicBezTo>
                    <a:cubicBezTo>
                      <a:pt x="57" y="15"/>
                      <a:pt x="57" y="15"/>
                      <a:pt x="57" y="14"/>
                    </a:cubicBezTo>
                    <a:cubicBezTo>
                      <a:pt x="56" y="14"/>
                      <a:pt x="56" y="14"/>
                      <a:pt x="55" y="13"/>
                    </a:cubicBezTo>
                    <a:cubicBezTo>
                      <a:pt x="55" y="13"/>
                      <a:pt x="56" y="13"/>
                      <a:pt x="55" y="12"/>
                    </a:cubicBezTo>
                    <a:cubicBezTo>
                      <a:pt x="55" y="12"/>
                      <a:pt x="54" y="12"/>
                      <a:pt x="53" y="12"/>
                    </a:cubicBezTo>
                    <a:cubicBezTo>
                      <a:pt x="53" y="12"/>
                      <a:pt x="54" y="11"/>
                      <a:pt x="54" y="11"/>
                    </a:cubicBezTo>
                    <a:cubicBezTo>
                      <a:pt x="54" y="11"/>
                      <a:pt x="54" y="11"/>
                      <a:pt x="54" y="10"/>
                    </a:cubicBezTo>
                    <a:cubicBezTo>
                      <a:pt x="54" y="10"/>
                      <a:pt x="53" y="9"/>
                      <a:pt x="54" y="9"/>
                    </a:cubicBezTo>
                    <a:cubicBezTo>
                      <a:pt x="54" y="9"/>
                      <a:pt x="55" y="9"/>
                      <a:pt x="54" y="8"/>
                    </a:cubicBezTo>
                    <a:cubicBezTo>
                      <a:pt x="54" y="7"/>
                      <a:pt x="54" y="7"/>
                      <a:pt x="53" y="7"/>
                    </a:cubicBezTo>
                    <a:cubicBezTo>
                      <a:pt x="53" y="7"/>
                      <a:pt x="52" y="7"/>
                      <a:pt x="52" y="6"/>
                    </a:cubicBezTo>
                    <a:cubicBezTo>
                      <a:pt x="51" y="6"/>
                      <a:pt x="52" y="5"/>
                      <a:pt x="51" y="5"/>
                    </a:cubicBezTo>
                    <a:cubicBezTo>
                      <a:pt x="51" y="5"/>
                      <a:pt x="50" y="5"/>
                      <a:pt x="50" y="5"/>
                    </a:cubicBezTo>
                    <a:cubicBezTo>
                      <a:pt x="49" y="5"/>
                      <a:pt x="48" y="5"/>
                      <a:pt x="47" y="4"/>
                    </a:cubicBezTo>
                    <a:cubicBezTo>
                      <a:pt x="47" y="4"/>
                      <a:pt x="46" y="4"/>
                      <a:pt x="46" y="5"/>
                    </a:cubicBezTo>
                    <a:cubicBezTo>
                      <a:pt x="46" y="5"/>
                      <a:pt x="45" y="5"/>
                      <a:pt x="44" y="5"/>
                    </a:cubicBezTo>
                    <a:cubicBezTo>
                      <a:pt x="44" y="6"/>
                      <a:pt x="43" y="5"/>
                      <a:pt x="42" y="5"/>
                    </a:cubicBezTo>
                    <a:cubicBezTo>
                      <a:pt x="41" y="4"/>
                      <a:pt x="41" y="4"/>
                      <a:pt x="41" y="3"/>
                    </a:cubicBezTo>
                    <a:cubicBezTo>
                      <a:pt x="40" y="3"/>
                      <a:pt x="39" y="3"/>
                      <a:pt x="39" y="2"/>
                    </a:cubicBezTo>
                    <a:cubicBezTo>
                      <a:pt x="39" y="2"/>
                      <a:pt x="39" y="2"/>
                      <a:pt x="38" y="2"/>
                    </a:cubicBezTo>
                    <a:cubicBezTo>
                      <a:pt x="38" y="2"/>
                      <a:pt x="37" y="1"/>
                      <a:pt x="37" y="1"/>
                    </a:cubicBezTo>
                    <a:cubicBezTo>
                      <a:pt x="36" y="1"/>
                      <a:pt x="36" y="1"/>
                      <a:pt x="35" y="1"/>
                    </a:cubicBezTo>
                    <a:cubicBezTo>
                      <a:pt x="35" y="1"/>
                      <a:pt x="35" y="1"/>
                      <a:pt x="35" y="1"/>
                    </a:cubicBezTo>
                    <a:cubicBezTo>
                      <a:pt x="34" y="0"/>
                      <a:pt x="34" y="0"/>
                      <a:pt x="34" y="0"/>
                    </a:cubicBezTo>
                    <a:cubicBezTo>
                      <a:pt x="34" y="0"/>
                      <a:pt x="33" y="0"/>
                      <a:pt x="33" y="0"/>
                    </a:cubicBezTo>
                    <a:cubicBezTo>
                      <a:pt x="33" y="0"/>
                      <a:pt x="33" y="0"/>
                      <a:pt x="33" y="0"/>
                    </a:cubicBezTo>
                    <a:cubicBezTo>
                      <a:pt x="33" y="1"/>
                      <a:pt x="32" y="0"/>
                      <a:pt x="32" y="0"/>
                    </a:cubicBezTo>
                    <a:cubicBezTo>
                      <a:pt x="31" y="0"/>
                      <a:pt x="31" y="0"/>
                      <a:pt x="30" y="0"/>
                    </a:cubicBezTo>
                    <a:cubicBezTo>
                      <a:pt x="30" y="0"/>
                      <a:pt x="30" y="1"/>
                      <a:pt x="30" y="1"/>
                    </a:cubicBezTo>
                    <a:cubicBezTo>
                      <a:pt x="29" y="1"/>
                      <a:pt x="29" y="0"/>
                      <a:pt x="29" y="1"/>
                    </a:cubicBezTo>
                    <a:cubicBezTo>
                      <a:pt x="29" y="1"/>
                      <a:pt x="27" y="1"/>
                      <a:pt x="27" y="1"/>
                    </a:cubicBezTo>
                    <a:cubicBezTo>
                      <a:pt x="27" y="1"/>
                      <a:pt x="26" y="2"/>
                      <a:pt x="26" y="2"/>
                    </a:cubicBezTo>
                    <a:cubicBezTo>
                      <a:pt x="26" y="2"/>
                      <a:pt x="26" y="2"/>
                      <a:pt x="26" y="2"/>
                    </a:cubicBezTo>
                    <a:cubicBezTo>
                      <a:pt x="25" y="2"/>
                      <a:pt x="26" y="3"/>
                      <a:pt x="26" y="3"/>
                    </a:cubicBezTo>
                    <a:cubicBezTo>
                      <a:pt x="26" y="4"/>
                      <a:pt x="26" y="4"/>
                      <a:pt x="26" y="5"/>
                    </a:cubicBezTo>
                    <a:cubicBezTo>
                      <a:pt x="26" y="5"/>
                      <a:pt x="27" y="6"/>
                      <a:pt x="27" y="7"/>
                    </a:cubicBezTo>
                    <a:cubicBezTo>
                      <a:pt x="27" y="8"/>
                      <a:pt x="27" y="8"/>
                      <a:pt x="26" y="9"/>
                    </a:cubicBezTo>
                    <a:cubicBezTo>
                      <a:pt x="25" y="10"/>
                      <a:pt x="24" y="10"/>
                      <a:pt x="24" y="10"/>
                    </a:cubicBezTo>
                    <a:cubicBezTo>
                      <a:pt x="24" y="11"/>
                      <a:pt x="23" y="11"/>
                      <a:pt x="22" y="11"/>
                    </a:cubicBezTo>
                    <a:cubicBezTo>
                      <a:pt x="21" y="11"/>
                      <a:pt x="21" y="11"/>
                      <a:pt x="20" y="10"/>
                    </a:cubicBezTo>
                    <a:cubicBezTo>
                      <a:pt x="19" y="10"/>
                      <a:pt x="18" y="10"/>
                      <a:pt x="18" y="10"/>
                    </a:cubicBezTo>
                    <a:cubicBezTo>
                      <a:pt x="17" y="9"/>
                      <a:pt x="17" y="7"/>
                      <a:pt x="16" y="7"/>
                    </a:cubicBezTo>
                    <a:cubicBezTo>
                      <a:pt x="15" y="6"/>
                      <a:pt x="15" y="6"/>
                      <a:pt x="14" y="6"/>
                    </a:cubicBezTo>
                    <a:cubicBezTo>
                      <a:pt x="14" y="5"/>
                      <a:pt x="13" y="5"/>
                      <a:pt x="12" y="4"/>
                    </a:cubicBezTo>
                    <a:cubicBezTo>
                      <a:pt x="12" y="4"/>
                      <a:pt x="12" y="3"/>
                      <a:pt x="12" y="3"/>
                    </a:cubicBezTo>
                    <a:cubicBezTo>
                      <a:pt x="12" y="3"/>
                      <a:pt x="11" y="3"/>
                      <a:pt x="11" y="3"/>
                    </a:cubicBezTo>
                    <a:cubicBezTo>
                      <a:pt x="10" y="4"/>
                      <a:pt x="9" y="4"/>
                      <a:pt x="8" y="4"/>
                    </a:cubicBezTo>
                    <a:cubicBezTo>
                      <a:pt x="8" y="5"/>
                      <a:pt x="7" y="4"/>
                      <a:pt x="6" y="5"/>
                    </a:cubicBezTo>
                    <a:cubicBezTo>
                      <a:pt x="5" y="5"/>
                      <a:pt x="4" y="7"/>
                      <a:pt x="4" y="7"/>
                    </a:cubicBezTo>
                    <a:cubicBezTo>
                      <a:pt x="3" y="9"/>
                      <a:pt x="4" y="10"/>
                      <a:pt x="3" y="11"/>
                    </a:cubicBezTo>
                    <a:cubicBezTo>
                      <a:pt x="2" y="12"/>
                      <a:pt x="1" y="12"/>
                      <a:pt x="1" y="13"/>
                    </a:cubicBezTo>
                    <a:cubicBezTo>
                      <a:pt x="1" y="14"/>
                      <a:pt x="0" y="15"/>
                      <a:pt x="0" y="15"/>
                    </a:cubicBezTo>
                    <a:cubicBezTo>
                      <a:pt x="0" y="16"/>
                      <a:pt x="1" y="16"/>
                      <a:pt x="1" y="16"/>
                    </a:cubicBezTo>
                    <a:cubicBezTo>
                      <a:pt x="1" y="17"/>
                      <a:pt x="1" y="17"/>
                      <a:pt x="1" y="17"/>
                    </a:cubicBezTo>
                    <a:cubicBezTo>
                      <a:pt x="1" y="17"/>
                      <a:pt x="1" y="16"/>
                      <a:pt x="1" y="16"/>
                    </a:cubicBezTo>
                    <a:cubicBezTo>
                      <a:pt x="0" y="16"/>
                      <a:pt x="1" y="16"/>
                      <a:pt x="1" y="16"/>
                    </a:cubicBezTo>
                    <a:cubicBezTo>
                      <a:pt x="0" y="17"/>
                      <a:pt x="0" y="18"/>
                      <a:pt x="1" y="19"/>
                    </a:cubicBezTo>
                    <a:cubicBezTo>
                      <a:pt x="1" y="19"/>
                      <a:pt x="1" y="20"/>
                      <a:pt x="1" y="20"/>
                    </a:cubicBezTo>
                    <a:cubicBezTo>
                      <a:pt x="1" y="20"/>
                      <a:pt x="2" y="20"/>
                      <a:pt x="2" y="20"/>
                    </a:cubicBezTo>
                    <a:cubicBezTo>
                      <a:pt x="3" y="20"/>
                      <a:pt x="3" y="19"/>
                      <a:pt x="3" y="19"/>
                    </a:cubicBezTo>
                    <a:cubicBezTo>
                      <a:pt x="3" y="19"/>
                      <a:pt x="4" y="18"/>
                      <a:pt x="5" y="18"/>
                    </a:cubicBezTo>
                    <a:cubicBezTo>
                      <a:pt x="5" y="18"/>
                      <a:pt x="6" y="18"/>
                      <a:pt x="7" y="18"/>
                    </a:cubicBezTo>
                    <a:cubicBezTo>
                      <a:pt x="7" y="17"/>
                      <a:pt x="8" y="17"/>
                      <a:pt x="9" y="17"/>
                    </a:cubicBezTo>
                    <a:cubicBezTo>
                      <a:pt x="9" y="17"/>
                      <a:pt x="10" y="17"/>
                      <a:pt x="11" y="17"/>
                    </a:cubicBezTo>
                    <a:cubicBezTo>
                      <a:pt x="12" y="17"/>
                      <a:pt x="13" y="17"/>
                      <a:pt x="14" y="17"/>
                    </a:cubicBezTo>
                    <a:cubicBezTo>
                      <a:pt x="14" y="17"/>
                      <a:pt x="15" y="17"/>
                      <a:pt x="15" y="17"/>
                    </a:cubicBezTo>
                    <a:cubicBezTo>
                      <a:pt x="17" y="16"/>
                      <a:pt x="16" y="19"/>
                      <a:pt x="18" y="17"/>
                    </a:cubicBezTo>
                    <a:cubicBezTo>
                      <a:pt x="19" y="17"/>
                      <a:pt x="19" y="17"/>
                      <a:pt x="20" y="17"/>
                    </a:cubicBezTo>
                    <a:cubicBezTo>
                      <a:pt x="21" y="18"/>
                      <a:pt x="21" y="17"/>
                      <a:pt x="22" y="17"/>
                    </a:cubicBezTo>
                    <a:cubicBezTo>
                      <a:pt x="23" y="18"/>
                      <a:pt x="23" y="17"/>
                      <a:pt x="24" y="17"/>
                    </a:cubicBezTo>
                    <a:cubicBezTo>
                      <a:pt x="25" y="18"/>
                      <a:pt x="25" y="18"/>
                      <a:pt x="26" y="18"/>
                    </a:cubicBezTo>
                    <a:cubicBezTo>
                      <a:pt x="27" y="18"/>
                      <a:pt x="27" y="18"/>
                      <a:pt x="28" y="18"/>
                    </a:cubicBezTo>
                    <a:cubicBezTo>
                      <a:pt x="29" y="18"/>
                      <a:pt x="29" y="18"/>
                      <a:pt x="29" y="18"/>
                    </a:cubicBezTo>
                    <a:cubicBezTo>
                      <a:pt x="30" y="17"/>
                      <a:pt x="31" y="17"/>
                      <a:pt x="31" y="17"/>
                    </a:cubicBezTo>
                    <a:cubicBezTo>
                      <a:pt x="32" y="16"/>
                      <a:pt x="32" y="16"/>
                      <a:pt x="32" y="17"/>
                    </a:cubicBezTo>
                    <a:cubicBezTo>
                      <a:pt x="33" y="18"/>
                      <a:pt x="33" y="19"/>
                      <a:pt x="35" y="19"/>
                    </a:cubicBezTo>
                    <a:cubicBezTo>
                      <a:pt x="36" y="19"/>
                      <a:pt x="38" y="19"/>
                      <a:pt x="38" y="20"/>
                    </a:cubicBezTo>
                    <a:cubicBezTo>
                      <a:pt x="39" y="20"/>
                      <a:pt x="40" y="21"/>
                      <a:pt x="40" y="21"/>
                    </a:cubicBezTo>
                    <a:cubicBezTo>
                      <a:pt x="41" y="21"/>
                      <a:pt x="42" y="22"/>
                      <a:pt x="42" y="22"/>
                    </a:cubicBezTo>
                    <a:cubicBezTo>
                      <a:pt x="43" y="23"/>
                      <a:pt x="43" y="23"/>
                      <a:pt x="44" y="24"/>
                    </a:cubicBezTo>
                    <a:cubicBezTo>
                      <a:pt x="44" y="24"/>
                      <a:pt x="45" y="24"/>
                      <a:pt x="46" y="24"/>
                    </a:cubicBezTo>
                    <a:cubicBezTo>
                      <a:pt x="46" y="24"/>
                      <a:pt x="47" y="24"/>
                      <a:pt x="47" y="24"/>
                    </a:cubicBezTo>
                    <a:cubicBezTo>
                      <a:pt x="48" y="24"/>
                      <a:pt x="48" y="24"/>
                      <a:pt x="49" y="23"/>
                    </a:cubicBezTo>
                    <a:cubicBezTo>
                      <a:pt x="49" y="23"/>
                      <a:pt x="50" y="23"/>
                      <a:pt x="50" y="23"/>
                    </a:cubicBezTo>
                    <a:cubicBezTo>
                      <a:pt x="51" y="23"/>
                      <a:pt x="51" y="23"/>
                      <a:pt x="52" y="23"/>
                    </a:cubicBezTo>
                    <a:cubicBezTo>
                      <a:pt x="52" y="23"/>
                      <a:pt x="52" y="23"/>
                      <a:pt x="53" y="23"/>
                    </a:cubicBezTo>
                    <a:cubicBezTo>
                      <a:pt x="53" y="23"/>
                      <a:pt x="54" y="23"/>
                      <a:pt x="54" y="23"/>
                    </a:cubicBezTo>
                    <a:cubicBezTo>
                      <a:pt x="54" y="23"/>
                      <a:pt x="54" y="22"/>
                      <a:pt x="54" y="22"/>
                    </a:cubicBezTo>
                    <a:cubicBezTo>
                      <a:pt x="55" y="21"/>
                      <a:pt x="55" y="21"/>
                      <a:pt x="55" y="21"/>
                    </a:cubicBezTo>
                    <a:cubicBezTo>
                      <a:pt x="55" y="20"/>
                      <a:pt x="58" y="19"/>
                      <a:pt x="58" y="19"/>
                    </a:cubicBezTo>
                    <a:cubicBezTo>
                      <a:pt x="59" y="20"/>
                      <a:pt x="59" y="18"/>
                      <a:pt x="59" y="18"/>
                    </a:cubicBezTo>
                    <a:cubicBezTo>
                      <a:pt x="59" y="18"/>
                      <a:pt x="58" y="17"/>
                      <a:pt x="58" y="16"/>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29" name="Kosovo">
                <a:extLst>
                  <a:ext uri="{FF2B5EF4-FFF2-40B4-BE49-F238E27FC236}">
                    <a16:creationId xmlns:a16="http://schemas.microsoft.com/office/drawing/2014/main" id="{46168ECC-6929-1042-EDA5-4984FEDE76A9}"/>
                  </a:ext>
                </a:extLst>
              </p:cNvPr>
              <p:cNvSpPr>
                <a:spLocks/>
              </p:cNvSpPr>
              <p:nvPr/>
            </p:nvSpPr>
            <p:spPr bwMode="auto">
              <a:xfrm>
                <a:off x="6444885" y="2669717"/>
                <a:ext cx="51292" cy="58893"/>
              </a:xfrm>
              <a:custGeom>
                <a:avLst/>
                <a:gdLst/>
                <a:ahLst/>
                <a:cxnLst>
                  <a:cxn ang="0">
                    <a:pos x="13" y="10"/>
                  </a:cxn>
                  <a:cxn ang="0">
                    <a:pos x="14" y="9"/>
                  </a:cxn>
                  <a:cxn ang="0">
                    <a:pos x="14" y="8"/>
                  </a:cxn>
                  <a:cxn ang="0">
                    <a:pos x="15" y="7"/>
                  </a:cxn>
                  <a:cxn ang="0">
                    <a:pos x="15" y="6"/>
                  </a:cxn>
                  <a:cxn ang="0">
                    <a:pos x="14" y="6"/>
                  </a:cxn>
                  <a:cxn ang="0">
                    <a:pos x="13" y="5"/>
                  </a:cxn>
                  <a:cxn ang="0">
                    <a:pos x="12" y="5"/>
                  </a:cxn>
                  <a:cxn ang="0">
                    <a:pos x="12" y="4"/>
                  </a:cxn>
                  <a:cxn ang="0">
                    <a:pos x="11" y="4"/>
                  </a:cxn>
                  <a:cxn ang="0">
                    <a:pos x="10" y="3"/>
                  </a:cxn>
                  <a:cxn ang="0">
                    <a:pos x="10" y="3"/>
                  </a:cxn>
                  <a:cxn ang="0">
                    <a:pos x="10" y="3"/>
                  </a:cxn>
                  <a:cxn ang="0">
                    <a:pos x="9" y="2"/>
                  </a:cxn>
                  <a:cxn ang="0">
                    <a:pos x="8" y="1"/>
                  </a:cxn>
                  <a:cxn ang="0">
                    <a:pos x="7" y="1"/>
                  </a:cxn>
                  <a:cxn ang="0">
                    <a:pos x="7" y="0"/>
                  </a:cxn>
                  <a:cxn ang="0">
                    <a:pos x="6" y="0"/>
                  </a:cxn>
                  <a:cxn ang="0">
                    <a:pos x="5" y="0"/>
                  </a:cxn>
                  <a:cxn ang="0">
                    <a:pos x="5" y="1"/>
                  </a:cxn>
                  <a:cxn ang="0">
                    <a:pos x="5" y="1"/>
                  </a:cxn>
                  <a:cxn ang="0">
                    <a:pos x="5" y="2"/>
                  </a:cxn>
                  <a:cxn ang="0">
                    <a:pos x="4" y="3"/>
                  </a:cxn>
                  <a:cxn ang="0">
                    <a:pos x="4" y="3"/>
                  </a:cxn>
                  <a:cxn ang="0">
                    <a:pos x="4" y="4"/>
                  </a:cxn>
                  <a:cxn ang="0">
                    <a:pos x="4" y="4"/>
                  </a:cxn>
                  <a:cxn ang="0">
                    <a:pos x="3" y="5"/>
                  </a:cxn>
                  <a:cxn ang="0">
                    <a:pos x="2" y="5"/>
                  </a:cxn>
                  <a:cxn ang="0">
                    <a:pos x="3" y="6"/>
                  </a:cxn>
                  <a:cxn ang="0">
                    <a:pos x="2" y="7"/>
                  </a:cxn>
                  <a:cxn ang="0">
                    <a:pos x="1" y="7"/>
                  </a:cxn>
                  <a:cxn ang="0">
                    <a:pos x="1" y="8"/>
                  </a:cxn>
                  <a:cxn ang="0">
                    <a:pos x="1" y="9"/>
                  </a:cxn>
                  <a:cxn ang="0">
                    <a:pos x="2" y="10"/>
                  </a:cxn>
                  <a:cxn ang="0">
                    <a:pos x="2" y="11"/>
                  </a:cxn>
                  <a:cxn ang="0">
                    <a:pos x="4" y="12"/>
                  </a:cxn>
                  <a:cxn ang="0">
                    <a:pos x="5" y="13"/>
                  </a:cxn>
                  <a:cxn ang="0">
                    <a:pos x="5" y="15"/>
                  </a:cxn>
                  <a:cxn ang="0">
                    <a:pos x="6" y="17"/>
                  </a:cxn>
                  <a:cxn ang="0">
                    <a:pos x="7" y="15"/>
                  </a:cxn>
                  <a:cxn ang="0">
                    <a:pos x="8" y="14"/>
                  </a:cxn>
                  <a:cxn ang="0">
                    <a:pos x="10" y="13"/>
                  </a:cxn>
                  <a:cxn ang="0">
                    <a:pos x="11" y="14"/>
                  </a:cxn>
                  <a:cxn ang="0">
                    <a:pos x="13" y="13"/>
                  </a:cxn>
                  <a:cxn ang="0">
                    <a:pos x="14" y="12"/>
                  </a:cxn>
                  <a:cxn ang="0">
                    <a:pos x="15" y="12"/>
                  </a:cxn>
                  <a:cxn ang="0">
                    <a:pos x="14" y="11"/>
                  </a:cxn>
                  <a:cxn ang="0">
                    <a:pos x="13" y="10"/>
                  </a:cxn>
                </a:cxnLst>
                <a:rect l="0" t="0" r="r" b="b"/>
                <a:pathLst>
                  <a:path w="15" h="17">
                    <a:moveTo>
                      <a:pt x="13" y="10"/>
                    </a:moveTo>
                    <a:cubicBezTo>
                      <a:pt x="14" y="9"/>
                      <a:pt x="14" y="9"/>
                      <a:pt x="14" y="9"/>
                    </a:cubicBezTo>
                    <a:cubicBezTo>
                      <a:pt x="14" y="8"/>
                      <a:pt x="14" y="8"/>
                      <a:pt x="14" y="8"/>
                    </a:cubicBezTo>
                    <a:cubicBezTo>
                      <a:pt x="15" y="7"/>
                      <a:pt x="15" y="7"/>
                      <a:pt x="15" y="7"/>
                    </a:cubicBezTo>
                    <a:cubicBezTo>
                      <a:pt x="15" y="6"/>
                      <a:pt x="15" y="6"/>
                      <a:pt x="15" y="6"/>
                    </a:cubicBezTo>
                    <a:cubicBezTo>
                      <a:pt x="14" y="6"/>
                      <a:pt x="14" y="6"/>
                      <a:pt x="14" y="6"/>
                    </a:cubicBezTo>
                    <a:cubicBezTo>
                      <a:pt x="13" y="5"/>
                      <a:pt x="13" y="5"/>
                      <a:pt x="13" y="5"/>
                    </a:cubicBezTo>
                    <a:cubicBezTo>
                      <a:pt x="12" y="5"/>
                      <a:pt x="12" y="5"/>
                      <a:pt x="12" y="5"/>
                    </a:cubicBezTo>
                    <a:cubicBezTo>
                      <a:pt x="12" y="4"/>
                      <a:pt x="12" y="4"/>
                      <a:pt x="12" y="4"/>
                    </a:cubicBezTo>
                    <a:cubicBezTo>
                      <a:pt x="11" y="4"/>
                      <a:pt x="11" y="4"/>
                      <a:pt x="11" y="4"/>
                    </a:cubicBezTo>
                    <a:cubicBezTo>
                      <a:pt x="10" y="3"/>
                      <a:pt x="10" y="3"/>
                      <a:pt x="10" y="3"/>
                    </a:cubicBezTo>
                    <a:cubicBezTo>
                      <a:pt x="10" y="3"/>
                      <a:pt x="10" y="3"/>
                      <a:pt x="10" y="3"/>
                    </a:cubicBezTo>
                    <a:cubicBezTo>
                      <a:pt x="10" y="3"/>
                      <a:pt x="10" y="3"/>
                      <a:pt x="10" y="3"/>
                    </a:cubicBezTo>
                    <a:cubicBezTo>
                      <a:pt x="9" y="2"/>
                      <a:pt x="9" y="2"/>
                      <a:pt x="9" y="2"/>
                    </a:cubicBezTo>
                    <a:cubicBezTo>
                      <a:pt x="8" y="1"/>
                      <a:pt x="8" y="1"/>
                      <a:pt x="8" y="1"/>
                    </a:cubicBezTo>
                    <a:cubicBezTo>
                      <a:pt x="7" y="1"/>
                      <a:pt x="7" y="1"/>
                      <a:pt x="7" y="1"/>
                    </a:cubicBezTo>
                    <a:cubicBezTo>
                      <a:pt x="7" y="0"/>
                      <a:pt x="7" y="0"/>
                      <a:pt x="7" y="0"/>
                    </a:cubicBezTo>
                    <a:cubicBezTo>
                      <a:pt x="6" y="0"/>
                      <a:pt x="6" y="0"/>
                      <a:pt x="6" y="0"/>
                    </a:cubicBezTo>
                    <a:cubicBezTo>
                      <a:pt x="5" y="0"/>
                      <a:pt x="5" y="0"/>
                      <a:pt x="5" y="0"/>
                    </a:cubicBezTo>
                    <a:cubicBezTo>
                      <a:pt x="5" y="1"/>
                      <a:pt x="5" y="1"/>
                      <a:pt x="5" y="1"/>
                    </a:cubicBezTo>
                    <a:cubicBezTo>
                      <a:pt x="5" y="1"/>
                      <a:pt x="5" y="1"/>
                      <a:pt x="5" y="1"/>
                    </a:cubicBezTo>
                    <a:cubicBezTo>
                      <a:pt x="5" y="2"/>
                      <a:pt x="5" y="2"/>
                      <a:pt x="5" y="2"/>
                    </a:cubicBezTo>
                    <a:cubicBezTo>
                      <a:pt x="4" y="3"/>
                      <a:pt x="4" y="3"/>
                      <a:pt x="4" y="3"/>
                    </a:cubicBezTo>
                    <a:cubicBezTo>
                      <a:pt x="4" y="3"/>
                      <a:pt x="4" y="3"/>
                      <a:pt x="4" y="3"/>
                    </a:cubicBezTo>
                    <a:cubicBezTo>
                      <a:pt x="4" y="4"/>
                      <a:pt x="4" y="4"/>
                      <a:pt x="4" y="4"/>
                    </a:cubicBezTo>
                    <a:cubicBezTo>
                      <a:pt x="4" y="4"/>
                      <a:pt x="4" y="4"/>
                      <a:pt x="4" y="4"/>
                    </a:cubicBezTo>
                    <a:cubicBezTo>
                      <a:pt x="3" y="5"/>
                      <a:pt x="3" y="5"/>
                      <a:pt x="3" y="5"/>
                    </a:cubicBezTo>
                    <a:cubicBezTo>
                      <a:pt x="2" y="5"/>
                      <a:pt x="2" y="5"/>
                      <a:pt x="2" y="5"/>
                    </a:cubicBezTo>
                    <a:cubicBezTo>
                      <a:pt x="3" y="5"/>
                      <a:pt x="3" y="6"/>
                      <a:pt x="3" y="6"/>
                    </a:cubicBezTo>
                    <a:cubicBezTo>
                      <a:pt x="2" y="6"/>
                      <a:pt x="2" y="6"/>
                      <a:pt x="2" y="7"/>
                    </a:cubicBezTo>
                    <a:cubicBezTo>
                      <a:pt x="2" y="7"/>
                      <a:pt x="1" y="7"/>
                      <a:pt x="1" y="7"/>
                    </a:cubicBezTo>
                    <a:cubicBezTo>
                      <a:pt x="0" y="6"/>
                      <a:pt x="1" y="8"/>
                      <a:pt x="1" y="8"/>
                    </a:cubicBezTo>
                    <a:cubicBezTo>
                      <a:pt x="1" y="8"/>
                      <a:pt x="0" y="9"/>
                      <a:pt x="1" y="9"/>
                    </a:cubicBezTo>
                    <a:cubicBezTo>
                      <a:pt x="1" y="10"/>
                      <a:pt x="1" y="10"/>
                      <a:pt x="2" y="10"/>
                    </a:cubicBezTo>
                    <a:cubicBezTo>
                      <a:pt x="2" y="11"/>
                      <a:pt x="2" y="11"/>
                      <a:pt x="2" y="11"/>
                    </a:cubicBezTo>
                    <a:cubicBezTo>
                      <a:pt x="3" y="12"/>
                      <a:pt x="3" y="12"/>
                      <a:pt x="4" y="12"/>
                    </a:cubicBezTo>
                    <a:cubicBezTo>
                      <a:pt x="4" y="12"/>
                      <a:pt x="5" y="13"/>
                      <a:pt x="5" y="13"/>
                    </a:cubicBezTo>
                    <a:cubicBezTo>
                      <a:pt x="5" y="14"/>
                      <a:pt x="5" y="14"/>
                      <a:pt x="5" y="15"/>
                    </a:cubicBezTo>
                    <a:cubicBezTo>
                      <a:pt x="6" y="15"/>
                      <a:pt x="5" y="16"/>
                      <a:pt x="6" y="17"/>
                    </a:cubicBezTo>
                    <a:cubicBezTo>
                      <a:pt x="6" y="17"/>
                      <a:pt x="7" y="16"/>
                      <a:pt x="7" y="15"/>
                    </a:cubicBezTo>
                    <a:cubicBezTo>
                      <a:pt x="7" y="14"/>
                      <a:pt x="7" y="14"/>
                      <a:pt x="8" y="14"/>
                    </a:cubicBezTo>
                    <a:cubicBezTo>
                      <a:pt x="9" y="13"/>
                      <a:pt x="9" y="13"/>
                      <a:pt x="10" y="13"/>
                    </a:cubicBezTo>
                    <a:cubicBezTo>
                      <a:pt x="11" y="13"/>
                      <a:pt x="11" y="14"/>
                      <a:pt x="11" y="14"/>
                    </a:cubicBezTo>
                    <a:cubicBezTo>
                      <a:pt x="12" y="14"/>
                      <a:pt x="12" y="12"/>
                      <a:pt x="13" y="13"/>
                    </a:cubicBezTo>
                    <a:cubicBezTo>
                      <a:pt x="12" y="12"/>
                      <a:pt x="14" y="12"/>
                      <a:pt x="14" y="12"/>
                    </a:cubicBezTo>
                    <a:cubicBezTo>
                      <a:pt x="14" y="12"/>
                      <a:pt x="15" y="12"/>
                      <a:pt x="15" y="12"/>
                    </a:cubicBezTo>
                    <a:cubicBezTo>
                      <a:pt x="14" y="11"/>
                      <a:pt x="14" y="11"/>
                      <a:pt x="14" y="11"/>
                    </a:cubicBezTo>
                    <a:lnTo>
                      <a:pt x="13" y="10"/>
                    </a:ln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38" name="Italy">
                <a:extLst>
                  <a:ext uri="{FF2B5EF4-FFF2-40B4-BE49-F238E27FC236}">
                    <a16:creationId xmlns:a16="http://schemas.microsoft.com/office/drawing/2014/main" id="{C403B7FE-0DAD-2101-7BC7-2C52B4395E8E}"/>
                  </a:ext>
                </a:extLst>
              </p:cNvPr>
              <p:cNvSpPr>
                <a:spLocks noEditPoints="1"/>
              </p:cNvSpPr>
              <p:nvPr/>
            </p:nvSpPr>
            <p:spPr bwMode="auto">
              <a:xfrm>
                <a:off x="6040244" y="2532936"/>
                <a:ext cx="363801" cy="391346"/>
              </a:xfrm>
              <a:custGeom>
                <a:avLst/>
                <a:gdLst/>
                <a:ahLst/>
                <a:cxnLst>
                  <a:cxn ang="0">
                    <a:pos x="87" y="63"/>
                  </a:cxn>
                  <a:cxn ang="0">
                    <a:pos x="71" y="53"/>
                  </a:cxn>
                  <a:cxn ang="0">
                    <a:pos x="58" y="37"/>
                  </a:cxn>
                  <a:cxn ang="0">
                    <a:pos x="50" y="25"/>
                  </a:cxn>
                  <a:cxn ang="0">
                    <a:pos x="49" y="22"/>
                  </a:cxn>
                  <a:cxn ang="0">
                    <a:pos x="50" y="17"/>
                  </a:cxn>
                  <a:cxn ang="0">
                    <a:pos x="56" y="14"/>
                  </a:cxn>
                  <a:cxn ang="0">
                    <a:pos x="63" y="16"/>
                  </a:cxn>
                  <a:cxn ang="0">
                    <a:pos x="60" y="9"/>
                  </a:cxn>
                  <a:cxn ang="0">
                    <a:pos x="56" y="5"/>
                  </a:cxn>
                  <a:cxn ang="0">
                    <a:pos x="48" y="0"/>
                  </a:cxn>
                  <a:cxn ang="0">
                    <a:pos x="36" y="3"/>
                  </a:cxn>
                  <a:cxn ang="0">
                    <a:pos x="32" y="5"/>
                  </a:cxn>
                  <a:cxn ang="0">
                    <a:pos x="30" y="8"/>
                  </a:cxn>
                  <a:cxn ang="0">
                    <a:pos x="23" y="8"/>
                  </a:cxn>
                  <a:cxn ang="0">
                    <a:pos x="19" y="11"/>
                  </a:cxn>
                  <a:cxn ang="0">
                    <a:pos x="13" y="11"/>
                  </a:cxn>
                  <a:cxn ang="0">
                    <a:pos x="4" y="13"/>
                  </a:cxn>
                  <a:cxn ang="0">
                    <a:pos x="4" y="20"/>
                  </a:cxn>
                  <a:cxn ang="0">
                    <a:pos x="3" y="27"/>
                  </a:cxn>
                  <a:cxn ang="0">
                    <a:pos x="8" y="34"/>
                  </a:cxn>
                  <a:cxn ang="0">
                    <a:pos x="15" y="31"/>
                  </a:cxn>
                  <a:cxn ang="0">
                    <a:pos x="28" y="32"/>
                  </a:cxn>
                  <a:cxn ang="0">
                    <a:pos x="34" y="44"/>
                  </a:cxn>
                  <a:cxn ang="0">
                    <a:pos x="39" y="50"/>
                  </a:cxn>
                  <a:cxn ang="0">
                    <a:pos x="50" y="58"/>
                  </a:cxn>
                  <a:cxn ang="0">
                    <a:pos x="62" y="63"/>
                  </a:cxn>
                  <a:cxn ang="0">
                    <a:pos x="68" y="70"/>
                  </a:cxn>
                  <a:cxn ang="0">
                    <a:pos x="74" y="74"/>
                  </a:cxn>
                  <a:cxn ang="0">
                    <a:pos x="82" y="80"/>
                  </a:cxn>
                  <a:cxn ang="0">
                    <a:pos x="83" y="93"/>
                  </a:cxn>
                  <a:cxn ang="0">
                    <a:pos x="84" y="99"/>
                  </a:cxn>
                  <a:cxn ang="0">
                    <a:pos x="93" y="89"/>
                  </a:cxn>
                  <a:cxn ang="0">
                    <a:pos x="89" y="81"/>
                  </a:cxn>
                  <a:cxn ang="0">
                    <a:pos x="94" y="72"/>
                  </a:cxn>
                  <a:cxn ang="0">
                    <a:pos x="101" y="76"/>
                  </a:cxn>
                  <a:cxn ang="0">
                    <a:pos x="51" y="34"/>
                  </a:cxn>
                  <a:cxn ang="0">
                    <a:pos x="78" y="100"/>
                  </a:cxn>
                  <a:cxn ang="0">
                    <a:pos x="78" y="109"/>
                  </a:cxn>
                  <a:cxn ang="0">
                    <a:pos x="74" y="113"/>
                  </a:cxn>
                  <a:cxn ang="0">
                    <a:pos x="62" y="107"/>
                  </a:cxn>
                  <a:cxn ang="0">
                    <a:pos x="52" y="101"/>
                  </a:cxn>
                  <a:cxn ang="0">
                    <a:pos x="55" y="98"/>
                  </a:cxn>
                  <a:cxn ang="0">
                    <a:pos x="65" y="98"/>
                  </a:cxn>
                  <a:cxn ang="0">
                    <a:pos x="78" y="96"/>
                  </a:cxn>
                  <a:cxn ang="0">
                    <a:pos x="27" y="77"/>
                  </a:cxn>
                  <a:cxn ang="0">
                    <a:pos x="25" y="86"/>
                  </a:cxn>
                  <a:cxn ang="0">
                    <a:pos x="21" y="88"/>
                  </a:cxn>
                  <a:cxn ang="0">
                    <a:pos x="16" y="88"/>
                  </a:cxn>
                  <a:cxn ang="0">
                    <a:pos x="15" y="82"/>
                  </a:cxn>
                  <a:cxn ang="0">
                    <a:pos x="15" y="78"/>
                  </a:cxn>
                  <a:cxn ang="0">
                    <a:pos x="14" y="70"/>
                  </a:cxn>
                  <a:cxn ang="0">
                    <a:pos x="14" y="67"/>
                  </a:cxn>
                  <a:cxn ang="0">
                    <a:pos x="22" y="63"/>
                  </a:cxn>
                  <a:cxn ang="0">
                    <a:pos x="25" y="66"/>
                  </a:cxn>
                  <a:cxn ang="0">
                    <a:pos x="26" y="67"/>
                  </a:cxn>
                  <a:cxn ang="0">
                    <a:pos x="32" y="47"/>
                  </a:cxn>
                </a:cxnLst>
                <a:rect l="0" t="0" r="r" b="b"/>
                <a:pathLst>
                  <a:path w="106" h="114">
                    <a:moveTo>
                      <a:pt x="104" y="73"/>
                    </a:moveTo>
                    <a:cubicBezTo>
                      <a:pt x="104" y="73"/>
                      <a:pt x="103" y="72"/>
                      <a:pt x="103" y="72"/>
                    </a:cubicBezTo>
                    <a:cubicBezTo>
                      <a:pt x="102" y="71"/>
                      <a:pt x="101" y="71"/>
                      <a:pt x="101" y="71"/>
                    </a:cubicBezTo>
                    <a:cubicBezTo>
                      <a:pt x="101" y="69"/>
                      <a:pt x="99" y="69"/>
                      <a:pt x="97" y="68"/>
                    </a:cubicBezTo>
                    <a:cubicBezTo>
                      <a:pt x="96" y="68"/>
                      <a:pt x="95" y="66"/>
                      <a:pt x="93" y="65"/>
                    </a:cubicBezTo>
                    <a:cubicBezTo>
                      <a:pt x="92" y="65"/>
                      <a:pt x="90" y="64"/>
                      <a:pt x="89" y="64"/>
                    </a:cubicBezTo>
                    <a:cubicBezTo>
                      <a:pt x="88" y="64"/>
                      <a:pt x="88" y="63"/>
                      <a:pt x="87" y="63"/>
                    </a:cubicBezTo>
                    <a:cubicBezTo>
                      <a:pt x="86" y="62"/>
                      <a:pt x="84" y="62"/>
                      <a:pt x="83" y="61"/>
                    </a:cubicBezTo>
                    <a:cubicBezTo>
                      <a:pt x="82" y="61"/>
                      <a:pt x="81" y="60"/>
                      <a:pt x="82" y="59"/>
                    </a:cubicBezTo>
                    <a:cubicBezTo>
                      <a:pt x="82" y="58"/>
                      <a:pt x="84" y="58"/>
                      <a:pt x="84" y="57"/>
                    </a:cubicBezTo>
                    <a:cubicBezTo>
                      <a:pt x="85" y="55"/>
                      <a:pt x="80" y="56"/>
                      <a:pt x="79" y="56"/>
                    </a:cubicBezTo>
                    <a:cubicBezTo>
                      <a:pt x="78" y="56"/>
                      <a:pt x="77" y="56"/>
                      <a:pt x="76" y="56"/>
                    </a:cubicBezTo>
                    <a:cubicBezTo>
                      <a:pt x="75" y="56"/>
                      <a:pt x="75" y="56"/>
                      <a:pt x="74" y="55"/>
                    </a:cubicBezTo>
                    <a:cubicBezTo>
                      <a:pt x="73" y="55"/>
                      <a:pt x="72" y="55"/>
                      <a:pt x="71" y="53"/>
                    </a:cubicBezTo>
                    <a:cubicBezTo>
                      <a:pt x="71" y="53"/>
                      <a:pt x="70" y="53"/>
                      <a:pt x="70" y="52"/>
                    </a:cubicBezTo>
                    <a:cubicBezTo>
                      <a:pt x="69" y="52"/>
                      <a:pt x="69" y="51"/>
                      <a:pt x="68" y="51"/>
                    </a:cubicBezTo>
                    <a:cubicBezTo>
                      <a:pt x="67" y="50"/>
                      <a:pt x="66" y="49"/>
                      <a:pt x="65" y="48"/>
                    </a:cubicBezTo>
                    <a:cubicBezTo>
                      <a:pt x="64" y="47"/>
                      <a:pt x="64" y="45"/>
                      <a:pt x="63" y="44"/>
                    </a:cubicBezTo>
                    <a:cubicBezTo>
                      <a:pt x="63" y="43"/>
                      <a:pt x="63" y="42"/>
                      <a:pt x="63" y="41"/>
                    </a:cubicBezTo>
                    <a:cubicBezTo>
                      <a:pt x="62" y="40"/>
                      <a:pt x="62" y="40"/>
                      <a:pt x="61" y="39"/>
                    </a:cubicBezTo>
                    <a:cubicBezTo>
                      <a:pt x="61" y="37"/>
                      <a:pt x="60" y="38"/>
                      <a:pt x="58" y="37"/>
                    </a:cubicBezTo>
                    <a:cubicBezTo>
                      <a:pt x="58" y="36"/>
                      <a:pt x="57" y="36"/>
                      <a:pt x="56" y="35"/>
                    </a:cubicBezTo>
                    <a:cubicBezTo>
                      <a:pt x="56" y="35"/>
                      <a:pt x="55" y="34"/>
                      <a:pt x="55" y="34"/>
                    </a:cubicBezTo>
                    <a:cubicBezTo>
                      <a:pt x="54" y="34"/>
                      <a:pt x="53" y="34"/>
                      <a:pt x="52" y="33"/>
                    </a:cubicBezTo>
                    <a:cubicBezTo>
                      <a:pt x="52" y="33"/>
                      <a:pt x="51" y="32"/>
                      <a:pt x="51" y="32"/>
                    </a:cubicBezTo>
                    <a:cubicBezTo>
                      <a:pt x="50" y="30"/>
                      <a:pt x="50" y="29"/>
                      <a:pt x="49" y="27"/>
                    </a:cubicBezTo>
                    <a:cubicBezTo>
                      <a:pt x="49" y="27"/>
                      <a:pt x="49" y="24"/>
                      <a:pt x="50" y="24"/>
                    </a:cubicBezTo>
                    <a:cubicBezTo>
                      <a:pt x="50" y="25"/>
                      <a:pt x="50" y="25"/>
                      <a:pt x="50" y="25"/>
                    </a:cubicBezTo>
                    <a:cubicBezTo>
                      <a:pt x="51" y="24"/>
                      <a:pt x="50" y="24"/>
                      <a:pt x="51" y="24"/>
                    </a:cubicBezTo>
                    <a:cubicBezTo>
                      <a:pt x="51" y="24"/>
                      <a:pt x="51" y="24"/>
                      <a:pt x="51" y="24"/>
                    </a:cubicBezTo>
                    <a:cubicBezTo>
                      <a:pt x="51" y="24"/>
                      <a:pt x="51" y="24"/>
                      <a:pt x="51" y="23"/>
                    </a:cubicBezTo>
                    <a:cubicBezTo>
                      <a:pt x="52" y="23"/>
                      <a:pt x="51" y="23"/>
                      <a:pt x="51" y="23"/>
                    </a:cubicBezTo>
                    <a:cubicBezTo>
                      <a:pt x="51" y="23"/>
                      <a:pt x="50" y="22"/>
                      <a:pt x="50" y="22"/>
                    </a:cubicBezTo>
                    <a:cubicBezTo>
                      <a:pt x="50" y="22"/>
                      <a:pt x="50" y="22"/>
                      <a:pt x="50" y="22"/>
                    </a:cubicBezTo>
                    <a:cubicBezTo>
                      <a:pt x="50" y="22"/>
                      <a:pt x="49" y="22"/>
                      <a:pt x="49" y="22"/>
                    </a:cubicBezTo>
                    <a:cubicBezTo>
                      <a:pt x="50" y="21"/>
                      <a:pt x="50" y="21"/>
                      <a:pt x="50" y="21"/>
                    </a:cubicBezTo>
                    <a:cubicBezTo>
                      <a:pt x="50" y="21"/>
                      <a:pt x="49" y="20"/>
                      <a:pt x="49" y="20"/>
                    </a:cubicBezTo>
                    <a:cubicBezTo>
                      <a:pt x="49" y="21"/>
                      <a:pt x="49" y="20"/>
                      <a:pt x="49" y="19"/>
                    </a:cubicBezTo>
                    <a:cubicBezTo>
                      <a:pt x="49" y="20"/>
                      <a:pt x="48" y="19"/>
                      <a:pt x="48" y="19"/>
                    </a:cubicBezTo>
                    <a:cubicBezTo>
                      <a:pt x="48" y="19"/>
                      <a:pt x="49" y="20"/>
                      <a:pt x="49" y="19"/>
                    </a:cubicBezTo>
                    <a:cubicBezTo>
                      <a:pt x="49" y="19"/>
                      <a:pt x="49" y="18"/>
                      <a:pt x="49" y="18"/>
                    </a:cubicBezTo>
                    <a:cubicBezTo>
                      <a:pt x="49" y="17"/>
                      <a:pt x="50" y="18"/>
                      <a:pt x="50" y="17"/>
                    </a:cubicBezTo>
                    <a:cubicBezTo>
                      <a:pt x="50" y="17"/>
                      <a:pt x="50" y="17"/>
                      <a:pt x="50" y="17"/>
                    </a:cubicBezTo>
                    <a:cubicBezTo>
                      <a:pt x="51" y="17"/>
                      <a:pt x="51" y="17"/>
                      <a:pt x="51" y="17"/>
                    </a:cubicBezTo>
                    <a:cubicBezTo>
                      <a:pt x="51" y="16"/>
                      <a:pt x="51" y="17"/>
                      <a:pt x="52" y="17"/>
                    </a:cubicBezTo>
                    <a:cubicBezTo>
                      <a:pt x="51" y="17"/>
                      <a:pt x="51" y="17"/>
                      <a:pt x="50" y="18"/>
                    </a:cubicBezTo>
                    <a:cubicBezTo>
                      <a:pt x="52" y="18"/>
                      <a:pt x="53" y="17"/>
                      <a:pt x="54" y="16"/>
                    </a:cubicBezTo>
                    <a:cubicBezTo>
                      <a:pt x="55" y="16"/>
                      <a:pt x="56" y="16"/>
                      <a:pt x="57" y="15"/>
                    </a:cubicBezTo>
                    <a:cubicBezTo>
                      <a:pt x="56" y="15"/>
                      <a:pt x="56" y="15"/>
                      <a:pt x="56" y="14"/>
                    </a:cubicBezTo>
                    <a:cubicBezTo>
                      <a:pt x="56" y="14"/>
                      <a:pt x="57" y="14"/>
                      <a:pt x="57" y="14"/>
                    </a:cubicBezTo>
                    <a:cubicBezTo>
                      <a:pt x="58" y="14"/>
                      <a:pt x="60" y="15"/>
                      <a:pt x="59" y="15"/>
                    </a:cubicBezTo>
                    <a:cubicBezTo>
                      <a:pt x="59" y="15"/>
                      <a:pt x="60" y="15"/>
                      <a:pt x="60" y="15"/>
                    </a:cubicBezTo>
                    <a:cubicBezTo>
                      <a:pt x="60" y="14"/>
                      <a:pt x="61" y="14"/>
                      <a:pt x="61" y="14"/>
                    </a:cubicBezTo>
                    <a:cubicBezTo>
                      <a:pt x="62" y="15"/>
                      <a:pt x="62" y="16"/>
                      <a:pt x="62" y="16"/>
                    </a:cubicBezTo>
                    <a:cubicBezTo>
                      <a:pt x="62" y="16"/>
                      <a:pt x="62" y="16"/>
                      <a:pt x="62" y="16"/>
                    </a:cubicBezTo>
                    <a:cubicBezTo>
                      <a:pt x="62" y="16"/>
                      <a:pt x="63" y="16"/>
                      <a:pt x="63" y="16"/>
                    </a:cubicBezTo>
                    <a:cubicBezTo>
                      <a:pt x="63" y="15"/>
                      <a:pt x="63" y="15"/>
                      <a:pt x="62" y="15"/>
                    </a:cubicBezTo>
                    <a:cubicBezTo>
                      <a:pt x="62" y="14"/>
                      <a:pt x="60" y="14"/>
                      <a:pt x="61" y="13"/>
                    </a:cubicBezTo>
                    <a:cubicBezTo>
                      <a:pt x="61" y="13"/>
                      <a:pt x="61" y="12"/>
                      <a:pt x="61" y="12"/>
                    </a:cubicBezTo>
                    <a:cubicBezTo>
                      <a:pt x="60" y="12"/>
                      <a:pt x="60" y="12"/>
                      <a:pt x="60" y="12"/>
                    </a:cubicBezTo>
                    <a:cubicBezTo>
                      <a:pt x="59" y="11"/>
                      <a:pt x="61" y="10"/>
                      <a:pt x="61" y="10"/>
                    </a:cubicBezTo>
                    <a:cubicBezTo>
                      <a:pt x="61" y="10"/>
                      <a:pt x="60" y="10"/>
                      <a:pt x="60" y="9"/>
                    </a:cubicBezTo>
                    <a:cubicBezTo>
                      <a:pt x="60" y="9"/>
                      <a:pt x="60" y="9"/>
                      <a:pt x="60" y="9"/>
                    </a:cubicBezTo>
                    <a:cubicBezTo>
                      <a:pt x="59" y="9"/>
                      <a:pt x="59" y="9"/>
                      <a:pt x="59" y="9"/>
                    </a:cubicBezTo>
                    <a:cubicBezTo>
                      <a:pt x="59" y="10"/>
                      <a:pt x="59" y="8"/>
                      <a:pt x="59" y="8"/>
                    </a:cubicBezTo>
                    <a:cubicBezTo>
                      <a:pt x="59" y="8"/>
                      <a:pt x="59" y="8"/>
                      <a:pt x="60" y="8"/>
                    </a:cubicBezTo>
                    <a:cubicBezTo>
                      <a:pt x="61" y="7"/>
                      <a:pt x="61" y="7"/>
                      <a:pt x="62" y="6"/>
                    </a:cubicBezTo>
                    <a:cubicBezTo>
                      <a:pt x="61" y="6"/>
                      <a:pt x="61" y="6"/>
                      <a:pt x="60" y="6"/>
                    </a:cubicBezTo>
                    <a:cubicBezTo>
                      <a:pt x="60" y="6"/>
                      <a:pt x="60" y="6"/>
                      <a:pt x="59" y="6"/>
                    </a:cubicBezTo>
                    <a:cubicBezTo>
                      <a:pt x="58" y="6"/>
                      <a:pt x="57" y="5"/>
                      <a:pt x="56" y="5"/>
                    </a:cubicBezTo>
                    <a:cubicBezTo>
                      <a:pt x="54" y="5"/>
                      <a:pt x="53" y="5"/>
                      <a:pt x="51" y="4"/>
                    </a:cubicBezTo>
                    <a:cubicBezTo>
                      <a:pt x="51" y="4"/>
                      <a:pt x="50" y="4"/>
                      <a:pt x="50" y="4"/>
                    </a:cubicBezTo>
                    <a:cubicBezTo>
                      <a:pt x="50" y="3"/>
                      <a:pt x="50" y="3"/>
                      <a:pt x="49" y="3"/>
                    </a:cubicBezTo>
                    <a:cubicBezTo>
                      <a:pt x="49" y="3"/>
                      <a:pt x="49" y="3"/>
                      <a:pt x="49" y="2"/>
                    </a:cubicBezTo>
                    <a:cubicBezTo>
                      <a:pt x="49" y="2"/>
                      <a:pt x="49" y="2"/>
                      <a:pt x="48" y="2"/>
                    </a:cubicBezTo>
                    <a:cubicBezTo>
                      <a:pt x="48" y="2"/>
                      <a:pt x="48" y="1"/>
                      <a:pt x="48" y="1"/>
                    </a:cubicBezTo>
                    <a:cubicBezTo>
                      <a:pt x="49" y="0"/>
                      <a:pt x="48" y="0"/>
                      <a:pt x="48" y="0"/>
                    </a:cubicBezTo>
                    <a:cubicBezTo>
                      <a:pt x="47" y="0"/>
                      <a:pt x="45" y="2"/>
                      <a:pt x="44" y="1"/>
                    </a:cubicBezTo>
                    <a:cubicBezTo>
                      <a:pt x="43" y="1"/>
                      <a:pt x="43" y="1"/>
                      <a:pt x="42" y="1"/>
                    </a:cubicBezTo>
                    <a:cubicBezTo>
                      <a:pt x="42" y="1"/>
                      <a:pt x="42" y="1"/>
                      <a:pt x="42" y="1"/>
                    </a:cubicBezTo>
                    <a:cubicBezTo>
                      <a:pt x="41" y="1"/>
                      <a:pt x="41" y="1"/>
                      <a:pt x="41" y="1"/>
                    </a:cubicBezTo>
                    <a:cubicBezTo>
                      <a:pt x="40" y="1"/>
                      <a:pt x="39" y="1"/>
                      <a:pt x="39" y="2"/>
                    </a:cubicBezTo>
                    <a:cubicBezTo>
                      <a:pt x="39" y="2"/>
                      <a:pt x="39" y="3"/>
                      <a:pt x="38" y="3"/>
                    </a:cubicBezTo>
                    <a:cubicBezTo>
                      <a:pt x="38" y="4"/>
                      <a:pt x="36" y="3"/>
                      <a:pt x="36" y="3"/>
                    </a:cubicBezTo>
                    <a:cubicBezTo>
                      <a:pt x="36" y="3"/>
                      <a:pt x="36" y="3"/>
                      <a:pt x="36" y="3"/>
                    </a:cubicBezTo>
                    <a:cubicBezTo>
                      <a:pt x="36" y="3"/>
                      <a:pt x="36" y="2"/>
                      <a:pt x="35" y="2"/>
                    </a:cubicBezTo>
                    <a:cubicBezTo>
                      <a:pt x="35" y="2"/>
                      <a:pt x="34" y="3"/>
                      <a:pt x="34" y="2"/>
                    </a:cubicBezTo>
                    <a:cubicBezTo>
                      <a:pt x="33" y="3"/>
                      <a:pt x="33" y="4"/>
                      <a:pt x="33" y="4"/>
                    </a:cubicBezTo>
                    <a:cubicBezTo>
                      <a:pt x="33" y="5"/>
                      <a:pt x="33" y="5"/>
                      <a:pt x="34" y="5"/>
                    </a:cubicBezTo>
                    <a:cubicBezTo>
                      <a:pt x="34" y="5"/>
                      <a:pt x="34" y="6"/>
                      <a:pt x="33" y="6"/>
                    </a:cubicBezTo>
                    <a:cubicBezTo>
                      <a:pt x="33" y="6"/>
                      <a:pt x="32" y="6"/>
                      <a:pt x="32" y="5"/>
                    </a:cubicBezTo>
                    <a:cubicBezTo>
                      <a:pt x="32" y="5"/>
                      <a:pt x="31" y="5"/>
                      <a:pt x="31" y="5"/>
                    </a:cubicBezTo>
                    <a:cubicBezTo>
                      <a:pt x="31" y="5"/>
                      <a:pt x="30" y="5"/>
                      <a:pt x="30" y="5"/>
                    </a:cubicBezTo>
                    <a:cubicBezTo>
                      <a:pt x="30" y="6"/>
                      <a:pt x="30" y="6"/>
                      <a:pt x="30" y="6"/>
                    </a:cubicBezTo>
                    <a:cubicBezTo>
                      <a:pt x="30" y="7"/>
                      <a:pt x="31" y="7"/>
                      <a:pt x="31" y="7"/>
                    </a:cubicBezTo>
                    <a:cubicBezTo>
                      <a:pt x="31" y="8"/>
                      <a:pt x="30" y="8"/>
                      <a:pt x="30" y="8"/>
                    </a:cubicBezTo>
                    <a:cubicBezTo>
                      <a:pt x="30" y="8"/>
                      <a:pt x="31" y="8"/>
                      <a:pt x="31" y="9"/>
                    </a:cubicBezTo>
                    <a:cubicBezTo>
                      <a:pt x="31" y="10"/>
                      <a:pt x="30" y="9"/>
                      <a:pt x="30" y="8"/>
                    </a:cubicBezTo>
                    <a:cubicBezTo>
                      <a:pt x="29" y="8"/>
                      <a:pt x="29" y="7"/>
                      <a:pt x="28" y="8"/>
                    </a:cubicBezTo>
                    <a:cubicBezTo>
                      <a:pt x="28" y="8"/>
                      <a:pt x="27" y="8"/>
                      <a:pt x="27" y="8"/>
                    </a:cubicBezTo>
                    <a:cubicBezTo>
                      <a:pt x="27" y="8"/>
                      <a:pt x="27" y="8"/>
                      <a:pt x="26" y="9"/>
                    </a:cubicBezTo>
                    <a:cubicBezTo>
                      <a:pt x="26" y="9"/>
                      <a:pt x="25" y="8"/>
                      <a:pt x="25" y="7"/>
                    </a:cubicBezTo>
                    <a:cubicBezTo>
                      <a:pt x="25" y="7"/>
                      <a:pt x="25" y="6"/>
                      <a:pt x="24" y="6"/>
                    </a:cubicBezTo>
                    <a:cubicBezTo>
                      <a:pt x="24" y="7"/>
                      <a:pt x="24" y="6"/>
                      <a:pt x="24" y="6"/>
                    </a:cubicBezTo>
                    <a:cubicBezTo>
                      <a:pt x="23" y="6"/>
                      <a:pt x="23" y="7"/>
                      <a:pt x="23" y="8"/>
                    </a:cubicBezTo>
                    <a:cubicBezTo>
                      <a:pt x="23" y="9"/>
                      <a:pt x="22" y="9"/>
                      <a:pt x="22" y="10"/>
                    </a:cubicBezTo>
                    <a:cubicBezTo>
                      <a:pt x="22" y="10"/>
                      <a:pt x="22" y="11"/>
                      <a:pt x="21" y="11"/>
                    </a:cubicBezTo>
                    <a:cubicBezTo>
                      <a:pt x="21" y="11"/>
                      <a:pt x="21" y="11"/>
                      <a:pt x="21" y="12"/>
                    </a:cubicBezTo>
                    <a:cubicBezTo>
                      <a:pt x="21" y="12"/>
                      <a:pt x="21" y="12"/>
                      <a:pt x="21" y="13"/>
                    </a:cubicBezTo>
                    <a:cubicBezTo>
                      <a:pt x="22" y="14"/>
                      <a:pt x="20" y="13"/>
                      <a:pt x="20" y="13"/>
                    </a:cubicBezTo>
                    <a:cubicBezTo>
                      <a:pt x="21" y="13"/>
                      <a:pt x="20" y="12"/>
                      <a:pt x="19" y="12"/>
                    </a:cubicBezTo>
                    <a:cubicBezTo>
                      <a:pt x="19" y="12"/>
                      <a:pt x="20" y="11"/>
                      <a:pt x="19" y="11"/>
                    </a:cubicBezTo>
                    <a:cubicBezTo>
                      <a:pt x="19" y="10"/>
                      <a:pt x="18" y="11"/>
                      <a:pt x="18" y="10"/>
                    </a:cubicBezTo>
                    <a:cubicBezTo>
                      <a:pt x="17" y="10"/>
                      <a:pt x="17" y="10"/>
                      <a:pt x="16" y="9"/>
                    </a:cubicBezTo>
                    <a:cubicBezTo>
                      <a:pt x="16" y="9"/>
                      <a:pt x="16" y="8"/>
                      <a:pt x="16" y="8"/>
                    </a:cubicBezTo>
                    <a:cubicBezTo>
                      <a:pt x="16" y="7"/>
                      <a:pt x="16" y="7"/>
                      <a:pt x="16" y="7"/>
                    </a:cubicBezTo>
                    <a:cubicBezTo>
                      <a:pt x="15" y="7"/>
                      <a:pt x="15" y="9"/>
                      <a:pt x="14" y="8"/>
                    </a:cubicBezTo>
                    <a:cubicBezTo>
                      <a:pt x="13" y="8"/>
                      <a:pt x="13" y="9"/>
                      <a:pt x="13" y="9"/>
                    </a:cubicBezTo>
                    <a:cubicBezTo>
                      <a:pt x="14" y="10"/>
                      <a:pt x="13" y="10"/>
                      <a:pt x="13" y="11"/>
                    </a:cubicBezTo>
                    <a:cubicBezTo>
                      <a:pt x="13" y="11"/>
                      <a:pt x="12" y="11"/>
                      <a:pt x="12" y="11"/>
                    </a:cubicBezTo>
                    <a:cubicBezTo>
                      <a:pt x="12" y="11"/>
                      <a:pt x="12" y="12"/>
                      <a:pt x="12" y="12"/>
                    </a:cubicBezTo>
                    <a:cubicBezTo>
                      <a:pt x="11" y="12"/>
                      <a:pt x="11" y="12"/>
                      <a:pt x="11" y="12"/>
                    </a:cubicBezTo>
                    <a:cubicBezTo>
                      <a:pt x="10" y="13"/>
                      <a:pt x="9" y="12"/>
                      <a:pt x="9" y="12"/>
                    </a:cubicBezTo>
                    <a:cubicBezTo>
                      <a:pt x="8" y="12"/>
                      <a:pt x="8" y="12"/>
                      <a:pt x="7" y="12"/>
                    </a:cubicBezTo>
                    <a:cubicBezTo>
                      <a:pt x="7" y="13"/>
                      <a:pt x="6" y="13"/>
                      <a:pt x="5" y="13"/>
                    </a:cubicBezTo>
                    <a:cubicBezTo>
                      <a:pt x="5" y="13"/>
                      <a:pt x="4" y="13"/>
                      <a:pt x="4" y="13"/>
                    </a:cubicBezTo>
                    <a:cubicBezTo>
                      <a:pt x="4" y="12"/>
                      <a:pt x="4" y="13"/>
                      <a:pt x="3" y="13"/>
                    </a:cubicBezTo>
                    <a:cubicBezTo>
                      <a:pt x="3" y="13"/>
                      <a:pt x="2" y="13"/>
                      <a:pt x="2" y="14"/>
                    </a:cubicBezTo>
                    <a:cubicBezTo>
                      <a:pt x="2" y="15"/>
                      <a:pt x="2" y="15"/>
                      <a:pt x="3" y="15"/>
                    </a:cubicBezTo>
                    <a:cubicBezTo>
                      <a:pt x="3" y="16"/>
                      <a:pt x="3" y="16"/>
                      <a:pt x="3" y="16"/>
                    </a:cubicBezTo>
                    <a:cubicBezTo>
                      <a:pt x="3" y="17"/>
                      <a:pt x="4" y="17"/>
                      <a:pt x="4" y="18"/>
                    </a:cubicBezTo>
                    <a:cubicBezTo>
                      <a:pt x="5" y="18"/>
                      <a:pt x="5" y="18"/>
                      <a:pt x="5" y="19"/>
                    </a:cubicBezTo>
                    <a:cubicBezTo>
                      <a:pt x="4" y="19"/>
                      <a:pt x="5" y="20"/>
                      <a:pt x="4" y="20"/>
                    </a:cubicBezTo>
                    <a:cubicBezTo>
                      <a:pt x="4" y="20"/>
                      <a:pt x="3" y="20"/>
                      <a:pt x="3" y="21"/>
                    </a:cubicBezTo>
                    <a:cubicBezTo>
                      <a:pt x="2" y="21"/>
                      <a:pt x="2" y="21"/>
                      <a:pt x="1" y="21"/>
                    </a:cubicBezTo>
                    <a:cubicBezTo>
                      <a:pt x="0" y="21"/>
                      <a:pt x="0" y="22"/>
                      <a:pt x="1" y="22"/>
                    </a:cubicBezTo>
                    <a:cubicBezTo>
                      <a:pt x="1" y="23"/>
                      <a:pt x="1" y="23"/>
                      <a:pt x="1" y="23"/>
                    </a:cubicBezTo>
                    <a:cubicBezTo>
                      <a:pt x="2" y="24"/>
                      <a:pt x="3" y="24"/>
                      <a:pt x="3" y="24"/>
                    </a:cubicBezTo>
                    <a:cubicBezTo>
                      <a:pt x="3" y="25"/>
                      <a:pt x="4" y="26"/>
                      <a:pt x="4" y="26"/>
                    </a:cubicBezTo>
                    <a:cubicBezTo>
                      <a:pt x="3" y="26"/>
                      <a:pt x="3" y="26"/>
                      <a:pt x="3" y="27"/>
                    </a:cubicBezTo>
                    <a:cubicBezTo>
                      <a:pt x="2" y="27"/>
                      <a:pt x="2" y="27"/>
                      <a:pt x="2" y="28"/>
                    </a:cubicBezTo>
                    <a:cubicBezTo>
                      <a:pt x="3" y="29"/>
                      <a:pt x="2" y="29"/>
                      <a:pt x="2" y="29"/>
                    </a:cubicBezTo>
                    <a:cubicBezTo>
                      <a:pt x="2" y="30"/>
                      <a:pt x="4" y="31"/>
                      <a:pt x="5" y="31"/>
                    </a:cubicBezTo>
                    <a:cubicBezTo>
                      <a:pt x="6" y="31"/>
                      <a:pt x="6" y="32"/>
                      <a:pt x="7" y="32"/>
                    </a:cubicBezTo>
                    <a:cubicBezTo>
                      <a:pt x="8" y="32"/>
                      <a:pt x="8" y="31"/>
                      <a:pt x="9" y="31"/>
                    </a:cubicBezTo>
                    <a:cubicBezTo>
                      <a:pt x="9" y="31"/>
                      <a:pt x="10" y="32"/>
                      <a:pt x="9" y="33"/>
                    </a:cubicBezTo>
                    <a:cubicBezTo>
                      <a:pt x="9" y="33"/>
                      <a:pt x="9" y="34"/>
                      <a:pt x="8" y="34"/>
                    </a:cubicBezTo>
                    <a:cubicBezTo>
                      <a:pt x="8" y="34"/>
                      <a:pt x="7" y="35"/>
                      <a:pt x="8" y="35"/>
                    </a:cubicBezTo>
                    <a:cubicBezTo>
                      <a:pt x="8" y="36"/>
                      <a:pt x="9" y="36"/>
                      <a:pt x="9" y="36"/>
                    </a:cubicBezTo>
                    <a:cubicBezTo>
                      <a:pt x="10" y="36"/>
                      <a:pt x="11" y="35"/>
                      <a:pt x="12" y="35"/>
                    </a:cubicBezTo>
                    <a:cubicBezTo>
                      <a:pt x="12" y="35"/>
                      <a:pt x="13" y="34"/>
                      <a:pt x="13" y="34"/>
                    </a:cubicBezTo>
                    <a:cubicBezTo>
                      <a:pt x="13" y="34"/>
                      <a:pt x="13" y="34"/>
                      <a:pt x="13" y="33"/>
                    </a:cubicBezTo>
                    <a:cubicBezTo>
                      <a:pt x="13" y="33"/>
                      <a:pt x="14" y="33"/>
                      <a:pt x="14" y="33"/>
                    </a:cubicBezTo>
                    <a:cubicBezTo>
                      <a:pt x="14" y="32"/>
                      <a:pt x="14" y="32"/>
                      <a:pt x="15" y="31"/>
                    </a:cubicBezTo>
                    <a:cubicBezTo>
                      <a:pt x="16" y="31"/>
                      <a:pt x="16" y="30"/>
                      <a:pt x="16" y="30"/>
                    </a:cubicBezTo>
                    <a:cubicBezTo>
                      <a:pt x="17" y="29"/>
                      <a:pt x="18" y="29"/>
                      <a:pt x="19" y="29"/>
                    </a:cubicBezTo>
                    <a:cubicBezTo>
                      <a:pt x="19" y="29"/>
                      <a:pt x="20" y="29"/>
                      <a:pt x="21" y="29"/>
                    </a:cubicBezTo>
                    <a:cubicBezTo>
                      <a:pt x="22" y="29"/>
                      <a:pt x="22" y="30"/>
                      <a:pt x="23" y="30"/>
                    </a:cubicBezTo>
                    <a:cubicBezTo>
                      <a:pt x="22" y="29"/>
                      <a:pt x="24" y="30"/>
                      <a:pt x="24" y="31"/>
                    </a:cubicBezTo>
                    <a:cubicBezTo>
                      <a:pt x="26" y="31"/>
                      <a:pt x="27" y="32"/>
                      <a:pt x="28" y="33"/>
                    </a:cubicBezTo>
                    <a:cubicBezTo>
                      <a:pt x="28" y="33"/>
                      <a:pt x="28" y="32"/>
                      <a:pt x="28" y="32"/>
                    </a:cubicBezTo>
                    <a:cubicBezTo>
                      <a:pt x="28" y="32"/>
                      <a:pt x="29" y="33"/>
                      <a:pt x="29" y="33"/>
                    </a:cubicBezTo>
                    <a:cubicBezTo>
                      <a:pt x="30" y="33"/>
                      <a:pt x="30" y="33"/>
                      <a:pt x="31" y="34"/>
                    </a:cubicBezTo>
                    <a:cubicBezTo>
                      <a:pt x="32" y="35"/>
                      <a:pt x="32" y="36"/>
                      <a:pt x="32" y="37"/>
                    </a:cubicBezTo>
                    <a:cubicBezTo>
                      <a:pt x="32" y="37"/>
                      <a:pt x="32" y="39"/>
                      <a:pt x="32" y="39"/>
                    </a:cubicBezTo>
                    <a:cubicBezTo>
                      <a:pt x="33" y="40"/>
                      <a:pt x="34" y="41"/>
                      <a:pt x="34" y="42"/>
                    </a:cubicBezTo>
                    <a:cubicBezTo>
                      <a:pt x="34" y="42"/>
                      <a:pt x="34" y="43"/>
                      <a:pt x="34" y="43"/>
                    </a:cubicBezTo>
                    <a:cubicBezTo>
                      <a:pt x="34" y="44"/>
                      <a:pt x="34" y="44"/>
                      <a:pt x="34" y="44"/>
                    </a:cubicBezTo>
                    <a:cubicBezTo>
                      <a:pt x="34" y="45"/>
                      <a:pt x="35" y="45"/>
                      <a:pt x="36" y="45"/>
                    </a:cubicBezTo>
                    <a:cubicBezTo>
                      <a:pt x="36" y="45"/>
                      <a:pt x="37" y="46"/>
                      <a:pt x="36" y="46"/>
                    </a:cubicBezTo>
                    <a:cubicBezTo>
                      <a:pt x="36" y="47"/>
                      <a:pt x="38" y="47"/>
                      <a:pt x="38" y="47"/>
                    </a:cubicBezTo>
                    <a:cubicBezTo>
                      <a:pt x="38" y="48"/>
                      <a:pt x="39" y="48"/>
                      <a:pt x="39" y="48"/>
                    </a:cubicBezTo>
                    <a:cubicBezTo>
                      <a:pt x="39" y="49"/>
                      <a:pt x="39" y="49"/>
                      <a:pt x="40" y="49"/>
                    </a:cubicBezTo>
                    <a:cubicBezTo>
                      <a:pt x="40" y="49"/>
                      <a:pt x="40" y="50"/>
                      <a:pt x="40" y="50"/>
                    </a:cubicBezTo>
                    <a:cubicBezTo>
                      <a:pt x="40" y="50"/>
                      <a:pt x="39" y="50"/>
                      <a:pt x="39" y="50"/>
                    </a:cubicBezTo>
                    <a:cubicBezTo>
                      <a:pt x="39" y="51"/>
                      <a:pt x="40" y="51"/>
                      <a:pt x="40" y="51"/>
                    </a:cubicBezTo>
                    <a:cubicBezTo>
                      <a:pt x="40" y="51"/>
                      <a:pt x="40" y="51"/>
                      <a:pt x="40" y="51"/>
                    </a:cubicBezTo>
                    <a:cubicBezTo>
                      <a:pt x="41" y="50"/>
                      <a:pt x="43" y="52"/>
                      <a:pt x="44" y="52"/>
                    </a:cubicBezTo>
                    <a:cubicBezTo>
                      <a:pt x="45" y="53"/>
                      <a:pt x="45" y="53"/>
                      <a:pt x="45" y="54"/>
                    </a:cubicBezTo>
                    <a:cubicBezTo>
                      <a:pt x="46" y="55"/>
                      <a:pt x="46" y="55"/>
                      <a:pt x="47" y="55"/>
                    </a:cubicBezTo>
                    <a:cubicBezTo>
                      <a:pt x="48" y="55"/>
                      <a:pt x="48" y="56"/>
                      <a:pt x="49" y="57"/>
                    </a:cubicBezTo>
                    <a:cubicBezTo>
                      <a:pt x="49" y="58"/>
                      <a:pt x="49" y="58"/>
                      <a:pt x="50" y="58"/>
                    </a:cubicBezTo>
                    <a:cubicBezTo>
                      <a:pt x="51" y="59"/>
                      <a:pt x="52" y="59"/>
                      <a:pt x="52" y="60"/>
                    </a:cubicBezTo>
                    <a:cubicBezTo>
                      <a:pt x="53" y="61"/>
                      <a:pt x="53" y="61"/>
                      <a:pt x="54" y="61"/>
                    </a:cubicBezTo>
                    <a:cubicBezTo>
                      <a:pt x="54" y="62"/>
                      <a:pt x="55" y="61"/>
                      <a:pt x="56" y="62"/>
                    </a:cubicBezTo>
                    <a:cubicBezTo>
                      <a:pt x="56" y="63"/>
                      <a:pt x="56" y="64"/>
                      <a:pt x="57" y="63"/>
                    </a:cubicBezTo>
                    <a:cubicBezTo>
                      <a:pt x="58" y="63"/>
                      <a:pt x="59" y="63"/>
                      <a:pt x="59" y="63"/>
                    </a:cubicBezTo>
                    <a:cubicBezTo>
                      <a:pt x="60" y="63"/>
                      <a:pt x="61" y="64"/>
                      <a:pt x="61" y="64"/>
                    </a:cubicBezTo>
                    <a:cubicBezTo>
                      <a:pt x="61" y="63"/>
                      <a:pt x="62" y="63"/>
                      <a:pt x="62" y="63"/>
                    </a:cubicBezTo>
                    <a:cubicBezTo>
                      <a:pt x="63" y="63"/>
                      <a:pt x="63" y="64"/>
                      <a:pt x="64" y="64"/>
                    </a:cubicBezTo>
                    <a:cubicBezTo>
                      <a:pt x="64" y="65"/>
                      <a:pt x="65" y="66"/>
                      <a:pt x="65" y="66"/>
                    </a:cubicBezTo>
                    <a:cubicBezTo>
                      <a:pt x="65" y="67"/>
                      <a:pt x="66" y="68"/>
                      <a:pt x="66" y="68"/>
                    </a:cubicBezTo>
                    <a:cubicBezTo>
                      <a:pt x="66" y="68"/>
                      <a:pt x="66" y="68"/>
                      <a:pt x="67" y="68"/>
                    </a:cubicBezTo>
                    <a:cubicBezTo>
                      <a:pt x="67" y="68"/>
                      <a:pt x="67" y="68"/>
                      <a:pt x="67" y="68"/>
                    </a:cubicBezTo>
                    <a:cubicBezTo>
                      <a:pt x="68" y="68"/>
                      <a:pt x="70" y="69"/>
                      <a:pt x="69" y="69"/>
                    </a:cubicBezTo>
                    <a:cubicBezTo>
                      <a:pt x="69" y="70"/>
                      <a:pt x="68" y="70"/>
                      <a:pt x="68" y="70"/>
                    </a:cubicBezTo>
                    <a:cubicBezTo>
                      <a:pt x="68" y="71"/>
                      <a:pt x="69" y="70"/>
                      <a:pt x="69" y="70"/>
                    </a:cubicBezTo>
                    <a:cubicBezTo>
                      <a:pt x="70" y="70"/>
                      <a:pt x="70" y="70"/>
                      <a:pt x="70" y="70"/>
                    </a:cubicBezTo>
                    <a:cubicBezTo>
                      <a:pt x="71" y="70"/>
                      <a:pt x="71" y="70"/>
                      <a:pt x="71" y="70"/>
                    </a:cubicBezTo>
                    <a:cubicBezTo>
                      <a:pt x="71" y="70"/>
                      <a:pt x="71" y="70"/>
                      <a:pt x="72" y="70"/>
                    </a:cubicBezTo>
                    <a:cubicBezTo>
                      <a:pt x="73" y="69"/>
                      <a:pt x="73" y="71"/>
                      <a:pt x="74" y="72"/>
                    </a:cubicBezTo>
                    <a:cubicBezTo>
                      <a:pt x="74" y="73"/>
                      <a:pt x="74" y="73"/>
                      <a:pt x="74" y="74"/>
                    </a:cubicBezTo>
                    <a:cubicBezTo>
                      <a:pt x="74" y="74"/>
                      <a:pt x="73" y="74"/>
                      <a:pt x="74" y="74"/>
                    </a:cubicBezTo>
                    <a:cubicBezTo>
                      <a:pt x="74" y="75"/>
                      <a:pt x="74" y="75"/>
                      <a:pt x="75" y="75"/>
                    </a:cubicBezTo>
                    <a:cubicBezTo>
                      <a:pt x="75" y="75"/>
                      <a:pt x="77" y="76"/>
                      <a:pt x="77" y="77"/>
                    </a:cubicBezTo>
                    <a:cubicBezTo>
                      <a:pt x="77" y="76"/>
                      <a:pt x="78" y="77"/>
                      <a:pt x="78" y="77"/>
                    </a:cubicBezTo>
                    <a:cubicBezTo>
                      <a:pt x="78" y="76"/>
                      <a:pt x="79" y="76"/>
                      <a:pt x="79" y="76"/>
                    </a:cubicBezTo>
                    <a:cubicBezTo>
                      <a:pt x="80" y="76"/>
                      <a:pt x="80" y="77"/>
                      <a:pt x="81" y="77"/>
                    </a:cubicBezTo>
                    <a:cubicBezTo>
                      <a:pt x="81" y="78"/>
                      <a:pt x="81" y="78"/>
                      <a:pt x="81" y="79"/>
                    </a:cubicBezTo>
                    <a:cubicBezTo>
                      <a:pt x="81" y="79"/>
                      <a:pt x="81" y="80"/>
                      <a:pt x="82" y="80"/>
                    </a:cubicBezTo>
                    <a:cubicBezTo>
                      <a:pt x="82" y="81"/>
                      <a:pt x="82" y="81"/>
                      <a:pt x="82" y="82"/>
                    </a:cubicBezTo>
                    <a:cubicBezTo>
                      <a:pt x="83" y="82"/>
                      <a:pt x="83" y="83"/>
                      <a:pt x="83" y="83"/>
                    </a:cubicBezTo>
                    <a:cubicBezTo>
                      <a:pt x="84" y="84"/>
                      <a:pt x="84" y="85"/>
                      <a:pt x="84" y="85"/>
                    </a:cubicBezTo>
                    <a:cubicBezTo>
                      <a:pt x="84" y="86"/>
                      <a:pt x="84" y="88"/>
                      <a:pt x="85" y="89"/>
                    </a:cubicBezTo>
                    <a:cubicBezTo>
                      <a:pt x="86" y="89"/>
                      <a:pt x="85" y="91"/>
                      <a:pt x="84" y="91"/>
                    </a:cubicBezTo>
                    <a:cubicBezTo>
                      <a:pt x="84" y="91"/>
                      <a:pt x="82" y="91"/>
                      <a:pt x="82" y="92"/>
                    </a:cubicBezTo>
                    <a:cubicBezTo>
                      <a:pt x="82" y="93"/>
                      <a:pt x="83" y="92"/>
                      <a:pt x="83" y="93"/>
                    </a:cubicBezTo>
                    <a:cubicBezTo>
                      <a:pt x="83" y="94"/>
                      <a:pt x="82" y="94"/>
                      <a:pt x="82" y="95"/>
                    </a:cubicBezTo>
                    <a:cubicBezTo>
                      <a:pt x="82" y="96"/>
                      <a:pt x="81" y="96"/>
                      <a:pt x="81" y="96"/>
                    </a:cubicBezTo>
                    <a:cubicBezTo>
                      <a:pt x="80" y="96"/>
                      <a:pt x="80" y="96"/>
                      <a:pt x="80" y="97"/>
                    </a:cubicBezTo>
                    <a:cubicBezTo>
                      <a:pt x="80" y="97"/>
                      <a:pt x="80" y="97"/>
                      <a:pt x="80" y="97"/>
                    </a:cubicBezTo>
                    <a:cubicBezTo>
                      <a:pt x="80" y="98"/>
                      <a:pt x="80" y="98"/>
                      <a:pt x="80" y="98"/>
                    </a:cubicBezTo>
                    <a:cubicBezTo>
                      <a:pt x="81" y="99"/>
                      <a:pt x="80" y="99"/>
                      <a:pt x="81" y="99"/>
                    </a:cubicBezTo>
                    <a:cubicBezTo>
                      <a:pt x="82" y="100"/>
                      <a:pt x="84" y="100"/>
                      <a:pt x="84" y="99"/>
                    </a:cubicBezTo>
                    <a:cubicBezTo>
                      <a:pt x="85" y="99"/>
                      <a:pt x="85" y="98"/>
                      <a:pt x="85" y="98"/>
                    </a:cubicBezTo>
                    <a:cubicBezTo>
                      <a:pt x="85" y="97"/>
                      <a:pt x="86" y="97"/>
                      <a:pt x="86" y="96"/>
                    </a:cubicBezTo>
                    <a:cubicBezTo>
                      <a:pt x="87" y="95"/>
                      <a:pt x="88" y="95"/>
                      <a:pt x="88" y="94"/>
                    </a:cubicBezTo>
                    <a:cubicBezTo>
                      <a:pt x="89" y="94"/>
                      <a:pt x="89" y="92"/>
                      <a:pt x="88" y="91"/>
                    </a:cubicBezTo>
                    <a:cubicBezTo>
                      <a:pt x="88" y="90"/>
                      <a:pt x="89" y="89"/>
                      <a:pt x="90" y="89"/>
                    </a:cubicBezTo>
                    <a:cubicBezTo>
                      <a:pt x="91" y="89"/>
                      <a:pt x="92" y="88"/>
                      <a:pt x="92" y="89"/>
                    </a:cubicBezTo>
                    <a:cubicBezTo>
                      <a:pt x="93" y="89"/>
                      <a:pt x="93" y="88"/>
                      <a:pt x="93" y="89"/>
                    </a:cubicBezTo>
                    <a:cubicBezTo>
                      <a:pt x="94" y="89"/>
                      <a:pt x="94" y="88"/>
                      <a:pt x="94" y="88"/>
                    </a:cubicBezTo>
                    <a:cubicBezTo>
                      <a:pt x="94" y="88"/>
                      <a:pt x="94" y="88"/>
                      <a:pt x="94" y="87"/>
                    </a:cubicBezTo>
                    <a:cubicBezTo>
                      <a:pt x="93" y="87"/>
                      <a:pt x="94" y="86"/>
                      <a:pt x="93" y="85"/>
                    </a:cubicBezTo>
                    <a:cubicBezTo>
                      <a:pt x="93" y="84"/>
                      <a:pt x="94" y="84"/>
                      <a:pt x="94" y="84"/>
                    </a:cubicBezTo>
                    <a:cubicBezTo>
                      <a:pt x="94" y="83"/>
                      <a:pt x="93" y="83"/>
                      <a:pt x="93" y="83"/>
                    </a:cubicBezTo>
                    <a:cubicBezTo>
                      <a:pt x="92" y="82"/>
                      <a:pt x="92" y="82"/>
                      <a:pt x="91" y="82"/>
                    </a:cubicBezTo>
                    <a:cubicBezTo>
                      <a:pt x="90" y="81"/>
                      <a:pt x="90" y="81"/>
                      <a:pt x="89" y="81"/>
                    </a:cubicBezTo>
                    <a:cubicBezTo>
                      <a:pt x="88" y="81"/>
                      <a:pt x="88" y="81"/>
                      <a:pt x="88" y="80"/>
                    </a:cubicBezTo>
                    <a:cubicBezTo>
                      <a:pt x="87" y="79"/>
                      <a:pt x="88" y="78"/>
                      <a:pt x="88" y="78"/>
                    </a:cubicBezTo>
                    <a:cubicBezTo>
                      <a:pt x="89" y="77"/>
                      <a:pt x="89" y="77"/>
                      <a:pt x="89" y="77"/>
                    </a:cubicBezTo>
                    <a:cubicBezTo>
                      <a:pt x="88" y="76"/>
                      <a:pt x="89" y="76"/>
                      <a:pt x="89" y="75"/>
                    </a:cubicBezTo>
                    <a:cubicBezTo>
                      <a:pt x="90" y="75"/>
                      <a:pt x="90" y="74"/>
                      <a:pt x="90" y="74"/>
                    </a:cubicBezTo>
                    <a:cubicBezTo>
                      <a:pt x="91" y="73"/>
                      <a:pt x="92" y="71"/>
                      <a:pt x="93" y="71"/>
                    </a:cubicBezTo>
                    <a:cubicBezTo>
                      <a:pt x="93" y="71"/>
                      <a:pt x="93" y="72"/>
                      <a:pt x="94" y="72"/>
                    </a:cubicBezTo>
                    <a:cubicBezTo>
                      <a:pt x="94" y="72"/>
                      <a:pt x="94" y="71"/>
                      <a:pt x="94" y="71"/>
                    </a:cubicBezTo>
                    <a:cubicBezTo>
                      <a:pt x="94" y="71"/>
                      <a:pt x="95" y="71"/>
                      <a:pt x="95" y="72"/>
                    </a:cubicBezTo>
                    <a:cubicBezTo>
                      <a:pt x="95" y="72"/>
                      <a:pt x="94" y="72"/>
                      <a:pt x="94" y="72"/>
                    </a:cubicBezTo>
                    <a:cubicBezTo>
                      <a:pt x="94" y="72"/>
                      <a:pt x="94" y="72"/>
                      <a:pt x="94" y="72"/>
                    </a:cubicBezTo>
                    <a:cubicBezTo>
                      <a:pt x="94" y="73"/>
                      <a:pt x="96" y="73"/>
                      <a:pt x="96" y="73"/>
                    </a:cubicBezTo>
                    <a:cubicBezTo>
                      <a:pt x="97" y="74"/>
                      <a:pt x="98" y="73"/>
                      <a:pt x="99" y="74"/>
                    </a:cubicBezTo>
                    <a:cubicBezTo>
                      <a:pt x="100" y="74"/>
                      <a:pt x="102" y="76"/>
                      <a:pt x="101" y="76"/>
                    </a:cubicBezTo>
                    <a:cubicBezTo>
                      <a:pt x="101" y="76"/>
                      <a:pt x="101" y="77"/>
                      <a:pt x="101" y="77"/>
                    </a:cubicBezTo>
                    <a:cubicBezTo>
                      <a:pt x="102" y="78"/>
                      <a:pt x="103" y="78"/>
                      <a:pt x="104" y="79"/>
                    </a:cubicBezTo>
                    <a:cubicBezTo>
                      <a:pt x="105" y="79"/>
                      <a:pt x="104" y="78"/>
                      <a:pt x="105" y="77"/>
                    </a:cubicBezTo>
                    <a:cubicBezTo>
                      <a:pt x="105" y="76"/>
                      <a:pt x="106" y="76"/>
                      <a:pt x="106" y="75"/>
                    </a:cubicBezTo>
                    <a:cubicBezTo>
                      <a:pt x="105" y="75"/>
                      <a:pt x="105" y="74"/>
                      <a:pt x="104" y="73"/>
                    </a:cubicBezTo>
                    <a:close/>
                    <a:moveTo>
                      <a:pt x="51" y="34"/>
                    </a:moveTo>
                    <a:cubicBezTo>
                      <a:pt x="51" y="35"/>
                      <a:pt x="50" y="34"/>
                      <a:pt x="51" y="34"/>
                    </a:cubicBezTo>
                    <a:cubicBezTo>
                      <a:pt x="51" y="33"/>
                      <a:pt x="52" y="33"/>
                      <a:pt x="51" y="34"/>
                    </a:cubicBezTo>
                    <a:close/>
                    <a:moveTo>
                      <a:pt x="48" y="112"/>
                    </a:moveTo>
                    <a:cubicBezTo>
                      <a:pt x="48" y="112"/>
                      <a:pt x="47" y="111"/>
                      <a:pt x="48" y="111"/>
                    </a:cubicBezTo>
                    <a:cubicBezTo>
                      <a:pt x="48" y="111"/>
                      <a:pt x="49" y="112"/>
                      <a:pt x="48" y="112"/>
                    </a:cubicBezTo>
                    <a:close/>
                    <a:moveTo>
                      <a:pt x="80" y="96"/>
                    </a:moveTo>
                    <a:cubicBezTo>
                      <a:pt x="79" y="96"/>
                      <a:pt x="79" y="97"/>
                      <a:pt x="79" y="98"/>
                    </a:cubicBezTo>
                    <a:cubicBezTo>
                      <a:pt x="78" y="99"/>
                      <a:pt x="78" y="99"/>
                      <a:pt x="78" y="100"/>
                    </a:cubicBezTo>
                    <a:cubicBezTo>
                      <a:pt x="77" y="100"/>
                      <a:pt x="77" y="101"/>
                      <a:pt x="76" y="102"/>
                    </a:cubicBezTo>
                    <a:cubicBezTo>
                      <a:pt x="76" y="102"/>
                      <a:pt x="76" y="103"/>
                      <a:pt x="76" y="104"/>
                    </a:cubicBezTo>
                    <a:cubicBezTo>
                      <a:pt x="76" y="104"/>
                      <a:pt x="75" y="105"/>
                      <a:pt x="76" y="105"/>
                    </a:cubicBezTo>
                    <a:cubicBezTo>
                      <a:pt x="76" y="106"/>
                      <a:pt x="76" y="106"/>
                      <a:pt x="77" y="107"/>
                    </a:cubicBezTo>
                    <a:cubicBezTo>
                      <a:pt x="77" y="107"/>
                      <a:pt x="77" y="107"/>
                      <a:pt x="77" y="107"/>
                    </a:cubicBezTo>
                    <a:cubicBezTo>
                      <a:pt x="77" y="107"/>
                      <a:pt x="76" y="108"/>
                      <a:pt x="77" y="108"/>
                    </a:cubicBezTo>
                    <a:cubicBezTo>
                      <a:pt x="77" y="108"/>
                      <a:pt x="77" y="108"/>
                      <a:pt x="78" y="109"/>
                    </a:cubicBezTo>
                    <a:cubicBezTo>
                      <a:pt x="78" y="109"/>
                      <a:pt x="78" y="109"/>
                      <a:pt x="77" y="109"/>
                    </a:cubicBezTo>
                    <a:cubicBezTo>
                      <a:pt x="77" y="109"/>
                      <a:pt x="78" y="109"/>
                      <a:pt x="78" y="110"/>
                    </a:cubicBezTo>
                    <a:cubicBezTo>
                      <a:pt x="78" y="109"/>
                      <a:pt x="77" y="110"/>
                      <a:pt x="77" y="110"/>
                    </a:cubicBezTo>
                    <a:cubicBezTo>
                      <a:pt x="76" y="111"/>
                      <a:pt x="76" y="112"/>
                      <a:pt x="76" y="112"/>
                    </a:cubicBezTo>
                    <a:cubicBezTo>
                      <a:pt x="76" y="113"/>
                      <a:pt x="76" y="113"/>
                      <a:pt x="76" y="113"/>
                    </a:cubicBezTo>
                    <a:cubicBezTo>
                      <a:pt x="76" y="113"/>
                      <a:pt x="75" y="114"/>
                      <a:pt x="75" y="113"/>
                    </a:cubicBezTo>
                    <a:cubicBezTo>
                      <a:pt x="75" y="113"/>
                      <a:pt x="74" y="113"/>
                      <a:pt x="74" y="113"/>
                    </a:cubicBezTo>
                    <a:cubicBezTo>
                      <a:pt x="73" y="113"/>
                      <a:pt x="72" y="113"/>
                      <a:pt x="72" y="112"/>
                    </a:cubicBezTo>
                    <a:cubicBezTo>
                      <a:pt x="71" y="112"/>
                      <a:pt x="71" y="112"/>
                      <a:pt x="70" y="112"/>
                    </a:cubicBezTo>
                    <a:cubicBezTo>
                      <a:pt x="70" y="111"/>
                      <a:pt x="70" y="111"/>
                      <a:pt x="69" y="110"/>
                    </a:cubicBezTo>
                    <a:cubicBezTo>
                      <a:pt x="69" y="109"/>
                      <a:pt x="68" y="109"/>
                      <a:pt x="67" y="109"/>
                    </a:cubicBezTo>
                    <a:cubicBezTo>
                      <a:pt x="66" y="108"/>
                      <a:pt x="66" y="109"/>
                      <a:pt x="65" y="108"/>
                    </a:cubicBezTo>
                    <a:cubicBezTo>
                      <a:pt x="64" y="108"/>
                      <a:pt x="64" y="108"/>
                      <a:pt x="63" y="108"/>
                    </a:cubicBezTo>
                    <a:cubicBezTo>
                      <a:pt x="63" y="108"/>
                      <a:pt x="62" y="107"/>
                      <a:pt x="62" y="107"/>
                    </a:cubicBezTo>
                    <a:cubicBezTo>
                      <a:pt x="61" y="106"/>
                      <a:pt x="61" y="106"/>
                      <a:pt x="60" y="106"/>
                    </a:cubicBezTo>
                    <a:cubicBezTo>
                      <a:pt x="59" y="106"/>
                      <a:pt x="59" y="105"/>
                      <a:pt x="58" y="105"/>
                    </a:cubicBezTo>
                    <a:cubicBezTo>
                      <a:pt x="58" y="104"/>
                      <a:pt x="57" y="105"/>
                      <a:pt x="57" y="104"/>
                    </a:cubicBezTo>
                    <a:cubicBezTo>
                      <a:pt x="56" y="104"/>
                      <a:pt x="56" y="103"/>
                      <a:pt x="56" y="103"/>
                    </a:cubicBezTo>
                    <a:cubicBezTo>
                      <a:pt x="55" y="103"/>
                      <a:pt x="54" y="104"/>
                      <a:pt x="54" y="103"/>
                    </a:cubicBezTo>
                    <a:cubicBezTo>
                      <a:pt x="53" y="103"/>
                      <a:pt x="53" y="103"/>
                      <a:pt x="52" y="102"/>
                    </a:cubicBezTo>
                    <a:cubicBezTo>
                      <a:pt x="52" y="102"/>
                      <a:pt x="52" y="102"/>
                      <a:pt x="52" y="101"/>
                    </a:cubicBezTo>
                    <a:cubicBezTo>
                      <a:pt x="52" y="101"/>
                      <a:pt x="51" y="101"/>
                      <a:pt x="52" y="101"/>
                    </a:cubicBezTo>
                    <a:cubicBezTo>
                      <a:pt x="52" y="101"/>
                      <a:pt x="52" y="100"/>
                      <a:pt x="52" y="100"/>
                    </a:cubicBezTo>
                    <a:cubicBezTo>
                      <a:pt x="52" y="100"/>
                      <a:pt x="52" y="99"/>
                      <a:pt x="52" y="98"/>
                    </a:cubicBezTo>
                    <a:cubicBezTo>
                      <a:pt x="52" y="98"/>
                      <a:pt x="53" y="98"/>
                      <a:pt x="53" y="98"/>
                    </a:cubicBezTo>
                    <a:cubicBezTo>
                      <a:pt x="53" y="98"/>
                      <a:pt x="53" y="98"/>
                      <a:pt x="54" y="98"/>
                    </a:cubicBezTo>
                    <a:cubicBezTo>
                      <a:pt x="54" y="97"/>
                      <a:pt x="54" y="97"/>
                      <a:pt x="54" y="97"/>
                    </a:cubicBezTo>
                    <a:cubicBezTo>
                      <a:pt x="55" y="97"/>
                      <a:pt x="55" y="98"/>
                      <a:pt x="55" y="98"/>
                    </a:cubicBezTo>
                    <a:cubicBezTo>
                      <a:pt x="56" y="99"/>
                      <a:pt x="56" y="98"/>
                      <a:pt x="57" y="98"/>
                    </a:cubicBezTo>
                    <a:cubicBezTo>
                      <a:pt x="57" y="98"/>
                      <a:pt x="57" y="97"/>
                      <a:pt x="57" y="97"/>
                    </a:cubicBezTo>
                    <a:cubicBezTo>
                      <a:pt x="58" y="97"/>
                      <a:pt x="58" y="97"/>
                      <a:pt x="59" y="97"/>
                    </a:cubicBezTo>
                    <a:cubicBezTo>
                      <a:pt x="60" y="96"/>
                      <a:pt x="59" y="98"/>
                      <a:pt x="61" y="98"/>
                    </a:cubicBezTo>
                    <a:cubicBezTo>
                      <a:pt x="62" y="97"/>
                      <a:pt x="61" y="98"/>
                      <a:pt x="62" y="98"/>
                    </a:cubicBezTo>
                    <a:cubicBezTo>
                      <a:pt x="62" y="99"/>
                      <a:pt x="63" y="99"/>
                      <a:pt x="64" y="99"/>
                    </a:cubicBezTo>
                    <a:cubicBezTo>
                      <a:pt x="64" y="99"/>
                      <a:pt x="65" y="99"/>
                      <a:pt x="65" y="98"/>
                    </a:cubicBezTo>
                    <a:cubicBezTo>
                      <a:pt x="66" y="98"/>
                      <a:pt x="67" y="98"/>
                      <a:pt x="67" y="98"/>
                    </a:cubicBezTo>
                    <a:cubicBezTo>
                      <a:pt x="68" y="99"/>
                      <a:pt x="69" y="98"/>
                      <a:pt x="70" y="98"/>
                    </a:cubicBezTo>
                    <a:cubicBezTo>
                      <a:pt x="71" y="98"/>
                      <a:pt x="72" y="97"/>
                      <a:pt x="73" y="97"/>
                    </a:cubicBezTo>
                    <a:cubicBezTo>
                      <a:pt x="74" y="97"/>
                      <a:pt x="74" y="97"/>
                      <a:pt x="75" y="97"/>
                    </a:cubicBezTo>
                    <a:cubicBezTo>
                      <a:pt x="76" y="97"/>
                      <a:pt x="77" y="97"/>
                      <a:pt x="77" y="96"/>
                    </a:cubicBezTo>
                    <a:cubicBezTo>
                      <a:pt x="77" y="96"/>
                      <a:pt x="77" y="96"/>
                      <a:pt x="77" y="96"/>
                    </a:cubicBezTo>
                    <a:cubicBezTo>
                      <a:pt x="77" y="97"/>
                      <a:pt x="78" y="96"/>
                      <a:pt x="78" y="96"/>
                    </a:cubicBezTo>
                    <a:cubicBezTo>
                      <a:pt x="79" y="96"/>
                      <a:pt x="79" y="96"/>
                      <a:pt x="79" y="96"/>
                    </a:cubicBezTo>
                    <a:cubicBezTo>
                      <a:pt x="80" y="95"/>
                      <a:pt x="80" y="96"/>
                      <a:pt x="80" y="96"/>
                    </a:cubicBezTo>
                    <a:close/>
                    <a:moveTo>
                      <a:pt x="27" y="68"/>
                    </a:moveTo>
                    <a:cubicBezTo>
                      <a:pt x="27" y="69"/>
                      <a:pt x="28" y="70"/>
                      <a:pt x="28" y="71"/>
                    </a:cubicBezTo>
                    <a:cubicBezTo>
                      <a:pt x="28" y="72"/>
                      <a:pt x="28" y="72"/>
                      <a:pt x="27" y="73"/>
                    </a:cubicBezTo>
                    <a:cubicBezTo>
                      <a:pt x="26" y="74"/>
                      <a:pt x="26" y="75"/>
                      <a:pt x="27" y="75"/>
                    </a:cubicBezTo>
                    <a:cubicBezTo>
                      <a:pt x="27" y="76"/>
                      <a:pt x="27" y="76"/>
                      <a:pt x="27" y="77"/>
                    </a:cubicBezTo>
                    <a:cubicBezTo>
                      <a:pt x="27" y="77"/>
                      <a:pt x="27" y="77"/>
                      <a:pt x="27" y="77"/>
                    </a:cubicBezTo>
                    <a:cubicBezTo>
                      <a:pt x="27" y="77"/>
                      <a:pt x="27" y="78"/>
                      <a:pt x="27" y="78"/>
                    </a:cubicBezTo>
                    <a:cubicBezTo>
                      <a:pt x="27" y="79"/>
                      <a:pt x="26" y="81"/>
                      <a:pt x="26" y="83"/>
                    </a:cubicBezTo>
                    <a:cubicBezTo>
                      <a:pt x="26" y="83"/>
                      <a:pt x="26" y="84"/>
                      <a:pt x="26" y="84"/>
                    </a:cubicBezTo>
                    <a:cubicBezTo>
                      <a:pt x="26" y="84"/>
                      <a:pt x="26" y="84"/>
                      <a:pt x="26" y="85"/>
                    </a:cubicBezTo>
                    <a:cubicBezTo>
                      <a:pt x="26" y="85"/>
                      <a:pt x="26" y="87"/>
                      <a:pt x="25" y="87"/>
                    </a:cubicBezTo>
                    <a:cubicBezTo>
                      <a:pt x="25" y="87"/>
                      <a:pt x="25" y="86"/>
                      <a:pt x="25" y="86"/>
                    </a:cubicBezTo>
                    <a:cubicBezTo>
                      <a:pt x="25" y="86"/>
                      <a:pt x="24" y="86"/>
                      <a:pt x="24" y="86"/>
                    </a:cubicBezTo>
                    <a:cubicBezTo>
                      <a:pt x="24" y="86"/>
                      <a:pt x="23" y="85"/>
                      <a:pt x="22" y="85"/>
                    </a:cubicBezTo>
                    <a:cubicBezTo>
                      <a:pt x="22" y="86"/>
                      <a:pt x="22" y="86"/>
                      <a:pt x="21" y="86"/>
                    </a:cubicBezTo>
                    <a:cubicBezTo>
                      <a:pt x="21" y="85"/>
                      <a:pt x="21" y="85"/>
                      <a:pt x="21" y="85"/>
                    </a:cubicBezTo>
                    <a:cubicBezTo>
                      <a:pt x="20" y="85"/>
                      <a:pt x="21" y="86"/>
                      <a:pt x="21" y="85"/>
                    </a:cubicBezTo>
                    <a:cubicBezTo>
                      <a:pt x="21" y="86"/>
                      <a:pt x="21" y="86"/>
                      <a:pt x="21" y="86"/>
                    </a:cubicBezTo>
                    <a:cubicBezTo>
                      <a:pt x="21" y="87"/>
                      <a:pt x="21" y="87"/>
                      <a:pt x="21" y="88"/>
                    </a:cubicBezTo>
                    <a:cubicBezTo>
                      <a:pt x="21" y="88"/>
                      <a:pt x="20" y="88"/>
                      <a:pt x="20" y="89"/>
                    </a:cubicBezTo>
                    <a:cubicBezTo>
                      <a:pt x="19" y="89"/>
                      <a:pt x="19" y="89"/>
                      <a:pt x="19" y="89"/>
                    </a:cubicBezTo>
                    <a:cubicBezTo>
                      <a:pt x="18" y="89"/>
                      <a:pt x="17" y="88"/>
                      <a:pt x="17" y="89"/>
                    </a:cubicBezTo>
                    <a:cubicBezTo>
                      <a:pt x="17" y="89"/>
                      <a:pt x="17" y="89"/>
                      <a:pt x="17" y="89"/>
                    </a:cubicBezTo>
                    <a:cubicBezTo>
                      <a:pt x="17" y="88"/>
                      <a:pt x="17" y="88"/>
                      <a:pt x="17" y="88"/>
                    </a:cubicBezTo>
                    <a:cubicBezTo>
                      <a:pt x="16" y="87"/>
                      <a:pt x="16" y="87"/>
                      <a:pt x="16" y="87"/>
                    </a:cubicBezTo>
                    <a:cubicBezTo>
                      <a:pt x="16" y="87"/>
                      <a:pt x="16" y="88"/>
                      <a:pt x="16" y="88"/>
                    </a:cubicBezTo>
                    <a:cubicBezTo>
                      <a:pt x="15" y="89"/>
                      <a:pt x="14" y="87"/>
                      <a:pt x="15" y="87"/>
                    </a:cubicBezTo>
                    <a:cubicBezTo>
                      <a:pt x="15" y="86"/>
                      <a:pt x="16" y="87"/>
                      <a:pt x="16" y="87"/>
                    </a:cubicBezTo>
                    <a:cubicBezTo>
                      <a:pt x="16" y="86"/>
                      <a:pt x="15" y="86"/>
                      <a:pt x="15" y="85"/>
                    </a:cubicBezTo>
                    <a:cubicBezTo>
                      <a:pt x="15" y="85"/>
                      <a:pt x="15" y="85"/>
                      <a:pt x="15" y="84"/>
                    </a:cubicBezTo>
                    <a:cubicBezTo>
                      <a:pt x="15" y="84"/>
                      <a:pt x="15" y="84"/>
                      <a:pt x="15" y="84"/>
                    </a:cubicBezTo>
                    <a:cubicBezTo>
                      <a:pt x="15" y="83"/>
                      <a:pt x="15" y="83"/>
                      <a:pt x="15" y="83"/>
                    </a:cubicBezTo>
                    <a:cubicBezTo>
                      <a:pt x="15" y="82"/>
                      <a:pt x="15" y="82"/>
                      <a:pt x="15" y="82"/>
                    </a:cubicBezTo>
                    <a:cubicBezTo>
                      <a:pt x="16" y="81"/>
                      <a:pt x="16" y="81"/>
                      <a:pt x="16" y="80"/>
                    </a:cubicBezTo>
                    <a:cubicBezTo>
                      <a:pt x="16" y="79"/>
                      <a:pt x="16" y="80"/>
                      <a:pt x="17" y="80"/>
                    </a:cubicBezTo>
                    <a:cubicBezTo>
                      <a:pt x="16" y="80"/>
                      <a:pt x="16" y="80"/>
                      <a:pt x="16" y="80"/>
                    </a:cubicBezTo>
                    <a:cubicBezTo>
                      <a:pt x="16" y="80"/>
                      <a:pt x="17" y="79"/>
                      <a:pt x="16" y="79"/>
                    </a:cubicBezTo>
                    <a:cubicBezTo>
                      <a:pt x="17" y="79"/>
                      <a:pt x="16" y="77"/>
                      <a:pt x="15" y="78"/>
                    </a:cubicBezTo>
                    <a:cubicBezTo>
                      <a:pt x="16" y="78"/>
                      <a:pt x="16" y="78"/>
                      <a:pt x="15" y="78"/>
                    </a:cubicBezTo>
                    <a:cubicBezTo>
                      <a:pt x="15" y="78"/>
                      <a:pt x="15" y="78"/>
                      <a:pt x="15" y="78"/>
                    </a:cubicBezTo>
                    <a:cubicBezTo>
                      <a:pt x="15" y="78"/>
                      <a:pt x="15" y="77"/>
                      <a:pt x="15" y="77"/>
                    </a:cubicBezTo>
                    <a:cubicBezTo>
                      <a:pt x="15" y="77"/>
                      <a:pt x="15" y="76"/>
                      <a:pt x="15" y="76"/>
                    </a:cubicBezTo>
                    <a:cubicBezTo>
                      <a:pt x="16" y="76"/>
                      <a:pt x="16" y="76"/>
                      <a:pt x="16" y="75"/>
                    </a:cubicBezTo>
                    <a:cubicBezTo>
                      <a:pt x="16" y="75"/>
                      <a:pt x="16" y="74"/>
                      <a:pt x="16" y="74"/>
                    </a:cubicBezTo>
                    <a:cubicBezTo>
                      <a:pt x="16" y="73"/>
                      <a:pt x="15" y="73"/>
                      <a:pt x="15" y="73"/>
                    </a:cubicBezTo>
                    <a:cubicBezTo>
                      <a:pt x="15" y="72"/>
                      <a:pt x="15" y="72"/>
                      <a:pt x="14" y="71"/>
                    </a:cubicBezTo>
                    <a:cubicBezTo>
                      <a:pt x="14" y="71"/>
                      <a:pt x="14" y="70"/>
                      <a:pt x="14" y="70"/>
                    </a:cubicBezTo>
                    <a:cubicBezTo>
                      <a:pt x="13" y="71"/>
                      <a:pt x="14" y="70"/>
                      <a:pt x="13" y="70"/>
                    </a:cubicBezTo>
                    <a:cubicBezTo>
                      <a:pt x="13" y="70"/>
                      <a:pt x="13" y="70"/>
                      <a:pt x="13" y="71"/>
                    </a:cubicBezTo>
                    <a:cubicBezTo>
                      <a:pt x="13" y="70"/>
                      <a:pt x="14" y="70"/>
                      <a:pt x="13" y="69"/>
                    </a:cubicBezTo>
                    <a:cubicBezTo>
                      <a:pt x="13" y="69"/>
                      <a:pt x="13" y="68"/>
                      <a:pt x="13" y="68"/>
                    </a:cubicBezTo>
                    <a:cubicBezTo>
                      <a:pt x="13" y="68"/>
                      <a:pt x="14" y="67"/>
                      <a:pt x="14" y="67"/>
                    </a:cubicBezTo>
                    <a:cubicBezTo>
                      <a:pt x="14" y="67"/>
                      <a:pt x="13" y="67"/>
                      <a:pt x="13" y="66"/>
                    </a:cubicBezTo>
                    <a:cubicBezTo>
                      <a:pt x="14" y="66"/>
                      <a:pt x="14" y="67"/>
                      <a:pt x="14" y="67"/>
                    </a:cubicBezTo>
                    <a:cubicBezTo>
                      <a:pt x="14" y="67"/>
                      <a:pt x="15" y="68"/>
                      <a:pt x="15" y="68"/>
                    </a:cubicBezTo>
                    <a:cubicBezTo>
                      <a:pt x="16" y="68"/>
                      <a:pt x="16" y="68"/>
                      <a:pt x="17" y="67"/>
                    </a:cubicBezTo>
                    <a:cubicBezTo>
                      <a:pt x="17" y="67"/>
                      <a:pt x="18" y="67"/>
                      <a:pt x="18" y="67"/>
                    </a:cubicBezTo>
                    <a:cubicBezTo>
                      <a:pt x="18" y="67"/>
                      <a:pt x="19" y="67"/>
                      <a:pt x="19" y="67"/>
                    </a:cubicBezTo>
                    <a:cubicBezTo>
                      <a:pt x="20" y="66"/>
                      <a:pt x="20" y="65"/>
                      <a:pt x="21" y="65"/>
                    </a:cubicBezTo>
                    <a:cubicBezTo>
                      <a:pt x="21" y="65"/>
                      <a:pt x="22" y="65"/>
                      <a:pt x="22" y="64"/>
                    </a:cubicBezTo>
                    <a:cubicBezTo>
                      <a:pt x="22" y="64"/>
                      <a:pt x="22" y="63"/>
                      <a:pt x="22" y="63"/>
                    </a:cubicBezTo>
                    <a:cubicBezTo>
                      <a:pt x="22" y="63"/>
                      <a:pt x="22" y="63"/>
                      <a:pt x="23" y="63"/>
                    </a:cubicBezTo>
                    <a:cubicBezTo>
                      <a:pt x="23" y="63"/>
                      <a:pt x="23" y="64"/>
                      <a:pt x="23" y="64"/>
                    </a:cubicBezTo>
                    <a:cubicBezTo>
                      <a:pt x="23" y="63"/>
                      <a:pt x="23" y="63"/>
                      <a:pt x="23" y="64"/>
                    </a:cubicBezTo>
                    <a:cubicBezTo>
                      <a:pt x="23" y="64"/>
                      <a:pt x="24" y="64"/>
                      <a:pt x="24" y="64"/>
                    </a:cubicBezTo>
                    <a:cubicBezTo>
                      <a:pt x="24" y="64"/>
                      <a:pt x="24" y="65"/>
                      <a:pt x="25" y="65"/>
                    </a:cubicBezTo>
                    <a:cubicBezTo>
                      <a:pt x="25" y="64"/>
                      <a:pt x="25" y="64"/>
                      <a:pt x="25" y="65"/>
                    </a:cubicBezTo>
                    <a:cubicBezTo>
                      <a:pt x="26" y="65"/>
                      <a:pt x="25" y="66"/>
                      <a:pt x="25" y="66"/>
                    </a:cubicBezTo>
                    <a:cubicBezTo>
                      <a:pt x="25" y="66"/>
                      <a:pt x="25" y="66"/>
                      <a:pt x="26" y="66"/>
                    </a:cubicBezTo>
                    <a:cubicBezTo>
                      <a:pt x="25" y="66"/>
                      <a:pt x="27" y="66"/>
                      <a:pt x="26" y="66"/>
                    </a:cubicBezTo>
                    <a:cubicBezTo>
                      <a:pt x="26" y="66"/>
                      <a:pt x="26" y="66"/>
                      <a:pt x="26" y="66"/>
                    </a:cubicBezTo>
                    <a:cubicBezTo>
                      <a:pt x="26" y="66"/>
                      <a:pt x="26" y="66"/>
                      <a:pt x="26" y="66"/>
                    </a:cubicBezTo>
                    <a:cubicBezTo>
                      <a:pt x="25" y="67"/>
                      <a:pt x="25" y="67"/>
                      <a:pt x="25" y="67"/>
                    </a:cubicBezTo>
                    <a:cubicBezTo>
                      <a:pt x="25" y="67"/>
                      <a:pt x="26" y="67"/>
                      <a:pt x="26" y="67"/>
                    </a:cubicBezTo>
                    <a:cubicBezTo>
                      <a:pt x="26" y="67"/>
                      <a:pt x="26" y="67"/>
                      <a:pt x="26" y="67"/>
                    </a:cubicBezTo>
                    <a:cubicBezTo>
                      <a:pt x="26" y="67"/>
                      <a:pt x="26" y="67"/>
                      <a:pt x="26" y="67"/>
                    </a:cubicBezTo>
                    <a:cubicBezTo>
                      <a:pt x="26" y="68"/>
                      <a:pt x="27" y="67"/>
                      <a:pt x="27" y="68"/>
                    </a:cubicBezTo>
                    <a:cubicBezTo>
                      <a:pt x="27" y="68"/>
                      <a:pt x="27" y="68"/>
                      <a:pt x="27" y="68"/>
                    </a:cubicBezTo>
                    <a:close/>
                    <a:moveTo>
                      <a:pt x="33" y="47"/>
                    </a:moveTo>
                    <a:cubicBezTo>
                      <a:pt x="33" y="47"/>
                      <a:pt x="33" y="47"/>
                      <a:pt x="33" y="47"/>
                    </a:cubicBezTo>
                    <a:cubicBezTo>
                      <a:pt x="33" y="47"/>
                      <a:pt x="33" y="47"/>
                      <a:pt x="32" y="47"/>
                    </a:cubicBezTo>
                    <a:cubicBezTo>
                      <a:pt x="32" y="47"/>
                      <a:pt x="32" y="47"/>
                      <a:pt x="32" y="47"/>
                    </a:cubicBezTo>
                    <a:cubicBezTo>
                      <a:pt x="31" y="47"/>
                      <a:pt x="30" y="47"/>
                      <a:pt x="30" y="46"/>
                    </a:cubicBezTo>
                    <a:cubicBezTo>
                      <a:pt x="31" y="46"/>
                      <a:pt x="31" y="47"/>
                      <a:pt x="32" y="46"/>
                    </a:cubicBezTo>
                    <a:cubicBezTo>
                      <a:pt x="32" y="46"/>
                      <a:pt x="32" y="46"/>
                      <a:pt x="33" y="46"/>
                    </a:cubicBezTo>
                    <a:cubicBezTo>
                      <a:pt x="33" y="46"/>
                      <a:pt x="33" y="45"/>
                      <a:pt x="33" y="46"/>
                    </a:cubicBezTo>
                    <a:cubicBezTo>
                      <a:pt x="33" y="46"/>
                      <a:pt x="33" y="47"/>
                      <a:pt x="33" y="47"/>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40" name="Ireland">
                <a:extLst>
                  <a:ext uri="{FF2B5EF4-FFF2-40B4-BE49-F238E27FC236}">
                    <a16:creationId xmlns:a16="http://schemas.microsoft.com/office/drawing/2014/main" id="{9530F920-0D61-289B-BECA-A7EA280ED9F3}"/>
                  </a:ext>
                </a:extLst>
              </p:cNvPr>
              <p:cNvSpPr>
                <a:spLocks noEditPoints="1"/>
              </p:cNvSpPr>
              <p:nvPr/>
            </p:nvSpPr>
            <p:spPr bwMode="auto">
              <a:xfrm>
                <a:off x="5559608" y="2229930"/>
                <a:ext cx="130132" cy="144381"/>
              </a:xfrm>
              <a:custGeom>
                <a:avLst/>
                <a:gdLst/>
                <a:ahLst/>
                <a:cxnLst>
                  <a:cxn ang="0">
                    <a:pos x="37" y="24"/>
                  </a:cxn>
                  <a:cxn ang="0">
                    <a:pos x="34" y="32"/>
                  </a:cxn>
                  <a:cxn ang="0">
                    <a:pos x="32" y="34"/>
                  </a:cxn>
                  <a:cxn ang="0">
                    <a:pos x="29" y="34"/>
                  </a:cxn>
                  <a:cxn ang="0">
                    <a:pos x="27" y="34"/>
                  </a:cxn>
                  <a:cxn ang="0">
                    <a:pos x="21" y="37"/>
                  </a:cxn>
                  <a:cxn ang="0">
                    <a:pos x="18" y="37"/>
                  </a:cxn>
                  <a:cxn ang="0">
                    <a:pos x="15" y="39"/>
                  </a:cxn>
                  <a:cxn ang="0">
                    <a:pos x="12" y="40"/>
                  </a:cxn>
                  <a:cxn ang="0">
                    <a:pos x="8" y="41"/>
                  </a:cxn>
                  <a:cxn ang="0">
                    <a:pos x="4" y="41"/>
                  </a:cxn>
                  <a:cxn ang="0">
                    <a:pos x="6" y="39"/>
                  </a:cxn>
                  <a:cxn ang="0">
                    <a:pos x="5" y="38"/>
                  </a:cxn>
                  <a:cxn ang="0">
                    <a:pos x="1" y="38"/>
                  </a:cxn>
                  <a:cxn ang="0">
                    <a:pos x="1" y="37"/>
                  </a:cxn>
                  <a:cxn ang="0">
                    <a:pos x="4" y="34"/>
                  </a:cxn>
                  <a:cxn ang="0">
                    <a:pos x="1" y="35"/>
                  </a:cxn>
                  <a:cxn ang="0">
                    <a:pos x="1" y="33"/>
                  </a:cxn>
                  <a:cxn ang="0">
                    <a:pos x="4" y="33"/>
                  </a:cxn>
                  <a:cxn ang="0">
                    <a:pos x="5" y="32"/>
                  </a:cxn>
                  <a:cxn ang="0">
                    <a:pos x="10" y="30"/>
                  </a:cxn>
                  <a:cxn ang="0">
                    <a:pos x="12" y="29"/>
                  </a:cxn>
                  <a:cxn ang="0">
                    <a:pos x="7" y="29"/>
                  </a:cxn>
                  <a:cxn ang="0">
                    <a:pos x="8" y="28"/>
                  </a:cxn>
                  <a:cxn ang="0">
                    <a:pos x="12" y="24"/>
                  </a:cxn>
                  <a:cxn ang="0">
                    <a:pos x="14" y="23"/>
                  </a:cxn>
                  <a:cxn ang="0">
                    <a:pos x="9" y="23"/>
                  </a:cxn>
                  <a:cxn ang="0">
                    <a:pos x="8" y="21"/>
                  </a:cxn>
                  <a:cxn ang="0">
                    <a:pos x="6" y="21"/>
                  </a:cxn>
                  <a:cxn ang="0">
                    <a:pos x="5" y="20"/>
                  </a:cxn>
                  <a:cxn ang="0">
                    <a:pos x="8" y="19"/>
                  </a:cxn>
                  <a:cxn ang="0">
                    <a:pos x="8" y="16"/>
                  </a:cxn>
                  <a:cxn ang="0">
                    <a:pos x="6" y="14"/>
                  </a:cxn>
                  <a:cxn ang="0">
                    <a:pos x="6" y="14"/>
                  </a:cxn>
                  <a:cxn ang="0">
                    <a:pos x="7" y="12"/>
                  </a:cxn>
                  <a:cxn ang="0">
                    <a:pos x="10" y="12"/>
                  </a:cxn>
                  <a:cxn ang="0">
                    <a:pos x="15" y="12"/>
                  </a:cxn>
                  <a:cxn ang="0">
                    <a:pos x="18" y="11"/>
                  </a:cxn>
                  <a:cxn ang="0">
                    <a:pos x="22" y="8"/>
                  </a:cxn>
                  <a:cxn ang="0">
                    <a:pos x="19" y="8"/>
                  </a:cxn>
                  <a:cxn ang="0">
                    <a:pos x="19" y="7"/>
                  </a:cxn>
                  <a:cxn ang="0">
                    <a:pos x="21" y="6"/>
                  </a:cxn>
                  <a:cxn ang="0">
                    <a:pos x="22" y="3"/>
                  </a:cxn>
                  <a:cxn ang="0">
                    <a:pos x="25" y="2"/>
                  </a:cxn>
                  <a:cxn ang="0">
                    <a:pos x="26" y="2"/>
                  </a:cxn>
                  <a:cxn ang="0">
                    <a:pos x="26" y="5"/>
                  </a:cxn>
                  <a:cxn ang="0">
                    <a:pos x="30" y="1"/>
                  </a:cxn>
                  <a:cxn ang="0">
                    <a:pos x="28" y="4"/>
                  </a:cxn>
                  <a:cxn ang="0">
                    <a:pos x="25" y="8"/>
                  </a:cxn>
                  <a:cxn ang="0">
                    <a:pos x="24" y="13"/>
                  </a:cxn>
                  <a:cxn ang="0">
                    <a:pos x="28" y="13"/>
                  </a:cxn>
                  <a:cxn ang="0">
                    <a:pos x="30" y="11"/>
                  </a:cxn>
                  <a:cxn ang="0">
                    <a:pos x="33" y="14"/>
                  </a:cxn>
                  <a:cxn ang="0">
                    <a:pos x="37" y="15"/>
                  </a:cxn>
                  <a:cxn ang="0">
                    <a:pos x="37" y="20"/>
                  </a:cxn>
                  <a:cxn ang="0">
                    <a:pos x="6" y="15"/>
                  </a:cxn>
                </a:cxnLst>
                <a:rect l="0" t="0" r="r" b="b"/>
                <a:pathLst>
                  <a:path w="38" h="42">
                    <a:moveTo>
                      <a:pt x="37" y="20"/>
                    </a:moveTo>
                    <a:cubicBezTo>
                      <a:pt x="37" y="20"/>
                      <a:pt x="37" y="21"/>
                      <a:pt x="38" y="21"/>
                    </a:cubicBezTo>
                    <a:cubicBezTo>
                      <a:pt x="37" y="22"/>
                      <a:pt x="37" y="21"/>
                      <a:pt x="36" y="22"/>
                    </a:cubicBezTo>
                    <a:cubicBezTo>
                      <a:pt x="36" y="22"/>
                      <a:pt x="37" y="22"/>
                      <a:pt x="37" y="22"/>
                    </a:cubicBezTo>
                    <a:cubicBezTo>
                      <a:pt x="37" y="23"/>
                      <a:pt x="37" y="23"/>
                      <a:pt x="37" y="24"/>
                    </a:cubicBezTo>
                    <a:cubicBezTo>
                      <a:pt x="38" y="24"/>
                      <a:pt x="37" y="25"/>
                      <a:pt x="37" y="26"/>
                    </a:cubicBezTo>
                    <a:cubicBezTo>
                      <a:pt x="38" y="26"/>
                      <a:pt x="37" y="27"/>
                      <a:pt x="36" y="27"/>
                    </a:cubicBezTo>
                    <a:cubicBezTo>
                      <a:pt x="36" y="27"/>
                      <a:pt x="36" y="29"/>
                      <a:pt x="35" y="29"/>
                    </a:cubicBezTo>
                    <a:cubicBezTo>
                      <a:pt x="35" y="30"/>
                      <a:pt x="36" y="30"/>
                      <a:pt x="35" y="31"/>
                    </a:cubicBezTo>
                    <a:cubicBezTo>
                      <a:pt x="34" y="31"/>
                      <a:pt x="34" y="31"/>
                      <a:pt x="34" y="32"/>
                    </a:cubicBezTo>
                    <a:cubicBezTo>
                      <a:pt x="34" y="32"/>
                      <a:pt x="33" y="32"/>
                      <a:pt x="33" y="32"/>
                    </a:cubicBezTo>
                    <a:cubicBezTo>
                      <a:pt x="33" y="32"/>
                      <a:pt x="34" y="33"/>
                      <a:pt x="34" y="32"/>
                    </a:cubicBezTo>
                    <a:cubicBezTo>
                      <a:pt x="34" y="33"/>
                      <a:pt x="34" y="33"/>
                      <a:pt x="34" y="33"/>
                    </a:cubicBezTo>
                    <a:cubicBezTo>
                      <a:pt x="34" y="34"/>
                      <a:pt x="33" y="34"/>
                      <a:pt x="34" y="34"/>
                    </a:cubicBezTo>
                    <a:cubicBezTo>
                      <a:pt x="33" y="34"/>
                      <a:pt x="32" y="34"/>
                      <a:pt x="32" y="34"/>
                    </a:cubicBezTo>
                    <a:cubicBezTo>
                      <a:pt x="32" y="34"/>
                      <a:pt x="31" y="34"/>
                      <a:pt x="30" y="34"/>
                    </a:cubicBezTo>
                    <a:cubicBezTo>
                      <a:pt x="30" y="33"/>
                      <a:pt x="30" y="33"/>
                      <a:pt x="31" y="33"/>
                    </a:cubicBezTo>
                    <a:cubicBezTo>
                      <a:pt x="30" y="33"/>
                      <a:pt x="30" y="33"/>
                      <a:pt x="30" y="33"/>
                    </a:cubicBezTo>
                    <a:cubicBezTo>
                      <a:pt x="30" y="33"/>
                      <a:pt x="30" y="34"/>
                      <a:pt x="30" y="34"/>
                    </a:cubicBezTo>
                    <a:cubicBezTo>
                      <a:pt x="30" y="34"/>
                      <a:pt x="29" y="34"/>
                      <a:pt x="29" y="34"/>
                    </a:cubicBezTo>
                    <a:cubicBezTo>
                      <a:pt x="29" y="34"/>
                      <a:pt x="29" y="33"/>
                      <a:pt x="29" y="33"/>
                    </a:cubicBezTo>
                    <a:cubicBezTo>
                      <a:pt x="29" y="33"/>
                      <a:pt x="29" y="34"/>
                      <a:pt x="29" y="34"/>
                    </a:cubicBezTo>
                    <a:cubicBezTo>
                      <a:pt x="28" y="34"/>
                      <a:pt x="28" y="34"/>
                      <a:pt x="28" y="34"/>
                    </a:cubicBezTo>
                    <a:cubicBezTo>
                      <a:pt x="28" y="34"/>
                      <a:pt x="28" y="34"/>
                      <a:pt x="28" y="34"/>
                    </a:cubicBezTo>
                    <a:cubicBezTo>
                      <a:pt x="28" y="34"/>
                      <a:pt x="27" y="34"/>
                      <a:pt x="27" y="34"/>
                    </a:cubicBezTo>
                    <a:cubicBezTo>
                      <a:pt x="27" y="34"/>
                      <a:pt x="26" y="34"/>
                      <a:pt x="26" y="34"/>
                    </a:cubicBezTo>
                    <a:cubicBezTo>
                      <a:pt x="25" y="34"/>
                      <a:pt x="23" y="35"/>
                      <a:pt x="23" y="35"/>
                    </a:cubicBezTo>
                    <a:cubicBezTo>
                      <a:pt x="24" y="35"/>
                      <a:pt x="23" y="36"/>
                      <a:pt x="23" y="36"/>
                    </a:cubicBezTo>
                    <a:cubicBezTo>
                      <a:pt x="23" y="36"/>
                      <a:pt x="22" y="37"/>
                      <a:pt x="21" y="36"/>
                    </a:cubicBezTo>
                    <a:cubicBezTo>
                      <a:pt x="21" y="36"/>
                      <a:pt x="21" y="37"/>
                      <a:pt x="21" y="37"/>
                    </a:cubicBezTo>
                    <a:cubicBezTo>
                      <a:pt x="21" y="37"/>
                      <a:pt x="20" y="37"/>
                      <a:pt x="20" y="37"/>
                    </a:cubicBezTo>
                    <a:cubicBezTo>
                      <a:pt x="20" y="37"/>
                      <a:pt x="19" y="38"/>
                      <a:pt x="19" y="38"/>
                    </a:cubicBezTo>
                    <a:cubicBezTo>
                      <a:pt x="19" y="38"/>
                      <a:pt x="18" y="38"/>
                      <a:pt x="18" y="38"/>
                    </a:cubicBezTo>
                    <a:cubicBezTo>
                      <a:pt x="18" y="37"/>
                      <a:pt x="18" y="37"/>
                      <a:pt x="18" y="37"/>
                    </a:cubicBezTo>
                    <a:cubicBezTo>
                      <a:pt x="18" y="37"/>
                      <a:pt x="18" y="37"/>
                      <a:pt x="18" y="37"/>
                    </a:cubicBezTo>
                    <a:cubicBezTo>
                      <a:pt x="18" y="37"/>
                      <a:pt x="17" y="37"/>
                      <a:pt x="16" y="37"/>
                    </a:cubicBezTo>
                    <a:cubicBezTo>
                      <a:pt x="17" y="37"/>
                      <a:pt x="17" y="37"/>
                      <a:pt x="17" y="37"/>
                    </a:cubicBezTo>
                    <a:cubicBezTo>
                      <a:pt x="17" y="37"/>
                      <a:pt x="17" y="38"/>
                      <a:pt x="17" y="38"/>
                    </a:cubicBezTo>
                    <a:cubicBezTo>
                      <a:pt x="17" y="38"/>
                      <a:pt x="16" y="39"/>
                      <a:pt x="16" y="39"/>
                    </a:cubicBezTo>
                    <a:cubicBezTo>
                      <a:pt x="16" y="39"/>
                      <a:pt x="15" y="39"/>
                      <a:pt x="15" y="39"/>
                    </a:cubicBezTo>
                    <a:cubicBezTo>
                      <a:pt x="15" y="39"/>
                      <a:pt x="15" y="39"/>
                      <a:pt x="15" y="39"/>
                    </a:cubicBezTo>
                    <a:cubicBezTo>
                      <a:pt x="15" y="39"/>
                      <a:pt x="15" y="39"/>
                      <a:pt x="15" y="40"/>
                    </a:cubicBezTo>
                    <a:cubicBezTo>
                      <a:pt x="15" y="39"/>
                      <a:pt x="14" y="40"/>
                      <a:pt x="13" y="40"/>
                    </a:cubicBezTo>
                    <a:cubicBezTo>
                      <a:pt x="14" y="40"/>
                      <a:pt x="14" y="40"/>
                      <a:pt x="14" y="40"/>
                    </a:cubicBezTo>
                    <a:cubicBezTo>
                      <a:pt x="14" y="40"/>
                      <a:pt x="13" y="40"/>
                      <a:pt x="12" y="40"/>
                    </a:cubicBezTo>
                    <a:cubicBezTo>
                      <a:pt x="12" y="40"/>
                      <a:pt x="12" y="41"/>
                      <a:pt x="12" y="40"/>
                    </a:cubicBezTo>
                    <a:cubicBezTo>
                      <a:pt x="12" y="40"/>
                      <a:pt x="10" y="40"/>
                      <a:pt x="10" y="40"/>
                    </a:cubicBezTo>
                    <a:cubicBezTo>
                      <a:pt x="10" y="41"/>
                      <a:pt x="8" y="41"/>
                      <a:pt x="8" y="41"/>
                    </a:cubicBezTo>
                    <a:cubicBezTo>
                      <a:pt x="8" y="41"/>
                      <a:pt x="8" y="41"/>
                      <a:pt x="8" y="41"/>
                    </a:cubicBezTo>
                    <a:cubicBezTo>
                      <a:pt x="8" y="41"/>
                      <a:pt x="8" y="41"/>
                      <a:pt x="8" y="41"/>
                    </a:cubicBezTo>
                    <a:cubicBezTo>
                      <a:pt x="8" y="41"/>
                      <a:pt x="8" y="41"/>
                      <a:pt x="8" y="41"/>
                    </a:cubicBezTo>
                    <a:cubicBezTo>
                      <a:pt x="8" y="40"/>
                      <a:pt x="7" y="41"/>
                      <a:pt x="7" y="41"/>
                    </a:cubicBezTo>
                    <a:cubicBezTo>
                      <a:pt x="7" y="41"/>
                      <a:pt x="6" y="41"/>
                      <a:pt x="6" y="41"/>
                    </a:cubicBezTo>
                    <a:cubicBezTo>
                      <a:pt x="6" y="41"/>
                      <a:pt x="6" y="41"/>
                      <a:pt x="5" y="41"/>
                    </a:cubicBezTo>
                    <a:cubicBezTo>
                      <a:pt x="5" y="41"/>
                      <a:pt x="4" y="42"/>
                      <a:pt x="4" y="41"/>
                    </a:cubicBezTo>
                    <a:cubicBezTo>
                      <a:pt x="4" y="41"/>
                      <a:pt x="6" y="40"/>
                      <a:pt x="7" y="40"/>
                    </a:cubicBezTo>
                    <a:cubicBezTo>
                      <a:pt x="6" y="40"/>
                      <a:pt x="5" y="41"/>
                      <a:pt x="4" y="41"/>
                    </a:cubicBezTo>
                    <a:cubicBezTo>
                      <a:pt x="5" y="40"/>
                      <a:pt x="8" y="39"/>
                      <a:pt x="8" y="39"/>
                    </a:cubicBezTo>
                    <a:cubicBezTo>
                      <a:pt x="8" y="39"/>
                      <a:pt x="7" y="38"/>
                      <a:pt x="7" y="38"/>
                    </a:cubicBezTo>
                    <a:cubicBezTo>
                      <a:pt x="7" y="38"/>
                      <a:pt x="6" y="39"/>
                      <a:pt x="6" y="39"/>
                    </a:cubicBezTo>
                    <a:cubicBezTo>
                      <a:pt x="5" y="39"/>
                      <a:pt x="3" y="40"/>
                      <a:pt x="2" y="40"/>
                    </a:cubicBezTo>
                    <a:cubicBezTo>
                      <a:pt x="2" y="40"/>
                      <a:pt x="3" y="40"/>
                      <a:pt x="2" y="39"/>
                    </a:cubicBezTo>
                    <a:cubicBezTo>
                      <a:pt x="3" y="39"/>
                      <a:pt x="3" y="39"/>
                      <a:pt x="3" y="39"/>
                    </a:cubicBezTo>
                    <a:cubicBezTo>
                      <a:pt x="3" y="39"/>
                      <a:pt x="4" y="38"/>
                      <a:pt x="4" y="38"/>
                    </a:cubicBezTo>
                    <a:cubicBezTo>
                      <a:pt x="4" y="38"/>
                      <a:pt x="5" y="38"/>
                      <a:pt x="5" y="38"/>
                    </a:cubicBezTo>
                    <a:cubicBezTo>
                      <a:pt x="5" y="38"/>
                      <a:pt x="5" y="38"/>
                      <a:pt x="5" y="38"/>
                    </a:cubicBezTo>
                    <a:cubicBezTo>
                      <a:pt x="6" y="37"/>
                      <a:pt x="6" y="37"/>
                      <a:pt x="7" y="37"/>
                    </a:cubicBezTo>
                    <a:cubicBezTo>
                      <a:pt x="6" y="37"/>
                      <a:pt x="5" y="38"/>
                      <a:pt x="4" y="38"/>
                    </a:cubicBezTo>
                    <a:cubicBezTo>
                      <a:pt x="3" y="38"/>
                      <a:pt x="3" y="38"/>
                      <a:pt x="2" y="38"/>
                    </a:cubicBezTo>
                    <a:cubicBezTo>
                      <a:pt x="2" y="38"/>
                      <a:pt x="2" y="38"/>
                      <a:pt x="1" y="38"/>
                    </a:cubicBezTo>
                    <a:cubicBezTo>
                      <a:pt x="2" y="38"/>
                      <a:pt x="2" y="37"/>
                      <a:pt x="1" y="37"/>
                    </a:cubicBezTo>
                    <a:cubicBezTo>
                      <a:pt x="1" y="37"/>
                      <a:pt x="1" y="38"/>
                      <a:pt x="0" y="38"/>
                    </a:cubicBezTo>
                    <a:cubicBezTo>
                      <a:pt x="0" y="38"/>
                      <a:pt x="0" y="38"/>
                      <a:pt x="0" y="37"/>
                    </a:cubicBezTo>
                    <a:cubicBezTo>
                      <a:pt x="0" y="37"/>
                      <a:pt x="0" y="37"/>
                      <a:pt x="0" y="37"/>
                    </a:cubicBezTo>
                    <a:cubicBezTo>
                      <a:pt x="0" y="37"/>
                      <a:pt x="1" y="37"/>
                      <a:pt x="1" y="37"/>
                    </a:cubicBezTo>
                    <a:cubicBezTo>
                      <a:pt x="1" y="36"/>
                      <a:pt x="2" y="36"/>
                      <a:pt x="2" y="35"/>
                    </a:cubicBezTo>
                    <a:cubicBezTo>
                      <a:pt x="3" y="35"/>
                      <a:pt x="4" y="35"/>
                      <a:pt x="4" y="35"/>
                    </a:cubicBezTo>
                    <a:cubicBezTo>
                      <a:pt x="4" y="35"/>
                      <a:pt x="4" y="35"/>
                      <a:pt x="4" y="34"/>
                    </a:cubicBezTo>
                    <a:cubicBezTo>
                      <a:pt x="5" y="35"/>
                      <a:pt x="5" y="34"/>
                      <a:pt x="6" y="34"/>
                    </a:cubicBezTo>
                    <a:cubicBezTo>
                      <a:pt x="5" y="34"/>
                      <a:pt x="5" y="34"/>
                      <a:pt x="4" y="34"/>
                    </a:cubicBezTo>
                    <a:cubicBezTo>
                      <a:pt x="4" y="34"/>
                      <a:pt x="4" y="34"/>
                      <a:pt x="4" y="34"/>
                    </a:cubicBezTo>
                    <a:cubicBezTo>
                      <a:pt x="4" y="34"/>
                      <a:pt x="4" y="34"/>
                      <a:pt x="4" y="34"/>
                    </a:cubicBezTo>
                    <a:cubicBezTo>
                      <a:pt x="4" y="34"/>
                      <a:pt x="3" y="34"/>
                      <a:pt x="3" y="34"/>
                    </a:cubicBezTo>
                    <a:cubicBezTo>
                      <a:pt x="2" y="35"/>
                      <a:pt x="2" y="34"/>
                      <a:pt x="2" y="34"/>
                    </a:cubicBezTo>
                    <a:cubicBezTo>
                      <a:pt x="2" y="34"/>
                      <a:pt x="1" y="34"/>
                      <a:pt x="1" y="35"/>
                    </a:cubicBezTo>
                    <a:cubicBezTo>
                      <a:pt x="1" y="35"/>
                      <a:pt x="1" y="34"/>
                      <a:pt x="1" y="35"/>
                    </a:cubicBezTo>
                    <a:cubicBezTo>
                      <a:pt x="0" y="35"/>
                      <a:pt x="0" y="35"/>
                      <a:pt x="0" y="35"/>
                    </a:cubicBezTo>
                    <a:cubicBezTo>
                      <a:pt x="0" y="34"/>
                      <a:pt x="0" y="34"/>
                      <a:pt x="0" y="34"/>
                    </a:cubicBezTo>
                    <a:cubicBezTo>
                      <a:pt x="0" y="34"/>
                      <a:pt x="0" y="34"/>
                      <a:pt x="0" y="34"/>
                    </a:cubicBezTo>
                    <a:cubicBezTo>
                      <a:pt x="0" y="34"/>
                      <a:pt x="1" y="33"/>
                      <a:pt x="1" y="33"/>
                    </a:cubicBezTo>
                    <a:cubicBezTo>
                      <a:pt x="2" y="33"/>
                      <a:pt x="2" y="33"/>
                      <a:pt x="2" y="33"/>
                    </a:cubicBezTo>
                    <a:cubicBezTo>
                      <a:pt x="3" y="33"/>
                      <a:pt x="2" y="33"/>
                      <a:pt x="2" y="33"/>
                    </a:cubicBezTo>
                    <a:cubicBezTo>
                      <a:pt x="3" y="33"/>
                      <a:pt x="4" y="33"/>
                      <a:pt x="3" y="32"/>
                    </a:cubicBezTo>
                    <a:cubicBezTo>
                      <a:pt x="3" y="32"/>
                      <a:pt x="4" y="32"/>
                      <a:pt x="4" y="32"/>
                    </a:cubicBezTo>
                    <a:cubicBezTo>
                      <a:pt x="4" y="33"/>
                      <a:pt x="4" y="33"/>
                      <a:pt x="4" y="33"/>
                    </a:cubicBezTo>
                    <a:cubicBezTo>
                      <a:pt x="5" y="33"/>
                      <a:pt x="5" y="33"/>
                      <a:pt x="5" y="33"/>
                    </a:cubicBezTo>
                    <a:cubicBezTo>
                      <a:pt x="5" y="33"/>
                      <a:pt x="6" y="33"/>
                      <a:pt x="6" y="33"/>
                    </a:cubicBezTo>
                    <a:cubicBezTo>
                      <a:pt x="6" y="33"/>
                      <a:pt x="5" y="33"/>
                      <a:pt x="5" y="33"/>
                    </a:cubicBezTo>
                    <a:cubicBezTo>
                      <a:pt x="5" y="33"/>
                      <a:pt x="5" y="33"/>
                      <a:pt x="5" y="33"/>
                    </a:cubicBezTo>
                    <a:cubicBezTo>
                      <a:pt x="5" y="33"/>
                      <a:pt x="6" y="32"/>
                      <a:pt x="5" y="32"/>
                    </a:cubicBezTo>
                    <a:cubicBezTo>
                      <a:pt x="5" y="32"/>
                      <a:pt x="4" y="31"/>
                      <a:pt x="5" y="31"/>
                    </a:cubicBezTo>
                    <a:cubicBezTo>
                      <a:pt x="5" y="31"/>
                      <a:pt x="5" y="31"/>
                      <a:pt x="6" y="31"/>
                    </a:cubicBezTo>
                    <a:cubicBezTo>
                      <a:pt x="6" y="31"/>
                      <a:pt x="7" y="31"/>
                      <a:pt x="7" y="31"/>
                    </a:cubicBezTo>
                    <a:cubicBezTo>
                      <a:pt x="6" y="30"/>
                      <a:pt x="7" y="30"/>
                      <a:pt x="8" y="30"/>
                    </a:cubicBezTo>
                    <a:cubicBezTo>
                      <a:pt x="8" y="30"/>
                      <a:pt x="9" y="30"/>
                      <a:pt x="10" y="30"/>
                    </a:cubicBezTo>
                    <a:cubicBezTo>
                      <a:pt x="11" y="30"/>
                      <a:pt x="12" y="29"/>
                      <a:pt x="13" y="29"/>
                    </a:cubicBezTo>
                    <a:cubicBezTo>
                      <a:pt x="13" y="29"/>
                      <a:pt x="14" y="29"/>
                      <a:pt x="15" y="29"/>
                    </a:cubicBezTo>
                    <a:cubicBezTo>
                      <a:pt x="14" y="29"/>
                      <a:pt x="13" y="29"/>
                      <a:pt x="13" y="28"/>
                    </a:cubicBezTo>
                    <a:cubicBezTo>
                      <a:pt x="13" y="28"/>
                      <a:pt x="13" y="28"/>
                      <a:pt x="13" y="28"/>
                    </a:cubicBezTo>
                    <a:cubicBezTo>
                      <a:pt x="12" y="28"/>
                      <a:pt x="12" y="28"/>
                      <a:pt x="12" y="29"/>
                    </a:cubicBezTo>
                    <a:cubicBezTo>
                      <a:pt x="11" y="29"/>
                      <a:pt x="10" y="30"/>
                      <a:pt x="10" y="29"/>
                    </a:cubicBezTo>
                    <a:cubicBezTo>
                      <a:pt x="10" y="29"/>
                      <a:pt x="10" y="29"/>
                      <a:pt x="10" y="29"/>
                    </a:cubicBezTo>
                    <a:cubicBezTo>
                      <a:pt x="10" y="29"/>
                      <a:pt x="9" y="29"/>
                      <a:pt x="9" y="29"/>
                    </a:cubicBezTo>
                    <a:cubicBezTo>
                      <a:pt x="8" y="29"/>
                      <a:pt x="8" y="29"/>
                      <a:pt x="8" y="29"/>
                    </a:cubicBezTo>
                    <a:cubicBezTo>
                      <a:pt x="8" y="29"/>
                      <a:pt x="7" y="29"/>
                      <a:pt x="7" y="29"/>
                    </a:cubicBezTo>
                    <a:cubicBezTo>
                      <a:pt x="6" y="30"/>
                      <a:pt x="5" y="30"/>
                      <a:pt x="5" y="30"/>
                    </a:cubicBezTo>
                    <a:cubicBezTo>
                      <a:pt x="5" y="30"/>
                      <a:pt x="5" y="30"/>
                      <a:pt x="6" y="29"/>
                    </a:cubicBezTo>
                    <a:cubicBezTo>
                      <a:pt x="6" y="29"/>
                      <a:pt x="6" y="29"/>
                      <a:pt x="7" y="29"/>
                    </a:cubicBezTo>
                    <a:cubicBezTo>
                      <a:pt x="7" y="28"/>
                      <a:pt x="7" y="28"/>
                      <a:pt x="8" y="28"/>
                    </a:cubicBezTo>
                    <a:cubicBezTo>
                      <a:pt x="8" y="28"/>
                      <a:pt x="8" y="28"/>
                      <a:pt x="8" y="28"/>
                    </a:cubicBezTo>
                    <a:cubicBezTo>
                      <a:pt x="9" y="27"/>
                      <a:pt x="9" y="27"/>
                      <a:pt x="10" y="26"/>
                    </a:cubicBezTo>
                    <a:cubicBezTo>
                      <a:pt x="10" y="26"/>
                      <a:pt x="9" y="26"/>
                      <a:pt x="9" y="26"/>
                    </a:cubicBezTo>
                    <a:cubicBezTo>
                      <a:pt x="9" y="26"/>
                      <a:pt x="10" y="25"/>
                      <a:pt x="10" y="25"/>
                    </a:cubicBezTo>
                    <a:cubicBezTo>
                      <a:pt x="10" y="25"/>
                      <a:pt x="10" y="24"/>
                      <a:pt x="11" y="24"/>
                    </a:cubicBezTo>
                    <a:cubicBezTo>
                      <a:pt x="11" y="24"/>
                      <a:pt x="12" y="24"/>
                      <a:pt x="12" y="24"/>
                    </a:cubicBezTo>
                    <a:cubicBezTo>
                      <a:pt x="12" y="24"/>
                      <a:pt x="12" y="24"/>
                      <a:pt x="12" y="24"/>
                    </a:cubicBezTo>
                    <a:cubicBezTo>
                      <a:pt x="12" y="23"/>
                      <a:pt x="13" y="24"/>
                      <a:pt x="13" y="24"/>
                    </a:cubicBezTo>
                    <a:cubicBezTo>
                      <a:pt x="13" y="24"/>
                      <a:pt x="13" y="24"/>
                      <a:pt x="13" y="23"/>
                    </a:cubicBezTo>
                    <a:cubicBezTo>
                      <a:pt x="13" y="23"/>
                      <a:pt x="13" y="24"/>
                      <a:pt x="14" y="24"/>
                    </a:cubicBezTo>
                    <a:cubicBezTo>
                      <a:pt x="13" y="23"/>
                      <a:pt x="14" y="23"/>
                      <a:pt x="14" y="23"/>
                    </a:cubicBezTo>
                    <a:cubicBezTo>
                      <a:pt x="14" y="23"/>
                      <a:pt x="13" y="23"/>
                      <a:pt x="13" y="23"/>
                    </a:cubicBezTo>
                    <a:cubicBezTo>
                      <a:pt x="13" y="23"/>
                      <a:pt x="13" y="23"/>
                      <a:pt x="13" y="23"/>
                    </a:cubicBezTo>
                    <a:cubicBezTo>
                      <a:pt x="13" y="23"/>
                      <a:pt x="14" y="23"/>
                      <a:pt x="14" y="22"/>
                    </a:cubicBezTo>
                    <a:cubicBezTo>
                      <a:pt x="13" y="22"/>
                      <a:pt x="12" y="23"/>
                      <a:pt x="11" y="23"/>
                    </a:cubicBezTo>
                    <a:cubicBezTo>
                      <a:pt x="10" y="23"/>
                      <a:pt x="10" y="23"/>
                      <a:pt x="9" y="23"/>
                    </a:cubicBezTo>
                    <a:cubicBezTo>
                      <a:pt x="9" y="23"/>
                      <a:pt x="9" y="22"/>
                      <a:pt x="9" y="22"/>
                    </a:cubicBezTo>
                    <a:cubicBezTo>
                      <a:pt x="8" y="22"/>
                      <a:pt x="8" y="23"/>
                      <a:pt x="8" y="23"/>
                    </a:cubicBezTo>
                    <a:cubicBezTo>
                      <a:pt x="8" y="22"/>
                      <a:pt x="9" y="22"/>
                      <a:pt x="9" y="22"/>
                    </a:cubicBezTo>
                    <a:cubicBezTo>
                      <a:pt x="9" y="22"/>
                      <a:pt x="8" y="21"/>
                      <a:pt x="9" y="21"/>
                    </a:cubicBezTo>
                    <a:cubicBezTo>
                      <a:pt x="8" y="21"/>
                      <a:pt x="8" y="22"/>
                      <a:pt x="8" y="21"/>
                    </a:cubicBezTo>
                    <a:cubicBezTo>
                      <a:pt x="8" y="21"/>
                      <a:pt x="7" y="22"/>
                      <a:pt x="7" y="22"/>
                    </a:cubicBezTo>
                    <a:cubicBezTo>
                      <a:pt x="7" y="22"/>
                      <a:pt x="6" y="22"/>
                      <a:pt x="6" y="22"/>
                    </a:cubicBezTo>
                    <a:cubicBezTo>
                      <a:pt x="6" y="22"/>
                      <a:pt x="7" y="21"/>
                      <a:pt x="7" y="21"/>
                    </a:cubicBezTo>
                    <a:cubicBezTo>
                      <a:pt x="7" y="21"/>
                      <a:pt x="7" y="21"/>
                      <a:pt x="6" y="21"/>
                    </a:cubicBezTo>
                    <a:cubicBezTo>
                      <a:pt x="6" y="21"/>
                      <a:pt x="6" y="21"/>
                      <a:pt x="6" y="21"/>
                    </a:cubicBezTo>
                    <a:cubicBezTo>
                      <a:pt x="6" y="21"/>
                      <a:pt x="6" y="21"/>
                      <a:pt x="5" y="21"/>
                    </a:cubicBezTo>
                    <a:cubicBezTo>
                      <a:pt x="5" y="21"/>
                      <a:pt x="5" y="21"/>
                      <a:pt x="5" y="21"/>
                    </a:cubicBezTo>
                    <a:cubicBezTo>
                      <a:pt x="4" y="21"/>
                      <a:pt x="4" y="21"/>
                      <a:pt x="4" y="21"/>
                    </a:cubicBezTo>
                    <a:cubicBezTo>
                      <a:pt x="4" y="21"/>
                      <a:pt x="5" y="21"/>
                      <a:pt x="5" y="20"/>
                    </a:cubicBezTo>
                    <a:cubicBezTo>
                      <a:pt x="5" y="20"/>
                      <a:pt x="5" y="20"/>
                      <a:pt x="5" y="20"/>
                    </a:cubicBezTo>
                    <a:cubicBezTo>
                      <a:pt x="5" y="20"/>
                      <a:pt x="5" y="20"/>
                      <a:pt x="4" y="20"/>
                    </a:cubicBezTo>
                    <a:cubicBezTo>
                      <a:pt x="4" y="20"/>
                      <a:pt x="4" y="19"/>
                      <a:pt x="4" y="20"/>
                    </a:cubicBezTo>
                    <a:cubicBezTo>
                      <a:pt x="4" y="19"/>
                      <a:pt x="5" y="20"/>
                      <a:pt x="6" y="19"/>
                    </a:cubicBezTo>
                    <a:cubicBezTo>
                      <a:pt x="6" y="19"/>
                      <a:pt x="5" y="19"/>
                      <a:pt x="5" y="19"/>
                    </a:cubicBezTo>
                    <a:cubicBezTo>
                      <a:pt x="6" y="18"/>
                      <a:pt x="7" y="19"/>
                      <a:pt x="8" y="19"/>
                    </a:cubicBezTo>
                    <a:cubicBezTo>
                      <a:pt x="7" y="19"/>
                      <a:pt x="6" y="19"/>
                      <a:pt x="6" y="17"/>
                    </a:cubicBezTo>
                    <a:cubicBezTo>
                      <a:pt x="7" y="16"/>
                      <a:pt x="9" y="18"/>
                      <a:pt x="9" y="17"/>
                    </a:cubicBezTo>
                    <a:cubicBezTo>
                      <a:pt x="9" y="17"/>
                      <a:pt x="9" y="17"/>
                      <a:pt x="9" y="17"/>
                    </a:cubicBezTo>
                    <a:cubicBezTo>
                      <a:pt x="9" y="16"/>
                      <a:pt x="9" y="16"/>
                      <a:pt x="9" y="16"/>
                    </a:cubicBezTo>
                    <a:cubicBezTo>
                      <a:pt x="9" y="16"/>
                      <a:pt x="8" y="16"/>
                      <a:pt x="8" y="16"/>
                    </a:cubicBezTo>
                    <a:cubicBezTo>
                      <a:pt x="8" y="16"/>
                      <a:pt x="7" y="16"/>
                      <a:pt x="7" y="16"/>
                    </a:cubicBezTo>
                    <a:cubicBezTo>
                      <a:pt x="6" y="16"/>
                      <a:pt x="7" y="16"/>
                      <a:pt x="7" y="16"/>
                    </a:cubicBezTo>
                    <a:cubicBezTo>
                      <a:pt x="7" y="15"/>
                      <a:pt x="8" y="16"/>
                      <a:pt x="8" y="15"/>
                    </a:cubicBezTo>
                    <a:cubicBezTo>
                      <a:pt x="7" y="15"/>
                      <a:pt x="6" y="14"/>
                      <a:pt x="7" y="14"/>
                    </a:cubicBezTo>
                    <a:cubicBezTo>
                      <a:pt x="7" y="13"/>
                      <a:pt x="7" y="15"/>
                      <a:pt x="6" y="14"/>
                    </a:cubicBezTo>
                    <a:cubicBezTo>
                      <a:pt x="6" y="13"/>
                      <a:pt x="7" y="14"/>
                      <a:pt x="7" y="13"/>
                    </a:cubicBezTo>
                    <a:cubicBezTo>
                      <a:pt x="7" y="13"/>
                      <a:pt x="7" y="12"/>
                      <a:pt x="6" y="12"/>
                    </a:cubicBezTo>
                    <a:cubicBezTo>
                      <a:pt x="6" y="12"/>
                      <a:pt x="6" y="13"/>
                      <a:pt x="6" y="13"/>
                    </a:cubicBezTo>
                    <a:cubicBezTo>
                      <a:pt x="6" y="13"/>
                      <a:pt x="6" y="13"/>
                      <a:pt x="6" y="13"/>
                    </a:cubicBezTo>
                    <a:cubicBezTo>
                      <a:pt x="6" y="13"/>
                      <a:pt x="6" y="14"/>
                      <a:pt x="6" y="14"/>
                    </a:cubicBezTo>
                    <a:cubicBezTo>
                      <a:pt x="5" y="14"/>
                      <a:pt x="5" y="14"/>
                      <a:pt x="5" y="14"/>
                    </a:cubicBezTo>
                    <a:cubicBezTo>
                      <a:pt x="5" y="13"/>
                      <a:pt x="6" y="13"/>
                      <a:pt x="6" y="12"/>
                    </a:cubicBezTo>
                    <a:cubicBezTo>
                      <a:pt x="6" y="12"/>
                      <a:pt x="5" y="13"/>
                      <a:pt x="6" y="12"/>
                    </a:cubicBezTo>
                    <a:cubicBezTo>
                      <a:pt x="6" y="12"/>
                      <a:pt x="6" y="12"/>
                      <a:pt x="7" y="12"/>
                    </a:cubicBezTo>
                    <a:cubicBezTo>
                      <a:pt x="8" y="12"/>
                      <a:pt x="6" y="12"/>
                      <a:pt x="7" y="12"/>
                    </a:cubicBezTo>
                    <a:cubicBezTo>
                      <a:pt x="7" y="13"/>
                      <a:pt x="7" y="12"/>
                      <a:pt x="7" y="12"/>
                    </a:cubicBezTo>
                    <a:cubicBezTo>
                      <a:pt x="8" y="12"/>
                      <a:pt x="8" y="12"/>
                      <a:pt x="8" y="12"/>
                    </a:cubicBezTo>
                    <a:cubicBezTo>
                      <a:pt x="8" y="12"/>
                      <a:pt x="8" y="12"/>
                      <a:pt x="8" y="12"/>
                    </a:cubicBezTo>
                    <a:cubicBezTo>
                      <a:pt x="8" y="12"/>
                      <a:pt x="7" y="12"/>
                      <a:pt x="8" y="11"/>
                    </a:cubicBezTo>
                    <a:cubicBezTo>
                      <a:pt x="8" y="11"/>
                      <a:pt x="9" y="12"/>
                      <a:pt x="10" y="12"/>
                    </a:cubicBezTo>
                    <a:cubicBezTo>
                      <a:pt x="10" y="12"/>
                      <a:pt x="11" y="11"/>
                      <a:pt x="11" y="11"/>
                    </a:cubicBezTo>
                    <a:cubicBezTo>
                      <a:pt x="12" y="11"/>
                      <a:pt x="12" y="12"/>
                      <a:pt x="13" y="12"/>
                    </a:cubicBezTo>
                    <a:cubicBezTo>
                      <a:pt x="13" y="12"/>
                      <a:pt x="13" y="12"/>
                      <a:pt x="13" y="13"/>
                    </a:cubicBezTo>
                    <a:cubicBezTo>
                      <a:pt x="13" y="13"/>
                      <a:pt x="13" y="13"/>
                      <a:pt x="13" y="13"/>
                    </a:cubicBezTo>
                    <a:cubicBezTo>
                      <a:pt x="14" y="12"/>
                      <a:pt x="14" y="12"/>
                      <a:pt x="15" y="12"/>
                    </a:cubicBezTo>
                    <a:cubicBezTo>
                      <a:pt x="16" y="12"/>
                      <a:pt x="17" y="12"/>
                      <a:pt x="17" y="12"/>
                    </a:cubicBezTo>
                    <a:cubicBezTo>
                      <a:pt x="18" y="12"/>
                      <a:pt x="18" y="13"/>
                      <a:pt x="18" y="13"/>
                    </a:cubicBezTo>
                    <a:cubicBezTo>
                      <a:pt x="17" y="12"/>
                      <a:pt x="18" y="12"/>
                      <a:pt x="19" y="12"/>
                    </a:cubicBezTo>
                    <a:cubicBezTo>
                      <a:pt x="19" y="12"/>
                      <a:pt x="18" y="12"/>
                      <a:pt x="18" y="11"/>
                    </a:cubicBezTo>
                    <a:cubicBezTo>
                      <a:pt x="18" y="11"/>
                      <a:pt x="18" y="12"/>
                      <a:pt x="18" y="11"/>
                    </a:cubicBezTo>
                    <a:cubicBezTo>
                      <a:pt x="18" y="11"/>
                      <a:pt x="16" y="11"/>
                      <a:pt x="18" y="11"/>
                    </a:cubicBezTo>
                    <a:cubicBezTo>
                      <a:pt x="18" y="11"/>
                      <a:pt x="19" y="10"/>
                      <a:pt x="19" y="10"/>
                    </a:cubicBezTo>
                    <a:cubicBezTo>
                      <a:pt x="19" y="10"/>
                      <a:pt x="19" y="10"/>
                      <a:pt x="19" y="10"/>
                    </a:cubicBezTo>
                    <a:cubicBezTo>
                      <a:pt x="20" y="10"/>
                      <a:pt x="21" y="10"/>
                      <a:pt x="21" y="9"/>
                    </a:cubicBezTo>
                    <a:cubicBezTo>
                      <a:pt x="20" y="10"/>
                      <a:pt x="22" y="8"/>
                      <a:pt x="22" y="8"/>
                    </a:cubicBezTo>
                    <a:cubicBezTo>
                      <a:pt x="22" y="8"/>
                      <a:pt x="21" y="8"/>
                      <a:pt x="21" y="8"/>
                    </a:cubicBezTo>
                    <a:cubicBezTo>
                      <a:pt x="21" y="8"/>
                      <a:pt x="20" y="9"/>
                      <a:pt x="19" y="9"/>
                    </a:cubicBezTo>
                    <a:cubicBezTo>
                      <a:pt x="19" y="9"/>
                      <a:pt x="20" y="9"/>
                      <a:pt x="20" y="8"/>
                    </a:cubicBezTo>
                    <a:cubicBezTo>
                      <a:pt x="20" y="8"/>
                      <a:pt x="20" y="8"/>
                      <a:pt x="20" y="8"/>
                    </a:cubicBezTo>
                    <a:cubicBezTo>
                      <a:pt x="20" y="9"/>
                      <a:pt x="19" y="8"/>
                      <a:pt x="19" y="8"/>
                    </a:cubicBezTo>
                    <a:cubicBezTo>
                      <a:pt x="19" y="8"/>
                      <a:pt x="19" y="8"/>
                      <a:pt x="18" y="8"/>
                    </a:cubicBezTo>
                    <a:cubicBezTo>
                      <a:pt x="18" y="8"/>
                      <a:pt x="18" y="8"/>
                      <a:pt x="17" y="8"/>
                    </a:cubicBezTo>
                    <a:cubicBezTo>
                      <a:pt x="17" y="8"/>
                      <a:pt x="16" y="8"/>
                      <a:pt x="17" y="7"/>
                    </a:cubicBezTo>
                    <a:cubicBezTo>
                      <a:pt x="18" y="7"/>
                      <a:pt x="19" y="7"/>
                      <a:pt x="20" y="7"/>
                    </a:cubicBezTo>
                    <a:cubicBezTo>
                      <a:pt x="19" y="7"/>
                      <a:pt x="19" y="7"/>
                      <a:pt x="19" y="7"/>
                    </a:cubicBezTo>
                    <a:cubicBezTo>
                      <a:pt x="19" y="6"/>
                      <a:pt x="20" y="7"/>
                      <a:pt x="20" y="7"/>
                    </a:cubicBezTo>
                    <a:cubicBezTo>
                      <a:pt x="20" y="7"/>
                      <a:pt x="19" y="6"/>
                      <a:pt x="19" y="6"/>
                    </a:cubicBezTo>
                    <a:cubicBezTo>
                      <a:pt x="19" y="6"/>
                      <a:pt x="19" y="6"/>
                      <a:pt x="19" y="6"/>
                    </a:cubicBezTo>
                    <a:cubicBezTo>
                      <a:pt x="20" y="6"/>
                      <a:pt x="20" y="6"/>
                      <a:pt x="21" y="6"/>
                    </a:cubicBezTo>
                    <a:cubicBezTo>
                      <a:pt x="20" y="6"/>
                      <a:pt x="20" y="5"/>
                      <a:pt x="21" y="6"/>
                    </a:cubicBezTo>
                    <a:cubicBezTo>
                      <a:pt x="21" y="5"/>
                      <a:pt x="20" y="6"/>
                      <a:pt x="20" y="5"/>
                    </a:cubicBezTo>
                    <a:cubicBezTo>
                      <a:pt x="20" y="5"/>
                      <a:pt x="20" y="5"/>
                      <a:pt x="20" y="5"/>
                    </a:cubicBezTo>
                    <a:cubicBezTo>
                      <a:pt x="19" y="4"/>
                      <a:pt x="21" y="4"/>
                      <a:pt x="21" y="4"/>
                    </a:cubicBezTo>
                    <a:cubicBezTo>
                      <a:pt x="21" y="4"/>
                      <a:pt x="21" y="3"/>
                      <a:pt x="21" y="3"/>
                    </a:cubicBezTo>
                    <a:cubicBezTo>
                      <a:pt x="21" y="3"/>
                      <a:pt x="23" y="2"/>
                      <a:pt x="22" y="3"/>
                    </a:cubicBezTo>
                    <a:cubicBezTo>
                      <a:pt x="23" y="3"/>
                      <a:pt x="24" y="2"/>
                      <a:pt x="24" y="2"/>
                    </a:cubicBezTo>
                    <a:cubicBezTo>
                      <a:pt x="24" y="2"/>
                      <a:pt x="24" y="3"/>
                      <a:pt x="24" y="3"/>
                    </a:cubicBezTo>
                    <a:cubicBezTo>
                      <a:pt x="24" y="2"/>
                      <a:pt x="25" y="3"/>
                      <a:pt x="25" y="3"/>
                    </a:cubicBezTo>
                    <a:cubicBezTo>
                      <a:pt x="25" y="3"/>
                      <a:pt x="25" y="3"/>
                      <a:pt x="25" y="3"/>
                    </a:cubicBezTo>
                    <a:cubicBezTo>
                      <a:pt x="25" y="3"/>
                      <a:pt x="25" y="3"/>
                      <a:pt x="25" y="2"/>
                    </a:cubicBezTo>
                    <a:cubicBezTo>
                      <a:pt x="25" y="2"/>
                      <a:pt x="25" y="2"/>
                      <a:pt x="25" y="2"/>
                    </a:cubicBezTo>
                    <a:cubicBezTo>
                      <a:pt x="25" y="2"/>
                      <a:pt x="25" y="3"/>
                      <a:pt x="26" y="2"/>
                    </a:cubicBezTo>
                    <a:cubicBezTo>
                      <a:pt x="26" y="2"/>
                      <a:pt x="26" y="3"/>
                      <a:pt x="26" y="3"/>
                    </a:cubicBezTo>
                    <a:cubicBezTo>
                      <a:pt x="27" y="3"/>
                      <a:pt x="26" y="3"/>
                      <a:pt x="26" y="2"/>
                    </a:cubicBezTo>
                    <a:cubicBezTo>
                      <a:pt x="26" y="2"/>
                      <a:pt x="26" y="3"/>
                      <a:pt x="26" y="2"/>
                    </a:cubicBezTo>
                    <a:cubicBezTo>
                      <a:pt x="25" y="2"/>
                      <a:pt x="26" y="2"/>
                      <a:pt x="27" y="2"/>
                    </a:cubicBezTo>
                    <a:cubicBezTo>
                      <a:pt x="27" y="1"/>
                      <a:pt x="27" y="2"/>
                      <a:pt x="27" y="3"/>
                    </a:cubicBezTo>
                    <a:cubicBezTo>
                      <a:pt x="28" y="3"/>
                      <a:pt x="27" y="4"/>
                      <a:pt x="27" y="4"/>
                    </a:cubicBezTo>
                    <a:cubicBezTo>
                      <a:pt x="27" y="4"/>
                      <a:pt x="27" y="4"/>
                      <a:pt x="27" y="4"/>
                    </a:cubicBezTo>
                    <a:cubicBezTo>
                      <a:pt x="27" y="4"/>
                      <a:pt x="26" y="5"/>
                      <a:pt x="26" y="5"/>
                    </a:cubicBezTo>
                    <a:cubicBezTo>
                      <a:pt x="27" y="5"/>
                      <a:pt x="28" y="4"/>
                      <a:pt x="28" y="3"/>
                    </a:cubicBezTo>
                    <a:cubicBezTo>
                      <a:pt x="28" y="3"/>
                      <a:pt x="27" y="2"/>
                      <a:pt x="28" y="1"/>
                    </a:cubicBezTo>
                    <a:cubicBezTo>
                      <a:pt x="28" y="1"/>
                      <a:pt x="29" y="1"/>
                      <a:pt x="29" y="1"/>
                    </a:cubicBezTo>
                    <a:cubicBezTo>
                      <a:pt x="29" y="1"/>
                      <a:pt x="30" y="1"/>
                      <a:pt x="29" y="1"/>
                    </a:cubicBezTo>
                    <a:cubicBezTo>
                      <a:pt x="30" y="1"/>
                      <a:pt x="30" y="1"/>
                      <a:pt x="30" y="1"/>
                    </a:cubicBezTo>
                    <a:cubicBezTo>
                      <a:pt x="30" y="1"/>
                      <a:pt x="29" y="1"/>
                      <a:pt x="29" y="0"/>
                    </a:cubicBezTo>
                    <a:cubicBezTo>
                      <a:pt x="29" y="0"/>
                      <a:pt x="32" y="2"/>
                      <a:pt x="32" y="2"/>
                    </a:cubicBezTo>
                    <a:cubicBezTo>
                      <a:pt x="32" y="2"/>
                      <a:pt x="31" y="3"/>
                      <a:pt x="30" y="3"/>
                    </a:cubicBezTo>
                    <a:cubicBezTo>
                      <a:pt x="30" y="3"/>
                      <a:pt x="30" y="4"/>
                      <a:pt x="29" y="4"/>
                    </a:cubicBezTo>
                    <a:cubicBezTo>
                      <a:pt x="29" y="4"/>
                      <a:pt x="29" y="4"/>
                      <a:pt x="28" y="4"/>
                    </a:cubicBezTo>
                    <a:cubicBezTo>
                      <a:pt x="28" y="5"/>
                      <a:pt x="27" y="6"/>
                      <a:pt x="27" y="7"/>
                    </a:cubicBezTo>
                    <a:cubicBezTo>
                      <a:pt x="27" y="7"/>
                      <a:pt x="26" y="7"/>
                      <a:pt x="26" y="7"/>
                    </a:cubicBezTo>
                    <a:cubicBezTo>
                      <a:pt x="25" y="7"/>
                      <a:pt x="25" y="7"/>
                      <a:pt x="25" y="7"/>
                    </a:cubicBezTo>
                    <a:cubicBezTo>
                      <a:pt x="24" y="7"/>
                      <a:pt x="24" y="7"/>
                      <a:pt x="24" y="7"/>
                    </a:cubicBezTo>
                    <a:cubicBezTo>
                      <a:pt x="24" y="8"/>
                      <a:pt x="25" y="9"/>
                      <a:pt x="25" y="8"/>
                    </a:cubicBezTo>
                    <a:cubicBezTo>
                      <a:pt x="26" y="9"/>
                      <a:pt x="24" y="9"/>
                      <a:pt x="24" y="9"/>
                    </a:cubicBezTo>
                    <a:cubicBezTo>
                      <a:pt x="23" y="9"/>
                      <a:pt x="22" y="10"/>
                      <a:pt x="22" y="10"/>
                    </a:cubicBezTo>
                    <a:cubicBezTo>
                      <a:pt x="22" y="10"/>
                      <a:pt x="22" y="11"/>
                      <a:pt x="23" y="11"/>
                    </a:cubicBezTo>
                    <a:cubicBezTo>
                      <a:pt x="23" y="12"/>
                      <a:pt x="23" y="12"/>
                      <a:pt x="23" y="12"/>
                    </a:cubicBezTo>
                    <a:cubicBezTo>
                      <a:pt x="24" y="12"/>
                      <a:pt x="24" y="12"/>
                      <a:pt x="24" y="13"/>
                    </a:cubicBezTo>
                    <a:cubicBezTo>
                      <a:pt x="25" y="13"/>
                      <a:pt x="25" y="13"/>
                      <a:pt x="25" y="13"/>
                    </a:cubicBezTo>
                    <a:cubicBezTo>
                      <a:pt x="26" y="13"/>
                      <a:pt x="26" y="13"/>
                      <a:pt x="26" y="13"/>
                    </a:cubicBezTo>
                    <a:cubicBezTo>
                      <a:pt x="27" y="13"/>
                      <a:pt x="27" y="13"/>
                      <a:pt x="27" y="13"/>
                    </a:cubicBezTo>
                    <a:cubicBezTo>
                      <a:pt x="28" y="13"/>
                      <a:pt x="28" y="14"/>
                      <a:pt x="28" y="14"/>
                    </a:cubicBezTo>
                    <a:cubicBezTo>
                      <a:pt x="28" y="13"/>
                      <a:pt x="28" y="13"/>
                      <a:pt x="28" y="13"/>
                    </a:cubicBezTo>
                    <a:cubicBezTo>
                      <a:pt x="28" y="13"/>
                      <a:pt x="28" y="13"/>
                      <a:pt x="28" y="13"/>
                    </a:cubicBezTo>
                    <a:cubicBezTo>
                      <a:pt x="29" y="13"/>
                      <a:pt x="29" y="13"/>
                      <a:pt x="29" y="13"/>
                    </a:cubicBezTo>
                    <a:cubicBezTo>
                      <a:pt x="29" y="13"/>
                      <a:pt x="29" y="13"/>
                      <a:pt x="29" y="12"/>
                    </a:cubicBezTo>
                    <a:cubicBezTo>
                      <a:pt x="30" y="12"/>
                      <a:pt x="29" y="12"/>
                      <a:pt x="29" y="12"/>
                    </a:cubicBezTo>
                    <a:cubicBezTo>
                      <a:pt x="29" y="11"/>
                      <a:pt x="30" y="11"/>
                      <a:pt x="30" y="11"/>
                    </a:cubicBezTo>
                    <a:cubicBezTo>
                      <a:pt x="31" y="10"/>
                      <a:pt x="31" y="10"/>
                      <a:pt x="32" y="11"/>
                    </a:cubicBezTo>
                    <a:cubicBezTo>
                      <a:pt x="32" y="11"/>
                      <a:pt x="32" y="11"/>
                      <a:pt x="32" y="12"/>
                    </a:cubicBezTo>
                    <a:cubicBezTo>
                      <a:pt x="32" y="12"/>
                      <a:pt x="32" y="12"/>
                      <a:pt x="32" y="12"/>
                    </a:cubicBezTo>
                    <a:cubicBezTo>
                      <a:pt x="33" y="13"/>
                      <a:pt x="33" y="12"/>
                      <a:pt x="34" y="13"/>
                    </a:cubicBezTo>
                    <a:cubicBezTo>
                      <a:pt x="34" y="13"/>
                      <a:pt x="33" y="14"/>
                      <a:pt x="33" y="14"/>
                    </a:cubicBezTo>
                    <a:cubicBezTo>
                      <a:pt x="33" y="15"/>
                      <a:pt x="35" y="14"/>
                      <a:pt x="35" y="14"/>
                    </a:cubicBezTo>
                    <a:cubicBezTo>
                      <a:pt x="35" y="14"/>
                      <a:pt x="35" y="14"/>
                      <a:pt x="36" y="14"/>
                    </a:cubicBezTo>
                    <a:cubicBezTo>
                      <a:pt x="36" y="14"/>
                      <a:pt x="36" y="14"/>
                      <a:pt x="36" y="14"/>
                    </a:cubicBezTo>
                    <a:cubicBezTo>
                      <a:pt x="36" y="13"/>
                      <a:pt x="37" y="14"/>
                      <a:pt x="37" y="14"/>
                    </a:cubicBezTo>
                    <a:cubicBezTo>
                      <a:pt x="37" y="14"/>
                      <a:pt x="38" y="15"/>
                      <a:pt x="37" y="15"/>
                    </a:cubicBezTo>
                    <a:cubicBezTo>
                      <a:pt x="37" y="15"/>
                      <a:pt x="36" y="14"/>
                      <a:pt x="36" y="15"/>
                    </a:cubicBezTo>
                    <a:cubicBezTo>
                      <a:pt x="35" y="15"/>
                      <a:pt x="36" y="16"/>
                      <a:pt x="36" y="16"/>
                    </a:cubicBezTo>
                    <a:cubicBezTo>
                      <a:pt x="37" y="16"/>
                      <a:pt x="36" y="17"/>
                      <a:pt x="36" y="18"/>
                    </a:cubicBezTo>
                    <a:cubicBezTo>
                      <a:pt x="36" y="19"/>
                      <a:pt x="37" y="19"/>
                      <a:pt x="37" y="19"/>
                    </a:cubicBezTo>
                    <a:cubicBezTo>
                      <a:pt x="38" y="19"/>
                      <a:pt x="38" y="20"/>
                      <a:pt x="37" y="20"/>
                    </a:cubicBezTo>
                    <a:cubicBezTo>
                      <a:pt x="37" y="20"/>
                      <a:pt x="37" y="20"/>
                      <a:pt x="37" y="20"/>
                    </a:cubicBezTo>
                    <a:close/>
                    <a:moveTo>
                      <a:pt x="5" y="15"/>
                    </a:moveTo>
                    <a:cubicBezTo>
                      <a:pt x="5" y="16"/>
                      <a:pt x="6" y="16"/>
                      <a:pt x="6" y="16"/>
                    </a:cubicBezTo>
                    <a:cubicBezTo>
                      <a:pt x="6" y="16"/>
                      <a:pt x="7" y="15"/>
                      <a:pt x="6" y="15"/>
                    </a:cubicBezTo>
                    <a:cubicBezTo>
                      <a:pt x="6" y="15"/>
                      <a:pt x="6" y="14"/>
                      <a:pt x="6" y="15"/>
                    </a:cubicBezTo>
                    <a:cubicBezTo>
                      <a:pt x="5" y="15"/>
                      <a:pt x="5" y="15"/>
                      <a:pt x="5" y="15"/>
                    </a:cubicBezTo>
                    <a:cubicBezTo>
                      <a:pt x="5" y="15"/>
                      <a:pt x="5" y="15"/>
                      <a:pt x="5" y="15"/>
                    </a:cubicBezTo>
                    <a:cubicBezTo>
                      <a:pt x="4" y="15"/>
                      <a:pt x="4" y="15"/>
                      <a:pt x="4" y="15"/>
                    </a:cubicBezTo>
                    <a:cubicBezTo>
                      <a:pt x="4" y="15"/>
                      <a:pt x="5" y="15"/>
                      <a:pt x="5" y="15"/>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46" name="Iceland">
                <a:extLst>
                  <a:ext uri="{FF2B5EF4-FFF2-40B4-BE49-F238E27FC236}">
                    <a16:creationId xmlns:a16="http://schemas.microsoft.com/office/drawing/2014/main" id="{FACE308B-1ABD-2E5B-E7C9-6C9E484C5FF9}"/>
                  </a:ext>
                </a:extLst>
              </p:cNvPr>
              <p:cNvSpPr>
                <a:spLocks noEditPoints="1"/>
              </p:cNvSpPr>
              <p:nvPr/>
            </p:nvSpPr>
            <p:spPr bwMode="auto">
              <a:xfrm>
                <a:off x="5270851" y="1849031"/>
                <a:ext cx="274513" cy="102586"/>
              </a:xfrm>
              <a:custGeom>
                <a:avLst/>
                <a:gdLst/>
                <a:ahLst/>
                <a:cxnLst>
                  <a:cxn ang="0">
                    <a:pos x="79" y="12"/>
                  </a:cxn>
                  <a:cxn ang="0">
                    <a:pos x="76" y="8"/>
                  </a:cxn>
                  <a:cxn ang="0">
                    <a:pos x="72" y="8"/>
                  </a:cxn>
                  <a:cxn ang="0">
                    <a:pos x="72" y="4"/>
                  </a:cxn>
                  <a:cxn ang="0">
                    <a:pos x="67" y="3"/>
                  </a:cxn>
                  <a:cxn ang="0">
                    <a:pos x="62" y="0"/>
                  </a:cxn>
                  <a:cxn ang="0">
                    <a:pos x="60" y="3"/>
                  </a:cxn>
                  <a:cxn ang="0">
                    <a:pos x="55" y="4"/>
                  </a:cxn>
                  <a:cxn ang="0">
                    <a:pos x="51" y="4"/>
                  </a:cxn>
                  <a:cxn ang="0">
                    <a:pos x="48" y="9"/>
                  </a:cxn>
                  <a:cxn ang="0">
                    <a:pos x="43" y="4"/>
                  </a:cxn>
                  <a:cxn ang="0">
                    <a:pos x="38" y="8"/>
                  </a:cxn>
                  <a:cxn ang="0">
                    <a:pos x="32" y="4"/>
                  </a:cxn>
                  <a:cxn ang="0">
                    <a:pos x="30" y="10"/>
                  </a:cxn>
                  <a:cxn ang="0">
                    <a:pos x="25" y="11"/>
                  </a:cxn>
                  <a:cxn ang="0">
                    <a:pos x="23" y="9"/>
                  </a:cxn>
                  <a:cxn ang="0">
                    <a:pos x="25" y="6"/>
                  </a:cxn>
                  <a:cxn ang="0">
                    <a:pos x="23" y="4"/>
                  </a:cxn>
                  <a:cxn ang="0">
                    <a:pos x="20" y="3"/>
                  </a:cxn>
                  <a:cxn ang="0">
                    <a:pos x="14" y="1"/>
                  </a:cxn>
                  <a:cxn ang="0">
                    <a:pos x="16" y="2"/>
                  </a:cxn>
                  <a:cxn ang="0">
                    <a:pos x="15" y="4"/>
                  </a:cxn>
                  <a:cxn ang="0">
                    <a:pos x="15" y="7"/>
                  </a:cxn>
                  <a:cxn ang="0">
                    <a:pos x="13" y="5"/>
                  </a:cxn>
                  <a:cxn ang="0">
                    <a:pos x="8" y="4"/>
                  </a:cxn>
                  <a:cxn ang="0">
                    <a:pos x="11" y="7"/>
                  </a:cxn>
                  <a:cxn ang="0">
                    <a:pos x="8" y="9"/>
                  </a:cxn>
                  <a:cxn ang="0">
                    <a:pos x="1" y="9"/>
                  </a:cxn>
                  <a:cxn ang="0">
                    <a:pos x="9" y="10"/>
                  </a:cxn>
                  <a:cxn ang="0">
                    <a:pos x="13" y="9"/>
                  </a:cxn>
                  <a:cxn ang="0">
                    <a:pos x="15" y="10"/>
                  </a:cxn>
                  <a:cxn ang="0">
                    <a:pos x="17" y="11"/>
                  </a:cxn>
                  <a:cxn ang="0">
                    <a:pos x="14" y="13"/>
                  </a:cxn>
                  <a:cxn ang="0">
                    <a:pos x="19" y="15"/>
                  </a:cxn>
                  <a:cxn ang="0">
                    <a:pos x="12" y="15"/>
                  </a:cxn>
                  <a:cxn ang="0">
                    <a:pos x="7" y="15"/>
                  </a:cxn>
                  <a:cxn ang="0">
                    <a:pos x="7" y="17"/>
                  </a:cxn>
                  <a:cxn ang="0">
                    <a:pos x="14" y="17"/>
                  </a:cxn>
                  <a:cxn ang="0">
                    <a:pos x="14" y="19"/>
                  </a:cxn>
                  <a:cxn ang="0">
                    <a:pos x="19" y="18"/>
                  </a:cxn>
                  <a:cxn ang="0">
                    <a:pos x="19" y="19"/>
                  </a:cxn>
                  <a:cxn ang="0">
                    <a:pos x="21" y="21"/>
                  </a:cxn>
                  <a:cxn ang="0">
                    <a:pos x="17" y="23"/>
                  </a:cxn>
                  <a:cxn ang="0">
                    <a:pos x="10" y="25"/>
                  </a:cxn>
                  <a:cxn ang="0">
                    <a:pos x="22" y="25"/>
                  </a:cxn>
                  <a:cxn ang="0">
                    <a:pos x="24" y="27"/>
                  </a:cxn>
                  <a:cxn ang="0">
                    <a:pos x="26" y="28"/>
                  </a:cxn>
                  <a:cxn ang="0">
                    <a:pos x="42" y="30"/>
                  </a:cxn>
                  <a:cxn ang="0">
                    <a:pos x="44" y="28"/>
                  </a:cxn>
                  <a:cxn ang="0">
                    <a:pos x="52" y="26"/>
                  </a:cxn>
                  <a:cxn ang="0">
                    <a:pos x="53" y="26"/>
                  </a:cxn>
                  <a:cxn ang="0">
                    <a:pos x="59" y="24"/>
                  </a:cxn>
                  <a:cxn ang="0">
                    <a:pos x="64" y="21"/>
                  </a:cxn>
                  <a:cxn ang="0">
                    <a:pos x="68" y="21"/>
                  </a:cxn>
                  <a:cxn ang="0">
                    <a:pos x="73" y="18"/>
                  </a:cxn>
                  <a:cxn ang="0">
                    <a:pos x="77" y="17"/>
                  </a:cxn>
                  <a:cxn ang="0">
                    <a:pos x="75" y="15"/>
                  </a:cxn>
                  <a:cxn ang="0">
                    <a:pos x="26" y="27"/>
                  </a:cxn>
                  <a:cxn ang="0">
                    <a:pos x="78" y="13"/>
                  </a:cxn>
                </a:cxnLst>
                <a:rect l="0" t="0" r="r" b="b"/>
                <a:pathLst>
                  <a:path w="80" h="30">
                    <a:moveTo>
                      <a:pt x="79" y="14"/>
                    </a:moveTo>
                    <a:cubicBezTo>
                      <a:pt x="79" y="13"/>
                      <a:pt x="79" y="13"/>
                      <a:pt x="79" y="13"/>
                    </a:cubicBezTo>
                    <a:cubicBezTo>
                      <a:pt x="79" y="13"/>
                      <a:pt x="80" y="13"/>
                      <a:pt x="80" y="13"/>
                    </a:cubicBezTo>
                    <a:cubicBezTo>
                      <a:pt x="79" y="13"/>
                      <a:pt x="79" y="13"/>
                      <a:pt x="78" y="13"/>
                    </a:cubicBezTo>
                    <a:cubicBezTo>
                      <a:pt x="79" y="13"/>
                      <a:pt x="80" y="13"/>
                      <a:pt x="80" y="12"/>
                    </a:cubicBezTo>
                    <a:cubicBezTo>
                      <a:pt x="79" y="12"/>
                      <a:pt x="78" y="12"/>
                      <a:pt x="77" y="12"/>
                    </a:cubicBezTo>
                    <a:cubicBezTo>
                      <a:pt x="77" y="12"/>
                      <a:pt x="79" y="12"/>
                      <a:pt x="79" y="12"/>
                    </a:cubicBezTo>
                    <a:cubicBezTo>
                      <a:pt x="79" y="12"/>
                      <a:pt x="78" y="11"/>
                      <a:pt x="78" y="11"/>
                    </a:cubicBezTo>
                    <a:cubicBezTo>
                      <a:pt x="79" y="11"/>
                      <a:pt x="80" y="11"/>
                      <a:pt x="80" y="11"/>
                    </a:cubicBezTo>
                    <a:cubicBezTo>
                      <a:pt x="80" y="10"/>
                      <a:pt x="80" y="10"/>
                      <a:pt x="80" y="10"/>
                    </a:cubicBezTo>
                    <a:cubicBezTo>
                      <a:pt x="80" y="10"/>
                      <a:pt x="79" y="10"/>
                      <a:pt x="79" y="10"/>
                    </a:cubicBezTo>
                    <a:cubicBezTo>
                      <a:pt x="79" y="10"/>
                      <a:pt x="79" y="9"/>
                      <a:pt x="79" y="9"/>
                    </a:cubicBezTo>
                    <a:cubicBezTo>
                      <a:pt x="79" y="9"/>
                      <a:pt x="78" y="9"/>
                      <a:pt x="78" y="9"/>
                    </a:cubicBezTo>
                    <a:cubicBezTo>
                      <a:pt x="77" y="9"/>
                      <a:pt x="77" y="9"/>
                      <a:pt x="76" y="8"/>
                    </a:cubicBezTo>
                    <a:cubicBezTo>
                      <a:pt x="77" y="9"/>
                      <a:pt x="76" y="9"/>
                      <a:pt x="76" y="9"/>
                    </a:cubicBezTo>
                    <a:cubicBezTo>
                      <a:pt x="75" y="9"/>
                      <a:pt x="75" y="9"/>
                      <a:pt x="75" y="9"/>
                    </a:cubicBezTo>
                    <a:cubicBezTo>
                      <a:pt x="74" y="9"/>
                      <a:pt x="74" y="10"/>
                      <a:pt x="73" y="10"/>
                    </a:cubicBezTo>
                    <a:cubicBezTo>
                      <a:pt x="74" y="9"/>
                      <a:pt x="75" y="8"/>
                      <a:pt x="76" y="8"/>
                    </a:cubicBezTo>
                    <a:cubicBezTo>
                      <a:pt x="75" y="8"/>
                      <a:pt x="75" y="8"/>
                      <a:pt x="75" y="8"/>
                    </a:cubicBezTo>
                    <a:cubicBezTo>
                      <a:pt x="76" y="7"/>
                      <a:pt x="75" y="7"/>
                      <a:pt x="75" y="7"/>
                    </a:cubicBezTo>
                    <a:cubicBezTo>
                      <a:pt x="74" y="7"/>
                      <a:pt x="73" y="8"/>
                      <a:pt x="72" y="8"/>
                    </a:cubicBezTo>
                    <a:cubicBezTo>
                      <a:pt x="72" y="8"/>
                      <a:pt x="72" y="8"/>
                      <a:pt x="72" y="7"/>
                    </a:cubicBezTo>
                    <a:cubicBezTo>
                      <a:pt x="72" y="7"/>
                      <a:pt x="72" y="7"/>
                      <a:pt x="71" y="8"/>
                    </a:cubicBezTo>
                    <a:cubicBezTo>
                      <a:pt x="72" y="7"/>
                      <a:pt x="74" y="6"/>
                      <a:pt x="74" y="5"/>
                    </a:cubicBezTo>
                    <a:cubicBezTo>
                      <a:pt x="74" y="5"/>
                      <a:pt x="73" y="5"/>
                      <a:pt x="73" y="5"/>
                    </a:cubicBezTo>
                    <a:cubicBezTo>
                      <a:pt x="72" y="5"/>
                      <a:pt x="71" y="5"/>
                      <a:pt x="71" y="5"/>
                    </a:cubicBezTo>
                    <a:cubicBezTo>
                      <a:pt x="71" y="4"/>
                      <a:pt x="70" y="4"/>
                      <a:pt x="70" y="4"/>
                    </a:cubicBezTo>
                    <a:cubicBezTo>
                      <a:pt x="70" y="4"/>
                      <a:pt x="71" y="4"/>
                      <a:pt x="72" y="4"/>
                    </a:cubicBezTo>
                    <a:cubicBezTo>
                      <a:pt x="72" y="3"/>
                      <a:pt x="71" y="3"/>
                      <a:pt x="72" y="2"/>
                    </a:cubicBezTo>
                    <a:cubicBezTo>
                      <a:pt x="73" y="2"/>
                      <a:pt x="74" y="2"/>
                      <a:pt x="75" y="2"/>
                    </a:cubicBezTo>
                    <a:cubicBezTo>
                      <a:pt x="74" y="2"/>
                      <a:pt x="72" y="1"/>
                      <a:pt x="71" y="2"/>
                    </a:cubicBezTo>
                    <a:cubicBezTo>
                      <a:pt x="71" y="2"/>
                      <a:pt x="69" y="3"/>
                      <a:pt x="69" y="3"/>
                    </a:cubicBezTo>
                    <a:cubicBezTo>
                      <a:pt x="69" y="3"/>
                      <a:pt x="69" y="4"/>
                      <a:pt x="68" y="4"/>
                    </a:cubicBezTo>
                    <a:cubicBezTo>
                      <a:pt x="68" y="4"/>
                      <a:pt x="68" y="3"/>
                      <a:pt x="68" y="3"/>
                    </a:cubicBezTo>
                    <a:cubicBezTo>
                      <a:pt x="67" y="3"/>
                      <a:pt x="66" y="3"/>
                      <a:pt x="67" y="3"/>
                    </a:cubicBezTo>
                    <a:cubicBezTo>
                      <a:pt x="67" y="3"/>
                      <a:pt x="66" y="3"/>
                      <a:pt x="66" y="2"/>
                    </a:cubicBezTo>
                    <a:cubicBezTo>
                      <a:pt x="67" y="2"/>
                      <a:pt x="67" y="1"/>
                      <a:pt x="66" y="1"/>
                    </a:cubicBezTo>
                    <a:cubicBezTo>
                      <a:pt x="66" y="1"/>
                      <a:pt x="65" y="1"/>
                      <a:pt x="65" y="1"/>
                    </a:cubicBezTo>
                    <a:cubicBezTo>
                      <a:pt x="65" y="0"/>
                      <a:pt x="64" y="0"/>
                      <a:pt x="64" y="0"/>
                    </a:cubicBezTo>
                    <a:cubicBezTo>
                      <a:pt x="63" y="0"/>
                      <a:pt x="63" y="1"/>
                      <a:pt x="62" y="1"/>
                    </a:cubicBezTo>
                    <a:cubicBezTo>
                      <a:pt x="63" y="0"/>
                      <a:pt x="62" y="1"/>
                      <a:pt x="62" y="1"/>
                    </a:cubicBezTo>
                    <a:cubicBezTo>
                      <a:pt x="62" y="0"/>
                      <a:pt x="62" y="0"/>
                      <a:pt x="62" y="0"/>
                    </a:cubicBezTo>
                    <a:cubicBezTo>
                      <a:pt x="62" y="0"/>
                      <a:pt x="61" y="0"/>
                      <a:pt x="61" y="0"/>
                    </a:cubicBezTo>
                    <a:cubicBezTo>
                      <a:pt x="60" y="1"/>
                      <a:pt x="61" y="1"/>
                      <a:pt x="61" y="1"/>
                    </a:cubicBezTo>
                    <a:cubicBezTo>
                      <a:pt x="61" y="2"/>
                      <a:pt x="61" y="2"/>
                      <a:pt x="61" y="3"/>
                    </a:cubicBezTo>
                    <a:cubicBezTo>
                      <a:pt x="61" y="3"/>
                      <a:pt x="60" y="3"/>
                      <a:pt x="61" y="4"/>
                    </a:cubicBezTo>
                    <a:cubicBezTo>
                      <a:pt x="61" y="4"/>
                      <a:pt x="61" y="4"/>
                      <a:pt x="60" y="3"/>
                    </a:cubicBezTo>
                    <a:cubicBezTo>
                      <a:pt x="60" y="4"/>
                      <a:pt x="60" y="4"/>
                      <a:pt x="60" y="4"/>
                    </a:cubicBezTo>
                    <a:cubicBezTo>
                      <a:pt x="60" y="4"/>
                      <a:pt x="60" y="3"/>
                      <a:pt x="60" y="3"/>
                    </a:cubicBezTo>
                    <a:cubicBezTo>
                      <a:pt x="60" y="3"/>
                      <a:pt x="60" y="4"/>
                      <a:pt x="59" y="4"/>
                    </a:cubicBezTo>
                    <a:cubicBezTo>
                      <a:pt x="59" y="4"/>
                      <a:pt x="59" y="4"/>
                      <a:pt x="60" y="4"/>
                    </a:cubicBezTo>
                    <a:cubicBezTo>
                      <a:pt x="59" y="4"/>
                      <a:pt x="59" y="4"/>
                      <a:pt x="58" y="4"/>
                    </a:cubicBezTo>
                    <a:cubicBezTo>
                      <a:pt x="58" y="4"/>
                      <a:pt x="59" y="4"/>
                      <a:pt x="59" y="4"/>
                    </a:cubicBezTo>
                    <a:cubicBezTo>
                      <a:pt x="58" y="4"/>
                      <a:pt x="58" y="4"/>
                      <a:pt x="57" y="4"/>
                    </a:cubicBezTo>
                    <a:cubicBezTo>
                      <a:pt x="57" y="4"/>
                      <a:pt x="57" y="4"/>
                      <a:pt x="57" y="3"/>
                    </a:cubicBezTo>
                    <a:cubicBezTo>
                      <a:pt x="56" y="3"/>
                      <a:pt x="55" y="3"/>
                      <a:pt x="55" y="4"/>
                    </a:cubicBezTo>
                    <a:cubicBezTo>
                      <a:pt x="55" y="4"/>
                      <a:pt x="54" y="4"/>
                      <a:pt x="54" y="5"/>
                    </a:cubicBezTo>
                    <a:cubicBezTo>
                      <a:pt x="54" y="5"/>
                      <a:pt x="53" y="6"/>
                      <a:pt x="53" y="5"/>
                    </a:cubicBezTo>
                    <a:cubicBezTo>
                      <a:pt x="53" y="5"/>
                      <a:pt x="52" y="5"/>
                      <a:pt x="52" y="5"/>
                    </a:cubicBezTo>
                    <a:cubicBezTo>
                      <a:pt x="52" y="5"/>
                      <a:pt x="52" y="5"/>
                      <a:pt x="53" y="5"/>
                    </a:cubicBezTo>
                    <a:cubicBezTo>
                      <a:pt x="52" y="5"/>
                      <a:pt x="52" y="6"/>
                      <a:pt x="52" y="6"/>
                    </a:cubicBezTo>
                    <a:cubicBezTo>
                      <a:pt x="52" y="6"/>
                      <a:pt x="52" y="5"/>
                      <a:pt x="51" y="5"/>
                    </a:cubicBezTo>
                    <a:cubicBezTo>
                      <a:pt x="51" y="5"/>
                      <a:pt x="51" y="4"/>
                      <a:pt x="51" y="4"/>
                    </a:cubicBezTo>
                    <a:cubicBezTo>
                      <a:pt x="50" y="4"/>
                      <a:pt x="50" y="4"/>
                      <a:pt x="50" y="4"/>
                    </a:cubicBezTo>
                    <a:cubicBezTo>
                      <a:pt x="50" y="4"/>
                      <a:pt x="49" y="4"/>
                      <a:pt x="48" y="4"/>
                    </a:cubicBezTo>
                    <a:cubicBezTo>
                      <a:pt x="48" y="3"/>
                      <a:pt x="47" y="4"/>
                      <a:pt x="47" y="4"/>
                    </a:cubicBezTo>
                    <a:cubicBezTo>
                      <a:pt x="47" y="4"/>
                      <a:pt x="47" y="5"/>
                      <a:pt x="47" y="5"/>
                    </a:cubicBezTo>
                    <a:cubicBezTo>
                      <a:pt x="47" y="6"/>
                      <a:pt x="48" y="6"/>
                      <a:pt x="48" y="6"/>
                    </a:cubicBezTo>
                    <a:cubicBezTo>
                      <a:pt x="48" y="7"/>
                      <a:pt x="48" y="7"/>
                      <a:pt x="48" y="8"/>
                    </a:cubicBezTo>
                    <a:cubicBezTo>
                      <a:pt x="48" y="8"/>
                      <a:pt x="48" y="8"/>
                      <a:pt x="48" y="9"/>
                    </a:cubicBezTo>
                    <a:cubicBezTo>
                      <a:pt x="48" y="9"/>
                      <a:pt x="47" y="7"/>
                      <a:pt x="47" y="7"/>
                    </a:cubicBezTo>
                    <a:cubicBezTo>
                      <a:pt x="47" y="7"/>
                      <a:pt x="47" y="6"/>
                      <a:pt x="47" y="6"/>
                    </a:cubicBezTo>
                    <a:cubicBezTo>
                      <a:pt x="46" y="6"/>
                      <a:pt x="45" y="6"/>
                      <a:pt x="45" y="5"/>
                    </a:cubicBezTo>
                    <a:cubicBezTo>
                      <a:pt x="45" y="5"/>
                      <a:pt x="45" y="4"/>
                      <a:pt x="45" y="4"/>
                    </a:cubicBezTo>
                    <a:cubicBezTo>
                      <a:pt x="46" y="4"/>
                      <a:pt x="44" y="4"/>
                      <a:pt x="44" y="4"/>
                    </a:cubicBezTo>
                    <a:cubicBezTo>
                      <a:pt x="43" y="4"/>
                      <a:pt x="44" y="4"/>
                      <a:pt x="44" y="3"/>
                    </a:cubicBezTo>
                    <a:cubicBezTo>
                      <a:pt x="44" y="3"/>
                      <a:pt x="43" y="4"/>
                      <a:pt x="43" y="4"/>
                    </a:cubicBezTo>
                    <a:cubicBezTo>
                      <a:pt x="43" y="3"/>
                      <a:pt x="41" y="4"/>
                      <a:pt x="42" y="5"/>
                    </a:cubicBezTo>
                    <a:cubicBezTo>
                      <a:pt x="41" y="4"/>
                      <a:pt x="41" y="4"/>
                      <a:pt x="41" y="4"/>
                    </a:cubicBezTo>
                    <a:cubicBezTo>
                      <a:pt x="41" y="4"/>
                      <a:pt x="41" y="4"/>
                      <a:pt x="41" y="4"/>
                    </a:cubicBezTo>
                    <a:cubicBezTo>
                      <a:pt x="40" y="4"/>
                      <a:pt x="40" y="4"/>
                      <a:pt x="39" y="4"/>
                    </a:cubicBezTo>
                    <a:cubicBezTo>
                      <a:pt x="39" y="5"/>
                      <a:pt x="39" y="5"/>
                      <a:pt x="38" y="5"/>
                    </a:cubicBezTo>
                    <a:cubicBezTo>
                      <a:pt x="38" y="5"/>
                      <a:pt x="39" y="6"/>
                      <a:pt x="39" y="7"/>
                    </a:cubicBezTo>
                    <a:cubicBezTo>
                      <a:pt x="39" y="7"/>
                      <a:pt x="38" y="8"/>
                      <a:pt x="38" y="8"/>
                    </a:cubicBezTo>
                    <a:cubicBezTo>
                      <a:pt x="38" y="8"/>
                      <a:pt x="38" y="8"/>
                      <a:pt x="38" y="8"/>
                    </a:cubicBezTo>
                    <a:cubicBezTo>
                      <a:pt x="38" y="8"/>
                      <a:pt x="37" y="7"/>
                      <a:pt x="37" y="8"/>
                    </a:cubicBezTo>
                    <a:cubicBezTo>
                      <a:pt x="37" y="8"/>
                      <a:pt x="37" y="8"/>
                      <a:pt x="37" y="8"/>
                    </a:cubicBezTo>
                    <a:cubicBezTo>
                      <a:pt x="36" y="7"/>
                      <a:pt x="37" y="6"/>
                      <a:pt x="36" y="6"/>
                    </a:cubicBezTo>
                    <a:cubicBezTo>
                      <a:pt x="35" y="6"/>
                      <a:pt x="35" y="6"/>
                      <a:pt x="35" y="5"/>
                    </a:cubicBezTo>
                    <a:cubicBezTo>
                      <a:pt x="35" y="5"/>
                      <a:pt x="34" y="4"/>
                      <a:pt x="34" y="4"/>
                    </a:cubicBezTo>
                    <a:cubicBezTo>
                      <a:pt x="33" y="4"/>
                      <a:pt x="32" y="4"/>
                      <a:pt x="32" y="4"/>
                    </a:cubicBezTo>
                    <a:cubicBezTo>
                      <a:pt x="32" y="5"/>
                      <a:pt x="31" y="5"/>
                      <a:pt x="32" y="6"/>
                    </a:cubicBezTo>
                    <a:cubicBezTo>
                      <a:pt x="32" y="6"/>
                      <a:pt x="32" y="6"/>
                      <a:pt x="32" y="6"/>
                    </a:cubicBezTo>
                    <a:cubicBezTo>
                      <a:pt x="32" y="7"/>
                      <a:pt x="32" y="7"/>
                      <a:pt x="32" y="7"/>
                    </a:cubicBezTo>
                    <a:cubicBezTo>
                      <a:pt x="32" y="8"/>
                      <a:pt x="31" y="8"/>
                      <a:pt x="32" y="8"/>
                    </a:cubicBezTo>
                    <a:cubicBezTo>
                      <a:pt x="31" y="8"/>
                      <a:pt x="31" y="9"/>
                      <a:pt x="31" y="10"/>
                    </a:cubicBezTo>
                    <a:cubicBezTo>
                      <a:pt x="30" y="9"/>
                      <a:pt x="31" y="9"/>
                      <a:pt x="30" y="9"/>
                    </a:cubicBezTo>
                    <a:cubicBezTo>
                      <a:pt x="30" y="9"/>
                      <a:pt x="30" y="10"/>
                      <a:pt x="30" y="10"/>
                    </a:cubicBezTo>
                    <a:cubicBezTo>
                      <a:pt x="29" y="10"/>
                      <a:pt x="29" y="10"/>
                      <a:pt x="29" y="9"/>
                    </a:cubicBezTo>
                    <a:cubicBezTo>
                      <a:pt x="29" y="9"/>
                      <a:pt x="29" y="9"/>
                      <a:pt x="29" y="9"/>
                    </a:cubicBezTo>
                    <a:cubicBezTo>
                      <a:pt x="29" y="9"/>
                      <a:pt x="29" y="8"/>
                      <a:pt x="29" y="8"/>
                    </a:cubicBezTo>
                    <a:cubicBezTo>
                      <a:pt x="28" y="8"/>
                      <a:pt x="28" y="9"/>
                      <a:pt x="27" y="9"/>
                    </a:cubicBezTo>
                    <a:cubicBezTo>
                      <a:pt x="27" y="9"/>
                      <a:pt x="26" y="10"/>
                      <a:pt x="26" y="10"/>
                    </a:cubicBezTo>
                    <a:cubicBezTo>
                      <a:pt x="26" y="11"/>
                      <a:pt x="26" y="12"/>
                      <a:pt x="26" y="12"/>
                    </a:cubicBezTo>
                    <a:cubicBezTo>
                      <a:pt x="26" y="11"/>
                      <a:pt x="26" y="10"/>
                      <a:pt x="25" y="11"/>
                    </a:cubicBezTo>
                    <a:cubicBezTo>
                      <a:pt x="25" y="11"/>
                      <a:pt x="25" y="12"/>
                      <a:pt x="25" y="12"/>
                    </a:cubicBezTo>
                    <a:cubicBezTo>
                      <a:pt x="25" y="12"/>
                      <a:pt x="25" y="12"/>
                      <a:pt x="25" y="13"/>
                    </a:cubicBezTo>
                    <a:cubicBezTo>
                      <a:pt x="25" y="13"/>
                      <a:pt x="25" y="13"/>
                      <a:pt x="25" y="13"/>
                    </a:cubicBezTo>
                    <a:cubicBezTo>
                      <a:pt x="24" y="13"/>
                      <a:pt x="24" y="11"/>
                      <a:pt x="24" y="11"/>
                    </a:cubicBezTo>
                    <a:cubicBezTo>
                      <a:pt x="24" y="10"/>
                      <a:pt x="23" y="10"/>
                      <a:pt x="22" y="11"/>
                    </a:cubicBezTo>
                    <a:cubicBezTo>
                      <a:pt x="23" y="10"/>
                      <a:pt x="25" y="10"/>
                      <a:pt x="24" y="9"/>
                    </a:cubicBezTo>
                    <a:cubicBezTo>
                      <a:pt x="24" y="9"/>
                      <a:pt x="23" y="9"/>
                      <a:pt x="23" y="9"/>
                    </a:cubicBezTo>
                    <a:cubicBezTo>
                      <a:pt x="23" y="9"/>
                      <a:pt x="24" y="9"/>
                      <a:pt x="23" y="9"/>
                    </a:cubicBezTo>
                    <a:cubicBezTo>
                      <a:pt x="23" y="9"/>
                      <a:pt x="23" y="9"/>
                      <a:pt x="22" y="9"/>
                    </a:cubicBezTo>
                    <a:cubicBezTo>
                      <a:pt x="21" y="9"/>
                      <a:pt x="22" y="8"/>
                      <a:pt x="21" y="7"/>
                    </a:cubicBezTo>
                    <a:cubicBezTo>
                      <a:pt x="22" y="7"/>
                      <a:pt x="22" y="8"/>
                      <a:pt x="22" y="8"/>
                    </a:cubicBezTo>
                    <a:cubicBezTo>
                      <a:pt x="23" y="8"/>
                      <a:pt x="24" y="8"/>
                      <a:pt x="24" y="8"/>
                    </a:cubicBezTo>
                    <a:cubicBezTo>
                      <a:pt x="24" y="8"/>
                      <a:pt x="24" y="7"/>
                      <a:pt x="23" y="7"/>
                    </a:cubicBezTo>
                    <a:cubicBezTo>
                      <a:pt x="23" y="7"/>
                      <a:pt x="25" y="7"/>
                      <a:pt x="25" y="6"/>
                    </a:cubicBezTo>
                    <a:cubicBezTo>
                      <a:pt x="25" y="6"/>
                      <a:pt x="25" y="6"/>
                      <a:pt x="25" y="6"/>
                    </a:cubicBezTo>
                    <a:cubicBezTo>
                      <a:pt x="25" y="6"/>
                      <a:pt x="24" y="6"/>
                      <a:pt x="24" y="6"/>
                    </a:cubicBezTo>
                    <a:cubicBezTo>
                      <a:pt x="24" y="6"/>
                      <a:pt x="24" y="6"/>
                      <a:pt x="24" y="6"/>
                    </a:cubicBezTo>
                    <a:cubicBezTo>
                      <a:pt x="24" y="5"/>
                      <a:pt x="23" y="6"/>
                      <a:pt x="23" y="6"/>
                    </a:cubicBezTo>
                    <a:cubicBezTo>
                      <a:pt x="23" y="5"/>
                      <a:pt x="25" y="6"/>
                      <a:pt x="25" y="5"/>
                    </a:cubicBezTo>
                    <a:cubicBezTo>
                      <a:pt x="25" y="5"/>
                      <a:pt x="24" y="5"/>
                      <a:pt x="24" y="5"/>
                    </a:cubicBezTo>
                    <a:cubicBezTo>
                      <a:pt x="23" y="5"/>
                      <a:pt x="24" y="4"/>
                      <a:pt x="23" y="4"/>
                    </a:cubicBezTo>
                    <a:cubicBezTo>
                      <a:pt x="23" y="4"/>
                      <a:pt x="23" y="5"/>
                      <a:pt x="22" y="5"/>
                    </a:cubicBezTo>
                    <a:cubicBezTo>
                      <a:pt x="23" y="5"/>
                      <a:pt x="23" y="5"/>
                      <a:pt x="23" y="5"/>
                    </a:cubicBezTo>
                    <a:cubicBezTo>
                      <a:pt x="23" y="5"/>
                      <a:pt x="22" y="5"/>
                      <a:pt x="22" y="5"/>
                    </a:cubicBezTo>
                    <a:cubicBezTo>
                      <a:pt x="22" y="4"/>
                      <a:pt x="22" y="4"/>
                      <a:pt x="22" y="4"/>
                    </a:cubicBezTo>
                    <a:cubicBezTo>
                      <a:pt x="22" y="3"/>
                      <a:pt x="21" y="3"/>
                      <a:pt x="21" y="3"/>
                    </a:cubicBezTo>
                    <a:cubicBezTo>
                      <a:pt x="21" y="3"/>
                      <a:pt x="21" y="3"/>
                      <a:pt x="21" y="3"/>
                    </a:cubicBezTo>
                    <a:cubicBezTo>
                      <a:pt x="21" y="3"/>
                      <a:pt x="20" y="3"/>
                      <a:pt x="20" y="3"/>
                    </a:cubicBezTo>
                    <a:cubicBezTo>
                      <a:pt x="20" y="3"/>
                      <a:pt x="20" y="2"/>
                      <a:pt x="20" y="3"/>
                    </a:cubicBezTo>
                    <a:cubicBezTo>
                      <a:pt x="20" y="3"/>
                      <a:pt x="19" y="3"/>
                      <a:pt x="19" y="3"/>
                    </a:cubicBezTo>
                    <a:cubicBezTo>
                      <a:pt x="19" y="2"/>
                      <a:pt x="19" y="2"/>
                      <a:pt x="19" y="2"/>
                    </a:cubicBezTo>
                    <a:cubicBezTo>
                      <a:pt x="19" y="2"/>
                      <a:pt x="19" y="2"/>
                      <a:pt x="19" y="2"/>
                    </a:cubicBezTo>
                    <a:cubicBezTo>
                      <a:pt x="18" y="1"/>
                      <a:pt x="18" y="1"/>
                      <a:pt x="18" y="1"/>
                    </a:cubicBezTo>
                    <a:cubicBezTo>
                      <a:pt x="18" y="1"/>
                      <a:pt x="17" y="1"/>
                      <a:pt x="17" y="1"/>
                    </a:cubicBezTo>
                    <a:cubicBezTo>
                      <a:pt x="16" y="1"/>
                      <a:pt x="15" y="0"/>
                      <a:pt x="14" y="1"/>
                    </a:cubicBezTo>
                    <a:cubicBezTo>
                      <a:pt x="15" y="1"/>
                      <a:pt x="15" y="1"/>
                      <a:pt x="15" y="1"/>
                    </a:cubicBezTo>
                    <a:cubicBezTo>
                      <a:pt x="15" y="1"/>
                      <a:pt x="13" y="1"/>
                      <a:pt x="13" y="1"/>
                    </a:cubicBezTo>
                    <a:cubicBezTo>
                      <a:pt x="13" y="1"/>
                      <a:pt x="13" y="2"/>
                      <a:pt x="13" y="2"/>
                    </a:cubicBezTo>
                    <a:cubicBezTo>
                      <a:pt x="13" y="2"/>
                      <a:pt x="12" y="2"/>
                      <a:pt x="12" y="2"/>
                    </a:cubicBezTo>
                    <a:cubicBezTo>
                      <a:pt x="12" y="3"/>
                      <a:pt x="15" y="2"/>
                      <a:pt x="15" y="2"/>
                    </a:cubicBezTo>
                    <a:cubicBezTo>
                      <a:pt x="15" y="2"/>
                      <a:pt x="15" y="2"/>
                      <a:pt x="15" y="2"/>
                    </a:cubicBezTo>
                    <a:cubicBezTo>
                      <a:pt x="15" y="2"/>
                      <a:pt x="16" y="2"/>
                      <a:pt x="16" y="2"/>
                    </a:cubicBezTo>
                    <a:cubicBezTo>
                      <a:pt x="16" y="2"/>
                      <a:pt x="15" y="3"/>
                      <a:pt x="16" y="2"/>
                    </a:cubicBezTo>
                    <a:cubicBezTo>
                      <a:pt x="16" y="2"/>
                      <a:pt x="17" y="2"/>
                      <a:pt x="17" y="2"/>
                    </a:cubicBezTo>
                    <a:cubicBezTo>
                      <a:pt x="17" y="2"/>
                      <a:pt x="17" y="2"/>
                      <a:pt x="17" y="3"/>
                    </a:cubicBezTo>
                    <a:cubicBezTo>
                      <a:pt x="17" y="3"/>
                      <a:pt x="18" y="3"/>
                      <a:pt x="18" y="3"/>
                    </a:cubicBezTo>
                    <a:cubicBezTo>
                      <a:pt x="17" y="3"/>
                      <a:pt x="16" y="3"/>
                      <a:pt x="15" y="3"/>
                    </a:cubicBezTo>
                    <a:cubicBezTo>
                      <a:pt x="15" y="3"/>
                      <a:pt x="14" y="3"/>
                      <a:pt x="14" y="3"/>
                    </a:cubicBezTo>
                    <a:cubicBezTo>
                      <a:pt x="13" y="3"/>
                      <a:pt x="15" y="4"/>
                      <a:pt x="15" y="4"/>
                    </a:cubicBezTo>
                    <a:cubicBezTo>
                      <a:pt x="15" y="4"/>
                      <a:pt x="16" y="4"/>
                      <a:pt x="16" y="4"/>
                    </a:cubicBezTo>
                    <a:cubicBezTo>
                      <a:pt x="16" y="5"/>
                      <a:pt x="17" y="4"/>
                      <a:pt x="17" y="4"/>
                    </a:cubicBezTo>
                    <a:cubicBezTo>
                      <a:pt x="17" y="5"/>
                      <a:pt x="16" y="5"/>
                      <a:pt x="17" y="5"/>
                    </a:cubicBezTo>
                    <a:cubicBezTo>
                      <a:pt x="17" y="6"/>
                      <a:pt x="17" y="7"/>
                      <a:pt x="16" y="7"/>
                    </a:cubicBezTo>
                    <a:cubicBezTo>
                      <a:pt x="16" y="6"/>
                      <a:pt x="17" y="6"/>
                      <a:pt x="17" y="6"/>
                    </a:cubicBezTo>
                    <a:cubicBezTo>
                      <a:pt x="16" y="6"/>
                      <a:pt x="16" y="5"/>
                      <a:pt x="16" y="6"/>
                    </a:cubicBezTo>
                    <a:cubicBezTo>
                      <a:pt x="16" y="6"/>
                      <a:pt x="15" y="7"/>
                      <a:pt x="15" y="7"/>
                    </a:cubicBezTo>
                    <a:cubicBezTo>
                      <a:pt x="15" y="6"/>
                      <a:pt x="16" y="5"/>
                      <a:pt x="15" y="5"/>
                    </a:cubicBezTo>
                    <a:cubicBezTo>
                      <a:pt x="15" y="5"/>
                      <a:pt x="15" y="4"/>
                      <a:pt x="14" y="5"/>
                    </a:cubicBezTo>
                    <a:cubicBezTo>
                      <a:pt x="14" y="5"/>
                      <a:pt x="14" y="6"/>
                      <a:pt x="14" y="6"/>
                    </a:cubicBezTo>
                    <a:cubicBezTo>
                      <a:pt x="14" y="6"/>
                      <a:pt x="14" y="5"/>
                      <a:pt x="14" y="5"/>
                    </a:cubicBezTo>
                    <a:cubicBezTo>
                      <a:pt x="14" y="5"/>
                      <a:pt x="13" y="6"/>
                      <a:pt x="13" y="6"/>
                    </a:cubicBezTo>
                    <a:cubicBezTo>
                      <a:pt x="13" y="6"/>
                      <a:pt x="14" y="5"/>
                      <a:pt x="14" y="5"/>
                    </a:cubicBezTo>
                    <a:cubicBezTo>
                      <a:pt x="14" y="5"/>
                      <a:pt x="13" y="5"/>
                      <a:pt x="13" y="5"/>
                    </a:cubicBezTo>
                    <a:cubicBezTo>
                      <a:pt x="13" y="5"/>
                      <a:pt x="12" y="5"/>
                      <a:pt x="12" y="6"/>
                    </a:cubicBezTo>
                    <a:cubicBezTo>
                      <a:pt x="12" y="5"/>
                      <a:pt x="13" y="5"/>
                      <a:pt x="13" y="5"/>
                    </a:cubicBezTo>
                    <a:cubicBezTo>
                      <a:pt x="13" y="4"/>
                      <a:pt x="12" y="4"/>
                      <a:pt x="12" y="4"/>
                    </a:cubicBezTo>
                    <a:cubicBezTo>
                      <a:pt x="12" y="4"/>
                      <a:pt x="10" y="3"/>
                      <a:pt x="10" y="3"/>
                    </a:cubicBezTo>
                    <a:cubicBezTo>
                      <a:pt x="10" y="3"/>
                      <a:pt x="9" y="3"/>
                      <a:pt x="9" y="4"/>
                    </a:cubicBezTo>
                    <a:cubicBezTo>
                      <a:pt x="9" y="4"/>
                      <a:pt x="10" y="4"/>
                      <a:pt x="10" y="4"/>
                    </a:cubicBezTo>
                    <a:cubicBezTo>
                      <a:pt x="10" y="4"/>
                      <a:pt x="8" y="4"/>
                      <a:pt x="8" y="4"/>
                    </a:cubicBezTo>
                    <a:cubicBezTo>
                      <a:pt x="9" y="5"/>
                      <a:pt x="10" y="5"/>
                      <a:pt x="10" y="5"/>
                    </a:cubicBezTo>
                    <a:cubicBezTo>
                      <a:pt x="10" y="5"/>
                      <a:pt x="7" y="4"/>
                      <a:pt x="7" y="5"/>
                    </a:cubicBezTo>
                    <a:cubicBezTo>
                      <a:pt x="7" y="6"/>
                      <a:pt x="10" y="7"/>
                      <a:pt x="11" y="7"/>
                    </a:cubicBezTo>
                    <a:cubicBezTo>
                      <a:pt x="10" y="7"/>
                      <a:pt x="10" y="7"/>
                      <a:pt x="9" y="6"/>
                    </a:cubicBezTo>
                    <a:cubicBezTo>
                      <a:pt x="9" y="6"/>
                      <a:pt x="8" y="6"/>
                      <a:pt x="8" y="6"/>
                    </a:cubicBezTo>
                    <a:cubicBezTo>
                      <a:pt x="7" y="6"/>
                      <a:pt x="6" y="6"/>
                      <a:pt x="6" y="6"/>
                    </a:cubicBezTo>
                    <a:cubicBezTo>
                      <a:pt x="6" y="8"/>
                      <a:pt x="10" y="7"/>
                      <a:pt x="11" y="7"/>
                    </a:cubicBezTo>
                    <a:cubicBezTo>
                      <a:pt x="10" y="7"/>
                      <a:pt x="10" y="7"/>
                      <a:pt x="10" y="8"/>
                    </a:cubicBezTo>
                    <a:cubicBezTo>
                      <a:pt x="10" y="8"/>
                      <a:pt x="8" y="7"/>
                      <a:pt x="8" y="8"/>
                    </a:cubicBezTo>
                    <a:cubicBezTo>
                      <a:pt x="8" y="8"/>
                      <a:pt x="9" y="8"/>
                      <a:pt x="10" y="8"/>
                    </a:cubicBezTo>
                    <a:cubicBezTo>
                      <a:pt x="9" y="8"/>
                      <a:pt x="9" y="8"/>
                      <a:pt x="9" y="9"/>
                    </a:cubicBezTo>
                    <a:cubicBezTo>
                      <a:pt x="9" y="9"/>
                      <a:pt x="9" y="9"/>
                      <a:pt x="9" y="9"/>
                    </a:cubicBezTo>
                    <a:cubicBezTo>
                      <a:pt x="9" y="9"/>
                      <a:pt x="9" y="9"/>
                      <a:pt x="8" y="9"/>
                    </a:cubicBezTo>
                    <a:cubicBezTo>
                      <a:pt x="8" y="9"/>
                      <a:pt x="8" y="9"/>
                      <a:pt x="8" y="9"/>
                    </a:cubicBezTo>
                    <a:cubicBezTo>
                      <a:pt x="8" y="8"/>
                      <a:pt x="6" y="7"/>
                      <a:pt x="5" y="7"/>
                    </a:cubicBezTo>
                    <a:cubicBezTo>
                      <a:pt x="5" y="7"/>
                      <a:pt x="3" y="7"/>
                      <a:pt x="4" y="8"/>
                    </a:cubicBezTo>
                    <a:cubicBezTo>
                      <a:pt x="4" y="9"/>
                      <a:pt x="5" y="9"/>
                      <a:pt x="6" y="9"/>
                    </a:cubicBezTo>
                    <a:cubicBezTo>
                      <a:pt x="5" y="9"/>
                      <a:pt x="4" y="8"/>
                      <a:pt x="4" y="9"/>
                    </a:cubicBezTo>
                    <a:cubicBezTo>
                      <a:pt x="4" y="9"/>
                      <a:pt x="5" y="10"/>
                      <a:pt x="6" y="10"/>
                    </a:cubicBezTo>
                    <a:cubicBezTo>
                      <a:pt x="4" y="10"/>
                      <a:pt x="3" y="9"/>
                      <a:pt x="2" y="9"/>
                    </a:cubicBezTo>
                    <a:cubicBezTo>
                      <a:pt x="2" y="9"/>
                      <a:pt x="2" y="9"/>
                      <a:pt x="1" y="9"/>
                    </a:cubicBezTo>
                    <a:cubicBezTo>
                      <a:pt x="1" y="10"/>
                      <a:pt x="0" y="10"/>
                      <a:pt x="0" y="10"/>
                    </a:cubicBezTo>
                    <a:cubicBezTo>
                      <a:pt x="1" y="10"/>
                      <a:pt x="2" y="10"/>
                      <a:pt x="3" y="10"/>
                    </a:cubicBezTo>
                    <a:cubicBezTo>
                      <a:pt x="3" y="10"/>
                      <a:pt x="4" y="10"/>
                      <a:pt x="4" y="10"/>
                    </a:cubicBezTo>
                    <a:cubicBezTo>
                      <a:pt x="4" y="10"/>
                      <a:pt x="4" y="11"/>
                      <a:pt x="4" y="11"/>
                    </a:cubicBezTo>
                    <a:cubicBezTo>
                      <a:pt x="5" y="11"/>
                      <a:pt x="5" y="11"/>
                      <a:pt x="5" y="11"/>
                    </a:cubicBezTo>
                    <a:cubicBezTo>
                      <a:pt x="6" y="11"/>
                      <a:pt x="7" y="10"/>
                      <a:pt x="8" y="10"/>
                    </a:cubicBezTo>
                    <a:cubicBezTo>
                      <a:pt x="9" y="10"/>
                      <a:pt x="9" y="10"/>
                      <a:pt x="9" y="10"/>
                    </a:cubicBezTo>
                    <a:cubicBezTo>
                      <a:pt x="10" y="10"/>
                      <a:pt x="10" y="10"/>
                      <a:pt x="10" y="9"/>
                    </a:cubicBezTo>
                    <a:cubicBezTo>
                      <a:pt x="10" y="9"/>
                      <a:pt x="11" y="10"/>
                      <a:pt x="11" y="10"/>
                    </a:cubicBezTo>
                    <a:cubicBezTo>
                      <a:pt x="12" y="10"/>
                      <a:pt x="12" y="9"/>
                      <a:pt x="12" y="9"/>
                    </a:cubicBezTo>
                    <a:cubicBezTo>
                      <a:pt x="12" y="10"/>
                      <a:pt x="13" y="9"/>
                      <a:pt x="13" y="9"/>
                    </a:cubicBezTo>
                    <a:cubicBezTo>
                      <a:pt x="13" y="9"/>
                      <a:pt x="13" y="9"/>
                      <a:pt x="13" y="9"/>
                    </a:cubicBezTo>
                    <a:cubicBezTo>
                      <a:pt x="13" y="9"/>
                      <a:pt x="13" y="9"/>
                      <a:pt x="12" y="10"/>
                    </a:cubicBezTo>
                    <a:cubicBezTo>
                      <a:pt x="13" y="10"/>
                      <a:pt x="13" y="10"/>
                      <a:pt x="13" y="9"/>
                    </a:cubicBezTo>
                    <a:cubicBezTo>
                      <a:pt x="13" y="9"/>
                      <a:pt x="13" y="9"/>
                      <a:pt x="14" y="9"/>
                    </a:cubicBezTo>
                    <a:cubicBezTo>
                      <a:pt x="14" y="9"/>
                      <a:pt x="14" y="9"/>
                      <a:pt x="14" y="10"/>
                    </a:cubicBezTo>
                    <a:cubicBezTo>
                      <a:pt x="14" y="10"/>
                      <a:pt x="14" y="9"/>
                      <a:pt x="14" y="9"/>
                    </a:cubicBezTo>
                    <a:cubicBezTo>
                      <a:pt x="15" y="9"/>
                      <a:pt x="14" y="10"/>
                      <a:pt x="15" y="10"/>
                    </a:cubicBezTo>
                    <a:cubicBezTo>
                      <a:pt x="15" y="10"/>
                      <a:pt x="15" y="9"/>
                      <a:pt x="15" y="9"/>
                    </a:cubicBezTo>
                    <a:cubicBezTo>
                      <a:pt x="15" y="9"/>
                      <a:pt x="15" y="9"/>
                      <a:pt x="15" y="9"/>
                    </a:cubicBezTo>
                    <a:cubicBezTo>
                      <a:pt x="15" y="9"/>
                      <a:pt x="15" y="10"/>
                      <a:pt x="15" y="10"/>
                    </a:cubicBezTo>
                    <a:cubicBezTo>
                      <a:pt x="15" y="10"/>
                      <a:pt x="16" y="10"/>
                      <a:pt x="16" y="10"/>
                    </a:cubicBezTo>
                    <a:cubicBezTo>
                      <a:pt x="16" y="10"/>
                      <a:pt x="16" y="9"/>
                      <a:pt x="17" y="9"/>
                    </a:cubicBezTo>
                    <a:cubicBezTo>
                      <a:pt x="17" y="10"/>
                      <a:pt x="16" y="10"/>
                      <a:pt x="16" y="10"/>
                    </a:cubicBezTo>
                    <a:cubicBezTo>
                      <a:pt x="17" y="10"/>
                      <a:pt x="17" y="9"/>
                      <a:pt x="18" y="9"/>
                    </a:cubicBezTo>
                    <a:cubicBezTo>
                      <a:pt x="18" y="9"/>
                      <a:pt x="17" y="10"/>
                      <a:pt x="17" y="10"/>
                    </a:cubicBezTo>
                    <a:cubicBezTo>
                      <a:pt x="17" y="10"/>
                      <a:pt x="16" y="10"/>
                      <a:pt x="16" y="10"/>
                    </a:cubicBezTo>
                    <a:cubicBezTo>
                      <a:pt x="16" y="10"/>
                      <a:pt x="17" y="11"/>
                      <a:pt x="17" y="11"/>
                    </a:cubicBezTo>
                    <a:cubicBezTo>
                      <a:pt x="17" y="11"/>
                      <a:pt x="18" y="10"/>
                      <a:pt x="18" y="10"/>
                    </a:cubicBezTo>
                    <a:cubicBezTo>
                      <a:pt x="18" y="10"/>
                      <a:pt x="18" y="10"/>
                      <a:pt x="18" y="10"/>
                    </a:cubicBezTo>
                    <a:cubicBezTo>
                      <a:pt x="19" y="10"/>
                      <a:pt x="19" y="10"/>
                      <a:pt x="19" y="11"/>
                    </a:cubicBezTo>
                    <a:cubicBezTo>
                      <a:pt x="19" y="11"/>
                      <a:pt x="20" y="10"/>
                      <a:pt x="21" y="10"/>
                    </a:cubicBezTo>
                    <a:cubicBezTo>
                      <a:pt x="20" y="11"/>
                      <a:pt x="19" y="11"/>
                      <a:pt x="18" y="11"/>
                    </a:cubicBezTo>
                    <a:cubicBezTo>
                      <a:pt x="16" y="12"/>
                      <a:pt x="15" y="12"/>
                      <a:pt x="14" y="13"/>
                    </a:cubicBezTo>
                    <a:cubicBezTo>
                      <a:pt x="14" y="13"/>
                      <a:pt x="14" y="13"/>
                      <a:pt x="14" y="13"/>
                    </a:cubicBezTo>
                    <a:cubicBezTo>
                      <a:pt x="14" y="13"/>
                      <a:pt x="14" y="13"/>
                      <a:pt x="14" y="13"/>
                    </a:cubicBezTo>
                    <a:cubicBezTo>
                      <a:pt x="14" y="13"/>
                      <a:pt x="15" y="13"/>
                      <a:pt x="15" y="13"/>
                    </a:cubicBezTo>
                    <a:cubicBezTo>
                      <a:pt x="16" y="14"/>
                      <a:pt x="16" y="14"/>
                      <a:pt x="17" y="14"/>
                    </a:cubicBezTo>
                    <a:cubicBezTo>
                      <a:pt x="18" y="14"/>
                      <a:pt x="18" y="13"/>
                      <a:pt x="19" y="13"/>
                    </a:cubicBezTo>
                    <a:cubicBezTo>
                      <a:pt x="19" y="13"/>
                      <a:pt x="20" y="13"/>
                      <a:pt x="20" y="13"/>
                    </a:cubicBezTo>
                    <a:cubicBezTo>
                      <a:pt x="20" y="14"/>
                      <a:pt x="19" y="14"/>
                      <a:pt x="19" y="14"/>
                    </a:cubicBezTo>
                    <a:cubicBezTo>
                      <a:pt x="19" y="14"/>
                      <a:pt x="19" y="14"/>
                      <a:pt x="19" y="15"/>
                    </a:cubicBezTo>
                    <a:cubicBezTo>
                      <a:pt x="18" y="15"/>
                      <a:pt x="18" y="15"/>
                      <a:pt x="17" y="15"/>
                    </a:cubicBezTo>
                    <a:cubicBezTo>
                      <a:pt x="17" y="14"/>
                      <a:pt x="16" y="14"/>
                      <a:pt x="15" y="14"/>
                    </a:cubicBezTo>
                    <a:cubicBezTo>
                      <a:pt x="15" y="14"/>
                      <a:pt x="12" y="14"/>
                      <a:pt x="13" y="15"/>
                    </a:cubicBezTo>
                    <a:cubicBezTo>
                      <a:pt x="13" y="15"/>
                      <a:pt x="12" y="14"/>
                      <a:pt x="12" y="15"/>
                    </a:cubicBezTo>
                    <a:cubicBezTo>
                      <a:pt x="12" y="15"/>
                      <a:pt x="13" y="14"/>
                      <a:pt x="12" y="14"/>
                    </a:cubicBezTo>
                    <a:cubicBezTo>
                      <a:pt x="12" y="14"/>
                      <a:pt x="12" y="14"/>
                      <a:pt x="11" y="15"/>
                    </a:cubicBezTo>
                    <a:cubicBezTo>
                      <a:pt x="11" y="15"/>
                      <a:pt x="12" y="15"/>
                      <a:pt x="12" y="15"/>
                    </a:cubicBezTo>
                    <a:cubicBezTo>
                      <a:pt x="11" y="15"/>
                      <a:pt x="11" y="15"/>
                      <a:pt x="10" y="15"/>
                    </a:cubicBezTo>
                    <a:cubicBezTo>
                      <a:pt x="10" y="15"/>
                      <a:pt x="11" y="15"/>
                      <a:pt x="10" y="15"/>
                    </a:cubicBezTo>
                    <a:cubicBezTo>
                      <a:pt x="10" y="15"/>
                      <a:pt x="9" y="15"/>
                      <a:pt x="9" y="16"/>
                    </a:cubicBezTo>
                    <a:cubicBezTo>
                      <a:pt x="8" y="15"/>
                      <a:pt x="9" y="15"/>
                      <a:pt x="9" y="15"/>
                    </a:cubicBezTo>
                    <a:cubicBezTo>
                      <a:pt x="9" y="15"/>
                      <a:pt x="9" y="15"/>
                      <a:pt x="8" y="15"/>
                    </a:cubicBezTo>
                    <a:cubicBezTo>
                      <a:pt x="8" y="15"/>
                      <a:pt x="8" y="15"/>
                      <a:pt x="8" y="15"/>
                    </a:cubicBezTo>
                    <a:cubicBezTo>
                      <a:pt x="8" y="16"/>
                      <a:pt x="8" y="15"/>
                      <a:pt x="7" y="15"/>
                    </a:cubicBezTo>
                    <a:cubicBezTo>
                      <a:pt x="7" y="15"/>
                      <a:pt x="6" y="16"/>
                      <a:pt x="6" y="16"/>
                    </a:cubicBezTo>
                    <a:cubicBezTo>
                      <a:pt x="5" y="16"/>
                      <a:pt x="4" y="16"/>
                      <a:pt x="3" y="16"/>
                    </a:cubicBezTo>
                    <a:cubicBezTo>
                      <a:pt x="3" y="16"/>
                      <a:pt x="2" y="16"/>
                      <a:pt x="2" y="16"/>
                    </a:cubicBezTo>
                    <a:cubicBezTo>
                      <a:pt x="2" y="17"/>
                      <a:pt x="3" y="17"/>
                      <a:pt x="3" y="17"/>
                    </a:cubicBezTo>
                    <a:cubicBezTo>
                      <a:pt x="3" y="18"/>
                      <a:pt x="4" y="17"/>
                      <a:pt x="4" y="17"/>
                    </a:cubicBezTo>
                    <a:cubicBezTo>
                      <a:pt x="5" y="17"/>
                      <a:pt x="5" y="17"/>
                      <a:pt x="6" y="17"/>
                    </a:cubicBezTo>
                    <a:cubicBezTo>
                      <a:pt x="5" y="17"/>
                      <a:pt x="6" y="17"/>
                      <a:pt x="7" y="17"/>
                    </a:cubicBezTo>
                    <a:cubicBezTo>
                      <a:pt x="7" y="16"/>
                      <a:pt x="8" y="17"/>
                      <a:pt x="8" y="17"/>
                    </a:cubicBezTo>
                    <a:cubicBezTo>
                      <a:pt x="9" y="17"/>
                      <a:pt x="11" y="17"/>
                      <a:pt x="12" y="17"/>
                    </a:cubicBezTo>
                    <a:cubicBezTo>
                      <a:pt x="11" y="17"/>
                      <a:pt x="11" y="17"/>
                      <a:pt x="11" y="17"/>
                    </a:cubicBezTo>
                    <a:cubicBezTo>
                      <a:pt x="12" y="17"/>
                      <a:pt x="13" y="17"/>
                      <a:pt x="12" y="17"/>
                    </a:cubicBezTo>
                    <a:cubicBezTo>
                      <a:pt x="12" y="17"/>
                      <a:pt x="13" y="17"/>
                      <a:pt x="13" y="17"/>
                    </a:cubicBezTo>
                    <a:cubicBezTo>
                      <a:pt x="13" y="17"/>
                      <a:pt x="14" y="17"/>
                      <a:pt x="14" y="17"/>
                    </a:cubicBezTo>
                    <a:cubicBezTo>
                      <a:pt x="13" y="17"/>
                      <a:pt x="14" y="17"/>
                      <a:pt x="14" y="17"/>
                    </a:cubicBezTo>
                    <a:cubicBezTo>
                      <a:pt x="15" y="17"/>
                      <a:pt x="14" y="18"/>
                      <a:pt x="14" y="18"/>
                    </a:cubicBezTo>
                    <a:cubicBezTo>
                      <a:pt x="14" y="18"/>
                      <a:pt x="15" y="18"/>
                      <a:pt x="15" y="17"/>
                    </a:cubicBezTo>
                    <a:cubicBezTo>
                      <a:pt x="15" y="18"/>
                      <a:pt x="14" y="18"/>
                      <a:pt x="13" y="18"/>
                    </a:cubicBezTo>
                    <a:cubicBezTo>
                      <a:pt x="14" y="18"/>
                      <a:pt x="14" y="18"/>
                      <a:pt x="14" y="19"/>
                    </a:cubicBezTo>
                    <a:cubicBezTo>
                      <a:pt x="14" y="19"/>
                      <a:pt x="14" y="19"/>
                      <a:pt x="14" y="19"/>
                    </a:cubicBezTo>
                    <a:cubicBezTo>
                      <a:pt x="14" y="19"/>
                      <a:pt x="14" y="19"/>
                      <a:pt x="15" y="19"/>
                    </a:cubicBezTo>
                    <a:cubicBezTo>
                      <a:pt x="15" y="19"/>
                      <a:pt x="15" y="19"/>
                      <a:pt x="14" y="19"/>
                    </a:cubicBezTo>
                    <a:cubicBezTo>
                      <a:pt x="15" y="19"/>
                      <a:pt x="15" y="19"/>
                      <a:pt x="15" y="19"/>
                    </a:cubicBezTo>
                    <a:cubicBezTo>
                      <a:pt x="15" y="19"/>
                      <a:pt x="15" y="20"/>
                      <a:pt x="14" y="20"/>
                    </a:cubicBezTo>
                    <a:cubicBezTo>
                      <a:pt x="15" y="20"/>
                      <a:pt x="15" y="20"/>
                      <a:pt x="16" y="20"/>
                    </a:cubicBezTo>
                    <a:cubicBezTo>
                      <a:pt x="16" y="20"/>
                      <a:pt x="16" y="19"/>
                      <a:pt x="16" y="19"/>
                    </a:cubicBezTo>
                    <a:cubicBezTo>
                      <a:pt x="16" y="20"/>
                      <a:pt x="17" y="19"/>
                      <a:pt x="17" y="19"/>
                    </a:cubicBezTo>
                    <a:cubicBezTo>
                      <a:pt x="18" y="19"/>
                      <a:pt x="18" y="19"/>
                      <a:pt x="18" y="19"/>
                    </a:cubicBezTo>
                    <a:cubicBezTo>
                      <a:pt x="19" y="19"/>
                      <a:pt x="19" y="18"/>
                      <a:pt x="19" y="18"/>
                    </a:cubicBezTo>
                    <a:cubicBezTo>
                      <a:pt x="18" y="19"/>
                      <a:pt x="19" y="18"/>
                      <a:pt x="19" y="18"/>
                    </a:cubicBezTo>
                    <a:cubicBezTo>
                      <a:pt x="20" y="18"/>
                      <a:pt x="20" y="18"/>
                      <a:pt x="20" y="18"/>
                    </a:cubicBezTo>
                    <a:cubicBezTo>
                      <a:pt x="20" y="18"/>
                      <a:pt x="19" y="18"/>
                      <a:pt x="19" y="19"/>
                    </a:cubicBezTo>
                    <a:cubicBezTo>
                      <a:pt x="19" y="19"/>
                      <a:pt x="19" y="19"/>
                      <a:pt x="20" y="19"/>
                    </a:cubicBezTo>
                    <a:cubicBezTo>
                      <a:pt x="19" y="19"/>
                      <a:pt x="19" y="19"/>
                      <a:pt x="19" y="19"/>
                    </a:cubicBezTo>
                    <a:cubicBezTo>
                      <a:pt x="20" y="19"/>
                      <a:pt x="20" y="19"/>
                      <a:pt x="20" y="19"/>
                    </a:cubicBezTo>
                    <a:cubicBezTo>
                      <a:pt x="20" y="19"/>
                      <a:pt x="19" y="19"/>
                      <a:pt x="19" y="19"/>
                    </a:cubicBezTo>
                    <a:cubicBezTo>
                      <a:pt x="19" y="19"/>
                      <a:pt x="17" y="19"/>
                      <a:pt x="18" y="19"/>
                    </a:cubicBezTo>
                    <a:cubicBezTo>
                      <a:pt x="17" y="20"/>
                      <a:pt x="17" y="20"/>
                      <a:pt x="16" y="20"/>
                    </a:cubicBezTo>
                    <a:cubicBezTo>
                      <a:pt x="15" y="21"/>
                      <a:pt x="17" y="21"/>
                      <a:pt x="17" y="21"/>
                    </a:cubicBezTo>
                    <a:cubicBezTo>
                      <a:pt x="16" y="21"/>
                      <a:pt x="16" y="21"/>
                      <a:pt x="15" y="21"/>
                    </a:cubicBezTo>
                    <a:cubicBezTo>
                      <a:pt x="16" y="22"/>
                      <a:pt x="17" y="21"/>
                      <a:pt x="18" y="21"/>
                    </a:cubicBezTo>
                    <a:cubicBezTo>
                      <a:pt x="18" y="21"/>
                      <a:pt x="20" y="21"/>
                      <a:pt x="20" y="21"/>
                    </a:cubicBezTo>
                    <a:cubicBezTo>
                      <a:pt x="20" y="21"/>
                      <a:pt x="20" y="21"/>
                      <a:pt x="21" y="21"/>
                    </a:cubicBezTo>
                    <a:cubicBezTo>
                      <a:pt x="20" y="21"/>
                      <a:pt x="20" y="21"/>
                      <a:pt x="19" y="21"/>
                    </a:cubicBezTo>
                    <a:cubicBezTo>
                      <a:pt x="19" y="21"/>
                      <a:pt x="18" y="21"/>
                      <a:pt x="18" y="21"/>
                    </a:cubicBezTo>
                    <a:cubicBezTo>
                      <a:pt x="18" y="21"/>
                      <a:pt x="17" y="22"/>
                      <a:pt x="16" y="22"/>
                    </a:cubicBezTo>
                    <a:cubicBezTo>
                      <a:pt x="17" y="22"/>
                      <a:pt x="17" y="22"/>
                      <a:pt x="18" y="22"/>
                    </a:cubicBezTo>
                    <a:cubicBezTo>
                      <a:pt x="17" y="23"/>
                      <a:pt x="17" y="23"/>
                      <a:pt x="17" y="23"/>
                    </a:cubicBezTo>
                    <a:cubicBezTo>
                      <a:pt x="17" y="23"/>
                      <a:pt x="17" y="23"/>
                      <a:pt x="18" y="23"/>
                    </a:cubicBezTo>
                    <a:cubicBezTo>
                      <a:pt x="18" y="23"/>
                      <a:pt x="16" y="23"/>
                      <a:pt x="17" y="23"/>
                    </a:cubicBezTo>
                    <a:cubicBezTo>
                      <a:pt x="16" y="23"/>
                      <a:pt x="16" y="23"/>
                      <a:pt x="15" y="23"/>
                    </a:cubicBezTo>
                    <a:cubicBezTo>
                      <a:pt x="15" y="23"/>
                      <a:pt x="16" y="23"/>
                      <a:pt x="16" y="23"/>
                    </a:cubicBezTo>
                    <a:cubicBezTo>
                      <a:pt x="16" y="24"/>
                      <a:pt x="15" y="24"/>
                      <a:pt x="15" y="23"/>
                    </a:cubicBezTo>
                    <a:cubicBezTo>
                      <a:pt x="15" y="23"/>
                      <a:pt x="15" y="23"/>
                      <a:pt x="15" y="24"/>
                    </a:cubicBezTo>
                    <a:cubicBezTo>
                      <a:pt x="15" y="24"/>
                      <a:pt x="15" y="24"/>
                      <a:pt x="15" y="24"/>
                    </a:cubicBezTo>
                    <a:cubicBezTo>
                      <a:pt x="15" y="24"/>
                      <a:pt x="11" y="25"/>
                      <a:pt x="11" y="25"/>
                    </a:cubicBezTo>
                    <a:cubicBezTo>
                      <a:pt x="10" y="22"/>
                      <a:pt x="9" y="25"/>
                      <a:pt x="10" y="25"/>
                    </a:cubicBezTo>
                    <a:cubicBezTo>
                      <a:pt x="9" y="25"/>
                      <a:pt x="10" y="26"/>
                      <a:pt x="9" y="26"/>
                    </a:cubicBezTo>
                    <a:cubicBezTo>
                      <a:pt x="10" y="27"/>
                      <a:pt x="11" y="26"/>
                      <a:pt x="11" y="26"/>
                    </a:cubicBezTo>
                    <a:cubicBezTo>
                      <a:pt x="12" y="26"/>
                      <a:pt x="13" y="26"/>
                      <a:pt x="14" y="26"/>
                    </a:cubicBezTo>
                    <a:cubicBezTo>
                      <a:pt x="15" y="26"/>
                      <a:pt x="16" y="26"/>
                      <a:pt x="17" y="26"/>
                    </a:cubicBezTo>
                    <a:cubicBezTo>
                      <a:pt x="18" y="27"/>
                      <a:pt x="20" y="26"/>
                      <a:pt x="21" y="26"/>
                    </a:cubicBezTo>
                    <a:cubicBezTo>
                      <a:pt x="20" y="26"/>
                      <a:pt x="20" y="25"/>
                      <a:pt x="20" y="25"/>
                    </a:cubicBezTo>
                    <a:cubicBezTo>
                      <a:pt x="21" y="25"/>
                      <a:pt x="21" y="25"/>
                      <a:pt x="22" y="25"/>
                    </a:cubicBezTo>
                    <a:cubicBezTo>
                      <a:pt x="22" y="25"/>
                      <a:pt x="21" y="25"/>
                      <a:pt x="21" y="26"/>
                    </a:cubicBezTo>
                    <a:cubicBezTo>
                      <a:pt x="21" y="26"/>
                      <a:pt x="22" y="26"/>
                      <a:pt x="23" y="26"/>
                    </a:cubicBezTo>
                    <a:cubicBezTo>
                      <a:pt x="23" y="27"/>
                      <a:pt x="23" y="27"/>
                      <a:pt x="24" y="26"/>
                    </a:cubicBezTo>
                    <a:cubicBezTo>
                      <a:pt x="24" y="26"/>
                      <a:pt x="25" y="26"/>
                      <a:pt x="24" y="26"/>
                    </a:cubicBezTo>
                    <a:cubicBezTo>
                      <a:pt x="25" y="26"/>
                      <a:pt x="24" y="27"/>
                      <a:pt x="24" y="27"/>
                    </a:cubicBezTo>
                    <a:cubicBezTo>
                      <a:pt x="24" y="27"/>
                      <a:pt x="25" y="27"/>
                      <a:pt x="25" y="27"/>
                    </a:cubicBezTo>
                    <a:cubicBezTo>
                      <a:pt x="25" y="27"/>
                      <a:pt x="24" y="27"/>
                      <a:pt x="24" y="27"/>
                    </a:cubicBezTo>
                    <a:cubicBezTo>
                      <a:pt x="24" y="27"/>
                      <a:pt x="25" y="27"/>
                      <a:pt x="25" y="27"/>
                    </a:cubicBezTo>
                    <a:cubicBezTo>
                      <a:pt x="25" y="27"/>
                      <a:pt x="26" y="28"/>
                      <a:pt x="26" y="28"/>
                    </a:cubicBezTo>
                    <a:cubicBezTo>
                      <a:pt x="26" y="28"/>
                      <a:pt x="25" y="27"/>
                      <a:pt x="26" y="27"/>
                    </a:cubicBezTo>
                    <a:cubicBezTo>
                      <a:pt x="26" y="27"/>
                      <a:pt x="26" y="28"/>
                      <a:pt x="26" y="28"/>
                    </a:cubicBezTo>
                    <a:cubicBezTo>
                      <a:pt x="26" y="28"/>
                      <a:pt x="26" y="28"/>
                      <a:pt x="26" y="28"/>
                    </a:cubicBezTo>
                    <a:cubicBezTo>
                      <a:pt x="26" y="28"/>
                      <a:pt x="26" y="28"/>
                      <a:pt x="27" y="28"/>
                    </a:cubicBezTo>
                    <a:cubicBezTo>
                      <a:pt x="27" y="28"/>
                      <a:pt x="27" y="28"/>
                      <a:pt x="26" y="28"/>
                    </a:cubicBezTo>
                    <a:cubicBezTo>
                      <a:pt x="28" y="29"/>
                      <a:pt x="29" y="29"/>
                      <a:pt x="30" y="29"/>
                    </a:cubicBezTo>
                    <a:cubicBezTo>
                      <a:pt x="29" y="29"/>
                      <a:pt x="31" y="29"/>
                      <a:pt x="31" y="29"/>
                    </a:cubicBezTo>
                    <a:cubicBezTo>
                      <a:pt x="31" y="29"/>
                      <a:pt x="31" y="29"/>
                      <a:pt x="32" y="29"/>
                    </a:cubicBezTo>
                    <a:cubicBezTo>
                      <a:pt x="32" y="30"/>
                      <a:pt x="33" y="30"/>
                      <a:pt x="33" y="30"/>
                    </a:cubicBezTo>
                    <a:cubicBezTo>
                      <a:pt x="34" y="30"/>
                      <a:pt x="34" y="30"/>
                      <a:pt x="35" y="30"/>
                    </a:cubicBezTo>
                    <a:cubicBezTo>
                      <a:pt x="36" y="30"/>
                      <a:pt x="37" y="30"/>
                      <a:pt x="38" y="30"/>
                    </a:cubicBezTo>
                    <a:cubicBezTo>
                      <a:pt x="40" y="30"/>
                      <a:pt x="41" y="30"/>
                      <a:pt x="42" y="30"/>
                    </a:cubicBezTo>
                    <a:cubicBezTo>
                      <a:pt x="42" y="30"/>
                      <a:pt x="41" y="29"/>
                      <a:pt x="41" y="29"/>
                    </a:cubicBezTo>
                    <a:cubicBezTo>
                      <a:pt x="42" y="29"/>
                      <a:pt x="42" y="29"/>
                      <a:pt x="43" y="29"/>
                    </a:cubicBezTo>
                    <a:cubicBezTo>
                      <a:pt x="42" y="29"/>
                      <a:pt x="42" y="30"/>
                      <a:pt x="43" y="30"/>
                    </a:cubicBezTo>
                    <a:cubicBezTo>
                      <a:pt x="44" y="29"/>
                      <a:pt x="44" y="29"/>
                      <a:pt x="45" y="28"/>
                    </a:cubicBezTo>
                    <a:cubicBezTo>
                      <a:pt x="45" y="28"/>
                      <a:pt x="44" y="29"/>
                      <a:pt x="44" y="28"/>
                    </a:cubicBezTo>
                    <a:cubicBezTo>
                      <a:pt x="45" y="28"/>
                      <a:pt x="45" y="28"/>
                      <a:pt x="46" y="28"/>
                    </a:cubicBezTo>
                    <a:cubicBezTo>
                      <a:pt x="45" y="28"/>
                      <a:pt x="45" y="28"/>
                      <a:pt x="44" y="28"/>
                    </a:cubicBezTo>
                    <a:cubicBezTo>
                      <a:pt x="44" y="28"/>
                      <a:pt x="45" y="27"/>
                      <a:pt x="45" y="27"/>
                    </a:cubicBezTo>
                    <a:cubicBezTo>
                      <a:pt x="46" y="27"/>
                      <a:pt x="46" y="27"/>
                      <a:pt x="47" y="27"/>
                    </a:cubicBezTo>
                    <a:cubicBezTo>
                      <a:pt x="47" y="27"/>
                      <a:pt x="46" y="27"/>
                      <a:pt x="46" y="27"/>
                    </a:cubicBezTo>
                    <a:cubicBezTo>
                      <a:pt x="47" y="27"/>
                      <a:pt x="47" y="27"/>
                      <a:pt x="48" y="27"/>
                    </a:cubicBezTo>
                    <a:cubicBezTo>
                      <a:pt x="48" y="27"/>
                      <a:pt x="48" y="27"/>
                      <a:pt x="48" y="27"/>
                    </a:cubicBezTo>
                    <a:cubicBezTo>
                      <a:pt x="49" y="27"/>
                      <a:pt x="50" y="26"/>
                      <a:pt x="51" y="27"/>
                    </a:cubicBezTo>
                    <a:cubicBezTo>
                      <a:pt x="51" y="27"/>
                      <a:pt x="52" y="27"/>
                      <a:pt x="52" y="26"/>
                    </a:cubicBezTo>
                    <a:cubicBezTo>
                      <a:pt x="52" y="26"/>
                      <a:pt x="52" y="26"/>
                      <a:pt x="52" y="26"/>
                    </a:cubicBezTo>
                    <a:cubicBezTo>
                      <a:pt x="52" y="26"/>
                      <a:pt x="52" y="26"/>
                      <a:pt x="52" y="25"/>
                    </a:cubicBezTo>
                    <a:cubicBezTo>
                      <a:pt x="53" y="25"/>
                      <a:pt x="52" y="27"/>
                      <a:pt x="52" y="27"/>
                    </a:cubicBezTo>
                    <a:cubicBezTo>
                      <a:pt x="52" y="27"/>
                      <a:pt x="52" y="26"/>
                      <a:pt x="53" y="26"/>
                    </a:cubicBezTo>
                    <a:cubicBezTo>
                      <a:pt x="53" y="26"/>
                      <a:pt x="53" y="26"/>
                      <a:pt x="53" y="26"/>
                    </a:cubicBezTo>
                    <a:cubicBezTo>
                      <a:pt x="53" y="26"/>
                      <a:pt x="53" y="26"/>
                      <a:pt x="53" y="26"/>
                    </a:cubicBezTo>
                    <a:cubicBezTo>
                      <a:pt x="53" y="26"/>
                      <a:pt x="53" y="26"/>
                      <a:pt x="53" y="26"/>
                    </a:cubicBezTo>
                    <a:cubicBezTo>
                      <a:pt x="54" y="26"/>
                      <a:pt x="54" y="26"/>
                      <a:pt x="54" y="26"/>
                    </a:cubicBezTo>
                    <a:cubicBezTo>
                      <a:pt x="54" y="26"/>
                      <a:pt x="55" y="26"/>
                      <a:pt x="55" y="26"/>
                    </a:cubicBezTo>
                    <a:cubicBezTo>
                      <a:pt x="55" y="26"/>
                      <a:pt x="57" y="25"/>
                      <a:pt x="56" y="26"/>
                    </a:cubicBezTo>
                    <a:cubicBezTo>
                      <a:pt x="56" y="25"/>
                      <a:pt x="57" y="25"/>
                      <a:pt x="57" y="25"/>
                    </a:cubicBezTo>
                    <a:cubicBezTo>
                      <a:pt x="57" y="25"/>
                      <a:pt x="58" y="24"/>
                      <a:pt x="57" y="25"/>
                    </a:cubicBezTo>
                    <a:cubicBezTo>
                      <a:pt x="57" y="24"/>
                      <a:pt x="58" y="24"/>
                      <a:pt x="58" y="24"/>
                    </a:cubicBezTo>
                    <a:cubicBezTo>
                      <a:pt x="59" y="24"/>
                      <a:pt x="59" y="24"/>
                      <a:pt x="59" y="24"/>
                    </a:cubicBezTo>
                    <a:cubicBezTo>
                      <a:pt x="60" y="24"/>
                      <a:pt x="61" y="23"/>
                      <a:pt x="60" y="23"/>
                    </a:cubicBezTo>
                    <a:cubicBezTo>
                      <a:pt x="60" y="23"/>
                      <a:pt x="62" y="23"/>
                      <a:pt x="62" y="23"/>
                    </a:cubicBezTo>
                    <a:cubicBezTo>
                      <a:pt x="62" y="23"/>
                      <a:pt x="62" y="23"/>
                      <a:pt x="62" y="23"/>
                    </a:cubicBezTo>
                    <a:cubicBezTo>
                      <a:pt x="62" y="23"/>
                      <a:pt x="63" y="22"/>
                      <a:pt x="63" y="22"/>
                    </a:cubicBezTo>
                    <a:cubicBezTo>
                      <a:pt x="63" y="22"/>
                      <a:pt x="65" y="22"/>
                      <a:pt x="64" y="22"/>
                    </a:cubicBezTo>
                    <a:cubicBezTo>
                      <a:pt x="64" y="22"/>
                      <a:pt x="65" y="22"/>
                      <a:pt x="65" y="21"/>
                    </a:cubicBezTo>
                    <a:cubicBezTo>
                      <a:pt x="65" y="21"/>
                      <a:pt x="65" y="21"/>
                      <a:pt x="64" y="21"/>
                    </a:cubicBezTo>
                    <a:cubicBezTo>
                      <a:pt x="65" y="21"/>
                      <a:pt x="65" y="22"/>
                      <a:pt x="66" y="22"/>
                    </a:cubicBezTo>
                    <a:cubicBezTo>
                      <a:pt x="66" y="22"/>
                      <a:pt x="65" y="21"/>
                      <a:pt x="66" y="21"/>
                    </a:cubicBezTo>
                    <a:cubicBezTo>
                      <a:pt x="66" y="21"/>
                      <a:pt x="66" y="22"/>
                      <a:pt x="66" y="22"/>
                    </a:cubicBezTo>
                    <a:cubicBezTo>
                      <a:pt x="66" y="22"/>
                      <a:pt x="67" y="22"/>
                      <a:pt x="67" y="22"/>
                    </a:cubicBezTo>
                    <a:cubicBezTo>
                      <a:pt x="67" y="22"/>
                      <a:pt x="69" y="22"/>
                      <a:pt x="69" y="22"/>
                    </a:cubicBezTo>
                    <a:cubicBezTo>
                      <a:pt x="69" y="22"/>
                      <a:pt x="68" y="22"/>
                      <a:pt x="68" y="21"/>
                    </a:cubicBezTo>
                    <a:cubicBezTo>
                      <a:pt x="68" y="21"/>
                      <a:pt x="69" y="21"/>
                      <a:pt x="68" y="21"/>
                    </a:cubicBezTo>
                    <a:cubicBezTo>
                      <a:pt x="69" y="21"/>
                      <a:pt x="70" y="20"/>
                      <a:pt x="71" y="20"/>
                    </a:cubicBezTo>
                    <a:cubicBezTo>
                      <a:pt x="71" y="20"/>
                      <a:pt x="72" y="20"/>
                      <a:pt x="72" y="20"/>
                    </a:cubicBezTo>
                    <a:cubicBezTo>
                      <a:pt x="72" y="19"/>
                      <a:pt x="73" y="19"/>
                      <a:pt x="73" y="19"/>
                    </a:cubicBezTo>
                    <a:cubicBezTo>
                      <a:pt x="73" y="19"/>
                      <a:pt x="72" y="19"/>
                      <a:pt x="72" y="19"/>
                    </a:cubicBezTo>
                    <a:cubicBezTo>
                      <a:pt x="72" y="19"/>
                      <a:pt x="71" y="19"/>
                      <a:pt x="71" y="19"/>
                    </a:cubicBezTo>
                    <a:cubicBezTo>
                      <a:pt x="71" y="19"/>
                      <a:pt x="74" y="19"/>
                      <a:pt x="72" y="18"/>
                    </a:cubicBezTo>
                    <a:cubicBezTo>
                      <a:pt x="72" y="18"/>
                      <a:pt x="73" y="18"/>
                      <a:pt x="73" y="18"/>
                    </a:cubicBezTo>
                    <a:cubicBezTo>
                      <a:pt x="73" y="18"/>
                      <a:pt x="74" y="18"/>
                      <a:pt x="74" y="18"/>
                    </a:cubicBezTo>
                    <a:cubicBezTo>
                      <a:pt x="74" y="18"/>
                      <a:pt x="73" y="17"/>
                      <a:pt x="73" y="17"/>
                    </a:cubicBezTo>
                    <a:cubicBezTo>
                      <a:pt x="72" y="17"/>
                      <a:pt x="73" y="17"/>
                      <a:pt x="72" y="17"/>
                    </a:cubicBezTo>
                    <a:cubicBezTo>
                      <a:pt x="73" y="17"/>
                      <a:pt x="73" y="18"/>
                      <a:pt x="74" y="18"/>
                    </a:cubicBezTo>
                    <a:cubicBezTo>
                      <a:pt x="74" y="18"/>
                      <a:pt x="75" y="18"/>
                      <a:pt x="75" y="18"/>
                    </a:cubicBezTo>
                    <a:cubicBezTo>
                      <a:pt x="76" y="17"/>
                      <a:pt x="76" y="17"/>
                      <a:pt x="76" y="17"/>
                    </a:cubicBezTo>
                    <a:cubicBezTo>
                      <a:pt x="76" y="17"/>
                      <a:pt x="77" y="17"/>
                      <a:pt x="77" y="17"/>
                    </a:cubicBezTo>
                    <a:cubicBezTo>
                      <a:pt x="77" y="17"/>
                      <a:pt x="77" y="16"/>
                      <a:pt x="76" y="16"/>
                    </a:cubicBezTo>
                    <a:cubicBezTo>
                      <a:pt x="77" y="16"/>
                      <a:pt x="78" y="17"/>
                      <a:pt x="78" y="16"/>
                    </a:cubicBezTo>
                    <a:cubicBezTo>
                      <a:pt x="78" y="16"/>
                      <a:pt x="76" y="16"/>
                      <a:pt x="76" y="15"/>
                    </a:cubicBezTo>
                    <a:cubicBezTo>
                      <a:pt x="77" y="16"/>
                      <a:pt x="77" y="16"/>
                      <a:pt x="78" y="16"/>
                    </a:cubicBezTo>
                    <a:cubicBezTo>
                      <a:pt x="79" y="16"/>
                      <a:pt x="78" y="15"/>
                      <a:pt x="78" y="15"/>
                    </a:cubicBezTo>
                    <a:cubicBezTo>
                      <a:pt x="78" y="15"/>
                      <a:pt x="77" y="15"/>
                      <a:pt x="77" y="15"/>
                    </a:cubicBezTo>
                    <a:cubicBezTo>
                      <a:pt x="76" y="15"/>
                      <a:pt x="75" y="15"/>
                      <a:pt x="75" y="15"/>
                    </a:cubicBezTo>
                    <a:cubicBezTo>
                      <a:pt x="75" y="14"/>
                      <a:pt x="76" y="15"/>
                      <a:pt x="77" y="14"/>
                    </a:cubicBezTo>
                    <a:cubicBezTo>
                      <a:pt x="77" y="14"/>
                      <a:pt x="76" y="14"/>
                      <a:pt x="76" y="14"/>
                    </a:cubicBezTo>
                    <a:cubicBezTo>
                      <a:pt x="77" y="14"/>
                      <a:pt x="80" y="16"/>
                      <a:pt x="80" y="15"/>
                    </a:cubicBezTo>
                    <a:cubicBezTo>
                      <a:pt x="79" y="15"/>
                      <a:pt x="80" y="14"/>
                      <a:pt x="80" y="14"/>
                    </a:cubicBezTo>
                    <a:cubicBezTo>
                      <a:pt x="80" y="14"/>
                      <a:pt x="80" y="14"/>
                      <a:pt x="80" y="13"/>
                    </a:cubicBezTo>
                    <a:cubicBezTo>
                      <a:pt x="80" y="13"/>
                      <a:pt x="79" y="14"/>
                      <a:pt x="79" y="14"/>
                    </a:cubicBezTo>
                    <a:close/>
                    <a:moveTo>
                      <a:pt x="26" y="27"/>
                    </a:moveTo>
                    <a:cubicBezTo>
                      <a:pt x="26" y="27"/>
                      <a:pt x="26" y="27"/>
                      <a:pt x="25" y="27"/>
                    </a:cubicBezTo>
                    <a:cubicBezTo>
                      <a:pt x="26" y="27"/>
                      <a:pt x="26" y="26"/>
                      <a:pt x="26" y="26"/>
                    </a:cubicBezTo>
                    <a:cubicBezTo>
                      <a:pt x="27" y="26"/>
                      <a:pt x="26" y="27"/>
                      <a:pt x="26" y="27"/>
                    </a:cubicBezTo>
                    <a:cubicBezTo>
                      <a:pt x="26" y="27"/>
                      <a:pt x="27" y="27"/>
                      <a:pt x="27" y="27"/>
                    </a:cubicBezTo>
                    <a:cubicBezTo>
                      <a:pt x="26" y="27"/>
                      <a:pt x="26" y="27"/>
                      <a:pt x="26" y="27"/>
                    </a:cubicBezTo>
                    <a:close/>
                    <a:moveTo>
                      <a:pt x="77" y="13"/>
                    </a:moveTo>
                    <a:cubicBezTo>
                      <a:pt x="77" y="13"/>
                      <a:pt x="78" y="13"/>
                      <a:pt x="78" y="13"/>
                    </a:cubicBezTo>
                    <a:cubicBezTo>
                      <a:pt x="78" y="13"/>
                      <a:pt x="77" y="13"/>
                      <a:pt x="77" y="13"/>
                    </a:cubicBezTo>
                    <a:close/>
                    <a:moveTo>
                      <a:pt x="70" y="21"/>
                    </a:moveTo>
                    <a:cubicBezTo>
                      <a:pt x="70" y="21"/>
                      <a:pt x="71" y="21"/>
                      <a:pt x="71" y="20"/>
                    </a:cubicBezTo>
                    <a:cubicBezTo>
                      <a:pt x="71" y="20"/>
                      <a:pt x="71" y="20"/>
                      <a:pt x="71" y="21"/>
                    </a:cubicBezTo>
                    <a:cubicBezTo>
                      <a:pt x="71" y="21"/>
                      <a:pt x="70" y="21"/>
                      <a:pt x="70" y="21"/>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47" name="Hungary">
                <a:extLst>
                  <a:ext uri="{FF2B5EF4-FFF2-40B4-BE49-F238E27FC236}">
                    <a16:creationId xmlns:a16="http://schemas.microsoft.com/office/drawing/2014/main" id="{A0E5D253-8CC3-CB02-0857-0B97642ED0ED}"/>
                  </a:ext>
                </a:extLst>
              </p:cNvPr>
              <p:cNvSpPr>
                <a:spLocks/>
              </p:cNvSpPr>
              <p:nvPr/>
            </p:nvSpPr>
            <p:spPr bwMode="auto">
              <a:xfrm>
                <a:off x="6321402" y="2477844"/>
                <a:ext cx="198523" cy="106387"/>
              </a:xfrm>
              <a:custGeom>
                <a:avLst/>
                <a:gdLst/>
                <a:ahLst/>
                <a:cxnLst>
                  <a:cxn ang="0">
                    <a:pos x="56" y="5"/>
                  </a:cxn>
                  <a:cxn ang="0">
                    <a:pos x="53" y="3"/>
                  </a:cxn>
                  <a:cxn ang="0">
                    <a:pos x="51" y="2"/>
                  </a:cxn>
                  <a:cxn ang="0">
                    <a:pos x="48" y="2"/>
                  </a:cxn>
                  <a:cxn ang="0">
                    <a:pos x="46" y="1"/>
                  </a:cxn>
                  <a:cxn ang="0">
                    <a:pos x="44" y="0"/>
                  </a:cxn>
                  <a:cxn ang="0">
                    <a:pos x="43" y="1"/>
                  </a:cxn>
                  <a:cxn ang="0">
                    <a:pos x="39" y="0"/>
                  </a:cxn>
                  <a:cxn ang="0">
                    <a:pos x="37" y="1"/>
                  </a:cxn>
                  <a:cxn ang="0">
                    <a:pos x="35" y="3"/>
                  </a:cxn>
                  <a:cxn ang="0">
                    <a:pos x="33" y="4"/>
                  </a:cxn>
                  <a:cxn ang="0">
                    <a:pos x="30" y="4"/>
                  </a:cxn>
                  <a:cxn ang="0">
                    <a:pos x="28" y="5"/>
                  </a:cxn>
                  <a:cxn ang="0">
                    <a:pos x="25" y="5"/>
                  </a:cxn>
                  <a:cxn ang="0">
                    <a:pos x="22" y="6"/>
                  </a:cxn>
                  <a:cxn ang="0">
                    <a:pos x="23" y="8"/>
                  </a:cxn>
                  <a:cxn ang="0">
                    <a:pos x="19" y="9"/>
                  </a:cxn>
                  <a:cxn ang="0">
                    <a:pos x="13" y="9"/>
                  </a:cxn>
                  <a:cxn ang="0">
                    <a:pos x="10" y="6"/>
                  </a:cxn>
                  <a:cxn ang="0">
                    <a:pos x="7" y="8"/>
                  </a:cxn>
                  <a:cxn ang="0">
                    <a:pos x="8" y="9"/>
                  </a:cxn>
                  <a:cxn ang="0">
                    <a:pos x="5" y="9"/>
                  </a:cxn>
                  <a:cxn ang="0">
                    <a:pos x="2" y="10"/>
                  </a:cxn>
                  <a:cxn ang="0">
                    <a:pos x="4" y="12"/>
                  </a:cxn>
                  <a:cxn ang="0">
                    <a:pos x="3" y="14"/>
                  </a:cxn>
                  <a:cxn ang="0">
                    <a:pos x="3" y="16"/>
                  </a:cxn>
                  <a:cxn ang="0">
                    <a:pos x="3" y="17"/>
                  </a:cxn>
                  <a:cxn ang="0">
                    <a:pos x="2" y="17"/>
                  </a:cxn>
                  <a:cxn ang="0">
                    <a:pos x="2" y="18"/>
                  </a:cxn>
                  <a:cxn ang="0">
                    <a:pos x="3" y="21"/>
                  </a:cxn>
                  <a:cxn ang="0">
                    <a:pos x="5" y="23"/>
                  </a:cxn>
                  <a:cxn ang="0">
                    <a:pos x="8" y="25"/>
                  </a:cxn>
                  <a:cxn ang="0">
                    <a:pos x="10" y="27"/>
                  </a:cxn>
                  <a:cxn ang="0">
                    <a:pos x="11" y="27"/>
                  </a:cxn>
                  <a:cxn ang="0">
                    <a:pos x="11" y="28"/>
                  </a:cxn>
                  <a:cxn ang="0">
                    <a:pos x="13" y="29"/>
                  </a:cxn>
                  <a:cxn ang="0">
                    <a:pos x="15" y="30"/>
                  </a:cxn>
                  <a:cxn ang="0">
                    <a:pos x="17" y="30"/>
                  </a:cxn>
                  <a:cxn ang="0">
                    <a:pos x="21" y="30"/>
                  </a:cxn>
                  <a:cxn ang="0">
                    <a:pos x="24" y="29"/>
                  </a:cxn>
                  <a:cxn ang="0">
                    <a:pos x="26" y="28"/>
                  </a:cxn>
                  <a:cxn ang="0">
                    <a:pos x="28" y="28"/>
                  </a:cxn>
                  <a:cxn ang="0">
                    <a:pos x="29" y="27"/>
                  </a:cxn>
                  <a:cxn ang="0">
                    <a:pos x="30" y="26"/>
                  </a:cxn>
                  <a:cxn ang="0">
                    <a:pos x="33" y="26"/>
                  </a:cxn>
                  <a:cxn ang="0">
                    <a:pos x="36" y="26"/>
                  </a:cxn>
                  <a:cxn ang="0">
                    <a:pos x="38" y="26"/>
                  </a:cxn>
                  <a:cxn ang="0">
                    <a:pos x="40" y="26"/>
                  </a:cxn>
                  <a:cxn ang="0">
                    <a:pos x="44" y="25"/>
                  </a:cxn>
                  <a:cxn ang="0">
                    <a:pos x="45" y="23"/>
                  </a:cxn>
                  <a:cxn ang="0">
                    <a:pos x="45" y="21"/>
                  </a:cxn>
                  <a:cxn ang="0">
                    <a:pos x="47" y="20"/>
                  </a:cxn>
                  <a:cxn ang="0">
                    <a:pos x="47" y="18"/>
                  </a:cxn>
                  <a:cxn ang="0">
                    <a:pos x="48" y="16"/>
                  </a:cxn>
                  <a:cxn ang="0">
                    <a:pos x="49" y="14"/>
                  </a:cxn>
                  <a:cxn ang="0">
                    <a:pos x="50" y="13"/>
                  </a:cxn>
                  <a:cxn ang="0">
                    <a:pos x="52" y="11"/>
                  </a:cxn>
                  <a:cxn ang="0">
                    <a:pos x="53" y="9"/>
                  </a:cxn>
                  <a:cxn ang="0">
                    <a:pos x="55" y="9"/>
                  </a:cxn>
                  <a:cxn ang="0">
                    <a:pos x="57" y="8"/>
                  </a:cxn>
                  <a:cxn ang="0">
                    <a:pos x="57" y="5"/>
                  </a:cxn>
                </a:cxnLst>
                <a:rect l="0" t="0" r="r" b="b"/>
                <a:pathLst>
                  <a:path w="58" h="31">
                    <a:moveTo>
                      <a:pt x="57" y="5"/>
                    </a:moveTo>
                    <a:cubicBezTo>
                      <a:pt x="57" y="5"/>
                      <a:pt x="57" y="5"/>
                      <a:pt x="56" y="5"/>
                    </a:cubicBezTo>
                    <a:cubicBezTo>
                      <a:pt x="55" y="5"/>
                      <a:pt x="55" y="4"/>
                      <a:pt x="54" y="4"/>
                    </a:cubicBezTo>
                    <a:cubicBezTo>
                      <a:pt x="54" y="3"/>
                      <a:pt x="53" y="4"/>
                      <a:pt x="53" y="3"/>
                    </a:cubicBezTo>
                    <a:cubicBezTo>
                      <a:pt x="53" y="3"/>
                      <a:pt x="52" y="2"/>
                      <a:pt x="52" y="2"/>
                    </a:cubicBezTo>
                    <a:cubicBezTo>
                      <a:pt x="52" y="2"/>
                      <a:pt x="52" y="2"/>
                      <a:pt x="51" y="2"/>
                    </a:cubicBezTo>
                    <a:cubicBezTo>
                      <a:pt x="51" y="2"/>
                      <a:pt x="51" y="2"/>
                      <a:pt x="50" y="2"/>
                    </a:cubicBezTo>
                    <a:cubicBezTo>
                      <a:pt x="49" y="2"/>
                      <a:pt x="49" y="2"/>
                      <a:pt x="48" y="2"/>
                    </a:cubicBezTo>
                    <a:cubicBezTo>
                      <a:pt x="48" y="3"/>
                      <a:pt x="47" y="2"/>
                      <a:pt x="47" y="2"/>
                    </a:cubicBezTo>
                    <a:cubicBezTo>
                      <a:pt x="47" y="2"/>
                      <a:pt x="47" y="1"/>
                      <a:pt x="46" y="1"/>
                    </a:cubicBezTo>
                    <a:cubicBezTo>
                      <a:pt x="45" y="1"/>
                      <a:pt x="45" y="0"/>
                      <a:pt x="45" y="0"/>
                    </a:cubicBezTo>
                    <a:cubicBezTo>
                      <a:pt x="44" y="0"/>
                      <a:pt x="44" y="0"/>
                      <a:pt x="44" y="0"/>
                    </a:cubicBezTo>
                    <a:cubicBezTo>
                      <a:pt x="44" y="0"/>
                      <a:pt x="44" y="1"/>
                      <a:pt x="44" y="1"/>
                    </a:cubicBezTo>
                    <a:cubicBezTo>
                      <a:pt x="43" y="1"/>
                      <a:pt x="43" y="1"/>
                      <a:pt x="43" y="1"/>
                    </a:cubicBezTo>
                    <a:cubicBezTo>
                      <a:pt x="43" y="1"/>
                      <a:pt x="43" y="1"/>
                      <a:pt x="42" y="1"/>
                    </a:cubicBezTo>
                    <a:cubicBezTo>
                      <a:pt x="42" y="1"/>
                      <a:pt x="40" y="0"/>
                      <a:pt x="39" y="0"/>
                    </a:cubicBezTo>
                    <a:cubicBezTo>
                      <a:pt x="39" y="0"/>
                      <a:pt x="38" y="0"/>
                      <a:pt x="37" y="0"/>
                    </a:cubicBezTo>
                    <a:cubicBezTo>
                      <a:pt x="37" y="1"/>
                      <a:pt x="37" y="1"/>
                      <a:pt x="37" y="1"/>
                    </a:cubicBezTo>
                    <a:cubicBezTo>
                      <a:pt x="36" y="2"/>
                      <a:pt x="36" y="2"/>
                      <a:pt x="36" y="3"/>
                    </a:cubicBezTo>
                    <a:cubicBezTo>
                      <a:pt x="35" y="4"/>
                      <a:pt x="35" y="3"/>
                      <a:pt x="35" y="3"/>
                    </a:cubicBezTo>
                    <a:cubicBezTo>
                      <a:pt x="34" y="4"/>
                      <a:pt x="34" y="4"/>
                      <a:pt x="34" y="4"/>
                    </a:cubicBezTo>
                    <a:cubicBezTo>
                      <a:pt x="34" y="4"/>
                      <a:pt x="33" y="4"/>
                      <a:pt x="33" y="4"/>
                    </a:cubicBezTo>
                    <a:cubicBezTo>
                      <a:pt x="33" y="4"/>
                      <a:pt x="32" y="5"/>
                      <a:pt x="32" y="5"/>
                    </a:cubicBezTo>
                    <a:cubicBezTo>
                      <a:pt x="31" y="5"/>
                      <a:pt x="31" y="4"/>
                      <a:pt x="30" y="4"/>
                    </a:cubicBezTo>
                    <a:cubicBezTo>
                      <a:pt x="29" y="4"/>
                      <a:pt x="29" y="4"/>
                      <a:pt x="29" y="4"/>
                    </a:cubicBezTo>
                    <a:cubicBezTo>
                      <a:pt x="28" y="5"/>
                      <a:pt x="28" y="5"/>
                      <a:pt x="28" y="5"/>
                    </a:cubicBezTo>
                    <a:cubicBezTo>
                      <a:pt x="27" y="5"/>
                      <a:pt x="27" y="6"/>
                      <a:pt x="26" y="5"/>
                    </a:cubicBezTo>
                    <a:cubicBezTo>
                      <a:pt x="26" y="5"/>
                      <a:pt x="25" y="5"/>
                      <a:pt x="25" y="5"/>
                    </a:cubicBezTo>
                    <a:cubicBezTo>
                      <a:pt x="24" y="5"/>
                      <a:pt x="23" y="6"/>
                      <a:pt x="23" y="6"/>
                    </a:cubicBezTo>
                    <a:cubicBezTo>
                      <a:pt x="23" y="6"/>
                      <a:pt x="23" y="6"/>
                      <a:pt x="22" y="6"/>
                    </a:cubicBezTo>
                    <a:cubicBezTo>
                      <a:pt x="22" y="7"/>
                      <a:pt x="22" y="7"/>
                      <a:pt x="22" y="7"/>
                    </a:cubicBezTo>
                    <a:cubicBezTo>
                      <a:pt x="23" y="8"/>
                      <a:pt x="23" y="8"/>
                      <a:pt x="23" y="8"/>
                    </a:cubicBezTo>
                    <a:cubicBezTo>
                      <a:pt x="23" y="8"/>
                      <a:pt x="22" y="9"/>
                      <a:pt x="22" y="9"/>
                    </a:cubicBezTo>
                    <a:cubicBezTo>
                      <a:pt x="21" y="9"/>
                      <a:pt x="20" y="9"/>
                      <a:pt x="19" y="9"/>
                    </a:cubicBezTo>
                    <a:cubicBezTo>
                      <a:pt x="18" y="9"/>
                      <a:pt x="17" y="9"/>
                      <a:pt x="16" y="9"/>
                    </a:cubicBezTo>
                    <a:cubicBezTo>
                      <a:pt x="15" y="9"/>
                      <a:pt x="14" y="9"/>
                      <a:pt x="13" y="9"/>
                    </a:cubicBezTo>
                    <a:cubicBezTo>
                      <a:pt x="13" y="8"/>
                      <a:pt x="12" y="8"/>
                      <a:pt x="11" y="7"/>
                    </a:cubicBezTo>
                    <a:cubicBezTo>
                      <a:pt x="11" y="7"/>
                      <a:pt x="10" y="6"/>
                      <a:pt x="10" y="6"/>
                    </a:cubicBezTo>
                    <a:cubicBezTo>
                      <a:pt x="9" y="6"/>
                      <a:pt x="8" y="6"/>
                      <a:pt x="8" y="7"/>
                    </a:cubicBezTo>
                    <a:cubicBezTo>
                      <a:pt x="8" y="7"/>
                      <a:pt x="8" y="7"/>
                      <a:pt x="7" y="8"/>
                    </a:cubicBezTo>
                    <a:cubicBezTo>
                      <a:pt x="7" y="8"/>
                      <a:pt x="8" y="8"/>
                      <a:pt x="8" y="8"/>
                    </a:cubicBezTo>
                    <a:cubicBezTo>
                      <a:pt x="8" y="9"/>
                      <a:pt x="8" y="9"/>
                      <a:pt x="8" y="9"/>
                    </a:cubicBezTo>
                    <a:cubicBezTo>
                      <a:pt x="8" y="9"/>
                      <a:pt x="6" y="9"/>
                      <a:pt x="6" y="10"/>
                    </a:cubicBezTo>
                    <a:cubicBezTo>
                      <a:pt x="6" y="10"/>
                      <a:pt x="5" y="9"/>
                      <a:pt x="5" y="9"/>
                    </a:cubicBezTo>
                    <a:cubicBezTo>
                      <a:pt x="5" y="9"/>
                      <a:pt x="3" y="9"/>
                      <a:pt x="3" y="9"/>
                    </a:cubicBezTo>
                    <a:cubicBezTo>
                      <a:pt x="4" y="9"/>
                      <a:pt x="3" y="10"/>
                      <a:pt x="2" y="10"/>
                    </a:cubicBezTo>
                    <a:cubicBezTo>
                      <a:pt x="3" y="10"/>
                      <a:pt x="4" y="10"/>
                      <a:pt x="5" y="11"/>
                    </a:cubicBezTo>
                    <a:cubicBezTo>
                      <a:pt x="5" y="11"/>
                      <a:pt x="5" y="12"/>
                      <a:pt x="4" y="12"/>
                    </a:cubicBezTo>
                    <a:cubicBezTo>
                      <a:pt x="4" y="13"/>
                      <a:pt x="2" y="12"/>
                      <a:pt x="3" y="13"/>
                    </a:cubicBezTo>
                    <a:cubicBezTo>
                      <a:pt x="3" y="14"/>
                      <a:pt x="3" y="14"/>
                      <a:pt x="3" y="14"/>
                    </a:cubicBezTo>
                    <a:cubicBezTo>
                      <a:pt x="3" y="15"/>
                      <a:pt x="3" y="15"/>
                      <a:pt x="3" y="15"/>
                    </a:cubicBezTo>
                    <a:cubicBezTo>
                      <a:pt x="3" y="15"/>
                      <a:pt x="4" y="15"/>
                      <a:pt x="3" y="16"/>
                    </a:cubicBezTo>
                    <a:cubicBezTo>
                      <a:pt x="3" y="16"/>
                      <a:pt x="3" y="16"/>
                      <a:pt x="3" y="16"/>
                    </a:cubicBezTo>
                    <a:cubicBezTo>
                      <a:pt x="3" y="16"/>
                      <a:pt x="3" y="17"/>
                      <a:pt x="3" y="17"/>
                    </a:cubicBezTo>
                    <a:cubicBezTo>
                      <a:pt x="3" y="17"/>
                      <a:pt x="3" y="17"/>
                      <a:pt x="3" y="17"/>
                    </a:cubicBezTo>
                    <a:cubicBezTo>
                      <a:pt x="3" y="17"/>
                      <a:pt x="2" y="17"/>
                      <a:pt x="2" y="17"/>
                    </a:cubicBezTo>
                    <a:cubicBezTo>
                      <a:pt x="1" y="17"/>
                      <a:pt x="1" y="18"/>
                      <a:pt x="0" y="18"/>
                    </a:cubicBezTo>
                    <a:cubicBezTo>
                      <a:pt x="1" y="19"/>
                      <a:pt x="1" y="18"/>
                      <a:pt x="2" y="18"/>
                    </a:cubicBezTo>
                    <a:cubicBezTo>
                      <a:pt x="2" y="19"/>
                      <a:pt x="2" y="19"/>
                      <a:pt x="2" y="20"/>
                    </a:cubicBezTo>
                    <a:cubicBezTo>
                      <a:pt x="2" y="20"/>
                      <a:pt x="3" y="21"/>
                      <a:pt x="3" y="21"/>
                    </a:cubicBezTo>
                    <a:cubicBezTo>
                      <a:pt x="2" y="21"/>
                      <a:pt x="3" y="22"/>
                      <a:pt x="4" y="22"/>
                    </a:cubicBezTo>
                    <a:cubicBezTo>
                      <a:pt x="4" y="22"/>
                      <a:pt x="5" y="23"/>
                      <a:pt x="5" y="23"/>
                    </a:cubicBezTo>
                    <a:cubicBezTo>
                      <a:pt x="6" y="24"/>
                      <a:pt x="6" y="24"/>
                      <a:pt x="7" y="24"/>
                    </a:cubicBezTo>
                    <a:cubicBezTo>
                      <a:pt x="7" y="25"/>
                      <a:pt x="8" y="25"/>
                      <a:pt x="8" y="25"/>
                    </a:cubicBezTo>
                    <a:cubicBezTo>
                      <a:pt x="9" y="26"/>
                      <a:pt x="9" y="26"/>
                      <a:pt x="10" y="26"/>
                    </a:cubicBezTo>
                    <a:cubicBezTo>
                      <a:pt x="10" y="26"/>
                      <a:pt x="10" y="27"/>
                      <a:pt x="10" y="27"/>
                    </a:cubicBezTo>
                    <a:cubicBezTo>
                      <a:pt x="10" y="27"/>
                      <a:pt x="10" y="27"/>
                      <a:pt x="10" y="27"/>
                    </a:cubicBezTo>
                    <a:cubicBezTo>
                      <a:pt x="10" y="27"/>
                      <a:pt x="10" y="27"/>
                      <a:pt x="11" y="27"/>
                    </a:cubicBezTo>
                    <a:cubicBezTo>
                      <a:pt x="10" y="28"/>
                      <a:pt x="11" y="28"/>
                      <a:pt x="11" y="28"/>
                    </a:cubicBezTo>
                    <a:cubicBezTo>
                      <a:pt x="11" y="28"/>
                      <a:pt x="12" y="28"/>
                      <a:pt x="11" y="28"/>
                    </a:cubicBezTo>
                    <a:cubicBezTo>
                      <a:pt x="11" y="28"/>
                      <a:pt x="12" y="28"/>
                      <a:pt x="12" y="28"/>
                    </a:cubicBezTo>
                    <a:cubicBezTo>
                      <a:pt x="12" y="28"/>
                      <a:pt x="13" y="28"/>
                      <a:pt x="13" y="29"/>
                    </a:cubicBezTo>
                    <a:cubicBezTo>
                      <a:pt x="14" y="29"/>
                      <a:pt x="14" y="30"/>
                      <a:pt x="15" y="30"/>
                    </a:cubicBezTo>
                    <a:cubicBezTo>
                      <a:pt x="15" y="30"/>
                      <a:pt x="15" y="30"/>
                      <a:pt x="15" y="30"/>
                    </a:cubicBezTo>
                    <a:cubicBezTo>
                      <a:pt x="16" y="30"/>
                      <a:pt x="15" y="30"/>
                      <a:pt x="16" y="30"/>
                    </a:cubicBezTo>
                    <a:cubicBezTo>
                      <a:pt x="16" y="30"/>
                      <a:pt x="17" y="30"/>
                      <a:pt x="17" y="30"/>
                    </a:cubicBezTo>
                    <a:cubicBezTo>
                      <a:pt x="18" y="30"/>
                      <a:pt x="18" y="30"/>
                      <a:pt x="19" y="30"/>
                    </a:cubicBezTo>
                    <a:cubicBezTo>
                      <a:pt x="19" y="30"/>
                      <a:pt x="20" y="31"/>
                      <a:pt x="21" y="30"/>
                    </a:cubicBezTo>
                    <a:cubicBezTo>
                      <a:pt x="21" y="30"/>
                      <a:pt x="22" y="30"/>
                      <a:pt x="22" y="29"/>
                    </a:cubicBezTo>
                    <a:cubicBezTo>
                      <a:pt x="23" y="28"/>
                      <a:pt x="23" y="29"/>
                      <a:pt x="24" y="29"/>
                    </a:cubicBezTo>
                    <a:cubicBezTo>
                      <a:pt x="24" y="28"/>
                      <a:pt x="25" y="28"/>
                      <a:pt x="25" y="28"/>
                    </a:cubicBezTo>
                    <a:cubicBezTo>
                      <a:pt x="25" y="28"/>
                      <a:pt x="26" y="28"/>
                      <a:pt x="26" y="28"/>
                    </a:cubicBezTo>
                    <a:cubicBezTo>
                      <a:pt x="26" y="28"/>
                      <a:pt x="26" y="27"/>
                      <a:pt x="27" y="28"/>
                    </a:cubicBezTo>
                    <a:cubicBezTo>
                      <a:pt x="27" y="28"/>
                      <a:pt x="28" y="28"/>
                      <a:pt x="28" y="28"/>
                    </a:cubicBezTo>
                    <a:cubicBezTo>
                      <a:pt x="28" y="28"/>
                      <a:pt x="28" y="28"/>
                      <a:pt x="28" y="28"/>
                    </a:cubicBezTo>
                    <a:cubicBezTo>
                      <a:pt x="28" y="27"/>
                      <a:pt x="29" y="27"/>
                      <a:pt x="29" y="27"/>
                    </a:cubicBezTo>
                    <a:cubicBezTo>
                      <a:pt x="29" y="27"/>
                      <a:pt x="29" y="27"/>
                      <a:pt x="30" y="27"/>
                    </a:cubicBezTo>
                    <a:cubicBezTo>
                      <a:pt x="30" y="26"/>
                      <a:pt x="30" y="26"/>
                      <a:pt x="30" y="26"/>
                    </a:cubicBezTo>
                    <a:cubicBezTo>
                      <a:pt x="31" y="25"/>
                      <a:pt x="31" y="26"/>
                      <a:pt x="32" y="26"/>
                    </a:cubicBezTo>
                    <a:cubicBezTo>
                      <a:pt x="32" y="26"/>
                      <a:pt x="33" y="26"/>
                      <a:pt x="33" y="26"/>
                    </a:cubicBezTo>
                    <a:cubicBezTo>
                      <a:pt x="33" y="26"/>
                      <a:pt x="34" y="26"/>
                      <a:pt x="34" y="26"/>
                    </a:cubicBezTo>
                    <a:cubicBezTo>
                      <a:pt x="35" y="26"/>
                      <a:pt x="35" y="26"/>
                      <a:pt x="36" y="26"/>
                    </a:cubicBezTo>
                    <a:cubicBezTo>
                      <a:pt x="36" y="26"/>
                      <a:pt x="37" y="26"/>
                      <a:pt x="37" y="26"/>
                    </a:cubicBezTo>
                    <a:cubicBezTo>
                      <a:pt x="37" y="26"/>
                      <a:pt x="38" y="26"/>
                      <a:pt x="38" y="26"/>
                    </a:cubicBezTo>
                    <a:cubicBezTo>
                      <a:pt x="38" y="26"/>
                      <a:pt x="38" y="26"/>
                      <a:pt x="38" y="26"/>
                    </a:cubicBezTo>
                    <a:cubicBezTo>
                      <a:pt x="39" y="26"/>
                      <a:pt x="39" y="27"/>
                      <a:pt x="40" y="26"/>
                    </a:cubicBezTo>
                    <a:cubicBezTo>
                      <a:pt x="40" y="25"/>
                      <a:pt x="40" y="25"/>
                      <a:pt x="42" y="25"/>
                    </a:cubicBezTo>
                    <a:cubicBezTo>
                      <a:pt x="42" y="25"/>
                      <a:pt x="43" y="25"/>
                      <a:pt x="44" y="25"/>
                    </a:cubicBezTo>
                    <a:cubicBezTo>
                      <a:pt x="44" y="24"/>
                      <a:pt x="44" y="24"/>
                      <a:pt x="44" y="24"/>
                    </a:cubicBezTo>
                    <a:cubicBezTo>
                      <a:pt x="44" y="23"/>
                      <a:pt x="45" y="23"/>
                      <a:pt x="45" y="23"/>
                    </a:cubicBezTo>
                    <a:cubicBezTo>
                      <a:pt x="45" y="23"/>
                      <a:pt x="44" y="22"/>
                      <a:pt x="45" y="22"/>
                    </a:cubicBezTo>
                    <a:cubicBezTo>
                      <a:pt x="45" y="22"/>
                      <a:pt x="45" y="22"/>
                      <a:pt x="45" y="21"/>
                    </a:cubicBezTo>
                    <a:cubicBezTo>
                      <a:pt x="45" y="21"/>
                      <a:pt x="46" y="21"/>
                      <a:pt x="46" y="21"/>
                    </a:cubicBezTo>
                    <a:cubicBezTo>
                      <a:pt x="46" y="20"/>
                      <a:pt x="46" y="21"/>
                      <a:pt x="47" y="20"/>
                    </a:cubicBezTo>
                    <a:cubicBezTo>
                      <a:pt x="47" y="20"/>
                      <a:pt x="46" y="19"/>
                      <a:pt x="47" y="19"/>
                    </a:cubicBezTo>
                    <a:cubicBezTo>
                      <a:pt x="47" y="18"/>
                      <a:pt x="47" y="18"/>
                      <a:pt x="47" y="18"/>
                    </a:cubicBezTo>
                    <a:cubicBezTo>
                      <a:pt x="47" y="18"/>
                      <a:pt x="48" y="17"/>
                      <a:pt x="48" y="17"/>
                    </a:cubicBezTo>
                    <a:cubicBezTo>
                      <a:pt x="48" y="16"/>
                      <a:pt x="48" y="17"/>
                      <a:pt x="48" y="16"/>
                    </a:cubicBezTo>
                    <a:cubicBezTo>
                      <a:pt x="48" y="16"/>
                      <a:pt x="49" y="16"/>
                      <a:pt x="49" y="15"/>
                    </a:cubicBezTo>
                    <a:cubicBezTo>
                      <a:pt x="49" y="15"/>
                      <a:pt x="49" y="15"/>
                      <a:pt x="49" y="14"/>
                    </a:cubicBezTo>
                    <a:cubicBezTo>
                      <a:pt x="49" y="14"/>
                      <a:pt x="49" y="14"/>
                      <a:pt x="50" y="13"/>
                    </a:cubicBezTo>
                    <a:cubicBezTo>
                      <a:pt x="50" y="13"/>
                      <a:pt x="50" y="13"/>
                      <a:pt x="50" y="13"/>
                    </a:cubicBezTo>
                    <a:cubicBezTo>
                      <a:pt x="51" y="12"/>
                      <a:pt x="50" y="12"/>
                      <a:pt x="50" y="12"/>
                    </a:cubicBezTo>
                    <a:cubicBezTo>
                      <a:pt x="50" y="11"/>
                      <a:pt x="51" y="11"/>
                      <a:pt x="52" y="11"/>
                    </a:cubicBezTo>
                    <a:cubicBezTo>
                      <a:pt x="52" y="10"/>
                      <a:pt x="52" y="10"/>
                      <a:pt x="52" y="10"/>
                    </a:cubicBezTo>
                    <a:cubicBezTo>
                      <a:pt x="52" y="9"/>
                      <a:pt x="53" y="9"/>
                      <a:pt x="53" y="9"/>
                    </a:cubicBezTo>
                    <a:cubicBezTo>
                      <a:pt x="54" y="9"/>
                      <a:pt x="54" y="9"/>
                      <a:pt x="54" y="8"/>
                    </a:cubicBezTo>
                    <a:cubicBezTo>
                      <a:pt x="54" y="8"/>
                      <a:pt x="55" y="9"/>
                      <a:pt x="55" y="9"/>
                    </a:cubicBezTo>
                    <a:cubicBezTo>
                      <a:pt x="56" y="9"/>
                      <a:pt x="56" y="8"/>
                      <a:pt x="56" y="8"/>
                    </a:cubicBezTo>
                    <a:cubicBezTo>
                      <a:pt x="57" y="8"/>
                      <a:pt x="57" y="8"/>
                      <a:pt x="57" y="8"/>
                    </a:cubicBezTo>
                    <a:cubicBezTo>
                      <a:pt x="57" y="7"/>
                      <a:pt x="57" y="7"/>
                      <a:pt x="58" y="7"/>
                    </a:cubicBezTo>
                    <a:cubicBezTo>
                      <a:pt x="57" y="6"/>
                      <a:pt x="58" y="6"/>
                      <a:pt x="57" y="5"/>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58" name="Greece">
                <a:extLst>
                  <a:ext uri="{FF2B5EF4-FFF2-40B4-BE49-F238E27FC236}">
                    <a16:creationId xmlns:a16="http://schemas.microsoft.com/office/drawing/2014/main" id="{89C16628-7B7A-C413-0A6D-33842280C3BE}"/>
                  </a:ext>
                </a:extLst>
              </p:cNvPr>
              <p:cNvSpPr>
                <a:spLocks noEditPoints="1"/>
              </p:cNvSpPr>
              <p:nvPr/>
            </p:nvSpPr>
            <p:spPr bwMode="auto">
              <a:xfrm>
                <a:off x="6434438" y="2731460"/>
                <a:ext cx="274513" cy="258364"/>
              </a:xfrm>
              <a:custGeom>
                <a:avLst/>
                <a:gdLst/>
                <a:ahLst/>
                <a:cxnLst>
                  <a:cxn ang="0">
                    <a:pos x="54" y="14"/>
                  </a:cxn>
                  <a:cxn ang="0">
                    <a:pos x="37" y="28"/>
                  </a:cxn>
                  <a:cxn ang="0">
                    <a:pos x="59" y="29"/>
                  </a:cxn>
                  <a:cxn ang="0">
                    <a:pos x="36" y="41"/>
                  </a:cxn>
                  <a:cxn ang="0">
                    <a:pos x="53" y="50"/>
                  </a:cxn>
                  <a:cxn ang="0">
                    <a:pos x="54" y="59"/>
                  </a:cxn>
                  <a:cxn ang="0">
                    <a:pos x="50" y="47"/>
                  </a:cxn>
                  <a:cxn ang="0">
                    <a:pos x="51" y="21"/>
                  </a:cxn>
                  <a:cxn ang="0">
                    <a:pos x="49" y="21"/>
                  </a:cxn>
                  <a:cxn ang="0">
                    <a:pos x="3" y="24"/>
                  </a:cxn>
                  <a:cxn ang="0">
                    <a:pos x="11" y="33"/>
                  </a:cxn>
                  <a:cxn ang="0">
                    <a:pos x="59" y="39"/>
                  </a:cxn>
                  <a:cxn ang="0">
                    <a:pos x="9" y="37"/>
                  </a:cxn>
                  <a:cxn ang="0">
                    <a:pos x="43" y="40"/>
                  </a:cxn>
                  <a:cxn ang="0">
                    <a:pos x="37" y="32"/>
                  </a:cxn>
                  <a:cxn ang="0">
                    <a:pos x="33" y="31"/>
                  </a:cxn>
                  <a:cxn ang="0">
                    <a:pos x="42" y="38"/>
                  </a:cxn>
                  <a:cxn ang="0">
                    <a:pos x="69" y="43"/>
                  </a:cxn>
                  <a:cxn ang="0">
                    <a:pos x="80" y="58"/>
                  </a:cxn>
                  <a:cxn ang="0">
                    <a:pos x="64" y="70"/>
                  </a:cxn>
                  <a:cxn ang="0">
                    <a:pos x="51" y="69"/>
                  </a:cxn>
                  <a:cxn ang="0">
                    <a:pos x="41" y="68"/>
                  </a:cxn>
                  <a:cxn ang="0">
                    <a:pos x="48" y="73"/>
                  </a:cxn>
                  <a:cxn ang="0">
                    <a:pos x="36" y="43"/>
                  </a:cxn>
                  <a:cxn ang="0">
                    <a:pos x="13" y="43"/>
                  </a:cxn>
                  <a:cxn ang="0">
                    <a:pos x="45" y="44"/>
                  </a:cxn>
                  <a:cxn ang="0">
                    <a:pos x="72" y="65"/>
                  </a:cxn>
                  <a:cxn ang="0">
                    <a:pos x="46" y="12"/>
                  </a:cxn>
                  <a:cxn ang="0">
                    <a:pos x="69" y="51"/>
                  </a:cxn>
                  <a:cxn ang="0">
                    <a:pos x="70" y="54"/>
                  </a:cxn>
                  <a:cxn ang="0">
                    <a:pos x="40" y="44"/>
                  </a:cxn>
                  <a:cxn ang="0">
                    <a:pos x="34" y="34"/>
                  </a:cxn>
                  <a:cxn ang="0">
                    <a:pos x="29" y="31"/>
                  </a:cxn>
                  <a:cxn ang="0">
                    <a:pos x="31" y="27"/>
                  </a:cxn>
                  <a:cxn ang="0">
                    <a:pos x="27" y="16"/>
                  </a:cxn>
                  <a:cxn ang="0">
                    <a:pos x="33" y="16"/>
                  </a:cxn>
                  <a:cxn ang="0">
                    <a:pos x="39" y="19"/>
                  </a:cxn>
                  <a:cxn ang="0">
                    <a:pos x="43" y="18"/>
                  </a:cxn>
                  <a:cxn ang="0">
                    <a:pos x="43" y="9"/>
                  </a:cxn>
                  <a:cxn ang="0">
                    <a:pos x="55" y="10"/>
                  </a:cxn>
                  <a:cxn ang="0">
                    <a:pos x="60" y="8"/>
                  </a:cxn>
                  <a:cxn ang="0">
                    <a:pos x="58" y="2"/>
                  </a:cxn>
                  <a:cxn ang="0">
                    <a:pos x="46" y="4"/>
                  </a:cxn>
                  <a:cxn ang="0">
                    <a:pos x="38" y="3"/>
                  </a:cxn>
                  <a:cxn ang="0">
                    <a:pos x="23" y="6"/>
                  </a:cxn>
                  <a:cxn ang="0">
                    <a:pos x="13" y="12"/>
                  </a:cxn>
                  <a:cxn ang="0">
                    <a:pos x="7" y="22"/>
                  </a:cxn>
                  <a:cxn ang="0">
                    <a:pos x="7" y="27"/>
                  </a:cxn>
                  <a:cxn ang="0">
                    <a:pos x="13" y="29"/>
                  </a:cxn>
                  <a:cxn ang="0">
                    <a:pos x="13" y="33"/>
                  </a:cxn>
                  <a:cxn ang="0">
                    <a:pos x="16" y="37"/>
                  </a:cxn>
                  <a:cxn ang="0">
                    <a:pos x="25" y="37"/>
                  </a:cxn>
                  <a:cxn ang="0">
                    <a:pos x="31" y="39"/>
                  </a:cxn>
                  <a:cxn ang="0">
                    <a:pos x="30" y="41"/>
                  </a:cxn>
                  <a:cxn ang="0">
                    <a:pos x="17" y="40"/>
                  </a:cxn>
                  <a:cxn ang="0">
                    <a:pos x="20" y="52"/>
                  </a:cxn>
                  <a:cxn ang="0">
                    <a:pos x="27" y="55"/>
                  </a:cxn>
                  <a:cxn ang="0">
                    <a:pos x="29" y="54"/>
                  </a:cxn>
                  <a:cxn ang="0">
                    <a:pos x="33" y="54"/>
                  </a:cxn>
                  <a:cxn ang="0">
                    <a:pos x="33" y="48"/>
                  </a:cxn>
                  <a:cxn ang="0">
                    <a:pos x="35" y="46"/>
                  </a:cxn>
                  <a:cxn ang="0">
                    <a:pos x="37" y="40"/>
                  </a:cxn>
                </a:cxnLst>
                <a:rect l="0" t="0" r="r" b="b"/>
                <a:pathLst>
                  <a:path w="80" h="75">
                    <a:moveTo>
                      <a:pt x="53" y="55"/>
                    </a:moveTo>
                    <a:cubicBezTo>
                      <a:pt x="53" y="55"/>
                      <a:pt x="53" y="54"/>
                      <a:pt x="53" y="54"/>
                    </a:cubicBezTo>
                    <a:cubicBezTo>
                      <a:pt x="54" y="54"/>
                      <a:pt x="55" y="55"/>
                      <a:pt x="54" y="56"/>
                    </a:cubicBezTo>
                    <a:cubicBezTo>
                      <a:pt x="54" y="55"/>
                      <a:pt x="53" y="55"/>
                      <a:pt x="53" y="55"/>
                    </a:cubicBezTo>
                    <a:close/>
                    <a:moveTo>
                      <a:pt x="56" y="51"/>
                    </a:moveTo>
                    <a:cubicBezTo>
                      <a:pt x="56" y="51"/>
                      <a:pt x="56" y="50"/>
                      <a:pt x="55" y="50"/>
                    </a:cubicBezTo>
                    <a:cubicBezTo>
                      <a:pt x="55" y="49"/>
                      <a:pt x="54" y="50"/>
                      <a:pt x="54" y="51"/>
                    </a:cubicBezTo>
                    <a:cubicBezTo>
                      <a:pt x="54" y="51"/>
                      <a:pt x="54" y="52"/>
                      <a:pt x="55" y="53"/>
                    </a:cubicBezTo>
                    <a:cubicBezTo>
                      <a:pt x="55" y="52"/>
                      <a:pt x="56" y="52"/>
                      <a:pt x="56" y="51"/>
                    </a:cubicBezTo>
                    <a:close/>
                    <a:moveTo>
                      <a:pt x="54" y="14"/>
                    </a:moveTo>
                    <a:cubicBezTo>
                      <a:pt x="55" y="13"/>
                      <a:pt x="53" y="13"/>
                      <a:pt x="52" y="14"/>
                    </a:cubicBezTo>
                    <a:cubicBezTo>
                      <a:pt x="52" y="14"/>
                      <a:pt x="54" y="15"/>
                      <a:pt x="54" y="14"/>
                    </a:cubicBezTo>
                    <a:close/>
                    <a:moveTo>
                      <a:pt x="52" y="46"/>
                    </a:moveTo>
                    <a:cubicBezTo>
                      <a:pt x="53" y="46"/>
                      <a:pt x="52" y="45"/>
                      <a:pt x="52" y="45"/>
                    </a:cubicBezTo>
                    <a:cubicBezTo>
                      <a:pt x="51" y="45"/>
                      <a:pt x="51" y="45"/>
                      <a:pt x="50" y="44"/>
                    </a:cubicBezTo>
                    <a:cubicBezTo>
                      <a:pt x="50" y="44"/>
                      <a:pt x="50" y="45"/>
                      <a:pt x="51" y="45"/>
                    </a:cubicBezTo>
                    <a:cubicBezTo>
                      <a:pt x="51" y="45"/>
                      <a:pt x="52" y="46"/>
                      <a:pt x="52" y="46"/>
                    </a:cubicBezTo>
                    <a:close/>
                    <a:moveTo>
                      <a:pt x="38" y="29"/>
                    </a:moveTo>
                    <a:cubicBezTo>
                      <a:pt x="38" y="29"/>
                      <a:pt x="38" y="29"/>
                      <a:pt x="38" y="28"/>
                    </a:cubicBezTo>
                    <a:cubicBezTo>
                      <a:pt x="38" y="28"/>
                      <a:pt x="37" y="28"/>
                      <a:pt x="37" y="28"/>
                    </a:cubicBezTo>
                    <a:cubicBezTo>
                      <a:pt x="37" y="27"/>
                      <a:pt x="37" y="28"/>
                      <a:pt x="37" y="28"/>
                    </a:cubicBezTo>
                    <a:cubicBezTo>
                      <a:pt x="37" y="29"/>
                      <a:pt x="38" y="29"/>
                      <a:pt x="38" y="29"/>
                    </a:cubicBezTo>
                    <a:close/>
                    <a:moveTo>
                      <a:pt x="62" y="27"/>
                    </a:moveTo>
                    <a:cubicBezTo>
                      <a:pt x="62" y="27"/>
                      <a:pt x="61" y="27"/>
                      <a:pt x="62" y="27"/>
                    </a:cubicBezTo>
                    <a:cubicBezTo>
                      <a:pt x="62" y="26"/>
                      <a:pt x="61" y="26"/>
                      <a:pt x="61" y="26"/>
                    </a:cubicBezTo>
                    <a:cubicBezTo>
                      <a:pt x="60" y="26"/>
                      <a:pt x="60" y="26"/>
                      <a:pt x="60" y="26"/>
                    </a:cubicBezTo>
                    <a:cubicBezTo>
                      <a:pt x="59" y="26"/>
                      <a:pt x="59" y="26"/>
                      <a:pt x="59" y="27"/>
                    </a:cubicBezTo>
                    <a:cubicBezTo>
                      <a:pt x="58" y="27"/>
                      <a:pt x="57" y="27"/>
                      <a:pt x="57" y="27"/>
                    </a:cubicBezTo>
                    <a:cubicBezTo>
                      <a:pt x="57" y="27"/>
                      <a:pt x="57" y="28"/>
                      <a:pt x="57" y="28"/>
                    </a:cubicBezTo>
                    <a:cubicBezTo>
                      <a:pt x="58" y="29"/>
                      <a:pt x="59" y="29"/>
                      <a:pt x="59" y="29"/>
                    </a:cubicBezTo>
                    <a:cubicBezTo>
                      <a:pt x="59" y="28"/>
                      <a:pt x="60" y="28"/>
                      <a:pt x="60" y="28"/>
                    </a:cubicBezTo>
                    <a:cubicBezTo>
                      <a:pt x="62" y="27"/>
                      <a:pt x="59" y="29"/>
                      <a:pt x="59" y="29"/>
                    </a:cubicBezTo>
                    <a:cubicBezTo>
                      <a:pt x="59" y="29"/>
                      <a:pt x="60" y="29"/>
                      <a:pt x="60" y="30"/>
                    </a:cubicBezTo>
                    <a:cubicBezTo>
                      <a:pt x="61" y="30"/>
                      <a:pt x="62" y="30"/>
                      <a:pt x="62" y="30"/>
                    </a:cubicBezTo>
                    <a:cubicBezTo>
                      <a:pt x="63" y="30"/>
                      <a:pt x="64" y="30"/>
                      <a:pt x="63" y="29"/>
                    </a:cubicBezTo>
                    <a:cubicBezTo>
                      <a:pt x="63" y="29"/>
                      <a:pt x="62" y="28"/>
                      <a:pt x="63" y="29"/>
                    </a:cubicBezTo>
                    <a:cubicBezTo>
                      <a:pt x="63" y="29"/>
                      <a:pt x="63" y="29"/>
                      <a:pt x="63" y="30"/>
                    </a:cubicBezTo>
                    <a:cubicBezTo>
                      <a:pt x="64" y="30"/>
                      <a:pt x="64" y="29"/>
                      <a:pt x="64" y="29"/>
                    </a:cubicBezTo>
                    <a:cubicBezTo>
                      <a:pt x="63" y="28"/>
                      <a:pt x="63" y="28"/>
                      <a:pt x="62" y="27"/>
                    </a:cubicBezTo>
                    <a:close/>
                    <a:moveTo>
                      <a:pt x="36" y="41"/>
                    </a:moveTo>
                    <a:cubicBezTo>
                      <a:pt x="36" y="41"/>
                      <a:pt x="36" y="41"/>
                      <a:pt x="36" y="41"/>
                    </a:cubicBezTo>
                    <a:cubicBezTo>
                      <a:pt x="36" y="41"/>
                      <a:pt x="36" y="41"/>
                      <a:pt x="36" y="41"/>
                    </a:cubicBezTo>
                    <a:cubicBezTo>
                      <a:pt x="36" y="41"/>
                      <a:pt x="35" y="42"/>
                      <a:pt x="36" y="42"/>
                    </a:cubicBezTo>
                    <a:cubicBezTo>
                      <a:pt x="36" y="42"/>
                      <a:pt x="37" y="42"/>
                      <a:pt x="37" y="41"/>
                    </a:cubicBezTo>
                    <a:cubicBezTo>
                      <a:pt x="37" y="41"/>
                      <a:pt x="37" y="41"/>
                      <a:pt x="36" y="41"/>
                    </a:cubicBezTo>
                    <a:cubicBezTo>
                      <a:pt x="36" y="41"/>
                      <a:pt x="36" y="41"/>
                      <a:pt x="36" y="41"/>
                    </a:cubicBezTo>
                    <a:close/>
                    <a:moveTo>
                      <a:pt x="52" y="52"/>
                    </a:moveTo>
                    <a:cubicBezTo>
                      <a:pt x="53" y="51"/>
                      <a:pt x="53" y="51"/>
                      <a:pt x="53" y="51"/>
                    </a:cubicBezTo>
                    <a:cubicBezTo>
                      <a:pt x="53" y="51"/>
                      <a:pt x="53" y="50"/>
                      <a:pt x="53" y="50"/>
                    </a:cubicBezTo>
                    <a:cubicBezTo>
                      <a:pt x="53" y="50"/>
                      <a:pt x="53" y="50"/>
                      <a:pt x="53" y="50"/>
                    </a:cubicBezTo>
                    <a:cubicBezTo>
                      <a:pt x="53" y="50"/>
                      <a:pt x="53" y="50"/>
                      <a:pt x="53" y="50"/>
                    </a:cubicBezTo>
                    <a:cubicBezTo>
                      <a:pt x="52" y="50"/>
                      <a:pt x="52" y="50"/>
                      <a:pt x="52" y="51"/>
                    </a:cubicBezTo>
                    <a:cubicBezTo>
                      <a:pt x="51" y="52"/>
                      <a:pt x="52" y="52"/>
                      <a:pt x="52" y="52"/>
                    </a:cubicBezTo>
                    <a:close/>
                    <a:moveTo>
                      <a:pt x="47" y="51"/>
                    </a:moveTo>
                    <a:cubicBezTo>
                      <a:pt x="47" y="51"/>
                      <a:pt x="48" y="53"/>
                      <a:pt x="48" y="53"/>
                    </a:cubicBezTo>
                    <a:cubicBezTo>
                      <a:pt x="48" y="52"/>
                      <a:pt x="48" y="51"/>
                      <a:pt x="47" y="51"/>
                    </a:cubicBezTo>
                    <a:close/>
                    <a:moveTo>
                      <a:pt x="55" y="59"/>
                    </a:moveTo>
                    <a:cubicBezTo>
                      <a:pt x="56" y="59"/>
                      <a:pt x="55" y="58"/>
                      <a:pt x="55" y="58"/>
                    </a:cubicBezTo>
                    <a:cubicBezTo>
                      <a:pt x="55" y="58"/>
                      <a:pt x="54" y="57"/>
                      <a:pt x="54" y="57"/>
                    </a:cubicBezTo>
                    <a:cubicBezTo>
                      <a:pt x="54" y="58"/>
                      <a:pt x="55" y="59"/>
                      <a:pt x="54" y="59"/>
                    </a:cubicBezTo>
                    <a:cubicBezTo>
                      <a:pt x="55" y="59"/>
                      <a:pt x="55" y="59"/>
                      <a:pt x="55" y="59"/>
                    </a:cubicBezTo>
                    <a:close/>
                    <a:moveTo>
                      <a:pt x="59" y="46"/>
                    </a:moveTo>
                    <a:cubicBezTo>
                      <a:pt x="60" y="46"/>
                      <a:pt x="61" y="46"/>
                      <a:pt x="61" y="45"/>
                    </a:cubicBezTo>
                    <a:cubicBezTo>
                      <a:pt x="62" y="45"/>
                      <a:pt x="63" y="44"/>
                      <a:pt x="62" y="44"/>
                    </a:cubicBezTo>
                    <a:cubicBezTo>
                      <a:pt x="62" y="44"/>
                      <a:pt x="62" y="44"/>
                      <a:pt x="61" y="45"/>
                    </a:cubicBezTo>
                    <a:cubicBezTo>
                      <a:pt x="61" y="45"/>
                      <a:pt x="60" y="45"/>
                      <a:pt x="60" y="45"/>
                    </a:cubicBezTo>
                    <a:cubicBezTo>
                      <a:pt x="60" y="45"/>
                      <a:pt x="59" y="46"/>
                      <a:pt x="59" y="46"/>
                    </a:cubicBezTo>
                    <a:close/>
                    <a:moveTo>
                      <a:pt x="49" y="46"/>
                    </a:moveTo>
                    <a:cubicBezTo>
                      <a:pt x="49" y="46"/>
                      <a:pt x="49" y="47"/>
                      <a:pt x="49" y="48"/>
                    </a:cubicBezTo>
                    <a:cubicBezTo>
                      <a:pt x="50" y="47"/>
                      <a:pt x="50" y="47"/>
                      <a:pt x="50" y="47"/>
                    </a:cubicBezTo>
                    <a:cubicBezTo>
                      <a:pt x="50" y="47"/>
                      <a:pt x="50" y="46"/>
                      <a:pt x="49" y="46"/>
                    </a:cubicBezTo>
                    <a:close/>
                    <a:moveTo>
                      <a:pt x="46" y="32"/>
                    </a:moveTo>
                    <a:cubicBezTo>
                      <a:pt x="46" y="32"/>
                      <a:pt x="47" y="33"/>
                      <a:pt x="47" y="32"/>
                    </a:cubicBezTo>
                    <a:cubicBezTo>
                      <a:pt x="47" y="32"/>
                      <a:pt x="46" y="32"/>
                      <a:pt x="46" y="31"/>
                    </a:cubicBezTo>
                    <a:cubicBezTo>
                      <a:pt x="45" y="31"/>
                      <a:pt x="46" y="31"/>
                      <a:pt x="45" y="30"/>
                    </a:cubicBezTo>
                    <a:cubicBezTo>
                      <a:pt x="45" y="29"/>
                      <a:pt x="44" y="31"/>
                      <a:pt x="45" y="31"/>
                    </a:cubicBezTo>
                    <a:cubicBezTo>
                      <a:pt x="45" y="31"/>
                      <a:pt x="46" y="32"/>
                      <a:pt x="46" y="32"/>
                    </a:cubicBezTo>
                    <a:cubicBezTo>
                      <a:pt x="45" y="32"/>
                      <a:pt x="45" y="32"/>
                      <a:pt x="46" y="32"/>
                    </a:cubicBezTo>
                    <a:close/>
                    <a:moveTo>
                      <a:pt x="50" y="21"/>
                    </a:moveTo>
                    <a:cubicBezTo>
                      <a:pt x="50" y="21"/>
                      <a:pt x="50" y="21"/>
                      <a:pt x="51" y="21"/>
                    </a:cubicBezTo>
                    <a:cubicBezTo>
                      <a:pt x="51" y="21"/>
                      <a:pt x="50" y="20"/>
                      <a:pt x="51" y="20"/>
                    </a:cubicBezTo>
                    <a:cubicBezTo>
                      <a:pt x="50" y="20"/>
                      <a:pt x="52" y="20"/>
                      <a:pt x="51" y="20"/>
                    </a:cubicBezTo>
                    <a:cubicBezTo>
                      <a:pt x="51" y="21"/>
                      <a:pt x="52" y="21"/>
                      <a:pt x="52" y="21"/>
                    </a:cubicBezTo>
                    <a:cubicBezTo>
                      <a:pt x="52" y="21"/>
                      <a:pt x="52" y="20"/>
                      <a:pt x="52" y="20"/>
                    </a:cubicBezTo>
                    <a:cubicBezTo>
                      <a:pt x="52" y="19"/>
                      <a:pt x="52" y="19"/>
                      <a:pt x="53" y="18"/>
                    </a:cubicBezTo>
                    <a:cubicBezTo>
                      <a:pt x="52" y="19"/>
                      <a:pt x="52" y="19"/>
                      <a:pt x="52" y="19"/>
                    </a:cubicBezTo>
                    <a:cubicBezTo>
                      <a:pt x="51" y="19"/>
                      <a:pt x="51" y="19"/>
                      <a:pt x="50" y="19"/>
                    </a:cubicBezTo>
                    <a:cubicBezTo>
                      <a:pt x="50" y="19"/>
                      <a:pt x="49" y="19"/>
                      <a:pt x="49" y="19"/>
                    </a:cubicBezTo>
                    <a:cubicBezTo>
                      <a:pt x="49" y="19"/>
                      <a:pt x="49" y="20"/>
                      <a:pt x="49" y="20"/>
                    </a:cubicBezTo>
                    <a:cubicBezTo>
                      <a:pt x="49" y="20"/>
                      <a:pt x="49" y="20"/>
                      <a:pt x="49" y="21"/>
                    </a:cubicBezTo>
                    <a:cubicBezTo>
                      <a:pt x="49" y="21"/>
                      <a:pt x="50" y="20"/>
                      <a:pt x="50" y="21"/>
                    </a:cubicBezTo>
                    <a:close/>
                    <a:moveTo>
                      <a:pt x="4" y="24"/>
                    </a:moveTo>
                    <a:cubicBezTo>
                      <a:pt x="3" y="24"/>
                      <a:pt x="3" y="23"/>
                      <a:pt x="3" y="23"/>
                    </a:cubicBezTo>
                    <a:cubicBezTo>
                      <a:pt x="3" y="23"/>
                      <a:pt x="3" y="23"/>
                      <a:pt x="3" y="22"/>
                    </a:cubicBezTo>
                    <a:cubicBezTo>
                      <a:pt x="3" y="22"/>
                      <a:pt x="3" y="22"/>
                      <a:pt x="4" y="22"/>
                    </a:cubicBezTo>
                    <a:cubicBezTo>
                      <a:pt x="4" y="21"/>
                      <a:pt x="3" y="21"/>
                      <a:pt x="2" y="21"/>
                    </a:cubicBezTo>
                    <a:cubicBezTo>
                      <a:pt x="2" y="21"/>
                      <a:pt x="0" y="21"/>
                      <a:pt x="1" y="22"/>
                    </a:cubicBezTo>
                    <a:cubicBezTo>
                      <a:pt x="1" y="22"/>
                      <a:pt x="1" y="22"/>
                      <a:pt x="1" y="22"/>
                    </a:cubicBezTo>
                    <a:cubicBezTo>
                      <a:pt x="1" y="22"/>
                      <a:pt x="2" y="23"/>
                      <a:pt x="2" y="23"/>
                    </a:cubicBezTo>
                    <a:cubicBezTo>
                      <a:pt x="2" y="23"/>
                      <a:pt x="3" y="24"/>
                      <a:pt x="3" y="24"/>
                    </a:cubicBezTo>
                    <a:cubicBezTo>
                      <a:pt x="3" y="25"/>
                      <a:pt x="4" y="25"/>
                      <a:pt x="5" y="26"/>
                    </a:cubicBezTo>
                    <a:cubicBezTo>
                      <a:pt x="6" y="25"/>
                      <a:pt x="4" y="25"/>
                      <a:pt x="4" y="24"/>
                    </a:cubicBezTo>
                    <a:close/>
                    <a:moveTo>
                      <a:pt x="11" y="31"/>
                    </a:moveTo>
                    <a:cubicBezTo>
                      <a:pt x="11" y="31"/>
                      <a:pt x="11" y="31"/>
                      <a:pt x="11" y="31"/>
                    </a:cubicBezTo>
                    <a:cubicBezTo>
                      <a:pt x="11" y="31"/>
                      <a:pt x="11" y="31"/>
                      <a:pt x="11" y="31"/>
                    </a:cubicBezTo>
                    <a:close/>
                    <a:moveTo>
                      <a:pt x="9" y="34"/>
                    </a:moveTo>
                    <a:cubicBezTo>
                      <a:pt x="10" y="34"/>
                      <a:pt x="10" y="34"/>
                      <a:pt x="10" y="34"/>
                    </a:cubicBezTo>
                    <a:cubicBezTo>
                      <a:pt x="10" y="34"/>
                      <a:pt x="10" y="34"/>
                      <a:pt x="10" y="34"/>
                    </a:cubicBezTo>
                    <a:cubicBezTo>
                      <a:pt x="10" y="34"/>
                      <a:pt x="11" y="34"/>
                      <a:pt x="11" y="34"/>
                    </a:cubicBezTo>
                    <a:cubicBezTo>
                      <a:pt x="11" y="34"/>
                      <a:pt x="11" y="33"/>
                      <a:pt x="11" y="33"/>
                    </a:cubicBezTo>
                    <a:cubicBezTo>
                      <a:pt x="11" y="33"/>
                      <a:pt x="11" y="32"/>
                      <a:pt x="11" y="32"/>
                    </a:cubicBezTo>
                    <a:cubicBezTo>
                      <a:pt x="11" y="32"/>
                      <a:pt x="11" y="32"/>
                      <a:pt x="11" y="31"/>
                    </a:cubicBezTo>
                    <a:cubicBezTo>
                      <a:pt x="10" y="32"/>
                      <a:pt x="9" y="34"/>
                      <a:pt x="9" y="34"/>
                    </a:cubicBezTo>
                    <a:close/>
                    <a:moveTo>
                      <a:pt x="60" y="35"/>
                    </a:moveTo>
                    <a:cubicBezTo>
                      <a:pt x="59" y="35"/>
                      <a:pt x="59" y="34"/>
                      <a:pt x="59" y="34"/>
                    </a:cubicBezTo>
                    <a:cubicBezTo>
                      <a:pt x="58" y="34"/>
                      <a:pt x="58" y="34"/>
                      <a:pt x="58" y="34"/>
                    </a:cubicBezTo>
                    <a:cubicBezTo>
                      <a:pt x="57" y="34"/>
                      <a:pt x="58" y="35"/>
                      <a:pt x="58" y="36"/>
                    </a:cubicBezTo>
                    <a:cubicBezTo>
                      <a:pt x="58" y="36"/>
                      <a:pt x="59" y="37"/>
                      <a:pt x="58" y="37"/>
                    </a:cubicBezTo>
                    <a:cubicBezTo>
                      <a:pt x="58" y="38"/>
                      <a:pt x="58" y="37"/>
                      <a:pt x="58" y="38"/>
                    </a:cubicBezTo>
                    <a:cubicBezTo>
                      <a:pt x="57" y="38"/>
                      <a:pt x="59" y="39"/>
                      <a:pt x="59" y="39"/>
                    </a:cubicBezTo>
                    <a:cubicBezTo>
                      <a:pt x="59" y="39"/>
                      <a:pt x="60" y="38"/>
                      <a:pt x="60" y="38"/>
                    </a:cubicBezTo>
                    <a:cubicBezTo>
                      <a:pt x="60" y="38"/>
                      <a:pt x="60" y="38"/>
                      <a:pt x="60" y="37"/>
                    </a:cubicBezTo>
                    <a:cubicBezTo>
                      <a:pt x="60" y="37"/>
                      <a:pt x="60" y="36"/>
                      <a:pt x="60" y="35"/>
                    </a:cubicBezTo>
                    <a:cubicBezTo>
                      <a:pt x="60" y="35"/>
                      <a:pt x="60" y="34"/>
                      <a:pt x="60" y="35"/>
                    </a:cubicBezTo>
                    <a:close/>
                    <a:moveTo>
                      <a:pt x="12" y="40"/>
                    </a:moveTo>
                    <a:cubicBezTo>
                      <a:pt x="12" y="40"/>
                      <a:pt x="12" y="39"/>
                      <a:pt x="12" y="39"/>
                    </a:cubicBezTo>
                    <a:cubicBezTo>
                      <a:pt x="11" y="39"/>
                      <a:pt x="11" y="38"/>
                      <a:pt x="11" y="38"/>
                    </a:cubicBezTo>
                    <a:cubicBezTo>
                      <a:pt x="11" y="38"/>
                      <a:pt x="11" y="38"/>
                      <a:pt x="11" y="38"/>
                    </a:cubicBezTo>
                    <a:cubicBezTo>
                      <a:pt x="10" y="38"/>
                      <a:pt x="10" y="35"/>
                      <a:pt x="10" y="36"/>
                    </a:cubicBezTo>
                    <a:cubicBezTo>
                      <a:pt x="9" y="36"/>
                      <a:pt x="10" y="37"/>
                      <a:pt x="9" y="37"/>
                    </a:cubicBezTo>
                    <a:cubicBezTo>
                      <a:pt x="9" y="37"/>
                      <a:pt x="8" y="37"/>
                      <a:pt x="8" y="37"/>
                    </a:cubicBezTo>
                    <a:cubicBezTo>
                      <a:pt x="8" y="37"/>
                      <a:pt x="7" y="39"/>
                      <a:pt x="8" y="39"/>
                    </a:cubicBezTo>
                    <a:cubicBezTo>
                      <a:pt x="9" y="39"/>
                      <a:pt x="8" y="38"/>
                      <a:pt x="9" y="38"/>
                    </a:cubicBezTo>
                    <a:cubicBezTo>
                      <a:pt x="9" y="38"/>
                      <a:pt x="9" y="39"/>
                      <a:pt x="9" y="39"/>
                    </a:cubicBezTo>
                    <a:cubicBezTo>
                      <a:pt x="9" y="39"/>
                      <a:pt x="9" y="39"/>
                      <a:pt x="9" y="39"/>
                    </a:cubicBezTo>
                    <a:cubicBezTo>
                      <a:pt x="9" y="39"/>
                      <a:pt x="9" y="40"/>
                      <a:pt x="10" y="40"/>
                    </a:cubicBezTo>
                    <a:cubicBezTo>
                      <a:pt x="11" y="39"/>
                      <a:pt x="11" y="40"/>
                      <a:pt x="12" y="40"/>
                    </a:cubicBezTo>
                    <a:close/>
                    <a:moveTo>
                      <a:pt x="42" y="38"/>
                    </a:moveTo>
                    <a:cubicBezTo>
                      <a:pt x="42" y="38"/>
                      <a:pt x="42" y="38"/>
                      <a:pt x="42" y="38"/>
                    </a:cubicBezTo>
                    <a:cubicBezTo>
                      <a:pt x="43" y="39"/>
                      <a:pt x="43" y="39"/>
                      <a:pt x="43" y="40"/>
                    </a:cubicBezTo>
                    <a:cubicBezTo>
                      <a:pt x="43" y="40"/>
                      <a:pt x="44" y="40"/>
                      <a:pt x="44" y="40"/>
                    </a:cubicBezTo>
                    <a:cubicBezTo>
                      <a:pt x="44" y="41"/>
                      <a:pt x="44" y="41"/>
                      <a:pt x="44" y="41"/>
                    </a:cubicBezTo>
                    <a:cubicBezTo>
                      <a:pt x="45" y="40"/>
                      <a:pt x="45" y="41"/>
                      <a:pt x="46" y="41"/>
                    </a:cubicBezTo>
                    <a:cubicBezTo>
                      <a:pt x="46" y="41"/>
                      <a:pt x="47" y="39"/>
                      <a:pt x="46" y="39"/>
                    </a:cubicBezTo>
                    <a:cubicBezTo>
                      <a:pt x="45" y="39"/>
                      <a:pt x="43" y="39"/>
                      <a:pt x="43" y="38"/>
                    </a:cubicBezTo>
                    <a:cubicBezTo>
                      <a:pt x="43" y="38"/>
                      <a:pt x="43" y="37"/>
                      <a:pt x="42" y="36"/>
                    </a:cubicBezTo>
                    <a:cubicBezTo>
                      <a:pt x="42" y="36"/>
                      <a:pt x="43" y="35"/>
                      <a:pt x="43" y="35"/>
                    </a:cubicBezTo>
                    <a:cubicBezTo>
                      <a:pt x="43" y="35"/>
                      <a:pt x="41" y="34"/>
                      <a:pt x="42" y="34"/>
                    </a:cubicBezTo>
                    <a:cubicBezTo>
                      <a:pt x="41" y="33"/>
                      <a:pt x="39" y="34"/>
                      <a:pt x="38" y="32"/>
                    </a:cubicBezTo>
                    <a:cubicBezTo>
                      <a:pt x="38" y="32"/>
                      <a:pt x="38" y="32"/>
                      <a:pt x="37" y="32"/>
                    </a:cubicBezTo>
                    <a:cubicBezTo>
                      <a:pt x="37" y="32"/>
                      <a:pt x="37" y="32"/>
                      <a:pt x="37" y="32"/>
                    </a:cubicBezTo>
                    <a:cubicBezTo>
                      <a:pt x="36" y="32"/>
                      <a:pt x="36" y="32"/>
                      <a:pt x="36" y="31"/>
                    </a:cubicBezTo>
                    <a:cubicBezTo>
                      <a:pt x="35" y="31"/>
                      <a:pt x="35" y="30"/>
                      <a:pt x="34" y="30"/>
                    </a:cubicBezTo>
                    <a:cubicBezTo>
                      <a:pt x="34" y="29"/>
                      <a:pt x="33" y="30"/>
                      <a:pt x="33" y="30"/>
                    </a:cubicBezTo>
                    <a:cubicBezTo>
                      <a:pt x="32" y="30"/>
                      <a:pt x="32" y="30"/>
                      <a:pt x="32" y="30"/>
                    </a:cubicBezTo>
                    <a:cubicBezTo>
                      <a:pt x="32" y="31"/>
                      <a:pt x="32" y="31"/>
                      <a:pt x="31" y="31"/>
                    </a:cubicBezTo>
                    <a:cubicBezTo>
                      <a:pt x="31" y="31"/>
                      <a:pt x="30" y="31"/>
                      <a:pt x="30" y="31"/>
                    </a:cubicBezTo>
                    <a:cubicBezTo>
                      <a:pt x="30" y="32"/>
                      <a:pt x="31" y="32"/>
                      <a:pt x="31" y="32"/>
                    </a:cubicBezTo>
                    <a:cubicBezTo>
                      <a:pt x="31" y="32"/>
                      <a:pt x="31" y="31"/>
                      <a:pt x="31" y="31"/>
                    </a:cubicBezTo>
                    <a:cubicBezTo>
                      <a:pt x="32" y="31"/>
                      <a:pt x="32" y="31"/>
                      <a:pt x="33" y="31"/>
                    </a:cubicBezTo>
                    <a:cubicBezTo>
                      <a:pt x="33" y="32"/>
                      <a:pt x="34" y="32"/>
                      <a:pt x="34" y="33"/>
                    </a:cubicBezTo>
                    <a:cubicBezTo>
                      <a:pt x="35" y="33"/>
                      <a:pt x="36" y="34"/>
                      <a:pt x="36" y="34"/>
                    </a:cubicBezTo>
                    <a:cubicBezTo>
                      <a:pt x="37" y="35"/>
                      <a:pt x="37" y="34"/>
                      <a:pt x="37" y="35"/>
                    </a:cubicBezTo>
                    <a:cubicBezTo>
                      <a:pt x="37" y="36"/>
                      <a:pt x="37" y="36"/>
                      <a:pt x="38" y="36"/>
                    </a:cubicBezTo>
                    <a:cubicBezTo>
                      <a:pt x="38" y="36"/>
                      <a:pt x="38" y="36"/>
                      <a:pt x="39" y="36"/>
                    </a:cubicBezTo>
                    <a:cubicBezTo>
                      <a:pt x="39" y="36"/>
                      <a:pt x="40" y="36"/>
                      <a:pt x="41" y="36"/>
                    </a:cubicBezTo>
                    <a:cubicBezTo>
                      <a:pt x="41" y="36"/>
                      <a:pt x="42" y="37"/>
                      <a:pt x="41" y="37"/>
                    </a:cubicBezTo>
                    <a:cubicBezTo>
                      <a:pt x="41" y="37"/>
                      <a:pt x="42" y="37"/>
                      <a:pt x="42" y="37"/>
                    </a:cubicBezTo>
                    <a:cubicBezTo>
                      <a:pt x="42" y="38"/>
                      <a:pt x="42" y="38"/>
                      <a:pt x="42" y="38"/>
                    </a:cubicBezTo>
                    <a:cubicBezTo>
                      <a:pt x="42" y="38"/>
                      <a:pt x="42" y="38"/>
                      <a:pt x="42" y="38"/>
                    </a:cubicBezTo>
                    <a:cubicBezTo>
                      <a:pt x="42" y="38"/>
                      <a:pt x="42" y="38"/>
                      <a:pt x="42" y="38"/>
                    </a:cubicBezTo>
                    <a:close/>
                    <a:moveTo>
                      <a:pt x="69" y="43"/>
                    </a:moveTo>
                    <a:cubicBezTo>
                      <a:pt x="69" y="43"/>
                      <a:pt x="68" y="43"/>
                      <a:pt x="68" y="43"/>
                    </a:cubicBezTo>
                    <a:cubicBezTo>
                      <a:pt x="68" y="43"/>
                      <a:pt x="68" y="43"/>
                      <a:pt x="68" y="43"/>
                    </a:cubicBezTo>
                    <a:cubicBezTo>
                      <a:pt x="67" y="43"/>
                      <a:pt x="67" y="43"/>
                      <a:pt x="66" y="43"/>
                    </a:cubicBezTo>
                    <a:cubicBezTo>
                      <a:pt x="65" y="43"/>
                      <a:pt x="64" y="43"/>
                      <a:pt x="64" y="44"/>
                    </a:cubicBezTo>
                    <a:cubicBezTo>
                      <a:pt x="64" y="44"/>
                      <a:pt x="65" y="44"/>
                      <a:pt x="65" y="44"/>
                    </a:cubicBezTo>
                    <a:cubicBezTo>
                      <a:pt x="66" y="44"/>
                      <a:pt x="66" y="45"/>
                      <a:pt x="67" y="45"/>
                    </a:cubicBezTo>
                    <a:cubicBezTo>
                      <a:pt x="67" y="45"/>
                      <a:pt x="68" y="44"/>
                      <a:pt x="69" y="44"/>
                    </a:cubicBezTo>
                    <a:cubicBezTo>
                      <a:pt x="69" y="44"/>
                      <a:pt x="68" y="43"/>
                      <a:pt x="69" y="43"/>
                    </a:cubicBezTo>
                    <a:close/>
                    <a:moveTo>
                      <a:pt x="80" y="58"/>
                    </a:moveTo>
                    <a:cubicBezTo>
                      <a:pt x="80" y="58"/>
                      <a:pt x="79" y="58"/>
                      <a:pt x="79" y="58"/>
                    </a:cubicBezTo>
                    <a:cubicBezTo>
                      <a:pt x="79" y="58"/>
                      <a:pt x="78" y="59"/>
                      <a:pt x="78" y="59"/>
                    </a:cubicBezTo>
                    <a:cubicBezTo>
                      <a:pt x="77" y="59"/>
                      <a:pt x="77" y="59"/>
                      <a:pt x="77" y="60"/>
                    </a:cubicBezTo>
                    <a:cubicBezTo>
                      <a:pt x="76" y="60"/>
                      <a:pt x="76" y="61"/>
                      <a:pt x="76" y="61"/>
                    </a:cubicBezTo>
                    <a:cubicBezTo>
                      <a:pt x="77" y="62"/>
                      <a:pt x="76" y="63"/>
                      <a:pt x="76" y="64"/>
                    </a:cubicBezTo>
                    <a:cubicBezTo>
                      <a:pt x="77" y="64"/>
                      <a:pt x="78" y="63"/>
                      <a:pt x="78" y="63"/>
                    </a:cubicBezTo>
                    <a:cubicBezTo>
                      <a:pt x="78" y="62"/>
                      <a:pt x="79" y="62"/>
                      <a:pt x="79" y="62"/>
                    </a:cubicBezTo>
                    <a:cubicBezTo>
                      <a:pt x="79" y="61"/>
                      <a:pt x="80" y="60"/>
                      <a:pt x="80" y="59"/>
                    </a:cubicBezTo>
                    <a:cubicBezTo>
                      <a:pt x="80" y="59"/>
                      <a:pt x="80" y="58"/>
                      <a:pt x="80" y="58"/>
                    </a:cubicBezTo>
                    <a:close/>
                    <a:moveTo>
                      <a:pt x="50" y="43"/>
                    </a:moveTo>
                    <a:cubicBezTo>
                      <a:pt x="50" y="43"/>
                      <a:pt x="50" y="43"/>
                      <a:pt x="50" y="42"/>
                    </a:cubicBezTo>
                    <a:cubicBezTo>
                      <a:pt x="50" y="42"/>
                      <a:pt x="50" y="42"/>
                      <a:pt x="49" y="42"/>
                    </a:cubicBezTo>
                    <a:cubicBezTo>
                      <a:pt x="49" y="42"/>
                      <a:pt x="49" y="42"/>
                      <a:pt x="48" y="41"/>
                    </a:cubicBezTo>
                    <a:cubicBezTo>
                      <a:pt x="48" y="41"/>
                      <a:pt x="48" y="41"/>
                      <a:pt x="47" y="41"/>
                    </a:cubicBezTo>
                    <a:cubicBezTo>
                      <a:pt x="47" y="41"/>
                      <a:pt x="47" y="42"/>
                      <a:pt x="48" y="42"/>
                    </a:cubicBezTo>
                    <a:cubicBezTo>
                      <a:pt x="48" y="42"/>
                      <a:pt x="49" y="44"/>
                      <a:pt x="50" y="44"/>
                    </a:cubicBezTo>
                    <a:cubicBezTo>
                      <a:pt x="50" y="44"/>
                      <a:pt x="50" y="44"/>
                      <a:pt x="50" y="43"/>
                    </a:cubicBezTo>
                    <a:cubicBezTo>
                      <a:pt x="50" y="43"/>
                      <a:pt x="50" y="43"/>
                      <a:pt x="50" y="43"/>
                    </a:cubicBezTo>
                    <a:close/>
                    <a:moveTo>
                      <a:pt x="64" y="70"/>
                    </a:moveTo>
                    <a:cubicBezTo>
                      <a:pt x="63" y="70"/>
                      <a:pt x="63" y="71"/>
                      <a:pt x="62" y="71"/>
                    </a:cubicBezTo>
                    <a:cubicBezTo>
                      <a:pt x="61" y="71"/>
                      <a:pt x="61" y="71"/>
                      <a:pt x="60" y="72"/>
                    </a:cubicBezTo>
                    <a:cubicBezTo>
                      <a:pt x="60" y="72"/>
                      <a:pt x="59" y="73"/>
                      <a:pt x="59" y="72"/>
                    </a:cubicBezTo>
                    <a:cubicBezTo>
                      <a:pt x="58" y="72"/>
                      <a:pt x="59" y="71"/>
                      <a:pt x="58" y="71"/>
                    </a:cubicBezTo>
                    <a:cubicBezTo>
                      <a:pt x="58" y="71"/>
                      <a:pt x="58" y="70"/>
                      <a:pt x="59" y="70"/>
                    </a:cubicBezTo>
                    <a:cubicBezTo>
                      <a:pt x="59" y="70"/>
                      <a:pt x="58" y="70"/>
                      <a:pt x="58" y="70"/>
                    </a:cubicBezTo>
                    <a:cubicBezTo>
                      <a:pt x="57" y="70"/>
                      <a:pt x="57" y="70"/>
                      <a:pt x="56" y="70"/>
                    </a:cubicBezTo>
                    <a:cubicBezTo>
                      <a:pt x="55" y="70"/>
                      <a:pt x="55" y="70"/>
                      <a:pt x="54" y="70"/>
                    </a:cubicBezTo>
                    <a:cubicBezTo>
                      <a:pt x="54" y="70"/>
                      <a:pt x="53" y="70"/>
                      <a:pt x="53" y="70"/>
                    </a:cubicBezTo>
                    <a:cubicBezTo>
                      <a:pt x="52" y="70"/>
                      <a:pt x="52" y="69"/>
                      <a:pt x="51" y="69"/>
                    </a:cubicBezTo>
                    <a:cubicBezTo>
                      <a:pt x="50" y="69"/>
                      <a:pt x="49" y="69"/>
                      <a:pt x="48" y="69"/>
                    </a:cubicBezTo>
                    <a:cubicBezTo>
                      <a:pt x="47" y="70"/>
                      <a:pt x="46" y="70"/>
                      <a:pt x="45" y="70"/>
                    </a:cubicBezTo>
                    <a:cubicBezTo>
                      <a:pt x="45" y="70"/>
                      <a:pt x="45" y="70"/>
                      <a:pt x="45" y="69"/>
                    </a:cubicBezTo>
                    <a:cubicBezTo>
                      <a:pt x="45" y="69"/>
                      <a:pt x="45" y="68"/>
                      <a:pt x="44" y="69"/>
                    </a:cubicBezTo>
                    <a:cubicBezTo>
                      <a:pt x="44" y="69"/>
                      <a:pt x="43" y="69"/>
                      <a:pt x="43" y="68"/>
                    </a:cubicBezTo>
                    <a:cubicBezTo>
                      <a:pt x="43" y="68"/>
                      <a:pt x="44" y="68"/>
                      <a:pt x="44" y="68"/>
                    </a:cubicBezTo>
                    <a:cubicBezTo>
                      <a:pt x="44" y="68"/>
                      <a:pt x="44" y="67"/>
                      <a:pt x="44" y="67"/>
                    </a:cubicBezTo>
                    <a:cubicBezTo>
                      <a:pt x="43" y="67"/>
                      <a:pt x="43" y="67"/>
                      <a:pt x="43" y="68"/>
                    </a:cubicBezTo>
                    <a:cubicBezTo>
                      <a:pt x="43" y="68"/>
                      <a:pt x="42" y="68"/>
                      <a:pt x="42" y="68"/>
                    </a:cubicBezTo>
                    <a:cubicBezTo>
                      <a:pt x="42" y="68"/>
                      <a:pt x="41" y="68"/>
                      <a:pt x="41" y="68"/>
                    </a:cubicBezTo>
                    <a:cubicBezTo>
                      <a:pt x="40" y="68"/>
                      <a:pt x="40" y="67"/>
                      <a:pt x="40" y="66"/>
                    </a:cubicBezTo>
                    <a:cubicBezTo>
                      <a:pt x="40" y="66"/>
                      <a:pt x="40" y="67"/>
                      <a:pt x="40" y="67"/>
                    </a:cubicBezTo>
                    <a:cubicBezTo>
                      <a:pt x="40" y="67"/>
                      <a:pt x="40" y="68"/>
                      <a:pt x="40" y="68"/>
                    </a:cubicBezTo>
                    <a:cubicBezTo>
                      <a:pt x="39" y="69"/>
                      <a:pt x="39" y="67"/>
                      <a:pt x="39" y="67"/>
                    </a:cubicBezTo>
                    <a:cubicBezTo>
                      <a:pt x="38" y="67"/>
                      <a:pt x="39" y="70"/>
                      <a:pt x="38" y="70"/>
                    </a:cubicBezTo>
                    <a:cubicBezTo>
                      <a:pt x="38" y="71"/>
                      <a:pt x="40" y="71"/>
                      <a:pt x="41" y="71"/>
                    </a:cubicBezTo>
                    <a:cubicBezTo>
                      <a:pt x="41" y="71"/>
                      <a:pt x="42" y="71"/>
                      <a:pt x="43" y="71"/>
                    </a:cubicBezTo>
                    <a:cubicBezTo>
                      <a:pt x="43" y="72"/>
                      <a:pt x="44" y="71"/>
                      <a:pt x="44" y="72"/>
                    </a:cubicBezTo>
                    <a:cubicBezTo>
                      <a:pt x="45" y="72"/>
                      <a:pt x="46" y="71"/>
                      <a:pt x="46" y="72"/>
                    </a:cubicBezTo>
                    <a:cubicBezTo>
                      <a:pt x="47" y="72"/>
                      <a:pt x="48" y="72"/>
                      <a:pt x="48" y="73"/>
                    </a:cubicBezTo>
                    <a:cubicBezTo>
                      <a:pt x="49" y="73"/>
                      <a:pt x="49" y="72"/>
                      <a:pt x="49" y="73"/>
                    </a:cubicBezTo>
                    <a:cubicBezTo>
                      <a:pt x="50" y="73"/>
                      <a:pt x="50" y="74"/>
                      <a:pt x="49" y="74"/>
                    </a:cubicBezTo>
                    <a:cubicBezTo>
                      <a:pt x="50" y="75"/>
                      <a:pt x="51" y="74"/>
                      <a:pt x="51" y="74"/>
                    </a:cubicBezTo>
                    <a:cubicBezTo>
                      <a:pt x="52" y="74"/>
                      <a:pt x="53" y="74"/>
                      <a:pt x="53" y="74"/>
                    </a:cubicBezTo>
                    <a:cubicBezTo>
                      <a:pt x="54" y="74"/>
                      <a:pt x="55" y="74"/>
                      <a:pt x="56" y="74"/>
                    </a:cubicBezTo>
                    <a:cubicBezTo>
                      <a:pt x="57" y="74"/>
                      <a:pt x="57" y="74"/>
                      <a:pt x="58" y="74"/>
                    </a:cubicBezTo>
                    <a:cubicBezTo>
                      <a:pt x="59" y="73"/>
                      <a:pt x="60" y="73"/>
                      <a:pt x="62" y="74"/>
                    </a:cubicBezTo>
                    <a:cubicBezTo>
                      <a:pt x="63" y="74"/>
                      <a:pt x="63" y="72"/>
                      <a:pt x="64" y="72"/>
                    </a:cubicBezTo>
                    <a:cubicBezTo>
                      <a:pt x="63" y="72"/>
                      <a:pt x="64" y="70"/>
                      <a:pt x="64" y="70"/>
                    </a:cubicBezTo>
                    <a:close/>
                    <a:moveTo>
                      <a:pt x="36" y="43"/>
                    </a:moveTo>
                    <a:cubicBezTo>
                      <a:pt x="36" y="43"/>
                      <a:pt x="36" y="44"/>
                      <a:pt x="36" y="44"/>
                    </a:cubicBezTo>
                    <a:cubicBezTo>
                      <a:pt x="37" y="44"/>
                      <a:pt x="37" y="44"/>
                      <a:pt x="37" y="43"/>
                    </a:cubicBezTo>
                    <a:cubicBezTo>
                      <a:pt x="37" y="43"/>
                      <a:pt x="36" y="43"/>
                      <a:pt x="36" y="43"/>
                    </a:cubicBezTo>
                    <a:close/>
                    <a:moveTo>
                      <a:pt x="45" y="47"/>
                    </a:moveTo>
                    <a:cubicBezTo>
                      <a:pt x="45" y="48"/>
                      <a:pt x="45" y="48"/>
                      <a:pt x="45" y="48"/>
                    </a:cubicBezTo>
                    <a:cubicBezTo>
                      <a:pt x="45" y="49"/>
                      <a:pt x="45" y="47"/>
                      <a:pt x="46" y="47"/>
                    </a:cubicBezTo>
                    <a:cubicBezTo>
                      <a:pt x="46" y="47"/>
                      <a:pt x="45" y="47"/>
                      <a:pt x="45" y="46"/>
                    </a:cubicBezTo>
                    <a:cubicBezTo>
                      <a:pt x="45" y="46"/>
                      <a:pt x="45" y="47"/>
                      <a:pt x="45" y="47"/>
                    </a:cubicBezTo>
                    <a:cubicBezTo>
                      <a:pt x="45" y="47"/>
                      <a:pt x="45" y="47"/>
                      <a:pt x="45" y="47"/>
                    </a:cubicBezTo>
                    <a:close/>
                    <a:moveTo>
                      <a:pt x="13" y="43"/>
                    </a:moveTo>
                    <a:cubicBezTo>
                      <a:pt x="12" y="42"/>
                      <a:pt x="12" y="43"/>
                      <a:pt x="12" y="42"/>
                    </a:cubicBezTo>
                    <a:cubicBezTo>
                      <a:pt x="11" y="42"/>
                      <a:pt x="11" y="42"/>
                      <a:pt x="11" y="42"/>
                    </a:cubicBezTo>
                    <a:cubicBezTo>
                      <a:pt x="10" y="42"/>
                      <a:pt x="11" y="43"/>
                      <a:pt x="11" y="43"/>
                    </a:cubicBezTo>
                    <a:cubicBezTo>
                      <a:pt x="11" y="44"/>
                      <a:pt x="12" y="44"/>
                      <a:pt x="13" y="45"/>
                    </a:cubicBezTo>
                    <a:cubicBezTo>
                      <a:pt x="13" y="44"/>
                      <a:pt x="13" y="44"/>
                      <a:pt x="13" y="44"/>
                    </a:cubicBezTo>
                    <a:cubicBezTo>
                      <a:pt x="13" y="44"/>
                      <a:pt x="14" y="44"/>
                      <a:pt x="14" y="44"/>
                    </a:cubicBezTo>
                    <a:cubicBezTo>
                      <a:pt x="14" y="44"/>
                      <a:pt x="13" y="43"/>
                      <a:pt x="13" y="43"/>
                    </a:cubicBezTo>
                    <a:close/>
                    <a:moveTo>
                      <a:pt x="45" y="44"/>
                    </a:moveTo>
                    <a:cubicBezTo>
                      <a:pt x="44" y="44"/>
                      <a:pt x="44" y="45"/>
                      <a:pt x="44" y="46"/>
                    </a:cubicBezTo>
                    <a:cubicBezTo>
                      <a:pt x="44" y="46"/>
                      <a:pt x="45" y="45"/>
                      <a:pt x="45" y="44"/>
                    </a:cubicBezTo>
                    <a:close/>
                    <a:moveTo>
                      <a:pt x="72" y="65"/>
                    </a:moveTo>
                    <a:cubicBezTo>
                      <a:pt x="72" y="64"/>
                      <a:pt x="71" y="65"/>
                      <a:pt x="71" y="65"/>
                    </a:cubicBezTo>
                    <a:cubicBezTo>
                      <a:pt x="71" y="66"/>
                      <a:pt x="71" y="66"/>
                      <a:pt x="71" y="66"/>
                    </a:cubicBezTo>
                    <a:cubicBezTo>
                      <a:pt x="70" y="67"/>
                      <a:pt x="71" y="67"/>
                      <a:pt x="71" y="68"/>
                    </a:cubicBezTo>
                    <a:cubicBezTo>
                      <a:pt x="71" y="68"/>
                      <a:pt x="71" y="68"/>
                      <a:pt x="71" y="69"/>
                    </a:cubicBezTo>
                    <a:cubicBezTo>
                      <a:pt x="71" y="69"/>
                      <a:pt x="71" y="69"/>
                      <a:pt x="71" y="69"/>
                    </a:cubicBezTo>
                    <a:cubicBezTo>
                      <a:pt x="72" y="69"/>
                      <a:pt x="71" y="69"/>
                      <a:pt x="71" y="69"/>
                    </a:cubicBezTo>
                    <a:cubicBezTo>
                      <a:pt x="72" y="68"/>
                      <a:pt x="72" y="68"/>
                      <a:pt x="72" y="68"/>
                    </a:cubicBezTo>
                    <a:cubicBezTo>
                      <a:pt x="72" y="68"/>
                      <a:pt x="71" y="67"/>
                      <a:pt x="71" y="67"/>
                    </a:cubicBezTo>
                    <a:cubicBezTo>
                      <a:pt x="71" y="66"/>
                      <a:pt x="72" y="66"/>
                      <a:pt x="72" y="65"/>
                    </a:cubicBezTo>
                    <a:close/>
                    <a:moveTo>
                      <a:pt x="47" y="55"/>
                    </a:moveTo>
                    <a:cubicBezTo>
                      <a:pt x="47" y="54"/>
                      <a:pt x="46" y="55"/>
                      <a:pt x="46" y="54"/>
                    </a:cubicBezTo>
                    <a:cubicBezTo>
                      <a:pt x="45" y="54"/>
                      <a:pt x="46" y="55"/>
                      <a:pt x="45" y="55"/>
                    </a:cubicBezTo>
                    <a:cubicBezTo>
                      <a:pt x="45" y="55"/>
                      <a:pt x="45" y="54"/>
                      <a:pt x="45" y="55"/>
                    </a:cubicBezTo>
                    <a:cubicBezTo>
                      <a:pt x="45" y="55"/>
                      <a:pt x="45" y="55"/>
                      <a:pt x="45" y="55"/>
                    </a:cubicBezTo>
                    <a:cubicBezTo>
                      <a:pt x="45" y="55"/>
                      <a:pt x="47" y="56"/>
                      <a:pt x="47" y="55"/>
                    </a:cubicBezTo>
                    <a:close/>
                    <a:moveTo>
                      <a:pt x="45" y="10"/>
                    </a:moveTo>
                    <a:cubicBezTo>
                      <a:pt x="44" y="10"/>
                      <a:pt x="43" y="12"/>
                      <a:pt x="44" y="12"/>
                    </a:cubicBezTo>
                    <a:cubicBezTo>
                      <a:pt x="45" y="12"/>
                      <a:pt x="45" y="12"/>
                      <a:pt x="45" y="12"/>
                    </a:cubicBezTo>
                    <a:cubicBezTo>
                      <a:pt x="45" y="13"/>
                      <a:pt x="46" y="12"/>
                      <a:pt x="46" y="12"/>
                    </a:cubicBezTo>
                    <a:cubicBezTo>
                      <a:pt x="47" y="12"/>
                      <a:pt x="46" y="10"/>
                      <a:pt x="45" y="10"/>
                    </a:cubicBezTo>
                    <a:close/>
                    <a:moveTo>
                      <a:pt x="32" y="60"/>
                    </a:moveTo>
                    <a:cubicBezTo>
                      <a:pt x="32" y="60"/>
                      <a:pt x="32" y="61"/>
                      <a:pt x="33" y="61"/>
                    </a:cubicBezTo>
                    <a:cubicBezTo>
                      <a:pt x="34" y="61"/>
                      <a:pt x="33" y="60"/>
                      <a:pt x="34" y="60"/>
                    </a:cubicBezTo>
                    <a:cubicBezTo>
                      <a:pt x="34" y="60"/>
                      <a:pt x="32" y="59"/>
                      <a:pt x="32" y="58"/>
                    </a:cubicBezTo>
                    <a:cubicBezTo>
                      <a:pt x="32" y="58"/>
                      <a:pt x="32" y="60"/>
                      <a:pt x="32" y="60"/>
                    </a:cubicBezTo>
                    <a:close/>
                    <a:moveTo>
                      <a:pt x="69" y="52"/>
                    </a:moveTo>
                    <a:cubicBezTo>
                      <a:pt x="69" y="52"/>
                      <a:pt x="69" y="52"/>
                      <a:pt x="69" y="52"/>
                    </a:cubicBezTo>
                    <a:cubicBezTo>
                      <a:pt x="69" y="52"/>
                      <a:pt x="69" y="52"/>
                      <a:pt x="69" y="52"/>
                    </a:cubicBezTo>
                    <a:cubicBezTo>
                      <a:pt x="69" y="52"/>
                      <a:pt x="69" y="52"/>
                      <a:pt x="69" y="51"/>
                    </a:cubicBezTo>
                    <a:cubicBezTo>
                      <a:pt x="68" y="51"/>
                      <a:pt x="68" y="51"/>
                      <a:pt x="68" y="51"/>
                    </a:cubicBezTo>
                    <a:cubicBezTo>
                      <a:pt x="68" y="51"/>
                      <a:pt x="68" y="51"/>
                      <a:pt x="68" y="52"/>
                    </a:cubicBezTo>
                    <a:cubicBezTo>
                      <a:pt x="68" y="52"/>
                      <a:pt x="68" y="52"/>
                      <a:pt x="69" y="52"/>
                    </a:cubicBezTo>
                    <a:close/>
                    <a:moveTo>
                      <a:pt x="54" y="47"/>
                    </a:moveTo>
                    <a:cubicBezTo>
                      <a:pt x="54" y="46"/>
                      <a:pt x="53" y="47"/>
                      <a:pt x="54" y="47"/>
                    </a:cubicBezTo>
                    <a:cubicBezTo>
                      <a:pt x="54" y="47"/>
                      <a:pt x="54" y="47"/>
                      <a:pt x="54" y="47"/>
                    </a:cubicBezTo>
                    <a:cubicBezTo>
                      <a:pt x="55" y="46"/>
                      <a:pt x="54" y="46"/>
                      <a:pt x="54" y="47"/>
                    </a:cubicBezTo>
                    <a:close/>
                    <a:moveTo>
                      <a:pt x="70" y="53"/>
                    </a:moveTo>
                    <a:cubicBezTo>
                      <a:pt x="69" y="54"/>
                      <a:pt x="67" y="55"/>
                      <a:pt x="69" y="55"/>
                    </a:cubicBezTo>
                    <a:cubicBezTo>
                      <a:pt x="68" y="54"/>
                      <a:pt x="70" y="55"/>
                      <a:pt x="70" y="54"/>
                    </a:cubicBezTo>
                    <a:cubicBezTo>
                      <a:pt x="70" y="54"/>
                      <a:pt x="72" y="53"/>
                      <a:pt x="72" y="53"/>
                    </a:cubicBezTo>
                    <a:cubicBezTo>
                      <a:pt x="72" y="52"/>
                      <a:pt x="70" y="53"/>
                      <a:pt x="70" y="53"/>
                    </a:cubicBezTo>
                    <a:close/>
                    <a:moveTo>
                      <a:pt x="77" y="57"/>
                    </a:moveTo>
                    <a:cubicBezTo>
                      <a:pt x="77" y="57"/>
                      <a:pt x="77" y="56"/>
                      <a:pt x="77" y="56"/>
                    </a:cubicBezTo>
                    <a:cubicBezTo>
                      <a:pt x="76" y="56"/>
                      <a:pt x="77" y="56"/>
                      <a:pt x="77" y="56"/>
                    </a:cubicBezTo>
                    <a:cubicBezTo>
                      <a:pt x="76" y="55"/>
                      <a:pt x="76" y="56"/>
                      <a:pt x="76" y="56"/>
                    </a:cubicBezTo>
                    <a:cubicBezTo>
                      <a:pt x="76" y="56"/>
                      <a:pt x="77" y="57"/>
                      <a:pt x="77" y="57"/>
                    </a:cubicBezTo>
                    <a:close/>
                    <a:moveTo>
                      <a:pt x="39" y="43"/>
                    </a:moveTo>
                    <a:cubicBezTo>
                      <a:pt x="39" y="43"/>
                      <a:pt x="39" y="43"/>
                      <a:pt x="40" y="43"/>
                    </a:cubicBezTo>
                    <a:cubicBezTo>
                      <a:pt x="40" y="43"/>
                      <a:pt x="40" y="43"/>
                      <a:pt x="40" y="44"/>
                    </a:cubicBezTo>
                    <a:cubicBezTo>
                      <a:pt x="41" y="44"/>
                      <a:pt x="42" y="45"/>
                      <a:pt x="42" y="44"/>
                    </a:cubicBezTo>
                    <a:cubicBezTo>
                      <a:pt x="42" y="43"/>
                      <a:pt x="40" y="39"/>
                      <a:pt x="41" y="39"/>
                    </a:cubicBezTo>
                    <a:cubicBezTo>
                      <a:pt x="42" y="39"/>
                      <a:pt x="41" y="38"/>
                      <a:pt x="41" y="38"/>
                    </a:cubicBezTo>
                    <a:cubicBezTo>
                      <a:pt x="40" y="37"/>
                      <a:pt x="39" y="37"/>
                      <a:pt x="39" y="37"/>
                    </a:cubicBezTo>
                    <a:cubicBezTo>
                      <a:pt x="38" y="37"/>
                      <a:pt x="37" y="37"/>
                      <a:pt x="37" y="36"/>
                    </a:cubicBezTo>
                    <a:cubicBezTo>
                      <a:pt x="37" y="35"/>
                      <a:pt x="37" y="35"/>
                      <a:pt x="36" y="35"/>
                    </a:cubicBezTo>
                    <a:cubicBezTo>
                      <a:pt x="36" y="35"/>
                      <a:pt x="35" y="35"/>
                      <a:pt x="35" y="35"/>
                    </a:cubicBezTo>
                    <a:cubicBezTo>
                      <a:pt x="35" y="35"/>
                      <a:pt x="35" y="35"/>
                      <a:pt x="35" y="35"/>
                    </a:cubicBezTo>
                    <a:cubicBezTo>
                      <a:pt x="35" y="35"/>
                      <a:pt x="34" y="34"/>
                      <a:pt x="34" y="35"/>
                    </a:cubicBezTo>
                    <a:cubicBezTo>
                      <a:pt x="34" y="34"/>
                      <a:pt x="35" y="34"/>
                      <a:pt x="34" y="34"/>
                    </a:cubicBezTo>
                    <a:cubicBezTo>
                      <a:pt x="34" y="33"/>
                      <a:pt x="33" y="33"/>
                      <a:pt x="33" y="33"/>
                    </a:cubicBezTo>
                    <a:cubicBezTo>
                      <a:pt x="33" y="34"/>
                      <a:pt x="33" y="34"/>
                      <a:pt x="33" y="34"/>
                    </a:cubicBezTo>
                    <a:cubicBezTo>
                      <a:pt x="32" y="34"/>
                      <a:pt x="32" y="33"/>
                      <a:pt x="32" y="33"/>
                    </a:cubicBezTo>
                    <a:cubicBezTo>
                      <a:pt x="32" y="32"/>
                      <a:pt x="31" y="32"/>
                      <a:pt x="31" y="32"/>
                    </a:cubicBezTo>
                    <a:cubicBezTo>
                      <a:pt x="30" y="32"/>
                      <a:pt x="30" y="32"/>
                      <a:pt x="30" y="32"/>
                    </a:cubicBezTo>
                    <a:cubicBezTo>
                      <a:pt x="30" y="32"/>
                      <a:pt x="30" y="32"/>
                      <a:pt x="30" y="32"/>
                    </a:cubicBezTo>
                    <a:cubicBezTo>
                      <a:pt x="30" y="32"/>
                      <a:pt x="29" y="32"/>
                      <a:pt x="29" y="32"/>
                    </a:cubicBezTo>
                    <a:cubicBezTo>
                      <a:pt x="29" y="31"/>
                      <a:pt x="28" y="32"/>
                      <a:pt x="28" y="32"/>
                    </a:cubicBezTo>
                    <a:cubicBezTo>
                      <a:pt x="28" y="32"/>
                      <a:pt x="27" y="31"/>
                      <a:pt x="27" y="31"/>
                    </a:cubicBezTo>
                    <a:cubicBezTo>
                      <a:pt x="27" y="30"/>
                      <a:pt x="28" y="31"/>
                      <a:pt x="29" y="31"/>
                    </a:cubicBezTo>
                    <a:cubicBezTo>
                      <a:pt x="29" y="31"/>
                      <a:pt x="29" y="31"/>
                      <a:pt x="30" y="31"/>
                    </a:cubicBezTo>
                    <a:cubicBezTo>
                      <a:pt x="30" y="31"/>
                      <a:pt x="30" y="31"/>
                      <a:pt x="30" y="31"/>
                    </a:cubicBezTo>
                    <a:cubicBezTo>
                      <a:pt x="30" y="30"/>
                      <a:pt x="31" y="31"/>
                      <a:pt x="31" y="30"/>
                    </a:cubicBezTo>
                    <a:cubicBezTo>
                      <a:pt x="31" y="30"/>
                      <a:pt x="32" y="30"/>
                      <a:pt x="32" y="29"/>
                    </a:cubicBezTo>
                    <a:cubicBezTo>
                      <a:pt x="32" y="29"/>
                      <a:pt x="31" y="30"/>
                      <a:pt x="31" y="30"/>
                    </a:cubicBezTo>
                    <a:cubicBezTo>
                      <a:pt x="31" y="29"/>
                      <a:pt x="31" y="28"/>
                      <a:pt x="31" y="28"/>
                    </a:cubicBezTo>
                    <a:cubicBezTo>
                      <a:pt x="31" y="29"/>
                      <a:pt x="30" y="28"/>
                      <a:pt x="30" y="28"/>
                    </a:cubicBezTo>
                    <a:cubicBezTo>
                      <a:pt x="30" y="28"/>
                      <a:pt x="30" y="28"/>
                      <a:pt x="30" y="28"/>
                    </a:cubicBezTo>
                    <a:cubicBezTo>
                      <a:pt x="30" y="28"/>
                      <a:pt x="30" y="28"/>
                      <a:pt x="30" y="27"/>
                    </a:cubicBezTo>
                    <a:cubicBezTo>
                      <a:pt x="29" y="27"/>
                      <a:pt x="30" y="27"/>
                      <a:pt x="31" y="27"/>
                    </a:cubicBezTo>
                    <a:cubicBezTo>
                      <a:pt x="30" y="26"/>
                      <a:pt x="31" y="26"/>
                      <a:pt x="32" y="26"/>
                    </a:cubicBezTo>
                    <a:cubicBezTo>
                      <a:pt x="32" y="26"/>
                      <a:pt x="33" y="27"/>
                      <a:pt x="33" y="28"/>
                    </a:cubicBezTo>
                    <a:cubicBezTo>
                      <a:pt x="33" y="28"/>
                      <a:pt x="32" y="29"/>
                      <a:pt x="32" y="29"/>
                    </a:cubicBezTo>
                    <a:cubicBezTo>
                      <a:pt x="33" y="28"/>
                      <a:pt x="32" y="29"/>
                      <a:pt x="32" y="29"/>
                    </a:cubicBezTo>
                    <a:cubicBezTo>
                      <a:pt x="32" y="29"/>
                      <a:pt x="33" y="29"/>
                      <a:pt x="33" y="28"/>
                    </a:cubicBezTo>
                    <a:cubicBezTo>
                      <a:pt x="33" y="28"/>
                      <a:pt x="34" y="28"/>
                      <a:pt x="34" y="28"/>
                    </a:cubicBezTo>
                    <a:cubicBezTo>
                      <a:pt x="35" y="27"/>
                      <a:pt x="33" y="25"/>
                      <a:pt x="33" y="25"/>
                    </a:cubicBezTo>
                    <a:cubicBezTo>
                      <a:pt x="32" y="24"/>
                      <a:pt x="30" y="24"/>
                      <a:pt x="30" y="22"/>
                    </a:cubicBezTo>
                    <a:cubicBezTo>
                      <a:pt x="30" y="21"/>
                      <a:pt x="29" y="20"/>
                      <a:pt x="28" y="19"/>
                    </a:cubicBezTo>
                    <a:cubicBezTo>
                      <a:pt x="27" y="18"/>
                      <a:pt x="26" y="17"/>
                      <a:pt x="27" y="16"/>
                    </a:cubicBezTo>
                    <a:cubicBezTo>
                      <a:pt x="27" y="15"/>
                      <a:pt x="28" y="15"/>
                      <a:pt x="27" y="15"/>
                    </a:cubicBezTo>
                    <a:cubicBezTo>
                      <a:pt x="27" y="14"/>
                      <a:pt x="27" y="14"/>
                      <a:pt x="27" y="14"/>
                    </a:cubicBezTo>
                    <a:cubicBezTo>
                      <a:pt x="28" y="14"/>
                      <a:pt x="27" y="13"/>
                      <a:pt x="27" y="13"/>
                    </a:cubicBezTo>
                    <a:cubicBezTo>
                      <a:pt x="28" y="13"/>
                      <a:pt x="28" y="13"/>
                      <a:pt x="28" y="13"/>
                    </a:cubicBezTo>
                    <a:cubicBezTo>
                      <a:pt x="28" y="12"/>
                      <a:pt x="29" y="13"/>
                      <a:pt x="29" y="12"/>
                    </a:cubicBezTo>
                    <a:cubicBezTo>
                      <a:pt x="29" y="11"/>
                      <a:pt x="30" y="12"/>
                      <a:pt x="30" y="13"/>
                    </a:cubicBezTo>
                    <a:cubicBezTo>
                      <a:pt x="30" y="14"/>
                      <a:pt x="29" y="13"/>
                      <a:pt x="29" y="13"/>
                    </a:cubicBezTo>
                    <a:cubicBezTo>
                      <a:pt x="29" y="14"/>
                      <a:pt x="30" y="14"/>
                      <a:pt x="30" y="15"/>
                    </a:cubicBezTo>
                    <a:cubicBezTo>
                      <a:pt x="30" y="14"/>
                      <a:pt x="31" y="15"/>
                      <a:pt x="31" y="16"/>
                    </a:cubicBezTo>
                    <a:cubicBezTo>
                      <a:pt x="32" y="16"/>
                      <a:pt x="33" y="16"/>
                      <a:pt x="33" y="16"/>
                    </a:cubicBezTo>
                    <a:cubicBezTo>
                      <a:pt x="34" y="17"/>
                      <a:pt x="34" y="17"/>
                      <a:pt x="34" y="18"/>
                    </a:cubicBezTo>
                    <a:cubicBezTo>
                      <a:pt x="34" y="18"/>
                      <a:pt x="34" y="19"/>
                      <a:pt x="34" y="19"/>
                    </a:cubicBezTo>
                    <a:cubicBezTo>
                      <a:pt x="34" y="19"/>
                      <a:pt x="35" y="19"/>
                      <a:pt x="36" y="19"/>
                    </a:cubicBezTo>
                    <a:cubicBezTo>
                      <a:pt x="36" y="20"/>
                      <a:pt x="37" y="20"/>
                      <a:pt x="37" y="20"/>
                    </a:cubicBezTo>
                    <a:cubicBezTo>
                      <a:pt x="37" y="19"/>
                      <a:pt x="36" y="19"/>
                      <a:pt x="35" y="18"/>
                    </a:cubicBezTo>
                    <a:cubicBezTo>
                      <a:pt x="35" y="18"/>
                      <a:pt x="34" y="17"/>
                      <a:pt x="34" y="17"/>
                    </a:cubicBezTo>
                    <a:cubicBezTo>
                      <a:pt x="33" y="16"/>
                      <a:pt x="34" y="16"/>
                      <a:pt x="34" y="16"/>
                    </a:cubicBezTo>
                    <a:cubicBezTo>
                      <a:pt x="36" y="16"/>
                      <a:pt x="37" y="16"/>
                      <a:pt x="37" y="17"/>
                    </a:cubicBezTo>
                    <a:cubicBezTo>
                      <a:pt x="38" y="18"/>
                      <a:pt x="38" y="18"/>
                      <a:pt x="38" y="19"/>
                    </a:cubicBezTo>
                    <a:cubicBezTo>
                      <a:pt x="38" y="19"/>
                      <a:pt x="38" y="19"/>
                      <a:pt x="39" y="19"/>
                    </a:cubicBezTo>
                    <a:cubicBezTo>
                      <a:pt x="39" y="19"/>
                      <a:pt x="39" y="20"/>
                      <a:pt x="40" y="19"/>
                    </a:cubicBezTo>
                    <a:cubicBezTo>
                      <a:pt x="39" y="19"/>
                      <a:pt x="40" y="19"/>
                      <a:pt x="40" y="19"/>
                    </a:cubicBezTo>
                    <a:cubicBezTo>
                      <a:pt x="40" y="18"/>
                      <a:pt x="40" y="19"/>
                      <a:pt x="40" y="18"/>
                    </a:cubicBezTo>
                    <a:cubicBezTo>
                      <a:pt x="40" y="18"/>
                      <a:pt x="40" y="18"/>
                      <a:pt x="40" y="18"/>
                    </a:cubicBezTo>
                    <a:cubicBezTo>
                      <a:pt x="40" y="17"/>
                      <a:pt x="39" y="17"/>
                      <a:pt x="39" y="17"/>
                    </a:cubicBezTo>
                    <a:cubicBezTo>
                      <a:pt x="38" y="17"/>
                      <a:pt x="37" y="17"/>
                      <a:pt x="37" y="16"/>
                    </a:cubicBezTo>
                    <a:cubicBezTo>
                      <a:pt x="37" y="15"/>
                      <a:pt x="38" y="15"/>
                      <a:pt x="39" y="15"/>
                    </a:cubicBezTo>
                    <a:cubicBezTo>
                      <a:pt x="39" y="15"/>
                      <a:pt x="39" y="15"/>
                      <a:pt x="40" y="16"/>
                    </a:cubicBezTo>
                    <a:cubicBezTo>
                      <a:pt x="40" y="16"/>
                      <a:pt x="41" y="16"/>
                      <a:pt x="41" y="16"/>
                    </a:cubicBezTo>
                    <a:cubicBezTo>
                      <a:pt x="42" y="16"/>
                      <a:pt x="42" y="18"/>
                      <a:pt x="43" y="18"/>
                    </a:cubicBezTo>
                    <a:cubicBezTo>
                      <a:pt x="43" y="18"/>
                      <a:pt x="43" y="17"/>
                      <a:pt x="43" y="17"/>
                    </a:cubicBezTo>
                    <a:cubicBezTo>
                      <a:pt x="42" y="16"/>
                      <a:pt x="42" y="15"/>
                      <a:pt x="41" y="15"/>
                    </a:cubicBezTo>
                    <a:cubicBezTo>
                      <a:pt x="41" y="15"/>
                      <a:pt x="40" y="15"/>
                      <a:pt x="39" y="14"/>
                    </a:cubicBezTo>
                    <a:cubicBezTo>
                      <a:pt x="40" y="15"/>
                      <a:pt x="39" y="15"/>
                      <a:pt x="38" y="14"/>
                    </a:cubicBezTo>
                    <a:cubicBezTo>
                      <a:pt x="37" y="14"/>
                      <a:pt x="38" y="13"/>
                      <a:pt x="39" y="13"/>
                    </a:cubicBezTo>
                    <a:cubicBezTo>
                      <a:pt x="38" y="13"/>
                      <a:pt x="37" y="12"/>
                      <a:pt x="37" y="12"/>
                    </a:cubicBezTo>
                    <a:cubicBezTo>
                      <a:pt x="36" y="11"/>
                      <a:pt x="37" y="11"/>
                      <a:pt x="37" y="10"/>
                    </a:cubicBezTo>
                    <a:cubicBezTo>
                      <a:pt x="38" y="10"/>
                      <a:pt x="39" y="11"/>
                      <a:pt x="39" y="11"/>
                    </a:cubicBezTo>
                    <a:cubicBezTo>
                      <a:pt x="40" y="11"/>
                      <a:pt x="41" y="10"/>
                      <a:pt x="42" y="10"/>
                    </a:cubicBezTo>
                    <a:cubicBezTo>
                      <a:pt x="42" y="10"/>
                      <a:pt x="43" y="9"/>
                      <a:pt x="43" y="9"/>
                    </a:cubicBezTo>
                    <a:cubicBezTo>
                      <a:pt x="43" y="8"/>
                      <a:pt x="44" y="8"/>
                      <a:pt x="44" y="8"/>
                    </a:cubicBezTo>
                    <a:cubicBezTo>
                      <a:pt x="44" y="8"/>
                      <a:pt x="45" y="9"/>
                      <a:pt x="44" y="9"/>
                    </a:cubicBezTo>
                    <a:cubicBezTo>
                      <a:pt x="45" y="9"/>
                      <a:pt x="45" y="10"/>
                      <a:pt x="46" y="9"/>
                    </a:cubicBezTo>
                    <a:cubicBezTo>
                      <a:pt x="47" y="9"/>
                      <a:pt x="47" y="9"/>
                      <a:pt x="48" y="9"/>
                    </a:cubicBezTo>
                    <a:cubicBezTo>
                      <a:pt x="48" y="8"/>
                      <a:pt x="48" y="8"/>
                      <a:pt x="49" y="8"/>
                    </a:cubicBezTo>
                    <a:cubicBezTo>
                      <a:pt x="49" y="8"/>
                      <a:pt x="49" y="8"/>
                      <a:pt x="49" y="8"/>
                    </a:cubicBezTo>
                    <a:cubicBezTo>
                      <a:pt x="49" y="8"/>
                      <a:pt x="49" y="8"/>
                      <a:pt x="49" y="8"/>
                    </a:cubicBezTo>
                    <a:cubicBezTo>
                      <a:pt x="50" y="9"/>
                      <a:pt x="50" y="8"/>
                      <a:pt x="51" y="9"/>
                    </a:cubicBezTo>
                    <a:cubicBezTo>
                      <a:pt x="51" y="9"/>
                      <a:pt x="52" y="9"/>
                      <a:pt x="53" y="9"/>
                    </a:cubicBezTo>
                    <a:cubicBezTo>
                      <a:pt x="54" y="9"/>
                      <a:pt x="54" y="10"/>
                      <a:pt x="55" y="10"/>
                    </a:cubicBezTo>
                    <a:cubicBezTo>
                      <a:pt x="56" y="10"/>
                      <a:pt x="57" y="9"/>
                      <a:pt x="57" y="10"/>
                    </a:cubicBezTo>
                    <a:cubicBezTo>
                      <a:pt x="57" y="10"/>
                      <a:pt x="57" y="10"/>
                      <a:pt x="58" y="10"/>
                    </a:cubicBezTo>
                    <a:cubicBezTo>
                      <a:pt x="57" y="10"/>
                      <a:pt x="57" y="10"/>
                      <a:pt x="57" y="10"/>
                    </a:cubicBezTo>
                    <a:cubicBezTo>
                      <a:pt x="58" y="10"/>
                      <a:pt x="58" y="11"/>
                      <a:pt x="58" y="11"/>
                    </a:cubicBezTo>
                    <a:cubicBezTo>
                      <a:pt x="58" y="10"/>
                      <a:pt x="59" y="10"/>
                      <a:pt x="59" y="10"/>
                    </a:cubicBezTo>
                    <a:cubicBezTo>
                      <a:pt x="59" y="9"/>
                      <a:pt x="59" y="9"/>
                      <a:pt x="59" y="9"/>
                    </a:cubicBezTo>
                    <a:cubicBezTo>
                      <a:pt x="59" y="9"/>
                      <a:pt x="60" y="9"/>
                      <a:pt x="60" y="9"/>
                    </a:cubicBezTo>
                    <a:cubicBezTo>
                      <a:pt x="60" y="9"/>
                      <a:pt x="60" y="8"/>
                      <a:pt x="60" y="8"/>
                    </a:cubicBezTo>
                    <a:cubicBezTo>
                      <a:pt x="60" y="8"/>
                      <a:pt x="60" y="8"/>
                      <a:pt x="60" y="8"/>
                    </a:cubicBezTo>
                    <a:cubicBezTo>
                      <a:pt x="60" y="8"/>
                      <a:pt x="60" y="8"/>
                      <a:pt x="60" y="8"/>
                    </a:cubicBezTo>
                    <a:cubicBezTo>
                      <a:pt x="60" y="7"/>
                      <a:pt x="60" y="7"/>
                      <a:pt x="60" y="7"/>
                    </a:cubicBezTo>
                    <a:cubicBezTo>
                      <a:pt x="60" y="6"/>
                      <a:pt x="59" y="5"/>
                      <a:pt x="60" y="5"/>
                    </a:cubicBezTo>
                    <a:cubicBezTo>
                      <a:pt x="60" y="5"/>
                      <a:pt x="60" y="5"/>
                      <a:pt x="61" y="5"/>
                    </a:cubicBezTo>
                    <a:cubicBezTo>
                      <a:pt x="61" y="4"/>
                      <a:pt x="61" y="4"/>
                      <a:pt x="61" y="4"/>
                    </a:cubicBezTo>
                    <a:cubicBezTo>
                      <a:pt x="62" y="4"/>
                      <a:pt x="62" y="4"/>
                      <a:pt x="62" y="3"/>
                    </a:cubicBezTo>
                    <a:cubicBezTo>
                      <a:pt x="62" y="2"/>
                      <a:pt x="62" y="1"/>
                      <a:pt x="61" y="1"/>
                    </a:cubicBezTo>
                    <a:cubicBezTo>
                      <a:pt x="60" y="0"/>
                      <a:pt x="59" y="0"/>
                      <a:pt x="59" y="0"/>
                    </a:cubicBezTo>
                    <a:cubicBezTo>
                      <a:pt x="58" y="0"/>
                      <a:pt x="58" y="0"/>
                      <a:pt x="57" y="0"/>
                    </a:cubicBezTo>
                    <a:cubicBezTo>
                      <a:pt x="57" y="0"/>
                      <a:pt x="57" y="1"/>
                      <a:pt x="58" y="1"/>
                    </a:cubicBezTo>
                    <a:cubicBezTo>
                      <a:pt x="58" y="1"/>
                      <a:pt x="58" y="2"/>
                      <a:pt x="58" y="2"/>
                    </a:cubicBezTo>
                    <a:cubicBezTo>
                      <a:pt x="58" y="2"/>
                      <a:pt x="58" y="2"/>
                      <a:pt x="58" y="3"/>
                    </a:cubicBezTo>
                    <a:cubicBezTo>
                      <a:pt x="58" y="3"/>
                      <a:pt x="58" y="3"/>
                      <a:pt x="58" y="3"/>
                    </a:cubicBezTo>
                    <a:cubicBezTo>
                      <a:pt x="58" y="4"/>
                      <a:pt x="58" y="4"/>
                      <a:pt x="57" y="4"/>
                    </a:cubicBezTo>
                    <a:cubicBezTo>
                      <a:pt x="57" y="4"/>
                      <a:pt x="56" y="4"/>
                      <a:pt x="56" y="5"/>
                    </a:cubicBezTo>
                    <a:cubicBezTo>
                      <a:pt x="55" y="4"/>
                      <a:pt x="55" y="4"/>
                      <a:pt x="54" y="5"/>
                    </a:cubicBezTo>
                    <a:cubicBezTo>
                      <a:pt x="54" y="5"/>
                      <a:pt x="53" y="4"/>
                      <a:pt x="53" y="5"/>
                    </a:cubicBezTo>
                    <a:cubicBezTo>
                      <a:pt x="52" y="5"/>
                      <a:pt x="50" y="6"/>
                      <a:pt x="50" y="5"/>
                    </a:cubicBezTo>
                    <a:cubicBezTo>
                      <a:pt x="49" y="5"/>
                      <a:pt x="49" y="4"/>
                      <a:pt x="48" y="4"/>
                    </a:cubicBezTo>
                    <a:cubicBezTo>
                      <a:pt x="48" y="4"/>
                      <a:pt x="47" y="4"/>
                      <a:pt x="47" y="4"/>
                    </a:cubicBezTo>
                    <a:cubicBezTo>
                      <a:pt x="46" y="4"/>
                      <a:pt x="46" y="3"/>
                      <a:pt x="46" y="4"/>
                    </a:cubicBezTo>
                    <a:cubicBezTo>
                      <a:pt x="46" y="4"/>
                      <a:pt x="45" y="4"/>
                      <a:pt x="45" y="3"/>
                    </a:cubicBezTo>
                    <a:cubicBezTo>
                      <a:pt x="45" y="3"/>
                      <a:pt x="44" y="3"/>
                      <a:pt x="44" y="3"/>
                    </a:cubicBezTo>
                    <a:cubicBezTo>
                      <a:pt x="44" y="3"/>
                      <a:pt x="44" y="2"/>
                      <a:pt x="44" y="2"/>
                    </a:cubicBezTo>
                    <a:cubicBezTo>
                      <a:pt x="43" y="2"/>
                      <a:pt x="41" y="3"/>
                      <a:pt x="41" y="2"/>
                    </a:cubicBezTo>
                    <a:cubicBezTo>
                      <a:pt x="41" y="2"/>
                      <a:pt x="41" y="2"/>
                      <a:pt x="41" y="2"/>
                    </a:cubicBezTo>
                    <a:cubicBezTo>
                      <a:pt x="40" y="2"/>
                      <a:pt x="40" y="2"/>
                      <a:pt x="40" y="2"/>
                    </a:cubicBezTo>
                    <a:cubicBezTo>
                      <a:pt x="39" y="2"/>
                      <a:pt x="40" y="3"/>
                      <a:pt x="39" y="3"/>
                    </a:cubicBezTo>
                    <a:cubicBezTo>
                      <a:pt x="39" y="3"/>
                      <a:pt x="39" y="3"/>
                      <a:pt x="39" y="3"/>
                    </a:cubicBezTo>
                    <a:cubicBezTo>
                      <a:pt x="38" y="3"/>
                      <a:pt x="38" y="3"/>
                      <a:pt x="38" y="3"/>
                    </a:cubicBezTo>
                    <a:cubicBezTo>
                      <a:pt x="38" y="3"/>
                      <a:pt x="38" y="3"/>
                      <a:pt x="38" y="3"/>
                    </a:cubicBezTo>
                    <a:cubicBezTo>
                      <a:pt x="37" y="3"/>
                      <a:pt x="37" y="3"/>
                      <a:pt x="36" y="4"/>
                    </a:cubicBezTo>
                    <a:cubicBezTo>
                      <a:pt x="35" y="4"/>
                      <a:pt x="35" y="3"/>
                      <a:pt x="34" y="3"/>
                    </a:cubicBezTo>
                    <a:cubicBezTo>
                      <a:pt x="34" y="4"/>
                      <a:pt x="33" y="4"/>
                      <a:pt x="33" y="4"/>
                    </a:cubicBezTo>
                    <a:cubicBezTo>
                      <a:pt x="32" y="3"/>
                      <a:pt x="32" y="4"/>
                      <a:pt x="32" y="4"/>
                    </a:cubicBezTo>
                    <a:cubicBezTo>
                      <a:pt x="31" y="5"/>
                      <a:pt x="30" y="4"/>
                      <a:pt x="29" y="4"/>
                    </a:cubicBezTo>
                    <a:cubicBezTo>
                      <a:pt x="28" y="4"/>
                      <a:pt x="28" y="4"/>
                      <a:pt x="28" y="5"/>
                    </a:cubicBezTo>
                    <a:cubicBezTo>
                      <a:pt x="28" y="5"/>
                      <a:pt x="28" y="6"/>
                      <a:pt x="28" y="6"/>
                    </a:cubicBezTo>
                    <a:cubicBezTo>
                      <a:pt x="28" y="7"/>
                      <a:pt x="27" y="6"/>
                      <a:pt x="27" y="6"/>
                    </a:cubicBezTo>
                    <a:cubicBezTo>
                      <a:pt x="27" y="6"/>
                      <a:pt x="27" y="7"/>
                      <a:pt x="26" y="7"/>
                    </a:cubicBezTo>
                    <a:cubicBezTo>
                      <a:pt x="25" y="7"/>
                      <a:pt x="24" y="6"/>
                      <a:pt x="23" y="6"/>
                    </a:cubicBezTo>
                    <a:cubicBezTo>
                      <a:pt x="22" y="7"/>
                      <a:pt x="22" y="6"/>
                      <a:pt x="22" y="6"/>
                    </a:cubicBezTo>
                    <a:cubicBezTo>
                      <a:pt x="21" y="6"/>
                      <a:pt x="21" y="7"/>
                      <a:pt x="20" y="7"/>
                    </a:cubicBezTo>
                    <a:cubicBezTo>
                      <a:pt x="20" y="8"/>
                      <a:pt x="20" y="8"/>
                      <a:pt x="20" y="8"/>
                    </a:cubicBezTo>
                    <a:cubicBezTo>
                      <a:pt x="19" y="8"/>
                      <a:pt x="20" y="9"/>
                      <a:pt x="19" y="9"/>
                    </a:cubicBezTo>
                    <a:cubicBezTo>
                      <a:pt x="19" y="9"/>
                      <a:pt x="19" y="9"/>
                      <a:pt x="18" y="9"/>
                    </a:cubicBezTo>
                    <a:cubicBezTo>
                      <a:pt x="17" y="9"/>
                      <a:pt x="17" y="9"/>
                      <a:pt x="16" y="9"/>
                    </a:cubicBezTo>
                    <a:cubicBezTo>
                      <a:pt x="16" y="9"/>
                      <a:pt x="15" y="10"/>
                      <a:pt x="15" y="9"/>
                    </a:cubicBezTo>
                    <a:cubicBezTo>
                      <a:pt x="14" y="9"/>
                      <a:pt x="13" y="9"/>
                      <a:pt x="13" y="9"/>
                    </a:cubicBezTo>
                    <a:cubicBezTo>
                      <a:pt x="12" y="9"/>
                      <a:pt x="12" y="10"/>
                      <a:pt x="12" y="10"/>
                    </a:cubicBezTo>
                    <a:cubicBezTo>
                      <a:pt x="12" y="11"/>
                      <a:pt x="13" y="11"/>
                      <a:pt x="13" y="12"/>
                    </a:cubicBezTo>
                    <a:cubicBezTo>
                      <a:pt x="13" y="12"/>
                      <a:pt x="13" y="13"/>
                      <a:pt x="12" y="13"/>
                    </a:cubicBezTo>
                    <a:cubicBezTo>
                      <a:pt x="12" y="14"/>
                      <a:pt x="11" y="13"/>
                      <a:pt x="11" y="14"/>
                    </a:cubicBezTo>
                    <a:cubicBezTo>
                      <a:pt x="11" y="15"/>
                      <a:pt x="10" y="15"/>
                      <a:pt x="10" y="16"/>
                    </a:cubicBezTo>
                    <a:cubicBezTo>
                      <a:pt x="10" y="16"/>
                      <a:pt x="10" y="17"/>
                      <a:pt x="10" y="17"/>
                    </a:cubicBezTo>
                    <a:cubicBezTo>
                      <a:pt x="10" y="17"/>
                      <a:pt x="10" y="18"/>
                      <a:pt x="10" y="18"/>
                    </a:cubicBezTo>
                    <a:cubicBezTo>
                      <a:pt x="9" y="18"/>
                      <a:pt x="9" y="18"/>
                      <a:pt x="8" y="18"/>
                    </a:cubicBezTo>
                    <a:cubicBezTo>
                      <a:pt x="8" y="18"/>
                      <a:pt x="8" y="18"/>
                      <a:pt x="7" y="19"/>
                    </a:cubicBezTo>
                    <a:cubicBezTo>
                      <a:pt x="7" y="19"/>
                      <a:pt x="7" y="19"/>
                      <a:pt x="7" y="19"/>
                    </a:cubicBezTo>
                    <a:cubicBezTo>
                      <a:pt x="7" y="19"/>
                      <a:pt x="7" y="20"/>
                      <a:pt x="8" y="20"/>
                    </a:cubicBezTo>
                    <a:cubicBezTo>
                      <a:pt x="8" y="22"/>
                      <a:pt x="6" y="20"/>
                      <a:pt x="7" y="22"/>
                    </a:cubicBezTo>
                    <a:cubicBezTo>
                      <a:pt x="7" y="22"/>
                      <a:pt x="6" y="23"/>
                      <a:pt x="6" y="23"/>
                    </a:cubicBezTo>
                    <a:cubicBezTo>
                      <a:pt x="5" y="23"/>
                      <a:pt x="5" y="22"/>
                      <a:pt x="4" y="22"/>
                    </a:cubicBezTo>
                    <a:cubicBezTo>
                      <a:pt x="5" y="22"/>
                      <a:pt x="5" y="23"/>
                      <a:pt x="6" y="23"/>
                    </a:cubicBezTo>
                    <a:cubicBezTo>
                      <a:pt x="6" y="24"/>
                      <a:pt x="5" y="24"/>
                      <a:pt x="5" y="24"/>
                    </a:cubicBezTo>
                    <a:cubicBezTo>
                      <a:pt x="6" y="24"/>
                      <a:pt x="6" y="24"/>
                      <a:pt x="6" y="24"/>
                    </a:cubicBezTo>
                    <a:cubicBezTo>
                      <a:pt x="6" y="24"/>
                      <a:pt x="6" y="24"/>
                      <a:pt x="6" y="24"/>
                    </a:cubicBezTo>
                    <a:cubicBezTo>
                      <a:pt x="6" y="24"/>
                      <a:pt x="6" y="24"/>
                      <a:pt x="6" y="24"/>
                    </a:cubicBezTo>
                    <a:cubicBezTo>
                      <a:pt x="7" y="24"/>
                      <a:pt x="6" y="24"/>
                      <a:pt x="6" y="24"/>
                    </a:cubicBezTo>
                    <a:cubicBezTo>
                      <a:pt x="7" y="25"/>
                      <a:pt x="6" y="25"/>
                      <a:pt x="6" y="25"/>
                    </a:cubicBezTo>
                    <a:cubicBezTo>
                      <a:pt x="6" y="25"/>
                      <a:pt x="7" y="26"/>
                      <a:pt x="7" y="27"/>
                    </a:cubicBezTo>
                    <a:cubicBezTo>
                      <a:pt x="8" y="27"/>
                      <a:pt x="8" y="27"/>
                      <a:pt x="8" y="27"/>
                    </a:cubicBezTo>
                    <a:cubicBezTo>
                      <a:pt x="9" y="27"/>
                      <a:pt x="9" y="27"/>
                      <a:pt x="9" y="28"/>
                    </a:cubicBezTo>
                    <a:cubicBezTo>
                      <a:pt x="9" y="28"/>
                      <a:pt x="11" y="29"/>
                      <a:pt x="11" y="30"/>
                    </a:cubicBezTo>
                    <a:cubicBezTo>
                      <a:pt x="11" y="30"/>
                      <a:pt x="11" y="30"/>
                      <a:pt x="11" y="30"/>
                    </a:cubicBezTo>
                    <a:cubicBezTo>
                      <a:pt x="11" y="30"/>
                      <a:pt x="12" y="30"/>
                      <a:pt x="12" y="30"/>
                    </a:cubicBezTo>
                    <a:cubicBezTo>
                      <a:pt x="12" y="30"/>
                      <a:pt x="11" y="30"/>
                      <a:pt x="11" y="30"/>
                    </a:cubicBezTo>
                    <a:cubicBezTo>
                      <a:pt x="11" y="29"/>
                      <a:pt x="12" y="29"/>
                      <a:pt x="11" y="29"/>
                    </a:cubicBezTo>
                    <a:cubicBezTo>
                      <a:pt x="11" y="29"/>
                      <a:pt x="12" y="29"/>
                      <a:pt x="12" y="29"/>
                    </a:cubicBezTo>
                    <a:cubicBezTo>
                      <a:pt x="12" y="29"/>
                      <a:pt x="12" y="30"/>
                      <a:pt x="12" y="29"/>
                    </a:cubicBezTo>
                    <a:cubicBezTo>
                      <a:pt x="12" y="29"/>
                      <a:pt x="13" y="29"/>
                      <a:pt x="13" y="29"/>
                    </a:cubicBezTo>
                    <a:cubicBezTo>
                      <a:pt x="13" y="29"/>
                      <a:pt x="14" y="30"/>
                      <a:pt x="14" y="30"/>
                    </a:cubicBezTo>
                    <a:cubicBezTo>
                      <a:pt x="13" y="29"/>
                      <a:pt x="15" y="29"/>
                      <a:pt x="15" y="30"/>
                    </a:cubicBezTo>
                    <a:cubicBezTo>
                      <a:pt x="15" y="30"/>
                      <a:pt x="15" y="31"/>
                      <a:pt x="15" y="31"/>
                    </a:cubicBezTo>
                    <a:cubicBezTo>
                      <a:pt x="15" y="31"/>
                      <a:pt x="14" y="30"/>
                      <a:pt x="14" y="31"/>
                    </a:cubicBezTo>
                    <a:cubicBezTo>
                      <a:pt x="14" y="31"/>
                      <a:pt x="14" y="30"/>
                      <a:pt x="13" y="30"/>
                    </a:cubicBezTo>
                    <a:cubicBezTo>
                      <a:pt x="13" y="30"/>
                      <a:pt x="12" y="31"/>
                      <a:pt x="12" y="30"/>
                    </a:cubicBezTo>
                    <a:cubicBezTo>
                      <a:pt x="12" y="31"/>
                      <a:pt x="11" y="31"/>
                      <a:pt x="11" y="30"/>
                    </a:cubicBezTo>
                    <a:cubicBezTo>
                      <a:pt x="11" y="31"/>
                      <a:pt x="11" y="31"/>
                      <a:pt x="12" y="31"/>
                    </a:cubicBezTo>
                    <a:cubicBezTo>
                      <a:pt x="11" y="31"/>
                      <a:pt x="11" y="33"/>
                      <a:pt x="12" y="32"/>
                    </a:cubicBezTo>
                    <a:cubicBezTo>
                      <a:pt x="12" y="32"/>
                      <a:pt x="13" y="32"/>
                      <a:pt x="13" y="33"/>
                    </a:cubicBezTo>
                    <a:cubicBezTo>
                      <a:pt x="13" y="34"/>
                      <a:pt x="13" y="33"/>
                      <a:pt x="13" y="33"/>
                    </a:cubicBezTo>
                    <a:cubicBezTo>
                      <a:pt x="14" y="34"/>
                      <a:pt x="14" y="34"/>
                      <a:pt x="14" y="34"/>
                    </a:cubicBezTo>
                    <a:cubicBezTo>
                      <a:pt x="14" y="34"/>
                      <a:pt x="14" y="35"/>
                      <a:pt x="14" y="35"/>
                    </a:cubicBezTo>
                    <a:cubicBezTo>
                      <a:pt x="14" y="35"/>
                      <a:pt x="14" y="35"/>
                      <a:pt x="14" y="35"/>
                    </a:cubicBezTo>
                    <a:cubicBezTo>
                      <a:pt x="15" y="35"/>
                      <a:pt x="14" y="36"/>
                      <a:pt x="15" y="36"/>
                    </a:cubicBezTo>
                    <a:cubicBezTo>
                      <a:pt x="15" y="36"/>
                      <a:pt x="15" y="36"/>
                      <a:pt x="14" y="36"/>
                    </a:cubicBezTo>
                    <a:cubicBezTo>
                      <a:pt x="14" y="36"/>
                      <a:pt x="15" y="37"/>
                      <a:pt x="15" y="37"/>
                    </a:cubicBezTo>
                    <a:cubicBezTo>
                      <a:pt x="14" y="37"/>
                      <a:pt x="15" y="37"/>
                      <a:pt x="14" y="37"/>
                    </a:cubicBezTo>
                    <a:cubicBezTo>
                      <a:pt x="15" y="37"/>
                      <a:pt x="15" y="38"/>
                      <a:pt x="15" y="37"/>
                    </a:cubicBezTo>
                    <a:cubicBezTo>
                      <a:pt x="16" y="37"/>
                      <a:pt x="16" y="37"/>
                      <a:pt x="16" y="37"/>
                    </a:cubicBezTo>
                    <a:cubicBezTo>
                      <a:pt x="16" y="37"/>
                      <a:pt x="17" y="37"/>
                      <a:pt x="17" y="36"/>
                    </a:cubicBezTo>
                    <a:cubicBezTo>
                      <a:pt x="17" y="36"/>
                      <a:pt x="16" y="36"/>
                      <a:pt x="16" y="35"/>
                    </a:cubicBezTo>
                    <a:cubicBezTo>
                      <a:pt x="16" y="35"/>
                      <a:pt x="17" y="36"/>
                      <a:pt x="17" y="36"/>
                    </a:cubicBezTo>
                    <a:cubicBezTo>
                      <a:pt x="18" y="37"/>
                      <a:pt x="17" y="37"/>
                      <a:pt x="18" y="37"/>
                    </a:cubicBezTo>
                    <a:cubicBezTo>
                      <a:pt x="18" y="37"/>
                      <a:pt x="18" y="37"/>
                      <a:pt x="18" y="37"/>
                    </a:cubicBezTo>
                    <a:cubicBezTo>
                      <a:pt x="19" y="37"/>
                      <a:pt x="20" y="36"/>
                      <a:pt x="20" y="37"/>
                    </a:cubicBezTo>
                    <a:cubicBezTo>
                      <a:pt x="21" y="37"/>
                      <a:pt x="21" y="37"/>
                      <a:pt x="21" y="37"/>
                    </a:cubicBezTo>
                    <a:cubicBezTo>
                      <a:pt x="21" y="36"/>
                      <a:pt x="22" y="37"/>
                      <a:pt x="22" y="37"/>
                    </a:cubicBezTo>
                    <a:cubicBezTo>
                      <a:pt x="22" y="36"/>
                      <a:pt x="23" y="36"/>
                      <a:pt x="24" y="37"/>
                    </a:cubicBezTo>
                    <a:cubicBezTo>
                      <a:pt x="24" y="37"/>
                      <a:pt x="24" y="37"/>
                      <a:pt x="25" y="37"/>
                    </a:cubicBezTo>
                    <a:cubicBezTo>
                      <a:pt x="25" y="37"/>
                      <a:pt x="26" y="37"/>
                      <a:pt x="26" y="37"/>
                    </a:cubicBezTo>
                    <a:cubicBezTo>
                      <a:pt x="27" y="37"/>
                      <a:pt x="26" y="36"/>
                      <a:pt x="26" y="36"/>
                    </a:cubicBezTo>
                    <a:cubicBezTo>
                      <a:pt x="27" y="36"/>
                      <a:pt x="27" y="37"/>
                      <a:pt x="28" y="37"/>
                    </a:cubicBezTo>
                    <a:cubicBezTo>
                      <a:pt x="28" y="38"/>
                      <a:pt x="28" y="37"/>
                      <a:pt x="28" y="37"/>
                    </a:cubicBezTo>
                    <a:cubicBezTo>
                      <a:pt x="28" y="37"/>
                      <a:pt x="28" y="37"/>
                      <a:pt x="28" y="37"/>
                    </a:cubicBezTo>
                    <a:cubicBezTo>
                      <a:pt x="29" y="36"/>
                      <a:pt x="29" y="37"/>
                      <a:pt x="29" y="37"/>
                    </a:cubicBezTo>
                    <a:cubicBezTo>
                      <a:pt x="29" y="38"/>
                      <a:pt x="30" y="37"/>
                      <a:pt x="30" y="38"/>
                    </a:cubicBezTo>
                    <a:cubicBezTo>
                      <a:pt x="30" y="38"/>
                      <a:pt x="30" y="38"/>
                      <a:pt x="30" y="38"/>
                    </a:cubicBezTo>
                    <a:cubicBezTo>
                      <a:pt x="30" y="38"/>
                      <a:pt x="30" y="38"/>
                      <a:pt x="30" y="38"/>
                    </a:cubicBezTo>
                    <a:cubicBezTo>
                      <a:pt x="31" y="38"/>
                      <a:pt x="31" y="39"/>
                      <a:pt x="31" y="39"/>
                    </a:cubicBezTo>
                    <a:cubicBezTo>
                      <a:pt x="31" y="39"/>
                      <a:pt x="31" y="38"/>
                      <a:pt x="31" y="38"/>
                    </a:cubicBezTo>
                    <a:cubicBezTo>
                      <a:pt x="31" y="38"/>
                      <a:pt x="32" y="38"/>
                      <a:pt x="32" y="39"/>
                    </a:cubicBezTo>
                    <a:cubicBezTo>
                      <a:pt x="32" y="39"/>
                      <a:pt x="33" y="38"/>
                      <a:pt x="33" y="39"/>
                    </a:cubicBezTo>
                    <a:cubicBezTo>
                      <a:pt x="33" y="39"/>
                      <a:pt x="34" y="39"/>
                      <a:pt x="34" y="39"/>
                    </a:cubicBezTo>
                    <a:cubicBezTo>
                      <a:pt x="34" y="39"/>
                      <a:pt x="34" y="39"/>
                      <a:pt x="33" y="39"/>
                    </a:cubicBezTo>
                    <a:cubicBezTo>
                      <a:pt x="34" y="39"/>
                      <a:pt x="34" y="39"/>
                      <a:pt x="34" y="40"/>
                    </a:cubicBezTo>
                    <a:cubicBezTo>
                      <a:pt x="34" y="40"/>
                      <a:pt x="33" y="40"/>
                      <a:pt x="33" y="40"/>
                    </a:cubicBezTo>
                    <a:cubicBezTo>
                      <a:pt x="32" y="40"/>
                      <a:pt x="31" y="40"/>
                      <a:pt x="31" y="40"/>
                    </a:cubicBezTo>
                    <a:cubicBezTo>
                      <a:pt x="31" y="40"/>
                      <a:pt x="32" y="41"/>
                      <a:pt x="31" y="41"/>
                    </a:cubicBezTo>
                    <a:cubicBezTo>
                      <a:pt x="31" y="42"/>
                      <a:pt x="30" y="41"/>
                      <a:pt x="30" y="41"/>
                    </a:cubicBezTo>
                    <a:cubicBezTo>
                      <a:pt x="29" y="40"/>
                      <a:pt x="28" y="39"/>
                      <a:pt x="27" y="39"/>
                    </a:cubicBezTo>
                    <a:cubicBezTo>
                      <a:pt x="27" y="39"/>
                      <a:pt x="26" y="39"/>
                      <a:pt x="26" y="39"/>
                    </a:cubicBezTo>
                    <a:cubicBezTo>
                      <a:pt x="25" y="39"/>
                      <a:pt x="25" y="39"/>
                      <a:pt x="24" y="38"/>
                    </a:cubicBezTo>
                    <a:cubicBezTo>
                      <a:pt x="24" y="38"/>
                      <a:pt x="23" y="37"/>
                      <a:pt x="22" y="37"/>
                    </a:cubicBezTo>
                    <a:cubicBezTo>
                      <a:pt x="21" y="37"/>
                      <a:pt x="20" y="38"/>
                      <a:pt x="20" y="38"/>
                    </a:cubicBezTo>
                    <a:cubicBezTo>
                      <a:pt x="20" y="39"/>
                      <a:pt x="19" y="39"/>
                      <a:pt x="19" y="39"/>
                    </a:cubicBezTo>
                    <a:cubicBezTo>
                      <a:pt x="18" y="39"/>
                      <a:pt x="18" y="39"/>
                      <a:pt x="18" y="38"/>
                    </a:cubicBezTo>
                    <a:cubicBezTo>
                      <a:pt x="17" y="38"/>
                      <a:pt x="17" y="38"/>
                      <a:pt x="17" y="39"/>
                    </a:cubicBezTo>
                    <a:cubicBezTo>
                      <a:pt x="17" y="39"/>
                      <a:pt x="17" y="38"/>
                      <a:pt x="17" y="38"/>
                    </a:cubicBezTo>
                    <a:cubicBezTo>
                      <a:pt x="17" y="39"/>
                      <a:pt x="17" y="39"/>
                      <a:pt x="17" y="40"/>
                    </a:cubicBezTo>
                    <a:cubicBezTo>
                      <a:pt x="17" y="40"/>
                      <a:pt x="17" y="40"/>
                      <a:pt x="16" y="41"/>
                    </a:cubicBezTo>
                    <a:cubicBezTo>
                      <a:pt x="17" y="40"/>
                      <a:pt x="17" y="40"/>
                      <a:pt x="17" y="40"/>
                    </a:cubicBezTo>
                    <a:cubicBezTo>
                      <a:pt x="17" y="41"/>
                      <a:pt x="16" y="41"/>
                      <a:pt x="15" y="41"/>
                    </a:cubicBezTo>
                    <a:cubicBezTo>
                      <a:pt x="15" y="42"/>
                      <a:pt x="15" y="42"/>
                      <a:pt x="15" y="42"/>
                    </a:cubicBezTo>
                    <a:cubicBezTo>
                      <a:pt x="15" y="43"/>
                      <a:pt x="16" y="43"/>
                      <a:pt x="16" y="43"/>
                    </a:cubicBezTo>
                    <a:cubicBezTo>
                      <a:pt x="17" y="43"/>
                      <a:pt x="17" y="44"/>
                      <a:pt x="17" y="45"/>
                    </a:cubicBezTo>
                    <a:cubicBezTo>
                      <a:pt x="17" y="44"/>
                      <a:pt x="19" y="45"/>
                      <a:pt x="19" y="46"/>
                    </a:cubicBezTo>
                    <a:cubicBezTo>
                      <a:pt x="19" y="46"/>
                      <a:pt x="20" y="47"/>
                      <a:pt x="20" y="48"/>
                    </a:cubicBezTo>
                    <a:cubicBezTo>
                      <a:pt x="21" y="49"/>
                      <a:pt x="20" y="49"/>
                      <a:pt x="19" y="50"/>
                    </a:cubicBezTo>
                    <a:cubicBezTo>
                      <a:pt x="19" y="51"/>
                      <a:pt x="20" y="51"/>
                      <a:pt x="20" y="52"/>
                    </a:cubicBezTo>
                    <a:cubicBezTo>
                      <a:pt x="20" y="52"/>
                      <a:pt x="21" y="52"/>
                      <a:pt x="21" y="53"/>
                    </a:cubicBezTo>
                    <a:cubicBezTo>
                      <a:pt x="21" y="53"/>
                      <a:pt x="21" y="54"/>
                      <a:pt x="21" y="54"/>
                    </a:cubicBezTo>
                    <a:cubicBezTo>
                      <a:pt x="21" y="54"/>
                      <a:pt x="22" y="54"/>
                      <a:pt x="22" y="54"/>
                    </a:cubicBezTo>
                    <a:cubicBezTo>
                      <a:pt x="22" y="54"/>
                      <a:pt x="22" y="54"/>
                      <a:pt x="22" y="55"/>
                    </a:cubicBezTo>
                    <a:cubicBezTo>
                      <a:pt x="23" y="55"/>
                      <a:pt x="23" y="54"/>
                      <a:pt x="23" y="54"/>
                    </a:cubicBezTo>
                    <a:cubicBezTo>
                      <a:pt x="23" y="54"/>
                      <a:pt x="23" y="53"/>
                      <a:pt x="23" y="52"/>
                    </a:cubicBezTo>
                    <a:cubicBezTo>
                      <a:pt x="23" y="52"/>
                      <a:pt x="23" y="51"/>
                      <a:pt x="24" y="51"/>
                    </a:cubicBezTo>
                    <a:cubicBezTo>
                      <a:pt x="25" y="51"/>
                      <a:pt x="25" y="52"/>
                      <a:pt x="25" y="52"/>
                    </a:cubicBezTo>
                    <a:cubicBezTo>
                      <a:pt x="25" y="53"/>
                      <a:pt x="25" y="53"/>
                      <a:pt x="26" y="53"/>
                    </a:cubicBezTo>
                    <a:cubicBezTo>
                      <a:pt x="26" y="54"/>
                      <a:pt x="26" y="54"/>
                      <a:pt x="27" y="55"/>
                    </a:cubicBezTo>
                    <a:cubicBezTo>
                      <a:pt x="27" y="55"/>
                      <a:pt x="27" y="56"/>
                      <a:pt x="27" y="56"/>
                    </a:cubicBezTo>
                    <a:cubicBezTo>
                      <a:pt x="27" y="57"/>
                      <a:pt x="27" y="57"/>
                      <a:pt x="27" y="57"/>
                    </a:cubicBezTo>
                    <a:cubicBezTo>
                      <a:pt x="28" y="58"/>
                      <a:pt x="28" y="58"/>
                      <a:pt x="28" y="58"/>
                    </a:cubicBezTo>
                    <a:cubicBezTo>
                      <a:pt x="28" y="58"/>
                      <a:pt x="28" y="57"/>
                      <a:pt x="28" y="57"/>
                    </a:cubicBezTo>
                    <a:cubicBezTo>
                      <a:pt x="28" y="56"/>
                      <a:pt x="28" y="56"/>
                      <a:pt x="28" y="56"/>
                    </a:cubicBezTo>
                    <a:cubicBezTo>
                      <a:pt x="28" y="56"/>
                      <a:pt x="28" y="55"/>
                      <a:pt x="28" y="55"/>
                    </a:cubicBezTo>
                    <a:cubicBezTo>
                      <a:pt x="28" y="55"/>
                      <a:pt x="28" y="55"/>
                      <a:pt x="28" y="55"/>
                    </a:cubicBezTo>
                    <a:cubicBezTo>
                      <a:pt x="29" y="55"/>
                      <a:pt x="28" y="55"/>
                      <a:pt x="28" y="55"/>
                    </a:cubicBezTo>
                    <a:cubicBezTo>
                      <a:pt x="28" y="55"/>
                      <a:pt x="29" y="55"/>
                      <a:pt x="29" y="54"/>
                    </a:cubicBezTo>
                    <a:cubicBezTo>
                      <a:pt x="29" y="54"/>
                      <a:pt x="29" y="54"/>
                      <a:pt x="29" y="54"/>
                    </a:cubicBezTo>
                    <a:cubicBezTo>
                      <a:pt x="29" y="54"/>
                      <a:pt x="30" y="54"/>
                      <a:pt x="31" y="54"/>
                    </a:cubicBezTo>
                    <a:cubicBezTo>
                      <a:pt x="31" y="54"/>
                      <a:pt x="31" y="55"/>
                      <a:pt x="31" y="55"/>
                    </a:cubicBezTo>
                    <a:cubicBezTo>
                      <a:pt x="31" y="55"/>
                      <a:pt x="32" y="56"/>
                      <a:pt x="32" y="56"/>
                    </a:cubicBezTo>
                    <a:cubicBezTo>
                      <a:pt x="32" y="56"/>
                      <a:pt x="32" y="57"/>
                      <a:pt x="33" y="57"/>
                    </a:cubicBezTo>
                    <a:cubicBezTo>
                      <a:pt x="33" y="57"/>
                      <a:pt x="33" y="57"/>
                      <a:pt x="33" y="57"/>
                    </a:cubicBezTo>
                    <a:cubicBezTo>
                      <a:pt x="34" y="58"/>
                      <a:pt x="34" y="58"/>
                      <a:pt x="34" y="58"/>
                    </a:cubicBezTo>
                    <a:cubicBezTo>
                      <a:pt x="35" y="58"/>
                      <a:pt x="35" y="58"/>
                      <a:pt x="34" y="57"/>
                    </a:cubicBezTo>
                    <a:cubicBezTo>
                      <a:pt x="34" y="57"/>
                      <a:pt x="34" y="57"/>
                      <a:pt x="34" y="57"/>
                    </a:cubicBezTo>
                    <a:cubicBezTo>
                      <a:pt x="33" y="56"/>
                      <a:pt x="32" y="56"/>
                      <a:pt x="33" y="55"/>
                    </a:cubicBezTo>
                    <a:cubicBezTo>
                      <a:pt x="32" y="55"/>
                      <a:pt x="33" y="55"/>
                      <a:pt x="33" y="54"/>
                    </a:cubicBezTo>
                    <a:cubicBezTo>
                      <a:pt x="34" y="54"/>
                      <a:pt x="33" y="53"/>
                      <a:pt x="33" y="53"/>
                    </a:cubicBezTo>
                    <a:cubicBezTo>
                      <a:pt x="33" y="52"/>
                      <a:pt x="33" y="52"/>
                      <a:pt x="32" y="51"/>
                    </a:cubicBezTo>
                    <a:cubicBezTo>
                      <a:pt x="32" y="50"/>
                      <a:pt x="31" y="50"/>
                      <a:pt x="31" y="50"/>
                    </a:cubicBezTo>
                    <a:cubicBezTo>
                      <a:pt x="32" y="49"/>
                      <a:pt x="29" y="47"/>
                      <a:pt x="30" y="45"/>
                    </a:cubicBezTo>
                    <a:cubicBezTo>
                      <a:pt x="30" y="45"/>
                      <a:pt x="31" y="46"/>
                      <a:pt x="31" y="46"/>
                    </a:cubicBezTo>
                    <a:cubicBezTo>
                      <a:pt x="31" y="46"/>
                      <a:pt x="32" y="46"/>
                      <a:pt x="32" y="47"/>
                    </a:cubicBezTo>
                    <a:cubicBezTo>
                      <a:pt x="33" y="46"/>
                      <a:pt x="33" y="47"/>
                      <a:pt x="33" y="47"/>
                    </a:cubicBezTo>
                    <a:cubicBezTo>
                      <a:pt x="33" y="47"/>
                      <a:pt x="33" y="47"/>
                      <a:pt x="33" y="47"/>
                    </a:cubicBezTo>
                    <a:cubicBezTo>
                      <a:pt x="33" y="47"/>
                      <a:pt x="33" y="47"/>
                      <a:pt x="33" y="48"/>
                    </a:cubicBezTo>
                    <a:cubicBezTo>
                      <a:pt x="33" y="48"/>
                      <a:pt x="33" y="48"/>
                      <a:pt x="33" y="48"/>
                    </a:cubicBezTo>
                    <a:cubicBezTo>
                      <a:pt x="33" y="48"/>
                      <a:pt x="33" y="48"/>
                      <a:pt x="33" y="48"/>
                    </a:cubicBezTo>
                    <a:cubicBezTo>
                      <a:pt x="33" y="48"/>
                      <a:pt x="34" y="48"/>
                      <a:pt x="34" y="48"/>
                    </a:cubicBezTo>
                    <a:cubicBezTo>
                      <a:pt x="33" y="49"/>
                      <a:pt x="34" y="48"/>
                      <a:pt x="34" y="48"/>
                    </a:cubicBezTo>
                    <a:cubicBezTo>
                      <a:pt x="34" y="48"/>
                      <a:pt x="34" y="48"/>
                      <a:pt x="35" y="48"/>
                    </a:cubicBezTo>
                    <a:cubicBezTo>
                      <a:pt x="34" y="47"/>
                      <a:pt x="36" y="47"/>
                      <a:pt x="36" y="47"/>
                    </a:cubicBezTo>
                    <a:cubicBezTo>
                      <a:pt x="38" y="47"/>
                      <a:pt x="36" y="46"/>
                      <a:pt x="36" y="46"/>
                    </a:cubicBezTo>
                    <a:cubicBezTo>
                      <a:pt x="36" y="46"/>
                      <a:pt x="36" y="46"/>
                      <a:pt x="36" y="46"/>
                    </a:cubicBezTo>
                    <a:cubicBezTo>
                      <a:pt x="36" y="45"/>
                      <a:pt x="36" y="45"/>
                      <a:pt x="36" y="45"/>
                    </a:cubicBezTo>
                    <a:cubicBezTo>
                      <a:pt x="36" y="45"/>
                      <a:pt x="35" y="45"/>
                      <a:pt x="35" y="45"/>
                    </a:cubicBezTo>
                    <a:cubicBezTo>
                      <a:pt x="35" y="45"/>
                      <a:pt x="36" y="46"/>
                      <a:pt x="35" y="46"/>
                    </a:cubicBezTo>
                    <a:cubicBezTo>
                      <a:pt x="35" y="46"/>
                      <a:pt x="34" y="45"/>
                      <a:pt x="34" y="45"/>
                    </a:cubicBezTo>
                    <a:cubicBezTo>
                      <a:pt x="34" y="45"/>
                      <a:pt x="33" y="43"/>
                      <a:pt x="33" y="43"/>
                    </a:cubicBezTo>
                    <a:cubicBezTo>
                      <a:pt x="34" y="43"/>
                      <a:pt x="33" y="42"/>
                      <a:pt x="33" y="42"/>
                    </a:cubicBezTo>
                    <a:cubicBezTo>
                      <a:pt x="33" y="42"/>
                      <a:pt x="32" y="43"/>
                      <a:pt x="32" y="42"/>
                    </a:cubicBezTo>
                    <a:cubicBezTo>
                      <a:pt x="32" y="42"/>
                      <a:pt x="32" y="42"/>
                      <a:pt x="32" y="42"/>
                    </a:cubicBezTo>
                    <a:cubicBezTo>
                      <a:pt x="32" y="42"/>
                      <a:pt x="33" y="42"/>
                      <a:pt x="33" y="42"/>
                    </a:cubicBezTo>
                    <a:cubicBezTo>
                      <a:pt x="33" y="41"/>
                      <a:pt x="34" y="41"/>
                      <a:pt x="34" y="41"/>
                    </a:cubicBezTo>
                    <a:cubicBezTo>
                      <a:pt x="35" y="41"/>
                      <a:pt x="35" y="41"/>
                      <a:pt x="36" y="41"/>
                    </a:cubicBezTo>
                    <a:cubicBezTo>
                      <a:pt x="35" y="41"/>
                      <a:pt x="36" y="40"/>
                      <a:pt x="36" y="40"/>
                    </a:cubicBezTo>
                    <a:cubicBezTo>
                      <a:pt x="37" y="40"/>
                      <a:pt x="37" y="40"/>
                      <a:pt x="37" y="40"/>
                    </a:cubicBezTo>
                    <a:cubicBezTo>
                      <a:pt x="37" y="41"/>
                      <a:pt x="37" y="41"/>
                      <a:pt x="37" y="41"/>
                    </a:cubicBezTo>
                    <a:cubicBezTo>
                      <a:pt x="37" y="41"/>
                      <a:pt x="38" y="41"/>
                      <a:pt x="38" y="41"/>
                    </a:cubicBezTo>
                    <a:cubicBezTo>
                      <a:pt x="38" y="41"/>
                      <a:pt x="39" y="42"/>
                      <a:pt x="39" y="43"/>
                    </a:cubicBezTo>
                    <a:close/>
                    <a:moveTo>
                      <a:pt x="18" y="37"/>
                    </a:moveTo>
                    <a:cubicBezTo>
                      <a:pt x="18" y="37"/>
                      <a:pt x="18" y="37"/>
                      <a:pt x="18" y="37"/>
                    </a:cubicBezTo>
                    <a:cubicBezTo>
                      <a:pt x="18" y="37"/>
                      <a:pt x="18" y="37"/>
                      <a:pt x="18" y="37"/>
                    </a:cubicBezTo>
                    <a:cubicBezTo>
                      <a:pt x="18" y="37"/>
                      <a:pt x="18" y="37"/>
                      <a:pt x="18" y="37"/>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60" name="Germany">
                <a:extLst>
                  <a:ext uri="{FF2B5EF4-FFF2-40B4-BE49-F238E27FC236}">
                    <a16:creationId xmlns:a16="http://schemas.microsoft.com/office/drawing/2014/main" id="{0B61A6A0-306F-580B-DB23-3E61006E7B6C}"/>
                  </a:ext>
                </a:extLst>
              </p:cNvPr>
              <p:cNvSpPr>
                <a:spLocks noEditPoints="1"/>
              </p:cNvSpPr>
              <p:nvPr/>
            </p:nvSpPr>
            <p:spPr bwMode="auto">
              <a:xfrm>
                <a:off x="6023144" y="2240378"/>
                <a:ext cx="264064" cy="284959"/>
              </a:xfrm>
              <a:custGeom>
                <a:avLst/>
                <a:gdLst/>
                <a:ahLst/>
                <a:cxnLst>
                  <a:cxn ang="0">
                    <a:pos x="45" y="7"/>
                  </a:cxn>
                  <a:cxn ang="0">
                    <a:pos x="61" y="9"/>
                  </a:cxn>
                  <a:cxn ang="0">
                    <a:pos x="65" y="9"/>
                  </a:cxn>
                  <a:cxn ang="0">
                    <a:pos x="60" y="6"/>
                  </a:cxn>
                  <a:cxn ang="0">
                    <a:pos x="62" y="6"/>
                  </a:cxn>
                  <a:cxn ang="0">
                    <a:pos x="61" y="7"/>
                  </a:cxn>
                  <a:cxn ang="0">
                    <a:pos x="61" y="7"/>
                  </a:cxn>
                  <a:cxn ang="0">
                    <a:pos x="74" y="45"/>
                  </a:cxn>
                  <a:cxn ang="0">
                    <a:pos x="71" y="44"/>
                  </a:cxn>
                  <a:cxn ang="0">
                    <a:pos x="63" y="47"/>
                  </a:cxn>
                  <a:cxn ang="0">
                    <a:pos x="57" y="50"/>
                  </a:cxn>
                  <a:cxn ang="0">
                    <a:pos x="53" y="52"/>
                  </a:cxn>
                  <a:cxn ang="0">
                    <a:pos x="56" y="58"/>
                  </a:cxn>
                  <a:cxn ang="0">
                    <a:pos x="66" y="66"/>
                  </a:cxn>
                  <a:cxn ang="0">
                    <a:pos x="63" y="71"/>
                  </a:cxn>
                  <a:cxn ang="0">
                    <a:pos x="59" y="79"/>
                  </a:cxn>
                  <a:cxn ang="0">
                    <a:pos x="51" y="79"/>
                  </a:cxn>
                  <a:cxn ang="0">
                    <a:pos x="43" y="81"/>
                  </a:cxn>
                  <a:cxn ang="0">
                    <a:pos x="38" y="81"/>
                  </a:cxn>
                  <a:cxn ang="0">
                    <a:pos x="31" y="80"/>
                  </a:cxn>
                  <a:cxn ang="0">
                    <a:pos x="23" y="78"/>
                  </a:cxn>
                  <a:cxn ang="0">
                    <a:pos x="17" y="80"/>
                  </a:cxn>
                  <a:cxn ang="0">
                    <a:pos x="14" y="74"/>
                  </a:cxn>
                  <a:cxn ang="0">
                    <a:pos x="18" y="67"/>
                  </a:cxn>
                  <a:cxn ang="0">
                    <a:pos x="9" y="62"/>
                  </a:cxn>
                  <a:cxn ang="0">
                    <a:pos x="4" y="58"/>
                  </a:cxn>
                  <a:cxn ang="0">
                    <a:pos x="2" y="52"/>
                  </a:cxn>
                  <a:cxn ang="0">
                    <a:pos x="3" y="47"/>
                  </a:cxn>
                  <a:cxn ang="0">
                    <a:pos x="0" y="43"/>
                  </a:cxn>
                  <a:cxn ang="0">
                    <a:pos x="2" y="37"/>
                  </a:cxn>
                  <a:cxn ang="0">
                    <a:pos x="4" y="34"/>
                  </a:cxn>
                  <a:cxn ang="0">
                    <a:pos x="9" y="31"/>
                  </a:cxn>
                  <a:cxn ang="0">
                    <a:pos x="8" y="26"/>
                  </a:cxn>
                  <a:cxn ang="0">
                    <a:pos x="10" y="17"/>
                  </a:cxn>
                  <a:cxn ang="0">
                    <a:pos x="19" y="17"/>
                  </a:cxn>
                  <a:cxn ang="0">
                    <a:pos x="22" y="17"/>
                  </a:cxn>
                  <a:cxn ang="0">
                    <a:pos x="26" y="14"/>
                  </a:cxn>
                  <a:cxn ang="0">
                    <a:pos x="31" y="16"/>
                  </a:cxn>
                  <a:cxn ang="0">
                    <a:pos x="25" y="10"/>
                  </a:cxn>
                  <a:cxn ang="0">
                    <a:pos x="23" y="8"/>
                  </a:cxn>
                  <a:cxn ang="0">
                    <a:pos x="21" y="4"/>
                  </a:cxn>
                  <a:cxn ang="0">
                    <a:pos x="29" y="3"/>
                  </a:cxn>
                  <a:cxn ang="0">
                    <a:pos x="34" y="5"/>
                  </a:cxn>
                  <a:cxn ang="0">
                    <a:pos x="36" y="8"/>
                  </a:cxn>
                  <a:cxn ang="0">
                    <a:pos x="43" y="8"/>
                  </a:cxn>
                  <a:cxn ang="0">
                    <a:pos x="47" y="12"/>
                  </a:cxn>
                  <a:cxn ang="0">
                    <a:pos x="52" y="10"/>
                  </a:cxn>
                  <a:cxn ang="0">
                    <a:pos x="54" y="9"/>
                  </a:cxn>
                  <a:cxn ang="0">
                    <a:pos x="60" y="9"/>
                  </a:cxn>
                  <a:cxn ang="0">
                    <a:pos x="65" y="10"/>
                  </a:cxn>
                  <a:cxn ang="0">
                    <a:pos x="66" y="12"/>
                  </a:cxn>
                  <a:cxn ang="0">
                    <a:pos x="65" y="11"/>
                  </a:cxn>
                  <a:cxn ang="0">
                    <a:pos x="70" y="17"/>
                  </a:cxn>
                  <a:cxn ang="0">
                    <a:pos x="69" y="24"/>
                  </a:cxn>
                  <a:cxn ang="0">
                    <a:pos x="74" y="33"/>
                  </a:cxn>
                  <a:cxn ang="0">
                    <a:pos x="22" y="18"/>
                  </a:cxn>
                </a:cxnLst>
                <a:rect l="0" t="0" r="r" b="b"/>
                <a:pathLst>
                  <a:path w="77" h="83">
                    <a:moveTo>
                      <a:pt x="15" y="14"/>
                    </a:moveTo>
                    <a:cubicBezTo>
                      <a:pt x="15" y="14"/>
                      <a:pt x="14" y="15"/>
                      <a:pt x="14" y="15"/>
                    </a:cubicBezTo>
                    <a:cubicBezTo>
                      <a:pt x="14" y="14"/>
                      <a:pt x="14" y="14"/>
                      <a:pt x="14" y="14"/>
                    </a:cubicBezTo>
                    <a:cubicBezTo>
                      <a:pt x="14" y="14"/>
                      <a:pt x="15" y="14"/>
                      <a:pt x="15" y="14"/>
                    </a:cubicBezTo>
                    <a:close/>
                    <a:moveTo>
                      <a:pt x="43" y="7"/>
                    </a:moveTo>
                    <a:cubicBezTo>
                      <a:pt x="44" y="8"/>
                      <a:pt x="44" y="7"/>
                      <a:pt x="45" y="7"/>
                    </a:cubicBezTo>
                    <a:cubicBezTo>
                      <a:pt x="45" y="7"/>
                      <a:pt x="45" y="7"/>
                      <a:pt x="45" y="7"/>
                    </a:cubicBezTo>
                    <a:cubicBezTo>
                      <a:pt x="45" y="7"/>
                      <a:pt x="44" y="6"/>
                      <a:pt x="44" y="6"/>
                    </a:cubicBezTo>
                    <a:cubicBezTo>
                      <a:pt x="43" y="6"/>
                      <a:pt x="42" y="7"/>
                      <a:pt x="43" y="7"/>
                    </a:cubicBezTo>
                    <a:cubicBezTo>
                      <a:pt x="43" y="7"/>
                      <a:pt x="43" y="7"/>
                      <a:pt x="43" y="7"/>
                    </a:cubicBezTo>
                    <a:close/>
                    <a:moveTo>
                      <a:pt x="60" y="9"/>
                    </a:moveTo>
                    <a:cubicBezTo>
                      <a:pt x="60" y="9"/>
                      <a:pt x="60" y="9"/>
                      <a:pt x="60" y="9"/>
                    </a:cubicBezTo>
                    <a:cubicBezTo>
                      <a:pt x="61" y="8"/>
                      <a:pt x="61" y="9"/>
                      <a:pt x="62" y="9"/>
                    </a:cubicBezTo>
                    <a:cubicBezTo>
                      <a:pt x="62" y="9"/>
                      <a:pt x="62" y="9"/>
                      <a:pt x="61" y="9"/>
                    </a:cubicBezTo>
                    <a:cubicBezTo>
                      <a:pt x="62" y="9"/>
                      <a:pt x="62" y="10"/>
                      <a:pt x="62" y="9"/>
                    </a:cubicBezTo>
                    <a:cubicBezTo>
                      <a:pt x="62" y="9"/>
                      <a:pt x="62" y="9"/>
                      <a:pt x="62" y="9"/>
                    </a:cubicBezTo>
                    <a:cubicBezTo>
                      <a:pt x="62" y="9"/>
                      <a:pt x="63" y="8"/>
                      <a:pt x="63" y="8"/>
                    </a:cubicBezTo>
                    <a:cubicBezTo>
                      <a:pt x="63" y="8"/>
                      <a:pt x="64" y="8"/>
                      <a:pt x="64" y="8"/>
                    </a:cubicBezTo>
                    <a:cubicBezTo>
                      <a:pt x="64" y="8"/>
                      <a:pt x="64" y="8"/>
                      <a:pt x="65" y="8"/>
                    </a:cubicBezTo>
                    <a:cubicBezTo>
                      <a:pt x="65" y="8"/>
                      <a:pt x="64" y="9"/>
                      <a:pt x="64" y="9"/>
                    </a:cubicBezTo>
                    <a:cubicBezTo>
                      <a:pt x="64" y="9"/>
                      <a:pt x="65" y="9"/>
                      <a:pt x="65" y="9"/>
                    </a:cubicBezTo>
                    <a:cubicBezTo>
                      <a:pt x="65" y="9"/>
                      <a:pt x="65" y="8"/>
                      <a:pt x="65" y="8"/>
                    </a:cubicBezTo>
                    <a:cubicBezTo>
                      <a:pt x="65" y="8"/>
                      <a:pt x="64" y="8"/>
                      <a:pt x="64" y="7"/>
                    </a:cubicBezTo>
                    <a:cubicBezTo>
                      <a:pt x="64" y="7"/>
                      <a:pt x="63" y="7"/>
                      <a:pt x="64" y="7"/>
                    </a:cubicBezTo>
                    <a:cubicBezTo>
                      <a:pt x="64" y="7"/>
                      <a:pt x="65" y="6"/>
                      <a:pt x="64" y="6"/>
                    </a:cubicBezTo>
                    <a:cubicBezTo>
                      <a:pt x="64" y="6"/>
                      <a:pt x="61" y="6"/>
                      <a:pt x="62" y="5"/>
                    </a:cubicBezTo>
                    <a:cubicBezTo>
                      <a:pt x="62" y="5"/>
                      <a:pt x="61" y="5"/>
                      <a:pt x="61" y="5"/>
                    </a:cubicBezTo>
                    <a:cubicBezTo>
                      <a:pt x="61" y="5"/>
                      <a:pt x="61" y="6"/>
                      <a:pt x="60" y="6"/>
                    </a:cubicBezTo>
                    <a:cubicBezTo>
                      <a:pt x="60" y="6"/>
                      <a:pt x="61" y="5"/>
                      <a:pt x="61" y="5"/>
                    </a:cubicBezTo>
                    <a:cubicBezTo>
                      <a:pt x="61" y="5"/>
                      <a:pt x="61" y="6"/>
                      <a:pt x="61" y="6"/>
                    </a:cubicBezTo>
                    <a:cubicBezTo>
                      <a:pt x="61" y="6"/>
                      <a:pt x="62" y="5"/>
                      <a:pt x="62" y="5"/>
                    </a:cubicBezTo>
                    <a:cubicBezTo>
                      <a:pt x="62" y="6"/>
                      <a:pt x="63" y="6"/>
                      <a:pt x="63" y="6"/>
                    </a:cubicBezTo>
                    <a:cubicBezTo>
                      <a:pt x="63" y="6"/>
                      <a:pt x="63" y="7"/>
                      <a:pt x="63" y="7"/>
                    </a:cubicBezTo>
                    <a:cubicBezTo>
                      <a:pt x="62" y="7"/>
                      <a:pt x="62" y="6"/>
                      <a:pt x="62" y="6"/>
                    </a:cubicBezTo>
                    <a:cubicBezTo>
                      <a:pt x="62" y="6"/>
                      <a:pt x="62" y="6"/>
                      <a:pt x="62" y="6"/>
                    </a:cubicBezTo>
                    <a:cubicBezTo>
                      <a:pt x="62" y="6"/>
                      <a:pt x="62" y="6"/>
                      <a:pt x="62" y="6"/>
                    </a:cubicBezTo>
                    <a:cubicBezTo>
                      <a:pt x="62" y="6"/>
                      <a:pt x="61" y="6"/>
                      <a:pt x="61" y="6"/>
                    </a:cubicBezTo>
                    <a:cubicBezTo>
                      <a:pt x="61" y="6"/>
                      <a:pt x="60" y="6"/>
                      <a:pt x="60" y="6"/>
                    </a:cubicBezTo>
                    <a:cubicBezTo>
                      <a:pt x="60" y="6"/>
                      <a:pt x="61" y="7"/>
                      <a:pt x="61" y="7"/>
                    </a:cubicBezTo>
                    <a:cubicBezTo>
                      <a:pt x="61" y="7"/>
                      <a:pt x="61" y="7"/>
                      <a:pt x="61" y="7"/>
                    </a:cubicBezTo>
                    <a:cubicBezTo>
                      <a:pt x="61" y="7"/>
                      <a:pt x="61" y="7"/>
                      <a:pt x="61" y="7"/>
                    </a:cubicBezTo>
                    <a:cubicBezTo>
                      <a:pt x="61" y="7"/>
                      <a:pt x="61" y="7"/>
                      <a:pt x="61" y="7"/>
                    </a:cubicBezTo>
                    <a:cubicBezTo>
                      <a:pt x="61" y="7"/>
                      <a:pt x="61" y="7"/>
                      <a:pt x="61" y="7"/>
                    </a:cubicBezTo>
                    <a:cubicBezTo>
                      <a:pt x="61" y="7"/>
                      <a:pt x="60" y="7"/>
                      <a:pt x="60" y="7"/>
                    </a:cubicBezTo>
                    <a:cubicBezTo>
                      <a:pt x="61" y="7"/>
                      <a:pt x="61" y="8"/>
                      <a:pt x="61" y="8"/>
                    </a:cubicBezTo>
                    <a:cubicBezTo>
                      <a:pt x="61" y="8"/>
                      <a:pt x="59" y="8"/>
                      <a:pt x="60" y="9"/>
                    </a:cubicBezTo>
                    <a:close/>
                    <a:moveTo>
                      <a:pt x="61" y="7"/>
                    </a:moveTo>
                    <a:cubicBezTo>
                      <a:pt x="61" y="7"/>
                      <a:pt x="61" y="7"/>
                      <a:pt x="61" y="7"/>
                    </a:cubicBezTo>
                    <a:cubicBezTo>
                      <a:pt x="61" y="7"/>
                      <a:pt x="61" y="7"/>
                      <a:pt x="61" y="7"/>
                    </a:cubicBezTo>
                    <a:cubicBezTo>
                      <a:pt x="61" y="7"/>
                      <a:pt x="61" y="7"/>
                      <a:pt x="61" y="7"/>
                    </a:cubicBezTo>
                    <a:close/>
                    <a:moveTo>
                      <a:pt x="43" y="8"/>
                    </a:moveTo>
                    <a:cubicBezTo>
                      <a:pt x="43" y="8"/>
                      <a:pt x="43" y="8"/>
                      <a:pt x="43" y="8"/>
                    </a:cubicBezTo>
                    <a:cubicBezTo>
                      <a:pt x="42" y="8"/>
                      <a:pt x="42" y="8"/>
                      <a:pt x="43" y="8"/>
                    </a:cubicBezTo>
                    <a:close/>
                    <a:moveTo>
                      <a:pt x="77" y="41"/>
                    </a:moveTo>
                    <a:cubicBezTo>
                      <a:pt x="76" y="42"/>
                      <a:pt x="76" y="43"/>
                      <a:pt x="75" y="44"/>
                    </a:cubicBezTo>
                    <a:cubicBezTo>
                      <a:pt x="75" y="44"/>
                      <a:pt x="75" y="45"/>
                      <a:pt x="74" y="45"/>
                    </a:cubicBezTo>
                    <a:cubicBezTo>
                      <a:pt x="74" y="45"/>
                      <a:pt x="73" y="45"/>
                      <a:pt x="73" y="45"/>
                    </a:cubicBezTo>
                    <a:cubicBezTo>
                      <a:pt x="73" y="45"/>
                      <a:pt x="74" y="44"/>
                      <a:pt x="73" y="44"/>
                    </a:cubicBezTo>
                    <a:cubicBezTo>
                      <a:pt x="73" y="44"/>
                      <a:pt x="73" y="44"/>
                      <a:pt x="73" y="44"/>
                    </a:cubicBezTo>
                    <a:cubicBezTo>
                      <a:pt x="73" y="44"/>
                      <a:pt x="73" y="44"/>
                      <a:pt x="73" y="43"/>
                    </a:cubicBezTo>
                    <a:cubicBezTo>
                      <a:pt x="73" y="43"/>
                      <a:pt x="72" y="43"/>
                      <a:pt x="72" y="43"/>
                    </a:cubicBezTo>
                    <a:cubicBezTo>
                      <a:pt x="71" y="43"/>
                      <a:pt x="71" y="43"/>
                      <a:pt x="70" y="43"/>
                    </a:cubicBezTo>
                    <a:cubicBezTo>
                      <a:pt x="70" y="43"/>
                      <a:pt x="71" y="44"/>
                      <a:pt x="71" y="44"/>
                    </a:cubicBezTo>
                    <a:cubicBezTo>
                      <a:pt x="70" y="44"/>
                      <a:pt x="72" y="44"/>
                      <a:pt x="71" y="44"/>
                    </a:cubicBezTo>
                    <a:cubicBezTo>
                      <a:pt x="71" y="45"/>
                      <a:pt x="70" y="44"/>
                      <a:pt x="70" y="45"/>
                    </a:cubicBezTo>
                    <a:cubicBezTo>
                      <a:pt x="70" y="45"/>
                      <a:pt x="69" y="45"/>
                      <a:pt x="69" y="45"/>
                    </a:cubicBezTo>
                    <a:cubicBezTo>
                      <a:pt x="68" y="45"/>
                      <a:pt x="68" y="45"/>
                      <a:pt x="67" y="46"/>
                    </a:cubicBezTo>
                    <a:cubicBezTo>
                      <a:pt x="67" y="46"/>
                      <a:pt x="66" y="46"/>
                      <a:pt x="66" y="46"/>
                    </a:cubicBezTo>
                    <a:cubicBezTo>
                      <a:pt x="65" y="46"/>
                      <a:pt x="64" y="46"/>
                      <a:pt x="64" y="47"/>
                    </a:cubicBezTo>
                    <a:cubicBezTo>
                      <a:pt x="64" y="47"/>
                      <a:pt x="63" y="48"/>
                      <a:pt x="63" y="47"/>
                    </a:cubicBezTo>
                    <a:cubicBezTo>
                      <a:pt x="63" y="47"/>
                      <a:pt x="63" y="47"/>
                      <a:pt x="63" y="47"/>
                    </a:cubicBezTo>
                    <a:cubicBezTo>
                      <a:pt x="62" y="48"/>
                      <a:pt x="62" y="48"/>
                      <a:pt x="62" y="48"/>
                    </a:cubicBezTo>
                    <a:cubicBezTo>
                      <a:pt x="61" y="48"/>
                      <a:pt x="61" y="49"/>
                      <a:pt x="61" y="49"/>
                    </a:cubicBezTo>
                    <a:cubicBezTo>
                      <a:pt x="60" y="49"/>
                      <a:pt x="60" y="48"/>
                      <a:pt x="60" y="49"/>
                    </a:cubicBezTo>
                    <a:cubicBezTo>
                      <a:pt x="60" y="49"/>
                      <a:pt x="60" y="49"/>
                      <a:pt x="59" y="50"/>
                    </a:cubicBezTo>
                    <a:cubicBezTo>
                      <a:pt x="59" y="50"/>
                      <a:pt x="58" y="49"/>
                      <a:pt x="58" y="49"/>
                    </a:cubicBezTo>
                    <a:cubicBezTo>
                      <a:pt x="58" y="49"/>
                      <a:pt x="57" y="50"/>
                      <a:pt x="57" y="50"/>
                    </a:cubicBezTo>
                    <a:cubicBezTo>
                      <a:pt x="57" y="50"/>
                      <a:pt x="56" y="50"/>
                      <a:pt x="56" y="50"/>
                    </a:cubicBezTo>
                    <a:cubicBezTo>
                      <a:pt x="56" y="50"/>
                      <a:pt x="55" y="50"/>
                      <a:pt x="55" y="50"/>
                    </a:cubicBezTo>
                    <a:cubicBezTo>
                      <a:pt x="54" y="51"/>
                      <a:pt x="54" y="51"/>
                      <a:pt x="54" y="52"/>
                    </a:cubicBezTo>
                    <a:cubicBezTo>
                      <a:pt x="54" y="53"/>
                      <a:pt x="53" y="51"/>
                      <a:pt x="53" y="51"/>
                    </a:cubicBezTo>
                    <a:cubicBezTo>
                      <a:pt x="53" y="51"/>
                      <a:pt x="53" y="51"/>
                      <a:pt x="53" y="51"/>
                    </a:cubicBezTo>
                    <a:cubicBezTo>
                      <a:pt x="53" y="50"/>
                      <a:pt x="52" y="50"/>
                      <a:pt x="52" y="50"/>
                    </a:cubicBezTo>
                    <a:cubicBezTo>
                      <a:pt x="53" y="51"/>
                      <a:pt x="52" y="51"/>
                      <a:pt x="53" y="52"/>
                    </a:cubicBezTo>
                    <a:cubicBezTo>
                      <a:pt x="53" y="52"/>
                      <a:pt x="53" y="53"/>
                      <a:pt x="53" y="53"/>
                    </a:cubicBezTo>
                    <a:cubicBezTo>
                      <a:pt x="54" y="54"/>
                      <a:pt x="55" y="54"/>
                      <a:pt x="55" y="54"/>
                    </a:cubicBezTo>
                    <a:cubicBezTo>
                      <a:pt x="55" y="54"/>
                      <a:pt x="55" y="54"/>
                      <a:pt x="55" y="54"/>
                    </a:cubicBezTo>
                    <a:cubicBezTo>
                      <a:pt x="55" y="55"/>
                      <a:pt x="56" y="55"/>
                      <a:pt x="56" y="55"/>
                    </a:cubicBezTo>
                    <a:cubicBezTo>
                      <a:pt x="56" y="55"/>
                      <a:pt x="54" y="56"/>
                      <a:pt x="55" y="57"/>
                    </a:cubicBezTo>
                    <a:cubicBezTo>
                      <a:pt x="55" y="57"/>
                      <a:pt x="55" y="57"/>
                      <a:pt x="55" y="57"/>
                    </a:cubicBezTo>
                    <a:cubicBezTo>
                      <a:pt x="56" y="57"/>
                      <a:pt x="56" y="58"/>
                      <a:pt x="56" y="58"/>
                    </a:cubicBezTo>
                    <a:cubicBezTo>
                      <a:pt x="56" y="58"/>
                      <a:pt x="57" y="59"/>
                      <a:pt x="57" y="59"/>
                    </a:cubicBezTo>
                    <a:cubicBezTo>
                      <a:pt x="57" y="60"/>
                      <a:pt x="58" y="61"/>
                      <a:pt x="58" y="61"/>
                    </a:cubicBezTo>
                    <a:cubicBezTo>
                      <a:pt x="59" y="61"/>
                      <a:pt x="59" y="61"/>
                      <a:pt x="59" y="61"/>
                    </a:cubicBezTo>
                    <a:cubicBezTo>
                      <a:pt x="61" y="61"/>
                      <a:pt x="61" y="63"/>
                      <a:pt x="62" y="63"/>
                    </a:cubicBezTo>
                    <a:cubicBezTo>
                      <a:pt x="63" y="64"/>
                      <a:pt x="63" y="64"/>
                      <a:pt x="63" y="65"/>
                    </a:cubicBezTo>
                    <a:cubicBezTo>
                      <a:pt x="64" y="65"/>
                      <a:pt x="64" y="65"/>
                      <a:pt x="65" y="65"/>
                    </a:cubicBezTo>
                    <a:cubicBezTo>
                      <a:pt x="65" y="65"/>
                      <a:pt x="66" y="66"/>
                      <a:pt x="66" y="66"/>
                    </a:cubicBezTo>
                    <a:cubicBezTo>
                      <a:pt x="66" y="66"/>
                      <a:pt x="67" y="66"/>
                      <a:pt x="67" y="67"/>
                    </a:cubicBezTo>
                    <a:cubicBezTo>
                      <a:pt x="67" y="67"/>
                      <a:pt x="67" y="67"/>
                      <a:pt x="67" y="68"/>
                    </a:cubicBezTo>
                    <a:cubicBezTo>
                      <a:pt x="67" y="68"/>
                      <a:pt x="67" y="68"/>
                      <a:pt x="67" y="68"/>
                    </a:cubicBezTo>
                    <a:cubicBezTo>
                      <a:pt x="67" y="69"/>
                      <a:pt x="66" y="69"/>
                      <a:pt x="66" y="69"/>
                    </a:cubicBezTo>
                    <a:cubicBezTo>
                      <a:pt x="66" y="70"/>
                      <a:pt x="66" y="70"/>
                      <a:pt x="66" y="69"/>
                    </a:cubicBezTo>
                    <a:cubicBezTo>
                      <a:pt x="65" y="69"/>
                      <a:pt x="64" y="69"/>
                      <a:pt x="64" y="70"/>
                    </a:cubicBezTo>
                    <a:cubicBezTo>
                      <a:pt x="64" y="70"/>
                      <a:pt x="64" y="71"/>
                      <a:pt x="63" y="71"/>
                    </a:cubicBezTo>
                    <a:cubicBezTo>
                      <a:pt x="63" y="72"/>
                      <a:pt x="62" y="72"/>
                      <a:pt x="61" y="72"/>
                    </a:cubicBezTo>
                    <a:cubicBezTo>
                      <a:pt x="61" y="72"/>
                      <a:pt x="57" y="74"/>
                      <a:pt x="58" y="75"/>
                    </a:cubicBezTo>
                    <a:cubicBezTo>
                      <a:pt x="59" y="75"/>
                      <a:pt x="60" y="76"/>
                      <a:pt x="60" y="77"/>
                    </a:cubicBezTo>
                    <a:cubicBezTo>
                      <a:pt x="60" y="77"/>
                      <a:pt x="60" y="78"/>
                      <a:pt x="59" y="78"/>
                    </a:cubicBezTo>
                    <a:cubicBezTo>
                      <a:pt x="59" y="78"/>
                      <a:pt x="60" y="78"/>
                      <a:pt x="60" y="78"/>
                    </a:cubicBezTo>
                    <a:cubicBezTo>
                      <a:pt x="61" y="79"/>
                      <a:pt x="61" y="81"/>
                      <a:pt x="60" y="81"/>
                    </a:cubicBezTo>
                    <a:cubicBezTo>
                      <a:pt x="60" y="81"/>
                      <a:pt x="58" y="79"/>
                      <a:pt x="59" y="79"/>
                    </a:cubicBezTo>
                    <a:cubicBezTo>
                      <a:pt x="58" y="79"/>
                      <a:pt x="58" y="79"/>
                      <a:pt x="57" y="79"/>
                    </a:cubicBezTo>
                    <a:cubicBezTo>
                      <a:pt x="57" y="79"/>
                      <a:pt x="56" y="79"/>
                      <a:pt x="56" y="79"/>
                    </a:cubicBezTo>
                    <a:cubicBezTo>
                      <a:pt x="55" y="79"/>
                      <a:pt x="55" y="79"/>
                      <a:pt x="55" y="78"/>
                    </a:cubicBezTo>
                    <a:cubicBezTo>
                      <a:pt x="54" y="78"/>
                      <a:pt x="53" y="79"/>
                      <a:pt x="54" y="78"/>
                    </a:cubicBezTo>
                    <a:cubicBezTo>
                      <a:pt x="53" y="78"/>
                      <a:pt x="53" y="78"/>
                      <a:pt x="53" y="79"/>
                    </a:cubicBezTo>
                    <a:cubicBezTo>
                      <a:pt x="53" y="79"/>
                      <a:pt x="53" y="79"/>
                      <a:pt x="53" y="79"/>
                    </a:cubicBezTo>
                    <a:cubicBezTo>
                      <a:pt x="52" y="79"/>
                      <a:pt x="52" y="79"/>
                      <a:pt x="51" y="79"/>
                    </a:cubicBezTo>
                    <a:cubicBezTo>
                      <a:pt x="51" y="80"/>
                      <a:pt x="50" y="80"/>
                      <a:pt x="50" y="80"/>
                    </a:cubicBezTo>
                    <a:cubicBezTo>
                      <a:pt x="49" y="80"/>
                      <a:pt x="48" y="79"/>
                      <a:pt x="48" y="80"/>
                    </a:cubicBezTo>
                    <a:cubicBezTo>
                      <a:pt x="48" y="80"/>
                      <a:pt x="48" y="80"/>
                      <a:pt x="48" y="80"/>
                    </a:cubicBezTo>
                    <a:cubicBezTo>
                      <a:pt x="47" y="80"/>
                      <a:pt x="46" y="81"/>
                      <a:pt x="47" y="81"/>
                    </a:cubicBezTo>
                    <a:cubicBezTo>
                      <a:pt x="46" y="81"/>
                      <a:pt x="46" y="82"/>
                      <a:pt x="45" y="82"/>
                    </a:cubicBezTo>
                    <a:cubicBezTo>
                      <a:pt x="45" y="82"/>
                      <a:pt x="45" y="81"/>
                      <a:pt x="44" y="81"/>
                    </a:cubicBezTo>
                    <a:cubicBezTo>
                      <a:pt x="44" y="82"/>
                      <a:pt x="43" y="82"/>
                      <a:pt x="43" y="81"/>
                    </a:cubicBezTo>
                    <a:cubicBezTo>
                      <a:pt x="43" y="81"/>
                      <a:pt x="42" y="81"/>
                      <a:pt x="42" y="81"/>
                    </a:cubicBezTo>
                    <a:cubicBezTo>
                      <a:pt x="42" y="81"/>
                      <a:pt x="42" y="80"/>
                      <a:pt x="42" y="80"/>
                    </a:cubicBezTo>
                    <a:cubicBezTo>
                      <a:pt x="42" y="80"/>
                      <a:pt x="42" y="80"/>
                      <a:pt x="41" y="80"/>
                    </a:cubicBezTo>
                    <a:cubicBezTo>
                      <a:pt x="41" y="80"/>
                      <a:pt x="40" y="80"/>
                      <a:pt x="40" y="80"/>
                    </a:cubicBezTo>
                    <a:cubicBezTo>
                      <a:pt x="39" y="80"/>
                      <a:pt x="39" y="80"/>
                      <a:pt x="39" y="80"/>
                    </a:cubicBezTo>
                    <a:cubicBezTo>
                      <a:pt x="38" y="80"/>
                      <a:pt x="39" y="80"/>
                      <a:pt x="39" y="80"/>
                    </a:cubicBezTo>
                    <a:cubicBezTo>
                      <a:pt x="38" y="79"/>
                      <a:pt x="38" y="81"/>
                      <a:pt x="38" y="81"/>
                    </a:cubicBezTo>
                    <a:cubicBezTo>
                      <a:pt x="38" y="82"/>
                      <a:pt x="37" y="83"/>
                      <a:pt x="36" y="83"/>
                    </a:cubicBezTo>
                    <a:cubicBezTo>
                      <a:pt x="36" y="83"/>
                      <a:pt x="37" y="82"/>
                      <a:pt x="36" y="82"/>
                    </a:cubicBezTo>
                    <a:cubicBezTo>
                      <a:pt x="36" y="82"/>
                      <a:pt x="35" y="82"/>
                      <a:pt x="35" y="82"/>
                    </a:cubicBezTo>
                    <a:cubicBezTo>
                      <a:pt x="35" y="81"/>
                      <a:pt x="34" y="80"/>
                      <a:pt x="34" y="80"/>
                    </a:cubicBezTo>
                    <a:cubicBezTo>
                      <a:pt x="34" y="80"/>
                      <a:pt x="33" y="80"/>
                      <a:pt x="33" y="80"/>
                    </a:cubicBezTo>
                    <a:cubicBezTo>
                      <a:pt x="33" y="80"/>
                      <a:pt x="33" y="79"/>
                      <a:pt x="33" y="80"/>
                    </a:cubicBezTo>
                    <a:cubicBezTo>
                      <a:pt x="32" y="80"/>
                      <a:pt x="32" y="80"/>
                      <a:pt x="31" y="80"/>
                    </a:cubicBezTo>
                    <a:cubicBezTo>
                      <a:pt x="30" y="80"/>
                      <a:pt x="29" y="79"/>
                      <a:pt x="28" y="79"/>
                    </a:cubicBezTo>
                    <a:cubicBezTo>
                      <a:pt x="27" y="79"/>
                      <a:pt x="27" y="79"/>
                      <a:pt x="26" y="79"/>
                    </a:cubicBezTo>
                    <a:cubicBezTo>
                      <a:pt x="25" y="79"/>
                      <a:pt x="24" y="79"/>
                      <a:pt x="25" y="78"/>
                    </a:cubicBezTo>
                    <a:cubicBezTo>
                      <a:pt x="24" y="78"/>
                      <a:pt x="24" y="78"/>
                      <a:pt x="24" y="79"/>
                    </a:cubicBezTo>
                    <a:cubicBezTo>
                      <a:pt x="24" y="79"/>
                      <a:pt x="24" y="79"/>
                      <a:pt x="24" y="78"/>
                    </a:cubicBezTo>
                    <a:cubicBezTo>
                      <a:pt x="24" y="78"/>
                      <a:pt x="24" y="78"/>
                      <a:pt x="24" y="78"/>
                    </a:cubicBezTo>
                    <a:cubicBezTo>
                      <a:pt x="23" y="78"/>
                      <a:pt x="23" y="77"/>
                      <a:pt x="23" y="78"/>
                    </a:cubicBezTo>
                    <a:cubicBezTo>
                      <a:pt x="23" y="77"/>
                      <a:pt x="21" y="78"/>
                      <a:pt x="21" y="79"/>
                    </a:cubicBezTo>
                    <a:cubicBezTo>
                      <a:pt x="21" y="79"/>
                      <a:pt x="22" y="79"/>
                      <a:pt x="22" y="79"/>
                    </a:cubicBezTo>
                    <a:cubicBezTo>
                      <a:pt x="23" y="79"/>
                      <a:pt x="23" y="79"/>
                      <a:pt x="22" y="80"/>
                    </a:cubicBezTo>
                    <a:cubicBezTo>
                      <a:pt x="22" y="79"/>
                      <a:pt x="21" y="79"/>
                      <a:pt x="22" y="80"/>
                    </a:cubicBezTo>
                    <a:cubicBezTo>
                      <a:pt x="21" y="80"/>
                      <a:pt x="20" y="80"/>
                      <a:pt x="19" y="79"/>
                    </a:cubicBezTo>
                    <a:cubicBezTo>
                      <a:pt x="19" y="79"/>
                      <a:pt x="18" y="80"/>
                      <a:pt x="18" y="80"/>
                    </a:cubicBezTo>
                    <a:cubicBezTo>
                      <a:pt x="17" y="80"/>
                      <a:pt x="17" y="80"/>
                      <a:pt x="17" y="80"/>
                    </a:cubicBezTo>
                    <a:cubicBezTo>
                      <a:pt x="16" y="80"/>
                      <a:pt x="16" y="80"/>
                      <a:pt x="16" y="80"/>
                    </a:cubicBezTo>
                    <a:cubicBezTo>
                      <a:pt x="15" y="80"/>
                      <a:pt x="15" y="80"/>
                      <a:pt x="14" y="80"/>
                    </a:cubicBezTo>
                    <a:cubicBezTo>
                      <a:pt x="14" y="80"/>
                      <a:pt x="15" y="80"/>
                      <a:pt x="15" y="79"/>
                    </a:cubicBezTo>
                    <a:cubicBezTo>
                      <a:pt x="14" y="79"/>
                      <a:pt x="14" y="80"/>
                      <a:pt x="14" y="80"/>
                    </a:cubicBezTo>
                    <a:cubicBezTo>
                      <a:pt x="14" y="79"/>
                      <a:pt x="13" y="79"/>
                      <a:pt x="13" y="78"/>
                    </a:cubicBezTo>
                    <a:cubicBezTo>
                      <a:pt x="14" y="78"/>
                      <a:pt x="13" y="77"/>
                      <a:pt x="14" y="76"/>
                    </a:cubicBezTo>
                    <a:cubicBezTo>
                      <a:pt x="14" y="75"/>
                      <a:pt x="14" y="75"/>
                      <a:pt x="14" y="74"/>
                    </a:cubicBezTo>
                    <a:cubicBezTo>
                      <a:pt x="14" y="74"/>
                      <a:pt x="14" y="73"/>
                      <a:pt x="14" y="73"/>
                    </a:cubicBezTo>
                    <a:cubicBezTo>
                      <a:pt x="15" y="72"/>
                      <a:pt x="15" y="72"/>
                      <a:pt x="15" y="72"/>
                    </a:cubicBezTo>
                    <a:cubicBezTo>
                      <a:pt x="15" y="72"/>
                      <a:pt x="15" y="71"/>
                      <a:pt x="15" y="71"/>
                    </a:cubicBezTo>
                    <a:cubicBezTo>
                      <a:pt x="15" y="70"/>
                      <a:pt x="16" y="70"/>
                      <a:pt x="16" y="70"/>
                    </a:cubicBezTo>
                    <a:cubicBezTo>
                      <a:pt x="16" y="69"/>
                      <a:pt x="16" y="68"/>
                      <a:pt x="17" y="68"/>
                    </a:cubicBezTo>
                    <a:cubicBezTo>
                      <a:pt x="17" y="68"/>
                      <a:pt x="17" y="67"/>
                      <a:pt x="17" y="67"/>
                    </a:cubicBezTo>
                    <a:cubicBezTo>
                      <a:pt x="17" y="67"/>
                      <a:pt x="18" y="67"/>
                      <a:pt x="18" y="67"/>
                    </a:cubicBezTo>
                    <a:cubicBezTo>
                      <a:pt x="19" y="66"/>
                      <a:pt x="19" y="65"/>
                      <a:pt x="19" y="65"/>
                    </a:cubicBezTo>
                    <a:cubicBezTo>
                      <a:pt x="18" y="65"/>
                      <a:pt x="17" y="64"/>
                      <a:pt x="16" y="64"/>
                    </a:cubicBezTo>
                    <a:cubicBezTo>
                      <a:pt x="16" y="64"/>
                      <a:pt x="14" y="64"/>
                      <a:pt x="14" y="64"/>
                    </a:cubicBezTo>
                    <a:cubicBezTo>
                      <a:pt x="13" y="63"/>
                      <a:pt x="13" y="62"/>
                      <a:pt x="12" y="63"/>
                    </a:cubicBezTo>
                    <a:cubicBezTo>
                      <a:pt x="11" y="64"/>
                      <a:pt x="11" y="63"/>
                      <a:pt x="10" y="63"/>
                    </a:cubicBezTo>
                    <a:cubicBezTo>
                      <a:pt x="10" y="63"/>
                      <a:pt x="9" y="63"/>
                      <a:pt x="9" y="63"/>
                    </a:cubicBezTo>
                    <a:cubicBezTo>
                      <a:pt x="9" y="63"/>
                      <a:pt x="9" y="62"/>
                      <a:pt x="9" y="62"/>
                    </a:cubicBezTo>
                    <a:cubicBezTo>
                      <a:pt x="8" y="62"/>
                      <a:pt x="8" y="62"/>
                      <a:pt x="8" y="63"/>
                    </a:cubicBezTo>
                    <a:cubicBezTo>
                      <a:pt x="8" y="63"/>
                      <a:pt x="7" y="63"/>
                      <a:pt x="7" y="63"/>
                    </a:cubicBezTo>
                    <a:cubicBezTo>
                      <a:pt x="7" y="63"/>
                      <a:pt x="7" y="62"/>
                      <a:pt x="7" y="62"/>
                    </a:cubicBezTo>
                    <a:cubicBezTo>
                      <a:pt x="6" y="62"/>
                      <a:pt x="6" y="62"/>
                      <a:pt x="6" y="61"/>
                    </a:cubicBezTo>
                    <a:cubicBezTo>
                      <a:pt x="5" y="61"/>
                      <a:pt x="5" y="61"/>
                      <a:pt x="5" y="60"/>
                    </a:cubicBezTo>
                    <a:cubicBezTo>
                      <a:pt x="5" y="60"/>
                      <a:pt x="4" y="59"/>
                      <a:pt x="4" y="60"/>
                    </a:cubicBezTo>
                    <a:cubicBezTo>
                      <a:pt x="4" y="59"/>
                      <a:pt x="4" y="59"/>
                      <a:pt x="4" y="58"/>
                    </a:cubicBezTo>
                    <a:cubicBezTo>
                      <a:pt x="4" y="58"/>
                      <a:pt x="4" y="58"/>
                      <a:pt x="4" y="57"/>
                    </a:cubicBezTo>
                    <a:cubicBezTo>
                      <a:pt x="5" y="57"/>
                      <a:pt x="5" y="57"/>
                      <a:pt x="5" y="57"/>
                    </a:cubicBezTo>
                    <a:cubicBezTo>
                      <a:pt x="5" y="57"/>
                      <a:pt x="5" y="56"/>
                      <a:pt x="5" y="56"/>
                    </a:cubicBezTo>
                    <a:cubicBezTo>
                      <a:pt x="5" y="56"/>
                      <a:pt x="4" y="56"/>
                      <a:pt x="4" y="56"/>
                    </a:cubicBezTo>
                    <a:cubicBezTo>
                      <a:pt x="3" y="55"/>
                      <a:pt x="2" y="54"/>
                      <a:pt x="2" y="54"/>
                    </a:cubicBezTo>
                    <a:cubicBezTo>
                      <a:pt x="2" y="53"/>
                      <a:pt x="2" y="53"/>
                      <a:pt x="2" y="52"/>
                    </a:cubicBezTo>
                    <a:cubicBezTo>
                      <a:pt x="2" y="52"/>
                      <a:pt x="2" y="52"/>
                      <a:pt x="2" y="52"/>
                    </a:cubicBezTo>
                    <a:cubicBezTo>
                      <a:pt x="3" y="51"/>
                      <a:pt x="2" y="52"/>
                      <a:pt x="3" y="51"/>
                    </a:cubicBezTo>
                    <a:cubicBezTo>
                      <a:pt x="3" y="51"/>
                      <a:pt x="3" y="51"/>
                      <a:pt x="3" y="51"/>
                    </a:cubicBezTo>
                    <a:cubicBezTo>
                      <a:pt x="4" y="51"/>
                      <a:pt x="4" y="51"/>
                      <a:pt x="4" y="50"/>
                    </a:cubicBezTo>
                    <a:cubicBezTo>
                      <a:pt x="4" y="50"/>
                      <a:pt x="4" y="49"/>
                      <a:pt x="4" y="49"/>
                    </a:cubicBezTo>
                    <a:cubicBezTo>
                      <a:pt x="4" y="49"/>
                      <a:pt x="4" y="49"/>
                      <a:pt x="4" y="49"/>
                    </a:cubicBezTo>
                    <a:cubicBezTo>
                      <a:pt x="3" y="49"/>
                      <a:pt x="3" y="49"/>
                      <a:pt x="3" y="48"/>
                    </a:cubicBezTo>
                    <a:cubicBezTo>
                      <a:pt x="2" y="48"/>
                      <a:pt x="3" y="48"/>
                      <a:pt x="3" y="47"/>
                    </a:cubicBezTo>
                    <a:cubicBezTo>
                      <a:pt x="3" y="47"/>
                      <a:pt x="2" y="47"/>
                      <a:pt x="2" y="47"/>
                    </a:cubicBezTo>
                    <a:cubicBezTo>
                      <a:pt x="2" y="46"/>
                      <a:pt x="2" y="46"/>
                      <a:pt x="2" y="46"/>
                    </a:cubicBezTo>
                    <a:cubicBezTo>
                      <a:pt x="1" y="46"/>
                      <a:pt x="1" y="46"/>
                      <a:pt x="1" y="45"/>
                    </a:cubicBezTo>
                    <a:cubicBezTo>
                      <a:pt x="1" y="45"/>
                      <a:pt x="2" y="45"/>
                      <a:pt x="2" y="45"/>
                    </a:cubicBezTo>
                    <a:cubicBezTo>
                      <a:pt x="2" y="44"/>
                      <a:pt x="1" y="44"/>
                      <a:pt x="1" y="44"/>
                    </a:cubicBezTo>
                    <a:cubicBezTo>
                      <a:pt x="1" y="43"/>
                      <a:pt x="0" y="43"/>
                      <a:pt x="0" y="44"/>
                    </a:cubicBezTo>
                    <a:cubicBezTo>
                      <a:pt x="0" y="43"/>
                      <a:pt x="0" y="43"/>
                      <a:pt x="0" y="43"/>
                    </a:cubicBezTo>
                    <a:cubicBezTo>
                      <a:pt x="0" y="42"/>
                      <a:pt x="0" y="43"/>
                      <a:pt x="0" y="43"/>
                    </a:cubicBezTo>
                    <a:cubicBezTo>
                      <a:pt x="1" y="43"/>
                      <a:pt x="2" y="42"/>
                      <a:pt x="2" y="42"/>
                    </a:cubicBezTo>
                    <a:cubicBezTo>
                      <a:pt x="2" y="41"/>
                      <a:pt x="2" y="41"/>
                      <a:pt x="2" y="41"/>
                    </a:cubicBezTo>
                    <a:cubicBezTo>
                      <a:pt x="2" y="41"/>
                      <a:pt x="2" y="42"/>
                      <a:pt x="2" y="41"/>
                    </a:cubicBezTo>
                    <a:cubicBezTo>
                      <a:pt x="2" y="41"/>
                      <a:pt x="2" y="41"/>
                      <a:pt x="2" y="41"/>
                    </a:cubicBezTo>
                    <a:cubicBezTo>
                      <a:pt x="3" y="40"/>
                      <a:pt x="3" y="39"/>
                      <a:pt x="3" y="38"/>
                    </a:cubicBezTo>
                    <a:cubicBezTo>
                      <a:pt x="3" y="38"/>
                      <a:pt x="2" y="37"/>
                      <a:pt x="2" y="37"/>
                    </a:cubicBezTo>
                    <a:cubicBezTo>
                      <a:pt x="2" y="37"/>
                      <a:pt x="2" y="37"/>
                      <a:pt x="2" y="36"/>
                    </a:cubicBezTo>
                    <a:cubicBezTo>
                      <a:pt x="2" y="36"/>
                      <a:pt x="1" y="36"/>
                      <a:pt x="1" y="36"/>
                    </a:cubicBezTo>
                    <a:cubicBezTo>
                      <a:pt x="2" y="36"/>
                      <a:pt x="1" y="36"/>
                      <a:pt x="1" y="35"/>
                    </a:cubicBezTo>
                    <a:cubicBezTo>
                      <a:pt x="1" y="35"/>
                      <a:pt x="1" y="35"/>
                      <a:pt x="1" y="35"/>
                    </a:cubicBezTo>
                    <a:cubicBezTo>
                      <a:pt x="1" y="34"/>
                      <a:pt x="2" y="34"/>
                      <a:pt x="2" y="34"/>
                    </a:cubicBezTo>
                    <a:cubicBezTo>
                      <a:pt x="3" y="35"/>
                      <a:pt x="2" y="34"/>
                      <a:pt x="2" y="34"/>
                    </a:cubicBezTo>
                    <a:cubicBezTo>
                      <a:pt x="3" y="34"/>
                      <a:pt x="4" y="34"/>
                      <a:pt x="4" y="34"/>
                    </a:cubicBezTo>
                    <a:cubicBezTo>
                      <a:pt x="4" y="34"/>
                      <a:pt x="5" y="35"/>
                      <a:pt x="5" y="34"/>
                    </a:cubicBezTo>
                    <a:cubicBezTo>
                      <a:pt x="5" y="34"/>
                      <a:pt x="5" y="34"/>
                      <a:pt x="6" y="34"/>
                    </a:cubicBezTo>
                    <a:cubicBezTo>
                      <a:pt x="6" y="34"/>
                      <a:pt x="7" y="34"/>
                      <a:pt x="7" y="34"/>
                    </a:cubicBezTo>
                    <a:cubicBezTo>
                      <a:pt x="9" y="33"/>
                      <a:pt x="8" y="33"/>
                      <a:pt x="7" y="32"/>
                    </a:cubicBezTo>
                    <a:cubicBezTo>
                      <a:pt x="7" y="32"/>
                      <a:pt x="7" y="32"/>
                      <a:pt x="7" y="32"/>
                    </a:cubicBezTo>
                    <a:cubicBezTo>
                      <a:pt x="8" y="31"/>
                      <a:pt x="8" y="32"/>
                      <a:pt x="8" y="31"/>
                    </a:cubicBezTo>
                    <a:cubicBezTo>
                      <a:pt x="9" y="31"/>
                      <a:pt x="9" y="31"/>
                      <a:pt x="9" y="31"/>
                    </a:cubicBezTo>
                    <a:cubicBezTo>
                      <a:pt x="9" y="31"/>
                      <a:pt x="10" y="30"/>
                      <a:pt x="10" y="30"/>
                    </a:cubicBezTo>
                    <a:cubicBezTo>
                      <a:pt x="10" y="30"/>
                      <a:pt x="10" y="30"/>
                      <a:pt x="10" y="30"/>
                    </a:cubicBezTo>
                    <a:cubicBezTo>
                      <a:pt x="10" y="30"/>
                      <a:pt x="10" y="29"/>
                      <a:pt x="10" y="29"/>
                    </a:cubicBezTo>
                    <a:cubicBezTo>
                      <a:pt x="10" y="29"/>
                      <a:pt x="10" y="28"/>
                      <a:pt x="9" y="28"/>
                    </a:cubicBezTo>
                    <a:cubicBezTo>
                      <a:pt x="9" y="28"/>
                      <a:pt x="8" y="28"/>
                      <a:pt x="8" y="28"/>
                    </a:cubicBezTo>
                    <a:cubicBezTo>
                      <a:pt x="7" y="28"/>
                      <a:pt x="7" y="27"/>
                      <a:pt x="8" y="27"/>
                    </a:cubicBezTo>
                    <a:cubicBezTo>
                      <a:pt x="7" y="26"/>
                      <a:pt x="7" y="26"/>
                      <a:pt x="8" y="26"/>
                    </a:cubicBezTo>
                    <a:cubicBezTo>
                      <a:pt x="9" y="26"/>
                      <a:pt x="9" y="26"/>
                      <a:pt x="10" y="26"/>
                    </a:cubicBezTo>
                    <a:cubicBezTo>
                      <a:pt x="10" y="26"/>
                      <a:pt x="10" y="26"/>
                      <a:pt x="10" y="25"/>
                    </a:cubicBezTo>
                    <a:cubicBezTo>
                      <a:pt x="10" y="25"/>
                      <a:pt x="10" y="24"/>
                      <a:pt x="11" y="24"/>
                    </a:cubicBezTo>
                    <a:cubicBezTo>
                      <a:pt x="11" y="23"/>
                      <a:pt x="12" y="22"/>
                      <a:pt x="11" y="21"/>
                    </a:cubicBezTo>
                    <a:cubicBezTo>
                      <a:pt x="11" y="20"/>
                      <a:pt x="12" y="18"/>
                      <a:pt x="13" y="19"/>
                    </a:cubicBezTo>
                    <a:cubicBezTo>
                      <a:pt x="12" y="18"/>
                      <a:pt x="11" y="19"/>
                      <a:pt x="10" y="19"/>
                    </a:cubicBezTo>
                    <a:cubicBezTo>
                      <a:pt x="10" y="18"/>
                      <a:pt x="10" y="18"/>
                      <a:pt x="10" y="17"/>
                    </a:cubicBezTo>
                    <a:cubicBezTo>
                      <a:pt x="10" y="17"/>
                      <a:pt x="11" y="17"/>
                      <a:pt x="11" y="16"/>
                    </a:cubicBezTo>
                    <a:cubicBezTo>
                      <a:pt x="10" y="16"/>
                      <a:pt x="11" y="16"/>
                      <a:pt x="11" y="15"/>
                    </a:cubicBezTo>
                    <a:cubicBezTo>
                      <a:pt x="12" y="15"/>
                      <a:pt x="13" y="15"/>
                      <a:pt x="14" y="15"/>
                    </a:cubicBezTo>
                    <a:cubicBezTo>
                      <a:pt x="14" y="15"/>
                      <a:pt x="15" y="15"/>
                      <a:pt x="16" y="15"/>
                    </a:cubicBezTo>
                    <a:cubicBezTo>
                      <a:pt x="17" y="15"/>
                      <a:pt x="18" y="15"/>
                      <a:pt x="18" y="15"/>
                    </a:cubicBezTo>
                    <a:cubicBezTo>
                      <a:pt x="18" y="15"/>
                      <a:pt x="19" y="16"/>
                      <a:pt x="19" y="16"/>
                    </a:cubicBezTo>
                    <a:cubicBezTo>
                      <a:pt x="19" y="16"/>
                      <a:pt x="19" y="16"/>
                      <a:pt x="19" y="17"/>
                    </a:cubicBezTo>
                    <a:cubicBezTo>
                      <a:pt x="19" y="17"/>
                      <a:pt x="19" y="17"/>
                      <a:pt x="19" y="17"/>
                    </a:cubicBezTo>
                    <a:cubicBezTo>
                      <a:pt x="19" y="17"/>
                      <a:pt x="19" y="17"/>
                      <a:pt x="19" y="17"/>
                    </a:cubicBezTo>
                    <a:cubicBezTo>
                      <a:pt x="19" y="18"/>
                      <a:pt x="19" y="17"/>
                      <a:pt x="19" y="17"/>
                    </a:cubicBezTo>
                    <a:cubicBezTo>
                      <a:pt x="20" y="18"/>
                      <a:pt x="20" y="18"/>
                      <a:pt x="20" y="18"/>
                    </a:cubicBezTo>
                    <a:cubicBezTo>
                      <a:pt x="21" y="17"/>
                      <a:pt x="21" y="17"/>
                      <a:pt x="20" y="17"/>
                    </a:cubicBezTo>
                    <a:cubicBezTo>
                      <a:pt x="20" y="17"/>
                      <a:pt x="20" y="16"/>
                      <a:pt x="21" y="16"/>
                    </a:cubicBezTo>
                    <a:cubicBezTo>
                      <a:pt x="21" y="16"/>
                      <a:pt x="22" y="16"/>
                      <a:pt x="22" y="17"/>
                    </a:cubicBezTo>
                    <a:cubicBezTo>
                      <a:pt x="22" y="16"/>
                      <a:pt x="22" y="17"/>
                      <a:pt x="22" y="17"/>
                    </a:cubicBezTo>
                    <a:cubicBezTo>
                      <a:pt x="22" y="17"/>
                      <a:pt x="23" y="17"/>
                      <a:pt x="23" y="16"/>
                    </a:cubicBezTo>
                    <a:cubicBezTo>
                      <a:pt x="23" y="16"/>
                      <a:pt x="22" y="15"/>
                      <a:pt x="22" y="15"/>
                    </a:cubicBezTo>
                    <a:cubicBezTo>
                      <a:pt x="22" y="15"/>
                      <a:pt x="22" y="14"/>
                      <a:pt x="22" y="14"/>
                    </a:cubicBezTo>
                    <a:cubicBezTo>
                      <a:pt x="23" y="13"/>
                      <a:pt x="23" y="13"/>
                      <a:pt x="23" y="13"/>
                    </a:cubicBezTo>
                    <a:cubicBezTo>
                      <a:pt x="24" y="13"/>
                      <a:pt x="24" y="13"/>
                      <a:pt x="24" y="13"/>
                    </a:cubicBezTo>
                    <a:cubicBezTo>
                      <a:pt x="25" y="13"/>
                      <a:pt x="25" y="14"/>
                      <a:pt x="26" y="14"/>
                    </a:cubicBezTo>
                    <a:cubicBezTo>
                      <a:pt x="26" y="13"/>
                      <a:pt x="27" y="13"/>
                      <a:pt x="28" y="13"/>
                    </a:cubicBezTo>
                    <a:cubicBezTo>
                      <a:pt x="29" y="13"/>
                      <a:pt x="29" y="14"/>
                      <a:pt x="30" y="14"/>
                    </a:cubicBezTo>
                    <a:cubicBezTo>
                      <a:pt x="30" y="15"/>
                      <a:pt x="30" y="16"/>
                      <a:pt x="31" y="16"/>
                    </a:cubicBezTo>
                    <a:cubicBezTo>
                      <a:pt x="32" y="16"/>
                      <a:pt x="32" y="16"/>
                      <a:pt x="32" y="16"/>
                    </a:cubicBezTo>
                    <a:cubicBezTo>
                      <a:pt x="32" y="16"/>
                      <a:pt x="33" y="17"/>
                      <a:pt x="33" y="17"/>
                    </a:cubicBezTo>
                    <a:cubicBezTo>
                      <a:pt x="33" y="16"/>
                      <a:pt x="32" y="16"/>
                      <a:pt x="32" y="16"/>
                    </a:cubicBezTo>
                    <a:cubicBezTo>
                      <a:pt x="31" y="16"/>
                      <a:pt x="31" y="16"/>
                      <a:pt x="31" y="16"/>
                    </a:cubicBezTo>
                    <a:cubicBezTo>
                      <a:pt x="31" y="16"/>
                      <a:pt x="30" y="15"/>
                      <a:pt x="31" y="16"/>
                    </a:cubicBezTo>
                    <a:cubicBezTo>
                      <a:pt x="31" y="15"/>
                      <a:pt x="30" y="15"/>
                      <a:pt x="30" y="14"/>
                    </a:cubicBezTo>
                    <a:cubicBezTo>
                      <a:pt x="29" y="14"/>
                      <a:pt x="29" y="13"/>
                      <a:pt x="28" y="13"/>
                    </a:cubicBezTo>
                    <a:cubicBezTo>
                      <a:pt x="27" y="13"/>
                      <a:pt x="26" y="13"/>
                      <a:pt x="25" y="12"/>
                    </a:cubicBezTo>
                    <a:cubicBezTo>
                      <a:pt x="25" y="11"/>
                      <a:pt x="26" y="11"/>
                      <a:pt x="26" y="12"/>
                    </a:cubicBezTo>
                    <a:cubicBezTo>
                      <a:pt x="27" y="12"/>
                      <a:pt x="26" y="10"/>
                      <a:pt x="26" y="10"/>
                    </a:cubicBezTo>
                    <a:cubicBezTo>
                      <a:pt x="25" y="10"/>
                      <a:pt x="25" y="10"/>
                      <a:pt x="25" y="10"/>
                    </a:cubicBezTo>
                    <a:cubicBezTo>
                      <a:pt x="25" y="10"/>
                      <a:pt x="25" y="9"/>
                      <a:pt x="25" y="9"/>
                    </a:cubicBezTo>
                    <a:cubicBezTo>
                      <a:pt x="25" y="9"/>
                      <a:pt x="26" y="9"/>
                      <a:pt x="26" y="9"/>
                    </a:cubicBezTo>
                    <a:cubicBezTo>
                      <a:pt x="26" y="9"/>
                      <a:pt x="26" y="9"/>
                      <a:pt x="26" y="8"/>
                    </a:cubicBezTo>
                    <a:cubicBezTo>
                      <a:pt x="25" y="9"/>
                      <a:pt x="25" y="9"/>
                      <a:pt x="24" y="9"/>
                    </a:cubicBezTo>
                    <a:cubicBezTo>
                      <a:pt x="24" y="9"/>
                      <a:pt x="23" y="9"/>
                      <a:pt x="23" y="8"/>
                    </a:cubicBezTo>
                    <a:cubicBezTo>
                      <a:pt x="23" y="8"/>
                      <a:pt x="24" y="8"/>
                      <a:pt x="24" y="8"/>
                    </a:cubicBezTo>
                    <a:cubicBezTo>
                      <a:pt x="24" y="8"/>
                      <a:pt x="23" y="8"/>
                      <a:pt x="23" y="8"/>
                    </a:cubicBezTo>
                    <a:cubicBezTo>
                      <a:pt x="24" y="7"/>
                      <a:pt x="25" y="8"/>
                      <a:pt x="26" y="7"/>
                    </a:cubicBezTo>
                    <a:cubicBezTo>
                      <a:pt x="26" y="7"/>
                      <a:pt x="27" y="7"/>
                      <a:pt x="26" y="6"/>
                    </a:cubicBezTo>
                    <a:cubicBezTo>
                      <a:pt x="26" y="6"/>
                      <a:pt x="25" y="5"/>
                      <a:pt x="25" y="5"/>
                    </a:cubicBezTo>
                    <a:cubicBezTo>
                      <a:pt x="26" y="5"/>
                      <a:pt x="24" y="4"/>
                      <a:pt x="24" y="4"/>
                    </a:cubicBezTo>
                    <a:cubicBezTo>
                      <a:pt x="24" y="4"/>
                      <a:pt x="23" y="3"/>
                      <a:pt x="23" y="3"/>
                    </a:cubicBezTo>
                    <a:cubicBezTo>
                      <a:pt x="23" y="2"/>
                      <a:pt x="22" y="3"/>
                      <a:pt x="21" y="3"/>
                    </a:cubicBezTo>
                    <a:cubicBezTo>
                      <a:pt x="20" y="2"/>
                      <a:pt x="21" y="4"/>
                      <a:pt x="21" y="4"/>
                    </a:cubicBezTo>
                    <a:cubicBezTo>
                      <a:pt x="20" y="3"/>
                      <a:pt x="21" y="0"/>
                      <a:pt x="22" y="1"/>
                    </a:cubicBezTo>
                    <a:cubicBezTo>
                      <a:pt x="22" y="1"/>
                      <a:pt x="22" y="1"/>
                      <a:pt x="22" y="1"/>
                    </a:cubicBezTo>
                    <a:cubicBezTo>
                      <a:pt x="22" y="1"/>
                      <a:pt x="20" y="2"/>
                      <a:pt x="21" y="3"/>
                    </a:cubicBezTo>
                    <a:cubicBezTo>
                      <a:pt x="22" y="3"/>
                      <a:pt x="24" y="3"/>
                      <a:pt x="24" y="2"/>
                    </a:cubicBezTo>
                    <a:cubicBezTo>
                      <a:pt x="24" y="3"/>
                      <a:pt x="25" y="2"/>
                      <a:pt x="25" y="2"/>
                    </a:cubicBezTo>
                    <a:cubicBezTo>
                      <a:pt x="26" y="2"/>
                      <a:pt x="27" y="3"/>
                      <a:pt x="28" y="3"/>
                    </a:cubicBezTo>
                    <a:cubicBezTo>
                      <a:pt x="28" y="3"/>
                      <a:pt x="28" y="3"/>
                      <a:pt x="29" y="3"/>
                    </a:cubicBezTo>
                    <a:cubicBezTo>
                      <a:pt x="29" y="3"/>
                      <a:pt x="30" y="3"/>
                      <a:pt x="30" y="3"/>
                    </a:cubicBezTo>
                    <a:cubicBezTo>
                      <a:pt x="30" y="3"/>
                      <a:pt x="31" y="3"/>
                      <a:pt x="31" y="3"/>
                    </a:cubicBezTo>
                    <a:cubicBezTo>
                      <a:pt x="31" y="3"/>
                      <a:pt x="32" y="3"/>
                      <a:pt x="32" y="3"/>
                    </a:cubicBezTo>
                    <a:cubicBezTo>
                      <a:pt x="32" y="3"/>
                      <a:pt x="33" y="4"/>
                      <a:pt x="33" y="4"/>
                    </a:cubicBezTo>
                    <a:cubicBezTo>
                      <a:pt x="34" y="4"/>
                      <a:pt x="34" y="3"/>
                      <a:pt x="34" y="4"/>
                    </a:cubicBezTo>
                    <a:cubicBezTo>
                      <a:pt x="34" y="4"/>
                      <a:pt x="35" y="4"/>
                      <a:pt x="34" y="5"/>
                    </a:cubicBezTo>
                    <a:cubicBezTo>
                      <a:pt x="34" y="5"/>
                      <a:pt x="34" y="5"/>
                      <a:pt x="34" y="5"/>
                    </a:cubicBezTo>
                    <a:cubicBezTo>
                      <a:pt x="35" y="5"/>
                      <a:pt x="35" y="5"/>
                      <a:pt x="35" y="6"/>
                    </a:cubicBezTo>
                    <a:cubicBezTo>
                      <a:pt x="35" y="6"/>
                      <a:pt x="34" y="6"/>
                      <a:pt x="34" y="7"/>
                    </a:cubicBezTo>
                    <a:cubicBezTo>
                      <a:pt x="34" y="7"/>
                      <a:pt x="33" y="7"/>
                      <a:pt x="33" y="7"/>
                    </a:cubicBezTo>
                    <a:cubicBezTo>
                      <a:pt x="33" y="7"/>
                      <a:pt x="34" y="7"/>
                      <a:pt x="34" y="7"/>
                    </a:cubicBezTo>
                    <a:cubicBezTo>
                      <a:pt x="35" y="7"/>
                      <a:pt x="35" y="7"/>
                      <a:pt x="36" y="7"/>
                    </a:cubicBezTo>
                    <a:cubicBezTo>
                      <a:pt x="36" y="7"/>
                      <a:pt x="36" y="8"/>
                      <a:pt x="36" y="8"/>
                    </a:cubicBezTo>
                    <a:cubicBezTo>
                      <a:pt x="36" y="8"/>
                      <a:pt x="36" y="8"/>
                      <a:pt x="36" y="8"/>
                    </a:cubicBezTo>
                    <a:cubicBezTo>
                      <a:pt x="36" y="8"/>
                      <a:pt x="36" y="7"/>
                      <a:pt x="37" y="7"/>
                    </a:cubicBezTo>
                    <a:cubicBezTo>
                      <a:pt x="38" y="7"/>
                      <a:pt x="38" y="8"/>
                      <a:pt x="39" y="8"/>
                    </a:cubicBezTo>
                    <a:cubicBezTo>
                      <a:pt x="40" y="8"/>
                      <a:pt x="40" y="9"/>
                      <a:pt x="41" y="8"/>
                    </a:cubicBezTo>
                    <a:cubicBezTo>
                      <a:pt x="42" y="8"/>
                      <a:pt x="42" y="8"/>
                      <a:pt x="43" y="8"/>
                    </a:cubicBezTo>
                    <a:cubicBezTo>
                      <a:pt x="43" y="8"/>
                      <a:pt x="43" y="8"/>
                      <a:pt x="43" y="8"/>
                    </a:cubicBezTo>
                    <a:cubicBezTo>
                      <a:pt x="43" y="8"/>
                      <a:pt x="44" y="8"/>
                      <a:pt x="44" y="8"/>
                    </a:cubicBezTo>
                    <a:cubicBezTo>
                      <a:pt x="44" y="8"/>
                      <a:pt x="43" y="8"/>
                      <a:pt x="43" y="8"/>
                    </a:cubicBezTo>
                    <a:cubicBezTo>
                      <a:pt x="44" y="10"/>
                      <a:pt x="43" y="10"/>
                      <a:pt x="41" y="11"/>
                    </a:cubicBezTo>
                    <a:cubicBezTo>
                      <a:pt x="40" y="11"/>
                      <a:pt x="41" y="12"/>
                      <a:pt x="41" y="12"/>
                    </a:cubicBezTo>
                    <a:cubicBezTo>
                      <a:pt x="42" y="12"/>
                      <a:pt x="42" y="12"/>
                      <a:pt x="42" y="12"/>
                    </a:cubicBezTo>
                    <a:cubicBezTo>
                      <a:pt x="42" y="12"/>
                      <a:pt x="43" y="12"/>
                      <a:pt x="43" y="12"/>
                    </a:cubicBezTo>
                    <a:cubicBezTo>
                      <a:pt x="44" y="11"/>
                      <a:pt x="44" y="12"/>
                      <a:pt x="45" y="12"/>
                    </a:cubicBezTo>
                    <a:cubicBezTo>
                      <a:pt x="45" y="12"/>
                      <a:pt x="46" y="13"/>
                      <a:pt x="46" y="13"/>
                    </a:cubicBezTo>
                    <a:cubicBezTo>
                      <a:pt x="46" y="13"/>
                      <a:pt x="46" y="13"/>
                      <a:pt x="47" y="12"/>
                    </a:cubicBezTo>
                    <a:cubicBezTo>
                      <a:pt x="47" y="12"/>
                      <a:pt x="47" y="12"/>
                      <a:pt x="47" y="11"/>
                    </a:cubicBezTo>
                    <a:cubicBezTo>
                      <a:pt x="47" y="11"/>
                      <a:pt x="48" y="11"/>
                      <a:pt x="48" y="11"/>
                    </a:cubicBezTo>
                    <a:cubicBezTo>
                      <a:pt x="48" y="11"/>
                      <a:pt x="47" y="11"/>
                      <a:pt x="47" y="11"/>
                    </a:cubicBezTo>
                    <a:cubicBezTo>
                      <a:pt x="47" y="10"/>
                      <a:pt x="49" y="10"/>
                      <a:pt x="50" y="10"/>
                    </a:cubicBezTo>
                    <a:cubicBezTo>
                      <a:pt x="50" y="10"/>
                      <a:pt x="51" y="10"/>
                      <a:pt x="51" y="10"/>
                    </a:cubicBezTo>
                    <a:cubicBezTo>
                      <a:pt x="52" y="10"/>
                      <a:pt x="51" y="10"/>
                      <a:pt x="52" y="11"/>
                    </a:cubicBezTo>
                    <a:cubicBezTo>
                      <a:pt x="52" y="10"/>
                      <a:pt x="52" y="10"/>
                      <a:pt x="52" y="10"/>
                    </a:cubicBezTo>
                    <a:cubicBezTo>
                      <a:pt x="52" y="10"/>
                      <a:pt x="52" y="9"/>
                      <a:pt x="53" y="9"/>
                    </a:cubicBezTo>
                    <a:cubicBezTo>
                      <a:pt x="53" y="9"/>
                      <a:pt x="53" y="9"/>
                      <a:pt x="54" y="9"/>
                    </a:cubicBezTo>
                    <a:cubicBezTo>
                      <a:pt x="54" y="8"/>
                      <a:pt x="54" y="7"/>
                      <a:pt x="55" y="7"/>
                    </a:cubicBezTo>
                    <a:cubicBezTo>
                      <a:pt x="55" y="7"/>
                      <a:pt x="58" y="7"/>
                      <a:pt x="58" y="7"/>
                    </a:cubicBezTo>
                    <a:cubicBezTo>
                      <a:pt x="58" y="8"/>
                      <a:pt x="55" y="7"/>
                      <a:pt x="56" y="8"/>
                    </a:cubicBezTo>
                    <a:cubicBezTo>
                      <a:pt x="55" y="8"/>
                      <a:pt x="54" y="8"/>
                      <a:pt x="54" y="8"/>
                    </a:cubicBezTo>
                    <a:cubicBezTo>
                      <a:pt x="54" y="9"/>
                      <a:pt x="54" y="9"/>
                      <a:pt x="54" y="9"/>
                    </a:cubicBezTo>
                    <a:cubicBezTo>
                      <a:pt x="54" y="9"/>
                      <a:pt x="55" y="8"/>
                      <a:pt x="55" y="8"/>
                    </a:cubicBezTo>
                    <a:cubicBezTo>
                      <a:pt x="55" y="8"/>
                      <a:pt x="56" y="8"/>
                      <a:pt x="56" y="8"/>
                    </a:cubicBezTo>
                    <a:cubicBezTo>
                      <a:pt x="56" y="8"/>
                      <a:pt x="57" y="7"/>
                      <a:pt x="56" y="8"/>
                    </a:cubicBezTo>
                    <a:cubicBezTo>
                      <a:pt x="57" y="8"/>
                      <a:pt x="57" y="8"/>
                      <a:pt x="57" y="8"/>
                    </a:cubicBezTo>
                    <a:cubicBezTo>
                      <a:pt x="58" y="8"/>
                      <a:pt x="58" y="7"/>
                      <a:pt x="59" y="7"/>
                    </a:cubicBezTo>
                    <a:cubicBezTo>
                      <a:pt x="59" y="7"/>
                      <a:pt x="60" y="8"/>
                      <a:pt x="60" y="8"/>
                    </a:cubicBezTo>
                    <a:cubicBezTo>
                      <a:pt x="60" y="8"/>
                      <a:pt x="60" y="8"/>
                      <a:pt x="60" y="9"/>
                    </a:cubicBezTo>
                    <a:cubicBezTo>
                      <a:pt x="60" y="9"/>
                      <a:pt x="60" y="9"/>
                      <a:pt x="60" y="9"/>
                    </a:cubicBezTo>
                    <a:cubicBezTo>
                      <a:pt x="61" y="9"/>
                      <a:pt x="62" y="9"/>
                      <a:pt x="62" y="10"/>
                    </a:cubicBezTo>
                    <a:cubicBezTo>
                      <a:pt x="62" y="10"/>
                      <a:pt x="62" y="10"/>
                      <a:pt x="62" y="10"/>
                    </a:cubicBezTo>
                    <a:cubicBezTo>
                      <a:pt x="63" y="10"/>
                      <a:pt x="63" y="11"/>
                      <a:pt x="63" y="11"/>
                    </a:cubicBezTo>
                    <a:cubicBezTo>
                      <a:pt x="64" y="10"/>
                      <a:pt x="64" y="10"/>
                      <a:pt x="65" y="10"/>
                    </a:cubicBezTo>
                    <a:cubicBezTo>
                      <a:pt x="65" y="10"/>
                      <a:pt x="65" y="10"/>
                      <a:pt x="66" y="11"/>
                    </a:cubicBezTo>
                    <a:cubicBezTo>
                      <a:pt x="66" y="11"/>
                      <a:pt x="66" y="11"/>
                      <a:pt x="65" y="10"/>
                    </a:cubicBezTo>
                    <a:cubicBezTo>
                      <a:pt x="65" y="10"/>
                      <a:pt x="65" y="10"/>
                      <a:pt x="66" y="10"/>
                    </a:cubicBezTo>
                    <a:cubicBezTo>
                      <a:pt x="66" y="11"/>
                      <a:pt x="67" y="11"/>
                      <a:pt x="67" y="11"/>
                    </a:cubicBezTo>
                    <a:cubicBezTo>
                      <a:pt x="68" y="12"/>
                      <a:pt x="68" y="12"/>
                      <a:pt x="69" y="12"/>
                    </a:cubicBezTo>
                    <a:cubicBezTo>
                      <a:pt x="69" y="13"/>
                      <a:pt x="69" y="13"/>
                      <a:pt x="69" y="13"/>
                    </a:cubicBezTo>
                    <a:cubicBezTo>
                      <a:pt x="68" y="13"/>
                      <a:pt x="68" y="13"/>
                      <a:pt x="67" y="13"/>
                    </a:cubicBezTo>
                    <a:cubicBezTo>
                      <a:pt x="67" y="13"/>
                      <a:pt x="65" y="13"/>
                      <a:pt x="66" y="13"/>
                    </a:cubicBezTo>
                    <a:cubicBezTo>
                      <a:pt x="66" y="13"/>
                      <a:pt x="67" y="13"/>
                      <a:pt x="66" y="12"/>
                    </a:cubicBezTo>
                    <a:cubicBezTo>
                      <a:pt x="66" y="12"/>
                      <a:pt x="67" y="12"/>
                      <a:pt x="67" y="12"/>
                    </a:cubicBezTo>
                    <a:cubicBezTo>
                      <a:pt x="67" y="12"/>
                      <a:pt x="67" y="12"/>
                      <a:pt x="68" y="12"/>
                    </a:cubicBezTo>
                    <a:cubicBezTo>
                      <a:pt x="68" y="12"/>
                      <a:pt x="67" y="12"/>
                      <a:pt x="67" y="11"/>
                    </a:cubicBezTo>
                    <a:cubicBezTo>
                      <a:pt x="66" y="11"/>
                      <a:pt x="67" y="12"/>
                      <a:pt x="66" y="12"/>
                    </a:cubicBezTo>
                    <a:cubicBezTo>
                      <a:pt x="66" y="12"/>
                      <a:pt x="66" y="11"/>
                      <a:pt x="66" y="11"/>
                    </a:cubicBezTo>
                    <a:cubicBezTo>
                      <a:pt x="66" y="11"/>
                      <a:pt x="65" y="12"/>
                      <a:pt x="65" y="12"/>
                    </a:cubicBezTo>
                    <a:cubicBezTo>
                      <a:pt x="65" y="11"/>
                      <a:pt x="65" y="11"/>
                      <a:pt x="65" y="11"/>
                    </a:cubicBezTo>
                    <a:cubicBezTo>
                      <a:pt x="65" y="11"/>
                      <a:pt x="65" y="11"/>
                      <a:pt x="65" y="11"/>
                    </a:cubicBezTo>
                    <a:cubicBezTo>
                      <a:pt x="65" y="12"/>
                      <a:pt x="66" y="12"/>
                      <a:pt x="66" y="12"/>
                    </a:cubicBezTo>
                    <a:cubicBezTo>
                      <a:pt x="67" y="13"/>
                      <a:pt x="66" y="13"/>
                      <a:pt x="66" y="13"/>
                    </a:cubicBezTo>
                    <a:cubicBezTo>
                      <a:pt x="65" y="14"/>
                      <a:pt x="68" y="14"/>
                      <a:pt x="68" y="14"/>
                    </a:cubicBezTo>
                    <a:cubicBezTo>
                      <a:pt x="68" y="14"/>
                      <a:pt x="69" y="15"/>
                      <a:pt x="69" y="14"/>
                    </a:cubicBezTo>
                    <a:cubicBezTo>
                      <a:pt x="69" y="14"/>
                      <a:pt x="69" y="15"/>
                      <a:pt x="69" y="15"/>
                    </a:cubicBezTo>
                    <a:cubicBezTo>
                      <a:pt x="70" y="15"/>
                      <a:pt x="70" y="16"/>
                      <a:pt x="70" y="17"/>
                    </a:cubicBezTo>
                    <a:cubicBezTo>
                      <a:pt x="70" y="17"/>
                      <a:pt x="71" y="18"/>
                      <a:pt x="71" y="18"/>
                    </a:cubicBezTo>
                    <a:cubicBezTo>
                      <a:pt x="71" y="19"/>
                      <a:pt x="71" y="19"/>
                      <a:pt x="71" y="20"/>
                    </a:cubicBezTo>
                    <a:cubicBezTo>
                      <a:pt x="71" y="20"/>
                      <a:pt x="71" y="20"/>
                      <a:pt x="71" y="20"/>
                    </a:cubicBezTo>
                    <a:cubicBezTo>
                      <a:pt x="70" y="20"/>
                      <a:pt x="71" y="21"/>
                      <a:pt x="71" y="21"/>
                    </a:cubicBezTo>
                    <a:cubicBezTo>
                      <a:pt x="70" y="22"/>
                      <a:pt x="70" y="22"/>
                      <a:pt x="69" y="22"/>
                    </a:cubicBezTo>
                    <a:cubicBezTo>
                      <a:pt x="69" y="22"/>
                      <a:pt x="69" y="23"/>
                      <a:pt x="69" y="23"/>
                    </a:cubicBezTo>
                    <a:cubicBezTo>
                      <a:pt x="69" y="23"/>
                      <a:pt x="68" y="24"/>
                      <a:pt x="69" y="24"/>
                    </a:cubicBezTo>
                    <a:cubicBezTo>
                      <a:pt x="69" y="24"/>
                      <a:pt x="70" y="25"/>
                      <a:pt x="71" y="25"/>
                    </a:cubicBezTo>
                    <a:cubicBezTo>
                      <a:pt x="72" y="26"/>
                      <a:pt x="72" y="26"/>
                      <a:pt x="73" y="26"/>
                    </a:cubicBezTo>
                    <a:cubicBezTo>
                      <a:pt x="73" y="27"/>
                      <a:pt x="73" y="27"/>
                      <a:pt x="73" y="27"/>
                    </a:cubicBezTo>
                    <a:cubicBezTo>
                      <a:pt x="73" y="28"/>
                      <a:pt x="72" y="28"/>
                      <a:pt x="72" y="29"/>
                    </a:cubicBezTo>
                    <a:cubicBezTo>
                      <a:pt x="73" y="30"/>
                      <a:pt x="73" y="30"/>
                      <a:pt x="73" y="31"/>
                    </a:cubicBezTo>
                    <a:cubicBezTo>
                      <a:pt x="73" y="31"/>
                      <a:pt x="73" y="31"/>
                      <a:pt x="74" y="32"/>
                    </a:cubicBezTo>
                    <a:cubicBezTo>
                      <a:pt x="74" y="32"/>
                      <a:pt x="74" y="32"/>
                      <a:pt x="74" y="33"/>
                    </a:cubicBezTo>
                    <a:cubicBezTo>
                      <a:pt x="74" y="33"/>
                      <a:pt x="74" y="33"/>
                      <a:pt x="73" y="34"/>
                    </a:cubicBezTo>
                    <a:cubicBezTo>
                      <a:pt x="73" y="34"/>
                      <a:pt x="73" y="34"/>
                      <a:pt x="73" y="35"/>
                    </a:cubicBezTo>
                    <a:cubicBezTo>
                      <a:pt x="73" y="36"/>
                      <a:pt x="74" y="36"/>
                      <a:pt x="74" y="37"/>
                    </a:cubicBezTo>
                    <a:cubicBezTo>
                      <a:pt x="73" y="38"/>
                      <a:pt x="75" y="38"/>
                      <a:pt x="75" y="38"/>
                    </a:cubicBezTo>
                    <a:cubicBezTo>
                      <a:pt x="76" y="38"/>
                      <a:pt x="76" y="39"/>
                      <a:pt x="76" y="39"/>
                    </a:cubicBezTo>
                    <a:cubicBezTo>
                      <a:pt x="76" y="40"/>
                      <a:pt x="77" y="40"/>
                      <a:pt x="77" y="41"/>
                    </a:cubicBezTo>
                    <a:close/>
                    <a:moveTo>
                      <a:pt x="22" y="18"/>
                    </a:moveTo>
                    <a:cubicBezTo>
                      <a:pt x="22" y="18"/>
                      <a:pt x="22" y="18"/>
                      <a:pt x="22" y="18"/>
                    </a:cubicBezTo>
                    <a:cubicBezTo>
                      <a:pt x="22" y="18"/>
                      <a:pt x="22" y="18"/>
                      <a:pt x="22" y="18"/>
                    </a:cubicBezTo>
                    <a:close/>
                    <a:moveTo>
                      <a:pt x="13" y="15"/>
                    </a:moveTo>
                    <a:cubicBezTo>
                      <a:pt x="12" y="14"/>
                      <a:pt x="11" y="15"/>
                      <a:pt x="11" y="15"/>
                    </a:cubicBezTo>
                    <a:cubicBezTo>
                      <a:pt x="11" y="15"/>
                      <a:pt x="11" y="15"/>
                      <a:pt x="11" y="15"/>
                    </a:cubicBezTo>
                    <a:cubicBezTo>
                      <a:pt x="12" y="15"/>
                      <a:pt x="12" y="15"/>
                      <a:pt x="13" y="15"/>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66" name="France">
                <a:extLst>
                  <a:ext uri="{FF2B5EF4-FFF2-40B4-BE49-F238E27FC236}">
                    <a16:creationId xmlns:a16="http://schemas.microsoft.com/office/drawing/2014/main" id="{028488AD-93A1-00DF-ABF3-7FA0D07CB6B4}"/>
                  </a:ext>
                </a:extLst>
              </p:cNvPr>
              <p:cNvSpPr>
                <a:spLocks noEditPoints="1"/>
              </p:cNvSpPr>
              <p:nvPr/>
            </p:nvSpPr>
            <p:spPr bwMode="auto">
              <a:xfrm>
                <a:off x="5700187" y="2384759"/>
                <a:ext cx="429341" cy="360951"/>
              </a:xfrm>
              <a:custGeom>
                <a:avLst/>
                <a:gdLst/>
                <a:ahLst/>
                <a:cxnLst>
                  <a:cxn ang="0">
                    <a:pos x="112" y="24"/>
                  </a:cxn>
                  <a:cxn ang="0">
                    <a:pos x="107" y="37"/>
                  </a:cxn>
                  <a:cxn ang="0">
                    <a:pos x="102" y="40"/>
                  </a:cxn>
                  <a:cxn ang="0">
                    <a:pos x="98" y="46"/>
                  </a:cxn>
                  <a:cxn ang="0">
                    <a:pos x="96" y="52"/>
                  </a:cxn>
                  <a:cxn ang="0">
                    <a:pos x="102" y="54"/>
                  </a:cxn>
                  <a:cxn ang="0">
                    <a:pos x="103" y="63"/>
                  </a:cxn>
                  <a:cxn ang="0">
                    <a:pos x="103" y="68"/>
                  </a:cxn>
                  <a:cxn ang="0">
                    <a:pos x="108" y="74"/>
                  </a:cxn>
                  <a:cxn ang="0">
                    <a:pos x="100" y="83"/>
                  </a:cxn>
                  <a:cxn ang="0">
                    <a:pos x="94" y="87"/>
                  </a:cxn>
                  <a:cxn ang="0">
                    <a:pos x="88" y="84"/>
                  </a:cxn>
                  <a:cxn ang="0">
                    <a:pos x="85" y="83"/>
                  </a:cxn>
                  <a:cxn ang="0">
                    <a:pos x="79" y="82"/>
                  </a:cxn>
                  <a:cxn ang="0">
                    <a:pos x="67" y="86"/>
                  </a:cxn>
                  <a:cxn ang="0">
                    <a:pos x="67" y="91"/>
                  </a:cxn>
                  <a:cxn ang="0">
                    <a:pos x="57" y="93"/>
                  </a:cxn>
                  <a:cxn ang="0">
                    <a:pos x="50" y="90"/>
                  </a:cxn>
                  <a:cxn ang="0">
                    <a:pos x="38" y="89"/>
                  </a:cxn>
                  <a:cxn ang="0">
                    <a:pos x="28" y="85"/>
                  </a:cxn>
                  <a:cxn ang="0">
                    <a:pos x="30" y="74"/>
                  </a:cxn>
                  <a:cxn ang="0">
                    <a:pos x="35" y="62"/>
                  </a:cxn>
                  <a:cxn ang="0">
                    <a:pos x="35" y="61"/>
                  </a:cxn>
                  <a:cxn ang="0">
                    <a:pos x="32" y="53"/>
                  </a:cxn>
                  <a:cxn ang="0">
                    <a:pos x="27" y="49"/>
                  </a:cxn>
                  <a:cxn ang="0">
                    <a:pos x="25" y="41"/>
                  </a:cxn>
                  <a:cxn ang="0">
                    <a:pos x="22" y="41"/>
                  </a:cxn>
                  <a:cxn ang="0">
                    <a:pos x="20" y="38"/>
                  </a:cxn>
                  <a:cxn ang="0">
                    <a:pos x="18" y="38"/>
                  </a:cxn>
                  <a:cxn ang="0">
                    <a:pos x="15" y="37"/>
                  </a:cxn>
                  <a:cxn ang="0">
                    <a:pos x="9" y="35"/>
                  </a:cxn>
                  <a:cxn ang="0">
                    <a:pos x="5" y="34"/>
                  </a:cxn>
                  <a:cxn ang="0">
                    <a:pos x="5" y="30"/>
                  </a:cxn>
                  <a:cxn ang="0">
                    <a:pos x="3" y="29"/>
                  </a:cxn>
                  <a:cxn ang="0">
                    <a:pos x="8" y="26"/>
                  </a:cxn>
                  <a:cxn ang="0">
                    <a:pos x="13" y="26"/>
                  </a:cxn>
                  <a:cxn ang="0">
                    <a:pos x="18" y="24"/>
                  </a:cxn>
                  <a:cxn ang="0">
                    <a:pos x="24" y="26"/>
                  </a:cxn>
                  <a:cxn ang="0">
                    <a:pos x="28" y="26"/>
                  </a:cxn>
                  <a:cxn ang="0">
                    <a:pos x="30" y="21"/>
                  </a:cxn>
                  <a:cxn ang="0">
                    <a:pos x="31" y="15"/>
                  </a:cxn>
                  <a:cxn ang="0">
                    <a:pos x="48" y="17"/>
                  </a:cxn>
                  <a:cxn ang="0">
                    <a:pos x="58" y="8"/>
                  </a:cxn>
                  <a:cxn ang="0">
                    <a:pos x="67" y="2"/>
                  </a:cxn>
                  <a:cxn ang="0">
                    <a:pos x="74" y="6"/>
                  </a:cxn>
                  <a:cxn ang="0">
                    <a:pos x="79" y="10"/>
                  </a:cxn>
                  <a:cxn ang="0">
                    <a:pos x="85" y="12"/>
                  </a:cxn>
                  <a:cxn ang="0">
                    <a:pos x="92" y="17"/>
                  </a:cxn>
                  <a:cxn ang="0">
                    <a:pos x="102" y="20"/>
                  </a:cxn>
                  <a:cxn ang="0">
                    <a:pos x="58" y="93"/>
                  </a:cxn>
                  <a:cxn ang="0">
                    <a:pos x="0" y="28"/>
                  </a:cxn>
                  <a:cxn ang="0">
                    <a:pos x="123" y="90"/>
                  </a:cxn>
                  <a:cxn ang="0">
                    <a:pos x="117" y="95"/>
                  </a:cxn>
                  <a:cxn ang="0">
                    <a:pos x="117" y="100"/>
                  </a:cxn>
                  <a:cxn ang="0">
                    <a:pos x="120" y="104"/>
                  </a:cxn>
                  <a:cxn ang="0">
                    <a:pos x="123" y="101"/>
                  </a:cxn>
                  <a:cxn ang="0">
                    <a:pos x="15" y="41"/>
                  </a:cxn>
                  <a:cxn ang="0">
                    <a:pos x="30" y="55"/>
                  </a:cxn>
                </a:cxnLst>
                <a:rect l="0" t="0" r="r" b="b"/>
                <a:pathLst>
                  <a:path w="125" h="105">
                    <a:moveTo>
                      <a:pt x="24" y="45"/>
                    </a:moveTo>
                    <a:cubicBezTo>
                      <a:pt x="24" y="45"/>
                      <a:pt x="22" y="44"/>
                      <a:pt x="23" y="44"/>
                    </a:cubicBezTo>
                    <a:cubicBezTo>
                      <a:pt x="24" y="44"/>
                      <a:pt x="24" y="45"/>
                      <a:pt x="24" y="45"/>
                    </a:cubicBezTo>
                    <a:close/>
                    <a:moveTo>
                      <a:pt x="23" y="47"/>
                    </a:moveTo>
                    <a:cubicBezTo>
                      <a:pt x="23" y="47"/>
                      <a:pt x="21" y="47"/>
                      <a:pt x="23" y="47"/>
                    </a:cubicBezTo>
                    <a:close/>
                    <a:moveTo>
                      <a:pt x="110" y="22"/>
                    </a:moveTo>
                    <a:cubicBezTo>
                      <a:pt x="111" y="22"/>
                      <a:pt x="112" y="23"/>
                      <a:pt x="113" y="23"/>
                    </a:cubicBezTo>
                    <a:cubicBezTo>
                      <a:pt x="113" y="23"/>
                      <a:pt x="113" y="24"/>
                      <a:pt x="112" y="24"/>
                    </a:cubicBezTo>
                    <a:cubicBezTo>
                      <a:pt x="112" y="25"/>
                      <a:pt x="112" y="25"/>
                      <a:pt x="111" y="25"/>
                    </a:cubicBezTo>
                    <a:cubicBezTo>
                      <a:pt x="111" y="25"/>
                      <a:pt x="111" y="26"/>
                      <a:pt x="110" y="26"/>
                    </a:cubicBezTo>
                    <a:cubicBezTo>
                      <a:pt x="110" y="27"/>
                      <a:pt x="109" y="28"/>
                      <a:pt x="109" y="29"/>
                    </a:cubicBezTo>
                    <a:cubicBezTo>
                      <a:pt x="109" y="29"/>
                      <a:pt x="109" y="30"/>
                      <a:pt x="109" y="30"/>
                    </a:cubicBezTo>
                    <a:cubicBezTo>
                      <a:pt x="109" y="30"/>
                      <a:pt x="109" y="31"/>
                      <a:pt x="108" y="31"/>
                    </a:cubicBezTo>
                    <a:cubicBezTo>
                      <a:pt x="108" y="32"/>
                      <a:pt x="107" y="32"/>
                      <a:pt x="108" y="33"/>
                    </a:cubicBezTo>
                    <a:cubicBezTo>
                      <a:pt x="108" y="34"/>
                      <a:pt x="108" y="35"/>
                      <a:pt x="108" y="35"/>
                    </a:cubicBezTo>
                    <a:cubicBezTo>
                      <a:pt x="107" y="35"/>
                      <a:pt x="107" y="37"/>
                      <a:pt x="107" y="37"/>
                    </a:cubicBezTo>
                    <a:cubicBezTo>
                      <a:pt x="108" y="38"/>
                      <a:pt x="108" y="38"/>
                      <a:pt x="107" y="38"/>
                    </a:cubicBezTo>
                    <a:cubicBezTo>
                      <a:pt x="108" y="38"/>
                      <a:pt x="107" y="39"/>
                      <a:pt x="107" y="39"/>
                    </a:cubicBezTo>
                    <a:cubicBezTo>
                      <a:pt x="106" y="39"/>
                      <a:pt x="107" y="39"/>
                      <a:pt x="106" y="39"/>
                    </a:cubicBezTo>
                    <a:cubicBezTo>
                      <a:pt x="106" y="39"/>
                      <a:pt x="106" y="39"/>
                      <a:pt x="105" y="39"/>
                    </a:cubicBezTo>
                    <a:cubicBezTo>
                      <a:pt x="105" y="39"/>
                      <a:pt x="104" y="39"/>
                      <a:pt x="104" y="39"/>
                    </a:cubicBezTo>
                    <a:cubicBezTo>
                      <a:pt x="104" y="39"/>
                      <a:pt x="103" y="39"/>
                      <a:pt x="103" y="39"/>
                    </a:cubicBezTo>
                    <a:cubicBezTo>
                      <a:pt x="103" y="39"/>
                      <a:pt x="103" y="39"/>
                      <a:pt x="103" y="39"/>
                    </a:cubicBezTo>
                    <a:cubicBezTo>
                      <a:pt x="103" y="39"/>
                      <a:pt x="101" y="40"/>
                      <a:pt x="102" y="40"/>
                    </a:cubicBezTo>
                    <a:cubicBezTo>
                      <a:pt x="102" y="40"/>
                      <a:pt x="103" y="40"/>
                      <a:pt x="103" y="40"/>
                    </a:cubicBezTo>
                    <a:cubicBezTo>
                      <a:pt x="103" y="40"/>
                      <a:pt x="103" y="41"/>
                      <a:pt x="102" y="41"/>
                    </a:cubicBezTo>
                    <a:cubicBezTo>
                      <a:pt x="102" y="41"/>
                      <a:pt x="102" y="41"/>
                      <a:pt x="102" y="41"/>
                    </a:cubicBezTo>
                    <a:cubicBezTo>
                      <a:pt x="102" y="41"/>
                      <a:pt x="102" y="42"/>
                      <a:pt x="102" y="42"/>
                    </a:cubicBezTo>
                    <a:cubicBezTo>
                      <a:pt x="101" y="42"/>
                      <a:pt x="101" y="42"/>
                      <a:pt x="100" y="43"/>
                    </a:cubicBezTo>
                    <a:cubicBezTo>
                      <a:pt x="100" y="43"/>
                      <a:pt x="100" y="44"/>
                      <a:pt x="100" y="44"/>
                    </a:cubicBezTo>
                    <a:cubicBezTo>
                      <a:pt x="99" y="44"/>
                      <a:pt x="99" y="44"/>
                      <a:pt x="98" y="44"/>
                    </a:cubicBezTo>
                    <a:cubicBezTo>
                      <a:pt x="98" y="45"/>
                      <a:pt x="98" y="46"/>
                      <a:pt x="98" y="46"/>
                    </a:cubicBezTo>
                    <a:cubicBezTo>
                      <a:pt x="97" y="47"/>
                      <a:pt x="96" y="47"/>
                      <a:pt x="96" y="48"/>
                    </a:cubicBezTo>
                    <a:cubicBezTo>
                      <a:pt x="95" y="48"/>
                      <a:pt x="95" y="48"/>
                      <a:pt x="95" y="49"/>
                    </a:cubicBezTo>
                    <a:cubicBezTo>
                      <a:pt x="95" y="49"/>
                      <a:pt x="95" y="50"/>
                      <a:pt x="95" y="50"/>
                    </a:cubicBezTo>
                    <a:cubicBezTo>
                      <a:pt x="95" y="50"/>
                      <a:pt x="95" y="51"/>
                      <a:pt x="95" y="52"/>
                    </a:cubicBezTo>
                    <a:cubicBezTo>
                      <a:pt x="95" y="52"/>
                      <a:pt x="94" y="52"/>
                      <a:pt x="94" y="52"/>
                    </a:cubicBezTo>
                    <a:cubicBezTo>
                      <a:pt x="94" y="53"/>
                      <a:pt x="94" y="53"/>
                      <a:pt x="94" y="53"/>
                    </a:cubicBezTo>
                    <a:cubicBezTo>
                      <a:pt x="94" y="53"/>
                      <a:pt x="95" y="53"/>
                      <a:pt x="95" y="53"/>
                    </a:cubicBezTo>
                    <a:cubicBezTo>
                      <a:pt x="96" y="53"/>
                      <a:pt x="96" y="52"/>
                      <a:pt x="96" y="52"/>
                    </a:cubicBezTo>
                    <a:cubicBezTo>
                      <a:pt x="97" y="52"/>
                      <a:pt x="96" y="52"/>
                      <a:pt x="96" y="51"/>
                    </a:cubicBezTo>
                    <a:cubicBezTo>
                      <a:pt x="96" y="51"/>
                      <a:pt x="97" y="50"/>
                      <a:pt x="97" y="50"/>
                    </a:cubicBezTo>
                    <a:cubicBezTo>
                      <a:pt x="98" y="50"/>
                      <a:pt x="99" y="49"/>
                      <a:pt x="101" y="50"/>
                    </a:cubicBezTo>
                    <a:cubicBezTo>
                      <a:pt x="101" y="50"/>
                      <a:pt x="101" y="51"/>
                      <a:pt x="101" y="51"/>
                    </a:cubicBezTo>
                    <a:cubicBezTo>
                      <a:pt x="101" y="51"/>
                      <a:pt x="101" y="51"/>
                      <a:pt x="101" y="51"/>
                    </a:cubicBezTo>
                    <a:cubicBezTo>
                      <a:pt x="101" y="52"/>
                      <a:pt x="101" y="52"/>
                      <a:pt x="101" y="52"/>
                    </a:cubicBezTo>
                    <a:cubicBezTo>
                      <a:pt x="101" y="53"/>
                      <a:pt x="101" y="53"/>
                      <a:pt x="101" y="53"/>
                    </a:cubicBezTo>
                    <a:cubicBezTo>
                      <a:pt x="102" y="53"/>
                      <a:pt x="101" y="54"/>
                      <a:pt x="102" y="54"/>
                    </a:cubicBezTo>
                    <a:cubicBezTo>
                      <a:pt x="102" y="54"/>
                      <a:pt x="103" y="55"/>
                      <a:pt x="103" y="55"/>
                    </a:cubicBezTo>
                    <a:cubicBezTo>
                      <a:pt x="103" y="56"/>
                      <a:pt x="102" y="56"/>
                      <a:pt x="102" y="56"/>
                    </a:cubicBezTo>
                    <a:cubicBezTo>
                      <a:pt x="101" y="56"/>
                      <a:pt x="101" y="56"/>
                      <a:pt x="101" y="57"/>
                    </a:cubicBezTo>
                    <a:cubicBezTo>
                      <a:pt x="101" y="57"/>
                      <a:pt x="101" y="58"/>
                      <a:pt x="102" y="58"/>
                    </a:cubicBezTo>
                    <a:cubicBezTo>
                      <a:pt x="102" y="59"/>
                      <a:pt x="102" y="58"/>
                      <a:pt x="102" y="59"/>
                    </a:cubicBezTo>
                    <a:cubicBezTo>
                      <a:pt x="102" y="60"/>
                      <a:pt x="103" y="60"/>
                      <a:pt x="104" y="61"/>
                    </a:cubicBezTo>
                    <a:cubicBezTo>
                      <a:pt x="104" y="61"/>
                      <a:pt x="104" y="61"/>
                      <a:pt x="104" y="62"/>
                    </a:cubicBezTo>
                    <a:cubicBezTo>
                      <a:pt x="103" y="62"/>
                      <a:pt x="104" y="63"/>
                      <a:pt x="103" y="63"/>
                    </a:cubicBezTo>
                    <a:cubicBezTo>
                      <a:pt x="103" y="63"/>
                      <a:pt x="102" y="63"/>
                      <a:pt x="102" y="63"/>
                    </a:cubicBezTo>
                    <a:cubicBezTo>
                      <a:pt x="102" y="64"/>
                      <a:pt x="102" y="64"/>
                      <a:pt x="101" y="64"/>
                    </a:cubicBezTo>
                    <a:cubicBezTo>
                      <a:pt x="101" y="64"/>
                      <a:pt x="101" y="64"/>
                      <a:pt x="100" y="64"/>
                    </a:cubicBezTo>
                    <a:cubicBezTo>
                      <a:pt x="99" y="64"/>
                      <a:pt x="99" y="64"/>
                      <a:pt x="99" y="64"/>
                    </a:cubicBezTo>
                    <a:cubicBezTo>
                      <a:pt x="99" y="65"/>
                      <a:pt x="100" y="65"/>
                      <a:pt x="100" y="66"/>
                    </a:cubicBezTo>
                    <a:cubicBezTo>
                      <a:pt x="100" y="67"/>
                      <a:pt x="101" y="67"/>
                      <a:pt x="102" y="67"/>
                    </a:cubicBezTo>
                    <a:cubicBezTo>
                      <a:pt x="102" y="67"/>
                      <a:pt x="102" y="67"/>
                      <a:pt x="102" y="67"/>
                    </a:cubicBezTo>
                    <a:cubicBezTo>
                      <a:pt x="103" y="67"/>
                      <a:pt x="102" y="68"/>
                      <a:pt x="103" y="68"/>
                    </a:cubicBezTo>
                    <a:cubicBezTo>
                      <a:pt x="103" y="68"/>
                      <a:pt x="103" y="69"/>
                      <a:pt x="102" y="69"/>
                    </a:cubicBezTo>
                    <a:cubicBezTo>
                      <a:pt x="102" y="69"/>
                      <a:pt x="102" y="70"/>
                      <a:pt x="101" y="70"/>
                    </a:cubicBezTo>
                    <a:cubicBezTo>
                      <a:pt x="101" y="71"/>
                      <a:pt x="101" y="71"/>
                      <a:pt x="102" y="71"/>
                    </a:cubicBezTo>
                    <a:cubicBezTo>
                      <a:pt x="102" y="72"/>
                      <a:pt x="101" y="72"/>
                      <a:pt x="101" y="72"/>
                    </a:cubicBezTo>
                    <a:cubicBezTo>
                      <a:pt x="102" y="73"/>
                      <a:pt x="102" y="73"/>
                      <a:pt x="103" y="74"/>
                    </a:cubicBezTo>
                    <a:cubicBezTo>
                      <a:pt x="103" y="74"/>
                      <a:pt x="104" y="74"/>
                      <a:pt x="104" y="74"/>
                    </a:cubicBezTo>
                    <a:cubicBezTo>
                      <a:pt x="105" y="75"/>
                      <a:pt x="106" y="75"/>
                      <a:pt x="106" y="75"/>
                    </a:cubicBezTo>
                    <a:cubicBezTo>
                      <a:pt x="107" y="75"/>
                      <a:pt x="108" y="74"/>
                      <a:pt x="108" y="74"/>
                    </a:cubicBezTo>
                    <a:cubicBezTo>
                      <a:pt x="108" y="75"/>
                      <a:pt x="109" y="76"/>
                      <a:pt x="108" y="76"/>
                    </a:cubicBezTo>
                    <a:cubicBezTo>
                      <a:pt x="107" y="77"/>
                      <a:pt x="106" y="78"/>
                      <a:pt x="107" y="79"/>
                    </a:cubicBezTo>
                    <a:cubicBezTo>
                      <a:pt x="106" y="78"/>
                      <a:pt x="106" y="79"/>
                      <a:pt x="106" y="79"/>
                    </a:cubicBezTo>
                    <a:cubicBezTo>
                      <a:pt x="106" y="79"/>
                      <a:pt x="106" y="79"/>
                      <a:pt x="105" y="79"/>
                    </a:cubicBezTo>
                    <a:cubicBezTo>
                      <a:pt x="105" y="80"/>
                      <a:pt x="105" y="79"/>
                      <a:pt x="104" y="80"/>
                    </a:cubicBezTo>
                    <a:cubicBezTo>
                      <a:pt x="103" y="80"/>
                      <a:pt x="103" y="80"/>
                      <a:pt x="103" y="81"/>
                    </a:cubicBezTo>
                    <a:cubicBezTo>
                      <a:pt x="102" y="80"/>
                      <a:pt x="102" y="82"/>
                      <a:pt x="101" y="83"/>
                    </a:cubicBezTo>
                    <a:cubicBezTo>
                      <a:pt x="100" y="83"/>
                      <a:pt x="100" y="82"/>
                      <a:pt x="100" y="83"/>
                    </a:cubicBezTo>
                    <a:cubicBezTo>
                      <a:pt x="100" y="84"/>
                      <a:pt x="99" y="84"/>
                      <a:pt x="99" y="84"/>
                    </a:cubicBezTo>
                    <a:cubicBezTo>
                      <a:pt x="99" y="84"/>
                      <a:pt x="100" y="84"/>
                      <a:pt x="99" y="85"/>
                    </a:cubicBezTo>
                    <a:cubicBezTo>
                      <a:pt x="99" y="85"/>
                      <a:pt x="99" y="85"/>
                      <a:pt x="98" y="85"/>
                    </a:cubicBezTo>
                    <a:cubicBezTo>
                      <a:pt x="98" y="85"/>
                      <a:pt x="97" y="85"/>
                      <a:pt x="97" y="86"/>
                    </a:cubicBezTo>
                    <a:cubicBezTo>
                      <a:pt x="96" y="86"/>
                      <a:pt x="97" y="86"/>
                      <a:pt x="96" y="86"/>
                    </a:cubicBezTo>
                    <a:cubicBezTo>
                      <a:pt x="96" y="86"/>
                      <a:pt x="96" y="86"/>
                      <a:pt x="96" y="86"/>
                    </a:cubicBezTo>
                    <a:cubicBezTo>
                      <a:pt x="96" y="86"/>
                      <a:pt x="95" y="86"/>
                      <a:pt x="95" y="86"/>
                    </a:cubicBezTo>
                    <a:cubicBezTo>
                      <a:pt x="94" y="86"/>
                      <a:pt x="95" y="87"/>
                      <a:pt x="94" y="87"/>
                    </a:cubicBezTo>
                    <a:cubicBezTo>
                      <a:pt x="95" y="86"/>
                      <a:pt x="94" y="86"/>
                      <a:pt x="94" y="86"/>
                    </a:cubicBezTo>
                    <a:cubicBezTo>
                      <a:pt x="93" y="86"/>
                      <a:pt x="93" y="86"/>
                      <a:pt x="92" y="86"/>
                    </a:cubicBezTo>
                    <a:cubicBezTo>
                      <a:pt x="92" y="86"/>
                      <a:pt x="93" y="86"/>
                      <a:pt x="93" y="86"/>
                    </a:cubicBezTo>
                    <a:cubicBezTo>
                      <a:pt x="92" y="86"/>
                      <a:pt x="92" y="87"/>
                      <a:pt x="92" y="86"/>
                    </a:cubicBezTo>
                    <a:cubicBezTo>
                      <a:pt x="91" y="86"/>
                      <a:pt x="91" y="86"/>
                      <a:pt x="92" y="86"/>
                    </a:cubicBezTo>
                    <a:cubicBezTo>
                      <a:pt x="91" y="86"/>
                      <a:pt x="91" y="85"/>
                      <a:pt x="90" y="85"/>
                    </a:cubicBezTo>
                    <a:cubicBezTo>
                      <a:pt x="90" y="85"/>
                      <a:pt x="89" y="85"/>
                      <a:pt x="89" y="85"/>
                    </a:cubicBezTo>
                    <a:cubicBezTo>
                      <a:pt x="89" y="85"/>
                      <a:pt x="88" y="85"/>
                      <a:pt x="88" y="84"/>
                    </a:cubicBezTo>
                    <a:cubicBezTo>
                      <a:pt x="88" y="83"/>
                      <a:pt x="87" y="83"/>
                      <a:pt x="86" y="83"/>
                    </a:cubicBezTo>
                    <a:cubicBezTo>
                      <a:pt x="86" y="84"/>
                      <a:pt x="85" y="84"/>
                      <a:pt x="85" y="83"/>
                    </a:cubicBezTo>
                    <a:cubicBezTo>
                      <a:pt x="84" y="83"/>
                      <a:pt x="85" y="83"/>
                      <a:pt x="85" y="83"/>
                    </a:cubicBezTo>
                    <a:cubicBezTo>
                      <a:pt x="85" y="83"/>
                      <a:pt x="86" y="83"/>
                      <a:pt x="86" y="83"/>
                    </a:cubicBezTo>
                    <a:cubicBezTo>
                      <a:pt x="86" y="82"/>
                      <a:pt x="87" y="82"/>
                      <a:pt x="86" y="82"/>
                    </a:cubicBezTo>
                    <a:cubicBezTo>
                      <a:pt x="86" y="82"/>
                      <a:pt x="86" y="82"/>
                      <a:pt x="86" y="82"/>
                    </a:cubicBezTo>
                    <a:cubicBezTo>
                      <a:pt x="86" y="81"/>
                      <a:pt x="85" y="81"/>
                      <a:pt x="85" y="81"/>
                    </a:cubicBezTo>
                    <a:cubicBezTo>
                      <a:pt x="84" y="81"/>
                      <a:pt x="86" y="83"/>
                      <a:pt x="85" y="83"/>
                    </a:cubicBezTo>
                    <a:cubicBezTo>
                      <a:pt x="84" y="83"/>
                      <a:pt x="84" y="82"/>
                      <a:pt x="84" y="82"/>
                    </a:cubicBezTo>
                    <a:cubicBezTo>
                      <a:pt x="83" y="82"/>
                      <a:pt x="83" y="83"/>
                      <a:pt x="83" y="83"/>
                    </a:cubicBezTo>
                    <a:cubicBezTo>
                      <a:pt x="83" y="83"/>
                      <a:pt x="83" y="83"/>
                      <a:pt x="83" y="83"/>
                    </a:cubicBezTo>
                    <a:cubicBezTo>
                      <a:pt x="83" y="83"/>
                      <a:pt x="83" y="83"/>
                      <a:pt x="83" y="83"/>
                    </a:cubicBezTo>
                    <a:cubicBezTo>
                      <a:pt x="83" y="84"/>
                      <a:pt x="81" y="83"/>
                      <a:pt x="81" y="83"/>
                    </a:cubicBezTo>
                    <a:cubicBezTo>
                      <a:pt x="81" y="83"/>
                      <a:pt x="81" y="83"/>
                      <a:pt x="81" y="82"/>
                    </a:cubicBezTo>
                    <a:cubicBezTo>
                      <a:pt x="81" y="82"/>
                      <a:pt x="80" y="82"/>
                      <a:pt x="80" y="82"/>
                    </a:cubicBezTo>
                    <a:cubicBezTo>
                      <a:pt x="79" y="82"/>
                      <a:pt x="78" y="82"/>
                      <a:pt x="79" y="82"/>
                    </a:cubicBezTo>
                    <a:cubicBezTo>
                      <a:pt x="79" y="81"/>
                      <a:pt x="77" y="82"/>
                      <a:pt x="78" y="82"/>
                    </a:cubicBezTo>
                    <a:cubicBezTo>
                      <a:pt x="78" y="82"/>
                      <a:pt x="77" y="82"/>
                      <a:pt x="77" y="82"/>
                    </a:cubicBezTo>
                    <a:cubicBezTo>
                      <a:pt x="77" y="81"/>
                      <a:pt x="77" y="81"/>
                      <a:pt x="76" y="81"/>
                    </a:cubicBezTo>
                    <a:cubicBezTo>
                      <a:pt x="75" y="81"/>
                      <a:pt x="75" y="82"/>
                      <a:pt x="74" y="82"/>
                    </a:cubicBezTo>
                    <a:cubicBezTo>
                      <a:pt x="73" y="83"/>
                      <a:pt x="72" y="84"/>
                      <a:pt x="71" y="84"/>
                    </a:cubicBezTo>
                    <a:cubicBezTo>
                      <a:pt x="71" y="84"/>
                      <a:pt x="71" y="84"/>
                      <a:pt x="70" y="84"/>
                    </a:cubicBezTo>
                    <a:cubicBezTo>
                      <a:pt x="69" y="84"/>
                      <a:pt x="69" y="85"/>
                      <a:pt x="68" y="85"/>
                    </a:cubicBezTo>
                    <a:cubicBezTo>
                      <a:pt x="68" y="86"/>
                      <a:pt x="67" y="87"/>
                      <a:pt x="67" y="86"/>
                    </a:cubicBezTo>
                    <a:cubicBezTo>
                      <a:pt x="67" y="87"/>
                      <a:pt x="68" y="86"/>
                      <a:pt x="68" y="87"/>
                    </a:cubicBezTo>
                    <a:cubicBezTo>
                      <a:pt x="68" y="87"/>
                      <a:pt x="67" y="88"/>
                      <a:pt x="67" y="88"/>
                    </a:cubicBezTo>
                    <a:cubicBezTo>
                      <a:pt x="67" y="88"/>
                      <a:pt x="67" y="88"/>
                      <a:pt x="67" y="88"/>
                    </a:cubicBezTo>
                    <a:cubicBezTo>
                      <a:pt x="67" y="88"/>
                      <a:pt x="68" y="88"/>
                      <a:pt x="67" y="88"/>
                    </a:cubicBezTo>
                    <a:cubicBezTo>
                      <a:pt x="67" y="88"/>
                      <a:pt x="67" y="88"/>
                      <a:pt x="67" y="88"/>
                    </a:cubicBezTo>
                    <a:cubicBezTo>
                      <a:pt x="67" y="88"/>
                      <a:pt x="66" y="89"/>
                      <a:pt x="67" y="89"/>
                    </a:cubicBezTo>
                    <a:cubicBezTo>
                      <a:pt x="67" y="90"/>
                      <a:pt x="67" y="89"/>
                      <a:pt x="67" y="89"/>
                    </a:cubicBezTo>
                    <a:cubicBezTo>
                      <a:pt x="67" y="89"/>
                      <a:pt x="67" y="90"/>
                      <a:pt x="67" y="91"/>
                    </a:cubicBezTo>
                    <a:cubicBezTo>
                      <a:pt x="67" y="92"/>
                      <a:pt x="67" y="92"/>
                      <a:pt x="68" y="92"/>
                    </a:cubicBezTo>
                    <a:cubicBezTo>
                      <a:pt x="68" y="92"/>
                      <a:pt x="68" y="93"/>
                      <a:pt x="68" y="93"/>
                    </a:cubicBezTo>
                    <a:cubicBezTo>
                      <a:pt x="67" y="93"/>
                      <a:pt x="67" y="93"/>
                      <a:pt x="66" y="93"/>
                    </a:cubicBezTo>
                    <a:cubicBezTo>
                      <a:pt x="65" y="93"/>
                      <a:pt x="63" y="94"/>
                      <a:pt x="64" y="94"/>
                    </a:cubicBezTo>
                    <a:cubicBezTo>
                      <a:pt x="62" y="94"/>
                      <a:pt x="62" y="94"/>
                      <a:pt x="61" y="93"/>
                    </a:cubicBezTo>
                    <a:cubicBezTo>
                      <a:pt x="60" y="93"/>
                      <a:pt x="60" y="93"/>
                      <a:pt x="59" y="93"/>
                    </a:cubicBezTo>
                    <a:cubicBezTo>
                      <a:pt x="59" y="93"/>
                      <a:pt x="59" y="94"/>
                      <a:pt x="58" y="94"/>
                    </a:cubicBezTo>
                    <a:cubicBezTo>
                      <a:pt x="58" y="94"/>
                      <a:pt x="58" y="94"/>
                      <a:pt x="57" y="93"/>
                    </a:cubicBezTo>
                    <a:cubicBezTo>
                      <a:pt x="57" y="93"/>
                      <a:pt x="57" y="93"/>
                      <a:pt x="56" y="93"/>
                    </a:cubicBezTo>
                    <a:cubicBezTo>
                      <a:pt x="56" y="93"/>
                      <a:pt x="55" y="93"/>
                      <a:pt x="55" y="92"/>
                    </a:cubicBezTo>
                    <a:cubicBezTo>
                      <a:pt x="55" y="92"/>
                      <a:pt x="56" y="92"/>
                      <a:pt x="56" y="92"/>
                    </a:cubicBezTo>
                    <a:cubicBezTo>
                      <a:pt x="56" y="91"/>
                      <a:pt x="54" y="91"/>
                      <a:pt x="54" y="91"/>
                    </a:cubicBezTo>
                    <a:cubicBezTo>
                      <a:pt x="54" y="91"/>
                      <a:pt x="53" y="91"/>
                      <a:pt x="53" y="91"/>
                    </a:cubicBezTo>
                    <a:cubicBezTo>
                      <a:pt x="53" y="91"/>
                      <a:pt x="53" y="91"/>
                      <a:pt x="52" y="90"/>
                    </a:cubicBezTo>
                    <a:cubicBezTo>
                      <a:pt x="52" y="90"/>
                      <a:pt x="51" y="90"/>
                      <a:pt x="51" y="90"/>
                    </a:cubicBezTo>
                    <a:cubicBezTo>
                      <a:pt x="50" y="90"/>
                      <a:pt x="50" y="90"/>
                      <a:pt x="50" y="90"/>
                    </a:cubicBezTo>
                    <a:cubicBezTo>
                      <a:pt x="50" y="89"/>
                      <a:pt x="49" y="89"/>
                      <a:pt x="49" y="89"/>
                    </a:cubicBezTo>
                    <a:cubicBezTo>
                      <a:pt x="48" y="89"/>
                      <a:pt x="47" y="89"/>
                      <a:pt x="47" y="89"/>
                    </a:cubicBezTo>
                    <a:cubicBezTo>
                      <a:pt x="46" y="89"/>
                      <a:pt x="46" y="90"/>
                      <a:pt x="46" y="91"/>
                    </a:cubicBezTo>
                    <a:cubicBezTo>
                      <a:pt x="45" y="90"/>
                      <a:pt x="45" y="90"/>
                      <a:pt x="44" y="90"/>
                    </a:cubicBezTo>
                    <a:cubicBezTo>
                      <a:pt x="43" y="90"/>
                      <a:pt x="43" y="91"/>
                      <a:pt x="42" y="90"/>
                    </a:cubicBezTo>
                    <a:cubicBezTo>
                      <a:pt x="42" y="90"/>
                      <a:pt x="41" y="91"/>
                      <a:pt x="40" y="91"/>
                    </a:cubicBezTo>
                    <a:cubicBezTo>
                      <a:pt x="40" y="91"/>
                      <a:pt x="39" y="90"/>
                      <a:pt x="39" y="89"/>
                    </a:cubicBezTo>
                    <a:cubicBezTo>
                      <a:pt x="39" y="90"/>
                      <a:pt x="38" y="89"/>
                      <a:pt x="38" y="89"/>
                    </a:cubicBezTo>
                    <a:cubicBezTo>
                      <a:pt x="37" y="89"/>
                      <a:pt x="37" y="89"/>
                      <a:pt x="36" y="89"/>
                    </a:cubicBezTo>
                    <a:cubicBezTo>
                      <a:pt x="35" y="89"/>
                      <a:pt x="35" y="89"/>
                      <a:pt x="35" y="89"/>
                    </a:cubicBezTo>
                    <a:cubicBezTo>
                      <a:pt x="35" y="89"/>
                      <a:pt x="34" y="89"/>
                      <a:pt x="34" y="88"/>
                    </a:cubicBezTo>
                    <a:cubicBezTo>
                      <a:pt x="34" y="87"/>
                      <a:pt x="33" y="88"/>
                      <a:pt x="33" y="88"/>
                    </a:cubicBezTo>
                    <a:cubicBezTo>
                      <a:pt x="32" y="88"/>
                      <a:pt x="32" y="87"/>
                      <a:pt x="31" y="87"/>
                    </a:cubicBezTo>
                    <a:cubicBezTo>
                      <a:pt x="31" y="87"/>
                      <a:pt x="29" y="86"/>
                      <a:pt x="29" y="86"/>
                    </a:cubicBezTo>
                    <a:cubicBezTo>
                      <a:pt x="29" y="86"/>
                      <a:pt x="29" y="87"/>
                      <a:pt x="28" y="87"/>
                    </a:cubicBezTo>
                    <a:cubicBezTo>
                      <a:pt x="27" y="87"/>
                      <a:pt x="28" y="85"/>
                      <a:pt x="28" y="85"/>
                    </a:cubicBezTo>
                    <a:cubicBezTo>
                      <a:pt x="29" y="84"/>
                      <a:pt x="27" y="84"/>
                      <a:pt x="27" y="84"/>
                    </a:cubicBezTo>
                    <a:cubicBezTo>
                      <a:pt x="27" y="84"/>
                      <a:pt x="26" y="84"/>
                      <a:pt x="26" y="84"/>
                    </a:cubicBezTo>
                    <a:cubicBezTo>
                      <a:pt x="26" y="84"/>
                      <a:pt x="26" y="84"/>
                      <a:pt x="25" y="84"/>
                    </a:cubicBezTo>
                    <a:cubicBezTo>
                      <a:pt x="25" y="84"/>
                      <a:pt x="25" y="83"/>
                      <a:pt x="25" y="83"/>
                    </a:cubicBezTo>
                    <a:cubicBezTo>
                      <a:pt x="25" y="83"/>
                      <a:pt x="26" y="83"/>
                      <a:pt x="26" y="83"/>
                    </a:cubicBezTo>
                    <a:cubicBezTo>
                      <a:pt x="27" y="83"/>
                      <a:pt x="27" y="81"/>
                      <a:pt x="28" y="81"/>
                    </a:cubicBezTo>
                    <a:cubicBezTo>
                      <a:pt x="28" y="80"/>
                      <a:pt x="29" y="78"/>
                      <a:pt x="29" y="77"/>
                    </a:cubicBezTo>
                    <a:cubicBezTo>
                      <a:pt x="29" y="76"/>
                      <a:pt x="29" y="75"/>
                      <a:pt x="30" y="74"/>
                    </a:cubicBezTo>
                    <a:cubicBezTo>
                      <a:pt x="30" y="73"/>
                      <a:pt x="30" y="72"/>
                      <a:pt x="30" y="72"/>
                    </a:cubicBezTo>
                    <a:cubicBezTo>
                      <a:pt x="30" y="71"/>
                      <a:pt x="30" y="71"/>
                      <a:pt x="30" y="71"/>
                    </a:cubicBezTo>
                    <a:cubicBezTo>
                      <a:pt x="30" y="70"/>
                      <a:pt x="31" y="69"/>
                      <a:pt x="31" y="69"/>
                    </a:cubicBezTo>
                    <a:cubicBezTo>
                      <a:pt x="32" y="69"/>
                      <a:pt x="32" y="69"/>
                      <a:pt x="32" y="68"/>
                    </a:cubicBezTo>
                    <a:cubicBezTo>
                      <a:pt x="31" y="68"/>
                      <a:pt x="30" y="69"/>
                      <a:pt x="30" y="69"/>
                    </a:cubicBezTo>
                    <a:cubicBezTo>
                      <a:pt x="30" y="68"/>
                      <a:pt x="32" y="59"/>
                      <a:pt x="32" y="59"/>
                    </a:cubicBezTo>
                    <a:cubicBezTo>
                      <a:pt x="33" y="59"/>
                      <a:pt x="33" y="60"/>
                      <a:pt x="33" y="60"/>
                    </a:cubicBezTo>
                    <a:cubicBezTo>
                      <a:pt x="34" y="61"/>
                      <a:pt x="35" y="61"/>
                      <a:pt x="35" y="62"/>
                    </a:cubicBezTo>
                    <a:cubicBezTo>
                      <a:pt x="35" y="63"/>
                      <a:pt x="35" y="64"/>
                      <a:pt x="36" y="65"/>
                    </a:cubicBezTo>
                    <a:cubicBezTo>
                      <a:pt x="36" y="65"/>
                      <a:pt x="36" y="65"/>
                      <a:pt x="36" y="65"/>
                    </a:cubicBezTo>
                    <a:cubicBezTo>
                      <a:pt x="37" y="66"/>
                      <a:pt x="36" y="66"/>
                      <a:pt x="37" y="67"/>
                    </a:cubicBezTo>
                    <a:cubicBezTo>
                      <a:pt x="37" y="66"/>
                      <a:pt x="37" y="66"/>
                      <a:pt x="36" y="65"/>
                    </a:cubicBezTo>
                    <a:cubicBezTo>
                      <a:pt x="37" y="65"/>
                      <a:pt x="37" y="65"/>
                      <a:pt x="37" y="65"/>
                    </a:cubicBezTo>
                    <a:cubicBezTo>
                      <a:pt x="37" y="65"/>
                      <a:pt x="37" y="65"/>
                      <a:pt x="36" y="65"/>
                    </a:cubicBezTo>
                    <a:cubicBezTo>
                      <a:pt x="36" y="65"/>
                      <a:pt x="36" y="64"/>
                      <a:pt x="36" y="63"/>
                    </a:cubicBezTo>
                    <a:cubicBezTo>
                      <a:pt x="36" y="62"/>
                      <a:pt x="35" y="62"/>
                      <a:pt x="35" y="61"/>
                    </a:cubicBezTo>
                    <a:cubicBezTo>
                      <a:pt x="35" y="60"/>
                      <a:pt x="34" y="60"/>
                      <a:pt x="34" y="59"/>
                    </a:cubicBezTo>
                    <a:cubicBezTo>
                      <a:pt x="33" y="59"/>
                      <a:pt x="33" y="58"/>
                      <a:pt x="32" y="58"/>
                    </a:cubicBezTo>
                    <a:cubicBezTo>
                      <a:pt x="32" y="58"/>
                      <a:pt x="31" y="58"/>
                      <a:pt x="31" y="58"/>
                    </a:cubicBezTo>
                    <a:cubicBezTo>
                      <a:pt x="31" y="56"/>
                      <a:pt x="32" y="58"/>
                      <a:pt x="33" y="58"/>
                    </a:cubicBezTo>
                    <a:cubicBezTo>
                      <a:pt x="33" y="57"/>
                      <a:pt x="32" y="57"/>
                      <a:pt x="32" y="57"/>
                    </a:cubicBezTo>
                    <a:cubicBezTo>
                      <a:pt x="32" y="56"/>
                      <a:pt x="32" y="56"/>
                      <a:pt x="32" y="56"/>
                    </a:cubicBezTo>
                    <a:cubicBezTo>
                      <a:pt x="33" y="56"/>
                      <a:pt x="32" y="55"/>
                      <a:pt x="33" y="55"/>
                    </a:cubicBezTo>
                    <a:cubicBezTo>
                      <a:pt x="33" y="54"/>
                      <a:pt x="32" y="53"/>
                      <a:pt x="32" y="53"/>
                    </a:cubicBezTo>
                    <a:cubicBezTo>
                      <a:pt x="32" y="53"/>
                      <a:pt x="32" y="53"/>
                      <a:pt x="32" y="53"/>
                    </a:cubicBezTo>
                    <a:cubicBezTo>
                      <a:pt x="32" y="52"/>
                      <a:pt x="32" y="52"/>
                      <a:pt x="33" y="52"/>
                    </a:cubicBezTo>
                    <a:cubicBezTo>
                      <a:pt x="33" y="52"/>
                      <a:pt x="33" y="51"/>
                      <a:pt x="32" y="51"/>
                    </a:cubicBezTo>
                    <a:cubicBezTo>
                      <a:pt x="32" y="51"/>
                      <a:pt x="32" y="52"/>
                      <a:pt x="32" y="52"/>
                    </a:cubicBezTo>
                    <a:cubicBezTo>
                      <a:pt x="31" y="52"/>
                      <a:pt x="31" y="51"/>
                      <a:pt x="31" y="51"/>
                    </a:cubicBezTo>
                    <a:cubicBezTo>
                      <a:pt x="31" y="51"/>
                      <a:pt x="30" y="51"/>
                      <a:pt x="30" y="51"/>
                    </a:cubicBezTo>
                    <a:cubicBezTo>
                      <a:pt x="29" y="51"/>
                      <a:pt x="29" y="50"/>
                      <a:pt x="29" y="50"/>
                    </a:cubicBezTo>
                    <a:cubicBezTo>
                      <a:pt x="28" y="50"/>
                      <a:pt x="27" y="49"/>
                      <a:pt x="27" y="49"/>
                    </a:cubicBezTo>
                    <a:cubicBezTo>
                      <a:pt x="27" y="49"/>
                      <a:pt x="27" y="49"/>
                      <a:pt x="27" y="49"/>
                    </a:cubicBezTo>
                    <a:cubicBezTo>
                      <a:pt x="27" y="49"/>
                      <a:pt x="27" y="48"/>
                      <a:pt x="26" y="48"/>
                    </a:cubicBezTo>
                    <a:cubicBezTo>
                      <a:pt x="26" y="48"/>
                      <a:pt x="26" y="47"/>
                      <a:pt x="26" y="47"/>
                    </a:cubicBezTo>
                    <a:cubicBezTo>
                      <a:pt x="25" y="47"/>
                      <a:pt x="24" y="46"/>
                      <a:pt x="24" y="46"/>
                    </a:cubicBezTo>
                    <a:cubicBezTo>
                      <a:pt x="24" y="45"/>
                      <a:pt x="25" y="44"/>
                      <a:pt x="25" y="44"/>
                    </a:cubicBezTo>
                    <a:cubicBezTo>
                      <a:pt x="26" y="43"/>
                      <a:pt x="24" y="43"/>
                      <a:pt x="23" y="42"/>
                    </a:cubicBezTo>
                    <a:cubicBezTo>
                      <a:pt x="24" y="42"/>
                      <a:pt x="24" y="42"/>
                      <a:pt x="24" y="41"/>
                    </a:cubicBezTo>
                    <a:cubicBezTo>
                      <a:pt x="24" y="41"/>
                      <a:pt x="25" y="41"/>
                      <a:pt x="25" y="41"/>
                    </a:cubicBezTo>
                    <a:cubicBezTo>
                      <a:pt x="26" y="41"/>
                      <a:pt x="26" y="41"/>
                      <a:pt x="26" y="41"/>
                    </a:cubicBezTo>
                    <a:cubicBezTo>
                      <a:pt x="27" y="41"/>
                      <a:pt x="27" y="42"/>
                      <a:pt x="28" y="42"/>
                    </a:cubicBezTo>
                    <a:cubicBezTo>
                      <a:pt x="27" y="42"/>
                      <a:pt x="27" y="41"/>
                      <a:pt x="26" y="41"/>
                    </a:cubicBezTo>
                    <a:cubicBezTo>
                      <a:pt x="25" y="40"/>
                      <a:pt x="25" y="40"/>
                      <a:pt x="24" y="41"/>
                    </a:cubicBezTo>
                    <a:cubicBezTo>
                      <a:pt x="23" y="41"/>
                      <a:pt x="23" y="41"/>
                      <a:pt x="22" y="41"/>
                    </a:cubicBezTo>
                    <a:cubicBezTo>
                      <a:pt x="22" y="41"/>
                      <a:pt x="22" y="41"/>
                      <a:pt x="22" y="41"/>
                    </a:cubicBezTo>
                    <a:cubicBezTo>
                      <a:pt x="22" y="41"/>
                      <a:pt x="21" y="41"/>
                      <a:pt x="21" y="41"/>
                    </a:cubicBezTo>
                    <a:cubicBezTo>
                      <a:pt x="21" y="41"/>
                      <a:pt x="22" y="41"/>
                      <a:pt x="22" y="41"/>
                    </a:cubicBezTo>
                    <a:cubicBezTo>
                      <a:pt x="22" y="41"/>
                      <a:pt x="21" y="40"/>
                      <a:pt x="21" y="41"/>
                    </a:cubicBezTo>
                    <a:cubicBezTo>
                      <a:pt x="21" y="40"/>
                      <a:pt x="21" y="40"/>
                      <a:pt x="21" y="40"/>
                    </a:cubicBezTo>
                    <a:cubicBezTo>
                      <a:pt x="21" y="40"/>
                      <a:pt x="22" y="40"/>
                      <a:pt x="22" y="39"/>
                    </a:cubicBezTo>
                    <a:cubicBezTo>
                      <a:pt x="22" y="39"/>
                      <a:pt x="21" y="39"/>
                      <a:pt x="21" y="39"/>
                    </a:cubicBezTo>
                    <a:cubicBezTo>
                      <a:pt x="21" y="38"/>
                      <a:pt x="22" y="39"/>
                      <a:pt x="23" y="39"/>
                    </a:cubicBezTo>
                    <a:cubicBezTo>
                      <a:pt x="22" y="38"/>
                      <a:pt x="21" y="38"/>
                      <a:pt x="20" y="38"/>
                    </a:cubicBezTo>
                    <a:cubicBezTo>
                      <a:pt x="20" y="38"/>
                      <a:pt x="21" y="38"/>
                      <a:pt x="21" y="38"/>
                    </a:cubicBezTo>
                    <a:cubicBezTo>
                      <a:pt x="20" y="38"/>
                      <a:pt x="20" y="38"/>
                      <a:pt x="20" y="38"/>
                    </a:cubicBezTo>
                    <a:cubicBezTo>
                      <a:pt x="19" y="39"/>
                      <a:pt x="19" y="39"/>
                      <a:pt x="18" y="38"/>
                    </a:cubicBezTo>
                    <a:cubicBezTo>
                      <a:pt x="18" y="38"/>
                      <a:pt x="19" y="38"/>
                      <a:pt x="19" y="38"/>
                    </a:cubicBezTo>
                    <a:cubicBezTo>
                      <a:pt x="19" y="38"/>
                      <a:pt x="20" y="38"/>
                      <a:pt x="20" y="37"/>
                    </a:cubicBezTo>
                    <a:cubicBezTo>
                      <a:pt x="20" y="38"/>
                      <a:pt x="19" y="37"/>
                      <a:pt x="19" y="37"/>
                    </a:cubicBezTo>
                    <a:cubicBezTo>
                      <a:pt x="20" y="37"/>
                      <a:pt x="19" y="37"/>
                      <a:pt x="19" y="37"/>
                    </a:cubicBezTo>
                    <a:cubicBezTo>
                      <a:pt x="19" y="37"/>
                      <a:pt x="19" y="37"/>
                      <a:pt x="19" y="37"/>
                    </a:cubicBezTo>
                    <a:cubicBezTo>
                      <a:pt x="18" y="38"/>
                      <a:pt x="18" y="37"/>
                      <a:pt x="17" y="37"/>
                    </a:cubicBezTo>
                    <a:cubicBezTo>
                      <a:pt x="17" y="37"/>
                      <a:pt x="18" y="38"/>
                      <a:pt x="18" y="38"/>
                    </a:cubicBezTo>
                    <a:cubicBezTo>
                      <a:pt x="18" y="38"/>
                      <a:pt x="17" y="38"/>
                      <a:pt x="17" y="37"/>
                    </a:cubicBezTo>
                    <a:cubicBezTo>
                      <a:pt x="17" y="38"/>
                      <a:pt x="16" y="38"/>
                      <a:pt x="16" y="38"/>
                    </a:cubicBezTo>
                    <a:cubicBezTo>
                      <a:pt x="16" y="38"/>
                      <a:pt x="16" y="39"/>
                      <a:pt x="16" y="39"/>
                    </a:cubicBezTo>
                    <a:cubicBezTo>
                      <a:pt x="16" y="39"/>
                      <a:pt x="16" y="38"/>
                      <a:pt x="16" y="38"/>
                    </a:cubicBezTo>
                    <a:cubicBezTo>
                      <a:pt x="16" y="38"/>
                      <a:pt x="16" y="38"/>
                      <a:pt x="16" y="37"/>
                    </a:cubicBezTo>
                    <a:cubicBezTo>
                      <a:pt x="15" y="37"/>
                      <a:pt x="16" y="37"/>
                      <a:pt x="16" y="36"/>
                    </a:cubicBezTo>
                    <a:cubicBezTo>
                      <a:pt x="16" y="36"/>
                      <a:pt x="16" y="36"/>
                      <a:pt x="16" y="36"/>
                    </a:cubicBezTo>
                    <a:cubicBezTo>
                      <a:pt x="16" y="36"/>
                      <a:pt x="15" y="37"/>
                      <a:pt x="15" y="37"/>
                    </a:cubicBezTo>
                    <a:cubicBezTo>
                      <a:pt x="15" y="37"/>
                      <a:pt x="14" y="36"/>
                      <a:pt x="14" y="37"/>
                    </a:cubicBezTo>
                    <a:cubicBezTo>
                      <a:pt x="14" y="36"/>
                      <a:pt x="15" y="36"/>
                      <a:pt x="15" y="37"/>
                    </a:cubicBezTo>
                    <a:cubicBezTo>
                      <a:pt x="15" y="36"/>
                      <a:pt x="14" y="36"/>
                      <a:pt x="14" y="36"/>
                    </a:cubicBezTo>
                    <a:cubicBezTo>
                      <a:pt x="14" y="36"/>
                      <a:pt x="15" y="36"/>
                      <a:pt x="15" y="36"/>
                    </a:cubicBezTo>
                    <a:cubicBezTo>
                      <a:pt x="15" y="36"/>
                      <a:pt x="14" y="36"/>
                      <a:pt x="14" y="36"/>
                    </a:cubicBezTo>
                    <a:cubicBezTo>
                      <a:pt x="14" y="36"/>
                      <a:pt x="13" y="36"/>
                      <a:pt x="13" y="36"/>
                    </a:cubicBezTo>
                    <a:cubicBezTo>
                      <a:pt x="13" y="36"/>
                      <a:pt x="11" y="35"/>
                      <a:pt x="11" y="35"/>
                    </a:cubicBezTo>
                    <a:cubicBezTo>
                      <a:pt x="10" y="35"/>
                      <a:pt x="10" y="35"/>
                      <a:pt x="9" y="35"/>
                    </a:cubicBezTo>
                    <a:cubicBezTo>
                      <a:pt x="9" y="34"/>
                      <a:pt x="9" y="35"/>
                      <a:pt x="9" y="35"/>
                    </a:cubicBezTo>
                    <a:cubicBezTo>
                      <a:pt x="9" y="35"/>
                      <a:pt x="8" y="35"/>
                      <a:pt x="8" y="34"/>
                    </a:cubicBezTo>
                    <a:cubicBezTo>
                      <a:pt x="8" y="34"/>
                      <a:pt x="8" y="34"/>
                      <a:pt x="8" y="35"/>
                    </a:cubicBezTo>
                    <a:cubicBezTo>
                      <a:pt x="8" y="35"/>
                      <a:pt x="7" y="35"/>
                      <a:pt x="7" y="35"/>
                    </a:cubicBezTo>
                    <a:cubicBezTo>
                      <a:pt x="7" y="35"/>
                      <a:pt x="8" y="35"/>
                      <a:pt x="7" y="35"/>
                    </a:cubicBezTo>
                    <a:cubicBezTo>
                      <a:pt x="7" y="35"/>
                      <a:pt x="6" y="36"/>
                      <a:pt x="6" y="35"/>
                    </a:cubicBezTo>
                    <a:cubicBezTo>
                      <a:pt x="5" y="35"/>
                      <a:pt x="6" y="35"/>
                      <a:pt x="6" y="35"/>
                    </a:cubicBezTo>
                    <a:cubicBezTo>
                      <a:pt x="6" y="34"/>
                      <a:pt x="6" y="34"/>
                      <a:pt x="5" y="34"/>
                    </a:cubicBezTo>
                    <a:cubicBezTo>
                      <a:pt x="5" y="33"/>
                      <a:pt x="4" y="33"/>
                      <a:pt x="3" y="33"/>
                    </a:cubicBezTo>
                    <a:cubicBezTo>
                      <a:pt x="3" y="32"/>
                      <a:pt x="6" y="32"/>
                      <a:pt x="6" y="32"/>
                    </a:cubicBezTo>
                    <a:cubicBezTo>
                      <a:pt x="7" y="32"/>
                      <a:pt x="6" y="31"/>
                      <a:pt x="6" y="31"/>
                    </a:cubicBezTo>
                    <a:cubicBezTo>
                      <a:pt x="6" y="31"/>
                      <a:pt x="5" y="31"/>
                      <a:pt x="5" y="31"/>
                    </a:cubicBezTo>
                    <a:cubicBezTo>
                      <a:pt x="5" y="31"/>
                      <a:pt x="5" y="31"/>
                      <a:pt x="4" y="31"/>
                    </a:cubicBezTo>
                    <a:cubicBezTo>
                      <a:pt x="4" y="31"/>
                      <a:pt x="4" y="31"/>
                      <a:pt x="4" y="31"/>
                    </a:cubicBezTo>
                    <a:cubicBezTo>
                      <a:pt x="4" y="30"/>
                      <a:pt x="4" y="31"/>
                      <a:pt x="4" y="30"/>
                    </a:cubicBezTo>
                    <a:cubicBezTo>
                      <a:pt x="4" y="30"/>
                      <a:pt x="5" y="30"/>
                      <a:pt x="5" y="30"/>
                    </a:cubicBezTo>
                    <a:cubicBezTo>
                      <a:pt x="4" y="30"/>
                      <a:pt x="7" y="30"/>
                      <a:pt x="7" y="30"/>
                    </a:cubicBezTo>
                    <a:cubicBezTo>
                      <a:pt x="7" y="30"/>
                      <a:pt x="7" y="30"/>
                      <a:pt x="7" y="30"/>
                    </a:cubicBezTo>
                    <a:cubicBezTo>
                      <a:pt x="7" y="30"/>
                      <a:pt x="7" y="30"/>
                      <a:pt x="8" y="30"/>
                    </a:cubicBezTo>
                    <a:cubicBezTo>
                      <a:pt x="7" y="30"/>
                      <a:pt x="7" y="30"/>
                      <a:pt x="6" y="30"/>
                    </a:cubicBezTo>
                    <a:cubicBezTo>
                      <a:pt x="7" y="30"/>
                      <a:pt x="7" y="30"/>
                      <a:pt x="7" y="29"/>
                    </a:cubicBezTo>
                    <a:cubicBezTo>
                      <a:pt x="6" y="29"/>
                      <a:pt x="6" y="29"/>
                      <a:pt x="5" y="30"/>
                    </a:cubicBezTo>
                    <a:cubicBezTo>
                      <a:pt x="5" y="29"/>
                      <a:pt x="6" y="29"/>
                      <a:pt x="7" y="29"/>
                    </a:cubicBezTo>
                    <a:cubicBezTo>
                      <a:pt x="6" y="29"/>
                      <a:pt x="2" y="30"/>
                      <a:pt x="3" y="29"/>
                    </a:cubicBezTo>
                    <a:cubicBezTo>
                      <a:pt x="3" y="29"/>
                      <a:pt x="3" y="29"/>
                      <a:pt x="3" y="29"/>
                    </a:cubicBezTo>
                    <a:cubicBezTo>
                      <a:pt x="3" y="28"/>
                      <a:pt x="3" y="28"/>
                      <a:pt x="3" y="28"/>
                    </a:cubicBezTo>
                    <a:cubicBezTo>
                      <a:pt x="3" y="27"/>
                      <a:pt x="4" y="27"/>
                      <a:pt x="4" y="27"/>
                    </a:cubicBezTo>
                    <a:cubicBezTo>
                      <a:pt x="4" y="27"/>
                      <a:pt x="5" y="27"/>
                      <a:pt x="5" y="27"/>
                    </a:cubicBezTo>
                    <a:cubicBezTo>
                      <a:pt x="4" y="26"/>
                      <a:pt x="6" y="26"/>
                      <a:pt x="6" y="26"/>
                    </a:cubicBezTo>
                    <a:cubicBezTo>
                      <a:pt x="6" y="26"/>
                      <a:pt x="7" y="26"/>
                      <a:pt x="7" y="26"/>
                    </a:cubicBezTo>
                    <a:cubicBezTo>
                      <a:pt x="7" y="26"/>
                      <a:pt x="7" y="26"/>
                      <a:pt x="8" y="26"/>
                    </a:cubicBezTo>
                    <a:cubicBezTo>
                      <a:pt x="7" y="26"/>
                      <a:pt x="8" y="26"/>
                      <a:pt x="8" y="26"/>
                    </a:cubicBezTo>
                    <a:cubicBezTo>
                      <a:pt x="9" y="26"/>
                      <a:pt x="9" y="26"/>
                      <a:pt x="10" y="25"/>
                    </a:cubicBezTo>
                    <a:cubicBezTo>
                      <a:pt x="10" y="26"/>
                      <a:pt x="10" y="26"/>
                      <a:pt x="10" y="26"/>
                    </a:cubicBezTo>
                    <a:cubicBezTo>
                      <a:pt x="10" y="26"/>
                      <a:pt x="10" y="26"/>
                      <a:pt x="10" y="26"/>
                    </a:cubicBezTo>
                    <a:cubicBezTo>
                      <a:pt x="10" y="26"/>
                      <a:pt x="10" y="26"/>
                      <a:pt x="11" y="26"/>
                    </a:cubicBezTo>
                    <a:cubicBezTo>
                      <a:pt x="11" y="26"/>
                      <a:pt x="11" y="26"/>
                      <a:pt x="11" y="26"/>
                    </a:cubicBezTo>
                    <a:cubicBezTo>
                      <a:pt x="11" y="26"/>
                      <a:pt x="11" y="26"/>
                      <a:pt x="11" y="26"/>
                    </a:cubicBezTo>
                    <a:cubicBezTo>
                      <a:pt x="11" y="25"/>
                      <a:pt x="12" y="26"/>
                      <a:pt x="12" y="26"/>
                    </a:cubicBezTo>
                    <a:cubicBezTo>
                      <a:pt x="12" y="26"/>
                      <a:pt x="13" y="26"/>
                      <a:pt x="13" y="26"/>
                    </a:cubicBezTo>
                    <a:cubicBezTo>
                      <a:pt x="13" y="26"/>
                      <a:pt x="13" y="25"/>
                      <a:pt x="13" y="25"/>
                    </a:cubicBezTo>
                    <a:cubicBezTo>
                      <a:pt x="13" y="25"/>
                      <a:pt x="13" y="24"/>
                      <a:pt x="14" y="24"/>
                    </a:cubicBezTo>
                    <a:cubicBezTo>
                      <a:pt x="14" y="24"/>
                      <a:pt x="14" y="24"/>
                      <a:pt x="14" y="25"/>
                    </a:cubicBezTo>
                    <a:cubicBezTo>
                      <a:pt x="15" y="25"/>
                      <a:pt x="16" y="24"/>
                      <a:pt x="16" y="24"/>
                    </a:cubicBezTo>
                    <a:cubicBezTo>
                      <a:pt x="16" y="24"/>
                      <a:pt x="16" y="25"/>
                      <a:pt x="16" y="25"/>
                    </a:cubicBezTo>
                    <a:cubicBezTo>
                      <a:pt x="16" y="24"/>
                      <a:pt x="17" y="24"/>
                      <a:pt x="17" y="24"/>
                    </a:cubicBezTo>
                    <a:cubicBezTo>
                      <a:pt x="17" y="24"/>
                      <a:pt x="17" y="25"/>
                      <a:pt x="17" y="25"/>
                    </a:cubicBezTo>
                    <a:cubicBezTo>
                      <a:pt x="17" y="25"/>
                      <a:pt x="17" y="25"/>
                      <a:pt x="18" y="24"/>
                    </a:cubicBezTo>
                    <a:cubicBezTo>
                      <a:pt x="18" y="24"/>
                      <a:pt x="18" y="25"/>
                      <a:pt x="18" y="25"/>
                    </a:cubicBezTo>
                    <a:cubicBezTo>
                      <a:pt x="18" y="25"/>
                      <a:pt x="18" y="25"/>
                      <a:pt x="18" y="25"/>
                    </a:cubicBezTo>
                    <a:cubicBezTo>
                      <a:pt x="18" y="25"/>
                      <a:pt x="19" y="26"/>
                      <a:pt x="19" y="26"/>
                    </a:cubicBezTo>
                    <a:cubicBezTo>
                      <a:pt x="20" y="26"/>
                      <a:pt x="20" y="27"/>
                      <a:pt x="21" y="28"/>
                    </a:cubicBezTo>
                    <a:cubicBezTo>
                      <a:pt x="21" y="27"/>
                      <a:pt x="23" y="27"/>
                      <a:pt x="22" y="26"/>
                    </a:cubicBezTo>
                    <a:cubicBezTo>
                      <a:pt x="23" y="26"/>
                      <a:pt x="23" y="26"/>
                      <a:pt x="24" y="26"/>
                    </a:cubicBezTo>
                    <a:cubicBezTo>
                      <a:pt x="24" y="26"/>
                      <a:pt x="24" y="26"/>
                      <a:pt x="24" y="26"/>
                    </a:cubicBezTo>
                    <a:cubicBezTo>
                      <a:pt x="24" y="27"/>
                      <a:pt x="24" y="26"/>
                      <a:pt x="24" y="26"/>
                    </a:cubicBezTo>
                    <a:cubicBezTo>
                      <a:pt x="24" y="26"/>
                      <a:pt x="25" y="27"/>
                      <a:pt x="25" y="27"/>
                    </a:cubicBezTo>
                    <a:cubicBezTo>
                      <a:pt x="25" y="26"/>
                      <a:pt x="25" y="27"/>
                      <a:pt x="25" y="27"/>
                    </a:cubicBezTo>
                    <a:cubicBezTo>
                      <a:pt x="25" y="27"/>
                      <a:pt x="25" y="27"/>
                      <a:pt x="25" y="27"/>
                    </a:cubicBezTo>
                    <a:cubicBezTo>
                      <a:pt x="25" y="26"/>
                      <a:pt x="25" y="26"/>
                      <a:pt x="26" y="26"/>
                    </a:cubicBezTo>
                    <a:cubicBezTo>
                      <a:pt x="26" y="26"/>
                      <a:pt x="27" y="27"/>
                      <a:pt x="27" y="28"/>
                    </a:cubicBezTo>
                    <a:cubicBezTo>
                      <a:pt x="27" y="27"/>
                      <a:pt x="26" y="27"/>
                      <a:pt x="27" y="27"/>
                    </a:cubicBezTo>
                    <a:cubicBezTo>
                      <a:pt x="26" y="27"/>
                      <a:pt x="26" y="26"/>
                      <a:pt x="27" y="26"/>
                    </a:cubicBezTo>
                    <a:cubicBezTo>
                      <a:pt x="27" y="26"/>
                      <a:pt x="27" y="26"/>
                      <a:pt x="28" y="26"/>
                    </a:cubicBezTo>
                    <a:cubicBezTo>
                      <a:pt x="28" y="26"/>
                      <a:pt x="28" y="26"/>
                      <a:pt x="28" y="26"/>
                    </a:cubicBezTo>
                    <a:cubicBezTo>
                      <a:pt x="28" y="27"/>
                      <a:pt x="28" y="27"/>
                      <a:pt x="29" y="27"/>
                    </a:cubicBezTo>
                    <a:cubicBezTo>
                      <a:pt x="30" y="27"/>
                      <a:pt x="31" y="26"/>
                      <a:pt x="32" y="26"/>
                    </a:cubicBezTo>
                    <a:cubicBezTo>
                      <a:pt x="32" y="26"/>
                      <a:pt x="31" y="26"/>
                      <a:pt x="30" y="26"/>
                    </a:cubicBezTo>
                    <a:cubicBezTo>
                      <a:pt x="30" y="25"/>
                      <a:pt x="30" y="24"/>
                      <a:pt x="30" y="24"/>
                    </a:cubicBezTo>
                    <a:cubicBezTo>
                      <a:pt x="30" y="24"/>
                      <a:pt x="30" y="22"/>
                      <a:pt x="31" y="22"/>
                    </a:cubicBezTo>
                    <a:cubicBezTo>
                      <a:pt x="31" y="22"/>
                      <a:pt x="30" y="22"/>
                      <a:pt x="30" y="22"/>
                    </a:cubicBezTo>
                    <a:cubicBezTo>
                      <a:pt x="30" y="22"/>
                      <a:pt x="30" y="21"/>
                      <a:pt x="30" y="21"/>
                    </a:cubicBezTo>
                    <a:cubicBezTo>
                      <a:pt x="30" y="21"/>
                      <a:pt x="30" y="20"/>
                      <a:pt x="31" y="20"/>
                    </a:cubicBezTo>
                    <a:cubicBezTo>
                      <a:pt x="30" y="20"/>
                      <a:pt x="30" y="20"/>
                      <a:pt x="30" y="20"/>
                    </a:cubicBezTo>
                    <a:cubicBezTo>
                      <a:pt x="30" y="20"/>
                      <a:pt x="30" y="19"/>
                      <a:pt x="29" y="19"/>
                    </a:cubicBezTo>
                    <a:cubicBezTo>
                      <a:pt x="29" y="19"/>
                      <a:pt x="29" y="19"/>
                      <a:pt x="29" y="18"/>
                    </a:cubicBezTo>
                    <a:cubicBezTo>
                      <a:pt x="28" y="18"/>
                      <a:pt x="28" y="17"/>
                      <a:pt x="28" y="17"/>
                    </a:cubicBezTo>
                    <a:cubicBezTo>
                      <a:pt x="28" y="16"/>
                      <a:pt x="29" y="16"/>
                      <a:pt x="28" y="15"/>
                    </a:cubicBezTo>
                    <a:cubicBezTo>
                      <a:pt x="27" y="15"/>
                      <a:pt x="28" y="15"/>
                      <a:pt x="29" y="15"/>
                    </a:cubicBezTo>
                    <a:cubicBezTo>
                      <a:pt x="29" y="15"/>
                      <a:pt x="30" y="16"/>
                      <a:pt x="31" y="15"/>
                    </a:cubicBezTo>
                    <a:cubicBezTo>
                      <a:pt x="32" y="15"/>
                      <a:pt x="32" y="15"/>
                      <a:pt x="33" y="15"/>
                    </a:cubicBezTo>
                    <a:cubicBezTo>
                      <a:pt x="34" y="16"/>
                      <a:pt x="33" y="16"/>
                      <a:pt x="33" y="17"/>
                    </a:cubicBezTo>
                    <a:cubicBezTo>
                      <a:pt x="33" y="17"/>
                      <a:pt x="34" y="18"/>
                      <a:pt x="34" y="19"/>
                    </a:cubicBezTo>
                    <a:cubicBezTo>
                      <a:pt x="34" y="19"/>
                      <a:pt x="34" y="19"/>
                      <a:pt x="35" y="19"/>
                    </a:cubicBezTo>
                    <a:cubicBezTo>
                      <a:pt x="35" y="18"/>
                      <a:pt x="36" y="18"/>
                      <a:pt x="37" y="18"/>
                    </a:cubicBezTo>
                    <a:cubicBezTo>
                      <a:pt x="38" y="19"/>
                      <a:pt x="40" y="19"/>
                      <a:pt x="41" y="19"/>
                    </a:cubicBezTo>
                    <a:cubicBezTo>
                      <a:pt x="42" y="20"/>
                      <a:pt x="44" y="19"/>
                      <a:pt x="45" y="18"/>
                    </a:cubicBezTo>
                    <a:cubicBezTo>
                      <a:pt x="46" y="18"/>
                      <a:pt x="47" y="18"/>
                      <a:pt x="48" y="17"/>
                    </a:cubicBezTo>
                    <a:cubicBezTo>
                      <a:pt x="47" y="18"/>
                      <a:pt x="44" y="18"/>
                      <a:pt x="45" y="17"/>
                    </a:cubicBezTo>
                    <a:cubicBezTo>
                      <a:pt x="45" y="16"/>
                      <a:pt x="45" y="15"/>
                      <a:pt x="46" y="15"/>
                    </a:cubicBezTo>
                    <a:cubicBezTo>
                      <a:pt x="47" y="14"/>
                      <a:pt x="48" y="14"/>
                      <a:pt x="49" y="14"/>
                    </a:cubicBezTo>
                    <a:cubicBezTo>
                      <a:pt x="51" y="13"/>
                      <a:pt x="53" y="13"/>
                      <a:pt x="55" y="12"/>
                    </a:cubicBezTo>
                    <a:cubicBezTo>
                      <a:pt x="56" y="11"/>
                      <a:pt x="56" y="11"/>
                      <a:pt x="57" y="10"/>
                    </a:cubicBezTo>
                    <a:cubicBezTo>
                      <a:pt x="57" y="10"/>
                      <a:pt x="57" y="10"/>
                      <a:pt x="57" y="10"/>
                    </a:cubicBezTo>
                    <a:cubicBezTo>
                      <a:pt x="58" y="10"/>
                      <a:pt x="58" y="10"/>
                      <a:pt x="58" y="10"/>
                    </a:cubicBezTo>
                    <a:cubicBezTo>
                      <a:pt x="58" y="10"/>
                      <a:pt x="56" y="8"/>
                      <a:pt x="58" y="8"/>
                    </a:cubicBezTo>
                    <a:cubicBezTo>
                      <a:pt x="57" y="7"/>
                      <a:pt x="58" y="7"/>
                      <a:pt x="58" y="6"/>
                    </a:cubicBezTo>
                    <a:cubicBezTo>
                      <a:pt x="58" y="6"/>
                      <a:pt x="58" y="5"/>
                      <a:pt x="58" y="5"/>
                    </a:cubicBezTo>
                    <a:cubicBezTo>
                      <a:pt x="58" y="4"/>
                      <a:pt x="58" y="4"/>
                      <a:pt x="58" y="3"/>
                    </a:cubicBezTo>
                    <a:cubicBezTo>
                      <a:pt x="58" y="3"/>
                      <a:pt x="58" y="3"/>
                      <a:pt x="58" y="2"/>
                    </a:cubicBezTo>
                    <a:cubicBezTo>
                      <a:pt x="59" y="2"/>
                      <a:pt x="59" y="2"/>
                      <a:pt x="60" y="2"/>
                    </a:cubicBezTo>
                    <a:cubicBezTo>
                      <a:pt x="60" y="1"/>
                      <a:pt x="61" y="1"/>
                      <a:pt x="62" y="1"/>
                    </a:cubicBezTo>
                    <a:cubicBezTo>
                      <a:pt x="63" y="1"/>
                      <a:pt x="65" y="1"/>
                      <a:pt x="66" y="0"/>
                    </a:cubicBezTo>
                    <a:cubicBezTo>
                      <a:pt x="66" y="1"/>
                      <a:pt x="67" y="1"/>
                      <a:pt x="67" y="2"/>
                    </a:cubicBezTo>
                    <a:cubicBezTo>
                      <a:pt x="67" y="2"/>
                      <a:pt x="66" y="3"/>
                      <a:pt x="67" y="3"/>
                    </a:cubicBezTo>
                    <a:cubicBezTo>
                      <a:pt x="67" y="3"/>
                      <a:pt x="67" y="3"/>
                      <a:pt x="68" y="3"/>
                    </a:cubicBezTo>
                    <a:cubicBezTo>
                      <a:pt x="68" y="4"/>
                      <a:pt x="68" y="4"/>
                      <a:pt x="68" y="4"/>
                    </a:cubicBezTo>
                    <a:cubicBezTo>
                      <a:pt x="69" y="5"/>
                      <a:pt x="69" y="5"/>
                      <a:pt x="69" y="4"/>
                    </a:cubicBezTo>
                    <a:cubicBezTo>
                      <a:pt x="70" y="4"/>
                      <a:pt x="71" y="3"/>
                      <a:pt x="71" y="4"/>
                    </a:cubicBezTo>
                    <a:cubicBezTo>
                      <a:pt x="71" y="4"/>
                      <a:pt x="72" y="4"/>
                      <a:pt x="72" y="5"/>
                    </a:cubicBezTo>
                    <a:cubicBezTo>
                      <a:pt x="72" y="5"/>
                      <a:pt x="72" y="6"/>
                      <a:pt x="72" y="6"/>
                    </a:cubicBezTo>
                    <a:cubicBezTo>
                      <a:pt x="73" y="7"/>
                      <a:pt x="73" y="6"/>
                      <a:pt x="74" y="6"/>
                    </a:cubicBezTo>
                    <a:cubicBezTo>
                      <a:pt x="74" y="6"/>
                      <a:pt x="74" y="7"/>
                      <a:pt x="74" y="7"/>
                    </a:cubicBezTo>
                    <a:cubicBezTo>
                      <a:pt x="74" y="7"/>
                      <a:pt x="75" y="7"/>
                      <a:pt x="75" y="7"/>
                    </a:cubicBezTo>
                    <a:cubicBezTo>
                      <a:pt x="75" y="8"/>
                      <a:pt x="75" y="9"/>
                      <a:pt x="76" y="8"/>
                    </a:cubicBezTo>
                    <a:cubicBezTo>
                      <a:pt x="76" y="8"/>
                      <a:pt x="78" y="8"/>
                      <a:pt x="78" y="8"/>
                    </a:cubicBezTo>
                    <a:cubicBezTo>
                      <a:pt x="79" y="8"/>
                      <a:pt x="79" y="9"/>
                      <a:pt x="79" y="9"/>
                    </a:cubicBezTo>
                    <a:cubicBezTo>
                      <a:pt x="79" y="9"/>
                      <a:pt x="80" y="9"/>
                      <a:pt x="80" y="9"/>
                    </a:cubicBezTo>
                    <a:cubicBezTo>
                      <a:pt x="80" y="9"/>
                      <a:pt x="79" y="10"/>
                      <a:pt x="79" y="10"/>
                    </a:cubicBezTo>
                    <a:cubicBezTo>
                      <a:pt x="79" y="10"/>
                      <a:pt x="79" y="10"/>
                      <a:pt x="79" y="10"/>
                    </a:cubicBezTo>
                    <a:cubicBezTo>
                      <a:pt x="80" y="10"/>
                      <a:pt x="80" y="11"/>
                      <a:pt x="80" y="11"/>
                    </a:cubicBezTo>
                    <a:cubicBezTo>
                      <a:pt x="80" y="11"/>
                      <a:pt x="80" y="11"/>
                      <a:pt x="80" y="11"/>
                    </a:cubicBezTo>
                    <a:cubicBezTo>
                      <a:pt x="79" y="12"/>
                      <a:pt x="79" y="12"/>
                      <a:pt x="79" y="12"/>
                    </a:cubicBezTo>
                    <a:cubicBezTo>
                      <a:pt x="80" y="12"/>
                      <a:pt x="81" y="12"/>
                      <a:pt x="81" y="12"/>
                    </a:cubicBezTo>
                    <a:cubicBezTo>
                      <a:pt x="82" y="13"/>
                      <a:pt x="84" y="12"/>
                      <a:pt x="84" y="12"/>
                    </a:cubicBezTo>
                    <a:cubicBezTo>
                      <a:pt x="84" y="11"/>
                      <a:pt x="85" y="10"/>
                      <a:pt x="85" y="11"/>
                    </a:cubicBezTo>
                    <a:cubicBezTo>
                      <a:pt x="85" y="11"/>
                      <a:pt x="85" y="11"/>
                      <a:pt x="85" y="12"/>
                    </a:cubicBezTo>
                    <a:cubicBezTo>
                      <a:pt x="85" y="12"/>
                      <a:pt x="85" y="12"/>
                      <a:pt x="85" y="12"/>
                    </a:cubicBezTo>
                    <a:cubicBezTo>
                      <a:pt x="85" y="12"/>
                      <a:pt x="85" y="12"/>
                      <a:pt x="85" y="13"/>
                    </a:cubicBezTo>
                    <a:cubicBezTo>
                      <a:pt x="85" y="13"/>
                      <a:pt x="85" y="14"/>
                      <a:pt x="85" y="14"/>
                    </a:cubicBezTo>
                    <a:cubicBezTo>
                      <a:pt x="85" y="14"/>
                      <a:pt x="86" y="14"/>
                      <a:pt x="87" y="14"/>
                    </a:cubicBezTo>
                    <a:cubicBezTo>
                      <a:pt x="87" y="14"/>
                      <a:pt x="87" y="15"/>
                      <a:pt x="88" y="15"/>
                    </a:cubicBezTo>
                    <a:cubicBezTo>
                      <a:pt x="88" y="15"/>
                      <a:pt x="89" y="15"/>
                      <a:pt x="89" y="16"/>
                    </a:cubicBezTo>
                    <a:cubicBezTo>
                      <a:pt x="89" y="16"/>
                      <a:pt x="89" y="16"/>
                      <a:pt x="90" y="16"/>
                    </a:cubicBezTo>
                    <a:cubicBezTo>
                      <a:pt x="90" y="16"/>
                      <a:pt x="90" y="17"/>
                      <a:pt x="90" y="17"/>
                    </a:cubicBezTo>
                    <a:cubicBezTo>
                      <a:pt x="91" y="17"/>
                      <a:pt x="92" y="17"/>
                      <a:pt x="92" y="17"/>
                    </a:cubicBezTo>
                    <a:cubicBezTo>
                      <a:pt x="93" y="17"/>
                      <a:pt x="94" y="17"/>
                      <a:pt x="94" y="18"/>
                    </a:cubicBezTo>
                    <a:cubicBezTo>
                      <a:pt x="95" y="18"/>
                      <a:pt x="96" y="17"/>
                      <a:pt x="96" y="17"/>
                    </a:cubicBezTo>
                    <a:cubicBezTo>
                      <a:pt x="96" y="17"/>
                      <a:pt x="97" y="17"/>
                      <a:pt x="97" y="18"/>
                    </a:cubicBezTo>
                    <a:cubicBezTo>
                      <a:pt x="98" y="18"/>
                      <a:pt x="99" y="17"/>
                      <a:pt x="99" y="18"/>
                    </a:cubicBezTo>
                    <a:cubicBezTo>
                      <a:pt x="100" y="19"/>
                      <a:pt x="100" y="19"/>
                      <a:pt x="100" y="19"/>
                    </a:cubicBezTo>
                    <a:cubicBezTo>
                      <a:pt x="100" y="20"/>
                      <a:pt x="101" y="20"/>
                      <a:pt x="101" y="20"/>
                    </a:cubicBezTo>
                    <a:cubicBezTo>
                      <a:pt x="101" y="21"/>
                      <a:pt x="101" y="21"/>
                      <a:pt x="101" y="21"/>
                    </a:cubicBezTo>
                    <a:cubicBezTo>
                      <a:pt x="102" y="21"/>
                      <a:pt x="101" y="20"/>
                      <a:pt x="102" y="20"/>
                    </a:cubicBezTo>
                    <a:cubicBezTo>
                      <a:pt x="102" y="20"/>
                      <a:pt x="103" y="20"/>
                      <a:pt x="103" y="21"/>
                    </a:cubicBezTo>
                    <a:cubicBezTo>
                      <a:pt x="103" y="21"/>
                      <a:pt x="104" y="22"/>
                      <a:pt x="104" y="21"/>
                    </a:cubicBezTo>
                    <a:cubicBezTo>
                      <a:pt x="104" y="21"/>
                      <a:pt x="106" y="22"/>
                      <a:pt x="106" y="21"/>
                    </a:cubicBezTo>
                    <a:cubicBezTo>
                      <a:pt x="107" y="20"/>
                      <a:pt x="107" y="22"/>
                      <a:pt x="108" y="22"/>
                    </a:cubicBezTo>
                    <a:cubicBezTo>
                      <a:pt x="108" y="22"/>
                      <a:pt x="109" y="22"/>
                      <a:pt x="109" y="22"/>
                    </a:cubicBezTo>
                    <a:cubicBezTo>
                      <a:pt x="109" y="22"/>
                      <a:pt x="110" y="22"/>
                      <a:pt x="110" y="22"/>
                    </a:cubicBezTo>
                    <a:close/>
                    <a:moveTo>
                      <a:pt x="58" y="93"/>
                    </a:moveTo>
                    <a:cubicBezTo>
                      <a:pt x="58" y="92"/>
                      <a:pt x="57" y="93"/>
                      <a:pt x="58" y="93"/>
                    </a:cubicBezTo>
                    <a:close/>
                    <a:moveTo>
                      <a:pt x="82" y="83"/>
                    </a:moveTo>
                    <a:cubicBezTo>
                      <a:pt x="82" y="83"/>
                      <a:pt x="82" y="83"/>
                      <a:pt x="83" y="83"/>
                    </a:cubicBezTo>
                    <a:cubicBezTo>
                      <a:pt x="82" y="82"/>
                      <a:pt x="82" y="81"/>
                      <a:pt x="82" y="81"/>
                    </a:cubicBezTo>
                    <a:cubicBezTo>
                      <a:pt x="82" y="81"/>
                      <a:pt x="82" y="82"/>
                      <a:pt x="82" y="83"/>
                    </a:cubicBezTo>
                    <a:close/>
                    <a:moveTo>
                      <a:pt x="0" y="28"/>
                    </a:moveTo>
                    <a:cubicBezTo>
                      <a:pt x="0" y="28"/>
                      <a:pt x="0" y="28"/>
                      <a:pt x="0" y="28"/>
                    </a:cubicBezTo>
                    <a:cubicBezTo>
                      <a:pt x="0" y="28"/>
                      <a:pt x="0" y="28"/>
                      <a:pt x="0" y="28"/>
                    </a:cubicBezTo>
                    <a:cubicBezTo>
                      <a:pt x="0" y="28"/>
                      <a:pt x="0" y="28"/>
                      <a:pt x="0" y="28"/>
                    </a:cubicBezTo>
                    <a:cubicBezTo>
                      <a:pt x="0" y="28"/>
                      <a:pt x="0" y="28"/>
                      <a:pt x="0" y="28"/>
                    </a:cubicBezTo>
                    <a:close/>
                    <a:moveTo>
                      <a:pt x="124" y="94"/>
                    </a:moveTo>
                    <a:cubicBezTo>
                      <a:pt x="124" y="93"/>
                      <a:pt x="125" y="92"/>
                      <a:pt x="124" y="91"/>
                    </a:cubicBezTo>
                    <a:cubicBezTo>
                      <a:pt x="124" y="91"/>
                      <a:pt x="124" y="92"/>
                      <a:pt x="124" y="92"/>
                    </a:cubicBezTo>
                    <a:cubicBezTo>
                      <a:pt x="123" y="92"/>
                      <a:pt x="124" y="89"/>
                      <a:pt x="124" y="89"/>
                    </a:cubicBezTo>
                    <a:cubicBezTo>
                      <a:pt x="124" y="88"/>
                      <a:pt x="124" y="87"/>
                      <a:pt x="123" y="87"/>
                    </a:cubicBezTo>
                    <a:cubicBezTo>
                      <a:pt x="123" y="88"/>
                      <a:pt x="123" y="88"/>
                      <a:pt x="122" y="89"/>
                    </a:cubicBezTo>
                    <a:cubicBezTo>
                      <a:pt x="122" y="89"/>
                      <a:pt x="123" y="89"/>
                      <a:pt x="123" y="90"/>
                    </a:cubicBezTo>
                    <a:cubicBezTo>
                      <a:pt x="123" y="91"/>
                      <a:pt x="122" y="90"/>
                      <a:pt x="121" y="90"/>
                    </a:cubicBezTo>
                    <a:cubicBezTo>
                      <a:pt x="120" y="90"/>
                      <a:pt x="120" y="91"/>
                      <a:pt x="119" y="91"/>
                    </a:cubicBezTo>
                    <a:cubicBezTo>
                      <a:pt x="119" y="91"/>
                      <a:pt x="118" y="92"/>
                      <a:pt x="117" y="92"/>
                    </a:cubicBezTo>
                    <a:cubicBezTo>
                      <a:pt x="117" y="92"/>
                      <a:pt x="116" y="93"/>
                      <a:pt x="117" y="93"/>
                    </a:cubicBezTo>
                    <a:cubicBezTo>
                      <a:pt x="117" y="93"/>
                      <a:pt x="116" y="94"/>
                      <a:pt x="116" y="94"/>
                    </a:cubicBezTo>
                    <a:cubicBezTo>
                      <a:pt x="116" y="94"/>
                      <a:pt x="116" y="94"/>
                      <a:pt x="116" y="94"/>
                    </a:cubicBezTo>
                    <a:cubicBezTo>
                      <a:pt x="116" y="94"/>
                      <a:pt x="116" y="94"/>
                      <a:pt x="116" y="94"/>
                    </a:cubicBezTo>
                    <a:cubicBezTo>
                      <a:pt x="116" y="94"/>
                      <a:pt x="117" y="95"/>
                      <a:pt x="117" y="95"/>
                    </a:cubicBezTo>
                    <a:cubicBezTo>
                      <a:pt x="117" y="95"/>
                      <a:pt x="116" y="95"/>
                      <a:pt x="116" y="96"/>
                    </a:cubicBezTo>
                    <a:cubicBezTo>
                      <a:pt x="116" y="96"/>
                      <a:pt x="116" y="96"/>
                      <a:pt x="116" y="96"/>
                    </a:cubicBezTo>
                    <a:cubicBezTo>
                      <a:pt x="116" y="96"/>
                      <a:pt x="116" y="96"/>
                      <a:pt x="116" y="96"/>
                    </a:cubicBezTo>
                    <a:cubicBezTo>
                      <a:pt x="115" y="97"/>
                      <a:pt x="118" y="97"/>
                      <a:pt x="117" y="98"/>
                    </a:cubicBezTo>
                    <a:cubicBezTo>
                      <a:pt x="117" y="98"/>
                      <a:pt x="116" y="98"/>
                      <a:pt x="116" y="98"/>
                    </a:cubicBezTo>
                    <a:cubicBezTo>
                      <a:pt x="116" y="99"/>
                      <a:pt x="116" y="99"/>
                      <a:pt x="116" y="99"/>
                    </a:cubicBezTo>
                    <a:cubicBezTo>
                      <a:pt x="116" y="99"/>
                      <a:pt x="117" y="99"/>
                      <a:pt x="117" y="99"/>
                    </a:cubicBezTo>
                    <a:cubicBezTo>
                      <a:pt x="118" y="99"/>
                      <a:pt x="118" y="100"/>
                      <a:pt x="117" y="100"/>
                    </a:cubicBezTo>
                    <a:cubicBezTo>
                      <a:pt x="118" y="100"/>
                      <a:pt x="117" y="100"/>
                      <a:pt x="117" y="100"/>
                    </a:cubicBezTo>
                    <a:cubicBezTo>
                      <a:pt x="117" y="101"/>
                      <a:pt x="117" y="101"/>
                      <a:pt x="117" y="101"/>
                    </a:cubicBezTo>
                    <a:cubicBezTo>
                      <a:pt x="117" y="101"/>
                      <a:pt x="117" y="101"/>
                      <a:pt x="118" y="101"/>
                    </a:cubicBezTo>
                    <a:cubicBezTo>
                      <a:pt x="118" y="101"/>
                      <a:pt x="117" y="101"/>
                      <a:pt x="118" y="101"/>
                    </a:cubicBezTo>
                    <a:cubicBezTo>
                      <a:pt x="118" y="101"/>
                      <a:pt x="118" y="101"/>
                      <a:pt x="118" y="101"/>
                    </a:cubicBezTo>
                    <a:cubicBezTo>
                      <a:pt x="118" y="101"/>
                      <a:pt x="119" y="101"/>
                      <a:pt x="119" y="102"/>
                    </a:cubicBezTo>
                    <a:cubicBezTo>
                      <a:pt x="118" y="102"/>
                      <a:pt x="118" y="102"/>
                      <a:pt x="118" y="102"/>
                    </a:cubicBezTo>
                    <a:cubicBezTo>
                      <a:pt x="118" y="103"/>
                      <a:pt x="120" y="104"/>
                      <a:pt x="120" y="104"/>
                    </a:cubicBezTo>
                    <a:cubicBezTo>
                      <a:pt x="120" y="104"/>
                      <a:pt x="120" y="104"/>
                      <a:pt x="121" y="104"/>
                    </a:cubicBezTo>
                    <a:cubicBezTo>
                      <a:pt x="121" y="104"/>
                      <a:pt x="120" y="104"/>
                      <a:pt x="121" y="105"/>
                    </a:cubicBezTo>
                    <a:cubicBezTo>
                      <a:pt x="121" y="105"/>
                      <a:pt x="122" y="105"/>
                      <a:pt x="122" y="104"/>
                    </a:cubicBezTo>
                    <a:cubicBezTo>
                      <a:pt x="122" y="104"/>
                      <a:pt x="122" y="104"/>
                      <a:pt x="121" y="104"/>
                    </a:cubicBezTo>
                    <a:cubicBezTo>
                      <a:pt x="121" y="104"/>
                      <a:pt x="122" y="103"/>
                      <a:pt x="122" y="103"/>
                    </a:cubicBezTo>
                    <a:cubicBezTo>
                      <a:pt x="123" y="102"/>
                      <a:pt x="122" y="103"/>
                      <a:pt x="122" y="102"/>
                    </a:cubicBezTo>
                    <a:cubicBezTo>
                      <a:pt x="122" y="102"/>
                      <a:pt x="123" y="102"/>
                      <a:pt x="123" y="102"/>
                    </a:cubicBezTo>
                    <a:cubicBezTo>
                      <a:pt x="123" y="102"/>
                      <a:pt x="123" y="101"/>
                      <a:pt x="123" y="101"/>
                    </a:cubicBezTo>
                    <a:cubicBezTo>
                      <a:pt x="123" y="100"/>
                      <a:pt x="123" y="99"/>
                      <a:pt x="124" y="98"/>
                    </a:cubicBezTo>
                    <a:cubicBezTo>
                      <a:pt x="125" y="97"/>
                      <a:pt x="125" y="96"/>
                      <a:pt x="124" y="94"/>
                    </a:cubicBezTo>
                    <a:close/>
                    <a:moveTo>
                      <a:pt x="29" y="52"/>
                    </a:moveTo>
                    <a:cubicBezTo>
                      <a:pt x="29" y="53"/>
                      <a:pt x="31" y="53"/>
                      <a:pt x="31" y="53"/>
                    </a:cubicBezTo>
                    <a:cubicBezTo>
                      <a:pt x="31" y="53"/>
                      <a:pt x="31" y="53"/>
                      <a:pt x="31" y="53"/>
                    </a:cubicBezTo>
                    <a:cubicBezTo>
                      <a:pt x="31" y="53"/>
                      <a:pt x="29" y="52"/>
                      <a:pt x="29" y="52"/>
                    </a:cubicBezTo>
                    <a:cubicBezTo>
                      <a:pt x="30" y="53"/>
                      <a:pt x="29" y="51"/>
                      <a:pt x="29" y="52"/>
                    </a:cubicBezTo>
                    <a:close/>
                    <a:moveTo>
                      <a:pt x="15" y="41"/>
                    </a:moveTo>
                    <a:cubicBezTo>
                      <a:pt x="15" y="41"/>
                      <a:pt x="16" y="41"/>
                      <a:pt x="16" y="41"/>
                    </a:cubicBezTo>
                    <a:cubicBezTo>
                      <a:pt x="17" y="41"/>
                      <a:pt x="15" y="40"/>
                      <a:pt x="15" y="40"/>
                    </a:cubicBezTo>
                    <a:cubicBezTo>
                      <a:pt x="15" y="40"/>
                      <a:pt x="15" y="40"/>
                      <a:pt x="15" y="41"/>
                    </a:cubicBezTo>
                    <a:close/>
                    <a:moveTo>
                      <a:pt x="30" y="55"/>
                    </a:moveTo>
                    <a:cubicBezTo>
                      <a:pt x="31" y="56"/>
                      <a:pt x="31" y="56"/>
                      <a:pt x="31" y="57"/>
                    </a:cubicBezTo>
                    <a:cubicBezTo>
                      <a:pt x="32" y="56"/>
                      <a:pt x="31" y="56"/>
                      <a:pt x="31" y="55"/>
                    </a:cubicBezTo>
                    <a:cubicBezTo>
                      <a:pt x="31" y="55"/>
                      <a:pt x="31" y="54"/>
                      <a:pt x="30" y="54"/>
                    </a:cubicBezTo>
                    <a:cubicBezTo>
                      <a:pt x="30" y="54"/>
                      <a:pt x="30" y="55"/>
                      <a:pt x="30" y="55"/>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67" name="Finland">
                <a:extLst>
                  <a:ext uri="{FF2B5EF4-FFF2-40B4-BE49-F238E27FC236}">
                    <a16:creationId xmlns:a16="http://schemas.microsoft.com/office/drawing/2014/main" id="{CD354994-0D83-C8F4-1F5B-D9B43E9B39FF}"/>
                  </a:ext>
                </a:extLst>
              </p:cNvPr>
              <p:cNvSpPr>
                <a:spLocks noEditPoints="1"/>
              </p:cNvSpPr>
              <p:nvPr/>
            </p:nvSpPr>
            <p:spPr bwMode="auto">
              <a:xfrm>
                <a:off x="6393594" y="1735048"/>
                <a:ext cx="308708" cy="340054"/>
              </a:xfrm>
              <a:custGeom>
                <a:avLst/>
                <a:gdLst/>
                <a:ahLst/>
                <a:cxnLst>
                  <a:cxn ang="0">
                    <a:pos x="4" y="94"/>
                  </a:cxn>
                  <a:cxn ang="0">
                    <a:pos x="3" y="95"/>
                  </a:cxn>
                  <a:cxn ang="0">
                    <a:pos x="4" y="96"/>
                  </a:cxn>
                  <a:cxn ang="0">
                    <a:pos x="17" y="96"/>
                  </a:cxn>
                  <a:cxn ang="0">
                    <a:pos x="6" y="96"/>
                  </a:cxn>
                  <a:cxn ang="0">
                    <a:pos x="76" y="60"/>
                  </a:cxn>
                  <a:cxn ang="0">
                    <a:pos x="75" y="53"/>
                  </a:cxn>
                  <a:cxn ang="0">
                    <a:pos x="72" y="47"/>
                  </a:cxn>
                  <a:cxn ang="0">
                    <a:pos x="74" y="41"/>
                  </a:cxn>
                  <a:cxn ang="0">
                    <a:pos x="67" y="26"/>
                  </a:cxn>
                  <a:cxn ang="0">
                    <a:pos x="58" y="15"/>
                  </a:cxn>
                  <a:cxn ang="0">
                    <a:pos x="61" y="4"/>
                  </a:cxn>
                  <a:cxn ang="0">
                    <a:pos x="47" y="1"/>
                  </a:cxn>
                  <a:cxn ang="0">
                    <a:pos x="39" y="4"/>
                  </a:cxn>
                  <a:cxn ang="0">
                    <a:pos x="34" y="12"/>
                  </a:cxn>
                  <a:cxn ang="0">
                    <a:pos x="24" y="12"/>
                  </a:cxn>
                  <a:cxn ang="0">
                    <a:pos x="7" y="7"/>
                  </a:cxn>
                  <a:cxn ang="0">
                    <a:pos x="7" y="12"/>
                  </a:cxn>
                  <a:cxn ang="0">
                    <a:pos x="20" y="17"/>
                  </a:cxn>
                  <a:cxn ang="0">
                    <a:pos x="23" y="24"/>
                  </a:cxn>
                  <a:cxn ang="0">
                    <a:pos x="26" y="34"/>
                  </a:cxn>
                  <a:cxn ang="0">
                    <a:pos x="33" y="40"/>
                  </a:cxn>
                  <a:cxn ang="0">
                    <a:pos x="39" y="44"/>
                  </a:cxn>
                  <a:cxn ang="0">
                    <a:pos x="39" y="46"/>
                  </a:cxn>
                  <a:cxn ang="0">
                    <a:pos x="34" y="50"/>
                  </a:cxn>
                  <a:cxn ang="0">
                    <a:pos x="28" y="56"/>
                  </a:cxn>
                  <a:cxn ang="0">
                    <a:pos x="25" y="59"/>
                  </a:cxn>
                  <a:cxn ang="0">
                    <a:pos x="23" y="60"/>
                  </a:cxn>
                  <a:cxn ang="0">
                    <a:pos x="19" y="62"/>
                  </a:cxn>
                  <a:cxn ang="0">
                    <a:pos x="17" y="65"/>
                  </a:cxn>
                  <a:cxn ang="0">
                    <a:pos x="14" y="65"/>
                  </a:cxn>
                  <a:cxn ang="0">
                    <a:pos x="11" y="71"/>
                  </a:cxn>
                  <a:cxn ang="0">
                    <a:pos x="12" y="74"/>
                  </a:cxn>
                  <a:cxn ang="0">
                    <a:pos x="13" y="76"/>
                  </a:cxn>
                  <a:cxn ang="0">
                    <a:pos x="16" y="82"/>
                  </a:cxn>
                  <a:cxn ang="0">
                    <a:pos x="15" y="84"/>
                  </a:cxn>
                  <a:cxn ang="0">
                    <a:pos x="13" y="86"/>
                  </a:cxn>
                  <a:cxn ang="0">
                    <a:pos x="14" y="90"/>
                  </a:cxn>
                  <a:cxn ang="0">
                    <a:pos x="18" y="91"/>
                  </a:cxn>
                  <a:cxn ang="0">
                    <a:pos x="21" y="93"/>
                  </a:cxn>
                  <a:cxn ang="0">
                    <a:pos x="26" y="94"/>
                  </a:cxn>
                  <a:cxn ang="0">
                    <a:pos x="23" y="96"/>
                  </a:cxn>
                  <a:cxn ang="0">
                    <a:pos x="24" y="97"/>
                  </a:cxn>
                  <a:cxn ang="0">
                    <a:pos x="28" y="96"/>
                  </a:cxn>
                  <a:cxn ang="0">
                    <a:pos x="29" y="98"/>
                  </a:cxn>
                  <a:cxn ang="0">
                    <a:pos x="32" y="97"/>
                  </a:cxn>
                  <a:cxn ang="0">
                    <a:pos x="35" y="97"/>
                  </a:cxn>
                  <a:cxn ang="0">
                    <a:pos x="39" y="97"/>
                  </a:cxn>
                  <a:cxn ang="0">
                    <a:pos x="43" y="95"/>
                  </a:cxn>
                  <a:cxn ang="0">
                    <a:pos x="48" y="94"/>
                  </a:cxn>
                  <a:cxn ang="0">
                    <a:pos x="49" y="93"/>
                  </a:cxn>
                  <a:cxn ang="0">
                    <a:pos x="52" y="93"/>
                  </a:cxn>
                  <a:cxn ang="0">
                    <a:pos x="57" y="92"/>
                  </a:cxn>
                  <a:cxn ang="0">
                    <a:pos x="62" y="93"/>
                  </a:cxn>
                  <a:cxn ang="0">
                    <a:pos x="64" y="92"/>
                  </a:cxn>
                  <a:cxn ang="0">
                    <a:pos x="76" y="82"/>
                  </a:cxn>
                  <a:cxn ang="0">
                    <a:pos x="87" y="73"/>
                  </a:cxn>
                  <a:cxn ang="0">
                    <a:pos x="20" y="95"/>
                  </a:cxn>
                  <a:cxn ang="0">
                    <a:pos x="5" y="96"/>
                  </a:cxn>
                  <a:cxn ang="0">
                    <a:pos x="20" y="94"/>
                  </a:cxn>
                </a:cxnLst>
                <a:rect l="0" t="0" r="r" b="b"/>
                <a:pathLst>
                  <a:path w="90" h="99">
                    <a:moveTo>
                      <a:pt x="17" y="96"/>
                    </a:moveTo>
                    <a:cubicBezTo>
                      <a:pt x="17" y="96"/>
                      <a:pt x="17" y="96"/>
                      <a:pt x="16" y="96"/>
                    </a:cubicBezTo>
                    <a:cubicBezTo>
                      <a:pt x="16" y="96"/>
                      <a:pt x="15" y="96"/>
                      <a:pt x="16" y="95"/>
                    </a:cubicBezTo>
                    <a:cubicBezTo>
                      <a:pt x="16" y="95"/>
                      <a:pt x="17" y="96"/>
                      <a:pt x="17" y="96"/>
                    </a:cubicBezTo>
                    <a:close/>
                    <a:moveTo>
                      <a:pt x="4" y="96"/>
                    </a:moveTo>
                    <a:cubicBezTo>
                      <a:pt x="5" y="96"/>
                      <a:pt x="4" y="95"/>
                      <a:pt x="4" y="94"/>
                    </a:cubicBezTo>
                    <a:cubicBezTo>
                      <a:pt x="4" y="95"/>
                      <a:pt x="4" y="94"/>
                      <a:pt x="4" y="94"/>
                    </a:cubicBezTo>
                    <a:cubicBezTo>
                      <a:pt x="4" y="94"/>
                      <a:pt x="4" y="96"/>
                      <a:pt x="5" y="95"/>
                    </a:cubicBezTo>
                    <a:cubicBezTo>
                      <a:pt x="4" y="95"/>
                      <a:pt x="6" y="95"/>
                      <a:pt x="6" y="95"/>
                    </a:cubicBezTo>
                    <a:cubicBezTo>
                      <a:pt x="6" y="95"/>
                      <a:pt x="6" y="94"/>
                      <a:pt x="5" y="94"/>
                    </a:cubicBezTo>
                    <a:cubicBezTo>
                      <a:pt x="6" y="94"/>
                      <a:pt x="3" y="93"/>
                      <a:pt x="4" y="93"/>
                    </a:cubicBezTo>
                    <a:cubicBezTo>
                      <a:pt x="3" y="93"/>
                      <a:pt x="2" y="93"/>
                      <a:pt x="3" y="93"/>
                    </a:cubicBezTo>
                    <a:cubicBezTo>
                      <a:pt x="3" y="94"/>
                      <a:pt x="3" y="94"/>
                      <a:pt x="3" y="94"/>
                    </a:cubicBezTo>
                    <a:cubicBezTo>
                      <a:pt x="3" y="94"/>
                      <a:pt x="3" y="95"/>
                      <a:pt x="3" y="95"/>
                    </a:cubicBezTo>
                    <a:cubicBezTo>
                      <a:pt x="3" y="95"/>
                      <a:pt x="3" y="95"/>
                      <a:pt x="3" y="95"/>
                    </a:cubicBezTo>
                    <a:cubicBezTo>
                      <a:pt x="2" y="95"/>
                      <a:pt x="3" y="94"/>
                      <a:pt x="2" y="94"/>
                    </a:cubicBezTo>
                    <a:cubicBezTo>
                      <a:pt x="2" y="94"/>
                      <a:pt x="2" y="94"/>
                      <a:pt x="2" y="94"/>
                    </a:cubicBezTo>
                    <a:cubicBezTo>
                      <a:pt x="2" y="94"/>
                      <a:pt x="2" y="94"/>
                      <a:pt x="1" y="94"/>
                    </a:cubicBezTo>
                    <a:cubicBezTo>
                      <a:pt x="1" y="94"/>
                      <a:pt x="2" y="95"/>
                      <a:pt x="2" y="95"/>
                    </a:cubicBezTo>
                    <a:cubicBezTo>
                      <a:pt x="2" y="96"/>
                      <a:pt x="2" y="96"/>
                      <a:pt x="3" y="96"/>
                    </a:cubicBezTo>
                    <a:cubicBezTo>
                      <a:pt x="3" y="96"/>
                      <a:pt x="3" y="96"/>
                      <a:pt x="4" y="96"/>
                    </a:cubicBezTo>
                    <a:cubicBezTo>
                      <a:pt x="4" y="96"/>
                      <a:pt x="4" y="96"/>
                      <a:pt x="4" y="96"/>
                    </a:cubicBezTo>
                    <a:close/>
                    <a:moveTo>
                      <a:pt x="23" y="93"/>
                    </a:moveTo>
                    <a:cubicBezTo>
                      <a:pt x="21" y="94"/>
                      <a:pt x="23" y="95"/>
                      <a:pt x="23" y="94"/>
                    </a:cubicBezTo>
                    <a:cubicBezTo>
                      <a:pt x="23" y="94"/>
                      <a:pt x="23" y="94"/>
                      <a:pt x="23" y="93"/>
                    </a:cubicBezTo>
                    <a:close/>
                    <a:moveTo>
                      <a:pt x="19" y="95"/>
                    </a:moveTo>
                    <a:cubicBezTo>
                      <a:pt x="18" y="95"/>
                      <a:pt x="18" y="95"/>
                      <a:pt x="17" y="95"/>
                    </a:cubicBezTo>
                    <a:cubicBezTo>
                      <a:pt x="17" y="95"/>
                      <a:pt x="17" y="96"/>
                      <a:pt x="17" y="96"/>
                    </a:cubicBezTo>
                    <a:cubicBezTo>
                      <a:pt x="18" y="96"/>
                      <a:pt x="18" y="96"/>
                      <a:pt x="18" y="96"/>
                    </a:cubicBezTo>
                    <a:cubicBezTo>
                      <a:pt x="18" y="96"/>
                      <a:pt x="19" y="95"/>
                      <a:pt x="19" y="95"/>
                    </a:cubicBezTo>
                    <a:cubicBezTo>
                      <a:pt x="19" y="95"/>
                      <a:pt x="19" y="95"/>
                      <a:pt x="19" y="95"/>
                    </a:cubicBezTo>
                    <a:cubicBezTo>
                      <a:pt x="19" y="95"/>
                      <a:pt x="19" y="95"/>
                      <a:pt x="18" y="95"/>
                    </a:cubicBezTo>
                    <a:cubicBezTo>
                      <a:pt x="18" y="95"/>
                      <a:pt x="18" y="95"/>
                      <a:pt x="19" y="95"/>
                    </a:cubicBezTo>
                    <a:close/>
                    <a:moveTo>
                      <a:pt x="6" y="95"/>
                    </a:moveTo>
                    <a:cubicBezTo>
                      <a:pt x="6" y="96"/>
                      <a:pt x="6" y="97"/>
                      <a:pt x="6" y="96"/>
                    </a:cubicBezTo>
                    <a:cubicBezTo>
                      <a:pt x="7" y="96"/>
                      <a:pt x="6" y="96"/>
                      <a:pt x="6" y="95"/>
                    </a:cubicBezTo>
                    <a:close/>
                    <a:moveTo>
                      <a:pt x="87" y="66"/>
                    </a:moveTo>
                    <a:cubicBezTo>
                      <a:pt x="86" y="66"/>
                      <a:pt x="86" y="66"/>
                      <a:pt x="86" y="65"/>
                    </a:cubicBezTo>
                    <a:cubicBezTo>
                      <a:pt x="85" y="65"/>
                      <a:pt x="85" y="65"/>
                      <a:pt x="84" y="64"/>
                    </a:cubicBezTo>
                    <a:cubicBezTo>
                      <a:pt x="83" y="64"/>
                      <a:pt x="82" y="63"/>
                      <a:pt x="82" y="63"/>
                    </a:cubicBezTo>
                    <a:cubicBezTo>
                      <a:pt x="81" y="63"/>
                      <a:pt x="80" y="63"/>
                      <a:pt x="80" y="62"/>
                    </a:cubicBezTo>
                    <a:cubicBezTo>
                      <a:pt x="79" y="62"/>
                      <a:pt x="76" y="60"/>
                      <a:pt x="76" y="60"/>
                    </a:cubicBezTo>
                    <a:cubicBezTo>
                      <a:pt x="76" y="59"/>
                      <a:pt x="77" y="60"/>
                      <a:pt x="78" y="59"/>
                    </a:cubicBezTo>
                    <a:cubicBezTo>
                      <a:pt x="78" y="58"/>
                      <a:pt x="79" y="58"/>
                      <a:pt x="79" y="58"/>
                    </a:cubicBezTo>
                    <a:cubicBezTo>
                      <a:pt x="80" y="57"/>
                      <a:pt x="80" y="57"/>
                      <a:pt x="79" y="56"/>
                    </a:cubicBezTo>
                    <a:cubicBezTo>
                      <a:pt x="79" y="56"/>
                      <a:pt x="80" y="55"/>
                      <a:pt x="79" y="55"/>
                    </a:cubicBezTo>
                    <a:cubicBezTo>
                      <a:pt x="78" y="55"/>
                      <a:pt x="78" y="54"/>
                      <a:pt x="77" y="54"/>
                    </a:cubicBezTo>
                    <a:cubicBezTo>
                      <a:pt x="77" y="54"/>
                      <a:pt x="76" y="54"/>
                      <a:pt x="76" y="54"/>
                    </a:cubicBezTo>
                    <a:cubicBezTo>
                      <a:pt x="75" y="54"/>
                      <a:pt x="76" y="53"/>
                      <a:pt x="75" y="53"/>
                    </a:cubicBezTo>
                    <a:cubicBezTo>
                      <a:pt x="75" y="53"/>
                      <a:pt x="74" y="52"/>
                      <a:pt x="75" y="52"/>
                    </a:cubicBezTo>
                    <a:cubicBezTo>
                      <a:pt x="75" y="51"/>
                      <a:pt x="76" y="52"/>
                      <a:pt x="76" y="51"/>
                    </a:cubicBezTo>
                    <a:cubicBezTo>
                      <a:pt x="76" y="51"/>
                      <a:pt x="75" y="51"/>
                      <a:pt x="75" y="50"/>
                    </a:cubicBezTo>
                    <a:cubicBezTo>
                      <a:pt x="75" y="50"/>
                      <a:pt x="74" y="50"/>
                      <a:pt x="74" y="50"/>
                    </a:cubicBezTo>
                    <a:cubicBezTo>
                      <a:pt x="73" y="50"/>
                      <a:pt x="72" y="50"/>
                      <a:pt x="72" y="49"/>
                    </a:cubicBezTo>
                    <a:cubicBezTo>
                      <a:pt x="72" y="49"/>
                      <a:pt x="71" y="48"/>
                      <a:pt x="71" y="48"/>
                    </a:cubicBezTo>
                    <a:cubicBezTo>
                      <a:pt x="71" y="47"/>
                      <a:pt x="72" y="47"/>
                      <a:pt x="72" y="47"/>
                    </a:cubicBezTo>
                    <a:cubicBezTo>
                      <a:pt x="73" y="47"/>
                      <a:pt x="72" y="46"/>
                      <a:pt x="73" y="46"/>
                    </a:cubicBezTo>
                    <a:cubicBezTo>
                      <a:pt x="73" y="46"/>
                      <a:pt x="72" y="46"/>
                      <a:pt x="72" y="46"/>
                    </a:cubicBezTo>
                    <a:cubicBezTo>
                      <a:pt x="71" y="46"/>
                      <a:pt x="70" y="46"/>
                      <a:pt x="71" y="45"/>
                    </a:cubicBezTo>
                    <a:cubicBezTo>
                      <a:pt x="71" y="45"/>
                      <a:pt x="72" y="44"/>
                      <a:pt x="71" y="44"/>
                    </a:cubicBezTo>
                    <a:cubicBezTo>
                      <a:pt x="71" y="43"/>
                      <a:pt x="71" y="43"/>
                      <a:pt x="72" y="42"/>
                    </a:cubicBezTo>
                    <a:cubicBezTo>
                      <a:pt x="72" y="42"/>
                      <a:pt x="71" y="42"/>
                      <a:pt x="71" y="42"/>
                    </a:cubicBezTo>
                    <a:cubicBezTo>
                      <a:pt x="71" y="41"/>
                      <a:pt x="74" y="41"/>
                      <a:pt x="74" y="41"/>
                    </a:cubicBezTo>
                    <a:cubicBezTo>
                      <a:pt x="74" y="41"/>
                      <a:pt x="73" y="39"/>
                      <a:pt x="73" y="39"/>
                    </a:cubicBezTo>
                    <a:cubicBezTo>
                      <a:pt x="72" y="38"/>
                      <a:pt x="72" y="37"/>
                      <a:pt x="71" y="37"/>
                    </a:cubicBezTo>
                    <a:cubicBezTo>
                      <a:pt x="70" y="36"/>
                      <a:pt x="69" y="34"/>
                      <a:pt x="68" y="33"/>
                    </a:cubicBezTo>
                    <a:cubicBezTo>
                      <a:pt x="67" y="32"/>
                      <a:pt x="67" y="32"/>
                      <a:pt x="67" y="32"/>
                    </a:cubicBezTo>
                    <a:cubicBezTo>
                      <a:pt x="66" y="31"/>
                      <a:pt x="65" y="31"/>
                      <a:pt x="64" y="30"/>
                    </a:cubicBezTo>
                    <a:cubicBezTo>
                      <a:pt x="64" y="29"/>
                      <a:pt x="65" y="28"/>
                      <a:pt x="65" y="28"/>
                    </a:cubicBezTo>
                    <a:cubicBezTo>
                      <a:pt x="66" y="27"/>
                      <a:pt x="67" y="26"/>
                      <a:pt x="67" y="26"/>
                    </a:cubicBezTo>
                    <a:cubicBezTo>
                      <a:pt x="68" y="25"/>
                      <a:pt x="69" y="24"/>
                      <a:pt x="70" y="24"/>
                    </a:cubicBezTo>
                    <a:cubicBezTo>
                      <a:pt x="70" y="23"/>
                      <a:pt x="69" y="22"/>
                      <a:pt x="69" y="22"/>
                    </a:cubicBezTo>
                    <a:cubicBezTo>
                      <a:pt x="68" y="21"/>
                      <a:pt x="67" y="21"/>
                      <a:pt x="66" y="20"/>
                    </a:cubicBezTo>
                    <a:cubicBezTo>
                      <a:pt x="66" y="20"/>
                      <a:pt x="65" y="19"/>
                      <a:pt x="65" y="19"/>
                    </a:cubicBezTo>
                    <a:cubicBezTo>
                      <a:pt x="64" y="18"/>
                      <a:pt x="64" y="18"/>
                      <a:pt x="63" y="18"/>
                    </a:cubicBezTo>
                    <a:cubicBezTo>
                      <a:pt x="62" y="18"/>
                      <a:pt x="60" y="18"/>
                      <a:pt x="60" y="17"/>
                    </a:cubicBezTo>
                    <a:cubicBezTo>
                      <a:pt x="59" y="17"/>
                      <a:pt x="58" y="16"/>
                      <a:pt x="58" y="15"/>
                    </a:cubicBezTo>
                    <a:cubicBezTo>
                      <a:pt x="57" y="14"/>
                      <a:pt x="58" y="14"/>
                      <a:pt x="58" y="13"/>
                    </a:cubicBezTo>
                    <a:cubicBezTo>
                      <a:pt x="59" y="13"/>
                      <a:pt x="60" y="12"/>
                      <a:pt x="59" y="11"/>
                    </a:cubicBezTo>
                    <a:cubicBezTo>
                      <a:pt x="59" y="11"/>
                      <a:pt x="57" y="11"/>
                      <a:pt x="57" y="11"/>
                    </a:cubicBezTo>
                    <a:cubicBezTo>
                      <a:pt x="58" y="11"/>
                      <a:pt x="59" y="10"/>
                      <a:pt x="61" y="10"/>
                    </a:cubicBezTo>
                    <a:cubicBezTo>
                      <a:pt x="60" y="9"/>
                      <a:pt x="59" y="9"/>
                      <a:pt x="60" y="8"/>
                    </a:cubicBezTo>
                    <a:cubicBezTo>
                      <a:pt x="60" y="8"/>
                      <a:pt x="60" y="7"/>
                      <a:pt x="61" y="7"/>
                    </a:cubicBezTo>
                    <a:cubicBezTo>
                      <a:pt x="62" y="6"/>
                      <a:pt x="63" y="6"/>
                      <a:pt x="61" y="4"/>
                    </a:cubicBezTo>
                    <a:cubicBezTo>
                      <a:pt x="60" y="3"/>
                      <a:pt x="59" y="3"/>
                      <a:pt x="57" y="3"/>
                    </a:cubicBezTo>
                    <a:cubicBezTo>
                      <a:pt x="57" y="3"/>
                      <a:pt x="55" y="3"/>
                      <a:pt x="55" y="2"/>
                    </a:cubicBezTo>
                    <a:cubicBezTo>
                      <a:pt x="55" y="2"/>
                      <a:pt x="54" y="2"/>
                      <a:pt x="54" y="1"/>
                    </a:cubicBezTo>
                    <a:cubicBezTo>
                      <a:pt x="52" y="1"/>
                      <a:pt x="52" y="0"/>
                      <a:pt x="51" y="0"/>
                    </a:cubicBezTo>
                    <a:cubicBezTo>
                      <a:pt x="50" y="0"/>
                      <a:pt x="49" y="1"/>
                      <a:pt x="48" y="1"/>
                    </a:cubicBezTo>
                    <a:cubicBezTo>
                      <a:pt x="48" y="1"/>
                      <a:pt x="48" y="1"/>
                      <a:pt x="48" y="1"/>
                    </a:cubicBezTo>
                    <a:cubicBezTo>
                      <a:pt x="48" y="1"/>
                      <a:pt x="47" y="1"/>
                      <a:pt x="47" y="1"/>
                    </a:cubicBezTo>
                    <a:cubicBezTo>
                      <a:pt x="47" y="1"/>
                      <a:pt x="46" y="1"/>
                      <a:pt x="45" y="1"/>
                    </a:cubicBezTo>
                    <a:cubicBezTo>
                      <a:pt x="45" y="1"/>
                      <a:pt x="44" y="1"/>
                      <a:pt x="44" y="1"/>
                    </a:cubicBezTo>
                    <a:cubicBezTo>
                      <a:pt x="43" y="1"/>
                      <a:pt x="42" y="1"/>
                      <a:pt x="42" y="2"/>
                    </a:cubicBezTo>
                    <a:cubicBezTo>
                      <a:pt x="41" y="2"/>
                      <a:pt x="41" y="2"/>
                      <a:pt x="41" y="2"/>
                    </a:cubicBezTo>
                    <a:cubicBezTo>
                      <a:pt x="40" y="3"/>
                      <a:pt x="40" y="3"/>
                      <a:pt x="39" y="3"/>
                    </a:cubicBezTo>
                    <a:cubicBezTo>
                      <a:pt x="39" y="3"/>
                      <a:pt x="38" y="3"/>
                      <a:pt x="38" y="4"/>
                    </a:cubicBezTo>
                    <a:cubicBezTo>
                      <a:pt x="38" y="4"/>
                      <a:pt x="39" y="4"/>
                      <a:pt x="39" y="4"/>
                    </a:cubicBezTo>
                    <a:cubicBezTo>
                      <a:pt x="39" y="5"/>
                      <a:pt x="38" y="5"/>
                      <a:pt x="38" y="5"/>
                    </a:cubicBezTo>
                    <a:cubicBezTo>
                      <a:pt x="38" y="5"/>
                      <a:pt x="38" y="6"/>
                      <a:pt x="38" y="6"/>
                    </a:cubicBezTo>
                    <a:cubicBezTo>
                      <a:pt x="38" y="7"/>
                      <a:pt x="38" y="7"/>
                      <a:pt x="37" y="7"/>
                    </a:cubicBezTo>
                    <a:cubicBezTo>
                      <a:pt x="37" y="8"/>
                      <a:pt x="38" y="9"/>
                      <a:pt x="38" y="9"/>
                    </a:cubicBezTo>
                    <a:cubicBezTo>
                      <a:pt x="38" y="10"/>
                      <a:pt x="38" y="10"/>
                      <a:pt x="38" y="10"/>
                    </a:cubicBezTo>
                    <a:cubicBezTo>
                      <a:pt x="38" y="11"/>
                      <a:pt x="37" y="11"/>
                      <a:pt x="37" y="11"/>
                    </a:cubicBezTo>
                    <a:cubicBezTo>
                      <a:pt x="36" y="11"/>
                      <a:pt x="34" y="11"/>
                      <a:pt x="34" y="12"/>
                    </a:cubicBezTo>
                    <a:cubicBezTo>
                      <a:pt x="34" y="13"/>
                      <a:pt x="34" y="13"/>
                      <a:pt x="33" y="13"/>
                    </a:cubicBezTo>
                    <a:cubicBezTo>
                      <a:pt x="33" y="13"/>
                      <a:pt x="33" y="13"/>
                      <a:pt x="32" y="14"/>
                    </a:cubicBezTo>
                    <a:cubicBezTo>
                      <a:pt x="32" y="14"/>
                      <a:pt x="32" y="14"/>
                      <a:pt x="32" y="14"/>
                    </a:cubicBezTo>
                    <a:cubicBezTo>
                      <a:pt x="32" y="14"/>
                      <a:pt x="31" y="13"/>
                      <a:pt x="31" y="13"/>
                    </a:cubicBezTo>
                    <a:cubicBezTo>
                      <a:pt x="30" y="13"/>
                      <a:pt x="30" y="13"/>
                      <a:pt x="29" y="13"/>
                    </a:cubicBezTo>
                    <a:cubicBezTo>
                      <a:pt x="28" y="12"/>
                      <a:pt x="26" y="12"/>
                      <a:pt x="25" y="11"/>
                    </a:cubicBezTo>
                    <a:cubicBezTo>
                      <a:pt x="24" y="11"/>
                      <a:pt x="24" y="12"/>
                      <a:pt x="24" y="12"/>
                    </a:cubicBezTo>
                    <a:cubicBezTo>
                      <a:pt x="23" y="13"/>
                      <a:pt x="22" y="13"/>
                      <a:pt x="22" y="13"/>
                    </a:cubicBezTo>
                    <a:cubicBezTo>
                      <a:pt x="20" y="13"/>
                      <a:pt x="19" y="13"/>
                      <a:pt x="17" y="13"/>
                    </a:cubicBezTo>
                    <a:cubicBezTo>
                      <a:pt x="16" y="13"/>
                      <a:pt x="16" y="12"/>
                      <a:pt x="15" y="12"/>
                    </a:cubicBezTo>
                    <a:cubicBezTo>
                      <a:pt x="14" y="12"/>
                      <a:pt x="14" y="12"/>
                      <a:pt x="14" y="11"/>
                    </a:cubicBezTo>
                    <a:cubicBezTo>
                      <a:pt x="13" y="11"/>
                      <a:pt x="12" y="10"/>
                      <a:pt x="11" y="9"/>
                    </a:cubicBezTo>
                    <a:cubicBezTo>
                      <a:pt x="10" y="9"/>
                      <a:pt x="9" y="8"/>
                      <a:pt x="9" y="8"/>
                    </a:cubicBezTo>
                    <a:cubicBezTo>
                      <a:pt x="8" y="8"/>
                      <a:pt x="8" y="7"/>
                      <a:pt x="7" y="7"/>
                    </a:cubicBezTo>
                    <a:cubicBezTo>
                      <a:pt x="7" y="7"/>
                      <a:pt x="5" y="7"/>
                      <a:pt x="5" y="8"/>
                    </a:cubicBezTo>
                    <a:cubicBezTo>
                      <a:pt x="4" y="8"/>
                      <a:pt x="5" y="9"/>
                      <a:pt x="4" y="9"/>
                    </a:cubicBezTo>
                    <a:cubicBezTo>
                      <a:pt x="3" y="9"/>
                      <a:pt x="2" y="9"/>
                      <a:pt x="2" y="9"/>
                    </a:cubicBezTo>
                    <a:cubicBezTo>
                      <a:pt x="2" y="10"/>
                      <a:pt x="3" y="10"/>
                      <a:pt x="3" y="10"/>
                    </a:cubicBezTo>
                    <a:cubicBezTo>
                      <a:pt x="4" y="10"/>
                      <a:pt x="3" y="11"/>
                      <a:pt x="4" y="11"/>
                    </a:cubicBezTo>
                    <a:cubicBezTo>
                      <a:pt x="4" y="11"/>
                      <a:pt x="5" y="11"/>
                      <a:pt x="6" y="11"/>
                    </a:cubicBezTo>
                    <a:cubicBezTo>
                      <a:pt x="6" y="12"/>
                      <a:pt x="6" y="12"/>
                      <a:pt x="7" y="12"/>
                    </a:cubicBezTo>
                    <a:cubicBezTo>
                      <a:pt x="7" y="12"/>
                      <a:pt x="7" y="12"/>
                      <a:pt x="8" y="12"/>
                    </a:cubicBezTo>
                    <a:cubicBezTo>
                      <a:pt x="8" y="13"/>
                      <a:pt x="9" y="13"/>
                      <a:pt x="9" y="13"/>
                    </a:cubicBezTo>
                    <a:cubicBezTo>
                      <a:pt x="10" y="13"/>
                      <a:pt x="10" y="14"/>
                      <a:pt x="10" y="14"/>
                    </a:cubicBezTo>
                    <a:cubicBezTo>
                      <a:pt x="10" y="14"/>
                      <a:pt x="11" y="14"/>
                      <a:pt x="11" y="14"/>
                    </a:cubicBezTo>
                    <a:cubicBezTo>
                      <a:pt x="12" y="14"/>
                      <a:pt x="12" y="15"/>
                      <a:pt x="13" y="15"/>
                    </a:cubicBezTo>
                    <a:cubicBezTo>
                      <a:pt x="14" y="15"/>
                      <a:pt x="15" y="15"/>
                      <a:pt x="17" y="15"/>
                    </a:cubicBezTo>
                    <a:cubicBezTo>
                      <a:pt x="18" y="16"/>
                      <a:pt x="20" y="16"/>
                      <a:pt x="20" y="17"/>
                    </a:cubicBezTo>
                    <a:cubicBezTo>
                      <a:pt x="20" y="18"/>
                      <a:pt x="21" y="18"/>
                      <a:pt x="22" y="18"/>
                    </a:cubicBezTo>
                    <a:cubicBezTo>
                      <a:pt x="22" y="18"/>
                      <a:pt x="23" y="19"/>
                      <a:pt x="23" y="19"/>
                    </a:cubicBezTo>
                    <a:cubicBezTo>
                      <a:pt x="23" y="19"/>
                      <a:pt x="25" y="20"/>
                      <a:pt x="24" y="20"/>
                    </a:cubicBezTo>
                    <a:cubicBezTo>
                      <a:pt x="24" y="20"/>
                      <a:pt x="23" y="20"/>
                      <a:pt x="23" y="21"/>
                    </a:cubicBezTo>
                    <a:cubicBezTo>
                      <a:pt x="23" y="21"/>
                      <a:pt x="23" y="22"/>
                      <a:pt x="23" y="22"/>
                    </a:cubicBezTo>
                    <a:cubicBezTo>
                      <a:pt x="24" y="23"/>
                      <a:pt x="24" y="23"/>
                      <a:pt x="23" y="23"/>
                    </a:cubicBezTo>
                    <a:cubicBezTo>
                      <a:pt x="23" y="24"/>
                      <a:pt x="23" y="24"/>
                      <a:pt x="23" y="24"/>
                    </a:cubicBezTo>
                    <a:cubicBezTo>
                      <a:pt x="24" y="25"/>
                      <a:pt x="24" y="24"/>
                      <a:pt x="25" y="24"/>
                    </a:cubicBezTo>
                    <a:cubicBezTo>
                      <a:pt x="25" y="24"/>
                      <a:pt x="26" y="25"/>
                      <a:pt x="26" y="26"/>
                    </a:cubicBezTo>
                    <a:cubicBezTo>
                      <a:pt x="26" y="26"/>
                      <a:pt x="25" y="26"/>
                      <a:pt x="24" y="26"/>
                    </a:cubicBezTo>
                    <a:cubicBezTo>
                      <a:pt x="24" y="27"/>
                      <a:pt x="27" y="30"/>
                      <a:pt x="28" y="30"/>
                    </a:cubicBezTo>
                    <a:cubicBezTo>
                      <a:pt x="28" y="31"/>
                      <a:pt x="27" y="31"/>
                      <a:pt x="27" y="31"/>
                    </a:cubicBezTo>
                    <a:cubicBezTo>
                      <a:pt x="27" y="31"/>
                      <a:pt x="27" y="32"/>
                      <a:pt x="27" y="33"/>
                    </a:cubicBezTo>
                    <a:cubicBezTo>
                      <a:pt x="27" y="33"/>
                      <a:pt x="26" y="33"/>
                      <a:pt x="26" y="34"/>
                    </a:cubicBezTo>
                    <a:cubicBezTo>
                      <a:pt x="26" y="34"/>
                      <a:pt x="26" y="34"/>
                      <a:pt x="26" y="35"/>
                    </a:cubicBezTo>
                    <a:cubicBezTo>
                      <a:pt x="26" y="36"/>
                      <a:pt x="26" y="36"/>
                      <a:pt x="27" y="36"/>
                    </a:cubicBezTo>
                    <a:cubicBezTo>
                      <a:pt x="28" y="37"/>
                      <a:pt x="28" y="37"/>
                      <a:pt x="29" y="38"/>
                    </a:cubicBezTo>
                    <a:cubicBezTo>
                      <a:pt x="29" y="38"/>
                      <a:pt x="29" y="39"/>
                      <a:pt x="30" y="39"/>
                    </a:cubicBezTo>
                    <a:cubicBezTo>
                      <a:pt x="30" y="39"/>
                      <a:pt x="31" y="41"/>
                      <a:pt x="31" y="40"/>
                    </a:cubicBezTo>
                    <a:cubicBezTo>
                      <a:pt x="31" y="40"/>
                      <a:pt x="31" y="40"/>
                      <a:pt x="30" y="40"/>
                    </a:cubicBezTo>
                    <a:cubicBezTo>
                      <a:pt x="31" y="40"/>
                      <a:pt x="32" y="41"/>
                      <a:pt x="33" y="40"/>
                    </a:cubicBezTo>
                    <a:cubicBezTo>
                      <a:pt x="33" y="41"/>
                      <a:pt x="33" y="41"/>
                      <a:pt x="34" y="41"/>
                    </a:cubicBezTo>
                    <a:cubicBezTo>
                      <a:pt x="34" y="41"/>
                      <a:pt x="34" y="42"/>
                      <a:pt x="34" y="42"/>
                    </a:cubicBezTo>
                    <a:cubicBezTo>
                      <a:pt x="34" y="42"/>
                      <a:pt x="35" y="41"/>
                      <a:pt x="35" y="42"/>
                    </a:cubicBezTo>
                    <a:cubicBezTo>
                      <a:pt x="35" y="42"/>
                      <a:pt x="36" y="42"/>
                      <a:pt x="36" y="42"/>
                    </a:cubicBezTo>
                    <a:cubicBezTo>
                      <a:pt x="36" y="42"/>
                      <a:pt x="37" y="42"/>
                      <a:pt x="37" y="42"/>
                    </a:cubicBezTo>
                    <a:cubicBezTo>
                      <a:pt x="38" y="43"/>
                      <a:pt x="38" y="42"/>
                      <a:pt x="38" y="43"/>
                    </a:cubicBezTo>
                    <a:cubicBezTo>
                      <a:pt x="38" y="43"/>
                      <a:pt x="39" y="43"/>
                      <a:pt x="39" y="44"/>
                    </a:cubicBezTo>
                    <a:cubicBezTo>
                      <a:pt x="39" y="44"/>
                      <a:pt x="39" y="44"/>
                      <a:pt x="39" y="44"/>
                    </a:cubicBezTo>
                    <a:cubicBezTo>
                      <a:pt x="39" y="44"/>
                      <a:pt x="39" y="44"/>
                      <a:pt x="39" y="45"/>
                    </a:cubicBezTo>
                    <a:cubicBezTo>
                      <a:pt x="39" y="45"/>
                      <a:pt x="39" y="45"/>
                      <a:pt x="39" y="45"/>
                    </a:cubicBezTo>
                    <a:cubicBezTo>
                      <a:pt x="39" y="45"/>
                      <a:pt x="39" y="45"/>
                      <a:pt x="39" y="45"/>
                    </a:cubicBezTo>
                    <a:cubicBezTo>
                      <a:pt x="39" y="46"/>
                      <a:pt x="39" y="46"/>
                      <a:pt x="39" y="46"/>
                    </a:cubicBezTo>
                    <a:cubicBezTo>
                      <a:pt x="39" y="46"/>
                      <a:pt x="39" y="46"/>
                      <a:pt x="39" y="46"/>
                    </a:cubicBezTo>
                    <a:cubicBezTo>
                      <a:pt x="39" y="46"/>
                      <a:pt x="39" y="46"/>
                      <a:pt x="39" y="46"/>
                    </a:cubicBezTo>
                    <a:cubicBezTo>
                      <a:pt x="39" y="47"/>
                      <a:pt x="39" y="47"/>
                      <a:pt x="40" y="47"/>
                    </a:cubicBezTo>
                    <a:cubicBezTo>
                      <a:pt x="40" y="47"/>
                      <a:pt x="40" y="48"/>
                      <a:pt x="41" y="48"/>
                    </a:cubicBezTo>
                    <a:cubicBezTo>
                      <a:pt x="41" y="48"/>
                      <a:pt x="39" y="48"/>
                      <a:pt x="39" y="48"/>
                    </a:cubicBezTo>
                    <a:cubicBezTo>
                      <a:pt x="39" y="49"/>
                      <a:pt x="41" y="48"/>
                      <a:pt x="40" y="49"/>
                    </a:cubicBezTo>
                    <a:cubicBezTo>
                      <a:pt x="40" y="50"/>
                      <a:pt x="39" y="49"/>
                      <a:pt x="38" y="49"/>
                    </a:cubicBezTo>
                    <a:cubicBezTo>
                      <a:pt x="38" y="49"/>
                      <a:pt x="35" y="49"/>
                      <a:pt x="36" y="50"/>
                    </a:cubicBezTo>
                    <a:cubicBezTo>
                      <a:pt x="36" y="49"/>
                      <a:pt x="34" y="50"/>
                      <a:pt x="34" y="50"/>
                    </a:cubicBezTo>
                    <a:cubicBezTo>
                      <a:pt x="34" y="50"/>
                      <a:pt x="34" y="51"/>
                      <a:pt x="33" y="51"/>
                    </a:cubicBezTo>
                    <a:cubicBezTo>
                      <a:pt x="33" y="51"/>
                      <a:pt x="33" y="52"/>
                      <a:pt x="33" y="52"/>
                    </a:cubicBezTo>
                    <a:cubicBezTo>
                      <a:pt x="33" y="52"/>
                      <a:pt x="32" y="52"/>
                      <a:pt x="32" y="53"/>
                    </a:cubicBezTo>
                    <a:cubicBezTo>
                      <a:pt x="32" y="53"/>
                      <a:pt x="32" y="53"/>
                      <a:pt x="33" y="53"/>
                    </a:cubicBezTo>
                    <a:cubicBezTo>
                      <a:pt x="32" y="53"/>
                      <a:pt x="29" y="54"/>
                      <a:pt x="30" y="55"/>
                    </a:cubicBezTo>
                    <a:cubicBezTo>
                      <a:pt x="30" y="55"/>
                      <a:pt x="29" y="55"/>
                      <a:pt x="29" y="55"/>
                    </a:cubicBezTo>
                    <a:cubicBezTo>
                      <a:pt x="29" y="56"/>
                      <a:pt x="29" y="56"/>
                      <a:pt x="28" y="56"/>
                    </a:cubicBezTo>
                    <a:cubicBezTo>
                      <a:pt x="28" y="56"/>
                      <a:pt x="28" y="57"/>
                      <a:pt x="28" y="56"/>
                    </a:cubicBezTo>
                    <a:cubicBezTo>
                      <a:pt x="28" y="57"/>
                      <a:pt x="28" y="57"/>
                      <a:pt x="28" y="57"/>
                    </a:cubicBezTo>
                    <a:cubicBezTo>
                      <a:pt x="28" y="57"/>
                      <a:pt x="27" y="57"/>
                      <a:pt x="26" y="57"/>
                    </a:cubicBezTo>
                    <a:cubicBezTo>
                      <a:pt x="26" y="57"/>
                      <a:pt x="26" y="58"/>
                      <a:pt x="27" y="58"/>
                    </a:cubicBezTo>
                    <a:cubicBezTo>
                      <a:pt x="26" y="59"/>
                      <a:pt x="26" y="58"/>
                      <a:pt x="26" y="58"/>
                    </a:cubicBezTo>
                    <a:cubicBezTo>
                      <a:pt x="26" y="59"/>
                      <a:pt x="25" y="59"/>
                      <a:pt x="25" y="59"/>
                    </a:cubicBezTo>
                    <a:cubicBezTo>
                      <a:pt x="25" y="59"/>
                      <a:pt x="25" y="59"/>
                      <a:pt x="25" y="59"/>
                    </a:cubicBezTo>
                    <a:cubicBezTo>
                      <a:pt x="25" y="59"/>
                      <a:pt x="24" y="59"/>
                      <a:pt x="24" y="59"/>
                    </a:cubicBezTo>
                    <a:cubicBezTo>
                      <a:pt x="24" y="59"/>
                      <a:pt x="25" y="59"/>
                      <a:pt x="25" y="59"/>
                    </a:cubicBezTo>
                    <a:cubicBezTo>
                      <a:pt x="24" y="59"/>
                      <a:pt x="24" y="59"/>
                      <a:pt x="24" y="59"/>
                    </a:cubicBezTo>
                    <a:cubicBezTo>
                      <a:pt x="24" y="59"/>
                      <a:pt x="24" y="60"/>
                      <a:pt x="24" y="60"/>
                    </a:cubicBezTo>
                    <a:cubicBezTo>
                      <a:pt x="24" y="60"/>
                      <a:pt x="23" y="59"/>
                      <a:pt x="23" y="60"/>
                    </a:cubicBezTo>
                    <a:cubicBezTo>
                      <a:pt x="23" y="60"/>
                      <a:pt x="24" y="60"/>
                      <a:pt x="23" y="60"/>
                    </a:cubicBezTo>
                    <a:cubicBezTo>
                      <a:pt x="23" y="60"/>
                      <a:pt x="24" y="60"/>
                      <a:pt x="23" y="60"/>
                    </a:cubicBezTo>
                    <a:cubicBezTo>
                      <a:pt x="23" y="60"/>
                      <a:pt x="23" y="60"/>
                      <a:pt x="23" y="61"/>
                    </a:cubicBezTo>
                    <a:cubicBezTo>
                      <a:pt x="23" y="61"/>
                      <a:pt x="23" y="61"/>
                      <a:pt x="23" y="61"/>
                    </a:cubicBezTo>
                    <a:cubicBezTo>
                      <a:pt x="22" y="61"/>
                      <a:pt x="22" y="61"/>
                      <a:pt x="22" y="61"/>
                    </a:cubicBezTo>
                    <a:cubicBezTo>
                      <a:pt x="22" y="61"/>
                      <a:pt x="21" y="61"/>
                      <a:pt x="21" y="60"/>
                    </a:cubicBezTo>
                    <a:cubicBezTo>
                      <a:pt x="21" y="61"/>
                      <a:pt x="20" y="61"/>
                      <a:pt x="20" y="62"/>
                    </a:cubicBezTo>
                    <a:cubicBezTo>
                      <a:pt x="20" y="62"/>
                      <a:pt x="20" y="62"/>
                      <a:pt x="20" y="62"/>
                    </a:cubicBezTo>
                    <a:cubicBezTo>
                      <a:pt x="20" y="63"/>
                      <a:pt x="20" y="63"/>
                      <a:pt x="19" y="62"/>
                    </a:cubicBezTo>
                    <a:cubicBezTo>
                      <a:pt x="19" y="62"/>
                      <a:pt x="19" y="62"/>
                      <a:pt x="19" y="62"/>
                    </a:cubicBezTo>
                    <a:cubicBezTo>
                      <a:pt x="19" y="63"/>
                      <a:pt x="19" y="63"/>
                      <a:pt x="20" y="63"/>
                    </a:cubicBezTo>
                    <a:cubicBezTo>
                      <a:pt x="19" y="63"/>
                      <a:pt x="18" y="63"/>
                      <a:pt x="18" y="63"/>
                    </a:cubicBezTo>
                    <a:cubicBezTo>
                      <a:pt x="18" y="63"/>
                      <a:pt x="20" y="64"/>
                      <a:pt x="20" y="64"/>
                    </a:cubicBezTo>
                    <a:cubicBezTo>
                      <a:pt x="19" y="65"/>
                      <a:pt x="19" y="64"/>
                      <a:pt x="19" y="65"/>
                    </a:cubicBezTo>
                    <a:cubicBezTo>
                      <a:pt x="19" y="65"/>
                      <a:pt x="18" y="65"/>
                      <a:pt x="17" y="65"/>
                    </a:cubicBezTo>
                    <a:cubicBezTo>
                      <a:pt x="17" y="65"/>
                      <a:pt x="17" y="65"/>
                      <a:pt x="17" y="65"/>
                    </a:cubicBezTo>
                    <a:cubicBezTo>
                      <a:pt x="17" y="65"/>
                      <a:pt x="17" y="66"/>
                      <a:pt x="17" y="66"/>
                    </a:cubicBezTo>
                    <a:cubicBezTo>
                      <a:pt x="17" y="66"/>
                      <a:pt x="17" y="66"/>
                      <a:pt x="16" y="65"/>
                    </a:cubicBezTo>
                    <a:cubicBezTo>
                      <a:pt x="17" y="65"/>
                      <a:pt x="17" y="65"/>
                      <a:pt x="17" y="65"/>
                    </a:cubicBezTo>
                    <a:cubicBezTo>
                      <a:pt x="16" y="65"/>
                      <a:pt x="16" y="65"/>
                      <a:pt x="16" y="65"/>
                    </a:cubicBezTo>
                    <a:cubicBezTo>
                      <a:pt x="16" y="65"/>
                      <a:pt x="15" y="65"/>
                      <a:pt x="15" y="65"/>
                    </a:cubicBezTo>
                    <a:cubicBezTo>
                      <a:pt x="15" y="65"/>
                      <a:pt x="14" y="65"/>
                      <a:pt x="14" y="65"/>
                    </a:cubicBezTo>
                    <a:cubicBezTo>
                      <a:pt x="13" y="65"/>
                      <a:pt x="13" y="65"/>
                      <a:pt x="14" y="65"/>
                    </a:cubicBezTo>
                    <a:cubicBezTo>
                      <a:pt x="13" y="66"/>
                      <a:pt x="15" y="67"/>
                      <a:pt x="15" y="67"/>
                    </a:cubicBezTo>
                    <a:cubicBezTo>
                      <a:pt x="15" y="67"/>
                      <a:pt x="13" y="66"/>
                      <a:pt x="13" y="67"/>
                    </a:cubicBezTo>
                    <a:cubicBezTo>
                      <a:pt x="13" y="67"/>
                      <a:pt x="13" y="68"/>
                      <a:pt x="13" y="68"/>
                    </a:cubicBezTo>
                    <a:cubicBezTo>
                      <a:pt x="12" y="69"/>
                      <a:pt x="12" y="69"/>
                      <a:pt x="12" y="69"/>
                    </a:cubicBezTo>
                    <a:cubicBezTo>
                      <a:pt x="12" y="69"/>
                      <a:pt x="10" y="70"/>
                      <a:pt x="11" y="70"/>
                    </a:cubicBezTo>
                    <a:cubicBezTo>
                      <a:pt x="11" y="70"/>
                      <a:pt x="10" y="70"/>
                      <a:pt x="10" y="71"/>
                    </a:cubicBezTo>
                    <a:cubicBezTo>
                      <a:pt x="11" y="71"/>
                      <a:pt x="11" y="71"/>
                      <a:pt x="11" y="71"/>
                    </a:cubicBezTo>
                    <a:cubicBezTo>
                      <a:pt x="11" y="71"/>
                      <a:pt x="11" y="71"/>
                      <a:pt x="11" y="71"/>
                    </a:cubicBezTo>
                    <a:cubicBezTo>
                      <a:pt x="11" y="71"/>
                      <a:pt x="11" y="71"/>
                      <a:pt x="12" y="71"/>
                    </a:cubicBezTo>
                    <a:cubicBezTo>
                      <a:pt x="11" y="71"/>
                      <a:pt x="11" y="72"/>
                      <a:pt x="11" y="72"/>
                    </a:cubicBezTo>
                    <a:cubicBezTo>
                      <a:pt x="11" y="72"/>
                      <a:pt x="11" y="72"/>
                      <a:pt x="11" y="72"/>
                    </a:cubicBezTo>
                    <a:cubicBezTo>
                      <a:pt x="11" y="73"/>
                      <a:pt x="11" y="73"/>
                      <a:pt x="11" y="72"/>
                    </a:cubicBezTo>
                    <a:cubicBezTo>
                      <a:pt x="11" y="73"/>
                      <a:pt x="11" y="73"/>
                      <a:pt x="11" y="73"/>
                    </a:cubicBezTo>
                    <a:cubicBezTo>
                      <a:pt x="12" y="73"/>
                      <a:pt x="11" y="73"/>
                      <a:pt x="12" y="74"/>
                    </a:cubicBezTo>
                    <a:cubicBezTo>
                      <a:pt x="12" y="74"/>
                      <a:pt x="12" y="73"/>
                      <a:pt x="12" y="73"/>
                    </a:cubicBezTo>
                    <a:cubicBezTo>
                      <a:pt x="12" y="74"/>
                      <a:pt x="12" y="73"/>
                      <a:pt x="13" y="74"/>
                    </a:cubicBezTo>
                    <a:cubicBezTo>
                      <a:pt x="13" y="74"/>
                      <a:pt x="13" y="74"/>
                      <a:pt x="13" y="75"/>
                    </a:cubicBezTo>
                    <a:cubicBezTo>
                      <a:pt x="13" y="75"/>
                      <a:pt x="13" y="75"/>
                      <a:pt x="13" y="75"/>
                    </a:cubicBezTo>
                    <a:cubicBezTo>
                      <a:pt x="13" y="75"/>
                      <a:pt x="13" y="75"/>
                      <a:pt x="13" y="75"/>
                    </a:cubicBezTo>
                    <a:cubicBezTo>
                      <a:pt x="13" y="75"/>
                      <a:pt x="13" y="75"/>
                      <a:pt x="13" y="76"/>
                    </a:cubicBezTo>
                    <a:cubicBezTo>
                      <a:pt x="13" y="76"/>
                      <a:pt x="13" y="76"/>
                      <a:pt x="13" y="76"/>
                    </a:cubicBezTo>
                    <a:cubicBezTo>
                      <a:pt x="13" y="76"/>
                      <a:pt x="13" y="77"/>
                      <a:pt x="12" y="77"/>
                    </a:cubicBezTo>
                    <a:cubicBezTo>
                      <a:pt x="13" y="77"/>
                      <a:pt x="13" y="77"/>
                      <a:pt x="13" y="78"/>
                    </a:cubicBezTo>
                    <a:cubicBezTo>
                      <a:pt x="13" y="78"/>
                      <a:pt x="13" y="78"/>
                      <a:pt x="14" y="78"/>
                    </a:cubicBezTo>
                    <a:cubicBezTo>
                      <a:pt x="14" y="78"/>
                      <a:pt x="14" y="79"/>
                      <a:pt x="14" y="79"/>
                    </a:cubicBezTo>
                    <a:cubicBezTo>
                      <a:pt x="14" y="79"/>
                      <a:pt x="15" y="80"/>
                      <a:pt x="15" y="80"/>
                    </a:cubicBezTo>
                    <a:cubicBezTo>
                      <a:pt x="15" y="80"/>
                      <a:pt x="15" y="80"/>
                      <a:pt x="15" y="80"/>
                    </a:cubicBezTo>
                    <a:cubicBezTo>
                      <a:pt x="15" y="80"/>
                      <a:pt x="16" y="82"/>
                      <a:pt x="16" y="82"/>
                    </a:cubicBezTo>
                    <a:cubicBezTo>
                      <a:pt x="16" y="82"/>
                      <a:pt x="14" y="81"/>
                      <a:pt x="14" y="81"/>
                    </a:cubicBezTo>
                    <a:cubicBezTo>
                      <a:pt x="14" y="82"/>
                      <a:pt x="15" y="82"/>
                      <a:pt x="15" y="82"/>
                    </a:cubicBezTo>
                    <a:cubicBezTo>
                      <a:pt x="15" y="82"/>
                      <a:pt x="14" y="82"/>
                      <a:pt x="14" y="82"/>
                    </a:cubicBezTo>
                    <a:cubicBezTo>
                      <a:pt x="14" y="82"/>
                      <a:pt x="15" y="82"/>
                      <a:pt x="15" y="83"/>
                    </a:cubicBezTo>
                    <a:cubicBezTo>
                      <a:pt x="15" y="83"/>
                      <a:pt x="15" y="83"/>
                      <a:pt x="14" y="83"/>
                    </a:cubicBezTo>
                    <a:cubicBezTo>
                      <a:pt x="15" y="83"/>
                      <a:pt x="15" y="84"/>
                      <a:pt x="15" y="84"/>
                    </a:cubicBezTo>
                    <a:cubicBezTo>
                      <a:pt x="15" y="84"/>
                      <a:pt x="15" y="84"/>
                      <a:pt x="15" y="84"/>
                    </a:cubicBezTo>
                    <a:cubicBezTo>
                      <a:pt x="15" y="85"/>
                      <a:pt x="15" y="85"/>
                      <a:pt x="16" y="85"/>
                    </a:cubicBezTo>
                    <a:cubicBezTo>
                      <a:pt x="15" y="85"/>
                      <a:pt x="15" y="85"/>
                      <a:pt x="15" y="85"/>
                    </a:cubicBezTo>
                    <a:cubicBezTo>
                      <a:pt x="15" y="85"/>
                      <a:pt x="14" y="85"/>
                      <a:pt x="14" y="85"/>
                    </a:cubicBezTo>
                    <a:cubicBezTo>
                      <a:pt x="15" y="85"/>
                      <a:pt x="14" y="86"/>
                      <a:pt x="15" y="86"/>
                    </a:cubicBezTo>
                    <a:cubicBezTo>
                      <a:pt x="15" y="86"/>
                      <a:pt x="14" y="86"/>
                      <a:pt x="14" y="86"/>
                    </a:cubicBezTo>
                    <a:cubicBezTo>
                      <a:pt x="14" y="86"/>
                      <a:pt x="15" y="87"/>
                      <a:pt x="14" y="87"/>
                    </a:cubicBezTo>
                    <a:cubicBezTo>
                      <a:pt x="14" y="87"/>
                      <a:pt x="14" y="86"/>
                      <a:pt x="13" y="86"/>
                    </a:cubicBezTo>
                    <a:cubicBezTo>
                      <a:pt x="14" y="87"/>
                      <a:pt x="14" y="87"/>
                      <a:pt x="14" y="87"/>
                    </a:cubicBezTo>
                    <a:cubicBezTo>
                      <a:pt x="14" y="87"/>
                      <a:pt x="15" y="88"/>
                      <a:pt x="15" y="88"/>
                    </a:cubicBezTo>
                    <a:cubicBezTo>
                      <a:pt x="14" y="88"/>
                      <a:pt x="14" y="88"/>
                      <a:pt x="14" y="88"/>
                    </a:cubicBezTo>
                    <a:cubicBezTo>
                      <a:pt x="14" y="88"/>
                      <a:pt x="15" y="88"/>
                      <a:pt x="15" y="88"/>
                    </a:cubicBezTo>
                    <a:cubicBezTo>
                      <a:pt x="14" y="88"/>
                      <a:pt x="14" y="88"/>
                      <a:pt x="14" y="89"/>
                    </a:cubicBezTo>
                    <a:cubicBezTo>
                      <a:pt x="14" y="89"/>
                      <a:pt x="15" y="90"/>
                      <a:pt x="15" y="90"/>
                    </a:cubicBezTo>
                    <a:cubicBezTo>
                      <a:pt x="15" y="90"/>
                      <a:pt x="14" y="90"/>
                      <a:pt x="14" y="90"/>
                    </a:cubicBezTo>
                    <a:cubicBezTo>
                      <a:pt x="14" y="91"/>
                      <a:pt x="15" y="91"/>
                      <a:pt x="15" y="91"/>
                    </a:cubicBezTo>
                    <a:cubicBezTo>
                      <a:pt x="14" y="91"/>
                      <a:pt x="15" y="91"/>
                      <a:pt x="15" y="91"/>
                    </a:cubicBezTo>
                    <a:cubicBezTo>
                      <a:pt x="15" y="91"/>
                      <a:pt x="15" y="91"/>
                      <a:pt x="16" y="91"/>
                    </a:cubicBezTo>
                    <a:cubicBezTo>
                      <a:pt x="16" y="92"/>
                      <a:pt x="16" y="93"/>
                      <a:pt x="17" y="92"/>
                    </a:cubicBezTo>
                    <a:cubicBezTo>
                      <a:pt x="17" y="91"/>
                      <a:pt x="17" y="91"/>
                      <a:pt x="16" y="91"/>
                    </a:cubicBezTo>
                    <a:cubicBezTo>
                      <a:pt x="17" y="91"/>
                      <a:pt x="17" y="91"/>
                      <a:pt x="17" y="91"/>
                    </a:cubicBezTo>
                    <a:cubicBezTo>
                      <a:pt x="17" y="91"/>
                      <a:pt x="18" y="91"/>
                      <a:pt x="18" y="91"/>
                    </a:cubicBezTo>
                    <a:cubicBezTo>
                      <a:pt x="18" y="91"/>
                      <a:pt x="17" y="92"/>
                      <a:pt x="18" y="92"/>
                    </a:cubicBezTo>
                    <a:cubicBezTo>
                      <a:pt x="18" y="92"/>
                      <a:pt x="18" y="92"/>
                      <a:pt x="18" y="92"/>
                    </a:cubicBezTo>
                    <a:cubicBezTo>
                      <a:pt x="18" y="92"/>
                      <a:pt x="18" y="92"/>
                      <a:pt x="18" y="92"/>
                    </a:cubicBezTo>
                    <a:cubicBezTo>
                      <a:pt x="18" y="92"/>
                      <a:pt x="19" y="92"/>
                      <a:pt x="19" y="92"/>
                    </a:cubicBezTo>
                    <a:cubicBezTo>
                      <a:pt x="19" y="92"/>
                      <a:pt x="20" y="93"/>
                      <a:pt x="20" y="92"/>
                    </a:cubicBezTo>
                    <a:cubicBezTo>
                      <a:pt x="20" y="93"/>
                      <a:pt x="20" y="93"/>
                      <a:pt x="20" y="93"/>
                    </a:cubicBezTo>
                    <a:cubicBezTo>
                      <a:pt x="20" y="93"/>
                      <a:pt x="21" y="93"/>
                      <a:pt x="21" y="93"/>
                    </a:cubicBezTo>
                    <a:cubicBezTo>
                      <a:pt x="21" y="93"/>
                      <a:pt x="21" y="93"/>
                      <a:pt x="21" y="93"/>
                    </a:cubicBezTo>
                    <a:cubicBezTo>
                      <a:pt x="22" y="94"/>
                      <a:pt x="23" y="93"/>
                      <a:pt x="23" y="93"/>
                    </a:cubicBezTo>
                    <a:cubicBezTo>
                      <a:pt x="23" y="93"/>
                      <a:pt x="24" y="93"/>
                      <a:pt x="24" y="93"/>
                    </a:cubicBezTo>
                    <a:cubicBezTo>
                      <a:pt x="24" y="94"/>
                      <a:pt x="23" y="94"/>
                      <a:pt x="23" y="94"/>
                    </a:cubicBezTo>
                    <a:cubicBezTo>
                      <a:pt x="23" y="95"/>
                      <a:pt x="24" y="95"/>
                      <a:pt x="24" y="95"/>
                    </a:cubicBezTo>
                    <a:cubicBezTo>
                      <a:pt x="24" y="95"/>
                      <a:pt x="24" y="95"/>
                      <a:pt x="24" y="95"/>
                    </a:cubicBezTo>
                    <a:cubicBezTo>
                      <a:pt x="24" y="95"/>
                      <a:pt x="25" y="95"/>
                      <a:pt x="26" y="94"/>
                    </a:cubicBezTo>
                    <a:cubicBezTo>
                      <a:pt x="26" y="94"/>
                      <a:pt x="28" y="93"/>
                      <a:pt x="28" y="94"/>
                    </a:cubicBezTo>
                    <a:cubicBezTo>
                      <a:pt x="28" y="94"/>
                      <a:pt x="27" y="94"/>
                      <a:pt x="27" y="95"/>
                    </a:cubicBezTo>
                    <a:cubicBezTo>
                      <a:pt x="27" y="94"/>
                      <a:pt x="27" y="94"/>
                      <a:pt x="27" y="94"/>
                    </a:cubicBezTo>
                    <a:cubicBezTo>
                      <a:pt x="27" y="94"/>
                      <a:pt x="26" y="95"/>
                      <a:pt x="26" y="95"/>
                    </a:cubicBezTo>
                    <a:cubicBezTo>
                      <a:pt x="25" y="95"/>
                      <a:pt x="24" y="95"/>
                      <a:pt x="23" y="95"/>
                    </a:cubicBezTo>
                    <a:cubicBezTo>
                      <a:pt x="23" y="95"/>
                      <a:pt x="23" y="95"/>
                      <a:pt x="23" y="95"/>
                    </a:cubicBezTo>
                    <a:cubicBezTo>
                      <a:pt x="23" y="95"/>
                      <a:pt x="23" y="95"/>
                      <a:pt x="23" y="96"/>
                    </a:cubicBezTo>
                    <a:cubicBezTo>
                      <a:pt x="23" y="96"/>
                      <a:pt x="24" y="96"/>
                      <a:pt x="24" y="96"/>
                    </a:cubicBezTo>
                    <a:cubicBezTo>
                      <a:pt x="24" y="96"/>
                      <a:pt x="23" y="96"/>
                      <a:pt x="23" y="96"/>
                    </a:cubicBezTo>
                    <a:cubicBezTo>
                      <a:pt x="23" y="96"/>
                      <a:pt x="23" y="96"/>
                      <a:pt x="23" y="96"/>
                    </a:cubicBezTo>
                    <a:cubicBezTo>
                      <a:pt x="23" y="96"/>
                      <a:pt x="22" y="97"/>
                      <a:pt x="23" y="97"/>
                    </a:cubicBezTo>
                    <a:cubicBezTo>
                      <a:pt x="23" y="97"/>
                      <a:pt x="23" y="97"/>
                      <a:pt x="23" y="97"/>
                    </a:cubicBezTo>
                    <a:cubicBezTo>
                      <a:pt x="23" y="97"/>
                      <a:pt x="23" y="97"/>
                      <a:pt x="24" y="97"/>
                    </a:cubicBezTo>
                    <a:cubicBezTo>
                      <a:pt x="24" y="97"/>
                      <a:pt x="24" y="97"/>
                      <a:pt x="24" y="97"/>
                    </a:cubicBezTo>
                    <a:cubicBezTo>
                      <a:pt x="24" y="97"/>
                      <a:pt x="24" y="97"/>
                      <a:pt x="24" y="97"/>
                    </a:cubicBezTo>
                    <a:cubicBezTo>
                      <a:pt x="25" y="97"/>
                      <a:pt x="25" y="97"/>
                      <a:pt x="26" y="97"/>
                    </a:cubicBezTo>
                    <a:cubicBezTo>
                      <a:pt x="26" y="97"/>
                      <a:pt x="26" y="97"/>
                      <a:pt x="26" y="96"/>
                    </a:cubicBezTo>
                    <a:cubicBezTo>
                      <a:pt x="26" y="96"/>
                      <a:pt x="26" y="96"/>
                      <a:pt x="26" y="95"/>
                    </a:cubicBezTo>
                    <a:cubicBezTo>
                      <a:pt x="26" y="95"/>
                      <a:pt x="26" y="95"/>
                      <a:pt x="27" y="95"/>
                    </a:cubicBezTo>
                    <a:cubicBezTo>
                      <a:pt x="27" y="95"/>
                      <a:pt x="26" y="95"/>
                      <a:pt x="26" y="95"/>
                    </a:cubicBezTo>
                    <a:cubicBezTo>
                      <a:pt x="26" y="96"/>
                      <a:pt x="27" y="96"/>
                      <a:pt x="28" y="96"/>
                    </a:cubicBezTo>
                    <a:cubicBezTo>
                      <a:pt x="26" y="97"/>
                      <a:pt x="29" y="97"/>
                      <a:pt x="29" y="97"/>
                    </a:cubicBezTo>
                    <a:cubicBezTo>
                      <a:pt x="29" y="97"/>
                      <a:pt x="29" y="96"/>
                      <a:pt x="28" y="97"/>
                    </a:cubicBezTo>
                    <a:cubicBezTo>
                      <a:pt x="28" y="97"/>
                      <a:pt x="29" y="97"/>
                      <a:pt x="29" y="97"/>
                    </a:cubicBezTo>
                    <a:cubicBezTo>
                      <a:pt x="29" y="97"/>
                      <a:pt x="28" y="97"/>
                      <a:pt x="28" y="98"/>
                    </a:cubicBezTo>
                    <a:cubicBezTo>
                      <a:pt x="29" y="98"/>
                      <a:pt x="29" y="97"/>
                      <a:pt x="29" y="98"/>
                    </a:cubicBezTo>
                    <a:cubicBezTo>
                      <a:pt x="29" y="98"/>
                      <a:pt x="29" y="98"/>
                      <a:pt x="29" y="98"/>
                    </a:cubicBezTo>
                    <a:cubicBezTo>
                      <a:pt x="28" y="98"/>
                      <a:pt x="29" y="98"/>
                      <a:pt x="29" y="98"/>
                    </a:cubicBezTo>
                    <a:cubicBezTo>
                      <a:pt x="29" y="98"/>
                      <a:pt x="30" y="97"/>
                      <a:pt x="30" y="97"/>
                    </a:cubicBezTo>
                    <a:cubicBezTo>
                      <a:pt x="30" y="99"/>
                      <a:pt x="27" y="98"/>
                      <a:pt x="27" y="99"/>
                    </a:cubicBezTo>
                    <a:cubicBezTo>
                      <a:pt x="27" y="99"/>
                      <a:pt x="28" y="99"/>
                      <a:pt x="29" y="99"/>
                    </a:cubicBezTo>
                    <a:cubicBezTo>
                      <a:pt x="29" y="99"/>
                      <a:pt x="30" y="98"/>
                      <a:pt x="30" y="98"/>
                    </a:cubicBezTo>
                    <a:cubicBezTo>
                      <a:pt x="31" y="97"/>
                      <a:pt x="31" y="96"/>
                      <a:pt x="32" y="96"/>
                    </a:cubicBezTo>
                    <a:cubicBezTo>
                      <a:pt x="32" y="97"/>
                      <a:pt x="31" y="97"/>
                      <a:pt x="31" y="97"/>
                    </a:cubicBezTo>
                    <a:cubicBezTo>
                      <a:pt x="31" y="97"/>
                      <a:pt x="31" y="97"/>
                      <a:pt x="32" y="97"/>
                    </a:cubicBezTo>
                    <a:cubicBezTo>
                      <a:pt x="31" y="98"/>
                      <a:pt x="31" y="98"/>
                      <a:pt x="30" y="98"/>
                    </a:cubicBezTo>
                    <a:cubicBezTo>
                      <a:pt x="31" y="98"/>
                      <a:pt x="31" y="98"/>
                      <a:pt x="32" y="98"/>
                    </a:cubicBezTo>
                    <a:cubicBezTo>
                      <a:pt x="32" y="98"/>
                      <a:pt x="33" y="98"/>
                      <a:pt x="33" y="98"/>
                    </a:cubicBezTo>
                    <a:cubicBezTo>
                      <a:pt x="33" y="98"/>
                      <a:pt x="33" y="98"/>
                      <a:pt x="32" y="98"/>
                    </a:cubicBezTo>
                    <a:cubicBezTo>
                      <a:pt x="33" y="97"/>
                      <a:pt x="34" y="97"/>
                      <a:pt x="33" y="98"/>
                    </a:cubicBezTo>
                    <a:cubicBezTo>
                      <a:pt x="34" y="97"/>
                      <a:pt x="34" y="97"/>
                      <a:pt x="35" y="97"/>
                    </a:cubicBezTo>
                    <a:cubicBezTo>
                      <a:pt x="34" y="97"/>
                      <a:pt x="35" y="97"/>
                      <a:pt x="35" y="97"/>
                    </a:cubicBezTo>
                    <a:cubicBezTo>
                      <a:pt x="35" y="97"/>
                      <a:pt x="35" y="97"/>
                      <a:pt x="35" y="97"/>
                    </a:cubicBezTo>
                    <a:cubicBezTo>
                      <a:pt x="35" y="97"/>
                      <a:pt x="38" y="96"/>
                      <a:pt x="38" y="96"/>
                    </a:cubicBezTo>
                    <a:cubicBezTo>
                      <a:pt x="38" y="97"/>
                      <a:pt x="37" y="97"/>
                      <a:pt x="38" y="97"/>
                    </a:cubicBezTo>
                    <a:cubicBezTo>
                      <a:pt x="38" y="97"/>
                      <a:pt x="38" y="97"/>
                      <a:pt x="38" y="97"/>
                    </a:cubicBezTo>
                    <a:cubicBezTo>
                      <a:pt x="38" y="97"/>
                      <a:pt x="38" y="97"/>
                      <a:pt x="39" y="97"/>
                    </a:cubicBezTo>
                    <a:cubicBezTo>
                      <a:pt x="39" y="97"/>
                      <a:pt x="38" y="97"/>
                      <a:pt x="38" y="97"/>
                    </a:cubicBezTo>
                    <a:cubicBezTo>
                      <a:pt x="39" y="97"/>
                      <a:pt x="39" y="97"/>
                      <a:pt x="39" y="97"/>
                    </a:cubicBezTo>
                    <a:cubicBezTo>
                      <a:pt x="39" y="97"/>
                      <a:pt x="40" y="96"/>
                      <a:pt x="40" y="96"/>
                    </a:cubicBezTo>
                    <a:cubicBezTo>
                      <a:pt x="40" y="96"/>
                      <a:pt x="40" y="96"/>
                      <a:pt x="39" y="96"/>
                    </a:cubicBezTo>
                    <a:cubicBezTo>
                      <a:pt x="40" y="96"/>
                      <a:pt x="39" y="96"/>
                      <a:pt x="39" y="96"/>
                    </a:cubicBezTo>
                    <a:cubicBezTo>
                      <a:pt x="39" y="96"/>
                      <a:pt x="41" y="96"/>
                      <a:pt x="40" y="96"/>
                    </a:cubicBezTo>
                    <a:cubicBezTo>
                      <a:pt x="41" y="96"/>
                      <a:pt x="41" y="96"/>
                      <a:pt x="41" y="95"/>
                    </a:cubicBezTo>
                    <a:cubicBezTo>
                      <a:pt x="41" y="95"/>
                      <a:pt x="42" y="96"/>
                      <a:pt x="42" y="96"/>
                    </a:cubicBezTo>
                    <a:cubicBezTo>
                      <a:pt x="42" y="95"/>
                      <a:pt x="43" y="95"/>
                      <a:pt x="43" y="95"/>
                    </a:cubicBezTo>
                    <a:cubicBezTo>
                      <a:pt x="43" y="95"/>
                      <a:pt x="43" y="95"/>
                      <a:pt x="43" y="95"/>
                    </a:cubicBezTo>
                    <a:cubicBezTo>
                      <a:pt x="43" y="95"/>
                      <a:pt x="43" y="95"/>
                      <a:pt x="43" y="95"/>
                    </a:cubicBezTo>
                    <a:cubicBezTo>
                      <a:pt x="43" y="96"/>
                      <a:pt x="44" y="95"/>
                      <a:pt x="44" y="95"/>
                    </a:cubicBezTo>
                    <a:cubicBezTo>
                      <a:pt x="44" y="95"/>
                      <a:pt x="45" y="95"/>
                      <a:pt x="45" y="94"/>
                    </a:cubicBezTo>
                    <a:cubicBezTo>
                      <a:pt x="46" y="95"/>
                      <a:pt x="46" y="95"/>
                      <a:pt x="46" y="95"/>
                    </a:cubicBezTo>
                    <a:cubicBezTo>
                      <a:pt x="47" y="94"/>
                      <a:pt x="47" y="94"/>
                      <a:pt x="47" y="94"/>
                    </a:cubicBezTo>
                    <a:cubicBezTo>
                      <a:pt x="47" y="94"/>
                      <a:pt x="48" y="93"/>
                      <a:pt x="48" y="94"/>
                    </a:cubicBezTo>
                    <a:cubicBezTo>
                      <a:pt x="48" y="94"/>
                      <a:pt x="48" y="94"/>
                      <a:pt x="48" y="94"/>
                    </a:cubicBezTo>
                    <a:cubicBezTo>
                      <a:pt x="48" y="94"/>
                      <a:pt x="47" y="94"/>
                      <a:pt x="48" y="94"/>
                    </a:cubicBezTo>
                    <a:cubicBezTo>
                      <a:pt x="48" y="94"/>
                      <a:pt x="48" y="94"/>
                      <a:pt x="48" y="94"/>
                    </a:cubicBezTo>
                    <a:cubicBezTo>
                      <a:pt x="48" y="95"/>
                      <a:pt x="49" y="95"/>
                      <a:pt x="49" y="94"/>
                    </a:cubicBezTo>
                    <a:cubicBezTo>
                      <a:pt x="49" y="94"/>
                      <a:pt x="48" y="94"/>
                      <a:pt x="48" y="94"/>
                    </a:cubicBezTo>
                    <a:cubicBezTo>
                      <a:pt x="48" y="94"/>
                      <a:pt x="50" y="95"/>
                      <a:pt x="50" y="95"/>
                    </a:cubicBezTo>
                    <a:cubicBezTo>
                      <a:pt x="49" y="94"/>
                      <a:pt x="49" y="94"/>
                      <a:pt x="49" y="93"/>
                    </a:cubicBezTo>
                    <a:cubicBezTo>
                      <a:pt x="49" y="93"/>
                      <a:pt x="50" y="93"/>
                      <a:pt x="50" y="93"/>
                    </a:cubicBezTo>
                    <a:cubicBezTo>
                      <a:pt x="50" y="93"/>
                      <a:pt x="50" y="94"/>
                      <a:pt x="51" y="94"/>
                    </a:cubicBezTo>
                    <a:cubicBezTo>
                      <a:pt x="51" y="94"/>
                      <a:pt x="51" y="94"/>
                      <a:pt x="51" y="94"/>
                    </a:cubicBezTo>
                    <a:cubicBezTo>
                      <a:pt x="51" y="94"/>
                      <a:pt x="50" y="93"/>
                      <a:pt x="50" y="93"/>
                    </a:cubicBezTo>
                    <a:cubicBezTo>
                      <a:pt x="50" y="93"/>
                      <a:pt x="50" y="93"/>
                      <a:pt x="50" y="92"/>
                    </a:cubicBezTo>
                    <a:cubicBezTo>
                      <a:pt x="50" y="92"/>
                      <a:pt x="51" y="93"/>
                      <a:pt x="51" y="93"/>
                    </a:cubicBezTo>
                    <a:cubicBezTo>
                      <a:pt x="51" y="93"/>
                      <a:pt x="52" y="93"/>
                      <a:pt x="52" y="93"/>
                    </a:cubicBezTo>
                    <a:cubicBezTo>
                      <a:pt x="52" y="93"/>
                      <a:pt x="52" y="93"/>
                      <a:pt x="53" y="93"/>
                    </a:cubicBezTo>
                    <a:cubicBezTo>
                      <a:pt x="53" y="93"/>
                      <a:pt x="53" y="93"/>
                      <a:pt x="53" y="93"/>
                    </a:cubicBezTo>
                    <a:cubicBezTo>
                      <a:pt x="54" y="93"/>
                      <a:pt x="53" y="92"/>
                      <a:pt x="54" y="92"/>
                    </a:cubicBezTo>
                    <a:cubicBezTo>
                      <a:pt x="54" y="92"/>
                      <a:pt x="54" y="93"/>
                      <a:pt x="55" y="93"/>
                    </a:cubicBezTo>
                    <a:cubicBezTo>
                      <a:pt x="54" y="92"/>
                      <a:pt x="55" y="93"/>
                      <a:pt x="55" y="93"/>
                    </a:cubicBezTo>
                    <a:cubicBezTo>
                      <a:pt x="56" y="93"/>
                      <a:pt x="56" y="92"/>
                      <a:pt x="56" y="92"/>
                    </a:cubicBezTo>
                    <a:cubicBezTo>
                      <a:pt x="56" y="93"/>
                      <a:pt x="57" y="93"/>
                      <a:pt x="57" y="92"/>
                    </a:cubicBezTo>
                    <a:cubicBezTo>
                      <a:pt x="57" y="92"/>
                      <a:pt x="58" y="92"/>
                      <a:pt x="58" y="92"/>
                    </a:cubicBezTo>
                    <a:cubicBezTo>
                      <a:pt x="58" y="92"/>
                      <a:pt x="58" y="92"/>
                      <a:pt x="58" y="92"/>
                    </a:cubicBezTo>
                    <a:cubicBezTo>
                      <a:pt x="58" y="91"/>
                      <a:pt x="59" y="92"/>
                      <a:pt x="59" y="92"/>
                    </a:cubicBezTo>
                    <a:cubicBezTo>
                      <a:pt x="59" y="91"/>
                      <a:pt x="60" y="92"/>
                      <a:pt x="60" y="92"/>
                    </a:cubicBezTo>
                    <a:cubicBezTo>
                      <a:pt x="60" y="92"/>
                      <a:pt x="59" y="92"/>
                      <a:pt x="59" y="92"/>
                    </a:cubicBezTo>
                    <a:cubicBezTo>
                      <a:pt x="60" y="92"/>
                      <a:pt x="60" y="92"/>
                      <a:pt x="61" y="92"/>
                    </a:cubicBezTo>
                    <a:cubicBezTo>
                      <a:pt x="61" y="92"/>
                      <a:pt x="61" y="93"/>
                      <a:pt x="62" y="93"/>
                    </a:cubicBezTo>
                    <a:cubicBezTo>
                      <a:pt x="62" y="92"/>
                      <a:pt x="61" y="92"/>
                      <a:pt x="61" y="92"/>
                    </a:cubicBezTo>
                    <a:cubicBezTo>
                      <a:pt x="62" y="92"/>
                      <a:pt x="62" y="92"/>
                      <a:pt x="62" y="92"/>
                    </a:cubicBezTo>
                    <a:cubicBezTo>
                      <a:pt x="62" y="92"/>
                      <a:pt x="63" y="92"/>
                      <a:pt x="63" y="92"/>
                    </a:cubicBezTo>
                    <a:cubicBezTo>
                      <a:pt x="63" y="92"/>
                      <a:pt x="62" y="92"/>
                      <a:pt x="63" y="92"/>
                    </a:cubicBezTo>
                    <a:cubicBezTo>
                      <a:pt x="63" y="92"/>
                      <a:pt x="64" y="92"/>
                      <a:pt x="63" y="92"/>
                    </a:cubicBezTo>
                    <a:cubicBezTo>
                      <a:pt x="63" y="92"/>
                      <a:pt x="63" y="92"/>
                      <a:pt x="63" y="92"/>
                    </a:cubicBezTo>
                    <a:cubicBezTo>
                      <a:pt x="64" y="91"/>
                      <a:pt x="64" y="92"/>
                      <a:pt x="64" y="92"/>
                    </a:cubicBezTo>
                    <a:cubicBezTo>
                      <a:pt x="65" y="91"/>
                      <a:pt x="66" y="90"/>
                      <a:pt x="67" y="89"/>
                    </a:cubicBezTo>
                    <a:cubicBezTo>
                      <a:pt x="67" y="89"/>
                      <a:pt x="68" y="88"/>
                      <a:pt x="68" y="88"/>
                    </a:cubicBezTo>
                    <a:cubicBezTo>
                      <a:pt x="69" y="88"/>
                      <a:pt x="69" y="88"/>
                      <a:pt x="70" y="87"/>
                    </a:cubicBezTo>
                    <a:cubicBezTo>
                      <a:pt x="70" y="87"/>
                      <a:pt x="70" y="87"/>
                      <a:pt x="71" y="86"/>
                    </a:cubicBezTo>
                    <a:cubicBezTo>
                      <a:pt x="71" y="86"/>
                      <a:pt x="72" y="86"/>
                      <a:pt x="72" y="85"/>
                    </a:cubicBezTo>
                    <a:cubicBezTo>
                      <a:pt x="73" y="85"/>
                      <a:pt x="74" y="84"/>
                      <a:pt x="75" y="83"/>
                    </a:cubicBezTo>
                    <a:cubicBezTo>
                      <a:pt x="76" y="83"/>
                      <a:pt x="76" y="82"/>
                      <a:pt x="76" y="82"/>
                    </a:cubicBezTo>
                    <a:cubicBezTo>
                      <a:pt x="77" y="82"/>
                      <a:pt x="77" y="81"/>
                      <a:pt x="78" y="81"/>
                    </a:cubicBezTo>
                    <a:cubicBezTo>
                      <a:pt x="78" y="80"/>
                      <a:pt x="78" y="80"/>
                      <a:pt x="79" y="80"/>
                    </a:cubicBezTo>
                    <a:cubicBezTo>
                      <a:pt x="79" y="80"/>
                      <a:pt x="80" y="79"/>
                      <a:pt x="80" y="78"/>
                    </a:cubicBezTo>
                    <a:cubicBezTo>
                      <a:pt x="81" y="78"/>
                      <a:pt x="82" y="77"/>
                      <a:pt x="82" y="76"/>
                    </a:cubicBezTo>
                    <a:cubicBezTo>
                      <a:pt x="83" y="76"/>
                      <a:pt x="83" y="76"/>
                      <a:pt x="83" y="75"/>
                    </a:cubicBezTo>
                    <a:cubicBezTo>
                      <a:pt x="84" y="75"/>
                      <a:pt x="85" y="75"/>
                      <a:pt x="85" y="74"/>
                    </a:cubicBezTo>
                    <a:cubicBezTo>
                      <a:pt x="86" y="74"/>
                      <a:pt x="86" y="73"/>
                      <a:pt x="87" y="73"/>
                    </a:cubicBezTo>
                    <a:cubicBezTo>
                      <a:pt x="88" y="72"/>
                      <a:pt x="88" y="70"/>
                      <a:pt x="89" y="69"/>
                    </a:cubicBezTo>
                    <a:cubicBezTo>
                      <a:pt x="90" y="68"/>
                      <a:pt x="88" y="67"/>
                      <a:pt x="87" y="66"/>
                    </a:cubicBezTo>
                    <a:close/>
                    <a:moveTo>
                      <a:pt x="39" y="46"/>
                    </a:moveTo>
                    <a:cubicBezTo>
                      <a:pt x="39" y="45"/>
                      <a:pt x="39" y="45"/>
                      <a:pt x="39" y="46"/>
                    </a:cubicBezTo>
                    <a:close/>
                    <a:moveTo>
                      <a:pt x="19" y="96"/>
                    </a:moveTo>
                    <a:cubicBezTo>
                      <a:pt x="19" y="96"/>
                      <a:pt x="20" y="96"/>
                      <a:pt x="20" y="95"/>
                    </a:cubicBezTo>
                    <a:cubicBezTo>
                      <a:pt x="20" y="95"/>
                      <a:pt x="20" y="95"/>
                      <a:pt x="20" y="95"/>
                    </a:cubicBezTo>
                    <a:cubicBezTo>
                      <a:pt x="20" y="95"/>
                      <a:pt x="19" y="95"/>
                      <a:pt x="19" y="96"/>
                    </a:cubicBezTo>
                    <a:close/>
                    <a:moveTo>
                      <a:pt x="0" y="95"/>
                    </a:moveTo>
                    <a:cubicBezTo>
                      <a:pt x="1" y="96"/>
                      <a:pt x="1" y="96"/>
                      <a:pt x="1" y="95"/>
                    </a:cubicBezTo>
                    <a:cubicBezTo>
                      <a:pt x="1" y="95"/>
                      <a:pt x="2" y="96"/>
                      <a:pt x="1" y="95"/>
                    </a:cubicBezTo>
                    <a:cubicBezTo>
                      <a:pt x="1" y="95"/>
                      <a:pt x="1" y="94"/>
                      <a:pt x="1" y="94"/>
                    </a:cubicBezTo>
                    <a:cubicBezTo>
                      <a:pt x="1" y="95"/>
                      <a:pt x="0" y="95"/>
                      <a:pt x="0" y="95"/>
                    </a:cubicBezTo>
                    <a:close/>
                    <a:moveTo>
                      <a:pt x="5" y="96"/>
                    </a:moveTo>
                    <a:cubicBezTo>
                      <a:pt x="5" y="96"/>
                      <a:pt x="5" y="96"/>
                      <a:pt x="4" y="96"/>
                    </a:cubicBezTo>
                    <a:cubicBezTo>
                      <a:pt x="4" y="96"/>
                      <a:pt x="4" y="96"/>
                      <a:pt x="4" y="97"/>
                    </a:cubicBezTo>
                    <a:cubicBezTo>
                      <a:pt x="5" y="97"/>
                      <a:pt x="5" y="97"/>
                      <a:pt x="5" y="97"/>
                    </a:cubicBezTo>
                    <a:cubicBezTo>
                      <a:pt x="6" y="97"/>
                      <a:pt x="6" y="97"/>
                      <a:pt x="6" y="98"/>
                    </a:cubicBezTo>
                    <a:cubicBezTo>
                      <a:pt x="6" y="97"/>
                      <a:pt x="6" y="97"/>
                      <a:pt x="6" y="96"/>
                    </a:cubicBezTo>
                    <a:cubicBezTo>
                      <a:pt x="5" y="96"/>
                      <a:pt x="5" y="96"/>
                      <a:pt x="5" y="96"/>
                    </a:cubicBezTo>
                    <a:close/>
                    <a:moveTo>
                      <a:pt x="20" y="94"/>
                    </a:moveTo>
                    <a:cubicBezTo>
                      <a:pt x="20" y="95"/>
                      <a:pt x="21" y="95"/>
                      <a:pt x="21" y="94"/>
                    </a:cubicBezTo>
                    <a:cubicBezTo>
                      <a:pt x="21" y="94"/>
                      <a:pt x="21" y="94"/>
                      <a:pt x="21" y="95"/>
                    </a:cubicBezTo>
                    <a:cubicBezTo>
                      <a:pt x="21" y="94"/>
                      <a:pt x="22" y="95"/>
                      <a:pt x="22" y="94"/>
                    </a:cubicBezTo>
                    <a:cubicBezTo>
                      <a:pt x="22" y="94"/>
                      <a:pt x="20" y="94"/>
                      <a:pt x="20" y="94"/>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69" name="Faroe Islands (Denmark)">
                <a:extLst>
                  <a:ext uri="{FF2B5EF4-FFF2-40B4-BE49-F238E27FC236}">
                    <a16:creationId xmlns:a16="http://schemas.microsoft.com/office/drawing/2014/main" id="{00B5EA46-CD78-816D-62C2-970A2716D21A}"/>
                  </a:ext>
                </a:extLst>
              </p:cNvPr>
              <p:cNvSpPr>
                <a:spLocks noEditPoints="1"/>
              </p:cNvSpPr>
              <p:nvPr/>
            </p:nvSpPr>
            <p:spPr bwMode="auto">
              <a:xfrm>
                <a:off x="5686892" y="1989612"/>
                <a:ext cx="26596" cy="31346"/>
              </a:xfrm>
              <a:custGeom>
                <a:avLst/>
                <a:gdLst/>
                <a:ahLst/>
                <a:cxnLst>
                  <a:cxn ang="0">
                    <a:pos x="7" y="2"/>
                  </a:cxn>
                  <a:cxn ang="0">
                    <a:pos x="6" y="2"/>
                  </a:cxn>
                  <a:cxn ang="0">
                    <a:pos x="6" y="3"/>
                  </a:cxn>
                  <a:cxn ang="0">
                    <a:pos x="5" y="1"/>
                  </a:cxn>
                  <a:cxn ang="0">
                    <a:pos x="5" y="2"/>
                  </a:cxn>
                  <a:cxn ang="0">
                    <a:pos x="5" y="2"/>
                  </a:cxn>
                  <a:cxn ang="0">
                    <a:pos x="3" y="1"/>
                  </a:cxn>
                  <a:cxn ang="0">
                    <a:pos x="4" y="0"/>
                  </a:cxn>
                  <a:cxn ang="0">
                    <a:pos x="4" y="1"/>
                  </a:cxn>
                  <a:cxn ang="0">
                    <a:pos x="5" y="1"/>
                  </a:cxn>
                  <a:cxn ang="0">
                    <a:pos x="5" y="1"/>
                  </a:cxn>
                  <a:cxn ang="0">
                    <a:pos x="6" y="1"/>
                  </a:cxn>
                  <a:cxn ang="0">
                    <a:pos x="6" y="1"/>
                  </a:cxn>
                  <a:cxn ang="0">
                    <a:pos x="7" y="2"/>
                  </a:cxn>
                  <a:cxn ang="0">
                    <a:pos x="4" y="4"/>
                  </a:cxn>
                  <a:cxn ang="0">
                    <a:pos x="4" y="5"/>
                  </a:cxn>
                  <a:cxn ang="0">
                    <a:pos x="6" y="6"/>
                  </a:cxn>
                  <a:cxn ang="0">
                    <a:pos x="6" y="5"/>
                  </a:cxn>
                  <a:cxn ang="0">
                    <a:pos x="4" y="4"/>
                  </a:cxn>
                  <a:cxn ang="0">
                    <a:pos x="5" y="8"/>
                  </a:cxn>
                  <a:cxn ang="0">
                    <a:pos x="4" y="8"/>
                  </a:cxn>
                  <a:cxn ang="0">
                    <a:pos x="5" y="7"/>
                  </a:cxn>
                  <a:cxn ang="0">
                    <a:pos x="3" y="7"/>
                  </a:cxn>
                  <a:cxn ang="0">
                    <a:pos x="4" y="7"/>
                  </a:cxn>
                  <a:cxn ang="0">
                    <a:pos x="3" y="8"/>
                  </a:cxn>
                  <a:cxn ang="0">
                    <a:pos x="5" y="9"/>
                  </a:cxn>
                  <a:cxn ang="0">
                    <a:pos x="4" y="9"/>
                  </a:cxn>
                  <a:cxn ang="0">
                    <a:pos x="5" y="8"/>
                  </a:cxn>
                  <a:cxn ang="0">
                    <a:pos x="8" y="1"/>
                  </a:cxn>
                  <a:cxn ang="0">
                    <a:pos x="7" y="0"/>
                  </a:cxn>
                  <a:cxn ang="0">
                    <a:pos x="7" y="0"/>
                  </a:cxn>
                  <a:cxn ang="0">
                    <a:pos x="7" y="1"/>
                  </a:cxn>
                  <a:cxn ang="0">
                    <a:pos x="7" y="2"/>
                  </a:cxn>
                  <a:cxn ang="0">
                    <a:pos x="7" y="1"/>
                  </a:cxn>
                  <a:cxn ang="0">
                    <a:pos x="8" y="1"/>
                  </a:cxn>
                  <a:cxn ang="0">
                    <a:pos x="7" y="1"/>
                  </a:cxn>
                  <a:cxn ang="0">
                    <a:pos x="8" y="1"/>
                  </a:cxn>
                  <a:cxn ang="0">
                    <a:pos x="2" y="2"/>
                  </a:cxn>
                  <a:cxn ang="0">
                    <a:pos x="3" y="2"/>
                  </a:cxn>
                  <a:cxn ang="0">
                    <a:pos x="5" y="4"/>
                  </a:cxn>
                  <a:cxn ang="0">
                    <a:pos x="5" y="3"/>
                  </a:cxn>
                  <a:cxn ang="0">
                    <a:pos x="4" y="3"/>
                  </a:cxn>
                  <a:cxn ang="0">
                    <a:pos x="4" y="2"/>
                  </a:cxn>
                  <a:cxn ang="0">
                    <a:pos x="4" y="1"/>
                  </a:cxn>
                  <a:cxn ang="0">
                    <a:pos x="3" y="0"/>
                  </a:cxn>
                  <a:cxn ang="0">
                    <a:pos x="2" y="1"/>
                  </a:cxn>
                  <a:cxn ang="0">
                    <a:pos x="2" y="2"/>
                  </a:cxn>
                  <a:cxn ang="0">
                    <a:pos x="2" y="2"/>
                  </a:cxn>
                  <a:cxn ang="0">
                    <a:pos x="0" y="2"/>
                  </a:cxn>
                  <a:cxn ang="0">
                    <a:pos x="1" y="2"/>
                  </a:cxn>
                  <a:cxn ang="0">
                    <a:pos x="0" y="3"/>
                  </a:cxn>
                  <a:cxn ang="0">
                    <a:pos x="2" y="3"/>
                  </a:cxn>
                  <a:cxn ang="0">
                    <a:pos x="2" y="3"/>
                  </a:cxn>
                  <a:cxn ang="0">
                    <a:pos x="2" y="3"/>
                  </a:cxn>
                  <a:cxn ang="0">
                    <a:pos x="2" y="2"/>
                  </a:cxn>
                </a:cxnLst>
                <a:rect l="0" t="0" r="r" b="b"/>
                <a:pathLst>
                  <a:path w="8" h="9">
                    <a:moveTo>
                      <a:pt x="7" y="2"/>
                    </a:moveTo>
                    <a:cubicBezTo>
                      <a:pt x="6" y="2"/>
                      <a:pt x="6" y="2"/>
                      <a:pt x="6" y="2"/>
                    </a:cubicBezTo>
                    <a:cubicBezTo>
                      <a:pt x="7" y="2"/>
                      <a:pt x="6" y="2"/>
                      <a:pt x="6" y="3"/>
                    </a:cubicBezTo>
                    <a:cubicBezTo>
                      <a:pt x="5" y="2"/>
                      <a:pt x="6" y="1"/>
                      <a:pt x="5" y="1"/>
                    </a:cubicBezTo>
                    <a:cubicBezTo>
                      <a:pt x="5" y="2"/>
                      <a:pt x="5" y="2"/>
                      <a:pt x="5" y="2"/>
                    </a:cubicBezTo>
                    <a:cubicBezTo>
                      <a:pt x="6" y="2"/>
                      <a:pt x="5" y="2"/>
                      <a:pt x="5" y="2"/>
                    </a:cubicBezTo>
                    <a:cubicBezTo>
                      <a:pt x="4" y="2"/>
                      <a:pt x="4" y="1"/>
                      <a:pt x="3" y="1"/>
                    </a:cubicBezTo>
                    <a:cubicBezTo>
                      <a:pt x="3" y="0"/>
                      <a:pt x="3" y="0"/>
                      <a:pt x="4" y="0"/>
                    </a:cubicBezTo>
                    <a:cubicBezTo>
                      <a:pt x="5" y="0"/>
                      <a:pt x="4" y="1"/>
                      <a:pt x="4" y="1"/>
                    </a:cubicBezTo>
                    <a:cubicBezTo>
                      <a:pt x="4" y="0"/>
                      <a:pt x="5" y="0"/>
                      <a:pt x="5" y="1"/>
                    </a:cubicBezTo>
                    <a:cubicBezTo>
                      <a:pt x="5" y="1"/>
                      <a:pt x="5" y="1"/>
                      <a:pt x="5" y="1"/>
                    </a:cubicBezTo>
                    <a:cubicBezTo>
                      <a:pt x="5" y="1"/>
                      <a:pt x="6" y="1"/>
                      <a:pt x="6" y="1"/>
                    </a:cubicBezTo>
                    <a:cubicBezTo>
                      <a:pt x="6" y="1"/>
                      <a:pt x="6" y="1"/>
                      <a:pt x="6" y="1"/>
                    </a:cubicBezTo>
                    <a:cubicBezTo>
                      <a:pt x="6" y="2"/>
                      <a:pt x="6" y="2"/>
                      <a:pt x="7" y="2"/>
                    </a:cubicBezTo>
                    <a:close/>
                    <a:moveTo>
                      <a:pt x="4" y="4"/>
                    </a:moveTo>
                    <a:cubicBezTo>
                      <a:pt x="4" y="4"/>
                      <a:pt x="4" y="5"/>
                      <a:pt x="4" y="5"/>
                    </a:cubicBezTo>
                    <a:cubicBezTo>
                      <a:pt x="5" y="5"/>
                      <a:pt x="5" y="5"/>
                      <a:pt x="6" y="6"/>
                    </a:cubicBezTo>
                    <a:cubicBezTo>
                      <a:pt x="6" y="6"/>
                      <a:pt x="6" y="5"/>
                      <a:pt x="6" y="5"/>
                    </a:cubicBezTo>
                    <a:cubicBezTo>
                      <a:pt x="5" y="4"/>
                      <a:pt x="5" y="4"/>
                      <a:pt x="4" y="4"/>
                    </a:cubicBezTo>
                    <a:close/>
                    <a:moveTo>
                      <a:pt x="5" y="8"/>
                    </a:moveTo>
                    <a:cubicBezTo>
                      <a:pt x="5" y="8"/>
                      <a:pt x="4" y="8"/>
                      <a:pt x="4" y="8"/>
                    </a:cubicBezTo>
                    <a:cubicBezTo>
                      <a:pt x="4" y="8"/>
                      <a:pt x="5" y="8"/>
                      <a:pt x="5" y="7"/>
                    </a:cubicBezTo>
                    <a:cubicBezTo>
                      <a:pt x="4" y="7"/>
                      <a:pt x="4" y="7"/>
                      <a:pt x="3" y="7"/>
                    </a:cubicBezTo>
                    <a:cubicBezTo>
                      <a:pt x="3" y="7"/>
                      <a:pt x="4" y="7"/>
                      <a:pt x="4" y="7"/>
                    </a:cubicBezTo>
                    <a:cubicBezTo>
                      <a:pt x="3" y="7"/>
                      <a:pt x="3" y="7"/>
                      <a:pt x="3" y="8"/>
                    </a:cubicBezTo>
                    <a:cubicBezTo>
                      <a:pt x="4" y="8"/>
                      <a:pt x="4" y="9"/>
                      <a:pt x="5" y="9"/>
                    </a:cubicBezTo>
                    <a:cubicBezTo>
                      <a:pt x="6" y="9"/>
                      <a:pt x="5" y="9"/>
                      <a:pt x="4" y="9"/>
                    </a:cubicBezTo>
                    <a:cubicBezTo>
                      <a:pt x="5" y="9"/>
                      <a:pt x="5" y="8"/>
                      <a:pt x="5" y="8"/>
                    </a:cubicBezTo>
                    <a:close/>
                    <a:moveTo>
                      <a:pt x="8" y="1"/>
                    </a:moveTo>
                    <a:cubicBezTo>
                      <a:pt x="8" y="1"/>
                      <a:pt x="8" y="0"/>
                      <a:pt x="7" y="0"/>
                    </a:cubicBezTo>
                    <a:cubicBezTo>
                      <a:pt x="7" y="0"/>
                      <a:pt x="7" y="0"/>
                      <a:pt x="7" y="0"/>
                    </a:cubicBezTo>
                    <a:cubicBezTo>
                      <a:pt x="7" y="0"/>
                      <a:pt x="7" y="1"/>
                      <a:pt x="7" y="1"/>
                    </a:cubicBezTo>
                    <a:cubicBezTo>
                      <a:pt x="7" y="1"/>
                      <a:pt x="7" y="1"/>
                      <a:pt x="7" y="2"/>
                    </a:cubicBezTo>
                    <a:cubicBezTo>
                      <a:pt x="7" y="1"/>
                      <a:pt x="7" y="1"/>
                      <a:pt x="7" y="1"/>
                    </a:cubicBezTo>
                    <a:cubicBezTo>
                      <a:pt x="7" y="1"/>
                      <a:pt x="8" y="2"/>
                      <a:pt x="8" y="1"/>
                    </a:cubicBezTo>
                    <a:cubicBezTo>
                      <a:pt x="8" y="1"/>
                      <a:pt x="7" y="1"/>
                      <a:pt x="7" y="1"/>
                    </a:cubicBezTo>
                    <a:cubicBezTo>
                      <a:pt x="7" y="1"/>
                      <a:pt x="8" y="1"/>
                      <a:pt x="8" y="1"/>
                    </a:cubicBezTo>
                    <a:close/>
                    <a:moveTo>
                      <a:pt x="2" y="2"/>
                    </a:moveTo>
                    <a:cubicBezTo>
                      <a:pt x="2" y="2"/>
                      <a:pt x="3" y="2"/>
                      <a:pt x="3" y="2"/>
                    </a:cubicBezTo>
                    <a:cubicBezTo>
                      <a:pt x="4" y="3"/>
                      <a:pt x="5" y="4"/>
                      <a:pt x="5" y="4"/>
                    </a:cubicBezTo>
                    <a:cubicBezTo>
                      <a:pt x="6" y="4"/>
                      <a:pt x="5" y="3"/>
                      <a:pt x="5" y="3"/>
                    </a:cubicBezTo>
                    <a:cubicBezTo>
                      <a:pt x="5" y="3"/>
                      <a:pt x="5" y="3"/>
                      <a:pt x="4" y="3"/>
                    </a:cubicBezTo>
                    <a:cubicBezTo>
                      <a:pt x="5" y="3"/>
                      <a:pt x="5" y="2"/>
                      <a:pt x="4" y="2"/>
                    </a:cubicBezTo>
                    <a:cubicBezTo>
                      <a:pt x="5" y="2"/>
                      <a:pt x="4" y="2"/>
                      <a:pt x="4" y="1"/>
                    </a:cubicBezTo>
                    <a:cubicBezTo>
                      <a:pt x="3" y="1"/>
                      <a:pt x="3" y="1"/>
                      <a:pt x="3" y="0"/>
                    </a:cubicBezTo>
                    <a:cubicBezTo>
                      <a:pt x="2" y="0"/>
                      <a:pt x="2" y="0"/>
                      <a:pt x="2" y="1"/>
                    </a:cubicBezTo>
                    <a:cubicBezTo>
                      <a:pt x="2" y="1"/>
                      <a:pt x="2" y="2"/>
                      <a:pt x="2" y="2"/>
                    </a:cubicBezTo>
                    <a:close/>
                    <a:moveTo>
                      <a:pt x="2" y="2"/>
                    </a:moveTo>
                    <a:cubicBezTo>
                      <a:pt x="2" y="2"/>
                      <a:pt x="0" y="2"/>
                      <a:pt x="0" y="2"/>
                    </a:cubicBezTo>
                    <a:cubicBezTo>
                      <a:pt x="0" y="2"/>
                      <a:pt x="1" y="2"/>
                      <a:pt x="1" y="2"/>
                    </a:cubicBezTo>
                    <a:cubicBezTo>
                      <a:pt x="1" y="2"/>
                      <a:pt x="1" y="2"/>
                      <a:pt x="0" y="3"/>
                    </a:cubicBezTo>
                    <a:cubicBezTo>
                      <a:pt x="1" y="3"/>
                      <a:pt x="2" y="3"/>
                      <a:pt x="2" y="3"/>
                    </a:cubicBezTo>
                    <a:cubicBezTo>
                      <a:pt x="2" y="3"/>
                      <a:pt x="2" y="3"/>
                      <a:pt x="2" y="3"/>
                    </a:cubicBezTo>
                    <a:cubicBezTo>
                      <a:pt x="2" y="3"/>
                      <a:pt x="3" y="3"/>
                      <a:pt x="2" y="3"/>
                    </a:cubicBezTo>
                    <a:cubicBezTo>
                      <a:pt x="4" y="3"/>
                      <a:pt x="2" y="2"/>
                      <a:pt x="2" y="2"/>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73" name="Estonia">
                <a:extLst>
                  <a:ext uri="{FF2B5EF4-FFF2-40B4-BE49-F238E27FC236}">
                    <a16:creationId xmlns:a16="http://schemas.microsoft.com/office/drawing/2014/main" id="{E0E44B81-EC98-A63A-4AB7-3B4AD1DF81EF}"/>
                  </a:ext>
                </a:extLst>
              </p:cNvPr>
              <p:cNvSpPr>
                <a:spLocks noEditPoints="1"/>
              </p:cNvSpPr>
              <p:nvPr/>
            </p:nvSpPr>
            <p:spPr bwMode="auto">
              <a:xfrm>
                <a:off x="6458184" y="2078900"/>
                <a:ext cx="171925" cy="75990"/>
              </a:xfrm>
              <a:custGeom>
                <a:avLst/>
                <a:gdLst/>
                <a:ahLst/>
                <a:cxnLst>
                  <a:cxn ang="0">
                    <a:pos x="5" y="7"/>
                  </a:cxn>
                  <a:cxn ang="0">
                    <a:pos x="9" y="7"/>
                  </a:cxn>
                  <a:cxn ang="0">
                    <a:pos x="8" y="9"/>
                  </a:cxn>
                  <a:cxn ang="0">
                    <a:pos x="5" y="10"/>
                  </a:cxn>
                  <a:cxn ang="0">
                    <a:pos x="18" y="16"/>
                  </a:cxn>
                  <a:cxn ang="0">
                    <a:pos x="11" y="8"/>
                  </a:cxn>
                  <a:cxn ang="0">
                    <a:pos x="11" y="8"/>
                  </a:cxn>
                  <a:cxn ang="0">
                    <a:pos x="8" y="11"/>
                  </a:cxn>
                  <a:cxn ang="0">
                    <a:pos x="4" y="12"/>
                  </a:cxn>
                  <a:cxn ang="0">
                    <a:pos x="2" y="12"/>
                  </a:cxn>
                  <a:cxn ang="0">
                    <a:pos x="1" y="14"/>
                  </a:cxn>
                  <a:cxn ang="0">
                    <a:pos x="2" y="15"/>
                  </a:cxn>
                  <a:cxn ang="0">
                    <a:pos x="2" y="17"/>
                  </a:cxn>
                  <a:cxn ang="0">
                    <a:pos x="5" y="15"/>
                  </a:cxn>
                  <a:cxn ang="0">
                    <a:pos x="9" y="14"/>
                  </a:cxn>
                  <a:cxn ang="0">
                    <a:pos x="12" y="13"/>
                  </a:cxn>
                  <a:cxn ang="0">
                    <a:pos x="48" y="3"/>
                  </a:cxn>
                  <a:cxn ang="0">
                    <a:pos x="39" y="3"/>
                  </a:cxn>
                  <a:cxn ang="0">
                    <a:pos x="33" y="1"/>
                  </a:cxn>
                  <a:cxn ang="0">
                    <a:pos x="30" y="1"/>
                  </a:cxn>
                  <a:cxn ang="0">
                    <a:pos x="28" y="1"/>
                  </a:cxn>
                  <a:cxn ang="0">
                    <a:pos x="27" y="2"/>
                  </a:cxn>
                  <a:cxn ang="0">
                    <a:pos x="23" y="2"/>
                  </a:cxn>
                  <a:cxn ang="0">
                    <a:pos x="22" y="3"/>
                  </a:cxn>
                  <a:cxn ang="0">
                    <a:pos x="18" y="3"/>
                  </a:cxn>
                  <a:cxn ang="0">
                    <a:pos x="15" y="4"/>
                  </a:cxn>
                  <a:cxn ang="0">
                    <a:pos x="13" y="5"/>
                  </a:cxn>
                  <a:cxn ang="0">
                    <a:pos x="14" y="7"/>
                  </a:cxn>
                  <a:cxn ang="0">
                    <a:pos x="13" y="8"/>
                  </a:cxn>
                  <a:cxn ang="0">
                    <a:pos x="16" y="10"/>
                  </a:cxn>
                  <a:cxn ang="0">
                    <a:pos x="14" y="12"/>
                  </a:cxn>
                  <a:cxn ang="0">
                    <a:pos x="18" y="15"/>
                  </a:cxn>
                  <a:cxn ang="0">
                    <a:pos x="21" y="15"/>
                  </a:cxn>
                  <a:cxn ang="0">
                    <a:pos x="23" y="18"/>
                  </a:cxn>
                  <a:cxn ang="0">
                    <a:pos x="27" y="17"/>
                  </a:cxn>
                  <a:cxn ang="0">
                    <a:pos x="29" y="17"/>
                  </a:cxn>
                  <a:cxn ang="0">
                    <a:pos x="33" y="19"/>
                  </a:cxn>
                  <a:cxn ang="0">
                    <a:pos x="35" y="20"/>
                  </a:cxn>
                  <a:cxn ang="0">
                    <a:pos x="39" y="22"/>
                  </a:cxn>
                  <a:cxn ang="0">
                    <a:pos x="42" y="21"/>
                  </a:cxn>
                  <a:cxn ang="0">
                    <a:pos x="45" y="22"/>
                  </a:cxn>
                  <a:cxn ang="0">
                    <a:pos x="46" y="20"/>
                  </a:cxn>
                  <a:cxn ang="0">
                    <a:pos x="47" y="18"/>
                  </a:cxn>
                  <a:cxn ang="0">
                    <a:pos x="46" y="16"/>
                  </a:cxn>
                  <a:cxn ang="0">
                    <a:pos x="45" y="11"/>
                  </a:cxn>
                  <a:cxn ang="0">
                    <a:pos x="49" y="4"/>
                  </a:cxn>
                  <a:cxn ang="0">
                    <a:pos x="12" y="11"/>
                  </a:cxn>
                  <a:cxn ang="0">
                    <a:pos x="13" y="12"/>
                  </a:cxn>
                </a:cxnLst>
                <a:rect l="0" t="0" r="r" b="b"/>
                <a:pathLst>
                  <a:path w="50" h="22">
                    <a:moveTo>
                      <a:pt x="2" y="8"/>
                    </a:moveTo>
                    <a:cubicBezTo>
                      <a:pt x="2" y="8"/>
                      <a:pt x="5" y="8"/>
                      <a:pt x="5" y="8"/>
                    </a:cubicBezTo>
                    <a:cubicBezTo>
                      <a:pt x="5" y="8"/>
                      <a:pt x="5" y="7"/>
                      <a:pt x="5" y="7"/>
                    </a:cubicBezTo>
                    <a:cubicBezTo>
                      <a:pt x="5" y="8"/>
                      <a:pt x="6" y="6"/>
                      <a:pt x="6" y="6"/>
                    </a:cubicBezTo>
                    <a:cubicBezTo>
                      <a:pt x="7" y="7"/>
                      <a:pt x="7" y="7"/>
                      <a:pt x="7" y="7"/>
                    </a:cubicBezTo>
                    <a:cubicBezTo>
                      <a:pt x="7" y="8"/>
                      <a:pt x="8" y="7"/>
                      <a:pt x="9" y="7"/>
                    </a:cubicBezTo>
                    <a:cubicBezTo>
                      <a:pt x="9" y="8"/>
                      <a:pt x="10" y="9"/>
                      <a:pt x="9" y="9"/>
                    </a:cubicBezTo>
                    <a:cubicBezTo>
                      <a:pt x="9" y="9"/>
                      <a:pt x="9" y="9"/>
                      <a:pt x="8" y="9"/>
                    </a:cubicBezTo>
                    <a:cubicBezTo>
                      <a:pt x="8" y="9"/>
                      <a:pt x="8" y="10"/>
                      <a:pt x="8" y="9"/>
                    </a:cubicBezTo>
                    <a:cubicBezTo>
                      <a:pt x="8" y="9"/>
                      <a:pt x="8" y="9"/>
                      <a:pt x="8" y="9"/>
                    </a:cubicBezTo>
                    <a:cubicBezTo>
                      <a:pt x="7" y="9"/>
                      <a:pt x="7" y="10"/>
                      <a:pt x="6" y="10"/>
                    </a:cubicBezTo>
                    <a:cubicBezTo>
                      <a:pt x="6" y="11"/>
                      <a:pt x="5" y="10"/>
                      <a:pt x="5" y="10"/>
                    </a:cubicBezTo>
                    <a:cubicBezTo>
                      <a:pt x="5" y="9"/>
                      <a:pt x="5" y="9"/>
                      <a:pt x="5" y="9"/>
                    </a:cubicBezTo>
                    <a:cubicBezTo>
                      <a:pt x="4" y="8"/>
                      <a:pt x="3" y="9"/>
                      <a:pt x="2" y="8"/>
                    </a:cubicBezTo>
                    <a:close/>
                    <a:moveTo>
                      <a:pt x="18" y="16"/>
                    </a:moveTo>
                    <a:cubicBezTo>
                      <a:pt x="18" y="17"/>
                      <a:pt x="18" y="16"/>
                      <a:pt x="18" y="16"/>
                    </a:cubicBezTo>
                    <a:cubicBezTo>
                      <a:pt x="18" y="16"/>
                      <a:pt x="17" y="16"/>
                      <a:pt x="18" y="16"/>
                    </a:cubicBezTo>
                    <a:close/>
                    <a:moveTo>
                      <a:pt x="11" y="8"/>
                    </a:moveTo>
                    <a:cubicBezTo>
                      <a:pt x="11" y="8"/>
                      <a:pt x="12" y="8"/>
                      <a:pt x="12" y="8"/>
                    </a:cubicBezTo>
                    <a:cubicBezTo>
                      <a:pt x="13" y="7"/>
                      <a:pt x="11" y="7"/>
                      <a:pt x="11" y="7"/>
                    </a:cubicBezTo>
                    <a:cubicBezTo>
                      <a:pt x="10" y="7"/>
                      <a:pt x="10" y="8"/>
                      <a:pt x="11" y="8"/>
                    </a:cubicBezTo>
                    <a:close/>
                    <a:moveTo>
                      <a:pt x="10" y="12"/>
                    </a:moveTo>
                    <a:cubicBezTo>
                      <a:pt x="10" y="12"/>
                      <a:pt x="10" y="11"/>
                      <a:pt x="9" y="11"/>
                    </a:cubicBezTo>
                    <a:cubicBezTo>
                      <a:pt x="9" y="11"/>
                      <a:pt x="8" y="11"/>
                      <a:pt x="8" y="11"/>
                    </a:cubicBezTo>
                    <a:cubicBezTo>
                      <a:pt x="8" y="11"/>
                      <a:pt x="7" y="12"/>
                      <a:pt x="7" y="11"/>
                    </a:cubicBezTo>
                    <a:cubicBezTo>
                      <a:pt x="6" y="11"/>
                      <a:pt x="6" y="11"/>
                      <a:pt x="5" y="12"/>
                    </a:cubicBezTo>
                    <a:cubicBezTo>
                      <a:pt x="5" y="12"/>
                      <a:pt x="4" y="12"/>
                      <a:pt x="4" y="12"/>
                    </a:cubicBezTo>
                    <a:cubicBezTo>
                      <a:pt x="4" y="13"/>
                      <a:pt x="4" y="12"/>
                      <a:pt x="3" y="12"/>
                    </a:cubicBezTo>
                    <a:cubicBezTo>
                      <a:pt x="3" y="11"/>
                      <a:pt x="2" y="13"/>
                      <a:pt x="3" y="13"/>
                    </a:cubicBezTo>
                    <a:cubicBezTo>
                      <a:pt x="2" y="13"/>
                      <a:pt x="2" y="12"/>
                      <a:pt x="2" y="12"/>
                    </a:cubicBezTo>
                    <a:cubicBezTo>
                      <a:pt x="1" y="12"/>
                      <a:pt x="1" y="12"/>
                      <a:pt x="1" y="12"/>
                    </a:cubicBezTo>
                    <a:cubicBezTo>
                      <a:pt x="1" y="13"/>
                      <a:pt x="2" y="13"/>
                      <a:pt x="2" y="14"/>
                    </a:cubicBezTo>
                    <a:cubicBezTo>
                      <a:pt x="2" y="14"/>
                      <a:pt x="2" y="14"/>
                      <a:pt x="1" y="14"/>
                    </a:cubicBezTo>
                    <a:cubicBezTo>
                      <a:pt x="1" y="14"/>
                      <a:pt x="1" y="14"/>
                      <a:pt x="1" y="14"/>
                    </a:cubicBezTo>
                    <a:cubicBezTo>
                      <a:pt x="1" y="14"/>
                      <a:pt x="1" y="14"/>
                      <a:pt x="1" y="14"/>
                    </a:cubicBezTo>
                    <a:cubicBezTo>
                      <a:pt x="0" y="14"/>
                      <a:pt x="2" y="15"/>
                      <a:pt x="2" y="15"/>
                    </a:cubicBezTo>
                    <a:cubicBezTo>
                      <a:pt x="2" y="15"/>
                      <a:pt x="4" y="16"/>
                      <a:pt x="4" y="16"/>
                    </a:cubicBezTo>
                    <a:cubicBezTo>
                      <a:pt x="3" y="16"/>
                      <a:pt x="3" y="17"/>
                      <a:pt x="3" y="17"/>
                    </a:cubicBezTo>
                    <a:cubicBezTo>
                      <a:pt x="3" y="17"/>
                      <a:pt x="3" y="17"/>
                      <a:pt x="2" y="17"/>
                    </a:cubicBezTo>
                    <a:cubicBezTo>
                      <a:pt x="2" y="18"/>
                      <a:pt x="2" y="19"/>
                      <a:pt x="3" y="18"/>
                    </a:cubicBezTo>
                    <a:cubicBezTo>
                      <a:pt x="4" y="18"/>
                      <a:pt x="4" y="17"/>
                      <a:pt x="4" y="16"/>
                    </a:cubicBezTo>
                    <a:cubicBezTo>
                      <a:pt x="4" y="16"/>
                      <a:pt x="4" y="15"/>
                      <a:pt x="5" y="15"/>
                    </a:cubicBezTo>
                    <a:cubicBezTo>
                      <a:pt x="6" y="15"/>
                      <a:pt x="7" y="15"/>
                      <a:pt x="7" y="15"/>
                    </a:cubicBezTo>
                    <a:cubicBezTo>
                      <a:pt x="7" y="15"/>
                      <a:pt x="8" y="15"/>
                      <a:pt x="8" y="15"/>
                    </a:cubicBezTo>
                    <a:cubicBezTo>
                      <a:pt x="8" y="15"/>
                      <a:pt x="10" y="14"/>
                      <a:pt x="9" y="14"/>
                    </a:cubicBezTo>
                    <a:cubicBezTo>
                      <a:pt x="10" y="14"/>
                      <a:pt x="10" y="13"/>
                      <a:pt x="11" y="13"/>
                    </a:cubicBezTo>
                    <a:cubicBezTo>
                      <a:pt x="11" y="12"/>
                      <a:pt x="12" y="13"/>
                      <a:pt x="12" y="13"/>
                    </a:cubicBezTo>
                    <a:cubicBezTo>
                      <a:pt x="12" y="13"/>
                      <a:pt x="12" y="13"/>
                      <a:pt x="12" y="13"/>
                    </a:cubicBezTo>
                    <a:cubicBezTo>
                      <a:pt x="12" y="13"/>
                      <a:pt x="11" y="12"/>
                      <a:pt x="10" y="12"/>
                    </a:cubicBezTo>
                    <a:close/>
                    <a:moveTo>
                      <a:pt x="49" y="3"/>
                    </a:moveTo>
                    <a:cubicBezTo>
                      <a:pt x="49" y="3"/>
                      <a:pt x="48" y="3"/>
                      <a:pt x="48" y="3"/>
                    </a:cubicBezTo>
                    <a:cubicBezTo>
                      <a:pt x="48" y="3"/>
                      <a:pt x="47" y="3"/>
                      <a:pt x="47" y="3"/>
                    </a:cubicBezTo>
                    <a:cubicBezTo>
                      <a:pt x="46" y="3"/>
                      <a:pt x="44" y="3"/>
                      <a:pt x="43" y="3"/>
                    </a:cubicBezTo>
                    <a:cubicBezTo>
                      <a:pt x="42" y="3"/>
                      <a:pt x="40" y="3"/>
                      <a:pt x="39" y="3"/>
                    </a:cubicBezTo>
                    <a:cubicBezTo>
                      <a:pt x="38" y="2"/>
                      <a:pt x="38" y="2"/>
                      <a:pt x="37" y="2"/>
                    </a:cubicBezTo>
                    <a:cubicBezTo>
                      <a:pt x="37" y="2"/>
                      <a:pt x="36" y="2"/>
                      <a:pt x="36" y="2"/>
                    </a:cubicBezTo>
                    <a:cubicBezTo>
                      <a:pt x="35" y="2"/>
                      <a:pt x="34" y="1"/>
                      <a:pt x="33" y="1"/>
                    </a:cubicBezTo>
                    <a:cubicBezTo>
                      <a:pt x="33" y="1"/>
                      <a:pt x="32" y="1"/>
                      <a:pt x="32" y="1"/>
                    </a:cubicBezTo>
                    <a:cubicBezTo>
                      <a:pt x="32" y="1"/>
                      <a:pt x="32" y="1"/>
                      <a:pt x="31" y="1"/>
                    </a:cubicBezTo>
                    <a:cubicBezTo>
                      <a:pt x="31" y="1"/>
                      <a:pt x="31" y="2"/>
                      <a:pt x="30" y="1"/>
                    </a:cubicBezTo>
                    <a:cubicBezTo>
                      <a:pt x="30" y="1"/>
                      <a:pt x="30" y="1"/>
                      <a:pt x="30" y="1"/>
                    </a:cubicBezTo>
                    <a:cubicBezTo>
                      <a:pt x="29" y="1"/>
                      <a:pt x="30" y="1"/>
                      <a:pt x="30" y="1"/>
                    </a:cubicBezTo>
                    <a:cubicBezTo>
                      <a:pt x="29" y="2"/>
                      <a:pt x="29" y="1"/>
                      <a:pt x="28" y="1"/>
                    </a:cubicBezTo>
                    <a:cubicBezTo>
                      <a:pt x="28" y="0"/>
                      <a:pt x="28" y="2"/>
                      <a:pt x="29" y="2"/>
                    </a:cubicBezTo>
                    <a:cubicBezTo>
                      <a:pt x="28" y="2"/>
                      <a:pt x="28" y="2"/>
                      <a:pt x="28" y="2"/>
                    </a:cubicBezTo>
                    <a:cubicBezTo>
                      <a:pt x="28" y="2"/>
                      <a:pt x="27" y="2"/>
                      <a:pt x="27" y="2"/>
                    </a:cubicBezTo>
                    <a:cubicBezTo>
                      <a:pt x="27" y="2"/>
                      <a:pt x="26" y="2"/>
                      <a:pt x="26" y="2"/>
                    </a:cubicBezTo>
                    <a:cubicBezTo>
                      <a:pt x="25" y="2"/>
                      <a:pt x="24" y="2"/>
                      <a:pt x="24" y="2"/>
                    </a:cubicBezTo>
                    <a:cubicBezTo>
                      <a:pt x="23" y="2"/>
                      <a:pt x="23" y="1"/>
                      <a:pt x="23" y="2"/>
                    </a:cubicBezTo>
                    <a:cubicBezTo>
                      <a:pt x="23" y="2"/>
                      <a:pt x="23" y="2"/>
                      <a:pt x="23" y="3"/>
                    </a:cubicBezTo>
                    <a:cubicBezTo>
                      <a:pt x="23" y="3"/>
                      <a:pt x="22" y="3"/>
                      <a:pt x="22" y="3"/>
                    </a:cubicBezTo>
                    <a:cubicBezTo>
                      <a:pt x="22" y="2"/>
                      <a:pt x="21" y="3"/>
                      <a:pt x="22" y="3"/>
                    </a:cubicBezTo>
                    <a:cubicBezTo>
                      <a:pt x="21" y="3"/>
                      <a:pt x="20" y="2"/>
                      <a:pt x="19" y="3"/>
                    </a:cubicBezTo>
                    <a:cubicBezTo>
                      <a:pt x="19" y="3"/>
                      <a:pt x="19" y="3"/>
                      <a:pt x="19" y="3"/>
                    </a:cubicBezTo>
                    <a:cubicBezTo>
                      <a:pt x="19" y="3"/>
                      <a:pt x="18" y="3"/>
                      <a:pt x="18" y="3"/>
                    </a:cubicBezTo>
                    <a:cubicBezTo>
                      <a:pt x="18" y="3"/>
                      <a:pt x="18" y="3"/>
                      <a:pt x="18" y="4"/>
                    </a:cubicBezTo>
                    <a:cubicBezTo>
                      <a:pt x="18" y="4"/>
                      <a:pt x="16" y="3"/>
                      <a:pt x="17" y="4"/>
                    </a:cubicBezTo>
                    <a:cubicBezTo>
                      <a:pt x="18" y="5"/>
                      <a:pt x="15" y="4"/>
                      <a:pt x="15" y="4"/>
                    </a:cubicBezTo>
                    <a:cubicBezTo>
                      <a:pt x="15" y="5"/>
                      <a:pt x="15" y="5"/>
                      <a:pt x="15" y="5"/>
                    </a:cubicBezTo>
                    <a:cubicBezTo>
                      <a:pt x="15" y="5"/>
                      <a:pt x="14" y="5"/>
                      <a:pt x="14" y="5"/>
                    </a:cubicBezTo>
                    <a:cubicBezTo>
                      <a:pt x="13" y="5"/>
                      <a:pt x="12" y="5"/>
                      <a:pt x="13" y="5"/>
                    </a:cubicBezTo>
                    <a:cubicBezTo>
                      <a:pt x="13" y="6"/>
                      <a:pt x="13" y="6"/>
                      <a:pt x="13" y="7"/>
                    </a:cubicBezTo>
                    <a:cubicBezTo>
                      <a:pt x="13" y="6"/>
                      <a:pt x="12" y="7"/>
                      <a:pt x="13" y="7"/>
                    </a:cubicBezTo>
                    <a:cubicBezTo>
                      <a:pt x="13" y="7"/>
                      <a:pt x="13" y="8"/>
                      <a:pt x="14" y="7"/>
                    </a:cubicBezTo>
                    <a:cubicBezTo>
                      <a:pt x="14" y="7"/>
                      <a:pt x="14" y="7"/>
                      <a:pt x="14" y="7"/>
                    </a:cubicBezTo>
                    <a:cubicBezTo>
                      <a:pt x="14" y="7"/>
                      <a:pt x="14" y="7"/>
                      <a:pt x="14" y="8"/>
                    </a:cubicBezTo>
                    <a:cubicBezTo>
                      <a:pt x="14" y="8"/>
                      <a:pt x="13" y="8"/>
                      <a:pt x="13" y="8"/>
                    </a:cubicBezTo>
                    <a:cubicBezTo>
                      <a:pt x="12" y="8"/>
                      <a:pt x="13" y="9"/>
                      <a:pt x="13" y="9"/>
                    </a:cubicBezTo>
                    <a:cubicBezTo>
                      <a:pt x="13" y="9"/>
                      <a:pt x="13" y="9"/>
                      <a:pt x="13" y="10"/>
                    </a:cubicBezTo>
                    <a:cubicBezTo>
                      <a:pt x="14" y="10"/>
                      <a:pt x="15" y="9"/>
                      <a:pt x="16" y="10"/>
                    </a:cubicBezTo>
                    <a:cubicBezTo>
                      <a:pt x="15" y="9"/>
                      <a:pt x="16" y="10"/>
                      <a:pt x="16" y="10"/>
                    </a:cubicBezTo>
                    <a:cubicBezTo>
                      <a:pt x="16" y="10"/>
                      <a:pt x="13" y="10"/>
                      <a:pt x="14" y="10"/>
                    </a:cubicBezTo>
                    <a:cubicBezTo>
                      <a:pt x="13" y="10"/>
                      <a:pt x="14" y="12"/>
                      <a:pt x="14" y="12"/>
                    </a:cubicBezTo>
                    <a:cubicBezTo>
                      <a:pt x="14" y="12"/>
                      <a:pt x="15" y="12"/>
                      <a:pt x="15" y="12"/>
                    </a:cubicBezTo>
                    <a:cubicBezTo>
                      <a:pt x="15" y="13"/>
                      <a:pt x="15" y="14"/>
                      <a:pt x="16" y="14"/>
                    </a:cubicBezTo>
                    <a:cubicBezTo>
                      <a:pt x="17" y="14"/>
                      <a:pt x="18" y="14"/>
                      <a:pt x="18" y="15"/>
                    </a:cubicBezTo>
                    <a:cubicBezTo>
                      <a:pt x="19" y="15"/>
                      <a:pt x="20" y="14"/>
                      <a:pt x="20" y="14"/>
                    </a:cubicBezTo>
                    <a:cubicBezTo>
                      <a:pt x="21" y="13"/>
                      <a:pt x="22" y="14"/>
                      <a:pt x="22" y="14"/>
                    </a:cubicBezTo>
                    <a:cubicBezTo>
                      <a:pt x="22" y="15"/>
                      <a:pt x="22" y="15"/>
                      <a:pt x="21" y="15"/>
                    </a:cubicBezTo>
                    <a:cubicBezTo>
                      <a:pt x="21" y="16"/>
                      <a:pt x="21" y="16"/>
                      <a:pt x="22" y="16"/>
                    </a:cubicBezTo>
                    <a:cubicBezTo>
                      <a:pt x="22" y="17"/>
                      <a:pt x="21" y="18"/>
                      <a:pt x="21" y="19"/>
                    </a:cubicBezTo>
                    <a:cubicBezTo>
                      <a:pt x="22" y="19"/>
                      <a:pt x="22" y="18"/>
                      <a:pt x="23" y="18"/>
                    </a:cubicBezTo>
                    <a:cubicBezTo>
                      <a:pt x="24" y="18"/>
                      <a:pt x="24" y="18"/>
                      <a:pt x="24" y="17"/>
                    </a:cubicBezTo>
                    <a:cubicBezTo>
                      <a:pt x="24" y="17"/>
                      <a:pt x="25" y="18"/>
                      <a:pt x="25" y="17"/>
                    </a:cubicBezTo>
                    <a:cubicBezTo>
                      <a:pt x="25" y="17"/>
                      <a:pt x="27" y="16"/>
                      <a:pt x="27" y="17"/>
                    </a:cubicBezTo>
                    <a:cubicBezTo>
                      <a:pt x="28" y="18"/>
                      <a:pt x="28" y="18"/>
                      <a:pt x="28" y="17"/>
                    </a:cubicBezTo>
                    <a:cubicBezTo>
                      <a:pt x="28" y="16"/>
                      <a:pt x="28" y="17"/>
                      <a:pt x="28" y="17"/>
                    </a:cubicBezTo>
                    <a:cubicBezTo>
                      <a:pt x="29" y="17"/>
                      <a:pt x="29" y="17"/>
                      <a:pt x="29" y="17"/>
                    </a:cubicBezTo>
                    <a:cubicBezTo>
                      <a:pt x="30" y="18"/>
                      <a:pt x="30" y="18"/>
                      <a:pt x="30" y="18"/>
                    </a:cubicBezTo>
                    <a:cubicBezTo>
                      <a:pt x="31" y="18"/>
                      <a:pt x="31" y="18"/>
                      <a:pt x="31" y="18"/>
                    </a:cubicBezTo>
                    <a:cubicBezTo>
                      <a:pt x="32" y="18"/>
                      <a:pt x="32" y="19"/>
                      <a:pt x="33" y="19"/>
                    </a:cubicBezTo>
                    <a:cubicBezTo>
                      <a:pt x="33" y="19"/>
                      <a:pt x="34" y="19"/>
                      <a:pt x="34" y="19"/>
                    </a:cubicBezTo>
                    <a:cubicBezTo>
                      <a:pt x="35" y="19"/>
                      <a:pt x="34" y="19"/>
                      <a:pt x="34" y="20"/>
                    </a:cubicBezTo>
                    <a:cubicBezTo>
                      <a:pt x="35" y="20"/>
                      <a:pt x="35" y="20"/>
                      <a:pt x="35" y="20"/>
                    </a:cubicBezTo>
                    <a:cubicBezTo>
                      <a:pt x="36" y="21"/>
                      <a:pt x="36" y="21"/>
                      <a:pt x="37" y="21"/>
                    </a:cubicBezTo>
                    <a:cubicBezTo>
                      <a:pt x="37" y="22"/>
                      <a:pt x="38" y="22"/>
                      <a:pt x="39" y="22"/>
                    </a:cubicBezTo>
                    <a:cubicBezTo>
                      <a:pt x="39" y="22"/>
                      <a:pt x="39" y="22"/>
                      <a:pt x="39" y="22"/>
                    </a:cubicBezTo>
                    <a:cubicBezTo>
                      <a:pt x="40" y="22"/>
                      <a:pt x="40" y="22"/>
                      <a:pt x="41" y="22"/>
                    </a:cubicBezTo>
                    <a:cubicBezTo>
                      <a:pt x="41" y="22"/>
                      <a:pt x="41" y="21"/>
                      <a:pt x="41" y="21"/>
                    </a:cubicBezTo>
                    <a:cubicBezTo>
                      <a:pt x="41" y="21"/>
                      <a:pt x="42" y="21"/>
                      <a:pt x="42" y="21"/>
                    </a:cubicBezTo>
                    <a:cubicBezTo>
                      <a:pt x="42" y="21"/>
                      <a:pt x="43" y="22"/>
                      <a:pt x="43" y="22"/>
                    </a:cubicBezTo>
                    <a:cubicBezTo>
                      <a:pt x="43" y="22"/>
                      <a:pt x="44" y="22"/>
                      <a:pt x="44" y="22"/>
                    </a:cubicBezTo>
                    <a:cubicBezTo>
                      <a:pt x="45" y="22"/>
                      <a:pt x="45" y="22"/>
                      <a:pt x="45" y="22"/>
                    </a:cubicBezTo>
                    <a:cubicBezTo>
                      <a:pt x="45" y="21"/>
                      <a:pt x="45" y="21"/>
                      <a:pt x="45" y="21"/>
                    </a:cubicBezTo>
                    <a:cubicBezTo>
                      <a:pt x="46" y="21"/>
                      <a:pt x="45" y="21"/>
                      <a:pt x="46" y="20"/>
                    </a:cubicBezTo>
                    <a:cubicBezTo>
                      <a:pt x="46" y="20"/>
                      <a:pt x="46" y="20"/>
                      <a:pt x="46" y="20"/>
                    </a:cubicBezTo>
                    <a:cubicBezTo>
                      <a:pt x="46" y="20"/>
                      <a:pt x="46" y="19"/>
                      <a:pt x="46" y="19"/>
                    </a:cubicBezTo>
                    <a:cubicBezTo>
                      <a:pt x="46" y="19"/>
                      <a:pt x="49" y="19"/>
                      <a:pt x="48" y="19"/>
                    </a:cubicBezTo>
                    <a:cubicBezTo>
                      <a:pt x="48" y="18"/>
                      <a:pt x="48" y="18"/>
                      <a:pt x="47" y="18"/>
                    </a:cubicBezTo>
                    <a:cubicBezTo>
                      <a:pt x="47" y="18"/>
                      <a:pt x="47" y="18"/>
                      <a:pt x="47" y="18"/>
                    </a:cubicBezTo>
                    <a:cubicBezTo>
                      <a:pt x="47" y="17"/>
                      <a:pt x="47" y="17"/>
                      <a:pt x="47" y="17"/>
                    </a:cubicBezTo>
                    <a:cubicBezTo>
                      <a:pt x="47" y="17"/>
                      <a:pt x="46" y="16"/>
                      <a:pt x="46" y="16"/>
                    </a:cubicBezTo>
                    <a:cubicBezTo>
                      <a:pt x="45" y="16"/>
                      <a:pt x="45" y="15"/>
                      <a:pt x="45" y="14"/>
                    </a:cubicBezTo>
                    <a:cubicBezTo>
                      <a:pt x="46" y="13"/>
                      <a:pt x="45" y="13"/>
                      <a:pt x="45" y="12"/>
                    </a:cubicBezTo>
                    <a:cubicBezTo>
                      <a:pt x="45" y="12"/>
                      <a:pt x="45" y="11"/>
                      <a:pt x="45" y="11"/>
                    </a:cubicBezTo>
                    <a:cubicBezTo>
                      <a:pt x="44" y="10"/>
                      <a:pt x="44" y="9"/>
                      <a:pt x="45" y="8"/>
                    </a:cubicBezTo>
                    <a:cubicBezTo>
                      <a:pt x="46" y="7"/>
                      <a:pt x="47" y="7"/>
                      <a:pt x="47" y="5"/>
                    </a:cubicBezTo>
                    <a:cubicBezTo>
                      <a:pt x="47" y="4"/>
                      <a:pt x="48" y="4"/>
                      <a:pt x="49" y="4"/>
                    </a:cubicBezTo>
                    <a:cubicBezTo>
                      <a:pt x="48" y="4"/>
                      <a:pt x="48" y="4"/>
                      <a:pt x="48" y="4"/>
                    </a:cubicBezTo>
                    <a:cubicBezTo>
                      <a:pt x="48" y="4"/>
                      <a:pt x="50" y="4"/>
                      <a:pt x="49" y="3"/>
                    </a:cubicBezTo>
                    <a:close/>
                    <a:moveTo>
                      <a:pt x="12" y="11"/>
                    </a:moveTo>
                    <a:cubicBezTo>
                      <a:pt x="11" y="10"/>
                      <a:pt x="11" y="11"/>
                      <a:pt x="10" y="11"/>
                    </a:cubicBezTo>
                    <a:cubicBezTo>
                      <a:pt x="10" y="11"/>
                      <a:pt x="11" y="12"/>
                      <a:pt x="11" y="12"/>
                    </a:cubicBezTo>
                    <a:cubicBezTo>
                      <a:pt x="11" y="12"/>
                      <a:pt x="13" y="12"/>
                      <a:pt x="13" y="12"/>
                    </a:cubicBezTo>
                    <a:cubicBezTo>
                      <a:pt x="13" y="11"/>
                      <a:pt x="12" y="11"/>
                      <a:pt x="12" y="11"/>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82" name="Denmark">
                <a:extLst>
                  <a:ext uri="{FF2B5EF4-FFF2-40B4-BE49-F238E27FC236}">
                    <a16:creationId xmlns:a16="http://schemas.microsoft.com/office/drawing/2014/main" id="{C5D6407E-5FD0-6223-1617-ADF7BD2AA1F6}"/>
                  </a:ext>
                </a:extLst>
              </p:cNvPr>
              <p:cNvSpPr>
                <a:spLocks noEditPoints="1"/>
              </p:cNvSpPr>
              <p:nvPr/>
            </p:nvSpPr>
            <p:spPr bwMode="auto">
              <a:xfrm>
                <a:off x="6087735" y="2147289"/>
                <a:ext cx="199472" cy="113983"/>
              </a:xfrm>
              <a:custGeom>
                <a:avLst/>
                <a:gdLst/>
                <a:ahLst/>
                <a:cxnLst>
                  <a:cxn ang="0">
                    <a:pos x="16" y="27"/>
                  </a:cxn>
                  <a:cxn ang="0">
                    <a:pos x="14" y="24"/>
                  </a:cxn>
                  <a:cxn ang="0">
                    <a:pos x="16" y="22"/>
                  </a:cxn>
                  <a:cxn ang="0">
                    <a:pos x="20" y="23"/>
                  </a:cxn>
                  <a:cxn ang="0">
                    <a:pos x="22" y="25"/>
                  </a:cxn>
                  <a:cxn ang="0">
                    <a:pos x="54" y="26"/>
                  </a:cxn>
                  <a:cxn ang="0">
                    <a:pos x="13" y="28"/>
                  </a:cxn>
                  <a:cxn ang="0">
                    <a:pos x="15" y="29"/>
                  </a:cxn>
                  <a:cxn ang="0">
                    <a:pos x="2" y="23"/>
                  </a:cxn>
                  <a:cxn ang="0">
                    <a:pos x="13" y="26"/>
                  </a:cxn>
                  <a:cxn ang="0">
                    <a:pos x="14" y="22"/>
                  </a:cxn>
                  <a:cxn ang="0">
                    <a:pos x="16" y="21"/>
                  </a:cxn>
                  <a:cxn ang="0">
                    <a:pos x="18" y="18"/>
                  </a:cxn>
                  <a:cxn ang="0">
                    <a:pos x="18" y="16"/>
                  </a:cxn>
                  <a:cxn ang="0">
                    <a:pos x="22" y="15"/>
                  </a:cxn>
                  <a:cxn ang="0">
                    <a:pos x="18" y="12"/>
                  </a:cxn>
                  <a:cxn ang="0">
                    <a:pos x="16" y="11"/>
                  </a:cxn>
                  <a:cxn ang="0">
                    <a:pos x="20" y="5"/>
                  </a:cxn>
                  <a:cxn ang="0">
                    <a:pos x="15" y="2"/>
                  </a:cxn>
                  <a:cxn ang="0">
                    <a:pos x="1" y="11"/>
                  </a:cxn>
                  <a:cxn ang="0">
                    <a:pos x="4" y="11"/>
                  </a:cxn>
                  <a:cxn ang="0">
                    <a:pos x="8" y="7"/>
                  </a:cxn>
                  <a:cxn ang="0">
                    <a:pos x="16" y="7"/>
                  </a:cxn>
                  <a:cxn ang="0">
                    <a:pos x="9" y="9"/>
                  </a:cxn>
                  <a:cxn ang="0">
                    <a:pos x="10" y="12"/>
                  </a:cxn>
                  <a:cxn ang="0">
                    <a:pos x="8" y="12"/>
                  </a:cxn>
                  <a:cxn ang="0">
                    <a:pos x="5" y="12"/>
                  </a:cxn>
                  <a:cxn ang="0">
                    <a:pos x="1" y="11"/>
                  </a:cxn>
                  <a:cxn ang="0">
                    <a:pos x="2" y="18"/>
                  </a:cxn>
                  <a:cxn ang="0">
                    <a:pos x="2" y="22"/>
                  </a:cxn>
                  <a:cxn ang="0">
                    <a:pos x="5" y="29"/>
                  </a:cxn>
                  <a:cxn ang="0">
                    <a:pos x="12" y="29"/>
                  </a:cxn>
                  <a:cxn ang="0">
                    <a:pos x="20" y="18"/>
                  </a:cxn>
                  <a:cxn ang="0">
                    <a:pos x="34" y="17"/>
                  </a:cxn>
                  <a:cxn ang="0">
                    <a:pos x="32" y="21"/>
                  </a:cxn>
                  <a:cxn ang="0">
                    <a:pos x="30" y="21"/>
                  </a:cxn>
                  <a:cxn ang="0">
                    <a:pos x="29" y="18"/>
                  </a:cxn>
                  <a:cxn ang="0">
                    <a:pos x="25" y="21"/>
                  </a:cxn>
                  <a:cxn ang="0">
                    <a:pos x="25" y="22"/>
                  </a:cxn>
                  <a:cxn ang="0">
                    <a:pos x="25" y="25"/>
                  </a:cxn>
                  <a:cxn ang="0">
                    <a:pos x="29" y="27"/>
                  </a:cxn>
                  <a:cxn ang="0">
                    <a:pos x="30" y="29"/>
                  </a:cxn>
                  <a:cxn ang="0">
                    <a:pos x="28" y="30"/>
                  </a:cxn>
                  <a:cxn ang="0">
                    <a:pos x="25" y="31"/>
                  </a:cxn>
                  <a:cxn ang="0">
                    <a:pos x="30" y="31"/>
                  </a:cxn>
                  <a:cxn ang="0">
                    <a:pos x="32" y="29"/>
                  </a:cxn>
                  <a:cxn ang="0">
                    <a:pos x="32" y="27"/>
                  </a:cxn>
                  <a:cxn ang="0">
                    <a:pos x="35" y="22"/>
                  </a:cxn>
                  <a:cxn ang="0">
                    <a:pos x="24" y="5"/>
                  </a:cxn>
                  <a:cxn ang="0">
                    <a:pos x="6" y="11"/>
                  </a:cxn>
                  <a:cxn ang="0">
                    <a:pos x="5" y="10"/>
                  </a:cxn>
                  <a:cxn ang="0">
                    <a:pos x="35" y="29"/>
                  </a:cxn>
                  <a:cxn ang="0">
                    <a:pos x="20" y="30"/>
                  </a:cxn>
                </a:cxnLst>
                <a:rect l="0" t="0" r="r" b="b"/>
                <a:pathLst>
                  <a:path w="58" h="33">
                    <a:moveTo>
                      <a:pt x="21" y="28"/>
                    </a:moveTo>
                    <a:cubicBezTo>
                      <a:pt x="20" y="28"/>
                      <a:pt x="20" y="28"/>
                      <a:pt x="19" y="28"/>
                    </a:cubicBezTo>
                    <a:cubicBezTo>
                      <a:pt x="19" y="28"/>
                      <a:pt x="18" y="28"/>
                      <a:pt x="18" y="28"/>
                    </a:cubicBezTo>
                    <a:cubicBezTo>
                      <a:pt x="17" y="27"/>
                      <a:pt x="17" y="28"/>
                      <a:pt x="16" y="27"/>
                    </a:cubicBezTo>
                    <a:cubicBezTo>
                      <a:pt x="17" y="27"/>
                      <a:pt x="17" y="27"/>
                      <a:pt x="16" y="27"/>
                    </a:cubicBezTo>
                    <a:cubicBezTo>
                      <a:pt x="15" y="26"/>
                      <a:pt x="16" y="27"/>
                      <a:pt x="16" y="27"/>
                    </a:cubicBezTo>
                    <a:cubicBezTo>
                      <a:pt x="16" y="27"/>
                      <a:pt x="15" y="27"/>
                      <a:pt x="15" y="27"/>
                    </a:cubicBezTo>
                    <a:cubicBezTo>
                      <a:pt x="16" y="27"/>
                      <a:pt x="15" y="26"/>
                      <a:pt x="15" y="26"/>
                    </a:cubicBezTo>
                    <a:cubicBezTo>
                      <a:pt x="15" y="26"/>
                      <a:pt x="14" y="25"/>
                      <a:pt x="15" y="25"/>
                    </a:cubicBezTo>
                    <a:cubicBezTo>
                      <a:pt x="14" y="25"/>
                      <a:pt x="14" y="25"/>
                      <a:pt x="14" y="24"/>
                    </a:cubicBezTo>
                    <a:cubicBezTo>
                      <a:pt x="14" y="24"/>
                      <a:pt x="14" y="24"/>
                      <a:pt x="14" y="24"/>
                    </a:cubicBezTo>
                    <a:cubicBezTo>
                      <a:pt x="14" y="24"/>
                      <a:pt x="13" y="24"/>
                      <a:pt x="14" y="24"/>
                    </a:cubicBezTo>
                    <a:cubicBezTo>
                      <a:pt x="14" y="24"/>
                      <a:pt x="13" y="24"/>
                      <a:pt x="13" y="24"/>
                    </a:cubicBezTo>
                    <a:cubicBezTo>
                      <a:pt x="13" y="24"/>
                      <a:pt x="14" y="24"/>
                      <a:pt x="14" y="24"/>
                    </a:cubicBezTo>
                    <a:cubicBezTo>
                      <a:pt x="14" y="23"/>
                      <a:pt x="13" y="23"/>
                      <a:pt x="13" y="23"/>
                    </a:cubicBezTo>
                    <a:cubicBezTo>
                      <a:pt x="13" y="23"/>
                      <a:pt x="14" y="22"/>
                      <a:pt x="14" y="23"/>
                    </a:cubicBezTo>
                    <a:cubicBezTo>
                      <a:pt x="14" y="23"/>
                      <a:pt x="15" y="23"/>
                      <a:pt x="15" y="23"/>
                    </a:cubicBezTo>
                    <a:cubicBezTo>
                      <a:pt x="15" y="23"/>
                      <a:pt x="16" y="23"/>
                      <a:pt x="16" y="22"/>
                    </a:cubicBezTo>
                    <a:cubicBezTo>
                      <a:pt x="17" y="22"/>
                      <a:pt x="18" y="22"/>
                      <a:pt x="18" y="22"/>
                    </a:cubicBezTo>
                    <a:cubicBezTo>
                      <a:pt x="18" y="22"/>
                      <a:pt x="19" y="23"/>
                      <a:pt x="20" y="23"/>
                    </a:cubicBezTo>
                    <a:cubicBezTo>
                      <a:pt x="20" y="23"/>
                      <a:pt x="19" y="23"/>
                      <a:pt x="19" y="23"/>
                    </a:cubicBezTo>
                    <a:cubicBezTo>
                      <a:pt x="19" y="23"/>
                      <a:pt x="19" y="24"/>
                      <a:pt x="19" y="24"/>
                    </a:cubicBezTo>
                    <a:cubicBezTo>
                      <a:pt x="19" y="24"/>
                      <a:pt x="20" y="23"/>
                      <a:pt x="20" y="23"/>
                    </a:cubicBezTo>
                    <a:cubicBezTo>
                      <a:pt x="20" y="23"/>
                      <a:pt x="20" y="23"/>
                      <a:pt x="20" y="23"/>
                    </a:cubicBezTo>
                    <a:cubicBezTo>
                      <a:pt x="21" y="23"/>
                      <a:pt x="20" y="23"/>
                      <a:pt x="20" y="22"/>
                    </a:cubicBezTo>
                    <a:cubicBezTo>
                      <a:pt x="21" y="23"/>
                      <a:pt x="20" y="22"/>
                      <a:pt x="21" y="22"/>
                    </a:cubicBezTo>
                    <a:cubicBezTo>
                      <a:pt x="21" y="22"/>
                      <a:pt x="21" y="23"/>
                      <a:pt x="21" y="23"/>
                    </a:cubicBezTo>
                    <a:cubicBezTo>
                      <a:pt x="22" y="24"/>
                      <a:pt x="20" y="23"/>
                      <a:pt x="20" y="24"/>
                    </a:cubicBezTo>
                    <a:cubicBezTo>
                      <a:pt x="20" y="24"/>
                      <a:pt x="21" y="24"/>
                      <a:pt x="21" y="24"/>
                    </a:cubicBezTo>
                    <a:cubicBezTo>
                      <a:pt x="22" y="24"/>
                      <a:pt x="22" y="25"/>
                      <a:pt x="22" y="25"/>
                    </a:cubicBezTo>
                    <a:cubicBezTo>
                      <a:pt x="22" y="25"/>
                      <a:pt x="22" y="25"/>
                      <a:pt x="22" y="25"/>
                    </a:cubicBezTo>
                    <a:cubicBezTo>
                      <a:pt x="22" y="25"/>
                      <a:pt x="22" y="26"/>
                      <a:pt x="22" y="27"/>
                    </a:cubicBezTo>
                    <a:cubicBezTo>
                      <a:pt x="22" y="28"/>
                      <a:pt x="21" y="28"/>
                      <a:pt x="21" y="28"/>
                    </a:cubicBezTo>
                    <a:close/>
                    <a:moveTo>
                      <a:pt x="56" y="26"/>
                    </a:moveTo>
                    <a:cubicBezTo>
                      <a:pt x="55" y="26"/>
                      <a:pt x="55" y="26"/>
                      <a:pt x="54" y="25"/>
                    </a:cubicBezTo>
                    <a:cubicBezTo>
                      <a:pt x="54" y="25"/>
                      <a:pt x="54" y="25"/>
                      <a:pt x="54" y="26"/>
                    </a:cubicBezTo>
                    <a:cubicBezTo>
                      <a:pt x="53" y="26"/>
                      <a:pt x="53" y="27"/>
                      <a:pt x="54" y="28"/>
                    </a:cubicBezTo>
                    <a:cubicBezTo>
                      <a:pt x="54" y="28"/>
                      <a:pt x="55" y="28"/>
                      <a:pt x="55" y="28"/>
                    </a:cubicBezTo>
                    <a:cubicBezTo>
                      <a:pt x="56" y="28"/>
                      <a:pt x="56" y="28"/>
                      <a:pt x="57" y="28"/>
                    </a:cubicBezTo>
                    <a:cubicBezTo>
                      <a:pt x="58" y="27"/>
                      <a:pt x="57" y="27"/>
                      <a:pt x="56" y="26"/>
                    </a:cubicBezTo>
                    <a:close/>
                    <a:moveTo>
                      <a:pt x="14" y="28"/>
                    </a:moveTo>
                    <a:cubicBezTo>
                      <a:pt x="14" y="27"/>
                      <a:pt x="12" y="28"/>
                      <a:pt x="13" y="28"/>
                    </a:cubicBezTo>
                    <a:cubicBezTo>
                      <a:pt x="13" y="28"/>
                      <a:pt x="13" y="28"/>
                      <a:pt x="13" y="28"/>
                    </a:cubicBezTo>
                    <a:cubicBezTo>
                      <a:pt x="13" y="28"/>
                      <a:pt x="13" y="28"/>
                      <a:pt x="13" y="28"/>
                    </a:cubicBezTo>
                    <a:cubicBezTo>
                      <a:pt x="14" y="28"/>
                      <a:pt x="14" y="29"/>
                      <a:pt x="14" y="29"/>
                    </a:cubicBezTo>
                    <a:cubicBezTo>
                      <a:pt x="14" y="29"/>
                      <a:pt x="14" y="29"/>
                      <a:pt x="14" y="29"/>
                    </a:cubicBezTo>
                    <a:cubicBezTo>
                      <a:pt x="13" y="30"/>
                      <a:pt x="15" y="29"/>
                      <a:pt x="15" y="30"/>
                    </a:cubicBezTo>
                    <a:cubicBezTo>
                      <a:pt x="15" y="30"/>
                      <a:pt x="15" y="29"/>
                      <a:pt x="15" y="29"/>
                    </a:cubicBezTo>
                    <a:cubicBezTo>
                      <a:pt x="14" y="30"/>
                      <a:pt x="16" y="30"/>
                      <a:pt x="16" y="30"/>
                    </a:cubicBezTo>
                    <a:cubicBezTo>
                      <a:pt x="16" y="30"/>
                      <a:pt x="16" y="29"/>
                      <a:pt x="16" y="29"/>
                    </a:cubicBezTo>
                    <a:cubicBezTo>
                      <a:pt x="15" y="28"/>
                      <a:pt x="14" y="28"/>
                      <a:pt x="14" y="28"/>
                    </a:cubicBezTo>
                    <a:close/>
                    <a:moveTo>
                      <a:pt x="2" y="23"/>
                    </a:moveTo>
                    <a:cubicBezTo>
                      <a:pt x="2" y="23"/>
                      <a:pt x="2" y="23"/>
                      <a:pt x="2" y="23"/>
                    </a:cubicBezTo>
                    <a:cubicBezTo>
                      <a:pt x="2" y="23"/>
                      <a:pt x="2" y="23"/>
                      <a:pt x="2" y="23"/>
                    </a:cubicBezTo>
                    <a:close/>
                    <a:moveTo>
                      <a:pt x="13" y="28"/>
                    </a:moveTo>
                    <a:cubicBezTo>
                      <a:pt x="13" y="28"/>
                      <a:pt x="12" y="28"/>
                      <a:pt x="12" y="28"/>
                    </a:cubicBezTo>
                    <a:cubicBezTo>
                      <a:pt x="12" y="28"/>
                      <a:pt x="11" y="28"/>
                      <a:pt x="11" y="28"/>
                    </a:cubicBezTo>
                    <a:cubicBezTo>
                      <a:pt x="11" y="28"/>
                      <a:pt x="12" y="27"/>
                      <a:pt x="11" y="27"/>
                    </a:cubicBezTo>
                    <a:cubicBezTo>
                      <a:pt x="11" y="27"/>
                      <a:pt x="11" y="27"/>
                      <a:pt x="11" y="27"/>
                    </a:cubicBezTo>
                    <a:cubicBezTo>
                      <a:pt x="11" y="27"/>
                      <a:pt x="13" y="26"/>
                      <a:pt x="13" y="26"/>
                    </a:cubicBezTo>
                    <a:cubicBezTo>
                      <a:pt x="13" y="26"/>
                      <a:pt x="13" y="25"/>
                      <a:pt x="12" y="25"/>
                    </a:cubicBezTo>
                    <a:cubicBezTo>
                      <a:pt x="13" y="25"/>
                      <a:pt x="12" y="24"/>
                      <a:pt x="13" y="24"/>
                    </a:cubicBezTo>
                    <a:cubicBezTo>
                      <a:pt x="13" y="23"/>
                      <a:pt x="12" y="23"/>
                      <a:pt x="11" y="23"/>
                    </a:cubicBezTo>
                    <a:cubicBezTo>
                      <a:pt x="12" y="23"/>
                      <a:pt x="12" y="23"/>
                      <a:pt x="12" y="23"/>
                    </a:cubicBezTo>
                    <a:cubicBezTo>
                      <a:pt x="12" y="23"/>
                      <a:pt x="13" y="23"/>
                      <a:pt x="13" y="23"/>
                    </a:cubicBezTo>
                    <a:cubicBezTo>
                      <a:pt x="13" y="23"/>
                      <a:pt x="14" y="22"/>
                      <a:pt x="14" y="22"/>
                    </a:cubicBezTo>
                    <a:cubicBezTo>
                      <a:pt x="14" y="22"/>
                      <a:pt x="14" y="22"/>
                      <a:pt x="13" y="22"/>
                    </a:cubicBezTo>
                    <a:cubicBezTo>
                      <a:pt x="13" y="22"/>
                      <a:pt x="13" y="22"/>
                      <a:pt x="13" y="21"/>
                    </a:cubicBezTo>
                    <a:cubicBezTo>
                      <a:pt x="13" y="21"/>
                      <a:pt x="12" y="21"/>
                      <a:pt x="12" y="21"/>
                    </a:cubicBezTo>
                    <a:cubicBezTo>
                      <a:pt x="13" y="21"/>
                      <a:pt x="13" y="21"/>
                      <a:pt x="14" y="21"/>
                    </a:cubicBezTo>
                    <a:cubicBezTo>
                      <a:pt x="14" y="21"/>
                      <a:pt x="15" y="21"/>
                      <a:pt x="15" y="21"/>
                    </a:cubicBezTo>
                    <a:cubicBezTo>
                      <a:pt x="16" y="21"/>
                      <a:pt x="16" y="21"/>
                      <a:pt x="16" y="21"/>
                    </a:cubicBezTo>
                    <a:cubicBezTo>
                      <a:pt x="15" y="21"/>
                      <a:pt x="16" y="20"/>
                      <a:pt x="16" y="20"/>
                    </a:cubicBezTo>
                    <a:cubicBezTo>
                      <a:pt x="15" y="20"/>
                      <a:pt x="15" y="20"/>
                      <a:pt x="14" y="20"/>
                    </a:cubicBezTo>
                    <a:cubicBezTo>
                      <a:pt x="15" y="19"/>
                      <a:pt x="15" y="19"/>
                      <a:pt x="16" y="19"/>
                    </a:cubicBezTo>
                    <a:cubicBezTo>
                      <a:pt x="16" y="19"/>
                      <a:pt x="17" y="20"/>
                      <a:pt x="17" y="20"/>
                    </a:cubicBezTo>
                    <a:cubicBezTo>
                      <a:pt x="17" y="20"/>
                      <a:pt x="17" y="19"/>
                      <a:pt x="17" y="19"/>
                    </a:cubicBezTo>
                    <a:cubicBezTo>
                      <a:pt x="18" y="19"/>
                      <a:pt x="17" y="18"/>
                      <a:pt x="18" y="18"/>
                    </a:cubicBezTo>
                    <a:cubicBezTo>
                      <a:pt x="18" y="18"/>
                      <a:pt x="17" y="18"/>
                      <a:pt x="17" y="18"/>
                    </a:cubicBezTo>
                    <a:cubicBezTo>
                      <a:pt x="18" y="17"/>
                      <a:pt x="17" y="17"/>
                      <a:pt x="17" y="16"/>
                    </a:cubicBezTo>
                    <a:cubicBezTo>
                      <a:pt x="17" y="16"/>
                      <a:pt x="18" y="16"/>
                      <a:pt x="18" y="15"/>
                    </a:cubicBezTo>
                    <a:cubicBezTo>
                      <a:pt x="19" y="15"/>
                      <a:pt x="19" y="15"/>
                      <a:pt x="19" y="15"/>
                    </a:cubicBezTo>
                    <a:cubicBezTo>
                      <a:pt x="19" y="15"/>
                      <a:pt x="19" y="16"/>
                      <a:pt x="19" y="16"/>
                    </a:cubicBezTo>
                    <a:cubicBezTo>
                      <a:pt x="19" y="16"/>
                      <a:pt x="18" y="16"/>
                      <a:pt x="18" y="16"/>
                    </a:cubicBezTo>
                    <a:cubicBezTo>
                      <a:pt x="18" y="17"/>
                      <a:pt x="19" y="16"/>
                      <a:pt x="20" y="16"/>
                    </a:cubicBezTo>
                    <a:cubicBezTo>
                      <a:pt x="20" y="16"/>
                      <a:pt x="19" y="17"/>
                      <a:pt x="20" y="17"/>
                    </a:cubicBezTo>
                    <a:cubicBezTo>
                      <a:pt x="20" y="17"/>
                      <a:pt x="20" y="16"/>
                      <a:pt x="20" y="16"/>
                    </a:cubicBezTo>
                    <a:cubicBezTo>
                      <a:pt x="20" y="16"/>
                      <a:pt x="21" y="15"/>
                      <a:pt x="21" y="16"/>
                    </a:cubicBezTo>
                    <a:cubicBezTo>
                      <a:pt x="21" y="16"/>
                      <a:pt x="21" y="17"/>
                      <a:pt x="21" y="16"/>
                    </a:cubicBezTo>
                    <a:cubicBezTo>
                      <a:pt x="21" y="16"/>
                      <a:pt x="22" y="16"/>
                      <a:pt x="22" y="15"/>
                    </a:cubicBezTo>
                    <a:cubicBezTo>
                      <a:pt x="22" y="15"/>
                      <a:pt x="24" y="14"/>
                      <a:pt x="23" y="13"/>
                    </a:cubicBezTo>
                    <a:cubicBezTo>
                      <a:pt x="22" y="12"/>
                      <a:pt x="21" y="13"/>
                      <a:pt x="20" y="13"/>
                    </a:cubicBezTo>
                    <a:cubicBezTo>
                      <a:pt x="20" y="13"/>
                      <a:pt x="19" y="13"/>
                      <a:pt x="19" y="13"/>
                    </a:cubicBezTo>
                    <a:cubicBezTo>
                      <a:pt x="18" y="12"/>
                      <a:pt x="18" y="12"/>
                      <a:pt x="18" y="12"/>
                    </a:cubicBezTo>
                    <a:cubicBezTo>
                      <a:pt x="17" y="12"/>
                      <a:pt x="18" y="13"/>
                      <a:pt x="17" y="13"/>
                    </a:cubicBezTo>
                    <a:cubicBezTo>
                      <a:pt x="17" y="13"/>
                      <a:pt x="17" y="12"/>
                      <a:pt x="18" y="12"/>
                    </a:cubicBezTo>
                    <a:cubicBezTo>
                      <a:pt x="18" y="12"/>
                      <a:pt x="18" y="12"/>
                      <a:pt x="18" y="11"/>
                    </a:cubicBezTo>
                    <a:cubicBezTo>
                      <a:pt x="19" y="11"/>
                      <a:pt x="18" y="11"/>
                      <a:pt x="17" y="11"/>
                    </a:cubicBezTo>
                    <a:cubicBezTo>
                      <a:pt x="17" y="11"/>
                      <a:pt x="17" y="11"/>
                      <a:pt x="17" y="11"/>
                    </a:cubicBezTo>
                    <a:cubicBezTo>
                      <a:pt x="17" y="11"/>
                      <a:pt x="16" y="11"/>
                      <a:pt x="16" y="11"/>
                    </a:cubicBezTo>
                    <a:cubicBezTo>
                      <a:pt x="16" y="11"/>
                      <a:pt x="15" y="12"/>
                      <a:pt x="14" y="11"/>
                    </a:cubicBezTo>
                    <a:cubicBezTo>
                      <a:pt x="15" y="11"/>
                      <a:pt x="15" y="11"/>
                      <a:pt x="16" y="11"/>
                    </a:cubicBezTo>
                    <a:cubicBezTo>
                      <a:pt x="17" y="11"/>
                      <a:pt x="17" y="11"/>
                      <a:pt x="18" y="11"/>
                    </a:cubicBezTo>
                    <a:cubicBezTo>
                      <a:pt x="18" y="11"/>
                      <a:pt x="18" y="8"/>
                      <a:pt x="18" y="8"/>
                    </a:cubicBezTo>
                    <a:cubicBezTo>
                      <a:pt x="18" y="8"/>
                      <a:pt x="18" y="8"/>
                      <a:pt x="18" y="8"/>
                    </a:cubicBezTo>
                    <a:cubicBezTo>
                      <a:pt x="18" y="8"/>
                      <a:pt x="18" y="8"/>
                      <a:pt x="18" y="8"/>
                    </a:cubicBezTo>
                    <a:cubicBezTo>
                      <a:pt x="18" y="8"/>
                      <a:pt x="19" y="7"/>
                      <a:pt x="19" y="6"/>
                    </a:cubicBezTo>
                    <a:cubicBezTo>
                      <a:pt x="19" y="6"/>
                      <a:pt x="20" y="6"/>
                      <a:pt x="20" y="5"/>
                    </a:cubicBezTo>
                    <a:cubicBezTo>
                      <a:pt x="20" y="5"/>
                      <a:pt x="20" y="4"/>
                      <a:pt x="20" y="4"/>
                    </a:cubicBezTo>
                    <a:cubicBezTo>
                      <a:pt x="20" y="4"/>
                      <a:pt x="20" y="3"/>
                      <a:pt x="19" y="3"/>
                    </a:cubicBezTo>
                    <a:cubicBezTo>
                      <a:pt x="19" y="2"/>
                      <a:pt x="19" y="2"/>
                      <a:pt x="19" y="2"/>
                    </a:cubicBezTo>
                    <a:cubicBezTo>
                      <a:pt x="19" y="1"/>
                      <a:pt x="20" y="0"/>
                      <a:pt x="21" y="0"/>
                    </a:cubicBezTo>
                    <a:cubicBezTo>
                      <a:pt x="19" y="0"/>
                      <a:pt x="18" y="1"/>
                      <a:pt x="18" y="1"/>
                    </a:cubicBezTo>
                    <a:cubicBezTo>
                      <a:pt x="17" y="2"/>
                      <a:pt x="15" y="1"/>
                      <a:pt x="15" y="2"/>
                    </a:cubicBezTo>
                    <a:cubicBezTo>
                      <a:pt x="14" y="3"/>
                      <a:pt x="13" y="4"/>
                      <a:pt x="13" y="4"/>
                    </a:cubicBezTo>
                    <a:cubicBezTo>
                      <a:pt x="11" y="6"/>
                      <a:pt x="10" y="6"/>
                      <a:pt x="8" y="6"/>
                    </a:cubicBezTo>
                    <a:cubicBezTo>
                      <a:pt x="7" y="6"/>
                      <a:pt x="6" y="7"/>
                      <a:pt x="5" y="7"/>
                    </a:cubicBezTo>
                    <a:cubicBezTo>
                      <a:pt x="4" y="6"/>
                      <a:pt x="4" y="7"/>
                      <a:pt x="4" y="7"/>
                    </a:cubicBezTo>
                    <a:cubicBezTo>
                      <a:pt x="3" y="8"/>
                      <a:pt x="2" y="8"/>
                      <a:pt x="2" y="9"/>
                    </a:cubicBezTo>
                    <a:cubicBezTo>
                      <a:pt x="2" y="9"/>
                      <a:pt x="1" y="10"/>
                      <a:pt x="1" y="11"/>
                    </a:cubicBezTo>
                    <a:cubicBezTo>
                      <a:pt x="2" y="11"/>
                      <a:pt x="2" y="9"/>
                      <a:pt x="2" y="11"/>
                    </a:cubicBezTo>
                    <a:cubicBezTo>
                      <a:pt x="2" y="11"/>
                      <a:pt x="3" y="12"/>
                      <a:pt x="4" y="12"/>
                    </a:cubicBezTo>
                    <a:cubicBezTo>
                      <a:pt x="4" y="12"/>
                      <a:pt x="4" y="12"/>
                      <a:pt x="4" y="11"/>
                    </a:cubicBezTo>
                    <a:cubicBezTo>
                      <a:pt x="4" y="12"/>
                      <a:pt x="4" y="11"/>
                      <a:pt x="4" y="11"/>
                    </a:cubicBezTo>
                    <a:cubicBezTo>
                      <a:pt x="4" y="11"/>
                      <a:pt x="3" y="11"/>
                      <a:pt x="3" y="11"/>
                    </a:cubicBezTo>
                    <a:cubicBezTo>
                      <a:pt x="3" y="11"/>
                      <a:pt x="3" y="11"/>
                      <a:pt x="4" y="11"/>
                    </a:cubicBezTo>
                    <a:cubicBezTo>
                      <a:pt x="4" y="11"/>
                      <a:pt x="4" y="11"/>
                      <a:pt x="4" y="11"/>
                    </a:cubicBezTo>
                    <a:cubicBezTo>
                      <a:pt x="4" y="11"/>
                      <a:pt x="3" y="10"/>
                      <a:pt x="4" y="10"/>
                    </a:cubicBezTo>
                    <a:cubicBezTo>
                      <a:pt x="4" y="9"/>
                      <a:pt x="5" y="8"/>
                      <a:pt x="5" y="8"/>
                    </a:cubicBezTo>
                    <a:cubicBezTo>
                      <a:pt x="5" y="8"/>
                      <a:pt x="6" y="8"/>
                      <a:pt x="6" y="8"/>
                    </a:cubicBezTo>
                    <a:cubicBezTo>
                      <a:pt x="6" y="8"/>
                      <a:pt x="7" y="8"/>
                      <a:pt x="7" y="8"/>
                    </a:cubicBezTo>
                    <a:cubicBezTo>
                      <a:pt x="7" y="7"/>
                      <a:pt x="8" y="8"/>
                      <a:pt x="8" y="7"/>
                    </a:cubicBezTo>
                    <a:cubicBezTo>
                      <a:pt x="9" y="7"/>
                      <a:pt x="9" y="8"/>
                      <a:pt x="9" y="8"/>
                    </a:cubicBezTo>
                    <a:cubicBezTo>
                      <a:pt x="10" y="8"/>
                      <a:pt x="10" y="7"/>
                      <a:pt x="11" y="7"/>
                    </a:cubicBezTo>
                    <a:cubicBezTo>
                      <a:pt x="12" y="7"/>
                      <a:pt x="12" y="7"/>
                      <a:pt x="13" y="7"/>
                    </a:cubicBezTo>
                    <a:cubicBezTo>
                      <a:pt x="13" y="7"/>
                      <a:pt x="13" y="7"/>
                      <a:pt x="14" y="7"/>
                    </a:cubicBezTo>
                    <a:cubicBezTo>
                      <a:pt x="14" y="6"/>
                      <a:pt x="14" y="7"/>
                      <a:pt x="15" y="7"/>
                    </a:cubicBezTo>
                    <a:cubicBezTo>
                      <a:pt x="15" y="7"/>
                      <a:pt x="15" y="7"/>
                      <a:pt x="16" y="7"/>
                    </a:cubicBezTo>
                    <a:cubicBezTo>
                      <a:pt x="16" y="7"/>
                      <a:pt x="16" y="7"/>
                      <a:pt x="17" y="8"/>
                    </a:cubicBezTo>
                    <a:cubicBezTo>
                      <a:pt x="17" y="8"/>
                      <a:pt x="17" y="8"/>
                      <a:pt x="16" y="7"/>
                    </a:cubicBezTo>
                    <a:cubicBezTo>
                      <a:pt x="16" y="7"/>
                      <a:pt x="16" y="7"/>
                      <a:pt x="15" y="7"/>
                    </a:cubicBezTo>
                    <a:cubicBezTo>
                      <a:pt x="15" y="7"/>
                      <a:pt x="13" y="7"/>
                      <a:pt x="13" y="8"/>
                    </a:cubicBezTo>
                    <a:cubicBezTo>
                      <a:pt x="12" y="8"/>
                      <a:pt x="12" y="8"/>
                      <a:pt x="11" y="7"/>
                    </a:cubicBezTo>
                    <a:cubicBezTo>
                      <a:pt x="10" y="7"/>
                      <a:pt x="9" y="8"/>
                      <a:pt x="9" y="9"/>
                    </a:cubicBezTo>
                    <a:cubicBezTo>
                      <a:pt x="9" y="9"/>
                      <a:pt x="9" y="9"/>
                      <a:pt x="9" y="9"/>
                    </a:cubicBezTo>
                    <a:cubicBezTo>
                      <a:pt x="9" y="9"/>
                      <a:pt x="9" y="10"/>
                      <a:pt x="9" y="10"/>
                    </a:cubicBezTo>
                    <a:cubicBezTo>
                      <a:pt x="9" y="10"/>
                      <a:pt x="9" y="10"/>
                      <a:pt x="9" y="11"/>
                    </a:cubicBezTo>
                    <a:cubicBezTo>
                      <a:pt x="9" y="11"/>
                      <a:pt x="9" y="11"/>
                      <a:pt x="9" y="11"/>
                    </a:cubicBezTo>
                    <a:cubicBezTo>
                      <a:pt x="9" y="11"/>
                      <a:pt x="10" y="10"/>
                      <a:pt x="10" y="11"/>
                    </a:cubicBezTo>
                    <a:cubicBezTo>
                      <a:pt x="10" y="12"/>
                      <a:pt x="10" y="12"/>
                      <a:pt x="10" y="12"/>
                    </a:cubicBezTo>
                    <a:cubicBezTo>
                      <a:pt x="11" y="12"/>
                      <a:pt x="9" y="13"/>
                      <a:pt x="10" y="12"/>
                    </a:cubicBezTo>
                    <a:cubicBezTo>
                      <a:pt x="10" y="11"/>
                      <a:pt x="9" y="12"/>
                      <a:pt x="9" y="11"/>
                    </a:cubicBezTo>
                    <a:cubicBezTo>
                      <a:pt x="9" y="11"/>
                      <a:pt x="9" y="11"/>
                      <a:pt x="8" y="12"/>
                    </a:cubicBezTo>
                    <a:cubicBezTo>
                      <a:pt x="9" y="12"/>
                      <a:pt x="9" y="12"/>
                      <a:pt x="9" y="12"/>
                    </a:cubicBezTo>
                    <a:cubicBezTo>
                      <a:pt x="9" y="12"/>
                      <a:pt x="8" y="12"/>
                      <a:pt x="8" y="12"/>
                    </a:cubicBezTo>
                    <a:cubicBezTo>
                      <a:pt x="8" y="12"/>
                      <a:pt x="8" y="12"/>
                      <a:pt x="8" y="12"/>
                    </a:cubicBezTo>
                    <a:cubicBezTo>
                      <a:pt x="8" y="11"/>
                      <a:pt x="9" y="11"/>
                      <a:pt x="9" y="10"/>
                    </a:cubicBezTo>
                    <a:cubicBezTo>
                      <a:pt x="9" y="10"/>
                      <a:pt x="8" y="10"/>
                      <a:pt x="7" y="10"/>
                    </a:cubicBezTo>
                    <a:cubicBezTo>
                      <a:pt x="7" y="10"/>
                      <a:pt x="6" y="10"/>
                      <a:pt x="6" y="10"/>
                    </a:cubicBezTo>
                    <a:cubicBezTo>
                      <a:pt x="6" y="11"/>
                      <a:pt x="7" y="11"/>
                      <a:pt x="7" y="11"/>
                    </a:cubicBezTo>
                    <a:cubicBezTo>
                      <a:pt x="6" y="11"/>
                      <a:pt x="6" y="11"/>
                      <a:pt x="6" y="11"/>
                    </a:cubicBezTo>
                    <a:cubicBezTo>
                      <a:pt x="6" y="11"/>
                      <a:pt x="5" y="12"/>
                      <a:pt x="5" y="12"/>
                    </a:cubicBezTo>
                    <a:cubicBezTo>
                      <a:pt x="5" y="12"/>
                      <a:pt x="6" y="12"/>
                      <a:pt x="5" y="13"/>
                    </a:cubicBezTo>
                    <a:cubicBezTo>
                      <a:pt x="4" y="13"/>
                      <a:pt x="4" y="12"/>
                      <a:pt x="4" y="12"/>
                    </a:cubicBezTo>
                    <a:cubicBezTo>
                      <a:pt x="3" y="13"/>
                      <a:pt x="2" y="11"/>
                      <a:pt x="2" y="12"/>
                    </a:cubicBezTo>
                    <a:cubicBezTo>
                      <a:pt x="2" y="12"/>
                      <a:pt x="2" y="12"/>
                      <a:pt x="2" y="12"/>
                    </a:cubicBezTo>
                    <a:cubicBezTo>
                      <a:pt x="1" y="12"/>
                      <a:pt x="1" y="12"/>
                      <a:pt x="1" y="11"/>
                    </a:cubicBezTo>
                    <a:cubicBezTo>
                      <a:pt x="1" y="11"/>
                      <a:pt x="1" y="11"/>
                      <a:pt x="1" y="11"/>
                    </a:cubicBezTo>
                    <a:cubicBezTo>
                      <a:pt x="1" y="11"/>
                      <a:pt x="0" y="12"/>
                      <a:pt x="0" y="13"/>
                    </a:cubicBezTo>
                    <a:cubicBezTo>
                      <a:pt x="0" y="13"/>
                      <a:pt x="0" y="13"/>
                      <a:pt x="0" y="14"/>
                    </a:cubicBezTo>
                    <a:cubicBezTo>
                      <a:pt x="0" y="14"/>
                      <a:pt x="0" y="15"/>
                      <a:pt x="0" y="15"/>
                    </a:cubicBezTo>
                    <a:cubicBezTo>
                      <a:pt x="0" y="16"/>
                      <a:pt x="0" y="18"/>
                      <a:pt x="0" y="18"/>
                    </a:cubicBezTo>
                    <a:cubicBezTo>
                      <a:pt x="1" y="18"/>
                      <a:pt x="1" y="17"/>
                      <a:pt x="1" y="17"/>
                    </a:cubicBezTo>
                    <a:cubicBezTo>
                      <a:pt x="1" y="17"/>
                      <a:pt x="2" y="17"/>
                      <a:pt x="2" y="18"/>
                    </a:cubicBezTo>
                    <a:cubicBezTo>
                      <a:pt x="2" y="18"/>
                      <a:pt x="3" y="19"/>
                      <a:pt x="2" y="19"/>
                    </a:cubicBezTo>
                    <a:cubicBezTo>
                      <a:pt x="0" y="20"/>
                      <a:pt x="1" y="19"/>
                      <a:pt x="0" y="18"/>
                    </a:cubicBezTo>
                    <a:cubicBezTo>
                      <a:pt x="0" y="19"/>
                      <a:pt x="1" y="20"/>
                      <a:pt x="1" y="21"/>
                    </a:cubicBezTo>
                    <a:cubicBezTo>
                      <a:pt x="1" y="21"/>
                      <a:pt x="0" y="22"/>
                      <a:pt x="0" y="22"/>
                    </a:cubicBezTo>
                    <a:cubicBezTo>
                      <a:pt x="0" y="23"/>
                      <a:pt x="1" y="23"/>
                      <a:pt x="2" y="23"/>
                    </a:cubicBezTo>
                    <a:cubicBezTo>
                      <a:pt x="2" y="23"/>
                      <a:pt x="1" y="22"/>
                      <a:pt x="2" y="22"/>
                    </a:cubicBezTo>
                    <a:cubicBezTo>
                      <a:pt x="2" y="22"/>
                      <a:pt x="2" y="23"/>
                      <a:pt x="2" y="23"/>
                    </a:cubicBezTo>
                    <a:cubicBezTo>
                      <a:pt x="3" y="23"/>
                      <a:pt x="3" y="24"/>
                      <a:pt x="3" y="24"/>
                    </a:cubicBezTo>
                    <a:cubicBezTo>
                      <a:pt x="4" y="24"/>
                      <a:pt x="5" y="24"/>
                      <a:pt x="5" y="25"/>
                    </a:cubicBezTo>
                    <a:cubicBezTo>
                      <a:pt x="5" y="26"/>
                      <a:pt x="5" y="27"/>
                      <a:pt x="4" y="27"/>
                    </a:cubicBezTo>
                    <a:cubicBezTo>
                      <a:pt x="5" y="27"/>
                      <a:pt x="5" y="27"/>
                      <a:pt x="5" y="28"/>
                    </a:cubicBezTo>
                    <a:cubicBezTo>
                      <a:pt x="5" y="28"/>
                      <a:pt x="4" y="29"/>
                      <a:pt x="5" y="29"/>
                    </a:cubicBezTo>
                    <a:cubicBezTo>
                      <a:pt x="5" y="30"/>
                      <a:pt x="5" y="29"/>
                      <a:pt x="6" y="29"/>
                    </a:cubicBezTo>
                    <a:cubicBezTo>
                      <a:pt x="6" y="29"/>
                      <a:pt x="7" y="29"/>
                      <a:pt x="7" y="30"/>
                    </a:cubicBezTo>
                    <a:cubicBezTo>
                      <a:pt x="8" y="30"/>
                      <a:pt x="9" y="30"/>
                      <a:pt x="9" y="30"/>
                    </a:cubicBezTo>
                    <a:cubicBezTo>
                      <a:pt x="9" y="30"/>
                      <a:pt x="10" y="30"/>
                      <a:pt x="10" y="30"/>
                    </a:cubicBezTo>
                    <a:cubicBezTo>
                      <a:pt x="11" y="30"/>
                      <a:pt x="12" y="29"/>
                      <a:pt x="13" y="29"/>
                    </a:cubicBezTo>
                    <a:cubicBezTo>
                      <a:pt x="13" y="29"/>
                      <a:pt x="12" y="29"/>
                      <a:pt x="12" y="29"/>
                    </a:cubicBezTo>
                    <a:cubicBezTo>
                      <a:pt x="13" y="30"/>
                      <a:pt x="13" y="30"/>
                      <a:pt x="13" y="30"/>
                    </a:cubicBezTo>
                    <a:cubicBezTo>
                      <a:pt x="13" y="30"/>
                      <a:pt x="13" y="30"/>
                      <a:pt x="13" y="29"/>
                    </a:cubicBezTo>
                    <a:cubicBezTo>
                      <a:pt x="14" y="30"/>
                      <a:pt x="13" y="28"/>
                      <a:pt x="13" y="28"/>
                    </a:cubicBezTo>
                    <a:close/>
                    <a:moveTo>
                      <a:pt x="20" y="20"/>
                    </a:moveTo>
                    <a:cubicBezTo>
                      <a:pt x="21" y="20"/>
                      <a:pt x="21" y="20"/>
                      <a:pt x="21" y="19"/>
                    </a:cubicBezTo>
                    <a:cubicBezTo>
                      <a:pt x="21" y="20"/>
                      <a:pt x="20" y="18"/>
                      <a:pt x="20" y="18"/>
                    </a:cubicBezTo>
                    <a:cubicBezTo>
                      <a:pt x="19" y="18"/>
                      <a:pt x="20" y="19"/>
                      <a:pt x="20" y="19"/>
                    </a:cubicBezTo>
                    <a:cubicBezTo>
                      <a:pt x="20" y="19"/>
                      <a:pt x="20" y="20"/>
                      <a:pt x="20" y="20"/>
                    </a:cubicBezTo>
                    <a:cubicBezTo>
                      <a:pt x="19" y="20"/>
                      <a:pt x="20" y="21"/>
                      <a:pt x="20" y="20"/>
                    </a:cubicBezTo>
                    <a:close/>
                    <a:moveTo>
                      <a:pt x="36" y="19"/>
                    </a:moveTo>
                    <a:cubicBezTo>
                      <a:pt x="36" y="18"/>
                      <a:pt x="37" y="18"/>
                      <a:pt x="36" y="17"/>
                    </a:cubicBezTo>
                    <a:cubicBezTo>
                      <a:pt x="35" y="17"/>
                      <a:pt x="35" y="17"/>
                      <a:pt x="34" y="17"/>
                    </a:cubicBezTo>
                    <a:cubicBezTo>
                      <a:pt x="34" y="17"/>
                      <a:pt x="33" y="17"/>
                      <a:pt x="33" y="17"/>
                    </a:cubicBezTo>
                    <a:cubicBezTo>
                      <a:pt x="32" y="17"/>
                      <a:pt x="32" y="18"/>
                      <a:pt x="31" y="18"/>
                    </a:cubicBezTo>
                    <a:cubicBezTo>
                      <a:pt x="31" y="18"/>
                      <a:pt x="30" y="19"/>
                      <a:pt x="31" y="19"/>
                    </a:cubicBezTo>
                    <a:cubicBezTo>
                      <a:pt x="32" y="18"/>
                      <a:pt x="32" y="19"/>
                      <a:pt x="32" y="20"/>
                    </a:cubicBezTo>
                    <a:cubicBezTo>
                      <a:pt x="32" y="20"/>
                      <a:pt x="32" y="21"/>
                      <a:pt x="32" y="21"/>
                    </a:cubicBezTo>
                    <a:cubicBezTo>
                      <a:pt x="32" y="21"/>
                      <a:pt x="32" y="22"/>
                      <a:pt x="32" y="21"/>
                    </a:cubicBezTo>
                    <a:cubicBezTo>
                      <a:pt x="32" y="21"/>
                      <a:pt x="32" y="21"/>
                      <a:pt x="32" y="21"/>
                    </a:cubicBezTo>
                    <a:cubicBezTo>
                      <a:pt x="32" y="21"/>
                      <a:pt x="31" y="22"/>
                      <a:pt x="31" y="22"/>
                    </a:cubicBezTo>
                    <a:cubicBezTo>
                      <a:pt x="31" y="21"/>
                      <a:pt x="32" y="21"/>
                      <a:pt x="32" y="21"/>
                    </a:cubicBezTo>
                    <a:cubicBezTo>
                      <a:pt x="32" y="20"/>
                      <a:pt x="32" y="19"/>
                      <a:pt x="31" y="19"/>
                    </a:cubicBezTo>
                    <a:cubicBezTo>
                      <a:pt x="31" y="18"/>
                      <a:pt x="31" y="20"/>
                      <a:pt x="31" y="20"/>
                    </a:cubicBezTo>
                    <a:cubicBezTo>
                      <a:pt x="30" y="20"/>
                      <a:pt x="31" y="21"/>
                      <a:pt x="30" y="21"/>
                    </a:cubicBezTo>
                    <a:cubicBezTo>
                      <a:pt x="30" y="21"/>
                      <a:pt x="29" y="21"/>
                      <a:pt x="29" y="21"/>
                    </a:cubicBezTo>
                    <a:cubicBezTo>
                      <a:pt x="29" y="21"/>
                      <a:pt x="30" y="21"/>
                      <a:pt x="30" y="20"/>
                    </a:cubicBezTo>
                    <a:cubicBezTo>
                      <a:pt x="29" y="20"/>
                      <a:pt x="29" y="20"/>
                      <a:pt x="28" y="20"/>
                    </a:cubicBezTo>
                    <a:cubicBezTo>
                      <a:pt x="29" y="20"/>
                      <a:pt x="30" y="20"/>
                      <a:pt x="29" y="19"/>
                    </a:cubicBezTo>
                    <a:cubicBezTo>
                      <a:pt x="29" y="19"/>
                      <a:pt x="29" y="19"/>
                      <a:pt x="30" y="19"/>
                    </a:cubicBezTo>
                    <a:cubicBezTo>
                      <a:pt x="29" y="19"/>
                      <a:pt x="30" y="18"/>
                      <a:pt x="29" y="18"/>
                    </a:cubicBezTo>
                    <a:cubicBezTo>
                      <a:pt x="29" y="18"/>
                      <a:pt x="29" y="19"/>
                      <a:pt x="28" y="19"/>
                    </a:cubicBezTo>
                    <a:cubicBezTo>
                      <a:pt x="27" y="18"/>
                      <a:pt x="27" y="18"/>
                      <a:pt x="26" y="18"/>
                    </a:cubicBezTo>
                    <a:cubicBezTo>
                      <a:pt x="26" y="19"/>
                      <a:pt x="27" y="18"/>
                      <a:pt x="28" y="19"/>
                    </a:cubicBezTo>
                    <a:cubicBezTo>
                      <a:pt x="28" y="20"/>
                      <a:pt x="27" y="20"/>
                      <a:pt x="26" y="20"/>
                    </a:cubicBezTo>
                    <a:cubicBezTo>
                      <a:pt x="27" y="20"/>
                      <a:pt x="26" y="20"/>
                      <a:pt x="26" y="21"/>
                    </a:cubicBezTo>
                    <a:cubicBezTo>
                      <a:pt x="26" y="21"/>
                      <a:pt x="25" y="21"/>
                      <a:pt x="25" y="21"/>
                    </a:cubicBezTo>
                    <a:cubicBezTo>
                      <a:pt x="25" y="21"/>
                      <a:pt x="24" y="21"/>
                      <a:pt x="25" y="21"/>
                    </a:cubicBezTo>
                    <a:cubicBezTo>
                      <a:pt x="24" y="21"/>
                      <a:pt x="24" y="21"/>
                      <a:pt x="24" y="21"/>
                    </a:cubicBezTo>
                    <a:cubicBezTo>
                      <a:pt x="23" y="21"/>
                      <a:pt x="23" y="21"/>
                      <a:pt x="23" y="21"/>
                    </a:cubicBezTo>
                    <a:cubicBezTo>
                      <a:pt x="23" y="21"/>
                      <a:pt x="24" y="21"/>
                      <a:pt x="24" y="21"/>
                    </a:cubicBezTo>
                    <a:cubicBezTo>
                      <a:pt x="24" y="22"/>
                      <a:pt x="23" y="21"/>
                      <a:pt x="23" y="21"/>
                    </a:cubicBezTo>
                    <a:cubicBezTo>
                      <a:pt x="23" y="22"/>
                      <a:pt x="25" y="22"/>
                      <a:pt x="25" y="22"/>
                    </a:cubicBezTo>
                    <a:cubicBezTo>
                      <a:pt x="25" y="23"/>
                      <a:pt x="24" y="23"/>
                      <a:pt x="24" y="23"/>
                    </a:cubicBezTo>
                    <a:cubicBezTo>
                      <a:pt x="24" y="23"/>
                      <a:pt x="25" y="23"/>
                      <a:pt x="25" y="23"/>
                    </a:cubicBezTo>
                    <a:cubicBezTo>
                      <a:pt x="25" y="23"/>
                      <a:pt x="25" y="24"/>
                      <a:pt x="25" y="24"/>
                    </a:cubicBezTo>
                    <a:cubicBezTo>
                      <a:pt x="25" y="24"/>
                      <a:pt x="24" y="25"/>
                      <a:pt x="24" y="25"/>
                    </a:cubicBezTo>
                    <a:cubicBezTo>
                      <a:pt x="25" y="25"/>
                      <a:pt x="25" y="25"/>
                      <a:pt x="25" y="25"/>
                    </a:cubicBezTo>
                    <a:cubicBezTo>
                      <a:pt x="25" y="25"/>
                      <a:pt x="25" y="25"/>
                      <a:pt x="25" y="25"/>
                    </a:cubicBezTo>
                    <a:cubicBezTo>
                      <a:pt x="25" y="25"/>
                      <a:pt x="26" y="26"/>
                      <a:pt x="26" y="26"/>
                    </a:cubicBezTo>
                    <a:cubicBezTo>
                      <a:pt x="25" y="26"/>
                      <a:pt x="26" y="26"/>
                      <a:pt x="26" y="26"/>
                    </a:cubicBezTo>
                    <a:cubicBezTo>
                      <a:pt x="26" y="26"/>
                      <a:pt x="27" y="26"/>
                      <a:pt x="27" y="26"/>
                    </a:cubicBezTo>
                    <a:cubicBezTo>
                      <a:pt x="28" y="26"/>
                      <a:pt x="28" y="26"/>
                      <a:pt x="28" y="26"/>
                    </a:cubicBezTo>
                    <a:cubicBezTo>
                      <a:pt x="29" y="26"/>
                      <a:pt x="29" y="26"/>
                      <a:pt x="29" y="26"/>
                    </a:cubicBezTo>
                    <a:cubicBezTo>
                      <a:pt x="30" y="26"/>
                      <a:pt x="29" y="26"/>
                      <a:pt x="29" y="27"/>
                    </a:cubicBezTo>
                    <a:cubicBezTo>
                      <a:pt x="30" y="27"/>
                      <a:pt x="30" y="27"/>
                      <a:pt x="30" y="27"/>
                    </a:cubicBezTo>
                    <a:cubicBezTo>
                      <a:pt x="30" y="27"/>
                      <a:pt x="29" y="27"/>
                      <a:pt x="29" y="27"/>
                    </a:cubicBezTo>
                    <a:cubicBezTo>
                      <a:pt x="29" y="27"/>
                      <a:pt x="30" y="28"/>
                      <a:pt x="30" y="28"/>
                    </a:cubicBezTo>
                    <a:cubicBezTo>
                      <a:pt x="30" y="28"/>
                      <a:pt x="29" y="27"/>
                      <a:pt x="29" y="27"/>
                    </a:cubicBezTo>
                    <a:cubicBezTo>
                      <a:pt x="29" y="28"/>
                      <a:pt x="31" y="28"/>
                      <a:pt x="31" y="28"/>
                    </a:cubicBezTo>
                    <a:cubicBezTo>
                      <a:pt x="31" y="29"/>
                      <a:pt x="30" y="29"/>
                      <a:pt x="30" y="29"/>
                    </a:cubicBezTo>
                    <a:cubicBezTo>
                      <a:pt x="29" y="29"/>
                      <a:pt x="30" y="30"/>
                      <a:pt x="30" y="30"/>
                    </a:cubicBezTo>
                    <a:cubicBezTo>
                      <a:pt x="30" y="30"/>
                      <a:pt x="30" y="30"/>
                      <a:pt x="30" y="30"/>
                    </a:cubicBezTo>
                    <a:cubicBezTo>
                      <a:pt x="30" y="30"/>
                      <a:pt x="30" y="30"/>
                      <a:pt x="30" y="30"/>
                    </a:cubicBezTo>
                    <a:cubicBezTo>
                      <a:pt x="30" y="30"/>
                      <a:pt x="29" y="29"/>
                      <a:pt x="29" y="29"/>
                    </a:cubicBezTo>
                    <a:cubicBezTo>
                      <a:pt x="29" y="30"/>
                      <a:pt x="29" y="30"/>
                      <a:pt x="29" y="30"/>
                    </a:cubicBezTo>
                    <a:cubicBezTo>
                      <a:pt x="29" y="30"/>
                      <a:pt x="28" y="30"/>
                      <a:pt x="28" y="30"/>
                    </a:cubicBezTo>
                    <a:cubicBezTo>
                      <a:pt x="28" y="30"/>
                      <a:pt x="28" y="30"/>
                      <a:pt x="28" y="30"/>
                    </a:cubicBezTo>
                    <a:cubicBezTo>
                      <a:pt x="28" y="30"/>
                      <a:pt x="27" y="30"/>
                      <a:pt x="26" y="29"/>
                    </a:cubicBezTo>
                    <a:cubicBezTo>
                      <a:pt x="26" y="29"/>
                      <a:pt x="26" y="29"/>
                      <a:pt x="25" y="29"/>
                    </a:cubicBezTo>
                    <a:cubicBezTo>
                      <a:pt x="25" y="29"/>
                      <a:pt x="23" y="29"/>
                      <a:pt x="24" y="30"/>
                    </a:cubicBezTo>
                    <a:cubicBezTo>
                      <a:pt x="25" y="30"/>
                      <a:pt x="24" y="30"/>
                      <a:pt x="24" y="31"/>
                    </a:cubicBezTo>
                    <a:cubicBezTo>
                      <a:pt x="24" y="31"/>
                      <a:pt x="24" y="31"/>
                      <a:pt x="25" y="31"/>
                    </a:cubicBezTo>
                    <a:cubicBezTo>
                      <a:pt x="25" y="31"/>
                      <a:pt x="26" y="31"/>
                      <a:pt x="26" y="32"/>
                    </a:cubicBezTo>
                    <a:cubicBezTo>
                      <a:pt x="26" y="32"/>
                      <a:pt x="27" y="32"/>
                      <a:pt x="27" y="32"/>
                    </a:cubicBezTo>
                    <a:cubicBezTo>
                      <a:pt x="28" y="32"/>
                      <a:pt x="29" y="32"/>
                      <a:pt x="29" y="32"/>
                    </a:cubicBezTo>
                    <a:cubicBezTo>
                      <a:pt x="30" y="32"/>
                      <a:pt x="31" y="32"/>
                      <a:pt x="30" y="31"/>
                    </a:cubicBezTo>
                    <a:cubicBezTo>
                      <a:pt x="30" y="31"/>
                      <a:pt x="30" y="31"/>
                      <a:pt x="30" y="31"/>
                    </a:cubicBezTo>
                    <a:cubicBezTo>
                      <a:pt x="31" y="31"/>
                      <a:pt x="31" y="31"/>
                      <a:pt x="30" y="31"/>
                    </a:cubicBezTo>
                    <a:cubicBezTo>
                      <a:pt x="31" y="31"/>
                      <a:pt x="31" y="31"/>
                      <a:pt x="31" y="31"/>
                    </a:cubicBezTo>
                    <a:cubicBezTo>
                      <a:pt x="30" y="32"/>
                      <a:pt x="31" y="33"/>
                      <a:pt x="32" y="33"/>
                    </a:cubicBezTo>
                    <a:cubicBezTo>
                      <a:pt x="32" y="33"/>
                      <a:pt x="31" y="32"/>
                      <a:pt x="31" y="32"/>
                    </a:cubicBezTo>
                    <a:cubicBezTo>
                      <a:pt x="31" y="32"/>
                      <a:pt x="32" y="31"/>
                      <a:pt x="32" y="31"/>
                    </a:cubicBezTo>
                    <a:cubicBezTo>
                      <a:pt x="32" y="31"/>
                      <a:pt x="33" y="30"/>
                      <a:pt x="33" y="30"/>
                    </a:cubicBezTo>
                    <a:cubicBezTo>
                      <a:pt x="32" y="29"/>
                      <a:pt x="32" y="30"/>
                      <a:pt x="32" y="29"/>
                    </a:cubicBezTo>
                    <a:cubicBezTo>
                      <a:pt x="31" y="29"/>
                      <a:pt x="31" y="29"/>
                      <a:pt x="31" y="29"/>
                    </a:cubicBezTo>
                    <a:cubicBezTo>
                      <a:pt x="31" y="29"/>
                      <a:pt x="31" y="29"/>
                      <a:pt x="31" y="28"/>
                    </a:cubicBezTo>
                    <a:cubicBezTo>
                      <a:pt x="31" y="28"/>
                      <a:pt x="32" y="29"/>
                      <a:pt x="32" y="29"/>
                    </a:cubicBezTo>
                    <a:cubicBezTo>
                      <a:pt x="32" y="29"/>
                      <a:pt x="33" y="29"/>
                      <a:pt x="33" y="28"/>
                    </a:cubicBezTo>
                    <a:cubicBezTo>
                      <a:pt x="32" y="27"/>
                      <a:pt x="34" y="27"/>
                      <a:pt x="32" y="27"/>
                    </a:cubicBezTo>
                    <a:cubicBezTo>
                      <a:pt x="32" y="27"/>
                      <a:pt x="32" y="27"/>
                      <a:pt x="32" y="27"/>
                    </a:cubicBezTo>
                    <a:cubicBezTo>
                      <a:pt x="32" y="26"/>
                      <a:pt x="32" y="27"/>
                      <a:pt x="32" y="27"/>
                    </a:cubicBezTo>
                    <a:cubicBezTo>
                      <a:pt x="33" y="27"/>
                      <a:pt x="33" y="26"/>
                      <a:pt x="33" y="26"/>
                    </a:cubicBezTo>
                    <a:cubicBezTo>
                      <a:pt x="33" y="26"/>
                      <a:pt x="33" y="26"/>
                      <a:pt x="34" y="26"/>
                    </a:cubicBezTo>
                    <a:cubicBezTo>
                      <a:pt x="34" y="26"/>
                      <a:pt x="36" y="26"/>
                      <a:pt x="35" y="25"/>
                    </a:cubicBezTo>
                    <a:cubicBezTo>
                      <a:pt x="35" y="24"/>
                      <a:pt x="34" y="24"/>
                      <a:pt x="33" y="24"/>
                    </a:cubicBezTo>
                    <a:cubicBezTo>
                      <a:pt x="33" y="23"/>
                      <a:pt x="34" y="22"/>
                      <a:pt x="35" y="22"/>
                    </a:cubicBezTo>
                    <a:cubicBezTo>
                      <a:pt x="35" y="22"/>
                      <a:pt x="36" y="22"/>
                      <a:pt x="36" y="21"/>
                    </a:cubicBezTo>
                    <a:cubicBezTo>
                      <a:pt x="36" y="20"/>
                      <a:pt x="36" y="20"/>
                      <a:pt x="36" y="19"/>
                    </a:cubicBezTo>
                    <a:cubicBezTo>
                      <a:pt x="36" y="19"/>
                      <a:pt x="36" y="19"/>
                      <a:pt x="36" y="19"/>
                    </a:cubicBezTo>
                    <a:close/>
                    <a:moveTo>
                      <a:pt x="23" y="5"/>
                    </a:moveTo>
                    <a:cubicBezTo>
                      <a:pt x="24" y="5"/>
                      <a:pt x="24" y="5"/>
                      <a:pt x="24" y="5"/>
                    </a:cubicBezTo>
                    <a:cubicBezTo>
                      <a:pt x="24" y="5"/>
                      <a:pt x="24" y="5"/>
                      <a:pt x="24" y="5"/>
                    </a:cubicBezTo>
                    <a:cubicBezTo>
                      <a:pt x="24" y="5"/>
                      <a:pt x="25" y="4"/>
                      <a:pt x="25" y="4"/>
                    </a:cubicBezTo>
                    <a:cubicBezTo>
                      <a:pt x="25" y="4"/>
                      <a:pt x="24" y="4"/>
                      <a:pt x="23" y="4"/>
                    </a:cubicBezTo>
                    <a:cubicBezTo>
                      <a:pt x="23" y="5"/>
                      <a:pt x="22" y="5"/>
                      <a:pt x="22" y="5"/>
                    </a:cubicBezTo>
                    <a:cubicBezTo>
                      <a:pt x="22" y="5"/>
                      <a:pt x="23" y="5"/>
                      <a:pt x="23" y="5"/>
                    </a:cubicBezTo>
                    <a:close/>
                    <a:moveTo>
                      <a:pt x="5" y="11"/>
                    </a:moveTo>
                    <a:cubicBezTo>
                      <a:pt x="5" y="11"/>
                      <a:pt x="6" y="11"/>
                      <a:pt x="6" y="11"/>
                    </a:cubicBezTo>
                    <a:cubicBezTo>
                      <a:pt x="6" y="10"/>
                      <a:pt x="6" y="10"/>
                      <a:pt x="6" y="10"/>
                    </a:cubicBezTo>
                    <a:cubicBezTo>
                      <a:pt x="6" y="9"/>
                      <a:pt x="7" y="9"/>
                      <a:pt x="7" y="9"/>
                    </a:cubicBezTo>
                    <a:cubicBezTo>
                      <a:pt x="7" y="9"/>
                      <a:pt x="7" y="8"/>
                      <a:pt x="7" y="8"/>
                    </a:cubicBezTo>
                    <a:cubicBezTo>
                      <a:pt x="6" y="8"/>
                      <a:pt x="6" y="9"/>
                      <a:pt x="5" y="9"/>
                    </a:cubicBezTo>
                    <a:cubicBezTo>
                      <a:pt x="5" y="9"/>
                      <a:pt x="5" y="9"/>
                      <a:pt x="4" y="9"/>
                    </a:cubicBezTo>
                    <a:cubicBezTo>
                      <a:pt x="4" y="9"/>
                      <a:pt x="5" y="10"/>
                      <a:pt x="5" y="10"/>
                    </a:cubicBezTo>
                    <a:cubicBezTo>
                      <a:pt x="5" y="10"/>
                      <a:pt x="4" y="10"/>
                      <a:pt x="4" y="10"/>
                    </a:cubicBezTo>
                    <a:cubicBezTo>
                      <a:pt x="4" y="10"/>
                      <a:pt x="5" y="11"/>
                      <a:pt x="5" y="11"/>
                    </a:cubicBezTo>
                    <a:close/>
                    <a:moveTo>
                      <a:pt x="34" y="28"/>
                    </a:moveTo>
                    <a:cubicBezTo>
                      <a:pt x="34" y="28"/>
                      <a:pt x="34" y="29"/>
                      <a:pt x="33" y="29"/>
                    </a:cubicBezTo>
                    <a:cubicBezTo>
                      <a:pt x="33" y="28"/>
                      <a:pt x="32" y="29"/>
                      <a:pt x="33" y="30"/>
                    </a:cubicBezTo>
                    <a:cubicBezTo>
                      <a:pt x="34" y="30"/>
                      <a:pt x="34" y="29"/>
                      <a:pt x="35" y="29"/>
                    </a:cubicBezTo>
                    <a:cubicBezTo>
                      <a:pt x="35" y="29"/>
                      <a:pt x="36" y="29"/>
                      <a:pt x="36" y="29"/>
                    </a:cubicBezTo>
                    <a:cubicBezTo>
                      <a:pt x="36" y="28"/>
                      <a:pt x="34" y="28"/>
                      <a:pt x="34" y="28"/>
                    </a:cubicBezTo>
                    <a:close/>
                    <a:moveTo>
                      <a:pt x="23" y="27"/>
                    </a:moveTo>
                    <a:cubicBezTo>
                      <a:pt x="22" y="27"/>
                      <a:pt x="22" y="28"/>
                      <a:pt x="22" y="29"/>
                    </a:cubicBezTo>
                    <a:cubicBezTo>
                      <a:pt x="21" y="29"/>
                      <a:pt x="21" y="29"/>
                      <a:pt x="21" y="30"/>
                    </a:cubicBezTo>
                    <a:cubicBezTo>
                      <a:pt x="21" y="30"/>
                      <a:pt x="21" y="30"/>
                      <a:pt x="20" y="30"/>
                    </a:cubicBezTo>
                    <a:cubicBezTo>
                      <a:pt x="21" y="30"/>
                      <a:pt x="21" y="32"/>
                      <a:pt x="22" y="30"/>
                    </a:cubicBezTo>
                    <a:cubicBezTo>
                      <a:pt x="22" y="29"/>
                      <a:pt x="23" y="29"/>
                      <a:pt x="23" y="28"/>
                    </a:cubicBezTo>
                    <a:cubicBezTo>
                      <a:pt x="23" y="28"/>
                      <a:pt x="23" y="26"/>
                      <a:pt x="23" y="27"/>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83" name="Czechia (Czech Republic)">
                <a:extLst>
                  <a:ext uri="{FF2B5EF4-FFF2-40B4-BE49-F238E27FC236}">
                    <a16:creationId xmlns:a16="http://schemas.microsoft.com/office/drawing/2014/main" id="{F816CB75-0E64-7C28-48FF-9C602AB85857}"/>
                  </a:ext>
                </a:extLst>
              </p:cNvPr>
              <p:cNvSpPr>
                <a:spLocks/>
              </p:cNvSpPr>
              <p:nvPr/>
            </p:nvSpPr>
            <p:spPr bwMode="auto">
              <a:xfrm>
                <a:off x="6200768" y="2384758"/>
                <a:ext cx="195674" cy="93087"/>
              </a:xfrm>
              <a:custGeom>
                <a:avLst/>
                <a:gdLst/>
                <a:ahLst/>
                <a:cxnLst>
                  <a:cxn ang="0">
                    <a:pos x="55" y="14"/>
                  </a:cxn>
                  <a:cxn ang="0">
                    <a:pos x="54" y="13"/>
                  </a:cxn>
                  <a:cxn ang="0">
                    <a:pos x="51" y="12"/>
                  </a:cxn>
                  <a:cxn ang="0">
                    <a:pos x="48" y="12"/>
                  </a:cxn>
                  <a:cxn ang="0">
                    <a:pos x="48" y="9"/>
                  </a:cxn>
                  <a:cxn ang="0">
                    <a:pos x="45" y="9"/>
                  </a:cxn>
                  <a:cxn ang="0">
                    <a:pos x="43" y="8"/>
                  </a:cxn>
                  <a:cxn ang="0">
                    <a:pos x="41" y="9"/>
                  </a:cxn>
                  <a:cxn ang="0">
                    <a:pos x="39" y="10"/>
                  </a:cxn>
                  <a:cxn ang="0">
                    <a:pos x="36" y="8"/>
                  </a:cxn>
                  <a:cxn ang="0">
                    <a:pos x="35" y="7"/>
                  </a:cxn>
                  <a:cxn ang="0">
                    <a:pos x="35" y="5"/>
                  </a:cxn>
                  <a:cxn ang="0">
                    <a:pos x="33" y="5"/>
                  </a:cxn>
                  <a:cxn ang="0">
                    <a:pos x="29" y="4"/>
                  </a:cxn>
                  <a:cxn ang="0">
                    <a:pos x="27" y="3"/>
                  </a:cxn>
                  <a:cxn ang="0">
                    <a:pos x="25" y="1"/>
                  </a:cxn>
                  <a:cxn ang="0">
                    <a:pos x="23" y="3"/>
                  </a:cxn>
                  <a:cxn ang="0">
                    <a:pos x="21" y="2"/>
                  </a:cxn>
                  <a:cxn ang="0">
                    <a:pos x="20" y="1"/>
                  </a:cxn>
                  <a:cxn ang="0">
                    <a:pos x="19" y="3"/>
                  </a:cxn>
                  <a:cxn ang="0">
                    <a:pos x="14" y="4"/>
                  </a:cxn>
                  <a:cxn ang="0">
                    <a:pos x="10" y="6"/>
                  </a:cxn>
                  <a:cxn ang="0">
                    <a:pos x="8" y="7"/>
                  </a:cxn>
                  <a:cxn ang="0">
                    <a:pos x="4" y="8"/>
                  </a:cxn>
                  <a:cxn ang="0">
                    <a:pos x="1" y="9"/>
                  </a:cxn>
                  <a:cxn ang="0">
                    <a:pos x="0" y="8"/>
                  </a:cxn>
                  <a:cxn ang="0">
                    <a:pos x="1" y="10"/>
                  </a:cxn>
                  <a:cxn ang="0">
                    <a:pos x="4" y="13"/>
                  </a:cxn>
                  <a:cxn ang="0">
                    <a:pos x="4" y="16"/>
                  </a:cxn>
                  <a:cxn ang="0">
                    <a:pos x="7" y="19"/>
                  </a:cxn>
                  <a:cxn ang="0">
                    <a:pos x="11" y="22"/>
                  </a:cxn>
                  <a:cxn ang="0">
                    <a:pos x="12" y="23"/>
                  </a:cxn>
                  <a:cxn ang="0">
                    <a:pos x="15" y="25"/>
                  </a:cxn>
                  <a:cxn ang="0">
                    <a:pos x="20" y="26"/>
                  </a:cxn>
                  <a:cxn ang="0">
                    <a:pos x="23" y="25"/>
                  </a:cxn>
                  <a:cxn ang="0">
                    <a:pos x="26" y="22"/>
                  </a:cxn>
                  <a:cxn ang="0">
                    <a:pos x="30" y="24"/>
                  </a:cxn>
                  <a:cxn ang="0">
                    <a:pos x="33" y="25"/>
                  </a:cxn>
                  <a:cxn ang="0">
                    <a:pos x="39" y="25"/>
                  </a:cxn>
                  <a:cxn ang="0">
                    <a:pos x="42" y="26"/>
                  </a:cxn>
                  <a:cxn ang="0">
                    <a:pos x="49" y="23"/>
                  </a:cxn>
                  <a:cxn ang="0">
                    <a:pos x="52" y="20"/>
                  </a:cxn>
                  <a:cxn ang="0">
                    <a:pos x="56" y="17"/>
                  </a:cxn>
                </a:cxnLst>
                <a:rect l="0" t="0" r="r" b="b"/>
                <a:pathLst>
                  <a:path w="57" h="27">
                    <a:moveTo>
                      <a:pt x="57" y="15"/>
                    </a:moveTo>
                    <a:cubicBezTo>
                      <a:pt x="57" y="15"/>
                      <a:pt x="57" y="15"/>
                      <a:pt x="56" y="15"/>
                    </a:cubicBezTo>
                    <a:cubicBezTo>
                      <a:pt x="56" y="15"/>
                      <a:pt x="55" y="15"/>
                      <a:pt x="55" y="14"/>
                    </a:cubicBezTo>
                    <a:cubicBezTo>
                      <a:pt x="55" y="14"/>
                      <a:pt x="55" y="14"/>
                      <a:pt x="55" y="13"/>
                    </a:cubicBezTo>
                    <a:cubicBezTo>
                      <a:pt x="55" y="13"/>
                      <a:pt x="55" y="13"/>
                      <a:pt x="55" y="13"/>
                    </a:cubicBezTo>
                    <a:cubicBezTo>
                      <a:pt x="55" y="12"/>
                      <a:pt x="55" y="13"/>
                      <a:pt x="54" y="13"/>
                    </a:cubicBezTo>
                    <a:cubicBezTo>
                      <a:pt x="54" y="13"/>
                      <a:pt x="53" y="13"/>
                      <a:pt x="53" y="13"/>
                    </a:cubicBezTo>
                    <a:cubicBezTo>
                      <a:pt x="53" y="13"/>
                      <a:pt x="52" y="13"/>
                      <a:pt x="52" y="12"/>
                    </a:cubicBezTo>
                    <a:cubicBezTo>
                      <a:pt x="52" y="12"/>
                      <a:pt x="51" y="12"/>
                      <a:pt x="51" y="12"/>
                    </a:cubicBezTo>
                    <a:cubicBezTo>
                      <a:pt x="51" y="12"/>
                      <a:pt x="51" y="12"/>
                      <a:pt x="50" y="11"/>
                    </a:cubicBezTo>
                    <a:cubicBezTo>
                      <a:pt x="50" y="11"/>
                      <a:pt x="50" y="12"/>
                      <a:pt x="50" y="12"/>
                    </a:cubicBezTo>
                    <a:cubicBezTo>
                      <a:pt x="50" y="12"/>
                      <a:pt x="49" y="12"/>
                      <a:pt x="48" y="12"/>
                    </a:cubicBezTo>
                    <a:cubicBezTo>
                      <a:pt x="48" y="12"/>
                      <a:pt x="48" y="11"/>
                      <a:pt x="48" y="11"/>
                    </a:cubicBezTo>
                    <a:cubicBezTo>
                      <a:pt x="47" y="11"/>
                      <a:pt x="47" y="11"/>
                      <a:pt x="47" y="10"/>
                    </a:cubicBezTo>
                    <a:cubicBezTo>
                      <a:pt x="46" y="10"/>
                      <a:pt x="48" y="10"/>
                      <a:pt x="48" y="9"/>
                    </a:cubicBezTo>
                    <a:cubicBezTo>
                      <a:pt x="48" y="9"/>
                      <a:pt x="48" y="8"/>
                      <a:pt x="47" y="9"/>
                    </a:cubicBezTo>
                    <a:cubicBezTo>
                      <a:pt x="47" y="9"/>
                      <a:pt x="46" y="9"/>
                      <a:pt x="46" y="9"/>
                    </a:cubicBezTo>
                    <a:cubicBezTo>
                      <a:pt x="45" y="9"/>
                      <a:pt x="45" y="9"/>
                      <a:pt x="45" y="9"/>
                    </a:cubicBezTo>
                    <a:cubicBezTo>
                      <a:pt x="44" y="9"/>
                      <a:pt x="45" y="9"/>
                      <a:pt x="44" y="9"/>
                    </a:cubicBezTo>
                    <a:cubicBezTo>
                      <a:pt x="44" y="9"/>
                      <a:pt x="44" y="9"/>
                      <a:pt x="44" y="9"/>
                    </a:cubicBezTo>
                    <a:cubicBezTo>
                      <a:pt x="44" y="9"/>
                      <a:pt x="44" y="8"/>
                      <a:pt x="43" y="8"/>
                    </a:cubicBezTo>
                    <a:cubicBezTo>
                      <a:pt x="43" y="8"/>
                      <a:pt x="43" y="8"/>
                      <a:pt x="43" y="8"/>
                    </a:cubicBezTo>
                    <a:cubicBezTo>
                      <a:pt x="43" y="8"/>
                      <a:pt x="40" y="7"/>
                      <a:pt x="40" y="8"/>
                    </a:cubicBezTo>
                    <a:cubicBezTo>
                      <a:pt x="41" y="8"/>
                      <a:pt x="41" y="8"/>
                      <a:pt x="41" y="9"/>
                    </a:cubicBezTo>
                    <a:cubicBezTo>
                      <a:pt x="41" y="9"/>
                      <a:pt x="42" y="9"/>
                      <a:pt x="42" y="9"/>
                    </a:cubicBezTo>
                    <a:cubicBezTo>
                      <a:pt x="41" y="9"/>
                      <a:pt x="41" y="10"/>
                      <a:pt x="40" y="10"/>
                    </a:cubicBezTo>
                    <a:cubicBezTo>
                      <a:pt x="40" y="10"/>
                      <a:pt x="40" y="10"/>
                      <a:pt x="39" y="10"/>
                    </a:cubicBezTo>
                    <a:cubicBezTo>
                      <a:pt x="39" y="11"/>
                      <a:pt x="38" y="11"/>
                      <a:pt x="38" y="10"/>
                    </a:cubicBezTo>
                    <a:cubicBezTo>
                      <a:pt x="38" y="10"/>
                      <a:pt x="37" y="9"/>
                      <a:pt x="37" y="9"/>
                    </a:cubicBezTo>
                    <a:cubicBezTo>
                      <a:pt x="37" y="9"/>
                      <a:pt x="36" y="8"/>
                      <a:pt x="36" y="8"/>
                    </a:cubicBezTo>
                    <a:cubicBezTo>
                      <a:pt x="36" y="8"/>
                      <a:pt x="36" y="8"/>
                      <a:pt x="36" y="8"/>
                    </a:cubicBezTo>
                    <a:cubicBezTo>
                      <a:pt x="36" y="8"/>
                      <a:pt x="36" y="8"/>
                      <a:pt x="35" y="8"/>
                    </a:cubicBezTo>
                    <a:cubicBezTo>
                      <a:pt x="35" y="8"/>
                      <a:pt x="35" y="8"/>
                      <a:pt x="35" y="7"/>
                    </a:cubicBezTo>
                    <a:cubicBezTo>
                      <a:pt x="34" y="7"/>
                      <a:pt x="36" y="7"/>
                      <a:pt x="36" y="6"/>
                    </a:cubicBezTo>
                    <a:cubicBezTo>
                      <a:pt x="37" y="6"/>
                      <a:pt x="37" y="6"/>
                      <a:pt x="36" y="5"/>
                    </a:cubicBezTo>
                    <a:cubicBezTo>
                      <a:pt x="36" y="5"/>
                      <a:pt x="36" y="5"/>
                      <a:pt x="35" y="5"/>
                    </a:cubicBezTo>
                    <a:cubicBezTo>
                      <a:pt x="35" y="5"/>
                      <a:pt x="35" y="5"/>
                      <a:pt x="34" y="5"/>
                    </a:cubicBezTo>
                    <a:cubicBezTo>
                      <a:pt x="34" y="5"/>
                      <a:pt x="34" y="5"/>
                      <a:pt x="33" y="5"/>
                    </a:cubicBezTo>
                    <a:cubicBezTo>
                      <a:pt x="33" y="6"/>
                      <a:pt x="33" y="5"/>
                      <a:pt x="33" y="5"/>
                    </a:cubicBezTo>
                    <a:cubicBezTo>
                      <a:pt x="32" y="4"/>
                      <a:pt x="32" y="5"/>
                      <a:pt x="32" y="4"/>
                    </a:cubicBezTo>
                    <a:cubicBezTo>
                      <a:pt x="31" y="4"/>
                      <a:pt x="31" y="4"/>
                      <a:pt x="31" y="4"/>
                    </a:cubicBezTo>
                    <a:cubicBezTo>
                      <a:pt x="30" y="4"/>
                      <a:pt x="29" y="4"/>
                      <a:pt x="29" y="4"/>
                    </a:cubicBezTo>
                    <a:cubicBezTo>
                      <a:pt x="29" y="4"/>
                      <a:pt x="28" y="3"/>
                      <a:pt x="28" y="3"/>
                    </a:cubicBezTo>
                    <a:cubicBezTo>
                      <a:pt x="28" y="3"/>
                      <a:pt x="28" y="3"/>
                      <a:pt x="28" y="4"/>
                    </a:cubicBezTo>
                    <a:cubicBezTo>
                      <a:pt x="27" y="4"/>
                      <a:pt x="27" y="3"/>
                      <a:pt x="27" y="3"/>
                    </a:cubicBezTo>
                    <a:cubicBezTo>
                      <a:pt x="26" y="2"/>
                      <a:pt x="27" y="2"/>
                      <a:pt x="26" y="1"/>
                    </a:cubicBezTo>
                    <a:cubicBezTo>
                      <a:pt x="26" y="1"/>
                      <a:pt x="26" y="1"/>
                      <a:pt x="26" y="1"/>
                    </a:cubicBezTo>
                    <a:cubicBezTo>
                      <a:pt x="25" y="1"/>
                      <a:pt x="25" y="1"/>
                      <a:pt x="25" y="1"/>
                    </a:cubicBezTo>
                    <a:cubicBezTo>
                      <a:pt x="24" y="0"/>
                      <a:pt x="25" y="2"/>
                      <a:pt x="24" y="2"/>
                    </a:cubicBezTo>
                    <a:cubicBezTo>
                      <a:pt x="24" y="2"/>
                      <a:pt x="24" y="3"/>
                      <a:pt x="24" y="3"/>
                    </a:cubicBezTo>
                    <a:cubicBezTo>
                      <a:pt x="24" y="3"/>
                      <a:pt x="24" y="3"/>
                      <a:pt x="23" y="3"/>
                    </a:cubicBezTo>
                    <a:cubicBezTo>
                      <a:pt x="23" y="3"/>
                      <a:pt x="23" y="3"/>
                      <a:pt x="23" y="3"/>
                    </a:cubicBezTo>
                    <a:cubicBezTo>
                      <a:pt x="22" y="3"/>
                      <a:pt x="22" y="3"/>
                      <a:pt x="21" y="3"/>
                    </a:cubicBezTo>
                    <a:cubicBezTo>
                      <a:pt x="21" y="3"/>
                      <a:pt x="21" y="2"/>
                      <a:pt x="21" y="2"/>
                    </a:cubicBezTo>
                    <a:cubicBezTo>
                      <a:pt x="21" y="2"/>
                      <a:pt x="21" y="2"/>
                      <a:pt x="21" y="2"/>
                    </a:cubicBezTo>
                    <a:cubicBezTo>
                      <a:pt x="21" y="2"/>
                      <a:pt x="21" y="2"/>
                      <a:pt x="21" y="1"/>
                    </a:cubicBezTo>
                    <a:cubicBezTo>
                      <a:pt x="21" y="1"/>
                      <a:pt x="20" y="1"/>
                      <a:pt x="20" y="1"/>
                    </a:cubicBezTo>
                    <a:cubicBezTo>
                      <a:pt x="19" y="1"/>
                      <a:pt x="19" y="1"/>
                      <a:pt x="18" y="1"/>
                    </a:cubicBezTo>
                    <a:cubicBezTo>
                      <a:pt x="18" y="1"/>
                      <a:pt x="18" y="1"/>
                      <a:pt x="19" y="2"/>
                    </a:cubicBezTo>
                    <a:cubicBezTo>
                      <a:pt x="18" y="2"/>
                      <a:pt x="20" y="2"/>
                      <a:pt x="19" y="3"/>
                    </a:cubicBezTo>
                    <a:cubicBezTo>
                      <a:pt x="18" y="3"/>
                      <a:pt x="17" y="3"/>
                      <a:pt x="17" y="3"/>
                    </a:cubicBezTo>
                    <a:cubicBezTo>
                      <a:pt x="16" y="3"/>
                      <a:pt x="15" y="3"/>
                      <a:pt x="15" y="4"/>
                    </a:cubicBezTo>
                    <a:cubicBezTo>
                      <a:pt x="15" y="4"/>
                      <a:pt x="14" y="4"/>
                      <a:pt x="14" y="4"/>
                    </a:cubicBezTo>
                    <a:cubicBezTo>
                      <a:pt x="13" y="4"/>
                      <a:pt x="13" y="4"/>
                      <a:pt x="13" y="4"/>
                    </a:cubicBezTo>
                    <a:cubicBezTo>
                      <a:pt x="12" y="4"/>
                      <a:pt x="12" y="5"/>
                      <a:pt x="11" y="5"/>
                    </a:cubicBezTo>
                    <a:cubicBezTo>
                      <a:pt x="11" y="5"/>
                      <a:pt x="10" y="6"/>
                      <a:pt x="10" y="6"/>
                    </a:cubicBezTo>
                    <a:cubicBezTo>
                      <a:pt x="9" y="6"/>
                      <a:pt x="9" y="6"/>
                      <a:pt x="9" y="7"/>
                    </a:cubicBezTo>
                    <a:cubicBezTo>
                      <a:pt x="9" y="7"/>
                      <a:pt x="8" y="6"/>
                      <a:pt x="8" y="7"/>
                    </a:cubicBezTo>
                    <a:cubicBezTo>
                      <a:pt x="8" y="7"/>
                      <a:pt x="8" y="7"/>
                      <a:pt x="8" y="7"/>
                    </a:cubicBezTo>
                    <a:cubicBezTo>
                      <a:pt x="7" y="8"/>
                      <a:pt x="6" y="7"/>
                      <a:pt x="6" y="7"/>
                    </a:cubicBezTo>
                    <a:cubicBezTo>
                      <a:pt x="6" y="7"/>
                      <a:pt x="6" y="8"/>
                      <a:pt x="5" y="8"/>
                    </a:cubicBezTo>
                    <a:cubicBezTo>
                      <a:pt x="5" y="8"/>
                      <a:pt x="5" y="7"/>
                      <a:pt x="4" y="8"/>
                    </a:cubicBezTo>
                    <a:cubicBezTo>
                      <a:pt x="4" y="8"/>
                      <a:pt x="3" y="8"/>
                      <a:pt x="3" y="9"/>
                    </a:cubicBezTo>
                    <a:cubicBezTo>
                      <a:pt x="2" y="9"/>
                      <a:pt x="2" y="10"/>
                      <a:pt x="2" y="10"/>
                    </a:cubicBezTo>
                    <a:cubicBezTo>
                      <a:pt x="2" y="10"/>
                      <a:pt x="2" y="9"/>
                      <a:pt x="1" y="9"/>
                    </a:cubicBezTo>
                    <a:cubicBezTo>
                      <a:pt x="1" y="9"/>
                      <a:pt x="1" y="9"/>
                      <a:pt x="1" y="9"/>
                    </a:cubicBezTo>
                    <a:cubicBezTo>
                      <a:pt x="1" y="9"/>
                      <a:pt x="1" y="9"/>
                      <a:pt x="1" y="9"/>
                    </a:cubicBezTo>
                    <a:cubicBezTo>
                      <a:pt x="1" y="8"/>
                      <a:pt x="0" y="8"/>
                      <a:pt x="0" y="8"/>
                    </a:cubicBezTo>
                    <a:cubicBezTo>
                      <a:pt x="1" y="9"/>
                      <a:pt x="0" y="9"/>
                      <a:pt x="0" y="9"/>
                    </a:cubicBezTo>
                    <a:cubicBezTo>
                      <a:pt x="0" y="9"/>
                      <a:pt x="1" y="10"/>
                      <a:pt x="1" y="10"/>
                    </a:cubicBezTo>
                    <a:cubicBezTo>
                      <a:pt x="1" y="10"/>
                      <a:pt x="1" y="10"/>
                      <a:pt x="1" y="10"/>
                    </a:cubicBezTo>
                    <a:cubicBezTo>
                      <a:pt x="1" y="11"/>
                      <a:pt x="2" y="11"/>
                      <a:pt x="2" y="12"/>
                    </a:cubicBezTo>
                    <a:cubicBezTo>
                      <a:pt x="2" y="12"/>
                      <a:pt x="3" y="12"/>
                      <a:pt x="3" y="12"/>
                    </a:cubicBezTo>
                    <a:cubicBezTo>
                      <a:pt x="3" y="13"/>
                      <a:pt x="4" y="13"/>
                      <a:pt x="4" y="13"/>
                    </a:cubicBezTo>
                    <a:cubicBezTo>
                      <a:pt x="4" y="13"/>
                      <a:pt x="3" y="14"/>
                      <a:pt x="3" y="14"/>
                    </a:cubicBezTo>
                    <a:cubicBezTo>
                      <a:pt x="2" y="15"/>
                      <a:pt x="3" y="15"/>
                      <a:pt x="3" y="15"/>
                    </a:cubicBezTo>
                    <a:cubicBezTo>
                      <a:pt x="4" y="15"/>
                      <a:pt x="4" y="16"/>
                      <a:pt x="4" y="16"/>
                    </a:cubicBezTo>
                    <a:cubicBezTo>
                      <a:pt x="4" y="17"/>
                      <a:pt x="5" y="17"/>
                      <a:pt x="5" y="17"/>
                    </a:cubicBezTo>
                    <a:cubicBezTo>
                      <a:pt x="5" y="18"/>
                      <a:pt x="5" y="18"/>
                      <a:pt x="6" y="19"/>
                    </a:cubicBezTo>
                    <a:cubicBezTo>
                      <a:pt x="6" y="19"/>
                      <a:pt x="7" y="19"/>
                      <a:pt x="7" y="19"/>
                    </a:cubicBezTo>
                    <a:cubicBezTo>
                      <a:pt x="7" y="19"/>
                      <a:pt x="8" y="19"/>
                      <a:pt x="8" y="19"/>
                    </a:cubicBezTo>
                    <a:cubicBezTo>
                      <a:pt x="9" y="20"/>
                      <a:pt x="9" y="21"/>
                      <a:pt x="9" y="21"/>
                    </a:cubicBezTo>
                    <a:cubicBezTo>
                      <a:pt x="10" y="21"/>
                      <a:pt x="10" y="21"/>
                      <a:pt x="11" y="22"/>
                    </a:cubicBezTo>
                    <a:cubicBezTo>
                      <a:pt x="11" y="22"/>
                      <a:pt x="11" y="22"/>
                      <a:pt x="11" y="22"/>
                    </a:cubicBezTo>
                    <a:cubicBezTo>
                      <a:pt x="11" y="22"/>
                      <a:pt x="11" y="22"/>
                      <a:pt x="11" y="23"/>
                    </a:cubicBezTo>
                    <a:cubicBezTo>
                      <a:pt x="12" y="23"/>
                      <a:pt x="12" y="23"/>
                      <a:pt x="12" y="23"/>
                    </a:cubicBezTo>
                    <a:cubicBezTo>
                      <a:pt x="13" y="23"/>
                      <a:pt x="13" y="23"/>
                      <a:pt x="14" y="24"/>
                    </a:cubicBezTo>
                    <a:cubicBezTo>
                      <a:pt x="14" y="24"/>
                      <a:pt x="14" y="24"/>
                      <a:pt x="15" y="24"/>
                    </a:cubicBezTo>
                    <a:cubicBezTo>
                      <a:pt x="15" y="25"/>
                      <a:pt x="15" y="25"/>
                      <a:pt x="15" y="25"/>
                    </a:cubicBezTo>
                    <a:cubicBezTo>
                      <a:pt x="16" y="25"/>
                      <a:pt x="17" y="25"/>
                      <a:pt x="17" y="26"/>
                    </a:cubicBezTo>
                    <a:cubicBezTo>
                      <a:pt x="16" y="27"/>
                      <a:pt x="18" y="27"/>
                      <a:pt x="19" y="27"/>
                    </a:cubicBezTo>
                    <a:cubicBezTo>
                      <a:pt x="20" y="27"/>
                      <a:pt x="20" y="27"/>
                      <a:pt x="20" y="26"/>
                    </a:cubicBezTo>
                    <a:cubicBezTo>
                      <a:pt x="21" y="26"/>
                      <a:pt x="21" y="27"/>
                      <a:pt x="22" y="27"/>
                    </a:cubicBezTo>
                    <a:cubicBezTo>
                      <a:pt x="22" y="27"/>
                      <a:pt x="23" y="27"/>
                      <a:pt x="23" y="26"/>
                    </a:cubicBezTo>
                    <a:cubicBezTo>
                      <a:pt x="23" y="26"/>
                      <a:pt x="23" y="25"/>
                      <a:pt x="23" y="25"/>
                    </a:cubicBezTo>
                    <a:cubicBezTo>
                      <a:pt x="24" y="25"/>
                      <a:pt x="24" y="25"/>
                      <a:pt x="25" y="25"/>
                    </a:cubicBezTo>
                    <a:cubicBezTo>
                      <a:pt x="25" y="24"/>
                      <a:pt x="25" y="24"/>
                      <a:pt x="25" y="23"/>
                    </a:cubicBezTo>
                    <a:cubicBezTo>
                      <a:pt x="25" y="22"/>
                      <a:pt x="25" y="22"/>
                      <a:pt x="26" y="22"/>
                    </a:cubicBezTo>
                    <a:cubicBezTo>
                      <a:pt x="27" y="22"/>
                      <a:pt x="26" y="23"/>
                      <a:pt x="26" y="23"/>
                    </a:cubicBezTo>
                    <a:cubicBezTo>
                      <a:pt x="27" y="23"/>
                      <a:pt x="27" y="23"/>
                      <a:pt x="28" y="23"/>
                    </a:cubicBezTo>
                    <a:cubicBezTo>
                      <a:pt x="29" y="23"/>
                      <a:pt x="29" y="23"/>
                      <a:pt x="30" y="24"/>
                    </a:cubicBezTo>
                    <a:cubicBezTo>
                      <a:pt x="30" y="24"/>
                      <a:pt x="31" y="24"/>
                      <a:pt x="31" y="24"/>
                    </a:cubicBezTo>
                    <a:cubicBezTo>
                      <a:pt x="31" y="24"/>
                      <a:pt x="32" y="24"/>
                      <a:pt x="32" y="24"/>
                    </a:cubicBezTo>
                    <a:cubicBezTo>
                      <a:pt x="32" y="24"/>
                      <a:pt x="33" y="24"/>
                      <a:pt x="33" y="25"/>
                    </a:cubicBezTo>
                    <a:cubicBezTo>
                      <a:pt x="34" y="25"/>
                      <a:pt x="35" y="25"/>
                      <a:pt x="36" y="25"/>
                    </a:cubicBezTo>
                    <a:cubicBezTo>
                      <a:pt x="36" y="25"/>
                      <a:pt x="37" y="25"/>
                      <a:pt x="37" y="25"/>
                    </a:cubicBezTo>
                    <a:cubicBezTo>
                      <a:pt x="37" y="24"/>
                      <a:pt x="38" y="25"/>
                      <a:pt x="39" y="25"/>
                    </a:cubicBezTo>
                    <a:cubicBezTo>
                      <a:pt x="39" y="25"/>
                      <a:pt x="39" y="25"/>
                      <a:pt x="40" y="25"/>
                    </a:cubicBezTo>
                    <a:cubicBezTo>
                      <a:pt x="40" y="25"/>
                      <a:pt x="41" y="25"/>
                      <a:pt x="41" y="26"/>
                    </a:cubicBezTo>
                    <a:cubicBezTo>
                      <a:pt x="41" y="26"/>
                      <a:pt x="41" y="27"/>
                      <a:pt x="42" y="26"/>
                    </a:cubicBezTo>
                    <a:cubicBezTo>
                      <a:pt x="43" y="26"/>
                      <a:pt x="43" y="23"/>
                      <a:pt x="44" y="24"/>
                    </a:cubicBezTo>
                    <a:cubicBezTo>
                      <a:pt x="45" y="24"/>
                      <a:pt x="46" y="24"/>
                      <a:pt x="48" y="24"/>
                    </a:cubicBezTo>
                    <a:cubicBezTo>
                      <a:pt x="48" y="24"/>
                      <a:pt x="48" y="23"/>
                      <a:pt x="49" y="23"/>
                    </a:cubicBezTo>
                    <a:cubicBezTo>
                      <a:pt x="50" y="23"/>
                      <a:pt x="50" y="23"/>
                      <a:pt x="50" y="22"/>
                    </a:cubicBezTo>
                    <a:cubicBezTo>
                      <a:pt x="50" y="22"/>
                      <a:pt x="51" y="22"/>
                      <a:pt x="51" y="21"/>
                    </a:cubicBezTo>
                    <a:cubicBezTo>
                      <a:pt x="51" y="21"/>
                      <a:pt x="51" y="20"/>
                      <a:pt x="52" y="20"/>
                    </a:cubicBezTo>
                    <a:cubicBezTo>
                      <a:pt x="52" y="19"/>
                      <a:pt x="54" y="19"/>
                      <a:pt x="54" y="18"/>
                    </a:cubicBezTo>
                    <a:cubicBezTo>
                      <a:pt x="54" y="18"/>
                      <a:pt x="54" y="18"/>
                      <a:pt x="55" y="18"/>
                    </a:cubicBezTo>
                    <a:cubicBezTo>
                      <a:pt x="55" y="17"/>
                      <a:pt x="55" y="17"/>
                      <a:pt x="56" y="17"/>
                    </a:cubicBezTo>
                    <a:cubicBezTo>
                      <a:pt x="56" y="17"/>
                      <a:pt x="57" y="17"/>
                      <a:pt x="57" y="17"/>
                    </a:cubicBezTo>
                    <a:cubicBezTo>
                      <a:pt x="57" y="16"/>
                      <a:pt x="57" y="16"/>
                      <a:pt x="57" y="15"/>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186" name="Croatia">
                <a:extLst>
                  <a:ext uri="{FF2B5EF4-FFF2-40B4-BE49-F238E27FC236}">
                    <a16:creationId xmlns:a16="http://schemas.microsoft.com/office/drawing/2014/main" id="{A866C4FE-A530-7585-67D5-67D3A7717C93}"/>
                  </a:ext>
                </a:extLst>
              </p:cNvPr>
              <p:cNvSpPr>
                <a:spLocks noEditPoints="1"/>
              </p:cNvSpPr>
              <p:nvPr/>
            </p:nvSpPr>
            <p:spPr bwMode="auto">
              <a:xfrm>
                <a:off x="6242563" y="2552884"/>
                <a:ext cx="181425" cy="154830"/>
              </a:xfrm>
              <a:custGeom>
                <a:avLst/>
                <a:gdLst/>
                <a:ahLst/>
                <a:cxnLst>
                  <a:cxn ang="0">
                    <a:pos x="8" y="16"/>
                  </a:cxn>
                  <a:cxn ang="0">
                    <a:pos x="10" y="20"/>
                  </a:cxn>
                  <a:cxn ang="0">
                    <a:pos x="15" y="24"/>
                  </a:cxn>
                  <a:cxn ang="0">
                    <a:pos x="16" y="24"/>
                  </a:cxn>
                  <a:cxn ang="0">
                    <a:pos x="15" y="22"/>
                  </a:cxn>
                  <a:cxn ang="0">
                    <a:pos x="14" y="22"/>
                  </a:cxn>
                  <a:cxn ang="0">
                    <a:pos x="34" y="39"/>
                  </a:cxn>
                  <a:cxn ang="0">
                    <a:pos x="30" y="41"/>
                  </a:cxn>
                  <a:cxn ang="0">
                    <a:pos x="49" y="11"/>
                  </a:cxn>
                  <a:cxn ang="0">
                    <a:pos x="48" y="8"/>
                  </a:cxn>
                  <a:cxn ang="0">
                    <a:pos x="44" y="8"/>
                  </a:cxn>
                  <a:cxn ang="0">
                    <a:pos x="39" y="8"/>
                  </a:cxn>
                  <a:cxn ang="0">
                    <a:pos x="34" y="5"/>
                  </a:cxn>
                  <a:cxn ang="0">
                    <a:pos x="28" y="1"/>
                  </a:cxn>
                  <a:cxn ang="0">
                    <a:pos x="21" y="3"/>
                  </a:cxn>
                  <a:cxn ang="0">
                    <a:pos x="19" y="8"/>
                  </a:cxn>
                  <a:cxn ang="0">
                    <a:pos x="16" y="10"/>
                  </a:cxn>
                  <a:cxn ang="0">
                    <a:pos x="13" y="11"/>
                  </a:cxn>
                  <a:cxn ang="0">
                    <a:pos x="9" y="11"/>
                  </a:cxn>
                  <a:cxn ang="0">
                    <a:pos x="4" y="12"/>
                  </a:cxn>
                  <a:cxn ang="0">
                    <a:pos x="3" y="15"/>
                  </a:cxn>
                  <a:cxn ang="0">
                    <a:pos x="5" y="19"/>
                  </a:cxn>
                  <a:cxn ang="0">
                    <a:pos x="6" y="16"/>
                  </a:cxn>
                  <a:cxn ang="0">
                    <a:pos x="9" y="13"/>
                  </a:cxn>
                  <a:cxn ang="0">
                    <a:pos x="13" y="20"/>
                  </a:cxn>
                  <a:cxn ang="0">
                    <a:pos x="20" y="25"/>
                  </a:cxn>
                  <a:cxn ang="0">
                    <a:pos x="16" y="24"/>
                  </a:cxn>
                  <a:cxn ang="0">
                    <a:pos x="16" y="25"/>
                  </a:cxn>
                  <a:cxn ang="0">
                    <a:pos x="23" y="31"/>
                  </a:cxn>
                  <a:cxn ang="0">
                    <a:pos x="27" y="32"/>
                  </a:cxn>
                  <a:cxn ang="0">
                    <a:pos x="35" y="37"/>
                  </a:cxn>
                  <a:cxn ang="0">
                    <a:pos x="35" y="35"/>
                  </a:cxn>
                  <a:cxn ang="0">
                    <a:pos x="27" y="27"/>
                  </a:cxn>
                  <a:cxn ang="0">
                    <a:pos x="24" y="21"/>
                  </a:cxn>
                  <a:cxn ang="0">
                    <a:pos x="21" y="19"/>
                  </a:cxn>
                  <a:cxn ang="0">
                    <a:pos x="23" y="14"/>
                  </a:cxn>
                  <a:cxn ang="0">
                    <a:pos x="29" y="14"/>
                  </a:cxn>
                  <a:cxn ang="0">
                    <a:pos x="35" y="15"/>
                  </a:cxn>
                  <a:cxn ang="0">
                    <a:pos x="41" y="16"/>
                  </a:cxn>
                  <a:cxn ang="0">
                    <a:pos x="46" y="16"/>
                  </a:cxn>
                  <a:cxn ang="0">
                    <a:pos x="50" y="17"/>
                  </a:cxn>
                  <a:cxn ang="0">
                    <a:pos x="50" y="14"/>
                  </a:cxn>
                  <a:cxn ang="0">
                    <a:pos x="43" y="42"/>
                  </a:cxn>
                  <a:cxn ang="0">
                    <a:pos x="37" y="39"/>
                  </a:cxn>
                  <a:cxn ang="0">
                    <a:pos x="34" y="38"/>
                  </a:cxn>
                  <a:cxn ang="0">
                    <a:pos x="40" y="40"/>
                  </a:cxn>
                  <a:cxn ang="0">
                    <a:pos x="46" y="45"/>
                  </a:cxn>
                  <a:cxn ang="0">
                    <a:pos x="30" y="34"/>
                  </a:cxn>
                  <a:cxn ang="0">
                    <a:pos x="37" y="41"/>
                  </a:cxn>
                  <a:cxn ang="0">
                    <a:pos x="37" y="41"/>
                  </a:cxn>
                  <a:cxn ang="0">
                    <a:pos x="24" y="37"/>
                  </a:cxn>
                  <a:cxn ang="0">
                    <a:pos x="15" y="27"/>
                  </a:cxn>
                  <a:cxn ang="0">
                    <a:pos x="16" y="29"/>
                  </a:cxn>
                  <a:cxn ang="0">
                    <a:pos x="12" y="17"/>
                  </a:cxn>
                  <a:cxn ang="0">
                    <a:pos x="10" y="14"/>
                  </a:cxn>
                  <a:cxn ang="0">
                    <a:pos x="12" y="17"/>
                  </a:cxn>
                  <a:cxn ang="0">
                    <a:pos x="30" y="36"/>
                  </a:cxn>
                  <a:cxn ang="0">
                    <a:pos x="27" y="36"/>
                  </a:cxn>
                </a:cxnLst>
                <a:rect l="0" t="0" r="r" b="b"/>
                <a:pathLst>
                  <a:path w="53" h="45">
                    <a:moveTo>
                      <a:pt x="10" y="20"/>
                    </a:moveTo>
                    <a:cubicBezTo>
                      <a:pt x="10" y="20"/>
                      <a:pt x="10" y="21"/>
                      <a:pt x="10" y="21"/>
                    </a:cubicBezTo>
                    <a:cubicBezTo>
                      <a:pt x="9" y="20"/>
                      <a:pt x="8" y="17"/>
                      <a:pt x="8" y="17"/>
                    </a:cubicBezTo>
                    <a:cubicBezTo>
                      <a:pt x="8" y="17"/>
                      <a:pt x="8" y="18"/>
                      <a:pt x="9" y="18"/>
                    </a:cubicBezTo>
                    <a:cubicBezTo>
                      <a:pt x="9" y="17"/>
                      <a:pt x="9" y="16"/>
                      <a:pt x="8" y="16"/>
                    </a:cubicBezTo>
                    <a:cubicBezTo>
                      <a:pt x="8" y="16"/>
                      <a:pt x="8" y="16"/>
                      <a:pt x="8" y="15"/>
                    </a:cubicBezTo>
                    <a:cubicBezTo>
                      <a:pt x="8" y="14"/>
                      <a:pt x="8" y="15"/>
                      <a:pt x="8" y="15"/>
                    </a:cubicBezTo>
                    <a:cubicBezTo>
                      <a:pt x="8" y="16"/>
                      <a:pt x="9" y="16"/>
                      <a:pt x="9" y="17"/>
                    </a:cubicBezTo>
                    <a:cubicBezTo>
                      <a:pt x="9" y="17"/>
                      <a:pt x="9" y="17"/>
                      <a:pt x="9" y="18"/>
                    </a:cubicBezTo>
                    <a:cubicBezTo>
                      <a:pt x="9" y="19"/>
                      <a:pt x="9" y="19"/>
                      <a:pt x="10" y="20"/>
                    </a:cubicBezTo>
                    <a:close/>
                    <a:moveTo>
                      <a:pt x="14" y="22"/>
                    </a:moveTo>
                    <a:cubicBezTo>
                      <a:pt x="14" y="23"/>
                      <a:pt x="14" y="23"/>
                      <a:pt x="14" y="23"/>
                    </a:cubicBezTo>
                    <a:cubicBezTo>
                      <a:pt x="15" y="23"/>
                      <a:pt x="15" y="23"/>
                      <a:pt x="15" y="23"/>
                    </a:cubicBezTo>
                    <a:cubicBezTo>
                      <a:pt x="15" y="24"/>
                      <a:pt x="15" y="24"/>
                      <a:pt x="16" y="24"/>
                    </a:cubicBezTo>
                    <a:cubicBezTo>
                      <a:pt x="16" y="24"/>
                      <a:pt x="15" y="24"/>
                      <a:pt x="15" y="24"/>
                    </a:cubicBezTo>
                    <a:cubicBezTo>
                      <a:pt x="16" y="24"/>
                      <a:pt x="16" y="24"/>
                      <a:pt x="16" y="24"/>
                    </a:cubicBezTo>
                    <a:cubicBezTo>
                      <a:pt x="16" y="24"/>
                      <a:pt x="16" y="24"/>
                      <a:pt x="16" y="24"/>
                    </a:cubicBezTo>
                    <a:cubicBezTo>
                      <a:pt x="16" y="24"/>
                      <a:pt x="16" y="24"/>
                      <a:pt x="16" y="24"/>
                    </a:cubicBezTo>
                    <a:cubicBezTo>
                      <a:pt x="16" y="24"/>
                      <a:pt x="16" y="24"/>
                      <a:pt x="16" y="23"/>
                    </a:cubicBezTo>
                    <a:cubicBezTo>
                      <a:pt x="16" y="23"/>
                      <a:pt x="16" y="24"/>
                      <a:pt x="16" y="24"/>
                    </a:cubicBezTo>
                    <a:cubicBezTo>
                      <a:pt x="16" y="24"/>
                      <a:pt x="15" y="23"/>
                      <a:pt x="15" y="23"/>
                    </a:cubicBezTo>
                    <a:cubicBezTo>
                      <a:pt x="15" y="23"/>
                      <a:pt x="15" y="22"/>
                      <a:pt x="15" y="22"/>
                    </a:cubicBezTo>
                    <a:cubicBezTo>
                      <a:pt x="15" y="22"/>
                      <a:pt x="14" y="22"/>
                      <a:pt x="15" y="22"/>
                    </a:cubicBezTo>
                    <a:cubicBezTo>
                      <a:pt x="14" y="22"/>
                      <a:pt x="14" y="21"/>
                      <a:pt x="13" y="21"/>
                    </a:cubicBezTo>
                    <a:cubicBezTo>
                      <a:pt x="14" y="21"/>
                      <a:pt x="15" y="22"/>
                      <a:pt x="15" y="22"/>
                    </a:cubicBezTo>
                    <a:cubicBezTo>
                      <a:pt x="15" y="22"/>
                      <a:pt x="14" y="22"/>
                      <a:pt x="14" y="21"/>
                    </a:cubicBezTo>
                    <a:cubicBezTo>
                      <a:pt x="14" y="21"/>
                      <a:pt x="13" y="21"/>
                      <a:pt x="13" y="21"/>
                    </a:cubicBezTo>
                    <a:cubicBezTo>
                      <a:pt x="13" y="21"/>
                      <a:pt x="12" y="20"/>
                      <a:pt x="12" y="20"/>
                    </a:cubicBezTo>
                    <a:cubicBezTo>
                      <a:pt x="12" y="20"/>
                      <a:pt x="12" y="21"/>
                      <a:pt x="13" y="21"/>
                    </a:cubicBezTo>
                    <a:cubicBezTo>
                      <a:pt x="13" y="22"/>
                      <a:pt x="13" y="22"/>
                      <a:pt x="14" y="22"/>
                    </a:cubicBezTo>
                    <a:close/>
                    <a:moveTo>
                      <a:pt x="29" y="38"/>
                    </a:moveTo>
                    <a:cubicBezTo>
                      <a:pt x="29" y="38"/>
                      <a:pt x="29" y="38"/>
                      <a:pt x="29" y="39"/>
                    </a:cubicBezTo>
                    <a:cubicBezTo>
                      <a:pt x="28" y="39"/>
                      <a:pt x="31" y="39"/>
                      <a:pt x="31" y="39"/>
                    </a:cubicBezTo>
                    <a:cubicBezTo>
                      <a:pt x="31" y="39"/>
                      <a:pt x="32" y="39"/>
                      <a:pt x="32" y="39"/>
                    </a:cubicBezTo>
                    <a:cubicBezTo>
                      <a:pt x="33" y="39"/>
                      <a:pt x="33" y="39"/>
                      <a:pt x="34" y="39"/>
                    </a:cubicBezTo>
                    <a:cubicBezTo>
                      <a:pt x="33" y="39"/>
                      <a:pt x="33" y="38"/>
                      <a:pt x="31" y="38"/>
                    </a:cubicBezTo>
                    <a:cubicBezTo>
                      <a:pt x="31" y="39"/>
                      <a:pt x="30" y="38"/>
                      <a:pt x="29" y="38"/>
                    </a:cubicBezTo>
                    <a:close/>
                    <a:moveTo>
                      <a:pt x="30" y="41"/>
                    </a:moveTo>
                    <a:cubicBezTo>
                      <a:pt x="31" y="41"/>
                      <a:pt x="31" y="41"/>
                      <a:pt x="31" y="41"/>
                    </a:cubicBezTo>
                    <a:cubicBezTo>
                      <a:pt x="32" y="41"/>
                      <a:pt x="31" y="40"/>
                      <a:pt x="30" y="41"/>
                    </a:cubicBezTo>
                    <a:close/>
                    <a:moveTo>
                      <a:pt x="52" y="14"/>
                    </a:moveTo>
                    <a:cubicBezTo>
                      <a:pt x="52" y="14"/>
                      <a:pt x="51" y="14"/>
                      <a:pt x="51" y="14"/>
                    </a:cubicBezTo>
                    <a:cubicBezTo>
                      <a:pt x="50" y="14"/>
                      <a:pt x="50" y="13"/>
                      <a:pt x="49" y="13"/>
                    </a:cubicBezTo>
                    <a:cubicBezTo>
                      <a:pt x="48" y="12"/>
                      <a:pt x="49" y="12"/>
                      <a:pt x="49" y="12"/>
                    </a:cubicBezTo>
                    <a:cubicBezTo>
                      <a:pt x="48" y="11"/>
                      <a:pt x="50" y="11"/>
                      <a:pt x="49" y="11"/>
                    </a:cubicBezTo>
                    <a:cubicBezTo>
                      <a:pt x="49" y="11"/>
                      <a:pt x="49" y="10"/>
                      <a:pt x="48" y="10"/>
                    </a:cubicBezTo>
                    <a:cubicBezTo>
                      <a:pt x="48" y="10"/>
                      <a:pt x="48" y="11"/>
                      <a:pt x="48" y="10"/>
                    </a:cubicBezTo>
                    <a:cubicBezTo>
                      <a:pt x="48" y="10"/>
                      <a:pt x="48" y="10"/>
                      <a:pt x="48" y="9"/>
                    </a:cubicBezTo>
                    <a:cubicBezTo>
                      <a:pt x="48" y="9"/>
                      <a:pt x="48" y="9"/>
                      <a:pt x="48" y="9"/>
                    </a:cubicBezTo>
                    <a:cubicBezTo>
                      <a:pt x="48" y="8"/>
                      <a:pt x="48" y="9"/>
                      <a:pt x="48" y="8"/>
                    </a:cubicBezTo>
                    <a:cubicBezTo>
                      <a:pt x="48" y="8"/>
                      <a:pt x="47" y="7"/>
                      <a:pt x="47" y="7"/>
                    </a:cubicBezTo>
                    <a:cubicBezTo>
                      <a:pt x="47" y="7"/>
                      <a:pt x="47" y="7"/>
                      <a:pt x="47" y="7"/>
                    </a:cubicBezTo>
                    <a:cubicBezTo>
                      <a:pt x="47" y="7"/>
                      <a:pt x="47" y="6"/>
                      <a:pt x="48" y="6"/>
                    </a:cubicBezTo>
                    <a:cubicBezTo>
                      <a:pt x="47" y="7"/>
                      <a:pt x="46" y="6"/>
                      <a:pt x="46" y="7"/>
                    </a:cubicBezTo>
                    <a:cubicBezTo>
                      <a:pt x="45" y="7"/>
                      <a:pt x="45" y="8"/>
                      <a:pt x="44" y="8"/>
                    </a:cubicBezTo>
                    <a:cubicBezTo>
                      <a:pt x="44" y="8"/>
                      <a:pt x="44" y="8"/>
                      <a:pt x="43" y="8"/>
                    </a:cubicBezTo>
                    <a:cubicBezTo>
                      <a:pt x="43" y="8"/>
                      <a:pt x="43" y="8"/>
                      <a:pt x="43" y="8"/>
                    </a:cubicBezTo>
                    <a:cubicBezTo>
                      <a:pt x="42" y="8"/>
                      <a:pt x="42" y="8"/>
                      <a:pt x="41" y="8"/>
                    </a:cubicBezTo>
                    <a:cubicBezTo>
                      <a:pt x="41" y="8"/>
                      <a:pt x="40" y="8"/>
                      <a:pt x="40" y="8"/>
                    </a:cubicBezTo>
                    <a:cubicBezTo>
                      <a:pt x="39" y="8"/>
                      <a:pt x="39" y="8"/>
                      <a:pt x="39" y="8"/>
                    </a:cubicBezTo>
                    <a:cubicBezTo>
                      <a:pt x="38" y="8"/>
                      <a:pt x="38" y="8"/>
                      <a:pt x="38" y="8"/>
                    </a:cubicBezTo>
                    <a:cubicBezTo>
                      <a:pt x="37" y="7"/>
                      <a:pt x="36" y="6"/>
                      <a:pt x="35" y="6"/>
                    </a:cubicBezTo>
                    <a:cubicBezTo>
                      <a:pt x="35" y="6"/>
                      <a:pt x="34" y="6"/>
                      <a:pt x="34" y="6"/>
                    </a:cubicBezTo>
                    <a:cubicBezTo>
                      <a:pt x="35" y="6"/>
                      <a:pt x="34" y="6"/>
                      <a:pt x="34" y="6"/>
                    </a:cubicBezTo>
                    <a:cubicBezTo>
                      <a:pt x="34" y="6"/>
                      <a:pt x="33" y="6"/>
                      <a:pt x="34" y="5"/>
                    </a:cubicBezTo>
                    <a:cubicBezTo>
                      <a:pt x="33" y="5"/>
                      <a:pt x="33" y="5"/>
                      <a:pt x="33" y="5"/>
                    </a:cubicBezTo>
                    <a:cubicBezTo>
                      <a:pt x="33" y="5"/>
                      <a:pt x="33" y="5"/>
                      <a:pt x="33" y="5"/>
                    </a:cubicBezTo>
                    <a:cubicBezTo>
                      <a:pt x="32" y="4"/>
                      <a:pt x="31" y="3"/>
                      <a:pt x="30" y="2"/>
                    </a:cubicBezTo>
                    <a:cubicBezTo>
                      <a:pt x="30" y="2"/>
                      <a:pt x="30" y="2"/>
                      <a:pt x="29" y="2"/>
                    </a:cubicBezTo>
                    <a:cubicBezTo>
                      <a:pt x="28" y="2"/>
                      <a:pt x="28" y="1"/>
                      <a:pt x="28" y="1"/>
                    </a:cubicBezTo>
                    <a:cubicBezTo>
                      <a:pt x="28" y="0"/>
                      <a:pt x="27" y="1"/>
                      <a:pt x="27" y="0"/>
                    </a:cubicBezTo>
                    <a:cubicBezTo>
                      <a:pt x="26" y="0"/>
                      <a:pt x="26" y="0"/>
                      <a:pt x="25" y="0"/>
                    </a:cubicBezTo>
                    <a:cubicBezTo>
                      <a:pt x="24" y="0"/>
                      <a:pt x="25" y="1"/>
                      <a:pt x="25" y="2"/>
                    </a:cubicBezTo>
                    <a:cubicBezTo>
                      <a:pt x="25" y="2"/>
                      <a:pt x="23" y="2"/>
                      <a:pt x="23" y="2"/>
                    </a:cubicBezTo>
                    <a:cubicBezTo>
                      <a:pt x="23" y="2"/>
                      <a:pt x="22" y="3"/>
                      <a:pt x="21" y="3"/>
                    </a:cubicBezTo>
                    <a:cubicBezTo>
                      <a:pt x="21" y="3"/>
                      <a:pt x="21" y="3"/>
                      <a:pt x="20" y="3"/>
                    </a:cubicBezTo>
                    <a:cubicBezTo>
                      <a:pt x="20" y="3"/>
                      <a:pt x="20" y="3"/>
                      <a:pt x="19" y="3"/>
                    </a:cubicBezTo>
                    <a:cubicBezTo>
                      <a:pt x="19" y="4"/>
                      <a:pt x="19" y="5"/>
                      <a:pt x="19" y="5"/>
                    </a:cubicBezTo>
                    <a:cubicBezTo>
                      <a:pt x="20" y="5"/>
                      <a:pt x="20" y="6"/>
                      <a:pt x="20" y="6"/>
                    </a:cubicBezTo>
                    <a:cubicBezTo>
                      <a:pt x="20" y="7"/>
                      <a:pt x="20" y="8"/>
                      <a:pt x="19" y="8"/>
                    </a:cubicBezTo>
                    <a:cubicBezTo>
                      <a:pt x="19" y="8"/>
                      <a:pt x="18" y="8"/>
                      <a:pt x="18" y="8"/>
                    </a:cubicBezTo>
                    <a:cubicBezTo>
                      <a:pt x="18" y="8"/>
                      <a:pt x="18" y="8"/>
                      <a:pt x="17" y="8"/>
                    </a:cubicBezTo>
                    <a:cubicBezTo>
                      <a:pt x="17" y="8"/>
                      <a:pt x="16" y="9"/>
                      <a:pt x="16" y="9"/>
                    </a:cubicBezTo>
                    <a:cubicBezTo>
                      <a:pt x="17" y="9"/>
                      <a:pt x="17" y="9"/>
                      <a:pt x="17" y="10"/>
                    </a:cubicBezTo>
                    <a:cubicBezTo>
                      <a:pt x="17" y="9"/>
                      <a:pt x="16" y="10"/>
                      <a:pt x="16" y="10"/>
                    </a:cubicBezTo>
                    <a:cubicBezTo>
                      <a:pt x="16" y="11"/>
                      <a:pt x="17" y="11"/>
                      <a:pt x="17" y="11"/>
                    </a:cubicBezTo>
                    <a:cubicBezTo>
                      <a:pt x="17" y="12"/>
                      <a:pt x="15" y="12"/>
                      <a:pt x="15" y="12"/>
                    </a:cubicBezTo>
                    <a:cubicBezTo>
                      <a:pt x="15" y="11"/>
                      <a:pt x="14" y="11"/>
                      <a:pt x="14" y="11"/>
                    </a:cubicBezTo>
                    <a:cubicBezTo>
                      <a:pt x="14" y="11"/>
                      <a:pt x="13" y="11"/>
                      <a:pt x="13" y="11"/>
                    </a:cubicBezTo>
                    <a:cubicBezTo>
                      <a:pt x="13" y="11"/>
                      <a:pt x="13" y="11"/>
                      <a:pt x="13" y="11"/>
                    </a:cubicBezTo>
                    <a:cubicBezTo>
                      <a:pt x="12" y="11"/>
                      <a:pt x="12" y="11"/>
                      <a:pt x="11" y="11"/>
                    </a:cubicBezTo>
                    <a:cubicBezTo>
                      <a:pt x="11" y="11"/>
                      <a:pt x="11" y="10"/>
                      <a:pt x="11" y="10"/>
                    </a:cubicBezTo>
                    <a:cubicBezTo>
                      <a:pt x="11" y="10"/>
                      <a:pt x="11" y="10"/>
                      <a:pt x="11" y="10"/>
                    </a:cubicBezTo>
                    <a:cubicBezTo>
                      <a:pt x="10" y="10"/>
                      <a:pt x="10" y="9"/>
                      <a:pt x="10" y="9"/>
                    </a:cubicBezTo>
                    <a:cubicBezTo>
                      <a:pt x="10" y="9"/>
                      <a:pt x="9" y="11"/>
                      <a:pt x="9" y="11"/>
                    </a:cubicBezTo>
                    <a:cubicBezTo>
                      <a:pt x="8" y="12"/>
                      <a:pt x="8" y="11"/>
                      <a:pt x="7" y="11"/>
                    </a:cubicBezTo>
                    <a:cubicBezTo>
                      <a:pt x="7" y="11"/>
                      <a:pt x="6" y="11"/>
                      <a:pt x="6" y="11"/>
                    </a:cubicBezTo>
                    <a:cubicBezTo>
                      <a:pt x="6" y="11"/>
                      <a:pt x="5" y="11"/>
                      <a:pt x="5" y="11"/>
                    </a:cubicBezTo>
                    <a:cubicBezTo>
                      <a:pt x="5" y="11"/>
                      <a:pt x="5" y="12"/>
                      <a:pt x="5" y="12"/>
                    </a:cubicBezTo>
                    <a:cubicBezTo>
                      <a:pt x="4" y="12"/>
                      <a:pt x="4" y="12"/>
                      <a:pt x="4" y="12"/>
                    </a:cubicBezTo>
                    <a:cubicBezTo>
                      <a:pt x="3" y="12"/>
                      <a:pt x="3" y="12"/>
                      <a:pt x="3" y="12"/>
                    </a:cubicBezTo>
                    <a:cubicBezTo>
                      <a:pt x="2" y="11"/>
                      <a:pt x="2" y="11"/>
                      <a:pt x="1" y="11"/>
                    </a:cubicBezTo>
                    <a:cubicBezTo>
                      <a:pt x="0" y="11"/>
                      <a:pt x="1" y="13"/>
                      <a:pt x="2" y="13"/>
                    </a:cubicBezTo>
                    <a:cubicBezTo>
                      <a:pt x="1" y="13"/>
                      <a:pt x="2" y="14"/>
                      <a:pt x="2" y="15"/>
                    </a:cubicBezTo>
                    <a:cubicBezTo>
                      <a:pt x="2" y="15"/>
                      <a:pt x="2" y="15"/>
                      <a:pt x="3" y="15"/>
                    </a:cubicBezTo>
                    <a:cubicBezTo>
                      <a:pt x="3" y="15"/>
                      <a:pt x="2" y="15"/>
                      <a:pt x="2" y="15"/>
                    </a:cubicBezTo>
                    <a:cubicBezTo>
                      <a:pt x="2" y="16"/>
                      <a:pt x="2" y="16"/>
                      <a:pt x="3" y="16"/>
                    </a:cubicBezTo>
                    <a:cubicBezTo>
                      <a:pt x="3" y="17"/>
                      <a:pt x="3" y="18"/>
                      <a:pt x="4" y="18"/>
                    </a:cubicBezTo>
                    <a:cubicBezTo>
                      <a:pt x="4" y="18"/>
                      <a:pt x="4" y="18"/>
                      <a:pt x="3" y="18"/>
                    </a:cubicBezTo>
                    <a:cubicBezTo>
                      <a:pt x="4" y="18"/>
                      <a:pt x="4" y="18"/>
                      <a:pt x="5" y="19"/>
                    </a:cubicBezTo>
                    <a:cubicBezTo>
                      <a:pt x="5" y="19"/>
                      <a:pt x="5" y="19"/>
                      <a:pt x="4" y="18"/>
                    </a:cubicBezTo>
                    <a:cubicBezTo>
                      <a:pt x="5" y="18"/>
                      <a:pt x="5" y="19"/>
                      <a:pt x="5" y="19"/>
                    </a:cubicBezTo>
                    <a:cubicBezTo>
                      <a:pt x="5" y="19"/>
                      <a:pt x="5" y="18"/>
                      <a:pt x="5" y="18"/>
                    </a:cubicBezTo>
                    <a:cubicBezTo>
                      <a:pt x="5" y="18"/>
                      <a:pt x="5" y="18"/>
                      <a:pt x="5" y="17"/>
                    </a:cubicBezTo>
                    <a:cubicBezTo>
                      <a:pt x="6" y="17"/>
                      <a:pt x="5" y="17"/>
                      <a:pt x="6" y="16"/>
                    </a:cubicBezTo>
                    <a:cubicBezTo>
                      <a:pt x="6" y="16"/>
                      <a:pt x="6" y="17"/>
                      <a:pt x="6" y="17"/>
                    </a:cubicBezTo>
                    <a:cubicBezTo>
                      <a:pt x="6" y="17"/>
                      <a:pt x="7" y="17"/>
                      <a:pt x="7" y="16"/>
                    </a:cubicBezTo>
                    <a:cubicBezTo>
                      <a:pt x="7" y="16"/>
                      <a:pt x="7" y="15"/>
                      <a:pt x="7" y="15"/>
                    </a:cubicBezTo>
                    <a:cubicBezTo>
                      <a:pt x="7" y="15"/>
                      <a:pt x="8" y="13"/>
                      <a:pt x="8" y="13"/>
                    </a:cubicBezTo>
                    <a:cubicBezTo>
                      <a:pt x="8" y="13"/>
                      <a:pt x="9" y="13"/>
                      <a:pt x="9" y="13"/>
                    </a:cubicBezTo>
                    <a:cubicBezTo>
                      <a:pt x="9" y="13"/>
                      <a:pt x="10" y="14"/>
                      <a:pt x="10" y="13"/>
                    </a:cubicBezTo>
                    <a:cubicBezTo>
                      <a:pt x="10" y="13"/>
                      <a:pt x="10" y="14"/>
                      <a:pt x="10" y="14"/>
                    </a:cubicBezTo>
                    <a:cubicBezTo>
                      <a:pt x="11" y="14"/>
                      <a:pt x="11" y="14"/>
                      <a:pt x="11" y="15"/>
                    </a:cubicBezTo>
                    <a:cubicBezTo>
                      <a:pt x="12" y="15"/>
                      <a:pt x="13" y="15"/>
                      <a:pt x="13" y="16"/>
                    </a:cubicBezTo>
                    <a:cubicBezTo>
                      <a:pt x="14" y="17"/>
                      <a:pt x="13" y="18"/>
                      <a:pt x="13" y="20"/>
                    </a:cubicBezTo>
                    <a:cubicBezTo>
                      <a:pt x="14" y="21"/>
                      <a:pt x="14" y="21"/>
                      <a:pt x="15" y="22"/>
                    </a:cubicBezTo>
                    <a:cubicBezTo>
                      <a:pt x="16" y="22"/>
                      <a:pt x="16" y="23"/>
                      <a:pt x="17" y="23"/>
                    </a:cubicBezTo>
                    <a:cubicBezTo>
                      <a:pt x="17" y="23"/>
                      <a:pt x="18" y="24"/>
                      <a:pt x="18" y="24"/>
                    </a:cubicBezTo>
                    <a:cubicBezTo>
                      <a:pt x="19" y="24"/>
                      <a:pt x="19" y="25"/>
                      <a:pt x="19" y="25"/>
                    </a:cubicBezTo>
                    <a:cubicBezTo>
                      <a:pt x="19" y="25"/>
                      <a:pt x="19" y="25"/>
                      <a:pt x="20" y="25"/>
                    </a:cubicBezTo>
                    <a:cubicBezTo>
                      <a:pt x="19" y="25"/>
                      <a:pt x="19" y="26"/>
                      <a:pt x="20" y="26"/>
                    </a:cubicBezTo>
                    <a:cubicBezTo>
                      <a:pt x="19" y="26"/>
                      <a:pt x="19" y="25"/>
                      <a:pt x="19" y="25"/>
                    </a:cubicBezTo>
                    <a:cubicBezTo>
                      <a:pt x="18" y="26"/>
                      <a:pt x="19" y="25"/>
                      <a:pt x="19" y="25"/>
                    </a:cubicBezTo>
                    <a:cubicBezTo>
                      <a:pt x="19" y="24"/>
                      <a:pt x="18" y="24"/>
                      <a:pt x="17" y="24"/>
                    </a:cubicBezTo>
                    <a:cubicBezTo>
                      <a:pt x="17" y="24"/>
                      <a:pt x="16" y="24"/>
                      <a:pt x="16" y="24"/>
                    </a:cubicBezTo>
                    <a:cubicBezTo>
                      <a:pt x="16" y="24"/>
                      <a:pt x="17" y="25"/>
                      <a:pt x="17" y="24"/>
                    </a:cubicBezTo>
                    <a:cubicBezTo>
                      <a:pt x="17" y="24"/>
                      <a:pt x="16" y="24"/>
                      <a:pt x="16" y="24"/>
                    </a:cubicBezTo>
                    <a:cubicBezTo>
                      <a:pt x="16" y="24"/>
                      <a:pt x="16" y="25"/>
                      <a:pt x="16" y="25"/>
                    </a:cubicBezTo>
                    <a:cubicBezTo>
                      <a:pt x="16" y="25"/>
                      <a:pt x="15" y="24"/>
                      <a:pt x="15" y="24"/>
                    </a:cubicBezTo>
                    <a:cubicBezTo>
                      <a:pt x="15" y="24"/>
                      <a:pt x="16" y="25"/>
                      <a:pt x="16" y="25"/>
                    </a:cubicBezTo>
                    <a:cubicBezTo>
                      <a:pt x="16" y="26"/>
                      <a:pt x="17" y="26"/>
                      <a:pt x="17" y="27"/>
                    </a:cubicBezTo>
                    <a:cubicBezTo>
                      <a:pt x="18" y="27"/>
                      <a:pt x="18" y="28"/>
                      <a:pt x="19" y="28"/>
                    </a:cubicBezTo>
                    <a:cubicBezTo>
                      <a:pt x="19" y="29"/>
                      <a:pt x="20" y="29"/>
                      <a:pt x="20" y="29"/>
                    </a:cubicBezTo>
                    <a:cubicBezTo>
                      <a:pt x="20" y="29"/>
                      <a:pt x="20" y="29"/>
                      <a:pt x="20" y="29"/>
                    </a:cubicBezTo>
                    <a:cubicBezTo>
                      <a:pt x="20" y="29"/>
                      <a:pt x="23" y="31"/>
                      <a:pt x="23" y="31"/>
                    </a:cubicBezTo>
                    <a:cubicBezTo>
                      <a:pt x="23" y="31"/>
                      <a:pt x="23" y="31"/>
                      <a:pt x="22" y="31"/>
                    </a:cubicBezTo>
                    <a:cubicBezTo>
                      <a:pt x="22" y="31"/>
                      <a:pt x="23" y="31"/>
                      <a:pt x="23" y="31"/>
                    </a:cubicBezTo>
                    <a:cubicBezTo>
                      <a:pt x="22" y="31"/>
                      <a:pt x="22" y="32"/>
                      <a:pt x="23" y="32"/>
                    </a:cubicBezTo>
                    <a:cubicBezTo>
                      <a:pt x="22" y="33"/>
                      <a:pt x="25" y="33"/>
                      <a:pt x="24" y="33"/>
                    </a:cubicBezTo>
                    <a:cubicBezTo>
                      <a:pt x="25" y="33"/>
                      <a:pt x="26" y="32"/>
                      <a:pt x="27" y="32"/>
                    </a:cubicBezTo>
                    <a:cubicBezTo>
                      <a:pt x="27" y="32"/>
                      <a:pt x="27" y="33"/>
                      <a:pt x="27" y="33"/>
                    </a:cubicBezTo>
                    <a:cubicBezTo>
                      <a:pt x="27" y="33"/>
                      <a:pt x="28" y="33"/>
                      <a:pt x="28" y="33"/>
                    </a:cubicBezTo>
                    <a:cubicBezTo>
                      <a:pt x="29" y="33"/>
                      <a:pt x="29" y="33"/>
                      <a:pt x="30" y="34"/>
                    </a:cubicBezTo>
                    <a:cubicBezTo>
                      <a:pt x="31" y="34"/>
                      <a:pt x="32" y="34"/>
                      <a:pt x="32" y="35"/>
                    </a:cubicBezTo>
                    <a:cubicBezTo>
                      <a:pt x="33" y="36"/>
                      <a:pt x="34" y="36"/>
                      <a:pt x="35" y="37"/>
                    </a:cubicBezTo>
                    <a:cubicBezTo>
                      <a:pt x="35" y="37"/>
                      <a:pt x="36" y="38"/>
                      <a:pt x="36" y="38"/>
                    </a:cubicBezTo>
                    <a:cubicBezTo>
                      <a:pt x="36" y="38"/>
                      <a:pt x="36" y="38"/>
                      <a:pt x="36" y="38"/>
                    </a:cubicBezTo>
                    <a:cubicBezTo>
                      <a:pt x="36" y="38"/>
                      <a:pt x="37" y="39"/>
                      <a:pt x="38" y="39"/>
                    </a:cubicBezTo>
                    <a:cubicBezTo>
                      <a:pt x="39" y="39"/>
                      <a:pt x="38" y="37"/>
                      <a:pt x="37" y="37"/>
                    </a:cubicBezTo>
                    <a:cubicBezTo>
                      <a:pt x="36" y="36"/>
                      <a:pt x="35" y="36"/>
                      <a:pt x="35" y="35"/>
                    </a:cubicBezTo>
                    <a:cubicBezTo>
                      <a:pt x="34" y="34"/>
                      <a:pt x="35" y="34"/>
                      <a:pt x="35" y="33"/>
                    </a:cubicBezTo>
                    <a:cubicBezTo>
                      <a:pt x="35" y="33"/>
                      <a:pt x="34" y="33"/>
                      <a:pt x="33" y="33"/>
                    </a:cubicBezTo>
                    <a:cubicBezTo>
                      <a:pt x="32" y="32"/>
                      <a:pt x="31" y="31"/>
                      <a:pt x="30" y="30"/>
                    </a:cubicBezTo>
                    <a:cubicBezTo>
                      <a:pt x="29" y="30"/>
                      <a:pt x="29" y="29"/>
                      <a:pt x="29" y="29"/>
                    </a:cubicBezTo>
                    <a:cubicBezTo>
                      <a:pt x="28" y="28"/>
                      <a:pt x="28" y="28"/>
                      <a:pt x="27" y="27"/>
                    </a:cubicBezTo>
                    <a:cubicBezTo>
                      <a:pt x="27" y="27"/>
                      <a:pt x="26" y="27"/>
                      <a:pt x="26" y="26"/>
                    </a:cubicBezTo>
                    <a:cubicBezTo>
                      <a:pt x="26" y="26"/>
                      <a:pt x="26" y="26"/>
                      <a:pt x="25" y="25"/>
                    </a:cubicBezTo>
                    <a:cubicBezTo>
                      <a:pt x="25" y="25"/>
                      <a:pt x="25" y="24"/>
                      <a:pt x="25" y="24"/>
                    </a:cubicBezTo>
                    <a:cubicBezTo>
                      <a:pt x="25" y="23"/>
                      <a:pt x="25" y="23"/>
                      <a:pt x="24" y="23"/>
                    </a:cubicBezTo>
                    <a:cubicBezTo>
                      <a:pt x="25" y="23"/>
                      <a:pt x="24" y="22"/>
                      <a:pt x="24" y="21"/>
                    </a:cubicBezTo>
                    <a:cubicBezTo>
                      <a:pt x="24" y="21"/>
                      <a:pt x="23" y="22"/>
                      <a:pt x="23" y="21"/>
                    </a:cubicBezTo>
                    <a:cubicBezTo>
                      <a:pt x="23" y="21"/>
                      <a:pt x="23" y="21"/>
                      <a:pt x="23" y="21"/>
                    </a:cubicBezTo>
                    <a:cubicBezTo>
                      <a:pt x="23" y="20"/>
                      <a:pt x="23" y="20"/>
                      <a:pt x="23" y="20"/>
                    </a:cubicBezTo>
                    <a:cubicBezTo>
                      <a:pt x="22" y="20"/>
                      <a:pt x="22" y="20"/>
                      <a:pt x="22" y="20"/>
                    </a:cubicBezTo>
                    <a:cubicBezTo>
                      <a:pt x="21" y="19"/>
                      <a:pt x="21" y="20"/>
                      <a:pt x="21" y="19"/>
                    </a:cubicBezTo>
                    <a:cubicBezTo>
                      <a:pt x="21" y="19"/>
                      <a:pt x="21" y="19"/>
                      <a:pt x="20" y="19"/>
                    </a:cubicBezTo>
                    <a:cubicBezTo>
                      <a:pt x="20" y="18"/>
                      <a:pt x="21" y="19"/>
                      <a:pt x="21" y="18"/>
                    </a:cubicBezTo>
                    <a:cubicBezTo>
                      <a:pt x="21" y="18"/>
                      <a:pt x="20" y="17"/>
                      <a:pt x="21" y="17"/>
                    </a:cubicBezTo>
                    <a:cubicBezTo>
                      <a:pt x="21" y="16"/>
                      <a:pt x="21" y="15"/>
                      <a:pt x="21" y="15"/>
                    </a:cubicBezTo>
                    <a:cubicBezTo>
                      <a:pt x="21" y="14"/>
                      <a:pt x="23" y="14"/>
                      <a:pt x="23" y="14"/>
                    </a:cubicBezTo>
                    <a:cubicBezTo>
                      <a:pt x="23" y="15"/>
                      <a:pt x="24" y="15"/>
                      <a:pt x="24" y="16"/>
                    </a:cubicBezTo>
                    <a:cubicBezTo>
                      <a:pt x="24" y="16"/>
                      <a:pt x="25" y="16"/>
                      <a:pt x="25" y="16"/>
                    </a:cubicBezTo>
                    <a:cubicBezTo>
                      <a:pt x="26" y="16"/>
                      <a:pt x="26" y="16"/>
                      <a:pt x="26" y="16"/>
                    </a:cubicBezTo>
                    <a:cubicBezTo>
                      <a:pt x="26" y="15"/>
                      <a:pt x="27" y="15"/>
                      <a:pt x="27" y="15"/>
                    </a:cubicBezTo>
                    <a:cubicBezTo>
                      <a:pt x="27" y="14"/>
                      <a:pt x="28" y="14"/>
                      <a:pt x="29" y="14"/>
                    </a:cubicBezTo>
                    <a:cubicBezTo>
                      <a:pt x="30" y="15"/>
                      <a:pt x="30" y="14"/>
                      <a:pt x="31" y="14"/>
                    </a:cubicBezTo>
                    <a:cubicBezTo>
                      <a:pt x="30" y="14"/>
                      <a:pt x="32" y="14"/>
                      <a:pt x="32" y="14"/>
                    </a:cubicBezTo>
                    <a:cubicBezTo>
                      <a:pt x="32" y="15"/>
                      <a:pt x="33" y="15"/>
                      <a:pt x="33" y="15"/>
                    </a:cubicBezTo>
                    <a:cubicBezTo>
                      <a:pt x="34" y="15"/>
                      <a:pt x="34" y="14"/>
                      <a:pt x="34" y="15"/>
                    </a:cubicBezTo>
                    <a:cubicBezTo>
                      <a:pt x="34" y="15"/>
                      <a:pt x="35" y="15"/>
                      <a:pt x="35" y="15"/>
                    </a:cubicBezTo>
                    <a:cubicBezTo>
                      <a:pt x="35" y="15"/>
                      <a:pt x="36" y="15"/>
                      <a:pt x="36" y="15"/>
                    </a:cubicBezTo>
                    <a:cubicBezTo>
                      <a:pt x="36" y="16"/>
                      <a:pt x="37" y="15"/>
                      <a:pt x="38" y="15"/>
                    </a:cubicBezTo>
                    <a:cubicBezTo>
                      <a:pt x="38" y="16"/>
                      <a:pt x="39" y="16"/>
                      <a:pt x="39" y="16"/>
                    </a:cubicBezTo>
                    <a:cubicBezTo>
                      <a:pt x="39" y="16"/>
                      <a:pt x="40" y="15"/>
                      <a:pt x="40" y="15"/>
                    </a:cubicBezTo>
                    <a:cubicBezTo>
                      <a:pt x="40" y="15"/>
                      <a:pt x="41" y="16"/>
                      <a:pt x="41" y="16"/>
                    </a:cubicBezTo>
                    <a:cubicBezTo>
                      <a:pt x="42" y="16"/>
                      <a:pt x="42" y="15"/>
                      <a:pt x="42" y="15"/>
                    </a:cubicBezTo>
                    <a:cubicBezTo>
                      <a:pt x="42" y="15"/>
                      <a:pt x="43" y="15"/>
                      <a:pt x="43" y="15"/>
                    </a:cubicBezTo>
                    <a:cubicBezTo>
                      <a:pt x="43" y="15"/>
                      <a:pt x="45" y="16"/>
                      <a:pt x="45" y="16"/>
                    </a:cubicBezTo>
                    <a:cubicBezTo>
                      <a:pt x="45" y="16"/>
                      <a:pt x="45" y="16"/>
                      <a:pt x="45" y="16"/>
                    </a:cubicBezTo>
                    <a:cubicBezTo>
                      <a:pt x="45" y="16"/>
                      <a:pt x="45" y="15"/>
                      <a:pt x="46" y="16"/>
                    </a:cubicBezTo>
                    <a:cubicBezTo>
                      <a:pt x="45" y="16"/>
                      <a:pt x="46" y="16"/>
                      <a:pt x="46" y="16"/>
                    </a:cubicBezTo>
                    <a:cubicBezTo>
                      <a:pt x="46" y="16"/>
                      <a:pt x="46" y="17"/>
                      <a:pt x="47" y="17"/>
                    </a:cubicBezTo>
                    <a:cubicBezTo>
                      <a:pt x="47" y="17"/>
                      <a:pt x="47" y="17"/>
                      <a:pt x="47" y="17"/>
                    </a:cubicBezTo>
                    <a:cubicBezTo>
                      <a:pt x="47" y="18"/>
                      <a:pt x="48" y="18"/>
                      <a:pt x="49" y="18"/>
                    </a:cubicBezTo>
                    <a:cubicBezTo>
                      <a:pt x="48" y="17"/>
                      <a:pt x="50" y="18"/>
                      <a:pt x="50" y="17"/>
                    </a:cubicBezTo>
                    <a:cubicBezTo>
                      <a:pt x="50" y="17"/>
                      <a:pt x="50" y="17"/>
                      <a:pt x="50" y="17"/>
                    </a:cubicBezTo>
                    <a:cubicBezTo>
                      <a:pt x="50" y="16"/>
                      <a:pt x="50" y="16"/>
                      <a:pt x="50" y="16"/>
                    </a:cubicBezTo>
                    <a:cubicBezTo>
                      <a:pt x="50" y="16"/>
                      <a:pt x="50" y="15"/>
                      <a:pt x="49" y="15"/>
                    </a:cubicBezTo>
                    <a:cubicBezTo>
                      <a:pt x="49" y="15"/>
                      <a:pt x="50" y="15"/>
                      <a:pt x="50" y="15"/>
                    </a:cubicBezTo>
                    <a:cubicBezTo>
                      <a:pt x="50" y="15"/>
                      <a:pt x="50" y="14"/>
                      <a:pt x="50" y="14"/>
                    </a:cubicBezTo>
                    <a:cubicBezTo>
                      <a:pt x="50" y="14"/>
                      <a:pt x="51" y="15"/>
                      <a:pt x="51" y="15"/>
                    </a:cubicBezTo>
                    <a:cubicBezTo>
                      <a:pt x="51" y="15"/>
                      <a:pt x="52" y="15"/>
                      <a:pt x="52" y="15"/>
                    </a:cubicBezTo>
                    <a:cubicBezTo>
                      <a:pt x="52" y="15"/>
                      <a:pt x="53" y="14"/>
                      <a:pt x="52" y="14"/>
                    </a:cubicBezTo>
                    <a:close/>
                    <a:moveTo>
                      <a:pt x="44" y="42"/>
                    </a:moveTo>
                    <a:cubicBezTo>
                      <a:pt x="44" y="42"/>
                      <a:pt x="43" y="43"/>
                      <a:pt x="43" y="42"/>
                    </a:cubicBezTo>
                    <a:cubicBezTo>
                      <a:pt x="42" y="42"/>
                      <a:pt x="42" y="41"/>
                      <a:pt x="42" y="41"/>
                    </a:cubicBezTo>
                    <a:cubicBezTo>
                      <a:pt x="41" y="41"/>
                      <a:pt x="40" y="40"/>
                      <a:pt x="40" y="39"/>
                    </a:cubicBezTo>
                    <a:cubicBezTo>
                      <a:pt x="39" y="39"/>
                      <a:pt x="38" y="39"/>
                      <a:pt x="38" y="39"/>
                    </a:cubicBezTo>
                    <a:cubicBezTo>
                      <a:pt x="38" y="39"/>
                      <a:pt x="38" y="40"/>
                      <a:pt x="39" y="40"/>
                    </a:cubicBezTo>
                    <a:cubicBezTo>
                      <a:pt x="38" y="40"/>
                      <a:pt x="38" y="39"/>
                      <a:pt x="37" y="39"/>
                    </a:cubicBezTo>
                    <a:cubicBezTo>
                      <a:pt x="37" y="39"/>
                      <a:pt x="36" y="39"/>
                      <a:pt x="36" y="39"/>
                    </a:cubicBezTo>
                    <a:cubicBezTo>
                      <a:pt x="36" y="39"/>
                      <a:pt x="36" y="39"/>
                      <a:pt x="36" y="39"/>
                    </a:cubicBezTo>
                    <a:cubicBezTo>
                      <a:pt x="35" y="38"/>
                      <a:pt x="33" y="38"/>
                      <a:pt x="32" y="38"/>
                    </a:cubicBezTo>
                    <a:cubicBezTo>
                      <a:pt x="32" y="38"/>
                      <a:pt x="32" y="38"/>
                      <a:pt x="33" y="38"/>
                    </a:cubicBezTo>
                    <a:cubicBezTo>
                      <a:pt x="33" y="38"/>
                      <a:pt x="33" y="38"/>
                      <a:pt x="34" y="38"/>
                    </a:cubicBezTo>
                    <a:cubicBezTo>
                      <a:pt x="35" y="38"/>
                      <a:pt x="35" y="39"/>
                      <a:pt x="36" y="39"/>
                    </a:cubicBezTo>
                    <a:cubicBezTo>
                      <a:pt x="36" y="39"/>
                      <a:pt x="37" y="40"/>
                      <a:pt x="37" y="40"/>
                    </a:cubicBezTo>
                    <a:cubicBezTo>
                      <a:pt x="38" y="40"/>
                      <a:pt x="39" y="40"/>
                      <a:pt x="39" y="41"/>
                    </a:cubicBezTo>
                    <a:cubicBezTo>
                      <a:pt x="39" y="40"/>
                      <a:pt x="39" y="40"/>
                      <a:pt x="39" y="40"/>
                    </a:cubicBezTo>
                    <a:cubicBezTo>
                      <a:pt x="39" y="40"/>
                      <a:pt x="39" y="40"/>
                      <a:pt x="40" y="40"/>
                    </a:cubicBezTo>
                    <a:cubicBezTo>
                      <a:pt x="40" y="40"/>
                      <a:pt x="40" y="40"/>
                      <a:pt x="40" y="41"/>
                    </a:cubicBezTo>
                    <a:cubicBezTo>
                      <a:pt x="41" y="41"/>
                      <a:pt x="41" y="41"/>
                      <a:pt x="42" y="42"/>
                    </a:cubicBezTo>
                    <a:cubicBezTo>
                      <a:pt x="42" y="42"/>
                      <a:pt x="42" y="42"/>
                      <a:pt x="43" y="42"/>
                    </a:cubicBezTo>
                    <a:cubicBezTo>
                      <a:pt x="43" y="42"/>
                      <a:pt x="43" y="43"/>
                      <a:pt x="43" y="43"/>
                    </a:cubicBezTo>
                    <a:cubicBezTo>
                      <a:pt x="44" y="43"/>
                      <a:pt x="45" y="44"/>
                      <a:pt x="46" y="45"/>
                    </a:cubicBezTo>
                    <a:cubicBezTo>
                      <a:pt x="46" y="44"/>
                      <a:pt x="46" y="44"/>
                      <a:pt x="46" y="44"/>
                    </a:cubicBezTo>
                    <a:cubicBezTo>
                      <a:pt x="45" y="44"/>
                      <a:pt x="45" y="43"/>
                      <a:pt x="44" y="42"/>
                    </a:cubicBezTo>
                    <a:close/>
                    <a:moveTo>
                      <a:pt x="29" y="35"/>
                    </a:moveTo>
                    <a:cubicBezTo>
                      <a:pt x="30" y="35"/>
                      <a:pt x="30" y="35"/>
                      <a:pt x="31" y="35"/>
                    </a:cubicBezTo>
                    <a:cubicBezTo>
                      <a:pt x="31" y="35"/>
                      <a:pt x="31" y="34"/>
                      <a:pt x="30" y="34"/>
                    </a:cubicBezTo>
                    <a:cubicBezTo>
                      <a:pt x="30" y="34"/>
                      <a:pt x="28" y="34"/>
                      <a:pt x="28" y="34"/>
                    </a:cubicBezTo>
                    <a:cubicBezTo>
                      <a:pt x="28" y="34"/>
                      <a:pt x="27" y="34"/>
                      <a:pt x="27" y="34"/>
                    </a:cubicBezTo>
                    <a:cubicBezTo>
                      <a:pt x="27" y="34"/>
                      <a:pt x="27" y="35"/>
                      <a:pt x="27" y="35"/>
                    </a:cubicBezTo>
                    <a:cubicBezTo>
                      <a:pt x="27" y="35"/>
                      <a:pt x="29" y="35"/>
                      <a:pt x="29" y="35"/>
                    </a:cubicBezTo>
                    <a:close/>
                    <a:moveTo>
                      <a:pt x="37" y="41"/>
                    </a:moveTo>
                    <a:cubicBezTo>
                      <a:pt x="38" y="41"/>
                      <a:pt x="36" y="41"/>
                      <a:pt x="35" y="40"/>
                    </a:cubicBezTo>
                    <a:cubicBezTo>
                      <a:pt x="36" y="40"/>
                      <a:pt x="35" y="40"/>
                      <a:pt x="35" y="40"/>
                    </a:cubicBezTo>
                    <a:cubicBezTo>
                      <a:pt x="35" y="40"/>
                      <a:pt x="35" y="41"/>
                      <a:pt x="35" y="41"/>
                    </a:cubicBezTo>
                    <a:cubicBezTo>
                      <a:pt x="35" y="40"/>
                      <a:pt x="36" y="41"/>
                      <a:pt x="36" y="41"/>
                    </a:cubicBezTo>
                    <a:cubicBezTo>
                      <a:pt x="36" y="41"/>
                      <a:pt x="36" y="41"/>
                      <a:pt x="37" y="41"/>
                    </a:cubicBezTo>
                    <a:cubicBezTo>
                      <a:pt x="37" y="41"/>
                      <a:pt x="38" y="41"/>
                      <a:pt x="39" y="41"/>
                    </a:cubicBezTo>
                    <a:cubicBezTo>
                      <a:pt x="39" y="41"/>
                      <a:pt x="38" y="41"/>
                      <a:pt x="37" y="41"/>
                    </a:cubicBezTo>
                    <a:close/>
                    <a:moveTo>
                      <a:pt x="25" y="38"/>
                    </a:moveTo>
                    <a:cubicBezTo>
                      <a:pt x="25" y="37"/>
                      <a:pt x="25" y="37"/>
                      <a:pt x="25" y="37"/>
                    </a:cubicBezTo>
                    <a:cubicBezTo>
                      <a:pt x="25" y="37"/>
                      <a:pt x="24" y="37"/>
                      <a:pt x="24" y="37"/>
                    </a:cubicBezTo>
                    <a:cubicBezTo>
                      <a:pt x="24" y="37"/>
                      <a:pt x="24" y="37"/>
                      <a:pt x="24" y="38"/>
                    </a:cubicBezTo>
                    <a:cubicBezTo>
                      <a:pt x="24" y="38"/>
                      <a:pt x="24" y="38"/>
                      <a:pt x="24" y="38"/>
                    </a:cubicBezTo>
                    <a:cubicBezTo>
                      <a:pt x="25" y="38"/>
                      <a:pt x="25" y="38"/>
                      <a:pt x="25" y="38"/>
                    </a:cubicBezTo>
                    <a:cubicBezTo>
                      <a:pt x="26" y="38"/>
                      <a:pt x="25" y="37"/>
                      <a:pt x="25" y="38"/>
                    </a:cubicBezTo>
                    <a:close/>
                    <a:moveTo>
                      <a:pt x="15" y="27"/>
                    </a:moveTo>
                    <a:cubicBezTo>
                      <a:pt x="14" y="27"/>
                      <a:pt x="14" y="25"/>
                      <a:pt x="13" y="25"/>
                    </a:cubicBezTo>
                    <a:cubicBezTo>
                      <a:pt x="13" y="26"/>
                      <a:pt x="13" y="26"/>
                      <a:pt x="13" y="26"/>
                    </a:cubicBezTo>
                    <a:cubicBezTo>
                      <a:pt x="13" y="26"/>
                      <a:pt x="13" y="26"/>
                      <a:pt x="13" y="26"/>
                    </a:cubicBezTo>
                    <a:cubicBezTo>
                      <a:pt x="13" y="26"/>
                      <a:pt x="14" y="27"/>
                      <a:pt x="14" y="27"/>
                    </a:cubicBezTo>
                    <a:cubicBezTo>
                      <a:pt x="15" y="27"/>
                      <a:pt x="15" y="28"/>
                      <a:pt x="16" y="29"/>
                    </a:cubicBezTo>
                    <a:cubicBezTo>
                      <a:pt x="16" y="28"/>
                      <a:pt x="16" y="28"/>
                      <a:pt x="15" y="28"/>
                    </a:cubicBezTo>
                    <a:cubicBezTo>
                      <a:pt x="16" y="28"/>
                      <a:pt x="16" y="28"/>
                      <a:pt x="16" y="28"/>
                    </a:cubicBezTo>
                    <a:cubicBezTo>
                      <a:pt x="16" y="28"/>
                      <a:pt x="15" y="27"/>
                      <a:pt x="15" y="27"/>
                    </a:cubicBezTo>
                    <a:close/>
                    <a:moveTo>
                      <a:pt x="12" y="17"/>
                    </a:moveTo>
                    <a:cubicBezTo>
                      <a:pt x="12" y="17"/>
                      <a:pt x="12" y="17"/>
                      <a:pt x="12" y="17"/>
                    </a:cubicBezTo>
                    <a:cubicBezTo>
                      <a:pt x="12" y="16"/>
                      <a:pt x="12" y="16"/>
                      <a:pt x="11" y="16"/>
                    </a:cubicBezTo>
                    <a:cubicBezTo>
                      <a:pt x="11" y="16"/>
                      <a:pt x="11" y="15"/>
                      <a:pt x="11" y="15"/>
                    </a:cubicBezTo>
                    <a:cubicBezTo>
                      <a:pt x="11" y="15"/>
                      <a:pt x="11" y="15"/>
                      <a:pt x="10" y="15"/>
                    </a:cubicBezTo>
                    <a:cubicBezTo>
                      <a:pt x="10" y="15"/>
                      <a:pt x="11" y="14"/>
                      <a:pt x="10" y="14"/>
                    </a:cubicBezTo>
                    <a:cubicBezTo>
                      <a:pt x="10" y="14"/>
                      <a:pt x="10" y="15"/>
                      <a:pt x="10" y="14"/>
                    </a:cubicBezTo>
                    <a:cubicBezTo>
                      <a:pt x="10" y="14"/>
                      <a:pt x="10" y="15"/>
                      <a:pt x="10" y="15"/>
                    </a:cubicBezTo>
                    <a:cubicBezTo>
                      <a:pt x="9" y="15"/>
                      <a:pt x="9" y="15"/>
                      <a:pt x="9" y="15"/>
                    </a:cubicBezTo>
                    <a:cubicBezTo>
                      <a:pt x="9" y="16"/>
                      <a:pt x="10" y="16"/>
                      <a:pt x="11" y="16"/>
                    </a:cubicBezTo>
                    <a:cubicBezTo>
                      <a:pt x="10" y="16"/>
                      <a:pt x="12" y="17"/>
                      <a:pt x="12" y="17"/>
                    </a:cubicBezTo>
                    <a:cubicBezTo>
                      <a:pt x="12" y="17"/>
                      <a:pt x="12" y="17"/>
                      <a:pt x="12" y="17"/>
                    </a:cubicBezTo>
                    <a:close/>
                    <a:moveTo>
                      <a:pt x="30" y="37"/>
                    </a:moveTo>
                    <a:cubicBezTo>
                      <a:pt x="31" y="37"/>
                      <a:pt x="32" y="37"/>
                      <a:pt x="33" y="37"/>
                    </a:cubicBezTo>
                    <a:cubicBezTo>
                      <a:pt x="33" y="37"/>
                      <a:pt x="33" y="37"/>
                      <a:pt x="34" y="37"/>
                    </a:cubicBezTo>
                    <a:cubicBezTo>
                      <a:pt x="33" y="36"/>
                      <a:pt x="33" y="37"/>
                      <a:pt x="32" y="37"/>
                    </a:cubicBezTo>
                    <a:cubicBezTo>
                      <a:pt x="32" y="37"/>
                      <a:pt x="31" y="36"/>
                      <a:pt x="30" y="36"/>
                    </a:cubicBezTo>
                    <a:cubicBezTo>
                      <a:pt x="30" y="36"/>
                      <a:pt x="30" y="36"/>
                      <a:pt x="29" y="36"/>
                    </a:cubicBezTo>
                    <a:cubicBezTo>
                      <a:pt x="29" y="36"/>
                      <a:pt x="28" y="36"/>
                      <a:pt x="28" y="36"/>
                    </a:cubicBezTo>
                    <a:cubicBezTo>
                      <a:pt x="28" y="36"/>
                      <a:pt x="28" y="36"/>
                      <a:pt x="28" y="36"/>
                    </a:cubicBezTo>
                    <a:cubicBezTo>
                      <a:pt x="28" y="36"/>
                      <a:pt x="28" y="36"/>
                      <a:pt x="27" y="36"/>
                    </a:cubicBezTo>
                    <a:cubicBezTo>
                      <a:pt x="27" y="36"/>
                      <a:pt x="27" y="36"/>
                      <a:pt x="27" y="36"/>
                    </a:cubicBezTo>
                    <a:cubicBezTo>
                      <a:pt x="27" y="37"/>
                      <a:pt x="29" y="37"/>
                      <a:pt x="30" y="37"/>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208" name="Bulgaria">
                <a:extLst>
                  <a:ext uri="{FF2B5EF4-FFF2-40B4-BE49-F238E27FC236}">
                    <a16:creationId xmlns:a16="http://schemas.microsoft.com/office/drawing/2014/main" id="{A29F16BB-7D7A-6D47-C83C-D3352AE48408}"/>
                  </a:ext>
                </a:extLst>
              </p:cNvPr>
              <p:cNvSpPr>
                <a:spLocks/>
              </p:cNvSpPr>
              <p:nvPr/>
            </p:nvSpPr>
            <p:spPr bwMode="auto">
              <a:xfrm>
                <a:off x="6513276" y="2639324"/>
                <a:ext cx="189023" cy="109235"/>
              </a:xfrm>
              <a:custGeom>
                <a:avLst/>
                <a:gdLst/>
                <a:ahLst/>
                <a:cxnLst>
                  <a:cxn ang="0">
                    <a:pos x="51" y="5"/>
                  </a:cxn>
                  <a:cxn ang="0">
                    <a:pos x="49" y="3"/>
                  </a:cxn>
                  <a:cxn ang="0">
                    <a:pos x="46" y="2"/>
                  </a:cxn>
                  <a:cxn ang="0">
                    <a:pos x="43" y="2"/>
                  </a:cxn>
                  <a:cxn ang="0">
                    <a:pos x="40" y="1"/>
                  </a:cxn>
                  <a:cxn ang="0">
                    <a:pos x="35" y="2"/>
                  </a:cxn>
                  <a:cxn ang="0">
                    <a:pos x="31" y="4"/>
                  </a:cxn>
                  <a:cxn ang="0">
                    <a:pos x="28" y="6"/>
                  </a:cxn>
                  <a:cxn ang="0">
                    <a:pos x="23" y="6"/>
                  </a:cxn>
                  <a:cxn ang="0">
                    <a:pos x="20" y="5"/>
                  </a:cxn>
                  <a:cxn ang="0">
                    <a:pos x="17" y="6"/>
                  </a:cxn>
                  <a:cxn ang="0">
                    <a:pos x="12" y="5"/>
                  </a:cxn>
                  <a:cxn ang="0">
                    <a:pos x="9" y="4"/>
                  </a:cxn>
                  <a:cxn ang="0">
                    <a:pos x="4" y="3"/>
                  </a:cxn>
                  <a:cxn ang="0">
                    <a:pos x="5" y="1"/>
                  </a:cxn>
                  <a:cxn ang="0">
                    <a:pos x="2" y="0"/>
                  </a:cxn>
                  <a:cxn ang="0">
                    <a:pos x="1" y="2"/>
                  </a:cxn>
                  <a:cxn ang="0">
                    <a:pos x="1" y="7"/>
                  </a:cxn>
                  <a:cxn ang="0">
                    <a:pos x="4" y="9"/>
                  </a:cxn>
                  <a:cxn ang="0">
                    <a:pos x="6" y="12"/>
                  </a:cxn>
                  <a:cxn ang="0">
                    <a:pos x="3" y="14"/>
                  </a:cxn>
                  <a:cxn ang="0">
                    <a:pos x="2" y="16"/>
                  </a:cxn>
                  <a:cxn ang="0">
                    <a:pos x="2" y="19"/>
                  </a:cxn>
                  <a:cxn ang="0">
                    <a:pos x="2" y="22"/>
                  </a:cxn>
                  <a:cxn ang="0">
                    <a:pos x="5" y="24"/>
                  </a:cxn>
                  <a:cxn ang="0">
                    <a:pos x="7" y="27"/>
                  </a:cxn>
                  <a:cxn ang="0">
                    <a:pos x="6" y="31"/>
                  </a:cxn>
                  <a:cxn ang="0">
                    <a:pos x="10" y="31"/>
                  </a:cxn>
                  <a:cxn ang="0">
                    <a:pos x="13" y="31"/>
                  </a:cxn>
                  <a:cxn ang="0">
                    <a:pos x="14" y="30"/>
                  </a:cxn>
                  <a:cxn ang="0">
                    <a:pos x="16" y="30"/>
                  </a:cxn>
                  <a:cxn ang="0">
                    <a:pos x="17" y="29"/>
                  </a:cxn>
                  <a:cxn ang="0">
                    <a:pos x="20" y="29"/>
                  </a:cxn>
                  <a:cxn ang="0">
                    <a:pos x="22" y="30"/>
                  </a:cxn>
                  <a:cxn ang="0">
                    <a:pos x="24" y="30"/>
                  </a:cxn>
                  <a:cxn ang="0">
                    <a:pos x="27" y="32"/>
                  </a:cxn>
                  <a:cxn ang="0">
                    <a:pos x="29" y="32"/>
                  </a:cxn>
                  <a:cxn ang="0">
                    <a:pos x="31" y="32"/>
                  </a:cxn>
                  <a:cxn ang="0">
                    <a:pos x="32" y="31"/>
                  </a:cxn>
                  <a:cxn ang="0">
                    <a:pos x="35" y="30"/>
                  </a:cxn>
                  <a:cxn ang="0">
                    <a:pos x="35" y="28"/>
                  </a:cxn>
                  <a:cxn ang="0">
                    <a:pos x="37" y="27"/>
                  </a:cxn>
                  <a:cxn ang="0">
                    <a:pos x="38" y="26"/>
                  </a:cxn>
                  <a:cxn ang="0">
                    <a:pos x="41" y="24"/>
                  </a:cxn>
                  <a:cxn ang="0">
                    <a:pos x="43" y="23"/>
                  </a:cxn>
                  <a:cxn ang="0">
                    <a:pos x="46" y="24"/>
                  </a:cxn>
                  <a:cxn ang="0">
                    <a:pos x="48" y="25"/>
                  </a:cxn>
                  <a:cxn ang="0">
                    <a:pos x="49" y="25"/>
                  </a:cxn>
                  <a:cxn ang="0">
                    <a:pos x="51" y="24"/>
                  </a:cxn>
                  <a:cxn ang="0">
                    <a:pos x="49" y="20"/>
                  </a:cxn>
                  <a:cxn ang="0">
                    <a:pos x="48" y="20"/>
                  </a:cxn>
                  <a:cxn ang="0">
                    <a:pos x="47" y="19"/>
                  </a:cxn>
                  <a:cxn ang="0">
                    <a:pos x="46" y="19"/>
                  </a:cxn>
                  <a:cxn ang="0">
                    <a:pos x="48" y="17"/>
                  </a:cxn>
                  <a:cxn ang="0">
                    <a:pos x="49" y="15"/>
                  </a:cxn>
                  <a:cxn ang="0">
                    <a:pos x="49" y="12"/>
                  </a:cxn>
                  <a:cxn ang="0">
                    <a:pos x="50" y="11"/>
                  </a:cxn>
                  <a:cxn ang="0">
                    <a:pos x="52" y="9"/>
                  </a:cxn>
                  <a:cxn ang="0">
                    <a:pos x="55" y="8"/>
                  </a:cxn>
                </a:cxnLst>
                <a:rect l="0" t="0" r="r" b="b"/>
                <a:pathLst>
                  <a:path w="55" h="32">
                    <a:moveTo>
                      <a:pt x="54" y="5"/>
                    </a:moveTo>
                    <a:cubicBezTo>
                      <a:pt x="53" y="5"/>
                      <a:pt x="52" y="5"/>
                      <a:pt x="51" y="5"/>
                    </a:cubicBezTo>
                    <a:cubicBezTo>
                      <a:pt x="50" y="5"/>
                      <a:pt x="50" y="4"/>
                      <a:pt x="49" y="4"/>
                    </a:cubicBezTo>
                    <a:cubicBezTo>
                      <a:pt x="49" y="3"/>
                      <a:pt x="49" y="3"/>
                      <a:pt x="49" y="3"/>
                    </a:cubicBezTo>
                    <a:cubicBezTo>
                      <a:pt x="48" y="2"/>
                      <a:pt x="48" y="3"/>
                      <a:pt x="47" y="3"/>
                    </a:cubicBezTo>
                    <a:cubicBezTo>
                      <a:pt x="46" y="3"/>
                      <a:pt x="47" y="2"/>
                      <a:pt x="46" y="2"/>
                    </a:cubicBezTo>
                    <a:cubicBezTo>
                      <a:pt x="46" y="2"/>
                      <a:pt x="45" y="2"/>
                      <a:pt x="45" y="2"/>
                    </a:cubicBezTo>
                    <a:cubicBezTo>
                      <a:pt x="44" y="2"/>
                      <a:pt x="44" y="2"/>
                      <a:pt x="43" y="2"/>
                    </a:cubicBezTo>
                    <a:cubicBezTo>
                      <a:pt x="43" y="2"/>
                      <a:pt x="43" y="1"/>
                      <a:pt x="42" y="1"/>
                    </a:cubicBezTo>
                    <a:cubicBezTo>
                      <a:pt x="42" y="1"/>
                      <a:pt x="41" y="1"/>
                      <a:pt x="40" y="1"/>
                    </a:cubicBezTo>
                    <a:cubicBezTo>
                      <a:pt x="39" y="1"/>
                      <a:pt x="38" y="1"/>
                      <a:pt x="38" y="1"/>
                    </a:cubicBezTo>
                    <a:cubicBezTo>
                      <a:pt x="37" y="2"/>
                      <a:pt x="36" y="2"/>
                      <a:pt x="35" y="2"/>
                    </a:cubicBezTo>
                    <a:cubicBezTo>
                      <a:pt x="34" y="2"/>
                      <a:pt x="34" y="2"/>
                      <a:pt x="33" y="2"/>
                    </a:cubicBezTo>
                    <a:cubicBezTo>
                      <a:pt x="33" y="3"/>
                      <a:pt x="32" y="3"/>
                      <a:pt x="31" y="4"/>
                    </a:cubicBezTo>
                    <a:cubicBezTo>
                      <a:pt x="31" y="4"/>
                      <a:pt x="30" y="5"/>
                      <a:pt x="30" y="5"/>
                    </a:cubicBezTo>
                    <a:cubicBezTo>
                      <a:pt x="30" y="6"/>
                      <a:pt x="29" y="6"/>
                      <a:pt x="28" y="6"/>
                    </a:cubicBezTo>
                    <a:cubicBezTo>
                      <a:pt x="27" y="6"/>
                      <a:pt x="27" y="7"/>
                      <a:pt x="26" y="6"/>
                    </a:cubicBezTo>
                    <a:cubicBezTo>
                      <a:pt x="25" y="6"/>
                      <a:pt x="24" y="6"/>
                      <a:pt x="23" y="6"/>
                    </a:cubicBezTo>
                    <a:cubicBezTo>
                      <a:pt x="23" y="5"/>
                      <a:pt x="22" y="5"/>
                      <a:pt x="21" y="5"/>
                    </a:cubicBezTo>
                    <a:cubicBezTo>
                      <a:pt x="21" y="5"/>
                      <a:pt x="21" y="5"/>
                      <a:pt x="20" y="5"/>
                    </a:cubicBezTo>
                    <a:cubicBezTo>
                      <a:pt x="20" y="5"/>
                      <a:pt x="20" y="5"/>
                      <a:pt x="19" y="5"/>
                    </a:cubicBezTo>
                    <a:cubicBezTo>
                      <a:pt x="18" y="5"/>
                      <a:pt x="18" y="5"/>
                      <a:pt x="17" y="6"/>
                    </a:cubicBezTo>
                    <a:cubicBezTo>
                      <a:pt x="16" y="6"/>
                      <a:pt x="15" y="6"/>
                      <a:pt x="15" y="5"/>
                    </a:cubicBezTo>
                    <a:cubicBezTo>
                      <a:pt x="14" y="5"/>
                      <a:pt x="13" y="5"/>
                      <a:pt x="12" y="5"/>
                    </a:cubicBezTo>
                    <a:cubicBezTo>
                      <a:pt x="12" y="4"/>
                      <a:pt x="11" y="5"/>
                      <a:pt x="11" y="4"/>
                    </a:cubicBezTo>
                    <a:cubicBezTo>
                      <a:pt x="10" y="4"/>
                      <a:pt x="9" y="4"/>
                      <a:pt x="9" y="4"/>
                    </a:cubicBezTo>
                    <a:cubicBezTo>
                      <a:pt x="8" y="4"/>
                      <a:pt x="7" y="4"/>
                      <a:pt x="6" y="4"/>
                    </a:cubicBezTo>
                    <a:cubicBezTo>
                      <a:pt x="5" y="5"/>
                      <a:pt x="3" y="4"/>
                      <a:pt x="4" y="3"/>
                    </a:cubicBezTo>
                    <a:cubicBezTo>
                      <a:pt x="4" y="2"/>
                      <a:pt x="6" y="2"/>
                      <a:pt x="6" y="1"/>
                    </a:cubicBezTo>
                    <a:cubicBezTo>
                      <a:pt x="5" y="1"/>
                      <a:pt x="5" y="1"/>
                      <a:pt x="5" y="1"/>
                    </a:cubicBezTo>
                    <a:cubicBezTo>
                      <a:pt x="4" y="1"/>
                      <a:pt x="4" y="1"/>
                      <a:pt x="4" y="1"/>
                    </a:cubicBezTo>
                    <a:cubicBezTo>
                      <a:pt x="3" y="0"/>
                      <a:pt x="3" y="0"/>
                      <a:pt x="2" y="0"/>
                    </a:cubicBezTo>
                    <a:cubicBezTo>
                      <a:pt x="2" y="0"/>
                      <a:pt x="2" y="1"/>
                      <a:pt x="2" y="1"/>
                    </a:cubicBezTo>
                    <a:cubicBezTo>
                      <a:pt x="2" y="2"/>
                      <a:pt x="1" y="2"/>
                      <a:pt x="1" y="2"/>
                    </a:cubicBezTo>
                    <a:cubicBezTo>
                      <a:pt x="0" y="2"/>
                      <a:pt x="0" y="4"/>
                      <a:pt x="0" y="5"/>
                    </a:cubicBezTo>
                    <a:cubicBezTo>
                      <a:pt x="0" y="6"/>
                      <a:pt x="1" y="6"/>
                      <a:pt x="1" y="7"/>
                    </a:cubicBezTo>
                    <a:cubicBezTo>
                      <a:pt x="1" y="8"/>
                      <a:pt x="2" y="8"/>
                      <a:pt x="2" y="8"/>
                    </a:cubicBezTo>
                    <a:cubicBezTo>
                      <a:pt x="3" y="9"/>
                      <a:pt x="3" y="9"/>
                      <a:pt x="4" y="9"/>
                    </a:cubicBezTo>
                    <a:cubicBezTo>
                      <a:pt x="4" y="10"/>
                      <a:pt x="5" y="10"/>
                      <a:pt x="5" y="11"/>
                    </a:cubicBezTo>
                    <a:cubicBezTo>
                      <a:pt x="6" y="11"/>
                      <a:pt x="6" y="11"/>
                      <a:pt x="6" y="12"/>
                    </a:cubicBezTo>
                    <a:cubicBezTo>
                      <a:pt x="5" y="12"/>
                      <a:pt x="5" y="13"/>
                      <a:pt x="5" y="13"/>
                    </a:cubicBezTo>
                    <a:cubicBezTo>
                      <a:pt x="4" y="13"/>
                      <a:pt x="4" y="14"/>
                      <a:pt x="3" y="14"/>
                    </a:cubicBezTo>
                    <a:cubicBezTo>
                      <a:pt x="3" y="15"/>
                      <a:pt x="2" y="14"/>
                      <a:pt x="2" y="15"/>
                    </a:cubicBezTo>
                    <a:cubicBezTo>
                      <a:pt x="1" y="15"/>
                      <a:pt x="2" y="15"/>
                      <a:pt x="2" y="16"/>
                    </a:cubicBezTo>
                    <a:cubicBezTo>
                      <a:pt x="1" y="17"/>
                      <a:pt x="1" y="17"/>
                      <a:pt x="2" y="18"/>
                    </a:cubicBezTo>
                    <a:cubicBezTo>
                      <a:pt x="2" y="18"/>
                      <a:pt x="3" y="19"/>
                      <a:pt x="2" y="19"/>
                    </a:cubicBezTo>
                    <a:cubicBezTo>
                      <a:pt x="2" y="20"/>
                      <a:pt x="1" y="20"/>
                      <a:pt x="1" y="21"/>
                    </a:cubicBezTo>
                    <a:cubicBezTo>
                      <a:pt x="1" y="21"/>
                      <a:pt x="2" y="21"/>
                      <a:pt x="2" y="22"/>
                    </a:cubicBezTo>
                    <a:cubicBezTo>
                      <a:pt x="3" y="22"/>
                      <a:pt x="3" y="23"/>
                      <a:pt x="4" y="23"/>
                    </a:cubicBezTo>
                    <a:cubicBezTo>
                      <a:pt x="4" y="23"/>
                      <a:pt x="5" y="23"/>
                      <a:pt x="5" y="24"/>
                    </a:cubicBezTo>
                    <a:cubicBezTo>
                      <a:pt x="6" y="24"/>
                      <a:pt x="6" y="25"/>
                      <a:pt x="6" y="26"/>
                    </a:cubicBezTo>
                    <a:cubicBezTo>
                      <a:pt x="6" y="26"/>
                      <a:pt x="7" y="27"/>
                      <a:pt x="7" y="27"/>
                    </a:cubicBezTo>
                    <a:cubicBezTo>
                      <a:pt x="7" y="27"/>
                      <a:pt x="6" y="28"/>
                      <a:pt x="6" y="28"/>
                    </a:cubicBezTo>
                    <a:cubicBezTo>
                      <a:pt x="7" y="29"/>
                      <a:pt x="7" y="31"/>
                      <a:pt x="6" y="31"/>
                    </a:cubicBezTo>
                    <a:cubicBezTo>
                      <a:pt x="7" y="31"/>
                      <a:pt x="8" y="32"/>
                      <a:pt x="9" y="31"/>
                    </a:cubicBezTo>
                    <a:cubicBezTo>
                      <a:pt x="9" y="31"/>
                      <a:pt x="9" y="30"/>
                      <a:pt x="10" y="31"/>
                    </a:cubicBezTo>
                    <a:cubicBezTo>
                      <a:pt x="10" y="31"/>
                      <a:pt x="10" y="31"/>
                      <a:pt x="10" y="31"/>
                    </a:cubicBezTo>
                    <a:cubicBezTo>
                      <a:pt x="11" y="30"/>
                      <a:pt x="12" y="31"/>
                      <a:pt x="13" y="31"/>
                    </a:cubicBezTo>
                    <a:cubicBezTo>
                      <a:pt x="13" y="30"/>
                      <a:pt x="14" y="31"/>
                      <a:pt x="14" y="30"/>
                    </a:cubicBezTo>
                    <a:cubicBezTo>
                      <a:pt x="14" y="30"/>
                      <a:pt x="14" y="30"/>
                      <a:pt x="14" y="30"/>
                    </a:cubicBezTo>
                    <a:cubicBezTo>
                      <a:pt x="14" y="30"/>
                      <a:pt x="15" y="30"/>
                      <a:pt x="15" y="30"/>
                    </a:cubicBezTo>
                    <a:cubicBezTo>
                      <a:pt x="15" y="30"/>
                      <a:pt x="15" y="30"/>
                      <a:pt x="16" y="30"/>
                    </a:cubicBezTo>
                    <a:cubicBezTo>
                      <a:pt x="16" y="30"/>
                      <a:pt x="16" y="29"/>
                      <a:pt x="16" y="29"/>
                    </a:cubicBezTo>
                    <a:cubicBezTo>
                      <a:pt x="17" y="29"/>
                      <a:pt x="17" y="29"/>
                      <a:pt x="17" y="29"/>
                    </a:cubicBezTo>
                    <a:cubicBezTo>
                      <a:pt x="18" y="29"/>
                      <a:pt x="18" y="28"/>
                      <a:pt x="18" y="29"/>
                    </a:cubicBezTo>
                    <a:cubicBezTo>
                      <a:pt x="19" y="29"/>
                      <a:pt x="20" y="29"/>
                      <a:pt x="20" y="29"/>
                    </a:cubicBezTo>
                    <a:cubicBezTo>
                      <a:pt x="21" y="29"/>
                      <a:pt x="21" y="29"/>
                      <a:pt x="21" y="29"/>
                    </a:cubicBezTo>
                    <a:cubicBezTo>
                      <a:pt x="21" y="30"/>
                      <a:pt x="21" y="30"/>
                      <a:pt x="22" y="30"/>
                    </a:cubicBezTo>
                    <a:cubicBezTo>
                      <a:pt x="22" y="30"/>
                      <a:pt x="23" y="31"/>
                      <a:pt x="23" y="31"/>
                    </a:cubicBezTo>
                    <a:cubicBezTo>
                      <a:pt x="23" y="31"/>
                      <a:pt x="23" y="30"/>
                      <a:pt x="24" y="30"/>
                    </a:cubicBezTo>
                    <a:cubicBezTo>
                      <a:pt x="24" y="31"/>
                      <a:pt x="25" y="31"/>
                      <a:pt x="25" y="31"/>
                    </a:cubicBezTo>
                    <a:cubicBezTo>
                      <a:pt x="26" y="31"/>
                      <a:pt x="26" y="31"/>
                      <a:pt x="27" y="32"/>
                    </a:cubicBezTo>
                    <a:cubicBezTo>
                      <a:pt x="27" y="32"/>
                      <a:pt x="27" y="32"/>
                      <a:pt x="27" y="32"/>
                    </a:cubicBezTo>
                    <a:cubicBezTo>
                      <a:pt x="28" y="32"/>
                      <a:pt x="28" y="32"/>
                      <a:pt x="29" y="32"/>
                    </a:cubicBezTo>
                    <a:cubicBezTo>
                      <a:pt x="29" y="32"/>
                      <a:pt x="30" y="31"/>
                      <a:pt x="30" y="32"/>
                    </a:cubicBezTo>
                    <a:cubicBezTo>
                      <a:pt x="31" y="32"/>
                      <a:pt x="31" y="32"/>
                      <a:pt x="31" y="32"/>
                    </a:cubicBezTo>
                    <a:cubicBezTo>
                      <a:pt x="31" y="32"/>
                      <a:pt x="31" y="32"/>
                      <a:pt x="31" y="31"/>
                    </a:cubicBezTo>
                    <a:cubicBezTo>
                      <a:pt x="32" y="31"/>
                      <a:pt x="32" y="31"/>
                      <a:pt x="32" y="31"/>
                    </a:cubicBezTo>
                    <a:cubicBezTo>
                      <a:pt x="33" y="32"/>
                      <a:pt x="35" y="31"/>
                      <a:pt x="35" y="31"/>
                    </a:cubicBezTo>
                    <a:cubicBezTo>
                      <a:pt x="35" y="31"/>
                      <a:pt x="35" y="30"/>
                      <a:pt x="35" y="30"/>
                    </a:cubicBezTo>
                    <a:cubicBezTo>
                      <a:pt x="35" y="30"/>
                      <a:pt x="35" y="29"/>
                      <a:pt x="35" y="29"/>
                    </a:cubicBezTo>
                    <a:cubicBezTo>
                      <a:pt x="35" y="29"/>
                      <a:pt x="35" y="28"/>
                      <a:pt x="35" y="28"/>
                    </a:cubicBezTo>
                    <a:cubicBezTo>
                      <a:pt x="34" y="28"/>
                      <a:pt x="34" y="28"/>
                      <a:pt x="34" y="27"/>
                    </a:cubicBezTo>
                    <a:cubicBezTo>
                      <a:pt x="35" y="26"/>
                      <a:pt x="36" y="27"/>
                      <a:pt x="37" y="27"/>
                    </a:cubicBezTo>
                    <a:cubicBezTo>
                      <a:pt x="36" y="27"/>
                      <a:pt x="37" y="26"/>
                      <a:pt x="37" y="26"/>
                    </a:cubicBezTo>
                    <a:cubicBezTo>
                      <a:pt x="38" y="26"/>
                      <a:pt x="38" y="26"/>
                      <a:pt x="38" y="26"/>
                    </a:cubicBezTo>
                    <a:cubicBezTo>
                      <a:pt x="38" y="25"/>
                      <a:pt x="38" y="25"/>
                      <a:pt x="38" y="25"/>
                    </a:cubicBezTo>
                    <a:cubicBezTo>
                      <a:pt x="38" y="24"/>
                      <a:pt x="40" y="25"/>
                      <a:pt x="41" y="24"/>
                    </a:cubicBezTo>
                    <a:cubicBezTo>
                      <a:pt x="42" y="24"/>
                      <a:pt x="42" y="23"/>
                      <a:pt x="43" y="23"/>
                    </a:cubicBezTo>
                    <a:cubicBezTo>
                      <a:pt x="43" y="23"/>
                      <a:pt x="43" y="23"/>
                      <a:pt x="43" y="23"/>
                    </a:cubicBezTo>
                    <a:cubicBezTo>
                      <a:pt x="44" y="23"/>
                      <a:pt x="44" y="23"/>
                      <a:pt x="44" y="23"/>
                    </a:cubicBezTo>
                    <a:cubicBezTo>
                      <a:pt x="45" y="23"/>
                      <a:pt x="45" y="24"/>
                      <a:pt x="46" y="24"/>
                    </a:cubicBezTo>
                    <a:cubicBezTo>
                      <a:pt x="46" y="24"/>
                      <a:pt x="47" y="25"/>
                      <a:pt x="47" y="25"/>
                    </a:cubicBezTo>
                    <a:cubicBezTo>
                      <a:pt x="47" y="25"/>
                      <a:pt x="48" y="24"/>
                      <a:pt x="48" y="25"/>
                    </a:cubicBezTo>
                    <a:cubicBezTo>
                      <a:pt x="48" y="24"/>
                      <a:pt x="48" y="24"/>
                      <a:pt x="48" y="24"/>
                    </a:cubicBezTo>
                    <a:cubicBezTo>
                      <a:pt x="49" y="24"/>
                      <a:pt x="49" y="25"/>
                      <a:pt x="49" y="25"/>
                    </a:cubicBezTo>
                    <a:cubicBezTo>
                      <a:pt x="49" y="24"/>
                      <a:pt x="49" y="24"/>
                      <a:pt x="49" y="24"/>
                    </a:cubicBezTo>
                    <a:cubicBezTo>
                      <a:pt x="50" y="24"/>
                      <a:pt x="50" y="24"/>
                      <a:pt x="51" y="24"/>
                    </a:cubicBezTo>
                    <a:cubicBezTo>
                      <a:pt x="51" y="24"/>
                      <a:pt x="49" y="22"/>
                      <a:pt x="49" y="21"/>
                    </a:cubicBezTo>
                    <a:cubicBezTo>
                      <a:pt x="48" y="21"/>
                      <a:pt x="49" y="21"/>
                      <a:pt x="49" y="20"/>
                    </a:cubicBezTo>
                    <a:cubicBezTo>
                      <a:pt x="48" y="20"/>
                      <a:pt x="48" y="20"/>
                      <a:pt x="48" y="20"/>
                    </a:cubicBezTo>
                    <a:cubicBezTo>
                      <a:pt x="48" y="20"/>
                      <a:pt x="48" y="20"/>
                      <a:pt x="48" y="20"/>
                    </a:cubicBezTo>
                    <a:cubicBezTo>
                      <a:pt x="48" y="19"/>
                      <a:pt x="48" y="20"/>
                      <a:pt x="47" y="19"/>
                    </a:cubicBezTo>
                    <a:cubicBezTo>
                      <a:pt x="47" y="19"/>
                      <a:pt x="47" y="19"/>
                      <a:pt x="47" y="19"/>
                    </a:cubicBezTo>
                    <a:cubicBezTo>
                      <a:pt x="47" y="19"/>
                      <a:pt x="47" y="19"/>
                      <a:pt x="46" y="19"/>
                    </a:cubicBezTo>
                    <a:cubicBezTo>
                      <a:pt x="46" y="19"/>
                      <a:pt x="46" y="19"/>
                      <a:pt x="46" y="19"/>
                    </a:cubicBezTo>
                    <a:cubicBezTo>
                      <a:pt x="45" y="19"/>
                      <a:pt x="46" y="18"/>
                      <a:pt x="47" y="18"/>
                    </a:cubicBezTo>
                    <a:cubicBezTo>
                      <a:pt x="47" y="17"/>
                      <a:pt x="47" y="17"/>
                      <a:pt x="48" y="17"/>
                    </a:cubicBezTo>
                    <a:cubicBezTo>
                      <a:pt x="47" y="16"/>
                      <a:pt x="48" y="16"/>
                      <a:pt x="49" y="16"/>
                    </a:cubicBezTo>
                    <a:cubicBezTo>
                      <a:pt x="49" y="16"/>
                      <a:pt x="49" y="16"/>
                      <a:pt x="49" y="15"/>
                    </a:cubicBezTo>
                    <a:cubicBezTo>
                      <a:pt x="49" y="15"/>
                      <a:pt x="49" y="14"/>
                      <a:pt x="49" y="14"/>
                    </a:cubicBezTo>
                    <a:cubicBezTo>
                      <a:pt x="49" y="13"/>
                      <a:pt x="49" y="13"/>
                      <a:pt x="49" y="12"/>
                    </a:cubicBezTo>
                    <a:cubicBezTo>
                      <a:pt x="49" y="12"/>
                      <a:pt x="49" y="11"/>
                      <a:pt x="49" y="11"/>
                    </a:cubicBezTo>
                    <a:cubicBezTo>
                      <a:pt x="49" y="11"/>
                      <a:pt x="49" y="11"/>
                      <a:pt x="50" y="11"/>
                    </a:cubicBezTo>
                    <a:cubicBezTo>
                      <a:pt x="50" y="11"/>
                      <a:pt x="50" y="9"/>
                      <a:pt x="51" y="9"/>
                    </a:cubicBezTo>
                    <a:cubicBezTo>
                      <a:pt x="51" y="9"/>
                      <a:pt x="51" y="9"/>
                      <a:pt x="52" y="9"/>
                    </a:cubicBezTo>
                    <a:cubicBezTo>
                      <a:pt x="52" y="9"/>
                      <a:pt x="53" y="9"/>
                      <a:pt x="53" y="9"/>
                    </a:cubicBezTo>
                    <a:cubicBezTo>
                      <a:pt x="54" y="9"/>
                      <a:pt x="54" y="9"/>
                      <a:pt x="55" y="8"/>
                    </a:cubicBezTo>
                    <a:cubicBezTo>
                      <a:pt x="55" y="7"/>
                      <a:pt x="54" y="6"/>
                      <a:pt x="54" y="5"/>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215" name="Bosnia and Herzagovina">
                <a:extLst>
                  <a:ext uri="{FF2B5EF4-FFF2-40B4-BE49-F238E27FC236}">
                    <a16:creationId xmlns:a16="http://schemas.microsoft.com/office/drawing/2014/main" id="{C9B67CD6-3F68-FC4E-24EE-73912E5DDC3B}"/>
                  </a:ext>
                </a:extLst>
              </p:cNvPr>
              <p:cNvSpPr>
                <a:spLocks/>
              </p:cNvSpPr>
              <p:nvPr/>
            </p:nvSpPr>
            <p:spPr bwMode="auto">
              <a:xfrm>
                <a:off x="6310954" y="2601329"/>
                <a:ext cx="119682" cy="99737"/>
              </a:xfrm>
              <a:custGeom>
                <a:avLst/>
                <a:gdLst/>
                <a:ahLst/>
                <a:cxnLst>
                  <a:cxn ang="0">
                    <a:pos x="33" y="12"/>
                  </a:cxn>
                  <a:cxn ang="0">
                    <a:pos x="31" y="10"/>
                  </a:cxn>
                  <a:cxn ang="0">
                    <a:pos x="30" y="10"/>
                  </a:cxn>
                  <a:cxn ang="0">
                    <a:pos x="30" y="8"/>
                  </a:cxn>
                  <a:cxn ang="0">
                    <a:pos x="31" y="7"/>
                  </a:cxn>
                  <a:cxn ang="0">
                    <a:pos x="32" y="4"/>
                  </a:cxn>
                  <a:cxn ang="0">
                    <a:pos x="27" y="3"/>
                  </a:cxn>
                  <a:cxn ang="0">
                    <a:pos x="26" y="3"/>
                  </a:cxn>
                  <a:cxn ang="0">
                    <a:pos x="26" y="2"/>
                  </a:cxn>
                  <a:cxn ang="0">
                    <a:pos x="25" y="2"/>
                  </a:cxn>
                  <a:cxn ang="0">
                    <a:pos x="22" y="1"/>
                  </a:cxn>
                  <a:cxn ang="0">
                    <a:pos x="20" y="1"/>
                  </a:cxn>
                  <a:cxn ang="0">
                    <a:pos x="18" y="1"/>
                  </a:cxn>
                  <a:cxn ang="0">
                    <a:pos x="14" y="1"/>
                  </a:cxn>
                  <a:cxn ang="0">
                    <a:pos x="11" y="0"/>
                  </a:cxn>
                  <a:cxn ang="0">
                    <a:pos x="8" y="0"/>
                  </a:cxn>
                  <a:cxn ang="0">
                    <a:pos x="6" y="2"/>
                  </a:cxn>
                  <a:cxn ang="0">
                    <a:pos x="3" y="0"/>
                  </a:cxn>
                  <a:cxn ang="0">
                    <a:pos x="1" y="3"/>
                  </a:cxn>
                  <a:cxn ang="0">
                    <a:pos x="0" y="5"/>
                  </a:cxn>
                  <a:cxn ang="0">
                    <a:pos x="2" y="6"/>
                  </a:cxn>
                  <a:cxn ang="0">
                    <a:pos x="3" y="6"/>
                  </a:cxn>
                  <a:cxn ang="0">
                    <a:pos x="3" y="7"/>
                  </a:cxn>
                  <a:cxn ang="0">
                    <a:pos x="4" y="9"/>
                  </a:cxn>
                  <a:cxn ang="0">
                    <a:pos x="6" y="13"/>
                  </a:cxn>
                  <a:cxn ang="0">
                    <a:pos x="10" y="16"/>
                  </a:cxn>
                  <a:cxn ang="0">
                    <a:pos x="14" y="19"/>
                  </a:cxn>
                  <a:cxn ang="0">
                    <a:pos x="15" y="21"/>
                  </a:cxn>
                  <a:cxn ang="0">
                    <a:pos x="17" y="23"/>
                  </a:cxn>
                  <a:cxn ang="0">
                    <a:pos x="17" y="25"/>
                  </a:cxn>
                  <a:cxn ang="0">
                    <a:pos x="17" y="25"/>
                  </a:cxn>
                  <a:cxn ang="0">
                    <a:pos x="19" y="25"/>
                  </a:cxn>
                  <a:cxn ang="0">
                    <a:pos x="20" y="26"/>
                  </a:cxn>
                  <a:cxn ang="0">
                    <a:pos x="24" y="28"/>
                  </a:cxn>
                  <a:cxn ang="0">
                    <a:pos x="26" y="27"/>
                  </a:cxn>
                  <a:cxn ang="0">
                    <a:pos x="25" y="25"/>
                  </a:cxn>
                  <a:cxn ang="0">
                    <a:pos x="26" y="23"/>
                  </a:cxn>
                  <a:cxn ang="0">
                    <a:pos x="29" y="21"/>
                  </a:cxn>
                  <a:cxn ang="0">
                    <a:pos x="30" y="21"/>
                  </a:cxn>
                  <a:cxn ang="0">
                    <a:pos x="29" y="19"/>
                  </a:cxn>
                  <a:cxn ang="0">
                    <a:pos x="29" y="18"/>
                  </a:cxn>
                  <a:cxn ang="0">
                    <a:pos x="31" y="18"/>
                  </a:cxn>
                  <a:cxn ang="0">
                    <a:pos x="33" y="18"/>
                  </a:cxn>
                  <a:cxn ang="0">
                    <a:pos x="34" y="18"/>
                  </a:cxn>
                  <a:cxn ang="0">
                    <a:pos x="34" y="16"/>
                  </a:cxn>
                  <a:cxn ang="0">
                    <a:pos x="32" y="14"/>
                  </a:cxn>
                  <a:cxn ang="0">
                    <a:pos x="34" y="13"/>
                  </a:cxn>
                </a:cxnLst>
                <a:rect l="0" t="0" r="r" b="b"/>
                <a:pathLst>
                  <a:path w="35" h="29">
                    <a:moveTo>
                      <a:pt x="34" y="13"/>
                    </a:moveTo>
                    <a:cubicBezTo>
                      <a:pt x="34" y="13"/>
                      <a:pt x="33" y="12"/>
                      <a:pt x="33" y="12"/>
                    </a:cubicBezTo>
                    <a:cubicBezTo>
                      <a:pt x="32" y="12"/>
                      <a:pt x="32" y="11"/>
                      <a:pt x="32" y="10"/>
                    </a:cubicBezTo>
                    <a:cubicBezTo>
                      <a:pt x="31" y="10"/>
                      <a:pt x="31" y="11"/>
                      <a:pt x="31" y="10"/>
                    </a:cubicBezTo>
                    <a:cubicBezTo>
                      <a:pt x="31" y="10"/>
                      <a:pt x="31" y="10"/>
                      <a:pt x="31" y="10"/>
                    </a:cubicBezTo>
                    <a:cubicBezTo>
                      <a:pt x="30" y="10"/>
                      <a:pt x="30" y="10"/>
                      <a:pt x="30" y="10"/>
                    </a:cubicBezTo>
                    <a:cubicBezTo>
                      <a:pt x="30" y="9"/>
                      <a:pt x="30" y="9"/>
                      <a:pt x="30" y="9"/>
                    </a:cubicBezTo>
                    <a:cubicBezTo>
                      <a:pt x="30" y="8"/>
                      <a:pt x="30" y="8"/>
                      <a:pt x="30" y="8"/>
                    </a:cubicBezTo>
                    <a:cubicBezTo>
                      <a:pt x="30" y="8"/>
                      <a:pt x="30" y="8"/>
                      <a:pt x="30" y="8"/>
                    </a:cubicBezTo>
                    <a:cubicBezTo>
                      <a:pt x="31" y="7"/>
                      <a:pt x="31" y="7"/>
                      <a:pt x="31" y="7"/>
                    </a:cubicBezTo>
                    <a:cubicBezTo>
                      <a:pt x="31" y="6"/>
                      <a:pt x="32" y="6"/>
                      <a:pt x="32" y="5"/>
                    </a:cubicBezTo>
                    <a:cubicBezTo>
                      <a:pt x="32" y="5"/>
                      <a:pt x="32" y="4"/>
                      <a:pt x="32" y="4"/>
                    </a:cubicBezTo>
                    <a:cubicBezTo>
                      <a:pt x="31" y="3"/>
                      <a:pt x="30" y="4"/>
                      <a:pt x="29" y="4"/>
                    </a:cubicBezTo>
                    <a:cubicBezTo>
                      <a:pt x="28" y="4"/>
                      <a:pt x="27" y="4"/>
                      <a:pt x="27" y="3"/>
                    </a:cubicBezTo>
                    <a:cubicBezTo>
                      <a:pt x="27" y="3"/>
                      <a:pt x="27" y="3"/>
                      <a:pt x="27" y="3"/>
                    </a:cubicBezTo>
                    <a:cubicBezTo>
                      <a:pt x="27" y="2"/>
                      <a:pt x="27" y="3"/>
                      <a:pt x="26" y="3"/>
                    </a:cubicBezTo>
                    <a:cubicBezTo>
                      <a:pt x="26" y="2"/>
                      <a:pt x="26" y="2"/>
                      <a:pt x="26" y="2"/>
                    </a:cubicBezTo>
                    <a:cubicBezTo>
                      <a:pt x="26" y="2"/>
                      <a:pt x="25" y="2"/>
                      <a:pt x="26" y="2"/>
                    </a:cubicBezTo>
                    <a:cubicBezTo>
                      <a:pt x="25" y="1"/>
                      <a:pt x="25" y="2"/>
                      <a:pt x="25" y="2"/>
                    </a:cubicBezTo>
                    <a:cubicBezTo>
                      <a:pt x="25" y="2"/>
                      <a:pt x="25" y="2"/>
                      <a:pt x="25" y="2"/>
                    </a:cubicBezTo>
                    <a:cubicBezTo>
                      <a:pt x="25" y="2"/>
                      <a:pt x="23" y="1"/>
                      <a:pt x="23" y="1"/>
                    </a:cubicBezTo>
                    <a:cubicBezTo>
                      <a:pt x="22" y="1"/>
                      <a:pt x="22" y="1"/>
                      <a:pt x="22" y="1"/>
                    </a:cubicBezTo>
                    <a:cubicBezTo>
                      <a:pt x="22" y="2"/>
                      <a:pt x="21" y="2"/>
                      <a:pt x="21" y="2"/>
                    </a:cubicBezTo>
                    <a:cubicBezTo>
                      <a:pt x="21" y="1"/>
                      <a:pt x="20" y="1"/>
                      <a:pt x="20" y="1"/>
                    </a:cubicBezTo>
                    <a:cubicBezTo>
                      <a:pt x="19" y="1"/>
                      <a:pt x="19" y="2"/>
                      <a:pt x="19" y="2"/>
                    </a:cubicBezTo>
                    <a:cubicBezTo>
                      <a:pt x="18" y="2"/>
                      <a:pt x="18" y="2"/>
                      <a:pt x="18" y="1"/>
                    </a:cubicBezTo>
                    <a:cubicBezTo>
                      <a:pt x="17" y="1"/>
                      <a:pt x="16" y="1"/>
                      <a:pt x="16" y="1"/>
                    </a:cubicBezTo>
                    <a:cubicBezTo>
                      <a:pt x="15" y="1"/>
                      <a:pt x="15" y="1"/>
                      <a:pt x="14" y="1"/>
                    </a:cubicBezTo>
                    <a:cubicBezTo>
                      <a:pt x="13" y="0"/>
                      <a:pt x="13" y="1"/>
                      <a:pt x="12" y="1"/>
                    </a:cubicBezTo>
                    <a:cubicBezTo>
                      <a:pt x="12" y="0"/>
                      <a:pt x="11" y="0"/>
                      <a:pt x="11" y="0"/>
                    </a:cubicBezTo>
                    <a:cubicBezTo>
                      <a:pt x="11" y="0"/>
                      <a:pt x="11" y="0"/>
                      <a:pt x="11" y="0"/>
                    </a:cubicBezTo>
                    <a:cubicBezTo>
                      <a:pt x="10" y="1"/>
                      <a:pt x="9" y="0"/>
                      <a:pt x="8" y="0"/>
                    </a:cubicBezTo>
                    <a:cubicBezTo>
                      <a:pt x="7" y="0"/>
                      <a:pt x="6" y="1"/>
                      <a:pt x="6" y="1"/>
                    </a:cubicBezTo>
                    <a:cubicBezTo>
                      <a:pt x="6" y="2"/>
                      <a:pt x="6" y="2"/>
                      <a:pt x="6" y="2"/>
                    </a:cubicBezTo>
                    <a:cubicBezTo>
                      <a:pt x="5" y="3"/>
                      <a:pt x="5" y="2"/>
                      <a:pt x="4" y="2"/>
                    </a:cubicBezTo>
                    <a:cubicBezTo>
                      <a:pt x="4" y="1"/>
                      <a:pt x="3" y="1"/>
                      <a:pt x="3" y="0"/>
                    </a:cubicBezTo>
                    <a:cubicBezTo>
                      <a:pt x="2" y="0"/>
                      <a:pt x="1" y="0"/>
                      <a:pt x="1" y="1"/>
                    </a:cubicBezTo>
                    <a:cubicBezTo>
                      <a:pt x="1" y="2"/>
                      <a:pt x="1" y="2"/>
                      <a:pt x="1" y="3"/>
                    </a:cubicBezTo>
                    <a:cubicBezTo>
                      <a:pt x="0" y="3"/>
                      <a:pt x="1" y="4"/>
                      <a:pt x="1" y="4"/>
                    </a:cubicBezTo>
                    <a:cubicBezTo>
                      <a:pt x="1" y="4"/>
                      <a:pt x="0" y="4"/>
                      <a:pt x="0" y="5"/>
                    </a:cubicBezTo>
                    <a:cubicBezTo>
                      <a:pt x="0" y="5"/>
                      <a:pt x="1" y="5"/>
                      <a:pt x="1" y="5"/>
                    </a:cubicBezTo>
                    <a:cubicBezTo>
                      <a:pt x="1" y="5"/>
                      <a:pt x="1" y="6"/>
                      <a:pt x="2" y="6"/>
                    </a:cubicBezTo>
                    <a:cubicBezTo>
                      <a:pt x="2" y="6"/>
                      <a:pt x="2" y="5"/>
                      <a:pt x="2" y="5"/>
                    </a:cubicBezTo>
                    <a:cubicBezTo>
                      <a:pt x="2" y="6"/>
                      <a:pt x="2" y="6"/>
                      <a:pt x="3" y="6"/>
                    </a:cubicBezTo>
                    <a:cubicBezTo>
                      <a:pt x="3" y="6"/>
                      <a:pt x="3" y="6"/>
                      <a:pt x="3" y="7"/>
                    </a:cubicBezTo>
                    <a:cubicBezTo>
                      <a:pt x="3" y="7"/>
                      <a:pt x="3" y="7"/>
                      <a:pt x="3" y="7"/>
                    </a:cubicBezTo>
                    <a:cubicBezTo>
                      <a:pt x="3" y="8"/>
                      <a:pt x="4" y="7"/>
                      <a:pt x="4" y="8"/>
                    </a:cubicBezTo>
                    <a:cubicBezTo>
                      <a:pt x="4" y="8"/>
                      <a:pt x="5" y="9"/>
                      <a:pt x="4" y="9"/>
                    </a:cubicBezTo>
                    <a:cubicBezTo>
                      <a:pt x="5" y="9"/>
                      <a:pt x="5" y="11"/>
                      <a:pt x="5" y="11"/>
                    </a:cubicBezTo>
                    <a:cubicBezTo>
                      <a:pt x="6" y="12"/>
                      <a:pt x="6" y="12"/>
                      <a:pt x="6" y="13"/>
                    </a:cubicBezTo>
                    <a:cubicBezTo>
                      <a:pt x="7" y="13"/>
                      <a:pt x="7" y="13"/>
                      <a:pt x="7" y="13"/>
                    </a:cubicBezTo>
                    <a:cubicBezTo>
                      <a:pt x="8" y="14"/>
                      <a:pt x="9" y="15"/>
                      <a:pt x="10" y="16"/>
                    </a:cubicBezTo>
                    <a:cubicBezTo>
                      <a:pt x="10" y="17"/>
                      <a:pt x="11" y="17"/>
                      <a:pt x="12" y="18"/>
                    </a:cubicBezTo>
                    <a:cubicBezTo>
                      <a:pt x="13" y="18"/>
                      <a:pt x="13" y="19"/>
                      <a:pt x="14" y="19"/>
                    </a:cubicBezTo>
                    <a:cubicBezTo>
                      <a:pt x="14" y="19"/>
                      <a:pt x="15" y="19"/>
                      <a:pt x="15" y="19"/>
                    </a:cubicBezTo>
                    <a:cubicBezTo>
                      <a:pt x="15" y="20"/>
                      <a:pt x="15" y="20"/>
                      <a:pt x="15" y="21"/>
                    </a:cubicBezTo>
                    <a:cubicBezTo>
                      <a:pt x="15" y="21"/>
                      <a:pt x="15" y="21"/>
                      <a:pt x="15" y="22"/>
                    </a:cubicBezTo>
                    <a:cubicBezTo>
                      <a:pt x="16" y="22"/>
                      <a:pt x="16" y="22"/>
                      <a:pt x="17" y="23"/>
                    </a:cubicBezTo>
                    <a:cubicBezTo>
                      <a:pt x="17" y="23"/>
                      <a:pt x="18" y="23"/>
                      <a:pt x="18" y="24"/>
                    </a:cubicBezTo>
                    <a:cubicBezTo>
                      <a:pt x="18" y="24"/>
                      <a:pt x="18" y="24"/>
                      <a:pt x="17" y="25"/>
                    </a:cubicBezTo>
                    <a:cubicBezTo>
                      <a:pt x="17" y="25"/>
                      <a:pt x="17" y="25"/>
                      <a:pt x="17" y="25"/>
                    </a:cubicBezTo>
                    <a:cubicBezTo>
                      <a:pt x="17" y="25"/>
                      <a:pt x="17" y="25"/>
                      <a:pt x="17" y="25"/>
                    </a:cubicBezTo>
                    <a:cubicBezTo>
                      <a:pt x="17" y="25"/>
                      <a:pt x="18" y="26"/>
                      <a:pt x="18" y="25"/>
                    </a:cubicBezTo>
                    <a:cubicBezTo>
                      <a:pt x="18" y="25"/>
                      <a:pt x="19" y="25"/>
                      <a:pt x="19" y="25"/>
                    </a:cubicBezTo>
                    <a:cubicBezTo>
                      <a:pt x="19" y="25"/>
                      <a:pt x="19" y="25"/>
                      <a:pt x="20" y="25"/>
                    </a:cubicBezTo>
                    <a:cubicBezTo>
                      <a:pt x="20" y="26"/>
                      <a:pt x="20" y="26"/>
                      <a:pt x="20" y="26"/>
                    </a:cubicBezTo>
                    <a:cubicBezTo>
                      <a:pt x="21" y="27"/>
                      <a:pt x="22" y="27"/>
                      <a:pt x="23" y="28"/>
                    </a:cubicBezTo>
                    <a:cubicBezTo>
                      <a:pt x="23" y="29"/>
                      <a:pt x="24" y="28"/>
                      <a:pt x="24" y="28"/>
                    </a:cubicBezTo>
                    <a:cubicBezTo>
                      <a:pt x="24" y="28"/>
                      <a:pt x="25" y="29"/>
                      <a:pt x="25" y="29"/>
                    </a:cubicBezTo>
                    <a:cubicBezTo>
                      <a:pt x="26" y="29"/>
                      <a:pt x="26" y="28"/>
                      <a:pt x="26" y="27"/>
                    </a:cubicBezTo>
                    <a:cubicBezTo>
                      <a:pt x="26" y="27"/>
                      <a:pt x="25" y="27"/>
                      <a:pt x="25" y="26"/>
                    </a:cubicBezTo>
                    <a:cubicBezTo>
                      <a:pt x="25" y="26"/>
                      <a:pt x="25" y="26"/>
                      <a:pt x="25" y="25"/>
                    </a:cubicBezTo>
                    <a:cubicBezTo>
                      <a:pt x="25" y="25"/>
                      <a:pt x="25" y="24"/>
                      <a:pt x="26" y="24"/>
                    </a:cubicBezTo>
                    <a:cubicBezTo>
                      <a:pt x="27" y="24"/>
                      <a:pt x="26" y="24"/>
                      <a:pt x="26" y="23"/>
                    </a:cubicBezTo>
                    <a:cubicBezTo>
                      <a:pt x="27" y="22"/>
                      <a:pt x="27" y="21"/>
                      <a:pt x="27" y="21"/>
                    </a:cubicBezTo>
                    <a:cubicBezTo>
                      <a:pt x="28" y="21"/>
                      <a:pt x="28" y="20"/>
                      <a:pt x="29" y="21"/>
                    </a:cubicBezTo>
                    <a:cubicBezTo>
                      <a:pt x="29" y="21"/>
                      <a:pt x="29" y="22"/>
                      <a:pt x="30" y="21"/>
                    </a:cubicBezTo>
                    <a:cubicBezTo>
                      <a:pt x="30" y="21"/>
                      <a:pt x="31" y="21"/>
                      <a:pt x="30" y="21"/>
                    </a:cubicBezTo>
                    <a:cubicBezTo>
                      <a:pt x="30" y="20"/>
                      <a:pt x="30" y="20"/>
                      <a:pt x="30" y="20"/>
                    </a:cubicBezTo>
                    <a:cubicBezTo>
                      <a:pt x="30" y="19"/>
                      <a:pt x="29" y="19"/>
                      <a:pt x="29" y="19"/>
                    </a:cubicBezTo>
                    <a:cubicBezTo>
                      <a:pt x="29" y="19"/>
                      <a:pt x="29" y="19"/>
                      <a:pt x="29" y="19"/>
                    </a:cubicBezTo>
                    <a:cubicBezTo>
                      <a:pt x="29" y="19"/>
                      <a:pt x="29" y="18"/>
                      <a:pt x="29" y="18"/>
                    </a:cubicBezTo>
                    <a:cubicBezTo>
                      <a:pt x="30" y="18"/>
                      <a:pt x="30" y="18"/>
                      <a:pt x="30" y="19"/>
                    </a:cubicBezTo>
                    <a:cubicBezTo>
                      <a:pt x="30" y="19"/>
                      <a:pt x="31" y="18"/>
                      <a:pt x="31" y="18"/>
                    </a:cubicBezTo>
                    <a:cubicBezTo>
                      <a:pt x="31" y="18"/>
                      <a:pt x="32" y="18"/>
                      <a:pt x="32" y="18"/>
                    </a:cubicBezTo>
                    <a:cubicBezTo>
                      <a:pt x="32" y="18"/>
                      <a:pt x="32" y="17"/>
                      <a:pt x="33" y="18"/>
                    </a:cubicBezTo>
                    <a:cubicBezTo>
                      <a:pt x="33" y="18"/>
                      <a:pt x="33" y="18"/>
                      <a:pt x="33" y="18"/>
                    </a:cubicBezTo>
                    <a:cubicBezTo>
                      <a:pt x="33" y="18"/>
                      <a:pt x="34" y="18"/>
                      <a:pt x="34" y="18"/>
                    </a:cubicBezTo>
                    <a:cubicBezTo>
                      <a:pt x="34" y="18"/>
                      <a:pt x="34" y="17"/>
                      <a:pt x="34" y="17"/>
                    </a:cubicBezTo>
                    <a:cubicBezTo>
                      <a:pt x="34" y="17"/>
                      <a:pt x="34" y="16"/>
                      <a:pt x="34" y="16"/>
                    </a:cubicBezTo>
                    <a:cubicBezTo>
                      <a:pt x="33" y="16"/>
                      <a:pt x="33" y="15"/>
                      <a:pt x="32" y="15"/>
                    </a:cubicBezTo>
                    <a:cubicBezTo>
                      <a:pt x="32" y="14"/>
                      <a:pt x="32" y="14"/>
                      <a:pt x="32" y="14"/>
                    </a:cubicBezTo>
                    <a:cubicBezTo>
                      <a:pt x="31" y="13"/>
                      <a:pt x="33" y="14"/>
                      <a:pt x="33" y="14"/>
                    </a:cubicBezTo>
                    <a:cubicBezTo>
                      <a:pt x="34" y="14"/>
                      <a:pt x="35" y="13"/>
                      <a:pt x="34" y="13"/>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221" name="Belgium">
                <a:extLst>
                  <a:ext uri="{FF2B5EF4-FFF2-40B4-BE49-F238E27FC236}">
                    <a16:creationId xmlns:a16="http://schemas.microsoft.com/office/drawing/2014/main" id="{7BBC06EC-A9E6-E372-4F57-C1E82365F909}"/>
                  </a:ext>
                </a:extLst>
              </p:cNvPr>
              <p:cNvSpPr>
                <a:spLocks/>
              </p:cNvSpPr>
              <p:nvPr/>
            </p:nvSpPr>
            <p:spPr bwMode="auto">
              <a:xfrm>
                <a:off x="5926257" y="2371461"/>
                <a:ext cx="110186" cy="71241"/>
              </a:xfrm>
              <a:custGeom>
                <a:avLst/>
                <a:gdLst/>
                <a:ahLst/>
                <a:cxnLst>
                  <a:cxn ang="0">
                    <a:pos x="31" y="11"/>
                  </a:cxn>
                  <a:cxn ang="0">
                    <a:pos x="31" y="9"/>
                  </a:cxn>
                  <a:cxn ang="0">
                    <a:pos x="29" y="8"/>
                  </a:cxn>
                  <a:cxn ang="0">
                    <a:pos x="26" y="8"/>
                  </a:cxn>
                  <a:cxn ang="0">
                    <a:pos x="27" y="6"/>
                  </a:cxn>
                  <a:cxn ang="0">
                    <a:pos x="28" y="4"/>
                  </a:cxn>
                  <a:cxn ang="0">
                    <a:pos x="25" y="3"/>
                  </a:cxn>
                  <a:cxn ang="0">
                    <a:pos x="23" y="3"/>
                  </a:cxn>
                  <a:cxn ang="0">
                    <a:pos x="22" y="2"/>
                  </a:cxn>
                  <a:cxn ang="0">
                    <a:pos x="21" y="0"/>
                  </a:cxn>
                  <a:cxn ang="0">
                    <a:pos x="19" y="1"/>
                  </a:cxn>
                  <a:cxn ang="0">
                    <a:pos x="19" y="0"/>
                  </a:cxn>
                  <a:cxn ang="0">
                    <a:pos x="17" y="0"/>
                  </a:cxn>
                  <a:cxn ang="0">
                    <a:pos x="16" y="1"/>
                  </a:cxn>
                  <a:cxn ang="0">
                    <a:pos x="15" y="2"/>
                  </a:cxn>
                  <a:cxn ang="0">
                    <a:pos x="13" y="3"/>
                  </a:cxn>
                  <a:cxn ang="0">
                    <a:pos x="11" y="3"/>
                  </a:cxn>
                  <a:cxn ang="0">
                    <a:pos x="8" y="2"/>
                  </a:cxn>
                  <a:cxn ang="0">
                    <a:pos x="7" y="1"/>
                  </a:cxn>
                  <a:cxn ang="0">
                    <a:pos x="2" y="3"/>
                  </a:cxn>
                  <a:cxn ang="0">
                    <a:pos x="1" y="6"/>
                  </a:cxn>
                  <a:cxn ang="0">
                    <a:pos x="2" y="7"/>
                  </a:cxn>
                  <a:cxn ang="0">
                    <a:pos x="4" y="8"/>
                  </a:cxn>
                  <a:cxn ang="0">
                    <a:pos x="6" y="8"/>
                  </a:cxn>
                  <a:cxn ang="0">
                    <a:pos x="6" y="10"/>
                  </a:cxn>
                  <a:cxn ang="0">
                    <a:pos x="8" y="11"/>
                  </a:cxn>
                  <a:cxn ang="0">
                    <a:pos x="9" y="12"/>
                  </a:cxn>
                  <a:cxn ang="0">
                    <a:pos x="12" y="12"/>
                  </a:cxn>
                  <a:cxn ang="0">
                    <a:pos x="13" y="13"/>
                  </a:cxn>
                  <a:cxn ang="0">
                    <a:pos x="14" y="14"/>
                  </a:cxn>
                  <a:cxn ang="0">
                    <a:pos x="13" y="16"/>
                  </a:cxn>
                  <a:cxn ang="0">
                    <a:pos x="17" y="16"/>
                  </a:cxn>
                  <a:cxn ang="0">
                    <a:pos x="19" y="14"/>
                  </a:cxn>
                  <a:cxn ang="0">
                    <a:pos x="19" y="16"/>
                  </a:cxn>
                  <a:cxn ang="0">
                    <a:pos x="20" y="18"/>
                  </a:cxn>
                  <a:cxn ang="0">
                    <a:pos x="23" y="20"/>
                  </a:cxn>
                  <a:cxn ang="0">
                    <a:pos x="24" y="21"/>
                  </a:cxn>
                  <a:cxn ang="0">
                    <a:pos x="26" y="21"/>
                  </a:cxn>
                  <a:cxn ang="0">
                    <a:pos x="28" y="20"/>
                  </a:cxn>
                  <a:cxn ang="0">
                    <a:pos x="28" y="19"/>
                  </a:cxn>
                  <a:cxn ang="0">
                    <a:pos x="27" y="17"/>
                  </a:cxn>
                  <a:cxn ang="0">
                    <a:pos x="27" y="16"/>
                  </a:cxn>
                  <a:cxn ang="0">
                    <a:pos x="29" y="14"/>
                  </a:cxn>
                  <a:cxn ang="0">
                    <a:pos x="31" y="13"/>
                  </a:cxn>
                  <a:cxn ang="0">
                    <a:pos x="32" y="12"/>
                  </a:cxn>
                </a:cxnLst>
                <a:rect l="0" t="0" r="r" b="b"/>
                <a:pathLst>
                  <a:path w="32" h="21">
                    <a:moveTo>
                      <a:pt x="32" y="12"/>
                    </a:moveTo>
                    <a:cubicBezTo>
                      <a:pt x="32" y="12"/>
                      <a:pt x="32" y="11"/>
                      <a:pt x="31" y="11"/>
                    </a:cubicBezTo>
                    <a:cubicBezTo>
                      <a:pt x="31" y="11"/>
                      <a:pt x="30" y="11"/>
                      <a:pt x="30" y="10"/>
                    </a:cubicBezTo>
                    <a:cubicBezTo>
                      <a:pt x="30" y="10"/>
                      <a:pt x="31" y="10"/>
                      <a:pt x="31" y="9"/>
                    </a:cubicBezTo>
                    <a:cubicBezTo>
                      <a:pt x="31" y="9"/>
                      <a:pt x="30" y="9"/>
                      <a:pt x="30" y="9"/>
                    </a:cubicBezTo>
                    <a:cubicBezTo>
                      <a:pt x="30" y="9"/>
                      <a:pt x="30" y="8"/>
                      <a:pt x="29" y="8"/>
                    </a:cubicBezTo>
                    <a:cubicBezTo>
                      <a:pt x="29" y="8"/>
                      <a:pt x="28" y="8"/>
                      <a:pt x="28" y="8"/>
                    </a:cubicBezTo>
                    <a:cubicBezTo>
                      <a:pt x="27" y="8"/>
                      <a:pt x="27" y="8"/>
                      <a:pt x="26" y="8"/>
                    </a:cubicBezTo>
                    <a:cubicBezTo>
                      <a:pt x="27" y="7"/>
                      <a:pt x="26" y="7"/>
                      <a:pt x="26" y="7"/>
                    </a:cubicBezTo>
                    <a:cubicBezTo>
                      <a:pt x="26" y="7"/>
                      <a:pt x="27" y="6"/>
                      <a:pt x="27" y="6"/>
                    </a:cubicBezTo>
                    <a:cubicBezTo>
                      <a:pt x="27" y="6"/>
                      <a:pt x="27" y="6"/>
                      <a:pt x="27" y="6"/>
                    </a:cubicBezTo>
                    <a:cubicBezTo>
                      <a:pt x="27" y="6"/>
                      <a:pt x="27" y="4"/>
                      <a:pt x="28" y="4"/>
                    </a:cubicBezTo>
                    <a:cubicBezTo>
                      <a:pt x="27" y="4"/>
                      <a:pt x="28" y="4"/>
                      <a:pt x="27" y="3"/>
                    </a:cubicBezTo>
                    <a:cubicBezTo>
                      <a:pt x="27" y="3"/>
                      <a:pt x="25" y="3"/>
                      <a:pt x="25" y="3"/>
                    </a:cubicBezTo>
                    <a:cubicBezTo>
                      <a:pt x="25" y="2"/>
                      <a:pt x="24" y="2"/>
                      <a:pt x="24" y="2"/>
                    </a:cubicBezTo>
                    <a:cubicBezTo>
                      <a:pt x="23" y="3"/>
                      <a:pt x="23" y="3"/>
                      <a:pt x="23" y="3"/>
                    </a:cubicBezTo>
                    <a:cubicBezTo>
                      <a:pt x="23" y="3"/>
                      <a:pt x="23" y="2"/>
                      <a:pt x="23" y="2"/>
                    </a:cubicBezTo>
                    <a:cubicBezTo>
                      <a:pt x="22" y="2"/>
                      <a:pt x="23" y="2"/>
                      <a:pt x="22" y="2"/>
                    </a:cubicBezTo>
                    <a:cubicBezTo>
                      <a:pt x="22" y="2"/>
                      <a:pt x="22" y="2"/>
                      <a:pt x="22" y="2"/>
                    </a:cubicBezTo>
                    <a:cubicBezTo>
                      <a:pt x="21" y="1"/>
                      <a:pt x="22" y="1"/>
                      <a:pt x="21" y="0"/>
                    </a:cubicBezTo>
                    <a:cubicBezTo>
                      <a:pt x="21" y="0"/>
                      <a:pt x="21" y="1"/>
                      <a:pt x="20" y="1"/>
                    </a:cubicBezTo>
                    <a:cubicBezTo>
                      <a:pt x="20" y="1"/>
                      <a:pt x="20" y="1"/>
                      <a:pt x="19" y="1"/>
                    </a:cubicBezTo>
                    <a:cubicBezTo>
                      <a:pt x="19" y="1"/>
                      <a:pt x="19" y="1"/>
                      <a:pt x="19" y="1"/>
                    </a:cubicBezTo>
                    <a:cubicBezTo>
                      <a:pt x="19" y="0"/>
                      <a:pt x="20" y="0"/>
                      <a:pt x="19" y="0"/>
                    </a:cubicBezTo>
                    <a:cubicBezTo>
                      <a:pt x="18" y="0"/>
                      <a:pt x="18" y="1"/>
                      <a:pt x="18" y="1"/>
                    </a:cubicBezTo>
                    <a:cubicBezTo>
                      <a:pt x="17" y="1"/>
                      <a:pt x="17" y="0"/>
                      <a:pt x="17" y="0"/>
                    </a:cubicBezTo>
                    <a:cubicBezTo>
                      <a:pt x="17" y="0"/>
                      <a:pt x="16" y="0"/>
                      <a:pt x="16" y="0"/>
                    </a:cubicBezTo>
                    <a:cubicBezTo>
                      <a:pt x="16" y="1"/>
                      <a:pt x="16" y="1"/>
                      <a:pt x="16" y="1"/>
                    </a:cubicBezTo>
                    <a:cubicBezTo>
                      <a:pt x="16" y="2"/>
                      <a:pt x="15" y="1"/>
                      <a:pt x="15" y="1"/>
                    </a:cubicBezTo>
                    <a:cubicBezTo>
                      <a:pt x="15" y="2"/>
                      <a:pt x="15" y="2"/>
                      <a:pt x="15" y="2"/>
                    </a:cubicBezTo>
                    <a:cubicBezTo>
                      <a:pt x="15" y="2"/>
                      <a:pt x="15" y="2"/>
                      <a:pt x="14" y="2"/>
                    </a:cubicBezTo>
                    <a:cubicBezTo>
                      <a:pt x="14" y="2"/>
                      <a:pt x="13" y="2"/>
                      <a:pt x="13" y="3"/>
                    </a:cubicBezTo>
                    <a:cubicBezTo>
                      <a:pt x="13" y="3"/>
                      <a:pt x="12" y="3"/>
                      <a:pt x="12" y="3"/>
                    </a:cubicBezTo>
                    <a:cubicBezTo>
                      <a:pt x="11" y="3"/>
                      <a:pt x="11" y="3"/>
                      <a:pt x="11" y="3"/>
                    </a:cubicBezTo>
                    <a:cubicBezTo>
                      <a:pt x="11" y="2"/>
                      <a:pt x="10" y="2"/>
                      <a:pt x="10" y="2"/>
                    </a:cubicBezTo>
                    <a:cubicBezTo>
                      <a:pt x="9" y="2"/>
                      <a:pt x="9" y="2"/>
                      <a:pt x="8" y="2"/>
                    </a:cubicBezTo>
                    <a:cubicBezTo>
                      <a:pt x="8" y="3"/>
                      <a:pt x="8" y="3"/>
                      <a:pt x="8" y="3"/>
                    </a:cubicBezTo>
                    <a:cubicBezTo>
                      <a:pt x="7" y="3"/>
                      <a:pt x="7" y="2"/>
                      <a:pt x="7" y="1"/>
                    </a:cubicBezTo>
                    <a:cubicBezTo>
                      <a:pt x="6" y="2"/>
                      <a:pt x="5" y="2"/>
                      <a:pt x="4" y="2"/>
                    </a:cubicBezTo>
                    <a:cubicBezTo>
                      <a:pt x="4" y="3"/>
                      <a:pt x="3" y="3"/>
                      <a:pt x="2" y="3"/>
                    </a:cubicBezTo>
                    <a:cubicBezTo>
                      <a:pt x="2" y="4"/>
                      <a:pt x="0" y="4"/>
                      <a:pt x="0" y="5"/>
                    </a:cubicBezTo>
                    <a:cubicBezTo>
                      <a:pt x="0" y="5"/>
                      <a:pt x="1" y="6"/>
                      <a:pt x="1" y="6"/>
                    </a:cubicBezTo>
                    <a:cubicBezTo>
                      <a:pt x="1" y="7"/>
                      <a:pt x="1" y="7"/>
                      <a:pt x="1" y="7"/>
                    </a:cubicBezTo>
                    <a:cubicBezTo>
                      <a:pt x="1" y="7"/>
                      <a:pt x="2" y="7"/>
                      <a:pt x="2" y="7"/>
                    </a:cubicBezTo>
                    <a:cubicBezTo>
                      <a:pt x="2" y="8"/>
                      <a:pt x="3" y="8"/>
                      <a:pt x="3" y="8"/>
                    </a:cubicBezTo>
                    <a:cubicBezTo>
                      <a:pt x="3" y="9"/>
                      <a:pt x="3" y="8"/>
                      <a:pt x="4" y="8"/>
                    </a:cubicBezTo>
                    <a:cubicBezTo>
                      <a:pt x="4" y="8"/>
                      <a:pt x="5" y="7"/>
                      <a:pt x="5" y="8"/>
                    </a:cubicBezTo>
                    <a:cubicBezTo>
                      <a:pt x="5" y="8"/>
                      <a:pt x="5" y="8"/>
                      <a:pt x="6" y="8"/>
                    </a:cubicBezTo>
                    <a:cubicBezTo>
                      <a:pt x="6" y="8"/>
                      <a:pt x="6" y="9"/>
                      <a:pt x="6" y="9"/>
                    </a:cubicBezTo>
                    <a:cubicBezTo>
                      <a:pt x="6" y="10"/>
                      <a:pt x="6" y="10"/>
                      <a:pt x="6" y="10"/>
                    </a:cubicBezTo>
                    <a:cubicBezTo>
                      <a:pt x="6" y="11"/>
                      <a:pt x="7" y="11"/>
                      <a:pt x="8" y="10"/>
                    </a:cubicBezTo>
                    <a:cubicBezTo>
                      <a:pt x="8" y="10"/>
                      <a:pt x="8" y="10"/>
                      <a:pt x="8" y="11"/>
                    </a:cubicBezTo>
                    <a:cubicBezTo>
                      <a:pt x="8" y="11"/>
                      <a:pt x="8" y="11"/>
                      <a:pt x="9" y="11"/>
                    </a:cubicBezTo>
                    <a:cubicBezTo>
                      <a:pt x="10" y="11"/>
                      <a:pt x="9" y="12"/>
                      <a:pt x="9" y="12"/>
                    </a:cubicBezTo>
                    <a:cubicBezTo>
                      <a:pt x="9" y="13"/>
                      <a:pt x="10" y="12"/>
                      <a:pt x="10" y="12"/>
                    </a:cubicBezTo>
                    <a:cubicBezTo>
                      <a:pt x="11" y="12"/>
                      <a:pt x="11" y="13"/>
                      <a:pt x="12" y="12"/>
                    </a:cubicBezTo>
                    <a:cubicBezTo>
                      <a:pt x="13" y="12"/>
                      <a:pt x="13" y="13"/>
                      <a:pt x="13" y="13"/>
                    </a:cubicBezTo>
                    <a:cubicBezTo>
                      <a:pt x="13" y="13"/>
                      <a:pt x="13" y="13"/>
                      <a:pt x="13" y="13"/>
                    </a:cubicBezTo>
                    <a:cubicBezTo>
                      <a:pt x="14" y="13"/>
                      <a:pt x="13" y="14"/>
                      <a:pt x="13" y="14"/>
                    </a:cubicBezTo>
                    <a:cubicBezTo>
                      <a:pt x="13" y="14"/>
                      <a:pt x="13" y="14"/>
                      <a:pt x="14" y="14"/>
                    </a:cubicBezTo>
                    <a:cubicBezTo>
                      <a:pt x="14" y="15"/>
                      <a:pt x="14" y="15"/>
                      <a:pt x="14" y="15"/>
                    </a:cubicBezTo>
                    <a:cubicBezTo>
                      <a:pt x="14" y="15"/>
                      <a:pt x="13" y="16"/>
                      <a:pt x="13" y="16"/>
                    </a:cubicBezTo>
                    <a:cubicBezTo>
                      <a:pt x="13" y="16"/>
                      <a:pt x="14" y="16"/>
                      <a:pt x="14" y="16"/>
                    </a:cubicBezTo>
                    <a:cubicBezTo>
                      <a:pt x="15" y="17"/>
                      <a:pt x="16" y="17"/>
                      <a:pt x="17" y="16"/>
                    </a:cubicBezTo>
                    <a:cubicBezTo>
                      <a:pt x="18" y="16"/>
                      <a:pt x="18" y="16"/>
                      <a:pt x="18" y="15"/>
                    </a:cubicBezTo>
                    <a:cubicBezTo>
                      <a:pt x="18" y="15"/>
                      <a:pt x="18" y="15"/>
                      <a:pt x="19" y="14"/>
                    </a:cubicBezTo>
                    <a:cubicBezTo>
                      <a:pt x="19" y="14"/>
                      <a:pt x="20" y="14"/>
                      <a:pt x="19" y="15"/>
                    </a:cubicBezTo>
                    <a:cubicBezTo>
                      <a:pt x="19" y="15"/>
                      <a:pt x="18" y="16"/>
                      <a:pt x="19" y="16"/>
                    </a:cubicBezTo>
                    <a:cubicBezTo>
                      <a:pt x="20" y="17"/>
                      <a:pt x="19" y="18"/>
                      <a:pt x="19" y="18"/>
                    </a:cubicBezTo>
                    <a:cubicBezTo>
                      <a:pt x="19" y="18"/>
                      <a:pt x="20" y="18"/>
                      <a:pt x="20" y="18"/>
                    </a:cubicBezTo>
                    <a:cubicBezTo>
                      <a:pt x="21" y="18"/>
                      <a:pt x="21" y="18"/>
                      <a:pt x="21" y="19"/>
                    </a:cubicBezTo>
                    <a:cubicBezTo>
                      <a:pt x="22" y="19"/>
                      <a:pt x="23" y="19"/>
                      <a:pt x="23" y="20"/>
                    </a:cubicBezTo>
                    <a:cubicBezTo>
                      <a:pt x="23" y="20"/>
                      <a:pt x="24" y="20"/>
                      <a:pt x="24" y="20"/>
                    </a:cubicBezTo>
                    <a:cubicBezTo>
                      <a:pt x="24" y="20"/>
                      <a:pt x="24" y="21"/>
                      <a:pt x="24" y="21"/>
                    </a:cubicBezTo>
                    <a:cubicBezTo>
                      <a:pt x="24" y="21"/>
                      <a:pt x="25" y="21"/>
                      <a:pt x="25" y="21"/>
                    </a:cubicBezTo>
                    <a:cubicBezTo>
                      <a:pt x="26" y="21"/>
                      <a:pt x="26" y="21"/>
                      <a:pt x="26" y="21"/>
                    </a:cubicBezTo>
                    <a:cubicBezTo>
                      <a:pt x="27" y="21"/>
                      <a:pt x="27" y="21"/>
                      <a:pt x="27" y="21"/>
                    </a:cubicBezTo>
                    <a:cubicBezTo>
                      <a:pt x="27" y="20"/>
                      <a:pt x="28" y="20"/>
                      <a:pt x="28" y="20"/>
                    </a:cubicBezTo>
                    <a:cubicBezTo>
                      <a:pt x="28" y="19"/>
                      <a:pt x="28" y="20"/>
                      <a:pt x="28" y="19"/>
                    </a:cubicBezTo>
                    <a:cubicBezTo>
                      <a:pt x="27" y="19"/>
                      <a:pt x="28" y="19"/>
                      <a:pt x="28" y="19"/>
                    </a:cubicBezTo>
                    <a:cubicBezTo>
                      <a:pt x="28" y="19"/>
                      <a:pt x="27" y="19"/>
                      <a:pt x="27" y="19"/>
                    </a:cubicBezTo>
                    <a:cubicBezTo>
                      <a:pt x="27" y="18"/>
                      <a:pt x="26" y="18"/>
                      <a:pt x="27" y="17"/>
                    </a:cubicBezTo>
                    <a:cubicBezTo>
                      <a:pt x="26" y="17"/>
                      <a:pt x="27" y="16"/>
                      <a:pt x="27" y="16"/>
                    </a:cubicBezTo>
                    <a:cubicBezTo>
                      <a:pt x="27" y="16"/>
                      <a:pt x="27" y="16"/>
                      <a:pt x="27" y="16"/>
                    </a:cubicBezTo>
                    <a:cubicBezTo>
                      <a:pt x="28" y="15"/>
                      <a:pt x="28" y="15"/>
                      <a:pt x="28" y="15"/>
                    </a:cubicBezTo>
                    <a:cubicBezTo>
                      <a:pt x="28" y="15"/>
                      <a:pt x="29" y="14"/>
                      <a:pt x="29" y="14"/>
                    </a:cubicBezTo>
                    <a:cubicBezTo>
                      <a:pt x="29" y="14"/>
                      <a:pt x="30" y="14"/>
                      <a:pt x="30" y="15"/>
                    </a:cubicBezTo>
                    <a:cubicBezTo>
                      <a:pt x="30" y="14"/>
                      <a:pt x="31" y="13"/>
                      <a:pt x="31" y="13"/>
                    </a:cubicBezTo>
                    <a:cubicBezTo>
                      <a:pt x="31" y="13"/>
                      <a:pt x="31" y="13"/>
                      <a:pt x="32" y="13"/>
                    </a:cubicBezTo>
                    <a:cubicBezTo>
                      <a:pt x="32" y="13"/>
                      <a:pt x="32" y="13"/>
                      <a:pt x="32" y="12"/>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222" name="Belarus">
                <a:extLst>
                  <a:ext uri="{FF2B5EF4-FFF2-40B4-BE49-F238E27FC236}">
                    <a16:creationId xmlns:a16="http://schemas.microsoft.com/office/drawing/2014/main" id="{717FCC53-1EB9-BF0B-BEF7-69663F1A3EA6}"/>
                  </a:ext>
                </a:extLst>
              </p:cNvPr>
              <p:cNvSpPr>
                <a:spLocks/>
              </p:cNvSpPr>
              <p:nvPr/>
            </p:nvSpPr>
            <p:spPr bwMode="auto">
              <a:xfrm>
                <a:off x="6517074" y="2202384"/>
                <a:ext cx="264064" cy="178576"/>
              </a:xfrm>
              <a:custGeom>
                <a:avLst/>
                <a:gdLst/>
                <a:ahLst/>
                <a:cxnLst>
                  <a:cxn ang="0">
                    <a:pos x="76" y="28"/>
                  </a:cxn>
                  <a:cxn ang="0">
                    <a:pos x="74" y="25"/>
                  </a:cxn>
                  <a:cxn ang="0">
                    <a:pos x="69" y="22"/>
                  </a:cxn>
                  <a:cxn ang="0">
                    <a:pos x="64" y="18"/>
                  </a:cxn>
                  <a:cxn ang="0">
                    <a:pos x="61" y="16"/>
                  </a:cxn>
                  <a:cxn ang="0">
                    <a:pos x="60" y="13"/>
                  </a:cxn>
                  <a:cxn ang="0">
                    <a:pos x="60" y="12"/>
                  </a:cxn>
                  <a:cxn ang="0">
                    <a:pos x="59" y="9"/>
                  </a:cxn>
                  <a:cxn ang="0">
                    <a:pos x="59" y="7"/>
                  </a:cxn>
                  <a:cxn ang="0">
                    <a:pos x="56" y="5"/>
                  </a:cxn>
                  <a:cxn ang="0">
                    <a:pos x="50" y="4"/>
                  </a:cxn>
                  <a:cxn ang="0">
                    <a:pos x="47" y="5"/>
                  </a:cxn>
                  <a:cxn ang="0">
                    <a:pos x="47" y="3"/>
                  </a:cxn>
                  <a:cxn ang="0">
                    <a:pos x="41" y="1"/>
                  </a:cxn>
                  <a:cxn ang="0">
                    <a:pos x="34" y="1"/>
                  </a:cxn>
                  <a:cxn ang="0">
                    <a:pos x="32" y="3"/>
                  </a:cxn>
                  <a:cxn ang="0">
                    <a:pos x="29" y="4"/>
                  </a:cxn>
                  <a:cxn ang="0">
                    <a:pos x="24" y="6"/>
                  </a:cxn>
                  <a:cxn ang="0">
                    <a:pos x="24" y="8"/>
                  </a:cxn>
                  <a:cxn ang="0">
                    <a:pos x="24" y="11"/>
                  </a:cxn>
                  <a:cxn ang="0">
                    <a:pos x="20" y="13"/>
                  </a:cxn>
                  <a:cxn ang="0">
                    <a:pos x="18" y="16"/>
                  </a:cxn>
                  <a:cxn ang="0">
                    <a:pos x="17" y="19"/>
                  </a:cxn>
                  <a:cxn ang="0">
                    <a:pos x="17" y="21"/>
                  </a:cxn>
                  <a:cxn ang="0">
                    <a:pos x="17" y="20"/>
                  </a:cxn>
                  <a:cxn ang="0">
                    <a:pos x="14" y="21"/>
                  </a:cxn>
                  <a:cxn ang="0">
                    <a:pos x="10" y="23"/>
                  </a:cxn>
                  <a:cxn ang="0">
                    <a:pos x="6" y="23"/>
                  </a:cxn>
                  <a:cxn ang="0">
                    <a:pos x="2" y="24"/>
                  </a:cxn>
                  <a:cxn ang="0">
                    <a:pos x="2" y="27"/>
                  </a:cxn>
                  <a:cxn ang="0">
                    <a:pos x="5" y="32"/>
                  </a:cxn>
                  <a:cxn ang="0">
                    <a:pos x="4" y="37"/>
                  </a:cxn>
                  <a:cxn ang="0">
                    <a:pos x="0" y="41"/>
                  </a:cxn>
                  <a:cxn ang="0">
                    <a:pos x="2" y="42"/>
                  </a:cxn>
                  <a:cxn ang="0">
                    <a:pos x="4" y="44"/>
                  </a:cxn>
                  <a:cxn ang="0">
                    <a:pos x="3" y="46"/>
                  </a:cxn>
                  <a:cxn ang="0">
                    <a:pos x="4" y="48"/>
                  </a:cxn>
                  <a:cxn ang="0">
                    <a:pos x="10" y="45"/>
                  </a:cxn>
                  <a:cxn ang="0">
                    <a:pos x="17" y="44"/>
                  </a:cxn>
                  <a:cxn ang="0">
                    <a:pos x="25" y="45"/>
                  </a:cxn>
                  <a:cxn ang="0">
                    <a:pos x="31" y="46"/>
                  </a:cxn>
                  <a:cxn ang="0">
                    <a:pos x="34" y="47"/>
                  </a:cxn>
                  <a:cxn ang="0">
                    <a:pos x="38" y="49"/>
                  </a:cxn>
                  <a:cxn ang="0">
                    <a:pos x="41" y="48"/>
                  </a:cxn>
                  <a:cxn ang="0">
                    <a:pos x="45" y="48"/>
                  </a:cxn>
                  <a:cxn ang="0">
                    <a:pos x="47" y="49"/>
                  </a:cxn>
                  <a:cxn ang="0">
                    <a:pos x="51" y="48"/>
                  </a:cxn>
                  <a:cxn ang="0">
                    <a:pos x="53" y="49"/>
                  </a:cxn>
                  <a:cxn ang="0">
                    <a:pos x="55" y="49"/>
                  </a:cxn>
                  <a:cxn ang="0">
                    <a:pos x="60" y="50"/>
                  </a:cxn>
                  <a:cxn ang="0">
                    <a:pos x="62" y="50"/>
                  </a:cxn>
                  <a:cxn ang="0">
                    <a:pos x="62" y="48"/>
                  </a:cxn>
                  <a:cxn ang="0">
                    <a:pos x="63" y="44"/>
                  </a:cxn>
                  <a:cxn ang="0">
                    <a:pos x="64" y="44"/>
                  </a:cxn>
                  <a:cxn ang="0">
                    <a:pos x="66" y="43"/>
                  </a:cxn>
                  <a:cxn ang="0">
                    <a:pos x="70" y="41"/>
                  </a:cxn>
                  <a:cxn ang="0">
                    <a:pos x="69" y="38"/>
                  </a:cxn>
                  <a:cxn ang="0">
                    <a:pos x="68" y="35"/>
                  </a:cxn>
                  <a:cxn ang="0">
                    <a:pos x="66" y="33"/>
                  </a:cxn>
                  <a:cxn ang="0">
                    <a:pos x="70" y="32"/>
                  </a:cxn>
                  <a:cxn ang="0">
                    <a:pos x="74" y="31"/>
                  </a:cxn>
                  <a:cxn ang="0">
                    <a:pos x="77" y="30"/>
                  </a:cxn>
                </a:cxnLst>
                <a:rect l="0" t="0" r="r" b="b"/>
                <a:pathLst>
                  <a:path w="77" h="52">
                    <a:moveTo>
                      <a:pt x="77" y="28"/>
                    </a:moveTo>
                    <a:cubicBezTo>
                      <a:pt x="77" y="28"/>
                      <a:pt x="77" y="28"/>
                      <a:pt x="76" y="28"/>
                    </a:cubicBezTo>
                    <a:cubicBezTo>
                      <a:pt x="76" y="28"/>
                      <a:pt x="76" y="28"/>
                      <a:pt x="76" y="28"/>
                    </a:cubicBezTo>
                    <a:cubicBezTo>
                      <a:pt x="76" y="28"/>
                      <a:pt x="76" y="28"/>
                      <a:pt x="75" y="28"/>
                    </a:cubicBezTo>
                    <a:cubicBezTo>
                      <a:pt x="75" y="27"/>
                      <a:pt x="74" y="27"/>
                      <a:pt x="75" y="26"/>
                    </a:cubicBezTo>
                    <a:cubicBezTo>
                      <a:pt x="76" y="26"/>
                      <a:pt x="74" y="26"/>
                      <a:pt x="74" y="25"/>
                    </a:cubicBezTo>
                    <a:cubicBezTo>
                      <a:pt x="73" y="25"/>
                      <a:pt x="72" y="25"/>
                      <a:pt x="71" y="25"/>
                    </a:cubicBezTo>
                    <a:cubicBezTo>
                      <a:pt x="70" y="25"/>
                      <a:pt x="69" y="25"/>
                      <a:pt x="69" y="25"/>
                    </a:cubicBezTo>
                    <a:cubicBezTo>
                      <a:pt x="69" y="24"/>
                      <a:pt x="70" y="23"/>
                      <a:pt x="69" y="22"/>
                    </a:cubicBezTo>
                    <a:cubicBezTo>
                      <a:pt x="69" y="22"/>
                      <a:pt x="68" y="22"/>
                      <a:pt x="67" y="22"/>
                    </a:cubicBezTo>
                    <a:cubicBezTo>
                      <a:pt x="66" y="21"/>
                      <a:pt x="65" y="21"/>
                      <a:pt x="65" y="20"/>
                    </a:cubicBezTo>
                    <a:cubicBezTo>
                      <a:pt x="64" y="20"/>
                      <a:pt x="64" y="19"/>
                      <a:pt x="64" y="18"/>
                    </a:cubicBezTo>
                    <a:cubicBezTo>
                      <a:pt x="64" y="18"/>
                      <a:pt x="63" y="18"/>
                      <a:pt x="63" y="18"/>
                    </a:cubicBezTo>
                    <a:cubicBezTo>
                      <a:pt x="62" y="18"/>
                      <a:pt x="62" y="17"/>
                      <a:pt x="63" y="16"/>
                    </a:cubicBezTo>
                    <a:cubicBezTo>
                      <a:pt x="63" y="16"/>
                      <a:pt x="62" y="16"/>
                      <a:pt x="61" y="16"/>
                    </a:cubicBezTo>
                    <a:cubicBezTo>
                      <a:pt x="61" y="15"/>
                      <a:pt x="61" y="15"/>
                      <a:pt x="60" y="15"/>
                    </a:cubicBezTo>
                    <a:cubicBezTo>
                      <a:pt x="60" y="15"/>
                      <a:pt x="59" y="15"/>
                      <a:pt x="59" y="14"/>
                    </a:cubicBezTo>
                    <a:cubicBezTo>
                      <a:pt x="59" y="14"/>
                      <a:pt x="60" y="14"/>
                      <a:pt x="60" y="13"/>
                    </a:cubicBezTo>
                    <a:cubicBezTo>
                      <a:pt x="60" y="13"/>
                      <a:pt x="59" y="13"/>
                      <a:pt x="59" y="13"/>
                    </a:cubicBezTo>
                    <a:cubicBezTo>
                      <a:pt x="60" y="13"/>
                      <a:pt x="60" y="13"/>
                      <a:pt x="60" y="13"/>
                    </a:cubicBezTo>
                    <a:cubicBezTo>
                      <a:pt x="61" y="12"/>
                      <a:pt x="60" y="12"/>
                      <a:pt x="60" y="12"/>
                    </a:cubicBezTo>
                    <a:cubicBezTo>
                      <a:pt x="60" y="12"/>
                      <a:pt x="61" y="12"/>
                      <a:pt x="61" y="12"/>
                    </a:cubicBezTo>
                    <a:cubicBezTo>
                      <a:pt x="61" y="11"/>
                      <a:pt x="60" y="11"/>
                      <a:pt x="60" y="10"/>
                    </a:cubicBezTo>
                    <a:cubicBezTo>
                      <a:pt x="60" y="10"/>
                      <a:pt x="59" y="10"/>
                      <a:pt x="59" y="9"/>
                    </a:cubicBezTo>
                    <a:cubicBezTo>
                      <a:pt x="59" y="9"/>
                      <a:pt x="60" y="9"/>
                      <a:pt x="60" y="8"/>
                    </a:cubicBezTo>
                    <a:cubicBezTo>
                      <a:pt x="60" y="8"/>
                      <a:pt x="59" y="8"/>
                      <a:pt x="59" y="8"/>
                    </a:cubicBezTo>
                    <a:cubicBezTo>
                      <a:pt x="59" y="8"/>
                      <a:pt x="59" y="7"/>
                      <a:pt x="59" y="7"/>
                    </a:cubicBezTo>
                    <a:cubicBezTo>
                      <a:pt x="59" y="7"/>
                      <a:pt x="60" y="6"/>
                      <a:pt x="59" y="6"/>
                    </a:cubicBezTo>
                    <a:cubicBezTo>
                      <a:pt x="59" y="6"/>
                      <a:pt x="58" y="6"/>
                      <a:pt x="58" y="6"/>
                    </a:cubicBezTo>
                    <a:cubicBezTo>
                      <a:pt x="57" y="5"/>
                      <a:pt x="57" y="6"/>
                      <a:pt x="56" y="5"/>
                    </a:cubicBezTo>
                    <a:cubicBezTo>
                      <a:pt x="56" y="4"/>
                      <a:pt x="54" y="3"/>
                      <a:pt x="53" y="4"/>
                    </a:cubicBezTo>
                    <a:cubicBezTo>
                      <a:pt x="52" y="4"/>
                      <a:pt x="52" y="3"/>
                      <a:pt x="51" y="3"/>
                    </a:cubicBezTo>
                    <a:cubicBezTo>
                      <a:pt x="50" y="3"/>
                      <a:pt x="50" y="4"/>
                      <a:pt x="50" y="4"/>
                    </a:cubicBezTo>
                    <a:cubicBezTo>
                      <a:pt x="50" y="4"/>
                      <a:pt x="49" y="4"/>
                      <a:pt x="49" y="4"/>
                    </a:cubicBezTo>
                    <a:cubicBezTo>
                      <a:pt x="49" y="4"/>
                      <a:pt x="49" y="5"/>
                      <a:pt x="48" y="5"/>
                    </a:cubicBezTo>
                    <a:cubicBezTo>
                      <a:pt x="48" y="5"/>
                      <a:pt x="48" y="5"/>
                      <a:pt x="47" y="5"/>
                    </a:cubicBezTo>
                    <a:cubicBezTo>
                      <a:pt x="47" y="5"/>
                      <a:pt x="46" y="4"/>
                      <a:pt x="46" y="4"/>
                    </a:cubicBezTo>
                    <a:cubicBezTo>
                      <a:pt x="47" y="3"/>
                      <a:pt x="46" y="3"/>
                      <a:pt x="47" y="3"/>
                    </a:cubicBezTo>
                    <a:cubicBezTo>
                      <a:pt x="47" y="3"/>
                      <a:pt x="47" y="3"/>
                      <a:pt x="47" y="3"/>
                    </a:cubicBezTo>
                    <a:cubicBezTo>
                      <a:pt x="47" y="2"/>
                      <a:pt x="44" y="2"/>
                      <a:pt x="44" y="2"/>
                    </a:cubicBezTo>
                    <a:cubicBezTo>
                      <a:pt x="43" y="2"/>
                      <a:pt x="43" y="2"/>
                      <a:pt x="42" y="2"/>
                    </a:cubicBezTo>
                    <a:cubicBezTo>
                      <a:pt x="41" y="3"/>
                      <a:pt x="41" y="2"/>
                      <a:pt x="41" y="1"/>
                    </a:cubicBezTo>
                    <a:cubicBezTo>
                      <a:pt x="40" y="1"/>
                      <a:pt x="38" y="1"/>
                      <a:pt x="38" y="1"/>
                    </a:cubicBezTo>
                    <a:cubicBezTo>
                      <a:pt x="38" y="2"/>
                      <a:pt x="36" y="0"/>
                      <a:pt x="35" y="1"/>
                    </a:cubicBezTo>
                    <a:cubicBezTo>
                      <a:pt x="35" y="1"/>
                      <a:pt x="35" y="1"/>
                      <a:pt x="34" y="1"/>
                    </a:cubicBezTo>
                    <a:cubicBezTo>
                      <a:pt x="34" y="1"/>
                      <a:pt x="34" y="1"/>
                      <a:pt x="34" y="1"/>
                    </a:cubicBezTo>
                    <a:cubicBezTo>
                      <a:pt x="33" y="2"/>
                      <a:pt x="34" y="2"/>
                      <a:pt x="33" y="2"/>
                    </a:cubicBezTo>
                    <a:cubicBezTo>
                      <a:pt x="32" y="3"/>
                      <a:pt x="32" y="3"/>
                      <a:pt x="32" y="3"/>
                    </a:cubicBezTo>
                    <a:cubicBezTo>
                      <a:pt x="32" y="4"/>
                      <a:pt x="32" y="4"/>
                      <a:pt x="32" y="4"/>
                    </a:cubicBezTo>
                    <a:cubicBezTo>
                      <a:pt x="31" y="4"/>
                      <a:pt x="30" y="4"/>
                      <a:pt x="30" y="4"/>
                    </a:cubicBezTo>
                    <a:cubicBezTo>
                      <a:pt x="30" y="4"/>
                      <a:pt x="29" y="4"/>
                      <a:pt x="29" y="4"/>
                    </a:cubicBezTo>
                    <a:cubicBezTo>
                      <a:pt x="28" y="4"/>
                      <a:pt x="28" y="4"/>
                      <a:pt x="27" y="4"/>
                    </a:cubicBezTo>
                    <a:cubicBezTo>
                      <a:pt x="27" y="4"/>
                      <a:pt x="27" y="5"/>
                      <a:pt x="26" y="5"/>
                    </a:cubicBezTo>
                    <a:cubicBezTo>
                      <a:pt x="25" y="6"/>
                      <a:pt x="24" y="4"/>
                      <a:pt x="24" y="6"/>
                    </a:cubicBezTo>
                    <a:cubicBezTo>
                      <a:pt x="25" y="6"/>
                      <a:pt x="24" y="7"/>
                      <a:pt x="24" y="7"/>
                    </a:cubicBezTo>
                    <a:cubicBezTo>
                      <a:pt x="24" y="7"/>
                      <a:pt x="24" y="8"/>
                      <a:pt x="24" y="8"/>
                    </a:cubicBezTo>
                    <a:cubicBezTo>
                      <a:pt x="24" y="8"/>
                      <a:pt x="24" y="8"/>
                      <a:pt x="24" y="8"/>
                    </a:cubicBezTo>
                    <a:cubicBezTo>
                      <a:pt x="23" y="10"/>
                      <a:pt x="25" y="9"/>
                      <a:pt x="26" y="9"/>
                    </a:cubicBezTo>
                    <a:cubicBezTo>
                      <a:pt x="27" y="9"/>
                      <a:pt x="25" y="10"/>
                      <a:pt x="25" y="10"/>
                    </a:cubicBezTo>
                    <a:cubicBezTo>
                      <a:pt x="25" y="11"/>
                      <a:pt x="25" y="11"/>
                      <a:pt x="24" y="11"/>
                    </a:cubicBezTo>
                    <a:cubicBezTo>
                      <a:pt x="24" y="11"/>
                      <a:pt x="23" y="11"/>
                      <a:pt x="23" y="11"/>
                    </a:cubicBezTo>
                    <a:cubicBezTo>
                      <a:pt x="22" y="10"/>
                      <a:pt x="22" y="12"/>
                      <a:pt x="21" y="13"/>
                    </a:cubicBezTo>
                    <a:cubicBezTo>
                      <a:pt x="21" y="13"/>
                      <a:pt x="20" y="13"/>
                      <a:pt x="20" y="13"/>
                    </a:cubicBezTo>
                    <a:cubicBezTo>
                      <a:pt x="19" y="13"/>
                      <a:pt x="19" y="13"/>
                      <a:pt x="19" y="13"/>
                    </a:cubicBezTo>
                    <a:cubicBezTo>
                      <a:pt x="19" y="14"/>
                      <a:pt x="19" y="14"/>
                      <a:pt x="19" y="14"/>
                    </a:cubicBezTo>
                    <a:cubicBezTo>
                      <a:pt x="18" y="15"/>
                      <a:pt x="18" y="15"/>
                      <a:pt x="18" y="16"/>
                    </a:cubicBezTo>
                    <a:cubicBezTo>
                      <a:pt x="18" y="16"/>
                      <a:pt x="19" y="17"/>
                      <a:pt x="18" y="17"/>
                    </a:cubicBezTo>
                    <a:cubicBezTo>
                      <a:pt x="18" y="17"/>
                      <a:pt x="18" y="17"/>
                      <a:pt x="18" y="18"/>
                    </a:cubicBezTo>
                    <a:cubicBezTo>
                      <a:pt x="18" y="19"/>
                      <a:pt x="17" y="19"/>
                      <a:pt x="17" y="19"/>
                    </a:cubicBezTo>
                    <a:cubicBezTo>
                      <a:pt x="17" y="20"/>
                      <a:pt x="18" y="19"/>
                      <a:pt x="18" y="19"/>
                    </a:cubicBezTo>
                    <a:cubicBezTo>
                      <a:pt x="19" y="19"/>
                      <a:pt x="19" y="20"/>
                      <a:pt x="19" y="21"/>
                    </a:cubicBezTo>
                    <a:cubicBezTo>
                      <a:pt x="19" y="22"/>
                      <a:pt x="17" y="21"/>
                      <a:pt x="17" y="21"/>
                    </a:cubicBezTo>
                    <a:cubicBezTo>
                      <a:pt x="17" y="21"/>
                      <a:pt x="17" y="20"/>
                      <a:pt x="17" y="20"/>
                    </a:cubicBezTo>
                    <a:cubicBezTo>
                      <a:pt x="17" y="20"/>
                      <a:pt x="17" y="20"/>
                      <a:pt x="18" y="20"/>
                    </a:cubicBezTo>
                    <a:cubicBezTo>
                      <a:pt x="17" y="20"/>
                      <a:pt x="17" y="20"/>
                      <a:pt x="17" y="20"/>
                    </a:cubicBezTo>
                    <a:cubicBezTo>
                      <a:pt x="16" y="20"/>
                      <a:pt x="16" y="20"/>
                      <a:pt x="16" y="20"/>
                    </a:cubicBezTo>
                    <a:cubicBezTo>
                      <a:pt x="16" y="20"/>
                      <a:pt x="15" y="20"/>
                      <a:pt x="15" y="20"/>
                    </a:cubicBezTo>
                    <a:cubicBezTo>
                      <a:pt x="15" y="20"/>
                      <a:pt x="14" y="21"/>
                      <a:pt x="14" y="21"/>
                    </a:cubicBezTo>
                    <a:cubicBezTo>
                      <a:pt x="13" y="22"/>
                      <a:pt x="13" y="21"/>
                      <a:pt x="12" y="21"/>
                    </a:cubicBezTo>
                    <a:cubicBezTo>
                      <a:pt x="11" y="22"/>
                      <a:pt x="12" y="23"/>
                      <a:pt x="11" y="23"/>
                    </a:cubicBezTo>
                    <a:cubicBezTo>
                      <a:pt x="11" y="23"/>
                      <a:pt x="10" y="23"/>
                      <a:pt x="10" y="23"/>
                    </a:cubicBezTo>
                    <a:cubicBezTo>
                      <a:pt x="9" y="23"/>
                      <a:pt x="9" y="23"/>
                      <a:pt x="9" y="24"/>
                    </a:cubicBezTo>
                    <a:cubicBezTo>
                      <a:pt x="8" y="24"/>
                      <a:pt x="7" y="24"/>
                      <a:pt x="7" y="24"/>
                    </a:cubicBezTo>
                    <a:cubicBezTo>
                      <a:pt x="7" y="23"/>
                      <a:pt x="7" y="23"/>
                      <a:pt x="6" y="23"/>
                    </a:cubicBezTo>
                    <a:cubicBezTo>
                      <a:pt x="6" y="23"/>
                      <a:pt x="5" y="24"/>
                      <a:pt x="5" y="23"/>
                    </a:cubicBezTo>
                    <a:cubicBezTo>
                      <a:pt x="4" y="23"/>
                      <a:pt x="4" y="23"/>
                      <a:pt x="4" y="23"/>
                    </a:cubicBezTo>
                    <a:cubicBezTo>
                      <a:pt x="3" y="24"/>
                      <a:pt x="2" y="24"/>
                      <a:pt x="2" y="24"/>
                    </a:cubicBezTo>
                    <a:cubicBezTo>
                      <a:pt x="2" y="24"/>
                      <a:pt x="1" y="23"/>
                      <a:pt x="1" y="23"/>
                    </a:cubicBezTo>
                    <a:cubicBezTo>
                      <a:pt x="1" y="24"/>
                      <a:pt x="1" y="25"/>
                      <a:pt x="2" y="25"/>
                    </a:cubicBezTo>
                    <a:cubicBezTo>
                      <a:pt x="2" y="26"/>
                      <a:pt x="2" y="27"/>
                      <a:pt x="2" y="27"/>
                    </a:cubicBezTo>
                    <a:cubicBezTo>
                      <a:pt x="3" y="28"/>
                      <a:pt x="3" y="28"/>
                      <a:pt x="3" y="29"/>
                    </a:cubicBezTo>
                    <a:cubicBezTo>
                      <a:pt x="4" y="30"/>
                      <a:pt x="4" y="30"/>
                      <a:pt x="4" y="31"/>
                    </a:cubicBezTo>
                    <a:cubicBezTo>
                      <a:pt x="5" y="31"/>
                      <a:pt x="5" y="32"/>
                      <a:pt x="5" y="32"/>
                    </a:cubicBezTo>
                    <a:cubicBezTo>
                      <a:pt x="5" y="33"/>
                      <a:pt x="5" y="33"/>
                      <a:pt x="5" y="34"/>
                    </a:cubicBezTo>
                    <a:cubicBezTo>
                      <a:pt x="5" y="34"/>
                      <a:pt x="6" y="36"/>
                      <a:pt x="5" y="36"/>
                    </a:cubicBezTo>
                    <a:cubicBezTo>
                      <a:pt x="5" y="37"/>
                      <a:pt x="4" y="37"/>
                      <a:pt x="4" y="37"/>
                    </a:cubicBezTo>
                    <a:cubicBezTo>
                      <a:pt x="3" y="37"/>
                      <a:pt x="2" y="38"/>
                      <a:pt x="2" y="38"/>
                    </a:cubicBezTo>
                    <a:cubicBezTo>
                      <a:pt x="1" y="39"/>
                      <a:pt x="0" y="40"/>
                      <a:pt x="0" y="41"/>
                    </a:cubicBezTo>
                    <a:cubicBezTo>
                      <a:pt x="0" y="41"/>
                      <a:pt x="0" y="41"/>
                      <a:pt x="0" y="41"/>
                    </a:cubicBezTo>
                    <a:cubicBezTo>
                      <a:pt x="0" y="42"/>
                      <a:pt x="1" y="41"/>
                      <a:pt x="1" y="42"/>
                    </a:cubicBezTo>
                    <a:cubicBezTo>
                      <a:pt x="1" y="42"/>
                      <a:pt x="1" y="42"/>
                      <a:pt x="2" y="42"/>
                    </a:cubicBezTo>
                    <a:cubicBezTo>
                      <a:pt x="2" y="42"/>
                      <a:pt x="2" y="42"/>
                      <a:pt x="2" y="42"/>
                    </a:cubicBezTo>
                    <a:cubicBezTo>
                      <a:pt x="3" y="42"/>
                      <a:pt x="2" y="42"/>
                      <a:pt x="3" y="42"/>
                    </a:cubicBezTo>
                    <a:cubicBezTo>
                      <a:pt x="3" y="42"/>
                      <a:pt x="3" y="43"/>
                      <a:pt x="3" y="43"/>
                    </a:cubicBezTo>
                    <a:cubicBezTo>
                      <a:pt x="4" y="43"/>
                      <a:pt x="4" y="43"/>
                      <a:pt x="4" y="44"/>
                    </a:cubicBezTo>
                    <a:cubicBezTo>
                      <a:pt x="4" y="44"/>
                      <a:pt x="4" y="44"/>
                      <a:pt x="4" y="45"/>
                    </a:cubicBezTo>
                    <a:cubicBezTo>
                      <a:pt x="4" y="45"/>
                      <a:pt x="4" y="46"/>
                      <a:pt x="4" y="46"/>
                    </a:cubicBezTo>
                    <a:cubicBezTo>
                      <a:pt x="4" y="46"/>
                      <a:pt x="3" y="46"/>
                      <a:pt x="3" y="46"/>
                    </a:cubicBezTo>
                    <a:cubicBezTo>
                      <a:pt x="3" y="47"/>
                      <a:pt x="3" y="47"/>
                      <a:pt x="3" y="47"/>
                    </a:cubicBezTo>
                    <a:cubicBezTo>
                      <a:pt x="3" y="48"/>
                      <a:pt x="3" y="49"/>
                      <a:pt x="4" y="49"/>
                    </a:cubicBezTo>
                    <a:cubicBezTo>
                      <a:pt x="4" y="49"/>
                      <a:pt x="4" y="48"/>
                      <a:pt x="4" y="48"/>
                    </a:cubicBezTo>
                    <a:cubicBezTo>
                      <a:pt x="5" y="47"/>
                      <a:pt x="6" y="48"/>
                      <a:pt x="7" y="48"/>
                    </a:cubicBezTo>
                    <a:cubicBezTo>
                      <a:pt x="8" y="48"/>
                      <a:pt x="8" y="47"/>
                      <a:pt x="9" y="47"/>
                    </a:cubicBezTo>
                    <a:cubicBezTo>
                      <a:pt x="9" y="46"/>
                      <a:pt x="9" y="46"/>
                      <a:pt x="10" y="45"/>
                    </a:cubicBezTo>
                    <a:cubicBezTo>
                      <a:pt x="10" y="45"/>
                      <a:pt x="11" y="45"/>
                      <a:pt x="12" y="45"/>
                    </a:cubicBezTo>
                    <a:cubicBezTo>
                      <a:pt x="13" y="45"/>
                      <a:pt x="14" y="45"/>
                      <a:pt x="14" y="45"/>
                    </a:cubicBezTo>
                    <a:cubicBezTo>
                      <a:pt x="15" y="44"/>
                      <a:pt x="16" y="44"/>
                      <a:pt x="17" y="44"/>
                    </a:cubicBezTo>
                    <a:cubicBezTo>
                      <a:pt x="18" y="44"/>
                      <a:pt x="19" y="45"/>
                      <a:pt x="19" y="45"/>
                    </a:cubicBezTo>
                    <a:cubicBezTo>
                      <a:pt x="21" y="44"/>
                      <a:pt x="22" y="44"/>
                      <a:pt x="23" y="45"/>
                    </a:cubicBezTo>
                    <a:cubicBezTo>
                      <a:pt x="24" y="45"/>
                      <a:pt x="24" y="45"/>
                      <a:pt x="25" y="45"/>
                    </a:cubicBezTo>
                    <a:cubicBezTo>
                      <a:pt x="25" y="45"/>
                      <a:pt x="26" y="45"/>
                      <a:pt x="27" y="45"/>
                    </a:cubicBezTo>
                    <a:cubicBezTo>
                      <a:pt x="27" y="45"/>
                      <a:pt x="27" y="46"/>
                      <a:pt x="28" y="46"/>
                    </a:cubicBezTo>
                    <a:cubicBezTo>
                      <a:pt x="29" y="46"/>
                      <a:pt x="30" y="46"/>
                      <a:pt x="31" y="46"/>
                    </a:cubicBezTo>
                    <a:cubicBezTo>
                      <a:pt x="31" y="46"/>
                      <a:pt x="32" y="46"/>
                      <a:pt x="33" y="46"/>
                    </a:cubicBezTo>
                    <a:cubicBezTo>
                      <a:pt x="33" y="46"/>
                      <a:pt x="34" y="46"/>
                      <a:pt x="34" y="47"/>
                    </a:cubicBezTo>
                    <a:cubicBezTo>
                      <a:pt x="34" y="47"/>
                      <a:pt x="34" y="47"/>
                      <a:pt x="34" y="47"/>
                    </a:cubicBezTo>
                    <a:cubicBezTo>
                      <a:pt x="35" y="48"/>
                      <a:pt x="35" y="48"/>
                      <a:pt x="36" y="48"/>
                    </a:cubicBezTo>
                    <a:cubicBezTo>
                      <a:pt x="36" y="48"/>
                      <a:pt x="36" y="48"/>
                      <a:pt x="37" y="48"/>
                    </a:cubicBezTo>
                    <a:cubicBezTo>
                      <a:pt x="38" y="48"/>
                      <a:pt x="38" y="48"/>
                      <a:pt x="38" y="49"/>
                    </a:cubicBezTo>
                    <a:cubicBezTo>
                      <a:pt x="38" y="49"/>
                      <a:pt x="38" y="49"/>
                      <a:pt x="38" y="49"/>
                    </a:cubicBezTo>
                    <a:cubicBezTo>
                      <a:pt x="39" y="49"/>
                      <a:pt x="39" y="48"/>
                      <a:pt x="39" y="48"/>
                    </a:cubicBezTo>
                    <a:cubicBezTo>
                      <a:pt x="39" y="47"/>
                      <a:pt x="40" y="48"/>
                      <a:pt x="41" y="48"/>
                    </a:cubicBezTo>
                    <a:cubicBezTo>
                      <a:pt x="42" y="48"/>
                      <a:pt x="42" y="47"/>
                      <a:pt x="43" y="48"/>
                    </a:cubicBezTo>
                    <a:cubicBezTo>
                      <a:pt x="43" y="48"/>
                      <a:pt x="43" y="49"/>
                      <a:pt x="44" y="48"/>
                    </a:cubicBezTo>
                    <a:cubicBezTo>
                      <a:pt x="44" y="48"/>
                      <a:pt x="45" y="48"/>
                      <a:pt x="45" y="48"/>
                    </a:cubicBezTo>
                    <a:cubicBezTo>
                      <a:pt x="46" y="49"/>
                      <a:pt x="46" y="49"/>
                      <a:pt x="46" y="49"/>
                    </a:cubicBezTo>
                    <a:cubicBezTo>
                      <a:pt x="46" y="49"/>
                      <a:pt x="47" y="50"/>
                      <a:pt x="47" y="50"/>
                    </a:cubicBezTo>
                    <a:cubicBezTo>
                      <a:pt x="47" y="49"/>
                      <a:pt x="47" y="49"/>
                      <a:pt x="47" y="49"/>
                    </a:cubicBezTo>
                    <a:cubicBezTo>
                      <a:pt x="48" y="48"/>
                      <a:pt x="48" y="48"/>
                      <a:pt x="49" y="48"/>
                    </a:cubicBezTo>
                    <a:cubicBezTo>
                      <a:pt x="49" y="48"/>
                      <a:pt x="49" y="47"/>
                      <a:pt x="50" y="48"/>
                    </a:cubicBezTo>
                    <a:cubicBezTo>
                      <a:pt x="50" y="48"/>
                      <a:pt x="50" y="48"/>
                      <a:pt x="51" y="48"/>
                    </a:cubicBezTo>
                    <a:cubicBezTo>
                      <a:pt x="51" y="49"/>
                      <a:pt x="51" y="50"/>
                      <a:pt x="52" y="50"/>
                    </a:cubicBezTo>
                    <a:cubicBezTo>
                      <a:pt x="52" y="50"/>
                      <a:pt x="53" y="50"/>
                      <a:pt x="53" y="50"/>
                    </a:cubicBezTo>
                    <a:cubicBezTo>
                      <a:pt x="53" y="50"/>
                      <a:pt x="53" y="50"/>
                      <a:pt x="53" y="49"/>
                    </a:cubicBezTo>
                    <a:cubicBezTo>
                      <a:pt x="54" y="49"/>
                      <a:pt x="54" y="50"/>
                      <a:pt x="54" y="49"/>
                    </a:cubicBezTo>
                    <a:cubicBezTo>
                      <a:pt x="54" y="49"/>
                      <a:pt x="54" y="49"/>
                      <a:pt x="54" y="49"/>
                    </a:cubicBezTo>
                    <a:cubicBezTo>
                      <a:pt x="55" y="49"/>
                      <a:pt x="55" y="49"/>
                      <a:pt x="55" y="49"/>
                    </a:cubicBezTo>
                    <a:cubicBezTo>
                      <a:pt x="55" y="50"/>
                      <a:pt x="57" y="49"/>
                      <a:pt x="58" y="49"/>
                    </a:cubicBezTo>
                    <a:cubicBezTo>
                      <a:pt x="58" y="49"/>
                      <a:pt x="59" y="49"/>
                      <a:pt x="59" y="49"/>
                    </a:cubicBezTo>
                    <a:cubicBezTo>
                      <a:pt x="59" y="49"/>
                      <a:pt x="60" y="50"/>
                      <a:pt x="60" y="50"/>
                    </a:cubicBezTo>
                    <a:cubicBezTo>
                      <a:pt x="60" y="50"/>
                      <a:pt x="60" y="51"/>
                      <a:pt x="61" y="51"/>
                    </a:cubicBezTo>
                    <a:cubicBezTo>
                      <a:pt x="61" y="51"/>
                      <a:pt x="62" y="51"/>
                      <a:pt x="62" y="52"/>
                    </a:cubicBezTo>
                    <a:cubicBezTo>
                      <a:pt x="62" y="51"/>
                      <a:pt x="63" y="50"/>
                      <a:pt x="62" y="50"/>
                    </a:cubicBezTo>
                    <a:cubicBezTo>
                      <a:pt x="62" y="50"/>
                      <a:pt x="62" y="49"/>
                      <a:pt x="62" y="49"/>
                    </a:cubicBezTo>
                    <a:cubicBezTo>
                      <a:pt x="62" y="49"/>
                      <a:pt x="62" y="49"/>
                      <a:pt x="62" y="49"/>
                    </a:cubicBezTo>
                    <a:cubicBezTo>
                      <a:pt x="62" y="49"/>
                      <a:pt x="62" y="48"/>
                      <a:pt x="62" y="48"/>
                    </a:cubicBezTo>
                    <a:cubicBezTo>
                      <a:pt x="61" y="48"/>
                      <a:pt x="62" y="46"/>
                      <a:pt x="62" y="46"/>
                    </a:cubicBezTo>
                    <a:cubicBezTo>
                      <a:pt x="62" y="46"/>
                      <a:pt x="63" y="45"/>
                      <a:pt x="63" y="45"/>
                    </a:cubicBezTo>
                    <a:cubicBezTo>
                      <a:pt x="63" y="45"/>
                      <a:pt x="63" y="44"/>
                      <a:pt x="63" y="44"/>
                    </a:cubicBezTo>
                    <a:cubicBezTo>
                      <a:pt x="63" y="44"/>
                      <a:pt x="64" y="44"/>
                      <a:pt x="64" y="44"/>
                    </a:cubicBezTo>
                    <a:cubicBezTo>
                      <a:pt x="64" y="44"/>
                      <a:pt x="64" y="44"/>
                      <a:pt x="64" y="44"/>
                    </a:cubicBezTo>
                    <a:cubicBezTo>
                      <a:pt x="64" y="44"/>
                      <a:pt x="64" y="44"/>
                      <a:pt x="64" y="44"/>
                    </a:cubicBezTo>
                    <a:cubicBezTo>
                      <a:pt x="65" y="43"/>
                      <a:pt x="64" y="43"/>
                      <a:pt x="64" y="43"/>
                    </a:cubicBezTo>
                    <a:cubicBezTo>
                      <a:pt x="64" y="43"/>
                      <a:pt x="65" y="43"/>
                      <a:pt x="65" y="43"/>
                    </a:cubicBezTo>
                    <a:cubicBezTo>
                      <a:pt x="66" y="43"/>
                      <a:pt x="66" y="43"/>
                      <a:pt x="66" y="43"/>
                    </a:cubicBezTo>
                    <a:cubicBezTo>
                      <a:pt x="67" y="43"/>
                      <a:pt x="67" y="43"/>
                      <a:pt x="67" y="43"/>
                    </a:cubicBezTo>
                    <a:cubicBezTo>
                      <a:pt x="68" y="42"/>
                      <a:pt x="70" y="43"/>
                      <a:pt x="71" y="43"/>
                    </a:cubicBezTo>
                    <a:cubicBezTo>
                      <a:pt x="71" y="42"/>
                      <a:pt x="70" y="42"/>
                      <a:pt x="70" y="41"/>
                    </a:cubicBezTo>
                    <a:cubicBezTo>
                      <a:pt x="70" y="41"/>
                      <a:pt x="70" y="41"/>
                      <a:pt x="70" y="41"/>
                    </a:cubicBezTo>
                    <a:cubicBezTo>
                      <a:pt x="69" y="40"/>
                      <a:pt x="70" y="40"/>
                      <a:pt x="70" y="40"/>
                    </a:cubicBezTo>
                    <a:cubicBezTo>
                      <a:pt x="69" y="39"/>
                      <a:pt x="69" y="39"/>
                      <a:pt x="69" y="38"/>
                    </a:cubicBezTo>
                    <a:cubicBezTo>
                      <a:pt x="69" y="38"/>
                      <a:pt x="69" y="38"/>
                      <a:pt x="69" y="38"/>
                    </a:cubicBezTo>
                    <a:cubicBezTo>
                      <a:pt x="69" y="37"/>
                      <a:pt x="68" y="37"/>
                      <a:pt x="68" y="36"/>
                    </a:cubicBezTo>
                    <a:cubicBezTo>
                      <a:pt x="69" y="36"/>
                      <a:pt x="69" y="36"/>
                      <a:pt x="68" y="35"/>
                    </a:cubicBezTo>
                    <a:cubicBezTo>
                      <a:pt x="68" y="35"/>
                      <a:pt x="68" y="35"/>
                      <a:pt x="67" y="34"/>
                    </a:cubicBezTo>
                    <a:cubicBezTo>
                      <a:pt x="67" y="34"/>
                      <a:pt x="67" y="34"/>
                      <a:pt x="66" y="33"/>
                    </a:cubicBezTo>
                    <a:cubicBezTo>
                      <a:pt x="66" y="33"/>
                      <a:pt x="66" y="33"/>
                      <a:pt x="66" y="33"/>
                    </a:cubicBezTo>
                    <a:cubicBezTo>
                      <a:pt x="66" y="33"/>
                      <a:pt x="66" y="33"/>
                      <a:pt x="66" y="32"/>
                    </a:cubicBezTo>
                    <a:cubicBezTo>
                      <a:pt x="67" y="31"/>
                      <a:pt x="66" y="31"/>
                      <a:pt x="68" y="31"/>
                    </a:cubicBezTo>
                    <a:cubicBezTo>
                      <a:pt x="69" y="31"/>
                      <a:pt x="69" y="31"/>
                      <a:pt x="70" y="32"/>
                    </a:cubicBezTo>
                    <a:cubicBezTo>
                      <a:pt x="70" y="32"/>
                      <a:pt x="72" y="32"/>
                      <a:pt x="73" y="32"/>
                    </a:cubicBezTo>
                    <a:cubicBezTo>
                      <a:pt x="73" y="32"/>
                      <a:pt x="73" y="32"/>
                      <a:pt x="74" y="32"/>
                    </a:cubicBezTo>
                    <a:cubicBezTo>
                      <a:pt x="74" y="32"/>
                      <a:pt x="74" y="32"/>
                      <a:pt x="74" y="31"/>
                    </a:cubicBezTo>
                    <a:cubicBezTo>
                      <a:pt x="75" y="31"/>
                      <a:pt x="75" y="31"/>
                      <a:pt x="75" y="31"/>
                    </a:cubicBezTo>
                    <a:cubicBezTo>
                      <a:pt x="75" y="31"/>
                      <a:pt x="75" y="30"/>
                      <a:pt x="75" y="30"/>
                    </a:cubicBezTo>
                    <a:cubicBezTo>
                      <a:pt x="75" y="30"/>
                      <a:pt x="77" y="30"/>
                      <a:pt x="77" y="30"/>
                    </a:cubicBezTo>
                    <a:cubicBezTo>
                      <a:pt x="77" y="30"/>
                      <a:pt x="77" y="28"/>
                      <a:pt x="77" y="28"/>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228" name="Austria">
                <a:extLst>
                  <a:ext uri="{FF2B5EF4-FFF2-40B4-BE49-F238E27FC236}">
                    <a16:creationId xmlns:a16="http://schemas.microsoft.com/office/drawing/2014/main" id="{80AE8DE4-8858-ED13-DFD1-F29C2508F918}"/>
                  </a:ext>
                </a:extLst>
              </p:cNvPr>
              <p:cNvSpPr>
                <a:spLocks/>
              </p:cNvSpPr>
              <p:nvPr/>
            </p:nvSpPr>
            <p:spPr bwMode="auto">
              <a:xfrm>
                <a:off x="6125152" y="2461173"/>
                <a:ext cx="226069" cy="98785"/>
              </a:xfrm>
              <a:custGeom>
                <a:avLst/>
                <a:gdLst/>
                <a:ahLst/>
                <a:cxnLst>
                  <a:cxn ang="0">
                    <a:pos x="65" y="10"/>
                  </a:cxn>
                  <a:cxn ang="0">
                    <a:pos x="64" y="9"/>
                  </a:cxn>
                  <a:cxn ang="0">
                    <a:pos x="63" y="7"/>
                  </a:cxn>
                  <a:cxn ang="0">
                    <a:pos x="63" y="3"/>
                  </a:cxn>
                  <a:cxn ang="0">
                    <a:pos x="61" y="3"/>
                  </a:cxn>
                  <a:cxn ang="0">
                    <a:pos x="57" y="3"/>
                  </a:cxn>
                  <a:cxn ang="0">
                    <a:pos x="54" y="2"/>
                  </a:cxn>
                  <a:cxn ang="0">
                    <a:pos x="52" y="2"/>
                  </a:cxn>
                  <a:cxn ang="0">
                    <a:pos x="48" y="1"/>
                  </a:cxn>
                  <a:cxn ang="0">
                    <a:pos x="47" y="2"/>
                  </a:cxn>
                  <a:cxn ang="0">
                    <a:pos x="44" y="5"/>
                  </a:cxn>
                  <a:cxn ang="0">
                    <a:pos x="42" y="5"/>
                  </a:cxn>
                  <a:cxn ang="0">
                    <a:pos x="39" y="4"/>
                  </a:cxn>
                  <a:cxn ang="0">
                    <a:pos x="37" y="5"/>
                  </a:cxn>
                  <a:cxn ang="0">
                    <a:pos x="33" y="8"/>
                  </a:cxn>
                  <a:cxn ang="0">
                    <a:pos x="29" y="9"/>
                  </a:cxn>
                  <a:cxn ang="0">
                    <a:pos x="30" y="14"/>
                  </a:cxn>
                  <a:cxn ang="0">
                    <a:pos x="31" y="16"/>
                  </a:cxn>
                  <a:cxn ang="0">
                    <a:pos x="27" y="15"/>
                  </a:cxn>
                  <a:cxn ang="0">
                    <a:pos x="25" y="14"/>
                  </a:cxn>
                  <a:cxn ang="0">
                    <a:pos x="24" y="14"/>
                  </a:cxn>
                  <a:cxn ang="0">
                    <a:pos x="22" y="15"/>
                  </a:cxn>
                  <a:cxn ang="0">
                    <a:pos x="19" y="16"/>
                  </a:cxn>
                  <a:cxn ang="0">
                    <a:pos x="17" y="17"/>
                  </a:cxn>
                  <a:cxn ang="0">
                    <a:pos x="15" y="17"/>
                  </a:cxn>
                  <a:cxn ang="0">
                    <a:pos x="13" y="17"/>
                  </a:cxn>
                  <a:cxn ang="0">
                    <a:pos x="12" y="16"/>
                  </a:cxn>
                  <a:cxn ang="0">
                    <a:pos x="9" y="16"/>
                  </a:cxn>
                  <a:cxn ang="0">
                    <a:pos x="8" y="18"/>
                  </a:cxn>
                  <a:cxn ang="0">
                    <a:pos x="6" y="18"/>
                  </a:cxn>
                  <a:cxn ang="0">
                    <a:pos x="5" y="17"/>
                  </a:cxn>
                  <a:cxn ang="0">
                    <a:pos x="3" y="16"/>
                  </a:cxn>
                  <a:cxn ang="0">
                    <a:pos x="1" y="16"/>
                  </a:cxn>
                  <a:cxn ang="0">
                    <a:pos x="1" y="19"/>
                  </a:cxn>
                  <a:cxn ang="0">
                    <a:pos x="3" y="22"/>
                  </a:cxn>
                  <a:cxn ang="0">
                    <a:pos x="6" y="24"/>
                  </a:cxn>
                  <a:cxn ang="0">
                    <a:pos x="7" y="23"/>
                  </a:cxn>
                  <a:cxn ang="0">
                    <a:pos x="8" y="22"/>
                  </a:cxn>
                  <a:cxn ang="0">
                    <a:pos x="10" y="23"/>
                  </a:cxn>
                  <a:cxn ang="0">
                    <a:pos x="11" y="24"/>
                  </a:cxn>
                  <a:cxn ang="0">
                    <a:pos x="14" y="23"/>
                  </a:cxn>
                  <a:cxn ang="0">
                    <a:pos x="18" y="22"/>
                  </a:cxn>
                  <a:cxn ang="0">
                    <a:pos x="23" y="21"/>
                  </a:cxn>
                  <a:cxn ang="0">
                    <a:pos x="23" y="23"/>
                  </a:cxn>
                  <a:cxn ang="0">
                    <a:pos x="25" y="25"/>
                  </a:cxn>
                  <a:cxn ang="0">
                    <a:pos x="32" y="26"/>
                  </a:cxn>
                  <a:cxn ang="0">
                    <a:pos x="34" y="27"/>
                  </a:cxn>
                  <a:cxn ang="0">
                    <a:pos x="40" y="28"/>
                  </a:cxn>
                  <a:cxn ang="0">
                    <a:pos x="44" y="29"/>
                  </a:cxn>
                  <a:cxn ang="0">
                    <a:pos x="47" y="26"/>
                  </a:cxn>
                  <a:cxn ang="0">
                    <a:pos x="51" y="26"/>
                  </a:cxn>
                  <a:cxn ang="0">
                    <a:pos x="54" y="25"/>
                  </a:cxn>
                  <a:cxn ang="0">
                    <a:pos x="56" y="24"/>
                  </a:cxn>
                  <a:cxn ang="0">
                    <a:pos x="60" y="22"/>
                  </a:cxn>
                  <a:cxn ang="0">
                    <a:pos x="60" y="21"/>
                  </a:cxn>
                  <a:cxn ang="0">
                    <a:pos x="60" y="20"/>
                  </a:cxn>
                  <a:cxn ang="0">
                    <a:pos x="60" y="18"/>
                  </a:cxn>
                  <a:cxn ang="0">
                    <a:pos x="62" y="16"/>
                  </a:cxn>
                  <a:cxn ang="0">
                    <a:pos x="60" y="14"/>
                  </a:cxn>
                  <a:cxn ang="0">
                    <a:pos x="62" y="14"/>
                  </a:cxn>
                  <a:cxn ang="0">
                    <a:pos x="63" y="14"/>
                  </a:cxn>
                  <a:cxn ang="0">
                    <a:pos x="65" y="13"/>
                  </a:cxn>
                  <a:cxn ang="0">
                    <a:pos x="65" y="12"/>
                  </a:cxn>
                </a:cxnLst>
                <a:rect l="0" t="0" r="r" b="b"/>
                <a:pathLst>
                  <a:path w="66" h="29">
                    <a:moveTo>
                      <a:pt x="66" y="11"/>
                    </a:moveTo>
                    <a:cubicBezTo>
                      <a:pt x="65" y="11"/>
                      <a:pt x="65" y="11"/>
                      <a:pt x="65" y="10"/>
                    </a:cubicBezTo>
                    <a:cubicBezTo>
                      <a:pt x="65" y="10"/>
                      <a:pt x="65" y="10"/>
                      <a:pt x="65" y="10"/>
                    </a:cubicBezTo>
                    <a:cubicBezTo>
                      <a:pt x="64" y="10"/>
                      <a:pt x="64" y="10"/>
                      <a:pt x="64" y="9"/>
                    </a:cubicBezTo>
                    <a:cubicBezTo>
                      <a:pt x="64" y="9"/>
                      <a:pt x="64" y="9"/>
                      <a:pt x="64" y="8"/>
                    </a:cubicBezTo>
                    <a:cubicBezTo>
                      <a:pt x="64" y="8"/>
                      <a:pt x="63" y="7"/>
                      <a:pt x="63" y="7"/>
                    </a:cubicBezTo>
                    <a:cubicBezTo>
                      <a:pt x="63" y="7"/>
                      <a:pt x="63" y="6"/>
                      <a:pt x="63" y="6"/>
                    </a:cubicBezTo>
                    <a:cubicBezTo>
                      <a:pt x="64" y="5"/>
                      <a:pt x="63" y="4"/>
                      <a:pt x="63" y="3"/>
                    </a:cubicBezTo>
                    <a:cubicBezTo>
                      <a:pt x="62" y="3"/>
                      <a:pt x="62" y="3"/>
                      <a:pt x="61" y="3"/>
                    </a:cubicBezTo>
                    <a:cubicBezTo>
                      <a:pt x="61" y="3"/>
                      <a:pt x="61" y="3"/>
                      <a:pt x="61" y="3"/>
                    </a:cubicBezTo>
                    <a:cubicBezTo>
                      <a:pt x="60" y="2"/>
                      <a:pt x="59" y="2"/>
                      <a:pt x="59" y="3"/>
                    </a:cubicBezTo>
                    <a:cubicBezTo>
                      <a:pt x="59" y="4"/>
                      <a:pt x="57" y="3"/>
                      <a:pt x="57" y="3"/>
                    </a:cubicBezTo>
                    <a:cubicBezTo>
                      <a:pt x="56" y="3"/>
                      <a:pt x="56" y="3"/>
                      <a:pt x="55" y="3"/>
                    </a:cubicBezTo>
                    <a:cubicBezTo>
                      <a:pt x="55" y="2"/>
                      <a:pt x="55" y="2"/>
                      <a:pt x="54" y="2"/>
                    </a:cubicBezTo>
                    <a:cubicBezTo>
                      <a:pt x="54" y="2"/>
                      <a:pt x="53" y="2"/>
                      <a:pt x="53" y="2"/>
                    </a:cubicBezTo>
                    <a:cubicBezTo>
                      <a:pt x="53" y="2"/>
                      <a:pt x="52" y="2"/>
                      <a:pt x="52" y="2"/>
                    </a:cubicBezTo>
                    <a:cubicBezTo>
                      <a:pt x="51" y="1"/>
                      <a:pt x="50" y="1"/>
                      <a:pt x="50" y="1"/>
                    </a:cubicBezTo>
                    <a:cubicBezTo>
                      <a:pt x="49" y="1"/>
                      <a:pt x="49" y="1"/>
                      <a:pt x="48" y="1"/>
                    </a:cubicBezTo>
                    <a:cubicBezTo>
                      <a:pt x="48" y="1"/>
                      <a:pt x="47" y="0"/>
                      <a:pt x="47" y="1"/>
                    </a:cubicBezTo>
                    <a:cubicBezTo>
                      <a:pt x="47" y="1"/>
                      <a:pt x="47" y="2"/>
                      <a:pt x="47" y="2"/>
                    </a:cubicBezTo>
                    <a:cubicBezTo>
                      <a:pt x="47" y="4"/>
                      <a:pt x="45" y="2"/>
                      <a:pt x="45" y="3"/>
                    </a:cubicBezTo>
                    <a:cubicBezTo>
                      <a:pt x="44" y="4"/>
                      <a:pt x="45" y="5"/>
                      <a:pt x="44" y="5"/>
                    </a:cubicBezTo>
                    <a:cubicBezTo>
                      <a:pt x="44" y="5"/>
                      <a:pt x="42" y="4"/>
                      <a:pt x="42" y="4"/>
                    </a:cubicBezTo>
                    <a:cubicBezTo>
                      <a:pt x="42" y="5"/>
                      <a:pt x="42" y="5"/>
                      <a:pt x="42" y="5"/>
                    </a:cubicBezTo>
                    <a:cubicBezTo>
                      <a:pt x="41" y="5"/>
                      <a:pt x="41" y="5"/>
                      <a:pt x="40" y="5"/>
                    </a:cubicBezTo>
                    <a:cubicBezTo>
                      <a:pt x="39" y="5"/>
                      <a:pt x="38" y="4"/>
                      <a:pt x="39" y="4"/>
                    </a:cubicBezTo>
                    <a:cubicBezTo>
                      <a:pt x="39" y="4"/>
                      <a:pt x="37" y="3"/>
                      <a:pt x="37" y="3"/>
                    </a:cubicBezTo>
                    <a:cubicBezTo>
                      <a:pt x="37" y="3"/>
                      <a:pt x="37" y="4"/>
                      <a:pt x="37" y="5"/>
                    </a:cubicBezTo>
                    <a:cubicBezTo>
                      <a:pt x="36" y="6"/>
                      <a:pt x="36" y="6"/>
                      <a:pt x="35" y="5"/>
                    </a:cubicBezTo>
                    <a:cubicBezTo>
                      <a:pt x="33" y="4"/>
                      <a:pt x="34" y="7"/>
                      <a:pt x="33" y="8"/>
                    </a:cubicBezTo>
                    <a:cubicBezTo>
                      <a:pt x="32" y="8"/>
                      <a:pt x="31" y="8"/>
                      <a:pt x="30" y="8"/>
                    </a:cubicBezTo>
                    <a:cubicBezTo>
                      <a:pt x="30" y="9"/>
                      <a:pt x="30" y="9"/>
                      <a:pt x="29" y="9"/>
                    </a:cubicBezTo>
                    <a:cubicBezTo>
                      <a:pt x="28" y="10"/>
                      <a:pt x="28" y="10"/>
                      <a:pt x="28" y="10"/>
                    </a:cubicBezTo>
                    <a:cubicBezTo>
                      <a:pt x="29" y="11"/>
                      <a:pt x="31" y="12"/>
                      <a:pt x="30" y="14"/>
                    </a:cubicBezTo>
                    <a:cubicBezTo>
                      <a:pt x="29" y="14"/>
                      <a:pt x="30" y="14"/>
                      <a:pt x="30" y="14"/>
                    </a:cubicBezTo>
                    <a:cubicBezTo>
                      <a:pt x="32" y="15"/>
                      <a:pt x="30" y="16"/>
                      <a:pt x="31" y="16"/>
                    </a:cubicBezTo>
                    <a:cubicBezTo>
                      <a:pt x="31" y="18"/>
                      <a:pt x="27" y="16"/>
                      <a:pt x="29" y="15"/>
                    </a:cubicBezTo>
                    <a:cubicBezTo>
                      <a:pt x="28" y="15"/>
                      <a:pt x="28" y="14"/>
                      <a:pt x="27" y="15"/>
                    </a:cubicBezTo>
                    <a:cubicBezTo>
                      <a:pt x="26" y="15"/>
                      <a:pt x="26" y="15"/>
                      <a:pt x="26" y="15"/>
                    </a:cubicBezTo>
                    <a:cubicBezTo>
                      <a:pt x="25" y="15"/>
                      <a:pt x="25" y="14"/>
                      <a:pt x="25" y="14"/>
                    </a:cubicBezTo>
                    <a:cubicBezTo>
                      <a:pt x="25" y="15"/>
                      <a:pt x="25" y="14"/>
                      <a:pt x="24" y="14"/>
                    </a:cubicBezTo>
                    <a:cubicBezTo>
                      <a:pt x="24" y="14"/>
                      <a:pt x="23" y="15"/>
                      <a:pt x="24" y="14"/>
                    </a:cubicBezTo>
                    <a:cubicBezTo>
                      <a:pt x="23" y="14"/>
                      <a:pt x="24" y="15"/>
                      <a:pt x="23" y="15"/>
                    </a:cubicBezTo>
                    <a:cubicBezTo>
                      <a:pt x="23" y="16"/>
                      <a:pt x="22" y="15"/>
                      <a:pt x="22" y="15"/>
                    </a:cubicBezTo>
                    <a:cubicBezTo>
                      <a:pt x="22" y="15"/>
                      <a:pt x="21" y="16"/>
                      <a:pt x="20" y="16"/>
                    </a:cubicBezTo>
                    <a:cubicBezTo>
                      <a:pt x="20" y="16"/>
                      <a:pt x="19" y="15"/>
                      <a:pt x="19" y="16"/>
                    </a:cubicBezTo>
                    <a:cubicBezTo>
                      <a:pt x="18" y="16"/>
                      <a:pt x="18" y="16"/>
                      <a:pt x="18" y="16"/>
                    </a:cubicBezTo>
                    <a:cubicBezTo>
                      <a:pt x="17" y="16"/>
                      <a:pt x="16" y="16"/>
                      <a:pt x="17" y="17"/>
                    </a:cubicBezTo>
                    <a:cubicBezTo>
                      <a:pt x="16" y="17"/>
                      <a:pt x="16" y="18"/>
                      <a:pt x="15" y="18"/>
                    </a:cubicBezTo>
                    <a:cubicBezTo>
                      <a:pt x="15" y="17"/>
                      <a:pt x="15" y="17"/>
                      <a:pt x="15" y="17"/>
                    </a:cubicBezTo>
                    <a:cubicBezTo>
                      <a:pt x="14" y="17"/>
                      <a:pt x="14" y="18"/>
                      <a:pt x="14" y="18"/>
                    </a:cubicBezTo>
                    <a:cubicBezTo>
                      <a:pt x="13" y="18"/>
                      <a:pt x="13" y="18"/>
                      <a:pt x="13" y="17"/>
                    </a:cubicBezTo>
                    <a:cubicBezTo>
                      <a:pt x="13" y="17"/>
                      <a:pt x="12" y="17"/>
                      <a:pt x="12" y="17"/>
                    </a:cubicBezTo>
                    <a:cubicBezTo>
                      <a:pt x="12" y="17"/>
                      <a:pt x="12" y="16"/>
                      <a:pt x="12" y="16"/>
                    </a:cubicBezTo>
                    <a:cubicBezTo>
                      <a:pt x="12" y="16"/>
                      <a:pt x="11" y="16"/>
                      <a:pt x="11" y="16"/>
                    </a:cubicBezTo>
                    <a:cubicBezTo>
                      <a:pt x="10" y="16"/>
                      <a:pt x="10" y="16"/>
                      <a:pt x="9" y="16"/>
                    </a:cubicBezTo>
                    <a:cubicBezTo>
                      <a:pt x="9" y="16"/>
                      <a:pt x="8" y="15"/>
                      <a:pt x="8" y="16"/>
                    </a:cubicBezTo>
                    <a:cubicBezTo>
                      <a:pt x="8" y="16"/>
                      <a:pt x="9" y="17"/>
                      <a:pt x="8" y="18"/>
                    </a:cubicBezTo>
                    <a:cubicBezTo>
                      <a:pt x="8" y="18"/>
                      <a:pt x="7" y="19"/>
                      <a:pt x="6" y="19"/>
                    </a:cubicBezTo>
                    <a:cubicBezTo>
                      <a:pt x="6" y="19"/>
                      <a:pt x="7" y="18"/>
                      <a:pt x="6" y="18"/>
                    </a:cubicBezTo>
                    <a:cubicBezTo>
                      <a:pt x="6" y="18"/>
                      <a:pt x="6" y="18"/>
                      <a:pt x="6" y="18"/>
                    </a:cubicBezTo>
                    <a:cubicBezTo>
                      <a:pt x="5" y="18"/>
                      <a:pt x="5" y="17"/>
                      <a:pt x="5" y="17"/>
                    </a:cubicBezTo>
                    <a:cubicBezTo>
                      <a:pt x="4" y="17"/>
                      <a:pt x="4" y="16"/>
                      <a:pt x="4" y="16"/>
                    </a:cubicBezTo>
                    <a:cubicBezTo>
                      <a:pt x="4" y="16"/>
                      <a:pt x="3" y="16"/>
                      <a:pt x="3" y="16"/>
                    </a:cubicBezTo>
                    <a:cubicBezTo>
                      <a:pt x="3" y="15"/>
                      <a:pt x="2" y="16"/>
                      <a:pt x="2" y="16"/>
                    </a:cubicBezTo>
                    <a:cubicBezTo>
                      <a:pt x="2" y="16"/>
                      <a:pt x="1" y="16"/>
                      <a:pt x="1" y="16"/>
                    </a:cubicBezTo>
                    <a:cubicBezTo>
                      <a:pt x="0" y="17"/>
                      <a:pt x="1" y="17"/>
                      <a:pt x="2" y="17"/>
                    </a:cubicBezTo>
                    <a:cubicBezTo>
                      <a:pt x="2" y="18"/>
                      <a:pt x="1" y="18"/>
                      <a:pt x="1" y="19"/>
                    </a:cubicBezTo>
                    <a:cubicBezTo>
                      <a:pt x="0" y="20"/>
                      <a:pt x="2" y="21"/>
                      <a:pt x="1" y="21"/>
                    </a:cubicBezTo>
                    <a:cubicBezTo>
                      <a:pt x="2" y="21"/>
                      <a:pt x="3" y="21"/>
                      <a:pt x="3" y="22"/>
                    </a:cubicBezTo>
                    <a:cubicBezTo>
                      <a:pt x="4" y="22"/>
                      <a:pt x="3" y="23"/>
                      <a:pt x="4" y="23"/>
                    </a:cubicBezTo>
                    <a:cubicBezTo>
                      <a:pt x="5" y="23"/>
                      <a:pt x="5" y="24"/>
                      <a:pt x="6" y="24"/>
                    </a:cubicBezTo>
                    <a:cubicBezTo>
                      <a:pt x="6" y="23"/>
                      <a:pt x="6" y="23"/>
                      <a:pt x="6" y="23"/>
                    </a:cubicBezTo>
                    <a:cubicBezTo>
                      <a:pt x="7" y="23"/>
                      <a:pt x="6" y="23"/>
                      <a:pt x="7" y="23"/>
                    </a:cubicBezTo>
                    <a:cubicBezTo>
                      <a:pt x="7" y="22"/>
                      <a:pt x="7" y="23"/>
                      <a:pt x="7" y="22"/>
                    </a:cubicBezTo>
                    <a:cubicBezTo>
                      <a:pt x="7" y="22"/>
                      <a:pt x="8" y="22"/>
                      <a:pt x="8" y="22"/>
                    </a:cubicBezTo>
                    <a:cubicBezTo>
                      <a:pt x="9" y="22"/>
                      <a:pt x="8" y="23"/>
                      <a:pt x="9" y="23"/>
                    </a:cubicBezTo>
                    <a:cubicBezTo>
                      <a:pt x="9" y="24"/>
                      <a:pt x="10" y="23"/>
                      <a:pt x="10" y="23"/>
                    </a:cubicBezTo>
                    <a:cubicBezTo>
                      <a:pt x="11" y="23"/>
                      <a:pt x="11" y="24"/>
                      <a:pt x="11" y="24"/>
                    </a:cubicBezTo>
                    <a:cubicBezTo>
                      <a:pt x="11" y="24"/>
                      <a:pt x="11" y="24"/>
                      <a:pt x="11" y="24"/>
                    </a:cubicBezTo>
                    <a:cubicBezTo>
                      <a:pt x="11" y="24"/>
                      <a:pt x="12" y="24"/>
                      <a:pt x="13" y="24"/>
                    </a:cubicBezTo>
                    <a:cubicBezTo>
                      <a:pt x="14" y="24"/>
                      <a:pt x="14" y="24"/>
                      <a:pt x="14" y="23"/>
                    </a:cubicBezTo>
                    <a:cubicBezTo>
                      <a:pt x="15" y="22"/>
                      <a:pt x="16" y="22"/>
                      <a:pt x="17" y="22"/>
                    </a:cubicBezTo>
                    <a:cubicBezTo>
                      <a:pt x="17" y="22"/>
                      <a:pt x="17" y="22"/>
                      <a:pt x="18" y="22"/>
                    </a:cubicBezTo>
                    <a:cubicBezTo>
                      <a:pt x="18" y="22"/>
                      <a:pt x="19" y="22"/>
                      <a:pt x="19" y="22"/>
                    </a:cubicBezTo>
                    <a:cubicBezTo>
                      <a:pt x="21" y="22"/>
                      <a:pt x="22" y="21"/>
                      <a:pt x="23" y="21"/>
                    </a:cubicBezTo>
                    <a:cubicBezTo>
                      <a:pt x="23" y="21"/>
                      <a:pt x="24" y="21"/>
                      <a:pt x="23" y="22"/>
                    </a:cubicBezTo>
                    <a:cubicBezTo>
                      <a:pt x="23" y="22"/>
                      <a:pt x="23" y="22"/>
                      <a:pt x="23" y="23"/>
                    </a:cubicBezTo>
                    <a:cubicBezTo>
                      <a:pt x="24" y="24"/>
                      <a:pt x="24" y="23"/>
                      <a:pt x="24" y="24"/>
                    </a:cubicBezTo>
                    <a:cubicBezTo>
                      <a:pt x="24" y="24"/>
                      <a:pt x="25" y="25"/>
                      <a:pt x="25" y="25"/>
                    </a:cubicBezTo>
                    <a:cubicBezTo>
                      <a:pt x="26" y="26"/>
                      <a:pt x="27" y="26"/>
                      <a:pt x="28" y="26"/>
                    </a:cubicBezTo>
                    <a:cubicBezTo>
                      <a:pt x="30" y="26"/>
                      <a:pt x="31" y="26"/>
                      <a:pt x="32" y="26"/>
                    </a:cubicBezTo>
                    <a:cubicBezTo>
                      <a:pt x="32" y="26"/>
                      <a:pt x="32" y="27"/>
                      <a:pt x="33" y="27"/>
                    </a:cubicBezTo>
                    <a:cubicBezTo>
                      <a:pt x="33" y="27"/>
                      <a:pt x="34" y="27"/>
                      <a:pt x="34" y="27"/>
                    </a:cubicBezTo>
                    <a:cubicBezTo>
                      <a:pt x="35" y="27"/>
                      <a:pt x="36" y="27"/>
                      <a:pt x="37" y="27"/>
                    </a:cubicBezTo>
                    <a:cubicBezTo>
                      <a:pt x="38" y="27"/>
                      <a:pt x="39" y="27"/>
                      <a:pt x="40" y="28"/>
                    </a:cubicBezTo>
                    <a:cubicBezTo>
                      <a:pt x="41" y="28"/>
                      <a:pt x="41" y="28"/>
                      <a:pt x="42" y="28"/>
                    </a:cubicBezTo>
                    <a:cubicBezTo>
                      <a:pt x="43" y="28"/>
                      <a:pt x="43" y="28"/>
                      <a:pt x="44" y="29"/>
                    </a:cubicBezTo>
                    <a:cubicBezTo>
                      <a:pt x="44" y="28"/>
                      <a:pt x="45" y="28"/>
                      <a:pt x="46" y="27"/>
                    </a:cubicBezTo>
                    <a:cubicBezTo>
                      <a:pt x="46" y="27"/>
                      <a:pt x="47" y="25"/>
                      <a:pt x="47" y="26"/>
                    </a:cubicBezTo>
                    <a:cubicBezTo>
                      <a:pt x="48" y="25"/>
                      <a:pt x="49" y="26"/>
                      <a:pt x="50" y="26"/>
                    </a:cubicBezTo>
                    <a:cubicBezTo>
                      <a:pt x="51" y="26"/>
                      <a:pt x="51" y="26"/>
                      <a:pt x="51" y="26"/>
                    </a:cubicBezTo>
                    <a:cubicBezTo>
                      <a:pt x="52" y="26"/>
                      <a:pt x="52" y="26"/>
                      <a:pt x="52" y="26"/>
                    </a:cubicBezTo>
                    <a:cubicBezTo>
                      <a:pt x="52" y="25"/>
                      <a:pt x="53" y="25"/>
                      <a:pt x="54" y="25"/>
                    </a:cubicBezTo>
                    <a:cubicBezTo>
                      <a:pt x="55" y="25"/>
                      <a:pt x="56" y="25"/>
                      <a:pt x="57" y="26"/>
                    </a:cubicBezTo>
                    <a:cubicBezTo>
                      <a:pt x="57" y="25"/>
                      <a:pt x="55" y="24"/>
                      <a:pt x="56" y="24"/>
                    </a:cubicBezTo>
                    <a:cubicBezTo>
                      <a:pt x="57" y="23"/>
                      <a:pt x="58" y="23"/>
                      <a:pt x="59" y="22"/>
                    </a:cubicBezTo>
                    <a:cubicBezTo>
                      <a:pt x="59" y="22"/>
                      <a:pt x="60" y="22"/>
                      <a:pt x="60" y="22"/>
                    </a:cubicBezTo>
                    <a:cubicBezTo>
                      <a:pt x="60" y="22"/>
                      <a:pt x="60" y="22"/>
                      <a:pt x="60" y="22"/>
                    </a:cubicBezTo>
                    <a:cubicBezTo>
                      <a:pt x="60" y="22"/>
                      <a:pt x="60" y="21"/>
                      <a:pt x="60" y="21"/>
                    </a:cubicBezTo>
                    <a:cubicBezTo>
                      <a:pt x="60" y="21"/>
                      <a:pt x="61" y="21"/>
                      <a:pt x="60" y="20"/>
                    </a:cubicBezTo>
                    <a:cubicBezTo>
                      <a:pt x="60" y="20"/>
                      <a:pt x="60" y="21"/>
                      <a:pt x="60" y="20"/>
                    </a:cubicBezTo>
                    <a:cubicBezTo>
                      <a:pt x="60" y="19"/>
                      <a:pt x="60" y="19"/>
                      <a:pt x="60" y="19"/>
                    </a:cubicBezTo>
                    <a:cubicBezTo>
                      <a:pt x="60" y="18"/>
                      <a:pt x="59" y="18"/>
                      <a:pt x="60" y="18"/>
                    </a:cubicBezTo>
                    <a:cubicBezTo>
                      <a:pt x="61" y="17"/>
                      <a:pt x="61" y="17"/>
                      <a:pt x="62" y="17"/>
                    </a:cubicBezTo>
                    <a:cubicBezTo>
                      <a:pt x="62" y="17"/>
                      <a:pt x="62" y="16"/>
                      <a:pt x="62" y="16"/>
                    </a:cubicBezTo>
                    <a:cubicBezTo>
                      <a:pt x="61" y="15"/>
                      <a:pt x="61" y="15"/>
                      <a:pt x="59" y="15"/>
                    </a:cubicBezTo>
                    <a:cubicBezTo>
                      <a:pt x="60" y="14"/>
                      <a:pt x="60" y="15"/>
                      <a:pt x="60" y="14"/>
                    </a:cubicBezTo>
                    <a:cubicBezTo>
                      <a:pt x="60" y="14"/>
                      <a:pt x="60" y="14"/>
                      <a:pt x="60" y="14"/>
                    </a:cubicBezTo>
                    <a:cubicBezTo>
                      <a:pt x="61" y="14"/>
                      <a:pt x="62" y="14"/>
                      <a:pt x="62" y="14"/>
                    </a:cubicBezTo>
                    <a:cubicBezTo>
                      <a:pt x="62" y="14"/>
                      <a:pt x="62" y="15"/>
                      <a:pt x="62" y="15"/>
                    </a:cubicBezTo>
                    <a:cubicBezTo>
                      <a:pt x="63" y="15"/>
                      <a:pt x="63" y="14"/>
                      <a:pt x="63" y="14"/>
                    </a:cubicBezTo>
                    <a:cubicBezTo>
                      <a:pt x="64" y="14"/>
                      <a:pt x="64" y="14"/>
                      <a:pt x="65" y="14"/>
                    </a:cubicBezTo>
                    <a:cubicBezTo>
                      <a:pt x="65" y="14"/>
                      <a:pt x="65" y="14"/>
                      <a:pt x="65" y="13"/>
                    </a:cubicBezTo>
                    <a:cubicBezTo>
                      <a:pt x="65" y="13"/>
                      <a:pt x="64" y="13"/>
                      <a:pt x="64" y="13"/>
                    </a:cubicBezTo>
                    <a:cubicBezTo>
                      <a:pt x="65" y="12"/>
                      <a:pt x="65" y="12"/>
                      <a:pt x="65" y="12"/>
                    </a:cubicBezTo>
                    <a:cubicBezTo>
                      <a:pt x="65" y="12"/>
                      <a:pt x="65" y="11"/>
                      <a:pt x="66" y="11"/>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235" name="Andorra">
                <a:extLst>
                  <a:ext uri="{FF2B5EF4-FFF2-40B4-BE49-F238E27FC236}">
                    <a16:creationId xmlns:a16="http://schemas.microsoft.com/office/drawing/2014/main" id="{B3552F32-A7C6-6601-CA61-D0BD39C369AB}"/>
                  </a:ext>
                </a:extLst>
              </p:cNvPr>
              <p:cNvSpPr>
                <a:spLocks/>
              </p:cNvSpPr>
              <p:nvPr/>
            </p:nvSpPr>
            <p:spPr bwMode="auto">
              <a:xfrm>
                <a:off x="5881614" y="2697267"/>
                <a:ext cx="10448" cy="6648"/>
              </a:xfrm>
              <a:custGeom>
                <a:avLst/>
                <a:gdLst/>
                <a:ahLst/>
                <a:cxnLst>
                  <a:cxn ang="0">
                    <a:pos x="3" y="1"/>
                  </a:cxn>
                  <a:cxn ang="0">
                    <a:pos x="2" y="0"/>
                  </a:cxn>
                  <a:cxn ang="0">
                    <a:pos x="2" y="0"/>
                  </a:cxn>
                  <a:cxn ang="0">
                    <a:pos x="1" y="0"/>
                  </a:cxn>
                  <a:cxn ang="0">
                    <a:pos x="0" y="0"/>
                  </a:cxn>
                  <a:cxn ang="0">
                    <a:pos x="0" y="0"/>
                  </a:cxn>
                  <a:cxn ang="0">
                    <a:pos x="0" y="1"/>
                  </a:cxn>
                  <a:cxn ang="0">
                    <a:pos x="0" y="2"/>
                  </a:cxn>
                  <a:cxn ang="0">
                    <a:pos x="0" y="2"/>
                  </a:cxn>
                  <a:cxn ang="0">
                    <a:pos x="0" y="2"/>
                  </a:cxn>
                  <a:cxn ang="0">
                    <a:pos x="1" y="2"/>
                  </a:cxn>
                  <a:cxn ang="0">
                    <a:pos x="1" y="2"/>
                  </a:cxn>
                  <a:cxn ang="0">
                    <a:pos x="2" y="2"/>
                  </a:cxn>
                  <a:cxn ang="0">
                    <a:pos x="2" y="2"/>
                  </a:cxn>
                  <a:cxn ang="0">
                    <a:pos x="2" y="2"/>
                  </a:cxn>
                  <a:cxn ang="0">
                    <a:pos x="3" y="1"/>
                  </a:cxn>
                  <a:cxn ang="0">
                    <a:pos x="3" y="1"/>
                  </a:cxn>
                </a:cxnLst>
                <a:rect l="0" t="0" r="r" b="b"/>
                <a:pathLst>
                  <a:path w="3" h="2">
                    <a:moveTo>
                      <a:pt x="3" y="1"/>
                    </a:moveTo>
                    <a:cubicBezTo>
                      <a:pt x="2" y="1"/>
                      <a:pt x="3" y="0"/>
                      <a:pt x="2" y="0"/>
                    </a:cubicBezTo>
                    <a:cubicBezTo>
                      <a:pt x="2" y="0"/>
                      <a:pt x="2" y="0"/>
                      <a:pt x="2" y="0"/>
                    </a:cubicBezTo>
                    <a:cubicBezTo>
                      <a:pt x="1" y="0"/>
                      <a:pt x="1" y="0"/>
                      <a:pt x="1" y="0"/>
                    </a:cubicBezTo>
                    <a:cubicBezTo>
                      <a:pt x="1" y="0"/>
                      <a:pt x="1" y="0"/>
                      <a:pt x="0" y="0"/>
                    </a:cubicBezTo>
                    <a:cubicBezTo>
                      <a:pt x="0" y="0"/>
                      <a:pt x="0" y="0"/>
                      <a:pt x="0" y="0"/>
                    </a:cubicBezTo>
                    <a:cubicBezTo>
                      <a:pt x="0" y="1"/>
                      <a:pt x="0" y="1"/>
                      <a:pt x="0" y="1"/>
                    </a:cubicBezTo>
                    <a:cubicBezTo>
                      <a:pt x="0" y="1"/>
                      <a:pt x="0" y="1"/>
                      <a:pt x="0" y="2"/>
                    </a:cubicBezTo>
                    <a:cubicBezTo>
                      <a:pt x="0" y="2"/>
                      <a:pt x="0" y="2"/>
                      <a:pt x="0" y="2"/>
                    </a:cubicBezTo>
                    <a:cubicBezTo>
                      <a:pt x="0" y="2"/>
                      <a:pt x="0" y="2"/>
                      <a:pt x="0" y="2"/>
                    </a:cubicBezTo>
                    <a:cubicBezTo>
                      <a:pt x="0" y="2"/>
                      <a:pt x="1" y="2"/>
                      <a:pt x="1" y="2"/>
                    </a:cubicBezTo>
                    <a:cubicBezTo>
                      <a:pt x="1" y="2"/>
                      <a:pt x="1" y="2"/>
                      <a:pt x="1" y="2"/>
                    </a:cubicBezTo>
                    <a:cubicBezTo>
                      <a:pt x="1" y="2"/>
                      <a:pt x="2" y="2"/>
                      <a:pt x="2" y="2"/>
                    </a:cubicBezTo>
                    <a:cubicBezTo>
                      <a:pt x="2" y="2"/>
                      <a:pt x="2" y="2"/>
                      <a:pt x="2" y="2"/>
                    </a:cubicBezTo>
                    <a:cubicBezTo>
                      <a:pt x="2" y="2"/>
                      <a:pt x="2" y="2"/>
                      <a:pt x="2" y="2"/>
                    </a:cubicBezTo>
                    <a:cubicBezTo>
                      <a:pt x="2" y="1"/>
                      <a:pt x="3" y="1"/>
                      <a:pt x="3" y="1"/>
                    </a:cubicBezTo>
                    <a:cubicBezTo>
                      <a:pt x="3" y="1"/>
                      <a:pt x="3" y="1"/>
                      <a:pt x="3" y="1"/>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sp>
            <p:nvSpPr>
              <p:cNvPr id="239" name="Albania">
                <a:extLst>
                  <a:ext uri="{FF2B5EF4-FFF2-40B4-BE49-F238E27FC236}">
                    <a16:creationId xmlns:a16="http://schemas.microsoft.com/office/drawing/2014/main" id="{E65CBCE6-E1C8-3719-0DBA-E13D90FB54BA}"/>
                  </a:ext>
                </a:extLst>
              </p:cNvPr>
              <p:cNvSpPr>
                <a:spLocks/>
              </p:cNvSpPr>
              <p:nvPr/>
            </p:nvSpPr>
            <p:spPr bwMode="auto">
              <a:xfrm>
                <a:off x="6423985" y="2697263"/>
                <a:ext cx="55092" cy="113036"/>
              </a:xfrm>
              <a:custGeom>
                <a:avLst/>
                <a:gdLst/>
                <a:ahLst/>
                <a:cxnLst>
                  <a:cxn ang="0">
                    <a:pos x="15" y="20"/>
                  </a:cxn>
                  <a:cxn ang="0">
                    <a:pos x="13" y="18"/>
                  </a:cxn>
                  <a:cxn ang="0">
                    <a:pos x="11" y="16"/>
                  </a:cxn>
                  <a:cxn ang="0">
                    <a:pos x="11" y="13"/>
                  </a:cxn>
                  <a:cxn ang="0">
                    <a:pos x="11" y="11"/>
                  </a:cxn>
                  <a:cxn ang="0">
                    <a:pos x="11" y="8"/>
                  </a:cxn>
                  <a:cxn ang="0">
                    <a:pos x="10" y="5"/>
                  </a:cxn>
                  <a:cxn ang="0">
                    <a:pos x="8" y="3"/>
                  </a:cxn>
                  <a:cxn ang="0">
                    <a:pos x="4" y="1"/>
                  </a:cxn>
                  <a:cxn ang="0">
                    <a:pos x="2" y="1"/>
                  </a:cxn>
                  <a:cxn ang="0">
                    <a:pos x="1" y="3"/>
                  </a:cxn>
                  <a:cxn ang="0">
                    <a:pos x="1" y="6"/>
                  </a:cxn>
                  <a:cxn ang="0">
                    <a:pos x="0" y="9"/>
                  </a:cxn>
                  <a:cxn ang="0">
                    <a:pos x="2" y="10"/>
                  </a:cxn>
                  <a:cxn ang="0">
                    <a:pos x="2" y="12"/>
                  </a:cxn>
                  <a:cxn ang="0">
                    <a:pos x="2" y="13"/>
                  </a:cxn>
                  <a:cxn ang="0">
                    <a:pos x="1" y="14"/>
                  </a:cxn>
                  <a:cxn ang="0">
                    <a:pos x="2" y="16"/>
                  </a:cxn>
                  <a:cxn ang="0">
                    <a:pos x="2" y="18"/>
                  </a:cxn>
                  <a:cxn ang="0">
                    <a:pos x="2" y="19"/>
                  </a:cxn>
                  <a:cxn ang="0">
                    <a:pos x="1" y="21"/>
                  </a:cxn>
                  <a:cxn ang="0">
                    <a:pos x="2" y="23"/>
                  </a:cxn>
                  <a:cxn ang="0">
                    <a:pos x="2" y="24"/>
                  </a:cxn>
                  <a:cxn ang="0">
                    <a:pos x="1" y="24"/>
                  </a:cxn>
                  <a:cxn ang="0">
                    <a:pos x="2" y="26"/>
                  </a:cxn>
                  <a:cxn ang="0">
                    <a:pos x="6" y="28"/>
                  </a:cxn>
                  <a:cxn ang="0">
                    <a:pos x="7" y="31"/>
                  </a:cxn>
                  <a:cxn ang="0">
                    <a:pos x="8" y="33"/>
                  </a:cxn>
                  <a:cxn ang="0">
                    <a:pos x="10" y="31"/>
                  </a:cxn>
                  <a:cxn ang="0">
                    <a:pos x="10" y="29"/>
                  </a:cxn>
                  <a:cxn ang="0">
                    <a:pos x="11" y="28"/>
                  </a:cxn>
                  <a:cxn ang="0">
                    <a:pos x="13" y="27"/>
                  </a:cxn>
                  <a:cxn ang="0">
                    <a:pos x="13" y="26"/>
                  </a:cxn>
                  <a:cxn ang="0">
                    <a:pos x="15" y="24"/>
                  </a:cxn>
                </a:cxnLst>
                <a:rect l="0" t="0" r="r" b="b"/>
                <a:pathLst>
                  <a:path w="16" h="33">
                    <a:moveTo>
                      <a:pt x="16" y="21"/>
                    </a:moveTo>
                    <a:cubicBezTo>
                      <a:pt x="16" y="21"/>
                      <a:pt x="15" y="21"/>
                      <a:pt x="15" y="20"/>
                    </a:cubicBezTo>
                    <a:cubicBezTo>
                      <a:pt x="15" y="19"/>
                      <a:pt x="15" y="19"/>
                      <a:pt x="15" y="19"/>
                    </a:cubicBezTo>
                    <a:cubicBezTo>
                      <a:pt x="14" y="18"/>
                      <a:pt x="13" y="20"/>
                      <a:pt x="13" y="18"/>
                    </a:cubicBezTo>
                    <a:cubicBezTo>
                      <a:pt x="13" y="18"/>
                      <a:pt x="13" y="17"/>
                      <a:pt x="12" y="17"/>
                    </a:cubicBezTo>
                    <a:cubicBezTo>
                      <a:pt x="11" y="17"/>
                      <a:pt x="12" y="16"/>
                      <a:pt x="11" y="16"/>
                    </a:cubicBezTo>
                    <a:cubicBezTo>
                      <a:pt x="11" y="15"/>
                      <a:pt x="11" y="14"/>
                      <a:pt x="11" y="14"/>
                    </a:cubicBezTo>
                    <a:cubicBezTo>
                      <a:pt x="11" y="14"/>
                      <a:pt x="11" y="13"/>
                      <a:pt x="11" y="13"/>
                    </a:cubicBezTo>
                    <a:cubicBezTo>
                      <a:pt x="11" y="13"/>
                      <a:pt x="10" y="12"/>
                      <a:pt x="10" y="12"/>
                    </a:cubicBezTo>
                    <a:cubicBezTo>
                      <a:pt x="11" y="12"/>
                      <a:pt x="11" y="12"/>
                      <a:pt x="11" y="11"/>
                    </a:cubicBezTo>
                    <a:cubicBezTo>
                      <a:pt x="11" y="11"/>
                      <a:pt x="11" y="10"/>
                      <a:pt x="11" y="9"/>
                    </a:cubicBezTo>
                    <a:cubicBezTo>
                      <a:pt x="11" y="9"/>
                      <a:pt x="11" y="9"/>
                      <a:pt x="11" y="8"/>
                    </a:cubicBezTo>
                    <a:cubicBezTo>
                      <a:pt x="11" y="8"/>
                      <a:pt x="11" y="7"/>
                      <a:pt x="11" y="6"/>
                    </a:cubicBezTo>
                    <a:cubicBezTo>
                      <a:pt x="11" y="6"/>
                      <a:pt x="11" y="5"/>
                      <a:pt x="10" y="5"/>
                    </a:cubicBezTo>
                    <a:cubicBezTo>
                      <a:pt x="10" y="4"/>
                      <a:pt x="9" y="4"/>
                      <a:pt x="9" y="3"/>
                    </a:cubicBezTo>
                    <a:cubicBezTo>
                      <a:pt x="8" y="3"/>
                      <a:pt x="8" y="3"/>
                      <a:pt x="8" y="3"/>
                    </a:cubicBezTo>
                    <a:cubicBezTo>
                      <a:pt x="7" y="2"/>
                      <a:pt x="7" y="1"/>
                      <a:pt x="6" y="1"/>
                    </a:cubicBezTo>
                    <a:cubicBezTo>
                      <a:pt x="5" y="1"/>
                      <a:pt x="4" y="2"/>
                      <a:pt x="4" y="1"/>
                    </a:cubicBezTo>
                    <a:cubicBezTo>
                      <a:pt x="3" y="1"/>
                      <a:pt x="4" y="0"/>
                      <a:pt x="3" y="0"/>
                    </a:cubicBezTo>
                    <a:cubicBezTo>
                      <a:pt x="3" y="0"/>
                      <a:pt x="2" y="1"/>
                      <a:pt x="2" y="1"/>
                    </a:cubicBezTo>
                    <a:cubicBezTo>
                      <a:pt x="2" y="1"/>
                      <a:pt x="2" y="2"/>
                      <a:pt x="1" y="2"/>
                    </a:cubicBezTo>
                    <a:cubicBezTo>
                      <a:pt x="1" y="3"/>
                      <a:pt x="1" y="3"/>
                      <a:pt x="1" y="3"/>
                    </a:cubicBezTo>
                    <a:cubicBezTo>
                      <a:pt x="0" y="4"/>
                      <a:pt x="0" y="4"/>
                      <a:pt x="0" y="5"/>
                    </a:cubicBezTo>
                    <a:cubicBezTo>
                      <a:pt x="0" y="6"/>
                      <a:pt x="1" y="6"/>
                      <a:pt x="1" y="6"/>
                    </a:cubicBezTo>
                    <a:cubicBezTo>
                      <a:pt x="1" y="7"/>
                      <a:pt x="1" y="7"/>
                      <a:pt x="0" y="7"/>
                    </a:cubicBezTo>
                    <a:cubicBezTo>
                      <a:pt x="0" y="8"/>
                      <a:pt x="1" y="8"/>
                      <a:pt x="0" y="9"/>
                    </a:cubicBezTo>
                    <a:cubicBezTo>
                      <a:pt x="1" y="8"/>
                      <a:pt x="2" y="9"/>
                      <a:pt x="2" y="9"/>
                    </a:cubicBezTo>
                    <a:cubicBezTo>
                      <a:pt x="3" y="9"/>
                      <a:pt x="2" y="10"/>
                      <a:pt x="2" y="10"/>
                    </a:cubicBezTo>
                    <a:cubicBezTo>
                      <a:pt x="2" y="11"/>
                      <a:pt x="3" y="11"/>
                      <a:pt x="3" y="11"/>
                    </a:cubicBezTo>
                    <a:cubicBezTo>
                      <a:pt x="2" y="11"/>
                      <a:pt x="2" y="12"/>
                      <a:pt x="2" y="12"/>
                    </a:cubicBezTo>
                    <a:cubicBezTo>
                      <a:pt x="2" y="12"/>
                      <a:pt x="2" y="12"/>
                      <a:pt x="1" y="12"/>
                    </a:cubicBezTo>
                    <a:cubicBezTo>
                      <a:pt x="1" y="12"/>
                      <a:pt x="2" y="12"/>
                      <a:pt x="2" y="13"/>
                    </a:cubicBezTo>
                    <a:cubicBezTo>
                      <a:pt x="2" y="13"/>
                      <a:pt x="1" y="14"/>
                      <a:pt x="1" y="14"/>
                    </a:cubicBezTo>
                    <a:cubicBezTo>
                      <a:pt x="1" y="14"/>
                      <a:pt x="1" y="14"/>
                      <a:pt x="1" y="14"/>
                    </a:cubicBezTo>
                    <a:cubicBezTo>
                      <a:pt x="1" y="15"/>
                      <a:pt x="1" y="14"/>
                      <a:pt x="2" y="15"/>
                    </a:cubicBezTo>
                    <a:cubicBezTo>
                      <a:pt x="2" y="15"/>
                      <a:pt x="2" y="16"/>
                      <a:pt x="2" y="16"/>
                    </a:cubicBezTo>
                    <a:cubicBezTo>
                      <a:pt x="1" y="17"/>
                      <a:pt x="2" y="18"/>
                      <a:pt x="2" y="19"/>
                    </a:cubicBezTo>
                    <a:cubicBezTo>
                      <a:pt x="2" y="18"/>
                      <a:pt x="2" y="18"/>
                      <a:pt x="2" y="18"/>
                    </a:cubicBezTo>
                    <a:cubicBezTo>
                      <a:pt x="2" y="18"/>
                      <a:pt x="3" y="19"/>
                      <a:pt x="2" y="19"/>
                    </a:cubicBezTo>
                    <a:cubicBezTo>
                      <a:pt x="1" y="19"/>
                      <a:pt x="1" y="19"/>
                      <a:pt x="2" y="19"/>
                    </a:cubicBezTo>
                    <a:cubicBezTo>
                      <a:pt x="1" y="19"/>
                      <a:pt x="1" y="19"/>
                      <a:pt x="1" y="20"/>
                    </a:cubicBezTo>
                    <a:cubicBezTo>
                      <a:pt x="1" y="20"/>
                      <a:pt x="1" y="20"/>
                      <a:pt x="1" y="21"/>
                    </a:cubicBezTo>
                    <a:cubicBezTo>
                      <a:pt x="1" y="22"/>
                      <a:pt x="0" y="22"/>
                      <a:pt x="1" y="23"/>
                    </a:cubicBezTo>
                    <a:cubicBezTo>
                      <a:pt x="1" y="22"/>
                      <a:pt x="2" y="23"/>
                      <a:pt x="2" y="23"/>
                    </a:cubicBezTo>
                    <a:cubicBezTo>
                      <a:pt x="2" y="24"/>
                      <a:pt x="1" y="23"/>
                      <a:pt x="1" y="23"/>
                    </a:cubicBezTo>
                    <a:cubicBezTo>
                      <a:pt x="1" y="24"/>
                      <a:pt x="2" y="24"/>
                      <a:pt x="2" y="24"/>
                    </a:cubicBezTo>
                    <a:cubicBezTo>
                      <a:pt x="2" y="25"/>
                      <a:pt x="2" y="26"/>
                      <a:pt x="2" y="25"/>
                    </a:cubicBezTo>
                    <a:cubicBezTo>
                      <a:pt x="1" y="25"/>
                      <a:pt x="1" y="24"/>
                      <a:pt x="1" y="24"/>
                    </a:cubicBezTo>
                    <a:cubicBezTo>
                      <a:pt x="0" y="24"/>
                      <a:pt x="1" y="25"/>
                      <a:pt x="1" y="25"/>
                    </a:cubicBezTo>
                    <a:cubicBezTo>
                      <a:pt x="1" y="25"/>
                      <a:pt x="2" y="26"/>
                      <a:pt x="2" y="26"/>
                    </a:cubicBezTo>
                    <a:cubicBezTo>
                      <a:pt x="3" y="27"/>
                      <a:pt x="3" y="27"/>
                      <a:pt x="4" y="27"/>
                    </a:cubicBezTo>
                    <a:cubicBezTo>
                      <a:pt x="4" y="28"/>
                      <a:pt x="5" y="28"/>
                      <a:pt x="6" y="28"/>
                    </a:cubicBezTo>
                    <a:cubicBezTo>
                      <a:pt x="6" y="29"/>
                      <a:pt x="7" y="29"/>
                      <a:pt x="6" y="30"/>
                    </a:cubicBezTo>
                    <a:cubicBezTo>
                      <a:pt x="7" y="30"/>
                      <a:pt x="7" y="30"/>
                      <a:pt x="7" y="31"/>
                    </a:cubicBezTo>
                    <a:cubicBezTo>
                      <a:pt x="7" y="31"/>
                      <a:pt x="7" y="32"/>
                      <a:pt x="7" y="32"/>
                    </a:cubicBezTo>
                    <a:cubicBezTo>
                      <a:pt x="7" y="32"/>
                      <a:pt x="8" y="32"/>
                      <a:pt x="8" y="33"/>
                    </a:cubicBezTo>
                    <a:cubicBezTo>
                      <a:pt x="9" y="33"/>
                      <a:pt x="9" y="33"/>
                      <a:pt x="9" y="32"/>
                    </a:cubicBezTo>
                    <a:cubicBezTo>
                      <a:pt x="10" y="32"/>
                      <a:pt x="10" y="32"/>
                      <a:pt x="10" y="31"/>
                    </a:cubicBezTo>
                    <a:cubicBezTo>
                      <a:pt x="10" y="31"/>
                      <a:pt x="10" y="31"/>
                      <a:pt x="10" y="31"/>
                    </a:cubicBezTo>
                    <a:cubicBezTo>
                      <a:pt x="11" y="31"/>
                      <a:pt x="10" y="29"/>
                      <a:pt x="10" y="29"/>
                    </a:cubicBezTo>
                    <a:cubicBezTo>
                      <a:pt x="10" y="29"/>
                      <a:pt x="10" y="29"/>
                      <a:pt x="10" y="29"/>
                    </a:cubicBezTo>
                    <a:cubicBezTo>
                      <a:pt x="11" y="29"/>
                      <a:pt x="11" y="28"/>
                      <a:pt x="11" y="28"/>
                    </a:cubicBezTo>
                    <a:cubicBezTo>
                      <a:pt x="11" y="28"/>
                      <a:pt x="12" y="28"/>
                      <a:pt x="12" y="28"/>
                    </a:cubicBezTo>
                    <a:cubicBezTo>
                      <a:pt x="13" y="28"/>
                      <a:pt x="13" y="27"/>
                      <a:pt x="13" y="27"/>
                    </a:cubicBezTo>
                    <a:cubicBezTo>
                      <a:pt x="13" y="27"/>
                      <a:pt x="13" y="27"/>
                      <a:pt x="13" y="26"/>
                    </a:cubicBezTo>
                    <a:cubicBezTo>
                      <a:pt x="13" y="26"/>
                      <a:pt x="13" y="26"/>
                      <a:pt x="13" y="26"/>
                    </a:cubicBezTo>
                    <a:cubicBezTo>
                      <a:pt x="14" y="25"/>
                      <a:pt x="14" y="25"/>
                      <a:pt x="14" y="24"/>
                    </a:cubicBezTo>
                    <a:cubicBezTo>
                      <a:pt x="14" y="24"/>
                      <a:pt x="14" y="24"/>
                      <a:pt x="15" y="24"/>
                    </a:cubicBezTo>
                    <a:cubicBezTo>
                      <a:pt x="16" y="24"/>
                      <a:pt x="16" y="22"/>
                      <a:pt x="16" y="21"/>
                    </a:cubicBezTo>
                    <a:close/>
                  </a:path>
                </a:pathLst>
              </a:custGeom>
              <a:gradFill>
                <a:gsLst>
                  <a:gs pos="50000">
                    <a:srgbClr val="8661C5"/>
                  </a:gs>
                  <a:gs pos="0">
                    <a:srgbClr val="3E76D4"/>
                  </a:gs>
                  <a:gs pos="100000">
                    <a:srgbClr val="9F51DE"/>
                  </a:gs>
                </a:gsLst>
                <a:lin ang="2700000" scaled="1"/>
              </a:gradFill>
              <a:ln w="3175">
                <a:noFill/>
                <a:round/>
                <a:headEnd/>
                <a:tailEnd/>
              </a:ln>
            </p:spPr>
            <p:txBody>
              <a:bodyPr vert="horz" wrap="square" lIns="91440" tIns="45720" rIns="91440" bIns="45720" numCol="1" anchor="t" anchorCtr="0" compatLnSpc="1">
                <a:prstTxWarp prst="textNoShape">
                  <a:avLst/>
                </a:prstTxWarp>
              </a:bodyPr>
              <a:lstStyle/>
              <a:p>
                <a:pPr defTabSz="914400" fontAlgn="base">
                  <a:spcBef>
                    <a:spcPct val="0"/>
                  </a:spcBef>
                  <a:spcAft>
                    <a:spcPct val="0"/>
                  </a:spcAft>
                </a:pPr>
                <a:endParaRPr lang="en-US" kern="0">
                  <a:solidFill>
                    <a:srgbClr val="3F3F3F"/>
                  </a:solidFill>
                  <a:latin typeface="Tw Cen MT Regular"/>
                </a:endParaRPr>
              </a:p>
            </p:txBody>
          </p:sp>
        </p:grpSp>
        <p:sp>
          <p:nvSpPr>
            <p:cNvPr id="240" name="Afghanistan">
              <a:extLst>
                <a:ext uri="{FF2B5EF4-FFF2-40B4-BE49-F238E27FC236}">
                  <a16:creationId xmlns:a16="http://schemas.microsoft.com/office/drawing/2014/main" id="{54617072-24DA-E479-8324-F14552E653FE}"/>
                </a:ext>
              </a:extLst>
            </p:cNvPr>
            <p:cNvSpPr>
              <a:spLocks/>
            </p:cNvSpPr>
            <p:nvPr/>
          </p:nvSpPr>
          <p:spPr bwMode="auto">
            <a:xfrm>
              <a:off x="7731013" y="3032963"/>
              <a:ext cx="429341" cy="341003"/>
            </a:xfrm>
            <a:custGeom>
              <a:avLst/>
              <a:gdLst/>
              <a:ahLst/>
              <a:cxnLst>
                <a:cxn ang="0">
                  <a:pos x="118" y="12"/>
                </a:cxn>
                <a:cxn ang="0">
                  <a:pos x="114" y="11"/>
                </a:cxn>
                <a:cxn ang="0">
                  <a:pos x="109" y="11"/>
                </a:cxn>
                <a:cxn ang="0">
                  <a:pos x="106" y="13"/>
                </a:cxn>
                <a:cxn ang="0">
                  <a:pos x="96" y="19"/>
                </a:cxn>
                <a:cxn ang="0">
                  <a:pos x="93" y="8"/>
                </a:cxn>
                <a:cxn ang="0">
                  <a:pos x="90" y="4"/>
                </a:cxn>
                <a:cxn ang="0">
                  <a:pos x="86" y="0"/>
                </a:cxn>
                <a:cxn ang="0">
                  <a:pos x="83" y="1"/>
                </a:cxn>
                <a:cxn ang="0">
                  <a:pos x="80" y="5"/>
                </a:cxn>
                <a:cxn ang="0">
                  <a:pos x="78" y="9"/>
                </a:cxn>
                <a:cxn ang="0">
                  <a:pos x="74" y="11"/>
                </a:cxn>
                <a:cxn ang="0">
                  <a:pos x="70" y="12"/>
                </a:cxn>
                <a:cxn ang="0">
                  <a:pos x="68" y="13"/>
                </a:cxn>
                <a:cxn ang="0">
                  <a:pos x="63" y="16"/>
                </a:cxn>
                <a:cxn ang="0">
                  <a:pos x="58" y="13"/>
                </a:cxn>
                <a:cxn ang="0">
                  <a:pos x="54" y="12"/>
                </a:cxn>
                <a:cxn ang="0">
                  <a:pos x="46" y="12"/>
                </a:cxn>
                <a:cxn ang="0">
                  <a:pos x="40" y="10"/>
                </a:cxn>
                <a:cxn ang="0">
                  <a:pos x="34" y="14"/>
                </a:cxn>
                <a:cxn ang="0">
                  <a:pos x="32" y="24"/>
                </a:cxn>
                <a:cxn ang="0">
                  <a:pos x="26" y="27"/>
                </a:cxn>
                <a:cxn ang="0">
                  <a:pos x="21" y="28"/>
                </a:cxn>
                <a:cxn ang="0">
                  <a:pos x="20" y="33"/>
                </a:cxn>
                <a:cxn ang="0">
                  <a:pos x="14" y="35"/>
                </a:cxn>
                <a:cxn ang="0">
                  <a:pos x="5" y="31"/>
                </a:cxn>
                <a:cxn ang="0">
                  <a:pos x="4" y="35"/>
                </a:cxn>
                <a:cxn ang="0">
                  <a:pos x="3" y="42"/>
                </a:cxn>
                <a:cxn ang="0">
                  <a:pos x="2" y="45"/>
                </a:cxn>
                <a:cxn ang="0">
                  <a:pos x="2" y="53"/>
                </a:cxn>
                <a:cxn ang="0">
                  <a:pos x="4" y="55"/>
                </a:cxn>
                <a:cxn ang="0">
                  <a:pos x="7" y="72"/>
                </a:cxn>
                <a:cxn ang="0">
                  <a:pos x="13" y="77"/>
                </a:cxn>
                <a:cxn ang="0">
                  <a:pos x="18" y="83"/>
                </a:cxn>
                <a:cxn ang="0">
                  <a:pos x="26" y="99"/>
                </a:cxn>
                <a:cxn ang="0">
                  <a:pos x="42" y="99"/>
                </a:cxn>
                <a:cxn ang="0">
                  <a:pos x="57" y="96"/>
                </a:cxn>
                <a:cxn ang="0">
                  <a:pos x="60" y="87"/>
                </a:cxn>
                <a:cxn ang="0">
                  <a:pos x="63" y="80"/>
                </a:cxn>
                <a:cxn ang="0">
                  <a:pos x="68" y="79"/>
                </a:cxn>
                <a:cxn ang="0">
                  <a:pos x="70" y="76"/>
                </a:cxn>
                <a:cxn ang="0">
                  <a:pos x="76" y="73"/>
                </a:cxn>
                <a:cxn ang="0">
                  <a:pos x="78" y="72"/>
                </a:cxn>
                <a:cxn ang="0">
                  <a:pos x="83" y="74"/>
                </a:cxn>
                <a:cxn ang="0">
                  <a:pos x="85" y="69"/>
                </a:cxn>
                <a:cxn ang="0">
                  <a:pos x="85" y="63"/>
                </a:cxn>
                <a:cxn ang="0">
                  <a:pos x="89" y="58"/>
                </a:cxn>
                <a:cxn ang="0">
                  <a:pos x="91" y="54"/>
                </a:cxn>
                <a:cxn ang="0">
                  <a:pos x="87" y="49"/>
                </a:cxn>
                <a:cxn ang="0">
                  <a:pos x="96" y="49"/>
                </a:cxn>
                <a:cxn ang="0">
                  <a:pos x="98" y="47"/>
                </a:cxn>
                <a:cxn ang="0">
                  <a:pos x="96" y="42"/>
                </a:cxn>
                <a:cxn ang="0">
                  <a:pos x="99" y="38"/>
                </a:cxn>
                <a:cxn ang="0">
                  <a:pos x="99" y="32"/>
                </a:cxn>
                <a:cxn ang="0">
                  <a:pos x="94" y="25"/>
                </a:cxn>
                <a:cxn ang="0">
                  <a:pos x="98" y="22"/>
                </a:cxn>
                <a:cxn ang="0">
                  <a:pos x="101" y="20"/>
                </a:cxn>
                <a:cxn ang="0">
                  <a:pos x="108" y="17"/>
                </a:cxn>
                <a:cxn ang="0">
                  <a:pos x="118" y="18"/>
                </a:cxn>
                <a:cxn ang="0">
                  <a:pos x="122" y="16"/>
                </a:cxn>
                <a:cxn ang="0">
                  <a:pos x="123" y="13"/>
                </a:cxn>
              </a:cxnLst>
              <a:rect l="0" t="0" r="r" b="b"/>
              <a:pathLst>
                <a:path w="125" h="99">
                  <a:moveTo>
                    <a:pt x="123" y="12"/>
                  </a:moveTo>
                  <a:cubicBezTo>
                    <a:pt x="122" y="11"/>
                    <a:pt x="121" y="11"/>
                    <a:pt x="120" y="11"/>
                  </a:cubicBezTo>
                  <a:cubicBezTo>
                    <a:pt x="120" y="11"/>
                    <a:pt x="119" y="11"/>
                    <a:pt x="119" y="11"/>
                  </a:cubicBezTo>
                  <a:cubicBezTo>
                    <a:pt x="118" y="11"/>
                    <a:pt x="119" y="11"/>
                    <a:pt x="118" y="12"/>
                  </a:cubicBezTo>
                  <a:cubicBezTo>
                    <a:pt x="118" y="12"/>
                    <a:pt x="117" y="12"/>
                    <a:pt x="116" y="12"/>
                  </a:cubicBezTo>
                  <a:cubicBezTo>
                    <a:pt x="116" y="13"/>
                    <a:pt x="115" y="13"/>
                    <a:pt x="115" y="13"/>
                  </a:cubicBezTo>
                  <a:cubicBezTo>
                    <a:pt x="114" y="13"/>
                    <a:pt x="112" y="13"/>
                    <a:pt x="114" y="12"/>
                  </a:cubicBezTo>
                  <a:cubicBezTo>
                    <a:pt x="114" y="12"/>
                    <a:pt x="114" y="12"/>
                    <a:pt x="114" y="11"/>
                  </a:cubicBezTo>
                  <a:cubicBezTo>
                    <a:pt x="114" y="11"/>
                    <a:pt x="113" y="11"/>
                    <a:pt x="113" y="11"/>
                  </a:cubicBezTo>
                  <a:cubicBezTo>
                    <a:pt x="112" y="11"/>
                    <a:pt x="111" y="10"/>
                    <a:pt x="111" y="11"/>
                  </a:cubicBezTo>
                  <a:cubicBezTo>
                    <a:pt x="110" y="11"/>
                    <a:pt x="110" y="11"/>
                    <a:pt x="110" y="11"/>
                  </a:cubicBezTo>
                  <a:cubicBezTo>
                    <a:pt x="109" y="11"/>
                    <a:pt x="109" y="11"/>
                    <a:pt x="109" y="11"/>
                  </a:cubicBezTo>
                  <a:cubicBezTo>
                    <a:pt x="109" y="11"/>
                    <a:pt x="109" y="11"/>
                    <a:pt x="108" y="11"/>
                  </a:cubicBezTo>
                  <a:cubicBezTo>
                    <a:pt x="108" y="12"/>
                    <a:pt x="108" y="12"/>
                    <a:pt x="108" y="12"/>
                  </a:cubicBezTo>
                  <a:cubicBezTo>
                    <a:pt x="108" y="12"/>
                    <a:pt x="107" y="12"/>
                    <a:pt x="107" y="13"/>
                  </a:cubicBezTo>
                  <a:cubicBezTo>
                    <a:pt x="107" y="13"/>
                    <a:pt x="106" y="13"/>
                    <a:pt x="106" y="13"/>
                  </a:cubicBezTo>
                  <a:cubicBezTo>
                    <a:pt x="105" y="14"/>
                    <a:pt x="106" y="15"/>
                    <a:pt x="104" y="15"/>
                  </a:cubicBezTo>
                  <a:cubicBezTo>
                    <a:pt x="103" y="16"/>
                    <a:pt x="103" y="16"/>
                    <a:pt x="102" y="16"/>
                  </a:cubicBezTo>
                  <a:cubicBezTo>
                    <a:pt x="101" y="16"/>
                    <a:pt x="101" y="17"/>
                    <a:pt x="100" y="17"/>
                  </a:cubicBezTo>
                  <a:cubicBezTo>
                    <a:pt x="99" y="18"/>
                    <a:pt x="98" y="20"/>
                    <a:pt x="96" y="19"/>
                  </a:cubicBezTo>
                  <a:cubicBezTo>
                    <a:pt x="95" y="18"/>
                    <a:pt x="94" y="16"/>
                    <a:pt x="94" y="14"/>
                  </a:cubicBezTo>
                  <a:cubicBezTo>
                    <a:pt x="94" y="14"/>
                    <a:pt x="94" y="13"/>
                    <a:pt x="94" y="12"/>
                  </a:cubicBezTo>
                  <a:cubicBezTo>
                    <a:pt x="93" y="11"/>
                    <a:pt x="94" y="10"/>
                    <a:pt x="93" y="10"/>
                  </a:cubicBezTo>
                  <a:cubicBezTo>
                    <a:pt x="93" y="9"/>
                    <a:pt x="93" y="8"/>
                    <a:pt x="93" y="8"/>
                  </a:cubicBezTo>
                  <a:cubicBezTo>
                    <a:pt x="93" y="7"/>
                    <a:pt x="93" y="7"/>
                    <a:pt x="93" y="6"/>
                  </a:cubicBezTo>
                  <a:cubicBezTo>
                    <a:pt x="93" y="6"/>
                    <a:pt x="93" y="5"/>
                    <a:pt x="92" y="5"/>
                  </a:cubicBezTo>
                  <a:cubicBezTo>
                    <a:pt x="91" y="6"/>
                    <a:pt x="91" y="6"/>
                    <a:pt x="90" y="6"/>
                  </a:cubicBezTo>
                  <a:cubicBezTo>
                    <a:pt x="90" y="5"/>
                    <a:pt x="90" y="4"/>
                    <a:pt x="90" y="4"/>
                  </a:cubicBezTo>
                  <a:cubicBezTo>
                    <a:pt x="90" y="2"/>
                    <a:pt x="90" y="2"/>
                    <a:pt x="89" y="1"/>
                  </a:cubicBezTo>
                  <a:cubicBezTo>
                    <a:pt x="88" y="1"/>
                    <a:pt x="88" y="0"/>
                    <a:pt x="87" y="0"/>
                  </a:cubicBezTo>
                  <a:cubicBezTo>
                    <a:pt x="87" y="0"/>
                    <a:pt x="86" y="0"/>
                    <a:pt x="86" y="0"/>
                  </a:cubicBezTo>
                  <a:cubicBezTo>
                    <a:pt x="86" y="0"/>
                    <a:pt x="86" y="0"/>
                    <a:pt x="86" y="0"/>
                  </a:cubicBezTo>
                  <a:cubicBezTo>
                    <a:pt x="86" y="0"/>
                    <a:pt x="85" y="0"/>
                    <a:pt x="85" y="0"/>
                  </a:cubicBezTo>
                  <a:cubicBezTo>
                    <a:pt x="85" y="0"/>
                    <a:pt x="84" y="0"/>
                    <a:pt x="83" y="0"/>
                  </a:cubicBezTo>
                  <a:cubicBezTo>
                    <a:pt x="83" y="0"/>
                    <a:pt x="84" y="1"/>
                    <a:pt x="84" y="1"/>
                  </a:cubicBezTo>
                  <a:cubicBezTo>
                    <a:pt x="83" y="1"/>
                    <a:pt x="83" y="1"/>
                    <a:pt x="83" y="1"/>
                  </a:cubicBezTo>
                  <a:cubicBezTo>
                    <a:pt x="83" y="1"/>
                    <a:pt x="83" y="2"/>
                    <a:pt x="83" y="2"/>
                  </a:cubicBezTo>
                  <a:cubicBezTo>
                    <a:pt x="83" y="3"/>
                    <a:pt x="82" y="3"/>
                    <a:pt x="82" y="4"/>
                  </a:cubicBezTo>
                  <a:cubicBezTo>
                    <a:pt x="82" y="4"/>
                    <a:pt x="81" y="5"/>
                    <a:pt x="81" y="5"/>
                  </a:cubicBezTo>
                  <a:cubicBezTo>
                    <a:pt x="81" y="6"/>
                    <a:pt x="81" y="5"/>
                    <a:pt x="80" y="5"/>
                  </a:cubicBezTo>
                  <a:cubicBezTo>
                    <a:pt x="80" y="6"/>
                    <a:pt x="81" y="6"/>
                    <a:pt x="81" y="7"/>
                  </a:cubicBezTo>
                  <a:cubicBezTo>
                    <a:pt x="81" y="7"/>
                    <a:pt x="82" y="7"/>
                    <a:pt x="82" y="8"/>
                  </a:cubicBezTo>
                  <a:cubicBezTo>
                    <a:pt x="82" y="9"/>
                    <a:pt x="81" y="10"/>
                    <a:pt x="80" y="10"/>
                  </a:cubicBezTo>
                  <a:cubicBezTo>
                    <a:pt x="80" y="10"/>
                    <a:pt x="79" y="9"/>
                    <a:pt x="78" y="9"/>
                  </a:cubicBezTo>
                  <a:cubicBezTo>
                    <a:pt x="78" y="9"/>
                    <a:pt x="78" y="9"/>
                    <a:pt x="77" y="9"/>
                  </a:cubicBezTo>
                  <a:cubicBezTo>
                    <a:pt x="77" y="9"/>
                    <a:pt x="76" y="9"/>
                    <a:pt x="76" y="9"/>
                  </a:cubicBezTo>
                  <a:cubicBezTo>
                    <a:pt x="75" y="9"/>
                    <a:pt x="75" y="9"/>
                    <a:pt x="75" y="10"/>
                  </a:cubicBezTo>
                  <a:cubicBezTo>
                    <a:pt x="75" y="10"/>
                    <a:pt x="74" y="11"/>
                    <a:pt x="74" y="11"/>
                  </a:cubicBezTo>
                  <a:cubicBezTo>
                    <a:pt x="75" y="12"/>
                    <a:pt x="75" y="12"/>
                    <a:pt x="75" y="13"/>
                  </a:cubicBezTo>
                  <a:cubicBezTo>
                    <a:pt x="75" y="13"/>
                    <a:pt x="75" y="14"/>
                    <a:pt x="74" y="14"/>
                  </a:cubicBezTo>
                  <a:cubicBezTo>
                    <a:pt x="74" y="15"/>
                    <a:pt x="73" y="14"/>
                    <a:pt x="73" y="14"/>
                  </a:cubicBezTo>
                  <a:cubicBezTo>
                    <a:pt x="72" y="13"/>
                    <a:pt x="71" y="12"/>
                    <a:pt x="70" y="12"/>
                  </a:cubicBezTo>
                  <a:cubicBezTo>
                    <a:pt x="70" y="12"/>
                    <a:pt x="71" y="13"/>
                    <a:pt x="70" y="13"/>
                  </a:cubicBezTo>
                  <a:cubicBezTo>
                    <a:pt x="70" y="13"/>
                    <a:pt x="69" y="12"/>
                    <a:pt x="69" y="12"/>
                  </a:cubicBezTo>
                  <a:cubicBezTo>
                    <a:pt x="69" y="12"/>
                    <a:pt x="70" y="13"/>
                    <a:pt x="70" y="13"/>
                  </a:cubicBezTo>
                  <a:cubicBezTo>
                    <a:pt x="69" y="12"/>
                    <a:pt x="68" y="13"/>
                    <a:pt x="68" y="13"/>
                  </a:cubicBezTo>
                  <a:cubicBezTo>
                    <a:pt x="68" y="14"/>
                    <a:pt x="66" y="14"/>
                    <a:pt x="66" y="14"/>
                  </a:cubicBezTo>
                  <a:cubicBezTo>
                    <a:pt x="66" y="15"/>
                    <a:pt x="65" y="14"/>
                    <a:pt x="65" y="15"/>
                  </a:cubicBezTo>
                  <a:cubicBezTo>
                    <a:pt x="66" y="16"/>
                    <a:pt x="65" y="15"/>
                    <a:pt x="64" y="16"/>
                  </a:cubicBezTo>
                  <a:cubicBezTo>
                    <a:pt x="64" y="16"/>
                    <a:pt x="63" y="17"/>
                    <a:pt x="63" y="16"/>
                  </a:cubicBezTo>
                  <a:cubicBezTo>
                    <a:pt x="62" y="15"/>
                    <a:pt x="62" y="15"/>
                    <a:pt x="61" y="15"/>
                  </a:cubicBezTo>
                  <a:cubicBezTo>
                    <a:pt x="60" y="14"/>
                    <a:pt x="61" y="13"/>
                    <a:pt x="60" y="13"/>
                  </a:cubicBezTo>
                  <a:cubicBezTo>
                    <a:pt x="59" y="13"/>
                    <a:pt x="59" y="13"/>
                    <a:pt x="59" y="13"/>
                  </a:cubicBezTo>
                  <a:cubicBezTo>
                    <a:pt x="58" y="13"/>
                    <a:pt x="58" y="13"/>
                    <a:pt x="58" y="13"/>
                  </a:cubicBezTo>
                  <a:cubicBezTo>
                    <a:pt x="58" y="12"/>
                    <a:pt x="57" y="13"/>
                    <a:pt x="57" y="13"/>
                  </a:cubicBezTo>
                  <a:cubicBezTo>
                    <a:pt x="56" y="13"/>
                    <a:pt x="56" y="14"/>
                    <a:pt x="56" y="14"/>
                  </a:cubicBezTo>
                  <a:cubicBezTo>
                    <a:pt x="55" y="14"/>
                    <a:pt x="55" y="13"/>
                    <a:pt x="55" y="13"/>
                  </a:cubicBezTo>
                  <a:cubicBezTo>
                    <a:pt x="55" y="13"/>
                    <a:pt x="54" y="13"/>
                    <a:pt x="54" y="12"/>
                  </a:cubicBezTo>
                  <a:cubicBezTo>
                    <a:pt x="54" y="12"/>
                    <a:pt x="54" y="12"/>
                    <a:pt x="53" y="12"/>
                  </a:cubicBezTo>
                  <a:cubicBezTo>
                    <a:pt x="53" y="11"/>
                    <a:pt x="51" y="12"/>
                    <a:pt x="50" y="12"/>
                  </a:cubicBezTo>
                  <a:cubicBezTo>
                    <a:pt x="49" y="12"/>
                    <a:pt x="49" y="12"/>
                    <a:pt x="48" y="12"/>
                  </a:cubicBezTo>
                  <a:cubicBezTo>
                    <a:pt x="48" y="12"/>
                    <a:pt x="46" y="12"/>
                    <a:pt x="46" y="12"/>
                  </a:cubicBezTo>
                  <a:cubicBezTo>
                    <a:pt x="46" y="11"/>
                    <a:pt x="45" y="12"/>
                    <a:pt x="45" y="11"/>
                  </a:cubicBezTo>
                  <a:cubicBezTo>
                    <a:pt x="44" y="11"/>
                    <a:pt x="44" y="11"/>
                    <a:pt x="44" y="11"/>
                  </a:cubicBezTo>
                  <a:cubicBezTo>
                    <a:pt x="43" y="10"/>
                    <a:pt x="42" y="10"/>
                    <a:pt x="41" y="9"/>
                  </a:cubicBezTo>
                  <a:cubicBezTo>
                    <a:pt x="41" y="9"/>
                    <a:pt x="41" y="10"/>
                    <a:pt x="40" y="10"/>
                  </a:cubicBezTo>
                  <a:cubicBezTo>
                    <a:pt x="40" y="11"/>
                    <a:pt x="41" y="11"/>
                    <a:pt x="41" y="12"/>
                  </a:cubicBezTo>
                  <a:cubicBezTo>
                    <a:pt x="40" y="13"/>
                    <a:pt x="39" y="13"/>
                    <a:pt x="37" y="13"/>
                  </a:cubicBezTo>
                  <a:cubicBezTo>
                    <a:pt x="37" y="13"/>
                    <a:pt x="36" y="13"/>
                    <a:pt x="35" y="13"/>
                  </a:cubicBezTo>
                  <a:cubicBezTo>
                    <a:pt x="35" y="14"/>
                    <a:pt x="34" y="14"/>
                    <a:pt x="34" y="14"/>
                  </a:cubicBezTo>
                  <a:cubicBezTo>
                    <a:pt x="33" y="15"/>
                    <a:pt x="34" y="16"/>
                    <a:pt x="34" y="17"/>
                  </a:cubicBezTo>
                  <a:cubicBezTo>
                    <a:pt x="33" y="18"/>
                    <a:pt x="33" y="19"/>
                    <a:pt x="33" y="19"/>
                  </a:cubicBezTo>
                  <a:cubicBezTo>
                    <a:pt x="33" y="20"/>
                    <a:pt x="33" y="21"/>
                    <a:pt x="33" y="21"/>
                  </a:cubicBezTo>
                  <a:cubicBezTo>
                    <a:pt x="33" y="22"/>
                    <a:pt x="33" y="24"/>
                    <a:pt x="32" y="24"/>
                  </a:cubicBezTo>
                  <a:cubicBezTo>
                    <a:pt x="31" y="24"/>
                    <a:pt x="31" y="25"/>
                    <a:pt x="30" y="25"/>
                  </a:cubicBezTo>
                  <a:cubicBezTo>
                    <a:pt x="29" y="25"/>
                    <a:pt x="29" y="26"/>
                    <a:pt x="29" y="27"/>
                  </a:cubicBezTo>
                  <a:cubicBezTo>
                    <a:pt x="29" y="26"/>
                    <a:pt x="28" y="26"/>
                    <a:pt x="28" y="26"/>
                  </a:cubicBezTo>
                  <a:cubicBezTo>
                    <a:pt x="27" y="27"/>
                    <a:pt x="27" y="27"/>
                    <a:pt x="26" y="27"/>
                  </a:cubicBezTo>
                  <a:cubicBezTo>
                    <a:pt x="25" y="27"/>
                    <a:pt x="25" y="27"/>
                    <a:pt x="25" y="27"/>
                  </a:cubicBezTo>
                  <a:cubicBezTo>
                    <a:pt x="25" y="28"/>
                    <a:pt x="24" y="28"/>
                    <a:pt x="24" y="28"/>
                  </a:cubicBezTo>
                  <a:cubicBezTo>
                    <a:pt x="23" y="28"/>
                    <a:pt x="23" y="28"/>
                    <a:pt x="22" y="28"/>
                  </a:cubicBezTo>
                  <a:cubicBezTo>
                    <a:pt x="22" y="28"/>
                    <a:pt x="21" y="28"/>
                    <a:pt x="21" y="28"/>
                  </a:cubicBezTo>
                  <a:cubicBezTo>
                    <a:pt x="21" y="28"/>
                    <a:pt x="22" y="30"/>
                    <a:pt x="22" y="30"/>
                  </a:cubicBezTo>
                  <a:cubicBezTo>
                    <a:pt x="22" y="30"/>
                    <a:pt x="21" y="31"/>
                    <a:pt x="21" y="31"/>
                  </a:cubicBezTo>
                  <a:cubicBezTo>
                    <a:pt x="21" y="31"/>
                    <a:pt x="21" y="31"/>
                    <a:pt x="22" y="32"/>
                  </a:cubicBezTo>
                  <a:cubicBezTo>
                    <a:pt x="22" y="33"/>
                    <a:pt x="21" y="33"/>
                    <a:pt x="20" y="33"/>
                  </a:cubicBezTo>
                  <a:cubicBezTo>
                    <a:pt x="19" y="34"/>
                    <a:pt x="19" y="35"/>
                    <a:pt x="18" y="35"/>
                  </a:cubicBezTo>
                  <a:cubicBezTo>
                    <a:pt x="17" y="35"/>
                    <a:pt x="16" y="34"/>
                    <a:pt x="16" y="35"/>
                  </a:cubicBezTo>
                  <a:cubicBezTo>
                    <a:pt x="15" y="35"/>
                    <a:pt x="15" y="36"/>
                    <a:pt x="15" y="36"/>
                  </a:cubicBezTo>
                  <a:cubicBezTo>
                    <a:pt x="15" y="36"/>
                    <a:pt x="14" y="35"/>
                    <a:pt x="14" y="35"/>
                  </a:cubicBezTo>
                  <a:cubicBezTo>
                    <a:pt x="14" y="34"/>
                    <a:pt x="13" y="34"/>
                    <a:pt x="13" y="33"/>
                  </a:cubicBezTo>
                  <a:cubicBezTo>
                    <a:pt x="12" y="33"/>
                    <a:pt x="11" y="33"/>
                    <a:pt x="10" y="33"/>
                  </a:cubicBezTo>
                  <a:cubicBezTo>
                    <a:pt x="9" y="33"/>
                    <a:pt x="8" y="33"/>
                    <a:pt x="7" y="32"/>
                  </a:cubicBezTo>
                  <a:cubicBezTo>
                    <a:pt x="7" y="32"/>
                    <a:pt x="5" y="30"/>
                    <a:pt x="5" y="31"/>
                  </a:cubicBezTo>
                  <a:cubicBezTo>
                    <a:pt x="4" y="31"/>
                    <a:pt x="5" y="31"/>
                    <a:pt x="5" y="32"/>
                  </a:cubicBezTo>
                  <a:cubicBezTo>
                    <a:pt x="5" y="32"/>
                    <a:pt x="4" y="33"/>
                    <a:pt x="4" y="33"/>
                  </a:cubicBezTo>
                  <a:cubicBezTo>
                    <a:pt x="4" y="33"/>
                    <a:pt x="4" y="34"/>
                    <a:pt x="4" y="34"/>
                  </a:cubicBezTo>
                  <a:cubicBezTo>
                    <a:pt x="4" y="34"/>
                    <a:pt x="4" y="35"/>
                    <a:pt x="4" y="35"/>
                  </a:cubicBezTo>
                  <a:cubicBezTo>
                    <a:pt x="4" y="36"/>
                    <a:pt x="4" y="36"/>
                    <a:pt x="4" y="37"/>
                  </a:cubicBezTo>
                  <a:cubicBezTo>
                    <a:pt x="4" y="38"/>
                    <a:pt x="4" y="39"/>
                    <a:pt x="4" y="40"/>
                  </a:cubicBezTo>
                  <a:cubicBezTo>
                    <a:pt x="4" y="41"/>
                    <a:pt x="4" y="41"/>
                    <a:pt x="3" y="42"/>
                  </a:cubicBezTo>
                  <a:cubicBezTo>
                    <a:pt x="3" y="42"/>
                    <a:pt x="3" y="42"/>
                    <a:pt x="3" y="42"/>
                  </a:cubicBezTo>
                  <a:cubicBezTo>
                    <a:pt x="2" y="43"/>
                    <a:pt x="1" y="43"/>
                    <a:pt x="2" y="43"/>
                  </a:cubicBezTo>
                  <a:cubicBezTo>
                    <a:pt x="3" y="44"/>
                    <a:pt x="3" y="44"/>
                    <a:pt x="4" y="45"/>
                  </a:cubicBezTo>
                  <a:cubicBezTo>
                    <a:pt x="3" y="45"/>
                    <a:pt x="2" y="45"/>
                    <a:pt x="2" y="45"/>
                  </a:cubicBezTo>
                  <a:cubicBezTo>
                    <a:pt x="1" y="45"/>
                    <a:pt x="2" y="45"/>
                    <a:pt x="2" y="45"/>
                  </a:cubicBezTo>
                  <a:cubicBezTo>
                    <a:pt x="1" y="46"/>
                    <a:pt x="1" y="46"/>
                    <a:pt x="1" y="46"/>
                  </a:cubicBezTo>
                  <a:cubicBezTo>
                    <a:pt x="0" y="47"/>
                    <a:pt x="1" y="48"/>
                    <a:pt x="1" y="49"/>
                  </a:cubicBezTo>
                  <a:cubicBezTo>
                    <a:pt x="1" y="50"/>
                    <a:pt x="2" y="51"/>
                    <a:pt x="1" y="51"/>
                  </a:cubicBezTo>
                  <a:cubicBezTo>
                    <a:pt x="1" y="52"/>
                    <a:pt x="1" y="52"/>
                    <a:pt x="2" y="53"/>
                  </a:cubicBezTo>
                  <a:cubicBezTo>
                    <a:pt x="3" y="54"/>
                    <a:pt x="4" y="53"/>
                    <a:pt x="5" y="54"/>
                  </a:cubicBezTo>
                  <a:cubicBezTo>
                    <a:pt x="6" y="54"/>
                    <a:pt x="5" y="54"/>
                    <a:pt x="5" y="54"/>
                  </a:cubicBezTo>
                  <a:cubicBezTo>
                    <a:pt x="5" y="54"/>
                    <a:pt x="5" y="55"/>
                    <a:pt x="5" y="55"/>
                  </a:cubicBezTo>
                  <a:cubicBezTo>
                    <a:pt x="5" y="55"/>
                    <a:pt x="4" y="55"/>
                    <a:pt x="4" y="55"/>
                  </a:cubicBezTo>
                  <a:cubicBezTo>
                    <a:pt x="3" y="56"/>
                    <a:pt x="3" y="58"/>
                    <a:pt x="3" y="59"/>
                  </a:cubicBezTo>
                  <a:cubicBezTo>
                    <a:pt x="4" y="62"/>
                    <a:pt x="5" y="65"/>
                    <a:pt x="7" y="67"/>
                  </a:cubicBezTo>
                  <a:cubicBezTo>
                    <a:pt x="7" y="68"/>
                    <a:pt x="7" y="69"/>
                    <a:pt x="7" y="70"/>
                  </a:cubicBezTo>
                  <a:cubicBezTo>
                    <a:pt x="7" y="71"/>
                    <a:pt x="7" y="72"/>
                    <a:pt x="7" y="72"/>
                  </a:cubicBezTo>
                  <a:cubicBezTo>
                    <a:pt x="7" y="73"/>
                    <a:pt x="7" y="74"/>
                    <a:pt x="8" y="75"/>
                  </a:cubicBezTo>
                  <a:cubicBezTo>
                    <a:pt x="8" y="75"/>
                    <a:pt x="8" y="76"/>
                    <a:pt x="8" y="76"/>
                  </a:cubicBezTo>
                  <a:cubicBezTo>
                    <a:pt x="8" y="76"/>
                    <a:pt x="10" y="76"/>
                    <a:pt x="10" y="76"/>
                  </a:cubicBezTo>
                  <a:cubicBezTo>
                    <a:pt x="11" y="77"/>
                    <a:pt x="12" y="77"/>
                    <a:pt x="13" y="77"/>
                  </a:cubicBezTo>
                  <a:cubicBezTo>
                    <a:pt x="14" y="77"/>
                    <a:pt x="16" y="77"/>
                    <a:pt x="17" y="78"/>
                  </a:cubicBezTo>
                  <a:cubicBezTo>
                    <a:pt x="17" y="78"/>
                    <a:pt x="17" y="79"/>
                    <a:pt x="18" y="80"/>
                  </a:cubicBezTo>
                  <a:cubicBezTo>
                    <a:pt x="18" y="81"/>
                    <a:pt x="18" y="82"/>
                    <a:pt x="18" y="82"/>
                  </a:cubicBezTo>
                  <a:cubicBezTo>
                    <a:pt x="18" y="82"/>
                    <a:pt x="18" y="83"/>
                    <a:pt x="18" y="83"/>
                  </a:cubicBezTo>
                  <a:cubicBezTo>
                    <a:pt x="17" y="84"/>
                    <a:pt x="17" y="85"/>
                    <a:pt x="17" y="85"/>
                  </a:cubicBezTo>
                  <a:cubicBezTo>
                    <a:pt x="15" y="88"/>
                    <a:pt x="13" y="91"/>
                    <a:pt x="11" y="94"/>
                  </a:cubicBezTo>
                  <a:cubicBezTo>
                    <a:pt x="14" y="95"/>
                    <a:pt x="17" y="96"/>
                    <a:pt x="20" y="97"/>
                  </a:cubicBezTo>
                  <a:cubicBezTo>
                    <a:pt x="22" y="98"/>
                    <a:pt x="24" y="98"/>
                    <a:pt x="26" y="99"/>
                  </a:cubicBezTo>
                  <a:cubicBezTo>
                    <a:pt x="27" y="99"/>
                    <a:pt x="29" y="99"/>
                    <a:pt x="31" y="99"/>
                  </a:cubicBezTo>
                  <a:cubicBezTo>
                    <a:pt x="33" y="98"/>
                    <a:pt x="35" y="98"/>
                    <a:pt x="37" y="98"/>
                  </a:cubicBezTo>
                  <a:cubicBezTo>
                    <a:pt x="38" y="98"/>
                    <a:pt x="38" y="98"/>
                    <a:pt x="39" y="99"/>
                  </a:cubicBezTo>
                  <a:cubicBezTo>
                    <a:pt x="40" y="99"/>
                    <a:pt x="41" y="99"/>
                    <a:pt x="42" y="99"/>
                  </a:cubicBezTo>
                  <a:cubicBezTo>
                    <a:pt x="42" y="99"/>
                    <a:pt x="42" y="98"/>
                    <a:pt x="43" y="98"/>
                  </a:cubicBezTo>
                  <a:cubicBezTo>
                    <a:pt x="44" y="98"/>
                    <a:pt x="44" y="97"/>
                    <a:pt x="45" y="97"/>
                  </a:cubicBezTo>
                  <a:cubicBezTo>
                    <a:pt x="47" y="97"/>
                    <a:pt x="49" y="98"/>
                    <a:pt x="51" y="97"/>
                  </a:cubicBezTo>
                  <a:cubicBezTo>
                    <a:pt x="53" y="97"/>
                    <a:pt x="55" y="96"/>
                    <a:pt x="57" y="96"/>
                  </a:cubicBezTo>
                  <a:cubicBezTo>
                    <a:pt x="57" y="95"/>
                    <a:pt x="58" y="95"/>
                    <a:pt x="59" y="95"/>
                  </a:cubicBezTo>
                  <a:cubicBezTo>
                    <a:pt x="60" y="95"/>
                    <a:pt x="61" y="94"/>
                    <a:pt x="61" y="94"/>
                  </a:cubicBezTo>
                  <a:cubicBezTo>
                    <a:pt x="63" y="93"/>
                    <a:pt x="60" y="92"/>
                    <a:pt x="61" y="91"/>
                  </a:cubicBezTo>
                  <a:cubicBezTo>
                    <a:pt x="61" y="90"/>
                    <a:pt x="61" y="88"/>
                    <a:pt x="60" y="87"/>
                  </a:cubicBezTo>
                  <a:cubicBezTo>
                    <a:pt x="60" y="86"/>
                    <a:pt x="60" y="85"/>
                    <a:pt x="60" y="84"/>
                  </a:cubicBezTo>
                  <a:cubicBezTo>
                    <a:pt x="60" y="84"/>
                    <a:pt x="60" y="83"/>
                    <a:pt x="60" y="82"/>
                  </a:cubicBezTo>
                  <a:cubicBezTo>
                    <a:pt x="61" y="82"/>
                    <a:pt x="62" y="82"/>
                    <a:pt x="62" y="82"/>
                  </a:cubicBezTo>
                  <a:cubicBezTo>
                    <a:pt x="63" y="81"/>
                    <a:pt x="63" y="81"/>
                    <a:pt x="63" y="80"/>
                  </a:cubicBezTo>
                  <a:cubicBezTo>
                    <a:pt x="63" y="79"/>
                    <a:pt x="63" y="79"/>
                    <a:pt x="64" y="79"/>
                  </a:cubicBezTo>
                  <a:cubicBezTo>
                    <a:pt x="64" y="78"/>
                    <a:pt x="65" y="78"/>
                    <a:pt x="65" y="78"/>
                  </a:cubicBezTo>
                  <a:cubicBezTo>
                    <a:pt x="66" y="78"/>
                    <a:pt x="66" y="79"/>
                    <a:pt x="66" y="79"/>
                  </a:cubicBezTo>
                  <a:cubicBezTo>
                    <a:pt x="67" y="79"/>
                    <a:pt x="68" y="79"/>
                    <a:pt x="68" y="79"/>
                  </a:cubicBezTo>
                  <a:cubicBezTo>
                    <a:pt x="69" y="79"/>
                    <a:pt x="70" y="79"/>
                    <a:pt x="71" y="78"/>
                  </a:cubicBezTo>
                  <a:cubicBezTo>
                    <a:pt x="72" y="78"/>
                    <a:pt x="73" y="78"/>
                    <a:pt x="73" y="77"/>
                  </a:cubicBezTo>
                  <a:cubicBezTo>
                    <a:pt x="73" y="77"/>
                    <a:pt x="72" y="77"/>
                    <a:pt x="71" y="77"/>
                  </a:cubicBezTo>
                  <a:cubicBezTo>
                    <a:pt x="71" y="77"/>
                    <a:pt x="71" y="76"/>
                    <a:pt x="70" y="76"/>
                  </a:cubicBezTo>
                  <a:cubicBezTo>
                    <a:pt x="71" y="76"/>
                    <a:pt x="72" y="76"/>
                    <a:pt x="72" y="75"/>
                  </a:cubicBezTo>
                  <a:cubicBezTo>
                    <a:pt x="73" y="74"/>
                    <a:pt x="73" y="75"/>
                    <a:pt x="74" y="74"/>
                  </a:cubicBezTo>
                  <a:cubicBezTo>
                    <a:pt x="75" y="74"/>
                    <a:pt x="75" y="73"/>
                    <a:pt x="75" y="73"/>
                  </a:cubicBezTo>
                  <a:cubicBezTo>
                    <a:pt x="75" y="72"/>
                    <a:pt x="76" y="73"/>
                    <a:pt x="76" y="73"/>
                  </a:cubicBezTo>
                  <a:cubicBezTo>
                    <a:pt x="77" y="73"/>
                    <a:pt x="77" y="73"/>
                    <a:pt x="78" y="73"/>
                  </a:cubicBezTo>
                  <a:cubicBezTo>
                    <a:pt x="78" y="73"/>
                    <a:pt x="78" y="74"/>
                    <a:pt x="79" y="73"/>
                  </a:cubicBezTo>
                  <a:cubicBezTo>
                    <a:pt x="79" y="73"/>
                    <a:pt x="79" y="73"/>
                    <a:pt x="79" y="73"/>
                  </a:cubicBezTo>
                  <a:cubicBezTo>
                    <a:pt x="78" y="73"/>
                    <a:pt x="78" y="73"/>
                    <a:pt x="78" y="72"/>
                  </a:cubicBezTo>
                  <a:cubicBezTo>
                    <a:pt x="79" y="72"/>
                    <a:pt x="80" y="73"/>
                    <a:pt x="80" y="73"/>
                  </a:cubicBezTo>
                  <a:cubicBezTo>
                    <a:pt x="81" y="73"/>
                    <a:pt x="80" y="73"/>
                    <a:pt x="81" y="74"/>
                  </a:cubicBezTo>
                  <a:cubicBezTo>
                    <a:pt x="81" y="74"/>
                    <a:pt x="81" y="74"/>
                    <a:pt x="81" y="74"/>
                  </a:cubicBezTo>
                  <a:cubicBezTo>
                    <a:pt x="82" y="75"/>
                    <a:pt x="82" y="75"/>
                    <a:pt x="83" y="74"/>
                  </a:cubicBezTo>
                  <a:cubicBezTo>
                    <a:pt x="83" y="74"/>
                    <a:pt x="84" y="74"/>
                    <a:pt x="84" y="74"/>
                  </a:cubicBezTo>
                  <a:cubicBezTo>
                    <a:pt x="84" y="74"/>
                    <a:pt x="84" y="74"/>
                    <a:pt x="84" y="73"/>
                  </a:cubicBezTo>
                  <a:cubicBezTo>
                    <a:pt x="85" y="73"/>
                    <a:pt x="85" y="72"/>
                    <a:pt x="86" y="71"/>
                  </a:cubicBezTo>
                  <a:cubicBezTo>
                    <a:pt x="86" y="71"/>
                    <a:pt x="85" y="70"/>
                    <a:pt x="85" y="69"/>
                  </a:cubicBezTo>
                  <a:cubicBezTo>
                    <a:pt x="85" y="68"/>
                    <a:pt x="85" y="68"/>
                    <a:pt x="85" y="67"/>
                  </a:cubicBezTo>
                  <a:cubicBezTo>
                    <a:pt x="84" y="66"/>
                    <a:pt x="84" y="66"/>
                    <a:pt x="84" y="65"/>
                  </a:cubicBezTo>
                  <a:cubicBezTo>
                    <a:pt x="84" y="65"/>
                    <a:pt x="85" y="64"/>
                    <a:pt x="85" y="64"/>
                  </a:cubicBezTo>
                  <a:cubicBezTo>
                    <a:pt x="86" y="64"/>
                    <a:pt x="86" y="63"/>
                    <a:pt x="85" y="63"/>
                  </a:cubicBezTo>
                  <a:cubicBezTo>
                    <a:pt x="85" y="62"/>
                    <a:pt x="85" y="62"/>
                    <a:pt x="85" y="61"/>
                  </a:cubicBezTo>
                  <a:cubicBezTo>
                    <a:pt x="86" y="61"/>
                    <a:pt x="85" y="59"/>
                    <a:pt x="86" y="59"/>
                  </a:cubicBezTo>
                  <a:cubicBezTo>
                    <a:pt x="86" y="58"/>
                    <a:pt x="87" y="59"/>
                    <a:pt x="87" y="58"/>
                  </a:cubicBezTo>
                  <a:cubicBezTo>
                    <a:pt x="88" y="58"/>
                    <a:pt x="88" y="59"/>
                    <a:pt x="89" y="58"/>
                  </a:cubicBezTo>
                  <a:cubicBezTo>
                    <a:pt x="89" y="58"/>
                    <a:pt x="90" y="58"/>
                    <a:pt x="90" y="58"/>
                  </a:cubicBezTo>
                  <a:cubicBezTo>
                    <a:pt x="90" y="57"/>
                    <a:pt x="91" y="57"/>
                    <a:pt x="91" y="57"/>
                  </a:cubicBezTo>
                  <a:cubicBezTo>
                    <a:pt x="92" y="57"/>
                    <a:pt x="92" y="56"/>
                    <a:pt x="92" y="55"/>
                  </a:cubicBezTo>
                  <a:cubicBezTo>
                    <a:pt x="92" y="55"/>
                    <a:pt x="91" y="55"/>
                    <a:pt x="91" y="54"/>
                  </a:cubicBezTo>
                  <a:cubicBezTo>
                    <a:pt x="90" y="54"/>
                    <a:pt x="91" y="53"/>
                    <a:pt x="90" y="52"/>
                  </a:cubicBezTo>
                  <a:cubicBezTo>
                    <a:pt x="90" y="52"/>
                    <a:pt x="90" y="52"/>
                    <a:pt x="89" y="52"/>
                  </a:cubicBezTo>
                  <a:cubicBezTo>
                    <a:pt x="88" y="51"/>
                    <a:pt x="88" y="51"/>
                    <a:pt x="87" y="50"/>
                  </a:cubicBezTo>
                  <a:cubicBezTo>
                    <a:pt x="87" y="50"/>
                    <a:pt x="87" y="50"/>
                    <a:pt x="87" y="49"/>
                  </a:cubicBezTo>
                  <a:cubicBezTo>
                    <a:pt x="87" y="48"/>
                    <a:pt x="88" y="48"/>
                    <a:pt x="89" y="48"/>
                  </a:cubicBezTo>
                  <a:cubicBezTo>
                    <a:pt x="90" y="49"/>
                    <a:pt x="91" y="49"/>
                    <a:pt x="92" y="49"/>
                  </a:cubicBezTo>
                  <a:cubicBezTo>
                    <a:pt x="93" y="49"/>
                    <a:pt x="93" y="49"/>
                    <a:pt x="94" y="49"/>
                  </a:cubicBezTo>
                  <a:cubicBezTo>
                    <a:pt x="95" y="49"/>
                    <a:pt x="96" y="49"/>
                    <a:pt x="96" y="49"/>
                  </a:cubicBezTo>
                  <a:cubicBezTo>
                    <a:pt x="96" y="49"/>
                    <a:pt x="96" y="49"/>
                    <a:pt x="96" y="49"/>
                  </a:cubicBezTo>
                  <a:cubicBezTo>
                    <a:pt x="96" y="48"/>
                    <a:pt x="97" y="48"/>
                    <a:pt x="97" y="48"/>
                  </a:cubicBezTo>
                  <a:cubicBezTo>
                    <a:pt x="97" y="48"/>
                    <a:pt x="98" y="48"/>
                    <a:pt x="98" y="47"/>
                  </a:cubicBezTo>
                  <a:cubicBezTo>
                    <a:pt x="97" y="47"/>
                    <a:pt x="98" y="47"/>
                    <a:pt x="98" y="47"/>
                  </a:cubicBezTo>
                  <a:cubicBezTo>
                    <a:pt x="98" y="46"/>
                    <a:pt x="98" y="46"/>
                    <a:pt x="97" y="45"/>
                  </a:cubicBezTo>
                  <a:cubicBezTo>
                    <a:pt x="97" y="45"/>
                    <a:pt x="98" y="45"/>
                    <a:pt x="97" y="44"/>
                  </a:cubicBezTo>
                  <a:cubicBezTo>
                    <a:pt x="97" y="44"/>
                    <a:pt x="96" y="44"/>
                    <a:pt x="96" y="43"/>
                  </a:cubicBezTo>
                  <a:cubicBezTo>
                    <a:pt x="95" y="43"/>
                    <a:pt x="96" y="42"/>
                    <a:pt x="96" y="42"/>
                  </a:cubicBezTo>
                  <a:cubicBezTo>
                    <a:pt x="97" y="42"/>
                    <a:pt x="96" y="41"/>
                    <a:pt x="96" y="41"/>
                  </a:cubicBezTo>
                  <a:cubicBezTo>
                    <a:pt x="97" y="41"/>
                    <a:pt x="97" y="41"/>
                    <a:pt x="97" y="40"/>
                  </a:cubicBezTo>
                  <a:cubicBezTo>
                    <a:pt x="98" y="40"/>
                    <a:pt x="98" y="39"/>
                    <a:pt x="98" y="39"/>
                  </a:cubicBezTo>
                  <a:cubicBezTo>
                    <a:pt x="98" y="38"/>
                    <a:pt x="99" y="39"/>
                    <a:pt x="99" y="38"/>
                  </a:cubicBezTo>
                  <a:cubicBezTo>
                    <a:pt x="100" y="37"/>
                    <a:pt x="99" y="37"/>
                    <a:pt x="100" y="36"/>
                  </a:cubicBezTo>
                  <a:cubicBezTo>
                    <a:pt x="101" y="36"/>
                    <a:pt x="100" y="35"/>
                    <a:pt x="100" y="35"/>
                  </a:cubicBezTo>
                  <a:cubicBezTo>
                    <a:pt x="99" y="34"/>
                    <a:pt x="99" y="34"/>
                    <a:pt x="99" y="33"/>
                  </a:cubicBezTo>
                  <a:cubicBezTo>
                    <a:pt x="100" y="33"/>
                    <a:pt x="99" y="32"/>
                    <a:pt x="99" y="32"/>
                  </a:cubicBezTo>
                  <a:cubicBezTo>
                    <a:pt x="99" y="31"/>
                    <a:pt x="98" y="31"/>
                    <a:pt x="98" y="31"/>
                  </a:cubicBezTo>
                  <a:cubicBezTo>
                    <a:pt x="98" y="30"/>
                    <a:pt x="98" y="30"/>
                    <a:pt x="98" y="29"/>
                  </a:cubicBezTo>
                  <a:cubicBezTo>
                    <a:pt x="97" y="29"/>
                    <a:pt x="97" y="28"/>
                    <a:pt x="96" y="27"/>
                  </a:cubicBezTo>
                  <a:cubicBezTo>
                    <a:pt x="95" y="27"/>
                    <a:pt x="93" y="26"/>
                    <a:pt x="94" y="25"/>
                  </a:cubicBezTo>
                  <a:cubicBezTo>
                    <a:pt x="94" y="25"/>
                    <a:pt x="95" y="24"/>
                    <a:pt x="95" y="24"/>
                  </a:cubicBezTo>
                  <a:cubicBezTo>
                    <a:pt x="96" y="24"/>
                    <a:pt x="96" y="23"/>
                    <a:pt x="96" y="23"/>
                  </a:cubicBezTo>
                  <a:cubicBezTo>
                    <a:pt x="97" y="23"/>
                    <a:pt x="97" y="22"/>
                    <a:pt x="97" y="22"/>
                  </a:cubicBezTo>
                  <a:cubicBezTo>
                    <a:pt x="97" y="21"/>
                    <a:pt x="97" y="22"/>
                    <a:pt x="98" y="22"/>
                  </a:cubicBezTo>
                  <a:cubicBezTo>
                    <a:pt x="98" y="22"/>
                    <a:pt x="99" y="22"/>
                    <a:pt x="99" y="22"/>
                  </a:cubicBezTo>
                  <a:cubicBezTo>
                    <a:pt x="99" y="22"/>
                    <a:pt x="98" y="21"/>
                    <a:pt x="99" y="21"/>
                  </a:cubicBezTo>
                  <a:cubicBezTo>
                    <a:pt x="100" y="21"/>
                    <a:pt x="100" y="21"/>
                    <a:pt x="101" y="20"/>
                  </a:cubicBezTo>
                  <a:cubicBezTo>
                    <a:pt x="101" y="20"/>
                    <a:pt x="101" y="20"/>
                    <a:pt x="101" y="20"/>
                  </a:cubicBezTo>
                  <a:cubicBezTo>
                    <a:pt x="102" y="19"/>
                    <a:pt x="101" y="19"/>
                    <a:pt x="101" y="19"/>
                  </a:cubicBezTo>
                  <a:cubicBezTo>
                    <a:pt x="102" y="18"/>
                    <a:pt x="103" y="18"/>
                    <a:pt x="103" y="18"/>
                  </a:cubicBezTo>
                  <a:cubicBezTo>
                    <a:pt x="104" y="18"/>
                    <a:pt x="105" y="18"/>
                    <a:pt x="105" y="18"/>
                  </a:cubicBezTo>
                  <a:cubicBezTo>
                    <a:pt x="106" y="17"/>
                    <a:pt x="107" y="18"/>
                    <a:pt x="108" y="17"/>
                  </a:cubicBezTo>
                  <a:cubicBezTo>
                    <a:pt x="108" y="17"/>
                    <a:pt x="109" y="17"/>
                    <a:pt x="109" y="17"/>
                  </a:cubicBezTo>
                  <a:cubicBezTo>
                    <a:pt x="110" y="17"/>
                    <a:pt x="110" y="17"/>
                    <a:pt x="111" y="17"/>
                  </a:cubicBezTo>
                  <a:cubicBezTo>
                    <a:pt x="113" y="17"/>
                    <a:pt x="114" y="17"/>
                    <a:pt x="116" y="17"/>
                  </a:cubicBezTo>
                  <a:cubicBezTo>
                    <a:pt x="117" y="17"/>
                    <a:pt x="117" y="18"/>
                    <a:pt x="118" y="18"/>
                  </a:cubicBezTo>
                  <a:cubicBezTo>
                    <a:pt x="119" y="18"/>
                    <a:pt x="119" y="17"/>
                    <a:pt x="119" y="17"/>
                  </a:cubicBezTo>
                  <a:cubicBezTo>
                    <a:pt x="119" y="17"/>
                    <a:pt x="120" y="17"/>
                    <a:pt x="120" y="17"/>
                  </a:cubicBezTo>
                  <a:cubicBezTo>
                    <a:pt x="120" y="17"/>
                    <a:pt x="120" y="16"/>
                    <a:pt x="120" y="16"/>
                  </a:cubicBezTo>
                  <a:cubicBezTo>
                    <a:pt x="121" y="16"/>
                    <a:pt x="121" y="15"/>
                    <a:pt x="122" y="16"/>
                  </a:cubicBezTo>
                  <a:cubicBezTo>
                    <a:pt x="122" y="16"/>
                    <a:pt x="123" y="16"/>
                    <a:pt x="122" y="15"/>
                  </a:cubicBezTo>
                  <a:cubicBezTo>
                    <a:pt x="122" y="15"/>
                    <a:pt x="121" y="15"/>
                    <a:pt x="121" y="14"/>
                  </a:cubicBezTo>
                  <a:cubicBezTo>
                    <a:pt x="120" y="14"/>
                    <a:pt x="121" y="14"/>
                    <a:pt x="121" y="13"/>
                  </a:cubicBezTo>
                  <a:cubicBezTo>
                    <a:pt x="121" y="13"/>
                    <a:pt x="122" y="13"/>
                    <a:pt x="123" y="13"/>
                  </a:cubicBezTo>
                  <a:cubicBezTo>
                    <a:pt x="123" y="13"/>
                    <a:pt x="123" y="12"/>
                    <a:pt x="123" y="13"/>
                  </a:cubicBezTo>
                  <a:cubicBezTo>
                    <a:pt x="124" y="13"/>
                    <a:pt x="124" y="13"/>
                    <a:pt x="125" y="13"/>
                  </a:cubicBezTo>
                  <a:cubicBezTo>
                    <a:pt x="124" y="13"/>
                    <a:pt x="124" y="12"/>
                    <a:pt x="123" y="12"/>
                  </a:cubicBezTo>
                  <a:close/>
                </a:path>
              </a:pathLst>
            </a:custGeom>
            <a:solidFill>
              <a:srgbClr val="E6E6E6"/>
            </a:solidFill>
            <a:ln w="1905">
              <a:noFill/>
              <a:round/>
              <a:headEnd/>
              <a:tailEnd/>
            </a:ln>
          </p:spPr>
          <p:txBody>
            <a:bodyPr vert="horz" wrap="square" lIns="65278" tIns="32639" rIns="65278" bIns="32639" numCol="1" anchor="t" anchorCtr="0" compatLnSpc="1">
              <a:prstTxWarp prst="textNoShape">
                <a:avLst/>
              </a:prstTxWarp>
            </a:bodyPr>
            <a:lstStyle/>
            <a:p>
              <a:pPr marL="0" marR="0" lvl="0" indent="0" algn="l" defTabSz="1305527" rtl="0" eaLnBrk="1" fontAlgn="auto" latinLnBrk="0" hangingPunct="1">
                <a:lnSpc>
                  <a:spcPct val="100000"/>
                </a:lnSpc>
                <a:spcBef>
                  <a:spcPts val="0"/>
                </a:spcBef>
                <a:spcAft>
                  <a:spcPts val="0"/>
                </a:spcAft>
                <a:buClrTx/>
                <a:buSzTx/>
                <a:buFontTx/>
                <a:buNone/>
                <a:tabLst/>
                <a:defRPr/>
              </a:pPr>
              <a:endParaRPr kumimoji="0" lang="en-US" sz="2570" b="0" i="0" u="none" strike="noStrike" kern="1200" cap="none" spc="0" normalizeH="0" baseline="0" noProof="0">
                <a:ln>
                  <a:noFill/>
                </a:ln>
                <a:solidFill>
                  <a:srgbClr val="FFFFFF"/>
                </a:solidFill>
                <a:effectLst/>
                <a:uLnTx/>
                <a:uFillTx/>
                <a:latin typeface="Segoe"/>
                <a:ea typeface="+mn-ea"/>
                <a:cs typeface="+mn-cs"/>
              </a:endParaRPr>
            </a:p>
          </p:txBody>
        </p:sp>
        <p:sp>
          <p:nvSpPr>
            <p:cNvPr id="3" name="Graphic 247">
              <a:extLst>
                <a:ext uri="{FF2B5EF4-FFF2-40B4-BE49-F238E27FC236}">
                  <a16:creationId xmlns:a16="http://schemas.microsoft.com/office/drawing/2014/main" id="{89E09444-A96C-4324-DD82-F627D92821CD}"/>
                </a:ext>
                <a:ext uri="{C183D7F6-B498-43B3-948B-1728B52AA6E4}">
                  <adec:decorative xmlns:adec="http://schemas.microsoft.com/office/drawing/2017/decorative" val="1"/>
                </a:ext>
              </a:extLst>
            </p:cNvPr>
            <p:cNvSpPr/>
            <p:nvPr/>
          </p:nvSpPr>
          <p:spPr>
            <a:xfrm>
              <a:off x="3513485" y="2577359"/>
              <a:ext cx="222341" cy="296515"/>
            </a:xfrm>
            <a:custGeom>
              <a:avLst/>
              <a:gdLst>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301539 w 603491"/>
                <a:gd name="connsiteY16" fmla="*/ 176264 h 804816"/>
                <a:gd name="connsiteX17" fmla="*/ 417692 w 603491"/>
                <a:gd name="connsiteY17" fmla="*/ 253863 h 804816"/>
                <a:gd name="connsiteX18" fmla="*/ 390434 w 603491"/>
                <a:gd name="connsiteY18" fmla="*/ 390884 h 804816"/>
                <a:gd name="connsiteX19" fmla="*/ 253413 w 603491"/>
                <a:gd name="connsiteY19" fmla="*/ 418142 h 804816"/>
                <a:gd name="connsiteX20" fmla="*/ 175814 w 603491"/>
                <a:gd name="connsiteY20" fmla="*/ 301989 h 804816"/>
                <a:gd name="connsiteX21" fmla="*/ 301544 w 603491"/>
                <a:gd name="connsiteY21" fmla="*/ 176259 h 804816"/>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47917 w 603491"/>
                <a:gd name="connsiteY16" fmla="*/ 465443 h 804816"/>
                <a:gd name="connsiteX17" fmla="*/ 301539 w 603491"/>
                <a:gd name="connsiteY17" fmla="*/ 176264 h 804816"/>
                <a:gd name="connsiteX18" fmla="*/ 417692 w 603491"/>
                <a:gd name="connsiteY18" fmla="*/ 253863 h 804816"/>
                <a:gd name="connsiteX19" fmla="*/ 253413 w 603491"/>
                <a:gd name="connsiteY19" fmla="*/ 418142 h 804816"/>
                <a:gd name="connsiteX20" fmla="*/ 175814 w 603491"/>
                <a:gd name="connsiteY20" fmla="*/ 301989 h 804816"/>
                <a:gd name="connsiteX21" fmla="*/ 301544 w 603491"/>
                <a:gd name="connsiteY21" fmla="*/ 176259 h 804816"/>
                <a:gd name="connsiteX22" fmla="*/ 301539 w 603491"/>
                <a:gd name="connsiteY22" fmla="*/ 176264 h 804816"/>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47917 w 603491"/>
                <a:gd name="connsiteY16" fmla="*/ 465443 h 804816"/>
                <a:gd name="connsiteX17" fmla="*/ 301539 w 603491"/>
                <a:gd name="connsiteY17" fmla="*/ 176264 h 804816"/>
                <a:gd name="connsiteX18" fmla="*/ 253413 w 603491"/>
                <a:gd name="connsiteY18" fmla="*/ 418142 h 804816"/>
                <a:gd name="connsiteX19" fmla="*/ 175814 w 603491"/>
                <a:gd name="connsiteY19" fmla="*/ 301989 h 804816"/>
                <a:gd name="connsiteX20" fmla="*/ 301544 w 603491"/>
                <a:gd name="connsiteY20" fmla="*/ 176259 h 804816"/>
                <a:gd name="connsiteX21" fmla="*/ 301539 w 603491"/>
                <a:gd name="connsiteY21" fmla="*/ 176264 h 804816"/>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47917 w 603491"/>
                <a:gd name="connsiteY16" fmla="*/ 465443 h 804816"/>
                <a:gd name="connsiteX17" fmla="*/ 301544 w 603491"/>
                <a:gd name="connsiteY17" fmla="*/ 176259 h 804816"/>
                <a:gd name="connsiteX18" fmla="*/ 253413 w 603491"/>
                <a:gd name="connsiteY18" fmla="*/ 418142 h 804816"/>
                <a:gd name="connsiteX19" fmla="*/ 175814 w 603491"/>
                <a:gd name="connsiteY19" fmla="*/ 301989 h 804816"/>
                <a:gd name="connsiteX20" fmla="*/ 301544 w 603491"/>
                <a:gd name="connsiteY20" fmla="*/ 176259 h 804816"/>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47917 w 603491"/>
                <a:gd name="connsiteY16" fmla="*/ 465443 h 804816"/>
                <a:gd name="connsiteX17" fmla="*/ 175814 w 603491"/>
                <a:gd name="connsiteY17" fmla="*/ 301989 h 804816"/>
                <a:gd name="connsiteX18" fmla="*/ 253413 w 603491"/>
                <a:gd name="connsiteY18" fmla="*/ 418142 h 804816"/>
                <a:gd name="connsiteX19" fmla="*/ 175814 w 603491"/>
                <a:gd name="connsiteY19" fmla="*/ 301989 h 804816"/>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47917 w 603491"/>
                <a:gd name="connsiteY16" fmla="*/ 465443 h 80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3491" h="804816">
                  <a:moveTo>
                    <a:pt x="47917" y="465443"/>
                  </a:moveTo>
                  <a:lnTo>
                    <a:pt x="49439" y="467702"/>
                  </a:lnTo>
                  <a:cubicBezTo>
                    <a:pt x="51305" y="470453"/>
                    <a:pt x="53221" y="473105"/>
                    <a:pt x="55087" y="475855"/>
                  </a:cubicBezTo>
                  <a:lnTo>
                    <a:pt x="273493" y="790180"/>
                  </a:lnTo>
                  <a:cubicBezTo>
                    <a:pt x="279877" y="799364"/>
                    <a:pt x="290338" y="804816"/>
                    <a:pt x="301488" y="804816"/>
                  </a:cubicBezTo>
                  <a:cubicBezTo>
                    <a:pt x="312636" y="804816"/>
                    <a:pt x="323098" y="799365"/>
                    <a:pt x="329434" y="790180"/>
                  </a:cubicBezTo>
                  <a:lnTo>
                    <a:pt x="547600" y="476396"/>
                  </a:lnTo>
                  <a:cubicBezTo>
                    <a:pt x="549614" y="473498"/>
                    <a:pt x="551726" y="470600"/>
                    <a:pt x="553740" y="467604"/>
                  </a:cubicBezTo>
                  <a:lnTo>
                    <a:pt x="555115" y="465591"/>
                  </a:lnTo>
                  <a:lnTo>
                    <a:pt x="555164" y="465591"/>
                  </a:lnTo>
                  <a:cubicBezTo>
                    <a:pt x="594602" y="404543"/>
                    <a:pt x="610711" y="331311"/>
                    <a:pt x="600496" y="259318"/>
                  </a:cubicBezTo>
                  <a:cubicBezTo>
                    <a:pt x="590280" y="187367"/>
                    <a:pt x="554427" y="121505"/>
                    <a:pt x="499520" y="73866"/>
                  </a:cubicBezTo>
                  <a:cubicBezTo>
                    <a:pt x="444660" y="26226"/>
                    <a:pt x="374428" y="0"/>
                    <a:pt x="301746" y="0"/>
                  </a:cubicBezTo>
                  <a:cubicBezTo>
                    <a:pt x="229064" y="0"/>
                    <a:pt x="158829" y="26226"/>
                    <a:pt x="103923" y="73866"/>
                  </a:cubicBezTo>
                  <a:cubicBezTo>
                    <a:pt x="49063" y="121507"/>
                    <a:pt x="13211" y="187367"/>
                    <a:pt x="2995" y="259318"/>
                  </a:cubicBezTo>
                  <a:cubicBezTo>
                    <a:pt x="-7220" y="331319"/>
                    <a:pt x="8889" y="404549"/>
                    <a:pt x="48327" y="465591"/>
                  </a:cubicBezTo>
                  <a:lnTo>
                    <a:pt x="47917" y="465443"/>
                  </a:lnTo>
                  <a:close/>
                </a:path>
              </a:pathLst>
            </a:custGeom>
            <a:gradFill>
              <a:gsLst>
                <a:gs pos="0">
                  <a:srgbClr val="0078D4"/>
                </a:gs>
                <a:gs pos="100000">
                  <a:srgbClr val="50E6FF"/>
                </a:gs>
              </a:gsLst>
              <a:lin ang="2700000" scaled="0"/>
            </a:gradFill>
            <a:ln w="12700" cap="flat">
              <a:noFill/>
              <a:prstDash val="solid"/>
              <a:miter/>
            </a:ln>
          </p:spPr>
          <p:txBody>
            <a:bodyPr lIns="0" tIns="61200" rIns="0" bIns="0" rtlCol="0" anchor="t" anchorCtr="0"/>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a:ln>
                    <a:noFill/>
                  </a:ln>
                  <a:solidFill>
                    <a:srgbClr val="000000"/>
                  </a:solidFill>
                  <a:effectLst/>
                  <a:uLnTx/>
                  <a:uFillTx/>
                  <a:latin typeface="Segoe UI Semibold" panose="020B0502040204020203" pitchFamily="34" charset="0"/>
                  <a:ea typeface="+mn-ea"/>
                  <a:cs typeface="Segoe UI Semibold" panose="020B0502040204020203" pitchFamily="34" charset="0"/>
                </a:rPr>
                <a:t>VA</a:t>
              </a:r>
            </a:p>
          </p:txBody>
        </p:sp>
        <p:sp>
          <p:nvSpPr>
            <p:cNvPr id="244" name="Graphic 247">
              <a:extLst>
                <a:ext uri="{FF2B5EF4-FFF2-40B4-BE49-F238E27FC236}">
                  <a16:creationId xmlns:a16="http://schemas.microsoft.com/office/drawing/2014/main" id="{0998DBF1-0EFE-5C81-B289-5FC4DB7AABDA}"/>
                </a:ext>
                <a:ext uri="{C183D7F6-B498-43B3-948B-1728B52AA6E4}">
                  <adec:decorative xmlns:adec="http://schemas.microsoft.com/office/drawing/2017/decorative" val="1"/>
                </a:ext>
              </a:extLst>
            </p:cNvPr>
            <p:cNvSpPr/>
            <p:nvPr/>
          </p:nvSpPr>
          <p:spPr>
            <a:xfrm>
              <a:off x="2437178" y="2773617"/>
              <a:ext cx="222341" cy="296515"/>
            </a:xfrm>
            <a:custGeom>
              <a:avLst/>
              <a:gdLst>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301539 w 603491"/>
                <a:gd name="connsiteY16" fmla="*/ 176264 h 804816"/>
                <a:gd name="connsiteX17" fmla="*/ 417692 w 603491"/>
                <a:gd name="connsiteY17" fmla="*/ 253863 h 804816"/>
                <a:gd name="connsiteX18" fmla="*/ 390434 w 603491"/>
                <a:gd name="connsiteY18" fmla="*/ 390884 h 804816"/>
                <a:gd name="connsiteX19" fmla="*/ 253413 w 603491"/>
                <a:gd name="connsiteY19" fmla="*/ 418142 h 804816"/>
                <a:gd name="connsiteX20" fmla="*/ 175814 w 603491"/>
                <a:gd name="connsiteY20" fmla="*/ 301989 h 804816"/>
                <a:gd name="connsiteX21" fmla="*/ 301544 w 603491"/>
                <a:gd name="connsiteY21" fmla="*/ 176259 h 804816"/>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47917 w 603491"/>
                <a:gd name="connsiteY16" fmla="*/ 465443 h 804816"/>
                <a:gd name="connsiteX17" fmla="*/ 301539 w 603491"/>
                <a:gd name="connsiteY17" fmla="*/ 176264 h 804816"/>
                <a:gd name="connsiteX18" fmla="*/ 417692 w 603491"/>
                <a:gd name="connsiteY18" fmla="*/ 253863 h 804816"/>
                <a:gd name="connsiteX19" fmla="*/ 253413 w 603491"/>
                <a:gd name="connsiteY19" fmla="*/ 418142 h 804816"/>
                <a:gd name="connsiteX20" fmla="*/ 175814 w 603491"/>
                <a:gd name="connsiteY20" fmla="*/ 301989 h 804816"/>
                <a:gd name="connsiteX21" fmla="*/ 301544 w 603491"/>
                <a:gd name="connsiteY21" fmla="*/ 176259 h 804816"/>
                <a:gd name="connsiteX22" fmla="*/ 301539 w 603491"/>
                <a:gd name="connsiteY22" fmla="*/ 176264 h 804816"/>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47917 w 603491"/>
                <a:gd name="connsiteY16" fmla="*/ 465443 h 804816"/>
                <a:gd name="connsiteX17" fmla="*/ 301539 w 603491"/>
                <a:gd name="connsiteY17" fmla="*/ 176264 h 804816"/>
                <a:gd name="connsiteX18" fmla="*/ 253413 w 603491"/>
                <a:gd name="connsiteY18" fmla="*/ 418142 h 804816"/>
                <a:gd name="connsiteX19" fmla="*/ 175814 w 603491"/>
                <a:gd name="connsiteY19" fmla="*/ 301989 h 804816"/>
                <a:gd name="connsiteX20" fmla="*/ 301544 w 603491"/>
                <a:gd name="connsiteY20" fmla="*/ 176259 h 804816"/>
                <a:gd name="connsiteX21" fmla="*/ 301539 w 603491"/>
                <a:gd name="connsiteY21" fmla="*/ 176264 h 804816"/>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47917 w 603491"/>
                <a:gd name="connsiteY16" fmla="*/ 465443 h 804816"/>
                <a:gd name="connsiteX17" fmla="*/ 301544 w 603491"/>
                <a:gd name="connsiteY17" fmla="*/ 176259 h 804816"/>
                <a:gd name="connsiteX18" fmla="*/ 253413 w 603491"/>
                <a:gd name="connsiteY18" fmla="*/ 418142 h 804816"/>
                <a:gd name="connsiteX19" fmla="*/ 175814 w 603491"/>
                <a:gd name="connsiteY19" fmla="*/ 301989 h 804816"/>
                <a:gd name="connsiteX20" fmla="*/ 301544 w 603491"/>
                <a:gd name="connsiteY20" fmla="*/ 176259 h 804816"/>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47917 w 603491"/>
                <a:gd name="connsiteY16" fmla="*/ 465443 h 804816"/>
                <a:gd name="connsiteX17" fmla="*/ 175814 w 603491"/>
                <a:gd name="connsiteY17" fmla="*/ 301989 h 804816"/>
                <a:gd name="connsiteX18" fmla="*/ 253413 w 603491"/>
                <a:gd name="connsiteY18" fmla="*/ 418142 h 804816"/>
                <a:gd name="connsiteX19" fmla="*/ 175814 w 603491"/>
                <a:gd name="connsiteY19" fmla="*/ 301989 h 804816"/>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47917 w 603491"/>
                <a:gd name="connsiteY16" fmla="*/ 465443 h 80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3491" h="804816">
                  <a:moveTo>
                    <a:pt x="47917" y="465443"/>
                  </a:moveTo>
                  <a:lnTo>
                    <a:pt x="49439" y="467702"/>
                  </a:lnTo>
                  <a:cubicBezTo>
                    <a:pt x="51305" y="470453"/>
                    <a:pt x="53221" y="473105"/>
                    <a:pt x="55087" y="475855"/>
                  </a:cubicBezTo>
                  <a:lnTo>
                    <a:pt x="273493" y="790180"/>
                  </a:lnTo>
                  <a:cubicBezTo>
                    <a:pt x="279877" y="799364"/>
                    <a:pt x="290338" y="804816"/>
                    <a:pt x="301488" y="804816"/>
                  </a:cubicBezTo>
                  <a:cubicBezTo>
                    <a:pt x="312636" y="804816"/>
                    <a:pt x="323098" y="799365"/>
                    <a:pt x="329434" y="790180"/>
                  </a:cubicBezTo>
                  <a:lnTo>
                    <a:pt x="547600" y="476396"/>
                  </a:lnTo>
                  <a:cubicBezTo>
                    <a:pt x="549614" y="473498"/>
                    <a:pt x="551726" y="470600"/>
                    <a:pt x="553740" y="467604"/>
                  </a:cubicBezTo>
                  <a:lnTo>
                    <a:pt x="555115" y="465591"/>
                  </a:lnTo>
                  <a:lnTo>
                    <a:pt x="555164" y="465591"/>
                  </a:lnTo>
                  <a:cubicBezTo>
                    <a:pt x="594602" y="404543"/>
                    <a:pt x="610711" y="331311"/>
                    <a:pt x="600496" y="259318"/>
                  </a:cubicBezTo>
                  <a:cubicBezTo>
                    <a:pt x="590280" y="187367"/>
                    <a:pt x="554427" y="121505"/>
                    <a:pt x="499520" y="73866"/>
                  </a:cubicBezTo>
                  <a:cubicBezTo>
                    <a:pt x="444660" y="26226"/>
                    <a:pt x="374428" y="0"/>
                    <a:pt x="301746" y="0"/>
                  </a:cubicBezTo>
                  <a:cubicBezTo>
                    <a:pt x="229064" y="0"/>
                    <a:pt x="158829" y="26226"/>
                    <a:pt x="103923" y="73866"/>
                  </a:cubicBezTo>
                  <a:cubicBezTo>
                    <a:pt x="49063" y="121507"/>
                    <a:pt x="13211" y="187367"/>
                    <a:pt x="2995" y="259318"/>
                  </a:cubicBezTo>
                  <a:cubicBezTo>
                    <a:pt x="-7220" y="331319"/>
                    <a:pt x="8889" y="404549"/>
                    <a:pt x="48327" y="465591"/>
                  </a:cubicBezTo>
                  <a:lnTo>
                    <a:pt x="47917" y="465443"/>
                  </a:lnTo>
                  <a:close/>
                </a:path>
              </a:pathLst>
            </a:custGeom>
            <a:gradFill>
              <a:gsLst>
                <a:gs pos="0">
                  <a:srgbClr val="0078D4"/>
                </a:gs>
                <a:gs pos="100000">
                  <a:srgbClr val="50E6FF"/>
                </a:gs>
              </a:gsLst>
              <a:lin ang="2700000" scaled="0"/>
            </a:gradFill>
            <a:ln w="12700" cap="flat">
              <a:noFill/>
              <a:prstDash val="solid"/>
              <a:miter/>
            </a:ln>
          </p:spPr>
          <p:txBody>
            <a:bodyPr lIns="0" tIns="61200" rIns="0" bIns="0" rtlCol="0" anchor="t" anchorCtr="0"/>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a:ln>
                    <a:noFill/>
                  </a:ln>
                  <a:solidFill>
                    <a:srgbClr val="000000"/>
                  </a:solidFill>
                  <a:effectLst/>
                  <a:uLnTx/>
                  <a:uFillTx/>
                  <a:latin typeface="Segoe UI Semibold" panose="020B0502040204020203" pitchFamily="34" charset="0"/>
                  <a:ea typeface="+mn-ea"/>
                  <a:cs typeface="Segoe UI Semibold" panose="020B0502040204020203" pitchFamily="34" charset="0"/>
                </a:rPr>
                <a:t>CO</a:t>
              </a:r>
            </a:p>
          </p:txBody>
        </p:sp>
        <p:sp>
          <p:nvSpPr>
            <p:cNvPr id="248" name="Graphic 247">
              <a:extLst>
                <a:ext uri="{FF2B5EF4-FFF2-40B4-BE49-F238E27FC236}">
                  <a16:creationId xmlns:a16="http://schemas.microsoft.com/office/drawing/2014/main" id="{E3A8AD16-DA62-1D37-4193-EF676BD2EA54}"/>
                </a:ext>
                <a:ext uri="{C183D7F6-B498-43B3-948B-1728B52AA6E4}">
                  <adec:decorative xmlns:adec="http://schemas.microsoft.com/office/drawing/2017/decorative" val="1"/>
                </a:ext>
              </a:extLst>
            </p:cNvPr>
            <p:cNvSpPr/>
            <p:nvPr/>
          </p:nvSpPr>
          <p:spPr>
            <a:xfrm>
              <a:off x="3242197" y="2775476"/>
              <a:ext cx="222341" cy="296515"/>
            </a:xfrm>
            <a:custGeom>
              <a:avLst/>
              <a:gdLst>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301539 w 603491"/>
                <a:gd name="connsiteY16" fmla="*/ 176264 h 804816"/>
                <a:gd name="connsiteX17" fmla="*/ 417692 w 603491"/>
                <a:gd name="connsiteY17" fmla="*/ 253863 h 804816"/>
                <a:gd name="connsiteX18" fmla="*/ 390434 w 603491"/>
                <a:gd name="connsiteY18" fmla="*/ 390884 h 804816"/>
                <a:gd name="connsiteX19" fmla="*/ 253413 w 603491"/>
                <a:gd name="connsiteY19" fmla="*/ 418142 h 804816"/>
                <a:gd name="connsiteX20" fmla="*/ 175814 w 603491"/>
                <a:gd name="connsiteY20" fmla="*/ 301989 h 804816"/>
                <a:gd name="connsiteX21" fmla="*/ 301544 w 603491"/>
                <a:gd name="connsiteY21" fmla="*/ 176259 h 804816"/>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47917 w 603491"/>
                <a:gd name="connsiteY16" fmla="*/ 465443 h 804816"/>
                <a:gd name="connsiteX17" fmla="*/ 301539 w 603491"/>
                <a:gd name="connsiteY17" fmla="*/ 176264 h 804816"/>
                <a:gd name="connsiteX18" fmla="*/ 417692 w 603491"/>
                <a:gd name="connsiteY18" fmla="*/ 253863 h 804816"/>
                <a:gd name="connsiteX19" fmla="*/ 253413 w 603491"/>
                <a:gd name="connsiteY19" fmla="*/ 418142 h 804816"/>
                <a:gd name="connsiteX20" fmla="*/ 175814 w 603491"/>
                <a:gd name="connsiteY20" fmla="*/ 301989 h 804816"/>
                <a:gd name="connsiteX21" fmla="*/ 301544 w 603491"/>
                <a:gd name="connsiteY21" fmla="*/ 176259 h 804816"/>
                <a:gd name="connsiteX22" fmla="*/ 301539 w 603491"/>
                <a:gd name="connsiteY22" fmla="*/ 176264 h 804816"/>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47917 w 603491"/>
                <a:gd name="connsiteY16" fmla="*/ 465443 h 804816"/>
                <a:gd name="connsiteX17" fmla="*/ 301539 w 603491"/>
                <a:gd name="connsiteY17" fmla="*/ 176264 h 804816"/>
                <a:gd name="connsiteX18" fmla="*/ 253413 w 603491"/>
                <a:gd name="connsiteY18" fmla="*/ 418142 h 804816"/>
                <a:gd name="connsiteX19" fmla="*/ 175814 w 603491"/>
                <a:gd name="connsiteY19" fmla="*/ 301989 h 804816"/>
                <a:gd name="connsiteX20" fmla="*/ 301544 w 603491"/>
                <a:gd name="connsiteY20" fmla="*/ 176259 h 804816"/>
                <a:gd name="connsiteX21" fmla="*/ 301539 w 603491"/>
                <a:gd name="connsiteY21" fmla="*/ 176264 h 804816"/>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47917 w 603491"/>
                <a:gd name="connsiteY16" fmla="*/ 465443 h 804816"/>
                <a:gd name="connsiteX17" fmla="*/ 301544 w 603491"/>
                <a:gd name="connsiteY17" fmla="*/ 176259 h 804816"/>
                <a:gd name="connsiteX18" fmla="*/ 253413 w 603491"/>
                <a:gd name="connsiteY18" fmla="*/ 418142 h 804816"/>
                <a:gd name="connsiteX19" fmla="*/ 175814 w 603491"/>
                <a:gd name="connsiteY19" fmla="*/ 301989 h 804816"/>
                <a:gd name="connsiteX20" fmla="*/ 301544 w 603491"/>
                <a:gd name="connsiteY20" fmla="*/ 176259 h 804816"/>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47917 w 603491"/>
                <a:gd name="connsiteY16" fmla="*/ 465443 h 804816"/>
                <a:gd name="connsiteX17" fmla="*/ 175814 w 603491"/>
                <a:gd name="connsiteY17" fmla="*/ 301989 h 804816"/>
                <a:gd name="connsiteX18" fmla="*/ 253413 w 603491"/>
                <a:gd name="connsiteY18" fmla="*/ 418142 h 804816"/>
                <a:gd name="connsiteX19" fmla="*/ 175814 w 603491"/>
                <a:gd name="connsiteY19" fmla="*/ 301989 h 804816"/>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47917 w 603491"/>
                <a:gd name="connsiteY16" fmla="*/ 465443 h 80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3491" h="804816">
                  <a:moveTo>
                    <a:pt x="47917" y="465443"/>
                  </a:moveTo>
                  <a:lnTo>
                    <a:pt x="49439" y="467702"/>
                  </a:lnTo>
                  <a:cubicBezTo>
                    <a:pt x="51305" y="470453"/>
                    <a:pt x="53221" y="473105"/>
                    <a:pt x="55087" y="475855"/>
                  </a:cubicBezTo>
                  <a:lnTo>
                    <a:pt x="273493" y="790180"/>
                  </a:lnTo>
                  <a:cubicBezTo>
                    <a:pt x="279877" y="799364"/>
                    <a:pt x="290338" y="804816"/>
                    <a:pt x="301488" y="804816"/>
                  </a:cubicBezTo>
                  <a:cubicBezTo>
                    <a:pt x="312636" y="804816"/>
                    <a:pt x="323098" y="799365"/>
                    <a:pt x="329434" y="790180"/>
                  </a:cubicBezTo>
                  <a:lnTo>
                    <a:pt x="547600" y="476396"/>
                  </a:lnTo>
                  <a:cubicBezTo>
                    <a:pt x="549614" y="473498"/>
                    <a:pt x="551726" y="470600"/>
                    <a:pt x="553740" y="467604"/>
                  </a:cubicBezTo>
                  <a:lnTo>
                    <a:pt x="555115" y="465591"/>
                  </a:lnTo>
                  <a:lnTo>
                    <a:pt x="555164" y="465591"/>
                  </a:lnTo>
                  <a:cubicBezTo>
                    <a:pt x="594602" y="404543"/>
                    <a:pt x="610711" y="331311"/>
                    <a:pt x="600496" y="259318"/>
                  </a:cubicBezTo>
                  <a:cubicBezTo>
                    <a:pt x="590280" y="187367"/>
                    <a:pt x="554427" y="121505"/>
                    <a:pt x="499520" y="73866"/>
                  </a:cubicBezTo>
                  <a:cubicBezTo>
                    <a:pt x="444660" y="26226"/>
                    <a:pt x="374428" y="0"/>
                    <a:pt x="301746" y="0"/>
                  </a:cubicBezTo>
                  <a:cubicBezTo>
                    <a:pt x="229064" y="0"/>
                    <a:pt x="158829" y="26226"/>
                    <a:pt x="103923" y="73866"/>
                  </a:cubicBezTo>
                  <a:cubicBezTo>
                    <a:pt x="49063" y="121507"/>
                    <a:pt x="13211" y="187367"/>
                    <a:pt x="2995" y="259318"/>
                  </a:cubicBezTo>
                  <a:cubicBezTo>
                    <a:pt x="-7220" y="331319"/>
                    <a:pt x="8889" y="404549"/>
                    <a:pt x="48327" y="465591"/>
                  </a:cubicBezTo>
                  <a:lnTo>
                    <a:pt x="47917" y="465443"/>
                  </a:lnTo>
                  <a:close/>
                </a:path>
              </a:pathLst>
            </a:custGeom>
            <a:gradFill>
              <a:gsLst>
                <a:gs pos="0">
                  <a:srgbClr val="0078D4"/>
                </a:gs>
                <a:gs pos="100000">
                  <a:srgbClr val="50E6FF"/>
                </a:gs>
              </a:gsLst>
              <a:lin ang="2700000" scaled="0"/>
            </a:gradFill>
            <a:ln w="12700" cap="flat">
              <a:noFill/>
              <a:prstDash val="solid"/>
              <a:miter/>
            </a:ln>
          </p:spPr>
          <p:txBody>
            <a:bodyPr lIns="0" tIns="61200" rIns="0" bIns="0" rtlCol="0" anchor="t" anchorCtr="0"/>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a:ln>
                    <a:noFill/>
                  </a:ln>
                  <a:solidFill>
                    <a:srgbClr val="000000"/>
                  </a:solidFill>
                  <a:effectLst/>
                  <a:uLnTx/>
                  <a:uFillTx/>
                  <a:latin typeface="Segoe UI Semibold" panose="020B0502040204020203" pitchFamily="34" charset="0"/>
                  <a:ea typeface="+mn-ea"/>
                  <a:cs typeface="Segoe UI Semibold" panose="020B0502040204020203" pitchFamily="34" charset="0"/>
                </a:rPr>
                <a:t>NY</a:t>
              </a:r>
            </a:p>
          </p:txBody>
        </p:sp>
        <p:sp>
          <p:nvSpPr>
            <p:cNvPr id="249" name="Graphic 247">
              <a:extLst>
                <a:ext uri="{FF2B5EF4-FFF2-40B4-BE49-F238E27FC236}">
                  <a16:creationId xmlns:a16="http://schemas.microsoft.com/office/drawing/2014/main" id="{769CB006-9683-8A16-8686-35A22D42C486}"/>
                </a:ext>
                <a:ext uri="{C183D7F6-B498-43B3-948B-1728B52AA6E4}">
                  <adec:decorative xmlns:adec="http://schemas.microsoft.com/office/drawing/2017/decorative" val="1"/>
                </a:ext>
              </a:extLst>
            </p:cNvPr>
            <p:cNvSpPr/>
            <p:nvPr/>
          </p:nvSpPr>
          <p:spPr>
            <a:xfrm>
              <a:off x="2179026" y="2390884"/>
              <a:ext cx="222341" cy="296515"/>
            </a:xfrm>
            <a:custGeom>
              <a:avLst/>
              <a:gdLst>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301539 w 603491"/>
                <a:gd name="connsiteY16" fmla="*/ 176264 h 804816"/>
                <a:gd name="connsiteX17" fmla="*/ 417692 w 603491"/>
                <a:gd name="connsiteY17" fmla="*/ 253863 h 804816"/>
                <a:gd name="connsiteX18" fmla="*/ 390434 w 603491"/>
                <a:gd name="connsiteY18" fmla="*/ 390884 h 804816"/>
                <a:gd name="connsiteX19" fmla="*/ 253413 w 603491"/>
                <a:gd name="connsiteY19" fmla="*/ 418142 h 804816"/>
                <a:gd name="connsiteX20" fmla="*/ 175814 w 603491"/>
                <a:gd name="connsiteY20" fmla="*/ 301989 h 804816"/>
                <a:gd name="connsiteX21" fmla="*/ 301544 w 603491"/>
                <a:gd name="connsiteY21" fmla="*/ 176259 h 804816"/>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47917 w 603491"/>
                <a:gd name="connsiteY16" fmla="*/ 465443 h 804816"/>
                <a:gd name="connsiteX17" fmla="*/ 301539 w 603491"/>
                <a:gd name="connsiteY17" fmla="*/ 176264 h 804816"/>
                <a:gd name="connsiteX18" fmla="*/ 417692 w 603491"/>
                <a:gd name="connsiteY18" fmla="*/ 253863 h 804816"/>
                <a:gd name="connsiteX19" fmla="*/ 253413 w 603491"/>
                <a:gd name="connsiteY19" fmla="*/ 418142 h 804816"/>
                <a:gd name="connsiteX20" fmla="*/ 175814 w 603491"/>
                <a:gd name="connsiteY20" fmla="*/ 301989 h 804816"/>
                <a:gd name="connsiteX21" fmla="*/ 301544 w 603491"/>
                <a:gd name="connsiteY21" fmla="*/ 176259 h 804816"/>
                <a:gd name="connsiteX22" fmla="*/ 301539 w 603491"/>
                <a:gd name="connsiteY22" fmla="*/ 176264 h 804816"/>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47917 w 603491"/>
                <a:gd name="connsiteY16" fmla="*/ 465443 h 804816"/>
                <a:gd name="connsiteX17" fmla="*/ 301539 w 603491"/>
                <a:gd name="connsiteY17" fmla="*/ 176264 h 804816"/>
                <a:gd name="connsiteX18" fmla="*/ 253413 w 603491"/>
                <a:gd name="connsiteY18" fmla="*/ 418142 h 804816"/>
                <a:gd name="connsiteX19" fmla="*/ 175814 w 603491"/>
                <a:gd name="connsiteY19" fmla="*/ 301989 h 804816"/>
                <a:gd name="connsiteX20" fmla="*/ 301544 w 603491"/>
                <a:gd name="connsiteY20" fmla="*/ 176259 h 804816"/>
                <a:gd name="connsiteX21" fmla="*/ 301539 w 603491"/>
                <a:gd name="connsiteY21" fmla="*/ 176264 h 804816"/>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47917 w 603491"/>
                <a:gd name="connsiteY16" fmla="*/ 465443 h 804816"/>
                <a:gd name="connsiteX17" fmla="*/ 301544 w 603491"/>
                <a:gd name="connsiteY17" fmla="*/ 176259 h 804816"/>
                <a:gd name="connsiteX18" fmla="*/ 253413 w 603491"/>
                <a:gd name="connsiteY18" fmla="*/ 418142 h 804816"/>
                <a:gd name="connsiteX19" fmla="*/ 175814 w 603491"/>
                <a:gd name="connsiteY19" fmla="*/ 301989 h 804816"/>
                <a:gd name="connsiteX20" fmla="*/ 301544 w 603491"/>
                <a:gd name="connsiteY20" fmla="*/ 176259 h 804816"/>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47917 w 603491"/>
                <a:gd name="connsiteY16" fmla="*/ 465443 h 804816"/>
                <a:gd name="connsiteX17" fmla="*/ 175814 w 603491"/>
                <a:gd name="connsiteY17" fmla="*/ 301989 h 804816"/>
                <a:gd name="connsiteX18" fmla="*/ 253413 w 603491"/>
                <a:gd name="connsiteY18" fmla="*/ 418142 h 804816"/>
                <a:gd name="connsiteX19" fmla="*/ 175814 w 603491"/>
                <a:gd name="connsiteY19" fmla="*/ 301989 h 804816"/>
                <a:gd name="connsiteX0" fmla="*/ 47917 w 603491"/>
                <a:gd name="connsiteY0" fmla="*/ 465443 h 804816"/>
                <a:gd name="connsiteX1" fmla="*/ 49439 w 603491"/>
                <a:gd name="connsiteY1" fmla="*/ 467702 h 804816"/>
                <a:gd name="connsiteX2" fmla="*/ 55087 w 603491"/>
                <a:gd name="connsiteY2" fmla="*/ 475855 h 804816"/>
                <a:gd name="connsiteX3" fmla="*/ 273493 w 603491"/>
                <a:gd name="connsiteY3" fmla="*/ 790180 h 804816"/>
                <a:gd name="connsiteX4" fmla="*/ 301488 w 603491"/>
                <a:gd name="connsiteY4" fmla="*/ 804816 h 804816"/>
                <a:gd name="connsiteX5" fmla="*/ 329434 w 603491"/>
                <a:gd name="connsiteY5" fmla="*/ 790180 h 804816"/>
                <a:gd name="connsiteX6" fmla="*/ 547600 w 603491"/>
                <a:gd name="connsiteY6" fmla="*/ 476396 h 804816"/>
                <a:gd name="connsiteX7" fmla="*/ 553740 w 603491"/>
                <a:gd name="connsiteY7" fmla="*/ 467604 h 804816"/>
                <a:gd name="connsiteX8" fmla="*/ 555115 w 603491"/>
                <a:gd name="connsiteY8" fmla="*/ 465591 h 804816"/>
                <a:gd name="connsiteX9" fmla="*/ 555164 w 603491"/>
                <a:gd name="connsiteY9" fmla="*/ 465591 h 804816"/>
                <a:gd name="connsiteX10" fmla="*/ 600496 w 603491"/>
                <a:gd name="connsiteY10" fmla="*/ 259318 h 804816"/>
                <a:gd name="connsiteX11" fmla="*/ 499520 w 603491"/>
                <a:gd name="connsiteY11" fmla="*/ 73866 h 804816"/>
                <a:gd name="connsiteX12" fmla="*/ 301746 w 603491"/>
                <a:gd name="connsiteY12" fmla="*/ 0 h 804816"/>
                <a:gd name="connsiteX13" fmla="*/ 103923 w 603491"/>
                <a:gd name="connsiteY13" fmla="*/ 73866 h 804816"/>
                <a:gd name="connsiteX14" fmla="*/ 2995 w 603491"/>
                <a:gd name="connsiteY14" fmla="*/ 259318 h 804816"/>
                <a:gd name="connsiteX15" fmla="*/ 48327 w 603491"/>
                <a:gd name="connsiteY15" fmla="*/ 465591 h 804816"/>
                <a:gd name="connsiteX16" fmla="*/ 47917 w 603491"/>
                <a:gd name="connsiteY16" fmla="*/ 465443 h 80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3491" h="804816">
                  <a:moveTo>
                    <a:pt x="47917" y="465443"/>
                  </a:moveTo>
                  <a:lnTo>
                    <a:pt x="49439" y="467702"/>
                  </a:lnTo>
                  <a:cubicBezTo>
                    <a:pt x="51305" y="470453"/>
                    <a:pt x="53221" y="473105"/>
                    <a:pt x="55087" y="475855"/>
                  </a:cubicBezTo>
                  <a:lnTo>
                    <a:pt x="273493" y="790180"/>
                  </a:lnTo>
                  <a:cubicBezTo>
                    <a:pt x="279877" y="799364"/>
                    <a:pt x="290338" y="804816"/>
                    <a:pt x="301488" y="804816"/>
                  </a:cubicBezTo>
                  <a:cubicBezTo>
                    <a:pt x="312636" y="804816"/>
                    <a:pt x="323098" y="799365"/>
                    <a:pt x="329434" y="790180"/>
                  </a:cubicBezTo>
                  <a:lnTo>
                    <a:pt x="547600" y="476396"/>
                  </a:lnTo>
                  <a:cubicBezTo>
                    <a:pt x="549614" y="473498"/>
                    <a:pt x="551726" y="470600"/>
                    <a:pt x="553740" y="467604"/>
                  </a:cubicBezTo>
                  <a:lnTo>
                    <a:pt x="555115" y="465591"/>
                  </a:lnTo>
                  <a:lnTo>
                    <a:pt x="555164" y="465591"/>
                  </a:lnTo>
                  <a:cubicBezTo>
                    <a:pt x="594602" y="404543"/>
                    <a:pt x="610711" y="331311"/>
                    <a:pt x="600496" y="259318"/>
                  </a:cubicBezTo>
                  <a:cubicBezTo>
                    <a:pt x="590280" y="187367"/>
                    <a:pt x="554427" y="121505"/>
                    <a:pt x="499520" y="73866"/>
                  </a:cubicBezTo>
                  <a:cubicBezTo>
                    <a:pt x="444660" y="26226"/>
                    <a:pt x="374428" y="0"/>
                    <a:pt x="301746" y="0"/>
                  </a:cubicBezTo>
                  <a:cubicBezTo>
                    <a:pt x="229064" y="0"/>
                    <a:pt x="158829" y="26226"/>
                    <a:pt x="103923" y="73866"/>
                  </a:cubicBezTo>
                  <a:cubicBezTo>
                    <a:pt x="49063" y="121507"/>
                    <a:pt x="13211" y="187367"/>
                    <a:pt x="2995" y="259318"/>
                  </a:cubicBezTo>
                  <a:cubicBezTo>
                    <a:pt x="-7220" y="331319"/>
                    <a:pt x="8889" y="404549"/>
                    <a:pt x="48327" y="465591"/>
                  </a:cubicBezTo>
                  <a:lnTo>
                    <a:pt x="47917" y="465443"/>
                  </a:lnTo>
                  <a:close/>
                </a:path>
              </a:pathLst>
            </a:custGeom>
            <a:gradFill>
              <a:gsLst>
                <a:gs pos="0">
                  <a:srgbClr val="0078D4"/>
                </a:gs>
                <a:gs pos="100000">
                  <a:srgbClr val="50E6FF"/>
                </a:gs>
              </a:gsLst>
              <a:lin ang="2700000" scaled="0"/>
            </a:gradFill>
            <a:ln w="12700" cap="flat">
              <a:noFill/>
              <a:prstDash val="solid"/>
              <a:miter/>
            </a:ln>
          </p:spPr>
          <p:txBody>
            <a:bodyPr lIns="0" tIns="61200" rIns="0" bIns="0" rtlCol="0" anchor="t" anchorCtr="0"/>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a:ln>
                    <a:noFill/>
                  </a:ln>
                  <a:solidFill>
                    <a:srgbClr val="000000"/>
                  </a:solidFill>
                  <a:effectLst/>
                  <a:uLnTx/>
                  <a:uFillTx/>
                  <a:latin typeface="Segoe UI Semibold" panose="020B0502040204020203" pitchFamily="34" charset="0"/>
                  <a:ea typeface="+mn-ea"/>
                  <a:cs typeface="Segoe UI Semibold" panose="020B0502040204020203" pitchFamily="34" charset="0"/>
                </a:rPr>
                <a:t>WA</a:t>
              </a:r>
            </a:p>
          </p:txBody>
        </p:sp>
        <p:sp>
          <p:nvSpPr>
            <p:cNvPr id="243" name="China">
              <a:extLst>
                <a:ext uri="{FF2B5EF4-FFF2-40B4-BE49-F238E27FC236}">
                  <a16:creationId xmlns:a16="http://schemas.microsoft.com/office/drawing/2014/main" id="{9E6429B5-E66A-3EC2-9701-5B1916F726D3}"/>
                </a:ext>
                <a:ext uri="{C183D7F6-B498-43B3-948B-1728B52AA6E4}">
                  <adec:decorative xmlns:adec="http://schemas.microsoft.com/office/drawing/2017/decorative" val="1"/>
                </a:ext>
              </a:extLst>
            </p:cNvPr>
            <p:cNvSpPr>
              <a:spLocks noEditPoints="1"/>
            </p:cNvSpPr>
            <p:nvPr/>
          </p:nvSpPr>
          <p:spPr bwMode="auto">
            <a:xfrm>
              <a:off x="8104303" y="2482992"/>
              <a:ext cx="1711663" cy="1326016"/>
            </a:xfrm>
            <a:custGeom>
              <a:avLst/>
              <a:gdLst/>
              <a:ahLst/>
              <a:cxnLst>
                <a:cxn ang="0">
                  <a:pos x="383" y="355"/>
                </a:cxn>
                <a:cxn ang="0">
                  <a:pos x="378" y="366"/>
                </a:cxn>
                <a:cxn ang="0">
                  <a:pos x="382" y="383"/>
                </a:cxn>
                <a:cxn ang="0">
                  <a:pos x="430" y="334"/>
                </a:cxn>
                <a:cxn ang="0">
                  <a:pos x="490" y="117"/>
                </a:cxn>
                <a:cxn ang="0">
                  <a:pos x="478" y="124"/>
                </a:cxn>
                <a:cxn ang="0">
                  <a:pos x="458" y="137"/>
                </a:cxn>
                <a:cxn ang="0">
                  <a:pos x="435" y="156"/>
                </a:cxn>
                <a:cxn ang="0">
                  <a:pos x="428" y="151"/>
                </a:cxn>
                <a:cxn ang="0">
                  <a:pos x="415" y="144"/>
                </a:cxn>
                <a:cxn ang="0">
                  <a:pos x="410" y="166"/>
                </a:cxn>
                <a:cxn ang="0">
                  <a:pos x="447" y="174"/>
                </a:cxn>
                <a:cxn ang="0">
                  <a:pos x="441" y="181"/>
                </a:cxn>
                <a:cxn ang="0">
                  <a:pos x="429" y="197"/>
                </a:cxn>
                <a:cxn ang="0">
                  <a:pos x="458" y="231"/>
                </a:cxn>
                <a:cxn ang="0">
                  <a:pos x="467" y="246"/>
                </a:cxn>
                <a:cxn ang="0">
                  <a:pos x="469" y="261"/>
                </a:cxn>
                <a:cxn ang="0">
                  <a:pos x="472" y="267"/>
                </a:cxn>
                <a:cxn ang="0">
                  <a:pos x="468" y="278"/>
                </a:cxn>
                <a:cxn ang="0">
                  <a:pos x="463" y="290"/>
                </a:cxn>
                <a:cxn ang="0">
                  <a:pos x="463" y="296"/>
                </a:cxn>
                <a:cxn ang="0">
                  <a:pos x="459" y="307"/>
                </a:cxn>
                <a:cxn ang="0">
                  <a:pos x="456" y="314"/>
                </a:cxn>
                <a:cxn ang="0">
                  <a:pos x="446" y="323"/>
                </a:cxn>
                <a:cxn ang="0">
                  <a:pos x="435" y="334"/>
                </a:cxn>
                <a:cxn ang="0">
                  <a:pos x="423" y="337"/>
                </a:cxn>
                <a:cxn ang="0">
                  <a:pos x="411" y="333"/>
                </a:cxn>
                <a:cxn ang="0">
                  <a:pos x="404" y="346"/>
                </a:cxn>
                <a:cxn ang="0">
                  <a:pos x="389" y="349"/>
                </a:cxn>
                <a:cxn ang="0">
                  <a:pos x="385" y="362"/>
                </a:cxn>
                <a:cxn ang="0">
                  <a:pos x="376" y="347"/>
                </a:cxn>
                <a:cxn ang="0">
                  <a:pos x="366" y="345"/>
                </a:cxn>
                <a:cxn ang="0">
                  <a:pos x="351" y="345"/>
                </a:cxn>
                <a:cxn ang="0">
                  <a:pos x="320" y="338"/>
                </a:cxn>
                <a:cxn ang="0">
                  <a:pos x="301" y="347"/>
                </a:cxn>
                <a:cxn ang="0">
                  <a:pos x="277" y="336"/>
                </a:cxn>
                <a:cxn ang="0">
                  <a:pos x="256" y="314"/>
                </a:cxn>
                <a:cxn ang="0">
                  <a:pos x="254" y="276"/>
                </a:cxn>
                <a:cxn ang="0">
                  <a:pos x="235" y="267"/>
                </a:cxn>
                <a:cxn ang="0">
                  <a:pos x="202" y="279"/>
                </a:cxn>
                <a:cxn ang="0">
                  <a:pos x="165" y="277"/>
                </a:cxn>
                <a:cxn ang="0">
                  <a:pos x="132" y="271"/>
                </a:cxn>
                <a:cxn ang="0">
                  <a:pos x="93" y="254"/>
                </a:cxn>
                <a:cxn ang="0">
                  <a:pos x="63" y="227"/>
                </a:cxn>
                <a:cxn ang="0">
                  <a:pos x="71" y="199"/>
                </a:cxn>
                <a:cxn ang="0">
                  <a:pos x="29" y="189"/>
                </a:cxn>
                <a:cxn ang="0">
                  <a:pos x="13" y="163"/>
                </a:cxn>
                <a:cxn ang="0">
                  <a:pos x="16" y="142"/>
                </a:cxn>
                <a:cxn ang="0">
                  <a:pos x="49" y="120"/>
                </a:cxn>
                <a:cxn ang="0">
                  <a:pos x="54" y="90"/>
                </a:cxn>
                <a:cxn ang="0">
                  <a:pos x="79" y="54"/>
                </a:cxn>
                <a:cxn ang="0">
                  <a:pos x="121" y="69"/>
                </a:cxn>
                <a:cxn ang="0">
                  <a:pos x="183" y="109"/>
                </a:cxn>
                <a:cxn ang="0">
                  <a:pos x="304" y="119"/>
                </a:cxn>
                <a:cxn ang="0">
                  <a:pos x="336" y="87"/>
                </a:cxn>
                <a:cxn ang="0">
                  <a:pos x="363" y="64"/>
                </a:cxn>
                <a:cxn ang="0">
                  <a:pos x="345" y="34"/>
                </a:cxn>
                <a:cxn ang="0">
                  <a:pos x="353" y="1"/>
                </a:cxn>
                <a:cxn ang="0">
                  <a:pos x="396" y="17"/>
                </a:cxn>
                <a:cxn ang="0">
                  <a:pos x="438" y="45"/>
                </a:cxn>
                <a:cxn ang="0">
                  <a:pos x="483" y="58"/>
                </a:cxn>
                <a:cxn ang="0">
                  <a:pos x="499" y="85"/>
                </a:cxn>
                <a:cxn ang="0">
                  <a:pos x="474" y="258"/>
                </a:cxn>
              </a:cxnLst>
              <a:rect l="0" t="0" r="r" b="b"/>
              <a:pathLst>
                <a:path w="499" h="386">
                  <a:moveTo>
                    <a:pt x="454" y="316"/>
                  </a:moveTo>
                  <a:cubicBezTo>
                    <a:pt x="454" y="316"/>
                    <a:pt x="454" y="316"/>
                    <a:pt x="454" y="316"/>
                  </a:cubicBezTo>
                  <a:cubicBezTo>
                    <a:pt x="454" y="317"/>
                    <a:pt x="453" y="316"/>
                    <a:pt x="453" y="316"/>
                  </a:cubicBezTo>
                  <a:cubicBezTo>
                    <a:pt x="453" y="316"/>
                    <a:pt x="453" y="317"/>
                    <a:pt x="453" y="317"/>
                  </a:cubicBezTo>
                  <a:cubicBezTo>
                    <a:pt x="453" y="317"/>
                    <a:pt x="454" y="317"/>
                    <a:pt x="454" y="317"/>
                  </a:cubicBezTo>
                  <a:cubicBezTo>
                    <a:pt x="455" y="317"/>
                    <a:pt x="454" y="316"/>
                    <a:pt x="454" y="316"/>
                  </a:cubicBezTo>
                  <a:close/>
                  <a:moveTo>
                    <a:pt x="474" y="255"/>
                  </a:moveTo>
                  <a:cubicBezTo>
                    <a:pt x="474" y="254"/>
                    <a:pt x="471" y="254"/>
                    <a:pt x="472" y="254"/>
                  </a:cubicBezTo>
                  <a:cubicBezTo>
                    <a:pt x="472" y="254"/>
                    <a:pt x="472" y="255"/>
                    <a:pt x="472" y="256"/>
                  </a:cubicBezTo>
                  <a:cubicBezTo>
                    <a:pt x="473" y="256"/>
                    <a:pt x="473" y="255"/>
                    <a:pt x="473" y="255"/>
                  </a:cubicBezTo>
                  <a:cubicBezTo>
                    <a:pt x="473" y="255"/>
                    <a:pt x="473" y="255"/>
                    <a:pt x="473" y="256"/>
                  </a:cubicBezTo>
                  <a:cubicBezTo>
                    <a:pt x="474" y="256"/>
                    <a:pt x="475" y="256"/>
                    <a:pt x="475" y="256"/>
                  </a:cubicBezTo>
                  <a:cubicBezTo>
                    <a:pt x="475" y="255"/>
                    <a:pt x="475" y="255"/>
                    <a:pt x="474" y="255"/>
                  </a:cubicBezTo>
                  <a:close/>
                  <a:moveTo>
                    <a:pt x="464" y="305"/>
                  </a:moveTo>
                  <a:cubicBezTo>
                    <a:pt x="465" y="305"/>
                    <a:pt x="465" y="305"/>
                    <a:pt x="465" y="304"/>
                  </a:cubicBezTo>
                  <a:cubicBezTo>
                    <a:pt x="465" y="304"/>
                    <a:pt x="464" y="304"/>
                    <a:pt x="464" y="304"/>
                  </a:cubicBezTo>
                  <a:cubicBezTo>
                    <a:pt x="464" y="304"/>
                    <a:pt x="464" y="304"/>
                    <a:pt x="464" y="304"/>
                  </a:cubicBezTo>
                  <a:cubicBezTo>
                    <a:pt x="464" y="303"/>
                    <a:pt x="463" y="304"/>
                    <a:pt x="463" y="304"/>
                  </a:cubicBezTo>
                  <a:cubicBezTo>
                    <a:pt x="463" y="304"/>
                    <a:pt x="463" y="304"/>
                    <a:pt x="464" y="304"/>
                  </a:cubicBezTo>
                  <a:cubicBezTo>
                    <a:pt x="464" y="305"/>
                    <a:pt x="464" y="305"/>
                    <a:pt x="464" y="305"/>
                  </a:cubicBezTo>
                  <a:cubicBezTo>
                    <a:pt x="464" y="305"/>
                    <a:pt x="463" y="305"/>
                    <a:pt x="463" y="305"/>
                  </a:cubicBezTo>
                  <a:cubicBezTo>
                    <a:pt x="463" y="305"/>
                    <a:pt x="464" y="305"/>
                    <a:pt x="464" y="305"/>
                  </a:cubicBezTo>
                  <a:cubicBezTo>
                    <a:pt x="464" y="305"/>
                    <a:pt x="463" y="306"/>
                    <a:pt x="464" y="306"/>
                  </a:cubicBezTo>
                  <a:cubicBezTo>
                    <a:pt x="464" y="306"/>
                    <a:pt x="464" y="306"/>
                    <a:pt x="464" y="306"/>
                  </a:cubicBezTo>
                  <a:cubicBezTo>
                    <a:pt x="464" y="306"/>
                    <a:pt x="464" y="306"/>
                    <a:pt x="464" y="306"/>
                  </a:cubicBezTo>
                  <a:cubicBezTo>
                    <a:pt x="465" y="305"/>
                    <a:pt x="465" y="305"/>
                    <a:pt x="465" y="305"/>
                  </a:cubicBezTo>
                  <a:cubicBezTo>
                    <a:pt x="465" y="305"/>
                    <a:pt x="464" y="305"/>
                    <a:pt x="464" y="305"/>
                  </a:cubicBezTo>
                  <a:close/>
                  <a:moveTo>
                    <a:pt x="372" y="354"/>
                  </a:moveTo>
                  <a:cubicBezTo>
                    <a:pt x="372" y="354"/>
                    <a:pt x="372" y="354"/>
                    <a:pt x="372" y="354"/>
                  </a:cubicBezTo>
                  <a:cubicBezTo>
                    <a:pt x="371" y="354"/>
                    <a:pt x="372" y="354"/>
                    <a:pt x="372" y="354"/>
                  </a:cubicBezTo>
                  <a:close/>
                  <a:moveTo>
                    <a:pt x="383" y="354"/>
                  </a:moveTo>
                  <a:cubicBezTo>
                    <a:pt x="383" y="354"/>
                    <a:pt x="383" y="354"/>
                    <a:pt x="383" y="355"/>
                  </a:cubicBezTo>
                  <a:cubicBezTo>
                    <a:pt x="382" y="355"/>
                    <a:pt x="383" y="355"/>
                    <a:pt x="383" y="355"/>
                  </a:cubicBezTo>
                  <a:cubicBezTo>
                    <a:pt x="384" y="355"/>
                    <a:pt x="384" y="354"/>
                    <a:pt x="384" y="354"/>
                  </a:cubicBezTo>
                  <a:cubicBezTo>
                    <a:pt x="385" y="354"/>
                    <a:pt x="385" y="355"/>
                    <a:pt x="385" y="355"/>
                  </a:cubicBezTo>
                  <a:cubicBezTo>
                    <a:pt x="385" y="355"/>
                    <a:pt x="385" y="354"/>
                    <a:pt x="385" y="354"/>
                  </a:cubicBezTo>
                  <a:cubicBezTo>
                    <a:pt x="385" y="354"/>
                    <a:pt x="385" y="354"/>
                    <a:pt x="385" y="354"/>
                  </a:cubicBezTo>
                  <a:cubicBezTo>
                    <a:pt x="384" y="354"/>
                    <a:pt x="384" y="354"/>
                    <a:pt x="384" y="354"/>
                  </a:cubicBezTo>
                  <a:cubicBezTo>
                    <a:pt x="384" y="353"/>
                    <a:pt x="383" y="354"/>
                    <a:pt x="383" y="354"/>
                  </a:cubicBezTo>
                  <a:cubicBezTo>
                    <a:pt x="383" y="354"/>
                    <a:pt x="383" y="354"/>
                    <a:pt x="383" y="354"/>
                  </a:cubicBezTo>
                  <a:cubicBezTo>
                    <a:pt x="383" y="354"/>
                    <a:pt x="383" y="354"/>
                    <a:pt x="383" y="354"/>
                  </a:cubicBezTo>
                  <a:close/>
                  <a:moveTo>
                    <a:pt x="391" y="366"/>
                  </a:moveTo>
                  <a:cubicBezTo>
                    <a:pt x="391" y="365"/>
                    <a:pt x="390" y="366"/>
                    <a:pt x="389" y="365"/>
                  </a:cubicBezTo>
                  <a:cubicBezTo>
                    <a:pt x="389" y="365"/>
                    <a:pt x="389" y="365"/>
                    <a:pt x="388" y="364"/>
                  </a:cubicBezTo>
                  <a:cubicBezTo>
                    <a:pt x="388" y="364"/>
                    <a:pt x="388" y="364"/>
                    <a:pt x="388" y="364"/>
                  </a:cubicBezTo>
                  <a:cubicBezTo>
                    <a:pt x="387" y="365"/>
                    <a:pt x="388" y="366"/>
                    <a:pt x="388" y="366"/>
                  </a:cubicBezTo>
                  <a:cubicBezTo>
                    <a:pt x="388" y="366"/>
                    <a:pt x="388" y="366"/>
                    <a:pt x="387" y="366"/>
                  </a:cubicBezTo>
                  <a:cubicBezTo>
                    <a:pt x="387" y="365"/>
                    <a:pt x="387" y="366"/>
                    <a:pt x="387" y="366"/>
                  </a:cubicBezTo>
                  <a:cubicBezTo>
                    <a:pt x="387" y="365"/>
                    <a:pt x="386" y="365"/>
                    <a:pt x="386" y="365"/>
                  </a:cubicBezTo>
                  <a:cubicBezTo>
                    <a:pt x="385" y="364"/>
                    <a:pt x="386" y="366"/>
                    <a:pt x="386" y="366"/>
                  </a:cubicBezTo>
                  <a:cubicBezTo>
                    <a:pt x="386" y="366"/>
                    <a:pt x="386" y="366"/>
                    <a:pt x="385" y="365"/>
                  </a:cubicBezTo>
                  <a:cubicBezTo>
                    <a:pt x="386" y="365"/>
                    <a:pt x="385" y="365"/>
                    <a:pt x="384" y="365"/>
                  </a:cubicBezTo>
                  <a:cubicBezTo>
                    <a:pt x="384" y="365"/>
                    <a:pt x="383" y="365"/>
                    <a:pt x="383" y="365"/>
                  </a:cubicBezTo>
                  <a:cubicBezTo>
                    <a:pt x="383" y="365"/>
                    <a:pt x="383" y="366"/>
                    <a:pt x="383" y="366"/>
                  </a:cubicBezTo>
                  <a:cubicBezTo>
                    <a:pt x="383" y="366"/>
                    <a:pt x="383" y="366"/>
                    <a:pt x="383" y="365"/>
                  </a:cubicBezTo>
                  <a:cubicBezTo>
                    <a:pt x="383" y="366"/>
                    <a:pt x="382" y="365"/>
                    <a:pt x="382" y="366"/>
                  </a:cubicBezTo>
                  <a:cubicBezTo>
                    <a:pt x="382" y="367"/>
                    <a:pt x="382" y="366"/>
                    <a:pt x="382" y="366"/>
                  </a:cubicBezTo>
                  <a:cubicBezTo>
                    <a:pt x="382" y="366"/>
                    <a:pt x="381" y="366"/>
                    <a:pt x="381" y="366"/>
                  </a:cubicBezTo>
                  <a:cubicBezTo>
                    <a:pt x="381" y="366"/>
                    <a:pt x="381" y="366"/>
                    <a:pt x="381" y="366"/>
                  </a:cubicBezTo>
                  <a:cubicBezTo>
                    <a:pt x="380" y="367"/>
                    <a:pt x="380" y="366"/>
                    <a:pt x="380" y="366"/>
                  </a:cubicBezTo>
                  <a:cubicBezTo>
                    <a:pt x="380" y="366"/>
                    <a:pt x="380" y="366"/>
                    <a:pt x="380" y="366"/>
                  </a:cubicBezTo>
                  <a:cubicBezTo>
                    <a:pt x="380" y="366"/>
                    <a:pt x="380" y="365"/>
                    <a:pt x="379" y="366"/>
                  </a:cubicBezTo>
                  <a:cubicBezTo>
                    <a:pt x="379" y="365"/>
                    <a:pt x="378" y="365"/>
                    <a:pt x="378" y="366"/>
                  </a:cubicBezTo>
                  <a:cubicBezTo>
                    <a:pt x="377" y="366"/>
                    <a:pt x="378" y="366"/>
                    <a:pt x="378" y="366"/>
                  </a:cubicBezTo>
                  <a:cubicBezTo>
                    <a:pt x="377" y="366"/>
                    <a:pt x="378" y="367"/>
                    <a:pt x="378" y="367"/>
                  </a:cubicBezTo>
                  <a:cubicBezTo>
                    <a:pt x="378" y="367"/>
                    <a:pt x="377" y="367"/>
                    <a:pt x="377" y="367"/>
                  </a:cubicBezTo>
                  <a:cubicBezTo>
                    <a:pt x="377" y="367"/>
                    <a:pt x="376" y="367"/>
                    <a:pt x="376" y="367"/>
                  </a:cubicBezTo>
                  <a:cubicBezTo>
                    <a:pt x="375" y="366"/>
                    <a:pt x="375" y="367"/>
                    <a:pt x="375" y="367"/>
                  </a:cubicBezTo>
                  <a:cubicBezTo>
                    <a:pt x="374" y="368"/>
                    <a:pt x="374" y="368"/>
                    <a:pt x="374" y="368"/>
                  </a:cubicBezTo>
                  <a:cubicBezTo>
                    <a:pt x="375" y="368"/>
                    <a:pt x="376" y="368"/>
                    <a:pt x="376" y="368"/>
                  </a:cubicBezTo>
                  <a:cubicBezTo>
                    <a:pt x="376" y="368"/>
                    <a:pt x="375" y="368"/>
                    <a:pt x="376" y="369"/>
                  </a:cubicBezTo>
                  <a:cubicBezTo>
                    <a:pt x="375" y="368"/>
                    <a:pt x="375" y="369"/>
                    <a:pt x="374" y="370"/>
                  </a:cubicBezTo>
                  <a:cubicBezTo>
                    <a:pt x="373" y="370"/>
                    <a:pt x="372" y="370"/>
                    <a:pt x="373" y="371"/>
                  </a:cubicBezTo>
                  <a:cubicBezTo>
                    <a:pt x="372" y="371"/>
                    <a:pt x="372" y="372"/>
                    <a:pt x="371" y="372"/>
                  </a:cubicBezTo>
                  <a:cubicBezTo>
                    <a:pt x="371" y="372"/>
                    <a:pt x="370" y="372"/>
                    <a:pt x="370" y="373"/>
                  </a:cubicBezTo>
                  <a:cubicBezTo>
                    <a:pt x="370" y="373"/>
                    <a:pt x="370" y="374"/>
                    <a:pt x="370" y="374"/>
                  </a:cubicBezTo>
                  <a:cubicBezTo>
                    <a:pt x="370" y="374"/>
                    <a:pt x="370" y="374"/>
                    <a:pt x="370" y="374"/>
                  </a:cubicBezTo>
                  <a:cubicBezTo>
                    <a:pt x="371" y="374"/>
                    <a:pt x="371" y="375"/>
                    <a:pt x="371" y="375"/>
                  </a:cubicBezTo>
                  <a:cubicBezTo>
                    <a:pt x="370" y="375"/>
                    <a:pt x="371" y="377"/>
                    <a:pt x="371" y="377"/>
                  </a:cubicBezTo>
                  <a:cubicBezTo>
                    <a:pt x="371" y="378"/>
                    <a:pt x="372" y="379"/>
                    <a:pt x="372" y="380"/>
                  </a:cubicBezTo>
                  <a:cubicBezTo>
                    <a:pt x="372" y="381"/>
                    <a:pt x="371" y="382"/>
                    <a:pt x="372" y="382"/>
                  </a:cubicBezTo>
                  <a:cubicBezTo>
                    <a:pt x="373" y="382"/>
                    <a:pt x="373" y="382"/>
                    <a:pt x="374" y="383"/>
                  </a:cubicBezTo>
                  <a:cubicBezTo>
                    <a:pt x="374" y="383"/>
                    <a:pt x="374" y="383"/>
                    <a:pt x="375" y="383"/>
                  </a:cubicBezTo>
                  <a:cubicBezTo>
                    <a:pt x="375" y="384"/>
                    <a:pt x="376" y="383"/>
                    <a:pt x="376" y="384"/>
                  </a:cubicBezTo>
                  <a:cubicBezTo>
                    <a:pt x="376" y="384"/>
                    <a:pt x="376" y="384"/>
                    <a:pt x="377" y="384"/>
                  </a:cubicBezTo>
                  <a:cubicBezTo>
                    <a:pt x="377" y="384"/>
                    <a:pt x="378" y="384"/>
                    <a:pt x="379" y="384"/>
                  </a:cubicBezTo>
                  <a:cubicBezTo>
                    <a:pt x="379" y="384"/>
                    <a:pt x="379" y="384"/>
                    <a:pt x="380" y="384"/>
                  </a:cubicBezTo>
                  <a:cubicBezTo>
                    <a:pt x="380" y="384"/>
                    <a:pt x="380" y="385"/>
                    <a:pt x="380" y="385"/>
                  </a:cubicBezTo>
                  <a:cubicBezTo>
                    <a:pt x="380" y="385"/>
                    <a:pt x="380" y="385"/>
                    <a:pt x="380" y="385"/>
                  </a:cubicBezTo>
                  <a:cubicBezTo>
                    <a:pt x="380" y="385"/>
                    <a:pt x="380" y="385"/>
                    <a:pt x="381" y="385"/>
                  </a:cubicBezTo>
                  <a:cubicBezTo>
                    <a:pt x="381" y="385"/>
                    <a:pt x="381" y="386"/>
                    <a:pt x="381" y="386"/>
                  </a:cubicBezTo>
                  <a:cubicBezTo>
                    <a:pt x="381" y="385"/>
                    <a:pt x="381" y="385"/>
                    <a:pt x="382" y="385"/>
                  </a:cubicBezTo>
                  <a:cubicBezTo>
                    <a:pt x="382" y="385"/>
                    <a:pt x="382" y="385"/>
                    <a:pt x="382" y="385"/>
                  </a:cubicBezTo>
                  <a:cubicBezTo>
                    <a:pt x="383" y="385"/>
                    <a:pt x="382" y="385"/>
                    <a:pt x="382" y="384"/>
                  </a:cubicBezTo>
                  <a:cubicBezTo>
                    <a:pt x="382" y="384"/>
                    <a:pt x="382" y="384"/>
                    <a:pt x="382" y="384"/>
                  </a:cubicBezTo>
                  <a:cubicBezTo>
                    <a:pt x="382" y="384"/>
                    <a:pt x="382" y="383"/>
                    <a:pt x="382" y="383"/>
                  </a:cubicBezTo>
                  <a:cubicBezTo>
                    <a:pt x="383" y="383"/>
                    <a:pt x="384" y="383"/>
                    <a:pt x="385" y="383"/>
                  </a:cubicBezTo>
                  <a:cubicBezTo>
                    <a:pt x="385" y="383"/>
                    <a:pt x="384" y="383"/>
                    <a:pt x="384" y="383"/>
                  </a:cubicBezTo>
                  <a:cubicBezTo>
                    <a:pt x="384" y="383"/>
                    <a:pt x="385" y="383"/>
                    <a:pt x="385" y="383"/>
                  </a:cubicBezTo>
                  <a:cubicBezTo>
                    <a:pt x="385" y="383"/>
                    <a:pt x="385" y="383"/>
                    <a:pt x="385" y="383"/>
                  </a:cubicBezTo>
                  <a:cubicBezTo>
                    <a:pt x="385" y="383"/>
                    <a:pt x="385" y="383"/>
                    <a:pt x="385" y="383"/>
                  </a:cubicBezTo>
                  <a:cubicBezTo>
                    <a:pt x="385" y="382"/>
                    <a:pt x="385" y="382"/>
                    <a:pt x="385" y="382"/>
                  </a:cubicBezTo>
                  <a:cubicBezTo>
                    <a:pt x="385" y="382"/>
                    <a:pt x="386" y="381"/>
                    <a:pt x="386" y="381"/>
                  </a:cubicBezTo>
                  <a:cubicBezTo>
                    <a:pt x="386" y="380"/>
                    <a:pt x="387" y="380"/>
                    <a:pt x="387" y="380"/>
                  </a:cubicBezTo>
                  <a:cubicBezTo>
                    <a:pt x="387" y="380"/>
                    <a:pt x="388" y="380"/>
                    <a:pt x="388" y="380"/>
                  </a:cubicBezTo>
                  <a:cubicBezTo>
                    <a:pt x="388" y="380"/>
                    <a:pt x="387" y="380"/>
                    <a:pt x="387" y="380"/>
                  </a:cubicBezTo>
                  <a:cubicBezTo>
                    <a:pt x="387" y="380"/>
                    <a:pt x="388" y="380"/>
                    <a:pt x="388" y="380"/>
                  </a:cubicBezTo>
                  <a:cubicBezTo>
                    <a:pt x="388" y="380"/>
                    <a:pt x="388" y="379"/>
                    <a:pt x="388" y="379"/>
                  </a:cubicBezTo>
                  <a:cubicBezTo>
                    <a:pt x="389" y="379"/>
                    <a:pt x="389" y="379"/>
                    <a:pt x="389" y="379"/>
                  </a:cubicBezTo>
                  <a:cubicBezTo>
                    <a:pt x="389" y="378"/>
                    <a:pt x="389" y="378"/>
                    <a:pt x="389" y="378"/>
                  </a:cubicBezTo>
                  <a:cubicBezTo>
                    <a:pt x="388" y="378"/>
                    <a:pt x="389" y="379"/>
                    <a:pt x="388" y="379"/>
                  </a:cubicBezTo>
                  <a:cubicBezTo>
                    <a:pt x="388" y="379"/>
                    <a:pt x="388" y="378"/>
                    <a:pt x="388" y="378"/>
                  </a:cubicBezTo>
                  <a:cubicBezTo>
                    <a:pt x="389" y="377"/>
                    <a:pt x="389" y="377"/>
                    <a:pt x="389" y="377"/>
                  </a:cubicBezTo>
                  <a:cubicBezTo>
                    <a:pt x="389" y="376"/>
                    <a:pt x="389" y="375"/>
                    <a:pt x="389" y="375"/>
                  </a:cubicBezTo>
                  <a:cubicBezTo>
                    <a:pt x="389" y="375"/>
                    <a:pt x="389" y="375"/>
                    <a:pt x="389" y="375"/>
                  </a:cubicBezTo>
                  <a:cubicBezTo>
                    <a:pt x="389" y="375"/>
                    <a:pt x="388" y="375"/>
                    <a:pt x="388" y="375"/>
                  </a:cubicBezTo>
                  <a:cubicBezTo>
                    <a:pt x="389" y="375"/>
                    <a:pt x="389" y="374"/>
                    <a:pt x="389" y="373"/>
                  </a:cubicBezTo>
                  <a:cubicBezTo>
                    <a:pt x="389" y="373"/>
                    <a:pt x="389" y="373"/>
                    <a:pt x="389" y="373"/>
                  </a:cubicBezTo>
                  <a:cubicBezTo>
                    <a:pt x="390" y="373"/>
                    <a:pt x="389" y="372"/>
                    <a:pt x="389" y="372"/>
                  </a:cubicBezTo>
                  <a:cubicBezTo>
                    <a:pt x="390" y="372"/>
                    <a:pt x="390" y="371"/>
                    <a:pt x="390" y="371"/>
                  </a:cubicBezTo>
                  <a:cubicBezTo>
                    <a:pt x="390" y="370"/>
                    <a:pt x="390" y="370"/>
                    <a:pt x="390" y="370"/>
                  </a:cubicBezTo>
                  <a:cubicBezTo>
                    <a:pt x="390" y="370"/>
                    <a:pt x="391" y="370"/>
                    <a:pt x="391" y="370"/>
                  </a:cubicBezTo>
                  <a:cubicBezTo>
                    <a:pt x="390" y="370"/>
                    <a:pt x="390" y="370"/>
                    <a:pt x="391" y="371"/>
                  </a:cubicBezTo>
                  <a:cubicBezTo>
                    <a:pt x="391" y="371"/>
                    <a:pt x="391" y="370"/>
                    <a:pt x="391" y="370"/>
                  </a:cubicBezTo>
                  <a:cubicBezTo>
                    <a:pt x="391" y="370"/>
                    <a:pt x="392" y="369"/>
                    <a:pt x="392" y="369"/>
                  </a:cubicBezTo>
                  <a:cubicBezTo>
                    <a:pt x="392" y="369"/>
                    <a:pt x="392" y="369"/>
                    <a:pt x="392" y="368"/>
                  </a:cubicBezTo>
                  <a:cubicBezTo>
                    <a:pt x="392" y="368"/>
                    <a:pt x="391" y="367"/>
                    <a:pt x="391" y="366"/>
                  </a:cubicBezTo>
                  <a:close/>
                  <a:moveTo>
                    <a:pt x="430" y="334"/>
                  </a:moveTo>
                  <a:cubicBezTo>
                    <a:pt x="430" y="334"/>
                    <a:pt x="430" y="334"/>
                    <a:pt x="430" y="334"/>
                  </a:cubicBezTo>
                  <a:cubicBezTo>
                    <a:pt x="430" y="334"/>
                    <a:pt x="430" y="334"/>
                    <a:pt x="430" y="334"/>
                  </a:cubicBezTo>
                  <a:close/>
                  <a:moveTo>
                    <a:pt x="499" y="90"/>
                  </a:moveTo>
                  <a:cubicBezTo>
                    <a:pt x="499" y="92"/>
                    <a:pt x="497" y="91"/>
                    <a:pt x="496" y="91"/>
                  </a:cubicBezTo>
                  <a:cubicBezTo>
                    <a:pt x="494" y="90"/>
                    <a:pt x="492" y="90"/>
                    <a:pt x="490" y="89"/>
                  </a:cubicBezTo>
                  <a:cubicBezTo>
                    <a:pt x="490" y="89"/>
                    <a:pt x="488" y="89"/>
                    <a:pt x="488" y="89"/>
                  </a:cubicBezTo>
                  <a:cubicBezTo>
                    <a:pt x="487" y="88"/>
                    <a:pt x="487" y="88"/>
                    <a:pt x="486" y="88"/>
                  </a:cubicBezTo>
                  <a:cubicBezTo>
                    <a:pt x="486" y="88"/>
                    <a:pt x="487" y="89"/>
                    <a:pt x="486" y="89"/>
                  </a:cubicBezTo>
                  <a:cubicBezTo>
                    <a:pt x="486" y="89"/>
                    <a:pt x="485" y="89"/>
                    <a:pt x="486" y="90"/>
                  </a:cubicBezTo>
                  <a:cubicBezTo>
                    <a:pt x="486" y="90"/>
                    <a:pt x="486" y="91"/>
                    <a:pt x="486" y="91"/>
                  </a:cubicBezTo>
                  <a:cubicBezTo>
                    <a:pt x="485" y="92"/>
                    <a:pt x="485" y="91"/>
                    <a:pt x="484" y="92"/>
                  </a:cubicBezTo>
                  <a:cubicBezTo>
                    <a:pt x="483" y="93"/>
                    <a:pt x="483" y="92"/>
                    <a:pt x="483" y="92"/>
                  </a:cubicBezTo>
                  <a:cubicBezTo>
                    <a:pt x="482" y="92"/>
                    <a:pt x="483" y="93"/>
                    <a:pt x="482" y="93"/>
                  </a:cubicBezTo>
                  <a:cubicBezTo>
                    <a:pt x="481" y="93"/>
                    <a:pt x="482" y="94"/>
                    <a:pt x="483" y="94"/>
                  </a:cubicBezTo>
                  <a:cubicBezTo>
                    <a:pt x="483" y="94"/>
                    <a:pt x="484" y="95"/>
                    <a:pt x="484" y="95"/>
                  </a:cubicBezTo>
                  <a:cubicBezTo>
                    <a:pt x="486" y="97"/>
                    <a:pt x="487" y="98"/>
                    <a:pt x="488" y="99"/>
                  </a:cubicBezTo>
                  <a:cubicBezTo>
                    <a:pt x="488" y="100"/>
                    <a:pt x="489" y="101"/>
                    <a:pt x="489" y="101"/>
                  </a:cubicBezTo>
                  <a:cubicBezTo>
                    <a:pt x="490" y="102"/>
                    <a:pt x="490" y="102"/>
                    <a:pt x="490" y="103"/>
                  </a:cubicBezTo>
                  <a:cubicBezTo>
                    <a:pt x="490" y="104"/>
                    <a:pt x="490" y="105"/>
                    <a:pt x="491" y="105"/>
                  </a:cubicBezTo>
                  <a:cubicBezTo>
                    <a:pt x="491" y="106"/>
                    <a:pt x="492" y="107"/>
                    <a:pt x="492" y="107"/>
                  </a:cubicBezTo>
                  <a:cubicBezTo>
                    <a:pt x="492" y="108"/>
                    <a:pt x="493" y="108"/>
                    <a:pt x="494" y="109"/>
                  </a:cubicBezTo>
                  <a:cubicBezTo>
                    <a:pt x="494" y="109"/>
                    <a:pt x="494" y="109"/>
                    <a:pt x="494" y="110"/>
                  </a:cubicBezTo>
                  <a:cubicBezTo>
                    <a:pt x="494" y="110"/>
                    <a:pt x="494" y="110"/>
                    <a:pt x="494" y="110"/>
                  </a:cubicBezTo>
                  <a:cubicBezTo>
                    <a:pt x="494" y="111"/>
                    <a:pt x="494" y="111"/>
                    <a:pt x="495" y="112"/>
                  </a:cubicBezTo>
                  <a:cubicBezTo>
                    <a:pt x="495" y="112"/>
                    <a:pt x="494" y="113"/>
                    <a:pt x="495" y="113"/>
                  </a:cubicBezTo>
                  <a:cubicBezTo>
                    <a:pt x="495" y="114"/>
                    <a:pt x="495" y="114"/>
                    <a:pt x="495" y="114"/>
                  </a:cubicBezTo>
                  <a:cubicBezTo>
                    <a:pt x="495" y="114"/>
                    <a:pt x="495" y="114"/>
                    <a:pt x="495" y="114"/>
                  </a:cubicBezTo>
                  <a:cubicBezTo>
                    <a:pt x="495" y="114"/>
                    <a:pt x="495" y="115"/>
                    <a:pt x="495" y="115"/>
                  </a:cubicBezTo>
                  <a:cubicBezTo>
                    <a:pt x="494" y="115"/>
                    <a:pt x="494" y="115"/>
                    <a:pt x="494" y="115"/>
                  </a:cubicBezTo>
                  <a:cubicBezTo>
                    <a:pt x="494" y="115"/>
                    <a:pt x="492" y="114"/>
                    <a:pt x="493" y="115"/>
                  </a:cubicBezTo>
                  <a:cubicBezTo>
                    <a:pt x="493" y="115"/>
                    <a:pt x="491" y="115"/>
                    <a:pt x="491" y="115"/>
                  </a:cubicBezTo>
                  <a:cubicBezTo>
                    <a:pt x="491" y="115"/>
                    <a:pt x="490" y="116"/>
                    <a:pt x="490" y="117"/>
                  </a:cubicBezTo>
                  <a:cubicBezTo>
                    <a:pt x="491" y="117"/>
                    <a:pt x="491" y="117"/>
                    <a:pt x="492" y="117"/>
                  </a:cubicBezTo>
                  <a:cubicBezTo>
                    <a:pt x="492" y="117"/>
                    <a:pt x="493" y="117"/>
                    <a:pt x="493" y="118"/>
                  </a:cubicBezTo>
                  <a:cubicBezTo>
                    <a:pt x="493" y="119"/>
                    <a:pt x="493" y="119"/>
                    <a:pt x="494" y="119"/>
                  </a:cubicBezTo>
                  <a:cubicBezTo>
                    <a:pt x="493" y="119"/>
                    <a:pt x="492" y="118"/>
                    <a:pt x="492" y="118"/>
                  </a:cubicBezTo>
                  <a:cubicBezTo>
                    <a:pt x="492" y="118"/>
                    <a:pt x="492" y="117"/>
                    <a:pt x="491" y="117"/>
                  </a:cubicBezTo>
                  <a:cubicBezTo>
                    <a:pt x="491" y="118"/>
                    <a:pt x="492" y="118"/>
                    <a:pt x="492" y="118"/>
                  </a:cubicBezTo>
                  <a:cubicBezTo>
                    <a:pt x="492" y="118"/>
                    <a:pt x="491" y="118"/>
                    <a:pt x="491" y="118"/>
                  </a:cubicBezTo>
                  <a:cubicBezTo>
                    <a:pt x="490" y="117"/>
                    <a:pt x="490" y="117"/>
                    <a:pt x="489" y="117"/>
                  </a:cubicBezTo>
                  <a:cubicBezTo>
                    <a:pt x="489" y="116"/>
                    <a:pt x="488" y="116"/>
                    <a:pt x="488" y="115"/>
                  </a:cubicBezTo>
                  <a:cubicBezTo>
                    <a:pt x="488" y="115"/>
                    <a:pt x="488" y="114"/>
                    <a:pt x="487" y="114"/>
                  </a:cubicBezTo>
                  <a:cubicBezTo>
                    <a:pt x="487" y="114"/>
                    <a:pt x="486" y="114"/>
                    <a:pt x="486" y="114"/>
                  </a:cubicBezTo>
                  <a:cubicBezTo>
                    <a:pt x="486" y="114"/>
                    <a:pt x="486" y="113"/>
                    <a:pt x="486" y="114"/>
                  </a:cubicBezTo>
                  <a:cubicBezTo>
                    <a:pt x="485" y="114"/>
                    <a:pt x="485" y="113"/>
                    <a:pt x="484" y="113"/>
                  </a:cubicBezTo>
                  <a:cubicBezTo>
                    <a:pt x="484" y="113"/>
                    <a:pt x="484" y="113"/>
                    <a:pt x="484" y="113"/>
                  </a:cubicBezTo>
                  <a:cubicBezTo>
                    <a:pt x="484" y="113"/>
                    <a:pt x="484" y="115"/>
                    <a:pt x="484" y="115"/>
                  </a:cubicBezTo>
                  <a:cubicBezTo>
                    <a:pt x="484" y="115"/>
                    <a:pt x="484" y="116"/>
                    <a:pt x="484" y="116"/>
                  </a:cubicBezTo>
                  <a:cubicBezTo>
                    <a:pt x="485" y="117"/>
                    <a:pt x="485" y="117"/>
                    <a:pt x="485" y="117"/>
                  </a:cubicBezTo>
                  <a:cubicBezTo>
                    <a:pt x="485" y="117"/>
                    <a:pt x="485" y="118"/>
                    <a:pt x="485" y="119"/>
                  </a:cubicBezTo>
                  <a:cubicBezTo>
                    <a:pt x="486" y="119"/>
                    <a:pt x="485" y="119"/>
                    <a:pt x="485" y="119"/>
                  </a:cubicBezTo>
                  <a:cubicBezTo>
                    <a:pt x="485" y="119"/>
                    <a:pt x="485" y="120"/>
                    <a:pt x="484" y="120"/>
                  </a:cubicBezTo>
                  <a:cubicBezTo>
                    <a:pt x="484" y="120"/>
                    <a:pt x="484" y="120"/>
                    <a:pt x="484" y="120"/>
                  </a:cubicBezTo>
                  <a:cubicBezTo>
                    <a:pt x="484" y="120"/>
                    <a:pt x="484" y="119"/>
                    <a:pt x="483" y="119"/>
                  </a:cubicBezTo>
                  <a:cubicBezTo>
                    <a:pt x="483" y="119"/>
                    <a:pt x="483" y="119"/>
                    <a:pt x="482" y="119"/>
                  </a:cubicBezTo>
                  <a:cubicBezTo>
                    <a:pt x="483" y="119"/>
                    <a:pt x="482" y="120"/>
                    <a:pt x="482" y="120"/>
                  </a:cubicBezTo>
                  <a:cubicBezTo>
                    <a:pt x="482" y="120"/>
                    <a:pt x="482" y="120"/>
                    <a:pt x="482" y="121"/>
                  </a:cubicBezTo>
                  <a:cubicBezTo>
                    <a:pt x="482" y="121"/>
                    <a:pt x="482" y="121"/>
                    <a:pt x="482" y="121"/>
                  </a:cubicBezTo>
                  <a:cubicBezTo>
                    <a:pt x="482" y="122"/>
                    <a:pt x="482" y="121"/>
                    <a:pt x="482" y="122"/>
                  </a:cubicBezTo>
                  <a:cubicBezTo>
                    <a:pt x="483" y="122"/>
                    <a:pt x="482" y="122"/>
                    <a:pt x="482" y="123"/>
                  </a:cubicBezTo>
                  <a:cubicBezTo>
                    <a:pt x="482" y="123"/>
                    <a:pt x="481" y="123"/>
                    <a:pt x="481" y="123"/>
                  </a:cubicBezTo>
                  <a:cubicBezTo>
                    <a:pt x="481" y="123"/>
                    <a:pt x="481" y="124"/>
                    <a:pt x="481" y="124"/>
                  </a:cubicBezTo>
                  <a:cubicBezTo>
                    <a:pt x="480" y="124"/>
                    <a:pt x="480" y="124"/>
                    <a:pt x="480" y="124"/>
                  </a:cubicBezTo>
                  <a:cubicBezTo>
                    <a:pt x="479" y="124"/>
                    <a:pt x="479" y="124"/>
                    <a:pt x="478" y="124"/>
                  </a:cubicBezTo>
                  <a:cubicBezTo>
                    <a:pt x="477" y="124"/>
                    <a:pt x="476" y="124"/>
                    <a:pt x="475" y="124"/>
                  </a:cubicBezTo>
                  <a:cubicBezTo>
                    <a:pt x="474" y="124"/>
                    <a:pt x="473" y="124"/>
                    <a:pt x="474" y="125"/>
                  </a:cubicBezTo>
                  <a:cubicBezTo>
                    <a:pt x="475" y="126"/>
                    <a:pt x="475" y="126"/>
                    <a:pt x="476" y="127"/>
                  </a:cubicBezTo>
                  <a:cubicBezTo>
                    <a:pt x="477" y="128"/>
                    <a:pt x="478" y="128"/>
                    <a:pt x="478" y="129"/>
                  </a:cubicBezTo>
                  <a:cubicBezTo>
                    <a:pt x="478" y="129"/>
                    <a:pt x="478" y="131"/>
                    <a:pt x="478" y="131"/>
                  </a:cubicBezTo>
                  <a:cubicBezTo>
                    <a:pt x="477" y="131"/>
                    <a:pt x="477" y="130"/>
                    <a:pt x="476" y="130"/>
                  </a:cubicBezTo>
                  <a:cubicBezTo>
                    <a:pt x="476" y="130"/>
                    <a:pt x="475" y="130"/>
                    <a:pt x="475" y="130"/>
                  </a:cubicBezTo>
                  <a:cubicBezTo>
                    <a:pt x="475" y="131"/>
                    <a:pt x="474" y="130"/>
                    <a:pt x="474" y="130"/>
                  </a:cubicBezTo>
                  <a:cubicBezTo>
                    <a:pt x="473" y="130"/>
                    <a:pt x="473" y="130"/>
                    <a:pt x="472" y="130"/>
                  </a:cubicBezTo>
                  <a:cubicBezTo>
                    <a:pt x="471" y="130"/>
                    <a:pt x="470" y="130"/>
                    <a:pt x="470" y="130"/>
                  </a:cubicBezTo>
                  <a:cubicBezTo>
                    <a:pt x="470" y="129"/>
                    <a:pt x="467" y="129"/>
                    <a:pt x="468" y="129"/>
                  </a:cubicBezTo>
                  <a:cubicBezTo>
                    <a:pt x="468" y="128"/>
                    <a:pt x="468" y="129"/>
                    <a:pt x="467" y="128"/>
                  </a:cubicBezTo>
                  <a:cubicBezTo>
                    <a:pt x="467" y="128"/>
                    <a:pt x="466" y="128"/>
                    <a:pt x="467" y="128"/>
                  </a:cubicBezTo>
                  <a:cubicBezTo>
                    <a:pt x="466" y="127"/>
                    <a:pt x="466" y="127"/>
                    <a:pt x="466" y="127"/>
                  </a:cubicBezTo>
                  <a:cubicBezTo>
                    <a:pt x="465" y="127"/>
                    <a:pt x="465" y="127"/>
                    <a:pt x="465" y="126"/>
                  </a:cubicBezTo>
                  <a:cubicBezTo>
                    <a:pt x="464" y="126"/>
                    <a:pt x="465" y="127"/>
                    <a:pt x="464" y="127"/>
                  </a:cubicBezTo>
                  <a:cubicBezTo>
                    <a:pt x="464" y="128"/>
                    <a:pt x="463" y="127"/>
                    <a:pt x="463" y="127"/>
                  </a:cubicBezTo>
                  <a:cubicBezTo>
                    <a:pt x="463" y="127"/>
                    <a:pt x="464" y="127"/>
                    <a:pt x="463" y="128"/>
                  </a:cubicBezTo>
                  <a:cubicBezTo>
                    <a:pt x="463" y="128"/>
                    <a:pt x="463" y="128"/>
                    <a:pt x="463" y="128"/>
                  </a:cubicBezTo>
                  <a:cubicBezTo>
                    <a:pt x="463" y="128"/>
                    <a:pt x="463" y="128"/>
                    <a:pt x="463" y="129"/>
                  </a:cubicBezTo>
                  <a:cubicBezTo>
                    <a:pt x="463" y="129"/>
                    <a:pt x="463" y="129"/>
                    <a:pt x="463" y="130"/>
                  </a:cubicBezTo>
                  <a:cubicBezTo>
                    <a:pt x="463" y="130"/>
                    <a:pt x="463" y="131"/>
                    <a:pt x="463" y="131"/>
                  </a:cubicBezTo>
                  <a:cubicBezTo>
                    <a:pt x="463" y="131"/>
                    <a:pt x="464" y="131"/>
                    <a:pt x="463" y="131"/>
                  </a:cubicBezTo>
                  <a:cubicBezTo>
                    <a:pt x="463" y="131"/>
                    <a:pt x="463" y="132"/>
                    <a:pt x="463" y="132"/>
                  </a:cubicBezTo>
                  <a:cubicBezTo>
                    <a:pt x="463" y="133"/>
                    <a:pt x="463" y="133"/>
                    <a:pt x="462" y="134"/>
                  </a:cubicBezTo>
                  <a:cubicBezTo>
                    <a:pt x="462" y="134"/>
                    <a:pt x="462" y="134"/>
                    <a:pt x="462" y="135"/>
                  </a:cubicBezTo>
                  <a:cubicBezTo>
                    <a:pt x="462" y="135"/>
                    <a:pt x="461" y="136"/>
                    <a:pt x="462" y="136"/>
                  </a:cubicBezTo>
                  <a:cubicBezTo>
                    <a:pt x="461" y="136"/>
                    <a:pt x="461" y="136"/>
                    <a:pt x="461" y="136"/>
                  </a:cubicBezTo>
                  <a:cubicBezTo>
                    <a:pt x="460" y="136"/>
                    <a:pt x="460" y="136"/>
                    <a:pt x="460" y="136"/>
                  </a:cubicBezTo>
                  <a:cubicBezTo>
                    <a:pt x="459" y="136"/>
                    <a:pt x="459" y="136"/>
                    <a:pt x="459" y="137"/>
                  </a:cubicBezTo>
                  <a:cubicBezTo>
                    <a:pt x="459" y="137"/>
                    <a:pt x="459" y="137"/>
                    <a:pt x="459" y="137"/>
                  </a:cubicBezTo>
                  <a:cubicBezTo>
                    <a:pt x="459" y="138"/>
                    <a:pt x="459" y="137"/>
                    <a:pt x="458" y="137"/>
                  </a:cubicBezTo>
                  <a:cubicBezTo>
                    <a:pt x="458" y="137"/>
                    <a:pt x="459" y="138"/>
                    <a:pt x="458" y="138"/>
                  </a:cubicBezTo>
                  <a:cubicBezTo>
                    <a:pt x="458" y="138"/>
                    <a:pt x="458" y="139"/>
                    <a:pt x="458" y="139"/>
                  </a:cubicBezTo>
                  <a:cubicBezTo>
                    <a:pt x="457" y="139"/>
                    <a:pt x="457" y="139"/>
                    <a:pt x="457" y="139"/>
                  </a:cubicBezTo>
                  <a:cubicBezTo>
                    <a:pt x="456" y="139"/>
                    <a:pt x="456" y="139"/>
                    <a:pt x="456" y="139"/>
                  </a:cubicBezTo>
                  <a:cubicBezTo>
                    <a:pt x="456" y="139"/>
                    <a:pt x="456" y="139"/>
                    <a:pt x="455" y="139"/>
                  </a:cubicBezTo>
                  <a:cubicBezTo>
                    <a:pt x="455" y="140"/>
                    <a:pt x="455" y="140"/>
                    <a:pt x="455" y="141"/>
                  </a:cubicBezTo>
                  <a:cubicBezTo>
                    <a:pt x="455" y="141"/>
                    <a:pt x="454" y="141"/>
                    <a:pt x="454" y="141"/>
                  </a:cubicBezTo>
                  <a:cubicBezTo>
                    <a:pt x="454" y="141"/>
                    <a:pt x="453" y="142"/>
                    <a:pt x="453" y="142"/>
                  </a:cubicBezTo>
                  <a:cubicBezTo>
                    <a:pt x="453" y="143"/>
                    <a:pt x="451" y="144"/>
                    <a:pt x="451" y="145"/>
                  </a:cubicBezTo>
                  <a:cubicBezTo>
                    <a:pt x="452" y="146"/>
                    <a:pt x="451" y="147"/>
                    <a:pt x="451" y="147"/>
                  </a:cubicBezTo>
                  <a:cubicBezTo>
                    <a:pt x="450" y="148"/>
                    <a:pt x="450" y="148"/>
                    <a:pt x="449" y="148"/>
                  </a:cubicBezTo>
                  <a:cubicBezTo>
                    <a:pt x="448" y="148"/>
                    <a:pt x="448" y="148"/>
                    <a:pt x="447" y="148"/>
                  </a:cubicBezTo>
                  <a:cubicBezTo>
                    <a:pt x="447" y="148"/>
                    <a:pt x="446" y="147"/>
                    <a:pt x="446" y="147"/>
                  </a:cubicBezTo>
                  <a:cubicBezTo>
                    <a:pt x="446" y="147"/>
                    <a:pt x="446" y="148"/>
                    <a:pt x="446" y="148"/>
                  </a:cubicBezTo>
                  <a:cubicBezTo>
                    <a:pt x="446" y="149"/>
                    <a:pt x="445" y="148"/>
                    <a:pt x="445" y="148"/>
                  </a:cubicBezTo>
                  <a:cubicBezTo>
                    <a:pt x="445" y="148"/>
                    <a:pt x="445" y="149"/>
                    <a:pt x="445" y="149"/>
                  </a:cubicBezTo>
                  <a:cubicBezTo>
                    <a:pt x="444" y="149"/>
                    <a:pt x="444" y="148"/>
                    <a:pt x="444" y="148"/>
                  </a:cubicBezTo>
                  <a:cubicBezTo>
                    <a:pt x="444" y="149"/>
                    <a:pt x="443" y="148"/>
                    <a:pt x="443" y="148"/>
                  </a:cubicBezTo>
                  <a:cubicBezTo>
                    <a:pt x="443" y="148"/>
                    <a:pt x="443" y="148"/>
                    <a:pt x="443" y="149"/>
                  </a:cubicBezTo>
                  <a:cubicBezTo>
                    <a:pt x="443" y="149"/>
                    <a:pt x="443" y="149"/>
                    <a:pt x="443" y="149"/>
                  </a:cubicBezTo>
                  <a:cubicBezTo>
                    <a:pt x="443" y="149"/>
                    <a:pt x="444" y="149"/>
                    <a:pt x="443" y="150"/>
                  </a:cubicBezTo>
                  <a:cubicBezTo>
                    <a:pt x="442" y="150"/>
                    <a:pt x="442" y="149"/>
                    <a:pt x="442" y="149"/>
                  </a:cubicBezTo>
                  <a:cubicBezTo>
                    <a:pt x="442" y="149"/>
                    <a:pt x="441" y="149"/>
                    <a:pt x="441" y="150"/>
                  </a:cubicBezTo>
                  <a:cubicBezTo>
                    <a:pt x="442" y="150"/>
                    <a:pt x="441" y="150"/>
                    <a:pt x="440" y="150"/>
                  </a:cubicBezTo>
                  <a:cubicBezTo>
                    <a:pt x="440" y="150"/>
                    <a:pt x="440" y="150"/>
                    <a:pt x="440" y="151"/>
                  </a:cubicBezTo>
                  <a:cubicBezTo>
                    <a:pt x="439" y="151"/>
                    <a:pt x="439" y="151"/>
                    <a:pt x="439" y="151"/>
                  </a:cubicBezTo>
                  <a:cubicBezTo>
                    <a:pt x="439" y="152"/>
                    <a:pt x="438" y="152"/>
                    <a:pt x="438" y="152"/>
                  </a:cubicBezTo>
                  <a:cubicBezTo>
                    <a:pt x="438" y="152"/>
                    <a:pt x="437" y="153"/>
                    <a:pt x="436" y="153"/>
                  </a:cubicBezTo>
                  <a:cubicBezTo>
                    <a:pt x="436" y="153"/>
                    <a:pt x="436" y="154"/>
                    <a:pt x="436" y="154"/>
                  </a:cubicBezTo>
                  <a:cubicBezTo>
                    <a:pt x="436" y="154"/>
                    <a:pt x="436" y="154"/>
                    <a:pt x="436" y="154"/>
                  </a:cubicBezTo>
                  <a:cubicBezTo>
                    <a:pt x="435" y="155"/>
                    <a:pt x="436" y="155"/>
                    <a:pt x="436" y="155"/>
                  </a:cubicBezTo>
                  <a:cubicBezTo>
                    <a:pt x="436" y="155"/>
                    <a:pt x="436" y="156"/>
                    <a:pt x="435" y="156"/>
                  </a:cubicBezTo>
                  <a:cubicBezTo>
                    <a:pt x="435" y="156"/>
                    <a:pt x="435" y="156"/>
                    <a:pt x="434" y="156"/>
                  </a:cubicBezTo>
                  <a:cubicBezTo>
                    <a:pt x="434" y="156"/>
                    <a:pt x="435" y="157"/>
                    <a:pt x="435" y="157"/>
                  </a:cubicBezTo>
                  <a:cubicBezTo>
                    <a:pt x="435" y="157"/>
                    <a:pt x="434" y="157"/>
                    <a:pt x="434" y="157"/>
                  </a:cubicBezTo>
                  <a:cubicBezTo>
                    <a:pt x="434" y="157"/>
                    <a:pt x="435" y="157"/>
                    <a:pt x="435" y="157"/>
                  </a:cubicBezTo>
                  <a:cubicBezTo>
                    <a:pt x="434" y="158"/>
                    <a:pt x="433" y="156"/>
                    <a:pt x="433" y="157"/>
                  </a:cubicBezTo>
                  <a:cubicBezTo>
                    <a:pt x="433" y="157"/>
                    <a:pt x="433" y="157"/>
                    <a:pt x="433" y="157"/>
                  </a:cubicBezTo>
                  <a:cubicBezTo>
                    <a:pt x="432" y="157"/>
                    <a:pt x="433" y="157"/>
                    <a:pt x="432" y="157"/>
                  </a:cubicBezTo>
                  <a:cubicBezTo>
                    <a:pt x="432" y="158"/>
                    <a:pt x="433" y="158"/>
                    <a:pt x="433" y="158"/>
                  </a:cubicBezTo>
                  <a:cubicBezTo>
                    <a:pt x="434" y="159"/>
                    <a:pt x="433" y="158"/>
                    <a:pt x="432" y="158"/>
                  </a:cubicBezTo>
                  <a:cubicBezTo>
                    <a:pt x="432" y="158"/>
                    <a:pt x="432" y="159"/>
                    <a:pt x="432" y="159"/>
                  </a:cubicBezTo>
                  <a:cubicBezTo>
                    <a:pt x="431" y="159"/>
                    <a:pt x="431" y="159"/>
                    <a:pt x="431" y="159"/>
                  </a:cubicBezTo>
                  <a:cubicBezTo>
                    <a:pt x="431" y="159"/>
                    <a:pt x="430" y="159"/>
                    <a:pt x="430" y="159"/>
                  </a:cubicBezTo>
                  <a:cubicBezTo>
                    <a:pt x="430" y="159"/>
                    <a:pt x="430" y="159"/>
                    <a:pt x="430" y="159"/>
                  </a:cubicBezTo>
                  <a:cubicBezTo>
                    <a:pt x="430" y="159"/>
                    <a:pt x="429" y="161"/>
                    <a:pt x="429" y="160"/>
                  </a:cubicBezTo>
                  <a:cubicBezTo>
                    <a:pt x="429" y="159"/>
                    <a:pt x="429" y="159"/>
                    <a:pt x="428" y="159"/>
                  </a:cubicBezTo>
                  <a:cubicBezTo>
                    <a:pt x="428" y="158"/>
                    <a:pt x="428" y="158"/>
                    <a:pt x="428" y="158"/>
                  </a:cubicBezTo>
                  <a:cubicBezTo>
                    <a:pt x="428" y="158"/>
                    <a:pt x="428" y="158"/>
                    <a:pt x="428" y="158"/>
                  </a:cubicBezTo>
                  <a:cubicBezTo>
                    <a:pt x="428" y="157"/>
                    <a:pt x="428" y="157"/>
                    <a:pt x="428" y="157"/>
                  </a:cubicBezTo>
                  <a:cubicBezTo>
                    <a:pt x="429" y="157"/>
                    <a:pt x="429" y="157"/>
                    <a:pt x="429" y="157"/>
                  </a:cubicBezTo>
                  <a:cubicBezTo>
                    <a:pt x="430" y="157"/>
                    <a:pt x="429" y="156"/>
                    <a:pt x="430" y="156"/>
                  </a:cubicBezTo>
                  <a:cubicBezTo>
                    <a:pt x="430" y="156"/>
                    <a:pt x="430" y="157"/>
                    <a:pt x="431" y="157"/>
                  </a:cubicBezTo>
                  <a:cubicBezTo>
                    <a:pt x="431" y="157"/>
                    <a:pt x="431" y="156"/>
                    <a:pt x="431" y="156"/>
                  </a:cubicBezTo>
                  <a:cubicBezTo>
                    <a:pt x="432" y="156"/>
                    <a:pt x="432" y="155"/>
                    <a:pt x="431" y="155"/>
                  </a:cubicBezTo>
                  <a:cubicBezTo>
                    <a:pt x="431" y="155"/>
                    <a:pt x="431" y="154"/>
                    <a:pt x="431" y="154"/>
                  </a:cubicBezTo>
                  <a:cubicBezTo>
                    <a:pt x="431" y="154"/>
                    <a:pt x="431" y="154"/>
                    <a:pt x="432" y="153"/>
                  </a:cubicBezTo>
                  <a:cubicBezTo>
                    <a:pt x="432" y="153"/>
                    <a:pt x="431" y="153"/>
                    <a:pt x="432" y="153"/>
                  </a:cubicBezTo>
                  <a:cubicBezTo>
                    <a:pt x="432" y="153"/>
                    <a:pt x="433" y="153"/>
                    <a:pt x="433" y="152"/>
                  </a:cubicBezTo>
                  <a:cubicBezTo>
                    <a:pt x="433" y="152"/>
                    <a:pt x="432" y="152"/>
                    <a:pt x="432" y="152"/>
                  </a:cubicBezTo>
                  <a:cubicBezTo>
                    <a:pt x="432" y="153"/>
                    <a:pt x="431" y="152"/>
                    <a:pt x="431" y="152"/>
                  </a:cubicBezTo>
                  <a:cubicBezTo>
                    <a:pt x="431" y="152"/>
                    <a:pt x="431" y="153"/>
                    <a:pt x="431" y="153"/>
                  </a:cubicBezTo>
                  <a:cubicBezTo>
                    <a:pt x="430" y="153"/>
                    <a:pt x="430" y="153"/>
                    <a:pt x="430" y="153"/>
                  </a:cubicBezTo>
                  <a:cubicBezTo>
                    <a:pt x="429" y="153"/>
                    <a:pt x="429" y="152"/>
                    <a:pt x="428" y="151"/>
                  </a:cubicBezTo>
                  <a:cubicBezTo>
                    <a:pt x="427" y="151"/>
                    <a:pt x="427" y="151"/>
                    <a:pt x="427" y="151"/>
                  </a:cubicBezTo>
                  <a:cubicBezTo>
                    <a:pt x="427" y="151"/>
                    <a:pt x="426" y="151"/>
                    <a:pt x="426" y="151"/>
                  </a:cubicBezTo>
                  <a:cubicBezTo>
                    <a:pt x="426" y="150"/>
                    <a:pt x="428" y="150"/>
                    <a:pt x="428" y="150"/>
                  </a:cubicBezTo>
                  <a:cubicBezTo>
                    <a:pt x="428" y="150"/>
                    <a:pt x="428" y="150"/>
                    <a:pt x="428" y="149"/>
                  </a:cubicBezTo>
                  <a:cubicBezTo>
                    <a:pt x="427" y="149"/>
                    <a:pt x="426" y="148"/>
                    <a:pt x="427" y="147"/>
                  </a:cubicBezTo>
                  <a:cubicBezTo>
                    <a:pt x="428" y="147"/>
                    <a:pt x="428" y="147"/>
                    <a:pt x="428" y="147"/>
                  </a:cubicBezTo>
                  <a:cubicBezTo>
                    <a:pt x="429" y="147"/>
                    <a:pt x="429" y="147"/>
                    <a:pt x="429" y="147"/>
                  </a:cubicBezTo>
                  <a:cubicBezTo>
                    <a:pt x="429" y="146"/>
                    <a:pt x="429" y="146"/>
                    <a:pt x="429" y="146"/>
                  </a:cubicBezTo>
                  <a:cubicBezTo>
                    <a:pt x="429" y="145"/>
                    <a:pt x="430" y="144"/>
                    <a:pt x="429" y="144"/>
                  </a:cubicBezTo>
                  <a:cubicBezTo>
                    <a:pt x="430" y="144"/>
                    <a:pt x="430" y="143"/>
                    <a:pt x="430" y="142"/>
                  </a:cubicBezTo>
                  <a:cubicBezTo>
                    <a:pt x="430" y="142"/>
                    <a:pt x="430" y="142"/>
                    <a:pt x="430" y="142"/>
                  </a:cubicBezTo>
                  <a:cubicBezTo>
                    <a:pt x="430" y="142"/>
                    <a:pt x="430" y="141"/>
                    <a:pt x="430" y="141"/>
                  </a:cubicBezTo>
                  <a:cubicBezTo>
                    <a:pt x="431" y="140"/>
                    <a:pt x="429" y="140"/>
                    <a:pt x="429" y="139"/>
                  </a:cubicBezTo>
                  <a:cubicBezTo>
                    <a:pt x="429" y="139"/>
                    <a:pt x="429" y="138"/>
                    <a:pt x="428" y="138"/>
                  </a:cubicBezTo>
                  <a:cubicBezTo>
                    <a:pt x="428" y="138"/>
                    <a:pt x="428" y="138"/>
                    <a:pt x="428" y="138"/>
                  </a:cubicBezTo>
                  <a:cubicBezTo>
                    <a:pt x="427" y="138"/>
                    <a:pt x="426" y="138"/>
                    <a:pt x="426" y="137"/>
                  </a:cubicBezTo>
                  <a:cubicBezTo>
                    <a:pt x="425" y="137"/>
                    <a:pt x="425" y="137"/>
                    <a:pt x="424" y="136"/>
                  </a:cubicBezTo>
                  <a:cubicBezTo>
                    <a:pt x="424" y="136"/>
                    <a:pt x="424" y="135"/>
                    <a:pt x="424" y="135"/>
                  </a:cubicBezTo>
                  <a:cubicBezTo>
                    <a:pt x="424" y="135"/>
                    <a:pt x="424" y="136"/>
                    <a:pt x="424" y="137"/>
                  </a:cubicBezTo>
                  <a:cubicBezTo>
                    <a:pt x="424" y="137"/>
                    <a:pt x="423" y="137"/>
                    <a:pt x="423" y="137"/>
                  </a:cubicBezTo>
                  <a:cubicBezTo>
                    <a:pt x="422" y="137"/>
                    <a:pt x="420" y="135"/>
                    <a:pt x="420" y="136"/>
                  </a:cubicBezTo>
                  <a:cubicBezTo>
                    <a:pt x="420" y="136"/>
                    <a:pt x="419" y="136"/>
                    <a:pt x="418" y="136"/>
                  </a:cubicBezTo>
                  <a:cubicBezTo>
                    <a:pt x="418" y="136"/>
                    <a:pt x="418" y="137"/>
                    <a:pt x="418" y="137"/>
                  </a:cubicBezTo>
                  <a:cubicBezTo>
                    <a:pt x="418" y="137"/>
                    <a:pt x="417" y="137"/>
                    <a:pt x="417" y="137"/>
                  </a:cubicBezTo>
                  <a:cubicBezTo>
                    <a:pt x="417" y="138"/>
                    <a:pt x="418" y="138"/>
                    <a:pt x="418" y="138"/>
                  </a:cubicBezTo>
                  <a:cubicBezTo>
                    <a:pt x="417" y="138"/>
                    <a:pt x="417" y="139"/>
                    <a:pt x="416" y="140"/>
                  </a:cubicBezTo>
                  <a:cubicBezTo>
                    <a:pt x="416" y="140"/>
                    <a:pt x="416" y="141"/>
                    <a:pt x="416" y="141"/>
                  </a:cubicBezTo>
                  <a:cubicBezTo>
                    <a:pt x="416" y="141"/>
                    <a:pt x="416" y="141"/>
                    <a:pt x="416" y="141"/>
                  </a:cubicBezTo>
                  <a:cubicBezTo>
                    <a:pt x="416" y="141"/>
                    <a:pt x="416" y="141"/>
                    <a:pt x="416" y="141"/>
                  </a:cubicBezTo>
                  <a:cubicBezTo>
                    <a:pt x="415" y="142"/>
                    <a:pt x="417" y="142"/>
                    <a:pt x="416" y="142"/>
                  </a:cubicBezTo>
                  <a:cubicBezTo>
                    <a:pt x="415" y="142"/>
                    <a:pt x="416" y="143"/>
                    <a:pt x="416" y="143"/>
                  </a:cubicBezTo>
                  <a:cubicBezTo>
                    <a:pt x="416" y="144"/>
                    <a:pt x="415" y="144"/>
                    <a:pt x="415" y="144"/>
                  </a:cubicBezTo>
                  <a:cubicBezTo>
                    <a:pt x="414" y="145"/>
                    <a:pt x="413" y="145"/>
                    <a:pt x="412" y="146"/>
                  </a:cubicBezTo>
                  <a:cubicBezTo>
                    <a:pt x="411" y="146"/>
                    <a:pt x="409" y="146"/>
                    <a:pt x="409" y="147"/>
                  </a:cubicBezTo>
                  <a:cubicBezTo>
                    <a:pt x="409" y="148"/>
                    <a:pt x="409" y="148"/>
                    <a:pt x="409" y="148"/>
                  </a:cubicBezTo>
                  <a:cubicBezTo>
                    <a:pt x="409" y="148"/>
                    <a:pt x="408" y="149"/>
                    <a:pt x="408" y="149"/>
                  </a:cubicBezTo>
                  <a:cubicBezTo>
                    <a:pt x="408" y="149"/>
                    <a:pt x="408" y="150"/>
                    <a:pt x="408" y="150"/>
                  </a:cubicBezTo>
                  <a:cubicBezTo>
                    <a:pt x="408" y="150"/>
                    <a:pt x="408" y="150"/>
                    <a:pt x="408" y="151"/>
                  </a:cubicBezTo>
                  <a:cubicBezTo>
                    <a:pt x="408" y="151"/>
                    <a:pt x="408" y="151"/>
                    <a:pt x="408" y="151"/>
                  </a:cubicBezTo>
                  <a:cubicBezTo>
                    <a:pt x="408" y="151"/>
                    <a:pt x="408" y="151"/>
                    <a:pt x="408" y="151"/>
                  </a:cubicBezTo>
                  <a:cubicBezTo>
                    <a:pt x="408" y="151"/>
                    <a:pt x="409" y="152"/>
                    <a:pt x="409" y="152"/>
                  </a:cubicBezTo>
                  <a:cubicBezTo>
                    <a:pt x="409" y="153"/>
                    <a:pt x="408" y="153"/>
                    <a:pt x="408" y="154"/>
                  </a:cubicBezTo>
                  <a:cubicBezTo>
                    <a:pt x="408" y="154"/>
                    <a:pt x="408" y="154"/>
                    <a:pt x="408" y="155"/>
                  </a:cubicBezTo>
                  <a:cubicBezTo>
                    <a:pt x="408" y="155"/>
                    <a:pt x="407" y="156"/>
                    <a:pt x="407" y="155"/>
                  </a:cubicBezTo>
                  <a:cubicBezTo>
                    <a:pt x="407" y="155"/>
                    <a:pt x="407" y="155"/>
                    <a:pt x="407" y="155"/>
                  </a:cubicBezTo>
                  <a:cubicBezTo>
                    <a:pt x="407" y="155"/>
                    <a:pt x="407" y="155"/>
                    <a:pt x="406" y="154"/>
                  </a:cubicBezTo>
                  <a:cubicBezTo>
                    <a:pt x="406" y="156"/>
                    <a:pt x="404" y="154"/>
                    <a:pt x="404" y="155"/>
                  </a:cubicBezTo>
                  <a:cubicBezTo>
                    <a:pt x="403" y="155"/>
                    <a:pt x="403" y="157"/>
                    <a:pt x="401" y="156"/>
                  </a:cubicBezTo>
                  <a:cubicBezTo>
                    <a:pt x="400" y="155"/>
                    <a:pt x="399" y="154"/>
                    <a:pt x="398" y="154"/>
                  </a:cubicBezTo>
                  <a:cubicBezTo>
                    <a:pt x="397" y="155"/>
                    <a:pt x="396" y="156"/>
                    <a:pt x="397" y="157"/>
                  </a:cubicBezTo>
                  <a:cubicBezTo>
                    <a:pt x="397" y="157"/>
                    <a:pt x="397" y="157"/>
                    <a:pt x="397" y="157"/>
                  </a:cubicBezTo>
                  <a:cubicBezTo>
                    <a:pt x="397" y="158"/>
                    <a:pt x="397" y="158"/>
                    <a:pt x="397" y="159"/>
                  </a:cubicBezTo>
                  <a:cubicBezTo>
                    <a:pt x="397" y="160"/>
                    <a:pt x="397" y="161"/>
                    <a:pt x="398" y="162"/>
                  </a:cubicBezTo>
                  <a:cubicBezTo>
                    <a:pt x="399" y="163"/>
                    <a:pt x="400" y="164"/>
                    <a:pt x="402" y="165"/>
                  </a:cubicBezTo>
                  <a:cubicBezTo>
                    <a:pt x="402" y="165"/>
                    <a:pt x="403" y="166"/>
                    <a:pt x="404" y="166"/>
                  </a:cubicBezTo>
                  <a:cubicBezTo>
                    <a:pt x="404" y="166"/>
                    <a:pt x="405" y="166"/>
                    <a:pt x="406" y="166"/>
                  </a:cubicBezTo>
                  <a:cubicBezTo>
                    <a:pt x="406" y="167"/>
                    <a:pt x="407" y="167"/>
                    <a:pt x="407" y="167"/>
                  </a:cubicBezTo>
                  <a:cubicBezTo>
                    <a:pt x="407" y="167"/>
                    <a:pt x="407" y="167"/>
                    <a:pt x="407" y="166"/>
                  </a:cubicBezTo>
                  <a:cubicBezTo>
                    <a:pt x="407" y="166"/>
                    <a:pt x="407" y="167"/>
                    <a:pt x="407" y="167"/>
                  </a:cubicBezTo>
                  <a:cubicBezTo>
                    <a:pt x="407" y="166"/>
                    <a:pt x="408" y="166"/>
                    <a:pt x="408" y="166"/>
                  </a:cubicBezTo>
                  <a:cubicBezTo>
                    <a:pt x="408" y="167"/>
                    <a:pt x="408" y="167"/>
                    <a:pt x="408" y="167"/>
                  </a:cubicBezTo>
                  <a:cubicBezTo>
                    <a:pt x="408" y="167"/>
                    <a:pt x="409" y="168"/>
                    <a:pt x="409" y="168"/>
                  </a:cubicBezTo>
                  <a:cubicBezTo>
                    <a:pt x="409" y="167"/>
                    <a:pt x="410" y="167"/>
                    <a:pt x="409" y="166"/>
                  </a:cubicBezTo>
                  <a:cubicBezTo>
                    <a:pt x="409" y="166"/>
                    <a:pt x="410" y="166"/>
                    <a:pt x="410" y="166"/>
                  </a:cubicBezTo>
                  <a:cubicBezTo>
                    <a:pt x="411" y="166"/>
                    <a:pt x="412" y="166"/>
                    <a:pt x="412" y="167"/>
                  </a:cubicBezTo>
                  <a:cubicBezTo>
                    <a:pt x="413" y="168"/>
                    <a:pt x="413" y="168"/>
                    <a:pt x="414" y="169"/>
                  </a:cubicBezTo>
                  <a:cubicBezTo>
                    <a:pt x="415" y="169"/>
                    <a:pt x="415" y="170"/>
                    <a:pt x="415" y="170"/>
                  </a:cubicBezTo>
                  <a:cubicBezTo>
                    <a:pt x="415" y="171"/>
                    <a:pt x="415" y="171"/>
                    <a:pt x="415" y="171"/>
                  </a:cubicBezTo>
                  <a:cubicBezTo>
                    <a:pt x="414" y="172"/>
                    <a:pt x="415" y="172"/>
                    <a:pt x="415" y="173"/>
                  </a:cubicBezTo>
                  <a:cubicBezTo>
                    <a:pt x="415" y="173"/>
                    <a:pt x="415" y="175"/>
                    <a:pt x="416" y="175"/>
                  </a:cubicBezTo>
                  <a:cubicBezTo>
                    <a:pt x="416" y="176"/>
                    <a:pt x="417" y="176"/>
                    <a:pt x="418" y="177"/>
                  </a:cubicBezTo>
                  <a:cubicBezTo>
                    <a:pt x="419" y="177"/>
                    <a:pt x="420" y="177"/>
                    <a:pt x="421" y="177"/>
                  </a:cubicBezTo>
                  <a:cubicBezTo>
                    <a:pt x="422" y="177"/>
                    <a:pt x="423" y="178"/>
                    <a:pt x="424" y="177"/>
                  </a:cubicBezTo>
                  <a:cubicBezTo>
                    <a:pt x="425" y="176"/>
                    <a:pt x="424" y="176"/>
                    <a:pt x="424" y="175"/>
                  </a:cubicBezTo>
                  <a:cubicBezTo>
                    <a:pt x="424" y="175"/>
                    <a:pt x="425" y="174"/>
                    <a:pt x="425" y="174"/>
                  </a:cubicBezTo>
                  <a:cubicBezTo>
                    <a:pt x="426" y="173"/>
                    <a:pt x="426" y="173"/>
                    <a:pt x="427" y="172"/>
                  </a:cubicBezTo>
                  <a:cubicBezTo>
                    <a:pt x="427" y="171"/>
                    <a:pt x="426" y="171"/>
                    <a:pt x="426" y="171"/>
                  </a:cubicBezTo>
                  <a:cubicBezTo>
                    <a:pt x="426" y="171"/>
                    <a:pt x="427" y="171"/>
                    <a:pt x="427" y="171"/>
                  </a:cubicBezTo>
                  <a:cubicBezTo>
                    <a:pt x="428" y="170"/>
                    <a:pt x="428" y="170"/>
                    <a:pt x="429" y="170"/>
                  </a:cubicBezTo>
                  <a:cubicBezTo>
                    <a:pt x="430" y="170"/>
                    <a:pt x="430" y="169"/>
                    <a:pt x="430" y="170"/>
                  </a:cubicBezTo>
                  <a:cubicBezTo>
                    <a:pt x="431" y="170"/>
                    <a:pt x="431" y="170"/>
                    <a:pt x="432" y="170"/>
                  </a:cubicBezTo>
                  <a:cubicBezTo>
                    <a:pt x="432" y="171"/>
                    <a:pt x="433" y="171"/>
                    <a:pt x="434" y="171"/>
                  </a:cubicBezTo>
                  <a:cubicBezTo>
                    <a:pt x="434" y="171"/>
                    <a:pt x="434" y="172"/>
                    <a:pt x="434" y="172"/>
                  </a:cubicBezTo>
                  <a:cubicBezTo>
                    <a:pt x="435" y="173"/>
                    <a:pt x="437" y="172"/>
                    <a:pt x="436" y="172"/>
                  </a:cubicBezTo>
                  <a:cubicBezTo>
                    <a:pt x="436" y="172"/>
                    <a:pt x="437" y="172"/>
                    <a:pt x="437" y="172"/>
                  </a:cubicBezTo>
                  <a:cubicBezTo>
                    <a:pt x="436" y="172"/>
                    <a:pt x="437" y="173"/>
                    <a:pt x="438" y="173"/>
                  </a:cubicBezTo>
                  <a:cubicBezTo>
                    <a:pt x="438" y="174"/>
                    <a:pt x="439" y="174"/>
                    <a:pt x="440" y="174"/>
                  </a:cubicBezTo>
                  <a:cubicBezTo>
                    <a:pt x="440" y="174"/>
                    <a:pt x="439" y="174"/>
                    <a:pt x="439" y="174"/>
                  </a:cubicBezTo>
                  <a:cubicBezTo>
                    <a:pt x="439" y="173"/>
                    <a:pt x="440" y="174"/>
                    <a:pt x="441" y="174"/>
                  </a:cubicBezTo>
                  <a:cubicBezTo>
                    <a:pt x="441" y="174"/>
                    <a:pt x="442" y="173"/>
                    <a:pt x="442" y="174"/>
                  </a:cubicBezTo>
                  <a:cubicBezTo>
                    <a:pt x="443" y="175"/>
                    <a:pt x="443" y="174"/>
                    <a:pt x="442" y="173"/>
                  </a:cubicBezTo>
                  <a:cubicBezTo>
                    <a:pt x="442" y="173"/>
                    <a:pt x="443" y="173"/>
                    <a:pt x="443" y="173"/>
                  </a:cubicBezTo>
                  <a:cubicBezTo>
                    <a:pt x="444" y="173"/>
                    <a:pt x="444" y="173"/>
                    <a:pt x="444" y="174"/>
                  </a:cubicBezTo>
                  <a:cubicBezTo>
                    <a:pt x="444" y="174"/>
                    <a:pt x="445" y="174"/>
                    <a:pt x="445" y="174"/>
                  </a:cubicBezTo>
                  <a:cubicBezTo>
                    <a:pt x="445" y="173"/>
                    <a:pt x="445" y="174"/>
                    <a:pt x="445" y="174"/>
                  </a:cubicBezTo>
                  <a:cubicBezTo>
                    <a:pt x="446" y="174"/>
                    <a:pt x="447" y="174"/>
                    <a:pt x="447" y="174"/>
                  </a:cubicBezTo>
                  <a:cubicBezTo>
                    <a:pt x="448" y="174"/>
                    <a:pt x="449" y="174"/>
                    <a:pt x="449" y="174"/>
                  </a:cubicBezTo>
                  <a:cubicBezTo>
                    <a:pt x="449" y="175"/>
                    <a:pt x="449" y="175"/>
                    <a:pt x="449" y="175"/>
                  </a:cubicBezTo>
                  <a:cubicBezTo>
                    <a:pt x="448" y="175"/>
                    <a:pt x="449" y="175"/>
                    <a:pt x="449" y="175"/>
                  </a:cubicBezTo>
                  <a:cubicBezTo>
                    <a:pt x="449" y="175"/>
                    <a:pt x="449" y="175"/>
                    <a:pt x="448" y="175"/>
                  </a:cubicBezTo>
                  <a:cubicBezTo>
                    <a:pt x="449" y="176"/>
                    <a:pt x="449" y="176"/>
                    <a:pt x="449" y="176"/>
                  </a:cubicBezTo>
                  <a:cubicBezTo>
                    <a:pt x="450" y="177"/>
                    <a:pt x="449" y="177"/>
                    <a:pt x="449" y="177"/>
                  </a:cubicBezTo>
                  <a:cubicBezTo>
                    <a:pt x="449" y="177"/>
                    <a:pt x="449" y="177"/>
                    <a:pt x="449" y="177"/>
                  </a:cubicBezTo>
                  <a:cubicBezTo>
                    <a:pt x="448" y="177"/>
                    <a:pt x="448" y="177"/>
                    <a:pt x="448" y="177"/>
                  </a:cubicBezTo>
                  <a:cubicBezTo>
                    <a:pt x="448" y="177"/>
                    <a:pt x="449" y="178"/>
                    <a:pt x="449" y="178"/>
                  </a:cubicBezTo>
                  <a:cubicBezTo>
                    <a:pt x="449" y="178"/>
                    <a:pt x="448" y="179"/>
                    <a:pt x="449" y="179"/>
                  </a:cubicBezTo>
                  <a:cubicBezTo>
                    <a:pt x="449" y="179"/>
                    <a:pt x="449" y="178"/>
                    <a:pt x="450" y="179"/>
                  </a:cubicBezTo>
                  <a:cubicBezTo>
                    <a:pt x="450" y="179"/>
                    <a:pt x="450" y="180"/>
                    <a:pt x="450" y="180"/>
                  </a:cubicBezTo>
                  <a:cubicBezTo>
                    <a:pt x="450" y="180"/>
                    <a:pt x="450" y="180"/>
                    <a:pt x="450" y="180"/>
                  </a:cubicBezTo>
                  <a:cubicBezTo>
                    <a:pt x="450" y="179"/>
                    <a:pt x="449" y="180"/>
                    <a:pt x="449" y="180"/>
                  </a:cubicBezTo>
                  <a:cubicBezTo>
                    <a:pt x="449" y="180"/>
                    <a:pt x="450" y="180"/>
                    <a:pt x="449" y="180"/>
                  </a:cubicBezTo>
                  <a:cubicBezTo>
                    <a:pt x="449" y="180"/>
                    <a:pt x="449" y="180"/>
                    <a:pt x="449" y="181"/>
                  </a:cubicBezTo>
                  <a:cubicBezTo>
                    <a:pt x="448" y="181"/>
                    <a:pt x="446" y="180"/>
                    <a:pt x="448" y="180"/>
                  </a:cubicBezTo>
                  <a:cubicBezTo>
                    <a:pt x="447" y="180"/>
                    <a:pt x="447" y="180"/>
                    <a:pt x="447" y="179"/>
                  </a:cubicBezTo>
                  <a:cubicBezTo>
                    <a:pt x="447" y="179"/>
                    <a:pt x="447" y="179"/>
                    <a:pt x="446" y="179"/>
                  </a:cubicBezTo>
                  <a:cubicBezTo>
                    <a:pt x="446" y="179"/>
                    <a:pt x="446" y="180"/>
                    <a:pt x="445" y="180"/>
                  </a:cubicBezTo>
                  <a:cubicBezTo>
                    <a:pt x="445" y="179"/>
                    <a:pt x="446" y="179"/>
                    <a:pt x="445" y="179"/>
                  </a:cubicBezTo>
                  <a:cubicBezTo>
                    <a:pt x="445" y="179"/>
                    <a:pt x="444" y="179"/>
                    <a:pt x="444" y="179"/>
                  </a:cubicBezTo>
                  <a:cubicBezTo>
                    <a:pt x="444" y="179"/>
                    <a:pt x="445" y="179"/>
                    <a:pt x="445" y="179"/>
                  </a:cubicBezTo>
                  <a:cubicBezTo>
                    <a:pt x="444" y="180"/>
                    <a:pt x="444" y="180"/>
                    <a:pt x="444" y="180"/>
                  </a:cubicBezTo>
                  <a:cubicBezTo>
                    <a:pt x="444" y="180"/>
                    <a:pt x="443" y="180"/>
                    <a:pt x="443" y="180"/>
                  </a:cubicBezTo>
                  <a:cubicBezTo>
                    <a:pt x="443" y="181"/>
                    <a:pt x="442" y="181"/>
                    <a:pt x="443" y="180"/>
                  </a:cubicBezTo>
                  <a:cubicBezTo>
                    <a:pt x="442" y="180"/>
                    <a:pt x="442" y="181"/>
                    <a:pt x="443" y="181"/>
                  </a:cubicBezTo>
                  <a:cubicBezTo>
                    <a:pt x="442" y="181"/>
                    <a:pt x="441" y="181"/>
                    <a:pt x="442" y="181"/>
                  </a:cubicBezTo>
                  <a:cubicBezTo>
                    <a:pt x="442" y="180"/>
                    <a:pt x="442" y="180"/>
                    <a:pt x="441" y="181"/>
                  </a:cubicBezTo>
                  <a:cubicBezTo>
                    <a:pt x="441" y="181"/>
                    <a:pt x="441" y="181"/>
                    <a:pt x="441" y="181"/>
                  </a:cubicBezTo>
                  <a:cubicBezTo>
                    <a:pt x="441" y="181"/>
                    <a:pt x="441" y="181"/>
                    <a:pt x="441" y="181"/>
                  </a:cubicBezTo>
                  <a:cubicBezTo>
                    <a:pt x="441" y="181"/>
                    <a:pt x="441" y="181"/>
                    <a:pt x="441" y="181"/>
                  </a:cubicBezTo>
                  <a:cubicBezTo>
                    <a:pt x="441" y="182"/>
                    <a:pt x="440" y="182"/>
                    <a:pt x="441" y="182"/>
                  </a:cubicBezTo>
                  <a:cubicBezTo>
                    <a:pt x="440" y="182"/>
                    <a:pt x="439" y="182"/>
                    <a:pt x="438" y="183"/>
                  </a:cubicBezTo>
                  <a:cubicBezTo>
                    <a:pt x="438" y="183"/>
                    <a:pt x="438" y="183"/>
                    <a:pt x="438" y="183"/>
                  </a:cubicBezTo>
                  <a:cubicBezTo>
                    <a:pt x="438" y="183"/>
                    <a:pt x="438" y="183"/>
                    <a:pt x="438" y="183"/>
                  </a:cubicBezTo>
                  <a:cubicBezTo>
                    <a:pt x="437" y="183"/>
                    <a:pt x="437" y="183"/>
                    <a:pt x="437" y="183"/>
                  </a:cubicBezTo>
                  <a:cubicBezTo>
                    <a:pt x="436" y="182"/>
                    <a:pt x="435" y="183"/>
                    <a:pt x="435" y="183"/>
                  </a:cubicBezTo>
                  <a:cubicBezTo>
                    <a:pt x="435" y="184"/>
                    <a:pt x="435" y="184"/>
                    <a:pt x="436" y="184"/>
                  </a:cubicBezTo>
                  <a:cubicBezTo>
                    <a:pt x="436" y="184"/>
                    <a:pt x="436" y="183"/>
                    <a:pt x="436" y="183"/>
                  </a:cubicBezTo>
                  <a:cubicBezTo>
                    <a:pt x="436" y="183"/>
                    <a:pt x="437" y="184"/>
                    <a:pt x="437" y="184"/>
                  </a:cubicBezTo>
                  <a:cubicBezTo>
                    <a:pt x="437" y="184"/>
                    <a:pt x="437" y="185"/>
                    <a:pt x="437" y="185"/>
                  </a:cubicBezTo>
                  <a:cubicBezTo>
                    <a:pt x="438" y="186"/>
                    <a:pt x="436" y="185"/>
                    <a:pt x="436" y="185"/>
                  </a:cubicBezTo>
                  <a:cubicBezTo>
                    <a:pt x="436" y="184"/>
                    <a:pt x="435" y="185"/>
                    <a:pt x="436" y="186"/>
                  </a:cubicBezTo>
                  <a:cubicBezTo>
                    <a:pt x="436" y="186"/>
                    <a:pt x="436" y="186"/>
                    <a:pt x="435" y="186"/>
                  </a:cubicBezTo>
                  <a:cubicBezTo>
                    <a:pt x="436" y="187"/>
                    <a:pt x="436" y="187"/>
                    <a:pt x="437" y="188"/>
                  </a:cubicBezTo>
                  <a:cubicBezTo>
                    <a:pt x="437" y="188"/>
                    <a:pt x="435" y="189"/>
                    <a:pt x="434" y="189"/>
                  </a:cubicBezTo>
                  <a:cubicBezTo>
                    <a:pt x="433" y="190"/>
                    <a:pt x="434" y="188"/>
                    <a:pt x="433" y="187"/>
                  </a:cubicBezTo>
                  <a:cubicBezTo>
                    <a:pt x="433" y="186"/>
                    <a:pt x="432" y="187"/>
                    <a:pt x="433" y="188"/>
                  </a:cubicBezTo>
                  <a:cubicBezTo>
                    <a:pt x="433" y="188"/>
                    <a:pt x="431" y="187"/>
                    <a:pt x="431" y="187"/>
                  </a:cubicBezTo>
                  <a:cubicBezTo>
                    <a:pt x="431" y="187"/>
                    <a:pt x="431" y="188"/>
                    <a:pt x="431" y="188"/>
                  </a:cubicBezTo>
                  <a:cubicBezTo>
                    <a:pt x="432" y="189"/>
                    <a:pt x="432" y="189"/>
                    <a:pt x="433" y="190"/>
                  </a:cubicBezTo>
                  <a:cubicBezTo>
                    <a:pt x="433" y="190"/>
                    <a:pt x="433" y="190"/>
                    <a:pt x="433" y="190"/>
                  </a:cubicBezTo>
                  <a:cubicBezTo>
                    <a:pt x="433" y="190"/>
                    <a:pt x="434" y="190"/>
                    <a:pt x="434" y="190"/>
                  </a:cubicBezTo>
                  <a:cubicBezTo>
                    <a:pt x="434" y="190"/>
                    <a:pt x="433" y="190"/>
                    <a:pt x="433" y="191"/>
                  </a:cubicBezTo>
                  <a:cubicBezTo>
                    <a:pt x="433" y="191"/>
                    <a:pt x="433" y="190"/>
                    <a:pt x="433" y="190"/>
                  </a:cubicBezTo>
                  <a:cubicBezTo>
                    <a:pt x="432" y="191"/>
                    <a:pt x="432" y="191"/>
                    <a:pt x="432" y="192"/>
                  </a:cubicBezTo>
                  <a:cubicBezTo>
                    <a:pt x="433" y="193"/>
                    <a:pt x="431" y="192"/>
                    <a:pt x="431" y="192"/>
                  </a:cubicBezTo>
                  <a:cubicBezTo>
                    <a:pt x="431" y="192"/>
                    <a:pt x="432" y="193"/>
                    <a:pt x="432" y="194"/>
                  </a:cubicBezTo>
                  <a:cubicBezTo>
                    <a:pt x="432" y="194"/>
                    <a:pt x="431" y="194"/>
                    <a:pt x="431" y="194"/>
                  </a:cubicBezTo>
                  <a:cubicBezTo>
                    <a:pt x="431" y="194"/>
                    <a:pt x="431" y="194"/>
                    <a:pt x="430" y="194"/>
                  </a:cubicBezTo>
                  <a:cubicBezTo>
                    <a:pt x="430" y="194"/>
                    <a:pt x="430" y="194"/>
                    <a:pt x="430" y="194"/>
                  </a:cubicBezTo>
                  <a:cubicBezTo>
                    <a:pt x="429" y="194"/>
                    <a:pt x="430" y="195"/>
                    <a:pt x="430" y="195"/>
                  </a:cubicBezTo>
                  <a:cubicBezTo>
                    <a:pt x="430" y="196"/>
                    <a:pt x="430" y="196"/>
                    <a:pt x="429" y="197"/>
                  </a:cubicBezTo>
                  <a:cubicBezTo>
                    <a:pt x="429" y="197"/>
                    <a:pt x="429" y="197"/>
                    <a:pt x="429" y="197"/>
                  </a:cubicBezTo>
                  <a:cubicBezTo>
                    <a:pt x="428" y="198"/>
                    <a:pt x="429" y="199"/>
                    <a:pt x="429" y="200"/>
                  </a:cubicBezTo>
                  <a:cubicBezTo>
                    <a:pt x="428" y="200"/>
                    <a:pt x="428" y="200"/>
                    <a:pt x="428" y="200"/>
                  </a:cubicBezTo>
                  <a:cubicBezTo>
                    <a:pt x="428" y="200"/>
                    <a:pt x="428" y="201"/>
                    <a:pt x="428" y="201"/>
                  </a:cubicBezTo>
                  <a:cubicBezTo>
                    <a:pt x="428" y="201"/>
                    <a:pt x="428" y="202"/>
                    <a:pt x="428" y="202"/>
                  </a:cubicBezTo>
                  <a:cubicBezTo>
                    <a:pt x="428" y="202"/>
                    <a:pt x="429" y="204"/>
                    <a:pt x="429" y="204"/>
                  </a:cubicBezTo>
                  <a:cubicBezTo>
                    <a:pt x="429" y="204"/>
                    <a:pt x="429" y="203"/>
                    <a:pt x="429" y="203"/>
                  </a:cubicBezTo>
                  <a:cubicBezTo>
                    <a:pt x="429" y="203"/>
                    <a:pt x="430" y="203"/>
                    <a:pt x="430" y="203"/>
                  </a:cubicBezTo>
                  <a:cubicBezTo>
                    <a:pt x="430" y="203"/>
                    <a:pt x="431" y="203"/>
                    <a:pt x="431" y="204"/>
                  </a:cubicBezTo>
                  <a:cubicBezTo>
                    <a:pt x="432" y="204"/>
                    <a:pt x="431" y="204"/>
                    <a:pt x="431" y="204"/>
                  </a:cubicBezTo>
                  <a:cubicBezTo>
                    <a:pt x="432" y="205"/>
                    <a:pt x="433" y="205"/>
                    <a:pt x="433" y="205"/>
                  </a:cubicBezTo>
                  <a:cubicBezTo>
                    <a:pt x="434" y="206"/>
                    <a:pt x="435" y="206"/>
                    <a:pt x="435" y="206"/>
                  </a:cubicBezTo>
                  <a:cubicBezTo>
                    <a:pt x="436" y="207"/>
                    <a:pt x="437" y="207"/>
                    <a:pt x="437" y="207"/>
                  </a:cubicBezTo>
                  <a:cubicBezTo>
                    <a:pt x="438" y="207"/>
                    <a:pt x="438" y="207"/>
                    <a:pt x="438" y="207"/>
                  </a:cubicBezTo>
                  <a:cubicBezTo>
                    <a:pt x="439" y="208"/>
                    <a:pt x="440" y="208"/>
                    <a:pt x="440" y="209"/>
                  </a:cubicBezTo>
                  <a:cubicBezTo>
                    <a:pt x="441" y="210"/>
                    <a:pt x="443" y="211"/>
                    <a:pt x="443" y="213"/>
                  </a:cubicBezTo>
                  <a:cubicBezTo>
                    <a:pt x="443" y="214"/>
                    <a:pt x="445" y="214"/>
                    <a:pt x="445" y="215"/>
                  </a:cubicBezTo>
                  <a:cubicBezTo>
                    <a:pt x="445" y="215"/>
                    <a:pt x="445" y="216"/>
                    <a:pt x="446" y="216"/>
                  </a:cubicBezTo>
                  <a:cubicBezTo>
                    <a:pt x="446" y="217"/>
                    <a:pt x="447" y="217"/>
                    <a:pt x="447" y="218"/>
                  </a:cubicBezTo>
                  <a:cubicBezTo>
                    <a:pt x="448" y="219"/>
                    <a:pt x="448" y="219"/>
                    <a:pt x="449" y="220"/>
                  </a:cubicBezTo>
                  <a:cubicBezTo>
                    <a:pt x="449" y="220"/>
                    <a:pt x="449" y="220"/>
                    <a:pt x="449" y="220"/>
                  </a:cubicBezTo>
                  <a:cubicBezTo>
                    <a:pt x="449" y="221"/>
                    <a:pt x="450" y="221"/>
                    <a:pt x="450" y="221"/>
                  </a:cubicBezTo>
                  <a:cubicBezTo>
                    <a:pt x="450" y="221"/>
                    <a:pt x="450" y="222"/>
                    <a:pt x="451" y="222"/>
                  </a:cubicBezTo>
                  <a:cubicBezTo>
                    <a:pt x="451" y="222"/>
                    <a:pt x="451" y="222"/>
                    <a:pt x="451" y="223"/>
                  </a:cubicBezTo>
                  <a:cubicBezTo>
                    <a:pt x="452" y="223"/>
                    <a:pt x="452" y="224"/>
                    <a:pt x="452" y="225"/>
                  </a:cubicBezTo>
                  <a:cubicBezTo>
                    <a:pt x="452" y="225"/>
                    <a:pt x="452" y="225"/>
                    <a:pt x="452" y="225"/>
                  </a:cubicBezTo>
                  <a:cubicBezTo>
                    <a:pt x="452" y="225"/>
                    <a:pt x="452" y="226"/>
                    <a:pt x="452" y="226"/>
                  </a:cubicBezTo>
                  <a:cubicBezTo>
                    <a:pt x="452" y="225"/>
                    <a:pt x="452" y="226"/>
                    <a:pt x="452" y="226"/>
                  </a:cubicBezTo>
                  <a:cubicBezTo>
                    <a:pt x="452" y="227"/>
                    <a:pt x="453" y="227"/>
                    <a:pt x="453" y="227"/>
                  </a:cubicBezTo>
                  <a:cubicBezTo>
                    <a:pt x="454" y="227"/>
                    <a:pt x="455" y="228"/>
                    <a:pt x="456" y="228"/>
                  </a:cubicBezTo>
                  <a:cubicBezTo>
                    <a:pt x="457" y="229"/>
                    <a:pt x="458" y="229"/>
                    <a:pt x="458" y="229"/>
                  </a:cubicBezTo>
                  <a:cubicBezTo>
                    <a:pt x="458" y="230"/>
                    <a:pt x="459" y="231"/>
                    <a:pt x="458" y="231"/>
                  </a:cubicBezTo>
                  <a:cubicBezTo>
                    <a:pt x="459" y="231"/>
                    <a:pt x="459" y="232"/>
                    <a:pt x="460" y="232"/>
                  </a:cubicBezTo>
                  <a:cubicBezTo>
                    <a:pt x="460" y="232"/>
                    <a:pt x="460" y="232"/>
                    <a:pt x="461" y="232"/>
                  </a:cubicBezTo>
                  <a:cubicBezTo>
                    <a:pt x="462" y="233"/>
                    <a:pt x="463" y="233"/>
                    <a:pt x="464" y="234"/>
                  </a:cubicBezTo>
                  <a:cubicBezTo>
                    <a:pt x="464" y="235"/>
                    <a:pt x="466" y="237"/>
                    <a:pt x="465" y="237"/>
                  </a:cubicBezTo>
                  <a:cubicBezTo>
                    <a:pt x="464" y="238"/>
                    <a:pt x="462" y="236"/>
                    <a:pt x="462" y="236"/>
                  </a:cubicBezTo>
                  <a:cubicBezTo>
                    <a:pt x="461" y="236"/>
                    <a:pt x="461" y="235"/>
                    <a:pt x="460" y="235"/>
                  </a:cubicBezTo>
                  <a:cubicBezTo>
                    <a:pt x="459" y="235"/>
                    <a:pt x="459" y="235"/>
                    <a:pt x="458" y="235"/>
                  </a:cubicBezTo>
                  <a:cubicBezTo>
                    <a:pt x="457" y="235"/>
                    <a:pt x="456" y="236"/>
                    <a:pt x="456" y="235"/>
                  </a:cubicBezTo>
                  <a:cubicBezTo>
                    <a:pt x="455" y="234"/>
                    <a:pt x="454" y="233"/>
                    <a:pt x="454" y="233"/>
                  </a:cubicBezTo>
                  <a:cubicBezTo>
                    <a:pt x="453" y="233"/>
                    <a:pt x="452" y="232"/>
                    <a:pt x="451" y="233"/>
                  </a:cubicBezTo>
                  <a:cubicBezTo>
                    <a:pt x="450" y="233"/>
                    <a:pt x="450" y="234"/>
                    <a:pt x="449" y="234"/>
                  </a:cubicBezTo>
                  <a:cubicBezTo>
                    <a:pt x="448" y="235"/>
                    <a:pt x="446" y="233"/>
                    <a:pt x="445" y="232"/>
                  </a:cubicBezTo>
                  <a:cubicBezTo>
                    <a:pt x="445" y="231"/>
                    <a:pt x="445" y="231"/>
                    <a:pt x="444" y="230"/>
                  </a:cubicBezTo>
                  <a:cubicBezTo>
                    <a:pt x="444" y="230"/>
                    <a:pt x="443" y="230"/>
                    <a:pt x="443" y="230"/>
                  </a:cubicBezTo>
                  <a:cubicBezTo>
                    <a:pt x="443" y="230"/>
                    <a:pt x="442" y="230"/>
                    <a:pt x="442" y="230"/>
                  </a:cubicBezTo>
                  <a:cubicBezTo>
                    <a:pt x="442" y="230"/>
                    <a:pt x="443" y="230"/>
                    <a:pt x="443" y="231"/>
                  </a:cubicBezTo>
                  <a:cubicBezTo>
                    <a:pt x="443" y="231"/>
                    <a:pt x="442" y="232"/>
                    <a:pt x="443" y="232"/>
                  </a:cubicBezTo>
                  <a:cubicBezTo>
                    <a:pt x="443" y="231"/>
                    <a:pt x="443" y="231"/>
                    <a:pt x="443" y="231"/>
                  </a:cubicBezTo>
                  <a:cubicBezTo>
                    <a:pt x="443" y="231"/>
                    <a:pt x="444" y="231"/>
                    <a:pt x="444" y="231"/>
                  </a:cubicBezTo>
                  <a:cubicBezTo>
                    <a:pt x="444" y="231"/>
                    <a:pt x="444" y="232"/>
                    <a:pt x="444" y="232"/>
                  </a:cubicBezTo>
                  <a:cubicBezTo>
                    <a:pt x="444" y="232"/>
                    <a:pt x="445" y="232"/>
                    <a:pt x="445" y="233"/>
                  </a:cubicBezTo>
                  <a:cubicBezTo>
                    <a:pt x="446" y="233"/>
                    <a:pt x="445" y="234"/>
                    <a:pt x="446" y="234"/>
                  </a:cubicBezTo>
                  <a:cubicBezTo>
                    <a:pt x="447" y="234"/>
                    <a:pt x="447" y="234"/>
                    <a:pt x="447" y="234"/>
                  </a:cubicBezTo>
                  <a:cubicBezTo>
                    <a:pt x="448" y="235"/>
                    <a:pt x="449" y="235"/>
                    <a:pt x="450" y="234"/>
                  </a:cubicBezTo>
                  <a:cubicBezTo>
                    <a:pt x="451" y="234"/>
                    <a:pt x="451" y="234"/>
                    <a:pt x="451" y="233"/>
                  </a:cubicBezTo>
                  <a:cubicBezTo>
                    <a:pt x="451" y="233"/>
                    <a:pt x="453" y="234"/>
                    <a:pt x="454" y="234"/>
                  </a:cubicBezTo>
                  <a:cubicBezTo>
                    <a:pt x="454" y="234"/>
                    <a:pt x="455" y="236"/>
                    <a:pt x="454" y="235"/>
                  </a:cubicBezTo>
                  <a:cubicBezTo>
                    <a:pt x="454" y="236"/>
                    <a:pt x="456" y="236"/>
                    <a:pt x="457" y="236"/>
                  </a:cubicBezTo>
                  <a:cubicBezTo>
                    <a:pt x="458" y="237"/>
                    <a:pt x="459" y="237"/>
                    <a:pt x="460" y="238"/>
                  </a:cubicBezTo>
                  <a:cubicBezTo>
                    <a:pt x="460" y="239"/>
                    <a:pt x="461" y="239"/>
                    <a:pt x="462" y="240"/>
                  </a:cubicBezTo>
                  <a:cubicBezTo>
                    <a:pt x="463" y="241"/>
                    <a:pt x="465" y="241"/>
                    <a:pt x="466" y="243"/>
                  </a:cubicBezTo>
                  <a:cubicBezTo>
                    <a:pt x="467" y="244"/>
                    <a:pt x="469" y="246"/>
                    <a:pt x="467" y="246"/>
                  </a:cubicBezTo>
                  <a:cubicBezTo>
                    <a:pt x="466" y="246"/>
                    <a:pt x="465" y="246"/>
                    <a:pt x="464" y="247"/>
                  </a:cubicBezTo>
                  <a:cubicBezTo>
                    <a:pt x="464" y="247"/>
                    <a:pt x="464" y="248"/>
                    <a:pt x="463" y="248"/>
                  </a:cubicBezTo>
                  <a:cubicBezTo>
                    <a:pt x="463" y="248"/>
                    <a:pt x="463" y="248"/>
                    <a:pt x="463" y="248"/>
                  </a:cubicBezTo>
                  <a:cubicBezTo>
                    <a:pt x="462" y="249"/>
                    <a:pt x="462" y="249"/>
                    <a:pt x="462" y="249"/>
                  </a:cubicBezTo>
                  <a:cubicBezTo>
                    <a:pt x="461" y="249"/>
                    <a:pt x="461" y="249"/>
                    <a:pt x="461" y="250"/>
                  </a:cubicBezTo>
                  <a:cubicBezTo>
                    <a:pt x="461" y="250"/>
                    <a:pt x="461" y="251"/>
                    <a:pt x="461" y="251"/>
                  </a:cubicBezTo>
                  <a:cubicBezTo>
                    <a:pt x="461" y="252"/>
                    <a:pt x="460" y="252"/>
                    <a:pt x="459" y="252"/>
                  </a:cubicBezTo>
                  <a:cubicBezTo>
                    <a:pt x="458" y="251"/>
                    <a:pt x="458" y="251"/>
                    <a:pt x="457" y="251"/>
                  </a:cubicBezTo>
                  <a:cubicBezTo>
                    <a:pt x="457" y="251"/>
                    <a:pt x="456" y="251"/>
                    <a:pt x="456" y="252"/>
                  </a:cubicBezTo>
                  <a:cubicBezTo>
                    <a:pt x="456" y="252"/>
                    <a:pt x="456" y="252"/>
                    <a:pt x="456" y="252"/>
                  </a:cubicBezTo>
                  <a:cubicBezTo>
                    <a:pt x="456" y="253"/>
                    <a:pt x="455" y="252"/>
                    <a:pt x="455" y="253"/>
                  </a:cubicBezTo>
                  <a:cubicBezTo>
                    <a:pt x="455" y="253"/>
                    <a:pt x="455" y="253"/>
                    <a:pt x="454" y="253"/>
                  </a:cubicBezTo>
                  <a:cubicBezTo>
                    <a:pt x="455" y="253"/>
                    <a:pt x="455" y="253"/>
                    <a:pt x="455" y="253"/>
                  </a:cubicBezTo>
                  <a:cubicBezTo>
                    <a:pt x="455" y="252"/>
                    <a:pt x="456" y="253"/>
                    <a:pt x="456" y="253"/>
                  </a:cubicBezTo>
                  <a:cubicBezTo>
                    <a:pt x="457" y="253"/>
                    <a:pt x="456" y="252"/>
                    <a:pt x="457" y="252"/>
                  </a:cubicBezTo>
                  <a:cubicBezTo>
                    <a:pt x="458" y="251"/>
                    <a:pt x="459" y="253"/>
                    <a:pt x="459" y="253"/>
                  </a:cubicBezTo>
                  <a:cubicBezTo>
                    <a:pt x="459" y="254"/>
                    <a:pt x="459" y="254"/>
                    <a:pt x="459" y="254"/>
                  </a:cubicBezTo>
                  <a:cubicBezTo>
                    <a:pt x="460" y="255"/>
                    <a:pt x="460" y="254"/>
                    <a:pt x="461" y="255"/>
                  </a:cubicBezTo>
                  <a:cubicBezTo>
                    <a:pt x="461" y="254"/>
                    <a:pt x="459" y="255"/>
                    <a:pt x="459" y="254"/>
                  </a:cubicBezTo>
                  <a:cubicBezTo>
                    <a:pt x="459" y="254"/>
                    <a:pt x="461" y="254"/>
                    <a:pt x="461" y="254"/>
                  </a:cubicBezTo>
                  <a:cubicBezTo>
                    <a:pt x="461" y="254"/>
                    <a:pt x="462" y="254"/>
                    <a:pt x="462" y="253"/>
                  </a:cubicBezTo>
                  <a:cubicBezTo>
                    <a:pt x="464" y="252"/>
                    <a:pt x="465" y="252"/>
                    <a:pt x="466" y="253"/>
                  </a:cubicBezTo>
                  <a:cubicBezTo>
                    <a:pt x="467" y="254"/>
                    <a:pt x="467" y="254"/>
                    <a:pt x="468" y="255"/>
                  </a:cubicBezTo>
                  <a:cubicBezTo>
                    <a:pt x="468" y="255"/>
                    <a:pt x="469" y="256"/>
                    <a:pt x="470" y="256"/>
                  </a:cubicBezTo>
                  <a:cubicBezTo>
                    <a:pt x="471" y="256"/>
                    <a:pt x="472" y="257"/>
                    <a:pt x="473" y="257"/>
                  </a:cubicBezTo>
                  <a:cubicBezTo>
                    <a:pt x="473" y="257"/>
                    <a:pt x="474" y="257"/>
                    <a:pt x="473" y="257"/>
                  </a:cubicBezTo>
                  <a:cubicBezTo>
                    <a:pt x="473" y="258"/>
                    <a:pt x="472" y="258"/>
                    <a:pt x="472" y="259"/>
                  </a:cubicBezTo>
                  <a:cubicBezTo>
                    <a:pt x="471" y="259"/>
                    <a:pt x="471" y="260"/>
                    <a:pt x="471" y="260"/>
                  </a:cubicBezTo>
                  <a:cubicBezTo>
                    <a:pt x="470" y="261"/>
                    <a:pt x="470" y="260"/>
                    <a:pt x="469" y="261"/>
                  </a:cubicBezTo>
                  <a:cubicBezTo>
                    <a:pt x="469" y="261"/>
                    <a:pt x="469" y="260"/>
                    <a:pt x="469" y="261"/>
                  </a:cubicBezTo>
                  <a:cubicBezTo>
                    <a:pt x="469" y="261"/>
                    <a:pt x="469" y="262"/>
                    <a:pt x="469" y="262"/>
                  </a:cubicBezTo>
                  <a:cubicBezTo>
                    <a:pt x="469" y="262"/>
                    <a:pt x="469" y="261"/>
                    <a:pt x="469" y="261"/>
                  </a:cubicBezTo>
                  <a:cubicBezTo>
                    <a:pt x="469" y="261"/>
                    <a:pt x="469" y="262"/>
                    <a:pt x="469" y="262"/>
                  </a:cubicBezTo>
                  <a:cubicBezTo>
                    <a:pt x="470" y="262"/>
                    <a:pt x="470" y="261"/>
                    <a:pt x="470" y="261"/>
                  </a:cubicBezTo>
                  <a:cubicBezTo>
                    <a:pt x="470" y="261"/>
                    <a:pt x="471" y="261"/>
                    <a:pt x="471" y="261"/>
                  </a:cubicBezTo>
                  <a:cubicBezTo>
                    <a:pt x="471" y="261"/>
                    <a:pt x="471" y="261"/>
                    <a:pt x="471" y="261"/>
                  </a:cubicBezTo>
                  <a:cubicBezTo>
                    <a:pt x="472" y="261"/>
                    <a:pt x="471" y="262"/>
                    <a:pt x="472" y="261"/>
                  </a:cubicBezTo>
                  <a:cubicBezTo>
                    <a:pt x="472" y="261"/>
                    <a:pt x="472" y="261"/>
                    <a:pt x="472" y="261"/>
                  </a:cubicBezTo>
                  <a:cubicBezTo>
                    <a:pt x="472" y="261"/>
                    <a:pt x="471" y="261"/>
                    <a:pt x="471" y="260"/>
                  </a:cubicBezTo>
                  <a:cubicBezTo>
                    <a:pt x="472" y="260"/>
                    <a:pt x="472" y="260"/>
                    <a:pt x="473" y="260"/>
                  </a:cubicBezTo>
                  <a:cubicBezTo>
                    <a:pt x="474" y="260"/>
                    <a:pt x="473" y="260"/>
                    <a:pt x="473" y="261"/>
                  </a:cubicBezTo>
                  <a:cubicBezTo>
                    <a:pt x="473" y="261"/>
                    <a:pt x="474" y="261"/>
                    <a:pt x="474" y="262"/>
                  </a:cubicBezTo>
                  <a:cubicBezTo>
                    <a:pt x="473" y="262"/>
                    <a:pt x="473" y="262"/>
                    <a:pt x="473" y="262"/>
                  </a:cubicBezTo>
                  <a:cubicBezTo>
                    <a:pt x="473" y="263"/>
                    <a:pt x="474" y="263"/>
                    <a:pt x="474" y="263"/>
                  </a:cubicBezTo>
                  <a:cubicBezTo>
                    <a:pt x="474" y="263"/>
                    <a:pt x="474" y="264"/>
                    <a:pt x="474" y="264"/>
                  </a:cubicBezTo>
                  <a:cubicBezTo>
                    <a:pt x="475" y="263"/>
                    <a:pt x="474" y="264"/>
                    <a:pt x="474" y="264"/>
                  </a:cubicBezTo>
                  <a:cubicBezTo>
                    <a:pt x="473" y="266"/>
                    <a:pt x="473" y="264"/>
                    <a:pt x="473" y="263"/>
                  </a:cubicBezTo>
                  <a:cubicBezTo>
                    <a:pt x="473" y="263"/>
                    <a:pt x="473" y="263"/>
                    <a:pt x="473" y="263"/>
                  </a:cubicBezTo>
                  <a:cubicBezTo>
                    <a:pt x="473" y="263"/>
                    <a:pt x="473" y="263"/>
                    <a:pt x="473" y="263"/>
                  </a:cubicBezTo>
                  <a:cubicBezTo>
                    <a:pt x="473" y="263"/>
                    <a:pt x="472" y="262"/>
                    <a:pt x="472" y="262"/>
                  </a:cubicBezTo>
                  <a:cubicBezTo>
                    <a:pt x="472" y="263"/>
                    <a:pt x="473" y="264"/>
                    <a:pt x="472" y="264"/>
                  </a:cubicBezTo>
                  <a:cubicBezTo>
                    <a:pt x="471" y="265"/>
                    <a:pt x="472" y="263"/>
                    <a:pt x="471" y="263"/>
                  </a:cubicBezTo>
                  <a:cubicBezTo>
                    <a:pt x="471" y="263"/>
                    <a:pt x="471" y="264"/>
                    <a:pt x="471" y="264"/>
                  </a:cubicBezTo>
                  <a:cubicBezTo>
                    <a:pt x="471" y="264"/>
                    <a:pt x="471" y="263"/>
                    <a:pt x="470" y="263"/>
                  </a:cubicBezTo>
                  <a:cubicBezTo>
                    <a:pt x="471" y="264"/>
                    <a:pt x="470" y="264"/>
                    <a:pt x="470" y="264"/>
                  </a:cubicBezTo>
                  <a:cubicBezTo>
                    <a:pt x="471" y="264"/>
                    <a:pt x="469" y="265"/>
                    <a:pt x="470" y="265"/>
                  </a:cubicBezTo>
                  <a:cubicBezTo>
                    <a:pt x="470" y="265"/>
                    <a:pt x="470" y="265"/>
                    <a:pt x="470" y="265"/>
                  </a:cubicBezTo>
                  <a:cubicBezTo>
                    <a:pt x="470" y="265"/>
                    <a:pt x="471" y="265"/>
                    <a:pt x="472" y="265"/>
                  </a:cubicBezTo>
                  <a:cubicBezTo>
                    <a:pt x="472" y="266"/>
                    <a:pt x="471" y="266"/>
                    <a:pt x="471" y="266"/>
                  </a:cubicBezTo>
                  <a:cubicBezTo>
                    <a:pt x="471" y="266"/>
                    <a:pt x="471" y="266"/>
                    <a:pt x="471" y="266"/>
                  </a:cubicBezTo>
                  <a:cubicBezTo>
                    <a:pt x="471" y="266"/>
                    <a:pt x="471" y="266"/>
                    <a:pt x="471" y="266"/>
                  </a:cubicBezTo>
                  <a:cubicBezTo>
                    <a:pt x="472" y="266"/>
                    <a:pt x="472" y="266"/>
                    <a:pt x="472" y="266"/>
                  </a:cubicBezTo>
                  <a:cubicBezTo>
                    <a:pt x="472" y="267"/>
                    <a:pt x="473" y="267"/>
                    <a:pt x="473" y="267"/>
                  </a:cubicBezTo>
                  <a:cubicBezTo>
                    <a:pt x="473" y="268"/>
                    <a:pt x="472" y="267"/>
                    <a:pt x="472" y="267"/>
                  </a:cubicBezTo>
                  <a:cubicBezTo>
                    <a:pt x="472" y="268"/>
                    <a:pt x="471" y="267"/>
                    <a:pt x="471" y="267"/>
                  </a:cubicBezTo>
                  <a:cubicBezTo>
                    <a:pt x="471" y="267"/>
                    <a:pt x="471" y="267"/>
                    <a:pt x="471" y="268"/>
                  </a:cubicBezTo>
                  <a:cubicBezTo>
                    <a:pt x="472" y="268"/>
                    <a:pt x="472" y="268"/>
                    <a:pt x="472" y="268"/>
                  </a:cubicBezTo>
                  <a:cubicBezTo>
                    <a:pt x="472" y="268"/>
                    <a:pt x="473" y="268"/>
                    <a:pt x="473" y="269"/>
                  </a:cubicBezTo>
                  <a:cubicBezTo>
                    <a:pt x="473" y="269"/>
                    <a:pt x="473" y="270"/>
                    <a:pt x="471" y="270"/>
                  </a:cubicBezTo>
                  <a:cubicBezTo>
                    <a:pt x="471" y="270"/>
                    <a:pt x="470" y="270"/>
                    <a:pt x="470" y="270"/>
                  </a:cubicBezTo>
                  <a:cubicBezTo>
                    <a:pt x="470" y="269"/>
                    <a:pt x="470" y="269"/>
                    <a:pt x="469" y="269"/>
                  </a:cubicBezTo>
                  <a:cubicBezTo>
                    <a:pt x="470" y="269"/>
                    <a:pt x="469" y="270"/>
                    <a:pt x="470" y="270"/>
                  </a:cubicBezTo>
                  <a:cubicBezTo>
                    <a:pt x="470" y="270"/>
                    <a:pt x="470" y="270"/>
                    <a:pt x="471" y="270"/>
                  </a:cubicBezTo>
                  <a:cubicBezTo>
                    <a:pt x="471" y="270"/>
                    <a:pt x="472" y="270"/>
                    <a:pt x="472" y="271"/>
                  </a:cubicBezTo>
                  <a:cubicBezTo>
                    <a:pt x="472" y="271"/>
                    <a:pt x="473" y="272"/>
                    <a:pt x="473" y="272"/>
                  </a:cubicBezTo>
                  <a:cubicBezTo>
                    <a:pt x="473" y="272"/>
                    <a:pt x="475" y="275"/>
                    <a:pt x="474" y="275"/>
                  </a:cubicBezTo>
                  <a:cubicBezTo>
                    <a:pt x="474" y="275"/>
                    <a:pt x="473" y="274"/>
                    <a:pt x="473" y="274"/>
                  </a:cubicBezTo>
                  <a:cubicBezTo>
                    <a:pt x="473" y="274"/>
                    <a:pt x="472" y="274"/>
                    <a:pt x="472" y="274"/>
                  </a:cubicBezTo>
                  <a:cubicBezTo>
                    <a:pt x="472" y="274"/>
                    <a:pt x="473" y="275"/>
                    <a:pt x="472" y="275"/>
                  </a:cubicBezTo>
                  <a:cubicBezTo>
                    <a:pt x="472" y="275"/>
                    <a:pt x="472" y="275"/>
                    <a:pt x="472" y="276"/>
                  </a:cubicBezTo>
                  <a:cubicBezTo>
                    <a:pt x="472" y="276"/>
                    <a:pt x="472" y="276"/>
                    <a:pt x="472" y="276"/>
                  </a:cubicBezTo>
                  <a:cubicBezTo>
                    <a:pt x="471" y="276"/>
                    <a:pt x="471" y="275"/>
                    <a:pt x="471" y="275"/>
                  </a:cubicBezTo>
                  <a:cubicBezTo>
                    <a:pt x="471" y="275"/>
                    <a:pt x="470" y="274"/>
                    <a:pt x="470" y="274"/>
                  </a:cubicBezTo>
                  <a:cubicBezTo>
                    <a:pt x="470" y="274"/>
                    <a:pt x="470" y="273"/>
                    <a:pt x="470" y="274"/>
                  </a:cubicBezTo>
                  <a:cubicBezTo>
                    <a:pt x="469" y="274"/>
                    <a:pt x="469" y="275"/>
                    <a:pt x="469" y="274"/>
                  </a:cubicBezTo>
                  <a:cubicBezTo>
                    <a:pt x="469" y="274"/>
                    <a:pt x="468" y="274"/>
                    <a:pt x="469" y="274"/>
                  </a:cubicBezTo>
                  <a:cubicBezTo>
                    <a:pt x="469" y="275"/>
                    <a:pt x="469" y="275"/>
                    <a:pt x="469" y="275"/>
                  </a:cubicBezTo>
                  <a:cubicBezTo>
                    <a:pt x="470" y="275"/>
                    <a:pt x="470" y="275"/>
                    <a:pt x="469" y="275"/>
                  </a:cubicBezTo>
                  <a:cubicBezTo>
                    <a:pt x="469" y="276"/>
                    <a:pt x="469" y="276"/>
                    <a:pt x="469" y="277"/>
                  </a:cubicBezTo>
                  <a:cubicBezTo>
                    <a:pt x="469" y="278"/>
                    <a:pt x="468" y="278"/>
                    <a:pt x="468" y="278"/>
                  </a:cubicBezTo>
                  <a:cubicBezTo>
                    <a:pt x="467" y="278"/>
                    <a:pt x="467" y="277"/>
                    <a:pt x="466" y="277"/>
                  </a:cubicBezTo>
                  <a:cubicBezTo>
                    <a:pt x="466" y="277"/>
                    <a:pt x="466" y="277"/>
                    <a:pt x="465" y="277"/>
                  </a:cubicBezTo>
                  <a:cubicBezTo>
                    <a:pt x="465" y="277"/>
                    <a:pt x="465" y="276"/>
                    <a:pt x="465" y="276"/>
                  </a:cubicBezTo>
                  <a:cubicBezTo>
                    <a:pt x="465" y="277"/>
                    <a:pt x="465" y="277"/>
                    <a:pt x="465" y="277"/>
                  </a:cubicBezTo>
                  <a:cubicBezTo>
                    <a:pt x="466" y="277"/>
                    <a:pt x="466" y="277"/>
                    <a:pt x="466" y="277"/>
                  </a:cubicBezTo>
                  <a:cubicBezTo>
                    <a:pt x="467" y="278"/>
                    <a:pt x="468" y="278"/>
                    <a:pt x="468" y="278"/>
                  </a:cubicBezTo>
                  <a:cubicBezTo>
                    <a:pt x="468" y="279"/>
                    <a:pt x="468" y="280"/>
                    <a:pt x="467" y="280"/>
                  </a:cubicBezTo>
                  <a:cubicBezTo>
                    <a:pt x="467" y="281"/>
                    <a:pt x="467" y="280"/>
                    <a:pt x="466" y="280"/>
                  </a:cubicBezTo>
                  <a:cubicBezTo>
                    <a:pt x="467" y="281"/>
                    <a:pt x="467" y="282"/>
                    <a:pt x="466" y="282"/>
                  </a:cubicBezTo>
                  <a:cubicBezTo>
                    <a:pt x="466" y="282"/>
                    <a:pt x="467" y="283"/>
                    <a:pt x="467" y="283"/>
                  </a:cubicBezTo>
                  <a:cubicBezTo>
                    <a:pt x="468" y="283"/>
                    <a:pt x="467" y="284"/>
                    <a:pt x="467" y="284"/>
                  </a:cubicBezTo>
                  <a:cubicBezTo>
                    <a:pt x="468" y="285"/>
                    <a:pt x="467" y="284"/>
                    <a:pt x="467" y="284"/>
                  </a:cubicBezTo>
                  <a:cubicBezTo>
                    <a:pt x="466" y="284"/>
                    <a:pt x="467" y="285"/>
                    <a:pt x="466" y="285"/>
                  </a:cubicBezTo>
                  <a:cubicBezTo>
                    <a:pt x="467" y="285"/>
                    <a:pt x="467" y="286"/>
                    <a:pt x="467" y="286"/>
                  </a:cubicBezTo>
                  <a:cubicBezTo>
                    <a:pt x="467" y="287"/>
                    <a:pt x="466" y="286"/>
                    <a:pt x="466" y="286"/>
                  </a:cubicBezTo>
                  <a:cubicBezTo>
                    <a:pt x="466" y="286"/>
                    <a:pt x="466" y="286"/>
                    <a:pt x="466" y="287"/>
                  </a:cubicBezTo>
                  <a:cubicBezTo>
                    <a:pt x="466" y="286"/>
                    <a:pt x="466" y="286"/>
                    <a:pt x="465" y="286"/>
                  </a:cubicBezTo>
                  <a:cubicBezTo>
                    <a:pt x="465" y="286"/>
                    <a:pt x="465" y="286"/>
                    <a:pt x="465" y="286"/>
                  </a:cubicBezTo>
                  <a:cubicBezTo>
                    <a:pt x="464" y="286"/>
                    <a:pt x="465" y="285"/>
                    <a:pt x="465" y="285"/>
                  </a:cubicBezTo>
                  <a:cubicBezTo>
                    <a:pt x="464" y="285"/>
                    <a:pt x="464" y="285"/>
                    <a:pt x="464" y="285"/>
                  </a:cubicBezTo>
                  <a:cubicBezTo>
                    <a:pt x="464" y="286"/>
                    <a:pt x="464" y="286"/>
                    <a:pt x="464" y="285"/>
                  </a:cubicBezTo>
                  <a:cubicBezTo>
                    <a:pt x="464" y="286"/>
                    <a:pt x="464" y="286"/>
                    <a:pt x="464" y="286"/>
                  </a:cubicBezTo>
                  <a:cubicBezTo>
                    <a:pt x="464" y="286"/>
                    <a:pt x="464" y="286"/>
                    <a:pt x="465" y="286"/>
                  </a:cubicBezTo>
                  <a:cubicBezTo>
                    <a:pt x="465" y="286"/>
                    <a:pt x="465" y="286"/>
                    <a:pt x="465" y="286"/>
                  </a:cubicBezTo>
                  <a:cubicBezTo>
                    <a:pt x="465" y="286"/>
                    <a:pt x="465" y="287"/>
                    <a:pt x="465" y="287"/>
                  </a:cubicBezTo>
                  <a:cubicBezTo>
                    <a:pt x="466" y="287"/>
                    <a:pt x="467" y="287"/>
                    <a:pt x="466" y="287"/>
                  </a:cubicBezTo>
                  <a:cubicBezTo>
                    <a:pt x="466" y="287"/>
                    <a:pt x="466" y="287"/>
                    <a:pt x="466" y="287"/>
                  </a:cubicBezTo>
                  <a:cubicBezTo>
                    <a:pt x="466" y="287"/>
                    <a:pt x="466" y="287"/>
                    <a:pt x="466" y="287"/>
                  </a:cubicBezTo>
                  <a:cubicBezTo>
                    <a:pt x="465" y="288"/>
                    <a:pt x="465" y="287"/>
                    <a:pt x="465" y="287"/>
                  </a:cubicBezTo>
                  <a:cubicBezTo>
                    <a:pt x="465" y="287"/>
                    <a:pt x="465" y="288"/>
                    <a:pt x="465" y="288"/>
                  </a:cubicBezTo>
                  <a:cubicBezTo>
                    <a:pt x="465" y="288"/>
                    <a:pt x="465" y="288"/>
                    <a:pt x="464" y="288"/>
                  </a:cubicBezTo>
                  <a:cubicBezTo>
                    <a:pt x="465" y="288"/>
                    <a:pt x="465" y="288"/>
                    <a:pt x="465" y="288"/>
                  </a:cubicBezTo>
                  <a:cubicBezTo>
                    <a:pt x="465" y="289"/>
                    <a:pt x="464" y="289"/>
                    <a:pt x="464" y="289"/>
                  </a:cubicBezTo>
                  <a:cubicBezTo>
                    <a:pt x="464" y="289"/>
                    <a:pt x="465" y="289"/>
                    <a:pt x="465" y="289"/>
                  </a:cubicBezTo>
                  <a:cubicBezTo>
                    <a:pt x="465" y="289"/>
                    <a:pt x="465" y="289"/>
                    <a:pt x="464" y="289"/>
                  </a:cubicBezTo>
                  <a:cubicBezTo>
                    <a:pt x="464" y="289"/>
                    <a:pt x="464" y="289"/>
                    <a:pt x="464" y="290"/>
                  </a:cubicBezTo>
                  <a:cubicBezTo>
                    <a:pt x="464" y="290"/>
                    <a:pt x="463" y="290"/>
                    <a:pt x="463" y="290"/>
                  </a:cubicBezTo>
                  <a:cubicBezTo>
                    <a:pt x="463" y="290"/>
                    <a:pt x="463" y="290"/>
                    <a:pt x="463" y="290"/>
                  </a:cubicBezTo>
                  <a:cubicBezTo>
                    <a:pt x="463" y="291"/>
                    <a:pt x="464" y="291"/>
                    <a:pt x="464" y="291"/>
                  </a:cubicBezTo>
                  <a:cubicBezTo>
                    <a:pt x="464" y="291"/>
                    <a:pt x="464" y="291"/>
                    <a:pt x="464" y="291"/>
                  </a:cubicBezTo>
                  <a:cubicBezTo>
                    <a:pt x="464" y="292"/>
                    <a:pt x="465" y="291"/>
                    <a:pt x="465" y="292"/>
                  </a:cubicBezTo>
                  <a:cubicBezTo>
                    <a:pt x="465" y="292"/>
                    <a:pt x="464" y="292"/>
                    <a:pt x="465" y="292"/>
                  </a:cubicBezTo>
                  <a:cubicBezTo>
                    <a:pt x="464" y="293"/>
                    <a:pt x="464" y="292"/>
                    <a:pt x="464" y="293"/>
                  </a:cubicBezTo>
                  <a:cubicBezTo>
                    <a:pt x="464" y="293"/>
                    <a:pt x="463" y="293"/>
                    <a:pt x="463" y="293"/>
                  </a:cubicBezTo>
                  <a:cubicBezTo>
                    <a:pt x="463" y="293"/>
                    <a:pt x="462" y="295"/>
                    <a:pt x="462" y="293"/>
                  </a:cubicBezTo>
                  <a:cubicBezTo>
                    <a:pt x="462" y="293"/>
                    <a:pt x="463" y="293"/>
                    <a:pt x="463" y="292"/>
                  </a:cubicBezTo>
                  <a:cubicBezTo>
                    <a:pt x="463" y="292"/>
                    <a:pt x="464" y="291"/>
                    <a:pt x="464" y="291"/>
                  </a:cubicBezTo>
                  <a:cubicBezTo>
                    <a:pt x="463" y="291"/>
                    <a:pt x="463" y="291"/>
                    <a:pt x="463" y="291"/>
                  </a:cubicBezTo>
                  <a:cubicBezTo>
                    <a:pt x="462" y="291"/>
                    <a:pt x="463" y="292"/>
                    <a:pt x="462" y="292"/>
                  </a:cubicBezTo>
                  <a:cubicBezTo>
                    <a:pt x="462" y="292"/>
                    <a:pt x="461" y="292"/>
                    <a:pt x="461" y="292"/>
                  </a:cubicBezTo>
                  <a:cubicBezTo>
                    <a:pt x="461" y="291"/>
                    <a:pt x="461" y="291"/>
                    <a:pt x="461" y="291"/>
                  </a:cubicBezTo>
                  <a:cubicBezTo>
                    <a:pt x="461" y="291"/>
                    <a:pt x="461" y="291"/>
                    <a:pt x="461" y="291"/>
                  </a:cubicBezTo>
                  <a:cubicBezTo>
                    <a:pt x="461" y="291"/>
                    <a:pt x="461" y="290"/>
                    <a:pt x="461" y="290"/>
                  </a:cubicBezTo>
                  <a:cubicBezTo>
                    <a:pt x="461" y="290"/>
                    <a:pt x="461" y="291"/>
                    <a:pt x="461" y="291"/>
                  </a:cubicBezTo>
                  <a:cubicBezTo>
                    <a:pt x="461" y="291"/>
                    <a:pt x="460" y="291"/>
                    <a:pt x="460" y="291"/>
                  </a:cubicBezTo>
                  <a:cubicBezTo>
                    <a:pt x="460" y="291"/>
                    <a:pt x="461" y="291"/>
                    <a:pt x="460" y="292"/>
                  </a:cubicBezTo>
                  <a:cubicBezTo>
                    <a:pt x="460" y="292"/>
                    <a:pt x="459" y="291"/>
                    <a:pt x="459" y="291"/>
                  </a:cubicBezTo>
                  <a:cubicBezTo>
                    <a:pt x="459" y="291"/>
                    <a:pt x="459" y="291"/>
                    <a:pt x="459" y="291"/>
                  </a:cubicBezTo>
                  <a:cubicBezTo>
                    <a:pt x="459" y="291"/>
                    <a:pt x="459" y="291"/>
                    <a:pt x="459" y="292"/>
                  </a:cubicBezTo>
                  <a:cubicBezTo>
                    <a:pt x="459" y="292"/>
                    <a:pt x="459" y="291"/>
                    <a:pt x="460" y="292"/>
                  </a:cubicBezTo>
                  <a:cubicBezTo>
                    <a:pt x="460" y="292"/>
                    <a:pt x="459" y="293"/>
                    <a:pt x="460" y="293"/>
                  </a:cubicBezTo>
                  <a:cubicBezTo>
                    <a:pt x="460" y="293"/>
                    <a:pt x="460" y="293"/>
                    <a:pt x="461" y="293"/>
                  </a:cubicBezTo>
                  <a:cubicBezTo>
                    <a:pt x="461" y="293"/>
                    <a:pt x="462" y="293"/>
                    <a:pt x="461" y="293"/>
                  </a:cubicBezTo>
                  <a:cubicBezTo>
                    <a:pt x="462" y="294"/>
                    <a:pt x="462" y="294"/>
                    <a:pt x="462" y="295"/>
                  </a:cubicBezTo>
                  <a:cubicBezTo>
                    <a:pt x="462" y="295"/>
                    <a:pt x="461" y="294"/>
                    <a:pt x="460" y="294"/>
                  </a:cubicBezTo>
                  <a:cubicBezTo>
                    <a:pt x="461" y="294"/>
                    <a:pt x="460" y="294"/>
                    <a:pt x="460" y="294"/>
                  </a:cubicBezTo>
                  <a:cubicBezTo>
                    <a:pt x="460" y="295"/>
                    <a:pt x="461" y="295"/>
                    <a:pt x="461" y="295"/>
                  </a:cubicBezTo>
                  <a:cubicBezTo>
                    <a:pt x="461" y="295"/>
                    <a:pt x="461" y="296"/>
                    <a:pt x="462" y="296"/>
                  </a:cubicBezTo>
                  <a:cubicBezTo>
                    <a:pt x="462" y="296"/>
                    <a:pt x="462" y="295"/>
                    <a:pt x="462" y="295"/>
                  </a:cubicBezTo>
                  <a:cubicBezTo>
                    <a:pt x="463" y="295"/>
                    <a:pt x="463" y="295"/>
                    <a:pt x="463" y="296"/>
                  </a:cubicBezTo>
                  <a:cubicBezTo>
                    <a:pt x="463" y="296"/>
                    <a:pt x="464" y="296"/>
                    <a:pt x="464" y="296"/>
                  </a:cubicBezTo>
                  <a:cubicBezTo>
                    <a:pt x="464" y="296"/>
                    <a:pt x="463" y="296"/>
                    <a:pt x="463" y="296"/>
                  </a:cubicBezTo>
                  <a:cubicBezTo>
                    <a:pt x="463" y="296"/>
                    <a:pt x="462" y="296"/>
                    <a:pt x="462" y="296"/>
                  </a:cubicBezTo>
                  <a:cubicBezTo>
                    <a:pt x="462" y="296"/>
                    <a:pt x="461" y="296"/>
                    <a:pt x="461" y="297"/>
                  </a:cubicBezTo>
                  <a:cubicBezTo>
                    <a:pt x="461" y="297"/>
                    <a:pt x="461" y="298"/>
                    <a:pt x="461" y="298"/>
                  </a:cubicBezTo>
                  <a:cubicBezTo>
                    <a:pt x="460" y="299"/>
                    <a:pt x="460" y="300"/>
                    <a:pt x="459" y="299"/>
                  </a:cubicBezTo>
                  <a:cubicBezTo>
                    <a:pt x="459" y="299"/>
                    <a:pt x="458" y="299"/>
                    <a:pt x="457" y="299"/>
                  </a:cubicBezTo>
                  <a:cubicBezTo>
                    <a:pt x="457" y="298"/>
                    <a:pt x="457" y="298"/>
                    <a:pt x="456" y="298"/>
                  </a:cubicBezTo>
                  <a:cubicBezTo>
                    <a:pt x="457" y="298"/>
                    <a:pt x="457" y="298"/>
                    <a:pt x="458" y="299"/>
                  </a:cubicBezTo>
                  <a:cubicBezTo>
                    <a:pt x="458" y="299"/>
                    <a:pt x="458" y="300"/>
                    <a:pt x="458" y="300"/>
                  </a:cubicBezTo>
                  <a:cubicBezTo>
                    <a:pt x="459" y="300"/>
                    <a:pt x="460" y="300"/>
                    <a:pt x="460" y="299"/>
                  </a:cubicBezTo>
                  <a:cubicBezTo>
                    <a:pt x="461" y="299"/>
                    <a:pt x="462" y="299"/>
                    <a:pt x="462" y="299"/>
                  </a:cubicBezTo>
                  <a:cubicBezTo>
                    <a:pt x="463" y="300"/>
                    <a:pt x="462" y="301"/>
                    <a:pt x="461" y="301"/>
                  </a:cubicBezTo>
                  <a:cubicBezTo>
                    <a:pt x="462" y="301"/>
                    <a:pt x="462" y="302"/>
                    <a:pt x="462" y="303"/>
                  </a:cubicBezTo>
                  <a:cubicBezTo>
                    <a:pt x="462" y="303"/>
                    <a:pt x="461" y="303"/>
                    <a:pt x="461" y="303"/>
                  </a:cubicBezTo>
                  <a:cubicBezTo>
                    <a:pt x="460" y="303"/>
                    <a:pt x="461" y="304"/>
                    <a:pt x="461" y="304"/>
                  </a:cubicBezTo>
                  <a:cubicBezTo>
                    <a:pt x="461" y="304"/>
                    <a:pt x="461" y="304"/>
                    <a:pt x="462" y="304"/>
                  </a:cubicBezTo>
                  <a:cubicBezTo>
                    <a:pt x="462" y="305"/>
                    <a:pt x="462" y="305"/>
                    <a:pt x="462" y="305"/>
                  </a:cubicBezTo>
                  <a:cubicBezTo>
                    <a:pt x="462" y="305"/>
                    <a:pt x="463" y="306"/>
                    <a:pt x="463" y="306"/>
                  </a:cubicBezTo>
                  <a:cubicBezTo>
                    <a:pt x="463" y="306"/>
                    <a:pt x="463" y="307"/>
                    <a:pt x="463" y="307"/>
                  </a:cubicBezTo>
                  <a:cubicBezTo>
                    <a:pt x="463" y="307"/>
                    <a:pt x="463" y="306"/>
                    <a:pt x="463" y="306"/>
                  </a:cubicBezTo>
                  <a:cubicBezTo>
                    <a:pt x="463" y="306"/>
                    <a:pt x="463" y="306"/>
                    <a:pt x="462" y="305"/>
                  </a:cubicBezTo>
                  <a:cubicBezTo>
                    <a:pt x="462" y="305"/>
                    <a:pt x="462" y="306"/>
                    <a:pt x="462" y="306"/>
                  </a:cubicBezTo>
                  <a:cubicBezTo>
                    <a:pt x="462" y="306"/>
                    <a:pt x="463" y="306"/>
                    <a:pt x="462" y="306"/>
                  </a:cubicBezTo>
                  <a:cubicBezTo>
                    <a:pt x="462" y="306"/>
                    <a:pt x="462" y="307"/>
                    <a:pt x="462" y="306"/>
                  </a:cubicBezTo>
                  <a:cubicBezTo>
                    <a:pt x="462" y="306"/>
                    <a:pt x="462" y="305"/>
                    <a:pt x="461" y="306"/>
                  </a:cubicBezTo>
                  <a:cubicBezTo>
                    <a:pt x="461" y="305"/>
                    <a:pt x="461" y="305"/>
                    <a:pt x="461" y="305"/>
                  </a:cubicBezTo>
                  <a:cubicBezTo>
                    <a:pt x="461" y="305"/>
                    <a:pt x="460" y="305"/>
                    <a:pt x="460" y="305"/>
                  </a:cubicBezTo>
                  <a:cubicBezTo>
                    <a:pt x="460" y="304"/>
                    <a:pt x="460" y="304"/>
                    <a:pt x="460" y="304"/>
                  </a:cubicBezTo>
                  <a:cubicBezTo>
                    <a:pt x="460" y="304"/>
                    <a:pt x="460" y="304"/>
                    <a:pt x="460" y="304"/>
                  </a:cubicBezTo>
                  <a:cubicBezTo>
                    <a:pt x="460" y="305"/>
                    <a:pt x="459" y="305"/>
                    <a:pt x="459" y="305"/>
                  </a:cubicBezTo>
                  <a:cubicBezTo>
                    <a:pt x="458" y="306"/>
                    <a:pt x="459" y="306"/>
                    <a:pt x="459" y="307"/>
                  </a:cubicBezTo>
                  <a:cubicBezTo>
                    <a:pt x="459" y="307"/>
                    <a:pt x="459" y="307"/>
                    <a:pt x="459" y="307"/>
                  </a:cubicBezTo>
                  <a:cubicBezTo>
                    <a:pt x="459" y="307"/>
                    <a:pt x="459" y="308"/>
                    <a:pt x="460" y="307"/>
                  </a:cubicBezTo>
                  <a:cubicBezTo>
                    <a:pt x="460" y="307"/>
                    <a:pt x="461" y="308"/>
                    <a:pt x="461" y="308"/>
                  </a:cubicBezTo>
                  <a:cubicBezTo>
                    <a:pt x="461" y="308"/>
                    <a:pt x="460" y="308"/>
                    <a:pt x="460" y="308"/>
                  </a:cubicBezTo>
                  <a:cubicBezTo>
                    <a:pt x="460" y="309"/>
                    <a:pt x="460" y="309"/>
                    <a:pt x="460" y="309"/>
                  </a:cubicBezTo>
                  <a:cubicBezTo>
                    <a:pt x="460" y="308"/>
                    <a:pt x="459" y="309"/>
                    <a:pt x="459" y="308"/>
                  </a:cubicBezTo>
                  <a:cubicBezTo>
                    <a:pt x="459" y="308"/>
                    <a:pt x="459" y="308"/>
                    <a:pt x="459" y="308"/>
                  </a:cubicBezTo>
                  <a:cubicBezTo>
                    <a:pt x="458" y="308"/>
                    <a:pt x="459" y="309"/>
                    <a:pt x="459" y="309"/>
                  </a:cubicBezTo>
                  <a:cubicBezTo>
                    <a:pt x="459" y="309"/>
                    <a:pt x="458" y="309"/>
                    <a:pt x="459" y="309"/>
                  </a:cubicBezTo>
                  <a:cubicBezTo>
                    <a:pt x="458" y="309"/>
                    <a:pt x="458" y="309"/>
                    <a:pt x="458" y="309"/>
                  </a:cubicBezTo>
                  <a:cubicBezTo>
                    <a:pt x="458" y="309"/>
                    <a:pt x="458" y="309"/>
                    <a:pt x="458" y="309"/>
                  </a:cubicBezTo>
                  <a:cubicBezTo>
                    <a:pt x="458" y="309"/>
                    <a:pt x="459" y="308"/>
                    <a:pt x="458" y="308"/>
                  </a:cubicBezTo>
                  <a:cubicBezTo>
                    <a:pt x="457" y="308"/>
                    <a:pt x="458" y="307"/>
                    <a:pt x="458" y="308"/>
                  </a:cubicBezTo>
                  <a:cubicBezTo>
                    <a:pt x="458" y="307"/>
                    <a:pt x="457" y="308"/>
                    <a:pt x="456" y="308"/>
                  </a:cubicBezTo>
                  <a:cubicBezTo>
                    <a:pt x="456" y="308"/>
                    <a:pt x="457" y="308"/>
                    <a:pt x="457" y="309"/>
                  </a:cubicBezTo>
                  <a:cubicBezTo>
                    <a:pt x="457" y="309"/>
                    <a:pt x="457" y="308"/>
                    <a:pt x="457" y="309"/>
                  </a:cubicBezTo>
                  <a:cubicBezTo>
                    <a:pt x="457" y="309"/>
                    <a:pt x="457" y="309"/>
                    <a:pt x="457" y="309"/>
                  </a:cubicBezTo>
                  <a:cubicBezTo>
                    <a:pt x="457" y="309"/>
                    <a:pt x="456" y="309"/>
                    <a:pt x="457" y="310"/>
                  </a:cubicBezTo>
                  <a:cubicBezTo>
                    <a:pt x="457" y="310"/>
                    <a:pt x="457" y="310"/>
                    <a:pt x="458" y="310"/>
                  </a:cubicBezTo>
                  <a:cubicBezTo>
                    <a:pt x="458" y="311"/>
                    <a:pt x="458" y="310"/>
                    <a:pt x="458" y="310"/>
                  </a:cubicBezTo>
                  <a:cubicBezTo>
                    <a:pt x="458" y="310"/>
                    <a:pt x="458" y="311"/>
                    <a:pt x="458" y="311"/>
                  </a:cubicBezTo>
                  <a:cubicBezTo>
                    <a:pt x="458" y="311"/>
                    <a:pt x="457" y="311"/>
                    <a:pt x="457" y="311"/>
                  </a:cubicBezTo>
                  <a:cubicBezTo>
                    <a:pt x="458" y="312"/>
                    <a:pt x="458" y="312"/>
                    <a:pt x="458" y="312"/>
                  </a:cubicBezTo>
                  <a:cubicBezTo>
                    <a:pt x="458" y="312"/>
                    <a:pt x="457" y="312"/>
                    <a:pt x="457" y="312"/>
                  </a:cubicBezTo>
                  <a:cubicBezTo>
                    <a:pt x="456" y="312"/>
                    <a:pt x="456" y="312"/>
                    <a:pt x="456" y="312"/>
                  </a:cubicBezTo>
                  <a:cubicBezTo>
                    <a:pt x="455" y="312"/>
                    <a:pt x="456" y="312"/>
                    <a:pt x="456" y="312"/>
                  </a:cubicBezTo>
                  <a:cubicBezTo>
                    <a:pt x="456" y="312"/>
                    <a:pt x="456" y="311"/>
                    <a:pt x="455" y="311"/>
                  </a:cubicBezTo>
                  <a:cubicBezTo>
                    <a:pt x="455" y="311"/>
                    <a:pt x="455" y="312"/>
                    <a:pt x="455" y="312"/>
                  </a:cubicBezTo>
                  <a:cubicBezTo>
                    <a:pt x="455" y="312"/>
                    <a:pt x="455" y="311"/>
                    <a:pt x="455" y="311"/>
                  </a:cubicBezTo>
                  <a:cubicBezTo>
                    <a:pt x="455" y="311"/>
                    <a:pt x="455" y="312"/>
                    <a:pt x="455" y="312"/>
                  </a:cubicBezTo>
                  <a:cubicBezTo>
                    <a:pt x="455" y="312"/>
                    <a:pt x="455" y="312"/>
                    <a:pt x="455" y="312"/>
                  </a:cubicBezTo>
                  <a:cubicBezTo>
                    <a:pt x="455" y="313"/>
                    <a:pt x="457" y="312"/>
                    <a:pt x="456" y="314"/>
                  </a:cubicBezTo>
                  <a:cubicBezTo>
                    <a:pt x="456" y="314"/>
                    <a:pt x="455" y="314"/>
                    <a:pt x="456" y="315"/>
                  </a:cubicBezTo>
                  <a:cubicBezTo>
                    <a:pt x="456" y="315"/>
                    <a:pt x="456" y="316"/>
                    <a:pt x="455" y="316"/>
                  </a:cubicBezTo>
                  <a:cubicBezTo>
                    <a:pt x="455" y="316"/>
                    <a:pt x="455" y="315"/>
                    <a:pt x="454" y="315"/>
                  </a:cubicBezTo>
                  <a:cubicBezTo>
                    <a:pt x="454" y="315"/>
                    <a:pt x="454" y="314"/>
                    <a:pt x="454" y="314"/>
                  </a:cubicBezTo>
                  <a:cubicBezTo>
                    <a:pt x="453" y="314"/>
                    <a:pt x="454" y="315"/>
                    <a:pt x="453" y="315"/>
                  </a:cubicBezTo>
                  <a:cubicBezTo>
                    <a:pt x="453" y="315"/>
                    <a:pt x="453" y="315"/>
                    <a:pt x="452" y="316"/>
                  </a:cubicBezTo>
                  <a:cubicBezTo>
                    <a:pt x="452" y="316"/>
                    <a:pt x="451" y="315"/>
                    <a:pt x="451" y="314"/>
                  </a:cubicBezTo>
                  <a:cubicBezTo>
                    <a:pt x="451" y="315"/>
                    <a:pt x="451" y="315"/>
                    <a:pt x="450" y="315"/>
                  </a:cubicBezTo>
                  <a:cubicBezTo>
                    <a:pt x="450" y="315"/>
                    <a:pt x="450" y="315"/>
                    <a:pt x="450" y="315"/>
                  </a:cubicBezTo>
                  <a:cubicBezTo>
                    <a:pt x="450" y="316"/>
                    <a:pt x="450" y="316"/>
                    <a:pt x="449" y="316"/>
                  </a:cubicBezTo>
                  <a:cubicBezTo>
                    <a:pt x="450" y="316"/>
                    <a:pt x="450" y="316"/>
                    <a:pt x="450" y="316"/>
                  </a:cubicBezTo>
                  <a:cubicBezTo>
                    <a:pt x="450" y="317"/>
                    <a:pt x="450" y="316"/>
                    <a:pt x="450" y="317"/>
                  </a:cubicBezTo>
                  <a:cubicBezTo>
                    <a:pt x="450" y="317"/>
                    <a:pt x="449" y="316"/>
                    <a:pt x="449" y="316"/>
                  </a:cubicBezTo>
                  <a:cubicBezTo>
                    <a:pt x="449" y="316"/>
                    <a:pt x="447" y="316"/>
                    <a:pt x="448" y="317"/>
                  </a:cubicBezTo>
                  <a:cubicBezTo>
                    <a:pt x="449" y="317"/>
                    <a:pt x="450" y="317"/>
                    <a:pt x="450" y="317"/>
                  </a:cubicBezTo>
                  <a:cubicBezTo>
                    <a:pt x="451" y="317"/>
                    <a:pt x="450" y="318"/>
                    <a:pt x="450" y="318"/>
                  </a:cubicBezTo>
                  <a:cubicBezTo>
                    <a:pt x="450" y="318"/>
                    <a:pt x="451" y="318"/>
                    <a:pt x="451" y="318"/>
                  </a:cubicBezTo>
                  <a:cubicBezTo>
                    <a:pt x="451" y="318"/>
                    <a:pt x="451" y="318"/>
                    <a:pt x="451" y="319"/>
                  </a:cubicBezTo>
                  <a:cubicBezTo>
                    <a:pt x="451" y="319"/>
                    <a:pt x="450" y="320"/>
                    <a:pt x="450" y="320"/>
                  </a:cubicBezTo>
                  <a:cubicBezTo>
                    <a:pt x="450" y="319"/>
                    <a:pt x="450" y="319"/>
                    <a:pt x="450" y="319"/>
                  </a:cubicBezTo>
                  <a:cubicBezTo>
                    <a:pt x="450" y="320"/>
                    <a:pt x="450" y="320"/>
                    <a:pt x="450" y="320"/>
                  </a:cubicBezTo>
                  <a:cubicBezTo>
                    <a:pt x="450" y="320"/>
                    <a:pt x="450" y="320"/>
                    <a:pt x="450" y="320"/>
                  </a:cubicBezTo>
                  <a:cubicBezTo>
                    <a:pt x="450" y="321"/>
                    <a:pt x="450" y="321"/>
                    <a:pt x="449" y="321"/>
                  </a:cubicBezTo>
                  <a:cubicBezTo>
                    <a:pt x="449" y="322"/>
                    <a:pt x="449" y="323"/>
                    <a:pt x="448" y="323"/>
                  </a:cubicBezTo>
                  <a:cubicBezTo>
                    <a:pt x="448" y="322"/>
                    <a:pt x="449" y="321"/>
                    <a:pt x="448" y="321"/>
                  </a:cubicBezTo>
                  <a:cubicBezTo>
                    <a:pt x="449" y="321"/>
                    <a:pt x="449" y="321"/>
                    <a:pt x="448" y="321"/>
                  </a:cubicBezTo>
                  <a:cubicBezTo>
                    <a:pt x="449" y="321"/>
                    <a:pt x="448" y="321"/>
                    <a:pt x="447" y="321"/>
                  </a:cubicBezTo>
                  <a:cubicBezTo>
                    <a:pt x="448" y="321"/>
                    <a:pt x="448" y="322"/>
                    <a:pt x="448" y="323"/>
                  </a:cubicBezTo>
                  <a:cubicBezTo>
                    <a:pt x="447" y="323"/>
                    <a:pt x="448" y="324"/>
                    <a:pt x="447" y="325"/>
                  </a:cubicBezTo>
                  <a:cubicBezTo>
                    <a:pt x="447" y="324"/>
                    <a:pt x="448" y="323"/>
                    <a:pt x="447" y="323"/>
                  </a:cubicBezTo>
                  <a:cubicBezTo>
                    <a:pt x="446" y="322"/>
                    <a:pt x="445" y="322"/>
                    <a:pt x="445" y="322"/>
                  </a:cubicBezTo>
                  <a:cubicBezTo>
                    <a:pt x="446" y="323"/>
                    <a:pt x="446" y="322"/>
                    <a:pt x="446" y="323"/>
                  </a:cubicBezTo>
                  <a:cubicBezTo>
                    <a:pt x="446" y="323"/>
                    <a:pt x="446" y="324"/>
                    <a:pt x="446" y="324"/>
                  </a:cubicBezTo>
                  <a:cubicBezTo>
                    <a:pt x="446" y="324"/>
                    <a:pt x="445" y="324"/>
                    <a:pt x="445" y="324"/>
                  </a:cubicBezTo>
                  <a:cubicBezTo>
                    <a:pt x="445" y="324"/>
                    <a:pt x="445" y="324"/>
                    <a:pt x="445" y="324"/>
                  </a:cubicBezTo>
                  <a:cubicBezTo>
                    <a:pt x="445" y="324"/>
                    <a:pt x="444" y="325"/>
                    <a:pt x="444" y="326"/>
                  </a:cubicBezTo>
                  <a:cubicBezTo>
                    <a:pt x="444" y="326"/>
                    <a:pt x="444" y="325"/>
                    <a:pt x="444" y="325"/>
                  </a:cubicBezTo>
                  <a:cubicBezTo>
                    <a:pt x="444" y="325"/>
                    <a:pt x="443" y="326"/>
                    <a:pt x="443" y="326"/>
                  </a:cubicBezTo>
                  <a:cubicBezTo>
                    <a:pt x="443" y="326"/>
                    <a:pt x="443" y="326"/>
                    <a:pt x="443" y="326"/>
                  </a:cubicBezTo>
                  <a:cubicBezTo>
                    <a:pt x="442" y="325"/>
                    <a:pt x="442" y="325"/>
                    <a:pt x="442" y="326"/>
                  </a:cubicBezTo>
                  <a:cubicBezTo>
                    <a:pt x="442" y="325"/>
                    <a:pt x="442" y="325"/>
                    <a:pt x="442" y="326"/>
                  </a:cubicBezTo>
                  <a:cubicBezTo>
                    <a:pt x="441" y="326"/>
                    <a:pt x="441" y="326"/>
                    <a:pt x="441" y="325"/>
                  </a:cubicBezTo>
                  <a:cubicBezTo>
                    <a:pt x="441" y="325"/>
                    <a:pt x="441" y="326"/>
                    <a:pt x="441" y="326"/>
                  </a:cubicBezTo>
                  <a:cubicBezTo>
                    <a:pt x="441" y="326"/>
                    <a:pt x="441" y="326"/>
                    <a:pt x="441" y="327"/>
                  </a:cubicBezTo>
                  <a:cubicBezTo>
                    <a:pt x="441" y="327"/>
                    <a:pt x="441" y="328"/>
                    <a:pt x="441" y="328"/>
                  </a:cubicBezTo>
                  <a:cubicBezTo>
                    <a:pt x="440" y="329"/>
                    <a:pt x="440" y="329"/>
                    <a:pt x="439" y="328"/>
                  </a:cubicBezTo>
                  <a:cubicBezTo>
                    <a:pt x="439" y="328"/>
                    <a:pt x="438" y="328"/>
                    <a:pt x="438" y="328"/>
                  </a:cubicBezTo>
                  <a:cubicBezTo>
                    <a:pt x="438" y="328"/>
                    <a:pt x="439" y="329"/>
                    <a:pt x="439" y="329"/>
                  </a:cubicBezTo>
                  <a:cubicBezTo>
                    <a:pt x="439" y="329"/>
                    <a:pt x="439" y="329"/>
                    <a:pt x="439" y="329"/>
                  </a:cubicBezTo>
                  <a:cubicBezTo>
                    <a:pt x="439" y="329"/>
                    <a:pt x="439" y="329"/>
                    <a:pt x="440" y="329"/>
                  </a:cubicBezTo>
                  <a:cubicBezTo>
                    <a:pt x="440" y="329"/>
                    <a:pt x="440" y="329"/>
                    <a:pt x="440" y="329"/>
                  </a:cubicBezTo>
                  <a:cubicBezTo>
                    <a:pt x="440" y="329"/>
                    <a:pt x="441" y="330"/>
                    <a:pt x="441" y="330"/>
                  </a:cubicBezTo>
                  <a:cubicBezTo>
                    <a:pt x="440" y="330"/>
                    <a:pt x="440" y="329"/>
                    <a:pt x="440" y="329"/>
                  </a:cubicBezTo>
                  <a:cubicBezTo>
                    <a:pt x="440" y="330"/>
                    <a:pt x="440" y="330"/>
                    <a:pt x="440" y="330"/>
                  </a:cubicBezTo>
                  <a:cubicBezTo>
                    <a:pt x="440" y="330"/>
                    <a:pt x="439" y="331"/>
                    <a:pt x="439" y="330"/>
                  </a:cubicBezTo>
                  <a:cubicBezTo>
                    <a:pt x="439" y="330"/>
                    <a:pt x="438" y="329"/>
                    <a:pt x="438" y="330"/>
                  </a:cubicBezTo>
                  <a:cubicBezTo>
                    <a:pt x="438" y="330"/>
                    <a:pt x="439" y="330"/>
                    <a:pt x="439" y="331"/>
                  </a:cubicBezTo>
                  <a:cubicBezTo>
                    <a:pt x="438" y="331"/>
                    <a:pt x="439" y="332"/>
                    <a:pt x="439" y="332"/>
                  </a:cubicBezTo>
                  <a:cubicBezTo>
                    <a:pt x="439" y="333"/>
                    <a:pt x="438" y="333"/>
                    <a:pt x="437" y="333"/>
                  </a:cubicBezTo>
                  <a:cubicBezTo>
                    <a:pt x="437" y="333"/>
                    <a:pt x="437" y="333"/>
                    <a:pt x="437" y="333"/>
                  </a:cubicBezTo>
                  <a:cubicBezTo>
                    <a:pt x="436" y="333"/>
                    <a:pt x="436" y="333"/>
                    <a:pt x="436" y="333"/>
                  </a:cubicBezTo>
                  <a:cubicBezTo>
                    <a:pt x="436" y="333"/>
                    <a:pt x="436" y="333"/>
                    <a:pt x="436" y="333"/>
                  </a:cubicBezTo>
                  <a:cubicBezTo>
                    <a:pt x="436" y="333"/>
                    <a:pt x="436" y="334"/>
                    <a:pt x="435" y="334"/>
                  </a:cubicBezTo>
                  <a:cubicBezTo>
                    <a:pt x="435" y="335"/>
                    <a:pt x="435" y="334"/>
                    <a:pt x="435" y="334"/>
                  </a:cubicBezTo>
                  <a:cubicBezTo>
                    <a:pt x="435" y="333"/>
                    <a:pt x="434" y="333"/>
                    <a:pt x="434" y="333"/>
                  </a:cubicBezTo>
                  <a:cubicBezTo>
                    <a:pt x="434" y="334"/>
                    <a:pt x="435" y="334"/>
                    <a:pt x="434" y="334"/>
                  </a:cubicBezTo>
                  <a:cubicBezTo>
                    <a:pt x="434" y="334"/>
                    <a:pt x="434" y="335"/>
                    <a:pt x="434" y="334"/>
                  </a:cubicBezTo>
                  <a:cubicBezTo>
                    <a:pt x="433" y="335"/>
                    <a:pt x="433" y="335"/>
                    <a:pt x="433" y="335"/>
                  </a:cubicBezTo>
                  <a:cubicBezTo>
                    <a:pt x="432" y="336"/>
                    <a:pt x="432" y="335"/>
                    <a:pt x="432" y="335"/>
                  </a:cubicBezTo>
                  <a:cubicBezTo>
                    <a:pt x="433" y="335"/>
                    <a:pt x="432" y="335"/>
                    <a:pt x="432" y="334"/>
                  </a:cubicBezTo>
                  <a:cubicBezTo>
                    <a:pt x="432" y="334"/>
                    <a:pt x="432" y="334"/>
                    <a:pt x="431" y="334"/>
                  </a:cubicBezTo>
                  <a:cubicBezTo>
                    <a:pt x="430" y="334"/>
                    <a:pt x="432" y="333"/>
                    <a:pt x="431" y="333"/>
                  </a:cubicBezTo>
                  <a:cubicBezTo>
                    <a:pt x="431" y="333"/>
                    <a:pt x="430" y="334"/>
                    <a:pt x="430" y="334"/>
                  </a:cubicBezTo>
                  <a:cubicBezTo>
                    <a:pt x="430" y="334"/>
                    <a:pt x="430" y="334"/>
                    <a:pt x="429" y="334"/>
                  </a:cubicBezTo>
                  <a:cubicBezTo>
                    <a:pt x="429" y="333"/>
                    <a:pt x="429" y="333"/>
                    <a:pt x="428" y="333"/>
                  </a:cubicBezTo>
                  <a:cubicBezTo>
                    <a:pt x="428" y="334"/>
                    <a:pt x="430" y="334"/>
                    <a:pt x="429" y="334"/>
                  </a:cubicBezTo>
                  <a:cubicBezTo>
                    <a:pt x="429" y="334"/>
                    <a:pt x="430" y="334"/>
                    <a:pt x="430" y="334"/>
                  </a:cubicBezTo>
                  <a:cubicBezTo>
                    <a:pt x="430" y="334"/>
                    <a:pt x="430" y="335"/>
                    <a:pt x="430" y="335"/>
                  </a:cubicBezTo>
                  <a:cubicBezTo>
                    <a:pt x="430" y="335"/>
                    <a:pt x="430" y="336"/>
                    <a:pt x="430" y="335"/>
                  </a:cubicBezTo>
                  <a:cubicBezTo>
                    <a:pt x="430" y="335"/>
                    <a:pt x="430" y="335"/>
                    <a:pt x="430" y="336"/>
                  </a:cubicBezTo>
                  <a:cubicBezTo>
                    <a:pt x="430" y="336"/>
                    <a:pt x="430" y="336"/>
                    <a:pt x="430" y="336"/>
                  </a:cubicBezTo>
                  <a:cubicBezTo>
                    <a:pt x="430" y="336"/>
                    <a:pt x="428" y="336"/>
                    <a:pt x="428" y="336"/>
                  </a:cubicBezTo>
                  <a:cubicBezTo>
                    <a:pt x="428" y="336"/>
                    <a:pt x="429" y="335"/>
                    <a:pt x="429" y="335"/>
                  </a:cubicBezTo>
                  <a:cubicBezTo>
                    <a:pt x="428" y="335"/>
                    <a:pt x="428" y="335"/>
                    <a:pt x="428" y="335"/>
                  </a:cubicBezTo>
                  <a:cubicBezTo>
                    <a:pt x="428" y="335"/>
                    <a:pt x="427" y="335"/>
                    <a:pt x="427" y="335"/>
                  </a:cubicBezTo>
                  <a:cubicBezTo>
                    <a:pt x="427" y="335"/>
                    <a:pt x="427" y="334"/>
                    <a:pt x="427" y="334"/>
                  </a:cubicBezTo>
                  <a:cubicBezTo>
                    <a:pt x="428" y="334"/>
                    <a:pt x="427" y="334"/>
                    <a:pt x="427" y="334"/>
                  </a:cubicBezTo>
                  <a:cubicBezTo>
                    <a:pt x="427" y="334"/>
                    <a:pt x="427" y="334"/>
                    <a:pt x="427" y="334"/>
                  </a:cubicBezTo>
                  <a:cubicBezTo>
                    <a:pt x="426" y="335"/>
                    <a:pt x="426" y="335"/>
                    <a:pt x="426" y="335"/>
                  </a:cubicBezTo>
                  <a:cubicBezTo>
                    <a:pt x="425" y="334"/>
                    <a:pt x="425" y="336"/>
                    <a:pt x="425" y="336"/>
                  </a:cubicBezTo>
                  <a:cubicBezTo>
                    <a:pt x="424" y="336"/>
                    <a:pt x="424" y="335"/>
                    <a:pt x="424" y="335"/>
                  </a:cubicBezTo>
                  <a:cubicBezTo>
                    <a:pt x="424" y="335"/>
                    <a:pt x="423" y="335"/>
                    <a:pt x="423" y="335"/>
                  </a:cubicBezTo>
                  <a:cubicBezTo>
                    <a:pt x="424" y="336"/>
                    <a:pt x="425" y="336"/>
                    <a:pt x="424" y="336"/>
                  </a:cubicBezTo>
                  <a:cubicBezTo>
                    <a:pt x="424" y="336"/>
                    <a:pt x="424" y="338"/>
                    <a:pt x="424" y="337"/>
                  </a:cubicBezTo>
                  <a:cubicBezTo>
                    <a:pt x="424" y="337"/>
                    <a:pt x="424" y="337"/>
                    <a:pt x="423" y="337"/>
                  </a:cubicBezTo>
                  <a:cubicBezTo>
                    <a:pt x="423" y="337"/>
                    <a:pt x="423" y="337"/>
                    <a:pt x="423" y="337"/>
                  </a:cubicBezTo>
                  <a:cubicBezTo>
                    <a:pt x="422" y="336"/>
                    <a:pt x="422" y="336"/>
                    <a:pt x="422" y="335"/>
                  </a:cubicBezTo>
                  <a:cubicBezTo>
                    <a:pt x="423" y="335"/>
                    <a:pt x="423" y="335"/>
                    <a:pt x="423" y="335"/>
                  </a:cubicBezTo>
                  <a:cubicBezTo>
                    <a:pt x="423" y="335"/>
                    <a:pt x="423" y="335"/>
                    <a:pt x="423" y="335"/>
                  </a:cubicBezTo>
                  <a:cubicBezTo>
                    <a:pt x="423" y="335"/>
                    <a:pt x="422" y="335"/>
                    <a:pt x="422" y="335"/>
                  </a:cubicBezTo>
                  <a:cubicBezTo>
                    <a:pt x="422" y="335"/>
                    <a:pt x="422" y="335"/>
                    <a:pt x="421" y="335"/>
                  </a:cubicBezTo>
                  <a:cubicBezTo>
                    <a:pt x="421" y="335"/>
                    <a:pt x="420" y="336"/>
                    <a:pt x="420" y="336"/>
                  </a:cubicBezTo>
                  <a:cubicBezTo>
                    <a:pt x="420" y="337"/>
                    <a:pt x="421" y="336"/>
                    <a:pt x="421" y="336"/>
                  </a:cubicBezTo>
                  <a:cubicBezTo>
                    <a:pt x="421" y="336"/>
                    <a:pt x="420" y="337"/>
                    <a:pt x="420" y="337"/>
                  </a:cubicBezTo>
                  <a:cubicBezTo>
                    <a:pt x="420" y="337"/>
                    <a:pt x="421" y="337"/>
                    <a:pt x="421" y="337"/>
                  </a:cubicBezTo>
                  <a:cubicBezTo>
                    <a:pt x="422" y="338"/>
                    <a:pt x="421" y="338"/>
                    <a:pt x="421" y="339"/>
                  </a:cubicBezTo>
                  <a:cubicBezTo>
                    <a:pt x="420" y="338"/>
                    <a:pt x="420" y="336"/>
                    <a:pt x="419" y="337"/>
                  </a:cubicBezTo>
                  <a:cubicBezTo>
                    <a:pt x="418" y="337"/>
                    <a:pt x="418" y="338"/>
                    <a:pt x="419" y="338"/>
                  </a:cubicBezTo>
                  <a:cubicBezTo>
                    <a:pt x="419" y="338"/>
                    <a:pt x="418" y="338"/>
                    <a:pt x="417" y="338"/>
                  </a:cubicBezTo>
                  <a:cubicBezTo>
                    <a:pt x="418" y="339"/>
                    <a:pt x="418" y="339"/>
                    <a:pt x="418" y="339"/>
                  </a:cubicBezTo>
                  <a:cubicBezTo>
                    <a:pt x="418" y="339"/>
                    <a:pt x="419" y="338"/>
                    <a:pt x="419" y="339"/>
                  </a:cubicBezTo>
                  <a:cubicBezTo>
                    <a:pt x="419" y="339"/>
                    <a:pt x="420" y="339"/>
                    <a:pt x="420" y="339"/>
                  </a:cubicBezTo>
                  <a:cubicBezTo>
                    <a:pt x="420" y="339"/>
                    <a:pt x="420" y="340"/>
                    <a:pt x="419" y="340"/>
                  </a:cubicBezTo>
                  <a:cubicBezTo>
                    <a:pt x="419" y="339"/>
                    <a:pt x="418" y="339"/>
                    <a:pt x="419" y="340"/>
                  </a:cubicBezTo>
                  <a:cubicBezTo>
                    <a:pt x="419" y="340"/>
                    <a:pt x="419" y="340"/>
                    <a:pt x="419" y="341"/>
                  </a:cubicBezTo>
                  <a:cubicBezTo>
                    <a:pt x="419" y="341"/>
                    <a:pt x="419" y="340"/>
                    <a:pt x="418" y="340"/>
                  </a:cubicBezTo>
                  <a:cubicBezTo>
                    <a:pt x="418" y="340"/>
                    <a:pt x="417" y="340"/>
                    <a:pt x="416" y="339"/>
                  </a:cubicBezTo>
                  <a:cubicBezTo>
                    <a:pt x="416" y="339"/>
                    <a:pt x="415" y="339"/>
                    <a:pt x="415" y="339"/>
                  </a:cubicBezTo>
                  <a:cubicBezTo>
                    <a:pt x="415" y="339"/>
                    <a:pt x="416" y="338"/>
                    <a:pt x="416" y="338"/>
                  </a:cubicBezTo>
                  <a:cubicBezTo>
                    <a:pt x="415" y="337"/>
                    <a:pt x="415" y="338"/>
                    <a:pt x="414" y="338"/>
                  </a:cubicBezTo>
                  <a:cubicBezTo>
                    <a:pt x="415" y="337"/>
                    <a:pt x="414" y="336"/>
                    <a:pt x="413" y="335"/>
                  </a:cubicBezTo>
                  <a:cubicBezTo>
                    <a:pt x="413" y="335"/>
                    <a:pt x="412" y="335"/>
                    <a:pt x="412" y="335"/>
                  </a:cubicBezTo>
                  <a:cubicBezTo>
                    <a:pt x="412" y="335"/>
                    <a:pt x="411" y="334"/>
                    <a:pt x="411" y="334"/>
                  </a:cubicBezTo>
                  <a:cubicBezTo>
                    <a:pt x="411" y="334"/>
                    <a:pt x="411" y="334"/>
                    <a:pt x="411" y="334"/>
                  </a:cubicBezTo>
                  <a:cubicBezTo>
                    <a:pt x="411" y="334"/>
                    <a:pt x="411" y="334"/>
                    <a:pt x="411" y="334"/>
                  </a:cubicBezTo>
                  <a:cubicBezTo>
                    <a:pt x="411" y="334"/>
                    <a:pt x="411" y="333"/>
                    <a:pt x="411" y="333"/>
                  </a:cubicBezTo>
                  <a:cubicBezTo>
                    <a:pt x="411" y="333"/>
                    <a:pt x="411" y="333"/>
                    <a:pt x="411" y="332"/>
                  </a:cubicBezTo>
                  <a:cubicBezTo>
                    <a:pt x="411" y="332"/>
                    <a:pt x="411" y="333"/>
                    <a:pt x="411" y="333"/>
                  </a:cubicBezTo>
                  <a:cubicBezTo>
                    <a:pt x="411" y="333"/>
                    <a:pt x="411" y="333"/>
                    <a:pt x="411" y="332"/>
                  </a:cubicBezTo>
                  <a:cubicBezTo>
                    <a:pt x="411" y="332"/>
                    <a:pt x="411" y="333"/>
                    <a:pt x="411" y="333"/>
                  </a:cubicBezTo>
                  <a:cubicBezTo>
                    <a:pt x="411" y="333"/>
                    <a:pt x="411" y="333"/>
                    <a:pt x="411" y="332"/>
                  </a:cubicBezTo>
                  <a:cubicBezTo>
                    <a:pt x="411" y="333"/>
                    <a:pt x="410" y="332"/>
                    <a:pt x="411" y="331"/>
                  </a:cubicBezTo>
                  <a:cubicBezTo>
                    <a:pt x="411" y="331"/>
                    <a:pt x="412" y="331"/>
                    <a:pt x="413" y="331"/>
                  </a:cubicBezTo>
                  <a:cubicBezTo>
                    <a:pt x="412" y="331"/>
                    <a:pt x="411" y="331"/>
                    <a:pt x="411" y="331"/>
                  </a:cubicBezTo>
                  <a:cubicBezTo>
                    <a:pt x="410" y="332"/>
                    <a:pt x="410" y="332"/>
                    <a:pt x="410" y="332"/>
                  </a:cubicBezTo>
                  <a:cubicBezTo>
                    <a:pt x="410" y="332"/>
                    <a:pt x="409" y="332"/>
                    <a:pt x="409" y="332"/>
                  </a:cubicBezTo>
                  <a:cubicBezTo>
                    <a:pt x="409" y="332"/>
                    <a:pt x="410" y="332"/>
                    <a:pt x="410" y="332"/>
                  </a:cubicBezTo>
                  <a:cubicBezTo>
                    <a:pt x="410" y="333"/>
                    <a:pt x="410" y="333"/>
                    <a:pt x="410" y="333"/>
                  </a:cubicBezTo>
                  <a:cubicBezTo>
                    <a:pt x="409" y="334"/>
                    <a:pt x="408" y="333"/>
                    <a:pt x="408" y="333"/>
                  </a:cubicBezTo>
                  <a:cubicBezTo>
                    <a:pt x="408" y="334"/>
                    <a:pt x="409" y="334"/>
                    <a:pt x="409" y="334"/>
                  </a:cubicBezTo>
                  <a:cubicBezTo>
                    <a:pt x="409" y="334"/>
                    <a:pt x="410" y="334"/>
                    <a:pt x="410" y="335"/>
                  </a:cubicBezTo>
                  <a:cubicBezTo>
                    <a:pt x="411" y="335"/>
                    <a:pt x="410" y="335"/>
                    <a:pt x="409" y="335"/>
                  </a:cubicBezTo>
                  <a:cubicBezTo>
                    <a:pt x="410" y="336"/>
                    <a:pt x="411" y="336"/>
                    <a:pt x="411" y="336"/>
                  </a:cubicBezTo>
                  <a:cubicBezTo>
                    <a:pt x="411" y="337"/>
                    <a:pt x="412" y="338"/>
                    <a:pt x="412" y="338"/>
                  </a:cubicBezTo>
                  <a:cubicBezTo>
                    <a:pt x="412" y="339"/>
                    <a:pt x="411" y="339"/>
                    <a:pt x="412" y="339"/>
                  </a:cubicBezTo>
                  <a:cubicBezTo>
                    <a:pt x="412" y="339"/>
                    <a:pt x="412" y="340"/>
                    <a:pt x="412" y="340"/>
                  </a:cubicBezTo>
                  <a:cubicBezTo>
                    <a:pt x="412" y="341"/>
                    <a:pt x="412" y="341"/>
                    <a:pt x="412" y="342"/>
                  </a:cubicBezTo>
                  <a:cubicBezTo>
                    <a:pt x="411" y="342"/>
                    <a:pt x="411" y="341"/>
                    <a:pt x="410" y="341"/>
                  </a:cubicBezTo>
                  <a:cubicBezTo>
                    <a:pt x="410" y="340"/>
                    <a:pt x="409" y="339"/>
                    <a:pt x="409" y="339"/>
                  </a:cubicBezTo>
                  <a:cubicBezTo>
                    <a:pt x="409" y="338"/>
                    <a:pt x="408" y="338"/>
                    <a:pt x="408" y="337"/>
                  </a:cubicBezTo>
                  <a:cubicBezTo>
                    <a:pt x="408" y="338"/>
                    <a:pt x="408" y="338"/>
                    <a:pt x="408" y="338"/>
                  </a:cubicBezTo>
                  <a:cubicBezTo>
                    <a:pt x="408" y="339"/>
                    <a:pt x="409" y="339"/>
                    <a:pt x="409" y="339"/>
                  </a:cubicBezTo>
                  <a:cubicBezTo>
                    <a:pt x="409" y="340"/>
                    <a:pt x="410" y="341"/>
                    <a:pt x="410" y="341"/>
                  </a:cubicBezTo>
                  <a:cubicBezTo>
                    <a:pt x="411" y="342"/>
                    <a:pt x="410" y="341"/>
                    <a:pt x="410" y="342"/>
                  </a:cubicBezTo>
                  <a:cubicBezTo>
                    <a:pt x="410" y="342"/>
                    <a:pt x="409" y="344"/>
                    <a:pt x="409" y="343"/>
                  </a:cubicBezTo>
                  <a:cubicBezTo>
                    <a:pt x="409" y="343"/>
                    <a:pt x="408" y="342"/>
                    <a:pt x="408" y="342"/>
                  </a:cubicBezTo>
                  <a:cubicBezTo>
                    <a:pt x="408" y="341"/>
                    <a:pt x="407" y="342"/>
                    <a:pt x="407" y="342"/>
                  </a:cubicBezTo>
                  <a:cubicBezTo>
                    <a:pt x="407" y="343"/>
                    <a:pt x="408" y="344"/>
                    <a:pt x="407" y="344"/>
                  </a:cubicBezTo>
                  <a:cubicBezTo>
                    <a:pt x="407" y="345"/>
                    <a:pt x="406" y="345"/>
                    <a:pt x="406" y="345"/>
                  </a:cubicBezTo>
                  <a:cubicBezTo>
                    <a:pt x="405" y="343"/>
                    <a:pt x="404" y="346"/>
                    <a:pt x="404" y="346"/>
                  </a:cubicBezTo>
                  <a:cubicBezTo>
                    <a:pt x="403" y="346"/>
                    <a:pt x="402" y="346"/>
                    <a:pt x="402" y="345"/>
                  </a:cubicBezTo>
                  <a:cubicBezTo>
                    <a:pt x="401" y="345"/>
                    <a:pt x="402" y="344"/>
                    <a:pt x="402" y="344"/>
                  </a:cubicBezTo>
                  <a:cubicBezTo>
                    <a:pt x="402" y="344"/>
                    <a:pt x="402" y="344"/>
                    <a:pt x="401" y="344"/>
                  </a:cubicBezTo>
                  <a:cubicBezTo>
                    <a:pt x="401" y="344"/>
                    <a:pt x="401" y="343"/>
                    <a:pt x="401" y="343"/>
                  </a:cubicBezTo>
                  <a:cubicBezTo>
                    <a:pt x="401" y="343"/>
                    <a:pt x="401" y="344"/>
                    <a:pt x="401" y="344"/>
                  </a:cubicBezTo>
                  <a:cubicBezTo>
                    <a:pt x="402" y="345"/>
                    <a:pt x="402" y="345"/>
                    <a:pt x="402" y="346"/>
                  </a:cubicBezTo>
                  <a:cubicBezTo>
                    <a:pt x="402" y="347"/>
                    <a:pt x="401" y="347"/>
                    <a:pt x="400" y="346"/>
                  </a:cubicBezTo>
                  <a:cubicBezTo>
                    <a:pt x="400" y="346"/>
                    <a:pt x="400" y="346"/>
                    <a:pt x="400" y="345"/>
                  </a:cubicBezTo>
                  <a:cubicBezTo>
                    <a:pt x="400" y="346"/>
                    <a:pt x="399" y="346"/>
                    <a:pt x="398" y="346"/>
                  </a:cubicBezTo>
                  <a:cubicBezTo>
                    <a:pt x="398" y="345"/>
                    <a:pt x="398" y="345"/>
                    <a:pt x="398" y="345"/>
                  </a:cubicBezTo>
                  <a:cubicBezTo>
                    <a:pt x="398" y="346"/>
                    <a:pt x="398" y="345"/>
                    <a:pt x="397" y="344"/>
                  </a:cubicBezTo>
                  <a:cubicBezTo>
                    <a:pt x="397" y="344"/>
                    <a:pt x="397" y="345"/>
                    <a:pt x="397" y="345"/>
                  </a:cubicBezTo>
                  <a:cubicBezTo>
                    <a:pt x="397" y="346"/>
                    <a:pt x="398" y="346"/>
                    <a:pt x="398" y="346"/>
                  </a:cubicBezTo>
                  <a:cubicBezTo>
                    <a:pt x="398" y="346"/>
                    <a:pt x="398" y="347"/>
                    <a:pt x="397" y="347"/>
                  </a:cubicBezTo>
                  <a:cubicBezTo>
                    <a:pt x="397" y="347"/>
                    <a:pt x="396" y="347"/>
                    <a:pt x="397" y="347"/>
                  </a:cubicBezTo>
                  <a:cubicBezTo>
                    <a:pt x="397" y="346"/>
                    <a:pt x="396" y="347"/>
                    <a:pt x="396" y="346"/>
                  </a:cubicBezTo>
                  <a:cubicBezTo>
                    <a:pt x="396" y="347"/>
                    <a:pt x="395" y="346"/>
                    <a:pt x="395" y="346"/>
                  </a:cubicBezTo>
                  <a:cubicBezTo>
                    <a:pt x="395" y="346"/>
                    <a:pt x="396" y="346"/>
                    <a:pt x="396" y="347"/>
                  </a:cubicBezTo>
                  <a:cubicBezTo>
                    <a:pt x="396" y="347"/>
                    <a:pt x="396" y="347"/>
                    <a:pt x="396" y="348"/>
                  </a:cubicBezTo>
                  <a:cubicBezTo>
                    <a:pt x="396" y="348"/>
                    <a:pt x="395" y="348"/>
                    <a:pt x="395" y="348"/>
                  </a:cubicBezTo>
                  <a:cubicBezTo>
                    <a:pt x="395" y="349"/>
                    <a:pt x="395" y="348"/>
                    <a:pt x="394" y="348"/>
                  </a:cubicBezTo>
                  <a:cubicBezTo>
                    <a:pt x="395" y="349"/>
                    <a:pt x="395" y="349"/>
                    <a:pt x="394" y="349"/>
                  </a:cubicBezTo>
                  <a:cubicBezTo>
                    <a:pt x="394" y="349"/>
                    <a:pt x="393" y="349"/>
                    <a:pt x="393" y="348"/>
                  </a:cubicBezTo>
                  <a:cubicBezTo>
                    <a:pt x="393" y="348"/>
                    <a:pt x="393" y="348"/>
                    <a:pt x="393" y="349"/>
                  </a:cubicBezTo>
                  <a:cubicBezTo>
                    <a:pt x="393" y="349"/>
                    <a:pt x="393" y="349"/>
                    <a:pt x="392" y="349"/>
                  </a:cubicBezTo>
                  <a:cubicBezTo>
                    <a:pt x="392" y="349"/>
                    <a:pt x="393" y="349"/>
                    <a:pt x="393" y="349"/>
                  </a:cubicBezTo>
                  <a:cubicBezTo>
                    <a:pt x="392" y="349"/>
                    <a:pt x="392" y="350"/>
                    <a:pt x="392" y="350"/>
                  </a:cubicBezTo>
                  <a:cubicBezTo>
                    <a:pt x="392" y="349"/>
                    <a:pt x="392" y="349"/>
                    <a:pt x="391" y="349"/>
                  </a:cubicBezTo>
                  <a:cubicBezTo>
                    <a:pt x="391" y="349"/>
                    <a:pt x="390" y="349"/>
                    <a:pt x="391" y="349"/>
                  </a:cubicBezTo>
                  <a:cubicBezTo>
                    <a:pt x="391" y="349"/>
                    <a:pt x="390" y="349"/>
                    <a:pt x="390" y="349"/>
                  </a:cubicBezTo>
                  <a:cubicBezTo>
                    <a:pt x="390" y="349"/>
                    <a:pt x="390" y="349"/>
                    <a:pt x="390" y="349"/>
                  </a:cubicBezTo>
                  <a:cubicBezTo>
                    <a:pt x="390" y="349"/>
                    <a:pt x="389" y="348"/>
                    <a:pt x="389" y="349"/>
                  </a:cubicBezTo>
                  <a:cubicBezTo>
                    <a:pt x="389" y="349"/>
                    <a:pt x="389" y="349"/>
                    <a:pt x="389" y="350"/>
                  </a:cubicBezTo>
                  <a:cubicBezTo>
                    <a:pt x="389" y="350"/>
                    <a:pt x="389" y="349"/>
                    <a:pt x="390" y="349"/>
                  </a:cubicBezTo>
                  <a:cubicBezTo>
                    <a:pt x="390" y="349"/>
                    <a:pt x="388" y="350"/>
                    <a:pt x="388" y="350"/>
                  </a:cubicBezTo>
                  <a:cubicBezTo>
                    <a:pt x="387" y="350"/>
                    <a:pt x="386" y="351"/>
                    <a:pt x="386" y="352"/>
                  </a:cubicBezTo>
                  <a:cubicBezTo>
                    <a:pt x="386" y="351"/>
                    <a:pt x="386" y="351"/>
                    <a:pt x="386" y="351"/>
                  </a:cubicBezTo>
                  <a:cubicBezTo>
                    <a:pt x="386" y="351"/>
                    <a:pt x="386" y="351"/>
                    <a:pt x="386" y="351"/>
                  </a:cubicBezTo>
                  <a:cubicBezTo>
                    <a:pt x="385" y="350"/>
                    <a:pt x="387" y="350"/>
                    <a:pt x="387" y="350"/>
                  </a:cubicBezTo>
                  <a:cubicBezTo>
                    <a:pt x="387" y="350"/>
                    <a:pt x="386" y="350"/>
                    <a:pt x="386" y="351"/>
                  </a:cubicBezTo>
                  <a:cubicBezTo>
                    <a:pt x="386" y="351"/>
                    <a:pt x="386" y="352"/>
                    <a:pt x="385" y="352"/>
                  </a:cubicBezTo>
                  <a:cubicBezTo>
                    <a:pt x="386" y="352"/>
                    <a:pt x="384" y="352"/>
                    <a:pt x="384" y="352"/>
                  </a:cubicBezTo>
                  <a:cubicBezTo>
                    <a:pt x="384" y="352"/>
                    <a:pt x="384" y="352"/>
                    <a:pt x="384" y="351"/>
                  </a:cubicBezTo>
                  <a:cubicBezTo>
                    <a:pt x="384" y="351"/>
                    <a:pt x="384" y="351"/>
                    <a:pt x="384" y="351"/>
                  </a:cubicBezTo>
                  <a:cubicBezTo>
                    <a:pt x="384" y="351"/>
                    <a:pt x="384" y="351"/>
                    <a:pt x="384" y="351"/>
                  </a:cubicBezTo>
                  <a:cubicBezTo>
                    <a:pt x="384" y="351"/>
                    <a:pt x="384" y="351"/>
                    <a:pt x="384" y="351"/>
                  </a:cubicBezTo>
                  <a:cubicBezTo>
                    <a:pt x="384" y="351"/>
                    <a:pt x="384" y="351"/>
                    <a:pt x="384" y="351"/>
                  </a:cubicBezTo>
                  <a:cubicBezTo>
                    <a:pt x="384" y="351"/>
                    <a:pt x="384" y="350"/>
                    <a:pt x="384" y="350"/>
                  </a:cubicBezTo>
                  <a:cubicBezTo>
                    <a:pt x="384" y="351"/>
                    <a:pt x="383" y="350"/>
                    <a:pt x="383" y="350"/>
                  </a:cubicBezTo>
                  <a:cubicBezTo>
                    <a:pt x="383" y="350"/>
                    <a:pt x="384" y="351"/>
                    <a:pt x="383" y="351"/>
                  </a:cubicBezTo>
                  <a:cubicBezTo>
                    <a:pt x="384" y="351"/>
                    <a:pt x="384" y="352"/>
                    <a:pt x="384" y="353"/>
                  </a:cubicBezTo>
                  <a:cubicBezTo>
                    <a:pt x="383" y="353"/>
                    <a:pt x="383" y="354"/>
                    <a:pt x="382" y="354"/>
                  </a:cubicBezTo>
                  <a:cubicBezTo>
                    <a:pt x="382" y="354"/>
                    <a:pt x="382" y="354"/>
                    <a:pt x="382" y="354"/>
                  </a:cubicBezTo>
                  <a:cubicBezTo>
                    <a:pt x="382" y="354"/>
                    <a:pt x="382" y="355"/>
                    <a:pt x="382" y="356"/>
                  </a:cubicBezTo>
                  <a:cubicBezTo>
                    <a:pt x="382" y="356"/>
                    <a:pt x="383" y="356"/>
                    <a:pt x="383" y="356"/>
                  </a:cubicBezTo>
                  <a:cubicBezTo>
                    <a:pt x="384" y="356"/>
                    <a:pt x="385" y="357"/>
                    <a:pt x="385" y="357"/>
                  </a:cubicBezTo>
                  <a:cubicBezTo>
                    <a:pt x="385" y="358"/>
                    <a:pt x="384" y="357"/>
                    <a:pt x="384" y="357"/>
                  </a:cubicBezTo>
                  <a:cubicBezTo>
                    <a:pt x="384" y="357"/>
                    <a:pt x="384" y="357"/>
                    <a:pt x="384" y="357"/>
                  </a:cubicBezTo>
                  <a:cubicBezTo>
                    <a:pt x="384" y="358"/>
                    <a:pt x="384" y="358"/>
                    <a:pt x="384" y="358"/>
                  </a:cubicBezTo>
                  <a:cubicBezTo>
                    <a:pt x="384" y="358"/>
                    <a:pt x="384" y="358"/>
                    <a:pt x="384" y="358"/>
                  </a:cubicBezTo>
                  <a:cubicBezTo>
                    <a:pt x="384" y="358"/>
                    <a:pt x="384" y="359"/>
                    <a:pt x="384" y="359"/>
                  </a:cubicBezTo>
                  <a:cubicBezTo>
                    <a:pt x="385" y="358"/>
                    <a:pt x="385" y="359"/>
                    <a:pt x="385" y="359"/>
                  </a:cubicBezTo>
                  <a:cubicBezTo>
                    <a:pt x="386" y="359"/>
                    <a:pt x="386" y="361"/>
                    <a:pt x="386" y="361"/>
                  </a:cubicBezTo>
                  <a:cubicBezTo>
                    <a:pt x="385" y="362"/>
                    <a:pt x="385" y="362"/>
                    <a:pt x="385" y="362"/>
                  </a:cubicBezTo>
                  <a:cubicBezTo>
                    <a:pt x="384" y="363"/>
                    <a:pt x="384" y="362"/>
                    <a:pt x="384" y="363"/>
                  </a:cubicBezTo>
                  <a:cubicBezTo>
                    <a:pt x="383" y="363"/>
                    <a:pt x="381" y="362"/>
                    <a:pt x="381" y="363"/>
                  </a:cubicBezTo>
                  <a:cubicBezTo>
                    <a:pt x="381" y="362"/>
                    <a:pt x="380" y="362"/>
                    <a:pt x="380" y="361"/>
                  </a:cubicBezTo>
                  <a:cubicBezTo>
                    <a:pt x="381" y="361"/>
                    <a:pt x="381" y="361"/>
                    <a:pt x="381" y="362"/>
                  </a:cubicBezTo>
                  <a:cubicBezTo>
                    <a:pt x="381" y="361"/>
                    <a:pt x="381" y="361"/>
                    <a:pt x="381" y="361"/>
                  </a:cubicBezTo>
                  <a:cubicBezTo>
                    <a:pt x="381" y="360"/>
                    <a:pt x="381" y="360"/>
                    <a:pt x="381" y="360"/>
                  </a:cubicBezTo>
                  <a:cubicBezTo>
                    <a:pt x="381" y="360"/>
                    <a:pt x="381" y="360"/>
                    <a:pt x="380" y="360"/>
                  </a:cubicBezTo>
                  <a:cubicBezTo>
                    <a:pt x="380" y="360"/>
                    <a:pt x="381" y="360"/>
                    <a:pt x="381" y="360"/>
                  </a:cubicBezTo>
                  <a:cubicBezTo>
                    <a:pt x="380" y="361"/>
                    <a:pt x="380" y="360"/>
                    <a:pt x="380" y="360"/>
                  </a:cubicBezTo>
                  <a:cubicBezTo>
                    <a:pt x="379" y="360"/>
                    <a:pt x="380" y="359"/>
                    <a:pt x="379" y="359"/>
                  </a:cubicBezTo>
                  <a:cubicBezTo>
                    <a:pt x="379" y="359"/>
                    <a:pt x="379" y="359"/>
                    <a:pt x="379" y="359"/>
                  </a:cubicBezTo>
                  <a:cubicBezTo>
                    <a:pt x="379" y="359"/>
                    <a:pt x="378" y="359"/>
                    <a:pt x="378" y="358"/>
                  </a:cubicBezTo>
                  <a:cubicBezTo>
                    <a:pt x="378" y="358"/>
                    <a:pt x="379" y="358"/>
                    <a:pt x="379" y="358"/>
                  </a:cubicBezTo>
                  <a:cubicBezTo>
                    <a:pt x="379" y="358"/>
                    <a:pt x="379" y="358"/>
                    <a:pt x="378" y="357"/>
                  </a:cubicBezTo>
                  <a:cubicBezTo>
                    <a:pt x="378" y="357"/>
                    <a:pt x="378" y="356"/>
                    <a:pt x="378" y="356"/>
                  </a:cubicBezTo>
                  <a:cubicBezTo>
                    <a:pt x="378" y="356"/>
                    <a:pt x="378" y="356"/>
                    <a:pt x="378" y="357"/>
                  </a:cubicBezTo>
                  <a:cubicBezTo>
                    <a:pt x="378" y="356"/>
                    <a:pt x="378" y="356"/>
                    <a:pt x="378" y="356"/>
                  </a:cubicBezTo>
                  <a:cubicBezTo>
                    <a:pt x="377" y="356"/>
                    <a:pt x="377" y="355"/>
                    <a:pt x="377" y="354"/>
                  </a:cubicBezTo>
                  <a:cubicBezTo>
                    <a:pt x="378" y="354"/>
                    <a:pt x="377" y="354"/>
                    <a:pt x="377" y="353"/>
                  </a:cubicBezTo>
                  <a:cubicBezTo>
                    <a:pt x="377" y="353"/>
                    <a:pt x="377" y="352"/>
                    <a:pt x="378" y="353"/>
                  </a:cubicBezTo>
                  <a:cubicBezTo>
                    <a:pt x="378" y="352"/>
                    <a:pt x="378" y="351"/>
                    <a:pt x="378" y="351"/>
                  </a:cubicBezTo>
                  <a:cubicBezTo>
                    <a:pt x="378" y="351"/>
                    <a:pt x="379" y="351"/>
                    <a:pt x="379" y="350"/>
                  </a:cubicBezTo>
                  <a:cubicBezTo>
                    <a:pt x="379" y="350"/>
                    <a:pt x="379" y="350"/>
                    <a:pt x="379" y="349"/>
                  </a:cubicBezTo>
                  <a:cubicBezTo>
                    <a:pt x="379" y="350"/>
                    <a:pt x="379" y="349"/>
                    <a:pt x="379" y="349"/>
                  </a:cubicBezTo>
                  <a:cubicBezTo>
                    <a:pt x="378" y="349"/>
                    <a:pt x="378" y="349"/>
                    <a:pt x="378" y="349"/>
                  </a:cubicBezTo>
                  <a:cubicBezTo>
                    <a:pt x="378" y="349"/>
                    <a:pt x="378" y="349"/>
                    <a:pt x="378" y="349"/>
                  </a:cubicBezTo>
                  <a:cubicBezTo>
                    <a:pt x="378" y="350"/>
                    <a:pt x="377" y="348"/>
                    <a:pt x="377" y="348"/>
                  </a:cubicBezTo>
                  <a:cubicBezTo>
                    <a:pt x="377" y="349"/>
                    <a:pt x="377" y="348"/>
                    <a:pt x="377" y="348"/>
                  </a:cubicBezTo>
                  <a:cubicBezTo>
                    <a:pt x="377" y="349"/>
                    <a:pt x="378" y="350"/>
                    <a:pt x="376" y="349"/>
                  </a:cubicBezTo>
                  <a:cubicBezTo>
                    <a:pt x="376" y="349"/>
                    <a:pt x="376" y="348"/>
                    <a:pt x="376" y="348"/>
                  </a:cubicBezTo>
                  <a:cubicBezTo>
                    <a:pt x="376" y="348"/>
                    <a:pt x="376" y="348"/>
                    <a:pt x="376" y="348"/>
                  </a:cubicBezTo>
                  <a:cubicBezTo>
                    <a:pt x="376" y="348"/>
                    <a:pt x="375" y="348"/>
                    <a:pt x="376" y="347"/>
                  </a:cubicBezTo>
                  <a:cubicBezTo>
                    <a:pt x="375" y="348"/>
                    <a:pt x="375" y="346"/>
                    <a:pt x="375" y="346"/>
                  </a:cubicBezTo>
                  <a:cubicBezTo>
                    <a:pt x="375" y="346"/>
                    <a:pt x="375" y="347"/>
                    <a:pt x="374" y="347"/>
                  </a:cubicBezTo>
                  <a:cubicBezTo>
                    <a:pt x="374" y="347"/>
                    <a:pt x="374" y="347"/>
                    <a:pt x="375" y="347"/>
                  </a:cubicBezTo>
                  <a:cubicBezTo>
                    <a:pt x="375" y="347"/>
                    <a:pt x="374" y="347"/>
                    <a:pt x="374" y="347"/>
                  </a:cubicBezTo>
                  <a:cubicBezTo>
                    <a:pt x="375" y="348"/>
                    <a:pt x="375" y="348"/>
                    <a:pt x="375" y="349"/>
                  </a:cubicBezTo>
                  <a:cubicBezTo>
                    <a:pt x="375" y="349"/>
                    <a:pt x="374" y="350"/>
                    <a:pt x="374" y="349"/>
                  </a:cubicBezTo>
                  <a:cubicBezTo>
                    <a:pt x="374" y="350"/>
                    <a:pt x="373" y="350"/>
                    <a:pt x="373" y="349"/>
                  </a:cubicBezTo>
                  <a:cubicBezTo>
                    <a:pt x="373" y="350"/>
                    <a:pt x="372" y="350"/>
                    <a:pt x="372" y="349"/>
                  </a:cubicBezTo>
                  <a:cubicBezTo>
                    <a:pt x="372" y="350"/>
                    <a:pt x="372" y="350"/>
                    <a:pt x="372" y="350"/>
                  </a:cubicBezTo>
                  <a:cubicBezTo>
                    <a:pt x="372" y="350"/>
                    <a:pt x="371" y="350"/>
                    <a:pt x="371" y="350"/>
                  </a:cubicBezTo>
                  <a:cubicBezTo>
                    <a:pt x="370" y="349"/>
                    <a:pt x="371" y="349"/>
                    <a:pt x="371" y="349"/>
                  </a:cubicBezTo>
                  <a:cubicBezTo>
                    <a:pt x="371" y="349"/>
                    <a:pt x="371" y="348"/>
                    <a:pt x="371" y="348"/>
                  </a:cubicBezTo>
                  <a:cubicBezTo>
                    <a:pt x="371" y="348"/>
                    <a:pt x="370" y="348"/>
                    <a:pt x="370" y="347"/>
                  </a:cubicBezTo>
                  <a:cubicBezTo>
                    <a:pt x="370" y="348"/>
                    <a:pt x="370" y="348"/>
                    <a:pt x="369" y="348"/>
                  </a:cubicBezTo>
                  <a:cubicBezTo>
                    <a:pt x="369" y="348"/>
                    <a:pt x="369" y="347"/>
                    <a:pt x="369" y="347"/>
                  </a:cubicBezTo>
                  <a:cubicBezTo>
                    <a:pt x="369" y="347"/>
                    <a:pt x="368" y="347"/>
                    <a:pt x="368" y="347"/>
                  </a:cubicBezTo>
                  <a:cubicBezTo>
                    <a:pt x="368" y="346"/>
                    <a:pt x="369" y="346"/>
                    <a:pt x="369" y="346"/>
                  </a:cubicBezTo>
                  <a:cubicBezTo>
                    <a:pt x="369" y="346"/>
                    <a:pt x="368" y="346"/>
                    <a:pt x="368" y="346"/>
                  </a:cubicBezTo>
                  <a:cubicBezTo>
                    <a:pt x="368" y="346"/>
                    <a:pt x="368" y="346"/>
                    <a:pt x="368" y="346"/>
                  </a:cubicBezTo>
                  <a:cubicBezTo>
                    <a:pt x="368" y="346"/>
                    <a:pt x="368" y="346"/>
                    <a:pt x="367" y="346"/>
                  </a:cubicBezTo>
                  <a:cubicBezTo>
                    <a:pt x="368" y="346"/>
                    <a:pt x="368" y="346"/>
                    <a:pt x="368" y="347"/>
                  </a:cubicBezTo>
                  <a:cubicBezTo>
                    <a:pt x="368" y="347"/>
                    <a:pt x="368" y="346"/>
                    <a:pt x="368" y="346"/>
                  </a:cubicBezTo>
                  <a:cubicBezTo>
                    <a:pt x="367" y="347"/>
                    <a:pt x="368" y="347"/>
                    <a:pt x="368" y="348"/>
                  </a:cubicBezTo>
                  <a:cubicBezTo>
                    <a:pt x="368" y="347"/>
                    <a:pt x="368" y="347"/>
                    <a:pt x="367" y="348"/>
                  </a:cubicBezTo>
                  <a:cubicBezTo>
                    <a:pt x="367" y="348"/>
                    <a:pt x="367" y="347"/>
                    <a:pt x="367" y="347"/>
                  </a:cubicBezTo>
                  <a:cubicBezTo>
                    <a:pt x="367" y="347"/>
                    <a:pt x="367" y="347"/>
                    <a:pt x="367" y="347"/>
                  </a:cubicBezTo>
                  <a:cubicBezTo>
                    <a:pt x="367" y="347"/>
                    <a:pt x="367" y="347"/>
                    <a:pt x="367" y="347"/>
                  </a:cubicBezTo>
                  <a:cubicBezTo>
                    <a:pt x="367" y="347"/>
                    <a:pt x="367" y="347"/>
                    <a:pt x="367" y="347"/>
                  </a:cubicBezTo>
                  <a:cubicBezTo>
                    <a:pt x="367" y="347"/>
                    <a:pt x="367" y="346"/>
                    <a:pt x="367" y="346"/>
                  </a:cubicBezTo>
                  <a:cubicBezTo>
                    <a:pt x="367" y="346"/>
                    <a:pt x="367" y="347"/>
                    <a:pt x="367" y="347"/>
                  </a:cubicBezTo>
                  <a:cubicBezTo>
                    <a:pt x="366" y="347"/>
                    <a:pt x="366" y="346"/>
                    <a:pt x="366" y="346"/>
                  </a:cubicBezTo>
                  <a:cubicBezTo>
                    <a:pt x="366" y="346"/>
                    <a:pt x="366" y="346"/>
                    <a:pt x="366" y="345"/>
                  </a:cubicBezTo>
                  <a:cubicBezTo>
                    <a:pt x="366" y="346"/>
                    <a:pt x="366" y="346"/>
                    <a:pt x="366" y="346"/>
                  </a:cubicBezTo>
                  <a:cubicBezTo>
                    <a:pt x="366" y="346"/>
                    <a:pt x="366" y="346"/>
                    <a:pt x="366" y="346"/>
                  </a:cubicBezTo>
                  <a:cubicBezTo>
                    <a:pt x="366" y="346"/>
                    <a:pt x="366" y="346"/>
                    <a:pt x="366" y="346"/>
                  </a:cubicBezTo>
                  <a:cubicBezTo>
                    <a:pt x="366" y="346"/>
                    <a:pt x="365" y="346"/>
                    <a:pt x="365" y="346"/>
                  </a:cubicBezTo>
                  <a:cubicBezTo>
                    <a:pt x="365" y="345"/>
                    <a:pt x="366" y="345"/>
                    <a:pt x="366" y="345"/>
                  </a:cubicBezTo>
                  <a:cubicBezTo>
                    <a:pt x="366" y="344"/>
                    <a:pt x="365" y="344"/>
                    <a:pt x="365" y="345"/>
                  </a:cubicBezTo>
                  <a:cubicBezTo>
                    <a:pt x="365" y="345"/>
                    <a:pt x="365" y="344"/>
                    <a:pt x="365" y="344"/>
                  </a:cubicBezTo>
                  <a:cubicBezTo>
                    <a:pt x="365" y="344"/>
                    <a:pt x="364" y="345"/>
                    <a:pt x="364" y="345"/>
                  </a:cubicBezTo>
                  <a:cubicBezTo>
                    <a:pt x="364" y="345"/>
                    <a:pt x="364" y="344"/>
                    <a:pt x="364" y="344"/>
                  </a:cubicBezTo>
                  <a:cubicBezTo>
                    <a:pt x="364" y="345"/>
                    <a:pt x="365" y="346"/>
                    <a:pt x="365" y="346"/>
                  </a:cubicBezTo>
                  <a:cubicBezTo>
                    <a:pt x="365" y="347"/>
                    <a:pt x="365" y="347"/>
                    <a:pt x="365" y="347"/>
                  </a:cubicBezTo>
                  <a:cubicBezTo>
                    <a:pt x="365" y="347"/>
                    <a:pt x="365" y="347"/>
                    <a:pt x="365" y="347"/>
                  </a:cubicBezTo>
                  <a:cubicBezTo>
                    <a:pt x="365" y="347"/>
                    <a:pt x="365" y="347"/>
                    <a:pt x="365" y="347"/>
                  </a:cubicBezTo>
                  <a:cubicBezTo>
                    <a:pt x="366" y="347"/>
                    <a:pt x="366" y="347"/>
                    <a:pt x="365" y="347"/>
                  </a:cubicBezTo>
                  <a:cubicBezTo>
                    <a:pt x="366" y="348"/>
                    <a:pt x="365" y="348"/>
                    <a:pt x="365" y="348"/>
                  </a:cubicBezTo>
                  <a:cubicBezTo>
                    <a:pt x="365" y="347"/>
                    <a:pt x="365" y="348"/>
                    <a:pt x="365" y="348"/>
                  </a:cubicBezTo>
                  <a:cubicBezTo>
                    <a:pt x="364" y="348"/>
                    <a:pt x="364" y="348"/>
                    <a:pt x="364" y="348"/>
                  </a:cubicBezTo>
                  <a:cubicBezTo>
                    <a:pt x="364" y="348"/>
                    <a:pt x="364" y="348"/>
                    <a:pt x="364" y="348"/>
                  </a:cubicBezTo>
                  <a:cubicBezTo>
                    <a:pt x="365" y="348"/>
                    <a:pt x="364" y="347"/>
                    <a:pt x="365" y="347"/>
                  </a:cubicBezTo>
                  <a:cubicBezTo>
                    <a:pt x="364" y="347"/>
                    <a:pt x="364" y="347"/>
                    <a:pt x="364" y="347"/>
                  </a:cubicBezTo>
                  <a:cubicBezTo>
                    <a:pt x="364" y="347"/>
                    <a:pt x="363" y="347"/>
                    <a:pt x="363" y="347"/>
                  </a:cubicBezTo>
                  <a:cubicBezTo>
                    <a:pt x="363" y="347"/>
                    <a:pt x="364" y="348"/>
                    <a:pt x="363" y="349"/>
                  </a:cubicBezTo>
                  <a:cubicBezTo>
                    <a:pt x="362" y="349"/>
                    <a:pt x="363" y="348"/>
                    <a:pt x="363" y="348"/>
                  </a:cubicBezTo>
                  <a:cubicBezTo>
                    <a:pt x="363" y="348"/>
                    <a:pt x="363" y="347"/>
                    <a:pt x="362" y="347"/>
                  </a:cubicBezTo>
                  <a:cubicBezTo>
                    <a:pt x="363" y="348"/>
                    <a:pt x="361" y="348"/>
                    <a:pt x="361" y="349"/>
                  </a:cubicBezTo>
                  <a:cubicBezTo>
                    <a:pt x="360" y="349"/>
                    <a:pt x="360" y="348"/>
                    <a:pt x="359" y="348"/>
                  </a:cubicBezTo>
                  <a:cubicBezTo>
                    <a:pt x="359" y="347"/>
                    <a:pt x="358" y="347"/>
                    <a:pt x="357" y="348"/>
                  </a:cubicBezTo>
                  <a:cubicBezTo>
                    <a:pt x="357" y="348"/>
                    <a:pt x="356" y="348"/>
                    <a:pt x="355" y="348"/>
                  </a:cubicBezTo>
                  <a:cubicBezTo>
                    <a:pt x="355" y="347"/>
                    <a:pt x="355" y="347"/>
                    <a:pt x="355" y="348"/>
                  </a:cubicBezTo>
                  <a:cubicBezTo>
                    <a:pt x="354" y="348"/>
                    <a:pt x="354" y="346"/>
                    <a:pt x="353" y="347"/>
                  </a:cubicBezTo>
                  <a:cubicBezTo>
                    <a:pt x="353" y="347"/>
                    <a:pt x="352" y="346"/>
                    <a:pt x="351" y="346"/>
                  </a:cubicBezTo>
                  <a:cubicBezTo>
                    <a:pt x="351" y="346"/>
                    <a:pt x="350" y="345"/>
                    <a:pt x="351" y="345"/>
                  </a:cubicBezTo>
                  <a:cubicBezTo>
                    <a:pt x="351" y="345"/>
                    <a:pt x="351" y="345"/>
                    <a:pt x="351" y="344"/>
                  </a:cubicBezTo>
                  <a:cubicBezTo>
                    <a:pt x="350" y="344"/>
                    <a:pt x="350" y="345"/>
                    <a:pt x="350" y="344"/>
                  </a:cubicBezTo>
                  <a:cubicBezTo>
                    <a:pt x="349" y="344"/>
                    <a:pt x="348" y="343"/>
                    <a:pt x="348" y="343"/>
                  </a:cubicBezTo>
                  <a:cubicBezTo>
                    <a:pt x="348" y="344"/>
                    <a:pt x="347" y="344"/>
                    <a:pt x="347" y="343"/>
                  </a:cubicBezTo>
                  <a:cubicBezTo>
                    <a:pt x="347" y="342"/>
                    <a:pt x="347" y="342"/>
                    <a:pt x="347" y="341"/>
                  </a:cubicBezTo>
                  <a:cubicBezTo>
                    <a:pt x="347" y="340"/>
                    <a:pt x="346" y="340"/>
                    <a:pt x="346" y="340"/>
                  </a:cubicBezTo>
                  <a:cubicBezTo>
                    <a:pt x="345" y="340"/>
                    <a:pt x="345" y="338"/>
                    <a:pt x="345" y="338"/>
                  </a:cubicBezTo>
                  <a:cubicBezTo>
                    <a:pt x="345" y="337"/>
                    <a:pt x="346" y="336"/>
                    <a:pt x="346" y="337"/>
                  </a:cubicBezTo>
                  <a:cubicBezTo>
                    <a:pt x="346" y="338"/>
                    <a:pt x="347" y="335"/>
                    <a:pt x="347" y="335"/>
                  </a:cubicBezTo>
                  <a:cubicBezTo>
                    <a:pt x="347" y="335"/>
                    <a:pt x="346" y="334"/>
                    <a:pt x="346" y="334"/>
                  </a:cubicBezTo>
                  <a:cubicBezTo>
                    <a:pt x="346" y="334"/>
                    <a:pt x="345" y="334"/>
                    <a:pt x="345" y="334"/>
                  </a:cubicBezTo>
                  <a:cubicBezTo>
                    <a:pt x="345" y="334"/>
                    <a:pt x="345" y="334"/>
                    <a:pt x="345" y="333"/>
                  </a:cubicBezTo>
                  <a:cubicBezTo>
                    <a:pt x="344" y="333"/>
                    <a:pt x="342" y="335"/>
                    <a:pt x="341" y="334"/>
                  </a:cubicBezTo>
                  <a:cubicBezTo>
                    <a:pt x="341" y="333"/>
                    <a:pt x="340" y="333"/>
                    <a:pt x="340" y="333"/>
                  </a:cubicBezTo>
                  <a:cubicBezTo>
                    <a:pt x="339" y="333"/>
                    <a:pt x="339" y="333"/>
                    <a:pt x="339" y="333"/>
                  </a:cubicBezTo>
                  <a:cubicBezTo>
                    <a:pt x="339" y="333"/>
                    <a:pt x="338" y="333"/>
                    <a:pt x="338" y="333"/>
                  </a:cubicBezTo>
                  <a:cubicBezTo>
                    <a:pt x="338" y="333"/>
                    <a:pt x="338" y="333"/>
                    <a:pt x="337" y="333"/>
                  </a:cubicBezTo>
                  <a:cubicBezTo>
                    <a:pt x="336" y="332"/>
                    <a:pt x="336" y="332"/>
                    <a:pt x="335" y="332"/>
                  </a:cubicBezTo>
                  <a:cubicBezTo>
                    <a:pt x="335" y="332"/>
                    <a:pt x="335" y="331"/>
                    <a:pt x="334" y="331"/>
                  </a:cubicBezTo>
                  <a:cubicBezTo>
                    <a:pt x="334" y="331"/>
                    <a:pt x="334" y="330"/>
                    <a:pt x="334" y="330"/>
                  </a:cubicBezTo>
                  <a:cubicBezTo>
                    <a:pt x="333" y="329"/>
                    <a:pt x="332" y="329"/>
                    <a:pt x="332" y="328"/>
                  </a:cubicBezTo>
                  <a:cubicBezTo>
                    <a:pt x="332" y="328"/>
                    <a:pt x="331" y="329"/>
                    <a:pt x="331" y="330"/>
                  </a:cubicBezTo>
                  <a:cubicBezTo>
                    <a:pt x="331" y="330"/>
                    <a:pt x="330" y="330"/>
                    <a:pt x="330" y="330"/>
                  </a:cubicBezTo>
                  <a:cubicBezTo>
                    <a:pt x="329" y="330"/>
                    <a:pt x="329" y="331"/>
                    <a:pt x="328" y="331"/>
                  </a:cubicBezTo>
                  <a:cubicBezTo>
                    <a:pt x="328" y="331"/>
                    <a:pt x="328" y="331"/>
                    <a:pt x="328" y="331"/>
                  </a:cubicBezTo>
                  <a:cubicBezTo>
                    <a:pt x="327" y="332"/>
                    <a:pt x="328" y="332"/>
                    <a:pt x="328" y="332"/>
                  </a:cubicBezTo>
                  <a:cubicBezTo>
                    <a:pt x="328" y="333"/>
                    <a:pt x="328" y="334"/>
                    <a:pt x="327" y="334"/>
                  </a:cubicBezTo>
                  <a:cubicBezTo>
                    <a:pt x="327" y="335"/>
                    <a:pt x="326" y="335"/>
                    <a:pt x="326" y="334"/>
                  </a:cubicBezTo>
                  <a:cubicBezTo>
                    <a:pt x="325" y="335"/>
                    <a:pt x="324" y="336"/>
                    <a:pt x="323" y="336"/>
                  </a:cubicBezTo>
                  <a:cubicBezTo>
                    <a:pt x="322" y="335"/>
                    <a:pt x="323" y="334"/>
                    <a:pt x="322" y="335"/>
                  </a:cubicBezTo>
                  <a:cubicBezTo>
                    <a:pt x="321" y="335"/>
                    <a:pt x="321" y="336"/>
                    <a:pt x="321" y="337"/>
                  </a:cubicBezTo>
                  <a:cubicBezTo>
                    <a:pt x="321" y="337"/>
                    <a:pt x="321" y="338"/>
                    <a:pt x="320" y="338"/>
                  </a:cubicBezTo>
                  <a:cubicBezTo>
                    <a:pt x="319" y="337"/>
                    <a:pt x="319" y="336"/>
                    <a:pt x="318" y="335"/>
                  </a:cubicBezTo>
                  <a:cubicBezTo>
                    <a:pt x="317" y="335"/>
                    <a:pt x="317" y="335"/>
                    <a:pt x="317" y="335"/>
                  </a:cubicBezTo>
                  <a:cubicBezTo>
                    <a:pt x="316" y="336"/>
                    <a:pt x="317" y="336"/>
                    <a:pt x="317" y="336"/>
                  </a:cubicBezTo>
                  <a:cubicBezTo>
                    <a:pt x="317" y="337"/>
                    <a:pt x="316" y="337"/>
                    <a:pt x="315" y="336"/>
                  </a:cubicBezTo>
                  <a:cubicBezTo>
                    <a:pt x="315" y="336"/>
                    <a:pt x="315" y="335"/>
                    <a:pt x="314" y="335"/>
                  </a:cubicBezTo>
                  <a:cubicBezTo>
                    <a:pt x="314" y="335"/>
                    <a:pt x="314" y="336"/>
                    <a:pt x="313" y="336"/>
                  </a:cubicBezTo>
                  <a:cubicBezTo>
                    <a:pt x="313" y="337"/>
                    <a:pt x="313" y="337"/>
                    <a:pt x="313" y="337"/>
                  </a:cubicBezTo>
                  <a:cubicBezTo>
                    <a:pt x="313" y="338"/>
                    <a:pt x="312" y="338"/>
                    <a:pt x="312" y="338"/>
                  </a:cubicBezTo>
                  <a:cubicBezTo>
                    <a:pt x="312" y="338"/>
                    <a:pt x="312" y="339"/>
                    <a:pt x="312" y="339"/>
                  </a:cubicBezTo>
                  <a:cubicBezTo>
                    <a:pt x="312" y="339"/>
                    <a:pt x="311" y="338"/>
                    <a:pt x="311" y="338"/>
                  </a:cubicBezTo>
                  <a:cubicBezTo>
                    <a:pt x="311" y="338"/>
                    <a:pt x="310" y="338"/>
                    <a:pt x="310" y="337"/>
                  </a:cubicBezTo>
                  <a:cubicBezTo>
                    <a:pt x="310" y="337"/>
                    <a:pt x="310" y="337"/>
                    <a:pt x="309" y="337"/>
                  </a:cubicBezTo>
                  <a:cubicBezTo>
                    <a:pt x="309" y="336"/>
                    <a:pt x="308" y="336"/>
                    <a:pt x="308" y="336"/>
                  </a:cubicBezTo>
                  <a:cubicBezTo>
                    <a:pt x="307" y="336"/>
                    <a:pt x="307" y="335"/>
                    <a:pt x="307" y="336"/>
                  </a:cubicBezTo>
                  <a:cubicBezTo>
                    <a:pt x="307" y="336"/>
                    <a:pt x="307" y="336"/>
                    <a:pt x="307" y="336"/>
                  </a:cubicBezTo>
                  <a:cubicBezTo>
                    <a:pt x="306" y="336"/>
                    <a:pt x="307" y="335"/>
                    <a:pt x="306" y="335"/>
                  </a:cubicBezTo>
                  <a:cubicBezTo>
                    <a:pt x="306" y="335"/>
                    <a:pt x="306" y="336"/>
                    <a:pt x="305" y="336"/>
                  </a:cubicBezTo>
                  <a:cubicBezTo>
                    <a:pt x="305" y="336"/>
                    <a:pt x="306" y="336"/>
                    <a:pt x="305" y="337"/>
                  </a:cubicBezTo>
                  <a:cubicBezTo>
                    <a:pt x="305" y="337"/>
                    <a:pt x="305" y="337"/>
                    <a:pt x="305" y="338"/>
                  </a:cubicBezTo>
                  <a:cubicBezTo>
                    <a:pt x="304" y="338"/>
                    <a:pt x="304" y="339"/>
                    <a:pt x="304" y="339"/>
                  </a:cubicBezTo>
                  <a:cubicBezTo>
                    <a:pt x="304" y="339"/>
                    <a:pt x="304" y="339"/>
                    <a:pt x="303" y="339"/>
                  </a:cubicBezTo>
                  <a:cubicBezTo>
                    <a:pt x="303" y="339"/>
                    <a:pt x="302" y="338"/>
                    <a:pt x="302" y="339"/>
                  </a:cubicBezTo>
                  <a:cubicBezTo>
                    <a:pt x="301" y="339"/>
                    <a:pt x="301" y="339"/>
                    <a:pt x="301" y="339"/>
                  </a:cubicBezTo>
                  <a:cubicBezTo>
                    <a:pt x="301" y="339"/>
                    <a:pt x="300" y="338"/>
                    <a:pt x="299" y="338"/>
                  </a:cubicBezTo>
                  <a:cubicBezTo>
                    <a:pt x="299" y="339"/>
                    <a:pt x="299" y="339"/>
                    <a:pt x="299" y="339"/>
                  </a:cubicBezTo>
                  <a:cubicBezTo>
                    <a:pt x="299" y="339"/>
                    <a:pt x="299" y="340"/>
                    <a:pt x="299" y="340"/>
                  </a:cubicBezTo>
                  <a:cubicBezTo>
                    <a:pt x="298" y="341"/>
                    <a:pt x="297" y="341"/>
                    <a:pt x="298" y="341"/>
                  </a:cubicBezTo>
                  <a:cubicBezTo>
                    <a:pt x="299" y="342"/>
                    <a:pt x="298" y="342"/>
                    <a:pt x="299" y="342"/>
                  </a:cubicBezTo>
                  <a:cubicBezTo>
                    <a:pt x="299" y="343"/>
                    <a:pt x="299" y="343"/>
                    <a:pt x="299" y="344"/>
                  </a:cubicBezTo>
                  <a:cubicBezTo>
                    <a:pt x="299" y="344"/>
                    <a:pt x="300" y="344"/>
                    <a:pt x="300" y="344"/>
                  </a:cubicBezTo>
                  <a:cubicBezTo>
                    <a:pt x="300" y="344"/>
                    <a:pt x="300" y="345"/>
                    <a:pt x="301" y="345"/>
                  </a:cubicBezTo>
                  <a:cubicBezTo>
                    <a:pt x="301" y="346"/>
                    <a:pt x="301" y="347"/>
                    <a:pt x="301" y="347"/>
                  </a:cubicBezTo>
                  <a:cubicBezTo>
                    <a:pt x="301" y="348"/>
                    <a:pt x="302" y="348"/>
                    <a:pt x="301" y="348"/>
                  </a:cubicBezTo>
                  <a:cubicBezTo>
                    <a:pt x="301" y="348"/>
                    <a:pt x="301" y="350"/>
                    <a:pt x="301" y="350"/>
                  </a:cubicBezTo>
                  <a:cubicBezTo>
                    <a:pt x="301" y="351"/>
                    <a:pt x="302" y="351"/>
                    <a:pt x="302" y="352"/>
                  </a:cubicBezTo>
                  <a:cubicBezTo>
                    <a:pt x="303" y="352"/>
                    <a:pt x="302" y="352"/>
                    <a:pt x="302" y="352"/>
                  </a:cubicBezTo>
                  <a:cubicBezTo>
                    <a:pt x="302" y="352"/>
                    <a:pt x="302" y="353"/>
                    <a:pt x="302" y="353"/>
                  </a:cubicBezTo>
                  <a:cubicBezTo>
                    <a:pt x="301" y="353"/>
                    <a:pt x="301" y="352"/>
                    <a:pt x="300" y="352"/>
                  </a:cubicBezTo>
                  <a:cubicBezTo>
                    <a:pt x="300" y="353"/>
                    <a:pt x="300" y="352"/>
                    <a:pt x="300" y="352"/>
                  </a:cubicBezTo>
                  <a:cubicBezTo>
                    <a:pt x="300" y="352"/>
                    <a:pt x="299" y="352"/>
                    <a:pt x="299" y="352"/>
                  </a:cubicBezTo>
                  <a:cubicBezTo>
                    <a:pt x="298" y="352"/>
                    <a:pt x="297" y="353"/>
                    <a:pt x="297" y="352"/>
                  </a:cubicBezTo>
                  <a:cubicBezTo>
                    <a:pt x="297" y="351"/>
                    <a:pt x="296" y="351"/>
                    <a:pt x="296" y="351"/>
                  </a:cubicBezTo>
                  <a:cubicBezTo>
                    <a:pt x="296" y="351"/>
                    <a:pt x="297" y="351"/>
                    <a:pt x="297" y="351"/>
                  </a:cubicBezTo>
                  <a:cubicBezTo>
                    <a:pt x="296" y="350"/>
                    <a:pt x="296" y="350"/>
                    <a:pt x="296" y="350"/>
                  </a:cubicBezTo>
                  <a:cubicBezTo>
                    <a:pt x="296" y="349"/>
                    <a:pt x="296" y="348"/>
                    <a:pt x="295" y="348"/>
                  </a:cubicBezTo>
                  <a:cubicBezTo>
                    <a:pt x="296" y="348"/>
                    <a:pt x="295" y="347"/>
                    <a:pt x="295" y="347"/>
                  </a:cubicBezTo>
                  <a:cubicBezTo>
                    <a:pt x="295" y="347"/>
                    <a:pt x="295" y="346"/>
                    <a:pt x="295" y="346"/>
                  </a:cubicBezTo>
                  <a:cubicBezTo>
                    <a:pt x="294" y="346"/>
                    <a:pt x="292" y="347"/>
                    <a:pt x="292" y="347"/>
                  </a:cubicBezTo>
                  <a:cubicBezTo>
                    <a:pt x="292" y="348"/>
                    <a:pt x="291" y="349"/>
                    <a:pt x="290" y="349"/>
                  </a:cubicBezTo>
                  <a:cubicBezTo>
                    <a:pt x="289" y="350"/>
                    <a:pt x="289" y="348"/>
                    <a:pt x="288" y="349"/>
                  </a:cubicBezTo>
                  <a:cubicBezTo>
                    <a:pt x="287" y="349"/>
                    <a:pt x="286" y="350"/>
                    <a:pt x="286" y="349"/>
                  </a:cubicBezTo>
                  <a:cubicBezTo>
                    <a:pt x="285" y="348"/>
                    <a:pt x="286" y="347"/>
                    <a:pt x="285" y="347"/>
                  </a:cubicBezTo>
                  <a:cubicBezTo>
                    <a:pt x="284" y="347"/>
                    <a:pt x="284" y="347"/>
                    <a:pt x="283" y="346"/>
                  </a:cubicBezTo>
                  <a:cubicBezTo>
                    <a:pt x="283" y="345"/>
                    <a:pt x="284" y="344"/>
                    <a:pt x="284" y="344"/>
                  </a:cubicBezTo>
                  <a:cubicBezTo>
                    <a:pt x="284" y="344"/>
                    <a:pt x="283" y="343"/>
                    <a:pt x="283" y="343"/>
                  </a:cubicBezTo>
                  <a:cubicBezTo>
                    <a:pt x="283" y="343"/>
                    <a:pt x="282" y="343"/>
                    <a:pt x="282" y="343"/>
                  </a:cubicBezTo>
                  <a:cubicBezTo>
                    <a:pt x="282" y="343"/>
                    <a:pt x="281" y="343"/>
                    <a:pt x="281" y="343"/>
                  </a:cubicBezTo>
                  <a:cubicBezTo>
                    <a:pt x="281" y="343"/>
                    <a:pt x="281" y="343"/>
                    <a:pt x="281" y="343"/>
                  </a:cubicBezTo>
                  <a:cubicBezTo>
                    <a:pt x="280" y="343"/>
                    <a:pt x="279" y="342"/>
                    <a:pt x="278" y="342"/>
                  </a:cubicBezTo>
                  <a:cubicBezTo>
                    <a:pt x="277" y="342"/>
                    <a:pt x="277" y="342"/>
                    <a:pt x="276" y="342"/>
                  </a:cubicBezTo>
                  <a:cubicBezTo>
                    <a:pt x="275" y="342"/>
                    <a:pt x="276" y="342"/>
                    <a:pt x="276" y="341"/>
                  </a:cubicBezTo>
                  <a:cubicBezTo>
                    <a:pt x="276" y="341"/>
                    <a:pt x="276" y="340"/>
                    <a:pt x="276" y="340"/>
                  </a:cubicBezTo>
                  <a:cubicBezTo>
                    <a:pt x="276" y="339"/>
                    <a:pt x="276" y="339"/>
                    <a:pt x="277" y="339"/>
                  </a:cubicBezTo>
                  <a:cubicBezTo>
                    <a:pt x="277" y="338"/>
                    <a:pt x="277" y="337"/>
                    <a:pt x="277" y="336"/>
                  </a:cubicBezTo>
                  <a:cubicBezTo>
                    <a:pt x="277" y="336"/>
                    <a:pt x="276" y="335"/>
                    <a:pt x="276" y="335"/>
                  </a:cubicBezTo>
                  <a:cubicBezTo>
                    <a:pt x="277" y="335"/>
                    <a:pt x="277" y="334"/>
                    <a:pt x="277" y="333"/>
                  </a:cubicBezTo>
                  <a:cubicBezTo>
                    <a:pt x="277" y="333"/>
                    <a:pt x="277" y="333"/>
                    <a:pt x="278" y="333"/>
                  </a:cubicBezTo>
                  <a:cubicBezTo>
                    <a:pt x="278" y="333"/>
                    <a:pt x="278" y="333"/>
                    <a:pt x="278" y="333"/>
                  </a:cubicBezTo>
                  <a:cubicBezTo>
                    <a:pt x="277" y="332"/>
                    <a:pt x="278" y="332"/>
                    <a:pt x="277" y="332"/>
                  </a:cubicBezTo>
                  <a:cubicBezTo>
                    <a:pt x="276" y="332"/>
                    <a:pt x="276" y="331"/>
                    <a:pt x="275" y="331"/>
                  </a:cubicBezTo>
                  <a:cubicBezTo>
                    <a:pt x="275" y="331"/>
                    <a:pt x="275" y="332"/>
                    <a:pt x="275" y="332"/>
                  </a:cubicBezTo>
                  <a:cubicBezTo>
                    <a:pt x="275" y="331"/>
                    <a:pt x="274" y="332"/>
                    <a:pt x="273" y="331"/>
                  </a:cubicBezTo>
                  <a:cubicBezTo>
                    <a:pt x="273" y="331"/>
                    <a:pt x="273" y="331"/>
                    <a:pt x="272" y="331"/>
                  </a:cubicBezTo>
                  <a:cubicBezTo>
                    <a:pt x="272" y="331"/>
                    <a:pt x="271" y="330"/>
                    <a:pt x="271" y="330"/>
                  </a:cubicBezTo>
                  <a:cubicBezTo>
                    <a:pt x="271" y="329"/>
                    <a:pt x="271" y="329"/>
                    <a:pt x="271" y="329"/>
                  </a:cubicBezTo>
                  <a:cubicBezTo>
                    <a:pt x="271" y="329"/>
                    <a:pt x="271" y="329"/>
                    <a:pt x="271" y="329"/>
                  </a:cubicBezTo>
                  <a:cubicBezTo>
                    <a:pt x="271" y="328"/>
                    <a:pt x="271" y="328"/>
                    <a:pt x="271" y="327"/>
                  </a:cubicBezTo>
                  <a:cubicBezTo>
                    <a:pt x="270" y="327"/>
                    <a:pt x="270" y="327"/>
                    <a:pt x="270" y="327"/>
                  </a:cubicBezTo>
                  <a:cubicBezTo>
                    <a:pt x="270" y="326"/>
                    <a:pt x="271" y="326"/>
                    <a:pt x="270" y="325"/>
                  </a:cubicBezTo>
                  <a:cubicBezTo>
                    <a:pt x="270" y="325"/>
                    <a:pt x="270" y="324"/>
                    <a:pt x="269" y="324"/>
                  </a:cubicBezTo>
                  <a:cubicBezTo>
                    <a:pt x="269" y="324"/>
                    <a:pt x="269" y="324"/>
                    <a:pt x="268" y="323"/>
                  </a:cubicBezTo>
                  <a:cubicBezTo>
                    <a:pt x="268" y="323"/>
                    <a:pt x="268" y="322"/>
                    <a:pt x="268" y="322"/>
                  </a:cubicBezTo>
                  <a:cubicBezTo>
                    <a:pt x="268" y="321"/>
                    <a:pt x="270" y="321"/>
                    <a:pt x="270" y="320"/>
                  </a:cubicBezTo>
                  <a:cubicBezTo>
                    <a:pt x="269" y="320"/>
                    <a:pt x="269" y="320"/>
                    <a:pt x="268" y="320"/>
                  </a:cubicBezTo>
                  <a:cubicBezTo>
                    <a:pt x="268" y="320"/>
                    <a:pt x="267" y="321"/>
                    <a:pt x="267" y="320"/>
                  </a:cubicBezTo>
                  <a:cubicBezTo>
                    <a:pt x="267" y="320"/>
                    <a:pt x="266" y="320"/>
                    <a:pt x="266" y="320"/>
                  </a:cubicBezTo>
                  <a:cubicBezTo>
                    <a:pt x="265" y="320"/>
                    <a:pt x="265" y="320"/>
                    <a:pt x="264" y="320"/>
                  </a:cubicBezTo>
                  <a:cubicBezTo>
                    <a:pt x="263" y="320"/>
                    <a:pt x="261" y="320"/>
                    <a:pt x="260" y="321"/>
                  </a:cubicBezTo>
                  <a:cubicBezTo>
                    <a:pt x="260" y="322"/>
                    <a:pt x="259" y="322"/>
                    <a:pt x="258" y="323"/>
                  </a:cubicBezTo>
                  <a:cubicBezTo>
                    <a:pt x="258" y="323"/>
                    <a:pt x="257" y="322"/>
                    <a:pt x="257" y="322"/>
                  </a:cubicBezTo>
                  <a:cubicBezTo>
                    <a:pt x="257" y="322"/>
                    <a:pt x="258" y="321"/>
                    <a:pt x="258" y="321"/>
                  </a:cubicBezTo>
                  <a:cubicBezTo>
                    <a:pt x="259" y="320"/>
                    <a:pt x="259" y="320"/>
                    <a:pt x="259" y="319"/>
                  </a:cubicBezTo>
                  <a:cubicBezTo>
                    <a:pt x="259" y="318"/>
                    <a:pt x="258" y="318"/>
                    <a:pt x="258" y="318"/>
                  </a:cubicBezTo>
                  <a:cubicBezTo>
                    <a:pt x="258" y="318"/>
                    <a:pt x="258" y="317"/>
                    <a:pt x="258" y="317"/>
                  </a:cubicBezTo>
                  <a:cubicBezTo>
                    <a:pt x="257" y="316"/>
                    <a:pt x="257" y="317"/>
                    <a:pt x="256" y="317"/>
                  </a:cubicBezTo>
                  <a:cubicBezTo>
                    <a:pt x="256" y="316"/>
                    <a:pt x="256" y="315"/>
                    <a:pt x="256" y="314"/>
                  </a:cubicBezTo>
                  <a:cubicBezTo>
                    <a:pt x="256" y="314"/>
                    <a:pt x="256" y="313"/>
                    <a:pt x="257" y="313"/>
                  </a:cubicBezTo>
                  <a:cubicBezTo>
                    <a:pt x="257" y="313"/>
                    <a:pt x="258" y="312"/>
                    <a:pt x="258" y="312"/>
                  </a:cubicBezTo>
                  <a:cubicBezTo>
                    <a:pt x="257" y="311"/>
                    <a:pt x="257" y="311"/>
                    <a:pt x="257" y="310"/>
                  </a:cubicBezTo>
                  <a:cubicBezTo>
                    <a:pt x="257" y="310"/>
                    <a:pt x="257" y="309"/>
                    <a:pt x="258" y="309"/>
                  </a:cubicBezTo>
                  <a:cubicBezTo>
                    <a:pt x="258" y="308"/>
                    <a:pt x="258" y="307"/>
                    <a:pt x="258" y="308"/>
                  </a:cubicBezTo>
                  <a:cubicBezTo>
                    <a:pt x="259" y="309"/>
                    <a:pt x="259" y="308"/>
                    <a:pt x="259" y="307"/>
                  </a:cubicBezTo>
                  <a:cubicBezTo>
                    <a:pt x="260" y="307"/>
                    <a:pt x="260" y="307"/>
                    <a:pt x="260" y="307"/>
                  </a:cubicBezTo>
                  <a:cubicBezTo>
                    <a:pt x="260" y="307"/>
                    <a:pt x="260" y="306"/>
                    <a:pt x="260" y="306"/>
                  </a:cubicBezTo>
                  <a:cubicBezTo>
                    <a:pt x="260" y="306"/>
                    <a:pt x="260" y="305"/>
                    <a:pt x="260" y="305"/>
                  </a:cubicBezTo>
                  <a:cubicBezTo>
                    <a:pt x="260" y="305"/>
                    <a:pt x="260" y="304"/>
                    <a:pt x="260" y="304"/>
                  </a:cubicBezTo>
                  <a:cubicBezTo>
                    <a:pt x="261" y="303"/>
                    <a:pt x="261" y="305"/>
                    <a:pt x="262" y="304"/>
                  </a:cubicBezTo>
                  <a:cubicBezTo>
                    <a:pt x="262" y="304"/>
                    <a:pt x="262" y="304"/>
                    <a:pt x="262" y="303"/>
                  </a:cubicBezTo>
                  <a:cubicBezTo>
                    <a:pt x="262" y="303"/>
                    <a:pt x="263" y="303"/>
                    <a:pt x="262" y="303"/>
                  </a:cubicBezTo>
                  <a:cubicBezTo>
                    <a:pt x="262" y="302"/>
                    <a:pt x="263" y="301"/>
                    <a:pt x="263" y="301"/>
                  </a:cubicBezTo>
                  <a:cubicBezTo>
                    <a:pt x="264" y="302"/>
                    <a:pt x="265" y="302"/>
                    <a:pt x="265" y="301"/>
                  </a:cubicBezTo>
                  <a:cubicBezTo>
                    <a:pt x="265" y="300"/>
                    <a:pt x="262" y="299"/>
                    <a:pt x="263" y="298"/>
                  </a:cubicBezTo>
                  <a:cubicBezTo>
                    <a:pt x="264" y="298"/>
                    <a:pt x="264" y="299"/>
                    <a:pt x="264" y="298"/>
                  </a:cubicBezTo>
                  <a:cubicBezTo>
                    <a:pt x="264" y="298"/>
                    <a:pt x="264" y="297"/>
                    <a:pt x="264" y="297"/>
                  </a:cubicBezTo>
                  <a:cubicBezTo>
                    <a:pt x="263" y="296"/>
                    <a:pt x="264" y="296"/>
                    <a:pt x="264" y="295"/>
                  </a:cubicBezTo>
                  <a:cubicBezTo>
                    <a:pt x="264" y="294"/>
                    <a:pt x="264" y="293"/>
                    <a:pt x="264" y="293"/>
                  </a:cubicBezTo>
                  <a:cubicBezTo>
                    <a:pt x="264" y="291"/>
                    <a:pt x="263" y="290"/>
                    <a:pt x="263" y="288"/>
                  </a:cubicBezTo>
                  <a:cubicBezTo>
                    <a:pt x="263" y="288"/>
                    <a:pt x="262" y="288"/>
                    <a:pt x="262" y="287"/>
                  </a:cubicBezTo>
                  <a:cubicBezTo>
                    <a:pt x="262" y="287"/>
                    <a:pt x="262" y="287"/>
                    <a:pt x="262" y="286"/>
                  </a:cubicBezTo>
                  <a:cubicBezTo>
                    <a:pt x="262" y="286"/>
                    <a:pt x="262" y="285"/>
                    <a:pt x="262" y="284"/>
                  </a:cubicBezTo>
                  <a:cubicBezTo>
                    <a:pt x="261" y="284"/>
                    <a:pt x="261" y="283"/>
                    <a:pt x="261" y="282"/>
                  </a:cubicBezTo>
                  <a:cubicBezTo>
                    <a:pt x="261" y="282"/>
                    <a:pt x="261" y="282"/>
                    <a:pt x="260" y="282"/>
                  </a:cubicBezTo>
                  <a:cubicBezTo>
                    <a:pt x="260" y="282"/>
                    <a:pt x="258" y="280"/>
                    <a:pt x="258" y="281"/>
                  </a:cubicBezTo>
                  <a:cubicBezTo>
                    <a:pt x="258" y="283"/>
                    <a:pt x="258" y="283"/>
                    <a:pt x="257" y="282"/>
                  </a:cubicBezTo>
                  <a:cubicBezTo>
                    <a:pt x="257" y="281"/>
                    <a:pt x="256" y="280"/>
                    <a:pt x="256" y="280"/>
                  </a:cubicBezTo>
                  <a:cubicBezTo>
                    <a:pt x="256" y="279"/>
                    <a:pt x="255" y="279"/>
                    <a:pt x="256" y="279"/>
                  </a:cubicBezTo>
                  <a:cubicBezTo>
                    <a:pt x="256" y="278"/>
                    <a:pt x="255" y="278"/>
                    <a:pt x="255" y="278"/>
                  </a:cubicBezTo>
                  <a:cubicBezTo>
                    <a:pt x="255" y="277"/>
                    <a:pt x="255" y="276"/>
                    <a:pt x="254" y="276"/>
                  </a:cubicBezTo>
                  <a:cubicBezTo>
                    <a:pt x="254" y="275"/>
                    <a:pt x="253" y="275"/>
                    <a:pt x="253" y="275"/>
                  </a:cubicBezTo>
                  <a:cubicBezTo>
                    <a:pt x="253" y="275"/>
                    <a:pt x="253" y="275"/>
                    <a:pt x="253" y="274"/>
                  </a:cubicBezTo>
                  <a:cubicBezTo>
                    <a:pt x="253" y="274"/>
                    <a:pt x="253" y="274"/>
                    <a:pt x="252" y="274"/>
                  </a:cubicBezTo>
                  <a:cubicBezTo>
                    <a:pt x="252" y="274"/>
                    <a:pt x="252" y="273"/>
                    <a:pt x="251" y="273"/>
                  </a:cubicBezTo>
                  <a:cubicBezTo>
                    <a:pt x="251" y="274"/>
                    <a:pt x="250" y="273"/>
                    <a:pt x="250" y="273"/>
                  </a:cubicBezTo>
                  <a:cubicBezTo>
                    <a:pt x="250" y="273"/>
                    <a:pt x="250" y="271"/>
                    <a:pt x="249" y="272"/>
                  </a:cubicBezTo>
                  <a:cubicBezTo>
                    <a:pt x="249" y="272"/>
                    <a:pt x="248" y="272"/>
                    <a:pt x="248" y="272"/>
                  </a:cubicBezTo>
                  <a:cubicBezTo>
                    <a:pt x="248" y="272"/>
                    <a:pt x="248" y="273"/>
                    <a:pt x="248" y="273"/>
                  </a:cubicBezTo>
                  <a:cubicBezTo>
                    <a:pt x="248" y="273"/>
                    <a:pt x="248" y="274"/>
                    <a:pt x="248" y="274"/>
                  </a:cubicBezTo>
                  <a:cubicBezTo>
                    <a:pt x="248" y="275"/>
                    <a:pt x="248" y="274"/>
                    <a:pt x="247" y="274"/>
                  </a:cubicBezTo>
                  <a:cubicBezTo>
                    <a:pt x="247" y="274"/>
                    <a:pt x="247" y="275"/>
                    <a:pt x="247" y="275"/>
                  </a:cubicBezTo>
                  <a:cubicBezTo>
                    <a:pt x="247" y="275"/>
                    <a:pt x="246" y="275"/>
                    <a:pt x="246" y="275"/>
                  </a:cubicBezTo>
                  <a:cubicBezTo>
                    <a:pt x="246" y="274"/>
                    <a:pt x="245" y="274"/>
                    <a:pt x="245" y="273"/>
                  </a:cubicBezTo>
                  <a:cubicBezTo>
                    <a:pt x="244" y="273"/>
                    <a:pt x="244" y="274"/>
                    <a:pt x="243" y="274"/>
                  </a:cubicBezTo>
                  <a:cubicBezTo>
                    <a:pt x="243" y="274"/>
                    <a:pt x="243" y="274"/>
                    <a:pt x="243" y="274"/>
                  </a:cubicBezTo>
                  <a:cubicBezTo>
                    <a:pt x="242" y="273"/>
                    <a:pt x="242" y="274"/>
                    <a:pt x="242" y="273"/>
                  </a:cubicBezTo>
                  <a:cubicBezTo>
                    <a:pt x="241" y="273"/>
                    <a:pt x="240" y="272"/>
                    <a:pt x="240" y="272"/>
                  </a:cubicBezTo>
                  <a:cubicBezTo>
                    <a:pt x="239" y="272"/>
                    <a:pt x="239" y="273"/>
                    <a:pt x="239" y="273"/>
                  </a:cubicBezTo>
                  <a:cubicBezTo>
                    <a:pt x="239" y="273"/>
                    <a:pt x="238" y="273"/>
                    <a:pt x="238" y="273"/>
                  </a:cubicBezTo>
                  <a:cubicBezTo>
                    <a:pt x="238" y="273"/>
                    <a:pt x="238" y="274"/>
                    <a:pt x="237" y="273"/>
                  </a:cubicBezTo>
                  <a:cubicBezTo>
                    <a:pt x="237" y="273"/>
                    <a:pt x="237" y="273"/>
                    <a:pt x="236" y="273"/>
                  </a:cubicBezTo>
                  <a:cubicBezTo>
                    <a:pt x="237" y="273"/>
                    <a:pt x="237" y="273"/>
                    <a:pt x="237" y="272"/>
                  </a:cubicBezTo>
                  <a:cubicBezTo>
                    <a:pt x="237" y="272"/>
                    <a:pt x="236" y="272"/>
                    <a:pt x="237" y="271"/>
                  </a:cubicBezTo>
                  <a:cubicBezTo>
                    <a:pt x="237" y="271"/>
                    <a:pt x="237" y="271"/>
                    <a:pt x="237" y="271"/>
                  </a:cubicBezTo>
                  <a:cubicBezTo>
                    <a:pt x="237" y="271"/>
                    <a:pt x="238" y="271"/>
                    <a:pt x="238" y="271"/>
                  </a:cubicBezTo>
                  <a:cubicBezTo>
                    <a:pt x="238" y="271"/>
                    <a:pt x="238" y="270"/>
                    <a:pt x="238" y="270"/>
                  </a:cubicBezTo>
                  <a:cubicBezTo>
                    <a:pt x="238" y="270"/>
                    <a:pt x="238" y="270"/>
                    <a:pt x="239" y="270"/>
                  </a:cubicBezTo>
                  <a:cubicBezTo>
                    <a:pt x="239" y="269"/>
                    <a:pt x="238" y="268"/>
                    <a:pt x="238" y="268"/>
                  </a:cubicBezTo>
                  <a:cubicBezTo>
                    <a:pt x="238" y="268"/>
                    <a:pt x="237" y="267"/>
                    <a:pt x="237" y="267"/>
                  </a:cubicBezTo>
                  <a:cubicBezTo>
                    <a:pt x="237" y="266"/>
                    <a:pt x="237" y="266"/>
                    <a:pt x="237" y="266"/>
                  </a:cubicBezTo>
                  <a:cubicBezTo>
                    <a:pt x="237" y="266"/>
                    <a:pt x="236" y="266"/>
                    <a:pt x="235" y="266"/>
                  </a:cubicBezTo>
                  <a:cubicBezTo>
                    <a:pt x="235" y="267"/>
                    <a:pt x="235" y="267"/>
                    <a:pt x="235" y="267"/>
                  </a:cubicBezTo>
                  <a:cubicBezTo>
                    <a:pt x="234" y="268"/>
                    <a:pt x="234" y="267"/>
                    <a:pt x="234" y="267"/>
                  </a:cubicBezTo>
                  <a:cubicBezTo>
                    <a:pt x="234" y="267"/>
                    <a:pt x="234" y="266"/>
                    <a:pt x="233" y="266"/>
                  </a:cubicBezTo>
                  <a:cubicBezTo>
                    <a:pt x="234" y="266"/>
                    <a:pt x="234" y="265"/>
                    <a:pt x="235" y="265"/>
                  </a:cubicBezTo>
                  <a:cubicBezTo>
                    <a:pt x="235" y="265"/>
                    <a:pt x="236" y="264"/>
                    <a:pt x="235" y="263"/>
                  </a:cubicBezTo>
                  <a:cubicBezTo>
                    <a:pt x="235" y="263"/>
                    <a:pt x="234" y="264"/>
                    <a:pt x="234" y="264"/>
                  </a:cubicBezTo>
                  <a:cubicBezTo>
                    <a:pt x="233" y="263"/>
                    <a:pt x="233" y="262"/>
                    <a:pt x="233" y="262"/>
                  </a:cubicBezTo>
                  <a:cubicBezTo>
                    <a:pt x="232" y="261"/>
                    <a:pt x="229" y="263"/>
                    <a:pt x="229" y="264"/>
                  </a:cubicBezTo>
                  <a:cubicBezTo>
                    <a:pt x="228" y="264"/>
                    <a:pt x="228" y="264"/>
                    <a:pt x="228" y="264"/>
                  </a:cubicBezTo>
                  <a:cubicBezTo>
                    <a:pt x="228" y="265"/>
                    <a:pt x="228" y="265"/>
                    <a:pt x="228" y="265"/>
                  </a:cubicBezTo>
                  <a:cubicBezTo>
                    <a:pt x="228" y="265"/>
                    <a:pt x="227" y="265"/>
                    <a:pt x="227" y="265"/>
                  </a:cubicBezTo>
                  <a:cubicBezTo>
                    <a:pt x="227" y="265"/>
                    <a:pt x="227" y="266"/>
                    <a:pt x="227" y="266"/>
                  </a:cubicBezTo>
                  <a:cubicBezTo>
                    <a:pt x="227" y="266"/>
                    <a:pt x="226" y="266"/>
                    <a:pt x="226" y="266"/>
                  </a:cubicBezTo>
                  <a:cubicBezTo>
                    <a:pt x="225" y="265"/>
                    <a:pt x="223" y="265"/>
                    <a:pt x="222" y="265"/>
                  </a:cubicBezTo>
                  <a:cubicBezTo>
                    <a:pt x="223" y="265"/>
                    <a:pt x="223" y="265"/>
                    <a:pt x="223" y="265"/>
                  </a:cubicBezTo>
                  <a:cubicBezTo>
                    <a:pt x="223" y="265"/>
                    <a:pt x="221" y="265"/>
                    <a:pt x="221" y="264"/>
                  </a:cubicBezTo>
                  <a:cubicBezTo>
                    <a:pt x="220" y="264"/>
                    <a:pt x="220" y="263"/>
                    <a:pt x="219" y="263"/>
                  </a:cubicBezTo>
                  <a:cubicBezTo>
                    <a:pt x="219" y="263"/>
                    <a:pt x="218" y="264"/>
                    <a:pt x="218" y="264"/>
                  </a:cubicBezTo>
                  <a:cubicBezTo>
                    <a:pt x="218" y="264"/>
                    <a:pt x="218" y="264"/>
                    <a:pt x="217" y="264"/>
                  </a:cubicBezTo>
                  <a:cubicBezTo>
                    <a:pt x="217" y="264"/>
                    <a:pt x="217" y="265"/>
                    <a:pt x="216" y="265"/>
                  </a:cubicBezTo>
                  <a:cubicBezTo>
                    <a:pt x="216" y="265"/>
                    <a:pt x="216" y="265"/>
                    <a:pt x="216" y="266"/>
                  </a:cubicBezTo>
                  <a:cubicBezTo>
                    <a:pt x="215" y="266"/>
                    <a:pt x="215" y="267"/>
                    <a:pt x="215" y="267"/>
                  </a:cubicBezTo>
                  <a:cubicBezTo>
                    <a:pt x="215" y="267"/>
                    <a:pt x="214" y="267"/>
                    <a:pt x="214" y="267"/>
                  </a:cubicBezTo>
                  <a:cubicBezTo>
                    <a:pt x="214" y="267"/>
                    <a:pt x="215" y="268"/>
                    <a:pt x="214" y="268"/>
                  </a:cubicBezTo>
                  <a:cubicBezTo>
                    <a:pt x="214" y="268"/>
                    <a:pt x="214" y="268"/>
                    <a:pt x="214" y="268"/>
                  </a:cubicBezTo>
                  <a:cubicBezTo>
                    <a:pt x="214" y="269"/>
                    <a:pt x="213" y="269"/>
                    <a:pt x="213" y="269"/>
                  </a:cubicBezTo>
                  <a:cubicBezTo>
                    <a:pt x="212" y="270"/>
                    <a:pt x="212" y="270"/>
                    <a:pt x="211" y="270"/>
                  </a:cubicBezTo>
                  <a:cubicBezTo>
                    <a:pt x="210" y="270"/>
                    <a:pt x="207" y="270"/>
                    <a:pt x="207" y="272"/>
                  </a:cubicBezTo>
                  <a:cubicBezTo>
                    <a:pt x="207" y="273"/>
                    <a:pt x="207" y="273"/>
                    <a:pt x="206" y="274"/>
                  </a:cubicBezTo>
                  <a:cubicBezTo>
                    <a:pt x="206" y="274"/>
                    <a:pt x="205" y="275"/>
                    <a:pt x="205" y="275"/>
                  </a:cubicBezTo>
                  <a:cubicBezTo>
                    <a:pt x="204" y="276"/>
                    <a:pt x="203" y="276"/>
                    <a:pt x="203" y="276"/>
                  </a:cubicBezTo>
                  <a:cubicBezTo>
                    <a:pt x="203" y="277"/>
                    <a:pt x="204" y="277"/>
                    <a:pt x="204" y="278"/>
                  </a:cubicBezTo>
                  <a:cubicBezTo>
                    <a:pt x="204" y="278"/>
                    <a:pt x="203" y="279"/>
                    <a:pt x="202" y="279"/>
                  </a:cubicBezTo>
                  <a:cubicBezTo>
                    <a:pt x="202" y="279"/>
                    <a:pt x="202" y="279"/>
                    <a:pt x="202" y="279"/>
                  </a:cubicBezTo>
                  <a:cubicBezTo>
                    <a:pt x="201" y="279"/>
                    <a:pt x="201" y="280"/>
                    <a:pt x="201" y="280"/>
                  </a:cubicBezTo>
                  <a:cubicBezTo>
                    <a:pt x="201" y="280"/>
                    <a:pt x="201" y="279"/>
                    <a:pt x="201" y="279"/>
                  </a:cubicBezTo>
                  <a:cubicBezTo>
                    <a:pt x="201" y="279"/>
                    <a:pt x="201" y="280"/>
                    <a:pt x="201" y="280"/>
                  </a:cubicBezTo>
                  <a:cubicBezTo>
                    <a:pt x="201" y="280"/>
                    <a:pt x="200" y="279"/>
                    <a:pt x="200" y="279"/>
                  </a:cubicBezTo>
                  <a:cubicBezTo>
                    <a:pt x="200" y="279"/>
                    <a:pt x="200" y="280"/>
                    <a:pt x="200" y="280"/>
                  </a:cubicBezTo>
                  <a:cubicBezTo>
                    <a:pt x="199" y="280"/>
                    <a:pt x="199" y="280"/>
                    <a:pt x="199" y="280"/>
                  </a:cubicBezTo>
                  <a:cubicBezTo>
                    <a:pt x="198" y="280"/>
                    <a:pt x="198" y="280"/>
                    <a:pt x="198" y="280"/>
                  </a:cubicBezTo>
                  <a:cubicBezTo>
                    <a:pt x="197" y="281"/>
                    <a:pt x="196" y="280"/>
                    <a:pt x="196" y="280"/>
                  </a:cubicBezTo>
                  <a:cubicBezTo>
                    <a:pt x="195" y="280"/>
                    <a:pt x="194" y="280"/>
                    <a:pt x="194" y="280"/>
                  </a:cubicBezTo>
                  <a:cubicBezTo>
                    <a:pt x="194" y="279"/>
                    <a:pt x="194" y="278"/>
                    <a:pt x="193" y="278"/>
                  </a:cubicBezTo>
                  <a:cubicBezTo>
                    <a:pt x="192" y="278"/>
                    <a:pt x="191" y="278"/>
                    <a:pt x="191" y="277"/>
                  </a:cubicBezTo>
                  <a:cubicBezTo>
                    <a:pt x="190" y="277"/>
                    <a:pt x="190" y="277"/>
                    <a:pt x="189" y="277"/>
                  </a:cubicBezTo>
                  <a:cubicBezTo>
                    <a:pt x="189" y="278"/>
                    <a:pt x="189" y="278"/>
                    <a:pt x="188" y="278"/>
                  </a:cubicBezTo>
                  <a:cubicBezTo>
                    <a:pt x="187" y="277"/>
                    <a:pt x="186" y="277"/>
                    <a:pt x="185" y="277"/>
                  </a:cubicBezTo>
                  <a:cubicBezTo>
                    <a:pt x="185" y="277"/>
                    <a:pt x="185" y="277"/>
                    <a:pt x="184" y="277"/>
                  </a:cubicBezTo>
                  <a:cubicBezTo>
                    <a:pt x="183" y="277"/>
                    <a:pt x="183" y="277"/>
                    <a:pt x="182" y="277"/>
                  </a:cubicBezTo>
                  <a:cubicBezTo>
                    <a:pt x="181" y="277"/>
                    <a:pt x="182" y="276"/>
                    <a:pt x="182" y="275"/>
                  </a:cubicBezTo>
                  <a:cubicBezTo>
                    <a:pt x="182" y="274"/>
                    <a:pt x="179" y="274"/>
                    <a:pt x="178" y="274"/>
                  </a:cubicBezTo>
                  <a:cubicBezTo>
                    <a:pt x="178" y="274"/>
                    <a:pt x="177" y="274"/>
                    <a:pt x="177" y="275"/>
                  </a:cubicBezTo>
                  <a:cubicBezTo>
                    <a:pt x="176" y="275"/>
                    <a:pt x="176" y="275"/>
                    <a:pt x="176" y="276"/>
                  </a:cubicBezTo>
                  <a:cubicBezTo>
                    <a:pt x="174" y="276"/>
                    <a:pt x="174" y="277"/>
                    <a:pt x="173" y="278"/>
                  </a:cubicBezTo>
                  <a:cubicBezTo>
                    <a:pt x="172" y="279"/>
                    <a:pt x="171" y="280"/>
                    <a:pt x="171" y="282"/>
                  </a:cubicBezTo>
                  <a:cubicBezTo>
                    <a:pt x="171" y="283"/>
                    <a:pt x="171" y="283"/>
                    <a:pt x="170" y="283"/>
                  </a:cubicBezTo>
                  <a:cubicBezTo>
                    <a:pt x="170" y="284"/>
                    <a:pt x="170" y="284"/>
                    <a:pt x="170" y="285"/>
                  </a:cubicBezTo>
                  <a:cubicBezTo>
                    <a:pt x="169" y="284"/>
                    <a:pt x="168" y="284"/>
                    <a:pt x="168" y="283"/>
                  </a:cubicBezTo>
                  <a:cubicBezTo>
                    <a:pt x="168" y="282"/>
                    <a:pt x="168" y="281"/>
                    <a:pt x="168" y="280"/>
                  </a:cubicBezTo>
                  <a:cubicBezTo>
                    <a:pt x="168" y="280"/>
                    <a:pt x="168" y="279"/>
                    <a:pt x="168" y="279"/>
                  </a:cubicBezTo>
                  <a:cubicBezTo>
                    <a:pt x="168" y="279"/>
                    <a:pt x="168" y="278"/>
                    <a:pt x="168" y="278"/>
                  </a:cubicBezTo>
                  <a:cubicBezTo>
                    <a:pt x="168" y="277"/>
                    <a:pt x="167" y="277"/>
                    <a:pt x="166" y="277"/>
                  </a:cubicBezTo>
                  <a:cubicBezTo>
                    <a:pt x="166" y="277"/>
                    <a:pt x="165" y="276"/>
                    <a:pt x="165" y="276"/>
                  </a:cubicBezTo>
                  <a:cubicBezTo>
                    <a:pt x="165" y="277"/>
                    <a:pt x="165" y="277"/>
                    <a:pt x="165" y="277"/>
                  </a:cubicBezTo>
                  <a:cubicBezTo>
                    <a:pt x="164" y="277"/>
                    <a:pt x="164" y="277"/>
                    <a:pt x="164" y="277"/>
                  </a:cubicBezTo>
                  <a:cubicBezTo>
                    <a:pt x="164" y="277"/>
                    <a:pt x="164" y="277"/>
                    <a:pt x="164" y="278"/>
                  </a:cubicBezTo>
                  <a:cubicBezTo>
                    <a:pt x="164" y="278"/>
                    <a:pt x="163" y="278"/>
                    <a:pt x="163" y="278"/>
                  </a:cubicBezTo>
                  <a:cubicBezTo>
                    <a:pt x="162" y="278"/>
                    <a:pt x="160" y="278"/>
                    <a:pt x="161" y="279"/>
                  </a:cubicBezTo>
                  <a:cubicBezTo>
                    <a:pt x="161" y="279"/>
                    <a:pt x="159" y="278"/>
                    <a:pt x="159" y="279"/>
                  </a:cubicBezTo>
                  <a:cubicBezTo>
                    <a:pt x="158" y="279"/>
                    <a:pt x="158" y="279"/>
                    <a:pt x="158" y="279"/>
                  </a:cubicBezTo>
                  <a:cubicBezTo>
                    <a:pt x="158" y="280"/>
                    <a:pt x="157" y="280"/>
                    <a:pt x="157" y="280"/>
                  </a:cubicBezTo>
                  <a:cubicBezTo>
                    <a:pt x="156" y="279"/>
                    <a:pt x="156" y="279"/>
                    <a:pt x="156" y="279"/>
                  </a:cubicBezTo>
                  <a:cubicBezTo>
                    <a:pt x="155" y="279"/>
                    <a:pt x="155" y="280"/>
                    <a:pt x="155" y="280"/>
                  </a:cubicBezTo>
                  <a:cubicBezTo>
                    <a:pt x="154" y="280"/>
                    <a:pt x="155" y="279"/>
                    <a:pt x="154" y="279"/>
                  </a:cubicBezTo>
                  <a:cubicBezTo>
                    <a:pt x="154" y="279"/>
                    <a:pt x="154" y="279"/>
                    <a:pt x="153" y="279"/>
                  </a:cubicBezTo>
                  <a:cubicBezTo>
                    <a:pt x="152" y="280"/>
                    <a:pt x="152" y="279"/>
                    <a:pt x="151" y="279"/>
                  </a:cubicBezTo>
                  <a:cubicBezTo>
                    <a:pt x="151" y="278"/>
                    <a:pt x="150" y="278"/>
                    <a:pt x="149" y="278"/>
                  </a:cubicBezTo>
                  <a:cubicBezTo>
                    <a:pt x="149" y="277"/>
                    <a:pt x="149" y="277"/>
                    <a:pt x="148" y="277"/>
                  </a:cubicBezTo>
                  <a:cubicBezTo>
                    <a:pt x="148" y="277"/>
                    <a:pt x="148" y="277"/>
                    <a:pt x="148" y="277"/>
                  </a:cubicBezTo>
                  <a:cubicBezTo>
                    <a:pt x="148" y="276"/>
                    <a:pt x="147" y="277"/>
                    <a:pt x="147" y="277"/>
                  </a:cubicBezTo>
                  <a:cubicBezTo>
                    <a:pt x="147" y="277"/>
                    <a:pt x="146" y="276"/>
                    <a:pt x="146" y="276"/>
                  </a:cubicBezTo>
                  <a:cubicBezTo>
                    <a:pt x="146" y="277"/>
                    <a:pt x="146" y="278"/>
                    <a:pt x="146" y="278"/>
                  </a:cubicBezTo>
                  <a:cubicBezTo>
                    <a:pt x="146" y="279"/>
                    <a:pt x="145" y="278"/>
                    <a:pt x="145" y="278"/>
                  </a:cubicBezTo>
                  <a:cubicBezTo>
                    <a:pt x="144" y="278"/>
                    <a:pt x="144" y="278"/>
                    <a:pt x="143" y="278"/>
                  </a:cubicBezTo>
                  <a:cubicBezTo>
                    <a:pt x="143" y="277"/>
                    <a:pt x="143" y="276"/>
                    <a:pt x="142" y="276"/>
                  </a:cubicBezTo>
                  <a:cubicBezTo>
                    <a:pt x="142" y="277"/>
                    <a:pt x="142" y="277"/>
                    <a:pt x="142" y="278"/>
                  </a:cubicBezTo>
                  <a:cubicBezTo>
                    <a:pt x="143" y="279"/>
                    <a:pt x="141" y="279"/>
                    <a:pt x="141" y="278"/>
                  </a:cubicBezTo>
                  <a:cubicBezTo>
                    <a:pt x="141" y="278"/>
                    <a:pt x="140" y="277"/>
                    <a:pt x="140" y="277"/>
                  </a:cubicBezTo>
                  <a:cubicBezTo>
                    <a:pt x="140" y="277"/>
                    <a:pt x="140" y="276"/>
                    <a:pt x="140" y="276"/>
                  </a:cubicBezTo>
                  <a:cubicBezTo>
                    <a:pt x="139" y="276"/>
                    <a:pt x="139" y="275"/>
                    <a:pt x="138" y="275"/>
                  </a:cubicBezTo>
                  <a:cubicBezTo>
                    <a:pt x="138" y="275"/>
                    <a:pt x="138" y="274"/>
                    <a:pt x="138" y="274"/>
                  </a:cubicBezTo>
                  <a:cubicBezTo>
                    <a:pt x="137" y="274"/>
                    <a:pt x="137" y="275"/>
                    <a:pt x="137" y="275"/>
                  </a:cubicBezTo>
                  <a:cubicBezTo>
                    <a:pt x="136" y="274"/>
                    <a:pt x="135" y="275"/>
                    <a:pt x="134" y="275"/>
                  </a:cubicBezTo>
                  <a:cubicBezTo>
                    <a:pt x="134" y="275"/>
                    <a:pt x="133" y="274"/>
                    <a:pt x="132" y="274"/>
                  </a:cubicBezTo>
                  <a:cubicBezTo>
                    <a:pt x="132" y="274"/>
                    <a:pt x="132" y="274"/>
                    <a:pt x="132" y="273"/>
                  </a:cubicBezTo>
                  <a:cubicBezTo>
                    <a:pt x="132" y="273"/>
                    <a:pt x="132" y="271"/>
                    <a:pt x="132" y="271"/>
                  </a:cubicBezTo>
                  <a:cubicBezTo>
                    <a:pt x="132" y="271"/>
                    <a:pt x="131" y="270"/>
                    <a:pt x="131" y="271"/>
                  </a:cubicBezTo>
                  <a:cubicBezTo>
                    <a:pt x="130" y="271"/>
                    <a:pt x="130" y="272"/>
                    <a:pt x="130" y="272"/>
                  </a:cubicBezTo>
                  <a:cubicBezTo>
                    <a:pt x="129" y="272"/>
                    <a:pt x="128" y="271"/>
                    <a:pt x="128" y="271"/>
                  </a:cubicBezTo>
                  <a:cubicBezTo>
                    <a:pt x="127" y="271"/>
                    <a:pt x="127" y="270"/>
                    <a:pt x="127" y="270"/>
                  </a:cubicBezTo>
                  <a:cubicBezTo>
                    <a:pt x="127" y="270"/>
                    <a:pt x="127" y="270"/>
                    <a:pt x="126" y="270"/>
                  </a:cubicBezTo>
                  <a:cubicBezTo>
                    <a:pt x="126" y="269"/>
                    <a:pt x="125" y="269"/>
                    <a:pt x="125" y="269"/>
                  </a:cubicBezTo>
                  <a:cubicBezTo>
                    <a:pt x="124" y="268"/>
                    <a:pt x="123" y="268"/>
                    <a:pt x="122" y="267"/>
                  </a:cubicBezTo>
                  <a:cubicBezTo>
                    <a:pt x="122" y="266"/>
                    <a:pt x="122" y="266"/>
                    <a:pt x="122" y="265"/>
                  </a:cubicBezTo>
                  <a:cubicBezTo>
                    <a:pt x="121" y="265"/>
                    <a:pt x="122" y="265"/>
                    <a:pt x="121" y="264"/>
                  </a:cubicBezTo>
                  <a:cubicBezTo>
                    <a:pt x="121" y="264"/>
                    <a:pt x="121" y="264"/>
                    <a:pt x="121" y="264"/>
                  </a:cubicBezTo>
                  <a:cubicBezTo>
                    <a:pt x="120" y="263"/>
                    <a:pt x="119" y="263"/>
                    <a:pt x="119" y="263"/>
                  </a:cubicBezTo>
                  <a:cubicBezTo>
                    <a:pt x="118" y="264"/>
                    <a:pt x="117" y="264"/>
                    <a:pt x="117" y="264"/>
                  </a:cubicBezTo>
                  <a:cubicBezTo>
                    <a:pt x="117" y="265"/>
                    <a:pt x="117" y="265"/>
                    <a:pt x="116" y="265"/>
                  </a:cubicBezTo>
                  <a:cubicBezTo>
                    <a:pt x="115" y="264"/>
                    <a:pt x="114" y="263"/>
                    <a:pt x="113" y="261"/>
                  </a:cubicBezTo>
                  <a:cubicBezTo>
                    <a:pt x="113" y="261"/>
                    <a:pt x="113" y="261"/>
                    <a:pt x="113" y="261"/>
                  </a:cubicBezTo>
                  <a:cubicBezTo>
                    <a:pt x="112" y="261"/>
                    <a:pt x="113" y="261"/>
                    <a:pt x="112" y="261"/>
                  </a:cubicBezTo>
                  <a:cubicBezTo>
                    <a:pt x="112" y="260"/>
                    <a:pt x="112" y="260"/>
                    <a:pt x="111" y="260"/>
                  </a:cubicBezTo>
                  <a:cubicBezTo>
                    <a:pt x="111" y="260"/>
                    <a:pt x="111" y="260"/>
                    <a:pt x="110" y="260"/>
                  </a:cubicBezTo>
                  <a:cubicBezTo>
                    <a:pt x="110" y="259"/>
                    <a:pt x="109" y="259"/>
                    <a:pt x="109" y="259"/>
                  </a:cubicBezTo>
                  <a:cubicBezTo>
                    <a:pt x="108" y="259"/>
                    <a:pt x="107" y="258"/>
                    <a:pt x="107" y="258"/>
                  </a:cubicBezTo>
                  <a:cubicBezTo>
                    <a:pt x="107" y="258"/>
                    <a:pt x="107" y="257"/>
                    <a:pt x="106" y="257"/>
                  </a:cubicBezTo>
                  <a:cubicBezTo>
                    <a:pt x="106" y="257"/>
                    <a:pt x="106" y="257"/>
                    <a:pt x="105" y="257"/>
                  </a:cubicBezTo>
                  <a:cubicBezTo>
                    <a:pt x="104" y="256"/>
                    <a:pt x="103" y="256"/>
                    <a:pt x="102" y="255"/>
                  </a:cubicBezTo>
                  <a:cubicBezTo>
                    <a:pt x="101" y="255"/>
                    <a:pt x="101" y="255"/>
                    <a:pt x="101" y="254"/>
                  </a:cubicBezTo>
                  <a:cubicBezTo>
                    <a:pt x="101" y="254"/>
                    <a:pt x="101" y="254"/>
                    <a:pt x="101" y="254"/>
                  </a:cubicBezTo>
                  <a:cubicBezTo>
                    <a:pt x="100" y="253"/>
                    <a:pt x="100" y="253"/>
                    <a:pt x="100" y="252"/>
                  </a:cubicBezTo>
                  <a:cubicBezTo>
                    <a:pt x="100" y="252"/>
                    <a:pt x="98" y="252"/>
                    <a:pt x="98" y="251"/>
                  </a:cubicBezTo>
                  <a:cubicBezTo>
                    <a:pt x="97" y="251"/>
                    <a:pt x="96" y="251"/>
                    <a:pt x="95" y="251"/>
                  </a:cubicBezTo>
                  <a:cubicBezTo>
                    <a:pt x="95" y="251"/>
                    <a:pt x="95" y="252"/>
                    <a:pt x="94" y="252"/>
                  </a:cubicBezTo>
                  <a:cubicBezTo>
                    <a:pt x="94" y="252"/>
                    <a:pt x="93" y="251"/>
                    <a:pt x="93" y="252"/>
                  </a:cubicBezTo>
                  <a:cubicBezTo>
                    <a:pt x="93" y="252"/>
                    <a:pt x="93" y="253"/>
                    <a:pt x="93" y="253"/>
                  </a:cubicBezTo>
                  <a:cubicBezTo>
                    <a:pt x="93" y="254"/>
                    <a:pt x="93" y="254"/>
                    <a:pt x="93" y="254"/>
                  </a:cubicBezTo>
                  <a:cubicBezTo>
                    <a:pt x="93" y="254"/>
                    <a:pt x="93" y="255"/>
                    <a:pt x="93" y="255"/>
                  </a:cubicBezTo>
                  <a:cubicBezTo>
                    <a:pt x="92" y="257"/>
                    <a:pt x="90" y="253"/>
                    <a:pt x="90" y="253"/>
                  </a:cubicBezTo>
                  <a:cubicBezTo>
                    <a:pt x="89" y="252"/>
                    <a:pt x="89" y="252"/>
                    <a:pt x="88" y="252"/>
                  </a:cubicBezTo>
                  <a:cubicBezTo>
                    <a:pt x="87" y="252"/>
                    <a:pt x="87" y="251"/>
                    <a:pt x="86" y="251"/>
                  </a:cubicBezTo>
                  <a:cubicBezTo>
                    <a:pt x="85" y="250"/>
                    <a:pt x="85" y="250"/>
                    <a:pt x="84" y="250"/>
                  </a:cubicBezTo>
                  <a:cubicBezTo>
                    <a:pt x="83" y="250"/>
                    <a:pt x="82" y="249"/>
                    <a:pt x="82" y="249"/>
                  </a:cubicBezTo>
                  <a:cubicBezTo>
                    <a:pt x="81" y="249"/>
                    <a:pt x="82" y="249"/>
                    <a:pt x="81" y="248"/>
                  </a:cubicBezTo>
                  <a:cubicBezTo>
                    <a:pt x="81" y="248"/>
                    <a:pt x="82" y="248"/>
                    <a:pt x="82" y="248"/>
                  </a:cubicBezTo>
                  <a:cubicBezTo>
                    <a:pt x="81" y="247"/>
                    <a:pt x="80" y="247"/>
                    <a:pt x="80" y="247"/>
                  </a:cubicBezTo>
                  <a:cubicBezTo>
                    <a:pt x="79" y="246"/>
                    <a:pt x="79" y="246"/>
                    <a:pt x="78" y="246"/>
                  </a:cubicBezTo>
                  <a:cubicBezTo>
                    <a:pt x="78" y="245"/>
                    <a:pt x="77" y="245"/>
                    <a:pt x="77" y="245"/>
                  </a:cubicBezTo>
                  <a:cubicBezTo>
                    <a:pt x="76" y="244"/>
                    <a:pt x="76" y="245"/>
                    <a:pt x="75" y="245"/>
                  </a:cubicBezTo>
                  <a:cubicBezTo>
                    <a:pt x="74" y="245"/>
                    <a:pt x="74" y="244"/>
                    <a:pt x="73" y="244"/>
                  </a:cubicBezTo>
                  <a:cubicBezTo>
                    <a:pt x="73" y="244"/>
                    <a:pt x="73" y="243"/>
                    <a:pt x="73" y="243"/>
                  </a:cubicBezTo>
                  <a:cubicBezTo>
                    <a:pt x="72" y="243"/>
                    <a:pt x="71" y="242"/>
                    <a:pt x="71" y="241"/>
                  </a:cubicBezTo>
                  <a:cubicBezTo>
                    <a:pt x="70" y="241"/>
                    <a:pt x="70" y="240"/>
                    <a:pt x="69" y="240"/>
                  </a:cubicBezTo>
                  <a:cubicBezTo>
                    <a:pt x="69" y="240"/>
                    <a:pt x="69" y="240"/>
                    <a:pt x="69" y="241"/>
                  </a:cubicBezTo>
                  <a:cubicBezTo>
                    <a:pt x="69" y="241"/>
                    <a:pt x="69" y="241"/>
                    <a:pt x="69" y="241"/>
                  </a:cubicBezTo>
                  <a:cubicBezTo>
                    <a:pt x="69" y="241"/>
                    <a:pt x="68" y="241"/>
                    <a:pt x="68" y="241"/>
                  </a:cubicBezTo>
                  <a:cubicBezTo>
                    <a:pt x="68" y="241"/>
                    <a:pt x="68" y="241"/>
                    <a:pt x="67" y="241"/>
                  </a:cubicBezTo>
                  <a:cubicBezTo>
                    <a:pt x="66" y="241"/>
                    <a:pt x="66" y="240"/>
                    <a:pt x="66" y="240"/>
                  </a:cubicBezTo>
                  <a:cubicBezTo>
                    <a:pt x="66" y="239"/>
                    <a:pt x="66" y="239"/>
                    <a:pt x="66" y="239"/>
                  </a:cubicBezTo>
                  <a:cubicBezTo>
                    <a:pt x="66" y="239"/>
                    <a:pt x="66" y="238"/>
                    <a:pt x="66" y="238"/>
                  </a:cubicBezTo>
                  <a:cubicBezTo>
                    <a:pt x="67" y="238"/>
                    <a:pt x="66" y="237"/>
                    <a:pt x="66" y="237"/>
                  </a:cubicBezTo>
                  <a:cubicBezTo>
                    <a:pt x="65" y="237"/>
                    <a:pt x="65" y="236"/>
                    <a:pt x="65" y="235"/>
                  </a:cubicBezTo>
                  <a:cubicBezTo>
                    <a:pt x="65" y="235"/>
                    <a:pt x="65" y="234"/>
                    <a:pt x="65" y="234"/>
                  </a:cubicBezTo>
                  <a:cubicBezTo>
                    <a:pt x="64" y="233"/>
                    <a:pt x="64" y="233"/>
                    <a:pt x="63" y="232"/>
                  </a:cubicBezTo>
                  <a:cubicBezTo>
                    <a:pt x="63" y="232"/>
                    <a:pt x="63" y="231"/>
                    <a:pt x="62" y="231"/>
                  </a:cubicBezTo>
                  <a:cubicBezTo>
                    <a:pt x="62" y="231"/>
                    <a:pt x="62" y="230"/>
                    <a:pt x="61" y="229"/>
                  </a:cubicBezTo>
                  <a:cubicBezTo>
                    <a:pt x="61" y="229"/>
                    <a:pt x="61" y="228"/>
                    <a:pt x="61" y="228"/>
                  </a:cubicBezTo>
                  <a:cubicBezTo>
                    <a:pt x="60" y="227"/>
                    <a:pt x="61" y="227"/>
                    <a:pt x="61" y="227"/>
                  </a:cubicBezTo>
                  <a:cubicBezTo>
                    <a:pt x="62" y="227"/>
                    <a:pt x="63" y="227"/>
                    <a:pt x="63" y="227"/>
                  </a:cubicBezTo>
                  <a:cubicBezTo>
                    <a:pt x="64" y="226"/>
                    <a:pt x="64" y="227"/>
                    <a:pt x="64" y="228"/>
                  </a:cubicBezTo>
                  <a:cubicBezTo>
                    <a:pt x="64" y="228"/>
                    <a:pt x="65" y="229"/>
                    <a:pt x="65" y="229"/>
                  </a:cubicBezTo>
                  <a:cubicBezTo>
                    <a:pt x="66" y="230"/>
                    <a:pt x="66" y="230"/>
                    <a:pt x="67" y="230"/>
                  </a:cubicBezTo>
                  <a:cubicBezTo>
                    <a:pt x="68" y="229"/>
                    <a:pt x="67" y="229"/>
                    <a:pt x="67" y="228"/>
                  </a:cubicBezTo>
                  <a:cubicBezTo>
                    <a:pt x="68" y="228"/>
                    <a:pt x="69" y="228"/>
                    <a:pt x="69" y="228"/>
                  </a:cubicBezTo>
                  <a:cubicBezTo>
                    <a:pt x="69" y="228"/>
                    <a:pt x="70" y="227"/>
                    <a:pt x="70" y="227"/>
                  </a:cubicBezTo>
                  <a:cubicBezTo>
                    <a:pt x="71" y="226"/>
                    <a:pt x="70" y="225"/>
                    <a:pt x="70" y="225"/>
                  </a:cubicBezTo>
                  <a:cubicBezTo>
                    <a:pt x="69" y="225"/>
                    <a:pt x="69" y="224"/>
                    <a:pt x="69" y="224"/>
                  </a:cubicBezTo>
                  <a:cubicBezTo>
                    <a:pt x="68" y="223"/>
                    <a:pt x="68" y="222"/>
                    <a:pt x="68" y="221"/>
                  </a:cubicBezTo>
                  <a:cubicBezTo>
                    <a:pt x="68" y="221"/>
                    <a:pt x="68" y="221"/>
                    <a:pt x="67" y="221"/>
                  </a:cubicBezTo>
                  <a:cubicBezTo>
                    <a:pt x="67" y="221"/>
                    <a:pt x="66" y="220"/>
                    <a:pt x="66" y="220"/>
                  </a:cubicBezTo>
                  <a:cubicBezTo>
                    <a:pt x="65" y="220"/>
                    <a:pt x="66" y="220"/>
                    <a:pt x="65" y="220"/>
                  </a:cubicBezTo>
                  <a:cubicBezTo>
                    <a:pt x="65" y="219"/>
                    <a:pt x="64" y="219"/>
                    <a:pt x="63" y="218"/>
                  </a:cubicBezTo>
                  <a:cubicBezTo>
                    <a:pt x="63" y="218"/>
                    <a:pt x="63" y="217"/>
                    <a:pt x="63" y="216"/>
                  </a:cubicBezTo>
                  <a:cubicBezTo>
                    <a:pt x="62" y="216"/>
                    <a:pt x="63" y="215"/>
                    <a:pt x="63" y="216"/>
                  </a:cubicBezTo>
                  <a:cubicBezTo>
                    <a:pt x="64" y="216"/>
                    <a:pt x="64" y="215"/>
                    <a:pt x="63" y="215"/>
                  </a:cubicBezTo>
                  <a:cubicBezTo>
                    <a:pt x="63" y="214"/>
                    <a:pt x="62" y="213"/>
                    <a:pt x="62" y="212"/>
                  </a:cubicBezTo>
                  <a:cubicBezTo>
                    <a:pt x="62" y="211"/>
                    <a:pt x="63" y="212"/>
                    <a:pt x="63" y="212"/>
                  </a:cubicBezTo>
                  <a:cubicBezTo>
                    <a:pt x="64" y="211"/>
                    <a:pt x="64" y="211"/>
                    <a:pt x="65" y="211"/>
                  </a:cubicBezTo>
                  <a:cubicBezTo>
                    <a:pt x="65" y="211"/>
                    <a:pt x="66" y="212"/>
                    <a:pt x="66" y="211"/>
                  </a:cubicBezTo>
                  <a:cubicBezTo>
                    <a:pt x="66" y="211"/>
                    <a:pt x="67" y="210"/>
                    <a:pt x="67" y="210"/>
                  </a:cubicBezTo>
                  <a:cubicBezTo>
                    <a:pt x="66" y="209"/>
                    <a:pt x="67" y="210"/>
                    <a:pt x="67" y="209"/>
                  </a:cubicBezTo>
                  <a:cubicBezTo>
                    <a:pt x="67" y="209"/>
                    <a:pt x="67" y="208"/>
                    <a:pt x="67" y="208"/>
                  </a:cubicBezTo>
                  <a:cubicBezTo>
                    <a:pt x="66" y="207"/>
                    <a:pt x="67" y="207"/>
                    <a:pt x="68" y="207"/>
                  </a:cubicBezTo>
                  <a:cubicBezTo>
                    <a:pt x="68" y="207"/>
                    <a:pt x="68" y="207"/>
                    <a:pt x="68" y="206"/>
                  </a:cubicBezTo>
                  <a:cubicBezTo>
                    <a:pt x="68" y="206"/>
                    <a:pt x="68" y="206"/>
                    <a:pt x="68" y="205"/>
                  </a:cubicBezTo>
                  <a:cubicBezTo>
                    <a:pt x="69" y="205"/>
                    <a:pt x="69" y="204"/>
                    <a:pt x="69" y="204"/>
                  </a:cubicBezTo>
                  <a:cubicBezTo>
                    <a:pt x="69" y="204"/>
                    <a:pt x="70" y="205"/>
                    <a:pt x="70" y="204"/>
                  </a:cubicBezTo>
                  <a:cubicBezTo>
                    <a:pt x="71" y="204"/>
                    <a:pt x="71" y="203"/>
                    <a:pt x="71" y="203"/>
                  </a:cubicBezTo>
                  <a:cubicBezTo>
                    <a:pt x="71" y="202"/>
                    <a:pt x="71" y="201"/>
                    <a:pt x="71" y="201"/>
                  </a:cubicBezTo>
                  <a:cubicBezTo>
                    <a:pt x="71" y="201"/>
                    <a:pt x="71" y="201"/>
                    <a:pt x="72" y="201"/>
                  </a:cubicBezTo>
                  <a:cubicBezTo>
                    <a:pt x="71" y="201"/>
                    <a:pt x="70" y="200"/>
                    <a:pt x="71" y="199"/>
                  </a:cubicBezTo>
                  <a:cubicBezTo>
                    <a:pt x="71" y="199"/>
                    <a:pt x="71" y="199"/>
                    <a:pt x="71" y="198"/>
                  </a:cubicBezTo>
                  <a:cubicBezTo>
                    <a:pt x="71" y="198"/>
                    <a:pt x="71" y="197"/>
                    <a:pt x="71" y="197"/>
                  </a:cubicBezTo>
                  <a:cubicBezTo>
                    <a:pt x="71" y="197"/>
                    <a:pt x="72" y="195"/>
                    <a:pt x="71" y="195"/>
                  </a:cubicBezTo>
                  <a:cubicBezTo>
                    <a:pt x="70" y="195"/>
                    <a:pt x="70" y="194"/>
                    <a:pt x="69" y="195"/>
                  </a:cubicBezTo>
                  <a:cubicBezTo>
                    <a:pt x="69" y="195"/>
                    <a:pt x="69" y="196"/>
                    <a:pt x="68" y="196"/>
                  </a:cubicBezTo>
                  <a:cubicBezTo>
                    <a:pt x="68" y="196"/>
                    <a:pt x="67" y="193"/>
                    <a:pt x="67" y="194"/>
                  </a:cubicBezTo>
                  <a:cubicBezTo>
                    <a:pt x="66" y="195"/>
                    <a:pt x="66" y="194"/>
                    <a:pt x="66" y="194"/>
                  </a:cubicBezTo>
                  <a:cubicBezTo>
                    <a:pt x="65" y="193"/>
                    <a:pt x="65" y="194"/>
                    <a:pt x="64" y="193"/>
                  </a:cubicBezTo>
                  <a:cubicBezTo>
                    <a:pt x="64" y="192"/>
                    <a:pt x="64" y="191"/>
                    <a:pt x="63" y="191"/>
                  </a:cubicBezTo>
                  <a:cubicBezTo>
                    <a:pt x="62" y="191"/>
                    <a:pt x="62" y="191"/>
                    <a:pt x="62" y="191"/>
                  </a:cubicBezTo>
                  <a:cubicBezTo>
                    <a:pt x="62" y="191"/>
                    <a:pt x="62" y="191"/>
                    <a:pt x="62" y="190"/>
                  </a:cubicBezTo>
                  <a:cubicBezTo>
                    <a:pt x="61" y="190"/>
                    <a:pt x="61" y="190"/>
                    <a:pt x="60" y="190"/>
                  </a:cubicBezTo>
                  <a:cubicBezTo>
                    <a:pt x="59" y="190"/>
                    <a:pt x="59" y="190"/>
                    <a:pt x="58" y="190"/>
                  </a:cubicBezTo>
                  <a:cubicBezTo>
                    <a:pt x="57" y="191"/>
                    <a:pt x="57" y="191"/>
                    <a:pt x="56" y="191"/>
                  </a:cubicBezTo>
                  <a:cubicBezTo>
                    <a:pt x="55" y="190"/>
                    <a:pt x="55" y="191"/>
                    <a:pt x="55" y="191"/>
                  </a:cubicBezTo>
                  <a:cubicBezTo>
                    <a:pt x="54" y="192"/>
                    <a:pt x="53" y="192"/>
                    <a:pt x="53" y="192"/>
                  </a:cubicBezTo>
                  <a:cubicBezTo>
                    <a:pt x="52" y="193"/>
                    <a:pt x="52" y="193"/>
                    <a:pt x="52" y="193"/>
                  </a:cubicBezTo>
                  <a:cubicBezTo>
                    <a:pt x="51" y="193"/>
                    <a:pt x="51" y="193"/>
                    <a:pt x="51" y="194"/>
                  </a:cubicBezTo>
                  <a:cubicBezTo>
                    <a:pt x="51" y="194"/>
                    <a:pt x="51" y="194"/>
                    <a:pt x="51" y="195"/>
                  </a:cubicBezTo>
                  <a:cubicBezTo>
                    <a:pt x="50" y="195"/>
                    <a:pt x="49" y="194"/>
                    <a:pt x="49" y="195"/>
                  </a:cubicBezTo>
                  <a:cubicBezTo>
                    <a:pt x="49" y="195"/>
                    <a:pt x="49" y="195"/>
                    <a:pt x="48" y="195"/>
                  </a:cubicBezTo>
                  <a:cubicBezTo>
                    <a:pt x="47" y="195"/>
                    <a:pt x="47" y="196"/>
                    <a:pt x="46" y="195"/>
                  </a:cubicBezTo>
                  <a:cubicBezTo>
                    <a:pt x="46" y="195"/>
                    <a:pt x="45" y="196"/>
                    <a:pt x="44" y="195"/>
                  </a:cubicBezTo>
                  <a:cubicBezTo>
                    <a:pt x="44" y="195"/>
                    <a:pt x="43" y="195"/>
                    <a:pt x="43" y="195"/>
                  </a:cubicBezTo>
                  <a:cubicBezTo>
                    <a:pt x="43" y="195"/>
                    <a:pt x="42" y="195"/>
                    <a:pt x="42" y="195"/>
                  </a:cubicBezTo>
                  <a:cubicBezTo>
                    <a:pt x="41" y="195"/>
                    <a:pt x="41" y="194"/>
                    <a:pt x="40" y="194"/>
                  </a:cubicBezTo>
                  <a:cubicBezTo>
                    <a:pt x="39" y="194"/>
                    <a:pt x="39" y="194"/>
                    <a:pt x="38" y="193"/>
                  </a:cubicBezTo>
                  <a:cubicBezTo>
                    <a:pt x="38" y="193"/>
                    <a:pt x="37" y="193"/>
                    <a:pt x="37" y="193"/>
                  </a:cubicBezTo>
                  <a:cubicBezTo>
                    <a:pt x="36" y="192"/>
                    <a:pt x="36" y="192"/>
                    <a:pt x="36" y="191"/>
                  </a:cubicBezTo>
                  <a:cubicBezTo>
                    <a:pt x="36" y="190"/>
                    <a:pt x="35" y="191"/>
                    <a:pt x="35" y="191"/>
                  </a:cubicBezTo>
                  <a:cubicBezTo>
                    <a:pt x="34" y="192"/>
                    <a:pt x="32" y="192"/>
                    <a:pt x="32" y="191"/>
                  </a:cubicBezTo>
                  <a:cubicBezTo>
                    <a:pt x="31" y="189"/>
                    <a:pt x="30" y="190"/>
                    <a:pt x="29" y="189"/>
                  </a:cubicBezTo>
                  <a:cubicBezTo>
                    <a:pt x="29" y="188"/>
                    <a:pt x="30" y="188"/>
                    <a:pt x="29" y="188"/>
                  </a:cubicBezTo>
                  <a:cubicBezTo>
                    <a:pt x="29" y="187"/>
                    <a:pt x="30" y="187"/>
                    <a:pt x="30" y="187"/>
                  </a:cubicBezTo>
                  <a:cubicBezTo>
                    <a:pt x="30" y="187"/>
                    <a:pt x="29" y="186"/>
                    <a:pt x="29" y="186"/>
                  </a:cubicBezTo>
                  <a:cubicBezTo>
                    <a:pt x="29" y="186"/>
                    <a:pt x="29" y="185"/>
                    <a:pt x="29" y="185"/>
                  </a:cubicBezTo>
                  <a:cubicBezTo>
                    <a:pt x="29" y="184"/>
                    <a:pt x="28" y="184"/>
                    <a:pt x="28" y="183"/>
                  </a:cubicBezTo>
                  <a:cubicBezTo>
                    <a:pt x="27" y="183"/>
                    <a:pt x="27" y="182"/>
                    <a:pt x="26" y="182"/>
                  </a:cubicBezTo>
                  <a:cubicBezTo>
                    <a:pt x="26" y="182"/>
                    <a:pt x="24" y="181"/>
                    <a:pt x="24" y="181"/>
                  </a:cubicBezTo>
                  <a:cubicBezTo>
                    <a:pt x="24" y="182"/>
                    <a:pt x="23" y="181"/>
                    <a:pt x="23" y="181"/>
                  </a:cubicBezTo>
                  <a:cubicBezTo>
                    <a:pt x="22" y="180"/>
                    <a:pt x="22" y="180"/>
                    <a:pt x="21" y="179"/>
                  </a:cubicBezTo>
                  <a:cubicBezTo>
                    <a:pt x="21" y="179"/>
                    <a:pt x="20" y="179"/>
                    <a:pt x="19" y="179"/>
                  </a:cubicBezTo>
                  <a:cubicBezTo>
                    <a:pt x="19" y="179"/>
                    <a:pt x="17" y="179"/>
                    <a:pt x="18" y="180"/>
                  </a:cubicBezTo>
                  <a:cubicBezTo>
                    <a:pt x="17" y="179"/>
                    <a:pt x="17" y="179"/>
                    <a:pt x="17" y="179"/>
                  </a:cubicBezTo>
                  <a:cubicBezTo>
                    <a:pt x="17" y="178"/>
                    <a:pt x="16" y="178"/>
                    <a:pt x="16" y="178"/>
                  </a:cubicBezTo>
                  <a:cubicBezTo>
                    <a:pt x="15" y="178"/>
                    <a:pt x="15" y="178"/>
                    <a:pt x="15" y="178"/>
                  </a:cubicBezTo>
                  <a:cubicBezTo>
                    <a:pt x="15" y="178"/>
                    <a:pt x="14" y="178"/>
                    <a:pt x="14" y="178"/>
                  </a:cubicBezTo>
                  <a:cubicBezTo>
                    <a:pt x="14" y="178"/>
                    <a:pt x="12" y="177"/>
                    <a:pt x="12" y="177"/>
                  </a:cubicBezTo>
                  <a:cubicBezTo>
                    <a:pt x="13" y="177"/>
                    <a:pt x="13" y="177"/>
                    <a:pt x="13" y="177"/>
                  </a:cubicBezTo>
                  <a:cubicBezTo>
                    <a:pt x="13" y="176"/>
                    <a:pt x="13" y="176"/>
                    <a:pt x="13" y="176"/>
                  </a:cubicBezTo>
                  <a:cubicBezTo>
                    <a:pt x="14" y="176"/>
                    <a:pt x="14" y="176"/>
                    <a:pt x="15" y="175"/>
                  </a:cubicBezTo>
                  <a:cubicBezTo>
                    <a:pt x="15" y="175"/>
                    <a:pt x="16" y="176"/>
                    <a:pt x="16" y="176"/>
                  </a:cubicBezTo>
                  <a:cubicBezTo>
                    <a:pt x="17" y="176"/>
                    <a:pt x="17" y="176"/>
                    <a:pt x="17" y="176"/>
                  </a:cubicBezTo>
                  <a:cubicBezTo>
                    <a:pt x="17" y="175"/>
                    <a:pt x="18" y="175"/>
                    <a:pt x="18" y="175"/>
                  </a:cubicBezTo>
                  <a:cubicBezTo>
                    <a:pt x="18" y="175"/>
                    <a:pt x="18" y="175"/>
                    <a:pt x="19" y="174"/>
                  </a:cubicBezTo>
                  <a:cubicBezTo>
                    <a:pt x="19" y="174"/>
                    <a:pt x="17" y="173"/>
                    <a:pt x="17" y="173"/>
                  </a:cubicBezTo>
                  <a:cubicBezTo>
                    <a:pt x="17" y="173"/>
                    <a:pt x="16" y="172"/>
                    <a:pt x="16" y="172"/>
                  </a:cubicBezTo>
                  <a:cubicBezTo>
                    <a:pt x="16" y="171"/>
                    <a:pt x="16" y="171"/>
                    <a:pt x="16" y="170"/>
                  </a:cubicBezTo>
                  <a:cubicBezTo>
                    <a:pt x="16" y="170"/>
                    <a:pt x="15" y="170"/>
                    <a:pt x="15" y="169"/>
                  </a:cubicBezTo>
                  <a:cubicBezTo>
                    <a:pt x="15" y="169"/>
                    <a:pt x="15" y="169"/>
                    <a:pt x="15" y="168"/>
                  </a:cubicBezTo>
                  <a:cubicBezTo>
                    <a:pt x="15" y="168"/>
                    <a:pt x="15" y="167"/>
                    <a:pt x="14" y="167"/>
                  </a:cubicBezTo>
                  <a:cubicBezTo>
                    <a:pt x="14" y="167"/>
                    <a:pt x="14" y="167"/>
                    <a:pt x="14" y="166"/>
                  </a:cubicBezTo>
                  <a:cubicBezTo>
                    <a:pt x="13" y="166"/>
                    <a:pt x="13" y="165"/>
                    <a:pt x="13" y="164"/>
                  </a:cubicBezTo>
                  <a:cubicBezTo>
                    <a:pt x="13" y="164"/>
                    <a:pt x="13" y="163"/>
                    <a:pt x="13" y="163"/>
                  </a:cubicBezTo>
                  <a:cubicBezTo>
                    <a:pt x="13" y="162"/>
                    <a:pt x="11" y="161"/>
                    <a:pt x="9" y="161"/>
                  </a:cubicBezTo>
                  <a:cubicBezTo>
                    <a:pt x="9" y="161"/>
                    <a:pt x="8" y="160"/>
                    <a:pt x="8" y="160"/>
                  </a:cubicBezTo>
                  <a:cubicBezTo>
                    <a:pt x="7" y="161"/>
                    <a:pt x="6" y="160"/>
                    <a:pt x="6" y="160"/>
                  </a:cubicBezTo>
                  <a:cubicBezTo>
                    <a:pt x="6" y="160"/>
                    <a:pt x="6" y="161"/>
                    <a:pt x="6" y="161"/>
                  </a:cubicBezTo>
                  <a:cubicBezTo>
                    <a:pt x="6" y="161"/>
                    <a:pt x="6" y="161"/>
                    <a:pt x="6" y="162"/>
                  </a:cubicBezTo>
                  <a:cubicBezTo>
                    <a:pt x="6" y="162"/>
                    <a:pt x="5" y="162"/>
                    <a:pt x="5" y="162"/>
                  </a:cubicBezTo>
                  <a:cubicBezTo>
                    <a:pt x="5" y="162"/>
                    <a:pt x="4" y="162"/>
                    <a:pt x="4" y="161"/>
                  </a:cubicBezTo>
                  <a:cubicBezTo>
                    <a:pt x="3" y="161"/>
                    <a:pt x="3" y="160"/>
                    <a:pt x="3" y="160"/>
                  </a:cubicBezTo>
                  <a:cubicBezTo>
                    <a:pt x="2" y="159"/>
                    <a:pt x="2" y="159"/>
                    <a:pt x="2" y="158"/>
                  </a:cubicBezTo>
                  <a:cubicBezTo>
                    <a:pt x="1" y="158"/>
                    <a:pt x="2" y="158"/>
                    <a:pt x="2" y="157"/>
                  </a:cubicBezTo>
                  <a:cubicBezTo>
                    <a:pt x="3" y="157"/>
                    <a:pt x="1" y="156"/>
                    <a:pt x="1" y="155"/>
                  </a:cubicBezTo>
                  <a:cubicBezTo>
                    <a:pt x="0" y="155"/>
                    <a:pt x="0" y="154"/>
                    <a:pt x="0" y="154"/>
                  </a:cubicBezTo>
                  <a:cubicBezTo>
                    <a:pt x="0" y="154"/>
                    <a:pt x="0" y="153"/>
                    <a:pt x="0" y="153"/>
                  </a:cubicBezTo>
                  <a:cubicBezTo>
                    <a:pt x="0" y="153"/>
                    <a:pt x="0" y="152"/>
                    <a:pt x="0" y="152"/>
                  </a:cubicBezTo>
                  <a:cubicBezTo>
                    <a:pt x="1" y="152"/>
                    <a:pt x="1" y="152"/>
                    <a:pt x="2" y="151"/>
                  </a:cubicBezTo>
                  <a:cubicBezTo>
                    <a:pt x="2" y="150"/>
                    <a:pt x="1" y="149"/>
                    <a:pt x="1" y="149"/>
                  </a:cubicBezTo>
                  <a:cubicBezTo>
                    <a:pt x="0" y="148"/>
                    <a:pt x="1" y="147"/>
                    <a:pt x="1" y="146"/>
                  </a:cubicBezTo>
                  <a:cubicBezTo>
                    <a:pt x="1" y="145"/>
                    <a:pt x="1" y="145"/>
                    <a:pt x="2" y="145"/>
                  </a:cubicBezTo>
                  <a:cubicBezTo>
                    <a:pt x="3" y="144"/>
                    <a:pt x="4" y="145"/>
                    <a:pt x="4" y="144"/>
                  </a:cubicBezTo>
                  <a:cubicBezTo>
                    <a:pt x="5" y="144"/>
                    <a:pt x="5" y="143"/>
                    <a:pt x="6" y="143"/>
                  </a:cubicBezTo>
                  <a:cubicBezTo>
                    <a:pt x="6" y="143"/>
                    <a:pt x="6" y="142"/>
                    <a:pt x="7" y="142"/>
                  </a:cubicBezTo>
                  <a:cubicBezTo>
                    <a:pt x="7" y="142"/>
                    <a:pt x="8" y="142"/>
                    <a:pt x="8" y="142"/>
                  </a:cubicBezTo>
                  <a:cubicBezTo>
                    <a:pt x="8" y="142"/>
                    <a:pt x="7" y="141"/>
                    <a:pt x="7" y="141"/>
                  </a:cubicBezTo>
                  <a:cubicBezTo>
                    <a:pt x="7" y="140"/>
                    <a:pt x="7" y="140"/>
                    <a:pt x="8" y="140"/>
                  </a:cubicBezTo>
                  <a:cubicBezTo>
                    <a:pt x="9" y="141"/>
                    <a:pt x="9" y="141"/>
                    <a:pt x="10" y="141"/>
                  </a:cubicBezTo>
                  <a:cubicBezTo>
                    <a:pt x="10" y="141"/>
                    <a:pt x="11" y="141"/>
                    <a:pt x="11" y="141"/>
                  </a:cubicBezTo>
                  <a:cubicBezTo>
                    <a:pt x="11" y="141"/>
                    <a:pt x="11" y="140"/>
                    <a:pt x="11" y="140"/>
                  </a:cubicBezTo>
                  <a:cubicBezTo>
                    <a:pt x="12" y="140"/>
                    <a:pt x="13" y="139"/>
                    <a:pt x="13" y="139"/>
                  </a:cubicBezTo>
                  <a:cubicBezTo>
                    <a:pt x="14" y="139"/>
                    <a:pt x="14" y="140"/>
                    <a:pt x="14" y="140"/>
                  </a:cubicBezTo>
                  <a:cubicBezTo>
                    <a:pt x="14" y="141"/>
                    <a:pt x="15" y="141"/>
                    <a:pt x="15" y="141"/>
                  </a:cubicBezTo>
                  <a:cubicBezTo>
                    <a:pt x="15" y="141"/>
                    <a:pt x="15" y="141"/>
                    <a:pt x="15" y="142"/>
                  </a:cubicBezTo>
                  <a:cubicBezTo>
                    <a:pt x="15" y="142"/>
                    <a:pt x="15" y="143"/>
                    <a:pt x="16" y="142"/>
                  </a:cubicBezTo>
                  <a:cubicBezTo>
                    <a:pt x="16" y="142"/>
                    <a:pt x="17" y="143"/>
                    <a:pt x="17" y="142"/>
                  </a:cubicBezTo>
                  <a:cubicBezTo>
                    <a:pt x="18" y="142"/>
                    <a:pt x="18" y="141"/>
                    <a:pt x="19" y="142"/>
                  </a:cubicBezTo>
                  <a:cubicBezTo>
                    <a:pt x="19" y="142"/>
                    <a:pt x="20" y="142"/>
                    <a:pt x="20" y="141"/>
                  </a:cubicBezTo>
                  <a:cubicBezTo>
                    <a:pt x="20" y="141"/>
                    <a:pt x="20" y="141"/>
                    <a:pt x="21" y="141"/>
                  </a:cubicBezTo>
                  <a:cubicBezTo>
                    <a:pt x="21" y="142"/>
                    <a:pt x="21" y="142"/>
                    <a:pt x="22" y="142"/>
                  </a:cubicBezTo>
                  <a:cubicBezTo>
                    <a:pt x="22" y="141"/>
                    <a:pt x="22" y="141"/>
                    <a:pt x="22" y="140"/>
                  </a:cubicBezTo>
                  <a:cubicBezTo>
                    <a:pt x="22" y="139"/>
                    <a:pt x="23" y="139"/>
                    <a:pt x="23" y="138"/>
                  </a:cubicBezTo>
                  <a:cubicBezTo>
                    <a:pt x="22" y="137"/>
                    <a:pt x="23" y="137"/>
                    <a:pt x="23" y="137"/>
                  </a:cubicBezTo>
                  <a:cubicBezTo>
                    <a:pt x="24" y="136"/>
                    <a:pt x="23" y="136"/>
                    <a:pt x="23" y="135"/>
                  </a:cubicBezTo>
                  <a:cubicBezTo>
                    <a:pt x="24" y="135"/>
                    <a:pt x="25" y="134"/>
                    <a:pt x="25" y="134"/>
                  </a:cubicBezTo>
                  <a:cubicBezTo>
                    <a:pt x="26" y="135"/>
                    <a:pt x="26" y="135"/>
                    <a:pt x="27" y="135"/>
                  </a:cubicBezTo>
                  <a:cubicBezTo>
                    <a:pt x="28" y="135"/>
                    <a:pt x="28" y="135"/>
                    <a:pt x="28" y="135"/>
                  </a:cubicBezTo>
                  <a:cubicBezTo>
                    <a:pt x="29" y="135"/>
                    <a:pt x="29" y="135"/>
                    <a:pt x="29" y="135"/>
                  </a:cubicBezTo>
                  <a:cubicBezTo>
                    <a:pt x="30" y="135"/>
                    <a:pt x="31" y="135"/>
                    <a:pt x="32" y="134"/>
                  </a:cubicBezTo>
                  <a:cubicBezTo>
                    <a:pt x="33" y="134"/>
                    <a:pt x="33" y="134"/>
                    <a:pt x="34" y="134"/>
                  </a:cubicBezTo>
                  <a:cubicBezTo>
                    <a:pt x="35" y="134"/>
                    <a:pt x="35" y="134"/>
                    <a:pt x="35" y="133"/>
                  </a:cubicBezTo>
                  <a:cubicBezTo>
                    <a:pt x="35" y="133"/>
                    <a:pt x="36" y="132"/>
                    <a:pt x="36" y="132"/>
                  </a:cubicBezTo>
                  <a:cubicBezTo>
                    <a:pt x="36" y="131"/>
                    <a:pt x="35" y="131"/>
                    <a:pt x="36" y="131"/>
                  </a:cubicBezTo>
                  <a:cubicBezTo>
                    <a:pt x="36" y="130"/>
                    <a:pt x="37" y="130"/>
                    <a:pt x="37" y="130"/>
                  </a:cubicBezTo>
                  <a:cubicBezTo>
                    <a:pt x="37" y="130"/>
                    <a:pt x="37" y="130"/>
                    <a:pt x="38" y="130"/>
                  </a:cubicBezTo>
                  <a:cubicBezTo>
                    <a:pt x="38" y="130"/>
                    <a:pt x="38" y="129"/>
                    <a:pt x="38" y="129"/>
                  </a:cubicBezTo>
                  <a:cubicBezTo>
                    <a:pt x="38" y="129"/>
                    <a:pt x="39" y="129"/>
                    <a:pt x="39" y="128"/>
                  </a:cubicBezTo>
                  <a:cubicBezTo>
                    <a:pt x="40" y="128"/>
                    <a:pt x="40" y="128"/>
                    <a:pt x="41" y="127"/>
                  </a:cubicBezTo>
                  <a:cubicBezTo>
                    <a:pt x="42" y="127"/>
                    <a:pt x="42" y="127"/>
                    <a:pt x="42" y="127"/>
                  </a:cubicBezTo>
                  <a:cubicBezTo>
                    <a:pt x="43" y="126"/>
                    <a:pt x="43" y="126"/>
                    <a:pt x="43" y="126"/>
                  </a:cubicBezTo>
                  <a:cubicBezTo>
                    <a:pt x="44" y="127"/>
                    <a:pt x="44" y="126"/>
                    <a:pt x="45" y="126"/>
                  </a:cubicBezTo>
                  <a:cubicBezTo>
                    <a:pt x="45" y="125"/>
                    <a:pt x="46" y="125"/>
                    <a:pt x="46" y="125"/>
                  </a:cubicBezTo>
                  <a:cubicBezTo>
                    <a:pt x="47" y="125"/>
                    <a:pt x="47" y="124"/>
                    <a:pt x="47" y="124"/>
                  </a:cubicBezTo>
                  <a:cubicBezTo>
                    <a:pt x="48" y="123"/>
                    <a:pt x="49" y="124"/>
                    <a:pt x="50" y="124"/>
                  </a:cubicBezTo>
                  <a:cubicBezTo>
                    <a:pt x="51" y="123"/>
                    <a:pt x="50" y="122"/>
                    <a:pt x="50" y="122"/>
                  </a:cubicBezTo>
                  <a:cubicBezTo>
                    <a:pt x="50" y="122"/>
                    <a:pt x="50" y="122"/>
                    <a:pt x="50" y="121"/>
                  </a:cubicBezTo>
                  <a:cubicBezTo>
                    <a:pt x="50" y="121"/>
                    <a:pt x="49" y="121"/>
                    <a:pt x="49" y="120"/>
                  </a:cubicBezTo>
                  <a:cubicBezTo>
                    <a:pt x="49" y="120"/>
                    <a:pt x="49" y="119"/>
                    <a:pt x="48" y="118"/>
                  </a:cubicBezTo>
                  <a:cubicBezTo>
                    <a:pt x="48" y="118"/>
                    <a:pt x="47" y="117"/>
                    <a:pt x="47" y="116"/>
                  </a:cubicBezTo>
                  <a:cubicBezTo>
                    <a:pt x="48" y="116"/>
                    <a:pt x="47" y="115"/>
                    <a:pt x="48" y="115"/>
                  </a:cubicBezTo>
                  <a:cubicBezTo>
                    <a:pt x="48" y="115"/>
                    <a:pt x="51" y="115"/>
                    <a:pt x="50" y="114"/>
                  </a:cubicBezTo>
                  <a:cubicBezTo>
                    <a:pt x="49" y="114"/>
                    <a:pt x="48" y="114"/>
                    <a:pt x="48" y="113"/>
                  </a:cubicBezTo>
                  <a:cubicBezTo>
                    <a:pt x="48" y="113"/>
                    <a:pt x="49" y="112"/>
                    <a:pt x="49" y="112"/>
                  </a:cubicBezTo>
                  <a:cubicBezTo>
                    <a:pt x="50" y="112"/>
                    <a:pt x="50" y="112"/>
                    <a:pt x="51" y="112"/>
                  </a:cubicBezTo>
                  <a:cubicBezTo>
                    <a:pt x="52" y="112"/>
                    <a:pt x="51" y="111"/>
                    <a:pt x="51" y="110"/>
                  </a:cubicBezTo>
                  <a:cubicBezTo>
                    <a:pt x="50" y="110"/>
                    <a:pt x="50" y="110"/>
                    <a:pt x="49" y="110"/>
                  </a:cubicBezTo>
                  <a:cubicBezTo>
                    <a:pt x="49" y="109"/>
                    <a:pt x="50" y="109"/>
                    <a:pt x="49" y="108"/>
                  </a:cubicBezTo>
                  <a:cubicBezTo>
                    <a:pt x="49" y="107"/>
                    <a:pt x="48" y="107"/>
                    <a:pt x="48" y="106"/>
                  </a:cubicBezTo>
                  <a:cubicBezTo>
                    <a:pt x="47" y="105"/>
                    <a:pt x="47" y="105"/>
                    <a:pt x="46" y="104"/>
                  </a:cubicBezTo>
                  <a:cubicBezTo>
                    <a:pt x="45" y="103"/>
                    <a:pt x="44" y="102"/>
                    <a:pt x="44" y="100"/>
                  </a:cubicBezTo>
                  <a:cubicBezTo>
                    <a:pt x="44" y="99"/>
                    <a:pt x="43" y="99"/>
                    <a:pt x="43" y="98"/>
                  </a:cubicBezTo>
                  <a:cubicBezTo>
                    <a:pt x="42" y="97"/>
                    <a:pt x="43" y="97"/>
                    <a:pt x="42" y="96"/>
                  </a:cubicBezTo>
                  <a:cubicBezTo>
                    <a:pt x="42" y="95"/>
                    <a:pt x="42" y="95"/>
                    <a:pt x="43" y="95"/>
                  </a:cubicBezTo>
                  <a:cubicBezTo>
                    <a:pt x="44" y="95"/>
                    <a:pt x="42" y="94"/>
                    <a:pt x="42" y="94"/>
                  </a:cubicBezTo>
                  <a:cubicBezTo>
                    <a:pt x="41" y="94"/>
                    <a:pt x="40" y="93"/>
                    <a:pt x="39" y="94"/>
                  </a:cubicBezTo>
                  <a:cubicBezTo>
                    <a:pt x="39" y="94"/>
                    <a:pt x="38" y="94"/>
                    <a:pt x="37" y="93"/>
                  </a:cubicBezTo>
                  <a:cubicBezTo>
                    <a:pt x="36" y="93"/>
                    <a:pt x="37" y="92"/>
                    <a:pt x="38" y="92"/>
                  </a:cubicBezTo>
                  <a:cubicBezTo>
                    <a:pt x="38" y="91"/>
                    <a:pt x="38" y="91"/>
                    <a:pt x="39" y="91"/>
                  </a:cubicBezTo>
                  <a:cubicBezTo>
                    <a:pt x="39" y="91"/>
                    <a:pt x="40" y="91"/>
                    <a:pt x="40" y="91"/>
                  </a:cubicBezTo>
                  <a:cubicBezTo>
                    <a:pt x="40" y="91"/>
                    <a:pt x="41" y="91"/>
                    <a:pt x="41" y="91"/>
                  </a:cubicBezTo>
                  <a:cubicBezTo>
                    <a:pt x="41" y="91"/>
                    <a:pt x="41" y="90"/>
                    <a:pt x="41" y="90"/>
                  </a:cubicBezTo>
                  <a:cubicBezTo>
                    <a:pt x="42" y="90"/>
                    <a:pt x="42" y="90"/>
                    <a:pt x="42" y="90"/>
                  </a:cubicBezTo>
                  <a:cubicBezTo>
                    <a:pt x="43" y="90"/>
                    <a:pt x="43" y="90"/>
                    <a:pt x="44" y="90"/>
                  </a:cubicBezTo>
                  <a:cubicBezTo>
                    <a:pt x="44" y="90"/>
                    <a:pt x="44" y="90"/>
                    <a:pt x="45" y="90"/>
                  </a:cubicBezTo>
                  <a:cubicBezTo>
                    <a:pt x="46" y="90"/>
                    <a:pt x="46" y="89"/>
                    <a:pt x="47" y="89"/>
                  </a:cubicBezTo>
                  <a:cubicBezTo>
                    <a:pt x="48" y="89"/>
                    <a:pt x="49" y="89"/>
                    <a:pt x="50" y="88"/>
                  </a:cubicBezTo>
                  <a:cubicBezTo>
                    <a:pt x="50" y="88"/>
                    <a:pt x="51" y="88"/>
                    <a:pt x="51" y="88"/>
                  </a:cubicBezTo>
                  <a:cubicBezTo>
                    <a:pt x="52" y="88"/>
                    <a:pt x="52" y="89"/>
                    <a:pt x="53" y="89"/>
                  </a:cubicBezTo>
                  <a:cubicBezTo>
                    <a:pt x="53" y="89"/>
                    <a:pt x="54" y="90"/>
                    <a:pt x="54" y="90"/>
                  </a:cubicBezTo>
                  <a:cubicBezTo>
                    <a:pt x="55" y="90"/>
                    <a:pt x="56" y="89"/>
                    <a:pt x="56" y="89"/>
                  </a:cubicBezTo>
                  <a:cubicBezTo>
                    <a:pt x="57" y="89"/>
                    <a:pt x="57" y="89"/>
                    <a:pt x="58" y="90"/>
                  </a:cubicBezTo>
                  <a:cubicBezTo>
                    <a:pt x="59" y="90"/>
                    <a:pt x="60" y="91"/>
                    <a:pt x="60" y="89"/>
                  </a:cubicBezTo>
                  <a:cubicBezTo>
                    <a:pt x="59" y="88"/>
                    <a:pt x="59" y="87"/>
                    <a:pt x="58" y="86"/>
                  </a:cubicBezTo>
                  <a:cubicBezTo>
                    <a:pt x="56" y="86"/>
                    <a:pt x="55" y="86"/>
                    <a:pt x="55" y="84"/>
                  </a:cubicBezTo>
                  <a:cubicBezTo>
                    <a:pt x="56" y="83"/>
                    <a:pt x="56" y="82"/>
                    <a:pt x="56" y="80"/>
                  </a:cubicBezTo>
                  <a:cubicBezTo>
                    <a:pt x="55" y="78"/>
                    <a:pt x="56" y="77"/>
                    <a:pt x="56" y="75"/>
                  </a:cubicBezTo>
                  <a:cubicBezTo>
                    <a:pt x="56" y="74"/>
                    <a:pt x="56" y="73"/>
                    <a:pt x="56" y="72"/>
                  </a:cubicBezTo>
                  <a:cubicBezTo>
                    <a:pt x="56" y="71"/>
                    <a:pt x="56" y="70"/>
                    <a:pt x="56" y="70"/>
                  </a:cubicBezTo>
                  <a:cubicBezTo>
                    <a:pt x="56" y="69"/>
                    <a:pt x="55" y="68"/>
                    <a:pt x="55" y="68"/>
                  </a:cubicBezTo>
                  <a:cubicBezTo>
                    <a:pt x="56" y="67"/>
                    <a:pt x="57" y="68"/>
                    <a:pt x="57" y="68"/>
                  </a:cubicBezTo>
                  <a:cubicBezTo>
                    <a:pt x="58" y="69"/>
                    <a:pt x="60" y="69"/>
                    <a:pt x="62" y="69"/>
                  </a:cubicBezTo>
                  <a:cubicBezTo>
                    <a:pt x="63" y="70"/>
                    <a:pt x="63" y="70"/>
                    <a:pt x="64" y="70"/>
                  </a:cubicBezTo>
                  <a:cubicBezTo>
                    <a:pt x="65" y="70"/>
                    <a:pt x="66" y="70"/>
                    <a:pt x="66" y="70"/>
                  </a:cubicBezTo>
                  <a:cubicBezTo>
                    <a:pt x="67" y="70"/>
                    <a:pt x="68" y="70"/>
                    <a:pt x="69" y="70"/>
                  </a:cubicBezTo>
                  <a:cubicBezTo>
                    <a:pt x="69" y="70"/>
                    <a:pt x="70" y="70"/>
                    <a:pt x="71" y="70"/>
                  </a:cubicBezTo>
                  <a:cubicBezTo>
                    <a:pt x="72" y="71"/>
                    <a:pt x="71" y="71"/>
                    <a:pt x="72" y="72"/>
                  </a:cubicBezTo>
                  <a:cubicBezTo>
                    <a:pt x="72" y="72"/>
                    <a:pt x="73" y="72"/>
                    <a:pt x="73" y="72"/>
                  </a:cubicBezTo>
                  <a:cubicBezTo>
                    <a:pt x="73" y="71"/>
                    <a:pt x="73" y="71"/>
                    <a:pt x="74" y="71"/>
                  </a:cubicBezTo>
                  <a:cubicBezTo>
                    <a:pt x="74" y="71"/>
                    <a:pt x="75" y="70"/>
                    <a:pt x="75" y="69"/>
                  </a:cubicBezTo>
                  <a:cubicBezTo>
                    <a:pt x="76" y="69"/>
                    <a:pt x="77" y="70"/>
                    <a:pt x="77" y="69"/>
                  </a:cubicBezTo>
                  <a:cubicBezTo>
                    <a:pt x="78" y="69"/>
                    <a:pt x="77" y="68"/>
                    <a:pt x="78" y="68"/>
                  </a:cubicBezTo>
                  <a:cubicBezTo>
                    <a:pt x="79" y="67"/>
                    <a:pt x="77" y="66"/>
                    <a:pt x="77" y="65"/>
                  </a:cubicBezTo>
                  <a:cubicBezTo>
                    <a:pt x="76" y="64"/>
                    <a:pt x="76" y="64"/>
                    <a:pt x="76" y="63"/>
                  </a:cubicBezTo>
                  <a:cubicBezTo>
                    <a:pt x="75" y="62"/>
                    <a:pt x="75" y="61"/>
                    <a:pt x="74" y="61"/>
                  </a:cubicBezTo>
                  <a:cubicBezTo>
                    <a:pt x="74" y="60"/>
                    <a:pt x="74" y="60"/>
                    <a:pt x="74" y="59"/>
                  </a:cubicBezTo>
                  <a:cubicBezTo>
                    <a:pt x="74" y="58"/>
                    <a:pt x="73" y="58"/>
                    <a:pt x="74" y="57"/>
                  </a:cubicBezTo>
                  <a:cubicBezTo>
                    <a:pt x="74" y="56"/>
                    <a:pt x="74" y="55"/>
                    <a:pt x="74" y="55"/>
                  </a:cubicBezTo>
                  <a:cubicBezTo>
                    <a:pt x="74" y="54"/>
                    <a:pt x="75" y="55"/>
                    <a:pt x="76" y="55"/>
                  </a:cubicBezTo>
                  <a:cubicBezTo>
                    <a:pt x="77" y="55"/>
                    <a:pt x="77" y="55"/>
                    <a:pt x="78" y="55"/>
                  </a:cubicBezTo>
                  <a:cubicBezTo>
                    <a:pt x="78" y="54"/>
                    <a:pt x="78" y="54"/>
                    <a:pt x="78" y="54"/>
                  </a:cubicBezTo>
                  <a:cubicBezTo>
                    <a:pt x="79" y="54"/>
                    <a:pt x="79" y="54"/>
                    <a:pt x="79" y="54"/>
                  </a:cubicBezTo>
                  <a:cubicBezTo>
                    <a:pt x="80" y="54"/>
                    <a:pt x="80" y="53"/>
                    <a:pt x="80" y="53"/>
                  </a:cubicBezTo>
                  <a:cubicBezTo>
                    <a:pt x="80" y="52"/>
                    <a:pt x="81" y="52"/>
                    <a:pt x="81" y="51"/>
                  </a:cubicBezTo>
                  <a:cubicBezTo>
                    <a:pt x="81" y="51"/>
                    <a:pt x="81" y="51"/>
                    <a:pt x="81" y="51"/>
                  </a:cubicBezTo>
                  <a:cubicBezTo>
                    <a:pt x="81" y="50"/>
                    <a:pt x="81" y="50"/>
                    <a:pt x="81" y="50"/>
                  </a:cubicBezTo>
                  <a:cubicBezTo>
                    <a:pt x="81" y="50"/>
                    <a:pt x="80" y="50"/>
                    <a:pt x="80" y="49"/>
                  </a:cubicBezTo>
                  <a:cubicBezTo>
                    <a:pt x="80" y="48"/>
                    <a:pt x="80" y="48"/>
                    <a:pt x="80" y="47"/>
                  </a:cubicBezTo>
                  <a:cubicBezTo>
                    <a:pt x="80" y="47"/>
                    <a:pt x="81" y="47"/>
                    <a:pt x="82" y="47"/>
                  </a:cubicBezTo>
                  <a:cubicBezTo>
                    <a:pt x="83" y="47"/>
                    <a:pt x="85" y="48"/>
                    <a:pt x="86" y="47"/>
                  </a:cubicBezTo>
                  <a:cubicBezTo>
                    <a:pt x="86" y="47"/>
                    <a:pt x="87" y="47"/>
                    <a:pt x="88" y="47"/>
                  </a:cubicBezTo>
                  <a:cubicBezTo>
                    <a:pt x="89" y="47"/>
                    <a:pt x="88" y="47"/>
                    <a:pt x="89" y="48"/>
                  </a:cubicBezTo>
                  <a:cubicBezTo>
                    <a:pt x="89" y="48"/>
                    <a:pt x="90" y="49"/>
                    <a:pt x="89" y="49"/>
                  </a:cubicBezTo>
                  <a:cubicBezTo>
                    <a:pt x="89" y="49"/>
                    <a:pt x="89" y="49"/>
                    <a:pt x="89" y="50"/>
                  </a:cubicBezTo>
                  <a:cubicBezTo>
                    <a:pt x="89" y="51"/>
                    <a:pt x="90" y="51"/>
                    <a:pt x="91" y="51"/>
                  </a:cubicBezTo>
                  <a:cubicBezTo>
                    <a:pt x="92" y="51"/>
                    <a:pt x="92" y="51"/>
                    <a:pt x="92" y="52"/>
                  </a:cubicBezTo>
                  <a:cubicBezTo>
                    <a:pt x="92" y="52"/>
                    <a:pt x="91" y="52"/>
                    <a:pt x="92" y="53"/>
                  </a:cubicBezTo>
                  <a:cubicBezTo>
                    <a:pt x="92" y="53"/>
                    <a:pt x="93" y="53"/>
                    <a:pt x="93" y="54"/>
                  </a:cubicBezTo>
                  <a:cubicBezTo>
                    <a:pt x="94" y="54"/>
                    <a:pt x="95" y="54"/>
                    <a:pt x="95" y="54"/>
                  </a:cubicBezTo>
                  <a:cubicBezTo>
                    <a:pt x="96" y="55"/>
                    <a:pt x="98" y="55"/>
                    <a:pt x="98" y="56"/>
                  </a:cubicBezTo>
                  <a:cubicBezTo>
                    <a:pt x="99" y="57"/>
                    <a:pt x="99" y="57"/>
                    <a:pt x="100" y="57"/>
                  </a:cubicBezTo>
                  <a:cubicBezTo>
                    <a:pt x="100" y="58"/>
                    <a:pt x="101" y="58"/>
                    <a:pt x="102" y="58"/>
                  </a:cubicBezTo>
                  <a:cubicBezTo>
                    <a:pt x="103" y="58"/>
                    <a:pt x="104" y="60"/>
                    <a:pt x="106" y="59"/>
                  </a:cubicBezTo>
                  <a:cubicBezTo>
                    <a:pt x="107" y="58"/>
                    <a:pt x="108" y="59"/>
                    <a:pt x="109" y="60"/>
                  </a:cubicBezTo>
                  <a:cubicBezTo>
                    <a:pt x="110" y="60"/>
                    <a:pt x="111" y="61"/>
                    <a:pt x="112" y="61"/>
                  </a:cubicBezTo>
                  <a:cubicBezTo>
                    <a:pt x="112" y="61"/>
                    <a:pt x="112" y="60"/>
                    <a:pt x="113" y="61"/>
                  </a:cubicBezTo>
                  <a:cubicBezTo>
                    <a:pt x="113" y="61"/>
                    <a:pt x="113" y="62"/>
                    <a:pt x="114" y="62"/>
                  </a:cubicBezTo>
                  <a:cubicBezTo>
                    <a:pt x="115" y="62"/>
                    <a:pt x="115" y="62"/>
                    <a:pt x="116" y="63"/>
                  </a:cubicBezTo>
                  <a:cubicBezTo>
                    <a:pt x="116" y="63"/>
                    <a:pt x="116" y="63"/>
                    <a:pt x="116" y="63"/>
                  </a:cubicBezTo>
                  <a:cubicBezTo>
                    <a:pt x="116" y="63"/>
                    <a:pt x="117" y="64"/>
                    <a:pt x="117" y="64"/>
                  </a:cubicBezTo>
                  <a:cubicBezTo>
                    <a:pt x="117" y="64"/>
                    <a:pt x="118" y="64"/>
                    <a:pt x="118" y="65"/>
                  </a:cubicBezTo>
                  <a:cubicBezTo>
                    <a:pt x="118" y="65"/>
                    <a:pt x="118" y="65"/>
                    <a:pt x="118" y="66"/>
                  </a:cubicBezTo>
                  <a:cubicBezTo>
                    <a:pt x="119" y="66"/>
                    <a:pt x="119" y="67"/>
                    <a:pt x="119" y="67"/>
                  </a:cubicBezTo>
                  <a:cubicBezTo>
                    <a:pt x="120" y="68"/>
                    <a:pt x="120" y="68"/>
                    <a:pt x="121" y="69"/>
                  </a:cubicBezTo>
                  <a:cubicBezTo>
                    <a:pt x="121" y="69"/>
                    <a:pt x="122" y="70"/>
                    <a:pt x="122" y="70"/>
                  </a:cubicBezTo>
                  <a:cubicBezTo>
                    <a:pt x="123" y="70"/>
                    <a:pt x="124" y="70"/>
                    <a:pt x="124" y="71"/>
                  </a:cubicBezTo>
                  <a:cubicBezTo>
                    <a:pt x="125" y="71"/>
                    <a:pt x="125" y="72"/>
                    <a:pt x="125" y="72"/>
                  </a:cubicBezTo>
                  <a:cubicBezTo>
                    <a:pt x="126" y="73"/>
                    <a:pt x="126" y="73"/>
                    <a:pt x="126" y="74"/>
                  </a:cubicBezTo>
                  <a:cubicBezTo>
                    <a:pt x="127" y="74"/>
                    <a:pt x="127" y="75"/>
                    <a:pt x="127" y="75"/>
                  </a:cubicBezTo>
                  <a:cubicBezTo>
                    <a:pt x="127" y="76"/>
                    <a:pt x="127" y="77"/>
                    <a:pt x="127" y="78"/>
                  </a:cubicBezTo>
                  <a:cubicBezTo>
                    <a:pt x="127" y="78"/>
                    <a:pt x="128" y="79"/>
                    <a:pt x="128" y="79"/>
                  </a:cubicBezTo>
                  <a:cubicBezTo>
                    <a:pt x="129" y="80"/>
                    <a:pt x="129" y="80"/>
                    <a:pt x="129" y="81"/>
                  </a:cubicBezTo>
                  <a:cubicBezTo>
                    <a:pt x="129" y="81"/>
                    <a:pt x="128" y="82"/>
                    <a:pt x="128" y="82"/>
                  </a:cubicBezTo>
                  <a:cubicBezTo>
                    <a:pt x="128" y="84"/>
                    <a:pt x="128" y="85"/>
                    <a:pt x="128" y="86"/>
                  </a:cubicBezTo>
                  <a:cubicBezTo>
                    <a:pt x="129" y="87"/>
                    <a:pt x="130" y="87"/>
                    <a:pt x="130" y="88"/>
                  </a:cubicBezTo>
                  <a:cubicBezTo>
                    <a:pt x="130" y="88"/>
                    <a:pt x="131" y="88"/>
                    <a:pt x="131" y="89"/>
                  </a:cubicBezTo>
                  <a:cubicBezTo>
                    <a:pt x="131" y="89"/>
                    <a:pt x="131" y="90"/>
                    <a:pt x="132" y="89"/>
                  </a:cubicBezTo>
                  <a:cubicBezTo>
                    <a:pt x="133" y="89"/>
                    <a:pt x="134" y="89"/>
                    <a:pt x="134" y="90"/>
                  </a:cubicBezTo>
                  <a:cubicBezTo>
                    <a:pt x="135" y="90"/>
                    <a:pt x="136" y="90"/>
                    <a:pt x="136" y="90"/>
                  </a:cubicBezTo>
                  <a:cubicBezTo>
                    <a:pt x="137" y="90"/>
                    <a:pt x="137" y="90"/>
                    <a:pt x="138" y="91"/>
                  </a:cubicBezTo>
                  <a:cubicBezTo>
                    <a:pt x="139" y="91"/>
                    <a:pt x="141" y="90"/>
                    <a:pt x="143" y="91"/>
                  </a:cubicBezTo>
                  <a:cubicBezTo>
                    <a:pt x="144" y="91"/>
                    <a:pt x="146" y="91"/>
                    <a:pt x="147" y="91"/>
                  </a:cubicBezTo>
                  <a:cubicBezTo>
                    <a:pt x="149" y="91"/>
                    <a:pt x="149" y="91"/>
                    <a:pt x="150" y="91"/>
                  </a:cubicBezTo>
                  <a:cubicBezTo>
                    <a:pt x="151" y="91"/>
                    <a:pt x="152" y="91"/>
                    <a:pt x="153" y="92"/>
                  </a:cubicBezTo>
                  <a:cubicBezTo>
                    <a:pt x="155" y="92"/>
                    <a:pt x="156" y="92"/>
                    <a:pt x="158" y="93"/>
                  </a:cubicBezTo>
                  <a:cubicBezTo>
                    <a:pt x="159" y="94"/>
                    <a:pt x="160" y="95"/>
                    <a:pt x="161" y="95"/>
                  </a:cubicBezTo>
                  <a:cubicBezTo>
                    <a:pt x="162" y="95"/>
                    <a:pt x="163" y="95"/>
                    <a:pt x="163" y="96"/>
                  </a:cubicBezTo>
                  <a:cubicBezTo>
                    <a:pt x="164" y="96"/>
                    <a:pt x="165" y="97"/>
                    <a:pt x="165" y="97"/>
                  </a:cubicBezTo>
                  <a:cubicBezTo>
                    <a:pt x="166" y="97"/>
                    <a:pt x="167" y="98"/>
                    <a:pt x="168" y="98"/>
                  </a:cubicBezTo>
                  <a:cubicBezTo>
                    <a:pt x="169" y="99"/>
                    <a:pt x="170" y="99"/>
                    <a:pt x="170" y="99"/>
                  </a:cubicBezTo>
                  <a:cubicBezTo>
                    <a:pt x="171" y="99"/>
                    <a:pt x="171" y="100"/>
                    <a:pt x="172" y="99"/>
                  </a:cubicBezTo>
                  <a:cubicBezTo>
                    <a:pt x="173" y="99"/>
                    <a:pt x="174" y="99"/>
                    <a:pt x="174" y="99"/>
                  </a:cubicBezTo>
                  <a:cubicBezTo>
                    <a:pt x="175" y="99"/>
                    <a:pt x="175" y="102"/>
                    <a:pt x="176" y="102"/>
                  </a:cubicBezTo>
                  <a:cubicBezTo>
                    <a:pt x="176" y="102"/>
                    <a:pt x="177" y="102"/>
                    <a:pt x="177" y="103"/>
                  </a:cubicBezTo>
                  <a:cubicBezTo>
                    <a:pt x="178" y="103"/>
                    <a:pt x="178" y="104"/>
                    <a:pt x="179" y="105"/>
                  </a:cubicBezTo>
                  <a:cubicBezTo>
                    <a:pt x="180" y="106"/>
                    <a:pt x="182" y="107"/>
                    <a:pt x="183" y="109"/>
                  </a:cubicBezTo>
                  <a:cubicBezTo>
                    <a:pt x="183" y="110"/>
                    <a:pt x="184" y="111"/>
                    <a:pt x="186" y="112"/>
                  </a:cubicBezTo>
                  <a:cubicBezTo>
                    <a:pt x="187" y="113"/>
                    <a:pt x="189" y="114"/>
                    <a:pt x="189" y="115"/>
                  </a:cubicBezTo>
                  <a:cubicBezTo>
                    <a:pt x="190" y="115"/>
                    <a:pt x="190" y="116"/>
                    <a:pt x="190" y="116"/>
                  </a:cubicBezTo>
                  <a:cubicBezTo>
                    <a:pt x="191" y="116"/>
                    <a:pt x="192" y="116"/>
                    <a:pt x="192" y="116"/>
                  </a:cubicBezTo>
                  <a:cubicBezTo>
                    <a:pt x="193" y="116"/>
                    <a:pt x="194" y="116"/>
                    <a:pt x="195" y="116"/>
                  </a:cubicBezTo>
                  <a:cubicBezTo>
                    <a:pt x="196" y="116"/>
                    <a:pt x="197" y="115"/>
                    <a:pt x="198" y="115"/>
                  </a:cubicBezTo>
                  <a:cubicBezTo>
                    <a:pt x="200" y="116"/>
                    <a:pt x="201" y="116"/>
                    <a:pt x="203" y="116"/>
                  </a:cubicBezTo>
                  <a:cubicBezTo>
                    <a:pt x="207" y="117"/>
                    <a:pt x="211" y="117"/>
                    <a:pt x="215" y="118"/>
                  </a:cubicBezTo>
                  <a:cubicBezTo>
                    <a:pt x="216" y="118"/>
                    <a:pt x="217" y="118"/>
                    <a:pt x="218" y="118"/>
                  </a:cubicBezTo>
                  <a:cubicBezTo>
                    <a:pt x="219" y="118"/>
                    <a:pt x="220" y="117"/>
                    <a:pt x="221" y="117"/>
                  </a:cubicBezTo>
                  <a:cubicBezTo>
                    <a:pt x="223" y="116"/>
                    <a:pt x="224" y="117"/>
                    <a:pt x="226" y="117"/>
                  </a:cubicBezTo>
                  <a:cubicBezTo>
                    <a:pt x="228" y="117"/>
                    <a:pt x="230" y="118"/>
                    <a:pt x="232" y="118"/>
                  </a:cubicBezTo>
                  <a:cubicBezTo>
                    <a:pt x="234" y="118"/>
                    <a:pt x="235" y="118"/>
                    <a:pt x="237" y="118"/>
                  </a:cubicBezTo>
                  <a:cubicBezTo>
                    <a:pt x="239" y="119"/>
                    <a:pt x="240" y="120"/>
                    <a:pt x="241" y="121"/>
                  </a:cubicBezTo>
                  <a:cubicBezTo>
                    <a:pt x="243" y="122"/>
                    <a:pt x="245" y="123"/>
                    <a:pt x="246" y="123"/>
                  </a:cubicBezTo>
                  <a:cubicBezTo>
                    <a:pt x="248" y="123"/>
                    <a:pt x="250" y="123"/>
                    <a:pt x="252" y="124"/>
                  </a:cubicBezTo>
                  <a:cubicBezTo>
                    <a:pt x="254" y="124"/>
                    <a:pt x="256" y="125"/>
                    <a:pt x="258" y="126"/>
                  </a:cubicBezTo>
                  <a:cubicBezTo>
                    <a:pt x="260" y="127"/>
                    <a:pt x="261" y="126"/>
                    <a:pt x="263" y="126"/>
                  </a:cubicBezTo>
                  <a:cubicBezTo>
                    <a:pt x="264" y="126"/>
                    <a:pt x="266" y="125"/>
                    <a:pt x="266" y="126"/>
                  </a:cubicBezTo>
                  <a:cubicBezTo>
                    <a:pt x="267" y="127"/>
                    <a:pt x="267" y="128"/>
                    <a:pt x="268" y="128"/>
                  </a:cubicBezTo>
                  <a:cubicBezTo>
                    <a:pt x="270" y="128"/>
                    <a:pt x="271" y="127"/>
                    <a:pt x="272" y="129"/>
                  </a:cubicBezTo>
                  <a:cubicBezTo>
                    <a:pt x="271" y="128"/>
                    <a:pt x="272" y="128"/>
                    <a:pt x="272" y="128"/>
                  </a:cubicBezTo>
                  <a:cubicBezTo>
                    <a:pt x="272" y="127"/>
                    <a:pt x="272" y="127"/>
                    <a:pt x="273" y="127"/>
                  </a:cubicBezTo>
                  <a:cubicBezTo>
                    <a:pt x="274" y="126"/>
                    <a:pt x="276" y="125"/>
                    <a:pt x="277" y="124"/>
                  </a:cubicBezTo>
                  <a:cubicBezTo>
                    <a:pt x="278" y="124"/>
                    <a:pt x="279" y="123"/>
                    <a:pt x="280" y="123"/>
                  </a:cubicBezTo>
                  <a:cubicBezTo>
                    <a:pt x="282" y="122"/>
                    <a:pt x="284" y="121"/>
                    <a:pt x="286" y="120"/>
                  </a:cubicBezTo>
                  <a:cubicBezTo>
                    <a:pt x="288" y="120"/>
                    <a:pt x="289" y="120"/>
                    <a:pt x="291" y="120"/>
                  </a:cubicBezTo>
                  <a:cubicBezTo>
                    <a:pt x="292" y="120"/>
                    <a:pt x="293" y="120"/>
                    <a:pt x="294" y="119"/>
                  </a:cubicBezTo>
                  <a:cubicBezTo>
                    <a:pt x="294" y="119"/>
                    <a:pt x="295" y="119"/>
                    <a:pt x="296" y="119"/>
                  </a:cubicBezTo>
                  <a:cubicBezTo>
                    <a:pt x="297" y="119"/>
                    <a:pt x="299" y="119"/>
                    <a:pt x="301" y="120"/>
                  </a:cubicBezTo>
                  <a:cubicBezTo>
                    <a:pt x="301" y="120"/>
                    <a:pt x="302" y="119"/>
                    <a:pt x="303" y="119"/>
                  </a:cubicBezTo>
                  <a:cubicBezTo>
                    <a:pt x="303" y="119"/>
                    <a:pt x="304" y="119"/>
                    <a:pt x="304" y="119"/>
                  </a:cubicBezTo>
                  <a:cubicBezTo>
                    <a:pt x="306" y="119"/>
                    <a:pt x="307" y="119"/>
                    <a:pt x="309" y="118"/>
                  </a:cubicBezTo>
                  <a:cubicBezTo>
                    <a:pt x="310" y="117"/>
                    <a:pt x="311" y="117"/>
                    <a:pt x="313" y="116"/>
                  </a:cubicBezTo>
                  <a:cubicBezTo>
                    <a:pt x="313" y="116"/>
                    <a:pt x="313" y="116"/>
                    <a:pt x="314" y="115"/>
                  </a:cubicBezTo>
                  <a:cubicBezTo>
                    <a:pt x="314" y="114"/>
                    <a:pt x="314" y="114"/>
                    <a:pt x="315" y="114"/>
                  </a:cubicBezTo>
                  <a:cubicBezTo>
                    <a:pt x="315" y="113"/>
                    <a:pt x="315" y="113"/>
                    <a:pt x="315" y="112"/>
                  </a:cubicBezTo>
                  <a:cubicBezTo>
                    <a:pt x="315" y="111"/>
                    <a:pt x="315" y="111"/>
                    <a:pt x="316" y="110"/>
                  </a:cubicBezTo>
                  <a:cubicBezTo>
                    <a:pt x="316" y="109"/>
                    <a:pt x="317" y="109"/>
                    <a:pt x="318" y="109"/>
                  </a:cubicBezTo>
                  <a:cubicBezTo>
                    <a:pt x="318" y="109"/>
                    <a:pt x="318" y="108"/>
                    <a:pt x="319" y="108"/>
                  </a:cubicBezTo>
                  <a:cubicBezTo>
                    <a:pt x="319" y="108"/>
                    <a:pt x="319" y="108"/>
                    <a:pt x="319" y="108"/>
                  </a:cubicBezTo>
                  <a:cubicBezTo>
                    <a:pt x="320" y="108"/>
                    <a:pt x="320" y="108"/>
                    <a:pt x="320" y="107"/>
                  </a:cubicBezTo>
                  <a:cubicBezTo>
                    <a:pt x="321" y="107"/>
                    <a:pt x="321" y="106"/>
                    <a:pt x="321" y="106"/>
                  </a:cubicBezTo>
                  <a:cubicBezTo>
                    <a:pt x="322" y="106"/>
                    <a:pt x="322" y="106"/>
                    <a:pt x="322" y="105"/>
                  </a:cubicBezTo>
                  <a:cubicBezTo>
                    <a:pt x="322" y="105"/>
                    <a:pt x="322" y="104"/>
                    <a:pt x="321" y="104"/>
                  </a:cubicBezTo>
                  <a:cubicBezTo>
                    <a:pt x="321" y="103"/>
                    <a:pt x="320" y="103"/>
                    <a:pt x="319" y="102"/>
                  </a:cubicBezTo>
                  <a:cubicBezTo>
                    <a:pt x="319" y="102"/>
                    <a:pt x="318" y="102"/>
                    <a:pt x="317" y="101"/>
                  </a:cubicBezTo>
                  <a:cubicBezTo>
                    <a:pt x="317" y="101"/>
                    <a:pt x="316" y="100"/>
                    <a:pt x="316" y="99"/>
                  </a:cubicBezTo>
                  <a:cubicBezTo>
                    <a:pt x="315" y="99"/>
                    <a:pt x="315" y="99"/>
                    <a:pt x="314" y="98"/>
                  </a:cubicBezTo>
                  <a:cubicBezTo>
                    <a:pt x="314" y="98"/>
                    <a:pt x="314" y="97"/>
                    <a:pt x="314" y="97"/>
                  </a:cubicBezTo>
                  <a:cubicBezTo>
                    <a:pt x="314" y="96"/>
                    <a:pt x="314" y="95"/>
                    <a:pt x="314" y="94"/>
                  </a:cubicBezTo>
                  <a:cubicBezTo>
                    <a:pt x="314" y="93"/>
                    <a:pt x="314" y="91"/>
                    <a:pt x="316" y="90"/>
                  </a:cubicBezTo>
                  <a:cubicBezTo>
                    <a:pt x="316" y="90"/>
                    <a:pt x="317" y="91"/>
                    <a:pt x="318" y="91"/>
                  </a:cubicBezTo>
                  <a:cubicBezTo>
                    <a:pt x="319" y="91"/>
                    <a:pt x="319" y="91"/>
                    <a:pt x="320" y="91"/>
                  </a:cubicBezTo>
                  <a:cubicBezTo>
                    <a:pt x="321" y="92"/>
                    <a:pt x="322" y="92"/>
                    <a:pt x="322" y="93"/>
                  </a:cubicBezTo>
                  <a:cubicBezTo>
                    <a:pt x="323" y="93"/>
                    <a:pt x="324" y="93"/>
                    <a:pt x="325" y="93"/>
                  </a:cubicBezTo>
                  <a:cubicBezTo>
                    <a:pt x="326" y="93"/>
                    <a:pt x="327" y="94"/>
                    <a:pt x="328" y="94"/>
                  </a:cubicBezTo>
                  <a:cubicBezTo>
                    <a:pt x="328" y="94"/>
                    <a:pt x="329" y="94"/>
                    <a:pt x="330" y="94"/>
                  </a:cubicBezTo>
                  <a:cubicBezTo>
                    <a:pt x="331" y="94"/>
                    <a:pt x="331" y="94"/>
                    <a:pt x="332" y="94"/>
                  </a:cubicBezTo>
                  <a:cubicBezTo>
                    <a:pt x="332" y="94"/>
                    <a:pt x="333" y="93"/>
                    <a:pt x="333" y="93"/>
                  </a:cubicBezTo>
                  <a:cubicBezTo>
                    <a:pt x="333" y="92"/>
                    <a:pt x="334" y="92"/>
                    <a:pt x="334" y="92"/>
                  </a:cubicBezTo>
                  <a:cubicBezTo>
                    <a:pt x="335" y="92"/>
                    <a:pt x="335" y="91"/>
                    <a:pt x="335" y="91"/>
                  </a:cubicBezTo>
                  <a:cubicBezTo>
                    <a:pt x="335" y="90"/>
                    <a:pt x="336" y="90"/>
                    <a:pt x="336" y="89"/>
                  </a:cubicBezTo>
                  <a:cubicBezTo>
                    <a:pt x="336" y="89"/>
                    <a:pt x="336" y="88"/>
                    <a:pt x="336" y="87"/>
                  </a:cubicBezTo>
                  <a:cubicBezTo>
                    <a:pt x="336" y="86"/>
                    <a:pt x="339" y="87"/>
                    <a:pt x="339" y="87"/>
                  </a:cubicBezTo>
                  <a:cubicBezTo>
                    <a:pt x="341" y="87"/>
                    <a:pt x="343" y="87"/>
                    <a:pt x="345" y="87"/>
                  </a:cubicBezTo>
                  <a:cubicBezTo>
                    <a:pt x="346" y="86"/>
                    <a:pt x="346" y="84"/>
                    <a:pt x="348" y="84"/>
                  </a:cubicBezTo>
                  <a:cubicBezTo>
                    <a:pt x="348" y="84"/>
                    <a:pt x="349" y="83"/>
                    <a:pt x="348" y="83"/>
                  </a:cubicBezTo>
                  <a:cubicBezTo>
                    <a:pt x="348" y="82"/>
                    <a:pt x="348" y="82"/>
                    <a:pt x="348" y="81"/>
                  </a:cubicBezTo>
                  <a:cubicBezTo>
                    <a:pt x="348" y="81"/>
                    <a:pt x="348" y="80"/>
                    <a:pt x="348" y="80"/>
                  </a:cubicBezTo>
                  <a:cubicBezTo>
                    <a:pt x="348" y="79"/>
                    <a:pt x="348" y="79"/>
                    <a:pt x="349" y="78"/>
                  </a:cubicBezTo>
                  <a:cubicBezTo>
                    <a:pt x="349" y="77"/>
                    <a:pt x="349" y="77"/>
                    <a:pt x="350" y="77"/>
                  </a:cubicBezTo>
                  <a:cubicBezTo>
                    <a:pt x="350" y="77"/>
                    <a:pt x="350" y="77"/>
                    <a:pt x="351" y="77"/>
                  </a:cubicBezTo>
                  <a:cubicBezTo>
                    <a:pt x="351" y="77"/>
                    <a:pt x="355" y="77"/>
                    <a:pt x="355" y="76"/>
                  </a:cubicBezTo>
                  <a:cubicBezTo>
                    <a:pt x="355" y="76"/>
                    <a:pt x="355" y="75"/>
                    <a:pt x="354" y="75"/>
                  </a:cubicBezTo>
                  <a:cubicBezTo>
                    <a:pt x="354" y="74"/>
                    <a:pt x="355" y="74"/>
                    <a:pt x="356" y="74"/>
                  </a:cubicBezTo>
                  <a:cubicBezTo>
                    <a:pt x="356" y="75"/>
                    <a:pt x="356" y="75"/>
                    <a:pt x="357" y="75"/>
                  </a:cubicBezTo>
                  <a:cubicBezTo>
                    <a:pt x="358" y="75"/>
                    <a:pt x="358" y="75"/>
                    <a:pt x="358" y="74"/>
                  </a:cubicBezTo>
                  <a:cubicBezTo>
                    <a:pt x="358" y="74"/>
                    <a:pt x="359" y="74"/>
                    <a:pt x="359" y="74"/>
                  </a:cubicBezTo>
                  <a:cubicBezTo>
                    <a:pt x="360" y="74"/>
                    <a:pt x="360" y="73"/>
                    <a:pt x="360" y="73"/>
                  </a:cubicBezTo>
                  <a:cubicBezTo>
                    <a:pt x="361" y="72"/>
                    <a:pt x="362" y="73"/>
                    <a:pt x="363" y="73"/>
                  </a:cubicBezTo>
                  <a:cubicBezTo>
                    <a:pt x="363" y="73"/>
                    <a:pt x="364" y="73"/>
                    <a:pt x="365" y="73"/>
                  </a:cubicBezTo>
                  <a:cubicBezTo>
                    <a:pt x="365" y="73"/>
                    <a:pt x="365" y="72"/>
                    <a:pt x="366" y="72"/>
                  </a:cubicBezTo>
                  <a:cubicBezTo>
                    <a:pt x="366" y="72"/>
                    <a:pt x="366" y="73"/>
                    <a:pt x="367" y="73"/>
                  </a:cubicBezTo>
                  <a:cubicBezTo>
                    <a:pt x="367" y="73"/>
                    <a:pt x="368" y="73"/>
                    <a:pt x="368" y="74"/>
                  </a:cubicBezTo>
                  <a:cubicBezTo>
                    <a:pt x="370" y="74"/>
                    <a:pt x="371" y="74"/>
                    <a:pt x="373" y="74"/>
                  </a:cubicBezTo>
                  <a:cubicBezTo>
                    <a:pt x="373" y="74"/>
                    <a:pt x="374" y="74"/>
                    <a:pt x="374" y="74"/>
                  </a:cubicBezTo>
                  <a:cubicBezTo>
                    <a:pt x="374" y="74"/>
                    <a:pt x="374" y="74"/>
                    <a:pt x="374" y="74"/>
                  </a:cubicBezTo>
                  <a:cubicBezTo>
                    <a:pt x="374" y="73"/>
                    <a:pt x="375" y="74"/>
                    <a:pt x="375" y="73"/>
                  </a:cubicBezTo>
                  <a:cubicBezTo>
                    <a:pt x="375" y="73"/>
                    <a:pt x="375" y="73"/>
                    <a:pt x="375" y="73"/>
                  </a:cubicBezTo>
                  <a:cubicBezTo>
                    <a:pt x="374" y="71"/>
                    <a:pt x="373" y="71"/>
                    <a:pt x="372" y="70"/>
                  </a:cubicBezTo>
                  <a:cubicBezTo>
                    <a:pt x="371" y="69"/>
                    <a:pt x="371" y="68"/>
                    <a:pt x="370" y="68"/>
                  </a:cubicBezTo>
                  <a:cubicBezTo>
                    <a:pt x="369" y="67"/>
                    <a:pt x="368" y="67"/>
                    <a:pt x="368" y="67"/>
                  </a:cubicBezTo>
                  <a:cubicBezTo>
                    <a:pt x="367" y="66"/>
                    <a:pt x="366" y="66"/>
                    <a:pt x="366" y="65"/>
                  </a:cubicBezTo>
                  <a:cubicBezTo>
                    <a:pt x="365" y="65"/>
                    <a:pt x="365" y="65"/>
                    <a:pt x="365" y="65"/>
                  </a:cubicBezTo>
                  <a:cubicBezTo>
                    <a:pt x="364" y="64"/>
                    <a:pt x="363" y="64"/>
                    <a:pt x="363" y="64"/>
                  </a:cubicBezTo>
                  <a:cubicBezTo>
                    <a:pt x="363" y="63"/>
                    <a:pt x="362" y="63"/>
                    <a:pt x="361" y="62"/>
                  </a:cubicBezTo>
                  <a:cubicBezTo>
                    <a:pt x="360" y="62"/>
                    <a:pt x="359" y="62"/>
                    <a:pt x="357" y="61"/>
                  </a:cubicBezTo>
                  <a:cubicBezTo>
                    <a:pt x="356" y="60"/>
                    <a:pt x="355" y="59"/>
                    <a:pt x="353" y="59"/>
                  </a:cubicBezTo>
                  <a:cubicBezTo>
                    <a:pt x="352" y="59"/>
                    <a:pt x="350" y="59"/>
                    <a:pt x="349" y="60"/>
                  </a:cubicBezTo>
                  <a:cubicBezTo>
                    <a:pt x="348" y="60"/>
                    <a:pt x="348" y="61"/>
                    <a:pt x="348" y="62"/>
                  </a:cubicBezTo>
                  <a:cubicBezTo>
                    <a:pt x="348" y="62"/>
                    <a:pt x="348" y="63"/>
                    <a:pt x="348" y="63"/>
                  </a:cubicBezTo>
                  <a:cubicBezTo>
                    <a:pt x="347" y="63"/>
                    <a:pt x="345" y="62"/>
                    <a:pt x="345" y="62"/>
                  </a:cubicBezTo>
                  <a:cubicBezTo>
                    <a:pt x="343" y="61"/>
                    <a:pt x="341" y="60"/>
                    <a:pt x="339" y="61"/>
                  </a:cubicBezTo>
                  <a:cubicBezTo>
                    <a:pt x="338" y="61"/>
                    <a:pt x="336" y="60"/>
                    <a:pt x="335" y="62"/>
                  </a:cubicBezTo>
                  <a:cubicBezTo>
                    <a:pt x="335" y="63"/>
                    <a:pt x="333" y="61"/>
                    <a:pt x="332" y="61"/>
                  </a:cubicBezTo>
                  <a:cubicBezTo>
                    <a:pt x="331" y="61"/>
                    <a:pt x="331" y="60"/>
                    <a:pt x="330" y="60"/>
                  </a:cubicBezTo>
                  <a:cubicBezTo>
                    <a:pt x="330" y="59"/>
                    <a:pt x="329" y="58"/>
                    <a:pt x="329" y="58"/>
                  </a:cubicBezTo>
                  <a:cubicBezTo>
                    <a:pt x="329" y="57"/>
                    <a:pt x="330" y="57"/>
                    <a:pt x="330" y="57"/>
                  </a:cubicBezTo>
                  <a:cubicBezTo>
                    <a:pt x="331" y="56"/>
                    <a:pt x="330" y="55"/>
                    <a:pt x="330" y="55"/>
                  </a:cubicBezTo>
                  <a:cubicBezTo>
                    <a:pt x="329" y="54"/>
                    <a:pt x="329" y="53"/>
                    <a:pt x="329" y="51"/>
                  </a:cubicBezTo>
                  <a:cubicBezTo>
                    <a:pt x="330" y="50"/>
                    <a:pt x="329" y="50"/>
                    <a:pt x="329" y="50"/>
                  </a:cubicBezTo>
                  <a:cubicBezTo>
                    <a:pt x="329" y="49"/>
                    <a:pt x="329" y="49"/>
                    <a:pt x="329" y="48"/>
                  </a:cubicBezTo>
                  <a:cubicBezTo>
                    <a:pt x="329" y="47"/>
                    <a:pt x="329" y="46"/>
                    <a:pt x="329" y="45"/>
                  </a:cubicBezTo>
                  <a:cubicBezTo>
                    <a:pt x="329" y="44"/>
                    <a:pt x="329" y="42"/>
                    <a:pt x="329" y="40"/>
                  </a:cubicBezTo>
                  <a:cubicBezTo>
                    <a:pt x="331" y="41"/>
                    <a:pt x="333" y="42"/>
                    <a:pt x="335" y="42"/>
                  </a:cubicBezTo>
                  <a:cubicBezTo>
                    <a:pt x="336" y="42"/>
                    <a:pt x="337" y="42"/>
                    <a:pt x="338" y="42"/>
                  </a:cubicBezTo>
                  <a:cubicBezTo>
                    <a:pt x="339" y="43"/>
                    <a:pt x="339" y="43"/>
                    <a:pt x="340" y="43"/>
                  </a:cubicBezTo>
                  <a:cubicBezTo>
                    <a:pt x="341" y="43"/>
                    <a:pt x="341" y="42"/>
                    <a:pt x="342" y="42"/>
                  </a:cubicBezTo>
                  <a:cubicBezTo>
                    <a:pt x="342" y="41"/>
                    <a:pt x="342" y="41"/>
                    <a:pt x="343" y="40"/>
                  </a:cubicBezTo>
                  <a:cubicBezTo>
                    <a:pt x="343" y="40"/>
                    <a:pt x="343" y="40"/>
                    <a:pt x="343" y="40"/>
                  </a:cubicBezTo>
                  <a:cubicBezTo>
                    <a:pt x="343" y="40"/>
                    <a:pt x="343" y="40"/>
                    <a:pt x="343" y="39"/>
                  </a:cubicBezTo>
                  <a:cubicBezTo>
                    <a:pt x="344" y="39"/>
                    <a:pt x="344" y="39"/>
                    <a:pt x="344" y="38"/>
                  </a:cubicBezTo>
                  <a:cubicBezTo>
                    <a:pt x="345" y="38"/>
                    <a:pt x="346" y="38"/>
                    <a:pt x="347" y="38"/>
                  </a:cubicBezTo>
                  <a:cubicBezTo>
                    <a:pt x="348" y="38"/>
                    <a:pt x="349" y="38"/>
                    <a:pt x="349" y="37"/>
                  </a:cubicBezTo>
                  <a:cubicBezTo>
                    <a:pt x="349" y="36"/>
                    <a:pt x="348" y="36"/>
                    <a:pt x="348" y="35"/>
                  </a:cubicBezTo>
                  <a:cubicBezTo>
                    <a:pt x="348" y="34"/>
                    <a:pt x="347" y="34"/>
                    <a:pt x="346" y="34"/>
                  </a:cubicBezTo>
                  <a:cubicBezTo>
                    <a:pt x="346" y="34"/>
                    <a:pt x="346" y="34"/>
                    <a:pt x="345" y="34"/>
                  </a:cubicBezTo>
                  <a:cubicBezTo>
                    <a:pt x="345" y="34"/>
                    <a:pt x="346" y="34"/>
                    <a:pt x="346" y="34"/>
                  </a:cubicBezTo>
                  <a:cubicBezTo>
                    <a:pt x="346" y="33"/>
                    <a:pt x="345" y="32"/>
                    <a:pt x="346" y="31"/>
                  </a:cubicBezTo>
                  <a:cubicBezTo>
                    <a:pt x="346" y="30"/>
                    <a:pt x="346" y="30"/>
                    <a:pt x="346" y="29"/>
                  </a:cubicBezTo>
                  <a:cubicBezTo>
                    <a:pt x="345" y="28"/>
                    <a:pt x="346" y="27"/>
                    <a:pt x="346" y="26"/>
                  </a:cubicBezTo>
                  <a:cubicBezTo>
                    <a:pt x="346" y="26"/>
                    <a:pt x="345" y="25"/>
                    <a:pt x="346" y="25"/>
                  </a:cubicBezTo>
                  <a:cubicBezTo>
                    <a:pt x="345" y="24"/>
                    <a:pt x="346" y="24"/>
                    <a:pt x="346" y="24"/>
                  </a:cubicBezTo>
                  <a:cubicBezTo>
                    <a:pt x="345" y="23"/>
                    <a:pt x="345" y="23"/>
                    <a:pt x="345" y="23"/>
                  </a:cubicBezTo>
                  <a:cubicBezTo>
                    <a:pt x="346" y="23"/>
                    <a:pt x="346" y="23"/>
                    <a:pt x="345" y="23"/>
                  </a:cubicBezTo>
                  <a:cubicBezTo>
                    <a:pt x="345" y="22"/>
                    <a:pt x="345" y="22"/>
                    <a:pt x="345" y="21"/>
                  </a:cubicBezTo>
                  <a:cubicBezTo>
                    <a:pt x="345" y="20"/>
                    <a:pt x="345" y="20"/>
                    <a:pt x="346" y="20"/>
                  </a:cubicBezTo>
                  <a:cubicBezTo>
                    <a:pt x="346" y="19"/>
                    <a:pt x="346" y="18"/>
                    <a:pt x="347" y="18"/>
                  </a:cubicBezTo>
                  <a:cubicBezTo>
                    <a:pt x="348" y="17"/>
                    <a:pt x="348" y="17"/>
                    <a:pt x="347" y="16"/>
                  </a:cubicBezTo>
                  <a:cubicBezTo>
                    <a:pt x="347" y="16"/>
                    <a:pt x="347" y="16"/>
                    <a:pt x="347" y="15"/>
                  </a:cubicBezTo>
                  <a:cubicBezTo>
                    <a:pt x="347" y="14"/>
                    <a:pt x="345" y="14"/>
                    <a:pt x="345" y="13"/>
                  </a:cubicBezTo>
                  <a:cubicBezTo>
                    <a:pt x="344" y="12"/>
                    <a:pt x="344" y="11"/>
                    <a:pt x="343" y="11"/>
                  </a:cubicBezTo>
                  <a:cubicBezTo>
                    <a:pt x="342" y="10"/>
                    <a:pt x="341" y="10"/>
                    <a:pt x="340" y="10"/>
                  </a:cubicBezTo>
                  <a:cubicBezTo>
                    <a:pt x="339" y="11"/>
                    <a:pt x="339" y="11"/>
                    <a:pt x="338" y="10"/>
                  </a:cubicBezTo>
                  <a:cubicBezTo>
                    <a:pt x="338" y="10"/>
                    <a:pt x="337" y="10"/>
                    <a:pt x="337" y="9"/>
                  </a:cubicBezTo>
                  <a:cubicBezTo>
                    <a:pt x="337" y="9"/>
                    <a:pt x="337" y="8"/>
                    <a:pt x="337" y="8"/>
                  </a:cubicBezTo>
                  <a:cubicBezTo>
                    <a:pt x="338" y="8"/>
                    <a:pt x="338" y="7"/>
                    <a:pt x="338" y="7"/>
                  </a:cubicBezTo>
                  <a:cubicBezTo>
                    <a:pt x="339" y="6"/>
                    <a:pt x="339" y="6"/>
                    <a:pt x="339" y="5"/>
                  </a:cubicBezTo>
                  <a:cubicBezTo>
                    <a:pt x="339" y="5"/>
                    <a:pt x="339" y="4"/>
                    <a:pt x="339" y="4"/>
                  </a:cubicBezTo>
                  <a:cubicBezTo>
                    <a:pt x="339" y="4"/>
                    <a:pt x="340" y="4"/>
                    <a:pt x="340" y="4"/>
                  </a:cubicBezTo>
                  <a:cubicBezTo>
                    <a:pt x="340" y="3"/>
                    <a:pt x="342" y="4"/>
                    <a:pt x="343" y="3"/>
                  </a:cubicBezTo>
                  <a:cubicBezTo>
                    <a:pt x="343" y="3"/>
                    <a:pt x="344" y="3"/>
                    <a:pt x="345" y="3"/>
                  </a:cubicBezTo>
                  <a:cubicBezTo>
                    <a:pt x="345" y="3"/>
                    <a:pt x="346" y="2"/>
                    <a:pt x="346" y="2"/>
                  </a:cubicBezTo>
                  <a:cubicBezTo>
                    <a:pt x="347" y="2"/>
                    <a:pt x="348" y="2"/>
                    <a:pt x="349" y="2"/>
                  </a:cubicBezTo>
                  <a:cubicBezTo>
                    <a:pt x="349" y="2"/>
                    <a:pt x="349" y="2"/>
                    <a:pt x="349" y="2"/>
                  </a:cubicBezTo>
                  <a:cubicBezTo>
                    <a:pt x="349" y="1"/>
                    <a:pt x="350" y="1"/>
                    <a:pt x="350" y="1"/>
                  </a:cubicBezTo>
                  <a:cubicBezTo>
                    <a:pt x="350" y="1"/>
                    <a:pt x="350" y="1"/>
                    <a:pt x="350" y="1"/>
                  </a:cubicBezTo>
                  <a:cubicBezTo>
                    <a:pt x="350" y="1"/>
                    <a:pt x="351" y="1"/>
                    <a:pt x="351" y="1"/>
                  </a:cubicBezTo>
                  <a:cubicBezTo>
                    <a:pt x="352" y="2"/>
                    <a:pt x="352" y="2"/>
                    <a:pt x="353" y="1"/>
                  </a:cubicBezTo>
                  <a:cubicBezTo>
                    <a:pt x="354" y="1"/>
                    <a:pt x="354" y="2"/>
                    <a:pt x="355" y="1"/>
                  </a:cubicBezTo>
                  <a:cubicBezTo>
                    <a:pt x="356" y="1"/>
                    <a:pt x="357" y="1"/>
                    <a:pt x="357" y="1"/>
                  </a:cubicBezTo>
                  <a:cubicBezTo>
                    <a:pt x="358" y="0"/>
                    <a:pt x="358" y="0"/>
                    <a:pt x="359" y="1"/>
                  </a:cubicBezTo>
                  <a:cubicBezTo>
                    <a:pt x="359" y="1"/>
                    <a:pt x="360" y="1"/>
                    <a:pt x="360" y="1"/>
                  </a:cubicBezTo>
                  <a:cubicBezTo>
                    <a:pt x="360" y="1"/>
                    <a:pt x="359" y="1"/>
                    <a:pt x="360" y="0"/>
                  </a:cubicBezTo>
                  <a:cubicBezTo>
                    <a:pt x="360" y="0"/>
                    <a:pt x="360" y="1"/>
                    <a:pt x="360" y="1"/>
                  </a:cubicBezTo>
                  <a:cubicBezTo>
                    <a:pt x="360" y="0"/>
                    <a:pt x="361" y="1"/>
                    <a:pt x="361" y="1"/>
                  </a:cubicBezTo>
                  <a:cubicBezTo>
                    <a:pt x="363" y="1"/>
                    <a:pt x="364" y="1"/>
                    <a:pt x="365" y="2"/>
                  </a:cubicBezTo>
                  <a:cubicBezTo>
                    <a:pt x="365" y="2"/>
                    <a:pt x="366" y="2"/>
                    <a:pt x="367" y="2"/>
                  </a:cubicBezTo>
                  <a:cubicBezTo>
                    <a:pt x="368" y="3"/>
                    <a:pt x="368" y="3"/>
                    <a:pt x="369" y="4"/>
                  </a:cubicBezTo>
                  <a:cubicBezTo>
                    <a:pt x="369" y="4"/>
                    <a:pt x="370" y="4"/>
                    <a:pt x="371" y="4"/>
                  </a:cubicBezTo>
                  <a:cubicBezTo>
                    <a:pt x="372" y="4"/>
                    <a:pt x="373" y="5"/>
                    <a:pt x="373" y="5"/>
                  </a:cubicBezTo>
                  <a:cubicBezTo>
                    <a:pt x="374" y="5"/>
                    <a:pt x="375" y="5"/>
                    <a:pt x="374" y="5"/>
                  </a:cubicBezTo>
                  <a:cubicBezTo>
                    <a:pt x="373" y="4"/>
                    <a:pt x="374" y="4"/>
                    <a:pt x="375" y="4"/>
                  </a:cubicBezTo>
                  <a:cubicBezTo>
                    <a:pt x="376" y="4"/>
                    <a:pt x="377" y="4"/>
                    <a:pt x="377" y="5"/>
                  </a:cubicBezTo>
                  <a:cubicBezTo>
                    <a:pt x="379" y="5"/>
                    <a:pt x="380" y="6"/>
                    <a:pt x="382" y="6"/>
                  </a:cubicBezTo>
                  <a:cubicBezTo>
                    <a:pt x="383" y="7"/>
                    <a:pt x="381" y="7"/>
                    <a:pt x="382" y="7"/>
                  </a:cubicBezTo>
                  <a:cubicBezTo>
                    <a:pt x="383" y="8"/>
                    <a:pt x="383" y="7"/>
                    <a:pt x="384" y="7"/>
                  </a:cubicBezTo>
                  <a:cubicBezTo>
                    <a:pt x="384" y="8"/>
                    <a:pt x="385" y="8"/>
                    <a:pt x="386" y="9"/>
                  </a:cubicBezTo>
                  <a:cubicBezTo>
                    <a:pt x="386" y="9"/>
                    <a:pt x="386" y="8"/>
                    <a:pt x="387" y="9"/>
                  </a:cubicBezTo>
                  <a:cubicBezTo>
                    <a:pt x="387" y="9"/>
                    <a:pt x="387" y="9"/>
                    <a:pt x="387" y="9"/>
                  </a:cubicBezTo>
                  <a:cubicBezTo>
                    <a:pt x="387" y="9"/>
                    <a:pt x="387" y="9"/>
                    <a:pt x="387" y="10"/>
                  </a:cubicBezTo>
                  <a:cubicBezTo>
                    <a:pt x="387" y="10"/>
                    <a:pt x="387" y="10"/>
                    <a:pt x="387" y="10"/>
                  </a:cubicBezTo>
                  <a:cubicBezTo>
                    <a:pt x="387" y="10"/>
                    <a:pt x="387" y="11"/>
                    <a:pt x="388" y="11"/>
                  </a:cubicBezTo>
                  <a:cubicBezTo>
                    <a:pt x="388" y="10"/>
                    <a:pt x="389" y="11"/>
                    <a:pt x="389" y="11"/>
                  </a:cubicBezTo>
                  <a:cubicBezTo>
                    <a:pt x="390" y="11"/>
                    <a:pt x="390" y="12"/>
                    <a:pt x="390" y="12"/>
                  </a:cubicBezTo>
                  <a:cubicBezTo>
                    <a:pt x="390" y="12"/>
                    <a:pt x="390" y="12"/>
                    <a:pt x="391" y="12"/>
                  </a:cubicBezTo>
                  <a:cubicBezTo>
                    <a:pt x="391" y="12"/>
                    <a:pt x="392" y="13"/>
                    <a:pt x="392" y="13"/>
                  </a:cubicBezTo>
                  <a:cubicBezTo>
                    <a:pt x="392" y="14"/>
                    <a:pt x="393" y="14"/>
                    <a:pt x="393" y="14"/>
                  </a:cubicBezTo>
                  <a:cubicBezTo>
                    <a:pt x="392" y="15"/>
                    <a:pt x="394" y="15"/>
                    <a:pt x="395" y="15"/>
                  </a:cubicBezTo>
                  <a:cubicBezTo>
                    <a:pt x="395" y="15"/>
                    <a:pt x="396" y="16"/>
                    <a:pt x="395" y="16"/>
                  </a:cubicBezTo>
                  <a:cubicBezTo>
                    <a:pt x="395" y="17"/>
                    <a:pt x="396" y="17"/>
                    <a:pt x="396" y="17"/>
                  </a:cubicBezTo>
                  <a:cubicBezTo>
                    <a:pt x="397" y="18"/>
                    <a:pt x="399" y="19"/>
                    <a:pt x="400" y="20"/>
                  </a:cubicBezTo>
                  <a:cubicBezTo>
                    <a:pt x="400" y="20"/>
                    <a:pt x="400" y="20"/>
                    <a:pt x="400" y="21"/>
                  </a:cubicBezTo>
                  <a:cubicBezTo>
                    <a:pt x="400" y="21"/>
                    <a:pt x="400" y="21"/>
                    <a:pt x="400" y="21"/>
                  </a:cubicBezTo>
                  <a:cubicBezTo>
                    <a:pt x="401" y="22"/>
                    <a:pt x="402" y="21"/>
                    <a:pt x="402" y="22"/>
                  </a:cubicBezTo>
                  <a:cubicBezTo>
                    <a:pt x="402" y="22"/>
                    <a:pt x="402" y="23"/>
                    <a:pt x="403" y="23"/>
                  </a:cubicBezTo>
                  <a:cubicBezTo>
                    <a:pt x="403" y="23"/>
                    <a:pt x="403" y="23"/>
                    <a:pt x="404" y="23"/>
                  </a:cubicBezTo>
                  <a:cubicBezTo>
                    <a:pt x="404" y="23"/>
                    <a:pt x="404" y="24"/>
                    <a:pt x="404" y="24"/>
                  </a:cubicBezTo>
                  <a:cubicBezTo>
                    <a:pt x="403" y="24"/>
                    <a:pt x="404" y="25"/>
                    <a:pt x="404" y="25"/>
                  </a:cubicBezTo>
                  <a:cubicBezTo>
                    <a:pt x="404" y="25"/>
                    <a:pt x="404" y="25"/>
                    <a:pt x="404" y="25"/>
                  </a:cubicBezTo>
                  <a:cubicBezTo>
                    <a:pt x="404" y="24"/>
                    <a:pt x="404" y="24"/>
                    <a:pt x="404" y="24"/>
                  </a:cubicBezTo>
                  <a:cubicBezTo>
                    <a:pt x="405" y="24"/>
                    <a:pt x="405" y="25"/>
                    <a:pt x="405" y="25"/>
                  </a:cubicBezTo>
                  <a:cubicBezTo>
                    <a:pt x="405" y="26"/>
                    <a:pt x="407" y="27"/>
                    <a:pt x="408" y="28"/>
                  </a:cubicBezTo>
                  <a:cubicBezTo>
                    <a:pt x="410" y="29"/>
                    <a:pt x="411" y="30"/>
                    <a:pt x="412" y="31"/>
                  </a:cubicBezTo>
                  <a:cubicBezTo>
                    <a:pt x="413" y="31"/>
                    <a:pt x="413" y="32"/>
                    <a:pt x="413" y="32"/>
                  </a:cubicBezTo>
                  <a:cubicBezTo>
                    <a:pt x="413" y="33"/>
                    <a:pt x="414" y="33"/>
                    <a:pt x="414" y="33"/>
                  </a:cubicBezTo>
                  <a:cubicBezTo>
                    <a:pt x="415" y="34"/>
                    <a:pt x="415" y="35"/>
                    <a:pt x="416" y="35"/>
                  </a:cubicBezTo>
                  <a:cubicBezTo>
                    <a:pt x="416" y="35"/>
                    <a:pt x="417" y="35"/>
                    <a:pt x="418" y="36"/>
                  </a:cubicBezTo>
                  <a:cubicBezTo>
                    <a:pt x="418" y="36"/>
                    <a:pt x="418" y="37"/>
                    <a:pt x="418" y="37"/>
                  </a:cubicBezTo>
                  <a:cubicBezTo>
                    <a:pt x="418" y="38"/>
                    <a:pt x="419" y="38"/>
                    <a:pt x="419" y="39"/>
                  </a:cubicBezTo>
                  <a:cubicBezTo>
                    <a:pt x="420" y="40"/>
                    <a:pt x="420" y="40"/>
                    <a:pt x="421" y="40"/>
                  </a:cubicBezTo>
                  <a:cubicBezTo>
                    <a:pt x="422" y="40"/>
                    <a:pt x="422" y="41"/>
                    <a:pt x="422" y="41"/>
                  </a:cubicBezTo>
                  <a:cubicBezTo>
                    <a:pt x="423" y="42"/>
                    <a:pt x="424" y="42"/>
                    <a:pt x="424" y="42"/>
                  </a:cubicBezTo>
                  <a:cubicBezTo>
                    <a:pt x="425" y="42"/>
                    <a:pt x="425" y="42"/>
                    <a:pt x="426" y="43"/>
                  </a:cubicBezTo>
                  <a:cubicBezTo>
                    <a:pt x="427" y="43"/>
                    <a:pt x="428" y="43"/>
                    <a:pt x="429" y="43"/>
                  </a:cubicBezTo>
                  <a:cubicBezTo>
                    <a:pt x="429" y="43"/>
                    <a:pt x="429" y="43"/>
                    <a:pt x="429" y="42"/>
                  </a:cubicBezTo>
                  <a:cubicBezTo>
                    <a:pt x="429" y="42"/>
                    <a:pt x="430" y="42"/>
                    <a:pt x="430" y="42"/>
                  </a:cubicBezTo>
                  <a:cubicBezTo>
                    <a:pt x="430" y="42"/>
                    <a:pt x="431" y="42"/>
                    <a:pt x="431" y="42"/>
                  </a:cubicBezTo>
                  <a:cubicBezTo>
                    <a:pt x="431" y="42"/>
                    <a:pt x="431" y="42"/>
                    <a:pt x="431" y="42"/>
                  </a:cubicBezTo>
                  <a:cubicBezTo>
                    <a:pt x="431" y="42"/>
                    <a:pt x="433" y="42"/>
                    <a:pt x="433" y="43"/>
                  </a:cubicBezTo>
                  <a:cubicBezTo>
                    <a:pt x="432" y="44"/>
                    <a:pt x="433" y="43"/>
                    <a:pt x="434" y="44"/>
                  </a:cubicBezTo>
                  <a:cubicBezTo>
                    <a:pt x="434" y="44"/>
                    <a:pt x="435" y="44"/>
                    <a:pt x="435" y="44"/>
                  </a:cubicBezTo>
                  <a:cubicBezTo>
                    <a:pt x="436" y="45"/>
                    <a:pt x="437" y="44"/>
                    <a:pt x="438" y="45"/>
                  </a:cubicBezTo>
                  <a:cubicBezTo>
                    <a:pt x="439" y="45"/>
                    <a:pt x="438" y="43"/>
                    <a:pt x="439" y="44"/>
                  </a:cubicBezTo>
                  <a:cubicBezTo>
                    <a:pt x="440" y="44"/>
                    <a:pt x="440" y="45"/>
                    <a:pt x="441" y="45"/>
                  </a:cubicBezTo>
                  <a:cubicBezTo>
                    <a:pt x="441" y="46"/>
                    <a:pt x="442" y="45"/>
                    <a:pt x="443" y="46"/>
                  </a:cubicBezTo>
                  <a:cubicBezTo>
                    <a:pt x="443" y="47"/>
                    <a:pt x="444" y="47"/>
                    <a:pt x="445" y="47"/>
                  </a:cubicBezTo>
                  <a:cubicBezTo>
                    <a:pt x="445" y="48"/>
                    <a:pt x="446" y="48"/>
                    <a:pt x="447" y="49"/>
                  </a:cubicBezTo>
                  <a:cubicBezTo>
                    <a:pt x="448" y="49"/>
                    <a:pt x="449" y="50"/>
                    <a:pt x="450" y="50"/>
                  </a:cubicBezTo>
                  <a:cubicBezTo>
                    <a:pt x="451" y="50"/>
                    <a:pt x="452" y="50"/>
                    <a:pt x="452" y="50"/>
                  </a:cubicBezTo>
                  <a:cubicBezTo>
                    <a:pt x="453" y="50"/>
                    <a:pt x="453" y="50"/>
                    <a:pt x="453" y="50"/>
                  </a:cubicBezTo>
                  <a:cubicBezTo>
                    <a:pt x="453" y="51"/>
                    <a:pt x="453" y="53"/>
                    <a:pt x="454" y="53"/>
                  </a:cubicBezTo>
                  <a:cubicBezTo>
                    <a:pt x="455" y="53"/>
                    <a:pt x="455" y="54"/>
                    <a:pt x="456" y="54"/>
                  </a:cubicBezTo>
                  <a:cubicBezTo>
                    <a:pt x="456" y="54"/>
                    <a:pt x="456" y="54"/>
                    <a:pt x="457" y="55"/>
                  </a:cubicBezTo>
                  <a:cubicBezTo>
                    <a:pt x="457" y="55"/>
                    <a:pt x="458" y="55"/>
                    <a:pt x="458" y="56"/>
                  </a:cubicBezTo>
                  <a:cubicBezTo>
                    <a:pt x="458" y="56"/>
                    <a:pt x="458" y="56"/>
                    <a:pt x="458" y="56"/>
                  </a:cubicBezTo>
                  <a:cubicBezTo>
                    <a:pt x="458" y="57"/>
                    <a:pt x="458" y="57"/>
                    <a:pt x="458" y="57"/>
                  </a:cubicBezTo>
                  <a:cubicBezTo>
                    <a:pt x="458" y="58"/>
                    <a:pt x="458" y="58"/>
                    <a:pt x="458" y="58"/>
                  </a:cubicBezTo>
                  <a:cubicBezTo>
                    <a:pt x="458" y="59"/>
                    <a:pt x="459" y="59"/>
                    <a:pt x="459" y="59"/>
                  </a:cubicBezTo>
                  <a:cubicBezTo>
                    <a:pt x="460" y="59"/>
                    <a:pt x="460" y="60"/>
                    <a:pt x="461" y="60"/>
                  </a:cubicBezTo>
                  <a:cubicBezTo>
                    <a:pt x="462" y="61"/>
                    <a:pt x="463" y="62"/>
                    <a:pt x="464" y="63"/>
                  </a:cubicBezTo>
                  <a:cubicBezTo>
                    <a:pt x="465" y="63"/>
                    <a:pt x="467" y="61"/>
                    <a:pt x="468" y="62"/>
                  </a:cubicBezTo>
                  <a:cubicBezTo>
                    <a:pt x="469" y="63"/>
                    <a:pt x="469" y="63"/>
                    <a:pt x="470" y="63"/>
                  </a:cubicBezTo>
                  <a:cubicBezTo>
                    <a:pt x="470" y="62"/>
                    <a:pt x="471" y="63"/>
                    <a:pt x="471" y="63"/>
                  </a:cubicBezTo>
                  <a:cubicBezTo>
                    <a:pt x="472" y="63"/>
                    <a:pt x="472" y="62"/>
                    <a:pt x="473" y="62"/>
                  </a:cubicBezTo>
                  <a:cubicBezTo>
                    <a:pt x="474" y="62"/>
                    <a:pt x="475" y="62"/>
                    <a:pt x="475" y="62"/>
                  </a:cubicBezTo>
                  <a:cubicBezTo>
                    <a:pt x="476" y="62"/>
                    <a:pt x="477" y="63"/>
                    <a:pt x="477" y="62"/>
                  </a:cubicBezTo>
                  <a:cubicBezTo>
                    <a:pt x="477" y="62"/>
                    <a:pt x="477" y="62"/>
                    <a:pt x="477" y="62"/>
                  </a:cubicBezTo>
                  <a:cubicBezTo>
                    <a:pt x="477" y="61"/>
                    <a:pt x="477" y="61"/>
                    <a:pt x="477" y="61"/>
                  </a:cubicBezTo>
                  <a:cubicBezTo>
                    <a:pt x="477" y="60"/>
                    <a:pt x="476" y="60"/>
                    <a:pt x="477" y="60"/>
                  </a:cubicBezTo>
                  <a:cubicBezTo>
                    <a:pt x="478" y="60"/>
                    <a:pt x="478" y="60"/>
                    <a:pt x="478" y="59"/>
                  </a:cubicBezTo>
                  <a:cubicBezTo>
                    <a:pt x="478" y="59"/>
                    <a:pt x="478" y="59"/>
                    <a:pt x="479" y="59"/>
                  </a:cubicBezTo>
                  <a:cubicBezTo>
                    <a:pt x="479" y="59"/>
                    <a:pt x="479" y="58"/>
                    <a:pt x="479" y="58"/>
                  </a:cubicBezTo>
                  <a:cubicBezTo>
                    <a:pt x="479" y="58"/>
                    <a:pt x="481" y="58"/>
                    <a:pt x="481" y="58"/>
                  </a:cubicBezTo>
                  <a:cubicBezTo>
                    <a:pt x="481" y="58"/>
                    <a:pt x="482" y="59"/>
                    <a:pt x="483" y="58"/>
                  </a:cubicBezTo>
                  <a:cubicBezTo>
                    <a:pt x="483" y="58"/>
                    <a:pt x="483" y="58"/>
                    <a:pt x="483" y="58"/>
                  </a:cubicBezTo>
                  <a:cubicBezTo>
                    <a:pt x="483" y="57"/>
                    <a:pt x="483" y="57"/>
                    <a:pt x="483" y="57"/>
                  </a:cubicBezTo>
                  <a:cubicBezTo>
                    <a:pt x="484" y="57"/>
                    <a:pt x="483" y="57"/>
                    <a:pt x="484" y="57"/>
                  </a:cubicBezTo>
                  <a:cubicBezTo>
                    <a:pt x="484" y="56"/>
                    <a:pt x="484" y="57"/>
                    <a:pt x="484" y="57"/>
                  </a:cubicBezTo>
                  <a:cubicBezTo>
                    <a:pt x="484" y="57"/>
                    <a:pt x="485" y="57"/>
                    <a:pt x="485" y="56"/>
                  </a:cubicBezTo>
                  <a:cubicBezTo>
                    <a:pt x="485" y="55"/>
                    <a:pt x="486" y="56"/>
                    <a:pt x="487" y="56"/>
                  </a:cubicBezTo>
                  <a:cubicBezTo>
                    <a:pt x="487" y="55"/>
                    <a:pt x="488" y="55"/>
                    <a:pt x="488" y="55"/>
                  </a:cubicBezTo>
                  <a:cubicBezTo>
                    <a:pt x="489" y="55"/>
                    <a:pt x="490" y="55"/>
                    <a:pt x="490" y="56"/>
                  </a:cubicBezTo>
                  <a:cubicBezTo>
                    <a:pt x="490" y="56"/>
                    <a:pt x="491" y="56"/>
                    <a:pt x="492" y="56"/>
                  </a:cubicBezTo>
                  <a:cubicBezTo>
                    <a:pt x="491" y="57"/>
                    <a:pt x="492" y="57"/>
                    <a:pt x="492" y="58"/>
                  </a:cubicBezTo>
                  <a:cubicBezTo>
                    <a:pt x="492" y="58"/>
                    <a:pt x="492" y="58"/>
                    <a:pt x="492" y="59"/>
                  </a:cubicBezTo>
                  <a:cubicBezTo>
                    <a:pt x="492" y="59"/>
                    <a:pt x="492" y="59"/>
                    <a:pt x="492" y="60"/>
                  </a:cubicBezTo>
                  <a:cubicBezTo>
                    <a:pt x="493" y="60"/>
                    <a:pt x="494" y="60"/>
                    <a:pt x="494" y="61"/>
                  </a:cubicBezTo>
                  <a:cubicBezTo>
                    <a:pt x="495" y="62"/>
                    <a:pt x="496" y="62"/>
                    <a:pt x="496" y="63"/>
                  </a:cubicBezTo>
                  <a:cubicBezTo>
                    <a:pt x="496" y="63"/>
                    <a:pt x="496" y="64"/>
                    <a:pt x="496" y="65"/>
                  </a:cubicBezTo>
                  <a:cubicBezTo>
                    <a:pt x="495" y="66"/>
                    <a:pt x="495" y="65"/>
                    <a:pt x="494" y="66"/>
                  </a:cubicBezTo>
                  <a:cubicBezTo>
                    <a:pt x="493" y="67"/>
                    <a:pt x="495" y="68"/>
                    <a:pt x="495" y="69"/>
                  </a:cubicBezTo>
                  <a:cubicBezTo>
                    <a:pt x="495" y="69"/>
                    <a:pt x="495" y="69"/>
                    <a:pt x="495" y="69"/>
                  </a:cubicBezTo>
                  <a:cubicBezTo>
                    <a:pt x="495" y="69"/>
                    <a:pt x="495" y="70"/>
                    <a:pt x="495" y="70"/>
                  </a:cubicBezTo>
                  <a:cubicBezTo>
                    <a:pt x="495" y="71"/>
                    <a:pt x="495" y="72"/>
                    <a:pt x="496" y="73"/>
                  </a:cubicBezTo>
                  <a:cubicBezTo>
                    <a:pt x="497" y="73"/>
                    <a:pt x="496" y="74"/>
                    <a:pt x="496" y="75"/>
                  </a:cubicBezTo>
                  <a:cubicBezTo>
                    <a:pt x="496" y="76"/>
                    <a:pt x="497" y="76"/>
                    <a:pt x="497" y="76"/>
                  </a:cubicBezTo>
                  <a:cubicBezTo>
                    <a:pt x="498" y="76"/>
                    <a:pt x="497" y="77"/>
                    <a:pt x="498" y="77"/>
                  </a:cubicBezTo>
                  <a:cubicBezTo>
                    <a:pt x="498" y="77"/>
                    <a:pt x="498" y="77"/>
                    <a:pt x="498" y="77"/>
                  </a:cubicBezTo>
                  <a:cubicBezTo>
                    <a:pt x="498" y="78"/>
                    <a:pt x="498" y="79"/>
                    <a:pt x="498" y="78"/>
                  </a:cubicBezTo>
                  <a:cubicBezTo>
                    <a:pt x="498" y="78"/>
                    <a:pt x="497" y="79"/>
                    <a:pt x="497" y="79"/>
                  </a:cubicBezTo>
                  <a:cubicBezTo>
                    <a:pt x="498" y="80"/>
                    <a:pt x="498" y="80"/>
                    <a:pt x="498" y="81"/>
                  </a:cubicBezTo>
                  <a:cubicBezTo>
                    <a:pt x="498" y="81"/>
                    <a:pt x="498" y="82"/>
                    <a:pt x="498" y="82"/>
                  </a:cubicBezTo>
                  <a:cubicBezTo>
                    <a:pt x="498" y="82"/>
                    <a:pt x="497" y="82"/>
                    <a:pt x="497" y="82"/>
                  </a:cubicBezTo>
                  <a:cubicBezTo>
                    <a:pt x="497" y="83"/>
                    <a:pt x="498" y="83"/>
                    <a:pt x="498" y="83"/>
                  </a:cubicBezTo>
                  <a:cubicBezTo>
                    <a:pt x="498" y="84"/>
                    <a:pt x="498" y="84"/>
                    <a:pt x="498" y="84"/>
                  </a:cubicBezTo>
                  <a:cubicBezTo>
                    <a:pt x="498" y="85"/>
                    <a:pt x="499" y="85"/>
                    <a:pt x="499" y="85"/>
                  </a:cubicBezTo>
                  <a:cubicBezTo>
                    <a:pt x="498" y="85"/>
                    <a:pt x="498" y="85"/>
                    <a:pt x="498" y="85"/>
                  </a:cubicBezTo>
                  <a:cubicBezTo>
                    <a:pt x="499" y="86"/>
                    <a:pt x="497" y="86"/>
                    <a:pt x="497" y="87"/>
                  </a:cubicBezTo>
                  <a:cubicBezTo>
                    <a:pt x="497" y="88"/>
                    <a:pt x="498" y="89"/>
                    <a:pt x="498" y="89"/>
                  </a:cubicBezTo>
                  <a:cubicBezTo>
                    <a:pt x="499" y="90"/>
                    <a:pt x="499" y="90"/>
                    <a:pt x="499" y="90"/>
                  </a:cubicBezTo>
                  <a:close/>
                  <a:moveTo>
                    <a:pt x="468" y="268"/>
                  </a:moveTo>
                  <a:cubicBezTo>
                    <a:pt x="468" y="269"/>
                    <a:pt x="469" y="269"/>
                    <a:pt x="469" y="269"/>
                  </a:cubicBezTo>
                  <a:cubicBezTo>
                    <a:pt x="469" y="269"/>
                    <a:pt x="469" y="269"/>
                    <a:pt x="469" y="269"/>
                  </a:cubicBezTo>
                  <a:cubicBezTo>
                    <a:pt x="468" y="268"/>
                    <a:pt x="468" y="269"/>
                    <a:pt x="468" y="268"/>
                  </a:cubicBezTo>
                  <a:close/>
                  <a:moveTo>
                    <a:pt x="378" y="357"/>
                  </a:moveTo>
                  <a:cubicBezTo>
                    <a:pt x="378" y="356"/>
                    <a:pt x="378" y="356"/>
                    <a:pt x="378" y="356"/>
                  </a:cubicBezTo>
                  <a:cubicBezTo>
                    <a:pt x="378" y="356"/>
                    <a:pt x="378" y="356"/>
                    <a:pt x="378" y="357"/>
                  </a:cubicBezTo>
                  <a:close/>
                  <a:moveTo>
                    <a:pt x="445" y="357"/>
                  </a:moveTo>
                  <a:cubicBezTo>
                    <a:pt x="445" y="357"/>
                    <a:pt x="445" y="357"/>
                    <a:pt x="445" y="357"/>
                  </a:cubicBezTo>
                  <a:cubicBezTo>
                    <a:pt x="445" y="357"/>
                    <a:pt x="445" y="357"/>
                    <a:pt x="445" y="357"/>
                  </a:cubicBezTo>
                  <a:close/>
                  <a:moveTo>
                    <a:pt x="474" y="265"/>
                  </a:moveTo>
                  <a:cubicBezTo>
                    <a:pt x="474" y="265"/>
                    <a:pt x="474" y="265"/>
                    <a:pt x="474" y="266"/>
                  </a:cubicBezTo>
                  <a:cubicBezTo>
                    <a:pt x="474" y="266"/>
                    <a:pt x="475" y="265"/>
                    <a:pt x="474" y="265"/>
                  </a:cubicBezTo>
                  <a:cubicBezTo>
                    <a:pt x="474" y="265"/>
                    <a:pt x="474" y="265"/>
                    <a:pt x="474" y="265"/>
                  </a:cubicBezTo>
                  <a:close/>
                  <a:moveTo>
                    <a:pt x="385" y="353"/>
                  </a:moveTo>
                  <a:cubicBezTo>
                    <a:pt x="385" y="352"/>
                    <a:pt x="385" y="352"/>
                    <a:pt x="385" y="352"/>
                  </a:cubicBezTo>
                  <a:cubicBezTo>
                    <a:pt x="385" y="352"/>
                    <a:pt x="385" y="353"/>
                    <a:pt x="385" y="352"/>
                  </a:cubicBezTo>
                  <a:cubicBezTo>
                    <a:pt x="384" y="352"/>
                    <a:pt x="385" y="352"/>
                    <a:pt x="385" y="352"/>
                  </a:cubicBezTo>
                  <a:cubicBezTo>
                    <a:pt x="384" y="352"/>
                    <a:pt x="384" y="352"/>
                    <a:pt x="384" y="352"/>
                  </a:cubicBezTo>
                  <a:cubicBezTo>
                    <a:pt x="384" y="352"/>
                    <a:pt x="384" y="353"/>
                    <a:pt x="384" y="353"/>
                  </a:cubicBezTo>
                  <a:cubicBezTo>
                    <a:pt x="385" y="353"/>
                    <a:pt x="385" y="353"/>
                    <a:pt x="385" y="353"/>
                  </a:cubicBezTo>
                  <a:cubicBezTo>
                    <a:pt x="385" y="353"/>
                    <a:pt x="385" y="353"/>
                    <a:pt x="385" y="353"/>
                  </a:cubicBezTo>
                  <a:cubicBezTo>
                    <a:pt x="385" y="353"/>
                    <a:pt x="386" y="353"/>
                    <a:pt x="386" y="353"/>
                  </a:cubicBezTo>
                  <a:cubicBezTo>
                    <a:pt x="386" y="352"/>
                    <a:pt x="385" y="352"/>
                    <a:pt x="385" y="353"/>
                  </a:cubicBezTo>
                  <a:close/>
                  <a:moveTo>
                    <a:pt x="474" y="259"/>
                  </a:moveTo>
                  <a:cubicBezTo>
                    <a:pt x="474" y="259"/>
                    <a:pt x="474" y="259"/>
                    <a:pt x="474" y="259"/>
                  </a:cubicBezTo>
                  <a:cubicBezTo>
                    <a:pt x="475" y="259"/>
                    <a:pt x="475" y="259"/>
                    <a:pt x="475" y="259"/>
                  </a:cubicBezTo>
                  <a:cubicBezTo>
                    <a:pt x="475" y="259"/>
                    <a:pt x="474" y="258"/>
                    <a:pt x="474" y="258"/>
                  </a:cubicBezTo>
                  <a:cubicBezTo>
                    <a:pt x="473" y="258"/>
                    <a:pt x="473" y="259"/>
                    <a:pt x="474" y="259"/>
                  </a:cubicBezTo>
                  <a:close/>
                </a:path>
              </a:pathLst>
            </a:custGeom>
            <a:gradFill>
              <a:gsLst>
                <a:gs pos="0">
                  <a:srgbClr val="0078D4"/>
                </a:gs>
                <a:gs pos="100000">
                  <a:srgbClr val="50E6FF"/>
                </a:gs>
              </a:gsLst>
              <a:lin ang="2700000" scaled="0"/>
            </a:gradFill>
            <a:ln w="12700" cap="flat">
              <a:noFill/>
              <a:prstDash val="solid"/>
              <a:miter/>
            </a:ln>
          </p:spPr>
          <p:txBody>
            <a:bodyPr lIns="0" tIns="61200" rIns="0" bIns="0" rtlCol="0" anchor="t" anchorCtr="0"/>
            <a:lstStyle/>
            <a:p>
              <a:pPr marL="0" marR="0" lvl="0" indent="0" algn="ctr" defTabSz="914367" rtl="0" eaLnBrk="1" fontAlgn="auto" latinLnBrk="0" hangingPunct="1">
                <a:lnSpc>
                  <a:spcPct val="100000"/>
                </a:lnSpc>
                <a:spcBef>
                  <a:spcPts val="0"/>
                </a:spcBef>
                <a:spcAft>
                  <a:spcPts val="0"/>
                </a:spcAft>
                <a:buClrTx/>
                <a:buSzTx/>
                <a:buFontTx/>
                <a:buNone/>
                <a:tabLst/>
                <a:defRPr/>
              </a:pPr>
              <a:endParaRPr kumimoji="0" lang="en-US" sz="700" b="1" i="0" u="none" strike="noStrike" kern="1200" cap="none" spc="0" normalizeH="0" baseline="0" noProof="0">
                <a:ln>
                  <a:noFill/>
                </a:ln>
                <a:solidFill>
                  <a:srgbClr val="000000"/>
                </a:solidFill>
                <a:effectLst/>
                <a:uLnTx/>
                <a:uFillTx/>
                <a:latin typeface="Segoe UI Semibold" panose="020B0502040204020203" pitchFamily="34" charset="0"/>
                <a:ea typeface="+mn-ea"/>
                <a:cs typeface="Segoe UI Semibold" panose="020B0502040204020203" pitchFamily="34" charset="0"/>
              </a:endParaRPr>
            </a:p>
          </p:txBody>
        </p:sp>
      </p:grpSp>
      <p:sp>
        <p:nvSpPr>
          <p:cNvPr id="258" name="Title 4">
            <a:extLst>
              <a:ext uri="{FF2B5EF4-FFF2-40B4-BE49-F238E27FC236}">
                <a16:creationId xmlns:a16="http://schemas.microsoft.com/office/drawing/2014/main" id="{E9C7D14B-5E50-05E4-73FD-8B8B2898D4FF}"/>
              </a:ext>
            </a:extLst>
          </p:cNvPr>
          <p:cNvSpPr>
            <a:spLocks noGrp="1"/>
          </p:cNvSpPr>
          <p:nvPr>
            <p:ph type="title"/>
          </p:nvPr>
        </p:nvSpPr>
        <p:spPr>
          <a:xfrm>
            <a:off x="402765" y="530686"/>
            <a:ext cx="6039662" cy="689398"/>
          </a:xfrm>
        </p:spPr>
        <p:txBody>
          <a:bodyPr>
            <a:normAutofit/>
          </a:bodyPr>
          <a:lstStyle/>
          <a:p>
            <a:r>
              <a:rPr lang="en-US" sz="3600">
                <a:solidFill>
                  <a:srgbClr val="463668"/>
                </a:solidFill>
              </a:rPr>
              <a:t>What changed in AI? </a:t>
            </a:r>
          </a:p>
        </p:txBody>
      </p:sp>
      <p:sp>
        <p:nvSpPr>
          <p:cNvPr id="259" name="Text Placeholder 6">
            <a:extLst>
              <a:ext uri="{FF2B5EF4-FFF2-40B4-BE49-F238E27FC236}">
                <a16:creationId xmlns:a16="http://schemas.microsoft.com/office/drawing/2014/main" id="{6999B209-6202-AAD0-17C5-80282A61F851}"/>
              </a:ext>
            </a:extLst>
          </p:cNvPr>
          <p:cNvSpPr txBox="1">
            <a:spLocks/>
          </p:cNvSpPr>
          <p:nvPr/>
        </p:nvSpPr>
        <p:spPr>
          <a:xfrm>
            <a:off x="482782" y="1231229"/>
            <a:ext cx="11213918" cy="311774"/>
          </a:xfrm>
          <a:prstGeom prst="rect">
            <a:avLst/>
          </a:prstGeom>
        </p:spPr>
        <p:txBody>
          <a:bodyPr lIns="0"/>
          <a:lstStyle>
            <a:lvl1pPr marL="2286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800" kern="1200" spc="0" baseline="0">
                <a:solidFill>
                  <a:schemeClr val="tx1"/>
                </a:solidFill>
                <a:latin typeface="+mn-lt"/>
                <a:ea typeface="+mn-ea"/>
                <a:cs typeface="Segoe UI" panose="020B0502040204020203" pitchFamily="34" charset="0"/>
              </a:defRPr>
            </a:lvl1pPr>
            <a:lvl2pPr marL="457200" marR="0" indent="-228600"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2000" kern="1200" spc="0" baseline="0">
                <a:solidFill>
                  <a:schemeClr val="tx1"/>
                </a:solidFill>
                <a:latin typeface="+mn-lt"/>
                <a:ea typeface="+mn-ea"/>
                <a:cs typeface="+mn-cs"/>
              </a:defRPr>
            </a:lvl2pPr>
            <a:lvl3pPr marL="657225" marR="0" indent="-20002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600" kern="1200" spc="0" baseline="0">
                <a:solidFill>
                  <a:schemeClr val="tx1"/>
                </a:solidFill>
                <a:latin typeface="+mn-lt"/>
                <a:ea typeface="+mn-ea"/>
                <a:cs typeface="+mn-cs"/>
              </a:defRPr>
            </a:lvl3pPr>
            <a:lvl4pPr marL="842963" marR="0" indent="-1809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4pPr>
            <a:lvl5pPr marL="1023938" marR="0" indent="-168275" algn="l" defTabSz="932742" rtl="0" eaLnBrk="1" fontAlgn="auto" latinLnBrk="0" hangingPunct="1">
              <a:lnSpc>
                <a:spcPct val="100000"/>
              </a:lnSpc>
              <a:spcBef>
                <a:spcPct val="20000"/>
              </a:spcBef>
              <a:spcAft>
                <a:spcPts val="0"/>
              </a:spcAft>
              <a:buClrTx/>
              <a:buSzPct val="90000"/>
              <a:buFont typeface="Wingdings" panose="05000000000000000000" pitchFamily="2" charset="2"/>
              <a:buChar char=""/>
              <a:tabLst/>
              <a:defRPr sz="1400" kern="1200" spc="0" baseline="0">
                <a:solidFill>
                  <a:schemeClr val="tx1"/>
                </a:solidFill>
                <a:latin typeface="+mn-lt"/>
                <a:ea typeface="+mn-ea"/>
                <a:cs typeface="+mn-cs"/>
              </a:defRPr>
            </a:lvl5pPr>
            <a:lvl6pPr marL="2565040"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3031412"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97783"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964155" indent="-233186" algn="l" defTabSz="932742"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sz="1800"/>
              <a:t>Exponential growth of hardware and advances in software finally allowed neural networks to become complex</a:t>
            </a:r>
          </a:p>
          <a:p>
            <a:endParaRPr lang="en-US"/>
          </a:p>
        </p:txBody>
      </p:sp>
    </p:spTree>
    <p:extLst>
      <p:ext uri="{BB962C8B-B14F-4D97-AF65-F5344CB8AC3E}">
        <p14:creationId xmlns:p14="http://schemas.microsoft.com/office/powerpoint/2010/main" val="14903674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B6AE81-9B80-42DB-B6A8-6731C0EF7DB8}"/>
              </a:ext>
            </a:extLst>
          </p:cNvPr>
          <p:cNvSpPr>
            <a:spLocks noGrp="1"/>
          </p:cNvSpPr>
          <p:nvPr>
            <p:ph type="title"/>
          </p:nvPr>
        </p:nvSpPr>
        <p:spPr>
          <a:xfrm>
            <a:off x="377894" y="650502"/>
            <a:ext cx="11018521" cy="430887"/>
          </a:xfrm>
        </p:spPr>
        <p:txBody>
          <a:bodyPr>
            <a:noAutofit/>
          </a:bodyPr>
          <a:lstStyle/>
          <a:p>
            <a:r>
              <a:rPr lang="en-US" sz="3600" dirty="0">
                <a:solidFill>
                  <a:srgbClr val="463668"/>
                </a:solidFill>
              </a:rPr>
              <a:t>Public policy </a:t>
            </a:r>
          </a:p>
        </p:txBody>
      </p:sp>
      <p:sp>
        <p:nvSpPr>
          <p:cNvPr id="81" name="Text Placeholder 80">
            <a:extLst>
              <a:ext uri="{FF2B5EF4-FFF2-40B4-BE49-F238E27FC236}">
                <a16:creationId xmlns:a16="http://schemas.microsoft.com/office/drawing/2014/main" id="{83DE8992-5AEE-EAE8-2D14-EE43D131FF8A}"/>
              </a:ext>
            </a:extLst>
          </p:cNvPr>
          <p:cNvSpPr>
            <a:spLocks noGrp="1"/>
          </p:cNvSpPr>
          <p:nvPr>
            <p:ph type="body" sz="quarter" idx="10"/>
          </p:nvPr>
        </p:nvSpPr>
        <p:spPr>
          <a:xfrm>
            <a:off x="393702" y="1348124"/>
            <a:ext cx="11018521" cy="422589"/>
          </a:xfrm>
        </p:spPr>
        <p:txBody>
          <a:bodyPr/>
          <a:lstStyle/>
          <a:p>
            <a:pPr marL="0" indent="0">
              <a:buNone/>
            </a:pPr>
            <a:r>
              <a:rPr lang="en-US"/>
              <a:t>Shaping responsible AI regulation</a:t>
            </a:r>
          </a:p>
          <a:p>
            <a:pPr marL="0" indent="0">
              <a:buNone/>
            </a:pPr>
            <a:endParaRPr lang="en-US"/>
          </a:p>
        </p:txBody>
      </p:sp>
      <p:sp>
        <p:nvSpPr>
          <p:cNvPr id="4" name="Rectangle: Rounded Corners 3">
            <a:extLst>
              <a:ext uri="{FF2B5EF4-FFF2-40B4-BE49-F238E27FC236}">
                <a16:creationId xmlns:a16="http://schemas.microsoft.com/office/drawing/2014/main" id="{B0EC1DC1-88CD-F3E3-C3A8-09751769AE3C}"/>
              </a:ext>
              <a:ext uri="{C183D7F6-B498-43B3-948B-1728B52AA6E4}">
                <adec:decorative xmlns:adec="http://schemas.microsoft.com/office/drawing/2017/decorative" val="1"/>
              </a:ext>
            </a:extLst>
          </p:cNvPr>
          <p:cNvSpPr/>
          <p:nvPr/>
        </p:nvSpPr>
        <p:spPr>
          <a:xfrm>
            <a:off x="495301" y="2019300"/>
            <a:ext cx="11201400" cy="3067988"/>
          </a:xfrm>
          <a:prstGeom prst="roundRect">
            <a:avLst>
              <a:gd name="adj" fmla="val 968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endParaRPr lang="en-US" sz="1600">
              <a:solidFill>
                <a:srgbClr val="463668"/>
              </a:solidFill>
              <a:latin typeface="Segoe UI Semibold" panose="020B0502040204020203" pitchFamily="34" charset="0"/>
              <a:cs typeface="Segoe UI Semibold" panose="020B0502040204020203" pitchFamily="34" charset="0"/>
            </a:endParaRPr>
          </a:p>
        </p:txBody>
      </p:sp>
      <p:sp>
        <p:nvSpPr>
          <p:cNvPr id="20" name="Rectangle 19">
            <a:extLst>
              <a:ext uri="{FF2B5EF4-FFF2-40B4-BE49-F238E27FC236}">
                <a16:creationId xmlns:a16="http://schemas.microsoft.com/office/drawing/2014/main" id="{2F1EB3EB-6E61-8744-9B2F-EE561657C50C}"/>
              </a:ext>
            </a:extLst>
          </p:cNvPr>
          <p:cNvSpPr/>
          <p:nvPr/>
        </p:nvSpPr>
        <p:spPr>
          <a:xfrm>
            <a:off x="622723" y="3668738"/>
            <a:ext cx="2548460" cy="55399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a:ln>
                  <a:noFill/>
                </a:ln>
                <a:solidFill>
                  <a:prstClr val="black"/>
                </a:solidFill>
                <a:effectLst/>
                <a:uLnTx/>
                <a:uFillTx/>
                <a:ea typeface="+mn-ea"/>
                <a:cs typeface="Segoe UI Semibold" panose="020B0702040204020203" pitchFamily="34" charset="0"/>
              </a:rPr>
              <a:t>There is </a:t>
            </a:r>
            <a:r>
              <a:rPr kumimoji="0" lang="en-US" sz="1500" b="0" i="0" u="none" strike="noStrike" kern="1200" cap="none" spc="0" normalizeH="0" baseline="0" noProof="0">
                <a:ln>
                  <a:noFill/>
                </a:ln>
                <a:solidFill>
                  <a:prstClr val="black"/>
                </a:solidFill>
                <a:effectLst/>
                <a:uLnTx/>
                <a:uFillTx/>
                <a:latin typeface="+mj-lt"/>
                <a:ea typeface="+mn-ea"/>
                <a:cs typeface="Segoe UI Semibold" panose="020B0702040204020203" pitchFamily="34" charset="0"/>
              </a:rPr>
              <a:t>growing regulatory attention </a:t>
            </a:r>
            <a:r>
              <a:rPr kumimoji="0" lang="en-US" sz="1500" b="0" i="0" u="none" strike="noStrike" kern="1200" cap="none" spc="0" normalizeH="0" baseline="0" noProof="0">
                <a:ln>
                  <a:noFill/>
                </a:ln>
                <a:solidFill>
                  <a:prstClr val="black"/>
                </a:solidFill>
                <a:effectLst/>
                <a:uLnTx/>
                <a:uFillTx/>
                <a:ea typeface="+mn-ea"/>
                <a:cs typeface="Segoe UI Semibold" panose="020B0702040204020203" pitchFamily="34" charset="0"/>
              </a:rPr>
              <a:t>on AI</a:t>
            </a:r>
          </a:p>
        </p:txBody>
      </p:sp>
      <p:sp>
        <p:nvSpPr>
          <p:cNvPr id="22" name="Rectangle 21">
            <a:extLst>
              <a:ext uri="{FF2B5EF4-FFF2-40B4-BE49-F238E27FC236}">
                <a16:creationId xmlns:a16="http://schemas.microsoft.com/office/drawing/2014/main" id="{194BD931-051A-504A-88AA-A8CA6A6746DF}"/>
              </a:ext>
            </a:extLst>
          </p:cNvPr>
          <p:cNvSpPr/>
          <p:nvPr/>
        </p:nvSpPr>
        <p:spPr>
          <a:xfrm>
            <a:off x="3422814" y="3667067"/>
            <a:ext cx="2544687" cy="1015663"/>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a:ln>
                  <a:noFill/>
                </a:ln>
                <a:solidFill>
                  <a:prstClr val="black"/>
                </a:solidFill>
                <a:effectLst/>
                <a:uLnTx/>
                <a:uFillTx/>
                <a:ea typeface="+mn-ea"/>
                <a:cs typeface="Segoe UI Semibold" panose="020B0702040204020203" pitchFamily="34" charset="0"/>
              </a:rPr>
              <a:t>A </a:t>
            </a:r>
            <a:r>
              <a:rPr kumimoji="0" lang="en-US" sz="1500" b="0" i="0" u="none" strike="noStrike" kern="1200" cap="none" spc="0" normalizeH="0" baseline="0" noProof="0">
                <a:ln>
                  <a:noFill/>
                </a:ln>
                <a:solidFill>
                  <a:prstClr val="black"/>
                </a:solidFill>
                <a:effectLst/>
                <a:uLnTx/>
                <a:uFillTx/>
                <a:latin typeface="+mj-lt"/>
                <a:ea typeface="+mn-ea"/>
                <a:cs typeface="Segoe UI Semibold" panose="020B0702040204020203" pitchFamily="34" charset="0"/>
              </a:rPr>
              <a:t>diverse range of perspectives </a:t>
            </a:r>
            <a:r>
              <a:rPr kumimoji="0" lang="en-US" sz="1500" b="0" i="0" u="none" strike="noStrike" kern="1200" cap="none" spc="0" normalizeH="0" baseline="0" noProof="0">
                <a:ln>
                  <a:noFill/>
                </a:ln>
                <a:solidFill>
                  <a:prstClr val="black"/>
                </a:solidFill>
                <a:effectLst/>
                <a:uLnTx/>
                <a:uFillTx/>
                <a:ea typeface="+mn-ea"/>
                <a:cs typeface="Segoe UI Semibold" panose="020B0702040204020203" pitchFamily="34" charset="0"/>
              </a:rPr>
              <a:t>are needed </a:t>
            </a:r>
            <a:br>
              <a:rPr kumimoji="0" lang="en-US" sz="1500" b="0" i="0" u="none" strike="noStrike" kern="1200" cap="none" spc="0" normalizeH="0" baseline="0" noProof="0">
                <a:ln>
                  <a:noFill/>
                </a:ln>
                <a:solidFill>
                  <a:prstClr val="black"/>
                </a:solidFill>
                <a:effectLst/>
                <a:uLnTx/>
                <a:uFillTx/>
                <a:ea typeface="+mn-ea"/>
                <a:cs typeface="Segoe UI Semibold" panose="020B0702040204020203" pitchFamily="34" charset="0"/>
              </a:rPr>
            </a:br>
            <a:r>
              <a:rPr kumimoji="0" lang="en-US" sz="1500" b="0" i="0" u="none" strike="noStrike" kern="1200" cap="none" spc="0" normalizeH="0" baseline="0" noProof="0">
                <a:ln>
                  <a:noFill/>
                </a:ln>
                <a:solidFill>
                  <a:prstClr val="black"/>
                </a:solidFill>
                <a:effectLst/>
                <a:uLnTx/>
                <a:uFillTx/>
                <a:ea typeface="+mn-ea"/>
                <a:cs typeface="Segoe UI Semibold" panose="020B0702040204020203" pitchFamily="34" charset="0"/>
              </a:rPr>
              <a:t>to help shape regulatory conversations</a:t>
            </a:r>
          </a:p>
        </p:txBody>
      </p:sp>
      <p:sp>
        <p:nvSpPr>
          <p:cNvPr id="3" name="Rectangle 2">
            <a:extLst>
              <a:ext uri="{FF2B5EF4-FFF2-40B4-BE49-F238E27FC236}">
                <a16:creationId xmlns:a16="http://schemas.microsoft.com/office/drawing/2014/main" id="{AAB6E520-9080-BB85-FC98-C3A78AF0182C}"/>
              </a:ext>
            </a:extLst>
          </p:cNvPr>
          <p:cNvSpPr/>
          <p:nvPr/>
        </p:nvSpPr>
        <p:spPr>
          <a:xfrm>
            <a:off x="6223141" y="3667067"/>
            <a:ext cx="2542807" cy="78483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a:ln>
                  <a:noFill/>
                </a:ln>
                <a:solidFill>
                  <a:prstClr val="black"/>
                </a:solidFill>
                <a:effectLst/>
                <a:uLnTx/>
                <a:uFillTx/>
                <a:ea typeface="+mn-ea"/>
                <a:cs typeface="Segoe UI Semibold" panose="020B0702040204020203" pitchFamily="34" charset="0"/>
              </a:rPr>
              <a:t>Microsoft is working to help share our </a:t>
            </a:r>
            <a:r>
              <a:rPr kumimoji="0" lang="en-US" sz="1500" b="0" i="0" u="none" strike="noStrike" kern="1200" cap="none" spc="0" normalizeH="0" baseline="0" noProof="0">
                <a:ln>
                  <a:noFill/>
                </a:ln>
                <a:solidFill>
                  <a:prstClr val="black"/>
                </a:solidFill>
                <a:effectLst/>
                <a:uLnTx/>
                <a:uFillTx/>
                <a:latin typeface="+mj-lt"/>
                <a:ea typeface="+mn-ea"/>
                <a:cs typeface="Segoe UI Semibold" panose="020B0702040204020203" pitchFamily="34" charset="0"/>
              </a:rPr>
              <a:t>responsible AI experience</a:t>
            </a:r>
          </a:p>
        </p:txBody>
      </p:sp>
      <p:sp>
        <p:nvSpPr>
          <p:cNvPr id="23" name="Rectangle 22">
            <a:extLst>
              <a:ext uri="{FF2B5EF4-FFF2-40B4-BE49-F238E27FC236}">
                <a16:creationId xmlns:a16="http://schemas.microsoft.com/office/drawing/2014/main" id="{A6D6FF4E-7A14-F646-A4EB-F4F05D583ED7}"/>
              </a:ext>
            </a:extLst>
          </p:cNvPr>
          <p:cNvSpPr/>
          <p:nvPr/>
        </p:nvSpPr>
        <p:spPr>
          <a:xfrm>
            <a:off x="9028016" y="3667067"/>
            <a:ext cx="2542808" cy="78483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noProof="0">
                <a:ln>
                  <a:noFill/>
                </a:ln>
                <a:solidFill>
                  <a:prstClr val="black"/>
                </a:solidFill>
                <a:effectLst/>
                <a:uLnTx/>
                <a:uFillTx/>
                <a:ea typeface="+mn-ea"/>
                <a:cs typeface="Segoe UI Semibold" panose="020B0702040204020203" pitchFamily="34" charset="0"/>
              </a:rPr>
              <a:t>Frameworks should </a:t>
            </a:r>
            <a:br>
              <a:rPr kumimoji="0" lang="en-US" sz="1500" b="0" i="0" u="none" strike="noStrike" kern="1200" cap="none" spc="0" normalizeH="0" baseline="0" noProof="0">
                <a:ln>
                  <a:noFill/>
                </a:ln>
                <a:solidFill>
                  <a:prstClr val="black"/>
                </a:solidFill>
                <a:effectLst/>
                <a:uLnTx/>
                <a:uFillTx/>
                <a:ea typeface="+mn-ea"/>
                <a:cs typeface="Segoe UI Semibold" panose="020B0702040204020203" pitchFamily="34" charset="0"/>
              </a:rPr>
            </a:br>
            <a:r>
              <a:rPr kumimoji="0" lang="en-US" sz="1500" b="0" i="0" u="none" strike="noStrike" kern="1200" cap="none" spc="0" normalizeH="0" baseline="0" noProof="0">
                <a:ln>
                  <a:noFill/>
                </a:ln>
                <a:solidFill>
                  <a:prstClr val="black"/>
                </a:solidFill>
                <a:effectLst/>
                <a:uLnTx/>
                <a:uFillTx/>
                <a:ea typeface="+mn-ea"/>
                <a:cs typeface="Segoe UI Semibold" panose="020B0702040204020203" pitchFamily="34" charset="0"/>
              </a:rPr>
              <a:t>be </a:t>
            </a:r>
            <a:r>
              <a:rPr kumimoji="0" lang="en-US" sz="1500" b="0" i="0" u="none" strike="noStrike" kern="1200" cap="none" spc="0" normalizeH="0" baseline="0" noProof="0">
                <a:ln>
                  <a:noFill/>
                </a:ln>
                <a:solidFill>
                  <a:prstClr val="black"/>
                </a:solidFill>
                <a:effectLst/>
                <a:uLnTx/>
                <a:uFillTx/>
                <a:latin typeface="+mj-lt"/>
                <a:ea typeface="+mn-ea"/>
                <a:cs typeface="Segoe UI Semibold" panose="020B0702040204020203" pitchFamily="34" charset="0"/>
              </a:rPr>
              <a:t>risk based </a:t>
            </a:r>
            <a:r>
              <a:rPr kumimoji="0" lang="en-US" sz="1500" b="0" i="0" u="none" strike="noStrike" kern="1200" cap="none" spc="0" normalizeH="0" baseline="0" noProof="0">
                <a:ln>
                  <a:noFill/>
                </a:ln>
                <a:solidFill>
                  <a:prstClr val="black"/>
                </a:solidFill>
                <a:effectLst/>
                <a:uLnTx/>
                <a:uFillTx/>
                <a:ea typeface="+mn-ea"/>
                <a:cs typeface="Segoe UI Semibold" panose="020B0702040204020203" pitchFamily="34" charset="0"/>
              </a:rPr>
              <a:t>and </a:t>
            </a:r>
            <a:r>
              <a:rPr kumimoji="0" lang="en-US" sz="1500" b="0" i="0" u="none" strike="noStrike" kern="1200" cap="none" spc="0" normalizeH="0" baseline="0" noProof="0">
                <a:ln>
                  <a:noFill/>
                </a:ln>
                <a:solidFill>
                  <a:prstClr val="black"/>
                </a:solidFill>
                <a:effectLst/>
                <a:uLnTx/>
                <a:uFillTx/>
                <a:latin typeface="+mj-lt"/>
                <a:ea typeface="+mn-ea"/>
                <a:cs typeface="Segoe UI Semibold" panose="020B0702040204020203" pitchFamily="34" charset="0"/>
              </a:rPr>
              <a:t>outcomes focused </a:t>
            </a:r>
          </a:p>
        </p:txBody>
      </p:sp>
      <p:sp>
        <p:nvSpPr>
          <p:cNvPr id="6" name="building_9">
            <a:extLst>
              <a:ext uri="{FF2B5EF4-FFF2-40B4-BE49-F238E27FC236}">
                <a16:creationId xmlns:a16="http://schemas.microsoft.com/office/drawing/2014/main" id="{681E1863-15DC-BBC4-1E9D-02B50D3433E4}"/>
              </a:ext>
              <a:ext uri="{C183D7F6-B498-43B3-948B-1728B52AA6E4}">
                <adec:decorative xmlns:adec="http://schemas.microsoft.com/office/drawing/2017/decorative" val="1"/>
              </a:ext>
            </a:extLst>
          </p:cNvPr>
          <p:cNvSpPr>
            <a:spLocks noChangeAspect="1" noEditPoints="1"/>
          </p:cNvSpPr>
          <p:nvPr/>
        </p:nvSpPr>
        <p:spPr bwMode="auto">
          <a:xfrm>
            <a:off x="1473972" y="2537208"/>
            <a:ext cx="845962" cy="862444"/>
          </a:xfrm>
          <a:custGeom>
            <a:avLst/>
            <a:gdLst>
              <a:gd name="T0" fmla="*/ 337 w 462"/>
              <a:gd name="T1" fmla="*/ 130 h 471"/>
              <a:gd name="T2" fmla="*/ 462 w 462"/>
              <a:gd name="T3" fmla="*/ 194 h 471"/>
              <a:gd name="T4" fmla="*/ 0 w 462"/>
              <a:gd name="T5" fmla="*/ 194 h 471"/>
              <a:gd name="T6" fmla="*/ 231 w 462"/>
              <a:gd name="T7" fmla="*/ 78 h 471"/>
              <a:gd name="T8" fmla="*/ 337 w 462"/>
              <a:gd name="T9" fmla="*/ 130 h 471"/>
              <a:gd name="T10" fmla="*/ 37 w 462"/>
              <a:gd name="T11" fmla="*/ 434 h 471"/>
              <a:gd name="T12" fmla="*/ 24 w 462"/>
              <a:gd name="T13" fmla="*/ 471 h 471"/>
              <a:gd name="T14" fmla="*/ 439 w 462"/>
              <a:gd name="T15" fmla="*/ 471 h 471"/>
              <a:gd name="T16" fmla="*/ 411 w 462"/>
              <a:gd name="T17" fmla="*/ 399 h 471"/>
              <a:gd name="T18" fmla="*/ 51 w 462"/>
              <a:gd name="T19" fmla="*/ 399 h 471"/>
              <a:gd name="T20" fmla="*/ 37 w 462"/>
              <a:gd name="T21" fmla="*/ 434 h 471"/>
              <a:gd name="T22" fmla="*/ 51 w 462"/>
              <a:gd name="T23" fmla="*/ 399 h 471"/>
              <a:gd name="T24" fmla="*/ 51 w 462"/>
              <a:gd name="T25" fmla="*/ 194 h 471"/>
              <a:gd name="T26" fmla="*/ 411 w 462"/>
              <a:gd name="T27" fmla="*/ 399 h 471"/>
              <a:gd name="T28" fmla="*/ 411 w 462"/>
              <a:gd name="T29" fmla="*/ 194 h 471"/>
              <a:gd name="T30" fmla="*/ 351 w 462"/>
              <a:gd name="T31" fmla="*/ 399 h 471"/>
              <a:gd name="T32" fmla="*/ 351 w 462"/>
              <a:gd name="T33" fmla="*/ 194 h 471"/>
              <a:gd name="T34" fmla="*/ 292 w 462"/>
              <a:gd name="T35" fmla="*/ 399 h 471"/>
              <a:gd name="T36" fmla="*/ 292 w 462"/>
              <a:gd name="T37" fmla="*/ 194 h 471"/>
              <a:gd name="T38" fmla="*/ 231 w 462"/>
              <a:gd name="T39" fmla="*/ 399 h 471"/>
              <a:gd name="T40" fmla="*/ 231 w 462"/>
              <a:gd name="T41" fmla="*/ 194 h 471"/>
              <a:gd name="T42" fmla="*/ 171 w 462"/>
              <a:gd name="T43" fmla="*/ 399 h 471"/>
              <a:gd name="T44" fmla="*/ 171 w 462"/>
              <a:gd name="T45" fmla="*/ 194 h 471"/>
              <a:gd name="T46" fmla="*/ 112 w 462"/>
              <a:gd name="T47" fmla="*/ 399 h 471"/>
              <a:gd name="T48" fmla="*/ 112 w 462"/>
              <a:gd name="T49" fmla="*/ 194 h 471"/>
              <a:gd name="T50" fmla="*/ 233 w 462"/>
              <a:gd name="T51" fmla="*/ 39 h 471"/>
              <a:gd name="T52" fmla="*/ 299 w 462"/>
              <a:gd name="T53" fmla="*/ 39 h 471"/>
              <a:gd name="T54" fmla="*/ 299 w 462"/>
              <a:gd name="T55" fmla="*/ 0 h 471"/>
              <a:gd name="T56" fmla="*/ 231 w 462"/>
              <a:gd name="T57" fmla="*/ 0 h 471"/>
              <a:gd name="T58" fmla="*/ 231 w 462"/>
              <a:gd name="T59" fmla="*/ 78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62" h="471">
                <a:moveTo>
                  <a:pt x="337" y="130"/>
                </a:moveTo>
                <a:lnTo>
                  <a:pt x="462" y="194"/>
                </a:lnTo>
                <a:lnTo>
                  <a:pt x="0" y="194"/>
                </a:lnTo>
                <a:lnTo>
                  <a:pt x="231" y="78"/>
                </a:lnTo>
                <a:lnTo>
                  <a:pt x="337" y="130"/>
                </a:lnTo>
                <a:moveTo>
                  <a:pt x="37" y="434"/>
                </a:moveTo>
                <a:lnTo>
                  <a:pt x="24" y="471"/>
                </a:lnTo>
                <a:lnTo>
                  <a:pt x="439" y="471"/>
                </a:lnTo>
                <a:lnTo>
                  <a:pt x="411" y="399"/>
                </a:lnTo>
                <a:lnTo>
                  <a:pt x="51" y="399"/>
                </a:lnTo>
                <a:lnTo>
                  <a:pt x="37" y="434"/>
                </a:lnTo>
                <a:moveTo>
                  <a:pt x="51" y="399"/>
                </a:moveTo>
                <a:lnTo>
                  <a:pt x="51" y="194"/>
                </a:lnTo>
                <a:moveTo>
                  <a:pt x="411" y="399"/>
                </a:moveTo>
                <a:lnTo>
                  <a:pt x="411" y="194"/>
                </a:lnTo>
                <a:moveTo>
                  <a:pt x="351" y="399"/>
                </a:moveTo>
                <a:lnTo>
                  <a:pt x="351" y="194"/>
                </a:lnTo>
                <a:moveTo>
                  <a:pt x="292" y="399"/>
                </a:moveTo>
                <a:lnTo>
                  <a:pt x="292" y="194"/>
                </a:lnTo>
                <a:moveTo>
                  <a:pt x="231" y="399"/>
                </a:moveTo>
                <a:lnTo>
                  <a:pt x="231" y="194"/>
                </a:lnTo>
                <a:moveTo>
                  <a:pt x="171" y="399"/>
                </a:moveTo>
                <a:lnTo>
                  <a:pt x="171" y="194"/>
                </a:lnTo>
                <a:moveTo>
                  <a:pt x="112" y="399"/>
                </a:moveTo>
                <a:lnTo>
                  <a:pt x="112" y="194"/>
                </a:lnTo>
                <a:moveTo>
                  <a:pt x="233" y="39"/>
                </a:moveTo>
                <a:lnTo>
                  <a:pt x="299" y="39"/>
                </a:lnTo>
                <a:lnTo>
                  <a:pt x="299" y="0"/>
                </a:lnTo>
                <a:lnTo>
                  <a:pt x="231" y="0"/>
                </a:lnTo>
                <a:lnTo>
                  <a:pt x="231" y="78"/>
                </a:lnTo>
              </a:path>
            </a:pathLst>
          </a:custGeom>
          <a:noFill/>
          <a:ln w="28575" cap="flat">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 name="speech_5">
            <a:extLst>
              <a:ext uri="{FF2B5EF4-FFF2-40B4-BE49-F238E27FC236}">
                <a16:creationId xmlns:a16="http://schemas.microsoft.com/office/drawing/2014/main" id="{BCC12497-4568-793D-1AC7-0FB7FCE63F42}"/>
              </a:ext>
              <a:ext uri="{C183D7F6-B498-43B3-948B-1728B52AA6E4}">
                <adec:decorative xmlns:adec="http://schemas.microsoft.com/office/drawing/2017/decorative" val="1"/>
              </a:ext>
            </a:extLst>
          </p:cNvPr>
          <p:cNvSpPr>
            <a:spLocks noChangeAspect="1" noEditPoints="1"/>
          </p:cNvSpPr>
          <p:nvPr/>
        </p:nvSpPr>
        <p:spPr bwMode="auto">
          <a:xfrm>
            <a:off x="4411237" y="2711277"/>
            <a:ext cx="828716" cy="647967"/>
          </a:xfrm>
          <a:custGeom>
            <a:avLst/>
            <a:gdLst>
              <a:gd name="T0" fmla="*/ 167 w 243"/>
              <a:gd name="T1" fmla="*/ 56 h 190"/>
              <a:gd name="T2" fmla="*/ 167 w 243"/>
              <a:gd name="T3" fmla="*/ 114 h 190"/>
              <a:gd name="T4" fmla="*/ 60 w 243"/>
              <a:gd name="T5" fmla="*/ 114 h 190"/>
              <a:gd name="T6" fmla="*/ 21 w 243"/>
              <a:gd name="T7" fmla="*/ 155 h 190"/>
              <a:gd name="T8" fmla="*/ 21 w 243"/>
              <a:gd name="T9" fmla="*/ 114 h 190"/>
              <a:gd name="T10" fmla="*/ 0 w 243"/>
              <a:gd name="T11" fmla="*/ 114 h 190"/>
              <a:gd name="T12" fmla="*/ 0 w 243"/>
              <a:gd name="T13" fmla="*/ 0 h 190"/>
              <a:gd name="T14" fmla="*/ 167 w 243"/>
              <a:gd name="T15" fmla="*/ 0 h 190"/>
              <a:gd name="T16" fmla="*/ 167 w 243"/>
              <a:gd name="T17" fmla="*/ 56 h 190"/>
              <a:gd name="T18" fmla="*/ 77 w 243"/>
              <a:gd name="T19" fmla="*/ 114 h 190"/>
              <a:gd name="T20" fmla="*/ 77 w 243"/>
              <a:gd name="T21" fmla="*/ 150 h 190"/>
              <a:gd name="T22" fmla="*/ 183 w 243"/>
              <a:gd name="T23" fmla="*/ 150 h 190"/>
              <a:gd name="T24" fmla="*/ 222 w 243"/>
              <a:gd name="T25" fmla="*/ 190 h 190"/>
              <a:gd name="T26" fmla="*/ 222 w 243"/>
              <a:gd name="T27" fmla="*/ 150 h 190"/>
              <a:gd name="T28" fmla="*/ 243 w 243"/>
              <a:gd name="T29" fmla="*/ 150 h 190"/>
              <a:gd name="T30" fmla="*/ 243 w 243"/>
              <a:gd name="T31" fmla="*/ 36 h 190"/>
              <a:gd name="T32" fmla="*/ 167 w 243"/>
              <a:gd name="T33" fmla="*/ 3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3" h="190">
                <a:moveTo>
                  <a:pt x="167" y="56"/>
                </a:moveTo>
                <a:lnTo>
                  <a:pt x="167" y="114"/>
                </a:lnTo>
                <a:lnTo>
                  <a:pt x="60" y="114"/>
                </a:lnTo>
                <a:lnTo>
                  <a:pt x="21" y="155"/>
                </a:lnTo>
                <a:lnTo>
                  <a:pt x="21" y="114"/>
                </a:lnTo>
                <a:lnTo>
                  <a:pt x="0" y="114"/>
                </a:lnTo>
                <a:lnTo>
                  <a:pt x="0" y="0"/>
                </a:lnTo>
                <a:lnTo>
                  <a:pt x="167" y="0"/>
                </a:lnTo>
                <a:lnTo>
                  <a:pt x="167" y="56"/>
                </a:lnTo>
                <a:moveTo>
                  <a:pt x="77" y="114"/>
                </a:moveTo>
                <a:lnTo>
                  <a:pt x="77" y="150"/>
                </a:lnTo>
                <a:lnTo>
                  <a:pt x="183" y="150"/>
                </a:lnTo>
                <a:lnTo>
                  <a:pt x="222" y="190"/>
                </a:lnTo>
                <a:lnTo>
                  <a:pt x="222" y="150"/>
                </a:lnTo>
                <a:lnTo>
                  <a:pt x="243" y="150"/>
                </a:lnTo>
                <a:lnTo>
                  <a:pt x="243" y="36"/>
                </a:lnTo>
                <a:lnTo>
                  <a:pt x="167" y="36"/>
                </a:lnTo>
              </a:path>
            </a:pathLst>
          </a:custGeom>
          <a:noFill/>
          <a:ln w="28575" cap="sq">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gradFill>
                <a:gsLst>
                  <a:gs pos="0">
                    <a:srgbClr val="505050"/>
                  </a:gs>
                  <a:gs pos="100000">
                    <a:srgbClr val="505050"/>
                  </a:gs>
                </a:gsLst>
              </a:gradFill>
            </a:endParaRPr>
          </a:p>
        </p:txBody>
      </p:sp>
      <p:sp>
        <p:nvSpPr>
          <p:cNvPr id="8" name="brain_2">
            <a:extLst>
              <a:ext uri="{FF2B5EF4-FFF2-40B4-BE49-F238E27FC236}">
                <a16:creationId xmlns:a16="http://schemas.microsoft.com/office/drawing/2014/main" id="{222EB798-5DEE-7AE7-CDFE-3FA9812C5A16}"/>
              </a:ext>
              <a:ext uri="{C183D7F6-B498-43B3-948B-1728B52AA6E4}">
                <adec:decorative xmlns:adec="http://schemas.microsoft.com/office/drawing/2017/decorative" val="1"/>
              </a:ext>
            </a:extLst>
          </p:cNvPr>
          <p:cNvSpPr>
            <a:spLocks noChangeAspect="1" noEditPoints="1"/>
          </p:cNvSpPr>
          <p:nvPr/>
        </p:nvSpPr>
        <p:spPr bwMode="auto">
          <a:xfrm>
            <a:off x="7033706" y="2654944"/>
            <a:ext cx="1062985" cy="712764"/>
          </a:xfrm>
          <a:custGeom>
            <a:avLst/>
            <a:gdLst>
              <a:gd name="T0" fmla="*/ 379 w 440"/>
              <a:gd name="T1" fmla="*/ 133 h 295"/>
              <a:gd name="T2" fmla="*/ 379 w 440"/>
              <a:gd name="T3" fmla="*/ 169 h 295"/>
              <a:gd name="T4" fmla="*/ 259 w 440"/>
              <a:gd name="T5" fmla="*/ 181 h 295"/>
              <a:gd name="T6" fmla="*/ 295 w 440"/>
              <a:gd name="T7" fmla="*/ 181 h 295"/>
              <a:gd name="T8" fmla="*/ 259 w 440"/>
              <a:gd name="T9" fmla="*/ 181 h 295"/>
              <a:gd name="T10" fmla="*/ 114 w 440"/>
              <a:gd name="T11" fmla="*/ 179 h 295"/>
              <a:gd name="T12" fmla="*/ 78 w 440"/>
              <a:gd name="T13" fmla="*/ 169 h 295"/>
              <a:gd name="T14" fmla="*/ 235 w 440"/>
              <a:gd name="T15" fmla="*/ 88 h 295"/>
              <a:gd name="T16" fmla="*/ 192 w 440"/>
              <a:gd name="T17" fmla="*/ 79 h 295"/>
              <a:gd name="T18" fmla="*/ 174 w 440"/>
              <a:gd name="T19" fmla="*/ 97 h 295"/>
              <a:gd name="T20" fmla="*/ 174 w 440"/>
              <a:gd name="T21" fmla="*/ 61 h 295"/>
              <a:gd name="T22" fmla="*/ 277 w 440"/>
              <a:gd name="T23" fmla="*/ 85 h 295"/>
              <a:gd name="T24" fmla="*/ 313 w 440"/>
              <a:gd name="T25" fmla="*/ 85 h 295"/>
              <a:gd name="T26" fmla="*/ 277 w 440"/>
              <a:gd name="T27" fmla="*/ 85 h 295"/>
              <a:gd name="T28" fmla="*/ 168 w 440"/>
              <a:gd name="T29" fmla="*/ 205 h 295"/>
              <a:gd name="T30" fmla="*/ 168 w 440"/>
              <a:gd name="T31" fmla="*/ 169 h 295"/>
              <a:gd name="T32" fmla="*/ 42 w 440"/>
              <a:gd name="T33" fmla="*/ 169 h 295"/>
              <a:gd name="T34" fmla="*/ 78 w 440"/>
              <a:gd name="T35" fmla="*/ 169 h 295"/>
              <a:gd name="T36" fmla="*/ 42 w 440"/>
              <a:gd name="T37" fmla="*/ 169 h 295"/>
              <a:gd name="T38" fmla="*/ 284 w 440"/>
              <a:gd name="T39" fmla="*/ 121 h 295"/>
              <a:gd name="T40" fmla="*/ 295 w 440"/>
              <a:gd name="T41" fmla="*/ 103 h 295"/>
              <a:gd name="T42" fmla="*/ 114 w 440"/>
              <a:gd name="T43" fmla="*/ 125 h 295"/>
              <a:gd name="T44" fmla="*/ 143 w 440"/>
              <a:gd name="T45" fmla="*/ 133 h 295"/>
              <a:gd name="T46" fmla="*/ 168 w 440"/>
              <a:gd name="T47" fmla="*/ 144 h 295"/>
              <a:gd name="T48" fmla="*/ 361 w 440"/>
              <a:gd name="T49" fmla="*/ 151 h 295"/>
              <a:gd name="T50" fmla="*/ 331 w 440"/>
              <a:gd name="T51" fmla="*/ 160 h 295"/>
              <a:gd name="T52" fmla="*/ 331 w 440"/>
              <a:gd name="T53" fmla="*/ 243 h 295"/>
              <a:gd name="T54" fmla="*/ 321 w 440"/>
              <a:gd name="T55" fmla="*/ 181 h 295"/>
              <a:gd name="T56" fmla="*/ 358 w 440"/>
              <a:gd name="T57" fmla="*/ 206 h 295"/>
              <a:gd name="T58" fmla="*/ 440 w 440"/>
              <a:gd name="T59" fmla="*/ 163 h 295"/>
              <a:gd name="T60" fmla="*/ 388 w 440"/>
              <a:gd name="T61" fmla="*/ 110 h 295"/>
              <a:gd name="T62" fmla="*/ 227 w 440"/>
              <a:gd name="T63" fmla="*/ 30 h 295"/>
              <a:gd name="T64" fmla="*/ 68 w 440"/>
              <a:gd name="T65" fmla="*/ 103 h 295"/>
              <a:gd name="T66" fmla="*/ 4 w 440"/>
              <a:gd name="T67" fmla="*/ 165 h 295"/>
              <a:gd name="T68" fmla="*/ 164 w 440"/>
              <a:gd name="T69" fmla="*/ 237 h 295"/>
              <a:gd name="T70" fmla="*/ 358 w 440"/>
              <a:gd name="T71" fmla="*/ 206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0" h="295">
                <a:moveTo>
                  <a:pt x="361" y="151"/>
                </a:moveTo>
                <a:cubicBezTo>
                  <a:pt x="361" y="141"/>
                  <a:pt x="369" y="133"/>
                  <a:pt x="379" y="133"/>
                </a:cubicBezTo>
                <a:cubicBezTo>
                  <a:pt x="389" y="133"/>
                  <a:pt x="397" y="141"/>
                  <a:pt x="397" y="151"/>
                </a:cubicBezTo>
                <a:cubicBezTo>
                  <a:pt x="397" y="161"/>
                  <a:pt x="389" y="169"/>
                  <a:pt x="379" y="169"/>
                </a:cubicBezTo>
                <a:cubicBezTo>
                  <a:pt x="369" y="169"/>
                  <a:pt x="361" y="161"/>
                  <a:pt x="361" y="151"/>
                </a:cubicBezTo>
                <a:close/>
                <a:moveTo>
                  <a:pt x="259" y="181"/>
                </a:moveTo>
                <a:cubicBezTo>
                  <a:pt x="259" y="191"/>
                  <a:pt x="267" y="199"/>
                  <a:pt x="277" y="199"/>
                </a:cubicBezTo>
                <a:cubicBezTo>
                  <a:pt x="287" y="199"/>
                  <a:pt x="295" y="191"/>
                  <a:pt x="295" y="181"/>
                </a:cubicBezTo>
                <a:cubicBezTo>
                  <a:pt x="295" y="171"/>
                  <a:pt x="287" y="163"/>
                  <a:pt x="277" y="163"/>
                </a:cubicBezTo>
                <a:cubicBezTo>
                  <a:pt x="267" y="163"/>
                  <a:pt x="259" y="171"/>
                  <a:pt x="259" y="181"/>
                </a:cubicBezTo>
                <a:close/>
                <a:moveTo>
                  <a:pt x="114" y="239"/>
                </a:moveTo>
                <a:cubicBezTo>
                  <a:pt x="114" y="179"/>
                  <a:pt x="114" y="179"/>
                  <a:pt x="114" y="179"/>
                </a:cubicBezTo>
                <a:cubicBezTo>
                  <a:pt x="114" y="179"/>
                  <a:pt x="109" y="169"/>
                  <a:pt x="104" y="169"/>
                </a:cubicBezTo>
                <a:cubicBezTo>
                  <a:pt x="104" y="169"/>
                  <a:pt x="104" y="169"/>
                  <a:pt x="78" y="169"/>
                </a:cubicBezTo>
                <a:moveTo>
                  <a:pt x="235" y="260"/>
                </a:moveTo>
                <a:cubicBezTo>
                  <a:pt x="235" y="260"/>
                  <a:pt x="235" y="260"/>
                  <a:pt x="235" y="88"/>
                </a:cubicBezTo>
                <a:cubicBezTo>
                  <a:pt x="235" y="82"/>
                  <a:pt x="231" y="79"/>
                  <a:pt x="225" y="79"/>
                </a:cubicBezTo>
                <a:cubicBezTo>
                  <a:pt x="225" y="79"/>
                  <a:pt x="225" y="79"/>
                  <a:pt x="192" y="79"/>
                </a:cubicBezTo>
                <a:moveTo>
                  <a:pt x="156" y="79"/>
                </a:moveTo>
                <a:cubicBezTo>
                  <a:pt x="156" y="89"/>
                  <a:pt x="164" y="97"/>
                  <a:pt x="174" y="97"/>
                </a:cubicBezTo>
                <a:cubicBezTo>
                  <a:pt x="184" y="97"/>
                  <a:pt x="192" y="89"/>
                  <a:pt x="192" y="79"/>
                </a:cubicBezTo>
                <a:cubicBezTo>
                  <a:pt x="192" y="69"/>
                  <a:pt x="184" y="61"/>
                  <a:pt x="174" y="61"/>
                </a:cubicBezTo>
                <a:cubicBezTo>
                  <a:pt x="164" y="61"/>
                  <a:pt x="156" y="69"/>
                  <a:pt x="156" y="79"/>
                </a:cubicBezTo>
                <a:close/>
                <a:moveTo>
                  <a:pt x="277" y="85"/>
                </a:moveTo>
                <a:cubicBezTo>
                  <a:pt x="277" y="95"/>
                  <a:pt x="285" y="103"/>
                  <a:pt x="295" y="103"/>
                </a:cubicBezTo>
                <a:cubicBezTo>
                  <a:pt x="305" y="103"/>
                  <a:pt x="313" y="95"/>
                  <a:pt x="313" y="85"/>
                </a:cubicBezTo>
                <a:cubicBezTo>
                  <a:pt x="313" y="75"/>
                  <a:pt x="305" y="67"/>
                  <a:pt x="295" y="67"/>
                </a:cubicBezTo>
                <a:cubicBezTo>
                  <a:pt x="285" y="67"/>
                  <a:pt x="277" y="75"/>
                  <a:pt x="277" y="85"/>
                </a:cubicBezTo>
                <a:close/>
                <a:moveTo>
                  <a:pt x="150" y="187"/>
                </a:moveTo>
                <a:cubicBezTo>
                  <a:pt x="150" y="197"/>
                  <a:pt x="158" y="205"/>
                  <a:pt x="168" y="205"/>
                </a:cubicBezTo>
                <a:cubicBezTo>
                  <a:pt x="178" y="205"/>
                  <a:pt x="186" y="197"/>
                  <a:pt x="186" y="187"/>
                </a:cubicBezTo>
                <a:cubicBezTo>
                  <a:pt x="186" y="177"/>
                  <a:pt x="178" y="169"/>
                  <a:pt x="168" y="169"/>
                </a:cubicBezTo>
                <a:cubicBezTo>
                  <a:pt x="158" y="169"/>
                  <a:pt x="150" y="177"/>
                  <a:pt x="150" y="187"/>
                </a:cubicBezTo>
                <a:close/>
                <a:moveTo>
                  <a:pt x="42" y="169"/>
                </a:moveTo>
                <a:cubicBezTo>
                  <a:pt x="42" y="179"/>
                  <a:pt x="50" y="187"/>
                  <a:pt x="60" y="187"/>
                </a:cubicBezTo>
                <a:cubicBezTo>
                  <a:pt x="70" y="187"/>
                  <a:pt x="78" y="179"/>
                  <a:pt x="78" y="169"/>
                </a:cubicBezTo>
                <a:cubicBezTo>
                  <a:pt x="78" y="159"/>
                  <a:pt x="70" y="151"/>
                  <a:pt x="60" y="151"/>
                </a:cubicBezTo>
                <a:cubicBezTo>
                  <a:pt x="50" y="151"/>
                  <a:pt x="42" y="159"/>
                  <a:pt x="42" y="169"/>
                </a:cubicBezTo>
                <a:close/>
                <a:moveTo>
                  <a:pt x="235" y="121"/>
                </a:moveTo>
                <a:cubicBezTo>
                  <a:pt x="235" y="121"/>
                  <a:pt x="235" y="121"/>
                  <a:pt x="284" y="121"/>
                </a:cubicBezTo>
                <a:cubicBezTo>
                  <a:pt x="290" y="121"/>
                  <a:pt x="295" y="117"/>
                  <a:pt x="295" y="112"/>
                </a:cubicBezTo>
                <a:cubicBezTo>
                  <a:pt x="295" y="112"/>
                  <a:pt x="295" y="112"/>
                  <a:pt x="295" y="103"/>
                </a:cubicBezTo>
                <a:moveTo>
                  <a:pt x="114" y="49"/>
                </a:moveTo>
                <a:cubicBezTo>
                  <a:pt x="114" y="49"/>
                  <a:pt x="114" y="51"/>
                  <a:pt x="114" y="125"/>
                </a:cubicBezTo>
                <a:cubicBezTo>
                  <a:pt x="114" y="130"/>
                  <a:pt x="118" y="133"/>
                  <a:pt x="123" y="133"/>
                </a:cubicBezTo>
                <a:cubicBezTo>
                  <a:pt x="123" y="133"/>
                  <a:pt x="123" y="133"/>
                  <a:pt x="143" y="133"/>
                </a:cubicBezTo>
                <a:cubicBezTo>
                  <a:pt x="143" y="133"/>
                  <a:pt x="143" y="133"/>
                  <a:pt x="158" y="133"/>
                </a:cubicBezTo>
                <a:cubicBezTo>
                  <a:pt x="163" y="133"/>
                  <a:pt x="168" y="139"/>
                  <a:pt x="168" y="144"/>
                </a:cubicBezTo>
                <a:cubicBezTo>
                  <a:pt x="168" y="144"/>
                  <a:pt x="168" y="144"/>
                  <a:pt x="168" y="169"/>
                </a:cubicBezTo>
                <a:moveTo>
                  <a:pt x="361" y="151"/>
                </a:moveTo>
                <a:cubicBezTo>
                  <a:pt x="361" y="151"/>
                  <a:pt x="361" y="151"/>
                  <a:pt x="340" y="151"/>
                </a:cubicBezTo>
                <a:cubicBezTo>
                  <a:pt x="335" y="151"/>
                  <a:pt x="331" y="155"/>
                  <a:pt x="331" y="160"/>
                </a:cubicBezTo>
                <a:cubicBezTo>
                  <a:pt x="331" y="160"/>
                  <a:pt x="331" y="160"/>
                  <a:pt x="331" y="205"/>
                </a:cubicBezTo>
                <a:moveTo>
                  <a:pt x="331" y="243"/>
                </a:moveTo>
                <a:cubicBezTo>
                  <a:pt x="331" y="243"/>
                  <a:pt x="331" y="243"/>
                  <a:pt x="331" y="190"/>
                </a:cubicBezTo>
                <a:cubicBezTo>
                  <a:pt x="331" y="185"/>
                  <a:pt x="327" y="181"/>
                  <a:pt x="321" y="181"/>
                </a:cubicBezTo>
                <a:cubicBezTo>
                  <a:pt x="321" y="181"/>
                  <a:pt x="321" y="181"/>
                  <a:pt x="295" y="181"/>
                </a:cubicBezTo>
                <a:moveTo>
                  <a:pt x="358" y="206"/>
                </a:moveTo>
                <a:cubicBezTo>
                  <a:pt x="367" y="212"/>
                  <a:pt x="377" y="215"/>
                  <a:pt x="388" y="215"/>
                </a:cubicBezTo>
                <a:cubicBezTo>
                  <a:pt x="417" y="215"/>
                  <a:pt x="440" y="192"/>
                  <a:pt x="440" y="163"/>
                </a:cubicBezTo>
                <a:cubicBezTo>
                  <a:pt x="440" y="134"/>
                  <a:pt x="417" y="111"/>
                  <a:pt x="388" y="111"/>
                </a:cubicBezTo>
                <a:cubicBezTo>
                  <a:pt x="388" y="110"/>
                  <a:pt x="388" y="110"/>
                  <a:pt x="388" y="110"/>
                </a:cubicBezTo>
                <a:cubicBezTo>
                  <a:pt x="388" y="110"/>
                  <a:pt x="379" y="38"/>
                  <a:pt x="310" y="41"/>
                </a:cubicBezTo>
                <a:cubicBezTo>
                  <a:pt x="310" y="41"/>
                  <a:pt x="275" y="4"/>
                  <a:pt x="227" y="30"/>
                </a:cubicBezTo>
                <a:cubicBezTo>
                  <a:pt x="227" y="30"/>
                  <a:pt x="183" y="0"/>
                  <a:pt x="146" y="53"/>
                </a:cubicBezTo>
                <a:cubicBezTo>
                  <a:pt x="146" y="53"/>
                  <a:pt x="79" y="26"/>
                  <a:pt x="68" y="103"/>
                </a:cubicBezTo>
                <a:cubicBezTo>
                  <a:pt x="68" y="103"/>
                  <a:pt x="68" y="103"/>
                  <a:pt x="68" y="103"/>
                </a:cubicBezTo>
                <a:cubicBezTo>
                  <a:pt x="68" y="103"/>
                  <a:pt x="7" y="116"/>
                  <a:pt x="4" y="165"/>
                </a:cubicBezTo>
                <a:cubicBezTo>
                  <a:pt x="0" y="213"/>
                  <a:pt x="42" y="247"/>
                  <a:pt x="87" y="215"/>
                </a:cubicBezTo>
                <a:cubicBezTo>
                  <a:pt x="87" y="215"/>
                  <a:pt x="120" y="263"/>
                  <a:pt x="164" y="237"/>
                </a:cubicBezTo>
                <a:cubicBezTo>
                  <a:pt x="164" y="237"/>
                  <a:pt x="222" y="295"/>
                  <a:pt x="270" y="235"/>
                </a:cubicBezTo>
                <a:cubicBezTo>
                  <a:pt x="270" y="235"/>
                  <a:pt x="329" y="282"/>
                  <a:pt x="358" y="206"/>
                </a:cubicBezTo>
                <a:close/>
              </a:path>
            </a:pathLst>
          </a:custGeom>
          <a:noFill/>
          <a:ln w="28575" cap="sq">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gradFill>
                <a:gsLst>
                  <a:gs pos="0">
                    <a:srgbClr val="505050"/>
                  </a:gs>
                  <a:gs pos="100000">
                    <a:srgbClr val="505050"/>
                  </a:gs>
                </a:gsLst>
              </a:gradFill>
            </a:endParaRPr>
          </a:p>
        </p:txBody>
      </p:sp>
      <p:sp>
        <p:nvSpPr>
          <p:cNvPr id="9" name="Clipboard">
            <a:extLst>
              <a:ext uri="{FF2B5EF4-FFF2-40B4-BE49-F238E27FC236}">
                <a16:creationId xmlns:a16="http://schemas.microsoft.com/office/drawing/2014/main" id="{2DC84CF2-FFAD-C283-AA63-A54DBB30512B}"/>
              </a:ext>
              <a:ext uri="{C183D7F6-B498-43B3-948B-1728B52AA6E4}">
                <adec:decorative xmlns:adec="http://schemas.microsoft.com/office/drawing/2017/decorative" val="1"/>
              </a:ext>
            </a:extLst>
          </p:cNvPr>
          <p:cNvSpPr>
            <a:spLocks noChangeAspect="1" noEditPoints="1"/>
          </p:cNvSpPr>
          <p:nvPr/>
        </p:nvSpPr>
        <p:spPr bwMode="auto">
          <a:xfrm>
            <a:off x="10055825" y="2600268"/>
            <a:ext cx="534845" cy="736325"/>
          </a:xfrm>
          <a:custGeom>
            <a:avLst/>
            <a:gdLst>
              <a:gd name="T0" fmla="*/ 247 w 247"/>
              <a:gd name="T1" fmla="*/ 33 h 340"/>
              <a:gd name="T2" fmla="*/ 247 w 247"/>
              <a:gd name="T3" fmla="*/ 340 h 340"/>
              <a:gd name="T4" fmla="*/ 0 w 247"/>
              <a:gd name="T5" fmla="*/ 340 h 340"/>
              <a:gd name="T6" fmla="*/ 0 w 247"/>
              <a:gd name="T7" fmla="*/ 33 h 340"/>
              <a:gd name="T8" fmla="*/ 65 w 247"/>
              <a:gd name="T9" fmla="*/ 33 h 340"/>
              <a:gd name="T10" fmla="*/ 91 w 247"/>
              <a:gd name="T11" fmla="*/ 33 h 340"/>
              <a:gd name="T12" fmla="*/ 124 w 247"/>
              <a:gd name="T13" fmla="*/ 0 h 340"/>
              <a:gd name="T14" fmla="*/ 158 w 247"/>
              <a:gd name="T15" fmla="*/ 33 h 340"/>
              <a:gd name="T16" fmla="*/ 247 w 247"/>
              <a:gd name="T17" fmla="*/ 33 h 340"/>
              <a:gd name="T18" fmla="*/ 68 w 247"/>
              <a:gd name="T19" fmla="*/ 33 h 340"/>
              <a:gd name="T20" fmla="*/ 68 w 247"/>
              <a:gd name="T21" fmla="*/ 78 h 340"/>
              <a:gd name="T22" fmla="*/ 180 w 247"/>
              <a:gd name="T23" fmla="*/ 78 h 340"/>
              <a:gd name="T24" fmla="*/ 180 w 247"/>
              <a:gd name="T25" fmla="*/ 33 h 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7" h="340">
                <a:moveTo>
                  <a:pt x="247" y="33"/>
                </a:moveTo>
                <a:cubicBezTo>
                  <a:pt x="247" y="340"/>
                  <a:pt x="247" y="340"/>
                  <a:pt x="247" y="340"/>
                </a:cubicBezTo>
                <a:cubicBezTo>
                  <a:pt x="0" y="340"/>
                  <a:pt x="0" y="340"/>
                  <a:pt x="0" y="340"/>
                </a:cubicBezTo>
                <a:cubicBezTo>
                  <a:pt x="0" y="33"/>
                  <a:pt x="0" y="33"/>
                  <a:pt x="0" y="33"/>
                </a:cubicBezTo>
                <a:cubicBezTo>
                  <a:pt x="65" y="33"/>
                  <a:pt x="65" y="33"/>
                  <a:pt x="65" y="33"/>
                </a:cubicBezTo>
                <a:cubicBezTo>
                  <a:pt x="91" y="33"/>
                  <a:pt x="91" y="33"/>
                  <a:pt x="91" y="33"/>
                </a:cubicBezTo>
                <a:cubicBezTo>
                  <a:pt x="91" y="15"/>
                  <a:pt x="106" y="0"/>
                  <a:pt x="124" y="0"/>
                </a:cubicBezTo>
                <a:cubicBezTo>
                  <a:pt x="143" y="0"/>
                  <a:pt x="158" y="15"/>
                  <a:pt x="158" y="33"/>
                </a:cubicBezTo>
                <a:lnTo>
                  <a:pt x="247" y="33"/>
                </a:lnTo>
                <a:close/>
                <a:moveTo>
                  <a:pt x="68" y="33"/>
                </a:moveTo>
                <a:cubicBezTo>
                  <a:pt x="68" y="78"/>
                  <a:pt x="68" y="78"/>
                  <a:pt x="68" y="78"/>
                </a:cubicBezTo>
                <a:cubicBezTo>
                  <a:pt x="180" y="78"/>
                  <a:pt x="180" y="78"/>
                  <a:pt x="180" y="78"/>
                </a:cubicBezTo>
                <a:cubicBezTo>
                  <a:pt x="180" y="33"/>
                  <a:pt x="180" y="33"/>
                  <a:pt x="180" y="33"/>
                </a:cubicBezTo>
              </a:path>
            </a:pathLst>
          </a:custGeom>
          <a:noFill/>
          <a:ln w="28575" cap="sq">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5127693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5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par>
                                <p:cTn id="8" presetID="42" presetClass="path" presetSubtype="0" decel="100000" fill="hold" grpId="1" nodeType="withEffect">
                                  <p:stCondLst>
                                    <p:cond delay="250"/>
                                  </p:stCondLst>
                                  <p:childTnLst>
                                    <p:animMotion origin="layout" path="M 1.04167E-6 -1.48148E-6 L 1.04167E-6 0.03472 " pathEditMode="relative" rAng="0" ptsTypes="AA">
                                      <p:cBhvr>
                                        <p:cTn id="9" dur="750" spd="-100000" fill="hold"/>
                                        <p:tgtEl>
                                          <p:spTgt spid="20"/>
                                        </p:tgtEl>
                                        <p:attrNameLst>
                                          <p:attrName>ppt_x</p:attrName>
                                          <p:attrName>ppt_y</p:attrName>
                                        </p:attrNameLst>
                                      </p:cBhvr>
                                      <p:rCtr x="0" y="1736"/>
                                    </p:animMotion>
                                  </p:childTnLst>
                                </p:cTn>
                              </p:par>
                              <p:par>
                                <p:cTn id="10" presetID="10" presetClass="entr" presetSubtype="0" fill="hold" grpId="0" nodeType="withEffect">
                                  <p:stCondLst>
                                    <p:cond delay="250"/>
                                  </p:stCondLst>
                                  <p:childTnLst>
                                    <p:set>
                                      <p:cBhvr>
                                        <p:cTn id="11" dur="1" fill="hold">
                                          <p:stCondLst>
                                            <p:cond delay="0"/>
                                          </p:stCondLst>
                                        </p:cTn>
                                        <p:tgtEl>
                                          <p:spTgt spid="22"/>
                                        </p:tgtEl>
                                        <p:attrNameLst>
                                          <p:attrName>style.visibility</p:attrName>
                                        </p:attrNameLst>
                                      </p:cBhvr>
                                      <p:to>
                                        <p:strVal val="visible"/>
                                      </p:to>
                                    </p:set>
                                    <p:animEffect transition="in" filter="fade">
                                      <p:cBhvr>
                                        <p:cTn id="12" dur="500"/>
                                        <p:tgtEl>
                                          <p:spTgt spid="22"/>
                                        </p:tgtEl>
                                      </p:cBhvr>
                                    </p:animEffect>
                                  </p:childTnLst>
                                </p:cTn>
                              </p:par>
                              <p:par>
                                <p:cTn id="13" presetID="42" presetClass="path" presetSubtype="0" decel="100000" fill="hold" grpId="1" nodeType="withEffect">
                                  <p:stCondLst>
                                    <p:cond delay="250"/>
                                  </p:stCondLst>
                                  <p:childTnLst>
                                    <p:animMotion origin="layout" path="M 3.95833E-6 3.7037E-6 L 3.95833E-6 0.03472 " pathEditMode="relative" rAng="0" ptsTypes="AA">
                                      <p:cBhvr>
                                        <p:cTn id="14" dur="750" spd="-100000" fill="hold"/>
                                        <p:tgtEl>
                                          <p:spTgt spid="22"/>
                                        </p:tgtEl>
                                        <p:attrNameLst>
                                          <p:attrName>ppt_x</p:attrName>
                                          <p:attrName>ppt_y</p:attrName>
                                        </p:attrNameLst>
                                      </p:cBhvr>
                                      <p:rCtr x="0" y="1736"/>
                                    </p:animMotion>
                                  </p:childTnLst>
                                </p:cTn>
                              </p:par>
                              <p:par>
                                <p:cTn id="15" presetID="10" presetClass="entr" presetSubtype="0" fill="hold" grpId="0" nodeType="withEffect">
                                  <p:stCondLst>
                                    <p:cond delay="250"/>
                                  </p:stCondLst>
                                  <p:childTnLst>
                                    <p:set>
                                      <p:cBhvr>
                                        <p:cTn id="16" dur="1" fill="hold">
                                          <p:stCondLst>
                                            <p:cond delay="0"/>
                                          </p:stCondLst>
                                        </p:cTn>
                                        <p:tgtEl>
                                          <p:spTgt spid="3"/>
                                        </p:tgtEl>
                                        <p:attrNameLst>
                                          <p:attrName>style.visibility</p:attrName>
                                        </p:attrNameLst>
                                      </p:cBhvr>
                                      <p:to>
                                        <p:strVal val="visible"/>
                                      </p:to>
                                    </p:set>
                                    <p:animEffect transition="in" filter="fade">
                                      <p:cBhvr>
                                        <p:cTn id="17" dur="500"/>
                                        <p:tgtEl>
                                          <p:spTgt spid="3"/>
                                        </p:tgtEl>
                                      </p:cBhvr>
                                    </p:animEffect>
                                  </p:childTnLst>
                                </p:cTn>
                              </p:par>
                              <p:par>
                                <p:cTn id="18" presetID="42" presetClass="path" presetSubtype="0" decel="100000" fill="hold" grpId="1" nodeType="withEffect">
                                  <p:stCondLst>
                                    <p:cond delay="250"/>
                                  </p:stCondLst>
                                  <p:childTnLst>
                                    <p:animMotion origin="layout" path="M -3.54167E-6 1.85185E-6 L -3.54167E-6 0.03472 " pathEditMode="relative" rAng="0" ptsTypes="AA">
                                      <p:cBhvr>
                                        <p:cTn id="19" dur="750" spd="-100000" fill="hold"/>
                                        <p:tgtEl>
                                          <p:spTgt spid="3"/>
                                        </p:tgtEl>
                                        <p:attrNameLst>
                                          <p:attrName>ppt_x</p:attrName>
                                          <p:attrName>ppt_y</p:attrName>
                                        </p:attrNameLst>
                                      </p:cBhvr>
                                      <p:rCtr x="0" y="1736"/>
                                    </p:animMotion>
                                  </p:childTnLst>
                                </p:cTn>
                              </p:par>
                              <p:par>
                                <p:cTn id="20" presetID="10" presetClass="entr" presetSubtype="0" fill="hold" grpId="0" nodeType="withEffect">
                                  <p:stCondLst>
                                    <p:cond delay="25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500"/>
                                        <p:tgtEl>
                                          <p:spTgt spid="23"/>
                                        </p:tgtEl>
                                      </p:cBhvr>
                                    </p:animEffect>
                                  </p:childTnLst>
                                </p:cTn>
                              </p:par>
                              <p:par>
                                <p:cTn id="23" presetID="42" presetClass="path" presetSubtype="0" decel="100000" fill="hold" grpId="1" nodeType="withEffect">
                                  <p:stCondLst>
                                    <p:cond delay="250"/>
                                  </p:stCondLst>
                                  <p:childTnLst>
                                    <p:animMotion origin="layout" path="M -1.66667E-6 1.85185E-6 L -1.66667E-6 0.03472 " pathEditMode="relative" rAng="0" ptsTypes="AA">
                                      <p:cBhvr>
                                        <p:cTn id="24" dur="750" spd="-100000" fill="hold"/>
                                        <p:tgtEl>
                                          <p:spTgt spid="23"/>
                                        </p:tgtEl>
                                        <p:attrNameLst>
                                          <p:attrName>ppt_x</p:attrName>
                                          <p:attrName>ppt_y</p:attrName>
                                        </p:attrNameLst>
                                      </p:cBhvr>
                                      <p:rCtr x="0" y="1736"/>
                                    </p:animMotion>
                                  </p:childTnLst>
                                </p:cTn>
                              </p:par>
                              <p:par>
                                <p:cTn id="25" presetID="53" presetClass="entr" presetSubtype="16" fill="hold" grpId="0" nodeType="with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p:cTn id="27" dur="500" fill="hold"/>
                                        <p:tgtEl>
                                          <p:spTgt spid="4"/>
                                        </p:tgtEl>
                                        <p:attrNameLst>
                                          <p:attrName>ppt_w</p:attrName>
                                        </p:attrNameLst>
                                      </p:cBhvr>
                                      <p:tavLst>
                                        <p:tav tm="0">
                                          <p:val>
                                            <p:fltVal val="0"/>
                                          </p:val>
                                        </p:tav>
                                        <p:tav tm="100000">
                                          <p:val>
                                            <p:strVal val="#ppt_w"/>
                                          </p:val>
                                        </p:tav>
                                      </p:tavLst>
                                    </p:anim>
                                    <p:anim calcmode="lin" valueType="num">
                                      <p:cBhvr>
                                        <p:cTn id="28" dur="500" fill="hold"/>
                                        <p:tgtEl>
                                          <p:spTgt spid="4"/>
                                        </p:tgtEl>
                                        <p:attrNameLst>
                                          <p:attrName>ppt_h</p:attrName>
                                        </p:attrNameLst>
                                      </p:cBhvr>
                                      <p:tavLst>
                                        <p:tav tm="0">
                                          <p:val>
                                            <p:fltVal val="0"/>
                                          </p:val>
                                        </p:tav>
                                        <p:tav tm="100000">
                                          <p:val>
                                            <p:strVal val="#ppt_h"/>
                                          </p:val>
                                        </p:tav>
                                      </p:tavLst>
                                    </p:anim>
                                    <p:animEffect transition="in" filter="fade">
                                      <p:cBhvr>
                                        <p:cTn id="2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20" grpId="0"/>
      <p:bldP spid="20" grpId="1"/>
      <p:bldP spid="22" grpId="0"/>
      <p:bldP spid="22" grpId="1"/>
      <p:bldP spid="3" grpId="0"/>
      <p:bldP spid="3" grpId="1"/>
      <p:bldP spid="23" grpId="0"/>
      <p:bldP spid="23" grpId="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1">
            <a:extLst>
              <a:ext uri="{FF2B5EF4-FFF2-40B4-BE49-F238E27FC236}">
                <a16:creationId xmlns:a16="http://schemas.microsoft.com/office/drawing/2014/main" id="{639D5905-D7E0-F13F-3B71-4FF0FDB07DAD}"/>
              </a:ext>
            </a:extLst>
          </p:cNvPr>
          <p:cNvSpPr>
            <a:spLocks noGrp="1"/>
          </p:cNvSpPr>
          <p:nvPr>
            <p:ph type="title" idx="4294967295"/>
          </p:nvPr>
        </p:nvSpPr>
        <p:spPr>
          <a:xfrm>
            <a:off x="403030" y="249185"/>
            <a:ext cx="10515600" cy="742950"/>
          </a:xfrm>
        </p:spPr>
        <p:txBody>
          <a:bodyPr>
            <a:normAutofit/>
          </a:bodyPr>
          <a:lstStyle/>
          <a:p>
            <a:r>
              <a:rPr lang="en-GB" sz="3200" dirty="0">
                <a:gradFill flip="none" rotWithShape="1">
                  <a:gsLst>
                    <a:gs pos="50000">
                      <a:srgbClr val="8661C5"/>
                    </a:gs>
                    <a:gs pos="0">
                      <a:srgbClr val="3E76D4"/>
                    </a:gs>
                    <a:gs pos="100000">
                      <a:srgbClr val="C73ECC"/>
                    </a:gs>
                  </a:gsLst>
                  <a:lin ang="2700000" scaled="1"/>
                  <a:tileRect/>
                </a:gradFill>
                <a:latin typeface="Segoe UI Semibold"/>
              </a:rPr>
              <a:t>Copilot for Microsoft 365 adoption workstreams</a:t>
            </a:r>
          </a:p>
        </p:txBody>
      </p:sp>
      <p:grpSp>
        <p:nvGrpSpPr>
          <p:cNvPr id="28" name="Group 27" descr="2 arrows in a sideways pitchfork path showing the Copilot journey starts with the Art of the Possible workshop, then technical readiness workstream, which addresses technical deployment readiness, including governance, security, compliance, and management issues. The audience is at the fork of the 2 adoption workstreams, which can run in parelle.&#10;&#10;1. Rapid adoption motions, which focuses on direct end user enablement and Aha Moments using Copilot Lab with rapid learning and feedback cycles.&#10;&#10;2. Professional adoption engagement for Microsoft Partners, Adoption Managers, and MVPs - long form content to drive traditional adoption approach.">
            <a:extLst>
              <a:ext uri="{FF2B5EF4-FFF2-40B4-BE49-F238E27FC236}">
                <a16:creationId xmlns:a16="http://schemas.microsoft.com/office/drawing/2014/main" id="{D87C071C-0E1D-3718-81F9-76A3AFB3B887}"/>
              </a:ext>
            </a:extLst>
          </p:cNvPr>
          <p:cNvGrpSpPr/>
          <p:nvPr/>
        </p:nvGrpSpPr>
        <p:grpSpPr>
          <a:xfrm>
            <a:off x="277166" y="1087919"/>
            <a:ext cx="11613682" cy="3399143"/>
            <a:chOff x="277166" y="1087919"/>
            <a:chExt cx="11613682" cy="3399143"/>
          </a:xfrm>
        </p:grpSpPr>
        <p:sp>
          <p:nvSpPr>
            <p:cNvPr id="23" name="Rectangle 22">
              <a:extLst>
                <a:ext uri="{FF2B5EF4-FFF2-40B4-BE49-F238E27FC236}">
                  <a16:creationId xmlns:a16="http://schemas.microsoft.com/office/drawing/2014/main" id="{53A91F21-7DBA-6F40-4D38-AB4EE3E0C5F2}"/>
                </a:ext>
              </a:extLst>
            </p:cNvPr>
            <p:cNvSpPr/>
            <p:nvPr/>
          </p:nvSpPr>
          <p:spPr bwMode="auto">
            <a:xfrm>
              <a:off x="1220422" y="2491341"/>
              <a:ext cx="4234106" cy="439113"/>
            </a:xfrm>
            <a:prstGeom prst="rect">
              <a:avLst/>
            </a:prstGeom>
            <a:solidFill>
              <a:srgbClr val="0078D4"/>
            </a:soli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GB"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sp>
          <p:nvSpPr>
            <p:cNvPr id="27" name="Rectangle: Rounded Corners 26">
              <a:extLst>
                <a:ext uri="{FF2B5EF4-FFF2-40B4-BE49-F238E27FC236}">
                  <a16:creationId xmlns:a16="http://schemas.microsoft.com/office/drawing/2014/main" id="{3042B701-8911-1034-931F-EFACB34240DB}"/>
                </a:ext>
              </a:extLst>
            </p:cNvPr>
            <p:cNvSpPr/>
            <p:nvPr/>
          </p:nvSpPr>
          <p:spPr>
            <a:xfrm>
              <a:off x="277166" y="2117148"/>
              <a:ext cx="967740" cy="1414452"/>
            </a:xfrm>
            <a:prstGeom prst="roundRect">
              <a:avLst>
                <a:gd name="adj" fmla="val 10214"/>
              </a:avLst>
            </a:prstGeom>
            <a:solidFill>
              <a:schemeClr val="bg1"/>
            </a:solidFill>
            <a:ln>
              <a:solidFill>
                <a:srgbClr val="9054CE"/>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b="1" i="0" u="none" strike="noStrike" kern="1200" cap="none" spc="0" normalizeH="0" baseline="0" noProof="0">
                <a:ln>
                  <a:noFill/>
                </a:ln>
                <a:solidFill>
                  <a:prstClr val="black"/>
                </a:solidFill>
                <a:effectLst/>
                <a:uLnTx/>
                <a:uFillTx/>
                <a:latin typeface="Calibri" panose="020F0502020204030204"/>
                <a:ea typeface="Calibri"/>
                <a:cs typeface="Calibri"/>
              </a:endParaRPr>
            </a:p>
          </p:txBody>
        </p:sp>
        <p:sp>
          <p:nvSpPr>
            <p:cNvPr id="24" name="TextBox 23">
              <a:extLst>
                <a:ext uri="{FF2B5EF4-FFF2-40B4-BE49-F238E27FC236}">
                  <a16:creationId xmlns:a16="http://schemas.microsoft.com/office/drawing/2014/main" id="{48352EBA-6C93-4A23-5452-B6E64BBF8148}"/>
                </a:ext>
              </a:extLst>
            </p:cNvPr>
            <p:cNvSpPr txBox="1"/>
            <p:nvPr/>
          </p:nvSpPr>
          <p:spPr>
            <a:xfrm>
              <a:off x="358467" y="2828724"/>
              <a:ext cx="804639" cy="492443"/>
            </a:xfrm>
            <a:prstGeom prst="rect">
              <a:avLst/>
            </a:prstGeom>
            <a:noFill/>
          </p:spPr>
          <p:txBody>
            <a:bodyPr wrap="square" lIns="0" tIns="0" rIns="0" bIns="0"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50" normalizeH="0" baseline="0" noProof="0">
                  <a:ln w="3175">
                    <a:noFill/>
                  </a:ln>
                  <a:solidFill>
                    <a:srgbClr val="463668"/>
                  </a:solidFill>
                  <a:effectLst/>
                  <a:uLnTx/>
                  <a:uFillTx/>
                  <a:ea typeface="+mn-ea"/>
                  <a:cs typeface="Segoe UI" pitchFamily="34" charset="0"/>
                </a:rPr>
                <a:t>Copilot journey</a:t>
              </a:r>
            </a:p>
          </p:txBody>
        </p:sp>
        <p:sp>
          <p:nvSpPr>
            <p:cNvPr id="9" name="Arrow: Bent 8">
              <a:extLst>
                <a:ext uri="{FF2B5EF4-FFF2-40B4-BE49-F238E27FC236}">
                  <a16:creationId xmlns:a16="http://schemas.microsoft.com/office/drawing/2014/main" id="{1E04238E-04B6-8DAD-D870-7B0CCEC58E79}"/>
                </a:ext>
              </a:extLst>
            </p:cNvPr>
            <p:cNvSpPr/>
            <p:nvPr/>
          </p:nvSpPr>
          <p:spPr bwMode="auto">
            <a:xfrm>
              <a:off x="5454528" y="1087919"/>
              <a:ext cx="6436320" cy="2029182"/>
            </a:xfrm>
            <a:prstGeom prst="bentArrow">
              <a:avLst>
                <a:gd name="adj1" fmla="val 25861"/>
                <a:gd name="adj2" fmla="val 24500"/>
                <a:gd name="adj3" fmla="val 25000"/>
                <a:gd name="adj4" fmla="val 43750"/>
              </a:avLst>
            </a:prstGeom>
            <a:gradFill>
              <a:gsLst>
                <a:gs pos="0">
                  <a:srgbClr val="0078D4"/>
                </a:gs>
                <a:gs pos="20000">
                  <a:srgbClr val="9054CE"/>
                </a:gs>
              </a:gsLst>
              <a:lin ang="0" scaled="1"/>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marL="0" marR="0" lvl="0" indent="0" algn="l" defTabSz="932472" rtl="0" eaLnBrk="1" fontAlgn="base" latinLnBrk="0" hangingPunct="1">
                <a:lnSpc>
                  <a:spcPct val="100000"/>
                </a:lnSpc>
                <a:spcBef>
                  <a:spcPct val="0"/>
                </a:spcBef>
                <a:spcAft>
                  <a:spcPct val="0"/>
                </a:spcAft>
                <a:buClrTx/>
                <a:buSzTx/>
                <a:buFontTx/>
                <a:buNone/>
                <a:tabLst/>
                <a:defRPr/>
              </a:pPr>
              <a:endParaRPr kumimoji="0" lang="en-GB" sz="2000" b="0" i="0" u="none" strike="noStrike" kern="1200" cap="none" spc="0" normalizeH="0" baseline="0" noProof="0" err="1">
                <a:ln>
                  <a:noFill/>
                </a:ln>
                <a:solidFill>
                  <a:srgbClr val="FFFFFF"/>
                </a:solidFill>
                <a:effectLst/>
                <a:uLnTx/>
                <a:uFillTx/>
                <a:latin typeface="Segoe UI"/>
                <a:ea typeface="Segoe UI" pitchFamily="34" charset="0"/>
                <a:cs typeface="Segoe UI" pitchFamily="34" charset="0"/>
              </a:endParaRPr>
            </a:p>
          </p:txBody>
        </p:sp>
        <p:sp>
          <p:nvSpPr>
            <p:cNvPr id="25" name="Arrow: Bent 24">
              <a:extLst>
                <a:ext uri="{FF2B5EF4-FFF2-40B4-BE49-F238E27FC236}">
                  <a16:creationId xmlns:a16="http://schemas.microsoft.com/office/drawing/2014/main" id="{4DBCD9BE-A523-540D-D7A5-E268F56B612D}"/>
                </a:ext>
              </a:extLst>
            </p:cNvPr>
            <p:cNvSpPr/>
            <p:nvPr/>
          </p:nvSpPr>
          <p:spPr bwMode="auto">
            <a:xfrm flipV="1">
              <a:off x="5454527" y="2343950"/>
              <a:ext cx="6436319" cy="2143112"/>
            </a:xfrm>
            <a:prstGeom prst="bentArrow">
              <a:avLst>
                <a:gd name="adj1" fmla="val 24030"/>
                <a:gd name="adj2" fmla="val 24375"/>
                <a:gd name="adj3" fmla="val 25000"/>
                <a:gd name="adj4" fmla="val 43750"/>
              </a:avLst>
            </a:prstGeom>
            <a:gradFill>
              <a:gsLst>
                <a:gs pos="0">
                  <a:srgbClr val="0078D4"/>
                </a:gs>
                <a:gs pos="20000">
                  <a:srgbClr val="9054CE"/>
                </a:gs>
              </a:gsLst>
              <a:lin ang="0" scaled="1"/>
            </a:gradFill>
            <a:ln>
              <a:noFill/>
              <a:headEnd type="none" w="med" len="med"/>
              <a:tailEnd type="none" w="med" len="med"/>
            </a:ln>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p>
              <a:pPr defTabSz="932472" fontAlgn="base">
                <a:spcBef>
                  <a:spcPct val="0"/>
                </a:spcBef>
                <a:spcAft>
                  <a:spcPct val="0"/>
                </a:spcAft>
              </a:pPr>
              <a:endParaRPr lang="en-GB" sz="2000" err="1">
                <a:solidFill>
                  <a:srgbClr val="FFFFFF"/>
                </a:solidFill>
                <a:latin typeface="Segoe UI"/>
                <a:cs typeface="Segoe UI" pitchFamily="34" charset="0"/>
              </a:endParaRPr>
            </a:p>
          </p:txBody>
        </p:sp>
        <p:sp>
          <p:nvSpPr>
            <p:cNvPr id="3" name="TextBox 2">
              <a:extLst>
                <a:ext uri="{FF2B5EF4-FFF2-40B4-BE49-F238E27FC236}">
                  <a16:creationId xmlns:a16="http://schemas.microsoft.com/office/drawing/2014/main" id="{33B135F8-548F-F928-F925-D929D3E88126}"/>
                </a:ext>
              </a:extLst>
            </p:cNvPr>
            <p:cNvSpPr txBox="1"/>
            <p:nvPr/>
          </p:nvSpPr>
          <p:spPr>
            <a:xfrm>
              <a:off x="7180629" y="2626619"/>
              <a:ext cx="3632039" cy="234286"/>
            </a:xfrm>
            <a:prstGeom prst="rect">
              <a:avLst/>
            </a:prstGeom>
            <a:noFill/>
            <a:ln>
              <a:solidFill>
                <a:schemeClr val="tx1"/>
              </a:solidFill>
              <a:prstDash val="dash"/>
            </a:ln>
          </p:spPr>
          <p:txBody>
            <a:bodyPr wrap="none" lIns="180000" tIns="36000" rIns="180000" bIns="3600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50" b="0" i="0" u="none" strike="noStrike" kern="1200" cap="none" spc="0" normalizeH="0" baseline="0" noProof="0">
                  <a:ln>
                    <a:noFill/>
                  </a:ln>
                  <a:solidFill>
                    <a:srgbClr val="000000"/>
                  </a:solidFill>
                  <a:effectLst/>
                  <a:uLnTx/>
                  <a:uFillTx/>
                  <a:latin typeface="Segoe UI"/>
                  <a:ea typeface="+mn-ea"/>
                  <a:cs typeface="+mn-cs"/>
                </a:rPr>
                <a:t>Workstreams can support each other or be stand alone</a:t>
              </a:r>
            </a:p>
          </p:txBody>
        </p:sp>
        <p:cxnSp>
          <p:nvCxnSpPr>
            <p:cNvPr id="5" name="Straight Arrow Connector 4">
              <a:extLst>
                <a:ext uri="{FF2B5EF4-FFF2-40B4-BE49-F238E27FC236}">
                  <a16:creationId xmlns:a16="http://schemas.microsoft.com/office/drawing/2014/main" id="{B33EE27E-9370-3598-68C6-4E22A2B07EA7}"/>
                </a:ext>
              </a:extLst>
            </p:cNvPr>
            <p:cNvCxnSpPr>
              <a:cxnSpLocks/>
              <a:stCxn id="3" idx="2"/>
              <a:endCxn id="15" idx="0"/>
            </p:cNvCxnSpPr>
            <p:nvPr/>
          </p:nvCxnSpPr>
          <p:spPr>
            <a:xfrm>
              <a:off x="8996649" y="2860905"/>
              <a:ext cx="0" cy="626515"/>
            </a:xfrm>
            <a:prstGeom prst="straightConnector1">
              <a:avLst/>
            </a:prstGeom>
            <a:ln>
              <a:solidFill>
                <a:schemeClr val="tx1"/>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 name="Straight Arrow Connector 7">
              <a:extLst>
                <a:ext uri="{FF2B5EF4-FFF2-40B4-BE49-F238E27FC236}">
                  <a16:creationId xmlns:a16="http://schemas.microsoft.com/office/drawing/2014/main" id="{774F3E6F-1CBC-D7DB-8162-ED1726CF96B7}"/>
                </a:ext>
              </a:extLst>
            </p:cNvPr>
            <p:cNvCxnSpPr>
              <a:cxnSpLocks/>
              <a:stCxn id="3" idx="0"/>
              <a:endCxn id="16" idx="2"/>
            </p:cNvCxnSpPr>
            <p:nvPr/>
          </p:nvCxnSpPr>
          <p:spPr>
            <a:xfrm flipH="1" flipV="1">
              <a:off x="8971369" y="2010113"/>
              <a:ext cx="25280" cy="616506"/>
            </a:xfrm>
            <a:prstGeom prst="straightConnector1">
              <a:avLst/>
            </a:prstGeom>
            <a:ln>
              <a:solidFill>
                <a:schemeClr val="tx1"/>
              </a:solidFill>
              <a:prstDash val="dash"/>
              <a:headEnd type="none" w="lg" len="med"/>
              <a:tailEnd type="triangle"/>
            </a:ln>
          </p:spPr>
          <p:style>
            <a:lnRef idx="1">
              <a:schemeClr val="accent1"/>
            </a:lnRef>
            <a:fillRef idx="0">
              <a:schemeClr val="accent1"/>
            </a:fillRef>
            <a:effectRef idx="0">
              <a:schemeClr val="accent1"/>
            </a:effectRef>
            <a:fontRef idx="minor">
              <a:schemeClr val="tx1"/>
            </a:fontRef>
          </p:style>
        </p:cxnSp>
        <p:pic>
          <p:nvPicPr>
            <p:cNvPr id="4" name="Picture 3">
              <a:extLst>
                <a:ext uri="{FF2B5EF4-FFF2-40B4-BE49-F238E27FC236}">
                  <a16:creationId xmlns:a16="http://schemas.microsoft.com/office/drawing/2014/main" id="{B7E84B71-B46A-F65A-37AA-C44436858D5C}"/>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489545" y="2216670"/>
              <a:ext cx="609524" cy="609524"/>
            </a:xfrm>
            <a:prstGeom prst="rect">
              <a:avLst/>
            </a:prstGeom>
          </p:spPr>
        </p:pic>
        <p:grpSp>
          <p:nvGrpSpPr>
            <p:cNvPr id="22" name="Group 21">
              <a:extLst>
                <a:ext uri="{FF2B5EF4-FFF2-40B4-BE49-F238E27FC236}">
                  <a16:creationId xmlns:a16="http://schemas.microsoft.com/office/drawing/2014/main" id="{3C466AD6-CD03-A81B-F374-B174AE9450A3}"/>
                </a:ext>
              </a:extLst>
            </p:cNvPr>
            <p:cNvGrpSpPr/>
            <p:nvPr/>
          </p:nvGrpSpPr>
          <p:grpSpPr>
            <a:xfrm>
              <a:off x="6791454" y="1178469"/>
              <a:ext cx="4359830" cy="831644"/>
              <a:chOff x="6791454" y="1178469"/>
              <a:chExt cx="4359830" cy="831644"/>
            </a:xfrm>
          </p:grpSpPr>
          <p:sp>
            <p:nvSpPr>
              <p:cNvPr id="14" name="Rectangle: Rounded Corners 13">
                <a:extLst>
                  <a:ext uri="{FF2B5EF4-FFF2-40B4-BE49-F238E27FC236}">
                    <a16:creationId xmlns:a16="http://schemas.microsoft.com/office/drawing/2014/main" id="{EF8235F4-9257-D465-B9FC-AD13BBA1D072}"/>
                  </a:ext>
                </a:extLst>
              </p:cNvPr>
              <p:cNvSpPr/>
              <p:nvPr/>
            </p:nvSpPr>
            <p:spPr>
              <a:xfrm>
                <a:off x="6791454" y="1178469"/>
                <a:ext cx="4359829" cy="585055"/>
              </a:xfrm>
              <a:prstGeom prst="roundRect">
                <a:avLst/>
              </a:prstGeom>
              <a:solidFill>
                <a:schemeClr val="accent1">
                  <a:lumMod val="75000"/>
                </a:schemeClr>
              </a:solidFill>
              <a:ln>
                <a:solidFill>
                  <a:srgbClr val="9054CE"/>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t" anchorCtr="0"/>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700" b="0" i="0" u="none" strike="noStrike" kern="1200" cap="none" spc="0" normalizeH="0" baseline="0" noProof="0" dirty="0">
                    <a:ln>
                      <a:noFill/>
                    </a:ln>
                    <a:solidFill>
                      <a:srgbClr val="FFFFFF"/>
                    </a:solidFill>
                    <a:effectLst/>
                    <a:uLnTx/>
                    <a:uFillTx/>
                    <a:latin typeface="+mj-lt"/>
                    <a:ea typeface="+mn-ea"/>
                    <a:cs typeface="+mn-cs"/>
                  </a:rPr>
                  <a:t>Rapid adoption method</a:t>
                </a:r>
              </a:p>
            </p:txBody>
          </p:sp>
          <p:sp>
            <p:nvSpPr>
              <p:cNvPr id="16" name="Rectangle: Rounded Corners 15">
                <a:extLst>
                  <a:ext uri="{FF2B5EF4-FFF2-40B4-BE49-F238E27FC236}">
                    <a16:creationId xmlns:a16="http://schemas.microsoft.com/office/drawing/2014/main" id="{5E912E4B-A43C-0B82-9A0C-BED61F9F5404}"/>
                  </a:ext>
                </a:extLst>
              </p:cNvPr>
              <p:cNvSpPr/>
              <p:nvPr/>
            </p:nvSpPr>
            <p:spPr>
              <a:xfrm>
                <a:off x="6791454" y="1616658"/>
                <a:ext cx="4359830" cy="393455"/>
              </a:xfrm>
              <a:prstGeom prst="roundRect">
                <a:avLst/>
              </a:prstGeom>
              <a:solidFill>
                <a:schemeClr val="bg1"/>
              </a:solidFill>
              <a:ln>
                <a:solidFill>
                  <a:srgbClr val="9054CE"/>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i="0" u="none" strike="noStrike" kern="1200" cap="none" spc="0" normalizeH="0" baseline="0" noProof="0">
                    <a:ln>
                      <a:noFill/>
                    </a:ln>
                    <a:solidFill>
                      <a:prstClr val="black"/>
                    </a:solidFill>
                    <a:effectLst/>
                    <a:uLnTx/>
                    <a:uFillTx/>
                    <a:ea typeface="+mn-ea"/>
                    <a:cs typeface="+mn-cs"/>
                  </a:rPr>
                  <a:t>Focus on direct end user enablement and Aha Moments using Copilot Lab with rapid learning and feedback cycles.</a:t>
                </a:r>
                <a:endParaRPr kumimoji="0" lang="en-GB" sz="1100" i="0" u="none" strike="noStrike" kern="1200" cap="none" spc="0" normalizeH="0" baseline="0" noProof="0">
                  <a:ln>
                    <a:noFill/>
                  </a:ln>
                  <a:solidFill>
                    <a:prstClr val="black"/>
                  </a:solidFill>
                  <a:effectLst/>
                  <a:uLnTx/>
                  <a:uFillTx/>
                  <a:ea typeface="Calibri"/>
                  <a:cs typeface="Calibri"/>
                </a:endParaRPr>
              </a:p>
            </p:txBody>
          </p:sp>
          <p:pic>
            <p:nvPicPr>
              <p:cNvPr id="6" name="Picture 5">
                <a:extLst>
                  <a:ext uri="{FF2B5EF4-FFF2-40B4-BE49-F238E27FC236}">
                    <a16:creationId xmlns:a16="http://schemas.microsoft.com/office/drawing/2014/main" id="{BC2D86C9-14E8-1BB3-5640-1B5C67639967}"/>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6883666" y="1222648"/>
                <a:ext cx="365760" cy="365760"/>
              </a:xfrm>
              <a:prstGeom prst="rect">
                <a:avLst/>
              </a:prstGeom>
            </p:spPr>
          </p:pic>
        </p:grpSp>
        <p:grpSp>
          <p:nvGrpSpPr>
            <p:cNvPr id="21" name="Group 20">
              <a:extLst>
                <a:ext uri="{FF2B5EF4-FFF2-40B4-BE49-F238E27FC236}">
                  <a16:creationId xmlns:a16="http://schemas.microsoft.com/office/drawing/2014/main" id="{772E0074-F109-6CA0-24A7-365DDA68056E}"/>
                </a:ext>
              </a:extLst>
            </p:cNvPr>
            <p:cNvGrpSpPr/>
            <p:nvPr/>
          </p:nvGrpSpPr>
          <p:grpSpPr>
            <a:xfrm>
              <a:off x="6842013" y="3381488"/>
              <a:ext cx="4309270" cy="980937"/>
              <a:chOff x="6842013" y="3381488"/>
              <a:chExt cx="4309270" cy="980937"/>
            </a:xfrm>
          </p:grpSpPr>
          <p:sp>
            <p:nvSpPr>
              <p:cNvPr id="15" name="Rectangle: Rounded Corners 14">
                <a:extLst>
                  <a:ext uri="{FF2B5EF4-FFF2-40B4-BE49-F238E27FC236}">
                    <a16:creationId xmlns:a16="http://schemas.microsoft.com/office/drawing/2014/main" id="{3BE3F015-C230-D031-DB09-128E153DEC97}"/>
                  </a:ext>
                </a:extLst>
              </p:cNvPr>
              <p:cNvSpPr/>
              <p:nvPr/>
            </p:nvSpPr>
            <p:spPr>
              <a:xfrm>
                <a:off x="6842014" y="3487420"/>
                <a:ext cx="4309269" cy="481813"/>
              </a:xfrm>
              <a:prstGeom prst="roundRect">
                <a:avLst/>
              </a:prstGeom>
              <a:solidFill>
                <a:schemeClr val="accent1">
                  <a:lumMod val="75000"/>
                </a:schemeClr>
              </a:solidFill>
              <a:ln>
                <a:solidFill>
                  <a:srgbClr val="9054CE"/>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t" anchorCtr="0"/>
              <a:lstStyle/>
              <a:p>
                <a:pPr algn="ctr"/>
                <a:r>
                  <a:rPr lang="en-GB" sz="1700">
                    <a:solidFill>
                      <a:srgbClr val="FFFFFF"/>
                    </a:solidFill>
                    <a:latin typeface="+mj-lt"/>
                  </a:rPr>
                  <a:t>      Professional adoption engagement</a:t>
                </a:r>
              </a:p>
            </p:txBody>
          </p:sp>
          <p:sp>
            <p:nvSpPr>
              <p:cNvPr id="18" name="Rectangle: Rounded Corners 17">
                <a:extLst>
                  <a:ext uri="{FF2B5EF4-FFF2-40B4-BE49-F238E27FC236}">
                    <a16:creationId xmlns:a16="http://schemas.microsoft.com/office/drawing/2014/main" id="{6D023B40-E825-FD0F-D150-3ECE088754E8}"/>
                  </a:ext>
                </a:extLst>
              </p:cNvPr>
              <p:cNvSpPr/>
              <p:nvPr/>
            </p:nvSpPr>
            <p:spPr>
              <a:xfrm>
                <a:off x="6842013" y="3969233"/>
                <a:ext cx="4309269" cy="393192"/>
              </a:xfrm>
              <a:prstGeom prst="roundRect">
                <a:avLst/>
              </a:prstGeom>
              <a:solidFill>
                <a:schemeClr val="bg1"/>
              </a:solidFill>
              <a:ln>
                <a:solidFill>
                  <a:srgbClr val="9054CE"/>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r>
                  <a:rPr lang="en-GB" sz="1100">
                    <a:solidFill>
                      <a:prstClr val="black"/>
                    </a:solidFill>
                  </a:rPr>
                  <a:t>For Microsoft Partners, Adoption Managers, and MVPs – long form content to drive classic adoption approach.</a:t>
                </a:r>
              </a:p>
            </p:txBody>
          </p:sp>
          <p:pic>
            <p:nvPicPr>
              <p:cNvPr id="7" name="Picture 6">
                <a:extLst>
                  <a:ext uri="{FF2B5EF4-FFF2-40B4-BE49-F238E27FC236}">
                    <a16:creationId xmlns:a16="http://schemas.microsoft.com/office/drawing/2014/main" id="{283E0C02-6F7D-EF9B-DBE4-B5482C0DA8BC}"/>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6909792" y="3531600"/>
                <a:ext cx="367330" cy="367330"/>
              </a:xfrm>
              <a:prstGeom prst="rect">
                <a:avLst/>
              </a:prstGeom>
              <a:solidFill>
                <a:schemeClr val="accent1">
                  <a:lumMod val="75000"/>
                </a:schemeClr>
              </a:solidFill>
              <a:ln>
                <a:noFill/>
              </a:ln>
            </p:spPr>
          </p:pic>
          <p:sp>
            <p:nvSpPr>
              <p:cNvPr id="11" name="TextBox 10">
                <a:extLst>
                  <a:ext uri="{FF2B5EF4-FFF2-40B4-BE49-F238E27FC236}">
                    <a16:creationId xmlns:a16="http://schemas.microsoft.com/office/drawing/2014/main" id="{C4072824-D80D-7876-FF64-5E55448C0678}"/>
                  </a:ext>
                </a:extLst>
              </p:cNvPr>
              <p:cNvSpPr txBox="1"/>
              <p:nvPr/>
            </p:nvSpPr>
            <p:spPr>
              <a:xfrm>
                <a:off x="7133968" y="3381488"/>
                <a:ext cx="305083"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000" i="0" u="none" strike="noStrike" kern="1200" cap="none" spc="0" normalizeH="0" baseline="0" noProof="0">
                    <a:ln>
                      <a:noFill/>
                    </a:ln>
                    <a:solidFill>
                      <a:prstClr val="white"/>
                    </a:solidFill>
                    <a:effectLst/>
                    <a:uLnTx/>
                    <a:uFillTx/>
                    <a:latin typeface="+mj-lt"/>
                    <a:ea typeface="+mn-ea"/>
                    <a:cs typeface="+mn-cs"/>
                  </a:rPr>
                  <a:t>+</a:t>
                </a:r>
              </a:p>
            </p:txBody>
          </p:sp>
        </p:grpSp>
        <p:grpSp>
          <p:nvGrpSpPr>
            <p:cNvPr id="20" name="Group 19">
              <a:extLst>
                <a:ext uri="{FF2B5EF4-FFF2-40B4-BE49-F238E27FC236}">
                  <a16:creationId xmlns:a16="http://schemas.microsoft.com/office/drawing/2014/main" id="{5DEB95A5-119B-3D5F-3EE1-1025195E89E0}"/>
                </a:ext>
              </a:extLst>
            </p:cNvPr>
            <p:cNvGrpSpPr/>
            <p:nvPr/>
          </p:nvGrpSpPr>
          <p:grpSpPr>
            <a:xfrm>
              <a:off x="3135065" y="1859854"/>
              <a:ext cx="1650667" cy="1768607"/>
              <a:chOff x="3400232" y="5727711"/>
              <a:chExt cx="4309270" cy="751372"/>
            </a:xfrm>
          </p:grpSpPr>
          <p:sp>
            <p:nvSpPr>
              <p:cNvPr id="13" name="Rectangle: Rounded Corners 12">
                <a:extLst>
                  <a:ext uri="{FF2B5EF4-FFF2-40B4-BE49-F238E27FC236}">
                    <a16:creationId xmlns:a16="http://schemas.microsoft.com/office/drawing/2014/main" id="{C0DBA0A1-3749-00EA-42DD-9ED195AA3F61}"/>
                  </a:ext>
                </a:extLst>
              </p:cNvPr>
              <p:cNvSpPr/>
              <p:nvPr/>
            </p:nvSpPr>
            <p:spPr>
              <a:xfrm>
                <a:off x="3400232" y="5727711"/>
                <a:ext cx="4309270" cy="301232"/>
              </a:xfrm>
              <a:prstGeom prst="roundRect">
                <a:avLst>
                  <a:gd name="adj" fmla="val 7621"/>
                </a:avLst>
              </a:prstGeom>
              <a:gradFill>
                <a:gsLst>
                  <a:gs pos="21000">
                    <a:schemeClr val="accent1"/>
                  </a:gs>
                  <a:gs pos="75000">
                    <a:srgbClr val="B47CF8"/>
                  </a:gs>
                </a:gsLst>
                <a:lin ang="3600000" scaled="0"/>
              </a:gradFill>
              <a:ln w="25400">
                <a:noFill/>
              </a:ln>
              <a:effectLst>
                <a:outerShdw blurRad="165100" dist="50800" dir="2080965" algn="tl" rotWithShape="0">
                  <a:prstClr val="black">
                    <a:alpha val="10000"/>
                  </a:prstClr>
                </a:outerShdw>
              </a:effectLst>
            </p:spPr>
            <p:style>
              <a:lnRef idx="1">
                <a:schemeClr val="accent2"/>
              </a:lnRef>
              <a:fillRef idx="3">
                <a:schemeClr val="accent2"/>
              </a:fillRef>
              <a:effectRef idx="2">
                <a:schemeClr val="accent2"/>
              </a:effectRef>
              <a:fontRef idx="minor">
                <a:schemeClr val="lt1"/>
              </a:fontRef>
            </p:style>
            <p:txBody>
              <a:bodyPr rot="0" spcFirstLastPara="0" vert="horz" wrap="square" lIns="91440" tIns="91440" rIns="91440" bIns="91440" numCol="1" spcCol="0" rtlCol="0" fromWordArt="0" anchor="t" anchorCtr="0" forceAA="0" compatLnSpc="1">
                <a:prstTxWarp prst="textNoShape">
                  <a:avLst/>
                </a:prstTxWarp>
                <a:noAutofit/>
              </a:bodyPr>
              <a:lstStyle/>
              <a:p>
                <a:pPr algn="ctr" fontAlgn="base">
                  <a:lnSpc>
                    <a:spcPct val="90000"/>
                  </a:lnSpc>
                  <a:spcBef>
                    <a:spcPct val="0"/>
                  </a:spcBef>
                  <a:spcAft>
                    <a:spcPts val="600"/>
                  </a:spcAft>
                </a:pPr>
                <a:r>
                  <a:rPr lang="en-GB" sz="1600">
                    <a:ln w="3175">
                      <a:noFill/>
                    </a:ln>
                    <a:solidFill>
                      <a:srgbClr val="463668"/>
                    </a:solidFill>
                    <a:latin typeface="Segoe UI Semibold"/>
                    <a:cs typeface="Segoe UI" pitchFamily="34" charset="0"/>
                  </a:rPr>
                  <a:t>Technical readiness</a:t>
                </a:r>
              </a:p>
            </p:txBody>
          </p:sp>
          <p:sp>
            <p:nvSpPr>
              <p:cNvPr id="17" name="Rectangle: Rounded Corners 16">
                <a:extLst>
                  <a:ext uri="{FF2B5EF4-FFF2-40B4-BE49-F238E27FC236}">
                    <a16:creationId xmlns:a16="http://schemas.microsoft.com/office/drawing/2014/main" id="{369B13FB-D074-BA2B-0F98-30DF9E799BC2}"/>
                  </a:ext>
                </a:extLst>
              </p:cNvPr>
              <p:cNvSpPr/>
              <p:nvPr/>
            </p:nvSpPr>
            <p:spPr>
              <a:xfrm>
                <a:off x="3400232" y="5979962"/>
                <a:ext cx="4309270" cy="499121"/>
              </a:xfrm>
              <a:prstGeom prst="roundRect">
                <a:avLst>
                  <a:gd name="adj" fmla="val 6322"/>
                </a:avLst>
              </a:prstGeom>
              <a:solidFill>
                <a:schemeClr val="bg1"/>
              </a:solidFill>
              <a:ln>
                <a:solidFill>
                  <a:srgbClr val="9054C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i="0" u="none" strike="noStrike" kern="1200" cap="none" spc="0" normalizeH="0" baseline="0" noProof="0">
                    <a:ln>
                      <a:noFill/>
                    </a:ln>
                    <a:solidFill>
                      <a:schemeClr val="tx1"/>
                    </a:solidFill>
                    <a:effectLst/>
                    <a:uLnTx/>
                    <a:uFillTx/>
                    <a:ea typeface="+mn-ea"/>
                    <a:cs typeface="+mn-cs"/>
                  </a:rPr>
                  <a:t>Workstream address technical deployment readiness, including governance, security, compliance, and management issues. </a:t>
                </a:r>
                <a:endParaRPr kumimoji="0" lang="en-GB" sz="900" i="0" u="none" strike="noStrike" kern="1200" cap="none" spc="0" normalizeH="0" baseline="0" noProof="0">
                  <a:ln>
                    <a:noFill/>
                  </a:ln>
                  <a:solidFill>
                    <a:schemeClr val="tx1"/>
                  </a:solidFill>
                  <a:effectLst/>
                  <a:uLnTx/>
                  <a:uFillTx/>
                  <a:ea typeface="+mn-ea"/>
                  <a:cs typeface="+mn-cs"/>
                </a:endParaRPr>
              </a:p>
            </p:txBody>
          </p:sp>
        </p:grpSp>
        <p:sp>
          <p:nvSpPr>
            <p:cNvPr id="26" name="Rectangle: Rounded Corners 25">
              <a:extLst>
                <a:ext uri="{FF2B5EF4-FFF2-40B4-BE49-F238E27FC236}">
                  <a16:creationId xmlns:a16="http://schemas.microsoft.com/office/drawing/2014/main" id="{1D30EFDC-F791-3CD8-DAB1-5C35F5BFC40E}"/>
                </a:ext>
              </a:extLst>
            </p:cNvPr>
            <p:cNvSpPr/>
            <p:nvPr/>
          </p:nvSpPr>
          <p:spPr>
            <a:xfrm>
              <a:off x="1645346" y="2102510"/>
              <a:ext cx="1244964" cy="1429090"/>
            </a:xfrm>
            <a:prstGeom prst="roundRect">
              <a:avLst>
                <a:gd name="adj" fmla="val 7352"/>
              </a:avLst>
            </a:prstGeom>
            <a:solidFill>
              <a:schemeClr val="bg1"/>
            </a:solidFill>
            <a:ln>
              <a:solidFill>
                <a:srgbClr val="9054CE"/>
              </a:solid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i="1" u="none" strike="noStrike" kern="1200" cap="none" spc="0" normalizeH="0" baseline="0" noProof="0">
                  <a:ln>
                    <a:noFill/>
                  </a:ln>
                  <a:solidFill>
                    <a:srgbClr val="463668"/>
                  </a:solidFill>
                  <a:effectLst/>
                  <a:uLnTx/>
                  <a:uFillTx/>
                  <a:latin typeface="+mj-lt"/>
                  <a:ea typeface="Calibri"/>
                  <a:cs typeface="Calibri"/>
                </a:rPr>
                <a:t>Art of the Possible </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100" i="0" u="none" strike="noStrike" kern="1200" cap="none" spc="0" normalizeH="0" baseline="0" noProof="0">
                <a:ln>
                  <a:noFill/>
                </a:ln>
                <a:solidFill>
                  <a:schemeClr val="tx1"/>
                </a:solidFill>
                <a:effectLst/>
                <a:uLnTx/>
                <a:uFillTx/>
                <a:ea typeface="Calibri"/>
                <a:cs typeface="Calibri"/>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i="0" u="none" strike="noStrike" kern="1200" cap="none" spc="0" normalizeH="0" baseline="0" noProof="0">
                  <a:ln>
                    <a:noFill/>
                  </a:ln>
                  <a:solidFill>
                    <a:schemeClr val="tx1"/>
                  </a:solidFill>
                  <a:effectLst/>
                  <a:uLnTx/>
                  <a:uFillTx/>
                  <a:ea typeface="Calibri"/>
                  <a:cs typeface="Calibri"/>
                </a:rPr>
                <a:t>Stakeholders &amp;</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100" i="0" u="none" strike="noStrike" kern="1200" cap="none" spc="0" normalizeH="0" baseline="0" noProof="0">
                  <a:ln>
                    <a:noFill/>
                  </a:ln>
                  <a:solidFill>
                    <a:schemeClr val="tx1"/>
                  </a:solidFill>
                  <a:effectLst/>
                  <a:uLnTx/>
                  <a:uFillTx/>
                  <a:ea typeface="Calibri"/>
                  <a:cs typeface="Calibri"/>
                </a:rPr>
                <a:t>Enablement Team</a:t>
              </a:r>
            </a:p>
          </p:txBody>
        </p:sp>
        <p:sp>
          <p:nvSpPr>
            <p:cNvPr id="2" name="Oval 1">
              <a:extLst>
                <a:ext uri="{FF2B5EF4-FFF2-40B4-BE49-F238E27FC236}">
                  <a16:creationId xmlns:a16="http://schemas.microsoft.com/office/drawing/2014/main" id="{1C270564-576C-3ACF-A03C-4CF78A3AC47C}"/>
                </a:ext>
              </a:extLst>
            </p:cNvPr>
            <p:cNvSpPr/>
            <p:nvPr/>
          </p:nvSpPr>
          <p:spPr bwMode="auto">
            <a:xfrm>
              <a:off x="5109657" y="2195586"/>
              <a:ext cx="1176728" cy="1075873"/>
            </a:xfrm>
            <a:prstGeom prst="ellipse">
              <a:avLst/>
            </a:prstGeom>
            <a:gradFill>
              <a:gsLst>
                <a:gs pos="0">
                  <a:srgbClr val="8661C5"/>
                </a:gs>
                <a:gs pos="100000">
                  <a:srgbClr val="BF3CC4"/>
                </a:gs>
              </a:gsLst>
              <a:lin ang="2700000" scaled="0"/>
            </a:gradFill>
            <a:ln w="9525" cap="flat" cmpd="sng" algn="ctr">
              <a:noFill/>
              <a:prstDash val="solid"/>
              <a:headEnd type="none" w="med" len="med"/>
              <a:tailEnd type="none" w="med" len="med"/>
            </a:ln>
            <a:effectLst>
              <a:outerShdw blurRad="63500" dist="63500" dir="2700000" algn="tl" rotWithShape="0">
                <a:srgbClr val="737373">
                  <a:alpha val="20000"/>
                </a:srgbClr>
              </a:outerShdw>
            </a:effectLst>
          </p:spPr>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kern="0">
                  <a:solidFill>
                    <a:schemeClr val="bg1"/>
                  </a:solidFill>
                  <a:latin typeface="+mj-lt"/>
                  <a:cs typeface="Segoe UI" panose="020B0502040204020203" pitchFamily="34" charset="0"/>
                </a:rPr>
                <a:t>You are here</a:t>
              </a:r>
            </a:p>
          </p:txBody>
        </p:sp>
      </p:grpSp>
      <p:sp>
        <p:nvSpPr>
          <p:cNvPr id="19" name="TextBox 18">
            <a:extLst>
              <a:ext uri="{FF2B5EF4-FFF2-40B4-BE49-F238E27FC236}">
                <a16:creationId xmlns:a16="http://schemas.microsoft.com/office/drawing/2014/main" id="{7D000066-6C95-387D-8BC5-456C155175D7}"/>
              </a:ext>
            </a:extLst>
          </p:cNvPr>
          <p:cNvSpPr txBox="1"/>
          <p:nvPr/>
        </p:nvSpPr>
        <p:spPr>
          <a:xfrm>
            <a:off x="301151" y="4888714"/>
            <a:ext cx="11394663" cy="1538883"/>
          </a:xfrm>
          <a:prstGeom prst="rect">
            <a:avLst/>
          </a:prstGeom>
          <a:noFill/>
        </p:spPr>
        <p:txBody>
          <a:bodyPr wrap="square" lIns="0" tIns="0" rIns="0" bIns="0" rtlCol="0">
            <a:spAutoFit/>
          </a:bodyPr>
          <a:lstStyle/>
          <a:p>
            <a:pPr algn="l"/>
            <a:r>
              <a:rPr lang="en-US" sz="1400" dirty="0"/>
              <a:t>Copilot for Microsoft 365 represents a unique adoption opportunity to speed time to user satisfaction, creativity, and productivity by rapidly enabling hand-on learning directly with the product. This accelerates a business user’s deeper understanding of what Copilot can deliver in their specific scenarios creating the “aha” moment that signifies personal understanding. Copilot Lab, available both in product (via Microsoft 365 Chat) and online, provides the tool to drive this understanding in “Copilot for You” tasks to be done.  </a:t>
            </a:r>
          </a:p>
          <a:p>
            <a:pPr algn="l"/>
            <a:endParaRPr lang="en-US" sz="1400" dirty="0"/>
          </a:p>
          <a:p>
            <a:pPr algn="l"/>
            <a:r>
              <a:rPr lang="en-US" sz="1400" dirty="0"/>
              <a:t>Additional support for broader team and organizational transformation of AI-ready scenarios, identified during the Art of the Possible workshop and from direct business user feedback, can be supported with deeper adoption support and engagement</a:t>
            </a:r>
            <a:r>
              <a:rPr lang="en-US" sz="1600" dirty="0"/>
              <a:t>. </a:t>
            </a:r>
          </a:p>
        </p:txBody>
      </p:sp>
    </p:spTree>
    <p:extLst>
      <p:ext uri="{BB962C8B-B14F-4D97-AF65-F5344CB8AC3E}">
        <p14:creationId xmlns:p14="http://schemas.microsoft.com/office/powerpoint/2010/main" val="2720523257"/>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1DFC6D-D73C-9862-87E4-C9843A70038C}"/>
              </a:ext>
            </a:extLst>
          </p:cNvPr>
          <p:cNvSpPr>
            <a:spLocks noGrp="1"/>
          </p:cNvSpPr>
          <p:nvPr>
            <p:ph type="title"/>
          </p:nvPr>
        </p:nvSpPr>
        <p:spPr>
          <a:xfrm>
            <a:off x="394487" y="536077"/>
            <a:ext cx="10515600" cy="686618"/>
          </a:xfrm>
        </p:spPr>
        <p:txBody>
          <a:bodyPr>
            <a:normAutofit/>
          </a:bodyPr>
          <a:lstStyle/>
          <a:p>
            <a:r>
              <a:rPr lang="en-US" sz="3600">
                <a:solidFill>
                  <a:srgbClr val="463668"/>
                </a:solidFill>
              </a:rPr>
              <a:t>Going forward</a:t>
            </a:r>
          </a:p>
        </p:txBody>
      </p:sp>
      <p:sp>
        <p:nvSpPr>
          <p:cNvPr id="10" name="Rectangle: Rounded Corners 9">
            <a:extLst>
              <a:ext uri="{FF2B5EF4-FFF2-40B4-BE49-F238E27FC236}">
                <a16:creationId xmlns:a16="http://schemas.microsoft.com/office/drawing/2014/main" id="{A3C3F1D0-A058-B2CC-1C30-1C8DE0CE4393}"/>
              </a:ext>
              <a:ext uri="{C183D7F6-B498-43B3-948B-1728B52AA6E4}">
                <adec:decorative xmlns:adec="http://schemas.microsoft.com/office/drawing/2017/decorative" val="1"/>
              </a:ext>
            </a:extLst>
          </p:cNvPr>
          <p:cNvSpPr/>
          <p:nvPr/>
        </p:nvSpPr>
        <p:spPr>
          <a:xfrm>
            <a:off x="496035" y="1769781"/>
            <a:ext cx="2620609" cy="3361965"/>
          </a:xfrm>
          <a:prstGeom prst="roundRect">
            <a:avLst>
              <a:gd name="adj" fmla="val 1018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endParaRPr lang="en-US" sz="1600">
              <a:solidFill>
                <a:srgbClr val="463668"/>
              </a:solidFill>
              <a:latin typeface="Segoe UI Semibold" panose="020B0502040204020203" pitchFamily="34" charset="0"/>
              <a:cs typeface="Segoe UI Semibold" panose="020B0502040204020203" pitchFamily="34" charset="0"/>
            </a:endParaRPr>
          </a:p>
        </p:txBody>
      </p:sp>
      <p:sp>
        <p:nvSpPr>
          <p:cNvPr id="11" name="Rectangle: Rounded Corners 10">
            <a:extLst>
              <a:ext uri="{FF2B5EF4-FFF2-40B4-BE49-F238E27FC236}">
                <a16:creationId xmlns:a16="http://schemas.microsoft.com/office/drawing/2014/main" id="{BDAEE440-267E-FCF7-343E-512DDDBBBCA5}"/>
              </a:ext>
              <a:ext uri="{C183D7F6-B498-43B3-948B-1728B52AA6E4}">
                <adec:decorative xmlns:adec="http://schemas.microsoft.com/office/drawing/2017/decorative" val="1"/>
              </a:ext>
            </a:extLst>
          </p:cNvPr>
          <p:cNvSpPr/>
          <p:nvPr/>
        </p:nvSpPr>
        <p:spPr>
          <a:xfrm>
            <a:off x="3356054" y="1769781"/>
            <a:ext cx="2620609" cy="3361965"/>
          </a:xfrm>
          <a:prstGeom prst="roundRect">
            <a:avLst>
              <a:gd name="adj" fmla="val 1018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endParaRPr lang="en-US" sz="1600">
              <a:solidFill>
                <a:srgbClr val="463668"/>
              </a:solidFill>
              <a:latin typeface="Segoe UI Semibold" panose="020B0502040204020203" pitchFamily="34" charset="0"/>
              <a:cs typeface="Segoe UI Semibold" panose="020B0502040204020203" pitchFamily="34" charset="0"/>
            </a:endParaRPr>
          </a:p>
        </p:txBody>
      </p:sp>
      <p:sp>
        <p:nvSpPr>
          <p:cNvPr id="12" name="Rectangle: Rounded Corners 11">
            <a:extLst>
              <a:ext uri="{FF2B5EF4-FFF2-40B4-BE49-F238E27FC236}">
                <a16:creationId xmlns:a16="http://schemas.microsoft.com/office/drawing/2014/main" id="{3DF3A454-A902-B7DA-5F29-6A02B05EF6BE}"/>
              </a:ext>
              <a:ext uri="{C183D7F6-B498-43B3-948B-1728B52AA6E4}">
                <adec:decorative xmlns:adec="http://schemas.microsoft.com/office/drawing/2017/decorative" val="1"/>
              </a:ext>
            </a:extLst>
          </p:cNvPr>
          <p:cNvSpPr/>
          <p:nvPr/>
        </p:nvSpPr>
        <p:spPr>
          <a:xfrm>
            <a:off x="6216072" y="1760717"/>
            <a:ext cx="2620609" cy="3361965"/>
          </a:xfrm>
          <a:prstGeom prst="roundRect">
            <a:avLst>
              <a:gd name="adj" fmla="val 1018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endParaRPr lang="en-US" sz="1600">
              <a:solidFill>
                <a:srgbClr val="463668"/>
              </a:solidFill>
              <a:latin typeface="Segoe UI Semibold" panose="020B0502040204020203" pitchFamily="34" charset="0"/>
              <a:cs typeface="Segoe UI Semibold" panose="020B0502040204020203" pitchFamily="34" charset="0"/>
            </a:endParaRPr>
          </a:p>
        </p:txBody>
      </p:sp>
      <p:sp>
        <p:nvSpPr>
          <p:cNvPr id="17" name="Rectangle: Rounded Corners 16">
            <a:extLst>
              <a:ext uri="{FF2B5EF4-FFF2-40B4-BE49-F238E27FC236}">
                <a16:creationId xmlns:a16="http://schemas.microsoft.com/office/drawing/2014/main" id="{80577682-97A2-21DD-92B3-236D12E61BD2}"/>
              </a:ext>
              <a:ext uri="{C183D7F6-B498-43B3-948B-1728B52AA6E4}">
                <adec:decorative xmlns:adec="http://schemas.microsoft.com/office/drawing/2017/decorative" val="1"/>
              </a:ext>
            </a:extLst>
          </p:cNvPr>
          <p:cNvSpPr/>
          <p:nvPr/>
        </p:nvSpPr>
        <p:spPr>
          <a:xfrm>
            <a:off x="9076091" y="1760717"/>
            <a:ext cx="2620609" cy="3361965"/>
          </a:xfrm>
          <a:prstGeom prst="roundRect">
            <a:avLst>
              <a:gd name="adj" fmla="val 10181"/>
            </a:avLst>
          </a:prstGeom>
          <a:gradFill flip="none" rotWithShape="1">
            <a:gsLst>
              <a:gs pos="89000">
                <a:schemeClr val="bg1">
                  <a:alpha val="35000"/>
                </a:schemeClr>
              </a:gs>
              <a:gs pos="100000">
                <a:schemeClr val="bg1">
                  <a:alpha val="58000"/>
                </a:schemeClr>
              </a:gs>
            </a:gsLst>
            <a:path path="rect">
              <a:fillToRect l="50000" t="50000" r="50000" b="50000"/>
            </a:path>
            <a:tileRect/>
          </a:gradFill>
          <a:ln>
            <a:solidFill>
              <a:schemeClr val="bg1">
                <a:lumMod val="9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367">
              <a:spcBef>
                <a:spcPts val="0"/>
              </a:spcBef>
              <a:buSzTx/>
              <a:defRPr/>
            </a:pPr>
            <a:endParaRPr lang="en-US" sz="1600">
              <a:solidFill>
                <a:srgbClr val="463668"/>
              </a:solidFill>
              <a:latin typeface="Segoe UI Semibold" panose="020B0502040204020203" pitchFamily="34" charset="0"/>
              <a:cs typeface="Segoe UI Semibold" panose="020B0502040204020203" pitchFamily="34" charset="0"/>
            </a:endParaRPr>
          </a:p>
        </p:txBody>
      </p:sp>
      <p:sp>
        <p:nvSpPr>
          <p:cNvPr id="19" name="Oval 18">
            <a:extLst>
              <a:ext uri="{FF2B5EF4-FFF2-40B4-BE49-F238E27FC236}">
                <a16:creationId xmlns:a16="http://schemas.microsoft.com/office/drawing/2014/main" id="{7E728C6E-F072-6872-27DF-C285A0022C4C}"/>
              </a:ext>
              <a:ext uri="{C183D7F6-B498-43B3-948B-1728B52AA6E4}">
                <adec:decorative xmlns:adec="http://schemas.microsoft.com/office/drawing/2017/decorative" val="1"/>
              </a:ext>
            </a:extLst>
          </p:cNvPr>
          <p:cNvSpPr/>
          <p:nvPr/>
        </p:nvSpPr>
        <p:spPr bwMode="auto">
          <a:xfrm>
            <a:off x="1073821" y="2028170"/>
            <a:ext cx="1465039" cy="1465039"/>
          </a:xfrm>
          <a:prstGeom prst="ellipse">
            <a:avLst/>
          </a:prstGeom>
          <a:solidFill>
            <a:srgbClr val="F4F3F5"/>
          </a:solidFill>
          <a:ln w="28575">
            <a:solidFill>
              <a:schemeClr val="bg1"/>
            </a:solidFill>
            <a:headEnd type="none" w="med" len="med"/>
            <a:tailEnd type="none" w="med" len="med"/>
          </a:ln>
          <a:effectLst>
            <a:outerShdw blurRad="254000" dist="38100" dir="8100000" algn="tr" rotWithShape="0">
              <a:srgbClr val="463668">
                <a:alpha val="46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179285" rIns="0" bIns="0" numCol="1" spcCol="0" rtlCol="0" fromWordArt="0" anchor="t" anchorCtr="0" forceAA="0" compatLnSpc="1">
            <a:prstTxWarp prst="textNoShape">
              <a:avLst/>
            </a:prstTxWarp>
            <a:noAutofit/>
          </a:bodyPr>
          <a:lstStyle/>
          <a:p>
            <a:pPr marL="0" marR="0" lvl="0" indent="0" algn="ctr" defTabSz="913741" rtl="0" eaLnBrk="1" fontAlgn="base" latinLnBrk="0" hangingPunct="1">
              <a:lnSpc>
                <a:spcPct val="100000"/>
              </a:lnSpc>
              <a:spcBef>
                <a:spcPct val="0"/>
              </a:spcBef>
              <a:spcAft>
                <a:spcPts val="588"/>
              </a:spcAft>
              <a:buClrTx/>
              <a:buSzTx/>
              <a:buFontTx/>
              <a:buNone/>
              <a:tabLst/>
              <a:defRPr/>
            </a:pPr>
            <a:endParaRPr kumimoji="0" lang="en-US" sz="1400" b="0" i="0" u="none" strike="noStrike" kern="1200" cap="none" spc="0" normalizeH="0" baseline="0" noProof="0">
              <a:ln>
                <a:noFill/>
              </a:ln>
              <a:solidFill>
                <a:srgbClr val="2F2F2F"/>
              </a:solidFill>
              <a:effectLst/>
              <a:uLnTx/>
              <a:uFillTx/>
              <a:latin typeface="Segoe UI Semilight" panose="020B0402040204020203" pitchFamily="34" charset="0"/>
              <a:ea typeface="+mn-ea"/>
              <a:cs typeface="Segoe UI Semilight" panose="020B0402040204020203" pitchFamily="34" charset="0"/>
            </a:endParaRPr>
          </a:p>
        </p:txBody>
      </p:sp>
      <p:sp>
        <p:nvSpPr>
          <p:cNvPr id="20" name="Oval 19">
            <a:extLst>
              <a:ext uri="{FF2B5EF4-FFF2-40B4-BE49-F238E27FC236}">
                <a16:creationId xmlns:a16="http://schemas.microsoft.com/office/drawing/2014/main" id="{CAEC20C7-C93D-A241-CAA9-060D55B829EE}"/>
              </a:ext>
              <a:ext uri="{C183D7F6-B498-43B3-948B-1728B52AA6E4}">
                <adec:decorative xmlns:adec="http://schemas.microsoft.com/office/drawing/2017/decorative" val="1"/>
              </a:ext>
            </a:extLst>
          </p:cNvPr>
          <p:cNvSpPr/>
          <p:nvPr/>
        </p:nvSpPr>
        <p:spPr bwMode="auto">
          <a:xfrm>
            <a:off x="3933838" y="2028170"/>
            <a:ext cx="1465039" cy="1465039"/>
          </a:xfrm>
          <a:prstGeom prst="ellipse">
            <a:avLst/>
          </a:prstGeom>
          <a:solidFill>
            <a:srgbClr val="F4F3F5"/>
          </a:solidFill>
          <a:ln w="28575">
            <a:solidFill>
              <a:schemeClr val="bg1"/>
            </a:solidFill>
            <a:headEnd type="none" w="med" len="med"/>
            <a:tailEnd type="none" w="med" len="med"/>
          </a:ln>
          <a:effectLst>
            <a:outerShdw blurRad="254000" dist="38100" dir="8100000" algn="tr" rotWithShape="0">
              <a:srgbClr val="463668">
                <a:alpha val="46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179285" rIns="0" bIns="0" numCol="1" spcCol="0" rtlCol="0" fromWordArt="0" anchor="t" anchorCtr="0" forceAA="0" compatLnSpc="1">
            <a:prstTxWarp prst="textNoShape">
              <a:avLst/>
            </a:prstTxWarp>
            <a:noAutofit/>
          </a:bodyPr>
          <a:lstStyle/>
          <a:p>
            <a:pPr marL="0" marR="0" lvl="0" indent="0" algn="ctr" defTabSz="913741" rtl="0" eaLnBrk="1" fontAlgn="base" latinLnBrk="0" hangingPunct="1">
              <a:lnSpc>
                <a:spcPct val="100000"/>
              </a:lnSpc>
              <a:spcBef>
                <a:spcPct val="0"/>
              </a:spcBef>
              <a:spcAft>
                <a:spcPts val="588"/>
              </a:spcAft>
              <a:buClrTx/>
              <a:buSzTx/>
              <a:buFontTx/>
              <a:buNone/>
              <a:tabLst/>
              <a:defRPr/>
            </a:pPr>
            <a:endParaRPr kumimoji="0" lang="en-US" sz="1400" b="0" i="0" u="none" strike="noStrike" kern="1200" cap="none" spc="0" normalizeH="0" baseline="0" noProof="0">
              <a:ln>
                <a:noFill/>
              </a:ln>
              <a:solidFill>
                <a:srgbClr val="2F2F2F"/>
              </a:solidFill>
              <a:effectLst/>
              <a:uLnTx/>
              <a:uFillTx/>
              <a:latin typeface="Segoe UI Semilight" panose="020B0402040204020203" pitchFamily="34" charset="0"/>
              <a:ea typeface="+mn-ea"/>
              <a:cs typeface="Segoe UI Semilight" panose="020B0402040204020203" pitchFamily="34" charset="0"/>
            </a:endParaRPr>
          </a:p>
        </p:txBody>
      </p:sp>
      <p:sp>
        <p:nvSpPr>
          <p:cNvPr id="21" name="Oval 20">
            <a:extLst>
              <a:ext uri="{FF2B5EF4-FFF2-40B4-BE49-F238E27FC236}">
                <a16:creationId xmlns:a16="http://schemas.microsoft.com/office/drawing/2014/main" id="{FA1FA591-FD66-1EDA-64B6-1020C8B2E0B4}"/>
              </a:ext>
              <a:ext uri="{C183D7F6-B498-43B3-948B-1728B52AA6E4}">
                <adec:decorative xmlns:adec="http://schemas.microsoft.com/office/drawing/2017/decorative" val="1"/>
              </a:ext>
            </a:extLst>
          </p:cNvPr>
          <p:cNvSpPr/>
          <p:nvPr/>
        </p:nvSpPr>
        <p:spPr bwMode="auto">
          <a:xfrm>
            <a:off x="6793858" y="2028170"/>
            <a:ext cx="1465039" cy="1465039"/>
          </a:xfrm>
          <a:prstGeom prst="ellipse">
            <a:avLst/>
          </a:prstGeom>
          <a:solidFill>
            <a:srgbClr val="F4F3F5"/>
          </a:solidFill>
          <a:ln w="28575">
            <a:solidFill>
              <a:schemeClr val="bg1"/>
            </a:solidFill>
            <a:headEnd type="none" w="med" len="med"/>
            <a:tailEnd type="none" w="med" len="med"/>
          </a:ln>
          <a:effectLst>
            <a:outerShdw blurRad="254000" dist="38100" dir="8100000" algn="tr" rotWithShape="0">
              <a:srgbClr val="463668">
                <a:alpha val="46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179285" rIns="0" bIns="0" numCol="1" spcCol="0" rtlCol="0" fromWordArt="0" anchor="t" anchorCtr="0" forceAA="0" compatLnSpc="1">
            <a:prstTxWarp prst="textNoShape">
              <a:avLst/>
            </a:prstTxWarp>
            <a:noAutofit/>
          </a:bodyPr>
          <a:lstStyle/>
          <a:p>
            <a:pPr marL="0" marR="0" lvl="0" indent="0" algn="ctr" defTabSz="913741" rtl="0" eaLnBrk="1" fontAlgn="base" latinLnBrk="0" hangingPunct="1">
              <a:lnSpc>
                <a:spcPct val="100000"/>
              </a:lnSpc>
              <a:spcBef>
                <a:spcPct val="0"/>
              </a:spcBef>
              <a:spcAft>
                <a:spcPts val="588"/>
              </a:spcAft>
              <a:buClrTx/>
              <a:buSzTx/>
              <a:buFontTx/>
              <a:buNone/>
              <a:tabLst/>
              <a:defRPr/>
            </a:pPr>
            <a:endParaRPr kumimoji="0" lang="en-US" sz="1400" b="0" i="0" u="none" strike="noStrike" kern="1200" cap="none" spc="0" normalizeH="0" baseline="0" noProof="0">
              <a:ln>
                <a:noFill/>
              </a:ln>
              <a:solidFill>
                <a:srgbClr val="2F2F2F"/>
              </a:solidFill>
              <a:effectLst/>
              <a:uLnTx/>
              <a:uFillTx/>
              <a:latin typeface="Segoe UI Semilight" panose="020B0402040204020203" pitchFamily="34" charset="0"/>
              <a:ea typeface="+mn-ea"/>
              <a:cs typeface="Segoe UI Semilight" panose="020B0402040204020203" pitchFamily="34" charset="0"/>
            </a:endParaRPr>
          </a:p>
        </p:txBody>
      </p:sp>
      <p:sp>
        <p:nvSpPr>
          <p:cNvPr id="22" name="Oval 21">
            <a:extLst>
              <a:ext uri="{FF2B5EF4-FFF2-40B4-BE49-F238E27FC236}">
                <a16:creationId xmlns:a16="http://schemas.microsoft.com/office/drawing/2014/main" id="{1A2DD37D-0BF0-CB99-73F8-7F39FE89A449}"/>
              </a:ext>
              <a:ext uri="{C183D7F6-B498-43B3-948B-1728B52AA6E4}">
                <adec:decorative xmlns:adec="http://schemas.microsoft.com/office/drawing/2017/decorative" val="1"/>
              </a:ext>
            </a:extLst>
          </p:cNvPr>
          <p:cNvSpPr/>
          <p:nvPr/>
        </p:nvSpPr>
        <p:spPr bwMode="auto">
          <a:xfrm>
            <a:off x="9653875" y="2028170"/>
            <a:ext cx="1465039" cy="1465039"/>
          </a:xfrm>
          <a:prstGeom prst="ellipse">
            <a:avLst/>
          </a:prstGeom>
          <a:solidFill>
            <a:srgbClr val="F4F3F5"/>
          </a:solidFill>
          <a:ln w="28575">
            <a:solidFill>
              <a:schemeClr val="bg1"/>
            </a:solidFill>
            <a:headEnd type="none" w="med" len="med"/>
            <a:tailEnd type="none" w="med" len="med"/>
          </a:ln>
          <a:effectLst>
            <a:outerShdw blurRad="254000" dist="38100" dir="8100000" algn="tr" rotWithShape="0">
              <a:srgbClr val="463668">
                <a:alpha val="46000"/>
              </a:srgbClr>
            </a:outerShdw>
          </a:effectLst>
        </p:spPr>
        <p:style>
          <a:lnRef idx="1">
            <a:schemeClr val="accent2"/>
          </a:lnRef>
          <a:fillRef idx="3">
            <a:schemeClr val="accent2"/>
          </a:fillRef>
          <a:effectRef idx="2">
            <a:schemeClr val="accent2"/>
          </a:effectRef>
          <a:fontRef idx="minor">
            <a:schemeClr val="lt1"/>
          </a:fontRef>
        </p:style>
        <p:txBody>
          <a:bodyPr rot="0" spcFirstLastPara="0" vertOverflow="overflow" horzOverflow="overflow" vert="horz" wrap="none" lIns="0" tIns="179285" rIns="0" bIns="0" numCol="1" spcCol="0" rtlCol="0" fromWordArt="0" anchor="t" anchorCtr="0" forceAA="0" compatLnSpc="1">
            <a:prstTxWarp prst="textNoShape">
              <a:avLst/>
            </a:prstTxWarp>
            <a:noAutofit/>
          </a:bodyPr>
          <a:lstStyle/>
          <a:p>
            <a:pPr marL="0" marR="0" lvl="0" indent="0" algn="ctr" defTabSz="913741" rtl="0" eaLnBrk="1" fontAlgn="base" latinLnBrk="0" hangingPunct="1">
              <a:lnSpc>
                <a:spcPct val="100000"/>
              </a:lnSpc>
              <a:spcBef>
                <a:spcPct val="0"/>
              </a:spcBef>
              <a:spcAft>
                <a:spcPts val="588"/>
              </a:spcAft>
              <a:buClrTx/>
              <a:buSzTx/>
              <a:buFontTx/>
              <a:buNone/>
              <a:tabLst/>
              <a:defRPr/>
            </a:pPr>
            <a:endParaRPr kumimoji="0" lang="en-US" sz="1400" b="0" i="0" u="none" strike="noStrike" kern="1200" cap="none" spc="0" normalizeH="0" baseline="0" noProof="0">
              <a:ln>
                <a:noFill/>
              </a:ln>
              <a:solidFill>
                <a:srgbClr val="2F2F2F"/>
              </a:solidFill>
              <a:effectLst/>
              <a:uLnTx/>
              <a:uFillTx/>
              <a:latin typeface="Segoe UI Semilight" panose="020B0402040204020203" pitchFamily="34" charset="0"/>
              <a:ea typeface="+mn-ea"/>
              <a:cs typeface="Segoe UI Semilight" panose="020B0402040204020203" pitchFamily="34" charset="0"/>
            </a:endParaRPr>
          </a:p>
        </p:txBody>
      </p:sp>
      <p:sp>
        <p:nvSpPr>
          <p:cNvPr id="24" name="Isosceles Triangle 23">
            <a:extLst>
              <a:ext uri="{FF2B5EF4-FFF2-40B4-BE49-F238E27FC236}">
                <a16:creationId xmlns:a16="http://schemas.microsoft.com/office/drawing/2014/main" id="{D435DFD0-8D1D-4570-DFF2-F68A76EAD4F3}"/>
              </a:ext>
              <a:ext uri="{C183D7F6-B498-43B3-948B-1728B52AA6E4}">
                <adec:decorative xmlns:adec="http://schemas.microsoft.com/office/drawing/2017/decorative" val="1"/>
              </a:ext>
            </a:extLst>
          </p:cNvPr>
          <p:cNvSpPr/>
          <p:nvPr/>
        </p:nvSpPr>
        <p:spPr>
          <a:xfrm rot="5400000">
            <a:off x="2673432" y="2663512"/>
            <a:ext cx="887300" cy="31129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Isosceles Triangle 24">
            <a:extLst>
              <a:ext uri="{FF2B5EF4-FFF2-40B4-BE49-F238E27FC236}">
                <a16:creationId xmlns:a16="http://schemas.microsoft.com/office/drawing/2014/main" id="{810FAE18-A17C-63E3-99B5-5AD32ADC3F85}"/>
              </a:ext>
              <a:ext uri="{C183D7F6-B498-43B3-948B-1728B52AA6E4}">
                <adec:decorative xmlns:adec="http://schemas.microsoft.com/office/drawing/2017/decorative" val="1"/>
              </a:ext>
            </a:extLst>
          </p:cNvPr>
          <p:cNvSpPr/>
          <p:nvPr/>
        </p:nvSpPr>
        <p:spPr>
          <a:xfrm rot="5400000">
            <a:off x="5532278" y="2663514"/>
            <a:ext cx="887300" cy="31129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Isosceles Triangle 25">
            <a:extLst>
              <a:ext uri="{FF2B5EF4-FFF2-40B4-BE49-F238E27FC236}">
                <a16:creationId xmlns:a16="http://schemas.microsoft.com/office/drawing/2014/main" id="{621B89E8-6905-E71D-0F01-8B992FF4855B}"/>
              </a:ext>
              <a:ext uri="{C183D7F6-B498-43B3-948B-1728B52AA6E4}">
                <adec:decorative xmlns:adec="http://schemas.microsoft.com/office/drawing/2017/decorative" val="1"/>
              </a:ext>
            </a:extLst>
          </p:cNvPr>
          <p:cNvSpPr/>
          <p:nvPr/>
        </p:nvSpPr>
        <p:spPr>
          <a:xfrm rot="5400000">
            <a:off x="8393031" y="2663514"/>
            <a:ext cx="887300" cy="311295"/>
          </a:xfrm>
          <a:prstGeom prst="triangl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33">
            <a:extLst>
              <a:ext uri="{FF2B5EF4-FFF2-40B4-BE49-F238E27FC236}">
                <a16:creationId xmlns:a16="http://schemas.microsoft.com/office/drawing/2014/main" id="{055497F3-9031-C352-5AC5-61583F2C676E}"/>
              </a:ext>
            </a:extLst>
          </p:cNvPr>
          <p:cNvSpPr txBox="1"/>
          <p:nvPr/>
        </p:nvSpPr>
        <p:spPr>
          <a:xfrm>
            <a:off x="934202" y="3853997"/>
            <a:ext cx="1744276" cy="615553"/>
          </a:xfrm>
          <a:prstGeom prst="rect">
            <a:avLst/>
          </a:prstGeom>
          <a:no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63668"/>
                </a:solidFill>
                <a:effectLst/>
                <a:uLnTx/>
                <a:uFillTx/>
                <a:latin typeface="Segoe UI Semibold" panose="020B0502040204020203" pitchFamily="34" charset="0"/>
                <a:ea typeface="+mn-ea"/>
                <a:cs typeface="Segoe UI Semibold" panose="020B0502040204020203" pitchFamily="34" charset="0"/>
              </a:rPr>
              <a:t>Governance systems</a:t>
            </a:r>
          </a:p>
        </p:txBody>
      </p:sp>
      <p:sp>
        <p:nvSpPr>
          <p:cNvPr id="35" name="TextBox 34" descr="New research and policies&#10; research and policies">
            <a:extLst>
              <a:ext uri="{FF2B5EF4-FFF2-40B4-BE49-F238E27FC236}">
                <a16:creationId xmlns:a16="http://schemas.microsoft.com/office/drawing/2014/main" id="{68E862CE-BBA3-15CA-3826-06E092CA7BCF}"/>
              </a:ext>
            </a:extLst>
          </p:cNvPr>
          <p:cNvSpPr txBox="1"/>
          <p:nvPr/>
        </p:nvSpPr>
        <p:spPr>
          <a:xfrm>
            <a:off x="3794219" y="3853997"/>
            <a:ext cx="1744276" cy="615553"/>
          </a:xfrm>
          <a:prstGeom prst="rect">
            <a:avLst/>
          </a:prstGeom>
          <a:no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63668"/>
                </a:solidFill>
                <a:effectLst/>
                <a:uLnTx/>
                <a:uFillTx/>
                <a:latin typeface="Segoe UI Semibold" panose="020B0502040204020203" pitchFamily="34" charset="0"/>
                <a:ea typeface="+mn-ea"/>
                <a:cs typeface="Segoe UI Semibold" panose="020B0502040204020203" pitchFamily="34" charset="0"/>
              </a:rPr>
              <a:t>New research </a:t>
            </a:r>
            <a:br>
              <a:rPr kumimoji="0" lang="en-US" sz="2000" b="1" i="0" u="none" strike="noStrike" kern="1200" cap="none" spc="0" normalizeH="0" baseline="0" noProof="0">
                <a:ln>
                  <a:noFill/>
                </a:ln>
                <a:solidFill>
                  <a:srgbClr val="463668"/>
                </a:solidFill>
                <a:effectLst/>
                <a:uLnTx/>
                <a:uFillTx/>
                <a:latin typeface="Segoe UI Semibold" panose="020B0502040204020203" pitchFamily="34" charset="0"/>
                <a:ea typeface="+mn-ea"/>
                <a:cs typeface="Segoe UI Semibold" panose="020B0502040204020203" pitchFamily="34" charset="0"/>
              </a:rPr>
            </a:br>
            <a:r>
              <a:rPr kumimoji="0" lang="en-US" sz="2000" b="1" i="0" u="none" strike="noStrike" kern="1200" cap="none" spc="0" normalizeH="0" baseline="0" noProof="0">
                <a:ln>
                  <a:noFill/>
                </a:ln>
                <a:solidFill>
                  <a:srgbClr val="463668"/>
                </a:solidFill>
                <a:effectLst/>
                <a:uLnTx/>
                <a:uFillTx/>
                <a:latin typeface="Segoe UI Semibold" panose="020B0502040204020203" pitchFamily="34" charset="0"/>
                <a:ea typeface="+mn-ea"/>
                <a:cs typeface="Segoe UI Semibold" panose="020B0502040204020203" pitchFamily="34" charset="0"/>
              </a:rPr>
              <a:t>and policies</a:t>
            </a:r>
          </a:p>
        </p:txBody>
      </p:sp>
      <p:sp>
        <p:nvSpPr>
          <p:cNvPr id="36" name="TextBox 35">
            <a:extLst>
              <a:ext uri="{FF2B5EF4-FFF2-40B4-BE49-F238E27FC236}">
                <a16:creationId xmlns:a16="http://schemas.microsoft.com/office/drawing/2014/main" id="{72EB9E79-4762-0A50-6FC3-25FB4A6D8E41}"/>
              </a:ext>
            </a:extLst>
          </p:cNvPr>
          <p:cNvSpPr txBox="1"/>
          <p:nvPr/>
        </p:nvSpPr>
        <p:spPr>
          <a:xfrm>
            <a:off x="6654238" y="3853997"/>
            <a:ext cx="1744276" cy="615553"/>
          </a:xfrm>
          <a:prstGeom prst="rect">
            <a:avLst/>
          </a:prstGeom>
          <a:no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63668"/>
                </a:solidFill>
                <a:effectLst/>
                <a:uLnTx/>
                <a:uFillTx/>
                <a:latin typeface="Segoe UI Semibold" panose="020B0502040204020203" pitchFamily="34" charset="0"/>
                <a:ea typeface="+mn-ea"/>
                <a:cs typeface="Segoe UI Semibold" panose="020B0502040204020203" pitchFamily="34" charset="0"/>
              </a:rPr>
              <a:t>Innovative technologies</a:t>
            </a:r>
          </a:p>
        </p:txBody>
      </p:sp>
      <p:sp>
        <p:nvSpPr>
          <p:cNvPr id="37" name="TextBox 36">
            <a:extLst>
              <a:ext uri="{FF2B5EF4-FFF2-40B4-BE49-F238E27FC236}">
                <a16:creationId xmlns:a16="http://schemas.microsoft.com/office/drawing/2014/main" id="{D7396222-B492-EF17-0387-F239392DC752}"/>
              </a:ext>
            </a:extLst>
          </p:cNvPr>
          <p:cNvSpPr txBox="1"/>
          <p:nvPr/>
        </p:nvSpPr>
        <p:spPr>
          <a:xfrm>
            <a:off x="9514256" y="3853997"/>
            <a:ext cx="1744276" cy="615553"/>
          </a:xfrm>
          <a:prstGeom prst="rect">
            <a:avLst/>
          </a:prstGeom>
          <a:no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63668"/>
                </a:solidFill>
                <a:effectLst/>
                <a:uLnTx/>
                <a:uFillTx/>
                <a:latin typeface="Segoe UI Semibold" panose="020B0502040204020203" pitchFamily="34" charset="0"/>
                <a:ea typeface="+mn-ea"/>
                <a:cs typeface="Segoe UI Semibold" panose="020B0502040204020203" pitchFamily="34" charset="0"/>
              </a:rPr>
              <a:t>Tools for customers</a:t>
            </a:r>
          </a:p>
        </p:txBody>
      </p:sp>
      <p:sp>
        <p:nvSpPr>
          <p:cNvPr id="3" name="TextBox 2">
            <a:extLst>
              <a:ext uri="{FF2B5EF4-FFF2-40B4-BE49-F238E27FC236}">
                <a16:creationId xmlns:a16="http://schemas.microsoft.com/office/drawing/2014/main" id="{A5ECA487-4FBE-ADFC-2A16-2C3D473BF41C}"/>
              </a:ext>
            </a:extLst>
          </p:cNvPr>
          <p:cNvSpPr txBox="1"/>
          <p:nvPr/>
        </p:nvSpPr>
        <p:spPr>
          <a:xfrm>
            <a:off x="3414712" y="5667337"/>
            <a:ext cx="5362576" cy="369332"/>
          </a:xfrm>
          <a:prstGeom prst="rect">
            <a:avLst/>
          </a:prstGeom>
          <a:noFill/>
        </p:spPr>
        <p:txBody>
          <a:bodyPr wrap="square" lIns="0" tIns="0" rIns="0" bIns="0" rtlCol="0">
            <a:spAutoFit/>
          </a:bodyPr>
          <a:lstStyle/>
          <a:p>
            <a:pPr marL="0" marR="0" lvl="0" indent="0" algn="ctr" defTabSz="914367" rtl="0" eaLnBrk="1" fontAlgn="auto" latinLnBrk="0" hangingPunct="1">
              <a:lnSpc>
                <a:spcPct val="100000"/>
              </a:lnSpc>
              <a:spcBef>
                <a:spcPts val="0"/>
              </a:spcBef>
              <a:spcAft>
                <a:spcPts val="0"/>
              </a:spcAft>
              <a:buClrTx/>
              <a:buSzTx/>
              <a:buFontTx/>
              <a:buNone/>
              <a:tabLst/>
              <a:defRPr/>
            </a:pPr>
            <a:r>
              <a:rPr kumimoji="0" lang="en-US" sz="2400" i="0" u="none" strike="noStrike" kern="1200" cap="none" spc="0" normalizeH="0" baseline="0" noProof="0">
                <a:ln>
                  <a:noFill/>
                </a:ln>
                <a:solidFill>
                  <a:srgbClr val="463668"/>
                </a:solidFill>
                <a:effectLst/>
                <a:uLnTx/>
                <a:uFillTx/>
                <a:latin typeface="Segoe UI Semibold" panose="020B0502040204020203" pitchFamily="34" charset="0"/>
                <a:ea typeface="+mn-ea"/>
                <a:cs typeface="Segoe UI Semibold" panose="020B0502040204020203" pitchFamily="34" charset="0"/>
                <a:hlinkClick r:id="rId3">
                  <a:extLst>
                    <a:ext uri="{A12FA001-AC4F-418D-AE19-62706E023703}">
                      <ahyp:hlinkClr xmlns:ahyp="http://schemas.microsoft.com/office/drawing/2018/hyperlinkcolor" val="tx"/>
                    </a:ext>
                  </a:extLst>
                </a:hlinkClick>
              </a:rPr>
              <a:t>aka.ms/</a:t>
            </a:r>
            <a:r>
              <a:rPr kumimoji="0" lang="en-US" sz="2400" i="0" u="none" strike="noStrike" kern="1200" cap="none" spc="0" normalizeH="0" baseline="0" noProof="0" err="1">
                <a:ln>
                  <a:noFill/>
                </a:ln>
                <a:solidFill>
                  <a:srgbClr val="463668"/>
                </a:solidFill>
                <a:effectLst/>
                <a:uLnTx/>
                <a:uFillTx/>
                <a:latin typeface="Segoe UI Semibold" panose="020B0502040204020203" pitchFamily="34" charset="0"/>
                <a:ea typeface="+mn-ea"/>
                <a:cs typeface="Segoe UI Semibold" panose="020B0502040204020203" pitchFamily="34" charset="0"/>
                <a:hlinkClick r:id="rId3">
                  <a:extLst>
                    <a:ext uri="{A12FA001-AC4F-418D-AE19-62706E023703}">
                      <ahyp:hlinkClr xmlns:ahyp="http://schemas.microsoft.com/office/drawing/2018/hyperlinkcolor" val="tx"/>
                    </a:ext>
                  </a:extLst>
                </a:hlinkClick>
              </a:rPr>
              <a:t>ResponsibleAIResources</a:t>
            </a:r>
            <a:endParaRPr kumimoji="0" lang="en-US" sz="2400" i="0" u="none" strike="noStrike" kern="1200" cap="none" spc="0" normalizeH="0" baseline="0" noProof="0">
              <a:ln>
                <a:noFill/>
              </a:ln>
              <a:solidFill>
                <a:srgbClr val="463668"/>
              </a:solidFill>
              <a:effectLst/>
              <a:uLnTx/>
              <a:uFillTx/>
              <a:latin typeface="Segoe UI Semibold" panose="020B0502040204020203" pitchFamily="34" charset="0"/>
              <a:ea typeface="+mn-ea"/>
              <a:cs typeface="Segoe UI Semibold" panose="020B0502040204020203" pitchFamily="34" charset="0"/>
            </a:endParaRPr>
          </a:p>
        </p:txBody>
      </p:sp>
      <p:sp>
        <p:nvSpPr>
          <p:cNvPr id="27" name="arrow_21">
            <a:extLst>
              <a:ext uri="{FF2B5EF4-FFF2-40B4-BE49-F238E27FC236}">
                <a16:creationId xmlns:a16="http://schemas.microsoft.com/office/drawing/2014/main" id="{B2878787-3B5E-5C80-D417-C8AB455376CB}"/>
              </a:ext>
              <a:ext uri="{C183D7F6-B498-43B3-948B-1728B52AA6E4}">
                <adec:decorative xmlns:adec="http://schemas.microsoft.com/office/drawing/2017/decorative" val="1"/>
              </a:ext>
            </a:extLst>
          </p:cNvPr>
          <p:cNvSpPr>
            <a:spLocks noChangeAspect="1" noEditPoints="1"/>
          </p:cNvSpPr>
          <p:nvPr/>
        </p:nvSpPr>
        <p:spPr bwMode="auto">
          <a:xfrm>
            <a:off x="1373105" y="2379937"/>
            <a:ext cx="866291" cy="862444"/>
          </a:xfrm>
          <a:custGeom>
            <a:avLst/>
            <a:gdLst>
              <a:gd name="T0" fmla="*/ 68 w 225"/>
              <a:gd name="T1" fmla="*/ 180 h 224"/>
              <a:gd name="T2" fmla="*/ 0 w 225"/>
              <a:gd name="T3" fmla="*/ 112 h 224"/>
              <a:gd name="T4" fmla="*/ 112 w 225"/>
              <a:gd name="T5" fmla="*/ 0 h 224"/>
              <a:gd name="T6" fmla="*/ 225 w 225"/>
              <a:gd name="T7" fmla="*/ 112 h 224"/>
              <a:gd name="T8" fmla="*/ 112 w 225"/>
              <a:gd name="T9" fmla="*/ 224 h 224"/>
              <a:gd name="T10" fmla="*/ 68 w 225"/>
              <a:gd name="T11" fmla="*/ 180 h 224"/>
              <a:gd name="T12" fmla="*/ 68 w 225"/>
              <a:gd name="T13" fmla="*/ 112 h 224"/>
              <a:gd name="T14" fmla="*/ 164 w 225"/>
              <a:gd name="T15" fmla="*/ 112 h 224"/>
              <a:gd name="T16" fmla="*/ 122 w 225"/>
              <a:gd name="T17" fmla="*/ 154 h 224"/>
              <a:gd name="T18" fmla="*/ 164 w 225"/>
              <a:gd name="T19" fmla="*/ 112 h 224"/>
              <a:gd name="T20" fmla="*/ 122 w 225"/>
              <a:gd name="T21" fmla="*/ 7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 h="224">
                <a:moveTo>
                  <a:pt x="68" y="180"/>
                </a:moveTo>
                <a:lnTo>
                  <a:pt x="0" y="112"/>
                </a:lnTo>
                <a:lnTo>
                  <a:pt x="112" y="0"/>
                </a:lnTo>
                <a:lnTo>
                  <a:pt x="225" y="112"/>
                </a:lnTo>
                <a:lnTo>
                  <a:pt x="112" y="224"/>
                </a:lnTo>
                <a:lnTo>
                  <a:pt x="68" y="180"/>
                </a:lnTo>
                <a:lnTo>
                  <a:pt x="68" y="112"/>
                </a:lnTo>
                <a:lnTo>
                  <a:pt x="164" y="112"/>
                </a:lnTo>
                <a:moveTo>
                  <a:pt x="122" y="154"/>
                </a:moveTo>
                <a:lnTo>
                  <a:pt x="164" y="112"/>
                </a:lnTo>
                <a:lnTo>
                  <a:pt x="122" y="70"/>
                </a:lnTo>
              </a:path>
            </a:pathLst>
          </a:custGeom>
          <a:noFill/>
          <a:ln w="28575" cap="flat">
            <a:solidFill>
              <a:srgbClr val="463668"/>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sz="900">
              <a:gradFill>
                <a:gsLst>
                  <a:gs pos="0">
                    <a:srgbClr val="505050"/>
                  </a:gs>
                  <a:gs pos="100000">
                    <a:srgbClr val="505050"/>
                  </a:gs>
                </a:gsLst>
                <a:lin ang="5400000" scaled="1"/>
              </a:gradFill>
            </a:endParaRPr>
          </a:p>
        </p:txBody>
      </p:sp>
      <p:sp>
        <p:nvSpPr>
          <p:cNvPr id="28" name="CRMArticles_EFF5">
            <a:extLst>
              <a:ext uri="{FF2B5EF4-FFF2-40B4-BE49-F238E27FC236}">
                <a16:creationId xmlns:a16="http://schemas.microsoft.com/office/drawing/2014/main" id="{CB3ECD71-1BE1-325A-FE9A-D3E4B3C5831D}"/>
              </a:ext>
              <a:ext uri="{C183D7F6-B498-43B3-948B-1728B52AA6E4}">
                <adec:decorative xmlns:adec="http://schemas.microsoft.com/office/drawing/2017/decorative" val="1"/>
              </a:ext>
            </a:extLst>
          </p:cNvPr>
          <p:cNvSpPr>
            <a:spLocks noChangeAspect="1" noEditPoints="1"/>
          </p:cNvSpPr>
          <p:nvPr/>
        </p:nvSpPr>
        <p:spPr bwMode="auto">
          <a:xfrm>
            <a:off x="4387660" y="2448061"/>
            <a:ext cx="561331" cy="647967"/>
          </a:xfrm>
          <a:custGeom>
            <a:avLst/>
            <a:gdLst>
              <a:gd name="T0" fmla="*/ 551 w 3583"/>
              <a:gd name="T1" fmla="*/ 3585 h 4136"/>
              <a:gd name="T2" fmla="*/ 0 w 3583"/>
              <a:gd name="T3" fmla="*/ 3585 h 4136"/>
              <a:gd name="T4" fmla="*/ 0 w 3583"/>
              <a:gd name="T5" fmla="*/ 0 h 4136"/>
              <a:gd name="T6" fmla="*/ 3033 w 3583"/>
              <a:gd name="T7" fmla="*/ 0 h 4136"/>
              <a:gd name="T8" fmla="*/ 3033 w 3583"/>
              <a:gd name="T9" fmla="*/ 1103 h 4136"/>
              <a:gd name="T10" fmla="*/ 2480 w 3583"/>
              <a:gd name="T11" fmla="*/ 551 h 4136"/>
              <a:gd name="T12" fmla="*/ 2480 w 3583"/>
              <a:gd name="T13" fmla="*/ 1654 h 4136"/>
              <a:gd name="T14" fmla="*/ 3583 w 3583"/>
              <a:gd name="T15" fmla="*/ 1654 h 4136"/>
              <a:gd name="T16" fmla="*/ 3583 w 3583"/>
              <a:gd name="T17" fmla="*/ 1654 h 4136"/>
              <a:gd name="T18" fmla="*/ 2480 w 3583"/>
              <a:gd name="T19" fmla="*/ 551 h 4136"/>
              <a:gd name="T20" fmla="*/ 551 w 3583"/>
              <a:gd name="T21" fmla="*/ 551 h 4136"/>
              <a:gd name="T22" fmla="*/ 551 w 3583"/>
              <a:gd name="T23" fmla="*/ 4136 h 4136"/>
              <a:gd name="T24" fmla="*/ 3583 w 3583"/>
              <a:gd name="T25" fmla="*/ 4136 h 4136"/>
              <a:gd name="T26" fmla="*/ 3583 w 3583"/>
              <a:gd name="T27" fmla="*/ 1654 h 4136"/>
              <a:gd name="T28" fmla="*/ 965 w 3583"/>
              <a:gd name="T29" fmla="*/ 2757 h 4136"/>
              <a:gd name="T30" fmla="*/ 2894 w 3583"/>
              <a:gd name="T31" fmla="*/ 2757 h 4136"/>
              <a:gd name="T32" fmla="*/ 965 w 3583"/>
              <a:gd name="T33" fmla="*/ 2206 h 4136"/>
              <a:gd name="T34" fmla="*/ 2894 w 3583"/>
              <a:gd name="T35" fmla="*/ 2206 h 4136"/>
              <a:gd name="T36" fmla="*/ 965 w 3583"/>
              <a:gd name="T37" fmla="*/ 1654 h 4136"/>
              <a:gd name="T38" fmla="*/ 2068 w 3583"/>
              <a:gd name="T39" fmla="*/ 1654 h 4136"/>
              <a:gd name="T40" fmla="*/ 965 w 3583"/>
              <a:gd name="T41" fmla="*/ 1103 h 4136"/>
              <a:gd name="T42" fmla="*/ 2068 w 3583"/>
              <a:gd name="T43" fmla="*/ 1103 h 4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83" h="4136">
                <a:moveTo>
                  <a:pt x="551" y="3585"/>
                </a:moveTo>
                <a:lnTo>
                  <a:pt x="0" y="3585"/>
                </a:lnTo>
                <a:lnTo>
                  <a:pt x="0" y="0"/>
                </a:lnTo>
                <a:lnTo>
                  <a:pt x="3033" y="0"/>
                </a:lnTo>
                <a:lnTo>
                  <a:pt x="3033" y="1103"/>
                </a:lnTo>
                <a:moveTo>
                  <a:pt x="2480" y="551"/>
                </a:moveTo>
                <a:lnTo>
                  <a:pt x="2480" y="1654"/>
                </a:lnTo>
                <a:lnTo>
                  <a:pt x="3583" y="1654"/>
                </a:lnTo>
                <a:moveTo>
                  <a:pt x="3583" y="1654"/>
                </a:moveTo>
                <a:lnTo>
                  <a:pt x="2480" y="551"/>
                </a:lnTo>
                <a:lnTo>
                  <a:pt x="551" y="551"/>
                </a:lnTo>
                <a:lnTo>
                  <a:pt x="551" y="4136"/>
                </a:lnTo>
                <a:lnTo>
                  <a:pt x="3583" y="4136"/>
                </a:lnTo>
                <a:lnTo>
                  <a:pt x="3583" y="1654"/>
                </a:lnTo>
                <a:moveTo>
                  <a:pt x="965" y="2757"/>
                </a:moveTo>
                <a:lnTo>
                  <a:pt x="2894" y="2757"/>
                </a:lnTo>
                <a:moveTo>
                  <a:pt x="965" y="2206"/>
                </a:moveTo>
                <a:lnTo>
                  <a:pt x="2894" y="2206"/>
                </a:lnTo>
                <a:moveTo>
                  <a:pt x="965" y="1654"/>
                </a:moveTo>
                <a:lnTo>
                  <a:pt x="2068" y="1654"/>
                </a:lnTo>
                <a:moveTo>
                  <a:pt x="965" y="1103"/>
                </a:moveTo>
                <a:lnTo>
                  <a:pt x="2068" y="1103"/>
                </a:lnTo>
              </a:path>
            </a:pathLst>
          </a:custGeom>
          <a:noFill/>
          <a:ln w="28575" cap="flat">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light">
            <a:extLst>
              <a:ext uri="{FF2B5EF4-FFF2-40B4-BE49-F238E27FC236}">
                <a16:creationId xmlns:a16="http://schemas.microsoft.com/office/drawing/2014/main" id="{228A31F8-E3A8-8363-236C-BFF7F3586AF9}"/>
              </a:ext>
              <a:ext uri="{C183D7F6-B498-43B3-948B-1728B52AA6E4}">
                <adec:decorative xmlns:adec="http://schemas.microsoft.com/office/drawing/2017/decorative" val="1"/>
              </a:ext>
            </a:extLst>
          </p:cNvPr>
          <p:cNvSpPr>
            <a:spLocks noChangeAspect="1" noEditPoints="1"/>
          </p:cNvSpPr>
          <p:nvPr/>
        </p:nvSpPr>
        <p:spPr bwMode="auto">
          <a:xfrm>
            <a:off x="7286332" y="2404307"/>
            <a:ext cx="480087" cy="712764"/>
          </a:xfrm>
          <a:custGeom>
            <a:avLst/>
            <a:gdLst>
              <a:gd name="T0" fmla="*/ 156 w 224"/>
              <a:gd name="T1" fmla="*/ 312 h 334"/>
              <a:gd name="T2" fmla="*/ 134 w 224"/>
              <a:gd name="T3" fmla="*/ 334 h 334"/>
              <a:gd name="T4" fmla="*/ 89 w 224"/>
              <a:gd name="T5" fmla="*/ 334 h 334"/>
              <a:gd name="T6" fmla="*/ 67 w 224"/>
              <a:gd name="T7" fmla="*/ 312 h 334"/>
              <a:gd name="T8" fmla="*/ 67 w 224"/>
              <a:gd name="T9" fmla="*/ 261 h 334"/>
              <a:gd name="T10" fmla="*/ 37 w 224"/>
              <a:gd name="T11" fmla="*/ 195 h 334"/>
              <a:gd name="T12" fmla="*/ 27 w 224"/>
              <a:gd name="T13" fmla="*/ 185 h 334"/>
              <a:gd name="T14" fmla="*/ 0 w 224"/>
              <a:gd name="T15" fmla="*/ 112 h 334"/>
              <a:gd name="T16" fmla="*/ 112 w 224"/>
              <a:gd name="T17" fmla="*/ 0 h 334"/>
              <a:gd name="T18" fmla="*/ 224 w 224"/>
              <a:gd name="T19" fmla="*/ 112 h 334"/>
              <a:gd name="T20" fmla="*/ 197 w 224"/>
              <a:gd name="T21" fmla="*/ 185 h 334"/>
              <a:gd name="T22" fmla="*/ 200 w 224"/>
              <a:gd name="T23" fmla="*/ 181 h 334"/>
              <a:gd name="T24" fmla="*/ 197 w 224"/>
              <a:gd name="T25" fmla="*/ 185 h 334"/>
              <a:gd name="T26" fmla="*/ 156 w 224"/>
              <a:gd name="T27" fmla="*/ 265 h 334"/>
              <a:gd name="T28" fmla="*/ 156 w 224"/>
              <a:gd name="T29" fmla="*/ 312 h 334"/>
              <a:gd name="T30" fmla="*/ 156 w 224"/>
              <a:gd name="T31" fmla="*/ 312 h 334"/>
              <a:gd name="T32" fmla="*/ 67 w 224"/>
              <a:gd name="T33" fmla="*/ 269 h 334"/>
              <a:gd name="T34" fmla="*/ 156 w 224"/>
              <a:gd name="T35" fmla="*/ 269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4" h="334">
                <a:moveTo>
                  <a:pt x="156" y="312"/>
                </a:moveTo>
                <a:cubicBezTo>
                  <a:pt x="156" y="324"/>
                  <a:pt x="146" y="334"/>
                  <a:pt x="134" y="334"/>
                </a:cubicBezTo>
                <a:cubicBezTo>
                  <a:pt x="89" y="334"/>
                  <a:pt x="89" y="334"/>
                  <a:pt x="89" y="334"/>
                </a:cubicBezTo>
                <a:cubicBezTo>
                  <a:pt x="76" y="334"/>
                  <a:pt x="67" y="324"/>
                  <a:pt x="67" y="312"/>
                </a:cubicBezTo>
                <a:cubicBezTo>
                  <a:pt x="67" y="312"/>
                  <a:pt x="67" y="300"/>
                  <a:pt x="67" y="261"/>
                </a:cubicBezTo>
                <a:cubicBezTo>
                  <a:pt x="67" y="221"/>
                  <a:pt x="37" y="195"/>
                  <a:pt x="37" y="195"/>
                </a:cubicBezTo>
                <a:cubicBezTo>
                  <a:pt x="27" y="185"/>
                  <a:pt x="27" y="185"/>
                  <a:pt x="27" y="185"/>
                </a:cubicBezTo>
                <a:cubicBezTo>
                  <a:pt x="10" y="166"/>
                  <a:pt x="0" y="140"/>
                  <a:pt x="0" y="112"/>
                </a:cubicBezTo>
                <a:cubicBezTo>
                  <a:pt x="0" y="50"/>
                  <a:pt x="50" y="0"/>
                  <a:pt x="112" y="0"/>
                </a:cubicBezTo>
                <a:cubicBezTo>
                  <a:pt x="174" y="0"/>
                  <a:pt x="224" y="50"/>
                  <a:pt x="224" y="112"/>
                </a:cubicBezTo>
                <a:cubicBezTo>
                  <a:pt x="224" y="140"/>
                  <a:pt x="214" y="166"/>
                  <a:pt x="197" y="185"/>
                </a:cubicBezTo>
                <a:moveTo>
                  <a:pt x="200" y="181"/>
                </a:moveTo>
                <a:cubicBezTo>
                  <a:pt x="197" y="185"/>
                  <a:pt x="197" y="185"/>
                  <a:pt x="197" y="185"/>
                </a:cubicBezTo>
                <a:cubicBezTo>
                  <a:pt x="197" y="185"/>
                  <a:pt x="156" y="217"/>
                  <a:pt x="156" y="265"/>
                </a:cubicBezTo>
                <a:cubicBezTo>
                  <a:pt x="156" y="312"/>
                  <a:pt x="156" y="312"/>
                  <a:pt x="156" y="312"/>
                </a:cubicBezTo>
                <a:cubicBezTo>
                  <a:pt x="156" y="312"/>
                  <a:pt x="156" y="312"/>
                  <a:pt x="156" y="312"/>
                </a:cubicBezTo>
                <a:moveTo>
                  <a:pt x="67" y="269"/>
                </a:moveTo>
                <a:cubicBezTo>
                  <a:pt x="156" y="269"/>
                  <a:pt x="156" y="269"/>
                  <a:pt x="156" y="269"/>
                </a:cubicBezTo>
              </a:path>
            </a:pathLst>
          </a:custGeom>
          <a:noFill/>
          <a:ln w="28575" cap="sq">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gradFill>
                <a:gsLst>
                  <a:gs pos="0">
                    <a:srgbClr val="505050"/>
                  </a:gs>
                  <a:gs pos="100000">
                    <a:srgbClr val="505050"/>
                  </a:gs>
                </a:gsLst>
              </a:gradFill>
            </a:endParaRPr>
          </a:p>
        </p:txBody>
      </p:sp>
      <p:sp>
        <p:nvSpPr>
          <p:cNvPr id="30" name="Freeform 96">
            <a:extLst>
              <a:ext uri="{FF2B5EF4-FFF2-40B4-BE49-F238E27FC236}">
                <a16:creationId xmlns:a16="http://schemas.microsoft.com/office/drawing/2014/main" id="{023C110F-B9A8-0FA4-5C07-702555762AA3}"/>
              </a:ext>
              <a:ext uri="{C183D7F6-B498-43B3-948B-1728B52AA6E4}">
                <adec:decorative xmlns:adec="http://schemas.microsoft.com/office/drawing/2017/decorative" val="1"/>
              </a:ext>
            </a:extLst>
          </p:cNvPr>
          <p:cNvSpPr>
            <a:spLocks noChangeAspect="1" noEditPoints="1"/>
          </p:cNvSpPr>
          <p:nvPr/>
        </p:nvSpPr>
        <p:spPr bwMode="auto">
          <a:xfrm>
            <a:off x="10044791" y="2415662"/>
            <a:ext cx="774104" cy="712764"/>
          </a:xfrm>
          <a:custGeom>
            <a:avLst/>
            <a:gdLst>
              <a:gd name="T0" fmla="*/ 224 w 356"/>
              <a:gd name="T1" fmla="*/ 273 h 328"/>
              <a:gd name="T2" fmla="*/ 181 w 356"/>
              <a:gd name="T3" fmla="*/ 295 h 328"/>
              <a:gd name="T4" fmla="*/ 181 w 356"/>
              <a:gd name="T5" fmla="*/ 328 h 328"/>
              <a:gd name="T6" fmla="*/ 121 w 356"/>
              <a:gd name="T7" fmla="*/ 328 h 328"/>
              <a:gd name="T8" fmla="*/ 121 w 356"/>
              <a:gd name="T9" fmla="*/ 291 h 328"/>
              <a:gd name="T10" fmla="*/ 57 w 356"/>
              <a:gd name="T11" fmla="*/ 254 h 328"/>
              <a:gd name="T12" fmla="*/ 28 w 356"/>
              <a:gd name="T13" fmla="*/ 269 h 328"/>
              <a:gd name="T14" fmla="*/ 0 w 356"/>
              <a:gd name="T15" fmla="*/ 214 h 328"/>
              <a:gd name="T16" fmla="*/ 28 w 356"/>
              <a:gd name="T17" fmla="*/ 199 h 328"/>
              <a:gd name="T18" fmla="*/ 21 w 356"/>
              <a:gd name="T19" fmla="*/ 162 h 328"/>
              <a:gd name="T20" fmla="*/ 28 w 356"/>
              <a:gd name="T21" fmla="*/ 125 h 328"/>
              <a:gd name="T22" fmla="*/ 0 w 356"/>
              <a:gd name="T23" fmla="*/ 111 h 328"/>
              <a:gd name="T24" fmla="*/ 28 w 356"/>
              <a:gd name="T25" fmla="*/ 55 h 328"/>
              <a:gd name="T26" fmla="*/ 57 w 356"/>
              <a:gd name="T27" fmla="*/ 70 h 328"/>
              <a:gd name="T28" fmla="*/ 121 w 356"/>
              <a:gd name="T29" fmla="*/ 33 h 328"/>
              <a:gd name="T30" fmla="*/ 121 w 356"/>
              <a:gd name="T31" fmla="*/ 0 h 328"/>
              <a:gd name="T32" fmla="*/ 181 w 356"/>
              <a:gd name="T33" fmla="*/ 0 h 328"/>
              <a:gd name="T34" fmla="*/ 181 w 356"/>
              <a:gd name="T35" fmla="*/ 30 h 328"/>
              <a:gd name="T36" fmla="*/ 249 w 356"/>
              <a:gd name="T37" fmla="*/ 70 h 328"/>
              <a:gd name="T38" fmla="*/ 274 w 356"/>
              <a:gd name="T39" fmla="*/ 55 h 328"/>
              <a:gd name="T40" fmla="*/ 306 w 356"/>
              <a:gd name="T41" fmla="*/ 111 h 328"/>
              <a:gd name="T42" fmla="*/ 277 w 356"/>
              <a:gd name="T43" fmla="*/ 125 h 328"/>
              <a:gd name="T44" fmla="*/ 282 w 356"/>
              <a:gd name="T45" fmla="*/ 162 h 328"/>
              <a:gd name="T46" fmla="*/ 279 w 356"/>
              <a:gd name="T47" fmla="*/ 188 h 328"/>
              <a:gd name="T48" fmla="*/ 186 w 356"/>
              <a:gd name="T49" fmla="*/ 100 h 328"/>
              <a:gd name="T50" fmla="*/ 150 w 356"/>
              <a:gd name="T51" fmla="*/ 89 h 328"/>
              <a:gd name="T52" fmla="*/ 75 w 356"/>
              <a:gd name="T53" fmla="*/ 166 h 328"/>
              <a:gd name="T54" fmla="*/ 107 w 356"/>
              <a:gd name="T55" fmla="*/ 231 h 328"/>
              <a:gd name="T56" fmla="*/ 209 w 356"/>
              <a:gd name="T57" fmla="*/ 238 h 328"/>
              <a:gd name="T58" fmla="*/ 310 w 356"/>
              <a:gd name="T59" fmla="*/ 302 h 328"/>
              <a:gd name="T60" fmla="*/ 348 w 356"/>
              <a:gd name="T61" fmla="*/ 294 h 328"/>
              <a:gd name="T62" fmla="*/ 340 w 356"/>
              <a:gd name="T63" fmla="*/ 256 h 328"/>
              <a:gd name="T64" fmla="*/ 237 w 356"/>
              <a:gd name="T65" fmla="*/ 195 h 328"/>
              <a:gd name="T66" fmla="*/ 235 w 356"/>
              <a:gd name="T67" fmla="*/ 194 h 328"/>
              <a:gd name="T68" fmla="*/ 234 w 356"/>
              <a:gd name="T69" fmla="*/ 179 h 328"/>
              <a:gd name="T70" fmla="*/ 172 w 356"/>
              <a:gd name="T71" fmla="*/ 139 h 328"/>
              <a:gd name="T72" fmla="*/ 145 w 356"/>
              <a:gd name="T73" fmla="*/ 153 h 328"/>
              <a:gd name="T74" fmla="*/ 194 w 356"/>
              <a:gd name="T75" fmla="*/ 183 h 328"/>
              <a:gd name="T76" fmla="*/ 182 w 356"/>
              <a:gd name="T77" fmla="*/ 199 h 328"/>
              <a:gd name="T78" fmla="*/ 135 w 356"/>
              <a:gd name="T79" fmla="*/ 169 h 328"/>
              <a:gd name="T80" fmla="*/ 132 w 356"/>
              <a:gd name="T81" fmla="*/ 201 h 328"/>
              <a:gd name="T82" fmla="*/ 194 w 356"/>
              <a:gd name="T83" fmla="*/ 241 h 328"/>
              <a:gd name="T84" fmla="*/ 207 w 356"/>
              <a:gd name="T85" fmla="*/ 237 h 328"/>
              <a:gd name="T86" fmla="*/ 209 w 356"/>
              <a:gd name="T87" fmla="*/ 23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56" h="328">
                <a:moveTo>
                  <a:pt x="224" y="273"/>
                </a:moveTo>
                <a:cubicBezTo>
                  <a:pt x="213" y="284"/>
                  <a:pt x="195" y="291"/>
                  <a:pt x="181" y="295"/>
                </a:cubicBezTo>
                <a:cubicBezTo>
                  <a:pt x="181" y="295"/>
                  <a:pt x="181" y="295"/>
                  <a:pt x="181" y="328"/>
                </a:cubicBezTo>
                <a:cubicBezTo>
                  <a:pt x="181" y="328"/>
                  <a:pt x="181" y="328"/>
                  <a:pt x="121" y="328"/>
                </a:cubicBezTo>
                <a:cubicBezTo>
                  <a:pt x="121" y="328"/>
                  <a:pt x="121" y="328"/>
                  <a:pt x="121" y="291"/>
                </a:cubicBezTo>
                <a:cubicBezTo>
                  <a:pt x="96" y="287"/>
                  <a:pt x="75" y="273"/>
                  <a:pt x="57" y="254"/>
                </a:cubicBezTo>
                <a:cubicBezTo>
                  <a:pt x="57" y="254"/>
                  <a:pt x="57" y="254"/>
                  <a:pt x="28" y="269"/>
                </a:cubicBezTo>
                <a:cubicBezTo>
                  <a:pt x="28" y="269"/>
                  <a:pt x="28" y="269"/>
                  <a:pt x="0" y="214"/>
                </a:cubicBezTo>
                <a:cubicBezTo>
                  <a:pt x="0" y="214"/>
                  <a:pt x="0" y="214"/>
                  <a:pt x="28" y="199"/>
                </a:cubicBezTo>
                <a:cubicBezTo>
                  <a:pt x="25" y="188"/>
                  <a:pt x="21" y="177"/>
                  <a:pt x="21" y="162"/>
                </a:cubicBezTo>
                <a:cubicBezTo>
                  <a:pt x="21" y="151"/>
                  <a:pt x="25" y="136"/>
                  <a:pt x="28" y="125"/>
                </a:cubicBezTo>
                <a:cubicBezTo>
                  <a:pt x="28" y="125"/>
                  <a:pt x="28" y="125"/>
                  <a:pt x="0" y="111"/>
                </a:cubicBezTo>
                <a:cubicBezTo>
                  <a:pt x="0" y="111"/>
                  <a:pt x="0" y="111"/>
                  <a:pt x="28" y="55"/>
                </a:cubicBezTo>
                <a:cubicBezTo>
                  <a:pt x="28" y="55"/>
                  <a:pt x="28" y="55"/>
                  <a:pt x="57" y="70"/>
                </a:cubicBezTo>
                <a:cubicBezTo>
                  <a:pt x="75" y="52"/>
                  <a:pt x="96" y="37"/>
                  <a:pt x="121" y="33"/>
                </a:cubicBezTo>
                <a:cubicBezTo>
                  <a:pt x="121" y="33"/>
                  <a:pt x="121" y="33"/>
                  <a:pt x="121" y="0"/>
                </a:cubicBezTo>
                <a:cubicBezTo>
                  <a:pt x="121" y="0"/>
                  <a:pt x="121" y="0"/>
                  <a:pt x="181" y="0"/>
                </a:cubicBezTo>
                <a:cubicBezTo>
                  <a:pt x="181" y="0"/>
                  <a:pt x="181" y="0"/>
                  <a:pt x="181" y="30"/>
                </a:cubicBezTo>
                <a:cubicBezTo>
                  <a:pt x="206" y="37"/>
                  <a:pt x="231" y="52"/>
                  <a:pt x="249" y="70"/>
                </a:cubicBezTo>
                <a:cubicBezTo>
                  <a:pt x="249" y="70"/>
                  <a:pt x="249" y="70"/>
                  <a:pt x="274" y="55"/>
                </a:cubicBezTo>
                <a:cubicBezTo>
                  <a:pt x="274" y="55"/>
                  <a:pt x="274" y="55"/>
                  <a:pt x="306" y="111"/>
                </a:cubicBezTo>
                <a:cubicBezTo>
                  <a:pt x="306" y="111"/>
                  <a:pt x="306" y="111"/>
                  <a:pt x="277" y="125"/>
                </a:cubicBezTo>
                <a:cubicBezTo>
                  <a:pt x="281" y="136"/>
                  <a:pt x="282" y="150"/>
                  <a:pt x="282" y="162"/>
                </a:cubicBezTo>
                <a:cubicBezTo>
                  <a:pt x="282" y="169"/>
                  <a:pt x="282" y="178"/>
                  <a:pt x="279" y="188"/>
                </a:cubicBezTo>
                <a:moveTo>
                  <a:pt x="186" y="100"/>
                </a:moveTo>
                <a:cubicBezTo>
                  <a:pt x="176" y="93"/>
                  <a:pt x="165" y="89"/>
                  <a:pt x="150" y="89"/>
                </a:cubicBezTo>
                <a:cubicBezTo>
                  <a:pt x="107" y="89"/>
                  <a:pt x="75" y="126"/>
                  <a:pt x="75" y="166"/>
                </a:cubicBezTo>
                <a:cubicBezTo>
                  <a:pt x="75" y="195"/>
                  <a:pt x="85" y="217"/>
                  <a:pt x="107" y="231"/>
                </a:cubicBezTo>
                <a:moveTo>
                  <a:pt x="209" y="238"/>
                </a:moveTo>
                <a:cubicBezTo>
                  <a:pt x="310" y="302"/>
                  <a:pt x="310" y="302"/>
                  <a:pt x="310" y="302"/>
                </a:cubicBezTo>
                <a:cubicBezTo>
                  <a:pt x="323" y="310"/>
                  <a:pt x="340" y="307"/>
                  <a:pt x="348" y="294"/>
                </a:cubicBezTo>
                <a:cubicBezTo>
                  <a:pt x="356" y="282"/>
                  <a:pt x="353" y="265"/>
                  <a:pt x="340" y="256"/>
                </a:cubicBezTo>
                <a:cubicBezTo>
                  <a:pt x="237" y="195"/>
                  <a:pt x="237" y="195"/>
                  <a:pt x="237" y="195"/>
                </a:cubicBezTo>
                <a:cubicBezTo>
                  <a:pt x="235" y="194"/>
                  <a:pt x="235" y="194"/>
                  <a:pt x="235" y="194"/>
                </a:cubicBezTo>
                <a:cubicBezTo>
                  <a:pt x="236" y="189"/>
                  <a:pt x="235" y="184"/>
                  <a:pt x="234" y="179"/>
                </a:cubicBezTo>
                <a:cubicBezTo>
                  <a:pt x="228" y="151"/>
                  <a:pt x="200" y="132"/>
                  <a:pt x="172" y="139"/>
                </a:cubicBezTo>
                <a:cubicBezTo>
                  <a:pt x="162" y="141"/>
                  <a:pt x="152" y="146"/>
                  <a:pt x="145" y="153"/>
                </a:cubicBezTo>
                <a:cubicBezTo>
                  <a:pt x="194" y="183"/>
                  <a:pt x="194" y="183"/>
                  <a:pt x="194" y="183"/>
                </a:cubicBezTo>
                <a:cubicBezTo>
                  <a:pt x="182" y="199"/>
                  <a:pt x="182" y="199"/>
                  <a:pt x="182" y="199"/>
                </a:cubicBezTo>
                <a:cubicBezTo>
                  <a:pt x="135" y="169"/>
                  <a:pt x="135" y="169"/>
                  <a:pt x="135" y="169"/>
                </a:cubicBezTo>
                <a:cubicBezTo>
                  <a:pt x="131" y="179"/>
                  <a:pt x="129" y="190"/>
                  <a:pt x="132" y="201"/>
                </a:cubicBezTo>
                <a:cubicBezTo>
                  <a:pt x="138" y="229"/>
                  <a:pt x="165" y="247"/>
                  <a:pt x="194" y="241"/>
                </a:cubicBezTo>
                <a:cubicBezTo>
                  <a:pt x="198" y="240"/>
                  <a:pt x="203" y="239"/>
                  <a:pt x="207" y="237"/>
                </a:cubicBezTo>
                <a:lnTo>
                  <a:pt x="209" y="238"/>
                </a:lnTo>
                <a:close/>
              </a:path>
            </a:pathLst>
          </a:custGeom>
          <a:noFill/>
          <a:ln w="28575" cap="sq">
            <a:solidFill>
              <a:srgbClr val="463668"/>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gradFill>
                <a:gsLst>
                  <a:gs pos="0">
                    <a:srgbClr val="505050"/>
                  </a:gs>
                  <a:gs pos="100000">
                    <a:srgbClr val="505050"/>
                  </a:gs>
                </a:gsLst>
              </a:gradFill>
            </a:endParaRPr>
          </a:p>
        </p:txBody>
      </p:sp>
    </p:spTree>
    <p:extLst>
      <p:ext uri="{BB962C8B-B14F-4D97-AF65-F5344CB8AC3E}">
        <p14:creationId xmlns:p14="http://schemas.microsoft.com/office/powerpoint/2010/main" val="14753342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31730DC-5D7F-C271-621F-ACA6606047F7}"/>
              </a:ext>
            </a:extLst>
          </p:cNvPr>
          <p:cNvSpPr>
            <a:spLocks noGrp="1"/>
          </p:cNvSpPr>
          <p:nvPr>
            <p:ph type="title" idx="4294967295"/>
          </p:nvPr>
        </p:nvSpPr>
        <p:spPr>
          <a:xfrm>
            <a:off x="381000" y="4492625"/>
            <a:ext cx="10515600" cy="1325563"/>
          </a:xfrm>
        </p:spPr>
        <p:txBody>
          <a:bodyPr>
            <a:normAutofit/>
          </a:bodyPr>
          <a:lstStyle/>
          <a:p>
            <a:r>
              <a:rPr lang="en-US" sz="5400">
                <a:solidFill>
                  <a:srgbClr val="463668"/>
                </a:solidFill>
              </a:rPr>
              <a:t>Thank you</a:t>
            </a:r>
          </a:p>
        </p:txBody>
      </p:sp>
    </p:spTree>
    <p:extLst>
      <p:ext uri="{BB962C8B-B14F-4D97-AF65-F5344CB8AC3E}">
        <p14:creationId xmlns:p14="http://schemas.microsoft.com/office/powerpoint/2010/main" val="7217162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heme/theme1.xml><?xml version="1.0" encoding="utf-8"?>
<a:theme xmlns:a="http://schemas.openxmlformats.org/drawingml/2006/main" name="M365 Copilot Theme">
  <a:themeElements>
    <a:clrScheme name="Copilot pallet">
      <a:dk1>
        <a:sysClr val="windowText" lastClr="000000"/>
      </a:dk1>
      <a:lt1>
        <a:sysClr val="window" lastClr="FFFFFF"/>
      </a:lt1>
      <a:dk2>
        <a:srgbClr val="091F2C"/>
      </a:dk2>
      <a:lt2>
        <a:srgbClr val="F4F3F5"/>
      </a:lt2>
      <a:accent1>
        <a:srgbClr val="C5B4E3"/>
      </a:accent1>
      <a:accent2>
        <a:srgbClr val="8661C5"/>
      </a:accent2>
      <a:accent3>
        <a:srgbClr val="463668"/>
      </a:accent3>
      <a:accent4>
        <a:srgbClr val="0078D4"/>
      </a:accent4>
      <a:accent5>
        <a:srgbClr val="2A446F"/>
      </a:accent5>
      <a:accent6>
        <a:srgbClr val="C03BC4"/>
      </a:accent6>
      <a:hlink>
        <a:srgbClr val="FFA38B"/>
      </a:hlink>
      <a:folHlink>
        <a:srgbClr val="FFE399"/>
      </a:folHlink>
    </a:clrScheme>
    <a:fontScheme name="Segoe UI">
      <a:majorFont>
        <a:latin typeface="Segoe UI Semibold"/>
        <a:ea typeface=""/>
        <a:cs typeface=""/>
      </a:majorFont>
      <a:minorFont>
        <a:latin typeface="Segoe U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1_MASTER - Data and AI">
  <a:themeElements>
    <a:clrScheme name="Data &amp; AI Day - Light">
      <a:dk1>
        <a:srgbClr val="080808"/>
      </a:dk1>
      <a:lt1>
        <a:srgbClr val="FFFFFF"/>
      </a:lt1>
      <a:dk2>
        <a:srgbClr val="243A5E"/>
      </a:dk2>
      <a:lt2>
        <a:srgbClr val="E6E6E6"/>
      </a:lt2>
      <a:accent1>
        <a:srgbClr val="0078D4"/>
      </a:accent1>
      <a:accent2>
        <a:srgbClr val="2A446F"/>
      </a:accent2>
      <a:accent3>
        <a:srgbClr val="C03BC4"/>
      </a:accent3>
      <a:accent4>
        <a:srgbClr val="FFB900"/>
      </a:accent4>
      <a:accent5>
        <a:srgbClr val="FF9349"/>
      </a:accent5>
      <a:accent6>
        <a:srgbClr val="9BF00B"/>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Light Orange">
      <a:srgbClr val="FF9349"/>
    </a:custClr>
    <a:custClr name="Light Yellow">
      <a:srgbClr val="FEF000"/>
    </a:custClr>
    <a:custClr name="Light Green">
      <a:srgbClr val="9BF00B"/>
    </a:custClr>
    <a:custClr name="Light Teal">
      <a:srgbClr val="30E5D0"/>
    </a:custClr>
    <a:custClr name="Light Blue">
      <a:srgbClr val="50E6FF"/>
    </a:custClr>
    <a:custClr name="Light Purple">
      <a:srgbClr val="D59DFF"/>
    </a:custClr>
    <a:custClr name="White">
      <a:srgbClr val="FFFFFF"/>
    </a:custClr>
    <a:custClr name="Extra Light Gray">
      <a:srgbClr val="F2F2F2"/>
    </a:custClr>
    <a:custClr name="Light Gray">
      <a:srgbClr val="E6E6E6"/>
    </a:custClr>
    <a:custClr name="Gray">
      <a:srgbClr val="D2D2D2"/>
    </a:custClr>
    <a:custClr name="Orange">
      <a:srgbClr val="D83B01"/>
    </a:custClr>
    <a:custClr name="Yellow">
      <a:srgbClr val="FFB900"/>
    </a:custClr>
    <a:custClr name="Green">
      <a:srgbClr val="107C10"/>
    </a:custClr>
    <a:custClr name="Teal">
      <a:srgbClr val="008575"/>
    </a:custClr>
    <a:custClr name="Blue">
      <a:srgbClr val="0078D4"/>
    </a:custClr>
    <a:custClr name="Purple">
      <a:srgbClr val="8661C5"/>
    </a:custClr>
    <a:custClr name="Mid Gray">
      <a:srgbClr val="737373"/>
    </a:custClr>
    <a:custClr name="Dark Gray">
      <a:srgbClr val="505050"/>
    </a:custClr>
    <a:custClr name="Extra Dark Gray">
      <a:srgbClr val="2F2F2F"/>
    </a:custClr>
    <a:custClr name="Rick Black">
      <a:srgbClr val="000000"/>
    </a:custClr>
    <a:custClr name="Dark Orange">
      <a:srgbClr val="6B2929"/>
    </a:custClr>
    <a:custClr name="Dark Yellow">
      <a:srgbClr val="6A4B16"/>
    </a:custClr>
    <a:custClr name="Dark Green">
      <a:srgbClr val="054B16"/>
    </a:custClr>
    <a:custClr name="Dark Teal">
      <a:srgbClr val="274B47"/>
    </a:custClr>
    <a:custClr name="Dark Blue">
      <a:srgbClr val="243A5E"/>
    </a:custClr>
    <a:custClr name="Dark Purple">
      <a:srgbClr val="3B2E58"/>
    </a:custClr>
  </a:custClrLst>
  <a:extLst>
    <a:ext uri="{05A4C25C-085E-4340-85A3-A5531E510DB2}">
      <thm15:themeFamily xmlns:thm15="http://schemas.microsoft.com/office/thememl/2012/main" name="Presentation1" id="{41CCA53D-B460-4B1C-BA96-5C805463CB5A}" vid="{90BF9D22-BCF9-4590-811A-E823EC0C854B}"/>
    </a:ext>
  </a:extLst>
</a:theme>
</file>

<file path=ppt/theme/theme11.xml><?xml version="1.0" encoding="utf-8"?>
<a:theme xmlns:a="http://schemas.openxmlformats.org/drawingml/2006/main" name="Dark 16x9">
  <a:themeElements>
    <a:clrScheme name="Theme Colors Dark">
      <a:dk1>
        <a:srgbClr val="091F2C"/>
      </a:dk1>
      <a:lt1>
        <a:srgbClr val="FFFFFF"/>
      </a:lt1>
      <a:dk2>
        <a:srgbClr val="463668"/>
      </a:dk2>
      <a:lt2>
        <a:srgbClr val="E8E6DF"/>
      </a:lt2>
      <a:accent1>
        <a:srgbClr val="C5B4E3"/>
      </a:accent1>
      <a:accent2>
        <a:srgbClr val="8661C5"/>
      </a:accent2>
      <a:accent3>
        <a:srgbClr val="0078D4"/>
      </a:accent3>
      <a:accent4>
        <a:srgbClr val="D7D2CB"/>
      </a:accent4>
      <a:accent5>
        <a:srgbClr val="D59ED7"/>
      </a:accent5>
      <a:accent6>
        <a:srgbClr val="D2D2D2"/>
      </a:accent6>
      <a:hlink>
        <a:srgbClr val="D59ED7"/>
      </a:hlink>
      <a:folHlink>
        <a:srgbClr val="D59ED7"/>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chemeClr val="bg1"/>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Light Brown">
      <a:srgbClr val="E1D3C7"/>
    </a:custClr>
    <a:custClr name="Light Yellow">
      <a:srgbClr val="FFE399"/>
    </a:custClr>
    <a:custClr name="Light Orange">
      <a:srgbClr val="FFA38B"/>
    </a:custClr>
    <a:custClr name="Light Red">
      <a:srgbClr val="FFB3BB"/>
    </a:custClr>
    <a:custClr name="Light Magenta">
      <a:srgbClr val="D59ED7"/>
    </a:custClr>
    <a:custClr name="Light Purple">
      <a:srgbClr val="C5B4E3"/>
    </a:custClr>
    <a:custClr name="Light Blue">
      <a:srgbClr val="8DC8E8"/>
    </a:custClr>
    <a:custClr name="Light Teal">
      <a:srgbClr val="B9DCD2"/>
    </a:custClr>
    <a:custClr name="Light Green">
      <a:srgbClr val="D4EC8E"/>
    </a:custClr>
    <a:custClr name="Blue Black">
      <a:srgbClr val="091F2C"/>
    </a:custClr>
    <a:custClr name="Brown">
      <a:srgbClr val="BF9474"/>
    </a:custClr>
    <a:custClr name="Yellow">
      <a:srgbClr val="FFB900"/>
    </a:custClr>
    <a:custClr name="Orange">
      <a:srgbClr val="FF5C39"/>
    </a:custClr>
    <a:custClr name="Red">
      <a:srgbClr val="F4364C"/>
    </a:custClr>
    <a:custClr name="Magenta">
      <a:srgbClr val="C03BC4"/>
    </a:custClr>
    <a:custClr name="Purple">
      <a:srgbClr val="8661C5"/>
    </a:custClr>
    <a:custClr name="Blue">
      <a:srgbClr val="0078D4"/>
    </a:custClr>
    <a:custClr name="Teal">
      <a:srgbClr val="49C5B1"/>
    </a:custClr>
    <a:custClr name="Green">
      <a:srgbClr val="8DE971"/>
    </a:custClr>
    <a:custClr name="Rich Black">
      <a:srgbClr val="000000"/>
    </a:custClr>
    <a:custClr name="Dark Brown">
      <a:srgbClr val="5C4738"/>
    </a:custClr>
    <a:custClr name="Dark Yellow">
      <a:srgbClr val="7F5A1A"/>
    </a:custClr>
    <a:custClr name="Dark Orange">
      <a:srgbClr val="73391D"/>
    </a:custClr>
    <a:custClr name="Dark Red">
      <a:srgbClr val="73262F"/>
    </a:custClr>
    <a:custClr name="Dark Magenta">
      <a:srgbClr val="702573"/>
    </a:custClr>
    <a:custClr name="Dark Purple">
      <a:srgbClr val="463668"/>
    </a:custClr>
    <a:custClr name="Dark Blue">
      <a:srgbClr val="2A446F"/>
    </a:custClr>
    <a:custClr name="Dark Teal">
      <a:srgbClr val="225B62"/>
    </a:custClr>
    <a:custClr name="Dark Green">
      <a:srgbClr val="07641D"/>
    </a:custClr>
    <a:custClr name="Brown Black">
      <a:srgbClr val="291817"/>
    </a:custClr>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Pure White">
      <a:srgbClr val="FFFFFF"/>
    </a:custClr>
    <a:custClr name="Blank">
      <a:srgbClr val="F0F0F0"/>
    </a:custClr>
    <a:custClr name="Blank">
      <a:srgbClr val="F0F0F0"/>
    </a:custClr>
    <a:custClr name="Blank">
      <a:srgbClr val="F0F0F0"/>
    </a:custClr>
    <a:custClr name="Blank">
      <a:srgbClr val="F0F0F0"/>
    </a:custClr>
    <a:custClr name="Blank">
      <a:srgbClr val="F0F0F0"/>
    </a:custClr>
    <a:custClr name="Blank">
      <a:srgbClr val="F0F0F0"/>
    </a:custClr>
    <a:custClr name="Blank">
      <a:srgbClr val="F0F0F0"/>
    </a:custClr>
    <a:custClr name="Blank">
      <a:srgbClr val="F0F0F0"/>
    </a:custClr>
  </a:custClrLst>
  <a:extLst>
    <a:ext uri="{05A4C25C-085E-4340-85A3-A5531E510DB2}">
      <thm15:themeFamily xmlns:thm15="http://schemas.microsoft.com/office/thememl/2012/main" name="Microsoft brand template starter - 16x9 v02.potx" id="{9DE343BB-684C-4E39-9ABE-CA20EBB6B8E9}" vid="{2DADB89F-2F3A-458B-84CE-11ACB76D7223}"/>
    </a:ext>
  </a:extLst>
</a:theme>
</file>

<file path=ppt/theme/theme12.xml><?xml version="1.0" encoding="utf-8"?>
<a:theme xmlns:a="http://schemas.openxmlformats.org/drawingml/2006/main" name="5_White Template">
  <a:themeElements>
    <a:clrScheme name="TS_20_Blue on White">
      <a:dk1>
        <a:srgbClr val="000000"/>
      </a:dk1>
      <a:lt1>
        <a:srgbClr val="FFFFFF"/>
      </a:lt1>
      <a:dk2>
        <a:srgbClr val="243A5E"/>
      </a:dk2>
      <a:lt2>
        <a:srgbClr val="E6E6E6"/>
      </a:lt2>
      <a:accent1>
        <a:srgbClr val="0078D4"/>
      </a:accent1>
      <a:accent2>
        <a:srgbClr val="243A5E"/>
      </a:accent2>
      <a:accent3>
        <a:srgbClr val="50E6FF"/>
      </a:accent3>
      <a:accent4>
        <a:srgbClr val="008575"/>
      </a:accent4>
      <a:accent5>
        <a:srgbClr val="274B47"/>
      </a:accent5>
      <a:accent6>
        <a:srgbClr val="737373"/>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Light Orange">
      <a:srgbClr val="FF9349"/>
    </a:custClr>
    <a:custClr name="Light Yellow">
      <a:srgbClr val="FEF000"/>
    </a:custClr>
    <a:custClr name="Light Green">
      <a:srgbClr val="9BF00B"/>
    </a:custClr>
    <a:custClr name="Light Teal">
      <a:srgbClr val="30E5D0"/>
    </a:custClr>
    <a:custClr name="Light Blue">
      <a:srgbClr val="50E6FF"/>
    </a:custClr>
    <a:custClr name="Light Purple">
      <a:srgbClr val="D59DFF"/>
    </a:custClr>
    <a:custClr name="White">
      <a:srgbClr val="FFFFFF"/>
    </a:custClr>
    <a:custClr name="Extra Light Gray">
      <a:srgbClr val="F2F2F2"/>
    </a:custClr>
    <a:custClr name="Light Gray">
      <a:srgbClr val="E6E6E6"/>
    </a:custClr>
    <a:custClr name="Gray">
      <a:srgbClr val="D2D2D2"/>
    </a:custClr>
    <a:custClr name="Orange">
      <a:srgbClr val="D83B01"/>
    </a:custClr>
    <a:custClr name="Yellow">
      <a:srgbClr val="FFB900"/>
    </a:custClr>
    <a:custClr name="Green">
      <a:srgbClr val="107C10"/>
    </a:custClr>
    <a:custClr name="Teal">
      <a:srgbClr val="008575"/>
    </a:custClr>
    <a:custClr name="Blue">
      <a:srgbClr val="0078D4"/>
    </a:custClr>
    <a:custClr name="Purple">
      <a:srgbClr val="8661C5"/>
    </a:custClr>
    <a:custClr name="Mid Gray">
      <a:srgbClr val="737373"/>
    </a:custClr>
    <a:custClr name="Dark Gray">
      <a:srgbClr val="505050"/>
    </a:custClr>
    <a:custClr name="Extra Dark Gray">
      <a:srgbClr val="2F2F2F"/>
    </a:custClr>
    <a:custClr name="Rick Black">
      <a:srgbClr val="000000"/>
    </a:custClr>
    <a:custClr name="Dark Orange">
      <a:srgbClr val="6B2929"/>
    </a:custClr>
    <a:custClr name="Dark Yellow">
      <a:srgbClr val="6A4B16"/>
    </a:custClr>
    <a:custClr name="Dark Green">
      <a:srgbClr val="054B16"/>
    </a:custClr>
    <a:custClr name="Dark Teal">
      <a:srgbClr val="274B47"/>
    </a:custClr>
    <a:custClr name="Dark Blue">
      <a:srgbClr val="243A5E"/>
    </a:custClr>
    <a:custClr name="Dark Purple">
      <a:srgbClr val="3B2E58"/>
    </a:custClr>
  </a:custClrLst>
  <a:extLst>
    <a:ext uri="{05A4C25C-085E-4340-85A3-A5531E510DB2}">
      <thm15:themeFamily xmlns:thm15="http://schemas.microsoft.com/office/thememl/2012/main" name="Fall 2021 M365 CAB - PPT Template" id="{C30D65FB-893F-4A6B-8CF4-5877D638FC84}" vid="{B6AE05A3-FE96-43AC-AFA9-9D605C894AA7}"/>
    </a:ext>
  </a:extLst>
</a:theme>
</file>

<file path=ppt/theme/theme1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Copilot pallet">
      <a:dk1>
        <a:sysClr val="windowText" lastClr="000000"/>
      </a:dk1>
      <a:lt1>
        <a:sysClr val="window" lastClr="FFFFFF"/>
      </a:lt1>
      <a:dk2>
        <a:srgbClr val="091F2C"/>
      </a:dk2>
      <a:lt2>
        <a:srgbClr val="F4F3F5"/>
      </a:lt2>
      <a:accent1>
        <a:srgbClr val="C5B4E3"/>
      </a:accent1>
      <a:accent2>
        <a:srgbClr val="8661C5"/>
      </a:accent2>
      <a:accent3>
        <a:srgbClr val="463668"/>
      </a:accent3>
      <a:accent4>
        <a:srgbClr val="0078D4"/>
      </a:accent4>
      <a:accent5>
        <a:srgbClr val="2A446F"/>
      </a:accent5>
      <a:accent6>
        <a:srgbClr val="C03BC4"/>
      </a:accent6>
      <a:hlink>
        <a:srgbClr val="FFA38B"/>
      </a:hlink>
      <a:folHlink>
        <a:srgbClr val="FFE399"/>
      </a:folHlink>
    </a:clrScheme>
    <a:fontScheme name="Segoe UI">
      <a:majorFont>
        <a:latin typeface="Segoe UI Semibold"/>
        <a:ea typeface=""/>
        <a:cs typeface=""/>
      </a:majorFont>
      <a:minorFont>
        <a:latin typeface="Segoe U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BCS PPT Template_Draft2">
  <a:themeElements>
    <a:clrScheme name="Custom 1">
      <a:dk1>
        <a:srgbClr val="2F2F2F"/>
      </a:dk1>
      <a:lt1>
        <a:srgbClr val="E6E6E6"/>
      </a:lt1>
      <a:dk2>
        <a:srgbClr val="2F2F2F"/>
      </a:dk2>
      <a:lt2>
        <a:srgbClr val="FFFFFF"/>
      </a:lt2>
      <a:accent1>
        <a:srgbClr val="2D78D7"/>
      </a:accent1>
      <a:accent2>
        <a:srgbClr val="2F2F2F"/>
      </a:accent2>
      <a:accent3>
        <a:srgbClr val="D2D2D2"/>
      </a:accent3>
      <a:accent4>
        <a:srgbClr val="E6E6E6"/>
      </a:accent4>
      <a:accent5>
        <a:srgbClr val="2F2F2F"/>
      </a:accent5>
      <a:accent6>
        <a:srgbClr val="D2D2D2"/>
      </a:accent6>
      <a:hlink>
        <a:srgbClr val="274B47"/>
      </a:hlink>
      <a:folHlink>
        <a:srgbClr val="008575"/>
      </a:folHlink>
    </a:clrScheme>
    <a:fontScheme name="Custom 25">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bg2"/>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ctr" defTabSz="932472" fontAlgn="base">
          <a:lnSpc>
            <a:spcPct val="90000"/>
          </a:lnSpc>
          <a:spcBef>
            <a:spcPct val="0"/>
          </a:spcBef>
          <a:spcAft>
            <a:spcPct val="0"/>
          </a:spcAft>
          <a:defRPr sz="2400" dirty="0" err="1">
            <a:gradFill>
              <a:gsLst>
                <a:gs pos="0">
                  <a:srgbClr val="FFFFFF"/>
                </a:gs>
                <a:gs pos="100000">
                  <a:srgbClr val="FFFFFF"/>
                </a:gs>
              </a:gsLst>
              <a:lin ang="5400000" scaled="0"/>
            </a:gra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a:tailEnd type="none"/>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182880" tIns="146304" rIns="182880" bIns="146304" rtlCol="0">
        <a:spAutoFit/>
      </a:bodyPr>
      <a:lstStyle>
        <a:defPPr>
          <a:lnSpc>
            <a:spcPct val="90000"/>
          </a:lnSpc>
          <a:spcAft>
            <a:spcPts val="600"/>
          </a:spcAft>
          <a:defRPr sz="2400" dirty="0" err="1" smtClean="0">
            <a:gradFill>
              <a:gsLst>
                <a:gs pos="2917">
                  <a:schemeClr val="tx1"/>
                </a:gs>
                <a:gs pos="30000">
                  <a:schemeClr val="tx1"/>
                </a:gs>
              </a:gsLst>
              <a:lin ang="5400000" scaled="0"/>
            </a:gradFill>
          </a:defRPr>
        </a:defPPr>
      </a:lstStyle>
    </a:txDef>
  </a:objectDefaults>
  <a:extraClrSchemeLst/>
  <a:extLst>
    <a:ext uri="{05A4C25C-085E-4340-85A3-A5531E510DB2}">
      <thm15:themeFamily xmlns:thm15="http://schemas.microsoft.com/office/thememl/2012/main" name="BCS PPT Template_Draft1" id="{25E5559C-20A3-F040-BBEC-26FBBCC18BE5}" vid="{E5B61576-542A-3346-8098-E9C2B93C6555}"/>
    </a:ext>
  </a:extLst>
</a:theme>
</file>

<file path=ppt/theme/theme4.xml><?xml version="1.0" encoding="utf-8"?>
<a:theme xmlns:a="http://schemas.openxmlformats.org/drawingml/2006/main" name="2_Black Template">
  <a:themeElements>
    <a:clrScheme name="Custom 47">
      <a:dk1>
        <a:srgbClr val="000000"/>
      </a:dk1>
      <a:lt1>
        <a:srgbClr val="FFFFFF"/>
      </a:lt1>
      <a:dk2>
        <a:srgbClr val="243A5E"/>
      </a:dk2>
      <a:lt2>
        <a:srgbClr val="E6E6E6"/>
      </a:lt2>
      <a:accent1>
        <a:srgbClr val="8DC8E8"/>
      </a:accent1>
      <a:accent2>
        <a:srgbClr val="0078D4"/>
      </a:accent2>
      <a:accent3>
        <a:srgbClr val="8661C5"/>
      </a:accent3>
      <a:accent4>
        <a:srgbClr val="89DCD2"/>
      </a:accent4>
      <a:accent5>
        <a:srgbClr val="49C5B1"/>
      </a:accent5>
      <a:accent6>
        <a:srgbClr val="B1B3B3"/>
      </a:accent6>
      <a:hlink>
        <a:srgbClr val="8DC8E8"/>
      </a:hlink>
      <a:folHlink>
        <a:srgbClr val="8DC8E8"/>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000000"/>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Light Orange">
      <a:srgbClr val="FF9349"/>
    </a:custClr>
    <a:custClr name="Light Yellow">
      <a:srgbClr val="FEF000"/>
    </a:custClr>
    <a:custClr name="Light Green">
      <a:srgbClr val="9BF00B"/>
    </a:custClr>
    <a:custClr name="Light Teal">
      <a:srgbClr val="30E5D0"/>
    </a:custClr>
    <a:custClr name="Light Blue">
      <a:srgbClr val="50E6FF"/>
    </a:custClr>
    <a:custClr name="Light Purple">
      <a:srgbClr val="D59DFF"/>
    </a:custClr>
    <a:custClr name="White">
      <a:srgbClr val="FFFFFF"/>
    </a:custClr>
    <a:custClr name="Extra Light Gray">
      <a:srgbClr val="F2F2F2"/>
    </a:custClr>
    <a:custClr name="Light Gray">
      <a:srgbClr val="E6E6E6"/>
    </a:custClr>
    <a:custClr name="Gray">
      <a:srgbClr val="D2D2D2"/>
    </a:custClr>
    <a:custClr name="Orange">
      <a:srgbClr val="D83B01"/>
    </a:custClr>
    <a:custClr name="Yellow">
      <a:srgbClr val="FFB900"/>
    </a:custClr>
    <a:custClr name="Green">
      <a:srgbClr val="107C10"/>
    </a:custClr>
    <a:custClr name="Teal">
      <a:srgbClr val="008575"/>
    </a:custClr>
    <a:custClr name="Blue">
      <a:srgbClr val="0078D4"/>
    </a:custClr>
    <a:custClr name="Purple">
      <a:srgbClr val="8661C5"/>
    </a:custClr>
    <a:custClr name="Mid Gray">
      <a:srgbClr val="737373"/>
    </a:custClr>
    <a:custClr name="Dark Gray">
      <a:srgbClr val="505050"/>
    </a:custClr>
    <a:custClr name="Extra Dark Gray">
      <a:srgbClr val="2F2F2F"/>
    </a:custClr>
    <a:custClr name="Rick Black">
      <a:srgbClr val="000000"/>
    </a:custClr>
    <a:custClr name="Dark Orange">
      <a:srgbClr val="6B2929"/>
    </a:custClr>
    <a:custClr name="Dark Yellow">
      <a:srgbClr val="6A4B16"/>
    </a:custClr>
    <a:custClr name="Dark Green">
      <a:srgbClr val="054B16"/>
    </a:custClr>
    <a:custClr name="Dark Teal">
      <a:srgbClr val="274B47"/>
    </a:custClr>
    <a:custClr name="Dark Blue">
      <a:srgbClr val="243A5E"/>
    </a:custClr>
    <a:custClr name="Dark Purple">
      <a:srgbClr val="3B2E58"/>
    </a:custClr>
  </a:custClrLst>
  <a:extLst>
    <a:ext uri="{05A4C25C-085E-4340-85A3-A5531E510DB2}">
      <thm15:themeFamily xmlns:thm15="http://schemas.microsoft.com/office/thememl/2012/main" name="CIO_Connections_16-9_Template" id="{6C8FA419-2AAC-A34A-97C0-3DCAB34170DC}" vid="{0D390DF1-26D7-B749-9D7B-A332EB6ADBBD}"/>
    </a:ext>
  </a:extLst>
</a:theme>
</file>

<file path=ppt/theme/theme5.xml><?xml version="1.0" encoding="utf-8"?>
<a:theme xmlns:a="http://schemas.openxmlformats.org/drawingml/2006/main" name="3_White Template">
  <a:themeElements>
    <a:clrScheme name="TS_20_Blue on White">
      <a:dk1>
        <a:srgbClr val="000000"/>
      </a:dk1>
      <a:lt1>
        <a:srgbClr val="FFFFFF"/>
      </a:lt1>
      <a:dk2>
        <a:srgbClr val="243A5E"/>
      </a:dk2>
      <a:lt2>
        <a:srgbClr val="E6E6E6"/>
      </a:lt2>
      <a:accent1>
        <a:srgbClr val="0078D4"/>
      </a:accent1>
      <a:accent2>
        <a:srgbClr val="243A5E"/>
      </a:accent2>
      <a:accent3>
        <a:srgbClr val="50E6FF"/>
      </a:accent3>
      <a:accent4>
        <a:srgbClr val="008575"/>
      </a:accent4>
      <a:accent5>
        <a:srgbClr val="274B47"/>
      </a:accent5>
      <a:accent6>
        <a:srgbClr val="737373"/>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Light Orange">
      <a:srgbClr val="FF9349"/>
    </a:custClr>
    <a:custClr name="Light Yellow">
      <a:srgbClr val="FEF000"/>
    </a:custClr>
    <a:custClr name="Light Green">
      <a:srgbClr val="9BF00B"/>
    </a:custClr>
    <a:custClr name="Light Teal">
      <a:srgbClr val="30E5D0"/>
    </a:custClr>
    <a:custClr name="Light Blue">
      <a:srgbClr val="50E6FF"/>
    </a:custClr>
    <a:custClr name="Light Purple">
      <a:srgbClr val="D59DFF"/>
    </a:custClr>
    <a:custClr name="White">
      <a:srgbClr val="FFFFFF"/>
    </a:custClr>
    <a:custClr name="Extra Light Gray">
      <a:srgbClr val="F2F2F2"/>
    </a:custClr>
    <a:custClr name="Light Gray">
      <a:srgbClr val="E6E6E6"/>
    </a:custClr>
    <a:custClr name="Gray">
      <a:srgbClr val="D2D2D2"/>
    </a:custClr>
    <a:custClr name="Orange">
      <a:srgbClr val="D83B01"/>
    </a:custClr>
    <a:custClr name="Yellow">
      <a:srgbClr val="FFB900"/>
    </a:custClr>
    <a:custClr name="Green">
      <a:srgbClr val="107C10"/>
    </a:custClr>
    <a:custClr name="Teal">
      <a:srgbClr val="008575"/>
    </a:custClr>
    <a:custClr name="Blue">
      <a:srgbClr val="0078D4"/>
    </a:custClr>
    <a:custClr name="Purple">
      <a:srgbClr val="8661C5"/>
    </a:custClr>
    <a:custClr name="Mid Gray">
      <a:srgbClr val="737373"/>
    </a:custClr>
    <a:custClr name="Dark Gray">
      <a:srgbClr val="505050"/>
    </a:custClr>
    <a:custClr name="Extra Dark Gray">
      <a:srgbClr val="2F2F2F"/>
    </a:custClr>
    <a:custClr name="Rick Black">
      <a:srgbClr val="000000"/>
    </a:custClr>
    <a:custClr name="Dark Orange">
      <a:srgbClr val="6B2929"/>
    </a:custClr>
    <a:custClr name="Dark Yellow">
      <a:srgbClr val="6A4B16"/>
    </a:custClr>
    <a:custClr name="Dark Green">
      <a:srgbClr val="054B16"/>
    </a:custClr>
    <a:custClr name="Dark Teal">
      <a:srgbClr val="274B47"/>
    </a:custClr>
    <a:custClr name="Dark Blue">
      <a:srgbClr val="243A5E"/>
    </a:custClr>
    <a:custClr name="Dark Purple">
      <a:srgbClr val="3B2E58"/>
    </a:custClr>
  </a:custClrLst>
  <a:extLst>
    <a:ext uri="{05A4C25C-085E-4340-85A3-A5531E510DB2}">
      <thm15:themeFamily xmlns:thm15="http://schemas.microsoft.com/office/thememl/2012/main" name="Microsoft_brand_template_blue_accessible.pptx" id="{F774D412-23CA-4DC2-A47D-10DB1AEE7EFE}" vid="{952AAC9D-4DB4-450B-87D3-2D1B406135CB}"/>
    </a:ext>
  </a:extLst>
</a:theme>
</file>

<file path=ppt/theme/theme6.xml><?xml version="1.0" encoding="utf-8"?>
<a:theme xmlns:a="http://schemas.openxmlformats.org/drawingml/2006/main" name="Microsoft Envision 16:9 Template Dark">
  <a:themeElements>
    <a:clrScheme name="Custom 140">
      <a:dk1>
        <a:srgbClr val="091F2C"/>
      </a:dk1>
      <a:lt1>
        <a:srgbClr val="FFFFFF"/>
      </a:lt1>
      <a:dk2>
        <a:srgbClr val="2A446F"/>
      </a:dk2>
      <a:lt2>
        <a:srgbClr val="E8E6DF"/>
      </a:lt2>
      <a:accent1>
        <a:srgbClr val="8DC8E8"/>
      </a:accent1>
      <a:accent2>
        <a:srgbClr val="0078D4"/>
      </a:accent2>
      <a:accent3>
        <a:srgbClr val="C03BC4"/>
      </a:accent3>
      <a:accent4>
        <a:srgbClr val="D7D2CB"/>
      </a:accent4>
      <a:accent5>
        <a:srgbClr val="49C5B1"/>
      </a:accent5>
      <a:accent6>
        <a:srgbClr val="D2D2D2"/>
      </a:accent6>
      <a:hlink>
        <a:srgbClr val="D59ED7"/>
      </a:hlink>
      <a:folHlink>
        <a:srgbClr val="D59ED7"/>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chemeClr val="bg1"/>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Light Brown">
      <a:srgbClr val="E1D3C7"/>
    </a:custClr>
    <a:custClr name="Light Yellow">
      <a:srgbClr val="FFE399"/>
    </a:custClr>
    <a:custClr name="Light Orange">
      <a:srgbClr val="FFA38B"/>
    </a:custClr>
    <a:custClr name="Light Red">
      <a:srgbClr val="FFB3BB"/>
    </a:custClr>
    <a:custClr name="Light Magenta">
      <a:srgbClr val="D59ED7"/>
    </a:custClr>
    <a:custClr name="Light Purple">
      <a:srgbClr val="C5B4E3"/>
    </a:custClr>
    <a:custClr name="Light Blue">
      <a:srgbClr val="8DC8E8"/>
    </a:custClr>
    <a:custClr name="Light Teal">
      <a:srgbClr val="B9DCD2"/>
    </a:custClr>
    <a:custClr name="Light Green">
      <a:srgbClr val="D4EC8E"/>
    </a:custClr>
    <a:custClr name="Blue Black">
      <a:srgbClr val="091F2C"/>
    </a:custClr>
    <a:custClr name="Brown">
      <a:srgbClr val="BF9474"/>
    </a:custClr>
    <a:custClr name="Yellow">
      <a:srgbClr val="FFB900"/>
    </a:custClr>
    <a:custClr name="Orange">
      <a:srgbClr val="FF5C39"/>
    </a:custClr>
    <a:custClr name="Red">
      <a:srgbClr val="F4364C"/>
    </a:custClr>
    <a:custClr name="Magenta">
      <a:srgbClr val="C03BC4"/>
    </a:custClr>
    <a:custClr name="Purple">
      <a:srgbClr val="8661C5"/>
    </a:custClr>
    <a:custClr name="Blue">
      <a:srgbClr val="0078D4"/>
    </a:custClr>
    <a:custClr name="Teal">
      <a:srgbClr val="49C5B1"/>
    </a:custClr>
    <a:custClr name="Green">
      <a:srgbClr val="8DE971"/>
    </a:custClr>
    <a:custClr name="Rich Black">
      <a:srgbClr val="000000"/>
    </a:custClr>
    <a:custClr name="Dark Brown">
      <a:srgbClr val="5C4738"/>
    </a:custClr>
    <a:custClr name="Dark Yellow">
      <a:srgbClr val="7F5A1A"/>
    </a:custClr>
    <a:custClr name="Dark Orange">
      <a:srgbClr val="73391D"/>
    </a:custClr>
    <a:custClr name="Dark Red">
      <a:srgbClr val="73262F"/>
    </a:custClr>
    <a:custClr name="Dark Magenta">
      <a:srgbClr val="702573"/>
    </a:custClr>
    <a:custClr name="Dark Purple">
      <a:srgbClr val="463668"/>
    </a:custClr>
    <a:custClr name="Dark Blue">
      <a:srgbClr val="2A446F"/>
    </a:custClr>
    <a:custClr name="Dark Teal">
      <a:srgbClr val="225B62"/>
    </a:custClr>
    <a:custClr name="Dark Green">
      <a:srgbClr val="07641D"/>
    </a:custClr>
    <a:custClr name="Brown Black">
      <a:srgbClr val="291817"/>
    </a:custClr>
    <a:custClr name="Pure White">
      <a:srgbClr val="FFFFFF"/>
    </a:custClr>
    <a:custClr name="Off White">
      <a:srgbClr val="F4F3F5"/>
    </a:custClr>
    <a:custClr name="Warm White">
      <a:srgbClr val="FFF8F3"/>
    </a:custClr>
    <a:custClr name="Warm Light Gray">
      <a:srgbClr val="E8E6DF"/>
    </a:custClr>
    <a:custClr name="Mid Gray">
      <a:srgbClr val="D7D2CB"/>
    </a:custClr>
    <a:custClr name="Warm Gray">
      <a:srgbClr val="8C8279"/>
    </a:custClr>
    <a:custClr name="Light Gray">
      <a:srgbClr val="D9D9D6"/>
    </a:custClr>
    <a:custClr name="Cool Gray">
      <a:srgbClr val="B1B3B3"/>
    </a:custClr>
    <a:custClr name="Dark Gray">
      <a:srgbClr val="454142"/>
    </a:custClr>
    <a:custClr name="Pure White">
      <a:srgbClr val="FFFFFF"/>
    </a:custClr>
    <a:custClr name="Blank">
      <a:srgbClr val="F0F0F0"/>
    </a:custClr>
    <a:custClr name="Blank">
      <a:srgbClr val="F0F0F0"/>
    </a:custClr>
    <a:custClr name="Blank">
      <a:srgbClr val="F0F0F0"/>
    </a:custClr>
    <a:custClr name="Blank">
      <a:srgbClr val="F0F0F0"/>
    </a:custClr>
    <a:custClr name="Blank">
      <a:srgbClr val="F0F0F0"/>
    </a:custClr>
    <a:custClr name="Blank">
      <a:srgbClr val="F0F0F0"/>
    </a:custClr>
    <a:custClr name="Blank">
      <a:srgbClr val="F0F0F0"/>
    </a:custClr>
    <a:custClr name="Blank">
      <a:srgbClr val="F0F0F0"/>
    </a:custClr>
  </a:custClrLst>
  <a:extLst>
    <a:ext uri="{05A4C25C-085E-4340-85A3-A5531E510DB2}">
      <thm15:themeFamily xmlns:thm15="http://schemas.microsoft.com/office/thememl/2012/main" name="MS_Envision_2023_16-9_Event-template.potx" id="{1042EA66-587C-4EDD-B9AE-CE87FCB3EAC7}" vid="{1ED71F68-2C88-4FA9-86A4-2636CB1C348D}"/>
    </a:ext>
  </a:extLst>
</a:theme>
</file>

<file path=ppt/theme/theme7.xml><?xml version="1.0" encoding="utf-8"?>
<a:theme xmlns:a="http://schemas.openxmlformats.org/drawingml/2006/main" name="4_White Template">
  <a:themeElements>
    <a:clrScheme name="TS_20_Blue on White">
      <a:dk1>
        <a:srgbClr val="000000"/>
      </a:dk1>
      <a:lt1>
        <a:srgbClr val="FFFFFF"/>
      </a:lt1>
      <a:dk2>
        <a:srgbClr val="243A5E"/>
      </a:dk2>
      <a:lt2>
        <a:srgbClr val="E6E6E6"/>
      </a:lt2>
      <a:accent1>
        <a:srgbClr val="0078D4"/>
      </a:accent1>
      <a:accent2>
        <a:srgbClr val="243A5E"/>
      </a:accent2>
      <a:accent3>
        <a:srgbClr val="50E6FF"/>
      </a:accent3>
      <a:accent4>
        <a:srgbClr val="008575"/>
      </a:accent4>
      <a:accent5>
        <a:srgbClr val="274B47"/>
      </a:accent5>
      <a:accent6>
        <a:srgbClr val="737373"/>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Light Orange">
      <a:srgbClr val="FF9349"/>
    </a:custClr>
    <a:custClr name="Light Yellow">
      <a:srgbClr val="FEF000"/>
    </a:custClr>
    <a:custClr name="Light Green">
      <a:srgbClr val="9BF00B"/>
    </a:custClr>
    <a:custClr name="Light Teal">
      <a:srgbClr val="30E5D0"/>
    </a:custClr>
    <a:custClr name="Light Blue">
      <a:srgbClr val="50E6FF"/>
    </a:custClr>
    <a:custClr name="Light Purple">
      <a:srgbClr val="D59DFF"/>
    </a:custClr>
    <a:custClr name="White">
      <a:srgbClr val="FFFFFF"/>
    </a:custClr>
    <a:custClr name="Extra Light Gray">
      <a:srgbClr val="F2F2F2"/>
    </a:custClr>
    <a:custClr name="Light Gray">
      <a:srgbClr val="E6E6E6"/>
    </a:custClr>
    <a:custClr name="Gray">
      <a:srgbClr val="D2D2D2"/>
    </a:custClr>
    <a:custClr name="Orange">
      <a:srgbClr val="D83B01"/>
    </a:custClr>
    <a:custClr name="Yellow">
      <a:srgbClr val="FFB900"/>
    </a:custClr>
    <a:custClr name="Green">
      <a:srgbClr val="107C10"/>
    </a:custClr>
    <a:custClr name="Teal">
      <a:srgbClr val="008575"/>
    </a:custClr>
    <a:custClr name="Blue">
      <a:srgbClr val="0078D4"/>
    </a:custClr>
    <a:custClr name="Purple">
      <a:srgbClr val="8661C5"/>
    </a:custClr>
    <a:custClr name="Mid Gray">
      <a:srgbClr val="737373"/>
    </a:custClr>
    <a:custClr name="Dark Gray">
      <a:srgbClr val="505050"/>
    </a:custClr>
    <a:custClr name="Extra Dark Gray">
      <a:srgbClr val="2F2F2F"/>
    </a:custClr>
    <a:custClr name="Rick Black">
      <a:srgbClr val="000000"/>
    </a:custClr>
    <a:custClr name="Dark Orange">
      <a:srgbClr val="6B2929"/>
    </a:custClr>
    <a:custClr name="Dark Yellow">
      <a:srgbClr val="6A4B16"/>
    </a:custClr>
    <a:custClr name="Dark Green">
      <a:srgbClr val="054B16"/>
    </a:custClr>
    <a:custClr name="Dark Teal">
      <a:srgbClr val="274B47"/>
    </a:custClr>
    <a:custClr name="Dark Blue">
      <a:srgbClr val="243A5E"/>
    </a:custClr>
    <a:custClr name="Dark Purple">
      <a:srgbClr val="3B2E58"/>
    </a:custClr>
  </a:custClrLst>
  <a:extLst>
    <a:ext uri="{05A4C25C-085E-4340-85A3-A5531E510DB2}">
      <thm15:themeFamily xmlns:thm15="http://schemas.microsoft.com/office/thememl/2012/main" name="Microsoft_brand_template_blue_accessible.pptx" id="{F774D412-23CA-4DC2-A47D-10DB1AEE7EFE}" vid="{952AAC9D-4DB4-450B-87D3-2D1B406135CB}"/>
    </a:ext>
  </a:extLst>
</a:theme>
</file>

<file path=ppt/theme/theme8.xml><?xml version="1.0" encoding="utf-8"?>
<a:theme xmlns:a="http://schemas.openxmlformats.org/drawingml/2006/main" name="Test">
  <a:themeElements>
    <a:clrScheme name="MCAPS">
      <a:dk1>
        <a:srgbClr val="000000"/>
      </a:dk1>
      <a:lt1>
        <a:srgbClr val="FFFFFF"/>
      </a:lt1>
      <a:dk2>
        <a:srgbClr val="3B2E58"/>
      </a:dk2>
      <a:lt2>
        <a:srgbClr val="E6E6E6"/>
      </a:lt2>
      <a:accent1>
        <a:srgbClr val="8661C5"/>
      </a:accent1>
      <a:accent2>
        <a:srgbClr val="0A1F2B"/>
      </a:accent2>
      <a:accent3>
        <a:srgbClr val="0078D4"/>
      </a:accent3>
      <a:accent4>
        <a:srgbClr val="FFB900"/>
      </a:accent4>
      <a:accent5>
        <a:srgbClr val="F4364C"/>
      </a:accent5>
      <a:accent6>
        <a:srgbClr val="D59DFF"/>
      </a:accent6>
      <a:hlink>
        <a:srgbClr val="0078D4"/>
      </a:hlink>
      <a:folHlink>
        <a:srgbClr val="0078D4"/>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Light Orange">
      <a:srgbClr val="FF9349"/>
    </a:custClr>
    <a:custClr name="Light Yellow">
      <a:srgbClr val="FEF000"/>
    </a:custClr>
    <a:custClr name="Light Green">
      <a:srgbClr val="9BF00B"/>
    </a:custClr>
    <a:custClr name="Light Teal">
      <a:srgbClr val="30E5D0"/>
    </a:custClr>
    <a:custClr name="Light Blue">
      <a:srgbClr val="50E6FF"/>
    </a:custClr>
    <a:custClr name="Light Purple">
      <a:srgbClr val="D59DFF"/>
    </a:custClr>
    <a:custClr name="White">
      <a:srgbClr val="FFFFFF"/>
    </a:custClr>
    <a:custClr name="Extra Light Gray">
      <a:srgbClr val="F2F2F2"/>
    </a:custClr>
    <a:custClr name="Light Gray">
      <a:srgbClr val="E6E6E6"/>
    </a:custClr>
    <a:custClr name="Gray">
      <a:srgbClr val="D2D2D2"/>
    </a:custClr>
    <a:custClr name="Orange">
      <a:srgbClr val="D83B01"/>
    </a:custClr>
    <a:custClr name="Yellow">
      <a:srgbClr val="FFB900"/>
    </a:custClr>
    <a:custClr name="Green">
      <a:srgbClr val="107C10"/>
    </a:custClr>
    <a:custClr name="Teal">
      <a:srgbClr val="008575"/>
    </a:custClr>
    <a:custClr name="Blue">
      <a:srgbClr val="0078D4"/>
    </a:custClr>
    <a:custClr name="Purple">
      <a:srgbClr val="8661C5"/>
    </a:custClr>
    <a:custClr name="Mid Gray">
      <a:srgbClr val="737373"/>
    </a:custClr>
    <a:custClr name="Dark Gray">
      <a:srgbClr val="505050"/>
    </a:custClr>
    <a:custClr name="Extra Dark Gray">
      <a:srgbClr val="2F2F2F"/>
    </a:custClr>
    <a:custClr name="Rick Black">
      <a:srgbClr val="000000"/>
    </a:custClr>
    <a:custClr name="Dark Orange">
      <a:srgbClr val="6B2929"/>
    </a:custClr>
    <a:custClr name="Dark Yellow">
      <a:srgbClr val="6A4B16"/>
    </a:custClr>
    <a:custClr name="Dark Green">
      <a:srgbClr val="054B16"/>
    </a:custClr>
    <a:custClr name="Dark Teal">
      <a:srgbClr val="274B47"/>
    </a:custClr>
    <a:custClr name="Dark Blue">
      <a:srgbClr val="243A5E"/>
    </a:custClr>
    <a:custClr name="Dark Purple">
      <a:srgbClr val="3B2E58"/>
    </a:custClr>
  </a:custClrLst>
  <a:extLst>
    <a:ext uri="{05A4C25C-085E-4340-85A3-A5531E510DB2}">
      <thm15:themeFamily xmlns:thm15="http://schemas.microsoft.com/office/thememl/2012/main" name="Test" id="{14D6B222-068A-4F98-B2D8-20284718B742}" vid="{D72A4739-C47D-4CE1-8FB6-CA1FBE049EE8}"/>
    </a:ext>
  </a:extLst>
</a:theme>
</file>

<file path=ppt/theme/theme9.xml><?xml version="1.0" encoding="utf-8"?>
<a:theme xmlns:a="http://schemas.openxmlformats.org/drawingml/2006/main" name="MASTER - Data and AI">
  <a:themeElements>
    <a:clrScheme name="Data &amp; AI Day - Light">
      <a:dk1>
        <a:srgbClr val="080808"/>
      </a:dk1>
      <a:lt1>
        <a:srgbClr val="FFFFFF"/>
      </a:lt1>
      <a:dk2>
        <a:srgbClr val="243A5E"/>
      </a:dk2>
      <a:lt2>
        <a:srgbClr val="E6E6E6"/>
      </a:lt2>
      <a:accent1>
        <a:srgbClr val="0078D4"/>
      </a:accent1>
      <a:accent2>
        <a:srgbClr val="2A446F"/>
      </a:accent2>
      <a:accent3>
        <a:srgbClr val="C03BC4"/>
      </a:accent3>
      <a:accent4>
        <a:srgbClr val="FFB900"/>
      </a:accent4>
      <a:accent5>
        <a:srgbClr val="FF9349"/>
      </a:accent5>
      <a:accent6>
        <a:srgbClr val="9BF00B"/>
      </a:accent6>
      <a:hlink>
        <a:srgbClr val="0078D4"/>
      </a:hlink>
      <a:folHlink>
        <a:srgbClr val="0078D4"/>
      </a:folHlink>
    </a:clrScheme>
    <a:fontScheme name="Microsoft 2019 Brand Templates">
      <a:majorFont>
        <a:latin typeface="Segoe UI Semibold"/>
        <a:ea typeface=""/>
        <a:cs typeface=""/>
      </a:majorFont>
      <a:minorFont>
        <a:latin typeface="Segoe UI"/>
        <a:ea typeface=""/>
        <a:cs typeface=""/>
      </a:minorFont>
    </a:fontScheme>
    <a:fmtScheme name="Couture">
      <a:fillStyleLst>
        <a:solidFill>
          <a:schemeClr val="phClr"/>
        </a:solidFill>
        <a:solidFill>
          <a:schemeClr val="phClr">
            <a:tint val="65000"/>
          </a:schemeClr>
        </a:solidFill>
        <a:solidFill>
          <a:schemeClr val="phClr">
            <a:shade val="80000"/>
            <a:satMod val="180000"/>
          </a:schemeClr>
        </a:solidFill>
      </a:fillStyleLst>
      <a:lnStyleLst>
        <a:ln w="9525" cap="flat" cmpd="sng" algn="ctr">
          <a:solidFill>
            <a:schemeClr val="phClr"/>
          </a:solidFill>
          <a:prstDash val="solid"/>
        </a:ln>
        <a:ln w="10795" cap="flat" cmpd="sng" algn="ctr">
          <a:solidFill>
            <a:schemeClr val="phClr"/>
          </a:solidFill>
          <a:prstDash val="solid"/>
        </a:ln>
        <a:ln w="17145" cap="flat" cmpd="sng" algn="ctr">
          <a:solidFill>
            <a:schemeClr val="phClr">
              <a:shade val="95000"/>
              <a:alpha val="50000"/>
              <a:satMod val="150000"/>
            </a:schemeClr>
          </a:solidFill>
          <a:prstDash val="solid"/>
        </a:ln>
      </a:lnStyleLst>
      <a:effectStyleLst>
        <a:effectStyle>
          <a:effectLst/>
        </a:effectStyle>
        <a:effectStyle>
          <a:effectLst/>
        </a:effectStyle>
        <a:effectStyle>
          <a:effectLst>
            <a:outerShdw blurRad="44450" dist="13970" dir="5400000" algn="ctr" rotWithShape="0">
              <a:srgbClr val="000000">
                <a:alpha val="45000"/>
              </a:srgbClr>
            </a:outerShdw>
          </a:effectLst>
          <a:scene3d>
            <a:camera prst="orthographicFront">
              <a:rot lat="0" lon="0" rev="0"/>
            </a:camera>
            <a:lightRig rig="twoPt" dir="tl"/>
          </a:scene3d>
          <a:sp3d prstMaterial="flat">
            <a:bevelT w="19050" h="31750" prst="coolSlant"/>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a:noFill/>
          <a:headEnd type="none" w="med" len="med"/>
          <a:tailEnd type="none" w="med" len="med"/>
        </a:ln>
        <a:effectLst/>
      </a:spPr>
      <a:bodyPr rot="0" spcFirstLastPara="0" vertOverflow="overflow" horzOverflow="overflow" vert="horz" wrap="square" lIns="182880" tIns="146304" rIns="182880" bIns="146304" numCol="1" spcCol="0" rtlCol="0" fromWordArt="0" anchor="t" anchorCtr="0" forceAA="0" compatLnSpc="1">
        <a:prstTxWarp prst="textNoShape">
          <a:avLst/>
        </a:prstTxWarp>
        <a:noAutofit/>
      </a:bodyPr>
      <a:lstStyle>
        <a:defPPr algn="l" defTabSz="932472" fontAlgn="base">
          <a:spcBef>
            <a:spcPct val="0"/>
          </a:spcBef>
          <a:spcAft>
            <a:spcPct val="0"/>
          </a:spcAft>
          <a:defRPr sz="2000" dirty="0" err="1" smtClean="0">
            <a:solidFill>
              <a:srgbClr val="FFFFFF"/>
            </a:solidFill>
            <a:ea typeface="Segoe UI" pitchFamily="34" charset="0"/>
            <a:cs typeface="Segoe UI" pitchFamily="34" charset="0"/>
          </a:defRPr>
        </a:defPPr>
      </a:lstStyle>
      <a:style>
        <a:lnRef idx="1">
          <a:schemeClr val="accent2"/>
        </a:lnRef>
        <a:fillRef idx="3">
          <a:schemeClr val="accent2"/>
        </a:fillRef>
        <a:effectRef idx="2">
          <a:schemeClr val="accent2"/>
        </a:effectRef>
        <a:fontRef idx="minor">
          <a:schemeClr val="lt1"/>
        </a:fontRef>
      </a:style>
    </a:spDef>
    <a:lnDef>
      <a:spPr>
        <a:ln>
          <a:solidFill>
            <a:schemeClr val="tx1"/>
          </a:solidFill>
          <a:headEnd type="none" w="lg" len="med"/>
          <a:tailEnd type="none" w="lg" len="med"/>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lgn="l">
          <a:defRPr sz="2000" dirty="0" err="1" smtClean="0"/>
        </a:defPPr>
      </a:lstStyle>
    </a:txDef>
  </a:objectDefaults>
  <a:extraClrSchemeLst/>
  <a:custClrLst>
    <a:custClr name="Light Orange">
      <a:srgbClr val="FF9349"/>
    </a:custClr>
    <a:custClr name="Light Yellow">
      <a:srgbClr val="FEF000"/>
    </a:custClr>
    <a:custClr name="Light Green">
      <a:srgbClr val="9BF00B"/>
    </a:custClr>
    <a:custClr name="Light Teal">
      <a:srgbClr val="30E5D0"/>
    </a:custClr>
    <a:custClr name="Light Blue">
      <a:srgbClr val="50E6FF"/>
    </a:custClr>
    <a:custClr name="Light Purple">
      <a:srgbClr val="D59DFF"/>
    </a:custClr>
    <a:custClr name="White">
      <a:srgbClr val="FFFFFF"/>
    </a:custClr>
    <a:custClr name="Extra Light Gray">
      <a:srgbClr val="F2F2F2"/>
    </a:custClr>
    <a:custClr name="Light Gray">
      <a:srgbClr val="E6E6E6"/>
    </a:custClr>
    <a:custClr name="Gray">
      <a:srgbClr val="D2D2D2"/>
    </a:custClr>
    <a:custClr name="Orange">
      <a:srgbClr val="D83B01"/>
    </a:custClr>
    <a:custClr name="Yellow">
      <a:srgbClr val="FFB900"/>
    </a:custClr>
    <a:custClr name="Green">
      <a:srgbClr val="107C10"/>
    </a:custClr>
    <a:custClr name="Teal">
      <a:srgbClr val="008575"/>
    </a:custClr>
    <a:custClr name="Blue">
      <a:srgbClr val="0078D4"/>
    </a:custClr>
    <a:custClr name="Purple">
      <a:srgbClr val="8661C5"/>
    </a:custClr>
    <a:custClr name="Mid Gray">
      <a:srgbClr val="737373"/>
    </a:custClr>
    <a:custClr name="Dark Gray">
      <a:srgbClr val="505050"/>
    </a:custClr>
    <a:custClr name="Extra Dark Gray">
      <a:srgbClr val="2F2F2F"/>
    </a:custClr>
    <a:custClr name="Rick Black">
      <a:srgbClr val="000000"/>
    </a:custClr>
    <a:custClr name="Dark Orange">
      <a:srgbClr val="6B2929"/>
    </a:custClr>
    <a:custClr name="Dark Yellow">
      <a:srgbClr val="6A4B16"/>
    </a:custClr>
    <a:custClr name="Dark Green">
      <a:srgbClr val="054B16"/>
    </a:custClr>
    <a:custClr name="Dark Teal">
      <a:srgbClr val="274B47"/>
    </a:custClr>
    <a:custClr name="Dark Blue">
      <a:srgbClr val="243A5E"/>
    </a:custClr>
    <a:custClr name="Dark Purple">
      <a:srgbClr val="3B2E58"/>
    </a:custClr>
  </a:custClrLst>
  <a:extLst>
    <a:ext uri="{05A4C25C-085E-4340-85A3-A5531E510DB2}">
      <thm15:themeFamily xmlns:thm15="http://schemas.microsoft.com/office/thememl/2012/main" name="Presentation1" id="{41CCA53D-B460-4B1C-BA96-5C805463CB5A}" vid="{90BF9D22-BCF9-4590-811A-E823EC0C854B}"/>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CAB4D63BEF6CE74A98DE71B79A4EFA2E" ma:contentTypeVersion="19" ma:contentTypeDescription="Create a new document." ma:contentTypeScope="" ma:versionID="5aadf01704b9abe3a5dd09e02dc858b7">
  <xsd:schema xmlns:xsd="http://www.w3.org/2001/XMLSchema" xmlns:xs="http://www.w3.org/2001/XMLSchema" xmlns:p="http://schemas.microsoft.com/office/2006/metadata/properties" xmlns:ns1="http://schemas.microsoft.com/sharepoint/v3" xmlns:ns2="324d2b90-11f2-4fdf-990a-54fa46247cf8" xmlns:ns3="b817b00b-f121-400f-976b-40959b1c7d14" targetNamespace="http://schemas.microsoft.com/office/2006/metadata/properties" ma:root="true" ma:fieldsID="1d896cbaba30812cad4c981f5db86b71" ns1:_="" ns2:_="" ns3:_="">
    <xsd:import namespace="http://schemas.microsoft.com/sharepoint/v3"/>
    <xsd:import namespace="324d2b90-11f2-4fdf-990a-54fa46247cf8"/>
    <xsd:import namespace="b817b00b-f121-400f-976b-40959b1c7d14"/>
    <xsd:element name="properties">
      <xsd:complexType>
        <xsd:sequence>
          <xsd:element name="documentManagement">
            <xsd:complexType>
              <xsd:all>
                <xsd:element ref="ns2:lcf76f155ced4ddcb4097134ff3c332f" minOccurs="0"/>
                <xsd:element ref="ns3:TaxCatchAll" minOccurs="0"/>
                <xsd:element ref="ns2:MediaServiceMetadata" minOccurs="0"/>
                <xsd:element ref="ns2:MediaServiceFastMetadata" minOccurs="0"/>
                <xsd:element ref="ns2:MediaServiceSearchProperties" minOccurs="0"/>
                <xsd:element ref="ns2:MediaServiceObjectDetectorVersions" minOccurs="0"/>
                <xsd:element ref="ns2:MediaServiceOCR" minOccurs="0"/>
                <xsd:element ref="ns2:MediaServiceGenerationTime" minOccurs="0"/>
                <xsd:element ref="ns2:MediaServiceEventHashCode" minOccurs="0"/>
                <xsd:element ref="ns1:_ip_UnifiedCompliancePolicyProperties" minOccurs="0"/>
                <xsd:element ref="ns1:_ip_UnifiedCompliancePolicyUIAction" minOccurs="0"/>
                <xsd:element ref="ns2:MediaLengthInSeconds" minOccurs="0"/>
                <xsd:element ref="ns2:MediaServiceDateTaken" minOccurs="0"/>
                <xsd:element ref="ns3:SharedWithUsers" minOccurs="0"/>
                <xsd:element ref="ns3:SharedWithDetails" minOccurs="0"/>
                <xsd:element ref="ns2:MCpostID" minOccurs="0"/>
                <xsd:element ref="ns2:MCpostdate" minOccurs="0"/>
                <xsd:element ref="ns2:Recipient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18" nillable="true" ma:displayName="Unified Compliance Policy Properties" ma:hidden="true" ma:internalName="_ip_UnifiedCompliancePolicyProperties">
      <xsd:simpleType>
        <xsd:restriction base="dms:Note"/>
      </xsd:simpleType>
    </xsd:element>
    <xsd:element name="_ip_UnifiedCompliancePolicyUIAction" ma:index="19"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324d2b90-11f2-4fdf-990a-54fa46247cf8" elementFormDefault="qualified">
    <xsd:import namespace="http://schemas.microsoft.com/office/2006/documentManagement/types"/>
    <xsd:import namespace="http://schemas.microsoft.com/office/infopath/2007/PartnerControls"/>
    <xsd:element name="lcf76f155ced4ddcb4097134ff3c332f" ma:index="9" nillable="true" ma:taxonomy="true" ma:internalName="lcf76f155ced4ddcb4097134ff3c332f" ma:taxonomyFieldName="MediaServiceImageTags" ma:displayName="Image Tags" ma:readOnly="false" ma:fieldId="{5cf76f15-5ced-4ddc-b409-7134ff3c332f}" ma:taxonomyMulti="true" ma:sspId="e385fb40-52d4-4fae-9c5b-3e8ff8a5878e" ma:termSetId="09814cd3-568e-fe90-9814-8d621ff8fb84" ma:anchorId="fba54fb3-c3e1-fe81-a776-ca4b69148c4d" ma:open="true" ma:isKeyword="false">
      <xsd:complexType>
        <xsd:sequence>
          <xsd:element ref="pc:Terms" minOccurs="0" maxOccurs="1"/>
        </xsd:sequence>
      </xsd:complexType>
    </xsd:element>
    <xsd:element name="MediaServiceMetadata" ma:index="11" nillable="true" ma:displayName="MediaServiceMetadata" ma:hidden="true" ma:internalName="MediaServiceMetadata" ma:readOnly="true">
      <xsd:simpleType>
        <xsd:restriction base="dms:Note"/>
      </xsd:simpleType>
    </xsd:element>
    <xsd:element name="MediaServiceFastMetadata" ma:index="12" nillable="true" ma:displayName="MediaServiceFastMetadata" ma:hidden="true" ma:internalName="MediaServiceFastMetadata" ma:readOnly="true">
      <xsd:simpleType>
        <xsd:restriction base="dms:Note"/>
      </xsd:simpleType>
    </xsd:element>
    <xsd:element name="MediaServiceSearchProperties" ma:index="13" nillable="true" ma:displayName="MediaServiceSearchProperties" ma:hidden="true" ma:internalName="MediaServiceSearchProperties" ma:readOnly="true">
      <xsd:simpleType>
        <xsd:restriction base="dms:Note"/>
      </xsd:simpleType>
    </xsd:element>
    <xsd:element name="MediaServiceObjectDetectorVersions" ma:index="14" nillable="true" ma:displayName="MediaServiceObjectDetectorVersions" ma:hidden="true" ma:indexed="true" ma:internalName="MediaServiceObjectDetectorVersions" ma:readOnly="true">
      <xsd:simpleType>
        <xsd:restriction base="dms:Text"/>
      </xsd:simpleType>
    </xsd:element>
    <xsd:element name="MediaServiceOCR" ma:index="15" nillable="true" ma:displayName="Extracted Text" ma:internalName="MediaServiceOCR" ma:readOnly="true">
      <xsd:simpleType>
        <xsd:restriction base="dms:Note">
          <xsd:maxLength value="255"/>
        </xsd:restriction>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element name="MediaLengthInSeconds" ma:index="20" nillable="true" ma:displayName="MediaLengthInSeconds" ma:hidden="true" ma:internalName="MediaLengthInSeconds" ma:readOnly="true">
      <xsd:simpleType>
        <xsd:restriction base="dms:Unknown"/>
      </xsd:simpleType>
    </xsd:element>
    <xsd:element name="MediaServiceDateTaken" ma:index="21" nillable="true" ma:displayName="MediaServiceDateTaken" ma:hidden="true" ma:indexed="true" ma:internalName="MediaServiceDateTaken" ma:readOnly="true">
      <xsd:simpleType>
        <xsd:restriction base="dms:Text"/>
      </xsd:simpleType>
    </xsd:element>
    <xsd:element name="MCpostID" ma:index="24" nillable="true" ma:displayName="MC post ID" ma:format="Dropdown" ma:internalName="MCpostID">
      <xsd:simpleType>
        <xsd:restriction base="dms:Text">
          <xsd:maxLength value="255"/>
        </xsd:restriction>
      </xsd:simpleType>
    </xsd:element>
    <xsd:element name="MCpostdate" ma:index="25" nillable="true" ma:displayName="MC post date " ma:format="Dropdown" ma:internalName="MCpostdate">
      <xsd:simpleType>
        <xsd:restriction base="dms:Text">
          <xsd:maxLength value="255"/>
        </xsd:restriction>
      </xsd:simpleType>
    </xsd:element>
    <xsd:element name="Recipients" ma:index="26" nillable="true" ma:displayName="Recipients " ma:format="Dropdown" ma:internalName="Recipients">
      <xsd:simpleType>
        <xsd:restriction base="dms:Text">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b817b00b-f121-400f-976b-40959b1c7d14" elementFormDefault="qualified">
    <xsd:import namespace="http://schemas.microsoft.com/office/2006/documentManagement/types"/>
    <xsd:import namespace="http://schemas.microsoft.com/office/infopath/2007/PartnerControls"/>
    <xsd:element name="TaxCatchAll" ma:index="10" nillable="true" ma:displayName="Taxonomy Catch All Column" ma:hidden="true" ma:list="{a2642221-0cbc-45a0-a534-f2e154e1d76e}" ma:internalName="TaxCatchAll" ma:showField="CatchAllData" ma:web="b817b00b-f121-400f-976b-40959b1c7d14">
      <xsd:complexType>
        <xsd:complexContent>
          <xsd:extension base="dms:MultiChoiceLookup">
            <xsd:sequence>
              <xsd:element name="Value" type="dms:Lookup" maxOccurs="unbounded" minOccurs="0" nillable="true"/>
            </xsd:sequence>
          </xsd:extension>
        </xsd:complexContent>
      </xsd:complexType>
    </xsd:element>
    <xsd:element name="SharedWithUsers" ma:index="22"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3"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MediaLengthInSeconds xmlns="324d2b90-11f2-4fdf-990a-54fa46247cf8" xsi:nil="true"/>
    <lcf76f155ced4ddcb4097134ff3c332f xmlns="324d2b90-11f2-4fdf-990a-54fa46247cf8">
      <Terms xmlns="http://schemas.microsoft.com/office/infopath/2007/PartnerControls"/>
    </lcf76f155ced4ddcb4097134ff3c332f>
    <TaxCatchAll xmlns="b817b00b-f121-400f-976b-40959b1c7d14" xsi:nil="true"/>
    <_ip_UnifiedCompliancePolicyUIAction xmlns="http://schemas.microsoft.com/sharepoint/v3" xsi:nil="true"/>
    <MCpostdate xmlns="324d2b90-11f2-4fdf-990a-54fa46247cf8" xsi:nil="true"/>
    <Recipients xmlns="324d2b90-11f2-4fdf-990a-54fa46247cf8" xsi:nil="true"/>
    <_ip_UnifiedCompliancePolicyProperties xmlns="http://schemas.microsoft.com/sharepoint/v3" xsi:nil="true"/>
    <MCpostID xmlns="324d2b90-11f2-4fdf-990a-54fa46247cf8" xsi:nil="true"/>
    <SharedWithUsers xmlns="b817b00b-f121-400f-976b-40959b1c7d14">
      <UserInfo>
        <DisplayName>Jessie Hwang</DisplayName>
        <AccountId>27</AccountId>
        <AccountType/>
      </UserInfo>
      <UserInfo>
        <DisplayName>Cynthia Johnson</DisplayName>
        <AccountId>13</AccountId>
        <AccountType/>
      </UserInfo>
      <UserInfo>
        <DisplayName>Gloria Sanchez Hernandez</DisplayName>
        <AccountId>19</AccountId>
        <AccountType/>
      </UserInfo>
      <UserInfo>
        <DisplayName>Jojo Wright (SHE/HER)</DisplayName>
        <AccountId>37</AccountId>
        <AccountType/>
      </UserInfo>
      <UserInfo>
        <DisplayName>Uriel Rootshtain</DisplayName>
        <AccountId>18</AccountId>
        <AccountType/>
      </UserInfo>
      <UserInfo>
        <DisplayName>TJ Devine</DisplayName>
        <AccountId>58</AccountId>
        <AccountType/>
      </UserInfo>
      <UserInfo>
        <DisplayName>Jacky Magee</DisplayName>
        <AccountId>49</AccountId>
        <AccountType/>
      </UserInfo>
      <UserInfo>
        <DisplayName>Karuana Gatimu</DisplayName>
        <AccountId>11</AccountId>
        <AccountType/>
      </UserInfo>
      <UserInfo>
        <DisplayName>Kent Mitchell</DisplayName>
        <AccountId>1582</AccountId>
        <AccountType/>
      </UserInfo>
      <UserInfo>
        <DisplayName>Mark Heneen</DisplayName>
        <AccountId>1583</AccountId>
        <AccountType/>
      </UserInfo>
      <UserInfo>
        <DisplayName>Rosanna Gracki</DisplayName>
        <AccountId>1584</AccountId>
        <AccountType/>
      </UserInfo>
      <UserInfo>
        <DisplayName>John Fisher</DisplayName>
        <AccountId>1585</AccountId>
        <AccountType/>
      </UserInfo>
      <UserInfo>
        <DisplayName>John Vincent</DisplayName>
        <AccountId>67</AccountId>
        <AccountType/>
      </UserInfo>
      <UserInfo>
        <DisplayName>Mike Bailey</DisplayName>
        <AccountId>1586</AccountId>
        <AccountType/>
      </UserInfo>
      <UserInfo>
        <DisplayName>Michael Thomas</DisplayName>
        <AccountId>32</AccountId>
        <AccountType/>
      </UserInfo>
      <UserInfo>
        <DisplayName>Ohanesian Nanen (EXPERIS)</DisplayName>
        <AccountId>1587</AccountId>
        <AccountType/>
      </UserInfo>
      <UserInfo>
        <DisplayName>Jessica Kim</DisplayName>
        <AccountId>350</AccountId>
        <AccountType/>
      </UserInfo>
      <UserInfo>
        <DisplayName>Jakky Portelli</DisplayName>
        <AccountId>351</AccountId>
        <AccountType/>
      </UserInfo>
      <UserInfo>
        <DisplayName>Ricardo Wagner</DisplayName>
        <AccountId>635</AccountId>
        <AccountType/>
      </UserInfo>
      <UserInfo>
        <DisplayName>Hardip Dhaliwal (Creative Solutions Services LL)</DisplayName>
        <AccountId>1609</AccountId>
        <AccountType/>
      </UserInfo>
      <UserInfo>
        <DisplayName>Kriti Jangid</DisplayName>
        <AccountId>581</AccountId>
        <AccountType/>
      </UserInfo>
      <UserInfo>
        <DisplayName>Loredane Feltrin</DisplayName>
        <AccountId>675</AccountId>
        <AccountType/>
      </UserInfo>
      <UserInfo>
        <DisplayName>Gina Eisele</DisplayName>
        <AccountId>452</AccountId>
        <AccountType/>
      </UserInfo>
      <UserInfo>
        <DisplayName>Maris Lallana</DisplayName>
        <AccountId>1610</AccountId>
        <AccountType/>
      </UserInfo>
      <UserInfo>
        <DisplayName>Gaelle Thurau</DisplayName>
        <AccountId>621</AccountId>
        <AccountType/>
      </UserInfo>
      <UserInfo>
        <DisplayName>Saulo Machado</DisplayName>
        <AccountId>531</AccountId>
        <AccountType/>
      </UserInfo>
      <UserInfo>
        <DisplayName>Katie Poolton</DisplayName>
        <AccountId>1101</AccountId>
        <AccountType/>
      </UserInfo>
      <UserInfo>
        <DisplayName>Andrews Bryant</DisplayName>
        <AccountId>451</AccountId>
        <AccountType/>
      </UserInfo>
      <UserInfo>
        <DisplayName>Gina Miller</DisplayName>
        <AccountId>87</AccountId>
        <AccountType/>
      </UserInfo>
      <UserInfo>
        <DisplayName>Jay Brommet (HE/HIM)</DisplayName>
        <AccountId>1611</AccountId>
        <AccountType/>
      </UserInfo>
      <UserInfo>
        <DisplayName>Stephanie Torres</DisplayName>
        <AccountId>524</AccountId>
        <AccountType/>
      </UserInfo>
    </SharedWithUsers>
  </documentManagement>
</p:properties>
</file>

<file path=customXml/itemProps1.xml><?xml version="1.0" encoding="utf-8"?>
<ds:datastoreItem xmlns:ds="http://schemas.openxmlformats.org/officeDocument/2006/customXml" ds:itemID="{9E774DD9-2EDD-4C12-8A94-7D4638FBDD49}">
  <ds:schemaRefs>
    <ds:schemaRef ds:uri="324d2b90-11f2-4fdf-990a-54fa46247cf8"/>
    <ds:schemaRef ds:uri="b817b00b-f121-400f-976b-40959b1c7d14"/>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microsoft.com/sharepoint/v3"/>
    <ds:schemaRef ds:uri="http://schemas.openxmlformats.org/package/2006/metadata/core-properties"/>
    <ds:schemaRef ds:uri="http://www.w3.org/2001/XMLSchema"/>
  </ds:schemaRefs>
</ds:datastoreItem>
</file>

<file path=customXml/itemProps2.xml><?xml version="1.0" encoding="utf-8"?>
<ds:datastoreItem xmlns:ds="http://schemas.openxmlformats.org/officeDocument/2006/customXml" ds:itemID="{C21548A0-E4A7-4B75-BA0A-745975B9F4EE}">
  <ds:schemaRefs>
    <ds:schemaRef ds:uri="http://schemas.microsoft.com/sharepoint/v3/contenttype/forms"/>
  </ds:schemaRefs>
</ds:datastoreItem>
</file>

<file path=customXml/itemProps3.xml><?xml version="1.0" encoding="utf-8"?>
<ds:datastoreItem xmlns:ds="http://schemas.openxmlformats.org/officeDocument/2006/customXml" ds:itemID="{67E3D55A-F72D-4D54-9814-9022EB3232D2}">
  <ds:schemaRefs>
    <ds:schemaRef ds:uri="http://schemas.microsoft.com/office/2006/documentManagement/types"/>
    <ds:schemaRef ds:uri="b817b00b-f121-400f-976b-40959b1c7d14"/>
    <ds:schemaRef ds:uri="http://www.w3.org/XML/1998/namespace"/>
    <ds:schemaRef ds:uri="http://purl.org/dc/terms/"/>
    <ds:schemaRef ds:uri="324d2b90-11f2-4fdf-990a-54fa46247cf8"/>
    <ds:schemaRef ds:uri="http://purl.org/dc/elements/1.1/"/>
    <ds:schemaRef ds:uri="http://purl.org/dc/dcmitype/"/>
    <ds:schemaRef ds:uri="http://schemas.microsoft.com/office/2006/metadata/properties"/>
    <ds:schemaRef ds:uri="http://schemas.microsoft.com/office/infopath/2007/PartnerControls"/>
    <ds:schemaRef ds:uri="http://schemas.openxmlformats.org/package/2006/metadata/core-properties"/>
    <ds:schemaRef ds:uri="http://schemas.microsoft.com/sharepoint/v3"/>
  </ds:schemaRefs>
</ds:datastoreItem>
</file>

<file path=docMetadata/LabelInfo.xml><?xml version="1.0" encoding="utf-8"?>
<clbl:labelList xmlns:clbl="http://schemas.microsoft.com/office/2020/mipLabelMetadata">
  <clbl:label id="{f42aa342-8706-4288-bd11-ebb85995028c}" enabled="1" method="Standard" siteId="{72f988bf-86f1-41af-91ab-2d7cd011db47}" removed="0"/>
</clbl:labelList>
</file>

<file path=docProps/app.xml><?xml version="1.0" encoding="utf-8"?>
<Properties xmlns="http://schemas.openxmlformats.org/officeDocument/2006/extended-properties" xmlns:vt="http://schemas.openxmlformats.org/officeDocument/2006/docPropsVTypes">
  <TotalTime>12175</TotalTime>
  <Words>13845</Words>
  <Application>Microsoft Office PowerPoint</Application>
  <PresentationFormat>Widescreen</PresentationFormat>
  <Paragraphs>1549</Paragraphs>
  <Slides>91</Slides>
  <Notes>65</Notes>
  <HiddenSlides>4</HiddenSlides>
  <MMClips>0</MMClips>
  <ScaleCrop>false</ScaleCrop>
  <HeadingPairs>
    <vt:vector size="6" baseType="variant">
      <vt:variant>
        <vt:lpstr>Fonts Used</vt:lpstr>
      </vt:variant>
      <vt:variant>
        <vt:i4>21</vt:i4>
      </vt:variant>
      <vt:variant>
        <vt:lpstr>Theme</vt:lpstr>
      </vt:variant>
      <vt:variant>
        <vt:i4>12</vt:i4>
      </vt:variant>
      <vt:variant>
        <vt:lpstr>Slide Titles</vt:lpstr>
      </vt:variant>
      <vt:variant>
        <vt:i4>91</vt:i4>
      </vt:variant>
    </vt:vector>
  </HeadingPairs>
  <TitlesOfParts>
    <vt:vector size="124" baseType="lpstr">
      <vt:lpstr>Aptos</vt:lpstr>
      <vt:lpstr>Arial</vt:lpstr>
      <vt:lpstr>Arial Black</vt:lpstr>
      <vt:lpstr>Bierstadt</vt:lpstr>
      <vt:lpstr>Calibri</vt:lpstr>
      <vt:lpstr>Consolas</vt:lpstr>
      <vt:lpstr>Courier New</vt:lpstr>
      <vt:lpstr>Segoe</vt:lpstr>
      <vt:lpstr>Segoe Pro Semibold</vt:lpstr>
      <vt:lpstr>Segoe Sans Text</vt:lpstr>
      <vt:lpstr>Segoe Sans Text Semibold</vt:lpstr>
      <vt:lpstr>Segoe Sans Text Semilight</vt:lpstr>
      <vt:lpstr>Segoe UI</vt:lpstr>
      <vt:lpstr>Segoe UI Light</vt:lpstr>
      <vt:lpstr>Segoe UI Semibold</vt:lpstr>
      <vt:lpstr>Segoe UI Semilight</vt:lpstr>
      <vt:lpstr>Segoe UI Variable Small Light</vt:lpstr>
      <vt:lpstr>Symbol</vt:lpstr>
      <vt:lpstr>Times New Roman</vt:lpstr>
      <vt:lpstr>Tw Cen MT Regular</vt:lpstr>
      <vt:lpstr>Wingdings</vt:lpstr>
      <vt:lpstr>M365 Copilot Theme</vt:lpstr>
      <vt:lpstr>Office Theme</vt:lpstr>
      <vt:lpstr>2_BCS PPT Template_Draft2</vt:lpstr>
      <vt:lpstr>2_Black Template</vt:lpstr>
      <vt:lpstr>3_White Template</vt:lpstr>
      <vt:lpstr>Microsoft Envision 16:9 Template Dark</vt:lpstr>
      <vt:lpstr>4_White Template</vt:lpstr>
      <vt:lpstr>Test</vt:lpstr>
      <vt:lpstr>MASTER - Data and AI</vt:lpstr>
      <vt:lpstr>1_MASTER - Data and AI</vt:lpstr>
      <vt:lpstr>Dark 16x9</vt:lpstr>
      <vt:lpstr>5_White Template</vt:lpstr>
      <vt:lpstr>Speaker notes</vt:lpstr>
      <vt:lpstr>Speaker notes continued</vt:lpstr>
      <vt:lpstr>Copilot for Microsoft 365  Adoption Workbook</vt:lpstr>
      <vt:lpstr>Table of contents</vt:lpstr>
      <vt:lpstr>Satya Nadella on Copilot</vt:lpstr>
      <vt:lpstr>Microsoft is fueling AI innovation</vt:lpstr>
      <vt:lpstr>The extended Microsoft Copilot family</vt:lpstr>
      <vt:lpstr>Keys to adoption success</vt:lpstr>
      <vt:lpstr>Copilot for Microsoft 365 adoption workstreams</vt:lpstr>
      <vt:lpstr>Foundational guidance</vt:lpstr>
      <vt:lpstr>Readiness &amp; adoption planning</vt:lpstr>
      <vt:lpstr>Simplified adoption planning checklist</vt:lpstr>
      <vt:lpstr>Craft a user experience strategy</vt:lpstr>
      <vt:lpstr>Build your experience</vt:lpstr>
      <vt:lpstr>Good governance precedes great adoption</vt:lpstr>
      <vt:lpstr>Moving away from an app-centric view</vt:lpstr>
      <vt:lpstr>Moving toward a skill-centric view</vt:lpstr>
      <vt:lpstr>Key responsibilities of container and content governance</vt:lpstr>
      <vt:lpstr>Where your employees need help</vt:lpstr>
      <vt:lpstr>Hands on scenarios: current product use cases</vt:lpstr>
      <vt:lpstr>Foundational knowledge – Smart saving</vt:lpstr>
      <vt:lpstr>Get started…</vt:lpstr>
      <vt:lpstr>Visit the Copilot readiness hub &amp; community</vt:lpstr>
      <vt:lpstr>Content Notes</vt:lpstr>
      <vt:lpstr>Rapid adoption training Copilot for Microsoft 365 adoption</vt:lpstr>
      <vt:lpstr>3 steps to understanding</vt:lpstr>
      <vt:lpstr>Copilot for Microsoft 365</vt:lpstr>
      <vt:lpstr>Copilot for Microsoft 365</vt:lpstr>
      <vt:lpstr>Copilot for Microsoft 365</vt:lpstr>
      <vt:lpstr>Copilot for Microsoft 365</vt:lpstr>
      <vt:lpstr>Copilot for Microsoft 365</vt:lpstr>
      <vt:lpstr>Copilot for Microsoft 365: The art and science of prompting</vt:lpstr>
      <vt:lpstr>Copilot for Microsoft 365: The art and science of prompting</vt:lpstr>
      <vt:lpstr>Copilot Lab – Your guide to building Copilot skills</vt:lpstr>
      <vt:lpstr>Get started with Copilot for Microsoft 365 for Business Leaders and Managers</vt:lpstr>
      <vt:lpstr>Get started with Copilot for Microsoft 365 for Business Leaders and Managers (continued)</vt:lpstr>
      <vt:lpstr>Hands on scenarios: current product use cases</vt:lpstr>
      <vt:lpstr>Detail worksheets Copilot for Microsoft 365 adoption plan</vt:lpstr>
      <vt:lpstr>Assemble your team</vt:lpstr>
      <vt:lpstr>Identify your team members</vt:lpstr>
      <vt:lpstr>Meet with your team members</vt:lpstr>
      <vt:lpstr>Identify and prioritize your scenarios</vt:lpstr>
      <vt:lpstr>Generative AI capabilities</vt:lpstr>
      <vt:lpstr>Role based scenario guidance</vt:lpstr>
      <vt:lpstr>Creativity scenario examples</vt:lpstr>
      <vt:lpstr>Productivity scenarios examples </vt:lpstr>
      <vt:lpstr>Skills scenario examples </vt:lpstr>
      <vt:lpstr>How to choose scenarios</vt:lpstr>
      <vt:lpstr>Scenario | Template</vt:lpstr>
      <vt:lpstr>Extended view: Designing scenarios using the Modern Collaboration Architecture (MOCA) Framework</vt:lpstr>
      <vt:lpstr>Summary of scenarios  </vt:lpstr>
      <vt:lpstr>AI transformation roadmap (a)</vt:lpstr>
      <vt:lpstr>Establish success measures and reporting plan</vt:lpstr>
      <vt:lpstr>Three pillars of Copilot insights</vt:lpstr>
      <vt:lpstr>Available today: active user count by app + last activity date per user</vt:lpstr>
      <vt:lpstr>Document your approach to reporting success</vt:lpstr>
      <vt:lpstr>Build your engagement strategy</vt:lpstr>
      <vt:lpstr>Who needs to be informed?</vt:lpstr>
      <vt:lpstr>Available today: Copilot org messages in Windows 11</vt:lpstr>
      <vt:lpstr>What do they need to know?</vt:lpstr>
      <vt:lpstr>How do they like to communicate?</vt:lpstr>
      <vt:lpstr>Which content will be helpful for your communication plan?</vt:lpstr>
      <vt:lpstr>Build your training strategy</vt:lpstr>
      <vt:lpstr>Document key training considerations</vt:lpstr>
      <vt:lpstr>Who needs to be trained?</vt:lpstr>
      <vt:lpstr>How do they prefer to learn?</vt:lpstr>
      <vt:lpstr>Which content will be helpful for your training plan?</vt:lpstr>
      <vt:lpstr>Build your early adopter and Champions programs</vt:lpstr>
      <vt:lpstr>Launch your early adopter program</vt:lpstr>
      <vt:lpstr>Champions program planning checklist</vt:lpstr>
      <vt:lpstr>Bookmark Microsoft adoption resources</vt:lpstr>
      <vt:lpstr>Appendix content</vt:lpstr>
      <vt:lpstr>Links to learn more (1 of 2)</vt:lpstr>
      <vt:lpstr>Links to learn more (2 of 2)</vt:lpstr>
      <vt:lpstr>Microsoft’s responsible AI journey</vt:lpstr>
      <vt:lpstr>Microsoft’s AI principles</vt:lpstr>
      <vt:lpstr>Responsible AI governance framework</vt:lpstr>
      <vt:lpstr>Microsoft’s ecosystem</vt:lpstr>
      <vt:lpstr>Rules </vt:lpstr>
      <vt:lpstr>The anatomy of the Responsible AI Standard</vt:lpstr>
      <vt:lpstr>The Standard’s goals at-a-glance</vt:lpstr>
      <vt:lpstr>Impact Assessment</vt:lpstr>
      <vt:lpstr>Impact Assessment template</vt:lpstr>
      <vt:lpstr>A rule-making and oversight process</vt:lpstr>
      <vt:lpstr>Transparency documents</vt:lpstr>
      <vt:lpstr>Pioneering responsible AI practices</vt:lpstr>
      <vt:lpstr>Responsible AI built into Azure Machine Learning</vt:lpstr>
      <vt:lpstr>What changed in AI? </vt:lpstr>
      <vt:lpstr>Public policy </vt:lpstr>
      <vt:lpstr>Going forward</vt:lpstr>
      <vt:lpstr>Thank you</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Microsoft 365 Copilot Adoption Workbook</dc:title>
  <dc:subject>Microsoft 365 Copilot Adoption </dc:subject>
  <dc:creator>Karuana Gatimu;Jessie Hwang</dc:creator>
  <cp:lastModifiedBy>Jessie Hwang</cp:lastModifiedBy>
  <cp:revision>13</cp:revision>
  <dcterms:created xsi:type="dcterms:W3CDTF">2019-01-16T00:01:30Z</dcterms:created>
  <dcterms:modified xsi:type="dcterms:W3CDTF">2024-02-03T00:15:54Z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0x010100CAB4D63BEF6CE74A98DE71B79A4EFA2E</vt:lpwstr>
  </property>
  <property fmtid="{D5CDD505-2E9C-101B-9397-08002B2CF9AE}" pid="3" name="AuthorIds_UIVersion_512">
    <vt:lpwstr>12</vt:lpwstr>
  </property>
  <property fmtid="{D5CDD505-2E9C-101B-9397-08002B2CF9AE}" pid="4" name="AuthorIds_UIVersion_3584">
    <vt:lpwstr>12</vt:lpwstr>
  </property>
  <property fmtid="{D5CDD505-2E9C-101B-9397-08002B2CF9AE}" pid="5" name="AuthorIds_UIVersion_41472">
    <vt:lpwstr>12</vt:lpwstr>
  </property>
  <property fmtid="{D5CDD505-2E9C-101B-9397-08002B2CF9AE}" pid="6" name="MediaServiceImageTags">
    <vt:lpwstr/>
  </property>
  <property fmtid="{D5CDD505-2E9C-101B-9397-08002B2CF9AE}" pid="7" name="Order">
    <vt:lpwstr>8200.00000000000</vt:lpwstr>
  </property>
  <property fmtid="{D5CDD505-2E9C-101B-9397-08002B2CF9AE}" pid="8" name="xd_ProgID">
    <vt:lpwstr/>
  </property>
  <property fmtid="{D5CDD505-2E9C-101B-9397-08002B2CF9AE}" pid="9" name="ComplianceAssetId">
    <vt:lpwstr/>
  </property>
  <property fmtid="{D5CDD505-2E9C-101B-9397-08002B2CF9AE}" pid="10" name="TemplateUrl">
    <vt:lpwstr/>
  </property>
  <property fmtid="{D5CDD505-2E9C-101B-9397-08002B2CF9AE}" pid="11" name="_ExtendedDescription">
    <vt:lpwstr/>
  </property>
  <property fmtid="{D5CDD505-2E9C-101B-9397-08002B2CF9AE}" pid="12" name="TriggerFlowInfo">
    <vt:lpwstr/>
  </property>
  <property fmtid="{D5CDD505-2E9C-101B-9397-08002B2CF9AE}" pid="13" name="xd_Signature">
    <vt:lpwstr/>
  </property>
</Properties>
</file>